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4" r:id="rId7"/>
    <p:sldId id="265" r:id="rId8"/>
    <p:sldId id="266" r:id="rId9"/>
    <p:sldId id="267" r:id="rId10"/>
    <p:sldId id="268" r:id="rId11"/>
    <p:sldId id="269" r:id="rId12"/>
    <p:sldId id="270" r:id="rId13"/>
    <p:sldId id="273" r:id="rId14"/>
    <p:sldId id="275" r:id="rId15"/>
    <p:sldId id="276" r:id="rId16"/>
    <p:sldId id="277" r:id="rId17"/>
    <p:sldId id="291" r:id="rId18"/>
    <p:sldId id="290" r:id="rId19"/>
    <p:sldId id="278" r:id="rId20"/>
    <p:sldId id="279" r:id="rId21"/>
    <p:sldId id="280" r:id="rId22"/>
    <p:sldId id="281" r:id="rId23"/>
    <p:sldId id="282" r:id="rId24"/>
    <p:sldId id="283" r:id="rId25"/>
    <p:sldId id="284" r:id="rId26"/>
    <p:sldId id="292" r:id="rId27"/>
    <p:sldId id="293" r:id="rId28"/>
    <p:sldId id="285" r:id="rId29"/>
    <p:sldId id="286" r:id="rId30"/>
    <p:sldId id="287" r:id="rId31"/>
    <p:sldId id="288" r:id="rId32"/>
  </p:sldIdLst>
  <p:sldSz cx="9144000" cy="6858000" type="screen4x3"/>
  <p:notesSz cx="9144000" cy="6858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4660"/>
  </p:normalViewPr>
  <p:slideViewPr>
    <p:cSldViewPr>
      <p:cViewPr>
        <p:scale>
          <a:sx n="76" d="100"/>
          <a:sy n="76" d="100"/>
        </p:scale>
        <p:origin x="-1206" y="-12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Relationship Id="rId8" Type="http://schemas.openxmlformats.org/officeDocument/2006/relationships/slide" Target="slides/slide7.xml"/></Relationship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-12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k object 17"/>
          <p:cNvSpPr/>
          <p:nvPr/>
        </p:nvSpPr>
        <p:spPr>
          <a:xfrm>
            <a:off x="35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k object 18"/>
          <p:cNvSpPr/>
          <p:nvPr/>
        </p:nvSpPr>
        <p:spPr>
          <a:xfrm>
            <a:off x="71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k object 19"/>
          <p:cNvSpPr/>
          <p:nvPr/>
        </p:nvSpPr>
        <p:spPr>
          <a:xfrm>
            <a:off x="1066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k object 20"/>
          <p:cNvSpPr/>
          <p:nvPr/>
        </p:nvSpPr>
        <p:spPr>
          <a:xfrm>
            <a:off x="1435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k object 21"/>
          <p:cNvSpPr/>
          <p:nvPr/>
        </p:nvSpPr>
        <p:spPr>
          <a:xfrm>
            <a:off x="179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k object 22"/>
          <p:cNvSpPr/>
          <p:nvPr/>
        </p:nvSpPr>
        <p:spPr>
          <a:xfrm>
            <a:off x="214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k object 23"/>
          <p:cNvSpPr/>
          <p:nvPr/>
        </p:nvSpPr>
        <p:spPr>
          <a:xfrm>
            <a:off x="2501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k object 24"/>
          <p:cNvSpPr/>
          <p:nvPr/>
        </p:nvSpPr>
        <p:spPr>
          <a:xfrm>
            <a:off x="287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k object 25"/>
          <p:cNvSpPr/>
          <p:nvPr/>
        </p:nvSpPr>
        <p:spPr>
          <a:xfrm>
            <a:off x="3225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k object 26"/>
          <p:cNvSpPr/>
          <p:nvPr/>
        </p:nvSpPr>
        <p:spPr>
          <a:xfrm>
            <a:off x="358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k object 27"/>
          <p:cNvSpPr/>
          <p:nvPr/>
        </p:nvSpPr>
        <p:spPr>
          <a:xfrm>
            <a:off x="393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k object 28"/>
          <p:cNvSpPr/>
          <p:nvPr/>
        </p:nvSpPr>
        <p:spPr>
          <a:xfrm>
            <a:off x="4292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k object 29"/>
          <p:cNvSpPr/>
          <p:nvPr/>
        </p:nvSpPr>
        <p:spPr>
          <a:xfrm>
            <a:off x="466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k object 30"/>
          <p:cNvSpPr/>
          <p:nvPr/>
        </p:nvSpPr>
        <p:spPr>
          <a:xfrm>
            <a:off x="501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k object 31"/>
          <p:cNvSpPr/>
          <p:nvPr/>
        </p:nvSpPr>
        <p:spPr>
          <a:xfrm>
            <a:off x="5372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k object 32"/>
          <p:cNvSpPr/>
          <p:nvPr/>
        </p:nvSpPr>
        <p:spPr>
          <a:xfrm>
            <a:off x="574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k object 33"/>
          <p:cNvSpPr/>
          <p:nvPr/>
        </p:nvSpPr>
        <p:spPr>
          <a:xfrm>
            <a:off x="609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k object 34"/>
          <p:cNvSpPr/>
          <p:nvPr/>
        </p:nvSpPr>
        <p:spPr>
          <a:xfrm>
            <a:off x="645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k object 35"/>
          <p:cNvSpPr/>
          <p:nvPr/>
        </p:nvSpPr>
        <p:spPr>
          <a:xfrm>
            <a:off x="680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k object 36"/>
          <p:cNvSpPr/>
          <p:nvPr/>
        </p:nvSpPr>
        <p:spPr>
          <a:xfrm>
            <a:off x="7162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k object 37"/>
          <p:cNvSpPr/>
          <p:nvPr/>
        </p:nvSpPr>
        <p:spPr>
          <a:xfrm>
            <a:off x="7531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k object 38"/>
          <p:cNvSpPr/>
          <p:nvPr/>
        </p:nvSpPr>
        <p:spPr>
          <a:xfrm>
            <a:off x="788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k object 39"/>
          <p:cNvSpPr/>
          <p:nvPr/>
        </p:nvSpPr>
        <p:spPr>
          <a:xfrm>
            <a:off x="824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k object 40"/>
          <p:cNvSpPr/>
          <p:nvPr/>
        </p:nvSpPr>
        <p:spPr>
          <a:xfrm>
            <a:off x="8597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k object 41"/>
          <p:cNvSpPr/>
          <p:nvPr/>
        </p:nvSpPr>
        <p:spPr>
          <a:xfrm>
            <a:off x="896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k object 42"/>
          <p:cNvSpPr/>
          <p:nvPr/>
        </p:nvSpPr>
        <p:spPr>
          <a:xfrm>
            <a:off x="9321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k object 43"/>
          <p:cNvSpPr/>
          <p:nvPr/>
        </p:nvSpPr>
        <p:spPr>
          <a:xfrm>
            <a:off x="9677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k object 44"/>
          <p:cNvSpPr/>
          <p:nvPr/>
        </p:nvSpPr>
        <p:spPr>
          <a:xfrm>
            <a:off x="10033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k object 45"/>
          <p:cNvSpPr/>
          <p:nvPr/>
        </p:nvSpPr>
        <p:spPr>
          <a:xfrm>
            <a:off x="1040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k object 46"/>
          <p:cNvSpPr/>
          <p:nvPr/>
        </p:nvSpPr>
        <p:spPr>
          <a:xfrm>
            <a:off x="10756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k object 47"/>
          <p:cNvSpPr/>
          <p:nvPr/>
        </p:nvSpPr>
        <p:spPr>
          <a:xfrm>
            <a:off x="1111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k object 48"/>
          <p:cNvSpPr/>
          <p:nvPr/>
        </p:nvSpPr>
        <p:spPr>
          <a:xfrm>
            <a:off x="11468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k object 49"/>
          <p:cNvSpPr/>
          <p:nvPr/>
        </p:nvSpPr>
        <p:spPr>
          <a:xfrm>
            <a:off x="11823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k object 50"/>
          <p:cNvSpPr/>
          <p:nvPr/>
        </p:nvSpPr>
        <p:spPr>
          <a:xfrm>
            <a:off x="1219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k object 51"/>
          <p:cNvSpPr/>
          <p:nvPr/>
        </p:nvSpPr>
        <p:spPr>
          <a:xfrm>
            <a:off x="12547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k object 52"/>
          <p:cNvSpPr/>
          <p:nvPr/>
        </p:nvSpPr>
        <p:spPr>
          <a:xfrm>
            <a:off x="1290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k object 53"/>
          <p:cNvSpPr/>
          <p:nvPr/>
        </p:nvSpPr>
        <p:spPr>
          <a:xfrm>
            <a:off x="13258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k object 54"/>
          <p:cNvSpPr/>
          <p:nvPr/>
        </p:nvSpPr>
        <p:spPr>
          <a:xfrm>
            <a:off x="13614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k object 55"/>
          <p:cNvSpPr/>
          <p:nvPr/>
        </p:nvSpPr>
        <p:spPr>
          <a:xfrm>
            <a:off x="13982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k object 56"/>
          <p:cNvSpPr/>
          <p:nvPr/>
        </p:nvSpPr>
        <p:spPr>
          <a:xfrm>
            <a:off x="14338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k object 57"/>
          <p:cNvSpPr/>
          <p:nvPr/>
        </p:nvSpPr>
        <p:spPr>
          <a:xfrm>
            <a:off x="14693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k object 58"/>
          <p:cNvSpPr/>
          <p:nvPr/>
        </p:nvSpPr>
        <p:spPr>
          <a:xfrm>
            <a:off x="15049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k object 59"/>
          <p:cNvSpPr/>
          <p:nvPr/>
        </p:nvSpPr>
        <p:spPr>
          <a:xfrm>
            <a:off x="15417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k object 60"/>
          <p:cNvSpPr/>
          <p:nvPr/>
        </p:nvSpPr>
        <p:spPr>
          <a:xfrm>
            <a:off x="15773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k object 61"/>
          <p:cNvSpPr/>
          <p:nvPr/>
        </p:nvSpPr>
        <p:spPr>
          <a:xfrm>
            <a:off x="1612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k object 62"/>
          <p:cNvSpPr/>
          <p:nvPr/>
        </p:nvSpPr>
        <p:spPr>
          <a:xfrm>
            <a:off x="16484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k object 63"/>
          <p:cNvSpPr/>
          <p:nvPr/>
        </p:nvSpPr>
        <p:spPr>
          <a:xfrm>
            <a:off x="16852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k object 64"/>
          <p:cNvSpPr/>
          <p:nvPr/>
        </p:nvSpPr>
        <p:spPr>
          <a:xfrm>
            <a:off x="17208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k object 65"/>
          <p:cNvSpPr/>
          <p:nvPr/>
        </p:nvSpPr>
        <p:spPr>
          <a:xfrm>
            <a:off x="17564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k object 66"/>
          <p:cNvSpPr/>
          <p:nvPr/>
        </p:nvSpPr>
        <p:spPr>
          <a:xfrm>
            <a:off x="1791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k object 67"/>
          <p:cNvSpPr/>
          <p:nvPr/>
        </p:nvSpPr>
        <p:spPr>
          <a:xfrm>
            <a:off x="18275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k object 68"/>
          <p:cNvSpPr/>
          <p:nvPr/>
        </p:nvSpPr>
        <p:spPr>
          <a:xfrm>
            <a:off x="18643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k object 69"/>
          <p:cNvSpPr/>
          <p:nvPr/>
        </p:nvSpPr>
        <p:spPr>
          <a:xfrm>
            <a:off x="18999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k object 70"/>
          <p:cNvSpPr/>
          <p:nvPr/>
        </p:nvSpPr>
        <p:spPr>
          <a:xfrm>
            <a:off x="19354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k object 71"/>
          <p:cNvSpPr/>
          <p:nvPr/>
        </p:nvSpPr>
        <p:spPr>
          <a:xfrm>
            <a:off x="19723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k object 72"/>
          <p:cNvSpPr/>
          <p:nvPr/>
        </p:nvSpPr>
        <p:spPr>
          <a:xfrm>
            <a:off x="20078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k object 73"/>
          <p:cNvSpPr/>
          <p:nvPr/>
        </p:nvSpPr>
        <p:spPr>
          <a:xfrm>
            <a:off x="20434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k object 74"/>
          <p:cNvSpPr/>
          <p:nvPr/>
        </p:nvSpPr>
        <p:spPr>
          <a:xfrm>
            <a:off x="20789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k object 75"/>
          <p:cNvSpPr/>
          <p:nvPr/>
        </p:nvSpPr>
        <p:spPr>
          <a:xfrm>
            <a:off x="2115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k object 76"/>
          <p:cNvSpPr/>
          <p:nvPr/>
        </p:nvSpPr>
        <p:spPr>
          <a:xfrm>
            <a:off x="2151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k object 77"/>
          <p:cNvSpPr/>
          <p:nvPr/>
        </p:nvSpPr>
        <p:spPr>
          <a:xfrm>
            <a:off x="21869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bk object 78"/>
          <p:cNvSpPr/>
          <p:nvPr/>
        </p:nvSpPr>
        <p:spPr>
          <a:xfrm>
            <a:off x="2222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bk object 79"/>
          <p:cNvSpPr/>
          <p:nvPr/>
        </p:nvSpPr>
        <p:spPr>
          <a:xfrm>
            <a:off x="22580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k object 80"/>
          <p:cNvSpPr/>
          <p:nvPr/>
        </p:nvSpPr>
        <p:spPr>
          <a:xfrm>
            <a:off x="22948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k object 81"/>
          <p:cNvSpPr/>
          <p:nvPr/>
        </p:nvSpPr>
        <p:spPr>
          <a:xfrm>
            <a:off x="23304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k object 82"/>
          <p:cNvSpPr/>
          <p:nvPr/>
        </p:nvSpPr>
        <p:spPr>
          <a:xfrm>
            <a:off x="236601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k object 83"/>
          <p:cNvSpPr/>
          <p:nvPr/>
        </p:nvSpPr>
        <p:spPr>
          <a:xfrm>
            <a:off x="24028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k object 84"/>
          <p:cNvSpPr/>
          <p:nvPr/>
        </p:nvSpPr>
        <p:spPr>
          <a:xfrm>
            <a:off x="2438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k object 85"/>
          <p:cNvSpPr/>
          <p:nvPr/>
        </p:nvSpPr>
        <p:spPr>
          <a:xfrm>
            <a:off x="24739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k object 86"/>
          <p:cNvSpPr/>
          <p:nvPr/>
        </p:nvSpPr>
        <p:spPr>
          <a:xfrm>
            <a:off x="25095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k object 87"/>
          <p:cNvSpPr/>
          <p:nvPr/>
        </p:nvSpPr>
        <p:spPr>
          <a:xfrm>
            <a:off x="25450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k object 88"/>
          <p:cNvSpPr/>
          <p:nvPr/>
        </p:nvSpPr>
        <p:spPr>
          <a:xfrm>
            <a:off x="25819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k object 89"/>
          <p:cNvSpPr/>
          <p:nvPr/>
        </p:nvSpPr>
        <p:spPr>
          <a:xfrm>
            <a:off x="26174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bk object 90"/>
          <p:cNvSpPr/>
          <p:nvPr/>
        </p:nvSpPr>
        <p:spPr>
          <a:xfrm>
            <a:off x="26530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bk object 91"/>
          <p:cNvSpPr/>
          <p:nvPr/>
        </p:nvSpPr>
        <p:spPr>
          <a:xfrm>
            <a:off x="26885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bk object 92"/>
          <p:cNvSpPr/>
          <p:nvPr/>
        </p:nvSpPr>
        <p:spPr>
          <a:xfrm>
            <a:off x="2725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bk object 93"/>
          <p:cNvSpPr/>
          <p:nvPr/>
        </p:nvSpPr>
        <p:spPr>
          <a:xfrm>
            <a:off x="27609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bk object 94"/>
          <p:cNvSpPr/>
          <p:nvPr/>
        </p:nvSpPr>
        <p:spPr>
          <a:xfrm>
            <a:off x="27965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bk object 95"/>
          <p:cNvSpPr/>
          <p:nvPr/>
        </p:nvSpPr>
        <p:spPr>
          <a:xfrm>
            <a:off x="28321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bk object 96"/>
          <p:cNvSpPr/>
          <p:nvPr/>
        </p:nvSpPr>
        <p:spPr>
          <a:xfrm>
            <a:off x="2868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bk object 97"/>
          <p:cNvSpPr/>
          <p:nvPr/>
        </p:nvSpPr>
        <p:spPr>
          <a:xfrm>
            <a:off x="29044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bk object 98"/>
          <p:cNvSpPr/>
          <p:nvPr/>
        </p:nvSpPr>
        <p:spPr>
          <a:xfrm>
            <a:off x="2940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bk object 99"/>
          <p:cNvSpPr/>
          <p:nvPr/>
        </p:nvSpPr>
        <p:spPr>
          <a:xfrm>
            <a:off x="29756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bk object 100"/>
          <p:cNvSpPr/>
          <p:nvPr/>
        </p:nvSpPr>
        <p:spPr>
          <a:xfrm>
            <a:off x="30111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bk object 101"/>
          <p:cNvSpPr/>
          <p:nvPr/>
        </p:nvSpPr>
        <p:spPr>
          <a:xfrm>
            <a:off x="30480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bk object 102"/>
          <p:cNvSpPr/>
          <p:nvPr/>
        </p:nvSpPr>
        <p:spPr>
          <a:xfrm>
            <a:off x="30835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bk object 103"/>
          <p:cNvSpPr/>
          <p:nvPr/>
        </p:nvSpPr>
        <p:spPr>
          <a:xfrm>
            <a:off x="31191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bk object 104"/>
          <p:cNvSpPr/>
          <p:nvPr/>
        </p:nvSpPr>
        <p:spPr>
          <a:xfrm>
            <a:off x="3155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bk object 105"/>
          <p:cNvSpPr/>
          <p:nvPr/>
        </p:nvSpPr>
        <p:spPr>
          <a:xfrm>
            <a:off x="31915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bk object 106"/>
          <p:cNvSpPr/>
          <p:nvPr/>
        </p:nvSpPr>
        <p:spPr>
          <a:xfrm>
            <a:off x="3227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bk object 107"/>
          <p:cNvSpPr/>
          <p:nvPr/>
        </p:nvSpPr>
        <p:spPr>
          <a:xfrm>
            <a:off x="3262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bk object 108"/>
          <p:cNvSpPr/>
          <p:nvPr/>
        </p:nvSpPr>
        <p:spPr>
          <a:xfrm>
            <a:off x="32981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bk object 109"/>
          <p:cNvSpPr/>
          <p:nvPr/>
        </p:nvSpPr>
        <p:spPr>
          <a:xfrm>
            <a:off x="3335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bk object 110"/>
          <p:cNvSpPr/>
          <p:nvPr/>
        </p:nvSpPr>
        <p:spPr>
          <a:xfrm>
            <a:off x="33705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bk object 111"/>
          <p:cNvSpPr/>
          <p:nvPr/>
        </p:nvSpPr>
        <p:spPr>
          <a:xfrm>
            <a:off x="3406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bk object 112"/>
          <p:cNvSpPr/>
          <p:nvPr/>
        </p:nvSpPr>
        <p:spPr>
          <a:xfrm>
            <a:off x="34417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bk object 113"/>
          <p:cNvSpPr/>
          <p:nvPr/>
        </p:nvSpPr>
        <p:spPr>
          <a:xfrm>
            <a:off x="34785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bk object 114"/>
          <p:cNvSpPr/>
          <p:nvPr/>
        </p:nvSpPr>
        <p:spPr>
          <a:xfrm>
            <a:off x="3514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bk object 115"/>
          <p:cNvSpPr/>
          <p:nvPr/>
        </p:nvSpPr>
        <p:spPr>
          <a:xfrm>
            <a:off x="3549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bk object 116"/>
          <p:cNvSpPr/>
          <p:nvPr/>
        </p:nvSpPr>
        <p:spPr>
          <a:xfrm>
            <a:off x="35852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bk object 117"/>
          <p:cNvSpPr/>
          <p:nvPr/>
        </p:nvSpPr>
        <p:spPr>
          <a:xfrm>
            <a:off x="3622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bk object 118"/>
          <p:cNvSpPr/>
          <p:nvPr/>
        </p:nvSpPr>
        <p:spPr>
          <a:xfrm>
            <a:off x="3657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bk object 119"/>
          <p:cNvSpPr/>
          <p:nvPr/>
        </p:nvSpPr>
        <p:spPr>
          <a:xfrm>
            <a:off x="3693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bk object 120"/>
          <p:cNvSpPr/>
          <p:nvPr/>
        </p:nvSpPr>
        <p:spPr>
          <a:xfrm>
            <a:off x="3728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bk object 121"/>
          <p:cNvSpPr/>
          <p:nvPr/>
        </p:nvSpPr>
        <p:spPr>
          <a:xfrm>
            <a:off x="37642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bk object 122"/>
          <p:cNvSpPr/>
          <p:nvPr/>
        </p:nvSpPr>
        <p:spPr>
          <a:xfrm>
            <a:off x="38011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bk object 123"/>
          <p:cNvSpPr/>
          <p:nvPr/>
        </p:nvSpPr>
        <p:spPr>
          <a:xfrm>
            <a:off x="38366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bk object 124"/>
          <p:cNvSpPr/>
          <p:nvPr/>
        </p:nvSpPr>
        <p:spPr>
          <a:xfrm>
            <a:off x="38722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bk object 125"/>
          <p:cNvSpPr/>
          <p:nvPr/>
        </p:nvSpPr>
        <p:spPr>
          <a:xfrm>
            <a:off x="3909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bk object 126"/>
          <p:cNvSpPr/>
          <p:nvPr/>
        </p:nvSpPr>
        <p:spPr>
          <a:xfrm>
            <a:off x="39446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bk object 127"/>
          <p:cNvSpPr/>
          <p:nvPr/>
        </p:nvSpPr>
        <p:spPr>
          <a:xfrm>
            <a:off x="39801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bk object 128"/>
          <p:cNvSpPr/>
          <p:nvPr/>
        </p:nvSpPr>
        <p:spPr>
          <a:xfrm>
            <a:off x="4015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bk object 129"/>
          <p:cNvSpPr/>
          <p:nvPr/>
        </p:nvSpPr>
        <p:spPr>
          <a:xfrm>
            <a:off x="40513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bk object 130"/>
          <p:cNvSpPr/>
          <p:nvPr/>
        </p:nvSpPr>
        <p:spPr>
          <a:xfrm>
            <a:off x="40881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bk object 131"/>
          <p:cNvSpPr/>
          <p:nvPr/>
        </p:nvSpPr>
        <p:spPr>
          <a:xfrm>
            <a:off x="4123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bk object 132"/>
          <p:cNvSpPr/>
          <p:nvPr/>
        </p:nvSpPr>
        <p:spPr>
          <a:xfrm>
            <a:off x="4159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bk object 133"/>
          <p:cNvSpPr/>
          <p:nvPr/>
        </p:nvSpPr>
        <p:spPr>
          <a:xfrm>
            <a:off x="41948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bk object 134"/>
          <p:cNvSpPr/>
          <p:nvPr/>
        </p:nvSpPr>
        <p:spPr>
          <a:xfrm>
            <a:off x="4231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bk object 135"/>
          <p:cNvSpPr/>
          <p:nvPr/>
        </p:nvSpPr>
        <p:spPr>
          <a:xfrm>
            <a:off x="4267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bk object 136"/>
          <p:cNvSpPr/>
          <p:nvPr/>
        </p:nvSpPr>
        <p:spPr>
          <a:xfrm>
            <a:off x="4302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bk object 137"/>
          <p:cNvSpPr/>
          <p:nvPr/>
        </p:nvSpPr>
        <p:spPr>
          <a:xfrm>
            <a:off x="43383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bk object 138"/>
          <p:cNvSpPr/>
          <p:nvPr/>
        </p:nvSpPr>
        <p:spPr>
          <a:xfrm>
            <a:off x="4375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bk object 139"/>
          <p:cNvSpPr/>
          <p:nvPr/>
        </p:nvSpPr>
        <p:spPr>
          <a:xfrm>
            <a:off x="4410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bk object 140"/>
          <p:cNvSpPr/>
          <p:nvPr/>
        </p:nvSpPr>
        <p:spPr>
          <a:xfrm>
            <a:off x="4446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bk object 141"/>
          <p:cNvSpPr/>
          <p:nvPr/>
        </p:nvSpPr>
        <p:spPr>
          <a:xfrm>
            <a:off x="44818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bk object 142"/>
          <p:cNvSpPr/>
          <p:nvPr/>
        </p:nvSpPr>
        <p:spPr>
          <a:xfrm>
            <a:off x="4518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bk object 143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bk object 144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bk object 145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bk object 146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bk object 147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bk object 148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bk object 149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bk object 150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bk object 151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bk object 152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bk object 153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bk object 154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bk object 155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bk object 156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bk object 157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bk object 158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bk object 159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bk object 160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bk object 161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bk object 162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bk object 163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bk object 164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bk object 165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bk object 166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bk object 167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bk object 168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bk object 169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bk object 170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bk object 171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bk object 172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bk object 173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bk object 174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bk object 175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bk object 176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bk object 177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bk object 178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bk object 179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bk object 180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bk object 181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bk object 182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bk object 183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bk object 184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bk object 185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bk object 186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bk object 187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bk object 188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bk object 189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bk object 190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bk object 191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bk object 192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bk object 193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bk object 194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bk object 195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bk object 196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bk object 197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bk object 198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bk object 199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bk object 200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bk object 201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bk object 202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bk object 203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bk object 204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bk object 205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bk object 206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bk object 207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bk object 208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bk object 209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bk object 210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bk object 211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bk object 212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bk object 213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bk object 214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bk object 215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bk object 216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bk object 217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bk object 218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bk object 219"/>
          <p:cNvSpPr/>
          <p:nvPr/>
        </p:nvSpPr>
        <p:spPr>
          <a:xfrm>
            <a:off x="7279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bk object 220"/>
          <p:cNvSpPr/>
          <p:nvPr/>
        </p:nvSpPr>
        <p:spPr>
          <a:xfrm>
            <a:off x="73152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bk object 221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bk object 222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bk object 223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bk object 224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bk object 225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bk object 226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bk object 227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bk object 228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bk object 229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bk object 230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bk object 231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bk object 232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bk object 233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bk object 234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bk object 235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bk object 236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bk object 237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bk object 238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bk object 239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bk object 240"/>
          <p:cNvSpPr/>
          <p:nvPr/>
        </p:nvSpPr>
        <p:spPr>
          <a:xfrm>
            <a:off x="80327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bk object 241"/>
          <p:cNvSpPr/>
          <p:nvPr/>
        </p:nvSpPr>
        <p:spPr>
          <a:xfrm>
            <a:off x="80695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bk object 242"/>
          <p:cNvSpPr/>
          <p:nvPr/>
        </p:nvSpPr>
        <p:spPr>
          <a:xfrm>
            <a:off x="8105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bk object 243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bk object 244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bk object 245"/>
          <p:cNvSpPr/>
          <p:nvPr/>
        </p:nvSpPr>
        <p:spPr>
          <a:xfrm>
            <a:off x="82118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bk object 246"/>
          <p:cNvSpPr/>
          <p:nvPr/>
        </p:nvSpPr>
        <p:spPr>
          <a:xfrm>
            <a:off x="8248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bk object 247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bk object 248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bk object 249"/>
          <p:cNvSpPr/>
          <p:nvPr/>
        </p:nvSpPr>
        <p:spPr>
          <a:xfrm>
            <a:off x="8355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bk object 250"/>
          <p:cNvSpPr/>
          <p:nvPr/>
        </p:nvSpPr>
        <p:spPr>
          <a:xfrm>
            <a:off x="8392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bk object 251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bk object 252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bk object 253"/>
          <p:cNvSpPr/>
          <p:nvPr/>
        </p:nvSpPr>
        <p:spPr>
          <a:xfrm>
            <a:off x="8498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bk object 254"/>
          <p:cNvSpPr/>
          <p:nvPr/>
        </p:nvSpPr>
        <p:spPr>
          <a:xfrm>
            <a:off x="8535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bk object 255"/>
          <p:cNvSpPr/>
          <p:nvPr/>
        </p:nvSpPr>
        <p:spPr>
          <a:xfrm>
            <a:off x="8571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bk object 256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bk object 257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bk object 258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bk object 259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bk object 260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bk object 261"/>
          <p:cNvSpPr/>
          <p:nvPr/>
        </p:nvSpPr>
        <p:spPr>
          <a:xfrm>
            <a:off x="87858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bk object 262"/>
          <p:cNvSpPr/>
          <p:nvPr/>
        </p:nvSpPr>
        <p:spPr>
          <a:xfrm>
            <a:off x="8822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bk object 263"/>
          <p:cNvSpPr/>
          <p:nvPr/>
        </p:nvSpPr>
        <p:spPr>
          <a:xfrm>
            <a:off x="8858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bk object 264"/>
          <p:cNvSpPr/>
          <p:nvPr/>
        </p:nvSpPr>
        <p:spPr>
          <a:xfrm>
            <a:off x="8893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bk object 265"/>
          <p:cNvSpPr/>
          <p:nvPr/>
        </p:nvSpPr>
        <p:spPr>
          <a:xfrm>
            <a:off x="89293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bk object 266"/>
          <p:cNvSpPr/>
          <p:nvPr/>
        </p:nvSpPr>
        <p:spPr>
          <a:xfrm>
            <a:off x="89649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bk object 267"/>
          <p:cNvSpPr/>
          <p:nvPr/>
        </p:nvSpPr>
        <p:spPr>
          <a:xfrm>
            <a:off x="9001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bk object 268"/>
          <p:cNvSpPr/>
          <p:nvPr/>
        </p:nvSpPr>
        <p:spPr>
          <a:xfrm>
            <a:off x="9037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bk object 269"/>
          <p:cNvSpPr/>
          <p:nvPr/>
        </p:nvSpPr>
        <p:spPr>
          <a:xfrm>
            <a:off x="90728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bk object 270"/>
          <p:cNvSpPr/>
          <p:nvPr/>
        </p:nvSpPr>
        <p:spPr>
          <a:xfrm>
            <a:off x="9109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bk object 271"/>
          <p:cNvSpPr/>
          <p:nvPr/>
        </p:nvSpPr>
        <p:spPr>
          <a:xfrm>
            <a:off x="3271520" y="2708910"/>
            <a:ext cx="2442209" cy="41465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bk object 272"/>
          <p:cNvSpPr/>
          <p:nvPr/>
        </p:nvSpPr>
        <p:spPr>
          <a:xfrm>
            <a:off x="5713729" y="4180840"/>
            <a:ext cx="472440" cy="267462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bk object 273"/>
          <p:cNvSpPr/>
          <p:nvPr/>
        </p:nvSpPr>
        <p:spPr>
          <a:xfrm>
            <a:off x="6186170" y="4465320"/>
            <a:ext cx="43180" cy="2390140"/>
          </a:xfrm>
          <a:custGeom>
            <a:avLst/>
            <a:gdLst/>
            <a:ahLst/>
            <a:cxnLst/>
            <a:rect l="l" t="t" r="r" b="b"/>
            <a:pathLst>
              <a:path w="43179" h="2390140">
                <a:moveTo>
                  <a:pt x="1270" y="0"/>
                </a:moveTo>
                <a:lnTo>
                  <a:pt x="0" y="0"/>
                </a:lnTo>
                <a:lnTo>
                  <a:pt x="0" y="7619"/>
                </a:lnTo>
                <a:lnTo>
                  <a:pt x="12699" y="7619"/>
                </a:lnTo>
                <a:lnTo>
                  <a:pt x="12699" y="6350"/>
                </a:lnTo>
                <a:lnTo>
                  <a:pt x="10159" y="6350"/>
                </a:lnTo>
                <a:lnTo>
                  <a:pt x="10159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6350" y="3809"/>
                </a:lnTo>
                <a:lnTo>
                  <a:pt x="6350" y="2540"/>
                </a:lnTo>
                <a:lnTo>
                  <a:pt x="3810" y="2540"/>
                </a:lnTo>
                <a:lnTo>
                  <a:pt x="381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43179" h="2390140">
                <a:moveTo>
                  <a:pt x="13969" y="7619"/>
                </a:moveTo>
                <a:lnTo>
                  <a:pt x="0" y="7619"/>
                </a:lnTo>
                <a:lnTo>
                  <a:pt x="0" y="13969"/>
                </a:lnTo>
                <a:lnTo>
                  <a:pt x="22859" y="13969"/>
                </a:lnTo>
                <a:lnTo>
                  <a:pt x="22859" y="12699"/>
                </a:lnTo>
                <a:lnTo>
                  <a:pt x="20319" y="12699"/>
                </a:lnTo>
                <a:lnTo>
                  <a:pt x="20319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close/>
              </a:path>
              <a:path w="43179" h="2390140">
                <a:moveTo>
                  <a:pt x="24129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33019" y="20319"/>
                </a:lnTo>
                <a:lnTo>
                  <a:pt x="33019" y="19049"/>
                </a:lnTo>
                <a:lnTo>
                  <a:pt x="30479" y="19049"/>
                </a:lnTo>
                <a:lnTo>
                  <a:pt x="30479" y="17779"/>
                </a:lnTo>
                <a:lnTo>
                  <a:pt x="29209" y="17779"/>
                </a:lnTo>
                <a:lnTo>
                  <a:pt x="29209" y="16509"/>
                </a:lnTo>
                <a:lnTo>
                  <a:pt x="26670" y="16509"/>
                </a:lnTo>
                <a:lnTo>
                  <a:pt x="26670" y="15239"/>
                </a:lnTo>
                <a:lnTo>
                  <a:pt x="24129" y="15239"/>
                </a:lnTo>
                <a:lnTo>
                  <a:pt x="24129" y="13969"/>
                </a:lnTo>
                <a:close/>
              </a:path>
              <a:path w="43179" h="2390140">
                <a:moveTo>
                  <a:pt x="35560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43179" y="26669"/>
                </a:lnTo>
                <a:lnTo>
                  <a:pt x="43179" y="25399"/>
                </a:lnTo>
                <a:lnTo>
                  <a:pt x="41909" y="25399"/>
                </a:lnTo>
                <a:lnTo>
                  <a:pt x="41909" y="24129"/>
                </a:lnTo>
                <a:lnTo>
                  <a:pt x="39369" y="24129"/>
                </a:lnTo>
                <a:lnTo>
                  <a:pt x="39369" y="22859"/>
                </a:lnTo>
                <a:lnTo>
                  <a:pt x="36829" y="22859"/>
                </a:lnTo>
                <a:lnTo>
                  <a:pt x="36829" y="21589"/>
                </a:lnTo>
                <a:lnTo>
                  <a:pt x="35560" y="21589"/>
                </a:lnTo>
                <a:lnTo>
                  <a:pt x="35560" y="20319"/>
                </a:lnTo>
                <a:close/>
              </a:path>
              <a:path w="43179" h="2390140">
                <a:moveTo>
                  <a:pt x="43179" y="26670"/>
                </a:moveTo>
                <a:lnTo>
                  <a:pt x="0" y="26670"/>
                </a:lnTo>
                <a:lnTo>
                  <a:pt x="0" y="33019"/>
                </a:lnTo>
                <a:lnTo>
                  <a:pt x="43179" y="33019"/>
                </a:lnTo>
                <a:lnTo>
                  <a:pt x="43179" y="26670"/>
                </a:lnTo>
                <a:close/>
              </a:path>
              <a:path w="43179" h="2390140">
                <a:moveTo>
                  <a:pt x="43179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43179" y="39369"/>
                </a:lnTo>
                <a:lnTo>
                  <a:pt x="43179" y="33019"/>
                </a:lnTo>
                <a:close/>
              </a:path>
              <a:path w="43179" h="2390140">
                <a:moveTo>
                  <a:pt x="43179" y="39369"/>
                </a:moveTo>
                <a:lnTo>
                  <a:pt x="0" y="39369"/>
                </a:lnTo>
                <a:lnTo>
                  <a:pt x="0" y="58419"/>
                </a:lnTo>
                <a:lnTo>
                  <a:pt x="43179" y="58419"/>
                </a:lnTo>
                <a:lnTo>
                  <a:pt x="43179" y="39369"/>
                </a:lnTo>
                <a:close/>
              </a:path>
              <a:path w="43179" h="2390140">
                <a:moveTo>
                  <a:pt x="43179" y="58419"/>
                </a:moveTo>
                <a:lnTo>
                  <a:pt x="0" y="58419"/>
                </a:lnTo>
                <a:lnTo>
                  <a:pt x="0" y="71119"/>
                </a:lnTo>
                <a:lnTo>
                  <a:pt x="43179" y="71119"/>
                </a:lnTo>
                <a:lnTo>
                  <a:pt x="43179" y="58419"/>
                </a:lnTo>
                <a:close/>
              </a:path>
              <a:path w="43179" h="2390140">
                <a:moveTo>
                  <a:pt x="43179" y="71119"/>
                </a:moveTo>
                <a:lnTo>
                  <a:pt x="0" y="71119"/>
                </a:lnTo>
                <a:lnTo>
                  <a:pt x="0" y="96519"/>
                </a:lnTo>
                <a:lnTo>
                  <a:pt x="43179" y="96519"/>
                </a:lnTo>
                <a:lnTo>
                  <a:pt x="43179" y="71119"/>
                </a:lnTo>
                <a:close/>
              </a:path>
              <a:path w="43179" h="2390140">
                <a:moveTo>
                  <a:pt x="43179" y="96520"/>
                </a:moveTo>
                <a:lnTo>
                  <a:pt x="0" y="96520"/>
                </a:lnTo>
                <a:lnTo>
                  <a:pt x="0" y="102869"/>
                </a:lnTo>
                <a:lnTo>
                  <a:pt x="43179" y="102869"/>
                </a:lnTo>
                <a:lnTo>
                  <a:pt x="43179" y="96520"/>
                </a:lnTo>
                <a:close/>
              </a:path>
              <a:path w="43179" h="2390140">
                <a:moveTo>
                  <a:pt x="43179" y="102869"/>
                </a:moveTo>
                <a:lnTo>
                  <a:pt x="0" y="102869"/>
                </a:lnTo>
                <a:lnTo>
                  <a:pt x="0" y="121919"/>
                </a:lnTo>
                <a:lnTo>
                  <a:pt x="43179" y="121919"/>
                </a:lnTo>
                <a:lnTo>
                  <a:pt x="43179" y="102869"/>
                </a:lnTo>
                <a:close/>
              </a:path>
              <a:path w="43179" h="2390140">
                <a:moveTo>
                  <a:pt x="43179" y="121919"/>
                </a:moveTo>
                <a:lnTo>
                  <a:pt x="0" y="121919"/>
                </a:lnTo>
                <a:lnTo>
                  <a:pt x="0" y="134619"/>
                </a:lnTo>
                <a:lnTo>
                  <a:pt x="43179" y="134619"/>
                </a:lnTo>
                <a:lnTo>
                  <a:pt x="43179" y="121919"/>
                </a:lnTo>
                <a:close/>
              </a:path>
              <a:path w="43179" h="2390140">
                <a:moveTo>
                  <a:pt x="43179" y="134619"/>
                </a:moveTo>
                <a:lnTo>
                  <a:pt x="0" y="134619"/>
                </a:lnTo>
                <a:lnTo>
                  <a:pt x="0" y="166369"/>
                </a:lnTo>
                <a:lnTo>
                  <a:pt x="43179" y="166369"/>
                </a:lnTo>
                <a:lnTo>
                  <a:pt x="43179" y="134619"/>
                </a:lnTo>
                <a:close/>
              </a:path>
              <a:path w="43179" h="2390140">
                <a:moveTo>
                  <a:pt x="43179" y="166369"/>
                </a:moveTo>
                <a:lnTo>
                  <a:pt x="0" y="166369"/>
                </a:lnTo>
                <a:lnTo>
                  <a:pt x="0" y="179069"/>
                </a:lnTo>
                <a:lnTo>
                  <a:pt x="43179" y="179069"/>
                </a:lnTo>
                <a:lnTo>
                  <a:pt x="43179" y="166369"/>
                </a:lnTo>
                <a:close/>
              </a:path>
              <a:path w="43179" h="2390140">
                <a:moveTo>
                  <a:pt x="43179" y="179070"/>
                </a:moveTo>
                <a:lnTo>
                  <a:pt x="0" y="179070"/>
                </a:lnTo>
                <a:lnTo>
                  <a:pt x="0" y="185419"/>
                </a:lnTo>
                <a:lnTo>
                  <a:pt x="43179" y="185419"/>
                </a:lnTo>
                <a:lnTo>
                  <a:pt x="43179" y="179070"/>
                </a:lnTo>
                <a:close/>
              </a:path>
              <a:path w="43179" h="2390140">
                <a:moveTo>
                  <a:pt x="43179" y="185420"/>
                </a:moveTo>
                <a:lnTo>
                  <a:pt x="0" y="185420"/>
                </a:lnTo>
                <a:lnTo>
                  <a:pt x="0" y="191769"/>
                </a:lnTo>
                <a:lnTo>
                  <a:pt x="43179" y="191769"/>
                </a:lnTo>
                <a:lnTo>
                  <a:pt x="43179" y="185420"/>
                </a:lnTo>
                <a:close/>
              </a:path>
              <a:path w="43179" h="2390140">
                <a:moveTo>
                  <a:pt x="43179" y="191770"/>
                </a:moveTo>
                <a:lnTo>
                  <a:pt x="0" y="191770"/>
                </a:lnTo>
                <a:lnTo>
                  <a:pt x="0" y="203199"/>
                </a:lnTo>
                <a:lnTo>
                  <a:pt x="43179" y="203199"/>
                </a:lnTo>
                <a:lnTo>
                  <a:pt x="43179" y="191770"/>
                </a:lnTo>
                <a:close/>
              </a:path>
              <a:path w="43179" h="2390140">
                <a:moveTo>
                  <a:pt x="43179" y="203199"/>
                </a:moveTo>
                <a:lnTo>
                  <a:pt x="0" y="203199"/>
                </a:lnTo>
                <a:lnTo>
                  <a:pt x="0" y="204469"/>
                </a:lnTo>
                <a:lnTo>
                  <a:pt x="43179" y="204469"/>
                </a:lnTo>
                <a:lnTo>
                  <a:pt x="43179" y="203199"/>
                </a:lnTo>
                <a:close/>
              </a:path>
              <a:path w="43179" h="2390140">
                <a:moveTo>
                  <a:pt x="43179" y="204469"/>
                </a:moveTo>
                <a:lnTo>
                  <a:pt x="0" y="204469"/>
                </a:lnTo>
                <a:lnTo>
                  <a:pt x="0" y="217169"/>
                </a:lnTo>
                <a:lnTo>
                  <a:pt x="43179" y="217169"/>
                </a:lnTo>
                <a:lnTo>
                  <a:pt x="43179" y="204469"/>
                </a:lnTo>
                <a:close/>
              </a:path>
              <a:path w="43179" h="2390140">
                <a:moveTo>
                  <a:pt x="43179" y="217169"/>
                </a:moveTo>
                <a:lnTo>
                  <a:pt x="0" y="217169"/>
                </a:lnTo>
                <a:lnTo>
                  <a:pt x="0" y="229869"/>
                </a:lnTo>
                <a:lnTo>
                  <a:pt x="43179" y="229869"/>
                </a:lnTo>
                <a:lnTo>
                  <a:pt x="43179" y="217169"/>
                </a:lnTo>
                <a:close/>
              </a:path>
              <a:path w="43179" h="2390140">
                <a:moveTo>
                  <a:pt x="43179" y="229869"/>
                </a:moveTo>
                <a:lnTo>
                  <a:pt x="0" y="229869"/>
                </a:lnTo>
                <a:lnTo>
                  <a:pt x="0" y="255269"/>
                </a:lnTo>
                <a:lnTo>
                  <a:pt x="43179" y="255269"/>
                </a:lnTo>
                <a:lnTo>
                  <a:pt x="43179" y="229869"/>
                </a:lnTo>
                <a:close/>
              </a:path>
              <a:path w="43179" h="2390140">
                <a:moveTo>
                  <a:pt x="43179" y="255270"/>
                </a:moveTo>
                <a:lnTo>
                  <a:pt x="0" y="255270"/>
                </a:lnTo>
                <a:lnTo>
                  <a:pt x="0" y="280669"/>
                </a:lnTo>
                <a:lnTo>
                  <a:pt x="43179" y="280669"/>
                </a:lnTo>
                <a:lnTo>
                  <a:pt x="43179" y="255270"/>
                </a:lnTo>
                <a:close/>
              </a:path>
              <a:path w="43179" h="2390140">
                <a:moveTo>
                  <a:pt x="43179" y="280669"/>
                </a:moveTo>
                <a:lnTo>
                  <a:pt x="0" y="280669"/>
                </a:lnTo>
                <a:lnTo>
                  <a:pt x="0" y="287019"/>
                </a:lnTo>
                <a:lnTo>
                  <a:pt x="43179" y="287019"/>
                </a:lnTo>
                <a:lnTo>
                  <a:pt x="43179" y="280669"/>
                </a:lnTo>
                <a:close/>
              </a:path>
              <a:path w="43179" h="2390140">
                <a:moveTo>
                  <a:pt x="43179" y="287019"/>
                </a:moveTo>
                <a:lnTo>
                  <a:pt x="0" y="287019"/>
                </a:lnTo>
                <a:lnTo>
                  <a:pt x="0" y="325119"/>
                </a:lnTo>
                <a:lnTo>
                  <a:pt x="43179" y="325119"/>
                </a:lnTo>
                <a:lnTo>
                  <a:pt x="43179" y="287019"/>
                </a:lnTo>
                <a:close/>
              </a:path>
              <a:path w="43179" h="2390140">
                <a:moveTo>
                  <a:pt x="43179" y="325119"/>
                </a:moveTo>
                <a:lnTo>
                  <a:pt x="0" y="325119"/>
                </a:lnTo>
                <a:lnTo>
                  <a:pt x="0" y="331469"/>
                </a:lnTo>
                <a:lnTo>
                  <a:pt x="43179" y="331469"/>
                </a:lnTo>
                <a:lnTo>
                  <a:pt x="43179" y="325119"/>
                </a:lnTo>
                <a:close/>
              </a:path>
              <a:path w="43179" h="2390140">
                <a:moveTo>
                  <a:pt x="43179" y="331469"/>
                </a:moveTo>
                <a:lnTo>
                  <a:pt x="0" y="331469"/>
                </a:lnTo>
                <a:lnTo>
                  <a:pt x="0" y="356869"/>
                </a:lnTo>
                <a:lnTo>
                  <a:pt x="43179" y="356869"/>
                </a:lnTo>
                <a:lnTo>
                  <a:pt x="43179" y="331469"/>
                </a:lnTo>
                <a:close/>
              </a:path>
              <a:path w="43179" h="2390140">
                <a:moveTo>
                  <a:pt x="43179" y="356870"/>
                </a:moveTo>
                <a:lnTo>
                  <a:pt x="0" y="356870"/>
                </a:lnTo>
                <a:lnTo>
                  <a:pt x="0" y="363219"/>
                </a:lnTo>
                <a:lnTo>
                  <a:pt x="43179" y="363219"/>
                </a:lnTo>
                <a:lnTo>
                  <a:pt x="43179" y="356870"/>
                </a:lnTo>
                <a:close/>
              </a:path>
              <a:path w="43179" h="2390140">
                <a:moveTo>
                  <a:pt x="43179" y="363220"/>
                </a:moveTo>
                <a:lnTo>
                  <a:pt x="0" y="363220"/>
                </a:lnTo>
                <a:lnTo>
                  <a:pt x="0" y="369569"/>
                </a:lnTo>
                <a:lnTo>
                  <a:pt x="43179" y="369569"/>
                </a:lnTo>
                <a:lnTo>
                  <a:pt x="43179" y="363220"/>
                </a:lnTo>
                <a:close/>
              </a:path>
              <a:path w="43179" h="2390140">
                <a:moveTo>
                  <a:pt x="43179" y="369570"/>
                </a:moveTo>
                <a:lnTo>
                  <a:pt x="0" y="369570"/>
                </a:lnTo>
                <a:lnTo>
                  <a:pt x="0" y="388619"/>
                </a:lnTo>
                <a:lnTo>
                  <a:pt x="43179" y="388619"/>
                </a:lnTo>
                <a:lnTo>
                  <a:pt x="43179" y="369570"/>
                </a:lnTo>
                <a:close/>
              </a:path>
              <a:path w="43179" h="2390140">
                <a:moveTo>
                  <a:pt x="43179" y="388620"/>
                </a:moveTo>
                <a:lnTo>
                  <a:pt x="0" y="388620"/>
                </a:lnTo>
                <a:lnTo>
                  <a:pt x="0" y="408939"/>
                </a:lnTo>
                <a:lnTo>
                  <a:pt x="43179" y="408939"/>
                </a:lnTo>
                <a:lnTo>
                  <a:pt x="43179" y="388620"/>
                </a:lnTo>
                <a:close/>
              </a:path>
              <a:path w="43179" h="2390140">
                <a:moveTo>
                  <a:pt x="43179" y="408940"/>
                </a:moveTo>
                <a:lnTo>
                  <a:pt x="0" y="408940"/>
                </a:lnTo>
                <a:lnTo>
                  <a:pt x="0" y="420369"/>
                </a:lnTo>
                <a:lnTo>
                  <a:pt x="43179" y="420369"/>
                </a:lnTo>
                <a:lnTo>
                  <a:pt x="43179" y="408940"/>
                </a:lnTo>
                <a:close/>
              </a:path>
              <a:path w="43179" h="2390140">
                <a:moveTo>
                  <a:pt x="43179" y="420369"/>
                </a:moveTo>
                <a:lnTo>
                  <a:pt x="0" y="420369"/>
                </a:lnTo>
                <a:lnTo>
                  <a:pt x="0" y="439419"/>
                </a:lnTo>
                <a:lnTo>
                  <a:pt x="43179" y="439419"/>
                </a:lnTo>
                <a:lnTo>
                  <a:pt x="43179" y="420369"/>
                </a:lnTo>
                <a:close/>
              </a:path>
              <a:path w="43179" h="2390140">
                <a:moveTo>
                  <a:pt x="43179" y="439419"/>
                </a:moveTo>
                <a:lnTo>
                  <a:pt x="0" y="439419"/>
                </a:lnTo>
                <a:lnTo>
                  <a:pt x="0" y="471169"/>
                </a:lnTo>
                <a:lnTo>
                  <a:pt x="43179" y="471169"/>
                </a:lnTo>
                <a:lnTo>
                  <a:pt x="43179" y="439419"/>
                </a:lnTo>
                <a:close/>
              </a:path>
              <a:path w="43179" h="2390140">
                <a:moveTo>
                  <a:pt x="43179" y="471169"/>
                </a:moveTo>
                <a:lnTo>
                  <a:pt x="0" y="471169"/>
                </a:lnTo>
                <a:lnTo>
                  <a:pt x="0" y="477519"/>
                </a:lnTo>
                <a:lnTo>
                  <a:pt x="43179" y="477519"/>
                </a:lnTo>
                <a:lnTo>
                  <a:pt x="43179" y="471169"/>
                </a:lnTo>
                <a:close/>
              </a:path>
              <a:path w="43179" h="2390140">
                <a:moveTo>
                  <a:pt x="43179" y="477519"/>
                </a:moveTo>
                <a:lnTo>
                  <a:pt x="0" y="477519"/>
                </a:lnTo>
                <a:lnTo>
                  <a:pt x="0" y="483869"/>
                </a:lnTo>
                <a:lnTo>
                  <a:pt x="43179" y="483869"/>
                </a:lnTo>
                <a:lnTo>
                  <a:pt x="43179" y="477519"/>
                </a:lnTo>
                <a:close/>
              </a:path>
              <a:path w="43179" h="2390140">
                <a:moveTo>
                  <a:pt x="43179" y="483869"/>
                </a:moveTo>
                <a:lnTo>
                  <a:pt x="0" y="483869"/>
                </a:lnTo>
                <a:lnTo>
                  <a:pt x="0" y="490219"/>
                </a:lnTo>
                <a:lnTo>
                  <a:pt x="43179" y="490219"/>
                </a:lnTo>
                <a:lnTo>
                  <a:pt x="43179" y="483869"/>
                </a:lnTo>
                <a:close/>
              </a:path>
              <a:path w="43179" h="2390140">
                <a:moveTo>
                  <a:pt x="43179" y="490219"/>
                </a:moveTo>
                <a:lnTo>
                  <a:pt x="0" y="490219"/>
                </a:lnTo>
                <a:lnTo>
                  <a:pt x="0" y="496569"/>
                </a:lnTo>
                <a:lnTo>
                  <a:pt x="43179" y="496569"/>
                </a:lnTo>
                <a:lnTo>
                  <a:pt x="43179" y="490219"/>
                </a:lnTo>
                <a:close/>
              </a:path>
              <a:path w="43179" h="2390140">
                <a:moveTo>
                  <a:pt x="43179" y="496569"/>
                </a:moveTo>
                <a:lnTo>
                  <a:pt x="0" y="496569"/>
                </a:lnTo>
                <a:lnTo>
                  <a:pt x="0" y="502919"/>
                </a:lnTo>
                <a:lnTo>
                  <a:pt x="43179" y="502919"/>
                </a:lnTo>
                <a:lnTo>
                  <a:pt x="43179" y="496569"/>
                </a:lnTo>
                <a:close/>
              </a:path>
              <a:path w="43179" h="2390140">
                <a:moveTo>
                  <a:pt x="43179" y="502919"/>
                </a:moveTo>
                <a:lnTo>
                  <a:pt x="0" y="502919"/>
                </a:lnTo>
                <a:lnTo>
                  <a:pt x="0" y="509269"/>
                </a:lnTo>
                <a:lnTo>
                  <a:pt x="43179" y="509269"/>
                </a:lnTo>
                <a:lnTo>
                  <a:pt x="43179" y="502919"/>
                </a:lnTo>
                <a:close/>
              </a:path>
              <a:path w="43179" h="2390140">
                <a:moveTo>
                  <a:pt x="43179" y="509269"/>
                </a:moveTo>
                <a:lnTo>
                  <a:pt x="0" y="509269"/>
                </a:lnTo>
                <a:lnTo>
                  <a:pt x="0" y="515619"/>
                </a:lnTo>
                <a:lnTo>
                  <a:pt x="43179" y="515619"/>
                </a:lnTo>
                <a:lnTo>
                  <a:pt x="43179" y="509269"/>
                </a:lnTo>
                <a:close/>
              </a:path>
              <a:path w="43179" h="2390140">
                <a:moveTo>
                  <a:pt x="43179" y="515619"/>
                </a:moveTo>
                <a:lnTo>
                  <a:pt x="0" y="515619"/>
                </a:lnTo>
                <a:lnTo>
                  <a:pt x="0" y="521969"/>
                </a:lnTo>
                <a:lnTo>
                  <a:pt x="43179" y="521969"/>
                </a:lnTo>
                <a:lnTo>
                  <a:pt x="43179" y="515619"/>
                </a:lnTo>
                <a:close/>
              </a:path>
              <a:path w="43179" h="2390140">
                <a:moveTo>
                  <a:pt x="43179" y="521969"/>
                </a:moveTo>
                <a:lnTo>
                  <a:pt x="0" y="521969"/>
                </a:lnTo>
                <a:lnTo>
                  <a:pt x="0" y="528319"/>
                </a:lnTo>
                <a:lnTo>
                  <a:pt x="43179" y="528319"/>
                </a:lnTo>
                <a:lnTo>
                  <a:pt x="43179" y="521969"/>
                </a:lnTo>
                <a:close/>
              </a:path>
              <a:path w="43179" h="2390140">
                <a:moveTo>
                  <a:pt x="43179" y="528319"/>
                </a:moveTo>
                <a:lnTo>
                  <a:pt x="0" y="528319"/>
                </a:lnTo>
                <a:lnTo>
                  <a:pt x="0" y="541019"/>
                </a:lnTo>
                <a:lnTo>
                  <a:pt x="43179" y="541019"/>
                </a:lnTo>
                <a:lnTo>
                  <a:pt x="43179" y="528319"/>
                </a:lnTo>
                <a:close/>
              </a:path>
              <a:path w="43179" h="2390140">
                <a:moveTo>
                  <a:pt x="43179" y="541019"/>
                </a:moveTo>
                <a:lnTo>
                  <a:pt x="0" y="541019"/>
                </a:lnTo>
                <a:lnTo>
                  <a:pt x="0" y="560069"/>
                </a:lnTo>
                <a:lnTo>
                  <a:pt x="43179" y="560069"/>
                </a:lnTo>
                <a:lnTo>
                  <a:pt x="43179" y="541019"/>
                </a:lnTo>
                <a:close/>
              </a:path>
              <a:path w="43179" h="2390140">
                <a:moveTo>
                  <a:pt x="43179" y="560069"/>
                </a:moveTo>
                <a:lnTo>
                  <a:pt x="0" y="560069"/>
                </a:lnTo>
                <a:lnTo>
                  <a:pt x="0" y="566419"/>
                </a:lnTo>
                <a:lnTo>
                  <a:pt x="43179" y="566419"/>
                </a:lnTo>
                <a:lnTo>
                  <a:pt x="43179" y="560069"/>
                </a:lnTo>
                <a:close/>
              </a:path>
              <a:path w="43179" h="2390140">
                <a:moveTo>
                  <a:pt x="43179" y="566419"/>
                </a:moveTo>
                <a:lnTo>
                  <a:pt x="0" y="566419"/>
                </a:lnTo>
                <a:lnTo>
                  <a:pt x="0" y="591819"/>
                </a:lnTo>
                <a:lnTo>
                  <a:pt x="43179" y="591819"/>
                </a:lnTo>
                <a:lnTo>
                  <a:pt x="43179" y="566419"/>
                </a:lnTo>
                <a:close/>
              </a:path>
              <a:path w="43179" h="2390140">
                <a:moveTo>
                  <a:pt x="43179" y="591820"/>
                </a:moveTo>
                <a:lnTo>
                  <a:pt x="0" y="591820"/>
                </a:lnTo>
                <a:lnTo>
                  <a:pt x="0" y="604519"/>
                </a:lnTo>
                <a:lnTo>
                  <a:pt x="43179" y="604519"/>
                </a:lnTo>
                <a:lnTo>
                  <a:pt x="43179" y="591820"/>
                </a:lnTo>
                <a:close/>
              </a:path>
              <a:path w="43179" h="2390140">
                <a:moveTo>
                  <a:pt x="43179" y="604520"/>
                </a:moveTo>
                <a:lnTo>
                  <a:pt x="0" y="604520"/>
                </a:lnTo>
                <a:lnTo>
                  <a:pt x="0" y="610869"/>
                </a:lnTo>
                <a:lnTo>
                  <a:pt x="43179" y="610869"/>
                </a:lnTo>
                <a:lnTo>
                  <a:pt x="43179" y="604520"/>
                </a:lnTo>
                <a:close/>
              </a:path>
              <a:path w="43179" h="2390140">
                <a:moveTo>
                  <a:pt x="43179" y="610870"/>
                </a:moveTo>
                <a:lnTo>
                  <a:pt x="0" y="610870"/>
                </a:lnTo>
                <a:lnTo>
                  <a:pt x="0" y="617219"/>
                </a:lnTo>
                <a:lnTo>
                  <a:pt x="43179" y="617219"/>
                </a:lnTo>
                <a:lnTo>
                  <a:pt x="43179" y="610870"/>
                </a:lnTo>
                <a:close/>
              </a:path>
              <a:path w="43179" h="2390140">
                <a:moveTo>
                  <a:pt x="43179" y="617220"/>
                </a:moveTo>
                <a:lnTo>
                  <a:pt x="0" y="617220"/>
                </a:lnTo>
                <a:lnTo>
                  <a:pt x="0" y="623569"/>
                </a:lnTo>
                <a:lnTo>
                  <a:pt x="43179" y="623569"/>
                </a:lnTo>
                <a:lnTo>
                  <a:pt x="43179" y="617220"/>
                </a:lnTo>
                <a:close/>
              </a:path>
              <a:path w="43179" h="2390140">
                <a:moveTo>
                  <a:pt x="43179" y="623570"/>
                </a:moveTo>
                <a:lnTo>
                  <a:pt x="0" y="623570"/>
                </a:lnTo>
                <a:lnTo>
                  <a:pt x="0" y="648969"/>
                </a:lnTo>
                <a:lnTo>
                  <a:pt x="43179" y="648969"/>
                </a:lnTo>
                <a:lnTo>
                  <a:pt x="43179" y="623570"/>
                </a:lnTo>
                <a:close/>
              </a:path>
              <a:path w="43179" h="2390140">
                <a:moveTo>
                  <a:pt x="43179" y="648970"/>
                </a:moveTo>
                <a:lnTo>
                  <a:pt x="0" y="648970"/>
                </a:lnTo>
                <a:lnTo>
                  <a:pt x="0" y="674369"/>
                </a:lnTo>
                <a:lnTo>
                  <a:pt x="43179" y="674369"/>
                </a:lnTo>
                <a:lnTo>
                  <a:pt x="43179" y="648970"/>
                </a:lnTo>
                <a:close/>
              </a:path>
              <a:path w="43179" h="2390140">
                <a:moveTo>
                  <a:pt x="43179" y="674370"/>
                </a:moveTo>
                <a:lnTo>
                  <a:pt x="0" y="674370"/>
                </a:lnTo>
                <a:lnTo>
                  <a:pt x="0" y="680719"/>
                </a:lnTo>
                <a:lnTo>
                  <a:pt x="43179" y="680719"/>
                </a:lnTo>
                <a:lnTo>
                  <a:pt x="43179" y="674370"/>
                </a:lnTo>
                <a:close/>
              </a:path>
              <a:path w="43179" h="2390140">
                <a:moveTo>
                  <a:pt x="43179" y="680720"/>
                </a:moveTo>
                <a:lnTo>
                  <a:pt x="0" y="680720"/>
                </a:lnTo>
                <a:lnTo>
                  <a:pt x="0" y="687069"/>
                </a:lnTo>
                <a:lnTo>
                  <a:pt x="43179" y="687069"/>
                </a:lnTo>
                <a:lnTo>
                  <a:pt x="43179" y="680720"/>
                </a:lnTo>
                <a:close/>
              </a:path>
              <a:path w="43179" h="2390140">
                <a:moveTo>
                  <a:pt x="43179" y="687069"/>
                </a:moveTo>
                <a:lnTo>
                  <a:pt x="0" y="687069"/>
                </a:lnTo>
                <a:lnTo>
                  <a:pt x="0" y="693419"/>
                </a:lnTo>
                <a:lnTo>
                  <a:pt x="43179" y="693419"/>
                </a:lnTo>
                <a:lnTo>
                  <a:pt x="43179" y="687069"/>
                </a:lnTo>
                <a:close/>
              </a:path>
              <a:path w="43179" h="2390140">
                <a:moveTo>
                  <a:pt x="43179" y="693419"/>
                </a:moveTo>
                <a:lnTo>
                  <a:pt x="0" y="693419"/>
                </a:lnTo>
                <a:lnTo>
                  <a:pt x="0" y="706119"/>
                </a:lnTo>
                <a:lnTo>
                  <a:pt x="43179" y="706119"/>
                </a:lnTo>
                <a:lnTo>
                  <a:pt x="43179" y="693419"/>
                </a:lnTo>
                <a:close/>
              </a:path>
              <a:path w="43179" h="2390140">
                <a:moveTo>
                  <a:pt x="43179" y="706119"/>
                </a:moveTo>
                <a:lnTo>
                  <a:pt x="0" y="706119"/>
                </a:lnTo>
                <a:lnTo>
                  <a:pt x="0" y="712469"/>
                </a:lnTo>
                <a:lnTo>
                  <a:pt x="43179" y="712469"/>
                </a:lnTo>
                <a:lnTo>
                  <a:pt x="43179" y="706119"/>
                </a:lnTo>
                <a:close/>
              </a:path>
              <a:path w="43179" h="2390140">
                <a:moveTo>
                  <a:pt x="43179" y="712469"/>
                </a:moveTo>
                <a:lnTo>
                  <a:pt x="0" y="712469"/>
                </a:lnTo>
                <a:lnTo>
                  <a:pt x="0" y="718819"/>
                </a:lnTo>
                <a:lnTo>
                  <a:pt x="43179" y="718819"/>
                </a:lnTo>
                <a:lnTo>
                  <a:pt x="43179" y="712469"/>
                </a:lnTo>
                <a:close/>
              </a:path>
              <a:path w="43179" h="2390140">
                <a:moveTo>
                  <a:pt x="43179" y="718819"/>
                </a:moveTo>
                <a:lnTo>
                  <a:pt x="0" y="718819"/>
                </a:lnTo>
                <a:lnTo>
                  <a:pt x="0" y="725169"/>
                </a:lnTo>
                <a:lnTo>
                  <a:pt x="43179" y="725169"/>
                </a:lnTo>
                <a:lnTo>
                  <a:pt x="43179" y="718819"/>
                </a:lnTo>
                <a:close/>
              </a:path>
              <a:path w="43179" h="2390140">
                <a:moveTo>
                  <a:pt x="43179" y="725169"/>
                </a:moveTo>
                <a:lnTo>
                  <a:pt x="0" y="725169"/>
                </a:lnTo>
                <a:lnTo>
                  <a:pt x="0" y="731519"/>
                </a:lnTo>
                <a:lnTo>
                  <a:pt x="43179" y="731519"/>
                </a:lnTo>
                <a:lnTo>
                  <a:pt x="43179" y="725169"/>
                </a:lnTo>
                <a:close/>
              </a:path>
              <a:path w="43179" h="2390140">
                <a:moveTo>
                  <a:pt x="43179" y="731519"/>
                </a:moveTo>
                <a:lnTo>
                  <a:pt x="0" y="731519"/>
                </a:lnTo>
                <a:lnTo>
                  <a:pt x="0" y="737869"/>
                </a:lnTo>
                <a:lnTo>
                  <a:pt x="43179" y="737869"/>
                </a:lnTo>
                <a:lnTo>
                  <a:pt x="43179" y="731519"/>
                </a:lnTo>
                <a:close/>
              </a:path>
              <a:path w="43179" h="2390140">
                <a:moveTo>
                  <a:pt x="43179" y="737869"/>
                </a:moveTo>
                <a:lnTo>
                  <a:pt x="0" y="737869"/>
                </a:lnTo>
                <a:lnTo>
                  <a:pt x="0" y="750569"/>
                </a:lnTo>
                <a:lnTo>
                  <a:pt x="43179" y="750569"/>
                </a:lnTo>
                <a:lnTo>
                  <a:pt x="43179" y="737869"/>
                </a:lnTo>
                <a:close/>
              </a:path>
              <a:path w="43179" h="2390140">
                <a:moveTo>
                  <a:pt x="43179" y="750569"/>
                </a:moveTo>
                <a:lnTo>
                  <a:pt x="0" y="750569"/>
                </a:lnTo>
                <a:lnTo>
                  <a:pt x="0" y="756919"/>
                </a:lnTo>
                <a:lnTo>
                  <a:pt x="43179" y="756919"/>
                </a:lnTo>
                <a:lnTo>
                  <a:pt x="43179" y="750569"/>
                </a:lnTo>
                <a:close/>
              </a:path>
              <a:path w="43179" h="2390140">
                <a:moveTo>
                  <a:pt x="43179" y="756919"/>
                </a:moveTo>
                <a:lnTo>
                  <a:pt x="0" y="756919"/>
                </a:lnTo>
                <a:lnTo>
                  <a:pt x="0" y="763269"/>
                </a:lnTo>
                <a:lnTo>
                  <a:pt x="43179" y="763269"/>
                </a:lnTo>
                <a:lnTo>
                  <a:pt x="43179" y="756919"/>
                </a:lnTo>
                <a:close/>
              </a:path>
              <a:path w="43179" h="2390140">
                <a:moveTo>
                  <a:pt x="43179" y="763269"/>
                </a:moveTo>
                <a:lnTo>
                  <a:pt x="0" y="763269"/>
                </a:lnTo>
                <a:lnTo>
                  <a:pt x="0" y="768349"/>
                </a:lnTo>
                <a:lnTo>
                  <a:pt x="43179" y="768349"/>
                </a:lnTo>
                <a:lnTo>
                  <a:pt x="43179" y="763269"/>
                </a:lnTo>
                <a:close/>
              </a:path>
              <a:path w="43179" h="2390140">
                <a:moveTo>
                  <a:pt x="43179" y="768350"/>
                </a:moveTo>
                <a:lnTo>
                  <a:pt x="0" y="768350"/>
                </a:lnTo>
                <a:lnTo>
                  <a:pt x="0" y="781049"/>
                </a:lnTo>
                <a:lnTo>
                  <a:pt x="43179" y="781049"/>
                </a:lnTo>
                <a:lnTo>
                  <a:pt x="43179" y="768350"/>
                </a:lnTo>
                <a:close/>
              </a:path>
              <a:path w="43179" h="2390140">
                <a:moveTo>
                  <a:pt x="43179" y="781050"/>
                </a:moveTo>
                <a:lnTo>
                  <a:pt x="0" y="781050"/>
                </a:lnTo>
                <a:lnTo>
                  <a:pt x="0" y="783589"/>
                </a:lnTo>
                <a:lnTo>
                  <a:pt x="43179" y="783589"/>
                </a:lnTo>
                <a:lnTo>
                  <a:pt x="43179" y="781050"/>
                </a:lnTo>
                <a:close/>
              </a:path>
              <a:path w="43179" h="2390140">
                <a:moveTo>
                  <a:pt x="43179" y="783589"/>
                </a:moveTo>
                <a:lnTo>
                  <a:pt x="0" y="783589"/>
                </a:lnTo>
                <a:lnTo>
                  <a:pt x="0" y="800099"/>
                </a:lnTo>
                <a:lnTo>
                  <a:pt x="43179" y="800099"/>
                </a:lnTo>
                <a:lnTo>
                  <a:pt x="43179" y="783589"/>
                </a:lnTo>
                <a:close/>
              </a:path>
              <a:path w="43179" h="2390140">
                <a:moveTo>
                  <a:pt x="43179" y="800100"/>
                </a:moveTo>
                <a:lnTo>
                  <a:pt x="0" y="800100"/>
                </a:lnTo>
                <a:lnTo>
                  <a:pt x="0" y="806449"/>
                </a:lnTo>
                <a:lnTo>
                  <a:pt x="43179" y="806449"/>
                </a:lnTo>
                <a:lnTo>
                  <a:pt x="43179" y="800100"/>
                </a:lnTo>
                <a:close/>
              </a:path>
              <a:path w="43179" h="2390140">
                <a:moveTo>
                  <a:pt x="43179" y="806450"/>
                </a:moveTo>
                <a:lnTo>
                  <a:pt x="0" y="806450"/>
                </a:lnTo>
                <a:lnTo>
                  <a:pt x="0" y="808989"/>
                </a:lnTo>
                <a:lnTo>
                  <a:pt x="43179" y="808989"/>
                </a:lnTo>
                <a:lnTo>
                  <a:pt x="43179" y="806450"/>
                </a:lnTo>
                <a:close/>
              </a:path>
              <a:path w="43179" h="2390140">
                <a:moveTo>
                  <a:pt x="43179" y="808989"/>
                </a:moveTo>
                <a:lnTo>
                  <a:pt x="0" y="808989"/>
                </a:lnTo>
                <a:lnTo>
                  <a:pt x="0" y="812799"/>
                </a:lnTo>
                <a:lnTo>
                  <a:pt x="43179" y="812799"/>
                </a:lnTo>
                <a:lnTo>
                  <a:pt x="43179" y="808989"/>
                </a:lnTo>
                <a:close/>
              </a:path>
              <a:path w="43179" h="2390140">
                <a:moveTo>
                  <a:pt x="43179" y="812800"/>
                </a:moveTo>
                <a:lnTo>
                  <a:pt x="0" y="812800"/>
                </a:lnTo>
                <a:lnTo>
                  <a:pt x="0" y="840739"/>
                </a:lnTo>
                <a:lnTo>
                  <a:pt x="43179" y="840739"/>
                </a:lnTo>
                <a:lnTo>
                  <a:pt x="43179" y="812800"/>
                </a:lnTo>
                <a:close/>
              </a:path>
              <a:path w="43179" h="2390140">
                <a:moveTo>
                  <a:pt x="43179" y="840740"/>
                </a:moveTo>
                <a:lnTo>
                  <a:pt x="0" y="840740"/>
                </a:lnTo>
                <a:lnTo>
                  <a:pt x="0" y="844549"/>
                </a:lnTo>
                <a:lnTo>
                  <a:pt x="43179" y="844549"/>
                </a:lnTo>
                <a:lnTo>
                  <a:pt x="43179" y="840740"/>
                </a:lnTo>
                <a:close/>
              </a:path>
              <a:path w="43179" h="2390140">
                <a:moveTo>
                  <a:pt x="43179" y="844550"/>
                </a:moveTo>
                <a:lnTo>
                  <a:pt x="0" y="844550"/>
                </a:lnTo>
                <a:lnTo>
                  <a:pt x="0" y="863599"/>
                </a:lnTo>
                <a:lnTo>
                  <a:pt x="43179" y="863599"/>
                </a:lnTo>
                <a:lnTo>
                  <a:pt x="43179" y="844550"/>
                </a:lnTo>
                <a:close/>
              </a:path>
              <a:path w="43179" h="2390140">
                <a:moveTo>
                  <a:pt x="43179" y="863600"/>
                </a:moveTo>
                <a:lnTo>
                  <a:pt x="0" y="863600"/>
                </a:lnTo>
                <a:lnTo>
                  <a:pt x="0" y="904239"/>
                </a:lnTo>
                <a:lnTo>
                  <a:pt x="43179" y="904239"/>
                </a:lnTo>
                <a:lnTo>
                  <a:pt x="43179" y="863600"/>
                </a:lnTo>
                <a:close/>
              </a:path>
              <a:path w="43179" h="2390140">
                <a:moveTo>
                  <a:pt x="43179" y="904240"/>
                </a:moveTo>
                <a:lnTo>
                  <a:pt x="0" y="904240"/>
                </a:lnTo>
                <a:lnTo>
                  <a:pt x="0" y="908049"/>
                </a:lnTo>
                <a:lnTo>
                  <a:pt x="43179" y="908049"/>
                </a:lnTo>
                <a:lnTo>
                  <a:pt x="43179" y="904240"/>
                </a:lnTo>
                <a:close/>
              </a:path>
              <a:path w="43179" h="2390140">
                <a:moveTo>
                  <a:pt x="43179" y="908050"/>
                </a:moveTo>
                <a:lnTo>
                  <a:pt x="0" y="908050"/>
                </a:lnTo>
                <a:lnTo>
                  <a:pt x="0" y="914399"/>
                </a:lnTo>
                <a:lnTo>
                  <a:pt x="43179" y="914399"/>
                </a:lnTo>
                <a:lnTo>
                  <a:pt x="43179" y="908050"/>
                </a:lnTo>
                <a:close/>
              </a:path>
              <a:path w="43179" h="2390140">
                <a:moveTo>
                  <a:pt x="43179" y="914400"/>
                </a:moveTo>
                <a:lnTo>
                  <a:pt x="0" y="914400"/>
                </a:lnTo>
                <a:lnTo>
                  <a:pt x="0" y="923289"/>
                </a:lnTo>
                <a:lnTo>
                  <a:pt x="43179" y="923289"/>
                </a:lnTo>
                <a:lnTo>
                  <a:pt x="43179" y="914400"/>
                </a:lnTo>
                <a:close/>
              </a:path>
              <a:path w="43179" h="2390140">
                <a:moveTo>
                  <a:pt x="43179" y="923289"/>
                </a:moveTo>
                <a:lnTo>
                  <a:pt x="0" y="923289"/>
                </a:lnTo>
                <a:lnTo>
                  <a:pt x="0" y="933449"/>
                </a:lnTo>
                <a:lnTo>
                  <a:pt x="43179" y="933449"/>
                </a:lnTo>
                <a:lnTo>
                  <a:pt x="43179" y="923289"/>
                </a:lnTo>
                <a:close/>
              </a:path>
              <a:path w="43179" h="2390140">
                <a:moveTo>
                  <a:pt x="43179" y="933450"/>
                </a:moveTo>
                <a:lnTo>
                  <a:pt x="0" y="933450"/>
                </a:lnTo>
                <a:lnTo>
                  <a:pt x="0" y="965199"/>
                </a:lnTo>
                <a:lnTo>
                  <a:pt x="43179" y="965199"/>
                </a:lnTo>
                <a:lnTo>
                  <a:pt x="43179" y="933450"/>
                </a:lnTo>
                <a:close/>
              </a:path>
              <a:path w="43179" h="2390140">
                <a:moveTo>
                  <a:pt x="43179" y="965200"/>
                </a:moveTo>
                <a:lnTo>
                  <a:pt x="0" y="965200"/>
                </a:lnTo>
                <a:lnTo>
                  <a:pt x="0" y="971549"/>
                </a:lnTo>
                <a:lnTo>
                  <a:pt x="43179" y="971549"/>
                </a:lnTo>
                <a:lnTo>
                  <a:pt x="43179" y="965200"/>
                </a:lnTo>
                <a:close/>
              </a:path>
              <a:path w="43179" h="2390140">
                <a:moveTo>
                  <a:pt x="43179" y="971550"/>
                </a:moveTo>
                <a:lnTo>
                  <a:pt x="0" y="971550"/>
                </a:lnTo>
                <a:lnTo>
                  <a:pt x="0" y="977899"/>
                </a:lnTo>
                <a:lnTo>
                  <a:pt x="43179" y="977899"/>
                </a:lnTo>
                <a:lnTo>
                  <a:pt x="43179" y="971550"/>
                </a:lnTo>
                <a:close/>
              </a:path>
              <a:path w="43179" h="2390140">
                <a:moveTo>
                  <a:pt x="43179" y="977900"/>
                </a:moveTo>
                <a:lnTo>
                  <a:pt x="0" y="977900"/>
                </a:lnTo>
                <a:lnTo>
                  <a:pt x="0" y="984249"/>
                </a:lnTo>
                <a:lnTo>
                  <a:pt x="43179" y="984249"/>
                </a:lnTo>
                <a:lnTo>
                  <a:pt x="43179" y="977900"/>
                </a:lnTo>
                <a:close/>
              </a:path>
              <a:path w="43179" h="2390140">
                <a:moveTo>
                  <a:pt x="43179" y="984250"/>
                </a:moveTo>
                <a:lnTo>
                  <a:pt x="0" y="984250"/>
                </a:lnTo>
                <a:lnTo>
                  <a:pt x="0" y="1009649"/>
                </a:lnTo>
                <a:lnTo>
                  <a:pt x="43179" y="1009649"/>
                </a:lnTo>
                <a:lnTo>
                  <a:pt x="43179" y="984250"/>
                </a:lnTo>
                <a:close/>
              </a:path>
              <a:path w="43179" h="2390140">
                <a:moveTo>
                  <a:pt x="43179" y="1009650"/>
                </a:moveTo>
                <a:lnTo>
                  <a:pt x="0" y="1009650"/>
                </a:lnTo>
                <a:lnTo>
                  <a:pt x="0" y="1015999"/>
                </a:lnTo>
                <a:lnTo>
                  <a:pt x="43179" y="1015999"/>
                </a:lnTo>
                <a:lnTo>
                  <a:pt x="43179" y="1009650"/>
                </a:lnTo>
                <a:close/>
              </a:path>
              <a:path w="43179" h="2390140">
                <a:moveTo>
                  <a:pt x="43179" y="1016000"/>
                </a:moveTo>
                <a:lnTo>
                  <a:pt x="0" y="1016000"/>
                </a:lnTo>
                <a:lnTo>
                  <a:pt x="0" y="1018539"/>
                </a:lnTo>
                <a:lnTo>
                  <a:pt x="43179" y="1018539"/>
                </a:lnTo>
                <a:lnTo>
                  <a:pt x="43179" y="1016000"/>
                </a:lnTo>
                <a:close/>
              </a:path>
              <a:path w="43179" h="2390140">
                <a:moveTo>
                  <a:pt x="43179" y="1018539"/>
                </a:moveTo>
                <a:lnTo>
                  <a:pt x="0" y="1018539"/>
                </a:lnTo>
                <a:lnTo>
                  <a:pt x="0" y="1037589"/>
                </a:lnTo>
                <a:lnTo>
                  <a:pt x="43179" y="1037589"/>
                </a:lnTo>
                <a:lnTo>
                  <a:pt x="43179" y="1018539"/>
                </a:lnTo>
                <a:close/>
              </a:path>
              <a:path w="43179" h="2390140">
                <a:moveTo>
                  <a:pt x="43179" y="1037589"/>
                </a:moveTo>
                <a:lnTo>
                  <a:pt x="0" y="1037589"/>
                </a:lnTo>
                <a:lnTo>
                  <a:pt x="0" y="1041399"/>
                </a:lnTo>
                <a:lnTo>
                  <a:pt x="43179" y="1041399"/>
                </a:lnTo>
                <a:lnTo>
                  <a:pt x="43179" y="1037589"/>
                </a:lnTo>
                <a:close/>
              </a:path>
              <a:path w="43179" h="2390140">
                <a:moveTo>
                  <a:pt x="43179" y="1041400"/>
                </a:moveTo>
                <a:lnTo>
                  <a:pt x="0" y="1041400"/>
                </a:lnTo>
                <a:lnTo>
                  <a:pt x="0" y="1043939"/>
                </a:lnTo>
                <a:lnTo>
                  <a:pt x="43179" y="1043939"/>
                </a:lnTo>
                <a:lnTo>
                  <a:pt x="43179" y="1041400"/>
                </a:lnTo>
                <a:close/>
              </a:path>
              <a:path w="43179" h="2390140">
                <a:moveTo>
                  <a:pt x="43179" y="1043939"/>
                </a:moveTo>
                <a:lnTo>
                  <a:pt x="0" y="1043939"/>
                </a:lnTo>
                <a:lnTo>
                  <a:pt x="0" y="1047749"/>
                </a:lnTo>
                <a:lnTo>
                  <a:pt x="43179" y="1047749"/>
                </a:lnTo>
                <a:lnTo>
                  <a:pt x="43179" y="1043939"/>
                </a:lnTo>
                <a:close/>
              </a:path>
              <a:path w="43179" h="2390140">
                <a:moveTo>
                  <a:pt x="43179" y="1047750"/>
                </a:moveTo>
                <a:lnTo>
                  <a:pt x="0" y="1047750"/>
                </a:lnTo>
                <a:lnTo>
                  <a:pt x="0" y="1062989"/>
                </a:lnTo>
                <a:lnTo>
                  <a:pt x="43179" y="1062989"/>
                </a:lnTo>
                <a:lnTo>
                  <a:pt x="43179" y="1047750"/>
                </a:lnTo>
                <a:close/>
              </a:path>
              <a:path w="43179" h="2390140">
                <a:moveTo>
                  <a:pt x="43179" y="1062990"/>
                </a:moveTo>
                <a:lnTo>
                  <a:pt x="0" y="1062990"/>
                </a:lnTo>
                <a:lnTo>
                  <a:pt x="0" y="1104899"/>
                </a:lnTo>
                <a:lnTo>
                  <a:pt x="43179" y="1104899"/>
                </a:lnTo>
                <a:lnTo>
                  <a:pt x="43179" y="1062990"/>
                </a:lnTo>
                <a:close/>
              </a:path>
              <a:path w="43179" h="2390140">
                <a:moveTo>
                  <a:pt x="43179" y="1104900"/>
                </a:moveTo>
                <a:lnTo>
                  <a:pt x="0" y="1104900"/>
                </a:lnTo>
                <a:lnTo>
                  <a:pt x="0" y="1123949"/>
                </a:lnTo>
                <a:lnTo>
                  <a:pt x="43179" y="1123949"/>
                </a:lnTo>
                <a:lnTo>
                  <a:pt x="43179" y="1104900"/>
                </a:lnTo>
                <a:close/>
              </a:path>
              <a:path w="43179" h="2390140">
                <a:moveTo>
                  <a:pt x="43179" y="1123950"/>
                </a:moveTo>
                <a:lnTo>
                  <a:pt x="0" y="1123950"/>
                </a:lnTo>
                <a:lnTo>
                  <a:pt x="0" y="1149349"/>
                </a:lnTo>
                <a:lnTo>
                  <a:pt x="43179" y="1149349"/>
                </a:lnTo>
                <a:lnTo>
                  <a:pt x="43179" y="1123950"/>
                </a:lnTo>
                <a:close/>
              </a:path>
              <a:path w="43179" h="2390140">
                <a:moveTo>
                  <a:pt x="43179" y="1149350"/>
                </a:moveTo>
                <a:lnTo>
                  <a:pt x="0" y="1149350"/>
                </a:lnTo>
                <a:lnTo>
                  <a:pt x="0" y="1162049"/>
                </a:lnTo>
                <a:lnTo>
                  <a:pt x="43179" y="1162049"/>
                </a:lnTo>
                <a:lnTo>
                  <a:pt x="43179" y="1149350"/>
                </a:lnTo>
                <a:close/>
              </a:path>
              <a:path w="43179" h="2390140">
                <a:moveTo>
                  <a:pt x="43179" y="1162050"/>
                </a:moveTo>
                <a:lnTo>
                  <a:pt x="0" y="1162050"/>
                </a:lnTo>
                <a:lnTo>
                  <a:pt x="0" y="1170939"/>
                </a:lnTo>
                <a:lnTo>
                  <a:pt x="43179" y="1170939"/>
                </a:lnTo>
                <a:lnTo>
                  <a:pt x="43179" y="1162050"/>
                </a:lnTo>
                <a:close/>
              </a:path>
              <a:path w="43179" h="2390140">
                <a:moveTo>
                  <a:pt x="43179" y="1170940"/>
                </a:moveTo>
                <a:lnTo>
                  <a:pt x="0" y="1170940"/>
                </a:lnTo>
                <a:lnTo>
                  <a:pt x="0" y="1181099"/>
                </a:lnTo>
                <a:lnTo>
                  <a:pt x="43179" y="1181099"/>
                </a:lnTo>
                <a:lnTo>
                  <a:pt x="43179" y="1170940"/>
                </a:lnTo>
                <a:close/>
              </a:path>
              <a:path w="43179" h="2390140">
                <a:moveTo>
                  <a:pt x="43179" y="1181100"/>
                </a:moveTo>
                <a:lnTo>
                  <a:pt x="0" y="1181100"/>
                </a:lnTo>
                <a:lnTo>
                  <a:pt x="0" y="1212849"/>
                </a:lnTo>
                <a:lnTo>
                  <a:pt x="43179" y="1212849"/>
                </a:lnTo>
                <a:lnTo>
                  <a:pt x="43179" y="1181100"/>
                </a:lnTo>
                <a:close/>
              </a:path>
              <a:path w="43179" h="2390140">
                <a:moveTo>
                  <a:pt x="43179" y="1212850"/>
                </a:moveTo>
                <a:lnTo>
                  <a:pt x="0" y="1212850"/>
                </a:lnTo>
                <a:lnTo>
                  <a:pt x="0" y="1219199"/>
                </a:lnTo>
                <a:lnTo>
                  <a:pt x="43179" y="1219199"/>
                </a:lnTo>
                <a:lnTo>
                  <a:pt x="43179" y="1212850"/>
                </a:lnTo>
                <a:close/>
              </a:path>
              <a:path w="43179" h="2390140">
                <a:moveTo>
                  <a:pt x="43179" y="1219200"/>
                </a:moveTo>
                <a:lnTo>
                  <a:pt x="0" y="1219200"/>
                </a:lnTo>
                <a:lnTo>
                  <a:pt x="0" y="1221739"/>
                </a:lnTo>
                <a:lnTo>
                  <a:pt x="43179" y="1221739"/>
                </a:lnTo>
                <a:lnTo>
                  <a:pt x="43179" y="1219200"/>
                </a:lnTo>
                <a:close/>
              </a:path>
              <a:path w="43179" h="2390140">
                <a:moveTo>
                  <a:pt x="43179" y="1221739"/>
                </a:moveTo>
                <a:lnTo>
                  <a:pt x="0" y="1221739"/>
                </a:lnTo>
                <a:lnTo>
                  <a:pt x="0" y="1231899"/>
                </a:lnTo>
                <a:lnTo>
                  <a:pt x="43179" y="1231899"/>
                </a:lnTo>
                <a:lnTo>
                  <a:pt x="43179" y="1221739"/>
                </a:lnTo>
                <a:close/>
              </a:path>
              <a:path w="43179" h="2390140">
                <a:moveTo>
                  <a:pt x="43179" y="1231900"/>
                </a:moveTo>
                <a:lnTo>
                  <a:pt x="0" y="1231900"/>
                </a:lnTo>
                <a:lnTo>
                  <a:pt x="0" y="1234439"/>
                </a:lnTo>
                <a:lnTo>
                  <a:pt x="43179" y="1234439"/>
                </a:lnTo>
                <a:lnTo>
                  <a:pt x="43179" y="1231900"/>
                </a:lnTo>
                <a:close/>
              </a:path>
              <a:path w="43179" h="2390140">
                <a:moveTo>
                  <a:pt x="43179" y="1234439"/>
                </a:moveTo>
                <a:lnTo>
                  <a:pt x="0" y="1234439"/>
                </a:lnTo>
                <a:lnTo>
                  <a:pt x="0" y="1269999"/>
                </a:lnTo>
                <a:lnTo>
                  <a:pt x="43179" y="1269999"/>
                </a:lnTo>
                <a:lnTo>
                  <a:pt x="43179" y="1234439"/>
                </a:lnTo>
                <a:close/>
              </a:path>
              <a:path w="43179" h="2390140">
                <a:moveTo>
                  <a:pt x="43179" y="1270000"/>
                </a:moveTo>
                <a:lnTo>
                  <a:pt x="0" y="1270000"/>
                </a:lnTo>
                <a:lnTo>
                  <a:pt x="0" y="1272539"/>
                </a:lnTo>
                <a:lnTo>
                  <a:pt x="43179" y="1272539"/>
                </a:lnTo>
                <a:lnTo>
                  <a:pt x="43179" y="1270000"/>
                </a:lnTo>
                <a:close/>
              </a:path>
              <a:path w="43179" h="2390140">
                <a:moveTo>
                  <a:pt x="43179" y="1272539"/>
                </a:moveTo>
                <a:lnTo>
                  <a:pt x="0" y="1272539"/>
                </a:lnTo>
                <a:lnTo>
                  <a:pt x="0" y="1282699"/>
                </a:lnTo>
                <a:lnTo>
                  <a:pt x="43179" y="1282699"/>
                </a:lnTo>
                <a:lnTo>
                  <a:pt x="43179" y="1272539"/>
                </a:lnTo>
                <a:close/>
              </a:path>
              <a:path w="43179" h="2390140">
                <a:moveTo>
                  <a:pt x="43179" y="1282700"/>
                </a:moveTo>
                <a:lnTo>
                  <a:pt x="0" y="1282700"/>
                </a:lnTo>
                <a:lnTo>
                  <a:pt x="0" y="1291589"/>
                </a:lnTo>
                <a:lnTo>
                  <a:pt x="43179" y="1291589"/>
                </a:lnTo>
                <a:lnTo>
                  <a:pt x="43179" y="1282700"/>
                </a:lnTo>
                <a:close/>
              </a:path>
              <a:path w="43179" h="2390140">
                <a:moveTo>
                  <a:pt x="43179" y="1291590"/>
                </a:moveTo>
                <a:lnTo>
                  <a:pt x="0" y="1291590"/>
                </a:lnTo>
                <a:lnTo>
                  <a:pt x="0" y="1346199"/>
                </a:lnTo>
                <a:lnTo>
                  <a:pt x="43179" y="1346199"/>
                </a:lnTo>
                <a:lnTo>
                  <a:pt x="43179" y="1291590"/>
                </a:lnTo>
                <a:close/>
              </a:path>
              <a:path w="43179" h="2390140">
                <a:moveTo>
                  <a:pt x="43179" y="1346200"/>
                </a:moveTo>
                <a:lnTo>
                  <a:pt x="0" y="1346200"/>
                </a:lnTo>
                <a:lnTo>
                  <a:pt x="0" y="1371599"/>
                </a:lnTo>
                <a:lnTo>
                  <a:pt x="43179" y="1371599"/>
                </a:lnTo>
                <a:lnTo>
                  <a:pt x="43179" y="1346200"/>
                </a:lnTo>
                <a:close/>
              </a:path>
              <a:path w="43179" h="2390140">
                <a:moveTo>
                  <a:pt x="43179" y="1371600"/>
                </a:moveTo>
                <a:lnTo>
                  <a:pt x="0" y="1371600"/>
                </a:lnTo>
                <a:lnTo>
                  <a:pt x="0" y="1377949"/>
                </a:lnTo>
                <a:lnTo>
                  <a:pt x="43179" y="1377949"/>
                </a:lnTo>
                <a:lnTo>
                  <a:pt x="43179" y="1371600"/>
                </a:lnTo>
                <a:close/>
              </a:path>
              <a:path w="43179" h="2390140">
                <a:moveTo>
                  <a:pt x="43179" y="1377950"/>
                </a:moveTo>
                <a:lnTo>
                  <a:pt x="0" y="1377950"/>
                </a:lnTo>
                <a:lnTo>
                  <a:pt x="0" y="1390649"/>
                </a:lnTo>
                <a:lnTo>
                  <a:pt x="43179" y="1390649"/>
                </a:lnTo>
                <a:lnTo>
                  <a:pt x="43179" y="1377950"/>
                </a:lnTo>
                <a:close/>
              </a:path>
              <a:path w="43179" h="2390140">
                <a:moveTo>
                  <a:pt x="43179" y="1390650"/>
                </a:moveTo>
                <a:lnTo>
                  <a:pt x="0" y="1390650"/>
                </a:lnTo>
                <a:lnTo>
                  <a:pt x="0" y="1409699"/>
                </a:lnTo>
                <a:lnTo>
                  <a:pt x="43179" y="1409699"/>
                </a:lnTo>
                <a:lnTo>
                  <a:pt x="43179" y="1390650"/>
                </a:lnTo>
                <a:close/>
              </a:path>
              <a:path w="43179" h="2390140">
                <a:moveTo>
                  <a:pt x="43179" y="1409700"/>
                </a:moveTo>
                <a:lnTo>
                  <a:pt x="0" y="1409700"/>
                </a:lnTo>
                <a:lnTo>
                  <a:pt x="0" y="1416049"/>
                </a:lnTo>
                <a:lnTo>
                  <a:pt x="43179" y="1416049"/>
                </a:lnTo>
                <a:lnTo>
                  <a:pt x="43179" y="1409700"/>
                </a:lnTo>
                <a:close/>
              </a:path>
              <a:path w="43179" h="2390140">
                <a:moveTo>
                  <a:pt x="43179" y="1416050"/>
                </a:moveTo>
                <a:lnTo>
                  <a:pt x="0" y="1416050"/>
                </a:lnTo>
                <a:lnTo>
                  <a:pt x="0" y="1441449"/>
                </a:lnTo>
                <a:lnTo>
                  <a:pt x="43179" y="1441449"/>
                </a:lnTo>
                <a:lnTo>
                  <a:pt x="43179" y="1416050"/>
                </a:lnTo>
                <a:close/>
              </a:path>
              <a:path w="43179" h="2390140">
                <a:moveTo>
                  <a:pt x="43179" y="1441450"/>
                </a:moveTo>
                <a:lnTo>
                  <a:pt x="0" y="1441450"/>
                </a:lnTo>
                <a:lnTo>
                  <a:pt x="0" y="1454149"/>
                </a:lnTo>
                <a:lnTo>
                  <a:pt x="43179" y="1454149"/>
                </a:lnTo>
                <a:lnTo>
                  <a:pt x="43179" y="1441450"/>
                </a:lnTo>
                <a:close/>
              </a:path>
              <a:path w="43179" h="2390140">
                <a:moveTo>
                  <a:pt x="43179" y="1454150"/>
                </a:moveTo>
                <a:lnTo>
                  <a:pt x="0" y="1454150"/>
                </a:lnTo>
                <a:lnTo>
                  <a:pt x="0" y="1460499"/>
                </a:lnTo>
                <a:lnTo>
                  <a:pt x="43179" y="1460499"/>
                </a:lnTo>
                <a:lnTo>
                  <a:pt x="43179" y="1454150"/>
                </a:lnTo>
                <a:close/>
              </a:path>
              <a:path w="43179" h="2390140">
                <a:moveTo>
                  <a:pt x="43179" y="1460500"/>
                </a:moveTo>
                <a:lnTo>
                  <a:pt x="0" y="1460500"/>
                </a:lnTo>
                <a:lnTo>
                  <a:pt x="0" y="1473199"/>
                </a:lnTo>
                <a:lnTo>
                  <a:pt x="43179" y="1473199"/>
                </a:lnTo>
                <a:lnTo>
                  <a:pt x="43179" y="1460500"/>
                </a:lnTo>
                <a:close/>
              </a:path>
              <a:path w="43179" h="2390140">
                <a:moveTo>
                  <a:pt x="43179" y="1473200"/>
                </a:moveTo>
                <a:lnTo>
                  <a:pt x="0" y="1473200"/>
                </a:lnTo>
                <a:lnTo>
                  <a:pt x="0" y="1479549"/>
                </a:lnTo>
                <a:lnTo>
                  <a:pt x="43179" y="1479549"/>
                </a:lnTo>
                <a:lnTo>
                  <a:pt x="43179" y="1473200"/>
                </a:lnTo>
                <a:close/>
              </a:path>
              <a:path w="43179" h="2390140">
                <a:moveTo>
                  <a:pt x="43179" y="1479550"/>
                </a:moveTo>
                <a:lnTo>
                  <a:pt x="0" y="1479550"/>
                </a:lnTo>
                <a:lnTo>
                  <a:pt x="0" y="1482089"/>
                </a:lnTo>
                <a:lnTo>
                  <a:pt x="43179" y="1482089"/>
                </a:lnTo>
                <a:lnTo>
                  <a:pt x="43179" y="1479550"/>
                </a:lnTo>
                <a:close/>
              </a:path>
              <a:path w="43179" h="2390140">
                <a:moveTo>
                  <a:pt x="43179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43179" y="1488439"/>
                </a:lnTo>
                <a:lnTo>
                  <a:pt x="43179" y="1482089"/>
                </a:lnTo>
                <a:close/>
              </a:path>
              <a:path w="43179" h="2390140">
                <a:moveTo>
                  <a:pt x="43179" y="1488439"/>
                </a:moveTo>
                <a:lnTo>
                  <a:pt x="0" y="1488439"/>
                </a:lnTo>
                <a:lnTo>
                  <a:pt x="0" y="1492249"/>
                </a:lnTo>
                <a:lnTo>
                  <a:pt x="43179" y="1492249"/>
                </a:lnTo>
                <a:lnTo>
                  <a:pt x="43179" y="1488439"/>
                </a:lnTo>
                <a:close/>
              </a:path>
              <a:path w="43179" h="2390140">
                <a:moveTo>
                  <a:pt x="43179" y="1492250"/>
                </a:moveTo>
                <a:lnTo>
                  <a:pt x="0" y="1492250"/>
                </a:lnTo>
                <a:lnTo>
                  <a:pt x="0" y="1498599"/>
                </a:lnTo>
                <a:lnTo>
                  <a:pt x="43179" y="1498599"/>
                </a:lnTo>
                <a:lnTo>
                  <a:pt x="43179" y="1492250"/>
                </a:lnTo>
                <a:close/>
              </a:path>
              <a:path w="43179" h="2390140">
                <a:moveTo>
                  <a:pt x="43179" y="1498600"/>
                </a:moveTo>
                <a:lnTo>
                  <a:pt x="0" y="1498600"/>
                </a:lnTo>
                <a:lnTo>
                  <a:pt x="0" y="1504949"/>
                </a:lnTo>
                <a:lnTo>
                  <a:pt x="43179" y="1504949"/>
                </a:lnTo>
                <a:lnTo>
                  <a:pt x="43179" y="1498600"/>
                </a:lnTo>
                <a:close/>
              </a:path>
              <a:path w="43179" h="2390140">
                <a:moveTo>
                  <a:pt x="43179" y="1504950"/>
                </a:moveTo>
                <a:lnTo>
                  <a:pt x="0" y="1504950"/>
                </a:lnTo>
                <a:lnTo>
                  <a:pt x="0" y="1511299"/>
                </a:lnTo>
                <a:lnTo>
                  <a:pt x="43179" y="1511299"/>
                </a:lnTo>
                <a:lnTo>
                  <a:pt x="43179" y="1504950"/>
                </a:lnTo>
                <a:close/>
              </a:path>
              <a:path w="43179" h="2390140">
                <a:moveTo>
                  <a:pt x="43179" y="1511300"/>
                </a:moveTo>
                <a:lnTo>
                  <a:pt x="0" y="1511300"/>
                </a:lnTo>
                <a:lnTo>
                  <a:pt x="0" y="1523999"/>
                </a:lnTo>
                <a:lnTo>
                  <a:pt x="43179" y="1523999"/>
                </a:lnTo>
                <a:lnTo>
                  <a:pt x="43179" y="1511300"/>
                </a:lnTo>
                <a:close/>
              </a:path>
              <a:path w="43179" h="2390140">
                <a:moveTo>
                  <a:pt x="43179" y="1524000"/>
                </a:moveTo>
                <a:lnTo>
                  <a:pt x="0" y="1524000"/>
                </a:lnTo>
                <a:lnTo>
                  <a:pt x="0" y="1536699"/>
                </a:lnTo>
                <a:lnTo>
                  <a:pt x="43179" y="1536699"/>
                </a:lnTo>
                <a:lnTo>
                  <a:pt x="43179" y="1524000"/>
                </a:lnTo>
                <a:close/>
              </a:path>
              <a:path w="43179" h="2390140">
                <a:moveTo>
                  <a:pt x="43179" y="1536700"/>
                </a:moveTo>
                <a:lnTo>
                  <a:pt x="0" y="1536700"/>
                </a:lnTo>
                <a:lnTo>
                  <a:pt x="0" y="1549399"/>
                </a:lnTo>
                <a:lnTo>
                  <a:pt x="43179" y="1549399"/>
                </a:lnTo>
                <a:lnTo>
                  <a:pt x="43179" y="1536700"/>
                </a:lnTo>
                <a:close/>
              </a:path>
              <a:path w="43179" h="2390140">
                <a:moveTo>
                  <a:pt x="43179" y="1549400"/>
                </a:moveTo>
                <a:lnTo>
                  <a:pt x="0" y="1549400"/>
                </a:lnTo>
                <a:lnTo>
                  <a:pt x="0" y="1562099"/>
                </a:lnTo>
                <a:lnTo>
                  <a:pt x="43179" y="1562099"/>
                </a:lnTo>
                <a:lnTo>
                  <a:pt x="43179" y="1549400"/>
                </a:lnTo>
                <a:close/>
              </a:path>
              <a:path w="43179" h="2390140">
                <a:moveTo>
                  <a:pt x="43179" y="1562100"/>
                </a:moveTo>
                <a:lnTo>
                  <a:pt x="0" y="1562100"/>
                </a:lnTo>
                <a:lnTo>
                  <a:pt x="0" y="1568449"/>
                </a:lnTo>
                <a:lnTo>
                  <a:pt x="43179" y="1568449"/>
                </a:lnTo>
                <a:lnTo>
                  <a:pt x="43179" y="1562100"/>
                </a:lnTo>
                <a:close/>
              </a:path>
              <a:path w="43179" h="2390140">
                <a:moveTo>
                  <a:pt x="43179" y="1568450"/>
                </a:moveTo>
                <a:lnTo>
                  <a:pt x="0" y="1568450"/>
                </a:lnTo>
                <a:lnTo>
                  <a:pt x="0" y="1577339"/>
                </a:lnTo>
                <a:lnTo>
                  <a:pt x="43179" y="1577339"/>
                </a:lnTo>
                <a:lnTo>
                  <a:pt x="43179" y="1568450"/>
                </a:lnTo>
                <a:close/>
              </a:path>
              <a:path w="43179" h="2390140">
                <a:moveTo>
                  <a:pt x="43179" y="1780539"/>
                </a:moveTo>
                <a:lnTo>
                  <a:pt x="0" y="1780539"/>
                </a:lnTo>
                <a:lnTo>
                  <a:pt x="0" y="2390140"/>
                </a:lnTo>
                <a:lnTo>
                  <a:pt x="43179" y="2390140"/>
                </a:lnTo>
                <a:lnTo>
                  <a:pt x="43179" y="1780539"/>
                </a:lnTo>
                <a:close/>
              </a:path>
              <a:path w="43179" h="2390140">
                <a:moveTo>
                  <a:pt x="43179" y="1774189"/>
                </a:moveTo>
                <a:lnTo>
                  <a:pt x="0" y="1774189"/>
                </a:lnTo>
                <a:lnTo>
                  <a:pt x="0" y="1779269"/>
                </a:lnTo>
                <a:lnTo>
                  <a:pt x="43179" y="1779269"/>
                </a:lnTo>
                <a:lnTo>
                  <a:pt x="43179" y="1774189"/>
                </a:lnTo>
                <a:close/>
              </a:path>
              <a:path w="43179" h="2390140">
                <a:moveTo>
                  <a:pt x="43179" y="1767839"/>
                </a:moveTo>
                <a:lnTo>
                  <a:pt x="0" y="1767839"/>
                </a:lnTo>
                <a:lnTo>
                  <a:pt x="0" y="1772919"/>
                </a:lnTo>
                <a:lnTo>
                  <a:pt x="43179" y="1772919"/>
                </a:lnTo>
                <a:lnTo>
                  <a:pt x="43179" y="1767839"/>
                </a:lnTo>
                <a:close/>
              </a:path>
              <a:path w="43179" h="2390140">
                <a:moveTo>
                  <a:pt x="43179" y="1761489"/>
                </a:moveTo>
                <a:lnTo>
                  <a:pt x="0" y="1761489"/>
                </a:lnTo>
                <a:lnTo>
                  <a:pt x="0" y="1766569"/>
                </a:lnTo>
                <a:lnTo>
                  <a:pt x="43179" y="1766569"/>
                </a:lnTo>
                <a:lnTo>
                  <a:pt x="43179" y="1761489"/>
                </a:lnTo>
                <a:close/>
              </a:path>
              <a:path w="43179" h="2390140">
                <a:moveTo>
                  <a:pt x="43179" y="1755139"/>
                </a:moveTo>
                <a:lnTo>
                  <a:pt x="0" y="1755139"/>
                </a:lnTo>
                <a:lnTo>
                  <a:pt x="0" y="1760220"/>
                </a:lnTo>
                <a:lnTo>
                  <a:pt x="43179" y="1760220"/>
                </a:lnTo>
                <a:lnTo>
                  <a:pt x="43179" y="1755139"/>
                </a:lnTo>
                <a:close/>
              </a:path>
              <a:path w="43179" h="2390140">
                <a:moveTo>
                  <a:pt x="43179" y="1748789"/>
                </a:moveTo>
                <a:lnTo>
                  <a:pt x="0" y="1748789"/>
                </a:lnTo>
                <a:lnTo>
                  <a:pt x="0" y="1753869"/>
                </a:lnTo>
                <a:lnTo>
                  <a:pt x="43179" y="1753869"/>
                </a:lnTo>
                <a:lnTo>
                  <a:pt x="43179" y="1748789"/>
                </a:lnTo>
                <a:close/>
              </a:path>
              <a:path w="43179" h="2390140">
                <a:moveTo>
                  <a:pt x="43179" y="1742439"/>
                </a:moveTo>
                <a:lnTo>
                  <a:pt x="0" y="1742439"/>
                </a:lnTo>
                <a:lnTo>
                  <a:pt x="0" y="1747519"/>
                </a:lnTo>
                <a:lnTo>
                  <a:pt x="43179" y="1747519"/>
                </a:lnTo>
                <a:lnTo>
                  <a:pt x="43179" y="1742439"/>
                </a:lnTo>
                <a:close/>
              </a:path>
              <a:path w="43179" h="2390140">
                <a:moveTo>
                  <a:pt x="43179" y="1736089"/>
                </a:moveTo>
                <a:lnTo>
                  <a:pt x="0" y="1736089"/>
                </a:lnTo>
                <a:lnTo>
                  <a:pt x="0" y="1741169"/>
                </a:lnTo>
                <a:lnTo>
                  <a:pt x="43179" y="1741169"/>
                </a:lnTo>
                <a:lnTo>
                  <a:pt x="43179" y="1736089"/>
                </a:lnTo>
                <a:close/>
              </a:path>
              <a:path w="43179" h="2390140">
                <a:moveTo>
                  <a:pt x="43179" y="1729739"/>
                </a:moveTo>
                <a:lnTo>
                  <a:pt x="0" y="1729739"/>
                </a:lnTo>
                <a:lnTo>
                  <a:pt x="0" y="1734819"/>
                </a:lnTo>
                <a:lnTo>
                  <a:pt x="43179" y="1734819"/>
                </a:lnTo>
                <a:lnTo>
                  <a:pt x="43179" y="1729739"/>
                </a:lnTo>
                <a:close/>
              </a:path>
              <a:path w="43179" h="2390140">
                <a:moveTo>
                  <a:pt x="43179" y="1723389"/>
                </a:moveTo>
                <a:lnTo>
                  <a:pt x="0" y="1723389"/>
                </a:lnTo>
                <a:lnTo>
                  <a:pt x="0" y="1728469"/>
                </a:lnTo>
                <a:lnTo>
                  <a:pt x="43179" y="1728469"/>
                </a:lnTo>
                <a:lnTo>
                  <a:pt x="43179" y="1723389"/>
                </a:lnTo>
                <a:close/>
              </a:path>
              <a:path w="43179" h="2390140">
                <a:moveTo>
                  <a:pt x="43179" y="1717040"/>
                </a:moveTo>
                <a:lnTo>
                  <a:pt x="0" y="1717040"/>
                </a:lnTo>
                <a:lnTo>
                  <a:pt x="0" y="1722119"/>
                </a:lnTo>
                <a:lnTo>
                  <a:pt x="43179" y="1722119"/>
                </a:lnTo>
                <a:lnTo>
                  <a:pt x="43179" y="1717040"/>
                </a:lnTo>
                <a:close/>
              </a:path>
              <a:path w="43179" h="2390140">
                <a:moveTo>
                  <a:pt x="43179" y="1710690"/>
                </a:moveTo>
                <a:lnTo>
                  <a:pt x="0" y="1710690"/>
                </a:lnTo>
                <a:lnTo>
                  <a:pt x="0" y="1715769"/>
                </a:lnTo>
                <a:lnTo>
                  <a:pt x="43179" y="1715769"/>
                </a:lnTo>
                <a:lnTo>
                  <a:pt x="43179" y="1710690"/>
                </a:lnTo>
                <a:close/>
              </a:path>
              <a:path w="43179" h="2390140">
                <a:moveTo>
                  <a:pt x="43179" y="1704339"/>
                </a:moveTo>
                <a:lnTo>
                  <a:pt x="0" y="1704339"/>
                </a:lnTo>
                <a:lnTo>
                  <a:pt x="0" y="1709419"/>
                </a:lnTo>
                <a:lnTo>
                  <a:pt x="43179" y="1709419"/>
                </a:lnTo>
                <a:lnTo>
                  <a:pt x="43179" y="1704339"/>
                </a:lnTo>
                <a:close/>
              </a:path>
              <a:path w="43179" h="2390140">
                <a:moveTo>
                  <a:pt x="43179" y="1697989"/>
                </a:moveTo>
                <a:lnTo>
                  <a:pt x="0" y="1697989"/>
                </a:lnTo>
                <a:lnTo>
                  <a:pt x="0" y="1703069"/>
                </a:lnTo>
                <a:lnTo>
                  <a:pt x="43179" y="1703069"/>
                </a:lnTo>
                <a:lnTo>
                  <a:pt x="43179" y="1697989"/>
                </a:lnTo>
                <a:close/>
              </a:path>
              <a:path w="43179" h="2390140">
                <a:moveTo>
                  <a:pt x="43179" y="1691639"/>
                </a:moveTo>
                <a:lnTo>
                  <a:pt x="0" y="1691639"/>
                </a:lnTo>
                <a:lnTo>
                  <a:pt x="0" y="1696720"/>
                </a:lnTo>
                <a:lnTo>
                  <a:pt x="43179" y="1696720"/>
                </a:lnTo>
                <a:lnTo>
                  <a:pt x="43179" y="1691639"/>
                </a:lnTo>
                <a:close/>
              </a:path>
              <a:path w="43179" h="2390140">
                <a:moveTo>
                  <a:pt x="43179" y="1685289"/>
                </a:moveTo>
                <a:lnTo>
                  <a:pt x="0" y="1685289"/>
                </a:lnTo>
                <a:lnTo>
                  <a:pt x="0" y="1690369"/>
                </a:lnTo>
                <a:lnTo>
                  <a:pt x="43179" y="1690369"/>
                </a:lnTo>
                <a:lnTo>
                  <a:pt x="43179" y="1685289"/>
                </a:lnTo>
                <a:close/>
              </a:path>
              <a:path w="43179" h="2390140">
                <a:moveTo>
                  <a:pt x="43179" y="1678939"/>
                </a:moveTo>
                <a:lnTo>
                  <a:pt x="0" y="1678939"/>
                </a:lnTo>
                <a:lnTo>
                  <a:pt x="0" y="1684019"/>
                </a:lnTo>
                <a:lnTo>
                  <a:pt x="43179" y="1684019"/>
                </a:lnTo>
                <a:lnTo>
                  <a:pt x="43179" y="1678939"/>
                </a:lnTo>
                <a:close/>
              </a:path>
              <a:path w="43179" h="2390140">
                <a:moveTo>
                  <a:pt x="43179" y="1672589"/>
                </a:moveTo>
                <a:lnTo>
                  <a:pt x="0" y="1672589"/>
                </a:lnTo>
                <a:lnTo>
                  <a:pt x="0" y="1677670"/>
                </a:lnTo>
                <a:lnTo>
                  <a:pt x="43179" y="1677670"/>
                </a:lnTo>
                <a:lnTo>
                  <a:pt x="43179" y="1672589"/>
                </a:lnTo>
                <a:close/>
              </a:path>
              <a:path w="43179" h="2390140">
                <a:moveTo>
                  <a:pt x="43179" y="1666239"/>
                </a:moveTo>
                <a:lnTo>
                  <a:pt x="0" y="1666239"/>
                </a:lnTo>
                <a:lnTo>
                  <a:pt x="0" y="1671319"/>
                </a:lnTo>
                <a:lnTo>
                  <a:pt x="43179" y="1671319"/>
                </a:lnTo>
                <a:lnTo>
                  <a:pt x="43179" y="1666239"/>
                </a:lnTo>
                <a:close/>
              </a:path>
              <a:path w="43179" h="2390140">
                <a:moveTo>
                  <a:pt x="43179" y="1659889"/>
                </a:moveTo>
                <a:lnTo>
                  <a:pt x="0" y="1659889"/>
                </a:lnTo>
                <a:lnTo>
                  <a:pt x="0" y="1664969"/>
                </a:lnTo>
                <a:lnTo>
                  <a:pt x="43179" y="1664969"/>
                </a:lnTo>
                <a:lnTo>
                  <a:pt x="43179" y="1659889"/>
                </a:lnTo>
                <a:close/>
              </a:path>
              <a:path w="43179" h="2390140">
                <a:moveTo>
                  <a:pt x="43179" y="1653539"/>
                </a:moveTo>
                <a:lnTo>
                  <a:pt x="0" y="1653539"/>
                </a:lnTo>
                <a:lnTo>
                  <a:pt x="0" y="1658620"/>
                </a:lnTo>
                <a:lnTo>
                  <a:pt x="43179" y="1658620"/>
                </a:lnTo>
                <a:lnTo>
                  <a:pt x="43179" y="1653539"/>
                </a:lnTo>
                <a:close/>
              </a:path>
              <a:path w="43179" h="2390140">
                <a:moveTo>
                  <a:pt x="43179" y="1647190"/>
                </a:moveTo>
                <a:lnTo>
                  <a:pt x="0" y="1647190"/>
                </a:lnTo>
                <a:lnTo>
                  <a:pt x="0" y="1652269"/>
                </a:lnTo>
                <a:lnTo>
                  <a:pt x="43179" y="1652269"/>
                </a:lnTo>
                <a:lnTo>
                  <a:pt x="43179" y="1647190"/>
                </a:lnTo>
                <a:close/>
              </a:path>
              <a:path w="43179" h="2390140">
                <a:moveTo>
                  <a:pt x="43179" y="1640839"/>
                </a:moveTo>
                <a:lnTo>
                  <a:pt x="0" y="1640839"/>
                </a:lnTo>
                <a:lnTo>
                  <a:pt x="0" y="1645919"/>
                </a:lnTo>
                <a:lnTo>
                  <a:pt x="43179" y="1645919"/>
                </a:lnTo>
                <a:lnTo>
                  <a:pt x="43179" y="1640839"/>
                </a:lnTo>
                <a:close/>
              </a:path>
              <a:path w="43179" h="2390140">
                <a:moveTo>
                  <a:pt x="43179" y="1634489"/>
                </a:moveTo>
                <a:lnTo>
                  <a:pt x="0" y="1634489"/>
                </a:lnTo>
                <a:lnTo>
                  <a:pt x="0" y="1639569"/>
                </a:lnTo>
                <a:lnTo>
                  <a:pt x="43179" y="1639569"/>
                </a:lnTo>
                <a:lnTo>
                  <a:pt x="43179" y="1634489"/>
                </a:lnTo>
                <a:close/>
              </a:path>
              <a:path w="43179" h="2390140">
                <a:moveTo>
                  <a:pt x="43179" y="1628140"/>
                </a:moveTo>
                <a:lnTo>
                  <a:pt x="0" y="1628140"/>
                </a:lnTo>
                <a:lnTo>
                  <a:pt x="0" y="1633219"/>
                </a:lnTo>
                <a:lnTo>
                  <a:pt x="43179" y="1633219"/>
                </a:lnTo>
                <a:lnTo>
                  <a:pt x="43179" y="1628140"/>
                </a:lnTo>
                <a:close/>
              </a:path>
              <a:path w="43179" h="2390140">
                <a:moveTo>
                  <a:pt x="43179" y="1621790"/>
                </a:moveTo>
                <a:lnTo>
                  <a:pt x="0" y="1621790"/>
                </a:lnTo>
                <a:lnTo>
                  <a:pt x="0" y="1626869"/>
                </a:lnTo>
                <a:lnTo>
                  <a:pt x="43179" y="1626869"/>
                </a:lnTo>
                <a:lnTo>
                  <a:pt x="43179" y="1621790"/>
                </a:lnTo>
                <a:close/>
              </a:path>
              <a:path w="43179" h="2390140">
                <a:moveTo>
                  <a:pt x="43179" y="1615440"/>
                </a:moveTo>
                <a:lnTo>
                  <a:pt x="0" y="1615440"/>
                </a:lnTo>
                <a:lnTo>
                  <a:pt x="0" y="1620519"/>
                </a:lnTo>
                <a:lnTo>
                  <a:pt x="43179" y="1620519"/>
                </a:lnTo>
                <a:lnTo>
                  <a:pt x="43179" y="1615440"/>
                </a:lnTo>
                <a:close/>
              </a:path>
              <a:path w="43179" h="2390140">
                <a:moveTo>
                  <a:pt x="43179" y="1609089"/>
                </a:moveTo>
                <a:lnTo>
                  <a:pt x="0" y="1609089"/>
                </a:lnTo>
                <a:lnTo>
                  <a:pt x="0" y="1614169"/>
                </a:lnTo>
                <a:lnTo>
                  <a:pt x="43179" y="1614169"/>
                </a:lnTo>
                <a:lnTo>
                  <a:pt x="43179" y="1609089"/>
                </a:lnTo>
                <a:close/>
              </a:path>
              <a:path w="43179" h="2390140">
                <a:moveTo>
                  <a:pt x="43179" y="1602740"/>
                </a:moveTo>
                <a:lnTo>
                  <a:pt x="0" y="1602740"/>
                </a:lnTo>
                <a:lnTo>
                  <a:pt x="0" y="1607819"/>
                </a:lnTo>
                <a:lnTo>
                  <a:pt x="43179" y="1607819"/>
                </a:lnTo>
                <a:lnTo>
                  <a:pt x="43179" y="1602740"/>
                </a:lnTo>
                <a:close/>
              </a:path>
              <a:path w="43179" h="2390140">
                <a:moveTo>
                  <a:pt x="43179" y="1596390"/>
                </a:moveTo>
                <a:lnTo>
                  <a:pt x="0" y="1596390"/>
                </a:lnTo>
                <a:lnTo>
                  <a:pt x="0" y="1601469"/>
                </a:lnTo>
                <a:lnTo>
                  <a:pt x="43179" y="1601469"/>
                </a:lnTo>
                <a:lnTo>
                  <a:pt x="43179" y="1596390"/>
                </a:lnTo>
                <a:close/>
              </a:path>
              <a:path w="43179" h="2390140">
                <a:moveTo>
                  <a:pt x="43179" y="1590039"/>
                </a:moveTo>
                <a:lnTo>
                  <a:pt x="0" y="1590039"/>
                </a:lnTo>
                <a:lnTo>
                  <a:pt x="0" y="1595119"/>
                </a:lnTo>
                <a:lnTo>
                  <a:pt x="43179" y="1595119"/>
                </a:lnTo>
                <a:lnTo>
                  <a:pt x="43179" y="1590039"/>
                </a:lnTo>
                <a:close/>
              </a:path>
              <a:path w="43179" h="2390140">
                <a:moveTo>
                  <a:pt x="43179" y="1583689"/>
                </a:moveTo>
                <a:lnTo>
                  <a:pt x="0" y="1583689"/>
                </a:lnTo>
                <a:lnTo>
                  <a:pt x="0" y="1588769"/>
                </a:lnTo>
                <a:lnTo>
                  <a:pt x="43179" y="1588769"/>
                </a:lnTo>
                <a:lnTo>
                  <a:pt x="43179" y="1583689"/>
                </a:lnTo>
                <a:close/>
              </a:path>
              <a:path w="43179" h="2390140">
                <a:moveTo>
                  <a:pt x="43179" y="1578610"/>
                </a:moveTo>
                <a:lnTo>
                  <a:pt x="0" y="1578610"/>
                </a:lnTo>
                <a:lnTo>
                  <a:pt x="0" y="1582419"/>
                </a:lnTo>
                <a:lnTo>
                  <a:pt x="43179" y="1582419"/>
                </a:lnTo>
                <a:lnTo>
                  <a:pt x="43179" y="1578610"/>
                </a:lnTo>
                <a:close/>
              </a:path>
            </a:pathLst>
          </a:custGeom>
          <a:solidFill>
            <a:srgbClr val="254A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bk object 274"/>
          <p:cNvSpPr/>
          <p:nvPr/>
        </p:nvSpPr>
        <p:spPr>
          <a:xfrm>
            <a:off x="6229350" y="4491990"/>
            <a:ext cx="41910" cy="2363470"/>
          </a:xfrm>
          <a:custGeom>
            <a:avLst/>
            <a:gdLst/>
            <a:ahLst/>
            <a:cxnLst/>
            <a:rect l="l" t="t" r="r" b="b"/>
            <a:pathLst>
              <a:path w="41910" h="236347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11429" y="6349"/>
                </a:lnTo>
                <a:lnTo>
                  <a:pt x="11429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41910" h="2363470">
                <a:moveTo>
                  <a:pt x="12700" y="6349"/>
                </a:moveTo>
                <a:lnTo>
                  <a:pt x="0" y="6349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7779" y="10159"/>
                </a:lnTo>
                <a:lnTo>
                  <a:pt x="1777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49"/>
                </a:lnTo>
                <a:close/>
              </a:path>
              <a:path w="41910" h="2363470">
                <a:moveTo>
                  <a:pt x="24130" y="12699"/>
                </a:moveTo>
                <a:lnTo>
                  <a:pt x="0" y="12699"/>
                </a:lnTo>
                <a:lnTo>
                  <a:pt x="0" y="19049"/>
                </a:lnTo>
                <a:lnTo>
                  <a:pt x="31750" y="19049"/>
                </a:lnTo>
                <a:lnTo>
                  <a:pt x="31750" y="17779"/>
                </a:lnTo>
                <a:lnTo>
                  <a:pt x="30479" y="17779"/>
                </a:lnTo>
                <a:lnTo>
                  <a:pt x="30479" y="16509"/>
                </a:lnTo>
                <a:lnTo>
                  <a:pt x="27939" y="16509"/>
                </a:lnTo>
                <a:lnTo>
                  <a:pt x="27939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4130" y="13969"/>
                </a:lnTo>
                <a:lnTo>
                  <a:pt x="24130" y="12699"/>
                </a:lnTo>
                <a:close/>
              </a:path>
              <a:path w="41910" h="2363470">
                <a:moveTo>
                  <a:pt x="34289" y="19049"/>
                </a:moveTo>
                <a:lnTo>
                  <a:pt x="0" y="19049"/>
                </a:lnTo>
                <a:lnTo>
                  <a:pt x="0" y="31749"/>
                </a:lnTo>
                <a:lnTo>
                  <a:pt x="41910" y="31749"/>
                </a:lnTo>
                <a:lnTo>
                  <a:pt x="41910" y="24129"/>
                </a:lnTo>
                <a:lnTo>
                  <a:pt x="40640" y="24129"/>
                </a:lnTo>
                <a:lnTo>
                  <a:pt x="40640" y="22859"/>
                </a:lnTo>
                <a:lnTo>
                  <a:pt x="38100" y="22859"/>
                </a:lnTo>
                <a:lnTo>
                  <a:pt x="38100" y="21589"/>
                </a:lnTo>
                <a:lnTo>
                  <a:pt x="36829" y="21589"/>
                </a:lnTo>
                <a:lnTo>
                  <a:pt x="36829" y="20319"/>
                </a:lnTo>
                <a:lnTo>
                  <a:pt x="34289" y="20319"/>
                </a:lnTo>
                <a:lnTo>
                  <a:pt x="34289" y="19049"/>
                </a:lnTo>
                <a:close/>
              </a:path>
              <a:path w="41910" h="2363470">
                <a:moveTo>
                  <a:pt x="41910" y="31749"/>
                </a:moveTo>
                <a:lnTo>
                  <a:pt x="0" y="31749"/>
                </a:lnTo>
                <a:lnTo>
                  <a:pt x="0" y="44449"/>
                </a:lnTo>
                <a:lnTo>
                  <a:pt x="41910" y="44449"/>
                </a:lnTo>
                <a:lnTo>
                  <a:pt x="41910" y="31749"/>
                </a:lnTo>
                <a:close/>
              </a:path>
              <a:path w="41910" h="2363470">
                <a:moveTo>
                  <a:pt x="41910" y="44449"/>
                </a:moveTo>
                <a:lnTo>
                  <a:pt x="0" y="44449"/>
                </a:lnTo>
                <a:lnTo>
                  <a:pt x="0" y="69849"/>
                </a:lnTo>
                <a:lnTo>
                  <a:pt x="41910" y="69849"/>
                </a:lnTo>
                <a:lnTo>
                  <a:pt x="41910" y="44449"/>
                </a:lnTo>
                <a:close/>
              </a:path>
              <a:path w="41910" h="2363470">
                <a:moveTo>
                  <a:pt x="41910" y="69850"/>
                </a:moveTo>
                <a:lnTo>
                  <a:pt x="0" y="69850"/>
                </a:lnTo>
                <a:lnTo>
                  <a:pt x="0" y="76199"/>
                </a:lnTo>
                <a:lnTo>
                  <a:pt x="41910" y="76199"/>
                </a:lnTo>
                <a:lnTo>
                  <a:pt x="41910" y="69850"/>
                </a:lnTo>
                <a:close/>
              </a:path>
              <a:path w="41910" h="2363470">
                <a:moveTo>
                  <a:pt x="41910" y="76199"/>
                </a:moveTo>
                <a:lnTo>
                  <a:pt x="0" y="76199"/>
                </a:lnTo>
                <a:lnTo>
                  <a:pt x="0" y="95249"/>
                </a:lnTo>
                <a:lnTo>
                  <a:pt x="41910" y="95249"/>
                </a:lnTo>
                <a:lnTo>
                  <a:pt x="41910" y="76199"/>
                </a:lnTo>
                <a:close/>
              </a:path>
              <a:path w="41910" h="2363470">
                <a:moveTo>
                  <a:pt x="41910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41910" y="107949"/>
                </a:lnTo>
                <a:lnTo>
                  <a:pt x="41910" y="95249"/>
                </a:lnTo>
                <a:close/>
              </a:path>
              <a:path w="41910" h="2363470">
                <a:moveTo>
                  <a:pt x="41910" y="107949"/>
                </a:moveTo>
                <a:lnTo>
                  <a:pt x="0" y="107949"/>
                </a:lnTo>
                <a:lnTo>
                  <a:pt x="0" y="139699"/>
                </a:lnTo>
                <a:lnTo>
                  <a:pt x="41910" y="139699"/>
                </a:lnTo>
                <a:lnTo>
                  <a:pt x="41910" y="107949"/>
                </a:lnTo>
                <a:close/>
              </a:path>
              <a:path w="41910" h="2363470">
                <a:moveTo>
                  <a:pt x="41910" y="139699"/>
                </a:moveTo>
                <a:lnTo>
                  <a:pt x="0" y="139699"/>
                </a:lnTo>
                <a:lnTo>
                  <a:pt x="0" y="152399"/>
                </a:lnTo>
                <a:lnTo>
                  <a:pt x="41910" y="152399"/>
                </a:lnTo>
                <a:lnTo>
                  <a:pt x="41910" y="139699"/>
                </a:lnTo>
                <a:close/>
              </a:path>
              <a:path w="41910" h="2363470">
                <a:moveTo>
                  <a:pt x="41910" y="152400"/>
                </a:moveTo>
                <a:lnTo>
                  <a:pt x="0" y="152400"/>
                </a:lnTo>
                <a:lnTo>
                  <a:pt x="0" y="158749"/>
                </a:lnTo>
                <a:lnTo>
                  <a:pt x="41910" y="158749"/>
                </a:lnTo>
                <a:lnTo>
                  <a:pt x="41910" y="152400"/>
                </a:lnTo>
                <a:close/>
              </a:path>
              <a:path w="41910" h="2363470">
                <a:moveTo>
                  <a:pt x="41910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41910" y="165099"/>
                </a:lnTo>
                <a:lnTo>
                  <a:pt x="41910" y="158750"/>
                </a:lnTo>
                <a:close/>
              </a:path>
              <a:path w="41910" h="2363470">
                <a:moveTo>
                  <a:pt x="41910" y="165100"/>
                </a:moveTo>
                <a:lnTo>
                  <a:pt x="0" y="165100"/>
                </a:lnTo>
                <a:lnTo>
                  <a:pt x="0" y="176529"/>
                </a:lnTo>
                <a:lnTo>
                  <a:pt x="41910" y="176529"/>
                </a:lnTo>
                <a:lnTo>
                  <a:pt x="41910" y="165100"/>
                </a:lnTo>
                <a:close/>
              </a:path>
              <a:path w="41910" h="2363470">
                <a:moveTo>
                  <a:pt x="41910" y="176529"/>
                </a:moveTo>
                <a:lnTo>
                  <a:pt x="0" y="176529"/>
                </a:lnTo>
                <a:lnTo>
                  <a:pt x="0" y="177799"/>
                </a:lnTo>
                <a:lnTo>
                  <a:pt x="41910" y="177799"/>
                </a:lnTo>
                <a:lnTo>
                  <a:pt x="41910" y="176529"/>
                </a:lnTo>
                <a:close/>
              </a:path>
              <a:path w="41910" h="2363470">
                <a:moveTo>
                  <a:pt x="41910" y="177799"/>
                </a:moveTo>
                <a:lnTo>
                  <a:pt x="0" y="177799"/>
                </a:lnTo>
                <a:lnTo>
                  <a:pt x="0" y="190499"/>
                </a:lnTo>
                <a:lnTo>
                  <a:pt x="41910" y="190499"/>
                </a:lnTo>
                <a:lnTo>
                  <a:pt x="41910" y="177799"/>
                </a:lnTo>
                <a:close/>
              </a:path>
              <a:path w="41910" h="2363470">
                <a:moveTo>
                  <a:pt x="41910" y="190499"/>
                </a:moveTo>
                <a:lnTo>
                  <a:pt x="0" y="190499"/>
                </a:lnTo>
                <a:lnTo>
                  <a:pt x="0" y="203199"/>
                </a:lnTo>
                <a:lnTo>
                  <a:pt x="41910" y="203199"/>
                </a:lnTo>
                <a:lnTo>
                  <a:pt x="41910" y="190499"/>
                </a:lnTo>
                <a:close/>
              </a:path>
              <a:path w="41910" h="2363470">
                <a:moveTo>
                  <a:pt x="41910" y="203199"/>
                </a:moveTo>
                <a:lnTo>
                  <a:pt x="0" y="203199"/>
                </a:lnTo>
                <a:lnTo>
                  <a:pt x="0" y="228599"/>
                </a:lnTo>
                <a:lnTo>
                  <a:pt x="41910" y="228599"/>
                </a:lnTo>
                <a:lnTo>
                  <a:pt x="41910" y="203199"/>
                </a:lnTo>
                <a:close/>
              </a:path>
              <a:path w="41910" h="2363470">
                <a:moveTo>
                  <a:pt x="4191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41910" y="253999"/>
                </a:lnTo>
                <a:lnTo>
                  <a:pt x="41910" y="228600"/>
                </a:lnTo>
                <a:close/>
              </a:path>
              <a:path w="41910" h="2363470">
                <a:moveTo>
                  <a:pt x="41910" y="253999"/>
                </a:moveTo>
                <a:lnTo>
                  <a:pt x="0" y="253999"/>
                </a:lnTo>
                <a:lnTo>
                  <a:pt x="0" y="260349"/>
                </a:lnTo>
                <a:lnTo>
                  <a:pt x="41910" y="260349"/>
                </a:lnTo>
                <a:lnTo>
                  <a:pt x="41910" y="253999"/>
                </a:lnTo>
                <a:close/>
              </a:path>
              <a:path w="41910" h="2363470">
                <a:moveTo>
                  <a:pt x="41910" y="260349"/>
                </a:moveTo>
                <a:lnTo>
                  <a:pt x="0" y="260349"/>
                </a:lnTo>
                <a:lnTo>
                  <a:pt x="0" y="298449"/>
                </a:lnTo>
                <a:lnTo>
                  <a:pt x="41910" y="298449"/>
                </a:lnTo>
                <a:lnTo>
                  <a:pt x="41910" y="260349"/>
                </a:lnTo>
                <a:close/>
              </a:path>
              <a:path w="41910" h="2363470">
                <a:moveTo>
                  <a:pt x="41910" y="298449"/>
                </a:moveTo>
                <a:lnTo>
                  <a:pt x="0" y="298449"/>
                </a:lnTo>
                <a:lnTo>
                  <a:pt x="0" y="304799"/>
                </a:lnTo>
                <a:lnTo>
                  <a:pt x="41910" y="304799"/>
                </a:lnTo>
                <a:lnTo>
                  <a:pt x="41910" y="298449"/>
                </a:lnTo>
                <a:close/>
              </a:path>
              <a:path w="41910" h="2363470">
                <a:moveTo>
                  <a:pt x="41910" y="304799"/>
                </a:moveTo>
                <a:lnTo>
                  <a:pt x="0" y="304799"/>
                </a:lnTo>
                <a:lnTo>
                  <a:pt x="0" y="330199"/>
                </a:lnTo>
                <a:lnTo>
                  <a:pt x="41910" y="330199"/>
                </a:lnTo>
                <a:lnTo>
                  <a:pt x="41910" y="304799"/>
                </a:lnTo>
                <a:close/>
              </a:path>
              <a:path w="41910" h="2363470">
                <a:moveTo>
                  <a:pt x="41910" y="330200"/>
                </a:moveTo>
                <a:lnTo>
                  <a:pt x="0" y="330200"/>
                </a:lnTo>
                <a:lnTo>
                  <a:pt x="0" y="336549"/>
                </a:lnTo>
                <a:lnTo>
                  <a:pt x="41910" y="336549"/>
                </a:lnTo>
                <a:lnTo>
                  <a:pt x="41910" y="330200"/>
                </a:lnTo>
                <a:close/>
              </a:path>
              <a:path w="41910" h="2363470">
                <a:moveTo>
                  <a:pt x="41910" y="336550"/>
                </a:moveTo>
                <a:lnTo>
                  <a:pt x="0" y="336550"/>
                </a:lnTo>
                <a:lnTo>
                  <a:pt x="0" y="342899"/>
                </a:lnTo>
                <a:lnTo>
                  <a:pt x="41910" y="342899"/>
                </a:lnTo>
                <a:lnTo>
                  <a:pt x="41910" y="336550"/>
                </a:lnTo>
                <a:close/>
              </a:path>
              <a:path w="41910" h="2363470">
                <a:moveTo>
                  <a:pt x="41910" y="342900"/>
                </a:moveTo>
                <a:lnTo>
                  <a:pt x="0" y="342900"/>
                </a:lnTo>
                <a:lnTo>
                  <a:pt x="0" y="361949"/>
                </a:lnTo>
                <a:lnTo>
                  <a:pt x="41910" y="361949"/>
                </a:lnTo>
                <a:lnTo>
                  <a:pt x="41910" y="342900"/>
                </a:lnTo>
                <a:close/>
              </a:path>
              <a:path w="41910" h="2363470">
                <a:moveTo>
                  <a:pt x="41910" y="361950"/>
                </a:moveTo>
                <a:lnTo>
                  <a:pt x="0" y="361950"/>
                </a:lnTo>
                <a:lnTo>
                  <a:pt x="0" y="382269"/>
                </a:lnTo>
                <a:lnTo>
                  <a:pt x="41910" y="382269"/>
                </a:lnTo>
                <a:lnTo>
                  <a:pt x="41910" y="361950"/>
                </a:lnTo>
                <a:close/>
              </a:path>
              <a:path w="41910" h="2363470">
                <a:moveTo>
                  <a:pt x="41910" y="382269"/>
                </a:moveTo>
                <a:lnTo>
                  <a:pt x="0" y="382269"/>
                </a:lnTo>
                <a:lnTo>
                  <a:pt x="0" y="393699"/>
                </a:lnTo>
                <a:lnTo>
                  <a:pt x="41910" y="393699"/>
                </a:lnTo>
                <a:lnTo>
                  <a:pt x="41910" y="382269"/>
                </a:lnTo>
                <a:close/>
              </a:path>
              <a:path w="41910" h="2363470">
                <a:moveTo>
                  <a:pt x="41910" y="393699"/>
                </a:moveTo>
                <a:lnTo>
                  <a:pt x="0" y="393699"/>
                </a:lnTo>
                <a:lnTo>
                  <a:pt x="0" y="412749"/>
                </a:lnTo>
                <a:lnTo>
                  <a:pt x="41910" y="412749"/>
                </a:lnTo>
                <a:lnTo>
                  <a:pt x="41910" y="393699"/>
                </a:lnTo>
                <a:close/>
              </a:path>
              <a:path w="41910" h="2363470">
                <a:moveTo>
                  <a:pt x="41910" y="412749"/>
                </a:moveTo>
                <a:lnTo>
                  <a:pt x="0" y="412749"/>
                </a:lnTo>
                <a:lnTo>
                  <a:pt x="0" y="444499"/>
                </a:lnTo>
                <a:lnTo>
                  <a:pt x="41910" y="444499"/>
                </a:lnTo>
                <a:lnTo>
                  <a:pt x="41910" y="412749"/>
                </a:lnTo>
                <a:close/>
              </a:path>
              <a:path w="41910" h="2363470">
                <a:moveTo>
                  <a:pt x="41910" y="444499"/>
                </a:moveTo>
                <a:lnTo>
                  <a:pt x="0" y="444499"/>
                </a:lnTo>
                <a:lnTo>
                  <a:pt x="0" y="450849"/>
                </a:lnTo>
                <a:lnTo>
                  <a:pt x="41910" y="450849"/>
                </a:lnTo>
                <a:lnTo>
                  <a:pt x="41910" y="444499"/>
                </a:lnTo>
                <a:close/>
              </a:path>
              <a:path w="41910" h="2363470">
                <a:moveTo>
                  <a:pt x="41910" y="450849"/>
                </a:moveTo>
                <a:lnTo>
                  <a:pt x="0" y="450849"/>
                </a:lnTo>
                <a:lnTo>
                  <a:pt x="0" y="457199"/>
                </a:lnTo>
                <a:lnTo>
                  <a:pt x="41910" y="457199"/>
                </a:lnTo>
                <a:lnTo>
                  <a:pt x="41910" y="450849"/>
                </a:lnTo>
                <a:close/>
              </a:path>
              <a:path w="41910" h="2363470">
                <a:moveTo>
                  <a:pt x="41910" y="457199"/>
                </a:moveTo>
                <a:lnTo>
                  <a:pt x="0" y="457199"/>
                </a:lnTo>
                <a:lnTo>
                  <a:pt x="0" y="463549"/>
                </a:lnTo>
                <a:lnTo>
                  <a:pt x="41910" y="463549"/>
                </a:lnTo>
                <a:lnTo>
                  <a:pt x="41910" y="457199"/>
                </a:lnTo>
                <a:close/>
              </a:path>
              <a:path w="41910" h="2363470">
                <a:moveTo>
                  <a:pt x="41910" y="463549"/>
                </a:moveTo>
                <a:lnTo>
                  <a:pt x="0" y="463549"/>
                </a:lnTo>
                <a:lnTo>
                  <a:pt x="0" y="469899"/>
                </a:lnTo>
                <a:lnTo>
                  <a:pt x="41910" y="469899"/>
                </a:lnTo>
                <a:lnTo>
                  <a:pt x="41910" y="463549"/>
                </a:lnTo>
                <a:close/>
              </a:path>
              <a:path w="41910" h="2363470">
                <a:moveTo>
                  <a:pt x="41910" y="469899"/>
                </a:moveTo>
                <a:lnTo>
                  <a:pt x="0" y="469899"/>
                </a:lnTo>
                <a:lnTo>
                  <a:pt x="0" y="476249"/>
                </a:lnTo>
                <a:lnTo>
                  <a:pt x="41910" y="476249"/>
                </a:lnTo>
                <a:lnTo>
                  <a:pt x="41910" y="469899"/>
                </a:lnTo>
                <a:close/>
              </a:path>
              <a:path w="41910" h="2363470">
                <a:moveTo>
                  <a:pt x="41910" y="476249"/>
                </a:moveTo>
                <a:lnTo>
                  <a:pt x="0" y="476249"/>
                </a:lnTo>
                <a:lnTo>
                  <a:pt x="0" y="482599"/>
                </a:lnTo>
                <a:lnTo>
                  <a:pt x="41910" y="482599"/>
                </a:lnTo>
                <a:lnTo>
                  <a:pt x="41910" y="476249"/>
                </a:lnTo>
                <a:close/>
              </a:path>
              <a:path w="41910" h="2363470">
                <a:moveTo>
                  <a:pt x="41910" y="482599"/>
                </a:moveTo>
                <a:lnTo>
                  <a:pt x="0" y="482599"/>
                </a:lnTo>
                <a:lnTo>
                  <a:pt x="0" y="488949"/>
                </a:lnTo>
                <a:lnTo>
                  <a:pt x="41910" y="488949"/>
                </a:lnTo>
                <a:lnTo>
                  <a:pt x="41910" y="482599"/>
                </a:lnTo>
                <a:close/>
              </a:path>
              <a:path w="41910" h="2363470">
                <a:moveTo>
                  <a:pt x="41910" y="488949"/>
                </a:moveTo>
                <a:lnTo>
                  <a:pt x="0" y="488949"/>
                </a:lnTo>
                <a:lnTo>
                  <a:pt x="0" y="495299"/>
                </a:lnTo>
                <a:lnTo>
                  <a:pt x="41910" y="495299"/>
                </a:lnTo>
                <a:lnTo>
                  <a:pt x="41910" y="488949"/>
                </a:lnTo>
                <a:close/>
              </a:path>
              <a:path w="41910" h="2363470">
                <a:moveTo>
                  <a:pt x="41910" y="495299"/>
                </a:moveTo>
                <a:lnTo>
                  <a:pt x="0" y="495299"/>
                </a:lnTo>
                <a:lnTo>
                  <a:pt x="0" y="501649"/>
                </a:lnTo>
                <a:lnTo>
                  <a:pt x="41910" y="501649"/>
                </a:lnTo>
                <a:lnTo>
                  <a:pt x="41910" y="495299"/>
                </a:lnTo>
                <a:close/>
              </a:path>
              <a:path w="41910" h="2363470">
                <a:moveTo>
                  <a:pt x="41910" y="501649"/>
                </a:moveTo>
                <a:lnTo>
                  <a:pt x="0" y="501649"/>
                </a:lnTo>
                <a:lnTo>
                  <a:pt x="0" y="514349"/>
                </a:lnTo>
                <a:lnTo>
                  <a:pt x="41910" y="514349"/>
                </a:lnTo>
                <a:lnTo>
                  <a:pt x="41910" y="501649"/>
                </a:lnTo>
                <a:close/>
              </a:path>
              <a:path w="41910" h="2363470">
                <a:moveTo>
                  <a:pt x="41910" y="514349"/>
                </a:moveTo>
                <a:lnTo>
                  <a:pt x="0" y="514349"/>
                </a:lnTo>
                <a:lnTo>
                  <a:pt x="0" y="533399"/>
                </a:lnTo>
                <a:lnTo>
                  <a:pt x="41910" y="533399"/>
                </a:lnTo>
                <a:lnTo>
                  <a:pt x="41910" y="514349"/>
                </a:lnTo>
                <a:close/>
              </a:path>
              <a:path w="41910" h="2363470">
                <a:moveTo>
                  <a:pt x="41910" y="533399"/>
                </a:moveTo>
                <a:lnTo>
                  <a:pt x="0" y="533399"/>
                </a:lnTo>
                <a:lnTo>
                  <a:pt x="0" y="539749"/>
                </a:lnTo>
                <a:lnTo>
                  <a:pt x="41910" y="539749"/>
                </a:lnTo>
                <a:lnTo>
                  <a:pt x="41910" y="533399"/>
                </a:lnTo>
                <a:close/>
              </a:path>
              <a:path w="41910" h="2363470">
                <a:moveTo>
                  <a:pt x="41910" y="539749"/>
                </a:moveTo>
                <a:lnTo>
                  <a:pt x="0" y="539749"/>
                </a:lnTo>
                <a:lnTo>
                  <a:pt x="0" y="565149"/>
                </a:lnTo>
                <a:lnTo>
                  <a:pt x="41910" y="565149"/>
                </a:lnTo>
                <a:lnTo>
                  <a:pt x="41910" y="539749"/>
                </a:lnTo>
                <a:close/>
              </a:path>
              <a:path w="41910" h="2363470">
                <a:moveTo>
                  <a:pt x="4191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41910" y="577849"/>
                </a:lnTo>
                <a:lnTo>
                  <a:pt x="41910" y="565150"/>
                </a:lnTo>
                <a:close/>
              </a:path>
              <a:path w="41910" h="2363470">
                <a:moveTo>
                  <a:pt x="41910" y="577850"/>
                </a:moveTo>
                <a:lnTo>
                  <a:pt x="0" y="577850"/>
                </a:lnTo>
                <a:lnTo>
                  <a:pt x="0" y="584199"/>
                </a:lnTo>
                <a:lnTo>
                  <a:pt x="41910" y="584199"/>
                </a:lnTo>
                <a:lnTo>
                  <a:pt x="41910" y="577850"/>
                </a:lnTo>
                <a:close/>
              </a:path>
              <a:path w="41910" h="2363470">
                <a:moveTo>
                  <a:pt x="41910" y="584200"/>
                </a:moveTo>
                <a:lnTo>
                  <a:pt x="0" y="584200"/>
                </a:lnTo>
                <a:lnTo>
                  <a:pt x="0" y="590549"/>
                </a:lnTo>
                <a:lnTo>
                  <a:pt x="41910" y="590549"/>
                </a:lnTo>
                <a:lnTo>
                  <a:pt x="41910" y="584200"/>
                </a:lnTo>
                <a:close/>
              </a:path>
              <a:path w="41910" h="2363470">
                <a:moveTo>
                  <a:pt x="41910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41910" y="596899"/>
                </a:lnTo>
                <a:lnTo>
                  <a:pt x="41910" y="590550"/>
                </a:lnTo>
                <a:close/>
              </a:path>
              <a:path w="41910" h="2363470">
                <a:moveTo>
                  <a:pt x="41910" y="596900"/>
                </a:moveTo>
                <a:lnTo>
                  <a:pt x="0" y="596900"/>
                </a:lnTo>
                <a:lnTo>
                  <a:pt x="0" y="622299"/>
                </a:lnTo>
                <a:lnTo>
                  <a:pt x="41910" y="622299"/>
                </a:lnTo>
                <a:lnTo>
                  <a:pt x="41910" y="596900"/>
                </a:lnTo>
                <a:close/>
              </a:path>
              <a:path w="41910" h="2363470">
                <a:moveTo>
                  <a:pt x="41910" y="622300"/>
                </a:moveTo>
                <a:lnTo>
                  <a:pt x="0" y="622300"/>
                </a:lnTo>
                <a:lnTo>
                  <a:pt x="0" y="647699"/>
                </a:lnTo>
                <a:lnTo>
                  <a:pt x="41910" y="647699"/>
                </a:lnTo>
                <a:lnTo>
                  <a:pt x="41910" y="622300"/>
                </a:lnTo>
                <a:close/>
              </a:path>
              <a:path w="41910" h="2363470">
                <a:moveTo>
                  <a:pt x="41910" y="647700"/>
                </a:moveTo>
                <a:lnTo>
                  <a:pt x="0" y="647700"/>
                </a:lnTo>
                <a:lnTo>
                  <a:pt x="0" y="654049"/>
                </a:lnTo>
                <a:lnTo>
                  <a:pt x="41910" y="654049"/>
                </a:lnTo>
                <a:lnTo>
                  <a:pt x="41910" y="647700"/>
                </a:lnTo>
                <a:close/>
              </a:path>
              <a:path w="41910" h="2363470">
                <a:moveTo>
                  <a:pt x="41910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41910" y="660399"/>
                </a:lnTo>
                <a:lnTo>
                  <a:pt x="41910" y="654050"/>
                </a:lnTo>
                <a:close/>
              </a:path>
              <a:path w="41910" h="2363470">
                <a:moveTo>
                  <a:pt x="41910" y="660399"/>
                </a:moveTo>
                <a:lnTo>
                  <a:pt x="0" y="660399"/>
                </a:lnTo>
                <a:lnTo>
                  <a:pt x="0" y="666749"/>
                </a:lnTo>
                <a:lnTo>
                  <a:pt x="41910" y="666749"/>
                </a:lnTo>
                <a:lnTo>
                  <a:pt x="41910" y="660399"/>
                </a:lnTo>
                <a:close/>
              </a:path>
              <a:path w="41910" h="2363470">
                <a:moveTo>
                  <a:pt x="41910" y="666749"/>
                </a:moveTo>
                <a:lnTo>
                  <a:pt x="0" y="666749"/>
                </a:lnTo>
                <a:lnTo>
                  <a:pt x="0" y="679449"/>
                </a:lnTo>
                <a:lnTo>
                  <a:pt x="41910" y="679449"/>
                </a:lnTo>
                <a:lnTo>
                  <a:pt x="41910" y="666749"/>
                </a:lnTo>
                <a:close/>
              </a:path>
              <a:path w="41910" h="2363470">
                <a:moveTo>
                  <a:pt x="41910" y="679449"/>
                </a:moveTo>
                <a:lnTo>
                  <a:pt x="0" y="679449"/>
                </a:lnTo>
                <a:lnTo>
                  <a:pt x="0" y="685799"/>
                </a:lnTo>
                <a:lnTo>
                  <a:pt x="41910" y="685799"/>
                </a:lnTo>
                <a:lnTo>
                  <a:pt x="41910" y="679449"/>
                </a:lnTo>
                <a:close/>
              </a:path>
              <a:path w="41910" h="2363470">
                <a:moveTo>
                  <a:pt x="41910" y="685799"/>
                </a:moveTo>
                <a:lnTo>
                  <a:pt x="0" y="685799"/>
                </a:lnTo>
                <a:lnTo>
                  <a:pt x="0" y="692149"/>
                </a:lnTo>
                <a:lnTo>
                  <a:pt x="41910" y="692149"/>
                </a:lnTo>
                <a:lnTo>
                  <a:pt x="41910" y="685799"/>
                </a:lnTo>
                <a:close/>
              </a:path>
              <a:path w="41910" h="2363470">
                <a:moveTo>
                  <a:pt x="41910" y="692149"/>
                </a:moveTo>
                <a:lnTo>
                  <a:pt x="0" y="692149"/>
                </a:lnTo>
                <a:lnTo>
                  <a:pt x="0" y="698499"/>
                </a:lnTo>
                <a:lnTo>
                  <a:pt x="41910" y="698499"/>
                </a:lnTo>
                <a:lnTo>
                  <a:pt x="41910" y="692149"/>
                </a:lnTo>
                <a:close/>
              </a:path>
              <a:path w="41910" h="2363470">
                <a:moveTo>
                  <a:pt x="41910" y="698499"/>
                </a:moveTo>
                <a:lnTo>
                  <a:pt x="0" y="698499"/>
                </a:lnTo>
                <a:lnTo>
                  <a:pt x="0" y="704849"/>
                </a:lnTo>
                <a:lnTo>
                  <a:pt x="41910" y="704849"/>
                </a:lnTo>
                <a:lnTo>
                  <a:pt x="41910" y="698499"/>
                </a:lnTo>
                <a:close/>
              </a:path>
              <a:path w="41910" h="2363470">
                <a:moveTo>
                  <a:pt x="41910" y="704849"/>
                </a:moveTo>
                <a:lnTo>
                  <a:pt x="0" y="704849"/>
                </a:lnTo>
                <a:lnTo>
                  <a:pt x="0" y="711199"/>
                </a:lnTo>
                <a:lnTo>
                  <a:pt x="41910" y="711199"/>
                </a:lnTo>
                <a:lnTo>
                  <a:pt x="41910" y="704849"/>
                </a:lnTo>
                <a:close/>
              </a:path>
              <a:path w="41910" h="2363470">
                <a:moveTo>
                  <a:pt x="41910" y="711199"/>
                </a:moveTo>
                <a:lnTo>
                  <a:pt x="0" y="711199"/>
                </a:lnTo>
                <a:lnTo>
                  <a:pt x="0" y="723899"/>
                </a:lnTo>
                <a:lnTo>
                  <a:pt x="41910" y="723899"/>
                </a:lnTo>
                <a:lnTo>
                  <a:pt x="41910" y="711199"/>
                </a:lnTo>
                <a:close/>
              </a:path>
              <a:path w="41910" h="2363470">
                <a:moveTo>
                  <a:pt x="41910" y="723899"/>
                </a:moveTo>
                <a:lnTo>
                  <a:pt x="0" y="723899"/>
                </a:lnTo>
                <a:lnTo>
                  <a:pt x="0" y="730249"/>
                </a:lnTo>
                <a:lnTo>
                  <a:pt x="41910" y="730249"/>
                </a:lnTo>
                <a:lnTo>
                  <a:pt x="41910" y="723899"/>
                </a:lnTo>
                <a:close/>
              </a:path>
              <a:path w="41910" h="2363470">
                <a:moveTo>
                  <a:pt x="41910" y="730249"/>
                </a:moveTo>
                <a:lnTo>
                  <a:pt x="0" y="730249"/>
                </a:lnTo>
                <a:lnTo>
                  <a:pt x="0" y="736599"/>
                </a:lnTo>
                <a:lnTo>
                  <a:pt x="41910" y="736599"/>
                </a:lnTo>
                <a:lnTo>
                  <a:pt x="41910" y="730249"/>
                </a:lnTo>
                <a:close/>
              </a:path>
              <a:path w="41910" h="2363470">
                <a:moveTo>
                  <a:pt x="41910" y="736599"/>
                </a:moveTo>
                <a:lnTo>
                  <a:pt x="0" y="736599"/>
                </a:lnTo>
                <a:lnTo>
                  <a:pt x="0" y="741679"/>
                </a:lnTo>
                <a:lnTo>
                  <a:pt x="41910" y="741679"/>
                </a:lnTo>
                <a:lnTo>
                  <a:pt x="41910" y="736599"/>
                </a:lnTo>
                <a:close/>
              </a:path>
              <a:path w="41910" h="2363470">
                <a:moveTo>
                  <a:pt x="41910" y="741679"/>
                </a:moveTo>
                <a:lnTo>
                  <a:pt x="0" y="741679"/>
                </a:lnTo>
                <a:lnTo>
                  <a:pt x="0" y="754379"/>
                </a:lnTo>
                <a:lnTo>
                  <a:pt x="41910" y="754379"/>
                </a:lnTo>
                <a:lnTo>
                  <a:pt x="41910" y="741679"/>
                </a:lnTo>
                <a:close/>
              </a:path>
              <a:path w="41910" h="2363470">
                <a:moveTo>
                  <a:pt x="41910" y="754379"/>
                </a:moveTo>
                <a:lnTo>
                  <a:pt x="0" y="754379"/>
                </a:lnTo>
                <a:lnTo>
                  <a:pt x="0" y="756919"/>
                </a:lnTo>
                <a:lnTo>
                  <a:pt x="41910" y="756919"/>
                </a:lnTo>
                <a:lnTo>
                  <a:pt x="41910" y="754379"/>
                </a:lnTo>
                <a:close/>
              </a:path>
              <a:path w="41910" h="2363470">
                <a:moveTo>
                  <a:pt x="41910" y="756919"/>
                </a:moveTo>
                <a:lnTo>
                  <a:pt x="0" y="756919"/>
                </a:lnTo>
                <a:lnTo>
                  <a:pt x="0" y="773429"/>
                </a:lnTo>
                <a:lnTo>
                  <a:pt x="41910" y="773429"/>
                </a:lnTo>
                <a:lnTo>
                  <a:pt x="41910" y="756919"/>
                </a:lnTo>
                <a:close/>
              </a:path>
              <a:path w="41910" h="2363470">
                <a:moveTo>
                  <a:pt x="4191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41910" y="779779"/>
                </a:lnTo>
                <a:lnTo>
                  <a:pt x="41910" y="773430"/>
                </a:lnTo>
                <a:close/>
              </a:path>
              <a:path w="41910" h="2363470">
                <a:moveTo>
                  <a:pt x="41910" y="779780"/>
                </a:moveTo>
                <a:lnTo>
                  <a:pt x="0" y="779780"/>
                </a:lnTo>
                <a:lnTo>
                  <a:pt x="0" y="782319"/>
                </a:lnTo>
                <a:lnTo>
                  <a:pt x="41910" y="782319"/>
                </a:lnTo>
                <a:lnTo>
                  <a:pt x="41910" y="779780"/>
                </a:lnTo>
                <a:close/>
              </a:path>
              <a:path w="41910" h="2363470">
                <a:moveTo>
                  <a:pt x="41910" y="782319"/>
                </a:moveTo>
                <a:lnTo>
                  <a:pt x="0" y="782319"/>
                </a:lnTo>
                <a:lnTo>
                  <a:pt x="0" y="786129"/>
                </a:lnTo>
                <a:lnTo>
                  <a:pt x="41910" y="786129"/>
                </a:lnTo>
                <a:lnTo>
                  <a:pt x="41910" y="782319"/>
                </a:lnTo>
                <a:close/>
              </a:path>
              <a:path w="41910" h="2363470">
                <a:moveTo>
                  <a:pt x="41910" y="786130"/>
                </a:moveTo>
                <a:lnTo>
                  <a:pt x="0" y="786130"/>
                </a:lnTo>
                <a:lnTo>
                  <a:pt x="0" y="814069"/>
                </a:lnTo>
                <a:lnTo>
                  <a:pt x="41910" y="814069"/>
                </a:lnTo>
                <a:lnTo>
                  <a:pt x="41910" y="786130"/>
                </a:lnTo>
                <a:close/>
              </a:path>
              <a:path w="41910" h="2363470">
                <a:moveTo>
                  <a:pt x="41910" y="814069"/>
                </a:moveTo>
                <a:lnTo>
                  <a:pt x="0" y="814069"/>
                </a:lnTo>
                <a:lnTo>
                  <a:pt x="0" y="817879"/>
                </a:lnTo>
                <a:lnTo>
                  <a:pt x="41910" y="817879"/>
                </a:lnTo>
                <a:lnTo>
                  <a:pt x="41910" y="814069"/>
                </a:lnTo>
                <a:close/>
              </a:path>
              <a:path w="41910" h="2363470">
                <a:moveTo>
                  <a:pt x="41910" y="817880"/>
                </a:moveTo>
                <a:lnTo>
                  <a:pt x="0" y="817880"/>
                </a:lnTo>
                <a:lnTo>
                  <a:pt x="0" y="836929"/>
                </a:lnTo>
                <a:lnTo>
                  <a:pt x="41910" y="836929"/>
                </a:lnTo>
                <a:lnTo>
                  <a:pt x="41910" y="817880"/>
                </a:lnTo>
                <a:close/>
              </a:path>
              <a:path w="41910" h="2363470">
                <a:moveTo>
                  <a:pt x="41910" y="836929"/>
                </a:moveTo>
                <a:lnTo>
                  <a:pt x="0" y="836929"/>
                </a:lnTo>
                <a:lnTo>
                  <a:pt x="0" y="877569"/>
                </a:lnTo>
                <a:lnTo>
                  <a:pt x="41910" y="877569"/>
                </a:lnTo>
                <a:lnTo>
                  <a:pt x="41910" y="836929"/>
                </a:lnTo>
                <a:close/>
              </a:path>
              <a:path w="41910" h="2363470">
                <a:moveTo>
                  <a:pt x="41910" y="877569"/>
                </a:moveTo>
                <a:lnTo>
                  <a:pt x="0" y="877569"/>
                </a:lnTo>
                <a:lnTo>
                  <a:pt x="0" y="881379"/>
                </a:lnTo>
                <a:lnTo>
                  <a:pt x="41910" y="881379"/>
                </a:lnTo>
                <a:lnTo>
                  <a:pt x="41910" y="877569"/>
                </a:lnTo>
                <a:close/>
              </a:path>
              <a:path w="41910" h="2363470">
                <a:moveTo>
                  <a:pt x="41910" y="881379"/>
                </a:moveTo>
                <a:lnTo>
                  <a:pt x="0" y="881379"/>
                </a:lnTo>
                <a:lnTo>
                  <a:pt x="0" y="887729"/>
                </a:lnTo>
                <a:lnTo>
                  <a:pt x="41910" y="887729"/>
                </a:lnTo>
                <a:lnTo>
                  <a:pt x="41910" y="881379"/>
                </a:lnTo>
                <a:close/>
              </a:path>
              <a:path w="41910" h="2363470">
                <a:moveTo>
                  <a:pt x="41910" y="887729"/>
                </a:moveTo>
                <a:lnTo>
                  <a:pt x="0" y="887729"/>
                </a:lnTo>
                <a:lnTo>
                  <a:pt x="0" y="896619"/>
                </a:lnTo>
                <a:lnTo>
                  <a:pt x="41910" y="896619"/>
                </a:lnTo>
                <a:lnTo>
                  <a:pt x="41910" y="887729"/>
                </a:lnTo>
                <a:close/>
              </a:path>
              <a:path w="41910" h="2363470">
                <a:moveTo>
                  <a:pt x="41910" y="896619"/>
                </a:moveTo>
                <a:lnTo>
                  <a:pt x="0" y="896619"/>
                </a:lnTo>
                <a:lnTo>
                  <a:pt x="0" y="906779"/>
                </a:lnTo>
                <a:lnTo>
                  <a:pt x="41910" y="906779"/>
                </a:lnTo>
                <a:lnTo>
                  <a:pt x="41910" y="896619"/>
                </a:lnTo>
                <a:close/>
              </a:path>
              <a:path w="41910" h="2363470">
                <a:moveTo>
                  <a:pt x="41910" y="906779"/>
                </a:moveTo>
                <a:lnTo>
                  <a:pt x="0" y="906779"/>
                </a:lnTo>
                <a:lnTo>
                  <a:pt x="0" y="938529"/>
                </a:lnTo>
                <a:lnTo>
                  <a:pt x="41910" y="938529"/>
                </a:lnTo>
                <a:lnTo>
                  <a:pt x="41910" y="906779"/>
                </a:lnTo>
                <a:close/>
              </a:path>
              <a:path w="41910" h="2363470">
                <a:moveTo>
                  <a:pt x="41910" y="938529"/>
                </a:moveTo>
                <a:lnTo>
                  <a:pt x="0" y="938529"/>
                </a:lnTo>
                <a:lnTo>
                  <a:pt x="0" y="944879"/>
                </a:lnTo>
                <a:lnTo>
                  <a:pt x="41910" y="944879"/>
                </a:lnTo>
                <a:lnTo>
                  <a:pt x="41910" y="938529"/>
                </a:lnTo>
                <a:close/>
              </a:path>
              <a:path w="41910" h="2363470">
                <a:moveTo>
                  <a:pt x="41910" y="944879"/>
                </a:moveTo>
                <a:lnTo>
                  <a:pt x="0" y="944879"/>
                </a:lnTo>
                <a:lnTo>
                  <a:pt x="0" y="951229"/>
                </a:lnTo>
                <a:lnTo>
                  <a:pt x="41910" y="951229"/>
                </a:lnTo>
                <a:lnTo>
                  <a:pt x="41910" y="944879"/>
                </a:lnTo>
                <a:close/>
              </a:path>
              <a:path w="41910" h="2363470">
                <a:moveTo>
                  <a:pt x="41910" y="951229"/>
                </a:moveTo>
                <a:lnTo>
                  <a:pt x="0" y="951229"/>
                </a:lnTo>
                <a:lnTo>
                  <a:pt x="0" y="957579"/>
                </a:lnTo>
                <a:lnTo>
                  <a:pt x="41910" y="957579"/>
                </a:lnTo>
                <a:lnTo>
                  <a:pt x="41910" y="951229"/>
                </a:lnTo>
                <a:close/>
              </a:path>
              <a:path w="41910" h="2363470">
                <a:moveTo>
                  <a:pt x="41910" y="957579"/>
                </a:moveTo>
                <a:lnTo>
                  <a:pt x="0" y="957579"/>
                </a:lnTo>
                <a:lnTo>
                  <a:pt x="0" y="982979"/>
                </a:lnTo>
                <a:lnTo>
                  <a:pt x="41910" y="982979"/>
                </a:lnTo>
                <a:lnTo>
                  <a:pt x="41910" y="957579"/>
                </a:lnTo>
                <a:close/>
              </a:path>
              <a:path w="41910" h="2363470">
                <a:moveTo>
                  <a:pt x="41910" y="982979"/>
                </a:moveTo>
                <a:lnTo>
                  <a:pt x="0" y="982979"/>
                </a:lnTo>
                <a:lnTo>
                  <a:pt x="0" y="989329"/>
                </a:lnTo>
                <a:lnTo>
                  <a:pt x="41910" y="989329"/>
                </a:lnTo>
                <a:lnTo>
                  <a:pt x="41910" y="982979"/>
                </a:lnTo>
                <a:close/>
              </a:path>
              <a:path w="41910" h="2363470">
                <a:moveTo>
                  <a:pt x="41910" y="989329"/>
                </a:moveTo>
                <a:lnTo>
                  <a:pt x="0" y="989329"/>
                </a:lnTo>
                <a:lnTo>
                  <a:pt x="0" y="991869"/>
                </a:lnTo>
                <a:lnTo>
                  <a:pt x="41910" y="991869"/>
                </a:lnTo>
                <a:lnTo>
                  <a:pt x="41910" y="989329"/>
                </a:lnTo>
                <a:close/>
              </a:path>
              <a:path w="41910" h="2363470">
                <a:moveTo>
                  <a:pt x="41910" y="991869"/>
                </a:moveTo>
                <a:lnTo>
                  <a:pt x="0" y="991869"/>
                </a:lnTo>
                <a:lnTo>
                  <a:pt x="0" y="1010919"/>
                </a:lnTo>
                <a:lnTo>
                  <a:pt x="41910" y="1010919"/>
                </a:lnTo>
                <a:lnTo>
                  <a:pt x="41910" y="991869"/>
                </a:lnTo>
                <a:close/>
              </a:path>
              <a:path w="41910" h="2363470">
                <a:moveTo>
                  <a:pt x="41910" y="1010919"/>
                </a:moveTo>
                <a:lnTo>
                  <a:pt x="0" y="1010919"/>
                </a:lnTo>
                <a:lnTo>
                  <a:pt x="0" y="1014729"/>
                </a:lnTo>
                <a:lnTo>
                  <a:pt x="41910" y="1014729"/>
                </a:lnTo>
                <a:lnTo>
                  <a:pt x="41910" y="1010919"/>
                </a:lnTo>
                <a:close/>
              </a:path>
              <a:path w="41910" h="2363470">
                <a:moveTo>
                  <a:pt x="41910" y="1014730"/>
                </a:moveTo>
                <a:lnTo>
                  <a:pt x="0" y="1014730"/>
                </a:lnTo>
                <a:lnTo>
                  <a:pt x="0" y="1017269"/>
                </a:lnTo>
                <a:lnTo>
                  <a:pt x="41910" y="1017269"/>
                </a:lnTo>
                <a:lnTo>
                  <a:pt x="41910" y="1014730"/>
                </a:lnTo>
                <a:close/>
              </a:path>
              <a:path w="41910" h="2363470">
                <a:moveTo>
                  <a:pt x="41910" y="1017269"/>
                </a:moveTo>
                <a:lnTo>
                  <a:pt x="0" y="1017269"/>
                </a:lnTo>
                <a:lnTo>
                  <a:pt x="0" y="1021079"/>
                </a:lnTo>
                <a:lnTo>
                  <a:pt x="41910" y="1021079"/>
                </a:lnTo>
                <a:lnTo>
                  <a:pt x="41910" y="1017269"/>
                </a:lnTo>
                <a:close/>
              </a:path>
              <a:path w="41910" h="2363470">
                <a:moveTo>
                  <a:pt x="41910" y="1021080"/>
                </a:moveTo>
                <a:lnTo>
                  <a:pt x="0" y="1021080"/>
                </a:lnTo>
                <a:lnTo>
                  <a:pt x="0" y="1036319"/>
                </a:lnTo>
                <a:lnTo>
                  <a:pt x="41910" y="1036319"/>
                </a:lnTo>
                <a:lnTo>
                  <a:pt x="41910" y="1021080"/>
                </a:lnTo>
                <a:close/>
              </a:path>
              <a:path w="41910" h="2363470">
                <a:moveTo>
                  <a:pt x="41910" y="1036319"/>
                </a:moveTo>
                <a:lnTo>
                  <a:pt x="0" y="1036319"/>
                </a:lnTo>
                <a:lnTo>
                  <a:pt x="0" y="1078229"/>
                </a:lnTo>
                <a:lnTo>
                  <a:pt x="41910" y="1078229"/>
                </a:lnTo>
                <a:lnTo>
                  <a:pt x="41910" y="1036319"/>
                </a:lnTo>
                <a:close/>
              </a:path>
              <a:path w="41910" h="2363470">
                <a:moveTo>
                  <a:pt x="41910" y="1078229"/>
                </a:moveTo>
                <a:lnTo>
                  <a:pt x="0" y="1078229"/>
                </a:lnTo>
                <a:lnTo>
                  <a:pt x="0" y="1097279"/>
                </a:lnTo>
                <a:lnTo>
                  <a:pt x="41910" y="1097279"/>
                </a:lnTo>
                <a:lnTo>
                  <a:pt x="41910" y="1078229"/>
                </a:lnTo>
                <a:close/>
              </a:path>
              <a:path w="41910" h="2363470">
                <a:moveTo>
                  <a:pt x="41910" y="1097279"/>
                </a:moveTo>
                <a:lnTo>
                  <a:pt x="0" y="1097279"/>
                </a:lnTo>
                <a:lnTo>
                  <a:pt x="0" y="1122679"/>
                </a:lnTo>
                <a:lnTo>
                  <a:pt x="41910" y="1122679"/>
                </a:lnTo>
                <a:lnTo>
                  <a:pt x="41910" y="1097279"/>
                </a:lnTo>
                <a:close/>
              </a:path>
              <a:path w="41910" h="2363470">
                <a:moveTo>
                  <a:pt x="41910" y="1122679"/>
                </a:moveTo>
                <a:lnTo>
                  <a:pt x="0" y="1122679"/>
                </a:lnTo>
                <a:lnTo>
                  <a:pt x="0" y="1135379"/>
                </a:lnTo>
                <a:lnTo>
                  <a:pt x="41910" y="1135379"/>
                </a:lnTo>
                <a:lnTo>
                  <a:pt x="41910" y="1122679"/>
                </a:lnTo>
                <a:close/>
              </a:path>
              <a:path w="41910" h="2363470">
                <a:moveTo>
                  <a:pt x="41910" y="1135379"/>
                </a:moveTo>
                <a:lnTo>
                  <a:pt x="0" y="1135379"/>
                </a:lnTo>
                <a:lnTo>
                  <a:pt x="0" y="1144269"/>
                </a:lnTo>
                <a:lnTo>
                  <a:pt x="41910" y="1144269"/>
                </a:lnTo>
                <a:lnTo>
                  <a:pt x="41910" y="1135379"/>
                </a:lnTo>
                <a:close/>
              </a:path>
              <a:path w="41910" h="2363470">
                <a:moveTo>
                  <a:pt x="41910" y="1144269"/>
                </a:moveTo>
                <a:lnTo>
                  <a:pt x="0" y="1144269"/>
                </a:lnTo>
                <a:lnTo>
                  <a:pt x="0" y="1154429"/>
                </a:lnTo>
                <a:lnTo>
                  <a:pt x="41910" y="1154429"/>
                </a:lnTo>
                <a:lnTo>
                  <a:pt x="41910" y="1144269"/>
                </a:lnTo>
                <a:close/>
              </a:path>
              <a:path w="41910" h="2363470">
                <a:moveTo>
                  <a:pt x="41910" y="1154429"/>
                </a:moveTo>
                <a:lnTo>
                  <a:pt x="0" y="1154429"/>
                </a:lnTo>
                <a:lnTo>
                  <a:pt x="0" y="1186179"/>
                </a:lnTo>
                <a:lnTo>
                  <a:pt x="41910" y="1186179"/>
                </a:lnTo>
                <a:lnTo>
                  <a:pt x="41910" y="1154429"/>
                </a:lnTo>
                <a:close/>
              </a:path>
              <a:path w="41910" h="2363470">
                <a:moveTo>
                  <a:pt x="41910" y="1186180"/>
                </a:moveTo>
                <a:lnTo>
                  <a:pt x="0" y="1186180"/>
                </a:lnTo>
                <a:lnTo>
                  <a:pt x="0" y="1192529"/>
                </a:lnTo>
                <a:lnTo>
                  <a:pt x="41910" y="1192529"/>
                </a:lnTo>
                <a:lnTo>
                  <a:pt x="41910" y="1186180"/>
                </a:lnTo>
                <a:close/>
              </a:path>
              <a:path w="41910" h="2363470">
                <a:moveTo>
                  <a:pt x="41910" y="1192529"/>
                </a:moveTo>
                <a:lnTo>
                  <a:pt x="0" y="1192529"/>
                </a:lnTo>
                <a:lnTo>
                  <a:pt x="0" y="1195069"/>
                </a:lnTo>
                <a:lnTo>
                  <a:pt x="41910" y="1195069"/>
                </a:lnTo>
                <a:lnTo>
                  <a:pt x="41910" y="1192529"/>
                </a:lnTo>
                <a:close/>
              </a:path>
              <a:path w="41910" h="2363470">
                <a:moveTo>
                  <a:pt x="4191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41910" y="1205229"/>
                </a:lnTo>
                <a:lnTo>
                  <a:pt x="41910" y="1195069"/>
                </a:lnTo>
                <a:close/>
              </a:path>
              <a:path w="41910" h="2363470">
                <a:moveTo>
                  <a:pt x="41910" y="1205229"/>
                </a:moveTo>
                <a:lnTo>
                  <a:pt x="0" y="1205229"/>
                </a:lnTo>
                <a:lnTo>
                  <a:pt x="0" y="1207769"/>
                </a:lnTo>
                <a:lnTo>
                  <a:pt x="41910" y="1207769"/>
                </a:lnTo>
                <a:lnTo>
                  <a:pt x="41910" y="1205229"/>
                </a:lnTo>
                <a:close/>
              </a:path>
              <a:path w="41910" h="2363470">
                <a:moveTo>
                  <a:pt x="41910" y="1207769"/>
                </a:moveTo>
                <a:lnTo>
                  <a:pt x="0" y="1207769"/>
                </a:lnTo>
                <a:lnTo>
                  <a:pt x="0" y="1243329"/>
                </a:lnTo>
                <a:lnTo>
                  <a:pt x="41910" y="1243329"/>
                </a:lnTo>
                <a:lnTo>
                  <a:pt x="41910" y="1207769"/>
                </a:lnTo>
                <a:close/>
              </a:path>
              <a:path w="41910" h="2363470">
                <a:moveTo>
                  <a:pt x="41910" y="1243330"/>
                </a:moveTo>
                <a:lnTo>
                  <a:pt x="0" y="1243330"/>
                </a:lnTo>
                <a:lnTo>
                  <a:pt x="0" y="1245869"/>
                </a:lnTo>
                <a:lnTo>
                  <a:pt x="41910" y="1245869"/>
                </a:lnTo>
                <a:lnTo>
                  <a:pt x="41910" y="1243330"/>
                </a:lnTo>
                <a:close/>
              </a:path>
              <a:path w="41910" h="2363470">
                <a:moveTo>
                  <a:pt x="41910" y="1245869"/>
                </a:moveTo>
                <a:lnTo>
                  <a:pt x="0" y="1245869"/>
                </a:lnTo>
                <a:lnTo>
                  <a:pt x="0" y="1256029"/>
                </a:lnTo>
                <a:lnTo>
                  <a:pt x="41910" y="1256029"/>
                </a:lnTo>
                <a:lnTo>
                  <a:pt x="41910" y="1245869"/>
                </a:lnTo>
                <a:close/>
              </a:path>
              <a:path w="41910" h="2363470">
                <a:moveTo>
                  <a:pt x="41910" y="1256030"/>
                </a:moveTo>
                <a:lnTo>
                  <a:pt x="0" y="1256030"/>
                </a:lnTo>
                <a:lnTo>
                  <a:pt x="0" y="1264919"/>
                </a:lnTo>
                <a:lnTo>
                  <a:pt x="41910" y="1264919"/>
                </a:lnTo>
                <a:lnTo>
                  <a:pt x="41910" y="1256030"/>
                </a:lnTo>
                <a:close/>
              </a:path>
              <a:path w="41910" h="2363470">
                <a:moveTo>
                  <a:pt x="41910" y="1264920"/>
                </a:moveTo>
                <a:lnTo>
                  <a:pt x="0" y="1264920"/>
                </a:lnTo>
                <a:lnTo>
                  <a:pt x="0" y="1319529"/>
                </a:lnTo>
                <a:lnTo>
                  <a:pt x="41910" y="1319529"/>
                </a:lnTo>
                <a:lnTo>
                  <a:pt x="41910" y="1264920"/>
                </a:lnTo>
                <a:close/>
              </a:path>
              <a:path w="41910" h="2363470">
                <a:moveTo>
                  <a:pt x="41910" y="1319529"/>
                </a:moveTo>
                <a:lnTo>
                  <a:pt x="0" y="1319529"/>
                </a:lnTo>
                <a:lnTo>
                  <a:pt x="0" y="1344929"/>
                </a:lnTo>
                <a:lnTo>
                  <a:pt x="41910" y="1344929"/>
                </a:lnTo>
                <a:lnTo>
                  <a:pt x="41910" y="1319529"/>
                </a:lnTo>
                <a:close/>
              </a:path>
              <a:path w="41910" h="2363470">
                <a:moveTo>
                  <a:pt x="41910" y="1344929"/>
                </a:moveTo>
                <a:lnTo>
                  <a:pt x="0" y="1344929"/>
                </a:lnTo>
                <a:lnTo>
                  <a:pt x="0" y="1351279"/>
                </a:lnTo>
                <a:lnTo>
                  <a:pt x="41910" y="1351279"/>
                </a:lnTo>
                <a:lnTo>
                  <a:pt x="41910" y="1344929"/>
                </a:lnTo>
                <a:close/>
              </a:path>
              <a:path w="41910" h="2363470">
                <a:moveTo>
                  <a:pt x="41910" y="1351279"/>
                </a:moveTo>
                <a:lnTo>
                  <a:pt x="0" y="1351279"/>
                </a:lnTo>
                <a:lnTo>
                  <a:pt x="0" y="1363979"/>
                </a:lnTo>
                <a:lnTo>
                  <a:pt x="41910" y="1363979"/>
                </a:lnTo>
                <a:lnTo>
                  <a:pt x="41910" y="1351279"/>
                </a:lnTo>
                <a:close/>
              </a:path>
              <a:path w="41910" h="2363470">
                <a:moveTo>
                  <a:pt x="41910" y="1363979"/>
                </a:moveTo>
                <a:lnTo>
                  <a:pt x="0" y="1363979"/>
                </a:lnTo>
                <a:lnTo>
                  <a:pt x="0" y="1383029"/>
                </a:lnTo>
                <a:lnTo>
                  <a:pt x="41910" y="1383029"/>
                </a:lnTo>
                <a:lnTo>
                  <a:pt x="41910" y="1363979"/>
                </a:lnTo>
                <a:close/>
              </a:path>
              <a:path w="41910" h="2363470">
                <a:moveTo>
                  <a:pt x="41910" y="1383029"/>
                </a:moveTo>
                <a:lnTo>
                  <a:pt x="0" y="1383029"/>
                </a:lnTo>
                <a:lnTo>
                  <a:pt x="0" y="1389379"/>
                </a:lnTo>
                <a:lnTo>
                  <a:pt x="41910" y="1389379"/>
                </a:lnTo>
                <a:lnTo>
                  <a:pt x="41910" y="1383029"/>
                </a:lnTo>
                <a:close/>
              </a:path>
              <a:path w="41910" h="2363470">
                <a:moveTo>
                  <a:pt x="41910" y="1389379"/>
                </a:moveTo>
                <a:lnTo>
                  <a:pt x="0" y="1389379"/>
                </a:lnTo>
                <a:lnTo>
                  <a:pt x="0" y="1414779"/>
                </a:lnTo>
                <a:lnTo>
                  <a:pt x="41910" y="1414779"/>
                </a:lnTo>
                <a:lnTo>
                  <a:pt x="41910" y="1389379"/>
                </a:lnTo>
                <a:close/>
              </a:path>
              <a:path w="41910" h="2363470">
                <a:moveTo>
                  <a:pt x="41910" y="1414779"/>
                </a:moveTo>
                <a:lnTo>
                  <a:pt x="0" y="1414779"/>
                </a:lnTo>
                <a:lnTo>
                  <a:pt x="0" y="1427479"/>
                </a:lnTo>
                <a:lnTo>
                  <a:pt x="41910" y="1427479"/>
                </a:lnTo>
                <a:lnTo>
                  <a:pt x="41910" y="1414779"/>
                </a:lnTo>
                <a:close/>
              </a:path>
              <a:path w="41910" h="2363470">
                <a:moveTo>
                  <a:pt x="41910" y="1427480"/>
                </a:moveTo>
                <a:lnTo>
                  <a:pt x="0" y="1427480"/>
                </a:lnTo>
                <a:lnTo>
                  <a:pt x="0" y="1433829"/>
                </a:lnTo>
                <a:lnTo>
                  <a:pt x="41910" y="1433829"/>
                </a:lnTo>
                <a:lnTo>
                  <a:pt x="41910" y="1427480"/>
                </a:lnTo>
                <a:close/>
              </a:path>
              <a:path w="41910" h="2363470">
                <a:moveTo>
                  <a:pt x="41910" y="1433829"/>
                </a:moveTo>
                <a:lnTo>
                  <a:pt x="0" y="1433829"/>
                </a:lnTo>
                <a:lnTo>
                  <a:pt x="0" y="1446529"/>
                </a:lnTo>
                <a:lnTo>
                  <a:pt x="41910" y="1446529"/>
                </a:lnTo>
                <a:lnTo>
                  <a:pt x="41910" y="1433829"/>
                </a:lnTo>
                <a:close/>
              </a:path>
              <a:path w="41910" h="2363470">
                <a:moveTo>
                  <a:pt x="41910" y="1446529"/>
                </a:moveTo>
                <a:lnTo>
                  <a:pt x="0" y="1446529"/>
                </a:lnTo>
                <a:lnTo>
                  <a:pt x="0" y="1452879"/>
                </a:lnTo>
                <a:lnTo>
                  <a:pt x="41910" y="1452879"/>
                </a:lnTo>
                <a:lnTo>
                  <a:pt x="41910" y="1446529"/>
                </a:lnTo>
                <a:close/>
              </a:path>
              <a:path w="41910" h="2363470">
                <a:moveTo>
                  <a:pt x="41910" y="1452880"/>
                </a:moveTo>
                <a:lnTo>
                  <a:pt x="0" y="1452880"/>
                </a:lnTo>
                <a:lnTo>
                  <a:pt x="0" y="1455419"/>
                </a:lnTo>
                <a:lnTo>
                  <a:pt x="41910" y="1455419"/>
                </a:lnTo>
                <a:lnTo>
                  <a:pt x="41910" y="1452880"/>
                </a:lnTo>
                <a:close/>
              </a:path>
              <a:path w="41910" h="2363470">
                <a:moveTo>
                  <a:pt x="41910" y="1455419"/>
                </a:moveTo>
                <a:lnTo>
                  <a:pt x="0" y="1455419"/>
                </a:lnTo>
                <a:lnTo>
                  <a:pt x="0" y="1461769"/>
                </a:lnTo>
                <a:lnTo>
                  <a:pt x="41910" y="1461769"/>
                </a:lnTo>
                <a:lnTo>
                  <a:pt x="41910" y="1455419"/>
                </a:lnTo>
                <a:close/>
              </a:path>
              <a:path w="41910" h="2363470">
                <a:moveTo>
                  <a:pt x="41910" y="1461769"/>
                </a:moveTo>
                <a:lnTo>
                  <a:pt x="0" y="1461769"/>
                </a:lnTo>
                <a:lnTo>
                  <a:pt x="0" y="1465579"/>
                </a:lnTo>
                <a:lnTo>
                  <a:pt x="41910" y="1465579"/>
                </a:lnTo>
                <a:lnTo>
                  <a:pt x="41910" y="1461769"/>
                </a:lnTo>
                <a:close/>
              </a:path>
              <a:path w="41910" h="2363470">
                <a:moveTo>
                  <a:pt x="41910" y="1465580"/>
                </a:moveTo>
                <a:lnTo>
                  <a:pt x="0" y="1465580"/>
                </a:lnTo>
                <a:lnTo>
                  <a:pt x="0" y="1471929"/>
                </a:lnTo>
                <a:lnTo>
                  <a:pt x="41910" y="1471929"/>
                </a:lnTo>
                <a:lnTo>
                  <a:pt x="41910" y="1465580"/>
                </a:lnTo>
                <a:close/>
              </a:path>
              <a:path w="41910" h="2363470">
                <a:moveTo>
                  <a:pt x="41910" y="1471929"/>
                </a:moveTo>
                <a:lnTo>
                  <a:pt x="0" y="1471929"/>
                </a:lnTo>
                <a:lnTo>
                  <a:pt x="0" y="1478279"/>
                </a:lnTo>
                <a:lnTo>
                  <a:pt x="41910" y="1478279"/>
                </a:lnTo>
                <a:lnTo>
                  <a:pt x="41910" y="1471929"/>
                </a:lnTo>
                <a:close/>
              </a:path>
              <a:path w="41910" h="2363470">
                <a:moveTo>
                  <a:pt x="41910" y="1478279"/>
                </a:moveTo>
                <a:lnTo>
                  <a:pt x="0" y="1478279"/>
                </a:lnTo>
                <a:lnTo>
                  <a:pt x="0" y="1484629"/>
                </a:lnTo>
                <a:lnTo>
                  <a:pt x="41910" y="1484629"/>
                </a:lnTo>
                <a:lnTo>
                  <a:pt x="41910" y="1478279"/>
                </a:lnTo>
                <a:close/>
              </a:path>
              <a:path w="41910" h="2363470">
                <a:moveTo>
                  <a:pt x="41910" y="1484629"/>
                </a:moveTo>
                <a:lnTo>
                  <a:pt x="0" y="1484629"/>
                </a:lnTo>
                <a:lnTo>
                  <a:pt x="0" y="1497329"/>
                </a:lnTo>
                <a:lnTo>
                  <a:pt x="41910" y="1497329"/>
                </a:lnTo>
                <a:lnTo>
                  <a:pt x="41910" y="1484629"/>
                </a:lnTo>
                <a:close/>
              </a:path>
              <a:path w="41910" h="2363470">
                <a:moveTo>
                  <a:pt x="41910" y="1497329"/>
                </a:moveTo>
                <a:lnTo>
                  <a:pt x="0" y="1497329"/>
                </a:lnTo>
                <a:lnTo>
                  <a:pt x="0" y="1510029"/>
                </a:lnTo>
                <a:lnTo>
                  <a:pt x="41910" y="1510029"/>
                </a:lnTo>
                <a:lnTo>
                  <a:pt x="41910" y="1497329"/>
                </a:lnTo>
                <a:close/>
              </a:path>
              <a:path w="41910" h="2363470">
                <a:moveTo>
                  <a:pt x="41910" y="1510029"/>
                </a:moveTo>
                <a:lnTo>
                  <a:pt x="0" y="1510029"/>
                </a:lnTo>
                <a:lnTo>
                  <a:pt x="0" y="1522729"/>
                </a:lnTo>
                <a:lnTo>
                  <a:pt x="41910" y="1522729"/>
                </a:lnTo>
                <a:lnTo>
                  <a:pt x="41910" y="1510029"/>
                </a:lnTo>
                <a:close/>
              </a:path>
              <a:path w="41910" h="2363470">
                <a:moveTo>
                  <a:pt x="41910" y="1522729"/>
                </a:moveTo>
                <a:lnTo>
                  <a:pt x="0" y="1522729"/>
                </a:lnTo>
                <a:lnTo>
                  <a:pt x="0" y="1535429"/>
                </a:lnTo>
                <a:lnTo>
                  <a:pt x="41910" y="1535429"/>
                </a:lnTo>
                <a:lnTo>
                  <a:pt x="41910" y="1522729"/>
                </a:lnTo>
                <a:close/>
              </a:path>
              <a:path w="41910" h="2363470">
                <a:moveTo>
                  <a:pt x="41910" y="1535429"/>
                </a:moveTo>
                <a:lnTo>
                  <a:pt x="0" y="1535429"/>
                </a:lnTo>
                <a:lnTo>
                  <a:pt x="0" y="1541779"/>
                </a:lnTo>
                <a:lnTo>
                  <a:pt x="41910" y="1541779"/>
                </a:lnTo>
                <a:lnTo>
                  <a:pt x="41910" y="1535429"/>
                </a:lnTo>
                <a:close/>
              </a:path>
              <a:path w="41910" h="2363470">
                <a:moveTo>
                  <a:pt x="41910" y="1541779"/>
                </a:moveTo>
                <a:lnTo>
                  <a:pt x="0" y="1541779"/>
                </a:lnTo>
                <a:lnTo>
                  <a:pt x="0" y="1550669"/>
                </a:lnTo>
                <a:lnTo>
                  <a:pt x="41910" y="1550669"/>
                </a:lnTo>
                <a:lnTo>
                  <a:pt x="41910" y="1541779"/>
                </a:lnTo>
                <a:close/>
              </a:path>
              <a:path w="41910" h="2363470">
                <a:moveTo>
                  <a:pt x="41910" y="1753869"/>
                </a:moveTo>
                <a:lnTo>
                  <a:pt x="0" y="1753869"/>
                </a:lnTo>
                <a:lnTo>
                  <a:pt x="0" y="2363470"/>
                </a:lnTo>
                <a:lnTo>
                  <a:pt x="41910" y="2363470"/>
                </a:lnTo>
                <a:lnTo>
                  <a:pt x="41910" y="1753869"/>
                </a:lnTo>
                <a:close/>
              </a:path>
              <a:path w="41910" h="2363470">
                <a:moveTo>
                  <a:pt x="41910" y="1747519"/>
                </a:moveTo>
                <a:lnTo>
                  <a:pt x="0" y="1747519"/>
                </a:lnTo>
                <a:lnTo>
                  <a:pt x="0" y="1752599"/>
                </a:lnTo>
                <a:lnTo>
                  <a:pt x="41910" y="1752599"/>
                </a:lnTo>
                <a:lnTo>
                  <a:pt x="41910" y="1747519"/>
                </a:lnTo>
                <a:close/>
              </a:path>
              <a:path w="41910" h="2363470">
                <a:moveTo>
                  <a:pt x="41910" y="1741169"/>
                </a:moveTo>
                <a:lnTo>
                  <a:pt x="0" y="1741169"/>
                </a:lnTo>
                <a:lnTo>
                  <a:pt x="0" y="1746249"/>
                </a:lnTo>
                <a:lnTo>
                  <a:pt x="41910" y="1746249"/>
                </a:lnTo>
                <a:lnTo>
                  <a:pt x="41910" y="1741169"/>
                </a:lnTo>
                <a:close/>
              </a:path>
              <a:path w="41910" h="2363470">
                <a:moveTo>
                  <a:pt x="41910" y="1734819"/>
                </a:moveTo>
                <a:lnTo>
                  <a:pt x="0" y="1734819"/>
                </a:lnTo>
                <a:lnTo>
                  <a:pt x="0" y="1739899"/>
                </a:lnTo>
                <a:lnTo>
                  <a:pt x="41910" y="1739899"/>
                </a:lnTo>
                <a:lnTo>
                  <a:pt x="41910" y="1734819"/>
                </a:lnTo>
                <a:close/>
              </a:path>
              <a:path w="41910" h="2363470">
                <a:moveTo>
                  <a:pt x="41910" y="1728469"/>
                </a:moveTo>
                <a:lnTo>
                  <a:pt x="0" y="1728469"/>
                </a:lnTo>
                <a:lnTo>
                  <a:pt x="0" y="1733550"/>
                </a:lnTo>
                <a:lnTo>
                  <a:pt x="41910" y="1733550"/>
                </a:lnTo>
                <a:lnTo>
                  <a:pt x="41910" y="1728469"/>
                </a:lnTo>
                <a:close/>
              </a:path>
              <a:path w="41910" h="2363470">
                <a:moveTo>
                  <a:pt x="41910" y="1722119"/>
                </a:moveTo>
                <a:lnTo>
                  <a:pt x="0" y="1722119"/>
                </a:lnTo>
                <a:lnTo>
                  <a:pt x="0" y="1727199"/>
                </a:lnTo>
                <a:lnTo>
                  <a:pt x="41910" y="1727199"/>
                </a:lnTo>
                <a:lnTo>
                  <a:pt x="41910" y="1722119"/>
                </a:lnTo>
                <a:close/>
              </a:path>
              <a:path w="41910" h="2363470">
                <a:moveTo>
                  <a:pt x="41910" y="1715769"/>
                </a:moveTo>
                <a:lnTo>
                  <a:pt x="0" y="1715769"/>
                </a:lnTo>
                <a:lnTo>
                  <a:pt x="0" y="1720849"/>
                </a:lnTo>
                <a:lnTo>
                  <a:pt x="41910" y="1720849"/>
                </a:lnTo>
                <a:lnTo>
                  <a:pt x="41910" y="1715769"/>
                </a:lnTo>
                <a:close/>
              </a:path>
              <a:path w="41910" h="2363470">
                <a:moveTo>
                  <a:pt x="41910" y="1709419"/>
                </a:moveTo>
                <a:lnTo>
                  <a:pt x="0" y="1709419"/>
                </a:lnTo>
                <a:lnTo>
                  <a:pt x="0" y="1714499"/>
                </a:lnTo>
                <a:lnTo>
                  <a:pt x="41910" y="1714499"/>
                </a:lnTo>
                <a:lnTo>
                  <a:pt x="41910" y="1709419"/>
                </a:lnTo>
                <a:close/>
              </a:path>
              <a:path w="41910" h="2363470">
                <a:moveTo>
                  <a:pt x="41910" y="1703069"/>
                </a:moveTo>
                <a:lnTo>
                  <a:pt x="0" y="1703069"/>
                </a:lnTo>
                <a:lnTo>
                  <a:pt x="0" y="1708149"/>
                </a:lnTo>
                <a:lnTo>
                  <a:pt x="41910" y="1708149"/>
                </a:lnTo>
                <a:lnTo>
                  <a:pt x="41910" y="1703069"/>
                </a:lnTo>
                <a:close/>
              </a:path>
              <a:path w="41910" h="2363470">
                <a:moveTo>
                  <a:pt x="41910" y="1696719"/>
                </a:moveTo>
                <a:lnTo>
                  <a:pt x="0" y="1696719"/>
                </a:lnTo>
                <a:lnTo>
                  <a:pt x="0" y="1701799"/>
                </a:lnTo>
                <a:lnTo>
                  <a:pt x="41910" y="1701799"/>
                </a:lnTo>
                <a:lnTo>
                  <a:pt x="41910" y="1696719"/>
                </a:lnTo>
                <a:close/>
              </a:path>
              <a:path w="41910" h="2363470">
                <a:moveTo>
                  <a:pt x="41910" y="1690370"/>
                </a:moveTo>
                <a:lnTo>
                  <a:pt x="0" y="1690370"/>
                </a:lnTo>
                <a:lnTo>
                  <a:pt x="0" y="1695449"/>
                </a:lnTo>
                <a:lnTo>
                  <a:pt x="41910" y="1695449"/>
                </a:lnTo>
                <a:lnTo>
                  <a:pt x="41910" y="1690370"/>
                </a:lnTo>
                <a:close/>
              </a:path>
              <a:path w="41910" h="2363470">
                <a:moveTo>
                  <a:pt x="41910" y="1684020"/>
                </a:moveTo>
                <a:lnTo>
                  <a:pt x="0" y="1684020"/>
                </a:lnTo>
                <a:lnTo>
                  <a:pt x="0" y="1689099"/>
                </a:lnTo>
                <a:lnTo>
                  <a:pt x="41910" y="1689099"/>
                </a:lnTo>
                <a:lnTo>
                  <a:pt x="41910" y="1684020"/>
                </a:lnTo>
                <a:close/>
              </a:path>
              <a:path w="41910" h="2363470">
                <a:moveTo>
                  <a:pt x="41910" y="1677669"/>
                </a:moveTo>
                <a:lnTo>
                  <a:pt x="0" y="1677669"/>
                </a:lnTo>
                <a:lnTo>
                  <a:pt x="0" y="1682749"/>
                </a:lnTo>
                <a:lnTo>
                  <a:pt x="41910" y="1682749"/>
                </a:lnTo>
                <a:lnTo>
                  <a:pt x="41910" y="1677669"/>
                </a:lnTo>
                <a:close/>
              </a:path>
              <a:path w="41910" h="2363470">
                <a:moveTo>
                  <a:pt x="41910" y="1671319"/>
                </a:moveTo>
                <a:lnTo>
                  <a:pt x="0" y="1671319"/>
                </a:lnTo>
                <a:lnTo>
                  <a:pt x="0" y="1676399"/>
                </a:lnTo>
                <a:lnTo>
                  <a:pt x="41910" y="1676399"/>
                </a:lnTo>
                <a:lnTo>
                  <a:pt x="41910" y="1671319"/>
                </a:lnTo>
                <a:close/>
              </a:path>
              <a:path w="41910" h="2363470">
                <a:moveTo>
                  <a:pt x="41910" y="1664969"/>
                </a:moveTo>
                <a:lnTo>
                  <a:pt x="0" y="1664969"/>
                </a:lnTo>
                <a:lnTo>
                  <a:pt x="0" y="1670050"/>
                </a:lnTo>
                <a:lnTo>
                  <a:pt x="41910" y="1670050"/>
                </a:lnTo>
                <a:lnTo>
                  <a:pt x="41910" y="1664969"/>
                </a:lnTo>
                <a:close/>
              </a:path>
              <a:path w="41910" h="2363470">
                <a:moveTo>
                  <a:pt x="41910" y="1658619"/>
                </a:moveTo>
                <a:lnTo>
                  <a:pt x="0" y="1658619"/>
                </a:lnTo>
                <a:lnTo>
                  <a:pt x="0" y="1663699"/>
                </a:lnTo>
                <a:lnTo>
                  <a:pt x="41910" y="1663699"/>
                </a:lnTo>
                <a:lnTo>
                  <a:pt x="41910" y="1658619"/>
                </a:lnTo>
                <a:close/>
              </a:path>
              <a:path w="41910" h="2363470">
                <a:moveTo>
                  <a:pt x="41910" y="1652269"/>
                </a:moveTo>
                <a:lnTo>
                  <a:pt x="0" y="1652269"/>
                </a:lnTo>
                <a:lnTo>
                  <a:pt x="0" y="1657349"/>
                </a:lnTo>
                <a:lnTo>
                  <a:pt x="41910" y="1657349"/>
                </a:lnTo>
                <a:lnTo>
                  <a:pt x="41910" y="1652269"/>
                </a:lnTo>
                <a:close/>
              </a:path>
              <a:path w="41910" h="2363470">
                <a:moveTo>
                  <a:pt x="41910" y="1645919"/>
                </a:moveTo>
                <a:lnTo>
                  <a:pt x="0" y="1645919"/>
                </a:lnTo>
                <a:lnTo>
                  <a:pt x="0" y="1651000"/>
                </a:lnTo>
                <a:lnTo>
                  <a:pt x="41910" y="1651000"/>
                </a:lnTo>
                <a:lnTo>
                  <a:pt x="41910" y="1645919"/>
                </a:lnTo>
                <a:close/>
              </a:path>
              <a:path w="41910" h="2363470">
                <a:moveTo>
                  <a:pt x="41910" y="1639569"/>
                </a:moveTo>
                <a:lnTo>
                  <a:pt x="0" y="1639569"/>
                </a:lnTo>
                <a:lnTo>
                  <a:pt x="0" y="1644649"/>
                </a:lnTo>
                <a:lnTo>
                  <a:pt x="41910" y="1644649"/>
                </a:lnTo>
                <a:lnTo>
                  <a:pt x="41910" y="1639569"/>
                </a:lnTo>
                <a:close/>
              </a:path>
              <a:path w="41910" h="2363470">
                <a:moveTo>
                  <a:pt x="41910" y="1633219"/>
                </a:moveTo>
                <a:lnTo>
                  <a:pt x="0" y="1633219"/>
                </a:lnTo>
                <a:lnTo>
                  <a:pt x="0" y="1638299"/>
                </a:lnTo>
                <a:lnTo>
                  <a:pt x="41910" y="1638299"/>
                </a:lnTo>
                <a:lnTo>
                  <a:pt x="41910" y="1633219"/>
                </a:lnTo>
                <a:close/>
              </a:path>
              <a:path w="41910" h="2363470">
                <a:moveTo>
                  <a:pt x="41910" y="1626869"/>
                </a:moveTo>
                <a:lnTo>
                  <a:pt x="0" y="1626869"/>
                </a:lnTo>
                <a:lnTo>
                  <a:pt x="0" y="1631950"/>
                </a:lnTo>
                <a:lnTo>
                  <a:pt x="41910" y="1631950"/>
                </a:lnTo>
                <a:lnTo>
                  <a:pt x="41910" y="1626869"/>
                </a:lnTo>
                <a:close/>
              </a:path>
              <a:path w="41910" h="2363470">
                <a:moveTo>
                  <a:pt x="41910" y="1620520"/>
                </a:moveTo>
                <a:lnTo>
                  <a:pt x="0" y="1620520"/>
                </a:lnTo>
                <a:lnTo>
                  <a:pt x="0" y="1625599"/>
                </a:lnTo>
                <a:lnTo>
                  <a:pt x="41910" y="1625599"/>
                </a:lnTo>
                <a:lnTo>
                  <a:pt x="41910" y="1620520"/>
                </a:lnTo>
                <a:close/>
              </a:path>
              <a:path w="41910" h="2363470">
                <a:moveTo>
                  <a:pt x="41910" y="1614169"/>
                </a:moveTo>
                <a:lnTo>
                  <a:pt x="0" y="1614169"/>
                </a:lnTo>
                <a:lnTo>
                  <a:pt x="0" y="1619249"/>
                </a:lnTo>
                <a:lnTo>
                  <a:pt x="41910" y="1619249"/>
                </a:lnTo>
                <a:lnTo>
                  <a:pt x="41910" y="1614169"/>
                </a:lnTo>
                <a:close/>
              </a:path>
              <a:path w="41910" h="2363470">
                <a:moveTo>
                  <a:pt x="41910" y="1607819"/>
                </a:moveTo>
                <a:lnTo>
                  <a:pt x="0" y="1607819"/>
                </a:lnTo>
                <a:lnTo>
                  <a:pt x="0" y="1612899"/>
                </a:lnTo>
                <a:lnTo>
                  <a:pt x="41910" y="1612899"/>
                </a:lnTo>
                <a:lnTo>
                  <a:pt x="41910" y="1607819"/>
                </a:lnTo>
                <a:close/>
              </a:path>
              <a:path w="41910" h="2363470">
                <a:moveTo>
                  <a:pt x="41910" y="1601470"/>
                </a:moveTo>
                <a:lnTo>
                  <a:pt x="0" y="1601470"/>
                </a:lnTo>
                <a:lnTo>
                  <a:pt x="0" y="1606549"/>
                </a:lnTo>
                <a:lnTo>
                  <a:pt x="41910" y="1606549"/>
                </a:lnTo>
                <a:lnTo>
                  <a:pt x="41910" y="1601470"/>
                </a:lnTo>
                <a:close/>
              </a:path>
              <a:path w="41910" h="2363470">
                <a:moveTo>
                  <a:pt x="41910" y="1595120"/>
                </a:moveTo>
                <a:lnTo>
                  <a:pt x="0" y="1595120"/>
                </a:lnTo>
                <a:lnTo>
                  <a:pt x="0" y="1600199"/>
                </a:lnTo>
                <a:lnTo>
                  <a:pt x="41910" y="1600199"/>
                </a:lnTo>
                <a:lnTo>
                  <a:pt x="41910" y="1595120"/>
                </a:lnTo>
                <a:close/>
              </a:path>
              <a:path w="41910" h="2363470">
                <a:moveTo>
                  <a:pt x="41910" y="1588770"/>
                </a:moveTo>
                <a:lnTo>
                  <a:pt x="0" y="1588770"/>
                </a:lnTo>
                <a:lnTo>
                  <a:pt x="0" y="1593849"/>
                </a:lnTo>
                <a:lnTo>
                  <a:pt x="41910" y="1593849"/>
                </a:lnTo>
                <a:lnTo>
                  <a:pt x="41910" y="1588770"/>
                </a:lnTo>
                <a:close/>
              </a:path>
              <a:path w="41910" h="2363470">
                <a:moveTo>
                  <a:pt x="41910" y="1582419"/>
                </a:moveTo>
                <a:lnTo>
                  <a:pt x="0" y="1582419"/>
                </a:lnTo>
                <a:lnTo>
                  <a:pt x="0" y="1587499"/>
                </a:lnTo>
                <a:lnTo>
                  <a:pt x="41910" y="1587499"/>
                </a:lnTo>
                <a:lnTo>
                  <a:pt x="41910" y="1582419"/>
                </a:lnTo>
                <a:close/>
              </a:path>
              <a:path w="41910" h="2363470">
                <a:moveTo>
                  <a:pt x="41910" y="1576070"/>
                </a:moveTo>
                <a:lnTo>
                  <a:pt x="0" y="1576070"/>
                </a:lnTo>
                <a:lnTo>
                  <a:pt x="0" y="1581149"/>
                </a:lnTo>
                <a:lnTo>
                  <a:pt x="41910" y="1581149"/>
                </a:lnTo>
                <a:lnTo>
                  <a:pt x="41910" y="1576070"/>
                </a:lnTo>
                <a:close/>
              </a:path>
              <a:path w="41910" h="2363470">
                <a:moveTo>
                  <a:pt x="41910" y="1569720"/>
                </a:moveTo>
                <a:lnTo>
                  <a:pt x="0" y="1569720"/>
                </a:lnTo>
                <a:lnTo>
                  <a:pt x="0" y="1574799"/>
                </a:lnTo>
                <a:lnTo>
                  <a:pt x="41910" y="1574799"/>
                </a:lnTo>
                <a:lnTo>
                  <a:pt x="41910" y="1569720"/>
                </a:lnTo>
                <a:close/>
              </a:path>
              <a:path w="41910" h="2363470">
                <a:moveTo>
                  <a:pt x="41910" y="1563369"/>
                </a:moveTo>
                <a:lnTo>
                  <a:pt x="0" y="1563369"/>
                </a:lnTo>
                <a:lnTo>
                  <a:pt x="0" y="1568449"/>
                </a:lnTo>
                <a:lnTo>
                  <a:pt x="41910" y="1568449"/>
                </a:lnTo>
                <a:lnTo>
                  <a:pt x="41910" y="1563369"/>
                </a:lnTo>
                <a:close/>
              </a:path>
              <a:path w="41910" h="2363470">
                <a:moveTo>
                  <a:pt x="41910" y="1557019"/>
                </a:moveTo>
                <a:lnTo>
                  <a:pt x="0" y="1557019"/>
                </a:lnTo>
                <a:lnTo>
                  <a:pt x="0" y="1562099"/>
                </a:lnTo>
                <a:lnTo>
                  <a:pt x="41910" y="1562099"/>
                </a:lnTo>
                <a:lnTo>
                  <a:pt x="41910" y="1557019"/>
                </a:lnTo>
                <a:close/>
              </a:path>
              <a:path w="41910" h="2363470">
                <a:moveTo>
                  <a:pt x="41910" y="1551940"/>
                </a:moveTo>
                <a:lnTo>
                  <a:pt x="0" y="1551940"/>
                </a:lnTo>
                <a:lnTo>
                  <a:pt x="0" y="1555749"/>
                </a:lnTo>
                <a:lnTo>
                  <a:pt x="41910" y="1555749"/>
                </a:lnTo>
                <a:lnTo>
                  <a:pt x="41910" y="155194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bk object 275"/>
          <p:cNvSpPr/>
          <p:nvPr/>
        </p:nvSpPr>
        <p:spPr>
          <a:xfrm>
            <a:off x="6271259" y="4516120"/>
            <a:ext cx="43180" cy="2339340"/>
          </a:xfrm>
          <a:custGeom>
            <a:avLst/>
            <a:gdLst/>
            <a:ahLst/>
            <a:cxnLst/>
            <a:rect l="l" t="t" r="r" b="b"/>
            <a:pathLst>
              <a:path w="43179" h="2339340">
                <a:moveTo>
                  <a:pt x="1270" y="0"/>
                </a:moveTo>
                <a:lnTo>
                  <a:pt x="0" y="0"/>
                </a:lnTo>
                <a:lnTo>
                  <a:pt x="0" y="7619"/>
                </a:lnTo>
                <a:lnTo>
                  <a:pt x="11429" y="7619"/>
                </a:lnTo>
                <a:lnTo>
                  <a:pt x="11429" y="6349"/>
                </a:lnTo>
                <a:lnTo>
                  <a:pt x="8889" y="6349"/>
                </a:lnTo>
                <a:lnTo>
                  <a:pt x="8889" y="5079"/>
                </a:lnTo>
                <a:lnTo>
                  <a:pt x="7619" y="5079"/>
                </a:lnTo>
                <a:lnTo>
                  <a:pt x="7619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39" y="2539"/>
                </a:lnTo>
                <a:lnTo>
                  <a:pt x="2539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43179" h="2339340">
                <a:moveTo>
                  <a:pt x="13969" y="7619"/>
                </a:moveTo>
                <a:lnTo>
                  <a:pt x="0" y="7619"/>
                </a:lnTo>
                <a:lnTo>
                  <a:pt x="0" y="13969"/>
                </a:lnTo>
                <a:lnTo>
                  <a:pt x="21589" y="13969"/>
                </a:lnTo>
                <a:lnTo>
                  <a:pt x="21589" y="12699"/>
                </a:lnTo>
                <a:lnTo>
                  <a:pt x="20319" y="12699"/>
                </a:lnTo>
                <a:lnTo>
                  <a:pt x="20319" y="11430"/>
                </a:lnTo>
                <a:lnTo>
                  <a:pt x="17780" y="11430"/>
                </a:lnTo>
                <a:lnTo>
                  <a:pt x="17780" y="10159"/>
                </a:lnTo>
                <a:lnTo>
                  <a:pt x="15239" y="10159"/>
                </a:lnTo>
                <a:lnTo>
                  <a:pt x="15239" y="8889"/>
                </a:lnTo>
                <a:lnTo>
                  <a:pt x="13969" y="8889"/>
                </a:lnTo>
                <a:lnTo>
                  <a:pt x="13969" y="7619"/>
                </a:lnTo>
                <a:close/>
              </a:path>
              <a:path w="43179" h="2339340">
                <a:moveTo>
                  <a:pt x="24130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33020" y="20319"/>
                </a:lnTo>
                <a:lnTo>
                  <a:pt x="33020" y="19050"/>
                </a:lnTo>
                <a:lnTo>
                  <a:pt x="30479" y="19050"/>
                </a:lnTo>
                <a:lnTo>
                  <a:pt x="30479" y="17779"/>
                </a:lnTo>
                <a:lnTo>
                  <a:pt x="27939" y="17779"/>
                </a:lnTo>
                <a:lnTo>
                  <a:pt x="27939" y="16509"/>
                </a:lnTo>
                <a:lnTo>
                  <a:pt x="26669" y="16509"/>
                </a:lnTo>
                <a:lnTo>
                  <a:pt x="26669" y="15239"/>
                </a:lnTo>
                <a:lnTo>
                  <a:pt x="24130" y="15239"/>
                </a:lnTo>
                <a:lnTo>
                  <a:pt x="24130" y="13969"/>
                </a:lnTo>
                <a:close/>
              </a:path>
              <a:path w="43179" h="2339340">
                <a:moveTo>
                  <a:pt x="34289" y="20319"/>
                </a:moveTo>
                <a:lnTo>
                  <a:pt x="0" y="20319"/>
                </a:lnTo>
                <a:lnTo>
                  <a:pt x="0" y="45719"/>
                </a:lnTo>
                <a:lnTo>
                  <a:pt x="43179" y="45719"/>
                </a:lnTo>
                <a:lnTo>
                  <a:pt x="43179" y="25399"/>
                </a:lnTo>
                <a:lnTo>
                  <a:pt x="40639" y="25399"/>
                </a:lnTo>
                <a:lnTo>
                  <a:pt x="40639" y="24129"/>
                </a:lnTo>
                <a:lnTo>
                  <a:pt x="38100" y="24129"/>
                </a:lnTo>
                <a:lnTo>
                  <a:pt x="38100" y="22859"/>
                </a:lnTo>
                <a:lnTo>
                  <a:pt x="36829" y="22859"/>
                </a:lnTo>
                <a:lnTo>
                  <a:pt x="36829" y="21589"/>
                </a:lnTo>
                <a:lnTo>
                  <a:pt x="34289" y="21589"/>
                </a:lnTo>
                <a:lnTo>
                  <a:pt x="34289" y="20319"/>
                </a:lnTo>
                <a:close/>
              </a:path>
              <a:path w="43179" h="2339340">
                <a:moveTo>
                  <a:pt x="43179" y="45720"/>
                </a:moveTo>
                <a:lnTo>
                  <a:pt x="0" y="45720"/>
                </a:lnTo>
                <a:lnTo>
                  <a:pt x="0" y="52069"/>
                </a:lnTo>
                <a:lnTo>
                  <a:pt x="43179" y="52069"/>
                </a:lnTo>
                <a:lnTo>
                  <a:pt x="43179" y="45720"/>
                </a:lnTo>
                <a:close/>
              </a:path>
              <a:path w="43179" h="2339340">
                <a:moveTo>
                  <a:pt x="43179" y="52069"/>
                </a:moveTo>
                <a:lnTo>
                  <a:pt x="0" y="52069"/>
                </a:lnTo>
                <a:lnTo>
                  <a:pt x="0" y="71119"/>
                </a:lnTo>
                <a:lnTo>
                  <a:pt x="43179" y="71119"/>
                </a:lnTo>
                <a:lnTo>
                  <a:pt x="43179" y="52069"/>
                </a:lnTo>
                <a:close/>
              </a:path>
              <a:path w="43179" h="2339340">
                <a:moveTo>
                  <a:pt x="43179" y="71119"/>
                </a:moveTo>
                <a:lnTo>
                  <a:pt x="0" y="71119"/>
                </a:lnTo>
                <a:lnTo>
                  <a:pt x="0" y="83819"/>
                </a:lnTo>
                <a:lnTo>
                  <a:pt x="43179" y="83819"/>
                </a:lnTo>
                <a:lnTo>
                  <a:pt x="43179" y="71119"/>
                </a:lnTo>
                <a:close/>
              </a:path>
              <a:path w="43179" h="2339340">
                <a:moveTo>
                  <a:pt x="43179" y="83819"/>
                </a:moveTo>
                <a:lnTo>
                  <a:pt x="0" y="83819"/>
                </a:lnTo>
                <a:lnTo>
                  <a:pt x="0" y="115569"/>
                </a:lnTo>
                <a:lnTo>
                  <a:pt x="43179" y="115569"/>
                </a:lnTo>
                <a:lnTo>
                  <a:pt x="43179" y="83819"/>
                </a:lnTo>
                <a:close/>
              </a:path>
              <a:path w="43179" h="2339340">
                <a:moveTo>
                  <a:pt x="43179" y="115569"/>
                </a:moveTo>
                <a:lnTo>
                  <a:pt x="0" y="115569"/>
                </a:lnTo>
                <a:lnTo>
                  <a:pt x="0" y="128269"/>
                </a:lnTo>
                <a:lnTo>
                  <a:pt x="43179" y="128269"/>
                </a:lnTo>
                <a:lnTo>
                  <a:pt x="43179" y="115569"/>
                </a:lnTo>
                <a:close/>
              </a:path>
              <a:path w="43179" h="2339340">
                <a:moveTo>
                  <a:pt x="43179" y="128270"/>
                </a:moveTo>
                <a:lnTo>
                  <a:pt x="0" y="128270"/>
                </a:lnTo>
                <a:lnTo>
                  <a:pt x="0" y="134619"/>
                </a:lnTo>
                <a:lnTo>
                  <a:pt x="43179" y="134619"/>
                </a:lnTo>
                <a:lnTo>
                  <a:pt x="43179" y="128270"/>
                </a:lnTo>
                <a:close/>
              </a:path>
              <a:path w="43179" h="2339340">
                <a:moveTo>
                  <a:pt x="43179" y="134620"/>
                </a:moveTo>
                <a:lnTo>
                  <a:pt x="0" y="134620"/>
                </a:lnTo>
                <a:lnTo>
                  <a:pt x="0" y="140969"/>
                </a:lnTo>
                <a:lnTo>
                  <a:pt x="43179" y="140969"/>
                </a:lnTo>
                <a:lnTo>
                  <a:pt x="43179" y="134620"/>
                </a:lnTo>
                <a:close/>
              </a:path>
              <a:path w="43179" h="2339340">
                <a:moveTo>
                  <a:pt x="43179" y="140970"/>
                </a:moveTo>
                <a:lnTo>
                  <a:pt x="0" y="140970"/>
                </a:lnTo>
                <a:lnTo>
                  <a:pt x="0" y="152399"/>
                </a:lnTo>
                <a:lnTo>
                  <a:pt x="43179" y="152399"/>
                </a:lnTo>
                <a:lnTo>
                  <a:pt x="43179" y="140970"/>
                </a:lnTo>
                <a:close/>
              </a:path>
              <a:path w="43179" h="2339340">
                <a:moveTo>
                  <a:pt x="43179" y="152399"/>
                </a:moveTo>
                <a:lnTo>
                  <a:pt x="0" y="152399"/>
                </a:lnTo>
                <a:lnTo>
                  <a:pt x="0" y="153669"/>
                </a:lnTo>
                <a:lnTo>
                  <a:pt x="43179" y="153669"/>
                </a:lnTo>
                <a:lnTo>
                  <a:pt x="43179" y="152399"/>
                </a:lnTo>
                <a:close/>
              </a:path>
              <a:path w="43179" h="2339340">
                <a:moveTo>
                  <a:pt x="43179" y="153669"/>
                </a:moveTo>
                <a:lnTo>
                  <a:pt x="0" y="153669"/>
                </a:lnTo>
                <a:lnTo>
                  <a:pt x="0" y="166369"/>
                </a:lnTo>
                <a:lnTo>
                  <a:pt x="43179" y="166369"/>
                </a:lnTo>
                <a:lnTo>
                  <a:pt x="43179" y="153669"/>
                </a:lnTo>
                <a:close/>
              </a:path>
              <a:path w="43179" h="2339340">
                <a:moveTo>
                  <a:pt x="43179" y="166369"/>
                </a:moveTo>
                <a:lnTo>
                  <a:pt x="0" y="166369"/>
                </a:lnTo>
                <a:lnTo>
                  <a:pt x="0" y="179069"/>
                </a:lnTo>
                <a:lnTo>
                  <a:pt x="43179" y="179069"/>
                </a:lnTo>
                <a:lnTo>
                  <a:pt x="43179" y="166369"/>
                </a:lnTo>
                <a:close/>
              </a:path>
              <a:path w="43179" h="2339340">
                <a:moveTo>
                  <a:pt x="43179" y="179069"/>
                </a:moveTo>
                <a:lnTo>
                  <a:pt x="0" y="179069"/>
                </a:lnTo>
                <a:lnTo>
                  <a:pt x="0" y="204469"/>
                </a:lnTo>
                <a:lnTo>
                  <a:pt x="43179" y="204469"/>
                </a:lnTo>
                <a:lnTo>
                  <a:pt x="43179" y="179069"/>
                </a:lnTo>
                <a:close/>
              </a:path>
              <a:path w="43179" h="2339340">
                <a:moveTo>
                  <a:pt x="43179" y="204470"/>
                </a:moveTo>
                <a:lnTo>
                  <a:pt x="0" y="204470"/>
                </a:lnTo>
                <a:lnTo>
                  <a:pt x="0" y="229869"/>
                </a:lnTo>
                <a:lnTo>
                  <a:pt x="43179" y="229869"/>
                </a:lnTo>
                <a:lnTo>
                  <a:pt x="43179" y="204470"/>
                </a:lnTo>
                <a:close/>
              </a:path>
              <a:path w="43179" h="2339340">
                <a:moveTo>
                  <a:pt x="43179" y="229869"/>
                </a:moveTo>
                <a:lnTo>
                  <a:pt x="0" y="229869"/>
                </a:lnTo>
                <a:lnTo>
                  <a:pt x="0" y="236219"/>
                </a:lnTo>
                <a:lnTo>
                  <a:pt x="43179" y="236219"/>
                </a:lnTo>
                <a:lnTo>
                  <a:pt x="43179" y="229869"/>
                </a:lnTo>
                <a:close/>
              </a:path>
              <a:path w="43179" h="2339340">
                <a:moveTo>
                  <a:pt x="43179" y="236219"/>
                </a:moveTo>
                <a:lnTo>
                  <a:pt x="0" y="236219"/>
                </a:lnTo>
                <a:lnTo>
                  <a:pt x="0" y="274319"/>
                </a:lnTo>
                <a:lnTo>
                  <a:pt x="43179" y="274319"/>
                </a:lnTo>
                <a:lnTo>
                  <a:pt x="43179" y="236219"/>
                </a:lnTo>
                <a:close/>
              </a:path>
              <a:path w="43179" h="2339340">
                <a:moveTo>
                  <a:pt x="43179" y="274319"/>
                </a:moveTo>
                <a:lnTo>
                  <a:pt x="0" y="274319"/>
                </a:lnTo>
                <a:lnTo>
                  <a:pt x="0" y="280669"/>
                </a:lnTo>
                <a:lnTo>
                  <a:pt x="43179" y="280669"/>
                </a:lnTo>
                <a:lnTo>
                  <a:pt x="43179" y="274319"/>
                </a:lnTo>
                <a:close/>
              </a:path>
              <a:path w="43179" h="2339340">
                <a:moveTo>
                  <a:pt x="43179" y="280669"/>
                </a:moveTo>
                <a:lnTo>
                  <a:pt x="0" y="280669"/>
                </a:lnTo>
                <a:lnTo>
                  <a:pt x="0" y="306069"/>
                </a:lnTo>
                <a:lnTo>
                  <a:pt x="43179" y="306069"/>
                </a:lnTo>
                <a:lnTo>
                  <a:pt x="43179" y="280669"/>
                </a:lnTo>
                <a:close/>
              </a:path>
              <a:path w="43179" h="2339340">
                <a:moveTo>
                  <a:pt x="43179" y="306070"/>
                </a:moveTo>
                <a:lnTo>
                  <a:pt x="0" y="306070"/>
                </a:lnTo>
                <a:lnTo>
                  <a:pt x="0" y="312419"/>
                </a:lnTo>
                <a:lnTo>
                  <a:pt x="43179" y="312419"/>
                </a:lnTo>
                <a:lnTo>
                  <a:pt x="43179" y="306070"/>
                </a:lnTo>
                <a:close/>
              </a:path>
              <a:path w="43179" h="2339340">
                <a:moveTo>
                  <a:pt x="43179" y="312420"/>
                </a:moveTo>
                <a:lnTo>
                  <a:pt x="0" y="312420"/>
                </a:lnTo>
                <a:lnTo>
                  <a:pt x="0" y="318769"/>
                </a:lnTo>
                <a:lnTo>
                  <a:pt x="43179" y="318769"/>
                </a:lnTo>
                <a:lnTo>
                  <a:pt x="43179" y="312420"/>
                </a:lnTo>
                <a:close/>
              </a:path>
              <a:path w="43179" h="2339340">
                <a:moveTo>
                  <a:pt x="43179" y="318770"/>
                </a:moveTo>
                <a:lnTo>
                  <a:pt x="0" y="318770"/>
                </a:lnTo>
                <a:lnTo>
                  <a:pt x="0" y="337819"/>
                </a:lnTo>
                <a:lnTo>
                  <a:pt x="43179" y="337819"/>
                </a:lnTo>
                <a:lnTo>
                  <a:pt x="43179" y="318770"/>
                </a:lnTo>
                <a:close/>
              </a:path>
              <a:path w="43179" h="2339340">
                <a:moveTo>
                  <a:pt x="43179" y="337820"/>
                </a:moveTo>
                <a:lnTo>
                  <a:pt x="0" y="337820"/>
                </a:lnTo>
                <a:lnTo>
                  <a:pt x="0" y="358139"/>
                </a:lnTo>
                <a:lnTo>
                  <a:pt x="43179" y="358139"/>
                </a:lnTo>
                <a:lnTo>
                  <a:pt x="43179" y="337820"/>
                </a:lnTo>
                <a:close/>
              </a:path>
              <a:path w="43179" h="2339340">
                <a:moveTo>
                  <a:pt x="43179" y="358140"/>
                </a:moveTo>
                <a:lnTo>
                  <a:pt x="0" y="358140"/>
                </a:lnTo>
                <a:lnTo>
                  <a:pt x="0" y="369569"/>
                </a:lnTo>
                <a:lnTo>
                  <a:pt x="43179" y="369569"/>
                </a:lnTo>
                <a:lnTo>
                  <a:pt x="43179" y="358140"/>
                </a:lnTo>
                <a:close/>
              </a:path>
              <a:path w="43179" h="2339340">
                <a:moveTo>
                  <a:pt x="43179" y="369569"/>
                </a:moveTo>
                <a:lnTo>
                  <a:pt x="0" y="369569"/>
                </a:lnTo>
                <a:lnTo>
                  <a:pt x="0" y="388619"/>
                </a:lnTo>
                <a:lnTo>
                  <a:pt x="43179" y="388619"/>
                </a:lnTo>
                <a:lnTo>
                  <a:pt x="43179" y="369569"/>
                </a:lnTo>
                <a:close/>
              </a:path>
              <a:path w="43179" h="2339340">
                <a:moveTo>
                  <a:pt x="43179" y="388619"/>
                </a:moveTo>
                <a:lnTo>
                  <a:pt x="0" y="388619"/>
                </a:lnTo>
                <a:lnTo>
                  <a:pt x="0" y="420369"/>
                </a:lnTo>
                <a:lnTo>
                  <a:pt x="43179" y="420369"/>
                </a:lnTo>
                <a:lnTo>
                  <a:pt x="43179" y="388619"/>
                </a:lnTo>
                <a:close/>
              </a:path>
              <a:path w="43179" h="2339340">
                <a:moveTo>
                  <a:pt x="43179" y="420369"/>
                </a:moveTo>
                <a:lnTo>
                  <a:pt x="0" y="420369"/>
                </a:lnTo>
                <a:lnTo>
                  <a:pt x="0" y="426719"/>
                </a:lnTo>
                <a:lnTo>
                  <a:pt x="43179" y="426719"/>
                </a:lnTo>
                <a:lnTo>
                  <a:pt x="43179" y="420369"/>
                </a:lnTo>
                <a:close/>
              </a:path>
              <a:path w="43179" h="2339340">
                <a:moveTo>
                  <a:pt x="43179" y="426719"/>
                </a:moveTo>
                <a:lnTo>
                  <a:pt x="0" y="426719"/>
                </a:lnTo>
                <a:lnTo>
                  <a:pt x="0" y="433069"/>
                </a:lnTo>
                <a:lnTo>
                  <a:pt x="43179" y="433069"/>
                </a:lnTo>
                <a:lnTo>
                  <a:pt x="43179" y="426719"/>
                </a:lnTo>
                <a:close/>
              </a:path>
              <a:path w="43179" h="2339340">
                <a:moveTo>
                  <a:pt x="43179" y="433069"/>
                </a:moveTo>
                <a:lnTo>
                  <a:pt x="0" y="433069"/>
                </a:lnTo>
                <a:lnTo>
                  <a:pt x="0" y="439419"/>
                </a:lnTo>
                <a:lnTo>
                  <a:pt x="43179" y="439419"/>
                </a:lnTo>
                <a:lnTo>
                  <a:pt x="43179" y="433069"/>
                </a:lnTo>
                <a:close/>
              </a:path>
              <a:path w="43179" h="2339340">
                <a:moveTo>
                  <a:pt x="43179" y="439419"/>
                </a:moveTo>
                <a:lnTo>
                  <a:pt x="0" y="439419"/>
                </a:lnTo>
                <a:lnTo>
                  <a:pt x="0" y="445769"/>
                </a:lnTo>
                <a:lnTo>
                  <a:pt x="43179" y="445769"/>
                </a:lnTo>
                <a:lnTo>
                  <a:pt x="43179" y="439419"/>
                </a:lnTo>
                <a:close/>
              </a:path>
              <a:path w="43179" h="2339340">
                <a:moveTo>
                  <a:pt x="43179" y="445769"/>
                </a:moveTo>
                <a:lnTo>
                  <a:pt x="0" y="445769"/>
                </a:lnTo>
                <a:lnTo>
                  <a:pt x="0" y="452119"/>
                </a:lnTo>
                <a:lnTo>
                  <a:pt x="43179" y="452119"/>
                </a:lnTo>
                <a:lnTo>
                  <a:pt x="43179" y="445769"/>
                </a:lnTo>
                <a:close/>
              </a:path>
              <a:path w="43179" h="2339340">
                <a:moveTo>
                  <a:pt x="43179" y="452119"/>
                </a:moveTo>
                <a:lnTo>
                  <a:pt x="0" y="452119"/>
                </a:lnTo>
                <a:lnTo>
                  <a:pt x="0" y="458469"/>
                </a:lnTo>
                <a:lnTo>
                  <a:pt x="43179" y="458469"/>
                </a:lnTo>
                <a:lnTo>
                  <a:pt x="43179" y="452119"/>
                </a:lnTo>
                <a:close/>
              </a:path>
              <a:path w="43179" h="2339340">
                <a:moveTo>
                  <a:pt x="43179" y="458469"/>
                </a:moveTo>
                <a:lnTo>
                  <a:pt x="0" y="458469"/>
                </a:lnTo>
                <a:lnTo>
                  <a:pt x="0" y="464819"/>
                </a:lnTo>
                <a:lnTo>
                  <a:pt x="43179" y="464819"/>
                </a:lnTo>
                <a:lnTo>
                  <a:pt x="43179" y="458469"/>
                </a:lnTo>
                <a:close/>
              </a:path>
              <a:path w="43179" h="2339340">
                <a:moveTo>
                  <a:pt x="43179" y="464819"/>
                </a:moveTo>
                <a:lnTo>
                  <a:pt x="0" y="464819"/>
                </a:lnTo>
                <a:lnTo>
                  <a:pt x="0" y="471169"/>
                </a:lnTo>
                <a:lnTo>
                  <a:pt x="43179" y="471169"/>
                </a:lnTo>
                <a:lnTo>
                  <a:pt x="43179" y="464819"/>
                </a:lnTo>
                <a:close/>
              </a:path>
              <a:path w="43179" h="2339340">
                <a:moveTo>
                  <a:pt x="43179" y="471169"/>
                </a:moveTo>
                <a:lnTo>
                  <a:pt x="0" y="471169"/>
                </a:lnTo>
                <a:lnTo>
                  <a:pt x="0" y="477519"/>
                </a:lnTo>
                <a:lnTo>
                  <a:pt x="43179" y="477519"/>
                </a:lnTo>
                <a:lnTo>
                  <a:pt x="43179" y="471169"/>
                </a:lnTo>
                <a:close/>
              </a:path>
              <a:path w="43179" h="2339340">
                <a:moveTo>
                  <a:pt x="43179" y="477519"/>
                </a:moveTo>
                <a:lnTo>
                  <a:pt x="0" y="477519"/>
                </a:lnTo>
                <a:lnTo>
                  <a:pt x="0" y="490219"/>
                </a:lnTo>
                <a:lnTo>
                  <a:pt x="43179" y="490219"/>
                </a:lnTo>
                <a:lnTo>
                  <a:pt x="43179" y="477519"/>
                </a:lnTo>
                <a:close/>
              </a:path>
              <a:path w="43179" h="2339340">
                <a:moveTo>
                  <a:pt x="43179" y="490219"/>
                </a:moveTo>
                <a:lnTo>
                  <a:pt x="0" y="490219"/>
                </a:lnTo>
                <a:lnTo>
                  <a:pt x="0" y="509269"/>
                </a:lnTo>
                <a:lnTo>
                  <a:pt x="43179" y="509269"/>
                </a:lnTo>
                <a:lnTo>
                  <a:pt x="43179" y="490219"/>
                </a:lnTo>
                <a:close/>
              </a:path>
              <a:path w="43179" h="2339340">
                <a:moveTo>
                  <a:pt x="43179" y="509269"/>
                </a:moveTo>
                <a:lnTo>
                  <a:pt x="0" y="509269"/>
                </a:lnTo>
                <a:lnTo>
                  <a:pt x="0" y="515619"/>
                </a:lnTo>
                <a:lnTo>
                  <a:pt x="43179" y="515619"/>
                </a:lnTo>
                <a:lnTo>
                  <a:pt x="43179" y="509269"/>
                </a:lnTo>
                <a:close/>
              </a:path>
              <a:path w="43179" h="2339340">
                <a:moveTo>
                  <a:pt x="43179" y="515619"/>
                </a:moveTo>
                <a:lnTo>
                  <a:pt x="0" y="515619"/>
                </a:lnTo>
                <a:lnTo>
                  <a:pt x="0" y="541019"/>
                </a:lnTo>
                <a:lnTo>
                  <a:pt x="43179" y="541019"/>
                </a:lnTo>
                <a:lnTo>
                  <a:pt x="43179" y="515619"/>
                </a:lnTo>
                <a:close/>
              </a:path>
              <a:path w="43179" h="2339340">
                <a:moveTo>
                  <a:pt x="43179" y="541020"/>
                </a:moveTo>
                <a:lnTo>
                  <a:pt x="0" y="541020"/>
                </a:lnTo>
                <a:lnTo>
                  <a:pt x="0" y="553719"/>
                </a:lnTo>
                <a:lnTo>
                  <a:pt x="43179" y="553719"/>
                </a:lnTo>
                <a:lnTo>
                  <a:pt x="43179" y="541020"/>
                </a:lnTo>
                <a:close/>
              </a:path>
              <a:path w="43179" h="2339340">
                <a:moveTo>
                  <a:pt x="43179" y="553720"/>
                </a:moveTo>
                <a:lnTo>
                  <a:pt x="0" y="553720"/>
                </a:lnTo>
                <a:lnTo>
                  <a:pt x="0" y="560069"/>
                </a:lnTo>
                <a:lnTo>
                  <a:pt x="43179" y="560069"/>
                </a:lnTo>
                <a:lnTo>
                  <a:pt x="43179" y="553720"/>
                </a:lnTo>
                <a:close/>
              </a:path>
              <a:path w="43179" h="2339340">
                <a:moveTo>
                  <a:pt x="43179" y="560070"/>
                </a:moveTo>
                <a:lnTo>
                  <a:pt x="0" y="560070"/>
                </a:lnTo>
                <a:lnTo>
                  <a:pt x="0" y="566419"/>
                </a:lnTo>
                <a:lnTo>
                  <a:pt x="43179" y="566419"/>
                </a:lnTo>
                <a:lnTo>
                  <a:pt x="43179" y="560070"/>
                </a:lnTo>
                <a:close/>
              </a:path>
              <a:path w="43179" h="2339340">
                <a:moveTo>
                  <a:pt x="43179" y="566420"/>
                </a:moveTo>
                <a:lnTo>
                  <a:pt x="0" y="566420"/>
                </a:lnTo>
                <a:lnTo>
                  <a:pt x="0" y="572769"/>
                </a:lnTo>
                <a:lnTo>
                  <a:pt x="43179" y="572769"/>
                </a:lnTo>
                <a:lnTo>
                  <a:pt x="43179" y="566420"/>
                </a:lnTo>
                <a:close/>
              </a:path>
              <a:path w="43179" h="2339340">
                <a:moveTo>
                  <a:pt x="43179" y="572770"/>
                </a:moveTo>
                <a:lnTo>
                  <a:pt x="0" y="572770"/>
                </a:lnTo>
                <a:lnTo>
                  <a:pt x="0" y="598169"/>
                </a:lnTo>
                <a:lnTo>
                  <a:pt x="43179" y="598169"/>
                </a:lnTo>
                <a:lnTo>
                  <a:pt x="43179" y="572770"/>
                </a:lnTo>
                <a:close/>
              </a:path>
              <a:path w="43179" h="2339340">
                <a:moveTo>
                  <a:pt x="43179" y="598170"/>
                </a:moveTo>
                <a:lnTo>
                  <a:pt x="0" y="598170"/>
                </a:lnTo>
                <a:lnTo>
                  <a:pt x="0" y="623569"/>
                </a:lnTo>
                <a:lnTo>
                  <a:pt x="43179" y="623569"/>
                </a:lnTo>
                <a:lnTo>
                  <a:pt x="43179" y="598170"/>
                </a:lnTo>
                <a:close/>
              </a:path>
              <a:path w="43179" h="2339340">
                <a:moveTo>
                  <a:pt x="43179" y="623570"/>
                </a:moveTo>
                <a:lnTo>
                  <a:pt x="0" y="623570"/>
                </a:lnTo>
                <a:lnTo>
                  <a:pt x="0" y="629919"/>
                </a:lnTo>
                <a:lnTo>
                  <a:pt x="43179" y="629919"/>
                </a:lnTo>
                <a:lnTo>
                  <a:pt x="43179" y="623570"/>
                </a:lnTo>
                <a:close/>
              </a:path>
              <a:path w="43179" h="2339340">
                <a:moveTo>
                  <a:pt x="43179" y="629920"/>
                </a:moveTo>
                <a:lnTo>
                  <a:pt x="0" y="629920"/>
                </a:lnTo>
                <a:lnTo>
                  <a:pt x="0" y="636269"/>
                </a:lnTo>
                <a:lnTo>
                  <a:pt x="43179" y="636269"/>
                </a:lnTo>
                <a:lnTo>
                  <a:pt x="43179" y="629920"/>
                </a:lnTo>
                <a:close/>
              </a:path>
              <a:path w="43179" h="2339340">
                <a:moveTo>
                  <a:pt x="43179" y="636269"/>
                </a:moveTo>
                <a:lnTo>
                  <a:pt x="0" y="636269"/>
                </a:lnTo>
                <a:lnTo>
                  <a:pt x="0" y="642619"/>
                </a:lnTo>
                <a:lnTo>
                  <a:pt x="43179" y="642619"/>
                </a:lnTo>
                <a:lnTo>
                  <a:pt x="43179" y="636269"/>
                </a:lnTo>
                <a:close/>
              </a:path>
              <a:path w="43179" h="2339340">
                <a:moveTo>
                  <a:pt x="43179" y="642619"/>
                </a:moveTo>
                <a:lnTo>
                  <a:pt x="0" y="642619"/>
                </a:lnTo>
                <a:lnTo>
                  <a:pt x="0" y="655319"/>
                </a:lnTo>
                <a:lnTo>
                  <a:pt x="43179" y="655319"/>
                </a:lnTo>
                <a:lnTo>
                  <a:pt x="43179" y="642619"/>
                </a:lnTo>
                <a:close/>
              </a:path>
              <a:path w="43179" h="2339340">
                <a:moveTo>
                  <a:pt x="43179" y="655319"/>
                </a:moveTo>
                <a:lnTo>
                  <a:pt x="0" y="655319"/>
                </a:lnTo>
                <a:lnTo>
                  <a:pt x="0" y="661669"/>
                </a:lnTo>
                <a:lnTo>
                  <a:pt x="43179" y="661669"/>
                </a:lnTo>
                <a:lnTo>
                  <a:pt x="43179" y="655319"/>
                </a:lnTo>
                <a:close/>
              </a:path>
              <a:path w="43179" h="2339340">
                <a:moveTo>
                  <a:pt x="43179" y="661669"/>
                </a:moveTo>
                <a:lnTo>
                  <a:pt x="0" y="661669"/>
                </a:lnTo>
                <a:lnTo>
                  <a:pt x="0" y="668019"/>
                </a:lnTo>
                <a:lnTo>
                  <a:pt x="43179" y="668019"/>
                </a:lnTo>
                <a:lnTo>
                  <a:pt x="43179" y="661669"/>
                </a:lnTo>
                <a:close/>
              </a:path>
              <a:path w="43179" h="2339340">
                <a:moveTo>
                  <a:pt x="43179" y="668019"/>
                </a:moveTo>
                <a:lnTo>
                  <a:pt x="0" y="668019"/>
                </a:lnTo>
                <a:lnTo>
                  <a:pt x="0" y="674369"/>
                </a:lnTo>
                <a:lnTo>
                  <a:pt x="43179" y="674369"/>
                </a:lnTo>
                <a:lnTo>
                  <a:pt x="43179" y="668019"/>
                </a:lnTo>
                <a:close/>
              </a:path>
              <a:path w="43179" h="2339340">
                <a:moveTo>
                  <a:pt x="43179" y="674369"/>
                </a:moveTo>
                <a:lnTo>
                  <a:pt x="0" y="674369"/>
                </a:lnTo>
                <a:lnTo>
                  <a:pt x="0" y="680719"/>
                </a:lnTo>
                <a:lnTo>
                  <a:pt x="43179" y="680719"/>
                </a:lnTo>
                <a:lnTo>
                  <a:pt x="43179" y="674369"/>
                </a:lnTo>
                <a:close/>
              </a:path>
              <a:path w="43179" h="2339340">
                <a:moveTo>
                  <a:pt x="43179" y="680719"/>
                </a:moveTo>
                <a:lnTo>
                  <a:pt x="0" y="680719"/>
                </a:lnTo>
                <a:lnTo>
                  <a:pt x="0" y="687069"/>
                </a:lnTo>
                <a:lnTo>
                  <a:pt x="43179" y="687069"/>
                </a:lnTo>
                <a:lnTo>
                  <a:pt x="43179" y="680719"/>
                </a:lnTo>
                <a:close/>
              </a:path>
              <a:path w="43179" h="2339340">
                <a:moveTo>
                  <a:pt x="43179" y="687069"/>
                </a:moveTo>
                <a:lnTo>
                  <a:pt x="0" y="687069"/>
                </a:lnTo>
                <a:lnTo>
                  <a:pt x="0" y="699769"/>
                </a:lnTo>
                <a:lnTo>
                  <a:pt x="43179" y="699769"/>
                </a:lnTo>
                <a:lnTo>
                  <a:pt x="43179" y="687069"/>
                </a:lnTo>
                <a:close/>
              </a:path>
              <a:path w="43179" h="2339340">
                <a:moveTo>
                  <a:pt x="43179" y="699769"/>
                </a:moveTo>
                <a:lnTo>
                  <a:pt x="0" y="699769"/>
                </a:lnTo>
                <a:lnTo>
                  <a:pt x="0" y="706119"/>
                </a:lnTo>
                <a:lnTo>
                  <a:pt x="43179" y="706119"/>
                </a:lnTo>
                <a:lnTo>
                  <a:pt x="43179" y="699769"/>
                </a:lnTo>
                <a:close/>
              </a:path>
              <a:path w="43179" h="2339340">
                <a:moveTo>
                  <a:pt x="43179" y="706119"/>
                </a:moveTo>
                <a:lnTo>
                  <a:pt x="0" y="706119"/>
                </a:lnTo>
                <a:lnTo>
                  <a:pt x="0" y="712469"/>
                </a:lnTo>
                <a:lnTo>
                  <a:pt x="43179" y="712469"/>
                </a:lnTo>
                <a:lnTo>
                  <a:pt x="43179" y="706119"/>
                </a:lnTo>
                <a:close/>
              </a:path>
              <a:path w="43179" h="2339340">
                <a:moveTo>
                  <a:pt x="43179" y="712469"/>
                </a:moveTo>
                <a:lnTo>
                  <a:pt x="0" y="712469"/>
                </a:lnTo>
                <a:lnTo>
                  <a:pt x="0" y="717549"/>
                </a:lnTo>
                <a:lnTo>
                  <a:pt x="43179" y="717549"/>
                </a:lnTo>
                <a:lnTo>
                  <a:pt x="43179" y="712469"/>
                </a:lnTo>
                <a:close/>
              </a:path>
              <a:path w="43179" h="2339340">
                <a:moveTo>
                  <a:pt x="43179" y="717550"/>
                </a:moveTo>
                <a:lnTo>
                  <a:pt x="0" y="717550"/>
                </a:lnTo>
                <a:lnTo>
                  <a:pt x="0" y="730249"/>
                </a:lnTo>
                <a:lnTo>
                  <a:pt x="43179" y="730249"/>
                </a:lnTo>
                <a:lnTo>
                  <a:pt x="43179" y="717550"/>
                </a:lnTo>
                <a:close/>
              </a:path>
              <a:path w="43179" h="2339340">
                <a:moveTo>
                  <a:pt x="43179" y="730250"/>
                </a:moveTo>
                <a:lnTo>
                  <a:pt x="0" y="730250"/>
                </a:lnTo>
                <a:lnTo>
                  <a:pt x="0" y="732789"/>
                </a:lnTo>
                <a:lnTo>
                  <a:pt x="43179" y="732789"/>
                </a:lnTo>
                <a:lnTo>
                  <a:pt x="43179" y="730250"/>
                </a:lnTo>
                <a:close/>
              </a:path>
              <a:path w="43179" h="2339340">
                <a:moveTo>
                  <a:pt x="43179" y="732789"/>
                </a:moveTo>
                <a:lnTo>
                  <a:pt x="0" y="732789"/>
                </a:lnTo>
                <a:lnTo>
                  <a:pt x="0" y="749299"/>
                </a:lnTo>
                <a:lnTo>
                  <a:pt x="43179" y="749299"/>
                </a:lnTo>
                <a:lnTo>
                  <a:pt x="43179" y="732789"/>
                </a:lnTo>
                <a:close/>
              </a:path>
              <a:path w="43179" h="2339340">
                <a:moveTo>
                  <a:pt x="43179" y="749300"/>
                </a:moveTo>
                <a:lnTo>
                  <a:pt x="0" y="749300"/>
                </a:lnTo>
                <a:lnTo>
                  <a:pt x="0" y="755649"/>
                </a:lnTo>
                <a:lnTo>
                  <a:pt x="43179" y="755649"/>
                </a:lnTo>
                <a:lnTo>
                  <a:pt x="43179" y="749300"/>
                </a:lnTo>
                <a:close/>
              </a:path>
              <a:path w="43179" h="2339340">
                <a:moveTo>
                  <a:pt x="43179" y="755650"/>
                </a:moveTo>
                <a:lnTo>
                  <a:pt x="0" y="755650"/>
                </a:lnTo>
                <a:lnTo>
                  <a:pt x="0" y="758189"/>
                </a:lnTo>
                <a:lnTo>
                  <a:pt x="43179" y="758189"/>
                </a:lnTo>
                <a:lnTo>
                  <a:pt x="43179" y="755650"/>
                </a:lnTo>
                <a:close/>
              </a:path>
              <a:path w="43179" h="2339340">
                <a:moveTo>
                  <a:pt x="43179" y="758189"/>
                </a:moveTo>
                <a:lnTo>
                  <a:pt x="0" y="758189"/>
                </a:lnTo>
                <a:lnTo>
                  <a:pt x="0" y="761999"/>
                </a:lnTo>
                <a:lnTo>
                  <a:pt x="43179" y="761999"/>
                </a:lnTo>
                <a:lnTo>
                  <a:pt x="43179" y="758189"/>
                </a:lnTo>
                <a:close/>
              </a:path>
              <a:path w="43179" h="2339340">
                <a:moveTo>
                  <a:pt x="43179" y="762000"/>
                </a:moveTo>
                <a:lnTo>
                  <a:pt x="0" y="762000"/>
                </a:lnTo>
                <a:lnTo>
                  <a:pt x="0" y="789939"/>
                </a:lnTo>
                <a:lnTo>
                  <a:pt x="43179" y="789939"/>
                </a:lnTo>
                <a:lnTo>
                  <a:pt x="43179" y="762000"/>
                </a:lnTo>
                <a:close/>
              </a:path>
              <a:path w="43179" h="2339340">
                <a:moveTo>
                  <a:pt x="43179" y="789940"/>
                </a:moveTo>
                <a:lnTo>
                  <a:pt x="0" y="789940"/>
                </a:lnTo>
                <a:lnTo>
                  <a:pt x="0" y="793749"/>
                </a:lnTo>
                <a:lnTo>
                  <a:pt x="43179" y="793749"/>
                </a:lnTo>
                <a:lnTo>
                  <a:pt x="43179" y="789940"/>
                </a:lnTo>
                <a:close/>
              </a:path>
              <a:path w="43179" h="2339340">
                <a:moveTo>
                  <a:pt x="43179" y="793750"/>
                </a:moveTo>
                <a:lnTo>
                  <a:pt x="0" y="793750"/>
                </a:lnTo>
                <a:lnTo>
                  <a:pt x="0" y="812799"/>
                </a:lnTo>
                <a:lnTo>
                  <a:pt x="43179" y="812799"/>
                </a:lnTo>
                <a:lnTo>
                  <a:pt x="43179" y="793750"/>
                </a:lnTo>
                <a:close/>
              </a:path>
              <a:path w="43179" h="2339340">
                <a:moveTo>
                  <a:pt x="43179" y="812800"/>
                </a:moveTo>
                <a:lnTo>
                  <a:pt x="0" y="812800"/>
                </a:lnTo>
                <a:lnTo>
                  <a:pt x="0" y="853439"/>
                </a:lnTo>
                <a:lnTo>
                  <a:pt x="43179" y="853439"/>
                </a:lnTo>
                <a:lnTo>
                  <a:pt x="43179" y="812800"/>
                </a:lnTo>
                <a:close/>
              </a:path>
              <a:path w="43179" h="2339340">
                <a:moveTo>
                  <a:pt x="43179" y="853440"/>
                </a:moveTo>
                <a:lnTo>
                  <a:pt x="0" y="853440"/>
                </a:lnTo>
                <a:lnTo>
                  <a:pt x="0" y="857249"/>
                </a:lnTo>
                <a:lnTo>
                  <a:pt x="43179" y="857249"/>
                </a:lnTo>
                <a:lnTo>
                  <a:pt x="43179" y="853440"/>
                </a:lnTo>
                <a:close/>
              </a:path>
              <a:path w="43179" h="2339340">
                <a:moveTo>
                  <a:pt x="43179" y="857250"/>
                </a:moveTo>
                <a:lnTo>
                  <a:pt x="0" y="857250"/>
                </a:lnTo>
                <a:lnTo>
                  <a:pt x="0" y="863599"/>
                </a:lnTo>
                <a:lnTo>
                  <a:pt x="43179" y="863599"/>
                </a:lnTo>
                <a:lnTo>
                  <a:pt x="43179" y="857250"/>
                </a:lnTo>
                <a:close/>
              </a:path>
              <a:path w="43179" h="2339340">
                <a:moveTo>
                  <a:pt x="43179" y="863600"/>
                </a:moveTo>
                <a:lnTo>
                  <a:pt x="0" y="863600"/>
                </a:lnTo>
                <a:lnTo>
                  <a:pt x="0" y="872489"/>
                </a:lnTo>
                <a:lnTo>
                  <a:pt x="43179" y="872489"/>
                </a:lnTo>
                <a:lnTo>
                  <a:pt x="43179" y="863600"/>
                </a:lnTo>
                <a:close/>
              </a:path>
              <a:path w="43179" h="2339340">
                <a:moveTo>
                  <a:pt x="43179" y="872489"/>
                </a:moveTo>
                <a:lnTo>
                  <a:pt x="0" y="872489"/>
                </a:lnTo>
                <a:lnTo>
                  <a:pt x="0" y="882649"/>
                </a:lnTo>
                <a:lnTo>
                  <a:pt x="43179" y="882649"/>
                </a:lnTo>
                <a:lnTo>
                  <a:pt x="43179" y="872489"/>
                </a:lnTo>
                <a:close/>
              </a:path>
              <a:path w="43179" h="2339340">
                <a:moveTo>
                  <a:pt x="43179" y="882650"/>
                </a:moveTo>
                <a:lnTo>
                  <a:pt x="0" y="882650"/>
                </a:lnTo>
                <a:lnTo>
                  <a:pt x="0" y="914399"/>
                </a:lnTo>
                <a:lnTo>
                  <a:pt x="43179" y="914399"/>
                </a:lnTo>
                <a:lnTo>
                  <a:pt x="43179" y="882650"/>
                </a:lnTo>
                <a:close/>
              </a:path>
              <a:path w="43179" h="2339340">
                <a:moveTo>
                  <a:pt x="43179" y="914400"/>
                </a:moveTo>
                <a:lnTo>
                  <a:pt x="0" y="914400"/>
                </a:lnTo>
                <a:lnTo>
                  <a:pt x="0" y="920749"/>
                </a:lnTo>
                <a:lnTo>
                  <a:pt x="43179" y="920749"/>
                </a:lnTo>
                <a:lnTo>
                  <a:pt x="43179" y="914400"/>
                </a:lnTo>
                <a:close/>
              </a:path>
              <a:path w="43179" h="2339340">
                <a:moveTo>
                  <a:pt x="43179" y="920750"/>
                </a:moveTo>
                <a:lnTo>
                  <a:pt x="0" y="920750"/>
                </a:lnTo>
                <a:lnTo>
                  <a:pt x="0" y="927099"/>
                </a:lnTo>
                <a:lnTo>
                  <a:pt x="43179" y="927099"/>
                </a:lnTo>
                <a:lnTo>
                  <a:pt x="43179" y="920750"/>
                </a:lnTo>
                <a:close/>
              </a:path>
              <a:path w="43179" h="2339340">
                <a:moveTo>
                  <a:pt x="43179" y="927100"/>
                </a:moveTo>
                <a:lnTo>
                  <a:pt x="0" y="927100"/>
                </a:lnTo>
                <a:lnTo>
                  <a:pt x="0" y="933449"/>
                </a:lnTo>
                <a:lnTo>
                  <a:pt x="43179" y="933449"/>
                </a:lnTo>
                <a:lnTo>
                  <a:pt x="43179" y="927100"/>
                </a:lnTo>
                <a:close/>
              </a:path>
              <a:path w="43179" h="2339340">
                <a:moveTo>
                  <a:pt x="43179" y="933450"/>
                </a:moveTo>
                <a:lnTo>
                  <a:pt x="0" y="933450"/>
                </a:lnTo>
                <a:lnTo>
                  <a:pt x="0" y="958849"/>
                </a:lnTo>
                <a:lnTo>
                  <a:pt x="43179" y="958849"/>
                </a:lnTo>
                <a:lnTo>
                  <a:pt x="43179" y="933450"/>
                </a:lnTo>
                <a:close/>
              </a:path>
              <a:path w="43179" h="2339340">
                <a:moveTo>
                  <a:pt x="43179" y="958850"/>
                </a:moveTo>
                <a:lnTo>
                  <a:pt x="0" y="958850"/>
                </a:lnTo>
                <a:lnTo>
                  <a:pt x="0" y="965199"/>
                </a:lnTo>
                <a:lnTo>
                  <a:pt x="43179" y="965199"/>
                </a:lnTo>
                <a:lnTo>
                  <a:pt x="43179" y="958850"/>
                </a:lnTo>
                <a:close/>
              </a:path>
              <a:path w="43179" h="2339340">
                <a:moveTo>
                  <a:pt x="43179" y="965200"/>
                </a:moveTo>
                <a:lnTo>
                  <a:pt x="0" y="965200"/>
                </a:lnTo>
                <a:lnTo>
                  <a:pt x="0" y="967739"/>
                </a:lnTo>
                <a:lnTo>
                  <a:pt x="43179" y="967739"/>
                </a:lnTo>
                <a:lnTo>
                  <a:pt x="43179" y="965200"/>
                </a:lnTo>
                <a:close/>
              </a:path>
              <a:path w="43179" h="2339340">
                <a:moveTo>
                  <a:pt x="43179" y="967739"/>
                </a:moveTo>
                <a:lnTo>
                  <a:pt x="0" y="967739"/>
                </a:lnTo>
                <a:lnTo>
                  <a:pt x="0" y="986789"/>
                </a:lnTo>
                <a:lnTo>
                  <a:pt x="43179" y="986789"/>
                </a:lnTo>
                <a:lnTo>
                  <a:pt x="43179" y="967739"/>
                </a:lnTo>
                <a:close/>
              </a:path>
              <a:path w="43179" h="2339340">
                <a:moveTo>
                  <a:pt x="43179" y="986789"/>
                </a:moveTo>
                <a:lnTo>
                  <a:pt x="0" y="986789"/>
                </a:lnTo>
                <a:lnTo>
                  <a:pt x="0" y="990599"/>
                </a:lnTo>
                <a:lnTo>
                  <a:pt x="43179" y="990599"/>
                </a:lnTo>
                <a:lnTo>
                  <a:pt x="43179" y="986789"/>
                </a:lnTo>
                <a:close/>
              </a:path>
              <a:path w="43179" h="2339340">
                <a:moveTo>
                  <a:pt x="43179" y="990600"/>
                </a:moveTo>
                <a:lnTo>
                  <a:pt x="0" y="990600"/>
                </a:lnTo>
                <a:lnTo>
                  <a:pt x="0" y="993139"/>
                </a:lnTo>
                <a:lnTo>
                  <a:pt x="43179" y="993139"/>
                </a:lnTo>
                <a:lnTo>
                  <a:pt x="43179" y="990600"/>
                </a:lnTo>
                <a:close/>
              </a:path>
              <a:path w="43179" h="2339340">
                <a:moveTo>
                  <a:pt x="43179" y="993139"/>
                </a:moveTo>
                <a:lnTo>
                  <a:pt x="0" y="993139"/>
                </a:lnTo>
                <a:lnTo>
                  <a:pt x="0" y="996949"/>
                </a:lnTo>
                <a:lnTo>
                  <a:pt x="43179" y="996949"/>
                </a:lnTo>
                <a:lnTo>
                  <a:pt x="43179" y="993139"/>
                </a:lnTo>
                <a:close/>
              </a:path>
              <a:path w="43179" h="2339340">
                <a:moveTo>
                  <a:pt x="43179" y="996950"/>
                </a:moveTo>
                <a:lnTo>
                  <a:pt x="0" y="996950"/>
                </a:lnTo>
                <a:lnTo>
                  <a:pt x="0" y="1012189"/>
                </a:lnTo>
                <a:lnTo>
                  <a:pt x="43179" y="1012189"/>
                </a:lnTo>
                <a:lnTo>
                  <a:pt x="43179" y="996950"/>
                </a:lnTo>
                <a:close/>
              </a:path>
              <a:path w="43179" h="2339340">
                <a:moveTo>
                  <a:pt x="43179" y="1012190"/>
                </a:moveTo>
                <a:lnTo>
                  <a:pt x="0" y="1012190"/>
                </a:lnTo>
                <a:lnTo>
                  <a:pt x="0" y="1054099"/>
                </a:lnTo>
                <a:lnTo>
                  <a:pt x="43179" y="1054099"/>
                </a:lnTo>
                <a:lnTo>
                  <a:pt x="43179" y="1012190"/>
                </a:lnTo>
                <a:close/>
              </a:path>
              <a:path w="43179" h="2339340">
                <a:moveTo>
                  <a:pt x="43179" y="1054100"/>
                </a:moveTo>
                <a:lnTo>
                  <a:pt x="0" y="1054100"/>
                </a:lnTo>
                <a:lnTo>
                  <a:pt x="0" y="1073149"/>
                </a:lnTo>
                <a:lnTo>
                  <a:pt x="43179" y="1073149"/>
                </a:lnTo>
                <a:lnTo>
                  <a:pt x="43179" y="1054100"/>
                </a:lnTo>
                <a:close/>
              </a:path>
              <a:path w="43179" h="2339340">
                <a:moveTo>
                  <a:pt x="43179" y="1073150"/>
                </a:moveTo>
                <a:lnTo>
                  <a:pt x="0" y="1073150"/>
                </a:lnTo>
                <a:lnTo>
                  <a:pt x="0" y="1098549"/>
                </a:lnTo>
                <a:lnTo>
                  <a:pt x="43179" y="1098549"/>
                </a:lnTo>
                <a:lnTo>
                  <a:pt x="43179" y="1073150"/>
                </a:lnTo>
                <a:close/>
              </a:path>
              <a:path w="43179" h="2339340">
                <a:moveTo>
                  <a:pt x="43179" y="1098550"/>
                </a:moveTo>
                <a:lnTo>
                  <a:pt x="0" y="1098550"/>
                </a:lnTo>
                <a:lnTo>
                  <a:pt x="0" y="1111249"/>
                </a:lnTo>
                <a:lnTo>
                  <a:pt x="43179" y="1111249"/>
                </a:lnTo>
                <a:lnTo>
                  <a:pt x="43179" y="1098550"/>
                </a:lnTo>
                <a:close/>
              </a:path>
              <a:path w="43179" h="2339340">
                <a:moveTo>
                  <a:pt x="43179" y="1111250"/>
                </a:moveTo>
                <a:lnTo>
                  <a:pt x="0" y="1111250"/>
                </a:lnTo>
                <a:lnTo>
                  <a:pt x="0" y="1120139"/>
                </a:lnTo>
                <a:lnTo>
                  <a:pt x="43179" y="1120139"/>
                </a:lnTo>
                <a:lnTo>
                  <a:pt x="43179" y="1111250"/>
                </a:lnTo>
                <a:close/>
              </a:path>
              <a:path w="43179" h="2339340">
                <a:moveTo>
                  <a:pt x="43179" y="1120140"/>
                </a:moveTo>
                <a:lnTo>
                  <a:pt x="0" y="1120140"/>
                </a:lnTo>
                <a:lnTo>
                  <a:pt x="0" y="1130299"/>
                </a:lnTo>
                <a:lnTo>
                  <a:pt x="43179" y="1130299"/>
                </a:lnTo>
                <a:lnTo>
                  <a:pt x="43179" y="1120140"/>
                </a:lnTo>
                <a:close/>
              </a:path>
              <a:path w="43179" h="2339340">
                <a:moveTo>
                  <a:pt x="43179" y="1130300"/>
                </a:moveTo>
                <a:lnTo>
                  <a:pt x="0" y="1130300"/>
                </a:lnTo>
                <a:lnTo>
                  <a:pt x="0" y="1162049"/>
                </a:lnTo>
                <a:lnTo>
                  <a:pt x="43179" y="1162049"/>
                </a:lnTo>
                <a:lnTo>
                  <a:pt x="43179" y="1130300"/>
                </a:lnTo>
                <a:close/>
              </a:path>
              <a:path w="43179" h="2339340">
                <a:moveTo>
                  <a:pt x="43179" y="1162050"/>
                </a:moveTo>
                <a:lnTo>
                  <a:pt x="0" y="1162050"/>
                </a:lnTo>
                <a:lnTo>
                  <a:pt x="0" y="1168399"/>
                </a:lnTo>
                <a:lnTo>
                  <a:pt x="43179" y="1168399"/>
                </a:lnTo>
                <a:lnTo>
                  <a:pt x="43179" y="1162050"/>
                </a:lnTo>
                <a:close/>
              </a:path>
              <a:path w="43179" h="2339340">
                <a:moveTo>
                  <a:pt x="43179" y="1168400"/>
                </a:moveTo>
                <a:lnTo>
                  <a:pt x="0" y="1168400"/>
                </a:lnTo>
                <a:lnTo>
                  <a:pt x="0" y="1170939"/>
                </a:lnTo>
                <a:lnTo>
                  <a:pt x="43179" y="1170939"/>
                </a:lnTo>
                <a:lnTo>
                  <a:pt x="43179" y="1168400"/>
                </a:lnTo>
                <a:close/>
              </a:path>
              <a:path w="43179" h="2339340">
                <a:moveTo>
                  <a:pt x="43179" y="1170939"/>
                </a:moveTo>
                <a:lnTo>
                  <a:pt x="0" y="1170939"/>
                </a:lnTo>
                <a:lnTo>
                  <a:pt x="0" y="1181099"/>
                </a:lnTo>
                <a:lnTo>
                  <a:pt x="43179" y="1181099"/>
                </a:lnTo>
                <a:lnTo>
                  <a:pt x="43179" y="1170939"/>
                </a:lnTo>
                <a:close/>
              </a:path>
              <a:path w="43179" h="2339340">
                <a:moveTo>
                  <a:pt x="43179" y="1181100"/>
                </a:moveTo>
                <a:lnTo>
                  <a:pt x="0" y="1181100"/>
                </a:lnTo>
                <a:lnTo>
                  <a:pt x="0" y="1183639"/>
                </a:lnTo>
                <a:lnTo>
                  <a:pt x="43179" y="1183639"/>
                </a:lnTo>
                <a:lnTo>
                  <a:pt x="43179" y="1181100"/>
                </a:lnTo>
                <a:close/>
              </a:path>
              <a:path w="43179" h="2339340">
                <a:moveTo>
                  <a:pt x="43179" y="1183639"/>
                </a:moveTo>
                <a:lnTo>
                  <a:pt x="0" y="1183639"/>
                </a:lnTo>
                <a:lnTo>
                  <a:pt x="0" y="1219199"/>
                </a:lnTo>
                <a:lnTo>
                  <a:pt x="43179" y="1219199"/>
                </a:lnTo>
                <a:lnTo>
                  <a:pt x="43179" y="1183639"/>
                </a:lnTo>
                <a:close/>
              </a:path>
              <a:path w="43179" h="2339340">
                <a:moveTo>
                  <a:pt x="43179" y="1219200"/>
                </a:moveTo>
                <a:lnTo>
                  <a:pt x="0" y="1219200"/>
                </a:lnTo>
                <a:lnTo>
                  <a:pt x="0" y="1221739"/>
                </a:lnTo>
                <a:lnTo>
                  <a:pt x="43179" y="1221739"/>
                </a:lnTo>
                <a:lnTo>
                  <a:pt x="43179" y="1219200"/>
                </a:lnTo>
                <a:close/>
              </a:path>
              <a:path w="43179" h="2339340">
                <a:moveTo>
                  <a:pt x="43179" y="1221739"/>
                </a:moveTo>
                <a:lnTo>
                  <a:pt x="0" y="1221739"/>
                </a:lnTo>
                <a:lnTo>
                  <a:pt x="0" y="1231899"/>
                </a:lnTo>
                <a:lnTo>
                  <a:pt x="43179" y="1231899"/>
                </a:lnTo>
                <a:lnTo>
                  <a:pt x="43179" y="1221739"/>
                </a:lnTo>
                <a:close/>
              </a:path>
              <a:path w="43179" h="2339340">
                <a:moveTo>
                  <a:pt x="43179" y="1231900"/>
                </a:moveTo>
                <a:lnTo>
                  <a:pt x="0" y="1231900"/>
                </a:lnTo>
                <a:lnTo>
                  <a:pt x="0" y="1240789"/>
                </a:lnTo>
                <a:lnTo>
                  <a:pt x="43179" y="1240789"/>
                </a:lnTo>
                <a:lnTo>
                  <a:pt x="43179" y="1231900"/>
                </a:lnTo>
                <a:close/>
              </a:path>
              <a:path w="43179" h="2339340">
                <a:moveTo>
                  <a:pt x="43179" y="1240790"/>
                </a:moveTo>
                <a:lnTo>
                  <a:pt x="0" y="1240790"/>
                </a:lnTo>
                <a:lnTo>
                  <a:pt x="0" y="1295399"/>
                </a:lnTo>
                <a:lnTo>
                  <a:pt x="43179" y="1295399"/>
                </a:lnTo>
                <a:lnTo>
                  <a:pt x="43179" y="1240790"/>
                </a:lnTo>
                <a:close/>
              </a:path>
              <a:path w="43179" h="2339340">
                <a:moveTo>
                  <a:pt x="43179" y="1295400"/>
                </a:moveTo>
                <a:lnTo>
                  <a:pt x="0" y="1295400"/>
                </a:lnTo>
                <a:lnTo>
                  <a:pt x="0" y="1320799"/>
                </a:lnTo>
                <a:lnTo>
                  <a:pt x="43179" y="1320799"/>
                </a:lnTo>
                <a:lnTo>
                  <a:pt x="43179" y="1295400"/>
                </a:lnTo>
                <a:close/>
              </a:path>
              <a:path w="43179" h="2339340">
                <a:moveTo>
                  <a:pt x="43179" y="1320800"/>
                </a:moveTo>
                <a:lnTo>
                  <a:pt x="0" y="1320800"/>
                </a:lnTo>
                <a:lnTo>
                  <a:pt x="0" y="1327149"/>
                </a:lnTo>
                <a:lnTo>
                  <a:pt x="43179" y="1327149"/>
                </a:lnTo>
                <a:lnTo>
                  <a:pt x="43179" y="1320800"/>
                </a:lnTo>
                <a:close/>
              </a:path>
              <a:path w="43179" h="2339340">
                <a:moveTo>
                  <a:pt x="43179" y="1327150"/>
                </a:moveTo>
                <a:lnTo>
                  <a:pt x="0" y="1327150"/>
                </a:lnTo>
                <a:lnTo>
                  <a:pt x="0" y="1339849"/>
                </a:lnTo>
                <a:lnTo>
                  <a:pt x="43179" y="1339849"/>
                </a:lnTo>
                <a:lnTo>
                  <a:pt x="43179" y="1327150"/>
                </a:lnTo>
                <a:close/>
              </a:path>
              <a:path w="43179" h="2339340">
                <a:moveTo>
                  <a:pt x="43179" y="1339850"/>
                </a:moveTo>
                <a:lnTo>
                  <a:pt x="0" y="1339850"/>
                </a:lnTo>
                <a:lnTo>
                  <a:pt x="0" y="1358899"/>
                </a:lnTo>
                <a:lnTo>
                  <a:pt x="43179" y="1358899"/>
                </a:lnTo>
                <a:lnTo>
                  <a:pt x="43179" y="1339850"/>
                </a:lnTo>
                <a:close/>
              </a:path>
              <a:path w="43179" h="2339340">
                <a:moveTo>
                  <a:pt x="43179" y="1358900"/>
                </a:moveTo>
                <a:lnTo>
                  <a:pt x="0" y="1358900"/>
                </a:lnTo>
                <a:lnTo>
                  <a:pt x="0" y="1365249"/>
                </a:lnTo>
                <a:lnTo>
                  <a:pt x="43179" y="1365249"/>
                </a:lnTo>
                <a:lnTo>
                  <a:pt x="43179" y="1358900"/>
                </a:lnTo>
                <a:close/>
              </a:path>
              <a:path w="43179" h="2339340">
                <a:moveTo>
                  <a:pt x="43179" y="1365250"/>
                </a:moveTo>
                <a:lnTo>
                  <a:pt x="0" y="1365250"/>
                </a:lnTo>
                <a:lnTo>
                  <a:pt x="0" y="1390649"/>
                </a:lnTo>
                <a:lnTo>
                  <a:pt x="43179" y="1390649"/>
                </a:lnTo>
                <a:lnTo>
                  <a:pt x="43179" y="1365250"/>
                </a:lnTo>
                <a:close/>
              </a:path>
              <a:path w="43179" h="2339340">
                <a:moveTo>
                  <a:pt x="43179" y="1390650"/>
                </a:moveTo>
                <a:lnTo>
                  <a:pt x="0" y="1390650"/>
                </a:lnTo>
                <a:lnTo>
                  <a:pt x="0" y="1403349"/>
                </a:lnTo>
                <a:lnTo>
                  <a:pt x="43179" y="1403349"/>
                </a:lnTo>
                <a:lnTo>
                  <a:pt x="43179" y="1390650"/>
                </a:lnTo>
                <a:close/>
              </a:path>
              <a:path w="43179" h="2339340">
                <a:moveTo>
                  <a:pt x="43179" y="1403350"/>
                </a:moveTo>
                <a:lnTo>
                  <a:pt x="0" y="1403350"/>
                </a:lnTo>
                <a:lnTo>
                  <a:pt x="0" y="1409699"/>
                </a:lnTo>
                <a:lnTo>
                  <a:pt x="43179" y="1409699"/>
                </a:lnTo>
                <a:lnTo>
                  <a:pt x="43179" y="1403350"/>
                </a:lnTo>
                <a:close/>
              </a:path>
              <a:path w="43179" h="2339340">
                <a:moveTo>
                  <a:pt x="43179" y="1409700"/>
                </a:moveTo>
                <a:lnTo>
                  <a:pt x="0" y="1409700"/>
                </a:lnTo>
                <a:lnTo>
                  <a:pt x="0" y="1422399"/>
                </a:lnTo>
                <a:lnTo>
                  <a:pt x="43179" y="1422399"/>
                </a:lnTo>
                <a:lnTo>
                  <a:pt x="43179" y="1409700"/>
                </a:lnTo>
                <a:close/>
              </a:path>
              <a:path w="43179" h="2339340">
                <a:moveTo>
                  <a:pt x="43179" y="1422400"/>
                </a:moveTo>
                <a:lnTo>
                  <a:pt x="0" y="1422400"/>
                </a:lnTo>
                <a:lnTo>
                  <a:pt x="0" y="1428749"/>
                </a:lnTo>
                <a:lnTo>
                  <a:pt x="43179" y="1428749"/>
                </a:lnTo>
                <a:lnTo>
                  <a:pt x="43179" y="1422400"/>
                </a:lnTo>
                <a:close/>
              </a:path>
              <a:path w="43179" h="2339340">
                <a:moveTo>
                  <a:pt x="43179" y="1428750"/>
                </a:moveTo>
                <a:lnTo>
                  <a:pt x="0" y="1428750"/>
                </a:lnTo>
                <a:lnTo>
                  <a:pt x="0" y="1431289"/>
                </a:lnTo>
                <a:lnTo>
                  <a:pt x="43179" y="1431289"/>
                </a:lnTo>
                <a:lnTo>
                  <a:pt x="43179" y="1428750"/>
                </a:lnTo>
                <a:close/>
              </a:path>
              <a:path w="43179" h="2339340">
                <a:moveTo>
                  <a:pt x="43179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43179" y="1437639"/>
                </a:lnTo>
                <a:lnTo>
                  <a:pt x="43179" y="1431289"/>
                </a:lnTo>
                <a:close/>
              </a:path>
              <a:path w="43179" h="2339340">
                <a:moveTo>
                  <a:pt x="43179" y="1437639"/>
                </a:moveTo>
                <a:lnTo>
                  <a:pt x="0" y="1437639"/>
                </a:lnTo>
                <a:lnTo>
                  <a:pt x="0" y="1441449"/>
                </a:lnTo>
                <a:lnTo>
                  <a:pt x="43179" y="1441449"/>
                </a:lnTo>
                <a:lnTo>
                  <a:pt x="43179" y="1437639"/>
                </a:lnTo>
                <a:close/>
              </a:path>
              <a:path w="43179" h="2339340">
                <a:moveTo>
                  <a:pt x="43179" y="1441450"/>
                </a:moveTo>
                <a:lnTo>
                  <a:pt x="0" y="1441450"/>
                </a:lnTo>
                <a:lnTo>
                  <a:pt x="0" y="1447799"/>
                </a:lnTo>
                <a:lnTo>
                  <a:pt x="43179" y="1447799"/>
                </a:lnTo>
                <a:lnTo>
                  <a:pt x="43179" y="1441450"/>
                </a:lnTo>
                <a:close/>
              </a:path>
              <a:path w="43179" h="2339340">
                <a:moveTo>
                  <a:pt x="43179" y="1447800"/>
                </a:moveTo>
                <a:lnTo>
                  <a:pt x="0" y="1447800"/>
                </a:lnTo>
                <a:lnTo>
                  <a:pt x="0" y="1454149"/>
                </a:lnTo>
                <a:lnTo>
                  <a:pt x="43179" y="1454149"/>
                </a:lnTo>
                <a:lnTo>
                  <a:pt x="43179" y="1447800"/>
                </a:lnTo>
                <a:close/>
              </a:path>
              <a:path w="43179" h="2339340">
                <a:moveTo>
                  <a:pt x="43179" y="1454150"/>
                </a:moveTo>
                <a:lnTo>
                  <a:pt x="0" y="1454150"/>
                </a:lnTo>
                <a:lnTo>
                  <a:pt x="0" y="1460499"/>
                </a:lnTo>
                <a:lnTo>
                  <a:pt x="43179" y="1460499"/>
                </a:lnTo>
                <a:lnTo>
                  <a:pt x="43179" y="1454150"/>
                </a:lnTo>
                <a:close/>
              </a:path>
              <a:path w="43179" h="2339340">
                <a:moveTo>
                  <a:pt x="43179" y="1460500"/>
                </a:moveTo>
                <a:lnTo>
                  <a:pt x="0" y="1460500"/>
                </a:lnTo>
                <a:lnTo>
                  <a:pt x="0" y="1473199"/>
                </a:lnTo>
                <a:lnTo>
                  <a:pt x="43179" y="1473199"/>
                </a:lnTo>
                <a:lnTo>
                  <a:pt x="43179" y="1460500"/>
                </a:lnTo>
                <a:close/>
              </a:path>
              <a:path w="43179" h="2339340">
                <a:moveTo>
                  <a:pt x="43179" y="1473200"/>
                </a:moveTo>
                <a:lnTo>
                  <a:pt x="0" y="1473200"/>
                </a:lnTo>
                <a:lnTo>
                  <a:pt x="0" y="1485899"/>
                </a:lnTo>
                <a:lnTo>
                  <a:pt x="43179" y="1485899"/>
                </a:lnTo>
                <a:lnTo>
                  <a:pt x="43179" y="1473200"/>
                </a:lnTo>
                <a:close/>
              </a:path>
              <a:path w="43179" h="2339340">
                <a:moveTo>
                  <a:pt x="43179" y="1485900"/>
                </a:moveTo>
                <a:lnTo>
                  <a:pt x="0" y="1485900"/>
                </a:lnTo>
                <a:lnTo>
                  <a:pt x="0" y="1498599"/>
                </a:lnTo>
                <a:lnTo>
                  <a:pt x="43179" y="1498599"/>
                </a:lnTo>
                <a:lnTo>
                  <a:pt x="43179" y="1485900"/>
                </a:lnTo>
                <a:close/>
              </a:path>
              <a:path w="43179" h="2339340">
                <a:moveTo>
                  <a:pt x="43179" y="1498600"/>
                </a:moveTo>
                <a:lnTo>
                  <a:pt x="0" y="1498600"/>
                </a:lnTo>
                <a:lnTo>
                  <a:pt x="0" y="1511299"/>
                </a:lnTo>
                <a:lnTo>
                  <a:pt x="43179" y="1511299"/>
                </a:lnTo>
                <a:lnTo>
                  <a:pt x="43179" y="1498600"/>
                </a:lnTo>
                <a:close/>
              </a:path>
              <a:path w="43179" h="2339340">
                <a:moveTo>
                  <a:pt x="43179" y="1511300"/>
                </a:moveTo>
                <a:lnTo>
                  <a:pt x="0" y="1511300"/>
                </a:lnTo>
                <a:lnTo>
                  <a:pt x="0" y="1517649"/>
                </a:lnTo>
                <a:lnTo>
                  <a:pt x="43179" y="1517649"/>
                </a:lnTo>
                <a:lnTo>
                  <a:pt x="43179" y="1511300"/>
                </a:lnTo>
                <a:close/>
              </a:path>
              <a:path w="43179" h="2339340">
                <a:moveTo>
                  <a:pt x="43179" y="1517650"/>
                </a:moveTo>
                <a:lnTo>
                  <a:pt x="0" y="1517650"/>
                </a:lnTo>
                <a:lnTo>
                  <a:pt x="0" y="1526539"/>
                </a:lnTo>
                <a:lnTo>
                  <a:pt x="43179" y="1526539"/>
                </a:lnTo>
                <a:lnTo>
                  <a:pt x="43179" y="1517650"/>
                </a:lnTo>
                <a:close/>
              </a:path>
              <a:path w="43179" h="2339340">
                <a:moveTo>
                  <a:pt x="43179" y="1729739"/>
                </a:moveTo>
                <a:lnTo>
                  <a:pt x="0" y="1729739"/>
                </a:lnTo>
                <a:lnTo>
                  <a:pt x="0" y="2339340"/>
                </a:lnTo>
                <a:lnTo>
                  <a:pt x="43179" y="2339340"/>
                </a:lnTo>
                <a:lnTo>
                  <a:pt x="43179" y="1729739"/>
                </a:lnTo>
                <a:close/>
              </a:path>
              <a:path w="43179" h="2339340">
                <a:moveTo>
                  <a:pt x="43179" y="1723389"/>
                </a:moveTo>
                <a:lnTo>
                  <a:pt x="0" y="1723389"/>
                </a:lnTo>
                <a:lnTo>
                  <a:pt x="0" y="1728469"/>
                </a:lnTo>
                <a:lnTo>
                  <a:pt x="43179" y="1728469"/>
                </a:lnTo>
                <a:lnTo>
                  <a:pt x="43179" y="1723389"/>
                </a:lnTo>
                <a:close/>
              </a:path>
              <a:path w="43179" h="2339340">
                <a:moveTo>
                  <a:pt x="43179" y="1717039"/>
                </a:moveTo>
                <a:lnTo>
                  <a:pt x="0" y="1717039"/>
                </a:lnTo>
                <a:lnTo>
                  <a:pt x="0" y="1722119"/>
                </a:lnTo>
                <a:lnTo>
                  <a:pt x="43179" y="1722119"/>
                </a:lnTo>
                <a:lnTo>
                  <a:pt x="43179" y="1717039"/>
                </a:lnTo>
                <a:close/>
              </a:path>
              <a:path w="43179" h="2339340">
                <a:moveTo>
                  <a:pt x="43179" y="1710689"/>
                </a:moveTo>
                <a:lnTo>
                  <a:pt x="0" y="1710689"/>
                </a:lnTo>
                <a:lnTo>
                  <a:pt x="0" y="1715769"/>
                </a:lnTo>
                <a:lnTo>
                  <a:pt x="43179" y="1715769"/>
                </a:lnTo>
                <a:lnTo>
                  <a:pt x="43179" y="1710689"/>
                </a:lnTo>
                <a:close/>
              </a:path>
              <a:path w="43179" h="2339340">
                <a:moveTo>
                  <a:pt x="43179" y="1704339"/>
                </a:moveTo>
                <a:lnTo>
                  <a:pt x="0" y="1704339"/>
                </a:lnTo>
                <a:lnTo>
                  <a:pt x="0" y="1709420"/>
                </a:lnTo>
                <a:lnTo>
                  <a:pt x="43179" y="1709420"/>
                </a:lnTo>
                <a:lnTo>
                  <a:pt x="43179" y="1704339"/>
                </a:lnTo>
                <a:close/>
              </a:path>
              <a:path w="43179" h="2339340">
                <a:moveTo>
                  <a:pt x="43179" y="1697989"/>
                </a:moveTo>
                <a:lnTo>
                  <a:pt x="0" y="1697989"/>
                </a:lnTo>
                <a:lnTo>
                  <a:pt x="0" y="1703069"/>
                </a:lnTo>
                <a:lnTo>
                  <a:pt x="43179" y="1703069"/>
                </a:lnTo>
                <a:lnTo>
                  <a:pt x="43179" y="1697989"/>
                </a:lnTo>
                <a:close/>
              </a:path>
              <a:path w="43179" h="2339340">
                <a:moveTo>
                  <a:pt x="43179" y="1691639"/>
                </a:moveTo>
                <a:lnTo>
                  <a:pt x="0" y="1691639"/>
                </a:lnTo>
                <a:lnTo>
                  <a:pt x="0" y="1696719"/>
                </a:lnTo>
                <a:lnTo>
                  <a:pt x="43179" y="1696719"/>
                </a:lnTo>
                <a:lnTo>
                  <a:pt x="43179" y="1691639"/>
                </a:lnTo>
                <a:close/>
              </a:path>
              <a:path w="43179" h="2339340">
                <a:moveTo>
                  <a:pt x="43179" y="1685289"/>
                </a:moveTo>
                <a:lnTo>
                  <a:pt x="0" y="1685289"/>
                </a:lnTo>
                <a:lnTo>
                  <a:pt x="0" y="1690369"/>
                </a:lnTo>
                <a:lnTo>
                  <a:pt x="43179" y="1690369"/>
                </a:lnTo>
                <a:lnTo>
                  <a:pt x="43179" y="1685289"/>
                </a:lnTo>
                <a:close/>
              </a:path>
              <a:path w="43179" h="2339340">
                <a:moveTo>
                  <a:pt x="43179" y="1678939"/>
                </a:moveTo>
                <a:lnTo>
                  <a:pt x="0" y="1678939"/>
                </a:lnTo>
                <a:lnTo>
                  <a:pt x="0" y="1684019"/>
                </a:lnTo>
                <a:lnTo>
                  <a:pt x="43179" y="1684019"/>
                </a:lnTo>
                <a:lnTo>
                  <a:pt x="43179" y="1678939"/>
                </a:lnTo>
                <a:close/>
              </a:path>
              <a:path w="43179" h="2339340">
                <a:moveTo>
                  <a:pt x="43179" y="1672589"/>
                </a:moveTo>
                <a:lnTo>
                  <a:pt x="0" y="1672589"/>
                </a:lnTo>
                <a:lnTo>
                  <a:pt x="0" y="1677669"/>
                </a:lnTo>
                <a:lnTo>
                  <a:pt x="43179" y="1677669"/>
                </a:lnTo>
                <a:lnTo>
                  <a:pt x="43179" y="1672589"/>
                </a:lnTo>
                <a:close/>
              </a:path>
              <a:path w="43179" h="2339340">
                <a:moveTo>
                  <a:pt x="43179" y="1666240"/>
                </a:moveTo>
                <a:lnTo>
                  <a:pt x="0" y="1666240"/>
                </a:lnTo>
                <a:lnTo>
                  <a:pt x="0" y="1671319"/>
                </a:lnTo>
                <a:lnTo>
                  <a:pt x="43179" y="1671319"/>
                </a:lnTo>
                <a:lnTo>
                  <a:pt x="43179" y="1666240"/>
                </a:lnTo>
                <a:close/>
              </a:path>
              <a:path w="43179" h="2339340">
                <a:moveTo>
                  <a:pt x="43179" y="1659890"/>
                </a:moveTo>
                <a:lnTo>
                  <a:pt x="0" y="1659890"/>
                </a:lnTo>
                <a:lnTo>
                  <a:pt x="0" y="1664969"/>
                </a:lnTo>
                <a:lnTo>
                  <a:pt x="43179" y="1664969"/>
                </a:lnTo>
                <a:lnTo>
                  <a:pt x="43179" y="1659890"/>
                </a:lnTo>
                <a:close/>
              </a:path>
              <a:path w="43179" h="2339340">
                <a:moveTo>
                  <a:pt x="43179" y="1653539"/>
                </a:moveTo>
                <a:lnTo>
                  <a:pt x="0" y="1653539"/>
                </a:lnTo>
                <a:lnTo>
                  <a:pt x="0" y="1658619"/>
                </a:lnTo>
                <a:lnTo>
                  <a:pt x="43179" y="1658619"/>
                </a:lnTo>
                <a:lnTo>
                  <a:pt x="43179" y="1653539"/>
                </a:lnTo>
                <a:close/>
              </a:path>
              <a:path w="43179" h="2339340">
                <a:moveTo>
                  <a:pt x="43179" y="1647189"/>
                </a:moveTo>
                <a:lnTo>
                  <a:pt x="0" y="1647189"/>
                </a:lnTo>
                <a:lnTo>
                  <a:pt x="0" y="1652269"/>
                </a:lnTo>
                <a:lnTo>
                  <a:pt x="43179" y="1652269"/>
                </a:lnTo>
                <a:lnTo>
                  <a:pt x="43179" y="1647189"/>
                </a:lnTo>
                <a:close/>
              </a:path>
              <a:path w="43179" h="2339340">
                <a:moveTo>
                  <a:pt x="43179" y="1640839"/>
                </a:moveTo>
                <a:lnTo>
                  <a:pt x="0" y="1640839"/>
                </a:lnTo>
                <a:lnTo>
                  <a:pt x="0" y="1645920"/>
                </a:lnTo>
                <a:lnTo>
                  <a:pt x="43179" y="1645920"/>
                </a:lnTo>
                <a:lnTo>
                  <a:pt x="43179" y="1640839"/>
                </a:lnTo>
                <a:close/>
              </a:path>
              <a:path w="43179" h="2339340">
                <a:moveTo>
                  <a:pt x="43179" y="1634489"/>
                </a:moveTo>
                <a:lnTo>
                  <a:pt x="0" y="1634489"/>
                </a:lnTo>
                <a:lnTo>
                  <a:pt x="0" y="1639569"/>
                </a:lnTo>
                <a:lnTo>
                  <a:pt x="43179" y="1639569"/>
                </a:lnTo>
                <a:lnTo>
                  <a:pt x="43179" y="1634489"/>
                </a:lnTo>
                <a:close/>
              </a:path>
              <a:path w="43179" h="2339340">
                <a:moveTo>
                  <a:pt x="43179" y="1628139"/>
                </a:moveTo>
                <a:lnTo>
                  <a:pt x="0" y="1628139"/>
                </a:lnTo>
                <a:lnTo>
                  <a:pt x="0" y="1633219"/>
                </a:lnTo>
                <a:lnTo>
                  <a:pt x="43179" y="1633219"/>
                </a:lnTo>
                <a:lnTo>
                  <a:pt x="43179" y="1628139"/>
                </a:lnTo>
                <a:close/>
              </a:path>
              <a:path w="43179" h="2339340">
                <a:moveTo>
                  <a:pt x="43179" y="1621789"/>
                </a:moveTo>
                <a:lnTo>
                  <a:pt x="0" y="1621789"/>
                </a:lnTo>
                <a:lnTo>
                  <a:pt x="0" y="1626870"/>
                </a:lnTo>
                <a:lnTo>
                  <a:pt x="43179" y="1626870"/>
                </a:lnTo>
                <a:lnTo>
                  <a:pt x="43179" y="1621789"/>
                </a:lnTo>
                <a:close/>
              </a:path>
              <a:path w="43179" h="2339340">
                <a:moveTo>
                  <a:pt x="43179" y="1615439"/>
                </a:moveTo>
                <a:lnTo>
                  <a:pt x="0" y="1615439"/>
                </a:lnTo>
                <a:lnTo>
                  <a:pt x="0" y="1620519"/>
                </a:lnTo>
                <a:lnTo>
                  <a:pt x="43179" y="1620519"/>
                </a:lnTo>
                <a:lnTo>
                  <a:pt x="43179" y="1615439"/>
                </a:lnTo>
                <a:close/>
              </a:path>
              <a:path w="43179" h="2339340">
                <a:moveTo>
                  <a:pt x="43179" y="1609089"/>
                </a:moveTo>
                <a:lnTo>
                  <a:pt x="0" y="1609089"/>
                </a:lnTo>
                <a:lnTo>
                  <a:pt x="0" y="1614169"/>
                </a:lnTo>
                <a:lnTo>
                  <a:pt x="43179" y="1614169"/>
                </a:lnTo>
                <a:lnTo>
                  <a:pt x="43179" y="1609089"/>
                </a:lnTo>
                <a:close/>
              </a:path>
              <a:path w="43179" h="2339340">
                <a:moveTo>
                  <a:pt x="43179" y="1602739"/>
                </a:moveTo>
                <a:lnTo>
                  <a:pt x="0" y="1602739"/>
                </a:lnTo>
                <a:lnTo>
                  <a:pt x="0" y="1607820"/>
                </a:lnTo>
                <a:lnTo>
                  <a:pt x="43179" y="1607820"/>
                </a:lnTo>
                <a:lnTo>
                  <a:pt x="43179" y="1602739"/>
                </a:lnTo>
                <a:close/>
              </a:path>
              <a:path w="43179" h="2339340">
                <a:moveTo>
                  <a:pt x="43179" y="1596390"/>
                </a:moveTo>
                <a:lnTo>
                  <a:pt x="0" y="1596390"/>
                </a:lnTo>
                <a:lnTo>
                  <a:pt x="0" y="1601469"/>
                </a:lnTo>
                <a:lnTo>
                  <a:pt x="43179" y="1601469"/>
                </a:lnTo>
                <a:lnTo>
                  <a:pt x="43179" y="1596390"/>
                </a:lnTo>
                <a:close/>
              </a:path>
              <a:path w="43179" h="2339340">
                <a:moveTo>
                  <a:pt x="43179" y="1590039"/>
                </a:moveTo>
                <a:lnTo>
                  <a:pt x="0" y="1590039"/>
                </a:lnTo>
                <a:lnTo>
                  <a:pt x="0" y="1595119"/>
                </a:lnTo>
                <a:lnTo>
                  <a:pt x="43179" y="1595119"/>
                </a:lnTo>
                <a:lnTo>
                  <a:pt x="43179" y="1590039"/>
                </a:lnTo>
                <a:close/>
              </a:path>
              <a:path w="43179" h="2339340">
                <a:moveTo>
                  <a:pt x="43179" y="1583689"/>
                </a:moveTo>
                <a:lnTo>
                  <a:pt x="0" y="1583689"/>
                </a:lnTo>
                <a:lnTo>
                  <a:pt x="0" y="1588769"/>
                </a:lnTo>
                <a:lnTo>
                  <a:pt x="43179" y="1588769"/>
                </a:lnTo>
                <a:lnTo>
                  <a:pt x="43179" y="1583689"/>
                </a:lnTo>
                <a:close/>
              </a:path>
              <a:path w="43179" h="2339340">
                <a:moveTo>
                  <a:pt x="43179" y="1577340"/>
                </a:moveTo>
                <a:lnTo>
                  <a:pt x="0" y="1577340"/>
                </a:lnTo>
                <a:lnTo>
                  <a:pt x="0" y="1582419"/>
                </a:lnTo>
                <a:lnTo>
                  <a:pt x="43179" y="1582419"/>
                </a:lnTo>
                <a:lnTo>
                  <a:pt x="43179" y="1577340"/>
                </a:lnTo>
                <a:close/>
              </a:path>
              <a:path w="43179" h="2339340">
                <a:moveTo>
                  <a:pt x="43179" y="1570990"/>
                </a:moveTo>
                <a:lnTo>
                  <a:pt x="0" y="1570990"/>
                </a:lnTo>
                <a:lnTo>
                  <a:pt x="0" y="1576069"/>
                </a:lnTo>
                <a:lnTo>
                  <a:pt x="43179" y="1576069"/>
                </a:lnTo>
                <a:lnTo>
                  <a:pt x="43179" y="1570990"/>
                </a:lnTo>
                <a:close/>
              </a:path>
              <a:path w="43179" h="2339340">
                <a:moveTo>
                  <a:pt x="43179" y="1564640"/>
                </a:moveTo>
                <a:lnTo>
                  <a:pt x="0" y="1564640"/>
                </a:lnTo>
                <a:lnTo>
                  <a:pt x="0" y="1569719"/>
                </a:lnTo>
                <a:lnTo>
                  <a:pt x="43179" y="1569719"/>
                </a:lnTo>
                <a:lnTo>
                  <a:pt x="43179" y="1564640"/>
                </a:lnTo>
                <a:close/>
              </a:path>
              <a:path w="43179" h="2339340">
                <a:moveTo>
                  <a:pt x="43179" y="1558289"/>
                </a:moveTo>
                <a:lnTo>
                  <a:pt x="0" y="1558289"/>
                </a:lnTo>
                <a:lnTo>
                  <a:pt x="0" y="1563369"/>
                </a:lnTo>
                <a:lnTo>
                  <a:pt x="43179" y="1563369"/>
                </a:lnTo>
                <a:lnTo>
                  <a:pt x="43179" y="1558289"/>
                </a:lnTo>
                <a:close/>
              </a:path>
              <a:path w="43179" h="2339340">
                <a:moveTo>
                  <a:pt x="43179" y="1551940"/>
                </a:moveTo>
                <a:lnTo>
                  <a:pt x="0" y="1551940"/>
                </a:lnTo>
                <a:lnTo>
                  <a:pt x="0" y="1557019"/>
                </a:lnTo>
                <a:lnTo>
                  <a:pt x="43179" y="1557019"/>
                </a:lnTo>
                <a:lnTo>
                  <a:pt x="43179" y="1551940"/>
                </a:lnTo>
                <a:close/>
              </a:path>
              <a:path w="43179" h="2339340">
                <a:moveTo>
                  <a:pt x="43179" y="1545590"/>
                </a:moveTo>
                <a:lnTo>
                  <a:pt x="0" y="1545590"/>
                </a:lnTo>
                <a:lnTo>
                  <a:pt x="0" y="1550669"/>
                </a:lnTo>
                <a:lnTo>
                  <a:pt x="43179" y="1550669"/>
                </a:lnTo>
                <a:lnTo>
                  <a:pt x="43179" y="1545590"/>
                </a:lnTo>
                <a:close/>
              </a:path>
              <a:path w="43179" h="2339340">
                <a:moveTo>
                  <a:pt x="43179" y="1539239"/>
                </a:moveTo>
                <a:lnTo>
                  <a:pt x="0" y="1539239"/>
                </a:lnTo>
                <a:lnTo>
                  <a:pt x="0" y="1544319"/>
                </a:lnTo>
                <a:lnTo>
                  <a:pt x="43179" y="1544319"/>
                </a:lnTo>
                <a:lnTo>
                  <a:pt x="43179" y="1539239"/>
                </a:lnTo>
                <a:close/>
              </a:path>
              <a:path w="43179" h="2339340">
                <a:moveTo>
                  <a:pt x="43179" y="1532889"/>
                </a:moveTo>
                <a:lnTo>
                  <a:pt x="0" y="1532889"/>
                </a:lnTo>
                <a:lnTo>
                  <a:pt x="0" y="1537969"/>
                </a:lnTo>
                <a:lnTo>
                  <a:pt x="43179" y="1537969"/>
                </a:lnTo>
                <a:lnTo>
                  <a:pt x="43179" y="1532889"/>
                </a:lnTo>
                <a:close/>
              </a:path>
              <a:path w="43179" h="2339340">
                <a:moveTo>
                  <a:pt x="43179" y="1527810"/>
                </a:moveTo>
                <a:lnTo>
                  <a:pt x="0" y="1527810"/>
                </a:lnTo>
                <a:lnTo>
                  <a:pt x="0" y="1531619"/>
                </a:lnTo>
                <a:lnTo>
                  <a:pt x="43179" y="1531619"/>
                </a:lnTo>
                <a:lnTo>
                  <a:pt x="43179" y="1527810"/>
                </a:lnTo>
                <a:close/>
              </a:path>
            </a:pathLst>
          </a:custGeom>
          <a:solidFill>
            <a:srgbClr val="254A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bk object 276"/>
          <p:cNvSpPr/>
          <p:nvPr/>
        </p:nvSpPr>
        <p:spPr>
          <a:xfrm>
            <a:off x="6314440" y="4542790"/>
            <a:ext cx="386080" cy="2313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bk object 277"/>
          <p:cNvSpPr/>
          <p:nvPr/>
        </p:nvSpPr>
        <p:spPr>
          <a:xfrm>
            <a:off x="6700519" y="4775200"/>
            <a:ext cx="43180" cy="2081530"/>
          </a:xfrm>
          <a:custGeom>
            <a:avLst/>
            <a:gdLst/>
            <a:ahLst/>
            <a:cxnLst/>
            <a:rect l="l" t="t" r="r" b="b"/>
            <a:pathLst>
              <a:path w="43179" h="2081529">
                <a:moveTo>
                  <a:pt x="1270" y="0"/>
                </a:moveTo>
                <a:lnTo>
                  <a:pt x="0" y="0"/>
                </a:lnTo>
                <a:lnTo>
                  <a:pt x="0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7620" y="5080"/>
                </a:lnTo>
                <a:lnTo>
                  <a:pt x="7620" y="3810"/>
                </a:lnTo>
                <a:lnTo>
                  <a:pt x="5079" y="3810"/>
                </a:lnTo>
                <a:lnTo>
                  <a:pt x="5079" y="2540"/>
                </a:lnTo>
                <a:lnTo>
                  <a:pt x="3809" y="2540"/>
                </a:lnTo>
                <a:lnTo>
                  <a:pt x="3809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43179" h="2081529">
                <a:moveTo>
                  <a:pt x="16509" y="8890"/>
                </a:moveTo>
                <a:lnTo>
                  <a:pt x="0" y="8890"/>
                </a:lnTo>
                <a:lnTo>
                  <a:pt x="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0320" y="12700"/>
                </a:lnTo>
                <a:lnTo>
                  <a:pt x="20320" y="11430"/>
                </a:lnTo>
                <a:lnTo>
                  <a:pt x="17779" y="11430"/>
                </a:lnTo>
                <a:lnTo>
                  <a:pt x="17779" y="10160"/>
                </a:lnTo>
                <a:lnTo>
                  <a:pt x="16509" y="10160"/>
                </a:lnTo>
                <a:lnTo>
                  <a:pt x="16509" y="8890"/>
                </a:lnTo>
                <a:close/>
              </a:path>
              <a:path w="43179" h="2081529">
                <a:moveTo>
                  <a:pt x="26670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35559" y="21589"/>
                </a:lnTo>
                <a:lnTo>
                  <a:pt x="35559" y="20319"/>
                </a:lnTo>
                <a:lnTo>
                  <a:pt x="33019" y="20319"/>
                </a:lnTo>
                <a:lnTo>
                  <a:pt x="33019" y="19050"/>
                </a:lnTo>
                <a:lnTo>
                  <a:pt x="30479" y="19050"/>
                </a:lnTo>
                <a:lnTo>
                  <a:pt x="30479" y="17780"/>
                </a:lnTo>
                <a:lnTo>
                  <a:pt x="29209" y="17780"/>
                </a:lnTo>
                <a:lnTo>
                  <a:pt x="29209" y="16510"/>
                </a:lnTo>
                <a:lnTo>
                  <a:pt x="26670" y="16510"/>
                </a:lnTo>
                <a:lnTo>
                  <a:pt x="26670" y="15240"/>
                </a:lnTo>
                <a:close/>
              </a:path>
              <a:path w="43179" h="2081529">
                <a:moveTo>
                  <a:pt x="36829" y="21590"/>
                </a:moveTo>
                <a:lnTo>
                  <a:pt x="0" y="21590"/>
                </a:lnTo>
                <a:lnTo>
                  <a:pt x="0" y="46989"/>
                </a:lnTo>
                <a:lnTo>
                  <a:pt x="43179" y="46989"/>
                </a:lnTo>
                <a:lnTo>
                  <a:pt x="43179" y="25400"/>
                </a:lnTo>
                <a:lnTo>
                  <a:pt x="41909" y="25400"/>
                </a:lnTo>
                <a:lnTo>
                  <a:pt x="41909" y="24130"/>
                </a:lnTo>
                <a:lnTo>
                  <a:pt x="39370" y="24130"/>
                </a:lnTo>
                <a:lnTo>
                  <a:pt x="39370" y="22860"/>
                </a:lnTo>
                <a:lnTo>
                  <a:pt x="36829" y="22860"/>
                </a:lnTo>
                <a:lnTo>
                  <a:pt x="36829" y="21590"/>
                </a:lnTo>
                <a:close/>
              </a:path>
              <a:path w="43179" h="2081529">
                <a:moveTo>
                  <a:pt x="43179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43179" y="53339"/>
                </a:lnTo>
                <a:lnTo>
                  <a:pt x="43179" y="46990"/>
                </a:lnTo>
                <a:close/>
              </a:path>
              <a:path w="43179" h="2081529">
                <a:moveTo>
                  <a:pt x="43179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43179" y="59689"/>
                </a:lnTo>
                <a:lnTo>
                  <a:pt x="43179" y="53340"/>
                </a:lnTo>
                <a:close/>
              </a:path>
              <a:path w="43179" h="2081529">
                <a:moveTo>
                  <a:pt x="43179" y="59690"/>
                </a:moveTo>
                <a:lnTo>
                  <a:pt x="0" y="59690"/>
                </a:lnTo>
                <a:lnTo>
                  <a:pt x="0" y="78739"/>
                </a:lnTo>
                <a:lnTo>
                  <a:pt x="43179" y="78739"/>
                </a:lnTo>
                <a:lnTo>
                  <a:pt x="43179" y="59690"/>
                </a:lnTo>
                <a:close/>
              </a:path>
              <a:path w="43179" h="2081529">
                <a:moveTo>
                  <a:pt x="43179" y="78740"/>
                </a:moveTo>
                <a:lnTo>
                  <a:pt x="0" y="78740"/>
                </a:lnTo>
                <a:lnTo>
                  <a:pt x="0" y="99060"/>
                </a:lnTo>
                <a:lnTo>
                  <a:pt x="43179" y="99060"/>
                </a:lnTo>
                <a:lnTo>
                  <a:pt x="43179" y="78740"/>
                </a:lnTo>
                <a:close/>
              </a:path>
              <a:path w="43179" h="2081529">
                <a:moveTo>
                  <a:pt x="43179" y="99060"/>
                </a:moveTo>
                <a:lnTo>
                  <a:pt x="0" y="99060"/>
                </a:lnTo>
                <a:lnTo>
                  <a:pt x="0" y="110489"/>
                </a:lnTo>
                <a:lnTo>
                  <a:pt x="43179" y="110489"/>
                </a:lnTo>
                <a:lnTo>
                  <a:pt x="43179" y="99060"/>
                </a:lnTo>
                <a:close/>
              </a:path>
              <a:path w="43179" h="2081529">
                <a:moveTo>
                  <a:pt x="43179" y="110490"/>
                </a:moveTo>
                <a:lnTo>
                  <a:pt x="0" y="110490"/>
                </a:lnTo>
                <a:lnTo>
                  <a:pt x="0" y="129539"/>
                </a:lnTo>
                <a:lnTo>
                  <a:pt x="43179" y="129539"/>
                </a:lnTo>
                <a:lnTo>
                  <a:pt x="43179" y="110490"/>
                </a:lnTo>
                <a:close/>
              </a:path>
              <a:path w="43179" h="2081529">
                <a:moveTo>
                  <a:pt x="43179" y="129540"/>
                </a:moveTo>
                <a:lnTo>
                  <a:pt x="0" y="129540"/>
                </a:lnTo>
                <a:lnTo>
                  <a:pt x="0" y="161289"/>
                </a:lnTo>
                <a:lnTo>
                  <a:pt x="43179" y="161289"/>
                </a:lnTo>
                <a:lnTo>
                  <a:pt x="43179" y="129540"/>
                </a:lnTo>
                <a:close/>
              </a:path>
              <a:path w="43179" h="2081529">
                <a:moveTo>
                  <a:pt x="43179" y="161290"/>
                </a:moveTo>
                <a:lnTo>
                  <a:pt x="0" y="161290"/>
                </a:lnTo>
                <a:lnTo>
                  <a:pt x="0" y="167639"/>
                </a:lnTo>
                <a:lnTo>
                  <a:pt x="43179" y="167639"/>
                </a:lnTo>
                <a:lnTo>
                  <a:pt x="43179" y="161290"/>
                </a:lnTo>
                <a:close/>
              </a:path>
              <a:path w="43179" h="2081529">
                <a:moveTo>
                  <a:pt x="43179" y="167640"/>
                </a:moveTo>
                <a:lnTo>
                  <a:pt x="0" y="167640"/>
                </a:lnTo>
                <a:lnTo>
                  <a:pt x="0" y="173989"/>
                </a:lnTo>
                <a:lnTo>
                  <a:pt x="43179" y="173989"/>
                </a:lnTo>
                <a:lnTo>
                  <a:pt x="43179" y="167640"/>
                </a:lnTo>
                <a:close/>
              </a:path>
              <a:path w="43179" h="2081529">
                <a:moveTo>
                  <a:pt x="43179" y="173990"/>
                </a:moveTo>
                <a:lnTo>
                  <a:pt x="0" y="173990"/>
                </a:lnTo>
                <a:lnTo>
                  <a:pt x="0" y="180339"/>
                </a:lnTo>
                <a:lnTo>
                  <a:pt x="43179" y="180339"/>
                </a:lnTo>
                <a:lnTo>
                  <a:pt x="43179" y="173990"/>
                </a:lnTo>
                <a:close/>
              </a:path>
              <a:path w="43179" h="2081529">
                <a:moveTo>
                  <a:pt x="43179" y="180340"/>
                </a:moveTo>
                <a:lnTo>
                  <a:pt x="0" y="180340"/>
                </a:lnTo>
                <a:lnTo>
                  <a:pt x="0" y="186689"/>
                </a:lnTo>
                <a:lnTo>
                  <a:pt x="43179" y="186689"/>
                </a:lnTo>
                <a:lnTo>
                  <a:pt x="43179" y="180340"/>
                </a:lnTo>
                <a:close/>
              </a:path>
              <a:path w="43179" h="2081529">
                <a:moveTo>
                  <a:pt x="43179" y="186690"/>
                </a:moveTo>
                <a:lnTo>
                  <a:pt x="0" y="186690"/>
                </a:lnTo>
                <a:lnTo>
                  <a:pt x="0" y="193039"/>
                </a:lnTo>
                <a:lnTo>
                  <a:pt x="43179" y="193039"/>
                </a:lnTo>
                <a:lnTo>
                  <a:pt x="43179" y="186690"/>
                </a:lnTo>
                <a:close/>
              </a:path>
              <a:path w="43179" h="2081529">
                <a:moveTo>
                  <a:pt x="43179" y="193040"/>
                </a:moveTo>
                <a:lnTo>
                  <a:pt x="0" y="193040"/>
                </a:lnTo>
                <a:lnTo>
                  <a:pt x="0" y="199389"/>
                </a:lnTo>
                <a:lnTo>
                  <a:pt x="43179" y="199389"/>
                </a:lnTo>
                <a:lnTo>
                  <a:pt x="43179" y="193040"/>
                </a:lnTo>
                <a:close/>
              </a:path>
              <a:path w="43179" h="2081529">
                <a:moveTo>
                  <a:pt x="4317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43179" y="205739"/>
                </a:lnTo>
                <a:lnTo>
                  <a:pt x="43179" y="199390"/>
                </a:lnTo>
                <a:close/>
              </a:path>
              <a:path w="43179" h="2081529">
                <a:moveTo>
                  <a:pt x="43179" y="205740"/>
                </a:moveTo>
                <a:lnTo>
                  <a:pt x="0" y="205740"/>
                </a:lnTo>
                <a:lnTo>
                  <a:pt x="0" y="212089"/>
                </a:lnTo>
                <a:lnTo>
                  <a:pt x="43179" y="212089"/>
                </a:lnTo>
                <a:lnTo>
                  <a:pt x="43179" y="205740"/>
                </a:lnTo>
                <a:close/>
              </a:path>
              <a:path w="43179" h="2081529">
                <a:moveTo>
                  <a:pt x="43179" y="212090"/>
                </a:moveTo>
                <a:lnTo>
                  <a:pt x="0" y="212090"/>
                </a:lnTo>
                <a:lnTo>
                  <a:pt x="0" y="218439"/>
                </a:lnTo>
                <a:lnTo>
                  <a:pt x="43179" y="218439"/>
                </a:lnTo>
                <a:lnTo>
                  <a:pt x="43179" y="212090"/>
                </a:lnTo>
                <a:close/>
              </a:path>
              <a:path w="43179" h="2081529">
                <a:moveTo>
                  <a:pt x="43179" y="218440"/>
                </a:moveTo>
                <a:lnTo>
                  <a:pt x="0" y="218440"/>
                </a:lnTo>
                <a:lnTo>
                  <a:pt x="0" y="231139"/>
                </a:lnTo>
                <a:lnTo>
                  <a:pt x="43179" y="231139"/>
                </a:lnTo>
                <a:lnTo>
                  <a:pt x="43179" y="218440"/>
                </a:lnTo>
                <a:close/>
              </a:path>
              <a:path w="43179" h="2081529">
                <a:moveTo>
                  <a:pt x="43179" y="231140"/>
                </a:moveTo>
                <a:lnTo>
                  <a:pt x="0" y="231140"/>
                </a:lnTo>
                <a:lnTo>
                  <a:pt x="0" y="250189"/>
                </a:lnTo>
                <a:lnTo>
                  <a:pt x="43179" y="250189"/>
                </a:lnTo>
                <a:lnTo>
                  <a:pt x="43179" y="231140"/>
                </a:lnTo>
                <a:close/>
              </a:path>
              <a:path w="43179" h="2081529">
                <a:moveTo>
                  <a:pt x="43179" y="250190"/>
                </a:moveTo>
                <a:lnTo>
                  <a:pt x="0" y="250190"/>
                </a:lnTo>
                <a:lnTo>
                  <a:pt x="0" y="256539"/>
                </a:lnTo>
                <a:lnTo>
                  <a:pt x="43179" y="256539"/>
                </a:lnTo>
                <a:lnTo>
                  <a:pt x="43179" y="250190"/>
                </a:lnTo>
                <a:close/>
              </a:path>
              <a:path w="43179" h="2081529">
                <a:moveTo>
                  <a:pt x="43179" y="256540"/>
                </a:moveTo>
                <a:lnTo>
                  <a:pt x="0" y="256540"/>
                </a:lnTo>
                <a:lnTo>
                  <a:pt x="0" y="281939"/>
                </a:lnTo>
                <a:lnTo>
                  <a:pt x="43179" y="281939"/>
                </a:lnTo>
                <a:lnTo>
                  <a:pt x="43179" y="256540"/>
                </a:lnTo>
                <a:close/>
              </a:path>
              <a:path w="43179" h="2081529">
                <a:moveTo>
                  <a:pt x="43179" y="281940"/>
                </a:moveTo>
                <a:lnTo>
                  <a:pt x="0" y="281940"/>
                </a:lnTo>
                <a:lnTo>
                  <a:pt x="0" y="294639"/>
                </a:lnTo>
                <a:lnTo>
                  <a:pt x="43179" y="294639"/>
                </a:lnTo>
                <a:lnTo>
                  <a:pt x="43179" y="281940"/>
                </a:lnTo>
                <a:close/>
              </a:path>
              <a:path w="43179" h="2081529">
                <a:moveTo>
                  <a:pt x="43179" y="294640"/>
                </a:moveTo>
                <a:lnTo>
                  <a:pt x="0" y="294640"/>
                </a:lnTo>
                <a:lnTo>
                  <a:pt x="0" y="300989"/>
                </a:lnTo>
                <a:lnTo>
                  <a:pt x="43179" y="300989"/>
                </a:lnTo>
                <a:lnTo>
                  <a:pt x="43179" y="294640"/>
                </a:lnTo>
                <a:close/>
              </a:path>
              <a:path w="43179" h="2081529">
                <a:moveTo>
                  <a:pt x="43179" y="300990"/>
                </a:moveTo>
                <a:lnTo>
                  <a:pt x="0" y="300990"/>
                </a:lnTo>
                <a:lnTo>
                  <a:pt x="0" y="307339"/>
                </a:lnTo>
                <a:lnTo>
                  <a:pt x="43179" y="307339"/>
                </a:lnTo>
                <a:lnTo>
                  <a:pt x="43179" y="300990"/>
                </a:lnTo>
                <a:close/>
              </a:path>
              <a:path w="43179" h="2081529">
                <a:moveTo>
                  <a:pt x="43179" y="307340"/>
                </a:moveTo>
                <a:lnTo>
                  <a:pt x="0" y="307340"/>
                </a:lnTo>
                <a:lnTo>
                  <a:pt x="0" y="313689"/>
                </a:lnTo>
                <a:lnTo>
                  <a:pt x="43179" y="313689"/>
                </a:lnTo>
                <a:lnTo>
                  <a:pt x="43179" y="307340"/>
                </a:lnTo>
                <a:close/>
              </a:path>
              <a:path w="43179" h="2081529">
                <a:moveTo>
                  <a:pt x="43179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43179" y="339089"/>
                </a:lnTo>
                <a:lnTo>
                  <a:pt x="43179" y="313690"/>
                </a:lnTo>
                <a:close/>
              </a:path>
              <a:path w="43179" h="2081529">
                <a:moveTo>
                  <a:pt x="43179" y="339090"/>
                </a:moveTo>
                <a:lnTo>
                  <a:pt x="0" y="339090"/>
                </a:lnTo>
                <a:lnTo>
                  <a:pt x="0" y="364489"/>
                </a:lnTo>
                <a:lnTo>
                  <a:pt x="43179" y="364489"/>
                </a:lnTo>
                <a:lnTo>
                  <a:pt x="43179" y="339090"/>
                </a:lnTo>
                <a:close/>
              </a:path>
              <a:path w="43179" h="2081529">
                <a:moveTo>
                  <a:pt x="43179" y="364490"/>
                </a:moveTo>
                <a:lnTo>
                  <a:pt x="0" y="364490"/>
                </a:lnTo>
                <a:lnTo>
                  <a:pt x="0" y="370839"/>
                </a:lnTo>
                <a:lnTo>
                  <a:pt x="43179" y="370839"/>
                </a:lnTo>
                <a:lnTo>
                  <a:pt x="43179" y="364490"/>
                </a:lnTo>
                <a:close/>
              </a:path>
              <a:path w="43179" h="2081529">
                <a:moveTo>
                  <a:pt x="43179" y="370840"/>
                </a:moveTo>
                <a:lnTo>
                  <a:pt x="0" y="370840"/>
                </a:lnTo>
                <a:lnTo>
                  <a:pt x="0" y="377189"/>
                </a:lnTo>
                <a:lnTo>
                  <a:pt x="43179" y="377189"/>
                </a:lnTo>
                <a:lnTo>
                  <a:pt x="43179" y="370840"/>
                </a:lnTo>
                <a:close/>
              </a:path>
              <a:path w="43179" h="2081529">
                <a:moveTo>
                  <a:pt x="43179" y="377190"/>
                </a:moveTo>
                <a:lnTo>
                  <a:pt x="0" y="377190"/>
                </a:lnTo>
                <a:lnTo>
                  <a:pt x="0" y="383539"/>
                </a:lnTo>
                <a:lnTo>
                  <a:pt x="43179" y="383539"/>
                </a:lnTo>
                <a:lnTo>
                  <a:pt x="43179" y="377190"/>
                </a:lnTo>
                <a:close/>
              </a:path>
              <a:path w="43179" h="2081529">
                <a:moveTo>
                  <a:pt x="43179" y="383540"/>
                </a:moveTo>
                <a:lnTo>
                  <a:pt x="0" y="383540"/>
                </a:lnTo>
                <a:lnTo>
                  <a:pt x="0" y="396239"/>
                </a:lnTo>
                <a:lnTo>
                  <a:pt x="43179" y="396239"/>
                </a:lnTo>
                <a:lnTo>
                  <a:pt x="43179" y="383540"/>
                </a:lnTo>
                <a:close/>
              </a:path>
              <a:path w="43179" h="2081529">
                <a:moveTo>
                  <a:pt x="43179" y="396240"/>
                </a:moveTo>
                <a:lnTo>
                  <a:pt x="0" y="396240"/>
                </a:lnTo>
                <a:lnTo>
                  <a:pt x="0" y="402589"/>
                </a:lnTo>
                <a:lnTo>
                  <a:pt x="43179" y="402589"/>
                </a:lnTo>
                <a:lnTo>
                  <a:pt x="43179" y="396240"/>
                </a:lnTo>
                <a:close/>
              </a:path>
              <a:path w="43179" h="2081529">
                <a:moveTo>
                  <a:pt x="43179" y="402590"/>
                </a:moveTo>
                <a:lnTo>
                  <a:pt x="0" y="402590"/>
                </a:lnTo>
                <a:lnTo>
                  <a:pt x="0" y="408939"/>
                </a:lnTo>
                <a:lnTo>
                  <a:pt x="43179" y="408939"/>
                </a:lnTo>
                <a:lnTo>
                  <a:pt x="43179" y="402590"/>
                </a:lnTo>
                <a:close/>
              </a:path>
              <a:path w="43179" h="2081529">
                <a:moveTo>
                  <a:pt x="43179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43179" y="415289"/>
                </a:lnTo>
                <a:lnTo>
                  <a:pt x="43179" y="408940"/>
                </a:lnTo>
                <a:close/>
              </a:path>
              <a:path w="43179" h="2081529">
                <a:moveTo>
                  <a:pt x="43179" y="415290"/>
                </a:moveTo>
                <a:lnTo>
                  <a:pt x="0" y="415290"/>
                </a:lnTo>
                <a:lnTo>
                  <a:pt x="0" y="421639"/>
                </a:lnTo>
                <a:lnTo>
                  <a:pt x="43179" y="421639"/>
                </a:lnTo>
                <a:lnTo>
                  <a:pt x="43179" y="415290"/>
                </a:lnTo>
                <a:close/>
              </a:path>
              <a:path w="43179" h="2081529">
                <a:moveTo>
                  <a:pt x="43179" y="421640"/>
                </a:moveTo>
                <a:lnTo>
                  <a:pt x="0" y="421640"/>
                </a:lnTo>
                <a:lnTo>
                  <a:pt x="0" y="427989"/>
                </a:lnTo>
                <a:lnTo>
                  <a:pt x="43179" y="427989"/>
                </a:lnTo>
                <a:lnTo>
                  <a:pt x="43179" y="421640"/>
                </a:lnTo>
                <a:close/>
              </a:path>
              <a:path w="43179" h="2081529">
                <a:moveTo>
                  <a:pt x="43179" y="427990"/>
                </a:moveTo>
                <a:lnTo>
                  <a:pt x="0" y="427990"/>
                </a:lnTo>
                <a:lnTo>
                  <a:pt x="0" y="440689"/>
                </a:lnTo>
                <a:lnTo>
                  <a:pt x="43179" y="440689"/>
                </a:lnTo>
                <a:lnTo>
                  <a:pt x="43179" y="427990"/>
                </a:lnTo>
                <a:close/>
              </a:path>
              <a:path w="43179" h="2081529">
                <a:moveTo>
                  <a:pt x="43179" y="440690"/>
                </a:moveTo>
                <a:lnTo>
                  <a:pt x="0" y="440690"/>
                </a:lnTo>
                <a:lnTo>
                  <a:pt x="0" y="447039"/>
                </a:lnTo>
                <a:lnTo>
                  <a:pt x="43179" y="447039"/>
                </a:lnTo>
                <a:lnTo>
                  <a:pt x="43179" y="440690"/>
                </a:lnTo>
                <a:close/>
              </a:path>
              <a:path w="43179" h="2081529">
                <a:moveTo>
                  <a:pt x="43179" y="447040"/>
                </a:moveTo>
                <a:lnTo>
                  <a:pt x="0" y="447040"/>
                </a:lnTo>
                <a:lnTo>
                  <a:pt x="0" y="453389"/>
                </a:lnTo>
                <a:lnTo>
                  <a:pt x="43179" y="453389"/>
                </a:lnTo>
                <a:lnTo>
                  <a:pt x="43179" y="447040"/>
                </a:lnTo>
                <a:close/>
              </a:path>
              <a:path w="43179" h="2081529">
                <a:moveTo>
                  <a:pt x="43179" y="453390"/>
                </a:moveTo>
                <a:lnTo>
                  <a:pt x="0" y="453390"/>
                </a:lnTo>
                <a:lnTo>
                  <a:pt x="0" y="458469"/>
                </a:lnTo>
                <a:lnTo>
                  <a:pt x="43179" y="458469"/>
                </a:lnTo>
                <a:lnTo>
                  <a:pt x="43179" y="453390"/>
                </a:lnTo>
                <a:close/>
              </a:path>
              <a:path w="43179" h="2081529">
                <a:moveTo>
                  <a:pt x="43179" y="458470"/>
                </a:moveTo>
                <a:lnTo>
                  <a:pt x="0" y="458470"/>
                </a:lnTo>
                <a:lnTo>
                  <a:pt x="0" y="471169"/>
                </a:lnTo>
                <a:lnTo>
                  <a:pt x="43179" y="471169"/>
                </a:lnTo>
                <a:lnTo>
                  <a:pt x="43179" y="458470"/>
                </a:lnTo>
                <a:close/>
              </a:path>
              <a:path w="43179" h="2081529">
                <a:moveTo>
                  <a:pt x="43179" y="471170"/>
                </a:moveTo>
                <a:lnTo>
                  <a:pt x="0" y="471170"/>
                </a:lnTo>
                <a:lnTo>
                  <a:pt x="0" y="473709"/>
                </a:lnTo>
                <a:lnTo>
                  <a:pt x="43179" y="473709"/>
                </a:lnTo>
                <a:lnTo>
                  <a:pt x="43179" y="471170"/>
                </a:lnTo>
                <a:close/>
              </a:path>
              <a:path w="43179" h="2081529">
                <a:moveTo>
                  <a:pt x="43179" y="473710"/>
                </a:moveTo>
                <a:lnTo>
                  <a:pt x="0" y="473710"/>
                </a:lnTo>
                <a:lnTo>
                  <a:pt x="0" y="490219"/>
                </a:lnTo>
                <a:lnTo>
                  <a:pt x="43179" y="490219"/>
                </a:lnTo>
                <a:lnTo>
                  <a:pt x="43179" y="473710"/>
                </a:lnTo>
                <a:close/>
              </a:path>
              <a:path w="43179" h="2081529">
                <a:moveTo>
                  <a:pt x="43179" y="490220"/>
                </a:moveTo>
                <a:lnTo>
                  <a:pt x="0" y="490220"/>
                </a:lnTo>
                <a:lnTo>
                  <a:pt x="0" y="496569"/>
                </a:lnTo>
                <a:lnTo>
                  <a:pt x="43179" y="496569"/>
                </a:lnTo>
                <a:lnTo>
                  <a:pt x="43179" y="490220"/>
                </a:lnTo>
                <a:close/>
              </a:path>
              <a:path w="43179" h="2081529">
                <a:moveTo>
                  <a:pt x="43179" y="496570"/>
                </a:moveTo>
                <a:lnTo>
                  <a:pt x="0" y="496570"/>
                </a:lnTo>
                <a:lnTo>
                  <a:pt x="0" y="499109"/>
                </a:lnTo>
                <a:lnTo>
                  <a:pt x="43179" y="499109"/>
                </a:lnTo>
                <a:lnTo>
                  <a:pt x="43179" y="496570"/>
                </a:lnTo>
                <a:close/>
              </a:path>
              <a:path w="43179" h="2081529">
                <a:moveTo>
                  <a:pt x="43179" y="499110"/>
                </a:moveTo>
                <a:lnTo>
                  <a:pt x="0" y="499110"/>
                </a:lnTo>
                <a:lnTo>
                  <a:pt x="0" y="502919"/>
                </a:lnTo>
                <a:lnTo>
                  <a:pt x="43179" y="502919"/>
                </a:lnTo>
                <a:lnTo>
                  <a:pt x="43179" y="499110"/>
                </a:lnTo>
                <a:close/>
              </a:path>
              <a:path w="43179" h="2081529">
                <a:moveTo>
                  <a:pt x="43179" y="502920"/>
                </a:moveTo>
                <a:lnTo>
                  <a:pt x="0" y="502920"/>
                </a:lnTo>
                <a:lnTo>
                  <a:pt x="0" y="530860"/>
                </a:lnTo>
                <a:lnTo>
                  <a:pt x="43179" y="530860"/>
                </a:lnTo>
                <a:lnTo>
                  <a:pt x="43179" y="502920"/>
                </a:lnTo>
                <a:close/>
              </a:path>
              <a:path w="43179" h="2081529">
                <a:moveTo>
                  <a:pt x="43179" y="530860"/>
                </a:moveTo>
                <a:lnTo>
                  <a:pt x="0" y="530860"/>
                </a:lnTo>
                <a:lnTo>
                  <a:pt x="0" y="534669"/>
                </a:lnTo>
                <a:lnTo>
                  <a:pt x="43179" y="534669"/>
                </a:lnTo>
                <a:lnTo>
                  <a:pt x="43179" y="530860"/>
                </a:lnTo>
                <a:close/>
              </a:path>
              <a:path w="43179" h="2081529">
                <a:moveTo>
                  <a:pt x="43179" y="534670"/>
                </a:moveTo>
                <a:lnTo>
                  <a:pt x="0" y="534670"/>
                </a:lnTo>
                <a:lnTo>
                  <a:pt x="0" y="553719"/>
                </a:lnTo>
                <a:lnTo>
                  <a:pt x="43179" y="553719"/>
                </a:lnTo>
                <a:lnTo>
                  <a:pt x="43179" y="534670"/>
                </a:lnTo>
                <a:close/>
              </a:path>
              <a:path w="43179" h="2081529">
                <a:moveTo>
                  <a:pt x="43179" y="553720"/>
                </a:moveTo>
                <a:lnTo>
                  <a:pt x="0" y="553720"/>
                </a:lnTo>
                <a:lnTo>
                  <a:pt x="0" y="594360"/>
                </a:lnTo>
                <a:lnTo>
                  <a:pt x="43179" y="594360"/>
                </a:lnTo>
                <a:lnTo>
                  <a:pt x="43179" y="553720"/>
                </a:lnTo>
                <a:close/>
              </a:path>
              <a:path w="43179" h="2081529">
                <a:moveTo>
                  <a:pt x="43179" y="594360"/>
                </a:moveTo>
                <a:lnTo>
                  <a:pt x="0" y="594360"/>
                </a:lnTo>
                <a:lnTo>
                  <a:pt x="0" y="598169"/>
                </a:lnTo>
                <a:lnTo>
                  <a:pt x="43179" y="598169"/>
                </a:lnTo>
                <a:lnTo>
                  <a:pt x="43179" y="594360"/>
                </a:lnTo>
                <a:close/>
              </a:path>
              <a:path w="43179" h="2081529">
                <a:moveTo>
                  <a:pt x="43179" y="598170"/>
                </a:moveTo>
                <a:lnTo>
                  <a:pt x="0" y="598170"/>
                </a:lnTo>
                <a:lnTo>
                  <a:pt x="0" y="604519"/>
                </a:lnTo>
                <a:lnTo>
                  <a:pt x="43179" y="604519"/>
                </a:lnTo>
                <a:lnTo>
                  <a:pt x="43179" y="598170"/>
                </a:lnTo>
                <a:close/>
              </a:path>
              <a:path w="43179" h="2081529">
                <a:moveTo>
                  <a:pt x="43179" y="604520"/>
                </a:moveTo>
                <a:lnTo>
                  <a:pt x="0" y="604520"/>
                </a:lnTo>
                <a:lnTo>
                  <a:pt x="0" y="613410"/>
                </a:lnTo>
                <a:lnTo>
                  <a:pt x="43179" y="613410"/>
                </a:lnTo>
                <a:lnTo>
                  <a:pt x="43179" y="604520"/>
                </a:lnTo>
                <a:close/>
              </a:path>
              <a:path w="43179" h="2081529">
                <a:moveTo>
                  <a:pt x="43179" y="613410"/>
                </a:moveTo>
                <a:lnTo>
                  <a:pt x="0" y="613410"/>
                </a:lnTo>
                <a:lnTo>
                  <a:pt x="0" y="623569"/>
                </a:lnTo>
                <a:lnTo>
                  <a:pt x="43179" y="623569"/>
                </a:lnTo>
                <a:lnTo>
                  <a:pt x="43179" y="613410"/>
                </a:lnTo>
                <a:close/>
              </a:path>
              <a:path w="43179" h="2081529">
                <a:moveTo>
                  <a:pt x="43179" y="623570"/>
                </a:moveTo>
                <a:lnTo>
                  <a:pt x="0" y="623570"/>
                </a:lnTo>
                <a:lnTo>
                  <a:pt x="0" y="655319"/>
                </a:lnTo>
                <a:lnTo>
                  <a:pt x="43179" y="655319"/>
                </a:lnTo>
                <a:lnTo>
                  <a:pt x="43179" y="623570"/>
                </a:lnTo>
                <a:close/>
              </a:path>
              <a:path w="43179" h="2081529">
                <a:moveTo>
                  <a:pt x="43179" y="655320"/>
                </a:moveTo>
                <a:lnTo>
                  <a:pt x="0" y="655320"/>
                </a:lnTo>
                <a:lnTo>
                  <a:pt x="0" y="661669"/>
                </a:lnTo>
                <a:lnTo>
                  <a:pt x="43179" y="661669"/>
                </a:lnTo>
                <a:lnTo>
                  <a:pt x="43179" y="655320"/>
                </a:lnTo>
                <a:close/>
              </a:path>
              <a:path w="43179" h="2081529">
                <a:moveTo>
                  <a:pt x="43179" y="661670"/>
                </a:moveTo>
                <a:lnTo>
                  <a:pt x="0" y="661670"/>
                </a:lnTo>
                <a:lnTo>
                  <a:pt x="0" y="668020"/>
                </a:lnTo>
                <a:lnTo>
                  <a:pt x="43179" y="668020"/>
                </a:lnTo>
                <a:lnTo>
                  <a:pt x="43179" y="661670"/>
                </a:lnTo>
                <a:close/>
              </a:path>
              <a:path w="43179" h="2081529">
                <a:moveTo>
                  <a:pt x="43179" y="668020"/>
                </a:moveTo>
                <a:lnTo>
                  <a:pt x="0" y="668020"/>
                </a:lnTo>
                <a:lnTo>
                  <a:pt x="0" y="674369"/>
                </a:lnTo>
                <a:lnTo>
                  <a:pt x="43179" y="674369"/>
                </a:lnTo>
                <a:lnTo>
                  <a:pt x="43179" y="668020"/>
                </a:lnTo>
                <a:close/>
              </a:path>
              <a:path w="43179" h="2081529">
                <a:moveTo>
                  <a:pt x="43179" y="674370"/>
                </a:moveTo>
                <a:lnTo>
                  <a:pt x="0" y="674370"/>
                </a:lnTo>
                <a:lnTo>
                  <a:pt x="0" y="699769"/>
                </a:lnTo>
                <a:lnTo>
                  <a:pt x="43179" y="699769"/>
                </a:lnTo>
                <a:lnTo>
                  <a:pt x="43179" y="674370"/>
                </a:lnTo>
                <a:close/>
              </a:path>
              <a:path w="43179" h="2081529">
                <a:moveTo>
                  <a:pt x="43179" y="699770"/>
                </a:moveTo>
                <a:lnTo>
                  <a:pt x="0" y="699770"/>
                </a:lnTo>
                <a:lnTo>
                  <a:pt x="0" y="706119"/>
                </a:lnTo>
                <a:lnTo>
                  <a:pt x="43179" y="706119"/>
                </a:lnTo>
                <a:lnTo>
                  <a:pt x="43179" y="699770"/>
                </a:lnTo>
                <a:close/>
              </a:path>
              <a:path w="43179" h="2081529">
                <a:moveTo>
                  <a:pt x="43179" y="706120"/>
                </a:moveTo>
                <a:lnTo>
                  <a:pt x="0" y="706120"/>
                </a:lnTo>
                <a:lnTo>
                  <a:pt x="0" y="708660"/>
                </a:lnTo>
                <a:lnTo>
                  <a:pt x="43179" y="708660"/>
                </a:lnTo>
                <a:lnTo>
                  <a:pt x="43179" y="706120"/>
                </a:lnTo>
                <a:close/>
              </a:path>
              <a:path w="43179" h="2081529">
                <a:moveTo>
                  <a:pt x="43179" y="708660"/>
                </a:moveTo>
                <a:lnTo>
                  <a:pt x="0" y="708660"/>
                </a:lnTo>
                <a:lnTo>
                  <a:pt x="0" y="727710"/>
                </a:lnTo>
                <a:lnTo>
                  <a:pt x="43179" y="727710"/>
                </a:lnTo>
                <a:lnTo>
                  <a:pt x="43179" y="708660"/>
                </a:lnTo>
                <a:close/>
              </a:path>
              <a:path w="43179" h="2081529">
                <a:moveTo>
                  <a:pt x="43179" y="727710"/>
                </a:moveTo>
                <a:lnTo>
                  <a:pt x="0" y="727710"/>
                </a:lnTo>
                <a:lnTo>
                  <a:pt x="0" y="731519"/>
                </a:lnTo>
                <a:lnTo>
                  <a:pt x="43179" y="731519"/>
                </a:lnTo>
                <a:lnTo>
                  <a:pt x="43179" y="727710"/>
                </a:lnTo>
                <a:close/>
              </a:path>
              <a:path w="43179" h="2081529">
                <a:moveTo>
                  <a:pt x="43179" y="731520"/>
                </a:moveTo>
                <a:lnTo>
                  <a:pt x="0" y="731520"/>
                </a:lnTo>
                <a:lnTo>
                  <a:pt x="0" y="734060"/>
                </a:lnTo>
                <a:lnTo>
                  <a:pt x="43179" y="734060"/>
                </a:lnTo>
                <a:lnTo>
                  <a:pt x="43179" y="731520"/>
                </a:lnTo>
                <a:close/>
              </a:path>
              <a:path w="43179" h="2081529">
                <a:moveTo>
                  <a:pt x="43179" y="734060"/>
                </a:moveTo>
                <a:lnTo>
                  <a:pt x="0" y="734060"/>
                </a:lnTo>
                <a:lnTo>
                  <a:pt x="0" y="737869"/>
                </a:lnTo>
                <a:lnTo>
                  <a:pt x="43179" y="737869"/>
                </a:lnTo>
                <a:lnTo>
                  <a:pt x="43179" y="734060"/>
                </a:lnTo>
                <a:close/>
              </a:path>
              <a:path w="43179" h="2081529">
                <a:moveTo>
                  <a:pt x="43179" y="737870"/>
                </a:moveTo>
                <a:lnTo>
                  <a:pt x="0" y="737870"/>
                </a:lnTo>
                <a:lnTo>
                  <a:pt x="0" y="753109"/>
                </a:lnTo>
                <a:lnTo>
                  <a:pt x="43179" y="753109"/>
                </a:lnTo>
                <a:lnTo>
                  <a:pt x="43179" y="737870"/>
                </a:lnTo>
                <a:close/>
              </a:path>
              <a:path w="43179" h="2081529">
                <a:moveTo>
                  <a:pt x="43179" y="753110"/>
                </a:moveTo>
                <a:lnTo>
                  <a:pt x="0" y="753110"/>
                </a:lnTo>
                <a:lnTo>
                  <a:pt x="0" y="795020"/>
                </a:lnTo>
                <a:lnTo>
                  <a:pt x="43179" y="795020"/>
                </a:lnTo>
                <a:lnTo>
                  <a:pt x="43179" y="753110"/>
                </a:lnTo>
                <a:close/>
              </a:path>
              <a:path w="43179" h="2081529">
                <a:moveTo>
                  <a:pt x="43179" y="795020"/>
                </a:moveTo>
                <a:lnTo>
                  <a:pt x="0" y="795020"/>
                </a:lnTo>
                <a:lnTo>
                  <a:pt x="0" y="814069"/>
                </a:lnTo>
                <a:lnTo>
                  <a:pt x="43179" y="814069"/>
                </a:lnTo>
                <a:lnTo>
                  <a:pt x="43179" y="795020"/>
                </a:lnTo>
                <a:close/>
              </a:path>
              <a:path w="43179" h="2081529">
                <a:moveTo>
                  <a:pt x="43179" y="814070"/>
                </a:moveTo>
                <a:lnTo>
                  <a:pt x="0" y="814070"/>
                </a:lnTo>
                <a:lnTo>
                  <a:pt x="0" y="839469"/>
                </a:lnTo>
                <a:lnTo>
                  <a:pt x="43179" y="839469"/>
                </a:lnTo>
                <a:lnTo>
                  <a:pt x="43179" y="814070"/>
                </a:lnTo>
                <a:close/>
              </a:path>
              <a:path w="43179" h="2081529">
                <a:moveTo>
                  <a:pt x="43179" y="839470"/>
                </a:moveTo>
                <a:lnTo>
                  <a:pt x="0" y="839470"/>
                </a:lnTo>
                <a:lnTo>
                  <a:pt x="0" y="852169"/>
                </a:lnTo>
                <a:lnTo>
                  <a:pt x="43179" y="852169"/>
                </a:lnTo>
                <a:lnTo>
                  <a:pt x="43179" y="839470"/>
                </a:lnTo>
                <a:close/>
              </a:path>
              <a:path w="43179" h="2081529">
                <a:moveTo>
                  <a:pt x="43179" y="852170"/>
                </a:moveTo>
                <a:lnTo>
                  <a:pt x="0" y="852170"/>
                </a:lnTo>
                <a:lnTo>
                  <a:pt x="0" y="861060"/>
                </a:lnTo>
                <a:lnTo>
                  <a:pt x="43179" y="861060"/>
                </a:lnTo>
                <a:lnTo>
                  <a:pt x="43179" y="852170"/>
                </a:lnTo>
                <a:close/>
              </a:path>
              <a:path w="43179" h="2081529">
                <a:moveTo>
                  <a:pt x="43179" y="861060"/>
                </a:moveTo>
                <a:lnTo>
                  <a:pt x="0" y="861060"/>
                </a:lnTo>
                <a:lnTo>
                  <a:pt x="0" y="871219"/>
                </a:lnTo>
                <a:lnTo>
                  <a:pt x="43179" y="871219"/>
                </a:lnTo>
                <a:lnTo>
                  <a:pt x="43179" y="861060"/>
                </a:lnTo>
                <a:close/>
              </a:path>
              <a:path w="43179" h="2081529">
                <a:moveTo>
                  <a:pt x="43179" y="871220"/>
                </a:moveTo>
                <a:lnTo>
                  <a:pt x="0" y="871220"/>
                </a:lnTo>
                <a:lnTo>
                  <a:pt x="0" y="902969"/>
                </a:lnTo>
                <a:lnTo>
                  <a:pt x="43179" y="902969"/>
                </a:lnTo>
                <a:lnTo>
                  <a:pt x="43179" y="871220"/>
                </a:lnTo>
                <a:close/>
              </a:path>
              <a:path w="43179" h="2081529">
                <a:moveTo>
                  <a:pt x="43179" y="902970"/>
                </a:moveTo>
                <a:lnTo>
                  <a:pt x="0" y="902970"/>
                </a:lnTo>
                <a:lnTo>
                  <a:pt x="0" y="909319"/>
                </a:lnTo>
                <a:lnTo>
                  <a:pt x="43179" y="909319"/>
                </a:lnTo>
                <a:lnTo>
                  <a:pt x="43179" y="902970"/>
                </a:lnTo>
                <a:close/>
              </a:path>
              <a:path w="43179" h="2081529">
                <a:moveTo>
                  <a:pt x="43179" y="909320"/>
                </a:moveTo>
                <a:lnTo>
                  <a:pt x="0" y="909320"/>
                </a:lnTo>
                <a:lnTo>
                  <a:pt x="0" y="911860"/>
                </a:lnTo>
                <a:lnTo>
                  <a:pt x="43179" y="911860"/>
                </a:lnTo>
                <a:lnTo>
                  <a:pt x="43179" y="909320"/>
                </a:lnTo>
                <a:close/>
              </a:path>
              <a:path w="43179" h="2081529">
                <a:moveTo>
                  <a:pt x="43179" y="911860"/>
                </a:moveTo>
                <a:lnTo>
                  <a:pt x="0" y="911860"/>
                </a:lnTo>
                <a:lnTo>
                  <a:pt x="0" y="922019"/>
                </a:lnTo>
                <a:lnTo>
                  <a:pt x="43179" y="922019"/>
                </a:lnTo>
                <a:lnTo>
                  <a:pt x="43179" y="911860"/>
                </a:lnTo>
                <a:close/>
              </a:path>
              <a:path w="43179" h="2081529">
                <a:moveTo>
                  <a:pt x="43179" y="922020"/>
                </a:moveTo>
                <a:lnTo>
                  <a:pt x="0" y="922020"/>
                </a:lnTo>
                <a:lnTo>
                  <a:pt x="0" y="924560"/>
                </a:lnTo>
                <a:lnTo>
                  <a:pt x="43179" y="924560"/>
                </a:lnTo>
                <a:lnTo>
                  <a:pt x="43179" y="922020"/>
                </a:lnTo>
                <a:close/>
              </a:path>
              <a:path w="43179" h="2081529">
                <a:moveTo>
                  <a:pt x="43179" y="924560"/>
                </a:moveTo>
                <a:lnTo>
                  <a:pt x="0" y="924560"/>
                </a:lnTo>
                <a:lnTo>
                  <a:pt x="0" y="960119"/>
                </a:lnTo>
                <a:lnTo>
                  <a:pt x="43179" y="960119"/>
                </a:lnTo>
                <a:lnTo>
                  <a:pt x="43179" y="924560"/>
                </a:lnTo>
                <a:close/>
              </a:path>
              <a:path w="43179" h="2081529">
                <a:moveTo>
                  <a:pt x="43179" y="960120"/>
                </a:moveTo>
                <a:lnTo>
                  <a:pt x="0" y="960120"/>
                </a:lnTo>
                <a:lnTo>
                  <a:pt x="0" y="962660"/>
                </a:lnTo>
                <a:lnTo>
                  <a:pt x="43179" y="962660"/>
                </a:lnTo>
                <a:lnTo>
                  <a:pt x="43179" y="960120"/>
                </a:lnTo>
                <a:close/>
              </a:path>
              <a:path w="43179" h="2081529">
                <a:moveTo>
                  <a:pt x="43179" y="962660"/>
                </a:moveTo>
                <a:lnTo>
                  <a:pt x="0" y="962660"/>
                </a:lnTo>
                <a:lnTo>
                  <a:pt x="0" y="972819"/>
                </a:lnTo>
                <a:lnTo>
                  <a:pt x="43179" y="972819"/>
                </a:lnTo>
                <a:lnTo>
                  <a:pt x="43179" y="962660"/>
                </a:lnTo>
                <a:close/>
              </a:path>
              <a:path w="43179" h="2081529">
                <a:moveTo>
                  <a:pt x="43179" y="972820"/>
                </a:moveTo>
                <a:lnTo>
                  <a:pt x="0" y="972820"/>
                </a:lnTo>
                <a:lnTo>
                  <a:pt x="0" y="981710"/>
                </a:lnTo>
                <a:lnTo>
                  <a:pt x="43179" y="981710"/>
                </a:lnTo>
                <a:lnTo>
                  <a:pt x="43179" y="972820"/>
                </a:lnTo>
                <a:close/>
              </a:path>
              <a:path w="43179" h="2081529">
                <a:moveTo>
                  <a:pt x="43179" y="981710"/>
                </a:moveTo>
                <a:lnTo>
                  <a:pt x="0" y="981710"/>
                </a:lnTo>
                <a:lnTo>
                  <a:pt x="0" y="1036319"/>
                </a:lnTo>
                <a:lnTo>
                  <a:pt x="43179" y="1036319"/>
                </a:lnTo>
                <a:lnTo>
                  <a:pt x="43179" y="981710"/>
                </a:lnTo>
                <a:close/>
              </a:path>
              <a:path w="43179" h="2081529">
                <a:moveTo>
                  <a:pt x="43179" y="1036320"/>
                </a:moveTo>
                <a:lnTo>
                  <a:pt x="0" y="1036320"/>
                </a:lnTo>
                <a:lnTo>
                  <a:pt x="0" y="1061720"/>
                </a:lnTo>
                <a:lnTo>
                  <a:pt x="43179" y="1061720"/>
                </a:lnTo>
                <a:lnTo>
                  <a:pt x="43179" y="1036320"/>
                </a:lnTo>
                <a:close/>
              </a:path>
              <a:path w="43179" h="2081529">
                <a:moveTo>
                  <a:pt x="43179" y="1061720"/>
                </a:moveTo>
                <a:lnTo>
                  <a:pt x="0" y="1061720"/>
                </a:lnTo>
                <a:lnTo>
                  <a:pt x="0" y="1068070"/>
                </a:lnTo>
                <a:lnTo>
                  <a:pt x="43179" y="1068070"/>
                </a:lnTo>
                <a:lnTo>
                  <a:pt x="43179" y="1061720"/>
                </a:lnTo>
                <a:close/>
              </a:path>
              <a:path w="43179" h="2081529">
                <a:moveTo>
                  <a:pt x="43179" y="1068070"/>
                </a:moveTo>
                <a:lnTo>
                  <a:pt x="0" y="1068070"/>
                </a:lnTo>
                <a:lnTo>
                  <a:pt x="0" y="1080770"/>
                </a:lnTo>
                <a:lnTo>
                  <a:pt x="43179" y="1080770"/>
                </a:lnTo>
                <a:lnTo>
                  <a:pt x="43179" y="1068070"/>
                </a:lnTo>
                <a:close/>
              </a:path>
              <a:path w="43179" h="2081529">
                <a:moveTo>
                  <a:pt x="43179" y="1080770"/>
                </a:moveTo>
                <a:lnTo>
                  <a:pt x="0" y="1080770"/>
                </a:lnTo>
                <a:lnTo>
                  <a:pt x="0" y="1099820"/>
                </a:lnTo>
                <a:lnTo>
                  <a:pt x="43179" y="1099820"/>
                </a:lnTo>
                <a:lnTo>
                  <a:pt x="43179" y="1080770"/>
                </a:lnTo>
                <a:close/>
              </a:path>
              <a:path w="43179" h="2081529">
                <a:moveTo>
                  <a:pt x="43179" y="1099820"/>
                </a:moveTo>
                <a:lnTo>
                  <a:pt x="0" y="1099820"/>
                </a:lnTo>
                <a:lnTo>
                  <a:pt x="0" y="1106170"/>
                </a:lnTo>
                <a:lnTo>
                  <a:pt x="43179" y="1106170"/>
                </a:lnTo>
                <a:lnTo>
                  <a:pt x="43179" y="1099820"/>
                </a:lnTo>
                <a:close/>
              </a:path>
              <a:path w="43179" h="2081529">
                <a:moveTo>
                  <a:pt x="43179" y="1106170"/>
                </a:moveTo>
                <a:lnTo>
                  <a:pt x="0" y="1106170"/>
                </a:lnTo>
                <a:lnTo>
                  <a:pt x="0" y="1131570"/>
                </a:lnTo>
                <a:lnTo>
                  <a:pt x="43179" y="1131570"/>
                </a:lnTo>
                <a:lnTo>
                  <a:pt x="43179" y="1106170"/>
                </a:lnTo>
                <a:close/>
              </a:path>
              <a:path w="43179" h="2081529">
                <a:moveTo>
                  <a:pt x="43179" y="1131570"/>
                </a:moveTo>
                <a:lnTo>
                  <a:pt x="0" y="1131570"/>
                </a:lnTo>
                <a:lnTo>
                  <a:pt x="0" y="1144270"/>
                </a:lnTo>
                <a:lnTo>
                  <a:pt x="43179" y="1144270"/>
                </a:lnTo>
                <a:lnTo>
                  <a:pt x="43179" y="1131570"/>
                </a:lnTo>
                <a:close/>
              </a:path>
              <a:path w="43179" h="2081529">
                <a:moveTo>
                  <a:pt x="43179" y="1144270"/>
                </a:moveTo>
                <a:lnTo>
                  <a:pt x="0" y="1144270"/>
                </a:lnTo>
                <a:lnTo>
                  <a:pt x="0" y="1150620"/>
                </a:lnTo>
                <a:lnTo>
                  <a:pt x="43179" y="1150620"/>
                </a:lnTo>
                <a:lnTo>
                  <a:pt x="43179" y="1144270"/>
                </a:lnTo>
                <a:close/>
              </a:path>
              <a:path w="43179" h="2081529">
                <a:moveTo>
                  <a:pt x="43179" y="1150620"/>
                </a:moveTo>
                <a:lnTo>
                  <a:pt x="0" y="1150620"/>
                </a:lnTo>
                <a:lnTo>
                  <a:pt x="0" y="1163320"/>
                </a:lnTo>
                <a:lnTo>
                  <a:pt x="43179" y="1163320"/>
                </a:lnTo>
                <a:lnTo>
                  <a:pt x="43179" y="1150620"/>
                </a:lnTo>
                <a:close/>
              </a:path>
              <a:path w="43179" h="2081529">
                <a:moveTo>
                  <a:pt x="43179" y="1163320"/>
                </a:moveTo>
                <a:lnTo>
                  <a:pt x="0" y="1163320"/>
                </a:lnTo>
                <a:lnTo>
                  <a:pt x="0" y="1169670"/>
                </a:lnTo>
                <a:lnTo>
                  <a:pt x="43179" y="1169670"/>
                </a:lnTo>
                <a:lnTo>
                  <a:pt x="43179" y="1163320"/>
                </a:lnTo>
                <a:close/>
              </a:path>
              <a:path w="43179" h="2081529">
                <a:moveTo>
                  <a:pt x="43179" y="1169670"/>
                </a:moveTo>
                <a:lnTo>
                  <a:pt x="0" y="1169670"/>
                </a:lnTo>
                <a:lnTo>
                  <a:pt x="0" y="1172210"/>
                </a:lnTo>
                <a:lnTo>
                  <a:pt x="43179" y="1172210"/>
                </a:lnTo>
                <a:lnTo>
                  <a:pt x="43179" y="1169670"/>
                </a:lnTo>
                <a:close/>
              </a:path>
              <a:path w="43179" h="2081529">
                <a:moveTo>
                  <a:pt x="43179" y="1172210"/>
                </a:moveTo>
                <a:lnTo>
                  <a:pt x="0" y="1172210"/>
                </a:lnTo>
                <a:lnTo>
                  <a:pt x="0" y="1178560"/>
                </a:lnTo>
                <a:lnTo>
                  <a:pt x="43179" y="1178560"/>
                </a:lnTo>
                <a:lnTo>
                  <a:pt x="43179" y="1172210"/>
                </a:lnTo>
                <a:close/>
              </a:path>
              <a:path w="43179" h="2081529">
                <a:moveTo>
                  <a:pt x="43179" y="1178560"/>
                </a:moveTo>
                <a:lnTo>
                  <a:pt x="0" y="1178560"/>
                </a:lnTo>
                <a:lnTo>
                  <a:pt x="0" y="1182370"/>
                </a:lnTo>
                <a:lnTo>
                  <a:pt x="43179" y="1182370"/>
                </a:lnTo>
                <a:lnTo>
                  <a:pt x="43179" y="1178560"/>
                </a:lnTo>
                <a:close/>
              </a:path>
              <a:path w="43179" h="2081529">
                <a:moveTo>
                  <a:pt x="43179" y="1182370"/>
                </a:moveTo>
                <a:lnTo>
                  <a:pt x="0" y="1182370"/>
                </a:lnTo>
                <a:lnTo>
                  <a:pt x="0" y="1188720"/>
                </a:lnTo>
                <a:lnTo>
                  <a:pt x="43179" y="1188720"/>
                </a:lnTo>
                <a:lnTo>
                  <a:pt x="43179" y="1182370"/>
                </a:lnTo>
                <a:close/>
              </a:path>
              <a:path w="43179" h="2081529">
                <a:moveTo>
                  <a:pt x="43179" y="1188720"/>
                </a:moveTo>
                <a:lnTo>
                  <a:pt x="0" y="1188720"/>
                </a:lnTo>
                <a:lnTo>
                  <a:pt x="0" y="1195069"/>
                </a:lnTo>
                <a:lnTo>
                  <a:pt x="43179" y="1195069"/>
                </a:lnTo>
                <a:lnTo>
                  <a:pt x="43179" y="1188720"/>
                </a:lnTo>
                <a:close/>
              </a:path>
              <a:path w="43179" h="2081529">
                <a:moveTo>
                  <a:pt x="43179" y="1195070"/>
                </a:moveTo>
                <a:lnTo>
                  <a:pt x="0" y="1195070"/>
                </a:lnTo>
                <a:lnTo>
                  <a:pt x="0" y="1201420"/>
                </a:lnTo>
                <a:lnTo>
                  <a:pt x="43179" y="1201420"/>
                </a:lnTo>
                <a:lnTo>
                  <a:pt x="43179" y="1195070"/>
                </a:lnTo>
                <a:close/>
              </a:path>
              <a:path w="43179" h="2081529">
                <a:moveTo>
                  <a:pt x="43179" y="1201420"/>
                </a:moveTo>
                <a:lnTo>
                  <a:pt x="0" y="1201420"/>
                </a:lnTo>
                <a:lnTo>
                  <a:pt x="0" y="1214120"/>
                </a:lnTo>
                <a:lnTo>
                  <a:pt x="43179" y="1214120"/>
                </a:lnTo>
                <a:lnTo>
                  <a:pt x="43179" y="1201420"/>
                </a:lnTo>
                <a:close/>
              </a:path>
              <a:path w="43179" h="2081529">
                <a:moveTo>
                  <a:pt x="43179" y="1214120"/>
                </a:moveTo>
                <a:lnTo>
                  <a:pt x="0" y="1214120"/>
                </a:lnTo>
                <a:lnTo>
                  <a:pt x="0" y="1226820"/>
                </a:lnTo>
                <a:lnTo>
                  <a:pt x="43179" y="1226820"/>
                </a:lnTo>
                <a:lnTo>
                  <a:pt x="43179" y="1214120"/>
                </a:lnTo>
                <a:close/>
              </a:path>
              <a:path w="43179" h="2081529">
                <a:moveTo>
                  <a:pt x="43179" y="1226820"/>
                </a:moveTo>
                <a:lnTo>
                  <a:pt x="0" y="1226820"/>
                </a:lnTo>
                <a:lnTo>
                  <a:pt x="0" y="1239519"/>
                </a:lnTo>
                <a:lnTo>
                  <a:pt x="43179" y="1239519"/>
                </a:lnTo>
                <a:lnTo>
                  <a:pt x="43179" y="1226820"/>
                </a:lnTo>
                <a:close/>
              </a:path>
              <a:path w="43179" h="2081529">
                <a:moveTo>
                  <a:pt x="43179" y="1239520"/>
                </a:moveTo>
                <a:lnTo>
                  <a:pt x="0" y="1239520"/>
                </a:lnTo>
                <a:lnTo>
                  <a:pt x="0" y="1252219"/>
                </a:lnTo>
                <a:lnTo>
                  <a:pt x="43179" y="1252219"/>
                </a:lnTo>
                <a:lnTo>
                  <a:pt x="43179" y="1239520"/>
                </a:lnTo>
                <a:close/>
              </a:path>
              <a:path w="43179" h="2081529">
                <a:moveTo>
                  <a:pt x="43179" y="1252220"/>
                </a:moveTo>
                <a:lnTo>
                  <a:pt x="0" y="1252220"/>
                </a:lnTo>
                <a:lnTo>
                  <a:pt x="0" y="1258570"/>
                </a:lnTo>
                <a:lnTo>
                  <a:pt x="43179" y="1258570"/>
                </a:lnTo>
                <a:lnTo>
                  <a:pt x="43179" y="1252220"/>
                </a:lnTo>
                <a:close/>
              </a:path>
              <a:path w="43179" h="2081529">
                <a:moveTo>
                  <a:pt x="43179" y="1258570"/>
                </a:moveTo>
                <a:lnTo>
                  <a:pt x="0" y="1258570"/>
                </a:lnTo>
                <a:lnTo>
                  <a:pt x="0" y="1267460"/>
                </a:lnTo>
                <a:lnTo>
                  <a:pt x="43179" y="1267460"/>
                </a:lnTo>
                <a:lnTo>
                  <a:pt x="43179" y="1258570"/>
                </a:lnTo>
                <a:close/>
              </a:path>
              <a:path w="43179" h="2081529">
                <a:moveTo>
                  <a:pt x="43179" y="1470660"/>
                </a:moveTo>
                <a:lnTo>
                  <a:pt x="0" y="1470660"/>
                </a:lnTo>
                <a:lnTo>
                  <a:pt x="0" y="2081530"/>
                </a:lnTo>
                <a:lnTo>
                  <a:pt x="43179" y="2081530"/>
                </a:lnTo>
                <a:lnTo>
                  <a:pt x="43179" y="1470660"/>
                </a:lnTo>
                <a:close/>
              </a:path>
              <a:path w="43179" h="2081529">
                <a:moveTo>
                  <a:pt x="43179" y="1464310"/>
                </a:moveTo>
                <a:lnTo>
                  <a:pt x="0" y="1464310"/>
                </a:lnTo>
                <a:lnTo>
                  <a:pt x="0" y="1469389"/>
                </a:lnTo>
                <a:lnTo>
                  <a:pt x="43179" y="1469389"/>
                </a:lnTo>
                <a:lnTo>
                  <a:pt x="43179" y="1464310"/>
                </a:lnTo>
                <a:close/>
              </a:path>
              <a:path w="43179" h="2081529">
                <a:moveTo>
                  <a:pt x="43179" y="1457960"/>
                </a:moveTo>
                <a:lnTo>
                  <a:pt x="0" y="1457960"/>
                </a:lnTo>
                <a:lnTo>
                  <a:pt x="0" y="1463039"/>
                </a:lnTo>
                <a:lnTo>
                  <a:pt x="43179" y="1463039"/>
                </a:lnTo>
                <a:lnTo>
                  <a:pt x="43179" y="1457960"/>
                </a:lnTo>
                <a:close/>
              </a:path>
              <a:path w="43179" h="2081529">
                <a:moveTo>
                  <a:pt x="43179" y="1451610"/>
                </a:moveTo>
                <a:lnTo>
                  <a:pt x="0" y="1451610"/>
                </a:lnTo>
                <a:lnTo>
                  <a:pt x="0" y="1456689"/>
                </a:lnTo>
                <a:lnTo>
                  <a:pt x="43179" y="1456689"/>
                </a:lnTo>
                <a:lnTo>
                  <a:pt x="43179" y="1451610"/>
                </a:lnTo>
                <a:close/>
              </a:path>
              <a:path w="43179" h="2081529">
                <a:moveTo>
                  <a:pt x="43179" y="1445260"/>
                </a:moveTo>
                <a:lnTo>
                  <a:pt x="0" y="1445260"/>
                </a:lnTo>
                <a:lnTo>
                  <a:pt x="0" y="1450340"/>
                </a:lnTo>
                <a:lnTo>
                  <a:pt x="43179" y="1450340"/>
                </a:lnTo>
                <a:lnTo>
                  <a:pt x="43179" y="1445260"/>
                </a:lnTo>
                <a:close/>
              </a:path>
              <a:path w="43179" h="2081529">
                <a:moveTo>
                  <a:pt x="43179" y="1438910"/>
                </a:moveTo>
                <a:lnTo>
                  <a:pt x="0" y="1438910"/>
                </a:lnTo>
                <a:lnTo>
                  <a:pt x="0" y="1443989"/>
                </a:lnTo>
                <a:lnTo>
                  <a:pt x="43179" y="1443989"/>
                </a:lnTo>
                <a:lnTo>
                  <a:pt x="43179" y="1438910"/>
                </a:lnTo>
                <a:close/>
              </a:path>
              <a:path w="43179" h="2081529">
                <a:moveTo>
                  <a:pt x="43179" y="1432560"/>
                </a:moveTo>
                <a:lnTo>
                  <a:pt x="0" y="1432560"/>
                </a:lnTo>
                <a:lnTo>
                  <a:pt x="0" y="1437640"/>
                </a:lnTo>
                <a:lnTo>
                  <a:pt x="43179" y="1437640"/>
                </a:lnTo>
                <a:lnTo>
                  <a:pt x="43179" y="1432560"/>
                </a:lnTo>
                <a:close/>
              </a:path>
              <a:path w="43179" h="2081529">
                <a:moveTo>
                  <a:pt x="43179" y="1426210"/>
                </a:moveTo>
                <a:lnTo>
                  <a:pt x="0" y="1426210"/>
                </a:lnTo>
                <a:lnTo>
                  <a:pt x="0" y="1431290"/>
                </a:lnTo>
                <a:lnTo>
                  <a:pt x="43179" y="1431290"/>
                </a:lnTo>
                <a:lnTo>
                  <a:pt x="43179" y="1426210"/>
                </a:lnTo>
                <a:close/>
              </a:path>
              <a:path w="43179" h="2081529">
                <a:moveTo>
                  <a:pt x="43179" y="1419860"/>
                </a:moveTo>
                <a:lnTo>
                  <a:pt x="0" y="1419860"/>
                </a:lnTo>
                <a:lnTo>
                  <a:pt x="0" y="1424940"/>
                </a:lnTo>
                <a:lnTo>
                  <a:pt x="43179" y="1424940"/>
                </a:lnTo>
                <a:lnTo>
                  <a:pt x="43179" y="1419860"/>
                </a:lnTo>
                <a:close/>
              </a:path>
              <a:path w="43179" h="2081529">
                <a:moveTo>
                  <a:pt x="43179" y="1413510"/>
                </a:moveTo>
                <a:lnTo>
                  <a:pt x="0" y="1413510"/>
                </a:lnTo>
                <a:lnTo>
                  <a:pt x="0" y="1418589"/>
                </a:lnTo>
                <a:lnTo>
                  <a:pt x="43179" y="1418589"/>
                </a:lnTo>
                <a:lnTo>
                  <a:pt x="43179" y="1413510"/>
                </a:lnTo>
                <a:close/>
              </a:path>
              <a:path w="43179" h="2081529">
                <a:moveTo>
                  <a:pt x="43179" y="1407160"/>
                </a:moveTo>
                <a:lnTo>
                  <a:pt x="0" y="1407160"/>
                </a:lnTo>
                <a:lnTo>
                  <a:pt x="0" y="1412239"/>
                </a:lnTo>
                <a:lnTo>
                  <a:pt x="43179" y="1412239"/>
                </a:lnTo>
                <a:lnTo>
                  <a:pt x="43179" y="1407160"/>
                </a:lnTo>
                <a:close/>
              </a:path>
              <a:path w="43179" h="2081529">
                <a:moveTo>
                  <a:pt x="43179" y="1400810"/>
                </a:moveTo>
                <a:lnTo>
                  <a:pt x="0" y="1400810"/>
                </a:lnTo>
                <a:lnTo>
                  <a:pt x="0" y="1405889"/>
                </a:lnTo>
                <a:lnTo>
                  <a:pt x="43179" y="1405889"/>
                </a:lnTo>
                <a:lnTo>
                  <a:pt x="43179" y="1400810"/>
                </a:lnTo>
                <a:close/>
              </a:path>
              <a:path w="43179" h="2081529">
                <a:moveTo>
                  <a:pt x="43179" y="1394460"/>
                </a:moveTo>
                <a:lnTo>
                  <a:pt x="0" y="1394460"/>
                </a:lnTo>
                <a:lnTo>
                  <a:pt x="0" y="1399539"/>
                </a:lnTo>
                <a:lnTo>
                  <a:pt x="43179" y="1399539"/>
                </a:lnTo>
                <a:lnTo>
                  <a:pt x="43179" y="1394460"/>
                </a:lnTo>
                <a:close/>
              </a:path>
              <a:path w="43179" h="2081529">
                <a:moveTo>
                  <a:pt x="43179" y="1388110"/>
                </a:moveTo>
                <a:lnTo>
                  <a:pt x="0" y="1388110"/>
                </a:lnTo>
                <a:lnTo>
                  <a:pt x="0" y="1393189"/>
                </a:lnTo>
                <a:lnTo>
                  <a:pt x="43179" y="1393189"/>
                </a:lnTo>
                <a:lnTo>
                  <a:pt x="43179" y="1388110"/>
                </a:lnTo>
                <a:close/>
              </a:path>
              <a:path w="43179" h="2081529">
                <a:moveTo>
                  <a:pt x="43179" y="1381760"/>
                </a:moveTo>
                <a:lnTo>
                  <a:pt x="0" y="1381760"/>
                </a:lnTo>
                <a:lnTo>
                  <a:pt x="0" y="1386840"/>
                </a:lnTo>
                <a:lnTo>
                  <a:pt x="43179" y="1386840"/>
                </a:lnTo>
                <a:lnTo>
                  <a:pt x="43179" y="1381760"/>
                </a:lnTo>
                <a:close/>
              </a:path>
              <a:path w="43179" h="2081529">
                <a:moveTo>
                  <a:pt x="43179" y="1375410"/>
                </a:moveTo>
                <a:lnTo>
                  <a:pt x="0" y="1375410"/>
                </a:lnTo>
                <a:lnTo>
                  <a:pt x="0" y="1380490"/>
                </a:lnTo>
                <a:lnTo>
                  <a:pt x="43179" y="1380490"/>
                </a:lnTo>
                <a:lnTo>
                  <a:pt x="43179" y="1375410"/>
                </a:lnTo>
                <a:close/>
              </a:path>
              <a:path w="43179" h="2081529">
                <a:moveTo>
                  <a:pt x="43179" y="1369059"/>
                </a:moveTo>
                <a:lnTo>
                  <a:pt x="0" y="1369059"/>
                </a:lnTo>
                <a:lnTo>
                  <a:pt x="0" y="1374139"/>
                </a:lnTo>
                <a:lnTo>
                  <a:pt x="43179" y="1374139"/>
                </a:lnTo>
                <a:lnTo>
                  <a:pt x="43179" y="1369059"/>
                </a:lnTo>
                <a:close/>
              </a:path>
              <a:path w="43179" h="2081529">
                <a:moveTo>
                  <a:pt x="43179" y="1362710"/>
                </a:moveTo>
                <a:lnTo>
                  <a:pt x="0" y="1362710"/>
                </a:lnTo>
                <a:lnTo>
                  <a:pt x="0" y="1367790"/>
                </a:lnTo>
                <a:lnTo>
                  <a:pt x="43179" y="1367790"/>
                </a:lnTo>
                <a:lnTo>
                  <a:pt x="43179" y="1362710"/>
                </a:lnTo>
                <a:close/>
              </a:path>
              <a:path w="43179" h="2081529">
                <a:moveTo>
                  <a:pt x="43179" y="1356360"/>
                </a:moveTo>
                <a:lnTo>
                  <a:pt x="0" y="1356360"/>
                </a:lnTo>
                <a:lnTo>
                  <a:pt x="0" y="1361439"/>
                </a:lnTo>
                <a:lnTo>
                  <a:pt x="43179" y="1361439"/>
                </a:lnTo>
                <a:lnTo>
                  <a:pt x="43179" y="1356360"/>
                </a:lnTo>
                <a:close/>
              </a:path>
              <a:path w="43179" h="2081529">
                <a:moveTo>
                  <a:pt x="43179" y="1350010"/>
                </a:moveTo>
                <a:lnTo>
                  <a:pt x="0" y="1350010"/>
                </a:lnTo>
                <a:lnTo>
                  <a:pt x="0" y="1355089"/>
                </a:lnTo>
                <a:lnTo>
                  <a:pt x="43179" y="1355089"/>
                </a:lnTo>
                <a:lnTo>
                  <a:pt x="43179" y="1350010"/>
                </a:lnTo>
                <a:close/>
              </a:path>
              <a:path w="43179" h="2081529">
                <a:moveTo>
                  <a:pt x="43179" y="1343660"/>
                </a:moveTo>
                <a:lnTo>
                  <a:pt x="0" y="1343660"/>
                </a:lnTo>
                <a:lnTo>
                  <a:pt x="0" y="1348740"/>
                </a:lnTo>
                <a:lnTo>
                  <a:pt x="43179" y="1348740"/>
                </a:lnTo>
                <a:lnTo>
                  <a:pt x="43179" y="1343660"/>
                </a:lnTo>
                <a:close/>
              </a:path>
              <a:path w="43179" h="2081529">
                <a:moveTo>
                  <a:pt x="43179" y="1337310"/>
                </a:moveTo>
                <a:lnTo>
                  <a:pt x="0" y="1337310"/>
                </a:lnTo>
                <a:lnTo>
                  <a:pt x="0" y="1342389"/>
                </a:lnTo>
                <a:lnTo>
                  <a:pt x="43179" y="1342389"/>
                </a:lnTo>
                <a:lnTo>
                  <a:pt x="43179" y="1337310"/>
                </a:lnTo>
                <a:close/>
              </a:path>
              <a:path w="43179" h="2081529">
                <a:moveTo>
                  <a:pt x="43179" y="1330960"/>
                </a:moveTo>
                <a:lnTo>
                  <a:pt x="0" y="1330960"/>
                </a:lnTo>
                <a:lnTo>
                  <a:pt x="0" y="1336039"/>
                </a:lnTo>
                <a:lnTo>
                  <a:pt x="43179" y="1336039"/>
                </a:lnTo>
                <a:lnTo>
                  <a:pt x="43179" y="1330960"/>
                </a:lnTo>
                <a:close/>
              </a:path>
              <a:path w="43179" h="2081529">
                <a:moveTo>
                  <a:pt x="43179" y="1324610"/>
                </a:moveTo>
                <a:lnTo>
                  <a:pt x="0" y="1324610"/>
                </a:lnTo>
                <a:lnTo>
                  <a:pt x="0" y="1329689"/>
                </a:lnTo>
                <a:lnTo>
                  <a:pt x="43179" y="1329689"/>
                </a:lnTo>
                <a:lnTo>
                  <a:pt x="43179" y="1324610"/>
                </a:lnTo>
                <a:close/>
              </a:path>
              <a:path w="43179" h="2081529">
                <a:moveTo>
                  <a:pt x="43179" y="1318260"/>
                </a:moveTo>
                <a:lnTo>
                  <a:pt x="0" y="1318260"/>
                </a:lnTo>
                <a:lnTo>
                  <a:pt x="0" y="1323340"/>
                </a:lnTo>
                <a:lnTo>
                  <a:pt x="43179" y="1323340"/>
                </a:lnTo>
                <a:lnTo>
                  <a:pt x="43179" y="1318260"/>
                </a:lnTo>
                <a:close/>
              </a:path>
              <a:path w="43179" h="2081529">
                <a:moveTo>
                  <a:pt x="43179" y="1311910"/>
                </a:moveTo>
                <a:lnTo>
                  <a:pt x="0" y="1311910"/>
                </a:lnTo>
                <a:lnTo>
                  <a:pt x="0" y="1316989"/>
                </a:lnTo>
                <a:lnTo>
                  <a:pt x="43179" y="1316989"/>
                </a:lnTo>
                <a:lnTo>
                  <a:pt x="43179" y="1311910"/>
                </a:lnTo>
                <a:close/>
              </a:path>
              <a:path w="43179" h="2081529">
                <a:moveTo>
                  <a:pt x="43179" y="1305560"/>
                </a:moveTo>
                <a:lnTo>
                  <a:pt x="0" y="1305560"/>
                </a:lnTo>
                <a:lnTo>
                  <a:pt x="0" y="1310640"/>
                </a:lnTo>
                <a:lnTo>
                  <a:pt x="43179" y="1310640"/>
                </a:lnTo>
                <a:lnTo>
                  <a:pt x="43179" y="1305560"/>
                </a:lnTo>
                <a:close/>
              </a:path>
              <a:path w="43179" h="2081529">
                <a:moveTo>
                  <a:pt x="43179" y="1299210"/>
                </a:moveTo>
                <a:lnTo>
                  <a:pt x="0" y="1299210"/>
                </a:lnTo>
                <a:lnTo>
                  <a:pt x="0" y="1304289"/>
                </a:lnTo>
                <a:lnTo>
                  <a:pt x="43179" y="1304289"/>
                </a:lnTo>
                <a:lnTo>
                  <a:pt x="43179" y="1299210"/>
                </a:lnTo>
                <a:close/>
              </a:path>
              <a:path w="43179" h="2081529">
                <a:moveTo>
                  <a:pt x="43179" y="1292860"/>
                </a:moveTo>
                <a:lnTo>
                  <a:pt x="0" y="1292860"/>
                </a:lnTo>
                <a:lnTo>
                  <a:pt x="0" y="1297939"/>
                </a:lnTo>
                <a:lnTo>
                  <a:pt x="43179" y="1297939"/>
                </a:lnTo>
                <a:lnTo>
                  <a:pt x="43179" y="1292860"/>
                </a:lnTo>
                <a:close/>
              </a:path>
              <a:path w="43179" h="2081529">
                <a:moveTo>
                  <a:pt x="43179" y="1286510"/>
                </a:moveTo>
                <a:lnTo>
                  <a:pt x="0" y="1286510"/>
                </a:lnTo>
                <a:lnTo>
                  <a:pt x="0" y="1291589"/>
                </a:lnTo>
                <a:lnTo>
                  <a:pt x="43179" y="1291589"/>
                </a:lnTo>
                <a:lnTo>
                  <a:pt x="43179" y="1286510"/>
                </a:lnTo>
                <a:close/>
              </a:path>
              <a:path w="43179" h="2081529">
                <a:moveTo>
                  <a:pt x="43179" y="1280160"/>
                </a:moveTo>
                <a:lnTo>
                  <a:pt x="0" y="1280160"/>
                </a:lnTo>
                <a:lnTo>
                  <a:pt x="0" y="1285239"/>
                </a:lnTo>
                <a:lnTo>
                  <a:pt x="43179" y="1285239"/>
                </a:lnTo>
                <a:lnTo>
                  <a:pt x="43179" y="1280160"/>
                </a:lnTo>
                <a:close/>
              </a:path>
              <a:path w="43179" h="2081529">
                <a:moveTo>
                  <a:pt x="43179" y="1273810"/>
                </a:moveTo>
                <a:lnTo>
                  <a:pt x="0" y="1273810"/>
                </a:lnTo>
                <a:lnTo>
                  <a:pt x="0" y="1278889"/>
                </a:lnTo>
                <a:lnTo>
                  <a:pt x="43179" y="1278889"/>
                </a:lnTo>
                <a:lnTo>
                  <a:pt x="43179" y="1273810"/>
                </a:lnTo>
                <a:close/>
              </a:path>
              <a:path w="43179" h="2081529">
                <a:moveTo>
                  <a:pt x="43179" y="1268730"/>
                </a:moveTo>
                <a:lnTo>
                  <a:pt x="0" y="1268730"/>
                </a:lnTo>
                <a:lnTo>
                  <a:pt x="0" y="1272539"/>
                </a:lnTo>
                <a:lnTo>
                  <a:pt x="43179" y="1272539"/>
                </a:lnTo>
                <a:lnTo>
                  <a:pt x="43179" y="1268730"/>
                </a:lnTo>
                <a:close/>
              </a:path>
            </a:pathLst>
          </a:custGeom>
          <a:solidFill>
            <a:srgbClr val="2346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bk object 278"/>
          <p:cNvSpPr/>
          <p:nvPr/>
        </p:nvSpPr>
        <p:spPr>
          <a:xfrm>
            <a:off x="6743700" y="4801870"/>
            <a:ext cx="41910" cy="2054860"/>
          </a:xfrm>
          <a:custGeom>
            <a:avLst/>
            <a:gdLst/>
            <a:ahLst/>
            <a:cxnLst/>
            <a:rect l="l" t="t" r="r" b="b"/>
            <a:pathLst>
              <a:path w="41909" h="2054859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41909" h="2054859">
                <a:moveTo>
                  <a:pt x="5079" y="1269"/>
                </a:moveTo>
                <a:lnTo>
                  <a:pt x="0" y="1269"/>
                </a:lnTo>
                <a:lnTo>
                  <a:pt x="0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1429" y="6349"/>
                </a:lnTo>
                <a:lnTo>
                  <a:pt x="11429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1269"/>
                </a:lnTo>
                <a:close/>
              </a:path>
              <a:path w="41909" h="2054859">
                <a:moveTo>
                  <a:pt x="15240" y="7619"/>
                </a:moveTo>
                <a:lnTo>
                  <a:pt x="0" y="7619"/>
                </a:lnTo>
                <a:lnTo>
                  <a:pt x="0" y="13969"/>
                </a:lnTo>
                <a:lnTo>
                  <a:pt x="24129" y="13969"/>
                </a:lnTo>
                <a:lnTo>
                  <a:pt x="24129" y="12699"/>
                </a:lnTo>
                <a:lnTo>
                  <a:pt x="21590" y="12699"/>
                </a:lnTo>
                <a:lnTo>
                  <a:pt x="2159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7779" y="10159"/>
                </a:lnTo>
                <a:lnTo>
                  <a:pt x="17779" y="8889"/>
                </a:lnTo>
                <a:lnTo>
                  <a:pt x="15240" y="8889"/>
                </a:lnTo>
                <a:lnTo>
                  <a:pt x="15240" y="7619"/>
                </a:lnTo>
                <a:close/>
              </a:path>
              <a:path w="41909" h="2054859">
                <a:moveTo>
                  <a:pt x="25400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34290" y="20319"/>
                </a:lnTo>
                <a:lnTo>
                  <a:pt x="34290" y="19049"/>
                </a:lnTo>
                <a:lnTo>
                  <a:pt x="31750" y="19049"/>
                </a:lnTo>
                <a:lnTo>
                  <a:pt x="31750" y="17779"/>
                </a:lnTo>
                <a:lnTo>
                  <a:pt x="30479" y="17779"/>
                </a:lnTo>
                <a:lnTo>
                  <a:pt x="30479" y="16509"/>
                </a:lnTo>
                <a:lnTo>
                  <a:pt x="27940" y="16509"/>
                </a:lnTo>
                <a:lnTo>
                  <a:pt x="27940" y="15239"/>
                </a:lnTo>
                <a:lnTo>
                  <a:pt x="25400" y="15239"/>
                </a:lnTo>
                <a:lnTo>
                  <a:pt x="25400" y="13969"/>
                </a:lnTo>
                <a:close/>
              </a:path>
              <a:path w="41909" h="2054859">
                <a:moveTo>
                  <a:pt x="36829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41909" y="26669"/>
                </a:lnTo>
                <a:lnTo>
                  <a:pt x="41909" y="24129"/>
                </a:lnTo>
                <a:lnTo>
                  <a:pt x="40640" y="24129"/>
                </a:lnTo>
                <a:lnTo>
                  <a:pt x="40640" y="22860"/>
                </a:lnTo>
                <a:lnTo>
                  <a:pt x="38100" y="22860"/>
                </a:lnTo>
                <a:lnTo>
                  <a:pt x="38100" y="21589"/>
                </a:lnTo>
                <a:lnTo>
                  <a:pt x="36829" y="21589"/>
                </a:lnTo>
                <a:lnTo>
                  <a:pt x="36829" y="20319"/>
                </a:lnTo>
                <a:close/>
              </a:path>
              <a:path w="41909" h="2054859">
                <a:moveTo>
                  <a:pt x="41909" y="26670"/>
                </a:moveTo>
                <a:lnTo>
                  <a:pt x="0" y="26670"/>
                </a:lnTo>
                <a:lnTo>
                  <a:pt x="0" y="33019"/>
                </a:lnTo>
                <a:lnTo>
                  <a:pt x="41909" y="33019"/>
                </a:lnTo>
                <a:lnTo>
                  <a:pt x="41909" y="26670"/>
                </a:lnTo>
                <a:close/>
              </a:path>
              <a:path w="41909" h="2054859">
                <a:moveTo>
                  <a:pt x="41909" y="33020"/>
                </a:moveTo>
                <a:lnTo>
                  <a:pt x="0" y="33020"/>
                </a:lnTo>
                <a:lnTo>
                  <a:pt x="0" y="52069"/>
                </a:lnTo>
                <a:lnTo>
                  <a:pt x="41909" y="52069"/>
                </a:lnTo>
                <a:lnTo>
                  <a:pt x="41909" y="33020"/>
                </a:lnTo>
                <a:close/>
              </a:path>
              <a:path w="41909" h="2054859">
                <a:moveTo>
                  <a:pt x="41909" y="52070"/>
                </a:moveTo>
                <a:lnTo>
                  <a:pt x="0" y="52070"/>
                </a:lnTo>
                <a:lnTo>
                  <a:pt x="0" y="72389"/>
                </a:lnTo>
                <a:lnTo>
                  <a:pt x="41909" y="72389"/>
                </a:lnTo>
                <a:lnTo>
                  <a:pt x="41909" y="52070"/>
                </a:lnTo>
                <a:close/>
              </a:path>
              <a:path w="41909" h="2054859">
                <a:moveTo>
                  <a:pt x="41909" y="72390"/>
                </a:moveTo>
                <a:lnTo>
                  <a:pt x="0" y="72390"/>
                </a:lnTo>
                <a:lnTo>
                  <a:pt x="0" y="83819"/>
                </a:lnTo>
                <a:lnTo>
                  <a:pt x="41909" y="83819"/>
                </a:lnTo>
                <a:lnTo>
                  <a:pt x="41909" y="72390"/>
                </a:lnTo>
                <a:close/>
              </a:path>
              <a:path w="41909" h="2054859">
                <a:moveTo>
                  <a:pt x="41909" y="83819"/>
                </a:moveTo>
                <a:lnTo>
                  <a:pt x="0" y="83819"/>
                </a:lnTo>
                <a:lnTo>
                  <a:pt x="0" y="102869"/>
                </a:lnTo>
                <a:lnTo>
                  <a:pt x="41909" y="102869"/>
                </a:lnTo>
                <a:lnTo>
                  <a:pt x="41909" y="83819"/>
                </a:lnTo>
                <a:close/>
              </a:path>
              <a:path w="41909" h="2054859">
                <a:moveTo>
                  <a:pt x="41909" y="102869"/>
                </a:moveTo>
                <a:lnTo>
                  <a:pt x="0" y="102869"/>
                </a:lnTo>
                <a:lnTo>
                  <a:pt x="0" y="134619"/>
                </a:lnTo>
                <a:lnTo>
                  <a:pt x="41909" y="134619"/>
                </a:lnTo>
                <a:lnTo>
                  <a:pt x="41909" y="102869"/>
                </a:lnTo>
                <a:close/>
              </a:path>
              <a:path w="41909" h="2054859">
                <a:moveTo>
                  <a:pt x="41909" y="134619"/>
                </a:moveTo>
                <a:lnTo>
                  <a:pt x="0" y="134619"/>
                </a:lnTo>
                <a:lnTo>
                  <a:pt x="0" y="140969"/>
                </a:lnTo>
                <a:lnTo>
                  <a:pt x="41909" y="140969"/>
                </a:lnTo>
                <a:lnTo>
                  <a:pt x="41909" y="134619"/>
                </a:lnTo>
                <a:close/>
              </a:path>
              <a:path w="41909" h="2054859">
                <a:moveTo>
                  <a:pt x="41909" y="140969"/>
                </a:moveTo>
                <a:lnTo>
                  <a:pt x="0" y="140969"/>
                </a:lnTo>
                <a:lnTo>
                  <a:pt x="0" y="147319"/>
                </a:lnTo>
                <a:lnTo>
                  <a:pt x="41909" y="147319"/>
                </a:lnTo>
                <a:lnTo>
                  <a:pt x="41909" y="140969"/>
                </a:lnTo>
                <a:close/>
              </a:path>
              <a:path w="41909" h="2054859">
                <a:moveTo>
                  <a:pt x="41909" y="147319"/>
                </a:moveTo>
                <a:lnTo>
                  <a:pt x="0" y="147319"/>
                </a:lnTo>
                <a:lnTo>
                  <a:pt x="0" y="153669"/>
                </a:lnTo>
                <a:lnTo>
                  <a:pt x="41909" y="153669"/>
                </a:lnTo>
                <a:lnTo>
                  <a:pt x="41909" y="147319"/>
                </a:lnTo>
                <a:close/>
              </a:path>
              <a:path w="41909" h="2054859">
                <a:moveTo>
                  <a:pt x="41909" y="153669"/>
                </a:moveTo>
                <a:lnTo>
                  <a:pt x="0" y="153669"/>
                </a:lnTo>
                <a:lnTo>
                  <a:pt x="0" y="160019"/>
                </a:lnTo>
                <a:lnTo>
                  <a:pt x="41909" y="160019"/>
                </a:lnTo>
                <a:lnTo>
                  <a:pt x="41909" y="153669"/>
                </a:lnTo>
                <a:close/>
              </a:path>
              <a:path w="41909" h="2054859">
                <a:moveTo>
                  <a:pt x="41909" y="160019"/>
                </a:moveTo>
                <a:lnTo>
                  <a:pt x="0" y="160019"/>
                </a:lnTo>
                <a:lnTo>
                  <a:pt x="0" y="166369"/>
                </a:lnTo>
                <a:lnTo>
                  <a:pt x="41909" y="166369"/>
                </a:lnTo>
                <a:lnTo>
                  <a:pt x="41909" y="160019"/>
                </a:lnTo>
                <a:close/>
              </a:path>
              <a:path w="41909" h="2054859">
                <a:moveTo>
                  <a:pt x="41909" y="166369"/>
                </a:moveTo>
                <a:lnTo>
                  <a:pt x="0" y="166369"/>
                </a:lnTo>
                <a:lnTo>
                  <a:pt x="0" y="172719"/>
                </a:lnTo>
                <a:lnTo>
                  <a:pt x="41909" y="172719"/>
                </a:lnTo>
                <a:lnTo>
                  <a:pt x="41909" y="166369"/>
                </a:lnTo>
                <a:close/>
              </a:path>
              <a:path w="41909" h="2054859">
                <a:moveTo>
                  <a:pt x="41909" y="172719"/>
                </a:moveTo>
                <a:lnTo>
                  <a:pt x="0" y="172719"/>
                </a:lnTo>
                <a:lnTo>
                  <a:pt x="0" y="179069"/>
                </a:lnTo>
                <a:lnTo>
                  <a:pt x="41909" y="179069"/>
                </a:lnTo>
                <a:lnTo>
                  <a:pt x="41909" y="172719"/>
                </a:lnTo>
                <a:close/>
              </a:path>
              <a:path w="41909" h="2054859">
                <a:moveTo>
                  <a:pt x="41909" y="179069"/>
                </a:moveTo>
                <a:lnTo>
                  <a:pt x="0" y="179069"/>
                </a:lnTo>
                <a:lnTo>
                  <a:pt x="0" y="185419"/>
                </a:lnTo>
                <a:lnTo>
                  <a:pt x="41909" y="185419"/>
                </a:lnTo>
                <a:lnTo>
                  <a:pt x="41909" y="179069"/>
                </a:lnTo>
                <a:close/>
              </a:path>
              <a:path w="41909" h="2054859">
                <a:moveTo>
                  <a:pt x="41909" y="185419"/>
                </a:moveTo>
                <a:lnTo>
                  <a:pt x="0" y="185419"/>
                </a:lnTo>
                <a:lnTo>
                  <a:pt x="0" y="191769"/>
                </a:lnTo>
                <a:lnTo>
                  <a:pt x="41909" y="191769"/>
                </a:lnTo>
                <a:lnTo>
                  <a:pt x="41909" y="185419"/>
                </a:lnTo>
                <a:close/>
              </a:path>
              <a:path w="41909" h="2054859">
                <a:moveTo>
                  <a:pt x="41909" y="191769"/>
                </a:moveTo>
                <a:lnTo>
                  <a:pt x="0" y="191769"/>
                </a:lnTo>
                <a:lnTo>
                  <a:pt x="0" y="204469"/>
                </a:lnTo>
                <a:lnTo>
                  <a:pt x="41909" y="204469"/>
                </a:lnTo>
                <a:lnTo>
                  <a:pt x="41909" y="191769"/>
                </a:lnTo>
                <a:close/>
              </a:path>
              <a:path w="41909" h="2054859">
                <a:moveTo>
                  <a:pt x="41909" y="204469"/>
                </a:moveTo>
                <a:lnTo>
                  <a:pt x="0" y="204469"/>
                </a:lnTo>
                <a:lnTo>
                  <a:pt x="0" y="223519"/>
                </a:lnTo>
                <a:lnTo>
                  <a:pt x="41909" y="223519"/>
                </a:lnTo>
                <a:lnTo>
                  <a:pt x="41909" y="204469"/>
                </a:lnTo>
                <a:close/>
              </a:path>
              <a:path w="41909" h="2054859">
                <a:moveTo>
                  <a:pt x="41909" y="223519"/>
                </a:moveTo>
                <a:lnTo>
                  <a:pt x="0" y="223519"/>
                </a:lnTo>
                <a:lnTo>
                  <a:pt x="0" y="229869"/>
                </a:lnTo>
                <a:lnTo>
                  <a:pt x="41909" y="229869"/>
                </a:lnTo>
                <a:lnTo>
                  <a:pt x="41909" y="223519"/>
                </a:lnTo>
                <a:close/>
              </a:path>
              <a:path w="41909" h="2054859">
                <a:moveTo>
                  <a:pt x="41909" y="229869"/>
                </a:moveTo>
                <a:lnTo>
                  <a:pt x="0" y="229869"/>
                </a:lnTo>
                <a:lnTo>
                  <a:pt x="0" y="255269"/>
                </a:lnTo>
                <a:lnTo>
                  <a:pt x="41909" y="255269"/>
                </a:lnTo>
                <a:lnTo>
                  <a:pt x="41909" y="229869"/>
                </a:lnTo>
                <a:close/>
              </a:path>
              <a:path w="41909" h="2054859">
                <a:moveTo>
                  <a:pt x="41909" y="255270"/>
                </a:moveTo>
                <a:lnTo>
                  <a:pt x="0" y="255270"/>
                </a:lnTo>
                <a:lnTo>
                  <a:pt x="0" y="267969"/>
                </a:lnTo>
                <a:lnTo>
                  <a:pt x="41909" y="267969"/>
                </a:lnTo>
                <a:lnTo>
                  <a:pt x="41909" y="255270"/>
                </a:lnTo>
                <a:close/>
              </a:path>
              <a:path w="41909" h="2054859">
                <a:moveTo>
                  <a:pt x="41909" y="267970"/>
                </a:moveTo>
                <a:lnTo>
                  <a:pt x="0" y="267970"/>
                </a:lnTo>
                <a:lnTo>
                  <a:pt x="0" y="274319"/>
                </a:lnTo>
                <a:lnTo>
                  <a:pt x="41909" y="274319"/>
                </a:lnTo>
                <a:lnTo>
                  <a:pt x="41909" y="267970"/>
                </a:lnTo>
                <a:close/>
              </a:path>
              <a:path w="41909" h="2054859">
                <a:moveTo>
                  <a:pt x="41909" y="274320"/>
                </a:moveTo>
                <a:lnTo>
                  <a:pt x="0" y="274320"/>
                </a:lnTo>
                <a:lnTo>
                  <a:pt x="0" y="280669"/>
                </a:lnTo>
                <a:lnTo>
                  <a:pt x="41909" y="280669"/>
                </a:lnTo>
                <a:lnTo>
                  <a:pt x="41909" y="274320"/>
                </a:lnTo>
                <a:close/>
              </a:path>
              <a:path w="41909" h="2054859">
                <a:moveTo>
                  <a:pt x="41909" y="280670"/>
                </a:moveTo>
                <a:lnTo>
                  <a:pt x="0" y="280670"/>
                </a:lnTo>
                <a:lnTo>
                  <a:pt x="0" y="287019"/>
                </a:lnTo>
                <a:lnTo>
                  <a:pt x="41909" y="287019"/>
                </a:lnTo>
                <a:lnTo>
                  <a:pt x="41909" y="280670"/>
                </a:lnTo>
                <a:close/>
              </a:path>
              <a:path w="41909" h="2054859">
                <a:moveTo>
                  <a:pt x="41909" y="287020"/>
                </a:moveTo>
                <a:lnTo>
                  <a:pt x="0" y="287020"/>
                </a:lnTo>
                <a:lnTo>
                  <a:pt x="0" y="312419"/>
                </a:lnTo>
                <a:lnTo>
                  <a:pt x="41909" y="312419"/>
                </a:lnTo>
                <a:lnTo>
                  <a:pt x="41909" y="287020"/>
                </a:lnTo>
                <a:close/>
              </a:path>
              <a:path w="41909" h="2054859">
                <a:moveTo>
                  <a:pt x="41909" y="312420"/>
                </a:moveTo>
                <a:lnTo>
                  <a:pt x="0" y="312420"/>
                </a:lnTo>
                <a:lnTo>
                  <a:pt x="0" y="337819"/>
                </a:lnTo>
                <a:lnTo>
                  <a:pt x="41909" y="337819"/>
                </a:lnTo>
                <a:lnTo>
                  <a:pt x="41909" y="312420"/>
                </a:lnTo>
                <a:close/>
              </a:path>
              <a:path w="41909" h="2054859">
                <a:moveTo>
                  <a:pt x="41909" y="337820"/>
                </a:moveTo>
                <a:lnTo>
                  <a:pt x="0" y="337820"/>
                </a:lnTo>
                <a:lnTo>
                  <a:pt x="0" y="344169"/>
                </a:lnTo>
                <a:lnTo>
                  <a:pt x="41909" y="344169"/>
                </a:lnTo>
                <a:lnTo>
                  <a:pt x="41909" y="337820"/>
                </a:lnTo>
                <a:close/>
              </a:path>
              <a:path w="41909" h="2054859">
                <a:moveTo>
                  <a:pt x="41909" y="344170"/>
                </a:moveTo>
                <a:lnTo>
                  <a:pt x="0" y="344170"/>
                </a:lnTo>
                <a:lnTo>
                  <a:pt x="0" y="350519"/>
                </a:lnTo>
                <a:lnTo>
                  <a:pt x="41909" y="350519"/>
                </a:lnTo>
                <a:lnTo>
                  <a:pt x="41909" y="344170"/>
                </a:lnTo>
                <a:close/>
              </a:path>
              <a:path w="41909" h="2054859">
                <a:moveTo>
                  <a:pt x="41909" y="350519"/>
                </a:moveTo>
                <a:lnTo>
                  <a:pt x="0" y="350519"/>
                </a:lnTo>
                <a:lnTo>
                  <a:pt x="0" y="356869"/>
                </a:lnTo>
                <a:lnTo>
                  <a:pt x="41909" y="356869"/>
                </a:lnTo>
                <a:lnTo>
                  <a:pt x="41909" y="350519"/>
                </a:lnTo>
                <a:close/>
              </a:path>
              <a:path w="41909" h="2054859">
                <a:moveTo>
                  <a:pt x="41909" y="356869"/>
                </a:moveTo>
                <a:lnTo>
                  <a:pt x="0" y="356869"/>
                </a:lnTo>
                <a:lnTo>
                  <a:pt x="0" y="369569"/>
                </a:lnTo>
                <a:lnTo>
                  <a:pt x="41909" y="369569"/>
                </a:lnTo>
                <a:lnTo>
                  <a:pt x="41909" y="356869"/>
                </a:lnTo>
                <a:close/>
              </a:path>
              <a:path w="41909" h="2054859">
                <a:moveTo>
                  <a:pt x="41909" y="369569"/>
                </a:moveTo>
                <a:lnTo>
                  <a:pt x="0" y="369569"/>
                </a:lnTo>
                <a:lnTo>
                  <a:pt x="0" y="375919"/>
                </a:lnTo>
                <a:lnTo>
                  <a:pt x="41909" y="375919"/>
                </a:lnTo>
                <a:lnTo>
                  <a:pt x="41909" y="369569"/>
                </a:lnTo>
                <a:close/>
              </a:path>
              <a:path w="41909" h="2054859">
                <a:moveTo>
                  <a:pt x="41909" y="375919"/>
                </a:moveTo>
                <a:lnTo>
                  <a:pt x="0" y="375919"/>
                </a:lnTo>
                <a:lnTo>
                  <a:pt x="0" y="382269"/>
                </a:lnTo>
                <a:lnTo>
                  <a:pt x="41909" y="382269"/>
                </a:lnTo>
                <a:lnTo>
                  <a:pt x="41909" y="375919"/>
                </a:lnTo>
                <a:close/>
              </a:path>
              <a:path w="41909" h="2054859">
                <a:moveTo>
                  <a:pt x="41909" y="382269"/>
                </a:moveTo>
                <a:lnTo>
                  <a:pt x="0" y="382269"/>
                </a:lnTo>
                <a:lnTo>
                  <a:pt x="0" y="388619"/>
                </a:lnTo>
                <a:lnTo>
                  <a:pt x="41909" y="388619"/>
                </a:lnTo>
                <a:lnTo>
                  <a:pt x="41909" y="382269"/>
                </a:lnTo>
                <a:close/>
              </a:path>
              <a:path w="41909" h="2054859">
                <a:moveTo>
                  <a:pt x="41909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41909" y="394969"/>
                </a:lnTo>
                <a:lnTo>
                  <a:pt x="41909" y="388619"/>
                </a:lnTo>
                <a:close/>
              </a:path>
              <a:path w="41909" h="2054859">
                <a:moveTo>
                  <a:pt x="41909" y="394969"/>
                </a:moveTo>
                <a:lnTo>
                  <a:pt x="0" y="394969"/>
                </a:lnTo>
                <a:lnTo>
                  <a:pt x="0" y="401319"/>
                </a:lnTo>
                <a:lnTo>
                  <a:pt x="41909" y="401319"/>
                </a:lnTo>
                <a:lnTo>
                  <a:pt x="41909" y="394969"/>
                </a:lnTo>
                <a:close/>
              </a:path>
              <a:path w="41909" h="2054859">
                <a:moveTo>
                  <a:pt x="41909" y="401319"/>
                </a:moveTo>
                <a:lnTo>
                  <a:pt x="0" y="401319"/>
                </a:lnTo>
                <a:lnTo>
                  <a:pt x="0" y="414019"/>
                </a:lnTo>
                <a:lnTo>
                  <a:pt x="41909" y="414019"/>
                </a:lnTo>
                <a:lnTo>
                  <a:pt x="41909" y="401319"/>
                </a:lnTo>
                <a:close/>
              </a:path>
              <a:path w="41909" h="2054859">
                <a:moveTo>
                  <a:pt x="41909" y="414019"/>
                </a:moveTo>
                <a:lnTo>
                  <a:pt x="0" y="414019"/>
                </a:lnTo>
                <a:lnTo>
                  <a:pt x="0" y="420369"/>
                </a:lnTo>
                <a:lnTo>
                  <a:pt x="41909" y="420369"/>
                </a:lnTo>
                <a:lnTo>
                  <a:pt x="41909" y="414019"/>
                </a:lnTo>
                <a:close/>
              </a:path>
              <a:path w="41909" h="2054859">
                <a:moveTo>
                  <a:pt x="41909" y="420369"/>
                </a:moveTo>
                <a:lnTo>
                  <a:pt x="0" y="420369"/>
                </a:lnTo>
                <a:lnTo>
                  <a:pt x="0" y="426719"/>
                </a:lnTo>
                <a:lnTo>
                  <a:pt x="41909" y="426719"/>
                </a:lnTo>
                <a:lnTo>
                  <a:pt x="41909" y="420369"/>
                </a:lnTo>
                <a:close/>
              </a:path>
              <a:path w="41909" h="2054859">
                <a:moveTo>
                  <a:pt x="41909" y="426719"/>
                </a:moveTo>
                <a:lnTo>
                  <a:pt x="0" y="426719"/>
                </a:lnTo>
                <a:lnTo>
                  <a:pt x="0" y="431799"/>
                </a:lnTo>
                <a:lnTo>
                  <a:pt x="41909" y="431799"/>
                </a:lnTo>
                <a:lnTo>
                  <a:pt x="41909" y="426719"/>
                </a:lnTo>
                <a:close/>
              </a:path>
              <a:path w="41909" h="2054859">
                <a:moveTo>
                  <a:pt x="41909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41909" y="444499"/>
                </a:lnTo>
                <a:lnTo>
                  <a:pt x="41909" y="431800"/>
                </a:lnTo>
                <a:close/>
              </a:path>
              <a:path w="41909" h="2054859">
                <a:moveTo>
                  <a:pt x="41909" y="444500"/>
                </a:moveTo>
                <a:lnTo>
                  <a:pt x="0" y="444500"/>
                </a:lnTo>
                <a:lnTo>
                  <a:pt x="0" y="447039"/>
                </a:lnTo>
                <a:lnTo>
                  <a:pt x="41909" y="447039"/>
                </a:lnTo>
                <a:lnTo>
                  <a:pt x="41909" y="444500"/>
                </a:lnTo>
                <a:close/>
              </a:path>
              <a:path w="41909" h="2054859">
                <a:moveTo>
                  <a:pt x="41909" y="447039"/>
                </a:moveTo>
                <a:lnTo>
                  <a:pt x="0" y="447039"/>
                </a:lnTo>
                <a:lnTo>
                  <a:pt x="0" y="463549"/>
                </a:lnTo>
                <a:lnTo>
                  <a:pt x="41909" y="463549"/>
                </a:lnTo>
                <a:lnTo>
                  <a:pt x="41909" y="447039"/>
                </a:lnTo>
                <a:close/>
              </a:path>
              <a:path w="41909" h="2054859">
                <a:moveTo>
                  <a:pt x="41909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41909" y="469899"/>
                </a:lnTo>
                <a:lnTo>
                  <a:pt x="41909" y="463550"/>
                </a:lnTo>
                <a:close/>
              </a:path>
              <a:path w="41909" h="2054859">
                <a:moveTo>
                  <a:pt x="41909" y="469900"/>
                </a:moveTo>
                <a:lnTo>
                  <a:pt x="0" y="469900"/>
                </a:lnTo>
                <a:lnTo>
                  <a:pt x="0" y="472439"/>
                </a:lnTo>
                <a:lnTo>
                  <a:pt x="41909" y="472439"/>
                </a:lnTo>
                <a:lnTo>
                  <a:pt x="41909" y="469900"/>
                </a:lnTo>
                <a:close/>
              </a:path>
              <a:path w="41909" h="2054859">
                <a:moveTo>
                  <a:pt x="41909" y="472439"/>
                </a:moveTo>
                <a:lnTo>
                  <a:pt x="0" y="472439"/>
                </a:lnTo>
                <a:lnTo>
                  <a:pt x="0" y="476249"/>
                </a:lnTo>
                <a:lnTo>
                  <a:pt x="41909" y="476249"/>
                </a:lnTo>
                <a:lnTo>
                  <a:pt x="41909" y="472439"/>
                </a:lnTo>
                <a:close/>
              </a:path>
              <a:path w="41909" h="2054859">
                <a:moveTo>
                  <a:pt x="41909" y="476250"/>
                </a:moveTo>
                <a:lnTo>
                  <a:pt x="0" y="476250"/>
                </a:lnTo>
                <a:lnTo>
                  <a:pt x="0" y="504189"/>
                </a:lnTo>
                <a:lnTo>
                  <a:pt x="41909" y="504189"/>
                </a:lnTo>
                <a:lnTo>
                  <a:pt x="41909" y="476250"/>
                </a:lnTo>
                <a:close/>
              </a:path>
              <a:path w="41909" h="2054859">
                <a:moveTo>
                  <a:pt x="41909" y="504190"/>
                </a:moveTo>
                <a:lnTo>
                  <a:pt x="0" y="504190"/>
                </a:lnTo>
                <a:lnTo>
                  <a:pt x="0" y="507999"/>
                </a:lnTo>
                <a:lnTo>
                  <a:pt x="41909" y="507999"/>
                </a:lnTo>
                <a:lnTo>
                  <a:pt x="41909" y="504190"/>
                </a:lnTo>
                <a:close/>
              </a:path>
              <a:path w="41909" h="2054859">
                <a:moveTo>
                  <a:pt x="41909" y="508000"/>
                </a:moveTo>
                <a:lnTo>
                  <a:pt x="0" y="508000"/>
                </a:lnTo>
                <a:lnTo>
                  <a:pt x="0" y="527049"/>
                </a:lnTo>
                <a:lnTo>
                  <a:pt x="41909" y="527049"/>
                </a:lnTo>
                <a:lnTo>
                  <a:pt x="41909" y="508000"/>
                </a:lnTo>
                <a:close/>
              </a:path>
              <a:path w="41909" h="2054859">
                <a:moveTo>
                  <a:pt x="41909" y="527050"/>
                </a:moveTo>
                <a:lnTo>
                  <a:pt x="0" y="527050"/>
                </a:lnTo>
                <a:lnTo>
                  <a:pt x="0" y="567689"/>
                </a:lnTo>
                <a:lnTo>
                  <a:pt x="41909" y="567689"/>
                </a:lnTo>
                <a:lnTo>
                  <a:pt x="41909" y="527050"/>
                </a:lnTo>
                <a:close/>
              </a:path>
              <a:path w="41909" h="2054859">
                <a:moveTo>
                  <a:pt x="41909" y="567690"/>
                </a:moveTo>
                <a:lnTo>
                  <a:pt x="0" y="567690"/>
                </a:lnTo>
                <a:lnTo>
                  <a:pt x="0" y="571499"/>
                </a:lnTo>
                <a:lnTo>
                  <a:pt x="41909" y="571499"/>
                </a:lnTo>
                <a:lnTo>
                  <a:pt x="41909" y="567690"/>
                </a:lnTo>
                <a:close/>
              </a:path>
              <a:path w="41909" h="2054859">
                <a:moveTo>
                  <a:pt x="41909" y="571500"/>
                </a:moveTo>
                <a:lnTo>
                  <a:pt x="0" y="571500"/>
                </a:lnTo>
                <a:lnTo>
                  <a:pt x="0" y="577849"/>
                </a:lnTo>
                <a:lnTo>
                  <a:pt x="41909" y="577849"/>
                </a:lnTo>
                <a:lnTo>
                  <a:pt x="41909" y="571500"/>
                </a:lnTo>
                <a:close/>
              </a:path>
              <a:path w="41909" h="2054859">
                <a:moveTo>
                  <a:pt x="41909" y="577850"/>
                </a:moveTo>
                <a:lnTo>
                  <a:pt x="0" y="577850"/>
                </a:lnTo>
                <a:lnTo>
                  <a:pt x="0" y="586739"/>
                </a:lnTo>
                <a:lnTo>
                  <a:pt x="41909" y="586739"/>
                </a:lnTo>
                <a:lnTo>
                  <a:pt x="41909" y="577850"/>
                </a:lnTo>
                <a:close/>
              </a:path>
              <a:path w="41909" h="2054859">
                <a:moveTo>
                  <a:pt x="41909" y="586739"/>
                </a:moveTo>
                <a:lnTo>
                  <a:pt x="0" y="586739"/>
                </a:lnTo>
                <a:lnTo>
                  <a:pt x="0" y="596899"/>
                </a:lnTo>
                <a:lnTo>
                  <a:pt x="41909" y="596899"/>
                </a:lnTo>
                <a:lnTo>
                  <a:pt x="41909" y="586739"/>
                </a:lnTo>
                <a:close/>
              </a:path>
              <a:path w="41909" h="2054859">
                <a:moveTo>
                  <a:pt x="41909" y="596900"/>
                </a:moveTo>
                <a:lnTo>
                  <a:pt x="0" y="596900"/>
                </a:lnTo>
                <a:lnTo>
                  <a:pt x="0" y="628649"/>
                </a:lnTo>
                <a:lnTo>
                  <a:pt x="41909" y="628649"/>
                </a:lnTo>
                <a:lnTo>
                  <a:pt x="41909" y="596900"/>
                </a:lnTo>
                <a:close/>
              </a:path>
              <a:path w="41909" h="2054859">
                <a:moveTo>
                  <a:pt x="41909" y="628650"/>
                </a:moveTo>
                <a:lnTo>
                  <a:pt x="0" y="628650"/>
                </a:lnTo>
                <a:lnTo>
                  <a:pt x="0" y="634999"/>
                </a:lnTo>
                <a:lnTo>
                  <a:pt x="41909" y="634999"/>
                </a:lnTo>
                <a:lnTo>
                  <a:pt x="41909" y="628650"/>
                </a:lnTo>
                <a:close/>
              </a:path>
              <a:path w="41909" h="2054859">
                <a:moveTo>
                  <a:pt x="41909" y="635000"/>
                </a:moveTo>
                <a:lnTo>
                  <a:pt x="0" y="635000"/>
                </a:lnTo>
                <a:lnTo>
                  <a:pt x="0" y="641349"/>
                </a:lnTo>
                <a:lnTo>
                  <a:pt x="41909" y="641349"/>
                </a:lnTo>
                <a:lnTo>
                  <a:pt x="41909" y="635000"/>
                </a:lnTo>
                <a:close/>
              </a:path>
              <a:path w="41909" h="2054859">
                <a:moveTo>
                  <a:pt x="41909" y="641350"/>
                </a:moveTo>
                <a:lnTo>
                  <a:pt x="0" y="641350"/>
                </a:lnTo>
                <a:lnTo>
                  <a:pt x="0" y="647699"/>
                </a:lnTo>
                <a:lnTo>
                  <a:pt x="41909" y="647699"/>
                </a:lnTo>
                <a:lnTo>
                  <a:pt x="41909" y="641350"/>
                </a:lnTo>
                <a:close/>
              </a:path>
              <a:path w="41909" h="2054859">
                <a:moveTo>
                  <a:pt x="41909" y="647700"/>
                </a:moveTo>
                <a:lnTo>
                  <a:pt x="0" y="647700"/>
                </a:lnTo>
                <a:lnTo>
                  <a:pt x="0" y="673099"/>
                </a:lnTo>
                <a:lnTo>
                  <a:pt x="41909" y="673099"/>
                </a:lnTo>
                <a:lnTo>
                  <a:pt x="41909" y="647700"/>
                </a:lnTo>
                <a:close/>
              </a:path>
              <a:path w="41909" h="2054859">
                <a:moveTo>
                  <a:pt x="41909" y="673100"/>
                </a:moveTo>
                <a:lnTo>
                  <a:pt x="0" y="673100"/>
                </a:lnTo>
                <a:lnTo>
                  <a:pt x="0" y="679449"/>
                </a:lnTo>
                <a:lnTo>
                  <a:pt x="41909" y="679449"/>
                </a:lnTo>
                <a:lnTo>
                  <a:pt x="41909" y="673100"/>
                </a:lnTo>
                <a:close/>
              </a:path>
              <a:path w="41909" h="2054859">
                <a:moveTo>
                  <a:pt x="41909" y="679450"/>
                </a:moveTo>
                <a:lnTo>
                  <a:pt x="0" y="679450"/>
                </a:lnTo>
                <a:lnTo>
                  <a:pt x="0" y="681989"/>
                </a:lnTo>
                <a:lnTo>
                  <a:pt x="41909" y="681989"/>
                </a:lnTo>
                <a:lnTo>
                  <a:pt x="41909" y="679450"/>
                </a:lnTo>
                <a:close/>
              </a:path>
              <a:path w="41909" h="2054859">
                <a:moveTo>
                  <a:pt x="41909" y="681989"/>
                </a:moveTo>
                <a:lnTo>
                  <a:pt x="0" y="681989"/>
                </a:lnTo>
                <a:lnTo>
                  <a:pt x="0" y="701039"/>
                </a:lnTo>
                <a:lnTo>
                  <a:pt x="41909" y="701039"/>
                </a:lnTo>
                <a:lnTo>
                  <a:pt x="41909" y="681989"/>
                </a:lnTo>
                <a:close/>
              </a:path>
              <a:path w="41909" h="2054859">
                <a:moveTo>
                  <a:pt x="41909" y="701039"/>
                </a:moveTo>
                <a:lnTo>
                  <a:pt x="0" y="701039"/>
                </a:lnTo>
                <a:lnTo>
                  <a:pt x="0" y="704849"/>
                </a:lnTo>
                <a:lnTo>
                  <a:pt x="41909" y="704849"/>
                </a:lnTo>
                <a:lnTo>
                  <a:pt x="41909" y="701039"/>
                </a:lnTo>
                <a:close/>
              </a:path>
              <a:path w="41909" h="2054859">
                <a:moveTo>
                  <a:pt x="41909" y="704850"/>
                </a:moveTo>
                <a:lnTo>
                  <a:pt x="0" y="704850"/>
                </a:lnTo>
                <a:lnTo>
                  <a:pt x="0" y="707389"/>
                </a:lnTo>
                <a:lnTo>
                  <a:pt x="41909" y="707389"/>
                </a:lnTo>
                <a:lnTo>
                  <a:pt x="41909" y="704850"/>
                </a:lnTo>
                <a:close/>
              </a:path>
              <a:path w="41909" h="2054859">
                <a:moveTo>
                  <a:pt x="41909" y="707389"/>
                </a:moveTo>
                <a:lnTo>
                  <a:pt x="0" y="707389"/>
                </a:lnTo>
                <a:lnTo>
                  <a:pt x="0" y="711199"/>
                </a:lnTo>
                <a:lnTo>
                  <a:pt x="41909" y="711199"/>
                </a:lnTo>
                <a:lnTo>
                  <a:pt x="41909" y="707389"/>
                </a:lnTo>
                <a:close/>
              </a:path>
              <a:path w="41909" h="2054859">
                <a:moveTo>
                  <a:pt x="41909" y="711200"/>
                </a:moveTo>
                <a:lnTo>
                  <a:pt x="0" y="711200"/>
                </a:lnTo>
                <a:lnTo>
                  <a:pt x="0" y="726439"/>
                </a:lnTo>
                <a:lnTo>
                  <a:pt x="41909" y="726439"/>
                </a:lnTo>
                <a:lnTo>
                  <a:pt x="41909" y="711200"/>
                </a:lnTo>
                <a:close/>
              </a:path>
              <a:path w="41909" h="2054859">
                <a:moveTo>
                  <a:pt x="41909" y="726440"/>
                </a:moveTo>
                <a:lnTo>
                  <a:pt x="0" y="726440"/>
                </a:lnTo>
                <a:lnTo>
                  <a:pt x="0" y="768349"/>
                </a:lnTo>
                <a:lnTo>
                  <a:pt x="41909" y="768349"/>
                </a:lnTo>
                <a:lnTo>
                  <a:pt x="41909" y="726440"/>
                </a:lnTo>
                <a:close/>
              </a:path>
              <a:path w="41909" h="2054859">
                <a:moveTo>
                  <a:pt x="41909" y="768350"/>
                </a:moveTo>
                <a:lnTo>
                  <a:pt x="0" y="768350"/>
                </a:lnTo>
                <a:lnTo>
                  <a:pt x="0" y="787399"/>
                </a:lnTo>
                <a:lnTo>
                  <a:pt x="41909" y="787399"/>
                </a:lnTo>
                <a:lnTo>
                  <a:pt x="41909" y="768350"/>
                </a:lnTo>
                <a:close/>
              </a:path>
              <a:path w="41909" h="2054859">
                <a:moveTo>
                  <a:pt x="41909" y="787400"/>
                </a:moveTo>
                <a:lnTo>
                  <a:pt x="0" y="787400"/>
                </a:lnTo>
                <a:lnTo>
                  <a:pt x="0" y="812799"/>
                </a:lnTo>
                <a:lnTo>
                  <a:pt x="41909" y="812799"/>
                </a:lnTo>
                <a:lnTo>
                  <a:pt x="41909" y="787400"/>
                </a:lnTo>
                <a:close/>
              </a:path>
              <a:path w="41909" h="2054859">
                <a:moveTo>
                  <a:pt x="41909" y="812800"/>
                </a:moveTo>
                <a:lnTo>
                  <a:pt x="0" y="812800"/>
                </a:lnTo>
                <a:lnTo>
                  <a:pt x="0" y="825499"/>
                </a:lnTo>
                <a:lnTo>
                  <a:pt x="41909" y="825499"/>
                </a:lnTo>
                <a:lnTo>
                  <a:pt x="41909" y="812800"/>
                </a:lnTo>
                <a:close/>
              </a:path>
              <a:path w="41909" h="2054859">
                <a:moveTo>
                  <a:pt x="41909" y="825500"/>
                </a:moveTo>
                <a:lnTo>
                  <a:pt x="0" y="825500"/>
                </a:lnTo>
                <a:lnTo>
                  <a:pt x="0" y="834389"/>
                </a:lnTo>
                <a:lnTo>
                  <a:pt x="41909" y="834389"/>
                </a:lnTo>
                <a:lnTo>
                  <a:pt x="41909" y="825500"/>
                </a:lnTo>
                <a:close/>
              </a:path>
              <a:path w="41909" h="2054859">
                <a:moveTo>
                  <a:pt x="41909" y="834390"/>
                </a:moveTo>
                <a:lnTo>
                  <a:pt x="0" y="834390"/>
                </a:lnTo>
                <a:lnTo>
                  <a:pt x="0" y="844549"/>
                </a:lnTo>
                <a:lnTo>
                  <a:pt x="41909" y="844549"/>
                </a:lnTo>
                <a:lnTo>
                  <a:pt x="41909" y="834390"/>
                </a:lnTo>
                <a:close/>
              </a:path>
              <a:path w="41909" h="2054859">
                <a:moveTo>
                  <a:pt x="41909" y="844550"/>
                </a:moveTo>
                <a:lnTo>
                  <a:pt x="0" y="844550"/>
                </a:lnTo>
                <a:lnTo>
                  <a:pt x="0" y="876299"/>
                </a:lnTo>
                <a:lnTo>
                  <a:pt x="41909" y="876299"/>
                </a:lnTo>
                <a:lnTo>
                  <a:pt x="41909" y="844550"/>
                </a:lnTo>
                <a:close/>
              </a:path>
              <a:path w="41909" h="2054859">
                <a:moveTo>
                  <a:pt x="41909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41909" y="882649"/>
                </a:lnTo>
                <a:lnTo>
                  <a:pt x="41909" y="876300"/>
                </a:lnTo>
                <a:close/>
              </a:path>
              <a:path w="41909" h="2054859">
                <a:moveTo>
                  <a:pt x="41909" y="882650"/>
                </a:moveTo>
                <a:lnTo>
                  <a:pt x="0" y="882650"/>
                </a:lnTo>
                <a:lnTo>
                  <a:pt x="0" y="885189"/>
                </a:lnTo>
                <a:lnTo>
                  <a:pt x="41909" y="885189"/>
                </a:lnTo>
                <a:lnTo>
                  <a:pt x="41909" y="882650"/>
                </a:lnTo>
                <a:close/>
              </a:path>
              <a:path w="41909" h="2054859">
                <a:moveTo>
                  <a:pt x="41909" y="885189"/>
                </a:moveTo>
                <a:lnTo>
                  <a:pt x="0" y="885189"/>
                </a:lnTo>
                <a:lnTo>
                  <a:pt x="0" y="895349"/>
                </a:lnTo>
                <a:lnTo>
                  <a:pt x="41909" y="895349"/>
                </a:lnTo>
                <a:lnTo>
                  <a:pt x="41909" y="885189"/>
                </a:lnTo>
                <a:close/>
              </a:path>
              <a:path w="41909" h="2054859">
                <a:moveTo>
                  <a:pt x="41909" y="895350"/>
                </a:moveTo>
                <a:lnTo>
                  <a:pt x="0" y="895350"/>
                </a:lnTo>
                <a:lnTo>
                  <a:pt x="0" y="897889"/>
                </a:lnTo>
                <a:lnTo>
                  <a:pt x="41909" y="897889"/>
                </a:lnTo>
                <a:lnTo>
                  <a:pt x="41909" y="895350"/>
                </a:lnTo>
                <a:close/>
              </a:path>
              <a:path w="41909" h="2054859">
                <a:moveTo>
                  <a:pt x="41909" y="897889"/>
                </a:moveTo>
                <a:lnTo>
                  <a:pt x="0" y="897889"/>
                </a:lnTo>
                <a:lnTo>
                  <a:pt x="0" y="933449"/>
                </a:lnTo>
                <a:lnTo>
                  <a:pt x="41909" y="933449"/>
                </a:lnTo>
                <a:lnTo>
                  <a:pt x="41909" y="897889"/>
                </a:lnTo>
                <a:close/>
              </a:path>
              <a:path w="41909" h="2054859">
                <a:moveTo>
                  <a:pt x="41909" y="933450"/>
                </a:moveTo>
                <a:lnTo>
                  <a:pt x="0" y="933450"/>
                </a:lnTo>
                <a:lnTo>
                  <a:pt x="0" y="935989"/>
                </a:lnTo>
                <a:lnTo>
                  <a:pt x="41909" y="935989"/>
                </a:lnTo>
                <a:lnTo>
                  <a:pt x="41909" y="933450"/>
                </a:lnTo>
                <a:close/>
              </a:path>
              <a:path w="41909" h="2054859">
                <a:moveTo>
                  <a:pt x="41909" y="935989"/>
                </a:moveTo>
                <a:lnTo>
                  <a:pt x="0" y="935989"/>
                </a:lnTo>
                <a:lnTo>
                  <a:pt x="0" y="946149"/>
                </a:lnTo>
                <a:lnTo>
                  <a:pt x="41909" y="946149"/>
                </a:lnTo>
                <a:lnTo>
                  <a:pt x="41909" y="935989"/>
                </a:lnTo>
                <a:close/>
              </a:path>
              <a:path w="41909" h="2054859">
                <a:moveTo>
                  <a:pt x="41909" y="946150"/>
                </a:moveTo>
                <a:lnTo>
                  <a:pt x="0" y="946150"/>
                </a:lnTo>
                <a:lnTo>
                  <a:pt x="0" y="955039"/>
                </a:lnTo>
                <a:lnTo>
                  <a:pt x="41909" y="955039"/>
                </a:lnTo>
                <a:lnTo>
                  <a:pt x="41909" y="946150"/>
                </a:lnTo>
                <a:close/>
              </a:path>
              <a:path w="41909" h="2054859">
                <a:moveTo>
                  <a:pt x="41909" y="955040"/>
                </a:moveTo>
                <a:lnTo>
                  <a:pt x="0" y="955040"/>
                </a:lnTo>
                <a:lnTo>
                  <a:pt x="0" y="1009649"/>
                </a:lnTo>
                <a:lnTo>
                  <a:pt x="41909" y="1009649"/>
                </a:lnTo>
                <a:lnTo>
                  <a:pt x="41909" y="955040"/>
                </a:lnTo>
                <a:close/>
              </a:path>
              <a:path w="41909" h="2054859">
                <a:moveTo>
                  <a:pt x="41909" y="1009650"/>
                </a:moveTo>
                <a:lnTo>
                  <a:pt x="0" y="1009650"/>
                </a:lnTo>
                <a:lnTo>
                  <a:pt x="0" y="1035049"/>
                </a:lnTo>
                <a:lnTo>
                  <a:pt x="41909" y="1035049"/>
                </a:lnTo>
                <a:lnTo>
                  <a:pt x="41909" y="1009650"/>
                </a:lnTo>
                <a:close/>
              </a:path>
              <a:path w="41909" h="2054859">
                <a:moveTo>
                  <a:pt x="41909" y="1035050"/>
                </a:moveTo>
                <a:lnTo>
                  <a:pt x="0" y="1035050"/>
                </a:lnTo>
                <a:lnTo>
                  <a:pt x="0" y="1041399"/>
                </a:lnTo>
                <a:lnTo>
                  <a:pt x="41909" y="1041399"/>
                </a:lnTo>
                <a:lnTo>
                  <a:pt x="41909" y="1035050"/>
                </a:lnTo>
                <a:close/>
              </a:path>
              <a:path w="41909" h="2054859">
                <a:moveTo>
                  <a:pt x="41909" y="1041400"/>
                </a:moveTo>
                <a:lnTo>
                  <a:pt x="0" y="1041400"/>
                </a:lnTo>
                <a:lnTo>
                  <a:pt x="0" y="1054099"/>
                </a:lnTo>
                <a:lnTo>
                  <a:pt x="41909" y="1054099"/>
                </a:lnTo>
                <a:lnTo>
                  <a:pt x="41909" y="1041400"/>
                </a:lnTo>
                <a:close/>
              </a:path>
              <a:path w="41909" h="2054859">
                <a:moveTo>
                  <a:pt x="41909" y="1054100"/>
                </a:moveTo>
                <a:lnTo>
                  <a:pt x="0" y="1054100"/>
                </a:lnTo>
                <a:lnTo>
                  <a:pt x="0" y="1073149"/>
                </a:lnTo>
                <a:lnTo>
                  <a:pt x="41909" y="1073149"/>
                </a:lnTo>
                <a:lnTo>
                  <a:pt x="41909" y="1054100"/>
                </a:lnTo>
                <a:close/>
              </a:path>
              <a:path w="41909" h="2054859">
                <a:moveTo>
                  <a:pt x="41909" y="1073150"/>
                </a:moveTo>
                <a:lnTo>
                  <a:pt x="0" y="1073150"/>
                </a:lnTo>
                <a:lnTo>
                  <a:pt x="0" y="1079499"/>
                </a:lnTo>
                <a:lnTo>
                  <a:pt x="41909" y="1079499"/>
                </a:lnTo>
                <a:lnTo>
                  <a:pt x="41909" y="1073150"/>
                </a:lnTo>
                <a:close/>
              </a:path>
              <a:path w="41909" h="2054859">
                <a:moveTo>
                  <a:pt x="41909" y="1079500"/>
                </a:moveTo>
                <a:lnTo>
                  <a:pt x="0" y="1079500"/>
                </a:lnTo>
                <a:lnTo>
                  <a:pt x="0" y="1104899"/>
                </a:lnTo>
                <a:lnTo>
                  <a:pt x="41909" y="1104899"/>
                </a:lnTo>
                <a:lnTo>
                  <a:pt x="41909" y="1079500"/>
                </a:lnTo>
                <a:close/>
              </a:path>
              <a:path w="41909" h="2054859">
                <a:moveTo>
                  <a:pt x="41909" y="1104900"/>
                </a:moveTo>
                <a:lnTo>
                  <a:pt x="0" y="1104900"/>
                </a:lnTo>
                <a:lnTo>
                  <a:pt x="0" y="1117599"/>
                </a:lnTo>
                <a:lnTo>
                  <a:pt x="41909" y="1117599"/>
                </a:lnTo>
                <a:lnTo>
                  <a:pt x="41909" y="1104900"/>
                </a:lnTo>
                <a:close/>
              </a:path>
              <a:path w="41909" h="2054859">
                <a:moveTo>
                  <a:pt x="41909" y="1117600"/>
                </a:moveTo>
                <a:lnTo>
                  <a:pt x="0" y="1117600"/>
                </a:lnTo>
                <a:lnTo>
                  <a:pt x="0" y="1123949"/>
                </a:lnTo>
                <a:lnTo>
                  <a:pt x="41909" y="1123949"/>
                </a:lnTo>
                <a:lnTo>
                  <a:pt x="41909" y="1117600"/>
                </a:lnTo>
                <a:close/>
              </a:path>
              <a:path w="41909" h="2054859">
                <a:moveTo>
                  <a:pt x="41909" y="1123950"/>
                </a:moveTo>
                <a:lnTo>
                  <a:pt x="0" y="1123950"/>
                </a:lnTo>
                <a:lnTo>
                  <a:pt x="0" y="1136649"/>
                </a:lnTo>
                <a:lnTo>
                  <a:pt x="41909" y="1136649"/>
                </a:lnTo>
                <a:lnTo>
                  <a:pt x="41909" y="1123950"/>
                </a:lnTo>
                <a:close/>
              </a:path>
              <a:path w="41909" h="2054859">
                <a:moveTo>
                  <a:pt x="41909" y="1136650"/>
                </a:moveTo>
                <a:lnTo>
                  <a:pt x="0" y="1136650"/>
                </a:lnTo>
                <a:lnTo>
                  <a:pt x="0" y="1142999"/>
                </a:lnTo>
                <a:lnTo>
                  <a:pt x="41909" y="1142999"/>
                </a:lnTo>
                <a:lnTo>
                  <a:pt x="41909" y="1136650"/>
                </a:lnTo>
                <a:close/>
              </a:path>
              <a:path w="41909" h="2054859">
                <a:moveTo>
                  <a:pt x="41909" y="1143000"/>
                </a:moveTo>
                <a:lnTo>
                  <a:pt x="0" y="1143000"/>
                </a:lnTo>
                <a:lnTo>
                  <a:pt x="0" y="1145539"/>
                </a:lnTo>
                <a:lnTo>
                  <a:pt x="41909" y="1145539"/>
                </a:lnTo>
                <a:lnTo>
                  <a:pt x="41909" y="1143000"/>
                </a:lnTo>
                <a:close/>
              </a:path>
              <a:path w="41909" h="2054859">
                <a:moveTo>
                  <a:pt x="41909" y="1145539"/>
                </a:moveTo>
                <a:lnTo>
                  <a:pt x="0" y="1145539"/>
                </a:lnTo>
                <a:lnTo>
                  <a:pt x="0" y="1151889"/>
                </a:lnTo>
                <a:lnTo>
                  <a:pt x="41909" y="1151889"/>
                </a:lnTo>
                <a:lnTo>
                  <a:pt x="41909" y="1145539"/>
                </a:lnTo>
                <a:close/>
              </a:path>
              <a:path w="41909" h="2054859">
                <a:moveTo>
                  <a:pt x="41909" y="1151889"/>
                </a:moveTo>
                <a:lnTo>
                  <a:pt x="0" y="1151889"/>
                </a:lnTo>
                <a:lnTo>
                  <a:pt x="0" y="1155699"/>
                </a:lnTo>
                <a:lnTo>
                  <a:pt x="41909" y="1155699"/>
                </a:lnTo>
                <a:lnTo>
                  <a:pt x="41909" y="1151889"/>
                </a:lnTo>
                <a:close/>
              </a:path>
              <a:path w="41909" h="2054859">
                <a:moveTo>
                  <a:pt x="41909" y="1155700"/>
                </a:moveTo>
                <a:lnTo>
                  <a:pt x="0" y="1155700"/>
                </a:lnTo>
                <a:lnTo>
                  <a:pt x="0" y="1162049"/>
                </a:lnTo>
                <a:lnTo>
                  <a:pt x="41909" y="1162049"/>
                </a:lnTo>
                <a:lnTo>
                  <a:pt x="41909" y="1155700"/>
                </a:lnTo>
                <a:close/>
              </a:path>
              <a:path w="41909" h="2054859">
                <a:moveTo>
                  <a:pt x="41909" y="1162050"/>
                </a:moveTo>
                <a:lnTo>
                  <a:pt x="0" y="1162050"/>
                </a:lnTo>
                <a:lnTo>
                  <a:pt x="0" y="1168399"/>
                </a:lnTo>
                <a:lnTo>
                  <a:pt x="41909" y="1168399"/>
                </a:lnTo>
                <a:lnTo>
                  <a:pt x="41909" y="1162050"/>
                </a:lnTo>
                <a:close/>
              </a:path>
              <a:path w="41909" h="2054859">
                <a:moveTo>
                  <a:pt x="41909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41909" y="1174749"/>
                </a:lnTo>
                <a:lnTo>
                  <a:pt x="41909" y="1168400"/>
                </a:lnTo>
                <a:close/>
              </a:path>
              <a:path w="41909" h="2054859">
                <a:moveTo>
                  <a:pt x="41909" y="1174750"/>
                </a:moveTo>
                <a:lnTo>
                  <a:pt x="0" y="1174750"/>
                </a:lnTo>
                <a:lnTo>
                  <a:pt x="0" y="1187449"/>
                </a:lnTo>
                <a:lnTo>
                  <a:pt x="41909" y="1187449"/>
                </a:lnTo>
                <a:lnTo>
                  <a:pt x="41909" y="1174750"/>
                </a:lnTo>
                <a:close/>
              </a:path>
              <a:path w="41909" h="2054859">
                <a:moveTo>
                  <a:pt x="41909" y="1187450"/>
                </a:moveTo>
                <a:lnTo>
                  <a:pt x="0" y="1187450"/>
                </a:lnTo>
                <a:lnTo>
                  <a:pt x="0" y="1200149"/>
                </a:lnTo>
                <a:lnTo>
                  <a:pt x="41909" y="1200149"/>
                </a:lnTo>
                <a:lnTo>
                  <a:pt x="41909" y="1187450"/>
                </a:lnTo>
                <a:close/>
              </a:path>
              <a:path w="41909" h="2054859">
                <a:moveTo>
                  <a:pt x="41909" y="1200150"/>
                </a:moveTo>
                <a:lnTo>
                  <a:pt x="0" y="1200150"/>
                </a:lnTo>
                <a:lnTo>
                  <a:pt x="0" y="1212849"/>
                </a:lnTo>
                <a:lnTo>
                  <a:pt x="41909" y="1212849"/>
                </a:lnTo>
                <a:lnTo>
                  <a:pt x="41909" y="1200150"/>
                </a:lnTo>
                <a:close/>
              </a:path>
              <a:path w="41909" h="2054859">
                <a:moveTo>
                  <a:pt x="41909" y="1212850"/>
                </a:moveTo>
                <a:lnTo>
                  <a:pt x="0" y="1212850"/>
                </a:lnTo>
                <a:lnTo>
                  <a:pt x="0" y="1225549"/>
                </a:lnTo>
                <a:lnTo>
                  <a:pt x="41909" y="1225549"/>
                </a:lnTo>
                <a:lnTo>
                  <a:pt x="41909" y="1212850"/>
                </a:lnTo>
                <a:close/>
              </a:path>
              <a:path w="41909" h="2054859">
                <a:moveTo>
                  <a:pt x="41909" y="1225550"/>
                </a:moveTo>
                <a:lnTo>
                  <a:pt x="0" y="1225550"/>
                </a:lnTo>
                <a:lnTo>
                  <a:pt x="0" y="1231899"/>
                </a:lnTo>
                <a:lnTo>
                  <a:pt x="41909" y="1231899"/>
                </a:lnTo>
                <a:lnTo>
                  <a:pt x="41909" y="1225550"/>
                </a:lnTo>
                <a:close/>
              </a:path>
              <a:path w="41909" h="2054859">
                <a:moveTo>
                  <a:pt x="41909" y="1231900"/>
                </a:moveTo>
                <a:lnTo>
                  <a:pt x="0" y="1231900"/>
                </a:lnTo>
                <a:lnTo>
                  <a:pt x="0" y="1240789"/>
                </a:lnTo>
                <a:lnTo>
                  <a:pt x="41909" y="1240789"/>
                </a:lnTo>
                <a:lnTo>
                  <a:pt x="41909" y="1231900"/>
                </a:lnTo>
                <a:close/>
              </a:path>
              <a:path w="41909" h="2054859">
                <a:moveTo>
                  <a:pt x="41909" y="1443989"/>
                </a:moveTo>
                <a:lnTo>
                  <a:pt x="0" y="1443989"/>
                </a:lnTo>
                <a:lnTo>
                  <a:pt x="0" y="2054859"/>
                </a:lnTo>
                <a:lnTo>
                  <a:pt x="41909" y="2054859"/>
                </a:lnTo>
                <a:lnTo>
                  <a:pt x="41909" y="1443989"/>
                </a:lnTo>
                <a:close/>
              </a:path>
              <a:path w="41909" h="2054859">
                <a:moveTo>
                  <a:pt x="41909" y="1437639"/>
                </a:moveTo>
                <a:lnTo>
                  <a:pt x="0" y="1437639"/>
                </a:lnTo>
                <a:lnTo>
                  <a:pt x="0" y="1442719"/>
                </a:lnTo>
                <a:lnTo>
                  <a:pt x="41909" y="1442719"/>
                </a:lnTo>
                <a:lnTo>
                  <a:pt x="41909" y="1437639"/>
                </a:lnTo>
                <a:close/>
              </a:path>
              <a:path w="41909" h="2054859">
                <a:moveTo>
                  <a:pt x="41909" y="1431289"/>
                </a:moveTo>
                <a:lnTo>
                  <a:pt x="0" y="1431289"/>
                </a:lnTo>
                <a:lnTo>
                  <a:pt x="0" y="1436369"/>
                </a:lnTo>
                <a:lnTo>
                  <a:pt x="41909" y="1436369"/>
                </a:lnTo>
                <a:lnTo>
                  <a:pt x="41909" y="1431289"/>
                </a:lnTo>
                <a:close/>
              </a:path>
              <a:path w="41909" h="2054859">
                <a:moveTo>
                  <a:pt x="41909" y="1424939"/>
                </a:moveTo>
                <a:lnTo>
                  <a:pt x="0" y="1424939"/>
                </a:lnTo>
                <a:lnTo>
                  <a:pt x="0" y="1430019"/>
                </a:lnTo>
                <a:lnTo>
                  <a:pt x="41909" y="1430019"/>
                </a:lnTo>
                <a:lnTo>
                  <a:pt x="41909" y="1424939"/>
                </a:lnTo>
                <a:close/>
              </a:path>
              <a:path w="41909" h="2054859">
                <a:moveTo>
                  <a:pt x="41909" y="1418589"/>
                </a:moveTo>
                <a:lnTo>
                  <a:pt x="0" y="1418589"/>
                </a:lnTo>
                <a:lnTo>
                  <a:pt x="0" y="1423670"/>
                </a:lnTo>
                <a:lnTo>
                  <a:pt x="41909" y="1423670"/>
                </a:lnTo>
                <a:lnTo>
                  <a:pt x="41909" y="1418589"/>
                </a:lnTo>
                <a:close/>
              </a:path>
              <a:path w="41909" h="2054859">
                <a:moveTo>
                  <a:pt x="41909" y="1412239"/>
                </a:moveTo>
                <a:lnTo>
                  <a:pt x="0" y="1412239"/>
                </a:lnTo>
                <a:lnTo>
                  <a:pt x="0" y="1417319"/>
                </a:lnTo>
                <a:lnTo>
                  <a:pt x="41909" y="1417319"/>
                </a:lnTo>
                <a:lnTo>
                  <a:pt x="41909" y="1412239"/>
                </a:lnTo>
                <a:close/>
              </a:path>
              <a:path w="41909" h="2054859">
                <a:moveTo>
                  <a:pt x="41909" y="1405889"/>
                </a:moveTo>
                <a:lnTo>
                  <a:pt x="0" y="1405889"/>
                </a:lnTo>
                <a:lnTo>
                  <a:pt x="0" y="1410969"/>
                </a:lnTo>
                <a:lnTo>
                  <a:pt x="41909" y="1410969"/>
                </a:lnTo>
                <a:lnTo>
                  <a:pt x="41909" y="1405889"/>
                </a:lnTo>
                <a:close/>
              </a:path>
              <a:path w="41909" h="2054859">
                <a:moveTo>
                  <a:pt x="41909" y="1399539"/>
                </a:moveTo>
                <a:lnTo>
                  <a:pt x="0" y="1399539"/>
                </a:lnTo>
                <a:lnTo>
                  <a:pt x="0" y="1404619"/>
                </a:lnTo>
                <a:lnTo>
                  <a:pt x="41909" y="1404619"/>
                </a:lnTo>
                <a:lnTo>
                  <a:pt x="41909" y="1399539"/>
                </a:lnTo>
                <a:close/>
              </a:path>
              <a:path w="41909" h="2054859">
                <a:moveTo>
                  <a:pt x="41909" y="1393189"/>
                </a:moveTo>
                <a:lnTo>
                  <a:pt x="0" y="1393189"/>
                </a:lnTo>
                <a:lnTo>
                  <a:pt x="0" y="1398269"/>
                </a:lnTo>
                <a:lnTo>
                  <a:pt x="41909" y="1398269"/>
                </a:lnTo>
                <a:lnTo>
                  <a:pt x="41909" y="1393189"/>
                </a:lnTo>
                <a:close/>
              </a:path>
              <a:path w="41909" h="2054859">
                <a:moveTo>
                  <a:pt x="41909" y="1386839"/>
                </a:moveTo>
                <a:lnTo>
                  <a:pt x="0" y="1386839"/>
                </a:lnTo>
                <a:lnTo>
                  <a:pt x="0" y="1391919"/>
                </a:lnTo>
                <a:lnTo>
                  <a:pt x="41909" y="1391919"/>
                </a:lnTo>
                <a:lnTo>
                  <a:pt x="41909" y="1386839"/>
                </a:lnTo>
                <a:close/>
              </a:path>
              <a:path w="41909" h="2054859">
                <a:moveTo>
                  <a:pt x="41909" y="1380490"/>
                </a:moveTo>
                <a:lnTo>
                  <a:pt x="0" y="1380490"/>
                </a:lnTo>
                <a:lnTo>
                  <a:pt x="0" y="1385569"/>
                </a:lnTo>
                <a:lnTo>
                  <a:pt x="41909" y="1385569"/>
                </a:lnTo>
                <a:lnTo>
                  <a:pt x="41909" y="1380490"/>
                </a:lnTo>
                <a:close/>
              </a:path>
              <a:path w="41909" h="2054859">
                <a:moveTo>
                  <a:pt x="41909" y="1374140"/>
                </a:moveTo>
                <a:lnTo>
                  <a:pt x="0" y="1374140"/>
                </a:lnTo>
                <a:lnTo>
                  <a:pt x="0" y="1379219"/>
                </a:lnTo>
                <a:lnTo>
                  <a:pt x="41909" y="1379219"/>
                </a:lnTo>
                <a:lnTo>
                  <a:pt x="41909" y="1374140"/>
                </a:lnTo>
                <a:close/>
              </a:path>
              <a:path w="41909" h="2054859">
                <a:moveTo>
                  <a:pt x="41909" y="1367789"/>
                </a:moveTo>
                <a:lnTo>
                  <a:pt x="0" y="1367789"/>
                </a:lnTo>
                <a:lnTo>
                  <a:pt x="0" y="1372869"/>
                </a:lnTo>
                <a:lnTo>
                  <a:pt x="41909" y="1372869"/>
                </a:lnTo>
                <a:lnTo>
                  <a:pt x="41909" y="1367789"/>
                </a:lnTo>
                <a:close/>
              </a:path>
              <a:path w="41909" h="2054859">
                <a:moveTo>
                  <a:pt x="41909" y="1361439"/>
                </a:moveTo>
                <a:lnTo>
                  <a:pt x="0" y="1361439"/>
                </a:lnTo>
                <a:lnTo>
                  <a:pt x="0" y="1366519"/>
                </a:lnTo>
                <a:lnTo>
                  <a:pt x="41909" y="1366519"/>
                </a:lnTo>
                <a:lnTo>
                  <a:pt x="41909" y="1361439"/>
                </a:lnTo>
                <a:close/>
              </a:path>
              <a:path w="41909" h="2054859">
                <a:moveTo>
                  <a:pt x="41909" y="1355089"/>
                </a:moveTo>
                <a:lnTo>
                  <a:pt x="0" y="1355089"/>
                </a:lnTo>
                <a:lnTo>
                  <a:pt x="0" y="1360170"/>
                </a:lnTo>
                <a:lnTo>
                  <a:pt x="41909" y="1360170"/>
                </a:lnTo>
                <a:lnTo>
                  <a:pt x="41909" y="1355089"/>
                </a:lnTo>
                <a:close/>
              </a:path>
              <a:path w="41909" h="2054859">
                <a:moveTo>
                  <a:pt x="41909" y="1348739"/>
                </a:moveTo>
                <a:lnTo>
                  <a:pt x="0" y="1348739"/>
                </a:lnTo>
                <a:lnTo>
                  <a:pt x="0" y="1353819"/>
                </a:lnTo>
                <a:lnTo>
                  <a:pt x="41909" y="1353819"/>
                </a:lnTo>
                <a:lnTo>
                  <a:pt x="41909" y="1348739"/>
                </a:lnTo>
                <a:close/>
              </a:path>
              <a:path w="41909" h="2054859">
                <a:moveTo>
                  <a:pt x="41909" y="1342389"/>
                </a:moveTo>
                <a:lnTo>
                  <a:pt x="0" y="1342389"/>
                </a:lnTo>
                <a:lnTo>
                  <a:pt x="0" y="1347469"/>
                </a:lnTo>
                <a:lnTo>
                  <a:pt x="41909" y="1347469"/>
                </a:lnTo>
                <a:lnTo>
                  <a:pt x="41909" y="1342389"/>
                </a:lnTo>
                <a:close/>
              </a:path>
              <a:path w="41909" h="2054859">
                <a:moveTo>
                  <a:pt x="41909" y="1336039"/>
                </a:moveTo>
                <a:lnTo>
                  <a:pt x="0" y="1336039"/>
                </a:lnTo>
                <a:lnTo>
                  <a:pt x="0" y="1341120"/>
                </a:lnTo>
                <a:lnTo>
                  <a:pt x="41909" y="1341120"/>
                </a:lnTo>
                <a:lnTo>
                  <a:pt x="41909" y="1336039"/>
                </a:lnTo>
                <a:close/>
              </a:path>
              <a:path w="41909" h="2054859">
                <a:moveTo>
                  <a:pt x="41909" y="1329689"/>
                </a:moveTo>
                <a:lnTo>
                  <a:pt x="0" y="1329689"/>
                </a:lnTo>
                <a:lnTo>
                  <a:pt x="0" y="1334769"/>
                </a:lnTo>
                <a:lnTo>
                  <a:pt x="41909" y="1334769"/>
                </a:lnTo>
                <a:lnTo>
                  <a:pt x="41909" y="1329689"/>
                </a:lnTo>
                <a:close/>
              </a:path>
              <a:path w="41909" h="2054859">
                <a:moveTo>
                  <a:pt x="41909" y="1323339"/>
                </a:moveTo>
                <a:lnTo>
                  <a:pt x="0" y="1323339"/>
                </a:lnTo>
                <a:lnTo>
                  <a:pt x="0" y="1328419"/>
                </a:lnTo>
                <a:lnTo>
                  <a:pt x="41909" y="1328419"/>
                </a:lnTo>
                <a:lnTo>
                  <a:pt x="41909" y="1323339"/>
                </a:lnTo>
                <a:close/>
              </a:path>
              <a:path w="41909" h="2054859">
                <a:moveTo>
                  <a:pt x="41909" y="1316989"/>
                </a:moveTo>
                <a:lnTo>
                  <a:pt x="0" y="1316989"/>
                </a:lnTo>
                <a:lnTo>
                  <a:pt x="0" y="1322070"/>
                </a:lnTo>
                <a:lnTo>
                  <a:pt x="41909" y="1322070"/>
                </a:lnTo>
                <a:lnTo>
                  <a:pt x="41909" y="1316989"/>
                </a:lnTo>
                <a:close/>
              </a:path>
              <a:path w="41909" h="2054859">
                <a:moveTo>
                  <a:pt x="41909" y="1310640"/>
                </a:moveTo>
                <a:lnTo>
                  <a:pt x="0" y="1310640"/>
                </a:lnTo>
                <a:lnTo>
                  <a:pt x="0" y="1315719"/>
                </a:lnTo>
                <a:lnTo>
                  <a:pt x="41909" y="1315719"/>
                </a:lnTo>
                <a:lnTo>
                  <a:pt x="41909" y="1310640"/>
                </a:lnTo>
                <a:close/>
              </a:path>
              <a:path w="41909" h="2054859">
                <a:moveTo>
                  <a:pt x="41909" y="1304289"/>
                </a:moveTo>
                <a:lnTo>
                  <a:pt x="0" y="1304289"/>
                </a:lnTo>
                <a:lnTo>
                  <a:pt x="0" y="1309369"/>
                </a:lnTo>
                <a:lnTo>
                  <a:pt x="41909" y="1309369"/>
                </a:lnTo>
                <a:lnTo>
                  <a:pt x="41909" y="1304289"/>
                </a:lnTo>
                <a:close/>
              </a:path>
              <a:path w="41909" h="2054859">
                <a:moveTo>
                  <a:pt x="41909" y="1297939"/>
                </a:moveTo>
                <a:lnTo>
                  <a:pt x="0" y="1297939"/>
                </a:lnTo>
                <a:lnTo>
                  <a:pt x="0" y="1303019"/>
                </a:lnTo>
                <a:lnTo>
                  <a:pt x="41909" y="1303019"/>
                </a:lnTo>
                <a:lnTo>
                  <a:pt x="41909" y="1297939"/>
                </a:lnTo>
                <a:close/>
              </a:path>
              <a:path w="41909" h="2054859">
                <a:moveTo>
                  <a:pt x="41909" y="1291590"/>
                </a:moveTo>
                <a:lnTo>
                  <a:pt x="0" y="1291590"/>
                </a:lnTo>
                <a:lnTo>
                  <a:pt x="0" y="1296669"/>
                </a:lnTo>
                <a:lnTo>
                  <a:pt x="41909" y="1296669"/>
                </a:lnTo>
                <a:lnTo>
                  <a:pt x="41909" y="1291590"/>
                </a:lnTo>
                <a:close/>
              </a:path>
              <a:path w="41909" h="2054859">
                <a:moveTo>
                  <a:pt x="41909" y="1285240"/>
                </a:moveTo>
                <a:lnTo>
                  <a:pt x="0" y="1285240"/>
                </a:lnTo>
                <a:lnTo>
                  <a:pt x="0" y="1290319"/>
                </a:lnTo>
                <a:lnTo>
                  <a:pt x="41909" y="1290319"/>
                </a:lnTo>
                <a:lnTo>
                  <a:pt x="41909" y="1285240"/>
                </a:lnTo>
                <a:close/>
              </a:path>
              <a:path w="41909" h="2054859">
                <a:moveTo>
                  <a:pt x="41909" y="1278890"/>
                </a:moveTo>
                <a:lnTo>
                  <a:pt x="0" y="1278890"/>
                </a:lnTo>
                <a:lnTo>
                  <a:pt x="0" y="1283969"/>
                </a:lnTo>
                <a:lnTo>
                  <a:pt x="41909" y="1283969"/>
                </a:lnTo>
                <a:lnTo>
                  <a:pt x="41909" y="1278890"/>
                </a:lnTo>
                <a:close/>
              </a:path>
              <a:path w="41909" h="2054859">
                <a:moveTo>
                  <a:pt x="41909" y="1272539"/>
                </a:moveTo>
                <a:lnTo>
                  <a:pt x="0" y="1272539"/>
                </a:lnTo>
                <a:lnTo>
                  <a:pt x="0" y="1277619"/>
                </a:lnTo>
                <a:lnTo>
                  <a:pt x="41909" y="1277619"/>
                </a:lnTo>
                <a:lnTo>
                  <a:pt x="41909" y="1272539"/>
                </a:lnTo>
                <a:close/>
              </a:path>
              <a:path w="41909" h="2054859">
                <a:moveTo>
                  <a:pt x="41909" y="1266190"/>
                </a:moveTo>
                <a:lnTo>
                  <a:pt x="0" y="1266190"/>
                </a:lnTo>
                <a:lnTo>
                  <a:pt x="0" y="1271269"/>
                </a:lnTo>
                <a:lnTo>
                  <a:pt x="41909" y="1271269"/>
                </a:lnTo>
                <a:lnTo>
                  <a:pt x="41909" y="1266190"/>
                </a:lnTo>
                <a:close/>
              </a:path>
              <a:path w="41909" h="2054859">
                <a:moveTo>
                  <a:pt x="41909" y="1259840"/>
                </a:moveTo>
                <a:lnTo>
                  <a:pt x="0" y="1259840"/>
                </a:lnTo>
                <a:lnTo>
                  <a:pt x="0" y="1264919"/>
                </a:lnTo>
                <a:lnTo>
                  <a:pt x="41909" y="1264919"/>
                </a:lnTo>
                <a:lnTo>
                  <a:pt x="41909" y="1259840"/>
                </a:lnTo>
                <a:close/>
              </a:path>
              <a:path w="41909" h="2054859">
                <a:moveTo>
                  <a:pt x="41909" y="1253489"/>
                </a:moveTo>
                <a:lnTo>
                  <a:pt x="0" y="1253489"/>
                </a:lnTo>
                <a:lnTo>
                  <a:pt x="0" y="1258569"/>
                </a:lnTo>
                <a:lnTo>
                  <a:pt x="41909" y="1258569"/>
                </a:lnTo>
                <a:lnTo>
                  <a:pt x="41909" y="1253489"/>
                </a:lnTo>
                <a:close/>
              </a:path>
              <a:path w="41909" h="2054859">
                <a:moveTo>
                  <a:pt x="41909" y="1247139"/>
                </a:moveTo>
                <a:lnTo>
                  <a:pt x="0" y="1247139"/>
                </a:lnTo>
                <a:lnTo>
                  <a:pt x="0" y="1252219"/>
                </a:lnTo>
                <a:lnTo>
                  <a:pt x="41909" y="1252219"/>
                </a:lnTo>
                <a:lnTo>
                  <a:pt x="41909" y="1247139"/>
                </a:lnTo>
                <a:close/>
              </a:path>
              <a:path w="41909" h="2054859">
                <a:moveTo>
                  <a:pt x="41909" y="1242060"/>
                </a:moveTo>
                <a:lnTo>
                  <a:pt x="0" y="1242060"/>
                </a:lnTo>
                <a:lnTo>
                  <a:pt x="0" y="1245869"/>
                </a:lnTo>
                <a:lnTo>
                  <a:pt x="41909" y="1245869"/>
                </a:lnTo>
                <a:lnTo>
                  <a:pt x="41909" y="1242060"/>
                </a:lnTo>
                <a:close/>
              </a:path>
            </a:pathLst>
          </a:custGeom>
          <a:solidFill>
            <a:srgbClr val="234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bk object 279"/>
          <p:cNvSpPr/>
          <p:nvPr/>
        </p:nvSpPr>
        <p:spPr>
          <a:xfrm>
            <a:off x="6785609" y="4827270"/>
            <a:ext cx="171450" cy="20294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bk object 280"/>
          <p:cNvSpPr/>
          <p:nvPr/>
        </p:nvSpPr>
        <p:spPr>
          <a:xfrm>
            <a:off x="6957059" y="4930140"/>
            <a:ext cx="2186940" cy="192658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bk object 281"/>
          <p:cNvSpPr/>
          <p:nvPr/>
        </p:nvSpPr>
        <p:spPr>
          <a:xfrm>
            <a:off x="201929" y="1545589"/>
            <a:ext cx="588010" cy="123189"/>
          </a:xfrm>
          <a:custGeom>
            <a:avLst/>
            <a:gdLst/>
            <a:ahLst/>
            <a:cxnLst/>
            <a:rect l="l" t="t" r="r" b="b"/>
            <a:pathLst>
              <a:path w="588010" h="123189">
                <a:moveTo>
                  <a:pt x="2540" y="0"/>
                </a:moveTo>
                <a:lnTo>
                  <a:pt x="0" y="12700"/>
                </a:lnTo>
                <a:lnTo>
                  <a:pt x="586740" y="123189"/>
                </a:lnTo>
                <a:lnTo>
                  <a:pt x="586740" y="116839"/>
                </a:lnTo>
                <a:lnTo>
                  <a:pt x="588010" y="110489"/>
                </a:lnTo>
                <a:lnTo>
                  <a:pt x="254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bk object 282"/>
          <p:cNvSpPr/>
          <p:nvPr/>
        </p:nvSpPr>
        <p:spPr>
          <a:xfrm>
            <a:off x="787400" y="1656079"/>
            <a:ext cx="566420" cy="161290"/>
          </a:xfrm>
          <a:custGeom>
            <a:avLst/>
            <a:gdLst/>
            <a:ahLst/>
            <a:cxnLst/>
            <a:rect l="l" t="t" r="r" b="b"/>
            <a:pathLst>
              <a:path w="566419" h="161289">
                <a:moveTo>
                  <a:pt x="2540" y="0"/>
                </a:moveTo>
                <a:lnTo>
                  <a:pt x="0" y="12700"/>
                </a:lnTo>
                <a:lnTo>
                  <a:pt x="563880" y="161290"/>
                </a:lnTo>
                <a:lnTo>
                  <a:pt x="566419" y="148590"/>
                </a:lnTo>
                <a:lnTo>
                  <a:pt x="254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bk object 283"/>
          <p:cNvSpPr/>
          <p:nvPr/>
        </p:nvSpPr>
        <p:spPr>
          <a:xfrm>
            <a:off x="1352550" y="1804670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2540" y="0"/>
                </a:moveTo>
                <a:lnTo>
                  <a:pt x="1269" y="0"/>
                </a:lnTo>
                <a:lnTo>
                  <a:pt x="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bk object 284"/>
          <p:cNvSpPr/>
          <p:nvPr/>
        </p:nvSpPr>
        <p:spPr>
          <a:xfrm>
            <a:off x="1350010" y="1804670"/>
            <a:ext cx="543560" cy="198120"/>
          </a:xfrm>
          <a:custGeom>
            <a:avLst/>
            <a:gdLst/>
            <a:ahLst/>
            <a:cxnLst/>
            <a:rect l="l" t="t" r="r" b="b"/>
            <a:pathLst>
              <a:path w="543560" h="198119">
                <a:moveTo>
                  <a:pt x="5080" y="0"/>
                </a:moveTo>
                <a:lnTo>
                  <a:pt x="0" y="12700"/>
                </a:lnTo>
                <a:lnTo>
                  <a:pt x="539750" y="198119"/>
                </a:lnTo>
                <a:lnTo>
                  <a:pt x="541020" y="191769"/>
                </a:lnTo>
                <a:lnTo>
                  <a:pt x="543560" y="186689"/>
                </a:lnTo>
                <a:lnTo>
                  <a:pt x="508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bk object 285"/>
          <p:cNvSpPr/>
          <p:nvPr/>
        </p:nvSpPr>
        <p:spPr>
          <a:xfrm>
            <a:off x="1888489" y="1991360"/>
            <a:ext cx="516890" cy="232410"/>
          </a:xfrm>
          <a:custGeom>
            <a:avLst/>
            <a:gdLst/>
            <a:ahLst/>
            <a:cxnLst/>
            <a:rect l="l" t="t" r="r" b="b"/>
            <a:pathLst>
              <a:path w="516889" h="232410">
                <a:moveTo>
                  <a:pt x="5080" y="0"/>
                </a:moveTo>
                <a:lnTo>
                  <a:pt x="2540" y="5079"/>
                </a:lnTo>
                <a:lnTo>
                  <a:pt x="0" y="11429"/>
                </a:lnTo>
                <a:lnTo>
                  <a:pt x="511810" y="232410"/>
                </a:lnTo>
                <a:lnTo>
                  <a:pt x="514350" y="226060"/>
                </a:lnTo>
                <a:lnTo>
                  <a:pt x="516890" y="220979"/>
                </a:lnTo>
                <a:lnTo>
                  <a:pt x="508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bk object 286"/>
          <p:cNvSpPr/>
          <p:nvPr/>
        </p:nvSpPr>
        <p:spPr>
          <a:xfrm>
            <a:off x="2400300" y="2212339"/>
            <a:ext cx="488950" cy="265430"/>
          </a:xfrm>
          <a:custGeom>
            <a:avLst/>
            <a:gdLst/>
            <a:ahLst/>
            <a:cxnLst/>
            <a:rect l="l" t="t" r="r" b="b"/>
            <a:pathLst>
              <a:path w="488950" h="265430">
                <a:moveTo>
                  <a:pt x="5080" y="0"/>
                </a:moveTo>
                <a:lnTo>
                  <a:pt x="2539" y="5080"/>
                </a:lnTo>
                <a:lnTo>
                  <a:pt x="0" y="11430"/>
                </a:lnTo>
                <a:lnTo>
                  <a:pt x="482600" y="265430"/>
                </a:lnTo>
                <a:lnTo>
                  <a:pt x="486410" y="259080"/>
                </a:lnTo>
                <a:lnTo>
                  <a:pt x="488950" y="254000"/>
                </a:lnTo>
                <a:lnTo>
                  <a:pt x="508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bk object 287"/>
          <p:cNvSpPr/>
          <p:nvPr/>
        </p:nvSpPr>
        <p:spPr>
          <a:xfrm>
            <a:off x="2882900" y="2466339"/>
            <a:ext cx="458470" cy="294640"/>
          </a:xfrm>
          <a:custGeom>
            <a:avLst/>
            <a:gdLst/>
            <a:ahLst/>
            <a:cxnLst/>
            <a:rect l="l" t="t" r="r" b="b"/>
            <a:pathLst>
              <a:path w="458470" h="294639">
                <a:moveTo>
                  <a:pt x="6350" y="0"/>
                </a:moveTo>
                <a:lnTo>
                  <a:pt x="3810" y="5080"/>
                </a:lnTo>
                <a:lnTo>
                  <a:pt x="0" y="10160"/>
                </a:lnTo>
                <a:lnTo>
                  <a:pt x="452120" y="294639"/>
                </a:lnTo>
                <a:lnTo>
                  <a:pt x="454660" y="289560"/>
                </a:lnTo>
                <a:lnTo>
                  <a:pt x="458470" y="28448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bk object 288"/>
          <p:cNvSpPr/>
          <p:nvPr/>
        </p:nvSpPr>
        <p:spPr>
          <a:xfrm>
            <a:off x="3333750" y="2750820"/>
            <a:ext cx="426720" cy="323850"/>
          </a:xfrm>
          <a:custGeom>
            <a:avLst/>
            <a:gdLst/>
            <a:ahLst/>
            <a:cxnLst/>
            <a:rect l="l" t="t" r="r" b="b"/>
            <a:pathLst>
              <a:path w="426720" h="323850">
                <a:moveTo>
                  <a:pt x="7620" y="0"/>
                </a:moveTo>
                <a:lnTo>
                  <a:pt x="0" y="10159"/>
                </a:lnTo>
                <a:lnTo>
                  <a:pt x="419100" y="323850"/>
                </a:lnTo>
                <a:lnTo>
                  <a:pt x="426720" y="313689"/>
                </a:lnTo>
                <a:lnTo>
                  <a:pt x="762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bk object 289"/>
          <p:cNvSpPr/>
          <p:nvPr/>
        </p:nvSpPr>
        <p:spPr>
          <a:xfrm>
            <a:off x="3752850" y="3064510"/>
            <a:ext cx="392430" cy="350520"/>
          </a:xfrm>
          <a:custGeom>
            <a:avLst/>
            <a:gdLst/>
            <a:ahLst/>
            <a:cxnLst/>
            <a:rect l="l" t="t" r="r" b="b"/>
            <a:pathLst>
              <a:path w="392429" h="350520">
                <a:moveTo>
                  <a:pt x="7620" y="0"/>
                </a:moveTo>
                <a:lnTo>
                  <a:pt x="0" y="10160"/>
                </a:lnTo>
                <a:lnTo>
                  <a:pt x="383539" y="350519"/>
                </a:lnTo>
                <a:lnTo>
                  <a:pt x="387350" y="345439"/>
                </a:lnTo>
                <a:lnTo>
                  <a:pt x="392429" y="341629"/>
                </a:lnTo>
                <a:lnTo>
                  <a:pt x="762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bk object 290"/>
          <p:cNvSpPr/>
          <p:nvPr/>
        </p:nvSpPr>
        <p:spPr>
          <a:xfrm>
            <a:off x="4136390" y="3406140"/>
            <a:ext cx="355600" cy="373380"/>
          </a:xfrm>
          <a:custGeom>
            <a:avLst/>
            <a:gdLst/>
            <a:ahLst/>
            <a:cxnLst/>
            <a:rect l="l" t="t" r="r" b="b"/>
            <a:pathLst>
              <a:path w="355600" h="373379">
                <a:moveTo>
                  <a:pt x="8889" y="0"/>
                </a:moveTo>
                <a:lnTo>
                  <a:pt x="3810" y="3810"/>
                </a:lnTo>
                <a:lnTo>
                  <a:pt x="0" y="8889"/>
                </a:lnTo>
                <a:lnTo>
                  <a:pt x="345439" y="373380"/>
                </a:lnTo>
                <a:lnTo>
                  <a:pt x="350520" y="369570"/>
                </a:lnTo>
                <a:lnTo>
                  <a:pt x="355600" y="364490"/>
                </a:lnTo>
                <a:lnTo>
                  <a:pt x="888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bk object 291"/>
          <p:cNvSpPr/>
          <p:nvPr/>
        </p:nvSpPr>
        <p:spPr>
          <a:xfrm>
            <a:off x="4486909" y="377062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79" y="0"/>
                </a:moveTo>
                <a:lnTo>
                  <a:pt x="0" y="508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bk object 292"/>
          <p:cNvSpPr/>
          <p:nvPr/>
        </p:nvSpPr>
        <p:spPr>
          <a:xfrm>
            <a:off x="4481829" y="3771900"/>
            <a:ext cx="317500" cy="394970"/>
          </a:xfrm>
          <a:custGeom>
            <a:avLst/>
            <a:gdLst/>
            <a:ahLst/>
            <a:cxnLst/>
            <a:rect l="l" t="t" r="r" b="b"/>
            <a:pathLst>
              <a:path w="317500" h="394970">
                <a:moveTo>
                  <a:pt x="10160" y="0"/>
                </a:moveTo>
                <a:lnTo>
                  <a:pt x="0" y="7619"/>
                </a:lnTo>
                <a:lnTo>
                  <a:pt x="307340" y="394969"/>
                </a:lnTo>
                <a:lnTo>
                  <a:pt x="317500" y="38735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bk object 293"/>
          <p:cNvSpPr/>
          <p:nvPr/>
        </p:nvSpPr>
        <p:spPr>
          <a:xfrm>
            <a:off x="4794250" y="415925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0" y="3810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bk object 294"/>
          <p:cNvSpPr/>
          <p:nvPr/>
        </p:nvSpPr>
        <p:spPr>
          <a:xfrm>
            <a:off x="4789170" y="4160520"/>
            <a:ext cx="275590" cy="415290"/>
          </a:xfrm>
          <a:custGeom>
            <a:avLst/>
            <a:gdLst/>
            <a:ahLst/>
            <a:cxnLst/>
            <a:rect l="l" t="t" r="r" b="b"/>
            <a:pathLst>
              <a:path w="275589" h="415289">
                <a:moveTo>
                  <a:pt x="10159" y="0"/>
                </a:moveTo>
                <a:lnTo>
                  <a:pt x="5079" y="2539"/>
                </a:lnTo>
                <a:lnTo>
                  <a:pt x="0" y="6349"/>
                </a:lnTo>
                <a:lnTo>
                  <a:pt x="265429" y="415289"/>
                </a:lnTo>
                <a:lnTo>
                  <a:pt x="270509" y="411479"/>
                </a:lnTo>
                <a:lnTo>
                  <a:pt x="275589" y="408939"/>
                </a:lnTo>
                <a:lnTo>
                  <a:pt x="1015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bk object 295"/>
          <p:cNvSpPr/>
          <p:nvPr/>
        </p:nvSpPr>
        <p:spPr>
          <a:xfrm>
            <a:off x="5054600" y="4569459"/>
            <a:ext cx="232410" cy="433070"/>
          </a:xfrm>
          <a:custGeom>
            <a:avLst/>
            <a:gdLst/>
            <a:ahLst/>
            <a:cxnLst/>
            <a:rect l="l" t="t" r="r" b="b"/>
            <a:pathLst>
              <a:path w="232410" h="433070">
                <a:moveTo>
                  <a:pt x="10160" y="0"/>
                </a:moveTo>
                <a:lnTo>
                  <a:pt x="5079" y="2539"/>
                </a:lnTo>
                <a:lnTo>
                  <a:pt x="0" y="6350"/>
                </a:lnTo>
                <a:lnTo>
                  <a:pt x="220979" y="433069"/>
                </a:lnTo>
                <a:lnTo>
                  <a:pt x="227329" y="430529"/>
                </a:lnTo>
                <a:lnTo>
                  <a:pt x="232410" y="427989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bk object 296"/>
          <p:cNvSpPr/>
          <p:nvPr/>
        </p:nvSpPr>
        <p:spPr>
          <a:xfrm>
            <a:off x="5275579" y="4997450"/>
            <a:ext cx="187960" cy="449580"/>
          </a:xfrm>
          <a:custGeom>
            <a:avLst/>
            <a:gdLst/>
            <a:ahLst/>
            <a:cxnLst/>
            <a:rect l="l" t="t" r="r" b="b"/>
            <a:pathLst>
              <a:path w="187960" h="449579">
                <a:moveTo>
                  <a:pt x="11430" y="0"/>
                </a:moveTo>
                <a:lnTo>
                  <a:pt x="6350" y="2539"/>
                </a:lnTo>
                <a:lnTo>
                  <a:pt x="0" y="5080"/>
                </a:lnTo>
                <a:lnTo>
                  <a:pt x="176530" y="449580"/>
                </a:lnTo>
                <a:lnTo>
                  <a:pt x="181610" y="447040"/>
                </a:lnTo>
                <a:lnTo>
                  <a:pt x="187960" y="444500"/>
                </a:lnTo>
                <a:lnTo>
                  <a:pt x="1143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bk object 297"/>
          <p:cNvSpPr/>
          <p:nvPr/>
        </p:nvSpPr>
        <p:spPr>
          <a:xfrm>
            <a:off x="5457190" y="54419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40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bk object 298"/>
          <p:cNvSpPr/>
          <p:nvPr/>
        </p:nvSpPr>
        <p:spPr>
          <a:xfrm>
            <a:off x="5452109" y="5443220"/>
            <a:ext cx="139700" cy="462280"/>
          </a:xfrm>
          <a:custGeom>
            <a:avLst/>
            <a:gdLst/>
            <a:ahLst/>
            <a:cxnLst/>
            <a:rect l="l" t="t" r="r" b="b"/>
            <a:pathLst>
              <a:path w="139700" h="462279">
                <a:moveTo>
                  <a:pt x="11429" y="0"/>
                </a:moveTo>
                <a:lnTo>
                  <a:pt x="5079" y="1269"/>
                </a:lnTo>
                <a:lnTo>
                  <a:pt x="0" y="2539"/>
                </a:lnTo>
                <a:lnTo>
                  <a:pt x="128269" y="462279"/>
                </a:lnTo>
                <a:lnTo>
                  <a:pt x="134619" y="461009"/>
                </a:lnTo>
                <a:lnTo>
                  <a:pt x="139700" y="458469"/>
                </a:lnTo>
                <a:lnTo>
                  <a:pt x="1142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bk object 299"/>
          <p:cNvSpPr/>
          <p:nvPr/>
        </p:nvSpPr>
        <p:spPr>
          <a:xfrm>
            <a:off x="5586729" y="590169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5080" y="0"/>
                </a:moveTo>
                <a:lnTo>
                  <a:pt x="0" y="2540"/>
                </a:lnTo>
                <a:lnTo>
                  <a:pt x="635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bk object 300"/>
          <p:cNvSpPr/>
          <p:nvPr/>
        </p:nvSpPr>
        <p:spPr>
          <a:xfrm>
            <a:off x="5580379" y="5902959"/>
            <a:ext cx="90170" cy="473709"/>
          </a:xfrm>
          <a:custGeom>
            <a:avLst/>
            <a:gdLst/>
            <a:ahLst/>
            <a:cxnLst/>
            <a:rect l="l" t="t" r="r" b="b"/>
            <a:pathLst>
              <a:path w="90170" h="473710">
                <a:moveTo>
                  <a:pt x="12700" y="0"/>
                </a:moveTo>
                <a:lnTo>
                  <a:pt x="6350" y="1269"/>
                </a:lnTo>
                <a:lnTo>
                  <a:pt x="0" y="1269"/>
                </a:lnTo>
                <a:lnTo>
                  <a:pt x="78740" y="473709"/>
                </a:lnTo>
                <a:lnTo>
                  <a:pt x="85090" y="472439"/>
                </a:lnTo>
                <a:lnTo>
                  <a:pt x="90170" y="471169"/>
                </a:lnTo>
                <a:lnTo>
                  <a:pt x="1270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bk object 301"/>
          <p:cNvSpPr/>
          <p:nvPr/>
        </p:nvSpPr>
        <p:spPr>
          <a:xfrm>
            <a:off x="5665470" y="63741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bk object 302"/>
          <p:cNvSpPr/>
          <p:nvPr/>
        </p:nvSpPr>
        <p:spPr>
          <a:xfrm>
            <a:off x="5677534" y="6375400"/>
            <a:ext cx="0" cy="482600"/>
          </a:xfrm>
          <a:custGeom>
            <a:avLst/>
            <a:gdLst/>
            <a:ahLst/>
            <a:cxnLst/>
            <a:rect l="l" t="t" r="r" b="b"/>
            <a:pathLst>
              <a:path h="482600">
                <a:moveTo>
                  <a:pt x="0" y="0"/>
                </a:moveTo>
                <a:lnTo>
                  <a:pt x="0" y="482600"/>
                </a:lnTo>
              </a:path>
            </a:pathLst>
          </a:custGeom>
          <a:ln w="39370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689099" y="1115059"/>
            <a:ext cx="5765800" cy="75691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4800" b="0" i="0">
                <a:solidFill>
                  <a:srgbClr val="FFCC66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3840480"/>
            <a:ext cx="64008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4/9/2020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600" b="0" i="0">
                <a:solidFill>
                  <a:srgbClr val="FFFF00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3200" b="0" i="0">
                <a:solidFill>
                  <a:schemeClr val="bg1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4/9/2020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600" b="0" i="0">
                <a:solidFill>
                  <a:srgbClr val="FFFF00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577340"/>
            <a:ext cx="3977640" cy="45262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577340"/>
            <a:ext cx="3977640" cy="45262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4/9/2020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600" b="0" i="0">
                <a:solidFill>
                  <a:srgbClr val="FFFF00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4/9/2020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-12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k object 17"/>
          <p:cNvSpPr/>
          <p:nvPr/>
        </p:nvSpPr>
        <p:spPr>
          <a:xfrm>
            <a:off x="35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k object 18"/>
          <p:cNvSpPr/>
          <p:nvPr/>
        </p:nvSpPr>
        <p:spPr>
          <a:xfrm>
            <a:off x="71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k object 19"/>
          <p:cNvSpPr/>
          <p:nvPr/>
        </p:nvSpPr>
        <p:spPr>
          <a:xfrm>
            <a:off x="1066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k object 20"/>
          <p:cNvSpPr/>
          <p:nvPr/>
        </p:nvSpPr>
        <p:spPr>
          <a:xfrm>
            <a:off x="1435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k object 21"/>
          <p:cNvSpPr/>
          <p:nvPr/>
        </p:nvSpPr>
        <p:spPr>
          <a:xfrm>
            <a:off x="179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k object 22"/>
          <p:cNvSpPr/>
          <p:nvPr/>
        </p:nvSpPr>
        <p:spPr>
          <a:xfrm>
            <a:off x="214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k object 23"/>
          <p:cNvSpPr/>
          <p:nvPr/>
        </p:nvSpPr>
        <p:spPr>
          <a:xfrm>
            <a:off x="2501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k object 24"/>
          <p:cNvSpPr/>
          <p:nvPr/>
        </p:nvSpPr>
        <p:spPr>
          <a:xfrm>
            <a:off x="287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k object 25"/>
          <p:cNvSpPr/>
          <p:nvPr/>
        </p:nvSpPr>
        <p:spPr>
          <a:xfrm>
            <a:off x="3225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k object 26"/>
          <p:cNvSpPr/>
          <p:nvPr/>
        </p:nvSpPr>
        <p:spPr>
          <a:xfrm>
            <a:off x="358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k object 27"/>
          <p:cNvSpPr/>
          <p:nvPr/>
        </p:nvSpPr>
        <p:spPr>
          <a:xfrm>
            <a:off x="393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k object 28"/>
          <p:cNvSpPr/>
          <p:nvPr/>
        </p:nvSpPr>
        <p:spPr>
          <a:xfrm>
            <a:off x="4292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k object 29"/>
          <p:cNvSpPr/>
          <p:nvPr/>
        </p:nvSpPr>
        <p:spPr>
          <a:xfrm>
            <a:off x="466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k object 30"/>
          <p:cNvSpPr/>
          <p:nvPr/>
        </p:nvSpPr>
        <p:spPr>
          <a:xfrm>
            <a:off x="501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k object 31"/>
          <p:cNvSpPr/>
          <p:nvPr/>
        </p:nvSpPr>
        <p:spPr>
          <a:xfrm>
            <a:off x="5372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k object 32"/>
          <p:cNvSpPr/>
          <p:nvPr/>
        </p:nvSpPr>
        <p:spPr>
          <a:xfrm>
            <a:off x="574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k object 33"/>
          <p:cNvSpPr/>
          <p:nvPr/>
        </p:nvSpPr>
        <p:spPr>
          <a:xfrm>
            <a:off x="609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k object 34"/>
          <p:cNvSpPr/>
          <p:nvPr/>
        </p:nvSpPr>
        <p:spPr>
          <a:xfrm>
            <a:off x="645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k object 35"/>
          <p:cNvSpPr/>
          <p:nvPr/>
        </p:nvSpPr>
        <p:spPr>
          <a:xfrm>
            <a:off x="680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k object 36"/>
          <p:cNvSpPr/>
          <p:nvPr/>
        </p:nvSpPr>
        <p:spPr>
          <a:xfrm>
            <a:off x="7162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k object 37"/>
          <p:cNvSpPr/>
          <p:nvPr/>
        </p:nvSpPr>
        <p:spPr>
          <a:xfrm>
            <a:off x="7531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k object 38"/>
          <p:cNvSpPr/>
          <p:nvPr/>
        </p:nvSpPr>
        <p:spPr>
          <a:xfrm>
            <a:off x="788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k object 39"/>
          <p:cNvSpPr/>
          <p:nvPr/>
        </p:nvSpPr>
        <p:spPr>
          <a:xfrm>
            <a:off x="824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k object 40"/>
          <p:cNvSpPr/>
          <p:nvPr/>
        </p:nvSpPr>
        <p:spPr>
          <a:xfrm>
            <a:off x="8597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k object 41"/>
          <p:cNvSpPr/>
          <p:nvPr/>
        </p:nvSpPr>
        <p:spPr>
          <a:xfrm>
            <a:off x="896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k object 42"/>
          <p:cNvSpPr/>
          <p:nvPr/>
        </p:nvSpPr>
        <p:spPr>
          <a:xfrm>
            <a:off x="9321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k object 43"/>
          <p:cNvSpPr/>
          <p:nvPr/>
        </p:nvSpPr>
        <p:spPr>
          <a:xfrm>
            <a:off x="9677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k object 44"/>
          <p:cNvSpPr/>
          <p:nvPr/>
        </p:nvSpPr>
        <p:spPr>
          <a:xfrm>
            <a:off x="10033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k object 45"/>
          <p:cNvSpPr/>
          <p:nvPr/>
        </p:nvSpPr>
        <p:spPr>
          <a:xfrm>
            <a:off x="1040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k object 46"/>
          <p:cNvSpPr/>
          <p:nvPr/>
        </p:nvSpPr>
        <p:spPr>
          <a:xfrm>
            <a:off x="10756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k object 47"/>
          <p:cNvSpPr/>
          <p:nvPr/>
        </p:nvSpPr>
        <p:spPr>
          <a:xfrm>
            <a:off x="1111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k object 48"/>
          <p:cNvSpPr/>
          <p:nvPr/>
        </p:nvSpPr>
        <p:spPr>
          <a:xfrm>
            <a:off x="11468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k object 49"/>
          <p:cNvSpPr/>
          <p:nvPr/>
        </p:nvSpPr>
        <p:spPr>
          <a:xfrm>
            <a:off x="11823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k object 50"/>
          <p:cNvSpPr/>
          <p:nvPr/>
        </p:nvSpPr>
        <p:spPr>
          <a:xfrm>
            <a:off x="1219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k object 51"/>
          <p:cNvSpPr/>
          <p:nvPr/>
        </p:nvSpPr>
        <p:spPr>
          <a:xfrm>
            <a:off x="12547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k object 52"/>
          <p:cNvSpPr/>
          <p:nvPr/>
        </p:nvSpPr>
        <p:spPr>
          <a:xfrm>
            <a:off x="1290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k object 53"/>
          <p:cNvSpPr/>
          <p:nvPr/>
        </p:nvSpPr>
        <p:spPr>
          <a:xfrm>
            <a:off x="13258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k object 54"/>
          <p:cNvSpPr/>
          <p:nvPr/>
        </p:nvSpPr>
        <p:spPr>
          <a:xfrm>
            <a:off x="13614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k object 55"/>
          <p:cNvSpPr/>
          <p:nvPr/>
        </p:nvSpPr>
        <p:spPr>
          <a:xfrm>
            <a:off x="13982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k object 56"/>
          <p:cNvSpPr/>
          <p:nvPr/>
        </p:nvSpPr>
        <p:spPr>
          <a:xfrm>
            <a:off x="14338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k object 57"/>
          <p:cNvSpPr/>
          <p:nvPr/>
        </p:nvSpPr>
        <p:spPr>
          <a:xfrm>
            <a:off x="14693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k object 58"/>
          <p:cNvSpPr/>
          <p:nvPr/>
        </p:nvSpPr>
        <p:spPr>
          <a:xfrm>
            <a:off x="15049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k object 59"/>
          <p:cNvSpPr/>
          <p:nvPr/>
        </p:nvSpPr>
        <p:spPr>
          <a:xfrm>
            <a:off x="15417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k object 60"/>
          <p:cNvSpPr/>
          <p:nvPr/>
        </p:nvSpPr>
        <p:spPr>
          <a:xfrm>
            <a:off x="15773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k object 61"/>
          <p:cNvSpPr/>
          <p:nvPr/>
        </p:nvSpPr>
        <p:spPr>
          <a:xfrm>
            <a:off x="1612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k object 62"/>
          <p:cNvSpPr/>
          <p:nvPr/>
        </p:nvSpPr>
        <p:spPr>
          <a:xfrm>
            <a:off x="16484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k object 63"/>
          <p:cNvSpPr/>
          <p:nvPr/>
        </p:nvSpPr>
        <p:spPr>
          <a:xfrm>
            <a:off x="16852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k object 64"/>
          <p:cNvSpPr/>
          <p:nvPr/>
        </p:nvSpPr>
        <p:spPr>
          <a:xfrm>
            <a:off x="17208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k object 65"/>
          <p:cNvSpPr/>
          <p:nvPr/>
        </p:nvSpPr>
        <p:spPr>
          <a:xfrm>
            <a:off x="17564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k object 66"/>
          <p:cNvSpPr/>
          <p:nvPr/>
        </p:nvSpPr>
        <p:spPr>
          <a:xfrm>
            <a:off x="1791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k object 67"/>
          <p:cNvSpPr/>
          <p:nvPr/>
        </p:nvSpPr>
        <p:spPr>
          <a:xfrm>
            <a:off x="18275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k object 68"/>
          <p:cNvSpPr/>
          <p:nvPr/>
        </p:nvSpPr>
        <p:spPr>
          <a:xfrm>
            <a:off x="18643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k object 69"/>
          <p:cNvSpPr/>
          <p:nvPr/>
        </p:nvSpPr>
        <p:spPr>
          <a:xfrm>
            <a:off x="18999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k object 70"/>
          <p:cNvSpPr/>
          <p:nvPr/>
        </p:nvSpPr>
        <p:spPr>
          <a:xfrm>
            <a:off x="19354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k object 71"/>
          <p:cNvSpPr/>
          <p:nvPr/>
        </p:nvSpPr>
        <p:spPr>
          <a:xfrm>
            <a:off x="19723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k object 72"/>
          <p:cNvSpPr/>
          <p:nvPr/>
        </p:nvSpPr>
        <p:spPr>
          <a:xfrm>
            <a:off x="20078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k object 73"/>
          <p:cNvSpPr/>
          <p:nvPr/>
        </p:nvSpPr>
        <p:spPr>
          <a:xfrm>
            <a:off x="20434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k object 74"/>
          <p:cNvSpPr/>
          <p:nvPr/>
        </p:nvSpPr>
        <p:spPr>
          <a:xfrm>
            <a:off x="20789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k object 75"/>
          <p:cNvSpPr/>
          <p:nvPr/>
        </p:nvSpPr>
        <p:spPr>
          <a:xfrm>
            <a:off x="2115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k object 76"/>
          <p:cNvSpPr/>
          <p:nvPr/>
        </p:nvSpPr>
        <p:spPr>
          <a:xfrm>
            <a:off x="2151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k object 77"/>
          <p:cNvSpPr/>
          <p:nvPr/>
        </p:nvSpPr>
        <p:spPr>
          <a:xfrm>
            <a:off x="21869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bk object 78"/>
          <p:cNvSpPr/>
          <p:nvPr/>
        </p:nvSpPr>
        <p:spPr>
          <a:xfrm>
            <a:off x="2222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bk object 79"/>
          <p:cNvSpPr/>
          <p:nvPr/>
        </p:nvSpPr>
        <p:spPr>
          <a:xfrm>
            <a:off x="22580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k object 80"/>
          <p:cNvSpPr/>
          <p:nvPr/>
        </p:nvSpPr>
        <p:spPr>
          <a:xfrm>
            <a:off x="22948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k object 81"/>
          <p:cNvSpPr/>
          <p:nvPr/>
        </p:nvSpPr>
        <p:spPr>
          <a:xfrm>
            <a:off x="23304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k object 82"/>
          <p:cNvSpPr/>
          <p:nvPr/>
        </p:nvSpPr>
        <p:spPr>
          <a:xfrm>
            <a:off x="236601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k object 83"/>
          <p:cNvSpPr/>
          <p:nvPr/>
        </p:nvSpPr>
        <p:spPr>
          <a:xfrm>
            <a:off x="24028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k object 84"/>
          <p:cNvSpPr/>
          <p:nvPr/>
        </p:nvSpPr>
        <p:spPr>
          <a:xfrm>
            <a:off x="2438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k object 85"/>
          <p:cNvSpPr/>
          <p:nvPr/>
        </p:nvSpPr>
        <p:spPr>
          <a:xfrm>
            <a:off x="24739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k object 86"/>
          <p:cNvSpPr/>
          <p:nvPr/>
        </p:nvSpPr>
        <p:spPr>
          <a:xfrm>
            <a:off x="25095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k object 87"/>
          <p:cNvSpPr/>
          <p:nvPr/>
        </p:nvSpPr>
        <p:spPr>
          <a:xfrm>
            <a:off x="25450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k object 88"/>
          <p:cNvSpPr/>
          <p:nvPr/>
        </p:nvSpPr>
        <p:spPr>
          <a:xfrm>
            <a:off x="25819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k object 89"/>
          <p:cNvSpPr/>
          <p:nvPr/>
        </p:nvSpPr>
        <p:spPr>
          <a:xfrm>
            <a:off x="26174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bk object 90"/>
          <p:cNvSpPr/>
          <p:nvPr/>
        </p:nvSpPr>
        <p:spPr>
          <a:xfrm>
            <a:off x="26530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bk object 91"/>
          <p:cNvSpPr/>
          <p:nvPr/>
        </p:nvSpPr>
        <p:spPr>
          <a:xfrm>
            <a:off x="26885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bk object 92"/>
          <p:cNvSpPr/>
          <p:nvPr/>
        </p:nvSpPr>
        <p:spPr>
          <a:xfrm>
            <a:off x="2725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bk object 93"/>
          <p:cNvSpPr/>
          <p:nvPr/>
        </p:nvSpPr>
        <p:spPr>
          <a:xfrm>
            <a:off x="27609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bk object 94"/>
          <p:cNvSpPr/>
          <p:nvPr/>
        </p:nvSpPr>
        <p:spPr>
          <a:xfrm>
            <a:off x="27965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bk object 95"/>
          <p:cNvSpPr/>
          <p:nvPr/>
        </p:nvSpPr>
        <p:spPr>
          <a:xfrm>
            <a:off x="28321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bk object 96"/>
          <p:cNvSpPr/>
          <p:nvPr/>
        </p:nvSpPr>
        <p:spPr>
          <a:xfrm>
            <a:off x="2868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bk object 97"/>
          <p:cNvSpPr/>
          <p:nvPr/>
        </p:nvSpPr>
        <p:spPr>
          <a:xfrm>
            <a:off x="29044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bk object 98"/>
          <p:cNvSpPr/>
          <p:nvPr/>
        </p:nvSpPr>
        <p:spPr>
          <a:xfrm>
            <a:off x="2940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bk object 99"/>
          <p:cNvSpPr/>
          <p:nvPr/>
        </p:nvSpPr>
        <p:spPr>
          <a:xfrm>
            <a:off x="29756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bk object 100"/>
          <p:cNvSpPr/>
          <p:nvPr/>
        </p:nvSpPr>
        <p:spPr>
          <a:xfrm>
            <a:off x="30111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bk object 101"/>
          <p:cNvSpPr/>
          <p:nvPr/>
        </p:nvSpPr>
        <p:spPr>
          <a:xfrm>
            <a:off x="30480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bk object 102"/>
          <p:cNvSpPr/>
          <p:nvPr/>
        </p:nvSpPr>
        <p:spPr>
          <a:xfrm>
            <a:off x="30835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bk object 103"/>
          <p:cNvSpPr/>
          <p:nvPr/>
        </p:nvSpPr>
        <p:spPr>
          <a:xfrm>
            <a:off x="31191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bk object 104"/>
          <p:cNvSpPr/>
          <p:nvPr/>
        </p:nvSpPr>
        <p:spPr>
          <a:xfrm>
            <a:off x="3155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bk object 105"/>
          <p:cNvSpPr/>
          <p:nvPr/>
        </p:nvSpPr>
        <p:spPr>
          <a:xfrm>
            <a:off x="31915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bk object 106"/>
          <p:cNvSpPr/>
          <p:nvPr/>
        </p:nvSpPr>
        <p:spPr>
          <a:xfrm>
            <a:off x="3227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bk object 107"/>
          <p:cNvSpPr/>
          <p:nvPr/>
        </p:nvSpPr>
        <p:spPr>
          <a:xfrm>
            <a:off x="3262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bk object 108"/>
          <p:cNvSpPr/>
          <p:nvPr/>
        </p:nvSpPr>
        <p:spPr>
          <a:xfrm>
            <a:off x="32981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bk object 109"/>
          <p:cNvSpPr/>
          <p:nvPr/>
        </p:nvSpPr>
        <p:spPr>
          <a:xfrm>
            <a:off x="3335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bk object 110"/>
          <p:cNvSpPr/>
          <p:nvPr/>
        </p:nvSpPr>
        <p:spPr>
          <a:xfrm>
            <a:off x="33705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bk object 111"/>
          <p:cNvSpPr/>
          <p:nvPr/>
        </p:nvSpPr>
        <p:spPr>
          <a:xfrm>
            <a:off x="3406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bk object 112"/>
          <p:cNvSpPr/>
          <p:nvPr/>
        </p:nvSpPr>
        <p:spPr>
          <a:xfrm>
            <a:off x="34417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bk object 113"/>
          <p:cNvSpPr/>
          <p:nvPr/>
        </p:nvSpPr>
        <p:spPr>
          <a:xfrm>
            <a:off x="34785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bk object 114"/>
          <p:cNvSpPr/>
          <p:nvPr/>
        </p:nvSpPr>
        <p:spPr>
          <a:xfrm>
            <a:off x="3514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bk object 115"/>
          <p:cNvSpPr/>
          <p:nvPr/>
        </p:nvSpPr>
        <p:spPr>
          <a:xfrm>
            <a:off x="3549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bk object 116"/>
          <p:cNvSpPr/>
          <p:nvPr/>
        </p:nvSpPr>
        <p:spPr>
          <a:xfrm>
            <a:off x="35852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bk object 117"/>
          <p:cNvSpPr/>
          <p:nvPr/>
        </p:nvSpPr>
        <p:spPr>
          <a:xfrm>
            <a:off x="3622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bk object 118"/>
          <p:cNvSpPr/>
          <p:nvPr/>
        </p:nvSpPr>
        <p:spPr>
          <a:xfrm>
            <a:off x="3657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bk object 119"/>
          <p:cNvSpPr/>
          <p:nvPr/>
        </p:nvSpPr>
        <p:spPr>
          <a:xfrm>
            <a:off x="3693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bk object 120"/>
          <p:cNvSpPr/>
          <p:nvPr/>
        </p:nvSpPr>
        <p:spPr>
          <a:xfrm>
            <a:off x="3728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bk object 121"/>
          <p:cNvSpPr/>
          <p:nvPr/>
        </p:nvSpPr>
        <p:spPr>
          <a:xfrm>
            <a:off x="37642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bk object 122"/>
          <p:cNvSpPr/>
          <p:nvPr/>
        </p:nvSpPr>
        <p:spPr>
          <a:xfrm>
            <a:off x="38011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bk object 123"/>
          <p:cNvSpPr/>
          <p:nvPr/>
        </p:nvSpPr>
        <p:spPr>
          <a:xfrm>
            <a:off x="38366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bk object 124"/>
          <p:cNvSpPr/>
          <p:nvPr/>
        </p:nvSpPr>
        <p:spPr>
          <a:xfrm>
            <a:off x="38722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bk object 125"/>
          <p:cNvSpPr/>
          <p:nvPr/>
        </p:nvSpPr>
        <p:spPr>
          <a:xfrm>
            <a:off x="3909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bk object 126"/>
          <p:cNvSpPr/>
          <p:nvPr/>
        </p:nvSpPr>
        <p:spPr>
          <a:xfrm>
            <a:off x="39446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bk object 127"/>
          <p:cNvSpPr/>
          <p:nvPr/>
        </p:nvSpPr>
        <p:spPr>
          <a:xfrm>
            <a:off x="39801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bk object 128"/>
          <p:cNvSpPr/>
          <p:nvPr/>
        </p:nvSpPr>
        <p:spPr>
          <a:xfrm>
            <a:off x="4015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bk object 129"/>
          <p:cNvSpPr/>
          <p:nvPr/>
        </p:nvSpPr>
        <p:spPr>
          <a:xfrm>
            <a:off x="40513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bk object 130"/>
          <p:cNvSpPr/>
          <p:nvPr/>
        </p:nvSpPr>
        <p:spPr>
          <a:xfrm>
            <a:off x="40881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bk object 131"/>
          <p:cNvSpPr/>
          <p:nvPr/>
        </p:nvSpPr>
        <p:spPr>
          <a:xfrm>
            <a:off x="4123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bk object 132"/>
          <p:cNvSpPr/>
          <p:nvPr/>
        </p:nvSpPr>
        <p:spPr>
          <a:xfrm>
            <a:off x="4159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bk object 133"/>
          <p:cNvSpPr/>
          <p:nvPr/>
        </p:nvSpPr>
        <p:spPr>
          <a:xfrm>
            <a:off x="41948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bk object 134"/>
          <p:cNvSpPr/>
          <p:nvPr/>
        </p:nvSpPr>
        <p:spPr>
          <a:xfrm>
            <a:off x="4231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bk object 135"/>
          <p:cNvSpPr/>
          <p:nvPr/>
        </p:nvSpPr>
        <p:spPr>
          <a:xfrm>
            <a:off x="4267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bk object 136"/>
          <p:cNvSpPr/>
          <p:nvPr/>
        </p:nvSpPr>
        <p:spPr>
          <a:xfrm>
            <a:off x="4302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bk object 137"/>
          <p:cNvSpPr/>
          <p:nvPr/>
        </p:nvSpPr>
        <p:spPr>
          <a:xfrm>
            <a:off x="43383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bk object 138"/>
          <p:cNvSpPr/>
          <p:nvPr/>
        </p:nvSpPr>
        <p:spPr>
          <a:xfrm>
            <a:off x="4375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bk object 139"/>
          <p:cNvSpPr/>
          <p:nvPr/>
        </p:nvSpPr>
        <p:spPr>
          <a:xfrm>
            <a:off x="4410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bk object 140"/>
          <p:cNvSpPr/>
          <p:nvPr/>
        </p:nvSpPr>
        <p:spPr>
          <a:xfrm>
            <a:off x="4446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bk object 141"/>
          <p:cNvSpPr/>
          <p:nvPr/>
        </p:nvSpPr>
        <p:spPr>
          <a:xfrm>
            <a:off x="44818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bk object 142"/>
          <p:cNvSpPr/>
          <p:nvPr/>
        </p:nvSpPr>
        <p:spPr>
          <a:xfrm>
            <a:off x="4518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bk object 143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bk object 144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bk object 145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bk object 146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bk object 147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bk object 148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bk object 149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bk object 150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bk object 151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bk object 152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bk object 153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bk object 154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bk object 155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bk object 156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bk object 157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bk object 158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bk object 159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bk object 160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bk object 161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bk object 162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bk object 163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bk object 164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bk object 165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bk object 166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bk object 167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bk object 168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bk object 169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bk object 170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bk object 171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bk object 172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bk object 173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bk object 174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bk object 175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bk object 176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bk object 177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bk object 178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bk object 179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bk object 180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bk object 181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bk object 182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bk object 183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bk object 184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bk object 185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bk object 186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bk object 187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bk object 188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bk object 189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bk object 190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bk object 191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bk object 192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bk object 193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bk object 194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bk object 195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bk object 196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bk object 197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bk object 198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bk object 199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bk object 200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bk object 201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bk object 202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bk object 203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bk object 204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bk object 205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bk object 206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bk object 207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bk object 208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bk object 209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bk object 210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bk object 211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bk object 212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bk object 213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bk object 214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bk object 215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bk object 216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bk object 217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bk object 218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bk object 219"/>
          <p:cNvSpPr/>
          <p:nvPr/>
        </p:nvSpPr>
        <p:spPr>
          <a:xfrm>
            <a:off x="7279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bk object 220"/>
          <p:cNvSpPr/>
          <p:nvPr/>
        </p:nvSpPr>
        <p:spPr>
          <a:xfrm>
            <a:off x="73152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bk object 221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bk object 222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bk object 223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bk object 224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bk object 225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bk object 226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bk object 227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bk object 228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bk object 229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bk object 230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bk object 231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bk object 232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bk object 233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bk object 234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bk object 235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bk object 236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bk object 237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bk object 238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bk object 239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bk object 240"/>
          <p:cNvSpPr/>
          <p:nvPr/>
        </p:nvSpPr>
        <p:spPr>
          <a:xfrm>
            <a:off x="80327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bk object 241"/>
          <p:cNvSpPr/>
          <p:nvPr/>
        </p:nvSpPr>
        <p:spPr>
          <a:xfrm>
            <a:off x="80695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bk object 242"/>
          <p:cNvSpPr/>
          <p:nvPr/>
        </p:nvSpPr>
        <p:spPr>
          <a:xfrm>
            <a:off x="8105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bk object 243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bk object 244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bk object 245"/>
          <p:cNvSpPr/>
          <p:nvPr/>
        </p:nvSpPr>
        <p:spPr>
          <a:xfrm>
            <a:off x="82118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bk object 246"/>
          <p:cNvSpPr/>
          <p:nvPr/>
        </p:nvSpPr>
        <p:spPr>
          <a:xfrm>
            <a:off x="8248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bk object 247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bk object 248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bk object 249"/>
          <p:cNvSpPr/>
          <p:nvPr/>
        </p:nvSpPr>
        <p:spPr>
          <a:xfrm>
            <a:off x="8355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bk object 250"/>
          <p:cNvSpPr/>
          <p:nvPr/>
        </p:nvSpPr>
        <p:spPr>
          <a:xfrm>
            <a:off x="8392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bk object 251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bk object 252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bk object 253"/>
          <p:cNvSpPr/>
          <p:nvPr/>
        </p:nvSpPr>
        <p:spPr>
          <a:xfrm>
            <a:off x="8498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bk object 254"/>
          <p:cNvSpPr/>
          <p:nvPr/>
        </p:nvSpPr>
        <p:spPr>
          <a:xfrm>
            <a:off x="8535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bk object 255"/>
          <p:cNvSpPr/>
          <p:nvPr/>
        </p:nvSpPr>
        <p:spPr>
          <a:xfrm>
            <a:off x="8571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bk object 256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bk object 257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bk object 258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bk object 259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bk object 260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bk object 261"/>
          <p:cNvSpPr/>
          <p:nvPr/>
        </p:nvSpPr>
        <p:spPr>
          <a:xfrm>
            <a:off x="87858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bk object 262"/>
          <p:cNvSpPr/>
          <p:nvPr/>
        </p:nvSpPr>
        <p:spPr>
          <a:xfrm>
            <a:off x="8822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bk object 263"/>
          <p:cNvSpPr/>
          <p:nvPr/>
        </p:nvSpPr>
        <p:spPr>
          <a:xfrm>
            <a:off x="8858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bk object 264"/>
          <p:cNvSpPr/>
          <p:nvPr/>
        </p:nvSpPr>
        <p:spPr>
          <a:xfrm>
            <a:off x="8893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bk object 265"/>
          <p:cNvSpPr/>
          <p:nvPr/>
        </p:nvSpPr>
        <p:spPr>
          <a:xfrm>
            <a:off x="89293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bk object 266"/>
          <p:cNvSpPr/>
          <p:nvPr/>
        </p:nvSpPr>
        <p:spPr>
          <a:xfrm>
            <a:off x="89649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bk object 267"/>
          <p:cNvSpPr/>
          <p:nvPr/>
        </p:nvSpPr>
        <p:spPr>
          <a:xfrm>
            <a:off x="9001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bk object 268"/>
          <p:cNvSpPr/>
          <p:nvPr/>
        </p:nvSpPr>
        <p:spPr>
          <a:xfrm>
            <a:off x="9037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bk object 269"/>
          <p:cNvSpPr/>
          <p:nvPr/>
        </p:nvSpPr>
        <p:spPr>
          <a:xfrm>
            <a:off x="90728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bk object 270"/>
          <p:cNvSpPr/>
          <p:nvPr/>
        </p:nvSpPr>
        <p:spPr>
          <a:xfrm>
            <a:off x="9109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bk object 271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bk object 272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bk object 273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366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bk object 274"/>
          <p:cNvSpPr/>
          <p:nvPr/>
        </p:nvSpPr>
        <p:spPr>
          <a:xfrm>
            <a:off x="5468620" y="16408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3364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bk object 275"/>
          <p:cNvSpPr/>
          <p:nvPr/>
        </p:nvSpPr>
        <p:spPr>
          <a:xfrm>
            <a:off x="5496559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6669" y="25400"/>
                </a:moveTo>
                <a:lnTo>
                  <a:pt x="16510" y="25400"/>
                </a:lnTo>
                <a:lnTo>
                  <a:pt x="1651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38100">
                <a:moveTo>
                  <a:pt x="380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</a:pathLst>
          </a:custGeom>
          <a:solidFill>
            <a:srgbClr val="3364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bk object 276"/>
          <p:cNvSpPr/>
          <p:nvPr/>
        </p:nvSpPr>
        <p:spPr>
          <a:xfrm>
            <a:off x="552322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40" y="12700"/>
                </a:moveTo>
                <a:lnTo>
                  <a:pt x="6350" y="12700"/>
                </a:lnTo>
                <a:lnTo>
                  <a:pt x="6350" y="25400"/>
                </a:lnTo>
                <a:lnTo>
                  <a:pt x="24130" y="25400"/>
                </a:lnTo>
                <a:lnTo>
                  <a:pt x="24130" y="38100"/>
                </a:lnTo>
                <a:lnTo>
                  <a:pt x="27940" y="38100"/>
                </a:lnTo>
                <a:lnTo>
                  <a:pt x="27940" y="12700"/>
                </a:lnTo>
                <a:close/>
              </a:path>
              <a:path w="27939" h="38100">
                <a:moveTo>
                  <a:pt x="19050" y="0"/>
                </a:moveTo>
                <a:lnTo>
                  <a:pt x="0" y="0"/>
                </a:lnTo>
                <a:lnTo>
                  <a:pt x="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3364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bk object 277"/>
          <p:cNvSpPr/>
          <p:nvPr/>
        </p:nvSpPr>
        <p:spPr>
          <a:xfrm>
            <a:off x="555117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2699" y="0"/>
                </a:moveTo>
                <a:lnTo>
                  <a:pt x="0" y="0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bk object 278"/>
          <p:cNvSpPr/>
          <p:nvPr/>
        </p:nvSpPr>
        <p:spPr>
          <a:xfrm>
            <a:off x="557784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27939" y="25399"/>
                </a:moveTo>
                <a:lnTo>
                  <a:pt x="3810" y="25399"/>
                </a:lnTo>
                <a:lnTo>
                  <a:pt x="3810" y="38099"/>
                </a:lnTo>
                <a:lnTo>
                  <a:pt x="20320" y="38099"/>
                </a:lnTo>
                <a:lnTo>
                  <a:pt x="20320" y="50799"/>
                </a:lnTo>
                <a:lnTo>
                  <a:pt x="27939" y="50799"/>
                </a:lnTo>
                <a:lnTo>
                  <a:pt x="27939" y="25399"/>
                </a:lnTo>
                <a:close/>
              </a:path>
              <a:path w="27939" h="50800">
                <a:moveTo>
                  <a:pt x="635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3163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bk object 279"/>
          <p:cNvSpPr/>
          <p:nvPr/>
        </p:nvSpPr>
        <p:spPr>
          <a:xfrm>
            <a:off x="560577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0320" y="0"/>
                </a:moveTo>
                <a:lnTo>
                  <a:pt x="0" y="0"/>
                </a:lnTo>
                <a:lnTo>
                  <a:pt x="0" y="25400"/>
                </a:lnTo>
                <a:lnTo>
                  <a:pt x="8890" y="25400"/>
                </a:lnTo>
                <a:lnTo>
                  <a:pt x="889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3162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bk object 280"/>
          <p:cNvSpPr/>
          <p:nvPr/>
        </p:nvSpPr>
        <p:spPr>
          <a:xfrm>
            <a:off x="5632450" y="17424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13970" y="0"/>
                </a:moveTo>
                <a:lnTo>
                  <a:pt x="0" y="0"/>
                </a:lnTo>
                <a:lnTo>
                  <a:pt x="0" y="38100"/>
                </a:lnTo>
                <a:lnTo>
                  <a:pt x="16510" y="38100"/>
                </a:lnTo>
                <a:lnTo>
                  <a:pt x="16510" y="50800"/>
                </a:lnTo>
                <a:lnTo>
                  <a:pt x="27939" y="50800"/>
                </a:lnTo>
                <a:lnTo>
                  <a:pt x="27939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162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bk object 281"/>
          <p:cNvSpPr/>
          <p:nvPr/>
        </p:nvSpPr>
        <p:spPr>
          <a:xfrm>
            <a:off x="5660390" y="17551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6350" y="38100"/>
                </a:lnTo>
                <a:lnTo>
                  <a:pt x="6350" y="50800"/>
                </a:lnTo>
                <a:lnTo>
                  <a:pt x="22860" y="50800"/>
                </a:lnTo>
                <a:lnTo>
                  <a:pt x="2286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162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bk object 282"/>
          <p:cNvSpPr/>
          <p:nvPr/>
        </p:nvSpPr>
        <p:spPr>
          <a:xfrm>
            <a:off x="5687059" y="17678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269" y="0"/>
                </a:moveTo>
                <a:lnTo>
                  <a:pt x="0" y="0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3061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bk object 283"/>
          <p:cNvSpPr/>
          <p:nvPr/>
        </p:nvSpPr>
        <p:spPr>
          <a:xfrm>
            <a:off x="5715000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5239" y="0"/>
                </a:moveTo>
                <a:lnTo>
                  <a:pt x="0" y="0"/>
                </a:lnTo>
                <a:lnTo>
                  <a:pt x="0" y="38100"/>
                </a:lnTo>
                <a:lnTo>
                  <a:pt x="2539" y="38100"/>
                </a:lnTo>
                <a:lnTo>
                  <a:pt x="2539" y="50800"/>
                </a:lnTo>
                <a:lnTo>
                  <a:pt x="17779" y="50800"/>
                </a:lnTo>
                <a:lnTo>
                  <a:pt x="1777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1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bk object 284"/>
          <p:cNvSpPr/>
          <p:nvPr/>
        </p:nvSpPr>
        <p:spPr>
          <a:xfrm>
            <a:off x="574294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7620" y="0"/>
                </a:moveTo>
                <a:lnTo>
                  <a:pt x="0" y="0"/>
                </a:lnTo>
                <a:lnTo>
                  <a:pt x="0" y="50800"/>
                </a:lnTo>
                <a:lnTo>
                  <a:pt x="6350" y="50800"/>
                </a:lnTo>
                <a:lnTo>
                  <a:pt x="6350" y="63500"/>
                </a:lnTo>
                <a:lnTo>
                  <a:pt x="22860" y="63500"/>
                </a:lnTo>
                <a:lnTo>
                  <a:pt x="2286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bk object 285"/>
          <p:cNvSpPr/>
          <p:nvPr/>
        </p:nvSpPr>
        <p:spPr>
          <a:xfrm>
            <a:off x="5769609" y="18186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2539" y="0"/>
                </a:moveTo>
                <a:lnTo>
                  <a:pt x="0" y="0"/>
                </a:lnTo>
                <a:lnTo>
                  <a:pt x="0" y="63500"/>
                </a:lnTo>
                <a:lnTo>
                  <a:pt x="12700" y="63500"/>
                </a:lnTo>
                <a:lnTo>
                  <a:pt x="12700" y="76200"/>
                </a:lnTo>
                <a:lnTo>
                  <a:pt x="27939" y="762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bk object 286"/>
          <p:cNvSpPr/>
          <p:nvPr/>
        </p:nvSpPr>
        <p:spPr>
          <a:xfrm>
            <a:off x="5797550" y="18440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5239" y="0"/>
                </a:moveTo>
                <a:lnTo>
                  <a:pt x="0" y="0"/>
                </a:lnTo>
                <a:lnTo>
                  <a:pt x="0" y="50800"/>
                </a:lnTo>
                <a:lnTo>
                  <a:pt x="1270" y="50800"/>
                </a:lnTo>
                <a:lnTo>
                  <a:pt x="1270" y="63500"/>
                </a:lnTo>
                <a:lnTo>
                  <a:pt x="16510" y="63500"/>
                </a:lnTo>
                <a:lnTo>
                  <a:pt x="1651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bk object 287"/>
          <p:cNvSpPr/>
          <p:nvPr/>
        </p:nvSpPr>
        <p:spPr>
          <a:xfrm>
            <a:off x="5838190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F5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bk object 288"/>
          <p:cNvSpPr/>
          <p:nvPr/>
        </p:nvSpPr>
        <p:spPr>
          <a:xfrm>
            <a:off x="5865495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69">
            <a:solidFill>
              <a:srgbClr val="2F5F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bk object 289"/>
          <p:cNvSpPr/>
          <p:nvPr/>
        </p:nvSpPr>
        <p:spPr>
          <a:xfrm>
            <a:off x="5892800" y="18948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40">
            <a:solidFill>
              <a:srgbClr val="2F5E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bk object 290"/>
          <p:cNvSpPr/>
          <p:nvPr/>
        </p:nvSpPr>
        <p:spPr>
          <a:xfrm>
            <a:off x="5906770" y="1907539"/>
            <a:ext cx="26670" cy="101600"/>
          </a:xfrm>
          <a:custGeom>
            <a:avLst/>
            <a:gdLst/>
            <a:ahLst/>
            <a:cxnLst/>
            <a:rect l="l" t="t" r="r" b="b"/>
            <a:pathLst>
              <a:path w="26670" h="101600">
                <a:moveTo>
                  <a:pt x="10160" y="0"/>
                </a:moveTo>
                <a:lnTo>
                  <a:pt x="0" y="0"/>
                </a:lnTo>
                <a:lnTo>
                  <a:pt x="0" y="76200"/>
                </a:lnTo>
                <a:lnTo>
                  <a:pt x="5079" y="76200"/>
                </a:lnTo>
                <a:lnTo>
                  <a:pt x="5079" y="88900"/>
                </a:lnTo>
                <a:lnTo>
                  <a:pt x="21589" y="88900"/>
                </a:lnTo>
                <a:lnTo>
                  <a:pt x="21589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bk object 291"/>
          <p:cNvSpPr/>
          <p:nvPr/>
        </p:nvSpPr>
        <p:spPr>
          <a:xfrm>
            <a:off x="5947409" y="19202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F5E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bk object 292"/>
          <p:cNvSpPr/>
          <p:nvPr/>
        </p:nvSpPr>
        <p:spPr>
          <a:xfrm>
            <a:off x="5974715" y="19456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D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bk object 293"/>
          <p:cNvSpPr/>
          <p:nvPr/>
        </p:nvSpPr>
        <p:spPr>
          <a:xfrm>
            <a:off x="6002020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E5D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bk object 294"/>
          <p:cNvSpPr/>
          <p:nvPr/>
        </p:nvSpPr>
        <p:spPr>
          <a:xfrm>
            <a:off x="6035040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bk object 295"/>
          <p:cNvSpPr/>
          <p:nvPr/>
        </p:nvSpPr>
        <p:spPr>
          <a:xfrm>
            <a:off x="6019800" y="20726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bk object 296"/>
          <p:cNvSpPr/>
          <p:nvPr/>
        </p:nvSpPr>
        <p:spPr>
          <a:xfrm>
            <a:off x="6029325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2E5C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bk object 297"/>
          <p:cNvSpPr/>
          <p:nvPr/>
        </p:nvSpPr>
        <p:spPr>
          <a:xfrm>
            <a:off x="6015990" y="1971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bk object 298"/>
          <p:cNvSpPr/>
          <p:nvPr/>
        </p:nvSpPr>
        <p:spPr>
          <a:xfrm>
            <a:off x="6064250" y="2110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bk object 299"/>
          <p:cNvSpPr/>
          <p:nvPr/>
        </p:nvSpPr>
        <p:spPr>
          <a:xfrm>
            <a:off x="6049009" y="2098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bk object 300"/>
          <p:cNvSpPr/>
          <p:nvPr/>
        </p:nvSpPr>
        <p:spPr>
          <a:xfrm>
            <a:off x="6056629" y="20091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E5C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bk object 301"/>
          <p:cNvSpPr/>
          <p:nvPr/>
        </p:nvSpPr>
        <p:spPr>
          <a:xfrm>
            <a:off x="6042659" y="1996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bk object 302"/>
          <p:cNvSpPr/>
          <p:nvPr/>
        </p:nvSpPr>
        <p:spPr>
          <a:xfrm>
            <a:off x="6092190" y="2136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bk object 303"/>
          <p:cNvSpPr/>
          <p:nvPr/>
        </p:nvSpPr>
        <p:spPr>
          <a:xfrm>
            <a:off x="6078220" y="21234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bk object 304"/>
          <p:cNvSpPr/>
          <p:nvPr/>
        </p:nvSpPr>
        <p:spPr>
          <a:xfrm>
            <a:off x="608393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C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bk object 305"/>
          <p:cNvSpPr/>
          <p:nvPr/>
        </p:nvSpPr>
        <p:spPr>
          <a:xfrm>
            <a:off x="6070600" y="2009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bk object 306"/>
          <p:cNvSpPr/>
          <p:nvPr/>
        </p:nvSpPr>
        <p:spPr>
          <a:xfrm>
            <a:off x="6121400" y="2161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bk object 307"/>
          <p:cNvSpPr/>
          <p:nvPr/>
        </p:nvSpPr>
        <p:spPr>
          <a:xfrm>
            <a:off x="6107429" y="21488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bk object 308"/>
          <p:cNvSpPr/>
          <p:nvPr/>
        </p:nvSpPr>
        <p:spPr>
          <a:xfrm>
            <a:off x="6111240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2D5B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bk object 309"/>
          <p:cNvSpPr/>
          <p:nvPr/>
        </p:nvSpPr>
        <p:spPr>
          <a:xfrm>
            <a:off x="6097270" y="2021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bk object 310"/>
          <p:cNvSpPr/>
          <p:nvPr/>
        </p:nvSpPr>
        <p:spPr>
          <a:xfrm>
            <a:off x="6150609" y="2186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bk object 311"/>
          <p:cNvSpPr/>
          <p:nvPr/>
        </p:nvSpPr>
        <p:spPr>
          <a:xfrm>
            <a:off x="6136640" y="21742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bk object 312"/>
          <p:cNvSpPr/>
          <p:nvPr/>
        </p:nvSpPr>
        <p:spPr>
          <a:xfrm>
            <a:off x="6138545" y="20599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69">
            <a:solidFill>
              <a:srgbClr val="2D5B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bk object 313"/>
          <p:cNvSpPr/>
          <p:nvPr/>
        </p:nvSpPr>
        <p:spPr>
          <a:xfrm>
            <a:off x="6125209" y="20472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bk object 314"/>
          <p:cNvSpPr/>
          <p:nvPr/>
        </p:nvSpPr>
        <p:spPr>
          <a:xfrm>
            <a:off x="6125209" y="20345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bk object 315"/>
          <p:cNvSpPr/>
          <p:nvPr/>
        </p:nvSpPr>
        <p:spPr>
          <a:xfrm>
            <a:off x="6165850" y="21996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bk object 316"/>
          <p:cNvSpPr/>
          <p:nvPr/>
        </p:nvSpPr>
        <p:spPr>
          <a:xfrm>
            <a:off x="6165850" y="20726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40">
            <a:solidFill>
              <a:srgbClr val="2D5A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bk object 317"/>
          <p:cNvSpPr/>
          <p:nvPr/>
        </p:nvSpPr>
        <p:spPr>
          <a:xfrm>
            <a:off x="6151879" y="2059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bk object 318"/>
          <p:cNvSpPr/>
          <p:nvPr/>
        </p:nvSpPr>
        <p:spPr>
          <a:xfrm>
            <a:off x="6195059" y="2225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bk object 319"/>
          <p:cNvSpPr/>
          <p:nvPr/>
        </p:nvSpPr>
        <p:spPr>
          <a:xfrm>
            <a:off x="6193154" y="20853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2D5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bk object 320"/>
          <p:cNvSpPr/>
          <p:nvPr/>
        </p:nvSpPr>
        <p:spPr>
          <a:xfrm>
            <a:off x="6179820" y="2072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bk object 321"/>
          <p:cNvSpPr/>
          <p:nvPr/>
        </p:nvSpPr>
        <p:spPr>
          <a:xfrm>
            <a:off x="6224270" y="2250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bk object 322"/>
          <p:cNvSpPr/>
          <p:nvPr/>
        </p:nvSpPr>
        <p:spPr>
          <a:xfrm>
            <a:off x="6209029" y="22377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bk object 323"/>
          <p:cNvSpPr/>
          <p:nvPr/>
        </p:nvSpPr>
        <p:spPr>
          <a:xfrm>
            <a:off x="6220459" y="21107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2D5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bk object 324"/>
          <p:cNvSpPr/>
          <p:nvPr/>
        </p:nvSpPr>
        <p:spPr>
          <a:xfrm>
            <a:off x="6206490" y="20980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bk object 325"/>
          <p:cNvSpPr/>
          <p:nvPr/>
        </p:nvSpPr>
        <p:spPr>
          <a:xfrm>
            <a:off x="6206490" y="20853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bk object 326"/>
          <p:cNvSpPr/>
          <p:nvPr/>
        </p:nvSpPr>
        <p:spPr>
          <a:xfrm>
            <a:off x="6253479" y="22758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bk object 327"/>
          <p:cNvSpPr/>
          <p:nvPr/>
        </p:nvSpPr>
        <p:spPr>
          <a:xfrm>
            <a:off x="6238240" y="22631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bk object 328"/>
          <p:cNvSpPr/>
          <p:nvPr/>
        </p:nvSpPr>
        <p:spPr>
          <a:xfrm>
            <a:off x="6248400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7940">
            <a:solidFill>
              <a:srgbClr val="2C59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bk object 329"/>
          <p:cNvSpPr/>
          <p:nvPr/>
        </p:nvSpPr>
        <p:spPr>
          <a:xfrm>
            <a:off x="6234429" y="2110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bk object 330"/>
          <p:cNvSpPr/>
          <p:nvPr/>
        </p:nvSpPr>
        <p:spPr>
          <a:xfrm>
            <a:off x="6281420" y="2301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bk object 331"/>
          <p:cNvSpPr/>
          <p:nvPr/>
        </p:nvSpPr>
        <p:spPr>
          <a:xfrm>
            <a:off x="6267450" y="2288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bk object 332"/>
          <p:cNvSpPr/>
          <p:nvPr/>
        </p:nvSpPr>
        <p:spPr>
          <a:xfrm>
            <a:off x="6275704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6669">
            <a:solidFill>
              <a:srgbClr val="2C59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bk object 333"/>
          <p:cNvSpPr/>
          <p:nvPr/>
        </p:nvSpPr>
        <p:spPr>
          <a:xfrm>
            <a:off x="6262370" y="2123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bk object 334"/>
          <p:cNvSpPr/>
          <p:nvPr/>
        </p:nvSpPr>
        <p:spPr>
          <a:xfrm>
            <a:off x="6308090" y="2326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bk object 335"/>
          <p:cNvSpPr/>
          <p:nvPr/>
        </p:nvSpPr>
        <p:spPr>
          <a:xfrm>
            <a:off x="629412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bk object 336"/>
          <p:cNvSpPr/>
          <p:nvPr/>
        </p:nvSpPr>
        <p:spPr>
          <a:xfrm>
            <a:off x="6303009" y="21615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2C58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bk object 337"/>
          <p:cNvSpPr/>
          <p:nvPr/>
        </p:nvSpPr>
        <p:spPr>
          <a:xfrm>
            <a:off x="6289040" y="21488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bk object 338"/>
          <p:cNvSpPr/>
          <p:nvPr/>
        </p:nvSpPr>
        <p:spPr>
          <a:xfrm>
            <a:off x="6289040" y="21361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bk object 339"/>
          <p:cNvSpPr/>
          <p:nvPr/>
        </p:nvSpPr>
        <p:spPr>
          <a:xfrm>
            <a:off x="6334759" y="2352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bk object 340"/>
          <p:cNvSpPr/>
          <p:nvPr/>
        </p:nvSpPr>
        <p:spPr>
          <a:xfrm>
            <a:off x="6320790" y="2339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bk object 341"/>
          <p:cNvSpPr/>
          <p:nvPr/>
        </p:nvSpPr>
        <p:spPr>
          <a:xfrm>
            <a:off x="6330315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2C58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bk object 342"/>
          <p:cNvSpPr/>
          <p:nvPr/>
        </p:nvSpPr>
        <p:spPr>
          <a:xfrm>
            <a:off x="6316979" y="2161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bk object 343"/>
          <p:cNvSpPr/>
          <p:nvPr/>
        </p:nvSpPr>
        <p:spPr>
          <a:xfrm>
            <a:off x="6361429" y="2377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bk object 344"/>
          <p:cNvSpPr/>
          <p:nvPr/>
        </p:nvSpPr>
        <p:spPr>
          <a:xfrm>
            <a:off x="6347459" y="23647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bk object 345"/>
          <p:cNvSpPr/>
          <p:nvPr/>
        </p:nvSpPr>
        <p:spPr>
          <a:xfrm>
            <a:off x="6357620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7939">
            <a:solidFill>
              <a:srgbClr val="2C58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bk object 346"/>
          <p:cNvSpPr/>
          <p:nvPr/>
        </p:nvSpPr>
        <p:spPr>
          <a:xfrm>
            <a:off x="6343650" y="2174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bk object 347"/>
          <p:cNvSpPr/>
          <p:nvPr/>
        </p:nvSpPr>
        <p:spPr>
          <a:xfrm>
            <a:off x="6388100" y="24028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bk object 348"/>
          <p:cNvSpPr/>
          <p:nvPr/>
        </p:nvSpPr>
        <p:spPr>
          <a:xfrm>
            <a:off x="6375400" y="23901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bk object 349"/>
          <p:cNvSpPr/>
          <p:nvPr/>
        </p:nvSpPr>
        <p:spPr>
          <a:xfrm>
            <a:off x="6384925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70">
            <a:solidFill>
              <a:srgbClr val="2B57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bk object 350"/>
          <p:cNvSpPr/>
          <p:nvPr/>
        </p:nvSpPr>
        <p:spPr>
          <a:xfrm>
            <a:off x="6371590" y="2186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bk object 351"/>
          <p:cNvSpPr/>
          <p:nvPr/>
        </p:nvSpPr>
        <p:spPr>
          <a:xfrm>
            <a:off x="6414770" y="2428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bk object 352"/>
          <p:cNvSpPr/>
          <p:nvPr/>
        </p:nvSpPr>
        <p:spPr>
          <a:xfrm>
            <a:off x="6402070" y="2415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bk object 353"/>
          <p:cNvSpPr/>
          <p:nvPr/>
        </p:nvSpPr>
        <p:spPr>
          <a:xfrm>
            <a:off x="6412229" y="22250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7939">
            <a:solidFill>
              <a:srgbClr val="2B57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bk object 354"/>
          <p:cNvSpPr/>
          <p:nvPr/>
        </p:nvSpPr>
        <p:spPr>
          <a:xfrm>
            <a:off x="6398259" y="22123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bk object 355"/>
          <p:cNvSpPr/>
          <p:nvPr/>
        </p:nvSpPr>
        <p:spPr>
          <a:xfrm>
            <a:off x="6441440" y="2453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bk object 356"/>
          <p:cNvSpPr/>
          <p:nvPr/>
        </p:nvSpPr>
        <p:spPr>
          <a:xfrm>
            <a:off x="6439534" y="22377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2B56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bk object 357"/>
          <p:cNvSpPr/>
          <p:nvPr/>
        </p:nvSpPr>
        <p:spPr>
          <a:xfrm>
            <a:off x="6426200" y="2225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bk object 358"/>
          <p:cNvSpPr/>
          <p:nvPr/>
        </p:nvSpPr>
        <p:spPr>
          <a:xfrm>
            <a:off x="6469379" y="2479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bk object 359"/>
          <p:cNvSpPr/>
          <p:nvPr/>
        </p:nvSpPr>
        <p:spPr>
          <a:xfrm>
            <a:off x="6455409" y="24663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bk object 360"/>
          <p:cNvSpPr/>
          <p:nvPr/>
        </p:nvSpPr>
        <p:spPr>
          <a:xfrm>
            <a:off x="6466840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7940">
            <a:solidFill>
              <a:srgbClr val="2B56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bk object 361"/>
          <p:cNvSpPr/>
          <p:nvPr/>
        </p:nvSpPr>
        <p:spPr>
          <a:xfrm>
            <a:off x="6452870" y="2237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49" y="12700"/>
                </a:lnTo>
                <a:lnTo>
                  <a:pt x="634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bk object 362"/>
          <p:cNvSpPr/>
          <p:nvPr/>
        </p:nvSpPr>
        <p:spPr>
          <a:xfrm>
            <a:off x="6496050" y="25044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bk object 363"/>
          <p:cNvSpPr/>
          <p:nvPr/>
        </p:nvSpPr>
        <p:spPr>
          <a:xfrm>
            <a:off x="6494145" y="22758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2B56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bk object 364"/>
          <p:cNvSpPr/>
          <p:nvPr/>
        </p:nvSpPr>
        <p:spPr>
          <a:xfrm>
            <a:off x="6480809" y="22631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bk object 365"/>
          <p:cNvSpPr/>
          <p:nvPr/>
        </p:nvSpPr>
        <p:spPr>
          <a:xfrm>
            <a:off x="6522719" y="2529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bk object 366"/>
          <p:cNvSpPr/>
          <p:nvPr/>
        </p:nvSpPr>
        <p:spPr>
          <a:xfrm>
            <a:off x="6521450" y="22885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2A55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bk object 367"/>
          <p:cNvSpPr/>
          <p:nvPr/>
        </p:nvSpPr>
        <p:spPr>
          <a:xfrm>
            <a:off x="6507480" y="22758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bk object 368"/>
          <p:cNvSpPr/>
          <p:nvPr/>
        </p:nvSpPr>
        <p:spPr>
          <a:xfrm>
            <a:off x="6560819" y="2567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bk object 369"/>
          <p:cNvSpPr/>
          <p:nvPr/>
        </p:nvSpPr>
        <p:spPr>
          <a:xfrm>
            <a:off x="6549390" y="2555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bk object 370"/>
          <p:cNvSpPr/>
          <p:nvPr/>
        </p:nvSpPr>
        <p:spPr>
          <a:xfrm>
            <a:off x="6548755" y="23012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A55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bk object 371"/>
          <p:cNvSpPr/>
          <p:nvPr/>
        </p:nvSpPr>
        <p:spPr>
          <a:xfrm>
            <a:off x="6535419" y="2288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bk object 372"/>
          <p:cNvSpPr/>
          <p:nvPr/>
        </p:nvSpPr>
        <p:spPr>
          <a:xfrm>
            <a:off x="6583680" y="25933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bk object 373"/>
          <p:cNvSpPr/>
          <p:nvPr/>
        </p:nvSpPr>
        <p:spPr>
          <a:xfrm>
            <a:off x="6572250" y="2580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bk object 374"/>
          <p:cNvSpPr/>
          <p:nvPr/>
        </p:nvSpPr>
        <p:spPr>
          <a:xfrm>
            <a:off x="6576059" y="23266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7939">
            <a:solidFill>
              <a:srgbClr val="2A54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bk object 375"/>
          <p:cNvSpPr/>
          <p:nvPr/>
        </p:nvSpPr>
        <p:spPr>
          <a:xfrm>
            <a:off x="656209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bk object 376"/>
          <p:cNvSpPr/>
          <p:nvPr/>
        </p:nvSpPr>
        <p:spPr>
          <a:xfrm>
            <a:off x="656209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bk object 377"/>
          <p:cNvSpPr/>
          <p:nvPr/>
        </p:nvSpPr>
        <p:spPr>
          <a:xfrm>
            <a:off x="6606540" y="26187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bk object 378"/>
          <p:cNvSpPr/>
          <p:nvPr/>
        </p:nvSpPr>
        <p:spPr>
          <a:xfrm>
            <a:off x="6595109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bk object 379"/>
          <p:cNvSpPr/>
          <p:nvPr/>
        </p:nvSpPr>
        <p:spPr>
          <a:xfrm>
            <a:off x="6603365" y="2339339"/>
            <a:ext cx="0" cy="266700"/>
          </a:xfrm>
          <a:custGeom>
            <a:avLst/>
            <a:gdLst/>
            <a:ahLst/>
            <a:cxnLst/>
            <a:rect l="l" t="t" r="r" b="b"/>
            <a:pathLst>
              <a:path h="266700">
                <a:moveTo>
                  <a:pt x="0" y="0"/>
                </a:moveTo>
                <a:lnTo>
                  <a:pt x="0" y="266700"/>
                </a:lnTo>
              </a:path>
            </a:pathLst>
          </a:custGeom>
          <a:ln w="26670">
            <a:solidFill>
              <a:srgbClr val="2A54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bk object 380"/>
          <p:cNvSpPr/>
          <p:nvPr/>
        </p:nvSpPr>
        <p:spPr>
          <a:xfrm>
            <a:off x="6590030" y="2326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bk object 381"/>
          <p:cNvSpPr/>
          <p:nvPr/>
        </p:nvSpPr>
        <p:spPr>
          <a:xfrm>
            <a:off x="6642100" y="2656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bk object 382"/>
          <p:cNvSpPr/>
          <p:nvPr/>
        </p:nvSpPr>
        <p:spPr>
          <a:xfrm>
            <a:off x="6630669" y="2644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bk object 383"/>
          <p:cNvSpPr/>
          <p:nvPr/>
        </p:nvSpPr>
        <p:spPr>
          <a:xfrm>
            <a:off x="6630669" y="23520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7940">
            <a:solidFill>
              <a:srgbClr val="2A54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bk object 384"/>
          <p:cNvSpPr/>
          <p:nvPr/>
        </p:nvSpPr>
        <p:spPr>
          <a:xfrm>
            <a:off x="6616700" y="2339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bk object 385"/>
          <p:cNvSpPr/>
          <p:nvPr/>
        </p:nvSpPr>
        <p:spPr>
          <a:xfrm>
            <a:off x="6664959" y="26822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bk object 386"/>
          <p:cNvSpPr/>
          <p:nvPr/>
        </p:nvSpPr>
        <p:spPr>
          <a:xfrm>
            <a:off x="6653530" y="2669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bk object 387"/>
          <p:cNvSpPr/>
          <p:nvPr/>
        </p:nvSpPr>
        <p:spPr>
          <a:xfrm>
            <a:off x="6657975" y="23774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69">
            <a:solidFill>
              <a:srgbClr val="295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bk object 388"/>
          <p:cNvSpPr/>
          <p:nvPr/>
        </p:nvSpPr>
        <p:spPr>
          <a:xfrm>
            <a:off x="6644640" y="2364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bk object 389"/>
          <p:cNvSpPr/>
          <p:nvPr/>
        </p:nvSpPr>
        <p:spPr>
          <a:xfrm>
            <a:off x="6644640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bk object 390"/>
          <p:cNvSpPr/>
          <p:nvPr/>
        </p:nvSpPr>
        <p:spPr>
          <a:xfrm>
            <a:off x="6687819" y="2707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bk object 391"/>
          <p:cNvSpPr/>
          <p:nvPr/>
        </p:nvSpPr>
        <p:spPr>
          <a:xfrm>
            <a:off x="6676390" y="2694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bk object 392"/>
          <p:cNvSpPr/>
          <p:nvPr/>
        </p:nvSpPr>
        <p:spPr>
          <a:xfrm>
            <a:off x="6685280" y="2390139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27940">
            <a:solidFill>
              <a:srgbClr val="2953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bk object 393"/>
          <p:cNvSpPr/>
          <p:nvPr/>
        </p:nvSpPr>
        <p:spPr>
          <a:xfrm>
            <a:off x="6671309" y="2377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bk object 394"/>
          <p:cNvSpPr/>
          <p:nvPr/>
        </p:nvSpPr>
        <p:spPr>
          <a:xfrm>
            <a:off x="6722109" y="27457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bk object 395"/>
          <p:cNvSpPr/>
          <p:nvPr/>
        </p:nvSpPr>
        <p:spPr>
          <a:xfrm>
            <a:off x="6710680" y="2733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bk object 396"/>
          <p:cNvSpPr/>
          <p:nvPr/>
        </p:nvSpPr>
        <p:spPr>
          <a:xfrm>
            <a:off x="6713219" y="24028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7940">
            <a:solidFill>
              <a:srgbClr val="2952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bk object 397"/>
          <p:cNvSpPr/>
          <p:nvPr/>
        </p:nvSpPr>
        <p:spPr>
          <a:xfrm>
            <a:off x="6699250" y="2390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bk object 398"/>
          <p:cNvSpPr/>
          <p:nvPr/>
        </p:nvSpPr>
        <p:spPr>
          <a:xfrm>
            <a:off x="6744969" y="27711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bk object 399"/>
          <p:cNvSpPr/>
          <p:nvPr/>
        </p:nvSpPr>
        <p:spPr>
          <a:xfrm>
            <a:off x="6733540" y="2758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bk object 400"/>
          <p:cNvSpPr/>
          <p:nvPr/>
        </p:nvSpPr>
        <p:spPr>
          <a:xfrm>
            <a:off x="6740525" y="24155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6669">
            <a:solidFill>
              <a:srgbClr val="2952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bk object 401"/>
          <p:cNvSpPr/>
          <p:nvPr/>
        </p:nvSpPr>
        <p:spPr>
          <a:xfrm>
            <a:off x="672719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bk object 402"/>
          <p:cNvSpPr/>
          <p:nvPr/>
        </p:nvSpPr>
        <p:spPr>
          <a:xfrm>
            <a:off x="6779259" y="28092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bk object 403"/>
          <p:cNvSpPr/>
          <p:nvPr/>
        </p:nvSpPr>
        <p:spPr>
          <a:xfrm>
            <a:off x="6767830" y="2796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bk object 404"/>
          <p:cNvSpPr/>
          <p:nvPr/>
        </p:nvSpPr>
        <p:spPr>
          <a:xfrm>
            <a:off x="6756400" y="27838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bk object 405"/>
          <p:cNvSpPr/>
          <p:nvPr/>
        </p:nvSpPr>
        <p:spPr>
          <a:xfrm>
            <a:off x="6767830" y="24409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7940">
            <a:solidFill>
              <a:srgbClr val="2952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bk object 406"/>
          <p:cNvSpPr/>
          <p:nvPr/>
        </p:nvSpPr>
        <p:spPr>
          <a:xfrm>
            <a:off x="6753859" y="2428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bk object 407"/>
          <p:cNvSpPr/>
          <p:nvPr/>
        </p:nvSpPr>
        <p:spPr>
          <a:xfrm>
            <a:off x="6803390" y="2834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bk object 408"/>
          <p:cNvSpPr/>
          <p:nvPr/>
        </p:nvSpPr>
        <p:spPr>
          <a:xfrm>
            <a:off x="6790690" y="28219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bk object 409"/>
          <p:cNvSpPr/>
          <p:nvPr/>
        </p:nvSpPr>
        <p:spPr>
          <a:xfrm>
            <a:off x="6795134" y="24536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9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bk object 410"/>
          <p:cNvSpPr/>
          <p:nvPr/>
        </p:nvSpPr>
        <p:spPr>
          <a:xfrm>
            <a:off x="6781800" y="2440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bk object 411"/>
          <p:cNvSpPr/>
          <p:nvPr/>
        </p:nvSpPr>
        <p:spPr>
          <a:xfrm>
            <a:off x="6826250" y="28600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bk object 412"/>
          <p:cNvSpPr/>
          <p:nvPr/>
        </p:nvSpPr>
        <p:spPr>
          <a:xfrm>
            <a:off x="6814819" y="2847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bk object 413"/>
          <p:cNvSpPr/>
          <p:nvPr/>
        </p:nvSpPr>
        <p:spPr>
          <a:xfrm>
            <a:off x="6822440" y="2466339"/>
            <a:ext cx="0" cy="381000"/>
          </a:xfrm>
          <a:custGeom>
            <a:avLst/>
            <a:gdLst/>
            <a:ahLst/>
            <a:cxnLst/>
            <a:rect l="l" t="t" r="r" b="b"/>
            <a:pathLst>
              <a:path h="381000">
                <a:moveTo>
                  <a:pt x="0" y="0"/>
                </a:moveTo>
                <a:lnTo>
                  <a:pt x="0" y="381000"/>
                </a:lnTo>
              </a:path>
            </a:pathLst>
          </a:custGeom>
          <a:ln w="27939">
            <a:solidFill>
              <a:srgbClr val="28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bk object 414"/>
          <p:cNvSpPr/>
          <p:nvPr/>
        </p:nvSpPr>
        <p:spPr>
          <a:xfrm>
            <a:off x="6808469" y="2453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bk object 415"/>
          <p:cNvSpPr/>
          <p:nvPr/>
        </p:nvSpPr>
        <p:spPr>
          <a:xfrm>
            <a:off x="6860540" y="28981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bk object 416"/>
          <p:cNvSpPr/>
          <p:nvPr/>
        </p:nvSpPr>
        <p:spPr>
          <a:xfrm>
            <a:off x="6849109" y="2885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bk object 417"/>
          <p:cNvSpPr/>
          <p:nvPr/>
        </p:nvSpPr>
        <p:spPr>
          <a:xfrm>
            <a:off x="6849744" y="24917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850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bk object 418"/>
          <p:cNvSpPr/>
          <p:nvPr/>
        </p:nvSpPr>
        <p:spPr>
          <a:xfrm>
            <a:off x="6836409" y="24790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bk object 419"/>
          <p:cNvSpPr/>
          <p:nvPr/>
        </p:nvSpPr>
        <p:spPr>
          <a:xfrm>
            <a:off x="6883400" y="2923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bk object 420"/>
          <p:cNvSpPr/>
          <p:nvPr/>
        </p:nvSpPr>
        <p:spPr>
          <a:xfrm>
            <a:off x="6871969" y="29108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bk object 421"/>
          <p:cNvSpPr/>
          <p:nvPr/>
        </p:nvSpPr>
        <p:spPr>
          <a:xfrm>
            <a:off x="6877050" y="25044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40">
            <a:solidFill>
              <a:srgbClr val="2850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bk object 422"/>
          <p:cNvSpPr/>
          <p:nvPr/>
        </p:nvSpPr>
        <p:spPr>
          <a:xfrm>
            <a:off x="6863080" y="24917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bk object 423"/>
          <p:cNvSpPr/>
          <p:nvPr/>
        </p:nvSpPr>
        <p:spPr>
          <a:xfrm>
            <a:off x="6906259" y="2948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bk object 424"/>
          <p:cNvSpPr/>
          <p:nvPr/>
        </p:nvSpPr>
        <p:spPr>
          <a:xfrm>
            <a:off x="6894830" y="29362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bk object 425"/>
          <p:cNvSpPr/>
          <p:nvPr/>
        </p:nvSpPr>
        <p:spPr>
          <a:xfrm>
            <a:off x="6904355" y="2517139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9100"/>
                </a:lnTo>
              </a:path>
            </a:pathLst>
          </a:custGeom>
          <a:ln w="26670">
            <a:solidFill>
              <a:srgbClr val="2850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bk object 426"/>
          <p:cNvSpPr/>
          <p:nvPr/>
        </p:nvSpPr>
        <p:spPr>
          <a:xfrm>
            <a:off x="6891019" y="25044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bk object 427"/>
          <p:cNvSpPr/>
          <p:nvPr/>
        </p:nvSpPr>
        <p:spPr>
          <a:xfrm>
            <a:off x="6940550" y="29870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bk object 428"/>
          <p:cNvSpPr/>
          <p:nvPr/>
        </p:nvSpPr>
        <p:spPr>
          <a:xfrm>
            <a:off x="6929119" y="2974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bk object 429"/>
          <p:cNvSpPr/>
          <p:nvPr/>
        </p:nvSpPr>
        <p:spPr>
          <a:xfrm>
            <a:off x="6931659" y="25425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7939">
            <a:solidFill>
              <a:srgbClr val="284F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bk object 430"/>
          <p:cNvSpPr/>
          <p:nvPr/>
        </p:nvSpPr>
        <p:spPr>
          <a:xfrm>
            <a:off x="6917690" y="2529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bk object 431"/>
          <p:cNvSpPr/>
          <p:nvPr/>
        </p:nvSpPr>
        <p:spPr>
          <a:xfrm>
            <a:off x="6963409" y="3012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bk object 432"/>
          <p:cNvSpPr/>
          <p:nvPr/>
        </p:nvSpPr>
        <p:spPr>
          <a:xfrm>
            <a:off x="6951980" y="29997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bk object 433"/>
          <p:cNvSpPr/>
          <p:nvPr/>
        </p:nvSpPr>
        <p:spPr>
          <a:xfrm>
            <a:off x="6958965" y="25552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70">
            <a:solidFill>
              <a:srgbClr val="274F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bk object 434"/>
          <p:cNvSpPr/>
          <p:nvPr/>
        </p:nvSpPr>
        <p:spPr>
          <a:xfrm>
            <a:off x="6945630" y="2542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bk object 435"/>
          <p:cNvSpPr/>
          <p:nvPr/>
        </p:nvSpPr>
        <p:spPr>
          <a:xfrm>
            <a:off x="6993890" y="3050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bk object 436"/>
          <p:cNvSpPr/>
          <p:nvPr/>
        </p:nvSpPr>
        <p:spPr>
          <a:xfrm>
            <a:off x="6983730" y="3037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bk object 437"/>
          <p:cNvSpPr/>
          <p:nvPr/>
        </p:nvSpPr>
        <p:spPr>
          <a:xfrm>
            <a:off x="6974840" y="30251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bk object 438"/>
          <p:cNvSpPr/>
          <p:nvPr/>
        </p:nvSpPr>
        <p:spPr>
          <a:xfrm>
            <a:off x="6986269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40">
            <a:solidFill>
              <a:srgbClr val="274E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bk object 439"/>
          <p:cNvSpPr/>
          <p:nvPr/>
        </p:nvSpPr>
        <p:spPr>
          <a:xfrm>
            <a:off x="6972300" y="2555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bk object 440"/>
          <p:cNvSpPr/>
          <p:nvPr/>
        </p:nvSpPr>
        <p:spPr>
          <a:xfrm>
            <a:off x="7013575" y="25679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74E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bk object 441"/>
          <p:cNvSpPr/>
          <p:nvPr/>
        </p:nvSpPr>
        <p:spPr>
          <a:xfrm>
            <a:off x="7051040" y="3126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bk object 442"/>
          <p:cNvSpPr/>
          <p:nvPr/>
        </p:nvSpPr>
        <p:spPr>
          <a:xfrm>
            <a:off x="7042150" y="3114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bk object 443"/>
          <p:cNvSpPr/>
          <p:nvPr/>
        </p:nvSpPr>
        <p:spPr>
          <a:xfrm>
            <a:off x="7031990" y="3101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bk object 444"/>
          <p:cNvSpPr/>
          <p:nvPr/>
        </p:nvSpPr>
        <p:spPr>
          <a:xfrm>
            <a:off x="7040880" y="26060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7940">
            <a:solidFill>
              <a:srgbClr val="274E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bk object 445"/>
          <p:cNvSpPr/>
          <p:nvPr/>
        </p:nvSpPr>
        <p:spPr>
          <a:xfrm>
            <a:off x="7026909" y="2593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bk object 446"/>
          <p:cNvSpPr/>
          <p:nvPr/>
        </p:nvSpPr>
        <p:spPr>
          <a:xfrm>
            <a:off x="7080250" y="3164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bk object 447"/>
          <p:cNvSpPr/>
          <p:nvPr/>
        </p:nvSpPr>
        <p:spPr>
          <a:xfrm>
            <a:off x="7070090" y="31521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bk object 448"/>
          <p:cNvSpPr/>
          <p:nvPr/>
        </p:nvSpPr>
        <p:spPr>
          <a:xfrm>
            <a:off x="7061200" y="3139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bk object 449"/>
          <p:cNvSpPr/>
          <p:nvPr/>
        </p:nvSpPr>
        <p:spPr>
          <a:xfrm>
            <a:off x="7068184" y="2618739"/>
            <a:ext cx="0" cy="520700"/>
          </a:xfrm>
          <a:custGeom>
            <a:avLst/>
            <a:gdLst/>
            <a:ahLst/>
            <a:cxnLst/>
            <a:rect l="l" t="t" r="r" b="b"/>
            <a:pathLst>
              <a:path h="520700">
                <a:moveTo>
                  <a:pt x="0" y="0"/>
                </a:moveTo>
                <a:lnTo>
                  <a:pt x="0" y="520700"/>
                </a:lnTo>
              </a:path>
            </a:pathLst>
          </a:custGeom>
          <a:ln w="26670">
            <a:solidFill>
              <a:srgbClr val="274D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bk object 450"/>
          <p:cNvSpPr/>
          <p:nvPr/>
        </p:nvSpPr>
        <p:spPr>
          <a:xfrm>
            <a:off x="7054850" y="2606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bk object 451"/>
          <p:cNvSpPr/>
          <p:nvPr/>
        </p:nvSpPr>
        <p:spPr>
          <a:xfrm>
            <a:off x="7095490" y="2618739"/>
            <a:ext cx="0" cy="596900"/>
          </a:xfrm>
          <a:custGeom>
            <a:avLst/>
            <a:gdLst/>
            <a:ahLst/>
            <a:cxnLst/>
            <a:rect l="l" t="t" r="r" b="b"/>
            <a:pathLst>
              <a:path h="596900">
                <a:moveTo>
                  <a:pt x="0" y="0"/>
                </a:moveTo>
                <a:lnTo>
                  <a:pt x="0" y="596900"/>
                </a:lnTo>
              </a:path>
            </a:pathLst>
          </a:custGeom>
          <a:ln w="27939">
            <a:solidFill>
              <a:srgbClr val="264D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bk object 452"/>
          <p:cNvSpPr/>
          <p:nvPr/>
        </p:nvSpPr>
        <p:spPr>
          <a:xfrm>
            <a:off x="7127240" y="3228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bk object 453"/>
          <p:cNvSpPr/>
          <p:nvPr/>
        </p:nvSpPr>
        <p:spPr>
          <a:xfrm>
            <a:off x="7118350" y="3215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bk object 454"/>
          <p:cNvSpPr/>
          <p:nvPr/>
        </p:nvSpPr>
        <p:spPr>
          <a:xfrm>
            <a:off x="7122794" y="26568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64C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bk object 455"/>
          <p:cNvSpPr/>
          <p:nvPr/>
        </p:nvSpPr>
        <p:spPr>
          <a:xfrm>
            <a:off x="7109459" y="2644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bk object 456"/>
          <p:cNvSpPr/>
          <p:nvPr/>
        </p:nvSpPr>
        <p:spPr>
          <a:xfrm>
            <a:off x="7156450" y="326644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bk object 457"/>
          <p:cNvSpPr/>
          <p:nvPr/>
        </p:nvSpPr>
        <p:spPr>
          <a:xfrm>
            <a:off x="7147559" y="325374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bk object 458"/>
          <p:cNvSpPr/>
          <p:nvPr/>
        </p:nvSpPr>
        <p:spPr>
          <a:xfrm>
            <a:off x="7150100" y="26695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7940">
            <a:solidFill>
              <a:srgbClr val="264C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bk object 459"/>
          <p:cNvSpPr/>
          <p:nvPr/>
        </p:nvSpPr>
        <p:spPr>
          <a:xfrm>
            <a:off x="7136130" y="26568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bk object 460"/>
          <p:cNvSpPr/>
          <p:nvPr/>
        </p:nvSpPr>
        <p:spPr>
          <a:xfrm>
            <a:off x="7177405" y="2669539"/>
            <a:ext cx="0" cy="647700"/>
          </a:xfrm>
          <a:custGeom>
            <a:avLst/>
            <a:gdLst/>
            <a:ahLst/>
            <a:cxnLst/>
            <a:rect l="l" t="t" r="r" b="b"/>
            <a:pathLst>
              <a:path h="647700">
                <a:moveTo>
                  <a:pt x="0" y="0"/>
                </a:moveTo>
                <a:lnTo>
                  <a:pt x="0" y="647700"/>
                </a:lnTo>
              </a:path>
            </a:pathLst>
          </a:custGeom>
          <a:ln w="26670">
            <a:solidFill>
              <a:srgbClr val="264C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bk object 461"/>
          <p:cNvSpPr/>
          <p:nvPr/>
        </p:nvSpPr>
        <p:spPr>
          <a:xfrm>
            <a:off x="7213600" y="33426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bk object 462"/>
          <p:cNvSpPr/>
          <p:nvPr/>
        </p:nvSpPr>
        <p:spPr>
          <a:xfrm>
            <a:off x="7204709" y="33299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bk object 463"/>
          <p:cNvSpPr/>
          <p:nvPr/>
        </p:nvSpPr>
        <p:spPr>
          <a:xfrm>
            <a:off x="7194550" y="3317240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bk object 464"/>
          <p:cNvSpPr/>
          <p:nvPr/>
        </p:nvSpPr>
        <p:spPr>
          <a:xfrm>
            <a:off x="7204709" y="2707639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600"/>
                </a:lnTo>
              </a:path>
            </a:pathLst>
          </a:custGeom>
          <a:ln w="27939">
            <a:solidFill>
              <a:srgbClr val="264B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bk object 465"/>
          <p:cNvSpPr/>
          <p:nvPr/>
        </p:nvSpPr>
        <p:spPr>
          <a:xfrm>
            <a:off x="7190740" y="26949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bk object 466"/>
          <p:cNvSpPr/>
          <p:nvPr/>
        </p:nvSpPr>
        <p:spPr>
          <a:xfrm>
            <a:off x="7218680" y="2707639"/>
            <a:ext cx="27940" cy="685800"/>
          </a:xfrm>
          <a:custGeom>
            <a:avLst/>
            <a:gdLst/>
            <a:ahLst/>
            <a:cxnLst/>
            <a:rect l="l" t="t" r="r" b="b"/>
            <a:pathLst>
              <a:path w="27940" h="685800">
                <a:moveTo>
                  <a:pt x="24129" y="674023"/>
                </a:moveTo>
                <a:lnTo>
                  <a:pt x="24129" y="685800"/>
                </a:lnTo>
                <a:lnTo>
                  <a:pt x="27940" y="685800"/>
                </a:lnTo>
                <a:lnTo>
                  <a:pt x="27940" y="674370"/>
                </a:lnTo>
                <a:lnTo>
                  <a:pt x="24129" y="674023"/>
                </a:lnTo>
                <a:close/>
              </a:path>
              <a:path w="27940" h="685800">
                <a:moveTo>
                  <a:pt x="5079" y="647930"/>
                </a:moveTo>
                <a:lnTo>
                  <a:pt x="5079" y="660400"/>
                </a:lnTo>
                <a:lnTo>
                  <a:pt x="13970" y="660400"/>
                </a:lnTo>
                <a:lnTo>
                  <a:pt x="13970" y="673100"/>
                </a:lnTo>
                <a:lnTo>
                  <a:pt x="24129" y="674023"/>
                </a:lnTo>
                <a:lnTo>
                  <a:pt x="24129" y="673100"/>
                </a:lnTo>
                <a:lnTo>
                  <a:pt x="27940" y="673100"/>
                </a:lnTo>
                <a:lnTo>
                  <a:pt x="27940" y="648970"/>
                </a:lnTo>
                <a:lnTo>
                  <a:pt x="5079" y="647930"/>
                </a:lnTo>
                <a:close/>
              </a:path>
              <a:path w="27940" h="685800">
                <a:moveTo>
                  <a:pt x="0" y="635000"/>
                </a:moveTo>
                <a:lnTo>
                  <a:pt x="0" y="647700"/>
                </a:lnTo>
                <a:lnTo>
                  <a:pt x="5079" y="647930"/>
                </a:lnTo>
                <a:lnTo>
                  <a:pt x="5079" y="647700"/>
                </a:lnTo>
                <a:lnTo>
                  <a:pt x="27940" y="6477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685800">
                <a:moveTo>
                  <a:pt x="0" y="609600"/>
                </a:moveTo>
                <a:lnTo>
                  <a:pt x="0" y="635000"/>
                </a:lnTo>
                <a:lnTo>
                  <a:pt x="27940" y="6350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685800">
                <a:moveTo>
                  <a:pt x="27940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685800">
                <a:moveTo>
                  <a:pt x="27940" y="584200"/>
                </a:moveTo>
                <a:lnTo>
                  <a:pt x="0" y="585470"/>
                </a:lnTo>
                <a:lnTo>
                  <a:pt x="0" y="59817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685800">
                <a:moveTo>
                  <a:pt x="0" y="4953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496570"/>
                </a:lnTo>
                <a:lnTo>
                  <a:pt x="0" y="495300"/>
                </a:lnTo>
                <a:close/>
              </a:path>
              <a:path w="27940" h="685800">
                <a:moveTo>
                  <a:pt x="27940" y="469900"/>
                </a:moveTo>
                <a:lnTo>
                  <a:pt x="0" y="47117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685800">
                <a:moveTo>
                  <a:pt x="27940" y="419100"/>
                </a:moveTo>
                <a:lnTo>
                  <a:pt x="0" y="4203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19100"/>
                </a:lnTo>
                <a:close/>
              </a:path>
              <a:path w="27940" h="685800">
                <a:moveTo>
                  <a:pt x="27940" y="381000"/>
                </a:moveTo>
                <a:lnTo>
                  <a:pt x="0" y="38227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81000"/>
                </a:lnTo>
                <a:close/>
              </a:path>
              <a:path w="27940" h="685800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685800">
                <a:moveTo>
                  <a:pt x="27940" y="292100"/>
                </a:moveTo>
                <a:lnTo>
                  <a:pt x="0" y="2933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292100"/>
                </a:lnTo>
                <a:close/>
              </a:path>
              <a:path w="27940" h="685800">
                <a:moveTo>
                  <a:pt x="27940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685800">
                <a:moveTo>
                  <a:pt x="2794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41300"/>
                </a:lnTo>
                <a:close/>
              </a:path>
              <a:path w="27940" h="685800">
                <a:moveTo>
                  <a:pt x="27940" y="190500"/>
                </a:moveTo>
                <a:lnTo>
                  <a:pt x="0" y="1917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685800">
                <a:moveTo>
                  <a:pt x="27940" y="63500"/>
                </a:moveTo>
                <a:lnTo>
                  <a:pt x="0" y="647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63500"/>
                </a:lnTo>
                <a:close/>
              </a:path>
              <a:path w="27940" h="685800">
                <a:moveTo>
                  <a:pt x="27940" y="38100"/>
                </a:moveTo>
                <a:lnTo>
                  <a:pt x="0" y="393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38100"/>
                </a:lnTo>
                <a:close/>
              </a:path>
              <a:path w="27940" h="685800">
                <a:moveTo>
                  <a:pt x="1143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bk object 467"/>
          <p:cNvSpPr/>
          <p:nvPr/>
        </p:nvSpPr>
        <p:spPr>
          <a:xfrm>
            <a:off x="7246619" y="2720339"/>
            <a:ext cx="26670" cy="711200"/>
          </a:xfrm>
          <a:custGeom>
            <a:avLst/>
            <a:gdLst/>
            <a:ahLst/>
            <a:cxnLst/>
            <a:rect l="l" t="t" r="r" b="b"/>
            <a:pathLst>
              <a:path w="26670" h="711200">
                <a:moveTo>
                  <a:pt x="15239" y="685800"/>
                </a:moveTo>
                <a:lnTo>
                  <a:pt x="15239" y="698500"/>
                </a:lnTo>
                <a:lnTo>
                  <a:pt x="25400" y="698500"/>
                </a:lnTo>
                <a:lnTo>
                  <a:pt x="25400" y="711200"/>
                </a:lnTo>
                <a:lnTo>
                  <a:pt x="26670" y="711200"/>
                </a:lnTo>
                <a:lnTo>
                  <a:pt x="26670" y="687070"/>
                </a:lnTo>
                <a:lnTo>
                  <a:pt x="15239" y="685800"/>
                </a:lnTo>
                <a:close/>
              </a:path>
              <a:path w="26670" h="711200">
                <a:moveTo>
                  <a:pt x="26670" y="673100"/>
                </a:moveTo>
                <a:lnTo>
                  <a:pt x="6350" y="674067"/>
                </a:lnTo>
                <a:lnTo>
                  <a:pt x="635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711200">
                <a:moveTo>
                  <a:pt x="13335" y="661035"/>
                </a:moveTo>
                <a:lnTo>
                  <a:pt x="0" y="661670"/>
                </a:lnTo>
                <a:lnTo>
                  <a:pt x="0" y="674370"/>
                </a:lnTo>
                <a:lnTo>
                  <a:pt x="6350" y="674067"/>
                </a:lnTo>
                <a:lnTo>
                  <a:pt x="6350" y="673100"/>
                </a:lnTo>
                <a:lnTo>
                  <a:pt x="26670" y="673100"/>
                </a:lnTo>
                <a:lnTo>
                  <a:pt x="26670" y="661670"/>
                </a:lnTo>
                <a:lnTo>
                  <a:pt x="13335" y="661035"/>
                </a:lnTo>
                <a:close/>
              </a:path>
              <a:path w="26670" h="711200">
                <a:moveTo>
                  <a:pt x="0" y="635000"/>
                </a:moveTo>
                <a:lnTo>
                  <a:pt x="0" y="660400"/>
                </a:lnTo>
                <a:lnTo>
                  <a:pt x="13335" y="661035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112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7112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112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7112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7112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7112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7112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7112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7112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7112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7112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7112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7112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7112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7112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7112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A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bk object 468"/>
          <p:cNvSpPr/>
          <p:nvPr/>
        </p:nvSpPr>
        <p:spPr>
          <a:xfrm>
            <a:off x="7273290" y="2745739"/>
            <a:ext cx="27940" cy="723900"/>
          </a:xfrm>
          <a:custGeom>
            <a:avLst/>
            <a:gdLst/>
            <a:ahLst/>
            <a:cxnLst/>
            <a:rect l="l" t="t" r="r" b="b"/>
            <a:pathLst>
              <a:path w="27940" h="723900">
                <a:moveTo>
                  <a:pt x="0" y="660400"/>
                </a:moveTo>
                <a:lnTo>
                  <a:pt x="0" y="685800"/>
                </a:lnTo>
                <a:lnTo>
                  <a:pt x="7619" y="685800"/>
                </a:lnTo>
                <a:lnTo>
                  <a:pt x="7619" y="698500"/>
                </a:lnTo>
                <a:lnTo>
                  <a:pt x="17779" y="698500"/>
                </a:lnTo>
                <a:lnTo>
                  <a:pt x="17779" y="711200"/>
                </a:lnTo>
                <a:lnTo>
                  <a:pt x="26669" y="711200"/>
                </a:lnTo>
                <a:lnTo>
                  <a:pt x="26669" y="723900"/>
                </a:lnTo>
                <a:lnTo>
                  <a:pt x="27939" y="723900"/>
                </a:lnTo>
                <a:lnTo>
                  <a:pt x="27939" y="661670"/>
                </a:lnTo>
                <a:lnTo>
                  <a:pt x="0" y="660400"/>
                </a:lnTo>
                <a:close/>
              </a:path>
              <a:path w="27940" h="723900">
                <a:moveTo>
                  <a:pt x="27939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7700"/>
                </a:lnTo>
                <a:close/>
              </a:path>
              <a:path w="27940" h="723900">
                <a:moveTo>
                  <a:pt x="13969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36270"/>
                </a:lnTo>
                <a:lnTo>
                  <a:pt x="13969" y="635635"/>
                </a:lnTo>
                <a:close/>
              </a:path>
              <a:path w="27940" h="723900">
                <a:moveTo>
                  <a:pt x="0" y="609600"/>
                </a:moveTo>
                <a:lnTo>
                  <a:pt x="0" y="635000"/>
                </a:lnTo>
                <a:lnTo>
                  <a:pt x="13969" y="635635"/>
                </a:lnTo>
                <a:lnTo>
                  <a:pt x="27939" y="6350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23900">
                <a:moveTo>
                  <a:pt x="0" y="5969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98170"/>
                </a:lnTo>
                <a:lnTo>
                  <a:pt x="0" y="596900"/>
                </a:lnTo>
                <a:close/>
              </a:path>
              <a:path w="27940" h="723900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723900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23900">
                <a:moveTo>
                  <a:pt x="27939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723900">
                <a:moveTo>
                  <a:pt x="0" y="457200"/>
                </a:moveTo>
                <a:lnTo>
                  <a:pt x="0" y="546100"/>
                </a:lnTo>
                <a:lnTo>
                  <a:pt x="27939" y="5461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723900">
                <a:moveTo>
                  <a:pt x="27939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31800"/>
                </a:lnTo>
                <a:close/>
              </a:path>
              <a:path w="27940" h="723900">
                <a:moveTo>
                  <a:pt x="27939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7939" y="431800"/>
                </a:lnTo>
                <a:lnTo>
                  <a:pt x="27939" y="381000"/>
                </a:lnTo>
                <a:close/>
              </a:path>
              <a:path w="27940" h="723900">
                <a:moveTo>
                  <a:pt x="27939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42900"/>
                </a:lnTo>
                <a:close/>
              </a:path>
              <a:path w="27940" h="723900">
                <a:moveTo>
                  <a:pt x="27939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30200"/>
                </a:lnTo>
                <a:close/>
              </a:path>
              <a:path w="27940" h="723900">
                <a:moveTo>
                  <a:pt x="27939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7939" y="330200"/>
                </a:lnTo>
                <a:lnTo>
                  <a:pt x="27939" y="254000"/>
                </a:lnTo>
                <a:close/>
              </a:path>
              <a:path w="27940" h="723900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723900">
                <a:moveTo>
                  <a:pt x="27939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03200"/>
                </a:lnTo>
                <a:close/>
              </a:path>
              <a:path w="27940" h="723900">
                <a:moveTo>
                  <a:pt x="27939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52400"/>
                </a:lnTo>
                <a:close/>
              </a:path>
              <a:path w="27940" h="723900">
                <a:moveTo>
                  <a:pt x="27939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25400"/>
                </a:lnTo>
                <a:close/>
              </a:path>
              <a:path w="27940" h="723900">
                <a:moveTo>
                  <a:pt x="19049" y="0"/>
                </a:moveTo>
                <a:lnTo>
                  <a:pt x="0" y="1270"/>
                </a:lnTo>
                <a:lnTo>
                  <a:pt x="0" y="25400"/>
                </a:lnTo>
                <a:lnTo>
                  <a:pt x="27939" y="25400"/>
                </a:lnTo>
                <a:lnTo>
                  <a:pt x="2793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bk object 469"/>
          <p:cNvSpPr/>
          <p:nvPr/>
        </p:nvSpPr>
        <p:spPr>
          <a:xfrm>
            <a:off x="7301230" y="27584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73100"/>
                </a:moveTo>
                <a:lnTo>
                  <a:pt x="0" y="674370"/>
                </a:lnTo>
                <a:lnTo>
                  <a:pt x="0" y="711200"/>
                </a:lnTo>
                <a:lnTo>
                  <a:pt x="8890" y="711200"/>
                </a:lnTo>
                <a:lnTo>
                  <a:pt x="8890" y="723900"/>
                </a:lnTo>
                <a:lnTo>
                  <a:pt x="17779" y="723900"/>
                </a:lnTo>
                <a:lnTo>
                  <a:pt x="17779" y="736600"/>
                </a:lnTo>
                <a:lnTo>
                  <a:pt x="26670" y="736600"/>
                </a:lnTo>
                <a:lnTo>
                  <a:pt x="26670" y="673100"/>
                </a:lnTo>
                <a:close/>
              </a:path>
              <a:path w="26670" h="736600">
                <a:moveTo>
                  <a:pt x="0" y="6477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48970"/>
                </a:lnTo>
                <a:lnTo>
                  <a:pt x="0" y="647700"/>
                </a:lnTo>
                <a:close/>
              </a:path>
              <a:path w="26670" h="73660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736600">
                <a:moveTo>
                  <a:pt x="13335" y="622935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13335" y="622935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22300"/>
                </a:lnTo>
                <a:lnTo>
                  <a:pt x="13335" y="622935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842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36600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26670" y="533400"/>
                </a:moveTo>
                <a:lnTo>
                  <a:pt x="0" y="5346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36600">
                <a:moveTo>
                  <a:pt x="0" y="4445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736600">
                <a:moveTo>
                  <a:pt x="26670" y="419100"/>
                </a:moveTo>
                <a:lnTo>
                  <a:pt x="0" y="4203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19100"/>
                </a:lnTo>
                <a:close/>
              </a:path>
              <a:path w="26670" h="736600">
                <a:moveTo>
                  <a:pt x="26670" y="368300"/>
                </a:moveTo>
                <a:lnTo>
                  <a:pt x="0" y="3695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3683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317500"/>
                </a:moveTo>
                <a:lnTo>
                  <a:pt x="0" y="3187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3175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736600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736600">
                <a:moveTo>
                  <a:pt x="26670" y="139700"/>
                </a:moveTo>
                <a:lnTo>
                  <a:pt x="0" y="1409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39700"/>
                </a:lnTo>
                <a:close/>
              </a:path>
              <a:path w="26670" h="736600">
                <a:moveTo>
                  <a:pt x="26670" y="12700"/>
                </a:moveTo>
                <a:lnTo>
                  <a:pt x="12700" y="12700"/>
                </a:lnTo>
                <a:lnTo>
                  <a:pt x="0" y="139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"/>
                </a:lnTo>
                <a:close/>
              </a:path>
              <a:path w="26670" h="7366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A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bk object 470"/>
          <p:cNvSpPr/>
          <p:nvPr/>
        </p:nvSpPr>
        <p:spPr>
          <a:xfrm>
            <a:off x="7327900" y="2771139"/>
            <a:ext cx="27940" cy="774700"/>
          </a:xfrm>
          <a:custGeom>
            <a:avLst/>
            <a:gdLst/>
            <a:ahLst/>
            <a:cxnLst/>
            <a:rect l="l" t="t" r="r" b="b"/>
            <a:pathLst>
              <a:path w="27940" h="774700">
                <a:moveTo>
                  <a:pt x="27940" y="698500"/>
                </a:moveTo>
                <a:lnTo>
                  <a:pt x="0" y="699770"/>
                </a:lnTo>
                <a:lnTo>
                  <a:pt x="0" y="723900"/>
                </a:lnTo>
                <a:lnTo>
                  <a:pt x="1270" y="723900"/>
                </a:lnTo>
                <a:lnTo>
                  <a:pt x="1270" y="736600"/>
                </a:lnTo>
                <a:lnTo>
                  <a:pt x="10159" y="736600"/>
                </a:lnTo>
                <a:lnTo>
                  <a:pt x="10159" y="749300"/>
                </a:lnTo>
                <a:lnTo>
                  <a:pt x="19050" y="749300"/>
                </a:lnTo>
                <a:lnTo>
                  <a:pt x="19050" y="762000"/>
                </a:lnTo>
                <a:lnTo>
                  <a:pt x="26670" y="762000"/>
                </a:lnTo>
                <a:lnTo>
                  <a:pt x="26670" y="774700"/>
                </a:lnTo>
                <a:lnTo>
                  <a:pt x="27940" y="774700"/>
                </a:lnTo>
                <a:lnTo>
                  <a:pt x="27940" y="698500"/>
                </a:lnTo>
                <a:close/>
              </a:path>
              <a:path w="27940" h="774700">
                <a:moveTo>
                  <a:pt x="2794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774700">
                <a:moveTo>
                  <a:pt x="0" y="6350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774700">
                <a:moveTo>
                  <a:pt x="2794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774700">
                <a:moveTo>
                  <a:pt x="13970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610870"/>
                </a:lnTo>
                <a:lnTo>
                  <a:pt x="13970" y="610235"/>
                </a:lnTo>
                <a:close/>
              </a:path>
              <a:path w="27940" h="774700">
                <a:moveTo>
                  <a:pt x="0" y="584200"/>
                </a:moveTo>
                <a:lnTo>
                  <a:pt x="0" y="609600"/>
                </a:lnTo>
                <a:lnTo>
                  <a:pt x="13970" y="610235"/>
                </a:lnTo>
                <a:lnTo>
                  <a:pt x="27940" y="609600"/>
                </a:lnTo>
                <a:lnTo>
                  <a:pt x="27940" y="585470"/>
                </a:lnTo>
                <a:lnTo>
                  <a:pt x="0" y="584200"/>
                </a:lnTo>
                <a:close/>
              </a:path>
              <a:path w="27940" h="774700">
                <a:moveTo>
                  <a:pt x="0" y="5715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774700">
                <a:moveTo>
                  <a:pt x="0" y="546100"/>
                </a:moveTo>
                <a:lnTo>
                  <a:pt x="0" y="571500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774700">
                <a:moveTo>
                  <a:pt x="2794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33400"/>
                </a:lnTo>
                <a:close/>
              </a:path>
              <a:path w="27940" h="774700">
                <a:moveTo>
                  <a:pt x="2794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774700">
                <a:moveTo>
                  <a:pt x="0" y="4318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433070"/>
                </a:lnTo>
                <a:lnTo>
                  <a:pt x="0" y="431800"/>
                </a:lnTo>
                <a:close/>
              </a:path>
              <a:path w="27940" h="774700">
                <a:moveTo>
                  <a:pt x="2794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6400"/>
                </a:lnTo>
                <a:close/>
              </a:path>
              <a:path w="27940" h="774700">
                <a:moveTo>
                  <a:pt x="2794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7940" y="406400"/>
                </a:lnTo>
                <a:lnTo>
                  <a:pt x="27940" y="355600"/>
                </a:lnTo>
                <a:close/>
              </a:path>
              <a:path w="27940" h="774700">
                <a:moveTo>
                  <a:pt x="2794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17500"/>
                </a:lnTo>
                <a:close/>
              </a:path>
              <a:path w="27940" h="774700">
                <a:moveTo>
                  <a:pt x="2794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304800"/>
                </a:lnTo>
                <a:close/>
              </a:path>
              <a:path w="27940" h="774700">
                <a:moveTo>
                  <a:pt x="2794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28600"/>
                </a:lnTo>
                <a:close/>
              </a:path>
              <a:path w="27940" h="774700">
                <a:moveTo>
                  <a:pt x="2794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40" y="228600"/>
                </a:lnTo>
                <a:lnTo>
                  <a:pt x="27940" y="215900"/>
                </a:lnTo>
                <a:close/>
              </a:path>
              <a:path w="27940" h="774700">
                <a:moveTo>
                  <a:pt x="2794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177800"/>
                </a:lnTo>
                <a:close/>
              </a:path>
              <a:path w="27940" h="774700">
                <a:moveTo>
                  <a:pt x="2794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27000"/>
                </a:lnTo>
                <a:close/>
              </a:path>
              <a:path w="27940" h="774700">
                <a:moveTo>
                  <a:pt x="6350" y="0"/>
                </a:moveTo>
                <a:lnTo>
                  <a:pt x="0" y="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2549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bk object 471"/>
          <p:cNvSpPr/>
          <p:nvPr/>
        </p:nvSpPr>
        <p:spPr>
          <a:xfrm>
            <a:off x="7355840" y="2796539"/>
            <a:ext cx="26670" cy="787400"/>
          </a:xfrm>
          <a:custGeom>
            <a:avLst/>
            <a:gdLst/>
            <a:ahLst/>
            <a:cxnLst/>
            <a:rect l="l" t="t" r="r" b="b"/>
            <a:pathLst>
              <a:path w="26670" h="787400">
                <a:moveTo>
                  <a:pt x="15239" y="762508"/>
                </a:moveTo>
                <a:lnTo>
                  <a:pt x="15239" y="774700"/>
                </a:lnTo>
                <a:lnTo>
                  <a:pt x="22859" y="774700"/>
                </a:lnTo>
                <a:lnTo>
                  <a:pt x="22859" y="787400"/>
                </a:lnTo>
                <a:lnTo>
                  <a:pt x="26669" y="787400"/>
                </a:lnTo>
                <a:lnTo>
                  <a:pt x="26669" y="763270"/>
                </a:lnTo>
                <a:lnTo>
                  <a:pt x="15239" y="762508"/>
                </a:lnTo>
                <a:close/>
              </a:path>
              <a:path w="26670" h="787400">
                <a:moveTo>
                  <a:pt x="26669" y="762000"/>
                </a:moveTo>
                <a:lnTo>
                  <a:pt x="152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787400">
                <a:moveTo>
                  <a:pt x="26669" y="711200"/>
                </a:moveTo>
                <a:lnTo>
                  <a:pt x="0" y="712470"/>
                </a:lnTo>
                <a:lnTo>
                  <a:pt x="0" y="749300"/>
                </a:lnTo>
                <a:lnTo>
                  <a:pt x="7619" y="749300"/>
                </a:lnTo>
                <a:lnTo>
                  <a:pt x="7619" y="762000"/>
                </a:lnTo>
                <a:lnTo>
                  <a:pt x="15239" y="762508"/>
                </a:lnTo>
                <a:lnTo>
                  <a:pt x="15239" y="76200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7874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7874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7874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7874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7874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7874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7874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7874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7874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7874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7874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7874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7874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7874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7874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7874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7874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7874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7874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787400">
                <a:moveTo>
                  <a:pt x="203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bk object 472"/>
          <p:cNvSpPr/>
          <p:nvPr/>
        </p:nvSpPr>
        <p:spPr>
          <a:xfrm>
            <a:off x="7382509" y="2809239"/>
            <a:ext cx="27940" cy="811530"/>
          </a:xfrm>
          <a:custGeom>
            <a:avLst/>
            <a:gdLst/>
            <a:ahLst/>
            <a:cxnLst/>
            <a:rect l="l" t="t" r="r" b="b"/>
            <a:pathLst>
              <a:path w="27940" h="811529">
                <a:moveTo>
                  <a:pt x="0" y="749300"/>
                </a:moveTo>
                <a:lnTo>
                  <a:pt x="0" y="774700"/>
                </a:lnTo>
                <a:lnTo>
                  <a:pt x="3810" y="774700"/>
                </a:lnTo>
                <a:lnTo>
                  <a:pt x="3810" y="787400"/>
                </a:lnTo>
                <a:lnTo>
                  <a:pt x="12700" y="787400"/>
                </a:lnTo>
                <a:lnTo>
                  <a:pt x="12700" y="800100"/>
                </a:lnTo>
                <a:lnTo>
                  <a:pt x="27940" y="800100"/>
                </a:lnTo>
                <a:lnTo>
                  <a:pt x="27940" y="750570"/>
                </a:lnTo>
                <a:lnTo>
                  <a:pt x="0" y="749300"/>
                </a:lnTo>
                <a:close/>
              </a:path>
              <a:path w="27940" h="811529">
                <a:moveTo>
                  <a:pt x="2794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7940" y="750570"/>
                </a:lnTo>
                <a:lnTo>
                  <a:pt x="27940" y="698500"/>
                </a:lnTo>
                <a:close/>
              </a:path>
              <a:path w="27940" h="811529">
                <a:moveTo>
                  <a:pt x="2794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811529">
                <a:moveTo>
                  <a:pt x="2794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22300"/>
                </a:lnTo>
                <a:close/>
              </a:path>
              <a:path w="27940" h="811529">
                <a:moveTo>
                  <a:pt x="0" y="596900"/>
                </a:moveTo>
                <a:lnTo>
                  <a:pt x="0" y="622300"/>
                </a:lnTo>
                <a:lnTo>
                  <a:pt x="27940" y="622300"/>
                </a:lnTo>
                <a:lnTo>
                  <a:pt x="27940" y="598170"/>
                </a:lnTo>
                <a:lnTo>
                  <a:pt x="0" y="596900"/>
                </a:lnTo>
                <a:close/>
              </a:path>
              <a:path w="27940" h="811529">
                <a:moveTo>
                  <a:pt x="2794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811529">
                <a:moveTo>
                  <a:pt x="13970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13970" y="572135"/>
                </a:lnTo>
                <a:close/>
              </a:path>
              <a:path w="27940" h="811529">
                <a:moveTo>
                  <a:pt x="0" y="546100"/>
                </a:moveTo>
                <a:lnTo>
                  <a:pt x="0" y="571500"/>
                </a:lnTo>
                <a:lnTo>
                  <a:pt x="13970" y="572135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811529">
                <a:moveTo>
                  <a:pt x="0" y="533400"/>
                </a:moveTo>
                <a:lnTo>
                  <a:pt x="0" y="546100"/>
                </a:lnTo>
                <a:lnTo>
                  <a:pt x="27940" y="5461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811529">
                <a:moveTo>
                  <a:pt x="0" y="508000"/>
                </a:moveTo>
                <a:lnTo>
                  <a:pt x="0" y="533400"/>
                </a:lnTo>
                <a:lnTo>
                  <a:pt x="27940" y="5334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11529">
                <a:moveTo>
                  <a:pt x="2794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811529">
                <a:moveTo>
                  <a:pt x="2794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811529">
                <a:moveTo>
                  <a:pt x="0" y="3937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811529">
                <a:moveTo>
                  <a:pt x="2794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8300"/>
                </a:lnTo>
                <a:close/>
              </a:path>
              <a:path w="27940" h="811529">
                <a:moveTo>
                  <a:pt x="2794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17500"/>
                </a:lnTo>
                <a:close/>
              </a:path>
              <a:path w="27940" h="811529">
                <a:moveTo>
                  <a:pt x="2794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79400"/>
                </a:lnTo>
                <a:close/>
              </a:path>
              <a:path w="27940" h="811529">
                <a:moveTo>
                  <a:pt x="2794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66700"/>
                </a:lnTo>
                <a:close/>
              </a:path>
              <a:path w="27940" h="811529">
                <a:moveTo>
                  <a:pt x="2794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190500"/>
                </a:lnTo>
                <a:close/>
              </a:path>
              <a:path w="27940" h="811529">
                <a:moveTo>
                  <a:pt x="2794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77800"/>
                </a:lnTo>
                <a:close/>
              </a:path>
              <a:path w="27940" h="81152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811529">
                <a:moveTo>
                  <a:pt x="2794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88900"/>
                </a:lnTo>
                <a:close/>
              </a:path>
              <a:path w="27940" h="811529">
                <a:moveTo>
                  <a:pt x="13970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811529">
                <a:moveTo>
                  <a:pt x="27940" y="800100"/>
                </a:moveTo>
                <a:lnTo>
                  <a:pt x="20320" y="800100"/>
                </a:lnTo>
                <a:lnTo>
                  <a:pt x="20320" y="801370"/>
                </a:lnTo>
                <a:lnTo>
                  <a:pt x="21590" y="801370"/>
                </a:lnTo>
                <a:lnTo>
                  <a:pt x="21590" y="803910"/>
                </a:lnTo>
                <a:lnTo>
                  <a:pt x="22860" y="803910"/>
                </a:lnTo>
                <a:lnTo>
                  <a:pt x="22860" y="805180"/>
                </a:lnTo>
                <a:lnTo>
                  <a:pt x="24130" y="805180"/>
                </a:lnTo>
                <a:lnTo>
                  <a:pt x="24130" y="807720"/>
                </a:lnTo>
                <a:lnTo>
                  <a:pt x="25400" y="807720"/>
                </a:lnTo>
                <a:lnTo>
                  <a:pt x="25400" y="810260"/>
                </a:lnTo>
                <a:lnTo>
                  <a:pt x="26670" y="810260"/>
                </a:lnTo>
                <a:lnTo>
                  <a:pt x="26670" y="811530"/>
                </a:lnTo>
                <a:lnTo>
                  <a:pt x="27940" y="811530"/>
                </a:lnTo>
                <a:lnTo>
                  <a:pt x="27940" y="800100"/>
                </a:lnTo>
                <a:close/>
              </a:path>
            </a:pathLst>
          </a:custGeom>
          <a:solidFill>
            <a:srgbClr val="2448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bk object 473"/>
          <p:cNvSpPr/>
          <p:nvPr/>
        </p:nvSpPr>
        <p:spPr>
          <a:xfrm>
            <a:off x="7410450" y="2821939"/>
            <a:ext cx="26670" cy="842010"/>
          </a:xfrm>
          <a:custGeom>
            <a:avLst/>
            <a:gdLst/>
            <a:ahLst/>
            <a:cxnLst/>
            <a:rect l="l" t="t" r="r" b="b"/>
            <a:pathLst>
              <a:path w="26670" h="842010">
                <a:moveTo>
                  <a:pt x="26670" y="774700"/>
                </a:moveTo>
                <a:lnTo>
                  <a:pt x="0" y="77597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74700"/>
                </a:lnTo>
                <a:close/>
              </a:path>
              <a:path w="26670" h="842010">
                <a:moveTo>
                  <a:pt x="0" y="736600"/>
                </a:moveTo>
                <a:lnTo>
                  <a:pt x="0" y="774700"/>
                </a:lnTo>
                <a:lnTo>
                  <a:pt x="26670" y="774700"/>
                </a:lnTo>
                <a:lnTo>
                  <a:pt x="26670" y="737870"/>
                </a:lnTo>
                <a:lnTo>
                  <a:pt x="0" y="736600"/>
                </a:lnTo>
                <a:close/>
              </a:path>
              <a:path w="26670" h="842010">
                <a:moveTo>
                  <a:pt x="26670" y="685800"/>
                </a:moveTo>
                <a:lnTo>
                  <a:pt x="0" y="687070"/>
                </a:lnTo>
                <a:lnTo>
                  <a:pt x="0" y="736600"/>
                </a:lnTo>
                <a:lnTo>
                  <a:pt x="26670" y="737870"/>
                </a:lnTo>
                <a:lnTo>
                  <a:pt x="26670" y="685800"/>
                </a:lnTo>
                <a:close/>
              </a:path>
              <a:path w="26670" h="842010">
                <a:moveTo>
                  <a:pt x="26670" y="647700"/>
                </a:moveTo>
                <a:lnTo>
                  <a:pt x="0" y="648970"/>
                </a:lnTo>
                <a:lnTo>
                  <a:pt x="0" y="68707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842010">
                <a:moveTo>
                  <a:pt x="26670" y="609600"/>
                </a:moveTo>
                <a:lnTo>
                  <a:pt x="0" y="6108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42010">
                <a:moveTo>
                  <a:pt x="0" y="5842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842010">
                <a:moveTo>
                  <a:pt x="26670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842010">
                <a:moveTo>
                  <a:pt x="13334" y="559435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60070"/>
                </a:lnTo>
                <a:lnTo>
                  <a:pt x="13334" y="559435"/>
                </a:lnTo>
                <a:close/>
              </a:path>
              <a:path w="26670" h="842010">
                <a:moveTo>
                  <a:pt x="0" y="533400"/>
                </a:moveTo>
                <a:lnTo>
                  <a:pt x="0" y="558800"/>
                </a:lnTo>
                <a:lnTo>
                  <a:pt x="13334" y="559435"/>
                </a:lnTo>
                <a:lnTo>
                  <a:pt x="26670" y="5588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42010">
                <a:moveTo>
                  <a:pt x="0" y="5207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842010">
                <a:moveTo>
                  <a:pt x="0" y="4953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42010">
                <a:moveTo>
                  <a:pt x="26670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42010">
                <a:moveTo>
                  <a:pt x="26670" y="469900"/>
                </a:moveTo>
                <a:lnTo>
                  <a:pt x="0" y="471170"/>
                </a:lnTo>
                <a:lnTo>
                  <a:pt x="0" y="48387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842010">
                <a:moveTo>
                  <a:pt x="0" y="3810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842010">
                <a:moveTo>
                  <a:pt x="26670" y="355600"/>
                </a:moveTo>
                <a:lnTo>
                  <a:pt x="0" y="3568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55600"/>
                </a:lnTo>
                <a:close/>
              </a:path>
              <a:path w="26670" h="842010">
                <a:moveTo>
                  <a:pt x="26670" y="304800"/>
                </a:moveTo>
                <a:lnTo>
                  <a:pt x="0" y="306070"/>
                </a:lnTo>
                <a:lnTo>
                  <a:pt x="0" y="356870"/>
                </a:lnTo>
                <a:lnTo>
                  <a:pt x="26670" y="355600"/>
                </a:lnTo>
                <a:lnTo>
                  <a:pt x="26670" y="304800"/>
                </a:lnTo>
                <a:close/>
              </a:path>
              <a:path w="26670" h="842010">
                <a:moveTo>
                  <a:pt x="26670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66700"/>
                </a:lnTo>
                <a:close/>
              </a:path>
              <a:path w="26670" h="842010">
                <a:moveTo>
                  <a:pt x="26670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54000"/>
                </a:lnTo>
                <a:close/>
              </a:path>
              <a:path w="26670" h="842010">
                <a:moveTo>
                  <a:pt x="26670" y="177800"/>
                </a:moveTo>
                <a:lnTo>
                  <a:pt x="0" y="1790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177800"/>
                </a:lnTo>
                <a:close/>
              </a:path>
              <a:path w="26670" h="842010">
                <a:moveTo>
                  <a:pt x="26670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8420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842010">
                <a:moveTo>
                  <a:pt x="26670" y="76200"/>
                </a:moveTo>
                <a:lnTo>
                  <a:pt x="0" y="774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76200"/>
                </a:lnTo>
                <a:close/>
              </a:path>
              <a:path w="26670" h="842010">
                <a:moveTo>
                  <a:pt x="7620" y="0"/>
                </a:moveTo>
                <a:lnTo>
                  <a:pt x="0" y="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6670" h="842010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42010">
                <a:moveTo>
                  <a:pt x="26670" y="800100"/>
                </a:moveTo>
                <a:lnTo>
                  <a:pt x="0" y="800100"/>
                </a:lnTo>
                <a:lnTo>
                  <a:pt x="0" y="801370"/>
                </a:lnTo>
                <a:lnTo>
                  <a:pt x="1270" y="801370"/>
                </a:lnTo>
                <a:lnTo>
                  <a:pt x="1270" y="802640"/>
                </a:lnTo>
                <a:lnTo>
                  <a:pt x="2540" y="802640"/>
                </a:lnTo>
                <a:lnTo>
                  <a:pt x="2540" y="805180"/>
                </a:lnTo>
                <a:lnTo>
                  <a:pt x="3809" y="805180"/>
                </a:lnTo>
                <a:lnTo>
                  <a:pt x="3809" y="806450"/>
                </a:lnTo>
                <a:lnTo>
                  <a:pt x="5079" y="806450"/>
                </a:lnTo>
                <a:lnTo>
                  <a:pt x="5079" y="808990"/>
                </a:lnTo>
                <a:lnTo>
                  <a:pt x="6350" y="808990"/>
                </a:lnTo>
                <a:lnTo>
                  <a:pt x="6350" y="811530"/>
                </a:lnTo>
                <a:lnTo>
                  <a:pt x="7620" y="811530"/>
                </a:lnTo>
                <a:lnTo>
                  <a:pt x="762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42010">
                <a:moveTo>
                  <a:pt x="26670" y="812800"/>
                </a:moveTo>
                <a:lnTo>
                  <a:pt x="8890" y="812800"/>
                </a:lnTo>
                <a:lnTo>
                  <a:pt x="8890" y="815340"/>
                </a:lnTo>
                <a:lnTo>
                  <a:pt x="10159" y="815340"/>
                </a:lnTo>
                <a:lnTo>
                  <a:pt x="10159" y="816610"/>
                </a:lnTo>
                <a:lnTo>
                  <a:pt x="11429" y="816610"/>
                </a:lnTo>
                <a:lnTo>
                  <a:pt x="11429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842010">
                <a:moveTo>
                  <a:pt x="26670" y="819150"/>
                </a:moveTo>
                <a:lnTo>
                  <a:pt x="12700" y="819150"/>
                </a:lnTo>
                <a:lnTo>
                  <a:pt x="12700" y="821690"/>
                </a:lnTo>
                <a:lnTo>
                  <a:pt x="13970" y="821690"/>
                </a:lnTo>
                <a:lnTo>
                  <a:pt x="13970" y="822960"/>
                </a:lnTo>
                <a:lnTo>
                  <a:pt x="15240" y="822960"/>
                </a:lnTo>
                <a:lnTo>
                  <a:pt x="15240" y="825500"/>
                </a:lnTo>
                <a:lnTo>
                  <a:pt x="16509" y="825500"/>
                </a:lnTo>
                <a:lnTo>
                  <a:pt x="16509" y="826770"/>
                </a:lnTo>
                <a:lnTo>
                  <a:pt x="17779" y="826770"/>
                </a:lnTo>
                <a:lnTo>
                  <a:pt x="17779" y="829310"/>
                </a:lnTo>
                <a:lnTo>
                  <a:pt x="19050" y="829310"/>
                </a:lnTo>
                <a:lnTo>
                  <a:pt x="1905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842010">
                <a:moveTo>
                  <a:pt x="26670" y="831850"/>
                </a:moveTo>
                <a:lnTo>
                  <a:pt x="20320" y="831850"/>
                </a:lnTo>
                <a:lnTo>
                  <a:pt x="20320" y="833120"/>
                </a:lnTo>
                <a:lnTo>
                  <a:pt x="21590" y="833120"/>
                </a:lnTo>
                <a:lnTo>
                  <a:pt x="21590" y="835660"/>
                </a:lnTo>
                <a:lnTo>
                  <a:pt x="22859" y="835660"/>
                </a:lnTo>
                <a:lnTo>
                  <a:pt x="22859" y="836930"/>
                </a:lnTo>
                <a:lnTo>
                  <a:pt x="24129" y="836930"/>
                </a:lnTo>
                <a:lnTo>
                  <a:pt x="24129" y="839470"/>
                </a:lnTo>
                <a:lnTo>
                  <a:pt x="25400" y="839470"/>
                </a:lnTo>
                <a:lnTo>
                  <a:pt x="25400" y="842010"/>
                </a:lnTo>
                <a:lnTo>
                  <a:pt x="26670" y="842010"/>
                </a:lnTo>
                <a:lnTo>
                  <a:pt x="26670" y="83185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bk object 474"/>
          <p:cNvSpPr/>
          <p:nvPr/>
        </p:nvSpPr>
        <p:spPr>
          <a:xfrm>
            <a:off x="7437119" y="2834639"/>
            <a:ext cx="27940" cy="872490"/>
          </a:xfrm>
          <a:custGeom>
            <a:avLst/>
            <a:gdLst/>
            <a:ahLst/>
            <a:cxnLst/>
            <a:rect l="l" t="t" r="r" b="b"/>
            <a:pathLst>
              <a:path w="27940" h="872489">
                <a:moveTo>
                  <a:pt x="27939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62000"/>
                </a:lnTo>
                <a:close/>
              </a:path>
              <a:path w="27940" h="872489">
                <a:moveTo>
                  <a:pt x="0" y="723900"/>
                </a:moveTo>
                <a:lnTo>
                  <a:pt x="0" y="762000"/>
                </a:lnTo>
                <a:lnTo>
                  <a:pt x="27939" y="762000"/>
                </a:lnTo>
                <a:lnTo>
                  <a:pt x="27939" y="725170"/>
                </a:lnTo>
                <a:lnTo>
                  <a:pt x="0" y="723900"/>
                </a:lnTo>
                <a:close/>
              </a:path>
              <a:path w="27940" h="872489">
                <a:moveTo>
                  <a:pt x="27939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39" y="725170"/>
                </a:lnTo>
                <a:lnTo>
                  <a:pt x="27939" y="673100"/>
                </a:lnTo>
                <a:close/>
              </a:path>
              <a:path w="27940" h="872489">
                <a:moveTo>
                  <a:pt x="27939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39" y="673100"/>
                </a:lnTo>
                <a:lnTo>
                  <a:pt x="27939" y="635000"/>
                </a:lnTo>
                <a:close/>
              </a:path>
              <a:path w="27940" h="872489">
                <a:moveTo>
                  <a:pt x="27939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596900"/>
                </a:lnTo>
                <a:close/>
              </a:path>
              <a:path w="27940" h="872489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872489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872489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7370"/>
                </a:lnTo>
                <a:lnTo>
                  <a:pt x="13970" y="546735"/>
                </a:lnTo>
                <a:close/>
              </a:path>
              <a:path w="27940" h="872489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39" y="5461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872489">
                <a:moveTo>
                  <a:pt x="0" y="5080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509270"/>
                </a:lnTo>
                <a:lnTo>
                  <a:pt x="0" y="508000"/>
                </a:lnTo>
                <a:close/>
              </a:path>
              <a:path w="27940" h="872489">
                <a:moveTo>
                  <a:pt x="0" y="482600"/>
                </a:moveTo>
                <a:lnTo>
                  <a:pt x="0" y="508000"/>
                </a:lnTo>
                <a:lnTo>
                  <a:pt x="27939" y="5080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872489">
                <a:moveTo>
                  <a:pt x="27939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69900"/>
                </a:lnTo>
                <a:close/>
              </a:path>
              <a:path w="27940" h="872489">
                <a:moveTo>
                  <a:pt x="27939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39" y="469900"/>
                </a:lnTo>
                <a:lnTo>
                  <a:pt x="27939" y="457200"/>
                </a:lnTo>
                <a:close/>
              </a:path>
              <a:path w="27940" h="872489">
                <a:moveTo>
                  <a:pt x="0" y="368300"/>
                </a:moveTo>
                <a:lnTo>
                  <a:pt x="0" y="457200"/>
                </a:lnTo>
                <a:lnTo>
                  <a:pt x="27939" y="457200"/>
                </a:lnTo>
                <a:lnTo>
                  <a:pt x="27939" y="369570"/>
                </a:lnTo>
                <a:lnTo>
                  <a:pt x="0" y="368300"/>
                </a:lnTo>
                <a:close/>
              </a:path>
              <a:path w="27940" h="872489">
                <a:moveTo>
                  <a:pt x="27939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39" y="368300"/>
                </a:lnTo>
                <a:lnTo>
                  <a:pt x="27939" y="342900"/>
                </a:lnTo>
                <a:close/>
              </a:path>
              <a:path w="27940" h="872489">
                <a:moveTo>
                  <a:pt x="27939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39" y="342900"/>
                </a:lnTo>
                <a:lnTo>
                  <a:pt x="27939" y="292100"/>
                </a:lnTo>
                <a:close/>
              </a:path>
              <a:path w="27940" h="872489">
                <a:moveTo>
                  <a:pt x="27939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54000"/>
                </a:lnTo>
                <a:close/>
              </a:path>
              <a:path w="27940" h="872489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872489">
                <a:moveTo>
                  <a:pt x="27939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165100"/>
                </a:lnTo>
                <a:close/>
              </a:path>
              <a:path w="27940" h="872489">
                <a:moveTo>
                  <a:pt x="27939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872489">
                <a:moveTo>
                  <a:pt x="27939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114300"/>
                </a:lnTo>
                <a:close/>
              </a:path>
              <a:path w="27940" h="872489">
                <a:moveTo>
                  <a:pt x="27939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63500"/>
                </a:lnTo>
                <a:close/>
              </a:path>
              <a:path w="27940" h="872489">
                <a:moveTo>
                  <a:pt x="1270" y="0"/>
                </a:moveTo>
                <a:lnTo>
                  <a:pt x="0" y="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7940" h="872489">
                <a:moveTo>
                  <a:pt x="2793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74700"/>
                </a:lnTo>
                <a:close/>
              </a:path>
              <a:path w="27940" h="872489">
                <a:moveTo>
                  <a:pt x="27939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87400"/>
                </a:lnTo>
                <a:close/>
              </a:path>
              <a:path w="27940" h="872489">
                <a:moveTo>
                  <a:pt x="27939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7939" y="819150"/>
                </a:lnTo>
                <a:lnTo>
                  <a:pt x="27939" y="806450"/>
                </a:lnTo>
                <a:close/>
              </a:path>
              <a:path w="27940" h="872489">
                <a:moveTo>
                  <a:pt x="27939" y="819150"/>
                </a:moveTo>
                <a:lnTo>
                  <a:pt x="0" y="819150"/>
                </a:lnTo>
                <a:lnTo>
                  <a:pt x="0" y="830580"/>
                </a:lnTo>
                <a:lnTo>
                  <a:pt x="1270" y="830580"/>
                </a:lnTo>
                <a:lnTo>
                  <a:pt x="1270" y="831850"/>
                </a:lnTo>
                <a:lnTo>
                  <a:pt x="27939" y="831850"/>
                </a:lnTo>
                <a:lnTo>
                  <a:pt x="27939" y="819150"/>
                </a:lnTo>
                <a:close/>
              </a:path>
              <a:path w="27940" h="872489">
                <a:moveTo>
                  <a:pt x="27939" y="831850"/>
                </a:moveTo>
                <a:lnTo>
                  <a:pt x="1270" y="831850"/>
                </a:lnTo>
                <a:lnTo>
                  <a:pt x="1270" y="833120"/>
                </a:lnTo>
                <a:lnTo>
                  <a:pt x="2539" y="833120"/>
                </a:lnTo>
                <a:lnTo>
                  <a:pt x="2539" y="834390"/>
                </a:lnTo>
                <a:lnTo>
                  <a:pt x="3809" y="834390"/>
                </a:lnTo>
                <a:lnTo>
                  <a:pt x="3809" y="836930"/>
                </a:lnTo>
                <a:lnTo>
                  <a:pt x="5079" y="836930"/>
                </a:lnTo>
                <a:lnTo>
                  <a:pt x="5079" y="838200"/>
                </a:lnTo>
                <a:lnTo>
                  <a:pt x="27939" y="838200"/>
                </a:lnTo>
                <a:lnTo>
                  <a:pt x="27939" y="831850"/>
                </a:lnTo>
                <a:close/>
              </a:path>
              <a:path w="27940" h="872489">
                <a:moveTo>
                  <a:pt x="27939" y="838200"/>
                </a:moveTo>
                <a:lnTo>
                  <a:pt x="6350" y="838200"/>
                </a:lnTo>
                <a:lnTo>
                  <a:pt x="6350" y="840740"/>
                </a:lnTo>
                <a:lnTo>
                  <a:pt x="7620" y="840740"/>
                </a:lnTo>
                <a:lnTo>
                  <a:pt x="7620" y="843280"/>
                </a:lnTo>
                <a:lnTo>
                  <a:pt x="8889" y="843280"/>
                </a:lnTo>
                <a:lnTo>
                  <a:pt x="8889" y="844550"/>
                </a:lnTo>
                <a:lnTo>
                  <a:pt x="10159" y="844550"/>
                </a:lnTo>
                <a:lnTo>
                  <a:pt x="10159" y="847090"/>
                </a:lnTo>
                <a:lnTo>
                  <a:pt x="11429" y="847090"/>
                </a:lnTo>
                <a:lnTo>
                  <a:pt x="11429" y="848360"/>
                </a:lnTo>
                <a:lnTo>
                  <a:pt x="12700" y="848360"/>
                </a:lnTo>
                <a:lnTo>
                  <a:pt x="12700" y="850900"/>
                </a:lnTo>
                <a:lnTo>
                  <a:pt x="13970" y="850900"/>
                </a:lnTo>
                <a:lnTo>
                  <a:pt x="13970" y="853440"/>
                </a:lnTo>
                <a:lnTo>
                  <a:pt x="15239" y="853440"/>
                </a:lnTo>
                <a:lnTo>
                  <a:pt x="15239" y="854710"/>
                </a:lnTo>
                <a:lnTo>
                  <a:pt x="16509" y="854710"/>
                </a:lnTo>
                <a:lnTo>
                  <a:pt x="16509" y="857250"/>
                </a:lnTo>
                <a:lnTo>
                  <a:pt x="27939" y="857250"/>
                </a:lnTo>
                <a:lnTo>
                  <a:pt x="27939" y="838200"/>
                </a:lnTo>
                <a:close/>
              </a:path>
              <a:path w="27940" h="872489">
                <a:moveTo>
                  <a:pt x="27939" y="857250"/>
                </a:moveTo>
                <a:lnTo>
                  <a:pt x="17779" y="857250"/>
                </a:lnTo>
                <a:lnTo>
                  <a:pt x="17779" y="858520"/>
                </a:lnTo>
                <a:lnTo>
                  <a:pt x="19050" y="858520"/>
                </a:lnTo>
                <a:lnTo>
                  <a:pt x="19050" y="861060"/>
                </a:lnTo>
                <a:lnTo>
                  <a:pt x="20320" y="861060"/>
                </a:lnTo>
                <a:lnTo>
                  <a:pt x="20320" y="863600"/>
                </a:lnTo>
                <a:lnTo>
                  <a:pt x="27939" y="863600"/>
                </a:lnTo>
                <a:lnTo>
                  <a:pt x="27939" y="857250"/>
                </a:lnTo>
                <a:close/>
              </a:path>
              <a:path w="27940" h="872489">
                <a:moveTo>
                  <a:pt x="27939" y="863600"/>
                </a:moveTo>
                <a:lnTo>
                  <a:pt x="21589" y="863600"/>
                </a:lnTo>
                <a:lnTo>
                  <a:pt x="21589" y="864870"/>
                </a:lnTo>
                <a:lnTo>
                  <a:pt x="22859" y="864870"/>
                </a:lnTo>
                <a:lnTo>
                  <a:pt x="22859" y="867410"/>
                </a:lnTo>
                <a:lnTo>
                  <a:pt x="24129" y="867410"/>
                </a:lnTo>
                <a:lnTo>
                  <a:pt x="24129" y="868680"/>
                </a:lnTo>
                <a:lnTo>
                  <a:pt x="25400" y="868680"/>
                </a:lnTo>
                <a:lnTo>
                  <a:pt x="25400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872489">
                <a:moveTo>
                  <a:pt x="27939" y="869950"/>
                </a:moveTo>
                <a:lnTo>
                  <a:pt x="25400" y="869950"/>
                </a:lnTo>
                <a:lnTo>
                  <a:pt x="25400" y="871220"/>
                </a:lnTo>
                <a:lnTo>
                  <a:pt x="26670" y="871220"/>
                </a:lnTo>
                <a:lnTo>
                  <a:pt x="26670" y="872490"/>
                </a:lnTo>
                <a:lnTo>
                  <a:pt x="27939" y="872490"/>
                </a:lnTo>
                <a:lnTo>
                  <a:pt x="27939" y="869950"/>
                </a:lnTo>
                <a:close/>
              </a:path>
            </a:pathLst>
          </a:custGeom>
          <a:solidFill>
            <a:srgbClr val="2448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bk object 475"/>
          <p:cNvSpPr/>
          <p:nvPr/>
        </p:nvSpPr>
        <p:spPr>
          <a:xfrm>
            <a:off x="7465059" y="2860039"/>
            <a:ext cx="26670" cy="890269"/>
          </a:xfrm>
          <a:custGeom>
            <a:avLst/>
            <a:gdLst/>
            <a:ahLst/>
            <a:cxnLst/>
            <a:rect l="l" t="t" r="r" b="b"/>
            <a:pathLst>
              <a:path w="26670" h="890270">
                <a:moveTo>
                  <a:pt x="26670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890270">
                <a:moveTo>
                  <a:pt x="0" y="698500"/>
                </a:moveTo>
                <a:lnTo>
                  <a:pt x="0" y="736600"/>
                </a:lnTo>
                <a:lnTo>
                  <a:pt x="26670" y="736600"/>
                </a:lnTo>
                <a:lnTo>
                  <a:pt x="26670" y="699770"/>
                </a:lnTo>
                <a:lnTo>
                  <a:pt x="0" y="698500"/>
                </a:lnTo>
                <a:close/>
              </a:path>
              <a:path w="26670" h="890270">
                <a:moveTo>
                  <a:pt x="26670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6670" y="699770"/>
                </a:lnTo>
                <a:lnTo>
                  <a:pt x="26670" y="647700"/>
                </a:lnTo>
                <a:close/>
              </a:path>
              <a:path w="26670" h="890270">
                <a:moveTo>
                  <a:pt x="26670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90270">
                <a:moveTo>
                  <a:pt x="26670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89027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9027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890270">
                <a:moveTo>
                  <a:pt x="13334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13334" y="521335"/>
                </a:lnTo>
                <a:close/>
              </a:path>
              <a:path w="26670" h="890270">
                <a:moveTo>
                  <a:pt x="0" y="495300"/>
                </a:moveTo>
                <a:lnTo>
                  <a:pt x="0" y="520700"/>
                </a:lnTo>
                <a:lnTo>
                  <a:pt x="13334" y="521335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90270">
                <a:moveTo>
                  <a:pt x="0" y="4826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890270">
                <a:moveTo>
                  <a:pt x="0" y="4572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890270">
                <a:moveTo>
                  <a:pt x="2667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90270">
                <a:moveTo>
                  <a:pt x="26670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890270">
                <a:moveTo>
                  <a:pt x="0" y="3429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344170"/>
                </a:lnTo>
                <a:lnTo>
                  <a:pt x="0" y="342900"/>
                </a:lnTo>
                <a:close/>
              </a:path>
              <a:path w="26670" h="890270">
                <a:moveTo>
                  <a:pt x="26670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17500"/>
                </a:lnTo>
                <a:close/>
              </a:path>
              <a:path w="26670" h="890270">
                <a:moveTo>
                  <a:pt x="26670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6670" y="317500"/>
                </a:lnTo>
                <a:lnTo>
                  <a:pt x="26670" y="266700"/>
                </a:lnTo>
                <a:close/>
              </a:path>
              <a:path w="26670" h="89027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89027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890270">
                <a:moveTo>
                  <a:pt x="26670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39700"/>
                </a:lnTo>
                <a:close/>
              </a:path>
              <a:path w="26670" h="890270">
                <a:moveTo>
                  <a:pt x="2667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890270">
                <a:moveTo>
                  <a:pt x="26670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88900"/>
                </a:lnTo>
                <a:close/>
              </a:path>
              <a:path w="26670" h="890270">
                <a:moveTo>
                  <a:pt x="26670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38100"/>
                </a:lnTo>
                <a:close/>
              </a:path>
              <a:path w="26670" h="890270">
                <a:moveTo>
                  <a:pt x="15240" y="0"/>
                </a:moveTo>
                <a:lnTo>
                  <a:pt x="0" y="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6670" h="89027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90270">
                <a:moveTo>
                  <a:pt x="26670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2000"/>
                </a:lnTo>
                <a:close/>
              </a:path>
              <a:path w="26670" h="89027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890270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90270">
                <a:moveTo>
                  <a:pt x="26670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06450"/>
                </a:lnTo>
                <a:close/>
              </a:path>
              <a:path w="26670" h="890270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890270">
                <a:moveTo>
                  <a:pt x="2667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1270" y="849630"/>
                </a:lnTo>
                <a:lnTo>
                  <a:pt x="127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90270">
                <a:moveTo>
                  <a:pt x="26670" y="850900"/>
                </a:moveTo>
                <a:lnTo>
                  <a:pt x="1270" y="850900"/>
                </a:lnTo>
                <a:lnTo>
                  <a:pt x="1270" y="852170"/>
                </a:lnTo>
                <a:lnTo>
                  <a:pt x="2540" y="852170"/>
                </a:lnTo>
                <a:lnTo>
                  <a:pt x="2540" y="853440"/>
                </a:lnTo>
                <a:lnTo>
                  <a:pt x="3810" y="853440"/>
                </a:lnTo>
                <a:lnTo>
                  <a:pt x="3810" y="855980"/>
                </a:lnTo>
                <a:lnTo>
                  <a:pt x="5080" y="855980"/>
                </a:lnTo>
                <a:lnTo>
                  <a:pt x="508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90270">
                <a:moveTo>
                  <a:pt x="26670" y="857250"/>
                </a:moveTo>
                <a:lnTo>
                  <a:pt x="6350" y="857250"/>
                </a:lnTo>
                <a:lnTo>
                  <a:pt x="6350" y="859790"/>
                </a:lnTo>
                <a:lnTo>
                  <a:pt x="7620" y="859790"/>
                </a:lnTo>
                <a:lnTo>
                  <a:pt x="7620" y="862330"/>
                </a:lnTo>
                <a:lnTo>
                  <a:pt x="8890" y="862330"/>
                </a:lnTo>
                <a:lnTo>
                  <a:pt x="889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90270">
                <a:moveTo>
                  <a:pt x="26670" y="863600"/>
                </a:moveTo>
                <a:lnTo>
                  <a:pt x="10160" y="863600"/>
                </a:lnTo>
                <a:lnTo>
                  <a:pt x="10160" y="866140"/>
                </a:lnTo>
                <a:lnTo>
                  <a:pt x="11430" y="866140"/>
                </a:lnTo>
                <a:lnTo>
                  <a:pt x="11430" y="867410"/>
                </a:lnTo>
                <a:lnTo>
                  <a:pt x="12700" y="867410"/>
                </a:lnTo>
                <a:lnTo>
                  <a:pt x="1270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90270">
                <a:moveTo>
                  <a:pt x="26670" y="869950"/>
                </a:moveTo>
                <a:lnTo>
                  <a:pt x="13970" y="869950"/>
                </a:lnTo>
                <a:lnTo>
                  <a:pt x="13970" y="872490"/>
                </a:lnTo>
                <a:lnTo>
                  <a:pt x="15240" y="872490"/>
                </a:lnTo>
                <a:lnTo>
                  <a:pt x="15240" y="873760"/>
                </a:lnTo>
                <a:lnTo>
                  <a:pt x="16510" y="873760"/>
                </a:lnTo>
                <a:lnTo>
                  <a:pt x="1651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90270">
                <a:moveTo>
                  <a:pt x="26670" y="876300"/>
                </a:moveTo>
                <a:lnTo>
                  <a:pt x="17780" y="876300"/>
                </a:lnTo>
                <a:lnTo>
                  <a:pt x="17780" y="877570"/>
                </a:lnTo>
                <a:lnTo>
                  <a:pt x="19050" y="877570"/>
                </a:lnTo>
                <a:lnTo>
                  <a:pt x="19050" y="880110"/>
                </a:lnTo>
                <a:lnTo>
                  <a:pt x="20320" y="880110"/>
                </a:lnTo>
                <a:lnTo>
                  <a:pt x="20320" y="882650"/>
                </a:lnTo>
                <a:lnTo>
                  <a:pt x="26670" y="882650"/>
                </a:lnTo>
                <a:lnTo>
                  <a:pt x="26670" y="876300"/>
                </a:lnTo>
                <a:close/>
              </a:path>
              <a:path w="26670" h="890270">
                <a:moveTo>
                  <a:pt x="26670" y="882650"/>
                </a:moveTo>
                <a:lnTo>
                  <a:pt x="21590" y="882650"/>
                </a:lnTo>
                <a:lnTo>
                  <a:pt x="21590" y="883920"/>
                </a:lnTo>
                <a:lnTo>
                  <a:pt x="22860" y="883920"/>
                </a:lnTo>
                <a:lnTo>
                  <a:pt x="22860" y="886460"/>
                </a:lnTo>
                <a:lnTo>
                  <a:pt x="24130" y="886460"/>
                </a:lnTo>
                <a:lnTo>
                  <a:pt x="24130" y="887730"/>
                </a:lnTo>
                <a:lnTo>
                  <a:pt x="25400" y="887730"/>
                </a:lnTo>
                <a:lnTo>
                  <a:pt x="25400" y="890270"/>
                </a:lnTo>
                <a:lnTo>
                  <a:pt x="26670" y="890270"/>
                </a:lnTo>
                <a:lnTo>
                  <a:pt x="26670" y="882650"/>
                </a:lnTo>
                <a:close/>
              </a:path>
            </a:pathLst>
          </a:custGeom>
          <a:solidFill>
            <a:srgbClr val="2447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bk object 476"/>
          <p:cNvSpPr/>
          <p:nvPr/>
        </p:nvSpPr>
        <p:spPr>
          <a:xfrm>
            <a:off x="7491730" y="2872739"/>
            <a:ext cx="27940" cy="922019"/>
          </a:xfrm>
          <a:custGeom>
            <a:avLst/>
            <a:gdLst/>
            <a:ahLst/>
            <a:cxnLst/>
            <a:rect l="l" t="t" r="r" b="b"/>
            <a:pathLst>
              <a:path w="27940" h="922020">
                <a:moveTo>
                  <a:pt x="27940" y="723900"/>
                </a:moveTo>
                <a:lnTo>
                  <a:pt x="0" y="72517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3900"/>
                </a:lnTo>
                <a:close/>
              </a:path>
              <a:path w="27940" h="922020">
                <a:moveTo>
                  <a:pt x="0" y="685800"/>
                </a:moveTo>
                <a:lnTo>
                  <a:pt x="0" y="723900"/>
                </a:lnTo>
                <a:lnTo>
                  <a:pt x="27940" y="723900"/>
                </a:lnTo>
                <a:lnTo>
                  <a:pt x="27940" y="687070"/>
                </a:lnTo>
                <a:lnTo>
                  <a:pt x="0" y="685800"/>
                </a:lnTo>
                <a:close/>
              </a:path>
              <a:path w="27940" h="922020">
                <a:moveTo>
                  <a:pt x="27940" y="635000"/>
                </a:moveTo>
                <a:lnTo>
                  <a:pt x="0" y="636270"/>
                </a:lnTo>
                <a:lnTo>
                  <a:pt x="0" y="685800"/>
                </a:lnTo>
                <a:lnTo>
                  <a:pt x="27940" y="687070"/>
                </a:lnTo>
                <a:lnTo>
                  <a:pt x="27940" y="635000"/>
                </a:lnTo>
                <a:close/>
              </a:path>
              <a:path w="27940" h="922020">
                <a:moveTo>
                  <a:pt x="27940" y="596900"/>
                </a:moveTo>
                <a:lnTo>
                  <a:pt x="0" y="598170"/>
                </a:lnTo>
                <a:lnTo>
                  <a:pt x="0" y="63627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922020">
                <a:moveTo>
                  <a:pt x="27940" y="558800"/>
                </a:moveTo>
                <a:lnTo>
                  <a:pt x="0" y="5600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58800"/>
                </a:lnTo>
                <a:close/>
              </a:path>
              <a:path w="27940" h="922020">
                <a:moveTo>
                  <a:pt x="0" y="533400"/>
                </a:moveTo>
                <a:lnTo>
                  <a:pt x="0" y="558800"/>
                </a:lnTo>
                <a:lnTo>
                  <a:pt x="27940" y="5588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922020">
                <a:moveTo>
                  <a:pt x="27940" y="520700"/>
                </a:moveTo>
                <a:lnTo>
                  <a:pt x="0" y="5219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922020">
                <a:moveTo>
                  <a:pt x="13970" y="508635"/>
                </a:moveTo>
                <a:lnTo>
                  <a:pt x="0" y="5092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13970" y="508635"/>
                </a:lnTo>
                <a:close/>
              </a:path>
              <a:path w="27940" h="922020">
                <a:moveTo>
                  <a:pt x="0" y="482600"/>
                </a:moveTo>
                <a:lnTo>
                  <a:pt x="0" y="508000"/>
                </a:lnTo>
                <a:lnTo>
                  <a:pt x="13970" y="508635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922020">
                <a:moveTo>
                  <a:pt x="0" y="4699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922020">
                <a:moveTo>
                  <a:pt x="0" y="444500"/>
                </a:moveTo>
                <a:lnTo>
                  <a:pt x="0" y="469900"/>
                </a:lnTo>
                <a:lnTo>
                  <a:pt x="27940" y="469900"/>
                </a:lnTo>
                <a:lnTo>
                  <a:pt x="27940" y="445770"/>
                </a:lnTo>
                <a:lnTo>
                  <a:pt x="0" y="444500"/>
                </a:lnTo>
                <a:close/>
              </a:path>
              <a:path w="27940" h="922020">
                <a:moveTo>
                  <a:pt x="2794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1800"/>
                </a:lnTo>
                <a:close/>
              </a:path>
              <a:path w="27940" h="922020">
                <a:moveTo>
                  <a:pt x="27940" y="419100"/>
                </a:moveTo>
                <a:lnTo>
                  <a:pt x="0" y="420370"/>
                </a:lnTo>
                <a:lnTo>
                  <a:pt x="0" y="43307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922020">
                <a:moveTo>
                  <a:pt x="0" y="3302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331470"/>
                </a:lnTo>
                <a:lnTo>
                  <a:pt x="0" y="330200"/>
                </a:lnTo>
                <a:close/>
              </a:path>
              <a:path w="27940" h="922020">
                <a:moveTo>
                  <a:pt x="27940" y="304800"/>
                </a:moveTo>
                <a:lnTo>
                  <a:pt x="0" y="306070"/>
                </a:lnTo>
                <a:lnTo>
                  <a:pt x="0" y="330200"/>
                </a:lnTo>
                <a:lnTo>
                  <a:pt x="27940" y="330200"/>
                </a:lnTo>
                <a:lnTo>
                  <a:pt x="27940" y="304800"/>
                </a:lnTo>
                <a:close/>
              </a:path>
              <a:path w="27940" h="922020">
                <a:moveTo>
                  <a:pt x="27940" y="254000"/>
                </a:moveTo>
                <a:lnTo>
                  <a:pt x="0" y="255270"/>
                </a:lnTo>
                <a:lnTo>
                  <a:pt x="0" y="306070"/>
                </a:lnTo>
                <a:lnTo>
                  <a:pt x="27940" y="304800"/>
                </a:lnTo>
                <a:lnTo>
                  <a:pt x="27940" y="254000"/>
                </a:lnTo>
                <a:close/>
              </a:path>
              <a:path w="27940" h="922020">
                <a:moveTo>
                  <a:pt x="27940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15900"/>
                </a:lnTo>
                <a:close/>
              </a:path>
              <a:path w="27940" h="922020">
                <a:moveTo>
                  <a:pt x="27940" y="203200"/>
                </a:moveTo>
                <a:lnTo>
                  <a:pt x="0" y="2044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922020">
                <a:moveTo>
                  <a:pt x="27940" y="127000"/>
                </a:moveTo>
                <a:lnTo>
                  <a:pt x="0" y="12827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27000"/>
                </a:lnTo>
                <a:close/>
              </a:path>
              <a:path w="27940" h="922020">
                <a:moveTo>
                  <a:pt x="2794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922020">
                <a:moveTo>
                  <a:pt x="27940" y="76200"/>
                </a:moveTo>
                <a:lnTo>
                  <a:pt x="0" y="774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76200"/>
                </a:lnTo>
                <a:close/>
              </a:path>
              <a:path w="27940" h="922020">
                <a:moveTo>
                  <a:pt x="27940" y="25400"/>
                </a:moveTo>
                <a:lnTo>
                  <a:pt x="0" y="26670"/>
                </a:lnTo>
                <a:lnTo>
                  <a:pt x="0" y="76200"/>
                </a:lnTo>
                <a:lnTo>
                  <a:pt x="27940" y="76200"/>
                </a:lnTo>
                <a:lnTo>
                  <a:pt x="27940" y="25400"/>
                </a:lnTo>
                <a:close/>
              </a:path>
              <a:path w="27940" h="922020">
                <a:moveTo>
                  <a:pt x="10159" y="0"/>
                </a:moveTo>
                <a:lnTo>
                  <a:pt x="0" y="0"/>
                </a:lnTo>
                <a:lnTo>
                  <a:pt x="0" y="25400"/>
                </a:lnTo>
                <a:lnTo>
                  <a:pt x="27940" y="25400"/>
                </a:lnTo>
                <a:lnTo>
                  <a:pt x="2794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7940" h="922020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922020">
                <a:moveTo>
                  <a:pt x="27940" y="749300"/>
                </a:moveTo>
                <a:lnTo>
                  <a:pt x="0" y="7493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49300"/>
                </a:lnTo>
                <a:close/>
              </a:path>
              <a:path w="27940" h="922020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922020">
                <a:moveTo>
                  <a:pt x="2794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40" y="793750"/>
                </a:lnTo>
                <a:lnTo>
                  <a:pt x="27940" y="781050"/>
                </a:lnTo>
                <a:close/>
              </a:path>
              <a:path w="27940" h="922020">
                <a:moveTo>
                  <a:pt x="27940" y="793750"/>
                </a:moveTo>
                <a:lnTo>
                  <a:pt x="0" y="79375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3750"/>
                </a:lnTo>
                <a:close/>
              </a:path>
              <a:path w="27940" h="922020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922020">
                <a:moveTo>
                  <a:pt x="27940" y="831850"/>
                </a:moveTo>
                <a:lnTo>
                  <a:pt x="0" y="8318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31850"/>
                </a:lnTo>
                <a:close/>
              </a:path>
              <a:path w="27940" h="922020">
                <a:moveTo>
                  <a:pt x="27940" y="844550"/>
                </a:moveTo>
                <a:lnTo>
                  <a:pt x="0" y="84455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4550"/>
                </a:lnTo>
                <a:close/>
              </a:path>
              <a:path w="27940" h="922020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922020">
                <a:moveTo>
                  <a:pt x="27940" y="863600"/>
                </a:moveTo>
                <a:lnTo>
                  <a:pt x="0" y="863600"/>
                </a:lnTo>
                <a:lnTo>
                  <a:pt x="0" y="878840"/>
                </a:lnTo>
                <a:lnTo>
                  <a:pt x="1270" y="878840"/>
                </a:lnTo>
                <a:lnTo>
                  <a:pt x="1270" y="881380"/>
                </a:lnTo>
                <a:lnTo>
                  <a:pt x="2540" y="881380"/>
                </a:lnTo>
                <a:lnTo>
                  <a:pt x="2540" y="883920"/>
                </a:lnTo>
                <a:lnTo>
                  <a:pt x="3810" y="883920"/>
                </a:lnTo>
                <a:lnTo>
                  <a:pt x="3810" y="885190"/>
                </a:lnTo>
                <a:lnTo>
                  <a:pt x="5079" y="885190"/>
                </a:lnTo>
                <a:lnTo>
                  <a:pt x="5079" y="887730"/>
                </a:lnTo>
                <a:lnTo>
                  <a:pt x="6350" y="887730"/>
                </a:lnTo>
                <a:lnTo>
                  <a:pt x="6350" y="889000"/>
                </a:lnTo>
                <a:lnTo>
                  <a:pt x="27940" y="889000"/>
                </a:lnTo>
                <a:lnTo>
                  <a:pt x="27940" y="863600"/>
                </a:lnTo>
                <a:close/>
              </a:path>
              <a:path w="27940" h="922020">
                <a:moveTo>
                  <a:pt x="27940" y="889000"/>
                </a:moveTo>
                <a:lnTo>
                  <a:pt x="7620" y="889000"/>
                </a:lnTo>
                <a:lnTo>
                  <a:pt x="7620" y="891540"/>
                </a:lnTo>
                <a:lnTo>
                  <a:pt x="8890" y="891540"/>
                </a:lnTo>
                <a:lnTo>
                  <a:pt x="8890" y="894080"/>
                </a:lnTo>
                <a:lnTo>
                  <a:pt x="10160" y="894080"/>
                </a:lnTo>
                <a:lnTo>
                  <a:pt x="10160" y="895350"/>
                </a:lnTo>
                <a:lnTo>
                  <a:pt x="27940" y="895350"/>
                </a:lnTo>
                <a:lnTo>
                  <a:pt x="27940" y="889000"/>
                </a:lnTo>
                <a:close/>
              </a:path>
              <a:path w="27940" h="922020">
                <a:moveTo>
                  <a:pt x="27940" y="895350"/>
                </a:moveTo>
                <a:lnTo>
                  <a:pt x="11429" y="895350"/>
                </a:lnTo>
                <a:lnTo>
                  <a:pt x="11429" y="897890"/>
                </a:lnTo>
                <a:lnTo>
                  <a:pt x="12700" y="897890"/>
                </a:lnTo>
                <a:lnTo>
                  <a:pt x="12700" y="899160"/>
                </a:lnTo>
                <a:lnTo>
                  <a:pt x="13970" y="899160"/>
                </a:lnTo>
                <a:lnTo>
                  <a:pt x="13970" y="901700"/>
                </a:lnTo>
                <a:lnTo>
                  <a:pt x="27940" y="901700"/>
                </a:lnTo>
                <a:lnTo>
                  <a:pt x="27940" y="895350"/>
                </a:lnTo>
                <a:close/>
              </a:path>
              <a:path w="27940" h="922020">
                <a:moveTo>
                  <a:pt x="27940" y="901700"/>
                </a:moveTo>
                <a:lnTo>
                  <a:pt x="15240" y="901700"/>
                </a:lnTo>
                <a:lnTo>
                  <a:pt x="15240" y="904240"/>
                </a:lnTo>
                <a:lnTo>
                  <a:pt x="16510" y="904240"/>
                </a:lnTo>
                <a:lnTo>
                  <a:pt x="16510" y="905510"/>
                </a:lnTo>
                <a:lnTo>
                  <a:pt x="17779" y="905510"/>
                </a:lnTo>
                <a:lnTo>
                  <a:pt x="17779" y="908050"/>
                </a:lnTo>
                <a:lnTo>
                  <a:pt x="19050" y="908050"/>
                </a:lnTo>
                <a:lnTo>
                  <a:pt x="19050" y="909320"/>
                </a:lnTo>
                <a:lnTo>
                  <a:pt x="20320" y="909320"/>
                </a:lnTo>
                <a:lnTo>
                  <a:pt x="20320" y="911860"/>
                </a:lnTo>
                <a:lnTo>
                  <a:pt x="21590" y="911860"/>
                </a:lnTo>
                <a:lnTo>
                  <a:pt x="21590" y="913130"/>
                </a:lnTo>
                <a:lnTo>
                  <a:pt x="22860" y="913130"/>
                </a:lnTo>
                <a:lnTo>
                  <a:pt x="22860" y="915670"/>
                </a:lnTo>
                <a:lnTo>
                  <a:pt x="24129" y="915670"/>
                </a:lnTo>
                <a:lnTo>
                  <a:pt x="24129" y="918210"/>
                </a:lnTo>
                <a:lnTo>
                  <a:pt x="25400" y="918210"/>
                </a:lnTo>
                <a:lnTo>
                  <a:pt x="25400" y="919480"/>
                </a:lnTo>
                <a:lnTo>
                  <a:pt x="26670" y="919480"/>
                </a:lnTo>
                <a:lnTo>
                  <a:pt x="26670" y="920750"/>
                </a:lnTo>
                <a:lnTo>
                  <a:pt x="27940" y="920750"/>
                </a:lnTo>
                <a:lnTo>
                  <a:pt x="27940" y="901700"/>
                </a:lnTo>
                <a:close/>
              </a:path>
              <a:path w="27940" h="922020">
                <a:moveTo>
                  <a:pt x="27940" y="920750"/>
                </a:moveTo>
                <a:lnTo>
                  <a:pt x="26670" y="920750"/>
                </a:lnTo>
                <a:lnTo>
                  <a:pt x="26670" y="922020"/>
                </a:lnTo>
                <a:lnTo>
                  <a:pt x="27940" y="922020"/>
                </a:lnTo>
                <a:lnTo>
                  <a:pt x="27940" y="92075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bk object 477"/>
          <p:cNvSpPr/>
          <p:nvPr/>
        </p:nvSpPr>
        <p:spPr>
          <a:xfrm>
            <a:off x="7519669" y="2885439"/>
            <a:ext cx="26670" cy="951230"/>
          </a:xfrm>
          <a:custGeom>
            <a:avLst/>
            <a:gdLst/>
            <a:ahLst/>
            <a:cxnLst/>
            <a:rect l="l" t="t" r="r" b="b"/>
            <a:pathLst>
              <a:path w="26670" h="951229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1229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51229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51229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51229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51229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51229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51229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51229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51229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1229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51229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51229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1229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51229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51229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51229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51229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51229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51229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51229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51229">
                <a:moveTo>
                  <a:pt x="22860" y="12700"/>
                </a:moveTo>
                <a:lnTo>
                  <a:pt x="253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close/>
              </a:path>
              <a:path w="26670" h="951229">
                <a:moveTo>
                  <a:pt x="2539" y="0"/>
                </a:moveTo>
                <a:lnTo>
                  <a:pt x="0" y="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  <a:path w="26670" h="951229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51229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5122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122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51229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51229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51229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51229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5122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51229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51229">
                <a:moveTo>
                  <a:pt x="26670" y="876300"/>
                </a:moveTo>
                <a:lnTo>
                  <a:pt x="0" y="876300"/>
                </a:lnTo>
                <a:lnTo>
                  <a:pt x="0" y="910590"/>
                </a:lnTo>
                <a:lnTo>
                  <a:pt x="1270" y="910590"/>
                </a:lnTo>
                <a:lnTo>
                  <a:pt x="1270" y="913130"/>
                </a:lnTo>
                <a:lnTo>
                  <a:pt x="2539" y="913130"/>
                </a:lnTo>
                <a:lnTo>
                  <a:pt x="2539" y="915670"/>
                </a:lnTo>
                <a:lnTo>
                  <a:pt x="3809" y="915670"/>
                </a:lnTo>
                <a:lnTo>
                  <a:pt x="3809" y="916940"/>
                </a:lnTo>
                <a:lnTo>
                  <a:pt x="5079" y="916940"/>
                </a:lnTo>
                <a:lnTo>
                  <a:pt x="5079" y="919480"/>
                </a:lnTo>
                <a:lnTo>
                  <a:pt x="6350" y="919480"/>
                </a:lnTo>
                <a:lnTo>
                  <a:pt x="6350" y="920750"/>
                </a:lnTo>
                <a:lnTo>
                  <a:pt x="26670" y="920750"/>
                </a:lnTo>
                <a:lnTo>
                  <a:pt x="26670" y="876300"/>
                </a:lnTo>
                <a:close/>
              </a:path>
              <a:path w="26670" h="951229">
                <a:moveTo>
                  <a:pt x="26670" y="920750"/>
                </a:moveTo>
                <a:lnTo>
                  <a:pt x="7620" y="920750"/>
                </a:lnTo>
                <a:lnTo>
                  <a:pt x="7620" y="923290"/>
                </a:lnTo>
                <a:lnTo>
                  <a:pt x="8889" y="923290"/>
                </a:lnTo>
                <a:lnTo>
                  <a:pt x="8889" y="925830"/>
                </a:lnTo>
                <a:lnTo>
                  <a:pt x="10159" y="925830"/>
                </a:lnTo>
                <a:lnTo>
                  <a:pt x="10159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  <a:path w="26670" h="951229">
                <a:moveTo>
                  <a:pt x="26670" y="927100"/>
                </a:moveTo>
                <a:lnTo>
                  <a:pt x="11429" y="927100"/>
                </a:lnTo>
                <a:lnTo>
                  <a:pt x="11429" y="929640"/>
                </a:lnTo>
                <a:lnTo>
                  <a:pt x="12700" y="929640"/>
                </a:lnTo>
                <a:lnTo>
                  <a:pt x="12700" y="930910"/>
                </a:lnTo>
                <a:lnTo>
                  <a:pt x="13970" y="930910"/>
                </a:lnTo>
                <a:lnTo>
                  <a:pt x="13970" y="933450"/>
                </a:lnTo>
                <a:lnTo>
                  <a:pt x="15239" y="933450"/>
                </a:lnTo>
                <a:lnTo>
                  <a:pt x="15239" y="935990"/>
                </a:lnTo>
                <a:lnTo>
                  <a:pt x="16509" y="935990"/>
                </a:lnTo>
                <a:lnTo>
                  <a:pt x="16509" y="937260"/>
                </a:lnTo>
                <a:lnTo>
                  <a:pt x="17779" y="937260"/>
                </a:lnTo>
                <a:lnTo>
                  <a:pt x="17779" y="939800"/>
                </a:lnTo>
                <a:lnTo>
                  <a:pt x="19050" y="939800"/>
                </a:lnTo>
                <a:lnTo>
                  <a:pt x="19050" y="941070"/>
                </a:lnTo>
                <a:lnTo>
                  <a:pt x="20320" y="941070"/>
                </a:lnTo>
                <a:lnTo>
                  <a:pt x="20320" y="943610"/>
                </a:lnTo>
                <a:lnTo>
                  <a:pt x="21589" y="943610"/>
                </a:lnTo>
                <a:lnTo>
                  <a:pt x="21589" y="944880"/>
                </a:lnTo>
                <a:lnTo>
                  <a:pt x="22859" y="944880"/>
                </a:lnTo>
                <a:lnTo>
                  <a:pt x="22859" y="946150"/>
                </a:lnTo>
                <a:lnTo>
                  <a:pt x="26670" y="946150"/>
                </a:lnTo>
                <a:lnTo>
                  <a:pt x="26670" y="927100"/>
                </a:lnTo>
                <a:close/>
              </a:path>
              <a:path w="26670" h="951229">
                <a:moveTo>
                  <a:pt x="26670" y="946150"/>
                </a:moveTo>
                <a:lnTo>
                  <a:pt x="22859" y="946150"/>
                </a:lnTo>
                <a:lnTo>
                  <a:pt x="22859" y="947420"/>
                </a:lnTo>
                <a:lnTo>
                  <a:pt x="24129" y="947420"/>
                </a:lnTo>
                <a:lnTo>
                  <a:pt x="24129" y="949960"/>
                </a:lnTo>
                <a:lnTo>
                  <a:pt x="25400" y="949960"/>
                </a:lnTo>
                <a:lnTo>
                  <a:pt x="2540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</a:pathLst>
          </a:custGeom>
          <a:solidFill>
            <a:srgbClr val="2346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bk object 478"/>
          <p:cNvSpPr/>
          <p:nvPr/>
        </p:nvSpPr>
        <p:spPr>
          <a:xfrm>
            <a:off x="7546340" y="2910839"/>
            <a:ext cx="27940" cy="970280"/>
          </a:xfrm>
          <a:custGeom>
            <a:avLst/>
            <a:gdLst/>
            <a:ahLst/>
            <a:cxnLst/>
            <a:rect l="l" t="t" r="r" b="b"/>
            <a:pathLst>
              <a:path w="27940" h="97027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7027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7027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7027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7027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7027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7027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70279">
                <a:moveTo>
                  <a:pt x="13969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69" y="470535"/>
                </a:lnTo>
                <a:close/>
              </a:path>
              <a:path w="27940" h="970279">
                <a:moveTo>
                  <a:pt x="0" y="444500"/>
                </a:moveTo>
                <a:lnTo>
                  <a:pt x="0" y="469900"/>
                </a:lnTo>
                <a:lnTo>
                  <a:pt x="13969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7027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7027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7027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7027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7027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7027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7027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7027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7027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7027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7027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7027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70279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970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7027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7027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7027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7027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7027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7027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7027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7027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7027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7027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70279">
                <a:moveTo>
                  <a:pt x="27939" y="920750"/>
                </a:moveTo>
                <a:lnTo>
                  <a:pt x="0" y="920750"/>
                </a:lnTo>
                <a:lnTo>
                  <a:pt x="0" y="928370"/>
                </a:lnTo>
                <a:lnTo>
                  <a:pt x="1269" y="928370"/>
                </a:lnTo>
                <a:lnTo>
                  <a:pt x="1269" y="929640"/>
                </a:lnTo>
                <a:lnTo>
                  <a:pt x="2539" y="929640"/>
                </a:lnTo>
                <a:lnTo>
                  <a:pt x="2539" y="932180"/>
                </a:lnTo>
                <a:lnTo>
                  <a:pt x="3809" y="932180"/>
                </a:lnTo>
                <a:lnTo>
                  <a:pt x="3809" y="934720"/>
                </a:lnTo>
                <a:lnTo>
                  <a:pt x="5079" y="934720"/>
                </a:lnTo>
                <a:lnTo>
                  <a:pt x="5079" y="935990"/>
                </a:lnTo>
                <a:lnTo>
                  <a:pt x="6350" y="935990"/>
                </a:lnTo>
                <a:lnTo>
                  <a:pt x="6350" y="938530"/>
                </a:lnTo>
                <a:lnTo>
                  <a:pt x="7619" y="938530"/>
                </a:lnTo>
                <a:lnTo>
                  <a:pt x="7619" y="939800"/>
                </a:lnTo>
                <a:lnTo>
                  <a:pt x="8889" y="939800"/>
                </a:lnTo>
                <a:lnTo>
                  <a:pt x="8889" y="942340"/>
                </a:lnTo>
                <a:lnTo>
                  <a:pt x="10159" y="942340"/>
                </a:lnTo>
                <a:lnTo>
                  <a:pt x="10159" y="944880"/>
                </a:lnTo>
                <a:lnTo>
                  <a:pt x="11429" y="944880"/>
                </a:lnTo>
                <a:lnTo>
                  <a:pt x="11429" y="946150"/>
                </a:lnTo>
                <a:lnTo>
                  <a:pt x="12700" y="946150"/>
                </a:lnTo>
                <a:lnTo>
                  <a:pt x="12700" y="948690"/>
                </a:lnTo>
                <a:lnTo>
                  <a:pt x="13969" y="948690"/>
                </a:lnTo>
                <a:lnTo>
                  <a:pt x="13969" y="949960"/>
                </a:lnTo>
                <a:lnTo>
                  <a:pt x="15239" y="949960"/>
                </a:lnTo>
                <a:lnTo>
                  <a:pt x="15239" y="952500"/>
                </a:lnTo>
                <a:lnTo>
                  <a:pt x="16509" y="952500"/>
                </a:lnTo>
                <a:lnTo>
                  <a:pt x="16509" y="953770"/>
                </a:lnTo>
                <a:lnTo>
                  <a:pt x="17779" y="953770"/>
                </a:lnTo>
                <a:lnTo>
                  <a:pt x="17779" y="956310"/>
                </a:lnTo>
                <a:lnTo>
                  <a:pt x="19050" y="956310"/>
                </a:lnTo>
                <a:lnTo>
                  <a:pt x="1905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70279">
                <a:moveTo>
                  <a:pt x="27939" y="958850"/>
                </a:moveTo>
                <a:lnTo>
                  <a:pt x="20319" y="958850"/>
                </a:lnTo>
                <a:lnTo>
                  <a:pt x="20319" y="960120"/>
                </a:lnTo>
                <a:lnTo>
                  <a:pt x="21589" y="960120"/>
                </a:lnTo>
                <a:lnTo>
                  <a:pt x="21589" y="962660"/>
                </a:lnTo>
                <a:lnTo>
                  <a:pt x="22859" y="962660"/>
                </a:lnTo>
                <a:lnTo>
                  <a:pt x="2285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70279">
                <a:moveTo>
                  <a:pt x="27939" y="963930"/>
                </a:moveTo>
                <a:lnTo>
                  <a:pt x="24129" y="963930"/>
                </a:lnTo>
                <a:lnTo>
                  <a:pt x="24129" y="966470"/>
                </a:lnTo>
                <a:lnTo>
                  <a:pt x="25400" y="966470"/>
                </a:lnTo>
                <a:lnTo>
                  <a:pt x="25400" y="969010"/>
                </a:lnTo>
                <a:lnTo>
                  <a:pt x="26669" y="969010"/>
                </a:lnTo>
                <a:lnTo>
                  <a:pt x="2666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bk object 479"/>
          <p:cNvSpPr/>
          <p:nvPr/>
        </p:nvSpPr>
        <p:spPr>
          <a:xfrm>
            <a:off x="7574280" y="2923539"/>
            <a:ext cx="26670" cy="1000760"/>
          </a:xfrm>
          <a:custGeom>
            <a:avLst/>
            <a:gdLst/>
            <a:ahLst/>
            <a:cxnLst/>
            <a:rect l="l" t="t" r="r" b="b"/>
            <a:pathLst>
              <a:path w="26670" h="1000760">
                <a:moveTo>
                  <a:pt x="26670" y="673100"/>
                </a:moveTo>
                <a:lnTo>
                  <a:pt x="0" y="67437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0760">
                <a:moveTo>
                  <a:pt x="0" y="6350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1000760">
                <a:moveTo>
                  <a:pt x="26670" y="584200"/>
                </a:moveTo>
                <a:lnTo>
                  <a:pt x="0" y="585470"/>
                </a:lnTo>
                <a:lnTo>
                  <a:pt x="0" y="635000"/>
                </a:lnTo>
                <a:lnTo>
                  <a:pt x="26670" y="636270"/>
                </a:lnTo>
                <a:lnTo>
                  <a:pt x="26670" y="584200"/>
                </a:lnTo>
                <a:close/>
              </a:path>
              <a:path w="26670" h="1000760">
                <a:moveTo>
                  <a:pt x="26670" y="546100"/>
                </a:moveTo>
                <a:lnTo>
                  <a:pt x="0" y="5473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1000760">
                <a:moveTo>
                  <a:pt x="26670" y="508000"/>
                </a:moveTo>
                <a:lnTo>
                  <a:pt x="0" y="5092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00760">
                <a:moveTo>
                  <a:pt x="0" y="4826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1000760">
                <a:moveTo>
                  <a:pt x="2667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000760">
                <a:moveTo>
                  <a:pt x="13335" y="457835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13335" y="457835"/>
                </a:lnTo>
                <a:close/>
              </a:path>
              <a:path w="26670" h="1000760">
                <a:moveTo>
                  <a:pt x="0" y="431800"/>
                </a:moveTo>
                <a:lnTo>
                  <a:pt x="0" y="457200"/>
                </a:lnTo>
                <a:lnTo>
                  <a:pt x="13335" y="457835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1000760">
                <a:moveTo>
                  <a:pt x="0" y="4191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0760">
                <a:moveTo>
                  <a:pt x="0" y="3937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00760">
                <a:moveTo>
                  <a:pt x="26670" y="381000"/>
                </a:moveTo>
                <a:lnTo>
                  <a:pt x="0" y="3822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000760">
                <a:moveTo>
                  <a:pt x="26670" y="368300"/>
                </a:moveTo>
                <a:lnTo>
                  <a:pt x="0" y="369570"/>
                </a:lnTo>
                <a:lnTo>
                  <a:pt x="0" y="38227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0760">
                <a:moveTo>
                  <a:pt x="0" y="279400"/>
                </a:moveTo>
                <a:lnTo>
                  <a:pt x="0" y="368300"/>
                </a:lnTo>
                <a:lnTo>
                  <a:pt x="26670" y="368300"/>
                </a:lnTo>
                <a:lnTo>
                  <a:pt x="26670" y="280670"/>
                </a:lnTo>
                <a:lnTo>
                  <a:pt x="0" y="279400"/>
                </a:lnTo>
                <a:close/>
              </a:path>
              <a:path w="26670" h="1000760">
                <a:moveTo>
                  <a:pt x="26670" y="254000"/>
                </a:moveTo>
                <a:lnTo>
                  <a:pt x="0" y="2552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1000760">
                <a:moveTo>
                  <a:pt x="26670" y="203200"/>
                </a:moveTo>
                <a:lnTo>
                  <a:pt x="0" y="204470"/>
                </a:lnTo>
                <a:lnTo>
                  <a:pt x="0" y="255270"/>
                </a:lnTo>
                <a:lnTo>
                  <a:pt x="26670" y="254000"/>
                </a:lnTo>
                <a:lnTo>
                  <a:pt x="26670" y="203200"/>
                </a:lnTo>
                <a:close/>
              </a:path>
              <a:path w="26670" h="1000760">
                <a:moveTo>
                  <a:pt x="26670" y="165100"/>
                </a:moveTo>
                <a:lnTo>
                  <a:pt x="0" y="1663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65100"/>
                </a:lnTo>
                <a:close/>
              </a:path>
              <a:path w="26670" h="1000760">
                <a:moveTo>
                  <a:pt x="2667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1000760">
                <a:moveTo>
                  <a:pt x="26670" y="76200"/>
                </a:moveTo>
                <a:lnTo>
                  <a:pt x="0" y="774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76200"/>
                </a:lnTo>
                <a:close/>
              </a:path>
              <a:path w="26670" h="1000760">
                <a:moveTo>
                  <a:pt x="26670" y="63500"/>
                </a:moveTo>
                <a:lnTo>
                  <a:pt x="0" y="6477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1000760">
                <a:moveTo>
                  <a:pt x="26670" y="25400"/>
                </a:moveTo>
                <a:lnTo>
                  <a:pt x="0" y="266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close/>
              </a:path>
              <a:path w="26670" h="1000760">
                <a:moveTo>
                  <a:pt x="1016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000760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000760">
                <a:moveTo>
                  <a:pt x="26670" y="698500"/>
                </a:moveTo>
                <a:lnTo>
                  <a:pt x="0" y="6985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98500"/>
                </a:lnTo>
                <a:close/>
              </a:path>
              <a:path w="26670" h="1000760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0760">
                <a:moveTo>
                  <a:pt x="2667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0250"/>
                </a:lnTo>
                <a:close/>
              </a:path>
              <a:path w="26670" h="1000760">
                <a:moveTo>
                  <a:pt x="26670" y="742950"/>
                </a:moveTo>
                <a:lnTo>
                  <a:pt x="0" y="7429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2950"/>
                </a:lnTo>
                <a:close/>
              </a:path>
              <a:path w="26670" h="1000760">
                <a:moveTo>
                  <a:pt x="26670" y="774700"/>
                </a:moveTo>
                <a:lnTo>
                  <a:pt x="0" y="7747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4700"/>
                </a:lnTo>
                <a:close/>
              </a:path>
              <a:path w="26670" h="100076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1000760">
                <a:moveTo>
                  <a:pt x="26670" y="793750"/>
                </a:moveTo>
                <a:lnTo>
                  <a:pt x="0" y="79375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3750"/>
                </a:lnTo>
                <a:close/>
              </a:path>
              <a:path w="26670" h="100076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000760">
                <a:moveTo>
                  <a:pt x="26670" y="812800"/>
                </a:moveTo>
                <a:lnTo>
                  <a:pt x="0" y="8128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2800"/>
                </a:lnTo>
                <a:close/>
              </a:path>
              <a:path w="26670" h="1000760">
                <a:moveTo>
                  <a:pt x="26670" y="838200"/>
                </a:moveTo>
                <a:lnTo>
                  <a:pt x="0" y="8382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38200"/>
                </a:lnTo>
                <a:close/>
              </a:path>
              <a:path w="26670" h="1000760">
                <a:moveTo>
                  <a:pt x="26670" y="908050"/>
                </a:moveTo>
                <a:lnTo>
                  <a:pt x="0" y="90805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08050"/>
                </a:lnTo>
                <a:close/>
              </a:path>
              <a:path w="26670" h="1000760">
                <a:moveTo>
                  <a:pt x="26670" y="946150"/>
                </a:moveTo>
                <a:lnTo>
                  <a:pt x="0" y="9461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  <a:path w="26670" h="100076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000760">
                <a:moveTo>
                  <a:pt x="26670" y="957580"/>
                </a:moveTo>
                <a:lnTo>
                  <a:pt x="0" y="957580"/>
                </a:lnTo>
                <a:lnTo>
                  <a:pt x="0" y="960120"/>
                </a:lnTo>
                <a:lnTo>
                  <a:pt x="1270" y="960120"/>
                </a:lnTo>
                <a:lnTo>
                  <a:pt x="1270" y="961390"/>
                </a:lnTo>
                <a:lnTo>
                  <a:pt x="2540" y="961390"/>
                </a:lnTo>
                <a:lnTo>
                  <a:pt x="2540" y="963930"/>
                </a:lnTo>
                <a:lnTo>
                  <a:pt x="26670" y="963930"/>
                </a:lnTo>
                <a:lnTo>
                  <a:pt x="26670" y="957580"/>
                </a:lnTo>
                <a:close/>
              </a:path>
              <a:path w="26670" h="1000760">
                <a:moveTo>
                  <a:pt x="26670" y="963930"/>
                </a:moveTo>
                <a:lnTo>
                  <a:pt x="3810" y="963930"/>
                </a:lnTo>
                <a:lnTo>
                  <a:pt x="3810" y="966470"/>
                </a:lnTo>
                <a:lnTo>
                  <a:pt x="5079" y="966470"/>
                </a:lnTo>
                <a:lnTo>
                  <a:pt x="5079" y="967740"/>
                </a:lnTo>
                <a:lnTo>
                  <a:pt x="6350" y="967740"/>
                </a:lnTo>
                <a:lnTo>
                  <a:pt x="6350" y="970280"/>
                </a:lnTo>
                <a:lnTo>
                  <a:pt x="7620" y="970280"/>
                </a:lnTo>
                <a:lnTo>
                  <a:pt x="762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000760">
                <a:moveTo>
                  <a:pt x="26670" y="971550"/>
                </a:moveTo>
                <a:lnTo>
                  <a:pt x="8890" y="971550"/>
                </a:lnTo>
                <a:lnTo>
                  <a:pt x="8890" y="974090"/>
                </a:lnTo>
                <a:lnTo>
                  <a:pt x="10160" y="974090"/>
                </a:lnTo>
                <a:lnTo>
                  <a:pt x="10160" y="976630"/>
                </a:lnTo>
                <a:lnTo>
                  <a:pt x="11429" y="976630"/>
                </a:lnTo>
                <a:lnTo>
                  <a:pt x="11429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0760">
                <a:moveTo>
                  <a:pt x="26670" y="977900"/>
                </a:moveTo>
                <a:lnTo>
                  <a:pt x="12700" y="977900"/>
                </a:lnTo>
                <a:lnTo>
                  <a:pt x="12700" y="980440"/>
                </a:lnTo>
                <a:lnTo>
                  <a:pt x="13970" y="980440"/>
                </a:lnTo>
                <a:lnTo>
                  <a:pt x="13970" y="981710"/>
                </a:lnTo>
                <a:lnTo>
                  <a:pt x="15240" y="981710"/>
                </a:lnTo>
                <a:lnTo>
                  <a:pt x="15240" y="984250"/>
                </a:lnTo>
                <a:lnTo>
                  <a:pt x="26670" y="984250"/>
                </a:lnTo>
                <a:lnTo>
                  <a:pt x="26670" y="977900"/>
                </a:lnTo>
                <a:close/>
              </a:path>
              <a:path w="26670" h="1000760">
                <a:moveTo>
                  <a:pt x="26670" y="984250"/>
                </a:moveTo>
                <a:lnTo>
                  <a:pt x="16510" y="984250"/>
                </a:lnTo>
                <a:lnTo>
                  <a:pt x="16510" y="985520"/>
                </a:lnTo>
                <a:lnTo>
                  <a:pt x="17779" y="985520"/>
                </a:lnTo>
                <a:lnTo>
                  <a:pt x="17779" y="988060"/>
                </a:lnTo>
                <a:lnTo>
                  <a:pt x="19050" y="988060"/>
                </a:lnTo>
                <a:lnTo>
                  <a:pt x="19050" y="990600"/>
                </a:lnTo>
                <a:lnTo>
                  <a:pt x="26670" y="990600"/>
                </a:lnTo>
                <a:lnTo>
                  <a:pt x="26670" y="984250"/>
                </a:lnTo>
                <a:close/>
              </a:path>
              <a:path w="26670" h="1000760">
                <a:moveTo>
                  <a:pt x="26670" y="990600"/>
                </a:moveTo>
                <a:lnTo>
                  <a:pt x="20320" y="990600"/>
                </a:lnTo>
                <a:lnTo>
                  <a:pt x="20320" y="991870"/>
                </a:lnTo>
                <a:lnTo>
                  <a:pt x="21590" y="991870"/>
                </a:lnTo>
                <a:lnTo>
                  <a:pt x="21590" y="994410"/>
                </a:lnTo>
                <a:lnTo>
                  <a:pt x="22860" y="994410"/>
                </a:lnTo>
                <a:lnTo>
                  <a:pt x="2286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000760">
                <a:moveTo>
                  <a:pt x="26670" y="995680"/>
                </a:moveTo>
                <a:lnTo>
                  <a:pt x="24129" y="995680"/>
                </a:lnTo>
                <a:lnTo>
                  <a:pt x="24129" y="998220"/>
                </a:lnTo>
                <a:lnTo>
                  <a:pt x="25400" y="998220"/>
                </a:lnTo>
                <a:lnTo>
                  <a:pt x="25400" y="1000760"/>
                </a:lnTo>
                <a:lnTo>
                  <a:pt x="26670" y="100076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346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bk object 480"/>
          <p:cNvSpPr/>
          <p:nvPr/>
        </p:nvSpPr>
        <p:spPr>
          <a:xfrm>
            <a:off x="7600950" y="2936239"/>
            <a:ext cx="27940" cy="1037590"/>
          </a:xfrm>
          <a:custGeom>
            <a:avLst/>
            <a:gdLst/>
            <a:ahLst/>
            <a:cxnLst/>
            <a:rect l="l" t="t" r="r" b="b"/>
            <a:pathLst>
              <a:path w="27940" h="1037589">
                <a:moveTo>
                  <a:pt x="2794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37589">
                <a:moveTo>
                  <a:pt x="0" y="6223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23570"/>
                </a:lnTo>
                <a:lnTo>
                  <a:pt x="0" y="622300"/>
                </a:lnTo>
                <a:close/>
              </a:path>
              <a:path w="27940" h="1037589">
                <a:moveTo>
                  <a:pt x="2794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7940" y="623570"/>
                </a:lnTo>
                <a:lnTo>
                  <a:pt x="27940" y="571500"/>
                </a:lnTo>
                <a:close/>
              </a:path>
              <a:path w="27940" h="1037589">
                <a:moveTo>
                  <a:pt x="2794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1037589">
                <a:moveTo>
                  <a:pt x="2794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495300"/>
                </a:lnTo>
                <a:close/>
              </a:path>
              <a:path w="27940" h="1037589">
                <a:moveTo>
                  <a:pt x="0" y="469900"/>
                </a:moveTo>
                <a:lnTo>
                  <a:pt x="0" y="495300"/>
                </a:lnTo>
                <a:lnTo>
                  <a:pt x="27940" y="4953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1037589">
                <a:moveTo>
                  <a:pt x="2794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037589">
                <a:moveTo>
                  <a:pt x="13970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5770"/>
                </a:lnTo>
                <a:lnTo>
                  <a:pt x="13970" y="445135"/>
                </a:lnTo>
                <a:close/>
              </a:path>
              <a:path w="27940" h="1037589">
                <a:moveTo>
                  <a:pt x="0" y="419100"/>
                </a:moveTo>
                <a:lnTo>
                  <a:pt x="0" y="444500"/>
                </a:lnTo>
                <a:lnTo>
                  <a:pt x="13970" y="445135"/>
                </a:lnTo>
                <a:lnTo>
                  <a:pt x="27940" y="444500"/>
                </a:lnTo>
                <a:lnTo>
                  <a:pt x="27940" y="420370"/>
                </a:lnTo>
                <a:lnTo>
                  <a:pt x="0" y="419100"/>
                </a:lnTo>
                <a:close/>
              </a:path>
              <a:path w="27940" h="1037589">
                <a:moveTo>
                  <a:pt x="0" y="4064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37589">
                <a:moveTo>
                  <a:pt x="0" y="3810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82270"/>
                </a:lnTo>
                <a:lnTo>
                  <a:pt x="0" y="381000"/>
                </a:lnTo>
                <a:close/>
              </a:path>
              <a:path w="27940" h="1037589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1037589">
                <a:moveTo>
                  <a:pt x="2794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37589">
                <a:moveTo>
                  <a:pt x="0" y="266700"/>
                </a:moveTo>
                <a:lnTo>
                  <a:pt x="0" y="355600"/>
                </a:lnTo>
                <a:lnTo>
                  <a:pt x="27940" y="355600"/>
                </a:lnTo>
                <a:lnTo>
                  <a:pt x="27940" y="267970"/>
                </a:lnTo>
                <a:lnTo>
                  <a:pt x="0" y="266700"/>
                </a:lnTo>
                <a:close/>
              </a:path>
              <a:path w="27940" h="1037589">
                <a:moveTo>
                  <a:pt x="2794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1037589">
                <a:moveTo>
                  <a:pt x="2794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1037589">
                <a:moveTo>
                  <a:pt x="2794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52400"/>
                </a:lnTo>
                <a:close/>
              </a:path>
              <a:path w="27940" h="1037589">
                <a:moveTo>
                  <a:pt x="2794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39700"/>
                </a:lnTo>
                <a:close/>
              </a:path>
              <a:path w="27940" h="1037589">
                <a:moveTo>
                  <a:pt x="2794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63500"/>
                </a:lnTo>
                <a:close/>
              </a:path>
              <a:path w="27940" h="1037589">
                <a:moveTo>
                  <a:pt x="2794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50800"/>
                </a:lnTo>
                <a:close/>
              </a:path>
              <a:path w="27940" h="1037589">
                <a:moveTo>
                  <a:pt x="2540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25400"/>
                </a:lnTo>
                <a:lnTo>
                  <a:pt x="25400" y="25400"/>
                </a:lnTo>
                <a:lnTo>
                  <a:pt x="25400" y="12700"/>
                </a:lnTo>
                <a:close/>
              </a:path>
              <a:path w="27940" h="1037589">
                <a:moveTo>
                  <a:pt x="5079" y="0"/>
                </a:moveTo>
                <a:lnTo>
                  <a:pt x="0" y="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1037589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037589">
                <a:moveTo>
                  <a:pt x="2794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85800"/>
                </a:lnTo>
                <a:close/>
              </a:path>
              <a:path w="27940" h="103758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3758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037589">
                <a:moveTo>
                  <a:pt x="2794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0250"/>
                </a:lnTo>
                <a:close/>
              </a:path>
              <a:path w="27940" h="1037589">
                <a:moveTo>
                  <a:pt x="2794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62000"/>
                </a:lnTo>
                <a:close/>
              </a:path>
              <a:path w="27940" h="1037589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1037589">
                <a:moveTo>
                  <a:pt x="2794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81050"/>
                </a:lnTo>
                <a:close/>
              </a:path>
              <a:path w="27940" h="1037589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037589">
                <a:moveTo>
                  <a:pt x="2794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00100"/>
                </a:lnTo>
                <a:close/>
              </a:path>
              <a:path w="27940" h="1037589">
                <a:moveTo>
                  <a:pt x="2794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25500"/>
                </a:lnTo>
                <a:close/>
              </a:path>
              <a:path w="27940" h="1037589">
                <a:moveTo>
                  <a:pt x="2794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895350"/>
                </a:lnTo>
                <a:close/>
              </a:path>
              <a:path w="27940" h="1037589">
                <a:moveTo>
                  <a:pt x="2794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33450"/>
                </a:lnTo>
                <a:close/>
              </a:path>
              <a:path w="27940" h="1037589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037589">
                <a:moveTo>
                  <a:pt x="2794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7940" y="951229"/>
                </a:lnTo>
                <a:lnTo>
                  <a:pt x="27940" y="944880"/>
                </a:lnTo>
                <a:close/>
              </a:path>
              <a:path w="27940" h="1037589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1037589">
                <a:moveTo>
                  <a:pt x="2794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1270" y="989330"/>
                </a:lnTo>
                <a:lnTo>
                  <a:pt x="1270" y="991870"/>
                </a:lnTo>
                <a:lnTo>
                  <a:pt x="2540" y="991870"/>
                </a:lnTo>
                <a:lnTo>
                  <a:pt x="2540" y="993140"/>
                </a:lnTo>
                <a:lnTo>
                  <a:pt x="3809" y="993140"/>
                </a:lnTo>
                <a:lnTo>
                  <a:pt x="3809" y="995680"/>
                </a:lnTo>
                <a:lnTo>
                  <a:pt x="27940" y="995680"/>
                </a:lnTo>
                <a:lnTo>
                  <a:pt x="27940" y="977900"/>
                </a:lnTo>
                <a:close/>
              </a:path>
              <a:path w="27940" h="1037589">
                <a:moveTo>
                  <a:pt x="27940" y="995680"/>
                </a:moveTo>
                <a:lnTo>
                  <a:pt x="5079" y="995680"/>
                </a:lnTo>
                <a:lnTo>
                  <a:pt x="5079" y="998220"/>
                </a:lnTo>
                <a:lnTo>
                  <a:pt x="6350" y="998220"/>
                </a:lnTo>
                <a:lnTo>
                  <a:pt x="6350" y="999490"/>
                </a:lnTo>
                <a:lnTo>
                  <a:pt x="7620" y="999490"/>
                </a:lnTo>
                <a:lnTo>
                  <a:pt x="7620" y="1002030"/>
                </a:lnTo>
                <a:lnTo>
                  <a:pt x="8890" y="1002030"/>
                </a:lnTo>
                <a:lnTo>
                  <a:pt x="8890" y="1003300"/>
                </a:lnTo>
                <a:lnTo>
                  <a:pt x="10159" y="1003300"/>
                </a:lnTo>
                <a:lnTo>
                  <a:pt x="10159" y="1005840"/>
                </a:lnTo>
                <a:lnTo>
                  <a:pt x="11429" y="1005840"/>
                </a:lnTo>
                <a:lnTo>
                  <a:pt x="11429" y="1008380"/>
                </a:lnTo>
                <a:lnTo>
                  <a:pt x="12700" y="1008380"/>
                </a:lnTo>
                <a:lnTo>
                  <a:pt x="12700" y="1010920"/>
                </a:lnTo>
                <a:lnTo>
                  <a:pt x="13970" y="1010920"/>
                </a:lnTo>
                <a:lnTo>
                  <a:pt x="13970" y="1013460"/>
                </a:lnTo>
                <a:lnTo>
                  <a:pt x="15240" y="1013460"/>
                </a:lnTo>
                <a:lnTo>
                  <a:pt x="15240" y="1016000"/>
                </a:lnTo>
                <a:lnTo>
                  <a:pt x="27940" y="1016000"/>
                </a:lnTo>
                <a:lnTo>
                  <a:pt x="27940" y="995680"/>
                </a:lnTo>
                <a:close/>
              </a:path>
              <a:path w="27940" h="1037589">
                <a:moveTo>
                  <a:pt x="27940" y="1016000"/>
                </a:moveTo>
                <a:lnTo>
                  <a:pt x="16509" y="1016000"/>
                </a:lnTo>
                <a:lnTo>
                  <a:pt x="16509" y="1018540"/>
                </a:lnTo>
                <a:lnTo>
                  <a:pt x="17779" y="1018540"/>
                </a:lnTo>
                <a:lnTo>
                  <a:pt x="17779" y="1021080"/>
                </a:lnTo>
                <a:lnTo>
                  <a:pt x="19050" y="1021080"/>
                </a:lnTo>
                <a:lnTo>
                  <a:pt x="19050" y="1022350"/>
                </a:lnTo>
                <a:lnTo>
                  <a:pt x="27940" y="1022350"/>
                </a:lnTo>
                <a:lnTo>
                  <a:pt x="27940" y="1016000"/>
                </a:lnTo>
                <a:close/>
              </a:path>
              <a:path w="27940" h="1037589">
                <a:moveTo>
                  <a:pt x="27940" y="1022350"/>
                </a:moveTo>
                <a:lnTo>
                  <a:pt x="20320" y="1022350"/>
                </a:lnTo>
                <a:lnTo>
                  <a:pt x="20320" y="1024890"/>
                </a:lnTo>
                <a:lnTo>
                  <a:pt x="21590" y="1024890"/>
                </a:lnTo>
                <a:lnTo>
                  <a:pt x="21590" y="1027430"/>
                </a:lnTo>
                <a:lnTo>
                  <a:pt x="22859" y="1027430"/>
                </a:lnTo>
                <a:lnTo>
                  <a:pt x="22859" y="1029970"/>
                </a:lnTo>
                <a:lnTo>
                  <a:pt x="24129" y="1029970"/>
                </a:lnTo>
                <a:lnTo>
                  <a:pt x="24129" y="1032510"/>
                </a:lnTo>
                <a:lnTo>
                  <a:pt x="25400" y="1032510"/>
                </a:lnTo>
                <a:lnTo>
                  <a:pt x="25400" y="1035050"/>
                </a:lnTo>
                <a:lnTo>
                  <a:pt x="27940" y="1035050"/>
                </a:lnTo>
                <a:lnTo>
                  <a:pt x="27940" y="1022350"/>
                </a:lnTo>
                <a:close/>
              </a:path>
              <a:path w="27940" h="1037589">
                <a:moveTo>
                  <a:pt x="27940" y="1035050"/>
                </a:moveTo>
                <a:lnTo>
                  <a:pt x="26670" y="1035050"/>
                </a:lnTo>
                <a:lnTo>
                  <a:pt x="26670" y="1037590"/>
                </a:lnTo>
                <a:lnTo>
                  <a:pt x="27940" y="1037590"/>
                </a:lnTo>
                <a:lnTo>
                  <a:pt x="27940" y="1035050"/>
                </a:lnTo>
                <a:close/>
              </a:path>
            </a:pathLst>
          </a:custGeom>
          <a:solidFill>
            <a:srgbClr val="234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bk object 481"/>
          <p:cNvSpPr/>
          <p:nvPr/>
        </p:nvSpPr>
        <p:spPr>
          <a:xfrm>
            <a:off x="7628890" y="2961639"/>
            <a:ext cx="26670" cy="1061720"/>
          </a:xfrm>
          <a:custGeom>
            <a:avLst/>
            <a:gdLst/>
            <a:ahLst/>
            <a:cxnLst/>
            <a:rect l="l" t="t" r="r" b="b"/>
            <a:pathLst>
              <a:path w="26670" h="1061720">
                <a:moveTo>
                  <a:pt x="26669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061720">
                <a:moveTo>
                  <a:pt x="0" y="5969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598170"/>
                </a:lnTo>
                <a:lnTo>
                  <a:pt x="0" y="596900"/>
                </a:lnTo>
                <a:close/>
              </a:path>
              <a:path w="26670" h="1061720">
                <a:moveTo>
                  <a:pt x="26669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69" y="598170"/>
                </a:lnTo>
                <a:lnTo>
                  <a:pt x="26669" y="546100"/>
                </a:lnTo>
                <a:close/>
              </a:path>
              <a:path w="26670" h="1061720">
                <a:moveTo>
                  <a:pt x="26669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69" y="546100"/>
                </a:lnTo>
                <a:lnTo>
                  <a:pt x="26669" y="508000"/>
                </a:lnTo>
                <a:close/>
              </a:path>
              <a:path w="26670" h="1061720">
                <a:moveTo>
                  <a:pt x="26669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469900"/>
                </a:lnTo>
                <a:close/>
              </a:path>
              <a:path w="26670" h="1061720">
                <a:moveTo>
                  <a:pt x="0" y="444500"/>
                </a:moveTo>
                <a:lnTo>
                  <a:pt x="0" y="469900"/>
                </a:lnTo>
                <a:lnTo>
                  <a:pt x="26669" y="469900"/>
                </a:lnTo>
                <a:lnTo>
                  <a:pt x="26669" y="445770"/>
                </a:lnTo>
                <a:lnTo>
                  <a:pt x="0" y="444500"/>
                </a:lnTo>
                <a:close/>
              </a:path>
              <a:path w="26670" h="1061720">
                <a:moveTo>
                  <a:pt x="26669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431800"/>
                </a:lnTo>
                <a:close/>
              </a:path>
              <a:path w="26670" h="1061720">
                <a:moveTo>
                  <a:pt x="13334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69" y="431800"/>
                </a:lnTo>
                <a:lnTo>
                  <a:pt x="26669" y="420370"/>
                </a:lnTo>
                <a:lnTo>
                  <a:pt x="13334" y="419735"/>
                </a:lnTo>
                <a:close/>
              </a:path>
              <a:path w="26670" h="1061720">
                <a:moveTo>
                  <a:pt x="0" y="393700"/>
                </a:moveTo>
                <a:lnTo>
                  <a:pt x="0" y="419100"/>
                </a:lnTo>
                <a:lnTo>
                  <a:pt x="13334" y="419735"/>
                </a:lnTo>
                <a:lnTo>
                  <a:pt x="26669" y="419100"/>
                </a:lnTo>
                <a:lnTo>
                  <a:pt x="26669" y="394970"/>
                </a:lnTo>
                <a:lnTo>
                  <a:pt x="0" y="393700"/>
                </a:lnTo>
                <a:close/>
              </a:path>
              <a:path w="26670" h="1061720">
                <a:moveTo>
                  <a:pt x="0" y="381000"/>
                </a:moveTo>
                <a:lnTo>
                  <a:pt x="0" y="393700"/>
                </a:lnTo>
                <a:lnTo>
                  <a:pt x="26669" y="393700"/>
                </a:lnTo>
                <a:lnTo>
                  <a:pt x="26669" y="382270"/>
                </a:lnTo>
                <a:lnTo>
                  <a:pt x="0" y="381000"/>
                </a:lnTo>
                <a:close/>
              </a:path>
              <a:path w="26670" h="1061720">
                <a:moveTo>
                  <a:pt x="0" y="355600"/>
                </a:moveTo>
                <a:lnTo>
                  <a:pt x="0" y="381000"/>
                </a:lnTo>
                <a:lnTo>
                  <a:pt x="26669" y="381000"/>
                </a:lnTo>
                <a:lnTo>
                  <a:pt x="26669" y="356870"/>
                </a:lnTo>
                <a:lnTo>
                  <a:pt x="0" y="355600"/>
                </a:lnTo>
                <a:close/>
              </a:path>
              <a:path w="26670" h="1061720">
                <a:moveTo>
                  <a:pt x="2666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42900"/>
                </a:lnTo>
                <a:close/>
              </a:path>
              <a:path w="26670" h="1061720">
                <a:moveTo>
                  <a:pt x="26669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1061720">
                <a:moveTo>
                  <a:pt x="0" y="241300"/>
                </a:moveTo>
                <a:lnTo>
                  <a:pt x="0" y="330200"/>
                </a:lnTo>
                <a:lnTo>
                  <a:pt x="26669" y="330200"/>
                </a:lnTo>
                <a:lnTo>
                  <a:pt x="26669" y="242570"/>
                </a:lnTo>
                <a:lnTo>
                  <a:pt x="0" y="241300"/>
                </a:lnTo>
                <a:close/>
              </a:path>
              <a:path w="26670" h="1061720">
                <a:moveTo>
                  <a:pt x="26669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15900"/>
                </a:lnTo>
                <a:close/>
              </a:path>
              <a:path w="26670" h="1061720">
                <a:moveTo>
                  <a:pt x="26669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69" y="215900"/>
                </a:lnTo>
                <a:lnTo>
                  <a:pt x="26669" y="165100"/>
                </a:lnTo>
                <a:close/>
              </a:path>
              <a:path w="26670" h="1061720">
                <a:moveTo>
                  <a:pt x="26669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27000"/>
                </a:lnTo>
                <a:close/>
              </a:path>
              <a:path w="26670" h="1061720">
                <a:moveTo>
                  <a:pt x="26669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69" y="127000"/>
                </a:lnTo>
                <a:lnTo>
                  <a:pt x="26669" y="114300"/>
                </a:lnTo>
                <a:close/>
              </a:path>
              <a:path w="26670" h="1061720">
                <a:moveTo>
                  <a:pt x="26669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69" y="114300"/>
                </a:lnTo>
                <a:lnTo>
                  <a:pt x="26669" y="38100"/>
                </a:lnTo>
                <a:close/>
              </a:path>
              <a:path w="26670" h="1061720">
                <a:moveTo>
                  <a:pt x="26669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1061720">
                <a:moveTo>
                  <a:pt x="17779" y="0"/>
                </a:moveTo>
                <a:lnTo>
                  <a:pt x="0" y="0"/>
                </a:lnTo>
                <a:lnTo>
                  <a:pt x="0" y="25400"/>
                </a:lnTo>
                <a:lnTo>
                  <a:pt x="26669" y="25400"/>
                </a:lnTo>
                <a:lnTo>
                  <a:pt x="2666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1061720">
                <a:moveTo>
                  <a:pt x="26669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47700"/>
                </a:lnTo>
                <a:close/>
              </a:path>
              <a:path w="26670" h="1061720">
                <a:moveTo>
                  <a:pt x="26669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0400"/>
                </a:lnTo>
                <a:close/>
              </a:path>
              <a:path w="26670" h="1061720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06172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061720">
                <a:moveTo>
                  <a:pt x="26669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4850"/>
                </a:lnTo>
                <a:close/>
              </a:path>
              <a:path w="26670" h="1061720">
                <a:moveTo>
                  <a:pt x="2666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6600"/>
                </a:lnTo>
                <a:close/>
              </a:path>
              <a:path w="26670" h="1061720">
                <a:moveTo>
                  <a:pt x="2666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69" y="755650"/>
                </a:lnTo>
                <a:lnTo>
                  <a:pt x="26669" y="742950"/>
                </a:lnTo>
                <a:close/>
              </a:path>
              <a:path w="26670" h="1061720">
                <a:moveTo>
                  <a:pt x="26669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755650"/>
                </a:lnTo>
                <a:close/>
              </a:path>
              <a:path w="26670" h="1061720">
                <a:moveTo>
                  <a:pt x="26669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69" y="774700"/>
                </a:lnTo>
                <a:lnTo>
                  <a:pt x="26669" y="762000"/>
                </a:lnTo>
                <a:close/>
              </a:path>
              <a:path w="26670" h="1061720">
                <a:moveTo>
                  <a:pt x="26669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74700"/>
                </a:lnTo>
                <a:close/>
              </a:path>
              <a:path w="26670" h="1061720">
                <a:moveTo>
                  <a:pt x="26669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69" y="869950"/>
                </a:lnTo>
                <a:lnTo>
                  <a:pt x="26669" y="800100"/>
                </a:lnTo>
                <a:close/>
              </a:path>
              <a:path w="26670" h="1061720">
                <a:moveTo>
                  <a:pt x="26669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869950"/>
                </a:lnTo>
                <a:close/>
              </a:path>
              <a:path w="26670" h="1061720">
                <a:moveTo>
                  <a:pt x="26669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69" y="913130"/>
                </a:lnTo>
                <a:lnTo>
                  <a:pt x="26669" y="908050"/>
                </a:lnTo>
                <a:close/>
              </a:path>
              <a:path w="26670" h="1061720">
                <a:moveTo>
                  <a:pt x="26669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13130"/>
                </a:lnTo>
                <a:close/>
              </a:path>
              <a:path w="26670" h="1061720">
                <a:moveTo>
                  <a:pt x="26669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69" y="925829"/>
                </a:lnTo>
                <a:lnTo>
                  <a:pt x="26669" y="919480"/>
                </a:lnTo>
                <a:close/>
              </a:path>
              <a:path w="26670" h="1061720">
                <a:moveTo>
                  <a:pt x="26669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69" y="952500"/>
                </a:lnTo>
                <a:lnTo>
                  <a:pt x="26669" y="925830"/>
                </a:lnTo>
                <a:close/>
              </a:path>
              <a:path w="26670" h="1061720">
                <a:moveTo>
                  <a:pt x="26669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52500"/>
                </a:lnTo>
                <a:close/>
              </a:path>
              <a:path w="26670" h="1061720">
                <a:moveTo>
                  <a:pt x="2666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69" y="977899"/>
                </a:lnTo>
                <a:lnTo>
                  <a:pt x="26669" y="970280"/>
                </a:lnTo>
                <a:close/>
              </a:path>
              <a:path w="26670" h="1061720">
                <a:moveTo>
                  <a:pt x="26669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69" y="990600"/>
                </a:lnTo>
                <a:lnTo>
                  <a:pt x="26669" y="977900"/>
                </a:lnTo>
                <a:close/>
              </a:path>
              <a:path w="26670" h="1061720">
                <a:moveTo>
                  <a:pt x="26669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90600"/>
                </a:lnTo>
                <a:close/>
              </a:path>
              <a:path w="26670" h="1061720">
                <a:moveTo>
                  <a:pt x="26669" y="996950"/>
                </a:moveTo>
                <a:lnTo>
                  <a:pt x="0" y="996950"/>
                </a:lnTo>
                <a:lnTo>
                  <a:pt x="0" y="1014730"/>
                </a:lnTo>
                <a:lnTo>
                  <a:pt x="1269" y="1014730"/>
                </a:lnTo>
                <a:lnTo>
                  <a:pt x="1269" y="1016000"/>
                </a:lnTo>
                <a:lnTo>
                  <a:pt x="2539" y="1016000"/>
                </a:lnTo>
                <a:lnTo>
                  <a:pt x="2539" y="1018540"/>
                </a:lnTo>
                <a:lnTo>
                  <a:pt x="3809" y="1018540"/>
                </a:lnTo>
                <a:lnTo>
                  <a:pt x="3809" y="1021080"/>
                </a:lnTo>
                <a:lnTo>
                  <a:pt x="5079" y="1021080"/>
                </a:lnTo>
                <a:lnTo>
                  <a:pt x="5079" y="1023620"/>
                </a:lnTo>
                <a:lnTo>
                  <a:pt x="6350" y="1023620"/>
                </a:lnTo>
                <a:lnTo>
                  <a:pt x="6350" y="1026160"/>
                </a:lnTo>
                <a:lnTo>
                  <a:pt x="7619" y="1026160"/>
                </a:lnTo>
                <a:lnTo>
                  <a:pt x="7619" y="1028700"/>
                </a:lnTo>
                <a:lnTo>
                  <a:pt x="8889" y="1028700"/>
                </a:lnTo>
                <a:lnTo>
                  <a:pt x="8889" y="1031240"/>
                </a:lnTo>
                <a:lnTo>
                  <a:pt x="10159" y="1031240"/>
                </a:lnTo>
                <a:lnTo>
                  <a:pt x="10159" y="1033780"/>
                </a:lnTo>
                <a:lnTo>
                  <a:pt x="11429" y="1033780"/>
                </a:lnTo>
                <a:lnTo>
                  <a:pt x="11429" y="1035050"/>
                </a:lnTo>
                <a:lnTo>
                  <a:pt x="12700" y="1035050"/>
                </a:lnTo>
                <a:lnTo>
                  <a:pt x="12700" y="1037590"/>
                </a:lnTo>
                <a:lnTo>
                  <a:pt x="13969" y="1037590"/>
                </a:lnTo>
                <a:lnTo>
                  <a:pt x="13969" y="1040130"/>
                </a:lnTo>
                <a:lnTo>
                  <a:pt x="26669" y="1040130"/>
                </a:lnTo>
                <a:lnTo>
                  <a:pt x="26669" y="996950"/>
                </a:lnTo>
                <a:close/>
              </a:path>
              <a:path w="26670" h="1061720">
                <a:moveTo>
                  <a:pt x="26669" y="1040130"/>
                </a:moveTo>
                <a:lnTo>
                  <a:pt x="15239" y="1040130"/>
                </a:lnTo>
                <a:lnTo>
                  <a:pt x="15239" y="1042670"/>
                </a:lnTo>
                <a:lnTo>
                  <a:pt x="16509" y="1042670"/>
                </a:lnTo>
                <a:lnTo>
                  <a:pt x="16509" y="1045210"/>
                </a:lnTo>
                <a:lnTo>
                  <a:pt x="17779" y="1045210"/>
                </a:lnTo>
                <a:lnTo>
                  <a:pt x="17779" y="1047750"/>
                </a:lnTo>
                <a:lnTo>
                  <a:pt x="26669" y="1047750"/>
                </a:lnTo>
                <a:lnTo>
                  <a:pt x="26669" y="1040130"/>
                </a:lnTo>
                <a:close/>
              </a:path>
              <a:path w="26670" h="1061720">
                <a:moveTo>
                  <a:pt x="26669" y="1047750"/>
                </a:moveTo>
                <a:lnTo>
                  <a:pt x="19050" y="1047750"/>
                </a:lnTo>
                <a:lnTo>
                  <a:pt x="19050" y="1050290"/>
                </a:lnTo>
                <a:lnTo>
                  <a:pt x="20319" y="1050290"/>
                </a:lnTo>
                <a:lnTo>
                  <a:pt x="20319" y="1052830"/>
                </a:lnTo>
                <a:lnTo>
                  <a:pt x="21589" y="1052830"/>
                </a:lnTo>
                <a:lnTo>
                  <a:pt x="21589" y="1054100"/>
                </a:lnTo>
                <a:lnTo>
                  <a:pt x="26669" y="1054100"/>
                </a:lnTo>
                <a:lnTo>
                  <a:pt x="26669" y="1047750"/>
                </a:lnTo>
                <a:close/>
              </a:path>
              <a:path w="26670" h="1061720">
                <a:moveTo>
                  <a:pt x="26669" y="1054100"/>
                </a:moveTo>
                <a:lnTo>
                  <a:pt x="22859" y="1054100"/>
                </a:lnTo>
                <a:lnTo>
                  <a:pt x="22859" y="1056640"/>
                </a:lnTo>
                <a:lnTo>
                  <a:pt x="24129" y="1056640"/>
                </a:lnTo>
                <a:lnTo>
                  <a:pt x="24129" y="1059180"/>
                </a:lnTo>
                <a:lnTo>
                  <a:pt x="26669" y="1059180"/>
                </a:lnTo>
                <a:lnTo>
                  <a:pt x="26669" y="1054100"/>
                </a:lnTo>
                <a:close/>
              </a:path>
              <a:path w="26670" h="1061720">
                <a:moveTo>
                  <a:pt x="26669" y="1059180"/>
                </a:moveTo>
                <a:lnTo>
                  <a:pt x="25400" y="1059180"/>
                </a:lnTo>
                <a:lnTo>
                  <a:pt x="25400" y="1061720"/>
                </a:lnTo>
                <a:lnTo>
                  <a:pt x="26669" y="1061720"/>
                </a:lnTo>
                <a:lnTo>
                  <a:pt x="26669" y="105918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bk object 482"/>
          <p:cNvSpPr/>
          <p:nvPr/>
        </p:nvSpPr>
        <p:spPr>
          <a:xfrm>
            <a:off x="7655559" y="2974339"/>
            <a:ext cx="27940" cy="1101090"/>
          </a:xfrm>
          <a:custGeom>
            <a:avLst/>
            <a:gdLst/>
            <a:ahLst/>
            <a:cxnLst/>
            <a:rect l="l" t="t" r="r" b="b"/>
            <a:pathLst>
              <a:path w="27940" h="1101089">
                <a:moveTo>
                  <a:pt x="12700" y="0"/>
                </a:moveTo>
                <a:lnTo>
                  <a:pt x="0" y="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10108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101089">
                <a:moveTo>
                  <a:pt x="27940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47700"/>
                </a:lnTo>
                <a:close/>
              </a:path>
              <a:path w="27940" h="110108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0108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101089">
                <a:moveTo>
                  <a:pt x="27940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2150"/>
                </a:lnTo>
                <a:close/>
              </a:path>
              <a:path w="27940" h="1101089">
                <a:moveTo>
                  <a:pt x="2794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23900"/>
                </a:lnTo>
                <a:close/>
              </a:path>
              <a:path w="27940" h="1101089">
                <a:moveTo>
                  <a:pt x="2794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0250"/>
                </a:lnTo>
                <a:close/>
              </a:path>
              <a:path w="27940" h="1101089">
                <a:moveTo>
                  <a:pt x="27940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7940" y="749299"/>
                </a:lnTo>
                <a:lnTo>
                  <a:pt x="27940" y="742950"/>
                </a:lnTo>
                <a:close/>
              </a:path>
              <a:path w="27940" h="1101089">
                <a:moveTo>
                  <a:pt x="2794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49300"/>
                </a:lnTo>
                <a:close/>
              </a:path>
              <a:path w="27940" h="1101089">
                <a:moveTo>
                  <a:pt x="27940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2000"/>
                </a:lnTo>
                <a:close/>
              </a:path>
              <a:path w="27940" h="1101089">
                <a:moveTo>
                  <a:pt x="27940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787400"/>
                </a:lnTo>
                <a:close/>
              </a:path>
              <a:path w="27940" h="1101089">
                <a:moveTo>
                  <a:pt x="27940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57250"/>
                </a:lnTo>
                <a:close/>
              </a:path>
              <a:path w="27940" h="1101089">
                <a:moveTo>
                  <a:pt x="27940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95350"/>
                </a:lnTo>
                <a:close/>
              </a:path>
              <a:path w="27940" h="1101089">
                <a:moveTo>
                  <a:pt x="2794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900430"/>
                </a:lnTo>
                <a:close/>
              </a:path>
              <a:path w="27940" h="1101089">
                <a:moveTo>
                  <a:pt x="27940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906780"/>
                </a:lnTo>
                <a:close/>
              </a:path>
              <a:path w="27940" h="1101089">
                <a:moveTo>
                  <a:pt x="27940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13130"/>
                </a:lnTo>
                <a:close/>
              </a:path>
              <a:path w="27940" h="1101089">
                <a:moveTo>
                  <a:pt x="27940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7940" y="957580"/>
                </a:lnTo>
                <a:lnTo>
                  <a:pt x="27940" y="939800"/>
                </a:lnTo>
                <a:close/>
              </a:path>
              <a:path w="27940" h="1101089">
                <a:moveTo>
                  <a:pt x="2794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57580"/>
                </a:lnTo>
                <a:close/>
              </a:path>
              <a:path w="27940" h="1101089">
                <a:moveTo>
                  <a:pt x="27940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65200"/>
                </a:lnTo>
                <a:close/>
              </a:path>
              <a:path w="27940" h="1101089">
                <a:moveTo>
                  <a:pt x="27940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7900"/>
                </a:lnTo>
                <a:close/>
              </a:path>
              <a:path w="27940" h="1101089">
                <a:moveTo>
                  <a:pt x="27940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84250"/>
                </a:lnTo>
                <a:close/>
              </a:path>
              <a:path w="27940" h="1101089">
                <a:moveTo>
                  <a:pt x="27940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7940" y="1035050"/>
                </a:lnTo>
                <a:lnTo>
                  <a:pt x="27940" y="1027430"/>
                </a:lnTo>
                <a:close/>
              </a:path>
              <a:path w="27940" h="1101089">
                <a:moveTo>
                  <a:pt x="27940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35050"/>
                </a:lnTo>
                <a:close/>
              </a:path>
              <a:path w="27940" h="1101089">
                <a:moveTo>
                  <a:pt x="27940" y="1041400"/>
                </a:moveTo>
                <a:lnTo>
                  <a:pt x="0" y="1041400"/>
                </a:lnTo>
                <a:lnTo>
                  <a:pt x="0" y="1051560"/>
                </a:lnTo>
                <a:lnTo>
                  <a:pt x="1270" y="1051560"/>
                </a:lnTo>
                <a:lnTo>
                  <a:pt x="1270" y="1054100"/>
                </a:lnTo>
                <a:lnTo>
                  <a:pt x="27940" y="1054100"/>
                </a:lnTo>
                <a:lnTo>
                  <a:pt x="27940" y="1041400"/>
                </a:lnTo>
                <a:close/>
              </a:path>
              <a:path w="27940" h="1101089">
                <a:moveTo>
                  <a:pt x="27940" y="1054100"/>
                </a:moveTo>
                <a:lnTo>
                  <a:pt x="2540" y="1054100"/>
                </a:lnTo>
                <a:lnTo>
                  <a:pt x="2540" y="1056640"/>
                </a:lnTo>
                <a:lnTo>
                  <a:pt x="3810" y="1056640"/>
                </a:lnTo>
                <a:lnTo>
                  <a:pt x="3810" y="1059180"/>
                </a:lnTo>
                <a:lnTo>
                  <a:pt x="5080" y="1059180"/>
                </a:lnTo>
                <a:lnTo>
                  <a:pt x="5080" y="1060450"/>
                </a:lnTo>
                <a:lnTo>
                  <a:pt x="27940" y="1060450"/>
                </a:lnTo>
                <a:lnTo>
                  <a:pt x="27940" y="1054100"/>
                </a:lnTo>
                <a:close/>
              </a:path>
              <a:path w="27940" h="1101089">
                <a:moveTo>
                  <a:pt x="27940" y="1060450"/>
                </a:moveTo>
                <a:lnTo>
                  <a:pt x="6350" y="1060450"/>
                </a:lnTo>
                <a:lnTo>
                  <a:pt x="6350" y="1062990"/>
                </a:lnTo>
                <a:lnTo>
                  <a:pt x="7620" y="1062990"/>
                </a:lnTo>
                <a:lnTo>
                  <a:pt x="7620" y="1065530"/>
                </a:lnTo>
                <a:lnTo>
                  <a:pt x="8890" y="1065530"/>
                </a:lnTo>
                <a:lnTo>
                  <a:pt x="8890" y="1068070"/>
                </a:lnTo>
                <a:lnTo>
                  <a:pt x="10160" y="1068070"/>
                </a:lnTo>
                <a:lnTo>
                  <a:pt x="10160" y="1070610"/>
                </a:lnTo>
                <a:lnTo>
                  <a:pt x="11430" y="1070610"/>
                </a:lnTo>
                <a:lnTo>
                  <a:pt x="11430" y="1073150"/>
                </a:lnTo>
                <a:lnTo>
                  <a:pt x="27940" y="1073150"/>
                </a:lnTo>
                <a:lnTo>
                  <a:pt x="27940" y="1060450"/>
                </a:lnTo>
                <a:close/>
              </a:path>
              <a:path w="27940" h="1101089">
                <a:moveTo>
                  <a:pt x="27940" y="1073150"/>
                </a:moveTo>
                <a:lnTo>
                  <a:pt x="12700" y="1073150"/>
                </a:lnTo>
                <a:lnTo>
                  <a:pt x="12700" y="1075690"/>
                </a:lnTo>
                <a:lnTo>
                  <a:pt x="13970" y="1075690"/>
                </a:lnTo>
                <a:lnTo>
                  <a:pt x="13970" y="1078230"/>
                </a:lnTo>
                <a:lnTo>
                  <a:pt x="27940" y="1078230"/>
                </a:lnTo>
                <a:lnTo>
                  <a:pt x="27940" y="1073150"/>
                </a:lnTo>
                <a:close/>
              </a:path>
              <a:path w="27940" h="1101089">
                <a:moveTo>
                  <a:pt x="27940" y="1078230"/>
                </a:moveTo>
                <a:lnTo>
                  <a:pt x="15240" y="1078230"/>
                </a:lnTo>
                <a:lnTo>
                  <a:pt x="15240" y="1080770"/>
                </a:lnTo>
                <a:lnTo>
                  <a:pt x="16510" y="1080770"/>
                </a:lnTo>
                <a:lnTo>
                  <a:pt x="16510" y="1082040"/>
                </a:lnTo>
                <a:lnTo>
                  <a:pt x="17780" y="1082040"/>
                </a:lnTo>
                <a:lnTo>
                  <a:pt x="17780" y="1084580"/>
                </a:lnTo>
                <a:lnTo>
                  <a:pt x="27940" y="1084580"/>
                </a:lnTo>
                <a:lnTo>
                  <a:pt x="27940" y="1078230"/>
                </a:lnTo>
                <a:close/>
              </a:path>
              <a:path w="27940" h="1101089">
                <a:moveTo>
                  <a:pt x="27940" y="1084580"/>
                </a:moveTo>
                <a:lnTo>
                  <a:pt x="19050" y="1084580"/>
                </a:lnTo>
                <a:lnTo>
                  <a:pt x="19050" y="1087120"/>
                </a:lnTo>
                <a:lnTo>
                  <a:pt x="20320" y="1087120"/>
                </a:lnTo>
                <a:lnTo>
                  <a:pt x="20320" y="1089660"/>
                </a:lnTo>
                <a:lnTo>
                  <a:pt x="21590" y="1089660"/>
                </a:lnTo>
                <a:lnTo>
                  <a:pt x="21590" y="1092200"/>
                </a:lnTo>
                <a:lnTo>
                  <a:pt x="27940" y="1092200"/>
                </a:lnTo>
                <a:lnTo>
                  <a:pt x="27940" y="1084580"/>
                </a:lnTo>
                <a:close/>
              </a:path>
              <a:path w="27940" h="1101089">
                <a:moveTo>
                  <a:pt x="27940" y="1092200"/>
                </a:moveTo>
                <a:lnTo>
                  <a:pt x="22860" y="1092200"/>
                </a:lnTo>
                <a:lnTo>
                  <a:pt x="22860" y="1094740"/>
                </a:lnTo>
                <a:lnTo>
                  <a:pt x="24130" y="1094740"/>
                </a:lnTo>
                <a:lnTo>
                  <a:pt x="24130" y="1097280"/>
                </a:lnTo>
                <a:lnTo>
                  <a:pt x="27940" y="1097280"/>
                </a:lnTo>
                <a:lnTo>
                  <a:pt x="27940" y="1092200"/>
                </a:lnTo>
                <a:close/>
              </a:path>
              <a:path w="27940" h="1101089">
                <a:moveTo>
                  <a:pt x="27940" y="1097280"/>
                </a:moveTo>
                <a:lnTo>
                  <a:pt x="25400" y="1097280"/>
                </a:lnTo>
                <a:lnTo>
                  <a:pt x="25400" y="1099820"/>
                </a:lnTo>
                <a:lnTo>
                  <a:pt x="26670" y="1099820"/>
                </a:lnTo>
                <a:lnTo>
                  <a:pt x="26670" y="1101090"/>
                </a:lnTo>
                <a:lnTo>
                  <a:pt x="27940" y="1101090"/>
                </a:lnTo>
                <a:lnTo>
                  <a:pt x="27940" y="1097280"/>
                </a:lnTo>
                <a:close/>
              </a:path>
            </a:pathLst>
          </a:custGeom>
          <a:solidFill>
            <a:srgbClr val="2244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bk object 483"/>
          <p:cNvSpPr/>
          <p:nvPr/>
        </p:nvSpPr>
        <p:spPr>
          <a:xfrm>
            <a:off x="7683500" y="2987039"/>
            <a:ext cx="27940" cy="1141730"/>
          </a:xfrm>
          <a:custGeom>
            <a:avLst/>
            <a:gdLst/>
            <a:ahLst/>
            <a:cxnLst/>
            <a:rect l="l" t="t" r="r" b="b"/>
            <a:pathLst>
              <a:path w="27940" h="1141729">
                <a:moveTo>
                  <a:pt x="5079" y="0"/>
                </a:moveTo>
                <a:lnTo>
                  <a:pt x="0" y="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80" y="12700"/>
                </a:lnTo>
                <a:lnTo>
                  <a:pt x="5079" y="0"/>
                </a:lnTo>
                <a:close/>
              </a:path>
              <a:path w="27940" h="1141729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1141729">
                <a:moveTo>
                  <a:pt x="27940" y="635000"/>
                </a:moveTo>
                <a:lnTo>
                  <a:pt x="0" y="635000"/>
                </a:lnTo>
                <a:lnTo>
                  <a:pt x="0" y="654050"/>
                </a:lnTo>
                <a:lnTo>
                  <a:pt x="27940" y="654050"/>
                </a:lnTo>
                <a:lnTo>
                  <a:pt x="27940" y="635000"/>
                </a:lnTo>
                <a:close/>
              </a:path>
              <a:path w="27940" h="1141729">
                <a:moveTo>
                  <a:pt x="2794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54050"/>
                </a:lnTo>
                <a:close/>
              </a:path>
              <a:path w="27940" h="114172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41729">
                <a:moveTo>
                  <a:pt x="27940" y="679450"/>
                </a:moveTo>
                <a:lnTo>
                  <a:pt x="0" y="67945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79450"/>
                </a:lnTo>
                <a:close/>
              </a:path>
              <a:path w="27940" h="1141729">
                <a:moveTo>
                  <a:pt x="2794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11200"/>
                </a:lnTo>
                <a:close/>
              </a:path>
              <a:path w="27940" h="114172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141729">
                <a:moveTo>
                  <a:pt x="27940" y="730250"/>
                </a:moveTo>
                <a:lnTo>
                  <a:pt x="0" y="73025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30250"/>
                </a:lnTo>
                <a:close/>
              </a:path>
              <a:path w="27940" h="1141729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1141729">
                <a:moveTo>
                  <a:pt x="27940" y="749300"/>
                </a:moveTo>
                <a:lnTo>
                  <a:pt x="0" y="74930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9300"/>
                </a:lnTo>
                <a:close/>
              </a:path>
              <a:path w="27940" h="1141729">
                <a:moveTo>
                  <a:pt x="27940" y="774700"/>
                </a:moveTo>
                <a:lnTo>
                  <a:pt x="0" y="77470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774700"/>
                </a:lnTo>
                <a:close/>
              </a:path>
              <a:path w="27940" h="1141729">
                <a:moveTo>
                  <a:pt x="27940" y="844550"/>
                </a:moveTo>
                <a:lnTo>
                  <a:pt x="0" y="84455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44550"/>
                </a:lnTo>
                <a:close/>
              </a:path>
              <a:path w="27940" h="1141729">
                <a:moveTo>
                  <a:pt x="27940" y="882650"/>
                </a:moveTo>
                <a:lnTo>
                  <a:pt x="0" y="882650"/>
                </a:lnTo>
                <a:lnTo>
                  <a:pt x="0" y="887730"/>
                </a:lnTo>
                <a:lnTo>
                  <a:pt x="27940" y="887730"/>
                </a:lnTo>
                <a:lnTo>
                  <a:pt x="27940" y="882650"/>
                </a:lnTo>
                <a:close/>
              </a:path>
              <a:path w="27940" h="1141729">
                <a:moveTo>
                  <a:pt x="2794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7730"/>
                </a:lnTo>
                <a:close/>
              </a:path>
              <a:path w="27940" h="1141729">
                <a:moveTo>
                  <a:pt x="27940" y="894080"/>
                </a:moveTo>
                <a:lnTo>
                  <a:pt x="0" y="894080"/>
                </a:lnTo>
                <a:lnTo>
                  <a:pt x="0" y="900429"/>
                </a:lnTo>
                <a:lnTo>
                  <a:pt x="27940" y="900429"/>
                </a:lnTo>
                <a:lnTo>
                  <a:pt x="27940" y="894080"/>
                </a:lnTo>
                <a:close/>
              </a:path>
              <a:path w="27940" h="1141729">
                <a:moveTo>
                  <a:pt x="27940" y="900430"/>
                </a:moveTo>
                <a:lnTo>
                  <a:pt x="0" y="90043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00430"/>
                </a:lnTo>
                <a:close/>
              </a:path>
              <a:path w="27940" h="1141729">
                <a:moveTo>
                  <a:pt x="27940" y="927100"/>
                </a:moveTo>
                <a:lnTo>
                  <a:pt x="0" y="92710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27100"/>
                </a:lnTo>
                <a:close/>
              </a:path>
              <a:path w="27940" h="1141729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141729">
                <a:moveTo>
                  <a:pt x="27940" y="952500"/>
                </a:moveTo>
                <a:lnTo>
                  <a:pt x="0" y="95250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52500"/>
                </a:lnTo>
                <a:close/>
              </a:path>
              <a:path w="27940" h="1141729">
                <a:moveTo>
                  <a:pt x="27940" y="965200"/>
                </a:moveTo>
                <a:lnTo>
                  <a:pt x="0" y="965200"/>
                </a:lnTo>
                <a:lnTo>
                  <a:pt x="0" y="971550"/>
                </a:lnTo>
                <a:lnTo>
                  <a:pt x="27940" y="971550"/>
                </a:lnTo>
                <a:lnTo>
                  <a:pt x="27940" y="965200"/>
                </a:lnTo>
                <a:close/>
              </a:path>
              <a:path w="27940" h="1141729">
                <a:moveTo>
                  <a:pt x="27940" y="971550"/>
                </a:moveTo>
                <a:lnTo>
                  <a:pt x="0" y="97155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971550"/>
                </a:lnTo>
                <a:close/>
              </a:path>
              <a:path w="27940" h="1141729">
                <a:moveTo>
                  <a:pt x="27940" y="1014730"/>
                </a:moveTo>
                <a:lnTo>
                  <a:pt x="0" y="101473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1014730"/>
                </a:lnTo>
                <a:close/>
              </a:path>
              <a:path w="27940" h="1141729">
                <a:moveTo>
                  <a:pt x="27940" y="1022350"/>
                </a:moveTo>
                <a:lnTo>
                  <a:pt x="0" y="102235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22350"/>
                </a:lnTo>
                <a:close/>
              </a:path>
              <a:path w="27940" h="1141729">
                <a:moveTo>
                  <a:pt x="27940" y="1028700"/>
                </a:moveTo>
                <a:lnTo>
                  <a:pt x="0" y="102870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28700"/>
                </a:lnTo>
                <a:close/>
              </a:path>
              <a:path w="27940" h="1141729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141729">
                <a:moveTo>
                  <a:pt x="27940" y="1071880"/>
                </a:moveTo>
                <a:lnTo>
                  <a:pt x="0" y="1071880"/>
                </a:lnTo>
                <a:lnTo>
                  <a:pt x="0" y="1090930"/>
                </a:lnTo>
                <a:lnTo>
                  <a:pt x="1270" y="1090930"/>
                </a:lnTo>
                <a:lnTo>
                  <a:pt x="1270" y="1093470"/>
                </a:lnTo>
                <a:lnTo>
                  <a:pt x="2540" y="1093470"/>
                </a:lnTo>
                <a:lnTo>
                  <a:pt x="2540" y="1096010"/>
                </a:lnTo>
                <a:lnTo>
                  <a:pt x="3809" y="1096010"/>
                </a:lnTo>
                <a:lnTo>
                  <a:pt x="3809" y="1098550"/>
                </a:lnTo>
                <a:lnTo>
                  <a:pt x="5079" y="1098550"/>
                </a:lnTo>
                <a:lnTo>
                  <a:pt x="5079" y="1101090"/>
                </a:lnTo>
                <a:lnTo>
                  <a:pt x="6350" y="1101090"/>
                </a:lnTo>
                <a:lnTo>
                  <a:pt x="6350" y="1103630"/>
                </a:lnTo>
                <a:lnTo>
                  <a:pt x="27940" y="1103630"/>
                </a:lnTo>
                <a:lnTo>
                  <a:pt x="27940" y="1071880"/>
                </a:lnTo>
                <a:close/>
              </a:path>
              <a:path w="27940" h="1141729">
                <a:moveTo>
                  <a:pt x="27940" y="1103630"/>
                </a:moveTo>
                <a:lnTo>
                  <a:pt x="7620" y="1103630"/>
                </a:lnTo>
                <a:lnTo>
                  <a:pt x="7620" y="1106170"/>
                </a:lnTo>
                <a:lnTo>
                  <a:pt x="8890" y="1106170"/>
                </a:lnTo>
                <a:lnTo>
                  <a:pt x="8890" y="1107440"/>
                </a:lnTo>
                <a:lnTo>
                  <a:pt x="10159" y="1107440"/>
                </a:lnTo>
                <a:lnTo>
                  <a:pt x="10159" y="1109980"/>
                </a:lnTo>
                <a:lnTo>
                  <a:pt x="27940" y="1109980"/>
                </a:lnTo>
                <a:lnTo>
                  <a:pt x="27940" y="1103630"/>
                </a:lnTo>
                <a:close/>
              </a:path>
              <a:path w="27940" h="1141729">
                <a:moveTo>
                  <a:pt x="27940" y="1109980"/>
                </a:moveTo>
                <a:lnTo>
                  <a:pt x="11429" y="1109980"/>
                </a:lnTo>
                <a:lnTo>
                  <a:pt x="11429" y="1112520"/>
                </a:lnTo>
                <a:lnTo>
                  <a:pt x="12700" y="1112520"/>
                </a:lnTo>
                <a:lnTo>
                  <a:pt x="12700" y="1115060"/>
                </a:lnTo>
                <a:lnTo>
                  <a:pt x="13970" y="1115060"/>
                </a:lnTo>
                <a:lnTo>
                  <a:pt x="13970" y="1117600"/>
                </a:lnTo>
                <a:lnTo>
                  <a:pt x="27940" y="1117600"/>
                </a:lnTo>
                <a:lnTo>
                  <a:pt x="27940" y="1109980"/>
                </a:lnTo>
                <a:close/>
              </a:path>
              <a:path w="27940" h="1141729">
                <a:moveTo>
                  <a:pt x="27940" y="1117600"/>
                </a:moveTo>
                <a:lnTo>
                  <a:pt x="15240" y="1117600"/>
                </a:lnTo>
                <a:lnTo>
                  <a:pt x="15240" y="1120140"/>
                </a:lnTo>
                <a:lnTo>
                  <a:pt x="16509" y="1120140"/>
                </a:lnTo>
                <a:lnTo>
                  <a:pt x="16509" y="1122680"/>
                </a:lnTo>
                <a:lnTo>
                  <a:pt x="17779" y="1122680"/>
                </a:lnTo>
                <a:lnTo>
                  <a:pt x="17779" y="1125220"/>
                </a:lnTo>
                <a:lnTo>
                  <a:pt x="19050" y="1125220"/>
                </a:lnTo>
                <a:lnTo>
                  <a:pt x="19050" y="1126490"/>
                </a:lnTo>
                <a:lnTo>
                  <a:pt x="20320" y="1126490"/>
                </a:lnTo>
                <a:lnTo>
                  <a:pt x="20320" y="1129030"/>
                </a:lnTo>
                <a:lnTo>
                  <a:pt x="21590" y="1129030"/>
                </a:lnTo>
                <a:lnTo>
                  <a:pt x="21590" y="1131570"/>
                </a:lnTo>
                <a:lnTo>
                  <a:pt x="22859" y="1131570"/>
                </a:lnTo>
                <a:lnTo>
                  <a:pt x="22859" y="1134110"/>
                </a:lnTo>
                <a:lnTo>
                  <a:pt x="24129" y="1134110"/>
                </a:lnTo>
                <a:lnTo>
                  <a:pt x="24129" y="1136650"/>
                </a:lnTo>
                <a:lnTo>
                  <a:pt x="25400" y="1136650"/>
                </a:lnTo>
                <a:lnTo>
                  <a:pt x="25400" y="1139190"/>
                </a:lnTo>
                <a:lnTo>
                  <a:pt x="26670" y="1139190"/>
                </a:lnTo>
                <a:lnTo>
                  <a:pt x="26670" y="1141730"/>
                </a:lnTo>
                <a:lnTo>
                  <a:pt x="27940" y="1141730"/>
                </a:lnTo>
                <a:lnTo>
                  <a:pt x="27940" y="11176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bk object 484"/>
          <p:cNvSpPr/>
          <p:nvPr/>
        </p:nvSpPr>
        <p:spPr>
          <a:xfrm>
            <a:off x="7711440" y="3012439"/>
            <a:ext cx="26670" cy="1165860"/>
          </a:xfrm>
          <a:custGeom>
            <a:avLst/>
            <a:gdLst/>
            <a:ahLst/>
            <a:cxnLst/>
            <a:rect l="l" t="t" r="r" b="b"/>
            <a:pathLst>
              <a:path w="26670" h="1165860">
                <a:moveTo>
                  <a:pt x="19049" y="0"/>
                </a:moveTo>
                <a:lnTo>
                  <a:pt x="0" y="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1165860">
                <a:moveTo>
                  <a:pt x="2666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1165860">
                <a:moveTo>
                  <a:pt x="26669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69" y="628650"/>
                </a:lnTo>
                <a:lnTo>
                  <a:pt x="26669" y="609600"/>
                </a:lnTo>
                <a:close/>
              </a:path>
              <a:path w="26670" h="1165860">
                <a:moveTo>
                  <a:pt x="2666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69" y="641350"/>
                </a:lnTo>
                <a:lnTo>
                  <a:pt x="26669" y="628650"/>
                </a:lnTo>
                <a:close/>
              </a:path>
              <a:path w="26670" h="1165860">
                <a:moveTo>
                  <a:pt x="2666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69" y="654050"/>
                </a:lnTo>
                <a:lnTo>
                  <a:pt x="26669" y="641350"/>
                </a:lnTo>
                <a:close/>
              </a:path>
              <a:path w="26670" h="1165860">
                <a:moveTo>
                  <a:pt x="26669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54050"/>
                </a:lnTo>
                <a:close/>
              </a:path>
              <a:path w="26670" h="1165860">
                <a:moveTo>
                  <a:pt x="26669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85800"/>
                </a:lnTo>
                <a:close/>
              </a:path>
              <a:path w="26670" h="116586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165860">
                <a:moveTo>
                  <a:pt x="26669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69" y="711199"/>
                </a:lnTo>
                <a:lnTo>
                  <a:pt x="26669" y="704850"/>
                </a:lnTo>
                <a:close/>
              </a:path>
              <a:path w="26670" h="1165860">
                <a:moveTo>
                  <a:pt x="2666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711200"/>
                </a:lnTo>
                <a:close/>
              </a:path>
              <a:path w="26670" h="1165860">
                <a:moveTo>
                  <a:pt x="26669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3900"/>
                </a:lnTo>
                <a:close/>
              </a:path>
              <a:path w="26670" h="1165860">
                <a:moveTo>
                  <a:pt x="26669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69" y="819150"/>
                </a:lnTo>
                <a:lnTo>
                  <a:pt x="26669" y="749300"/>
                </a:lnTo>
                <a:close/>
              </a:path>
              <a:path w="26670" h="1165860">
                <a:moveTo>
                  <a:pt x="26669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19150"/>
                </a:lnTo>
                <a:close/>
              </a:path>
              <a:path w="26670" h="1165860">
                <a:moveTo>
                  <a:pt x="26669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69" y="862330"/>
                </a:lnTo>
                <a:lnTo>
                  <a:pt x="26669" y="857250"/>
                </a:lnTo>
                <a:close/>
              </a:path>
              <a:path w="26670" h="1165860">
                <a:moveTo>
                  <a:pt x="2666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2330"/>
                </a:lnTo>
                <a:close/>
              </a:path>
              <a:path w="26670" h="1165860">
                <a:moveTo>
                  <a:pt x="26669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80"/>
                </a:lnTo>
                <a:close/>
              </a:path>
              <a:path w="26670" h="1165860">
                <a:moveTo>
                  <a:pt x="26669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69" y="901700"/>
                </a:lnTo>
                <a:lnTo>
                  <a:pt x="26669" y="875030"/>
                </a:lnTo>
                <a:close/>
              </a:path>
              <a:path w="26670" h="1165860">
                <a:moveTo>
                  <a:pt x="26669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01700"/>
                </a:lnTo>
                <a:close/>
              </a:path>
              <a:path w="26670" h="1165860">
                <a:moveTo>
                  <a:pt x="26669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69" y="927099"/>
                </a:lnTo>
                <a:lnTo>
                  <a:pt x="26669" y="919480"/>
                </a:lnTo>
                <a:close/>
              </a:path>
              <a:path w="26670" h="1165860">
                <a:moveTo>
                  <a:pt x="26669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27100"/>
                </a:lnTo>
                <a:close/>
              </a:path>
              <a:path w="26670" h="1165860">
                <a:moveTo>
                  <a:pt x="26669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69" y="946150"/>
                </a:lnTo>
                <a:lnTo>
                  <a:pt x="26669" y="939800"/>
                </a:lnTo>
                <a:close/>
              </a:path>
              <a:path w="26670" h="1165860">
                <a:moveTo>
                  <a:pt x="26669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46150"/>
                </a:lnTo>
                <a:close/>
              </a:path>
              <a:path w="26670" h="1165860">
                <a:moveTo>
                  <a:pt x="26669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89330"/>
                </a:lnTo>
                <a:close/>
              </a:path>
              <a:path w="26670" h="1165860">
                <a:moveTo>
                  <a:pt x="26669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69" y="1003300"/>
                </a:lnTo>
                <a:lnTo>
                  <a:pt x="26669" y="996950"/>
                </a:lnTo>
                <a:close/>
              </a:path>
              <a:path w="26670" h="1165860">
                <a:moveTo>
                  <a:pt x="26669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69" y="1040130"/>
                </a:lnTo>
                <a:lnTo>
                  <a:pt x="26669" y="1003300"/>
                </a:lnTo>
                <a:close/>
              </a:path>
              <a:path w="26670" h="1165860">
                <a:moveTo>
                  <a:pt x="26669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69" y="1046479"/>
                </a:lnTo>
                <a:lnTo>
                  <a:pt x="26669" y="1040130"/>
                </a:lnTo>
                <a:close/>
              </a:path>
              <a:path w="26670" h="1165860">
                <a:moveTo>
                  <a:pt x="26669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46480"/>
                </a:lnTo>
                <a:close/>
              </a:path>
              <a:path w="26670" h="1165860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65860">
                <a:moveTo>
                  <a:pt x="26669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69" y="1092199"/>
                </a:lnTo>
                <a:lnTo>
                  <a:pt x="26669" y="1084580"/>
                </a:lnTo>
                <a:close/>
              </a:path>
              <a:path w="26670" h="1165860">
                <a:moveTo>
                  <a:pt x="26669" y="1092200"/>
                </a:moveTo>
                <a:lnTo>
                  <a:pt x="0" y="1092200"/>
                </a:lnTo>
                <a:lnTo>
                  <a:pt x="0" y="1118870"/>
                </a:lnTo>
                <a:lnTo>
                  <a:pt x="1269" y="1118870"/>
                </a:lnTo>
                <a:lnTo>
                  <a:pt x="1269" y="1120140"/>
                </a:lnTo>
                <a:lnTo>
                  <a:pt x="2539" y="1120140"/>
                </a:lnTo>
                <a:lnTo>
                  <a:pt x="2539" y="1122680"/>
                </a:lnTo>
                <a:lnTo>
                  <a:pt x="3809" y="1122680"/>
                </a:lnTo>
                <a:lnTo>
                  <a:pt x="3809" y="1125220"/>
                </a:lnTo>
                <a:lnTo>
                  <a:pt x="5079" y="1125220"/>
                </a:lnTo>
                <a:lnTo>
                  <a:pt x="5079" y="1127760"/>
                </a:lnTo>
                <a:lnTo>
                  <a:pt x="6350" y="1127760"/>
                </a:lnTo>
                <a:lnTo>
                  <a:pt x="6350" y="1130300"/>
                </a:lnTo>
                <a:lnTo>
                  <a:pt x="26669" y="1130300"/>
                </a:lnTo>
                <a:lnTo>
                  <a:pt x="26669" y="1092200"/>
                </a:lnTo>
                <a:close/>
              </a:path>
              <a:path w="26670" h="1165860">
                <a:moveTo>
                  <a:pt x="26669" y="1130300"/>
                </a:moveTo>
                <a:lnTo>
                  <a:pt x="7619" y="1130300"/>
                </a:lnTo>
                <a:lnTo>
                  <a:pt x="7619" y="1132840"/>
                </a:lnTo>
                <a:lnTo>
                  <a:pt x="8889" y="1132840"/>
                </a:lnTo>
                <a:lnTo>
                  <a:pt x="8889" y="1135380"/>
                </a:lnTo>
                <a:lnTo>
                  <a:pt x="26669" y="1135380"/>
                </a:lnTo>
                <a:lnTo>
                  <a:pt x="26669" y="1130300"/>
                </a:lnTo>
                <a:close/>
              </a:path>
              <a:path w="26670" h="1165860">
                <a:moveTo>
                  <a:pt x="26669" y="1135380"/>
                </a:moveTo>
                <a:lnTo>
                  <a:pt x="10159" y="1135380"/>
                </a:lnTo>
                <a:lnTo>
                  <a:pt x="10159" y="1137920"/>
                </a:lnTo>
                <a:lnTo>
                  <a:pt x="11429" y="1137920"/>
                </a:lnTo>
                <a:lnTo>
                  <a:pt x="11429" y="1139190"/>
                </a:lnTo>
                <a:lnTo>
                  <a:pt x="12700" y="1139190"/>
                </a:lnTo>
                <a:lnTo>
                  <a:pt x="12700" y="1141730"/>
                </a:lnTo>
                <a:lnTo>
                  <a:pt x="26669" y="1141730"/>
                </a:lnTo>
                <a:lnTo>
                  <a:pt x="26669" y="1135380"/>
                </a:lnTo>
                <a:close/>
              </a:path>
              <a:path w="26670" h="1165860">
                <a:moveTo>
                  <a:pt x="26669" y="1141730"/>
                </a:moveTo>
                <a:lnTo>
                  <a:pt x="13969" y="1141730"/>
                </a:lnTo>
                <a:lnTo>
                  <a:pt x="13969" y="1144270"/>
                </a:lnTo>
                <a:lnTo>
                  <a:pt x="15239" y="1144270"/>
                </a:lnTo>
                <a:lnTo>
                  <a:pt x="15239" y="1146810"/>
                </a:lnTo>
                <a:lnTo>
                  <a:pt x="16509" y="1146810"/>
                </a:lnTo>
                <a:lnTo>
                  <a:pt x="16509" y="1149350"/>
                </a:lnTo>
                <a:lnTo>
                  <a:pt x="26669" y="1149350"/>
                </a:lnTo>
                <a:lnTo>
                  <a:pt x="26669" y="1141730"/>
                </a:lnTo>
                <a:close/>
              </a:path>
              <a:path w="26670" h="1165860">
                <a:moveTo>
                  <a:pt x="26669" y="1149350"/>
                </a:moveTo>
                <a:lnTo>
                  <a:pt x="17779" y="1149350"/>
                </a:lnTo>
                <a:lnTo>
                  <a:pt x="17779" y="1151890"/>
                </a:lnTo>
                <a:lnTo>
                  <a:pt x="19050" y="1151890"/>
                </a:lnTo>
                <a:lnTo>
                  <a:pt x="19050" y="1154430"/>
                </a:lnTo>
                <a:lnTo>
                  <a:pt x="26669" y="1154430"/>
                </a:lnTo>
                <a:lnTo>
                  <a:pt x="26669" y="1149350"/>
                </a:lnTo>
                <a:close/>
              </a:path>
              <a:path w="26670" h="1165860">
                <a:moveTo>
                  <a:pt x="26669" y="1154430"/>
                </a:moveTo>
                <a:lnTo>
                  <a:pt x="20319" y="1154430"/>
                </a:lnTo>
                <a:lnTo>
                  <a:pt x="20319" y="1156970"/>
                </a:lnTo>
                <a:lnTo>
                  <a:pt x="21589" y="1156970"/>
                </a:lnTo>
                <a:lnTo>
                  <a:pt x="21589" y="1158240"/>
                </a:lnTo>
                <a:lnTo>
                  <a:pt x="22859" y="1158240"/>
                </a:lnTo>
                <a:lnTo>
                  <a:pt x="22859" y="1160780"/>
                </a:lnTo>
                <a:lnTo>
                  <a:pt x="26669" y="1160780"/>
                </a:lnTo>
                <a:lnTo>
                  <a:pt x="26669" y="1154430"/>
                </a:lnTo>
                <a:close/>
              </a:path>
              <a:path w="26670" h="1165860">
                <a:moveTo>
                  <a:pt x="26669" y="1160780"/>
                </a:moveTo>
                <a:lnTo>
                  <a:pt x="24129" y="1160780"/>
                </a:lnTo>
                <a:lnTo>
                  <a:pt x="24129" y="1163320"/>
                </a:lnTo>
                <a:lnTo>
                  <a:pt x="25400" y="1163320"/>
                </a:lnTo>
                <a:lnTo>
                  <a:pt x="25400" y="1165860"/>
                </a:lnTo>
                <a:lnTo>
                  <a:pt x="26669" y="1165860"/>
                </a:lnTo>
                <a:lnTo>
                  <a:pt x="26669" y="1160780"/>
                </a:lnTo>
                <a:close/>
              </a:path>
            </a:pathLst>
          </a:custGeom>
          <a:solidFill>
            <a:srgbClr val="2244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bk object 485"/>
          <p:cNvSpPr/>
          <p:nvPr/>
        </p:nvSpPr>
        <p:spPr>
          <a:xfrm>
            <a:off x="7738109" y="3025139"/>
            <a:ext cx="27940" cy="1205230"/>
          </a:xfrm>
          <a:custGeom>
            <a:avLst/>
            <a:gdLst/>
            <a:ahLst/>
            <a:cxnLst/>
            <a:rect l="l" t="t" r="r" b="b"/>
            <a:pathLst>
              <a:path w="27940" h="1205229">
                <a:moveTo>
                  <a:pt x="12700" y="0"/>
                </a:moveTo>
                <a:lnTo>
                  <a:pt x="0" y="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205229">
                <a:moveTo>
                  <a:pt x="2794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1205229">
                <a:moveTo>
                  <a:pt x="27940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96900"/>
                </a:lnTo>
                <a:close/>
              </a:path>
              <a:path w="27940" h="120522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205229">
                <a:moveTo>
                  <a:pt x="2794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28650"/>
                </a:lnTo>
                <a:close/>
              </a:path>
              <a:path w="27940" h="1205229">
                <a:moveTo>
                  <a:pt x="27940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1350"/>
                </a:lnTo>
                <a:close/>
              </a:path>
              <a:path w="27940" h="1205229">
                <a:moveTo>
                  <a:pt x="2794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73100"/>
                </a:lnTo>
                <a:close/>
              </a:path>
              <a:path w="27940" h="120522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205229">
                <a:moveTo>
                  <a:pt x="27940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92150"/>
                </a:lnTo>
                <a:close/>
              </a:path>
              <a:path w="27940" h="1205229">
                <a:moveTo>
                  <a:pt x="2794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98500"/>
                </a:lnTo>
                <a:close/>
              </a:path>
              <a:path w="27940" h="1205229">
                <a:moveTo>
                  <a:pt x="27940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11200"/>
                </a:lnTo>
                <a:close/>
              </a:path>
              <a:path w="27940" h="1205229">
                <a:moveTo>
                  <a:pt x="27940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36600"/>
                </a:lnTo>
                <a:close/>
              </a:path>
              <a:path w="27940" h="1205229">
                <a:moveTo>
                  <a:pt x="27940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06450"/>
                </a:lnTo>
                <a:close/>
              </a:path>
              <a:path w="27940" h="1205229">
                <a:moveTo>
                  <a:pt x="2794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44550"/>
                </a:lnTo>
                <a:close/>
              </a:path>
              <a:path w="27940" h="1205229">
                <a:moveTo>
                  <a:pt x="2794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49630"/>
                </a:lnTo>
                <a:close/>
              </a:path>
              <a:path w="27940" h="1205229">
                <a:moveTo>
                  <a:pt x="27940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40" y="862329"/>
                </a:lnTo>
                <a:lnTo>
                  <a:pt x="27940" y="855980"/>
                </a:lnTo>
                <a:close/>
              </a:path>
              <a:path w="27940" h="1205229">
                <a:moveTo>
                  <a:pt x="27940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62330"/>
                </a:lnTo>
                <a:close/>
              </a:path>
              <a:path w="27940" h="1205229">
                <a:moveTo>
                  <a:pt x="27940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9000"/>
                </a:lnTo>
                <a:close/>
              </a:path>
              <a:path w="27940" h="1205229">
                <a:moveTo>
                  <a:pt x="2794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906780"/>
                </a:lnTo>
                <a:close/>
              </a:path>
              <a:path w="27940" h="1205229">
                <a:moveTo>
                  <a:pt x="27940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14400"/>
                </a:lnTo>
                <a:close/>
              </a:path>
              <a:path w="27940" h="1205229">
                <a:moveTo>
                  <a:pt x="27940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927100"/>
                </a:lnTo>
                <a:close/>
              </a:path>
              <a:path w="27940" h="1205229">
                <a:moveTo>
                  <a:pt x="27940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33450"/>
                </a:lnTo>
                <a:close/>
              </a:path>
              <a:path w="27940" h="1205229">
                <a:moveTo>
                  <a:pt x="27940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6630"/>
                </a:lnTo>
                <a:close/>
              </a:path>
              <a:path w="27940" h="1205229">
                <a:moveTo>
                  <a:pt x="27940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4250"/>
                </a:lnTo>
                <a:close/>
              </a:path>
              <a:path w="27940" h="1205229">
                <a:moveTo>
                  <a:pt x="27940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90600"/>
                </a:lnTo>
                <a:close/>
              </a:path>
              <a:path w="27940" h="1205229">
                <a:moveTo>
                  <a:pt x="27940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40" y="1033779"/>
                </a:lnTo>
                <a:lnTo>
                  <a:pt x="27940" y="1027430"/>
                </a:lnTo>
                <a:close/>
              </a:path>
              <a:path w="27940" h="1205229">
                <a:moveTo>
                  <a:pt x="27940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33780"/>
                </a:lnTo>
                <a:close/>
              </a:path>
              <a:path w="27940" h="1205229">
                <a:moveTo>
                  <a:pt x="27940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40" y="1071880"/>
                </a:lnTo>
                <a:lnTo>
                  <a:pt x="27940" y="1065530"/>
                </a:lnTo>
                <a:close/>
              </a:path>
              <a:path w="27940" h="1205229">
                <a:moveTo>
                  <a:pt x="27940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80"/>
                </a:lnTo>
                <a:close/>
              </a:path>
              <a:path w="27940" h="1205229">
                <a:moveTo>
                  <a:pt x="27940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79500"/>
                </a:lnTo>
                <a:close/>
              </a:path>
              <a:path w="27940" h="1205229">
                <a:moveTo>
                  <a:pt x="27940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7600"/>
                </a:lnTo>
                <a:close/>
              </a:path>
              <a:path w="27940" h="1205229">
                <a:moveTo>
                  <a:pt x="27940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40" y="1148080"/>
                </a:lnTo>
                <a:lnTo>
                  <a:pt x="27940" y="1122680"/>
                </a:lnTo>
                <a:close/>
              </a:path>
              <a:path w="27940" h="1205229">
                <a:moveTo>
                  <a:pt x="2794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1269" y="1155700"/>
                </a:lnTo>
                <a:lnTo>
                  <a:pt x="1270" y="1158240"/>
                </a:lnTo>
                <a:lnTo>
                  <a:pt x="2540" y="1158240"/>
                </a:lnTo>
                <a:lnTo>
                  <a:pt x="2540" y="1160780"/>
                </a:lnTo>
                <a:lnTo>
                  <a:pt x="27940" y="1160780"/>
                </a:lnTo>
                <a:lnTo>
                  <a:pt x="27940" y="1148080"/>
                </a:lnTo>
                <a:close/>
              </a:path>
              <a:path w="27940" h="1205229">
                <a:moveTo>
                  <a:pt x="27940" y="1160780"/>
                </a:moveTo>
                <a:lnTo>
                  <a:pt x="3810" y="1160780"/>
                </a:lnTo>
                <a:lnTo>
                  <a:pt x="3810" y="1163320"/>
                </a:lnTo>
                <a:lnTo>
                  <a:pt x="5080" y="1163320"/>
                </a:lnTo>
                <a:lnTo>
                  <a:pt x="5080" y="1164590"/>
                </a:lnTo>
                <a:lnTo>
                  <a:pt x="6350" y="1164590"/>
                </a:lnTo>
                <a:lnTo>
                  <a:pt x="635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1205229">
                <a:moveTo>
                  <a:pt x="27940" y="1167130"/>
                </a:moveTo>
                <a:lnTo>
                  <a:pt x="7620" y="1167130"/>
                </a:lnTo>
                <a:lnTo>
                  <a:pt x="7620" y="1169670"/>
                </a:lnTo>
                <a:lnTo>
                  <a:pt x="8890" y="1169670"/>
                </a:lnTo>
                <a:lnTo>
                  <a:pt x="8890" y="1172210"/>
                </a:lnTo>
                <a:lnTo>
                  <a:pt x="10160" y="1172210"/>
                </a:lnTo>
                <a:lnTo>
                  <a:pt x="10160" y="1174750"/>
                </a:lnTo>
                <a:lnTo>
                  <a:pt x="27940" y="1174750"/>
                </a:lnTo>
                <a:lnTo>
                  <a:pt x="27940" y="1167130"/>
                </a:lnTo>
                <a:close/>
              </a:path>
              <a:path w="27940" h="1205229">
                <a:moveTo>
                  <a:pt x="27940" y="1174750"/>
                </a:moveTo>
                <a:lnTo>
                  <a:pt x="11430" y="1174750"/>
                </a:lnTo>
                <a:lnTo>
                  <a:pt x="11430" y="1177290"/>
                </a:lnTo>
                <a:lnTo>
                  <a:pt x="12700" y="1177290"/>
                </a:lnTo>
                <a:lnTo>
                  <a:pt x="12700" y="1179830"/>
                </a:lnTo>
                <a:lnTo>
                  <a:pt x="27940" y="1179830"/>
                </a:lnTo>
                <a:lnTo>
                  <a:pt x="27940" y="1174750"/>
                </a:lnTo>
                <a:close/>
              </a:path>
              <a:path w="27940" h="1205229">
                <a:moveTo>
                  <a:pt x="27940" y="1179830"/>
                </a:moveTo>
                <a:lnTo>
                  <a:pt x="13970" y="1179830"/>
                </a:lnTo>
                <a:lnTo>
                  <a:pt x="13970" y="1182370"/>
                </a:lnTo>
                <a:lnTo>
                  <a:pt x="15240" y="1182370"/>
                </a:lnTo>
                <a:lnTo>
                  <a:pt x="15240" y="1183640"/>
                </a:lnTo>
                <a:lnTo>
                  <a:pt x="16510" y="1183640"/>
                </a:lnTo>
                <a:lnTo>
                  <a:pt x="16510" y="1186180"/>
                </a:lnTo>
                <a:lnTo>
                  <a:pt x="17780" y="1186180"/>
                </a:lnTo>
                <a:lnTo>
                  <a:pt x="17780" y="1188720"/>
                </a:lnTo>
                <a:lnTo>
                  <a:pt x="19050" y="1188720"/>
                </a:lnTo>
                <a:lnTo>
                  <a:pt x="19050" y="1191260"/>
                </a:lnTo>
                <a:lnTo>
                  <a:pt x="20320" y="1191260"/>
                </a:lnTo>
                <a:lnTo>
                  <a:pt x="20320" y="1193800"/>
                </a:lnTo>
                <a:lnTo>
                  <a:pt x="21590" y="1193800"/>
                </a:lnTo>
                <a:lnTo>
                  <a:pt x="21590" y="1196340"/>
                </a:lnTo>
                <a:lnTo>
                  <a:pt x="22860" y="1196340"/>
                </a:lnTo>
                <a:lnTo>
                  <a:pt x="22860" y="1198880"/>
                </a:lnTo>
                <a:lnTo>
                  <a:pt x="24130" y="1198880"/>
                </a:lnTo>
                <a:lnTo>
                  <a:pt x="24130" y="1201420"/>
                </a:lnTo>
                <a:lnTo>
                  <a:pt x="25400" y="1201420"/>
                </a:lnTo>
                <a:lnTo>
                  <a:pt x="25400" y="1202690"/>
                </a:lnTo>
                <a:lnTo>
                  <a:pt x="26670" y="1202690"/>
                </a:lnTo>
                <a:lnTo>
                  <a:pt x="26670" y="1205230"/>
                </a:lnTo>
                <a:lnTo>
                  <a:pt x="27940" y="1205230"/>
                </a:lnTo>
                <a:lnTo>
                  <a:pt x="27940" y="1179830"/>
                </a:lnTo>
                <a:close/>
              </a:path>
            </a:pathLst>
          </a:custGeom>
          <a:solidFill>
            <a:srgbClr val="2243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bk object 486"/>
          <p:cNvSpPr/>
          <p:nvPr/>
        </p:nvSpPr>
        <p:spPr>
          <a:xfrm>
            <a:off x="7766050" y="3037839"/>
            <a:ext cx="26670" cy="1243330"/>
          </a:xfrm>
          <a:custGeom>
            <a:avLst/>
            <a:gdLst/>
            <a:ahLst/>
            <a:cxnLst/>
            <a:rect l="l" t="t" r="r" b="b"/>
            <a:pathLst>
              <a:path w="26670" h="1243329">
                <a:moveTo>
                  <a:pt x="6350" y="0"/>
                </a:moveTo>
                <a:lnTo>
                  <a:pt x="0" y="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24332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243329">
                <a:moveTo>
                  <a:pt x="26670" y="584200"/>
                </a:moveTo>
                <a:lnTo>
                  <a:pt x="0" y="5842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84200"/>
                </a:lnTo>
                <a:close/>
              </a:path>
              <a:path w="26670" h="124332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3329">
                <a:moveTo>
                  <a:pt x="2667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15950"/>
                </a:lnTo>
                <a:close/>
              </a:path>
              <a:path w="26670" h="1243329">
                <a:moveTo>
                  <a:pt x="26670" y="628650"/>
                </a:moveTo>
                <a:lnTo>
                  <a:pt x="0" y="62865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8650"/>
                </a:lnTo>
                <a:close/>
              </a:path>
              <a:path w="26670" h="1243329">
                <a:moveTo>
                  <a:pt x="26670" y="660400"/>
                </a:moveTo>
                <a:lnTo>
                  <a:pt x="0" y="66040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60400"/>
                </a:lnTo>
                <a:close/>
              </a:path>
              <a:path w="26670" h="1243329">
                <a:moveTo>
                  <a:pt x="2667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6750"/>
                </a:lnTo>
                <a:close/>
              </a:path>
              <a:path w="26670" h="1243329">
                <a:moveTo>
                  <a:pt x="26670" y="679450"/>
                </a:moveTo>
                <a:lnTo>
                  <a:pt x="0" y="67945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79450"/>
                </a:lnTo>
                <a:close/>
              </a:path>
              <a:path w="26670" h="1243329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243329">
                <a:moveTo>
                  <a:pt x="26670" y="698500"/>
                </a:moveTo>
                <a:lnTo>
                  <a:pt x="0" y="6985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8500"/>
                </a:lnTo>
                <a:close/>
              </a:path>
              <a:path w="26670" h="1243329">
                <a:moveTo>
                  <a:pt x="26670" y="723900"/>
                </a:moveTo>
                <a:lnTo>
                  <a:pt x="0" y="7239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23900"/>
                </a:lnTo>
                <a:close/>
              </a:path>
              <a:path w="26670" h="1243329">
                <a:moveTo>
                  <a:pt x="26670" y="793750"/>
                </a:moveTo>
                <a:lnTo>
                  <a:pt x="0" y="7937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793750"/>
                </a:lnTo>
                <a:close/>
              </a:path>
              <a:path w="26670" h="1243329">
                <a:moveTo>
                  <a:pt x="26670" y="831850"/>
                </a:moveTo>
                <a:lnTo>
                  <a:pt x="0" y="831850"/>
                </a:lnTo>
                <a:lnTo>
                  <a:pt x="0" y="836930"/>
                </a:lnTo>
                <a:lnTo>
                  <a:pt x="26670" y="836930"/>
                </a:lnTo>
                <a:lnTo>
                  <a:pt x="26670" y="831850"/>
                </a:lnTo>
                <a:close/>
              </a:path>
              <a:path w="26670" h="1243329">
                <a:moveTo>
                  <a:pt x="2667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36930"/>
                </a:lnTo>
                <a:close/>
              </a:path>
              <a:path w="26670" h="1243329">
                <a:moveTo>
                  <a:pt x="2667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26670" y="849629"/>
                </a:lnTo>
                <a:lnTo>
                  <a:pt x="26670" y="843280"/>
                </a:lnTo>
                <a:close/>
              </a:path>
              <a:path w="26670" h="1243329">
                <a:moveTo>
                  <a:pt x="26670" y="849630"/>
                </a:moveTo>
                <a:lnTo>
                  <a:pt x="0" y="84963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49630"/>
                </a:lnTo>
                <a:close/>
              </a:path>
              <a:path w="26670" h="1243329">
                <a:moveTo>
                  <a:pt x="26670" y="876300"/>
                </a:moveTo>
                <a:lnTo>
                  <a:pt x="0" y="87630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76300"/>
                </a:lnTo>
                <a:close/>
              </a:path>
              <a:path w="26670" h="1243329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243329">
                <a:moveTo>
                  <a:pt x="26670" y="901700"/>
                </a:moveTo>
                <a:lnTo>
                  <a:pt x="0" y="9017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1700"/>
                </a:lnTo>
                <a:close/>
              </a:path>
              <a:path w="26670" h="1243329">
                <a:moveTo>
                  <a:pt x="26670" y="914400"/>
                </a:moveTo>
                <a:lnTo>
                  <a:pt x="0" y="914400"/>
                </a:lnTo>
                <a:lnTo>
                  <a:pt x="0" y="920750"/>
                </a:lnTo>
                <a:lnTo>
                  <a:pt x="26670" y="920750"/>
                </a:lnTo>
                <a:lnTo>
                  <a:pt x="26670" y="914400"/>
                </a:lnTo>
                <a:close/>
              </a:path>
              <a:path w="26670" h="1243329">
                <a:moveTo>
                  <a:pt x="26670" y="920750"/>
                </a:moveTo>
                <a:lnTo>
                  <a:pt x="0" y="92075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920750"/>
                </a:lnTo>
                <a:close/>
              </a:path>
              <a:path w="26670" h="1243329">
                <a:moveTo>
                  <a:pt x="26670" y="963930"/>
                </a:moveTo>
                <a:lnTo>
                  <a:pt x="0" y="96393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243329">
                <a:moveTo>
                  <a:pt x="26670" y="971550"/>
                </a:moveTo>
                <a:lnTo>
                  <a:pt x="0" y="97155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243329">
                <a:moveTo>
                  <a:pt x="26670" y="977900"/>
                </a:moveTo>
                <a:lnTo>
                  <a:pt x="0" y="97790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77900"/>
                </a:lnTo>
                <a:close/>
              </a:path>
              <a:path w="26670" h="1243329">
                <a:moveTo>
                  <a:pt x="26670" y="1014730"/>
                </a:moveTo>
                <a:lnTo>
                  <a:pt x="0" y="1014730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30"/>
                </a:lnTo>
                <a:close/>
              </a:path>
              <a:path w="26670" h="1243329">
                <a:moveTo>
                  <a:pt x="26670" y="1021080"/>
                </a:moveTo>
                <a:lnTo>
                  <a:pt x="0" y="10210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21080"/>
                </a:lnTo>
                <a:close/>
              </a:path>
              <a:path w="26670" h="1243329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243329">
                <a:moveTo>
                  <a:pt x="26670" y="1059180"/>
                </a:moveTo>
                <a:lnTo>
                  <a:pt x="0" y="105918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9180"/>
                </a:lnTo>
                <a:close/>
              </a:path>
              <a:path w="26670" h="1243329">
                <a:moveTo>
                  <a:pt x="26670" y="1066800"/>
                </a:moveTo>
                <a:lnTo>
                  <a:pt x="0" y="106680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66800"/>
                </a:lnTo>
                <a:close/>
              </a:path>
              <a:path w="26670" h="1243329">
                <a:moveTo>
                  <a:pt x="26670" y="1104900"/>
                </a:moveTo>
                <a:lnTo>
                  <a:pt x="0" y="110490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4900"/>
                </a:lnTo>
                <a:close/>
              </a:path>
              <a:path w="26670" h="1243329">
                <a:moveTo>
                  <a:pt x="26670" y="1109980"/>
                </a:moveTo>
                <a:lnTo>
                  <a:pt x="0" y="110998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9980"/>
                </a:lnTo>
                <a:close/>
              </a:path>
              <a:path w="26670" h="1243329">
                <a:moveTo>
                  <a:pt x="26670" y="1135380"/>
                </a:moveTo>
                <a:lnTo>
                  <a:pt x="0" y="1135380"/>
                </a:lnTo>
                <a:lnTo>
                  <a:pt x="0" y="1195070"/>
                </a:lnTo>
                <a:lnTo>
                  <a:pt x="1270" y="1195070"/>
                </a:lnTo>
                <a:lnTo>
                  <a:pt x="1270" y="1197610"/>
                </a:lnTo>
                <a:lnTo>
                  <a:pt x="2540" y="1197610"/>
                </a:lnTo>
                <a:lnTo>
                  <a:pt x="2540" y="1200150"/>
                </a:lnTo>
                <a:lnTo>
                  <a:pt x="3809" y="1200150"/>
                </a:lnTo>
                <a:lnTo>
                  <a:pt x="3809" y="1202690"/>
                </a:lnTo>
                <a:lnTo>
                  <a:pt x="5079" y="1202690"/>
                </a:lnTo>
                <a:lnTo>
                  <a:pt x="5079" y="1205230"/>
                </a:lnTo>
                <a:lnTo>
                  <a:pt x="26670" y="1205230"/>
                </a:lnTo>
                <a:lnTo>
                  <a:pt x="26670" y="1135380"/>
                </a:lnTo>
                <a:close/>
              </a:path>
              <a:path w="26670" h="1243329">
                <a:moveTo>
                  <a:pt x="26670" y="1205230"/>
                </a:moveTo>
                <a:lnTo>
                  <a:pt x="6350" y="1205230"/>
                </a:lnTo>
                <a:lnTo>
                  <a:pt x="6350" y="1207770"/>
                </a:lnTo>
                <a:lnTo>
                  <a:pt x="7620" y="1207770"/>
                </a:lnTo>
                <a:lnTo>
                  <a:pt x="7620" y="1209040"/>
                </a:lnTo>
                <a:lnTo>
                  <a:pt x="8890" y="1209040"/>
                </a:lnTo>
                <a:lnTo>
                  <a:pt x="889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1243329">
                <a:moveTo>
                  <a:pt x="26670" y="1211580"/>
                </a:moveTo>
                <a:lnTo>
                  <a:pt x="10159" y="1211580"/>
                </a:lnTo>
                <a:lnTo>
                  <a:pt x="10159" y="1214120"/>
                </a:lnTo>
                <a:lnTo>
                  <a:pt x="11429" y="1214120"/>
                </a:lnTo>
                <a:lnTo>
                  <a:pt x="11429" y="1216660"/>
                </a:lnTo>
                <a:lnTo>
                  <a:pt x="12700" y="1216660"/>
                </a:lnTo>
                <a:lnTo>
                  <a:pt x="12700" y="1219200"/>
                </a:lnTo>
                <a:lnTo>
                  <a:pt x="26670" y="1219200"/>
                </a:lnTo>
                <a:lnTo>
                  <a:pt x="26670" y="1211580"/>
                </a:lnTo>
                <a:close/>
              </a:path>
              <a:path w="26670" h="1243329">
                <a:moveTo>
                  <a:pt x="26670" y="1219200"/>
                </a:moveTo>
                <a:lnTo>
                  <a:pt x="13970" y="1219200"/>
                </a:lnTo>
                <a:lnTo>
                  <a:pt x="13970" y="1221740"/>
                </a:lnTo>
                <a:lnTo>
                  <a:pt x="15240" y="1221740"/>
                </a:lnTo>
                <a:lnTo>
                  <a:pt x="15240" y="1224280"/>
                </a:lnTo>
                <a:lnTo>
                  <a:pt x="26670" y="1224280"/>
                </a:lnTo>
                <a:lnTo>
                  <a:pt x="26670" y="1219200"/>
                </a:lnTo>
                <a:close/>
              </a:path>
              <a:path w="26670" h="1243329">
                <a:moveTo>
                  <a:pt x="26670" y="1224280"/>
                </a:moveTo>
                <a:lnTo>
                  <a:pt x="16509" y="1224280"/>
                </a:lnTo>
                <a:lnTo>
                  <a:pt x="16509" y="1226820"/>
                </a:lnTo>
                <a:lnTo>
                  <a:pt x="17779" y="1226820"/>
                </a:lnTo>
                <a:lnTo>
                  <a:pt x="17779" y="1228090"/>
                </a:lnTo>
                <a:lnTo>
                  <a:pt x="19050" y="1228090"/>
                </a:lnTo>
                <a:lnTo>
                  <a:pt x="1905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1243329">
                <a:moveTo>
                  <a:pt x="26670" y="1230630"/>
                </a:moveTo>
                <a:lnTo>
                  <a:pt x="20320" y="1230630"/>
                </a:lnTo>
                <a:lnTo>
                  <a:pt x="20320" y="1233170"/>
                </a:lnTo>
                <a:lnTo>
                  <a:pt x="21590" y="1233170"/>
                </a:lnTo>
                <a:lnTo>
                  <a:pt x="21590" y="1235710"/>
                </a:lnTo>
                <a:lnTo>
                  <a:pt x="22859" y="1235710"/>
                </a:lnTo>
                <a:lnTo>
                  <a:pt x="22859" y="1238250"/>
                </a:lnTo>
                <a:lnTo>
                  <a:pt x="26670" y="1238250"/>
                </a:lnTo>
                <a:lnTo>
                  <a:pt x="26670" y="1230630"/>
                </a:lnTo>
                <a:close/>
              </a:path>
              <a:path w="26670" h="1243329">
                <a:moveTo>
                  <a:pt x="26670" y="1238250"/>
                </a:moveTo>
                <a:lnTo>
                  <a:pt x="24129" y="1238250"/>
                </a:lnTo>
                <a:lnTo>
                  <a:pt x="24129" y="1240790"/>
                </a:lnTo>
                <a:lnTo>
                  <a:pt x="25400" y="1240790"/>
                </a:lnTo>
                <a:lnTo>
                  <a:pt x="25400" y="1243330"/>
                </a:lnTo>
                <a:lnTo>
                  <a:pt x="26670" y="1243330"/>
                </a:lnTo>
                <a:lnTo>
                  <a:pt x="26670" y="123825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bk object 487"/>
          <p:cNvSpPr/>
          <p:nvPr/>
        </p:nvSpPr>
        <p:spPr>
          <a:xfrm>
            <a:off x="7792719" y="3063239"/>
            <a:ext cx="27940" cy="1270000"/>
          </a:xfrm>
          <a:custGeom>
            <a:avLst/>
            <a:gdLst/>
            <a:ahLst/>
            <a:cxnLst/>
            <a:rect l="l" t="t" r="r" b="b"/>
            <a:pathLst>
              <a:path w="27940" h="1270000">
                <a:moveTo>
                  <a:pt x="21589" y="0"/>
                </a:moveTo>
                <a:lnTo>
                  <a:pt x="0" y="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  <a:path w="27940" h="1270000">
                <a:moveTo>
                  <a:pt x="27939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1270000">
                <a:moveTo>
                  <a:pt x="27939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58800"/>
                </a:lnTo>
                <a:close/>
              </a:path>
              <a:path w="27940" h="127000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270000">
                <a:moveTo>
                  <a:pt x="27939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90550"/>
                </a:lnTo>
                <a:close/>
              </a:path>
              <a:path w="27940" h="1270000">
                <a:moveTo>
                  <a:pt x="27939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3250"/>
                </a:lnTo>
                <a:close/>
              </a:path>
              <a:path w="27940" h="1270000">
                <a:moveTo>
                  <a:pt x="27939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35000"/>
                </a:lnTo>
                <a:close/>
              </a:path>
              <a:path w="27940" h="1270000">
                <a:moveTo>
                  <a:pt x="2793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41350"/>
                </a:lnTo>
                <a:close/>
              </a:path>
              <a:path w="27940" h="1270000">
                <a:moveTo>
                  <a:pt x="27939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4050"/>
                </a:lnTo>
                <a:close/>
              </a:path>
              <a:path w="27940" h="1270000">
                <a:moveTo>
                  <a:pt x="2793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1270000">
                <a:moveTo>
                  <a:pt x="27939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3100"/>
                </a:lnTo>
                <a:close/>
              </a:path>
              <a:path w="27940" h="1270000">
                <a:moveTo>
                  <a:pt x="27939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7939" y="768350"/>
                </a:lnTo>
                <a:lnTo>
                  <a:pt x="27939" y="698500"/>
                </a:lnTo>
                <a:close/>
              </a:path>
              <a:path w="27940" h="1270000">
                <a:moveTo>
                  <a:pt x="27939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68350"/>
                </a:lnTo>
                <a:close/>
              </a:path>
              <a:path w="27940" h="1270000">
                <a:moveTo>
                  <a:pt x="27939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7939" y="811530"/>
                </a:lnTo>
                <a:lnTo>
                  <a:pt x="27939" y="806450"/>
                </a:lnTo>
                <a:close/>
              </a:path>
              <a:path w="27940" h="1270000">
                <a:moveTo>
                  <a:pt x="2793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7939" y="817880"/>
                </a:lnTo>
                <a:lnTo>
                  <a:pt x="27939" y="811530"/>
                </a:lnTo>
                <a:close/>
              </a:path>
              <a:path w="27940" h="1270000">
                <a:moveTo>
                  <a:pt x="27939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817880"/>
                </a:lnTo>
                <a:close/>
              </a:path>
              <a:path w="27940" h="1270000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1270000">
                <a:moveTo>
                  <a:pt x="27939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50900"/>
                </a:lnTo>
                <a:close/>
              </a:path>
              <a:path w="27940" h="127000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270000">
                <a:moveTo>
                  <a:pt x="27939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76300"/>
                </a:lnTo>
                <a:close/>
              </a:path>
              <a:path w="27940" h="1270000">
                <a:moveTo>
                  <a:pt x="27939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7939" y="895350"/>
                </a:lnTo>
                <a:lnTo>
                  <a:pt x="27939" y="889000"/>
                </a:lnTo>
                <a:close/>
              </a:path>
              <a:path w="27940" h="1270000">
                <a:moveTo>
                  <a:pt x="27939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7939" y="938530"/>
                </a:lnTo>
                <a:lnTo>
                  <a:pt x="27939" y="895350"/>
                </a:lnTo>
                <a:close/>
              </a:path>
              <a:path w="27940" h="1270000">
                <a:moveTo>
                  <a:pt x="27939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938530"/>
                </a:lnTo>
                <a:close/>
              </a:path>
              <a:path w="27940" h="1270000">
                <a:moveTo>
                  <a:pt x="27939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7939" y="952500"/>
                </a:lnTo>
                <a:lnTo>
                  <a:pt x="27939" y="946150"/>
                </a:lnTo>
                <a:close/>
              </a:path>
              <a:path w="27940" h="1270000">
                <a:moveTo>
                  <a:pt x="27939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7939" y="989330"/>
                </a:lnTo>
                <a:lnTo>
                  <a:pt x="27939" y="952500"/>
                </a:lnTo>
                <a:close/>
              </a:path>
              <a:path w="27940" h="1270000">
                <a:moveTo>
                  <a:pt x="27939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89330"/>
                </a:lnTo>
                <a:close/>
              </a:path>
              <a:path w="27940" h="1270000">
                <a:moveTo>
                  <a:pt x="27939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5680"/>
                </a:lnTo>
                <a:close/>
              </a:path>
              <a:path w="27940" h="127000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270000">
                <a:moveTo>
                  <a:pt x="27939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7939" y="1041399"/>
                </a:lnTo>
                <a:lnTo>
                  <a:pt x="27939" y="1033780"/>
                </a:lnTo>
                <a:close/>
              </a:path>
              <a:path w="27940" h="1270000">
                <a:moveTo>
                  <a:pt x="27939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41400"/>
                </a:lnTo>
                <a:close/>
              </a:path>
              <a:path w="27940" h="1270000">
                <a:moveTo>
                  <a:pt x="27939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7939" y="1084580"/>
                </a:lnTo>
                <a:lnTo>
                  <a:pt x="27939" y="1079500"/>
                </a:lnTo>
                <a:close/>
              </a:path>
              <a:path w="27940" h="1270000">
                <a:moveTo>
                  <a:pt x="27939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84580"/>
                </a:lnTo>
                <a:close/>
              </a:path>
              <a:path w="27940" h="1270000">
                <a:moveTo>
                  <a:pt x="27939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09980"/>
                </a:lnTo>
                <a:close/>
              </a:path>
              <a:path w="27940" h="1270000">
                <a:moveTo>
                  <a:pt x="27939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79830"/>
                </a:lnTo>
                <a:close/>
              </a:path>
              <a:path w="27940" h="1270000">
                <a:moveTo>
                  <a:pt x="27939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7939" y="1193800"/>
                </a:lnTo>
                <a:lnTo>
                  <a:pt x="27939" y="1186180"/>
                </a:lnTo>
                <a:close/>
              </a:path>
              <a:path w="27940" h="1270000">
                <a:moveTo>
                  <a:pt x="27939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7939" y="1205230"/>
                </a:lnTo>
                <a:lnTo>
                  <a:pt x="27939" y="1193800"/>
                </a:lnTo>
                <a:close/>
              </a:path>
              <a:path w="27940" h="1270000">
                <a:moveTo>
                  <a:pt x="27939" y="1205230"/>
                </a:moveTo>
                <a:lnTo>
                  <a:pt x="0" y="1205230"/>
                </a:lnTo>
                <a:lnTo>
                  <a:pt x="0" y="1220470"/>
                </a:lnTo>
                <a:lnTo>
                  <a:pt x="1270" y="1220470"/>
                </a:lnTo>
                <a:lnTo>
                  <a:pt x="1270" y="1223010"/>
                </a:lnTo>
                <a:lnTo>
                  <a:pt x="2539" y="1223010"/>
                </a:lnTo>
                <a:lnTo>
                  <a:pt x="2539" y="1224280"/>
                </a:lnTo>
                <a:lnTo>
                  <a:pt x="3809" y="1224280"/>
                </a:lnTo>
                <a:lnTo>
                  <a:pt x="3809" y="1226820"/>
                </a:lnTo>
                <a:lnTo>
                  <a:pt x="5079" y="1226820"/>
                </a:lnTo>
                <a:lnTo>
                  <a:pt x="5079" y="1229360"/>
                </a:lnTo>
                <a:lnTo>
                  <a:pt x="6350" y="1229360"/>
                </a:lnTo>
                <a:lnTo>
                  <a:pt x="6350" y="1231900"/>
                </a:lnTo>
                <a:lnTo>
                  <a:pt x="27939" y="1231900"/>
                </a:lnTo>
                <a:lnTo>
                  <a:pt x="27939" y="1205230"/>
                </a:lnTo>
                <a:close/>
              </a:path>
              <a:path w="27940" h="1270000">
                <a:moveTo>
                  <a:pt x="27939" y="1231900"/>
                </a:moveTo>
                <a:lnTo>
                  <a:pt x="7620" y="1231900"/>
                </a:lnTo>
                <a:lnTo>
                  <a:pt x="7620" y="1234440"/>
                </a:lnTo>
                <a:lnTo>
                  <a:pt x="8889" y="1234440"/>
                </a:lnTo>
                <a:lnTo>
                  <a:pt x="8889" y="1236980"/>
                </a:lnTo>
                <a:lnTo>
                  <a:pt x="27939" y="1236980"/>
                </a:lnTo>
                <a:lnTo>
                  <a:pt x="27939" y="1231900"/>
                </a:lnTo>
                <a:close/>
              </a:path>
              <a:path w="27940" h="1270000">
                <a:moveTo>
                  <a:pt x="27939" y="1236980"/>
                </a:moveTo>
                <a:lnTo>
                  <a:pt x="10159" y="1236980"/>
                </a:lnTo>
                <a:lnTo>
                  <a:pt x="10159" y="1239520"/>
                </a:lnTo>
                <a:lnTo>
                  <a:pt x="11429" y="1239520"/>
                </a:lnTo>
                <a:lnTo>
                  <a:pt x="11429" y="1242060"/>
                </a:lnTo>
                <a:lnTo>
                  <a:pt x="12700" y="1242060"/>
                </a:lnTo>
                <a:lnTo>
                  <a:pt x="12700" y="1243330"/>
                </a:lnTo>
                <a:lnTo>
                  <a:pt x="13970" y="1243330"/>
                </a:lnTo>
                <a:lnTo>
                  <a:pt x="13970" y="1245870"/>
                </a:lnTo>
                <a:lnTo>
                  <a:pt x="15239" y="1245870"/>
                </a:lnTo>
                <a:lnTo>
                  <a:pt x="15239" y="1248410"/>
                </a:lnTo>
                <a:lnTo>
                  <a:pt x="16509" y="1248410"/>
                </a:lnTo>
                <a:lnTo>
                  <a:pt x="16509" y="1250950"/>
                </a:lnTo>
                <a:lnTo>
                  <a:pt x="17779" y="1250950"/>
                </a:lnTo>
                <a:lnTo>
                  <a:pt x="17779" y="1253490"/>
                </a:lnTo>
                <a:lnTo>
                  <a:pt x="19050" y="1253490"/>
                </a:lnTo>
                <a:lnTo>
                  <a:pt x="19050" y="1256030"/>
                </a:lnTo>
                <a:lnTo>
                  <a:pt x="20320" y="1256030"/>
                </a:lnTo>
                <a:lnTo>
                  <a:pt x="20320" y="1258570"/>
                </a:lnTo>
                <a:lnTo>
                  <a:pt x="21589" y="1258570"/>
                </a:lnTo>
                <a:lnTo>
                  <a:pt x="21589" y="1261110"/>
                </a:lnTo>
                <a:lnTo>
                  <a:pt x="22859" y="1261110"/>
                </a:lnTo>
                <a:lnTo>
                  <a:pt x="22859" y="1262380"/>
                </a:lnTo>
                <a:lnTo>
                  <a:pt x="24129" y="1262380"/>
                </a:lnTo>
                <a:lnTo>
                  <a:pt x="24129" y="1264920"/>
                </a:lnTo>
                <a:lnTo>
                  <a:pt x="25400" y="1264920"/>
                </a:lnTo>
                <a:lnTo>
                  <a:pt x="25400" y="1267460"/>
                </a:lnTo>
                <a:lnTo>
                  <a:pt x="26670" y="1267460"/>
                </a:lnTo>
                <a:lnTo>
                  <a:pt x="26670" y="1270000"/>
                </a:lnTo>
                <a:lnTo>
                  <a:pt x="27939" y="1270000"/>
                </a:lnTo>
                <a:lnTo>
                  <a:pt x="27939" y="1236980"/>
                </a:lnTo>
                <a:close/>
              </a:path>
            </a:pathLst>
          </a:custGeom>
          <a:solidFill>
            <a:srgbClr val="2142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bk object 488"/>
          <p:cNvSpPr/>
          <p:nvPr/>
        </p:nvSpPr>
        <p:spPr>
          <a:xfrm>
            <a:off x="7820659" y="3075939"/>
            <a:ext cx="26670" cy="1308100"/>
          </a:xfrm>
          <a:custGeom>
            <a:avLst/>
            <a:gdLst/>
            <a:ahLst/>
            <a:cxnLst/>
            <a:rect l="l" t="t" r="r" b="b"/>
            <a:pathLst>
              <a:path w="26670" h="1308100">
                <a:moveTo>
                  <a:pt x="13970" y="0"/>
                </a:moveTo>
                <a:lnTo>
                  <a:pt x="0" y="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6670" h="1308100">
                <a:moveTo>
                  <a:pt x="2667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3400"/>
                </a:lnTo>
                <a:close/>
              </a:path>
              <a:path w="26670" h="1308100">
                <a:moveTo>
                  <a:pt x="2667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6670" y="565149"/>
                </a:lnTo>
                <a:lnTo>
                  <a:pt x="26670" y="546099"/>
                </a:lnTo>
                <a:close/>
              </a:path>
              <a:path w="26670" h="1308100">
                <a:moveTo>
                  <a:pt x="2667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65150"/>
                </a:lnTo>
                <a:close/>
              </a:path>
              <a:path w="26670" h="1308100">
                <a:moveTo>
                  <a:pt x="2667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6670" y="590549"/>
                </a:lnTo>
                <a:lnTo>
                  <a:pt x="26670" y="577850"/>
                </a:lnTo>
                <a:close/>
              </a:path>
              <a:path w="26670" h="1308100">
                <a:moveTo>
                  <a:pt x="2667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0549"/>
                </a:lnTo>
                <a:close/>
              </a:path>
              <a:path w="26670" h="1308100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1308100">
                <a:moveTo>
                  <a:pt x="2667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6670" y="641349"/>
                </a:lnTo>
                <a:lnTo>
                  <a:pt x="26670" y="628649"/>
                </a:lnTo>
                <a:close/>
              </a:path>
              <a:path w="26670" h="1308100">
                <a:moveTo>
                  <a:pt x="2667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1349"/>
                </a:lnTo>
                <a:close/>
              </a:path>
              <a:path w="26670" h="1308100">
                <a:moveTo>
                  <a:pt x="2667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699"/>
                </a:lnTo>
                <a:close/>
              </a:path>
              <a:path w="26670" h="1308100">
                <a:moveTo>
                  <a:pt x="2667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60400"/>
                </a:lnTo>
                <a:close/>
              </a:path>
              <a:path w="26670" h="1308100">
                <a:moveTo>
                  <a:pt x="2667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6670" y="755649"/>
                </a:lnTo>
                <a:lnTo>
                  <a:pt x="26670" y="685799"/>
                </a:lnTo>
                <a:close/>
              </a:path>
              <a:path w="26670" h="1308100">
                <a:moveTo>
                  <a:pt x="2667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6670" y="793749"/>
                </a:lnTo>
                <a:lnTo>
                  <a:pt x="26670" y="755649"/>
                </a:lnTo>
                <a:close/>
              </a:path>
              <a:path w="26670" h="1308100">
                <a:moveTo>
                  <a:pt x="2667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93750"/>
                </a:lnTo>
                <a:close/>
              </a:path>
              <a:path w="26670" h="130810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1308100">
                <a:moveTo>
                  <a:pt x="2667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6670" y="811529"/>
                </a:lnTo>
                <a:lnTo>
                  <a:pt x="26670" y="805179"/>
                </a:lnTo>
                <a:close/>
              </a:path>
              <a:path w="26670" h="1308100">
                <a:moveTo>
                  <a:pt x="2667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11530"/>
                </a:lnTo>
                <a:close/>
              </a:path>
              <a:path w="26670" h="1308100">
                <a:moveTo>
                  <a:pt x="2667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38200"/>
                </a:lnTo>
                <a:close/>
              </a:path>
              <a:path w="26670" h="1308100">
                <a:moveTo>
                  <a:pt x="2667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79"/>
                </a:lnTo>
                <a:close/>
              </a:path>
              <a:path w="26670" h="1308100">
                <a:moveTo>
                  <a:pt x="2667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3600"/>
                </a:lnTo>
                <a:close/>
              </a:path>
              <a:path w="26670" h="1308100">
                <a:moveTo>
                  <a:pt x="2667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876300"/>
                </a:lnTo>
                <a:close/>
              </a:path>
              <a:path w="26670" h="1308100">
                <a:moveTo>
                  <a:pt x="2667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882650"/>
                </a:lnTo>
                <a:close/>
              </a:path>
              <a:path w="26670" h="1308100">
                <a:moveTo>
                  <a:pt x="2667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6670" y="933449"/>
                </a:lnTo>
                <a:lnTo>
                  <a:pt x="26670" y="925830"/>
                </a:lnTo>
                <a:close/>
              </a:path>
              <a:path w="26670" h="1308100">
                <a:moveTo>
                  <a:pt x="2667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6670" y="939799"/>
                </a:lnTo>
                <a:lnTo>
                  <a:pt x="26670" y="933449"/>
                </a:lnTo>
                <a:close/>
              </a:path>
              <a:path w="26670" h="1308100">
                <a:moveTo>
                  <a:pt x="2667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39799"/>
                </a:lnTo>
                <a:close/>
              </a:path>
              <a:path w="26670" h="1308100">
                <a:moveTo>
                  <a:pt x="2667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6670" y="982979"/>
                </a:lnTo>
                <a:lnTo>
                  <a:pt x="26670" y="976629"/>
                </a:lnTo>
                <a:close/>
              </a:path>
              <a:path w="26670" h="1308100">
                <a:moveTo>
                  <a:pt x="2667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6670" y="1014729"/>
                </a:lnTo>
                <a:lnTo>
                  <a:pt x="26670" y="982979"/>
                </a:lnTo>
                <a:close/>
              </a:path>
              <a:path w="26670" h="1308100">
                <a:moveTo>
                  <a:pt x="2667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29"/>
                </a:lnTo>
                <a:close/>
              </a:path>
              <a:path w="26670" h="1308100">
                <a:moveTo>
                  <a:pt x="2667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6670" y="1028699"/>
                </a:lnTo>
                <a:lnTo>
                  <a:pt x="26670" y="1021079"/>
                </a:lnTo>
                <a:close/>
              </a:path>
              <a:path w="26670" h="1308100">
                <a:moveTo>
                  <a:pt x="2667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28699"/>
                </a:lnTo>
                <a:close/>
              </a:path>
              <a:path w="26670" h="1308100">
                <a:moveTo>
                  <a:pt x="2667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6670" y="1071879"/>
                </a:lnTo>
                <a:lnTo>
                  <a:pt x="26670" y="1066799"/>
                </a:lnTo>
                <a:close/>
              </a:path>
              <a:path w="26670" h="1308100">
                <a:moveTo>
                  <a:pt x="2667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6670" y="1097279"/>
                </a:lnTo>
                <a:lnTo>
                  <a:pt x="26670" y="1071880"/>
                </a:lnTo>
                <a:close/>
              </a:path>
              <a:path w="26670" h="1308100">
                <a:moveTo>
                  <a:pt x="2667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6670" y="1167129"/>
                </a:lnTo>
                <a:lnTo>
                  <a:pt x="26670" y="1097279"/>
                </a:lnTo>
                <a:close/>
              </a:path>
              <a:path w="26670" h="1308100">
                <a:moveTo>
                  <a:pt x="2667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67130"/>
                </a:lnTo>
                <a:close/>
              </a:path>
              <a:path w="26670" h="1308100">
                <a:moveTo>
                  <a:pt x="2667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6670" y="1181099"/>
                </a:lnTo>
                <a:lnTo>
                  <a:pt x="26670" y="1173479"/>
                </a:lnTo>
                <a:close/>
              </a:path>
              <a:path w="26670" h="1308100">
                <a:moveTo>
                  <a:pt x="2667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6670" y="1192529"/>
                </a:lnTo>
                <a:lnTo>
                  <a:pt x="26670" y="1181099"/>
                </a:lnTo>
                <a:close/>
              </a:path>
              <a:path w="26670" h="1308100">
                <a:moveTo>
                  <a:pt x="2667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92530"/>
                </a:lnTo>
                <a:close/>
              </a:path>
              <a:path w="26670" h="1308100">
                <a:moveTo>
                  <a:pt x="26670" y="1219199"/>
                </a:moveTo>
                <a:lnTo>
                  <a:pt x="0" y="1219199"/>
                </a:lnTo>
                <a:lnTo>
                  <a:pt x="0" y="1259839"/>
                </a:lnTo>
                <a:lnTo>
                  <a:pt x="1270" y="1259839"/>
                </a:lnTo>
                <a:lnTo>
                  <a:pt x="1270" y="1262379"/>
                </a:lnTo>
                <a:lnTo>
                  <a:pt x="2540" y="1262379"/>
                </a:lnTo>
                <a:lnTo>
                  <a:pt x="2540" y="1264919"/>
                </a:lnTo>
                <a:lnTo>
                  <a:pt x="3810" y="1264919"/>
                </a:lnTo>
                <a:lnTo>
                  <a:pt x="3810" y="1267459"/>
                </a:lnTo>
                <a:lnTo>
                  <a:pt x="5080" y="1267459"/>
                </a:lnTo>
                <a:lnTo>
                  <a:pt x="5080" y="1268729"/>
                </a:lnTo>
                <a:lnTo>
                  <a:pt x="6350" y="1268729"/>
                </a:lnTo>
                <a:lnTo>
                  <a:pt x="6350" y="1271269"/>
                </a:lnTo>
                <a:lnTo>
                  <a:pt x="7620" y="1271269"/>
                </a:lnTo>
                <a:lnTo>
                  <a:pt x="7620" y="1273809"/>
                </a:lnTo>
                <a:lnTo>
                  <a:pt x="8890" y="1273809"/>
                </a:lnTo>
                <a:lnTo>
                  <a:pt x="8890" y="1276349"/>
                </a:lnTo>
                <a:lnTo>
                  <a:pt x="10160" y="1276349"/>
                </a:lnTo>
                <a:lnTo>
                  <a:pt x="10160" y="1278889"/>
                </a:lnTo>
                <a:lnTo>
                  <a:pt x="11430" y="1278889"/>
                </a:lnTo>
                <a:lnTo>
                  <a:pt x="11430" y="1281429"/>
                </a:lnTo>
                <a:lnTo>
                  <a:pt x="12700" y="1281429"/>
                </a:lnTo>
                <a:lnTo>
                  <a:pt x="12700" y="1283969"/>
                </a:lnTo>
                <a:lnTo>
                  <a:pt x="13970" y="1283969"/>
                </a:lnTo>
                <a:lnTo>
                  <a:pt x="13970" y="1286509"/>
                </a:lnTo>
                <a:lnTo>
                  <a:pt x="15240" y="1286509"/>
                </a:lnTo>
                <a:lnTo>
                  <a:pt x="15240" y="1287779"/>
                </a:lnTo>
                <a:lnTo>
                  <a:pt x="26670" y="1287779"/>
                </a:lnTo>
                <a:lnTo>
                  <a:pt x="26670" y="1219199"/>
                </a:lnTo>
                <a:close/>
              </a:path>
              <a:path w="26670" h="1308100">
                <a:moveTo>
                  <a:pt x="26670" y="1287780"/>
                </a:moveTo>
                <a:lnTo>
                  <a:pt x="16510" y="1287780"/>
                </a:lnTo>
                <a:lnTo>
                  <a:pt x="16510" y="1290319"/>
                </a:lnTo>
                <a:lnTo>
                  <a:pt x="17780" y="1290319"/>
                </a:lnTo>
                <a:lnTo>
                  <a:pt x="17780" y="1292859"/>
                </a:lnTo>
                <a:lnTo>
                  <a:pt x="19050" y="1292859"/>
                </a:lnTo>
                <a:lnTo>
                  <a:pt x="19050" y="1295399"/>
                </a:lnTo>
                <a:lnTo>
                  <a:pt x="26670" y="1295399"/>
                </a:lnTo>
                <a:lnTo>
                  <a:pt x="26670" y="1287780"/>
                </a:lnTo>
                <a:close/>
              </a:path>
              <a:path w="26670" h="1308100">
                <a:moveTo>
                  <a:pt x="26670" y="1295400"/>
                </a:moveTo>
                <a:lnTo>
                  <a:pt x="20320" y="1295400"/>
                </a:lnTo>
                <a:lnTo>
                  <a:pt x="20320" y="1297939"/>
                </a:lnTo>
                <a:lnTo>
                  <a:pt x="21590" y="1297939"/>
                </a:lnTo>
                <a:lnTo>
                  <a:pt x="21590" y="1300479"/>
                </a:lnTo>
                <a:lnTo>
                  <a:pt x="22860" y="1300479"/>
                </a:lnTo>
                <a:lnTo>
                  <a:pt x="22860" y="1303019"/>
                </a:lnTo>
                <a:lnTo>
                  <a:pt x="24130" y="1303019"/>
                </a:lnTo>
                <a:lnTo>
                  <a:pt x="24130" y="1305559"/>
                </a:lnTo>
                <a:lnTo>
                  <a:pt x="25400" y="1305559"/>
                </a:lnTo>
                <a:lnTo>
                  <a:pt x="25400" y="1308099"/>
                </a:lnTo>
                <a:lnTo>
                  <a:pt x="26670" y="1308099"/>
                </a:lnTo>
                <a:lnTo>
                  <a:pt x="26670" y="12954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bk object 489"/>
          <p:cNvSpPr/>
          <p:nvPr/>
        </p:nvSpPr>
        <p:spPr>
          <a:xfrm>
            <a:off x="7847330" y="3088639"/>
            <a:ext cx="27940" cy="1361440"/>
          </a:xfrm>
          <a:custGeom>
            <a:avLst/>
            <a:gdLst/>
            <a:ahLst/>
            <a:cxnLst/>
            <a:rect l="l" t="t" r="r" b="b"/>
            <a:pathLst>
              <a:path w="27940" h="1361439">
                <a:moveTo>
                  <a:pt x="7620" y="0"/>
                </a:moveTo>
                <a:lnTo>
                  <a:pt x="0" y="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361439">
                <a:moveTo>
                  <a:pt x="2794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1361439">
                <a:moveTo>
                  <a:pt x="27940" y="533400"/>
                </a:moveTo>
                <a:lnTo>
                  <a:pt x="0" y="5334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33400"/>
                </a:lnTo>
                <a:close/>
              </a:path>
              <a:path w="27940" h="1361439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361439">
                <a:moveTo>
                  <a:pt x="2794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65150"/>
                </a:lnTo>
                <a:close/>
              </a:path>
              <a:path w="27940" h="1361439">
                <a:moveTo>
                  <a:pt x="27940" y="577850"/>
                </a:moveTo>
                <a:lnTo>
                  <a:pt x="0" y="57785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77850"/>
                </a:lnTo>
                <a:close/>
              </a:path>
              <a:path w="27940" h="1361439">
                <a:moveTo>
                  <a:pt x="27940" y="609600"/>
                </a:moveTo>
                <a:lnTo>
                  <a:pt x="0" y="6096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609600"/>
                </a:lnTo>
                <a:close/>
              </a:path>
              <a:path w="27940" h="136143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361439">
                <a:moveTo>
                  <a:pt x="27940" y="628650"/>
                </a:moveTo>
                <a:lnTo>
                  <a:pt x="0" y="628650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8650"/>
                </a:lnTo>
                <a:close/>
              </a:path>
              <a:path w="27940" h="136143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361439">
                <a:moveTo>
                  <a:pt x="27940" y="647700"/>
                </a:moveTo>
                <a:lnTo>
                  <a:pt x="0" y="6477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7700"/>
                </a:lnTo>
                <a:close/>
              </a:path>
              <a:path w="27940" h="1361439">
                <a:moveTo>
                  <a:pt x="27940" y="673100"/>
                </a:moveTo>
                <a:lnTo>
                  <a:pt x="0" y="67310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673100"/>
                </a:lnTo>
                <a:close/>
              </a:path>
              <a:path w="27940" h="1361439">
                <a:moveTo>
                  <a:pt x="27940" y="742950"/>
                </a:moveTo>
                <a:lnTo>
                  <a:pt x="0" y="7429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42950"/>
                </a:lnTo>
                <a:close/>
              </a:path>
              <a:path w="27940" h="1361439">
                <a:moveTo>
                  <a:pt x="27940" y="781050"/>
                </a:moveTo>
                <a:lnTo>
                  <a:pt x="0" y="78105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81050"/>
                </a:lnTo>
                <a:close/>
              </a:path>
              <a:path w="27940" h="1361439">
                <a:moveTo>
                  <a:pt x="2794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7940" y="792480"/>
                </a:lnTo>
                <a:lnTo>
                  <a:pt x="27940" y="786130"/>
                </a:lnTo>
                <a:close/>
              </a:path>
              <a:path w="27940" h="1361439">
                <a:moveTo>
                  <a:pt x="2794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2480"/>
                </a:lnTo>
                <a:close/>
              </a:path>
              <a:path w="27940" h="1361439">
                <a:moveTo>
                  <a:pt x="27940" y="798830"/>
                </a:moveTo>
                <a:lnTo>
                  <a:pt x="0" y="79883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8830"/>
                </a:lnTo>
                <a:close/>
              </a:path>
              <a:path w="27940" h="1361439">
                <a:moveTo>
                  <a:pt x="27940" y="825500"/>
                </a:moveTo>
                <a:lnTo>
                  <a:pt x="0" y="82550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25500"/>
                </a:lnTo>
                <a:close/>
              </a:path>
              <a:path w="27940" h="1361439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361439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1361439">
                <a:moveTo>
                  <a:pt x="27940" y="863600"/>
                </a:moveTo>
                <a:lnTo>
                  <a:pt x="0" y="863600"/>
                </a:lnTo>
                <a:lnTo>
                  <a:pt x="0" y="869950"/>
                </a:lnTo>
                <a:lnTo>
                  <a:pt x="27940" y="869950"/>
                </a:lnTo>
                <a:lnTo>
                  <a:pt x="27940" y="863600"/>
                </a:lnTo>
                <a:close/>
              </a:path>
              <a:path w="27940" h="1361439">
                <a:moveTo>
                  <a:pt x="27940" y="869950"/>
                </a:moveTo>
                <a:lnTo>
                  <a:pt x="0" y="869950"/>
                </a:lnTo>
                <a:lnTo>
                  <a:pt x="0" y="913130"/>
                </a:lnTo>
                <a:lnTo>
                  <a:pt x="27940" y="913130"/>
                </a:lnTo>
                <a:lnTo>
                  <a:pt x="27940" y="869950"/>
                </a:lnTo>
                <a:close/>
              </a:path>
              <a:path w="27940" h="1361439">
                <a:moveTo>
                  <a:pt x="27940" y="913130"/>
                </a:moveTo>
                <a:lnTo>
                  <a:pt x="0" y="91313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913130"/>
                </a:lnTo>
                <a:close/>
              </a:path>
              <a:path w="27940" h="1361439">
                <a:moveTo>
                  <a:pt x="27940" y="920750"/>
                </a:moveTo>
                <a:lnTo>
                  <a:pt x="0" y="92075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20750"/>
                </a:lnTo>
                <a:close/>
              </a:path>
              <a:path w="27940" h="1361439">
                <a:moveTo>
                  <a:pt x="27940" y="927100"/>
                </a:moveTo>
                <a:lnTo>
                  <a:pt x="0" y="92710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27100"/>
                </a:lnTo>
                <a:close/>
              </a:path>
              <a:path w="27940" h="1361439">
                <a:moveTo>
                  <a:pt x="27940" y="963930"/>
                </a:moveTo>
                <a:lnTo>
                  <a:pt x="0" y="963930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3930"/>
                </a:lnTo>
                <a:close/>
              </a:path>
              <a:path w="27940" h="1361439">
                <a:moveTo>
                  <a:pt x="27940" y="970280"/>
                </a:moveTo>
                <a:lnTo>
                  <a:pt x="0" y="97028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70280"/>
                </a:lnTo>
                <a:close/>
              </a:path>
              <a:path w="27940" h="1361439">
                <a:moveTo>
                  <a:pt x="2794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7940" y="1008380"/>
                </a:lnTo>
                <a:lnTo>
                  <a:pt x="27940" y="1002030"/>
                </a:lnTo>
                <a:close/>
              </a:path>
              <a:path w="27940" h="1361439">
                <a:moveTo>
                  <a:pt x="27940" y="1008380"/>
                </a:moveTo>
                <a:lnTo>
                  <a:pt x="0" y="1008380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8380"/>
                </a:lnTo>
                <a:close/>
              </a:path>
              <a:path w="27940" h="1361439">
                <a:moveTo>
                  <a:pt x="27940" y="1016000"/>
                </a:moveTo>
                <a:lnTo>
                  <a:pt x="0" y="10160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1016000"/>
                </a:lnTo>
                <a:close/>
              </a:path>
              <a:path w="27940" h="1361439">
                <a:moveTo>
                  <a:pt x="27940" y="1054100"/>
                </a:moveTo>
                <a:lnTo>
                  <a:pt x="0" y="1054100"/>
                </a:lnTo>
                <a:lnTo>
                  <a:pt x="0" y="1059180"/>
                </a:lnTo>
                <a:lnTo>
                  <a:pt x="27940" y="1059180"/>
                </a:lnTo>
                <a:lnTo>
                  <a:pt x="27940" y="1054100"/>
                </a:lnTo>
                <a:close/>
              </a:path>
              <a:path w="27940" h="1361439">
                <a:moveTo>
                  <a:pt x="27940" y="1059180"/>
                </a:moveTo>
                <a:lnTo>
                  <a:pt x="0" y="1059180"/>
                </a:lnTo>
                <a:lnTo>
                  <a:pt x="0" y="1084580"/>
                </a:lnTo>
                <a:lnTo>
                  <a:pt x="27940" y="1084580"/>
                </a:lnTo>
                <a:lnTo>
                  <a:pt x="27940" y="1059180"/>
                </a:lnTo>
                <a:close/>
              </a:path>
              <a:path w="27940" h="1361439">
                <a:moveTo>
                  <a:pt x="27940" y="1084580"/>
                </a:moveTo>
                <a:lnTo>
                  <a:pt x="0" y="1084580"/>
                </a:lnTo>
                <a:lnTo>
                  <a:pt x="0" y="1154430"/>
                </a:lnTo>
                <a:lnTo>
                  <a:pt x="27940" y="1154430"/>
                </a:lnTo>
                <a:lnTo>
                  <a:pt x="27940" y="1084580"/>
                </a:lnTo>
                <a:close/>
              </a:path>
              <a:path w="27940" h="1361439">
                <a:moveTo>
                  <a:pt x="27940" y="1154430"/>
                </a:moveTo>
                <a:lnTo>
                  <a:pt x="0" y="115443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54430"/>
                </a:lnTo>
                <a:close/>
              </a:path>
              <a:path w="27940" h="1361439">
                <a:moveTo>
                  <a:pt x="27940" y="1160780"/>
                </a:moveTo>
                <a:lnTo>
                  <a:pt x="0" y="116078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60780"/>
                </a:lnTo>
                <a:close/>
              </a:path>
              <a:path w="27940" h="1361439">
                <a:moveTo>
                  <a:pt x="27940" y="1168400"/>
                </a:moveTo>
                <a:lnTo>
                  <a:pt x="0" y="11684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8400"/>
                </a:lnTo>
                <a:close/>
              </a:path>
              <a:path w="27940" h="136143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1361439">
                <a:moveTo>
                  <a:pt x="27940" y="1206500"/>
                </a:moveTo>
                <a:lnTo>
                  <a:pt x="0" y="120650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06500"/>
                </a:lnTo>
                <a:close/>
              </a:path>
              <a:path w="27940" h="1361439">
                <a:moveTo>
                  <a:pt x="27940" y="1282700"/>
                </a:moveTo>
                <a:lnTo>
                  <a:pt x="0" y="1282700"/>
                </a:lnTo>
                <a:lnTo>
                  <a:pt x="0" y="1297940"/>
                </a:lnTo>
                <a:lnTo>
                  <a:pt x="1270" y="1297940"/>
                </a:lnTo>
                <a:lnTo>
                  <a:pt x="1270" y="1300480"/>
                </a:lnTo>
                <a:lnTo>
                  <a:pt x="2540" y="1300480"/>
                </a:lnTo>
                <a:lnTo>
                  <a:pt x="2540" y="1304290"/>
                </a:lnTo>
                <a:lnTo>
                  <a:pt x="3810" y="1304290"/>
                </a:lnTo>
                <a:lnTo>
                  <a:pt x="3810" y="1306830"/>
                </a:lnTo>
                <a:lnTo>
                  <a:pt x="5079" y="1306830"/>
                </a:lnTo>
                <a:lnTo>
                  <a:pt x="5079" y="1310640"/>
                </a:lnTo>
                <a:lnTo>
                  <a:pt x="6350" y="1310640"/>
                </a:lnTo>
                <a:lnTo>
                  <a:pt x="6350" y="1313180"/>
                </a:lnTo>
                <a:lnTo>
                  <a:pt x="7619" y="1313180"/>
                </a:lnTo>
                <a:lnTo>
                  <a:pt x="7620" y="1315720"/>
                </a:lnTo>
                <a:lnTo>
                  <a:pt x="8890" y="1315720"/>
                </a:lnTo>
                <a:lnTo>
                  <a:pt x="8890" y="1319530"/>
                </a:lnTo>
                <a:lnTo>
                  <a:pt x="10160" y="1319530"/>
                </a:lnTo>
                <a:lnTo>
                  <a:pt x="10160" y="1322070"/>
                </a:lnTo>
                <a:lnTo>
                  <a:pt x="11429" y="1322070"/>
                </a:lnTo>
                <a:lnTo>
                  <a:pt x="11429" y="1325880"/>
                </a:lnTo>
                <a:lnTo>
                  <a:pt x="12700" y="1325880"/>
                </a:lnTo>
                <a:lnTo>
                  <a:pt x="12700" y="1328420"/>
                </a:lnTo>
                <a:lnTo>
                  <a:pt x="13970" y="1328420"/>
                </a:lnTo>
                <a:lnTo>
                  <a:pt x="13970" y="1330960"/>
                </a:lnTo>
                <a:lnTo>
                  <a:pt x="15240" y="1330960"/>
                </a:lnTo>
                <a:lnTo>
                  <a:pt x="15240" y="1334770"/>
                </a:lnTo>
                <a:lnTo>
                  <a:pt x="16510" y="1334770"/>
                </a:lnTo>
                <a:lnTo>
                  <a:pt x="16510" y="1337310"/>
                </a:lnTo>
                <a:lnTo>
                  <a:pt x="17779" y="1337310"/>
                </a:lnTo>
                <a:lnTo>
                  <a:pt x="17779" y="1341120"/>
                </a:lnTo>
                <a:lnTo>
                  <a:pt x="19050" y="1341120"/>
                </a:lnTo>
                <a:lnTo>
                  <a:pt x="19050" y="1343660"/>
                </a:lnTo>
                <a:lnTo>
                  <a:pt x="20320" y="1343660"/>
                </a:lnTo>
                <a:lnTo>
                  <a:pt x="20320" y="1346200"/>
                </a:lnTo>
                <a:lnTo>
                  <a:pt x="21590" y="1346200"/>
                </a:lnTo>
                <a:lnTo>
                  <a:pt x="21590" y="1350010"/>
                </a:lnTo>
                <a:lnTo>
                  <a:pt x="22860" y="1350010"/>
                </a:lnTo>
                <a:lnTo>
                  <a:pt x="22860" y="1352550"/>
                </a:lnTo>
                <a:lnTo>
                  <a:pt x="24129" y="1352550"/>
                </a:lnTo>
                <a:lnTo>
                  <a:pt x="24129" y="1356360"/>
                </a:lnTo>
                <a:lnTo>
                  <a:pt x="25400" y="1356360"/>
                </a:lnTo>
                <a:lnTo>
                  <a:pt x="25400" y="1358900"/>
                </a:lnTo>
                <a:lnTo>
                  <a:pt x="26670" y="1358900"/>
                </a:lnTo>
                <a:lnTo>
                  <a:pt x="26670" y="1361440"/>
                </a:lnTo>
                <a:lnTo>
                  <a:pt x="27940" y="1361440"/>
                </a:lnTo>
                <a:lnTo>
                  <a:pt x="27940" y="1282700"/>
                </a:lnTo>
                <a:close/>
              </a:path>
            </a:pathLst>
          </a:custGeom>
          <a:solidFill>
            <a:srgbClr val="2142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bk object 490"/>
          <p:cNvSpPr/>
          <p:nvPr/>
        </p:nvSpPr>
        <p:spPr>
          <a:xfrm>
            <a:off x="7875269" y="3101339"/>
            <a:ext cx="26670" cy="1412240"/>
          </a:xfrm>
          <a:custGeom>
            <a:avLst/>
            <a:gdLst/>
            <a:ahLst/>
            <a:cxnLst/>
            <a:rect l="l" t="t" r="r" b="b"/>
            <a:pathLst>
              <a:path w="26670" h="1412239">
                <a:moveTo>
                  <a:pt x="1270" y="0"/>
                </a:moveTo>
                <a:lnTo>
                  <a:pt x="0" y="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412239">
                <a:moveTo>
                  <a:pt x="26670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1412239">
                <a:moveTo>
                  <a:pt x="26670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0700"/>
                </a:lnTo>
                <a:close/>
              </a:path>
              <a:path w="26670" h="141223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122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412239">
                <a:moveTo>
                  <a:pt x="26670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65150"/>
                </a:lnTo>
                <a:close/>
              </a:path>
              <a:path w="26670" h="1412239">
                <a:moveTo>
                  <a:pt x="26670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6900"/>
                </a:lnTo>
                <a:close/>
              </a:path>
              <a:path w="26670" h="141223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412239">
                <a:moveTo>
                  <a:pt x="26670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5950"/>
                </a:lnTo>
                <a:close/>
              </a:path>
              <a:path w="26670" h="1412239">
                <a:moveTo>
                  <a:pt x="2667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1412239">
                <a:moveTo>
                  <a:pt x="26670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35000"/>
                </a:lnTo>
                <a:close/>
              </a:path>
              <a:path w="26670" h="1412239">
                <a:moveTo>
                  <a:pt x="26670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60400"/>
                </a:lnTo>
                <a:close/>
              </a:path>
              <a:path w="26670" h="1412239">
                <a:moveTo>
                  <a:pt x="26670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30250"/>
                </a:lnTo>
                <a:close/>
              </a:path>
              <a:path w="26670" h="1412239">
                <a:moveTo>
                  <a:pt x="26670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68350"/>
                </a:lnTo>
                <a:close/>
              </a:path>
              <a:path w="26670" h="1412239">
                <a:moveTo>
                  <a:pt x="2667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73430"/>
                </a:lnTo>
                <a:close/>
              </a:path>
              <a:path w="26670" h="1412239">
                <a:moveTo>
                  <a:pt x="2667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70" y="786129"/>
                </a:lnTo>
                <a:lnTo>
                  <a:pt x="26670" y="779780"/>
                </a:lnTo>
                <a:close/>
              </a:path>
              <a:path w="26670" h="141223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1412239">
                <a:moveTo>
                  <a:pt x="26670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12800"/>
                </a:lnTo>
                <a:close/>
              </a:path>
              <a:path w="26670" h="1412239">
                <a:moveTo>
                  <a:pt x="2667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0580"/>
                </a:lnTo>
                <a:close/>
              </a:path>
              <a:path w="26670" h="141223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1412239">
                <a:moveTo>
                  <a:pt x="26670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1412239">
                <a:moveTo>
                  <a:pt x="26670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57250"/>
                </a:lnTo>
                <a:close/>
              </a:path>
              <a:path w="26670" h="1412239">
                <a:moveTo>
                  <a:pt x="26670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0430"/>
                </a:lnTo>
                <a:close/>
              </a:path>
              <a:path w="26670" h="1412239">
                <a:moveTo>
                  <a:pt x="26670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8050"/>
                </a:lnTo>
                <a:close/>
              </a:path>
              <a:path w="26670" h="1412239">
                <a:moveTo>
                  <a:pt x="26670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4400"/>
                </a:lnTo>
                <a:close/>
              </a:path>
              <a:path w="26670" h="1412239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1412239">
                <a:moveTo>
                  <a:pt x="26670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7580"/>
                </a:lnTo>
                <a:close/>
              </a:path>
              <a:path w="26670" h="1412239">
                <a:moveTo>
                  <a:pt x="2667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412239">
                <a:moveTo>
                  <a:pt x="26670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5680"/>
                </a:lnTo>
                <a:close/>
              </a:path>
              <a:path w="26670" h="1412239">
                <a:moveTo>
                  <a:pt x="26670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1003300"/>
                </a:lnTo>
                <a:close/>
              </a:path>
              <a:path w="26670" h="1412239">
                <a:moveTo>
                  <a:pt x="26670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1400"/>
                </a:lnTo>
                <a:close/>
              </a:path>
              <a:path w="26670" h="1412239">
                <a:moveTo>
                  <a:pt x="26670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70" y="1071880"/>
                </a:lnTo>
                <a:lnTo>
                  <a:pt x="26670" y="1046480"/>
                </a:lnTo>
                <a:close/>
              </a:path>
              <a:path w="26670" h="1412239">
                <a:moveTo>
                  <a:pt x="26670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071880"/>
                </a:lnTo>
                <a:close/>
              </a:path>
              <a:path w="26670" h="141223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1412239">
                <a:moveTo>
                  <a:pt x="2667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48080"/>
                </a:lnTo>
                <a:close/>
              </a:path>
              <a:path w="26670" h="1412239">
                <a:moveTo>
                  <a:pt x="26670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5700"/>
                </a:lnTo>
                <a:close/>
              </a:path>
              <a:path w="26670" h="141223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1412239">
                <a:moveTo>
                  <a:pt x="26670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193800"/>
                </a:lnTo>
                <a:close/>
              </a:path>
              <a:path w="26670" h="1412239">
                <a:moveTo>
                  <a:pt x="26670" y="1270000"/>
                </a:moveTo>
                <a:lnTo>
                  <a:pt x="0" y="127000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270000"/>
                </a:lnTo>
                <a:close/>
              </a:path>
              <a:path w="26670" h="1412239">
                <a:moveTo>
                  <a:pt x="26670" y="1352550"/>
                </a:moveTo>
                <a:lnTo>
                  <a:pt x="1270" y="1352550"/>
                </a:lnTo>
                <a:lnTo>
                  <a:pt x="1270" y="1355090"/>
                </a:lnTo>
                <a:lnTo>
                  <a:pt x="2539" y="1355090"/>
                </a:lnTo>
                <a:lnTo>
                  <a:pt x="2539" y="1357630"/>
                </a:lnTo>
                <a:lnTo>
                  <a:pt x="3809" y="1357630"/>
                </a:lnTo>
                <a:lnTo>
                  <a:pt x="3809" y="1361440"/>
                </a:lnTo>
                <a:lnTo>
                  <a:pt x="5079" y="1361440"/>
                </a:lnTo>
                <a:lnTo>
                  <a:pt x="5079" y="1363980"/>
                </a:lnTo>
                <a:lnTo>
                  <a:pt x="6350" y="1363980"/>
                </a:lnTo>
                <a:lnTo>
                  <a:pt x="6350" y="1367790"/>
                </a:lnTo>
                <a:lnTo>
                  <a:pt x="7620" y="1367790"/>
                </a:lnTo>
                <a:lnTo>
                  <a:pt x="7620" y="1370330"/>
                </a:lnTo>
                <a:lnTo>
                  <a:pt x="8889" y="1370330"/>
                </a:lnTo>
                <a:lnTo>
                  <a:pt x="8889" y="1372870"/>
                </a:lnTo>
                <a:lnTo>
                  <a:pt x="10159" y="1372870"/>
                </a:lnTo>
                <a:lnTo>
                  <a:pt x="10159" y="1376680"/>
                </a:lnTo>
                <a:lnTo>
                  <a:pt x="11429" y="1376680"/>
                </a:lnTo>
                <a:lnTo>
                  <a:pt x="11429" y="1379220"/>
                </a:lnTo>
                <a:lnTo>
                  <a:pt x="12700" y="1379220"/>
                </a:lnTo>
                <a:lnTo>
                  <a:pt x="12700" y="1383030"/>
                </a:lnTo>
                <a:lnTo>
                  <a:pt x="13970" y="1383030"/>
                </a:lnTo>
                <a:lnTo>
                  <a:pt x="13970" y="1385570"/>
                </a:lnTo>
                <a:lnTo>
                  <a:pt x="15239" y="1385570"/>
                </a:lnTo>
                <a:lnTo>
                  <a:pt x="15239" y="1388110"/>
                </a:lnTo>
                <a:lnTo>
                  <a:pt x="16509" y="1388110"/>
                </a:lnTo>
                <a:lnTo>
                  <a:pt x="16509" y="1391920"/>
                </a:lnTo>
                <a:lnTo>
                  <a:pt x="17779" y="1391920"/>
                </a:lnTo>
                <a:lnTo>
                  <a:pt x="17779" y="1394460"/>
                </a:lnTo>
                <a:lnTo>
                  <a:pt x="19050" y="1394460"/>
                </a:lnTo>
                <a:lnTo>
                  <a:pt x="19050" y="1398270"/>
                </a:lnTo>
                <a:lnTo>
                  <a:pt x="20320" y="1398270"/>
                </a:lnTo>
                <a:lnTo>
                  <a:pt x="20320" y="1400810"/>
                </a:lnTo>
                <a:lnTo>
                  <a:pt x="21589" y="1400810"/>
                </a:lnTo>
                <a:lnTo>
                  <a:pt x="21589" y="1403350"/>
                </a:lnTo>
                <a:lnTo>
                  <a:pt x="22859" y="1403350"/>
                </a:lnTo>
                <a:lnTo>
                  <a:pt x="22859" y="1407160"/>
                </a:lnTo>
                <a:lnTo>
                  <a:pt x="24129" y="1407160"/>
                </a:lnTo>
                <a:lnTo>
                  <a:pt x="24129" y="1409700"/>
                </a:lnTo>
                <a:lnTo>
                  <a:pt x="26670" y="1409700"/>
                </a:lnTo>
                <a:lnTo>
                  <a:pt x="26670" y="1352550"/>
                </a:lnTo>
                <a:close/>
              </a:path>
              <a:path w="26670" h="1412239">
                <a:moveTo>
                  <a:pt x="26670" y="1409700"/>
                </a:moveTo>
                <a:lnTo>
                  <a:pt x="25400" y="1409700"/>
                </a:lnTo>
                <a:lnTo>
                  <a:pt x="25400" y="1412240"/>
                </a:lnTo>
                <a:lnTo>
                  <a:pt x="26670" y="1412240"/>
                </a:lnTo>
                <a:lnTo>
                  <a:pt x="26670" y="1409700"/>
                </a:lnTo>
                <a:close/>
              </a:path>
            </a:pathLst>
          </a:custGeom>
          <a:solidFill>
            <a:srgbClr val="2141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bk object 491"/>
          <p:cNvSpPr/>
          <p:nvPr/>
        </p:nvSpPr>
        <p:spPr>
          <a:xfrm>
            <a:off x="7901940" y="3126739"/>
            <a:ext cx="27940" cy="1454150"/>
          </a:xfrm>
          <a:custGeom>
            <a:avLst/>
            <a:gdLst/>
            <a:ahLst/>
            <a:cxnLst/>
            <a:rect l="l" t="t" r="r" b="b"/>
            <a:pathLst>
              <a:path w="27940" h="1454150">
                <a:moveTo>
                  <a:pt x="16509" y="0"/>
                </a:moveTo>
                <a:lnTo>
                  <a:pt x="0" y="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12700"/>
                </a:lnTo>
                <a:lnTo>
                  <a:pt x="16509" y="12700"/>
                </a:lnTo>
                <a:lnTo>
                  <a:pt x="16509" y="0"/>
                </a:lnTo>
                <a:close/>
              </a:path>
              <a:path w="27940" h="1454150">
                <a:moveTo>
                  <a:pt x="2793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1454150">
                <a:moveTo>
                  <a:pt x="27939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495300"/>
                </a:lnTo>
                <a:close/>
              </a:path>
              <a:path w="27940" h="1454150">
                <a:moveTo>
                  <a:pt x="27939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39" y="527050"/>
                </a:lnTo>
                <a:lnTo>
                  <a:pt x="27939" y="514350"/>
                </a:lnTo>
                <a:close/>
              </a:path>
              <a:path w="27940" h="1454150">
                <a:moveTo>
                  <a:pt x="27939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39" y="539750"/>
                </a:lnTo>
                <a:lnTo>
                  <a:pt x="27939" y="527050"/>
                </a:lnTo>
                <a:close/>
              </a:path>
              <a:path w="27940" h="1454150">
                <a:moveTo>
                  <a:pt x="27939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9750"/>
                </a:lnTo>
                <a:close/>
              </a:path>
              <a:path w="27940" h="1454150">
                <a:moveTo>
                  <a:pt x="27939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71500"/>
                </a:lnTo>
                <a:close/>
              </a:path>
              <a:path w="27940" h="145415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454150">
                <a:moveTo>
                  <a:pt x="27939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39" y="596899"/>
                </a:lnTo>
                <a:lnTo>
                  <a:pt x="27939" y="590550"/>
                </a:lnTo>
                <a:close/>
              </a:path>
              <a:path w="27940" h="1454150">
                <a:moveTo>
                  <a:pt x="2793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96900"/>
                </a:lnTo>
                <a:close/>
              </a:path>
              <a:path w="27940" h="1454150">
                <a:moveTo>
                  <a:pt x="27939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9600"/>
                </a:lnTo>
                <a:close/>
              </a:path>
              <a:path w="27940" h="1454150">
                <a:moveTo>
                  <a:pt x="27939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39" y="704850"/>
                </a:lnTo>
                <a:lnTo>
                  <a:pt x="27939" y="635000"/>
                </a:lnTo>
                <a:close/>
              </a:path>
              <a:path w="27940" h="1454150">
                <a:moveTo>
                  <a:pt x="27939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04850"/>
                </a:lnTo>
                <a:close/>
              </a:path>
              <a:path w="27940" h="1454150">
                <a:moveTo>
                  <a:pt x="27939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42950"/>
                </a:lnTo>
                <a:close/>
              </a:path>
              <a:path w="27940" h="1454150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1454150">
                <a:moveTo>
                  <a:pt x="27939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54380"/>
                </a:lnTo>
                <a:close/>
              </a:path>
              <a:path w="27940" h="1454150">
                <a:moveTo>
                  <a:pt x="27939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60730"/>
                </a:lnTo>
                <a:close/>
              </a:path>
              <a:path w="27940" h="1454150">
                <a:moveTo>
                  <a:pt x="27939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87400"/>
                </a:lnTo>
                <a:close/>
              </a:path>
              <a:path w="27940" h="1454150">
                <a:moveTo>
                  <a:pt x="27939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80"/>
                </a:lnTo>
                <a:close/>
              </a:path>
              <a:path w="27940" h="1454150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1454150">
                <a:moveTo>
                  <a:pt x="27939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39" y="831850"/>
                </a:lnTo>
                <a:lnTo>
                  <a:pt x="27939" y="825500"/>
                </a:lnTo>
                <a:close/>
              </a:path>
              <a:path w="27940" h="1454150">
                <a:moveTo>
                  <a:pt x="27939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31850"/>
                </a:lnTo>
                <a:close/>
              </a:path>
              <a:path w="27940" h="1454150">
                <a:moveTo>
                  <a:pt x="27939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39" y="882650"/>
                </a:lnTo>
                <a:lnTo>
                  <a:pt x="27939" y="875030"/>
                </a:lnTo>
                <a:close/>
              </a:path>
              <a:path w="27940" h="1454150">
                <a:moveTo>
                  <a:pt x="27939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82650"/>
                </a:lnTo>
                <a:close/>
              </a:path>
              <a:path w="27940" h="1454150">
                <a:moveTo>
                  <a:pt x="27939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39" y="925830"/>
                </a:lnTo>
                <a:lnTo>
                  <a:pt x="27939" y="889000"/>
                </a:lnTo>
                <a:close/>
              </a:path>
              <a:path w="27940" h="1454150">
                <a:moveTo>
                  <a:pt x="27939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39" y="932179"/>
                </a:lnTo>
                <a:lnTo>
                  <a:pt x="27939" y="925830"/>
                </a:lnTo>
                <a:close/>
              </a:path>
              <a:path w="27940" h="1454150">
                <a:moveTo>
                  <a:pt x="27939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39" y="963930"/>
                </a:lnTo>
                <a:lnTo>
                  <a:pt x="27939" y="932180"/>
                </a:lnTo>
                <a:close/>
              </a:path>
              <a:path w="27940" h="1454150">
                <a:moveTo>
                  <a:pt x="2793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1454150">
                <a:moveTo>
                  <a:pt x="2793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39" y="977899"/>
                </a:lnTo>
                <a:lnTo>
                  <a:pt x="27939" y="970280"/>
                </a:lnTo>
                <a:close/>
              </a:path>
              <a:path w="27940" h="1454150">
                <a:moveTo>
                  <a:pt x="27939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39" y="1016000"/>
                </a:lnTo>
                <a:lnTo>
                  <a:pt x="27939" y="977900"/>
                </a:lnTo>
                <a:close/>
              </a:path>
              <a:path w="27940" h="1454150">
                <a:moveTo>
                  <a:pt x="27939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6000"/>
                </a:lnTo>
                <a:close/>
              </a:path>
              <a:path w="27940" h="1454150">
                <a:moveTo>
                  <a:pt x="27939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1080"/>
                </a:lnTo>
                <a:close/>
              </a:path>
              <a:path w="27940" h="1454150">
                <a:moveTo>
                  <a:pt x="27939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46480"/>
                </a:lnTo>
                <a:close/>
              </a:path>
              <a:path w="27940" h="1454150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1454150">
                <a:moveTo>
                  <a:pt x="27939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22680"/>
                </a:lnTo>
                <a:close/>
              </a:path>
              <a:path w="27940" h="1454150">
                <a:moveTo>
                  <a:pt x="27939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39" y="1141730"/>
                </a:lnTo>
                <a:lnTo>
                  <a:pt x="27939" y="1130300"/>
                </a:lnTo>
                <a:close/>
              </a:path>
              <a:path w="27940" h="1454150">
                <a:moveTo>
                  <a:pt x="27939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39" y="1168400"/>
                </a:lnTo>
                <a:lnTo>
                  <a:pt x="27939" y="1141730"/>
                </a:lnTo>
                <a:close/>
              </a:path>
              <a:path w="27940" h="1454150">
                <a:moveTo>
                  <a:pt x="27939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39" y="1244600"/>
                </a:lnTo>
                <a:lnTo>
                  <a:pt x="27939" y="1168400"/>
                </a:lnTo>
                <a:close/>
              </a:path>
              <a:path w="27940" h="1454150">
                <a:moveTo>
                  <a:pt x="27939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39" y="1390650"/>
                </a:lnTo>
                <a:lnTo>
                  <a:pt x="27939" y="1244600"/>
                </a:lnTo>
                <a:close/>
              </a:path>
              <a:path w="27940" h="1454150">
                <a:moveTo>
                  <a:pt x="27939" y="1390650"/>
                </a:moveTo>
                <a:lnTo>
                  <a:pt x="1269" y="1390650"/>
                </a:lnTo>
                <a:lnTo>
                  <a:pt x="1269" y="1393190"/>
                </a:lnTo>
                <a:lnTo>
                  <a:pt x="2539" y="1393190"/>
                </a:lnTo>
                <a:lnTo>
                  <a:pt x="2539" y="1397000"/>
                </a:lnTo>
                <a:lnTo>
                  <a:pt x="3809" y="1397000"/>
                </a:lnTo>
                <a:lnTo>
                  <a:pt x="3809" y="1399540"/>
                </a:lnTo>
                <a:lnTo>
                  <a:pt x="5079" y="1399540"/>
                </a:lnTo>
                <a:lnTo>
                  <a:pt x="5079" y="1402080"/>
                </a:lnTo>
                <a:lnTo>
                  <a:pt x="6350" y="1402080"/>
                </a:lnTo>
                <a:lnTo>
                  <a:pt x="6350" y="1405890"/>
                </a:lnTo>
                <a:lnTo>
                  <a:pt x="7619" y="1405890"/>
                </a:lnTo>
                <a:lnTo>
                  <a:pt x="7619" y="1408430"/>
                </a:lnTo>
                <a:lnTo>
                  <a:pt x="8889" y="1408430"/>
                </a:lnTo>
                <a:lnTo>
                  <a:pt x="8889" y="1412240"/>
                </a:lnTo>
                <a:lnTo>
                  <a:pt x="10159" y="1412240"/>
                </a:lnTo>
                <a:lnTo>
                  <a:pt x="10159" y="1414780"/>
                </a:lnTo>
                <a:lnTo>
                  <a:pt x="27939" y="1414780"/>
                </a:lnTo>
                <a:lnTo>
                  <a:pt x="27939" y="1390650"/>
                </a:lnTo>
                <a:close/>
              </a:path>
              <a:path w="27940" h="1454150">
                <a:moveTo>
                  <a:pt x="27939" y="1414780"/>
                </a:moveTo>
                <a:lnTo>
                  <a:pt x="11429" y="1414780"/>
                </a:lnTo>
                <a:lnTo>
                  <a:pt x="11429" y="1417320"/>
                </a:lnTo>
                <a:lnTo>
                  <a:pt x="12700" y="1417320"/>
                </a:lnTo>
                <a:lnTo>
                  <a:pt x="12700" y="1421130"/>
                </a:lnTo>
                <a:lnTo>
                  <a:pt x="13969" y="1421130"/>
                </a:lnTo>
                <a:lnTo>
                  <a:pt x="13969" y="1423670"/>
                </a:lnTo>
                <a:lnTo>
                  <a:pt x="15239" y="1423670"/>
                </a:lnTo>
                <a:lnTo>
                  <a:pt x="15239" y="1427480"/>
                </a:lnTo>
                <a:lnTo>
                  <a:pt x="16509" y="1427480"/>
                </a:lnTo>
                <a:lnTo>
                  <a:pt x="16509" y="1430020"/>
                </a:lnTo>
                <a:lnTo>
                  <a:pt x="17779" y="1430020"/>
                </a:lnTo>
                <a:lnTo>
                  <a:pt x="17779" y="1432560"/>
                </a:lnTo>
                <a:lnTo>
                  <a:pt x="19050" y="1432560"/>
                </a:lnTo>
                <a:lnTo>
                  <a:pt x="19050" y="1436370"/>
                </a:lnTo>
                <a:lnTo>
                  <a:pt x="20319" y="1436370"/>
                </a:lnTo>
                <a:lnTo>
                  <a:pt x="20319" y="1438910"/>
                </a:lnTo>
                <a:lnTo>
                  <a:pt x="21589" y="1438910"/>
                </a:lnTo>
                <a:lnTo>
                  <a:pt x="21589" y="1442720"/>
                </a:lnTo>
                <a:lnTo>
                  <a:pt x="22859" y="1442720"/>
                </a:lnTo>
                <a:lnTo>
                  <a:pt x="22859" y="1445260"/>
                </a:lnTo>
                <a:lnTo>
                  <a:pt x="24129" y="1445260"/>
                </a:lnTo>
                <a:lnTo>
                  <a:pt x="24129" y="1447800"/>
                </a:lnTo>
                <a:lnTo>
                  <a:pt x="25400" y="1447800"/>
                </a:lnTo>
                <a:lnTo>
                  <a:pt x="25400" y="1451610"/>
                </a:lnTo>
                <a:lnTo>
                  <a:pt x="26669" y="1451610"/>
                </a:lnTo>
                <a:lnTo>
                  <a:pt x="26669" y="1454150"/>
                </a:lnTo>
                <a:lnTo>
                  <a:pt x="27939" y="1454150"/>
                </a:lnTo>
                <a:lnTo>
                  <a:pt x="27939" y="141478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bk object 492"/>
          <p:cNvSpPr/>
          <p:nvPr/>
        </p:nvSpPr>
        <p:spPr>
          <a:xfrm>
            <a:off x="7929880" y="3139439"/>
            <a:ext cx="26670" cy="1504950"/>
          </a:xfrm>
          <a:custGeom>
            <a:avLst/>
            <a:gdLst/>
            <a:ahLst/>
            <a:cxnLst/>
            <a:rect l="l" t="t" r="r" b="b"/>
            <a:pathLst>
              <a:path w="26670" h="1504950">
                <a:moveTo>
                  <a:pt x="8890" y="0"/>
                </a:moveTo>
                <a:lnTo>
                  <a:pt x="0" y="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12700"/>
                </a:lnTo>
                <a:lnTo>
                  <a:pt x="8890" y="12700"/>
                </a:lnTo>
                <a:lnTo>
                  <a:pt x="8890" y="0"/>
                </a:lnTo>
                <a:close/>
              </a:path>
              <a:path w="26670" h="1504950">
                <a:moveTo>
                  <a:pt x="2667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504950">
                <a:moveTo>
                  <a:pt x="26670" y="482600"/>
                </a:moveTo>
                <a:lnTo>
                  <a:pt x="0" y="4826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2600"/>
                </a:lnTo>
                <a:close/>
              </a:path>
              <a:path w="26670" h="150495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049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504950">
                <a:moveTo>
                  <a:pt x="26670" y="527050"/>
                </a:moveTo>
                <a:lnTo>
                  <a:pt x="0" y="5270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27050"/>
                </a:lnTo>
                <a:close/>
              </a:path>
              <a:path w="26670" h="1504950">
                <a:moveTo>
                  <a:pt x="26670" y="558800"/>
                </a:moveTo>
                <a:lnTo>
                  <a:pt x="0" y="55880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8800"/>
                </a:lnTo>
                <a:close/>
              </a:path>
              <a:path w="26670" h="1504950">
                <a:moveTo>
                  <a:pt x="2667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65150"/>
                </a:lnTo>
                <a:close/>
              </a:path>
              <a:path w="26670" h="1504950">
                <a:moveTo>
                  <a:pt x="26670" y="577850"/>
                </a:moveTo>
                <a:lnTo>
                  <a:pt x="0" y="577850"/>
                </a:lnTo>
                <a:lnTo>
                  <a:pt x="0" y="584199"/>
                </a:lnTo>
                <a:lnTo>
                  <a:pt x="26670" y="584199"/>
                </a:lnTo>
                <a:lnTo>
                  <a:pt x="26670" y="577850"/>
                </a:lnTo>
                <a:close/>
              </a:path>
              <a:path w="26670" h="1504950">
                <a:moveTo>
                  <a:pt x="2667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1504950">
                <a:moveTo>
                  <a:pt x="26670" y="596900"/>
                </a:moveTo>
                <a:lnTo>
                  <a:pt x="0" y="5969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96900"/>
                </a:lnTo>
                <a:close/>
              </a:path>
              <a:path w="26670" h="1504950">
                <a:moveTo>
                  <a:pt x="26670" y="622300"/>
                </a:moveTo>
                <a:lnTo>
                  <a:pt x="0" y="6223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22300"/>
                </a:lnTo>
                <a:close/>
              </a:path>
              <a:path w="26670" h="1504950">
                <a:moveTo>
                  <a:pt x="26670" y="692150"/>
                </a:moveTo>
                <a:lnTo>
                  <a:pt x="0" y="6921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92150"/>
                </a:lnTo>
                <a:close/>
              </a:path>
              <a:path w="26670" h="1504950">
                <a:moveTo>
                  <a:pt x="26670" y="730250"/>
                </a:moveTo>
                <a:lnTo>
                  <a:pt x="0" y="730250"/>
                </a:lnTo>
                <a:lnTo>
                  <a:pt x="0" y="735330"/>
                </a:lnTo>
                <a:lnTo>
                  <a:pt x="26670" y="735330"/>
                </a:lnTo>
                <a:lnTo>
                  <a:pt x="26670" y="730250"/>
                </a:lnTo>
                <a:close/>
              </a:path>
              <a:path w="26670" h="1504950">
                <a:moveTo>
                  <a:pt x="26670" y="735330"/>
                </a:moveTo>
                <a:lnTo>
                  <a:pt x="0" y="73533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35330"/>
                </a:lnTo>
                <a:close/>
              </a:path>
              <a:path w="26670" h="1504950">
                <a:moveTo>
                  <a:pt x="2667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26670" y="748029"/>
                </a:lnTo>
                <a:lnTo>
                  <a:pt x="26670" y="741680"/>
                </a:lnTo>
                <a:close/>
              </a:path>
              <a:path w="26670" h="1504950">
                <a:moveTo>
                  <a:pt x="2667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8030"/>
                </a:lnTo>
                <a:close/>
              </a:path>
              <a:path w="26670" h="1504950">
                <a:moveTo>
                  <a:pt x="26670" y="774700"/>
                </a:moveTo>
                <a:lnTo>
                  <a:pt x="0" y="77470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74700"/>
                </a:lnTo>
                <a:close/>
              </a:path>
              <a:path w="26670" h="1504950">
                <a:moveTo>
                  <a:pt x="26670" y="792480"/>
                </a:moveTo>
                <a:lnTo>
                  <a:pt x="0" y="79248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2480"/>
                </a:lnTo>
                <a:close/>
              </a:path>
              <a:path w="26670" h="150495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50495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1504950">
                <a:moveTo>
                  <a:pt x="26670" y="819150"/>
                </a:moveTo>
                <a:lnTo>
                  <a:pt x="0" y="8191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19150"/>
                </a:lnTo>
                <a:close/>
              </a:path>
              <a:path w="26670" h="1504950">
                <a:moveTo>
                  <a:pt x="26670" y="862330"/>
                </a:moveTo>
                <a:lnTo>
                  <a:pt x="0" y="86233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62330"/>
                </a:lnTo>
                <a:close/>
              </a:path>
              <a:path w="26670" h="1504950">
                <a:moveTo>
                  <a:pt x="26670" y="869950"/>
                </a:moveTo>
                <a:lnTo>
                  <a:pt x="0" y="86995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1504950">
                <a:moveTo>
                  <a:pt x="26670" y="876300"/>
                </a:moveTo>
                <a:lnTo>
                  <a:pt x="0" y="87630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76300"/>
                </a:lnTo>
                <a:close/>
              </a:path>
              <a:path w="26670" h="1504950">
                <a:moveTo>
                  <a:pt x="26670" y="913130"/>
                </a:moveTo>
                <a:lnTo>
                  <a:pt x="0" y="913130"/>
                </a:lnTo>
                <a:lnTo>
                  <a:pt x="0" y="919479"/>
                </a:lnTo>
                <a:lnTo>
                  <a:pt x="26670" y="919479"/>
                </a:lnTo>
                <a:lnTo>
                  <a:pt x="26670" y="913130"/>
                </a:lnTo>
                <a:close/>
              </a:path>
              <a:path w="26670" h="1504950">
                <a:moveTo>
                  <a:pt x="26670" y="919480"/>
                </a:moveTo>
                <a:lnTo>
                  <a:pt x="0" y="91948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9480"/>
                </a:lnTo>
                <a:close/>
              </a:path>
              <a:path w="26670" h="150495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504950">
                <a:moveTo>
                  <a:pt x="2667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80"/>
                </a:lnTo>
                <a:close/>
              </a:path>
              <a:path w="26670" h="1504950">
                <a:moveTo>
                  <a:pt x="26670" y="965200"/>
                </a:moveTo>
                <a:lnTo>
                  <a:pt x="0" y="96520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65200"/>
                </a:lnTo>
                <a:close/>
              </a:path>
              <a:path w="26670" h="1504950">
                <a:moveTo>
                  <a:pt x="26670" y="1003300"/>
                </a:moveTo>
                <a:lnTo>
                  <a:pt x="0" y="100330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3300"/>
                </a:lnTo>
                <a:close/>
              </a:path>
              <a:path w="26670" h="1504950">
                <a:moveTo>
                  <a:pt x="26670" y="1008380"/>
                </a:moveTo>
                <a:lnTo>
                  <a:pt x="0" y="100838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08380"/>
                </a:lnTo>
                <a:close/>
              </a:path>
              <a:path w="26670" h="1504950">
                <a:moveTo>
                  <a:pt x="26670" y="1033780"/>
                </a:moveTo>
                <a:lnTo>
                  <a:pt x="0" y="1033780"/>
                </a:lnTo>
                <a:lnTo>
                  <a:pt x="0" y="1103630"/>
                </a:lnTo>
                <a:lnTo>
                  <a:pt x="26670" y="1103630"/>
                </a:lnTo>
                <a:lnTo>
                  <a:pt x="26670" y="1033780"/>
                </a:lnTo>
                <a:close/>
              </a:path>
              <a:path w="26670" h="1504950">
                <a:moveTo>
                  <a:pt x="26670" y="1103630"/>
                </a:moveTo>
                <a:lnTo>
                  <a:pt x="0" y="110363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3630"/>
                </a:lnTo>
                <a:close/>
              </a:path>
              <a:path w="26670" h="1504950">
                <a:moveTo>
                  <a:pt x="26670" y="1109980"/>
                </a:moveTo>
                <a:lnTo>
                  <a:pt x="0" y="1109980"/>
                </a:lnTo>
                <a:lnTo>
                  <a:pt x="0" y="1117600"/>
                </a:lnTo>
                <a:lnTo>
                  <a:pt x="26670" y="1117600"/>
                </a:lnTo>
                <a:lnTo>
                  <a:pt x="26670" y="1109980"/>
                </a:lnTo>
                <a:close/>
              </a:path>
              <a:path w="26670" h="1504950">
                <a:moveTo>
                  <a:pt x="26670" y="1117600"/>
                </a:moveTo>
                <a:lnTo>
                  <a:pt x="0" y="111760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7600"/>
                </a:lnTo>
                <a:close/>
              </a:path>
              <a:path w="26670" h="1504950">
                <a:moveTo>
                  <a:pt x="2667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29030"/>
                </a:lnTo>
                <a:close/>
              </a:path>
              <a:path w="26670" h="1504950">
                <a:moveTo>
                  <a:pt x="26670" y="1155700"/>
                </a:moveTo>
                <a:lnTo>
                  <a:pt x="0" y="115570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155700"/>
                </a:lnTo>
                <a:close/>
              </a:path>
              <a:path w="26670" h="1504950">
                <a:moveTo>
                  <a:pt x="26670" y="1231900"/>
                </a:moveTo>
                <a:lnTo>
                  <a:pt x="0" y="1231900"/>
                </a:lnTo>
                <a:lnTo>
                  <a:pt x="0" y="1377950"/>
                </a:lnTo>
                <a:lnTo>
                  <a:pt x="26670" y="1377950"/>
                </a:lnTo>
                <a:lnTo>
                  <a:pt x="26670" y="1231900"/>
                </a:lnTo>
                <a:close/>
              </a:path>
              <a:path w="26670" h="1504950">
                <a:moveTo>
                  <a:pt x="26670" y="1377950"/>
                </a:moveTo>
                <a:lnTo>
                  <a:pt x="0" y="137795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7950"/>
                </a:lnTo>
                <a:close/>
              </a:path>
              <a:path w="26670" h="1504950">
                <a:moveTo>
                  <a:pt x="26670" y="1402080"/>
                </a:moveTo>
                <a:lnTo>
                  <a:pt x="0" y="1402080"/>
                </a:lnTo>
                <a:lnTo>
                  <a:pt x="0" y="1443990"/>
                </a:lnTo>
                <a:lnTo>
                  <a:pt x="1270" y="1443990"/>
                </a:lnTo>
                <a:lnTo>
                  <a:pt x="1270" y="1447800"/>
                </a:lnTo>
                <a:lnTo>
                  <a:pt x="26670" y="1447800"/>
                </a:lnTo>
                <a:lnTo>
                  <a:pt x="26670" y="1402080"/>
                </a:lnTo>
                <a:close/>
              </a:path>
              <a:path w="26670" h="1504950">
                <a:moveTo>
                  <a:pt x="26670" y="1447800"/>
                </a:moveTo>
                <a:lnTo>
                  <a:pt x="2540" y="1447800"/>
                </a:lnTo>
                <a:lnTo>
                  <a:pt x="2540" y="1450340"/>
                </a:lnTo>
                <a:lnTo>
                  <a:pt x="3810" y="1450340"/>
                </a:lnTo>
                <a:lnTo>
                  <a:pt x="3810" y="1454150"/>
                </a:lnTo>
                <a:lnTo>
                  <a:pt x="26670" y="1454150"/>
                </a:lnTo>
                <a:lnTo>
                  <a:pt x="26670" y="1447800"/>
                </a:lnTo>
                <a:close/>
              </a:path>
              <a:path w="26670" h="1504950">
                <a:moveTo>
                  <a:pt x="26670" y="1454150"/>
                </a:moveTo>
                <a:lnTo>
                  <a:pt x="5079" y="1454150"/>
                </a:lnTo>
                <a:lnTo>
                  <a:pt x="5079" y="1456690"/>
                </a:lnTo>
                <a:lnTo>
                  <a:pt x="6350" y="1456690"/>
                </a:lnTo>
                <a:lnTo>
                  <a:pt x="6350" y="1459230"/>
                </a:lnTo>
                <a:lnTo>
                  <a:pt x="7620" y="1459230"/>
                </a:lnTo>
                <a:lnTo>
                  <a:pt x="7620" y="1463040"/>
                </a:lnTo>
                <a:lnTo>
                  <a:pt x="8890" y="1463040"/>
                </a:lnTo>
                <a:lnTo>
                  <a:pt x="8890" y="1465580"/>
                </a:lnTo>
                <a:lnTo>
                  <a:pt x="10160" y="1465580"/>
                </a:lnTo>
                <a:lnTo>
                  <a:pt x="10160" y="1469390"/>
                </a:lnTo>
                <a:lnTo>
                  <a:pt x="11429" y="1469390"/>
                </a:lnTo>
                <a:lnTo>
                  <a:pt x="11429" y="1471930"/>
                </a:lnTo>
                <a:lnTo>
                  <a:pt x="26670" y="1471930"/>
                </a:lnTo>
                <a:lnTo>
                  <a:pt x="26670" y="1454150"/>
                </a:lnTo>
                <a:close/>
              </a:path>
              <a:path w="26670" h="1504950">
                <a:moveTo>
                  <a:pt x="26670" y="1471930"/>
                </a:moveTo>
                <a:lnTo>
                  <a:pt x="12700" y="1471930"/>
                </a:lnTo>
                <a:lnTo>
                  <a:pt x="12700" y="1474470"/>
                </a:lnTo>
                <a:lnTo>
                  <a:pt x="13970" y="1474470"/>
                </a:lnTo>
                <a:lnTo>
                  <a:pt x="13970" y="1478280"/>
                </a:lnTo>
                <a:lnTo>
                  <a:pt x="15240" y="1478280"/>
                </a:lnTo>
                <a:lnTo>
                  <a:pt x="15240" y="1480820"/>
                </a:lnTo>
                <a:lnTo>
                  <a:pt x="16510" y="1480820"/>
                </a:lnTo>
                <a:lnTo>
                  <a:pt x="16510" y="1484630"/>
                </a:lnTo>
                <a:lnTo>
                  <a:pt x="26670" y="1484630"/>
                </a:lnTo>
                <a:lnTo>
                  <a:pt x="26670" y="1471930"/>
                </a:lnTo>
                <a:close/>
              </a:path>
              <a:path w="26670" h="1504950">
                <a:moveTo>
                  <a:pt x="26670" y="1484630"/>
                </a:moveTo>
                <a:lnTo>
                  <a:pt x="17779" y="1484630"/>
                </a:lnTo>
                <a:lnTo>
                  <a:pt x="17779" y="1487170"/>
                </a:lnTo>
                <a:lnTo>
                  <a:pt x="19050" y="1487170"/>
                </a:lnTo>
                <a:lnTo>
                  <a:pt x="19050" y="1489710"/>
                </a:lnTo>
                <a:lnTo>
                  <a:pt x="20320" y="1489710"/>
                </a:lnTo>
                <a:lnTo>
                  <a:pt x="20320" y="1493520"/>
                </a:lnTo>
                <a:lnTo>
                  <a:pt x="21590" y="1493520"/>
                </a:lnTo>
                <a:lnTo>
                  <a:pt x="21590" y="1496060"/>
                </a:lnTo>
                <a:lnTo>
                  <a:pt x="22860" y="1496060"/>
                </a:lnTo>
                <a:lnTo>
                  <a:pt x="22860" y="1498600"/>
                </a:lnTo>
                <a:lnTo>
                  <a:pt x="24129" y="1498600"/>
                </a:lnTo>
                <a:lnTo>
                  <a:pt x="24129" y="1502410"/>
                </a:lnTo>
                <a:lnTo>
                  <a:pt x="25400" y="1502410"/>
                </a:lnTo>
                <a:lnTo>
                  <a:pt x="25400" y="1504950"/>
                </a:lnTo>
                <a:lnTo>
                  <a:pt x="26670" y="1504950"/>
                </a:lnTo>
                <a:lnTo>
                  <a:pt x="26670" y="1484630"/>
                </a:lnTo>
                <a:close/>
              </a:path>
            </a:pathLst>
          </a:custGeom>
          <a:solidFill>
            <a:srgbClr val="204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bk object 493"/>
          <p:cNvSpPr/>
          <p:nvPr/>
        </p:nvSpPr>
        <p:spPr>
          <a:xfrm>
            <a:off x="7956550" y="3152139"/>
            <a:ext cx="27940" cy="1559560"/>
          </a:xfrm>
          <a:custGeom>
            <a:avLst/>
            <a:gdLst/>
            <a:ahLst/>
            <a:cxnLst/>
            <a:rect l="l" t="t" r="r" b="b"/>
            <a:pathLst>
              <a:path w="27940" h="1559560">
                <a:moveTo>
                  <a:pt x="3810" y="0"/>
                </a:moveTo>
                <a:lnTo>
                  <a:pt x="0" y="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7940" h="15595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559560">
                <a:moveTo>
                  <a:pt x="2794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69900"/>
                </a:lnTo>
                <a:close/>
              </a:path>
              <a:path w="27940" h="1559560">
                <a:moveTo>
                  <a:pt x="2794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40" y="501650"/>
                </a:lnTo>
                <a:lnTo>
                  <a:pt x="27940" y="488950"/>
                </a:lnTo>
                <a:close/>
              </a:path>
              <a:path w="27940" h="1559560">
                <a:moveTo>
                  <a:pt x="2794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1650"/>
                </a:lnTo>
                <a:close/>
              </a:path>
              <a:path w="27940" h="1559560">
                <a:moveTo>
                  <a:pt x="2794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14350"/>
                </a:lnTo>
                <a:close/>
              </a:path>
              <a:path w="27940" h="1559560">
                <a:moveTo>
                  <a:pt x="2794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46100"/>
                </a:lnTo>
                <a:close/>
              </a:path>
              <a:path w="27940" h="1559560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559560">
                <a:moveTo>
                  <a:pt x="2794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7940" y="571499"/>
                </a:lnTo>
                <a:lnTo>
                  <a:pt x="27940" y="565150"/>
                </a:lnTo>
                <a:close/>
              </a:path>
              <a:path w="27940" h="1559560">
                <a:moveTo>
                  <a:pt x="2794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1500"/>
                </a:lnTo>
                <a:close/>
              </a:path>
              <a:path w="27940" h="1559560">
                <a:moveTo>
                  <a:pt x="2794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84200"/>
                </a:lnTo>
                <a:close/>
              </a:path>
              <a:path w="27940" h="1559560">
                <a:moveTo>
                  <a:pt x="2794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09600"/>
                </a:lnTo>
                <a:close/>
              </a:path>
              <a:path w="27940" h="1559560">
                <a:moveTo>
                  <a:pt x="2794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679450"/>
                </a:lnTo>
                <a:close/>
              </a:path>
              <a:path w="27940" h="1559560">
                <a:moveTo>
                  <a:pt x="2794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717550"/>
                </a:lnTo>
                <a:close/>
              </a:path>
              <a:path w="27940" h="1559560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1559560">
                <a:moveTo>
                  <a:pt x="2794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7940" y="735329"/>
                </a:lnTo>
                <a:lnTo>
                  <a:pt x="27940" y="728980"/>
                </a:lnTo>
                <a:close/>
              </a:path>
              <a:path w="27940" h="1559560">
                <a:moveTo>
                  <a:pt x="2794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5330"/>
                </a:lnTo>
                <a:close/>
              </a:path>
              <a:path w="27940" h="1559560">
                <a:moveTo>
                  <a:pt x="2794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62000"/>
                </a:lnTo>
                <a:close/>
              </a:path>
              <a:path w="27940" h="15595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1559560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559560">
                <a:moveTo>
                  <a:pt x="2794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800100"/>
                </a:lnTo>
                <a:close/>
              </a:path>
              <a:path w="27940" h="1559560">
                <a:moveTo>
                  <a:pt x="2794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06450"/>
                </a:lnTo>
                <a:close/>
              </a:path>
              <a:path w="27940" h="1559560">
                <a:moveTo>
                  <a:pt x="2794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849630"/>
                </a:lnTo>
                <a:close/>
              </a:path>
              <a:path w="27940" h="1559560">
                <a:moveTo>
                  <a:pt x="2794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7250"/>
                </a:lnTo>
                <a:close/>
              </a:path>
              <a:path w="27940" h="1559560">
                <a:moveTo>
                  <a:pt x="2794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63600"/>
                </a:lnTo>
                <a:close/>
              </a:path>
              <a:path w="27940" h="1559560">
                <a:moveTo>
                  <a:pt x="2794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7940" y="906779"/>
                </a:lnTo>
                <a:lnTo>
                  <a:pt x="27940" y="900430"/>
                </a:lnTo>
                <a:close/>
              </a:path>
              <a:path w="27940" h="1559560">
                <a:moveTo>
                  <a:pt x="2794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06780"/>
                </a:lnTo>
                <a:close/>
              </a:path>
              <a:path w="27940" h="1559560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559560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559560">
                <a:moveTo>
                  <a:pt x="2794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52500"/>
                </a:lnTo>
                <a:close/>
              </a:path>
              <a:path w="27940" h="1559560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90600"/>
                </a:lnTo>
                <a:close/>
              </a:path>
              <a:path w="27940" h="1559560">
                <a:moveTo>
                  <a:pt x="2794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5680"/>
                </a:lnTo>
                <a:close/>
              </a:path>
              <a:path w="27940" h="1559560">
                <a:moveTo>
                  <a:pt x="2794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21080"/>
                </a:lnTo>
                <a:close/>
              </a:path>
              <a:path w="27940" h="1559560">
                <a:moveTo>
                  <a:pt x="2794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90930"/>
                </a:lnTo>
                <a:close/>
              </a:path>
              <a:path w="27940" h="1559560">
                <a:moveTo>
                  <a:pt x="2794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97280"/>
                </a:lnTo>
                <a:close/>
              </a:path>
              <a:path w="27940" h="1559560">
                <a:moveTo>
                  <a:pt x="2794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4900"/>
                </a:lnTo>
                <a:close/>
              </a:path>
              <a:path w="27940" h="1559560">
                <a:moveTo>
                  <a:pt x="2794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7940" y="1143000"/>
                </a:lnTo>
                <a:lnTo>
                  <a:pt x="27940" y="1116330"/>
                </a:lnTo>
                <a:close/>
              </a:path>
              <a:path w="27940" h="1559560">
                <a:moveTo>
                  <a:pt x="2794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7940" y="1219200"/>
                </a:lnTo>
                <a:lnTo>
                  <a:pt x="27940" y="1143000"/>
                </a:lnTo>
                <a:close/>
              </a:path>
              <a:path w="27940" h="1559560">
                <a:moveTo>
                  <a:pt x="2794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7940" y="1365250"/>
                </a:lnTo>
                <a:lnTo>
                  <a:pt x="27940" y="1219200"/>
                </a:lnTo>
                <a:close/>
              </a:path>
              <a:path w="27940" h="1559560">
                <a:moveTo>
                  <a:pt x="2794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7940" y="1389380"/>
                </a:lnTo>
                <a:lnTo>
                  <a:pt x="27940" y="1365250"/>
                </a:lnTo>
                <a:close/>
              </a:path>
              <a:path w="27940" h="1559560">
                <a:moveTo>
                  <a:pt x="2794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7940" y="1441450"/>
                </a:lnTo>
                <a:lnTo>
                  <a:pt x="27940" y="1389380"/>
                </a:lnTo>
                <a:close/>
              </a:path>
              <a:path w="27940" h="1559560">
                <a:moveTo>
                  <a:pt x="27940" y="1441450"/>
                </a:moveTo>
                <a:lnTo>
                  <a:pt x="0" y="1441450"/>
                </a:lnTo>
                <a:lnTo>
                  <a:pt x="0" y="1459230"/>
                </a:lnTo>
                <a:lnTo>
                  <a:pt x="27940" y="1459230"/>
                </a:lnTo>
                <a:lnTo>
                  <a:pt x="27940" y="1441450"/>
                </a:lnTo>
                <a:close/>
              </a:path>
              <a:path w="27940" h="1559560">
                <a:moveTo>
                  <a:pt x="27940" y="1459230"/>
                </a:moveTo>
                <a:lnTo>
                  <a:pt x="0" y="1459230"/>
                </a:lnTo>
                <a:lnTo>
                  <a:pt x="0" y="1471930"/>
                </a:lnTo>
                <a:lnTo>
                  <a:pt x="27940" y="1471930"/>
                </a:lnTo>
                <a:lnTo>
                  <a:pt x="27940" y="1459230"/>
                </a:lnTo>
                <a:close/>
              </a:path>
              <a:path w="27940" h="1559560">
                <a:moveTo>
                  <a:pt x="27940" y="1471930"/>
                </a:moveTo>
                <a:lnTo>
                  <a:pt x="0" y="1471930"/>
                </a:lnTo>
                <a:lnTo>
                  <a:pt x="0" y="1496060"/>
                </a:lnTo>
                <a:lnTo>
                  <a:pt x="1270" y="1496060"/>
                </a:lnTo>
                <a:lnTo>
                  <a:pt x="1270" y="1498600"/>
                </a:lnTo>
                <a:lnTo>
                  <a:pt x="27940" y="1498600"/>
                </a:lnTo>
                <a:lnTo>
                  <a:pt x="27940" y="1471930"/>
                </a:lnTo>
                <a:close/>
              </a:path>
              <a:path w="27940" h="1559560">
                <a:moveTo>
                  <a:pt x="27940" y="1498600"/>
                </a:moveTo>
                <a:lnTo>
                  <a:pt x="2540" y="1498600"/>
                </a:lnTo>
                <a:lnTo>
                  <a:pt x="2540" y="1501140"/>
                </a:lnTo>
                <a:lnTo>
                  <a:pt x="3809" y="1501140"/>
                </a:lnTo>
                <a:lnTo>
                  <a:pt x="3809" y="1504950"/>
                </a:lnTo>
                <a:lnTo>
                  <a:pt x="5079" y="1504950"/>
                </a:lnTo>
                <a:lnTo>
                  <a:pt x="5079" y="1507490"/>
                </a:lnTo>
                <a:lnTo>
                  <a:pt x="6350" y="1507490"/>
                </a:lnTo>
                <a:lnTo>
                  <a:pt x="6350" y="1511300"/>
                </a:lnTo>
                <a:lnTo>
                  <a:pt x="7620" y="1511300"/>
                </a:lnTo>
                <a:lnTo>
                  <a:pt x="7620" y="1513840"/>
                </a:lnTo>
                <a:lnTo>
                  <a:pt x="8890" y="1513840"/>
                </a:lnTo>
                <a:lnTo>
                  <a:pt x="8890" y="1516380"/>
                </a:lnTo>
                <a:lnTo>
                  <a:pt x="10159" y="1516380"/>
                </a:lnTo>
                <a:lnTo>
                  <a:pt x="10159" y="1520190"/>
                </a:lnTo>
                <a:lnTo>
                  <a:pt x="11429" y="1520190"/>
                </a:lnTo>
                <a:lnTo>
                  <a:pt x="11429" y="1522730"/>
                </a:lnTo>
                <a:lnTo>
                  <a:pt x="12700" y="1522730"/>
                </a:lnTo>
                <a:lnTo>
                  <a:pt x="12700" y="1526540"/>
                </a:lnTo>
                <a:lnTo>
                  <a:pt x="13970" y="1526540"/>
                </a:lnTo>
                <a:lnTo>
                  <a:pt x="13970" y="1529080"/>
                </a:lnTo>
                <a:lnTo>
                  <a:pt x="27940" y="1529080"/>
                </a:lnTo>
                <a:lnTo>
                  <a:pt x="27940" y="1498600"/>
                </a:lnTo>
                <a:close/>
              </a:path>
              <a:path w="27940" h="1559560">
                <a:moveTo>
                  <a:pt x="27940" y="1529080"/>
                </a:moveTo>
                <a:lnTo>
                  <a:pt x="15240" y="1529080"/>
                </a:lnTo>
                <a:lnTo>
                  <a:pt x="15240" y="1531620"/>
                </a:lnTo>
                <a:lnTo>
                  <a:pt x="16509" y="1531620"/>
                </a:lnTo>
                <a:lnTo>
                  <a:pt x="16509" y="1535430"/>
                </a:lnTo>
                <a:lnTo>
                  <a:pt x="27940" y="1535430"/>
                </a:lnTo>
                <a:lnTo>
                  <a:pt x="27940" y="1529080"/>
                </a:lnTo>
                <a:close/>
              </a:path>
              <a:path w="27940" h="1559560">
                <a:moveTo>
                  <a:pt x="27940" y="1535430"/>
                </a:moveTo>
                <a:lnTo>
                  <a:pt x="17779" y="1535430"/>
                </a:lnTo>
                <a:lnTo>
                  <a:pt x="17779" y="1537970"/>
                </a:lnTo>
                <a:lnTo>
                  <a:pt x="19050" y="1537970"/>
                </a:lnTo>
                <a:lnTo>
                  <a:pt x="19050" y="1541780"/>
                </a:lnTo>
                <a:lnTo>
                  <a:pt x="27940" y="1541780"/>
                </a:lnTo>
                <a:lnTo>
                  <a:pt x="27940" y="1535430"/>
                </a:lnTo>
                <a:close/>
              </a:path>
              <a:path w="27940" h="1559560">
                <a:moveTo>
                  <a:pt x="27940" y="1541780"/>
                </a:moveTo>
                <a:lnTo>
                  <a:pt x="20320" y="1541780"/>
                </a:lnTo>
                <a:lnTo>
                  <a:pt x="20320" y="1544320"/>
                </a:lnTo>
                <a:lnTo>
                  <a:pt x="21590" y="1544320"/>
                </a:lnTo>
                <a:lnTo>
                  <a:pt x="21590" y="1546860"/>
                </a:lnTo>
                <a:lnTo>
                  <a:pt x="22859" y="1546860"/>
                </a:lnTo>
                <a:lnTo>
                  <a:pt x="22859" y="1550670"/>
                </a:lnTo>
                <a:lnTo>
                  <a:pt x="24129" y="1550670"/>
                </a:lnTo>
                <a:lnTo>
                  <a:pt x="24129" y="1553210"/>
                </a:lnTo>
                <a:lnTo>
                  <a:pt x="25400" y="1553210"/>
                </a:lnTo>
                <a:lnTo>
                  <a:pt x="25400" y="1555750"/>
                </a:lnTo>
                <a:lnTo>
                  <a:pt x="26670" y="1555750"/>
                </a:lnTo>
                <a:lnTo>
                  <a:pt x="26670" y="1559560"/>
                </a:lnTo>
                <a:lnTo>
                  <a:pt x="27940" y="1559560"/>
                </a:lnTo>
                <a:lnTo>
                  <a:pt x="27940" y="154178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bk object 494"/>
          <p:cNvSpPr/>
          <p:nvPr/>
        </p:nvSpPr>
        <p:spPr>
          <a:xfrm>
            <a:off x="7984490" y="3177539"/>
            <a:ext cx="27940" cy="1600200"/>
          </a:xfrm>
          <a:custGeom>
            <a:avLst/>
            <a:gdLst/>
            <a:ahLst/>
            <a:cxnLst/>
            <a:rect l="l" t="t" r="r" b="b"/>
            <a:pathLst>
              <a:path w="27940" h="1600200">
                <a:moveTo>
                  <a:pt x="16509" y="0"/>
                </a:moveTo>
                <a:lnTo>
                  <a:pt x="0" y="0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12699"/>
                </a:lnTo>
                <a:lnTo>
                  <a:pt x="16509" y="12699"/>
                </a:lnTo>
                <a:lnTo>
                  <a:pt x="16509" y="0"/>
                </a:lnTo>
                <a:close/>
              </a:path>
              <a:path w="27940" h="1600200">
                <a:moveTo>
                  <a:pt x="27939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800"/>
                </a:lnTo>
                <a:close/>
              </a:path>
              <a:path w="27940" h="1600200">
                <a:moveTo>
                  <a:pt x="27939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39" y="463549"/>
                </a:lnTo>
                <a:lnTo>
                  <a:pt x="27939" y="444499"/>
                </a:lnTo>
                <a:close/>
              </a:path>
              <a:path w="27940" h="1600200">
                <a:moveTo>
                  <a:pt x="27939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39" y="476249"/>
                </a:lnTo>
                <a:lnTo>
                  <a:pt x="27939" y="463550"/>
                </a:lnTo>
                <a:close/>
              </a:path>
              <a:path w="27940" h="1600200">
                <a:moveTo>
                  <a:pt x="27939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39" y="488949"/>
                </a:lnTo>
                <a:lnTo>
                  <a:pt x="27939" y="476250"/>
                </a:lnTo>
                <a:close/>
              </a:path>
              <a:path w="27940" h="1600200">
                <a:moveTo>
                  <a:pt x="27939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39" y="520699"/>
                </a:lnTo>
                <a:lnTo>
                  <a:pt x="27939" y="488949"/>
                </a:lnTo>
                <a:close/>
              </a:path>
              <a:path w="27940" h="1600200">
                <a:moveTo>
                  <a:pt x="27939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39" y="527049"/>
                </a:lnTo>
                <a:lnTo>
                  <a:pt x="27939" y="520700"/>
                </a:lnTo>
                <a:close/>
              </a:path>
              <a:path w="27940" h="1600200">
                <a:moveTo>
                  <a:pt x="27939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527049"/>
                </a:lnTo>
                <a:close/>
              </a:path>
              <a:path w="27940" h="1600200">
                <a:moveTo>
                  <a:pt x="27939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39" y="546099"/>
                </a:lnTo>
                <a:lnTo>
                  <a:pt x="27939" y="539749"/>
                </a:lnTo>
                <a:close/>
              </a:path>
              <a:path w="27940" h="1600200">
                <a:moveTo>
                  <a:pt x="27939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39" y="558799"/>
                </a:lnTo>
                <a:lnTo>
                  <a:pt x="27939" y="546099"/>
                </a:lnTo>
                <a:close/>
              </a:path>
              <a:path w="27940" h="1600200">
                <a:moveTo>
                  <a:pt x="27939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58800"/>
                </a:lnTo>
                <a:close/>
              </a:path>
              <a:path w="27940" h="1600200">
                <a:moveTo>
                  <a:pt x="27939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39" y="654049"/>
                </a:lnTo>
                <a:lnTo>
                  <a:pt x="27939" y="584199"/>
                </a:lnTo>
                <a:close/>
              </a:path>
              <a:path w="27940" h="1600200">
                <a:moveTo>
                  <a:pt x="27939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39" y="692149"/>
                </a:lnTo>
                <a:lnTo>
                  <a:pt x="27939" y="654049"/>
                </a:lnTo>
                <a:close/>
              </a:path>
              <a:path w="27940" h="1600200">
                <a:moveTo>
                  <a:pt x="27939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39" y="697229"/>
                </a:lnTo>
                <a:lnTo>
                  <a:pt x="27939" y="692150"/>
                </a:lnTo>
                <a:close/>
              </a:path>
              <a:path w="27940" h="1600200">
                <a:moveTo>
                  <a:pt x="27939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39" y="703579"/>
                </a:lnTo>
                <a:lnTo>
                  <a:pt x="27939" y="697229"/>
                </a:lnTo>
                <a:close/>
              </a:path>
              <a:path w="27940" h="1600200">
                <a:moveTo>
                  <a:pt x="27939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703579"/>
                </a:lnTo>
                <a:close/>
              </a:path>
              <a:path w="27940" h="1600200">
                <a:moveTo>
                  <a:pt x="27939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39" y="736599"/>
                </a:lnTo>
                <a:lnTo>
                  <a:pt x="27939" y="709930"/>
                </a:lnTo>
                <a:close/>
              </a:path>
              <a:path w="27940" h="1600200">
                <a:moveTo>
                  <a:pt x="27939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39" y="754379"/>
                </a:lnTo>
                <a:lnTo>
                  <a:pt x="27939" y="736600"/>
                </a:lnTo>
                <a:close/>
              </a:path>
              <a:path w="27940" h="1600200">
                <a:moveTo>
                  <a:pt x="27939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39" y="761999"/>
                </a:lnTo>
                <a:lnTo>
                  <a:pt x="27939" y="754379"/>
                </a:lnTo>
                <a:close/>
              </a:path>
              <a:path w="27940" h="1600200">
                <a:moveTo>
                  <a:pt x="27939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39" y="774699"/>
                </a:lnTo>
                <a:lnTo>
                  <a:pt x="27939" y="762000"/>
                </a:lnTo>
                <a:close/>
              </a:path>
              <a:path w="27940" h="1600200">
                <a:moveTo>
                  <a:pt x="27939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39" y="781049"/>
                </a:lnTo>
                <a:lnTo>
                  <a:pt x="27939" y="774700"/>
                </a:lnTo>
                <a:close/>
              </a:path>
              <a:path w="27940" h="1600200">
                <a:moveTo>
                  <a:pt x="27939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781050"/>
                </a:lnTo>
                <a:close/>
              </a:path>
              <a:path w="27940" h="1600200">
                <a:moveTo>
                  <a:pt x="27939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39" y="831849"/>
                </a:lnTo>
                <a:lnTo>
                  <a:pt x="27939" y="824230"/>
                </a:lnTo>
                <a:close/>
              </a:path>
              <a:path w="27940" h="1600200">
                <a:moveTo>
                  <a:pt x="27939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39" y="838199"/>
                </a:lnTo>
                <a:lnTo>
                  <a:pt x="27939" y="831849"/>
                </a:lnTo>
                <a:close/>
              </a:path>
              <a:path w="27940" h="1600200">
                <a:moveTo>
                  <a:pt x="27939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39" y="875029"/>
                </a:lnTo>
                <a:lnTo>
                  <a:pt x="27939" y="838199"/>
                </a:lnTo>
                <a:close/>
              </a:path>
              <a:path w="27940" h="1600200">
                <a:moveTo>
                  <a:pt x="27939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75029"/>
                </a:lnTo>
                <a:close/>
              </a:path>
              <a:path w="27940" h="1600200">
                <a:moveTo>
                  <a:pt x="27939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39" y="913129"/>
                </a:lnTo>
                <a:lnTo>
                  <a:pt x="27939" y="881379"/>
                </a:lnTo>
                <a:close/>
              </a:path>
              <a:path w="27940" h="1600200">
                <a:moveTo>
                  <a:pt x="27939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39" y="919479"/>
                </a:lnTo>
                <a:lnTo>
                  <a:pt x="27939" y="913129"/>
                </a:lnTo>
                <a:close/>
              </a:path>
              <a:path w="27940" h="1600200">
                <a:moveTo>
                  <a:pt x="27939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39" y="927099"/>
                </a:lnTo>
                <a:lnTo>
                  <a:pt x="27939" y="919479"/>
                </a:lnTo>
                <a:close/>
              </a:path>
              <a:path w="27940" h="1600200">
                <a:moveTo>
                  <a:pt x="27939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27099"/>
                </a:lnTo>
                <a:close/>
              </a:path>
              <a:path w="27940" h="1600200">
                <a:moveTo>
                  <a:pt x="27939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39" y="970279"/>
                </a:lnTo>
                <a:lnTo>
                  <a:pt x="27939" y="965199"/>
                </a:lnTo>
                <a:close/>
              </a:path>
              <a:path w="27940" h="1600200">
                <a:moveTo>
                  <a:pt x="27939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70280"/>
                </a:lnTo>
                <a:close/>
              </a:path>
              <a:path w="27940" h="1600200">
                <a:moveTo>
                  <a:pt x="27939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39" y="1065529"/>
                </a:lnTo>
                <a:lnTo>
                  <a:pt x="27939" y="995679"/>
                </a:lnTo>
                <a:close/>
              </a:path>
              <a:path w="27940" h="1600200">
                <a:moveTo>
                  <a:pt x="27939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39" y="1071879"/>
                </a:lnTo>
                <a:lnTo>
                  <a:pt x="27939" y="1065530"/>
                </a:lnTo>
                <a:close/>
              </a:path>
              <a:path w="27940" h="1600200">
                <a:moveTo>
                  <a:pt x="27939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79"/>
                </a:lnTo>
                <a:close/>
              </a:path>
              <a:path w="27940" h="1600200">
                <a:moveTo>
                  <a:pt x="27939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39" y="1090929"/>
                </a:lnTo>
                <a:lnTo>
                  <a:pt x="27939" y="1079499"/>
                </a:lnTo>
                <a:close/>
              </a:path>
              <a:path w="27940" h="1600200">
                <a:moveTo>
                  <a:pt x="27939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39" y="1117599"/>
                </a:lnTo>
                <a:lnTo>
                  <a:pt x="27939" y="1090930"/>
                </a:lnTo>
                <a:close/>
              </a:path>
              <a:path w="27940" h="1600200">
                <a:moveTo>
                  <a:pt x="27939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39" y="1193799"/>
                </a:lnTo>
                <a:lnTo>
                  <a:pt x="27939" y="1117599"/>
                </a:lnTo>
                <a:close/>
              </a:path>
              <a:path w="27940" h="1600200">
                <a:moveTo>
                  <a:pt x="27939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39" y="1339849"/>
                </a:lnTo>
                <a:lnTo>
                  <a:pt x="27939" y="1193800"/>
                </a:lnTo>
                <a:close/>
              </a:path>
              <a:path w="27940" h="1600200">
                <a:moveTo>
                  <a:pt x="27939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39" y="1363979"/>
                </a:lnTo>
                <a:lnTo>
                  <a:pt x="27939" y="1339850"/>
                </a:lnTo>
                <a:close/>
              </a:path>
              <a:path w="27940" h="1600200">
                <a:moveTo>
                  <a:pt x="27939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39" y="1416049"/>
                </a:lnTo>
                <a:lnTo>
                  <a:pt x="27939" y="1363980"/>
                </a:lnTo>
                <a:close/>
              </a:path>
              <a:path w="27940" h="1600200">
                <a:moveTo>
                  <a:pt x="27939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39" y="1433829"/>
                </a:lnTo>
                <a:lnTo>
                  <a:pt x="27939" y="1416049"/>
                </a:lnTo>
                <a:close/>
              </a:path>
              <a:path w="27940" h="1600200">
                <a:moveTo>
                  <a:pt x="27939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39" y="1446529"/>
                </a:lnTo>
                <a:lnTo>
                  <a:pt x="27939" y="1433830"/>
                </a:lnTo>
                <a:close/>
              </a:path>
              <a:path w="27940" h="1600200">
                <a:moveTo>
                  <a:pt x="27939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39" y="1473199"/>
                </a:lnTo>
                <a:lnTo>
                  <a:pt x="27939" y="1446530"/>
                </a:lnTo>
                <a:close/>
              </a:path>
              <a:path w="27940" h="1600200">
                <a:moveTo>
                  <a:pt x="27939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39" y="1503679"/>
                </a:lnTo>
                <a:lnTo>
                  <a:pt x="27939" y="1473200"/>
                </a:lnTo>
                <a:close/>
              </a:path>
              <a:path w="27940" h="1600200">
                <a:moveTo>
                  <a:pt x="27939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39" y="1510029"/>
                </a:lnTo>
                <a:lnTo>
                  <a:pt x="27939" y="1503679"/>
                </a:lnTo>
                <a:close/>
              </a:path>
              <a:path w="27940" h="1600200">
                <a:moveTo>
                  <a:pt x="27939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39" y="1516379"/>
                </a:lnTo>
                <a:lnTo>
                  <a:pt x="27939" y="1510029"/>
                </a:lnTo>
                <a:close/>
              </a:path>
              <a:path w="27940" h="1600200">
                <a:moveTo>
                  <a:pt x="27939" y="1516379"/>
                </a:moveTo>
                <a:lnTo>
                  <a:pt x="0" y="1516379"/>
                </a:lnTo>
                <a:lnTo>
                  <a:pt x="0" y="1536699"/>
                </a:lnTo>
                <a:lnTo>
                  <a:pt x="1269" y="1536699"/>
                </a:lnTo>
                <a:lnTo>
                  <a:pt x="1269" y="1540509"/>
                </a:lnTo>
                <a:lnTo>
                  <a:pt x="2539" y="1540509"/>
                </a:lnTo>
                <a:lnTo>
                  <a:pt x="2539" y="1543049"/>
                </a:lnTo>
                <a:lnTo>
                  <a:pt x="27939" y="1543049"/>
                </a:lnTo>
                <a:lnTo>
                  <a:pt x="27939" y="1516379"/>
                </a:lnTo>
                <a:close/>
              </a:path>
              <a:path w="27940" h="1600200">
                <a:moveTo>
                  <a:pt x="27939" y="1543050"/>
                </a:moveTo>
                <a:lnTo>
                  <a:pt x="3809" y="1543050"/>
                </a:lnTo>
                <a:lnTo>
                  <a:pt x="3809" y="1545589"/>
                </a:lnTo>
                <a:lnTo>
                  <a:pt x="5079" y="1545589"/>
                </a:lnTo>
                <a:lnTo>
                  <a:pt x="5079" y="1549399"/>
                </a:lnTo>
                <a:lnTo>
                  <a:pt x="27939" y="1549399"/>
                </a:lnTo>
                <a:lnTo>
                  <a:pt x="27939" y="1543050"/>
                </a:lnTo>
                <a:close/>
              </a:path>
              <a:path w="27940" h="1600200">
                <a:moveTo>
                  <a:pt x="27939" y="1549399"/>
                </a:moveTo>
                <a:lnTo>
                  <a:pt x="6350" y="1549399"/>
                </a:lnTo>
                <a:lnTo>
                  <a:pt x="6350" y="1551939"/>
                </a:lnTo>
                <a:lnTo>
                  <a:pt x="7619" y="1551939"/>
                </a:lnTo>
                <a:lnTo>
                  <a:pt x="7619" y="1555749"/>
                </a:lnTo>
                <a:lnTo>
                  <a:pt x="27939" y="1555749"/>
                </a:lnTo>
                <a:lnTo>
                  <a:pt x="27939" y="1549399"/>
                </a:lnTo>
                <a:close/>
              </a:path>
              <a:path w="27940" h="1600200">
                <a:moveTo>
                  <a:pt x="27939" y="1555749"/>
                </a:moveTo>
                <a:lnTo>
                  <a:pt x="8889" y="1555749"/>
                </a:lnTo>
                <a:lnTo>
                  <a:pt x="8889" y="1558289"/>
                </a:lnTo>
                <a:lnTo>
                  <a:pt x="10159" y="1558289"/>
                </a:lnTo>
                <a:lnTo>
                  <a:pt x="10159" y="1560829"/>
                </a:lnTo>
                <a:lnTo>
                  <a:pt x="11429" y="1560829"/>
                </a:lnTo>
                <a:lnTo>
                  <a:pt x="11429" y="1564639"/>
                </a:lnTo>
                <a:lnTo>
                  <a:pt x="12700" y="1564639"/>
                </a:lnTo>
                <a:lnTo>
                  <a:pt x="12700" y="1567179"/>
                </a:lnTo>
                <a:lnTo>
                  <a:pt x="13969" y="1567179"/>
                </a:lnTo>
                <a:lnTo>
                  <a:pt x="13969" y="1570989"/>
                </a:lnTo>
                <a:lnTo>
                  <a:pt x="15239" y="1570989"/>
                </a:lnTo>
                <a:lnTo>
                  <a:pt x="15239" y="1573529"/>
                </a:lnTo>
                <a:lnTo>
                  <a:pt x="27939" y="1573529"/>
                </a:lnTo>
                <a:lnTo>
                  <a:pt x="27939" y="1555749"/>
                </a:lnTo>
                <a:close/>
              </a:path>
              <a:path w="27940" h="1600200">
                <a:moveTo>
                  <a:pt x="27939" y="1573530"/>
                </a:moveTo>
                <a:lnTo>
                  <a:pt x="16509" y="1573530"/>
                </a:lnTo>
                <a:lnTo>
                  <a:pt x="16509" y="1576069"/>
                </a:lnTo>
                <a:lnTo>
                  <a:pt x="17779" y="1576069"/>
                </a:lnTo>
                <a:lnTo>
                  <a:pt x="17779" y="1579879"/>
                </a:lnTo>
                <a:lnTo>
                  <a:pt x="27939" y="1579879"/>
                </a:lnTo>
                <a:lnTo>
                  <a:pt x="27939" y="1573530"/>
                </a:lnTo>
                <a:close/>
              </a:path>
              <a:path w="27940" h="1600200">
                <a:moveTo>
                  <a:pt x="27939" y="1579880"/>
                </a:moveTo>
                <a:lnTo>
                  <a:pt x="19050" y="1579880"/>
                </a:lnTo>
                <a:lnTo>
                  <a:pt x="19050" y="1582419"/>
                </a:lnTo>
                <a:lnTo>
                  <a:pt x="20319" y="1582419"/>
                </a:lnTo>
                <a:lnTo>
                  <a:pt x="20319" y="1584959"/>
                </a:lnTo>
                <a:lnTo>
                  <a:pt x="21589" y="1584959"/>
                </a:lnTo>
                <a:lnTo>
                  <a:pt x="21589" y="1588769"/>
                </a:lnTo>
                <a:lnTo>
                  <a:pt x="22859" y="1588769"/>
                </a:lnTo>
                <a:lnTo>
                  <a:pt x="22859" y="1591309"/>
                </a:lnTo>
                <a:lnTo>
                  <a:pt x="24129" y="1591309"/>
                </a:lnTo>
                <a:lnTo>
                  <a:pt x="24129" y="1595119"/>
                </a:lnTo>
                <a:lnTo>
                  <a:pt x="25400" y="1595119"/>
                </a:lnTo>
                <a:lnTo>
                  <a:pt x="25400" y="1597659"/>
                </a:lnTo>
                <a:lnTo>
                  <a:pt x="26669" y="1597659"/>
                </a:lnTo>
                <a:lnTo>
                  <a:pt x="26669" y="1600199"/>
                </a:lnTo>
                <a:lnTo>
                  <a:pt x="27939" y="1600199"/>
                </a:lnTo>
                <a:lnTo>
                  <a:pt x="27939" y="1579880"/>
                </a:lnTo>
                <a:close/>
              </a:path>
            </a:pathLst>
          </a:custGeom>
          <a:solidFill>
            <a:srgbClr val="204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bk object 495"/>
          <p:cNvSpPr/>
          <p:nvPr/>
        </p:nvSpPr>
        <p:spPr>
          <a:xfrm>
            <a:off x="8012430" y="3190239"/>
            <a:ext cx="26670" cy="1657350"/>
          </a:xfrm>
          <a:custGeom>
            <a:avLst/>
            <a:gdLst/>
            <a:ahLst/>
            <a:cxnLst/>
            <a:rect l="l" t="t" r="r" b="b"/>
            <a:pathLst>
              <a:path w="26670" h="1657350">
                <a:moveTo>
                  <a:pt x="1016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65735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5735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5735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573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5735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5735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573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5735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5735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5735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5735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5735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5735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5735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5735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5735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5735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5735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5735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5735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5735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5735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5735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5735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5735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5735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5735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5735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5735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5735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5735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5735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5735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5735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5735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5735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5735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5735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5735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5735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5735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5735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5735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5735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5735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5735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5735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5735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57350">
                <a:moveTo>
                  <a:pt x="26670" y="1560830"/>
                </a:moveTo>
                <a:lnTo>
                  <a:pt x="0" y="1560830"/>
                </a:lnTo>
                <a:lnTo>
                  <a:pt x="0" y="1591310"/>
                </a:lnTo>
                <a:lnTo>
                  <a:pt x="1270" y="1591310"/>
                </a:lnTo>
                <a:lnTo>
                  <a:pt x="1270" y="1593850"/>
                </a:lnTo>
                <a:lnTo>
                  <a:pt x="2540" y="1593850"/>
                </a:lnTo>
                <a:lnTo>
                  <a:pt x="2540" y="1597660"/>
                </a:lnTo>
                <a:lnTo>
                  <a:pt x="3810" y="1597660"/>
                </a:lnTo>
                <a:lnTo>
                  <a:pt x="3810" y="1600200"/>
                </a:lnTo>
                <a:lnTo>
                  <a:pt x="26670" y="1600200"/>
                </a:lnTo>
                <a:lnTo>
                  <a:pt x="26670" y="1560830"/>
                </a:lnTo>
                <a:close/>
              </a:path>
              <a:path w="26670" h="1657350">
                <a:moveTo>
                  <a:pt x="26670" y="1600200"/>
                </a:moveTo>
                <a:lnTo>
                  <a:pt x="5079" y="1600200"/>
                </a:lnTo>
                <a:lnTo>
                  <a:pt x="5079" y="1602740"/>
                </a:lnTo>
                <a:lnTo>
                  <a:pt x="6350" y="1602740"/>
                </a:lnTo>
                <a:lnTo>
                  <a:pt x="6350" y="1606550"/>
                </a:lnTo>
                <a:lnTo>
                  <a:pt x="7620" y="1606550"/>
                </a:lnTo>
                <a:lnTo>
                  <a:pt x="7620" y="1609090"/>
                </a:lnTo>
                <a:lnTo>
                  <a:pt x="8890" y="1609090"/>
                </a:lnTo>
                <a:lnTo>
                  <a:pt x="8890" y="1612900"/>
                </a:lnTo>
                <a:lnTo>
                  <a:pt x="26670" y="1612900"/>
                </a:lnTo>
                <a:lnTo>
                  <a:pt x="26670" y="1600200"/>
                </a:lnTo>
                <a:close/>
              </a:path>
              <a:path w="26670" h="1657350">
                <a:moveTo>
                  <a:pt x="26670" y="1612900"/>
                </a:moveTo>
                <a:lnTo>
                  <a:pt x="10160" y="1612900"/>
                </a:lnTo>
                <a:lnTo>
                  <a:pt x="10160" y="1615440"/>
                </a:lnTo>
                <a:lnTo>
                  <a:pt x="11429" y="1615440"/>
                </a:lnTo>
                <a:lnTo>
                  <a:pt x="11429" y="1617980"/>
                </a:lnTo>
                <a:lnTo>
                  <a:pt x="12700" y="1617980"/>
                </a:lnTo>
                <a:lnTo>
                  <a:pt x="12700" y="1621790"/>
                </a:lnTo>
                <a:lnTo>
                  <a:pt x="13970" y="1621790"/>
                </a:lnTo>
                <a:lnTo>
                  <a:pt x="13970" y="1624330"/>
                </a:lnTo>
                <a:lnTo>
                  <a:pt x="15240" y="1624330"/>
                </a:lnTo>
                <a:lnTo>
                  <a:pt x="15240" y="1628140"/>
                </a:lnTo>
                <a:lnTo>
                  <a:pt x="16510" y="1628140"/>
                </a:lnTo>
                <a:lnTo>
                  <a:pt x="1651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57350">
                <a:moveTo>
                  <a:pt x="26670" y="1653539"/>
                </a:moveTo>
                <a:lnTo>
                  <a:pt x="25400" y="1653539"/>
                </a:lnTo>
                <a:lnTo>
                  <a:pt x="25400" y="1657350"/>
                </a:lnTo>
                <a:lnTo>
                  <a:pt x="26670" y="1657350"/>
                </a:lnTo>
                <a:lnTo>
                  <a:pt x="26670" y="1653539"/>
                </a:lnTo>
                <a:close/>
              </a:path>
              <a:path w="26670" h="1657350">
                <a:moveTo>
                  <a:pt x="26670" y="1642110"/>
                </a:moveTo>
                <a:lnTo>
                  <a:pt x="21590" y="1642110"/>
                </a:lnTo>
                <a:lnTo>
                  <a:pt x="21590" y="1644650"/>
                </a:lnTo>
                <a:lnTo>
                  <a:pt x="22860" y="1644650"/>
                </a:lnTo>
                <a:lnTo>
                  <a:pt x="22860" y="1649730"/>
                </a:lnTo>
                <a:lnTo>
                  <a:pt x="24129" y="1649730"/>
                </a:lnTo>
                <a:lnTo>
                  <a:pt x="24129" y="1653539"/>
                </a:lnTo>
                <a:lnTo>
                  <a:pt x="25400" y="1653539"/>
                </a:lnTo>
                <a:lnTo>
                  <a:pt x="2540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57350">
                <a:moveTo>
                  <a:pt x="26670" y="1634489"/>
                </a:moveTo>
                <a:lnTo>
                  <a:pt x="19050" y="1634489"/>
                </a:lnTo>
                <a:lnTo>
                  <a:pt x="19050" y="1638300"/>
                </a:lnTo>
                <a:lnTo>
                  <a:pt x="20320" y="1638300"/>
                </a:lnTo>
                <a:lnTo>
                  <a:pt x="20320" y="1642110"/>
                </a:lnTo>
                <a:lnTo>
                  <a:pt x="21590" y="1642110"/>
                </a:lnTo>
                <a:lnTo>
                  <a:pt x="2159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57350">
                <a:moveTo>
                  <a:pt x="26670" y="1631950"/>
                </a:moveTo>
                <a:lnTo>
                  <a:pt x="17779" y="1631950"/>
                </a:lnTo>
                <a:lnTo>
                  <a:pt x="17779" y="1634489"/>
                </a:lnTo>
                <a:lnTo>
                  <a:pt x="19050" y="1634489"/>
                </a:lnTo>
                <a:lnTo>
                  <a:pt x="19050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03F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bk object 496"/>
          <p:cNvSpPr/>
          <p:nvPr/>
        </p:nvSpPr>
        <p:spPr>
          <a:xfrm>
            <a:off x="8039100" y="3202939"/>
            <a:ext cx="26670" cy="1724660"/>
          </a:xfrm>
          <a:custGeom>
            <a:avLst/>
            <a:gdLst/>
            <a:ahLst/>
            <a:cxnLst/>
            <a:rect l="l" t="t" r="r" b="b"/>
            <a:pathLst>
              <a:path w="26670" h="1724660">
                <a:moveTo>
                  <a:pt x="3810" y="0"/>
                </a:moveTo>
                <a:lnTo>
                  <a:pt x="0" y="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724660">
                <a:moveTo>
                  <a:pt x="2667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1724660">
                <a:moveTo>
                  <a:pt x="26670" y="419100"/>
                </a:moveTo>
                <a:lnTo>
                  <a:pt x="0" y="41910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19100"/>
                </a:lnTo>
                <a:close/>
              </a:path>
              <a:path w="26670" h="1724660">
                <a:moveTo>
                  <a:pt x="2667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8150"/>
                </a:lnTo>
                <a:close/>
              </a:path>
              <a:path w="26670" h="172466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724660">
                <a:moveTo>
                  <a:pt x="26670" y="463550"/>
                </a:moveTo>
                <a:lnTo>
                  <a:pt x="0" y="46355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63550"/>
                </a:lnTo>
                <a:close/>
              </a:path>
              <a:path w="26670" h="1724660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172466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724660">
                <a:moveTo>
                  <a:pt x="26670" y="514350"/>
                </a:moveTo>
                <a:lnTo>
                  <a:pt x="0" y="514350"/>
                </a:lnTo>
                <a:lnTo>
                  <a:pt x="0" y="520699"/>
                </a:lnTo>
                <a:lnTo>
                  <a:pt x="26670" y="520699"/>
                </a:lnTo>
                <a:lnTo>
                  <a:pt x="26670" y="514350"/>
                </a:lnTo>
                <a:close/>
              </a:path>
              <a:path w="26670" h="1724660">
                <a:moveTo>
                  <a:pt x="2667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1724660">
                <a:moveTo>
                  <a:pt x="26670" y="533400"/>
                </a:moveTo>
                <a:lnTo>
                  <a:pt x="0" y="5334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33400"/>
                </a:lnTo>
                <a:close/>
              </a:path>
              <a:path w="26670" h="1724660">
                <a:moveTo>
                  <a:pt x="26670" y="558800"/>
                </a:moveTo>
                <a:lnTo>
                  <a:pt x="0" y="5588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58800"/>
                </a:lnTo>
                <a:close/>
              </a:path>
              <a:path w="26670" h="1724660">
                <a:moveTo>
                  <a:pt x="26670" y="628650"/>
                </a:moveTo>
                <a:lnTo>
                  <a:pt x="0" y="6286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28650"/>
                </a:lnTo>
                <a:close/>
              </a:path>
              <a:path w="26670" h="1724660">
                <a:moveTo>
                  <a:pt x="26670" y="666750"/>
                </a:moveTo>
                <a:lnTo>
                  <a:pt x="0" y="6667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66750"/>
                </a:lnTo>
                <a:close/>
              </a:path>
              <a:path w="26670" h="1724660">
                <a:moveTo>
                  <a:pt x="2667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6670" y="678180"/>
                </a:lnTo>
                <a:lnTo>
                  <a:pt x="26670" y="671830"/>
                </a:lnTo>
                <a:close/>
              </a:path>
              <a:path w="26670" h="1724660">
                <a:moveTo>
                  <a:pt x="26670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26670" y="684529"/>
                </a:lnTo>
                <a:lnTo>
                  <a:pt x="26670" y="678180"/>
                </a:lnTo>
                <a:close/>
              </a:path>
              <a:path w="26670" h="1724660">
                <a:moveTo>
                  <a:pt x="26670" y="684530"/>
                </a:moveTo>
                <a:lnTo>
                  <a:pt x="0" y="68453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4530"/>
                </a:lnTo>
                <a:close/>
              </a:path>
              <a:path w="26670" h="1724660">
                <a:moveTo>
                  <a:pt x="26670" y="711200"/>
                </a:moveTo>
                <a:lnTo>
                  <a:pt x="0" y="71120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11200"/>
                </a:lnTo>
                <a:close/>
              </a:path>
              <a:path w="26670" h="1724660">
                <a:moveTo>
                  <a:pt x="26670" y="728980"/>
                </a:moveTo>
                <a:lnTo>
                  <a:pt x="0" y="728980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728980"/>
                </a:lnTo>
                <a:close/>
              </a:path>
              <a:path w="26670" h="1724660">
                <a:moveTo>
                  <a:pt x="2667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1724660">
                <a:moveTo>
                  <a:pt x="2667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9300"/>
                </a:lnTo>
                <a:close/>
              </a:path>
              <a:path w="26670" h="1724660">
                <a:moveTo>
                  <a:pt x="26670" y="755650"/>
                </a:moveTo>
                <a:lnTo>
                  <a:pt x="0" y="755650"/>
                </a:lnTo>
                <a:lnTo>
                  <a:pt x="0" y="798830"/>
                </a:lnTo>
                <a:lnTo>
                  <a:pt x="26670" y="798830"/>
                </a:lnTo>
                <a:lnTo>
                  <a:pt x="26670" y="755650"/>
                </a:lnTo>
                <a:close/>
              </a:path>
              <a:path w="26670" h="1724660">
                <a:moveTo>
                  <a:pt x="26670" y="798830"/>
                </a:moveTo>
                <a:lnTo>
                  <a:pt x="0" y="79883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8830"/>
                </a:lnTo>
                <a:close/>
              </a:path>
              <a:path w="26670" h="1724660">
                <a:moveTo>
                  <a:pt x="26670" y="806450"/>
                </a:moveTo>
                <a:lnTo>
                  <a:pt x="0" y="8064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6450"/>
                </a:lnTo>
                <a:close/>
              </a:path>
              <a:path w="26670" h="1724660">
                <a:moveTo>
                  <a:pt x="26670" y="812800"/>
                </a:moveTo>
                <a:lnTo>
                  <a:pt x="0" y="81280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2800"/>
                </a:lnTo>
                <a:close/>
              </a:path>
              <a:path w="26670" h="1724660">
                <a:moveTo>
                  <a:pt x="26670" y="849630"/>
                </a:moveTo>
                <a:lnTo>
                  <a:pt x="0" y="84963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49630"/>
                </a:lnTo>
                <a:close/>
              </a:path>
              <a:path w="26670" h="1724660">
                <a:moveTo>
                  <a:pt x="26670" y="855980"/>
                </a:moveTo>
                <a:lnTo>
                  <a:pt x="0" y="85598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55980"/>
                </a:lnTo>
                <a:close/>
              </a:path>
              <a:path w="26670" h="1724660">
                <a:moveTo>
                  <a:pt x="2667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87730"/>
                </a:lnTo>
                <a:close/>
              </a:path>
              <a:path w="26670" h="1724660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724660">
                <a:moveTo>
                  <a:pt x="26670" y="901700"/>
                </a:moveTo>
                <a:lnTo>
                  <a:pt x="0" y="9017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01700"/>
                </a:lnTo>
                <a:close/>
              </a:path>
              <a:path w="26670" h="1724660">
                <a:moveTo>
                  <a:pt x="26670" y="939800"/>
                </a:moveTo>
                <a:lnTo>
                  <a:pt x="0" y="93980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9800"/>
                </a:lnTo>
                <a:close/>
              </a:path>
              <a:path w="26670" h="1724660">
                <a:moveTo>
                  <a:pt x="26670" y="944880"/>
                </a:moveTo>
                <a:lnTo>
                  <a:pt x="0" y="94488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44880"/>
                </a:lnTo>
                <a:close/>
              </a:path>
              <a:path w="26670" h="1724660">
                <a:moveTo>
                  <a:pt x="26670" y="970280"/>
                </a:moveTo>
                <a:lnTo>
                  <a:pt x="0" y="9702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970280"/>
                </a:lnTo>
                <a:close/>
              </a:path>
              <a:path w="26670" h="1724660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724660">
                <a:moveTo>
                  <a:pt x="26670" y="1046480"/>
                </a:moveTo>
                <a:lnTo>
                  <a:pt x="0" y="104648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46480"/>
                </a:lnTo>
                <a:close/>
              </a:path>
              <a:path w="26670" h="1724660">
                <a:moveTo>
                  <a:pt x="26670" y="1054100"/>
                </a:moveTo>
                <a:lnTo>
                  <a:pt x="0" y="105410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4100"/>
                </a:lnTo>
                <a:close/>
              </a:path>
              <a:path w="26670" h="1724660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1724660">
                <a:moveTo>
                  <a:pt x="26670" y="1092200"/>
                </a:moveTo>
                <a:lnTo>
                  <a:pt x="0" y="109220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092200"/>
                </a:lnTo>
                <a:close/>
              </a:path>
              <a:path w="26670" h="1724660">
                <a:moveTo>
                  <a:pt x="26670" y="1168400"/>
                </a:moveTo>
                <a:lnTo>
                  <a:pt x="0" y="116840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168400"/>
                </a:lnTo>
                <a:close/>
              </a:path>
              <a:path w="26670" h="1724660">
                <a:moveTo>
                  <a:pt x="26670" y="1314450"/>
                </a:moveTo>
                <a:lnTo>
                  <a:pt x="0" y="131445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14450"/>
                </a:lnTo>
                <a:close/>
              </a:path>
              <a:path w="26670" h="1724660">
                <a:moveTo>
                  <a:pt x="26670" y="1338580"/>
                </a:moveTo>
                <a:lnTo>
                  <a:pt x="0" y="1338580"/>
                </a:lnTo>
                <a:lnTo>
                  <a:pt x="0" y="1390650"/>
                </a:lnTo>
                <a:lnTo>
                  <a:pt x="26670" y="1390650"/>
                </a:lnTo>
                <a:lnTo>
                  <a:pt x="26670" y="1338580"/>
                </a:lnTo>
                <a:close/>
              </a:path>
              <a:path w="26670" h="1724660">
                <a:moveTo>
                  <a:pt x="26670" y="1390650"/>
                </a:moveTo>
                <a:lnTo>
                  <a:pt x="0" y="139065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390650"/>
                </a:lnTo>
                <a:close/>
              </a:path>
              <a:path w="26670" h="1724660">
                <a:moveTo>
                  <a:pt x="26670" y="1408430"/>
                </a:moveTo>
                <a:lnTo>
                  <a:pt x="0" y="140843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8430"/>
                </a:lnTo>
                <a:close/>
              </a:path>
              <a:path w="26670" h="1724660">
                <a:moveTo>
                  <a:pt x="26670" y="1421130"/>
                </a:moveTo>
                <a:lnTo>
                  <a:pt x="0" y="142113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21130"/>
                </a:lnTo>
                <a:close/>
              </a:path>
              <a:path w="26670" h="1724660">
                <a:moveTo>
                  <a:pt x="26670" y="1447800"/>
                </a:moveTo>
                <a:lnTo>
                  <a:pt x="0" y="1447800"/>
                </a:lnTo>
                <a:lnTo>
                  <a:pt x="0" y="1478280"/>
                </a:lnTo>
                <a:lnTo>
                  <a:pt x="26670" y="1478280"/>
                </a:lnTo>
                <a:lnTo>
                  <a:pt x="26670" y="1447800"/>
                </a:lnTo>
                <a:close/>
              </a:path>
              <a:path w="26670" h="1724660">
                <a:moveTo>
                  <a:pt x="26670" y="1478280"/>
                </a:moveTo>
                <a:lnTo>
                  <a:pt x="0" y="1478280"/>
                </a:lnTo>
                <a:lnTo>
                  <a:pt x="0" y="1484630"/>
                </a:lnTo>
                <a:lnTo>
                  <a:pt x="26670" y="1484630"/>
                </a:lnTo>
                <a:lnTo>
                  <a:pt x="26670" y="1478280"/>
                </a:lnTo>
                <a:close/>
              </a:path>
              <a:path w="26670" h="1724660">
                <a:moveTo>
                  <a:pt x="26670" y="1484630"/>
                </a:moveTo>
                <a:lnTo>
                  <a:pt x="0" y="148463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84630"/>
                </a:lnTo>
                <a:close/>
              </a:path>
              <a:path w="26670" h="1724660">
                <a:moveTo>
                  <a:pt x="26670" y="1490980"/>
                </a:moveTo>
                <a:lnTo>
                  <a:pt x="0" y="149098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90980"/>
                </a:lnTo>
                <a:close/>
              </a:path>
              <a:path w="26670" h="1724660">
                <a:moveTo>
                  <a:pt x="26670" y="1524000"/>
                </a:moveTo>
                <a:lnTo>
                  <a:pt x="0" y="1524000"/>
                </a:lnTo>
                <a:lnTo>
                  <a:pt x="0" y="1548130"/>
                </a:lnTo>
                <a:lnTo>
                  <a:pt x="26670" y="1548130"/>
                </a:lnTo>
                <a:lnTo>
                  <a:pt x="26670" y="1524000"/>
                </a:lnTo>
                <a:close/>
              </a:path>
              <a:path w="26670" h="1724660">
                <a:moveTo>
                  <a:pt x="26670" y="1548130"/>
                </a:moveTo>
                <a:lnTo>
                  <a:pt x="0" y="1548130"/>
                </a:lnTo>
                <a:lnTo>
                  <a:pt x="0" y="1600200"/>
                </a:lnTo>
                <a:lnTo>
                  <a:pt x="26670" y="1600200"/>
                </a:lnTo>
                <a:lnTo>
                  <a:pt x="26670" y="1548130"/>
                </a:lnTo>
                <a:close/>
              </a:path>
              <a:path w="26670" h="1724660">
                <a:moveTo>
                  <a:pt x="26670" y="1600200"/>
                </a:moveTo>
                <a:lnTo>
                  <a:pt x="0" y="1600200"/>
                </a:lnTo>
                <a:lnTo>
                  <a:pt x="0" y="1617980"/>
                </a:lnTo>
                <a:lnTo>
                  <a:pt x="26670" y="1617980"/>
                </a:lnTo>
                <a:lnTo>
                  <a:pt x="26670" y="1600200"/>
                </a:lnTo>
                <a:close/>
              </a:path>
              <a:path w="26670" h="1724660">
                <a:moveTo>
                  <a:pt x="26670" y="1717039"/>
                </a:moveTo>
                <a:lnTo>
                  <a:pt x="24129" y="1717039"/>
                </a:lnTo>
                <a:lnTo>
                  <a:pt x="24129" y="1720850"/>
                </a:lnTo>
                <a:lnTo>
                  <a:pt x="25400" y="1720850"/>
                </a:lnTo>
                <a:lnTo>
                  <a:pt x="25400" y="1724660"/>
                </a:lnTo>
                <a:lnTo>
                  <a:pt x="26670" y="1724660"/>
                </a:lnTo>
                <a:lnTo>
                  <a:pt x="26670" y="1717039"/>
                </a:lnTo>
                <a:close/>
              </a:path>
              <a:path w="26670" h="1724660">
                <a:moveTo>
                  <a:pt x="26670" y="1705610"/>
                </a:moveTo>
                <a:lnTo>
                  <a:pt x="20320" y="1705610"/>
                </a:lnTo>
                <a:lnTo>
                  <a:pt x="20320" y="1708150"/>
                </a:lnTo>
                <a:lnTo>
                  <a:pt x="21590" y="1708150"/>
                </a:lnTo>
                <a:lnTo>
                  <a:pt x="21590" y="1713230"/>
                </a:lnTo>
                <a:lnTo>
                  <a:pt x="22859" y="1713230"/>
                </a:lnTo>
                <a:lnTo>
                  <a:pt x="22859" y="1717039"/>
                </a:lnTo>
                <a:lnTo>
                  <a:pt x="24129" y="1717039"/>
                </a:lnTo>
                <a:lnTo>
                  <a:pt x="24129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724660">
                <a:moveTo>
                  <a:pt x="26670" y="1697989"/>
                </a:moveTo>
                <a:lnTo>
                  <a:pt x="17779" y="1697989"/>
                </a:lnTo>
                <a:lnTo>
                  <a:pt x="17779" y="1701800"/>
                </a:lnTo>
                <a:lnTo>
                  <a:pt x="19050" y="1701800"/>
                </a:lnTo>
                <a:lnTo>
                  <a:pt x="19050" y="1705610"/>
                </a:lnTo>
                <a:lnTo>
                  <a:pt x="20320" y="1705610"/>
                </a:lnTo>
                <a:lnTo>
                  <a:pt x="20320" y="1704340"/>
                </a:lnTo>
                <a:lnTo>
                  <a:pt x="26670" y="1704340"/>
                </a:lnTo>
                <a:lnTo>
                  <a:pt x="26670" y="1697989"/>
                </a:lnTo>
                <a:close/>
              </a:path>
              <a:path w="26670" h="1724660">
                <a:moveTo>
                  <a:pt x="26670" y="1686560"/>
                </a:moveTo>
                <a:lnTo>
                  <a:pt x="13970" y="1686560"/>
                </a:lnTo>
                <a:lnTo>
                  <a:pt x="13970" y="1689100"/>
                </a:lnTo>
                <a:lnTo>
                  <a:pt x="15240" y="1689100"/>
                </a:lnTo>
                <a:lnTo>
                  <a:pt x="15240" y="1694180"/>
                </a:lnTo>
                <a:lnTo>
                  <a:pt x="16509" y="1694180"/>
                </a:lnTo>
                <a:lnTo>
                  <a:pt x="16509" y="1697989"/>
                </a:lnTo>
                <a:lnTo>
                  <a:pt x="17779" y="1697989"/>
                </a:lnTo>
                <a:lnTo>
                  <a:pt x="17779" y="1696720"/>
                </a:lnTo>
                <a:lnTo>
                  <a:pt x="26670" y="1696720"/>
                </a:lnTo>
                <a:lnTo>
                  <a:pt x="26670" y="1686560"/>
                </a:lnTo>
                <a:close/>
              </a:path>
              <a:path w="26670" h="1724660">
                <a:moveTo>
                  <a:pt x="26670" y="1678939"/>
                </a:moveTo>
                <a:lnTo>
                  <a:pt x="11429" y="1678939"/>
                </a:lnTo>
                <a:lnTo>
                  <a:pt x="11429" y="1682750"/>
                </a:lnTo>
                <a:lnTo>
                  <a:pt x="12700" y="1682750"/>
                </a:lnTo>
                <a:lnTo>
                  <a:pt x="12700" y="1686560"/>
                </a:lnTo>
                <a:lnTo>
                  <a:pt x="13970" y="1686560"/>
                </a:lnTo>
                <a:lnTo>
                  <a:pt x="13970" y="1685289"/>
                </a:lnTo>
                <a:lnTo>
                  <a:pt x="26670" y="1685289"/>
                </a:lnTo>
                <a:lnTo>
                  <a:pt x="26670" y="1678939"/>
                </a:lnTo>
                <a:close/>
              </a:path>
              <a:path w="26670" h="1724660">
                <a:moveTo>
                  <a:pt x="26670" y="1667510"/>
                </a:moveTo>
                <a:lnTo>
                  <a:pt x="7620" y="1667510"/>
                </a:lnTo>
                <a:lnTo>
                  <a:pt x="7620" y="1670050"/>
                </a:lnTo>
                <a:lnTo>
                  <a:pt x="8890" y="1670050"/>
                </a:lnTo>
                <a:lnTo>
                  <a:pt x="8890" y="1675130"/>
                </a:lnTo>
                <a:lnTo>
                  <a:pt x="10159" y="1675130"/>
                </a:lnTo>
                <a:lnTo>
                  <a:pt x="10159" y="1678939"/>
                </a:lnTo>
                <a:lnTo>
                  <a:pt x="11429" y="1678939"/>
                </a:lnTo>
                <a:lnTo>
                  <a:pt x="11429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724660">
                <a:moveTo>
                  <a:pt x="26670" y="1659890"/>
                </a:moveTo>
                <a:lnTo>
                  <a:pt x="5079" y="1659890"/>
                </a:lnTo>
                <a:lnTo>
                  <a:pt x="5079" y="1663700"/>
                </a:lnTo>
                <a:lnTo>
                  <a:pt x="6350" y="1663700"/>
                </a:lnTo>
                <a:lnTo>
                  <a:pt x="6350" y="1667510"/>
                </a:lnTo>
                <a:lnTo>
                  <a:pt x="7620" y="1667510"/>
                </a:lnTo>
                <a:lnTo>
                  <a:pt x="7620" y="1666239"/>
                </a:lnTo>
                <a:lnTo>
                  <a:pt x="26670" y="1666239"/>
                </a:lnTo>
                <a:lnTo>
                  <a:pt x="26670" y="1659890"/>
                </a:lnTo>
                <a:close/>
              </a:path>
              <a:path w="26670" h="1724660">
                <a:moveTo>
                  <a:pt x="26670" y="1648460"/>
                </a:moveTo>
                <a:lnTo>
                  <a:pt x="1270" y="1648460"/>
                </a:lnTo>
                <a:lnTo>
                  <a:pt x="1270" y="1651000"/>
                </a:lnTo>
                <a:lnTo>
                  <a:pt x="2540" y="1651000"/>
                </a:lnTo>
                <a:lnTo>
                  <a:pt x="2540" y="1656080"/>
                </a:lnTo>
                <a:lnTo>
                  <a:pt x="3809" y="1656080"/>
                </a:lnTo>
                <a:lnTo>
                  <a:pt x="3809" y="1659890"/>
                </a:lnTo>
                <a:lnTo>
                  <a:pt x="5079" y="1659890"/>
                </a:lnTo>
                <a:lnTo>
                  <a:pt x="5079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724660">
                <a:moveTo>
                  <a:pt x="26670" y="1640839"/>
                </a:moveTo>
                <a:lnTo>
                  <a:pt x="0" y="1640839"/>
                </a:lnTo>
                <a:lnTo>
                  <a:pt x="0" y="1648460"/>
                </a:lnTo>
                <a:lnTo>
                  <a:pt x="1270" y="1648460"/>
                </a:lnTo>
                <a:lnTo>
                  <a:pt x="127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172466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724660">
                <a:moveTo>
                  <a:pt x="26670" y="1621789"/>
                </a:moveTo>
                <a:lnTo>
                  <a:pt x="0" y="1621789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89"/>
                </a:lnTo>
                <a:close/>
              </a:path>
              <a:path w="26670" h="1724660">
                <a:moveTo>
                  <a:pt x="26670" y="1619250"/>
                </a:moveTo>
                <a:lnTo>
                  <a:pt x="0" y="161925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9250"/>
                </a:lnTo>
                <a:close/>
              </a:path>
            </a:pathLst>
          </a:custGeom>
          <a:solidFill>
            <a:srgbClr val="203F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bk object 497"/>
          <p:cNvSpPr/>
          <p:nvPr/>
        </p:nvSpPr>
        <p:spPr>
          <a:xfrm>
            <a:off x="8065769" y="3228339"/>
            <a:ext cx="27940" cy="1781810"/>
          </a:xfrm>
          <a:custGeom>
            <a:avLst/>
            <a:gdLst/>
            <a:ahLst/>
            <a:cxnLst/>
            <a:rect l="l" t="t" r="r" b="b"/>
            <a:pathLst>
              <a:path w="27940" h="1781810">
                <a:moveTo>
                  <a:pt x="19050" y="0"/>
                </a:moveTo>
                <a:lnTo>
                  <a:pt x="0" y="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781810">
                <a:moveTo>
                  <a:pt x="2793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1781810">
                <a:moveTo>
                  <a:pt x="27939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7939" y="412750"/>
                </a:lnTo>
                <a:lnTo>
                  <a:pt x="27939" y="393700"/>
                </a:lnTo>
                <a:close/>
              </a:path>
              <a:path w="27940" h="1781810">
                <a:moveTo>
                  <a:pt x="27939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12750"/>
                </a:lnTo>
                <a:close/>
              </a:path>
              <a:path w="27940" h="178181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81810">
                <a:moveTo>
                  <a:pt x="27939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38150"/>
                </a:lnTo>
                <a:close/>
              </a:path>
              <a:path w="27940" h="1781810">
                <a:moveTo>
                  <a:pt x="27939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7939" y="476250"/>
                </a:lnTo>
                <a:lnTo>
                  <a:pt x="27939" y="469900"/>
                </a:lnTo>
                <a:close/>
              </a:path>
              <a:path w="27940" h="1781810">
                <a:moveTo>
                  <a:pt x="2793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76250"/>
                </a:lnTo>
                <a:close/>
              </a:path>
              <a:path w="27940" h="1781810">
                <a:moveTo>
                  <a:pt x="27939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8950"/>
                </a:lnTo>
                <a:close/>
              </a:path>
              <a:path w="27940" h="1781810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1781810">
                <a:moveTo>
                  <a:pt x="27939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08000"/>
                </a:lnTo>
                <a:close/>
              </a:path>
              <a:path w="27940" h="1781810">
                <a:moveTo>
                  <a:pt x="27939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33400"/>
                </a:lnTo>
                <a:close/>
              </a:path>
              <a:path w="27940" h="1781810">
                <a:moveTo>
                  <a:pt x="27939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03250"/>
                </a:lnTo>
                <a:close/>
              </a:path>
              <a:path w="27940" h="1781810">
                <a:moveTo>
                  <a:pt x="27939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41350"/>
                </a:lnTo>
                <a:close/>
              </a:path>
              <a:path w="27940" h="1781810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1781810">
                <a:moveTo>
                  <a:pt x="27939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7939" y="659129"/>
                </a:lnTo>
                <a:lnTo>
                  <a:pt x="27939" y="652780"/>
                </a:lnTo>
                <a:close/>
              </a:path>
              <a:path w="27940" h="1781810">
                <a:moveTo>
                  <a:pt x="27939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59130"/>
                </a:lnTo>
                <a:close/>
              </a:path>
              <a:path w="27940" h="1781810">
                <a:moveTo>
                  <a:pt x="27939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85800"/>
                </a:lnTo>
                <a:close/>
              </a:path>
              <a:path w="27940" h="1781810">
                <a:moveTo>
                  <a:pt x="27939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7939" y="711199"/>
                </a:lnTo>
                <a:lnTo>
                  <a:pt x="27939" y="703580"/>
                </a:lnTo>
                <a:close/>
              </a:path>
              <a:path w="27940" h="1781810">
                <a:moveTo>
                  <a:pt x="2793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711200"/>
                </a:lnTo>
                <a:close/>
              </a:path>
              <a:path w="27940" h="1781810">
                <a:moveTo>
                  <a:pt x="2793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23900"/>
                </a:lnTo>
                <a:close/>
              </a:path>
              <a:path w="27940" h="1781810">
                <a:moveTo>
                  <a:pt x="27939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30250"/>
                </a:lnTo>
                <a:close/>
              </a:path>
              <a:path w="27940" h="1781810">
                <a:moveTo>
                  <a:pt x="27939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73430"/>
                </a:lnTo>
                <a:close/>
              </a:path>
              <a:path w="27940" h="1781810">
                <a:moveTo>
                  <a:pt x="27939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81050"/>
                </a:lnTo>
                <a:close/>
              </a:path>
              <a:path w="27940" h="1781810">
                <a:moveTo>
                  <a:pt x="27939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787400"/>
                </a:lnTo>
                <a:close/>
              </a:path>
              <a:path w="27940" h="1781810">
                <a:moveTo>
                  <a:pt x="27939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7939" y="830579"/>
                </a:lnTo>
                <a:lnTo>
                  <a:pt x="27939" y="824230"/>
                </a:lnTo>
                <a:close/>
              </a:path>
              <a:path w="27940" h="1781810">
                <a:moveTo>
                  <a:pt x="27939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7939" y="862330"/>
                </a:lnTo>
                <a:lnTo>
                  <a:pt x="27939" y="830580"/>
                </a:lnTo>
                <a:close/>
              </a:path>
              <a:path w="27940" h="1781810">
                <a:moveTo>
                  <a:pt x="2793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62330"/>
                </a:lnTo>
                <a:close/>
              </a:path>
              <a:path w="27940" h="178181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781810">
                <a:moveTo>
                  <a:pt x="27939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7939" y="914400"/>
                </a:lnTo>
                <a:lnTo>
                  <a:pt x="27939" y="876300"/>
                </a:lnTo>
                <a:close/>
              </a:path>
              <a:path w="27940" h="1781810">
                <a:moveTo>
                  <a:pt x="27939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7939" y="919480"/>
                </a:lnTo>
                <a:lnTo>
                  <a:pt x="27939" y="914400"/>
                </a:lnTo>
                <a:close/>
              </a:path>
              <a:path w="27940" h="1781810">
                <a:moveTo>
                  <a:pt x="27939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7939" y="944880"/>
                </a:lnTo>
                <a:lnTo>
                  <a:pt x="27939" y="919480"/>
                </a:lnTo>
                <a:close/>
              </a:path>
              <a:path w="27940" h="1781810">
                <a:moveTo>
                  <a:pt x="27939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7939" y="1014730"/>
                </a:lnTo>
                <a:lnTo>
                  <a:pt x="27939" y="944880"/>
                </a:lnTo>
                <a:close/>
              </a:path>
              <a:path w="27940" h="1781810">
                <a:moveTo>
                  <a:pt x="27939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4730"/>
                </a:lnTo>
                <a:close/>
              </a:path>
              <a:path w="27940" h="1781810">
                <a:moveTo>
                  <a:pt x="27939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7939" y="1028700"/>
                </a:lnTo>
                <a:lnTo>
                  <a:pt x="27939" y="1021080"/>
                </a:lnTo>
                <a:close/>
              </a:path>
              <a:path w="27940" h="1781810">
                <a:moveTo>
                  <a:pt x="27939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8700"/>
                </a:lnTo>
                <a:close/>
              </a:path>
              <a:path w="27940" h="1781810">
                <a:moveTo>
                  <a:pt x="27939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7939" y="1066800"/>
                </a:lnTo>
                <a:lnTo>
                  <a:pt x="27939" y="1040130"/>
                </a:lnTo>
                <a:close/>
              </a:path>
              <a:path w="27940" h="1781810">
                <a:moveTo>
                  <a:pt x="27939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7939" y="1143000"/>
                </a:lnTo>
                <a:lnTo>
                  <a:pt x="27939" y="1066800"/>
                </a:lnTo>
                <a:close/>
              </a:path>
              <a:path w="27940" h="1781810">
                <a:moveTo>
                  <a:pt x="27939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7939" y="1289050"/>
                </a:lnTo>
                <a:lnTo>
                  <a:pt x="27939" y="1143000"/>
                </a:lnTo>
                <a:close/>
              </a:path>
              <a:path w="27940" h="1781810">
                <a:moveTo>
                  <a:pt x="27939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7939" y="1313180"/>
                </a:lnTo>
                <a:lnTo>
                  <a:pt x="27939" y="1289050"/>
                </a:lnTo>
                <a:close/>
              </a:path>
              <a:path w="27940" h="1781810">
                <a:moveTo>
                  <a:pt x="27939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7939" y="1365250"/>
                </a:lnTo>
                <a:lnTo>
                  <a:pt x="27939" y="1313180"/>
                </a:lnTo>
                <a:close/>
              </a:path>
              <a:path w="27940" h="1781810">
                <a:moveTo>
                  <a:pt x="27939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7939" y="1383030"/>
                </a:lnTo>
                <a:lnTo>
                  <a:pt x="27939" y="1365250"/>
                </a:lnTo>
                <a:close/>
              </a:path>
              <a:path w="27940" h="1781810">
                <a:moveTo>
                  <a:pt x="27939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83030"/>
                </a:lnTo>
                <a:close/>
              </a:path>
              <a:path w="27940" h="1781810">
                <a:moveTo>
                  <a:pt x="27939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7939" y="1422400"/>
                </a:lnTo>
                <a:lnTo>
                  <a:pt x="27939" y="1395730"/>
                </a:lnTo>
                <a:close/>
              </a:path>
              <a:path w="27940" h="1781810">
                <a:moveTo>
                  <a:pt x="27939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7939" y="1452880"/>
                </a:lnTo>
                <a:lnTo>
                  <a:pt x="27939" y="1422400"/>
                </a:lnTo>
                <a:close/>
              </a:path>
              <a:path w="27940" h="1781810">
                <a:moveTo>
                  <a:pt x="27939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7939" y="1459230"/>
                </a:lnTo>
                <a:lnTo>
                  <a:pt x="27939" y="1452880"/>
                </a:lnTo>
                <a:close/>
              </a:path>
              <a:path w="27940" h="1781810">
                <a:moveTo>
                  <a:pt x="27939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59230"/>
                </a:lnTo>
                <a:close/>
              </a:path>
              <a:path w="27940" h="1781810">
                <a:moveTo>
                  <a:pt x="27939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7939" y="1498600"/>
                </a:lnTo>
                <a:lnTo>
                  <a:pt x="27939" y="1465580"/>
                </a:lnTo>
                <a:close/>
              </a:path>
              <a:path w="27940" h="1781810">
                <a:moveTo>
                  <a:pt x="27939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7939" y="1522730"/>
                </a:lnTo>
                <a:lnTo>
                  <a:pt x="27939" y="1498600"/>
                </a:lnTo>
                <a:close/>
              </a:path>
              <a:path w="27940" h="1781810">
                <a:moveTo>
                  <a:pt x="27939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7939" y="1574800"/>
                </a:lnTo>
                <a:lnTo>
                  <a:pt x="27939" y="1522730"/>
                </a:lnTo>
                <a:close/>
              </a:path>
              <a:path w="27940" h="1781810">
                <a:moveTo>
                  <a:pt x="27939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7939" y="1592580"/>
                </a:lnTo>
                <a:lnTo>
                  <a:pt x="27939" y="1574800"/>
                </a:lnTo>
                <a:close/>
              </a:path>
              <a:path w="27940" h="1781810">
                <a:moveTo>
                  <a:pt x="27939" y="1774190"/>
                </a:moveTo>
                <a:lnTo>
                  <a:pt x="25400" y="1774190"/>
                </a:lnTo>
                <a:lnTo>
                  <a:pt x="25400" y="1778000"/>
                </a:lnTo>
                <a:lnTo>
                  <a:pt x="26670" y="1778000"/>
                </a:lnTo>
                <a:lnTo>
                  <a:pt x="26670" y="1781810"/>
                </a:lnTo>
                <a:lnTo>
                  <a:pt x="27939" y="1781810"/>
                </a:lnTo>
                <a:lnTo>
                  <a:pt x="27939" y="1774190"/>
                </a:lnTo>
                <a:close/>
              </a:path>
              <a:path w="27940" h="1781810">
                <a:moveTo>
                  <a:pt x="27939" y="1762760"/>
                </a:moveTo>
                <a:lnTo>
                  <a:pt x="21589" y="1762760"/>
                </a:lnTo>
                <a:lnTo>
                  <a:pt x="21589" y="1765300"/>
                </a:lnTo>
                <a:lnTo>
                  <a:pt x="22859" y="1765300"/>
                </a:lnTo>
                <a:lnTo>
                  <a:pt x="22859" y="1770380"/>
                </a:lnTo>
                <a:lnTo>
                  <a:pt x="24129" y="1770380"/>
                </a:lnTo>
                <a:lnTo>
                  <a:pt x="24129" y="1774190"/>
                </a:lnTo>
                <a:lnTo>
                  <a:pt x="25400" y="1774190"/>
                </a:lnTo>
                <a:lnTo>
                  <a:pt x="25400" y="1772920"/>
                </a:lnTo>
                <a:lnTo>
                  <a:pt x="27939" y="1772920"/>
                </a:lnTo>
                <a:lnTo>
                  <a:pt x="27939" y="1762760"/>
                </a:lnTo>
                <a:close/>
              </a:path>
              <a:path w="27940" h="1781810">
                <a:moveTo>
                  <a:pt x="27939" y="1755139"/>
                </a:moveTo>
                <a:lnTo>
                  <a:pt x="19050" y="1755139"/>
                </a:lnTo>
                <a:lnTo>
                  <a:pt x="19050" y="1758950"/>
                </a:lnTo>
                <a:lnTo>
                  <a:pt x="20320" y="1758950"/>
                </a:lnTo>
                <a:lnTo>
                  <a:pt x="20320" y="1762760"/>
                </a:lnTo>
                <a:lnTo>
                  <a:pt x="21589" y="1762760"/>
                </a:lnTo>
                <a:lnTo>
                  <a:pt x="21589" y="1761489"/>
                </a:lnTo>
                <a:lnTo>
                  <a:pt x="27939" y="1761489"/>
                </a:lnTo>
                <a:lnTo>
                  <a:pt x="27939" y="1755139"/>
                </a:lnTo>
                <a:close/>
              </a:path>
              <a:path w="27940" h="1781810">
                <a:moveTo>
                  <a:pt x="27939" y="1743710"/>
                </a:moveTo>
                <a:lnTo>
                  <a:pt x="15239" y="1743710"/>
                </a:lnTo>
                <a:lnTo>
                  <a:pt x="15239" y="1746250"/>
                </a:lnTo>
                <a:lnTo>
                  <a:pt x="16509" y="1746250"/>
                </a:lnTo>
                <a:lnTo>
                  <a:pt x="16509" y="1751330"/>
                </a:lnTo>
                <a:lnTo>
                  <a:pt x="17779" y="1751330"/>
                </a:lnTo>
                <a:lnTo>
                  <a:pt x="17779" y="1755139"/>
                </a:lnTo>
                <a:lnTo>
                  <a:pt x="19050" y="1755139"/>
                </a:lnTo>
                <a:lnTo>
                  <a:pt x="19050" y="1753870"/>
                </a:lnTo>
                <a:lnTo>
                  <a:pt x="27939" y="1753870"/>
                </a:lnTo>
                <a:lnTo>
                  <a:pt x="27939" y="1743710"/>
                </a:lnTo>
                <a:close/>
              </a:path>
              <a:path w="27940" h="1781810">
                <a:moveTo>
                  <a:pt x="27939" y="1736089"/>
                </a:moveTo>
                <a:lnTo>
                  <a:pt x="12700" y="1736089"/>
                </a:lnTo>
                <a:lnTo>
                  <a:pt x="12700" y="1739900"/>
                </a:lnTo>
                <a:lnTo>
                  <a:pt x="13970" y="1739900"/>
                </a:lnTo>
                <a:lnTo>
                  <a:pt x="13970" y="1743710"/>
                </a:lnTo>
                <a:lnTo>
                  <a:pt x="15239" y="1743710"/>
                </a:lnTo>
                <a:lnTo>
                  <a:pt x="15239" y="1742439"/>
                </a:lnTo>
                <a:lnTo>
                  <a:pt x="27939" y="1742439"/>
                </a:lnTo>
                <a:lnTo>
                  <a:pt x="27939" y="1736089"/>
                </a:lnTo>
                <a:close/>
              </a:path>
              <a:path w="27940" h="1781810">
                <a:moveTo>
                  <a:pt x="27939" y="1724660"/>
                </a:moveTo>
                <a:lnTo>
                  <a:pt x="8889" y="1724660"/>
                </a:lnTo>
                <a:lnTo>
                  <a:pt x="8889" y="1727200"/>
                </a:lnTo>
                <a:lnTo>
                  <a:pt x="10159" y="1727200"/>
                </a:lnTo>
                <a:lnTo>
                  <a:pt x="10159" y="1732280"/>
                </a:lnTo>
                <a:lnTo>
                  <a:pt x="11429" y="1732280"/>
                </a:lnTo>
                <a:lnTo>
                  <a:pt x="11429" y="1736089"/>
                </a:lnTo>
                <a:lnTo>
                  <a:pt x="12700" y="1736089"/>
                </a:lnTo>
                <a:lnTo>
                  <a:pt x="12700" y="1734820"/>
                </a:lnTo>
                <a:lnTo>
                  <a:pt x="27939" y="1734820"/>
                </a:lnTo>
                <a:lnTo>
                  <a:pt x="27939" y="1724660"/>
                </a:lnTo>
                <a:close/>
              </a:path>
              <a:path w="27940" h="1781810">
                <a:moveTo>
                  <a:pt x="27939" y="1717039"/>
                </a:moveTo>
                <a:lnTo>
                  <a:pt x="6350" y="1717039"/>
                </a:lnTo>
                <a:lnTo>
                  <a:pt x="6350" y="1720850"/>
                </a:lnTo>
                <a:lnTo>
                  <a:pt x="7620" y="1720850"/>
                </a:lnTo>
                <a:lnTo>
                  <a:pt x="7620" y="1724660"/>
                </a:lnTo>
                <a:lnTo>
                  <a:pt x="8889" y="1724660"/>
                </a:lnTo>
                <a:lnTo>
                  <a:pt x="8889" y="1723389"/>
                </a:lnTo>
                <a:lnTo>
                  <a:pt x="27939" y="1723389"/>
                </a:lnTo>
                <a:lnTo>
                  <a:pt x="27939" y="1717039"/>
                </a:lnTo>
                <a:close/>
              </a:path>
              <a:path w="27940" h="1781810">
                <a:moveTo>
                  <a:pt x="27939" y="1705610"/>
                </a:moveTo>
                <a:lnTo>
                  <a:pt x="2539" y="1705610"/>
                </a:lnTo>
                <a:lnTo>
                  <a:pt x="2539" y="1708150"/>
                </a:lnTo>
                <a:lnTo>
                  <a:pt x="3809" y="1708150"/>
                </a:lnTo>
                <a:lnTo>
                  <a:pt x="3809" y="1713230"/>
                </a:lnTo>
                <a:lnTo>
                  <a:pt x="5079" y="1713230"/>
                </a:lnTo>
                <a:lnTo>
                  <a:pt x="5079" y="1717039"/>
                </a:lnTo>
                <a:lnTo>
                  <a:pt x="6350" y="1717039"/>
                </a:lnTo>
                <a:lnTo>
                  <a:pt x="6350" y="1715770"/>
                </a:lnTo>
                <a:lnTo>
                  <a:pt x="27939" y="1715770"/>
                </a:lnTo>
                <a:lnTo>
                  <a:pt x="27939" y="1705610"/>
                </a:lnTo>
                <a:close/>
              </a:path>
              <a:path w="27940" h="1781810">
                <a:moveTo>
                  <a:pt x="27939" y="1691639"/>
                </a:moveTo>
                <a:lnTo>
                  <a:pt x="0" y="1691639"/>
                </a:lnTo>
                <a:lnTo>
                  <a:pt x="0" y="1701800"/>
                </a:lnTo>
                <a:lnTo>
                  <a:pt x="1270" y="1701800"/>
                </a:lnTo>
                <a:lnTo>
                  <a:pt x="1270" y="1705610"/>
                </a:lnTo>
                <a:lnTo>
                  <a:pt x="2539" y="1705610"/>
                </a:lnTo>
                <a:lnTo>
                  <a:pt x="2539" y="1704339"/>
                </a:lnTo>
                <a:lnTo>
                  <a:pt x="27939" y="1704339"/>
                </a:lnTo>
                <a:lnTo>
                  <a:pt x="27939" y="1691639"/>
                </a:lnTo>
                <a:close/>
              </a:path>
              <a:path w="27940" h="1781810">
                <a:moveTo>
                  <a:pt x="27939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39" y="1690370"/>
                </a:lnTo>
                <a:lnTo>
                  <a:pt x="27939" y="1680210"/>
                </a:lnTo>
                <a:close/>
              </a:path>
              <a:path w="27940" h="1781810">
                <a:moveTo>
                  <a:pt x="27939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7939" y="1678940"/>
                </a:lnTo>
                <a:lnTo>
                  <a:pt x="27939" y="1672590"/>
                </a:lnTo>
                <a:close/>
              </a:path>
              <a:path w="27940" h="1781810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1781810">
                <a:moveTo>
                  <a:pt x="27939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40"/>
                </a:lnTo>
                <a:close/>
              </a:path>
              <a:path w="27940" h="1781810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1781810">
                <a:moveTo>
                  <a:pt x="27939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90"/>
                </a:lnTo>
                <a:close/>
              </a:path>
              <a:path w="27940" h="1781810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1781810">
                <a:moveTo>
                  <a:pt x="27939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7939" y="1621790"/>
                </a:lnTo>
                <a:lnTo>
                  <a:pt x="27939" y="1615439"/>
                </a:lnTo>
                <a:close/>
              </a:path>
              <a:path w="27940" h="1781810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1781810">
                <a:moveTo>
                  <a:pt x="27939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7939" y="1602740"/>
                </a:lnTo>
                <a:lnTo>
                  <a:pt x="27939" y="1596389"/>
                </a:lnTo>
                <a:close/>
              </a:path>
              <a:path w="27940" h="1781810">
                <a:moveTo>
                  <a:pt x="27939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93850"/>
                </a:lnTo>
                <a:close/>
              </a:path>
            </a:pathLst>
          </a:custGeom>
          <a:solidFill>
            <a:srgbClr val="1F3E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bk object 498"/>
          <p:cNvSpPr/>
          <p:nvPr/>
        </p:nvSpPr>
        <p:spPr>
          <a:xfrm>
            <a:off x="8093709" y="3241039"/>
            <a:ext cx="26670" cy="1847850"/>
          </a:xfrm>
          <a:custGeom>
            <a:avLst/>
            <a:gdLst/>
            <a:ahLst/>
            <a:cxnLst/>
            <a:rect l="l" t="t" r="r" b="b"/>
            <a:pathLst>
              <a:path w="26670" h="1847850">
                <a:moveTo>
                  <a:pt x="1143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1847850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47850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47850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4785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47850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47850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478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47850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47850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47850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47850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47850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47850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47850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47850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47850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47850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47850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47850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47850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47850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47850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47850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47850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47850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47850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47850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47850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47850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47850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47850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47850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47850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47850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47850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47850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47850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47850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47850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47850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47850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47850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47850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47850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47850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47850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47850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47850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47850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47850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47850">
                <a:moveTo>
                  <a:pt x="26670" y="1845310"/>
                </a:moveTo>
                <a:lnTo>
                  <a:pt x="25400" y="1845310"/>
                </a:lnTo>
                <a:lnTo>
                  <a:pt x="25400" y="1847850"/>
                </a:lnTo>
                <a:lnTo>
                  <a:pt x="26670" y="1847850"/>
                </a:lnTo>
                <a:lnTo>
                  <a:pt x="26670" y="1845310"/>
                </a:lnTo>
                <a:close/>
              </a:path>
              <a:path w="26670" h="1847850">
                <a:moveTo>
                  <a:pt x="26670" y="1837689"/>
                </a:moveTo>
                <a:lnTo>
                  <a:pt x="22860" y="1837689"/>
                </a:lnTo>
                <a:lnTo>
                  <a:pt x="22860" y="1841500"/>
                </a:lnTo>
                <a:lnTo>
                  <a:pt x="24130" y="1841500"/>
                </a:lnTo>
                <a:lnTo>
                  <a:pt x="24130" y="1845310"/>
                </a:lnTo>
                <a:lnTo>
                  <a:pt x="25400" y="1845310"/>
                </a:lnTo>
                <a:lnTo>
                  <a:pt x="2540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47850">
                <a:moveTo>
                  <a:pt x="26670" y="1826260"/>
                </a:moveTo>
                <a:lnTo>
                  <a:pt x="19050" y="1826260"/>
                </a:lnTo>
                <a:lnTo>
                  <a:pt x="19050" y="1828800"/>
                </a:lnTo>
                <a:lnTo>
                  <a:pt x="20320" y="1828800"/>
                </a:lnTo>
                <a:lnTo>
                  <a:pt x="20320" y="1833880"/>
                </a:lnTo>
                <a:lnTo>
                  <a:pt x="21590" y="1833880"/>
                </a:lnTo>
                <a:lnTo>
                  <a:pt x="21590" y="1837689"/>
                </a:lnTo>
                <a:lnTo>
                  <a:pt x="22860" y="1837689"/>
                </a:lnTo>
                <a:lnTo>
                  <a:pt x="2286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47850">
                <a:moveTo>
                  <a:pt x="26670" y="1818639"/>
                </a:moveTo>
                <a:lnTo>
                  <a:pt x="16510" y="1818639"/>
                </a:lnTo>
                <a:lnTo>
                  <a:pt x="16510" y="1822450"/>
                </a:lnTo>
                <a:lnTo>
                  <a:pt x="17780" y="1822450"/>
                </a:lnTo>
                <a:lnTo>
                  <a:pt x="17780" y="1826260"/>
                </a:lnTo>
                <a:lnTo>
                  <a:pt x="19050" y="1826260"/>
                </a:lnTo>
                <a:lnTo>
                  <a:pt x="1905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47850">
                <a:moveTo>
                  <a:pt x="26670" y="1807210"/>
                </a:moveTo>
                <a:lnTo>
                  <a:pt x="12700" y="1807210"/>
                </a:lnTo>
                <a:lnTo>
                  <a:pt x="12700" y="1809750"/>
                </a:lnTo>
                <a:lnTo>
                  <a:pt x="13970" y="1809750"/>
                </a:lnTo>
                <a:lnTo>
                  <a:pt x="13970" y="1814830"/>
                </a:lnTo>
                <a:lnTo>
                  <a:pt x="15240" y="1814830"/>
                </a:lnTo>
                <a:lnTo>
                  <a:pt x="15240" y="1818639"/>
                </a:lnTo>
                <a:lnTo>
                  <a:pt x="16510" y="1818639"/>
                </a:lnTo>
                <a:lnTo>
                  <a:pt x="1651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47850">
                <a:moveTo>
                  <a:pt x="26670" y="1799589"/>
                </a:moveTo>
                <a:lnTo>
                  <a:pt x="10160" y="1799589"/>
                </a:lnTo>
                <a:lnTo>
                  <a:pt x="10160" y="1803400"/>
                </a:lnTo>
                <a:lnTo>
                  <a:pt x="11430" y="1803400"/>
                </a:lnTo>
                <a:lnTo>
                  <a:pt x="11430" y="1807210"/>
                </a:lnTo>
                <a:lnTo>
                  <a:pt x="12700" y="1807210"/>
                </a:lnTo>
                <a:lnTo>
                  <a:pt x="1270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47850">
                <a:moveTo>
                  <a:pt x="26670" y="1788160"/>
                </a:moveTo>
                <a:lnTo>
                  <a:pt x="6350" y="1788160"/>
                </a:lnTo>
                <a:lnTo>
                  <a:pt x="6350" y="1790700"/>
                </a:lnTo>
                <a:lnTo>
                  <a:pt x="7620" y="1790700"/>
                </a:lnTo>
                <a:lnTo>
                  <a:pt x="7620" y="1795780"/>
                </a:lnTo>
                <a:lnTo>
                  <a:pt x="8890" y="1795780"/>
                </a:lnTo>
                <a:lnTo>
                  <a:pt x="8890" y="1799589"/>
                </a:lnTo>
                <a:lnTo>
                  <a:pt x="10160" y="1799589"/>
                </a:lnTo>
                <a:lnTo>
                  <a:pt x="1016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47850">
                <a:moveTo>
                  <a:pt x="26670" y="1780539"/>
                </a:moveTo>
                <a:lnTo>
                  <a:pt x="3810" y="1780539"/>
                </a:lnTo>
                <a:lnTo>
                  <a:pt x="3810" y="1784350"/>
                </a:lnTo>
                <a:lnTo>
                  <a:pt x="5080" y="1784350"/>
                </a:lnTo>
                <a:lnTo>
                  <a:pt x="5080" y="1788160"/>
                </a:lnTo>
                <a:lnTo>
                  <a:pt x="6350" y="1788160"/>
                </a:lnTo>
                <a:lnTo>
                  <a:pt x="635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847850">
                <a:moveTo>
                  <a:pt x="26670" y="1769110"/>
                </a:moveTo>
                <a:lnTo>
                  <a:pt x="0" y="1769110"/>
                </a:lnTo>
                <a:lnTo>
                  <a:pt x="0" y="1771650"/>
                </a:lnTo>
                <a:lnTo>
                  <a:pt x="1270" y="1771650"/>
                </a:lnTo>
                <a:lnTo>
                  <a:pt x="1270" y="1776730"/>
                </a:lnTo>
                <a:lnTo>
                  <a:pt x="2540" y="1776730"/>
                </a:lnTo>
                <a:lnTo>
                  <a:pt x="2540" y="1780539"/>
                </a:lnTo>
                <a:lnTo>
                  <a:pt x="3810" y="1780539"/>
                </a:lnTo>
                <a:lnTo>
                  <a:pt x="381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47850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47850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47850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47850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47850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47850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47850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47850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47850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47850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47850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47850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47850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4785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47850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47850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47850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47850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47850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47850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bk object 499"/>
          <p:cNvSpPr/>
          <p:nvPr/>
        </p:nvSpPr>
        <p:spPr>
          <a:xfrm>
            <a:off x="8120380" y="3253740"/>
            <a:ext cx="27940" cy="1917700"/>
          </a:xfrm>
          <a:custGeom>
            <a:avLst/>
            <a:gdLst/>
            <a:ahLst/>
            <a:cxnLst/>
            <a:rect l="l" t="t" r="r" b="b"/>
            <a:pathLst>
              <a:path w="27940" h="1917700">
                <a:moveTo>
                  <a:pt x="6350" y="0"/>
                </a:moveTo>
                <a:lnTo>
                  <a:pt x="0" y="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1917700">
                <a:moveTo>
                  <a:pt x="27940" y="355600"/>
                </a:moveTo>
                <a:lnTo>
                  <a:pt x="0" y="35560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917700">
                <a:moveTo>
                  <a:pt x="27940" y="368300"/>
                </a:moveTo>
                <a:lnTo>
                  <a:pt x="0" y="3683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68300"/>
                </a:lnTo>
                <a:close/>
              </a:path>
              <a:path w="27940" h="191770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17700">
                <a:moveTo>
                  <a:pt x="2794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7940" y="412750"/>
                </a:lnTo>
                <a:lnTo>
                  <a:pt x="27940" y="400050"/>
                </a:lnTo>
                <a:close/>
              </a:path>
              <a:path w="27940" h="1917700">
                <a:moveTo>
                  <a:pt x="27940" y="412750"/>
                </a:moveTo>
                <a:lnTo>
                  <a:pt x="0" y="4127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2750"/>
                </a:lnTo>
                <a:close/>
              </a:path>
              <a:path w="27940" h="1917700">
                <a:moveTo>
                  <a:pt x="27940" y="444500"/>
                </a:moveTo>
                <a:lnTo>
                  <a:pt x="0" y="44450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44500"/>
                </a:lnTo>
                <a:close/>
              </a:path>
              <a:path w="27940" h="1917700">
                <a:moveTo>
                  <a:pt x="2794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0850"/>
                </a:lnTo>
                <a:close/>
              </a:path>
              <a:path w="27940" h="1917700">
                <a:moveTo>
                  <a:pt x="27940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3550"/>
                </a:lnTo>
                <a:close/>
              </a:path>
              <a:path w="27940" h="1917700">
                <a:moveTo>
                  <a:pt x="2794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1917700">
                <a:moveTo>
                  <a:pt x="27940" y="482600"/>
                </a:moveTo>
                <a:lnTo>
                  <a:pt x="0" y="4826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82600"/>
                </a:lnTo>
                <a:close/>
              </a:path>
              <a:path w="27940" h="1917700">
                <a:moveTo>
                  <a:pt x="27940" y="508000"/>
                </a:moveTo>
                <a:lnTo>
                  <a:pt x="0" y="5080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08000"/>
                </a:lnTo>
                <a:close/>
              </a:path>
              <a:path w="27940" h="1917700">
                <a:moveTo>
                  <a:pt x="27940" y="577850"/>
                </a:moveTo>
                <a:lnTo>
                  <a:pt x="0" y="57785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77850"/>
                </a:lnTo>
                <a:close/>
              </a:path>
              <a:path w="27940" h="1917700">
                <a:moveTo>
                  <a:pt x="27940" y="615950"/>
                </a:moveTo>
                <a:lnTo>
                  <a:pt x="0" y="615950"/>
                </a:lnTo>
                <a:lnTo>
                  <a:pt x="0" y="621030"/>
                </a:lnTo>
                <a:lnTo>
                  <a:pt x="27940" y="621030"/>
                </a:lnTo>
                <a:lnTo>
                  <a:pt x="27940" y="615950"/>
                </a:lnTo>
                <a:close/>
              </a:path>
              <a:path w="27940" h="1917700">
                <a:moveTo>
                  <a:pt x="27940" y="621030"/>
                </a:moveTo>
                <a:lnTo>
                  <a:pt x="0" y="62103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1030"/>
                </a:lnTo>
                <a:close/>
              </a:path>
              <a:path w="27940" h="1917700">
                <a:moveTo>
                  <a:pt x="27940" y="627380"/>
                </a:moveTo>
                <a:lnTo>
                  <a:pt x="0" y="627380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627380"/>
                </a:lnTo>
                <a:close/>
              </a:path>
              <a:path w="27940" h="1917700">
                <a:moveTo>
                  <a:pt x="27940" y="633730"/>
                </a:moveTo>
                <a:lnTo>
                  <a:pt x="0" y="63373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33730"/>
                </a:lnTo>
                <a:close/>
              </a:path>
              <a:path w="27940" h="1917700">
                <a:moveTo>
                  <a:pt x="27940" y="660400"/>
                </a:moveTo>
                <a:lnTo>
                  <a:pt x="0" y="66040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60400"/>
                </a:lnTo>
                <a:close/>
              </a:path>
              <a:path w="27940" h="1917700">
                <a:moveTo>
                  <a:pt x="27940" y="678180"/>
                </a:moveTo>
                <a:lnTo>
                  <a:pt x="0" y="67818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78180"/>
                </a:lnTo>
                <a:close/>
              </a:path>
              <a:path w="27940" h="1917700">
                <a:moveTo>
                  <a:pt x="2794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85800"/>
                </a:lnTo>
                <a:close/>
              </a:path>
              <a:path w="27940" h="1917700">
                <a:moveTo>
                  <a:pt x="27940" y="698500"/>
                </a:moveTo>
                <a:lnTo>
                  <a:pt x="0" y="6985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8500"/>
                </a:lnTo>
                <a:close/>
              </a:path>
              <a:path w="27940" h="1917700">
                <a:moveTo>
                  <a:pt x="27940" y="704850"/>
                </a:moveTo>
                <a:lnTo>
                  <a:pt x="0" y="7048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04850"/>
                </a:lnTo>
                <a:close/>
              </a:path>
              <a:path w="27940" h="1917700">
                <a:moveTo>
                  <a:pt x="27940" y="748030"/>
                </a:moveTo>
                <a:lnTo>
                  <a:pt x="0" y="74803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8030"/>
                </a:lnTo>
                <a:close/>
              </a:path>
              <a:path w="27940" h="1917700">
                <a:moveTo>
                  <a:pt x="27940" y="755650"/>
                </a:moveTo>
                <a:lnTo>
                  <a:pt x="0" y="7556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5650"/>
                </a:lnTo>
                <a:close/>
              </a:path>
              <a:path w="27940" h="1917700">
                <a:moveTo>
                  <a:pt x="27940" y="762000"/>
                </a:moveTo>
                <a:lnTo>
                  <a:pt x="0" y="76200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62000"/>
                </a:lnTo>
                <a:close/>
              </a:path>
              <a:path w="27940" h="1917700">
                <a:moveTo>
                  <a:pt x="27940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30"/>
                </a:lnTo>
                <a:close/>
              </a:path>
              <a:path w="27940" h="1917700">
                <a:moveTo>
                  <a:pt x="27940" y="805180"/>
                </a:moveTo>
                <a:lnTo>
                  <a:pt x="0" y="805180"/>
                </a:lnTo>
                <a:lnTo>
                  <a:pt x="0" y="836930"/>
                </a:lnTo>
                <a:lnTo>
                  <a:pt x="27940" y="836930"/>
                </a:lnTo>
                <a:lnTo>
                  <a:pt x="27940" y="805180"/>
                </a:lnTo>
                <a:close/>
              </a:path>
              <a:path w="27940" h="1917700">
                <a:moveTo>
                  <a:pt x="2794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36930"/>
                </a:lnTo>
                <a:close/>
              </a:path>
              <a:path w="27940" h="1917700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917700">
                <a:moveTo>
                  <a:pt x="27940" y="850900"/>
                </a:moveTo>
                <a:lnTo>
                  <a:pt x="0" y="85090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50900"/>
                </a:lnTo>
                <a:close/>
              </a:path>
              <a:path w="27940" h="1917700">
                <a:moveTo>
                  <a:pt x="27940" y="889000"/>
                </a:moveTo>
                <a:lnTo>
                  <a:pt x="0" y="88900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9000"/>
                </a:lnTo>
                <a:close/>
              </a:path>
              <a:path w="27940" h="1917700">
                <a:moveTo>
                  <a:pt x="27940" y="894080"/>
                </a:moveTo>
                <a:lnTo>
                  <a:pt x="0" y="894080"/>
                </a:lnTo>
                <a:lnTo>
                  <a:pt x="0" y="919480"/>
                </a:lnTo>
                <a:lnTo>
                  <a:pt x="27940" y="919480"/>
                </a:lnTo>
                <a:lnTo>
                  <a:pt x="27940" y="894080"/>
                </a:lnTo>
                <a:close/>
              </a:path>
              <a:path w="27940" h="1917700">
                <a:moveTo>
                  <a:pt x="27940" y="919480"/>
                </a:moveTo>
                <a:lnTo>
                  <a:pt x="0" y="919480"/>
                </a:lnTo>
                <a:lnTo>
                  <a:pt x="0" y="989330"/>
                </a:lnTo>
                <a:lnTo>
                  <a:pt x="27940" y="989330"/>
                </a:lnTo>
                <a:lnTo>
                  <a:pt x="27940" y="919480"/>
                </a:lnTo>
                <a:close/>
              </a:path>
              <a:path w="27940" h="1917700">
                <a:moveTo>
                  <a:pt x="2794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89330"/>
                </a:lnTo>
                <a:close/>
              </a:path>
              <a:path w="27940" h="1917700">
                <a:moveTo>
                  <a:pt x="27940" y="995680"/>
                </a:moveTo>
                <a:lnTo>
                  <a:pt x="0" y="995680"/>
                </a:lnTo>
                <a:lnTo>
                  <a:pt x="0" y="1003300"/>
                </a:lnTo>
                <a:lnTo>
                  <a:pt x="27940" y="1003300"/>
                </a:lnTo>
                <a:lnTo>
                  <a:pt x="27940" y="995680"/>
                </a:lnTo>
                <a:close/>
              </a:path>
              <a:path w="27940" h="1917700">
                <a:moveTo>
                  <a:pt x="27940" y="1003300"/>
                </a:moveTo>
                <a:lnTo>
                  <a:pt x="0" y="100330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1003300"/>
                </a:lnTo>
                <a:close/>
              </a:path>
              <a:path w="27940" h="1917700">
                <a:moveTo>
                  <a:pt x="27940" y="1014730"/>
                </a:moveTo>
                <a:lnTo>
                  <a:pt x="0" y="101473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14730"/>
                </a:lnTo>
                <a:close/>
              </a:path>
              <a:path w="27940" h="1917700">
                <a:moveTo>
                  <a:pt x="27940" y="1041400"/>
                </a:moveTo>
                <a:lnTo>
                  <a:pt x="0" y="10414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41400"/>
                </a:lnTo>
                <a:close/>
              </a:path>
              <a:path w="27940" h="1917700">
                <a:moveTo>
                  <a:pt x="27940" y="1117600"/>
                </a:moveTo>
                <a:lnTo>
                  <a:pt x="0" y="1117600"/>
                </a:lnTo>
                <a:lnTo>
                  <a:pt x="0" y="1263650"/>
                </a:lnTo>
                <a:lnTo>
                  <a:pt x="27940" y="1263650"/>
                </a:lnTo>
                <a:lnTo>
                  <a:pt x="27940" y="1117600"/>
                </a:lnTo>
                <a:close/>
              </a:path>
              <a:path w="27940" h="1917700">
                <a:moveTo>
                  <a:pt x="27940" y="1263650"/>
                </a:moveTo>
                <a:lnTo>
                  <a:pt x="0" y="1263650"/>
                </a:lnTo>
                <a:lnTo>
                  <a:pt x="0" y="1287780"/>
                </a:lnTo>
                <a:lnTo>
                  <a:pt x="27940" y="1287780"/>
                </a:lnTo>
                <a:lnTo>
                  <a:pt x="27940" y="1263650"/>
                </a:lnTo>
                <a:close/>
              </a:path>
              <a:path w="27940" h="1917700">
                <a:moveTo>
                  <a:pt x="27940" y="1287780"/>
                </a:moveTo>
                <a:lnTo>
                  <a:pt x="0" y="1287780"/>
                </a:lnTo>
                <a:lnTo>
                  <a:pt x="0" y="1339850"/>
                </a:lnTo>
                <a:lnTo>
                  <a:pt x="27940" y="1339850"/>
                </a:lnTo>
                <a:lnTo>
                  <a:pt x="27940" y="1287780"/>
                </a:lnTo>
                <a:close/>
              </a:path>
              <a:path w="27940" h="1917700">
                <a:moveTo>
                  <a:pt x="27940" y="1339850"/>
                </a:moveTo>
                <a:lnTo>
                  <a:pt x="0" y="133985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39850"/>
                </a:lnTo>
                <a:close/>
              </a:path>
              <a:path w="27940" h="1917700">
                <a:moveTo>
                  <a:pt x="27940" y="1357630"/>
                </a:moveTo>
                <a:lnTo>
                  <a:pt x="0" y="135763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57630"/>
                </a:lnTo>
                <a:close/>
              </a:path>
              <a:path w="27940" h="1917700">
                <a:moveTo>
                  <a:pt x="27940" y="1370330"/>
                </a:moveTo>
                <a:lnTo>
                  <a:pt x="0" y="1370330"/>
                </a:lnTo>
                <a:lnTo>
                  <a:pt x="0" y="1397000"/>
                </a:lnTo>
                <a:lnTo>
                  <a:pt x="27940" y="1397000"/>
                </a:lnTo>
                <a:lnTo>
                  <a:pt x="27940" y="1370330"/>
                </a:lnTo>
                <a:close/>
              </a:path>
              <a:path w="27940" h="1917700">
                <a:moveTo>
                  <a:pt x="27940" y="1397000"/>
                </a:moveTo>
                <a:lnTo>
                  <a:pt x="0" y="139700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397000"/>
                </a:lnTo>
                <a:close/>
              </a:path>
              <a:path w="27940" h="1917700">
                <a:moveTo>
                  <a:pt x="27940" y="1427480"/>
                </a:moveTo>
                <a:lnTo>
                  <a:pt x="0" y="142748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27480"/>
                </a:lnTo>
                <a:close/>
              </a:path>
              <a:path w="27940" h="1917700">
                <a:moveTo>
                  <a:pt x="27940" y="1433830"/>
                </a:moveTo>
                <a:lnTo>
                  <a:pt x="0" y="1433830"/>
                </a:lnTo>
                <a:lnTo>
                  <a:pt x="0" y="1440180"/>
                </a:lnTo>
                <a:lnTo>
                  <a:pt x="27940" y="1440180"/>
                </a:lnTo>
                <a:lnTo>
                  <a:pt x="27940" y="1433830"/>
                </a:lnTo>
                <a:close/>
              </a:path>
              <a:path w="27940" h="1917700">
                <a:moveTo>
                  <a:pt x="27940" y="1440180"/>
                </a:moveTo>
                <a:lnTo>
                  <a:pt x="0" y="1440180"/>
                </a:lnTo>
                <a:lnTo>
                  <a:pt x="0" y="1473200"/>
                </a:lnTo>
                <a:lnTo>
                  <a:pt x="27940" y="1473200"/>
                </a:lnTo>
                <a:lnTo>
                  <a:pt x="27940" y="1440180"/>
                </a:lnTo>
                <a:close/>
              </a:path>
              <a:path w="27940" h="1917700">
                <a:moveTo>
                  <a:pt x="27940" y="1473200"/>
                </a:moveTo>
                <a:lnTo>
                  <a:pt x="0" y="1473200"/>
                </a:lnTo>
                <a:lnTo>
                  <a:pt x="0" y="1497330"/>
                </a:lnTo>
                <a:lnTo>
                  <a:pt x="27940" y="1497330"/>
                </a:lnTo>
                <a:lnTo>
                  <a:pt x="27940" y="1473200"/>
                </a:lnTo>
                <a:close/>
              </a:path>
              <a:path w="27940" h="1917700">
                <a:moveTo>
                  <a:pt x="27940" y="1497330"/>
                </a:moveTo>
                <a:lnTo>
                  <a:pt x="0" y="1497330"/>
                </a:lnTo>
                <a:lnTo>
                  <a:pt x="0" y="1549400"/>
                </a:lnTo>
                <a:lnTo>
                  <a:pt x="27940" y="1549400"/>
                </a:lnTo>
                <a:lnTo>
                  <a:pt x="27940" y="1497330"/>
                </a:lnTo>
                <a:close/>
              </a:path>
              <a:path w="27940" h="1917700">
                <a:moveTo>
                  <a:pt x="27940" y="1549400"/>
                </a:moveTo>
                <a:lnTo>
                  <a:pt x="0" y="1549400"/>
                </a:lnTo>
                <a:lnTo>
                  <a:pt x="0" y="1567180"/>
                </a:lnTo>
                <a:lnTo>
                  <a:pt x="27940" y="1567180"/>
                </a:lnTo>
                <a:lnTo>
                  <a:pt x="27940" y="1549400"/>
                </a:lnTo>
                <a:close/>
              </a:path>
              <a:path w="27940" h="1917700">
                <a:moveTo>
                  <a:pt x="27940" y="1870710"/>
                </a:moveTo>
                <a:lnTo>
                  <a:pt x="11429" y="1870710"/>
                </a:lnTo>
                <a:lnTo>
                  <a:pt x="11429" y="1873250"/>
                </a:lnTo>
                <a:lnTo>
                  <a:pt x="12700" y="1873250"/>
                </a:lnTo>
                <a:lnTo>
                  <a:pt x="12700" y="1875790"/>
                </a:lnTo>
                <a:lnTo>
                  <a:pt x="13970" y="1875790"/>
                </a:lnTo>
                <a:lnTo>
                  <a:pt x="13970" y="1879600"/>
                </a:lnTo>
                <a:lnTo>
                  <a:pt x="15240" y="1879600"/>
                </a:lnTo>
                <a:lnTo>
                  <a:pt x="15240" y="1883410"/>
                </a:lnTo>
                <a:lnTo>
                  <a:pt x="16510" y="1883410"/>
                </a:lnTo>
                <a:lnTo>
                  <a:pt x="16510" y="1887220"/>
                </a:lnTo>
                <a:lnTo>
                  <a:pt x="17779" y="1887220"/>
                </a:lnTo>
                <a:lnTo>
                  <a:pt x="17779" y="1891030"/>
                </a:lnTo>
                <a:lnTo>
                  <a:pt x="19050" y="1891030"/>
                </a:lnTo>
                <a:lnTo>
                  <a:pt x="19050" y="1894840"/>
                </a:lnTo>
                <a:lnTo>
                  <a:pt x="20320" y="1894840"/>
                </a:lnTo>
                <a:lnTo>
                  <a:pt x="20320" y="1898650"/>
                </a:lnTo>
                <a:lnTo>
                  <a:pt x="21590" y="1898650"/>
                </a:lnTo>
                <a:lnTo>
                  <a:pt x="21590" y="1902460"/>
                </a:lnTo>
                <a:lnTo>
                  <a:pt x="22860" y="1902460"/>
                </a:lnTo>
                <a:lnTo>
                  <a:pt x="22860" y="1906270"/>
                </a:lnTo>
                <a:lnTo>
                  <a:pt x="24129" y="1906270"/>
                </a:lnTo>
                <a:lnTo>
                  <a:pt x="24129" y="1910080"/>
                </a:lnTo>
                <a:lnTo>
                  <a:pt x="25400" y="1910080"/>
                </a:lnTo>
                <a:lnTo>
                  <a:pt x="25400" y="1913890"/>
                </a:lnTo>
                <a:lnTo>
                  <a:pt x="26670" y="1913890"/>
                </a:lnTo>
                <a:lnTo>
                  <a:pt x="26670" y="1917700"/>
                </a:lnTo>
                <a:lnTo>
                  <a:pt x="27940" y="1917700"/>
                </a:lnTo>
                <a:lnTo>
                  <a:pt x="27940" y="1870710"/>
                </a:lnTo>
                <a:close/>
              </a:path>
              <a:path w="27940" h="1917700">
                <a:moveTo>
                  <a:pt x="27940" y="1863089"/>
                </a:moveTo>
                <a:lnTo>
                  <a:pt x="8890" y="1863089"/>
                </a:lnTo>
                <a:lnTo>
                  <a:pt x="8890" y="1866900"/>
                </a:lnTo>
                <a:lnTo>
                  <a:pt x="10160" y="1866900"/>
                </a:lnTo>
                <a:lnTo>
                  <a:pt x="10160" y="1870710"/>
                </a:lnTo>
                <a:lnTo>
                  <a:pt x="11429" y="1870710"/>
                </a:lnTo>
                <a:lnTo>
                  <a:pt x="11429" y="1869439"/>
                </a:lnTo>
                <a:lnTo>
                  <a:pt x="27940" y="1869439"/>
                </a:lnTo>
                <a:lnTo>
                  <a:pt x="27940" y="1863089"/>
                </a:lnTo>
                <a:close/>
              </a:path>
              <a:path w="27940" h="1917700">
                <a:moveTo>
                  <a:pt x="27940" y="1851660"/>
                </a:moveTo>
                <a:lnTo>
                  <a:pt x="5079" y="1851660"/>
                </a:lnTo>
                <a:lnTo>
                  <a:pt x="5079" y="1854200"/>
                </a:lnTo>
                <a:lnTo>
                  <a:pt x="6350" y="1854200"/>
                </a:lnTo>
                <a:lnTo>
                  <a:pt x="6350" y="1859280"/>
                </a:lnTo>
                <a:lnTo>
                  <a:pt x="7620" y="1859280"/>
                </a:lnTo>
                <a:lnTo>
                  <a:pt x="7620" y="1863089"/>
                </a:lnTo>
                <a:lnTo>
                  <a:pt x="8890" y="1863089"/>
                </a:lnTo>
                <a:lnTo>
                  <a:pt x="8890" y="1861820"/>
                </a:lnTo>
                <a:lnTo>
                  <a:pt x="27940" y="1861820"/>
                </a:lnTo>
                <a:lnTo>
                  <a:pt x="27940" y="1851660"/>
                </a:lnTo>
                <a:close/>
              </a:path>
              <a:path w="27940" h="1917700">
                <a:moveTo>
                  <a:pt x="27940" y="1844039"/>
                </a:moveTo>
                <a:lnTo>
                  <a:pt x="2540" y="1844039"/>
                </a:lnTo>
                <a:lnTo>
                  <a:pt x="2540" y="1847850"/>
                </a:lnTo>
                <a:lnTo>
                  <a:pt x="3810" y="1847850"/>
                </a:lnTo>
                <a:lnTo>
                  <a:pt x="3810" y="1851660"/>
                </a:lnTo>
                <a:lnTo>
                  <a:pt x="5079" y="1851660"/>
                </a:lnTo>
                <a:lnTo>
                  <a:pt x="5079" y="1850389"/>
                </a:lnTo>
                <a:lnTo>
                  <a:pt x="27940" y="1850389"/>
                </a:lnTo>
                <a:lnTo>
                  <a:pt x="27940" y="1844039"/>
                </a:lnTo>
                <a:close/>
              </a:path>
              <a:path w="27940" h="1917700">
                <a:moveTo>
                  <a:pt x="27940" y="1832610"/>
                </a:moveTo>
                <a:lnTo>
                  <a:pt x="0" y="1832610"/>
                </a:lnTo>
                <a:lnTo>
                  <a:pt x="0" y="1840230"/>
                </a:lnTo>
                <a:lnTo>
                  <a:pt x="1270" y="1840230"/>
                </a:lnTo>
                <a:lnTo>
                  <a:pt x="1270" y="1844039"/>
                </a:lnTo>
                <a:lnTo>
                  <a:pt x="2540" y="1844039"/>
                </a:lnTo>
                <a:lnTo>
                  <a:pt x="2540" y="1842770"/>
                </a:lnTo>
                <a:lnTo>
                  <a:pt x="27940" y="1842770"/>
                </a:lnTo>
                <a:lnTo>
                  <a:pt x="27940" y="1832610"/>
                </a:lnTo>
                <a:close/>
              </a:path>
              <a:path w="27940" h="1917700">
                <a:moveTo>
                  <a:pt x="2794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40" y="1831339"/>
                </a:lnTo>
                <a:lnTo>
                  <a:pt x="27940" y="1824989"/>
                </a:lnTo>
                <a:close/>
              </a:path>
              <a:path w="27940" h="1917700">
                <a:moveTo>
                  <a:pt x="27940" y="1813560"/>
                </a:moveTo>
                <a:lnTo>
                  <a:pt x="0" y="1813560"/>
                </a:lnTo>
                <a:lnTo>
                  <a:pt x="0" y="1823720"/>
                </a:lnTo>
                <a:lnTo>
                  <a:pt x="27940" y="1823720"/>
                </a:lnTo>
                <a:lnTo>
                  <a:pt x="27940" y="1813560"/>
                </a:lnTo>
                <a:close/>
              </a:path>
              <a:path w="27940" h="1917700">
                <a:moveTo>
                  <a:pt x="2794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40" y="1812289"/>
                </a:lnTo>
                <a:lnTo>
                  <a:pt x="27940" y="1805939"/>
                </a:lnTo>
                <a:close/>
              </a:path>
              <a:path w="27940" h="1917700">
                <a:moveTo>
                  <a:pt x="27940" y="1794510"/>
                </a:moveTo>
                <a:lnTo>
                  <a:pt x="0" y="1794510"/>
                </a:lnTo>
                <a:lnTo>
                  <a:pt x="0" y="1804670"/>
                </a:lnTo>
                <a:lnTo>
                  <a:pt x="27940" y="1804670"/>
                </a:lnTo>
                <a:lnTo>
                  <a:pt x="27940" y="1794510"/>
                </a:lnTo>
                <a:close/>
              </a:path>
              <a:path w="27940" h="1917700">
                <a:moveTo>
                  <a:pt x="2794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40" y="1793239"/>
                </a:lnTo>
                <a:lnTo>
                  <a:pt x="27940" y="1786889"/>
                </a:lnTo>
                <a:close/>
              </a:path>
              <a:path w="27940" h="1917700">
                <a:moveTo>
                  <a:pt x="2794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7940" y="1785620"/>
                </a:lnTo>
                <a:lnTo>
                  <a:pt x="27940" y="1775460"/>
                </a:lnTo>
                <a:close/>
              </a:path>
              <a:path w="27940" h="1917700">
                <a:moveTo>
                  <a:pt x="27940" y="1767840"/>
                </a:moveTo>
                <a:lnTo>
                  <a:pt x="0" y="1767840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767840"/>
                </a:lnTo>
                <a:close/>
              </a:path>
              <a:path w="27940" h="1917700">
                <a:moveTo>
                  <a:pt x="2794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7940" y="1766570"/>
                </a:lnTo>
                <a:lnTo>
                  <a:pt x="27940" y="1756410"/>
                </a:lnTo>
                <a:close/>
              </a:path>
              <a:path w="27940" h="1917700">
                <a:moveTo>
                  <a:pt x="27940" y="1748790"/>
                </a:moveTo>
                <a:lnTo>
                  <a:pt x="0" y="1748790"/>
                </a:lnTo>
                <a:lnTo>
                  <a:pt x="0" y="1755139"/>
                </a:lnTo>
                <a:lnTo>
                  <a:pt x="27940" y="1755139"/>
                </a:lnTo>
                <a:lnTo>
                  <a:pt x="27940" y="1748790"/>
                </a:lnTo>
                <a:close/>
              </a:path>
              <a:path w="27940" h="1917700">
                <a:moveTo>
                  <a:pt x="2794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7940" y="1747520"/>
                </a:lnTo>
                <a:lnTo>
                  <a:pt x="27940" y="1737360"/>
                </a:lnTo>
                <a:close/>
              </a:path>
              <a:path w="27940" h="1917700">
                <a:moveTo>
                  <a:pt x="2794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40" y="1736089"/>
                </a:lnTo>
                <a:lnTo>
                  <a:pt x="27940" y="1729739"/>
                </a:lnTo>
                <a:close/>
              </a:path>
              <a:path w="27940" h="1917700">
                <a:moveTo>
                  <a:pt x="2794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7940" y="1728470"/>
                </a:lnTo>
                <a:lnTo>
                  <a:pt x="27940" y="1718310"/>
                </a:lnTo>
                <a:close/>
              </a:path>
              <a:path w="27940" h="1917700">
                <a:moveTo>
                  <a:pt x="2794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40" y="1717039"/>
                </a:lnTo>
                <a:lnTo>
                  <a:pt x="27940" y="1710689"/>
                </a:lnTo>
                <a:close/>
              </a:path>
              <a:path w="27940" h="1917700">
                <a:moveTo>
                  <a:pt x="2794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7940" y="1709420"/>
                </a:lnTo>
                <a:lnTo>
                  <a:pt x="27940" y="1699260"/>
                </a:lnTo>
                <a:close/>
              </a:path>
              <a:path w="27940" h="1917700">
                <a:moveTo>
                  <a:pt x="2794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7940" y="1697989"/>
                </a:lnTo>
                <a:lnTo>
                  <a:pt x="27940" y="1691640"/>
                </a:lnTo>
                <a:close/>
              </a:path>
              <a:path w="27940" h="1917700">
                <a:moveTo>
                  <a:pt x="2794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40" y="1690370"/>
                </a:lnTo>
                <a:lnTo>
                  <a:pt x="27940" y="1680210"/>
                </a:lnTo>
                <a:close/>
              </a:path>
              <a:path w="27940" h="1917700">
                <a:moveTo>
                  <a:pt x="27940" y="1666239"/>
                </a:moveTo>
                <a:lnTo>
                  <a:pt x="0" y="166623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66239"/>
                </a:lnTo>
                <a:close/>
              </a:path>
              <a:path w="27940" h="191770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1917700">
                <a:moveTo>
                  <a:pt x="27940" y="1647190"/>
                </a:moveTo>
                <a:lnTo>
                  <a:pt x="0" y="1647190"/>
                </a:lnTo>
                <a:lnTo>
                  <a:pt x="0" y="1653540"/>
                </a:lnTo>
                <a:lnTo>
                  <a:pt x="27940" y="1653540"/>
                </a:lnTo>
                <a:lnTo>
                  <a:pt x="27940" y="1647190"/>
                </a:lnTo>
                <a:close/>
              </a:path>
              <a:path w="27940" h="191770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191770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191770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1917700">
                <a:moveTo>
                  <a:pt x="27940" y="1609090"/>
                </a:moveTo>
                <a:lnTo>
                  <a:pt x="0" y="1609090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90"/>
                </a:lnTo>
                <a:close/>
              </a:path>
              <a:path w="27940" h="1917700">
                <a:moveTo>
                  <a:pt x="27940" y="1597660"/>
                </a:moveTo>
                <a:lnTo>
                  <a:pt x="0" y="1597660"/>
                </a:lnTo>
                <a:lnTo>
                  <a:pt x="0" y="1607820"/>
                </a:lnTo>
                <a:lnTo>
                  <a:pt x="27940" y="1607820"/>
                </a:lnTo>
                <a:lnTo>
                  <a:pt x="27940" y="1597660"/>
                </a:lnTo>
                <a:close/>
              </a:path>
              <a:path w="27940" h="1917700">
                <a:moveTo>
                  <a:pt x="27940" y="1590039"/>
                </a:moveTo>
                <a:lnTo>
                  <a:pt x="0" y="1590039"/>
                </a:lnTo>
                <a:lnTo>
                  <a:pt x="0" y="1596390"/>
                </a:lnTo>
                <a:lnTo>
                  <a:pt x="27940" y="1596390"/>
                </a:lnTo>
                <a:lnTo>
                  <a:pt x="27940" y="1590039"/>
                </a:lnTo>
                <a:close/>
              </a:path>
              <a:path w="27940" h="1917700">
                <a:moveTo>
                  <a:pt x="2794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7940" y="1588770"/>
                </a:lnTo>
                <a:lnTo>
                  <a:pt x="27940" y="1578610"/>
                </a:lnTo>
                <a:close/>
              </a:path>
              <a:path w="27940" h="1917700">
                <a:moveTo>
                  <a:pt x="27940" y="1570989"/>
                </a:moveTo>
                <a:lnTo>
                  <a:pt x="0" y="1570989"/>
                </a:lnTo>
                <a:lnTo>
                  <a:pt x="0" y="1577340"/>
                </a:lnTo>
                <a:lnTo>
                  <a:pt x="27940" y="1577340"/>
                </a:lnTo>
                <a:lnTo>
                  <a:pt x="27940" y="1570989"/>
                </a:lnTo>
                <a:close/>
              </a:path>
              <a:path w="27940" h="1917700">
                <a:moveTo>
                  <a:pt x="27940" y="1568450"/>
                </a:moveTo>
                <a:lnTo>
                  <a:pt x="0" y="1568450"/>
                </a:lnTo>
                <a:lnTo>
                  <a:pt x="0" y="1569720"/>
                </a:lnTo>
                <a:lnTo>
                  <a:pt x="27940" y="1569720"/>
                </a:lnTo>
                <a:lnTo>
                  <a:pt x="27940" y="1568450"/>
                </a:lnTo>
                <a:close/>
              </a:path>
            </a:pathLst>
          </a:custGeom>
          <a:solidFill>
            <a:srgbClr val="1F3E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bk object 500"/>
          <p:cNvSpPr/>
          <p:nvPr/>
        </p:nvSpPr>
        <p:spPr>
          <a:xfrm>
            <a:off x="8148319" y="3279140"/>
            <a:ext cx="26670" cy="1977389"/>
          </a:xfrm>
          <a:custGeom>
            <a:avLst/>
            <a:gdLst/>
            <a:ahLst/>
            <a:cxnLst/>
            <a:rect l="l" t="t" r="r" b="b"/>
            <a:pathLst>
              <a:path w="26670" h="1977389">
                <a:moveTo>
                  <a:pt x="20319" y="0"/>
                </a:moveTo>
                <a:lnTo>
                  <a:pt x="0" y="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1977389">
                <a:moveTo>
                  <a:pt x="26670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977389">
                <a:moveTo>
                  <a:pt x="26670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70" y="361950"/>
                </a:lnTo>
                <a:lnTo>
                  <a:pt x="26670" y="342900"/>
                </a:lnTo>
                <a:close/>
              </a:path>
              <a:path w="26670" h="1977389">
                <a:moveTo>
                  <a:pt x="26670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1950"/>
                </a:lnTo>
                <a:close/>
              </a:path>
              <a:path w="26670" h="197738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1977389">
                <a:moveTo>
                  <a:pt x="26670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387350"/>
                </a:lnTo>
                <a:close/>
              </a:path>
              <a:path w="26670" h="1977389">
                <a:moveTo>
                  <a:pt x="2667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9100"/>
                </a:lnTo>
                <a:close/>
              </a:path>
              <a:path w="26670" h="1977389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977389">
                <a:moveTo>
                  <a:pt x="26670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8150"/>
                </a:lnTo>
                <a:close/>
              </a:path>
              <a:path w="26670" h="1977389">
                <a:moveTo>
                  <a:pt x="2667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1977389">
                <a:moveTo>
                  <a:pt x="26670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1977389">
                <a:moveTo>
                  <a:pt x="26670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482600"/>
                </a:lnTo>
                <a:close/>
              </a:path>
              <a:path w="26670" h="1977389">
                <a:moveTo>
                  <a:pt x="26670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52450"/>
                </a:lnTo>
                <a:close/>
              </a:path>
              <a:path w="26670" h="1977389">
                <a:moveTo>
                  <a:pt x="26670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90550"/>
                </a:lnTo>
                <a:close/>
              </a:path>
              <a:path w="26670" h="1977389">
                <a:moveTo>
                  <a:pt x="2667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5630"/>
                </a:lnTo>
                <a:close/>
              </a:path>
              <a:path w="26670" h="1977389">
                <a:moveTo>
                  <a:pt x="26670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601980"/>
                </a:lnTo>
                <a:close/>
              </a:path>
              <a:path w="26670" h="1977389">
                <a:moveTo>
                  <a:pt x="26670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8330"/>
                </a:lnTo>
                <a:close/>
              </a:path>
              <a:path w="26670" h="1977389">
                <a:moveTo>
                  <a:pt x="26670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35000"/>
                </a:lnTo>
                <a:close/>
              </a:path>
              <a:path w="26670" h="1977389">
                <a:moveTo>
                  <a:pt x="2667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2780"/>
                </a:lnTo>
                <a:close/>
              </a:path>
              <a:path w="26670" h="1977389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977389">
                <a:moveTo>
                  <a:pt x="2667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3100"/>
                </a:lnTo>
                <a:close/>
              </a:path>
              <a:path w="26670" h="1977389">
                <a:moveTo>
                  <a:pt x="26670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79450"/>
                </a:lnTo>
                <a:close/>
              </a:path>
              <a:path w="26670" h="1977389">
                <a:moveTo>
                  <a:pt x="26670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2630"/>
                </a:lnTo>
                <a:close/>
              </a:path>
              <a:path w="26670" h="1977389">
                <a:moveTo>
                  <a:pt x="26670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30250"/>
                </a:lnTo>
                <a:close/>
              </a:path>
              <a:path w="26670" h="1977389">
                <a:moveTo>
                  <a:pt x="26670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6600"/>
                </a:lnTo>
                <a:close/>
              </a:path>
              <a:path w="26670" h="1977389">
                <a:moveTo>
                  <a:pt x="2667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70" y="779779"/>
                </a:lnTo>
                <a:lnTo>
                  <a:pt x="26670" y="773430"/>
                </a:lnTo>
                <a:close/>
              </a:path>
              <a:path w="26670" h="1977389">
                <a:moveTo>
                  <a:pt x="26670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9780"/>
                </a:lnTo>
                <a:close/>
              </a:path>
              <a:path w="26670" h="1977389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97738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977389">
                <a:moveTo>
                  <a:pt x="26670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25500"/>
                </a:lnTo>
                <a:close/>
              </a:path>
              <a:path w="26670" h="1977389">
                <a:moveTo>
                  <a:pt x="26670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3600"/>
                </a:lnTo>
                <a:close/>
              </a:path>
              <a:path w="26670" h="1977389">
                <a:moveTo>
                  <a:pt x="26670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68680"/>
                </a:lnTo>
                <a:close/>
              </a:path>
              <a:path w="26670" h="1977389">
                <a:moveTo>
                  <a:pt x="26670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894080"/>
                </a:lnTo>
                <a:close/>
              </a:path>
              <a:path w="26670" h="1977389">
                <a:moveTo>
                  <a:pt x="2667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63930"/>
                </a:lnTo>
                <a:close/>
              </a:path>
              <a:path w="26670" h="1977389">
                <a:moveTo>
                  <a:pt x="26670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0280"/>
                </a:lnTo>
                <a:close/>
              </a:path>
              <a:path w="26670" h="1977389">
                <a:moveTo>
                  <a:pt x="2667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77900"/>
                </a:lnTo>
                <a:close/>
              </a:path>
              <a:path w="26670" h="1977389">
                <a:moveTo>
                  <a:pt x="26670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989330"/>
                </a:lnTo>
                <a:close/>
              </a:path>
              <a:path w="26670" h="1977389">
                <a:moveTo>
                  <a:pt x="26670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16000"/>
                </a:lnTo>
                <a:close/>
              </a:path>
              <a:path w="26670" h="1977389">
                <a:moveTo>
                  <a:pt x="26670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70" y="1238250"/>
                </a:lnTo>
                <a:lnTo>
                  <a:pt x="26670" y="1092200"/>
                </a:lnTo>
                <a:close/>
              </a:path>
              <a:path w="26670" h="1977389">
                <a:moveTo>
                  <a:pt x="26670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38250"/>
                </a:lnTo>
                <a:close/>
              </a:path>
              <a:path w="26670" h="1977389">
                <a:moveTo>
                  <a:pt x="26670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262380"/>
                </a:lnTo>
                <a:close/>
              </a:path>
              <a:path w="26670" h="1977389">
                <a:moveTo>
                  <a:pt x="26670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70" y="1332230"/>
                </a:lnTo>
                <a:lnTo>
                  <a:pt x="26670" y="1314450"/>
                </a:lnTo>
                <a:close/>
              </a:path>
              <a:path w="26670" h="1977389">
                <a:moveTo>
                  <a:pt x="26670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70" y="1344930"/>
                </a:lnTo>
                <a:lnTo>
                  <a:pt x="26670" y="1332230"/>
                </a:lnTo>
                <a:close/>
              </a:path>
              <a:path w="26670" h="1977389">
                <a:moveTo>
                  <a:pt x="26670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70" y="1371600"/>
                </a:lnTo>
                <a:lnTo>
                  <a:pt x="26670" y="1344930"/>
                </a:lnTo>
                <a:close/>
              </a:path>
              <a:path w="26670" h="1977389">
                <a:moveTo>
                  <a:pt x="26670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1600"/>
                </a:lnTo>
                <a:close/>
              </a:path>
              <a:path w="26670" h="1977389">
                <a:moveTo>
                  <a:pt x="26670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402080"/>
                </a:lnTo>
                <a:close/>
              </a:path>
              <a:path w="26670" h="1977389">
                <a:moveTo>
                  <a:pt x="26670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70" y="1414780"/>
                </a:lnTo>
                <a:lnTo>
                  <a:pt x="26670" y="1408430"/>
                </a:lnTo>
                <a:close/>
              </a:path>
              <a:path w="26670" h="1977389">
                <a:moveTo>
                  <a:pt x="26670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14780"/>
                </a:lnTo>
                <a:close/>
              </a:path>
              <a:path w="26670" h="1977389">
                <a:moveTo>
                  <a:pt x="26670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70" y="1471930"/>
                </a:lnTo>
                <a:lnTo>
                  <a:pt x="26670" y="1447800"/>
                </a:lnTo>
                <a:close/>
              </a:path>
              <a:path w="26670" h="1977389">
                <a:moveTo>
                  <a:pt x="26670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71930"/>
                </a:lnTo>
                <a:close/>
              </a:path>
              <a:path w="26670" h="1977389">
                <a:moveTo>
                  <a:pt x="26670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70" y="1541780"/>
                </a:lnTo>
                <a:lnTo>
                  <a:pt x="26670" y="1524000"/>
                </a:lnTo>
                <a:close/>
              </a:path>
              <a:path w="26670" h="1977389">
                <a:moveTo>
                  <a:pt x="26670" y="1845310"/>
                </a:moveTo>
                <a:lnTo>
                  <a:pt x="0" y="1845310"/>
                </a:lnTo>
                <a:lnTo>
                  <a:pt x="0" y="1896110"/>
                </a:lnTo>
                <a:lnTo>
                  <a:pt x="1270" y="1896110"/>
                </a:lnTo>
                <a:lnTo>
                  <a:pt x="1270" y="1899920"/>
                </a:lnTo>
                <a:lnTo>
                  <a:pt x="2539" y="1899920"/>
                </a:lnTo>
                <a:lnTo>
                  <a:pt x="2539" y="1903730"/>
                </a:lnTo>
                <a:lnTo>
                  <a:pt x="3809" y="1903730"/>
                </a:lnTo>
                <a:lnTo>
                  <a:pt x="3809" y="1907540"/>
                </a:lnTo>
                <a:lnTo>
                  <a:pt x="5079" y="1907540"/>
                </a:lnTo>
                <a:lnTo>
                  <a:pt x="5079" y="1911350"/>
                </a:lnTo>
                <a:lnTo>
                  <a:pt x="6350" y="1911350"/>
                </a:lnTo>
                <a:lnTo>
                  <a:pt x="6350" y="1915160"/>
                </a:lnTo>
                <a:lnTo>
                  <a:pt x="7620" y="1915160"/>
                </a:lnTo>
                <a:lnTo>
                  <a:pt x="7620" y="1918970"/>
                </a:lnTo>
                <a:lnTo>
                  <a:pt x="8889" y="1918970"/>
                </a:lnTo>
                <a:lnTo>
                  <a:pt x="8889" y="1922780"/>
                </a:lnTo>
                <a:lnTo>
                  <a:pt x="10159" y="1922780"/>
                </a:lnTo>
                <a:lnTo>
                  <a:pt x="10159" y="1926590"/>
                </a:lnTo>
                <a:lnTo>
                  <a:pt x="11429" y="1926590"/>
                </a:lnTo>
                <a:lnTo>
                  <a:pt x="11429" y="1930400"/>
                </a:lnTo>
                <a:lnTo>
                  <a:pt x="12700" y="1930400"/>
                </a:lnTo>
                <a:lnTo>
                  <a:pt x="12700" y="1934210"/>
                </a:lnTo>
                <a:lnTo>
                  <a:pt x="13970" y="1934210"/>
                </a:lnTo>
                <a:lnTo>
                  <a:pt x="13970" y="1938020"/>
                </a:lnTo>
                <a:lnTo>
                  <a:pt x="15239" y="1938020"/>
                </a:lnTo>
                <a:lnTo>
                  <a:pt x="15239" y="1941830"/>
                </a:lnTo>
                <a:lnTo>
                  <a:pt x="16509" y="1941830"/>
                </a:lnTo>
                <a:lnTo>
                  <a:pt x="16509" y="1945640"/>
                </a:lnTo>
                <a:lnTo>
                  <a:pt x="17779" y="1945640"/>
                </a:lnTo>
                <a:lnTo>
                  <a:pt x="17779" y="1949450"/>
                </a:lnTo>
                <a:lnTo>
                  <a:pt x="19050" y="1949450"/>
                </a:lnTo>
                <a:lnTo>
                  <a:pt x="19050" y="1953260"/>
                </a:lnTo>
                <a:lnTo>
                  <a:pt x="20320" y="1953260"/>
                </a:lnTo>
                <a:lnTo>
                  <a:pt x="20320" y="1958340"/>
                </a:lnTo>
                <a:lnTo>
                  <a:pt x="21589" y="1958340"/>
                </a:lnTo>
                <a:lnTo>
                  <a:pt x="21589" y="1963420"/>
                </a:lnTo>
                <a:lnTo>
                  <a:pt x="22859" y="1963420"/>
                </a:lnTo>
                <a:lnTo>
                  <a:pt x="22859" y="1967230"/>
                </a:lnTo>
                <a:lnTo>
                  <a:pt x="24129" y="1967230"/>
                </a:lnTo>
                <a:lnTo>
                  <a:pt x="24129" y="1972310"/>
                </a:lnTo>
                <a:lnTo>
                  <a:pt x="25400" y="1972310"/>
                </a:lnTo>
                <a:lnTo>
                  <a:pt x="25400" y="1977390"/>
                </a:lnTo>
                <a:lnTo>
                  <a:pt x="26670" y="1977390"/>
                </a:lnTo>
                <a:lnTo>
                  <a:pt x="26670" y="1845310"/>
                </a:lnTo>
                <a:close/>
              </a:path>
              <a:path w="26670" h="1977389">
                <a:moveTo>
                  <a:pt x="26670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977389">
                <a:moveTo>
                  <a:pt x="26670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977389">
                <a:moveTo>
                  <a:pt x="26670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977389">
                <a:moveTo>
                  <a:pt x="26670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977389">
                <a:moveTo>
                  <a:pt x="2667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977389">
                <a:moveTo>
                  <a:pt x="2667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977389">
                <a:moveTo>
                  <a:pt x="2667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97738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977389">
                <a:moveTo>
                  <a:pt x="2667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89"/>
                </a:lnTo>
                <a:close/>
              </a:path>
              <a:path w="26670" h="197738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977389">
                <a:moveTo>
                  <a:pt x="26670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40"/>
                </a:lnTo>
                <a:close/>
              </a:path>
              <a:path w="26670" h="197738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977389">
                <a:moveTo>
                  <a:pt x="26670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90"/>
                </a:lnTo>
                <a:close/>
              </a:path>
              <a:path w="26670" h="197738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977389">
                <a:moveTo>
                  <a:pt x="26670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39"/>
                </a:lnTo>
                <a:close/>
              </a:path>
              <a:path w="26670" h="197738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977389">
                <a:moveTo>
                  <a:pt x="26670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85289"/>
                </a:lnTo>
                <a:close/>
              </a:path>
              <a:path w="26670" h="1977389">
                <a:moveTo>
                  <a:pt x="2667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70" y="1684020"/>
                </a:lnTo>
                <a:lnTo>
                  <a:pt x="26670" y="1673860"/>
                </a:lnTo>
                <a:close/>
              </a:path>
              <a:path w="26670" h="1977389">
                <a:moveTo>
                  <a:pt x="26670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70" y="1672589"/>
                </a:lnTo>
                <a:lnTo>
                  <a:pt x="26670" y="1666240"/>
                </a:lnTo>
                <a:close/>
              </a:path>
              <a:path w="26670" h="1977389">
                <a:moveTo>
                  <a:pt x="2667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70" y="1664970"/>
                </a:lnTo>
                <a:lnTo>
                  <a:pt x="26670" y="1654810"/>
                </a:lnTo>
                <a:close/>
              </a:path>
              <a:path w="26670" h="1977389">
                <a:moveTo>
                  <a:pt x="26670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70" y="1653539"/>
                </a:lnTo>
                <a:lnTo>
                  <a:pt x="26670" y="1640839"/>
                </a:lnTo>
                <a:close/>
              </a:path>
              <a:path w="26670" h="197738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977389">
                <a:moveTo>
                  <a:pt x="26670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90"/>
                </a:lnTo>
                <a:close/>
              </a:path>
              <a:path w="26670" h="197738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977389">
                <a:moveTo>
                  <a:pt x="26670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40"/>
                </a:lnTo>
                <a:close/>
              </a:path>
              <a:path w="26670" h="197738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977389">
                <a:moveTo>
                  <a:pt x="26670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90"/>
                </a:lnTo>
                <a:close/>
              </a:path>
              <a:path w="26670" h="197738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1977389">
                <a:moveTo>
                  <a:pt x="26670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70" y="1570990"/>
                </a:lnTo>
                <a:lnTo>
                  <a:pt x="26670" y="1564639"/>
                </a:lnTo>
                <a:close/>
              </a:path>
              <a:path w="26670" h="197738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1977389">
                <a:moveTo>
                  <a:pt x="26670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70" y="1551940"/>
                </a:lnTo>
                <a:lnTo>
                  <a:pt x="26670" y="1545589"/>
                </a:lnTo>
                <a:close/>
              </a:path>
              <a:path w="26670" h="1977389">
                <a:moveTo>
                  <a:pt x="26670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43050"/>
                </a:lnTo>
                <a:close/>
              </a:path>
            </a:pathLst>
          </a:custGeom>
          <a:solidFill>
            <a:srgbClr val="1F3D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bk object 501"/>
          <p:cNvSpPr/>
          <p:nvPr/>
        </p:nvSpPr>
        <p:spPr>
          <a:xfrm>
            <a:off x="8174990" y="3291840"/>
            <a:ext cx="27940" cy="2067560"/>
          </a:xfrm>
          <a:custGeom>
            <a:avLst/>
            <a:gdLst/>
            <a:ahLst/>
            <a:cxnLst/>
            <a:rect l="l" t="t" r="r" b="b"/>
            <a:pathLst>
              <a:path w="27940" h="2067560">
                <a:moveTo>
                  <a:pt x="13969" y="0"/>
                </a:moveTo>
                <a:lnTo>
                  <a:pt x="0" y="0"/>
                </a:lnTo>
                <a:lnTo>
                  <a:pt x="0" y="317499"/>
                </a:lnTo>
                <a:lnTo>
                  <a:pt x="27939" y="317499"/>
                </a:lnTo>
                <a:lnTo>
                  <a:pt x="2793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7940" h="2067560">
                <a:moveTo>
                  <a:pt x="27939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7939" y="330199"/>
                </a:lnTo>
                <a:lnTo>
                  <a:pt x="27939" y="317500"/>
                </a:lnTo>
                <a:close/>
              </a:path>
              <a:path w="27940" h="2067560">
                <a:moveTo>
                  <a:pt x="27939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7939" y="349249"/>
                </a:lnTo>
                <a:lnTo>
                  <a:pt x="27939" y="330199"/>
                </a:lnTo>
                <a:close/>
              </a:path>
              <a:path w="27940" h="2067560">
                <a:moveTo>
                  <a:pt x="27939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39" y="361949"/>
                </a:lnTo>
                <a:lnTo>
                  <a:pt x="27939" y="349250"/>
                </a:lnTo>
                <a:close/>
              </a:path>
              <a:path w="27940" h="2067560">
                <a:moveTo>
                  <a:pt x="27939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7939" y="374649"/>
                </a:lnTo>
                <a:lnTo>
                  <a:pt x="27939" y="361950"/>
                </a:lnTo>
                <a:close/>
              </a:path>
              <a:path w="27940" h="2067560">
                <a:moveTo>
                  <a:pt x="27939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7939" y="406399"/>
                </a:lnTo>
                <a:lnTo>
                  <a:pt x="27939" y="374649"/>
                </a:lnTo>
                <a:close/>
              </a:path>
              <a:path w="27940" h="2067560">
                <a:moveTo>
                  <a:pt x="27939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7939" y="412749"/>
                </a:lnTo>
                <a:lnTo>
                  <a:pt x="27939" y="406400"/>
                </a:lnTo>
                <a:close/>
              </a:path>
              <a:path w="27940" h="2067560">
                <a:moveTo>
                  <a:pt x="27939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7939" y="425449"/>
                </a:lnTo>
                <a:lnTo>
                  <a:pt x="27939" y="412749"/>
                </a:lnTo>
                <a:close/>
              </a:path>
              <a:path w="27940" h="2067560">
                <a:moveTo>
                  <a:pt x="27939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425449"/>
                </a:lnTo>
                <a:close/>
              </a:path>
              <a:path w="27940" h="2067560">
                <a:moveTo>
                  <a:pt x="27939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799"/>
                </a:lnTo>
                <a:close/>
              </a:path>
              <a:path w="27940" h="2067560">
                <a:moveTo>
                  <a:pt x="27939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7939" y="469899"/>
                </a:lnTo>
                <a:lnTo>
                  <a:pt x="27939" y="444500"/>
                </a:lnTo>
                <a:close/>
              </a:path>
              <a:path w="27940" h="2067560">
                <a:moveTo>
                  <a:pt x="27939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469899"/>
                </a:lnTo>
                <a:close/>
              </a:path>
              <a:path w="27940" h="2067560">
                <a:moveTo>
                  <a:pt x="27939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7939" y="577849"/>
                </a:lnTo>
                <a:lnTo>
                  <a:pt x="27939" y="539749"/>
                </a:lnTo>
                <a:close/>
              </a:path>
              <a:path w="27940" h="2067560">
                <a:moveTo>
                  <a:pt x="27939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7939" y="582929"/>
                </a:lnTo>
                <a:lnTo>
                  <a:pt x="27939" y="577850"/>
                </a:lnTo>
                <a:close/>
              </a:path>
              <a:path w="27940" h="2067560">
                <a:moveTo>
                  <a:pt x="27939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39" y="589279"/>
                </a:lnTo>
                <a:lnTo>
                  <a:pt x="27939" y="582929"/>
                </a:lnTo>
                <a:close/>
              </a:path>
              <a:path w="27940" h="2067560">
                <a:moveTo>
                  <a:pt x="27939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7939" y="595629"/>
                </a:lnTo>
                <a:lnTo>
                  <a:pt x="27939" y="589279"/>
                </a:lnTo>
                <a:close/>
              </a:path>
              <a:path w="27940" h="2067560">
                <a:moveTo>
                  <a:pt x="27939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7939" y="622299"/>
                </a:lnTo>
                <a:lnTo>
                  <a:pt x="27939" y="595630"/>
                </a:lnTo>
                <a:close/>
              </a:path>
              <a:path w="27940" h="2067560">
                <a:moveTo>
                  <a:pt x="27939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7939" y="640079"/>
                </a:lnTo>
                <a:lnTo>
                  <a:pt x="27939" y="622300"/>
                </a:lnTo>
                <a:close/>
              </a:path>
              <a:path w="27940" h="2067560">
                <a:moveTo>
                  <a:pt x="2793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39" y="647699"/>
                </a:lnTo>
                <a:lnTo>
                  <a:pt x="27939" y="640079"/>
                </a:lnTo>
                <a:close/>
              </a:path>
              <a:path w="27940" h="2067560">
                <a:moveTo>
                  <a:pt x="27939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47700"/>
                </a:lnTo>
                <a:close/>
              </a:path>
              <a:path w="27940" h="2067560">
                <a:moveTo>
                  <a:pt x="27939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7939" y="666749"/>
                </a:lnTo>
                <a:lnTo>
                  <a:pt x="27939" y="660400"/>
                </a:lnTo>
                <a:close/>
              </a:path>
              <a:path w="27940" h="2067560">
                <a:moveTo>
                  <a:pt x="27939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666750"/>
                </a:lnTo>
                <a:close/>
              </a:path>
              <a:path w="27940" h="2067560">
                <a:moveTo>
                  <a:pt x="27939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7939" y="717549"/>
                </a:lnTo>
                <a:lnTo>
                  <a:pt x="27939" y="709930"/>
                </a:lnTo>
                <a:close/>
              </a:path>
              <a:path w="27940" h="2067560">
                <a:moveTo>
                  <a:pt x="27939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7549"/>
                </a:lnTo>
                <a:close/>
              </a:path>
              <a:path w="27940" h="2067560">
                <a:moveTo>
                  <a:pt x="27939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23899"/>
                </a:lnTo>
                <a:close/>
              </a:path>
              <a:path w="27940" h="2067560">
                <a:moveTo>
                  <a:pt x="27939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7939" y="767079"/>
                </a:lnTo>
                <a:lnTo>
                  <a:pt x="27939" y="760729"/>
                </a:lnTo>
                <a:close/>
              </a:path>
              <a:path w="27940" h="2067560">
                <a:moveTo>
                  <a:pt x="27939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7939" y="798829"/>
                </a:lnTo>
                <a:lnTo>
                  <a:pt x="27939" y="767079"/>
                </a:lnTo>
                <a:close/>
              </a:path>
              <a:path w="27940" h="2067560">
                <a:moveTo>
                  <a:pt x="27939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39" y="805179"/>
                </a:lnTo>
                <a:lnTo>
                  <a:pt x="27939" y="798829"/>
                </a:lnTo>
                <a:close/>
              </a:path>
              <a:path w="27940" h="2067560">
                <a:moveTo>
                  <a:pt x="27939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79"/>
                </a:lnTo>
                <a:close/>
              </a:path>
              <a:path w="27940" h="2067560">
                <a:moveTo>
                  <a:pt x="27939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7939" y="850899"/>
                </a:lnTo>
                <a:lnTo>
                  <a:pt x="27939" y="812799"/>
                </a:lnTo>
                <a:close/>
              </a:path>
              <a:path w="27940" h="2067560">
                <a:moveTo>
                  <a:pt x="27939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7939" y="855979"/>
                </a:lnTo>
                <a:lnTo>
                  <a:pt x="27939" y="850899"/>
                </a:lnTo>
                <a:close/>
              </a:path>
              <a:path w="27940" h="2067560">
                <a:moveTo>
                  <a:pt x="27939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55980"/>
                </a:lnTo>
                <a:close/>
              </a:path>
              <a:path w="27940" h="2067560">
                <a:moveTo>
                  <a:pt x="27939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7939" y="951229"/>
                </a:lnTo>
                <a:lnTo>
                  <a:pt x="27939" y="881379"/>
                </a:lnTo>
                <a:close/>
              </a:path>
              <a:path w="27940" h="2067560">
                <a:moveTo>
                  <a:pt x="2793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7939" y="957579"/>
                </a:lnTo>
                <a:lnTo>
                  <a:pt x="27939" y="951230"/>
                </a:lnTo>
                <a:close/>
              </a:path>
              <a:path w="27940" h="2067560">
                <a:moveTo>
                  <a:pt x="27939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57579"/>
                </a:lnTo>
                <a:close/>
              </a:path>
              <a:path w="27940" h="2067560">
                <a:moveTo>
                  <a:pt x="27939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7939" y="976629"/>
                </a:lnTo>
                <a:lnTo>
                  <a:pt x="27939" y="965199"/>
                </a:lnTo>
                <a:close/>
              </a:path>
              <a:path w="27940" h="2067560">
                <a:moveTo>
                  <a:pt x="27939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7939" y="1003299"/>
                </a:lnTo>
                <a:lnTo>
                  <a:pt x="27939" y="976630"/>
                </a:lnTo>
                <a:close/>
              </a:path>
              <a:path w="27940" h="2067560">
                <a:moveTo>
                  <a:pt x="27939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03299"/>
                </a:lnTo>
                <a:close/>
              </a:path>
              <a:path w="27940" h="2067560">
                <a:moveTo>
                  <a:pt x="27939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7939" y="1225549"/>
                </a:lnTo>
                <a:lnTo>
                  <a:pt x="27939" y="1079500"/>
                </a:lnTo>
                <a:close/>
              </a:path>
              <a:path w="27940" h="2067560">
                <a:moveTo>
                  <a:pt x="27939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7939" y="1249679"/>
                </a:lnTo>
                <a:lnTo>
                  <a:pt x="27939" y="1225550"/>
                </a:lnTo>
                <a:close/>
              </a:path>
              <a:path w="27940" h="2067560">
                <a:moveTo>
                  <a:pt x="27939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7939" y="1301749"/>
                </a:lnTo>
                <a:lnTo>
                  <a:pt x="27939" y="1249680"/>
                </a:lnTo>
                <a:close/>
              </a:path>
              <a:path w="27940" h="2067560">
                <a:moveTo>
                  <a:pt x="27939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7939" y="1319529"/>
                </a:lnTo>
                <a:lnTo>
                  <a:pt x="27939" y="1301749"/>
                </a:lnTo>
                <a:close/>
              </a:path>
              <a:path w="27940" h="2067560">
                <a:moveTo>
                  <a:pt x="27939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7939" y="1332229"/>
                </a:lnTo>
                <a:lnTo>
                  <a:pt x="27939" y="1319530"/>
                </a:lnTo>
                <a:close/>
              </a:path>
              <a:path w="27940" h="2067560">
                <a:moveTo>
                  <a:pt x="27939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7939" y="1358899"/>
                </a:lnTo>
                <a:lnTo>
                  <a:pt x="27939" y="1332230"/>
                </a:lnTo>
                <a:close/>
              </a:path>
              <a:path w="27940" h="2067560">
                <a:moveTo>
                  <a:pt x="27939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7939" y="1389379"/>
                </a:lnTo>
                <a:lnTo>
                  <a:pt x="27939" y="1358900"/>
                </a:lnTo>
                <a:close/>
              </a:path>
              <a:path w="27940" h="2067560">
                <a:moveTo>
                  <a:pt x="27939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7939" y="1395729"/>
                </a:lnTo>
                <a:lnTo>
                  <a:pt x="27939" y="1389379"/>
                </a:lnTo>
                <a:close/>
              </a:path>
              <a:path w="27940" h="2067560">
                <a:moveTo>
                  <a:pt x="27939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7939" y="1402079"/>
                </a:lnTo>
                <a:lnTo>
                  <a:pt x="27939" y="1395729"/>
                </a:lnTo>
                <a:close/>
              </a:path>
              <a:path w="27940" h="2067560">
                <a:moveTo>
                  <a:pt x="27939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7939" y="1435099"/>
                </a:lnTo>
                <a:lnTo>
                  <a:pt x="27939" y="1402079"/>
                </a:lnTo>
                <a:close/>
              </a:path>
              <a:path w="27940" h="2067560">
                <a:moveTo>
                  <a:pt x="27939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7939" y="1459229"/>
                </a:lnTo>
                <a:lnTo>
                  <a:pt x="27939" y="1435099"/>
                </a:lnTo>
                <a:close/>
              </a:path>
              <a:path w="27940" h="2067560">
                <a:moveTo>
                  <a:pt x="27939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7939" y="1511299"/>
                </a:lnTo>
                <a:lnTo>
                  <a:pt x="27939" y="1459230"/>
                </a:lnTo>
                <a:close/>
              </a:path>
              <a:path w="27940" h="2067560">
                <a:moveTo>
                  <a:pt x="27939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7939" y="1529079"/>
                </a:lnTo>
                <a:lnTo>
                  <a:pt x="27939" y="1511300"/>
                </a:lnTo>
                <a:close/>
              </a:path>
              <a:path w="27940" h="2067560">
                <a:moveTo>
                  <a:pt x="27939" y="1832609"/>
                </a:moveTo>
                <a:lnTo>
                  <a:pt x="0" y="1832609"/>
                </a:lnTo>
                <a:lnTo>
                  <a:pt x="0" y="1968499"/>
                </a:lnTo>
                <a:lnTo>
                  <a:pt x="1269" y="1968499"/>
                </a:lnTo>
                <a:lnTo>
                  <a:pt x="1269" y="1973579"/>
                </a:lnTo>
                <a:lnTo>
                  <a:pt x="2539" y="1973579"/>
                </a:lnTo>
                <a:lnTo>
                  <a:pt x="2539" y="1978659"/>
                </a:lnTo>
                <a:lnTo>
                  <a:pt x="3809" y="1978659"/>
                </a:lnTo>
                <a:lnTo>
                  <a:pt x="3809" y="1983739"/>
                </a:lnTo>
                <a:lnTo>
                  <a:pt x="5079" y="1983739"/>
                </a:lnTo>
                <a:lnTo>
                  <a:pt x="5079" y="1987549"/>
                </a:lnTo>
                <a:lnTo>
                  <a:pt x="6350" y="1987549"/>
                </a:lnTo>
                <a:lnTo>
                  <a:pt x="6350" y="1992629"/>
                </a:lnTo>
                <a:lnTo>
                  <a:pt x="7619" y="1992629"/>
                </a:lnTo>
                <a:lnTo>
                  <a:pt x="7619" y="1997709"/>
                </a:lnTo>
                <a:lnTo>
                  <a:pt x="8889" y="1997709"/>
                </a:lnTo>
                <a:lnTo>
                  <a:pt x="8889" y="2001519"/>
                </a:lnTo>
                <a:lnTo>
                  <a:pt x="10159" y="2001519"/>
                </a:lnTo>
                <a:lnTo>
                  <a:pt x="10159" y="2006599"/>
                </a:lnTo>
                <a:lnTo>
                  <a:pt x="11429" y="2006599"/>
                </a:lnTo>
                <a:lnTo>
                  <a:pt x="11429" y="2011679"/>
                </a:lnTo>
                <a:lnTo>
                  <a:pt x="27939" y="2011679"/>
                </a:lnTo>
                <a:lnTo>
                  <a:pt x="27939" y="1832609"/>
                </a:lnTo>
                <a:close/>
              </a:path>
              <a:path w="27940" h="2067560">
                <a:moveTo>
                  <a:pt x="27939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39" y="1831339"/>
                </a:lnTo>
                <a:lnTo>
                  <a:pt x="27939" y="1824989"/>
                </a:lnTo>
                <a:close/>
              </a:path>
              <a:path w="27940" h="2067560">
                <a:moveTo>
                  <a:pt x="27939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7939" y="1823719"/>
                </a:lnTo>
                <a:lnTo>
                  <a:pt x="27939" y="1813559"/>
                </a:lnTo>
                <a:close/>
              </a:path>
              <a:path w="27940" h="2067560">
                <a:moveTo>
                  <a:pt x="27939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39" y="1812289"/>
                </a:lnTo>
                <a:lnTo>
                  <a:pt x="27939" y="1805939"/>
                </a:lnTo>
                <a:close/>
              </a:path>
              <a:path w="27940" h="2067560">
                <a:moveTo>
                  <a:pt x="27939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7939" y="1804670"/>
                </a:lnTo>
                <a:lnTo>
                  <a:pt x="27939" y="1794509"/>
                </a:lnTo>
                <a:close/>
              </a:path>
              <a:path w="27940" h="2067560">
                <a:moveTo>
                  <a:pt x="27939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39" y="1793239"/>
                </a:lnTo>
                <a:lnTo>
                  <a:pt x="27939" y="1786889"/>
                </a:lnTo>
                <a:close/>
              </a:path>
              <a:path w="27940" h="2067560">
                <a:moveTo>
                  <a:pt x="27939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7939" y="1785619"/>
                </a:lnTo>
                <a:lnTo>
                  <a:pt x="27939" y="1775460"/>
                </a:lnTo>
                <a:close/>
              </a:path>
              <a:path w="27940" h="2067560">
                <a:moveTo>
                  <a:pt x="27939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7939" y="1774189"/>
                </a:lnTo>
                <a:lnTo>
                  <a:pt x="27939" y="1767839"/>
                </a:lnTo>
                <a:close/>
              </a:path>
              <a:path w="27940" h="2067560">
                <a:moveTo>
                  <a:pt x="27939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7939" y="1766569"/>
                </a:lnTo>
                <a:lnTo>
                  <a:pt x="27939" y="1756409"/>
                </a:lnTo>
                <a:close/>
              </a:path>
              <a:path w="27940" h="2067560">
                <a:moveTo>
                  <a:pt x="27939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7939" y="1755139"/>
                </a:lnTo>
                <a:lnTo>
                  <a:pt x="27939" y="1748789"/>
                </a:lnTo>
                <a:close/>
              </a:path>
              <a:path w="27940" h="2067560">
                <a:moveTo>
                  <a:pt x="27939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7939" y="1747519"/>
                </a:lnTo>
                <a:lnTo>
                  <a:pt x="27939" y="1737359"/>
                </a:lnTo>
                <a:close/>
              </a:path>
              <a:path w="27940" h="2067560">
                <a:moveTo>
                  <a:pt x="27939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39" y="1736089"/>
                </a:lnTo>
                <a:lnTo>
                  <a:pt x="27939" y="1729739"/>
                </a:lnTo>
                <a:close/>
              </a:path>
              <a:path w="27940" h="2067560">
                <a:moveTo>
                  <a:pt x="27939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7939" y="1728469"/>
                </a:lnTo>
                <a:lnTo>
                  <a:pt x="27939" y="1718309"/>
                </a:lnTo>
                <a:close/>
              </a:path>
              <a:path w="27940" h="2067560">
                <a:moveTo>
                  <a:pt x="27939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39" y="1717039"/>
                </a:lnTo>
                <a:lnTo>
                  <a:pt x="27939" y="1710689"/>
                </a:lnTo>
                <a:close/>
              </a:path>
              <a:path w="27940" h="2067560">
                <a:moveTo>
                  <a:pt x="27939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7939" y="1709419"/>
                </a:lnTo>
                <a:lnTo>
                  <a:pt x="27939" y="1699259"/>
                </a:lnTo>
                <a:close/>
              </a:path>
              <a:path w="27940" h="2067560">
                <a:moveTo>
                  <a:pt x="27939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7939" y="1697989"/>
                </a:lnTo>
                <a:lnTo>
                  <a:pt x="27939" y="1691639"/>
                </a:lnTo>
                <a:close/>
              </a:path>
              <a:path w="27940" h="2067560">
                <a:moveTo>
                  <a:pt x="27939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7939" y="1690369"/>
                </a:lnTo>
                <a:lnTo>
                  <a:pt x="27939" y="1680210"/>
                </a:lnTo>
                <a:close/>
              </a:path>
              <a:path w="27940" h="2067560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2067560">
                <a:moveTo>
                  <a:pt x="27939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7939" y="1671319"/>
                </a:lnTo>
                <a:lnTo>
                  <a:pt x="27939" y="1661159"/>
                </a:lnTo>
                <a:close/>
              </a:path>
              <a:path w="27940" h="2067560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2067560">
                <a:moveTo>
                  <a:pt x="27939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7939" y="1652269"/>
                </a:lnTo>
                <a:lnTo>
                  <a:pt x="27939" y="1642109"/>
                </a:lnTo>
                <a:close/>
              </a:path>
              <a:path w="27940" h="2067560">
                <a:moveTo>
                  <a:pt x="27939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28139"/>
                </a:lnTo>
                <a:close/>
              </a:path>
              <a:path w="27940" h="2067560">
                <a:moveTo>
                  <a:pt x="27939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7939" y="1626869"/>
                </a:lnTo>
                <a:lnTo>
                  <a:pt x="27939" y="1616709"/>
                </a:lnTo>
                <a:close/>
              </a:path>
              <a:path w="27940" h="2067560">
                <a:moveTo>
                  <a:pt x="27939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39" y="1615439"/>
                </a:lnTo>
                <a:lnTo>
                  <a:pt x="27939" y="1609089"/>
                </a:lnTo>
                <a:close/>
              </a:path>
              <a:path w="27940" h="2067560">
                <a:moveTo>
                  <a:pt x="27939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39" y="1607819"/>
                </a:lnTo>
                <a:lnTo>
                  <a:pt x="27939" y="1597660"/>
                </a:lnTo>
                <a:close/>
              </a:path>
              <a:path w="27940" h="2067560">
                <a:moveTo>
                  <a:pt x="27939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39" y="1596389"/>
                </a:lnTo>
                <a:lnTo>
                  <a:pt x="27939" y="1590039"/>
                </a:lnTo>
                <a:close/>
              </a:path>
              <a:path w="27940" h="2067560">
                <a:moveTo>
                  <a:pt x="27939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7939" y="1588770"/>
                </a:lnTo>
                <a:lnTo>
                  <a:pt x="27939" y="1578609"/>
                </a:lnTo>
                <a:close/>
              </a:path>
              <a:path w="27940" h="2067560">
                <a:moveTo>
                  <a:pt x="27939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39" y="1577339"/>
                </a:lnTo>
                <a:lnTo>
                  <a:pt x="27939" y="1570989"/>
                </a:lnTo>
                <a:close/>
              </a:path>
              <a:path w="27940" h="2067560">
                <a:moveTo>
                  <a:pt x="27939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7939" y="1569720"/>
                </a:lnTo>
                <a:lnTo>
                  <a:pt x="27939" y="1559559"/>
                </a:lnTo>
                <a:close/>
              </a:path>
              <a:path w="27940" h="2067560">
                <a:moveTo>
                  <a:pt x="27939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39" y="1558289"/>
                </a:lnTo>
                <a:lnTo>
                  <a:pt x="27939" y="1551939"/>
                </a:lnTo>
                <a:close/>
              </a:path>
              <a:path w="27940" h="2067560">
                <a:moveTo>
                  <a:pt x="27939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39" y="1550669"/>
                </a:lnTo>
                <a:lnTo>
                  <a:pt x="27939" y="1540509"/>
                </a:lnTo>
                <a:close/>
              </a:path>
              <a:path w="27940" h="2067560">
                <a:moveTo>
                  <a:pt x="27939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39" y="1539239"/>
                </a:lnTo>
                <a:lnTo>
                  <a:pt x="27939" y="1532889"/>
                </a:lnTo>
                <a:close/>
              </a:path>
              <a:path w="27940" h="2067560">
                <a:moveTo>
                  <a:pt x="27939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7939" y="1531619"/>
                </a:lnTo>
                <a:lnTo>
                  <a:pt x="27939" y="1530349"/>
                </a:lnTo>
                <a:close/>
              </a:path>
              <a:path w="27940" h="2067560">
                <a:moveTo>
                  <a:pt x="27939" y="2011679"/>
                </a:moveTo>
                <a:lnTo>
                  <a:pt x="12700" y="2011679"/>
                </a:lnTo>
                <a:lnTo>
                  <a:pt x="12700" y="2015489"/>
                </a:lnTo>
                <a:lnTo>
                  <a:pt x="13969" y="2015489"/>
                </a:lnTo>
                <a:lnTo>
                  <a:pt x="13969" y="2020569"/>
                </a:lnTo>
                <a:lnTo>
                  <a:pt x="15239" y="2020569"/>
                </a:lnTo>
                <a:lnTo>
                  <a:pt x="15239" y="2025649"/>
                </a:lnTo>
                <a:lnTo>
                  <a:pt x="16509" y="2025649"/>
                </a:lnTo>
                <a:lnTo>
                  <a:pt x="16509" y="2029459"/>
                </a:lnTo>
                <a:lnTo>
                  <a:pt x="17779" y="2029459"/>
                </a:lnTo>
                <a:lnTo>
                  <a:pt x="17779" y="2034539"/>
                </a:lnTo>
                <a:lnTo>
                  <a:pt x="19050" y="2034539"/>
                </a:lnTo>
                <a:lnTo>
                  <a:pt x="19050" y="2039619"/>
                </a:lnTo>
                <a:lnTo>
                  <a:pt x="20319" y="2039619"/>
                </a:lnTo>
                <a:lnTo>
                  <a:pt x="20319" y="2043429"/>
                </a:lnTo>
                <a:lnTo>
                  <a:pt x="21589" y="2043429"/>
                </a:lnTo>
                <a:lnTo>
                  <a:pt x="21589" y="2048509"/>
                </a:lnTo>
                <a:lnTo>
                  <a:pt x="22859" y="2048509"/>
                </a:lnTo>
                <a:lnTo>
                  <a:pt x="22859" y="2053589"/>
                </a:lnTo>
                <a:lnTo>
                  <a:pt x="24129" y="2053589"/>
                </a:lnTo>
                <a:lnTo>
                  <a:pt x="24129" y="2057399"/>
                </a:lnTo>
                <a:lnTo>
                  <a:pt x="25400" y="2057399"/>
                </a:lnTo>
                <a:lnTo>
                  <a:pt x="25400" y="2062479"/>
                </a:lnTo>
                <a:lnTo>
                  <a:pt x="26669" y="2062479"/>
                </a:lnTo>
                <a:lnTo>
                  <a:pt x="26669" y="2067559"/>
                </a:lnTo>
                <a:lnTo>
                  <a:pt x="27939" y="2067559"/>
                </a:lnTo>
                <a:lnTo>
                  <a:pt x="27939" y="2011679"/>
                </a:lnTo>
                <a:close/>
              </a:path>
            </a:pathLst>
          </a:custGeom>
          <a:solidFill>
            <a:srgbClr val="1F3D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bk object 502"/>
          <p:cNvSpPr/>
          <p:nvPr/>
        </p:nvSpPr>
        <p:spPr>
          <a:xfrm>
            <a:off x="8202930" y="3304540"/>
            <a:ext cx="27940" cy="2157730"/>
          </a:xfrm>
          <a:custGeom>
            <a:avLst/>
            <a:gdLst/>
            <a:ahLst/>
            <a:cxnLst/>
            <a:rect l="l" t="t" r="r" b="b"/>
            <a:pathLst>
              <a:path w="27940" h="2157729">
                <a:moveTo>
                  <a:pt x="6350" y="0"/>
                </a:moveTo>
                <a:lnTo>
                  <a:pt x="0" y="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12699"/>
                </a:lnTo>
                <a:lnTo>
                  <a:pt x="6350" y="12699"/>
                </a:lnTo>
                <a:lnTo>
                  <a:pt x="6350" y="0"/>
                </a:lnTo>
                <a:close/>
              </a:path>
              <a:path w="27940" h="2157729">
                <a:moveTo>
                  <a:pt x="2794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7940" y="317499"/>
                </a:lnTo>
                <a:lnTo>
                  <a:pt x="27940" y="304800"/>
                </a:lnTo>
                <a:close/>
              </a:path>
              <a:path w="27940" h="2157729">
                <a:moveTo>
                  <a:pt x="27940" y="317499"/>
                </a:moveTo>
                <a:lnTo>
                  <a:pt x="0" y="317499"/>
                </a:lnTo>
                <a:lnTo>
                  <a:pt x="0" y="336549"/>
                </a:lnTo>
                <a:lnTo>
                  <a:pt x="27940" y="336549"/>
                </a:lnTo>
                <a:lnTo>
                  <a:pt x="27940" y="317499"/>
                </a:lnTo>
                <a:close/>
              </a:path>
              <a:path w="27940" h="2157729">
                <a:moveTo>
                  <a:pt x="27940" y="336550"/>
                </a:moveTo>
                <a:lnTo>
                  <a:pt x="0" y="33655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36550"/>
                </a:lnTo>
                <a:close/>
              </a:path>
              <a:path w="27940" h="2157729">
                <a:moveTo>
                  <a:pt x="2794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349250"/>
                </a:lnTo>
                <a:close/>
              </a:path>
              <a:path w="27940" h="2157729">
                <a:moveTo>
                  <a:pt x="27940" y="361949"/>
                </a:moveTo>
                <a:lnTo>
                  <a:pt x="0" y="361949"/>
                </a:lnTo>
                <a:lnTo>
                  <a:pt x="0" y="393699"/>
                </a:lnTo>
                <a:lnTo>
                  <a:pt x="27940" y="393699"/>
                </a:lnTo>
                <a:lnTo>
                  <a:pt x="27940" y="361949"/>
                </a:lnTo>
                <a:close/>
              </a:path>
              <a:path w="27940" h="2157729">
                <a:moveTo>
                  <a:pt x="27940" y="393700"/>
                </a:moveTo>
                <a:lnTo>
                  <a:pt x="0" y="39370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3700"/>
                </a:lnTo>
                <a:close/>
              </a:path>
              <a:path w="27940" h="2157729">
                <a:moveTo>
                  <a:pt x="27940" y="400049"/>
                </a:moveTo>
                <a:lnTo>
                  <a:pt x="0" y="400049"/>
                </a:lnTo>
                <a:lnTo>
                  <a:pt x="0" y="412749"/>
                </a:lnTo>
                <a:lnTo>
                  <a:pt x="27940" y="412749"/>
                </a:lnTo>
                <a:lnTo>
                  <a:pt x="27940" y="400049"/>
                </a:lnTo>
                <a:close/>
              </a:path>
              <a:path w="27940" h="2157729">
                <a:moveTo>
                  <a:pt x="27940" y="412749"/>
                </a:moveTo>
                <a:lnTo>
                  <a:pt x="0" y="412749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2749"/>
                </a:lnTo>
                <a:close/>
              </a:path>
              <a:path w="27940" h="2157729">
                <a:moveTo>
                  <a:pt x="27940" y="419099"/>
                </a:moveTo>
                <a:lnTo>
                  <a:pt x="0" y="419099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419099"/>
                </a:lnTo>
                <a:close/>
              </a:path>
              <a:path w="27940" h="2157729">
                <a:moveTo>
                  <a:pt x="27940" y="431800"/>
                </a:moveTo>
                <a:lnTo>
                  <a:pt x="0" y="43180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31800"/>
                </a:lnTo>
                <a:close/>
              </a:path>
              <a:path w="27940" h="2157729">
                <a:moveTo>
                  <a:pt x="27940" y="457199"/>
                </a:moveTo>
                <a:lnTo>
                  <a:pt x="0" y="457199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457199"/>
                </a:lnTo>
                <a:close/>
              </a:path>
              <a:path w="27940" h="2157729">
                <a:moveTo>
                  <a:pt x="27940" y="527049"/>
                </a:moveTo>
                <a:lnTo>
                  <a:pt x="0" y="52704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27049"/>
                </a:lnTo>
                <a:close/>
              </a:path>
              <a:path w="27940" h="2157729">
                <a:moveTo>
                  <a:pt x="27940" y="565150"/>
                </a:moveTo>
                <a:lnTo>
                  <a:pt x="0" y="56515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5150"/>
                </a:lnTo>
                <a:close/>
              </a:path>
              <a:path w="27940" h="2157729">
                <a:moveTo>
                  <a:pt x="27940" y="570229"/>
                </a:moveTo>
                <a:lnTo>
                  <a:pt x="0" y="570229"/>
                </a:lnTo>
                <a:lnTo>
                  <a:pt x="0" y="576579"/>
                </a:lnTo>
                <a:lnTo>
                  <a:pt x="27940" y="576579"/>
                </a:lnTo>
                <a:lnTo>
                  <a:pt x="27940" y="570229"/>
                </a:lnTo>
                <a:close/>
              </a:path>
              <a:path w="27940" h="2157729">
                <a:moveTo>
                  <a:pt x="27940" y="576579"/>
                </a:moveTo>
                <a:lnTo>
                  <a:pt x="0" y="57657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76579"/>
                </a:lnTo>
                <a:close/>
              </a:path>
              <a:path w="27940" h="2157729">
                <a:moveTo>
                  <a:pt x="27940" y="582930"/>
                </a:moveTo>
                <a:lnTo>
                  <a:pt x="0" y="58293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582930"/>
                </a:lnTo>
                <a:close/>
              </a:path>
              <a:path w="27940" h="2157729">
                <a:moveTo>
                  <a:pt x="27940" y="609600"/>
                </a:moveTo>
                <a:lnTo>
                  <a:pt x="0" y="609600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09600"/>
                </a:lnTo>
                <a:close/>
              </a:path>
              <a:path w="27940" h="215772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2157729">
                <a:moveTo>
                  <a:pt x="27940" y="635000"/>
                </a:moveTo>
                <a:lnTo>
                  <a:pt x="0" y="635000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35000"/>
                </a:lnTo>
                <a:close/>
              </a:path>
              <a:path w="27940" h="2157729">
                <a:moveTo>
                  <a:pt x="27940" y="647700"/>
                </a:moveTo>
                <a:lnTo>
                  <a:pt x="0" y="64770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7700"/>
                </a:lnTo>
                <a:close/>
              </a:path>
              <a:path w="27940" h="2157729">
                <a:moveTo>
                  <a:pt x="27940" y="654050"/>
                </a:moveTo>
                <a:lnTo>
                  <a:pt x="0" y="6540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54050"/>
                </a:lnTo>
                <a:close/>
              </a:path>
              <a:path w="27940" h="2157729">
                <a:moveTo>
                  <a:pt x="27940" y="697230"/>
                </a:moveTo>
                <a:lnTo>
                  <a:pt x="0" y="69723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7230"/>
                </a:lnTo>
                <a:close/>
              </a:path>
              <a:path w="27940" h="2157729">
                <a:moveTo>
                  <a:pt x="27940" y="704849"/>
                </a:moveTo>
                <a:lnTo>
                  <a:pt x="0" y="704849"/>
                </a:lnTo>
                <a:lnTo>
                  <a:pt x="0" y="711199"/>
                </a:lnTo>
                <a:lnTo>
                  <a:pt x="27940" y="711199"/>
                </a:lnTo>
                <a:lnTo>
                  <a:pt x="27940" y="704849"/>
                </a:lnTo>
                <a:close/>
              </a:path>
              <a:path w="27940" h="2157729">
                <a:moveTo>
                  <a:pt x="27940" y="711199"/>
                </a:moveTo>
                <a:lnTo>
                  <a:pt x="0" y="711199"/>
                </a:lnTo>
                <a:lnTo>
                  <a:pt x="0" y="748029"/>
                </a:lnTo>
                <a:lnTo>
                  <a:pt x="27940" y="748029"/>
                </a:lnTo>
                <a:lnTo>
                  <a:pt x="27940" y="711199"/>
                </a:lnTo>
                <a:close/>
              </a:path>
              <a:path w="27940" h="2157729">
                <a:moveTo>
                  <a:pt x="27940" y="748029"/>
                </a:moveTo>
                <a:lnTo>
                  <a:pt x="0" y="748029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48029"/>
                </a:lnTo>
                <a:close/>
              </a:path>
              <a:path w="27940" h="2157729">
                <a:moveTo>
                  <a:pt x="27940" y="754379"/>
                </a:moveTo>
                <a:lnTo>
                  <a:pt x="0" y="754379"/>
                </a:lnTo>
                <a:lnTo>
                  <a:pt x="0" y="786129"/>
                </a:lnTo>
                <a:lnTo>
                  <a:pt x="27940" y="786129"/>
                </a:lnTo>
                <a:lnTo>
                  <a:pt x="27940" y="754379"/>
                </a:lnTo>
                <a:close/>
              </a:path>
              <a:path w="27940" h="2157729">
                <a:moveTo>
                  <a:pt x="27940" y="786129"/>
                </a:moveTo>
                <a:lnTo>
                  <a:pt x="0" y="786129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29"/>
                </a:lnTo>
                <a:close/>
              </a:path>
              <a:path w="27940" h="2157729">
                <a:moveTo>
                  <a:pt x="27940" y="792479"/>
                </a:moveTo>
                <a:lnTo>
                  <a:pt x="0" y="792479"/>
                </a:lnTo>
                <a:lnTo>
                  <a:pt x="0" y="800099"/>
                </a:lnTo>
                <a:lnTo>
                  <a:pt x="27940" y="800099"/>
                </a:lnTo>
                <a:lnTo>
                  <a:pt x="27940" y="792479"/>
                </a:lnTo>
                <a:close/>
              </a:path>
              <a:path w="27940" h="2157729">
                <a:moveTo>
                  <a:pt x="27940" y="800099"/>
                </a:moveTo>
                <a:lnTo>
                  <a:pt x="0" y="80009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00099"/>
                </a:lnTo>
                <a:close/>
              </a:path>
              <a:path w="27940" h="2157729">
                <a:moveTo>
                  <a:pt x="27940" y="838199"/>
                </a:moveTo>
                <a:lnTo>
                  <a:pt x="0" y="838199"/>
                </a:lnTo>
                <a:lnTo>
                  <a:pt x="0" y="843279"/>
                </a:lnTo>
                <a:lnTo>
                  <a:pt x="27940" y="843279"/>
                </a:lnTo>
                <a:lnTo>
                  <a:pt x="27940" y="838199"/>
                </a:lnTo>
                <a:close/>
              </a:path>
              <a:path w="27940" h="2157729">
                <a:moveTo>
                  <a:pt x="27940" y="843280"/>
                </a:moveTo>
                <a:lnTo>
                  <a:pt x="0" y="843280"/>
                </a:lnTo>
                <a:lnTo>
                  <a:pt x="0" y="868679"/>
                </a:lnTo>
                <a:lnTo>
                  <a:pt x="27940" y="868679"/>
                </a:lnTo>
                <a:lnTo>
                  <a:pt x="27940" y="843280"/>
                </a:lnTo>
                <a:close/>
              </a:path>
              <a:path w="27940" h="2157729">
                <a:moveTo>
                  <a:pt x="27940" y="868679"/>
                </a:moveTo>
                <a:lnTo>
                  <a:pt x="0" y="868679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868679"/>
                </a:lnTo>
                <a:close/>
              </a:path>
              <a:path w="27940" h="2157729">
                <a:moveTo>
                  <a:pt x="2794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7940" y="944879"/>
                </a:lnTo>
                <a:lnTo>
                  <a:pt x="27940" y="938530"/>
                </a:lnTo>
                <a:close/>
              </a:path>
              <a:path w="27940" h="2157729">
                <a:moveTo>
                  <a:pt x="27940" y="944879"/>
                </a:moveTo>
                <a:lnTo>
                  <a:pt x="0" y="944879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79"/>
                </a:lnTo>
                <a:close/>
              </a:path>
              <a:path w="27940" h="2157729">
                <a:moveTo>
                  <a:pt x="27940" y="952499"/>
                </a:moveTo>
                <a:lnTo>
                  <a:pt x="0" y="952499"/>
                </a:lnTo>
                <a:lnTo>
                  <a:pt x="0" y="963929"/>
                </a:lnTo>
                <a:lnTo>
                  <a:pt x="27940" y="963929"/>
                </a:lnTo>
                <a:lnTo>
                  <a:pt x="27940" y="952499"/>
                </a:lnTo>
                <a:close/>
              </a:path>
              <a:path w="27940" h="2157729">
                <a:moveTo>
                  <a:pt x="27940" y="963930"/>
                </a:moveTo>
                <a:lnTo>
                  <a:pt x="0" y="96393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63930"/>
                </a:lnTo>
                <a:close/>
              </a:path>
              <a:path w="27940" h="2157729">
                <a:moveTo>
                  <a:pt x="27940" y="990599"/>
                </a:moveTo>
                <a:lnTo>
                  <a:pt x="0" y="9905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990599"/>
                </a:lnTo>
                <a:close/>
              </a:path>
              <a:path w="27940" h="2157729">
                <a:moveTo>
                  <a:pt x="27940" y="1066800"/>
                </a:moveTo>
                <a:lnTo>
                  <a:pt x="0" y="1066800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066800"/>
                </a:lnTo>
                <a:close/>
              </a:path>
              <a:path w="27940" h="2157729">
                <a:moveTo>
                  <a:pt x="27940" y="1212850"/>
                </a:moveTo>
                <a:lnTo>
                  <a:pt x="0" y="1212850"/>
                </a:lnTo>
                <a:lnTo>
                  <a:pt x="0" y="1236979"/>
                </a:lnTo>
                <a:lnTo>
                  <a:pt x="27940" y="1236979"/>
                </a:lnTo>
                <a:lnTo>
                  <a:pt x="27940" y="1212850"/>
                </a:lnTo>
                <a:close/>
              </a:path>
              <a:path w="27940" h="2157729">
                <a:moveTo>
                  <a:pt x="27940" y="1236980"/>
                </a:moveTo>
                <a:lnTo>
                  <a:pt x="0" y="1236980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36980"/>
                </a:lnTo>
                <a:close/>
              </a:path>
              <a:path w="27940" h="2157729">
                <a:moveTo>
                  <a:pt x="27940" y="1289049"/>
                </a:moveTo>
                <a:lnTo>
                  <a:pt x="0" y="1289049"/>
                </a:lnTo>
                <a:lnTo>
                  <a:pt x="0" y="1306829"/>
                </a:lnTo>
                <a:lnTo>
                  <a:pt x="27940" y="1306829"/>
                </a:lnTo>
                <a:lnTo>
                  <a:pt x="27940" y="1289049"/>
                </a:lnTo>
                <a:close/>
              </a:path>
              <a:path w="27940" h="2157729">
                <a:moveTo>
                  <a:pt x="27940" y="1306830"/>
                </a:moveTo>
                <a:lnTo>
                  <a:pt x="0" y="1306830"/>
                </a:lnTo>
                <a:lnTo>
                  <a:pt x="0" y="1319529"/>
                </a:lnTo>
                <a:lnTo>
                  <a:pt x="27940" y="1319529"/>
                </a:lnTo>
                <a:lnTo>
                  <a:pt x="27940" y="1306830"/>
                </a:lnTo>
                <a:close/>
              </a:path>
              <a:path w="27940" h="2157729">
                <a:moveTo>
                  <a:pt x="27940" y="1319530"/>
                </a:moveTo>
                <a:lnTo>
                  <a:pt x="0" y="1319530"/>
                </a:lnTo>
                <a:lnTo>
                  <a:pt x="0" y="1346199"/>
                </a:lnTo>
                <a:lnTo>
                  <a:pt x="27940" y="1346199"/>
                </a:lnTo>
                <a:lnTo>
                  <a:pt x="27940" y="1319530"/>
                </a:lnTo>
                <a:close/>
              </a:path>
              <a:path w="27940" h="2157729">
                <a:moveTo>
                  <a:pt x="27940" y="1346200"/>
                </a:moveTo>
                <a:lnTo>
                  <a:pt x="0" y="1346200"/>
                </a:lnTo>
                <a:lnTo>
                  <a:pt x="0" y="1376679"/>
                </a:lnTo>
                <a:lnTo>
                  <a:pt x="27940" y="1376679"/>
                </a:lnTo>
                <a:lnTo>
                  <a:pt x="27940" y="1346200"/>
                </a:lnTo>
                <a:close/>
              </a:path>
              <a:path w="27940" h="2157729">
                <a:moveTo>
                  <a:pt x="27940" y="1376679"/>
                </a:moveTo>
                <a:lnTo>
                  <a:pt x="0" y="1376679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6679"/>
                </a:lnTo>
                <a:close/>
              </a:path>
              <a:path w="27940" h="2157729">
                <a:moveTo>
                  <a:pt x="27940" y="1383029"/>
                </a:moveTo>
                <a:lnTo>
                  <a:pt x="0" y="1383029"/>
                </a:lnTo>
                <a:lnTo>
                  <a:pt x="0" y="1389379"/>
                </a:lnTo>
                <a:lnTo>
                  <a:pt x="27940" y="1389379"/>
                </a:lnTo>
                <a:lnTo>
                  <a:pt x="27940" y="1383029"/>
                </a:lnTo>
                <a:close/>
              </a:path>
              <a:path w="27940" h="2157729">
                <a:moveTo>
                  <a:pt x="27940" y="1389379"/>
                </a:moveTo>
                <a:lnTo>
                  <a:pt x="0" y="1389379"/>
                </a:lnTo>
                <a:lnTo>
                  <a:pt x="0" y="1422399"/>
                </a:lnTo>
                <a:lnTo>
                  <a:pt x="27940" y="1422399"/>
                </a:lnTo>
                <a:lnTo>
                  <a:pt x="27940" y="1389379"/>
                </a:lnTo>
                <a:close/>
              </a:path>
              <a:path w="27940" h="2157729">
                <a:moveTo>
                  <a:pt x="27940" y="1422399"/>
                </a:moveTo>
                <a:lnTo>
                  <a:pt x="0" y="1422399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22399"/>
                </a:lnTo>
                <a:close/>
              </a:path>
              <a:path w="27940" h="2157729">
                <a:moveTo>
                  <a:pt x="27940" y="1446530"/>
                </a:moveTo>
                <a:lnTo>
                  <a:pt x="0" y="1446530"/>
                </a:lnTo>
                <a:lnTo>
                  <a:pt x="0" y="1498599"/>
                </a:lnTo>
                <a:lnTo>
                  <a:pt x="27940" y="1498599"/>
                </a:lnTo>
                <a:lnTo>
                  <a:pt x="27940" y="1446530"/>
                </a:lnTo>
                <a:close/>
              </a:path>
              <a:path w="27940" h="2157729">
                <a:moveTo>
                  <a:pt x="27940" y="1498600"/>
                </a:moveTo>
                <a:lnTo>
                  <a:pt x="0" y="1498600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498600"/>
                </a:lnTo>
                <a:close/>
              </a:path>
              <a:path w="27940" h="2157729">
                <a:moveTo>
                  <a:pt x="27940" y="1819909"/>
                </a:moveTo>
                <a:lnTo>
                  <a:pt x="0" y="1819909"/>
                </a:lnTo>
                <a:lnTo>
                  <a:pt x="0" y="2059939"/>
                </a:lnTo>
                <a:lnTo>
                  <a:pt x="1270" y="2059939"/>
                </a:lnTo>
                <a:lnTo>
                  <a:pt x="1270" y="2063749"/>
                </a:lnTo>
                <a:lnTo>
                  <a:pt x="2540" y="2063749"/>
                </a:lnTo>
                <a:lnTo>
                  <a:pt x="2540" y="2068829"/>
                </a:lnTo>
                <a:lnTo>
                  <a:pt x="3810" y="2068829"/>
                </a:lnTo>
                <a:lnTo>
                  <a:pt x="3810" y="2073909"/>
                </a:lnTo>
                <a:lnTo>
                  <a:pt x="5079" y="2073909"/>
                </a:lnTo>
                <a:lnTo>
                  <a:pt x="5079" y="2077719"/>
                </a:lnTo>
                <a:lnTo>
                  <a:pt x="6350" y="2077719"/>
                </a:lnTo>
                <a:lnTo>
                  <a:pt x="6350" y="2082799"/>
                </a:lnTo>
                <a:lnTo>
                  <a:pt x="7620" y="2082799"/>
                </a:lnTo>
                <a:lnTo>
                  <a:pt x="7620" y="2087879"/>
                </a:lnTo>
                <a:lnTo>
                  <a:pt x="27940" y="2087879"/>
                </a:lnTo>
                <a:lnTo>
                  <a:pt x="27940" y="1819909"/>
                </a:lnTo>
                <a:close/>
              </a:path>
              <a:path w="27940" h="2157729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2157729">
                <a:moveTo>
                  <a:pt x="27940" y="1800859"/>
                </a:moveTo>
                <a:lnTo>
                  <a:pt x="0" y="1800859"/>
                </a:lnTo>
                <a:lnTo>
                  <a:pt x="0" y="1811019"/>
                </a:lnTo>
                <a:lnTo>
                  <a:pt x="27940" y="1811019"/>
                </a:lnTo>
                <a:lnTo>
                  <a:pt x="27940" y="1800859"/>
                </a:lnTo>
                <a:close/>
              </a:path>
              <a:path w="27940" h="2157729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2157729">
                <a:moveTo>
                  <a:pt x="27940" y="1781809"/>
                </a:moveTo>
                <a:lnTo>
                  <a:pt x="0" y="1781809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09"/>
                </a:lnTo>
                <a:close/>
              </a:path>
              <a:path w="27940" h="2157729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2157729">
                <a:moveTo>
                  <a:pt x="27940" y="1762760"/>
                </a:moveTo>
                <a:lnTo>
                  <a:pt x="0" y="1762760"/>
                </a:lnTo>
                <a:lnTo>
                  <a:pt x="0" y="1772919"/>
                </a:lnTo>
                <a:lnTo>
                  <a:pt x="27940" y="1772919"/>
                </a:lnTo>
                <a:lnTo>
                  <a:pt x="27940" y="1762760"/>
                </a:lnTo>
                <a:close/>
              </a:path>
              <a:path w="27940" h="2157729">
                <a:moveTo>
                  <a:pt x="27940" y="1755139"/>
                </a:moveTo>
                <a:lnTo>
                  <a:pt x="0" y="1755139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39"/>
                </a:lnTo>
                <a:close/>
              </a:path>
              <a:path w="27940" h="2157729">
                <a:moveTo>
                  <a:pt x="27940" y="1743709"/>
                </a:moveTo>
                <a:lnTo>
                  <a:pt x="0" y="1743709"/>
                </a:lnTo>
                <a:lnTo>
                  <a:pt x="0" y="1753869"/>
                </a:lnTo>
                <a:lnTo>
                  <a:pt x="27940" y="1753869"/>
                </a:lnTo>
                <a:lnTo>
                  <a:pt x="27940" y="1743709"/>
                </a:lnTo>
                <a:close/>
              </a:path>
              <a:path w="27940" h="2157729">
                <a:moveTo>
                  <a:pt x="27940" y="1736089"/>
                </a:moveTo>
                <a:lnTo>
                  <a:pt x="0" y="1736089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89"/>
                </a:lnTo>
                <a:close/>
              </a:path>
              <a:path w="27940" h="2157729">
                <a:moveTo>
                  <a:pt x="27940" y="1724659"/>
                </a:moveTo>
                <a:lnTo>
                  <a:pt x="0" y="1724659"/>
                </a:lnTo>
                <a:lnTo>
                  <a:pt x="0" y="1734819"/>
                </a:lnTo>
                <a:lnTo>
                  <a:pt x="27940" y="1734819"/>
                </a:lnTo>
                <a:lnTo>
                  <a:pt x="27940" y="1724659"/>
                </a:lnTo>
                <a:close/>
              </a:path>
              <a:path w="27940" h="2157729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2157729">
                <a:moveTo>
                  <a:pt x="27940" y="1705609"/>
                </a:moveTo>
                <a:lnTo>
                  <a:pt x="0" y="1705609"/>
                </a:lnTo>
                <a:lnTo>
                  <a:pt x="0" y="1715769"/>
                </a:lnTo>
                <a:lnTo>
                  <a:pt x="27940" y="1715769"/>
                </a:lnTo>
                <a:lnTo>
                  <a:pt x="27940" y="1705609"/>
                </a:lnTo>
                <a:close/>
              </a:path>
              <a:path w="27940" h="2157729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2157729">
                <a:moveTo>
                  <a:pt x="27940" y="1686559"/>
                </a:moveTo>
                <a:lnTo>
                  <a:pt x="0" y="1686559"/>
                </a:lnTo>
                <a:lnTo>
                  <a:pt x="0" y="1696719"/>
                </a:lnTo>
                <a:lnTo>
                  <a:pt x="27940" y="1696719"/>
                </a:lnTo>
                <a:lnTo>
                  <a:pt x="27940" y="1686559"/>
                </a:lnTo>
                <a:close/>
              </a:path>
              <a:path w="27940" h="2157729">
                <a:moveTo>
                  <a:pt x="27940" y="1678939"/>
                </a:moveTo>
                <a:lnTo>
                  <a:pt x="0" y="1678939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39"/>
                </a:lnTo>
                <a:close/>
              </a:path>
              <a:path w="27940" h="2157729">
                <a:moveTo>
                  <a:pt x="27940" y="1667510"/>
                </a:moveTo>
                <a:lnTo>
                  <a:pt x="0" y="1667510"/>
                </a:lnTo>
                <a:lnTo>
                  <a:pt x="0" y="1677669"/>
                </a:lnTo>
                <a:lnTo>
                  <a:pt x="27940" y="1677669"/>
                </a:lnTo>
                <a:lnTo>
                  <a:pt x="27940" y="1667510"/>
                </a:lnTo>
                <a:close/>
              </a:path>
              <a:path w="27940" h="2157729">
                <a:moveTo>
                  <a:pt x="2794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9889"/>
                </a:lnTo>
                <a:close/>
              </a:path>
              <a:path w="27940" h="2157729">
                <a:moveTo>
                  <a:pt x="27940" y="1648459"/>
                </a:moveTo>
                <a:lnTo>
                  <a:pt x="0" y="1648459"/>
                </a:lnTo>
                <a:lnTo>
                  <a:pt x="0" y="1658619"/>
                </a:lnTo>
                <a:lnTo>
                  <a:pt x="27940" y="1658619"/>
                </a:lnTo>
                <a:lnTo>
                  <a:pt x="27940" y="1648459"/>
                </a:lnTo>
                <a:close/>
              </a:path>
              <a:path w="27940" h="2157729">
                <a:moveTo>
                  <a:pt x="2794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640839"/>
                </a:lnTo>
                <a:close/>
              </a:path>
              <a:path w="27940" h="2157729">
                <a:moveTo>
                  <a:pt x="27940" y="1629409"/>
                </a:moveTo>
                <a:lnTo>
                  <a:pt x="0" y="1629409"/>
                </a:lnTo>
                <a:lnTo>
                  <a:pt x="0" y="1639569"/>
                </a:lnTo>
                <a:lnTo>
                  <a:pt x="27940" y="1639569"/>
                </a:lnTo>
                <a:lnTo>
                  <a:pt x="27940" y="1629409"/>
                </a:lnTo>
                <a:close/>
              </a:path>
              <a:path w="27940" h="2157729">
                <a:moveTo>
                  <a:pt x="27940" y="1615439"/>
                </a:moveTo>
                <a:lnTo>
                  <a:pt x="0" y="161543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15439"/>
                </a:lnTo>
                <a:close/>
              </a:path>
              <a:path w="27940" h="2157729">
                <a:moveTo>
                  <a:pt x="27940" y="1604009"/>
                </a:moveTo>
                <a:lnTo>
                  <a:pt x="0" y="1604009"/>
                </a:lnTo>
                <a:lnTo>
                  <a:pt x="0" y="1614169"/>
                </a:lnTo>
                <a:lnTo>
                  <a:pt x="27940" y="1614169"/>
                </a:lnTo>
                <a:lnTo>
                  <a:pt x="27940" y="1604009"/>
                </a:lnTo>
                <a:close/>
              </a:path>
              <a:path w="27940" h="215772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2157729">
                <a:moveTo>
                  <a:pt x="27940" y="1584960"/>
                </a:moveTo>
                <a:lnTo>
                  <a:pt x="0" y="1584960"/>
                </a:lnTo>
                <a:lnTo>
                  <a:pt x="0" y="1595119"/>
                </a:lnTo>
                <a:lnTo>
                  <a:pt x="27940" y="1595119"/>
                </a:lnTo>
                <a:lnTo>
                  <a:pt x="27940" y="1584960"/>
                </a:lnTo>
                <a:close/>
              </a:path>
              <a:path w="27940" h="215772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2157729">
                <a:moveTo>
                  <a:pt x="27940" y="1565909"/>
                </a:moveTo>
                <a:lnTo>
                  <a:pt x="0" y="1565909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09"/>
                </a:lnTo>
                <a:close/>
              </a:path>
              <a:path w="27940" h="215772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2157729">
                <a:moveTo>
                  <a:pt x="27940" y="1546859"/>
                </a:moveTo>
                <a:lnTo>
                  <a:pt x="0" y="1546859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59"/>
                </a:lnTo>
                <a:close/>
              </a:path>
              <a:path w="27940" h="215772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2157729">
                <a:moveTo>
                  <a:pt x="27940" y="1527809"/>
                </a:moveTo>
                <a:lnTo>
                  <a:pt x="0" y="1527809"/>
                </a:lnTo>
                <a:lnTo>
                  <a:pt x="0" y="1537969"/>
                </a:lnTo>
                <a:lnTo>
                  <a:pt x="27940" y="1537969"/>
                </a:lnTo>
                <a:lnTo>
                  <a:pt x="27940" y="1527809"/>
                </a:lnTo>
                <a:close/>
              </a:path>
              <a:path w="27940" h="215772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2157729">
                <a:moveTo>
                  <a:pt x="27940" y="1517649"/>
                </a:moveTo>
                <a:lnTo>
                  <a:pt x="0" y="1517649"/>
                </a:lnTo>
                <a:lnTo>
                  <a:pt x="0" y="1518919"/>
                </a:lnTo>
                <a:lnTo>
                  <a:pt x="27940" y="1518919"/>
                </a:lnTo>
                <a:lnTo>
                  <a:pt x="27940" y="1517649"/>
                </a:lnTo>
                <a:close/>
              </a:path>
              <a:path w="27940" h="2157729">
                <a:moveTo>
                  <a:pt x="27940" y="2087879"/>
                </a:moveTo>
                <a:lnTo>
                  <a:pt x="8890" y="2087879"/>
                </a:lnTo>
                <a:lnTo>
                  <a:pt x="8890" y="2091689"/>
                </a:lnTo>
                <a:lnTo>
                  <a:pt x="10160" y="2091689"/>
                </a:lnTo>
                <a:lnTo>
                  <a:pt x="10160" y="2096769"/>
                </a:lnTo>
                <a:lnTo>
                  <a:pt x="11429" y="2096769"/>
                </a:lnTo>
                <a:lnTo>
                  <a:pt x="11429" y="2101849"/>
                </a:lnTo>
                <a:lnTo>
                  <a:pt x="12700" y="2101849"/>
                </a:lnTo>
                <a:lnTo>
                  <a:pt x="12700" y="2105659"/>
                </a:lnTo>
                <a:lnTo>
                  <a:pt x="13970" y="2105659"/>
                </a:lnTo>
                <a:lnTo>
                  <a:pt x="13970" y="2110739"/>
                </a:lnTo>
                <a:lnTo>
                  <a:pt x="15240" y="2110739"/>
                </a:lnTo>
                <a:lnTo>
                  <a:pt x="15240" y="2115819"/>
                </a:lnTo>
                <a:lnTo>
                  <a:pt x="16510" y="2115819"/>
                </a:lnTo>
                <a:lnTo>
                  <a:pt x="16510" y="2119629"/>
                </a:lnTo>
                <a:lnTo>
                  <a:pt x="17779" y="2119629"/>
                </a:lnTo>
                <a:lnTo>
                  <a:pt x="17779" y="2124709"/>
                </a:lnTo>
                <a:lnTo>
                  <a:pt x="19050" y="2124709"/>
                </a:lnTo>
                <a:lnTo>
                  <a:pt x="19050" y="2129789"/>
                </a:lnTo>
                <a:lnTo>
                  <a:pt x="20320" y="2129789"/>
                </a:lnTo>
                <a:lnTo>
                  <a:pt x="20320" y="2133599"/>
                </a:lnTo>
                <a:lnTo>
                  <a:pt x="21590" y="2133599"/>
                </a:lnTo>
                <a:lnTo>
                  <a:pt x="21590" y="2138679"/>
                </a:lnTo>
                <a:lnTo>
                  <a:pt x="22860" y="2138679"/>
                </a:lnTo>
                <a:lnTo>
                  <a:pt x="22860" y="2143759"/>
                </a:lnTo>
                <a:lnTo>
                  <a:pt x="24129" y="2143759"/>
                </a:lnTo>
                <a:lnTo>
                  <a:pt x="24129" y="2148839"/>
                </a:lnTo>
                <a:lnTo>
                  <a:pt x="25400" y="2148839"/>
                </a:lnTo>
                <a:lnTo>
                  <a:pt x="25400" y="2152649"/>
                </a:lnTo>
                <a:lnTo>
                  <a:pt x="26670" y="2152649"/>
                </a:lnTo>
                <a:lnTo>
                  <a:pt x="26670" y="2157729"/>
                </a:lnTo>
                <a:lnTo>
                  <a:pt x="27940" y="2157729"/>
                </a:lnTo>
                <a:lnTo>
                  <a:pt x="27940" y="2087879"/>
                </a:lnTo>
                <a:close/>
              </a:path>
            </a:pathLst>
          </a:custGeom>
          <a:solidFill>
            <a:srgbClr val="1E3C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bk object 503"/>
          <p:cNvSpPr/>
          <p:nvPr/>
        </p:nvSpPr>
        <p:spPr>
          <a:xfrm>
            <a:off x="8230869" y="3329940"/>
            <a:ext cx="26670" cy="2230120"/>
          </a:xfrm>
          <a:custGeom>
            <a:avLst/>
            <a:gdLst/>
            <a:ahLst/>
            <a:cxnLst/>
            <a:rect l="l" t="t" r="r" b="b"/>
            <a:pathLst>
              <a:path w="26670" h="2230120">
                <a:moveTo>
                  <a:pt x="2031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2230120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30120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30120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30120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30120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30120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30120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30120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30120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30120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30120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30120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30120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30120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30120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30120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30120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30120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30120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30120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30120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30120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30120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30120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30120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30120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30120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30120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30120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30120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30120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30120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3012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30120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30120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30120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30120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30120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30120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30120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30120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30120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30120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30120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30120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30120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30120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30120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30120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30120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30120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301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30120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301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30120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301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30120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301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30120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301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30120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30120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3012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30120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3012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301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3012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30120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3012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30120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3012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30120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30120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30120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30120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30120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30120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30120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30120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30120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30120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30120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30120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30120">
                <a:moveTo>
                  <a:pt x="26670" y="2062480"/>
                </a:moveTo>
                <a:lnTo>
                  <a:pt x="0" y="2062480"/>
                </a:lnTo>
                <a:lnTo>
                  <a:pt x="0" y="2137410"/>
                </a:lnTo>
                <a:lnTo>
                  <a:pt x="1270" y="2137410"/>
                </a:lnTo>
                <a:lnTo>
                  <a:pt x="1270" y="2141220"/>
                </a:lnTo>
                <a:lnTo>
                  <a:pt x="2539" y="2141220"/>
                </a:lnTo>
                <a:lnTo>
                  <a:pt x="2539" y="2146300"/>
                </a:lnTo>
                <a:lnTo>
                  <a:pt x="3809" y="2146300"/>
                </a:lnTo>
                <a:lnTo>
                  <a:pt x="3809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30120">
                <a:moveTo>
                  <a:pt x="26670" y="2217420"/>
                </a:moveTo>
                <a:lnTo>
                  <a:pt x="22859" y="2217420"/>
                </a:lnTo>
                <a:lnTo>
                  <a:pt x="22859" y="2221230"/>
                </a:lnTo>
                <a:lnTo>
                  <a:pt x="24129" y="2221230"/>
                </a:lnTo>
                <a:lnTo>
                  <a:pt x="24129" y="2227580"/>
                </a:lnTo>
                <a:lnTo>
                  <a:pt x="25400" y="2227580"/>
                </a:lnTo>
                <a:lnTo>
                  <a:pt x="25400" y="2230120"/>
                </a:lnTo>
                <a:lnTo>
                  <a:pt x="26670" y="2230120"/>
                </a:lnTo>
                <a:lnTo>
                  <a:pt x="26670" y="2217420"/>
                </a:lnTo>
                <a:close/>
              </a:path>
              <a:path w="26670" h="2230120">
                <a:moveTo>
                  <a:pt x="26670" y="2198370"/>
                </a:moveTo>
                <a:lnTo>
                  <a:pt x="17779" y="2198370"/>
                </a:lnTo>
                <a:lnTo>
                  <a:pt x="17779" y="2202180"/>
                </a:lnTo>
                <a:lnTo>
                  <a:pt x="19050" y="2202180"/>
                </a:lnTo>
                <a:lnTo>
                  <a:pt x="19050" y="2208530"/>
                </a:lnTo>
                <a:lnTo>
                  <a:pt x="20320" y="2208530"/>
                </a:lnTo>
                <a:lnTo>
                  <a:pt x="20320" y="2213610"/>
                </a:lnTo>
                <a:lnTo>
                  <a:pt x="21589" y="2213610"/>
                </a:lnTo>
                <a:lnTo>
                  <a:pt x="21589" y="2217420"/>
                </a:lnTo>
                <a:lnTo>
                  <a:pt x="22859" y="2217420"/>
                </a:lnTo>
                <a:lnTo>
                  <a:pt x="2285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30120">
                <a:moveTo>
                  <a:pt x="26670" y="2175510"/>
                </a:moveTo>
                <a:lnTo>
                  <a:pt x="11429" y="2175510"/>
                </a:lnTo>
                <a:lnTo>
                  <a:pt x="11429" y="2179320"/>
                </a:lnTo>
                <a:lnTo>
                  <a:pt x="12700" y="2179320"/>
                </a:lnTo>
                <a:lnTo>
                  <a:pt x="12700" y="2183130"/>
                </a:lnTo>
                <a:lnTo>
                  <a:pt x="13970" y="2183130"/>
                </a:lnTo>
                <a:lnTo>
                  <a:pt x="13970" y="2189480"/>
                </a:lnTo>
                <a:lnTo>
                  <a:pt x="15239" y="2189480"/>
                </a:lnTo>
                <a:lnTo>
                  <a:pt x="15239" y="2194560"/>
                </a:lnTo>
                <a:lnTo>
                  <a:pt x="16509" y="2194560"/>
                </a:lnTo>
                <a:lnTo>
                  <a:pt x="16509" y="2198370"/>
                </a:lnTo>
                <a:lnTo>
                  <a:pt x="17779" y="2198370"/>
                </a:lnTo>
                <a:lnTo>
                  <a:pt x="1777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30120">
                <a:moveTo>
                  <a:pt x="26670" y="2156460"/>
                </a:moveTo>
                <a:lnTo>
                  <a:pt x="6350" y="2156460"/>
                </a:lnTo>
                <a:lnTo>
                  <a:pt x="6350" y="2160270"/>
                </a:lnTo>
                <a:lnTo>
                  <a:pt x="7620" y="2160270"/>
                </a:lnTo>
                <a:lnTo>
                  <a:pt x="7620" y="2166620"/>
                </a:lnTo>
                <a:lnTo>
                  <a:pt x="8889" y="2166620"/>
                </a:lnTo>
                <a:lnTo>
                  <a:pt x="8889" y="2170430"/>
                </a:lnTo>
                <a:lnTo>
                  <a:pt x="10159" y="2170430"/>
                </a:lnTo>
                <a:lnTo>
                  <a:pt x="10159" y="2175510"/>
                </a:lnTo>
                <a:lnTo>
                  <a:pt x="11429" y="2175510"/>
                </a:lnTo>
                <a:lnTo>
                  <a:pt x="1142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30120">
                <a:moveTo>
                  <a:pt x="26670" y="2152650"/>
                </a:moveTo>
                <a:lnTo>
                  <a:pt x="5079" y="2152650"/>
                </a:lnTo>
                <a:lnTo>
                  <a:pt x="5079" y="2156460"/>
                </a:lnTo>
                <a:lnTo>
                  <a:pt x="6350" y="2156460"/>
                </a:lnTo>
                <a:lnTo>
                  <a:pt x="635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bk object 504"/>
          <p:cNvSpPr/>
          <p:nvPr/>
        </p:nvSpPr>
        <p:spPr>
          <a:xfrm>
            <a:off x="8257540" y="3342640"/>
            <a:ext cx="163829" cy="35026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bk object 505"/>
          <p:cNvSpPr/>
          <p:nvPr/>
        </p:nvSpPr>
        <p:spPr>
          <a:xfrm>
            <a:off x="8421369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7779" y="0"/>
                </a:moveTo>
                <a:lnTo>
                  <a:pt x="0" y="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3401059">
                <a:moveTo>
                  <a:pt x="2793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3401059">
                <a:moveTo>
                  <a:pt x="27939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77800"/>
                </a:lnTo>
                <a:close/>
              </a:path>
              <a:path w="27940" h="3401059">
                <a:moveTo>
                  <a:pt x="2793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196850"/>
                </a:lnTo>
                <a:close/>
              </a:path>
              <a:path w="27940" h="34010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401059">
                <a:moveTo>
                  <a:pt x="27939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22250"/>
                </a:lnTo>
                <a:close/>
              </a:path>
              <a:path w="27940" h="3401059">
                <a:moveTo>
                  <a:pt x="27939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254000"/>
                </a:lnTo>
                <a:close/>
              </a:path>
              <a:path w="27940" h="3401059">
                <a:moveTo>
                  <a:pt x="27939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39" y="273050"/>
                </a:lnTo>
                <a:lnTo>
                  <a:pt x="27939" y="260350"/>
                </a:lnTo>
                <a:close/>
              </a:path>
              <a:path w="27940" h="3401059">
                <a:moveTo>
                  <a:pt x="27939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39" y="279399"/>
                </a:lnTo>
                <a:lnTo>
                  <a:pt x="27939" y="273050"/>
                </a:lnTo>
                <a:close/>
              </a:path>
              <a:path w="27940" h="3401059">
                <a:moveTo>
                  <a:pt x="27939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79400"/>
                </a:lnTo>
                <a:close/>
              </a:path>
              <a:path w="27940" h="3401059">
                <a:moveTo>
                  <a:pt x="27939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292100"/>
                </a:lnTo>
                <a:close/>
              </a:path>
              <a:path w="27940" h="3401059">
                <a:moveTo>
                  <a:pt x="27939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17500"/>
                </a:lnTo>
                <a:close/>
              </a:path>
              <a:path w="27940" h="3401059">
                <a:moveTo>
                  <a:pt x="27939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387350"/>
                </a:lnTo>
                <a:close/>
              </a:path>
              <a:path w="27940" h="3401059">
                <a:moveTo>
                  <a:pt x="27939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425450"/>
                </a:lnTo>
                <a:close/>
              </a:path>
              <a:path w="27940" h="3401059">
                <a:moveTo>
                  <a:pt x="27939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30530"/>
                </a:lnTo>
                <a:close/>
              </a:path>
              <a:path w="27940" h="3401059">
                <a:moveTo>
                  <a:pt x="27939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39" y="443229"/>
                </a:lnTo>
                <a:lnTo>
                  <a:pt x="27939" y="436880"/>
                </a:lnTo>
                <a:close/>
              </a:path>
              <a:path w="27940" h="3401059">
                <a:moveTo>
                  <a:pt x="27939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3230"/>
                </a:lnTo>
                <a:close/>
              </a:path>
              <a:path w="27940" h="3401059">
                <a:moveTo>
                  <a:pt x="27939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39" y="487680"/>
                </a:lnTo>
                <a:lnTo>
                  <a:pt x="27939" y="469900"/>
                </a:lnTo>
                <a:close/>
              </a:path>
              <a:path w="27940" h="3401059">
                <a:moveTo>
                  <a:pt x="27939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7680"/>
                </a:lnTo>
                <a:close/>
              </a:path>
              <a:path w="27940" h="3401059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3401059">
                <a:moveTo>
                  <a:pt x="27939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8000"/>
                </a:lnTo>
                <a:close/>
              </a:path>
              <a:path w="27940" h="3401059">
                <a:moveTo>
                  <a:pt x="27939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14350"/>
                </a:lnTo>
                <a:close/>
              </a:path>
              <a:path w="27940" h="3401059">
                <a:moveTo>
                  <a:pt x="27939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39" y="565150"/>
                </a:lnTo>
                <a:lnTo>
                  <a:pt x="27939" y="557530"/>
                </a:lnTo>
                <a:close/>
              </a:path>
              <a:path w="27940" h="3401059">
                <a:moveTo>
                  <a:pt x="27939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65150"/>
                </a:lnTo>
                <a:close/>
              </a:path>
              <a:path w="27940" h="3401059">
                <a:moveTo>
                  <a:pt x="27939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39" y="608330"/>
                </a:lnTo>
                <a:lnTo>
                  <a:pt x="27939" y="571500"/>
                </a:lnTo>
                <a:close/>
              </a:path>
              <a:path w="27940" h="3401059">
                <a:moveTo>
                  <a:pt x="27939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39" y="614679"/>
                </a:lnTo>
                <a:lnTo>
                  <a:pt x="27939" y="608330"/>
                </a:lnTo>
                <a:close/>
              </a:path>
              <a:path w="27940" h="3401059">
                <a:moveTo>
                  <a:pt x="27939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14680"/>
                </a:lnTo>
                <a:close/>
              </a:path>
              <a:path w="27940" h="3401059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3401059">
                <a:moveTo>
                  <a:pt x="2793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2780"/>
                </a:lnTo>
                <a:close/>
              </a:path>
              <a:path w="27940" h="3401059">
                <a:moveTo>
                  <a:pt x="27939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60400"/>
                </a:lnTo>
                <a:close/>
              </a:path>
              <a:path w="27940" h="3401059">
                <a:moveTo>
                  <a:pt x="27939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98500"/>
                </a:lnTo>
                <a:close/>
              </a:path>
              <a:path w="27940" h="3401059">
                <a:moveTo>
                  <a:pt x="27939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03580"/>
                </a:lnTo>
                <a:close/>
              </a:path>
              <a:path w="27940" h="3401059">
                <a:moveTo>
                  <a:pt x="27939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39" y="798830"/>
                </a:lnTo>
                <a:lnTo>
                  <a:pt x="27939" y="728980"/>
                </a:lnTo>
                <a:close/>
              </a:path>
              <a:path w="27940" h="3401059">
                <a:moveTo>
                  <a:pt x="27939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98830"/>
                </a:lnTo>
                <a:close/>
              </a:path>
              <a:path w="27940" h="3401059">
                <a:moveTo>
                  <a:pt x="27939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39" y="812800"/>
                </a:lnTo>
                <a:lnTo>
                  <a:pt x="27939" y="805180"/>
                </a:lnTo>
                <a:close/>
              </a:path>
              <a:path w="27940" h="3401059">
                <a:moveTo>
                  <a:pt x="27939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812800"/>
                </a:lnTo>
                <a:close/>
              </a:path>
              <a:path w="27940" h="3401059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3401059">
                <a:moveTo>
                  <a:pt x="27939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50900"/>
                </a:lnTo>
                <a:close/>
              </a:path>
              <a:path w="27940" h="3401059">
                <a:moveTo>
                  <a:pt x="27939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927100"/>
                </a:lnTo>
                <a:close/>
              </a:path>
              <a:path w="27940" h="3401059">
                <a:moveTo>
                  <a:pt x="27939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39" y="1097280"/>
                </a:lnTo>
                <a:lnTo>
                  <a:pt x="27939" y="1073150"/>
                </a:lnTo>
                <a:close/>
              </a:path>
              <a:path w="27940" h="3401059">
                <a:moveTo>
                  <a:pt x="27939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39" y="1149350"/>
                </a:lnTo>
                <a:lnTo>
                  <a:pt x="27939" y="1097280"/>
                </a:lnTo>
                <a:close/>
              </a:path>
              <a:path w="27940" h="3401059">
                <a:moveTo>
                  <a:pt x="27939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49350"/>
                </a:lnTo>
                <a:close/>
              </a:path>
              <a:path w="27940" h="3401059">
                <a:moveTo>
                  <a:pt x="27939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67130"/>
                </a:lnTo>
                <a:close/>
              </a:path>
              <a:path w="27940" h="3401059">
                <a:moveTo>
                  <a:pt x="27939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9830"/>
                </a:lnTo>
                <a:close/>
              </a:path>
              <a:path w="27940" h="3401059">
                <a:moveTo>
                  <a:pt x="27939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39" y="1236980"/>
                </a:lnTo>
                <a:lnTo>
                  <a:pt x="27939" y="1206500"/>
                </a:lnTo>
                <a:close/>
              </a:path>
              <a:path w="27940" h="3401059">
                <a:moveTo>
                  <a:pt x="27939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39" y="1243330"/>
                </a:lnTo>
                <a:lnTo>
                  <a:pt x="27939" y="1236980"/>
                </a:lnTo>
                <a:close/>
              </a:path>
              <a:path w="27940" h="3401059">
                <a:moveTo>
                  <a:pt x="27939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43330"/>
                </a:lnTo>
                <a:close/>
              </a:path>
              <a:path w="27940" h="3401059">
                <a:moveTo>
                  <a:pt x="27939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49680"/>
                </a:lnTo>
                <a:close/>
              </a:path>
              <a:path w="27940" h="3401059">
                <a:moveTo>
                  <a:pt x="27939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39" y="1306830"/>
                </a:lnTo>
                <a:lnTo>
                  <a:pt x="27939" y="1282700"/>
                </a:lnTo>
                <a:close/>
              </a:path>
              <a:path w="27940" h="3401059">
                <a:moveTo>
                  <a:pt x="27939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39" y="1358900"/>
                </a:lnTo>
                <a:lnTo>
                  <a:pt x="27939" y="1306830"/>
                </a:lnTo>
                <a:close/>
              </a:path>
              <a:path w="27940" h="3401059">
                <a:moveTo>
                  <a:pt x="27939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39" y="1376680"/>
                </a:lnTo>
                <a:lnTo>
                  <a:pt x="27939" y="1358900"/>
                </a:lnTo>
                <a:close/>
              </a:path>
              <a:path w="27940" h="3401059">
                <a:moveTo>
                  <a:pt x="27939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39" y="1948180"/>
                </a:lnTo>
                <a:lnTo>
                  <a:pt x="27939" y="1680210"/>
                </a:lnTo>
                <a:close/>
              </a:path>
              <a:path w="27940" h="3401059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3401059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3401059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3401059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3401059">
                <a:moveTo>
                  <a:pt x="27939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89"/>
                </a:lnTo>
                <a:close/>
              </a:path>
              <a:path w="27940" h="3401059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3401059">
                <a:moveTo>
                  <a:pt x="27939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39" y="1621789"/>
                </a:lnTo>
                <a:lnTo>
                  <a:pt x="27939" y="1615439"/>
                </a:lnTo>
                <a:close/>
              </a:path>
              <a:path w="27940" h="3401059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34010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4010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401059">
                <a:moveTo>
                  <a:pt x="27939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40"/>
                </a:lnTo>
                <a:close/>
              </a:path>
              <a:path w="27940" h="34010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401059">
                <a:moveTo>
                  <a:pt x="27939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90"/>
                </a:lnTo>
                <a:close/>
              </a:path>
              <a:path w="27940" h="34010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4010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4010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4010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4010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4010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4010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401059">
                <a:moveTo>
                  <a:pt x="27939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75739"/>
                </a:lnTo>
                <a:close/>
              </a:path>
              <a:path w="27940" h="3401059">
                <a:moveTo>
                  <a:pt x="27939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39" y="1474470"/>
                </a:lnTo>
                <a:lnTo>
                  <a:pt x="27939" y="1464310"/>
                </a:lnTo>
                <a:close/>
              </a:path>
              <a:path w="27940" h="3401059">
                <a:moveTo>
                  <a:pt x="27939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39" y="1463040"/>
                </a:lnTo>
                <a:lnTo>
                  <a:pt x="27939" y="1456690"/>
                </a:lnTo>
                <a:close/>
              </a:path>
              <a:path w="27940" h="3401059">
                <a:moveTo>
                  <a:pt x="27939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39" y="1455420"/>
                </a:lnTo>
                <a:lnTo>
                  <a:pt x="27939" y="1445260"/>
                </a:lnTo>
                <a:close/>
              </a:path>
              <a:path w="27940" h="3401059">
                <a:moveTo>
                  <a:pt x="27939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39" y="1443989"/>
                </a:lnTo>
                <a:lnTo>
                  <a:pt x="27939" y="1437640"/>
                </a:lnTo>
                <a:close/>
              </a:path>
              <a:path w="27940" h="3401059">
                <a:moveTo>
                  <a:pt x="27939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39" y="1436370"/>
                </a:lnTo>
                <a:lnTo>
                  <a:pt x="27939" y="1426210"/>
                </a:lnTo>
                <a:close/>
              </a:path>
              <a:path w="27940" h="3401059">
                <a:moveTo>
                  <a:pt x="27939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39" y="1424939"/>
                </a:lnTo>
                <a:lnTo>
                  <a:pt x="27939" y="1418590"/>
                </a:lnTo>
                <a:close/>
              </a:path>
              <a:path w="27940" h="3401059">
                <a:moveTo>
                  <a:pt x="27939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39" y="1417320"/>
                </a:lnTo>
                <a:lnTo>
                  <a:pt x="27939" y="1407160"/>
                </a:lnTo>
                <a:close/>
              </a:path>
              <a:path w="27940" h="3401059">
                <a:moveTo>
                  <a:pt x="27939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39" y="1405890"/>
                </a:lnTo>
                <a:lnTo>
                  <a:pt x="27939" y="1399539"/>
                </a:lnTo>
                <a:close/>
              </a:path>
              <a:path w="27940" h="34010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401059">
                <a:moveTo>
                  <a:pt x="27939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89"/>
                </a:lnTo>
                <a:close/>
              </a:path>
              <a:path w="27940" h="3401059">
                <a:moveTo>
                  <a:pt x="27939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77950"/>
                </a:lnTo>
                <a:close/>
              </a:path>
              <a:path w="27940" h="3401059">
                <a:moveTo>
                  <a:pt x="27939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39" y="2037080"/>
                </a:lnTo>
                <a:lnTo>
                  <a:pt x="27939" y="1948180"/>
                </a:lnTo>
                <a:close/>
              </a:path>
              <a:path w="27940" h="3401059">
                <a:moveTo>
                  <a:pt x="27939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39" y="2557780"/>
                </a:lnTo>
                <a:lnTo>
                  <a:pt x="27939" y="2550160"/>
                </a:lnTo>
                <a:close/>
              </a:path>
              <a:path w="27940" h="3401059">
                <a:moveTo>
                  <a:pt x="27939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39" y="2548890"/>
                </a:lnTo>
                <a:lnTo>
                  <a:pt x="27939" y="2122170"/>
                </a:lnTo>
                <a:close/>
              </a:path>
              <a:path w="27940" h="3401059">
                <a:moveTo>
                  <a:pt x="27939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39" y="2120900"/>
                </a:lnTo>
                <a:lnTo>
                  <a:pt x="27939" y="2103120"/>
                </a:lnTo>
                <a:close/>
              </a:path>
              <a:path w="27940" h="3401059">
                <a:moveTo>
                  <a:pt x="27939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39" y="2101850"/>
                </a:lnTo>
                <a:lnTo>
                  <a:pt x="27939" y="2084070"/>
                </a:lnTo>
                <a:close/>
              </a:path>
              <a:path w="27940" h="3401059">
                <a:moveTo>
                  <a:pt x="27939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39" y="2082800"/>
                </a:lnTo>
                <a:lnTo>
                  <a:pt x="27939" y="2061210"/>
                </a:lnTo>
                <a:close/>
              </a:path>
              <a:path w="27940" h="3401059">
                <a:moveTo>
                  <a:pt x="27939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39" y="2059939"/>
                </a:lnTo>
                <a:lnTo>
                  <a:pt x="27939" y="2042160"/>
                </a:lnTo>
                <a:close/>
              </a:path>
              <a:path w="27940" h="3401059">
                <a:moveTo>
                  <a:pt x="27939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39" y="2040889"/>
                </a:lnTo>
                <a:lnTo>
                  <a:pt x="27939" y="2038350"/>
                </a:lnTo>
                <a:close/>
              </a:path>
              <a:path w="27940" h="3401059">
                <a:moveTo>
                  <a:pt x="27939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39" y="2733040"/>
                </a:lnTo>
                <a:lnTo>
                  <a:pt x="27939" y="2557780"/>
                </a:lnTo>
                <a:close/>
              </a:path>
              <a:path w="27940" h="3401059">
                <a:moveTo>
                  <a:pt x="27939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39" y="3401060"/>
                </a:lnTo>
                <a:lnTo>
                  <a:pt x="27939" y="2733040"/>
                </a:lnTo>
                <a:close/>
              </a:path>
            </a:pathLst>
          </a:custGeom>
          <a:solidFill>
            <a:srgbClr val="1D39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bk object 506"/>
          <p:cNvSpPr/>
          <p:nvPr/>
        </p:nvSpPr>
        <p:spPr>
          <a:xfrm>
            <a:off x="8449309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10159" y="0"/>
                </a:moveTo>
                <a:lnTo>
                  <a:pt x="0" y="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388359">
                <a:moveTo>
                  <a:pt x="2667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3388359">
                <a:moveTo>
                  <a:pt x="26670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65100"/>
                </a:lnTo>
                <a:close/>
              </a:path>
              <a:path w="26670" h="3388359">
                <a:moveTo>
                  <a:pt x="2667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70" y="196850"/>
                </a:lnTo>
                <a:lnTo>
                  <a:pt x="26670" y="184150"/>
                </a:lnTo>
                <a:close/>
              </a:path>
              <a:path w="26670" h="3388359">
                <a:moveTo>
                  <a:pt x="2667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70" y="209550"/>
                </a:lnTo>
                <a:lnTo>
                  <a:pt x="26670" y="196850"/>
                </a:lnTo>
                <a:close/>
              </a:path>
              <a:path w="26670" h="3388359">
                <a:moveTo>
                  <a:pt x="26670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9550"/>
                </a:lnTo>
                <a:close/>
              </a:path>
              <a:path w="26670" h="3388359">
                <a:moveTo>
                  <a:pt x="2667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70" y="247650"/>
                </a:lnTo>
                <a:lnTo>
                  <a:pt x="26670" y="241300"/>
                </a:lnTo>
                <a:close/>
              </a:path>
              <a:path w="26670" h="3388359">
                <a:moveTo>
                  <a:pt x="26670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70" y="260350"/>
                </a:lnTo>
                <a:lnTo>
                  <a:pt x="26670" y="247650"/>
                </a:lnTo>
                <a:close/>
              </a:path>
              <a:path w="26670" h="338835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388359">
                <a:moveTo>
                  <a:pt x="26670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3388359">
                <a:moveTo>
                  <a:pt x="26670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3388359">
                <a:moveTo>
                  <a:pt x="26670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04800"/>
                </a:lnTo>
                <a:close/>
              </a:path>
              <a:path w="26670" h="3388359">
                <a:moveTo>
                  <a:pt x="26670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74650"/>
                </a:lnTo>
                <a:close/>
              </a:path>
              <a:path w="26670" h="3388359">
                <a:moveTo>
                  <a:pt x="26670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70" y="417830"/>
                </a:lnTo>
                <a:lnTo>
                  <a:pt x="26670" y="412750"/>
                </a:lnTo>
                <a:close/>
              </a:path>
              <a:path w="26670" h="3388359">
                <a:moveTo>
                  <a:pt x="26670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70" y="424180"/>
                </a:lnTo>
                <a:lnTo>
                  <a:pt x="26670" y="417830"/>
                </a:lnTo>
                <a:close/>
              </a:path>
              <a:path w="26670" h="3388359">
                <a:moveTo>
                  <a:pt x="2667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70" y="430529"/>
                </a:lnTo>
                <a:lnTo>
                  <a:pt x="26670" y="424180"/>
                </a:lnTo>
                <a:close/>
              </a:path>
              <a:path w="26670" h="3388359">
                <a:moveTo>
                  <a:pt x="26670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0530"/>
                </a:lnTo>
                <a:close/>
              </a:path>
              <a:path w="26670" h="3388359">
                <a:moveTo>
                  <a:pt x="26670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70" y="474980"/>
                </a:lnTo>
                <a:lnTo>
                  <a:pt x="26670" y="457200"/>
                </a:lnTo>
                <a:close/>
              </a:path>
              <a:path w="26670" h="3388359">
                <a:moveTo>
                  <a:pt x="26670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4980"/>
                </a:lnTo>
                <a:close/>
              </a:path>
              <a:path w="26670" h="338835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3388359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3388359">
                <a:moveTo>
                  <a:pt x="26670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01650"/>
                </a:lnTo>
                <a:close/>
              </a:path>
              <a:path w="26670" h="3388359">
                <a:moveTo>
                  <a:pt x="26670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4830"/>
                </a:lnTo>
                <a:close/>
              </a:path>
              <a:path w="26670" h="3388359">
                <a:moveTo>
                  <a:pt x="26670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52450"/>
                </a:lnTo>
                <a:close/>
              </a:path>
              <a:path w="26670" h="3388359">
                <a:moveTo>
                  <a:pt x="26670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58800"/>
                </a:lnTo>
                <a:close/>
              </a:path>
              <a:path w="26670" h="3388359">
                <a:moveTo>
                  <a:pt x="26670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70" y="601979"/>
                </a:lnTo>
                <a:lnTo>
                  <a:pt x="26670" y="595630"/>
                </a:lnTo>
                <a:close/>
              </a:path>
              <a:path w="26670" h="3388359">
                <a:moveTo>
                  <a:pt x="26670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01980"/>
                </a:lnTo>
                <a:close/>
              </a:path>
              <a:path w="26670" h="338835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3388359">
                <a:moveTo>
                  <a:pt x="26670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80"/>
                </a:lnTo>
                <a:close/>
              </a:path>
              <a:path w="26670" h="3388359">
                <a:moveTo>
                  <a:pt x="26670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3388359">
                <a:moveTo>
                  <a:pt x="26670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5800"/>
                </a:lnTo>
                <a:close/>
              </a:path>
              <a:path w="26670" h="3388359">
                <a:moveTo>
                  <a:pt x="26670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70" y="716280"/>
                </a:lnTo>
                <a:lnTo>
                  <a:pt x="26670" y="690880"/>
                </a:lnTo>
                <a:close/>
              </a:path>
              <a:path w="26670" h="3388359">
                <a:moveTo>
                  <a:pt x="26670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16280"/>
                </a:lnTo>
                <a:close/>
              </a:path>
              <a:path w="26670" h="3388359">
                <a:moveTo>
                  <a:pt x="2667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86130"/>
                </a:lnTo>
                <a:close/>
              </a:path>
              <a:path w="26670" h="3388359">
                <a:moveTo>
                  <a:pt x="26670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92480"/>
                </a:lnTo>
                <a:close/>
              </a:path>
              <a:path w="26670" h="3388359">
                <a:moveTo>
                  <a:pt x="26670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0100"/>
                </a:lnTo>
                <a:close/>
              </a:path>
              <a:path w="26670" h="3388359">
                <a:moveTo>
                  <a:pt x="26670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1530"/>
                </a:lnTo>
                <a:close/>
              </a:path>
              <a:path w="26670" h="3388359">
                <a:moveTo>
                  <a:pt x="26670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38200"/>
                </a:lnTo>
                <a:close/>
              </a:path>
              <a:path w="26670" h="3388359">
                <a:moveTo>
                  <a:pt x="26670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70" y="1060450"/>
                </a:lnTo>
                <a:lnTo>
                  <a:pt x="26670" y="914400"/>
                </a:lnTo>
                <a:close/>
              </a:path>
              <a:path w="26670" h="3388359">
                <a:moveTo>
                  <a:pt x="26670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60450"/>
                </a:lnTo>
                <a:close/>
              </a:path>
              <a:path w="26670" h="3388359">
                <a:moveTo>
                  <a:pt x="26670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70" y="1136650"/>
                </a:lnTo>
                <a:lnTo>
                  <a:pt x="26670" y="1084580"/>
                </a:lnTo>
                <a:close/>
              </a:path>
              <a:path w="26670" h="3388359">
                <a:moveTo>
                  <a:pt x="26670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36650"/>
                </a:lnTo>
                <a:close/>
              </a:path>
              <a:path w="26670" h="3388359">
                <a:moveTo>
                  <a:pt x="26670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4430"/>
                </a:lnTo>
                <a:close/>
              </a:path>
              <a:path w="26670" h="338835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3388359">
                <a:moveTo>
                  <a:pt x="26670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70" y="1224280"/>
                </a:lnTo>
                <a:lnTo>
                  <a:pt x="26670" y="1193800"/>
                </a:lnTo>
                <a:close/>
              </a:path>
              <a:path w="26670" h="3388359">
                <a:moveTo>
                  <a:pt x="26670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3388359">
                <a:moveTo>
                  <a:pt x="26670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70" y="1236980"/>
                </a:lnTo>
                <a:lnTo>
                  <a:pt x="26670" y="1230630"/>
                </a:lnTo>
                <a:close/>
              </a:path>
              <a:path w="26670" h="3388359">
                <a:moveTo>
                  <a:pt x="26670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236980"/>
                </a:lnTo>
                <a:close/>
              </a:path>
              <a:path w="26670" h="3388359">
                <a:moveTo>
                  <a:pt x="26670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70000"/>
                </a:lnTo>
                <a:close/>
              </a:path>
              <a:path w="26670" h="3388359">
                <a:moveTo>
                  <a:pt x="26670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70" y="1346200"/>
                </a:lnTo>
                <a:lnTo>
                  <a:pt x="26670" y="1294130"/>
                </a:lnTo>
                <a:close/>
              </a:path>
              <a:path w="26670" h="3388359">
                <a:moveTo>
                  <a:pt x="26670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46200"/>
                </a:lnTo>
                <a:close/>
              </a:path>
              <a:path w="26670" h="3388359">
                <a:moveTo>
                  <a:pt x="26670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667510"/>
                </a:lnTo>
                <a:close/>
              </a:path>
              <a:path w="26670" h="3388359">
                <a:moveTo>
                  <a:pt x="2667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70" y="1666239"/>
                </a:lnTo>
                <a:lnTo>
                  <a:pt x="26670" y="1659889"/>
                </a:lnTo>
                <a:close/>
              </a:path>
              <a:path w="26670" h="338835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3388359">
                <a:moveTo>
                  <a:pt x="2667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338835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3388359">
                <a:moveTo>
                  <a:pt x="2667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89"/>
                </a:lnTo>
                <a:close/>
              </a:path>
              <a:path w="26670" h="338835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3388359">
                <a:moveTo>
                  <a:pt x="2667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39"/>
                </a:lnTo>
                <a:close/>
              </a:path>
              <a:path w="26670" h="338835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3388359">
                <a:moveTo>
                  <a:pt x="2667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89"/>
                </a:lnTo>
                <a:close/>
              </a:path>
              <a:path w="26670" h="338835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3388359">
                <a:moveTo>
                  <a:pt x="2667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70" y="1570989"/>
                </a:lnTo>
                <a:lnTo>
                  <a:pt x="26670" y="1564640"/>
                </a:lnTo>
                <a:close/>
              </a:path>
              <a:path w="26670" h="338835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3388359">
                <a:moveTo>
                  <a:pt x="2667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70" y="1551939"/>
                </a:lnTo>
                <a:lnTo>
                  <a:pt x="26670" y="1545590"/>
                </a:lnTo>
                <a:close/>
              </a:path>
              <a:path w="26670" h="3388359">
                <a:moveTo>
                  <a:pt x="2667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34160"/>
                </a:lnTo>
                <a:close/>
              </a:path>
              <a:path w="26670" h="3388359">
                <a:moveTo>
                  <a:pt x="2667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70" y="1532889"/>
                </a:lnTo>
                <a:lnTo>
                  <a:pt x="26670" y="1526539"/>
                </a:lnTo>
                <a:close/>
              </a:path>
              <a:path w="26670" h="3388359">
                <a:moveTo>
                  <a:pt x="2667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70" y="1525270"/>
                </a:lnTo>
                <a:lnTo>
                  <a:pt x="26670" y="1515110"/>
                </a:lnTo>
                <a:close/>
              </a:path>
              <a:path w="26670" h="3388359">
                <a:moveTo>
                  <a:pt x="2667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70" y="1513839"/>
                </a:lnTo>
                <a:lnTo>
                  <a:pt x="26670" y="1507489"/>
                </a:lnTo>
                <a:close/>
              </a:path>
              <a:path w="26670" h="3388359">
                <a:moveTo>
                  <a:pt x="2667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70" y="1506220"/>
                </a:lnTo>
                <a:lnTo>
                  <a:pt x="26670" y="1496060"/>
                </a:lnTo>
                <a:close/>
              </a:path>
              <a:path w="26670" h="3388359">
                <a:moveTo>
                  <a:pt x="26670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8440"/>
                </a:lnTo>
                <a:close/>
              </a:path>
              <a:path w="26670" h="3388359">
                <a:moveTo>
                  <a:pt x="2667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70" y="1487170"/>
                </a:lnTo>
                <a:lnTo>
                  <a:pt x="26670" y="1477010"/>
                </a:lnTo>
                <a:close/>
              </a:path>
              <a:path w="26670" h="3388359">
                <a:moveTo>
                  <a:pt x="26670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70" y="1475739"/>
                </a:lnTo>
                <a:lnTo>
                  <a:pt x="26670" y="1463039"/>
                </a:lnTo>
                <a:close/>
              </a:path>
              <a:path w="26670" h="33883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88359">
                <a:moveTo>
                  <a:pt x="26670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70" y="1450340"/>
                </a:lnTo>
                <a:lnTo>
                  <a:pt x="26670" y="1443990"/>
                </a:lnTo>
                <a:close/>
              </a:path>
              <a:path w="26670" h="33883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388359">
                <a:moveTo>
                  <a:pt x="2667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40"/>
                </a:lnTo>
                <a:close/>
              </a:path>
              <a:path w="26670" h="33883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388359">
                <a:moveTo>
                  <a:pt x="26670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90"/>
                </a:lnTo>
                <a:close/>
              </a:path>
              <a:path w="26670" h="33883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388359">
                <a:moveTo>
                  <a:pt x="26670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70" y="1393190"/>
                </a:lnTo>
                <a:lnTo>
                  <a:pt x="26670" y="1386839"/>
                </a:lnTo>
                <a:close/>
              </a:path>
              <a:path w="26670" h="33883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388359">
                <a:moveTo>
                  <a:pt x="26670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70" y="1374140"/>
                </a:lnTo>
                <a:lnTo>
                  <a:pt x="26670" y="1367789"/>
                </a:lnTo>
                <a:close/>
              </a:path>
              <a:path w="26670" h="3388359">
                <a:moveTo>
                  <a:pt x="26670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70" y="1366520"/>
                </a:lnTo>
                <a:lnTo>
                  <a:pt x="26670" y="1365250"/>
                </a:lnTo>
                <a:close/>
              </a:path>
              <a:path w="26670" h="3388359">
                <a:moveTo>
                  <a:pt x="26670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70" y="2024380"/>
                </a:lnTo>
                <a:lnTo>
                  <a:pt x="26670" y="1935480"/>
                </a:lnTo>
                <a:close/>
              </a:path>
              <a:path w="26670" h="3388359">
                <a:moveTo>
                  <a:pt x="26670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70" y="2545080"/>
                </a:lnTo>
                <a:lnTo>
                  <a:pt x="26670" y="2537460"/>
                </a:lnTo>
                <a:close/>
              </a:path>
              <a:path w="26670" h="3388359">
                <a:moveTo>
                  <a:pt x="26670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70" y="2536190"/>
                </a:lnTo>
                <a:lnTo>
                  <a:pt x="26670" y="2109470"/>
                </a:lnTo>
                <a:close/>
              </a:path>
              <a:path w="26670" h="3388359">
                <a:moveTo>
                  <a:pt x="26670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70" y="2108200"/>
                </a:lnTo>
                <a:lnTo>
                  <a:pt x="26670" y="2090420"/>
                </a:lnTo>
                <a:close/>
              </a:path>
              <a:path w="26670" h="3388359">
                <a:moveTo>
                  <a:pt x="26670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70" y="2089150"/>
                </a:lnTo>
                <a:lnTo>
                  <a:pt x="26670" y="2071370"/>
                </a:lnTo>
                <a:close/>
              </a:path>
              <a:path w="26670" h="3388359">
                <a:moveTo>
                  <a:pt x="26670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70" y="2070100"/>
                </a:lnTo>
                <a:lnTo>
                  <a:pt x="26670" y="2048510"/>
                </a:lnTo>
                <a:close/>
              </a:path>
              <a:path w="26670" h="3388359">
                <a:moveTo>
                  <a:pt x="26670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70" y="2047239"/>
                </a:lnTo>
                <a:lnTo>
                  <a:pt x="26670" y="2029460"/>
                </a:lnTo>
                <a:close/>
              </a:path>
              <a:path w="26670" h="3388359">
                <a:moveTo>
                  <a:pt x="26670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70" y="2028189"/>
                </a:lnTo>
                <a:lnTo>
                  <a:pt x="26670" y="2025650"/>
                </a:lnTo>
                <a:close/>
              </a:path>
              <a:path w="26670" h="3388359">
                <a:moveTo>
                  <a:pt x="26670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70" y="2720340"/>
                </a:lnTo>
                <a:lnTo>
                  <a:pt x="26670" y="2545080"/>
                </a:lnTo>
                <a:close/>
              </a:path>
              <a:path w="26670" h="3388359">
                <a:moveTo>
                  <a:pt x="26670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70" y="3388360"/>
                </a:lnTo>
                <a:lnTo>
                  <a:pt x="26670" y="2720340"/>
                </a:lnTo>
                <a:close/>
              </a:path>
            </a:pathLst>
          </a:custGeom>
          <a:solidFill>
            <a:srgbClr val="1D39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bk object 507"/>
          <p:cNvSpPr/>
          <p:nvPr/>
        </p:nvSpPr>
        <p:spPr>
          <a:xfrm>
            <a:off x="8475980" y="3469640"/>
            <a:ext cx="27940" cy="3375660"/>
          </a:xfrm>
          <a:custGeom>
            <a:avLst/>
            <a:gdLst/>
            <a:ahLst/>
            <a:cxnLst/>
            <a:rect l="l" t="t" r="r" b="b"/>
            <a:pathLst>
              <a:path w="27940" h="3375659">
                <a:moveTo>
                  <a:pt x="5080" y="0"/>
                </a:moveTo>
                <a:lnTo>
                  <a:pt x="0" y="0"/>
                </a:lnTo>
                <a:lnTo>
                  <a:pt x="0" y="139699"/>
                </a:lnTo>
                <a:lnTo>
                  <a:pt x="27940" y="1396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699"/>
                </a:lnTo>
                <a:lnTo>
                  <a:pt x="5080" y="12699"/>
                </a:lnTo>
                <a:lnTo>
                  <a:pt x="5080" y="0"/>
                </a:lnTo>
                <a:close/>
              </a:path>
              <a:path w="27940" h="3375659">
                <a:moveTo>
                  <a:pt x="27940" y="139700"/>
                </a:moveTo>
                <a:lnTo>
                  <a:pt x="0" y="1397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39700"/>
                </a:lnTo>
                <a:close/>
              </a:path>
              <a:path w="27940" h="3375659">
                <a:moveTo>
                  <a:pt x="27940" y="152399"/>
                </a:moveTo>
                <a:lnTo>
                  <a:pt x="0" y="152399"/>
                </a:lnTo>
                <a:lnTo>
                  <a:pt x="0" y="171449"/>
                </a:lnTo>
                <a:lnTo>
                  <a:pt x="27940" y="171449"/>
                </a:lnTo>
                <a:lnTo>
                  <a:pt x="27940" y="152399"/>
                </a:lnTo>
                <a:close/>
              </a:path>
              <a:path w="27940" h="3375659">
                <a:moveTo>
                  <a:pt x="27940" y="171450"/>
                </a:moveTo>
                <a:lnTo>
                  <a:pt x="0" y="171450"/>
                </a:lnTo>
                <a:lnTo>
                  <a:pt x="0" y="184149"/>
                </a:lnTo>
                <a:lnTo>
                  <a:pt x="27940" y="184149"/>
                </a:lnTo>
                <a:lnTo>
                  <a:pt x="27940" y="171450"/>
                </a:lnTo>
                <a:close/>
              </a:path>
              <a:path w="27940" h="3375659">
                <a:moveTo>
                  <a:pt x="27940" y="184150"/>
                </a:moveTo>
                <a:lnTo>
                  <a:pt x="0" y="184150"/>
                </a:lnTo>
                <a:lnTo>
                  <a:pt x="0" y="196849"/>
                </a:lnTo>
                <a:lnTo>
                  <a:pt x="27940" y="196849"/>
                </a:lnTo>
                <a:lnTo>
                  <a:pt x="27940" y="184150"/>
                </a:lnTo>
                <a:close/>
              </a:path>
              <a:path w="27940" h="3375659">
                <a:moveTo>
                  <a:pt x="27940" y="196849"/>
                </a:moveTo>
                <a:lnTo>
                  <a:pt x="0" y="196849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196849"/>
                </a:lnTo>
                <a:close/>
              </a:path>
              <a:path w="27940" h="3375659">
                <a:moveTo>
                  <a:pt x="27940" y="228600"/>
                </a:moveTo>
                <a:lnTo>
                  <a:pt x="0" y="228600"/>
                </a:lnTo>
                <a:lnTo>
                  <a:pt x="0" y="234949"/>
                </a:lnTo>
                <a:lnTo>
                  <a:pt x="27940" y="234949"/>
                </a:lnTo>
                <a:lnTo>
                  <a:pt x="27940" y="228600"/>
                </a:lnTo>
                <a:close/>
              </a:path>
              <a:path w="27940" h="3375659">
                <a:moveTo>
                  <a:pt x="27940" y="234949"/>
                </a:moveTo>
                <a:lnTo>
                  <a:pt x="0" y="234949"/>
                </a:lnTo>
                <a:lnTo>
                  <a:pt x="0" y="247649"/>
                </a:lnTo>
                <a:lnTo>
                  <a:pt x="27940" y="247649"/>
                </a:lnTo>
                <a:lnTo>
                  <a:pt x="27940" y="234949"/>
                </a:lnTo>
                <a:close/>
              </a:path>
              <a:path w="27940" h="3375659">
                <a:moveTo>
                  <a:pt x="27940" y="247649"/>
                </a:moveTo>
                <a:lnTo>
                  <a:pt x="0" y="247649"/>
                </a:lnTo>
                <a:lnTo>
                  <a:pt x="0" y="253999"/>
                </a:lnTo>
                <a:lnTo>
                  <a:pt x="27940" y="253999"/>
                </a:lnTo>
                <a:lnTo>
                  <a:pt x="27940" y="247649"/>
                </a:lnTo>
                <a:close/>
              </a:path>
              <a:path w="27940" h="3375659">
                <a:moveTo>
                  <a:pt x="27940" y="253999"/>
                </a:moveTo>
                <a:lnTo>
                  <a:pt x="0" y="253999"/>
                </a:lnTo>
                <a:lnTo>
                  <a:pt x="0" y="266699"/>
                </a:lnTo>
                <a:lnTo>
                  <a:pt x="27940" y="266699"/>
                </a:lnTo>
                <a:lnTo>
                  <a:pt x="27940" y="253999"/>
                </a:lnTo>
                <a:close/>
              </a:path>
              <a:path w="27940" h="3375659">
                <a:moveTo>
                  <a:pt x="27940" y="266700"/>
                </a:moveTo>
                <a:lnTo>
                  <a:pt x="0" y="266700"/>
                </a:lnTo>
                <a:lnTo>
                  <a:pt x="0" y="292099"/>
                </a:lnTo>
                <a:lnTo>
                  <a:pt x="27940" y="292099"/>
                </a:lnTo>
                <a:lnTo>
                  <a:pt x="27940" y="266700"/>
                </a:lnTo>
                <a:close/>
              </a:path>
              <a:path w="27940" h="3375659">
                <a:moveTo>
                  <a:pt x="27940" y="292099"/>
                </a:moveTo>
                <a:lnTo>
                  <a:pt x="0" y="292099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292099"/>
                </a:lnTo>
                <a:close/>
              </a:path>
              <a:path w="27940" h="3375659">
                <a:moveTo>
                  <a:pt x="27940" y="361949"/>
                </a:moveTo>
                <a:lnTo>
                  <a:pt x="0" y="361949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61949"/>
                </a:lnTo>
                <a:close/>
              </a:path>
              <a:path w="27940" h="3375659">
                <a:moveTo>
                  <a:pt x="27940" y="400050"/>
                </a:moveTo>
                <a:lnTo>
                  <a:pt x="0" y="400050"/>
                </a:lnTo>
                <a:lnTo>
                  <a:pt x="0" y="405129"/>
                </a:lnTo>
                <a:lnTo>
                  <a:pt x="27940" y="405129"/>
                </a:lnTo>
                <a:lnTo>
                  <a:pt x="27940" y="400050"/>
                </a:lnTo>
                <a:close/>
              </a:path>
              <a:path w="27940" h="3375659">
                <a:moveTo>
                  <a:pt x="27940" y="405129"/>
                </a:moveTo>
                <a:lnTo>
                  <a:pt x="0" y="405129"/>
                </a:lnTo>
                <a:lnTo>
                  <a:pt x="0" y="411479"/>
                </a:lnTo>
                <a:lnTo>
                  <a:pt x="27940" y="411479"/>
                </a:lnTo>
                <a:lnTo>
                  <a:pt x="27940" y="405129"/>
                </a:lnTo>
                <a:close/>
              </a:path>
              <a:path w="27940" h="3375659">
                <a:moveTo>
                  <a:pt x="27940" y="411479"/>
                </a:moveTo>
                <a:lnTo>
                  <a:pt x="0" y="411479"/>
                </a:lnTo>
                <a:lnTo>
                  <a:pt x="0" y="417829"/>
                </a:lnTo>
                <a:lnTo>
                  <a:pt x="27940" y="417829"/>
                </a:lnTo>
                <a:lnTo>
                  <a:pt x="27940" y="411479"/>
                </a:lnTo>
                <a:close/>
              </a:path>
              <a:path w="27940" h="3375659">
                <a:moveTo>
                  <a:pt x="27940" y="417830"/>
                </a:moveTo>
                <a:lnTo>
                  <a:pt x="0" y="41783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17830"/>
                </a:lnTo>
                <a:close/>
              </a:path>
              <a:path w="27940" h="3375659">
                <a:moveTo>
                  <a:pt x="27940" y="444500"/>
                </a:moveTo>
                <a:lnTo>
                  <a:pt x="0" y="444500"/>
                </a:lnTo>
                <a:lnTo>
                  <a:pt x="0" y="462279"/>
                </a:lnTo>
                <a:lnTo>
                  <a:pt x="27940" y="462279"/>
                </a:lnTo>
                <a:lnTo>
                  <a:pt x="27940" y="444500"/>
                </a:lnTo>
                <a:close/>
              </a:path>
              <a:path w="27940" h="3375659">
                <a:moveTo>
                  <a:pt x="2794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2279"/>
                </a:lnTo>
                <a:close/>
              </a:path>
              <a:path w="27940" h="3375659">
                <a:moveTo>
                  <a:pt x="27940" y="469900"/>
                </a:moveTo>
                <a:lnTo>
                  <a:pt x="0" y="469900"/>
                </a:lnTo>
                <a:lnTo>
                  <a:pt x="0" y="482599"/>
                </a:lnTo>
                <a:lnTo>
                  <a:pt x="27940" y="482599"/>
                </a:lnTo>
                <a:lnTo>
                  <a:pt x="27940" y="469900"/>
                </a:lnTo>
                <a:close/>
              </a:path>
              <a:path w="27940" h="3375659">
                <a:moveTo>
                  <a:pt x="27940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82600"/>
                </a:lnTo>
                <a:close/>
              </a:path>
              <a:path w="27940" h="3375659">
                <a:moveTo>
                  <a:pt x="27940" y="488950"/>
                </a:moveTo>
                <a:lnTo>
                  <a:pt x="0" y="488950"/>
                </a:lnTo>
                <a:lnTo>
                  <a:pt x="0" y="532129"/>
                </a:lnTo>
                <a:lnTo>
                  <a:pt x="27940" y="532129"/>
                </a:lnTo>
                <a:lnTo>
                  <a:pt x="27940" y="488950"/>
                </a:lnTo>
                <a:close/>
              </a:path>
              <a:path w="27940" h="3375659">
                <a:moveTo>
                  <a:pt x="27940" y="532130"/>
                </a:moveTo>
                <a:lnTo>
                  <a:pt x="0" y="532130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32130"/>
                </a:lnTo>
                <a:close/>
              </a:path>
              <a:path w="27940" h="3375659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3375659">
                <a:moveTo>
                  <a:pt x="27940" y="546099"/>
                </a:moveTo>
                <a:lnTo>
                  <a:pt x="0" y="54609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46099"/>
                </a:lnTo>
                <a:close/>
              </a:path>
              <a:path w="27940" h="3375659">
                <a:moveTo>
                  <a:pt x="2794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40" y="589279"/>
                </a:lnTo>
                <a:lnTo>
                  <a:pt x="27940" y="582929"/>
                </a:lnTo>
                <a:close/>
              </a:path>
              <a:path w="27940" h="3375659">
                <a:moveTo>
                  <a:pt x="27940" y="589279"/>
                </a:moveTo>
                <a:lnTo>
                  <a:pt x="0" y="589279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589279"/>
                </a:lnTo>
                <a:close/>
              </a:path>
              <a:path w="27940" h="3375659">
                <a:moveTo>
                  <a:pt x="27940" y="621029"/>
                </a:moveTo>
                <a:lnTo>
                  <a:pt x="0" y="621029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21029"/>
                </a:lnTo>
                <a:close/>
              </a:path>
              <a:path w="27940" h="337565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3375659">
                <a:moveTo>
                  <a:pt x="27940" y="634999"/>
                </a:moveTo>
                <a:lnTo>
                  <a:pt x="0" y="634999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34999"/>
                </a:lnTo>
                <a:close/>
              </a:path>
              <a:path w="27940" h="3375659">
                <a:moveTo>
                  <a:pt x="27940" y="673099"/>
                </a:moveTo>
                <a:lnTo>
                  <a:pt x="0" y="673099"/>
                </a:lnTo>
                <a:lnTo>
                  <a:pt x="0" y="678179"/>
                </a:lnTo>
                <a:lnTo>
                  <a:pt x="27940" y="678179"/>
                </a:lnTo>
                <a:lnTo>
                  <a:pt x="27940" y="673099"/>
                </a:lnTo>
                <a:close/>
              </a:path>
              <a:path w="27940" h="3375659">
                <a:moveTo>
                  <a:pt x="27940" y="678180"/>
                </a:moveTo>
                <a:lnTo>
                  <a:pt x="0" y="678180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78180"/>
                </a:lnTo>
                <a:close/>
              </a:path>
              <a:path w="27940" h="3375659">
                <a:moveTo>
                  <a:pt x="27940" y="703579"/>
                </a:moveTo>
                <a:lnTo>
                  <a:pt x="0" y="703579"/>
                </a:lnTo>
                <a:lnTo>
                  <a:pt x="0" y="773429"/>
                </a:lnTo>
                <a:lnTo>
                  <a:pt x="27940" y="773429"/>
                </a:lnTo>
                <a:lnTo>
                  <a:pt x="27940" y="703579"/>
                </a:lnTo>
                <a:close/>
              </a:path>
              <a:path w="27940" h="3375659">
                <a:moveTo>
                  <a:pt x="2794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7940" y="779779"/>
                </a:lnTo>
                <a:lnTo>
                  <a:pt x="27940" y="773430"/>
                </a:lnTo>
                <a:close/>
              </a:path>
              <a:path w="27940" h="3375659">
                <a:moveTo>
                  <a:pt x="27940" y="779779"/>
                </a:moveTo>
                <a:lnTo>
                  <a:pt x="0" y="779779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79"/>
                </a:lnTo>
                <a:close/>
              </a:path>
              <a:path w="27940" h="3375659">
                <a:moveTo>
                  <a:pt x="27940" y="787399"/>
                </a:moveTo>
                <a:lnTo>
                  <a:pt x="0" y="787399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87399"/>
                </a:lnTo>
                <a:close/>
              </a:path>
              <a:path w="27940" h="3375659">
                <a:moveTo>
                  <a:pt x="27940" y="798830"/>
                </a:moveTo>
                <a:lnTo>
                  <a:pt x="0" y="798830"/>
                </a:lnTo>
                <a:lnTo>
                  <a:pt x="0" y="825499"/>
                </a:lnTo>
                <a:lnTo>
                  <a:pt x="27940" y="825499"/>
                </a:lnTo>
                <a:lnTo>
                  <a:pt x="27940" y="798830"/>
                </a:lnTo>
                <a:close/>
              </a:path>
              <a:path w="27940" h="3375659">
                <a:moveTo>
                  <a:pt x="27940" y="825499"/>
                </a:moveTo>
                <a:lnTo>
                  <a:pt x="0" y="825499"/>
                </a:lnTo>
                <a:lnTo>
                  <a:pt x="0" y="901699"/>
                </a:lnTo>
                <a:lnTo>
                  <a:pt x="27940" y="901699"/>
                </a:lnTo>
                <a:lnTo>
                  <a:pt x="27940" y="825499"/>
                </a:lnTo>
                <a:close/>
              </a:path>
              <a:path w="27940" h="3375659">
                <a:moveTo>
                  <a:pt x="27940" y="901700"/>
                </a:moveTo>
                <a:lnTo>
                  <a:pt x="0" y="901700"/>
                </a:lnTo>
                <a:lnTo>
                  <a:pt x="0" y="1047749"/>
                </a:lnTo>
                <a:lnTo>
                  <a:pt x="27940" y="1047749"/>
                </a:lnTo>
                <a:lnTo>
                  <a:pt x="27940" y="901700"/>
                </a:lnTo>
                <a:close/>
              </a:path>
              <a:path w="27940" h="3375659">
                <a:moveTo>
                  <a:pt x="27940" y="1047750"/>
                </a:moveTo>
                <a:lnTo>
                  <a:pt x="0" y="104775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7750"/>
                </a:lnTo>
                <a:close/>
              </a:path>
              <a:path w="27940" h="3375659">
                <a:moveTo>
                  <a:pt x="27940" y="1071880"/>
                </a:moveTo>
                <a:lnTo>
                  <a:pt x="0" y="1071880"/>
                </a:lnTo>
                <a:lnTo>
                  <a:pt x="0" y="1123949"/>
                </a:lnTo>
                <a:lnTo>
                  <a:pt x="27940" y="1123949"/>
                </a:lnTo>
                <a:lnTo>
                  <a:pt x="27940" y="1071880"/>
                </a:lnTo>
                <a:close/>
              </a:path>
              <a:path w="27940" h="3375659">
                <a:moveTo>
                  <a:pt x="27940" y="1123949"/>
                </a:moveTo>
                <a:lnTo>
                  <a:pt x="0" y="112394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23949"/>
                </a:lnTo>
                <a:close/>
              </a:path>
              <a:path w="27940" h="3375659">
                <a:moveTo>
                  <a:pt x="27940" y="1141730"/>
                </a:moveTo>
                <a:lnTo>
                  <a:pt x="0" y="1141730"/>
                </a:lnTo>
                <a:lnTo>
                  <a:pt x="0" y="1154429"/>
                </a:lnTo>
                <a:lnTo>
                  <a:pt x="27940" y="1154429"/>
                </a:lnTo>
                <a:lnTo>
                  <a:pt x="27940" y="1141730"/>
                </a:lnTo>
                <a:close/>
              </a:path>
              <a:path w="27940" h="3375659">
                <a:moveTo>
                  <a:pt x="27940" y="1154430"/>
                </a:moveTo>
                <a:lnTo>
                  <a:pt x="0" y="1154430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54430"/>
                </a:lnTo>
                <a:close/>
              </a:path>
              <a:path w="27940" h="3375659">
                <a:moveTo>
                  <a:pt x="27940" y="1181100"/>
                </a:moveTo>
                <a:lnTo>
                  <a:pt x="0" y="11811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81100"/>
                </a:lnTo>
                <a:close/>
              </a:path>
              <a:path w="27940" h="3375659">
                <a:moveTo>
                  <a:pt x="27940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7940" y="1217929"/>
                </a:lnTo>
                <a:lnTo>
                  <a:pt x="27940" y="1211579"/>
                </a:lnTo>
                <a:close/>
              </a:path>
              <a:path w="27940" h="3375659">
                <a:moveTo>
                  <a:pt x="27940" y="1217929"/>
                </a:moveTo>
                <a:lnTo>
                  <a:pt x="0" y="121792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7929"/>
                </a:lnTo>
                <a:close/>
              </a:path>
              <a:path w="27940" h="3375659">
                <a:moveTo>
                  <a:pt x="27940" y="1224279"/>
                </a:moveTo>
                <a:lnTo>
                  <a:pt x="0" y="1224279"/>
                </a:lnTo>
                <a:lnTo>
                  <a:pt x="0" y="1257299"/>
                </a:lnTo>
                <a:lnTo>
                  <a:pt x="27940" y="1257299"/>
                </a:lnTo>
                <a:lnTo>
                  <a:pt x="27940" y="1224279"/>
                </a:lnTo>
                <a:close/>
              </a:path>
              <a:path w="27940" h="3375659">
                <a:moveTo>
                  <a:pt x="27940" y="1257299"/>
                </a:moveTo>
                <a:lnTo>
                  <a:pt x="0" y="125729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57299"/>
                </a:lnTo>
                <a:close/>
              </a:path>
              <a:path w="27940" h="3375659">
                <a:moveTo>
                  <a:pt x="27940" y="1281430"/>
                </a:moveTo>
                <a:lnTo>
                  <a:pt x="0" y="1281430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281430"/>
                </a:lnTo>
                <a:close/>
              </a:path>
              <a:path w="27940" h="3375659">
                <a:moveTo>
                  <a:pt x="27940" y="1333500"/>
                </a:moveTo>
                <a:lnTo>
                  <a:pt x="0" y="1333500"/>
                </a:lnTo>
                <a:lnTo>
                  <a:pt x="0" y="1351279"/>
                </a:lnTo>
                <a:lnTo>
                  <a:pt x="27940" y="1351279"/>
                </a:lnTo>
                <a:lnTo>
                  <a:pt x="27940" y="1333500"/>
                </a:lnTo>
                <a:close/>
              </a:path>
              <a:path w="27940" h="3375659">
                <a:moveTo>
                  <a:pt x="27940" y="1654809"/>
                </a:moveTo>
                <a:lnTo>
                  <a:pt x="0" y="1654809"/>
                </a:lnTo>
                <a:lnTo>
                  <a:pt x="0" y="1922779"/>
                </a:lnTo>
                <a:lnTo>
                  <a:pt x="27940" y="1922779"/>
                </a:lnTo>
                <a:lnTo>
                  <a:pt x="27940" y="1654809"/>
                </a:lnTo>
                <a:close/>
              </a:path>
              <a:path w="27940" h="3375659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3375659">
                <a:moveTo>
                  <a:pt x="27940" y="1635759"/>
                </a:moveTo>
                <a:lnTo>
                  <a:pt x="0" y="1635759"/>
                </a:lnTo>
                <a:lnTo>
                  <a:pt x="0" y="1645919"/>
                </a:lnTo>
                <a:lnTo>
                  <a:pt x="27940" y="1645919"/>
                </a:lnTo>
                <a:lnTo>
                  <a:pt x="27940" y="1635759"/>
                </a:lnTo>
                <a:close/>
              </a:path>
              <a:path w="27940" h="3375659">
                <a:moveTo>
                  <a:pt x="27940" y="1628139"/>
                </a:moveTo>
                <a:lnTo>
                  <a:pt x="0" y="1628139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39"/>
                </a:lnTo>
                <a:close/>
              </a:path>
              <a:path w="27940" h="3375659">
                <a:moveTo>
                  <a:pt x="27940" y="1616709"/>
                </a:moveTo>
                <a:lnTo>
                  <a:pt x="0" y="1616709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09"/>
                </a:lnTo>
                <a:close/>
              </a:path>
              <a:path w="27940" h="3375659">
                <a:moveTo>
                  <a:pt x="2794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89"/>
                </a:lnTo>
                <a:close/>
              </a:path>
              <a:path w="27940" h="3375659">
                <a:moveTo>
                  <a:pt x="2794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40" y="1607819"/>
                </a:lnTo>
                <a:lnTo>
                  <a:pt x="27940" y="1597660"/>
                </a:lnTo>
                <a:close/>
              </a:path>
              <a:path w="27940" h="3375659">
                <a:moveTo>
                  <a:pt x="2794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40" y="1596389"/>
                </a:lnTo>
                <a:lnTo>
                  <a:pt x="27940" y="1590039"/>
                </a:lnTo>
                <a:close/>
              </a:path>
              <a:path w="27940" h="3375659">
                <a:moveTo>
                  <a:pt x="27940" y="1578609"/>
                </a:moveTo>
                <a:lnTo>
                  <a:pt x="0" y="1578609"/>
                </a:lnTo>
                <a:lnTo>
                  <a:pt x="0" y="1588769"/>
                </a:lnTo>
                <a:lnTo>
                  <a:pt x="27940" y="1588769"/>
                </a:lnTo>
                <a:lnTo>
                  <a:pt x="27940" y="1578609"/>
                </a:lnTo>
                <a:close/>
              </a:path>
              <a:path w="27940" h="3375659">
                <a:moveTo>
                  <a:pt x="2794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40" y="1577339"/>
                </a:lnTo>
                <a:lnTo>
                  <a:pt x="27940" y="1570989"/>
                </a:lnTo>
                <a:close/>
              </a:path>
              <a:path w="27940" h="3375659">
                <a:moveTo>
                  <a:pt x="27940" y="1559559"/>
                </a:moveTo>
                <a:lnTo>
                  <a:pt x="0" y="1559559"/>
                </a:lnTo>
                <a:lnTo>
                  <a:pt x="0" y="1569719"/>
                </a:lnTo>
                <a:lnTo>
                  <a:pt x="27940" y="1569719"/>
                </a:lnTo>
                <a:lnTo>
                  <a:pt x="27940" y="1559559"/>
                </a:lnTo>
                <a:close/>
              </a:path>
              <a:path w="27940" h="3375659">
                <a:moveTo>
                  <a:pt x="2794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551939"/>
                </a:lnTo>
                <a:close/>
              </a:path>
              <a:path w="27940" h="3375659">
                <a:moveTo>
                  <a:pt x="2794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40" y="1550669"/>
                </a:lnTo>
                <a:lnTo>
                  <a:pt x="27940" y="1540509"/>
                </a:lnTo>
                <a:close/>
              </a:path>
              <a:path w="27940" h="3375659">
                <a:moveTo>
                  <a:pt x="2794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40" y="1539239"/>
                </a:lnTo>
                <a:lnTo>
                  <a:pt x="27940" y="1532889"/>
                </a:lnTo>
                <a:close/>
              </a:path>
              <a:path w="27940" h="3375659">
                <a:moveTo>
                  <a:pt x="2794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7940" y="1531619"/>
                </a:lnTo>
                <a:lnTo>
                  <a:pt x="27940" y="1521459"/>
                </a:lnTo>
                <a:close/>
              </a:path>
              <a:path w="27940" h="3375659">
                <a:moveTo>
                  <a:pt x="2794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7940" y="1520189"/>
                </a:lnTo>
                <a:lnTo>
                  <a:pt x="27940" y="1513839"/>
                </a:lnTo>
                <a:close/>
              </a:path>
              <a:path w="27940" h="3375659">
                <a:moveTo>
                  <a:pt x="27940" y="1502410"/>
                </a:moveTo>
                <a:lnTo>
                  <a:pt x="0" y="1502410"/>
                </a:lnTo>
                <a:lnTo>
                  <a:pt x="0" y="1512569"/>
                </a:lnTo>
                <a:lnTo>
                  <a:pt x="27940" y="1512569"/>
                </a:lnTo>
                <a:lnTo>
                  <a:pt x="27940" y="1502410"/>
                </a:lnTo>
                <a:close/>
              </a:path>
              <a:path w="27940" h="3375659">
                <a:moveTo>
                  <a:pt x="2794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7940" y="1501139"/>
                </a:lnTo>
                <a:lnTo>
                  <a:pt x="27940" y="1494789"/>
                </a:lnTo>
                <a:close/>
              </a:path>
              <a:path w="27940" h="3375659">
                <a:moveTo>
                  <a:pt x="2794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7940" y="1493519"/>
                </a:lnTo>
                <a:lnTo>
                  <a:pt x="27940" y="1483359"/>
                </a:lnTo>
                <a:close/>
              </a:path>
              <a:path w="27940" h="3375659">
                <a:moveTo>
                  <a:pt x="2794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7940" y="1482089"/>
                </a:lnTo>
                <a:lnTo>
                  <a:pt x="27940" y="1475739"/>
                </a:lnTo>
                <a:close/>
              </a:path>
              <a:path w="27940" h="3375659">
                <a:moveTo>
                  <a:pt x="27940" y="1464309"/>
                </a:moveTo>
                <a:lnTo>
                  <a:pt x="0" y="1464309"/>
                </a:lnTo>
                <a:lnTo>
                  <a:pt x="0" y="1474469"/>
                </a:lnTo>
                <a:lnTo>
                  <a:pt x="27940" y="1474469"/>
                </a:lnTo>
                <a:lnTo>
                  <a:pt x="27940" y="1464309"/>
                </a:lnTo>
                <a:close/>
              </a:path>
              <a:path w="27940" h="3375659">
                <a:moveTo>
                  <a:pt x="27940" y="1450339"/>
                </a:moveTo>
                <a:lnTo>
                  <a:pt x="0" y="1450339"/>
                </a:lnTo>
                <a:lnTo>
                  <a:pt x="0" y="1463039"/>
                </a:lnTo>
                <a:lnTo>
                  <a:pt x="27940" y="1463039"/>
                </a:lnTo>
                <a:lnTo>
                  <a:pt x="27940" y="1450339"/>
                </a:lnTo>
                <a:close/>
              </a:path>
              <a:path w="27940" h="33756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3756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375659">
                <a:moveTo>
                  <a:pt x="27940" y="1419860"/>
                </a:moveTo>
                <a:lnTo>
                  <a:pt x="0" y="1419860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60"/>
                </a:lnTo>
                <a:close/>
              </a:path>
              <a:path w="27940" h="33756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375659">
                <a:moveTo>
                  <a:pt x="27940" y="1400809"/>
                </a:moveTo>
                <a:lnTo>
                  <a:pt x="0" y="1400809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09"/>
                </a:lnTo>
                <a:close/>
              </a:path>
              <a:path w="27940" h="33756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375659">
                <a:moveTo>
                  <a:pt x="27940" y="1381759"/>
                </a:moveTo>
                <a:lnTo>
                  <a:pt x="0" y="1381759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59"/>
                </a:lnTo>
                <a:close/>
              </a:path>
              <a:path w="27940" h="33756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375659">
                <a:moveTo>
                  <a:pt x="27940" y="1362709"/>
                </a:moveTo>
                <a:lnTo>
                  <a:pt x="0" y="1362709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09"/>
                </a:lnTo>
                <a:close/>
              </a:path>
              <a:path w="27940" h="33756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375659">
                <a:moveTo>
                  <a:pt x="27940" y="1352549"/>
                </a:moveTo>
                <a:lnTo>
                  <a:pt x="0" y="135254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52549"/>
                </a:lnTo>
                <a:close/>
              </a:path>
              <a:path w="27940" h="3375659">
                <a:moveTo>
                  <a:pt x="27940" y="1922779"/>
                </a:moveTo>
                <a:lnTo>
                  <a:pt x="0" y="1922779"/>
                </a:lnTo>
                <a:lnTo>
                  <a:pt x="0" y="2011679"/>
                </a:lnTo>
                <a:lnTo>
                  <a:pt x="27940" y="2011679"/>
                </a:lnTo>
                <a:lnTo>
                  <a:pt x="27940" y="1922779"/>
                </a:lnTo>
                <a:close/>
              </a:path>
              <a:path w="27940" h="3375659">
                <a:moveTo>
                  <a:pt x="27940" y="2524759"/>
                </a:moveTo>
                <a:lnTo>
                  <a:pt x="0" y="2524759"/>
                </a:lnTo>
                <a:lnTo>
                  <a:pt x="0" y="2532379"/>
                </a:lnTo>
                <a:lnTo>
                  <a:pt x="27940" y="2532379"/>
                </a:lnTo>
                <a:lnTo>
                  <a:pt x="27940" y="2524759"/>
                </a:lnTo>
                <a:close/>
              </a:path>
              <a:path w="27940" h="3375659">
                <a:moveTo>
                  <a:pt x="27940" y="2096769"/>
                </a:moveTo>
                <a:lnTo>
                  <a:pt x="0" y="2096769"/>
                </a:lnTo>
                <a:lnTo>
                  <a:pt x="0" y="2523489"/>
                </a:lnTo>
                <a:lnTo>
                  <a:pt x="27940" y="2523489"/>
                </a:lnTo>
                <a:lnTo>
                  <a:pt x="27940" y="2096769"/>
                </a:lnTo>
                <a:close/>
              </a:path>
              <a:path w="27940" h="3375659">
                <a:moveTo>
                  <a:pt x="27940" y="2077719"/>
                </a:moveTo>
                <a:lnTo>
                  <a:pt x="0" y="2077719"/>
                </a:lnTo>
                <a:lnTo>
                  <a:pt x="0" y="2095499"/>
                </a:lnTo>
                <a:lnTo>
                  <a:pt x="27940" y="2095499"/>
                </a:lnTo>
                <a:lnTo>
                  <a:pt x="27940" y="2077719"/>
                </a:lnTo>
                <a:close/>
              </a:path>
              <a:path w="27940" h="3375659">
                <a:moveTo>
                  <a:pt x="27940" y="2058669"/>
                </a:moveTo>
                <a:lnTo>
                  <a:pt x="0" y="2058669"/>
                </a:lnTo>
                <a:lnTo>
                  <a:pt x="0" y="2076449"/>
                </a:lnTo>
                <a:lnTo>
                  <a:pt x="27940" y="2076449"/>
                </a:lnTo>
                <a:lnTo>
                  <a:pt x="27940" y="2058669"/>
                </a:lnTo>
                <a:close/>
              </a:path>
              <a:path w="27940" h="3375659">
                <a:moveTo>
                  <a:pt x="27940" y="2035809"/>
                </a:moveTo>
                <a:lnTo>
                  <a:pt x="0" y="2035809"/>
                </a:lnTo>
                <a:lnTo>
                  <a:pt x="0" y="2057399"/>
                </a:lnTo>
                <a:lnTo>
                  <a:pt x="27940" y="2057399"/>
                </a:lnTo>
                <a:lnTo>
                  <a:pt x="27940" y="2035809"/>
                </a:lnTo>
                <a:close/>
              </a:path>
              <a:path w="27940" h="3375659">
                <a:moveTo>
                  <a:pt x="27940" y="2016759"/>
                </a:moveTo>
                <a:lnTo>
                  <a:pt x="0" y="2016759"/>
                </a:lnTo>
                <a:lnTo>
                  <a:pt x="0" y="2034539"/>
                </a:lnTo>
                <a:lnTo>
                  <a:pt x="27940" y="2034539"/>
                </a:lnTo>
                <a:lnTo>
                  <a:pt x="27940" y="2016759"/>
                </a:lnTo>
                <a:close/>
              </a:path>
              <a:path w="27940" h="3375659">
                <a:moveTo>
                  <a:pt x="27940" y="2012949"/>
                </a:moveTo>
                <a:lnTo>
                  <a:pt x="0" y="2012949"/>
                </a:lnTo>
                <a:lnTo>
                  <a:pt x="0" y="2015489"/>
                </a:lnTo>
                <a:lnTo>
                  <a:pt x="27940" y="2015489"/>
                </a:lnTo>
                <a:lnTo>
                  <a:pt x="27940" y="2012949"/>
                </a:lnTo>
                <a:close/>
              </a:path>
              <a:path w="27940" h="3375659">
                <a:moveTo>
                  <a:pt x="27940" y="2532379"/>
                </a:moveTo>
                <a:lnTo>
                  <a:pt x="0" y="2532379"/>
                </a:lnTo>
                <a:lnTo>
                  <a:pt x="0" y="2707639"/>
                </a:lnTo>
                <a:lnTo>
                  <a:pt x="27940" y="2707639"/>
                </a:lnTo>
                <a:lnTo>
                  <a:pt x="27940" y="2532379"/>
                </a:lnTo>
                <a:close/>
              </a:path>
              <a:path w="27940" h="3375659">
                <a:moveTo>
                  <a:pt x="27940" y="2707640"/>
                </a:moveTo>
                <a:lnTo>
                  <a:pt x="0" y="2707640"/>
                </a:lnTo>
                <a:lnTo>
                  <a:pt x="0" y="3375659"/>
                </a:lnTo>
                <a:lnTo>
                  <a:pt x="27940" y="3375659"/>
                </a:lnTo>
                <a:lnTo>
                  <a:pt x="27940" y="2707640"/>
                </a:lnTo>
                <a:close/>
              </a:path>
            </a:pathLst>
          </a:custGeom>
          <a:solidFill>
            <a:srgbClr val="1C38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bk object 508"/>
          <p:cNvSpPr/>
          <p:nvPr/>
        </p:nvSpPr>
        <p:spPr>
          <a:xfrm>
            <a:off x="8503919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9050" y="0"/>
                </a:moveTo>
                <a:lnTo>
                  <a:pt x="0" y="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3350259">
                <a:moveTo>
                  <a:pt x="27939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114300"/>
                </a:lnTo>
                <a:close/>
              </a:path>
              <a:path w="27940" h="3350259">
                <a:moveTo>
                  <a:pt x="27939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27000"/>
                </a:lnTo>
                <a:close/>
              </a:path>
              <a:path w="27940" h="3350259">
                <a:moveTo>
                  <a:pt x="2793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39" y="158750"/>
                </a:lnTo>
                <a:lnTo>
                  <a:pt x="27939" y="146050"/>
                </a:lnTo>
                <a:close/>
              </a:path>
              <a:path w="27940" h="3350259">
                <a:moveTo>
                  <a:pt x="27939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39" y="171450"/>
                </a:lnTo>
                <a:lnTo>
                  <a:pt x="27939" y="158750"/>
                </a:lnTo>
                <a:close/>
              </a:path>
              <a:path w="27940" h="3350259">
                <a:moveTo>
                  <a:pt x="27939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71450"/>
                </a:lnTo>
                <a:close/>
              </a:path>
              <a:path w="27940" h="3350259">
                <a:moveTo>
                  <a:pt x="27939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203200"/>
                </a:lnTo>
                <a:close/>
              </a:path>
              <a:path w="27940" h="33502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350259">
                <a:moveTo>
                  <a:pt x="27939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39" y="228599"/>
                </a:lnTo>
                <a:lnTo>
                  <a:pt x="27939" y="222250"/>
                </a:lnTo>
                <a:close/>
              </a:path>
              <a:path w="27940" h="3350259">
                <a:moveTo>
                  <a:pt x="27939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28600"/>
                </a:lnTo>
                <a:close/>
              </a:path>
              <a:path w="27940" h="3350259">
                <a:moveTo>
                  <a:pt x="27939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41300"/>
                </a:lnTo>
                <a:close/>
              </a:path>
              <a:path w="27940" h="3350259">
                <a:moveTo>
                  <a:pt x="27939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39" y="336550"/>
                </a:lnTo>
                <a:lnTo>
                  <a:pt x="27939" y="266700"/>
                </a:lnTo>
                <a:close/>
              </a:path>
              <a:path w="27940" h="3350259">
                <a:moveTo>
                  <a:pt x="27939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39" y="374650"/>
                </a:lnTo>
                <a:lnTo>
                  <a:pt x="27939" y="336550"/>
                </a:lnTo>
                <a:close/>
              </a:path>
              <a:path w="27940" h="3350259">
                <a:moveTo>
                  <a:pt x="27939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39" y="379730"/>
                </a:lnTo>
                <a:lnTo>
                  <a:pt x="27939" y="374650"/>
                </a:lnTo>
                <a:close/>
              </a:path>
              <a:path w="27940" h="3350259">
                <a:moveTo>
                  <a:pt x="27939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39" y="386080"/>
                </a:lnTo>
                <a:lnTo>
                  <a:pt x="27939" y="379730"/>
                </a:lnTo>
                <a:close/>
              </a:path>
              <a:path w="27940" h="3350259">
                <a:moveTo>
                  <a:pt x="27939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39" y="392429"/>
                </a:lnTo>
                <a:lnTo>
                  <a:pt x="27939" y="386080"/>
                </a:lnTo>
                <a:close/>
              </a:path>
              <a:path w="27940" h="3350259">
                <a:moveTo>
                  <a:pt x="27939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39" y="419100"/>
                </a:lnTo>
                <a:lnTo>
                  <a:pt x="27939" y="392430"/>
                </a:lnTo>
                <a:close/>
              </a:path>
              <a:path w="27940" h="3350259">
                <a:moveTo>
                  <a:pt x="27939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19100"/>
                </a:lnTo>
                <a:close/>
              </a:path>
              <a:path w="27940" h="3350259">
                <a:moveTo>
                  <a:pt x="27939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6880"/>
                </a:lnTo>
                <a:close/>
              </a:path>
              <a:path w="27940" h="3350259">
                <a:moveTo>
                  <a:pt x="2793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3350259">
                <a:moveTo>
                  <a:pt x="27939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39" y="463550"/>
                </a:lnTo>
                <a:lnTo>
                  <a:pt x="27939" y="457200"/>
                </a:lnTo>
                <a:close/>
              </a:path>
              <a:path w="27940" h="3350259">
                <a:moveTo>
                  <a:pt x="27939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39" y="506730"/>
                </a:lnTo>
                <a:lnTo>
                  <a:pt x="27939" y="463550"/>
                </a:lnTo>
                <a:close/>
              </a:path>
              <a:path w="27940" h="3350259">
                <a:moveTo>
                  <a:pt x="27939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6730"/>
                </a:lnTo>
                <a:close/>
              </a:path>
              <a:path w="27940" h="3350259">
                <a:moveTo>
                  <a:pt x="27939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14350"/>
                </a:lnTo>
                <a:close/>
              </a:path>
              <a:path w="27940" h="3350259">
                <a:moveTo>
                  <a:pt x="27939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20700"/>
                </a:lnTo>
                <a:close/>
              </a:path>
              <a:path w="27940" h="3350259">
                <a:moveTo>
                  <a:pt x="27939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39" y="563879"/>
                </a:lnTo>
                <a:lnTo>
                  <a:pt x="27939" y="557530"/>
                </a:lnTo>
                <a:close/>
              </a:path>
              <a:path w="27940" h="3350259">
                <a:moveTo>
                  <a:pt x="27939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39" y="595630"/>
                </a:lnTo>
                <a:lnTo>
                  <a:pt x="27939" y="563880"/>
                </a:lnTo>
                <a:close/>
              </a:path>
              <a:path w="27940" h="3350259">
                <a:moveTo>
                  <a:pt x="2793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95630"/>
                </a:lnTo>
                <a:close/>
              </a:path>
              <a:path w="27940" h="3350259">
                <a:moveTo>
                  <a:pt x="27939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39" y="609599"/>
                </a:lnTo>
                <a:lnTo>
                  <a:pt x="27939" y="601980"/>
                </a:lnTo>
                <a:close/>
              </a:path>
              <a:path w="27940" h="3350259">
                <a:moveTo>
                  <a:pt x="27939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3350259">
                <a:moveTo>
                  <a:pt x="27939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7700"/>
                </a:lnTo>
                <a:close/>
              </a:path>
              <a:path w="27940" h="3350259">
                <a:moveTo>
                  <a:pt x="27939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52780"/>
                </a:lnTo>
                <a:close/>
              </a:path>
              <a:path w="27940" h="3350259">
                <a:moveTo>
                  <a:pt x="27939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678180"/>
                </a:lnTo>
                <a:close/>
              </a:path>
              <a:path w="27940" h="3350259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3350259">
                <a:moveTo>
                  <a:pt x="27939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54380"/>
                </a:lnTo>
                <a:close/>
              </a:path>
              <a:path w="27940" h="3350259">
                <a:moveTo>
                  <a:pt x="27939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62000"/>
                </a:lnTo>
                <a:close/>
              </a:path>
              <a:path w="27940" h="3350259">
                <a:moveTo>
                  <a:pt x="27939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73430"/>
                </a:lnTo>
                <a:close/>
              </a:path>
              <a:path w="27940" h="3350259">
                <a:moveTo>
                  <a:pt x="27939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39" y="876300"/>
                </a:lnTo>
                <a:lnTo>
                  <a:pt x="27939" y="800100"/>
                </a:lnTo>
                <a:close/>
              </a:path>
              <a:path w="27940" h="3350259">
                <a:moveTo>
                  <a:pt x="27939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876300"/>
                </a:lnTo>
                <a:close/>
              </a:path>
              <a:path w="27940" h="3350259">
                <a:moveTo>
                  <a:pt x="27939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2350"/>
                </a:lnTo>
                <a:close/>
              </a:path>
              <a:path w="27940" h="3350259">
                <a:moveTo>
                  <a:pt x="27939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39" y="1098550"/>
                </a:lnTo>
                <a:lnTo>
                  <a:pt x="27939" y="1046480"/>
                </a:lnTo>
                <a:close/>
              </a:path>
              <a:path w="27940" h="3350259">
                <a:moveTo>
                  <a:pt x="27939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98550"/>
                </a:lnTo>
                <a:close/>
              </a:path>
              <a:path w="27940" h="3350259">
                <a:moveTo>
                  <a:pt x="27939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39" y="1129030"/>
                </a:lnTo>
                <a:lnTo>
                  <a:pt x="27939" y="1116330"/>
                </a:lnTo>
                <a:close/>
              </a:path>
              <a:path w="27940" h="3350259">
                <a:moveTo>
                  <a:pt x="27939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9030"/>
                </a:lnTo>
                <a:close/>
              </a:path>
              <a:path w="27940" h="3350259">
                <a:moveTo>
                  <a:pt x="27939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55700"/>
                </a:lnTo>
                <a:close/>
              </a:path>
              <a:path w="27940" h="3350259">
                <a:moveTo>
                  <a:pt x="27939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39" y="1192530"/>
                </a:lnTo>
                <a:lnTo>
                  <a:pt x="27939" y="1186180"/>
                </a:lnTo>
                <a:close/>
              </a:path>
              <a:path w="27940" h="3350259">
                <a:moveTo>
                  <a:pt x="27939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39" y="1198880"/>
                </a:lnTo>
                <a:lnTo>
                  <a:pt x="27939" y="1192530"/>
                </a:lnTo>
                <a:close/>
              </a:path>
              <a:path w="27940" h="3350259">
                <a:moveTo>
                  <a:pt x="27939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98880"/>
                </a:lnTo>
                <a:close/>
              </a:path>
              <a:path w="27940" h="3350259">
                <a:moveTo>
                  <a:pt x="27939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39" y="1256030"/>
                </a:lnTo>
                <a:lnTo>
                  <a:pt x="27939" y="1231900"/>
                </a:lnTo>
                <a:close/>
              </a:path>
              <a:path w="27940" h="3350259">
                <a:moveTo>
                  <a:pt x="27939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39" y="1308100"/>
                </a:lnTo>
                <a:lnTo>
                  <a:pt x="27939" y="1256030"/>
                </a:lnTo>
                <a:close/>
              </a:path>
              <a:path w="27940" h="3350259">
                <a:moveTo>
                  <a:pt x="27939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8100"/>
                </a:lnTo>
                <a:close/>
              </a:path>
              <a:path w="27940" h="3350259">
                <a:moveTo>
                  <a:pt x="27939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39" y="1897380"/>
                </a:lnTo>
                <a:lnTo>
                  <a:pt x="27939" y="1629410"/>
                </a:lnTo>
                <a:close/>
              </a:path>
              <a:path w="27940" h="3350259">
                <a:moveTo>
                  <a:pt x="2793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39" y="1628139"/>
                </a:lnTo>
                <a:lnTo>
                  <a:pt x="27939" y="1621789"/>
                </a:lnTo>
                <a:close/>
              </a:path>
              <a:path w="27940" h="3350259">
                <a:moveTo>
                  <a:pt x="2793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39" y="1620520"/>
                </a:lnTo>
                <a:lnTo>
                  <a:pt x="27939" y="1610360"/>
                </a:lnTo>
                <a:close/>
              </a:path>
              <a:path w="27940" h="3350259">
                <a:moveTo>
                  <a:pt x="2793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39" y="1609089"/>
                </a:lnTo>
                <a:lnTo>
                  <a:pt x="27939" y="1602739"/>
                </a:lnTo>
                <a:close/>
              </a:path>
              <a:path w="27940" h="3350259">
                <a:moveTo>
                  <a:pt x="2793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39" y="1601470"/>
                </a:lnTo>
                <a:lnTo>
                  <a:pt x="27939" y="1591310"/>
                </a:lnTo>
                <a:close/>
              </a:path>
              <a:path w="27940" h="3350259">
                <a:moveTo>
                  <a:pt x="2793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39" y="1590039"/>
                </a:lnTo>
                <a:lnTo>
                  <a:pt x="27939" y="1583689"/>
                </a:lnTo>
                <a:close/>
              </a:path>
              <a:path w="27940" h="3350259">
                <a:moveTo>
                  <a:pt x="2793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39" y="1582420"/>
                </a:lnTo>
                <a:lnTo>
                  <a:pt x="27939" y="1572260"/>
                </a:lnTo>
                <a:close/>
              </a:path>
              <a:path w="27940" h="3350259">
                <a:moveTo>
                  <a:pt x="27939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39" y="1570989"/>
                </a:lnTo>
                <a:lnTo>
                  <a:pt x="27939" y="1564639"/>
                </a:lnTo>
                <a:close/>
              </a:path>
              <a:path w="27940" h="3350259">
                <a:moveTo>
                  <a:pt x="2793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39" y="1563370"/>
                </a:lnTo>
                <a:lnTo>
                  <a:pt x="27939" y="1553210"/>
                </a:lnTo>
                <a:close/>
              </a:path>
              <a:path w="27940" h="33502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3502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350259">
                <a:moveTo>
                  <a:pt x="27939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40"/>
                </a:lnTo>
                <a:close/>
              </a:path>
              <a:path w="27940" h="33502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350259">
                <a:moveTo>
                  <a:pt x="27939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90"/>
                </a:lnTo>
                <a:close/>
              </a:path>
              <a:path w="27940" h="33502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3502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3502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3502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3502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3502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3502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350259">
                <a:moveTo>
                  <a:pt x="27939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24939"/>
                </a:lnTo>
                <a:close/>
              </a:path>
              <a:path w="27940" h="33502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50259">
                <a:moveTo>
                  <a:pt x="27939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39" y="1412240"/>
                </a:lnTo>
                <a:lnTo>
                  <a:pt x="27939" y="1405890"/>
                </a:lnTo>
                <a:close/>
              </a:path>
              <a:path w="27940" h="3350259">
                <a:moveTo>
                  <a:pt x="2793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39" y="1404620"/>
                </a:lnTo>
                <a:lnTo>
                  <a:pt x="27939" y="1394460"/>
                </a:lnTo>
                <a:close/>
              </a:path>
              <a:path w="27940" h="3350259">
                <a:moveTo>
                  <a:pt x="2793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39" y="1393189"/>
                </a:lnTo>
                <a:lnTo>
                  <a:pt x="27939" y="1386840"/>
                </a:lnTo>
                <a:close/>
              </a:path>
              <a:path w="27940" h="3350259">
                <a:moveTo>
                  <a:pt x="2793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39" y="1385570"/>
                </a:lnTo>
                <a:lnTo>
                  <a:pt x="27939" y="1375410"/>
                </a:lnTo>
                <a:close/>
              </a:path>
              <a:path w="27940" h="3350259">
                <a:moveTo>
                  <a:pt x="27939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39" y="1374139"/>
                </a:lnTo>
                <a:lnTo>
                  <a:pt x="27939" y="1367790"/>
                </a:lnTo>
                <a:close/>
              </a:path>
              <a:path w="27940" h="3350259">
                <a:moveTo>
                  <a:pt x="27939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39" y="1366520"/>
                </a:lnTo>
                <a:lnTo>
                  <a:pt x="27939" y="1356360"/>
                </a:lnTo>
                <a:close/>
              </a:path>
              <a:path w="27940" h="3350259">
                <a:moveTo>
                  <a:pt x="27939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39" y="1355090"/>
                </a:lnTo>
                <a:lnTo>
                  <a:pt x="27939" y="1348739"/>
                </a:lnTo>
                <a:close/>
              </a:path>
              <a:path w="27940" h="33502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350259">
                <a:moveTo>
                  <a:pt x="27939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89"/>
                </a:lnTo>
                <a:close/>
              </a:path>
              <a:path w="27940" h="3350259">
                <a:moveTo>
                  <a:pt x="27939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27150"/>
                </a:lnTo>
                <a:close/>
              </a:path>
              <a:path w="27940" h="3350259">
                <a:moveTo>
                  <a:pt x="27939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39" y="1986280"/>
                </a:lnTo>
                <a:lnTo>
                  <a:pt x="27939" y="1897380"/>
                </a:lnTo>
                <a:close/>
              </a:path>
              <a:path w="27940" h="3350259">
                <a:moveTo>
                  <a:pt x="27939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39" y="2506980"/>
                </a:lnTo>
                <a:lnTo>
                  <a:pt x="27939" y="2499360"/>
                </a:lnTo>
                <a:close/>
              </a:path>
              <a:path w="27940" h="3350259">
                <a:moveTo>
                  <a:pt x="27939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39" y="2498090"/>
                </a:lnTo>
                <a:lnTo>
                  <a:pt x="27939" y="2071370"/>
                </a:lnTo>
                <a:close/>
              </a:path>
              <a:path w="27940" h="3350259">
                <a:moveTo>
                  <a:pt x="27939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39" y="2070100"/>
                </a:lnTo>
                <a:lnTo>
                  <a:pt x="27939" y="2052320"/>
                </a:lnTo>
                <a:close/>
              </a:path>
              <a:path w="27940" h="3350259">
                <a:moveTo>
                  <a:pt x="27939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39" y="2051050"/>
                </a:lnTo>
                <a:lnTo>
                  <a:pt x="27939" y="2033270"/>
                </a:lnTo>
                <a:close/>
              </a:path>
              <a:path w="27940" h="3350259">
                <a:moveTo>
                  <a:pt x="27939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39" y="2032000"/>
                </a:lnTo>
                <a:lnTo>
                  <a:pt x="27939" y="2010410"/>
                </a:lnTo>
                <a:close/>
              </a:path>
              <a:path w="27940" h="3350259">
                <a:moveTo>
                  <a:pt x="27939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39" y="2009139"/>
                </a:lnTo>
                <a:lnTo>
                  <a:pt x="27939" y="1991360"/>
                </a:lnTo>
                <a:close/>
              </a:path>
              <a:path w="27940" h="3350259">
                <a:moveTo>
                  <a:pt x="27939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39" y="1990089"/>
                </a:lnTo>
                <a:lnTo>
                  <a:pt x="27939" y="1987550"/>
                </a:lnTo>
                <a:close/>
              </a:path>
              <a:path w="27940" h="3350259">
                <a:moveTo>
                  <a:pt x="27939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39" y="2682240"/>
                </a:lnTo>
                <a:lnTo>
                  <a:pt x="27939" y="2506980"/>
                </a:lnTo>
                <a:close/>
              </a:path>
              <a:path w="27940" h="3350259">
                <a:moveTo>
                  <a:pt x="27939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39" y="3350260"/>
                </a:lnTo>
                <a:lnTo>
                  <a:pt x="27939" y="268224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bk object 509"/>
          <p:cNvSpPr/>
          <p:nvPr/>
        </p:nvSpPr>
        <p:spPr>
          <a:xfrm>
            <a:off x="853185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1142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11429" y="12699"/>
                </a:lnTo>
                <a:lnTo>
                  <a:pt x="1142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1C38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bk object 510"/>
          <p:cNvSpPr/>
          <p:nvPr/>
        </p:nvSpPr>
        <p:spPr>
          <a:xfrm>
            <a:off x="855853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5079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3324859">
                <a:moveTo>
                  <a:pt x="27940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40" y="101600"/>
                </a:lnTo>
                <a:lnTo>
                  <a:pt x="27940" y="88900"/>
                </a:lnTo>
                <a:close/>
              </a:path>
              <a:path w="27940" h="3324859">
                <a:moveTo>
                  <a:pt x="27940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40" y="120650"/>
                </a:lnTo>
                <a:lnTo>
                  <a:pt x="27940" y="101600"/>
                </a:lnTo>
                <a:close/>
              </a:path>
              <a:path w="27940" h="3324859">
                <a:moveTo>
                  <a:pt x="27940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0650"/>
                </a:lnTo>
                <a:close/>
              </a:path>
              <a:path w="27940" h="33248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324859">
                <a:moveTo>
                  <a:pt x="27940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46050"/>
                </a:lnTo>
                <a:close/>
              </a:path>
              <a:path w="27940" h="3324859">
                <a:moveTo>
                  <a:pt x="2794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40" y="184150"/>
                </a:lnTo>
                <a:lnTo>
                  <a:pt x="27940" y="177800"/>
                </a:lnTo>
                <a:close/>
              </a:path>
              <a:path w="27940" h="3324859">
                <a:moveTo>
                  <a:pt x="2794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84150"/>
                </a:lnTo>
                <a:close/>
              </a:path>
              <a:path w="27940" h="3324859">
                <a:moveTo>
                  <a:pt x="27940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40" y="203199"/>
                </a:lnTo>
                <a:lnTo>
                  <a:pt x="27940" y="196850"/>
                </a:lnTo>
                <a:close/>
              </a:path>
              <a:path w="27940" h="3324859">
                <a:moveTo>
                  <a:pt x="27940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3324859">
                <a:moveTo>
                  <a:pt x="27940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15900"/>
                </a:lnTo>
                <a:close/>
              </a:path>
              <a:path w="27940" h="3324859">
                <a:moveTo>
                  <a:pt x="27940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40" y="311150"/>
                </a:lnTo>
                <a:lnTo>
                  <a:pt x="27940" y="241300"/>
                </a:lnTo>
                <a:close/>
              </a:path>
              <a:path w="27940" h="3324859">
                <a:moveTo>
                  <a:pt x="27940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11150"/>
                </a:lnTo>
                <a:close/>
              </a:path>
              <a:path w="27940" h="3324859">
                <a:moveTo>
                  <a:pt x="27940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40" y="354330"/>
                </a:lnTo>
                <a:lnTo>
                  <a:pt x="27940" y="349250"/>
                </a:lnTo>
                <a:close/>
              </a:path>
              <a:path w="27940" h="3324859">
                <a:moveTo>
                  <a:pt x="27940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54330"/>
                </a:lnTo>
                <a:close/>
              </a:path>
              <a:path w="27940" h="3324859">
                <a:moveTo>
                  <a:pt x="2794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40" y="367029"/>
                </a:lnTo>
                <a:lnTo>
                  <a:pt x="27940" y="360680"/>
                </a:lnTo>
                <a:close/>
              </a:path>
              <a:path w="27940" h="3324859">
                <a:moveTo>
                  <a:pt x="27940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7030"/>
                </a:lnTo>
                <a:close/>
              </a:path>
              <a:path w="27940" h="3324859">
                <a:moveTo>
                  <a:pt x="27940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40" y="411480"/>
                </a:lnTo>
                <a:lnTo>
                  <a:pt x="27940" y="393700"/>
                </a:lnTo>
                <a:close/>
              </a:path>
              <a:path w="27940" h="3324859">
                <a:moveTo>
                  <a:pt x="27940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1480"/>
                </a:lnTo>
                <a:close/>
              </a:path>
              <a:path w="27940" h="3324859">
                <a:moveTo>
                  <a:pt x="2794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3324859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3324859">
                <a:moveTo>
                  <a:pt x="27940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38150"/>
                </a:lnTo>
                <a:close/>
              </a:path>
              <a:path w="27940" h="3324859">
                <a:moveTo>
                  <a:pt x="27940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81330"/>
                </a:lnTo>
                <a:close/>
              </a:path>
              <a:path w="27940" h="3324859">
                <a:moveTo>
                  <a:pt x="27940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8950"/>
                </a:lnTo>
                <a:close/>
              </a:path>
              <a:path w="27940" h="3324859">
                <a:moveTo>
                  <a:pt x="27940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40" y="532130"/>
                </a:lnTo>
                <a:lnTo>
                  <a:pt x="27940" y="495300"/>
                </a:lnTo>
                <a:close/>
              </a:path>
              <a:path w="27940" h="3324859">
                <a:moveTo>
                  <a:pt x="27940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2130"/>
                </a:lnTo>
                <a:close/>
              </a:path>
              <a:path w="27940" h="3324859">
                <a:moveTo>
                  <a:pt x="27940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40" y="570230"/>
                </a:lnTo>
                <a:lnTo>
                  <a:pt x="27940" y="538480"/>
                </a:lnTo>
                <a:close/>
              </a:path>
              <a:path w="27940" h="3324859">
                <a:moveTo>
                  <a:pt x="27940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0230"/>
                </a:lnTo>
                <a:close/>
              </a:path>
              <a:path w="27940" h="3324859">
                <a:moveTo>
                  <a:pt x="27940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76580"/>
                </a:lnTo>
                <a:close/>
              </a:path>
              <a:path w="27940" h="3324859">
                <a:moveTo>
                  <a:pt x="27940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584200"/>
                </a:lnTo>
                <a:close/>
              </a:path>
              <a:path w="27940" h="3324859">
                <a:moveTo>
                  <a:pt x="27940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2300"/>
                </a:lnTo>
                <a:close/>
              </a:path>
              <a:path w="27940" h="3324859">
                <a:moveTo>
                  <a:pt x="27940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27380"/>
                </a:lnTo>
                <a:close/>
              </a:path>
              <a:path w="27940" h="3324859">
                <a:moveTo>
                  <a:pt x="27940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652780"/>
                </a:lnTo>
                <a:close/>
              </a:path>
              <a:path w="27940" h="3324859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3324859">
                <a:moveTo>
                  <a:pt x="27940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8980"/>
                </a:lnTo>
                <a:close/>
              </a:path>
              <a:path w="27940" h="3324859">
                <a:moveTo>
                  <a:pt x="27940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36600"/>
                </a:lnTo>
                <a:close/>
              </a:path>
              <a:path w="27940" h="3324859">
                <a:moveTo>
                  <a:pt x="2794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8030"/>
                </a:lnTo>
                <a:close/>
              </a:path>
              <a:path w="27940" h="3324859">
                <a:moveTo>
                  <a:pt x="27940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774700"/>
                </a:lnTo>
                <a:close/>
              </a:path>
              <a:path w="27940" h="3324859">
                <a:moveTo>
                  <a:pt x="27940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40" y="996950"/>
                </a:lnTo>
                <a:lnTo>
                  <a:pt x="27940" y="850900"/>
                </a:lnTo>
                <a:close/>
              </a:path>
              <a:path w="27940" h="3324859">
                <a:moveTo>
                  <a:pt x="27940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6950"/>
                </a:lnTo>
                <a:close/>
              </a:path>
              <a:path w="27940" h="3324859">
                <a:moveTo>
                  <a:pt x="27940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21080"/>
                </a:lnTo>
                <a:close/>
              </a:path>
              <a:path w="27940" h="3324859">
                <a:moveTo>
                  <a:pt x="27940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73150"/>
                </a:lnTo>
                <a:close/>
              </a:path>
              <a:path w="27940" h="3324859">
                <a:moveTo>
                  <a:pt x="27940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40" y="1103630"/>
                </a:lnTo>
                <a:lnTo>
                  <a:pt x="27940" y="1090930"/>
                </a:lnTo>
                <a:close/>
              </a:path>
              <a:path w="27940" h="3324859">
                <a:moveTo>
                  <a:pt x="27940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03630"/>
                </a:lnTo>
                <a:close/>
              </a:path>
              <a:path w="27940" h="3324859">
                <a:moveTo>
                  <a:pt x="27940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30300"/>
                </a:lnTo>
                <a:close/>
              </a:path>
              <a:path w="27940" h="3324859">
                <a:moveTo>
                  <a:pt x="27940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3324859">
                <a:moveTo>
                  <a:pt x="27940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40" y="1173480"/>
                </a:lnTo>
                <a:lnTo>
                  <a:pt x="27940" y="1167130"/>
                </a:lnTo>
                <a:close/>
              </a:path>
              <a:path w="27940" h="3324859">
                <a:moveTo>
                  <a:pt x="27940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3480"/>
                </a:lnTo>
                <a:close/>
              </a:path>
              <a:path w="27940" h="3324859">
                <a:moveTo>
                  <a:pt x="27940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40" y="1230630"/>
                </a:lnTo>
                <a:lnTo>
                  <a:pt x="27940" y="1206500"/>
                </a:lnTo>
                <a:close/>
              </a:path>
              <a:path w="27940" h="3324859">
                <a:moveTo>
                  <a:pt x="27940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30630"/>
                </a:lnTo>
                <a:close/>
              </a:path>
              <a:path w="27940" h="3324859">
                <a:moveTo>
                  <a:pt x="27940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40" y="1300480"/>
                </a:lnTo>
                <a:lnTo>
                  <a:pt x="27940" y="1282700"/>
                </a:lnTo>
                <a:close/>
              </a:path>
              <a:path w="27940" h="3324859">
                <a:moveTo>
                  <a:pt x="27940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40" y="1871980"/>
                </a:lnTo>
                <a:lnTo>
                  <a:pt x="27940" y="1604010"/>
                </a:lnTo>
                <a:close/>
              </a:path>
              <a:path w="27940" h="33248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3248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32485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33248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32485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33248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3248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3248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3248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3248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3248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3248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324859">
                <a:moveTo>
                  <a:pt x="27940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82090"/>
                </a:lnTo>
                <a:close/>
              </a:path>
              <a:path w="27940" h="3324859">
                <a:moveTo>
                  <a:pt x="2794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40" y="1480820"/>
                </a:lnTo>
                <a:lnTo>
                  <a:pt x="27940" y="1470660"/>
                </a:lnTo>
                <a:close/>
              </a:path>
              <a:path w="27940" h="3324859">
                <a:moveTo>
                  <a:pt x="2794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40" y="1469389"/>
                </a:lnTo>
                <a:lnTo>
                  <a:pt x="27940" y="1463039"/>
                </a:lnTo>
                <a:close/>
              </a:path>
              <a:path w="27940" h="3324859">
                <a:moveTo>
                  <a:pt x="2794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40" y="1461770"/>
                </a:lnTo>
                <a:lnTo>
                  <a:pt x="27940" y="1451610"/>
                </a:lnTo>
                <a:close/>
              </a:path>
              <a:path w="27940" h="3324859">
                <a:moveTo>
                  <a:pt x="2794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40" y="1450339"/>
                </a:lnTo>
                <a:lnTo>
                  <a:pt x="27940" y="1443989"/>
                </a:lnTo>
                <a:close/>
              </a:path>
              <a:path w="27940" h="3324859">
                <a:moveTo>
                  <a:pt x="2794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40" y="1442720"/>
                </a:lnTo>
                <a:lnTo>
                  <a:pt x="27940" y="1432560"/>
                </a:lnTo>
                <a:close/>
              </a:path>
              <a:path w="27940" h="3324859">
                <a:moveTo>
                  <a:pt x="2794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40" y="1431289"/>
                </a:lnTo>
                <a:lnTo>
                  <a:pt x="27940" y="1424940"/>
                </a:lnTo>
                <a:close/>
              </a:path>
              <a:path w="27940" h="33248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24859">
                <a:moveTo>
                  <a:pt x="27940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40" y="1412239"/>
                </a:lnTo>
                <a:lnTo>
                  <a:pt x="27940" y="1399539"/>
                </a:lnTo>
                <a:close/>
              </a:path>
              <a:path w="27940" h="33248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324859">
                <a:moveTo>
                  <a:pt x="27940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90"/>
                </a:lnTo>
                <a:close/>
              </a:path>
              <a:path w="27940" h="3324859">
                <a:moveTo>
                  <a:pt x="2794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69060"/>
                </a:lnTo>
                <a:close/>
              </a:path>
              <a:path w="27940" h="3324859">
                <a:moveTo>
                  <a:pt x="27940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40" y="1367789"/>
                </a:lnTo>
                <a:lnTo>
                  <a:pt x="27940" y="1361440"/>
                </a:lnTo>
                <a:close/>
              </a:path>
              <a:path w="27940" h="3324859">
                <a:moveTo>
                  <a:pt x="2794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40" y="1360170"/>
                </a:lnTo>
                <a:lnTo>
                  <a:pt x="27940" y="1350010"/>
                </a:lnTo>
                <a:close/>
              </a:path>
              <a:path w="27940" h="3324859">
                <a:moveTo>
                  <a:pt x="27940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40" y="1348739"/>
                </a:lnTo>
                <a:lnTo>
                  <a:pt x="27940" y="1342390"/>
                </a:lnTo>
                <a:close/>
              </a:path>
              <a:path w="27940" h="3324859">
                <a:moveTo>
                  <a:pt x="2794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40" y="1341120"/>
                </a:lnTo>
                <a:lnTo>
                  <a:pt x="27940" y="1330960"/>
                </a:lnTo>
                <a:close/>
              </a:path>
              <a:path w="27940" h="3324859">
                <a:moveTo>
                  <a:pt x="27940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40" y="1329690"/>
                </a:lnTo>
                <a:lnTo>
                  <a:pt x="27940" y="1323339"/>
                </a:lnTo>
                <a:close/>
              </a:path>
              <a:path w="27940" h="3324859">
                <a:moveTo>
                  <a:pt x="2794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40" y="1322070"/>
                </a:lnTo>
                <a:lnTo>
                  <a:pt x="27940" y="1311910"/>
                </a:lnTo>
                <a:close/>
              </a:path>
              <a:path w="27940" h="3324859">
                <a:moveTo>
                  <a:pt x="27940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40" y="1310640"/>
                </a:lnTo>
                <a:lnTo>
                  <a:pt x="27940" y="1304289"/>
                </a:lnTo>
                <a:close/>
              </a:path>
              <a:path w="27940" h="3324859">
                <a:moveTo>
                  <a:pt x="27940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40" y="1303020"/>
                </a:lnTo>
                <a:lnTo>
                  <a:pt x="27940" y="1301750"/>
                </a:lnTo>
                <a:close/>
              </a:path>
              <a:path w="27940" h="3324859">
                <a:moveTo>
                  <a:pt x="27940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40" y="1960880"/>
                </a:lnTo>
                <a:lnTo>
                  <a:pt x="27940" y="1871980"/>
                </a:lnTo>
                <a:close/>
              </a:path>
              <a:path w="27940" h="3324859">
                <a:moveTo>
                  <a:pt x="27940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40" y="2481580"/>
                </a:lnTo>
                <a:lnTo>
                  <a:pt x="27940" y="2473960"/>
                </a:lnTo>
                <a:close/>
              </a:path>
              <a:path w="27940" h="3324859">
                <a:moveTo>
                  <a:pt x="27940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40" y="2472690"/>
                </a:lnTo>
                <a:lnTo>
                  <a:pt x="27940" y="2045970"/>
                </a:lnTo>
                <a:close/>
              </a:path>
              <a:path w="27940" h="3324859">
                <a:moveTo>
                  <a:pt x="27940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40" y="2044700"/>
                </a:lnTo>
                <a:lnTo>
                  <a:pt x="27940" y="2026920"/>
                </a:lnTo>
                <a:close/>
              </a:path>
              <a:path w="27940" h="3324859">
                <a:moveTo>
                  <a:pt x="27940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40" y="2025650"/>
                </a:lnTo>
                <a:lnTo>
                  <a:pt x="27940" y="2007870"/>
                </a:lnTo>
                <a:close/>
              </a:path>
              <a:path w="27940" h="3324859">
                <a:moveTo>
                  <a:pt x="27940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40" y="2006600"/>
                </a:lnTo>
                <a:lnTo>
                  <a:pt x="27940" y="1985010"/>
                </a:lnTo>
                <a:close/>
              </a:path>
              <a:path w="27940" h="3324859">
                <a:moveTo>
                  <a:pt x="27940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40" y="1983739"/>
                </a:lnTo>
                <a:lnTo>
                  <a:pt x="27940" y="1965960"/>
                </a:lnTo>
                <a:close/>
              </a:path>
              <a:path w="27940" h="3324859">
                <a:moveTo>
                  <a:pt x="27940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40" y="1964689"/>
                </a:lnTo>
                <a:lnTo>
                  <a:pt x="27940" y="1962150"/>
                </a:lnTo>
                <a:close/>
              </a:path>
              <a:path w="27940" h="3324859">
                <a:moveTo>
                  <a:pt x="27940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40" y="2656840"/>
                </a:lnTo>
                <a:lnTo>
                  <a:pt x="27940" y="2481580"/>
                </a:lnTo>
                <a:close/>
              </a:path>
              <a:path w="27940" h="3324859">
                <a:moveTo>
                  <a:pt x="27940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40" y="3324860"/>
                </a:lnTo>
                <a:lnTo>
                  <a:pt x="27940" y="2656840"/>
                </a:lnTo>
                <a:close/>
              </a:path>
            </a:pathLst>
          </a:custGeom>
          <a:solidFill>
            <a:srgbClr val="1C37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bk object 511"/>
          <p:cNvSpPr/>
          <p:nvPr/>
        </p:nvSpPr>
        <p:spPr>
          <a:xfrm>
            <a:off x="8586469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904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bk object 512"/>
          <p:cNvSpPr/>
          <p:nvPr/>
        </p:nvSpPr>
        <p:spPr>
          <a:xfrm>
            <a:off x="861314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3969" y="0"/>
                </a:moveTo>
                <a:lnTo>
                  <a:pt x="0" y="0"/>
                </a:lnTo>
                <a:lnTo>
                  <a:pt x="0" y="50800"/>
                </a:lnTo>
                <a:lnTo>
                  <a:pt x="26669" y="50800"/>
                </a:lnTo>
                <a:lnTo>
                  <a:pt x="2666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3286759">
                <a:moveTo>
                  <a:pt x="26669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69" y="63500"/>
                </a:lnTo>
                <a:lnTo>
                  <a:pt x="26669" y="50800"/>
                </a:lnTo>
                <a:close/>
              </a:path>
              <a:path w="26670" h="3286759">
                <a:moveTo>
                  <a:pt x="26669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69" y="82550"/>
                </a:lnTo>
                <a:lnTo>
                  <a:pt x="26669" y="63500"/>
                </a:lnTo>
                <a:close/>
              </a:path>
              <a:path w="26670" h="3286759">
                <a:moveTo>
                  <a:pt x="2666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69" y="95250"/>
                </a:lnTo>
                <a:lnTo>
                  <a:pt x="26669" y="82550"/>
                </a:lnTo>
                <a:close/>
              </a:path>
              <a:path w="26670" h="3286759">
                <a:moveTo>
                  <a:pt x="26669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69" y="107950"/>
                </a:lnTo>
                <a:lnTo>
                  <a:pt x="26669" y="95250"/>
                </a:lnTo>
                <a:close/>
              </a:path>
              <a:path w="26670" h="3286759">
                <a:moveTo>
                  <a:pt x="26669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69" y="139700"/>
                </a:lnTo>
                <a:lnTo>
                  <a:pt x="26669" y="107950"/>
                </a:lnTo>
                <a:close/>
              </a:path>
              <a:path w="26670" h="3286759">
                <a:moveTo>
                  <a:pt x="26669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69" y="146050"/>
                </a:lnTo>
                <a:lnTo>
                  <a:pt x="26669" y="139700"/>
                </a:lnTo>
                <a:close/>
              </a:path>
              <a:path w="26670" h="3286759">
                <a:moveTo>
                  <a:pt x="2666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69" y="158750"/>
                </a:lnTo>
                <a:lnTo>
                  <a:pt x="26669" y="146050"/>
                </a:lnTo>
                <a:close/>
              </a:path>
              <a:path w="26670" h="3286759">
                <a:moveTo>
                  <a:pt x="26669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69" y="165099"/>
                </a:lnTo>
                <a:lnTo>
                  <a:pt x="26669" y="158750"/>
                </a:lnTo>
                <a:close/>
              </a:path>
              <a:path w="26670" h="3286759">
                <a:moveTo>
                  <a:pt x="2666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69" y="177800"/>
                </a:lnTo>
                <a:lnTo>
                  <a:pt x="26669" y="165100"/>
                </a:lnTo>
                <a:close/>
              </a:path>
              <a:path w="26670" h="3286759">
                <a:moveTo>
                  <a:pt x="26669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77800"/>
                </a:lnTo>
                <a:close/>
              </a:path>
              <a:path w="26670" h="3286759">
                <a:moveTo>
                  <a:pt x="26669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69" y="273050"/>
                </a:lnTo>
                <a:lnTo>
                  <a:pt x="26669" y="203200"/>
                </a:lnTo>
                <a:close/>
              </a:path>
              <a:path w="26670" h="3286759">
                <a:moveTo>
                  <a:pt x="26669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69" y="311150"/>
                </a:lnTo>
                <a:lnTo>
                  <a:pt x="26669" y="273050"/>
                </a:lnTo>
                <a:close/>
              </a:path>
              <a:path w="26670" h="3286759">
                <a:moveTo>
                  <a:pt x="26669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69" y="316230"/>
                </a:lnTo>
                <a:lnTo>
                  <a:pt x="26669" y="311150"/>
                </a:lnTo>
                <a:close/>
              </a:path>
              <a:path w="26670" h="3286759">
                <a:moveTo>
                  <a:pt x="26669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69" y="322580"/>
                </a:lnTo>
                <a:lnTo>
                  <a:pt x="26669" y="316230"/>
                </a:lnTo>
                <a:close/>
              </a:path>
              <a:path w="26670" h="3286759">
                <a:moveTo>
                  <a:pt x="26669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2580"/>
                </a:lnTo>
                <a:close/>
              </a:path>
              <a:path w="26670" h="3286759">
                <a:moveTo>
                  <a:pt x="26669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28930"/>
                </a:lnTo>
                <a:close/>
              </a:path>
              <a:path w="26670" h="3286759">
                <a:moveTo>
                  <a:pt x="26669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69" y="373380"/>
                </a:lnTo>
                <a:lnTo>
                  <a:pt x="26669" y="355600"/>
                </a:lnTo>
                <a:close/>
              </a:path>
              <a:path w="26670" h="3286759">
                <a:moveTo>
                  <a:pt x="26669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69" y="380999"/>
                </a:lnTo>
                <a:lnTo>
                  <a:pt x="26669" y="373380"/>
                </a:lnTo>
                <a:close/>
              </a:path>
              <a:path w="26670" h="3286759">
                <a:moveTo>
                  <a:pt x="2666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69" y="393700"/>
                </a:lnTo>
                <a:lnTo>
                  <a:pt x="26669" y="381000"/>
                </a:lnTo>
                <a:close/>
              </a:path>
              <a:path w="26670" h="3286759">
                <a:moveTo>
                  <a:pt x="26669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69" y="400050"/>
                </a:lnTo>
                <a:lnTo>
                  <a:pt x="26669" y="393700"/>
                </a:lnTo>
                <a:close/>
              </a:path>
              <a:path w="26670" h="3286759">
                <a:moveTo>
                  <a:pt x="26669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69" y="443230"/>
                </a:lnTo>
                <a:lnTo>
                  <a:pt x="26669" y="400050"/>
                </a:lnTo>
                <a:close/>
              </a:path>
              <a:path w="26670" h="3286759">
                <a:moveTo>
                  <a:pt x="26669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69" y="450850"/>
                </a:lnTo>
                <a:lnTo>
                  <a:pt x="26669" y="443230"/>
                </a:lnTo>
                <a:close/>
              </a:path>
              <a:path w="26670" h="3286759">
                <a:moveTo>
                  <a:pt x="26669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50850"/>
                </a:lnTo>
                <a:close/>
              </a:path>
              <a:path w="26670" h="3286759">
                <a:moveTo>
                  <a:pt x="26669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69" y="494030"/>
                </a:lnTo>
                <a:lnTo>
                  <a:pt x="26669" y="457200"/>
                </a:lnTo>
                <a:close/>
              </a:path>
              <a:path w="26670" h="3286759">
                <a:moveTo>
                  <a:pt x="26669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69" y="500379"/>
                </a:lnTo>
                <a:lnTo>
                  <a:pt x="26669" y="494030"/>
                </a:lnTo>
                <a:close/>
              </a:path>
              <a:path w="26670" h="3286759">
                <a:moveTo>
                  <a:pt x="26669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69" y="532130"/>
                </a:lnTo>
                <a:lnTo>
                  <a:pt x="26669" y="500380"/>
                </a:lnTo>
                <a:close/>
              </a:path>
              <a:path w="26670" h="3286759">
                <a:moveTo>
                  <a:pt x="26669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69" y="538480"/>
                </a:lnTo>
                <a:lnTo>
                  <a:pt x="26669" y="532130"/>
                </a:lnTo>
                <a:close/>
              </a:path>
              <a:path w="26670" h="3286759">
                <a:moveTo>
                  <a:pt x="26669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69" y="546099"/>
                </a:lnTo>
                <a:lnTo>
                  <a:pt x="26669" y="538480"/>
                </a:lnTo>
                <a:close/>
              </a:path>
              <a:path w="26670" h="3286759">
                <a:moveTo>
                  <a:pt x="26669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69" y="584200"/>
                </a:lnTo>
                <a:lnTo>
                  <a:pt x="26669" y="546100"/>
                </a:lnTo>
                <a:close/>
              </a:path>
              <a:path w="26670" h="3286759">
                <a:moveTo>
                  <a:pt x="26669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69" y="589280"/>
                </a:lnTo>
                <a:lnTo>
                  <a:pt x="26669" y="584200"/>
                </a:lnTo>
                <a:close/>
              </a:path>
              <a:path w="26670" h="3286759">
                <a:moveTo>
                  <a:pt x="26669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69" y="614680"/>
                </a:lnTo>
                <a:lnTo>
                  <a:pt x="26669" y="589280"/>
                </a:lnTo>
                <a:close/>
              </a:path>
              <a:path w="26670" h="3286759">
                <a:moveTo>
                  <a:pt x="26669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69" y="684530"/>
                </a:lnTo>
                <a:lnTo>
                  <a:pt x="26669" y="614680"/>
                </a:lnTo>
                <a:close/>
              </a:path>
              <a:path w="26670" h="3286759">
                <a:moveTo>
                  <a:pt x="26669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4530"/>
                </a:lnTo>
                <a:close/>
              </a:path>
              <a:path w="26670" h="3286759">
                <a:moveTo>
                  <a:pt x="26669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69" y="698500"/>
                </a:lnTo>
                <a:lnTo>
                  <a:pt x="26669" y="690880"/>
                </a:lnTo>
                <a:close/>
              </a:path>
              <a:path w="26670" h="3286759">
                <a:moveTo>
                  <a:pt x="26669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698500"/>
                </a:lnTo>
                <a:close/>
              </a:path>
              <a:path w="26670" h="3286759">
                <a:moveTo>
                  <a:pt x="26669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9930"/>
                </a:lnTo>
                <a:close/>
              </a:path>
              <a:path w="26670" h="3286759">
                <a:moveTo>
                  <a:pt x="26669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36600"/>
                </a:lnTo>
                <a:close/>
              </a:path>
              <a:path w="26670" h="3286759">
                <a:moveTo>
                  <a:pt x="26669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69" y="958850"/>
                </a:lnTo>
                <a:lnTo>
                  <a:pt x="26669" y="812800"/>
                </a:lnTo>
                <a:close/>
              </a:path>
              <a:path w="26670" h="3286759">
                <a:moveTo>
                  <a:pt x="26669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58850"/>
                </a:lnTo>
                <a:close/>
              </a:path>
              <a:path w="26670" h="3286759">
                <a:moveTo>
                  <a:pt x="26669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982980"/>
                </a:lnTo>
                <a:close/>
              </a:path>
              <a:path w="26670" h="3286759">
                <a:moveTo>
                  <a:pt x="26669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69" y="1052830"/>
                </a:lnTo>
                <a:lnTo>
                  <a:pt x="26669" y="1035050"/>
                </a:lnTo>
                <a:close/>
              </a:path>
              <a:path w="26670" h="3286759">
                <a:moveTo>
                  <a:pt x="26669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69" y="1065530"/>
                </a:lnTo>
                <a:lnTo>
                  <a:pt x="26669" y="1052830"/>
                </a:lnTo>
                <a:close/>
              </a:path>
              <a:path w="26670" h="3286759">
                <a:moveTo>
                  <a:pt x="26669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65530"/>
                </a:lnTo>
                <a:close/>
              </a:path>
              <a:path w="26670" h="3286759">
                <a:moveTo>
                  <a:pt x="26669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69" y="1122680"/>
                </a:lnTo>
                <a:lnTo>
                  <a:pt x="26669" y="1092200"/>
                </a:lnTo>
                <a:close/>
              </a:path>
              <a:path w="26670" h="3286759">
                <a:moveTo>
                  <a:pt x="26669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69" y="1129030"/>
                </a:lnTo>
                <a:lnTo>
                  <a:pt x="26669" y="1122680"/>
                </a:lnTo>
                <a:close/>
              </a:path>
              <a:path w="26670" h="3286759">
                <a:moveTo>
                  <a:pt x="26669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69" y="1135380"/>
                </a:lnTo>
                <a:lnTo>
                  <a:pt x="26669" y="1129030"/>
                </a:lnTo>
                <a:close/>
              </a:path>
              <a:path w="26670" h="3286759">
                <a:moveTo>
                  <a:pt x="26669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69" y="1168400"/>
                </a:lnTo>
                <a:lnTo>
                  <a:pt x="26669" y="1135380"/>
                </a:lnTo>
                <a:close/>
              </a:path>
              <a:path w="26670" h="3286759">
                <a:moveTo>
                  <a:pt x="26669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69" y="1192530"/>
                </a:lnTo>
                <a:lnTo>
                  <a:pt x="26669" y="1168400"/>
                </a:lnTo>
                <a:close/>
              </a:path>
              <a:path w="26670" h="3286759">
                <a:moveTo>
                  <a:pt x="26669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192530"/>
                </a:lnTo>
                <a:close/>
              </a:path>
              <a:path w="26670" h="3286759">
                <a:moveTo>
                  <a:pt x="26669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44600"/>
                </a:lnTo>
                <a:close/>
              </a:path>
              <a:path w="26670" h="3286759">
                <a:moveTo>
                  <a:pt x="26669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69" y="1833880"/>
                </a:lnTo>
                <a:lnTo>
                  <a:pt x="26669" y="1565910"/>
                </a:lnTo>
                <a:close/>
              </a:path>
              <a:path w="26670" h="3286759">
                <a:moveTo>
                  <a:pt x="2666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69" y="1564639"/>
                </a:lnTo>
                <a:lnTo>
                  <a:pt x="26669" y="1558289"/>
                </a:lnTo>
                <a:close/>
              </a:path>
              <a:path w="26670" h="3286759">
                <a:moveTo>
                  <a:pt x="2666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69" y="1557020"/>
                </a:lnTo>
                <a:lnTo>
                  <a:pt x="26669" y="1546860"/>
                </a:lnTo>
                <a:close/>
              </a:path>
              <a:path w="26670" h="3286759">
                <a:moveTo>
                  <a:pt x="2666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69" y="1545589"/>
                </a:lnTo>
                <a:lnTo>
                  <a:pt x="26669" y="1539239"/>
                </a:lnTo>
                <a:close/>
              </a:path>
              <a:path w="26670" h="3286759">
                <a:moveTo>
                  <a:pt x="2666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69" y="1537970"/>
                </a:lnTo>
                <a:lnTo>
                  <a:pt x="26669" y="1527810"/>
                </a:lnTo>
                <a:close/>
              </a:path>
              <a:path w="26670" h="3286759">
                <a:moveTo>
                  <a:pt x="2666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69" y="1526539"/>
                </a:lnTo>
                <a:lnTo>
                  <a:pt x="26669" y="1520189"/>
                </a:lnTo>
                <a:close/>
              </a:path>
              <a:path w="26670" h="3286759">
                <a:moveTo>
                  <a:pt x="2666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69" y="1518920"/>
                </a:lnTo>
                <a:lnTo>
                  <a:pt x="26669" y="1508760"/>
                </a:lnTo>
                <a:close/>
              </a:path>
              <a:path w="26670" h="3286759">
                <a:moveTo>
                  <a:pt x="26669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69" y="1507489"/>
                </a:lnTo>
                <a:lnTo>
                  <a:pt x="26669" y="1501139"/>
                </a:lnTo>
                <a:close/>
              </a:path>
              <a:path w="26670" h="3286759">
                <a:moveTo>
                  <a:pt x="2666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69" y="1499870"/>
                </a:lnTo>
                <a:lnTo>
                  <a:pt x="26669" y="1489710"/>
                </a:lnTo>
                <a:close/>
              </a:path>
              <a:path w="26670" h="3286759">
                <a:moveTo>
                  <a:pt x="26669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69" y="1488439"/>
                </a:lnTo>
                <a:lnTo>
                  <a:pt x="26669" y="1482089"/>
                </a:lnTo>
                <a:close/>
              </a:path>
              <a:path w="26670" h="3286759">
                <a:moveTo>
                  <a:pt x="2666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69" y="1480820"/>
                </a:lnTo>
                <a:lnTo>
                  <a:pt x="26669" y="1470660"/>
                </a:lnTo>
                <a:close/>
              </a:path>
              <a:path w="26670" h="3286759">
                <a:moveTo>
                  <a:pt x="26669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69" y="1469389"/>
                </a:lnTo>
                <a:lnTo>
                  <a:pt x="26669" y="1463040"/>
                </a:lnTo>
                <a:close/>
              </a:path>
              <a:path w="26670" h="32867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286759">
                <a:moveTo>
                  <a:pt x="26669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69" y="1450339"/>
                </a:lnTo>
                <a:lnTo>
                  <a:pt x="26669" y="1443990"/>
                </a:lnTo>
                <a:close/>
              </a:path>
              <a:path w="26670" h="32867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286759">
                <a:moveTo>
                  <a:pt x="26669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39"/>
                </a:lnTo>
                <a:close/>
              </a:path>
              <a:path w="26670" h="32867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286759">
                <a:moveTo>
                  <a:pt x="26669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89"/>
                </a:lnTo>
                <a:close/>
              </a:path>
              <a:path w="26670" h="32867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286759">
                <a:moveTo>
                  <a:pt x="2666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69" y="1393189"/>
                </a:lnTo>
                <a:lnTo>
                  <a:pt x="26669" y="1386840"/>
                </a:lnTo>
                <a:close/>
              </a:path>
              <a:path w="26670" h="32867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286759">
                <a:moveTo>
                  <a:pt x="26669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69" y="1374139"/>
                </a:lnTo>
                <a:lnTo>
                  <a:pt x="26669" y="1361439"/>
                </a:lnTo>
                <a:close/>
              </a:path>
              <a:path w="26670" h="3286759">
                <a:moveTo>
                  <a:pt x="2666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69" y="1360170"/>
                </a:lnTo>
                <a:lnTo>
                  <a:pt x="26669" y="1350010"/>
                </a:lnTo>
                <a:close/>
              </a:path>
              <a:path w="26670" h="3286759">
                <a:moveTo>
                  <a:pt x="26669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69" y="1348740"/>
                </a:lnTo>
                <a:lnTo>
                  <a:pt x="26669" y="1342390"/>
                </a:lnTo>
                <a:close/>
              </a:path>
              <a:path w="26670" h="3286759">
                <a:moveTo>
                  <a:pt x="2666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69" y="1341120"/>
                </a:lnTo>
                <a:lnTo>
                  <a:pt x="26669" y="1330960"/>
                </a:lnTo>
                <a:close/>
              </a:path>
              <a:path w="26670" h="3286759">
                <a:moveTo>
                  <a:pt x="26669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69" y="1329689"/>
                </a:lnTo>
                <a:lnTo>
                  <a:pt x="26669" y="1323340"/>
                </a:lnTo>
                <a:close/>
              </a:path>
              <a:path w="26670" h="3286759">
                <a:moveTo>
                  <a:pt x="2666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69" y="1322070"/>
                </a:lnTo>
                <a:lnTo>
                  <a:pt x="26669" y="1311910"/>
                </a:lnTo>
                <a:close/>
              </a:path>
              <a:path w="26670" h="3286759">
                <a:moveTo>
                  <a:pt x="26669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69" y="1310639"/>
                </a:lnTo>
                <a:lnTo>
                  <a:pt x="26669" y="1304290"/>
                </a:lnTo>
                <a:close/>
              </a:path>
              <a:path w="26670" h="3286759">
                <a:moveTo>
                  <a:pt x="26669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69" y="1303020"/>
                </a:lnTo>
                <a:lnTo>
                  <a:pt x="26669" y="1292860"/>
                </a:lnTo>
                <a:close/>
              </a:path>
              <a:path w="26670" h="3286759">
                <a:moveTo>
                  <a:pt x="26669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69" y="1291590"/>
                </a:lnTo>
                <a:lnTo>
                  <a:pt x="26669" y="1285239"/>
                </a:lnTo>
                <a:close/>
              </a:path>
              <a:path w="26670" h="3286759">
                <a:moveTo>
                  <a:pt x="26669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69" y="1283970"/>
                </a:lnTo>
                <a:lnTo>
                  <a:pt x="26669" y="1273810"/>
                </a:lnTo>
                <a:close/>
              </a:path>
              <a:path w="26670" h="3286759">
                <a:moveTo>
                  <a:pt x="26669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69" y="1272540"/>
                </a:lnTo>
                <a:lnTo>
                  <a:pt x="26669" y="1266189"/>
                </a:lnTo>
                <a:close/>
              </a:path>
              <a:path w="26670" h="3286759">
                <a:moveTo>
                  <a:pt x="26669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69" y="1264920"/>
                </a:lnTo>
                <a:lnTo>
                  <a:pt x="26669" y="1263650"/>
                </a:lnTo>
                <a:close/>
              </a:path>
              <a:path w="26670" h="3286759">
                <a:moveTo>
                  <a:pt x="26669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69" y="1922780"/>
                </a:lnTo>
                <a:lnTo>
                  <a:pt x="26669" y="1833880"/>
                </a:lnTo>
                <a:close/>
              </a:path>
              <a:path w="26670" h="3286759">
                <a:moveTo>
                  <a:pt x="26669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69" y="2443480"/>
                </a:lnTo>
                <a:lnTo>
                  <a:pt x="26669" y="2435860"/>
                </a:lnTo>
                <a:close/>
              </a:path>
              <a:path w="26670" h="3286759">
                <a:moveTo>
                  <a:pt x="26669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69" y="2434590"/>
                </a:lnTo>
                <a:lnTo>
                  <a:pt x="26669" y="2007870"/>
                </a:lnTo>
                <a:close/>
              </a:path>
              <a:path w="26670" h="3286759">
                <a:moveTo>
                  <a:pt x="26669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69" y="2006600"/>
                </a:lnTo>
                <a:lnTo>
                  <a:pt x="26669" y="1988820"/>
                </a:lnTo>
                <a:close/>
              </a:path>
              <a:path w="26670" h="3286759">
                <a:moveTo>
                  <a:pt x="26669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69" y="1987550"/>
                </a:lnTo>
                <a:lnTo>
                  <a:pt x="26669" y="1969770"/>
                </a:lnTo>
                <a:close/>
              </a:path>
              <a:path w="26670" h="3286759">
                <a:moveTo>
                  <a:pt x="26669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69" y="1968500"/>
                </a:lnTo>
                <a:lnTo>
                  <a:pt x="26669" y="1946910"/>
                </a:lnTo>
                <a:close/>
              </a:path>
              <a:path w="26670" h="3286759">
                <a:moveTo>
                  <a:pt x="26669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69" y="1945639"/>
                </a:lnTo>
                <a:lnTo>
                  <a:pt x="26669" y="1927860"/>
                </a:lnTo>
                <a:close/>
              </a:path>
              <a:path w="26670" h="3286759">
                <a:moveTo>
                  <a:pt x="26669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69" y="1926589"/>
                </a:lnTo>
                <a:lnTo>
                  <a:pt x="26669" y="1924050"/>
                </a:lnTo>
                <a:close/>
              </a:path>
              <a:path w="26670" h="3286759">
                <a:moveTo>
                  <a:pt x="26669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69" y="2618740"/>
                </a:lnTo>
                <a:lnTo>
                  <a:pt x="26669" y="2443480"/>
                </a:lnTo>
                <a:close/>
              </a:path>
              <a:path w="26670" h="3286759">
                <a:moveTo>
                  <a:pt x="26669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69" y="3286760"/>
                </a:lnTo>
                <a:lnTo>
                  <a:pt x="26669" y="2618740"/>
                </a:lnTo>
                <a:close/>
              </a:path>
            </a:pathLst>
          </a:custGeom>
          <a:solidFill>
            <a:srgbClr val="1B36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bk object 513"/>
          <p:cNvSpPr/>
          <p:nvPr/>
        </p:nvSpPr>
        <p:spPr>
          <a:xfrm>
            <a:off x="863980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3274059">
                <a:moveTo>
                  <a:pt x="27940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3274059">
                <a:moveTo>
                  <a:pt x="27940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40" y="69850"/>
                </a:lnTo>
                <a:lnTo>
                  <a:pt x="27940" y="50800"/>
                </a:lnTo>
                <a:close/>
              </a:path>
              <a:path w="27940" h="3274059">
                <a:moveTo>
                  <a:pt x="27940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40" y="82550"/>
                </a:lnTo>
                <a:lnTo>
                  <a:pt x="27940" y="69850"/>
                </a:lnTo>
                <a:close/>
              </a:path>
              <a:path w="27940" h="3274059">
                <a:moveTo>
                  <a:pt x="2794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40" y="95250"/>
                </a:lnTo>
                <a:lnTo>
                  <a:pt x="27940" y="82550"/>
                </a:lnTo>
                <a:close/>
              </a:path>
              <a:path w="27940" h="3274059">
                <a:moveTo>
                  <a:pt x="27940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95250"/>
                </a:lnTo>
                <a:close/>
              </a:path>
              <a:path w="27940" h="3274059">
                <a:moveTo>
                  <a:pt x="2794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7000"/>
                </a:lnTo>
                <a:close/>
              </a:path>
              <a:path w="27940" h="32740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274059">
                <a:moveTo>
                  <a:pt x="27940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46050"/>
                </a:lnTo>
                <a:close/>
              </a:path>
              <a:path w="27940" h="3274059">
                <a:moveTo>
                  <a:pt x="2794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3274059">
                <a:moveTo>
                  <a:pt x="27940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65100"/>
                </a:lnTo>
                <a:close/>
              </a:path>
              <a:path w="27940" h="3274059">
                <a:moveTo>
                  <a:pt x="27940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190500"/>
                </a:lnTo>
                <a:close/>
              </a:path>
              <a:path w="27940" h="3274059">
                <a:moveTo>
                  <a:pt x="27940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40" y="298450"/>
                </a:lnTo>
                <a:lnTo>
                  <a:pt x="27940" y="260350"/>
                </a:lnTo>
                <a:close/>
              </a:path>
              <a:path w="27940" h="3274059">
                <a:moveTo>
                  <a:pt x="27940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40" y="303530"/>
                </a:lnTo>
                <a:lnTo>
                  <a:pt x="27940" y="298450"/>
                </a:lnTo>
                <a:close/>
              </a:path>
              <a:path w="27940" h="3274059">
                <a:moveTo>
                  <a:pt x="27940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40" y="309880"/>
                </a:lnTo>
                <a:lnTo>
                  <a:pt x="27940" y="303530"/>
                </a:lnTo>
                <a:close/>
              </a:path>
              <a:path w="27940" h="3274059">
                <a:moveTo>
                  <a:pt x="2794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40" y="316229"/>
                </a:lnTo>
                <a:lnTo>
                  <a:pt x="27940" y="309880"/>
                </a:lnTo>
                <a:close/>
              </a:path>
              <a:path w="27940" h="3274059">
                <a:moveTo>
                  <a:pt x="27940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316230"/>
                </a:lnTo>
                <a:close/>
              </a:path>
              <a:path w="27940" h="3274059">
                <a:moveTo>
                  <a:pt x="27940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42900"/>
                </a:lnTo>
                <a:close/>
              </a:path>
              <a:path w="27940" h="3274059">
                <a:moveTo>
                  <a:pt x="27940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40" y="368299"/>
                </a:lnTo>
                <a:lnTo>
                  <a:pt x="27940" y="360680"/>
                </a:lnTo>
                <a:close/>
              </a:path>
              <a:path w="27940" h="3274059">
                <a:moveTo>
                  <a:pt x="2794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3274059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3274059">
                <a:moveTo>
                  <a:pt x="27940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387350"/>
                </a:lnTo>
                <a:close/>
              </a:path>
              <a:path w="27940" h="3274059">
                <a:moveTo>
                  <a:pt x="27940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0530"/>
                </a:lnTo>
                <a:close/>
              </a:path>
              <a:path w="27940" h="3274059">
                <a:moveTo>
                  <a:pt x="27940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8150"/>
                </a:lnTo>
                <a:close/>
              </a:path>
              <a:path w="27940" h="3274059">
                <a:moveTo>
                  <a:pt x="27940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44500"/>
                </a:lnTo>
                <a:close/>
              </a:path>
              <a:path w="27940" h="3274059">
                <a:moveTo>
                  <a:pt x="2794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30"/>
                </a:lnTo>
                <a:close/>
              </a:path>
              <a:path w="27940" h="3274059">
                <a:moveTo>
                  <a:pt x="27940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40" y="519430"/>
                </a:lnTo>
                <a:lnTo>
                  <a:pt x="27940" y="487680"/>
                </a:lnTo>
                <a:close/>
              </a:path>
              <a:path w="27940" h="3274059">
                <a:moveTo>
                  <a:pt x="27940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40" y="525780"/>
                </a:lnTo>
                <a:lnTo>
                  <a:pt x="27940" y="519430"/>
                </a:lnTo>
                <a:close/>
              </a:path>
              <a:path w="27940" h="3274059">
                <a:moveTo>
                  <a:pt x="27940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525780"/>
                </a:lnTo>
                <a:close/>
              </a:path>
              <a:path w="27940" h="3274059">
                <a:moveTo>
                  <a:pt x="27940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3274059">
                <a:moveTo>
                  <a:pt x="27940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1500"/>
                </a:lnTo>
                <a:close/>
              </a:path>
              <a:path w="27940" h="3274059">
                <a:moveTo>
                  <a:pt x="27940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76580"/>
                </a:lnTo>
                <a:close/>
              </a:path>
              <a:path w="27940" h="3274059">
                <a:moveTo>
                  <a:pt x="27940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40" y="671830"/>
                </a:lnTo>
                <a:lnTo>
                  <a:pt x="27940" y="601980"/>
                </a:lnTo>
                <a:close/>
              </a:path>
              <a:path w="27940" h="3274059">
                <a:moveTo>
                  <a:pt x="2794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71830"/>
                </a:lnTo>
                <a:close/>
              </a:path>
              <a:path w="27940" h="3274059">
                <a:moveTo>
                  <a:pt x="27940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8180"/>
                </a:lnTo>
                <a:close/>
              </a:path>
              <a:path w="27940" h="3274059">
                <a:moveTo>
                  <a:pt x="27940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40" y="697230"/>
                </a:lnTo>
                <a:lnTo>
                  <a:pt x="27940" y="685800"/>
                </a:lnTo>
                <a:close/>
              </a:path>
              <a:path w="27940" h="3274059">
                <a:moveTo>
                  <a:pt x="2794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7230"/>
                </a:lnTo>
                <a:close/>
              </a:path>
              <a:path w="27940" h="3274059">
                <a:moveTo>
                  <a:pt x="27940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23900"/>
                </a:lnTo>
                <a:close/>
              </a:path>
              <a:path w="27940" h="3274059">
                <a:moveTo>
                  <a:pt x="27940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40" y="946150"/>
                </a:lnTo>
                <a:lnTo>
                  <a:pt x="27940" y="800100"/>
                </a:lnTo>
                <a:close/>
              </a:path>
              <a:path w="27940" h="3274059">
                <a:moveTo>
                  <a:pt x="27940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46150"/>
                </a:lnTo>
                <a:close/>
              </a:path>
              <a:path w="27940" h="3274059">
                <a:moveTo>
                  <a:pt x="27940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970280"/>
                </a:lnTo>
                <a:close/>
              </a:path>
              <a:path w="27940" h="3274059">
                <a:moveTo>
                  <a:pt x="27940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40" y="1040130"/>
                </a:lnTo>
                <a:lnTo>
                  <a:pt x="27940" y="1022350"/>
                </a:lnTo>
                <a:close/>
              </a:path>
              <a:path w="27940" h="3274059">
                <a:moveTo>
                  <a:pt x="27940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40" y="1052830"/>
                </a:lnTo>
                <a:lnTo>
                  <a:pt x="27940" y="1040130"/>
                </a:lnTo>
                <a:close/>
              </a:path>
              <a:path w="27940" h="3274059">
                <a:moveTo>
                  <a:pt x="27940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40" y="1079500"/>
                </a:lnTo>
                <a:lnTo>
                  <a:pt x="27940" y="1052830"/>
                </a:lnTo>
                <a:close/>
              </a:path>
              <a:path w="27940" h="3274059">
                <a:moveTo>
                  <a:pt x="27940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40" y="1109980"/>
                </a:lnTo>
                <a:lnTo>
                  <a:pt x="27940" y="1079500"/>
                </a:lnTo>
                <a:close/>
              </a:path>
              <a:path w="27940" h="3274059">
                <a:moveTo>
                  <a:pt x="27940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9980"/>
                </a:lnTo>
                <a:close/>
              </a:path>
              <a:path w="27940" h="327405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3274059">
                <a:moveTo>
                  <a:pt x="27940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2680"/>
                </a:lnTo>
                <a:close/>
              </a:path>
              <a:path w="27940" h="3274059">
                <a:moveTo>
                  <a:pt x="27940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55700"/>
                </a:lnTo>
                <a:close/>
              </a:path>
              <a:path w="27940" h="3274059">
                <a:moveTo>
                  <a:pt x="27940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79830"/>
                </a:lnTo>
                <a:close/>
              </a:path>
              <a:path w="27940" h="3274059">
                <a:moveTo>
                  <a:pt x="27940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31900"/>
                </a:lnTo>
                <a:close/>
              </a:path>
              <a:path w="27940" h="3274059">
                <a:moveTo>
                  <a:pt x="27940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40" y="1821180"/>
                </a:lnTo>
                <a:lnTo>
                  <a:pt x="27940" y="1553210"/>
                </a:lnTo>
                <a:close/>
              </a:path>
              <a:path w="27940" h="32740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2740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274059">
                <a:moveTo>
                  <a:pt x="2794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39"/>
                </a:lnTo>
                <a:close/>
              </a:path>
              <a:path w="27940" h="32740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2740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740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2740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740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2740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740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2740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2740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274059">
                <a:moveTo>
                  <a:pt x="27940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90"/>
                </a:lnTo>
                <a:close/>
              </a:path>
              <a:path w="27940" h="3274059">
                <a:moveTo>
                  <a:pt x="27940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40" y="1430020"/>
                </a:lnTo>
                <a:lnTo>
                  <a:pt x="27940" y="1419860"/>
                </a:lnTo>
                <a:close/>
              </a:path>
              <a:path w="27940" h="32740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74059">
                <a:moveTo>
                  <a:pt x="27940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10"/>
                </a:lnTo>
                <a:close/>
              </a:path>
              <a:path w="27940" h="32740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74059">
                <a:moveTo>
                  <a:pt x="27940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60"/>
                </a:lnTo>
                <a:close/>
              </a:path>
              <a:path w="27940" h="3274059">
                <a:moveTo>
                  <a:pt x="27940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40"/>
                </a:lnTo>
                <a:close/>
              </a:path>
              <a:path w="27940" h="3274059">
                <a:moveTo>
                  <a:pt x="2794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40" y="1372870"/>
                </a:lnTo>
                <a:lnTo>
                  <a:pt x="27940" y="1362710"/>
                </a:lnTo>
                <a:close/>
              </a:path>
              <a:path w="27940" h="3274059">
                <a:moveTo>
                  <a:pt x="27940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48739"/>
                </a:lnTo>
                <a:close/>
              </a:path>
              <a:path w="27940" h="32740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274059">
                <a:moveTo>
                  <a:pt x="27940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90"/>
                </a:lnTo>
                <a:close/>
              </a:path>
              <a:path w="27940" h="3274059">
                <a:moveTo>
                  <a:pt x="27940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18260"/>
                </a:lnTo>
                <a:close/>
              </a:path>
              <a:path w="27940" h="3274059">
                <a:moveTo>
                  <a:pt x="27940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40" y="1316989"/>
                </a:lnTo>
                <a:lnTo>
                  <a:pt x="27940" y="1310640"/>
                </a:lnTo>
                <a:close/>
              </a:path>
              <a:path w="27940" h="3274059">
                <a:moveTo>
                  <a:pt x="27940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40" y="1309370"/>
                </a:lnTo>
                <a:lnTo>
                  <a:pt x="27940" y="1299210"/>
                </a:lnTo>
                <a:close/>
              </a:path>
              <a:path w="27940" h="3274059">
                <a:moveTo>
                  <a:pt x="27940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90"/>
                </a:lnTo>
                <a:close/>
              </a:path>
              <a:path w="27940" h="3274059">
                <a:moveTo>
                  <a:pt x="27940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40" y="1290320"/>
                </a:lnTo>
                <a:lnTo>
                  <a:pt x="27940" y="1280160"/>
                </a:lnTo>
                <a:close/>
              </a:path>
              <a:path w="27940" h="3274059">
                <a:moveTo>
                  <a:pt x="27940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40" y="1278890"/>
                </a:lnTo>
                <a:lnTo>
                  <a:pt x="27940" y="1272539"/>
                </a:lnTo>
                <a:close/>
              </a:path>
              <a:path w="27940" h="3274059">
                <a:moveTo>
                  <a:pt x="27940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10"/>
                </a:lnTo>
                <a:close/>
              </a:path>
              <a:path w="27940" h="3274059">
                <a:moveTo>
                  <a:pt x="27940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40" y="1259840"/>
                </a:lnTo>
                <a:lnTo>
                  <a:pt x="27940" y="1253489"/>
                </a:lnTo>
                <a:close/>
              </a:path>
              <a:path w="27940" h="3274059">
                <a:moveTo>
                  <a:pt x="27940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50950"/>
                </a:lnTo>
                <a:close/>
              </a:path>
              <a:path w="27940" h="3274059">
                <a:moveTo>
                  <a:pt x="27940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40" y="1910080"/>
                </a:lnTo>
                <a:lnTo>
                  <a:pt x="27940" y="1821180"/>
                </a:lnTo>
                <a:close/>
              </a:path>
              <a:path w="27940" h="3274059">
                <a:moveTo>
                  <a:pt x="27940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40" y="2430780"/>
                </a:lnTo>
                <a:lnTo>
                  <a:pt x="27940" y="2423160"/>
                </a:lnTo>
                <a:close/>
              </a:path>
              <a:path w="27940" h="3274059">
                <a:moveTo>
                  <a:pt x="27940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40" y="2421890"/>
                </a:lnTo>
                <a:lnTo>
                  <a:pt x="27940" y="1995170"/>
                </a:lnTo>
                <a:close/>
              </a:path>
              <a:path w="27940" h="3274059">
                <a:moveTo>
                  <a:pt x="27940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40" y="1993900"/>
                </a:lnTo>
                <a:lnTo>
                  <a:pt x="27940" y="1976120"/>
                </a:lnTo>
                <a:close/>
              </a:path>
              <a:path w="27940" h="3274059">
                <a:moveTo>
                  <a:pt x="27940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40" y="1974850"/>
                </a:lnTo>
                <a:lnTo>
                  <a:pt x="27940" y="1957070"/>
                </a:lnTo>
                <a:close/>
              </a:path>
              <a:path w="27940" h="3274059">
                <a:moveTo>
                  <a:pt x="27940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40" y="1955800"/>
                </a:lnTo>
                <a:lnTo>
                  <a:pt x="27940" y="1934210"/>
                </a:lnTo>
                <a:close/>
              </a:path>
              <a:path w="27940" h="3274059">
                <a:moveTo>
                  <a:pt x="27940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40" y="1932939"/>
                </a:lnTo>
                <a:lnTo>
                  <a:pt x="27940" y="1915160"/>
                </a:lnTo>
                <a:close/>
              </a:path>
              <a:path w="27940" h="3274059">
                <a:moveTo>
                  <a:pt x="27940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40" y="1913889"/>
                </a:lnTo>
                <a:lnTo>
                  <a:pt x="27940" y="1911350"/>
                </a:lnTo>
                <a:close/>
              </a:path>
              <a:path w="27940" h="3274059">
                <a:moveTo>
                  <a:pt x="27940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40" y="2606040"/>
                </a:lnTo>
                <a:lnTo>
                  <a:pt x="27940" y="2430780"/>
                </a:lnTo>
                <a:close/>
              </a:path>
              <a:path w="27940" h="3274059">
                <a:moveTo>
                  <a:pt x="27940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40" y="3274060"/>
                </a:lnTo>
                <a:lnTo>
                  <a:pt x="27940" y="260604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bk object 514"/>
          <p:cNvSpPr/>
          <p:nvPr/>
        </p:nvSpPr>
        <p:spPr>
          <a:xfrm>
            <a:off x="8667750" y="35966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21589" y="0"/>
                </a:moveTo>
                <a:lnTo>
                  <a:pt x="0" y="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4/9/2020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-12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k object 17"/>
          <p:cNvSpPr/>
          <p:nvPr/>
        </p:nvSpPr>
        <p:spPr>
          <a:xfrm>
            <a:off x="35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k object 18"/>
          <p:cNvSpPr/>
          <p:nvPr/>
        </p:nvSpPr>
        <p:spPr>
          <a:xfrm>
            <a:off x="71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k object 19"/>
          <p:cNvSpPr/>
          <p:nvPr/>
        </p:nvSpPr>
        <p:spPr>
          <a:xfrm>
            <a:off x="1066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k object 20"/>
          <p:cNvSpPr/>
          <p:nvPr/>
        </p:nvSpPr>
        <p:spPr>
          <a:xfrm>
            <a:off x="1435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k object 21"/>
          <p:cNvSpPr/>
          <p:nvPr/>
        </p:nvSpPr>
        <p:spPr>
          <a:xfrm>
            <a:off x="179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k object 22"/>
          <p:cNvSpPr/>
          <p:nvPr/>
        </p:nvSpPr>
        <p:spPr>
          <a:xfrm>
            <a:off x="214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k object 23"/>
          <p:cNvSpPr/>
          <p:nvPr/>
        </p:nvSpPr>
        <p:spPr>
          <a:xfrm>
            <a:off x="2501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k object 24"/>
          <p:cNvSpPr/>
          <p:nvPr/>
        </p:nvSpPr>
        <p:spPr>
          <a:xfrm>
            <a:off x="287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k object 25"/>
          <p:cNvSpPr/>
          <p:nvPr/>
        </p:nvSpPr>
        <p:spPr>
          <a:xfrm>
            <a:off x="3225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k object 26"/>
          <p:cNvSpPr/>
          <p:nvPr/>
        </p:nvSpPr>
        <p:spPr>
          <a:xfrm>
            <a:off x="358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k object 27"/>
          <p:cNvSpPr/>
          <p:nvPr/>
        </p:nvSpPr>
        <p:spPr>
          <a:xfrm>
            <a:off x="393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k object 28"/>
          <p:cNvSpPr/>
          <p:nvPr/>
        </p:nvSpPr>
        <p:spPr>
          <a:xfrm>
            <a:off x="4292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k object 29"/>
          <p:cNvSpPr/>
          <p:nvPr/>
        </p:nvSpPr>
        <p:spPr>
          <a:xfrm>
            <a:off x="466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k object 30"/>
          <p:cNvSpPr/>
          <p:nvPr/>
        </p:nvSpPr>
        <p:spPr>
          <a:xfrm>
            <a:off x="501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k object 31"/>
          <p:cNvSpPr/>
          <p:nvPr/>
        </p:nvSpPr>
        <p:spPr>
          <a:xfrm>
            <a:off x="5372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k object 32"/>
          <p:cNvSpPr/>
          <p:nvPr/>
        </p:nvSpPr>
        <p:spPr>
          <a:xfrm>
            <a:off x="574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k object 33"/>
          <p:cNvSpPr/>
          <p:nvPr/>
        </p:nvSpPr>
        <p:spPr>
          <a:xfrm>
            <a:off x="609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k object 34"/>
          <p:cNvSpPr/>
          <p:nvPr/>
        </p:nvSpPr>
        <p:spPr>
          <a:xfrm>
            <a:off x="645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k object 35"/>
          <p:cNvSpPr/>
          <p:nvPr/>
        </p:nvSpPr>
        <p:spPr>
          <a:xfrm>
            <a:off x="680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k object 36"/>
          <p:cNvSpPr/>
          <p:nvPr/>
        </p:nvSpPr>
        <p:spPr>
          <a:xfrm>
            <a:off x="7162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k object 37"/>
          <p:cNvSpPr/>
          <p:nvPr/>
        </p:nvSpPr>
        <p:spPr>
          <a:xfrm>
            <a:off x="7531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k object 38"/>
          <p:cNvSpPr/>
          <p:nvPr/>
        </p:nvSpPr>
        <p:spPr>
          <a:xfrm>
            <a:off x="788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k object 39"/>
          <p:cNvSpPr/>
          <p:nvPr/>
        </p:nvSpPr>
        <p:spPr>
          <a:xfrm>
            <a:off x="824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k object 40"/>
          <p:cNvSpPr/>
          <p:nvPr/>
        </p:nvSpPr>
        <p:spPr>
          <a:xfrm>
            <a:off x="8597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k object 41"/>
          <p:cNvSpPr/>
          <p:nvPr/>
        </p:nvSpPr>
        <p:spPr>
          <a:xfrm>
            <a:off x="896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k object 42"/>
          <p:cNvSpPr/>
          <p:nvPr/>
        </p:nvSpPr>
        <p:spPr>
          <a:xfrm>
            <a:off x="9321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k object 43"/>
          <p:cNvSpPr/>
          <p:nvPr/>
        </p:nvSpPr>
        <p:spPr>
          <a:xfrm>
            <a:off x="9677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k object 44"/>
          <p:cNvSpPr/>
          <p:nvPr/>
        </p:nvSpPr>
        <p:spPr>
          <a:xfrm>
            <a:off x="10033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k object 45"/>
          <p:cNvSpPr/>
          <p:nvPr/>
        </p:nvSpPr>
        <p:spPr>
          <a:xfrm>
            <a:off x="1040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k object 46"/>
          <p:cNvSpPr/>
          <p:nvPr/>
        </p:nvSpPr>
        <p:spPr>
          <a:xfrm>
            <a:off x="10756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k object 47"/>
          <p:cNvSpPr/>
          <p:nvPr/>
        </p:nvSpPr>
        <p:spPr>
          <a:xfrm>
            <a:off x="1111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k object 48"/>
          <p:cNvSpPr/>
          <p:nvPr/>
        </p:nvSpPr>
        <p:spPr>
          <a:xfrm>
            <a:off x="11468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k object 49"/>
          <p:cNvSpPr/>
          <p:nvPr/>
        </p:nvSpPr>
        <p:spPr>
          <a:xfrm>
            <a:off x="11823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k object 50"/>
          <p:cNvSpPr/>
          <p:nvPr/>
        </p:nvSpPr>
        <p:spPr>
          <a:xfrm>
            <a:off x="1219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k object 51"/>
          <p:cNvSpPr/>
          <p:nvPr/>
        </p:nvSpPr>
        <p:spPr>
          <a:xfrm>
            <a:off x="12547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k object 52"/>
          <p:cNvSpPr/>
          <p:nvPr/>
        </p:nvSpPr>
        <p:spPr>
          <a:xfrm>
            <a:off x="1290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k object 53"/>
          <p:cNvSpPr/>
          <p:nvPr/>
        </p:nvSpPr>
        <p:spPr>
          <a:xfrm>
            <a:off x="13258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k object 54"/>
          <p:cNvSpPr/>
          <p:nvPr/>
        </p:nvSpPr>
        <p:spPr>
          <a:xfrm>
            <a:off x="13614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k object 55"/>
          <p:cNvSpPr/>
          <p:nvPr/>
        </p:nvSpPr>
        <p:spPr>
          <a:xfrm>
            <a:off x="13982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k object 56"/>
          <p:cNvSpPr/>
          <p:nvPr/>
        </p:nvSpPr>
        <p:spPr>
          <a:xfrm>
            <a:off x="14338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k object 57"/>
          <p:cNvSpPr/>
          <p:nvPr/>
        </p:nvSpPr>
        <p:spPr>
          <a:xfrm>
            <a:off x="14693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k object 58"/>
          <p:cNvSpPr/>
          <p:nvPr/>
        </p:nvSpPr>
        <p:spPr>
          <a:xfrm>
            <a:off x="15049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k object 59"/>
          <p:cNvSpPr/>
          <p:nvPr/>
        </p:nvSpPr>
        <p:spPr>
          <a:xfrm>
            <a:off x="15417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k object 60"/>
          <p:cNvSpPr/>
          <p:nvPr/>
        </p:nvSpPr>
        <p:spPr>
          <a:xfrm>
            <a:off x="15773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k object 61"/>
          <p:cNvSpPr/>
          <p:nvPr/>
        </p:nvSpPr>
        <p:spPr>
          <a:xfrm>
            <a:off x="1612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k object 62"/>
          <p:cNvSpPr/>
          <p:nvPr/>
        </p:nvSpPr>
        <p:spPr>
          <a:xfrm>
            <a:off x="16484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k object 63"/>
          <p:cNvSpPr/>
          <p:nvPr/>
        </p:nvSpPr>
        <p:spPr>
          <a:xfrm>
            <a:off x="16852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k object 64"/>
          <p:cNvSpPr/>
          <p:nvPr/>
        </p:nvSpPr>
        <p:spPr>
          <a:xfrm>
            <a:off x="17208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k object 65"/>
          <p:cNvSpPr/>
          <p:nvPr/>
        </p:nvSpPr>
        <p:spPr>
          <a:xfrm>
            <a:off x="17564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k object 66"/>
          <p:cNvSpPr/>
          <p:nvPr/>
        </p:nvSpPr>
        <p:spPr>
          <a:xfrm>
            <a:off x="1791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k object 67"/>
          <p:cNvSpPr/>
          <p:nvPr/>
        </p:nvSpPr>
        <p:spPr>
          <a:xfrm>
            <a:off x="18275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k object 68"/>
          <p:cNvSpPr/>
          <p:nvPr/>
        </p:nvSpPr>
        <p:spPr>
          <a:xfrm>
            <a:off x="18643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k object 69"/>
          <p:cNvSpPr/>
          <p:nvPr/>
        </p:nvSpPr>
        <p:spPr>
          <a:xfrm>
            <a:off x="18999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k object 70"/>
          <p:cNvSpPr/>
          <p:nvPr/>
        </p:nvSpPr>
        <p:spPr>
          <a:xfrm>
            <a:off x="19354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k object 71"/>
          <p:cNvSpPr/>
          <p:nvPr/>
        </p:nvSpPr>
        <p:spPr>
          <a:xfrm>
            <a:off x="19723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k object 72"/>
          <p:cNvSpPr/>
          <p:nvPr/>
        </p:nvSpPr>
        <p:spPr>
          <a:xfrm>
            <a:off x="20078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k object 73"/>
          <p:cNvSpPr/>
          <p:nvPr/>
        </p:nvSpPr>
        <p:spPr>
          <a:xfrm>
            <a:off x="20434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k object 74"/>
          <p:cNvSpPr/>
          <p:nvPr/>
        </p:nvSpPr>
        <p:spPr>
          <a:xfrm>
            <a:off x="20789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k object 75"/>
          <p:cNvSpPr/>
          <p:nvPr/>
        </p:nvSpPr>
        <p:spPr>
          <a:xfrm>
            <a:off x="2115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k object 76"/>
          <p:cNvSpPr/>
          <p:nvPr/>
        </p:nvSpPr>
        <p:spPr>
          <a:xfrm>
            <a:off x="2151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k object 77"/>
          <p:cNvSpPr/>
          <p:nvPr/>
        </p:nvSpPr>
        <p:spPr>
          <a:xfrm>
            <a:off x="21869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bk object 78"/>
          <p:cNvSpPr/>
          <p:nvPr/>
        </p:nvSpPr>
        <p:spPr>
          <a:xfrm>
            <a:off x="2222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bk object 79"/>
          <p:cNvSpPr/>
          <p:nvPr/>
        </p:nvSpPr>
        <p:spPr>
          <a:xfrm>
            <a:off x="22580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k object 80"/>
          <p:cNvSpPr/>
          <p:nvPr/>
        </p:nvSpPr>
        <p:spPr>
          <a:xfrm>
            <a:off x="22948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k object 81"/>
          <p:cNvSpPr/>
          <p:nvPr/>
        </p:nvSpPr>
        <p:spPr>
          <a:xfrm>
            <a:off x="23304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k object 82"/>
          <p:cNvSpPr/>
          <p:nvPr/>
        </p:nvSpPr>
        <p:spPr>
          <a:xfrm>
            <a:off x="236601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k object 83"/>
          <p:cNvSpPr/>
          <p:nvPr/>
        </p:nvSpPr>
        <p:spPr>
          <a:xfrm>
            <a:off x="24028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k object 84"/>
          <p:cNvSpPr/>
          <p:nvPr/>
        </p:nvSpPr>
        <p:spPr>
          <a:xfrm>
            <a:off x="2438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k object 85"/>
          <p:cNvSpPr/>
          <p:nvPr/>
        </p:nvSpPr>
        <p:spPr>
          <a:xfrm>
            <a:off x="24739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k object 86"/>
          <p:cNvSpPr/>
          <p:nvPr/>
        </p:nvSpPr>
        <p:spPr>
          <a:xfrm>
            <a:off x="25095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k object 87"/>
          <p:cNvSpPr/>
          <p:nvPr/>
        </p:nvSpPr>
        <p:spPr>
          <a:xfrm>
            <a:off x="25450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k object 88"/>
          <p:cNvSpPr/>
          <p:nvPr/>
        </p:nvSpPr>
        <p:spPr>
          <a:xfrm>
            <a:off x="25819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k object 89"/>
          <p:cNvSpPr/>
          <p:nvPr/>
        </p:nvSpPr>
        <p:spPr>
          <a:xfrm>
            <a:off x="26174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bk object 90"/>
          <p:cNvSpPr/>
          <p:nvPr/>
        </p:nvSpPr>
        <p:spPr>
          <a:xfrm>
            <a:off x="26530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bk object 91"/>
          <p:cNvSpPr/>
          <p:nvPr/>
        </p:nvSpPr>
        <p:spPr>
          <a:xfrm>
            <a:off x="26885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bk object 92"/>
          <p:cNvSpPr/>
          <p:nvPr/>
        </p:nvSpPr>
        <p:spPr>
          <a:xfrm>
            <a:off x="2725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bk object 93"/>
          <p:cNvSpPr/>
          <p:nvPr/>
        </p:nvSpPr>
        <p:spPr>
          <a:xfrm>
            <a:off x="27609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bk object 94"/>
          <p:cNvSpPr/>
          <p:nvPr/>
        </p:nvSpPr>
        <p:spPr>
          <a:xfrm>
            <a:off x="27965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bk object 95"/>
          <p:cNvSpPr/>
          <p:nvPr/>
        </p:nvSpPr>
        <p:spPr>
          <a:xfrm>
            <a:off x="28321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bk object 96"/>
          <p:cNvSpPr/>
          <p:nvPr/>
        </p:nvSpPr>
        <p:spPr>
          <a:xfrm>
            <a:off x="2868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bk object 97"/>
          <p:cNvSpPr/>
          <p:nvPr/>
        </p:nvSpPr>
        <p:spPr>
          <a:xfrm>
            <a:off x="29044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bk object 98"/>
          <p:cNvSpPr/>
          <p:nvPr/>
        </p:nvSpPr>
        <p:spPr>
          <a:xfrm>
            <a:off x="2940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bk object 99"/>
          <p:cNvSpPr/>
          <p:nvPr/>
        </p:nvSpPr>
        <p:spPr>
          <a:xfrm>
            <a:off x="29756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bk object 100"/>
          <p:cNvSpPr/>
          <p:nvPr/>
        </p:nvSpPr>
        <p:spPr>
          <a:xfrm>
            <a:off x="30111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bk object 101"/>
          <p:cNvSpPr/>
          <p:nvPr/>
        </p:nvSpPr>
        <p:spPr>
          <a:xfrm>
            <a:off x="30480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bk object 102"/>
          <p:cNvSpPr/>
          <p:nvPr/>
        </p:nvSpPr>
        <p:spPr>
          <a:xfrm>
            <a:off x="30835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bk object 103"/>
          <p:cNvSpPr/>
          <p:nvPr/>
        </p:nvSpPr>
        <p:spPr>
          <a:xfrm>
            <a:off x="31191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bk object 104"/>
          <p:cNvSpPr/>
          <p:nvPr/>
        </p:nvSpPr>
        <p:spPr>
          <a:xfrm>
            <a:off x="3155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bk object 105"/>
          <p:cNvSpPr/>
          <p:nvPr/>
        </p:nvSpPr>
        <p:spPr>
          <a:xfrm>
            <a:off x="31915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bk object 106"/>
          <p:cNvSpPr/>
          <p:nvPr/>
        </p:nvSpPr>
        <p:spPr>
          <a:xfrm>
            <a:off x="3227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bk object 107"/>
          <p:cNvSpPr/>
          <p:nvPr/>
        </p:nvSpPr>
        <p:spPr>
          <a:xfrm>
            <a:off x="3262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bk object 108"/>
          <p:cNvSpPr/>
          <p:nvPr/>
        </p:nvSpPr>
        <p:spPr>
          <a:xfrm>
            <a:off x="32981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bk object 109"/>
          <p:cNvSpPr/>
          <p:nvPr/>
        </p:nvSpPr>
        <p:spPr>
          <a:xfrm>
            <a:off x="3335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bk object 110"/>
          <p:cNvSpPr/>
          <p:nvPr/>
        </p:nvSpPr>
        <p:spPr>
          <a:xfrm>
            <a:off x="33705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bk object 111"/>
          <p:cNvSpPr/>
          <p:nvPr/>
        </p:nvSpPr>
        <p:spPr>
          <a:xfrm>
            <a:off x="3406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bk object 112"/>
          <p:cNvSpPr/>
          <p:nvPr/>
        </p:nvSpPr>
        <p:spPr>
          <a:xfrm>
            <a:off x="34417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bk object 113"/>
          <p:cNvSpPr/>
          <p:nvPr/>
        </p:nvSpPr>
        <p:spPr>
          <a:xfrm>
            <a:off x="34785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bk object 114"/>
          <p:cNvSpPr/>
          <p:nvPr/>
        </p:nvSpPr>
        <p:spPr>
          <a:xfrm>
            <a:off x="3514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bk object 115"/>
          <p:cNvSpPr/>
          <p:nvPr/>
        </p:nvSpPr>
        <p:spPr>
          <a:xfrm>
            <a:off x="3549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bk object 116"/>
          <p:cNvSpPr/>
          <p:nvPr/>
        </p:nvSpPr>
        <p:spPr>
          <a:xfrm>
            <a:off x="35852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bk object 117"/>
          <p:cNvSpPr/>
          <p:nvPr/>
        </p:nvSpPr>
        <p:spPr>
          <a:xfrm>
            <a:off x="3622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bk object 118"/>
          <p:cNvSpPr/>
          <p:nvPr/>
        </p:nvSpPr>
        <p:spPr>
          <a:xfrm>
            <a:off x="3657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bk object 119"/>
          <p:cNvSpPr/>
          <p:nvPr/>
        </p:nvSpPr>
        <p:spPr>
          <a:xfrm>
            <a:off x="3693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bk object 120"/>
          <p:cNvSpPr/>
          <p:nvPr/>
        </p:nvSpPr>
        <p:spPr>
          <a:xfrm>
            <a:off x="3728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bk object 121"/>
          <p:cNvSpPr/>
          <p:nvPr/>
        </p:nvSpPr>
        <p:spPr>
          <a:xfrm>
            <a:off x="37642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bk object 122"/>
          <p:cNvSpPr/>
          <p:nvPr/>
        </p:nvSpPr>
        <p:spPr>
          <a:xfrm>
            <a:off x="38011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bk object 123"/>
          <p:cNvSpPr/>
          <p:nvPr/>
        </p:nvSpPr>
        <p:spPr>
          <a:xfrm>
            <a:off x="38366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bk object 124"/>
          <p:cNvSpPr/>
          <p:nvPr/>
        </p:nvSpPr>
        <p:spPr>
          <a:xfrm>
            <a:off x="38722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bk object 125"/>
          <p:cNvSpPr/>
          <p:nvPr/>
        </p:nvSpPr>
        <p:spPr>
          <a:xfrm>
            <a:off x="3909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bk object 126"/>
          <p:cNvSpPr/>
          <p:nvPr/>
        </p:nvSpPr>
        <p:spPr>
          <a:xfrm>
            <a:off x="39446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bk object 127"/>
          <p:cNvSpPr/>
          <p:nvPr/>
        </p:nvSpPr>
        <p:spPr>
          <a:xfrm>
            <a:off x="39801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bk object 128"/>
          <p:cNvSpPr/>
          <p:nvPr/>
        </p:nvSpPr>
        <p:spPr>
          <a:xfrm>
            <a:off x="4015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bk object 129"/>
          <p:cNvSpPr/>
          <p:nvPr/>
        </p:nvSpPr>
        <p:spPr>
          <a:xfrm>
            <a:off x="40513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bk object 130"/>
          <p:cNvSpPr/>
          <p:nvPr/>
        </p:nvSpPr>
        <p:spPr>
          <a:xfrm>
            <a:off x="40881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bk object 131"/>
          <p:cNvSpPr/>
          <p:nvPr/>
        </p:nvSpPr>
        <p:spPr>
          <a:xfrm>
            <a:off x="4123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bk object 132"/>
          <p:cNvSpPr/>
          <p:nvPr/>
        </p:nvSpPr>
        <p:spPr>
          <a:xfrm>
            <a:off x="4159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bk object 133"/>
          <p:cNvSpPr/>
          <p:nvPr/>
        </p:nvSpPr>
        <p:spPr>
          <a:xfrm>
            <a:off x="41948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bk object 134"/>
          <p:cNvSpPr/>
          <p:nvPr/>
        </p:nvSpPr>
        <p:spPr>
          <a:xfrm>
            <a:off x="4231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bk object 135"/>
          <p:cNvSpPr/>
          <p:nvPr/>
        </p:nvSpPr>
        <p:spPr>
          <a:xfrm>
            <a:off x="4267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bk object 136"/>
          <p:cNvSpPr/>
          <p:nvPr/>
        </p:nvSpPr>
        <p:spPr>
          <a:xfrm>
            <a:off x="4302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bk object 137"/>
          <p:cNvSpPr/>
          <p:nvPr/>
        </p:nvSpPr>
        <p:spPr>
          <a:xfrm>
            <a:off x="43383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bk object 138"/>
          <p:cNvSpPr/>
          <p:nvPr/>
        </p:nvSpPr>
        <p:spPr>
          <a:xfrm>
            <a:off x="4375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bk object 139"/>
          <p:cNvSpPr/>
          <p:nvPr/>
        </p:nvSpPr>
        <p:spPr>
          <a:xfrm>
            <a:off x="4410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bk object 140"/>
          <p:cNvSpPr/>
          <p:nvPr/>
        </p:nvSpPr>
        <p:spPr>
          <a:xfrm>
            <a:off x="4446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bk object 141"/>
          <p:cNvSpPr/>
          <p:nvPr/>
        </p:nvSpPr>
        <p:spPr>
          <a:xfrm>
            <a:off x="44818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bk object 142"/>
          <p:cNvSpPr/>
          <p:nvPr/>
        </p:nvSpPr>
        <p:spPr>
          <a:xfrm>
            <a:off x="4518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374139" y="566420"/>
            <a:ext cx="6529705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rgbClr val="FFFF00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840739" y="1360170"/>
            <a:ext cx="4777105" cy="39255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200" b="0" i="0">
                <a:solidFill>
                  <a:schemeClr val="bg1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3108960" y="6377940"/>
            <a:ext cx="292608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457200" y="6377940"/>
            <a:ext cx="210312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4/9/2020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6583680" y="6377940"/>
            <a:ext cx="210312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image" Target="../media/image13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ctrTitle"/>
          </p:nvPr>
        </p:nvSpPr>
        <p:spPr>
          <a:xfrm>
            <a:off x="1689099" y="1300481"/>
            <a:ext cx="5765800" cy="7569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29360">
              <a:lnSpc>
                <a:spcPct val="100000"/>
              </a:lnSpc>
              <a:spcBef>
                <a:spcPts val="100"/>
              </a:spcBef>
            </a:pPr>
            <a:r>
              <a:rPr dirty="0"/>
              <a:t>Antianginal</a:t>
            </a:r>
            <a:r>
              <a:rPr spc="-70" dirty="0"/>
              <a:t> </a:t>
            </a:r>
            <a:r>
              <a:rPr spc="-5" dirty="0"/>
              <a:t>Drugs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2895600" y="3137198"/>
            <a:ext cx="5415279" cy="128240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en-IN" sz="2000" spc="-35" dirty="0" err="1" smtClean="0">
                <a:solidFill>
                  <a:srgbClr val="FFFF00"/>
                </a:solidFill>
                <a:latin typeface="Times New Roman"/>
                <a:cs typeface="Times New Roman"/>
              </a:rPr>
              <a:t>Manohar.Y</a:t>
            </a:r>
            <a:endParaRPr lang="en-IN" sz="2000" spc="-35" dirty="0" smtClean="0">
              <a:solidFill>
                <a:srgbClr val="FFFF00"/>
              </a:solidFill>
              <a:latin typeface="Times New Roman"/>
              <a:cs typeface="Times New Roman"/>
            </a:endParaRPr>
          </a:p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en-IN" sz="2000" spc="-35" dirty="0" smtClean="0">
                <a:solidFill>
                  <a:srgbClr val="FFFF00"/>
                </a:solidFill>
                <a:latin typeface="Times New Roman"/>
                <a:cs typeface="Times New Roman"/>
              </a:rPr>
              <a:t>Assistant Professor</a:t>
            </a:r>
          </a:p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en-IN" sz="2000" spc="-35" dirty="0" smtClean="0">
                <a:solidFill>
                  <a:srgbClr val="FFFF00"/>
                </a:solidFill>
                <a:latin typeface="Times New Roman"/>
                <a:cs typeface="Times New Roman"/>
              </a:rPr>
              <a:t>Department of Pharmacology</a:t>
            </a:r>
          </a:p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en-IN" sz="2000" spc="-35" dirty="0" err="1" smtClean="0">
                <a:solidFill>
                  <a:srgbClr val="FFFF00"/>
                </a:solidFill>
                <a:latin typeface="Times New Roman"/>
                <a:cs typeface="Times New Roman"/>
              </a:rPr>
              <a:t>RMCH,Bareilly</a:t>
            </a:r>
            <a:endParaRPr sz="2000" dirty="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0" y="0"/>
            <a:ext cx="0" cy="2515870"/>
          </a:xfrm>
          <a:custGeom>
            <a:avLst/>
            <a:gdLst/>
            <a:ahLst/>
            <a:cxnLst/>
            <a:rect l="l" t="t" r="r" b="b"/>
            <a:pathLst>
              <a:path h="2515870">
                <a:moveTo>
                  <a:pt x="0" y="0"/>
                </a:moveTo>
                <a:lnTo>
                  <a:pt x="0" y="2515870"/>
                </a:lnTo>
              </a:path>
            </a:pathLst>
          </a:custGeom>
          <a:ln w="35559">
            <a:solidFill>
              <a:srgbClr val="0000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0" y="2910839"/>
            <a:ext cx="0" cy="595630"/>
          </a:xfrm>
          <a:custGeom>
            <a:avLst/>
            <a:gdLst/>
            <a:ahLst/>
            <a:cxnLst/>
            <a:rect l="l" t="t" r="r" b="b"/>
            <a:pathLst>
              <a:path h="595629">
                <a:moveTo>
                  <a:pt x="0" y="0"/>
                </a:moveTo>
                <a:lnTo>
                  <a:pt x="0" y="595630"/>
                </a:lnTo>
              </a:path>
            </a:pathLst>
          </a:custGeom>
          <a:ln w="35559">
            <a:solidFill>
              <a:srgbClr val="0000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0" y="3978909"/>
            <a:ext cx="0" cy="518159"/>
          </a:xfrm>
          <a:custGeom>
            <a:avLst/>
            <a:gdLst/>
            <a:ahLst/>
            <a:cxnLst/>
            <a:rect l="l" t="t" r="r" b="b"/>
            <a:pathLst>
              <a:path h="518160">
                <a:moveTo>
                  <a:pt x="0" y="0"/>
                </a:moveTo>
                <a:lnTo>
                  <a:pt x="0" y="518159"/>
                </a:lnTo>
              </a:path>
            </a:pathLst>
          </a:custGeom>
          <a:ln w="35559">
            <a:solidFill>
              <a:srgbClr val="0000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0" y="4969509"/>
            <a:ext cx="0" cy="594360"/>
          </a:xfrm>
          <a:custGeom>
            <a:avLst/>
            <a:gdLst/>
            <a:ahLst/>
            <a:cxnLst/>
            <a:rect l="l" t="t" r="r" b="b"/>
            <a:pathLst>
              <a:path h="594360">
                <a:moveTo>
                  <a:pt x="0" y="0"/>
                </a:moveTo>
                <a:lnTo>
                  <a:pt x="0" y="594359"/>
                </a:lnTo>
              </a:path>
            </a:pathLst>
          </a:custGeom>
          <a:ln w="35559">
            <a:solidFill>
              <a:srgbClr val="0000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0" y="5960109"/>
            <a:ext cx="0" cy="899160"/>
          </a:xfrm>
          <a:custGeom>
            <a:avLst/>
            <a:gdLst/>
            <a:ahLst/>
            <a:cxnLst/>
            <a:rect l="l" t="t" r="r" b="b"/>
            <a:pathLst>
              <a:path h="899159">
                <a:moveTo>
                  <a:pt x="0" y="0"/>
                </a:moveTo>
                <a:lnTo>
                  <a:pt x="0" y="899159"/>
                </a:lnTo>
              </a:path>
            </a:pathLst>
          </a:custGeom>
          <a:ln w="35559">
            <a:solidFill>
              <a:srgbClr val="0000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7279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3152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0327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0695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105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2118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248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355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392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498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535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571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7858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822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8858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8893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89293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89649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9001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9037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90728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9109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366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468620" y="16408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3364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496559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6669" y="25400"/>
                </a:moveTo>
                <a:lnTo>
                  <a:pt x="16510" y="25400"/>
                </a:lnTo>
                <a:lnTo>
                  <a:pt x="1651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38100">
                <a:moveTo>
                  <a:pt x="380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</a:pathLst>
          </a:custGeom>
          <a:solidFill>
            <a:srgbClr val="3364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52322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40" y="12700"/>
                </a:moveTo>
                <a:lnTo>
                  <a:pt x="6350" y="12700"/>
                </a:lnTo>
                <a:lnTo>
                  <a:pt x="6350" y="25400"/>
                </a:lnTo>
                <a:lnTo>
                  <a:pt x="24130" y="25400"/>
                </a:lnTo>
                <a:lnTo>
                  <a:pt x="24130" y="38100"/>
                </a:lnTo>
                <a:lnTo>
                  <a:pt x="27940" y="38100"/>
                </a:lnTo>
                <a:lnTo>
                  <a:pt x="27940" y="12700"/>
                </a:lnTo>
                <a:close/>
              </a:path>
              <a:path w="27939" h="38100">
                <a:moveTo>
                  <a:pt x="19050" y="0"/>
                </a:moveTo>
                <a:lnTo>
                  <a:pt x="0" y="0"/>
                </a:lnTo>
                <a:lnTo>
                  <a:pt x="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3364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55117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2699" y="0"/>
                </a:moveTo>
                <a:lnTo>
                  <a:pt x="0" y="0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57784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27939" y="25399"/>
                </a:moveTo>
                <a:lnTo>
                  <a:pt x="3810" y="25399"/>
                </a:lnTo>
                <a:lnTo>
                  <a:pt x="3810" y="38099"/>
                </a:lnTo>
                <a:lnTo>
                  <a:pt x="20320" y="38099"/>
                </a:lnTo>
                <a:lnTo>
                  <a:pt x="20320" y="50799"/>
                </a:lnTo>
                <a:lnTo>
                  <a:pt x="27939" y="50799"/>
                </a:lnTo>
                <a:lnTo>
                  <a:pt x="27939" y="25399"/>
                </a:lnTo>
                <a:close/>
              </a:path>
              <a:path w="27939" h="50800">
                <a:moveTo>
                  <a:pt x="635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3163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60577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0320" y="0"/>
                </a:moveTo>
                <a:lnTo>
                  <a:pt x="0" y="0"/>
                </a:lnTo>
                <a:lnTo>
                  <a:pt x="0" y="25400"/>
                </a:lnTo>
                <a:lnTo>
                  <a:pt x="8890" y="25400"/>
                </a:lnTo>
                <a:lnTo>
                  <a:pt x="889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3162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632450" y="17424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13970" y="0"/>
                </a:moveTo>
                <a:lnTo>
                  <a:pt x="0" y="0"/>
                </a:lnTo>
                <a:lnTo>
                  <a:pt x="0" y="38100"/>
                </a:lnTo>
                <a:lnTo>
                  <a:pt x="16510" y="38100"/>
                </a:lnTo>
                <a:lnTo>
                  <a:pt x="16510" y="50800"/>
                </a:lnTo>
                <a:lnTo>
                  <a:pt x="27939" y="50800"/>
                </a:lnTo>
                <a:lnTo>
                  <a:pt x="27939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162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660390" y="17551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6350" y="38100"/>
                </a:lnTo>
                <a:lnTo>
                  <a:pt x="6350" y="50800"/>
                </a:lnTo>
                <a:lnTo>
                  <a:pt x="22860" y="50800"/>
                </a:lnTo>
                <a:lnTo>
                  <a:pt x="2286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162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687059" y="17678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269" y="0"/>
                </a:moveTo>
                <a:lnTo>
                  <a:pt x="0" y="0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3061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15000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5239" y="0"/>
                </a:moveTo>
                <a:lnTo>
                  <a:pt x="0" y="0"/>
                </a:lnTo>
                <a:lnTo>
                  <a:pt x="0" y="38100"/>
                </a:lnTo>
                <a:lnTo>
                  <a:pt x="2539" y="38100"/>
                </a:lnTo>
                <a:lnTo>
                  <a:pt x="2539" y="50800"/>
                </a:lnTo>
                <a:lnTo>
                  <a:pt x="17779" y="50800"/>
                </a:lnTo>
                <a:lnTo>
                  <a:pt x="1777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1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294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7620" y="0"/>
                </a:moveTo>
                <a:lnTo>
                  <a:pt x="0" y="0"/>
                </a:lnTo>
                <a:lnTo>
                  <a:pt x="0" y="50800"/>
                </a:lnTo>
                <a:lnTo>
                  <a:pt x="6350" y="50800"/>
                </a:lnTo>
                <a:lnTo>
                  <a:pt x="6350" y="63500"/>
                </a:lnTo>
                <a:lnTo>
                  <a:pt x="22860" y="63500"/>
                </a:lnTo>
                <a:lnTo>
                  <a:pt x="2286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769609" y="18186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2539" y="0"/>
                </a:moveTo>
                <a:lnTo>
                  <a:pt x="0" y="0"/>
                </a:lnTo>
                <a:lnTo>
                  <a:pt x="0" y="63500"/>
                </a:lnTo>
                <a:lnTo>
                  <a:pt x="12700" y="63500"/>
                </a:lnTo>
                <a:lnTo>
                  <a:pt x="12700" y="76200"/>
                </a:lnTo>
                <a:lnTo>
                  <a:pt x="27939" y="762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797550" y="18440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5239" y="0"/>
                </a:moveTo>
                <a:lnTo>
                  <a:pt x="0" y="0"/>
                </a:lnTo>
                <a:lnTo>
                  <a:pt x="0" y="50800"/>
                </a:lnTo>
                <a:lnTo>
                  <a:pt x="1270" y="50800"/>
                </a:lnTo>
                <a:lnTo>
                  <a:pt x="1270" y="63500"/>
                </a:lnTo>
                <a:lnTo>
                  <a:pt x="16510" y="63500"/>
                </a:lnTo>
                <a:lnTo>
                  <a:pt x="1651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838190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F5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865495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69">
            <a:solidFill>
              <a:srgbClr val="2F5F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892800" y="18948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40">
            <a:solidFill>
              <a:srgbClr val="2F5E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906770" y="1907539"/>
            <a:ext cx="26670" cy="101600"/>
          </a:xfrm>
          <a:custGeom>
            <a:avLst/>
            <a:gdLst/>
            <a:ahLst/>
            <a:cxnLst/>
            <a:rect l="l" t="t" r="r" b="b"/>
            <a:pathLst>
              <a:path w="26670" h="101600">
                <a:moveTo>
                  <a:pt x="10160" y="0"/>
                </a:moveTo>
                <a:lnTo>
                  <a:pt x="0" y="0"/>
                </a:lnTo>
                <a:lnTo>
                  <a:pt x="0" y="76200"/>
                </a:lnTo>
                <a:lnTo>
                  <a:pt x="5079" y="76200"/>
                </a:lnTo>
                <a:lnTo>
                  <a:pt x="5079" y="88900"/>
                </a:lnTo>
                <a:lnTo>
                  <a:pt x="21589" y="88900"/>
                </a:lnTo>
                <a:lnTo>
                  <a:pt x="21589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947409" y="19202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F5E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974715" y="19456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D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002020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E5D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035040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019800" y="20726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029325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2E5C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015990" y="1971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064250" y="2110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049009" y="2098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056629" y="20091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E5C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042659" y="1996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092190" y="2136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078220" y="21234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08393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C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070600" y="2009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21400" y="2161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07429" y="21488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11240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2D5B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097270" y="2021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0609" y="2186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36640" y="21742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38545" y="20599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69">
            <a:solidFill>
              <a:srgbClr val="2D5B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25209" y="20472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25209" y="20345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65850" y="21996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65850" y="20726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40">
            <a:solidFill>
              <a:srgbClr val="2D5A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51879" y="2059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95059" y="2225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93154" y="20853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2D5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79820" y="2072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224270" y="2250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209029" y="22377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220459" y="21107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2D5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206490" y="20980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206490" y="20853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253479" y="22758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8240" y="22631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248400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7940">
            <a:solidFill>
              <a:srgbClr val="2C59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234429" y="2110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281420" y="2301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267450" y="2288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275704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6669">
            <a:solidFill>
              <a:srgbClr val="2C59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262370" y="2123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308090" y="2326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29412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303009" y="21615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2C58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289040" y="21488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289040" y="21361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334759" y="2352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320790" y="2339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330315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2C58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316979" y="2161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61429" y="2377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347459" y="23647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357620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7939">
            <a:solidFill>
              <a:srgbClr val="2C58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343650" y="2174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388100" y="24028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375400" y="23901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384925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70">
            <a:solidFill>
              <a:srgbClr val="2B57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371590" y="2186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414770" y="2428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402070" y="2415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412229" y="22250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7939">
            <a:solidFill>
              <a:srgbClr val="2B57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398259" y="22123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441440" y="2453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439534" y="22377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2B56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426200" y="2225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9379" y="2479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455409" y="24663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466840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7940">
            <a:solidFill>
              <a:srgbClr val="2B56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452870" y="2237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49" y="12700"/>
                </a:lnTo>
                <a:lnTo>
                  <a:pt x="634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496050" y="25044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494145" y="22758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2B56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480809" y="22631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522719" y="2529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521450" y="22885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2A55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507480" y="22758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560819" y="2567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549390" y="2555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548755" y="23012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A55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535419" y="2288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583680" y="25933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572250" y="2580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576059" y="23266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7939">
            <a:solidFill>
              <a:srgbClr val="2A54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56209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56209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606540" y="26187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595109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603365" y="2339339"/>
            <a:ext cx="0" cy="266700"/>
          </a:xfrm>
          <a:custGeom>
            <a:avLst/>
            <a:gdLst/>
            <a:ahLst/>
            <a:cxnLst/>
            <a:rect l="l" t="t" r="r" b="b"/>
            <a:pathLst>
              <a:path h="266700">
                <a:moveTo>
                  <a:pt x="0" y="0"/>
                </a:moveTo>
                <a:lnTo>
                  <a:pt x="0" y="266700"/>
                </a:lnTo>
              </a:path>
            </a:pathLst>
          </a:custGeom>
          <a:ln w="26670">
            <a:solidFill>
              <a:srgbClr val="2A54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590030" y="2326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642100" y="2656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630669" y="2644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630669" y="23520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7940">
            <a:solidFill>
              <a:srgbClr val="2A54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616700" y="2339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664959" y="26822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653530" y="2669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657975" y="23774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69">
            <a:solidFill>
              <a:srgbClr val="295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644640" y="2364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644640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687819" y="2707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676390" y="2694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685280" y="2390139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27940">
            <a:solidFill>
              <a:srgbClr val="2953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671309" y="2377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722109" y="27457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710680" y="2733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713219" y="24028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7940">
            <a:solidFill>
              <a:srgbClr val="2952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699250" y="2390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744969" y="27711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733540" y="2758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740525" y="24155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6669">
            <a:solidFill>
              <a:srgbClr val="2952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72719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779259" y="28092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767830" y="2796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756400" y="27838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767830" y="24409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7940">
            <a:solidFill>
              <a:srgbClr val="2952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753859" y="2428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803390" y="2834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790690" y="28219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795134" y="24536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9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781800" y="2440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826250" y="28600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14819" y="2847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822440" y="2466339"/>
            <a:ext cx="0" cy="381000"/>
          </a:xfrm>
          <a:custGeom>
            <a:avLst/>
            <a:gdLst/>
            <a:ahLst/>
            <a:cxnLst/>
            <a:rect l="l" t="t" r="r" b="b"/>
            <a:pathLst>
              <a:path h="381000">
                <a:moveTo>
                  <a:pt x="0" y="0"/>
                </a:moveTo>
                <a:lnTo>
                  <a:pt x="0" y="381000"/>
                </a:lnTo>
              </a:path>
            </a:pathLst>
          </a:custGeom>
          <a:ln w="27939">
            <a:solidFill>
              <a:srgbClr val="28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808469" y="2453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860540" y="28981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49109" y="2885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49744" y="24917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850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836409" y="24790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883400" y="2923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871969" y="29108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877050" y="25044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40">
            <a:solidFill>
              <a:srgbClr val="2850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863080" y="24917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906259" y="2948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894830" y="29362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904355" y="2517139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9100"/>
                </a:lnTo>
              </a:path>
            </a:pathLst>
          </a:custGeom>
          <a:ln w="26670">
            <a:solidFill>
              <a:srgbClr val="2850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891019" y="25044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940550" y="29870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929119" y="2974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931659" y="25425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7939">
            <a:solidFill>
              <a:srgbClr val="284F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917690" y="2529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963409" y="3012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951980" y="29997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958965" y="25552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70">
            <a:solidFill>
              <a:srgbClr val="274F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945630" y="2542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993890" y="3050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6983730" y="3037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6974840" y="30251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6986269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40">
            <a:solidFill>
              <a:srgbClr val="274E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6972300" y="2555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013575" y="25679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74E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051040" y="3126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042150" y="3114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031990" y="3101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040880" y="26060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7940">
            <a:solidFill>
              <a:srgbClr val="274E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026909" y="2593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080250" y="3164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070090" y="31521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061200" y="3139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068184" y="2618739"/>
            <a:ext cx="0" cy="520700"/>
          </a:xfrm>
          <a:custGeom>
            <a:avLst/>
            <a:gdLst/>
            <a:ahLst/>
            <a:cxnLst/>
            <a:rect l="l" t="t" r="r" b="b"/>
            <a:pathLst>
              <a:path h="520700">
                <a:moveTo>
                  <a:pt x="0" y="0"/>
                </a:moveTo>
                <a:lnTo>
                  <a:pt x="0" y="520700"/>
                </a:lnTo>
              </a:path>
            </a:pathLst>
          </a:custGeom>
          <a:ln w="26670">
            <a:solidFill>
              <a:srgbClr val="274D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054850" y="2606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095490" y="2618739"/>
            <a:ext cx="0" cy="596900"/>
          </a:xfrm>
          <a:custGeom>
            <a:avLst/>
            <a:gdLst/>
            <a:ahLst/>
            <a:cxnLst/>
            <a:rect l="l" t="t" r="r" b="b"/>
            <a:pathLst>
              <a:path h="596900">
                <a:moveTo>
                  <a:pt x="0" y="0"/>
                </a:moveTo>
                <a:lnTo>
                  <a:pt x="0" y="596900"/>
                </a:lnTo>
              </a:path>
            </a:pathLst>
          </a:custGeom>
          <a:ln w="27939">
            <a:solidFill>
              <a:srgbClr val="264D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127240" y="3228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118350" y="3215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122794" y="26568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64C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109459" y="2644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156450" y="326644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147559" y="325374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150100" y="26695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7940">
            <a:solidFill>
              <a:srgbClr val="264C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136130" y="26568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177405" y="2669539"/>
            <a:ext cx="0" cy="647700"/>
          </a:xfrm>
          <a:custGeom>
            <a:avLst/>
            <a:gdLst/>
            <a:ahLst/>
            <a:cxnLst/>
            <a:rect l="l" t="t" r="r" b="b"/>
            <a:pathLst>
              <a:path h="647700">
                <a:moveTo>
                  <a:pt x="0" y="0"/>
                </a:moveTo>
                <a:lnTo>
                  <a:pt x="0" y="647700"/>
                </a:lnTo>
              </a:path>
            </a:pathLst>
          </a:custGeom>
          <a:ln w="26670">
            <a:solidFill>
              <a:srgbClr val="264C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213600" y="33426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204709" y="33299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194550" y="3317240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204709" y="2707639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600"/>
                </a:lnTo>
              </a:path>
            </a:pathLst>
          </a:custGeom>
          <a:ln w="27939">
            <a:solidFill>
              <a:srgbClr val="264B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190740" y="26949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218680" y="2707639"/>
            <a:ext cx="27940" cy="685800"/>
          </a:xfrm>
          <a:custGeom>
            <a:avLst/>
            <a:gdLst/>
            <a:ahLst/>
            <a:cxnLst/>
            <a:rect l="l" t="t" r="r" b="b"/>
            <a:pathLst>
              <a:path w="27940" h="685800">
                <a:moveTo>
                  <a:pt x="24129" y="674023"/>
                </a:moveTo>
                <a:lnTo>
                  <a:pt x="24129" y="685800"/>
                </a:lnTo>
                <a:lnTo>
                  <a:pt x="27940" y="685800"/>
                </a:lnTo>
                <a:lnTo>
                  <a:pt x="27940" y="674370"/>
                </a:lnTo>
                <a:lnTo>
                  <a:pt x="24129" y="674023"/>
                </a:lnTo>
                <a:close/>
              </a:path>
              <a:path w="27940" h="685800">
                <a:moveTo>
                  <a:pt x="5079" y="647930"/>
                </a:moveTo>
                <a:lnTo>
                  <a:pt x="5079" y="660400"/>
                </a:lnTo>
                <a:lnTo>
                  <a:pt x="13970" y="660400"/>
                </a:lnTo>
                <a:lnTo>
                  <a:pt x="13970" y="673100"/>
                </a:lnTo>
                <a:lnTo>
                  <a:pt x="24129" y="674023"/>
                </a:lnTo>
                <a:lnTo>
                  <a:pt x="24129" y="673100"/>
                </a:lnTo>
                <a:lnTo>
                  <a:pt x="27940" y="673100"/>
                </a:lnTo>
                <a:lnTo>
                  <a:pt x="27940" y="648970"/>
                </a:lnTo>
                <a:lnTo>
                  <a:pt x="5079" y="647930"/>
                </a:lnTo>
                <a:close/>
              </a:path>
              <a:path w="27940" h="685800">
                <a:moveTo>
                  <a:pt x="0" y="635000"/>
                </a:moveTo>
                <a:lnTo>
                  <a:pt x="0" y="647700"/>
                </a:lnTo>
                <a:lnTo>
                  <a:pt x="5079" y="647930"/>
                </a:lnTo>
                <a:lnTo>
                  <a:pt x="5079" y="647700"/>
                </a:lnTo>
                <a:lnTo>
                  <a:pt x="27940" y="6477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685800">
                <a:moveTo>
                  <a:pt x="0" y="609600"/>
                </a:moveTo>
                <a:lnTo>
                  <a:pt x="0" y="635000"/>
                </a:lnTo>
                <a:lnTo>
                  <a:pt x="27940" y="6350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685800">
                <a:moveTo>
                  <a:pt x="27940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685800">
                <a:moveTo>
                  <a:pt x="27940" y="584200"/>
                </a:moveTo>
                <a:lnTo>
                  <a:pt x="0" y="585470"/>
                </a:lnTo>
                <a:lnTo>
                  <a:pt x="0" y="59817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685800">
                <a:moveTo>
                  <a:pt x="0" y="4953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496570"/>
                </a:lnTo>
                <a:lnTo>
                  <a:pt x="0" y="495300"/>
                </a:lnTo>
                <a:close/>
              </a:path>
              <a:path w="27940" h="685800">
                <a:moveTo>
                  <a:pt x="27940" y="469900"/>
                </a:moveTo>
                <a:lnTo>
                  <a:pt x="0" y="47117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685800">
                <a:moveTo>
                  <a:pt x="27940" y="419100"/>
                </a:moveTo>
                <a:lnTo>
                  <a:pt x="0" y="4203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19100"/>
                </a:lnTo>
                <a:close/>
              </a:path>
              <a:path w="27940" h="685800">
                <a:moveTo>
                  <a:pt x="27940" y="381000"/>
                </a:moveTo>
                <a:lnTo>
                  <a:pt x="0" y="38227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81000"/>
                </a:lnTo>
                <a:close/>
              </a:path>
              <a:path w="27940" h="685800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685800">
                <a:moveTo>
                  <a:pt x="27940" y="292100"/>
                </a:moveTo>
                <a:lnTo>
                  <a:pt x="0" y="2933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292100"/>
                </a:lnTo>
                <a:close/>
              </a:path>
              <a:path w="27940" h="685800">
                <a:moveTo>
                  <a:pt x="27940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685800">
                <a:moveTo>
                  <a:pt x="2794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41300"/>
                </a:lnTo>
                <a:close/>
              </a:path>
              <a:path w="27940" h="685800">
                <a:moveTo>
                  <a:pt x="27940" y="190500"/>
                </a:moveTo>
                <a:lnTo>
                  <a:pt x="0" y="1917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685800">
                <a:moveTo>
                  <a:pt x="27940" y="63500"/>
                </a:moveTo>
                <a:lnTo>
                  <a:pt x="0" y="647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63500"/>
                </a:lnTo>
                <a:close/>
              </a:path>
              <a:path w="27940" h="685800">
                <a:moveTo>
                  <a:pt x="27940" y="38100"/>
                </a:moveTo>
                <a:lnTo>
                  <a:pt x="0" y="393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38100"/>
                </a:lnTo>
                <a:close/>
              </a:path>
              <a:path w="27940" h="685800">
                <a:moveTo>
                  <a:pt x="1143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246619" y="2720339"/>
            <a:ext cx="26670" cy="711200"/>
          </a:xfrm>
          <a:custGeom>
            <a:avLst/>
            <a:gdLst/>
            <a:ahLst/>
            <a:cxnLst/>
            <a:rect l="l" t="t" r="r" b="b"/>
            <a:pathLst>
              <a:path w="26670" h="711200">
                <a:moveTo>
                  <a:pt x="15239" y="685800"/>
                </a:moveTo>
                <a:lnTo>
                  <a:pt x="15239" y="698500"/>
                </a:lnTo>
                <a:lnTo>
                  <a:pt x="25400" y="698500"/>
                </a:lnTo>
                <a:lnTo>
                  <a:pt x="25400" y="711200"/>
                </a:lnTo>
                <a:lnTo>
                  <a:pt x="26670" y="711200"/>
                </a:lnTo>
                <a:lnTo>
                  <a:pt x="26670" y="687070"/>
                </a:lnTo>
                <a:lnTo>
                  <a:pt x="15239" y="685800"/>
                </a:lnTo>
                <a:close/>
              </a:path>
              <a:path w="26670" h="711200">
                <a:moveTo>
                  <a:pt x="26670" y="673100"/>
                </a:moveTo>
                <a:lnTo>
                  <a:pt x="6350" y="674067"/>
                </a:lnTo>
                <a:lnTo>
                  <a:pt x="635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711200">
                <a:moveTo>
                  <a:pt x="13335" y="661035"/>
                </a:moveTo>
                <a:lnTo>
                  <a:pt x="0" y="661670"/>
                </a:lnTo>
                <a:lnTo>
                  <a:pt x="0" y="674370"/>
                </a:lnTo>
                <a:lnTo>
                  <a:pt x="6350" y="674067"/>
                </a:lnTo>
                <a:lnTo>
                  <a:pt x="6350" y="673100"/>
                </a:lnTo>
                <a:lnTo>
                  <a:pt x="26670" y="673100"/>
                </a:lnTo>
                <a:lnTo>
                  <a:pt x="26670" y="661670"/>
                </a:lnTo>
                <a:lnTo>
                  <a:pt x="13335" y="661035"/>
                </a:lnTo>
                <a:close/>
              </a:path>
              <a:path w="26670" h="711200">
                <a:moveTo>
                  <a:pt x="0" y="635000"/>
                </a:moveTo>
                <a:lnTo>
                  <a:pt x="0" y="660400"/>
                </a:lnTo>
                <a:lnTo>
                  <a:pt x="13335" y="661035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112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7112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112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7112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7112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7112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7112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7112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7112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7112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7112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7112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7112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7112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7112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7112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A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273290" y="2745739"/>
            <a:ext cx="27940" cy="723900"/>
          </a:xfrm>
          <a:custGeom>
            <a:avLst/>
            <a:gdLst/>
            <a:ahLst/>
            <a:cxnLst/>
            <a:rect l="l" t="t" r="r" b="b"/>
            <a:pathLst>
              <a:path w="27940" h="723900">
                <a:moveTo>
                  <a:pt x="0" y="660400"/>
                </a:moveTo>
                <a:lnTo>
                  <a:pt x="0" y="685800"/>
                </a:lnTo>
                <a:lnTo>
                  <a:pt x="7619" y="685800"/>
                </a:lnTo>
                <a:lnTo>
                  <a:pt x="7619" y="698500"/>
                </a:lnTo>
                <a:lnTo>
                  <a:pt x="17779" y="698500"/>
                </a:lnTo>
                <a:lnTo>
                  <a:pt x="17779" y="711200"/>
                </a:lnTo>
                <a:lnTo>
                  <a:pt x="26669" y="711200"/>
                </a:lnTo>
                <a:lnTo>
                  <a:pt x="26669" y="723900"/>
                </a:lnTo>
                <a:lnTo>
                  <a:pt x="27939" y="723900"/>
                </a:lnTo>
                <a:lnTo>
                  <a:pt x="27939" y="661670"/>
                </a:lnTo>
                <a:lnTo>
                  <a:pt x="0" y="660400"/>
                </a:lnTo>
                <a:close/>
              </a:path>
              <a:path w="27940" h="723900">
                <a:moveTo>
                  <a:pt x="27939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7700"/>
                </a:lnTo>
                <a:close/>
              </a:path>
              <a:path w="27940" h="723900">
                <a:moveTo>
                  <a:pt x="13969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36270"/>
                </a:lnTo>
                <a:lnTo>
                  <a:pt x="13969" y="635635"/>
                </a:lnTo>
                <a:close/>
              </a:path>
              <a:path w="27940" h="723900">
                <a:moveTo>
                  <a:pt x="0" y="609600"/>
                </a:moveTo>
                <a:lnTo>
                  <a:pt x="0" y="635000"/>
                </a:lnTo>
                <a:lnTo>
                  <a:pt x="13969" y="635635"/>
                </a:lnTo>
                <a:lnTo>
                  <a:pt x="27939" y="6350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23900">
                <a:moveTo>
                  <a:pt x="0" y="5969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98170"/>
                </a:lnTo>
                <a:lnTo>
                  <a:pt x="0" y="596900"/>
                </a:lnTo>
                <a:close/>
              </a:path>
              <a:path w="27940" h="723900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723900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23900">
                <a:moveTo>
                  <a:pt x="27939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723900">
                <a:moveTo>
                  <a:pt x="0" y="457200"/>
                </a:moveTo>
                <a:lnTo>
                  <a:pt x="0" y="546100"/>
                </a:lnTo>
                <a:lnTo>
                  <a:pt x="27939" y="5461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723900">
                <a:moveTo>
                  <a:pt x="27939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31800"/>
                </a:lnTo>
                <a:close/>
              </a:path>
              <a:path w="27940" h="723900">
                <a:moveTo>
                  <a:pt x="27939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7939" y="431800"/>
                </a:lnTo>
                <a:lnTo>
                  <a:pt x="27939" y="381000"/>
                </a:lnTo>
                <a:close/>
              </a:path>
              <a:path w="27940" h="723900">
                <a:moveTo>
                  <a:pt x="27939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42900"/>
                </a:lnTo>
                <a:close/>
              </a:path>
              <a:path w="27940" h="723900">
                <a:moveTo>
                  <a:pt x="27939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30200"/>
                </a:lnTo>
                <a:close/>
              </a:path>
              <a:path w="27940" h="723900">
                <a:moveTo>
                  <a:pt x="27939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7939" y="330200"/>
                </a:lnTo>
                <a:lnTo>
                  <a:pt x="27939" y="254000"/>
                </a:lnTo>
                <a:close/>
              </a:path>
              <a:path w="27940" h="723900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723900">
                <a:moveTo>
                  <a:pt x="27939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03200"/>
                </a:lnTo>
                <a:close/>
              </a:path>
              <a:path w="27940" h="723900">
                <a:moveTo>
                  <a:pt x="27939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52400"/>
                </a:lnTo>
                <a:close/>
              </a:path>
              <a:path w="27940" h="723900">
                <a:moveTo>
                  <a:pt x="27939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25400"/>
                </a:lnTo>
                <a:close/>
              </a:path>
              <a:path w="27940" h="723900">
                <a:moveTo>
                  <a:pt x="19049" y="0"/>
                </a:moveTo>
                <a:lnTo>
                  <a:pt x="0" y="1270"/>
                </a:lnTo>
                <a:lnTo>
                  <a:pt x="0" y="25400"/>
                </a:lnTo>
                <a:lnTo>
                  <a:pt x="27939" y="25400"/>
                </a:lnTo>
                <a:lnTo>
                  <a:pt x="2793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301230" y="27584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73100"/>
                </a:moveTo>
                <a:lnTo>
                  <a:pt x="0" y="674370"/>
                </a:lnTo>
                <a:lnTo>
                  <a:pt x="0" y="711200"/>
                </a:lnTo>
                <a:lnTo>
                  <a:pt x="8890" y="711200"/>
                </a:lnTo>
                <a:lnTo>
                  <a:pt x="8890" y="723900"/>
                </a:lnTo>
                <a:lnTo>
                  <a:pt x="17779" y="723900"/>
                </a:lnTo>
                <a:lnTo>
                  <a:pt x="17779" y="736600"/>
                </a:lnTo>
                <a:lnTo>
                  <a:pt x="26670" y="736600"/>
                </a:lnTo>
                <a:lnTo>
                  <a:pt x="26670" y="673100"/>
                </a:lnTo>
                <a:close/>
              </a:path>
              <a:path w="26670" h="736600">
                <a:moveTo>
                  <a:pt x="0" y="6477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48970"/>
                </a:lnTo>
                <a:lnTo>
                  <a:pt x="0" y="647700"/>
                </a:lnTo>
                <a:close/>
              </a:path>
              <a:path w="26670" h="73660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736600">
                <a:moveTo>
                  <a:pt x="13335" y="622935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13335" y="622935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22300"/>
                </a:lnTo>
                <a:lnTo>
                  <a:pt x="13335" y="622935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842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36600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26670" y="533400"/>
                </a:moveTo>
                <a:lnTo>
                  <a:pt x="0" y="5346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36600">
                <a:moveTo>
                  <a:pt x="0" y="4445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736600">
                <a:moveTo>
                  <a:pt x="26670" y="419100"/>
                </a:moveTo>
                <a:lnTo>
                  <a:pt x="0" y="4203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19100"/>
                </a:lnTo>
                <a:close/>
              </a:path>
              <a:path w="26670" h="736600">
                <a:moveTo>
                  <a:pt x="26670" y="368300"/>
                </a:moveTo>
                <a:lnTo>
                  <a:pt x="0" y="3695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3683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317500"/>
                </a:moveTo>
                <a:lnTo>
                  <a:pt x="0" y="3187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3175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736600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736600">
                <a:moveTo>
                  <a:pt x="26670" y="139700"/>
                </a:moveTo>
                <a:lnTo>
                  <a:pt x="0" y="1409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39700"/>
                </a:lnTo>
                <a:close/>
              </a:path>
              <a:path w="26670" h="736600">
                <a:moveTo>
                  <a:pt x="26670" y="12700"/>
                </a:moveTo>
                <a:lnTo>
                  <a:pt x="12700" y="12700"/>
                </a:lnTo>
                <a:lnTo>
                  <a:pt x="0" y="139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"/>
                </a:lnTo>
                <a:close/>
              </a:path>
              <a:path w="26670" h="7366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A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327900" y="2771139"/>
            <a:ext cx="27940" cy="774700"/>
          </a:xfrm>
          <a:custGeom>
            <a:avLst/>
            <a:gdLst/>
            <a:ahLst/>
            <a:cxnLst/>
            <a:rect l="l" t="t" r="r" b="b"/>
            <a:pathLst>
              <a:path w="27940" h="774700">
                <a:moveTo>
                  <a:pt x="27940" y="698500"/>
                </a:moveTo>
                <a:lnTo>
                  <a:pt x="0" y="699770"/>
                </a:lnTo>
                <a:lnTo>
                  <a:pt x="0" y="723900"/>
                </a:lnTo>
                <a:lnTo>
                  <a:pt x="1270" y="723900"/>
                </a:lnTo>
                <a:lnTo>
                  <a:pt x="1270" y="736600"/>
                </a:lnTo>
                <a:lnTo>
                  <a:pt x="10159" y="736600"/>
                </a:lnTo>
                <a:lnTo>
                  <a:pt x="10159" y="749300"/>
                </a:lnTo>
                <a:lnTo>
                  <a:pt x="19050" y="749300"/>
                </a:lnTo>
                <a:lnTo>
                  <a:pt x="19050" y="762000"/>
                </a:lnTo>
                <a:lnTo>
                  <a:pt x="26670" y="762000"/>
                </a:lnTo>
                <a:lnTo>
                  <a:pt x="26670" y="774700"/>
                </a:lnTo>
                <a:lnTo>
                  <a:pt x="27940" y="774700"/>
                </a:lnTo>
                <a:lnTo>
                  <a:pt x="27940" y="698500"/>
                </a:lnTo>
                <a:close/>
              </a:path>
              <a:path w="27940" h="774700">
                <a:moveTo>
                  <a:pt x="2794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774700">
                <a:moveTo>
                  <a:pt x="0" y="6350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774700">
                <a:moveTo>
                  <a:pt x="2794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774700">
                <a:moveTo>
                  <a:pt x="13970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610870"/>
                </a:lnTo>
                <a:lnTo>
                  <a:pt x="13970" y="610235"/>
                </a:lnTo>
                <a:close/>
              </a:path>
              <a:path w="27940" h="774700">
                <a:moveTo>
                  <a:pt x="0" y="584200"/>
                </a:moveTo>
                <a:lnTo>
                  <a:pt x="0" y="609600"/>
                </a:lnTo>
                <a:lnTo>
                  <a:pt x="13970" y="610235"/>
                </a:lnTo>
                <a:lnTo>
                  <a:pt x="27940" y="609600"/>
                </a:lnTo>
                <a:lnTo>
                  <a:pt x="27940" y="585470"/>
                </a:lnTo>
                <a:lnTo>
                  <a:pt x="0" y="584200"/>
                </a:lnTo>
                <a:close/>
              </a:path>
              <a:path w="27940" h="774700">
                <a:moveTo>
                  <a:pt x="0" y="5715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774700">
                <a:moveTo>
                  <a:pt x="0" y="546100"/>
                </a:moveTo>
                <a:lnTo>
                  <a:pt x="0" y="571500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774700">
                <a:moveTo>
                  <a:pt x="2794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33400"/>
                </a:lnTo>
                <a:close/>
              </a:path>
              <a:path w="27940" h="774700">
                <a:moveTo>
                  <a:pt x="2794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774700">
                <a:moveTo>
                  <a:pt x="0" y="4318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433070"/>
                </a:lnTo>
                <a:lnTo>
                  <a:pt x="0" y="431800"/>
                </a:lnTo>
                <a:close/>
              </a:path>
              <a:path w="27940" h="774700">
                <a:moveTo>
                  <a:pt x="2794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6400"/>
                </a:lnTo>
                <a:close/>
              </a:path>
              <a:path w="27940" h="774700">
                <a:moveTo>
                  <a:pt x="2794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7940" y="406400"/>
                </a:lnTo>
                <a:lnTo>
                  <a:pt x="27940" y="355600"/>
                </a:lnTo>
                <a:close/>
              </a:path>
              <a:path w="27940" h="774700">
                <a:moveTo>
                  <a:pt x="2794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17500"/>
                </a:lnTo>
                <a:close/>
              </a:path>
              <a:path w="27940" h="774700">
                <a:moveTo>
                  <a:pt x="2794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304800"/>
                </a:lnTo>
                <a:close/>
              </a:path>
              <a:path w="27940" h="774700">
                <a:moveTo>
                  <a:pt x="2794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28600"/>
                </a:lnTo>
                <a:close/>
              </a:path>
              <a:path w="27940" h="774700">
                <a:moveTo>
                  <a:pt x="2794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40" y="228600"/>
                </a:lnTo>
                <a:lnTo>
                  <a:pt x="27940" y="215900"/>
                </a:lnTo>
                <a:close/>
              </a:path>
              <a:path w="27940" h="774700">
                <a:moveTo>
                  <a:pt x="2794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177800"/>
                </a:lnTo>
                <a:close/>
              </a:path>
              <a:path w="27940" h="774700">
                <a:moveTo>
                  <a:pt x="2794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27000"/>
                </a:lnTo>
                <a:close/>
              </a:path>
              <a:path w="27940" h="774700">
                <a:moveTo>
                  <a:pt x="6350" y="0"/>
                </a:moveTo>
                <a:lnTo>
                  <a:pt x="0" y="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2549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7355840" y="2796539"/>
            <a:ext cx="26670" cy="787400"/>
          </a:xfrm>
          <a:custGeom>
            <a:avLst/>
            <a:gdLst/>
            <a:ahLst/>
            <a:cxnLst/>
            <a:rect l="l" t="t" r="r" b="b"/>
            <a:pathLst>
              <a:path w="26670" h="787400">
                <a:moveTo>
                  <a:pt x="15239" y="762508"/>
                </a:moveTo>
                <a:lnTo>
                  <a:pt x="15239" y="774700"/>
                </a:lnTo>
                <a:lnTo>
                  <a:pt x="22859" y="774700"/>
                </a:lnTo>
                <a:lnTo>
                  <a:pt x="22859" y="787400"/>
                </a:lnTo>
                <a:lnTo>
                  <a:pt x="26669" y="787400"/>
                </a:lnTo>
                <a:lnTo>
                  <a:pt x="26669" y="763270"/>
                </a:lnTo>
                <a:lnTo>
                  <a:pt x="15239" y="762508"/>
                </a:lnTo>
                <a:close/>
              </a:path>
              <a:path w="26670" h="787400">
                <a:moveTo>
                  <a:pt x="26669" y="762000"/>
                </a:moveTo>
                <a:lnTo>
                  <a:pt x="152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787400">
                <a:moveTo>
                  <a:pt x="26669" y="711200"/>
                </a:moveTo>
                <a:lnTo>
                  <a:pt x="0" y="712470"/>
                </a:lnTo>
                <a:lnTo>
                  <a:pt x="0" y="749300"/>
                </a:lnTo>
                <a:lnTo>
                  <a:pt x="7619" y="749300"/>
                </a:lnTo>
                <a:lnTo>
                  <a:pt x="7619" y="762000"/>
                </a:lnTo>
                <a:lnTo>
                  <a:pt x="15239" y="762508"/>
                </a:lnTo>
                <a:lnTo>
                  <a:pt x="15239" y="76200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7874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7874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7874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7874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7874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7874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7874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7874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7874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7874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7874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7874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7874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7874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7874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7874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7874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7874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7874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787400">
                <a:moveTo>
                  <a:pt x="203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382509" y="2809239"/>
            <a:ext cx="27940" cy="811530"/>
          </a:xfrm>
          <a:custGeom>
            <a:avLst/>
            <a:gdLst/>
            <a:ahLst/>
            <a:cxnLst/>
            <a:rect l="l" t="t" r="r" b="b"/>
            <a:pathLst>
              <a:path w="27940" h="811529">
                <a:moveTo>
                  <a:pt x="0" y="749300"/>
                </a:moveTo>
                <a:lnTo>
                  <a:pt x="0" y="774700"/>
                </a:lnTo>
                <a:lnTo>
                  <a:pt x="3810" y="774700"/>
                </a:lnTo>
                <a:lnTo>
                  <a:pt x="3810" y="787400"/>
                </a:lnTo>
                <a:lnTo>
                  <a:pt x="12700" y="787400"/>
                </a:lnTo>
                <a:lnTo>
                  <a:pt x="12700" y="800100"/>
                </a:lnTo>
                <a:lnTo>
                  <a:pt x="27940" y="800100"/>
                </a:lnTo>
                <a:lnTo>
                  <a:pt x="27940" y="750570"/>
                </a:lnTo>
                <a:lnTo>
                  <a:pt x="0" y="749300"/>
                </a:lnTo>
                <a:close/>
              </a:path>
              <a:path w="27940" h="811529">
                <a:moveTo>
                  <a:pt x="2794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7940" y="750570"/>
                </a:lnTo>
                <a:lnTo>
                  <a:pt x="27940" y="698500"/>
                </a:lnTo>
                <a:close/>
              </a:path>
              <a:path w="27940" h="811529">
                <a:moveTo>
                  <a:pt x="2794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811529">
                <a:moveTo>
                  <a:pt x="2794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22300"/>
                </a:lnTo>
                <a:close/>
              </a:path>
              <a:path w="27940" h="811529">
                <a:moveTo>
                  <a:pt x="0" y="596900"/>
                </a:moveTo>
                <a:lnTo>
                  <a:pt x="0" y="622300"/>
                </a:lnTo>
                <a:lnTo>
                  <a:pt x="27940" y="622300"/>
                </a:lnTo>
                <a:lnTo>
                  <a:pt x="27940" y="598170"/>
                </a:lnTo>
                <a:lnTo>
                  <a:pt x="0" y="596900"/>
                </a:lnTo>
                <a:close/>
              </a:path>
              <a:path w="27940" h="811529">
                <a:moveTo>
                  <a:pt x="2794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811529">
                <a:moveTo>
                  <a:pt x="13970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13970" y="572135"/>
                </a:lnTo>
                <a:close/>
              </a:path>
              <a:path w="27940" h="811529">
                <a:moveTo>
                  <a:pt x="0" y="546100"/>
                </a:moveTo>
                <a:lnTo>
                  <a:pt x="0" y="571500"/>
                </a:lnTo>
                <a:lnTo>
                  <a:pt x="13970" y="572135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811529">
                <a:moveTo>
                  <a:pt x="0" y="533400"/>
                </a:moveTo>
                <a:lnTo>
                  <a:pt x="0" y="546100"/>
                </a:lnTo>
                <a:lnTo>
                  <a:pt x="27940" y="5461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811529">
                <a:moveTo>
                  <a:pt x="0" y="508000"/>
                </a:moveTo>
                <a:lnTo>
                  <a:pt x="0" y="533400"/>
                </a:lnTo>
                <a:lnTo>
                  <a:pt x="27940" y="5334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11529">
                <a:moveTo>
                  <a:pt x="2794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811529">
                <a:moveTo>
                  <a:pt x="2794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811529">
                <a:moveTo>
                  <a:pt x="0" y="3937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811529">
                <a:moveTo>
                  <a:pt x="2794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8300"/>
                </a:lnTo>
                <a:close/>
              </a:path>
              <a:path w="27940" h="811529">
                <a:moveTo>
                  <a:pt x="2794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17500"/>
                </a:lnTo>
                <a:close/>
              </a:path>
              <a:path w="27940" h="811529">
                <a:moveTo>
                  <a:pt x="2794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79400"/>
                </a:lnTo>
                <a:close/>
              </a:path>
              <a:path w="27940" h="811529">
                <a:moveTo>
                  <a:pt x="2794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66700"/>
                </a:lnTo>
                <a:close/>
              </a:path>
              <a:path w="27940" h="811529">
                <a:moveTo>
                  <a:pt x="2794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190500"/>
                </a:lnTo>
                <a:close/>
              </a:path>
              <a:path w="27940" h="811529">
                <a:moveTo>
                  <a:pt x="2794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77800"/>
                </a:lnTo>
                <a:close/>
              </a:path>
              <a:path w="27940" h="81152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811529">
                <a:moveTo>
                  <a:pt x="2794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88900"/>
                </a:lnTo>
                <a:close/>
              </a:path>
              <a:path w="27940" h="811529">
                <a:moveTo>
                  <a:pt x="13970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811529">
                <a:moveTo>
                  <a:pt x="27940" y="800100"/>
                </a:moveTo>
                <a:lnTo>
                  <a:pt x="20320" y="800100"/>
                </a:lnTo>
                <a:lnTo>
                  <a:pt x="20320" y="801370"/>
                </a:lnTo>
                <a:lnTo>
                  <a:pt x="21590" y="801370"/>
                </a:lnTo>
                <a:lnTo>
                  <a:pt x="21590" y="803910"/>
                </a:lnTo>
                <a:lnTo>
                  <a:pt x="22860" y="803910"/>
                </a:lnTo>
                <a:lnTo>
                  <a:pt x="22860" y="805180"/>
                </a:lnTo>
                <a:lnTo>
                  <a:pt x="24130" y="805180"/>
                </a:lnTo>
                <a:lnTo>
                  <a:pt x="24130" y="807720"/>
                </a:lnTo>
                <a:lnTo>
                  <a:pt x="25400" y="807720"/>
                </a:lnTo>
                <a:lnTo>
                  <a:pt x="25400" y="810260"/>
                </a:lnTo>
                <a:lnTo>
                  <a:pt x="26670" y="810260"/>
                </a:lnTo>
                <a:lnTo>
                  <a:pt x="26670" y="811530"/>
                </a:lnTo>
                <a:lnTo>
                  <a:pt x="27940" y="811530"/>
                </a:lnTo>
                <a:lnTo>
                  <a:pt x="27940" y="800100"/>
                </a:lnTo>
                <a:close/>
              </a:path>
            </a:pathLst>
          </a:custGeom>
          <a:solidFill>
            <a:srgbClr val="2448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410450" y="2821939"/>
            <a:ext cx="26670" cy="842010"/>
          </a:xfrm>
          <a:custGeom>
            <a:avLst/>
            <a:gdLst/>
            <a:ahLst/>
            <a:cxnLst/>
            <a:rect l="l" t="t" r="r" b="b"/>
            <a:pathLst>
              <a:path w="26670" h="842010">
                <a:moveTo>
                  <a:pt x="26670" y="774700"/>
                </a:moveTo>
                <a:lnTo>
                  <a:pt x="0" y="77597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74700"/>
                </a:lnTo>
                <a:close/>
              </a:path>
              <a:path w="26670" h="842010">
                <a:moveTo>
                  <a:pt x="0" y="736600"/>
                </a:moveTo>
                <a:lnTo>
                  <a:pt x="0" y="774700"/>
                </a:lnTo>
                <a:lnTo>
                  <a:pt x="26670" y="774700"/>
                </a:lnTo>
                <a:lnTo>
                  <a:pt x="26670" y="737870"/>
                </a:lnTo>
                <a:lnTo>
                  <a:pt x="0" y="736600"/>
                </a:lnTo>
                <a:close/>
              </a:path>
              <a:path w="26670" h="842010">
                <a:moveTo>
                  <a:pt x="26670" y="685800"/>
                </a:moveTo>
                <a:lnTo>
                  <a:pt x="0" y="687070"/>
                </a:lnTo>
                <a:lnTo>
                  <a:pt x="0" y="736600"/>
                </a:lnTo>
                <a:lnTo>
                  <a:pt x="26670" y="737870"/>
                </a:lnTo>
                <a:lnTo>
                  <a:pt x="26670" y="685800"/>
                </a:lnTo>
                <a:close/>
              </a:path>
              <a:path w="26670" h="842010">
                <a:moveTo>
                  <a:pt x="26670" y="647700"/>
                </a:moveTo>
                <a:lnTo>
                  <a:pt x="0" y="648970"/>
                </a:lnTo>
                <a:lnTo>
                  <a:pt x="0" y="68707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842010">
                <a:moveTo>
                  <a:pt x="26670" y="609600"/>
                </a:moveTo>
                <a:lnTo>
                  <a:pt x="0" y="6108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42010">
                <a:moveTo>
                  <a:pt x="0" y="5842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842010">
                <a:moveTo>
                  <a:pt x="26670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842010">
                <a:moveTo>
                  <a:pt x="13334" y="559435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60070"/>
                </a:lnTo>
                <a:lnTo>
                  <a:pt x="13334" y="559435"/>
                </a:lnTo>
                <a:close/>
              </a:path>
              <a:path w="26670" h="842010">
                <a:moveTo>
                  <a:pt x="0" y="533400"/>
                </a:moveTo>
                <a:lnTo>
                  <a:pt x="0" y="558800"/>
                </a:lnTo>
                <a:lnTo>
                  <a:pt x="13334" y="559435"/>
                </a:lnTo>
                <a:lnTo>
                  <a:pt x="26670" y="5588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42010">
                <a:moveTo>
                  <a:pt x="0" y="5207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842010">
                <a:moveTo>
                  <a:pt x="0" y="4953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42010">
                <a:moveTo>
                  <a:pt x="26670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42010">
                <a:moveTo>
                  <a:pt x="26670" y="469900"/>
                </a:moveTo>
                <a:lnTo>
                  <a:pt x="0" y="471170"/>
                </a:lnTo>
                <a:lnTo>
                  <a:pt x="0" y="48387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842010">
                <a:moveTo>
                  <a:pt x="0" y="3810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842010">
                <a:moveTo>
                  <a:pt x="26670" y="355600"/>
                </a:moveTo>
                <a:lnTo>
                  <a:pt x="0" y="3568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55600"/>
                </a:lnTo>
                <a:close/>
              </a:path>
              <a:path w="26670" h="842010">
                <a:moveTo>
                  <a:pt x="26670" y="304800"/>
                </a:moveTo>
                <a:lnTo>
                  <a:pt x="0" y="306070"/>
                </a:lnTo>
                <a:lnTo>
                  <a:pt x="0" y="356870"/>
                </a:lnTo>
                <a:lnTo>
                  <a:pt x="26670" y="355600"/>
                </a:lnTo>
                <a:lnTo>
                  <a:pt x="26670" y="304800"/>
                </a:lnTo>
                <a:close/>
              </a:path>
              <a:path w="26670" h="842010">
                <a:moveTo>
                  <a:pt x="26670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66700"/>
                </a:lnTo>
                <a:close/>
              </a:path>
              <a:path w="26670" h="842010">
                <a:moveTo>
                  <a:pt x="26670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54000"/>
                </a:lnTo>
                <a:close/>
              </a:path>
              <a:path w="26670" h="842010">
                <a:moveTo>
                  <a:pt x="26670" y="177800"/>
                </a:moveTo>
                <a:lnTo>
                  <a:pt x="0" y="1790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177800"/>
                </a:lnTo>
                <a:close/>
              </a:path>
              <a:path w="26670" h="842010">
                <a:moveTo>
                  <a:pt x="26670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8420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842010">
                <a:moveTo>
                  <a:pt x="26670" y="76200"/>
                </a:moveTo>
                <a:lnTo>
                  <a:pt x="0" y="774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76200"/>
                </a:lnTo>
                <a:close/>
              </a:path>
              <a:path w="26670" h="842010">
                <a:moveTo>
                  <a:pt x="7620" y="0"/>
                </a:moveTo>
                <a:lnTo>
                  <a:pt x="0" y="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6670" h="842010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42010">
                <a:moveTo>
                  <a:pt x="26670" y="800100"/>
                </a:moveTo>
                <a:lnTo>
                  <a:pt x="0" y="800100"/>
                </a:lnTo>
                <a:lnTo>
                  <a:pt x="0" y="801370"/>
                </a:lnTo>
                <a:lnTo>
                  <a:pt x="1270" y="801370"/>
                </a:lnTo>
                <a:lnTo>
                  <a:pt x="1270" y="802640"/>
                </a:lnTo>
                <a:lnTo>
                  <a:pt x="2540" y="802640"/>
                </a:lnTo>
                <a:lnTo>
                  <a:pt x="2540" y="805180"/>
                </a:lnTo>
                <a:lnTo>
                  <a:pt x="3809" y="805180"/>
                </a:lnTo>
                <a:lnTo>
                  <a:pt x="3809" y="806450"/>
                </a:lnTo>
                <a:lnTo>
                  <a:pt x="5079" y="806450"/>
                </a:lnTo>
                <a:lnTo>
                  <a:pt x="5079" y="808990"/>
                </a:lnTo>
                <a:lnTo>
                  <a:pt x="6350" y="808990"/>
                </a:lnTo>
                <a:lnTo>
                  <a:pt x="6350" y="811530"/>
                </a:lnTo>
                <a:lnTo>
                  <a:pt x="7620" y="811530"/>
                </a:lnTo>
                <a:lnTo>
                  <a:pt x="762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42010">
                <a:moveTo>
                  <a:pt x="26670" y="812800"/>
                </a:moveTo>
                <a:lnTo>
                  <a:pt x="8890" y="812800"/>
                </a:lnTo>
                <a:lnTo>
                  <a:pt x="8890" y="815340"/>
                </a:lnTo>
                <a:lnTo>
                  <a:pt x="10159" y="815340"/>
                </a:lnTo>
                <a:lnTo>
                  <a:pt x="10159" y="816610"/>
                </a:lnTo>
                <a:lnTo>
                  <a:pt x="11429" y="816610"/>
                </a:lnTo>
                <a:lnTo>
                  <a:pt x="11429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842010">
                <a:moveTo>
                  <a:pt x="26670" y="819150"/>
                </a:moveTo>
                <a:lnTo>
                  <a:pt x="12700" y="819150"/>
                </a:lnTo>
                <a:lnTo>
                  <a:pt x="12700" y="821690"/>
                </a:lnTo>
                <a:lnTo>
                  <a:pt x="13970" y="821690"/>
                </a:lnTo>
                <a:lnTo>
                  <a:pt x="13970" y="822960"/>
                </a:lnTo>
                <a:lnTo>
                  <a:pt x="15240" y="822960"/>
                </a:lnTo>
                <a:lnTo>
                  <a:pt x="15240" y="825500"/>
                </a:lnTo>
                <a:lnTo>
                  <a:pt x="16509" y="825500"/>
                </a:lnTo>
                <a:lnTo>
                  <a:pt x="16509" y="826770"/>
                </a:lnTo>
                <a:lnTo>
                  <a:pt x="17779" y="826770"/>
                </a:lnTo>
                <a:lnTo>
                  <a:pt x="17779" y="829310"/>
                </a:lnTo>
                <a:lnTo>
                  <a:pt x="19050" y="829310"/>
                </a:lnTo>
                <a:lnTo>
                  <a:pt x="1905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842010">
                <a:moveTo>
                  <a:pt x="26670" y="831850"/>
                </a:moveTo>
                <a:lnTo>
                  <a:pt x="20320" y="831850"/>
                </a:lnTo>
                <a:lnTo>
                  <a:pt x="20320" y="833120"/>
                </a:lnTo>
                <a:lnTo>
                  <a:pt x="21590" y="833120"/>
                </a:lnTo>
                <a:lnTo>
                  <a:pt x="21590" y="835660"/>
                </a:lnTo>
                <a:lnTo>
                  <a:pt x="22859" y="835660"/>
                </a:lnTo>
                <a:lnTo>
                  <a:pt x="22859" y="836930"/>
                </a:lnTo>
                <a:lnTo>
                  <a:pt x="24129" y="836930"/>
                </a:lnTo>
                <a:lnTo>
                  <a:pt x="24129" y="839470"/>
                </a:lnTo>
                <a:lnTo>
                  <a:pt x="25400" y="839470"/>
                </a:lnTo>
                <a:lnTo>
                  <a:pt x="25400" y="842010"/>
                </a:lnTo>
                <a:lnTo>
                  <a:pt x="26670" y="842010"/>
                </a:lnTo>
                <a:lnTo>
                  <a:pt x="26670" y="83185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437119" y="2834639"/>
            <a:ext cx="27940" cy="872490"/>
          </a:xfrm>
          <a:custGeom>
            <a:avLst/>
            <a:gdLst/>
            <a:ahLst/>
            <a:cxnLst/>
            <a:rect l="l" t="t" r="r" b="b"/>
            <a:pathLst>
              <a:path w="27940" h="872489">
                <a:moveTo>
                  <a:pt x="27939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62000"/>
                </a:lnTo>
                <a:close/>
              </a:path>
              <a:path w="27940" h="872489">
                <a:moveTo>
                  <a:pt x="0" y="723900"/>
                </a:moveTo>
                <a:lnTo>
                  <a:pt x="0" y="762000"/>
                </a:lnTo>
                <a:lnTo>
                  <a:pt x="27939" y="762000"/>
                </a:lnTo>
                <a:lnTo>
                  <a:pt x="27939" y="725170"/>
                </a:lnTo>
                <a:lnTo>
                  <a:pt x="0" y="723900"/>
                </a:lnTo>
                <a:close/>
              </a:path>
              <a:path w="27940" h="872489">
                <a:moveTo>
                  <a:pt x="27939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39" y="725170"/>
                </a:lnTo>
                <a:lnTo>
                  <a:pt x="27939" y="673100"/>
                </a:lnTo>
                <a:close/>
              </a:path>
              <a:path w="27940" h="872489">
                <a:moveTo>
                  <a:pt x="27939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39" y="673100"/>
                </a:lnTo>
                <a:lnTo>
                  <a:pt x="27939" y="635000"/>
                </a:lnTo>
                <a:close/>
              </a:path>
              <a:path w="27940" h="872489">
                <a:moveTo>
                  <a:pt x="27939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596900"/>
                </a:lnTo>
                <a:close/>
              </a:path>
              <a:path w="27940" h="872489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872489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872489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7370"/>
                </a:lnTo>
                <a:lnTo>
                  <a:pt x="13970" y="546735"/>
                </a:lnTo>
                <a:close/>
              </a:path>
              <a:path w="27940" h="872489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39" y="5461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872489">
                <a:moveTo>
                  <a:pt x="0" y="5080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509270"/>
                </a:lnTo>
                <a:lnTo>
                  <a:pt x="0" y="508000"/>
                </a:lnTo>
                <a:close/>
              </a:path>
              <a:path w="27940" h="872489">
                <a:moveTo>
                  <a:pt x="0" y="482600"/>
                </a:moveTo>
                <a:lnTo>
                  <a:pt x="0" y="508000"/>
                </a:lnTo>
                <a:lnTo>
                  <a:pt x="27939" y="5080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872489">
                <a:moveTo>
                  <a:pt x="27939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69900"/>
                </a:lnTo>
                <a:close/>
              </a:path>
              <a:path w="27940" h="872489">
                <a:moveTo>
                  <a:pt x="27939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39" y="469900"/>
                </a:lnTo>
                <a:lnTo>
                  <a:pt x="27939" y="457200"/>
                </a:lnTo>
                <a:close/>
              </a:path>
              <a:path w="27940" h="872489">
                <a:moveTo>
                  <a:pt x="0" y="368300"/>
                </a:moveTo>
                <a:lnTo>
                  <a:pt x="0" y="457200"/>
                </a:lnTo>
                <a:lnTo>
                  <a:pt x="27939" y="457200"/>
                </a:lnTo>
                <a:lnTo>
                  <a:pt x="27939" y="369570"/>
                </a:lnTo>
                <a:lnTo>
                  <a:pt x="0" y="368300"/>
                </a:lnTo>
                <a:close/>
              </a:path>
              <a:path w="27940" h="872489">
                <a:moveTo>
                  <a:pt x="27939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39" y="368300"/>
                </a:lnTo>
                <a:lnTo>
                  <a:pt x="27939" y="342900"/>
                </a:lnTo>
                <a:close/>
              </a:path>
              <a:path w="27940" h="872489">
                <a:moveTo>
                  <a:pt x="27939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39" y="342900"/>
                </a:lnTo>
                <a:lnTo>
                  <a:pt x="27939" y="292100"/>
                </a:lnTo>
                <a:close/>
              </a:path>
              <a:path w="27940" h="872489">
                <a:moveTo>
                  <a:pt x="27939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54000"/>
                </a:lnTo>
                <a:close/>
              </a:path>
              <a:path w="27940" h="872489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872489">
                <a:moveTo>
                  <a:pt x="27939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165100"/>
                </a:lnTo>
                <a:close/>
              </a:path>
              <a:path w="27940" h="872489">
                <a:moveTo>
                  <a:pt x="27939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872489">
                <a:moveTo>
                  <a:pt x="27939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114300"/>
                </a:lnTo>
                <a:close/>
              </a:path>
              <a:path w="27940" h="872489">
                <a:moveTo>
                  <a:pt x="27939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63500"/>
                </a:lnTo>
                <a:close/>
              </a:path>
              <a:path w="27940" h="872489">
                <a:moveTo>
                  <a:pt x="1270" y="0"/>
                </a:moveTo>
                <a:lnTo>
                  <a:pt x="0" y="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7940" h="872489">
                <a:moveTo>
                  <a:pt x="2793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74700"/>
                </a:lnTo>
                <a:close/>
              </a:path>
              <a:path w="27940" h="872489">
                <a:moveTo>
                  <a:pt x="27939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87400"/>
                </a:lnTo>
                <a:close/>
              </a:path>
              <a:path w="27940" h="872489">
                <a:moveTo>
                  <a:pt x="27939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7939" y="819150"/>
                </a:lnTo>
                <a:lnTo>
                  <a:pt x="27939" y="806450"/>
                </a:lnTo>
                <a:close/>
              </a:path>
              <a:path w="27940" h="872489">
                <a:moveTo>
                  <a:pt x="27939" y="819150"/>
                </a:moveTo>
                <a:lnTo>
                  <a:pt x="0" y="819150"/>
                </a:lnTo>
                <a:lnTo>
                  <a:pt x="0" y="830580"/>
                </a:lnTo>
                <a:lnTo>
                  <a:pt x="1270" y="830580"/>
                </a:lnTo>
                <a:lnTo>
                  <a:pt x="1270" y="831850"/>
                </a:lnTo>
                <a:lnTo>
                  <a:pt x="27939" y="831850"/>
                </a:lnTo>
                <a:lnTo>
                  <a:pt x="27939" y="819150"/>
                </a:lnTo>
                <a:close/>
              </a:path>
              <a:path w="27940" h="872489">
                <a:moveTo>
                  <a:pt x="27939" y="831850"/>
                </a:moveTo>
                <a:lnTo>
                  <a:pt x="1270" y="831850"/>
                </a:lnTo>
                <a:lnTo>
                  <a:pt x="1270" y="833120"/>
                </a:lnTo>
                <a:lnTo>
                  <a:pt x="2539" y="833120"/>
                </a:lnTo>
                <a:lnTo>
                  <a:pt x="2539" y="834390"/>
                </a:lnTo>
                <a:lnTo>
                  <a:pt x="3809" y="834390"/>
                </a:lnTo>
                <a:lnTo>
                  <a:pt x="3809" y="836930"/>
                </a:lnTo>
                <a:lnTo>
                  <a:pt x="5079" y="836930"/>
                </a:lnTo>
                <a:lnTo>
                  <a:pt x="5079" y="838200"/>
                </a:lnTo>
                <a:lnTo>
                  <a:pt x="27939" y="838200"/>
                </a:lnTo>
                <a:lnTo>
                  <a:pt x="27939" y="831850"/>
                </a:lnTo>
                <a:close/>
              </a:path>
              <a:path w="27940" h="872489">
                <a:moveTo>
                  <a:pt x="27939" y="838200"/>
                </a:moveTo>
                <a:lnTo>
                  <a:pt x="6350" y="838200"/>
                </a:lnTo>
                <a:lnTo>
                  <a:pt x="6350" y="840740"/>
                </a:lnTo>
                <a:lnTo>
                  <a:pt x="7620" y="840740"/>
                </a:lnTo>
                <a:lnTo>
                  <a:pt x="7620" y="843280"/>
                </a:lnTo>
                <a:lnTo>
                  <a:pt x="8889" y="843280"/>
                </a:lnTo>
                <a:lnTo>
                  <a:pt x="8889" y="844550"/>
                </a:lnTo>
                <a:lnTo>
                  <a:pt x="10159" y="844550"/>
                </a:lnTo>
                <a:lnTo>
                  <a:pt x="10159" y="847090"/>
                </a:lnTo>
                <a:lnTo>
                  <a:pt x="11429" y="847090"/>
                </a:lnTo>
                <a:lnTo>
                  <a:pt x="11429" y="848360"/>
                </a:lnTo>
                <a:lnTo>
                  <a:pt x="12700" y="848360"/>
                </a:lnTo>
                <a:lnTo>
                  <a:pt x="12700" y="850900"/>
                </a:lnTo>
                <a:lnTo>
                  <a:pt x="13970" y="850900"/>
                </a:lnTo>
                <a:lnTo>
                  <a:pt x="13970" y="853440"/>
                </a:lnTo>
                <a:lnTo>
                  <a:pt x="15239" y="853440"/>
                </a:lnTo>
                <a:lnTo>
                  <a:pt x="15239" y="854710"/>
                </a:lnTo>
                <a:lnTo>
                  <a:pt x="16509" y="854710"/>
                </a:lnTo>
                <a:lnTo>
                  <a:pt x="16509" y="857250"/>
                </a:lnTo>
                <a:lnTo>
                  <a:pt x="27939" y="857250"/>
                </a:lnTo>
                <a:lnTo>
                  <a:pt x="27939" y="838200"/>
                </a:lnTo>
                <a:close/>
              </a:path>
              <a:path w="27940" h="872489">
                <a:moveTo>
                  <a:pt x="27939" y="857250"/>
                </a:moveTo>
                <a:lnTo>
                  <a:pt x="17779" y="857250"/>
                </a:lnTo>
                <a:lnTo>
                  <a:pt x="17779" y="858520"/>
                </a:lnTo>
                <a:lnTo>
                  <a:pt x="19050" y="858520"/>
                </a:lnTo>
                <a:lnTo>
                  <a:pt x="19050" y="861060"/>
                </a:lnTo>
                <a:lnTo>
                  <a:pt x="20320" y="861060"/>
                </a:lnTo>
                <a:lnTo>
                  <a:pt x="20320" y="863600"/>
                </a:lnTo>
                <a:lnTo>
                  <a:pt x="27939" y="863600"/>
                </a:lnTo>
                <a:lnTo>
                  <a:pt x="27939" y="857250"/>
                </a:lnTo>
                <a:close/>
              </a:path>
              <a:path w="27940" h="872489">
                <a:moveTo>
                  <a:pt x="27939" y="863600"/>
                </a:moveTo>
                <a:lnTo>
                  <a:pt x="21589" y="863600"/>
                </a:lnTo>
                <a:lnTo>
                  <a:pt x="21589" y="864870"/>
                </a:lnTo>
                <a:lnTo>
                  <a:pt x="22859" y="864870"/>
                </a:lnTo>
                <a:lnTo>
                  <a:pt x="22859" y="867410"/>
                </a:lnTo>
                <a:lnTo>
                  <a:pt x="24129" y="867410"/>
                </a:lnTo>
                <a:lnTo>
                  <a:pt x="24129" y="868680"/>
                </a:lnTo>
                <a:lnTo>
                  <a:pt x="25400" y="868680"/>
                </a:lnTo>
                <a:lnTo>
                  <a:pt x="25400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872489">
                <a:moveTo>
                  <a:pt x="27939" y="869950"/>
                </a:moveTo>
                <a:lnTo>
                  <a:pt x="25400" y="869950"/>
                </a:lnTo>
                <a:lnTo>
                  <a:pt x="25400" y="871220"/>
                </a:lnTo>
                <a:lnTo>
                  <a:pt x="26670" y="871220"/>
                </a:lnTo>
                <a:lnTo>
                  <a:pt x="26670" y="872490"/>
                </a:lnTo>
                <a:lnTo>
                  <a:pt x="27939" y="872490"/>
                </a:lnTo>
                <a:lnTo>
                  <a:pt x="27939" y="869950"/>
                </a:lnTo>
                <a:close/>
              </a:path>
            </a:pathLst>
          </a:custGeom>
          <a:solidFill>
            <a:srgbClr val="2448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465059" y="2860039"/>
            <a:ext cx="26670" cy="890269"/>
          </a:xfrm>
          <a:custGeom>
            <a:avLst/>
            <a:gdLst/>
            <a:ahLst/>
            <a:cxnLst/>
            <a:rect l="l" t="t" r="r" b="b"/>
            <a:pathLst>
              <a:path w="26670" h="890270">
                <a:moveTo>
                  <a:pt x="26670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890270">
                <a:moveTo>
                  <a:pt x="0" y="698500"/>
                </a:moveTo>
                <a:lnTo>
                  <a:pt x="0" y="736600"/>
                </a:lnTo>
                <a:lnTo>
                  <a:pt x="26670" y="736600"/>
                </a:lnTo>
                <a:lnTo>
                  <a:pt x="26670" y="699770"/>
                </a:lnTo>
                <a:lnTo>
                  <a:pt x="0" y="698500"/>
                </a:lnTo>
                <a:close/>
              </a:path>
              <a:path w="26670" h="890270">
                <a:moveTo>
                  <a:pt x="26670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6670" y="699770"/>
                </a:lnTo>
                <a:lnTo>
                  <a:pt x="26670" y="647700"/>
                </a:lnTo>
                <a:close/>
              </a:path>
              <a:path w="26670" h="890270">
                <a:moveTo>
                  <a:pt x="26670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90270">
                <a:moveTo>
                  <a:pt x="26670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89027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9027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890270">
                <a:moveTo>
                  <a:pt x="13334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13334" y="521335"/>
                </a:lnTo>
                <a:close/>
              </a:path>
              <a:path w="26670" h="890270">
                <a:moveTo>
                  <a:pt x="0" y="495300"/>
                </a:moveTo>
                <a:lnTo>
                  <a:pt x="0" y="520700"/>
                </a:lnTo>
                <a:lnTo>
                  <a:pt x="13334" y="521335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90270">
                <a:moveTo>
                  <a:pt x="0" y="4826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890270">
                <a:moveTo>
                  <a:pt x="0" y="4572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890270">
                <a:moveTo>
                  <a:pt x="2667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90270">
                <a:moveTo>
                  <a:pt x="26670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890270">
                <a:moveTo>
                  <a:pt x="0" y="3429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344170"/>
                </a:lnTo>
                <a:lnTo>
                  <a:pt x="0" y="342900"/>
                </a:lnTo>
                <a:close/>
              </a:path>
              <a:path w="26670" h="890270">
                <a:moveTo>
                  <a:pt x="26670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17500"/>
                </a:lnTo>
                <a:close/>
              </a:path>
              <a:path w="26670" h="890270">
                <a:moveTo>
                  <a:pt x="26670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6670" y="317500"/>
                </a:lnTo>
                <a:lnTo>
                  <a:pt x="26670" y="266700"/>
                </a:lnTo>
                <a:close/>
              </a:path>
              <a:path w="26670" h="89027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89027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890270">
                <a:moveTo>
                  <a:pt x="26670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39700"/>
                </a:lnTo>
                <a:close/>
              </a:path>
              <a:path w="26670" h="890270">
                <a:moveTo>
                  <a:pt x="2667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890270">
                <a:moveTo>
                  <a:pt x="26670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88900"/>
                </a:lnTo>
                <a:close/>
              </a:path>
              <a:path w="26670" h="890270">
                <a:moveTo>
                  <a:pt x="26670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38100"/>
                </a:lnTo>
                <a:close/>
              </a:path>
              <a:path w="26670" h="890270">
                <a:moveTo>
                  <a:pt x="15240" y="0"/>
                </a:moveTo>
                <a:lnTo>
                  <a:pt x="0" y="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6670" h="89027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90270">
                <a:moveTo>
                  <a:pt x="26670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2000"/>
                </a:lnTo>
                <a:close/>
              </a:path>
              <a:path w="26670" h="89027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890270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90270">
                <a:moveTo>
                  <a:pt x="26670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06450"/>
                </a:lnTo>
                <a:close/>
              </a:path>
              <a:path w="26670" h="890270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890270">
                <a:moveTo>
                  <a:pt x="2667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1270" y="849630"/>
                </a:lnTo>
                <a:lnTo>
                  <a:pt x="127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90270">
                <a:moveTo>
                  <a:pt x="26670" y="850900"/>
                </a:moveTo>
                <a:lnTo>
                  <a:pt x="1270" y="850900"/>
                </a:lnTo>
                <a:lnTo>
                  <a:pt x="1270" y="852170"/>
                </a:lnTo>
                <a:lnTo>
                  <a:pt x="2540" y="852170"/>
                </a:lnTo>
                <a:lnTo>
                  <a:pt x="2540" y="853440"/>
                </a:lnTo>
                <a:lnTo>
                  <a:pt x="3810" y="853440"/>
                </a:lnTo>
                <a:lnTo>
                  <a:pt x="3810" y="855980"/>
                </a:lnTo>
                <a:lnTo>
                  <a:pt x="5080" y="855980"/>
                </a:lnTo>
                <a:lnTo>
                  <a:pt x="508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90270">
                <a:moveTo>
                  <a:pt x="26670" y="857250"/>
                </a:moveTo>
                <a:lnTo>
                  <a:pt x="6350" y="857250"/>
                </a:lnTo>
                <a:lnTo>
                  <a:pt x="6350" y="859790"/>
                </a:lnTo>
                <a:lnTo>
                  <a:pt x="7620" y="859790"/>
                </a:lnTo>
                <a:lnTo>
                  <a:pt x="7620" y="862330"/>
                </a:lnTo>
                <a:lnTo>
                  <a:pt x="8890" y="862330"/>
                </a:lnTo>
                <a:lnTo>
                  <a:pt x="889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90270">
                <a:moveTo>
                  <a:pt x="26670" y="863600"/>
                </a:moveTo>
                <a:lnTo>
                  <a:pt x="10160" y="863600"/>
                </a:lnTo>
                <a:lnTo>
                  <a:pt x="10160" y="866140"/>
                </a:lnTo>
                <a:lnTo>
                  <a:pt x="11430" y="866140"/>
                </a:lnTo>
                <a:lnTo>
                  <a:pt x="11430" y="867410"/>
                </a:lnTo>
                <a:lnTo>
                  <a:pt x="12700" y="867410"/>
                </a:lnTo>
                <a:lnTo>
                  <a:pt x="1270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90270">
                <a:moveTo>
                  <a:pt x="26670" y="869950"/>
                </a:moveTo>
                <a:lnTo>
                  <a:pt x="13970" y="869950"/>
                </a:lnTo>
                <a:lnTo>
                  <a:pt x="13970" y="872490"/>
                </a:lnTo>
                <a:lnTo>
                  <a:pt x="15240" y="872490"/>
                </a:lnTo>
                <a:lnTo>
                  <a:pt x="15240" y="873760"/>
                </a:lnTo>
                <a:lnTo>
                  <a:pt x="16510" y="873760"/>
                </a:lnTo>
                <a:lnTo>
                  <a:pt x="1651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90270">
                <a:moveTo>
                  <a:pt x="26670" y="876300"/>
                </a:moveTo>
                <a:lnTo>
                  <a:pt x="17780" y="876300"/>
                </a:lnTo>
                <a:lnTo>
                  <a:pt x="17780" y="877570"/>
                </a:lnTo>
                <a:lnTo>
                  <a:pt x="19050" y="877570"/>
                </a:lnTo>
                <a:lnTo>
                  <a:pt x="19050" y="880110"/>
                </a:lnTo>
                <a:lnTo>
                  <a:pt x="20320" y="880110"/>
                </a:lnTo>
                <a:lnTo>
                  <a:pt x="20320" y="882650"/>
                </a:lnTo>
                <a:lnTo>
                  <a:pt x="26670" y="882650"/>
                </a:lnTo>
                <a:lnTo>
                  <a:pt x="26670" y="876300"/>
                </a:lnTo>
                <a:close/>
              </a:path>
              <a:path w="26670" h="890270">
                <a:moveTo>
                  <a:pt x="26670" y="882650"/>
                </a:moveTo>
                <a:lnTo>
                  <a:pt x="21590" y="882650"/>
                </a:lnTo>
                <a:lnTo>
                  <a:pt x="21590" y="883920"/>
                </a:lnTo>
                <a:lnTo>
                  <a:pt x="22860" y="883920"/>
                </a:lnTo>
                <a:lnTo>
                  <a:pt x="22860" y="886460"/>
                </a:lnTo>
                <a:lnTo>
                  <a:pt x="24130" y="886460"/>
                </a:lnTo>
                <a:lnTo>
                  <a:pt x="24130" y="887730"/>
                </a:lnTo>
                <a:lnTo>
                  <a:pt x="25400" y="887730"/>
                </a:lnTo>
                <a:lnTo>
                  <a:pt x="25400" y="890270"/>
                </a:lnTo>
                <a:lnTo>
                  <a:pt x="26670" y="890270"/>
                </a:lnTo>
                <a:lnTo>
                  <a:pt x="26670" y="882650"/>
                </a:lnTo>
                <a:close/>
              </a:path>
            </a:pathLst>
          </a:custGeom>
          <a:solidFill>
            <a:srgbClr val="2447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491730" y="2872739"/>
            <a:ext cx="27940" cy="922019"/>
          </a:xfrm>
          <a:custGeom>
            <a:avLst/>
            <a:gdLst/>
            <a:ahLst/>
            <a:cxnLst/>
            <a:rect l="l" t="t" r="r" b="b"/>
            <a:pathLst>
              <a:path w="27940" h="922020">
                <a:moveTo>
                  <a:pt x="27940" y="723900"/>
                </a:moveTo>
                <a:lnTo>
                  <a:pt x="0" y="72517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3900"/>
                </a:lnTo>
                <a:close/>
              </a:path>
              <a:path w="27940" h="922020">
                <a:moveTo>
                  <a:pt x="0" y="685800"/>
                </a:moveTo>
                <a:lnTo>
                  <a:pt x="0" y="723900"/>
                </a:lnTo>
                <a:lnTo>
                  <a:pt x="27940" y="723900"/>
                </a:lnTo>
                <a:lnTo>
                  <a:pt x="27940" y="687070"/>
                </a:lnTo>
                <a:lnTo>
                  <a:pt x="0" y="685800"/>
                </a:lnTo>
                <a:close/>
              </a:path>
              <a:path w="27940" h="922020">
                <a:moveTo>
                  <a:pt x="27940" y="635000"/>
                </a:moveTo>
                <a:lnTo>
                  <a:pt x="0" y="636270"/>
                </a:lnTo>
                <a:lnTo>
                  <a:pt x="0" y="685800"/>
                </a:lnTo>
                <a:lnTo>
                  <a:pt x="27940" y="687070"/>
                </a:lnTo>
                <a:lnTo>
                  <a:pt x="27940" y="635000"/>
                </a:lnTo>
                <a:close/>
              </a:path>
              <a:path w="27940" h="922020">
                <a:moveTo>
                  <a:pt x="27940" y="596900"/>
                </a:moveTo>
                <a:lnTo>
                  <a:pt x="0" y="598170"/>
                </a:lnTo>
                <a:lnTo>
                  <a:pt x="0" y="63627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922020">
                <a:moveTo>
                  <a:pt x="27940" y="558800"/>
                </a:moveTo>
                <a:lnTo>
                  <a:pt x="0" y="5600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58800"/>
                </a:lnTo>
                <a:close/>
              </a:path>
              <a:path w="27940" h="922020">
                <a:moveTo>
                  <a:pt x="0" y="533400"/>
                </a:moveTo>
                <a:lnTo>
                  <a:pt x="0" y="558800"/>
                </a:lnTo>
                <a:lnTo>
                  <a:pt x="27940" y="5588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922020">
                <a:moveTo>
                  <a:pt x="27940" y="520700"/>
                </a:moveTo>
                <a:lnTo>
                  <a:pt x="0" y="5219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922020">
                <a:moveTo>
                  <a:pt x="13970" y="508635"/>
                </a:moveTo>
                <a:lnTo>
                  <a:pt x="0" y="5092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13970" y="508635"/>
                </a:lnTo>
                <a:close/>
              </a:path>
              <a:path w="27940" h="922020">
                <a:moveTo>
                  <a:pt x="0" y="482600"/>
                </a:moveTo>
                <a:lnTo>
                  <a:pt x="0" y="508000"/>
                </a:lnTo>
                <a:lnTo>
                  <a:pt x="13970" y="508635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922020">
                <a:moveTo>
                  <a:pt x="0" y="4699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922020">
                <a:moveTo>
                  <a:pt x="0" y="444500"/>
                </a:moveTo>
                <a:lnTo>
                  <a:pt x="0" y="469900"/>
                </a:lnTo>
                <a:lnTo>
                  <a:pt x="27940" y="469900"/>
                </a:lnTo>
                <a:lnTo>
                  <a:pt x="27940" y="445770"/>
                </a:lnTo>
                <a:lnTo>
                  <a:pt x="0" y="444500"/>
                </a:lnTo>
                <a:close/>
              </a:path>
              <a:path w="27940" h="922020">
                <a:moveTo>
                  <a:pt x="2794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1800"/>
                </a:lnTo>
                <a:close/>
              </a:path>
              <a:path w="27940" h="922020">
                <a:moveTo>
                  <a:pt x="27940" y="419100"/>
                </a:moveTo>
                <a:lnTo>
                  <a:pt x="0" y="420370"/>
                </a:lnTo>
                <a:lnTo>
                  <a:pt x="0" y="43307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922020">
                <a:moveTo>
                  <a:pt x="0" y="3302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331470"/>
                </a:lnTo>
                <a:lnTo>
                  <a:pt x="0" y="330200"/>
                </a:lnTo>
                <a:close/>
              </a:path>
              <a:path w="27940" h="922020">
                <a:moveTo>
                  <a:pt x="27940" y="304800"/>
                </a:moveTo>
                <a:lnTo>
                  <a:pt x="0" y="306070"/>
                </a:lnTo>
                <a:lnTo>
                  <a:pt x="0" y="330200"/>
                </a:lnTo>
                <a:lnTo>
                  <a:pt x="27940" y="330200"/>
                </a:lnTo>
                <a:lnTo>
                  <a:pt x="27940" y="304800"/>
                </a:lnTo>
                <a:close/>
              </a:path>
              <a:path w="27940" h="922020">
                <a:moveTo>
                  <a:pt x="27940" y="254000"/>
                </a:moveTo>
                <a:lnTo>
                  <a:pt x="0" y="255270"/>
                </a:lnTo>
                <a:lnTo>
                  <a:pt x="0" y="306070"/>
                </a:lnTo>
                <a:lnTo>
                  <a:pt x="27940" y="304800"/>
                </a:lnTo>
                <a:lnTo>
                  <a:pt x="27940" y="254000"/>
                </a:lnTo>
                <a:close/>
              </a:path>
              <a:path w="27940" h="922020">
                <a:moveTo>
                  <a:pt x="27940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15900"/>
                </a:lnTo>
                <a:close/>
              </a:path>
              <a:path w="27940" h="922020">
                <a:moveTo>
                  <a:pt x="27940" y="203200"/>
                </a:moveTo>
                <a:lnTo>
                  <a:pt x="0" y="2044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922020">
                <a:moveTo>
                  <a:pt x="27940" y="127000"/>
                </a:moveTo>
                <a:lnTo>
                  <a:pt x="0" y="12827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27000"/>
                </a:lnTo>
                <a:close/>
              </a:path>
              <a:path w="27940" h="922020">
                <a:moveTo>
                  <a:pt x="2794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922020">
                <a:moveTo>
                  <a:pt x="27940" y="76200"/>
                </a:moveTo>
                <a:lnTo>
                  <a:pt x="0" y="774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76200"/>
                </a:lnTo>
                <a:close/>
              </a:path>
              <a:path w="27940" h="922020">
                <a:moveTo>
                  <a:pt x="27940" y="25400"/>
                </a:moveTo>
                <a:lnTo>
                  <a:pt x="0" y="26670"/>
                </a:lnTo>
                <a:lnTo>
                  <a:pt x="0" y="76200"/>
                </a:lnTo>
                <a:lnTo>
                  <a:pt x="27940" y="76200"/>
                </a:lnTo>
                <a:lnTo>
                  <a:pt x="27940" y="25400"/>
                </a:lnTo>
                <a:close/>
              </a:path>
              <a:path w="27940" h="922020">
                <a:moveTo>
                  <a:pt x="10159" y="0"/>
                </a:moveTo>
                <a:lnTo>
                  <a:pt x="0" y="0"/>
                </a:lnTo>
                <a:lnTo>
                  <a:pt x="0" y="25400"/>
                </a:lnTo>
                <a:lnTo>
                  <a:pt x="27940" y="25400"/>
                </a:lnTo>
                <a:lnTo>
                  <a:pt x="2794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7940" h="922020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922020">
                <a:moveTo>
                  <a:pt x="27940" y="749300"/>
                </a:moveTo>
                <a:lnTo>
                  <a:pt x="0" y="7493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49300"/>
                </a:lnTo>
                <a:close/>
              </a:path>
              <a:path w="27940" h="922020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922020">
                <a:moveTo>
                  <a:pt x="2794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40" y="793750"/>
                </a:lnTo>
                <a:lnTo>
                  <a:pt x="27940" y="781050"/>
                </a:lnTo>
                <a:close/>
              </a:path>
              <a:path w="27940" h="922020">
                <a:moveTo>
                  <a:pt x="27940" y="793750"/>
                </a:moveTo>
                <a:lnTo>
                  <a:pt x="0" y="79375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3750"/>
                </a:lnTo>
                <a:close/>
              </a:path>
              <a:path w="27940" h="922020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922020">
                <a:moveTo>
                  <a:pt x="27940" y="831850"/>
                </a:moveTo>
                <a:lnTo>
                  <a:pt x="0" y="8318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31850"/>
                </a:lnTo>
                <a:close/>
              </a:path>
              <a:path w="27940" h="922020">
                <a:moveTo>
                  <a:pt x="27940" y="844550"/>
                </a:moveTo>
                <a:lnTo>
                  <a:pt x="0" y="84455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4550"/>
                </a:lnTo>
                <a:close/>
              </a:path>
              <a:path w="27940" h="922020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922020">
                <a:moveTo>
                  <a:pt x="27940" y="863600"/>
                </a:moveTo>
                <a:lnTo>
                  <a:pt x="0" y="863600"/>
                </a:lnTo>
                <a:lnTo>
                  <a:pt x="0" y="878840"/>
                </a:lnTo>
                <a:lnTo>
                  <a:pt x="1270" y="878840"/>
                </a:lnTo>
                <a:lnTo>
                  <a:pt x="1270" y="881380"/>
                </a:lnTo>
                <a:lnTo>
                  <a:pt x="2540" y="881380"/>
                </a:lnTo>
                <a:lnTo>
                  <a:pt x="2540" y="883920"/>
                </a:lnTo>
                <a:lnTo>
                  <a:pt x="3810" y="883920"/>
                </a:lnTo>
                <a:lnTo>
                  <a:pt x="3810" y="885190"/>
                </a:lnTo>
                <a:lnTo>
                  <a:pt x="5079" y="885190"/>
                </a:lnTo>
                <a:lnTo>
                  <a:pt x="5079" y="887730"/>
                </a:lnTo>
                <a:lnTo>
                  <a:pt x="6350" y="887730"/>
                </a:lnTo>
                <a:lnTo>
                  <a:pt x="6350" y="889000"/>
                </a:lnTo>
                <a:lnTo>
                  <a:pt x="27940" y="889000"/>
                </a:lnTo>
                <a:lnTo>
                  <a:pt x="27940" y="863600"/>
                </a:lnTo>
                <a:close/>
              </a:path>
              <a:path w="27940" h="922020">
                <a:moveTo>
                  <a:pt x="27940" y="889000"/>
                </a:moveTo>
                <a:lnTo>
                  <a:pt x="7620" y="889000"/>
                </a:lnTo>
                <a:lnTo>
                  <a:pt x="7620" y="891540"/>
                </a:lnTo>
                <a:lnTo>
                  <a:pt x="8890" y="891540"/>
                </a:lnTo>
                <a:lnTo>
                  <a:pt x="8890" y="894080"/>
                </a:lnTo>
                <a:lnTo>
                  <a:pt x="10160" y="894080"/>
                </a:lnTo>
                <a:lnTo>
                  <a:pt x="10160" y="895350"/>
                </a:lnTo>
                <a:lnTo>
                  <a:pt x="27940" y="895350"/>
                </a:lnTo>
                <a:lnTo>
                  <a:pt x="27940" y="889000"/>
                </a:lnTo>
                <a:close/>
              </a:path>
              <a:path w="27940" h="922020">
                <a:moveTo>
                  <a:pt x="27940" y="895350"/>
                </a:moveTo>
                <a:lnTo>
                  <a:pt x="11429" y="895350"/>
                </a:lnTo>
                <a:lnTo>
                  <a:pt x="11429" y="897890"/>
                </a:lnTo>
                <a:lnTo>
                  <a:pt x="12700" y="897890"/>
                </a:lnTo>
                <a:lnTo>
                  <a:pt x="12700" y="899160"/>
                </a:lnTo>
                <a:lnTo>
                  <a:pt x="13970" y="899160"/>
                </a:lnTo>
                <a:lnTo>
                  <a:pt x="13970" y="901700"/>
                </a:lnTo>
                <a:lnTo>
                  <a:pt x="27940" y="901700"/>
                </a:lnTo>
                <a:lnTo>
                  <a:pt x="27940" y="895350"/>
                </a:lnTo>
                <a:close/>
              </a:path>
              <a:path w="27940" h="922020">
                <a:moveTo>
                  <a:pt x="27940" y="901700"/>
                </a:moveTo>
                <a:lnTo>
                  <a:pt x="15240" y="901700"/>
                </a:lnTo>
                <a:lnTo>
                  <a:pt x="15240" y="904240"/>
                </a:lnTo>
                <a:lnTo>
                  <a:pt x="16510" y="904240"/>
                </a:lnTo>
                <a:lnTo>
                  <a:pt x="16510" y="905510"/>
                </a:lnTo>
                <a:lnTo>
                  <a:pt x="17779" y="905510"/>
                </a:lnTo>
                <a:lnTo>
                  <a:pt x="17779" y="908050"/>
                </a:lnTo>
                <a:lnTo>
                  <a:pt x="19050" y="908050"/>
                </a:lnTo>
                <a:lnTo>
                  <a:pt x="19050" y="909320"/>
                </a:lnTo>
                <a:lnTo>
                  <a:pt x="20320" y="909320"/>
                </a:lnTo>
                <a:lnTo>
                  <a:pt x="20320" y="911860"/>
                </a:lnTo>
                <a:lnTo>
                  <a:pt x="21590" y="911860"/>
                </a:lnTo>
                <a:lnTo>
                  <a:pt x="21590" y="913130"/>
                </a:lnTo>
                <a:lnTo>
                  <a:pt x="22860" y="913130"/>
                </a:lnTo>
                <a:lnTo>
                  <a:pt x="22860" y="915670"/>
                </a:lnTo>
                <a:lnTo>
                  <a:pt x="24129" y="915670"/>
                </a:lnTo>
                <a:lnTo>
                  <a:pt x="24129" y="918210"/>
                </a:lnTo>
                <a:lnTo>
                  <a:pt x="25400" y="918210"/>
                </a:lnTo>
                <a:lnTo>
                  <a:pt x="25400" y="919480"/>
                </a:lnTo>
                <a:lnTo>
                  <a:pt x="26670" y="919480"/>
                </a:lnTo>
                <a:lnTo>
                  <a:pt x="26670" y="920750"/>
                </a:lnTo>
                <a:lnTo>
                  <a:pt x="27940" y="920750"/>
                </a:lnTo>
                <a:lnTo>
                  <a:pt x="27940" y="901700"/>
                </a:lnTo>
                <a:close/>
              </a:path>
              <a:path w="27940" h="922020">
                <a:moveTo>
                  <a:pt x="27940" y="920750"/>
                </a:moveTo>
                <a:lnTo>
                  <a:pt x="26670" y="920750"/>
                </a:lnTo>
                <a:lnTo>
                  <a:pt x="26670" y="922020"/>
                </a:lnTo>
                <a:lnTo>
                  <a:pt x="27940" y="922020"/>
                </a:lnTo>
                <a:lnTo>
                  <a:pt x="27940" y="92075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519669" y="2885439"/>
            <a:ext cx="26670" cy="951230"/>
          </a:xfrm>
          <a:custGeom>
            <a:avLst/>
            <a:gdLst/>
            <a:ahLst/>
            <a:cxnLst/>
            <a:rect l="l" t="t" r="r" b="b"/>
            <a:pathLst>
              <a:path w="26670" h="951229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1229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51229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51229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51229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51229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51229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51229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51229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51229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1229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51229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51229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1229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51229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51229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51229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51229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51229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51229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51229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51229">
                <a:moveTo>
                  <a:pt x="22860" y="12700"/>
                </a:moveTo>
                <a:lnTo>
                  <a:pt x="253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close/>
              </a:path>
              <a:path w="26670" h="951229">
                <a:moveTo>
                  <a:pt x="2539" y="0"/>
                </a:moveTo>
                <a:lnTo>
                  <a:pt x="0" y="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  <a:path w="26670" h="951229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51229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5122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122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51229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51229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51229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51229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5122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51229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51229">
                <a:moveTo>
                  <a:pt x="26670" y="876300"/>
                </a:moveTo>
                <a:lnTo>
                  <a:pt x="0" y="876300"/>
                </a:lnTo>
                <a:lnTo>
                  <a:pt x="0" y="910590"/>
                </a:lnTo>
                <a:lnTo>
                  <a:pt x="1270" y="910590"/>
                </a:lnTo>
                <a:lnTo>
                  <a:pt x="1270" y="913130"/>
                </a:lnTo>
                <a:lnTo>
                  <a:pt x="2539" y="913130"/>
                </a:lnTo>
                <a:lnTo>
                  <a:pt x="2539" y="915670"/>
                </a:lnTo>
                <a:lnTo>
                  <a:pt x="3809" y="915670"/>
                </a:lnTo>
                <a:lnTo>
                  <a:pt x="3809" y="916940"/>
                </a:lnTo>
                <a:lnTo>
                  <a:pt x="5079" y="916940"/>
                </a:lnTo>
                <a:lnTo>
                  <a:pt x="5079" y="919480"/>
                </a:lnTo>
                <a:lnTo>
                  <a:pt x="6350" y="919480"/>
                </a:lnTo>
                <a:lnTo>
                  <a:pt x="6350" y="920750"/>
                </a:lnTo>
                <a:lnTo>
                  <a:pt x="26670" y="920750"/>
                </a:lnTo>
                <a:lnTo>
                  <a:pt x="26670" y="876300"/>
                </a:lnTo>
                <a:close/>
              </a:path>
              <a:path w="26670" h="951229">
                <a:moveTo>
                  <a:pt x="26670" y="920750"/>
                </a:moveTo>
                <a:lnTo>
                  <a:pt x="7620" y="920750"/>
                </a:lnTo>
                <a:lnTo>
                  <a:pt x="7620" y="923290"/>
                </a:lnTo>
                <a:lnTo>
                  <a:pt x="8889" y="923290"/>
                </a:lnTo>
                <a:lnTo>
                  <a:pt x="8889" y="925830"/>
                </a:lnTo>
                <a:lnTo>
                  <a:pt x="10159" y="925830"/>
                </a:lnTo>
                <a:lnTo>
                  <a:pt x="10159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  <a:path w="26670" h="951229">
                <a:moveTo>
                  <a:pt x="26670" y="927100"/>
                </a:moveTo>
                <a:lnTo>
                  <a:pt x="11429" y="927100"/>
                </a:lnTo>
                <a:lnTo>
                  <a:pt x="11429" y="929640"/>
                </a:lnTo>
                <a:lnTo>
                  <a:pt x="12700" y="929640"/>
                </a:lnTo>
                <a:lnTo>
                  <a:pt x="12700" y="930910"/>
                </a:lnTo>
                <a:lnTo>
                  <a:pt x="13970" y="930910"/>
                </a:lnTo>
                <a:lnTo>
                  <a:pt x="13970" y="933450"/>
                </a:lnTo>
                <a:lnTo>
                  <a:pt x="15239" y="933450"/>
                </a:lnTo>
                <a:lnTo>
                  <a:pt x="15239" y="935990"/>
                </a:lnTo>
                <a:lnTo>
                  <a:pt x="16509" y="935990"/>
                </a:lnTo>
                <a:lnTo>
                  <a:pt x="16509" y="937260"/>
                </a:lnTo>
                <a:lnTo>
                  <a:pt x="17779" y="937260"/>
                </a:lnTo>
                <a:lnTo>
                  <a:pt x="17779" y="939800"/>
                </a:lnTo>
                <a:lnTo>
                  <a:pt x="19050" y="939800"/>
                </a:lnTo>
                <a:lnTo>
                  <a:pt x="19050" y="941070"/>
                </a:lnTo>
                <a:lnTo>
                  <a:pt x="20320" y="941070"/>
                </a:lnTo>
                <a:lnTo>
                  <a:pt x="20320" y="943610"/>
                </a:lnTo>
                <a:lnTo>
                  <a:pt x="21589" y="943610"/>
                </a:lnTo>
                <a:lnTo>
                  <a:pt x="21589" y="944880"/>
                </a:lnTo>
                <a:lnTo>
                  <a:pt x="22859" y="944880"/>
                </a:lnTo>
                <a:lnTo>
                  <a:pt x="22859" y="946150"/>
                </a:lnTo>
                <a:lnTo>
                  <a:pt x="26670" y="946150"/>
                </a:lnTo>
                <a:lnTo>
                  <a:pt x="26670" y="927100"/>
                </a:lnTo>
                <a:close/>
              </a:path>
              <a:path w="26670" h="951229">
                <a:moveTo>
                  <a:pt x="26670" y="946150"/>
                </a:moveTo>
                <a:lnTo>
                  <a:pt x="22859" y="946150"/>
                </a:lnTo>
                <a:lnTo>
                  <a:pt x="22859" y="947420"/>
                </a:lnTo>
                <a:lnTo>
                  <a:pt x="24129" y="947420"/>
                </a:lnTo>
                <a:lnTo>
                  <a:pt x="24129" y="949960"/>
                </a:lnTo>
                <a:lnTo>
                  <a:pt x="25400" y="949960"/>
                </a:lnTo>
                <a:lnTo>
                  <a:pt x="2540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</a:pathLst>
          </a:custGeom>
          <a:solidFill>
            <a:srgbClr val="2346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546340" y="2910839"/>
            <a:ext cx="27940" cy="970280"/>
          </a:xfrm>
          <a:custGeom>
            <a:avLst/>
            <a:gdLst/>
            <a:ahLst/>
            <a:cxnLst/>
            <a:rect l="l" t="t" r="r" b="b"/>
            <a:pathLst>
              <a:path w="27940" h="97027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7027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7027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7027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7027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7027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7027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70279">
                <a:moveTo>
                  <a:pt x="13969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69" y="470535"/>
                </a:lnTo>
                <a:close/>
              </a:path>
              <a:path w="27940" h="970279">
                <a:moveTo>
                  <a:pt x="0" y="444500"/>
                </a:moveTo>
                <a:lnTo>
                  <a:pt x="0" y="469900"/>
                </a:lnTo>
                <a:lnTo>
                  <a:pt x="13969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7027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7027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7027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7027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7027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7027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7027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7027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7027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7027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7027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7027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70279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970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7027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7027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7027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7027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7027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7027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7027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7027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7027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7027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70279">
                <a:moveTo>
                  <a:pt x="27939" y="920750"/>
                </a:moveTo>
                <a:lnTo>
                  <a:pt x="0" y="920750"/>
                </a:lnTo>
                <a:lnTo>
                  <a:pt x="0" y="928370"/>
                </a:lnTo>
                <a:lnTo>
                  <a:pt x="1269" y="928370"/>
                </a:lnTo>
                <a:lnTo>
                  <a:pt x="1269" y="929640"/>
                </a:lnTo>
                <a:lnTo>
                  <a:pt x="2539" y="929640"/>
                </a:lnTo>
                <a:lnTo>
                  <a:pt x="2539" y="932180"/>
                </a:lnTo>
                <a:lnTo>
                  <a:pt x="3809" y="932180"/>
                </a:lnTo>
                <a:lnTo>
                  <a:pt x="3809" y="934720"/>
                </a:lnTo>
                <a:lnTo>
                  <a:pt x="5079" y="934720"/>
                </a:lnTo>
                <a:lnTo>
                  <a:pt x="5079" y="935990"/>
                </a:lnTo>
                <a:lnTo>
                  <a:pt x="6350" y="935990"/>
                </a:lnTo>
                <a:lnTo>
                  <a:pt x="6350" y="938530"/>
                </a:lnTo>
                <a:lnTo>
                  <a:pt x="7619" y="938530"/>
                </a:lnTo>
                <a:lnTo>
                  <a:pt x="7619" y="939800"/>
                </a:lnTo>
                <a:lnTo>
                  <a:pt x="8889" y="939800"/>
                </a:lnTo>
                <a:lnTo>
                  <a:pt x="8889" y="942340"/>
                </a:lnTo>
                <a:lnTo>
                  <a:pt x="10159" y="942340"/>
                </a:lnTo>
                <a:lnTo>
                  <a:pt x="10159" y="944880"/>
                </a:lnTo>
                <a:lnTo>
                  <a:pt x="11429" y="944880"/>
                </a:lnTo>
                <a:lnTo>
                  <a:pt x="11429" y="946150"/>
                </a:lnTo>
                <a:lnTo>
                  <a:pt x="12700" y="946150"/>
                </a:lnTo>
                <a:lnTo>
                  <a:pt x="12700" y="948690"/>
                </a:lnTo>
                <a:lnTo>
                  <a:pt x="13969" y="948690"/>
                </a:lnTo>
                <a:lnTo>
                  <a:pt x="13969" y="949960"/>
                </a:lnTo>
                <a:lnTo>
                  <a:pt x="15239" y="949960"/>
                </a:lnTo>
                <a:lnTo>
                  <a:pt x="15239" y="952500"/>
                </a:lnTo>
                <a:lnTo>
                  <a:pt x="16509" y="952500"/>
                </a:lnTo>
                <a:lnTo>
                  <a:pt x="16509" y="953770"/>
                </a:lnTo>
                <a:lnTo>
                  <a:pt x="17779" y="953770"/>
                </a:lnTo>
                <a:lnTo>
                  <a:pt x="17779" y="956310"/>
                </a:lnTo>
                <a:lnTo>
                  <a:pt x="19050" y="956310"/>
                </a:lnTo>
                <a:lnTo>
                  <a:pt x="1905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70279">
                <a:moveTo>
                  <a:pt x="27939" y="958850"/>
                </a:moveTo>
                <a:lnTo>
                  <a:pt x="20319" y="958850"/>
                </a:lnTo>
                <a:lnTo>
                  <a:pt x="20319" y="960120"/>
                </a:lnTo>
                <a:lnTo>
                  <a:pt x="21589" y="960120"/>
                </a:lnTo>
                <a:lnTo>
                  <a:pt x="21589" y="962660"/>
                </a:lnTo>
                <a:lnTo>
                  <a:pt x="22859" y="962660"/>
                </a:lnTo>
                <a:lnTo>
                  <a:pt x="2285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70279">
                <a:moveTo>
                  <a:pt x="27939" y="963930"/>
                </a:moveTo>
                <a:lnTo>
                  <a:pt x="24129" y="963930"/>
                </a:lnTo>
                <a:lnTo>
                  <a:pt x="24129" y="966470"/>
                </a:lnTo>
                <a:lnTo>
                  <a:pt x="25400" y="966470"/>
                </a:lnTo>
                <a:lnTo>
                  <a:pt x="25400" y="969010"/>
                </a:lnTo>
                <a:lnTo>
                  <a:pt x="26669" y="969010"/>
                </a:lnTo>
                <a:lnTo>
                  <a:pt x="2666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574280" y="2923539"/>
            <a:ext cx="26670" cy="1000760"/>
          </a:xfrm>
          <a:custGeom>
            <a:avLst/>
            <a:gdLst/>
            <a:ahLst/>
            <a:cxnLst/>
            <a:rect l="l" t="t" r="r" b="b"/>
            <a:pathLst>
              <a:path w="26670" h="1000760">
                <a:moveTo>
                  <a:pt x="26670" y="673100"/>
                </a:moveTo>
                <a:lnTo>
                  <a:pt x="0" y="67437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0760">
                <a:moveTo>
                  <a:pt x="0" y="6350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1000760">
                <a:moveTo>
                  <a:pt x="26670" y="584200"/>
                </a:moveTo>
                <a:lnTo>
                  <a:pt x="0" y="585470"/>
                </a:lnTo>
                <a:lnTo>
                  <a:pt x="0" y="635000"/>
                </a:lnTo>
                <a:lnTo>
                  <a:pt x="26670" y="636270"/>
                </a:lnTo>
                <a:lnTo>
                  <a:pt x="26670" y="584200"/>
                </a:lnTo>
                <a:close/>
              </a:path>
              <a:path w="26670" h="1000760">
                <a:moveTo>
                  <a:pt x="26670" y="546100"/>
                </a:moveTo>
                <a:lnTo>
                  <a:pt x="0" y="5473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1000760">
                <a:moveTo>
                  <a:pt x="26670" y="508000"/>
                </a:moveTo>
                <a:lnTo>
                  <a:pt x="0" y="5092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00760">
                <a:moveTo>
                  <a:pt x="0" y="4826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1000760">
                <a:moveTo>
                  <a:pt x="2667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000760">
                <a:moveTo>
                  <a:pt x="13335" y="457835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13335" y="457835"/>
                </a:lnTo>
                <a:close/>
              </a:path>
              <a:path w="26670" h="1000760">
                <a:moveTo>
                  <a:pt x="0" y="431800"/>
                </a:moveTo>
                <a:lnTo>
                  <a:pt x="0" y="457200"/>
                </a:lnTo>
                <a:lnTo>
                  <a:pt x="13335" y="457835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1000760">
                <a:moveTo>
                  <a:pt x="0" y="4191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0760">
                <a:moveTo>
                  <a:pt x="0" y="3937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00760">
                <a:moveTo>
                  <a:pt x="26670" y="381000"/>
                </a:moveTo>
                <a:lnTo>
                  <a:pt x="0" y="3822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000760">
                <a:moveTo>
                  <a:pt x="26670" y="368300"/>
                </a:moveTo>
                <a:lnTo>
                  <a:pt x="0" y="369570"/>
                </a:lnTo>
                <a:lnTo>
                  <a:pt x="0" y="38227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0760">
                <a:moveTo>
                  <a:pt x="0" y="279400"/>
                </a:moveTo>
                <a:lnTo>
                  <a:pt x="0" y="368300"/>
                </a:lnTo>
                <a:lnTo>
                  <a:pt x="26670" y="368300"/>
                </a:lnTo>
                <a:lnTo>
                  <a:pt x="26670" y="280670"/>
                </a:lnTo>
                <a:lnTo>
                  <a:pt x="0" y="279400"/>
                </a:lnTo>
                <a:close/>
              </a:path>
              <a:path w="26670" h="1000760">
                <a:moveTo>
                  <a:pt x="26670" y="254000"/>
                </a:moveTo>
                <a:lnTo>
                  <a:pt x="0" y="2552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1000760">
                <a:moveTo>
                  <a:pt x="26670" y="203200"/>
                </a:moveTo>
                <a:lnTo>
                  <a:pt x="0" y="204470"/>
                </a:lnTo>
                <a:lnTo>
                  <a:pt x="0" y="255270"/>
                </a:lnTo>
                <a:lnTo>
                  <a:pt x="26670" y="254000"/>
                </a:lnTo>
                <a:lnTo>
                  <a:pt x="26670" y="203200"/>
                </a:lnTo>
                <a:close/>
              </a:path>
              <a:path w="26670" h="1000760">
                <a:moveTo>
                  <a:pt x="26670" y="165100"/>
                </a:moveTo>
                <a:lnTo>
                  <a:pt x="0" y="1663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65100"/>
                </a:lnTo>
                <a:close/>
              </a:path>
              <a:path w="26670" h="1000760">
                <a:moveTo>
                  <a:pt x="2667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1000760">
                <a:moveTo>
                  <a:pt x="26670" y="76200"/>
                </a:moveTo>
                <a:lnTo>
                  <a:pt x="0" y="774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76200"/>
                </a:lnTo>
                <a:close/>
              </a:path>
              <a:path w="26670" h="1000760">
                <a:moveTo>
                  <a:pt x="26670" y="63500"/>
                </a:moveTo>
                <a:lnTo>
                  <a:pt x="0" y="6477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1000760">
                <a:moveTo>
                  <a:pt x="26670" y="25400"/>
                </a:moveTo>
                <a:lnTo>
                  <a:pt x="0" y="266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close/>
              </a:path>
              <a:path w="26670" h="1000760">
                <a:moveTo>
                  <a:pt x="1016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000760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000760">
                <a:moveTo>
                  <a:pt x="26670" y="698500"/>
                </a:moveTo>
                <a:lnTo>
                  <a:pt x="0" y="6985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98500"/>
                </a:lnTo>
                <a:close/>
              </a:path>
              <a:path w="26670" h="1000760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0760">
                <a:moveTo>
                  <a:pt x="2667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0250"/>
                </a:lnTo>
                <a:close/>
              </a:path>
              <a:path w="26670" h="1000760">
                <a:moveTo>
                  <a:pt x="26670" y="742950"/>
                </a:moveTo>
                <a:lnTo>
                  <a:pt x="0" y="7429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2950"/>
                </a:lnTo>
                <a:close/>
              </a:path>
              <a:path w="26670" h="1000760">
                <a:moveTo>
                  <a:pt x="26670" y="774700"/>
                </a:moveTo>
                <a:lnTo>
                  <a:pt x="0" y="7747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4700"/>
                </a:lnTo>
                <a:close/>
              </a:path>
              <a:path w="26670" h="100076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1000760">
                <a:moveTo>
                  <a:pt x="26670" y="793750"/>
                </a:moveTo>
                <a:lnTo>
                  <a:pt x="0" y="79375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3750"/>
                </a:lnTo>
                <a:close/>
              </a:path>
              <a:path w="26670" h="100076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000760">
                <a:moveTo>
                  <a:pt x="26670" y="812800"/>
                </a:moveTo>
                <a:lnTo>
                  <a:pt x="0" y="8128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2800"/>
                </a:lnTo>
                <a:close/>
              </a:path>
              <a:path w="26670" h="1000760">
                <a:moveTo>
                  <a:pt x="26670" y="838200"/>
                </a:moveTo>
                <a:lnTo>
                  <a:pt x="0" y="8382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38200"/>
                </a:lnTo>
                <a:close/>
              </a:path>
              <a:path w="26670" h="1000760">
                <a:moveTo>
                  <a:pt x="26670" y="908050"/>
                </a:moveTo>
                <a:lnTo>
                  <a:pt x="0" y="90805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08050"/>
                </a:lnTo>
                <a:close/>
              </a:path>
              <a:path w="26670" h="1000760">
                <a:moveTo>
                  <a:pt x="26670" y="946150"/>
                </a:moveTo>
                <a:lnTo>
                  <a:pt x="0" y="9461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  <a:path w="26670" h="100076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000760">
                <a:moveTo>
                  <a:pt x="26670" y="957580"/>
                </a:moveTo>
                <a:lnTo>
                  <a:pt x="0" y="957580"/>
                </a:lnTo>
                <a:lnTo>
                  <a:pt x="0" y="960120"/>
                </a:lnTo>
                <a:lnTo>
                  <a:pt x="1270" y="960120"/>
                </a:lnTo>
                <a:lnTo>
                  <a:pt x="1270" y="961390"/>
                </a:lnTo>
                <a:lnTo>
                  <a:pt x="2540" y="961390"/>
                </a:lnTo>
                <a:lnTo>
                  <a:pt x="2540" y="963930"/>
                </a:lnTo>
                <a:lnTo>
                  <a:pt x="26670" y="963930"/>
                </a:lnTo>
                <a:lnTo>
                  <a:pt x="26670" y="957580"/>
                </a:lnTo>
                <a:close/>
              </a:path>
              <a:path w="26670" h="1000760">
                <a:moveTo>
                  <a:pt x="26670" y="963930"/>
                </a:moveTo>
                <a:lnTo>
                  <a:pt x="3810" y="963930"/>
                </a:lnTo>
                <a:lnTo>
                  <a:pt x="3810" y="966470"/>
                </a:lnTo>
                <a:lnTo>
                  <a:pt x="5079" y="966470"/>
                </a:lnTo>
                <a:lnTo>
                  <a:pt x="5079" y="967740"/>
                </a:lnTo>
                <a:lnTo>
                  <a:pt x="6350" y="967740"/>
                </a:lnTo>
                <a:lnTo>
                  <a:pt x="6350" y="970280"/>
                </a:lnTo>
                <a:lnTo>
                  <a:pt x="7620" y="970280"/>
                </a:lnTo>
                <a:lnTo>
                  <a:pt x="762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000760">
                <a:moveTo>
                  <a:pt x="26670" y="971550"/>
                </a:moveTo>
                <a:lnTo>
                  <a:pt x="8890" y="971550"/>
                </a:lnTo>
                <a:lnTo>
                  <a:pt x="8890" y="974090"/>
                </a:lnTo>
                <a:lnTo>
                  <a:pt x="10160" y="974090"/>
                </a:lnTo>
                <a:lnTo>
                  <a:pt x="10160" y="976630"/>
                </a:lnTo>
                <a:lnTo>
                  <a:pt x="11429" y="976630"/>
                </a:lnTo>
                <a:lnTo>
                  <a:pt x="11429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0760">
                <a:moveTo>
                  <a:pt x="26670" y="977900"/>
                </a:moveTo>
                <a:lnTo>
                  <a:pt x="12700" y="977900"/>
                </a:lnTo>
                <a:lnTo>
                  <a:pt x="12700" y="980440"/>
                </a:lnTo>
                <a:lnTo>
                  <a:pt x="13970" y="980440"/>
                </a:lnTo>
                <a:lnTo>
                  <a:pt x="13970" y="981710"/>
                </a:lnTo>
                <a:lnTo>
                  <a:pt x="15240" y="981710"/>
                </a:lnTo>
                <a:lnTo>
                  <a:pt x="15240" y="984250"/>
                </a:lnTo>
                <a:lnTo>
                  <a:pt x="26670" y="984250"/>
                </a:lnTo>
                <a:lnTo>
                  <a:pt x="26670" y="977900"/>
                </a:lnTo>
                <a:close/>
              </a:path>
              <a:path w="26670" h="1000760">
                <a:moveTo>
                  <a:pt x="26670" y="984250"/>
                </a:moveTo>
                <a:lnTo>
                  <a:pt x="16510" y="984250"/>
                </a:lnTo>
                <a:lnTo>
                  <a:pt x="16510" y="985520"/>
                </a:lnTo>
                <a:lnTo>
                  <a:pt x="17779" y="985520"/>
                </a:lnTo>
                <a:lnTo>
                  <a:pt x="17779" y="988060"/>
                </a:lnTo>
                <a:lnTo>
                  <a:pt x="19050" y="988060"/>
                </a:lnTo>
                <a:lnTo>
                  <a:pt x="19050" y="990600"/>
                </a:lnTo>
                <a:lnTo>
                  <a:pt x="26670" y="990600"/>
                </a:lnTo>
                <a:lnTo>
                  <a:pt x="26670" y="984250"/>
                </a:lnTo>
                <a:close/>
              </a:path>
              <a:path w="26670" h="1000760">
                <a:moveTo>
                  <a:pt x="26670" y="990600"/>
                </a:moveTo>
                <a:lnTo>
                  <a:pt x="20320" y="990600"/>
                </a:lnTo>
                <a:lnTo>
                  <a:pt x="20320" y="991870"/>
                </a:lnTo>
                <a:lnTo>
                  <a:pt x="21590" y="991870"/>
                </a:lnTo>
                <a:lnTo>
                  <a:pt x="21590" y="994410"/>
                </a:lnTo>
                <a:lnTo>
                  <a:pt x="22860" y="994410"/>
                </a:lnTo>
                <a:lnTo>
                  <a:pt x="2286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000760">
                <a:moveTo>
                  <a:pt x="26670" y="995680"/>
                </a:moveTo>
                <a:lnTo>
                  <a:pt x="24129" y="995680"/>
                </a:lnTo>
                <a:lnTo>
                  <a:pt x="24129" y="998220"/>
                </a:lnTo>
                <a:lnTo>
                  <a:pt x="25400" y="998220"/>
                </a:lnTo>
                <a:lnTo>
                  <a:pt x="25400" y="1000760"/>
                </a:lnTo>
                <a:lnTo>
                  <a:pt x="26670" y="100076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346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600950" y="2936239"/>
            <a:ext cx="27940" cy="1037590"/>
          </a:xfrm>
          <a:custGeom>
            <a:avLst/>
            <a:gdLst/>
            <a:ahLst/>
            <a:cxnLst/>
            <a:rect l="l" t="t" r="r" b="b"/>
            <a:pathLst>
              <a:path w="27940" h="1037589">
                <a:moveTo>
                  <a:pt x="2794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37589">
                <a:moveTo>
                  <a:pt x="0" y="6223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23570"/>
                </a:lnTo>
                <a:lnTo>
                  <a:pt x="0" y="622300"/>
                </a:lnTo>
                <a:close/>
              </a:path>
              <a:path w="27940" h="1037589">
                <a:moveTo>
                  <a:pt x="2794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7940" y="623570"/>
                </a:lnTo>
                <a:lnTo>
                  <a:pt x="27940" y="571500"/>
                </a:lnTo>
                <a:close/>
              </a:path>
              <a:path w="27940" h="1037589">
                <a:moveTo>
                  <a:pt x="2794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1037589">
                <a:moveTo>
                  <a:pt x="2794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495300"/>
                </a:lnTo>
                <a:close/>
              </a:path>
              <a:path w="27940" h="1037589">
                <a:moveTo>
                  <a:pt x="0" y="469900"/>
                </a:moveTo>
                <a:lnTo>
                  <a:pt x="0" y="495300"/>
                </a:lnTo>
                <a:lnTo>
                  <a:pt x="27940" y="4953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1037589">
                <a:moveTo>
                  <a:pt x="2794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037589">
                <a:moveTo>
                  <a:pt x="13970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5770"/>
                </a:lnTo>
                <a:lnTo>
                  <a:pt x="13970" y="445135"/>
                </a:lnTo>
                <a:close/>
              </a:path>
              <a:path w="27940" h="1037589">
                <a:moveTo>
                  <a:pt x="0" y="419100"/>
                </a:moveTo>
                <a:lnTo>
                  <a:pt x="0" y="444500"/>
                </a:lnTo>
                <a:lnTo>
                  <a:pt x="13970" y="445135"/>
                </a:lnTo>
                <a:lnTo>
                  <a:pt x="27940" y="444500"/>
                </a:lnTo>
                <a:lnTo>
                  <a:pt x="27940" y="420370"/>
                </a:lnTo>
                <a:lnTo>
                  <a:pt x="0" y="419100"/>
                </a:lnTo>
                <a:close/>
              </a:path>
              <a:path w="27940" h="1037589">
                <a:moveTo>
                  <a:pt x="0" y="4064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37589">
                <a:moveTo>
                  <a:pt x="0" y="3810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82270"/>
                </a:lnTo>
                <a:lnTo>
                  <a:pt x="0" y="381000"/>
                </a:lnTo>
                <a:close/>
              </a:path>
              <a:path w="27940" h="1037589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1037589">
                <a:moveTo>
                  <a:pt x="2794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37589">
                <a:moveTo>
                  <a:pt x="0" y="266700"/>
                </a:moveTo>
                <a:lnTo>
                  <a:pt x="0" y="355600"/>
                </a:lnTo>
                <a:lnTo>
                  <a:pt x="27940" y="355600"/>
                </a:lnTo>
                <a:lnTo>
                  <a:pt x="27940" y="267970"/>
                </a:lnTo>
                <a:lnTo>
                  <a:pt x="0" y="266700"/>
                </a:lnTo>
                <a:close/>
              </a:path>
              <a:path w="27940" h="1037589">
                <a:moveTo>
                  <a:pt x="2794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1037589">
                <a:moveTo>
                  <a:pt x="2794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1037589">
                <a:moveTo>
                  <a:pt x="2794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52400"/>
                </a:lnTo>
                <a:close/>
              </a:path>
              <a:path w="27940" h="1037589">
                <a:moveTo>
                  <a:pt x="2794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39700"/>
                </a:lnTo>
                <a:close/>
              </a:path>
              <a:path w="27940" h="1037589">
                <a:moveTo>
                  <a:pt x="2794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63500"/>
                </a:lnTo>
                <a:close/>
              </a:path>
              <a:path w="27940" h="1037589">
                <a:moveTo>
                  <a:pt x="2794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50800"/>
                </a:lnTo>
                <a:close/>
              </a:path>
              <a:path w="27940" h="1037589">
                <a:moveTo>
                  <a:pt x="2540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25400"/>
                </a:lnTo>
                <a:lnTo>
                  <a:pt x="25400" y="25400"/>
                </a:lnTo>
                <a:lnTo>
                  <a:pt x="25400" y="12700"/>
                </a:lnTo>
                <a:close/>
              </a:path>
              <a:path w="27940" h="1037589">
                <a:moveTo>
                  <a:pt x="5079" y="0"/>
                </a:moveTo>
                <a:lnTo>
                  <a:pt x="0" y="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1037589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037589">
                <a:moveTo>
                  <a:pt x="2794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85800"/>
                </a:lnTo>
                <a:close/>
              </a:path>
              <a:path w="27940" h="103758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3758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037589">
                <a:moveTo>
                  <a:pt x="2794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0250"/>
                </a:lnTo>
                <a:close/>
              </a:path>
              <a:path w="27940" h="1037589">
                <a:moveTo>
                  <a:pt x="2794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62000"/>
                </a:lnTo>
                <a:close/>
              </a:path>
              <a:path w="27940" h="1037589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1037589">
                <a:moveTo>
                  <a:pt x="2794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81050"/>
                </a:lnTo>
                <a:close/>
              </a:path>
              <a:path w="27940" h="1037589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037589">
                <a:moveTo>
                  <a:pt x="2794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00100"/>
                </a:lnTo>
                <a:close/>
              </a:path>
              <a:path w="27940" h="1037589">
                <a:moveTo>
                  <a:pt x="2794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25500"/>
                </a:lnTo>
                <a:close/>
              </a:path>
              <a:path w="27940" h="1037589">
                <a:moveTo>
                  <a:pt x="2794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895350"/>
                </a:lnTo>
                <a:close/>
              </a:path>
              <a:path w="27940" h="1037589">
                <a:moveTo>
                  <a:pt x="2794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33450"/>
                </a:lnTo>
                <a:close/>
              </a:path>
              <a:path w="27940" h="1037589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037589">
                <a:moveTo>
                  <a:pt x="2794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7940" y="951229"/>
                </a:lnTo>
                <a:lnTo>
                  <a:pt x="27940" y="944880"/>
                </a:lnTo>
                <a:close/>
              </a:path>
              <a:path w="27940" h="1037589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1037589">
                <a:moveTo>
                  <a:pt x="2794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1270" y="989330"/>
                </a:lnTo>
                <a:lnTo>
                  <a:pt x="1270" y="991870"/>
                </a:lnTo>
                <a:lnTo>
                  <a:pt x="2540" y="991870"/>
                </a:lnTo>
                <a:lnTo>
                  <a:pt x="2540" y="993140"/>
                </a:lnTo>
                <a:lnTo>
                  <a:pt x="3809" y="993140"/>
                </a:lnTo>
                <a:lnTo>
                  <a:pt x="3809" y="995680"/>
                </a:lnTo>
                <a:lnTo>
                  <a:pt x="27940" y="995680"/>
                </a:lnTo>
                <a:lnTo>
                  <a:pt x="27940" y="977900"/>
                </a:lnTo>
                <a:close/>
              </a:path>
              <a:path w="27940" h="1037589">
                <a:moveTo>
                  <a:pt x="27940" y="995680"/>
                </a:moveTo>
                <a:lnTo>
                  <a:pt x="5079" y="995680"/>
                </a:lnTo>
                <a:lnTo>
                  <a:pt x="5079" y="998220"/>
                </a:lnTo>
                <a:lnTo>
                  <a:pt x="6350" y="998220"/>
                </a:lnTo>
                <a:lnTo>
                  <a:pt x="6350" y="999490"/>
                </a:lnTo>
                <a:lnTo>
                  <a:pt x="7620" y="999490"/>
                </a:lnTo>
                <a:lnTo>
                  <a:pt x="7620" y="1002030"/>
                </a:lnTo>
                <a:lnTo>
                  <a:pt x="8890" y="1002030"/>
                </a:lnTo>
                <a:lnTo>
                  <a:pt x="8890" y="1003300"/>
                </a:lnTo>
                <a:lnTo>
                  <a:pt x="10159" y="1003300"/>
                </a:lnTo>
                <a:lnTo>
                  <a:pt x="10159" y="1005840"/>
                </a:lnTo>
                <a:lnTo>
                  <a:pt x="11429" y="1005840"/>
                </a:lnTo>
                <a:lnTo>
                  <a:pt x="11429" y="1008380"/>
                </a:lnTo>
                <a:lnTo>
                  <a:pt x="12700" y="1008380"/>
                </a:lnTo>
                <a:lnTo>
                  <a:pt x="12700" y="1010920"/>
                </a:lnTo>
                <a:lnTo>
                  <a:pt x="13970" y="1010920"/>
                </a:lnTo>
                <a:lnTo>
                  <a:pt x="13970" y="1013460"/>
                </a:lnTo>
                <a:lnTo>
                  <a:pt x="15240" y="1013460"/>
                </a:lnTo>
                <a:lnTo>
                  <a:pt x="15240" y="1016000"/>
                </a:lnTo>
                <a:lnTo>
                  <a:pt x="27940" y="1016000"/>
                </a:lnTo>
                <a:lnTo>
                  <a:pt x="27940" y="995680"/>
                </a:lnTo>
                <a:close/>
              </a:path>
              <a:path w="27940" h="1037589">
                <a:moveTo>
                  <a:pt x="27940" y="1016000"/>
                </a:moveTo>
                <a:lnTo>
                  <a:pt x="16509" y="1016000"/>
                </a:lnTo>
                <a:lnTo>
                  <a:pt x="16509" y="1018540"/>
                </a:lnTo>
                <a:lnTo>
                  <a:pt x="17779" y="1018540"/>
                </a:lnTo>
                <a:lnTo>
                  <a:pt x="17779" y="1021080"/>
                </a:lnTo>
                <a:lnTo>
                  <a:pt x="19050" y="1021080"/>
                </a:lnTo>
                <a:lnTo>
                  <a:pt x="19050" y="1022350"/>
                </a:lnTo>
                <a:lnTo>
                  <a:pt x="27940" y="1022350"/>
                </a:lnTo>
                <a:lnTo>
                  <a:pt x="27940" y="1016000"/>
                </a:lnTo>
                <a:close/>
              </a:path>
              <a:path w="27940" h="1037589">
                <a:moveTo>
                  <a:pt x="27940" y="1022350"/>
                </a:moveTo>
                <a:lnTo>
                  <a:pt x="20320" y="1022350"/>
                </a:lnTo>
                <a:lnTo>
                  <a:pt x="20320" y="1024890"/>
                </a:lnTo>
                <a:lnTo>
                  <a:pt x="21590" y="1024890"/>
                </a:lnTo>
                <a:lnTo>
                  <a:pt x="21590" y="1027430"/>
                </a:lnTo>
                <a:lnTo>
                  <a:pt x="22859" y="1027430"/>
                </a:lnTo>
                <a:lnTo>
                  <a:pt x="22859" y="1029970"/>
                </a:lnTo>
                <a:lnTo>
                  <a:pt x="24129" y="1029970"/>
                </a:lnTo>
                <a:lnTo>
                  <a:pt x="24129" y="1032510"/>
                </a:lnTo>
                <a:lnTo>
                  <a:pt x="25400" y="1032510"/>
                </a:lnTo>
                <a:lnTo>
                  <a:pt x="25400" y="1035050"/>
                </a:lnTo>
                <a:lnTo>
                  <a:pt x="27940" y="1035050"/>
                </a:lnTo>
                <a:lnTo>
                  <a:pt x="27940" y="1022350"/>
                </a:lnTo>
                <a:close/>
              </a:path>
              <a:path w="27940" h="1037589">
                <a:moveTo>
                  <a:pt x="27940" y="1035050"/>
                </a:moveTo>
                <a:lnTo>
                  <a:pt x="26670" y="1035050"/>
                </a:lnTo>
                <a:lnTo>
                  <a:pt x="26670" y="1037590"/>
                </a:lnTo>
                <a:lnTo>
                  <a:pt x="27940" y="1037590"/>
                </a:lnTo>
                <a:lnTo>
                  <a:pt x="27940" y="1035050"/>
                </a:lnTo>
                <a:close/>
              </a:path>
            </a:pathLst>
          </a:custGeom>
          <a:solidFill>
            <a:srgbClr val="234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628890" y="2961639"/>
            <a:ext cx="26670" cy="1061720"/>
          </a:xfrm>
          <a:custGeom>
            <a:avLst/>
            <a:gdLst/>
            <a:ahLst/>
            <a:cxnLst/>
            <a:rect l="l" t="t" r="r" b="b"/>
            <a:pathLst>
              <a:path w="26670" h="1061720">
                <a:moveTo>
                  <a:pt x="26669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061720">
                <a:moveTo>
                  <a:pt x="0" y="5969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598170"/>
                </a:lnTo>
                <a:lnTo>
                  <a:pt x="0" y="596900"/>
                </a:lnTo>
                <a:close/>
              </a:path>
              <a:path w="26670" h="1061720">
                <a:moveTo>
                  <a:pt x="26669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69" y="598170"/>
                </a:lnTo>
                <a:lnTo>
                  <a:pt x="26669" y="546100"/>
                </a:lnTo>
                <a:close/>
              </a:path>
              <a:path w="26670" h="1061720">
                <a:moveTo>
                  <a:pt x="26669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69" y="546100"/>
                </a:lnTo>
                <a:lnTo>
                  <a:pt x="26669" y="508000"/>
                </a:lnTo>
                <a:close/>
              </a:path>
              <a:path w="26670" h="1061720">
                <a:moveTo>
                  <a:pt x="26669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469900"/>
                </a:lnTo>
                <a:close/>
              </a:path>
              <a:path w="26670" h="1061720">
                <a:moveTo>
                  <a:pt x="0" y="444500"/>
                </a:moveTo>
                <a:lnTo>
                  <a:pt x="0" y="469900"/>
                </a:lnTo>
                <a:lnTo>
                  <a:pt x="26669" y="469900"/>
                </a:lnTo>
                <a:lnTo>
                  <a:pt x="26669" y="445770"/>
                </a:lnTo>
                <a:lnTo>
                  <a:pt x="0" y="444500"/>
                </a:lnTo>
                <a:close/>
              </a:path>
              <a:path w="26670" h="1061720">
                <a:moveTo>
                  <a:pt x="26669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431800"/>
                </a:lnTo>
                <a:close/>
              </a:path>
              <a:path w="26670" h="1061720">
                <a:moveTo>
                  <a:pt x="13334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69" y="431800"/>
                </a:lnTo>
                <a:lnTo>
                  <a:pt x="26669" y="420370"/>
                </a:lnTo>
                <a:lnTo>
                  <a:pt x="13334" y="419735"/>
                </a:lnTo>
                <a:close/>
              </a:path>
              <a:path w="26670" h="1061720">
                <a:moveTo>
                  <a:pt x="0" y="393700"/>
                </a:moveTo>
                <a:lnTo>
                  <a:pt x="0" y="419100"/>
                </a:lnTo>
                <a:lnTo>
                  <a:pt x="13334" y="419735"/>
                </a:lnTo>
                <a:lnTo>
                  <a:pt x="26669" y="419100"/>
                </a:lnTo>
                <a:lnTo>
                  <a:pt x="26669" y="394970"/>
                </a:lnTo>
                <a:lnTo>
                  <a:pt x="0" y="393700"/>
                </a:lnTo>
                <a:close/>
              </a:path>
              <a:path w="26670" h="1061720">
                <a:moveTo>
                  <a:pt x="0" y="381000"/>
                </a:moveTo>
                <a:lnTo>
                  <a:pt x="0" y="393700"/>
                </a:lnTo>
                <a:lnTo>
                  <a:pt x="26669" y="393700"/>
                </a:lnTo>
                <a:lnTo>
                  <a:pt x="26669" y="382270"/>
                </a:lnTo>
                <a:lnTo>
                  <a:pt x="0" y="381000"/>
                </a:lnTo>
                <a:close/>
              </a:path>
              <a:path w="26670" h="1061720">
                <a:moveTo>
                  <a:pt x="0" y="355600"/>
                </a:moveTo>
                <a:lnTo>
                  <a:pt x="0" y="381000"/>
                </a:lnTo>
                <a:lnTo>
                  <a:pt x="26669" y="381000"/>
                </a:lnTo>
                <a:lnTo>
                  <a:pt x="26669" y="356870"/>
                </a:lnTo>
                <a:lnTo>
                  <a:pt x="0" y="355600"/>
                </a:lnTo>
                <a:close/>
              </a:path>
              <a:path w="26670" h="1061720">
                <a:moveTo>
                  <a:pt x="2666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42900"/>
                </a:lnTo>
                <a:close/>
              </a:path>
              <a:path w="26670" h="1061720">
                <a:moveTo>
                  <a:pt x="26669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1061720">
                <a:moveTo>
                  <a:pt x="0" y="241300"/>
                </a:moveTo>
                <a:lnTo>
                  <a:pt x="0" y="330200"/>
                </a:lnTo>
                <a:lnTo>
                  <a:pt x="26669" y="330200"/>
                </a:lnTo>
                <a:lnTo>
                  <a:pt x="26669" y="242570"/>
                </a:lnTo>
                <a:lnTo>
                  <a:pt x="0" y="241300"/>
                </a:lnTo>
                <a:close/>
              </a:path>
              <a:path w="26670" h="1061720">
                <a:moveTo>
                  <a:pt x="26669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15900"/>
                </a:lnTo>
                <a:close/>
              </a:path>
              <a:path w="26670" h="1061720">
                <a:moveTo>
                  <a:pt x="26669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69" y="215900"/>
                </a:lnTo>
                <a:lnTo>
                  <a:pt x="26669" y="165100"/>
                </a:lnTo>
                <a:close/>
              </a:path>
              <a:path w="26670" h="1061720">
                <a:moveTo>
                  <a:pt x="26669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27000"/>
                </a:lnTo>
                <a:close/>
              </a:path>
              <a:path w="26670" h="1061720">
                <a:moveTo>
                  <a:pt x="26669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69" y="127000"/>
                </a:lnTo>
                <a:lnTo>
                  <a:pt x="26669" y="114300"/>
                </a:lnTo>
                <a:close/>
              </a:path>
              <a:path w="26670" h="1061720">
                <a:moveTo>
                  <a:pt x="26669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69" y="114300"/>
                </a:lnTo>
                <a:lnTo>
                  <a:pt x="26669" y="38100"/>
                </a:lnTo>
                <a:close/>
              </a:path>
              <a:path w="26670" h="1061720">
                <a:moveTo>
                  <a:pt x="26669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1061720">
                <a:moveTo>
                  <a:pt x="17779" y="0"/>
                </a:moveTo>
                <a:lnTo>
                  <a:pt x="0" y="0"/>
                </a:lnTo>
                <a:lnTo>
                  <a:pt x="0" y="25400"/>
                </a:lnTo>
                <a:lnTo>
                  <a:pt x="26669" y="25400"/>
                </a:lnTo>
                <a:lnTo>
                  <a:pt x="2666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1061720">
                <a:moveTo>
                  <a:pt x="26669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47700"/>
                </a:lnTo>
                <a:close/>
              </a:path>
              <a:path w="26670" h="1061720">
                <a:moveTo>
                  <a:pt x="26669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0400"/>
                </a:lnTo>
                <a:close/>
              </a:path>
              <a:path w="26670" h="1061720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06172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061720">
                <a:moveTo>
                  <a:pt x="26669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4850"/>
                </a:lnTo>
                <a:close/>
              </a:path>
              <a:path w="26670" h="1061720">
                <a:moveTo>
                  <a:pt x="2666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6600"/>
                </a:lnTo>
                <a:close/>
              </a:path>
              <a:path w="26670" h="1061720">
                <a:moveTo>
                  <a:pt x="2666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69" y="755650"/>
                </a:lnTo>
                <a:lnTo>
                  <a:pt x="26669" y="742950"/>
                </a:lnTo>
                <a:close/>
              </a:path>
              <a:path w="26670" h="1061720">
                <a:moveTo>
                  <a:pt x="26669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755650"/>
                </a:lnTo>
                <a:close/>
              </a:path>
              <a:path w="26670" h="1061720">
                <a:moveTo>
                  <a:pt x="26669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69" y="774700"/>
                </a:lnTo>
                <a:lnTo>
                  <a:pt x="26669" y="762000"/>
                </a:lnTo>
                <a:close/>
              </a:path>
              <a:path w="26670" h="1061720">
                <a:moveTo>
                  <a:pt x="26669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74700"/>
                </a:lnTo>
                <a:close/>
              </a:path>
              <a:path w="26670" h="1061720">
                <a:moveTo>
                  <a:pt x="26669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69" y="869950"/>
                </a:lnTo>
                <a:lnTo>
                  <a:pt x="26669" y="800100"/>
                </a:lnTo>
                <a:close/>
              </a:path>
              <a:path w="26670" h="1061720">
                <a:moveTo>
                  <a:pt x="26669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869950"/>
                </a:lnTo>
                <a:close/>
              </a:path>
              <a:path w="26670" h="1061720">
                <a:moveTo>
                  <a:pt x="26669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69" y="913130"/>
                </a:lnTo>
                <a:lnTo>
                  <a:pt x="26669" y="908050"/>
                </a:lnTo>
                <a:close/>
              </a:path>
              <a:path w="26670" h="1061720">
                <a:moveTo>
                  <a:pt x="26669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13130"/>
                </a:lnTo>
                <a:close/>
              </a:path>
              <a:path w="26670" h="1061720">
                <a:moveTo>
                  <a:pt x="26669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69" y="925829"/>
                </a:lnTo>
                <a:lnTo>
                  <a:pt x="26669" y="919480"/>
                </a:lnTo>
                <a:close/>
              </a:path>
              <a:path w="26670" h="1061720">
                <a:moveTo>
                  <a:pt x="26669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69" y="952500"/>
                </a:lnTo>
                <a:lnTo>
                  <a:pt x="26669" y="925830"/>
                </a:lnTo>
                <a:close/>
              </a:path>
              <a:path w="26670" h="1061720">
                <a:moveTo>
                  <a:pt x="26669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52500"/>
                </a:lnTo>
                <a:close/>
              </a:path>
              <a:path w="26670" h="1061720">
                <a:moveTo>
                  <a:pt x="2666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69" y="977899"/>
                </a:lnTo>
                <a:lnTo>
                  <a:pt x="26669" y="970280"/>
                </a:lnTo>
                <a:close/>
              </a:path>
              <a:path w="26670" h="1061720">
                <a:moveTo>
                  <a:pt x="26669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69" y="990600"/>
                </a:lnTo>
                <a:lnTo>
                  <a:pt x="26669" y="977900"/>
                </a:lnTo>
                <a:close/>
              </a:path>
              <a:path w="26670" h="1061720">
                <a:moveTo>
                  <a:pt x="26669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90600"/>
                </a:lnTo>
                <a:close/>
              </a:path>
              <a:path w="26670" h="1061720">
                <a:moveTo>
                  <a:pt x="26669" y="996950"/>
                </a:moveTo>
                <a:lnTo>
                  <a:pt x="0" y="996950"/>
                </a:lnTo>
                <a:lnTo>
                  <a:pt x="0" y="1014730"/>
                </a:lnTo>
                <a:lnTo>
                  <a:pt x="1269" y="1014730"/>
                </a:lnTo>
                <a:lnTo>
                  <a:pt x="1269" y="1016000"/>
                </a:lnTo>
                <a:lnTo>
                  <a:pt x="2539" y="1016000"/>
                </a:lnTo>
                <a:lnTo>
                  <a:pt x="2539" y="1018540"/>
                </a:lnTo>
                <a:lnTo>
                  <a:pt x="3809" y="1018540"/>
                </a:lnTo>
                <a:lnTo>
                  <a:pt x="3809" y="1021080"/>
                </a:lnTo>
                <a:lnTo>
                  <a:pt x="5079" y="1021080"/>
                </a:lnTo>
                <a:lnTo>
                  <a:pt x="5079" y="1023620"/>
                </a:lnTo>
                <a:lnTo>
                  <a:pt x="6350" y="1023620"/>
                </a:lnTo>
                <a:lnTo>
                  <a:pt x="6350" y="1026160"/>
                </a:lnTo>
                <a:lnTo>
                  <a:pt x="7619" y="1026160"/>
                </a:lnTo>
                <a:lnTo>
                  <a:pt x="7619" y="1028700"/>
                </a:lnTo>
                <a:lnTo>
                  <a:pt x="8889" y="1028700"/>
                </a:lnTo>
                <a:lnTo>
                  <a:pt x="8889" y="1031240"/>
                </a:lnTo>
                <a:lnTo>
                  <a:pt x="10159" y="1031240"/>
                </a:lnTo>
                <a:lnTo>
                  <a:pt x="10159" y="1033780"/>
                </a:lnTo>
                <a:lnTo>
                  <a:pt x="11429" y="1033780"/>
                </a:lnTo>
                <a:lnTo>
                  <a:pt x="11429" y="1035050"/>
                </a:lnTo>
                <a:lnTo>
                  <a:pt x="12700" y="1035050"/>
                </a:lnTo>
                <a:lnTo>
                  <a:pt x="12700" y="1037590"/>
                </a:lnTo>
                <a:lnTo>
                  <a:pt x="13969" y="1037590"/>
                </a:lnTo>
                <a:lnTo>
                  <a:pt x="13969" y="1040130"/>
                </a:lnTo>
                <a:lnTo>
                  <a:pt x="26669" y="1040130"/>
                </a:lnTo>
                <a:lnTo>
                  <a:pt x="26669" y="996950"/>
                </a:lnTo>
                <a:close/>
              </a:path>
              <a:path w="26670" h="1061720">
                <a:moveTo>
                  <a:pt x="26669" y="1040130"/>
                </a:moveTo>
                <a:lnTo>
                  <a:pt x="15239" y="1040130"/>
                </a:lnTo>
                <a:lnTo>
                  <a:pt x="15239" y="1042670"/>
                </a:lnTo>
                <a:lnTo>
                  <a:pt x="16509" y="1042670"/>
                </a:lnTo>
                <a:lnTo>
                  <a:pt x="16509" y="1045210"/>
                </a:lnTo>
                <a:lnTo>
                  <a:pt x="17779" y="1045210"/>
                </a:lnTo>
                <a:lnTo>
                  <a:pt x="17779" y="1047750"/>
                </a:lnTo>
                <a:lnTo>
                  <a:pt x="26669" y="1047750"/>
                </a:lnTo>
                <a:lnTo>
                  <a:pt x="26669" y="1040130"/>
                </a:lnTo>
                <a:close/>
              </a:path>
              <a:path w="26670" h="1061720">
                <a:moveTo>
                  <a:pt x="26669" y="1047750"/>
                </a:moveTo>
                <a:lnTo>
                  <a:pt x="19050" y="1047750"/>
                </a:lnTo>
                <a:lnTo>
                  <a:pt x="19050" y="1050290"/>
                </a:lnTo>
                <a:lnTo>
                  <a:pt x="20319" y="1050290"/>
                </a:lnTo>
                <a:lnTo>
                  <a:pt x="20319" y="1052830"/>
                </a:lnTo>
                <a:lnTo>
                  <a:pt x="21589" y="1052830"/>
                </a:lnTo>
                <a:lnTo>
                  <a:pt x="21589" y="1054100"/>
                </a:lnTo>
                <a:lnTo>
                  <a:pt x="26669" y="1054100"/>
                </a:lnTo>
                <a:lnTo>
                  <a:pt x="26669" y="1047750"/>
                </a:lnTo>
                <a:close/>
              </a:path>
              <a:path w="26670" h="1061720">
                <a:moveTo>
                  <a:pt x="26669" y="1054100"/>
                </a:moveTo>
                <a:lnTo>
                  <a:pt x="22859" y="1054100"/>
                </a:lnTo>
                <a:lnTo>
                  <a:pt x="22859" y="1056640"/>
                </a:lnTo>
                <a:lnTo>
                  <a:pt x="24129" y="1056640"/>
                </a:lnTo>
                <a:lnTo>
                  <a:pt x="24129" y="1059180"/>
                </a:lnTo>
                <a:lnTo>
                  <a:pt x="26669" y="1059180"/>
                </a:lnTo>
                <a:lnTo>
                  <a:pt x="26669" y="1054100"/>
                </a:lnTo>
                <a:close/>
              </a:path>
              <a:path w="26670" h="1061720">
                <a:moveTo>
                  <a:pt x="26669" y="1059180"/>
                </a:moveTo>
                <a:lnTo>
                  <a:pt x="25400" y="1059180"/>
                </a:lnTo>
                <a:lnTo>
                  <a:pt x="25400" y="1061720"/>
                </a:lnTo>
                <a:lnTo>
                  <a:pt x="26669" y="1061720"/>
                </a:lnTo>
                <a:lnTo>
                  <a:pt x="26669" y="105918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655559" y="2974339"/>
            <a:ext cx="27940" cy="1101090"/>
          </a:xfrm>
          <a:custGeom>
            <a:avLst/>
            <a:gdLst/>
            <a:ahLst/>
            <a:cxnLst/>
            <a:rect l="l" t="t" r="r" b="b"/>
            <a:pathLst>
              <a:path w="27940" h="1101089">
                <a:moveTo>
                  <a:pt x="12700" y="0"/>
                </a:moveTo>
                <a:lnTo>
                  <a:pt x="0" y="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10108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101089">
                <a:moveTo>
                  <a:pt x="27940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47700"/>
                </a:lnTo>
                <a:close/>
              </a:path>
              <a:path w="27940" h="110108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0108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101089">
                <a:moveTo>
                  <a:pt x="27940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2150"/>
                </a:lnTo>
                <a:close/>
              </a:path>
              <a:path w="27940" h="1101089">
                <a:moveTo>
                  <a:pt x="2794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23900"/>
                </a:lnTo>
                <a:close/>
              </a:path>
              <a:path w="27940" h="1101089">
                <a:moveTo>
                  <a:pt x="2794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0250"/>
                </a:lnTo>
                <a:close/>
              </a:path>
              <a:path w="27940" h="1101089">
                <a:moveTo>
                  <a:pt x="27940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7940" y="749299"/>
                </a:lnTo>
                <a:lnTo>
                  <a:pt x="27940" y="742950"/>
                </a:lnTo>
                <a:close/>
              </a:path>
              <a:path w="27940" h="1101089">
                <a:moveTo>
                  <a:pt x="2794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49300"/>
                </a:lnTo>
                <a:close/>
              </a:path>
              <a:path w="27940" h="1101089">
                <a:moveTo>
                  <a:pt x="27940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2000"/>
                </a:lnTo>
                <a:close/>
              </a:path>
              <a:path w="27940" h="1101089">
                <a:moveTo>
                  <a:pt x="27940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787400"/>
                </a:lnTo>
                <a:close/>
              </a:path>
              <a:path w="27940" h="1101089">
                <a:moveTo>
                  <a:pt x="27940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57250"/>
                </a:lnTo>
                <a:close/>
              </a:path>
              <a:path w="27940" h="1101089">
                <a:moveTo>
                  <a:pt x="27940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95350"/>
                </a:lnTo>
                <a:close/>
              </a:path>
              <a:path w="27940" h="1101089">
                <a:moveTo>
                  <a:pt x="2794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900430"/>
                </a:lnTo>
                <a:close/>
              </a:path>
              <a:path w="27940" h="1101089">
                <a:moveTo>
                  <a:pt x="27940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906780"/>
                </a:lnTo>
                <a:close/>
              </a:path>
              <a:path w="27940" h="1101089">
                <a:moveTo>
                  <a:pt x="27940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13130"/>
                </a:lnTo>
                <a:close/>
              </a:path>
              <a:path w="27940" h="1101089">
                <a:moveTo>
                  <a:pt x="27940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7940" y="957580"/>
                </a:lnTo>
                <a:lnTo>
                  <a:pt x="27940" y="939800"/>
                </a:lnTo>
                <a:close/>
              </a:path>
              <a:path w="27940" h="1101089">
                <a:moveTo>
                  <a:pt x="2794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57580"/>
                </a:lnTo>
                <a:close/>
              </a:path>
              <a:path w="27940" h="1101089">
                <a:moveTo>
                  <a:pt x="27940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65200"/>
                </a:lnTo>
                <a:close/>
              </a:path>
              <a:path w="27940" h="1101089">
                <a:moveTo>
                  <a:pt x="27940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7900"/>
                </a:lnTo>
                <a:close/>
              </a:path>
              <a:path w="27940" h="1101089">
                <a:moveTo>
                  <a:pt x="27940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84250"/>
                </a:lnTo>
                <a:close/>
              </a:path>
              <a:path w="27940" h="1101089">
                <a:moveTo>
                  <a:pt x="27940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7940" y="1035050"/>
                </a:lnTo>
                <a:lnTo>
                  <a:pt x="27940" y="1027430"/>
                </a:lnTo>
                <a:close/>
              </a:path>
              <a:path w="27940" h="1101089">
                <a:moveTo>
                  <a:pt x="27940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35050"/>
                </a:lnTo>
                <a:close/>
              </a:path>
              <a:path w="27940" h="1101089">
                <a:moveTo>
                  <a:pt x="27940" y="1041400"/>
                </a:moveTo>
                <a:lnTo>
                  <a:pt x="0" y="1041400"/>
                </a:lnTo>
                <a:lnTo>
                  <a:pt x="0" y="1051560"/>
                </a:lnTo>
                <a:lnTo>
                  <a:pt x="1270" y="1051560"/>
                </a:lnTo>
                <a:lnTo>
                  <a:pt x="1270" y="1054100"/>
                </a:lnTo>
                <a:lnTo>
                  <a:pt x="27940" y="1054100"/>
                </a:lnTo>
                <a:lnTo>
                  <a:pt x="27940" y="1041400"/>
                </a:lnTo>
                <a:close/>
              </a:path>
              <a:path w="27940" h="1101089">
                <a:moveTo>
                  <a:pt x="27940" y="1054100"/>
                </a:moveTo>
                <a:lnTo>
                  <a:pt x="2540" y="1054100"/>
                </a:lnTo>
                <a:lnTo>
                  <a:pt x="2540" y="1056640"/>
                </a:lnTo>
                <a:lnTo>
                  <a:pt x="3810" y="1056640"/>
                </a:lnTo>
                <a:lnTo>
                  <a:pt x="3810" y="1059180"/>
                </a:lnTo>
                <a:lnTo>
                  <a:pt x="5080" y="1059180"/>
                </a:lnTo>
                <a:lnTo>
                  <a:pt x="5080" y="1060450"/>
                </a:lnTo>
                <a:lnTo>
                  <a:pt x="27940" y="1060450"/>
                </a:lnTo>
                <a:lnTo>
                  <a:pt x="27940" y="1054100"/>
                </a:lnTo>
                <a:close/>
              </a:path>
              <a:path w="27940" h="1101089">
                <a:moveTo>
                  <a:pt x="27940" y="1060450"/>
                </a:moveTo>
                <a:lnTo>
                  <a:pt x="6350" y="1060450"/>
                </a:lnTo>
                <a:lnTo>
                  <a:pt x="6350" y="1062990"/>
                </a:lnTo>
                <a:lnTo>
                  <a:pt x="7620" y="1062990"/>
                </a:lnTo>
                <a:lnTo>
                  <a:pt x="7620" y="1065530"/>
                </a:lnTo>
                <a:lnTo>
                  <a:pt x="8890" y="1065530"/>
                </a:lnTo>
                <a:lnTo>
                  <a:pt x="8890" y="1068070"/>
                </a:lnTo>
                <a:lnTo>
                  <a:pt x="10160" y="1068070"/>
                </a:lnTo>
                <a:lnTo>
                  <a:pt x="10160" y="1070610"/>
                </a:lnTo>
                <a:lnTo>
                  <a:pt x="11430" y="1070610"/>
                </a:lnTo>
                <a:lnTo>
                  <a:pt x="11430" y="1073150"/>
                </a:lnTo>
                <a:lnTo>
                  <a:pt x="27940" y="1073150"/>
                </a:lnTo>
                <a:lnTo>
                  <a:pt x="27940" y="1060450"/>
                </a:lnTo>
                <a:close/>
              </a:path>
              <a:path w="27940" h="1101089">
                <a:moveTo>
                  <a:pt x="27940" y="1073150"/>
                </a:moveTo>
                <a:lnTo>
                  <a:pt x="12700" y="1073150"/>
                </a:lnTo>
                <a:lnTo>
                  <a:pt x="12700" y="1075690"/>
                </a:lnTo>
                <a:lnTo>
                  <a:pt x="13970" y="1075690"/>
                </a:lnTo>
                <a:lnTo>
                  <a:pt x="13970" y="1078230"/>
                </a:lnTo>
                <a:lnTo>
                  <a:pt x="27940" y="1078230"/>
                </a:lnTo>
                <a:lnTo>
                  <a:pt x="27940" y="1073150"/>
                </a:lnTo>
                <a:close/>
              </a:path>
              <a:path w="27940" h="1101089">
                <a:moveTo>
                  <a:pt x="27940" y="1078230"/>
                </a:moveTo>
                <a:lnTo>
                  <a:pt x="15240" y="1078230"/>
                </a:lnTo>
                <a:lnTo>
                  <a:pt x="15240" y="1080770"/>
                </a:lnTo>
                <a:lnTo>
                  <a:pt x="16510" y="1080770"/>
                </a:lnTo>
                <a:lnTo>
                  <a:pt x="16510" y="1082040"/>
                </a:lnTo>
                <a:lnTo>
                  <a:pt x="17780" y="1082040"/>
                </a:lnTo>
                <a:lnTo>
                  <a:pt x="17780" y="1084580"/>
                </a:lnTo>
                <a:lnTo>
                  <a:pt x="27940" y="1084580"/>
                </a:lnTo>
                <a:lnTo>
                  <a:pt x="27940" y="1078230"/>
                </a:lnTo>
                <a:close/>
              </a:path>
              <a:path w="27940" h="1101089">
                <a:moveTo>
                  <a:pt x="27940" y="1084580"/>
                </a:moveTo>
                <a:lnTo>
                  <a:pt x="19050" y="1084580"/>
                </a:lnTo>
                <a:lnTo>
                  <a:pt x="19050" y="1087120"/>
                </a:lnTo>
                <a:lnTo>
                  <a:pt x="20320" y="1087120"/>
                </a:lnTo>
                <a:lnTo>
                  <a:pt x="20320" y="1089660"/>
                </a:lnTo>
                <a:lnTo>
                  <a:pt x="21590" y="1089660"/>
                </a:lnTo>
                <a:lnTo>
                  <a:pt x="21590" y="1092200"/>
                </a:lnTo>
                <a:lnTo>
                  <a:pt x="27940" y="1092200"/>
                </a:lnTo>
                <a:lnTo>
                  <a:pt x="27940" y="1084580"/>
                </a:lnTo>
                <a:close/>
              </a:path>
              <a:path w="27940" h="1101089">
                <a:moveTo>
                  <a:pt x="27940" y="1092200"/>
                </a:moveTo>
                <a:lnTo>
                  <a:pt x="22860" y="1092200"/>
                </a:lnTo>
                <a:lnTo>
                  <a:pt x="22860" y="1094740"/>
                </a:lnTo>
                <a:lnTo>
                  <a:pt x="24130" y="1094740"/>
                </a:lnTo>
                <a:lnTo>
                  <a:pt x="24130" y="1097280"/>
                </a:lnTo>
                <a:lnTo>
                  <a:pt x="27940" y="1097280"/>
                </a:lnTo>
                <a:lnTo>
                  <a:pt x="27940" y="1092200"/>
                </a:lnTo>
                <a:close/>
              </a:path>
              <a:path w="27940" h="1101089">
                <a:moveTo>
                  <a:pt x="27940" y="1097280"/>
                </a:moveTo>
                <a:lnTo>
                  <a:pt x="25400" y="1097280"/>
                </a:lnTo>
                <a:lnTo>
                  <a:pt x="25400" y="1099820"/>
                </a:lnTo>
                <a:lnTo>
                  <a:pt x="26670" y="1099820"/>
                </a:lnTo>
                <a:lnTo>
                  <a:pt x="26670" y="1101090"/>
                </a:lnTo>
                <a:lnTo>
                  <a:pt x="27940" y="1101090"/>
                </a:lnTo>
                <a:lnTo>
                  <a:pt x="27940" y="1097280"/>
                </a:lnTo>
                <a:close/>
              </a:path>
            </a:pathLst>
          </a:custGeom>
          <a:solidFill>
            <a:srgbClr val="2244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683500" y="2987039"/>
            <a:ext cx="27940" cy="1141730"/>
          </a:xfrm>
          <a:custGeom>
            <a:avLst/>
            <a:gdLst/>
            <a:ahLst/>
            <a:cxnLst/>
            <a:rect l="l" t="t" r="r" b="b"/>
            <a:pathLst>
              <a:path w="27940" h="1141729">
                <a:moveTo>
                  <a:pt x="5079" y="0"/>
                </a:moveTo>
                <a:lnTo>
                  <a:pt x="0" y="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80" y="12700"/>
                </a:lnTo>
                <a:lnTo>
                  <a:pt x="5079" y="0"/>
                </a:lnTo>
                <a:close/>
              </a:path>
              <a:path w="27940" h="1141729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1141729">
                <a:moveTo>
                  <a:pt x="27940" y="635000"/>
                </a:moveTo>
                <a:lnTo>
                  <a:pt x="0" y="635000"/>
                </a:lnTo>
                <a:lnTo>
                  <a:pt x="0" y="654050"/>
                </a:lnTo>
                <a:lnTo>
                  <a:pt x="27940" y="654050"/>
                </a:lnTo>
                <a:lnTo>
                  <a:pt x="27940" y="635000"/>
                </a:lnTo>
                <a:close/>
              </a:path>
              <a:path w="27940" h="1141729">
                <a:moveTo>
                  <a:pt x="2794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54050"/>
                </a:lnTo>
                <a:close/>
              </a:path>
              <a:path w="27940" h="114172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41729">
                <a:moveTo>
                  <a:pt x="27940" y="679450"/>
                </a:moveTo>
                <a:lnTo>
                  <a:pt x="0" y="67945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79450"/>
                </a:lnTo>
                <a:close/>
              </a:path>
              <a:path w="27940" h="1141729">
                <a:moveTo>
                  <a:pt x="2794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11200"/>
                </a:lnTo>
                <a:close/>
              </a:path>
              <a:path w="27940" h="114172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141729">
                <a:moveTo>
                  <a:pt x="27940" y="730250"/>
                </a:moveTo>
                <a:lnTo>
                  <a:pt x="0" y="73025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30250"/>
                </a:lnTo>
                <a:close/>
              </a:path>
              <a:path w="27940" h="1141729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1141729">
                <a:moveTo>
                  <a:pt x="27940" y="749300"/>
                </a:moveTo>
                <a:lnTo>
                  <a:pt x="0" y="74930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9300"/>
                </a:lnTo>
                <a:close/>
              </a:path>
              <a:path w="27940" h="1141729">
                <a:moveTo>
                  <a:pt x="27940" y="774700"/>
                </a:moveTo>
                <a:lnTo>
                  <a:pt x="0" y="77470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774700"/>
                </a:lnTo>
                <a:close/>
              </a:path>
              <a:path w="27940" h="1141729">
                <a:moveTo>
                  <a:pt x="27940" y="844550"/>
                </a:moveTo>
                <a:lnTo>
                  <a:pt x="0" y="84455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44550"/>
                </a:lnTo>
                <a:close/>
              </a:path>
              <a:path w="27940" h="1141729">
                <a:moveTo>
                  <a:pt x="27940" y="882650"/>
                </a:moveTo>
                <a:lnTo>
                  <a:pt x="0" y="882650"/>
                </a:lnTo>
                <a:lnTo>
                  <a:pt x="0" y="887730"/>
                </a:lnTo>
                <a:lnTo>
                  <a:pt x="27940" y="887730"/>
                </a:lnTo>
                <a:lnTo>
                  <a:pt x="27940" y="882650"/>
                </a:lnTo>
                <a:close/>
              </a:path>
              <a:path w="27940" h="1141729">
                <a:moveTo>
                  <a:pt x="2794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7730"/>
                </a:lnTo>
                <a:close/>
              </a:path>
              <a:path w="27940" h="1141729">
                <a:moveTo>
                  <a:pt x="27940" y="894080"/>
                </a:moveTo>
                <a:lnTo>
                  <a:pt x="0" y="894080"/>
                </a:lnTo>
                <a:lnTo>
                  <a:pt x="0" y="900429"/>
                </a:lnTo>
                <a:lnTo>
                  <a:pt x="27940" y="900429"/>
                </a:lnTo>
                <a:lnTo>
                  <a:pt x="27940" y="894080"/>
                </a:lnTo>
                <a:close/>
              </a:path>
              <a:path w="27940" h="1141729">
                <a:moveTo>
                  <a:pt x="27940" y="900430"/>
                </a:moveTo>
                <a:lnTo>
                  <a:pt x="0" y="90043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00430"/>
                </a:lnTo>
                <a:close/>
              </a:path>
              <a:path w="27940" h="1141729">
                <a:moveTo>
                  <a:pt x="27940" y="927100"/>
                </a:moveTo>
                <a:lnTo>
                  <a:pt x="0" y="92710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27100"/>
                </a:lnTo>
                <a:close/>
              </a:path>
              <a:path w="27940" h="1141729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141729">
                <a:moveTo>
                  <a:pt x="27940" y="952500"/>
                </a:moveTo>
                <a:lnTo>
                  <a:pt x="0" y="95250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52500"/>
                </a:lnTo>
                <a:close/>
              </a:path>
              <a:path w="27940" h="1141729">
                <a:moveTo>
                  <a:pt x="27940" y="965200"/>
                </a:moveTo>
                <a:lnTo>
                  <a:pt x="0" y="965200"/>
                </a:lnTo>
                <a:lnTo>
                  <a:pt x="0" y="971550"/>
                </a:lnTo>
                <a:lnTo>
                  <a:pt x="27940" y="971550"/>
                </a:lnTo>
                <a:lnTo>
                  <a:pt x="27940" y="965200"/>
                </a:lnTo>
                <a:close/>
              </a:path>
              <a:path w="27940" h="1141729">
                <a:moveTo>
                  <a:pt x="27940" y="971550"/>
                </a:moveTo>
                <a:lnTo>
                  <a:pt x="0" y="97155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971550"/>
                </a:lnTo>
                <a:close/>
              </a:path>
              <a:path w="27940" h="1141729">
                <a:moveTo>
                  <a:pt x="27940" y="1014730"/>
                </a:moveTo>
                <a:lnTo>
                  <a:pt x="0" y="101473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1014730"/>
                </a:lnTo>
                <a:close/>
              </a:path>
              <a:path w="27940" h="1141729">
                <a:moveTo>
                  <a:pt x="27940" y="1022350"/>
                </a:moveTo>
                <a:lnTo>
                  <a:pt x="0" y="102235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22350"/>
                </a:lnTo>
                <a:close/>
              </a:path>
              <a:path w="27940" h="1141729">
                <a:moveTo>
                  <a:pt x="27940" y="1028700"/>
                </a:moveTo>
                <a:lnTo>
                  <a:pt x="0" y="102870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28700"/>
                </a:lnTo>
                <a:close/>
              </a:path>
              <a:path w="27940" h="1141729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141729">
                <a:moveTo>
                  <a:pt x="27940" y="1071880"/>
                </a:moveTo>
                <a:lnTo>
                  <a:pt x="0" y="1071880"/>
                </a:lnTo>
                <a:lnTo>
                  <a:pt x="0" y="1090930"/>
                </a:lnTo>
                <a:lnTo>
                  <a:pt x="1270" y="1090930"/>
                </a:lnTo>
                <a:lnTo>
                  <a:pt x="1270" y="1093470"/>
                </a:lnTo>
                <a:lnTo>
                  <a:pt x="2540" y="1093470"/>
                </a:lnTo>
                <a:lnTo>
                  <a:pt x="2540" y="1096010"/>
                </a:lnTo>
                <a:lnTo>
                  <a:pt x="3809" y="1096010"/>
                </a:lnTo>
                <a:lnTo>
                  <a:pt x="3809" y="1098550"/>
                </a:lnTo>
                <a:lnTo>
                  <a:pt x="5079" y="1098550"/>
                </a:lnTo>
                <a:lnTo>
                  <a:pt x="5079" y="1101090"/>
                </a:lnTo>
                <a:lnTo>
                  <a:pt x="6350" y="1101090"/>
                </a:lnTo>
                <a:lnTo>
                  <a:pt x="6350" y="1103630"/>
                </a:lnTo>
                <a:lnTo>
                  <a:pt x="27940" y="1103630"/>
                </a:lnTo>
                <a:lnTo>
                  <a:pt x="27940" y="1071880"/>
                </a:lnTo>
                <a:close/>
              </a:path>
              <a:path w="27940" h="1141729">
                <a:moveTo>
                  <a:pt x="27940" y="1103630"/>
                </a:moveTo>
                <a:lnTo>
                  <a:pt x="7620" y="1103630"/>
                </a:lnTo>
                <a:lnTo>
                  <a:pt x="7620" y="1106170"/>
                </a:lnTo>
                <a:lnTo>
                  <a:pt x="8890" y="1106170"/>
                </a:lnTo>
                <a:lnTo>
                  <a:pt x="8890" y="1107440"/>
                </a:lnTo>
                <a:lnTo>
                  <a:pt x="10159" y="1107440"/>
                </a:lnTo>
                <a:lnTo>
                  <a:pt x="10159" y="1109980"/>
                </a:lnTo>
                <a:lnTo>
                  <a:pt x="27940" y="1109980"/>
                </a:lnTo>
                <a:lnTo>
                  <a:pt x="27940" y="1103630"/>
                </a:lnTo>
                <a:close/>
              </a:path>
              <a:path w="27940" h="1141729">
                <a:moveTo>
                  <a:pt x="27940" y="1109980"/>
                </a:moveTo>
                <a:lnTo>
                  <a:pt x="11429" y="1109980"/>
                </a:lnTo>
                <a:lnTo>
                  <a:pt x="11429" y="1112520"/>
                </a:lnTo>
                <a:lnTo>
                  <a:pt x="12700" y="1112520"/>
                </a:lnTo>
                <a:lnTo>
                  <a:pt x="12700" y="1115060"/>
                </a:lnTo>
                <a:lnTo>
                  <a:pt x="13970" y="1115060"/>
                </a:lnTo>
                <a:lnTo>
                  <a:pt x="13970" y="1117600"/>
                </a:lnTo>
                <a:lnTo>
                  <a:pt x="27940" y="1117600"/>
                </a:lnTo>
                <a:lnTo>
                  <a:pt x="27940" y="1109980"/>
                </a:lnTo>
                <a:close/>
              </a:path>
              <a:path w="27940" h="1141729">
                <a:moveTo>
                  <a:pt x="27940" y="1117600"/>
                </a:moveTo>
                <a:lnTo>
                  <a:pt x="15240" y="1117600"/>
                </a:lnTo>
                <a:lnTo>
                  <a:pt x="15240" y="1120140"/>
                </a:lnTo>
                <a:lnTo>
                  <a:pt x="16509" y="1120140"/>
                </a:lnTo>
                <a:lnTo>
                  <a:pt x="16509" y="1122680"/>
                </a:lnTo>
                <a:lnTo>
                  <a:pt x="17779" y="1122680"/>
                </a:lnTo>
                <a:lnTo>
                  <a:pt x="17779" y="1125220"/>
                </a:lnTo>
                <a:lnTo>
                  <a:pt x="19050" y="1125220"/>
                </a:lnTo>
                <a:lnTo>
                  <a:pt x="19050" y="1126490"/>
                </a:lnTo>
                <a:lnTo>
                  <a:pt x="20320" y="1126490"/>
                </a:lnTo>
                <a:lnTo>
                  <a:pt x="20320" y="1129030"/>
                </a:lnTo>
                <a:lnTo>
                  <a:pt x="21590" y="1129030"/>
                </a:lnTo>
                <a:lnTo>
                  <a:pt x="21590" y="1131570"/>
                </a:lnTo>
                <a:lnTo>
                  <a:pt x="22859" y="1131570"/>
                </a:lnTo>
                <a:lnTo>
                  <a:pt x="22859" y="1134110"/>
                </a:lnTo>
                <a:lnTo>
                  <a:pt x="24129" y="1134110"/>
                </a:lnTo>
                <a:lnTo>
                  <a:pt x="24129" y="1136650"/>
                </a:lnTo>
                <a:lnTo>
                  <a:pt x="25400" y="1136650"/>
                </a:lnTo>
                <a:lnTo>
                  <a:pt x="25400" y="1139190"/>
                </a:lnTo>
                <a:lnTo>
                  <a:pt x="26670" y="1139190"/>
                </a:lnTo>
                <a:lnTo>
                  <a:pt x="26670" y="1141730"/>
                </a:lnTo>
                <a:lnTo>
                  <a:pt x="27940" y="1141730"/>
                </a:lnTo>
                <a:lnTo>
                  <a:pt x="27940" y="11176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711440" y="3012439"/>
            <a:ext cx="26670" cy="1165860"/>
          </a:xfrm>
          <a:custGeom>
            <a:avLst/>
            <a:gdLst/>
            <a:ahLst/>
            <a:cxnLst/>
            <a:rect l="l" t="t" r="r" b="b"/>
            <a:pathLst>
              <a:path w="26670" h="1165860">
                <a:moveTo>
                  <a:pt x="19049" y="0"/>
                </a:moveTo>
                <a:lnTo>
                  <a:pt x="0" y="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1165860">
                <a:moveTo>
                  <a:pt x="2666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1165860">
                <a:moveTo>
                  <a:pt x="26669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69" y="628650"/>
                </a:lnTo>
                <a:lnTo>
                  <a:pt x="26669" y="609600"/>
                </a:lnTo>
                <a:close/>
              </a:path>
              <a:path w="26670" h="1165860">
                <a:moveTo>
                  <a:pt x="2666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69" y="641350"/>
                </a:lnTo>
                <a:lnTo>
                  <a:pt x="26669" y="628650"/>
                </a:lnTo>
                <a:close/>
              </a:path>
              <a:path w="26670" h="1165860">
                <a:moveTo>
                  <a:pt x="2666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69" y="654050"/>
                </a:lnTo>
                <a:lnTo>
                  <a:pt x="26669" y="641350"/>
                </a:lnTo>
                <a:close/>
              </a:path>
              <a:path w="26670" h="1165860">
                <a:moveTo>
                  <a:pt x="26669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54050"/>
                </a:lnTo>
                <a:close/>
              </a:path>
              <a:path w="26670" h="1165860">
                <a:moveTo>
                  <a:pt x="26669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85800"/>
                </a:lnTo>
                <a:close/>
              </a:path>
              <a:path w="26670" h="116586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165860">
                <a:moveTo>
                  <a:pt x="26669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69" y="711199"/>
                </a:lnTo>
                <a:lnTo>
                  <a:pt x="26669" y="704850"/>
                </a:lnTo>
                <a:close/>
              </a:path>
              <a:path w="26670" h="1165860">
                <a:moveTo>
                  <a:pt x="2666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711200"/>
                </a:lnTo>
                <a:close/>
              </a:path>
              <a:path w="26670" h="1165860">
                <a:moveTo>
                  <a:pt x="26669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3900"/>
                </a:lnTo>
                <a:close/>
              </a:path>
              <a:path w="26670" h="1165860">
                <a:moveTo>
                  <a:pt x="26669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69" y="819150"/>
                </a:lnTo>
                <a:lnTo>
                  <a:pt x="26669" y="749300"/>
                </a:lnTo>
                <a:close/>
              </a:path>
              <a:path w="26670" h="1165860">
                <a:moveTo>
                  <a:pt x="26669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19150"/>
                </a:lnTo>
                <a:close/>
              </a:path>
              <a:path w="26670" h="1165860">
                <a:moveTo>
                  <a:pt x="26669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69" y="862330"/>
                </a:lnTo>
                <a:lnTo>
                  <a:pt x="26669" y="857250"/>
                </a:lnTo>
                <a:close/>
              </a:path>
              <a:path w="26670" h="1165860">
                <a:moveTo>
                  <a:pt x="2666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2330"/>
                </a:lnTo>
                <a:close/>
              </a:path>
              <a:path w="26670" h="1165860">
                <a:moveTo>
                  <a:pt x="26669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80"/>
                </a:lnTo>
                <a:close/>
              </a:path>
              <a:path w="26670" h="1165860">
                <a:moveTo>
                  <a:pt x="26669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69" y="901700"/>
                </a:lnTo>
                <a:lnTo>
                  <a:pt x="26669" y="875030"/>
                </a:lnTo>
                <a:close/>
              </a:path>
              <a:path w="26670" h="1165860">
                <a:moveTo>
                  <a:pt x="26669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01700"/>
                </a:lnTo>
                <a:close/>
              </a:path>
              <a:path w="26670" h="1165860">
                <a:moveTo>
                  <a:pt x="26669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69" y="927099"/>
                </a:lnTo>
                <a:lnTo>
                  <a:pt x="26669" y="919480"/>
                </a:lnTo>
                <a:close/>
              </a:path>
              <a:path w="26670" h="1165860">
                <a:moveTo>
                  <a:pt x="26669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27100"/>
                </a:lnTo>
                <a:close/>
              </a:path>
              <a:path w="26670" h="1165860">
                <a:moveTo>
                  <a:pt x="26669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69" y="946150"/>
                </a:lnTo>
                <a:lnTo>
                  <a:pt x="26669" y="939800"/>
                </a:lnTo>
                <a:close/>
              </a:path>
              <a:path w="26670" h="1165860">
                <a:moveTo>
                  <a:pt x="26669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46150"/>
                </a:lnTo>
                <a:close/>
              </a:path>
              <a:path w="26670" h="1165860">
                <a:moveTo>
                  <a:pt x="26669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89330"/>
                </a:lnTo>
                <a:close/>
              </a:path>
              <a:path w="26670" h="1165860">
                <a:moveTo>
                  <a:pt x="26669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69" y="1003300"/>
                </a:lnTo>
                <a:lnTo>
                  <a:pt x="26669" y="996950"/>
                </a:lnTo>
                <a:close/>
              </a:path>
              <a:path w="26670" h="1165860">
                <a:moveTo>
                  <a:pt x="26669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69" y="1040130"/>
                </a:lnTo>
                <a:lnTo>
                  <a:pt x="26669" y="1003300"/>
                </a:lnTo>
                <a:close/>
              </a:path>
              <a:path w="26670" h="1165860">
                <a:moveTo>
                  <a:pt x="26669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69" y="1046479"/>
                </a:lnTo>
                <a:lnTo>
                  <a:pt x="26669" y="1040130"/>
                </a:lnTo>
                <a:close/>
              </a:path>
              <a:path w="26670" h="1165860">
                <a:moveTo>
                  <a:pt x="26669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46480"/>
                </a:lnTo>
                <a:close/>
              </a:path>
              <a:path w="26670" h="1165860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65860">
                <a:moveTo>
                  <a:pt x="26669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69" y="1092199"/>
                </a:lnTo>
                <a:lnTo>
                  <a:pt x="26669" y="1084580"/>
                </a:lnTo>
                <a:close/>
              </a:path>
              <a:path w="26670" h="1165860">
                <a:moveTo>
                  <a:pt x="26669" y="1092200"/>
                </a:moveTo>
                <a:lnTo>
                  <a:pt x="0" y="1092200"/>
                </a:lnTo>
                <a:lnTo>
                  <a:pt x="0" y="1118870"/>
                </a:lnTo>
                <a:lnTo>
                  <a:pt x="1269" y="1118870"/>
                </a:lnTo>
                <a:lnTo>
                  <a:pt x="1269" y="1120140"/>
                </a:lnTo>
                <a:lnTo>
                  <a:pt x="2539" y="1120140"/>
                </a:lnTo>
                <a:lnTo>
                  <a:pt x="2539" y="1122680"/>
                </a:lnTo>
                <a:lnTo>
                  <a:pt x="3809" y="1122680"/>
                </a:lnTo>
                <a:lnTo>
                  <a:pt x="3809" y="1125220"/>
                </a:lnTo>
                <a:lnTo>
                  <a:pt x="5079" y="1125220"/>
                </a:lnTo>
                <a:lnTo>
                  <a:pt x="5079" y="1127760"/>
                </a:lnTo>
                <a:lnTo>
                  <a:pt x="6350" y="1127760"/>
                </a:lnTo>
                <a:lnTo>
                  <a:pt x="6350" y="1130300"/>
                </a:lnTo>
                <a:lnTo>
                  <a:pt x="26669" y="1130300"/>
                </a:lnTo>
                <a:lnTo>
                  <a:pt x="26669" y="1092200"/>
                </a:lnTo>
                <a:close/>
              </a:path>
              <a:path w="26670" h="1165860">
                <a:moveTo>
                  <a:pt x="26669" y="1130300"/>
                </a:moveTo>
                <a:lnTo>
                  <a:pt x="7619" y="1130300"/>
                </a:lnTo>
                <a:lnTo>
                  <a:pt x="7619" y="1132840"/>
                </a:lnTo>
                <a:lnTo>
                  <a:pt x="8889" y="1132840"/>
                </a:lnTo>
                <a:lnTo>
                  <a:pt x="8889" y="1135380"/>
                </a:lnTo>
                <a:lnTo>
                  <a:pt x="26669" y="1135380"/>
                </a:lnTo>
                <a:lnTo>
                  <a:pt x="26669" y="1130300"/>
                </a:lnTo>
                <a:close/>
              </a:path>
              <a:path w="26670" h="1165860">
                <a:moveTo>
                  <a:pt x="26669" y="1135380"/>
                </a:moveTo>
                <a:lnTo>
                  <a:pt x="10159" y="1135380"/>
                </a:lnTo>
                <a:lnTo>
                  <a:pt x="10159" y="1137920"/>
                </a:lnTo>
                <a:lnTo>
                  <a:pt x="11429" y="1137920"/>
                </a:lnTo>
                <a:lnTo>
                  <a:pt x="11429" y="1139190"/>
                </a:lnTo>
                <a:lnTo>
                  <a:pt x="12700" y="1139190"/>
                </a:lnTo>
                <a:lnTo>
                  <a:pt x="12700" y="1141730"/>
                </a:lnTo>
                <a:lnTo>
                  <a:pt x="26669" y="1141730"/>
                </a:lnTo>
                <a:lnTo>
                  <a:pt x="26669" y="1135380"/>
                </a:lnTo>
                <a:close/>
              </a:path>
              <a:path w="26670" h="1165860">
                <a:moveTo>
                  <a:pt x="26669" y="1141730"/>
                </a:moveTo>
                <a:lnTo>
                  <a:pt x="13969" y="1141730"/>
                </a:lnTo>
                <a:lnTo>
                  <a:pt x="13969" y="1144270"/>
                </a:lnTo>
                <a:lnTo>
                  <a:pt x="15239" y="1144270"/>
                </a:lnTo>
                <a:lnTo>
                  <a:pt x="15239" y="1146810"/>
                </a:lnTo>
                <a:lnTo>
                  <a:pt x="16509" y="1146810"/>
                </a:lnTo>
                <a:lnTo>
                  <a:pt x="16509" y="1149350"/>
                </a:lnTo>
                <a:lnTo>
                  <a:pt x="26669" y="1149350"/>
                </a:lnTo>
                <a:lnTo>
                  <a:pt x="26669" y="1141730"/>
                </a:lnTo>
                <a:close/>
              </a:path>
              <a:path w="26670" h="1165860">
                <a:moveTo>
                  <a:pt x="26669" y="1149350"/>
                </a:moveTo>
                <a:lnTo>
                  <a:pt x="17779" y="1149350"/>
                </a:lnTo>
                <a:lnTo>
                  <a:pt x="17779" y="1151890"/>
                </a:lnTo>
                <a:lnTo>
                  <a:pt x="19050" y="1151890"/>
                </a:lnTo>
                <a:lnTo>
                  <a:pt x="19050" y="1154430"/>
                </a:lnTo>
                <a:lnTo>
                  <a:pt x="26669" y="1154430"/>
                </a:lnTo>
                <a:lnTo>
                  <a:pt x="26669" y="1149350"/>
                </a:lnTo>
                <a:close/>
              </a:path>
              <a:path w="26670" h="1165860">
                <a:moveTo>
                  <a:pt x="26669" y="1154430"/>
                </a:moveTo>
                <a:lnTo>
                  <a:pt x="20319" y="1154430"/>
                </a:lnTo>
                <a:lnTo>
                  <a:pt x="20319" y="1156970"/>
                </a:lnTo>
                <a:lnTo>
                  <a:pt x="21589" y="1156970"/>
                </a:lnTo>
                <a:lnTo>
                  <a:pt x="21589" y="1158240"/>
                </a:lnTo>
                <a:lnTo>
                  <a:pt x="22859" y="1158240"/>
                </a:lnTo>
                <a:lnTo>
                  <a:pt x="22859" y="1160780"/>
                </a:lnTo>
                <a:lnTo>
                  <a:pt x="26669" y="1160780"/>
                </a:lnTo>
                <a:lnTo>
                  <a:pt x="26669" y="1154430"/>
                </a:lnTo>
                <a:close/>
              </a:path>
              <a:path w="26670" h="1165860">
                <a:moveTo>
                  <a:pt x="26669" y="1160780"/>
                </a:moveTo>
                <a:lnTo>
                  <a:pt x="24129" y="1160780"/>
                </a:lnTo>
                <a:lnTo>
                  <a:pt x="24129" y="1163320"/>
                </a:lnTo>
                <a:lnTo>
                  <a:pt x="25400" y="1163320"/>
                </a:lnTo>
                <a:lnTo>
                  <a:pt x="25400" y="1165860"/>
                </a:lnTo>
                <a:lnTo>
                  <a:pt x="26669" y="1165860"/>
                </a:lnTo>
                <a:lnTo>
                  <a:pt x="26669" y="1160780"/>
                </a:lnTo>
                <a:close/>
              </a:path>
            </a:pathLst>
          </a:custGeom>
          <a:solidFill>
            <a:srgbClr val="2244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738109" y="3025139"/>
            <a:ext cx="27940" cy="1205230"/>
          </a:xfrm>
          <a:custGeom>
            <a:avLst/>
            <a:gdLst/>
            <a:ahLst/>
            <a:cxnLst/>
            <a:rect l="l" t="t" r="r" b="b"/>
            <a:pathLst>
              <a:path w="27940" h="1205229">
                <a:moveTo>
                  <a:pt x="12700" y="0"/>
                </a:moveTo>
                <a:lnTo>
                  <a:pt x="0" y="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205229">
                <a:moveTo>
                  <a:pt x="2794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1205229">
                <a:moveTo>
                  <a:pt x="27940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96900"/>
                </a:lnTo>
                <a:close/>
              </a:path>
              <a:path w="27940" h="120522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205229">
                <a:moveTo>
                  <a:pt x="2794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28650"/>
                </a:lnTo>
                <a:close/>
              </a:path>
              <a:path w="27940" h="1205229">
                <a:moveTo>
                  <a:pt x="27940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1350"/>
                </a:lnTo>
                <a:close/>
              </a:path>
              <a:path w="27940" h="1205229">
                <a:moveTo>
                  <a:pt x="2794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73100"/>
                </a:lnTo>
                <a:close/>
              </a:path>
              <a:path w="27940" h="120522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205229">
                <a:moveTo>
                  <a:pt x="27940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92150"/>
                </a:lnTo>
                <a:close/>
              </a:path>
              <a:path w="27940" h="1205229">
                <a:moveTo>
                  <a:pt x="2794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98500"/>
                </a:lnTo>
                <a:close/>
              </a:path>
              <a:path w="27940" h="1205229">
                <a:moveTo>
                  <a:pt x="27940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11200"/>
                </a:lnTo>
                <a:close/>
              </a:path>
              <a:path w="27940" h="1205229">
                <a:moveTo>
                  <a:pt x="27940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36600"/>
                </a:lnTo>
                <a:close/>
              </a:path>
              <a:path w="27940" h="1205229">
                <a:moveTo>
                  <a:pt x="27940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06450"/>
                </a:lnTo>
                <a:close/>
              </a:path>
              <a:path w="27940" h="1205229">
                <a:moveTo>
                  <a:pt x="2794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44550"/>
                </a:lnTo>
                <a:close/>
              </a:path>
              <a:path w="27940" h="1205229">
                <a:moveTo>
                  <a:pt x="2794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49630"/>
                </a:lnTo>
                <a:close/>
              </a:path>
              <a:path w="27940" h="1205229">
                <a:moveTo>
                  <a:pt x="27940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40" y="862329"/>
                </a:lnTo>
                <a:lnTo>
                  <a:pt x="27940" y="855980"/>
                </a:lnTo>
                <a:close/>
              </a:path>
              <a:path w="27940" h="1205229">
                <a:moveTo>
                  <a:pt x="27940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62330"/>
                </a:lnTo>
                <a:close/>
              </a:path>
              <a:path w="27940" h="1205229">
                <a:moveTo>
                  <a:pt x="27940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9000"/>
                </a:lnTo>
                <a:close/>
              </a:path>
              <a:path w="27940" h="1205229">
                <a:moveTo>
                  <a:pt x="2794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906780"/>
                </a:lnTo>
                <a:close/>
              </a:path>
              <a:path w="27940" h="1205229">
                <a:moveTo>
                  <a:pt x="27940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14400"/>
                </a:lnTo>
                <a:close/>
              </a:path>
              <a:path w="27940" h="1205229">
                <a:moveTo>
                  <a:pt x="27940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927100"/>
                </a:lnTo>
                <a:close/>
              </a:path>
              <a:path w="27940" h="1205229">
                <a:moveTo>
                  <a:pt x="27940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33450"/>
                </a:lnTo>
                <a:close/>
              </a:path>
              <a:path w="27940" h="1205229">
                <a:moveTo>
                  <a:pt x="27940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6630"/>
                </a:lnTo>
                <a:close/>
              </a:path>
              <a:path w="27940" h="1205229">
                <a:moveTo>
                  <a:pt x="27940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4250"/>
                </a:lnTo>
                <a:close/>
              </a:path>
              <a:path w="27940" h="1205229">
                <a:moveTo>
                  <a:pt x="27940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90600"/>
                </a:lnTo>
                <a:close/>
              </a:path>
              <a:path w="27940" h="1205229">
                <a:moveTo>
                  <a:pt x="27940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40" y="1033779"/>
                </a:lnTo>
                <a:lnTo>
                  <a:pt x="27940" y="1027430"/>
                </a:lnTo>
                <a:close/>
              </a:path>
              <a:path w="27940" h="1205229">
                <a:moveTo>
                  <a:pt x="27940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33780"/>
                </a:lnTo>
                <a:close/>
              </a:path>
              <a:path w="27940" h="1205229">
                <a:moveTo>
                  <a:pt x="27940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40" y="1071880"/>
                </a:lnTo>
                <a:lnTo>
                  <a:pt x="27940" y="1065530"/>
                </a:lnTo>
                <a:close/>
              </a:path>
              <a:path w="27940" h="1205229">
                <a:moveTo>
                  <a:pt x="27940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80"/>
                </a:lnTo>
                <a:close/>
              </a:path>
              <a:path w="27940" h="1205229">
                <a:moveTo>
                  <a:pt x="27940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79500"/>
                </a:lnTo>
                <a:close/>
              </a:path>
              <a:path w="27940" h="1205229">
                <a:moveTo>
                  <a:pt x="27940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7600"/>
                </a:lnTo>
                <a:close/>
              </a:path>
              <a:path w="27940" h="1205229">
                <a:moveTo>
                  <a:pt x="27940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40" y="1148080"/>
                </a:lnTo>
                <a:lnTo>
                  <a:pt x="27940" y="1122680"/>
                </a:lnTo>
                <a:close/>
              </a:path>
              <a:path w="27940" h="1205229">
                <a:moveTo>
                  <a:pt x="2794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1269" y="1155700"/>
                </a:lnTo>
                <a:lnTo>
                  <a:pt x="1270" y="1158240"/>
                </a:lnTo>
                <a:lnTo>
                  <a:pt x="2540" y="1158240"/>
                </a:lnTo>
                <a:lnTo>
                  <a:pt x="2540" y="1160780"/>
                </a:lnTo>
                <a:lnTo>
                  <a:pt x="27940" y="1160780"/>
                </a:lnTo>
                <a:lnTo>
                  <a:pt x="27940" y="1148080"/>
                </a:lnTo>
                <a:close/>
              </a:path>
              <a:path w="27940" h="1205229">
                <a:moveTo>
                  <a:pt x="27940" y="1160780"/>
                </a:moveTo>
                <a:lnTo>
                  <a:pt x="3810" y="1160780"/>
                </a:lnTo>
                <a:lnTo>
                  <a:pt x="3810" y="1163320"/>
                </a:lnTo>
                <a:lnTo>
                  <a:pt x="5080" y="1163320"/>
                </a:lnTo>
                <a:lnTo>
                  <a:pt x="5080" y="1164590"/>
                </a:lnTo>
                <a:lnTo>
                  <a:pt x="6350" y="1164590"/>
                </a:lnTo>
                <a:lnTo>
                  <a:pt x="635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1205229">
                <a:moveTo>
                  <a:pt x="27940" y="1167130"/>
                </a:moveTo>
                <a:lnTo>
                  <a:pt x="7620" y="1167130"/>
                </a:lnTo>
                <a:lnTo>
                  <a:pt x="7620" y="1169670"/>
                </a:lnTo>
                <a:lnTo>
                  <a:pt x="8890" y="1169670"/>
                </a:lnTo>
                <a:lnTo>
                  <a:pt x="8890" y="1172210"/>
                </a:lnTo>
                <a:lnTo>
                  <a:pt x="10160" y="1172210"/>
                </a:lnTo>
                <a:lnTo>
                  <a:pt x="10160" y="1174750"/>
                </a:lnTo>
                <a:lnTo>
                  <a:pt x="27940" y="1174750"/>
                </a:lnTo>
                <a:lnTo>
                  <a:pt x="27940" y="1167130"/>
                </a:lnTo>
                <a:close/>
              </a:path>
              <a:path w="27940" h="1205229">
                <a:moveTo>
                  <a:pt x="27940" y="1174750"/>
                </a:moveTo>
                <a:lnTo>
                  <a:pt x="11430" y="1174750"/>
                </a:lnTo>
                <a:lnTo>
                  <a:pt x="11430" y="1177290"/>
                </a:lnTo>
                <a:lnTo>
                  <a:pt x="12700" y="1177290"/>
                </a:lnTo>
                <a:lnTo>
                  <a:pt x="12700" y="1179830"/>
                </a:lnTo>
                <a:lnTo>
                  <a:pt x="27940" y="1179830"/>
                </a:lnTo>
                <a:lnTo>
                  <a:pt x="27940" y="1174750"/>
                </a:lnTo>
                <a:close/>
              </a:path>
              <a:path w="27940" h="1205229">
                <a:moveTo>
                  <a:pt x="27940" y="1179830"/>
                </a:moveTo>
                <a:lnTo>
                  <a:pt x="13970" y="1179830"/>
                </a:lnTo>
                <a:lnTo>
                  <a:pt x="13970" y="1182370"/>
                </a:lnTo>
                <a:lnTo>
                  <a:pt x="15240" y="1182370"/>
                </a:lnTo>
                <a:lnTo>
                  <a:pt x="15240" y="1183640"/>
                </a:lnTo>
                <a:lnTo>
                  <a:pt x="16510" y="1183640"/>
                </a:lnTo>
                <a:lnTo>
                  <a:pt x="16510" y="1186180"/>
                </a:lnTo>
                <a:lnTo>
                  <a:pt x="17780" y="1186180"/>
                </a:lnTo>
                <a:lnTo>
                  <a:pt x="17780" y="1188720"/>
                </a:lnTo>
                <a:lnTo>
                  <a:pt x="19050" y="1188720"/>
                </a:lnTo>
                <a:lnTo>
                  <a:pt x="19050" y="1191260"/>
                </a:lnTo>
                <a:lnTo>
                  <a:pt x="20320" y="1191260"/>
                </a:lnTo>
                <a:lnTo>
                  <a:pt x="20320" y="1193800"/>
                </a:lnTo>
                <a:lnTo>
                  <a:pt x="21590" y="1193800"/>
                </a:lnTo>
                <a:lnTo>
                  <a:pt x="21590" y="1196340"/>
                </a:lnTo>
                <a:lnTo>
                  <a:pt x="22860" y="1196340"/>
                </a:lnTo>
                <a:lnTo>
                  <a:pt x="22860" y="1198880"/>
                </a:lnTo>
                <a:lnTo>
                  <a:pt x="24130" y="1198880"/>
                </a:lnTo>
                <a:lnTo>
                  <a:pt x="24130" y="1201420"/>
                </a:lnTo>
                <a:lnTo>
                  <a:pt x="25400" y="1201420"/>
                </a:lnTo>
                <a:lnTo>
                  <a:pt x="25400" y="1202690"/>
                </a:lnTo>
                <a:lnTo>
                  <a:pt x="26670" y="1202690"/>
                </a:lnTo>
                <a:lnTo>
                  <a:pt x="26670" y="1205230"/>
                </a:lnTo>
                <a:lnTo>
                  <a:pt x="27940" y="1205230"/>
                </a:lnTo>
                <a:lnTo>
                  <a:pt x="27940" y="1179830"/>
                </a:lnTo>
                <a:close/>
              </a:path>
            </a:pathLst>
          </a:custGeom>
          <a:solidFill>
            <a:srgbClr val="2243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766050" y="3037839"/>
            <a:ext cx="26670" cy="1243330"/>
          </a:xfrm>
          <a:custGeom>
            <a:avLst/>
            <a:gdLst/>
            <a:ahLst/>
            <a:cxnLst/>
            <a:rect l="l" t="t" r="r" b="b"/>
            <a:pathLst>
              <a:path w="26670" h="1243329">
                <a:moveTo>
                  <a:pt x="6350" y="0"/>
                </a:moveTo>
                <a:lnTo>
                  <a:pt x="0" y="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24332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243329">
                <a:moveTo>
                  <a:pt x="26670" y="584200"/>
                </a:moveTo>
                <a:lnTo>
                  <a:pt x="0" y="5842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84200"/>
                </a:lnTo>
                <a:close/>
              </a:path>
              <a:path w="26670" h="124332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3329">
                <a:moveTo>
                  <a:pt x="2667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15950"/>
                </a:lnTo>
                <a:close/>
              </a:path>
              <a:path w="26670" h="1243329">
                <a:moveTo>
                  <a:pt x="26670" y="628650"/>
                </a:moveTo>
                <a:lnTo>
                  <a:pt x="0" y="62865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8650"/>
                </a:lnTo>
                <a:close/>
              </a:path>
              <a:path w="26670" h="1243329">
                <a:moveTo>
                  <a:pt x="26670" y="660400"/>
                </a:moveTo>
                <a:lnTo>
                  <a:pt x="0" y="66040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60400"/>
                </a:lnTo>
                <a:close/>
              </a:path>
              <a:path w="26670" h="1243329">
                <a:moveTo>
                  <a:pt x="2667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6750"/>
                </a:lnTo>
                <a:close/>
              </a:path>
              <a:path w="26670" h="1243329">
                <a:moveTo>
                  <a:pt x="26670" y="679450"/>
                </a:moveTo>
                <a:lnTo>
                  <a:pt x="0" y="67945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79450"/>
                </a:lnTo>
                <a:close/>
              </a:path>
              <a:path w="26670" h="1243329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243329">
                <a:moveTo>
                  <a:pt x="26670" y="698500"/>
                </a:moveTo>
                <a:lnTo>
                  <a:pt x="0" y="6985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8500"/>
                </a:lnTo>
                <a:close/>
              </a:path>
              <a:path w="26670" h="1243329">
                <a:moveTo>
                  <a:pt x="26670" y="723900"/>
                </a:moveTo>
                <a:lnTo>
                  <a:pt x="0" y="7239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23900"/>
                </a:lnTo>
                <a:close/>
              </a:path>
              <a:path w="26670" h="1243329">
                <a:moveTo>
                  <a:pt x="26670" y="793750"/>
                </a:moveTo>
                <a:lnTo>
                  <a:pt x="0" y="7937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793750"/>
                </a:lnTo>
                <a:close/>
              </a:path>
              <a:path w="26670" h="1243329">
                <a:moveTo>
                  <a:pt x="26670" y="831850"/>
                </a:moveTo>
                <a:lnTo>
                  <a:pt x="0" y="831850"/>
                </a:lnTo>
                <a:lnTo>
                  <a:pt x="0" y="836930"/>
                </a:lnTo>
                <a:lnTo>
                  <a:pt x="26670" y="836930"/>
                </a:lnTo>
                <a:lnTo>
                  <a:pt x="26670" y="831850"/>
                </a:lnTo>
                <a:close/>
              </a:path>
              <a:path w="26670" h="1243329">
                <a:moveTo>
                  <a:pt x="2667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36930"/>
                </a:lnTo>
                <a:close/>
              </a:path>
              <a:path w="26670" h="1243329">
                <a:moveTo>
                  <a:pt x="2667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26670" y="849629"/>
                </a:lnTo>
                <a:lnTo>
                  <a:pt x="26670" y="843280"/>
                </a:lnTo>
                <a:close/>
              </a:path>
              <a:path w="26670" h="1243329">
                <a:moveTo>
                  <a:pt x="26670" y="849630"/>
                </a:moveTo>
                <a:lnTo>
                  <a:pt x="0" y="84963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49630"/>
                </a:lnTo>
                <a:close/>
              </a:path>
              <a:path w="26670" h="1243329">
                <a:moveTo>
                  <a:pt x="26670" y="876300"/>
                </a:moveTo>
                <a:lnTo>
                  <a:pt x="0" y="87630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76300"/>
                </a:lnTo>
                <a:close/>
              </a:path>
              <a:path w="26670" h="1243329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243329">
                <a:moveTo>
                  <a:pt x="26670" y="901700"/>
                </a:moveTo>
                <a:lnTo>
                  <a:pt x="0" y="9017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1700"/>
                </a:lnTo>
                <a:close/>
              </a:path>
              <a:path w="26670" h="1243329">
                <a:moveTo>
                  <a:pt x="26670" y="914400"/>
                </a:moveTo>
                <a:lnTo>
                  <a:pt x="0" y="914400"/>
                </a:lnTo>
                <a:lnTo>
                  <a:pt x="0" y="920750"/>
                </a:lnTo>
                <a:lnTo>
                  <a:pt x="26670" y="920750"/>
                </a:lnTo>
                <a:lnTo>
                  <a:pt x="26670" y="914400"/>
                </a:lnTo>
                <a:close/>
              </a:path>
              <a:path w="26670" h="1243329">
                <a:moveTo>
                  <a:pt x="26670" y="920750"/>
                </a:moveTo>
                <a:lnTo>
                  <a:pt x="0" y="92075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920750"/>
                </a:lnTo>
                <a:close/>
              </a:path>
              <a:path w="26670" h="1243329">
                <a:moveTo>
                  <a:pt x="26670" y="963930"/>
                </a:moveTo>
                <a:lnTo>
                  <a:pt x="0" y="96393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243329">
                <a:moveTo>
                  <a:pt x="26670" y="971550"/>
                </a:moveTo>
                <a:lnTo>
                  <a:pt x="0" y="97155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243329">
                <a:moveTo>
                  <a:pt x="26670" y="977900"/>
                </a:moveTo>
                <a:lnTo>
                  <a:pt x="0" y="97790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77900"/>
                </a:lnTo>
                <a:close/>
              </a:path>
              <a:path w="26670" h="1243329">
                <a:moveTo>
                  <a:pt x="26670" y="1014730"/>
                </a:moveTo>
                <a:lnTo>
                  <a:pt x="0" y="1014730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30"/>
                </a:lnTo>
                <a:close/>
              </a:path>
              <a:path w="26670" h="1243329">
                <a:moveTo>
                  <a:pt x="26670" y="1021080"/>
                </a:moveTo>
                <a:lnTo>
                  <a:pt x="0" y="10210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21080"/>
                </a:lnTo>
                <a:close/>
              </a:path>
              <a:path w="26670" h="1243329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243329">
                <a:moveTo>
                  <a:pt x="26670" y="1059180"/>
                </a:moveTo>
                <a:lnTo>
                  <a:pt x="0" y="105918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9180"/>
                </a:lnTo>
                <a:close/>
              </a:path>
              <a:path w="26670" h="1243329">
                <a:moveTo>
                  <a:pt x="26670" y="1066800"/>
                </a:moveTo>
                <a:lnTo>
                  <a:pt x="0" y="106680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66800"/>
                </a:lnTo>
                <a:close/>
              </a:path>
              <a:path w="26670" h="1243329">
                <a:moveTo>
                  <a:pt x="26670" y="1104900"/>
                </a:moveTo>
                <a:lnTo>
                  <a:pt x="0" y="110490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4900"/>
                </a:lnTo>
                <a:close/>
              </a:path>
              <a:path w="26670" h="1243329">
                <a:moveTo>
                  <a:pt x="26670" y="1109980"/>
                </a:moveTo>
                <a:lnTo>
                  <a:pt x="0" y="110998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9980"/>
                </a:lnTo>
                <a:close/>
              </a:path>
              <a:path w="26670" h="1243329">
                <a:moveTo>
                  <a:pt x="26670" y="1135380"/>
                </a:moveTo>
                <a:lnTo>
                  <a:pt x="0" y="1135380"/>
                </a:lnTo>
                <a:lnTo>
                  <a:pt x="0" y="1195070"/>
                </a:lnTo>
                <a:lnTo>
                  <a:pt x="1270" y="1195070"/>
                </a:lnTo>
                <a:lnTo>
                  <a:pt x="1270" y="1197610"/>
                </a:lnTo>
                <a:lnTo>
                  <a:pt x="2540" y="1197610"/>
                </a:lnTo>
                <a:lnTo>
                  <a:pt x="2540" y="1200150"/>
                </a:lnTo>
                <a:lnTo>
                  <a:pt x="3809" y="1200150"/>
                </a:lnTo>
                <a:lnTo>
                  <a:pt x="3809" y="1202690"/>
                </a:lnTo>
                <a:lnTo>
                  <a:pt x="5079" y="1202690"/>
                </a:lnTo>
                <a:lnTo>
                  <a:pt x="5079" y="1205230"/>
                </a:lnTo>
                <a:lnTo>
                  <a:pt x="26670" y="1205230"/>
                </a:lnTo>
                <a:lnTo>
                  <a:pt x="26670" y="1135380"/>
                </a:lnTo>
                <a:close/>
              </a:path>
              <a:path w="26670" h="1243329">
                <a:moveTo>
                  <a:pt x="26670" y="1205230"/>
                </a:moveTo>
                <a:lnTo>
                  <a:pt x="6350" y="1205230"/>
                </a:lnTo>
                <a:lnTo>
                  <a:pt x="6350" y="1207770"/>
                </a:lnTo>
                <a:lnTo>
                  <a:pt x="7620" y="1207770"/>
                </a:lnTo>
                <a:lnTo>
                  <a:pt x="7620" y="1209040"/>
                </a:lnTo>
                <a:lnTo>
                  <a:pt x="8890" y="1209040"/>
                </a:lnTo>
                <a:lnTo>
                  <a:pt x="889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1243329">
                <a:moveTo>
                  <a:pt x="26670" y="1211580"/>
                </a:moveTo>
                <a:lnTo>
                  <a:pt x="10159" y="1211580"/>
                </a:lnTo>
                <a:lnTo>
                  <a:pt x="10159" y="1214120"/>
                </a:lnTo>
                <a:lnTo>
                  <a:pt x="11429" y="1214120"/>
                </a:lnTo>
                <a:lnTo>
                  <a:pt x="11429" y="1216660"/>
                </a:lnTo>
                <a:lnTo>
                  <a:pt x="12700" y="1216660"/>
                </a:lnTo>
                <a:lnTo>
                  <a:pt x="12700" y="1219200"/>
                </a:lnTo>
                <a:lnTo>
                  <a:pt x="26670" y="1219200"/>
                </a:lnTo>
                <a:lnTo>
                  <a:pt x="26670" y="1211580"/>
                </a:lnTo>
                <a:close/>
              </a:path>
              <a:path w="26670" h="1243329">
                <a:moveTo>
                  <a:pt x="26670" y="1219200"/>
                </a:moveTo>
                <a:lnTo>
                  <a:pt x="13970" y="1219200"/>
                </a:lnTo>
                <a:lnTo>
                  <a:pt x="13970" y="1221740"/>
                </a:lnTo>
                <a:lnTo>
                  <a:pt x="15240" y="1221740"/>
                </a:lnTo>
                <a:lnTo>
                  <a:pt x="15240" y="1224280"/>
                </a:lnTo>
                <a:lnTo>
                  <a:pt x="26670" y="1224280"/>
                </a:lnTo>
                <a:lnTo>
                  <a:pt x="26670" y="1219200"/>
                </a:lnTo>
                <a:close/>
              </a:path>
              <a:path w="26670" h="1243329">
                <a:moveTo>
                  <a:pt x="26670" y="1224280"/>
                </a:moveTo>
                <a:lnTo>
                  <a:pt x="16509" y="1224280"/>
                </a:lnTo>
                <a:lnTo>
                  <a:pt x="16509" y="1226820"/>
                </a:lnTo>
                <a:lnTo>
                  <a:pt x="17779" y="1226820"/>
                </a:lnTo>
                <a:lnTo>
                  <a:pt x="17779" y="1228090"/>
                </a:lnTo>
                <a:lnTo>
                  <a:pt x="19050" y="1228090"/>
                </a:lnTo>
                <a:lnTo>
                  <a:pt x="1905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1243329">
                <a:moveTo>
                  <a:pt x="26670" y="1230630"/>
                </a:moveTo>
                <a:lnTo>
                  <a:pt x="20320" y="1230630"/>
                </a:lnTo>
                <a:lnTo>
                  <a:pt x="20320" y="1233170"/>
                </a:lnTo>
                <a:lnTo>
                  <a:pt x="21590" y="1233170"/>
                </a:lnTo>
                <a:lnTo>
                  <a:pt x="21590" y="1235710"/>
                </a:lnTo>
                <a:lnTo>
                  <a:pt x="22859" y="1235710"/>
                </a:lnTo>
                <a:lnTo>
                  <a:pt x="22859" y="1238250"/>
                </a:lnTo>
                <a:lnTo>
                  <a:pt x="26670" y="1238250"/>
                </a:lnTo>
                <a:lnTo>
                  <a:pt x="26670" y="1230630"/>
                </a:lnTo>
                <a:close/>
              </a:path>
              <a:path w="26670" h="1243329">
                <a:moveTo>
                  <a:pt x="26670" y="1238250"/>
                </a:moveTo>
                <a:lnTo>
                  <a:pt x="24129" y="1238250"/>
                </a:lnTo>
                <a:lnTo>
                  <a:pt x="24129" y="1240790"/>
                </a:lnTo>
                <a:lnTo>
                  <a:pt x="25400" y="1240790"/>
                </a:lnTo>
                <a:lnTo>
                  <a:pt x="25400" y="1243330"/>
                </a:lnTo>
                <a:lnTo>
                  <a:pt x="26670" y="1243330"/>
                </a:lnTo>
                <a:lnTo>
                  <a:pt x="26670" y="123825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792719" y="3063239"/>
            <a:ext cx="27940" cy="1270000"/>
          </a:xfrm>
          <a:custGeom>
            <a:avLst/>
            <a:gdLst/>
            <a:ahLst/>
            <a:cxnLst/>
            <a:rect l="l" t="t" r="r" b="b"/>
            <a:pathLst>
              <a:path w="27940" h="1270000">
                <a:moveTo>
                  <a:pt x="21589" y="0"/>
                </a:moveTo>
                <a:lnTo>
                  <a:pt x="0" y="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  <a:path w="27940" h="1270000">
                <a:moveTo>
                  <a:pt x="27939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1270000">
                <a:moveTo>
                  <a:pt x="27939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58800"/>
                </a:lnTo>
                <a:close/>
              </a:path>
              <a:path w="27940" h="127000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270000">
                <a:moveTo>
                  <a:pt x="27939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90550"/>
                </a:lnTo>
                <a:close/>
              </a:path>
              <a:path w="27940" h="1270000">
                <a:moveTo>
                  <a:pt x="27939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3250"/>
                </a:lnTo>
                <a:close/>
              </a:path>
              <a:path w="27940" h="1270000">
                <a:moveTo>
                  <a:pt x="27939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35000"/>
                </a:lnTo>
                <a:close/>
              </a:path>
              <a:path w="27940" h="1270000">
                <a:moveTo>
                  <a:pt x="2793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41350"/>
                </a:lnTo>
                <a:close/>
              </a:path>
              <a:path w="27940" h="1270000">
                <a:moveTo>
                  <a:pt x="27939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4050"/>
                </a:lnTo>
                <a:close/>
              </a:path>
              <a:path w="27940" h="1270000">
                <a:moveTo>
                  <a:pt x="2793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1270000">
                <a:moveTo>
                  <a:pt x="27939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3100"/>
                </a:lnTo>
                <a:close/>
              </a:path>
              <a:path w="27940" h="1270000">
                <a:moveTo>
                  <a:pt x="27939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7939" y="768350"/>
                </a:lnTo>
                <a:lnTo>
                  <a:pt x="27939" y="698500"/>
                </a:lnTo>
                <a:close/>
              </a:path>
              <a:path w="27940" h="1270000">
                <a:moveTo>
                  <a:pt x="27939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68350"/>
                </a:lnTo>
                <a:close/>
              </a:path>
              <a:path w="27940" h="1270000">
                <a:moveTo>
                  <a:pt x="27939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7939" y="811530"/>
                </a:lnTo>
                <a:lnTo>
                  <a:pt x="27939" y="806450"/>
                </a:lnTo>
                <a:close/>
              </a:path>
              <a:path w="27940" h="1270000">
                <a:moveTo>
                  <a:pt x="2793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7939" y="817880"/>
                </a:lnTo>
                <a:lnTo>
                  <a:pt x="27939" y="811530"/>
                </a:lnTo>
                <a:close/>
              </a:path>
              <a:path w="27940" h="1270000">
                <a:moveTo>
                  <a:pt x="27939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817880"/>
                </a:lnTo>
                <a:close/>
              </a:path>
              <a:path w="27940" h="1270000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1270000">
                <a:moveTo>
                  <a:pt x="27939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50900"/>
                </a:lnTo>
                <a:close/>
              </a:path>
              <a:path w="27940" h="127000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270000">
                <a:moveTo>
                  <a:pt x="27939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76300"/>
                </a:lnTo>
                <a:close/>
              </a:path>
              <a:path w="27940" h="1270000">
                <a:moveTo>
                  <a:pt x="27939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7939" y="895350"/>
                </a:lnTo>
                <a:lnTo>
                  <a:pt x="27939" y="889000"/>
                </a:lnTo>
                <a:close/>
              </a:path>
              <a:path w="27940" h="1270000">
                <a:moveTo>
                  <a:pt x="27939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7939" y="938530"/>
                </a:lnTo>
                <a:lnTo>
                  <a:pt x="27939" y="895350"/>
                </a:lnTo>
                <a:close/>
              </a:path>
              <a:path w="27940" h="1270000">
                <a:moveTo>
                  <a:pt x="27939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938530"/>
                </a:lnTo>
                <a:close/>
              </a:path>
              <a:path w="27940" h="1270000">
                <a:moveTo>
                  <a:pt x="27939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7939" y="952500"/>
                </a:lnTo>
                <a:lnTo>
                  <a:pt x="27939" y="946150"/>
                </a:lnTo>
                <a:close/>
              </a:path>
              <a:path w="27940" h="1270000">
                <a:moveTo>
                  <a:pt x="27939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7939" y="989330"/>
                </a:lnTo>
                <a:lnTo>
                  <a:pt x="27939" y="952500"/>
                </a:lnTo>
                <a:close/>
              </a:path>
              <a:path w="27940" h="1270000">
                <a:moveTo>
                  <a:pt x="27939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89330"/>
                </a:lnTo>
                <a:close/>
              </a:path>
              <a:path w="27940" h="1270000">
                <a:moveTo>
                  <a:pt x="27939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5680"/>
                </a:lnTo>
                <a:close/>
              </a:path>
              <a:path w="27940" h="127000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270000">
                <a:moveTo>
                  <a:pt x="27939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7939" y="1041399"/>
                </a:lnTo>
                <a:lnTo>
                  <a:pt x="27939" y="1033780"/>
                </a:lnTo>
                <a:close/>
              </a:path>
              <a:path w="27940" h="1270000">
                <a:moveTo>
                  <a:pt x="27939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41400"/>
                </a:lnTo>
                <a:close/>
              </a:path>
              <a:path w="27940" h="1270000">
                <a:moveTo>
                  <a:pt x="27939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7939" y="1084580"/>
                </a:lnTo>
                <a:lnTo>
                  <a:pt x="27939" y="1079500"/>
                </a:lnTo>
                <a:close/>
              </a:path>
              <a:path w="27940" h="1270000">
                <a:moveTo>
                  <a:pt x="27939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84580"/>
                </a:lnTo>
                <a:close/>
              </a:path>
              <a:path w="27940" h="1270000">
                <a:moveTo>
                  <a:pt x="27939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09980"/>
                </a:lnTo>
                <a:close/>
              </a:path>
              <a:path w="27940" h="1270000">
                <a:moveTo>
                  <a:pt x="27939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79830"/>
                </a:lnTo>
                <a:close/>
              </a:path>
              <a:path w="27940" h="1270000">
                <a:moveTo>
                  <a:pt x="27939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7939" y="1193800"/>
                </a:lnTo>
                <a:lnTo>
                  <a:pt x="27939" y="1186180"/>
                </a:lnTo>
                <a:close/>
              </a:path>
              <a:path w="27940" h="1270000">
                <a:moveTo>
                  <a:pt x="27939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7939" y="1205230"/>
                </a:lnTo>
                <a:lnTo>
                  <a:pt x="27939" y="1193800"/>
                </a:lnTo>
                <a:close/>
              </a:path>
              <a:path w="27940" h="1270000">
                <a:moveTo>
                  <a:pt x="27939" y="1205230"/>
                </a:moveTo>
                <a:lnTo>
                  <a:pt x="0" y="1205230"/>
                </a:lnTo>
                <a:lnTo>
                  <a:pt x="0" y="1220470"/>
                </a:lnTo>
                <a:lnTo>
                  <a:pt x="1270" y="1220470"/>
                </a:lnTo>
                <a:lnTo>
                  <a:pt x="1270" y="1223010"/>
                </a:lnTo>
                <a:lnTo>
                  <a:pt x="2539" y="1223010"/>
                </a:lnTo>
                <a:lnTo>
                  <a:pt x="2539" y="1224280"/>
                </a:lnTo>
                <a:lnTo>
                  <a:pt x="3809" y="1224280"/>
                </a:lnTo>
                <a:lnTo>
                  <a:pt x="3809" y="1226820"/>
                </a:lnTo>
                <a:lnTo>
                  <a:pt x="5079" y="1226820"/>
                </a:lnTo>
                <a:lnTo>
                  <a:pt x="5079" y="1229360"/>
                </a:lnTo>
                <a:lnTo>
                  <a:pt x="6350" y="1229360"/>
                </a:lnTo>
                <a:lnTo>
                  <a:pt x="6350" y="1231900"/>
                </a:lnTo>
                <a:lnTo>
                  <a:pt x="27939" y="1231900"/>
                </a:lnTo>
                <a:lnTo>
                  <a:pt x="27939" y="1205230"/>
                </a:lnTo>
                <a:close/>
              </a:path>
              <a:path w="27940" h="1270000">
                <a:moveTo>
                  <a:pt x="27939" y="1231900"/>
                </a:moveTo>
                <a:lnTo>
                  <a:pt x="7620" y="1231900"/>
                </a:lnTo>
                <a:lnTo>
                  <a:pt x="7620" y="1234440"/>
                </a:lnTo>
                <a:lnTo>
                  <a:pt x="8889" y="1234440"/>
                </a:lnTo>
                <a:lnTo>
                  <a:pt x="8889" y="1236980"/>
                </a:lnTo>
                <a:lnTo>
                  <a:pt x="27939" y="1236980"/>
                </a:lnTo>
                <a:lnTo>
                  <a:pt x="27939" y="1231900"/>
                </a:lnTo>
                <a:close/>
              </a:path>
              <a:path w="27940" h="1270000">
                <a:moveTo>
                  <a:pt x="27939" y="1236980"/>
                </a:moveTo>
                <a:lnTo>
                  <a:pt x="10159" y="1236980"/>
                </a:lnTo>
                <a:lnTo>
                  <a:pt x="10159" y="1239520"/>
                </a:lnTo>
                <a:lnTo>
                  <a:pt x="11429" y="1239520"/>
                </a:lnTo>
                <a:lnTo>
                  <a:pt x="11429" y="1242060"/>
                </a:lnTo>
                <a:lnTo>
                  <a:pt x="12700" y="1242060"/>
                </a:lnTo>
                <a:lnTo>
                  <a:pt x="12700" y="1243330"/>
                </a:lnTo>
                <a:lnTo>
                  <a:pt x="13970" y="1243330"/>
                </a:lnTo>
                <a:lnTo>
                  <a:pt x="13970" y="1245870"/>
                </a:lnTo>
                <a:lnTo>
                  <a:pt x="15239" y="1245870"/>
                </a:lnTo>
                <a:lnTo>
                  <a:pt x="15239" y="1248410"/>
                </a:lnTo>
                <a:lnTo>
                  <a:pt x="16509" y="1248410"/>
                </a:lnTo>
                <a:lnTo>
                  <a:pt x="16509" y="1250950"/>
                </a:lnTo>
                <a:lnTo>
                  <a:pt x="17779" y="1250950"/>
                </a:lnTo>
                <a:lnTo>
                  <a:pt x="17779" y="1253490"/>
                </a:lnTo>
                <a:lnTo>
                  <a:pt x="19050" y="1253490"/>
                </a:lnTo>
                <a:lnTo>
                  <a:pt x="19050" y="1256030"/>
                </a:lnTo>
                <a:lnTo>
                  <a:pt x="20320" y="1256030"/>
                </a:lnTo>
                <a:lnTo>
                  <a:pt x="20320" y="1258570"/>
                </a:lnTo>
                <a:lnTo>
                  <a:pt x="21589" y="1258570"/>
                </a:lnTo>
                <a:lnTo>
                  <a:pt x="21589" y="1261110"/>
                </a:lnTo>
                <a:lnTo>
                  <a:pt x="22859" y="1261110"/>
                </a:lnTo>
                <a:lnTo>
                  <a:pt x="22859" y="1262380"/>
                </a:lnTo>
                <a:lnTo>
                  <a:pt x="24129" y="1262380"/>
                </a:lnTo>
                <a:lnTo>
                  <a:pt x="24129" y="1264920"/>
                </a:lnTo>
                <a:lnTo>
                  <a:pt x="25400" y="1264920"/>
                </a:lnTo>
                <a:lnTo>
                  <a:pt x="25400" y="1267460"/>
                </a:lnTo>
                <a:lnTo>
                  <a:pt x="26670" y="1267460"/>
                </a:lnTo>
                <a:lnTo>
                  <a:pt x="26670" y="1270000"/>
                </a:lnTo>
                <a:lnTo>
                  <a:pt x="27939" y="1270000"/>
                </a:lnTo>
                <a:lnTo>
                  <a:pt x="27939" y="1236980"/>
                </a:lnTo>
                <a:close/>
              </a:path>
            </a:pathLst>
          </a:custGeom>
          <a:solidFill>
            <a:srgbClr val="2142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820659" y="3075939"/>
            <a:ext cx="26670" cy="1308100"/>
          </a:xfrm>
          <a:custGeom>
            <a:avLst/>
            <a:gdLst/>
            <a:ahLst/>
            <a:cxnLst/>
            <a:rect l="l" t="t" r="r" b="b"/>
            <a:pathLst>
              <a:path w="26670" h="1308100">
                <a:moveTo>
                  <a:pt x="13970" y="0"/>
                </a:moveTo>
                <a:lnTo>
                  <a:pt x="0" y="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6670" h="1308100">
                <a:moveTo>
                  <a:pt x="2667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3400"/>
                </a:lnTo>
                <a:close/>
              </a:path>
              <a:path w="26670" h="1308100">
                <a:moveTo>
                  <a:pt x="2667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6670" y="565149"/>
                </a:lnTo>
                <a:lnTo>
                  <a:pt x="26670" y="546099"/>
                </a:lnTo>
                <a:close/>
              </a:path>
              <a:path w="26670" h="1308100">
                <a:moveTo>
                  <a:pt x="2667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65150"/>
                </a:lnTo>
                <a:close/>
              </a:path>
              <a:path w="26670" h="1308100">
                <a:moveTo>
                  <a:pt x="2667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6670" y="590549"/>
                </a:lnTo>
                <a:lnTo>
                  <a:pt x="26670" y="577850"/>
                </a:lnTo>
                <a:close/>
              </a:path>
              <a:path w="26670" h="1308100">
                <a:moveTo>
                  <a:pt x="2667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0549"/>
                </a:lnTo>
                <a:close/>
              </a:path>
              <a:path w="26670" h="1308100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1308100">
                <a:moveTo>
                  <a:pt x="2667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6670" y="641349"/>
                </a:lnTo>
                <a:lnTo>
                  <a:pt x="26670" y="628649"/>
                </a:lnTo>
                <a:close/>
              </a:path>
              <a:path w="26670" h="1308100">
                <a:moveTo>
                  <a:pt x="2667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1349"/>
                </a:lnTo>
                <a:close/>
              </a:path>
              <a:path w="26670" h="1308100">
                <a:moveTo>
                  <a:pt x="2667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699"/>
                </a:lnTo>
                <a:close/>
              </a:path>
              <a:path w="26670" h="1308100">
                <a:moveTo>
                  <a:pt x="2667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60400"/>
                </a:lnTo>
                <a:close/>
              </a:path>
              <a:path w="26670" h="1308100">
                <a:moveTo>
                  <a:pt x="2667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6670" y="755649"/>
                </a:lnTo>
                <a:lnTo>
                  <a:pt x="26670" y="685799"/>
                </a:lnTo>
                <a:close/>
              </a:path>
              <a:path w="26670" h="1308100">
                <a:moveTo>
                  <a:pt x="2667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6670" y="793749"/>
                </a:lnTo>
                <a:lnTo>
                  <a:pt x="26670" y="755649"/>
                </a:lnTo>
                <a:close/>
              </a:path>
              <a:path w="26670" h="1308100">
                <a:moveTo>
                  <a:pt x="2667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93750"/>
                </a:lnTo>
                <a:close/>
              </a:path>
              <a:path w="26670" h="130810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1308100">
                <a:moveTo>
                  <a:pt x="2667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6670" y="811529"/>
                </a:lnTo>
                <a:lnTo>
                  <a:pt x="26670" y="805179"/>
                </a:lnTo>
                <a:close/>
              </a:path>
              <a:path w="26670" h="1308100">
                <a:moveTo>
                  <a:pt x="2667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11530"/>
                </a:lnTo>
                <a:close/>
              </a:path>
              <a:path w="26670" h="1308100">
                <a:moveTo>
                  <a:pt x="2667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38200"/>
                </a:lnTo>
                <a:close/>
              </a:path>
              <a:path w="26670" h="1308100">
                <a:moveTo>
                  <a:pt x="2667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79"/>
                </a:lnTo>
                <a:close/>
              </a:path>
              <a:path w="26670" h="1308100">
                <a:moveTo>
                  <a:pt x="2667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3600"/>
                </a:lnTo>
                <a:close/>
              </a:path>
              <a:path w="26670" h="1308100">
                <a:moveTo>
                  <a:pt x="2667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876300"/>
                </a:lnTo>
                <a:close/>
              </a:path>
              <a:path w="26670" h="1308100">
                <a:moveTo>
                  <a:pt x="2667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882650"/>
                </a:lnTo>
                <a:close/>
              </a:path>
              <a:path w="26670" h="1308100">
                <a:moveTo>
                  <a:pt x="2667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6670" y="933449"/>
                </a:lnTo>
                <a:lnTo>
                  <a:pt x="26670" y="925830"/>
                </a:lnTo>
                <a:close/>
              </a:path>
              <a:path w="26670" h="1308100">
                <a:moveTo>
                  <a:pt x="2667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6670" y="939799"/>
                </a:lnTo>
                <a:lnTo>
                  <a:pt x="26670" y="933449"/>
                </a:lnTo>
                <a:close/>
              </a:path>
              <a:path w="26670" h="1308100">
                <a:moveTo>
                  <a:pt x="2667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39799"/>
                </a:lnTo>
                <a:close/>
              </a:path>
              <a:path w="26670" h="1308100">
                <a:moveTo>
                  <a:pt x="2667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6670" y="982979"/>
                </a:lnTo>
                <a:lnTo>
                  <a:pt x="26670" y="976629"/>
                </a:lnTo>
                <a:close/>
              </a:path>
              <a:path w="26670" h="1308100">
                <a:moveTo>
                  <a:pt x="2667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6670" y="1014729"/>
                </a:lnTo>
                <a:lnTo>
                  <a:pt x="26670" y="982979"/>
                </a:lnTo>
                <a:close/>
              </a:path>
              <a:path w="26670" h="1308100">
                <a:moveTo>
                  <a:pt x="2667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29"/>
                </a:lnTo>
                <a:close/>
              </a:path>
              <a:path w="26670" h="1308100">
                <a:moveTo>
                  <a:pt x="2667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6670" y="1028699"/>
                </a:lnTo>
                <a:lnTo>
                  <a:pt x="26670" y="1021079"/>
                </a:lnTo>
                <a:close/>
              </a:path>
              <a:path w="26670" h="1308100">
                <a:moveTo>
                  <a:pt x="2667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28699"/>
                </a:lnTo>
                <a:close/>
              </a:path>
              <a:path w="26670" h="1308100">
                <a:moveTo>
                  <a:pt x="2667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6670" y="1071879"/>
                </a:lnTo>
                <a:lnTo>
                  <a:pt x="26670" y="1066799"/>
                </a:lnTo>
                <a:close/>
              </a:path>
              <a:path w="26670" h="1308100">
                <a:moveTo>
                  <a:pt x="2667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6670" y="1097279"/>
                </a:lnTo>
                <a:lnTo>
                  <a:pt x="26670" y="1071880"/>
                </a:lnTo>
                <a:close/>
              </a:path>
              <a:path w="26670" h="1308100">
                <a:moveTo>
                  <a:pt x="2667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6670" y="1167129"/>
                </a:lnTo>
                <a:lnTo>
                  <a:pt x="26670" y="1097279"/>
                </a:lnTo>
                <a:close/>
              </a:path>
              <a:path w="26670" h="1308100">
                <a:moveTo>
                  <a:pt x="2667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67130"/>
                </a:lnTo>
                <a:close/>
              </a:path>
              <a:path w="26670" h="1308100">
                <a:moveTo>
                  <a:pt x="2667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6670" y="1181099"/>
                </a:lnTo>
                <a:lnTo>
                  <a:pt x="26670" y="1173479"/>
                </a:lnTo>
                <a:close/>
              </a:path>
              <a:path w="26670" h="1308100">
                <a:moveTo>
                  <a:pt x="2667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6670" y="1192529"/>
                </a:lnTo>
                <a:lnTo>
                  <a:pt x="26670" y="1181099"/>
                </a:lnTo>
                <a:close/>
              </a:path>
              <a:path w="26670" h="1308100">
                <a:moveTo>
                  <a:pt x="2667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92530"/>
                </a:lnTo>
                <a:close/>
              </a:path>
              <a:path w="26670" h="1308100">
                <a:moveTo>
                  <a:pt x="26670" y="1219199"/>
                </a:moveTo>
                <a:lnTo>
                  <a:pt x="0" y="1219199"/>
                </a:lnTo>
                <a:lnTo>
                  <a:pt x="0" y="1259839"/>
                </a:lnTo>
                <a:lnTo>
                  <a:pt x="1270" y="1259839"/>
                </a:lnTo>
                <a:lnTo>
                  <a:pt x="1270" y="1262379"/>
                </a:lnTo>
                <a:lnTo>
                  <a:pt x="2540" y="1262379"/>
                </a:lnTo>
                <a:lnTo>
                  <a:pt x="2540" y="1264919"/>
                </a:lnTo>
                <a:lnTo>
                  <a:pt x="3810" y="1264919"/>
                </a:lnTo>
                <a:lnTo>
                  <a:pt x="3810" y="1267459"/>
                </a:lnTo>
                <a:lnTo>
                  <a:pt x="5080" y="1267459"/>
                </a:lnTo>
                <a:lnTo>
                  <a:pt x="5080" y="1268729"/>
                </a:lnTo>
                <a:lnTo>
                  <a:pt x="6350" y="1268729"/>
                </a:lnTo>
                <a:lnTo>
                  <a:pt x="6350" y="1271269"/>
                </a:lnTo>
                <a:lnTo>
                  <a:pt x="7620" y="1271269"/>
                </a:lnTo>
                <a:lnTo>
                  <a:pt x="7620" y="1273809"/>
                </a:lnTo>
                <a:lnTo>
                  <a:pt x="8890" y="1273809"/>
                </a:lnTo>
                <a:lnTo>
                  <a:pt x="8890" y="1276349"/>
                </a:lnTo>
                <a:lnTo>
                  <a:pt x="10160" y="1276349"/>
                </a:lnTo>
                <a:lnTo>
                  <a:pt x="10160" y="1278889"/>
                </a:lnTo>
                <a:lnTo>
                  <a:pt x="11430" y="1278889"/>
                </a:lnTo>
                <a:lnTo>
                  <a:pt x="11430" y="1281429"/>
                </a:lnTo>
                <a:lnTo>
                  <a:pt x="12700" y="1281429"/>
                </a:lnTo>
                <a:lnTo>
                  <a:pt x="12700" y="1283969"/>
                </a:lnTo>
                <a:lnTo>
                  <a:pt x="13970" y="1283969"/>
                </a:lnTo>
                <a:lnTo>
                  <a:pt x="13970" y="1286509"/>
                </a:lnTo>
                <a:lnTo>
                  <a:pt x="15240" y="1286509"/>
                </a:lnTo>
                <a:lnTo>
                  <a:pt x="15240" y="1287779"/>
                </a:lnTo>
                <a:lnTo>
                  <a:pt x="26670" y="1287779"/>
                </a:lnTo>
                <a:lnTo>
                  <a:pt x="26670" y="1219199"/>
                </a:lnTo>
                <a:close/>
              </a:path>
              <a:path w="26670" h="1308100">
                <a:moveTo>
                  <a:pt x="26670" y="1287780"/>
                </a:moveTo>
                <a:lnTo>
                  <a:pt x="16510" y="1287780"/>
                </a:lnTo>
                <a:lnTo>
                  <a:pt x="16510" y="1290319"/>
                </a:lnTo>
                <a:lnTo>
                  <a:pt x="17780" y="1290319"/>
                </a:lnTo>
                <a:lnTo>
                  <a:pt x="17780" y="1292859"/>
                </a:lnTo>
                <a:lnTo>
                  <a:pt x="19050" y="1292859"/>
                </a:lnTo>
                <a:lnTo>
                  <a:pt x="19050" y="1295399"/>
                </a:lnTo>
                <a:lnTo>
                  <a:pt x="26670" y="1295399"/>
                </a:lnTo>
                <a:lnTo>
                  <a:pt x="26670" y="1287780"/>
                </a:lnTo>
                <a:close/>
              </a:path>
              <a:path w="26670" h="1308100">
                <a:moveTo>
                  <a:pt x="26670" y="1295400"/>
                </a:moveTo>
                <a:lnTo>
                  <a:pt x="20320" y="1295400"/>
                </a:lnTo>
                <a:lnTo>
                  <a:pt x="20320" y="1297939"/>
                </a:lnTo>
                <a:lnTo>
                  <a:pt x="21590" y="1297939"/>
                </a:lnTo>
                <a:lnTo>
                  <a:pt x="21590" y="1300479"/>
                </a:lnTo>
                <a:lnTo>
                  <a:pt x="22860" y="1300479"/>
                </a:lnTo>
                <a:lnTo>
                  <a:pt x="22860" y="1303019"/>
                </a:lnTo>
                <a:lnTo>
                  <a:pt x="24130" y="1303019"/>
                </a:lnTo>
                <a:lnTo>
                  <a:pt x="24130" y="1305559"/>
                </a:lnTo>
                <a:lnTo>
                  <a:pt x="25400" y="1305559"/>
                </a:lnTo>
                <a:lnTo>
                  <a:pt x="25400" y="1308099"/>
                </a:lnTo>
                <a:lnTo>
                  <a:pt x="26670" y="1308099"/>
                </a:lnTo>
                <a:lnTo>
                  <a:pt x="26670" y="12954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847330" y="3088639"/>
            <a:ext cx="27940" cy="1361440"/>
          </a:xfrm>
          <a:custGeom>
            <a:avLst/>
            <a:gdLst/>
            <a:ahLst/>
            <a:cxnLst/>
            <a:rect l="l" t="t" r="r" b="b"/>
            <a:pathLst>
              <a:path w="27940" h="1361439">
                <a:moveTo>
                  <a:pt x="7620" y="0"/>
                </a:moveTo>
                <a:lnTo>
                  <a:pt x="0" y="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361439">
                <a:moveTo>
                  <a:pt x="2794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1361439">
                <a:moveTo>
                  <a:pt x="27940" y="533400"/>
                </a:moveTo>
                <a:lnTo>
                  <a:pt x="0" y="5334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33400"/>
                </a:lnTo>
                <a:close/>
              </a:path>
              <a:path w="27940" h="1361439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361439">
                <a:moveTo>
                  <a:pt x="2794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65150"/>
                </a:lnTo>
                <a:close/>
              </a:path>
              <a:path w="27940" h="1361439">
                <a:moveTo>
                  <a:pt x="27940" y="577850"/>
                </a:moveTo>
                <a:lnTo>
                  <a:pt x="0" y="57785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77850"/>
                </a:lnTo>
                <a:close/>
              </a:path>
              <a:path w="27940" h="1361439">
                <a:moveTo>
                  <a:pt x="27940" y="609600"/>
                </a:moveTo>
                <a:lnTo>
                  <a:pt x="0" y="6096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609600"/>
                </a:lnTo>
                <a:close/>
              </a:path>
              <a:path w="27940" h="136143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361439">
                <a:moveTo>
                  <a:pt x="27940" y="628650"/>
                </a:moveTo>
                <a:lnTo>
                  <a:pt x="0" y="628650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8650"/>
                </a:lnTo>
                <a:close/>
              </a:path>
              <a:path w="27940" h="136143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361439">
                <a:moveTo>
                  <a:pt x="27940" y="647700"/>
                </a:moveTo>
                <a:lnTo>
                  <a:pt x="0" y="6477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7700"/>
                </a:lnTo>
                <a:close/>
              </a:path>
              <a:path w="27940" h="1361439">
                <a:moveTo>
                  <a:pt x="27940" y="673100"/>
                </a:moveTo>
                <a:lnTo>
                  <a:pt x="0" y="67310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673100"/>
                </a:lnTo>
                <a:close/>
              </a:path>
              <a:path w="27940" h="1361439">
                <a:moveTo>
                  <a:pt x="27940" y="742950"/>
                </a:moveTo>
                <a:lnTo>
                  <a:pt x="0" y="7429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42950"/>
                </a:lnTo>
                <a:close/>
              </a:path>
              <a:path w="27940" h="1361439">
                <a:moveTo>
                  <a:pt x="27940" y="781050"/>
                </a:moveTo>
                <a:lnTo>
                  <a:pt x="0" y="78105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81050"/>
                </a:lnTo>
                <a:close/>
              </a:path>
              <a:path w="27940" h="1361439">
                <a:moveTo>
                  <a:pt x="2794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7940" y="792480"/>
                </a:lnTo>
                <a:lnTo>
                  <a:pt x="27940" y="786130"/>
                </a:lnTo>
                <a:close/>
              </a:path>
              <a:path w="27940" h="1361439">
                <a:moveTo>
                  <a:pt x="2794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2480"/>
                </a:lnTo>
                <a:close/>
              </a:path>
              <a:path w="27940" h="1361439">
                <a:moveTo>
                  <a:pt x="27940" y="798830"/>
                </a:moveTo>
                <a:lnTo>
                  <a:pt x="0" y="79883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8830"/>
                </a:lnTo>
                <a:close/>
              </a:path>
              <a:path w="27940" h="1361439">
                <a:moveTo>
                  <a:pt x="27940" y="825500"/>
                </a:moveTo>
                <a:lnTo>
                  <a:pt x="0" y="82550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25500"/>
                </a:lnTo>
                <a:close/>
              </a:path>
              <a:path w="27940" h="1361439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361439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1361439">
                <a:moveTo>
                  <a:pt x="27940" y="863600"/>
                </a:moveTo>
                <a:lnTo>
                  <a:pt x="0" y="863600"/>
                </a:lnTo>
                <a:lnTo>
                  <a:pt x="0" y="869950"/>
                </a:lnTo>
                <a:lnTo>
                  <a:pt x="27940" y="869950"/>
                </a:lnTo>
                <a:lnTo>
                  <a:pt x="27940" y="863600"/>
                </a:lnTo>
                <a:close/>
              </a:path>
              <a:path w="27940" h="1361439">
                <a:moveTo>
                  <a:pt x="27940" y="869950"/>
                </a:moveTo>
                <a:lnTo>
                  <a:pt x="0" y="869950"/>
                </a:lnTo>
                <a:lnTo>
                  <a:pt x="0" y="913130"/>
                </a:lnTo>
                <a:lnTo>
                  <a:pt x="27940" y="913130"/>
                </a:lnTo>
                <a:lnTo>
                  <a:pt x="27940" y="869950"/>
                </a:lnTo>
                <a:close/>
              </a:path>
              <a:path w="27940" h="1361439">
                <a:moveTo>
                  <a:pt x="27940" y="913130"/>
                </a:moveTo>
                <a:lnTo>
                  <a:pt x="0" y="91313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913130"/>
                </a:lnTo>
                <a:close/>
              </a:path>
              <a:path w="27940" h="1361439">
                <a:moveTo>
                  <a:pt x="27940" y="920750"/>
                </a:moveTo>
                <a:lnTo>
                  <a:pt x="0" y="92075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20750"/>
                </a:lnTo>
                <a:close/>
              </a:path>
              <a:path w="27940" h="1361439">
                <a:moveTo>
                  <a:pt x="27940" y="927100"/>
                </a:moveTo>
                <a:lnTo>
                  <a:pt x="0" y="92710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27100"/>
                </a:lnTo>
                <a:close/>
              </a:path>
              <a:path w="27940" h="1361439">
                <a:moveTo>
                  <a:pt x="27940" y="963930"/>
                </a:moveTo>
                <a:lnTo>
                  <a:pt x="0" y="963930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3930"/>
                </a:lnTo>
                <a:close/>
              </a:path>
              <a:path w="27940" h="1361439">
                <a:moveTo>
                  <a:pt x="27940" y="970280"/>
                </a:moveTo>
                <a:lnTo>
                  <a:pt x="0" y="97028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70280"/>
                </a:lnTo>
                <a:close/>
              </a:path>
              <a:path w="27940" h="1361439">
                <a:moveTo>
                  <a:pt x="2794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7940" y="1008380"/>
                </a:lnTo>
                <a:lnTo>
                  <a:pt x="27940" y="1002030"/>
                </a:lnTo>
                <a:close/>
              </a:path>
              <a:path w="27940" h="1361439">
                <a:moveTo>
                  <a:pt x="27940" y="1008380"/>
                </a:moveTo>
                <a:lnTo>
                  <a:pt x="0" y="1008380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8380"/>
                </a:lnTo>
                <a:close/>
              </a:path>
              <a:path w="27940" h="1361439">
                <a:moveTo>
                  <a:pt x="27940" y="1016000"/>
                </a:moveTo>
                <a:lnTo>
                  <a:pt x="0" y="10160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1016000"/>
                </a:lnTo>
                <a:close/>
              </a:path>
              <a:path w="27940" h="1361439">
                <a:moveTo>
                  <a:pt x="27940" y="1054100"/>
                </a:moveTo>
                <a:lnTo>
                  <a:pt x="0" y="1054100"/>
                </a:lnTo>
                <a:lnTo>
                  <a:pt x="0" y="1059180"/>
                </a:lnTo>
                <a:lnTo>
                  <a:pt x="27940" y="1059180"/>
                </a:lnTo>
                <a:lnTo>
                  <a:pt x="27940" y="1054100"/>
                </a:lnTo>
                <a:close/>
              </a:path>
              <a:path w="27940" h="1361439">
                <a:moveTo>
                  <a:pt x="27940" y="1059180"/>
                </a:moveTo>
                <a:lnTo>
                  <a:pt x="0" y="1059180"/>
                </a:lnTo>
                <a:lnTo>
                  <a:pt x="0" y="1084580"/>
                </a:lnTo>
                <a:lnTo>
                  <a:pt x="27940" y="1084580"/>
                </a:lnTo>
                <a:lnTo>
                  <a:pt x="27940" y="1059180"/>
                </a:lnTo>
                <a:close/>
              </a:path>
              <a:path w="27940" h="1361439">
                <a:moveTo>
                  <a:pt x="27940" y="1084580"/>
                </a:moveTo>
                <a:lnTo>
                  <a:pt x="0" y="1084580"/>
                </a:lnTo>
                <a:lnTo>
                  <a:pt x="0" y="1154430"/>
                </a:lnTo>
                <a:lnTo>
                  <a:pt x="27940" y="1154430"/>
                </a:lnTo>
                <a:lnTo>
                  <a:pt x="27940" y="1084580"/>
                </a:lnTo>
                <a:close/>
              </a:path>
              <a:path w="27940" h="1361439">
                <a:moveTo>
                  <a:pt x="27940" y="1154430"/>
                </a:moveTo>
                <a:lnTo>
                  <a:pt x="0" y="115443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54430"/>
                </a:lnTo>
                <a:close/>
              </a:path>
              <a:path w="27940" h="1361439">
                <a:moveTo>
                  <a:pt x="27940" y="1160780"/>
                </a:moveTo>
                <a:lnTo>
                  <a:pt x="0" y="116078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60780"/>
                </a:lnTo>
                <a:close/>
              </a:path>
              <a:path w="27940" h="1361439">
                <a:moveTo>
                  <a:pt x="27940" y="1168400"/>
                </a:moveTo>
                <a:lnTo>
                  <a:pt x="0" y="11684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8400"/>
                </a:lnTo>
                <a:close/>
              </a:path>
              <a:path w="27940" h="136143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1361439">
                <a:moveTo>
                  <a:pt x="27940" y="1206500"/>
                </a:moveTo>
                <a:lnTo>
                  <a:pt x="0" y="120650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06500"/>
                </a:lnTo>
                <a:close/>
              </a:path>
              <a:path w="27940" h="1361439">
                <a:moveTo>
                  <a:pt x="27940" y="1282700"/>
                </a:moveTo>
                <a:lnTo>
                  <a:pt x="0" y="1282700"/>
                </a:lnTo>
                <a:lnTo>
                  <a:pt x="0" y="1297940"/>
                </a:lnTo>
                <a:lnTo>
                  <a:pt x="1270" y="1297940"/>
                </a:lnTo>
                <a:lnTo>
                  <a:pt x="1270" y="1300480"/>
                </a:lnTo>
                <a:lnTo>
                  <a:pt x="2540" y="1300480"/>
                </a:lnTo>
                <a:lnTo>
                  <a:pt x="2540" y="1304290"/>
                </a:lnTo>
                <a:lnTo>
                  <a:pt x="3810" y="1304290"/>
                </a:lnTo>
                <a:lnTo>
                  <a:pt x="3810" y="1306830"/>
                </a:lnTo>
                <a:lnTo>
                  <a:pt x="5079" y="1306830"/>
                </a:lnTo>
                <a:lnTo>
                  <a:pt x="5079" y="1310640"/>
                </a:lnTo>
                <a:lnTo>
                  <a:pt x="6350" y="1310640"/>
                </a:lnTo>
                <a:lnTo>
                  <a:pt x="6350" y="1313180"/>
                </a:lnTo>
                <a:lnTo>
                  <a:pt x="7619" y="1313180"/>
                </a:lnTo>
                <a:lnTo>
                  <a:pt x="7620" y="1315720"/>
                </a:lnTo>
                <a:lnTo>
                  <a:pt x="8890" y="1315720"/>
                </a:lnTo>
                <a:lnTo>
                  <a:pt x="8890" y="1319530"/>
                </a:lnTo>
                <a:lnTo>
                  <a:pt x="10160" y="1319530"/>
                </a:lnTo>
                <a:lnTo>
                  <a:pt x="10160" y="1322070"/>
                </a:lnTo>
                <a:lnTo>
                  <a:pt x="11429" y="1322070"/>
                </a:lnTo>
                <a:lnTo>
                  <a:pt x="11429" y="1325880"/>
                </a:lnTo>
                <a:lnTo>
                  <a:pt x="12700" y="1325880"/>
                </a:lnTo>
                <a:lnTo>
                  <a:pt x="12700" y="1328420"/>
                </a:lnTo>
                <a:lnTo>
                  <a:pt x="13970" y="1328420"/>
                </a:lnTo>
                <a:lnTo>
                  <a:pt x="13970" y="1330960"/>
                </a:lnTo>
                <a:lnTo>
                  <a:pt x="15240" y="1330960"/>
                </a:lnTo>
                <a:lnTo>
                  <a:pt x="15240" y="1334770"/>
                </a:lnTo>
                <a:lnTo>
                  <a:pt x="16510" y="1334770"/>
                </a:lnTo>
                <a:lnTo>
                  <a:pt x="16510" y="1337310"/>
                </a:lnTo>
                <a:lnTo>
                  <a:pt x="17779" y="1337310"/>
                </a:lnTo>
                <a:lnTo>
                  <a:pt x="17779" y="1341120"/>
                </a:lnTo>
                <a:lnTo>
                  <a:pt x="19050" y="1341120"/>
                </a:lnTo>
                <a:lnTo>
                  <a:pt x="19050" y="1343660"/>
                </a:lnTo>
                <a:lnTo>
                  <a:pt x="20320" y="1343660"/>
                </a:lnTo>
                <a:lnTo>
                  <a:pt x="20320" y="1346200"/>
                </a:lnTo>
                <a:lnTo>
                  <a:pt x="21590" y="1346200"/>
                </a:lnTo>
                <a:lnTo>
                  <a:pt x="21590" y="1350010"/>
                </a:lnTo>
                <a:lnTo>
                  <a:pt x="22860" y="1350010"/>
                </a:lnTo>
                <a:lnTo>
                  <a:pt x="22860" y="1352550"/>
                </a:lnTo>
                <a:lnTo>
                  <a:pt x="24129" y="1352550"/>
                </a:lnTo>
                <a:lnTo>
                  <a:pt x="24129" y="1356360"/>
                </a:lnTo>
                <a:lnTo>
                  <a:pt x="25400" y="1356360"/>
                </a:lnTo>
                <a:lnTo>
                  <a:pt x="25400" y="1358900"/>
                </a:lnTo>
                <a:lnTo>
                  <a:pt x="26670" y="1358900"/>
                </a:lnTo>
                <a:lnTo>
                  <a:pt x="26670" y="1361440"/>
                </a:lnTo>
                <a:lnTo>
                  <a:pt x="27940" y="1361440"/>
                </a:lnTo>
                <a:lnTo>
                  <a:pt x="27940" y="1282700"/>
                </a:lnTo>
                <a:close/>
              </a:path>
            </a:pathLst>
          </a:custGeom>
          <a:solidFill>
            <a:srgbClr val="2142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875269" y="3101339"/>
            <a:ext cx="26670" cy="1412240"/>
          </a:xfrm>
          <a:custGeom>
            <a:avLst/>
            <a:gdLst/>
            <a:ahLst/>
            <a:cxnLst/>
            <a:rect l="l" t="t" r="r" b="b"/>
            <a:pathLst>
              <a:path w="26670" h="1412239">
                <a:moveTo>
                  <a:pt x="1270" y="0"/>
                </a:moveTo>
                <a:lnTo>
                  <a:pt x="0" y="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412239">
                <a:moveTo>
                  <a:pt x="26670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1412239">
                <a:moveTo>
                  <a:pt x="26670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0700"/>
                </a:lnTo>
                <a:close/>
              </a:path>
              <a:path w="26670" h="141223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122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412239">
                <a:moveTo>
                  <a:pt x="26670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65150"/>
                </a:lnTo>
                <a:close/>
              </a:path>
              <a:path w="26670" h="1412239">
                <a:moveTo>
                  <a:pt x="26670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6900"/>
                </a:lnTo>
                <a:close/>
              </a:path>
              <a:path w="26670" h="141223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412239">
                <a:moveTo>
                  <a:pt x="26670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5950"/>
                </a:lnTo>
                <a:close/>
              </a:path>
              <a:path w="26670" h="1412239">
                <a:moveTo>
                  <a:pt x="2667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1412239">
                <a:moveTo>
                  <a:pt x="26670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35000"/>
                </a:lnTo>
                <a:close/>
              </a:path>
              <a:path w="26670" h="1412239">
                <a:moveTo>
                  <a:pt x="26670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60400"/>
                </a:lnTo>
                <a:close/>
              </a:path>
              <a:path w="26670" h="1412239">
                <a:moveTo>
                  <a:pt x="26670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30250"/>
                </a:lnTo>
                <a:close/>
              </a:path>
              <a:path w="26670" h="1412239">
                <a:moveTo>
                  <a:pt x="26670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68350"/>
                </a:lnTo>
                <a:close/>
              </a:path>
              <a:path w="26670" h="1412239">
                <a:moveTo>
                  <a:pt x="2667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73430"/>
                </a:lnTo>
                <a:close/>
              </a:path>
              <a:path w="26670" h="1412239">
                <a:moveTo>
                  <a:pt x="2667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70" y="786129"/>
                </a:lnTo>
                <a:lnTo>
                  <a:pt x="26670" y="779780"/>
                </a:lnTo>
                <a:close/>
              </a:path>
              <a:path w="26670" h="141223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1412239">
                <a:moveTo>
                  <a:pt x="26670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12800"/>
                </a:lnTo>
                <a:close/>
              </a:path>
              <a:path w="26670" h="1412239">
                <a:moveTo>
                  <a:pt x="2667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0580"/>
                </a:lnTo>
                <a:close/>
              </a:path>
              <a:path w="26670" h="141223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1412239">
                <a:moveTo>
                  <a:pt x="26670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1412239">
                <a:moveTo>
                  <a:pt x="26670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57250"/>
                </a:lnTo>
                <a:close/>
              </a:path>
              <a:path w="26670" h="1412239">
                <a:moveTo>
                  <a:pt x="26670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0430"/>
                </a:lnTo>
                <a:close/>
              </a:path>
              <a:path w="26670" h="1412239">
                <a:moveTo>
                  <a:pt x="26670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8050"/>
                </a:lnTo>
                <a:close/>
              </a:path>
              <a:path w="26670" h="1412239">
                <a:moveTo>
                  <a:pt x="26670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4400"/>
                </a:lnTo>
                <a:close/>
              </a:path>
              <a:path w="26670" h="1412239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1412239">
                <a:moveTo>
                  <a:pt x="26670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7580"/>
                </a:lnTo>
                <a:close/>
              </a:path>
              <a:path w="26670" h="1412239">
                <a:moveTo>
                  <a:pt x="2667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412239">
                <a:moveTo>
                  <a:pt x="26670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5680"/>
                </a:lnTo>
                <a:close/>
              </a:path>
              <a:path w="26670" h="1412239">
                <a:moveTo>
                  <a:pt x="26670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1003300"/>
                </a:lnTo>
                <a:close/>
              </a:path>
              <a:path w="26670" h="1412239">
                <a:moveTo>
                  <a:pt x="26670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1400"/>
                </a:lnTo>
                <a:close/>
              </a:path>
              <a:path w="26670" h="1412239">
                <a:moveTo>
                  <a:pt x="26670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70" y="1071880"/>
                </a:lnTo>
                <a:lnTo>
                  <a:pt x="26670" y="1046480"/>
                </a:lnTo>
                <a:close/>
              </a:path>
              <a:path w="26670" h="1412239">
                <a:moveTo>
                  <a:pt x="26670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071880"/>
                </a:lnTo>
                <a:close/>
              </a:path>
              <a:path w="26670" h="141223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1412239">
                <a:moveTo>
                  <a:pt x="2667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48080"/>
                </a:lnTo>
                <a:close/>
              </a:path>
              <a:path w="26670" h="1412239">
                <a:moveTo>
                  <a:pt x="26670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5700"/>
                </a:lnTo>
                <a:close/>
              </a:path>
              <a:path w="26670" h="141223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1412239">
                <a:moveTo>
                  <a:pt x="26670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193800"/>
                </a:lnTo>
                <a:close/>
              </a:path>
              <a:path w="26670" h="1412239">
                <a:moveTo>
                  <a:pt x="26670" y="1270000"/>
                </a:moveTo>
                <a:lnTo>
                  <a:pt x="0" y="127000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270000"/>
                </a:lnTo>
                <a:close/>
              </a:path>
              <a:path w="26670" h="1412239">
                <a:moveTo>
                  <a:pt x="26670" y="1352550"/>
                </a:moveTo>
                <a:lnTo>
                  <a:pt x="1270" y="1352550"/>
                </a:lnTo>
                <a:lnTo>
                  <a:pt x="1270" y="1355090"/>
                </a:lnTo>
                <a:lnTo>
                  <a:pt x="2539" y="1355090"/>
                </a:lnTo>
                <a:lnTo>
                  <a:pt x="2539" y="1357630"/>
                </a:lnTo>
                <a:lnTo>
                  <a:pt x="3809" y="1357630"/>
                </a:lnTo>
                <a:lnTo>
                  <a:pt x="3809" y="1361440"/>
                </a:lnTo>
                <a:lnTo>
                  <a:pt x="5079" y="1361440"/>
                </a:lnTo>
                <a:lnTo>
                  <a:pt x="5079" y="1363980"/>
                </a:lnTo>
                <a:lnTo>
                  <a:pt x="6350" y="1363980"/>
                </a:lnTo>
                <a:lnTo>
                  <a:pt x="6350" y="1367790"/>
                </a:lnTo>
                <a:lnTo>
                  <a:pt x="7620" y="1367790"/>
                </a:lnTo>
                <a:lnTo>
                  <a:pt x="7620" y="1370330"/>
                </a:lnTo>
                <a:lnTo>
                  <a:pt x="8889" y="1370330"/>
                </a:lnTo>
                <a:lnTo>
                  <a:pt x="8889" y="1372870"/>
                </a:lnTo>
                <a:lnTo>
                  <a:pt x="10159" y="1372870"/>
                </a:lnTo>
                <a:lnTo>
                  <a:pt x="10159" y="1376680"/>
                </a:lnTo>
                <a:lnTo>
                  <a:pt x="11429" y="1376680"/>
                </a:lnTo>
                <a:lnTo>
                  <a:pt x="11429" y="1379220"/>
                </a:lnTo>
                <a:lnTo>
                  <a:pt x="12700" y="1379220"/>
                </a:lnTo>
                <a:lnTo>
                  <a:pt x="12700" y="1383030"/>
                </a:lnTo>
                <a:lnTo>
                  <a:pt x="13970" y="1383030"/>
                </a:lnTo>
                <a:lnTo>
                  <a:pt x="13970" y="1385570"/>
                </a:lnTo>
                <a:lnTo>
                  <a:pt x="15239" y="1385570"/>
                </a:lnTo>
                <a:lnTo>
                  <a:pt x="15239" y="1388110"/>
                </a:lnTo>
                <a:lnTo>
                  <a:pt x="16509" y="1388110"/>
                </a:lnTo>
                <a:lnTo>
                  <a:pt x="16509" y="1391920"/>
                </a:lnTo>
                <a:lnTo>
                  <a:pt x="17779" y="1391920"/>
                </a:lnTo>
                <a:lnTo>
                  <a:pt x="17779" y="1394460"/>
                </a:lnTo>
                <a:lnTo>
                  <a:pt x="19050" y="1394460"/>
                </a:lnTo>
                <a:lnTo>
                  <a:pt x="19050" y="1398270"/>
                </a:lnTo>
                <a:lnTo>
                  <a:pt x="20320" y="1398270"/>
                </a:lnTo>
                <a:lnTo>
                  <a:pt x="20320" y="1400810"/>
                </a:lnTo>
                <a:lnTo>
                  <a:pt x="21589" y="1400810"/>
                </a:lnTo>
                <a:lnTo>
                  <a:pt x="21589" y="1403350"/>
                </a:lnTo>
                <a:lnTo>
                  <a:pt x="22859" y="1403350"/>
                </a:lnTo>
                <a:lnTo>
                  <a:pt x="22859" y="1407160"/>
                </a:lnTo>
                <a:lnTo>
                  <a:pt x="24129" y="1407160"/>
                </a:lnTo>
                <a:lnTo>
                  <a:pt x="24129" y="1409700"/>
                </a:lnTo>
                <a:lnTo>
                  <a:pt x="26670" y="1409700"/>
                </a:lnTo>
                <a:lnTo>
                  <a:pt x="26670" y="1352550"/>
                </a:lnTo>
                <a:close/>
              </a:path>
              <a:path w="26670" h="1412239">
                <a:moveTo>
                  <a:pt x="26670" y="1409700"/>
                </a:moveTo>
                <a:lnTo>
                  <a:pt x="25400" y="1409700"/>
                </a:lnTo>
                <a:lnTo>
                  <a:pt x="25400" y="1412240"/>
                </a:lnTo>
                <a:lnTo>
                  <a:pt x="26670" y="1412240"/>
                </a:lnTo>
                <a:lnTo>
                  <a:pt x="26670" y="1409700"/>
                </a:lnTo>
                <a:close/>
              </a:path>
            </a:pathLst>
          </a:custGeom>
          <a:solidFill>
            <a:srgbClr val="2141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01940" y="3126739"/>
            <a:ext cx="27940" cy="1454150"/>
          </a:xfrm>
          <a:custGeom>
            <a:avLst/>
            <a:gdLst/>
            <a:ahLst/>
            <a:cxnLst/>
            <a:rect l="l" t="t" r="r" b="b"/>
            <a:pathLst>
              <a:path w="27940" h="1454150">
                <a:moveTo>
                  <a:pt x="16509" y="0"/>
                </a:moveTo>
                <a:lnTo>
                  <a:pt x="0" y="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12700"/>
                </a:lnTo>
                <a:lnTo>
                  <a:pt x="16509" y="12700"/>
                </a:lnTo>
                <a:lnTo>
                  <a:pt x="16509" y="0"/>
                </a:lnTo>
                <a:close/>
              </a:path>
              <a:path w="27940" h="1454150">
                <a:moveTo>
                  <a:pt x="2793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1454150">
                <a:moveTo>
                  <a:pt x="27939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495300"/>
                </a:lnTo>
                <a:close/>
              </a:path>
              <a:path w="27940" h="1454150">
                <a:moveTo>
                  <a:pt x="27939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39" y="527050"/>
                </a:lnTo>
                <a:lnTo>
                  <a:pt x="27939" y="514350"/>
                </a:lnTo>
                <a:close/>
              </a:path>
              <a:path w="27940" h="1454150">
                <a:moveTo>
                  <a:pt x="27939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39" y="539750"/>
                </a:lnTo>
                <a:lnTo>
                  <a:pt x="27939" y="527050"/>
                </a:lnTo>
                <a:close/>
              </a:path>
              <a:path w="27940" h="1454150">
                <a:moveTo>
                  <a:pt x="27939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9750"/>
                </a:lnTo>
                <a:close/>
              </a:path>
              <a:path w="27940" h="1454150">
                <a:moveTo>
                  <a:pt x="27939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71500"/>
                </a:lnTo>
                <a:close/>
              </a:path>
              <a:path w="27940" h="145415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454150">
                <a:moveTo>
                  <a:pt x="27939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39" y="596899"/>
                </a:lnTo>
                <a:lnTo>
                  <a:pt x="27939" y="590550"/>
                </a:lnTo>
                <a:close/>
              </a:path>
              <a:path w="27940" h="1454150">
                <a:moveTo>
                  <a:pt x="2793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96900"/>
                </a:lnTo>
                <a:close/>
              </a:path>
              <a:path w="27940" h="1454150">
                <a:moveTo>
                  <a:pt x="27939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9600"/>
                </a:lnTo>
                <a:close/>
              </a:path>
              <a:path w="27940" h="1454150">
                <a:moveTo>
                  <a:pt x="27939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39" y="704850"/>
                </a:lnTo>
                <a:lnTo>
                  <a:pt x="27939" y="635000"/>
                </a:lnTo>
                <a:close/>
              </a:path>
              <a:path w="27940" h="1454150">
                <a:moveTo>
                  <a:pt x="27939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04850"/>
                </a:lnTo>
                <a:close/>
              </a:path>
              <a:path w="27940" h="1454150">
                <a:moveTo>
                  <a:pt x="27939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42950"/>
                </a:lnTo>
                <a:close/>
              </a:path>
              <a:path w="27940" h="1454150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1454150">
                <a:moveTo>
                  <a:pt x="27939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54380"/>
                </a:lnTo>
                <a:close/>
              </a:path>
              <a:path w="27940" h="1454150">
                <a:moveTo>
                  <a:pt x="27939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60730"/>
                </a:lnTo>
                <a:close/>
              </a:path>
              <a:path w="27940" h="1454150">
                <a:moveTo>
                  <a:pt x="27939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87400"/>
                </a:lnTo>
                <a:close/>
              </a:path>
              <a:path w="27940" h="1454150">
                <a:moveTo>
                  <a:pt x="27939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80"/>
                </a:lnTo>
                <a:close/>
              </a:path>
              <a:path w="27940" h="1454150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1454150">
                <a:moveTo>
                  <a:pt x="27939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39" y="831850"/>
                </a:lnTo>
                <a:lnTo>
                  <a:pt x="27939" y="825500"/>
                </a:lnTo>
                <a:close/>
              </a:path>
              <a:path w="27940" h="1454150">
                <a:moveTo>
                  <a:pt x="27939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31850"/>
                </a:lnTo>
                <a:close/>
              </a:path>
              <a:path w="27940" h="1454150">
                <a:moveTo>
                  <a:pt x="27939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39" y="882650"/>
                </a:lnTo>
                <a:lnTo>
                  <a:pt x="27939" y="875030"/>
                </a:lnTo>
                <a:close/>
              </a:path>
              <a:path w="27940" h="1454150">
                <a:moveTo>
                  <a:pt x="27939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82650"/>
                </a:lnTo>
                <a:close/>
              </a:path>
              <a:path w="27940" h="1454150">
                <a:moveTo>
                  <a:pt x="27939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39" y="925830"/>
                </a:lnTo>
                <a:lnTo>
                  <a:pt x="27939" y="889000"/>
                </a:lnTo>
                <a:close/>
              </a:path>
              <a:path w="27940" h="1454150">
                <a:moveTo>
                  <a:pt x="27939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39" y="932179"/>
                </a:lnTo>
                <a:lnTo>
                  <a:pt x="27939" y="925830"/>
                </a:lnTo>
                <a:close/>
              </a:path>
              <a:path w="27940" h="1454150">
                <a:moveTo>
                  <a:pt x="27939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39" y="963930"/>
                </a:lnTo>
                <a:lnTo>
                  <a:pt x="27939" y="932180"/>
                </a:lnTo>
                <a:close/>
              </a:path>
              <a:path w="27940" h="1454150">
                <a:moveTo>
                  <a:pt x="2793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1454150">
                <a:moveTo>
                  <a:pt x="2793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39" y="977899"/>
                </a:lnTo>
                <a:lnTo>
                  <a:pt x="27939" y="970280"/>
                </a:lnTo>
                <a:close/>
              </a:path>
              <a:path w="27940" h="1454150">
                <a:moveTo>
                  <a:pt x="27939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39" y="1016000"/>
                </a:lnTo>
                <a:lnTo>
                  <a:pt x="27939" y="977900"/>
                </a:lnTo>
                <a:close/>
              </a:path>
              <a:path w="27940" h="1454150">
                <a:moveTo>
                  <a:pt x="27939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6000"/>
                </a:lnTo>
                <a:close/>
              </a:path>
              <a:path w="27940" h="1454150">
                <a:moveTo>
                  <a:pt x="27939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1080"/>
                </a:lnTo>
                <a:close/>
              </a:path>
              <a:path w="27940" h="1454150">
                <a:moveTo>
                  <a:pt x="27939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46480"/>
                </a:lnTo>
                <a:close/>
              </a:path>
              <a:path w="27940" h="1454150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1454150">
                <a:moveTo>
                  <a:pt x="27939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22680"/>
                </a:lnTo>
                <a:close/>
              </a:path>
              <a:path w="27940" h="1454150">
                <a:moveTo>
                  <a:pt x="27939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39" y="1141730"/>
                </a:lnTo>
                <a:lnTo>
                  <a:pt x="27939" y="1130300"/>
                </a:lnTo>
                <a:close/>
              </a:path>
              <a:path w="27940" h="1454150">
                <a:moveTo>
                  <a:pt x="27939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39" y="1168400"/>
                </a:lnTo>
                <a:lnTo>
                  <a:pt x="27939" y="1141730"/>
                </a:lnTo>
                <a:close/>
              </a:path>
              <a:path w="27940" h="1454150">
                <a:moveTo>
                  <a:pt x="27939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39" y="1244600"/>
                </a:lnTo>
                <a:lnTo>
                  <a:pt x="27939" y="1168400"/>
                </a:lnTo>
                <a:close/>
              </a:path>
              <a:path w="27940" h="1454150">
                <a:moveTo>
                  <a:pt x="27939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39" y="1390650"/>
                </a:lnTo>
                <a:lnTo>
                  <a:pt x="27939" y="1244600"/>
                </a:lnTo>
                <a:close/>
              </a:path>
              <a:path w="27940" h="1454150">
                <a:moveTo>
                  <a:pt x="27939" y="1390650"/>
                </a:moveTo>
                <a:lnTo>
                  <a:pt x="1269" y="1390650"/>
                </a:lnTo>
                <a:lnTo>
                  <a:pt x="1269" y="1393190"/>
                </a:lnTo>
                <a:lnTo>
                  <a:pt x="2539" y="1393190"/>
                </a:lnTo>
                <a:lnTo>
                  <a:pt x="2539" y="1397000"/>
                </a:lnTo>
                <a:lnTo>
                  <a:pt x="3809" y="1397000"/>
                </a:lnTo>
                <a:lnTo>
                  <a:pt x="3809" y="1399540"/>
                </a:lnTo>
                <a:lnTo>
                  <a:pt x="5079" y="1399540"/>
                </a:lnTo>
                <a:lnTo>
                  <a:pt x="5079" y="1402080"/>
                </a:lnTo>
                <a:lnTo>
                  <a:pt x="6350" y="1402080"/>
                </a:lnTo>
                <a:lnTo>
                  <a:pt x="6350" y="1405890"/>
                </a:lnTo>
                <a:lnTo>
                  <a:pt x="7619" y="1405890"/>
                </a:lnTo>
                <a:lnTo>
                  <a:pt x="7619" y="1408430"/>
                </a:lnTo>
                <a:lnTo>
                  <a:pt x="8889" y="1408430"/>
                </a:lnTo>
                <a:lnTo>
                  <a:pt x="8889" y="1412240"/>
                </a:lnTo>
                <a:lnTo>
                  <a:pt x="10159" y="1412240"/>
                </a:lnTo>
                <a:lnTo>
                  <a:pt x="10159" y="1414780"/>
                </a:lnTo>
                <a:lnTo>
                  <a:pt x="27939" y="1414780"/>
                </a:lnTo>
                <a:lnTo>
                  <a:pt x="27939" y="1390650"/>
                </a:lnTo>
                <a:close/>
              </a:path>
              <a:path w="27940" h="1454150">
                <a:moveTo>
                  <a:pt x="27939" y="1414780"/>
                </a:moveTo>
                <a:lnTo>
                  <a:pt x="11429" y="1414780"/>
                </a:lnTo>
                <a:lnTo>
                  <a:pt x="11429" y="1417320"/>
                </a:lnTo>
                <a:lnTo>
                  <a:pt x="12700" y="1417320"/>
                </a:lnTo>
                <a:lnTo>
                  <a:pt x="12700" y="1421130"/>
                </a:lnTo>
                <a:lnTo>
                  <a:pt x="13969" y="1421130"/>
                </a:lnTo>
                <a:lnTo>
                  <a:pt x="13969" y="1423670"/>
                </a:lnTo>
                <a:lnTo>
                  <a:pt x="15239" y="1423670"/>
                </a:lnTo>
                <a:lnTo>
                  <a:pt x="15239" y="1427480"/>
                </a:lnTo>
                <a:lnTo>
                  <a:pt x="16509" y="1427480"/>
                </a:lnTo>
                <a:lnTo>
                  <a:pt x="16509" y="1430020"/>
                </a:lnTo>
                <a:lnTo>
                  <a:pt x="17779" y="1430020"/>
                </a:lnTo>
                <a:lnTo>
                  <a:pt x="17779" y="1432560"/>
                </a:lnTo>
                <a:lnTo>
                  <a:pt x="19050" y="1432560"/>
                </a:lnTo>
                <a:lnTo>
                  <a:pt x="19050" y="1436370"/>
                </a:lnTo>
                <a:lnTo>
                  <a:pt x="20319" y="1436370"/>
                </a:lnTo>
                <a:lnTo>
                  <a:pt x="20319" y="1438910"/>
                </a:lnTo>
                <a:lnTo>
                  <a:pt x="21589" y="1438910"/>
                </a:lnTo>
                <a:lnTo>
                  <a:pt x="21589" y="1442720"/>
                </a:lnTo>
                <a:lnTo>
                  <a:pt x="22859" y="1442720"/>
                </a:lnTo>
                <a:lnTo>
                  <a:pt x="22859" y="1445260"/>
                </a:lnTo>
                <a:lnTo>
                  <a:pt x="24129" y="1445260"/>
                </a:lnTo>
                <a:lnTo>
                  <a:pt x="24129" y="1447800"/>
                </a:lnTo>
                <a:lnTo>
                  <a:pt x="25400" y="1447800"/>
                </a:lnTo>
                <a:lnTo>
                  <a:pt x="25400" y="1451610"/>
                </a:lnTo>
                <a:lnTo>
                  <a:pt x="26669" y="1451610"/>
                </a:lnTo>
                <a:lnTo>
                  <a:pt x="26669" y="1454150"/>
                </a:lnTo>
                <a:lnTo>
                  <a:pt x="27939" y="1454150"/>
                </a:lnTo>
                <a:lnTo>
                  <a:pt x="27939" y="141478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7929880" y="3139439"/>
            <a:ext cx="26670" cy="1504950"/>
          </a:xfrm>
          <a:custGeom>
            <a:avLst/>
            <a:gdLst/>
            <a:ahLst/>
            <a:cxnLst/>
            <a:rect l="l" t="t" r="r" b="b"/>
            <a:pathLst>
              <a:path w="26670" h="1504950">
                <a:moveTo>
                  <a:pt x="8890" y="0"/>
                </a:moveTo>
                <a:lnTo>
                  <a:pt x="0" y="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12700"/>
                </a:lnTo>
                <a:lnTo>
                  <a:pt x="8890" y="12700"/>
                </a:lnTo>
                <a:lnTo>
                  <a:pt x="8890" y="0"/>
                </a:lnTo>
                <a:close/>
              </a:path>
              <a:path w="26670" h="1504950">
                <a:moveTo>
                  <a:pt x="2667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504950">
                <a:moveTo>
                  <a:pt x="26670" y="482600"/>
                </a:moveTo>
                <a:lnTo>
                  <a:pt x="0" y="4826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2600"/>
                </a:lnTo>
                <a:close/>
              </a:path>
              <a:path w="26670" h="150495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049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504950">
                <a:moveTo>
                  <a:pt x="26670" y="527050"/>
                </a:moveTo>
                <a:lnTo>
                  <a:pt x="0" y="5270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27050"/>
                </a:lnTo>
                <a:close/>
              </a:path>
              <a:path w="26670" h="1504950">
                <a:moveTo>
                  <a:pt x="26670" y="558800"/>
                </a:moveTo>
                <a:lnTo>
                  <a:pt x="0" y="55880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8800"/>
                </a:lnTo>
                <a:close/>
              </a:path>
              <a:path w="26670" h="1504950">
                <a:moveTo>
                  <a:pt x="2667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65150"/>
                </a:lnTo>
                <a:close/>
              </a:path>
              <a:path w="26670" h="1504950">
                <a:moveTo>
                  <a:pt x="26670" y="577850"/>
                </a:moveTo>
                <a:lnTo>
                  <a:pt x="0" y="577850"/>
                </a:lnTo>
                <a:lnTo>
                  <a:pt x="0" y="584199"/>
                </a:lnTo>
                <a:lnTo>
                  <a:pt x="26670" y="584199"/>
                </a:lnTo>
                <a:lnTo>
                  <a:pt x="26670" y="577850"/>
                </a:lnTo>
                <a:close/>
              </a:path>
              <a:path w="26670" h="1504950">
                <a:moveTo>
                  <a:pt x="2667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1504950">
                <a:moveTo>
                  <a:pt x="26670" y="596900"/>
                </a:moveTo>
                <a:lnTo>
                  <a:pt x="0" y="5969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96900"/>
                </a:lnTo>
                <a:close/>
              </a:path>
              <a:path w="26670" h="1504950">
                <a:moveTo>
                  <a:pt x="26670" y="622300"/>
                </a:moveTo>
                <a:lnTo>
                  <a:pt x="0" y="6223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22300"/>
                </a:lnTo>
                <a:close/>
              </a:path>
              <a:path w="26670" h="1504950">
                <a:moveTo>
                  <a:pt x="26670" y="692150"/>
                </a:moveTo>
                <a:lnTo>
                  <a:pt x="0" y="6921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92150"/>
                </a:lnTo>
                <a:close/>
              </a:path>
              <a:path w="26670" h="1504950">
                <a:moveTo>
                  <a:pt x="26670" y="730250"/>
                </a:moveTo>
                <a:lnTo>
                  <a:pt x="0" y="730250"/>
                </a:lnTo>
                <a:lnTo>
                  <a:pt x="0" y="735330"/>
                </a:lnTo>
                <a:lnTo>
                  <a:pt x="26670" y="735330"/>
                </a:lnTo>
                <a:lnTo>
                  <a:pt x="26670" y="730250"/>
                </a:lnTo>
                <a:close/>
              </a:path>
              <a:path w="26670" h="1504950">
                <a:moveTo>
                  <a:pt x="26670" y="735330"/>
                </a:moveTo>
                <a:lnTo>
                  <a:pt x="0" y="73533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35330"/>
                </a:lnTo>
                <a:close/>
              </a:path>
              <a:path w="26670" h="1504950">
                <a:moveTo>
                  <a:pt x="2667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26670" y="748029"/>
                </a:lnTo>
                <a:lnTo>
                  <a:pt x="26670" y="741680"/>
                </a:lnTo>
                <a:close/>
              </a:path>
              <a:path w="26670" h="1504950">
                <a:moveTo>
                  <a:pt x="2667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8030"/>
                </a:lnTo>
                <a:close/>
              </a:path>
              <a:path w="26670" h="1504950">
                <a:moveTo>
                  <a:pt x="26670" y="774700"/>
                </a:moveTo>
                <a:lnTo>
                  <a:pt x="0" y="77470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74700"/>
                </a:lnTo>
                <a:close/>
              </a:path>
              <a:path w="26670" h="1504950">
                <a:moveTo>
                  <a:pt x="26670" y="792480"/>
                </a:moveTo>
                <a:lnTo>
                  <a:pt x="0" y="79248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2480"/>
                </a:lnTo>
                <a:close/>
              </a:path>
              <a:path w="26670" h="150495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50495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1504950">
                <a:moveTo>
                  <a:pt x="26670" y="819150"/>
                </a:moveTo>
                <a:lnTo>
                  <a:pt x="0" y="8191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19150"/>
                </a:lnTo>
                <a:close/>
              </a:path>
              <a:path w="26670" h="1504950">
                <a:moveTo>
                  <a:pt x="26670" y="862330"/>
                </a:moveTo>
                <a:lnTo>
                  <a:pt x="0" y="86233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62330"/>
                </a:lnTo>
                <a:close/>
              </a:path>
              <a:path w="26670" h="1504950">
                <a:moveTo>
                  <a:pt x="26670" y="869950"/>
                </a:moveTo>
                <a:lnTo>
                  <a:pt x="0" y="86995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1504950">
                <a:moveTo>
                  <a:pt x="26670" y="876300"/>
                </a:moveTo>
                <a:lnTo>
                  <a:pt x="0" y="87630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76300"/>
                </a:lnTo>
                <a:close/>
              </a:path>
              <a:path w="26670" h="1504950">
                <a:moveTo>
                  <a:pt x="26670" y="913130"/>
                </a:moveTo>
                <a:lnTo>
                  <a:pt x="0" y="913130"/>
                </a:lnTo>
                <a:lnTo>
                  <a:pt x="0" y="919479"/>
                </a:lnTo>
                <a:lnTo>
                  <a:pt x="26670" y="919479"/>
                </a:lnTo>
                <a:lnTo>
                  <a:pt x="26670" y="913130"/>
                </a:lnTo>
                <a:close/>
              </a:path>
              <a:path w="26670" h="1504950">
                <a:moveTo>
                  <a:pt x="26670" y="919480"/>
                </a:moveTo>
                <a:lnTo>
                  <a:pt x="0" y="91948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9480"/>
                </a:lnTo>
                <a:close/>
              </a:path>
              <a:path w="26670" h="150495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504950">
                <a:moveTo>
                  <a:pt x="2667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80"/>
                </a:lnTo>
                <a:close/>
              </a:path>
              <a:path w="26670" h="1504950">
                <a:moveTo>
                  <a:pt x="26670" y="965200"/>
                </a:moveTo>
                <a:lnTo>
                  <a:pt x="0" y="96520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65200"/>
                </a:lnTo>
                <a:close/>
              </a:path>
              <a:path w="26670" h="1504950">
                <a:moveTo>
                  <a:pt x="26670" y="1003300"/>
                </a:moveTo>
                <a:lnTo>
                  <a:pt x="0" y="100330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3300"/>
                </a:lnTo>
                <a:close/>
              </a:path>
              <a:path w="26670" h="1504950">
                <a:moveTo>
                  <a:pt x="26670" y="1008380"/>
                </a:moveTo>
                <a:lnTo>
                  <a:pt x="0" y="100838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08380"/>
                </a:lnTo>
                <a:close/>
              </a:path>
              <a:path w="26670" h="1504950">
                <a:moveTo>
                  <a:pt x="26670" y="1033780"/>
                </a:moveTo>
                <a:lnTo>
                  <a:pt x="0" y="1033780"/>
                </a:lnTo>
                <a:lnTo>
                  <a:pt x="0" y="1103630"/>
                </a:lnTo>
                <a:lnTo>
                  <a:pt x="26670" y="1103630"/>
                </a:lnTo>
                <a:lnTo>
                  <a:pt x="26670" y="1033780"/>
                </a:lnTo>
                <a:close/>
              </a:path>
              <a:path w="26670" h="1504950">
                <a:moveTo>
                  <a:pt x="26670" y="1103630"/>
                </a:moveTo>
                <a:lnTo>
                  <a:pt x="0" y="110363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3630"/>
                </a:lnTo>
                <a:close/>
              </a:path>
              <a:path w="26670" h="1504950">
                <a:moveTo>
                  <a:pt x="26670" y="1109980"/>
                </a:moveTo>
                <a:lnTo>
                  <a:pt x="0" y="1109980"/>
                </a:lnTo>
                <a:lnTo>
                  <a:pt x="0" y="1117600"/>
                </a:lnTo>
                <a:lnTo>
                  <a:pt x="26670" y="1117600"/>
                </a:lnTo>
                <a:lnTo>
                  <a:pt x="26670" y="1109980"/>
                </a:lnTo>
                <a:close/>
              </a:path>
              <a:path w="26670" h="1504950">
                <a:moveTo>
                  <a:pt x="26670" y="1117600"/>
                </a:moveTo>
                <a:lnTo>
                  <a:pt x="0" y="111760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7600"/>
                </a:lnTo>
                <a:close/>
              </a:path>
              <a:path w="26670" h="1504950">
                <a:moveTo>
                  <a:pt x="2667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29030"/>
                </a:lnTo>
                <a:close/>
              </a:path>
              <a:path w="26670" h="1504950">
                <a:moveTo>
                  <a:pt x="26670" y="1155700"/>
                </a:moveTo>
                <a:lnTo>
                  <a:pt x="0" y="115570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155700"/>
                </a:lnTo>
                <a:close/>
              </a:path>
              <a:path w="26670" h="1504950">
                <a:moveTo>
                  <a:pt x="26670" y="1231900"/>
                </a:moveTo>
                <a:lnTo>
                  <a:pt x="0" y="1231900"/>
                </a:lnTo>
                <a:lnTo>
                  <a:pt x="0" y="1377950"/>
                </a:lnTo>
                <a:lnTo>
                  <a:pt x="26670" y="1377950"/>
                </a:lnTo>
                <a:lnTo>
                  <a:pt x="26670" y="1231900"/>
                </a:lnTo>
                <a:close/>
              </a:path>
              <a:path w="26670" h="1504950">
                <a:moveTo>
                  <a:pt x="26670" y="1377950"/>
                </a:moveTo>
                <a:lnTo>
                  <a:pt x="0" y="137795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7950"/>
                </a:lnTo>
                <a:close/>
              </a:path>
              <a:path w="26670" h="1504950">
                <a:moveTo>
                  <a:pt x="26670" y="1402080"/>
                </a:moveTo>
                <a:lnTo>
                  <a:pt x="0" y="1402080"/>
                </a:lnTo>
                <a:lnTo>
                  <a:pt x="0" y="1443990"/>
                </a:lnTo>
                <a:lnTo>
                  <a:pt x="1270" y="1443990"/>
                </a:lnTo>
                <a:lnTo>
                  <a:pt x="1270" y="1447800"/>
                </a:lnTo>
                <a:lnTo>
                  <a:pt x="26670" y="1447800"/>
                </a:lnTo>
                <a:lnTo>
                  <a:pt x="26670" y="1402080"/>
                </a:lnTo>
                <a:close/>
              </a:path>
              <a:path w="26670" h="1504950">
                <a:moveTo>
                  <a:pt x="26670" y="1447800"/>
                </a:moveTo>
                <a:lnTo>
                  <a:pt x="2540" y="1447800"/>
                </a:lnTo>
                <a:lnTo>
                  <a:pt x="2540" y="1450340"/>
                </a:lnTo>
                <a:lnTo>
                  <a:pt x="3810" y="1450340"/>
                </a:lnTo>
                <a:lnTo>
                  <a:pt x="3810" y="1454150"/>
                </a:lnTo>
                <a:lnTo>
                  <a:pt x="26670" y="1454150"/>
                </a:lnTo>
                <a:lnTo>
                  <a:pt x="26670" y="1447800"/>
                </a:lnTo>
                <a:close/>
              </a:path>
              <a:path w="26670" h="1504950">
                <a:moveTo>
                  <a:pt x="26670" y="1454150"/>
                </a:moveTo>
                <a:lnTo>
                  <a:pt x="5079" y="1454150"/>
                </a:lnTo>
                <a:lnTo>
                  <a:pt x="5079" y="1456690"/>
                </a:lnTo>
                <a:lnTo>
                  <a:pt x="6350" y="1456690"/>
                </a:lnTo>
                <a:lnTo>
                  <a:pt x="6350" y="1459230"/>
                </a:lnTo>
                <a:lnTo>
                  <a:pt x="7620" y="1459230"/>
                </a:lnTo>
                <a:lnTo>
                  <a:pt x="7620" y="1463040"/>
                </a:lnTo>
                <a:lnTo>
                  <a:pt x="8890" y="1463040"/>
                </a:lnTo>
                <a:lnTo>
                  <a:pt x="8890" y="1465580"/>
                </a:lnTo>
                <a:lnTo>
                  <a:pt x="10160" y="1465580"/>
                </a:lnTo>
                <a:lnTo>
                  <a:pt x="10160" y="1469390"/>
                </a:lnTo>
                <a:lnTo>
                  <a:pt x="11429" y="1469390"/>
                </a:lnTo>
                <a:lnTo>
                  <a:pt x="11429" y="1471930"/>
                </a:lnTo>
                <a:lnTo>
                  <a:pt x="26670" y="1471930"/>
                </a:lnTo>
                <a:lnTo>
                  <a:pt x="26670" y="1454150"/>
                </a:lnTo>
                <a:close/>
              </a:path>
              <a:path w="26670" h="1504950">
                <a:moveTo>
                  <a:pt x="26670" y="1471930"/>
                </a:moveTo>
                <a:lnTo>
                  <a:pt x="12700" y="1471930"/>
                </a:lnTo>
                <a:lnTo>
                  <a:pt x="12700" y="1474470"/>
                </a:lnTo>
                <a:lnTo>
                  <a:pt x="13970" y="1474470"/>
                </a:lnTo>
                <a:lnTo>
                  <a:pt x="13970" y="1478280"/>
                </a:lnTo>
                <a:lnTo>
                  <a:pt x="15240" y="1478280"/>
                </a:lnTo>
                <a:lnTo>
                  <a:pt x="15240" y="1480820"/>
                </a:lnTo>
                <a:lnTo>
                  <a:pt x="16510" y="1480820"/>
                </a:lnTo>
                <a:lnTo>
                  <a:pt x="16510" y="1484630"/>
                </a:lnTo>
                <a:lnTo>
                  <a:pt x="26670" y="1484630"/>
                </a:lnTo>
                <a:lnTo>
                  <a:pt x="26670" y="1471930"/>
                </a:lnTo>
                <a:close/>
              </a:path>
              <a:path w="26670" h="1504950">
                <a:moveTo>
                  <a:pt x="26670" y="1484630"/>
                </a:moveTo>
                <a:lnTo>
                  <a:pt x="17779" y="1484630"/>
                </a:lnTo>
                <a:lnTo>
                  <a:pt x="17779" y="1487170"/>
                </a:lnTo>
                <a:lnTo>
                  <a:pt x="19050" y="1487170"/>
                </a:lnTo>
                <a:lnTo>
                  <a:pt x="19050" y="1489710"/>
                </a:lnTo>
                <a:lnTo>
                  <a:pt x="20320" y="1489710"/>
                </a:lnTo>
                <a:lnTo>
                  <a:pt x="20320" y="1493520"/>
                </a:lnTo>
                <a:lnTo>
                  <a:pt x="21590" y="1493520"/>
                </a:lnTo>
                <a:lnTo>
                  <a:pt x="21590" y="1496060"/>
                </a:lnTo>
                <a:lnTo>
                  <a:pt x="22860" y="1496060"/>
                </a:lnTo>
                <a:lnTo>
                  <a:pt x="22860" y="1498600"/>
                </a:lnTo>
                <a:lnTo>
                  <a:pt x="24129" y="1498600"/>
                </a:lnTo>
                <a:lnTo>
                  <a:pt x="24129" y="1502410"/>
                </a:lnTo>
                <a:lnTo>
                  <a:pt x="25400" y="1502410"/>
                </a:lnTo>
                <a:lnTo>
                  <a:pt x="25400" y="1504950"/>
                </a:lnTo>
                <a:lnTo>
                  <a:pt x="26670" y="1504950"/>
                </a:lnTo>
                <a:lnTo>
                  <a:pt x="26670" y="1484630"/>
                </a:lnTo>
                <a:close/>
              </a:path>
            </a:pathLst>
          </a:custGeom>
          <a:solidFill>
            <a:srgbClr val="204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7956550" y="3152139"/>
            <a:ext cx="27940" cy="1559560"/>
          </a:xfrm>
          <a:custGeom>
            <a:avLst/>
            <a:gdLst/>
            <a:ahLst/>
            <a:cxnLst/>
            <a:rect l="l" t="t" r="r" b="b"/>
            <a:pathLst>
              <a:path w="27940" h="1559560">
                <a:moveTo>
                  <a:pt x="3810" y="0"/>
                </a:moveTo>
                <a:lnTo>
                  <a:pt x="0" y="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7940" h="15595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559560">
                <a:moveTo>
                  <a:pt x="2794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69900"/>
                </a:lnTo>
                <a:close/>
              </a:path>
              <a:path w="27940" h="1559560">
                <a:moveTo>
                  <a:pt x="2794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40" y="501650"/>
                </a:lnTo>
                <a:lnTo>
                  <a:pt x="27940" y="488950"/>
                </a:lnTo>
                <a:close/>
              </a:path>
              <a:path w="27940" h="1559560">
                <a:moveTo>
                  <a:pt x="2794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1650"/>
                </a:lnTo>
                <a:close/>
              </a:path>
              <a:path w="27940" h="1559560">
                <a:moveTo>
                  <a:pt x="2794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14350"/>
                </a:lnTo>
                <a:close/>
              </a:path>
              <a:path w="27940" h="1559560">
                <a:moveTo>
                  <a:pt x="2794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46100"/>
                </a:lnTo>
                <a:close/>
              </a:path>
              <a:path w="27940" h="1559560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559560">
                <a:moveTo>
                  <a:pt x="2794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7940" y="571499"/>
                </a:lnTo>
                <a:lnTo>
                  <a:pt x="27940" y="565150"/>
                </a:lnTo>
                <a:close/>
              </a:path>
              <a:path w="27940" h="1559560">
                <a:moveTo>
                  <a:pt x="2794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1500"/>
                </a:lnTo>
                <a:close/>
              </a:path>
              <a:path w="27940" h="1559560">
                <a:moveTo>
                  <a:pt x="2794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84200"/>
                </a:lnTo>
                <a:close/>
              </a:path>
              <a:path w="27940" h="1559560">
                <a:moveTo>
                  <a:pt x="2794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09600"/>
                </a:lnTo>
                <a:close/>
              </a:path>
              <a:path w="27940" h="1559560">
                <a:moveTo>
                  <a:pt x="2794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679450"/>
                </a:lnTo>
                <a:close/>
              </a:path>
              <a:path w="27940" h="1559560">
                <a:moveTo>
                  <a:pt x="2794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717550"/>
                </a:lnTo>
                <a:close/>
              </a:path>
              <a:path w="27940" h="1559560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1559560">
                <a:moveTo>
                  <a:pt x="2794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7940" y="735329"/>
                </a:lnTo>
                <a:lnTo>
                  <a:pt x="27940" y="728980"/>
                </a:lnTo>
                <a:close/>
              </a:path>
              <a:path w="27940" h="1559560">
                <a:moveTo>
                  <a:pt x="2794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5330"/>
                </a:lnTo>
                <a:close/>
              </a:path>
              <a:path w="27940" h="1559560">
                <a:moveTo>
                  <a:pt x="2794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62000"/>
                </a:lnTo>
                <a:close/>
              </a:path>
              <a:path w="27940" h="15595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1559560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559560">
                <a:moveTo>
                  <a:pt x="2794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800100"/>
                </a:lnTo>
                <a:close/>
              </a:path>
              <a:path w="27940" h="1559560">
                <a:moveTo>
                  <a:pt x="2794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06450"/>
                </a:lnTo>
                <a:close/>
              </a:path>
              <a:path w="27940" h="1559560">
                <a:moveTo>
                  <a:pt x="2794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849630"/>
                </a:lnTo>
                <a:close/>
              </a:path>
              <a:path w="27940" h="1559560">
                <a:moveTo>
                  <a:pt x="2794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7250"/>
                </a:lnTo>
                <a:close/>
              </a:path>
              <a:path w="27940" h="1559560">
                <a:moveTo>
                  <a:pt x="2794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63600"/>
                </a:lnTo>
                <a:close/>
              </a:path>
              <a:path w="27940" h="1559560">
                <a:moveTo>
                  <a:pt x="2794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7940" y="906779"/>
                </a:lnTo>
                <a:lnTo>
                  <a:pt x="27940" y="900430"/>
                </a:lnTo>
                <a:close/>
              </a:path>
              <a:path w="27940" h="1559560">
                <a:moveTo>
                  <a:pt x="2794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06780"/>
                </a:lnTo>
                <a:close/>
              </a:path>
              <a:path w="27940" h="1559560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559560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559560">
                <a:moveTo>
                  <a:pt x="2794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52500"/>
                </a:lnTo>
                <a:close/>
              </a:path>
              <a:path w="27940" h="1559560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90600"/>
                </a:lnTo>
                <a:close/>
              </a:path>
              <a:path w="27940" h="1559560">
                <a:moveTo>
                  <a:pt x="2794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5680"/>
                </a:lnTo>
                <a:close/>
              </a:path>
              <a:path w="27940" h="1559560">
                <a:moveTo>
                  <a:pt x="2794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21080"/>
                </a:lnTo>
                <a:close/>
              </a:path>
              <a:path w="27940" h="1559560">
                <a:moveTo>
                  <a:pt x="2794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90930"/>
                </a:lnTo>
                <a:close/>
              </a:path>
              <a:path w="27940" h="1559560">
                <a:moveTo>
                  <a:pt x="2794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97280"/>
                </a:lnTo>
                <a:close/>
              </a:path>
              <a:path w="27940" h="1559560">
                <a:moveTo>
                  <a:pt x="2794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4900"/>
                </a:lnTo>
                <a:close/>
              </a:path>
              <a:path w="27940" h="1559560">
                <a:moveTo>
                  <a:pt x="2794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7940" y="1143000"/>
                </a:lnTo>
                <a:lnTo>
                  <a:pt x="27940" y="1116330"/>
                </a:lnTo>
                <a:close/>
              </a:path>
              <a:path w="27940" h="1559560">
                <a:moveTo>
                  <a:pt x="2794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7940" y="1219200"/>
                </a:lnTo>
                <a:lnTo>
                  <a:pt x="27940" y="1143000"/>
                </a:lnTo>
                <a:close/>
              </a:path>
              <a:path w="27940" h="1559560">
                <a:moveTo>
                  <a:pt x="2794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7940" y="1365250"/>
                </a:lnTo>
                <a:lnTo>
                  <a:pt x="27940" y="1219200"/>
                </a:lnTo>
                <a:close/>
              </a:path>
              <a:path w="27940" h="1559560">
                <a:moveTo>
                  <a:pt x="2794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7940" y="1389380"/>
                </a:lnTo>
                <a:lnTo>
                  <a:pt x="27940" y="1365250"/>
                </a:lnTo>
                <a:close/>
              </a:path>
              <a:path w="27940" h="1559560">
                <a:moveTo>
                  <a:pt x="2794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7940" y="1441450"/>
                </a:lnTo>
                <a:lnTo>
                  <a:pt x="27940" y="1389380"/>
                </a:lnTo>
                <a:close/>
              </a:path>
              <a:path w="27940" h="1559560">
                <a:moveTo>
                  <a:pt x="27940" y="1441450"/>
                </a:moveTo>
                <a:lnTo>
                  <a:pt x="0" y="1441450"/>
                </a:lnTo>
                <a:lnTo>
                  <a:pt x="0" y="1459230"/>
                </a:lnTo>
                <a:lnTo>
                  <a:pt x="27940" y="1459230"/>
                </a:lnTo>
                <a:lnTo>
                  <a:pt x="27940" y="1441450"/>
                </a:lnTo>
                <a:close/>
              </a:path>
              <a:path w="27940" h="1559560">
                <a:moveTo>
                  <a:pt x="27940" y="1459230"/>
                </a:moveTo>
                <a:lnTo>
                  <a:pt x="0" y="1459230"/>
                </a:lnTo>
                <a:lnTo>
                  <a:pt x="0" y="1471930"/>
                </a:lnTo>
                <a:lnTo>
                  <a:pt x="27940" y="1471930"/>
                </a:lnTo>
                <a:lnTo>
                  <a:pt x="27940" y="1459230"/>
                </a:lnTo>
                <a:close/>
              </a:path>
              <a:path w="27940" h="1559560">
                <a:moveTo>
                  <a:pt x="27940" y="1471930"/>
                </a:moveTo>
                <a:lnTo>
                  <a:pt x="0" y="1471930"/>
                </a:lnTo>
                <a:lnTo>
                  <a:pt x="0" y="1496060"/>
                </a:lnTo>
                <a:lnTo>
                  <a:pt x="1270" y="1496060"/>
                </a:lnTo>
                <a:lnTo>
                  <a:pt x="1270" y="1498600"/>
                </a:lnTo>
                <a:lnTo>
                  <a:pt x="27940" y="1498600"/>
                </a:lnTo>
                <a:lnTo>
                  <a:pt x="27940" y="1471930"/>
                </a:lnTo>
                <a:close/>
              </a:path>
              <a:path w="27940" h="1559560">
                <a:moveTo>
                  <a:pt x="27940" y="1498600"/>
                </a:moveTo>
                <a:lnTo>
                  <a:pt x="2540" y="1498600"/>
                </a:lnTo>
                <a:lnTo>
                  <a:pt x="2540" y="1501140"/>
                </a:lnTo>
                <a:lnTo>
                  <a:pt x="3809" y="1501140"/>
                </a:lnTo>
                <a:lnTo>
                  <a:pt x="3809" y="1504950"/>
                </a:lnTo>
                <a:lnTo>
                  <a:pt x="5079" y="1504950"/>
                </a:lnTo>
                <a:lnTo>
                  <a:pt x="5079" y="1507490"/>
                </a:lnTo>
                <a:lnTo>
                  <a:pt x="6350" y="1507490"/>
                </a:lnTo>
                <a:lnTo>
                  <a:pt x="6350" y="1511300"/>
                </a:lnTo>
                <a:lnTo>
                  <a:pt x="7620" y="1511300"/>
                </a:lnTo>
                <a:lnTo>
                  <a:pt x="7620" y="1513840"/>
                </a:lnTo>
                <a:lnTo>
                  <a:pt x="8890" y="1513840"/>
                </a:lnTo>
                <a:lnTo>
                  <a:pt x="8890" y="1516380"/>
                </a:lnTo>
                <a:lnTo>
                  <a:pt x="10159" y="1516380"/>
                </a:lnTo>
                <a:lnTo>
                  <a:pt x="10159" y="1520190"/>
                </a:lnTo>
                <a:lnTo>
                  <a:pt x="11429" y="1520190"/>
                </a:lnTo>
                <a:lnTo>
                  <a:pt x="11429" y="1522730"/>
                </a:lnTo>
                <a:lnTo>
                  <a:pt x="12700" y="1522730"/>
                </a:lnTo>
                <a:lnTo>
                  <a:pt x="12700" y="1526540"/>
                </a:lnTo>
                <a:lnTo>
                  <a:pt x="13970" y="1526540"/>
                </a:lnTo>
                <a:lnTo>
                  <a:pt x="13970" y="1529080"/>
                </a:lnTo>
                <a:lnTo>
                  <a:pt x="27940" y="1529080"/>
                </a:lnTo>
                <a:lnTo>
                  <a:pt x="27940" y="1498600"/>
                </a:lnTo>
                <a:close/>
              </a:path>
              <a:path w="27940" h="1559560">
                <a:moveTo>
                  <a:pt x="27940" y="1529080"/>
                </a:moveTo>
                <a:lnTo>
                  <a:pt x="15240" y="1529080"/>
                </a:lnTo>
                <a:lnTo>
                  <a:pt x="15240" y="1531620"/>
                </a:lnTo>
                <a:lnTo>
                  <a:pt x="16509" y="1531620"/>
                </a:lnTo>
                <a:lnTo>
                  <a:pt x="16509" y="1535430"/>
                </a:lnTo>
                <a:lnTo>
                  <a:pt x="27940" y="1535430"/>
                </a:lnTo>
                <a:lnTo>
                  <a:pt x="27940" y="1529080"/>
                </a:lnTo>
                <a:close/>
              </a:path>
              <a:path w="27940" h="1559560">
                <a:moveTo>
                  <a:pt x="27940" y="1535430"/>
                </a:moveTo>
                <a:lnTo>
                  <a:pt x="17779" y="1535430"/>
                </a:lnTo>
                <a:lnTo>
                  <a:pt x="17779" y="1537970"/>
                </a:lnTo>
                <a:lnTo>
                  <a:pt x="19050" y="1537970"/>
                </a:lnTo>
                <a:lnTo>
                  <a:pt x="19050" y="1541780"/>
                </a:lnTo>
                <a:lnTo>
                  <a:pt x="27940" y="1541780"/>
                </a:lnTo>
                <a:lnTo>
                  <a:pt x="27940" y="1535430"/>
                </a:lnTo>
                <a:close/>
              </a:path>
              <a:path w="27940" h="1559560">
                <a:moveTo>
                  <a:pt x="27940" y="1541780"/>
                </a:moveTo>
                <a:lnTo>
                  <a:pt x="20320" y="1541780"/>
                </a:lnTo>
                <a:lnTo>
                  <a:pt x="20320" y="1544320"/>
                </a:lnTo>
                <a:lnTo>
                  <a:pt x="21590" y="1544320"/>
                </a:lnTo>
                <a:lnTo>
                  <a:pt x="21590" y="1546860"/>
                </a:lnTo>
                <a:lnTo>
                  <a:pt x="22859" y="1546860"/>
                </a:lnTo>
                <a:lnTo>
                  <a:pt x="22859" y="1550670"/>
                </a:lnTo>
                <a:lnTo>
                  <a:pt x="24129" y="1550670"/>
                </a:lnTo>
                <a:lnTo>
                  <a:pt x="24129" y="1553210"/>
                </a:lnTo>
                <a:lnTo>
                  <a:pt x="25400" y="1553210"/>
                </a:lnTo>
                <a:lnTo>
                  <a:pt x="25400" y="1555750"/>
                </a:lnTo>
                <a:lnTo>
                  <a:pt x="26670" y="1555750"/>
                </a:lnTo>
                <a:lnTo>
                  <a:pt x="26670" y="1559560"/>
                </a:lnTo>
                <a:lnTo>
                  <a:pt x="27940" y="1559560"/>
                </a:lnTo>
                <a:lnTo>
                  <a:pt x="27940" y="154178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84490" y="3177539"/>
            <a:ext cx="27940" cy="1600200"/>
          </a:xfrm>
          <a:custGeom>
            <a:avLst/>
            <a:gdLst/>
            <a:ahLst/>
            <a:cxnLst/>
            <a:rect l="l" t="t" r="r" b="b"/>
            <a:pathLst>
              <a:path w="27940" h="1600200">
                <a:moveTo>
                  <a:pt x="16509" y="0"/>
                </a:moveTo>
                <a:lnTo>
                  <a:pt x="0" y="0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12699"/>
                </a:lnTo>
                <a:lnTo>
                  <a:pt x="16509" y="12699"/>
                </a:lnTo>
                <a:lnTo>
                  <a:pt x="16509" y="0"/>
                </a:lnTo>
                <a:close/>
              </a:path>
              <a:path w="27940" h="1600200">
                <a:moveTo>
                  <a:pt x="27939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800"/>
                </a:lnTo>
                <a:close/>
              </a:path>
              <a:path w="27940" h="1600200">
                <a:moveTo>
                  <a:pt x="27939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39" y="463549"/>
                </a:lnTo>
                <a:lnTo>
                  <a:pt x="27939" y="444499"/>
                </a:lnTo>
                <a:close/>
              </a:path>
              <a:path w="27940" h="1600200">
                <a:moveTo>
                  <a:pt x="27939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39" y="476249"/>
                </a:lnTo>
                <a:lnTo>
                  <a:pt x="27939" y="463550"/>
                </a:lnTo>
                <a:close/>
              </a:path>
              <a:path w="27940" h="1600200">
                <a:moveTo>
                  <a:pt x="27939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39" y="488949"/>
                </a:lnTo>
                <a:lnTo>
                  <a:pt x="27939" y="476250"/>
                </a:lnTo>
                <a:close/>
              </a:path>
              <a:path w="27940" h="1600200">
                <a:moveTo>
                  <a:pt x="27939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39" y="520699"/>
                </a:lnTo>
                <a:lnTo>
                  <a:pt x="27939" y="488949"/>
                </a:lnTo>
                <a:close/>
              </a:path>
              <a:path w="27940" h="1600200">
                <a:moveTo>
                  <a:pt x="27939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39" y="527049"/>
                </a:lnTo>
                <a:lnTo>
                  <a:pt x="27939" y="520700"/>
                </a:lnTo>
                <a:close/>
              </a:path>
              <a:path w="27940" h="1600200">
                <a:moveTo>
                  <a:pt x="27939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527049"/>
                </a:lnTo>
                <a:close/>
              </a:path>
              <a:path w="27940" h="1600200">
                <a:moveTo>
                  <a:pt x="27939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39" y="546099"/>
                </a:lnTo>
                <a:lnTo>
                  <a:pt x="27939" y="539749"/>
                </a:lnTo>
                <a:close/>
              </a:path>
              <a:path w="27940" h="1600200">
                <a:moveTo>
                  <a:pt x="27939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39" y="558799"/>
                </a:lnTo>
                <a:lnTo>
                  <a:pt x="27939" y="546099"/>
                </a:lnTo>
                <a:close/>
              </a:path>
              <a:path w="27940" h="1600200">
                <a:moveTo>
                  <a:pt x="27939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58800"/>
                </a:lnTo>
                <a:close/>
              </a:path>
              <a:path w="27940" h="1600200">
                <a:moveTo>
                  <a:pt x="27939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39" y="654049"/>
                </a:lnTo>
                <a:lnTo>
                  <a:pt x="27939" y="584199"/>
                </a:lnTo>
                <a:close/>
              </a:path>
              <a:path w="27940" h="1600200">
                <a:moveTo>
                  <a:pt x="27939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39" y="692149"/>
                </a:lnTo>
                <a:lnTo>
                  <a:pt x="27939" y="654049"/>
                </a:lnTo>
                <a:close/>
              </a:path>
              <a:path w="27940" h="1600200">
                <a:moveTo>
                  <a:pt x="27939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39" y="697229"/>
                </a:lnTo>
                <a:lnTo>
                  <a:pt x="27939" y="692150"/>
                </a:lnTo>
                <a:close/>
              </a:path>
              <a:path w="27940" h="1600200">
                <a:moveTo>
                  <a:pt x="27939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39" y="703579"/>
                </a:lnTo>
                <a:lnTo>
                  <a:pt x="27939" y="697229"/>
                </a:lnTo>
                <a:close/>
              </a:path>
              <a:path w="27940" h="1600200">
                <a:moveTo>
                  <a:pt x="27939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703579"/>
                </a:lnTo>
                <a:close/>
              </a:path>
              <a:path w="27940" h="1600200">
                <a:moveTo>
                  <a:pt x="27939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39" y="736599"/>
                </a:lnTo>
                <a:lnTo>
                  <a:pt x="27939" y="709930"/>
                </a:lnTo>
                <a:close/>
              </a:path>
              <a:path w="27940" h="1600200">
                <a:moveTo>
                  <a:pt x="27939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39" y="754379"/>
                </a:lnTo>
                <a:lnTo>
                  <a:pt x="27939" y="736600"/>
                </a:lnTo>
                <a:close/>
              </a:path>
              <a:path w="27940" h="1600200">
                <a:moveTo>
                  <a:pt x="27939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39" y="761999"/>
                </a:lnTo>
                <a:lnTo>
                  <a:pt x="27939" y="754379"/>
                </a:lnTo>
                <a:close/>
              </a:path>
              <a:path w="27940" h="1600200">
                <a:moveTo>
                  <a:pt x="27939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39" y="774699"/>
                </a:lnTo>
                <a:lnTo>
                  <a:pt x="27939" y="762000"/>
                </a:lnTo>
                <a:close/>
              </a:path>
              <a:path w="27940" h="1600200">
                <a:moveTo>
                  <a:pt x="27939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39" y="781049"/>
                </a:lnTo>
                <a:lnTo>
                  <a:pt x="27939" y="774700"/>
                </a:lnTo>
                <a:close/>
              </a:path>
              <a:path w="27940" h="1600200">
                <a:moveTo>
                  <a:pt x="27939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781050"/>
                </a:lnTo>
                <a:close/>
              </a:path>
              <a:path w="27940" h="1600200">
                <a:moveTo>
                  <a:pt x="27939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39" y="831849"/>
                </a:lnTo>
                <a:lnTo>
                  <a:pt x="27939" y="824230"/>
                </a:lnTo>
                <a:close/>
              </a:path>
              <a:path w="27940" h="1600200">
                <a:moveTo>
                  <a:pt x="27939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39" y="838199"/>
                </a:lnTo>
                <a:lnTo>
                  <a:pt x="27939" y="831849"/>
                </a:lnTo>
                <a:close/>
              </a:path>
              <a:path w="27940" h="1600200">
                <a:moveTo>
                  <a:pt x="27939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39" y="875029"/>
                </a:lnTo>
                <a:lnTo>
                  <a:pt x="27939" y="838199"/>
                </a:lnTo>
                <a:close/>
              </a:path>
              <a:path w="27940" h="1600200">
                <a:moveTo>
                  <a:pt x="27939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75029"/>
                </a:lnTo>
                <a:close/>
              </a:path>
              <a:path w="27940" h="1600200">
                <a:moveTo>
                  <a:pt x="27939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39" y="913129"/>
                </a:lnTo>
                <a:lnTo>
                  <a:pt x="27939" y="881379"/>
                </a:lnTo>
                <a:close/>
              </a:path>
              <a:path w="27940" h="1600200">
                <a:moveTo>
                  <a:pt x="27939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39" y="919479"/>
                </a:lnTo>
                <a:lnTo>
                  <a:pt x="27939" y="913129"/>
                </a:lnTo>
                <a:close/>
              </a:path>
              <a:path w="27940" h="1600200">
                <a:moveTo>
                  <a:pt x="27939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39" y="927099"/>
                </a:lnTo>
                <a:lnTo>
                  <a:pt x="27939" y="919479"/>
                </a:lnTo>
                <a:close/>
              </a:path>
              <a:path w="27940" h="1600200">
                <a:moveTo>
                  <a:pt x="27939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27099"/>
                </a:lnTo>
                <a:close/>
              </a:path>
              <a:path w="27940" h="1600200">
                <a:moveTo>
                  <a:pt x="27939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39" y="970279"/>
                </a:lnTo>
                <a:lnTo>
                  <a:pt x="27939" y="965199"/>
                </a:lnTo>
                <a:close/>
              </a:path>
              <a:path w="27940" h="1600200">
                <a:moveTo>
                  <a:pt x="27939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70280"/>
                </a:lnTo>
                <a:close/>
              </a:path>
              <a:path w="27940" h="1600200">
                <a:moveTo>
                  <a:pt x="27939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39" y="1065529"/>
                </a:lnTo>
                <a:lnTo>
                  <a:pt x="27939" y="995679"/>
                </a:lnTo>
                <a:close/>
              </a:path>
              <a:path w="27940" h="1600200">
                <a:moveTo>
                  <a:pt x="27939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39" y="1071879"/>
                </a:lnTo>
                <a:lnTo>
                  <a:pt x="27939" y="1065530"/>
                </a:lnTo>
                <a:close/>
              </a:path>
              <a:path w="27940" h="1600200">
                <a:moveTo>
                  <a:pt x="27939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79"/>
                </a:lnTo>
                <a:close/>
              </a:path>
              <a:path w="27940" h="1600200">
                <a:moveTo>
                  <a:pt x="27939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39" y="1090929"/>
                </a:lnTo>
                <a:lnTo>
                  <a:pt x="27939" y="1079499"/>
                </a:lnTo>
                <a:close/>
              </a:path>
              <a:path w="27940" h="1600200">
                <a:moveTo>
                  <a:pt x="27939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39" y="1117599"/>
                </a:lnTo>
                <a:lnTo>
                  <a:pt x="27939" y="1090930"/>
                </a:lnTo>
                <a:close/>
              </a:path>
              <a:path w="27940" h="1600200">
                <a:moveTo>
                  <a:pt x="27939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39" y="1193799"/>
                </a:lnTo>
                <a:lnTo>
                  <a:pt x="27939" y="1117599"/>
                </a:lnTo>
                <a:close/>
              </a:path>
              <a:path w="27940" h="1600200">
                <a:moveTo>
                  <a:pt x="27939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39" y="1339849"/>
                </a:lnTo>
                <a:lnTo>
                  <a:pt x="27939" y="1193800"/>
                </a:lnTo>
                <a:close/>
              </a:path>
              <a:path w="27940" h="1600200">
                <a:moveTo>
                  <a:pt x="27939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39" y="1363979"/>
                </a:lnTo>
                <a:lnTo>
                  <a:pt x="27939" y="1339850"/>
                </a:lnTo>
                <a:close/>
              </a:path>
              <a:path w="27940" h="1600200">
                <a:moveTo>
                  <a:pt x="27939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39" y="1416049"/>
                </a:lnTo>
                <a:lnTo>
                  <a:pt x="27939" y="1363980"/>
                </a:lnTo>
                <a:close/>
              </a:path>
              <a:path w="27940" h="1600200">
                <a:moveTo>
                  <a:pt x="27939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39" y="1433829"/>
                </a:lnTo>
                <a:lnTo>
                  <a:pt x="27939" y="1416049"/>
                </a:lnTo>
                <a:close/>
              </a:path>
              <a:path w="27940" h="1600200">
                <a:moveTo>
                  <a:pt x="27939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39" y="1446529"/>
                </a:lnTo>
                <a:lnTo>
                  <a:pt x="27939" y="1433830"/>
                </a:lnTo>
                <a:close/>
              </a:path>
              <a:path w="27940" h="1600200">
                <a:moveTo>
                  <a:pt x="27939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39" y="1473199"/>
                </a:lnTo>
                <a:lnTo>
                  <a:pt x="27939" y="1446530"/>
                </a:lnTo>
                <a:close/>
              </a:path>
              <a:path w="27940" h="1600200">
                <a:moveTo>
                  <a:pt x="27939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39" y="1503679"/>
                </a:lnTo>
                <a:lnTo>
                  <a:pt x="27939" y="1473200"/>
                </a:lnTo>
                <a:close/>
              </a:path>
              <a:path w="27940" h="1600200">
                <a:moveTo>
                  <a:pt x="27939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39" y="1510029"/>
                </a:lnTo>
                <a:lnTo>
                  <a:pt x="27939" y="1503679"/>
                </a:lnTo>
                <a:close/>
              </a:path>
              <a:path w="27940" h="1600200">
                <a:moveTo>
                  <a:pt x="27939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39" y="1516379"/>
                </a:lnTo>
                <a:lnTo>
                  <a:pt x="27939" y="1510029"/>
                </a:lnTo>
                <a:close/>
              </a:path>
              <a:path w="27940" h="1600200">
                <a:moveTo>
                  <a:pt x="27939" y="1516379"/>
                </a:moveTo>
                <a:lnTo>
                  <a:pt x="0" y="1516379"/>
                </a:lnTo>
                <a:lnTo>
                  <a:pt x="0" y="1536699"/>
                </a:lnTo>
                <a:lnTo>
                  <a:pt x="1269" y="1536699"/>
                </a:lnTo>
                <a:lnTo>
                  <a:pt x="1269" y="1540509"/>
                </a:lnTo>
                <a:lnTo>
                  <a:pt x="2539" y="1540509"/>
                </a:lnTo>
                <a:lnTo>
                  <a:pt x="2539" y="1543049"/>
                </a:lnTo>
                <a:lnTo>
                  <a:pt x="27939" y="1543049"/>
                </a:lnTo>
                <a:lnTo>
                  <a:pt x="27939" y="1516379"/>
                </a:lnTo>
                <a:close/>
              </a:path>
              <a:path w="27940" h="1600200">
                <a:moveTo>
                  <a:pt x="27939" y="1543050"/>
                </a:moveTo>
                <a:lnTo>
                  <a:pt x="3809" y="1543050"/>
                </a:lnTo>
                <a:lnTo>
                  <a:pt x="3809" y="1545589"/>
                </a:lnTo>
                <a:lnTo>
                  <a:pt x="5079" y="1545589"/>
                </a:lnTo>
                <a:lnTo>
                  <a:pt x="5079" y="1549399"/>
                </a:lnTo>
                <a:lnTo>
                  <a:pt x="27939" y="1549399"/>
                </a:lnTo>
                <a:lnTo>
                  <a:pt x="27939" y="1543050"/>
                </a:lnTo>
                <a:close/>
              </a:path>
              <a:path w="27940" h="1600200">
                <a:moveTo>
                  <a:pt x="27939" y="1549399"/>
                </a:moveTo>
                <a:lnTo>
                  <a:pt x="6350" y="1549399"/>
                </a:lnTo>
                <a:lnTo>
                  <a:pt x="6350" y="1551939"/>
                </a:lnTo>
                <a:lnTo>
                  <a:pt x="7619" y="1551939"/>
                </a:lnTo>
                <a:lnTo>
                  <a:pt x="7619" y="1555749"/>
                </a:lnTo>
                <a:lnTo>
                  <a:pt x="27939" y="1555749"/>
                </a:lnTo>
                <a:lnTo>
                  <a:pt x="27939" y="1549399"/>
                </a:lnTo>
                <a:close/>
              </a:path>
              <a:path w="27940" h="1600200">
                <a:moveTo>
                  <a:pt x="27939" y="1555749"/>
                </a:moveTo>
                <a:lnTo>
                  <a:pt x="8889" y="1555749"/>
                </a:lnTo>
                <a:lnTo>
                  <a:pt x="8889" y="1558289"/>
                </a:lnTo>
                <a:lnTo>
                  <a:pt x="10159" y="1558289"/>
                </a:lnTo>
                <a:lnTo>
                  <a:pt x="10159" y="1560829"/>
                </a:lnTo>
                <a:lnTo>
                  <a:pt x="11429" y="1560829"/>
                </a:lnTo>
                <a:lnTo>
                  <a:pt x="11429" y="1564639"/>
                </a:lnTo>
                <a:lnTo>
                  <a:pt x="12700" y="1564639"/>
                </a:lnTo>
                <a:lnTo>
                  <a:pt x="12700" y="1567179"/>
                </a:lnTo>
                <a:lnTo>
                  <a:pt x="13969" y="1567179"/>
                </a:lnTo>
                <a:lnTo>
                  <a:pt x="13969" y="1570989"/>
                </a:lnTo>
                <a:lnTo>
                  <a:pt x="15239" y="1570989"/>
                </a:lnTo>
                <a:lnTo>
                  <a:pt x="15239" y="1573529"/>
                </a:lnTo>
                <a:lnTo>
                  <a:pt x="27939" y="1573529"/>
                </a:lnTo>
                <a:lnTo>
                  <a:pt x="27939" y="1555749"/>
                </a:lnTo>
                <a:close/>
              </a:path>
              <a:path w="27940" h="1600200">
                <a:moveTo>
                  <a:pt x="27939" y="1573530"/>
                </a:moveTo>
                <a:lnTo>
                  <a:pt x="16509" y="1573530"/>
                </a:lnTo>
                <a:lnTo>
                  <a:pt x="16509" y="1576069"/>
                </a:lnTo>
                <a:lnTo>
                  <a:pt x="17779" y="1576069"/>
                </a:lnTo>
                <a:lnTo>
                  <a:pt x="17779" y="1579879"/>
                </a:lnTo>
                <a:lnTo>
                  <a:pt x="27939" y="1579879"/>
                </a:lnTo>
                <a:lnTo>
                  <a:pt x="27939" y="1573530"/>
                </a:lnTo>
                <a:close/>
              </a:path>
              <a:path w="27940" h="1600200">
                <a:moveTo>
                  <a:pt x="27939" y="1579880"/>
                </a:moveTo>
                <a:lnTo>
                  <a:pt x="19050" y="1579880"/>
                </a:lnTo>
                <a:lnTo>
                  <a:pt x="19050" y="1582419"/>
                </a:lnTo>
                <a:lnTo>
                  <a:pt x="20319" y="1582419"/>
                </a:lnTo>
                <a:lnTo>
                  <a:pt x="20319" y="1584959"/>
                </a:lnTo>
                <a:lnTo>
                  <a:pt x="21589" y="1584959"/>
                </a:lnTo>
                <a:lnTo>
                  <a:pt x="21589" y="1588769"/>
                </a:lnTo>
                <a:lnTo>
                  <a:pt x="22859" y="1588769"/>
                </a:lnTo>
                <a:lnTo>
                  <a:pt x="22859" y="1591309"/>
                </a:lnTo>
                <a:lnTo>
                  <a:pt x="24129" y="1591309"/>
                </a:lnTo>
                <a:lnTo>
                  <a:pt x="24129" y="1595119"/>
                </a:lnTo>
                <a:lnTo>
                  <a:pt x="25400" y="1595119"/>
                </a:lnTo>
                <a:lnTo>
                  <a:pt x="25400" y="1597659"/>
                </a:lnTo>
                <a:lnTo>
                  <a:pt x="26669" y="1597659"/>
                </a:lnTo>
                <a:lnTo>
                  <a:pt x="26669" y="1600199"/>
                </a:lnTo>
                <a:lnTo>
                  <a:pt x="27939" y="1600199"/>
                </a:lnTo>
                <a:lnTo>
                  <a:pt x="27939" y="1579880"/>
                </a:lnTo>
                <a:close/>
              </a:path>
            </a:pathLst>
          </a:custGeom>
          <a:solidFill>
            <a:srgbClr val="204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012430" y="3190239"/>
            <a:ext cx="26670" cy="1657350"/>
          </a:xfrm>
          <a:custGeom>
            <a:avLst/>
            <a:gdLst/>
            <a:ahLst/>
            <a:cxnLst/>
            <a:rect l="l" t="t" r="r" b="b"/>
            <a:pathLst>
              <a:path w="26670" h="1657350">
                <a:moveTo>
                  <a:pt x="1016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65735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5735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5735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573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5735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5735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573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5735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5735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5735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5735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5735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5735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5735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5735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5735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5735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5735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5735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5735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5735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5735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5735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5735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5735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5735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5735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5735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5735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5735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5735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5735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5735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5735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5735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5735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5735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5735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5735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5735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5735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5735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5735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5735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5735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5735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5735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5735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57350">
                <a:moveTo>
                  <a:pt x="26670" y="1560830"/>
                </a:moveTo>
                <a:lnTo>
                  <a:pt x="0" y="1560830"/>
                </a:lnTo>
                <a:lnTo>
                  <a:pt x="0" y="1591310"/>
                </a:lnTo>
                <a:lnTo>
                  <a:pt x="1270" y="1591310"/>
                </a:lnTo>
                <a:lnTo>
                  <a:pt x="1270" y="1593850"/>
                </a:lnTo>
                <a:lnTo>
                  <a:pt x="2540" y="1593850"/>
                </a:lnTo>
                <a:lnTo>
                  <a:pt x="2540" y="1597660"/>
                </a:lnTo>
                <a:lnTo>
                  <a:pt x="3810" y="1597660"/>
                </a:lnTo>
                <a:lnTo>
                  <a:pt x="3810" y="1600200"/>
                </a:lnTo>
                <a:lnTo>
                  <a:pt x="26670" y="1600200"/>
                </a:lnTo>
                <a:lnTo>
                  <a:pt x="26670" y="1560830"/>
                </a:lnTo>
                <a:close/>
              </a:path>
              <a:path w="26670" h="1657350">
                <a:moveTo>
                  <a:pt x="26670" y="1600200"/>
                </a:moveTo>
                <a:lnTo>
                  <a:pt x="5079" y="1600200"/>
                </a:lnTo>
                <a:lnTo>
                  <a:pt x="5079" y="1602740"/>
                </a:lnTo>
                <a:lnTo>
                  <a:pt x="6350" y="1602740"/>
                </a:lnTo>
                <a:lnTo>
                  <a:pt x="6350" y="1606550"/>
                </a:lnTo>
                <a:lnTo>
                  <a:pt x="7620" y="1606550"/>
                </a:lnTo>
                <a:lnTo>
                  <a:pt x="7620" y="1609090"/>
                </a:lnTo>
                <a:lnTo>
                  <a:pt x="8890" y="1609090"/>
                </a:lnTo>
                <a:lnTo>
                  <a:pt x="8890" y="1612900"/>
                </a:lnTo>
                <a:lnTo>
                  <a:pt x="26670" y="1612900"/>
                </a:lnTo>
                <a:lnTo>
                  <a:pt x="26670" y="1600200"/>
                </a:lnTo>
                <a:close/>
              </a:path>
              <a:path w="26670" h="1657350">
                <a:moveTo>
                  <a:pt x="26670" y="1612900"/>
                </a:moveTo>
                <a:lnTo>
                  <a:pt x="10160" y="1612900"/>
                </a:lnTo>
                <a:lnTo>
                  <a:pt x="10160" y="1615440"/>
                </a:lnTo>
                <a:lnTo>
                  <a:pt x="11429" y="1615440"/>
                </a:lnTo>
                <a:lnTo>
                  <a:pt x="11429" y="1617980"/>
                </a:lnTo>
                <a:lnTo>
                  <a:pt x="12700" y="1617980"/>
                </a:lnTo>
                <a:lnTo>
                  <a:pt x="12700" y="1621790"/>
                </a:lnTo>
                <a:lnTo>
                  <a:pt x="13970" y="1621790"/>
                </a:lnTo>
                <a:lnTo>
                  <a:pt x="13970" y="1624330"/>
                </a:lnTo>
                <a:lnTo>
                  <a:pt x="15240" y="1624330"/>
                </a:lnTo>
                <a:lnTo>
                  <a:pt x="15240" y="1628140"/>
                </a:lnTo>
                <a:lnTo>
                  <a:pt x="16510" y="1628140"/>
                </a:lnTo>
                <a:lnTo>
                  <a:pt x="1651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57350">
                <a:moveTo>
                  <a:pt x="26670" y="1653539"/>
                </a:moveTo>
                <a:lnTo>
                  <a:pt x="25400" y="1653539"/>
                </a:lnTo>
                <a:lnTo>
                  <a:pt x="25400" y="1657350"/>
                </a:lnTo>
                <a:lnTo>
                  <a:pt x="26670" y="1657350"/>
                </a:lnTo>
                <a:lnTo>
                  <a:pt x="26670" y="1653539"/>
                </a:lnTo>
                <a:close/>
              </a:path>
              <a:path w="26670" h="1657350">
                <a:moveTo>
                  <a:pt x="26670" y="1642110"/>
                </a:moveTo>
                <a:lnTo>
                  <a:pt x="21590" y="1642110"/>
                </a:lnTo>
                <a:lnTo>
                  <a:pt x="21590" y="1644650"/>
                </a:lnTo>
                <a:lnTo>
                  <a:pt x="22860" y="1644650"/>
                </a:lnTo>
                <a:lnTo>
                  <a:pt x="22860" y="1649730"/>
                </a:lnTo>
                <a:lnTo>
                  <a:pt x="24129" y="1649730"/>
                </a:lnTo>
                <a:lnTo>
                  <a:pt x="24129" y="1653539"/>
                </a:lnTo>
                <a:lnTo>
                  <a:pt x="25400" y="1653539"/>
                </a:lnTo>
                <a:lnTo>
                  <a:pt x="2540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57350">
                <a:moveTo>
                  <a:pt x="26670" y="1634489"/>
                </a:moveTo>
                <a:lnTo>
                  <a:pt x="19050" y="1634489"/>
                </a:lnTo>
                <a:lnTo>
                  <a:pt x="19050" y="1638300"/>
                </a:lnTo>
                <a:lnTo>
                  <a:pt x="20320" y="1638300"/>
                </a:lnTo>
                <a:lnTo>
                  <a:pt x="20320" y="1642110"/>
                </a:lnTo>
                <a:lnTo>
                  <a:pt x="21590" y="1642110"/>
                </a:lnTo>
                <a:lnTo>
                  <a:pt x="2159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57350">
                <a:moveTo>
                  <a:pt x="26670" y="1631950"/>
                </a:moveTo>
                <a:lnTo>
                  <a:pt x="17779" y="1631950"/>
                </a:lnTo>
                <a:lnTo>
                  <a:pt x="17779" y="1634489"/>
                </a:lnTo>
                <a:lnTo>
                  <a:pt x="19050" y="1634489"/>
                </a:lnTo>
                <a:lnTo>
                  <a:pt x="19050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03F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039100" y="3202939"/>
            <a:ext cx="26670" cy="1724660"/>
          </a:xfrm>
          <a:custGeom>
            <a:avLst/>
            <a:gdLst/>
            <a:ahLst/>
            <a:cxnLst/>
            <a:rect l="l" t="t" r="r" b="b"/>
            <a:pathLst>
              <a:path w="26670" h="1724660">
                <a:moveTo>
                  <a:pt x="3810" y="0"/>
                </a:moveTo>
                <a:lnTo>
                  <a:pt x="0" y="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724660">
                <a:moveTo>
                  <a:pt x="2667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1724660">
                <a:moveTo>
                  <a:pt x="26670" y="419100"/>
                </a:moveTo>
                <a:lnTo>
                  <a:pt x="0" y="41910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19100"/>
                </a:lnTo>
                <a:close/>
              </a:path>
              <a:path w="26670" h="1724660">
                <a:moveTo>
                  <a:pt x="2667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8150"/>
                </a:lnTo>
                <a:close/>
              </a:path>
              <a:path w="26670" h="172466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724660">
                <a:moveTo>
                  <a:pt x="26670" y="463550"/>
                </a:moveTo>
                <a:lnTo>
                  <a:pt x="0" y="46355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63550"/>
                </a:lnTo>
                <a:close/>
              </a:path>
              <a:path w="26670" h="1724660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172466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724660">
                <a:moveTo>
                  <a:pt x="26670" y="514350"/>
                </a:moveTo>
                <a:lnTo>
                  <a:pt x="0" y="514350"/>
                </a:lnTo>
                <a:lnTo>
                  <a:pt x="0" y="520699"/>
                </a:lnTo>
                <a:lnTo>
                  <a:pt x="26670" y="520699"/>
                </a:lnTo>
                <a:lnTo>
                  <a:pt x="26670" y="514350"/>
                </a:lnTo>
                <a:close/>
              </a:path>
              <a:path w="26670" h="1724660">
                <a:moveTo>
                  <a:pt x="2667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1724660">
                <a:moveTo>
                  <a:pt x="26670" y="533400"/>
                </a:moveTo>
                <a:lnTo>
                  <a:pt x="0" y="5334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33400"/>
                </a:lnTo>
                <a:close/>
              </a:path>
              <a:path w="26670" h="1724660">
                <a:moveTo>
                  <a:pt x="26670" y="558800"/>
                </a:moveTo>
                <a:lnTo>
                  <a:pt x="0" y="5588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58800"/>
                </a:lnTo>
                <a:close/>
              </a:path>
              <a:path w="26670" h="1724660">
                <a:moveTo>
                  <a:pt x="26670" y="628650"/>
                </a:moveTo>
                <a:lnTo>
                  <a:pt x="0" y="6286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28650"/>
                </a:lnTo>
                <a:close/>
              </a:path>
              <a:path w="26670" h="1724660">
                <a:moveTo>
                  <a:pt x="26670" y="666750"/>
                </a:moveTo>
                <a:lnTo>
                  <a:pt x="0" y="6667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66750"/>
                </a:lnTo>
                <a:close/>
              </a:path>
              <a:path w="26670" h="1724660">
                <a:moveTo>
                  <a:pt x="2667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6670" y="678180"/>
                </a:lnTo>
                <a:lnTo>
                  <a:pt x="26670" y="671830"/>
                </a:lnTo>
                <a:close/>
              </a:path>
              <a:path w="26670" h="1724660">
                <a:moveTo>
                  <a:pt x="26670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26670" y="684529"/>
                </a:lnTo>
                <a:lnTo>
                  <a:pt x="26670" y="678180"/>
                </a:lnTo>
                <a:close/>
              </a:path>
              <a:path w="26670" h="1724660">
                <a:moveTo>
                  <a:pt x="26670" y="684530"/>
                </a:moveTo>
                <a:lnTo>
                  <a:pt x="0" y="68453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4530"/>
                </a:lnTo>
                <a:close/>
              </a:path>
              <a:path w="26670" h="1724660">
                <a:moveTo>
                  <a:pt x="26670" y="711200"/>
                </a:moveTo>
                <a:lnTo>
                  <a:pt x="0" y="71120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11200"/>
                </a:lnTo>
                <a:close/>
              </a:path>
              <a:path w="26670" h="1724660">
                <a:moveTo>
                  <a:pt x="26670" y="728980"/>
                </a:moveTo>
                <a:lnTo>
                  <a:pt x="0" y="728980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728980"/>
                </a:lnTo>
                <a:close/>
              </a:path>
              <a:path w="26670" h="1724660">
                <a:moveTo>
                  <a:pt x="2667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1724660">
                <a:moveTo>
                  <a:pt x="2667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9300"/>
                </a:lnTo>
                <a:close/>
              </a:path>
              <a:path w="26670" h="1724660">
                <a:moveTo>
                  <a:pt x="26670" y="755650"/>
                </a:moveTo>
                <a:lnTo>
                  <a:pt x="0" y="755650"/>
                </a:lnTo>
                <a:lnTo>
                  <a:pt x="0" y="798830"/>
                </a:lnTo>
                <a:lnTo>
                  <a:pt x="26670" y="798830"/>
                </a:lnTo>
                <a:lnTo>
                  <a:pt x="26670" y="755650"/>
                </a:lnTo>
                <a:close/>
              </a:path>
              <a:path w="26670" h="1724660">
                <a:moveTo>
                  <a:pt x="26670" y="798830"/>
                </a:moveTo>
                <a:lnTo>
                  <a:pt x="0" y="79883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8830"/>
                </a:lnTo>
                <a:close/>
              </a:path>
              <a:path w="26670" h="1724660">
                <a:moveTo>
                  <a:pt x="26670" y="806450"/>
                </a:moveTo>
                <a:lnTo>
                  <a:pt x="0" y="8064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6450"/>
                </a:lnTo>
                <a:close/>
              </a:path>
              <a:path w="26670" h="1724660">
                <a:moveTo>
                  <a:pt x="26670" y="812800"/>
                </a:moveTo>
                <a:lnTo>
                  <a:pt x="0" y="81280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2800"/>
                </a:lnTo>
                <a:close/>
              </a:path>
              <a:path w="26670" h="1724660">
                <a:moveTo>
                  <a:pt x="26670" y="849630"/>
                </a:moveTo>
                <a:lnTo>
                  <a:pt x="0" y="84963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49630"/>
                </a:lnTo>
                <a:close/>
              </a:path>
              <a:path w="26670" h="1724660">
                <a:moveTo>
                  <a:pt x="26670" y="855980"/>
                </a:moveTo>
                <a:lnTo>
                  <a:pt x="0" y="85598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55980"/>
                </a:lnTo>
                <a:close/>
              </a:path>
              <a:path w="26670" h="1724660">
                <a:moveTo>
                  <a:pt x="2667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87730"/>
                </a:lnTo>
                <a:close/>
              </a:path>
              <a:path w="26670" h="1724660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724660">
                <a:moveTo>
                  <a:pt x="26670" y="901700"/>
                </a:moveTo>
                <a:lnTo>
                  <a:pt x="0" y="9017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01700"/>
                </a:lnTo>
                <a:close/>
              </a:path>
              <a:path w="26670" h="1724660">
                <a:moveTo>
                  <a:pt x="26670" y="939800"/>
                </a:moveTo>
                <a:lnTo>
                  <a:pt x="0" y="93980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9800"/>
                </a:lnTo>
                <a:close/>
              </a:path>
              <a:path w="26670" h="1724660">
                <a:moveTo>
                  <a:pt x="26670" y="944880"/>
                </a:moveTo>
                <a:lnTo>
                  <a:pt x="0" y="94488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44880"/>
                </a:lnTo>
                <a:close/>
              </a:path>
              <a:path w="26670" h="1724660">
                <a:moveTo>
                  <a:pt x="26670" y="970280"/>
                </a:moveTo>
                <a:lnTo>
                  <a:pt x="0" y="9702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970280"/>
                </a:lnTo>
                <a:close/>
              </a:path>
              <a:path w="26670" h="1724660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724660">
                <a:moveTo>
                  <a:pt x="26670" y="1046480"/>
                </a:moveTo>
                <a:lnTo>
                  <a:pt x="0" y="104648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46480"/>
                </a:lnTo>
                <a:close/>
              </a:path>
              <a:path w="26670" h="1724660">
                <a:moveTo>
                  <a:pt x="26670" y="1054100"/>
                </a:moveTo>
                <a:lnTo>
                  <a:pt x="0" y="105410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4100"/>
                </a:lnTo>
                <a:close/>
              </a:path>
              <a:path w="26670" h="1724660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1724660">
                <a:moveTo>
                  <a:pt x="26670" y="1092200"/>
                </a:moveTo>
                <a:lnTo>
                  <a:pt x="0" y="109220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092200"/>
                </a:lnTo>
                <a:close/>
              </a:path>
              <a:path w="26670" h="1724660">
                <a:moveTo>
                  <a:pt x="26670" y="1168400"/>
                </a:moveTo>
                <a:lnTo>
                  <a:pt x="0" y="116840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168400"/>
                </a:lnTo>
                <a:close/>
              </a:path>
              <a:path w="26670" h="1724660">
                <a:moveTo>
                  <a:pt x="26670" y="1314450"/>
                </a:moveTo>
                <a:lnTo>
                  <a:pt x="0" y="131445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14450"/>
                </a:lnTo>
                <a:close/>
              </a:path>
              <a:path w="26670" h="1724660">
                <a:moveTo>
                  <a:pt x="26670" y="1338580"/>
                </a:moveTo>
                <a:lnTo>
                  <a:pt x="0" y="1338580"/>
                </a:lnTo>
                <a:lnTo>
                  <a:pt x="0" y="1390650"/>
                </a:lnTo>
                <a:lnTo>
                  <a:pt x="26670" y="1390650"/>
                </a:lnTo>
                <a:lnTo>
                  <a:pt x="26670" y="1338580"/>
                </a:lnTo>
                <a:close/>
              </a:path>
              <a:path w="26670" h="1724660">
                <a:moveTo>
                  <a:pt x="26670" y="1390650"/>
                </a:moveTo>
                <a:lnTo>
                  <a:pt x="0" y="139065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390650"/>
                </a:lnTo>
                <a:close/>
              </a:path>
              <a:path w="26670" h="1724660">
                <a:moveTo>
                  <a:pt x="26670" y="1408430"/>
                </a:moveTo>
                <a:lnTo>
                  <a:pt x="0" y="140843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8430"/>
                </a:lnTo>
                <a:close/>
              </a:path>
              <a:path w="26670" h="1724660">
                <a:moveTo>
                  <a:pt x="26670" y="1421130"/>
                </a:moveTo>
                <a:lnTo>
                  <a:pt x="0" y="142113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21130"/>
                </a:lnTo>
                <a:close/>
              </a:path>
              <a:path w="26670" h="1724660">
                <a:moveTo>
                  <a:pt x="26670" y="1447800"/>
                </a:moveTo>
                <a:lnTo>
                  <a:pt x="0" y="1447800"/>
                </a:lnTo>
                <a:lnTo>
                  <a:pt x="0" y="1478280"/>
                </a:lnTo>
                <a:lnTo>
                  <a:pt x="26670" y="1478280"/>
                </a:lnTo>
                <a:lnTo>
                  <a:pt x="26670" y="1447800"/>
                </a:lnTo>
                <a:close/>
              </a:path>
              <a:path w="26670" h="1724660">
                <a:moveTo>
                  <a:pt x="26670" y="1478280"/>
                </a:moveTo>
                <a:lnTo>
                  <a:pt x="0" y="1478280"/>
                </a:lnTo>
                <a:lnTo>
                  <a:pt x="0" y="1484630"/>
                </a:lnTo>
                <a:lnTo>
                  <a:pt x="26670" y="1484630"/>
                </a:lnTo>
                <a:lnTo>
                  <a:pt x="26670" y="1478280"/>
                </a:lnTo>
                <a:close/>
              </a:path>
              <a:path w="26670" h="1724660">
                <a:moveTo>
                  <a:pt x="26670" y="1484630"/>
                </a:moveTo>
                <a:lnTo>
                  <a:pt x="0" y="148463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84630"/>
                </a:lnTo>
                <a:close/>
              </a:path>
              <a:path w="26670" h="1724660">
                <a:moveTo>
                  <a:pt x="26670" y="1490980"/>
                </a:moveTo>
                <a:lnTo>
                  <a:pt x="0" y="149098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90980"/>
                </a:lnTo>
                <a:close/>
              </a:path>
              <a:path w="26670" h="1724660">
                <a:moveTo>
                  <a:pt x="26670" y="1524000"/>
                </a:moveTo>
                <a:lnTo>
                  <a:pt x="0" y="1524000"/>
                </a:lnTo>
                <a:lnTo>
                  <a:pt x="0" y="1548130"/>
                </a:lnTo>
                <a:lnTo>
                  <a:pt x="26670" y="1548130"/>
                </a:lnTo>
                <a:lnTo>
                  <a:pt x="26670" y="1524000"/>
                </a:lnTo>
                <a:close/>
              </a:path>
              <a:path w="26670" h="1724660">
                <a:moveTo>
                  <a:pt x="26670" y="1548130"/>
                </a:moveTo>
                <a:lnTo>
                  <a:pt x="0" y="1548130"/>
                </a:lnTo>
                <a:lnTo>
                  <a:pt x="0" y="1600200"/>
                </a:lnTo>
                <a:lnTo>
                  <a:pt x="26670" y="1600200"/>
                </a:lnTo>
                <a:lnTo>
                  <a:pt x="26670" y="1548130"/>
                </a:lnTo>
                <a:close/>
              </a:path>
              <a:path w="26670" h="1724660">
                <a:moveTo>
                  <a:pt x="26670" y="1600200"/>
                </a:moveTo>
                <a:lnTo>
                  <a:pt x="0" y="1600200"/>
                </a:lnTo>
                <a:lnTo>
                  <a:pt x="0" y="1617980"/>
                </a:lnTo>
                <a:lnTo>
                  <a:pt x="26670" y="1617980"/>
                </a:lnTo>
                <a:lnTo>
                  <a:pt x="26670" y="1600200"/>
                </a:lnTo>
                <a:close/>
              </a:path>
              <a:path w="26670" h="1724660">
                <a:moveTo>
                  <a:pt x="26670" y="1717039"/>
                </a:moveTo>
                <a:lnTo>
                  <a:pt x="24129" y="1717039"/>
                </a:lnTo>
                <a:lnTo>
                  <a:pt x="24129" y="1720850"/>
                </a:lnTo>
                <a:lnTo>
                  <a:pt x="25400" y="1720850"/>
                </a:lnTo>
                <a:lnTo>
                  <a:pt x="25400" y="1724660"/>
                </a:lnTo>
                <a:lnTo>
                  <a:pt x="26670" y="1724660"/>
                </a:lnTo>
                <a:lnTo>
                  <a:pt x="26670" y="1717039"/>
                </a:lnTo>
                <a:close/>
              </a:path>
              <a:path w="26670" h="1724660">
                <a:moveTo>
                  <a:pt x="26670" y="1705610"/>
                </a:moveTo>
                <a:lnTo>
                  <a:pt x="20320" y="1705610"/>
                </a:lnTo>
                <a:lnTo>
                  <a:pt x="20320" y="1708150"/>
                </a:lnTo>
                <a:lnTo>
                  <a:pt x="21590" y="1708150"/>
                </a:lnTo>
                <a:lnTo>
                  <a:pt x="21590" y="1713230"/>
                </a:lnTo>
                <a:lnTo>
                  <a:pt x="22859" y="1713230"/>
                </a:lnTo>
                <a:lnTo>
                  <a:pt x="22859" y="1717039"/>
                </a:lnTo>
                <a:lnTo>
                  <a:pt x="24129" y="1717039"/>
                </a:lnTo>
                <a:lnTo>
                  <a:pt x="24129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724660">
                <a:moveTo>
                  <a:pt x="26670" y="1697989"/>
                </a:moveTo>
                <a:lnTo>
                  <a:pt x="17779" y="1697989"/>
                </a:lnTo>
                <a:lnTo>
                  <a:pt x="17779" y="1701800"/>
                </a:lnTo>
                <a:lnTo>
                  <a:pt x="19050" y="1701800"/>
                </a:lnTo>
                <a:lnTo>
                  <a:pt x="19050" y="1705610"/>
                </a:lnTo>
                <a:lnTo>
                  <a:pt x="20320" y="1705610"/>
                </a:lnTo>
                <a:lnTo>
                  <a:pt x="20320" y="1704340"/>
                </a:lnTo>
                <a:lnTo>
                  <a:pt x="26670" y="1704340"/>
                </a:lnTo>
                <a:lnTo>
                  <a:pt x="26670" y="1697989"/>
                </a:lnTo>
                <a:close/>
              </a:path>
              <a:path w="26670" h="1724660">
                <a:moveTo>
                  <a:pt x="26670" y="1686560"/>
                </a:moveTo>
                <a:lnTo>
                  <a:pt x="13970" y="1686560"/>
                </a:lnTo>
                <a:lnTo>
                  <a:pt x="13970" y="1689100"/>
                </a:lnTo>
                <a:lnTo>
                  <a:pt x="15240" y="1689100"/>
                </a:lnTo>
                <a:lnTo>
                  <a:pt x="15240" y="1694180"/>
                </a:lnTo>
                <a:lnTo>
                  <a:pt x="16509" y="1694180"/>
                </a:lnTo>
                <a:lnTo>
                  <a:pt x="16509" y="1697989"/>
                </a:lnTo>
                <a:lnTo>
                  <a:pt x="17779" y="1697989"/>
                </a:lnTo>
                <a:lnTo>
                  <a:pt x="17779" y="1696720"/>
                </a:lnTo>
                <a:lnTo>
                  <a:pt x="26670" y="1696720"/>
                </a:lnTo>
                <a:lnTo>
                  <a:pt x="26670" y="1686560"/>
                </a:lnTo>
                <a:close/>
              </a:path>
              <a:path w="26670" h="1724660">
                <a:moveTo>
                  <a:pt x="26670" y="1678939"/>
                </a:moveTo>
                <a:lnTo>
                  <a:pt x="11429" y="1678939"/>
                </a:lnTo>
                <a:lnTo>
                  <a:pt x="11429" y="1682750"/>
                </a:lnTo>
                <a:lnTo>
                  <a:pt x="12700" y="1682750"/>
                </a:lnTo>
                <a:lnTo>
                  <a:pt x="12700" y="1686560"/>
                </a:lnTo>
                <a:lnTo>
                  <a:pt x="13970" y="1686560"/>
                </a:lnTo>
                <a:lnTo>
                  <a:pt x="13970" y="1685289"/>
                </a:lnTo>
                <a:lnTo>
                  <a:pt x="26670" y="1685289"/>
                </a:lnTo>
                <a:lnTo>
                  <a:pt x="26670" y="1678939"/>
                </a:lnTo>
                <a:close/>
              </a:path>
              <a:path w="26670" h="1724660">
                <a:moveTo>
                  <a:pt x="26670" y="1667510"/>
                </a:moveTo>
                <a:lnTo>
                  <a:pt x="7620" y="1667510"/>
                </a:lnTo>
                <a:lnTo>
                  <a:pt x="7620" y="1670050"/>
                </a:lnTo>
                <a:lnTo>
                  <a:pt x="8890" y="1670050"/>
                </a:lnTo>
                <a:lnTo>
                  <a:pt x="8890" y="1675130"/>
                </a:lnTo>
                <a:lnTo>
                  <a:pt x="10159" y="1675130"/>
                </a:lnTo>
                <a:lnTo>
                  <a:pt x="10159" y="1678939"/>
                </a:lnTo>
                <a:lnTo>
                  <a:pt x="11429" y="1678939"/>
                </a:lnTo>
                <a:lnTo>
                  <a:pt x="11429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724660">
                <a:moveTo>
                  <a:pt x="26670" y="1659890"/>
                </a:moveTo>
                <a:lnTo>
                  <a:pt x="5079" y="1659890"/>
                </a:lnTo>
                <a:lnTo>
                  <a:pt x="5079" y="1663700"/>
                </a:lnTo>
                <a:lnTo>
                  <a:pt x="6350" y="1663700"/>
                </a:lnTo>
                <a:lnTo>
                  <a:pt x="6350" y="1667510"/>
                </a:lnTo>
                <a:lnTo>
                  <a:pt x="7620" y="1667510"/>
                </a:lnTo>
                <a:lnTo>
                  <a:pt x="7620" y="1666239"/>
                </a:lnTo>
                <a:lnTo>
                  <a:pt x="26670" y="1666239"/>
                </a:lnTo>
                <a:lnTo>
                  <a:pt x="26670" y="1659890"/>
                </a:lnTo>
                <a:close/>
              </a:path>
              <a:path w="26670" h="1724660">
                <a:moveTo>
                  <a:pt x="26670" y="1648460"/>
                </a:moveTo>
                <a:lnTo>
                  <a:pt x="1270" y="1648460"/>
                </a:lnTo>
                <a:lnTo>
                  <a:pt x="1270" y="1651000"/>
                </a:lnTo>
                <a:lnTo>
                  <a:pt x="2540" y="1651000"/>
                </a:lnTo>
                <a:lnTo>
                  <a:pt x="2540" y="1656080"/>
                </a:lnTo>
                <a:lnTo>
                  <a:pt x="3809" y="1656080"/>
                </a:lnTo>
                <a:lnTo>
                  <a:pt x="3809" y="1659890"/>
                </a:lnTo>
                <a:lnTo>
                  <a:pt x="5079" y="1659890"/>
                </a:lnTo>
                <a:lnTo>
                  <a:pt x="5079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724660">
                <a:moveTo>
                  <a:pt x="26670" y="1640839"/>
                </a:moveTo>
                <a:lnTo>
                  <a:pt x="0" y="1640839"/>
                </a:lnTo>
                <a:lnTo>
                  <a:pt x="0" y="1648460"/>
                </a:lnTo>
                <a:lnTo>
                  <a:pt x="1270" y="1648460"/>
                </a:lnTo>
                <a:lnTo>
                  <a:pt x="127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172466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724660">
                <a:moveTo>
                  <a:pt x="26670" y="1621789"/>
                </a:moveTo>
                <a:lnTo>
                  <a:pt x="0" y="1621789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89"/>
                </a:lnTo>
                <a:close/>
              </a:path>
              <a:path w="26670" h="1724660">
                <a:moveTo>
                  <a:pt x="26670" y="1619250"/>
                </a:moveTo>
                <a:lnTo>
                  <a:pt x="0" y="161925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9250"/>
                </a:lnTo>
                <a:close/>
              </a:path>
            </a:pathLst>
          </a:custGeom>
          <a:solidFill>
            <a:srgbClr val="203F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065769" y="3228339"/>
            <a:ext cx="27940" cy="1781810"/>
          </a:xfrm>
          <a:custGeom>
            <a:avLst/>
            <a:gdLst/>
            <a:ahLst/>
            <a:cxnLst/>
            <a:rect l="l" t="t" r="r" b="b"/>
            <a:pathLst>
              <a:path w="27940" h="1781810">
                <a:moveTo>
                  <a:pt x="19050" y="0"/>
                </a:moveTo>
                <a:lnTo>
                  <a:pt x="0" y="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781810">
                <a:moveTo>
                  <a:pt x="2793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1781810">
                <a:moveTo>
                  <a:pt x="27939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7939" y="412750"/>
                </a:lnTo>
                <a:lnTo>
                  <a:pt x="27939" y="393700"/>
                </a:lnTo>
                <a:close/>
              </a:path>
              <a:path w="27940" h="1781810">
                <a:moveTo>
                  <a:pt x="27939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12750"/>
                </a:lnTo>
                <a:close/>
              </a:path>
              <a:path w="27940" h="178181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81810">
                <a:moveTo>
                  <a:pt x="27939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38150"/>
                </a:lnTo>
                <a:close/>
              </a:path>
              <a:path w="27940" h="1781810">
                <a:moveTo>
                  <a:pt x="27939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7939" y="476250"/>
                </a:lnTo>
                <a:lnTo>
                  <a:pt x="27939" y="469900"/>
                </a:lnTo>
                <a:close/>
              </a:path>
              <a:path w="27940" h="1781810">
                <a:moveTo>
                  <a:pt x="2793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76250"/>
                </a:lnTo>
                <a:close/>
              </a:path>
              <a:path w="27940" h="1781810">
                <a:moveTo>
                  <a:pt x="27939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8950"/>
                </a:lnTo>
                <a:close/>
              </a:path>
              <a:path w="27940" h="1781810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1781810">
                <a:moveTo>
                  <a:pt x="27939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08000"/>
                </a:lnTo>
                <a:close/>
              </a:path>
              <a:path w="27940" h="1781810">
                <a:moveTo>
                  <a:pt x="27939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33400"/>
                </a:lnTo>
                <a:close/>
              </a:path>
              <a:path w="27940" h="1781810">
                <a:moveTo>
                  <a:pt x="27939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03250"/>
                </a:lnTo>
                <a:close/>
              </a:path>
              <a:path w="27940" h="1781810">
                <a:moveTo>
                  <a:pt x="27939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41350"/>
                </a:lnTo>
                <a:close/>
              </a:path>
              <a:path w="27940" h="1781810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1781810">
                <a:moveTo>
                  <a:pt x="27939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7939" y="659129"/>
                </a:lnTo>
                <a:lnTo>
                  <a:pt x="27939" y="652780"/>
                </a:lnTo>
                <a:close/>
              </a:path>
              <a:path w="27940" h="1781810">
                <a:moveTo>
                  <a:pt x="27939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59130"/>
                </a:lnTo>
                <a:close/>
              </a:path>
              <a:path w="27940" h="1781810">
                <a:moveTo>
                  <a:pt x="27939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85800"/>
                </a:lnTo>
                <a:close/>
              </a:path>
              <a:path w="27940" h="1781810">
                <a:moveTo>
                  <a:pt x="27939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7939" y="711199"/>
                </a:lnTo>
                <a:lnTo>
                  <a:pt x="27939" y="703580"/>
                </a:lnTo>
                <a:close/>
              </a:path>
              <a:path w="27940" h="1781810">
                <a:moveTo>
                  <a:pt x="2793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711200"/>
                </a:lnTo>
                <a:close/>
              </a:path>
              <a:path w="27940" h="1781810">
                <a:moveTo>
                  <a:pt x="2793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23900"/>
                </a:lnTo>
                <a:close/>
              </a:path>
              <a:path w="27940" h="1781810">
                <a:moveTo>
                  <a:pt x="27939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30250"/>
                </a:lnTo>
                <a:close/>
              </a:path>
              <a:path w="27940" h="1781810">
                <a:moveTo>
                  <a:pt x="27939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73430"/>
                </a:lnTo>
                <a:close/>
              </a:path>
              <a:path w="27940" h="1781810">
                <a:moveTo>
                  <a:pt x="27939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81050"/>
                </a:lnTo>
                <a:close/>
              </a:path>
              <a:path w="27940" h="1781810">
                <a:moveTo>
                  <a:pt x="27939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787400"/>
                </a:lnTo>
                <a:close/>
              </a:path>
              <a:path w="27940" h="1781810">
                <a:moveTo>
                  <a:pt x="27939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7939" y="830579"/>
                </a:lnTo>
                <a:lnTo>
                  <a:pt x="27939" y="824230"/>
                </a:lnTo>
                <a:close/>
              </a:path>
              <a:path w="27940" h="1781810">
                <a:moveTo>
                  <a:pt x="27939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7939" y="862330"/>
                </a:lnTo>
                <a:lnTo>
                  <a:pt x="27939" y="830580"/>
                </a:lnTo>
                <a:close/>
              </a:path>
              <a:path w="27940" h="1781810">
                <a:moveTo>
                  <a:pt x="2793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62330"/>
                </a:lnTo>
                <a:close/>
              </a:path>
              <a:path w="27940" h="178181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781810">
                <a:moveTo>
                  <a:pt x="27939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7939" y="914400"/>
                </a:lnTo>
                <a:lnTo>
                  <a:pt x="27939" y="876300"/>
                </a:lnTo>
                <a:close/>
              </a:path>
              <a:path w="27940" h="1781810">
                <a:moveTo>
                  <a:pt x="27939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7939" y="919480"/>
                </a:lnTo>
                <a:lnTo>
                  <a:pt x="27939" y="914400"/>
                </a:lnTo>
                <a:close/>
              </a:path>
              <a:path w="27940" h="1781810">
                <a:moveTo>
                  <a:pt x="27939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7939" y="944880"/>
                </a:lnTo>
                <a:lnTo>
                  <a:pt x="27939" y="919480"/>
                </a:lnTo>
                <a:close/>
              </a:path>
              <a:path w="27940" h="1781810">
                <a:moveTo>
                  <a:pt x="27939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7939" y="1014730"/>
                </a:lnTo>
                <a:lnTo>
                  <a:pt x="27939" y="944880"/>
                </a:lnTo>
                <a:close/>
              </a:path>
              <a:path w="27940" h="1781810">
                <a:moveTo>
                  <a:pt x="27939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4730"/>
                </a:lnTo>
                <a:close/>
              </a:path>
              <a:path w="27940" h="1781810">
                <a:moveTo>
                  <a:pt x="27939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7939" y="1028700"/>
                </a:lnTo>
                <a:lnTo>
                  <a:pt x="27939" y="1021080"/>
                </a:lnTo>
                <a:close/>
              </a:path>
              <a:path w="27940" h="1781810">
                <a:moveTo>
                  <a:pt x="27939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8700"/>
                </a:lnTo>
                <a:close/>
              </a:path>
              <a:path w="27940" h="1781810">
                <a:moveTo>
                  <a:pt x="27939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7939" y="1066800"/>
                </a:lnTo>
                <a:lnTo>
                  <a:pt x="27939" y="1040130"/>
                </a:lnTo>
                <a:close/>
              </a:path>
              <a:path w="27940" h="1781810">
                <a:moveTo>
                  <a:pt x="27939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7939" y="1143000"/>
                </a:lnTo>
                <a:lnTo>
                  <a:pt x="27939" y="1066800"/>
                </a:lnTo>
                <a:close/>
              </a:path>
              <a:path w="27940" h="1781810">
                <a:moveTo>
                  <a:pt x="27939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7939" y="1289050"/>
                </a:lnTo>
                <a:lnTo>
                  <a:pt x="27939" y="1143000"/>
                </a:lnTo>
                <a:close/>
              </a:path>
              <a:path w="27940" h="1781810">
                <a:moveTo>
                  <a:pt x="27939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7939" y="1313180"/>
                </a:lnTo>
                <a:lnTo>
                  <a:pt x="27939" y="1289050"/>
                </a:lnTo>
                <a:close/>
              </a:path>
              <a:path w="27940" h="1781810">
                <a:moveTo>
                  <a:pt x="27939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7939" y="1365250"/>
                </a:lnTo>
                <a:lnTo>
                  <a:pt x="27939" y="1313180"/>
                </a:lnTo>
                <a:close/>
              </a:path>
              <a:path w="27940" h="1781810">
                <a:moveTo>
                  <a:pt x="27939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7939" y="1383030"/>
                </a:lnTo>
                <a:lnTo>
                  <a:pt x="27939" y="1365250"/>
                </a:lnTo>
                <a:close/>
              </a:path>
              <a:path w="27940" h="1781810">
                <a:moveTo>
                  <a:pt x="27939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83030"/>
                </a:lnTo>
                <a:close/>
              </a:path>
              <a:path w="27940" h="1781810">
                <a:moveTo>
                  <a:pt x="27939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7939" y="1422400"/>
                </a:lnTo>
                <a:lnTo>
                  <a:pt x="27939" y="1395730"/>
                </a:lnTo>
                <a:close/>
              </a:path>
              <a:path w="27940" h="1781810">
                <a:moveTo>
                  <a:pt x="27939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7939" y="1452880"/>
                </a:lnTo>
                <a:lnTo>
                  <a:pt x="27939" y="1422400"/>
                </a:lnTo>
                <a:close/>
              </a:path>
              <a:path w="27940" h="1781810">
                <a:moveTo>
                  <a:pt x="27939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7939" y="1459230"/>
                </a:lnTo>
                <a:lnTo>
                  <a:pt x="27939" y="1452880"/>
                </a:lnTo>
                <a:close/>
              </a:path>
              <a:path w="27940" h="1781810">
                <a:moveTo>
                  <a:pt x="27939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59230"/>
                </a:lnTo>
                <a:close/>
              </a:path>
              <a:path w="27940" h="1781810">
                <a:moveTo>
                  <a:pt x="27939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7939" y="1498600"/>
                </a:lnTo>
                <a:lnTo>
                  <a:pt x="27939" y="1465580"/>
                </a:lnTo>
                <a:close/>
              </a:path>
              <a:path w="27940" h="1781810">
                <a:moveTo>
                  <a:pt x="27939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7939" y="1522730"/>
                </a:lnTo>
                <a:lnTo>
                  <a:pt x="27939" y="1498600"/>
                </a:lnTo>
                <a:close/>
              </a:path>
              <a:path w="27940" h="1781810">
                <a:moveTo>
                  <a:pt x="27939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7939" y="1574800"/>
                </a:lnTo>
                <a:lnTo>
                  <a:pt x="27939" y="1522730"/>
                </a:lnTo>
                <a:close/>
              </a:path>
              <a:path w="27940" h="1781810">
                <a:moveTo>
                  <a:pt x="27939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7939" y="1592580"/>
                </a:lnTo>
                <a:lnTo>
                  <a:pt x="27939" y="1574800"/>
                </a:lnTo>
                <a:close/>
              </a:path>
              <a:path w="27940" h="1781810">
                <a:moveTo>
                  <a:pt x="27939" y="1774190"/>
                </a:moveTo>
                <a:lnTo>
                  <a:pt x="25400" y="1774190"/>
                </a:lnTo>
                <a:lnTo>
                  <a:pt x="25400" y="1778000"/>
                </a:lnTo>
                <a:lnTo>
                  <a:pt x="26670" y="1778000"/>
                </a:lnTo>
                <a:lnTo>
                  <a:pt x="26670" y="1781810"/>
                </a:lnTo>
                <a:lnTo>
                  <a:pt x="27939" y="1781810"/>
                </a:lnTo>
                <a:lnTo>
                  <a:pt x="27939" y="1774190"/>
                </a:lnTo>
                <a:close/>
              </a:path>
              <a:path w="27940" h="1781810">
                <a:moveTo>
                  <a:pt x="27939" y="1762760"/>
                </a:moveTo>
                <a:lnTo>
                  <a:pt x="21589" y="1762760"/>
                </a:lnTo>
                <a:lnTo>
                  <a:pt x="21589" y="1765300"/>
                </a:lnTo>
                <a:lnTo>
                  <a:pt x="22859" y="1765300"/>
                </a:lnTo>
                <a:lnTo>
                  <a:pt x="22859" y="1770380"/>
                </a:lnTo>
                <a:lnTo>
                  <a:pt x="24129" y="1770380"/>
                </a:lnTo>
                <a:lnTo>
                  <a:pt x="24129" y="1774190"/>
                </a:lnTo>
                <a:lnTo>
                  <a:pt x="25400" y="1774190"/>
                </a:lnTo>
                <a:lnTo>
                  <a:pt x="25400" y="1772920"/>
                </a:lnTo>
                <a:lnTo>
                  <a:pt x="27939" y="1772920"/>
                </a:lnTo>
                <a:lnTo>
                  <a:pt x="27939" y="1762760"/>
                </a:lnTo>
                <a:close/>
              </a:path>
              <a:path w="27940" h="1781810">
                <a:moveTo>
                  <a:pt x="27939" y="1755139"/>
                </a:moveTo>
                <a:lnTo>
                  <a:pt x="19050" y="1755139"/>
                </a:lnTo>
                <a:lnTo>
                  <a:pt x="19050" y="1758950"/>
                </a:lnTo>
                <a:lnTo>
                  <a:pt x="20320" y="1758950"/>
                </a:lnTo>
                <a:lnTo>
                  <a:pt x="20320" y="1762760"/>
                </a:lnTo>
                <a:lnTo>
                  <a:pt x="21589" y="1762760"/>
                </a:lnTo>
                <a:lnTo>
                  <a:pt x="21589" y="1761489"/>
                </a:lnTo>
                <a:lnTo>
                  <a:pt x="27939" y="1761489"/>
                </a:lnTo>
                <a:lnTo>
                  <a:pt x="27939" y="1755139"/>
                </a:lnTo>
                <a:close/>
              </a:path>
              <a:path w="27940" h="1781810">
                <a:moveTo>
                  <a:pt x="27939" y="1743710"/>
                </a:moveTo>
                <a:lnTo>
                  <a:pt x="15239" y="1743710"/>
                </a:lnTo>
                <a:lnTo>
                  <a:pt x="15239" y="1746250"/>
                </a:lnTo>
                <a:lnTo>
                  <a:pt x="16509" y="1746250"/>
                </a:lnTo>
                <a:lnTo>
                  <a:pt x="16509" y="1751330"/>
                </a:lnTo>
                <a:lnTo>
                  <a:pt x="17779" y="1751330"/>
                </a:lnTo>
                <a:lnTo>
                  <a:pt x="17779" y="1755139"/>
                </a:lnTo>
                <a:lnTo>
                  <a:pt x="19050" y="1755139"/>
                </a:lnTo>
                <a:lnTo>
                  <a:pt x="19050" y="1753870"/>
                </a:lnTo>
                <a:lnTo>
                  <a:pt x="27939" y="1753870"/>
                </a:lnTo>
                <a:lnTo>
                  <a:pt x="27939" y="1743710"/>
                </a:lnTo>
                <a:close/>
              </a:path>
              <a:path w="27940" h="1781810">
                <a:moveTo>
                  <a:pt x="27939" y="1736089"/>
                </a:moveTo>
                <a:lnTo>
                  <a:pt x="12700" y="1736089"/>
                </a:lnTo>
                <a:lnTo>
                  <a:pt x="12700" y="1739900"/>
                </a:lnTo>
                <a:lnTo>
                  <a:pt x="13970" y="1739900"/>
                </a:lnTo>
                <a:lnTo>
                  <a:pt x="13970" y="1743710"/>
                </a:lnTo>
                <a:lnTo>
                  <a:pt x="15239" y="1743710"/>
                </a:lnTo>
                <a:lnTo>
                  <a:pt x="15239" y="1742439"/>
                </a:lnTo>
                <a:lnTo>
                  <a:pt x="27939" y="1742439"/>
                </a:lnTo>
                <a:lnTo>
                  <a:pt x="27939" y="1736089"/>
                </a:lnTo>
                <a:close/>
              </a:path>
              <a:path w="27940" h="1781810">
                <a:moveTo>
                  <a:pt x="27939" y="1724660"/>
                </a:moveTo>
                <a:lnTo>
                  <a:pt x="8889" y="1724660"/>
                </a:lnTo>
                <a:lnTo>
                  <a:pt x="8889" y="1727200"/>
                </a:lnTo>
                <a:lnTo>
                  <a:pt x="10159" y="1727200"/>
                </a:lnTo>
                <a:lnTo>
                  <a:pt x="10159" y="1732280"/>
                </a:lnTo>
                <a:lnTo>
                  <a:pt x="11429" y="1732280"/>
                </a:lnTo>
                <a:lnTo>
                  <a:pt x="11429" y="1736089"/>
                </a:lnTo>
                <a:lnTo>
                  <a:pt x="12700" y="1736089"/>
                </a:lnTo>
                <a:lnTo>
                  <a:pt x="12700" y="1734820"/>
                </a:lnTo>
                <a:lnTo>
                  <a:pt x="27939" y="1734820"/>
                </a:lnTo>
                <a:lnTo>
                  <a:pt x="27939" y="1724660"/>
                </a:lnTo>
                <a:close/>
              </a:path>
              <a:path w="27940" h="1781810">
                <a:moveTo>
                  <a:pt x="27939" y="1717039"/>
                </a:moveTo>
                <a:lnTo>
                  <a:pt x="6350" y="1717039"/>
                </a:lnTo>
                <a:lnTo>
                  <a:pt x="6350" y="1720850"/>
                </a:lnTo>
                <a:lnTo>
                  <a:pt x="7620" y="1720850"/>
                </a:lnTo>
                <a:lnTo>
                  <a:pt x="7620" y="1724660"/>
                </a:lnTo>
                <a:lnTo>
                  <a:pt x="8889" y="1724660"/>
                </a:lnTo>
                <a:lnTo>
                  <a:pt x="8889" y="1723389"/>
                </a:lnTo>
                <a:lnTo>
                  <a:pt x="27939" y="1723389"/>
                </a:lnTo>
                <a:lnTo>
                  <a:pt x="27939" y="1717039"/>
                </a:lnTo>
                <a:close/>
              </a:path>
              <a:path w="27940" h="1781810">
                <a:moveTo>
                  <a:pt x="27939" y="1705610"/>
                </a:moveTo>
                <a:lnTo>
                  <a:pt x="2539" y="1705610"/>
                </a:lnTo>
                <a:lnTo>
                  <a:pt x="2539" y="1708150"/>
                </a:lnTo>
                <a:lnTo>
                  <a:pt x="3809" y="1708150"/>
                </a:lnTo>
                <a:lnTo>
                  <a:pt x="3809" y="1713230"/>
                </a:lnTo>
                <a:lnTo>
                  <a:pt x="5079" y="1713230"/>
                </a:lnTo>
                <a:lnTo>
                  <a:pt x="5079" y="1717039"/>
                </a:lnTo>
                <a:lnTo>
                  <a:pt x="6350" y="1717039"/>
                </a:lnTo>
                <a:lnTo>
                  <a:pt x="6350" y="1715770"/>
                </a:lnTo>
                <a:lnTo>
                  <a:pt x="27939" y="1715770"/>
                </a:lnTo>
                <a:lnTo>
                  <a:pt x="27939" y="1705610"/>
                </a:lnTo>
                <a:close/>
              </a:path>
              <a:path w="27940" h="1781810">
                <a:moveTo>
                  <a:pt x="27939" y="1691639"/>
                </a:moveTo>
                <a:lnTo>
                  <a:pt x="0" y="1691639"/>
                </a:lnTo>
                <a:lnTo>
                  <a:pt x="0" y="1701800"/>
                </a:lnTo>
                <a:lnTo>
                  <a:pt x="1270" y="1701800"/>
                </a:lnTo>
                <a:lnTo>
                  <a:pt x="1270" y="1705610"/>
                </a:lnTo>
                <a:lnTo>
                  <a:pt x="2539" y="1705610"/>
                </a:lnTo>
                <a:lnTo>
                  <a:pt x="2539" y="1704339"/>
                </a:lnTo>
                <a:lnTo>
                  <a:pt x="27939" y="1704339"/>
                </a:lnTo>
                <a:lnTo>
                  <a:pt x="27939" y="1691639"/>
                </a:lnTo>
                <a:close/>
              </a:path>
              <a:path w="27940" h="1781810">
                <a:moveTo>
                  <a:pt x="27939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39" y="1690370"/>
                </a:lnTo>
                <a:lnTo>
                  <a:pt x="27939" y="1680210"/>
                </a:lnTo>
                <a:close/>
              </a:path>
              <a:path w="27940" h="1781810">
                <a:moveTo>
                  <a:pt x="27939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7939" y="1678940"/>
                </a:lnTo>
                <a:lnTo>
                  <a:pt x="27939" y="1672590"/>
                </a:lnTo>
                <a:close/>
              </a:path>
              <a:path w="27940" h="1781810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1781810">
                <a:moveTo>
                  <a:pt x="27939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40"/>
                </a:lnTo>
                <a:close/>
              </a:path>
              <a:path w="27940" h="1781810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1781810">
                <a:moveTo>
                  <a:pt x="27939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90"/>
                </a:lnTo>
                <a:close/>
              </a:path>
              <a:path w="27940" h="1781810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1781810">
                <a:moveTo>
                  <a:pt x="27939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7939" y="1621790"/>
                </a:lnTo>
                <a:lnTo>
                  <a:pt x="27939" y="1615439"/>
                </a:lnTo>
                <a:close/>
              </a:path>
              <a:path w="27940" h="1781810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1781810">
                <a:moveTo>
                  <a:pt x="27939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7939" y="1602740"/>
                </a:lnTo>
                <a:lnTo>
                  <a:pt x="27939" y="1596389"/>
                </a:lnTo>
                <a:close/>
              </a:path>
              <a:path w="27940" h="1781810">
                <a:moveTo>
                  <a:pt x="27939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93850"/>
                </a:lnTo>
                <a:close/>
              </a:path>
            </a:pathLst>
          </a:custGeom>
          <a:solidFill>
            <a:srgbClr val="1F3E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093709" y="3241039"/>
            <a:ext cx="26670" cy="1847850"/>
          </a:xfrm>
          <a:custGeom>
            <a:avLst/>
            <a:gdLst/>
            <a:ahLst/>
            <a:cxnLst/>
            <a:rect l="l" t="t" r="r" b="b"/>
            <a:pathLst>
              <a:path w="26670" h="1847850">
                <a:moveTo>
                  <a:pt x="1143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1847850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47850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47850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4785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47850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47850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478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47850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47850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47850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47850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47850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47850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47850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47850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47850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47850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47850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47850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47850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47850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47850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47850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47850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47850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47850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47850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47850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47850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47850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47850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47850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47850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47850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47850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47850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47850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47850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47850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47850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47850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47850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47850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47850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47850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47850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47850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47850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47850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47850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47850">
                <a:moveTo>
                  <a:pt x="26670" y="1845310"/>
                </a:moveTo>
                <a:lnTo>
                  <a:pt x="25400" y="1845310"/>
                </a:lnTo>
                <a:lnTo>
                  <a:pt x="25400" y="1847850"/>
                </a:lnTo>
                <a:lnTo>
                  <a:pt x="26670" y="1847850"/>
                </a:lnTo>
                <a:lnTo>
                  <a:pt x="26670" y="1845310"/>
                </a:lnTo>
                <a:close/>
              </a:path>
              <a:path w="26670" h="1847850">
                <a:moveTo>
                  <a:pt x="26670" y="1837689"/>
                </a:moveTo>
                <a:lnTo>
                  <a:pt x="22860" y="1837689"/>
                </a:lnTo>
                <a:lnTo>
                  <a:pt x="22860" y="1841500"/>
                </a:lnTo>
                <a:lnTo>
                  <a:pt x="24130" y="1841500"/>
                </a:lnTo>
                <a:lnTo>
                  <a:pt x="24130" y="1845310"/>
                </a:lnTo>
                <a:lnTo>
                  <a:pt x="25400" y="1845310"/>
                </a:lnTo>
                <a:lnTo>
                  <a:pt x="2540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47850">
                <a:moveTo>
                  <a:pt x="26670" y="1826260"/>
                </a:moveTo>
                <a:lnTo>
                  <a:pt x="19050" y="1826260"/>
                </a:lnTo>
                <a:lnTo>
                  <a:pt x="19050" y="1828800"/>
                </a:lnTo>
                <a:lnTo>
                  <a:pt x="20320" y="1828800"/>
                </a:lnTo>
                <a:lnTo>
                  <a:pt x="20320" y="1833880"/>
                </a:lnTo>
                <a:lnTo>
                  <a:pt x="21590" y="1833880"/>
                </a:lnTo>
                <a:lnTo>
                  <a:pt x="21590" y="1837689"/>
                </a:lnTo>
                <a:lnTo>
                  <a:pt x="22860" y="1837689"/>
                </a:lnTo>
                <a:lnTo>
                  <a:pt x="2286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47850">
                <a:moveTo>
                  <a:pt x="26670" y="1818639"/>
                </a:moveTo>
                <a:lnTo>
                  <a:pt x="16510" y="1818639"/>
                </a:lnTo>
                <a:lnTo>
                  <a:pt x="16510" y="1822450"/>
                </a:lnTo>
                <a:lnTo>
                  <a:pt x="17780" y="1822450"/>
                </a:lnTo>
                <a:lnTo>
                  <a:pt x="17780" y="1826260"/>
                </a:lnTo>
                <a:lnTo>
                  <a:pt x="19050" y="1826260"/>
                </a:lnTo>
                <a:lnTo>
                  <a:pt x="1905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47850">
                <a:moveTo>
                  <a:pt x="26670" y="1807210"/>
                </a:moveTo>
                <a:lnTo>
                  <a:pt x="12700" y="1807210"/>
                </a:lnTo>
                <a:lnTo>
                  <a:pt x="12700" y="1809750"/>
                </a:lnTo>
                <a:lnTo>
                  <a:pt x="13970" y="1809750"/>
                </a:lnTo>
                <a:lnTo>
                  <a:pt x="13970" y="1814830"/>
                </a:lnTo>
                <a:lnTo>
                  <a:pt x="15240" y="1814830"/>
                </a:lnTo>
                <a:lnTo>
                  <a:pt x="15240" y="1818639"/>
                </a:lnTo>
                <a:lnTo>
                  <a:pt x="16510" y="1818639"/>
                </a:lnTo>
                <a:lnTo>
                  <a:pt x="1651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47850">
                <a:moveTo>
                  <a:pt x="26670" y="1799589"/>
                </a:moveTo>
                <a:lnTo>
                  <a:pt x="10160" y="1799589"/>
                </a:lnTo>
                <a:lnTo>
                  <a:pt x="10160" y="1803400"/>
                </a:lnTo>
                <a:lnTo>
                  <a:pt x="11430" y="1803400"/>
                </a:lnTo>
                <a:lnTo>
                  <a:pt x="11430" y="1807210"/>
                </a:lnTo>
                <a:lnTo>
                  <a:pt x="12700" y="1807210"/>
                </a:lnTo>
                <a:lnTo>
                  <a:pt x="1270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47850">
                <a:moveTo>
                  <a:pt x="26670" y="1788160"/>
                </a:moveTo>
                <a:lnTo>
                  <a:pt x="6350" y="1788160"/>
                </a:lnTo>
                <a:lnTo>
                  <a:pt x="6350" y="1790700"/>
                </a:lnTo>
                <a:lnTo>
                  <a:pt x="7620" y="1790700"/>
                </a:lnTo>
                <a:lnTo>
                  <a:pt x="7620" y="1795780"/>
                </a:lnTo>
                <a:lnTo>
                  <a:pt x="8890" y="1795780"/>
                </a:lnTo>
                <a:lnTo>
                  <a:pt x="8890" y="1799589"/>
                </a:lnTo>
                <a:lnTo>
                  <a:pt x="10160" y="1799589"/>
                </a:lnTo>
                <a:lnTo>
                  <a:pt x="1016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47850">
                <a:moveTo>
                  <a:pt x="26670" y="1780539"/>
                </a:moveTo>
                <a:lnTo>
                  <a:pt x="3810" y="1780539"/>
                </a:lnTo>
                <a:lnTo>
                  <a:pt x="3810" y="1784350"/>
                </a:lnTo>
                <a:lnTo>
                  <a:pt x="5080" y="1784350"/>
                </a:lnTo>
                <a:lnTo>
                  <a:pt x="5080" y="1788160"/>
                </a:lnTo>
                <a:lnTo>
                  <a:pt x="6350" y="1788160"/>
                </a:lnTo>
                <a:lnTo>
                  <a:pt x="635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847850">
                <a:moveTo>
                  <a:pt x="26670" y="1769110"/>
                </a:moveTo>
                <a:lnTo>
                  <a:pt x="0" y="1769110"/>
                </a:lnTo>
                <a:lnTo>
                  <a:pt x="0" y="1771650"/>
                </a:lnTo>
                <a:lnTo>
                  <a:pt x="1270" y="1771650"/>
                </a:lnTo>
                <a:lnTo>
                  <a:pt x="1270" y="1776730"/>
                </a:lnTo>
                <a:lnTo>
                  <a:pt x="2540" y="1776730"/>
                </a:lnTo>
                <a:lnTo>
                  <a:pt x="2540" y="1780539"/>
                </a:lnTo>
                <a:lnTo>
                  <a:pt x="3810" y="1780539"/>
                </a:lnTo>
                <a:lnTo>
                  <a:pt x="381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47850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47850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47850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47850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47850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47850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47850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47850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47850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47850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47850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47850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47850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4785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47850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47850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47850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47850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47850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47850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120380" y="3253740"/>
            <a:ext cx="27940" cy="1917700"/>
          </a:xfrm>
          <a:custGeom>
            <a:avLst/>
            <a:gdLst/>
            <a:ahLst/>
            <a:cxnLst/>
            <a:rect l="l" t="t" r="r" b="b"/>
            <a:pathLst>
              <a:path w="27940" h="1917700">
                <a:moveTo>
                  <a:pt x="6350" y="0"/>
                </a:moveTo>
                <a:lnTo>
                  <a:pt x="0" y="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1917700">
                <a:moveTo>
                  <a:pt x="27940" y="355600"/>
                </a:moveTo>
                <a:lnTo>
                  <a:pt x="0" y="35560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917700">
                <a:moveTo>
                  <a:pt x="27940" y="368300"/>
                </a:moveTo>
                <a:lnTo>
                  <a:pt x="0" y="3683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68300"/>
                </a:lnTo>
                <a:close/>
              </a:path>
              <a:path w="27940" h="191770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17700">
                <a:moveTo>
                  <a:pt x="2794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7940" y="412750"/>
                </a:lnTo>
                <a:lnTo>
                  <a:pt x="27940" y="400050"/>
                </a:lnTo>
                <a:close/>
              </a:path>
              <a:path w="27940" h="1917700">
                <a:moveTo>
                  <a:pt x="27940" y="412750"/>
                </a:moveTo>
                <a:lnTo>
                  <a:pt x="0" y="4127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2750"/>
                </a:lnTo>
                <a:close/>
              </a:path>
              <a:path w="27940" h="1917700">
                <a:moveTo>
                  <a:pt x="27940" y="444500"/>
                </a:moveTo>
                <a:lnTo>
                  <a:pt x="0" y="44450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44500"/>
                </a:lnTo>
                <a:close/>
              </a:path>
              <a:path w="27940" h="1917700">
                <a:moveTo>
                  <a:pt x="2794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0850"/>
                </a:lnTo>
                <a:close/>
              </a:path>
              <a:path w="27940" h="1917700">
                <a:moveTo>
                  <a:pt x="27940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3550"/>
                </a:lnTo>
                <a:close/>
              </a:path>
              <a:path w="27940" h="1917700">
                <a:moveTo>
                  <a:pt x="2794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1917700">
                <a:moveTo>
                  <a:pt x="27940" y="482600"/>
                </a:moveTo>
                <a:lnTo>
                  <a:pt x="0" y="4826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82600"/>
                </a:lnTo>
                <a:close/>
              </a:path>
              <a:path w="27940" h="1917700">
                <a:moveTo>
                  <a:pt x="27940" y="508000"/>
                </a:moveTo>
                <a:lnTo>
                  <a:pt x="0" y="5080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08000"/>
                </a:lnTo>
                <a:close/>
              </a:path>
              <a:path w="27940" h="1917700">
                <a:moveTo>
                  <a:pt x="27940" y="577850"/>
                </a:moveTo>
                <a:lnTo>
                  <a:pt x="0" y="57785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77850"/>
                </a:lnTo>
                <a:close/>
              </a:path>
              <a:path w="27940" h="1917700">
                <a:moveTo>
                  <a:pt x="27940" y="615950"/>
                </a:moveTo>
                <a:lnTo>
                  <a:pt x="0" y="615950"/>
                </a:lnTo>
                <a:lnTo>
                  <a:pt x="0" y="621030"/>
                </a:lnTo>
                <a:lnTo>
                  <a:pt x="27940" y="621030"/>
                </a:lnTo>
                <a:lnTo>
                  <a:pt x="27940" y="615950"/>
                </a:lnTo>
                <a:close/>
              </a:path>
              <a:path w="27940" h="1917700">
                <a:moveTo>
                  <a:pt x="27940" y="621030"/>
                </a:moveTo>
                <a:lnTo>
                  <a:pt x="0" y="62103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1030"/>
                </a:lnTo>
                <a:close/>
              </a:path>
              <a:path w="27940" h="1917700">
                <a:moveTo>
                  <a:pt x="27940" y="627380"/>
                </a:moveTo>
                <a:lnTo>
                  <a:pt x="0" y="627380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627380"/>
                </a:lnTo>
                <a:close/>
              </a:path>
              <a:path w="27940" h="1917700">
                <a:moveTo>
                  <a:pt x="27940" y="633730"/>
                </a:moveTo>
                <a:lnTo>
                  <a:pt x="0" y="63373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33730"/>
                </a:lnTo>
                <a:close/>
              </a:path>
              <a:path w="27940" h="1917700">
                <a:moveTo>
                  <a:pt x="27940" y="660400"/>
                </a:moveTo>
                <a:lnTo>
                  <a:pt x="0" y="66040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60400"/>
                </a:lnTo>
                <a:close/>
              </a:path>
              <a:path w="27940" h="1917700">
                <a:moveTo>
                  <a:pt x="27940" y="678180"/>
                </a:moveTo>
                <a:lnTo>
                  <a:pt x="0" y="67818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78180"/>
                </a:lnTo>
                <a:close/>
              </a:path>
              <a:path w="27940" h="1917700">
                <a:moveTo>
                  <a:pt x="2794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85800"/>
                </a:lnTo>
                <a:close/>
              </a:path>
              <a:path w="27940" h="1917700">
                <a:moveTo>
                  <a:pt x="27940" y="698500"/>
                </a:moveTo>
                <a:lnTo>
                  <a:pt x="0" y="6985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8500"/>
                </a:lnTo>
                <a:close/>
              </a:path>
              <a:path w="27940" h="1917700">
                <a:moveTo>
                  <a:pt x="27940" y="704850"/>
                </a:moveTo>
                <a:lnTo>
                  <a:pt x="0" y="7048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04850"/>
                </a:lnTo>
                <a:close/>
              </a:path>
              <a:path w="27940" h="1917700">
                <a:moveTo>
                  <a:pt x="27940" y="748030"/>
                </a:moveTo>
                <a:lnTo>
                  <a:pt x="0" y="74803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8030"/>
                </a:lnTo>
                <a:close/>
              </a:path>
              <a:path w="27940" h="1917700">
                <a:moveTo>
                  <a:pt x="27940" y="755650"/>
                </a:moveTo>
                <a:lnTo>
                  <a:pt x="0" y="7556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5650"/>
                </a:lnTo>
                <a:close/>
              </a:path>
              <a:path w="27940" h="1917700">
                <a:moveTo>
                  <a:pt x="27940" y="762000"/>
                </a:moveTo>
                <a:lnTo>
                  <a:pt x="0" y="76200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62000"/>
                </a:lnTo>
                <a:close/>
              </a:path>
              <a:path w="27940" h="1917700">
                <a:moveTo>
                  <a:pt x="27940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30"/>
                </a:lnTo>
                <a:close/>
              </a:path>
              <a:path w="27940" h="1917700">
                <a:moveTo>
                  <a:pt x="27940" y="805180"/>
                </a:moveTo>
                <a:lnTo>
                  <a:pt x="0" y="805180"/>
                </a:lnTo>
                <a:lnTo>
                  <a:pt x="0" y="836930"/>
                </a:lnTo>
                <a:lnTo>
                  <a:pt x="27940" y="836930"/>
                </a:lnTo>
                <a:lnTo>
                  <a:pt x="27940" y="805180"/>
                </a:lnTo>
                <a:close/>
              </a:path>
              <a:path w="27940" h="1917700">
                <a:moveTo>
                  <a:pt x="2794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36930"/>
                </a:lnTo>
                <a:close/>
              </a:path>
              <a:path w="27940" h="1917700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917700">
                <a:moveTo>
                  <a:pt x="27940" y="850900"/>
                </a:moveTo>
                <a:lnTo>
                  <a:pt x="0" y="85090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50900"/>
                </a:lnTo>
                <a:close/>
              </a:path>
              <a:path w="27940" h="1917700">
                <a:moveTo>
                  <a:pt x="27940" y="889000"/>
                </a:moveTo>
                <a:lnTo>
                  <a:pt x="0" y="88900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9000"/>
                </a:lnTo>
                <a:close/>
              </a:path>
              <a:path w="27940" h="1917700">
                <a:moveTo>
                  <a:pt x="27940" y="894080"/>
                </a:moveTo>
                <a:lnTo>
                  <a:pt x="0" y="894080"/>
                </a:lnTo>
                <a:lnTo>
                  <a:pt x="0" y="919480"/>
                </a:lnTo>
                <a:lnTo>
                  <a:pt x="27940" y="919480"/>
                </a:lnTo>
                <a:lnTo>
                  <a:pt x="27940" y="894080"/>
                </a:lnTo>
                <a:close/>
              </a:path>
              <a:path w="27940" h="1917700">
                <a:moveTo>
                  <a:pt x="27940" y="919480"/>
                </a:moveTo>
                <a:lnTo>
                  <a:pt x="0" y="919480"/>
                </a:lnTo>
                <a:lnTo>
                  <a:pt x="0" y="989330"/>
                </a:lnTo>
                <a:lnTo>
                  <a:pt x="27940" y="989330"/>
                </a:lnTo>
                <a:lnTo>
                  <a:pt x="27940" y="919480"/>
                </a:lnTo>
                <a:close/>
              </a:path>
              <a:path w="27940" h="1917700">
                <a:moveTo>
                  <a:pt x="2794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89330"/>
                </a:lnTo>
                <a:close/>
              </a:path>
              <a:path w="27940" h="1917700">
                <a:moveTo>
                  <a:pt x="27940" y="995680"/>
                </a:moveTo>
                <a:lnTo>
                  <a:pt x="0" y="995680"/>
                </a:lnTo>
                <a:lnTo>
                  <a:pt x="0" y="1003300"/>
                </a:lnTo>
                <a:lnTo>
                  <a:pt x="27940" y="1003300"/>
                </a:lnTo>
                <a:lnTo>
                  <a:pt x="27940" y="995680"/>
                </a:lnTo>
                <a:close/>
              </a:path>
              <a:path w="27940" h="1917700">
                <a:moveTo>
                  <a:pt x="27940" y="1003300"/>
                </a:moveTo>
                <a:lnTo>
                  <a:pt x="0" y="100330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1003300"/>
                </a:lnTo>
                <a:close/>
              </a:path>
              <a:path w="27940" h="1917700">
                <a:moveTo>
                  <a:pt x="27940" y="1014730"/>
                </a:moveTo>
                <a:lnTo>
                  <a:pt x="0" y="101473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14730"/>
                </a:lnTo>
                <a:close/>
              </a:path>
              <a:path w="27940" h="1917700">
                <a:moveTo>
                  <a:pt x="27940" y="1041400"/>
                </a:moveTo>
                <a:lnTo>
                  <a:pt x="0" y="10414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41400"/>
                </a:lnTo>
                <a:close/>
              </a:path>
              <a:path w="27940" h="1917700">
                <a:moveTo>
                  <a:pt x="27940" y="1117600"/>
                </a:moveTo>
                <a:lnTo>
                  <a:pt x="0" y="1117600"/>
                </a:lnTo>
                <a:lnTo>
                  <a:pt x="0" y="1263650"/>
                </a:lnTo>
                <a:lnTo>
                  <a:pt x="27940" y="1263650"/>
                </a:lnTo>
                <a:lnTo>
                  <a:pt x="27940" y="1117600"/>
                </a:lnTo>
                <a:close/>
              </a:path>
              <a:path w="27940" h="1917700">
                <a:moveTo>
                  <a:pt x="27940" y="1263650"/>
                </a:moveTo>
                <a:lnTo>
                  <a:pt x="0" y="1263650"/>
                </a:lnTo>
                <a:lnTo>
                  <a:pt x="0" y="1287780"/>
                </a:lnTo>
                <a:lnTo>
                  <a:pt x="27940" y="1287780"/>
                </a:lnTo>
                <a:lnTo>
                  <a:pt x="27940" y="1263650"/>
                </a:lnTo>
                <a:close/>
              </a:path>
              <a:path w="27940" h="1917700">
                <a:moveTo>
                  <a:pt x="27940" y="1287780"/>
                </a:moveTo>
                <a:lnTo>
                  <a:pt x="0" y="1287780"/>
                </a:lnTo>
                <a:lnTo>
                  <a:pt x="0" y="1339850"/>
                </a:lnTo>
                <a:lnTo>
                  <a:pt x="27940" y="1339850"/>
                </a:lnTo>
                <a:lnTo>
                  <a:pt x="27940" y="1287780"/>
                </a:lnTo>
                <a:close/>
              </a:path>
              <a:path w="27940" h="1917700">
                <a:moveTo>
                  <a:pt x="27940" y="1339850"/>
                </a:moveTo>
                <a:lnTo>
                  <a:pt x="0" y="133985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39850"/>
                </a:lnTo>
                <a:close/>
              </a:path>
              <a:path w="27940" h="1917700">
                <a:moveTo>
                  <a:pt x="27940" y="1357630"/>
                </a:moveTo>
                <a:lnTo>
                  <a:pt x="0" y="135763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57630"/>
                </a:lnTo>
                <a:close/>
              </a:path>
              <a:path w="27940" h="1917700">
                <a:moveTo>
                  <a:pt x="27940" y="1370330"/>
                </a:moveTo>
                <a:lnTo>
                  <a:pt x="0" y="1370330"/>
                </a:lnTo>
                <a:lnTo>
                  <a:pt x="0" y="1397000"/>
                </a:lnTo>
                <a:lnTo>
                  <a:pt x="27940" y="1397000"/>
                </a:lnTo>
                <a:lnTo>
                  <a:pt x="27940" y="1370330"/>
                </a:lnTo>
                <a:close/>
              </a:path>
              <a:path w="27940" h="1917700">
                <a:moveTo>
                  <a:pt x="27940" y="1397000"/>
                </a:moveTo>
                <a:lnTo>
                  <a:pt x="0" y="139700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397000"/>
                </a:lnTo>
                <a:close/>
              </a:path>
              <a:path w="27940" h="1917700">
                <a:moveTo>
                  <a:pt x="27940" y="1427480"/>
                </a:moveTo>
                <a:lnTo>
                  <a:pt x="0" y="142748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27480"/>
                </a:lnTo>
                <a:close/>
              </a:path>
              <a:path w="27940" h="1917700">
                <a:moveTo>
                  <a:pt x="27940" y="1433830"/>
                </a:moveTo>
                <a:lnTo>
                  <a:pt x="0" y="1433830"/>
                </a:lnTo>
                <a:lnTo>
                  <a:pt x="0" y="1440180"/>
                </a:lnTo>
                <a:lnTo>
                  <a:pt x="27940" y="1440180"/>
                </a:lnTo>
                <a:lnTo>
                  <a:pt x="27940" y="1433830"/>
                </a:lnTo>
                <a:close/>
              </a:path>
              <a:path w="27940" h="1917700">
                <a:moveTo>
                  <a:pt x="27940" y="1440180"/>
                </a:moveTo>
                <a:lnTo>
                  <a:pt x="0" y="1440180"/>
                </a:lnTo>
                <a:lnTo>
                  <a:pt x="0" y="1473200"/>
                </a:lnTo>
                <a:lnTo>
                  <a:pt x="27940" y="1473200"/>
                </a:lnTo>
                <a:lnTo>
                  <a:pt x="27940" y="1440180"/>
                </a:lnTo>
                <a:close/>
              </a:path>
              <a:path w="27940" h="1917700">
                <a:moveTo>
                  <a:pt x="27940" y="1473200"/>
                </a:moveTo>
                <a:lnTo>
                  <a:pt x="0" y="1473200"/>
                </a:lnTo>
                <a:lnTo>
                  <a:pt x="0" y="1497330"/>
                </a:lnTo>
                <a:lnTo>
                  <a:pt x="27940" y="1497330"/>
                </a:lnTo>
                <a:lnTo>
                  <a:pt x="27940" y="1473200"/>
                </a:lnTo>
                <a:close/>
              </a:path>
              <a:path w="27940" h="1917700">
                <a:moveTo>
                  <a:pt x="27940" y="1497330"/>
                </a:moveTo>
                <a:lnTo>
                  <a:pt x="0" y="1497330"/>
                </a:lnTo>
                <a:lnTo>
                  <a:pt x="0" y="1549400"/>
                </a:lnTo>
                <a:lnTo>
                  <a:pt x="27940" y="1549400"/>
                </a:lnTo>
                <a:lnTo>
                  <a:pt x="27940" y="1497330"/>
                </a:lnTo>
                <a:close/>
              </a:path>
              <a:path w="27940" h="1917700">
                <a:moveTo>
                  <a:pt x="27940" y="1549400"/>
                </a:moveTo>
                <a:lnTo>
                  <a:pt x="0" y="1549400"/>
                </a:lnTo>
                <a:lnTo>
                  <a:pt x="0" y="1567180"/>
                </a:lnTo>
                <a:lnTo>
                  <a:pt x="27940" y="1567180"/>
                </a:lnTo>
                <a:lnTo>
                  <a:pt x="27940" y="1549400"/>
                </a:lnTo>
                <a:close/>
              </a:path>
              <a:path w="27940" h="1917700">
                <a:moveTo>
                  <a:pt x="27940" y="1870710"/>
                </a:moveTo>
                <a:lnTo>
                  <a:pt x="11429" y="1870710"/>
                </a:lnTo>
                <a:lnTo>
                  <a:pt x="11429" y="1873250"/>
                </a:lnTo>
                <a:lnTo>
                  <a:pt x="12700" y="1873250"/>
                </a:lnTo>
                <a:lnTo>
                  <a:pt x="12700" y="1875790"/>
                </a:lnTo>
                <a:lnTo>
                  <a:pt x="13970" y="1875790"/>
                </a:lnTo>
                <a:lnTo>
                  <a:pt x="13970" y="1879600"/>
                </a:lnTo>
                <a:lnTo>
                  <a:pt x="15240" y="1879600"/>
                </a:lnTo>
                <a:lnTo>
                  <a:pt x="15240" y="1883410"/>
                </a:lnTo>
                <a:lnTo>
                  <a:pt x="16510" y="1883410"/>
                </a:lnTo>
                <a:lnTo>
                  <a:pt x="16510" y="1887220"/>
                </a:lnTo>
                <a:lnTo>
                  <a:pt x="17779" y="1887220"/>
                </a:lnTo>
                <a:lnTo>
                  <a:pt x="17779" y="1891030"/>
                </a:lnTo>
                <a:lnTo>
                  <a:pt x="19050" y="1891030"/>
                </a:lnTo>
                <a:lnTo>
                  <a:pt x="19050" y="1894840"/>
                </a:lnTo>
                <a:lnTo>
                  <a:pt x="20320" y="1894840"/>
                </a:lnTo>
                <a:lnTo>
                  <a:pt x="20320" y="1898650"/>
                </a:lnTo>
                <a:lnTo>
                  <a:pt x="21590" y="1898650"/>
                </a:lnTo>
                <a:lnTo>
                  <a:pt x="21590" y="1902460"/>
                </a:lnTo>
                <a:lnTo>
                  <a:pt x="22860" y="1902460"/>
                </a:lnTo>
                <a:lnTo>
                  <a:pt x="22860" y="1906270"/>
                </a:lnTo>
                <a:lnTo>
                  <a:pt x="24129" y="1906270"/>
                </a:lnTo>
                <a:lnTo>
                  <a:pt x="24129" y="1910080"/>
                </a:lnTo>
                <a:lnTo>
                  <a:pt x="25400" y="1910080"/>
                </a:lnTo>
                <a:lnTo>
                  <a:pt x="25400" y="1913890"/>
                </a:lnTo>
                <a:lnTo>
                  <a:pt x="26670" y="1913890"/>
                </a:lnTo>
                <a:lnTo>
                  <a:pt x="26670" y="1917700"/>
                </a:lnTo>
                <a:lnTo>
                  <a:pt x="27940" y="1917700"/>
                </a:lnTo>
                <a:lnTo>
                  <a:pt x="27940" y="1870710"/>
                </a:lnTo>
                <a:close/>
              </a:path>
              <a:path w="27940" h="1917700">
                <a:moveTo>
                  <a:pt x="27940" y="1863089"/>
                </a:moveTo>
                <a:lnTo>
                  <a:pt x="8890" y="1863089"/>
                </a:lnTo>
                <a:lnTo>
                  <a:pt x="8890" y="1866900"/>
                </a:lnTo>
                <a:lnTo>
                  <a:pt x="10160" y="1866900"/>
                </a:lnTo>
                <a:lnTo>
                  <a:pt x="10160" y="1870710"/>
                </a:lnTo>
                <a:lnTo>
                  <a:pt x="11429" y="1870710"/>
                </a:lnTo>
                <a:lnTo>
                  <a:pt x="11429" y="1869439"/>
                </a:lnTo>
                <a:lnTo>
                  <a:pt x="27940" y="1869439"/>
                </a:lnTo>
                <a:lnTo>
                  <a:pt x="27940" y="1863089"/>
                </a:lnTo>
                <a:close/>
              </a:path>
              <a:path w="27940" h="1917700">
                <a:moveTo>
                  <a:pt x="27940" y="1851660"/>
                </a:moveTo>
                <a:lnTo>
                  <a:pt x="5079" y="1851660"/>
                </a:lnTo>
                <a:lnTo>
                  <a:pt x="5079" y="1854200"/>
                </a:lnTo>
                <a:lnTo>
                  <a:pt x="6350" y="1854200"/>
                </a:lnTo>
                <a:lnTo>
                  <a:pt x="6350" y="1859280"/>
                </a:lnTo>
                <a:lnTo>
                  <a:pt x="7620" y="1859280"/>
                </a:lnTo>
                <a:lnTo>
                  <a:pt x="7620" y="1863089"/>
                </a:lnTo>
                <a:lnTo>
                  <a:pt x="8890" y="1863089"/>
                </a:lnTo>
                <a:lnTo>
                  <a:pt x="8890" y="1861820"/>
                </a:lnTo>
                <a:lnTo>
                  <a:pt x="27940" y="1861820"/>
                </a:lnTo>
                <a:lnTo>
                  <a:pt x="27940" y="1851660"/>
                </a:lnTo>
                <a:close/>
              </a:path>
              <a:path w="27940" h="1917700">
                <a:moveTo>
                  <a:pt x="27940" y="1844039"/>
                </a:moveTo>
                <a:lnTo>
                  <a:pt x="2540" y="1844039"/>
                </a:lnTo>
                <a:lnTo>
                  <a:pt x="2540" y="1847850"/>
                </a:lnTo>
                <a:lnTo>
                  <a:pt x="3810" y="1847850"/>
                </a:lnTo>
                <a:lnTo>
                  <a:pt x="3810" y="1851660"/>
                </a:lnTo>
                <a:lnTo>
                  <a:pt x="5079" y="1851660"/>
                </a:lnTo>
                <a:lnTo>
                  <a:pt x="5079" y="1850389"/>
                </a:lnTo>
                <a:lnTo>
                  <a:pt x="27940" y="1850389"/>
                </a:lnTo>
                <a:lnTo>
                  <a:pt x="27940" y="1844039"/>
                </a:lnTo>
                <a:close/>
              </a:path>
              <a:path w="27940" h="1917700">
                <a:moveTo>
                  <a:pt x="27940" y="1832610"/>
                </a:moveTo>
                <a:lnTo>
                  <a:pt x="0" y="1832610"/>
                </a:lnTo>
                <a:lnTo>
                  <a:pt x="0" y="1840230"/>
                </a:lnTo>
                <a:lnTo>
                  <a:pt x="1270" y="1840230"/>
                </a:lnTo>
                <a:lnTo>
                  <a:pt x="1270" y="1844039"/>
                </a:lnTo>
                <a:lnTo>
                  <a:pt x="2540" y="1844039"/>
                </a:lnTo>
                <a:lnTo>
                  <a:pt x="2540" y="1842770"/>
                </a:lnTo>
                <a:lnTo>
                  <a:pt x="27940" y="1842770"/>
                </a:lnTo>
                <a:lnTo>
                  <a:pt x="27940" y="1832610"/>
                </a:lnTo>
                <a:close/>
              </a:path>
              <a:path w="27940" h="1917700">
                <a:moveTo>
                  <a:pt x="2794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40" y="1831339"/>
                </a:lnTo>
                <a:lnTo>
                  <a:pt x="27940" y="1824989"/>
                </a:lnTo>
                <a:close/>
              </a:path>
              <a:path w="27940" h="1917700">
                <a:moveTo>
                  <a:pt x="27940" y="1813560"/>
                </a:moveTo>
                <a:lnTo>
                  <a:pt x="0" y="1813560"/>
                </a:lnTo>
                <a:lnTo>
                  <a:pt x="0" y="1823720"/>
                </a:lnTo>
                <a:lnTo>
                  <a:pt x="27940" y="1823720"/>
                </a:lnTo>
                <a:lnTo>
                  <a:pt x="27940" y="1813560"/>
                </a:lnTo>
                <a:close/>
              </a:path>
              <a:path w="27940" h="1917700">
                <a:moveTo>
                  <a:pt x="2794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40" y="1812289"/>
                </a:lnTo>
                <a:lnTo>
                  <a:pt x="27940" y="1805939"/>
                </a:lnTo>
                <a:close/>
              </a:path>
              <a:path w="27940" h="1917700">
                <a:moveTo>
                  <a:pt x="27940" y="1794510"/>
                </a:moveTo>
                <a:lnTo>
                  <a:pt x="0" y="1794510"/>
                </a:lnTo>
                <a:lnTo>
                  <a:pt x="0" y="1804670"/>
                </a:lnTo>
                <a:lnTo>
                  <a:pt x="27940" y="1804670"/>
                </a:lnTo>
                <a:lnTo>
                  <a:pt x="27940" y="1794510"/>
                </a:lnTo>
                <a:close/>
              </a:path>
              <a:path w="27940" h="1917700">
                <a:moveTo>
                  <a:pt x="2794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40" y="1793239"/>
                </a:lnTo>
                <a:lnTo>
                  <a:pt x="27940" y="1786889"/>
                </a:lnTo>
                <a:close/>
              </a:path>
              <a:path w="27940" h="1917700">
                <a:moveTo>
                  <a:pt x="2794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7940" y="1785620"/>
                </a:lnTo>
                <a:lnTo>
                  <a:pt x="27940" y="1775460"/>
                </a:lnTo>
                <a:close/>
              </a:path>
              <a:path w="27940" h="1917700">
                <a:moveTo>
                  <a:pt x="27940" y="1767840"/>
                </a:moveTo>
                <a:lnTo>
                  <a:pt x="0" y="1767840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767840"/>
                </a:lnTo>
                <a:close/>
              </a:path>
              <a:path w="27940" h="1917700">
                <a:moveTo>
                  <a:pt x="2794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7940" y="1766570"/>
                </a:lnTo>
                <a:lnTo>
                  <a:pt x="27940" y="1756410"/>
                </a:lnTo>
                <a:close/>
              </a:path>
              <a:path w="27940" h="1917700">
                <a:moveTo>
                  <a:pt x="27940" y="1748790"/>
                </a:moveTo>
                <a:lnTo>
                  <a:pt x="0" y="1748790"/>
                </a:lnTo>
                <a:lnTo>
                  <a:pt x="0" y="1755139"/>
                </a:lnTo>
                <a:lnTo>
                  <a:pt x="27940" y="1755139"/>
                </a:lnTo>
                <a:lnTo>
                  <a:pt x="27940" y="1748790"/>
                </a:lnTo>
                <a:close/>
              </a:path>
              <a:path w="27940" h="1917700">
                <a:moveTo>
                  <a:pt x="2794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7940" y="1747520"/>
                </a:lnTo>
                <a:lnTo>
                  <a:pt x="27940" y="1737360"/>
                </a:lnTo>
                <a:close/>
              </a:path>
              <a:path w="27940" h="1917700">
                <a:moveTo>
                  <a:pt x="2794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40" y="1736089"/>
                </a:lnTo>
                <a:lnTo>
                  <a:pt x="27940" y="1729739"/>
                </a:lnTo>
                <a:close/>
              </a:path>
              <a:path w="27940" h="1917700">
                <a:moveTo>
                  <a:pt x="2794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7940" y="1728470"/>
                </a:lnTo>
                <a:lnTo>
                  <a:pt x="27940" y="1718310"/>
                </a:lnTo>
                <a:close/>
              </a:path>
              <a:path w="27940" h="1917700">
                <a:moveTo>
                  <a:pt x="2794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40" y="1717039"/>
                </a:lnTo>
                <a:lnTo>
                  <a:pt x="27940" y="1710689"/>
                </a:lnTo>
                <a:close/>
              </a:path>
              <a:path w="27940" h="1917700">
                <a:moveTo>
                  <a:pt x="2794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7940" y="1709420"/>
                </a:lnTo>
                <a:lnTo>
                  <a:pt x="27940" y="1699260"/>
                </a:lnTo>
                <a:close/>
              </a:path>
              <a:path w="27940" h="1917700">
                <a:moveTo>
                  <a:pt x="2794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7940" y="1697989"/>
                </a:lnTo>
                <a:lnTo>
                  <a:pt x="27940" y="1691640"/>
                </a:lnTo>
                <a:close/>
              </a:path>
              <a:path w="27940" h="1917700">
                <a:moveTo>
                  <a:pt x="2794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40" y="1690370"/>
                </a:lnTo>
                <a:lnTo>
                  <a:pt x="27940" y="1680210"/>
                </a:lnTo>
                <a:close/>
              </a:path>
              <a:path w="27940" h="1917700">
                <a:moveTo>
                  <a:pt x="27940" y="1666239"/>
                </a:moveTo>
                <a:lnTo>
                  <a:pt x="0" y="166623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66239"/>
                </a:lnTo>
                <a:close/>
              </a:path>
              <a:path w="27940" h="191770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1917700">
                <a:moveTo>
                  <a:pt x="27940" y="1647190"/>
                </a:moveTo>
                <a:lnTo>
                  <a:pt x="0" y="1647190"/>
                </a:lnTo>
                <a:lnTo>
                  <a:pt x="0" y="1653540"/>
                </a:lnTo>
                <a:lnTo>
                  <a:pt x="27940" y="1653540"/>
                </a:lnTo>
                <a:lnTo>
                  <a:pt x="27940" y="1647190"/>
                </a:lnTo>
                <a:close/>
              </a:path>
              <a:path w="27940" h="191770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191770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191770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1917700">
                <a:moveTo>
                  <a:pt x="27940" y="1609090"/>
                </a:moveTo>
                <a:lnTo>
                  <a:pt x="0" y="1609090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90"/>
                </a:lnTo>
                <a:close/>
              </a:path>
              <a:path w="27940" h="1917700">
                <a:moveTo>
                  <a:pt x="27940" y="1597660"/>
                </a:moveTo>
                <a:lnTo>
                  <a:pt x="0" y="1597660"/>
                </a:lnTo>
                <a:lnTo>
                  <a:pt x="0" y="1607820"/>
                </a:lnTo>
                <a:lnTo>
                  <a:pt x="27940" y="1607820"/>
                </a:lnTo>
                <a:lnTo>
                  <a:pt x="27940" y="1597660"/>
                </a:lnTo>
                <a:close/>
              </a:path>
              <a:path w="27940" h="1917700">
                <a:moveTo>
                  <a:pt x="27940" y="1590039"/>
                </a:moveTo>
                <a:lnTo>
                  <a:pt x="0" y="1590039"/>
                </a:lnTo>
                <a:lnTo>
                  <a:pt x="0" y="1596390"/>
                </a:lnTo>
                <a:lnTo>
                  <a:pt x="27940" y="1596390"/>
                </a:lnTo>
                <a:lnTo>
                  <a:pt x="27940" y="1590039"/>
                </a:lnTo>
                <a:close/>
              </a:path>
              <a:path w="27940" h="1917700">
                <a:moveTo>
                  <a:pt x="2794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7940" y="1588770"/>
                </a:lnTo>
                <a:lnTo>
                  <a:pt x="27940" y="1578610"/>
                </a:lnTo>
                <a:close/>
              </a:path>
              <a:path w="27940" h="1917700">
                <a:moveTo>
                  <a:pt x="27940" y="1570989"/>
                </a:moveTo>
                <a:lnTo>
                  <a:pt x="0" y="1570989"/>
                </a:lnTo>
                <a:lnTo>
                  <a:pt x="0" y="1577340"/>
                </a:lnTo>
                <a:lnTo>
                  <a:pt x="27940" y="1577340"/>
                </a:lnTo>
                <a:lnTo>
                  <a:pt x="27940" y="1570989"/>
                </a:lnTo>
                <a:close/>
              </a:path>
              <a:path w="27940" h="1917700">
                <a:moveTo>
                  <a:pt x="27940" y="1568450"/>
                </a:moveTo>
                <a:lnTo>
                  <a:pt x="0" y="1568450"/>
                </a:lnTo>
                <a:lnTo>
                  <a:pt x="0" y="1569720"/>
                </a:lnTo>
                <a:lnTo>
                  <a:pt x="27940" y="1569720"/>
                </a:lnTo>
                <a:lnTo>
                  <a:pt x="27940" y="1568450"/>
                </a:lnTo>
                <a:close/>
              </a:path>
            </a:pathLst>
          </a:custGeom>
          <a:solidFill>
            <a:srgbClr val="1F3E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148319" y="3279140"/>
            <a:ext cx="26670" cy="1977389"/>
          </a:xfrm>
          <a:custGeom>
            <a:avLst/>
            <a:gdLst/>
            <a:ahLst/>
            <a:cxnLst/>
            <a:rect l="l" t="t" r="r" b="b"/>
            <a:pathLst>
              <a:path w="26670" h="1977389">
                <a:moveTo>
                  <a:pt x="20319" y="0"/>
                </a:moveTo>
                <a:lnTo>
                  <a:pt x="0" y="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1977389">
                <a:moveTo>
                  <a:pt x="26670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977389">
                <a:moveTo>
                  <a:pt x="26670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70" y="361950"/>
                </a:lnTo>
                <a:lnTo>
                  <a:pt x="26670" y="342900"/>
                </a:lnTo>
                <a:close/>
              </a:path>
              <a:path w="26670" h="1977389">
                <a:moveTo>
                  <a:pt x="26670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1950"/>
                </a:lnTo>
                <a:close/>
              </a:path>
              <a:path w="26670" h="197738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1977389">
                <a:moveTo>
                  <a:pt x="26670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387350"/>
                </a:lnTo>
                <a:close/>
              </a:path>
              <a:path w="26670" h="1977389">
                <a:moveTo>
                  <a:pt x="2667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9100"/>
                </a:lnTo>
                <a:close/>
              </a:path>
              <a:path w="26670" h="1977389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977389">
                <a:moveTo>
                  <a:pt x="26670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8150"/>
                </a:lnTo>
                <a:close/>
              </a:path>
              <a:path w="26670" h="1977389">
                <a:moveTo>
                  <a:pt x="2667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1977389">
                <a:moveTo>
                  <a:pt x="26670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1977389">
                <a:moveTo>
                  <a:pt x="26670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482600"/>
                </a:lnTo>
                <a:close/>
              </a:path>
              <a:path w="26670" h="1977389">
                <a:moveTo>
                  <a:pt x="26670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52450"/>
                </a:lnTo>
                <a:close/>
              </a:path>
              <a:path w="26670" h="1977389">
                <a:moveTo>
                  <a:pt x="26670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90550"/>
                </a:lnTo>
                <a:close/>
              </a:path>
              <a:path w="26670" h="1977389">
                <a:moveTo>
                  <a:pt x="2667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5630"/>
                </a:lnTo>
                <a:close/>
              </a:path>
              <a:path w="26670" h="1977389">
                <a:moveTo>
                  <a:pt x="26670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601980"/>
                </a:lnTo>
                <a:close/>
              </a:path>
              <a:path w="26670" h="1977389">
                <a:moveTo>
                  <a:pt x="26670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8330"/>
                </a:lnTo>
                <a:close/>
              </a:path>
              <a:path w="26670" h="1977389">
                <a:moveTo>
                  <a:pt x="26670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35000"/>
                </a:lnTo>
                <a:close/>
              </a:path>
              <a:path w="26670" h="1977389">
                <a:moveTo>
                  <a:pt x="2667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2780"/>
                </a:lnTo>
                <a:close/>
              </a:path>
              <a:path w="26670" h="1977389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977389">
                <a:moveTo>
                  <a:pt x="2667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3100"/>
                </a:lnTo>
                <a:close/>
              </a:path>
              <a:path w="26670" h="1977389">
                <a:moveTo>
                  <a:pt x="26670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79450"/>
                </a:lnTo>
                <a:close/>
              </a:path>
              <a:path w="26670" h="1977389">
                <a:moveTo>
                  <a:pt x="26670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2630"/>
                </a:lnTo>
                <a:close/>
              </a:path>
              <a:path w="26670" h="1977389">
                <a:moveTo>
                  <a:pt x="26670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30250"/>
                </a:lnTo>
                <a:close/>
              </a:path>
              <a:path w="26670" h="1977389">
                <a:moveTo>
                  <a:pt x="26670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6600"/>
                </a:lnTo>
                <a:close/>
              </a:path>
              <a:path w="26670" h="1977389">
                <a:moveTo>
                  <a:pt x="2667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70" y="779779"/>
                </a:lnTo>
                <a:lnTo>
                  <a:pt x="26670" y="773430"/>
                </a:lnTo>
                <a:close/>
              </a:path>
              <a:path w="26670" h="1977389">
                <a:moveTo>
                  <a:pt x="26670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9780"/>
                </a:lnTo>
                <a:close/>
              </a:path>
              <a:path w="26670" h="1977389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97738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977389">
                <a:moveTo>
                  <a:pt x="26670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25500"/>
                </a:lnTo>
                <a:close/>
              </a:path>
              <a:path w="26670" h="1977389">
                <a:moveTo>
                  <a:pt x="26670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3600"/>
                </a:lnTo>
                <a:close/>
              </a:path>
              <a:path w="26670" h="1977389">
                <a:moveTo>
                  <a:pt x="26670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68680"/>
                </a:lnTo>
                <a:close/>
              </a:path>
              <a:path w="26670" h="1977389">
                <a:moveTo>
                  <a:pt x="26670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894080"/>
                </a:lnTo>
                <a:close/>
              </a:path>
              <a:path w="26670" h="1977389">
                <a:moveTo>
                  <a:pt x="2667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63930"/>
                </a:lnTo>
                <a:close/>
              </a:path>
              <a:path w="26670" h="1977389">
                <a:moveTo>
                  <a:pt x="26670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0280"/>
                </a:lnTo>
                <a:close/>
              </a:path>
              <a:path w="26670" h="1977389">
                <a:moveTo>
                  <a:pt x="2667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77900"/>
                </a:lnTo>
                <a:close/>
              </a:path>
              <a:path w="26670" h="1977389">
                <a:moveTo>
                  <a:pt x="26670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989330"/>
                </a:lnTo>
                <a:close/>
              </a:path>
              <a:path w="26670" h="1977389">
                <a:moveTo>
                  <a:pt x="26670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16000"/>
                </a:lnTo>
                <a:close/>
              </a:path>
              <a:path w="26670" h="1977389">
                <a:moveTo>
                  <a:pt x="26670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70" y="1238250"/>
                </a:lnTo>
                <a:lnTo>
                  <a:pt x="26670" y="1092200"/>
                </a:lnTo>
                <a:close/>
              </a:path>
              <a:path w="26670" h="1977389">
                <a:moveTo>
                  <a:pt x="26670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38250"/>
                </a:lnTo>
                <a:close/>
              </a:path>
              <a:path w="26670" h="1977389">
                <a:moveTo>
                  <a:pt x="26670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262380"/>
                </a:lnTo>
                <a:close/>
              </a:path>
              <a:path w="26670" h="1977389">
                <a:moveTo>
                  <a:pt x="26670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70" y="1332230"/>
                </a:lnTo>
                <a:lnTo>
                  <a:pt x="26670" y="1314450"/>
                </a:lnTo>
                <a:close/>
              </a:path>
              <a:path w="26670" h="1977389">
                <a:moveTo>
                  <a:pt x="26670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70" y="1344930"/>
                </a:lnTo>
                <a:lnTo>
                  <a:pt x="26670" y="1332230"/>
                </a:lnTo>
                <a:close/>
              </a:path>
              <a:path w="26670" h="1977389">
                <a:moveTo>
                  <a:pt x="26670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70" y="1371600"/>
                </a:lnTo>
                <a:lnTo>
                  <a:pt x="26670" y="1344930"/>
                </a:lnTo>
                <a:close/>
              </a:path>
              <a:path w="26670" h="1977389">
                <a:moveTo>
                  <a:pt x="26670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1600"/>
                </a:lnTo>
                <a:close/>
              </a:path>
              <a:path w="26670" h="1977389">
                <a:moveTo>
                  <a:pt x="26670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402080"/>
                </a:lnTo>
                <a:close/>
              </a:path>
              <a:path w="26670" h="1977389">
                <a:moveTo>
                  <a:pt x="26670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70" y="1414780"/>
                </a:lnTo>
                <a:lnTo>
                  <a:pt x="26670" y="1408430"/>
                </a:lnTo>
                <a:close/>
              </a:path>
              <a:path w="26670" h="1977389">
                <a:moveTo>
                  <a:pt x="26670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14780"/>
                </a:lnTo>
                <a:close/>
              </a:path>
              <a:path w="26670" h="1977389">
                <a:moveTo>
                  <a:pt x="26670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70" y="1471930"/>
                </a:lnTo>
                <a:lnTo>
                  <a:pt x="26670" y="1447800"/>
                </a:lnTo>
                <a:close/>
              </a:path>
              <a:path w="26670" h="1977389">
                <a:moveTo>
                  <a:pt x="26670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71930"/>
                </a:lnTo>
                <a:close/>
              </a:path>
              <a:path w="26670" h="1977389">
                <a:moveTo>
                  <a:pt x="26670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70" y="1541780"/>
                </a:lnTo>
                <a:lnTo>
                  <a:pt x="26670" y="1524000"/>
                </a:lnTo>
                <a:close/>
              </a:path>
              <a:path w="26670" h="1977389">
                <a:moveTo>
                  <a:pt x="26670" y="1845310"/>
                </a:moveTo>
                <a:lnTo>
                  <a:pt x="0" y="1845310"/>
                </a:lnTo>
                <a:lnTo>
                  <a:pt x="0" y="1896110"/>
                </a:lnTo>
                <a:lnTo>
                  <a:pt x="1270" y="1896110"/>
                </a:lnTo>
                <a:lnTo>
                  <a:pt x="1270" y="1899920"/>
                </a:lnTo>
                <a:lnTo>
                  <a:pt x="2539" y="1899920"/>
                </a:lnTo>
                <a:lnTo>
                  <a:pt x="2539" y="1903730"/>
                </a:lnTo>
                <a:lnTo>
                  <a:pt x="3809" y="1903730"/>
                </a:lnTo>
                <a:lnTo>
                  <a:pt x="3809" y="1907540"/>
                </a:lnTo>
                <a:lnTo>
                  <a:pt x="5079" y="1907540"/>
                </a:lnTo>
                <a:lnTo>
                  <a:pt x="5079" y="1911350"/>
                </a:lnTo>
                <a:lnTo>
                  <a:pt x="6350" y="1911350"/>
                </a:lnTo>
                <a:lnTo>
                  <a:pt x="6350" y="1915160"/>
                </a:lnTo>
                <a:lnTo>
                  <a:pt x="7620" y="1915160"/>
                </a:lnTo>
                <a:lnTo>
                  <a:pt x="7620" y="1918970"/>
                </a:lnTo>
                <a:lnTo>
                  <a:pt x="8889" y="1918970"/>
                </a:lnTo>
                <a:lnTo>
                  <a:pt x="8889" y="1922780"/>
                </a:lnTo>
                <a:lnTo>
                  <a:pt x="10159" y="1922780"/>
                </a:lnTo>
                <a:lnTo>
                  <a:pt x="10159" y="1926590"/>
                </a:lnTo>
                <a:lnTo>
                  <a:pt x="11429" y="1926590"/>
                </a:lnTo>
                <a:lnTo>
                  <a:pt x="11429" y="1930400"/>
                </a:lnTo>
                <a:lnTo>
                  <a:pt x="12700" y="1930400"/>
                </a:lnTo>
                <a:lnTo>
                  <a:pt x="12700" y="1934210"/>
                </a:lnTo>
                <a:lnTo>
                  <a:pt x="13970" y="1934210"/>
                </a:lnTo>
                <a:lnTo>
                  <a:pt x="13970" y="1938020"/>
                </a:lnTo>
                <a:lnTo>
                  <a:pt x="15239" y="1938020"/>
                </a:lnTo>
                <a:lnTo>
                  <a:pt x="15239" y="1941830"/>
                </a:lnTo>
                <a:lnTo>
                  <a:pt x="16509" y="1941830"/>
                </a:lnTo>
                <a:lnTo>
                  <a:pt x="16509" y="1945640"/>
                </a:lnTo>
                <a:lnTo>
                  <a:pt x="17779" y="1945640"/>
                </a:lnTo>
                <a:lnTo>
                  <a:pt x="17779" y="1949450"/>
                </a:lnTo>
                <a:lnTo>
                  <a:pt x="19050" y="1949450"/>
                </a:lnTo>
                <a:lnTo>
                  <a:pt x="19050" y="1953260"/>
                </a:lnTo>
                <a:lnTo>
                  <a:pt x="20320" y="1953260"/>
                </a:lnTo>
                <a:lnTo>
                  <a:pt x="20320" y="1958340"/>
                </a:lnTo>
                <a:lnTo>
                  <a:pt x="21589" y="1958340"/>
                </a:lnTo>
                <a:lnTo>
                  <a:pt x="21589" y="1963420"/>
                </a:lnTo>
                <a:lnTo>
                  <a:pt x="22859" y="1963420"/>
                </a:lnTo>
                <a:lnTo>
                  <a:pt x="22859" y="1967230"/>
                </a:lnTo>
                <a:lnTo>
                  <a:pt x="24129" y="1967230"/>
                </a:lnTo>
                <a:lnTo>
                  <a:pt x="24129" y="1972310"/>
                </a:lnTo>
                <a:lnTo>
                  <a:pt x="25400" y="1972310"/>
                </a:lnTo>
                <a:lnTo>
                  <a:pt x="25400" y="1977390"/>
                </a:lnTo>
                <a:lnTo>
                  <a:pt x="26670" y="1977390"/>
                </a:lnTo>
                <a:lnTo>
                  <a:pt x="26670" y="1845310"/>
                </a:lnTo>
                <a:close/>
              </a:path>
              <a:path w="26670" h="1977389">
                <a:moveTo>
                  <a:pt x="26670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977389">
                <a:moveTo>
                  <a:pt x="26670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977389">
                <a:moveTo>
                  <a:pt x="26670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977389">
                <a:moveTo>
                  <a:pt x="26670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977389">
                <a:moveTo>
                  <a:pt x="2667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977389">
                <a:moveTo>
                  <a:pt x="2667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977389">
                <a:moveTo>
                  <a:pt x="2667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97738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977389">
                <a:moveTo>
                  <a:pt x="2667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89"/>
                </a:lnTo>
                <a:close/>
              </a:path>
              <a:path w="26670" h="197738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977389">
                <a:moveTo>
                  <a:pt x="26670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40"/>
                </a:lnTo>
                <a:close/>
              </a:path>
              <a:path w="26670" h="197738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977389">
                <a:moveTo>
                  <a:pt x="26670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90"/>
                </a:lnTo>
                <a:close/>
              </a:path>
              <a:path w="26670" h="197738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977389">
                <a:moveTo>
                  <a:pt x="26670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39"/>
                </a:lnTo>
                <a:close/>
              </a:path>
              <a:path w="26670" h="197738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977389">
                <a:moveTo>
                  <a:pt x="26670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85289"/>
                </a:lnTo>
                <a:close/>
              </a:path>
              <a:path w="26670" h="1977389">
                <a:moveTo>
                  <a:pt x="2667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70" y="1684020"/>
                </a:lnTo>
                <a:lnTo>
                  <a:pt x="26670" y="1673860"/>
                </a:lnTo>
                <a:close/>
              </a:path>
              <a:path w="26670" h="1977389">
                <a:moveTo>
                  <a:pt x="26670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70" y="1672589"/>
                </a:lnTo>
                <a:lnTo>
                  <a:pt x="26670" y="1666240"/>
                </a:lnTo>
                <a:close/>
              </a:path>
              <a:path w="26670" h="1977389">
                <a:moveTo>
                  <a:pt x="2667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70" y="1664970"/>
                </a:lnTo>
                <a:lnTo>
                  <a:pt x="26670" y="1654810"/>
                </a:lnTo>
                <a:close/>
              </a:path>
              <a:path w="26670" h="1977389">
                <a:moveTo>
                  <a:pt x="26670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70" y="1653539"/>
                </a:lnTo>
                <a:lnTo>
                  <a:pt x="26670" y="1640839"/>
                </a:lnTo>
                <a:close/>
              </a:path>
              <a:path w="26670" h="197738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977389">
                <a:moveTo>
                  <a:pt x="26670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90"/>
                </a:lnTo>
                <a:close/>
              </a:path>
              <a:path w="26670" h="197738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977389">
                <a:moveTo>
                  <a:pt x="26670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40"/>
                </a:lnTo>
                <a:close/>
              </a:path>
              <a:path w="26670" h="197738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977389">
                <a:moveTo>
                  <a:pt x="26670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90"/>
                </a:lnTo>
                <a:close/>
              </a:path>
              <a:path w="26670" h="197738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1977389">
                <a:moveTo>
                  <a:pt x="26670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70" y="1570990"/>
                </a:lnTo>
                <a:lnTo>
                  <a:pt x="26670" y="1564639"/>
                </a:lnTo>
                <a:close/>
              </a:path>
              <a:path w="26670" h="197738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1977389">
                <a:moveTo>
                  <a:pt x="26670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70" y="1551940"/>
                </a:lnTo>
                <a:lnTo>
                  <a:pt x="26670" y="1545589"/>
                </a:lnTo>
                <a:close/>
              </a:path>
              <a:path w="26670" h="1977389">
                <a:moveTo>
                  <a:pt x="26670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43050"/>
                </a:lnTo>
                <a:close/>
              </a:path>
            </a:pathLst>
          </a:custGeom>
          <a:solidFill>
            <a:srgbClr val="1F3D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174990" y="3291840"/>
            <a:ext cx="27940" cy="2067560"/>
          </a:xfrm>
          <a:custGeom>
            <a:avLst/>
            <a:gdLst/>
            <a:ahLst/>
            <a:cxnLst/>
            <a:rect l="l" t="t" r="r" b="b"/>
            <a:pathLst>
              <a:path w="27940" h="2067560">
                <a:moveTo>
                  <a:pt x="13969" y="0"/>
                </a:moveTo>
                <a:lnTo>
                  <a:pt x="0" y="0"/>
                </a:lnTo>
                <a:lnTo>
                  <a:pt x="0" y="317499"/>
                </a:lnTo>
                <a:lnTo>
                  <a:pt x="27939" y="317499"/>
                </a:lnTo>
                <a:lnTo>
                  <a:pt x="2793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7940" h="2067560">
                <a:moveTo>
                  <a:pt x="27939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7939" y="330199"/>
                </a:lnTo>
                <a:lnTo>
                  <a:pt x="27939" y="317500"/>
                </a:lnTo>
                <a:close/>
              </a:path>
              <a:path w="27940" h="2067560">
                <a:moveTo>
                  <a:pt x="27939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7939" y="349249"/>
                </a:lnTo>
                <a:lnTo>
                  <a:pt x="27939" y="330199"/>
                </a:lnTo>
                <a:close/>
              </a:path>
              <a:path w="27940" h="2067560">
                <a:moveTo>
                  <a:pt x="27939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39" y="361949"/>
                </a:lnTo>
                <a:lnTo>
                  <a:pt x="27939" y="349250"/>
                </a:lnTo>
                <a:close/>
              </a:path>
              <a:path w="27940" h="2067560">
                <a:moveTo>
                  <a:pt x="27939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7939" y="374649"/>
                </a:lnTo>
                <a:lnTo>
                  <a:pt x="27939" y="361950"/>
                </a:lnTo>
                <a:close/>
              </a:path>
              <a:path w="27940" h="2067560">
                <a:moveTo>
                  <a:pt x="27939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7939" y="406399"/>
                </a:lnTo>
                <a:lnTo>
                  <a:pt x="27939" y="374649"/>
                </a:lnTo>
                <a:close/>
              </a:path>
              <a:path w="27940" h="2067560">
                <a:moveTo>
                  <a:pt x="27939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7939" y="412749"/>
                </a:lnTo>
                <a:lnTo>
                  <a:pt x="27939" y="406400"/>
                </a:lnTo>
                <a:close/>
              </a:path>
              <a:path w="27940" h="2067560">
                <a:moveTo>
                  <a:pt x="27939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7939" y="425449"/>
                </a:lnTo>
                <a:lnTo>
                  <a:pt x="27939" y="412749"/>
                </a:lnTo>
                <a:close/>
              </a:path>
              <a:path w="27940" h="2067560">
                <a:moveTo>
                  <a:pt x="27939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425449"/>
                </a:lnTo>
                <a:close/>
              </a:path>
              <a:path w="27940" h="2067560">
                <a:moveTo>
                  <a:pt x="27939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799"/>
                </a:lnTo>
                <a:close/>
              </a:path>
              <a:path w="27940" h="2067560">
                <a:moveTo>
                  <a:pt x="27939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7939" y="469899"/>
                </a:lnTo>
                <a:lnTo>
                  <a:pt x="27939" y="444500"/>
                </a:lnTo>
                <a:close/>
              </a:path>
              <a:path w="27940" h="2067560">
                <a:moveTo>
                  <a:pt x="27939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469899"/>
                </a:lnTo>
                <a:close/>
              </a:path>
              <a:path w="27940" h="2067560">
                <a:moveTo>
                  <a:pt x="27939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7939" y="577849"/>
                </a:lnTo>
                <a:lnTo>
                  <a:pt x="27939" y="539749"/>
                </a:lnTo>
                <a:close/>
              </a:path>
              <a:path w="27940" h="2067560">
                <a:moveTo>
                  <a:pt x="27939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7939" y="582929"/>
                </a:lnTo>
                <a:lnTo>
                  <a:pt x="27939" y="577850"/>
                </a:lnTo>
                <a:close/>
              </a:path>
              <a:path w="27940" h="2067560">
                <a:moveTo>
                  <a:pt x="27939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39" y="589279"/>
                </a:lnTo>
                <a:lnTo>
                  <a:pt x="27939" y="582929"/>
                </a:lnTo>
                <a:close/>
              </a:path>
              <a:path w="27940" h="2067560">
                <a:moveTo>
                  <a:pt x="27939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7939" y="595629"/>
                </a:lnTo>
                <a:lnTo>
                  <a:pt x="27939" y="589279"/>
                </a:lnTo>
                <a:close/>
              </a:path>
              <a:path w="27940" h="2067560">
                <a:moveTo>
                  <a:pt x="27939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7939" y="622299"/>
                </a:lnTo>
                <a:lnTo>
                  <a:pt x="27939" y="595630"/>
                </a:lnTo>
                <a:close/>
              </a:path>
              <a:path w="27940" h="2067560">
                <a:moveTo>
                  <a:pt x="27939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7939" y="640079"/>
                </a:lnTo>
                <a:lnTo>
                  <a:pt x="27939" y="622300"/>
                </a:lnTo>
                <a:close/>
              </a:path>
              <a:path w="27940" h="2067560">
                <a:moveTo>
                  <a:pt x="2793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39" y="647699"/>
                </a:lnTo>
                <a:lnTo>
                  <a:pt x="27939" y="640079"/>
                </a:lnTo>
                <a:close/>
              </a:path>
              <a:path w="27940" h="2067560">
                <a:moveTo>
                  <a:pt x="27939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47700"/>
                </a:lnTo>
                <a:close/>
              </a:path>
              <a:path w="27940" h="2067560">
                <a:moveTo>
                  <a:pt x="27939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7939" y="666749"/>
                </a:lnTo>
                <a:lnTo>
                  <a:pt x="27939" y="660400"/>
                </a:lnTo>
                <a:close/>
              </a:path>
              <a:path w="27940" h="2067560">
                <a:moveTo>
                  <a:pt x="27939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666750"/>
                </a:lnTo>
                <a:close/>
              </a:path>
              <a:path w="27940" h="2067560">
                <a:moveTo>
                  <a:pt x="27939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7939" y="717549"/>
                </a:lnTo>
                <a:lnTo>
                  <a:pt x="27939" y="709930"/>
                </a:lnTo>
                <a:close/>
              </a:path>
              <a:path w="27940" h="2067560">
                <a:moveTo>
                  <a:pt x="27939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7549"/>
                </a:lnTo>
                <a:close/>
              </a:path>
              <a:path w="27940" h="2067560">
                <a:moveTo>
                  <a:pt x="27939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23899"/>
                </a:lnTo>
                <a:close/>
              </a:path>
              <a:path w="27940" h="2067560">
                <a:moveTo>
                  <a:pt x="27939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7939" y="767079"/>
                </a:lnTo>
                <a:lnTo>
                  <a:pt x="27939" y="760729"/>
                </a:lnTo>
                <a:close/>
              </a:path>
              <a:path w="27940" h="2067560">
                <a:moveTo>
                  <a:pt x="27939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7939" y="798829"/>
                </a:lnTo>
                <a:lnTo>
                  <a:pt x="27939" y="767079"/>
                </a:lnTo>
                <a:close/>
              </a:path>
              <a:path w="27940" h="2067560">
                <a:moveTo>
                  <a:pt x="27939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39" y="805179"/>
                </a:lnTo>
                <a:lnTo>
                  <a:pt x="27939" y="798829"/>
                </a:lnTo>
                <a:close/>
              </a:path>
              <a:path w="27940" h="2067560">
                <a:moveTo>
                  <a:pt x="27939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79"/>
                </a:lnTo>
                <a:close/>
              </a:path>
              <a:path w="27940" h="2067560">
                <a:moveTo>
                  <a:pt x="27939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7939" y="850899"/>
                </a:lnTo>
                <a:lnTo>
                  <a:pt x="27939" y="812799"/>
                </a:lnTo>
                <a:close/>
              </a:path>
              <a:path w="27940" h="2067560">
                <a:moveTo>
                  <a:pt x="27939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7939" y="855979"/>
                </a:lnTo>
                <a:lnTo>
                  <a:pt x="27939" y="850899"/>
                </a:lnTo>
                <a:close/>
              </a:path>
              <a:path w="27940" h="2067560">
                <a:moveTo>
                  <a:pt x="27939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55980"/>
                </a:lnTo>
                <a:close/>
              </a:path>
              <a:path w="27940" h="2067560">
                <a:moveTo>
                  <a:pt x="27939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7939" y="951229"/>
                </a:lnTo>
                <a:lnTo>
                  <a:pt x="27939" y="881379"/>
                </a:lnTo>
                <a:close/>
              </a:path>
              <a:path w="27940" h="2067560">
                <a:moveTo>
                  <a:pt x="2793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7939" y="957579"/>
                </a:lnTo>
                <a:lnTo>
                  <a:pt x="27939" y="951230"/>
                </a:lnTo>
                <a:close/>
              </a:path>
              <a:path w="27940" h="2067560">
                <a:moveTo>
                  <a:pt x="27939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57579"/>
                </a:lnTo>
                <a:close/>
              </a:path>
              <a:path w="27940" h="2067560">
                <a:moveTo>
                  <a:pt x="27939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7939" y="976629"/>
                </a:lnTo>
                <a:lnTo>
                  <a:pt x="27939" y="965199"/>
                </a:lnTo>
                <a:close/>
              </a:path>
              <a:path w="27940" h="2067560">
                <a:moveTo>
                  <a:pt x="27939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7939" y="1003299"/>
                </a:lnTo>
                <a:lnTo>
                  <a:pt x="27939" y="976630"/>
                </a:lnTo>
                <a:close/>
              </a:path>
              <a:path w="27940" h="2067560">
                <a:moveTo>
                  <a:pt x="27939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03299"/>
                </a:lnTo>
                <a:close/>
              </a:path>
              <a:path w="27940" h="2067560">
                <a:moveTo>
                  <a:pt x="27939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7939" y="1225549"/>
                </a:lnTo>
                <a:lnTo>
                  <a:pt x="27939" y="1079500"/>
                </a:lnTo>
                <a:close/>
              </a:path>
              <a:path w="27940" h="2067560">
                <a:moveTo>
                  <a:pt x="27939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7939" y="1249679"/>
                </a:lnTo>
                <a:lnTo>
                  <a:pt x="27939" y="1225550"/>
                </a:lnTo>
                <a:close/>
              </a:path>
              <a:path w="27940" h="2067560">
                <a:moveTo>
                  <a:pt x="27939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7939" y="1301749"/>
                </a:lnTo>
                <a:lnTo>
                  <a:pt x="27939" y="1249680"/>
                </a:lnTo>
                <a:close/>
              </a:path>
              <a:path w="27940" h="2067560">
                <a:moveTo>
                  <a:pt x="27939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7939" y="1319529"/>
                </a:lnTo>
                <a:lnTo>
                  <a:pt x="27939" y="1301749"/>
                </a:lnTo>
                <a:close/>
              </a:path>
              <a:path w="27940" h="2067560">
                <a:moveTo>
                  <a:pt x="27939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7939" y="1332229"/>
                </a:lnTo>
                <a:lnTo>
                  <a:pt x="27939" y="1319530"/>
                </a:lnTo>
                <a:close/>
              </a:path>
              <a:path w="27940" h="2067560">
                <a:moveTo>
                  <a:pt x="27939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7939" y="1358899"/>
                </a:lnTo>
                <a:lnTo>
                  <a:pt x="27939" y="1332230"/>
                </a:lnTo>
                <a:close/>
              </a:path>
              <a:path w="27940" h="2067560">
                <a:moveTo>
                  <a:pt x="27939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7939" y="1389379"/>
                </a:lnTo>
                <a:lnTo>
                  <a:pt x="27939" y="1358900"/>
                </a:lnTo>
                <a:close/>
              </a:path>
              <a:path w="27940" h="2067560">
                <a:moveTo>
                  <a:pt x="27939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7939" y="1395729"/>
                </a:lnTo>
                <a:lnTo>
                  <a:pt x="27939" y="1389379"/>
                </a:lnTo>
                <a:close/>
              </a:path>
              <a:path w="27940" h="2067560">
                <a:moveTo>
                  <a:pt x="27939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7939" y="1402079"/>
                </a:lnTo>
                <a:lnTo>
                  <a:pt x="27939" y="1395729"/>
                </a:lnTo>
                <a:close/>
              </a:path>
              <a:path w="27940" h="2067560">
                <a:moveTo>
                  <a:pt x="27939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7939" y="1435099"/>
                </a:lnTo>
                <a:lnTo>
                  <a:pt x="27939" y="1402079"/>
                </a:lnTo>
                <a:close/>
              </a:path>
              <a:path w="27940" h="2067560">
                <a:moveTo>
                  <a:pt x="27939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7939" y="1459229"/>
                </a:lnTo>
                <a:lnTo>
                  <a:pt x="27939" y="1435099"/>
                </a:lnTo>
                <a:close/>
              </a:path>
              <a:path w="27940" h="2067560">
                <a:moveTo>
                  <a:pt x="27939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7939" y="1511299"/>
                </a:lnTo>
                <a:lnTo>
                  <a:pt x="27939" y="1459230"/>
                </a:lnTo>
                <a:close/>
              </a:path>
              <a:path w="27940" h="2067560">
                <a:moveTo>
                  <a:pt x="27939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7939" y="1529079"/>
                </a:lnTo>
                <a:lnTo>
                  <a:pt x="27939" y="1511300"/>
                </a:lnTo>
                <a:close/>
              </a:path>
              <a:path w="27940" h="2067560">
                <a:moveTo>
                  <a:pt x="27939" y="1832609"/>
                </a:moveTo>
                <a:lnTo>
                  <a:pt x="0" y="1832609"/>
                </a:lnTo>
                <a:lnTo>
                  <a:pt x="0" y="1968499"/>
                </a:lnTo>
                <a:lnTo>
                  <a:pt x="1269" y="1968499"/>
                </a:lnTo>
                <a:lnTo>
                  <a:pt x="1269" y="1973579"/>
                </a:lnTo>
                <a:lnTo>
                  <a:pt x="2539" y="1973579"/>
                </a:lnTo>
                <a:lnTo>
                  <a:pt x="2539" y="1978659"/>
                </a:lnTo>
                <a:lnTo>
                  <a:pt x="3809" y="1978659"/>
                </a:lnTo>
                <a:lnTo>
                  <a:pt x="3809" y="1983739"/>
                </a:lnTo>
                <a:lnTo>
                  <a:pt x="5079" y="1983739"/>
                </a:lnTo>
                <a:lnTo>
                  <a:pt x="5079" y="1987549"/>
                </a:lnTo>
                <a:lnTo>
                  <a:pt x="6350" y="1987549"/>
                </a:lnTo>
                <a:lnTo>
                  <a:pt x="6350" y="1992629"/>
                </a:lnTo>
                <a:lnTo>
                  <a:pt x="7619" y="1992629"/>
                </a:lnTo>
                <a:lnTo>
                  <a:pt x="7619" y="1997709"/>
                </a:lnTo>
                <a:lnTo>
                  <a:pt x="8889" y="1997709"/>
                </a:lnTo>
                <a:lnTo>
                  <a:pt x="8889" y="2001519"/>
                </a:lnTo>
                <a:lnTo>
                  <a:pt x="10159" y="2001519"/>
                </a:lnTo>
                <a:lnTo>
                  <a:pt x="10159" y="2006599"/>
                </a:lnTo>
                <a:lnTo>
                  <a:pt x="11429" y="2006599"/>
                </a:lnTo>
                <a:lnTo>
                  <a:pt x="11429" y="2011679"/>
                </a:lnTo>
                <a:lnTo>
                  <a:pt x="27939" y="2011679"/>
                </a:lnTo>
                <a:lnTo>
                  <a:pt x="27939" y="1832609"/>
                </a:lnTo>
                <a:close/>
              </a:path>
              <a:path w="27940" h="2067560">
                <a:moveTo>
                  <a:pt x="27939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39" y="1831339"/>
                </a:lnTo>
                <a:lnTo>
                  <a:pt x="27939" y="1824989"/>
                </a:lnTo>
                <a:close/>
              </a:path>
              <a:path w="27940" h="2067560">
                <a:moveTo>
                  <a:pt x="27939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7939" y="1823719"/>
                </a:lnTo>
                <a:lnTo>
                  <a:pt x="27939" y="1813559"/>
                </a:lnTo>
                <a:close/>
              </a:path>
              <a:path w="27940" h="2067560">
                <a:moveTo>
                  <a:pt x="27939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39" y="1812289"/>
                </a:lnTo>
                <a:lnTo>
                  <a:pt x="27939" y="1805939"/>
                </a:lnTo>
                <a:close/>
              </a:path>
              <a:path w="27940" h="2067560">
                <a:moveTo>
                  <a:pt x="27939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7939" y="1804670"/>
                </a:lnTo>
                <a:lnTo>
                  <a:pt x="27939" y="1794509"/>
                </a:lnTo>
                <a:close/>
              </a:path>
              <a:path w="27940" h="2067560">
                <a:moveTo>
                  <a:pt x="27939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39" y="1793239"/>
                </a:lnTo>
                <a:lnTo>
                  <a:pt x="27939" y="1786889"/>
                </a:lnTo>
                <a:close/>
              </a:path>
              <a:path w="27940" h="2067560">
                <a:moveTo>
                  <a:pt x="27939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7939" y="1785619"/>
                </a:lnTo>
                <a:lnTo>
                  <a:pt x="27939" y="1775460"/>
                </a:lnTo>
                <a:close/>
              </a:path>
              <a:path w="27940" h="2067560">
                <a:moveTo>
                  <a:pt x="27939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7939" y="1774189"/>
                </a:lnTo>
                <a:lnTo>
                  <a:pt x="27939" y="1767839"/>
                </a:lnTo>
                <a:close/>
              </a:path>
              <a:path w="27940" h="2067560">
                <a:moveTo>
                  <a:pt x="27939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7939" y="1766569"/>
                </a:lnTo>
                <a:lnTo>
                  <a:pt x="27939" y="1756409"/>
                </a:lnTo>
                <a:close/>
              </a:path>
              <a:path w="27940" h="2067560">
                <a:moveTo>
                  <a:pt x="27939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7939" y="1755139"/>
                </a:lnTo>
                <a:lnTo>
                  <a:pt x="27939" y="1748789"/>
                </a:lnTo>
                <a:close/>
              </a:path>
              <a:path w="27940" h="2067560">
                <a:moveTo>
                  <a:pt x="27939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7939" y="1747519"/>
                </a:lnTo>
                <a:lnTo>
                  <a:pt x="27939" y="1737359"/>
                </a:lnTo>
                <a:close/>
              </a:path>
              <a:path w="27940" h="2067560">
                <a:moveTo>
                  <a:pt x="27939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39" y="1736089"/>
                </a:lnTo>
                <a:lnTo>
                  <a:pt x="27939" y="1729739"/>
                </a:lnTo>
                <a:close/>
              </a:path>
              <a:path w="27940" h="2067560">
                <a:moveTo>
                  <a:pt x="27939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7939" y="1728469"/>
                </a:lnTo>
                <a:lnTo>
                  <a:pt x="27939" y="1718309"/>
                </a:lnTo>
                <a:close/>
              </a:path>
              <a:path w="27940" h="2067560">
                <a:moveTo>
                  <a:pt x="27939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39" y="1717039"/>
                </a:lnTo>
                <a:lnTo>
                  <a:pt x="27939" y="1710689"/>
                </a:lnTo>
                <a:close/>
              </a:path>
              <a:path w="27940" h="2067560">
                <a:moveTo>
                  <a:pt x="27939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7939" y="1709419"/>
                </a:lnTo>
                <a:lnTo>
                  <a:pt x="27939" y="1699259"/>
                </a:lnTo>
                <a:close/>
              </a:path>
              <a:path w="27940" h="2067560">
                <a:moveTo>
                  <a:pt x="27939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7939" y="1697989"/>
                </a:lnTo>
                <a:lnTo>
                  <a:pt x="27939" y="1691639"/>
                </a:lnTo>
                <a:close/>
              </a:path>
              <a:path w="27940" h="2067560">
                <a:moveTo>
                  <a:pt x="27939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7939" y="1690369"/>
                </a:lnTo>
                <a:lnTo>
                  <a:pt x="27939" y="1680210"/>
                </a:lnTo>
                <a:close/>
              </a:path>
              <a:path w="27940" h="2067560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2067560">
                <a:moveTo>
                  <a:pt x="27939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7939" y="1671319"/>
                </a:lnTo>
                <a:lnTo>
                  <a:pt x="27939" y="1661159"/>
                </a:lnTo>
                <a:close/>
              </a:path>
              <a:path w="27940" h="2067560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2067560">
                <a:moveTo>
                  <a:pt x="27939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7939" y="1652269"/>
                </a:lnTo>
                <a:lnTo>
                  <a:pt x="27939" y="1642109"/>
                </a:lnTo>
                <a:close/>
              </a:path>
              <a:path w="27940" h="2067560">
                <a:moveTo>
                  <a:pt x="27939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28139"/>
                </a:lnTo>
                <a:close/>
              </a:path>
              <a:path w="27940" h="2067560">
                <a:moveTo>
                  <a:pt x="27939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7939" y="1626869"/>
                </a:lnTo>
                <a:lnTo>
                  <a:pt x="27939" y="1616709"/>
                </a:lnTo>
                <a:close/>
              </a:path>
              <a:path w="27940" h="2067560">
                <a:moveTo>
                  <a:pt x="27939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39" y="1615439"/>
                </a:lnTo>
                <a:lnTo>
                  <a:pt x="27939" y="1609089"/>
                </a:lnTo>
                <a:close/>
              </a:path>
              <a:path w="27940" h="2067560">
                <a:moveTo>
                  <a:pt x="27939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39" y="1607819"/>
                </a:lnTo>
                <a:lnTo>
                  <a:pt x="27939" y="1597660"/>
                </a:lnTo>
                <a:close/>
              </a:path>
              <a:path w="27940" h="2067560">
                <a:moveTo>
                  <a:pt x="27939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39" y="1596389"/>
                </a:lnTo>
                <a:lnTo>
                  <a:pt x="27939" y="1590039"/>
                </a:lnTo>
                <a:close/>
              </a:path>
              <a:path w="27940" h="2067560">
                <a:moveTo>
                  <a:pt x="27939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7939" y="1588770"/>
                </a:lnTo>
                <a:lnTo>
                  <a:pt x="27939" y="1578609"/>
                </a:lnTo>
                <a:close/>
              </a:path>
              <a:path w="27940" h="2067560">
                <a:moveTo>
                  <a:pt x="27939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39" y="1577339"/>
                </a:lnTo>
                <a:lnTo>
                  <a:pt x="27939" y="1570989"/>
                </a:lnTo>
                <a:close/>
              </a:path>
              <a:path w="27940" h="2067560">
                <a:moveTo>
                  <a:pt x="27939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7939" y="1569720"/>
                </a:lnTo>
                <a:lnTo>
                  <a:pt x="27939" y="1559559"/>
                </a:lnTo>
                <a:close/>
              </a:path>
              <a:path w="27940" h="2067560">
                <a:moveTo>
                  <a:pt x="27939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39" y="1558289"/>
                </a:lnTo>
                <a:lnTo>
                  <a:pt x="27939" y="1551939"/>
                </a:lnTo>
                <a:close/>
              </a:path>
              <a:path w="27940" h="2067560">
                <a:moveTo>
                  <a:pt x="27939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39" y="1550669"/>
                </a:lnTo>
                <a:lnTo>
                  <a:pt x="27939" y="1540509"/>
                </a:lnTo>
                <a:close/>
              </a:path>
              <a:path w="27940" h="2067560">
                <a:moveTo>
                  <a:pt x="27939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39" y="1539239"/>
                </a:lnTo>
                <a:lnTo>
                  <a:pt x="27939" y="1532889"/>
                </a:lnTo>
                <a:close/>
              </a:path>
              <a:path w="27940" h="2067560">
                <a:moveTo>
                  <a:pt x="27939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7939" y="1531619"/>
                </a:lnTo>
                <a:lnTo>
                  <a:pt x="27939" y="1530349"/>
                </a:lnTo>
                <a:close/>
              </a:path>
              <a:path w="27940" h="2067560">
                <a:moveTo>
                  <a:pt x="27939" y="2011679"/>
                </a:moveTo>
                <a:lnTo>
                  <a:pt x="12700" y="2011679"/>
                </a:lnTo>
                <a:lnTo>
                  <a:pt x="12700" y="2015489"/>
                </a:lnTo>
                <a:lnTo>
                  <a:pt x="13969" y="2015489"/>
                </a:lnTo>
                <a:lnTo>
                  <a:pt x="13969" y="2020569"/>
                </a:lnTo>
                <a:lnTo>
                  <a:pt x="15239" y="2020569"/>
                </a:lnTo>
                <a:lnTo>
                  <a:pt x="15239" y="2025649"/>
                </a:lnTo>
                <a:lnTo>
                  <a:pt x="16509" y="2025649"/>
                </a:lnTo>
                <a:lnTo>
                  <a:pt x="16509" y="2029459"/>
                </a:lnTo>
                <a:lnTo>
                  <a:pt x="17779" y="2029459"/>
                </a:lnTo>
                <a:lnTo>
                  <a:pt x="17779" y="2034539"/>
                </a:lnTo>
                <a:lnTo>
                  <a:pt x="19050" y="2034539"/>
                </a:lnTo>
                <a:lnTo>
                  <a:pt x="19050" y="2039619"/>
                </a:lnTo>
                <a:lnTo>
                  <a:pt x="20319" y="2039619"/>
                </a:lnTo>
                <a:lnTo>
                  <a:pt x="20319" y="2043429"/>
                </a:lnTo>
                <a:lnTo>
                  <a:pt x="21589" y="2043429"/>
                </a:lnTo>
                <a:lnTo>
                  <a:pt x="21589" y="2048509"/>
                </a:lnTo>
                <a:lnTo>
                  <a:pt x="22859" y="2048509"/>
                </a:lnTo>
                <a:lnTo>
                  <a:pt x="22859" y="2053589"/>
                </a:lnTo>
                <a:lnTo>
                  <a:pt x="24129" y="2053589"/>
                </a:lnTo>
                <a:lnTo>
                  <a:pt x="24129" y="2057399"/>
                </a:lnTo>
                <a:lnTo>
                  <a:pt x="25400" y="2057399"/>
                </a:lnTo>
                <a:lnTo>
                  <a:pt x="25400" y="2062479"/>
                </a:lnTo>
                <a:lnTo>
                  <a:pt x="26669" y="2062479"/>
                </a:lnTo>
                <a:lnTo>
                  <a:pt x="26669" y="2067559"/>
                </a:lnTo>
                <a:lnTo>
                  <a:pt x="27939" y="2067559"/>
                </a:lnTo>
                <a:lnTo>
                  <a:pt x="27939" y="2011679"/>
                </a:lnTo>
                <a:close/>
              </a:path>
            </a:pathLst>
          </a:custGeom>
          <a:solidFill>
            <a:srgbClr val="1F3D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202930" y="3304540"/>
            <a:ext cx="27940" cy="2157730"/>
          </a:xfrm>
          <a:custGeom>
            <a:avLst/>
            <a:gdLst/>
            <a:ahLst/>
            <a:cxnLst/>
            <a:rect l="l" t="t" r="r" b="b"/>
            <a:pathLst>
              <a:path w="27940" h="2157729">
                <a:moveTo>
                  <a:pt x="6350" y="0"/>
                </a:moveTo>
                <a:lnTo>
                  <a:pt x="0" y="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12699"/>
                </a:lnTo>
                <a:lnTo>
                  <a:pt x="6350" y="12699"/>
                </a:lnTo>
                <a:lnTo>
                  <a:pt x="6350" y="0"/>
                </a:lnTo>
                <a:close/>
              </a:path>
              <a:path w="27940" h="2157729">
                <a:moveTo>
                  <a:pt x="2794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7940" y="317499"/>
                </a:lnTo>
                <a:lnTo>
                  <a:pt x="27940" y="304800"/>
                </a:lnTo>
                <a:close/>
              </a:path>
              <a:path w="27940" h="2157729">
                <a:moveTo>
                  <a:pt x="27940" y="317499"/>
                </a:moveTo>
                <a:lnTo>
                  <a:pt x="0" y="317499"/>
                </a:lnTo>
                <a:lnTo>
                  <a:pt x="0" y="336549"/>
                </a:lnTo>
                <a:lnTo>
                  <a:pt x="27940" y="336549"/>
                </a:lnTo>
                <a:lnTo>
                  <a:pt x="27940" y="317499"/>
                </a:lnTo>
                <a:close/>
              </a:path>
              <a:path w="27940" h="2157729">
                <a:moveTo>
                  <a:pt x="27940" y="336550"/>
                </a:moveTo>
                <a:lnTo>
                  <a:pt x="0" y="33655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36550"/>
                </a:lnTo>
                <a:close/>
              </a:path>
              <a:path w="27940" h="2157729">
                <a:moveTo>
                  <a:pt x="2794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349250"/>
                </a:lnTo>
                <a:close/>
              </a:path>
              <a:path w="27940" h="2157729">
                <a:moveTo>
                  <a:pt x="27940" y="361949"/>
                </a:moveTo>
                <a:lnTo>
                  <a:pt x="0" y="361949"/>
                </a:lnTo>
                <a:lnTo>
                  <a:pt x="0" y="393699"/>
                </a:lnTo>
                <a:lnTo>
                  <a:pt x="27940" y="393699"/>
                </a:lnTo>
                <a:lnTo>
                  <a:pt x="27940" y="361949"/>
                </a:lnTo>
                <a:close/>
              </a:path>
              <a:path w="27940" h="2157729">
                <a:moveTo>
                  <a:pt x="27940" y="393700"/>
                </a:moveTo>
                <a:lnTo>
                  <a:pt x="0" y="39370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3700"/>
                </a:lnTo>
                <a:close/>
              </a:path>
              <a:path w="27940" h="2157729">
                <a:moveTo>
                  <a:pt x="27940" y="400049"/>
                </a:moveTo>
                <a:lnTo>
                  <a:pt x="0" y="400049"/>
                </a:lnTo>
                <a:lnTo>
                  <a:pt x="0" y="412749"/>
                </a:lnTo>
                <a:lnTo>
                  <a:pt x="27940" y="412749"/>
                </a:lnTo>
                <a:lnTo>
                  <a:pt x="27940" y="400049"/>
                </a:lnTo>
                <a:close/>
              </a:path>
              <a:path w="27940" h="2157729">
                <a:moveTo>
                  <a:pt x="27940" y="412749"/>
                </a:moveTo>
                <a:lnTo>
                  <a:pt x="0" y="412749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2749"/>
                </a:lnTo>
                <a:close/>
              </a:path>
              <a:path w="27940" h="2157729">
                <a:moveTo>
                  <a:pt x="27940" y="419099"/>
                </a:moveTo>
                <a:lnTo>
                  <a:pt x="0" y="419099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419099"/>
                </a:lnTo>
                <a:close/>
              </a:path>
              <a:path w="27940" h="2157729">
                <a:moveTo>
                  <a:pt x="27940" y="431800"/>
                </a:moveTo>
                <a:lnTo>
                  <a:pt x="0" y="43180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31800"/>
                </a:lnTo>
                <a:close/>
              </a:path>
              <a:path w="27940" h="2157729">
                <a:moveTo>
                  <a:pt x="27940" y="457199"/>
                </a:moveTo>
                <a:lnTo>
                  <a:pt x="0" y="457199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457199"/>
                </a:lnTo>
                <a:close/>
              </a:path>
              <a:path w="27940" h="2157729">
                <a:moveTo>
                  <a:pt x="27940" y="527049"/>
                </a:moveTo>
                <a:lnTo>
                  <a:pt x="0" y="52704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27049"/>
                </a:lnTo>
                <a:close/>
              </a:path>
              <a:path w="27940" h="2157729">
                <a:moveTo>
                  <a:pt x="27940" y="565150"/>
                </a:moveTo>
                <a:lnTo>
                  <a:pt x="0" y="56515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5150"/>
                </a:lnTo>
                <a:close/>
              </a:path>
              <a:path w="27940" h="2157729">
                <a:moveTo>
                  <a:pt x="27940" y="570229"/>
                </a:moveTo>
                <a:lnTo>
                  <a:pt x="0" y="570229"/>
                </a:lnTo>
                <a:lnTo>
                  <a:pt x="0" y="576579"/>
                </a:lnTo>
                <a:lnTo>
                  <a:pt x="27940" y="576579"/>
                </a:lnTo>
                <a:lnTo>
                  <a:pt x="27940" y="570229"/>
                </a:lnTo>
                <a:close/>
              </a:path>
              <a:path w="27940" h="2157729">
                <a:moveTo>
                  <a:pt x="27940" y="576579"/>
                </a:moveTo>
                <a:lnTo>
                  <a:pt x="0" y="57657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76579"/>
                </a:lnTo>
                <a:close/>
              </a:path>
              <a:path w="27940" h="2157729">
                <a:moveTo>
                  <a:pt x="27940" y="582930"/>
                </a:moveTo>
                <a:lnTo>
                  <a:pt x="0" y="58293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582930"/>
                </a:lnTo>
                <a:close/>
              </a:path>
              <a:path w="27940" h="2157729">
                <a:moveTo>
                  <a:pt x="27940" y="609600"/>
                </a:moveTo>
                <a:lnTo>
                  <a:pt x="0" y="609600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09600"/>
                </a:lnTo>
                <a:close/>
              </a:path>
              <a:path w="27940" h="215772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2157729">
                <a:moveTo>
                  <a:pt x="27940" y="635000"/>
                </a:moveTo>
                <a:lnTo>
                  <a:pt x="0" y="635000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35000"/>
                </a:lnTo>
                <a:close/>
              </a:path>
              <a:path w="27940" h="2157729">
                <a:moveTo>
                  <a:pt x="27940" y="647700"/>
                </a:moveTo>
                <a:lnTo>
                  <a:pt x="0" y="64770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7700"/>
                </a:lnTo>
                <a:close/>
              </a:path>
              <a:path w="27940" h="2157729">
                <a:moveTo>
                  <a:pt x="27940" y="654050"/>
                </a:moveTo>
                <a:lnTo>
                  <a:pt x="0" y="6540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54050"/>
                </a:lnTo>
                <a:close/>
              </a:path>
              <a:path w="27940" h="2157729">
                <a:moveTo>
                  <a:pt x="27940" y="697230"/>
                </a:moveTo>
                <a:lnTo>
                  <a:pt x="0" y="69723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7230"/>
                </a:lnTo>
                <a:close/>
              </a:path>
              <a:path w="27940" h="2157729">
                <a:moveTo>
                  <a:pt x="27940" y="704849"/>
                </a:moveTo>
                <a:lnTo>
                  <a:pt x="0" y="704849"/>
                </a:lnTo>
                <a:lnTo>
                  <a:pt x="0" y="711199"/>
                </a:lnTo>
                <a:lnTo>
                  <a:pt x="27940" y="711199"/>
                </a:lnTo>
                <a:lnTo>
                  <a:pt x="27940" y="704849"/>
                </a:lnTo>
                <a:close/>
              </a:path>
              <a:path w="27940" h="2157729">
                <a:moveTo>
                  <a:pt x="27940" y="711199"/>
                </a:moveTo>
                <a:lnTo>
                  <a:pt x="0" y="711199"/>
                </a:lnTo>
                <a:lnTo>
                  <a:pt x="0" y="748029"/>
                </a:lnTo>
                <a:lnTo>
                  <a:pt x="27940" y="748029"/>
                </a:lnTo>
                <a:lnTo>
                  <a:pt x="27940" y="711199"/>
                </a:lnTo>
                <a:close/>
              </a:path>
              <a:path w="27940" h="2157729">
                <a:moveTo>
                  <a:pt x="27940" y="748029"/>
                </a:moveTo>
                <a:lnTo>
                  <a:pt x="0" y="748029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48029"/>
                </a:lnTo>
                <a:close/>
              </a:path>
              <a:path w="27940" h="2157729">
                <a:moveTo>
                  <a:pt x="27940" y="754379"/>
                </a:moveTo>
                <a:lnTo>
                  <a:pt x="0" y="754379"/>
                </a:lnTo>
                <a:lnTo>
                  <a:pt x="0" y="786129"/>
                </a:lnTo>
                <a:lnTo>
                  <a:pt x="27940" y="786129"/>
                </a:lnTo>
                <a:lnTo>
                  <a:pt x="27940" y="754379"/>
                </a:lnTo>
                <a:close/>
              </a:path>
              <a:path w="27940" h="2157729">
                <a:moveTo>
                  <a:pt x="27940" y="786129"/>
                </a:moveTo>
                <a:lnTo>
                  <a:pt x="0" y="786129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29"/>
                </a:lnTo>
                <a:close/>
              </a:path>
              <a:path w="27940" h="2157729">
                <a:moveTo>
                  <a:pt x="27940" y="792479"/>
                </a:moveTo>
                <a:lnTo>
                  <a:pt x="0" y="792479"/>
                </a:lnTo>
                <a:lnTo>
                  <a:pt x="0" y="800099"/>
                </a:lnTo>
                <a:lnTo>
                  <a:pt x="27940" y="800099"/>
                </a:lnTo>
                <a:lnTo>
                  <a:pt x="27940" y="792479"/>
                </a:lnTo>
                <a:close/>
              </a:path>
              <a:path w="27940" h="2157729">
                <a:moveTo>
                  <a:pt x="27940" y="800099"/>
                </a:moveTo>
                <a:lnTo>
                  <a:pt x="0" y="80009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00099"/>
                </a:lnTo>
                <a:close/>
              </a:path>
              <a:path w="27940" h="2157729">
                <a:moveTo>
                  <a:pt x="27940" y="838199"/>
                </a:moveTo>
                <a:lnTo>
                  <a:pt x="0" y="838199"/>
                </a:lnTo>
                <a:lnTo>
                  <a:pt x="0" y="843279"/>
                </a:lnTo>
                <a:lnTo>
                  <a:pt x="27940" y="843279"/>
                </a:lnTo>
                <a:lnTo>
                  <a:pt x="27940" y="838199"/>
                </a:lnTo>
                <a:close/>
              </a:path>
              <a:path w="27940" h="2157729">
                <a:moveTo>
                  <a:pt x="27940" y="843280"/>
                </a:moveTo>
                <a:lnTo>
                  <a:pt x="0" y="843280"/>
                </a:lnTo>
                <a:lnTo>
                  <a:pt x="0" y="868679"/>
                </a:lnTo>
                <a:lnTo>
                  <a:pt x="27940" y="868679"/>
                </a:lnTo>
                <a:lnTo>
                  <a:pt x="27940" y="843280"/>
                </a:lnTo>
                <a:close/>
              </a:path>
              <a:path w="27940" h="2157729">
                <a:moveTo>
                  <a:pt x="27940" y="868679"/>
                </a:moveTo>
                <a:lnTo>
                  <a:pt x="0" y="868679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868679"/>
                </a:lnTo>
                <a:close/>
              </a:path>
              <a:path w="27940" h="2157729">
                <a:moveTo>
                  <a:pt x="2794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7940" y="944879"/>
                </a:lnTo>
                <a:lnTo>
                  <a:pt x="27940" y="938530"/>
                </a:lnTo>
                <a:close/>
              </a:path>
              <a:path w="27940" h="2157729">
                <a:moveTo>
                  <a:pt x="27940" y="944879"/>
                </a:moveTo>
                <a:lnTo>
                  <a:pt x="0" y="944879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79"/>
                </a:lnTo>
                <a:close/>
              </a:path>
              <a:path w="27940" h="2157729">
                <a:moveTo>
                  <a:pt x="27940" y="952499"/>
                </a:moveTo>
                <a:lnTo>
                  <a:pt x="0" y="952499"/>
                </a:lnTo>
                <a:lnTo>
                  <a:pt x="0" y="963929"/>
                </a:lnTo>
                <a:lnTo>
                  <a:pt x="27940" y="963929"/>
                </a:lnTo>
                <a:lnTo>
                  <a:pt x="27940" y="952499"/>
                </a:lnTo>
                <a:close/>
              </a:path>
              <a:path w="27940" h="2157729">
                <a:moveTo>
                  <a:pt x="27940" y="963930"/>
                </a:moveTo>
                <a:lnTo>
                  <a:pt x="0" y="96393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63930"/>
                </a:lnTo>
                <a:close/>
              </a:path>
              <a:path w="27940" h="2157729">
                <a:moveTo>
                  <a:pt x="27940" y="990599"/>
                </a:moveTo>
                <a:lnTo>
                  <a:pt x="0" y="9905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990599"/>
                </a:lnTo>
                <a:close/>
              </a:path>
              <a:path w="27940" h="2157729">
                <a:moveTo>
                  <a:pt x="27940" y="1066800"/>
                </a:moveTo>
                <a:lnTo>
                  <a:pt x="0" y="1066800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066800"/>
                </a:lnTo>
                <a:close/>
              </a:path>
              <a:path w="27940" h="2157729">
                <a:moveTo>
                  <a:pt x="27940" y="1212850"/>
                </a:moveTo>
                <a:lnTo>
                  <a:pt x="0" y="1212850"/>
                </a:lnTo>
                <a:lnTo>
                  <a:pt x="0" y="1236979"/>
                </a:lnTo>
                <a:lnTo>
                  <a:pt x="27940" y="1236979"/>
                </a:lnTo>
                <a:lnTo>
                  <a:pt x="27940" y="1212850"/>
                </a:lnTo>
                <a:close/>
              </a:path>
              <a:path w="27940" h="2157729">
                <a:moveTo>
                  <a:pt x="27940" y="1236980"/>
                </a:moveTo>
                <a:lnTo>
                  <a:pt x="0" y="1236980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36980"/>
                </a:lnTo>
                <a:close/>
              </a:path>
              <a:path w="27940" h="2157729">
                <a:moveTo>
                  <a:pt x="27940" y="1289049"/>
                </a:moveTo>
                <a:lnTo>
                  <a:pt x="0" y="1289049"/>
                </a:lnTo>
                <a:lnTo>
                  <a:pt x="0" y="1306829"/>
                </a:lnTo>
                <a:lnTo>
                  <a:pt x="27940" y="1306829"/>
                </a:lnTo>
                <a:lnTo>
                  <a:pt x="27940" y="1289049"/>
                </a:lnTo>
                <a:close/>
              </a:path>
              <a:path w="27940" h="2157729">
                <a:moveTo>
                  <a:pt x="27940" y="1306830"/>
                </a:moveTo>
                <a:lnTo>
                  <a:pt x="0" y="1306830"/>
                </a:lnTo>
                <a:lnTo>
                  <a:pt x="0" y="1319529"/>
                </a:lnTo>
                <a:lnTo>
                  <a:pt x="27940" y="1319529"/>
                </a:lnTo>
                <a:lnTo>
                  <a:pt x="27940" y="1306830"/>
                </a:lnTo>
                <a:close/>
              </a:path>
              <a:path w="27940" h="2157729">
                <a:moveTo>
                  <a:pt x="27940" y="1319530"/>
                </a:moveTo>
                <a:lnTo>
                  <a:pt x="0" y="1319530"/>
                </a:lnTo>
                <a:lnTo>
                  <a:pt x="0" y="1346199"/>
                </a:lnTo>
                <a:lnTo>
                  <a:pt x="27940" y="1346199"/>
                </a:lnTo>
                <a:lnTo>
                  <a:pt x="27940" y="1319530"/>
                </a:lnTo>
                <a:close/>
              </a:path>
              <a:path w="27940" h="2157729">
                <a:moveTo>
                  <a:pt x="27940" y="1346200"/>
                </a:moveTo>
                <a:lnTo>
                  <a:pt x="0" y="1346200"/>
                </a:lnTo>
                <a:lnTo>
                  <a:pt x="0" y="1376679"/>
                </a:lnTo>
                <a:lnTo>
                  <a:pt x="27940" y="1376679"/>
                </a:lnTo>
                <a:lnTo>
                  <a:pt x="27940" y="1346200"/>
                </a:lnTo>
                <a:close/>
              </a:path>
              <a:path w="27940" h="2157729">
                <a:moveTo>
                  <a:pt x="27940" y="1376679"/>
                </a:moveTo>
                <a:lnTo>
                  <a:pt x="0" y="1376679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6679"/>
                </a:lnTo>
                <a:close/>
              </a:path>
              <a:path w="27940" h="2157729">
                <a:moveTo>
                  <a:pt x="27940" y="1383029"/>
                </a:moveTo>
                <a:lnTo>
                  <a:pt x="0" y="1383029"/>
                </a:lnTo>
                <a:lnTo>
                  <a:pt x="0" y="1389379"/>
                </a:lnTo>
                <a:lnTo>
                  <a:pt x="27940" y="1389379"/>
                </a:lnTo>
                <a:lnTo>
                  <a:pt x="27940" y="1383029"/>
                </a:lnTo>
                <a:close/>
              </a:path>
              <a:path w="27940" h="2157729">
                <a:moveTo>
                  <a:pt x="27940" y="1389379"/>
                </a:moveTo>
                <a:lnTo>
                  <a:pt x="0" y="1389379"/>
                </a:lnTo>
                <a:lnTo>
                  <a:pt x="0" y="1422399"/>
                </a:lnTo>
                <a:lnTo>
                  <a:pt x="27940" y="1422399"/>
                </a:lnTo>
                <a:lnTo>
                  <a:pt x="27940" y="1389379"/>
                </a:lnTo>
                <a:close/>
              </a:path>
              <a:path w="27940" h="2157729">
                <a:moveTo>
                  <a:pt x="27940" y="1422399"/>
                </a:moveTo>
                <a:lnTo>
                  <a:pt x="0" y="1422399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22399"/>
                </a:lnTo>
                <a:close/>
              </a:path>
              <a:path w="27940" h="2157729">
                <a:moveTo>
                  <a:pt x="27940" y="1446530"/>
                </a:moveTo>
                <a:lnTo>
                  <a:pt x="0" y="1446530"/>
                </a:lnTo>
                <a:lnTo>
                  <a:pt x="0" y="1498599"/>
                </a:lnTo>
                <a:lnTo>
                  <a:pt x="27940" y="1498599"/>
                </a:lnTo>
                <a:lnTo>
                  <a:pt x="27940" y="1446530"/>
                </a:lnTo>
                <a:close/>
              </a:path>
              <a:path w="27940" h="2157729">
                <a:moveTo>
                  <a:pt x="27940" y="1498600"/>
                </a:moveTo>
                <a:lnTo>
                  <a:pt x="0" y="1498600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498600"/>
                </a:lnTo>
                <a:close/>
              </a:path>
              <a:path w="27940" h="2157729">
                <a:moveTo>
                  <a:pt x="27940" y="1819909"/>
                </a:moveTo>
                <a:lnTo>
                  <a:pt x="0" y="1819909"/>
                </a:lnTo>
                <a:lnTo>
                  <a:pt x="0" y="2059939"/>
                </a:lnTo>
                <a:lnTo>
                  <a:pt x="1270" y="2059939"/>
                </a:lnTo>
                <a:lnTo>
                  <a:pt x="1270" y="2063749"/>
                </a:lnTo>
                <a:lnTo>
                  <a:pt x="2540" y="2063749"/>
                </a:lnTo>
                <a:lnTo>
                  <a:pt x="2540" y="2068829"/>
                </a:lnTo>
                <a:lnTo>
                  <a:pt x="3810" y="2068829"/>
                </a:lnTo>
                <a:lnTo>
                  <a:pt x="3810" y="2073909"/>
                </a:lnTo>
                <a:lnTo>
                  <a:pt x="5079" y="2073909"/>
                </a:lnTo>
                <a:lnTo>
                  <a:pt x="5079" y="2077719"/>
                </a:lnTo>
                <a:lnTo>
                  <a:pt x="6350" y="2077719"/>
                </a:lnTo>
                <a:lnTo>
                  <a:pt x="6350" y="2082799"/>
                </a:lnTo>
                <a:lnTo>
                  <a:pt x="7620" y="2082799"/>
                </a:lnTo>
                <a:lnTo>
                  <a:pt x="7620" y="2087879"/>
                </a:lnTo>
                <a:lnTo>
                  <a:pt x="27940" y="2087879"/>
                </a:lnTo>
                <a:lnTo>
                  <a:pt x="27940" y="1819909"/>
                </a:lnTo>
                <a:close/>
              </a:path>
              <a:path w="27940" h="2157729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2157729">
                <a:moveTo>
                  <a:pt x="27940" y="1800859"/>
                </a:moveTo>
                <a:lnTo>
                  <a:pt x="0" y="1800859"/>
                </a:lnTo>
                <a:lnTo>
                  <a:pt x="0" y="1811019"/>
                </a:lnTo>
                <a:lnTo>
                  <a:pt x="27940" y="1811019"/>
                </a:lnTo>
                <a:lnTo>
                  <a:pt x="27940" y="1800859"/>
                </a:lnTo>
                <a:close/>
              </a:path>
              <a:path w="27940" h="2157729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2157729">
                <a:moveTo>
                  <a:pt x="27940" y="1781809"/>
                </a:moveTo>
                <a:lnTo>
                  <a:pt x="0" y="1781809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09"/>
                </a:lnTo>
                <a:close/>
              </a:path>
              <a:path w="27940" h="2157729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2157729">
                <a:moveTo>
                  <a:pt x="27940" y="1762760"/>
                </a:moveTo>
                <a:lnTo>
                  <a:pt x="0" y="1762760"/>
                </a:lnTo>
                <a:lnTo>
                  <a:pt x="0" y="1772919"/>
                </a:lnTo>
                <a:lnTo>
                  <a:pt x="27940" y="1772919"/>
                </a:lnTo>
                <a:lnTo>
                  <a:pt x="27940" y="1762760"/>
                </a:lnTo>
                <a:close/>
              </a:path>
              <a:path w="27940" h="2157729">
                <a:moveTo>
                  <a:pt x="27940" y="1755139"/>
                </a:moveTo>
                <a:lnTo>
                  <a:pt x="0" y="1755139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39"/>
                </a:lnTo>
                <a:close/>
              </a:path>
              <a:path w="27940" h="2157729">
                <a:moveTo>
                  <a:pt x="27940" y="1743709"/>
                </a:moveTo>
                <a:lnTo>
                  <a:pt x="0" y="1743709"/>
                </a:lnTo>
                <a:lnTo>
                  <a:pt x="0" y="1753869"/>
                </a:lnTo>
                <a:lnTo>
                  <a:pt x="27940" y="1753869"/>
                </a:lnTo>
                <a:lnTo>
                  <a:pt x="27940" y="1743709"/>
                </a:lnTo>
                <a:close/>
              </a:path>
              <a:path w="27940" h="2157729">
                <a:moveTo>
                  <a:pt x="27940" y="1736089"/>
                </a:moveTo>
                <a:lnTo>
                  <a:pt x="0" y="1736089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89"/>
                </a:lnTo>
                <a:close/>
              </a:path>
              <a:path w="27940" h="2157729">
                <a:moveTo>
                  <a:pt x="27940" y="1724659"/>
                </a:moveTo>
                <a:lnTo>
                  <a:pt x="0" y="1724659"/>
                </a:lnTo>
                <a:lnTo>
                  <a:pt x="0" y="1734819"/>
                </a:lnTo>
                <a:lnTo>
                  <a:pt x="27940" y="1734819"/>
                </a:lnTo>
                <a:lnTo>
                  <a:pt x="27940" y="1724659"/>
                </a:lnTo>
                <a:close/>
              </a:path>
              <a:path w="27940" h="2157729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2157729">
                <a:moveTo>
                  <a:pt x="27940" y="1705609"/>
                </a:moveTo>
                <a:lnTo>
                  <a:pt x="0" y="1705609"/>
                </a:lnTo>
                <a:lnTo>
                  <a:pt x="0" y="1715769"/>
                </a:lnTo>
                <a:lnTo>
                  <a:pt x="27940" y="1715769"/>
                </a:lnTo>
                <a:lnTo>
                  <a:pt x="27940" y="1705609"/>
                </a:lnTo>
                <a:close/>
              </a:path>
              <a:path w="27940" h="2157729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2157729">
                <a:moveTo>
                  <a:pt x="27940" y="1686559"/>
                </a:moveTo>
                <a:lnTo>
                  <a:pt x="0" y="1686559"/>
                </a:lnTo>
                <a:lnTo>
                  <a:pt x="0" y="1696719"/>
                </a:lnTo>
                <a:lnTo>
                  <a:pt x="27940" y="1696719"/>
                </a:lnTo>
                <a:lnTo>
                  <a:pt x="27940" y="1686559"/>
                </a:lnTo>
                <a:close/>
              </a:path>
              <a:path w="27940" h="2157729">
                <a:moveTo>
                  <a:pt x="27940" y="1678939"/>
                </a:moveTo>
                <a:lnTo>
                  <a:pt x="0" y="1678939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39"/>
                </a:lnTo>
                <a:close/>
              </a:path>
              <a:path w="27940" h="2157729">
                <a:moveTo>
                  <a:pt x="27940" y="1667510"/>
                </a:moveTo>
                <a:lnTo>
                  <a:pt x="0" y="1667510"/>
                </a:lnTo>
                <a:lnTo>
                  <a:pt x="0" y="1677669"/>
                </a:lnTo>
                <a:lnTo>
                  <a:pt x="27940" y="1677669"/>
                </a:lnTo>
                <a:lnTo>
                  <a:pt x="27940" y="1667510"/>
                </a:lnTo>
                <a:close/>
              </a:path>
              <a:path w="27940" h="2157729">
                <a:moveTo>
                  <a:pt x="2794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9889"/>
                </a:lnTo>
                <a:close/>
              </a:path>
              <a:path w="27940" h="2157729">
                <a:moveTo>
                  <a:pt x="27940" y="1648459"/>
                </a:moveTo>
                <a:lnTo>
                  <a:pt x="0" y="1648459"/>
                </a:lnTo>
                <a:lnTo>
                  <a:pt x="0" y="1658619"/>
                </a:lnTo>
                <a:lnTo>
                  <a:pt x="27940" y="1658619"/>
                </a:lnTo>
                <a:lnTo>
                  <a:pt x="27940" y="1648459"/>
                </a:lnTo>
                <a:close/>
              </a:path>
              <a:path w="27940" h="2157729">
                <a:moveTo>
                  <a:pt x="2794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640839"/>
                </a:lnTo>
                <a:close/>
              </a:path>
              <a:path w="27940" h="2157729">
                <a:moveTo>
                  <a:pt x="27940" y="1629409"/>
                </a:moveTo>
                <a:lnTo>
                  <a:pt x="0" y="1629409"/>
                </a:lnTo>
                <a:lnTo>
                  <a:pt x="0" y="1639569"/>
                </a:lnTo>
                <a:lnTo>
                  <a:pt x="27940" y="1639569"/>
                </a:lnTo>
                <a:lnTo>
                  <a:pt x="27940" y="1629409"/>
                </a:lnTo>
                <a:close/>
              </a:path>
              <a:path w="27940" h="2157729">
                <a:moveTo>
                  <a:pt x="27940" y="1615439"/>
                </a:moveTo>
                <a:lnTo>
                  <a:pt x="0" y="161543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15439"/>
                </a:lnTo>
                <a:close/>
              </a:path>
              <a:path w="27940" h="2157729">
                <a:moveTo>
                  <a:pt x="27940" y="1604009"/>
                </a:moveTo>
                <a:lnTo>
                  <a:pt x="0" y="1604009"/>
                </a:lnTo>
                <a:lnTo>
                  <a:pt x="0" y="1614169"/>
                </a:lnTo>
                <a:lnTo>
                  <a:pt x="27940" y="1614169"/>
                </a:lnTo>
                <a:lnTo>
                  <a:pt x="27940" y="1604009"/>
                </a:lnTo>
                <a:close/>
              </a:path>
              <a:path w="27940" h="215772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2157729">
                <a:moveTo>
                  <a:pt x="27940" y="1584960"/>
                </a:moveTo>
                <a:lnTo>
                  <a:pt x="0" y="1584960"/>
                </a:lnTo>
                <a:lnTo>
                  <a:pt x="0" y="1595119"/>
                </a:lnTo>
                <a:lnTo>
                  <a:pt x="27940" y="1595119"/>
                </a:lnTo>
                <a:lnTo>
                  <a:pt x="27940" y="1584960"/>
                </a:lnTo>
                <a:close/>
              </a:path>
              <a:path w="27940" h="215772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2157729">
                <a:moveTo>
                  <a:pt x="27940" y="1565909"/>
                </a:moveTo>
                <a:lnTo>
                  <a:pt x="0" y="1565909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09"/>
                </a:lnTo>
                <a:close/>
              </a:path>
              <a:path w="27940" h="215772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2157729">
                <a:moveTo>
                  <a:pt x="27940" y="1546859"/>
                </a:moveTo>
                <a:lnTo>
                  <a:pt x="0" y="1546859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59"/>
                </a:lnTo>
                <a:close/>
              </a:path>
              <a:path w="27940" h="215772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2157729">
                <a:moveTo>
                  <a:pt x="27940" y="1527809"/>
                </a:moveTo>
                <a:lnTo>
                  <a:pt x="0" y="1527809"/>
                </a:lnTo>
                <a:lnTo>
                  <a:pt x="0" y="1537969"/>
                </a:lnTo>
                <a:lnTo>
                  <a:pt x="27940" y="1537969"/>
                </a:lnTo>
                <a:lnTo>
                  <a:pt x="27940" y="1527809"/>
                </a:lnTo>
                <a:close/>
              </a:path>
              <a:path w="27940" h="215772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2157729">
                <a:moveTo>
                  <a:pt x="27940" y="1517649"/>
                </a:moveTo>
                <a:lnTo>
                  <a:pt x="0" y="1517649"/>
                </a:lnTo>
                <a:lnTo>
                  <a:pt x="0" y="1518919"/>
                </a:lnTo>
                <a:lnTo>
                  <a:pt x="27940" y="1518919"/>
                </a:lnTo>
                <a:lnTo>
                  <a:pt x="27940" y="1517649"/>
                </a:lnTo>
                <a:close/>
              </a:path>
              <a:path w="27940" h="2157729">
                <a:moveTo>
                  <a:pt x="27940" y="2087879"/>
                </a:moveTo>
                <a:lnTo>
                  <a:pt x="8890" y="2087879"/>
                </a:lnTo>
                <a:lnTo>
                  <a:pt x="8890" y="2091689"/>
                </a:lnTo>
                <a:lnTo>
                  <a:pt x="10160" y="2091689"/>
                </a:lnTo>
                <a:lnTo>
                  <a:pt x="10160" y="2096769"/>
                </a:lnTo>
                <a:lnTo>
                  <a:pt x="11429" y="2096769"/>
                </a:lnTo>
                <a:lnTo>
                  <a:pt x="11429" y="2101849"/>
                </a:lnTo>
                <a:lnTo>
                  <a:pt x="12700" y="2101849"/>
                </a:lnTo>
                <a:lnTo>
                  <a:pt x="12700" y="2105659"/>
                </a:lnTo>
                <a:lnTo>
                  <a:pt x="13970" y="2105659"/>
                </a:lnTo>
                <a:lnTo>
                  <a:pt x="13970" y="2110739"/>
                </a:lnTo>
                <a:lnTo>
                  <a:pt x="15240" y="2110739"/>
                </a:lnTo>
                <a:lnTo>
                  <a:pt x="15240" y="2115819"/>
                </a:lnTo>
                <a:lnTo>
                  <a:pt x="16510" y="2115819"/>
                </a:lnTo>
                <a:lnTo>
                  <a:pt x="16510" y="2119629"/>
                </a:lnTo>
                <a:lnTo>
                  <a:pt x="17779" y="2119629"/>
                </a:lnTo>
                <a:lnTo>
                  <a:pt x="17779" y="2124709"/>
                </a:lnTo>
                <a:lnTo>
                  <a:pt x="19050" y="2124709"/>
                </a:lnTo>
                <a:lnTo>
                  <a:pt x="19050" y="2129789"/>
                </a:lnTo>
                <a:lnTo>
                  <a:pt x="20320" y="2129789"/>
                </a:lnTo>
                <a:lnTo>
                  <a:pt x="20320" y="2133599"/>
                </a:lnTo>
                <a:lnTo>
                  <a:pt x="21590" y="2133599"/>
                </a:lnTo>
                <a:lnTo>
                  <a:pt x="21590" y="2138679"/>
                </a:lnTo>
                <a:lnTo>
                  <a:pt x="22860" y="2138679"/>
                </a:lnTo>
                <a:lnTo>
                  <a:pt x="22860" y="2143759"/>
                </a:lnTo>
                <a:lnTo>
                  <a:pt x="24129" y="2143759"/>
                </a:lnTo>
                <a:lnTo>
                  <a:pt x="24129" y="2148839"/>
                </a:lnTo>
                <a:lnTo>
                  <a:pt x="25400" y="2148839"/>
                </a:lnTo>
                <a:lnTo>
                  <a:pt x="25400" y="2152649"/>
                </a:lnTo>
                <a:lnTo>
                  <a:pt x="26670" y="2152649"/>
                </a:lnTo>
                <a:lnTo>
                  <a:pt x="26670" y="2157729"/>
                </a:lnTo>
                <a:lnTo>
                  <a:pt x="27940" y="2157729"/>
                </a:lnTo>
                <a:lnTo>
                  <a:pt x="27940" y="2087879"/>
                </a:lnTo>
                <a:close/>
              </a:path>
            </a:pathLst>
          </a:custGeom>
          <a:solidFill>
            <a:srgbClr val="1E3C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8230869" y="3329940"/>
            <a:ext cx="26670" cy="2230120"/>
          </a:xfrm>
          <a:custGeom>
            <a:avLst/>
            <a:gdLst/>
            <a:ahLst/>
            <a:cxnLst/>
            <a:rect l="l" t="t" r="r" b="b"/>
            <a:pathLst>
              <a:path w="26670" h="2230120">
                <a:moveTo>
                  <a:pt x="2031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2230120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30120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30120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30120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30120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30120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30120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30120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30120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30120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30120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30120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30120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30120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30120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30120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30120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30120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30120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30120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30120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30120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30120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30120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30120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30120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30120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30120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30120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30120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30120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30120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3012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30120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30120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30120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30120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30120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30120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30120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30120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30120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30120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30120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30120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30120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30120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30120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30120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30120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30120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301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30120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301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30120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301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30120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301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30120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301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30120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30120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3012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30120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3012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301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3012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30120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3012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30120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3012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30120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30120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30120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30120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30120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30120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30120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30120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30120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30120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30120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30120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30120">
                <a:moveTo>
                  <a:pt x="26670" y="2062480"/>
                </a:moveTo>
                <a:lnTo>
                  <a:pt x="0" y="2062480"/>
                </a:lnTo>
                <a:lnTo>
                  <a:pt x="0" y="2137410"/>
                </a:lnTo>
                <a:lnTo>
                  <a:pt x="1270" y="2137410"/>
                </a:lnTo>
                <a:lnTo>
                  <a:pt x="1270" y="2141220"/>
                </a:lnTo>
                <a:lnTo>
                  <a:pt x="2539" y="2141220"/>
                </a:lnTo>
                <a:lnTo>
                  <a:pt x="2539" y="2146300"/>
                </a:lnTo>
                <a:lnTo>
                  <a:pt x="3809" y="2146300"/>
                </a:lnTo>
                <a:lnTo>
                  <a:pt x="3809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30120">
                <a:moveTo>
                  <a:pt x="26670" y="2217420"/>
                </a:moveTo>
                <a:lnTo>
                  <a:pt x="22859" y="2217420"/>
                </a:lnTo>
                <a:lnTo>
                  <a:pt x="22859" y="2221230"/>
                </a:lnTo>
                <a:lnTo>
                  <a:pt x="24129" y="2221230"/>
                </a:lnTo>
                <a:lnTo>
                  <a:pt x="24129" y="2227580"/>
                </a:lnTo>
                <a:lnTo>
                  <a:pt x="25400" y="2227580"/>
                </a:lnTo>
                <a:lnTo>
                  <a:pt x="25400" y="2230120"/>
                </a:lnTo>
                <a:lnTo>
                  <a:pt x="26670" y="2230120"/>
                </a:lnTo>
                <a:lnTo>
                  <a:pt x="26670" y="2217420"/>
                </a:lnTo>
                <a:close/>
              </a:path>
              <a:path w="26670" h="2230120">
                <a:moveTo>
                  <a:pt x="26670" y="2198370"/>
                </a:moveTo>
                <a:lnTo>
                  <a:pt x="17779" y="2198370"/>
                </a:lnTo>
                <a:lnTo>
                  <a:pt x="17779" y="2202180"/>
                </a:lnTo>
                <a:lnTo>
                  <a:pt x="19050" y="2202180"/>
                </a:lnTo>
                <a:lnTo>
                  <a:pt x="19050" y="2208530"/>
                </a:lnTo>
                <a:lnTo>
                  <a:pt x="20320" y="2208530"/>
                </a:lnTo>
                <a:lnTo>
                  <a:pt x="20320" y="2213610"/>
                </a:lnTo>
                <a:lnTo>
                  <a:pt x="21589" y="2213610"/>
                </a:lnTo>
                <a:lnTo>
                  <a:pt x="21589" y="2217420"/>
                </a:lnTo>
                <a:lnTo>
                  <a:pt x="22859" y="2217420"/>
                </a:lnTo>
                <a:lnTo>
                  <a:pt x="2285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30120">
                <a:moveTo>
                  <a:pt x="26670" y="2175510"/>
                </a:moveTo>
                <a:lnTo>
                  <a:pt x="11429" y="2175510"/>
                </a:lnTo>
                <a:lnTo>
                  <a:pt x="11429" y="2179320"/>
                </a:lnTo>
                <a:lnTo>
                  <a:pt x="12700" y="2179320"/>
                </a:lnTo>
                <a:lnTo>
                  <a:pt x="12700" y="2183130"/>
                </a:lnTo>
                <a:lnTo>
                  <a:pt x="13970" y="2183130"/>
                </a:lnTo>
                <a:lnTo>
                  <a:pt x="13970" y="2189480"/>
                </a:lnTo>
                <a:lnTo>
                  <a:pt x="15239" y="2189480"/>
                </a:lnTo>
                <a:lnTo>
                  <a:pt x="15239" y="2194560"/>
                </a:lnTo>
                <a:lnTo>
                  <a:pt x="16509" y="2194560"/>
                </a:lnTo>
                <a:lnTo>
                  <a:pt x="16509" y="2198370"/>
                </a:lnTo>
                <a:lnTo>
                  <a:pt x="17779" y="2198370"/>
                </a:lnTo>
                <a:lnTo>
                  <a:pt x="1777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30120">
                <a:moveTo>
                  <a:pt x="26670" y="2156460"/>
                </a:moveTo>
                <a:lnTo>
                  <a:pt x="6350" y="2156460"/>
                </a:lnTo>
                <a:lnTo>
                  <a:pt x="6350" y="2160270"/>
                </a:lnTo>
                <a:lnTo>
                  <a:pt x="7620" y="2160270"/>
                </a:lnTo>
                <a:lnTo>
                  <a:pt x="7620" y="2166620"/>
                </a:lnTo>
                <a:lnTo>
                  <a:pt x="8889" y="2166620"/>
                </a:lnTo>
                <a:lnTo>
                  <a:pt x="8889" y="2170430"/>
                </a:lnTo>
                <a:lnTo>
                  <a:pt x="10159" y="2170430"/>
                </a:lnTo>
                <a:lnTo>
                  <a:pt x="10159" y="2175510"/>
                </a:lnTo>
                <a:lnTo>
                  <a:pt x="11429" y="2175510"/>
                </a:lnTo>
                <a:lnTo>
                  <a:pt x="1142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30120">
                <a:moveTo>
                  <a:pt x="26670" y="2152650"/>
                </a:moveTo>
                <a:lnTo>
                  <a:pt x="5079" y="2152650"/>
                </a:lnTo>
                <a:lnTo>
                  <a:pt x="5079" y="2156460"/>
                </a:lnTo>
                <a:lnTo>
                  <a:pt x="6350" y="2156460"/>
                </a:lnTo>
                <a:lnTo>
                  <a:pt x="635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257540" y="3342640"/>
            <a:ext cx="163829" cy="35026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421369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7779" y="0"/>
                </a:moveTo>
                <a:lnTo>
                  <a:pt x="0" y="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3401059">
                <a:moveTo>
                  <a:pt x="2793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3401059">
                <a:moveTo>
                  <a:pt x="27939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77800"/>
                </a:lnTo>
                <a:close/>
              </a:path>
              <a:path w="27940" h="3401059">
                <a:moveTo>
                  <a:pt x="2793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196850"/>
                </a:lnTo>
                <a:close/>
              </a:path>
              <a:path w="27940" h="34010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401059">
                <a:moveTo>
                  <a:pt x="27939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22250"/>
                </a:lnTo>
                <a:close/>
              </a:path>
              <a:path w="27940" h="3401059">
                <a:moveTo>
                  <a:pt x="27939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254000"/>
                </a:lnTo>
                <a:close/>
              </a:path>
              <a:path w="27940" h="3401059">
                <a:moveTo>
                  <a:pt x="27939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39" y="273050"/>
                </a:lnTo>
                <a:lnTo>
                  <a:pt x="27939" y="260350"/>
                </a:lnTo>
                <a:close/>
              </a:path>
              <a:path w="27940" h="3401059">
                <a:moveTo>
                  <a:pt x="27939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39" y="279399"/>
                </a:lnTo>
                <a:lnTo>
                  <a:pt x="27939" y="273050"/>
                </a:lnTo>
                <a:close/>
              </a:path>
              <a:path w="27940" h="3401059">
                <a:moveTo>
                  <a:pt x="27939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79400"/>
                </a:lnTo>
                <a:close/>
              </a:path>
              <a:path w="27940" h="3401059">
                <a:moveTo>
                  <a:pt x="27939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292100"/>
                </a:lnTo>
                <a:close/>
              </a:path>
              <a:path w="27940" h="3401059">
                <a:moveTo>
                  <a:pt x="27939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17500"/>
                </a:lnTo>
                <a:close/>
              </a:path>
              <a:path w="27940" h="3401059">
                <a:moveTo>
                  <a:pt x="27939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387350"/>
                </a:lnTo>
                <a:close/>
              </a:path>
              <a:path w="27940" h="3401059">
                <a:moveTo>
                  <a:pt x="27939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425450"/>
                </a:lnTo>
                <a:close/>
              </a:path>
              <a:path w="27940" h="3401059">
                <a:moveTo>
                  <a:pt x="27939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30530"/>
                </a:lnTo>
                <a:close/>
              </a:path>
              <a:path w="27940" h="3401059">
                <a:moveTo>
                  <a:pt x="27939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39" y="443229"/>
                </a:lnTo>
                <a:lnTo>
                  <a:pt x="27939" y="436880"/>
                </a:lnTo>
                <a:close/>
              </a:path>
              <a:path w="27940" h="3401059">
                <a:moveTo>
                  <a:pt x="27939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3230"/>
                </a:lnTo>
                <a:close/>
              </a:path>
              <a:path w="27940" h="3401059">
                <a:moveTo>
                  <a:pt x="27939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39" y="487680"/>
                </a:lnTo>
                <a:lnTo>
                  <a:pt x="27939" y="469900"/>
                </a:lnTo>
                <a:close/>
              </a:path>
              <a:path w="27940" h="3401059">
                <a:moveTo>
                  <a:pt x="27939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7680"/>
                </a:lnTo>
                <a:close/>
              </a:path>
              <a:path w="27940" h="3401059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3401059">
                <a:moveTo>
                  <a:pt x="27939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8000"/>
                </a:lnTo>
                <a:close/>
              </a:path>
              <a:path w="27940" h="3401059">
                <a:moveTo>
                  <a:pt x="27939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14350"/>
                </a:lnTo>
                <a:close/>
              </a:path>
              <a:path w="27940" h="3401059">
                <a:moveTo>
                  <a:pt x="27939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39" y="565150"/>
                </a:lnTo>
                <a:lnTo>
                  <a:pt x="27939" y="557530"/>
                </a:lnTo>
                <a:close/>
              </a:path>
              <a:path w="27940" h="3401059">
                <a:moveTo>
                  <a:pt x="27939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65150"/>
                </a:lnTo>
                <a:close/>
              </a:path>
              <a:path w="27940" h="3401059">
                <a:moveTo>
                  <a:pt x="27939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39" y="608330"/>
                </a:lnTo>
                <a:lnTo>
                  <a:pt x="27939" y="571500"/>
                </a:lnTo>
                <a:close/>
              </a:path>
              <a:path w="27940" h="3401059">
                <a:moveTo>
                  <a:pt x="27939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39" y="614679"/>
                </a:lnTo>
                <a:lnTo>
                  <a:pt x="27939" y="608330"/>
                </a:lnTo>
                <a:close/>
              </a:path>
              <a:path w="27940" h="3401059">
                <a:moveTo>
                  <a:pt x="27939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14680"/>
                </a:lnTo>
                <a:close/>
              </a:path>
              <a:path w="27940" h="3401059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3401059">
                <a:moveTo>
                  <a:pt x="2793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2780"/>
                </a:lnTo>
                <a:close/>
              </a:path>
              <a:path w="27940" h="3401059">
                <a:moveTo>
                  <a:pt x="27939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60400"/>
                </a:lnTo>
                <a:close/>
              </a:path>
              <a:path w="27940" h="3401059">
                <a:moveTo>
                  <a:pt x="27939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98500"/>
                </a:lnTo>
                <a:close/>
              </a:path>
              <a:path w="27940" h="3401059">
                <a:moveTo>
                  <a:pt x="27939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03580"/>
                </a:lnTo>
                <a:close/>
              </a:path>
              <a:path w="27940" h="3401059">
                <a:moveTo>
                  <a:pt x="27939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39" y="798830"/>
                </a:lnTo>
                <a:lnTo>
                  <a:pt x="27939" y="728980"/>
                </a:lnTo>
                <a:close/>
              </a:path>
              <a:path w="27940" h="3401059">
                <a:moveTo>
                  <a:pt x="27939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98830"/>
                </a:lnTo>
                <a:close/>
              </a:path>
              <a:path w="27940" h="3401059">
                <a:moveTo>
                  <a:pt x="27939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39" y="812800"/>
                </a:lnTo>
                <a:lnTo>
                  <a:pt x="27939" y="805180"/>
                </a:lnTo>
                <a:close/>
              </a:path>
              <a:path w="27940" h="3401059">
                <a:moveTo>
                  <a:pt x="27939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812800"/>
                </a:lnTo>
                <a:close/>
              </a:path>
              <a:path w="27940" h="3401059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3401059">
                <a:moveTo>
                  <a:pt x="27939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50900"/>
                </a:lnTo>
                <a:close/>
              </a:path>
              <a:path w="27940" h="3401059">
                <a:moveTo>
                  <a:pt x="27939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927100"/>
                </a:lnTo>
                <a:close/>
              </a:path>
              <a:path w="27940" h="3401059">
                <a:moveTo>
                  <a:pt x="27939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39" y="1097280"/>
                </a:lnTo>
                <a:lnTo>
                  <a:pt x="27939" y="1073150"/>
                </a:lnTo>
                <a:close/>
              </a:path>
              <a:path w="27940" h="3401059">
                <a:moveTo>
                  <a:pt x="27939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39" y="1149350"/>
                </a:lnTo>
                <a:lnTo>
                  <a:pt x="27939" y="1097280"/>
                </a:lnTo>
                <a:close/>
              </a:path>
              <a:path w="27940" h="3401059">
                <a:moveTo>
                  <a:pt x="27939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49350"/>
                </a:lnTo>
                <a:close/>
              </a:path>
              <a:path w="27940" h="3401059">
                <a:moveTo>
                  <a:pt x="27939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67130"/>
                </a:lnTo>
                <a:close/>
              </a:path>
              <a:path w="27940" h="3401059">
                <a:moveTo>
                  <a:pt x="27939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9830"/>
                </a:lnTo>
                <a:close/>
              </a:path>
              <a:path w="27940" h="3401059">
                <a:moveTo>
                  <a:pt x="27939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39" y="1236980"/>
                </a:lnTo>
                <a:lnTo>
                  <a:pt x="27939" y="1206500"/>
                </a:lnTo>
                <a:close/>
              </a:path>
              <a:path w="27940" h="3401059">
                <a:moveTo>
                  <a:pt x="27939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39" y="1243330"/>
                </a:lnTo>
                <a:lnTo>
                  <a:pt x="27939" y="1236980"/>
                </a:lnTo>
                <a:close/>
              </a:path>
              <a:path w="27940" h="3401059">
                <a:moveTo>
                  <a:pt x="27939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43330"/>
                </a:lnTo>
                <a:close/>
              </a:path>
              <a:path w="27940" h="3401059">
                <a:moveTo>
                  <a:pt x="27939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49680"/>
                </a:lnTo>
                <a:close/>
              </a:path>
              <a:path w="27940" h="3401059">
                <a:moveTo>
                  <a:pt x="27939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39" y="1306830"/>
                </a:lnTo>
                <a:lnTo>
                  <a:pt x="27939" y="1282700"/>
                </a:lnTo>
                <a:close/>
              </a:path>
              <a:path w="27940" h="3401059">
                <a:moveTo>
                  <a:pt x="27939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39" y="1358900"/>
                </a:lnTo>
                <a:lnTo>
                  <a:pt x="27939" y="1306830"/>
                </a:lnTo>
                <a:close/>
              </a:path>
              <a:path w="27940" h="3401059">
                <a:moveTo>
                  <a:pt x="27939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39" y="1376680"/>
                </a:lnTo>
                <a:lnTo>
                  <a:pt x="27939" y="1358900"/>
                </a:lnTo>
                <a:close/>
              </a:path>
              <a:path w="27940" h="3401059">
                <a:moveTo>
                  <a:pt x="27939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39" y="1948180"/>
                </a:lnTo>
                <a:lnTo>
                  <a:pt x="27939" y="1680210"/>
                </a:lnTo>
                <a:close/>
              </a:path>
              <a:path w="27940" h="3401059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3401059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3401059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3401059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3401059">
                <a:moveTo>
                  <a:pt x="27939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89"/>
                </a:lnTo>
                <a:close/>
              </a:path>
              <a:path w="27940" h="3401059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3401059">
                <a:moveTo>
                  <a:pt x="27939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39" y="1621789"/>
                </a:lnTo>
                <a:lnTo>
                  <a:pt x="27939" y="1615439"/>
                </a:lnTo>
                <a:close/>
              </a:path>
              <a:path w="27940" h="3401059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34010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4010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401059">
                <a:moveTo>
                  <a:pt x="27939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40"/>
                </a:lnTo>
                <a:close/>
              </a:path>
              <a:path w="27940" h="34010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401059">
                <a:moveTo>
                  <a:pt x="27939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90"/>
                </a:lnTo>
                <a:close/>
              </a:path>
              <a:path w="27940" h="34010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4010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4010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4010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4010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4010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4010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401059">
                <a:moveTo>
                  <a:pt x="27939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75739"/>
                </a:lnTo>
                <a:close/>
              </a:path>
              <a:path w="27940" h="3401059">
                <a:moveTo>
                  <a:pt x="27939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39" y="1474470"/>
                </a:lnTo>
                <a:lnTo>
                  <a:pt x="27939" y="1464310"/>
                </a:lnTo>
                <a:close/>
              </a:path>
              <a:path w="27940" h="3401059">
                <a:moveTo>
                  <a:pt x="27939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39" y="1463040"/>
                </a:lnTo>
                <a:lnTo>
                  <a:pt x="27939" y="1456690"/>
                </a:lnTo>
                <a:close/>
              </a:path>
              <a:path w="27940" h="3401059">
                <a:moveTo>
                  <a:pt x="27939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39" y="1455420"/>
                </a:lnTo>
                <a:lnTo>
                  <a:pt x="27939" y="1445260"/>
                </a:lnTo>
                <a:close/>
              </a:path>
              <a:path w="27940" h="3401059">
                <a:moveTo>
                  <a:pt x="27939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39" y="1443989"/>
                </a:lnTo>
                <a:lnTo>
                  <a:pt x="27939" y="1437640"/>
                </a:lnTo>
                <a:close/>
              </a:path>
              <a:path w="27940" h="3401059">
                <a:moveTo>
                  <a:pt x="27939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39" y="1436370"/>
                </a:lnTo>
                <a:lnTo>
                  <a:pt x="27939" y="1426210"/>
                </a:lnTo>
                <a:close/>
              </a:path>
              <a:path w="27940" h="3401059">
                <a:moveTo>
                  <a:pt x="27939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39" y="1424939"/>
                </a:lnTo>
                <a:lnTo>
                  <a:pt x="27939" y="1418590"/>
                </a:lnTo>
                <a:close/>
              </a:path>
              <a:path w="27940" h="3401059">
                <a:moveTo>
                  <a:pt x="27939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39" y="1417320"/>
                </a:lnTo>
                <a:lnTo>
                  <a:pt x="27939" y="1407160"/>
                </a:lnTo>
                <a:close/>
              </a:path>
              <a:path w="27940" h="3401059">
                <a:moveTo>
                  <a:pt x="27939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39" y="1405890"/>
                </a:lnTo>
                <a:lnTo>
                  <a:pt x="27939" y="1399539"/>
                </a:lnTo>
                <a:close/>
              </a:path>
              <a:path w="27940" h="34010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401059">
                <a:moveTo>
                  <a:pt x="27939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89"/>
                </a:lnTo>
                <a:close/>
              </a:path>
              <a:path w="27940" h="3401059">
                <a:moveTo>
                  <a:pt x="27939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77950"/>
                </a:lnTo>
                <a:close/>
              </a:path>
              <a:path w="27940" h="3401059">
                <a:moveTo>
                  <a:pt x="27939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39" y="2037080"/>
                </a:lnTo>
                <a:lnTo>
                  <a:pt x="27939" y="1948180"/>
                </a:lnTo>
                <a:close/>
              </a:path>
              <a:path w="27940" h="3401059">
                <a:moveTo>
                  <a:pt x="27939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39" y="2557780"/>
                </a:lnTo>
                <a:lnTo>
                  <a:pt x="27939" y="2550160"/>
                </a:lnTo>
                <a:close/>
              </a:path>
              <a:path w="27940" h="3401059">
                <a:moveTo>
                  <a:pt x="27939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39" y="2548890"/>
                </a:lnTo>
                <a:lnTo>
                  <a:pt x="27939" y="2122170"/>
                </a:lnTo>
                <a:close/>
              </a:path>
              <a:path w="27940" h="3401059">
                <a:moveTo>
                  <a:pt x="27939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39" y="2120900"/>
                </a:lnTo>
                <a:lnTo>
                  <a:pt x="27939" y="2103120"/>
                </a:lnTo>
                <a:close/>
              </a:path>
              <a:path w="27940" h="3401059">
                <a:moveTo>
                  <a:pt x="27939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39" y="2101850"/>
                </a:lnTo>
                <a:lnTo>
                  <a:pt x="27939" y="2084070"/>
                </a:lnTo>
                <a:close/>
              </a:path>
              <a:path w="27940" h="3401059">
                <a:moveTo>
                  <a:pt x="27939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39" y="2082800"/>
                </a:lnTo>
                <a:lnTo>
                  <a:pt x="27939" y="2061210"/>
                </a:lnTo>
                <a:close/>
              </a:path>
              <a:path w="27940" h="3401059">
                <a:moveTo>
                  <a:pt x="27939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39" y="2059939"/>
                </a:lnTo>
                <a:lnTo>
                  <a:pt x="27939" y="2042160"/>
                </a:lnTo>
                <a:close/>
              </a:path>
              <a:path w="27940" h="3401059">
                <a:moveTo>
                  <a:pt x="27939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39" y="2040889"/>
                </a:lnTo>
                <a:lnTo>
                  <a:pt x="27939" y="2038350"/>
                </a:lnTo>
                <a:close/>
              </a:path>
              <a:path w="27940" h="3401059">
                <a:moveTo>
                  <a:pt x="27939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39" y="2733040"/>
                </a:lnTo>
                <a:lnTo>
                  <a:pt x="27939" y="2557780"/>
                </a:lnTo>
                <a:close/>
              </a:path>
              <a:path w="27940" h="3401059">
                <a:moveTo>
                  <a:pt x="27939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39" y="3401060"/>
                </a:lnTo>
                <a:lnTo>
                  <a:pt x="27939" y="2733040"/>
                </a:lnTo>
                <a:close/>
              </a:path>
            </a:pathLst>
          </a:custGeom>
          <a:solidFill>
            <a:srgbClr val="1D39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449309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10159" y="0"/>
                </a:moveTo>
                <a:lnTo>
                  <a:pt x="0" y="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388359">
                <a:moveTo>
                  <a:pt x="2667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3388359">
                <a:moveTo>
                  <a:pt x="26670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65100"/>
                </a:lnTo>
                <a:close/>
              </a:path>
              <a:path w="26670" h="3388359">
                <a:moveTo>
                  <a:pt x="2667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70" y="196850"/>
                </a:lnTo>
                <a:lnTo>
                  <a:pt x="26670" y="184150"/>
                </a:lnTo>
                <a:close/>
              </a:path>
              <a:path w="26670" h="3388359">
                <a:moveTo>
                  <a:pt x="2667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70" y="209550"/>
                </a:lnTo>
                <a:lnTo>
                  <a:pt x="26670" y="196850"/>
                </a:lnTo>
                <a:close/>
              </a:path>
              <a:path w="26670" h="3388359">
                <a:moveTo>
                  <a:pt x="26670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9550"/>
                </a:lnTo>
                <a:close/>
              </a:path>
              <a:path w="26670" h="3388359">
                <a:moveTo>
                  <a:pt x="2667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70" y="247650"/>
                </a:lnTo>
                <a:lnTo>
                  <a:pt x="26670" y="241300"/>
                </a:lnTo>
                <a:close/>
              </a:path>
              <a:path w="26670" h="3388359">
                <a:moveTo>
                  <a:pt x="26670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70" y="260350"/>
                </a:lnTo>
                <a:lnTo>
                  <a:pt x="26670" y="247650"/>
                </a:lnTo>
                <a:close/>
              </a:path>
              <a:path w="26670" h="338835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388359">
                <a:moveTo>
                  <a:pt x="26670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3388359">
                <a:moveTo>
                  <a:pt x="26670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3388359">
                <a:moveTo>
                  <a:pt x="26670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04800"/>
                </a:lnTo>
                <a:close/>
              </a:path>
              <a:path w="26670" h="3388359">
                <a:moveTo>
                  <a:pt x="26670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74650"/>
                </a:lnTo>
                <a:close/>
              </a:path>
              <a:path w="26670" h="3388359">
                <a:moveTo>
                  <a:pt x="26670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70" y="417830"/>
                </a:lnTo>
                <a:lnTo>
                  <a:pt x="26670" y="412750"/>
                </a:lnTo>
                <a:close/>
              </a:path>
              <a:path w="26670" h="3388359">
                <a:moveTo>
                  <a:pt x="26670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70" y="424180"/>
                </a:lnTo>
                <a:lnTo>
                  <a:pt x="26670" y="417830"/>
                </a:lnTo>
                <a:close/>
              </a:path>
              <a:path w="26670" h="3388359">
                <a:moveTo>
                  <a:pt x="2667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70" y="430529"/>
                </a:lnTo>
                <a:lnTo>
                  <a:pt x="26670" y="424180"/>
                </a:lnTo>
                <a:close/>
              </a:path>
              <a:path w="26670" h="3388359">
                <a:moveTo>
                  <a:pt x="26670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0530"/>
                </a:lnTo>
                <a:close/>
              </a:path>
              <a:path w="26670" h="3388359">
                <a:moveTo>
                  <a:pt x="26670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70" y="474980"/>
                </a:lnTo>
                <a:lnTo>
                  <a:pt x="26670" y="457200"/>
                </a:lnTo>
                <a:close/>
              </a:path>
              <a:path w="26670" h="3388359">
                <a:moveTo>
                  <a:pt x="26670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4980"/>
                </a:lnTo>
                <a:close/>
              </a:path>
              <a:path w="26670" h="338835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3388359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3388359">
                <a:moveTo>
                  <a:pt x="26670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01650"/>
                </a:lnTo>
                <a:close/>
              </a:path>
              <a:path w="26670" h="3388359">
                <a:moveTo>
                  <a:pt x="26670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4830"/>
                </a:lnTo>
                <a:close/>
              </a:path>
              <a:path w="26670" h="3388359">
                <a:moveTo>
                  <a:pt x="26670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52450"/>
                </a:lnTo>
                <a:close/>
              </a:path>
              <a:path w="26670" h="3388359">
                <a:moveTo>
                  <a:pt x="26670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58800"/>
                </a:lnTo>
                <a:close/>
              </a:path>
              <a:path w="26670" h="3388359">
                <a:moveTo>
                  <a:pt x="26670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70" y="601979"/>
                </a:lnTo>
                <a:lnTo>
                  <a:pt x="26670" y="595630"/>
                </a:lnTo>
                <a:close/>
              </a:path>
              <a:path w="26670" h="3388359">
                <a:moveTo>
                  <a:pt x="26670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01980"/>
                </a:lnTo>
                <a:close/>
              </a:path>
              <a:path w="26670" h="338835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3388359">
                <a:moveTo>
                  <a:pt x="26670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80"/>
                </a:lnTo>
                <a:close/>
              </a:path>
              <a:path w="26670" h="3388359">
                <a:moveTo>
                  <a:pt x="26670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3388359">
                <a:moveTo>
                  <a:pt x="26670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5800"/>
                </a:lnTo>
                <a:close/>
              </a:path>
              <a:path w="26670" h="3388359">
                <a:moveTo>
                  <a:pt x="26670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70" y="716280"/>
                </a:lnTo>
                <a:lnTo>
                  <a:pt x="26670" y="690880"/>
                </a:lnTo>
                <a:close/>
              </a:path>
              <a:path w="26670" h="3388359">
                <a:moveTo>
                  <a:pt x="26670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16280"/>
                </a:lnTo>
                <a:close/>
              </a:path>
              <a:path w="26670" h="3388359">
                <a:moveTo>
                  <a:pt x="2667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86130"/>
                </a:lnTo>
                <a:close/>
              </a:path>
              <a:path w="26670" h="3388359">
                <a:moveTo>
                  <a:pt x="26670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92480"/>
                </a:lnTo>
                <a:close/>
              </a:path>
              <a:path w="26670" h="3388359">
                <a:moveTo>
                  <a:pt x="26670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0100"/>
                </a:lnTo>
                <a:close/>
              </a:path>
              <a:path w="26670" h="3388359">
                <a:moveTo>
                  <a:pt x="26670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1530"/>
                </a:lnTo>
                <a:close/>
              </a:path>
              <a:path w="26670" h="3388359">
                <a:moveTo>
                  <a:pt x="26670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38200"/>
                </a:lnTo>
                <a:close/>
              </a:path>
              <a:path w="26670" h="3388359">
                <a:moveTo>
                  <a:pt x="26670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70" y="1060450"/>
                </a:lnTo>
                <a:lnTo>
                  <a:pt x="26670" y="914400"/>
                </a:lnTo>
                <a:close/>
              </a:path>
              <a:path w="26670" h="3388359">
                <a:moveTo>
                  <a:pt x="26670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60450"/>
                </a:lnTo>
                <a:close/>
              </a:path>
              <a:path w="26670" h="3388359">
                <a:moveTo>
                  <a:pt x="26670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70" y="1136650"/>
                </a:lnTo>
                <a:lnTo>
                  <a:pt x="26670" y="1084580"/>
                </a:lnTo>
                <a:close/>
              </a:path>
              <a:path w="26670" h="3388359">
                <a:moveTo>
                  <a:pt x="26670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36650"/>
                </a:lnTo>
                <a:close/>
              </a:path>
              <a:path w="26670" h="3388359">
                <a:moveTo>
                  <a:pt x="26670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4430"/>
                </a:lnTo>
                <a:close/>
              </a:path>
              <a:path w="26670" h="338835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3388359">
                <a:moveTo>
                  <a:pt x="26670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70" y="1224280"/>
                </a:lnTo>
                <a:lnTo>
                  <a:pt x="26670" y="1193800"/>
                </a:lnTo>
                <a:close/>
              </a:path>
              <a:path w="26670" h="3388359">
                <a:moveTo>
                  <a:pt x="26670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3388359">
                <a:moveTo>
                  <a:pt x="26670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70" y="1236980"/>
                </a:lnTo>
                <a:lnTo>
                  <a:pt x="26670" y="1230630"/>
                </a:lnTo>
                <a:close/>
              </a:path>
              <a:path w="26670" h="3388359">
                <a:moveTo>
                  <a:pt x="26670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236980"/>
                </a:lnTo>
                <a:close/>
              </a:path>
              <a:path w="26670" h="3388359">
                <a:moveTo>
                  <a:pt x="26670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70000"/>
                </a:lnTo>
                <a:close/>
              </a:path>
              <a:path w="26670" h="3388359">
                <a:moveTo>
                  <a:pt x="26670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70" y="1346200"/>
                </a:lnTo>
                <a:lnTo>
                  <a:pt x="26670" y="1294130"/>
                </a:lnTo>
                <a:close/>
              </a:path>
              <a:path w="26670" h="3388359">
                <a:moveTo>
                  <a:pt x="26670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46200"/>
                </a:lnTo>
                <a:close/>
              </a:path>
              <a:path w="26670" h="3388359">
                <a:moveTo>
                  <a:pt x="26670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667510"/>
                </a:lnTo>
                <a:close/>
              </a:path>
              <a:path w="26670" h="3388359">
                <a:moveTo>
                  <a:pt x="2667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70" y="1666239"/>
                </a:lnTo>
                <a:lnTo>
                  <a:pt x="26670" y="1659889"/>
                </a:lnTo>
                <a:close/>
              </a:path>
              <a:path w="26670" h="338835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3388359">
                <a:moveTo>
                  <a:pt x="2667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338835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3388359">
                <a:moveTo>
                  <a:pt x="2667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89"/>
                </a:lnTo>
                <a:close/>
              </a:path>
              <a:path w="26670" h="338835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3388359">
                <a:moveTo>
                  <a:pt x="2667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39"/>
                </a:lnTo>
                <a:close/>
              </a:path>
              <a:path w="26670" h="338835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3388359">
                <a:moveTo>
                  <a:pt x="2667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89"/>
                </a:lnTo>
                <a:close/>
              </a:path>
              <a:path w="26670" h="338835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3388359">
                <a:moveTo>
                  <a:pt x="2667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70" y="1570989"/>
                </a:lnTo>
                <a:lnTo>
                  <a:pt x="26670" y="1564640"/>
                </a:lnTo>
                <a:close/>
              </a:path>
              <a:path w="26670" h="338835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3388359">
                <a:moveTo>
                  <a:pt x="2667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70" y="1551939"/>
                </a:lnTo>
                <a:lnTo>
                  <a:pt x="26670" y="1545590"/>
                </a:lnTo>
                <a:close/>
              </a:path>
              <a:path w="26670" h="3388359">
                <a:moveTo>
                  <a:pt x="2667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34160"/>
                </a:lnTo>
                <a:close/>
              </a:path>
              <a:path w="26670" h="3388359">
                <a:moveTo>
                  <a:pt x="2667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70" y="1532889"/>
                </a:lnTo>
                <a:lnTo>
                  <a:pt x="26670" y="1526539"/>
                </a:lnTo>
                <a:close/>
              </a:path>
              <a:path w="26670" h="3388359">
                <a:moveTo>
                  <a:pt x="2667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70" y="1525270"/>
                </a:lnTo>
                <a:lnTo>
                  <a:pt x="26670" y="1515110"/>
                </a:lnTo>
                <a:close/>
              </a:path>
              <a:path w="26670" h="3388359">
                <a:moveTo>
                  <a:pt x="2667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70" y="1513839"/>
                </a:lnTo>
                <a:lnTo>
                  <a:pt x="26670" y="1507489"/>
                </a:lnTo>
                <a:close/>
              </a:path>
              <a:path w="26670" h="3388359">
                <a:moveTo>
                  <a:pt x="2667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70" y="1506220"/>
                </a:lnTo>
                <a:lnTo>
                  <a:pt x="26670" y="1496060"/>
                </a:lnTo>
                <a:close/>
              </a:path>
              <a:path w="26670" h="3388359">
                <a:moveTo>
                  <a:pt x="26670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8440"/>
                </a:lnTo>
                <a:close/>
              </a:path>
              <a:path w="26670" h="3388359">
                <a:moveTo>
                  <a:pt x="2667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70" y="1487170"/>
                </a:lnTo>
                <a:lnTo>
                  <a:pt x="26670" y="1477010"/>
                </a:lnTo>
                <a:close/>
              </a:path>
              <a:path w="26670" h="3388359">
                <a:moveTo>
                  <a:pt x="26670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70" y="1475739"/>
                </a:lnTo>
                <a:lnTo>
                  <a:pt x="26670" y="1463039"/>
                </a:lnTo>
                <a:close/>
              </a:path>
              <a:path w="26670" h="33883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88359">
                <a:moveTo>
                  <a:pt x="26670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70" y="1450340"/>
                </a:lnTo>
                <a:lnTo>
                  <a:pt x="26670" y="1443990"/>
                </a:lnTo>
                <a:close/>
              </a:path>
              <a:path w="26670" h="33883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388359">
                <a:moveTo>
                  <a:pt x="2667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40"/>
                </a:lnTo>
                <a:close/>
              </a:path>
              <a:path w="26670" h="33883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388359">
                <a:moveTo>
                  <a:pt x="26670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90"/>
                </a:lnTo>
                <a:close/>
              </a:path>
              <a:path w="26670" h="33883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388359">
                <a:moveTo>
                  <a:pt x="26670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70" y="1393190"/>
                </a:lnTo>
                <a:lnTo>
                  <a:pt x="26670" y="1386839"/>
                </a:lnTo>
                <a:close/>
              </a:path>
              <a:path w="26670" h="33883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388359">
                <a:moveTo>
                  <a:pt x="26670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70" y="1374140"/>
                </a:lnTo>
                <a:lnTo>
                  <a:pt x="26670" y="1367789"/>
                </a:lnTo>
                <a:close/>
              </a:path>
              <a:path w="26670" h="3388359">
                <a:moveTo>
                  <a:pt x="26670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70" y="1366520"/>
                </a:lnTo>
                <a:lnTo>
                  <a:pt x="26670" y="1365250"/>
                </a:lnTo>
                <a:close/>
              </a:path>
              <a:path w="26670" h="3388359">
                <a:moveTo>
                  <a:pt x="26670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70" y="2024380"/>
                </a:lnTo>
                <a:lnTo>
                  <a:pt x="26670" y="1935480"/>
                </a:lnTo>
                <a:close/>
              </a:path>
              <a:path w="26670" h="3388359">
                <a:moveTo>
                  <a:pt x="26670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70" y="2545080"/>
                </a:lnTo>
                <a:lnTo>
                  <a:pt x="26670" y="2537460"/>
                </a:lnTo>
                <a:close/>
              </a:path>
              <a:path w="26670" h="3388359">
                <a:moveTo>
                  <a:pt x="26670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70" y="2536190"/>
                </a:lnTo>
                <a:lnTo>
                  <a:pt x="26670" y="2109470"/>
                </a:lnTo>
                <a:close/>
              </a:path>
              <a:path w="26670" h="3388359">
                <a:moveTo>
                  <a:pt x="26670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70" y="2108200"/>
                </a:lnTo>
                <a:lnTo>
                  <a:pt x="26670" y="2090420"/>
                </a:lnTo>
                <a:close/>
              </a:path>
              <a:path w="26670" h="3388359">
                <a:moveTo>
                  <a:pt x="26670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70" y="2089150"/>
                </a:lnTo>
                <a:lnTo>
                  <a:pt x="26670" y="2071370"/>
                </a:lnTo>
                <a:close/>
              </a:path>
              <a:path w="26670" h="3388359">
                <a:moveTo>
                  <a:pt x="26670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70" y="2070100"/>
                </a:lnTo>
                <a:lnTo>
                  <a:pt x="26670" y="2048510"/>
                </a:lnTo>
                <a:close/>
              </a:path>
              <a:path w="26670" h="3388359">
                <a:moveTo>
                  <a:pt x="26670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70" y="2047239"/>
                </a:lnTo>
                <a:lnTo>
                  <a:pt x="26670" y="2029460"/>
                </a:lnTo>
                <a:close/>
              </a:path>
              <a:path w="26670" h="3388359">
                <a:moveTo>
                  <a:pt x="26670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70" y="2028189"/>
                </a:lnTo>
                <a:lnTo>
                  <a:pt x="26670" y="2025650"/>
                </a:lnTo>
                <a:close/>
              </a:path>
              <a:path w="26670" h="3388359">
                <a:moveTo>
                  <a:pt x="26670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70" y="2720340"/>
                </a:lnTo>
                <a:lnTo>
                  <a:pt x="26670" y="2545080"/>
                </a:lnTo>
                <a:close/>
              </a:path>
              <a:path w="26670" h="3388359">
                <a:moveTo>
                  <a:pt x="26670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70" y="3388360"/>
                </a:lnTo>
                <a:lnTo>
                  <a:pt x="26670" y="2720340"/>
                </a:lnTo>
                <a:close/>
              </a:path>
            </a:pathLst>
          </a:custGeom>
          <a:solidFill>
            <a:srgbClr val="1D39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475980" y="3469640"/>
            <a:ext cx="27940" cy="3375660"/>
          </a:xfrm>
          <a:custGeom>
            <a:avLst/>
            <a:gdLst/>
            <a:ahLst/>
            <a:cxnLst/>
            <a:rect l="l" t="t" r="r" b="b"/>
            <a:pathLst>
              <a:path w="27940" h="3375659">
                <a:moveTo>
                  <a:pt x="5080" y="0"/>
                </a:moveTo>
                <a:lnTo>
                  <a:pt x="0" y="0"/>
                </a:lnTo>
                <a:lnTo>
                  <a:pt x="0" y="139699"/>
                </a:lnTo>
                <a:lnTo>
                  <a:pt x="27940" y="1396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699"/>
                </a:lnTo>
                <a:lnTo>
                  <a:pt x="5080" y="12699"/>
                </a:lnTo>
                <a:lnTo>
                  <a:pt x="5080" y="0"/>
                </a:lnTo>
                <a:close/>
              </a:path>
              <a:path w="27940" h="3375659">
                <a:moveTo>
                  <a:pt x="27940" y="139700"/>
                </a:moveTo>
                <a:lnTo>
                  <a:pt x="0" y="1397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39700"/>
                </a:lnTo>
                <a:close/>
              </a:path>
              <a:path w="27940" h="3375659">
                <a:moveTo>
                  <a:pt x="27940" y="152399"/>
                </a:moveTo>
                <a:lnTo>
                  <a:pt x="0" y="152399"/>
                </a:lnTo>
                <a:lnTo>
                  <a:pt x="0" y="171449"/>
                </a:lnTo>
                <a:lnTo>
                  <a:pt x="27940" y="171449"/>
                </a:lnTo>
                <a:lnTo>
                  <a:pt x="27940" y="152399"/>
                </a:lnTo>
                <a:close/>
              </a:path>
              <a:path w="27940" h="3375659">
                <a:moveTo>
                  <a:pt x="27940" y="171450"/>
                </a:moveTo>
                <a:lnTo>
                  <a:pt x="0" y="171450"/>
                </a:lnTo>
                <a:lnTo>
                  <a:pt x="0" y="184149"/>
                </a:lnTo>
                <a:lnTo>
                  <a:pt x="27940" y="184149"/>
                </a:lnTo>
                <a:lnTo>
                  <a:pt x="27940" y="171450"/>
                </a:lnTo>
                <a:close/>
              </a:path>
              <a:path w="27940" h="3375659">
                <a:moveTo>
                  <a:pt x="27940" y="184150"/>
                </a:moveTo>
                <a:lnTo>
                  <a:pt x="0" y="184150"/>
                </a:lnTo>
                <a:lnTo>
                  <a:pt x="0" y="196849"/>
                </a:lnTo>
                <a:lnTo>
                  <a:pt x="27940" y="196849"/>
                </a:lnTo>
                <a:lnTo>
                  <a:pt x="27940" y="184150"/>
                </a:lnTo>
                <a:close/>
              </a:path>
              <a:path w="27940" h="3375659">
                <a:moveTo>
                  <a:pt x="27940" y="196849"/>
                </a:moveTo>
                <a:lnTo>
                  <a:pt x="0" y="196849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196849"/>
                </a:lnTo>
                <a:close/>
              </a:path>
              <a:path w="27940" h="3375659">
                <a:moveTo>
                  <a:pt x="27940" y="228600"/>
                </a:moveTo>
                <a:lnTo>
                  <a:pt x="0" y="228600"/>
                </a:lnTo>
                <a:lnTo>
                  <a:pt x="0" y="234949"/>
                </a:lnTo>
                <a:lnTo>
                  <a:pt x="27940" y="234949"/>
                </a:lnTo>
                <a:lnTo>
                  <a:pt x="27940" y="228600"/>
                </a:lnTo>
                <a:close/>
              </a:path>
              <a:path w="27940" h="3375659">
                <a:moveTo>
                  <a:pt x="27940" y="234949"/>
                </a:moveTo>
                <a:lnTo>
                  <a:pt x="0" y="234949"/>
                </a:lnTo>
                <a:lnTo>
                  <a:pt x="0" y="247649"/>
                </a:lnTo>
                <a:lnTo>
                  <a:pt x="27940" y="247649"/>
                </a:lnTo>
                <a:lnTo>
                  <a:pt x="27940" y="234949"/>
                </a:lnTo>
                <a:close/>
              </a:path>
              <a:path w="27940" h="3375659">
                <a:moveTo>
                  <a:pt x="27940" y="247649"/>
                </a:moveTo>
                <a:lnTo>
                  <a:pt x="0" y="247649"/>
                </a:lnTo>
                <a:lnTo>
                  <a:pt x="0" y="253999"/>
                </a:lnTo>
                <a:lnTo>
                  <a:pt x="27940" y="253999"/>
                </a:lnTo>
                <a:lnTo>
                  <a:pt x="27940" y="247649"/>
                </a:lnTo>
                <a:close/>
              </a:path>
              <a:path w="27940" h="3375659">
                <a:moveTo>
                  <a:pt x="27940" y="253999"/>
                </a:moveTo>
                <a:lnTo>
                  <a:pt x="0" y="253999"/>
                </a:lnTo>
                <a:lnTo>
                  <a:pt x="0" y="266699"/>
                </a:lnTo>
                <a:lnTo>
                  <a:pt x="27940" y="266699"/>
                </a:lnTo>
                <a:lnTo>
                  <a:pt x="27940" y="253999"/>
                </a:lnTo>
                <a:close/>
              </a:path>
              <a:path w="27940" h="3375659">
                <a:moveTo>
                  <a:pt x="27940" y="266700"/>
                </a:moveTo>
                <a:lnTo>
                  <a:pt x="0" y="266700"/>
                </a:lnTo>
                <a:lnTo>
                  <a:pt x="0" y="292099"/>
                </a:lnTo>
                <a:lnTo>
                  <a:pt x="27940" y="292099"/>
                </a:lnTo>
                <a:lnTo>
                  <a:pt x="27940" y="266700"/>
                </a:lnTo>
                <a:close/>
              </a:path>
              <a:path w="27940" h="3375659">
                <a:moveTo>
                  <a:pt x="27940" y="292099"/>
                </a:moveTo>
                <a:lnTo>
                  <a:pt x="0" y="292099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292099"/>
                </a:lnTo>
                <a:close/>
              </a:path>
              <a:path w="27940" h="3375659">
                <a:moveTo>
                  <a:pt x="27940" y="361949"/>
                </a:moveTo>
                <a:lnTo>
                  <a:pt x="0" y="361949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61949"/>
                </a:lnTo>
                <a:close/>
              </a:path>
              <a:path w="27940" h="3375659">
                <a:moveTo>
                  <a:pt x="27940" y="400050"/>
                </a:moveTo>
                <a:lnTo>
                  <a:pt x="0" y="400050"/>
                </a:lnTo>
                <a:lnTo>
                  <a:pt x="0" y="405129"/>
                </a:lnTo>
                <a:lnTo>
                  <a:pt x="27940" y="405129"/>
                </a:lnTo>
                <a:lnTo>
                  <a:pt x="27940" y="400050"/>
                </a:lnTo>
                <a:close/>
              </a:path>
              <a:path w="27940" h="3375659">
                <a:moveTo>
                  <a:pt x="27940" y="405129"/>
                </a:moveTo>
                <a:lnTo>
                  <a:pt x="0" y="405129"/>
                </a:lnTo>
                <a:lnTo>
                  <a:pt x="0" y="411479"/>
                </a:lnTo>
                <a:lnTo>
                  <a:pt x="27940" y="411479"/>
                </a:lnTo>
                <a:lnTo>
                  <a:pt x="27940" y="405129"/>
                </a:lnTo>
                <a:close/>
              </a:path>
              <a:path w="27940" h="3375659">
                <a:moveTo>
                  <a:pt x="27940" y="411479"/>
                </a:moveTo>
                <a:lnTo>
                  <a:pt x="0" y="411479"/>
                </a:lnTo>
                <a:lnTo>
                  <a:pt x="0" y="417829"/>
                </a:lnTo>
                <a:lnTo>
                  <a:pt x="27940" y="417829"/>
                </a:lnTo>
                <a:lnTo>
                  <a:pt x="27940" y="411479"/>
                </a:lnTo>
                <a:close/>
              </a:path>
              <a:path w="27940" h="3375659">
                <a:moveTo>
                  <a:pt x="27940" y="417830"/>
                </a:moveTo>
                <a:lnTo>
                  <a:pt x="0" y="41783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17830"/>
                </a:lnTo>
                <a:close/>
              </a:path>
              <a:path w="27940" h="3375659">
                <a:moveTo>
                  <a:pt x="27940" y="444500"/>
                </a:moveTo>
                <a:lnTo>
                  <a:pt x="0" y="444500"/>
                </a:lnTo>
                <a:lnTo>
                  <a:pt x="0" y="462279"/>
                </a:lnTo>
                <a:lnTo>
                  <a:pt x="27940" y="462279"/>
                </a:lnTo>
                <a:lnTo>
                  <a:pt x="27940" y="444500"/>
                </a:lnTo>
                <a:close/>
              </a:path>
              <a:path w="27940" h="3375659">
                <a:moveTo>
                  <a:pt x="2794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2279"/>
                </a:lnTo>
                <a:close/>
              </a:path>
              <a:path w="27940" h="3375659">
                <a:moveTo>
                  <a:pt x="27940" y="469900"/>
                </a:moveTo>
                <a:lnTo>
                  <a:pt x="0" y="469900"/>
                </a:lnTo>
                <a:lnTo>
                  <a:pt x="0" y="482599"/>
                </a:lnTo>
                <a:lnTo>
                  <a:pt x="27940" y="482599"/>
                </a:lnTo>
                <a:lnTo>
                  <a:pt x="27940" y="469900"/>
                </a:lnTo>
                <a:close/>
              </a:path>
              <a:path w="27940" h="3375659">
                <a:moveTo>
                  <a:pt x="27940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82600"/>
                </a:lnTo>
                <a:close/>
              </a:path>
              <a:path w="27940" h="3375659">
                <a:moveTo>
                  <a:pt x="27940" y="488950"/>
                </a:moveTo>
                <a:lnTo>
                  <a:pt x="0" y="488950"/>
                </a:lnTo>
                <a:lnTo>
                  <a:pt x="0" y="532129"/>
                </a:lnTo>
                <a:lnTo>
                  <a:pt x="27940" y="532129"/>
                </a:lnTo>
                <a:lnTo>
                  <a:pt x="27940" y="488950"/>
                </a:lnTo>
                <a:close/>
              </a:path>
              <a:path w="27940" h="3375659">
                <a:moveTo>
                  <a:pt x="27940" y="532130"/>
                </a:moveTo>
                <a:lnTo>
                  <a:pt x="0" y="532130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32130"/>
                </a:lnTo>
                <a:close/>
              </a:path>
              <a:path w="27940" h="3375659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3375659">
                <a:moveTo>
                  <a:pt x="27940" y="546099"/>
                </a:moveTo>
                <a:lnTo>
                  <a:pt x="0" y="54609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46099"/>
                </a:lnTo>
                <a:close/>
              </a:path>
              <a:path w="27940" h="3375659">
                <a:moveTo>
                  <a:pt x="2794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40" y="589279"/>
                </a:lnTo>
                <a:lnTo>
                  <a:pt x="27940" y="582929"/>
                </a:lnTo>
                <a:close/>
              </a:path>
              <a:path w="27940" h="3375659">
                <a:moveTo>
                  <a:pt x="27940" y="589279"/>
                </a:moveTo>
                <a:lnTo>
                  <a:pt x="0" y="589279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589279"/>
                </a:lnTo>
                <a:close/>
              </a:path>
              <a:path w="27940" h="3375659">
                <a:moveTo>
                  <a:pt x="27940" y="621029"/>
                </a:moveTo>
                <a:lnTo>
                  <a:pt x="0" y="621029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21029"/>
                </a:lnTo>
                <a:close/>
              </a:path>
              <a:path w="27940" h="337565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3375659">
                <a:moveTo>
                  <a:pt x="27940" y="634999"/>
                </a:moveTo>
                <a:lnTo>
                  <a:pt x="0" y="634999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34999"/>
                </a:lnTo>
                <a:close/>
              </a:path>
              <a:path w="27940" h="3375659">
                <a:moveTo>
                  <a:pt x="27940" y="673099"/>
                </a:moveTo>
                <a:lnTo>
                  <a:pt x="0" y="673099"/>
                </a:lnTo>
                <a:lnTo>
                  <a:pt x="0" y="678179"/>
                </a:lnTo>
                <a:lnTo>
                  <a:pt x="27940" y="678179"/>
                </a:lnTo>
                <a:lnTo>
                  <a:pt x="27940" y="673099"/>
                </a:lnTo>
                <a:close/>
              </a:path>
              <a:path w="27940" h="3375659">
                <a:moveTo>
                  <a:pt x="27940" y="678180"/>
                </a:moveTo>
                <a:lnTo>
                  <a:pt x="0" y="678180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78180"/>
                </a:lnTo>
                <a:close/>
              </a:path>
              <a:path w="27940" h="3375659">
                <a:moveTo>
                  <a:pt x="27940" y="703579"/>
                </a:moveTo>
                <a:lnTo>
                  <a:pt x="0" y="703579"/>
                </a:lnTo>
                <a:lnTo>
                  <a:pt x="0" y="773429"/>
                </a:lnTo>
                <a:lnTo>
                  <a:pt x="27940" y="773429"/>
                </a:lnTo>
                <a:lnTo>
                  <a:pt x="27940" y="703579"/>
                </a:lnTo>
                <a:close/>
              </a:path>
              <a:path w="27940" h="3375659">
                <a:moveTo>
                  <a:pt x="2794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7940" y="779779"/>
                </a:lnTo>
                <a:lnTo>
                  <a:pt x="27940" y="773430"/>
                </a:lnTo>
                <a:close/>
              </a:path>
              <a:path w="27940" h="3375659">
                <a:moveTo>
                  <a:pt x="27940" y="779779"/>
                </a:moveTo>
                <a:lnTo>
                  <a:pt x="0" y="779779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79"/>
                </a:lnTo>
                <a:close/>
              </a:path>
              <a:path w="27940" h="3375659">
                <a:moveTo>
                  <a:pt x="27940" y="787399"/>
                </a:moveTo>
                <a:lnTo>
                  <a:pt x="0" y="787399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87399"/>
                </a:lnTo>
                <a:close/>
              </a:path>
              <a:path w="27940" h="3375659">
                <a:moveTo>
                  <a:pt x="27940" y="798830"/>
                </a:moveTo>
                <a:lnTo>
                  <a:pt x="0" y="798830"/>
                </a:lnTo>
                <a:lnTo>
                  <a:pt x="0" y="825499"/>
                </a:lnTo>
                <a:lnTo>
                  <a:pt x="27940" y="825499"/>
                </a:lnTo>
                <a:lnTo>
                  <a:pt x="27940" y="798830"/>
                </a:lnTo>
                <a:close/>
              </a:path>
              <a:path w="27940" h="3375659">
                <a:moveTo>
                  <a:pt x="27940" y="825499"/>
                </a:moveTo>
                <a:lnTo>
                  <a:pt x="0" y="825499"/>
                </a:lnTo>
                <a:lnTo>
                  <a:pt x="0" y="901699"/>
                </a:lnTo>
                <a:lnTo>
                  <a:pt x="27940" y="901699"/>
                </a:lnTo>
                <a:lnTo>
                  <a:pt x="27940" y="825499"/>
                </a:lnTo>
                <a:close/>
              </a:path>
              <a:path w="27940" h="3375659">
                <a:moveTo>
                  <a:pt x="27940" y="901700"/>
                </a:moveTo>
                <a:lnTo>
                  <a:pt x="0" y="901700"/>
                </a:lnTo>
                <a:lnTo>
                  <a:pt x="0" y="1047749"/>
                </a:lnTo>
                <a:lnTo>
                  <a:pt x="27940" y="1047749"/>
                </a:lnTo>
                <a:lnTo>
                  <a:pt x="27940" y="901700"/>
                </a:lnTo>
                <a:close/>
              </a:path>
              <a:path w="27940" h="3375659">
                <a:moveTo>
                  <a:pt x="27940" y="1047750"/>
                </a:moveTo>
                <a:lnTo>
                  <a:pt x="0" y="104775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7750"/>
                </a:lnTo>
                <a:close/>
              </a:path>
              <a:path w="27940" h="3375659">
                <a:moveTo>
                  <a:pt x="27940" y="1071880"/>
                </a:moveTo>
                <a:lnTo>
                  <a:pt x="0" y="1071880"/>
                </a:lnTo>
                <a:lnTo>
                  <a:pt x="0" y="1123949"/>
                </a:lnTo>
                <a:lnTo>
                  <a:pt x="27940" y="1123949"/>
                </a:lnTo>
                <a:lnTo>
                  <a:pt x="27940" y="1071880"/>
                </a:lnTo>
                <a:close/>
              </a:path>
              <a:path w="27940" h="3375659">
                <a:moveTo>
                  <a:pt x="27940" y="1123949"/>
                </a:moveTo>
                <a:lnTo>
                  <a:pt x="0" y="112394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23949"/>
                </a:lnTo>
                <a:close/>
              </a:path>
              <a:path w="27940" h="3375659">
                <a:moveTo>
                  <a:pt x="27940" y="1141730"/>
                </a:moveTo>
                <a:lnTo>
                  <a:pt x="0" y="1141730"/>
                </a:lnTo>
                <a:lnTo>
                  <a:pt x="0" y="1154429"/>
                </a:lnTo>
                <a:lnTo>
                  <a:pt x="27940" y="1154429"/>
                </a:lnTo>
                <a:lnTo>
                  <a:pt x="27940" y="1141730"/>
                </a:lnTo>
                <a:close/>
              </a:path>
              <a:path w="27940" h="3375659">
                <a:moveTo>
                  <a:pt x="27940" y="1154430"/>
                </a:moveTo>
                <a:lnTo>
                  <a:pt x="0" y="1154430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54430"/>
                </a:lnTo>
                <a:close/>
              </a:path>
              <a:path w="27940" h="3375659">
                <a:moveTo>
                  <a:pt x="27940" y="1181100"/>
                </a:moveTo>
                <a:lnTo>
                  <a:pt x="0" y="11811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81100"/>
                </a:lnTo>
                <a:close/>
              </a:path>
              <a:path w="27940" h="3375659">
                <a:moveTo>
                  <a:pt x="27940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7940" y="1217929"/>
                </a:lnTo>
                <a:lnTo>
                  <a:pt x="27940" y="1211579"/>
                </a:lnTo>
                <a:close/>
              </a:path>
              <a:path w="27940" h="3375659">
                <a:moveTo>
                  <a:pt x="27940" y="1217929"/>
                </a:moveTo>
                <a:lnTo>
                  <a:pt x="0" y="121792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7929"/>
                </a:lnTo>
                <a:close/>
              </a:path>
              <a:path w="27940" h="3375659">
                <a:moveTo>
                  <a:pt x="27940" y="1224279"/>
                </a:moveTo>
                <a:lnTo>
                  <a:pt x="0" y="1224279"/>
                </a:lnTo>
                <a:lnTo>
                  <a:pt x="0" y="1257299"/>
                </a:lnTo>
                <a:lnTo>
                  <a:pt x="27940" y="1257299"/>
                </a:lnTo>
                <a:lnTo>
                  <a:pt x="27940" y="1224279"/>
                </a:lnTo>
                <a:close/>
              </a:path>
              <a:path w="27940" h="3375659">
                <a:moveTo>
                  <a:pt x="27940" y="1257299"/>
                </a:moveTo>
                <a:lnTo>
                  <a:pt x="0" y="125729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57299"/>
                </a:lnTo>
                <a:close/>
              </a:path>
              <a:path w="27940" h="3375659">
                <a:moveTo>
                  <a:pt x="27940" y="1281430"/>
                </a:moveTo>
                <a:lnTo>
                  <a:pt x="0" y="1281430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281430"/>
                </a:lnTo>
                <a:close/>
              </a:path>
              <a:path w="27940" h="3375659">
                <a:moveTo>
                  <a:pt x="27940" y="1333500"/>
                </a:moveTo>
                <a:lnTo>
                  <a:pt x="0" y="1333500"/>
                </a:lnTo>
                <a:lnTo>
                  <a:pt x="0" y="1351279"/>
                </a:lnTo>
                <a:lnTo>
                  <a:pt x="27940" y="1351279"/>
                </a:lnTo>
                <a:lnTo>
                  <a:pt x="27940" y="1333500"/>
                </a:lnTo>
                <a:close/>
              </a:path>
              <a:path w="27940" h="3375659">
                <a:moveTo>
                  <a:pt x="27940" y="1654809"/>
                </a:moveTo>
                <a:lnTo>
                  <a:pt x="0" y="1654809"/>
                </a:lnTo>
                <a:lnTo>
                  <a:pt x="0" y="1922779"/>
                </a:lnTo>
                <a:lnTo>
                  <a:pt x="27940" y="1922779"/>
                </a:lnTo>
                <a:lnTo>
                  <a:pt x="27940" y="1654809"/>
                </a:lnTo>
                <a:close/>
              </a:path>
              <a:path w="27940" h="3375659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3375659">
                <a:moveTo>
                  <a:pt x="27940" y="1635759"/>
                </a:moveTo>
                <a:lnTo>
                  <a:pt x="0" y="1635759"/>
                </a:lnTo>
                <a:lnTo>
                  <a:pt x="0" y="1645919"/>
                </a:lnTo>
                <a:lnTo>
                  <a:pt x="27940" y="1645919"/>
                </a:lnTo>
                <a:lnTo>
                  <a:pt x="27940" y="1635759"/>
                </a:lnTo>
                <a:close/>
              </a:path>
              <a:path w="27940" h="3375659">
                <a:moveTo>
                  <a:pt x="27940" y="1628139"/>
                </a:moveTo>
                <a:lnTo>
                  <a:pt x="0" y="1628139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39"/>
                </a:lnTo>
                <a:close/>
              </a:path>
              <a:path w="27940" h="3375659">
                <a:moveTo>
                  <a:pt x="27940" y="1616709"/>
                </a:moveTo>
                <a:lnTo>
                  <a:pt x="0" y="1616709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09"/>
                </a:lnTo>
                <a:close/>
              </a:path>
              <a:path w="27940" h="3375659">
                <a:moveTo>
                  <a:pt x="2794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89"/>
                </a:lnTo>
                <a:close/>
              </a:path>
              <a:path w="27940" h="3375659">
                <a:moveTo>
                  <a:pt x="2794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40" y="1607819"/>
                </a:lnTo>
                <a:lnTo>
                  <a:pt x="27940" y="1597660"/>
                </a:lnTo>
                <a:close/>
              </a:path>
              <a:path w="27940" h="3375659">
                <a:moveTo>
                  <a:pt x="2794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40" y="1596389"/>
                </a:lnTo>
                <a:lnTo>
                  <a:pt x="27940" y="1590039"/>
                </a:lnTo>
                <a:close/>
              </a:path>
              <a:path w="27940" h="3375659">
                <a:moveTo>
                  <a:pt x="27940" y="1578609"/>
                </a:moveTo>
                <a:lnTo>
                  <a:pt x="0" y="1578609"/>
                </a:lnTo>
                <a:lnTo>
                  <a:pt x="0" y="1588769"/>
                </a:lnTo>
                <a:lnTo>
                  <a:pt x="27940" y="1588769"/>
                </a:lnTo>
                <a:lnTo>
                  <a:pt x="27940" y="1578609"/>
                </a:lnTo>
                <a:close/>
              </a:path>
              <a:path w="27940" h="3375659">
                <a:moveTo>
                  <a:pt x="2794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40" y="1577339"/>
                </a:lnTo>
                <a:lnTo>
                  <a:pt x="27940" y="1570989"/>
                </a:lnTo>
                <a:close/>
              </a:path>
              <a:path w="27940" h="3375659">
                <a:moveTo>
                  <a:pt x="27940" y="1559559"/>
                </a:moveTo>
                <a:lnTo>
                  <a:pt x="0" y="1559559"/>
                </a:lnTo>
                <a:lnTo>
                  <a:pt x="0" y="1569719"/>
                </a:lnTo>
                <a:lnTo>
                  <a:pt x="27940" y="1569719"/>
                </a:lnTo>
                <a:lnTo>
                  <a:pt x="27940" y="1559559"/>
                </a:lnTo>
                <a:close/>
              </a:path>
              <a:path w="27940" h="3375659">
                <a:moveTo>
                  <a:pt x="2794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551939"/>
                </a:lnTo>
                <a:close/>
              </a:path>
              <a:path w="27940" h="3375659">
                <a:moveTo>
                  <a:pt x="2794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40" y="1550669"/>
                </a:lnTo>
                <a:lnTo>
                  <a:pt x="27940" y="1540509"/>
                </a:lnTo>
                <a:close/>
              </a:path>
              <a:path w="27940" h="3375659">
                <a:moveTo>
                  <a:pt x="2794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40" y="1539239"/>
                </a:lnTo>
                <a:lnTo>
                  <a:pt x="27940" y="1532889"/>
                </a:lnTo>
                <a:close/>
              </a:path>
              <a:path w="27940" h="3375659">
                <a:moveTo>
                  <a:pt x="2794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7940" y="1531619"/>
                </a:lnTo>
                <a:lnTo>
                  <a:pt x="27940" y="1521459"/>
                </a:lnTo>
                <a:close/>
              </a:path>
              <a:path w="27940" h="3375659">
                <a:moveTo>
                  <a:pt x="2794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7940" y="1520189"/>
                </a:lnTo>
                <a:lnTo>
                  <a:pt x="27940" y="1513839"/>
                </a:lnTo>
                <a:close/>
              </a:path>
              <a:path w="27940" h="3375659">
                <a:moveTo>
                  <a:pt x="27940" y="1502410"/>
                </a:moveTo>
                <a:lnTo>
                  <a:pt x="0" y="1502410"/>
                </a:lnTo>
                <a:lnTo>
                  <a:pt x="0" y="1512569"/>
                </a:lnTo>
                <a:lnTo>
                  <a:pt x="27940" y="1512569"/>
                </a:lnTo>
                <a:lnTo>
                  <a:pt x="27940" y="1502410"/>
                </a:lnTo>
                <a:close/>
              </a:path>
              <a:path w="27940" h="3375659">
                <a:moveTo>
                  <a:pt x="2794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7940" y="1501139"/>
                </a:lnTo>
                <a:lnTo>
                  <a:pt x="27940" y="1494789"/>
                </a:lnTo>
                <a:close/>
              </a:path>
              <a:path w="27940" h="3375659">
                <a:moveTo>
                  <a:pt x="2794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7940" y="1493519"/>
                </a:lnTo>
                <a:lnTo>
                  <a:pt x="27940" y="1483359"/>
                </a:lnTo>
                <a:close/>
              </a:path>
              <a:path w="27940" h="3375659">
                <a:moveTo>
                  <a:pt x="2794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7940" y="1482089"/>
                </a:lnTo>
                <a:lnTo>
                  <a:pt x="27940" y="1475739"/>
                </a:lnTo>
                <a:close/>
              </a:path>
              <a:path w="27940" h="3375659">
                <a:moveTo>
                  <a:pt x="27940" y="1464309"/>
                </a:moveTo>
                <a:lnTo>
                  <a:pt x="0" y="1464309"/>
                </a:lnTo>
                <a:lnTo>
                  <a:pt x="0" y="1474469"/>
                </a:lnTo>
                <a:lnTo>
                  <a:pt x="27940" y="1474469"/>
                </a:lnTo>
                <a:lnTo>
                  <a:pt x="27940" y="1464309"/>
                </a:lnTo>
                <a:close/>
              </a:path>
              <a:path w="27940" h="3375659">
                <a:moveTo>
                  <a:pt x="27940" y="1450339"/>
                </a:moveTo>
                <a:lnTo>
                  <a:pt x="0" y="1450339"/>
                </a:lnTo>
                <a:lnTo>
                  <a:pt x="0" y="1463039"/>
                </a:lnTo>
                <a:lnTo>
                  <a:pt x="27940" y="1463039"/>
                </a:lnTo>
                <a:lnTo>
                  <a:pt x="27940" y="1450339"/>
                </a:lnTo>
                <a:close/>
              </a:path>
              <a:path w="27940" h="33756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3756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375659">
                <a:moveTo>
                  <a:pt x="27940" y="1419860"/>
                </a:moveTo>
                <a:lnTo>
                  <a:pt x="0" y="1419860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60"/>
                </a:lnTo>
                <a:close/>
              </a:path>
              <a:path w="27940" h="33756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375659">
                <a:moveTo>
                  <a:pt x="27940" y="1400809"/>
                </a:moveTo>
                <a:lnTo>
                  <a:pt x="0" y="1400809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09"/>
                </a:lnTo>
                <a:close/>
              </a:path>
              <a:path w="27940" h="33756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375659">
                <a:moveTo>
                  <a:pt x="27940" y="1381759"/>
                </a:moveTo>
                <a:lnTo>
                  <a:pt x="0" y="1381759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59"/>
                </a:lnTo>
                <a:close/>
              </a:path>
              <a:path w="27940" h="33756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375659">
                <a:moveTo>
                  <a:pt x="27940" y="1362709"/>
                </a:moveTo>
                <a:lnTo>
                  <a:pt x="0" y="1362709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09"/>
                </a:lnTo>
                <a:close/>
              </a:path>
              <a:path w="27940" h="33756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375659">
                <a:moveTo>
                  <a:pt x="27940" y="1352549"/>
                </a:moveTo>
                <a:lnTo>
                  <a:pt x="0" y="135254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52549"/>
                </a:lnTo>
                <a:close/>
              </a:path>
              <a:path w="27940" h="3375659">
                <a:moveTo>
                  <a:pt x="27940" y="1922779"/>
                </a:moveTo>
                <a:lnTo>
                  <a:pt x="0" y="1922779"/>
                </a:lnTo>
                <a:lnTo>
                  <a:pt x="0" y="2011679"/>
                </a:lnTo>
                <a:lnTo>
                  <a:pt x="27940" y="2011679"/>
                </a:lnTo>
                <a:lnTo>
                  <a:pt x="27940" y="1922779"/>
                </a:lnTo>
                <a:close/>
              </a:path>
              <a:path w="27940" h="3375659">
                <a:moveTo>
                  <a:pt x="27940" y="2524759"/>
                </a:moveTo>
                <a:lnTo>
                  <a:pt x="0" y="2524759"/>
                </a:lnTo>
                <a:lnTo>
                  <a:pt x="0" y="2532379"/>
                </a:lnTo>
                <a:lnTo>
                  <a:pt x="27940" y="2532379"/>
                </a:lnTo>
                <a:lnTo>
                  <a:pt x="27940" y="2524759"/>
                </a:lnTo>
                <a:close/>
              </a:path>
              <a:path w="27940" h="3375659">
                <a:moveTo>
                  <a:pt x="27940" y="2096769"/>
                </a:moveTo>
                <a:lnTo>
                  <a:pt x="0" y="2096769"/>
                </a:lnTo>
                <a:lnTo>
                  <a:pt x="0" y="2523489"/>
                </a:lnTo>
                <a:lnTo>
                  <a:pt x="27940" y="2523489"/>
                </a:lnTo>
                <a:lnTo>
                  <a:pt x="27940" y="2096769"/>
                </a:lnTo>
                <a:close/>
              </a:path>
              <a:path w="27940" h="3375659">
                <a:moveTo>
                  <a:pt x="27940" y="2077719"/>
                </a:moveTo>
                <a:lnTo>
                  <a:pt x="0" y="2077719"/>
                </a:lnTo>
                <a:lnTo>
                  <a:pt x="0" y="2095499"/>
                </a:lnTo>
                <a:lnTo>
                  <a:pt x="27940" y="2095499"/>
                </a:lnTo>
                <a:lnTo>
                  <a:pt x="27940" y="2077719"/>
                </a:lnTo>
                <a:close/>
              </a:path>
              <a:path w="27940" h="3375659">
                <a:moveTo>
                  <a:pt x="27940" y="2058669"/>
                </a:moveTo>
                <a:lnTo>
                  <a:pt x="0" y="2058669"/>
                </a:lnTo>
                <a:lnTo>
                  <a:pt x="0" y="2076449"/>
                </a:lnTo>
                <a:lnTo>
                  <a:pt x="27940" y="2076449"/>
                </a:lnTo>
                <a:lnTo>
                  <a:pt x="27940" y="2058669"/>
                </a:lnTo>
                <a:close/>
              </a:path>
              <a:path w="27940" h="3375659">
                <a:moveTo>
                  <a:pt x="27940" y="2035809"/>
                </a:moveTo>
                <a:lnTo>
                  <a:pt x="0" y="2035809"/>
                </a:lnTo>
                <a:lnTo>
                  <a:pt x="0" y="2057399"/>
                </a:lnTo>
                <a:lnTo>
                  <a:pt x="27940" y="2057399"/>
                </a:lnTo>
                <a:lnTo>
                  <a:pt x="27940" y="2035809"/>
                </a:lnTo>
                <a:close/>
              </a:path>
              <a:path w="27940" h="3375659">
                <a:moveTo>
                  <a:pt x="27940" y="2016759"/>
                </a:moveTo>
                <a:lnTo>
                  <a:pt x="0" y="2016759"/>
                </a:lnTo>
                <a:lnTo>
                  <a:pt x="0" y="2034539"/>
                </a:lnTo>
                <a:lnTo>
                  <a:pt x="27940" y="2034539"/>
                </a:lnTo>
                <a:lnTo>
                  <a:pt x="27940" y="2016759"/>
                </a:lnTo>
                <a:close/>
              </a:path>
              <a:path w="27940" h="3375659">
                <a:moveTo>
                  <a:pt x="27940" y="2012949"/>
                </a:moveTo>
                <a:lnTo>
                  <a:pt x="0" y="2012949"/>
                </a:lnTo>
                <a:lnTo>
                  <a:pt x="0" y="2015489"/>
                </a:lnTo>
                <a:lnTo>
                  <a:pt x="27940" y="2015489"/>
                </a:lnTo>
                <a:lnTo>
                  <a:pt x="27940" y="2012949"/>
                </a:lnTo>
                <a:close/>
              </a:path>
              <a:path w="27940" h="3375659">
                <a:moveTo>
                  <a:pt x="27940" y="2532379"/>
                </a:moveTo>
                <a:lnTo>
                  <a:pt x="0" y="2532379"/>
                </a:lnTo>
                <a:lnTo>
                  <a:pt x="0" y="2707639"/>
                </a:lnTo>
                <a:lnTo>
                  <a:pt x="27940" y="2707639"/>
                </a:lnTo>
                <a:lnTo>
                  <a:pt x="27940" y="2532379"/>
                </a:lnTo>
                <a:close/>
              </a:path>
              <a:path w="27940" h="3375659">
                <a:moveTo>
                  <a:pt x="27940" y="2707640"/>
                </a:moveTo>
                <a:lnTo>
                  <a:pt x="0" y="2707640"/>
                </a:lnTo>
                <a:lnTo>
                  <a:pt x="0" y="3375659"/>
                </a:lnTo>
                <a:lnTo>
                  <a:pt x="27940" y="3375659"/>
                </a:lnTo>
                <a:lnTo>
                  <a:pt x="27940" y="2707640"/>
                </a:lnTo>
                <a:close/>
              </a:path>
            </a:pathLst>
          </a:custGeom>
          <a:solidFill>
            <a:srgbClr val="1C38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503919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9050" y="0"/>
                </a:moveTo>
                <a:lnTo>
                  <a:pt x="0" y="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3350259">
                <a:moveTo>
                  <a:pt x="27939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114300"/>
                </a:lnTo>
                <a:close/>
              </a:path>
              <a:path w="27940" h="3350259">
                <a:moveTo>
                  <a:pt x="27939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27000"/>
                </a:lnTo>
                <a:close/>
              </a:path>
              <a:path w="27940" h="3350259">
                <a:moveTo>
                  <a:pt x="2793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39" y="158750"/>
                </a:lnTo>
                <a:lnTo>
                  <a:pt x="27939" y="146050"/>
                </a:lnTo>
                <a:close/>
              </a:path>
              <a:path w="27940" h="3350259">
                <a:moveTo>
                  <a:pt x="27939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39" y="171450"/>
                </a:lnTo>
                <a:lnTo>
                  <a:pt x="27939" y="158750"/>
                </a:lnTo>
                <a:close/>
              </a:path>
              <a:path w="27940" h="3350259">
                <a:moveTo>
                  <a:pt x="27939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71450"/>
                </a:lnTo>
                <a:close/>
              </a:path>
              <a:path w="27940" h="3350259">
                <a:moveTo>
                  <a:pt x="27939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203200"/>
                </a:lnTo>
                <a:close/>
              </a:path>
              <a:path w="27940" h="33502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350259">
                <a:moveTo>
                  <a:pt x="27939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39" y="228599"/>
                </a:lnTo>
                <a:lnTo>
                  <a:pt x="27939" y="222250"/>
                </a:lnTo>
                <a:close/>
              </a:path>
              <a:path w="27940" h="3350259">
                <a:moveTo>
                  <a:pt x="27939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28600"/>
                </a:lnTo>
                <a:close/>
              </a:path>
              <a:path w="27940" h="3350259">
                <a:moveTo>
                  <a:pt x="27939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41300"/>
                </a:lnTo>
                <a:close/>
              </a:path>
              <a:path w="27940" h="3350259">
                <a:moveTo>
                  <a:pt x="27939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39" y="336550"/>
                </a:lnTo>
                <a:lnTo>
                  <a:pt x="27939" y="266700"/>
                </a:lnTo>
                <a:close/>
              </a:path>
              <a:path w="27940" h="3350259">
                <a:moveTo>
                  <a:pt x="27939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39" y="374650"/>
                </a:lnTo>
                <a:lnTo>
                  <a:pt x="27939" y="336550"/>
                </a:lnTo>
                <a:close/>
              </a:path>
              <a:path w="27940" h="3350259">
                <a:moveTo>
                  <a:pt x="27939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39" y="379730"/>
                </a:lnTo>
                <a:lnTo>
                  <a:pt x="27939" y="374650"/>
                </a:lnTo>
                <a:close/>
              </a:path>
              <a:path w="27940" h="3350259">
                <a:moveTo>
                  <a:pt x="27939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39" y="386080"/>
                </a:lnTo>
                <a:lnTo>
                  <a:pt x="27939" y="379730"/>
                </a:lnTo>
                <a:close/>
              </a:path>
              <a:path w="27940" h="3350259">
                <a:moveTo>
                  <a:pt x="27939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39" y="392429"/>
                </a:lnTo>
                <a:lnTo>
                  <a:pt x="27939" y="386080"/>
                </a:lnTo>
                <a:close/>
              </a:path>
              <a:path w="27940" h="3350259">
                <a:moveTo>
                  <a:pt x="27939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39" y="419100"/>
                </a:lnTo>
                <a:lnTo>
                  <a:pt x="27939" y="392430"/>
                </a:lnTo>
                <a:close/>
              </a:path>
              <a:path w="27940" h="3350259">
                <a:moveTo>
                  <a:pt x="27939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19100"/>
                </a:lnTo>
                <a:close/>
              </a:path>
              <a:path w="27940" h="3350259">
                <a:moveTo>
                  <a:pt x="27939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6880"/>
                </a:lnTo>
                <a:close/>
              </a:path>
              <a:path w="27940" h="3350259">
                <a:moveTo>
                  <a:pt x="2793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3350259">
                <a:moveTo>
                  <a:pt x="27939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39" y="463550"/>
                </a:lnTo>
                <a:lnTo>
                  <a:pt x="27939" y="457200"/>
                </a:lnTo>
                <a:close/>
              </a:path>
              <a:path w="27940" h="3350259">
                <a:moveTo>
                  <a:pt x="27939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39" y="506730"/>
                </a:lnTo>
                <a:lnTo>
                  <a:pt x="27939" y="463550"/>
                </a:lnTo>
                <a:close/>
              </a:path>
              <a:path w="27940" h="3350259">
                <a:moveTo>
                  <a:pt x="27939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6730"/>
                </a:lnTo>
                <a:close/>
              </a:path>
              <a:path w="27940" h="3350259">
                <a:moveTo>
                  <a:pt x="27939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14350"/>
                </a:lnTo>
                <a:close/>
              </a:path>
              <a:path w="27940" h="3350259">
                <a:moveTo>
                  <a:pt x="27939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20700"/>
                </a:lnTo>
                <a:close/>
              </a:path>
              <a:path w="27940" h="3350259">
                <a:moveTo>
                  <a:pt x="27939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39" y="563879"/>
                </a:lnTo>
                <a:lnTo>
                  <a:pt x="27939" y="557530"/>
                </a:lnTo>
                <a:close/>
              </a:path>
              <a:path w="27940" h="3350259">
                <a:moveTo>
                  <a:pt x="27939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39" y="595630"/>
                </a:lnTo>
                <a:lnTo>
                  <a:pt x="27939" y="563880"/>
                </a:lnTo>
                <a:close/>
              </a:path>
              <a:path w="27940" h="3350259">
                <a:moveTo>
                  <a:pt x="2793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95630"/>
                </a:lnTo>
                <a:close/>
              </a:path>
              <a:path w="27940" h="3350259">
                <a:moveTo>
                  <a:pt x="27939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39" y="609599"/>
                </a:lnTo>
                <a:lnTo>
                  <a:pt x="27939" y="601980"/>
                </a:lnTo>
                <a:close/>
              </a:path>
              <a:path w="27940" h="3350259">
                <a:moveTo>
                  <a:pt x="27939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3350259">
                <a:moveTo>
                  <a:pt x="27939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7700"/>
                </a:lnTo>
                <a:close/>
              </a:path>
              <a:path w="27940" h="3350259">
                <a:moveTo>
                  <a:pt x="27939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52780"/>
                </a:lnTo>
                <a:close/>
              </a:path>
              <a:path w="27940" h="3350259">
                <a:moveTo>
                  <a:pt x="27939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678180"/>
                </a:lnTo>
                <a:close/>
              </a:path>
              <a:path w="27940" h="3350259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3350259">
                <a:moveTo>
                  <a:pt x="27939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54380"/>
                </a:lnTo>
                <a:close/>
              </a:path>
              <a:path w="27940" h="3350259">
                <a:moveTo>
                  <a:pt x="27939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62000"/>
                </a:lnTo>
                <a:close/>
              </a:path>
              <a:path w="27940" h="3350259">
                <a:moveTo>
                  <a:pt x="27939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73430"/>
                </a:lnTo>
                <a:close/>
              </a:path>
              <a:path w="27940" h="3350259">
                <a:moveTo>
                  <a:pt x="27939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39" y="876300"/>
                </a:lnTo>
                <a:lnTo>
                  <a:pt x="27939" y="800100"/>
                </a:lnTo>
                <a:close/>
              </a:path>
              <a:path w="27940" h="3350259">
                <a:moveTo>
                  <a:pt x="27939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876300"/>
                </a:lnTo>
                <a:close/>
              </a:path>
              <a:path w="27940" h="3350259">
                <a:moveTo>
                  <a:pt x="27939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2350"/>
                </a:lnTo>
                <a:close/>
              </a:path>
              <a:path w="27940" h="3350259">
                <a:moveTo>
                  <a:pt x="27939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39" y="1098550"/>
                </a:lnTo>
                <a:lnTo>
                  <a:pt x="27939" y="1046480"/>
                </a:lnTo>
                <a:close/>
              </a:path>
              <a:path w="27940" h="3350259">
                <a:moveTo>
                  <a:pt x="27939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98550"/>
                </a:lnTo>
                <a:close/>
              </a:path>
              <a:path w="27940" h="3350259">
                <a:moveTo>
                  <a:pt x="27939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39" y="1129030"/>
                </a:lnTo>
                <a:lnTo>
                  <a:pt x="27939" y="1116330"/>
                </a:lnTo>
                <a:close/>
              </a:path>
              <a:path w="27940" h="3350259">
                <a:moveTo>
                  <a:pt x="27939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9030"/>
                </a:lnTo>
                <a:close/>
              </a:path>
              <a:path w="27940" h="3350259">
                <a:moveTo>
                  <a:pt x="27939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55700"/>
                </a:lnTo>
                <a:close/>
              </a:path>
              <a:path w="27940" h="3350259">
                <a:moveTo>
                  <a:pt x="27939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39" y="1192530"/>
                </a:lnTo>
                <a:lnTo>
                  <a:pt x="27939" y="1186180"/>
                </a:lnTo>
                <a:close/>
              </a:path>
              <a:path w="27940" h="3350259">
                <a:moveTo>
                  <a:pt x="27939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39" y="1198880"/>
                </a:lnTo>
                <a:lnTo>
                  <a:pt x="27939" y="1192530"/>
                </a:lnTo>
                <a:close/>
              </a:path>
              <a:path w="27940" h="3350259">
                <a:moveTo>
                  <a:pt x="27939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98880"/>
                </a:lnTo>
                <a:close/>
              </a:path>
              <a:path w="27940" h="3350259">
                <a:moveTo>
                  <a:pt x="27939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39" y="1256030"/>
                </a:lnTo>
                <a:lnTo>
                  <a:pt x="27939" y="1231900"/>
                </a:lnTo>
                <a:close/>
              </a:path>
              <a:path w="27940" h="3350259">
                <a:moveTo>
                  <a:pt x="27939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39" y="1308100"/>
                </a:lnTo>
                <a:lnTo>
                  <a:pt x="27939" y="1256030"/>
                </a:lnTo>
                <a:close/>
              </a:path>
              <a:path w="27940" h="3350259">
                <a:moveTo>
                  <a:pt x="27939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8100"/>
                </a:lnTo>
                <a:close/>
              </a:path>
              <a:path w="27940" h="3350259">
                <a:moveTo>
                  <a:pt x="27939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39" y="1897380"/>
                </a:lnTo>
                <a:lnTo>
                  <a:pt x="27939" y="1629410"/>
                </a:lnTo>
                <a:close/>
              </a:path>
              <a:path w="27940" h="3350259">
                <a:moveTo>
                  <a:pt x="2793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39" y="1628139"/>
                </a:lnTo>
                <a:lnTo>
                  <a:pt x="27939" y="1621789"/>
                </a:lnTo>
                <a:close/>
              </a:path>
              <a:path w="27940" h="3350259">
                <a:moveTo>
                  <a:pt x="2793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39" y="1620520"/>
                </a:lnTo>
                <a:lnTo>
                  <a:pt x="27939" y="1610360"/>
                </a:lnTo>
                <a:close/>
              </a:path>
              <a:path w="27940" h="3350259">
                <a:moveTo>
                  <a:pt x="2793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39" y="1609089"/>
                </a:lnTo>
                <a:lnTo>
                  <a:pt x="27939" y="1602739"/>
                </a:lnTo>
                <a:close/>
              </a:path>
              <a:path w="27940" h="3350259">
                <a:moveTo>
                  <a:pt x="2793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39" y="1601470"/>
                </a:lnTo>
                <a:lnTo>
                  <a:pt x="27939" y="1591310"/>
                </a:lnTo>
                <a:close/>
              </a:path>
              <a:path w="27940" h="3350259">
                <a:moveTo>
                  <a:pt x="2793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39" y="1590039"/>
                </a:lnTo>
                <a:lnTo>
                  <a:pt x="27939" y="1583689"/>
                </a:lnTo>
                <a:close/>
              </a:path>
              <a:path w="27940" h="3350259">
                <a:moveTo>
                  <a:pt x="2793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39" y="1582420"/>
                </a:lnTo>
                <a:lnTo>
                  <a:pt x="27939" y="1572260"/>
                </a:lnTo>
                <a:close/>
              </a:path>
              <a:path w="27940" h="3350259">
                <a:moveTo>
                  <a:pt x="27939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39" y="1570989"/>
                </a:lnTo>
                <a:lnTo>
                  <a:pt x="27939" y="1564639"/>
                </a:lnTo>
                <a:close/>
              </a:path>
              <a:path w="27940" h="3350259">
                <a:moveTo>
                  <a:pt x="2793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39" y="1563370"/>
                </a:lnTo>
                <a:lnTo>
                  <a:pt x="27939" y="1553210"/>
                </a:lnTo>
                <a:close/>
              </a:path>
              <a:path w="27940" h="33502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3502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350259">
                <a:moveTo>
                  <a:pt x="27939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40"/>
                </a:lnTo>
                <a:close/>
              </a:path>
              <a:path w="27940" h="33502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350259">
                <a:moveTo>
                  <a:pt x="27939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90"/>
                </a:lnTo>
                <a:close/>
              </a:path>
              <a:path w="27940" h="33502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3502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3502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3502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3502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3502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3502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350259">
                <a:moveTo>
                  <a:pt x="27939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24939"/>
                </a:lnTo>
                <a:close/>
              </a:path>
              <a:path w="27940" h="33502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50259">
                <a:moveTo>
                  <a:pt x="27939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39" y="1412240"/>
                </a:lnTo>
                <a:lnTo>
                  <a:pt x="27939" y="1405890"/>
                </a:lnTo>
                <a:close/>
              </a:path>
              <a:path w="27940" h="3350259">
                <a:moveTo>
                  <a:pt x="2793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39" y="1404620"/>
                </a:lnTo>
                <a:lnTo>
                  <a:pt x="27939" y="1394460"/>
                </a:lnTo>
                <a:close/>
              </a:path>
              <a:path w="27940" h="3350259">
                <a:moveTo>
                  <a:pt x="2793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39" y="1393189"/>
                </a:lnTo>
                <a:lnTo>
                  <a:pt x="27939" y="1386840"/>
                </a:lnTo>
                <a:close/>
              </a:path>
              <a:path w="27940" h="3350259">
                <a:moveTo>
                  <a:pt x="2793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39" y="1385570"/>
                </a:lnTo>
                <a:lnTo>
                  <a:pt x="27939" y="1375410"/>
                </a:lnTo>
                <a:close/>
              </a:path>
              <a:path w="27940" h="3350259">
                <a:moveTo>
                  <a:pt x="27939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39" y="1374139"/>
                </a:lnTo>
                <a:lnTo>
                  <a:pt x="27939" y="1367790"/>
                </a:lnTo>
                <a:close/>
              </a:path>
              <a:path w="27940" h="3350259">
                <a:moveTo>
                  <a:pt x="27939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39" y="1366520"/>
                </a:lnTo>
                <a:lnTo>
                  <a:pt x="27939" y="1356360"/>
                </a:lnTo>
                <a:close/>
              </a:path>
              <a:path w="27940" h="3350259">
                <a:moveTo>
                  <a:pt x="27939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39" y="1355090"/>
                </a:lnTo>
                <a:lnTo>
                  <a:pt x="27939" y="1348739"/>
                </a:lnTo>
                <a:close/>
              </a:path>
              <a:path w="27940" h="33502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350259">
                <a:moveTo>
                  <a:pt x="27939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89"/>
                </a:lnTo>
                <a:close/>
              </a:path>
              <a:path w="27940" h="3350259">
                <a:moveTo>
                  <a:pt x="27939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27150"/>
                </a:lnTo>
                <a:close/>
              </a:path>
              <a:path w="27940" h="3350259">
                <a:moveTo>
                  <a:pt x="27939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39" y="1986280"/>
                </a:lnTo>
                <a:lnTo>
                  <a:pt x="27939" y="1897380"/>
                </a:lnTo>
                <a:close/>
              </a:path>
              <a:path w="27940" h="3350259">
                <a:moveTo>
                  <a:pt x="27939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39" y="2506980"/>
                </a:lnTo>
                <a:lnTo>
                  <a:pt x="27939" y="2499360"/>
                </a:lnTo>
                <a:close/>
              </a:path>
              <a:path w="27940" h="3350259">
                <a:moveTo>
                  <a:pt x="27939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39" y="2498090"/>
                </a:lnTo>
                <a:lnTo>
                  <a:pt x="27939" y="2071370"/>
                </a:lnTo>
                <a:close/>
              </a:path>
              <a:path w="27940" h="3350259">
                <a:moveTo>
                  <a:pt x="27939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39" y="2070100"/>
                </a:lnTo>
                <a:lnTo>
                  <a:pt x="27939" y="2052320"/>
                </a:lnTo>
                <a:close/>
              </a:path>
              <a:path w="27940" h="3350259">
                <a:moveTo>
                  <a:pt x="27939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39" y="2051050"/>
                </a:lnTo>
                <a:lnTo>
                  <a:pt x="27939" y="2033270"/>
                </a:lnTo>
                <a:close/>
              </a:path>
              <a:path w="27940" h="3350259">
                <a:moveTo>
                  <a:pt x="27939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39" y="2032000"/>
                </a:lnTo>
                <a:lnTo>
                  <a:pt x="27939" y="2010410"/>
                </a:lnTo>
                <a:close/>
              </a:path>
              <a:path w="27940" h="3350259">
                <a:moveTo>
                  <a:pt x="27939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39" y="2009139"/>
                </a:lnTo>
                <a:lnTo>
                  <a:pt x="27939" y="1991360"/>
                </a:lnTo>
                <a:close/>
              </a:path>
              <a:path w="27940" h="3350259">
                <a:moveTo>
                  <a:pt x="27939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39" y="1990089"/>
                </a:lnTo>
                <a:lnTo>
                  <a:pt x="27939" y="1987550"/>
                </a:lnTo>
                <a:close/>
              </a:path>
              <a:path w="27940" h="3350259">
                <a:moveTo>
                  <a:pt x="27939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39" y="2682240"/>
                </a:lnTo>
                <a:lnTo>
                  <a:pt x="27939" y="2506980"/>
                </a:lnTo>
                <a:close/>
              </a:path>
              <a:path w="27940" h="3350259">
                <a:moveTo>
                  <a:pt x="27939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39" y="3350260"/>
                </a:lnTo>
                <a:lnTo>
                  <a:pt x="27939" y="268224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53185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1142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11429" y="12699"/>
                </a:lnTo>
                <a:lnTo>
                  <a:pt x="1142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1C38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55853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5079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3324859">
                <a:moveTo>
                  <a:pt x="27940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40" y="101600"/>
                </a:lnTo>
                <a:lnTo>
                  <a:pt x="27940" y="88900"/>
                </a:lnTo>
                <a:close/>
              </a:path>
              <a:path w="27940" h="3324859">
                <a:moveTo>
                  <a:pt x="27940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40" y="120650"/>
                </a:lnTo>
                <a:lnTo>
                  <a:pt x="27940" y="101600"/>
                </a:lnTo>
                <a:close/>
              </a:path>
              <a:path w="27940" h="3324859">
                <a:moveTo>
                  <a:pt x="27940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0650"/>
                </a:lnTo>
                <a:close/>
              </a:path>
              <a:path w="27940" h="33248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324859">
                <a:moveTo>
                  <a:pt x="27940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46050"/>
                </a:lnTo>
                <a:close/>
              </a:path>
              <a:path w="27940" h="3324859">
                <a:moveTo>
                  <a:pt x="2794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40" y="184150"/>
                </a:lnTo>
                <a:lnTo>
                  <a:pt x="27940" y="177800"/>
                </a:lnTo>
                <a:close/>
              </a:path>
              <a:path w="27940" h="3324859">
                <a:moveTo>
                  <a:pt x="2794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84150"/>
                </a:lnTo>
                <a:close/>
              </a:path>
              <a:path w="27940" h="3324859">
                <a:moveTo>
                  <a:pt x="27940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40" y="203199"/>
                </a:lnTo>
                <a:lnTo>
                  <a:pt x="27940" y="196850"/>
                </a:lnTo>
                <a:close/>
              </a:path>
              <a:path w="27940" h="3324859">
                <a:moveTo>
                  <a:pt x="27940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3324859">
                <a:moveTo>
                  <a:pt x="27940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15900"/>
                </a:lnTo>
                <a:close/>
              </a:path>
              <a:path w="27940" h="3324859">
                <a:moveTo>
                  <a:pt x="27940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40" y="311150"/>
                </a:lnTo>
                <a:lnTo>
                  <a:pt x="27940" y="241300"/>
                </a:lnTo>
                <a:close/>
              </a:path>
              <a:path w="27940" h="3324859">
                <a:moveTo>
                  <a:pt x="27940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11150"/>
                </a:lnTo>
                <a:close/>
              </a:path>
              <a:path w="27940" h="3324859">
                <a:moveTo>
                  <a:pt x="27940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40" y="354330"/>
                </a:lnTo>
                <a:lnTo>
                  <a:pt x="27940" y="349250"/>
                </a:lnTo>
                <a:close/>
              </a:path>
              <a:path w="27940" h="3324859">
                <a:moveTo>
                  <a:pt x="27940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54330"/>
                </a:lnTo>
                <a:close/>
              </a:path>
              <a:path w="27940" h="3324859">
                <a:moveTo>
                  <a:pt x="2794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40" y="367029"/>
                </a:lnTo>
                <a:lnTo>
                  <a:pt x="27940" y="360680"/>
                </a:lnTo>
                <a:close/>
              </a:path>
              <a:path w="27940" h="3324859">
                <a:moveTo>
                  <a:pt x="27940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7030"/>
                </a:lnTo>
                <a:close/>
              </a:path>
              <a:path w="27940" h="3324859">
                <a:moveTo>
                  <a:pt x="27940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40" y="411480"/>
                </a:lnTo>
                <a:lnTo>
                  <a:pt x="27940" y="393700"/>
                </a:lnTo>
                <a:close/>
              </a:path>
              <a:path w="27940" h="3324859">
                <a:moveTo>
                  <a:pt x="27940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1480"/>
                </a:lnTo>
                <a:close/>
              </a:path>
              <a:path w="27940" h="3324859">
                <a:moveTo>
                  <a:pt x="2794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3324859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3324859">
                <a:moveTo>
                  <a:pt x="27940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38150"/>
                </a:lnTo>
                <a:close/>
              </a:path>
              <a:path w="27940" h="3324859">
                <a:moveTo>
                  <a:pt x="27940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81330"/>
                </a:lnTo>
                <a:close/>
              </a:path>
              <a:path w="27940" h="3324859">
                <a:moveTo>
                  <a:pt x="27940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8950"/>
                </a:lnTo>
                <a:close/>
              </a:path>
              <a:path w="27940" h="3324859">
                <a:moveTo>
                  <a:pt x="27940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40" y="532130"/>
                </a:lnTo>
                <a:lnTo>
                  <a:pt x="27940" y="495300"/>
                </a:lnTo>
                <a:close/>
              </a:path>
              <a:path w="27940" h="3324859">
                <a:moveTo>
                  <a:pt x="27940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2130"/>
                </a:lnTo>
                <a:close/>
              </a:path>
              <a:path w="27940" h="3324859">
                <a:moveTo>
                  <a:pt x="27940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40" y="570230"/>
                </a:lnTo>
                <a:lnTo>
                  <a:pt x="27940" y="538480"/>
                </a:lnTo>
                <a:close/>
              </a:path>
              <a:path w="27940" h="3324859">
                <a:moveTo>
                  <a:pt x="27940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0230"/>
                </a:lnTo>
                <a:close/>
              </a:path>
              <a:path w="27940" h="3324859">
                <a:moveTo>
                  <a:pt x="27940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76580"/>
                </a:lnTo>
                <a:close/>
              </a:path>
              <a:path w="27940" h="3324859">
                <a:moveTo>
                  <a:pt x="27940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584200"/>
                </a:lnTo>
                <a:close/>
              </a:path>
              <a:path w="27940" h="3324859">
                <a:moveTo>
                  <a:pt x="27940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2300"/>
                </a:lnTo>
                <a:close/>
              </a:path>
              <a:path w="27940" h="3324859">
                <a:moveTo>
                  <a:pt x="27940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27380"/>
                </a:lnTo>
                <a:close/>
              </a:path>
              <a:path w="27940" h="3324859">
                <a:moveTo>
                  <a:pt x="27940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652780"/>
                </a:lnTo>
                <a:close/>
              </a:path>
              <a:path w="27940" h="3324859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3324859">
                <a:moveTo>
                  <a:pt x="27940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8980"/>
                </a:lnTo>
                <a:close/>
              </a:path>
              <a:path w="27940" h="3324859">
                <a:moveTo>
                  <a:pt x="27940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36600"/>
                </a:lnTo>
                <a:close/>
              </a:path>
              <a:path w="27940" h="3324859">
                <a:moveTo>
                  <a:pt x="2794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8030"/>
                </a:lnTo>
                <a:close/>
              </a:path>
              <a:path w="27940" h="3324859">
                <a:moveTo>
                  <a:pt x="27940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774700"/>
                </a:lnTo>
                <a:close/>
              </a:path>
              <a:path w="27940" h="3324859">
                <a:moveTo>
                  <a:pt x="27940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40" y="996950"/>
                </a:lnTo>
                <a:lnTo>
                  <a:pt x="27940" y="850900"/>
                </a:lnTo>
                <a:close/>
              </a:path>
              <a:path w="27940" h="3324859">
                <a:moveTo>
                  <a:pt x="27940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6950"/>
                </a:lnTo>
                <a:close/>
              </a:path>
              <a:path w="27940" h="3324859">
                <a:moveTo>
                  <a:pt x="27940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21080"/>
                </a:lnTo>
                <a:close/>
              </a:path>
              <a:path w="27940" h="3324859">
                <a:moveTo>
                  <a:pt x="27940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73150"/>
                </a:lnTo>
                <a:close/>
              </a:path>
              <a:path w="27940" h="3324859">
                <a:moveTo>
                  <a:pt x="27940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40" y="1103630"/>
                </a:lnTo>
                <a:lnTo>
                  <a:pt x="27940" y="1090930"/>
                </a:lnTo>
                <a:close/>
              </a:path>
              <a:path w="27940" h="3324859">
                <a:moveTo>
                  <a:pt x="27940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03630"/>
                </a:lnTo>
                <a:close/>
              </a:path>
              <a:path w="27940" h="3324859">
                <a:moveTo>
                  <a:pt x="27940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30300"/>
                </a:lnTo>
                <a:close/>
              </a:path>
              <a:path w="27940" h="3324859">
                <a:moveTo>
                  <a:pt x="27940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3324859">
                <a:moveTo>
                  <a:pt x="27940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40" y="1173480"/>
                </a:lnTo>
                <a:lnTo>
                  <a:pt x="27940" y="1167130"/>
                </a:lnTo>
                <a:close/>
              </a:path>
              <a:path w="27940" h="3324859">
                <a:moveTo>
                  <a:pt x="27940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3480"/>
                </a:lnTo>
                <a:close/>
              </a:path>
              <a:path w="27940" h="3324859">
                <a:moveTo>
                  <a:pt x="27940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40" y="1230630"/>
                </a:lnTo>
                <a:lnTo>
                  <a:pt x="27940" y="1206500"/>
                </a:lnTo>
                <a:close/>
              </a:path>
              <a:path w="27940" h="3324859">
                <a:moveTo>
                  <a:pt x="27940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30630"/>
                </a:lnTo>
                <a:close/>
              </a:path>
              <a:path w="27940" h="3324859">
                <a:moveTo>
                  <a:pt x="27940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40" y="1300480"/>
                </a:lnTo>
                <a:lnTo>
                  <a:pt x="27940" y="1282700"/>
                </a:lnTo>
                <a:close/>
              </a:path>
              <a:path w="27940" h="3324859">
                <a:moveTo>
                  <a:pt x="27940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40" y="1871980"/>
                </a:lnTo>
                <a:lnTo>
                  <a:pt x="27940" y="1604010"/>
                </a:lnTo>
                <a:close/>
              </a:path>
              <a:path w="27940" h="33248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3248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32485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33248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32485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33248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3248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3248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3248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3248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3248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3248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324859">
                <a:moveTo>
                  <a:pt x="27940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82090"/>
                </a:lnTo>
                <a:close/>
              </a:path>
              <a:path w="27940" h="3324859">
                <a:moveTo>
                  <a:pt x="2794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40" y="1480820"/>
                </a:lnTo>
                <a:lnTo>
                  <a:pt x="27940" y="1470660"/>
                </a:lnTo>
                <a:close/>
              </a:path>
              <a:path w="27940" h="3324859">
                <a:moveTo>
                  <a:pt x="2794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40" y="1469389"/>
                </a:lnTo>
                <a:lnTo>
                  <a:pt x="27940" y="1463039"/>
                </a:lnTo>
                <a:close/>
              </a:path>
              <a:path w="27940" h="3324859">
                <a:moveTo>
                  <a:pt x="2794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40" y="1461770"/>
                </a:lnTo>
                <a:lnTo>
                  <a:pt x="27940" y="1451610"/>
                </a:lnTo>
                <a:close/>
              </a:path>
              <a:path w="27940" h="3324859">
                <a:moveTo>
                  <a:pt x="2794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40" y="1450339"/>
                </a:lnTo>
                <a:lnTo>
                  <a:pt x="27940" y="1443989"/>
                </a:lnTo>
                <a:close/>
              </a:path>
              <a:path w="27940" h="3324859">
                <a:moveTo>
                  <a:pt x="2794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40" y="1442720"/>
                </a:lnTo>
                <a:lnTo>
                  <a:pt x="27940" y="1432560"/>
                </a:lnTo>
                <a:close/>
              </a:path>
              <a:path w="27940" h="3324859">
                <a:moveTo>
                  <a:pt x="2794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40" y="1431289"/>
                </a:lnTo>
                <a:lnTo>
                  <a:pt x="27940" y="1424940"/>
                </a:lnTo>
                <a:close/>
              </a:path>
              <a:path w="27940" h="33248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24859">
                <a:moveTo>
                  <a:pt x="27940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40" y="1412239"/>
                </a:lnTo>
                <a:lnTo>
                  <a:pt x="27940" y="1399539"/>
                </a:lnTo>
                <a:close/>
              </a:path>
              <a:path w="27940" h="33248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324859">
                <a:moveTo>
                  <a:pt x="27940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90"/>
                </a:lnTo>
                <a:close/>
              </a:path>
              <a:path w="27940" h="3324859">
                <a:moveTo>
                  <a:pt x="2794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69060"/>
                </a:lnTo>
                <a:close/>
              </a:path>
              <a:path w="27940" h="3324859">
                <a:moveTo>
                  <a:pt x="27940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40" y="1367789"/>
                </a:lnTo>
                <a:lnTo>
                  <a:pt x="27940" y="1361440"/>
                </a:lnTo>
                <a:close/>
              </a:path>
              <a:path w="27940" h="3324859">
                <a:moveTo>
                  <a:pt x="2794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40" y="1360170"/>
                </a:lnTo>
                <a:lnTo>
                  <a:pt x="27940" y="1350010"/>
                </a:lnTo>
                <a:close/>
              </a:path>
              <a:path w="27940" h="3324859">
                <a:moveTo>
                  <a:pt x="27940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40" y="1348739"/>
                </a:lnTo>
                <a:lnTo>
                  <a:pt x="27940" y="1342390"/>
                </a:lnTo>
                <a:close/>
              </a:path>
              <a:path w="27940" h="3324859">
                <a:moveTo>
                  <a:pt x="2794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40" y="1341120"/>
                </a:lnTo>
                <a:lnTo>
                  <a:pt x="27940" y="1330960"/>
                </a:lnTo>
                <a:close/>
              </a:path>
              <a:path w="27940" h="3324859">
                <a:moveTo>
                  <a:pt x="27940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40" y="1329690"/>
                </a:lnTo>
                <a:lnTo>
                  <a:pt x="27940" y="1323339"/>
                </a:lnTo>
                <a:close/>
              </a:path>
              <a:path w="27940" h="3324859">
                <a:moveTo>
                  <a:pt x="2794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40" y="1322070"/>
                </a:lnTo>
                <a:lnTo>
                  <a:pt x="27940" y="1311910"/>
                </a:lnTo>
                <a:close/>
              </a:path>
              <a:path w="27940" h="3324859">
                <a:moveTo>
                  <a:pt x="27940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40" y="1310640"/>
                </a:lnTo>
                <a:lnTo>
                  <a:pt x="27940" y="1304289"/>
                </a:lnTo>
                <a:close/>
              </a:path>
              <a:path w="27940" h="3324859">
                <a:moveTo>
                  <a:pt x="27940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40" y="1303020"/>
                </a:lnTo>
                <a:lnTo>
                  <a:pt x="27940" y="1301750"/>
                </a:lnTo>
                <a:close/>
              </a:path>
              <a:path w="27940" h="3324859">
                <a:moveTo>
                  <a:pt x="27940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40" y="1960880"/>
                </a:lnTo>
                <a:lnTo>
                  <a:pt x="27940" y="1871980"/>
                </a:lnTo>
                <a:close/>
              </a:path>
              <a:path w="27940" h="3324859">
                <a:moveTo>
                  <a:pt x="27940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40" y="2481580"/>
                </a:lnTo>
                <a:lnTo>
                  <a:pt x="27940" y="2473960"/>
                </a:lnTo>
                <a:close/>
              </a:path>
              <a:path w="27940" h="3324859">
                <a:moveTo>
                  <a:pt x="27940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40" y="2472690"/>
                </a:lnTo>
                <a:lnTo>
                  <a:pt x="27940" y="2045970"/>
                </a:lnTo>
                <a:close/>
              </a:path>
              <a:path w="27940" h="3324859">
                <a:moveTo>
                  <a:pt x="27940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40" y="2044700"/>
                </a:lnTo>
                <a:lnTo>
                  <a:pt x="27940" y="2026920"/>
                </a:lnTo>
                <a:close/>
              </a:path>
              <a:path w="27940" h="3324859">
                <a:moveTo>
                  <a:pt x="27940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40" y="2025650"/>
                </a:lnTo>
                <a:lnTo>
                  <a:pt x="27940" y="2007870"/>
                </a:lnTo>
                <a:close/>
              </a:path>
              <a:path w="27940" h="3324859">
                <a:moveTo>
                  <a:pt x="27940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40" y="2006600"/>
                </a:lnTo>
                <a:lnTo>
                  <a:pt x="27940" y="1985010"/>
                </a:lnTo>
                <a:close/>
              </a:path>
              <a:path w="27940" h="3324859">
                <a:moveTo>
                  <a:pt x="27940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40" y="1983739"/>
                </a:lnTo>
                <a:lnTo>
                  <a:pt x="27940" y="1965960"/>
                </a:lnTo>
                <a:close/>
              </a:path>
              <a:path w="27940" h="3324859">
                <a:moveTo>
                  <a:pt x="27940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40" y="1964689"/>
                </a:lnTo>
                <a:lnTo>
                  <a:pt x="27940" y="1962150"/>
                </a:lnTo>
                <a:close/>
              </a:path>
              <a:path w="27940" h="3324859">
                <a:moveTo>
                  <a:pt x="27940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40" y="2656840"/>
                </a:lnTo>
                <a:lnTo>
                  <a:pt x="27940" y="2481580"/>
                </a:lnTo>
                <a:close/>
              </a:path>
              <a:path w="27940" h="3324859">
                <a:moveTo>
                  <a:pt x="27940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40" y="3324860"/>
                </a:lnTo>
                <a:lnTo>
                  <a:pt x="27940" y="2656840"/>
                </a:lnTo>
                <a:close/>
              </a:path>
            </a:pathLst>
          </a:custGeom>
          <a:solidFill>
            <a:srgbClr val="1C37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586469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904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61314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3969" y="0"/>
                </a:moveTo>
                <a:lnTo>
                  <a:pt x="0" y="0"/>
                </a:lnTo>
                <a:lnTo>
                  <a:pt x="0" y="50800"/>
                </a:lnTo>
                <a:lnTo>
                  <a:pt x="26669" y="50800"/>
                </a:lnTo>
                <a:lnTo>
                  <a:pt x="2666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3286759">
                <a:moveTo>
                  <a:pt x="26669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69" y="63500"/>
                </a:lnTo>
                <a:lnTo>
                  <a:pt x="26669" y="50800"/>
                </a:lnTo>
                <a:close/>
              </a:path>
              <a:path w="26670" h="3286759">
                <a:moveTo>
                  <a:pt x="26669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69" y="82550"/>
                </a:lnTo>
                <a:lnTo>
                  <a:pt x="26669" y="63500"/>
                </a:lnTo>
                <a:close/>
              </a:path>
              <a:path w="26670" h="3286759">
                <a:moveTo>
                  <a:pt x="2666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69" y="95250"/>
                </a:lnTo>
                <a:lnTo>
                  <a:pt x="26669" y="82550"/>
                </a:lnTo>
                <a:close/>
              </a:path>
              <a:path w="26670" h="3286759">
                <a:moveTo>
                  <a:pt x="26669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69" y="107950"/>
                </a:lnTo>
                <a:lnTo>
                  <a:pt x="26669" y="95250"/>
                </a:lnTo>
                <a:close/>
              </a:path>
              <a:path w="26670" h="3286759">
                <a:moveTo>
                  <a:pt x="26669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69" y="139700"/>
                </a:lnTo>
                <a:lnTo>
                  <a:pt x="26669" y="107950"/>
                </a:lnTo>
                <a:close/>
              </a:path>
              <a:path w="26670" h="3286759">
                <a:moveTo>
                  <a:pt x="26669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69" y="146050"/>
                </a:lnTo>
                <a:lnTo>
                  <a:pt x="26669" y="139700"/>
                </a:lnTo>
                <a:close/>
              </a:path>
              <a:path w="26670" h="3286759">
                <a:moveTo>
                  <a:pt x="2666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69" y="158750"/>
                </a:lnTo>
                <a:lnTo>
                  <a:pt x="26669" y="146050"/>
                </a:lnTo>
                <a:close/>
              </a:path>
              <a:path w="26670" h="3286759">
                <a:moveTo>
                  <a:pt x="26669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69" y="165099"/>
                </a:lnTo>
                <a:lnTo>
                  <a:pt x="26669" y="158750"/>
                </a:lnTo>
                <a:close/>
              </a:path>
              <a:path w="26670" h="3286759">
                <a:moveTo>
                  <a:pt x="2666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69" y="177800"/>
                </a:lnTo>
                <a:lnTo>
                  <a:pt x="26669" y="165100"/>
                </a:lnTo>
                <a:close/>
              </a:path>
              <a:path w="26670" h="3286759">
                <a:moveTo>
                  <a:pt x="26669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77800"/>
                </a:lnTo>
                <a:close/>
              </a:path>
              <a:path w="26670" h="3286759">
                <a:moveTo>
                  <a:pt x="26669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69" y="273050"/>
                </a:lnTo>
                <a:lnTo>
                  <a:pt x="26669" y="203200"/>
                </a:lnTo>
                <a:close/>
              </a:path>
              <a:path w="26670" h="3286759">
                <a:moveTo>
                  <a:pt x="26669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69" y="311150"/>
                </a:lnTo>
                <a:lnTo>
                  <a:pt x="26669" y="273050"/>
                </a:lnTo>
                <a:close/>
              </a:path>
              <a:path w="26670" h="3286759">
                <a:moveTo>
                  <a:pt x="26669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69" y="316230"/>
                </a:lnTo>
                <a:lnTo>
                  <a:pt x="26669" y="311150"/>
                </a:lnTo>
                <a:close/>
              </a:path>
              <a:path w="26670" h="3286759">
                <a:moveTo>
                  <a:pt x="26669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69" y="322580"/>
                </a:lnTo>
                <a:lnTo>
                  <a:pt x="26669" y="316230"/>
                </a:lnTo>
                <a:close/>
              </a:path>
              <a:path w="26670" h="3286759">
                <a:moveTo>
                  <a:pt x="26669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2580"/>
                </a:lnTo>
                <a:close/>
              </a:path>
              <a:path w="26670" h="3286759">
                <a:moveTo>
                  <a:pt x="26669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28930"/>
                </a:lnTo>
                <a:close/>
              </a:path>
              <a:path w="26670" h="3286759">
                <a:moveTo>
                  <a:pt x="26669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69" y="373380"/>
                </a:lnTo>
                <a:lnTo>
                  <a:pt x="26669" y="355600"/>
                </a:lnTo>
                <a:close/>
              </a:path>
              <a:path w="26670" h="3286759">
                <a:moveTo>
                  <a:pt x="26669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69" y="380999"/>
                </a:lnTo>
                <a:lnTo>
                  <a:pt x="26669" y="373380"/>
                </a:lnTo>
                <a:close/>
              </a:path>
              <a:path w="26670" h="3286759">
                <a:moveTo>
                  <a:pt x="2666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69" y="393700"/>
                </a:lnTo>
                <a:lnTo>
                  <a:pt x="26669" y="381000"/>
                </a:lnTo>
                <a:close/>
              </a:path>
              <a:path w="26670" h="3286759">
                <a:moveTo>
                  <a:pt x="26669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69" y="400050"/>
                </a:lnTo>
                <a:lnTo>
                  <a:pt x="26669" y="393700"/>
                </a:lnTo>
                <a:close/>
              </a:path>
              <a:path w="26670" h="3286759">
                <a:moveTo>
                  <a:pt x="26669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69" y="443230"/>
                </a:lnTo>
                <a:lnTo>
                  <a:pt x="26669" y="400050"/>
                </a:lnTo>
                <a:close/>
              </a:path>
              <a:path w="26670" h="3286759">
                <a:moveTo>
                  <a:pt x="26669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69" y="450850"/>
                </a:lnTo>
                <a:lnTo>
                  <a:pt x="26669" y="443230"/>
                </a:lnTo>
                <a:close/>
              </a:path>
              <a:path w="26670" h="3286759">
                <a:moveTo>
                  <a:pt x="26669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50850"/>
                </a:lnTo>
                <a:close/>
              </a:path>
              <a:path w="26670" h="3286759">
                <a:moveTo>
                  <a:pt x="26669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69" y="494030"/>
                </a:lnTo>
                <a:lnTo>
                  <a:pt x="26669" y="457200"/>
                </a:lnTo>
                <a:close/>
              </a:path>
              <a:path w="26670" h="3286759">
                <a:moveTo>
                  <a:pt x="26669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69" y="500379"/>
                </a:lnTo>
                <a:lnTo>
                  <a:pt x="26669" y="494030"/>
                </a:lnTo>
                <a:close/>
              </a:path>
              <a:path w="26670" h="3286759">
                <a:moveTo>
                  <a:pt x="26669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69" y="532130"/>
                </a:lnTo>
                <a:lnTo>
                  <a:pt x="26669" y="500380"/>
                </a:lnTo>
                <a:close/>
              </a:path>
              <a:path w="26670" h="3286759">
                <a:moveTo>
                  <a:pt x="26669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69" y="538480"/>
                </a:lnTo>
                <a:lnTo>
                  <a:pt x="26669" y="532130"/>
                </a:lnTo>
                <a:close/>
              </a:path>
              <a:path w="26670" h="3286759">
                <a:moveTo>
                  <a:pt x="26669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69" y="546099"/>
                </a:lnTo>
                <a:lnTo>
                  <a:pt x="26669" y="538480"/>
                </a:lnTo>
                <a:close/>
              </a:path>
              <a:path w="26670" h="3286759">
                <a:moveTo>
                  <a:pt x="26669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69" y="584200"/>
                </a:lnTo>
                <a:lnTo>
                  <a:pt x="26669" y="546100"/>
                </a:lnTo>
                <a:close/>
              </a:path>
              <a:path w="26670" h="3286759">
                <a:moveTo>
                  <a:pt x="26669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69" y="589280"/>
                </a:lnTo>
                <a:lnTo>
                  <a:pt x="26669" y="584200"/>
                </a:lnTo>
                <a:close/>
              </a:path>
              <a:path w="26670" h="3286759">
                <a:moveTo>
                  <a:pt x="26669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69" y="614680"/>
                </a:lnTo>
                <a:lnTo>
                  <a:pt x="26669" y="589280"/>
                </a:lnTo>
                <a:close/>
              </a:path>
              <a:path w="26670" h="3286759">
                <a:moveTo>
                  <a:pt x="26669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69" y="684530"/>
                </a:lnTo>
                <a:lnTo>
                  <a:pt x="26669" y="614680"/>
                </a:lnTo>
                <a:close/>
              </a:path>
              <a:path w="26670" h="3286759">
                <a:moveTo>
                  <a:pt x="26669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4530"/>
                </a:lnTo>
                <a:close/>
              </a:path>
              <a:path w="26670" h="3286759">
                <a:moveTo>
                  <a:pt x="26669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69" y="698500"/>
                </a:lnTo>
                <a:lnTo>
                  <a:pt x="26669" y="690880"/>
                </a:lnTo>
                <a:close/>
              </a:path>
              <a:path w="26670" h="3286759">
                <a:moveTo>
                  <a:pt x="26669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698500"/>
                </a:lnTo>
                <a:close/>
              </a:path>
              <a:path w="26670" h="3286759">
                <a:moveTo>
                  <a:pt x="26669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9930"/>
                </a:lnTo>
                <a:close/>
              </a:path>
              <a:path w="26670" h="3286759">
                <a:moveTo>
                  <a:pt x="26669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36600"/>
                </a:lnTo>
                <a:close/>
              </a:path>
              <a:path w="26670" h="3286759">
                <a:moveTo>
                  <a:pt x="26669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69" y="958850"/>
                </a:lnTo>
                <a:lnTo>
                  <a:pt x="26669" y="812800"/>
                </a:lnTo>
                <a:close/>
              </a:path>
              <a:path w="26670" h="3286759">
                <a:moveTo>
                  <a:pt x="26669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58850"/>
                </a:lnTo>
                <a:close/>
              </a:path>
              <a:path w="26670" h="3286759">
                <a:moveTo>
                  <a:pt x="26669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982980"/>
                </a:lnTo>
                <a:close/>
              </a:path>
              <a:path w="26670" h="3286759">
                <a:moveTo>
                  <a:pt x="26669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69" y="1052830"/>
                </a:lnTo>
                <a:lnTo>
                  <a:pt x="26669" y="1035050"/>
                </a:lnTo>
                <a:close/>
              </a:path>
              <a:path w="26670" h="3286759">
                <a:moveTo>
                  <a:pt x="26669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69" y="1065530"/>
                </a:lnTo>
                <a:lnTo>
                  <a:pt x="26669" y="1052830"/>
                </a:lnTo>
                <a:close/>
              </a:path>
              <a:path w="26670" h="3286759">
                <a:moveTo>
                  <a:pt x="26669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65530"/>
                </a:lnTo>
                <a:close/>
              </a:path>
              <a:path w="26670" h="3286759">
                <a:moveTo>
                  <a:pt x="26669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69" y="1122680"/>
                </a:lnTo>
                <a:lnTo>
                  <a:pt x="26669" y="1092200"/>
                </a:lnTo>
                <a:close/>
              </a:path>
              <a:path w="26670" h="3286759">
                <a:moveTo>
                  <a:pt x="26669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69" y="1129030"/>
                </a:lnTo>
                <a:lnTo>
                  <a:pt x="26669" y="1122680"/>
                </a:lnTo>
                <a:close/>
              </a:path>
              <a:path w="26670" h="3286759">
                <a:moveTo>
                  <a:pt x="26669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69" y="1135380"/>
                </a:lnTo>
                <a:lnTo>
                  <a:pt x="26669" y="1129030"/>
                </a:lnTo>
                <a:close/>
              </a:path>
              <a:path w="26670" h="3286759">
                <a:moveTo>
                  <a:pt x="26669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69" y="1168400"/>
                </a:lnTo>
                <a:lnTo>
                  <a:pt x="26669" y="1135380"/>
                </a:lnTo>
                <a:close/>
              </a:path>
              <a:path w="26670" h="3286759">
                <a:moveTo>
                  <a:pt x="26669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69" y="1192530"/>
                </a:lnTo>
                <a:lnTo>
                  <a:pt x="26669" y="1168400"/>
                </a:lnTo>
                <a:close/>
              </a:path>
              <a:path w="26670" h="3286759">
                <a:moveTo>
                  <a:pt x="26669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192530"/>
                </a:lnTo>
                <a:close/>
              </a:path>
              <a:path w="26670" h="3286759">
                <a:moveTo>
                  <a:pt x="26669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44600"/>
                </a:lnTo>
                <a:close/>
              </a:path>
              <a:path w="26670" h="3286759">
                <a:moveTo>
                  <a:pt x="26669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69" y="1833880"/>
                </a:lnTo>
                <a:lnTo>
                  <a:pt x="26669" y="1565910"/>
                </a:lnTo>
                <a:close/>
              </a:path>
              <a:path w="26670" h="3286759">
                <a:moveTo>
                  <a:pt x="2666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69" y="1564639"/>
                </a:lnTo>
                <a:lnTo>
                  <a:pt x="26669" y="1558289"/>
                </a:lnTo>
                <a:close/>
              </a:path>
              <a:path w="26670" h="3286759">
                <a:moveTo>
                  <a:pt x="2666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69" y="1557020"/>
                </a:lnTo>
                <a:lnTo>
                  <a:pt x="26669" y="1546860"/>
                </a:lnTo>
                <a:close/>
              </a:path>
              <a:path w="26670" h="3286759">
                <a:moveTo>
                  <a:pt x="2666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69" y="1545589"/>
                </a:lnTo>
                <a:lnTo>
                  <a:pt x="26669" y="1539239"/>
                </a:lnTo>
                <a:close/>
              </a:path>
              <a:path w="26670" h="3286759">
                <a:moveTo>
                  <a:pt x="2666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69" y="1537970"/>
                </a:lnTo>
                <a:lnTo>
                  <a:pt x="26669" y="1527810"/>
                </a:lnTo>
                <a:close/>
              </a:path>
              <a:path w="26670" h="3286759">
                <a:moveTo>
                  <a:pt x="2666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69" y="1526539"/>
                </a:lnTo>
                <a:lnTo>
                  <a:pt x="26669" y="1520189"/>
                </a:lnTo>
                <a:close/>
              </a:path>
              <a:path w="26670" h="3286759">
                <a:moveTo>
                  <a:pt x="2666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69" y="1518920"/>
                </a:lnTo>
                <a:lnTo>
                  <a:pt x="26669" y="1508760"/>
                </a:lnTo>
                <a:close/>
              </a:path>
              <a:path w="26670" h="3286759">
                <a:moveTo>
                  <a:pt x="26669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69" y="1507489"/>
                </a:lnTo>
                <a:lnTo>
                  <a:pt x="26669" y="1501139"/>
                </a:lnTo>
                <a:close/>
              </a:path>
              <a:path w="26670" h="3286759">
                <a:moveTo>
                  <a:pt x="2666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69" y="1499870"/>
                </a:lnTo>
                <a:lnTo>
                  <a:pt x="26669" y="1489710"/>
                </a:lnTo>
                <a:close/>
              </a:path>
              <a:path w="26670" h="3286759">
                <a:moveTo>
                  <a:pt x="26669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69" y="1488439"/>
                </a:lnTo>
                <a:lnTo>
                  <a:pt x="26669" y="1482089"/>
                </a:lnTo>
                <a:close/>
              </a:path>
              <a:path w="26670" h="3286759">
                <a:moveTo>
                  <a:pt x="2666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69" y="1480820"/>
                </a:lnTo>
                <a:lnTo>
                  <a:pt x="26669" y="1470660"/>
                </a:lnTo>
                <a:close/>
              </a:path>
              <a:path w="26670" h="3286759">
                <a:moveTo>
                  <a:pt x="26669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69" y="1469389"/>
                </a:lnTo>
                <a:lnTo>
                  <a:pt x="26669" y="1463040"/>
                </a:lnTo>
                <a:close/>
              </a:path>
              <a:path w="26670" h="32867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286759">
                <a:moveTo>
                  <a:pt x="26669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69" y="1450339"/>
                </a:lnTo>
                <a:lnTo>
                  <a:pt x="26669" y="1443990"/>
                </a:lnTo>
                <a:close/>
              </a:path>
              <a:path w="26670" h="32867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286759">
                <a:moveTo>
                  <a:pt x="26669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39"/>
                </a:lnTo>
                <a:close/>
              </a:path>
              <a:path w="26670" h="32867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286759">
                <a:moveTo>
                  <a:pt x="26669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89"/>
                </a:lnTo>
                <a:close/>
              </a:path>
              <a:path w="26670" h="32867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286759">
                <a:moveTo>
                  <a:pt x="2666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69" y="1393189"/>
                </a:lnTo>
                <a:lnTo>
                  <a:pt x="26669" y="1386840"/>
                </a:lnTo>
                <a:close/>
              </a:path>
              <a:path w="26670" h="32867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286759">
                <a:moveTo>
                  <a:pt x="26669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69" y="1374139"/>
                </a:lnTo>
                <a:lnTo>
                  <a:pt x="26669" y="1361439"/>
                </a:lnTo>
                <a:close/>
              </a:path>
              <a:path w="26670" h="3286759">
                <a:moveTo>
                  <a:pt x="2666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69" y="1360170"/>
                </a:lnTo>
                <a:lnTo>
                  <a:pt x="26669" y="1350010"/>
                </a:lnTo>
                <a:close/>
              </a:path>
              <a:path w="26670" h="3286759">
                <a:moveTo>
                  <a:pt x="26669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69" y="1348740"/>
                </a:lnTo>
                <a:lnTo>
                  <a:pt x="26669" y="1342390"/>
                </a:lnTo>
                <a:close/>
              </a:path>
              <a:path w="26670" h="3286759">
                <a:moveTo>
                  <a:pt x="2666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69" y="1341120"/>
                </a:lnTo>
                <a:lnTo>
                  <a:pt x="26669" y="1330960"/>
                </a:lnTo>
                <a:close/>
              </a:path>
              <a:path w="26670" h="3286759">
                <a:moveTo>
                  <a:pt x="26669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69" y="1329689"/>
                </a:lnTo>
                <a:lnTo>
                  <a:pt x="26669" y="1323340"/>
                </a:lnTo>
                <a:close/>
              </a:path>
              <a:path w="26670" h="3286759">
                <a:moveTo>
                  <a:pt x="2666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69" y="1322070"/>
                </a:lnTo>
                <a:lnTo>
                  <a:pt x="26669" y="1311910"/>
                </a:lnTo>
                <a:close/>
              </a:path>
              <a:path w="26670" h="3286759">
                <a:moveTo>
                  <a:pt x="26669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69" y="1310639"/>
                </a:lnTo>
                <a:lnTo>
                  <a:pt x="26669" y="1304290"/>
                </a:lnTo>
                <a:close/>
              </a:path>
              <a:path w="26670" h="3286759">
                <a:moveTo>
                  <a:pt x="26669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69" y="1303020"/>
                </a:lnTo>
                <a:lnTo>
                  <a:pt x="26669" y="1292860"/>
                </a:lnTo>
                <a:close/>
              </a:path>
              <a:path w="26670" h="3286759">
                <a:moveTo>
                  <a:pt x="26669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69" y="1291590"/>
                </a:lnTo>
                <a:lnTo>
                  <a:pt x="26669" y="1285239"/>
                </a:lnTo>
                <a:close/>
              </a:path>
              <a:path w="26670" h="3286759">
                <a:moveTo>
                  <a:pt x="26669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69" y="1283970"/>
                </a:lnTo>
                <a:lnTo>
                  <a:pt x="26669" y="1273810"/>
                </a:lnTo>
                <a:close/>
              </a:path>
              <a:path w="26670" h="3286759">
                <a:moveTo>
                  <a:pt x="26669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69" y="1272540"/>
                </a:lnTo>
                <a:lnTo>
                  <a:pt x="26669" y="1266189"/>
                </a:lnTo>
                <a:close/>
              </a:path>
              <a:path w="26670" h="3286759">
                <a:moveTo>
                  <a:pt x="26669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69" y="1264920"/>
                </a:lnTo>
                <a:lnTo>
                  <a:pt x="26669" y="1263650"/>
                </a:lnTo>
                <a:close/>
              </a:path>
              <a:path w="26670" h="3286759">
                <a:moveTo>
                  <a:pt x="26669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69" y="1922780"/>
                </a:lnTo>
                <a:lnTo>
                  <a:pt x="26669" y="1833880"/>
                </a:lnTo>
                <a:close/>
              </a:path>
              <a:path w="26670" h="3286759">
                <a:moveTo>
                  <a:pt x="26669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69" y="2443480"/>
                </a:lnTo>
                <a:lnTo>
                  <a:pt x="26669" y="2435860"/>
                </a:lnTo>
                <a:close/>
              </a:path>
              <a:path w="26670" h="3286759">
                <a:moveTo>
                  <a:pt x="26669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69" y="2434590"/>
                </a:lnTo>
                <a:lnTo>
                  <a:pt x="26669" y="2007870"/>
                </a:lnTo>
                <a:close/>
              </a:path>
              <a:path w="26670" h="3286759">
                <a:moveTo>
                  <a:pt x="26669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69" y="2006600"/>
                </a:lnTo>
                <a:lnTo>
                  <a:pt x="26669" y="1988820"/>
                </a:lnTo>
                <a:close/>
              </a:path>
              <a:path w="26670" h="3286759">
                <a:moveTo>
                  <a:pt x="26669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69" y="1987550"/>
                </a:lnTo>
                <a:lnTo>
                  <a:pt x="26669" y="1969770"/>
                </a:lnTo>
                <a:close/>
              </a:path>
              <a:path w="26670" h="3286759">
                <a:moveTo>
                  <a:pt x="26669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69" y="1968500"/>
                </a:lnTo>
                <a:lnTo>
                  <a:pt x="26669" y="1946910"/>
                </a:lnTo>
                <a:close/>
              </a:path>
              <a:path w="26670" h="3286759">
                <a:moveTo>
                  <a:pt x="26669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69" y="1945639"/>
                </a:lnTo>
                <a:lnTo>
                  <a:pt x="26669" y="1927860"/>
                </a:lnTo>
                <a:close/>
              </a:path>
              <a:path w="26670" h="3286759">
                <a:moveTo>
                  <a:pt x="26669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69" y="1926589"/>
                </a:lnTo>
                <a:lnTo>
                  <a:pt x="26669" y="1924050"/>
                </a:lnTo>
                <a:close/>
              </a:path>
              <a:path w="26670" h="3286759">
                <a:moveTo>
                  <a:pt x="26669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69" y="2618740"/>
                </a:lnTo>
                <a:lnTo>
                  <a:pt x="26669" y="2443480"/>
                </a:lnTo>
                <a:close/>
              </a:path>
              <a:path w="26670" h="3286759">
                <a:moveTo>
                  <a:pt x="26669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69" y="3286760"/>
                </a:lnTo>
                <a:lnTo>
                  <a:pt x="26669" y="2618740"/>
                </a:lnTo>
                <a:close/>
              </a:path>
            </a:pathLst>
          </a:custGeom>
          <a:solidFill>
            <a:srgbClr val="1B36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63980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3274059">
                <a:moveTo>
                  <a:pt x="27940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3274059">
                <a:moveTo>
                  <a:pt x="27940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40" y="69850"/>
                </a:lnTo>
                <a:lnTo>
                  <a:pt x="27940" y="50800"/>
                </a:lnTo>
                <a:close/>
              </a:path>
              <a:path w="27940" h="3274059">
                <a:moveTo>
                  <a:pt x="27940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40" y="82550"/>
                </a:lnTo>
                <a:lnTo>
                  <a:pt x="27940" y="69850"/>
                </a:lnTo>
                <a:close/>
              </a:path>
              <a:path w="27940" h="3274059">
                <a:moveTo>
                  <a:pt x="2794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40" y="95250"/>
                </a:lnTo>
                <a:lnTo>
                  <a:pt x="27940" y="82550"/>
                </a:lnTo>
                <a:close/>
              </a:path>
              <a:path w="27940" h="3274059">
                <a:moveTo>
                  <a:pt x="27940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95250"/>
                </a:lnTo>
                <a:close/>
              </a:path>
              <a:path w="27940" h="3274059">
                <a:moveTo>
                  <a:pt x="2794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7000"/>
                </a:lnTo>
                <a:close/>
              </a:path>
              <a:path w="27940" h="32740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274059">
                <a:moveTo>
                  <a:pt x="27940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46050"/>
                </a:lnTo>
                <a:close/>
              </a:path>
              <a:path w="27940" h="3274059">
                <a:moveTo>
                  <a:pt x="2794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3274059">
                <a:moveTo>
                  <a:pt x="27940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65100"/>
                </a:lnTo>
                <a:close/>
              </a:path>
              <a:path w="27940" h="3274059">
                <a:moveTo>
                  <a:pt x="27940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190500"/>
                </a:lnTo>
                <a:close/>
              </a:path>
              <a:path w="27940" h="3274059">
                <a:moveTo>
                  <a:pt x="27940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40" y="298450"/>
                </a:lnTo>
                <a:lnTo>
                  <a:pt x="27940" y="260350"/>
                </a:lnTo>
                <a:close/>
              </a:path>
              <a:path w="27940" h="3274059">
                <a:moveTo>
                  <a:pt x="27940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40" y="303530"/>
                </a:lnTo>
                <a:lnTo>
                  <a:pt x="27940" y="298450"/>
                </a:lnTo>
                <a:close/>
              </a:path>
              <a:path w="27940" h="3274059">
                <a:moveTo>
                  <a:pt x="27940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40" y="309880"/>
                </a:lnTo>
                <a:lnTo>
                  <a:pt x="27940" y="303530"/>
                </a:lnTo>
                <a:close/>
              </a:path>
              <a:path w="27940" h="3274059">
                <a:moveTo>
                  <a:pt x="2794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40" y="316229"/>
                </a:lnTo>
                <a:lnTo>
                  <a:pt x="27940" y="309880"/>
                </a:lnTo>
                <a:close/>
              </a:path>
              <a:path w="27940" h="3274059">
                <a:moveTo>
                  <a:pt x="27940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316230"/>
                </a:lnTo>
                <a:close/>
              </a:path>
              <a:path w="27940" h="3274059">
                <a:moveTo>
                  <a:pt x="27940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42900"/>
                </a:lnTo>
                <a:close/>
              </a:path>
              <a:path w="27940" h="3274059">
                <a:moveTo>
                  <a:pt x="27940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40" y="368299"/>
                </a:lnTo>
                <a:lnTo>
                  <a:pt x="27940" y="360680"/>
                </a:lnTo>
                <a:close/>
              </a:path>
              <a:path w="27940" h="3274059">
                <a:moveTo>
                  <a:pt x="2794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3274059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3274059">
                <a:moveTo>
                  <a:pt x="27940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387350"/>
                </a:lnTo>
                <a:close/>
              </a:path>
              <a:path w="27940" h="3274059">
                <a:moveTo>
                  <a:pt x="27940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0530"/>
                </a:lnTo>
                <a:close/>
              </a:path>
              <a:path w="27940" h="3274059">
                <a:moveTo>
                  <a:pt x="27940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8150"/>
                </a:lnTo>
                <a:close/>
              </a:path>
              <a:path w="27940" h="3274059">
                <a:moveTo>
                  <a:pt x="27940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44500"/>
                </a:lnTo>
                <a:close/>
              </a:path>
              <a:path w="27940" h="3274059">
                <a:moveTo>
                  <a:pt x="2794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30"/>
                </a:lnTo>
                <a:close/>
              </a:path>
              <a:path w="27940" h="3274059">
                <a:moveTo>
                  <a:pt x="27940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40" y="519430"/>
                </a:lnTo>
                <a:lnTo>
                  <a:pt x="27940" y="487680"/>
                </a:lnTo>
                <a:close/>
              </a:path>
              <a:path w="27940" h="3274059">
                <a:moveTo>
                  <a:pt x="27940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40" y="525780"/>
                </a:lnTo>
                <a:lnTo>
                  <a:pt x="27940" y="519430"/>
                </a:lnTo>
                <a:close/>
              </a:path>
              <a:path w="27940" h="3274059">
                <a:moveTo>
                  <a:pt x="27940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525780"/>
                </a:lnTo>
                <a:close/>
              </a:path>
              <a:path w="27940" h="3274059">
                <a:moveTo>
                  <a:pt x="27940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3274059">
                <a:moveTo>
                  <a:pt x="27940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1500"/>
                </a:lnTo>
                <a:close/>
              </a:path>
              <a:path w="27940" h="3274059">
                <a:moveTo>
                  <a:pt x="27940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76580"/>
                </a:lnTo>
                <a:close/>
              </a:path>
              <a:path w="27940" h="3274059">
                <a:moveTo>
                  <a:pt x="27940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40" y="671830"/>
                </a:lnTo>
                <a:lnTo>
                  <a:pt x="27940" y="601980"/>
                </a:lnTo>
                <a:close/>
              </a:path>
              <a:path w="27940" h="3274059">
                <a:moveTo>
                  <a:pt x="2794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71830"/>
                </a:lnTo>
                <a:close/>
              </a:path>
              <a:path w="27940" h="3274059">
                <a:moveTo>
                  <a:pt x="27940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8180"/>
                </a:lnTo>
                <a:close/>
              </a:path>
              <a:path w="27940" h="3274059">
                <a:moveTo>
                  <a:pt x="27940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40" y="697230"/>
                </a:lnTo>
                <a:lnTo>
                  <a:pt x="27940" y="685800"/>
                </a:lnTo>
                <a:close/>
              </a:path>
              <a:path w="27940" h="3274059">
                <a:moveTo>
                  <a:pt x="2794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7230"/>
                </a:lnTo>
                <a:close/>
              </a:path>
              <a:path w="27940" h="3274059">
                <a:moveTo>
                  <a:pt x="27940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23900"/>
                </a:lnTo>
                <a:close/>
              </a:path>
              <a:path w="27940" h="3274059">
                <a:moveTo>
                  <a:pt x="27940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40" y="946150"/>
                </a:lnTo>
                <a:lnTo>
                  <a:pt x="27940" y="800100"/>
                </a:lnTo>
                <a:close/>
              </a:path>
              <a:path w="27940" h="3274059">
                <a:moveTo>
                  <a:pt x="27940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46150"/>
                </a:lnTo>
                <a:close/>
              </a:path>
              <a:path w="27940" h="3274059">
                <a:moveTo>
                  <a:pt x="27940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970280"/>
                </a:lnTo>
                <a:close/>
              </a:path>
              <a:path w="27940" h="3274059">
                <a:moveTo>
                  <a:pt x="27940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40" y="1040130"/>
                </a:lnTo>
                <a:lnTo>
                  <a:pt x="27940" y="1022350"/>
                </a:lnTo>
                <a:close/>
              </a:path>
              <a:path w="27940" h="3274059">
                <a:moveTo>
                  <a:pt x="27940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40" y="1052830"/>
                </a:lnTo>
                <a:lnTo>
                  <a:pt x="27940" y="1040130"/>
                </a:lnTo>
                <a:close/>
              </a:path>
              <a:path w="27940" h="3274059">
                <a:moveTo>
                  <a:pt x="27940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40" y="1079500"/>
                </a:lnTo>
                <a:lnTo>
                  <a:pt x="27940" y="1052830"/>
                </a:lnTo>
                <a:close/>
              </a:path>
              <a:path w="27940" h="3274059">
                <a:moveTo>
                  <a:pt x="27940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40" y="1109980"/>
                </a:lnTo>
                <a:lnTo>
                  <a:pt x="27940" y="1079500"/>
                </a:lnTo>
                <a:close/>
              </a:path>
              <a:path w="27940" h="3274059">
                <a:moveTo>
                  <a:pt x="27940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9980"/>
                </a:lnTo>
                <a:close/>
              </a:path>
              <a:path w="27940" h="327405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3274059">
                <a:moveTo>
                  <a:pt x="27940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2680"/>
                </a:lnTo>
                <a:close/>
              </a:path>
              <a:path w="27940" h="3274059">
                <a:moveTo>
                  <a:pt x="27940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55700"/>
                </a:lnTo>
                <a:close/>
              </a:path>
              <a:path w="27940" h="3274059">
                <a:moveTo>
                  <a:pt x="27940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79830"/>
                </a:lnTo>
                <a:close/>
              </a:path>
              <a:path w="27940" h="3274059">
                <a:moveTo>
                  <a:pt x="27940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31900"/>
                </a:lnTo>
                <a:close/>
              </a:path>
              <a:path w="27940" h="3274059">
                <a:moveTo>
                  <a:pt x="27940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40" y="1821180"/>
                </a:lnTo>
                <a:lnTo>
                  <a:pt x="27940" y="1553210"/>
                </a:lnTo>
                <a:close/>
              </a:path>
              <a:path w="27940" h="32740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2740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274059">
                <a:moveTo>
                  <a:pt x="2794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39"/>
                </a:lnTo>
                <a:close/>
              </a:path>
              <a:path w="27940" h="32740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2740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740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2740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740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2740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740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2740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2740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274059">
                <a:moveTo>
                  <a:pt x="27940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90"/>
                </a:lnTo>
                <a:close/>
              </a:path>
              <a:path w="27940" h="3274059">
                <a:moveTo>
                  <a:pt x="27940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40" y="1430020"/>
                </a:lnTo>
                <a:lnTo>
                  <a:pt x="27940" y="1419860"/>
                </a:lnTo>
                <a:close/>
              </a:path>
              <a:path w="27940" h="32740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74059">
                <a:moveTo>
                  <a:pt x="27940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10"/>
                </a:lnTo>
                <a:close/>
              </a:path>
              <a:path w="27940" h="32740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74059">
                <a:moveTo>
                  <a:pt x="27940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60"/>
                </a:lnTo>
                <a:close/>
              </a:path>
              <a:path w="27940" h="3274059">
                <a:moveTo>
                  <a:pt x="27940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40"/>
                </a:lnTo>
                <a:close/>
              </a:path>
              <a:path w="27940" h="3274059">
                <a:moveTo>
                  <a:pt x="2794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40" y="1372870"/>
                </a:lnTo>
                <a:lnTo>
                  <a:pt x="27940" y="1362710"/>
                </a:lnTo>
                <a:close/>
              </a:path>
              <a:path w="27940" h="3274059">
                <a:moveTo>
                  <a:pt x="27940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48739"/>
                </a:lnTo>
                <a:close/>
              </a:path>
              <a:path w="27940" h="32740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274059">
                <a:moveTo>
                  <a:pt x="27940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90"/>
                </a:lnTo>
                <a:close/>
              </a:path>
              <a:path w="27940" h="3274059">
                <a:moveTo>
                  <a:pt x="27940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18260"/>
                </a:lnTo>
                <a:close/>
              </a:path>
              <a:path w="27940" h="3274059">
                <a:moveTo>
                  <a:pt x="27940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40" y="1316989"/>
                </a:lnTo>
                <a:lnTo>
                  <a:pt x="27940" y="1310640"/>
                </a:lnTo>
                <a:close/>
              </a:path>
              <a:path w="27940" h="3274059">
                <a:moveTo>
                  <a:pt x="27940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40" y="1309370"/>
                </a:lnTo>
                <a:lnTo>
                  <a:pt x="27940" y="1299210"/>
                </a:lnTo>
                <a:close/>
              </a:path>
              <a:path w="27940" h="3274059">
                <a:moveTo>
                  <a:pt x="27940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90"/>
                </a:lnTo>
                <a:close/>
              </a:path>
              <a:path w="27940" h="3274059">
                <a:moveTo>
                  <a:pt x="27940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40" y="1290320"/>
                </a:lnTo>
                <a:lnTo>
                  <a:pt x="27940" y="1280160"/>
                </a:lnTo>
                <a:close/>
              </a:path>
              <a:path w="27940" h="3274059">
                <a:moveTo>
                  <a:pt x="27940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40" y="1278890"/>
                </a:lnTo>
                <a:lnTo>
                  <a:pt x="27940" y="1272539"/>
                </a:lnTo>
                <a:close/>
              </a:path>
              <a:path w="27940" h="3274059">
                <a:moveTo>
                  <a:pt x="27940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10"/>
                </a:lnTo>
                <a:close/>
              </a:path>
              <a:path w="27940" h="3274059">
                <a:moveTo>
                  <a:pt x="27940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40" y="1259840"/>
                </a:lnTo>
                <a:lnTo>
                  <a:pt x="27940" y="1253489"/>
                </a:lnTo>
                <a:close/>
              </a:path>
              <a:path w="27940" h="3274059">
                <a:moveTo>
                  <a:pt x="27940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50950"/>
                </a:lnTo>
                <a:close/>
              </a:path>
              <a:path w="27940" h="3274059">
                <a:moveTo>
                  <a:pt x="27940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40" y="1910080"/>
                </a:lnTo>
                <a:lnTo>
                  <a:pt x="27940" y="1821180"/>
                </a:lnTo>
                <a:close/>
              </a:path>
              <a:path w="27940" h="3274059">
                <a:moveTo>
                  <a:pt x="27940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40" y="2430780"/>
                </a:lnTo>
                <a:lnTo>
                  <a:pt x="27940" y="2423160"/>
                </a:lnTo>
                <a:close/>
              </a:path>
              <a:path w="27940" h="3274059">
                <a:moveTo>
                  <a:pt x="27940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40" y="2421890"/>
                </a:lnTo>
                <a:lnTo>
                  <a:pt x="27940" y="1995170"/>
                </a:lnTo>
                <a:close/>
              </a:path>
              <a:path w="27940" h="3274059">
                <a:moveTo>
                  <a:pt x="27940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40" y="1993900"/>
                </a:lnTo>
                <a:lnTo>
                  <a:pt x="27940" y="1976120"/>
                </a:lnTo>
                <a:close/>
              </a:path>
              <a:path w="27940" h="3274059">
                <a:moveTo>
                  <a:pt x="27940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40" y="1974850"/>
                </a:lnTo>
                <a:lnTo>
                  <a:pt x="27940" y="1957070"/>
                </a:lnTo>
                <a:close/>
              </a:path>
              <a:path w="27940" h="3274059">
                <a:moveTo>
                  <a:pt x="27940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40" y="1955800"/>
                </a:lnTo>
                <a:lnTo>
                  <a:pt x="27940" y="1934210"/>
                </a:lnTo>
                <a:close/>
              </a:path>
              <a:path w="27940" h="3274059">
                <a:moveTo>
                  <a:pt x="27940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40" y="1932939"/>
                </a:lnTo>
                <a:lnTo>
                  <a:pt x="27940" y="1915160"/>
                </a:lnTo>
                <a:close/>
              </a:path>
              <a:path w="27940" h="3274059">
                <a:moveTo>
                  <a:pt x="27940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40" y="1913889"/>
                </a:lnTo>
                <a:lnTo>
                  <a:pt x="27940" y="1911350"/>
                </a:lnTo>
                <a:close/>
              </a:path>
              <a:path w="27940" h="3274059">
                <a:moveTo>
                  <a:pt x="27940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40" y="2606040"/>
                </a:lnTo>
                <a:lnTo>
                  <a:pt x="27940" y="2430780"/>
                </a:lnTo>
                <a:close/>
              </a:path>
              <a:path w="27940" h="3274059">
                <a:moveTo>
                  <a:pt x="27940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40" y="3274060"/>
                </a:lnTo>
                <a:lnTo>
                  <a:pt x="27940" y="260604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667750" y="35966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21589" y="0"/>
                </a:moveTo>
                <a:lnTo>
                  <a:pt x="0" y="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667750" y="36093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667750" y="3622040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27940" y="0"/>
                </a:moveTo>
                <a:lnTo>
                  <a:pt x="0" y="0"/>
                </a:lnTo>
                <a:lnTo>
                  <a:pt x="0" y="19049"/>
                </a:lnTo>
                <a:lnTo>
                  <a:pt x="27940" y="190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681719" y="3596640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234949"/>
                </a:moveTo>
                <a:lnTo>
                  <a:pt x="0" y="0"/>
                </a:lnTo>
                <a:lnTo>
                  <a:pt x="0" y="234949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667750" y="36537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667750" y="366649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667750" y="3698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667750" y="37045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8667750" y="37172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667750" y="37236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8667750" y="373634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8667750" y="383159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8667750" y="386969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8667750" y="38747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8667750" y="388112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8667750" y="3887470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70">
                <a:moveTo>
                  <a:pt x="27940" y="0"/>
                </a:moveTo>
                <a:lnTo>
                  <a:pt x="0" y="0"/>
                </a:lnTo>
                <a:lnTo>
                  <a:pt x="0" y="26669"/>
                </a:lnTo>
                <a:lnTo>
                  <a:pt x="27940" y="2666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8667750" y="3914140"/>
            <a:ext cx="27940" cy="17780"/>
          </a:xfrm>
          <a:custGeom>
            <a:avLst/>
            <a:gdLst/>
            <a:ahLst/>
            <a:cxnLst/>
            <a:rect l="l" t="t" r="r" b="b"/>
            <a:pathLst>
              <a:path w="27940" h="17779">
                <a:moveTo>
                  <a:pt x="27940" y="0"/>
                </a:moveTo>
                <a:lnTo>
                  <a:pt x="0" y="0"/>
                </a:lnTo>
                <a:lnTo>
                  <a:pt x="0" y="17779"/>
                </a:lnTo>
                <a:lnTo>
                  <a:pt x="27940" y="177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8667750" y="39319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8667750" y="39395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8667750" y="3952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8667750" y="3958590"/>
            <a:ext cx="27940" cy="43180"/>
          </a:xfrm>
          <a:custGeom>
            <a:avLst/>
            <a:gdLst/>
            <a:ahLst/>
            <a:cxnLst/>
            <a:rect l="l" t="t" r="r" b="b"/>
            <a:pathLst>
              <a:path w="27940" h="43179">
                <a:moveTo>
                  <a:pt x="27940" y="0"/>
                </a:moveTo>
                <a:lnTo>
                  <a:pt x="0" y="0"/>
                </a:lnTo>
                <a:lnTo>
                  <a:pt x="0" y="43179"/>
                </a:lnTo>
                <a:lnTo>
                  <a:pt x="27940" y="431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8667750" y="400177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8667750" y="40093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8667750" y="4015740"/>
            <a:ext cx="27940" cy="36830"/>
          </a:xfrm>
          <a:custGeom>
            <a:avLst/>
            <a:gdLst/>
            <a:ahLst/>
            <a:cxnLst/>
            <a:rect l="l" t="t" r="r" b="b"/>
            <a:pathLst>
              <a:path w="27940" h="36829">
                <a:moveTo>
                  <a:pt x="27940" y="0"/>
                </a:moveTo>
                <a:lnTo>
                  <a:pt x="0" y="0"/>
                </a:lnTo>
                <a:lnTo>
                  <a:pt x="0" y="36829"/>
                </a:lnTo>
                <a:lnTo>
                  <a:pt x="27940" y="368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8667750" y="40525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667750" y="405892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8667750" y="40906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8667750" y="40970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8667750" y="410464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667750" y="414274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667750" y="414782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667750" y="4173220"/>
            <a:ext cx="27940" cy="69850"/>
          </a:xfrm>
          <a:custGeom>
            <a:avLst/>
            <a:gdLst/>
            <a:ahLst/>
            <a:cxnLst/>
            <a:rect l="l" t="t" r="r" b="b"/>
            <a:pathLst>
              <a:path w="27940" h="69850">
                <a:moveTo>
                  <a:pt x="27940" y="0"/>
                </a:moveTo>
                <a:lnTo>
                  <a:pt x="0" y="0"/>
                </a:lnTo>
                <a:lnTo>
                  <a:pt x="0" y="69849"/>
                </a:lnTo>
                <a:lnTo>
                  <a:pt x="27940" y="698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667750" y="42430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667750" y="42494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667750" y="4257040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27940" y="0"/>
                </a:moveTo>
                <a:lnTo>
                  <a:pt x="0" y="0"/>
                </a:lnTo>
                <a:lnTo>
                  <a:pt x="0" y="11429"/>
                </a:lnTo>
                <a:lnTo>
                  <a:pt x="27940" y="114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681719" y="4268470"/>
            <a:ext cx="0" cy="562610"/>
          </a:xfrm>
          <a:custGeom>
            <a:avLst/>
            <a:gdLst/>
            <a:ahLst/>
            <a:cxnLst/>
            <a:rect l="l" t="t" r="r" b="b"/>
            <a:pathLst>
              <a:path h="562610">
                <a:moveTo>
                  <a:pt x="0" y="0"/>
                </a:moveTo>
                <a:lnTo>
                  <a:pt x="0" y="562609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67750" y="5086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667750" y="50787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67750" y="50673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667750" y="50596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667750" y="50482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667750" y="50406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667750" y="50292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667750" y="50215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667750" y="50101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667750" y="50025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667750" y="49911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667750" y="49834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667750" y="49720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667750" y="49644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667750" y="49530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667750" y="49453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667750" y="49339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667750" y="4919979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700"/>
                </a:lnTo>
                <a:lnTo>
                  <a:pt x="27940" y="1270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667750" y="49085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667750" y="49009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667750" y="48895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667750" y="48818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667750" y="48704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667750" y="48628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667750" y="48514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667750" y="48437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667750" y="4832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681719" y="5097779"/>
            <a:ext cx="0" cy="387350"/>
          </a:xfrm>
          <a:custGeom>
            <a:avLst/>
            <a:gdLst/>
            <a:ahLst/>
            <a:cxnLst/>
            <a:rect l="l" t="t" r="r" b="b"/>
            <a:pathLst>
              <a:path h="387350">
                <a:moveTo>
                  <a:pt x="0" y="0"/>
                </a:moveTo>
                <a:lnTo>
                  <a:pt x="0" y="38735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681719" y="5097779"/>
            <a:ext cx="0" cy="1747520"/>
          </a:xfrm>
          <a:custGeom>
            <a:avLst/>
            <a:gdLst/>
            <a:ahLst/>
            <a:cxnLst/>
            <a:rect l="l" t="t" r="r" b="b"/>
            <a:pathLst>
              <a:path h="1747520">
                <a:moveTo>
                  <a:pt x="0" y="0"/>
                </a:moveTo>
                <a:lnTo>
                  <a:pt x="0" y="174752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8695690" y="3609340"/>
            <a:ext cx="26670" cy="3235960"/>
          </a:xfrm>
          <a:custGeom>
            <a:avLst/>
            <a:gdLst/>
            <a:ahLst/>
            <a:cxnLst/>
            <a:rect l="l" t="t" r="r" b="b"/>
            <a:pathLst>
              <a:path w="26670" h="3235959">
                <a:moveTo>
                  <a:pt x="13969" y="0"/>
                </a:moveTo>
                <a:lnTo>
                  <a:pt x="0" y="0"/>
                </a:lnTo>
                <a:lnTo>
                  <a:pt x="0" y="6349"/>
                </a:lnTo>
                <a:lnTo>
                  <a:pt x="22859" y="6349"/>
                </a:lnTo>
                <a:lnTo>
                  <a:pt x="22859" y="5079"/>
                </a:lnTo>
                <a:lnTo>
                  <a:pt x="20320" y="5079"/>
                </a:lnTo>
                <a:lnTo>
                  <a:pt x="20320" y="3809"/>
                </a:lnTo>
                <a:lnTo>
                  <a:pt x="19050" y="3809"/>
                </a:lnTo>
                <a:lnTo>
                  <a:pt x="19050" y="2539"/>
                </a:lnTo>
                <a:lnTo>
                  <a:pt x="16509" y="2539"/>
                </a:lnTo>
                <a:lnTo>
                  <a:pt x="1650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  <a:path w="26670" h="3235959">
                <a:moveTo>
                  <a:pt x="24129" y="6349"/>
                </a:moveTo>
                <a:lnTo>
                  <a:pt x="0" y="6349"/>
                </a:lnTo>
                <a:lnTo>
                  <a:pt x="0" y="12699"/>
                </a:lnTo>
                <a:lnTo>
                  <a:pt x="26669" y="12699"/>
                </a:lnTo>
                <a:lnTo>
                  <a:pt x="26669" y="7619"/>
                </a:lnTo>
                <a:lnTo>
                  <a:pt x="24129" y="7619"/>
                </a:lnTo>
                <a:lnTo>
                  <a:pt x="24129" y="6349"/>
                </a:lnTo>
                <a:close/>
              </a:path>
              <a:path w="26670" h="3235959">
                <a:moveTo>
                  <a:pt x="26669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6669" y="31749"/>
                </a:lnTo>
                <a:lnTo>
                  <a:pt x="26669" y="12699"/>
                </a:lnTo>
                <a:close/>
              </a:path>
              <a:path w="26670" h="3235959">
                <a:moveTo>
                  <a:pt x="26669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6669" y="44449"/>
                </a:lnTo>
                <a:lnTo>
                  <a:pt x="26669" y="31750"/>
                </a:lnTo>
                <a:close/>
              </a:path>
              <a:path w="26670" h="3235959">
                <a:moveTo>
                  <a:pt x="26669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6669" y="57149"/>
                </a:lnTo>
                <a:lnTo>
                  <a:pt x="26669" y="44450"/>
                </a:lnTo>
                <a:close/>
              </a:path>
              <a:path w="26670" h="3235959">
                <a:moveTo>
                  <a:pt x="26669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6669" y="88899"/>
                </a:lnTo>
                <a:lnTo>
                  <a:pt x="26669" y="57149"/>
                </a:lnTo>
                <a:close/>
              </a:path>
              <a:path w="26670" h="3235959">
                <a:moveTo>
                  <a:pt x="26669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88900"/>
                </a:lnTo>
                <a:close/>
              </a:path>
              <a:path w="26670" h="3235959">
                <a:moveTo>
                  <a:pt x="26669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6669" y="107949"/>
                </a:lnTo>
                <a:lnTo>
                  <a:pt x="26669" y="95249"/>
                </a:lnTo>
                <a:close/>
              </a:path>
              <a:path w="26670" h="3235959">
                <a:moveTo>
                  <a:pt x="26669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6669" y="114299"/>
                </a:lnTo>
                <a:lnTo>
                  <a:pt x="26669" y="107949"/>
                </a:lnTo>
                <a:close/>
              </a:path>
              <a:path w="26670" h="3235959">
                <a:moveTo>
                  <a:pt x="26669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6669" y="126999"/>
                </a:lnTo>
                <a:lnTo>
                  <a:pt x="26669" y="114299"/>
                </a:lnTo>
                <a:close/>
              </a:path>
              <a:path w="26670" h="3235959">
                <a:moveTo>
                  <a:pt x="26669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6669" y="152399"/>
                </a:lnTo>
                <a:lnTo>
                  <a:pt x="26669" y="127000"/>
                </a:lnTo>
                <a:close/>
              </a:path>
              <a:path w="26670" h="3235959">
                <a:moveTo>
                  <a:pt x="26669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6669" y="222249"/>
                </a:lnTo>
                <a:lnTo>
                  <a:pt x="26669" y="152399"/>
                </a:lnTo>
                <a:close/>
              </a:path>
              <a:path w="26670" h="3235959">
                <a:moveTo>
                  <a:pt x="26669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6669" y="260349"/>
                </a:lnTo>
                <a:lnTo>
                  <a:pt x="26669" y="222249"/>
                </a:lnTo>
                <a:close/>
              </a:path>
              <a:path w="26670" h="3235959">
                <a:moveTo>
                  <a:pt x="26669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6669" y="265429"/>
                </a:lnTo>
                <a:lnTo>
                  <a:pt x="26669" y="260350"/>
                </a:lnTo>
                <a:close/>
              </a:path>
              <a:path w="26670" h="3235959">
                <a:moveTo>
                  <a:pt x="26669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65429"/>
                </a:lnTo>
                <a:close/>
              </a:path>
              <a:path w="26670" h="323595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235959">
                <a:moveTo>
                  <a:pt x="26669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6669" y="304799"/>
                </a:lnTo>
                <a:lnTo>
                  <a:pt x="26669" y="278130"/>
                </a:lnTo>
                <a:close/>
              </a:path>
              <a:path w="26670" h="3235959">
                <a:moveTo>
                  <a:pt x="26669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04800"/>
                </a:lnTo>
                <a:close/>
              </a:path>
              <a:path w="26670" h="3235959">
                <a:moveTo>
                  <a:pt x="26669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6669" y="330199"/>
                </a:lnTo>
                <a:lnTo>
                  <a:pt x="26669" y="322579"/>
                </a:lnTo>
                <a:close/>
              </a:path>
              <a:path w="26670" h="3235959">
                <a:moveTo>
                  <a:pt x="26669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6669" y="342899"/>
                </a:lnTo>
                <a:lnTo>
                  <a:pt x="26669" y="330200"/>
                </a:lnTo>
                <a:close/>
              </a:path>
              <a:path w="26670" h="3235959">
                <a:moveTo>
                  <a:pt x="26669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6669" y="349249"/>
                </a:lnTo>
                <a:lnTo>
                  <a:pt x="26669" y="342900"/>
                </a:lnTo>
                <a:close/>
              </a:path>
              <a:path w="26670" h="3235959">
                <a:moveTo>
                  <a:pt x="26669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6669" y="392429"/>
                </a:lnTo>
                <a:lnTo>
                  <a:pt x="26669" y="349250"/>
                </a:lnTo>
                <a:close/>
              </a:path>
              <a:path w="26670" h="3235959">
                <a:moveTo>
                  <a:pt x="26669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6669" y="400049"/>
                </a:lnTo>
                <a:lnTo>
                  <a:pt x="26669" y="392430"/>
                </a:lnTo>
                <a:close/>
              </a:path>
              <a:path w="26670" h="3235959">
                <a:moveTo>
                  <a:pt x="26669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6669" y="406399"/>
                </a:lnTo>
                <a:lnTo>
                  <a:pt x="26669" y="400049"/>
                </a:lnTo>
                <a:close/>
              </a:path>
              <a:path w="26670" h="3235959">
                <a:moveTo>
                  <a:pt x="26669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6669" y="443229"/>
                </a:lnTo>
                <a:lnTo>
                  <a:pt x="26669" y="406399"/>
                </a:lnTo>
                <a:close/>
              </a:path>
              <a:path w="26670" h="3235959">
                <a:moveTo>
                  <a:pt x="26669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43229"/>
                </a:lnTo>
                <a:close/>
              </a:path>
              <a:path w="26670" h="3235959">
                <a:moveTo>
                  <a:pt x="26669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6669" y="481329"/>
                </a:lnTo>
                <a:lnTo>
                  <a:pt x="26669" y="449579"/>
                </a:lnTo>
                <a:close/>
              </a:path>
              <a:path w="26670" h="3235959">
                <a:moveTo>
                  <a:pt x="26669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6669" y="487679"/>
                </a:lnTo>
                <a:lnTo>
                  <a:pt x="26669" y="481329"/>
                </a:lnTo>
                <a:close/>
              </a:path>
              <a:path w="26670" h="3235959">
                <a:moveTo>
                  <a:pt x="26669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6669" y="495299"/>
                </a:lnTo>
                <a:lnTo>
                  <a:pt x="26669" y="487679"/>
                </a:lnTo>
                <a:close/>
              </a:path>
              <a:path w="26670" h="3235959">
                <a:moveTo>
                  <a:pt x="26669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6669" y="533399"/>
                </a:lnTo>
                <a:lnTo>
                  <a:pt x="26669" y="495299"/>
                </a:lnTo>
                <a:close/>
              </a:path>
              <a:path w="26670" h="3235959">
                <a:moveTo>
                  <a:pt x="26669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6669" y="538479"/>
                </a:lnTo>
                <a:lnTo>
                  <a:pt x="26669" y="533399"/>
                </a:lnTo>
                <a:close/>
              </a:path>
              <a:path w="26670" h="3235959">
                <a:moveTo>
                  <a:pt x="26669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6669" y="563879"/>
                </a:lnTo>
                <a:lnTo>
                  <a:pt x="26669" y="538480"/>
                </a:lnTo>
                <a:close/>
              </a:path>
              <a:path w="26670" h="3235959">
                <a:moveTo>
                  <a:pt x="26669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6669" y="633729"/>
                </a:lnTo>
                <a:lnTo>
                  <a:pt x="26669" y="563879"/>
                </a:lnTo>
                <a:close/>
              </a:path>
              <a:path w="26670" h="3235959">
                <a:moveTo>
                  <a:pt x="26669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6669" y="640079"/>
                </a:lnTo>
                <a:lnTo>
                  <a:pt x="26669" y="633730"/>
                </a:lnTo>
                <a:close/>
              </a:path>
              <a:path w="26670" h="3235959">
                <a:moveTo>
                  <a:pt x="2666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79"/>
                </a:lnTo>
                <a:close/>
              </a:path>
              <a:path w="26670" h="3235959">
                <a:moveTo>
                  <a:pt x="26669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47699"/>
                </a:lnTo>
                <a:close/>
              </a:path>
              <a:path w="26670" h="3235959">
                <a:moveTo>
                  <a:pt x="26669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6669" y="685799"/>
                </a:lnTo>
                <a:lnTo>
                  <a:pt x="26669" y="659130"/>
                </a:lnTo>
                <a:close/>
              </a:path>
              <a:path w="26670" h="3235959">
                <a:moveTo>
                  <a:pt x="26669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685799"/>
                </a:lnTo>
                <a:close/>
              </a:path>
              <a:path w="26670" h="3235959">
                <a:moveTo>
                  <a:pt x="26669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762000"/>
                </a:lnTo>
                <a:close/>
              </a:path>
              <a:path w="26670" h="3235959">
                <a:moveTo>
                  <a:pt x="26669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50"/>
                </a:lnTo>
                <a:close/>
              </a:path>
              <a:path w="26670" h="323595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235959">
                <a:moveTo>
                  <a:pt x="26669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49"/>
                </a:lnTo>
                <a:close/>
              </a:path>
              <a:path w="26670" h="3235959">
                <a:moveTo>
                  <a:pt x="26669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1002030"/>
                </a:lnTo>
                <a:close/>
              </a:path>
              <a:path w="26670" h="3235959">
                <a:moveTo>
                  <a:pt x="26669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6669" y="1041399"/>
                </a:lnTo>
                <a:lnTo>
                  <a:pt x="26669" y="1014730"/>
                </a:lnTo>
                <a:close/>
              </a:path>
              <a:path w="26670" h="3235959">
                <a:moveTo>
                  <a:pt x="26669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6669" y="1071879"/>
                </a:lnTo>
                <a:lnTo>
                  <a:pt x="26669" y="1041400"/>
                </a:lnTo>
                <a:close/>
              </a:path>
              <a:path w="26670" h="3235959">
                <a:moveTo>
                  <a:pt x="26669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6669" y="1078229"/>
                </a:lnTo>
                <a:lnTo>
                  <a:pt x="26669" y="1071879"/>
                </a:lnTo>
                <a:close/>
              </a:path>
              <a:path w="26670" h="3235959">
                <a:moveTo>
                  <a:pt x="26669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6669" y="1084579"/>
                </a:lnTo>
                <a:lnTo>
                  <a:pt x="26669" y="1078229"/>
                </a:lnTo>
                <a:close/>
              </a:path>
              <a:path w="26670" h="3235959">
                <a:moveTo>
                  <a:pt x="26669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6669" y="1117599"/>
                </a:lnTo>
                <a:lnTo>
                  <a:pt x="26669" y="1084579"/>
                </a:lnTo>
                <a:close/>
              </a:path>
              <a:path w="26670" h="3235959">
                <a:moveTo>
                  <a:pt x="26669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6669" y="1141729"/>
                </a:lnTo>
                <a:lnTo>
                  <a:pt x="26669" y="1117599"/>
                </a:lnTo>
                <a:close/>
              </a:path>
              <a:path w="26670" h="3235959">
                <a:moveTo>
                  <a:pt x="26669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6669" y="1193799"/>
                </a:lnTo>
                <a:lnTo>
                  <a:pt x="26669" y="1141730"/>
                </a:lnTo>
                <a:close/>
              </a:path>
              <a:path w="26670" h="3235959">
                <a:moveTo>
                  <a:pt x="26669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6669" y="1211579"/>
                </a:lnTo>
                <a:lnTo>
                  <a:pt x="26669" y="1193800"/>
                </a:lnTo>
                <a:close/>
              </a:path>
              <a:path w="26670" h="3235959">
                <a:moveTo>
                  <a:pt x="26669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6669" y="1783079"/>
                </a:lnTo>
                <a:lnTo>
                  <a:pt x="26669" y="1515109"/>
                </a:lnTo>
                <a:close/>
              </a:path>
              <a:path w="26670" h="32359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235959">
                <a:moveTo>
                  <a:pt x="26669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6669" y="1506219"/>
                </a:lnTo>
                <a:lnTo>
                  <a:pt x="26669" y="1496059"/>
                </a:lnTo>
                <a:close/>
              </a:path>
              <a:path w="26670" h="3235959">
                <a:moveTo>
                  <a:pt x="2666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39"/>
                </a:lnTo>
                <a:close/>
              </a:path>
              <a:path w="26670" h="3235959">
                <a:moveTo>
                  <a:pt x="26669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09"/>
                </a:lnTo>
                <a:close/>
              </a:path>
              <a:path w="26670" h="3235959">
                <a:moveTo>
                  <a:pt x="2666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9389"/>
                </a:lnTo>
                <a:close/>
              </a:path>
              <a:path w="26670" h="3235959">
                <a:moveTo>
                  <a:pt x="26669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57960"/>
                </a:lnTo>
                <a:close/>
              </a:path>
              <a:path w="26670" h="3235959">
                <a:moveTo>
                  <a:pt x="26669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6669" y="1456689"/>
                </a:lnTo>
                <a:lnTo>
                  <a:pt x="26669" y="1450339"/>
                </a:lnTo>
                <a:close/>
              </a:path>
              <a:path w="26670" h="3235959">
                <a:moveTo>
                  <a:pt x="26669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38909"/>
                </a:lnTo>
                <a:close/>
              </a:path>
              <a:path w="26670" h="3235959">
                <a:moveTo>
                  <a:pt x="26669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6669" y="1437639"/>
                </a:lnTo>
                <a:lnTo>
                  <a:pt x="26669" y="1431289"/>
                </a:lnTo>
                <a:close/>
              </a:path>
              <a:path w="26670" h="3235959">
                <a:moveTo>
                  <a:pt x="26669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19859"/>
                </a:lnTo>
                <a:close/>
              </a:path>
              <a:path w="26670" h="3235959">
                <a:moveTo>
                  <a:pt x="2666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6669" y="1418589"/>
                </a:lnTo>
                <a:lnTo>
                  <a:pt x="26669" y="1412239"/>
                </a:lnTo>
                <a:close/>
              </a:path>
              <a:path w="26670" h="3235959">
                <a:moveTo>
                  <a:pt x="26669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0809"/>
                </a:lnTo>
                <a:close/>
              </a:path>
              <a:path w="26670" h="3235959">
                <a:moveTo>
                  <a:pt x="2666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69" y="1399539"/>
                </a:lnTo>
                <a:lnTo>
                  <a:pt x="26669" y="1393189"/>
                </a:lnTo>
                <a:close/>
              </a:path>
              <a:path w="26670" h="3235959">
                <a:moveTo>
                  <a:pt x="26669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1759"/>
                </a:lnTo>
                <a:close/>
              </a:path>
              <a:path w="26670" h="3235959">
                <a:moveTo>
                  <a:pt x="26669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69" y="1380489"/>
                </a:lnTo>
                <a:lnTo>
                  <a:pt x="26669" y="1374139"/>
                </a:lnTo>
                <a:close/>
              </a:path>
              <a:path w="26670" h="3235959">
                <a:moveTo>
                  <a:pt x="26669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2710"/>
                </a:lnTo>
                <a:close/>
              </a:path>
              <a:path w="26670" h="3235959">
                <a:moveTo>
                  <a:pt x="26669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69" y="1361439"/>
                </a:lnTo>
                <a:lnTo>
                  <a:pt x="26669" y="1355089"/>
                </a:lnTo>
                <a:close/>
              </a:path>
              <a:path w="26670" h="3235959">
                <a:moveTo>
                  <a:pt x="26669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3659"/>
                </a:lnTo>
                <a:close/>
              </a:path>
              <a:path w="26670" h="3235959">
                <a:moveTo>
                  <a:pt x="26669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69" y="1342389"/>
                </a:lnTo>
                <a:lnTo>
                  <a:pt x="26669" y="1336039"/>
                </a:lnTo>
                <a:close/>
              </a:path>
              <a:path w="26670" h="3235959">
                <a:moveTo>
                  <a:pt x="26669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4609"/>
                </a:lnTo>
                <a:close/>
              </a:path>
              <a:path w="26670" h="3235959">
                <a:moveTo>
                  <a:pt x="26669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6669" y="1323339"/>
                </a:lnTo>
                <a:lnTo>
                  <a:pt x="26669" y="1310639"/>
                </a:lnTo>
                <a:close/>
              </a:path>
              <a:path w="26670" h="3235959">
                <a:moveTo>
                  <a:pt x="26669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69" y="1309369"/>
                </a:lnTo>
                <a:lnTo>
                  <a:pt x="26669" y="1299209"/>
                </a:lnTo>
                <a:close/>
              </a:path>
              <a:path w="26670" h="3235959">
                <a:moveTo>
                  <a:pt x="26669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6669" y="1297939"/>
                </a:lnTo>
                <a:lnTo>
                  <a:pt x="26669" y="1291589"/>
                </a:lnTo>
                <a:close/>
              </a:path>
              <a:path w="26670" h="3235959">
                <a:moveTo>
                  <a:pt x="26669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6669" y="1290319"/>
                </a:lnTo>
                <a:lnTo>
                  <a:pt x="26669" y="1280160"/>
                </a:lnTo>
                <a:close/>
              </a:path>
              <a:path w="26670" h="3235959">
                <a:moveTo>
                  <a:pt x="26669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6669" y="1278889"/>
                </a:lnTo>
                <a:lnTo>
                  <a:pt x="26669" y="1272539"/>
                </a:lnTo>
                <a:close/>
              </a:path>
              <a:path w="26670" h="3235959">
                <a:moveTo>
                  <a:pt x="26669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1109"/>
                </a:lnTo>
                <a:close/>
              </a:path>
              <a:path w="26670" h="3235959">
                <a:moveTo>
                  <a:pt x="26669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6669" y="1259839"/>
                </a:lnTo>
                <a:lnTo>
                  <a:pt x="26669" y="1253489"/>
                </a:lnTo>
                <a:close/>
              </a:path>
              <a:path w="26670" h="3235959">
                <a:moveTo>
                  <a:pt x="26669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6669" y="1252220"/>
                </a:lnTo>
                <a:lnTo>
                  <a:pt x="26669" y="1242059"/>
                </a:lnTo>
                <a:close/>
              </a:path>
              <a:path w="26670" h="3235959">
                <a:moveTo>
                  <a:pt x="26669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6669" y="1240789"/>
                </a:lnTo>
                <a:lnTo>
                  <a:pt x="26669" y="1234439"/>
                </a:lnTo>
                <a:close/>
              </a:path>
              <a:path w="26670" h="3235959">
                <a:moveTo>
                  <a:pt x="26669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3009"/>
                </a:lnTo>
                <a:close/>
              </a:path>
              <a:path w="26670" h="3235959">
                <a:moveTo>
                  <a:pt x="26669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6669" y="1221739"/>
                </a:lnTo>
                <a:lnTo>
                  <a:pt x="26669" y="1215389"/>
                </a:lnTo>
                <a:close/>
              </a:path>
              <a:path w="26670" h="3235959">
                <a:moveTo>
                  <a:pt x="26669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6669" y="1214119"/>
                </a:lnTo>
                <a:lnTo>
                  <a:pt x="26669" y="1212849"/>
                </a:lnTo>
                <a:close/>
              </a:path>
              <a:path w="26670" h="3235959">
                <a:moveTo>
                  <a:pt x="26669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6669" y="1871979"/>
                </a:lnTo>
                <a:lnTo>
                  <a:pt x="26669" y="1783079"/>
                </a:lnTo>
                <a:close/>
              </a:path>
              <a:path w="26670" h="3235959">
                <a:moveTo>
                  <a:pt x="26669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6669" y="2392679"/>
                </a:lnTo>
                <a:lnTo>
                  <a:pt x="26669" y="2385059"/>
                </a:lnTo>
                <a:close/>
              </a:path>
              <a:path w="26670" h="3235959">
                <a:moveTo>
                  <a:pt x="26669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6669" y="2383789"/>
                </a:lnTo>
                <a:lnTo>
                  <a:pt x="26669" y="1957069"/>
                </a:lnTo>
                <a:close/>
              </a:path>
              <a:path w="26670" h="3235959">
                <a:moveTo>
                  <a:pt x="26669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6669" y="1955799"/>
                </a:lnTo>
                <a:lnTo>
                  <a:pt x="26669" y="1938019"/>
                </a:lnTo>
                <a:close/>
              </a:path>
              <a:path w="26670" h="3235959">
                <a:moveTo>
                  <a:pt x="26669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6669" y="1936749"/>
                </a:lnTo>
                <a:lnTo>
                  <a:pt x="26669" y="1918969"/>
                </a:lnTo>
                <a:close/>
              </a:path>
              <a:path w="26670" h="3235959">
                <a:moveTo>
                  <a:pt x="26669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6669" y="1917699"/>
                </a:lnTo>
                <a:lnTo>
                  <a:pt x="26669" y="1896109"/>
                </a:lnTo>
                <a:close/>
              </a:path>
              <a:path w="26670" h="3235959">
                <a:moveTo>
                  <a:pt x="26669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6669" y="1894839"/>
                </a:lnTo>
                <a:lnTo>
                  <a:pt x="26669" y="1877059"/>
                </a:lnTo>
                <a:close/>
              </a:path>
              <a:path w="26670" h="3235959">
                <a:moveTo>
                  <a:pt x="26669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6669" y="1875789"/>
                </a:lnTo>
                <a:lnTo>
                  <a:pt x="26669" y="1873249"/>
                </a:lnTo>
                <a:close/>
              </a:path>
              <a:path w="26670" h="3235959">
                <a:moveTo>
                  <a:pt x="26669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6669" y="2567939"/>
                </a:lnTo>
                <a:lnTo>
                  <a:pt x="26669" y="2392679"/>
                </a:lnTo>
                <a:close/>
              </a:path>
              <a:path w="26670" h="3235959">
                <a:moveTo>
                  <a:pt x="26669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6669" y="3235959"/>
                </a:lnTo>
                <a:lnTo>
                  <a:pt x="26669" y="2567940"/>
                </a:lnTo>
                <a:close/>
              </a:path>
            </a:pathLst>
          </a:custGeom>
          <a:solidFill>
            <a:srgbClr val="1B35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8722359" y="3618229"/>
            <a:ext cx="27940" cy="3227070"/>
          </a:xfrm>
          <a:custGeom>
            <a:avLst/>
            <a:gdLst/>
            <a:ahLst/>
            <a:cxnLst/>
            <a:rect l="l" t="t" r="r" b="b"/>
            <a:pathLst>
              <a:path w="27940" h="322707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27940" h="3227070">
                <a:moveTo>
                  <a:pt x="8890" y="3809"/>
                </a:moveTo>
                <a:lnTo>
                  <a:pt x="0" y="3809"/>
                </a:lnTo>
                <a:lnTo>
                  <a:pt x="0" y="22859"/>
                </a:lnTo>
                <a:lnTo>
                  <a:pt x="27940" y="22859"/>
                </a:lnTo>
                <a:lnTo>
                  <a:pt x="27940" y="16509"/>
                </a:lnTo>
                <a:lnTo>
                  <a:pt x="26670" y="1650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60" y="6350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close/>
              </a:path>
              <a:path w="27940" h="3227070">
                <a:moveTo>
                  <a:pt x="27940" y="22860"/>
                </a:moveTo>
                <a:lnTo>
                  <a:pt x="0" y="22860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22860"/>
                </a:lnTo>
                <a:close/>
              </a:path>
              <a:path w="27940" h="3227070">
                <a:moveTo>
                  <a:pt x="27940" y="35560"/>
                </a:moveTo>
                <a:lnTo>
                  <a:pt x="0" y="35560"/>
                </a:lnTo>
                <a:lnTo>
                  <a:pt x="0" y="48259"/>
                </a:lnTo>
                <a:lnTo>
                  <a:pt x="27940" y="48259"/>
                </a:lnTo>
                <a:lnTo>
                  <a:pt x="27940" y="35560"/>
                </a:lnTo>
                <a:close/>
              </a:path>
              <a:path w="27940" h="3227070">
                <a:moveTo>
                  <a:pt x="27940" y="48259"/>
                </a:moveTo>
                <a:lnTo>
                  <a:pt x="0" y="48259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48259"/>
                </a:lnTo>
                <a:close/>
              </a:path>
              <a:path w="27940" h="3227070">
                <a:moveTo>
                  <a:pt x="27940" y="80010"/>
                </a:moveTo>
                <a:lnTo>
                  <a:pt x="0" y="80010"/>
                </a:lnTo>
                <a:lnTo>
                  <a:pt x="0" y="86359"/>
                </a:lnTo>
                <a:lnTo>
                  <a:pt x="27940" y="86359"/>
                </a:lnTo>
                <a:lnTo>
                  <a:pt x="27940" y="80010"/>
                </a:lnTo>
                <a:close/>
              </a:path>
              <a:path w="27940" h="3227070">
                <a:moveTo>
                  <a:pt x="27940" y="86359"/>
                </a:moveTo>
                <a:lnTo>
                  <a:pt x="0" y="86359"/>
                </a:lnTo>
                <a:lnTo>
                  <a:pt x="0" y="99059"/>
                </a:lnTo>
                <a:lnTo>
                  <a:pt x="27940" y="99059"/>
                </a:lnTo>
                <a:lnTo>
                  <a:pt x="27940" y="86359"/>
                </a:lnTo>
                <a:close/>
              </a:path>
              <a:path w="27940" h="3227070">
                <a:moveTo>
                  <a:pt x="27940" y="99059"/>
                </a:moveTo>
                <a:lnTo>
                  <a:pt x="0" y="9905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9059"/>
                </a:lnTo>
                <a:close/>
              </a:path>
              <a:path w="27940" h="3227070">
                <a:moveTo>
                  <a:pt x="27940" y="105409"/>
                </a:moveTo>
                <a:lnTo>
                  <a:pt x="0" y="105409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09"/>
                </a:lnTo>
                <a:close/>
              </a:path>
              <a:path w="27940" h="3227070">
                <a:moveTo>
                  <a:pt x="27940" y="118110"/>
                </a:moveTo>
                <a:lnTo>
                  <a:pt x="0" y="118110"/>
                </a:lnTo>
                <a:lnTo>
                  <a:pt x="0" y="143509"/>
                </a:lnTo>
                <a:lnTo>
                  <a:pt x="27940" y="143509"/>
                </a:lnTo>
                <a:lnTo>
                  <a:pt x="27940" y="118110"/>
                </a:lnTo>
                <a:close/>
              </a:path>
              <a:path w="27940" h="3227070">
                <a:moveTo>
                  <a:pt x="27940" y="143509"/>
                </a:moveTo>
                <a:lnTo>
                  <a:pt x="0" y="143509"/>
                </a:lnTo>
                <a:lnTo>
                  <a:pt x="0" y="213359"/>
                </a:lnTo>
                <a:lnTo>
                  <a:pt x="27940" y="213359"/>
                </a:lnTo>
                <a:lnTo>
                  <a:pt x="27940" y="143509"/>
                </a:lnTo>
                <a:close/>
              </a:path>
              <a:path w="27940" h="3227070">
                <a:moveTo>
                  <a:pt x="27940" y="213359"/>
                </a:moveTo>
                <a:lnTo>
                  <a:pt x="0" y="213359"/>
                </a:lnTo>
                <a:lnTo>
                  <a:pt x="0" y="251459"/>
                </a:lnTo>
                <a:lnTo>
                  <a:pt x="27940" y="251459"/>
                </a:lnTo>
                <a:lnTo>
                  <a:pt x="27940" y="213359"/>
                </a:lnTo>
                <a:close/>
              </a:path>
              <a:path w="27940" h="3227070">
                <a:moveTo>
                  <a:pt x="2794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51460"/>
                </a:lnTo>
                <a:close/>
              </a:path>
              <a:path w="27940" h="32270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227070">
                <a:moveTo>
                  <a:pt x="27940" y="262889"/>
                </a:moveTo>
                <a:lnTo>
                  <a:pt x="0" y="262889"/>
                </a:lnTo>
                <a:lnTo>
                  <a:pt x="0" y="269239"/>
                </a:lnTo>
                <a:lnTo>
                  <a:pt x="27940" y="269239"/>
                </a:lnTo>
                <a:lnTo>
                  <a:pt x="27940" y="262889"/>
                </a:lnTo>
                <a:close/>
              </a:path>
              <a:path w="27940" h="3227070">
                <a:moveTo>
                  <a:pt x="27940" y="269240"/>
                </a:moveTo>
                <a:lnTo>
                  <a:pt x="0" y="269240"/>
                </a:lnTo>
                <a:lnTo>
                  <a:pt x="0" y="295909"/>
                </a:lnTo>
                <a:lnTo>
                  <a:pt x="27940" y="295909"/>
                </a:lnTo>
                <a:lnTo>
                  <a:pt x="27940" y="269240"/>
                </a:lnTo>
                <a:close/>
              </a:path>
              <a:path w="27940" h="3227070">
                <a:moveTo>
                  <a:pt x="27940" y="295910"/>
                </a:moveTo>
                <a:lnTo>
                  <a:pt x="0" y="295910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295910"/>
                </a:lnTo>
                <a:close/>
              </a:path>
              <a:path w="27940" h="3227070">
                <a:moveTo>
                  <a:pt x="27940" y="313689"/>
                </a:moveTo>
                <a:lnTo>
                  <a:pt x="0" y="313689"/>
                </a:lnTo>
                <a:lnTo>
                  <a:pt x="0" y="321309"/>
                </a:lnTo>
                <a:lnTo>
                  <a:pt x="27940" y="321309"/>
                </a:lnTo>
                <a:lnTo>
                  <a:pt x="27940" y="313689"/>
                </a:lnTo>
                <a:close/>
              </a:path>
              <a:path w="27940" h="3227070">
                <a:moveTo>
                  <a:pt x="27940" y="321310"/>
                </a:moveTo>
                <a:lnTo>
                  <a:pt x="0" y="321310"/>
                </a:lnTo>
                <a:lnTo>
                  <a:pt x="0" y="334009"/>
                </a:lnTo>
                <a:lnTo>
                  <a:pt x="27940" y="334009"/>
                </a:lnTo>
                <a:lnTo>
                  <a:pt x="27940" y="321310"/>
                </a:lnTo>
                <a:close/>
              </a:path>
              <a:path w="27940" h="3227070">
                <a:moveTo>
                  <a:pt x="27940" y="334010"/>
                </a:moveTo>
                <a:lnTo>
                  <a:pt x="0" y="334010"/>
                </a:lnTo>
                <a:lnTo>
                  <a:pt x="0" y="340359"/>
                </a:lnTo>
                <a:lnTo>
                  <a:pt x="27940" y="340359"/>
                </a:lnTo>
                <a:lnTo>
                  <a:pt x="27940" y="334010"/>
                </a:lnTo>
                <a:close/>
              </a:path>
              <a:path w="27940" h="3227070">
                <a:moveTo>
                  <a:pt x="27940" y="340360"/>
                </a:moveTo>
                <a:lnTo>
                  <a:pt x="0" y="340360"/>
                </a:lnTo>
                <a:lnTo>
                  <a:pt x="0" y="383539"/>
                </a:lnTo>
                <a:lnTo>
                  <a:pt x="27940" y="383539"/>
                </a:lnTo>
                <a:lnTo>
                  <a:pt x="27940" y="340360"/>
                </a:lnTo>
                <a:close/>
              </a:path>
              <a:path w="27940" h="3227070">
                <a:moveTo>
                  <a:pt x="27940" y="383540"/>
                </a:moveTo>
                <a:lnTo>
                  <a:pt x="0" y="383540"/>
                </a:lnTo>
                <a:lnTo>
                  <a:pt x="0" y="391159"/>
                </a:lnTo>
                <a:lnTo>
                  <a:pt x="27940" y="391159"/>
                </a:lnTo>
                <a:lnTo>
                  <a:pt x="27940" y="383540"/>
                </a:lnTo>
                <a:close/>
              </a:path>
              <a:path w="27940" h="3227070">
                <a:moveTo>
                  <a:pt x="27940" y="391159"/>
                </a:moveTo>
                <a:lnTo>
                  <a:pt x="0" y="391159"/>
                </a:lnTo>
                <a:lnTo>
                  <a:pt x="0" y="397509"/>
                </a:lnTo>
                <a:lnTo>
                  <a:pt x="27940" y="397509"/>
                </a:lnTo>
                <a:lnTo>
                  <a:pt x="27940" y="391159"/>
                </a:lnTo>
                <a:close/>
              </a:path>
              <a:path w="27940" h="3227070">
                <a:moveTo>
                  <a:pt x="27940" y="397509"/>
                </a:moveTo>
                <a:lnTo>
                  <a:pt x="0" y="3975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397509"/>
                </a:lnTo>
                <a:close/>
              </a:path>
              <a:path w="27940" h="3227070">
                <a:moveTo>
                  <a:pt x="27940" y="434339"/>
                </a:moveTo>
                <a:lnTo>
                  <a:pt x="0" y="434339"/>
                </a:lnTo>
                <a:lnTo>
                  <a:pt x="0" y="440689"/>
                </a:lnTo>
                <a:lnTo>
                  <a:pt x="27940" y="440689"/>
                </a:lnTo>
                <a:lnTo>
                  <a:pt x="27940" y="434339"/>
                </a:lnTo>
                <a:close/>
              </a:path>
              <a:path w="27940" h="3227070">
                <a:moveTo>
                  <a:pt x="27940" y="440689"/>
                </a:moveTo>
                <a:lnTo>
                  <a:pt x="0" y="440689"/>
                </a:lnTo>
                <a:lnTo>
                  <a:pt x="0" y="472439"/>
                </a:lnTo>
                <a:lnTo>
                  <a:pt x="27940" y="472439"/>
                </a:lnTo>
                <a:lnTo>
                  <a:pt x="27940" y="440689"/>
                </a:lnTo>
                <a:close/>
              </a:path>
              <a:path w="27940" h="3227070">
                <a:moveTo>
                  <a:pt x="27940" y="472439"/>
                </a:moveTo>
                <a:lnTo>
                  <a:pt x="0" y="472439"/>
                </a:lnTo>
                <a:lnTo>
                  <a:pt x="0" y="478789"/>
                </a:lnTo>
                <a:lnTo>
                  <a:pt x="27940" y="478789"/>
                </a:lnTo>
                <a:lnTo>
                  <a:pt x="27940" y="472439"/>
                </a:lnTo>
                <a:close/>
              </a:path>
              <a:path w="27940" h="3227070">
                <a:moveTo>
                  <a:pt x="27940" y="478789"/>
                </a:moveTo>
                <a:lnTo>
                  <a:pt x="0" y="478789"/>
                </a:lnTo>
                <a:lnTo>
                  <a:pt x="0" y="486409"/>
                </a:lnTo>
                <a:lnTo>
                  <a:pt x="27940" y="486409"/>
                </a:lnTo>
                <a:lnTo>
                  <a:pt x="27940" y="478789"/>
                </a:lnTo>
                <a:close/>
              </a:path>
              <a:path w="27940" h="3227070">
                <a:moveTo>
                  <a:pt x="27940" y="486409"/>
                </a:moveTo>
                <a:lnTo>
                  <a:pt x="0" y="486409"/>
                </a:lnTo>
                <a:lnTo>
                  <a:pt x="0" y="524509"/>
                </a:lnTo>
                <a:lnTo>
                  <a:pt x="27940" y="524509"/>
                </a:lnTo>
                <a:lnTo>
                  <a:pt x="27940" y="486409"/>
                </a:lnTo>
                <a:close/>
              </a:path>
              <a:path w="27940" h="3227070">
                <a:moveTo>
                  <a:pt x="27940" y="524509"/>
                </a:moveTo>
                <a:lnTo>
                  <a:pt x="0" y="524509"/>
                </a:lnTo>
                <a:lnTo>
                  <a:pt x="0" y="529589"/>
                </a:lnTo>
                <a:lnTo>
                  <a:pt x="27940" y="529589"/>
                </a:lnTo>
                <a:lnTo>
                  <a:pt x="27940" y="524509"/>
                </a:lnTo>
                <a:close/>
              </a:path>
              <a:path w="27940" h="3227070">
                <a:moveTo>
                  <a:pt x="27940" y="529590"/>
                </a:moveTo>
                <a:lnTo>
                  <a:pt x="0" y="529590"/>
                </a:lnTo>
                <a:lnTo>
                  <a:pt x="0" y="554989"/>
                </a:lnTo>
                <a:lnTo>
                  <a:pt x="27940" y="554989"/>
                </a:lnTo>
                <a:lnTo>
                  <a:pt x="27940" y="529590"/>
                </a:lnTo>
                <a:close/>
              </a:path>
              <a:path w="27940" h="3227070">
                <a:moveTo>
                  <a:pt x="27940" y="554989"/>
                </a:moveTo>
                <a:lnTo>
                  <a:pt x="0" y="554989"/>
                </a:lnTo>
                <a:lnTo>
                  <a:pt x="0" y="624839"/>
                </a:lnTo>
                <a:lnTo>
                  <a:pt x="27940" y="624839"/>
                </a:lnTo>
                <a:lnTo>
                  <a:pt x="27940" y="554989"/>
                </a:lnTo>
                <a:close/>
              </a:path>
              <a:path w="27940" h="3227070">
                <a:moveTo>
                  <a:pt x="27940" y="624840"/>
                </a:moveTo>
                <a:lnTo>
                  <a:pt x="0" y="624840"/>
                </a:lnTo>
                <a:lnTo>
                  <a:pt x="0" y="631189"/>
                </a:lnTo>
                <a:lnTo>
                  <a:pt x="27940" y="631189"/>
                </a:lnTo>
                <a:lnTo>
                  <a:pt x="27940" y="624840"/>
                </a:lnTo>
                <a:close/>
              </a:path>
              <a:path w="27940" h="3227070">
                <a:moveTo>
                  <a:pt x="27940" y="631189"/>
                </a:moveTo>
                <a:lnTo>
                  <a:pt x="0" y="631189"/>
                </a:lnTo>
                <a:lnTo>
                  <a:pt x="0" y="638809"/>
                </a:lnTo>
                <a:lnTo>
                  <a:pt x="27940" y="638809"/>
                </a:lnTo>
                <a:lnTo>
                  <a:pt x="27940" y="631189"/>
                </a:lnTo>
                <a:close/>
              </a:path>
              <a:path w="27940" h="3227070">
                <a:moveTo>
                  <a:pt x="27940" y="638809"/>
                </a:moveTo>
                <a:lnTo>
                  <a:pt x="0" y="638809"/>
                </a:lnTo>
                <a:lnTo>
                  <a:pt x="0" y="650239"/>
                </a:lnTo>
                <a:lnTo>
                  <a:pt x="27940" y="650239"/>
                </a:lnTo>
                <a:lnTo>
                  <a:pt x="27940" y="638809"/>
                </a:lnTo>
                <a:close/>
              </a:path>
              <a:path w="27940" h="3227070">
                <a:moveTo>
                  <a:pt x="27940" y="650240"/>
                </a:moveTo>
                <a:lnTo>
                  <a:pt x="0" y="650240"/>
                </a:lnTo>
                <a:lnTo>
                  <a:pt x="0" y="676909"/>
                </a:lnTo>
                <a:lnTo>
                  <a:pt x="27940" y="676909"/>
                </a:lnTo>
                <a:lnTo>
                  <a:pt x="27940" y="650240"/>
                </a:lnTo>
                <a:close/>
              </a:path>
              <a:path w="27940" h="3227070">
                <a:moveTo>
                  <a:pt x="27940" y="676909"/>
                </a:moveTo>
                <a:lnTo>
                  <a:pt x="0" y="676909"/>
                </a:lnTo>
                <a:lnTo>
                  <a:pt x="0" y="753109"/>
                </a:lnTo>
                <a:lnTo>
                  <a:pt x="27940" y="753109"/>
                </a:lnTo>
                <a:lnTo>
                  <a:pt x="27940" y="676909"/>
                </a:lnTo>
                <a:close/>
              </a:path>
              <a:path w="27940" h="3227070">
                <a:moveTo>
                  <a:pt x="27940" y="753110"/>
                </a:moveTo>
                <a:lnTo>
                  <a:pt x="0" y="753110"/>
                </a:lnTo>
                <a:lnTo>
                  <a:pt x="0" y="899159"/>
                </a:lnTo>
                <a:lnTo>
                  <a:pt x="27940" y="899159"/>
                </a:lnTo>
                <a:lnTo>
                  <a:pt x="27940" y="753110"/>
                </a:lnTo>
                <a:close/>
              </a:path>
              <a:path w="27940" h="3227070">
                <a:moveTo>
                  <a:pt x="27940" y="899160"/>
                </a:moveTo>
                <a:lnTo>
                  <a:pt x="0" y="899160"/>
                </a:lnTo>
                <a:lnTo>
                  <a:pt x="0" y="923289"/>
                </a:lnTo>
                <a:lnTo>
                  <a:pt x="27940" y="923289"/>
                </a:lnTo>
                <a:lnTo>
                  <a:pt x="27940" y="899160"/>
                </a:lnTo>
                <a:close/>
              </a:path>
              <a:path w="27940" h="3227070">
                <a:moveTo>
                  <a:pt x="27940" y="923290"/>
                </a:moveTo>
                <a:lnTo>
                  <a:pt x="0" y="923290"/>
                </a:lnTo>
                <a:lnTo>
                  <a:pt x="0" y="975359"/>
                </a:lnTo>
                <a:lnTo>
                  <a:pt x="27940" y="975359"/>
                </a:lnTo>
                <a:lnTo>
                  <a:pt x="27940" y="923290"/>
                </a:lnTo>
                <a:close/>
              </a:path>
              <a:path w="27940" h="3227070">
                <a:moveTo>
                  <a:pt x="27940" y="975359"/>
                </a:moveTo>
                <a:lnTo>
                  <a:pt x="0" y="975359"/>
                </a:lnTo>
                <a:lnTo>
                  <a:pt x="0" y="993139"/>
                </a:lnTo>
                <a:lnTo>
                  <a:pt x="27940" y="993139"/>
                </a:lnTo>
                <a:lnTo>
                  <a:pt x="27940" y="975359"/>
                </a:lnTo>
                <a:close/>
              </a:path>
              <a:path w="27940" h="3227070">
                <a:moveTo>
                  <a:pt x="27940" y="993140"/>
                </a:moveTo>
                <a:lnTo>
                  <a:pt x="0" y="993140"/>
                </a:lnTo>
                <a:lnTo>
                  <a:pt x="0" y="1005839"/>
                </a:lnTo>
                <a:lnTo>
                  <a:pt x="27940" y="1005839"/>
                </a:lnTo>
                <a:lnTo>
                  <a:pt x="27940" y="993140"/>
                </a:lnTo>
                <a:close/>
              </a:path>
              <a:path w="27940" h="3227070">
                <a:moveTo>
                  <a:pt x="27940" y="1005840"/>
                </a:moveTo>
                <a:lnTo>
                  <a:pt x="0" y="1005840"/>
                </a:lnTo>
                <a:lnTo>
                  <a:pt x="0" y="1032509"/>
                </a:lnTo>
                <a:lnTo>
                  <a:pt x="27940" y="1032509"/>
                </a:lnTo>
                <a:lnTo>
                  <a:pt x="27940" y="1005840"/>
                </a:lnTo>
                <a:close/>
              </a:path>
              <a:path w="27940" h="3227070">
                <a:moveTo>
                  <a:pt x="27940" y="1032510"/>
                </a:moveTo>
                <a:lnTo>
                  <a:pt x="0" y="1032510"/>
                </a:lnTo>
                <a:lnTo>
                  <a:pt x="0" y="1062989"/>
                </a:lnTo>
                <a:lnTo>
                  <a:pt x="27940" y="1062989"/>
                </a:lnTo>
                <a:lnTo>
                  <a:pt x="27940" y="1032510"/>
                </a:lnTo>
                <a:close/>
              </a:path>
              <a:path w="27940" h="3227070">
                <a:moveTo>
                  <a:pt x="27940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7940" y="1069339"/>
                </a:lnTo>
                <a:lnTo>
                  <a:pt x="27940" y="1062989"/>
                </a:lnTo>
                <a:close/>
              </a:path>
              <a:path w="27940" h="3227070">
                <a:moveTo>
                  <a:pt x="27940" y="1069339"/>
                </a:moveTo>
                <a:lnTo>
                  <a:pt x="0" y="1069339"/>
                </a:lnTo>
                <a:lnTo>
                  <a:pt x="0" y="1075689"/>
                </a:lnTo>
                <a:lnTo>
                  <a:pt x="27940" y="1075689"/>
                </a:lnTo>
                <a:lnTo>
                  <a:pt x="27940" y="1069339"/>
                </a:lnTo>
                <a:close/>
              </a:path>
              <a:path w="27940" h="3227070">
                <a:moveTo>
                  <a:pt x="27940" y="1075689"/>
                </a:moveTo>
                <a:lnTo>
                  <a:pt x="0" y="1075689"/>
                </a:lnTo>
                <a:lnTo>
                  <a:pt x="0" y="1108709"/>
                </a:lnTo>
                <a:lnTo>
                  <a:pt x="27940" y="1108709"/>
                </a:lnTo>
                <a:lnTo>
                  <a:pt x="27940" y="1075689"/>
                </a:lnTo>
                <a:close/>
              </a:path>
              <a:path w="27940" h="3227070">
                <a:moveTo>
                  <a:pt x="27940" y="1108709"/>
                </a:moveTo>
                <a:lnTo>
                  <a:pt x="0" y="1108709"/>
                </a:lnTo>
                <a:lnTo>
                  <a:pt x="0" y="1132839"/>
                </a:lnTo>
                <a:lnTo>
                  <a:pt x="27940" y="1132839"/>
                </a:lnTo>
                <a:lnTo>
                  <a:pt x="27940" y="1108709"/>
                </a:lnTo>
                <a:close/>
              </a:path>
              <a:path w="27940" h="3227070">
                <a:moveTo>
                  <a:pt x="27940" y="1132840"/>
                </a:moveTo>
                <a:lnTo>
                  <a:pt x="0" y="1132840"/>
                </a:lnTo>
                <a:lnTo>
                  <a:pt x="0" y="1184909"/>
                </a:lnTo>
                <a:lnTo>
                  <a:pt x="27940" y="1184909"/>
                </a:lnTo>
                <a:lnTo>
                  <a:pt x="27940" y="1132840"/>
                </a:lnTo>
                <a:close/>
              </a:path>
              <a:path w="27940" h="3227070">
                <a:moveTo>
                  <a:pt x="27940" y="1184910"/>
                </a:moveTo>
                <a:lnTo>
                  <a:pt x="0" y="1184910"/>
                </a:lnTo>
                <a:lnTo>
                  <a:pt x="0" y="1202689"/>
                </a:lnTo>
                <a:lnTo>
                  <a:pt x="27940" y="1202689"/>
                </a:lnTo>
                <a:lnTo>
                  <a:pt x="27940" y="1184910"/>
                </a:lnTo>
                <a:close/>
              </a:path>
              <a:path w="27940" h="3227070">
                <a:moveTo>
                  <a:pt x="27940" y="1506219"/>
                </a:moveTo>
                <a:lnTo>
                  <a:pt x="0" y="1506219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506219"/>
                </a:lnTo>
                <a:close/>
              </a:path>
              <a:path w="27940" h="3227070">
                <a:moveTo>
                  <a:pt x="27940" y="1498599"/>
                </a:moveTo>
                <a:lnTo>
                  <a:pt x="0" y="1498599"/>
                </a:lnTo>
                <a:lnTo>
                  <a:pt x="0" y="1504949"/>
                </a:lnTo>
                <a:lnTo>
                  <a:pt x="27940" y="1504949"/>
                </a:lnTo>
                <a:lnTo>
                  <a:pt x="27940" y="1498599"/>
                </a:lnTo>
                <a:close/>
              </a:path>
              <a:path w="27940" h="3227070">
                <a:moveTo>
                  <a:pt x="27940" y="1487169"/>
                </a:moveTo>
                <a:lnTo>
                  <a:pt x="0" y="1487169"/>
                </a:lnTo>
                <a:lnTo>
                  <a:pt x="0" y="1497329"/>
                </a:lnTo>
                <a:lnTo>
                  <a:pt x="27940" y="1497329"/>
                </a:lnTo>
                <a:lnTo>
                  <a:pt x="27940" y="1487169"/>
                </a:lnTo>
                <a:close/>
              </a:path>
              <a:path w="27940" h="3227070">
                <a:moveTo>
                  <a:pt x="27940" y="1479549"/>
                </a:moveTo>
                <a:lnTo>
                  <a:pt x="0" y="1479549"/>
                </a:lnTo>
                <a:lnTo>
                  <a:pt x="0" y="1485899"/>
                </a:lnTo>
                <a:lnTo>
                  <a:pt x="27940" y="1485899"/>
                </a:lnTo>
                <a:lnTo>
                  <a:pt x="27940" y="1479549"/>
                </a:lnTo>
                <a:close/>
              </a:path>
              <a:path w="27940" h="3227070">
                <a:moveTo>
                  <a:pt x="27940" y="1468119"/>
                </a:moveTo>
                <a:lnTo>
                  <a:pt x="0" y="1468119"/>
                </a:lnTo>
                <a:lnTo>
                  <a:pt x="0" y="1478280"/>
                </a:lnTo>
                <a:lnTo>
                  <a:pt x="27940" y="1478280"/>
                </a:lnTo>
                <a:lnTo>
                  <a:pt x="27940" y="1468119"/>
                </a:lnTo>
                <a:close/>
              </a:path>
              <a:path w="27940" h="3227070">
                <a:moveTo>
                  <a:pt x="27940" y="1460499"/>
                </a:moveTo>
                <a:lnTo>
                  <a:pt x="0" y="1460499"/>
                </a:lnTo>
                <a:lnTo>
                  <a:pt x="0" y="1466849"/>
                </a:lnTo>
                <a:lnTo>
                  <a:pt x="27940" y="1466849"/>
                </a:lnTo>
                <a:lnTo>
                  <a:pt x="27940" y="1460499"/>
                </a:lnTo>
                <a:close/>
              </a:path>
              <a:path w="27940" h="3227070">
                <a:moveTo>
                  <a:pt x="27940" y="1449070"/>
                </a:moveTo>
                <a:lnTo>
                  <a:pt x="0" y="1449070"/>
                </a:lnTo>
                <a:lnTo>
                  <a:pt x="0" y="1459229"/>
                </a:lnTo>
                <a:lnTo>
                  <a:pt x="27940" y="1459229"/>
                </a:lnTo>
                <a:lnTo>
                  <a:pt x="27940" y="1449070"/>
                </a:lnTo>
                <a:close/>
              </a:path>
              <a:path w="27940" h="3227070">
                <a:moveTo>
                  <a:pt x="27940" y="1441449"/>
                </a:moveTo>
                <a:lnTo>
                  <a:pt x="0" y="1441449"/>
                </a:lnTo>
                <a:lnTo>
                  <a:pt x="0" y="1447799"/>
                </a:lnTo>
                <a:lnTo>
                  <a:pt x="27940" y="1447799"/>
                </a:lnTo>
                <a:lnTo>
                  <a:pt x="27940" y="1441449"/>
                </a:lnTo>
                <a:close/>
              </a:path>
              <a:path w="27940" h="3227070">
                <a:moveTo>
                  <a:pt x="27940" y="1430019"/>
                </a:moveTo>
                <a:lnTo>
                  <a:pt x="0" y="1430019"/>
                </a:lnTo>
                <a:lnTo>
                  <a:pt x="0" y="1440179"/>
                </a:lnTo>
                <a:lnTo>
                  <a:pt x="27940" y="1440179"/>
                </a:lnTo>
                <a:lnTo>
                  <a:pt x="27940" y="1430019"/>
                </a:lnTo>
                <a:close/>
              </a:path>
              <a:path w="27940" h="3227070">
                <a:moveTo>
                  <a:pt x="27940" y="1422399"/>
                </a:moveTo>
                <a:lnTo>
                  <a:pt x="0" y="1422399"/>
                </a:lnTo>
                <a:lnTo>
                  <a:pt x="0" y="1428749"/>
                </a:lnTo>
                <a:lnTo>
                  <a:pt x="27940" y="1428749"/>
                </a:lnTo>
                <a:lnTo>
                  <a:pt x="27940" y="1422399"/>
                </a:lnTo>
                <a:close/>
              </a:path>
              <a:path w="27940" h="3227070">
                <a:moveTo>
                  <a:pt x="27940" y="1410969"/>
                </a:moveTo>
                <a:lnTo>
                  <a:pt x="0" y="1410969"/>
                </a:lnTo>
                <a:lnTo>
                  <a:pt x="0" y="1421129"/>
                </a:lnTo>
                <a:lnTo>
                  <a:pt x="27940" y="1421129"/>
                </a:lnTo>
                <a:lnTo>
                  <a:pt x="27940" y="1410969"/>
                </a:lnTo>
                <a:close/>
              </a:path>
              <a:path w="27940" h="3227070">
                <a:moveTo>
                  <a:pt x="27940" y="1403349"/>
                </a:moveTo>
                <a:lnTo>
                  <a:pt x="0" y="1403349"/>
                </a:lnTo>
                <a:lnTo>
                  <a:pt x="0" y="1409699"/>
                </a:lnTo>
                <a:lnTo>
                  <a:pt x="27940" y="1409699"/>
                </a:lnTo>
                <a:lnTo>
                  <a:pt x="27940" y="1403349"/>
                </a:lnTo>
                <a:close/>
              </a:path>
              <a:path w="27940" h="3227070">
                <a:moveTo>
                  <a:pt x="27940" y="1391919"/>
                </a:moveTo>
                <a:lnTo>
                  <a:pt x="0" y="1391919"/>
                </a:lnTo>
                <a:lnTo>
                  <a:pt x="0" y="1402079"/>
                </a:lnTo>
                <a:lnTo>
                  <a:pt x="27940" y="1402079"/>
                </a:lnTo>
                <a:lnTo>
                  <a:pt x="27940" y="1391919"/>
                </a:lnTo>
                <a:close/>
              </a:path>
              <a:path w="27940" h="3227070">
                <a:moveTo>
                  <a:pt x="27940" y="1384300"/>
                </a:moveTo>
                <a:lnTo>
                  <a:pt x="0" y="1384300"/>
                </a:lnTo>
                <a:lnTo>
                  <a:pt x="0" y="1390649"/>
                </a:lnTo>
                <a:lnTo>
                  <a:pt x="27940" y="1390649"/>
                </a:lnTo>
                <a:lnTo>
                  <a:pt x="27940" y="1384300"/>
                </a:lnTo>
                <a:close/>
              </a:path>
              <a:path w="27940" h="3227070">
                <a:moveTo>
                  <a:pt x="27940" y="1372870"/>
                </a:moveTo>
                <a:lnTo>
                  <a:pt x="0" y="1372870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2870"/>
                </a:lnTo>
                <a:close/>
              </a:path>
              <a:path w="27940" h="3227070">
                <a:moveTo>
                  <a:pt x="27940" y="1365249"/>
                </a:moveTo>
                <a:lnTo>
                  <a:pt x="0" y="1365249"/>
                </a:lnTo>
                <a:lnTo>
                  <a:pt x="0" y="1371599"/>
                </a:lnTo>
                <a:lnTo>
                  <a:pt x="27940" y="1371599"/>
                </a:lnTo>
                <a:lnTo>
                  <a:pt x="27940" y="1365249"/>
                </a:lnTo>
                <a:close/>
              </a:path>
              <a:path w="27940" h="3227070">
                <a:moveTo>
                  <a:pt x="27940" y="1353820"/>
                </a:moveTo>
                <a:lnTo>
                  <a:pt x="0" y="135382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53820"/>
                </a:lnTo>
                <a:close/>
              </a:path>
              <a:path w="27940" h="3227070">
                <a:moveTo>
                  <a:pt x="27940" y="1346199"/>
                </a:moveTo>
                <a:lnTo>
                  <a:pt x="0" y="1346199"/>
                </a:lnTo>
                <a:lnTo>
                  <a:pt x="0" y="1352549"/>
                </a:lnTo>
                <a:lnTo>
                  <a:pt x="27940" y="1352549"/>
                </a:lnTo>
                <a:lnTo>
                  <a:pt x="27940" y="1346199"/>
                </a:lnTo>
                <a:close/>
              </a:path>
              <a:path w="27940" h="3227070">
                <a:moveTo>
                  <a:pt x="27940" y="1334769"/>
                </a:moveTo>
                <a:lnTo>
                  <a:pt x="0" y="1334769"/>
                </a:lnTo>
                <a:lnTo>
                  <a:pt x="0" y="1344929"/>
                </a:lnTo>
                <a:lnTo>
                  <a:pt x="27940" y="1344929"/>
                </a:lnTo>
                <a:lnTo>
                  <a:pt x="27940" y="1334769"/>
                </a:lnTo>
                <a:close/>
              </a:path>
              <a:path w="27940" h="3227070">
                <a:moveTo>
                  <a:pt x="27940" y="1327149"/>
                </a:moveTo>
                <a:lnTo>
                  <a:pt x="0" y="1327149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327149"/>
                </a:lnTo>
                <a:close/>
              </a:path>
              <a:path w="27940" h="3227070">
                <a:moveTo>
                  <a:pt x="27940" y="1315719"/>
                </a:moveTo>
                <a:lnTo>
                  <a:pt x="0" y="1315719"/>
                </a:lnTo>
                <a:lnTo>
                  <a:pt x="0" y="1325879"/>
                </a:lnTo>
                <a:lnTo>
                  <a:pt x="27940" y="1325879"/>
                </a:lnTo>
                <a:lnTo>
                  <a:pt x="27940" y="1315719"/>
                </a:lnTo>
                <a:close/>
              </a:path>
              <a:path w="27940" h="3227070">
                <a:moveTo>
                  <a:pt x="27940" y="1301749"/>
                </a:moveTo>
                <a:lnTo>
                  <a:pt x="0" y="1301749"/>
                </a:lnTo>
                <a:lnTo>
                  <a:pt x="0" y="1314449"/>
                </a:lnTo>
                <a:lnTo>
                  <a:pt x="27940" y="1314449"/>
                </a:lnTo>
                <a:lnTo>
                  <a:pt x="27940" y="1301749"/>
                </a:lnTo>
                <a:close/>
              </a:path>
              <a:path w="27940" h="3227070">
                <a:moveTo>
                  <a:pt x="27940" y="1290319"/>
                </a:moveTo>
                <a:lnTo>
                  <a:pt x="0" y="1290319"/>
                </a:lnTo>
                <a:lnTo>
                  <a:pt x="0" y="1300479"/>
                </a:lnTo>
                <a:lnTo>
                  <a:pt x="27940" y="1300479"/>
                </a:lnTo>
                <a:lnTo>
                  <a:pt x="27940" y="1290319"/>
                </a:lnTo>
                <a:close/>
              </a:path>
              <a:path w="27940" h="3227070">
                <a:moveTo>
                  <a:pt x="27940" y="1282699"/>
                </a:moveTo>
                <a:lnTo>
                  <a:pt x="0" y="1282699"/>
                </a:lnTo>
                <a:lnTo>
                  <a:pt x="0" y="1289050"/>
                </a:lnTo>
                <a:lnTo>
                  <a:pt x="27940" y="1289050"/>
                </a:lnTo>
                <a:lnTo>
                  <a:pt x="27940" y="1282699"/>
                </a:lnTo>
                <a:close/>
              </a:path>
              <a:path w="27940" h="3227070">
                <a:moveTo>
                  <a:pt x="27940" y="1271270"/>
                </a:moveTo>
                <a:lnTo>
                  <a:pt x="0" y="1271270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70"/>
                </a:lnTo>
                <a:close/>
              </a:path>
              <a:path w="27940" h="32270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2270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227070">
                <a:moveTo>
                  <a:pt x="27940" y="1244600"/>
                </a:moveTo>
                <a:lnTo>
                  <a:pt x="0" y="1244600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600"/>
                </a:lnTo>
                <a:close/>
              </a:path>
              <a:path w="27940" h="3227070">
                <a:moveTo>
                  <a:pt x="27940" y="1233169"/>
                </a:moveTo>
                <a:lnTo>
                  <a:pt x="0" y="1233169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3169"/>
                </a:lnTo>
                <a:close/>
              </a:path>
              <a:path w="27940" h="32270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227070">
                <a:moveTo>
                  <a:pt x="27940" y="1214120"/>
                </a:moveTo>
                <a:lnTo>
                  <a:pt x="0" y="1214120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20"/>
                </a:lnTo>
                <a:close/>
              </a:path>
              <a:path w="27940" h="32270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227070">
                <a:moveTo>
                  <a:pt x="27940" y="1203959"/>
                </a:moveTo>
                <a:lnTo>
                  <a:pt x="0" y="120395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203959"/>
                </a:lnTo>
                <a:close/>
              </a:path>
              <a:path w="27940" h="3227070">
                <a:moveTo>
                  <a:pt x="27940" y="1774189"/>
                </a:moveTo>
                <a:lnTo>
                  <a:pt x="0" y="1774189"/>
                </a:lnTo>
                <a:lnTo>
                  <a:pt x="0" y="1863089"/>
                </a:lnTo>
                <a:lnTo>
                  <a:pt x="27940" y="1863089"/>
                </a:lnTo>
                <a:lnTo>
                  <a:pt x="27940" y="1774189"/>
                </a:lnTo>
                <a:close/>
              </a:path>
              <a:path w="27940" h="3227070">
                <a:moveTo>
                  <a:pt x="27940" y="2376169"/>
                </a:moveTo>
                <a:lnTo>
                  <a:pt x="0" y="23761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2376169"/>
                </a:lnTo>
                <a:close/>
              </a:path>
              <a:path w="27940" h="3227070">
                <a:moveTo>
                  <a:pt x="27940" y="1948179"/>
                </a:moveTo>
                <a:lnTo>
                  <a:pt x="0" y="1948179"/>
                </a:lnTo>
                <a:lnTo>
                  <a:pt x="0" y="2374899"/>
                </a:lnTo>
                <a:lnTo>
                  <a:pt x="27940" y="2374899"/>
                </a:lnTo>
                <a:lnTo>
                  <a:pt x="27940" y="1948179"/>
                </a:lnTo>
                <a:close/>
              </a:path>
              <a:path w="27940" h="3227070">
                <a:moveTo>
                  <a:pt x="27940" y="1929129"/>
                </a:moveTo>
                <a:lnTo>
                  <a:pt x="0" y="1929129"/>
                </a:lnTo>
                <a:lnTo>
                  <a:pt x="0" y="1946909"/>
                </a:lnTo>
                <a:lnTo>
                  <a:pt x="27940" y="1946909"/>
                </a:lnTo>
                <a:lnTo>
                  <a:pt x="27940" y="1929129"/>
                </a:lnTo>
                <a:close/>
              </a:path>
              <a:path w="27940" h="3227070">
                <a:moveTo>
                  <a:pt x="27940" y="1910079"/>
                </a:moveTo>
                <a:lnTo>
                  <a:pt x="0" y="1910079"/>
                </a:lnTo>
                <a:lnTo>
                  <a:pt x="0" y="1927859"/>
                </a:lnTo>
                <a:lnTo>
                  <a:pt x="27940" y="1927859"/>
                </a:lnTo>
                <a:lnTo>
                  <a:pt x="27940" y="1910079"/>
                </a:lnTo>
                <a:close/>
              </a:path>
              <a:path w="27940" h="3227070">
                <a:moveTo>
                  <a:pt x="27940" y="1887219"/>
                </a:moveTo>
                <a:lnTo>
                  <a:pt x="0" y="1887219"/>
                </a:lnTo>
                <a:lnTo>
                  <a:pt x="0" y="1908809"/>
                </a:lnTo>
                <a:lnTo>
                  <a:pt x="27940" y="1908809"/>
                </a:lnTo>
                <a:lnTo>
                  <a:pt x="27940" y="1887219"/>
                </a:lnTo>
                <a:close/>
              </a:path>
              <a:path w="27940" h="3227070">
                <a:moveTo>
                  <a:pt x="27940" y="1868169"/>
                </a:moveTo>
                <a:lnTo>
                  <a:pt x="0" y="1868169"/>
                </a:lnTo>
                <a:lnTo>
                  <a:pt x="0" y="1885949"/>
                </a:lnTo>
                <a:lnTo>
                  <a:pt x="27940" y="1885949"/>
                </a:lnTo>
                <a:lnTo>
                  <a:pt x="27940" y="1868169"/>
                </a:lnTo>
                <a:close/>
              </a:path>
              <a:path w="27940" h="3227070">
                <a:moveTo>
                  <a:pt x="27940" y="1864359"/>
                </a:moveTo>
                <a:lnTo>
                  <a:pt x="0" y="1864359"/>
                </a:lnTo>
                <a:lnTo>
                  <a:pt x="0" y="1866899"/>
                </a:lnTo>
                <a:lnTo>
                  <a:pt x="27940" y="1866899"/>
                </a:lnTo>
                <a:lnTo>
                  <a:pt x="27940" y="1864359"/>
                </a:lnTo>
                <a:close/>
              </a:path>
              <a:path w="27940" h="3227070">
                <a:moveTo>
                  <a:pt x="27940" y="2383790"/>
                </a:moveTo>
                <a:lnTo>
                  <a:pt x="0" y="2383790"/>
                </a:lnTo>
                <a:lnTo>
                  <a:pt x="0" y="2559049"/>
                </a:lnTo>
                <a:lnTo>
                  <a:pt x="27940" y="2559049"/>
                </a:lnTo>
                <a:lnTo>
                  <a:pt x="27940" y="2383790"/>
                </a:lnTo>
                <a:close/>
              </a:path>
              <a:path w="27940" h="3227070">
                <a:moveTo>
                  <a:pt x="27940" y="2559050"/>
                </a:moveTo>
                <a:lnTo>
                  <a:pt x="0" y="2559050"/>
                </a:lnTo>
                <a:lnTo>
                  <a:pt x="0" y="3227069"/>
                </a:lnTo>
                <a:lnTo>
                  <a:pt x="27940" y="3227069"/>
                </a:lnTo>
                <a:lnTo>
                  <a:pt x="27940" y="2559050"/>
                </a:lnTo>
                <a:close/>
              </a:path>
            </a:pathLst>
          </a:custGeom>
          <a:solidFill>
            <a:srgbClr val="1B3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8750300" y="3634740"/>
            <a:ext cx="26670" cy="3210560"/>
          </a:xfrm>
          <a:custGeom>
            <a:avLst/>
            <a:gdLst/>
            <a:ahLst/>
            <a:cxnLst/>
            <a:rect l="l" t="t" r="r" b="b"/>
            <a:pathLst>
              <a:path w="26670" h="3210559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0159" y="6349"/>
                </a:lnTo>
                <a:lnTo>
                  <a:pt x="10159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10559">
                <a:moveTo>
                  <a:pt x="11429" y="6350"/>
                </a:moveTo>
                <a:lnTo>
                  <a:pt x="0" y="6350"/>
                </a:lnTo>
                <a:lnTo>
                  <a:pt x="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7780" y="11429"/>
                </a:lnTo>
                <a:lnTo>
                  <a:pt x="17780" y="10159"/>
                </a:lnTo>
                <a:lnTo>
                  <a:pt x="16510" y="10159"/>
                </a:lnTo>
                <a:lnTo>
                  <a:pt x="1651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close/>
              </a:path>
              <a:path w="26670" h="3210559">
                <a:moveTo>
                  <a:pt x="21589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close/>
              </a:path>
              <a:path w="26670" h="3210559">
                <a:moveTo>
                  <a:pt x="26670" y="19050"/>
                </a:moveTo>
                <a:lnTo>
                  <a:pt x="0" y="1905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19050"/>
                </a:lnTo>
                <a:close/>
              </a:path>
              <a:path w="26670" h="3210559">
                <a:moveTo>
                  <a:pt x="26670" y="31749"/>
                </a:moveTo>
                <a:lnTo>
                  <a:pt x="0" y="31749"/>
                </a:lnTo>
                <a:lnTo>
                  <a:pt x="0" y="63499"/>
                </a:lnTo>
                <a:lnTo>
                  <a:pt x="26670" y="63499"/>
                </a:lnTo>
                <a:lnTo>
                  <a:pt x="26670" y="31749"/>
                </a:lnTo>
                <a:close/>
              </a:path>
              <a:path w="26670" h="3210559">
                <a:moveTo>
                  <a:pt x="26670" y="63500"/>
                </a:moveTo>
                <a:lnTo>
                  <a:pt x="0" y="63500"/>
                </a:lnTo>
                <a:lnTo>
                  <a:pt x="0" y="69849"/>
                </a:lnTo>
                <a:lnTo>
                  <a:pt x="26670" y="69849"/>
                </a:lnTo>
                <a:lnTo>
                  <a:pt x="26670" y="63500"/>
                </a:lnTo>
                <a:close/>
              </a:path>
              <a:path w="26670" h="3210559">
                <a:moveTo>
                  <a:pt x="26670" y="69849"/>
                </a:moveTo>
                <a:lnTo>
                  <a:pt x="0" y="69849"/>
                </a:lnTo>
                <a:lnTo>
                  <a:pt x="0" y="82549"/>
                </a:lnTo>
                <a:lnTo>
                  <a:pt x="26670" y="82549"/>
                </a:lnTo>
                <a:lnTo>
                  <a:pt x="26670" y="69849"/>
                </a:lnTo>
                <a:close/>
              </a:path>
              <a:path w="26670" h="3210559">
                <a:moveTo>
                  <a:pt x="26670" y="82549"/>
                </a:moveTo>
                <a:lnTo>
                  <a:pt x="0" y="82549"/>
                </a:lnTo>
                <a:lnTo>
                  <a:pt x="0" y="88899"/>
                </a:lnTo>
                <a:lnTo>
                  <a:pt x="26670" y="88899"/>
                </a:lnTo>
                <a:lnTo>
                  <a:pt x="26670" y="82549"/>
                </a:lnTo>
                <a:close/>
              </a:path>
              <a:path w="26670" h="3210559">
                <a:moveTo>
                  <a:pt x="26670" y="88899"/>
                </a:moveTo>
                <a:lnTo>
                  <a:pt x="0" y="88899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88899"/>
                </a:lnTo>
                <a:close/>
              </a:path>
              <a:path w="26670" h="3210559">
                <a:moveTo>
                  <a:pt x="26670" y="101600"/>
                </a:moveTo>
                <a:lnTo>
                  <a:pt x="0" y="101600"/>
                </a:lnTo>
                <a:lnTo>
                  <a:pt x="0" y="126999"/>
                </a:lnTo>
                <a:lnTo>
                  <a:pt x="26670" y="126999"/>
                </a:lnTo>
                <a:lnTo>
                  <a:pt x="26670" y="101600"/>
                </a:lnTo>
                <a:close/>
              </a:path>
              <a:path w="26670" h="3210559">
                <a:moveTo>
                  <a:pt x="26670" y="126999"/>
                </a:moveTo>
                <a:lnTo>
                  <a:pt x="0" y="126999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26999"/>
                </a:lnTo>
                <a:close/>
              </a:path>
              <a:path w="26670" h="3210559">
                <a:moveTo>
                  <a:pt x="26670" y="196849"/>
                </a:moveTo>
                <a:lnTo>
                  <a:pt x="0" y="196849"/>
                </a:lnTo>
                <a:lnTo>
                  <a:pt x="0" y="234949"/>
                </a:lnTo>
                <a:lnTo>
                  <a:pt x="26670" y="234949"/>
                </a:lnTo>
                <a:lnTo>
                  <a:pt x="26670" y="196849"/>
                </a:lnTo>
                <a:close/>
              </a:path>
              <a:path w="26670" h="3210559">
                <a:moveTo>
                  <a:pt x="26670" y="234950"/>
                </a:moveTo>
                <a:lnTo>
                  <a:pt x="0" y="234950"/>
                </a:lnTo>
                <a:lnTo>
                  <a:pt x="0" y="240029"/>
                </a:lnTo>
                <a:lnTo>
                  <a:pt x="26670" y="240029"/>
                </a:lnTo>
                <a:lnTo>
                  <a:pt x="26670" y="234950"/>
                </a:lnTo>
                <a:close/>
              </a:path>
              <a:path w="26670" h="3210559">
                <a:moveTo>
                  <a:pt x="26670" y="240029"/>
                </a:moveTo>
                <a:lnTo>
                  <a:pt x="0" y="240029"/>
                </a:lnTo>
                <a:lnTo>
                  <a:pt x="0" y="246379"/>
                </a:lnTo>
                <a:lnTo>
                  <a:pt x="26670" y="246379"/>
                </a:lnTo>
                <a:lnTo>
                  <a:pt x="26670" y="240029"/>
                </a:lnTo>
                <a:close/>
              </a:path>
              <a:path w="26670" h="3210559">
                <a:moveTo>
                  <a:pt x="26670" y="246379"/>
                </a:moveTo>
                <a:lnTo>
                  <a:pt x="0" y="24637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6379"/>
                </a:lnTo>
                <a:close/>
              </a:path>
              <a:path w="26670" h="3210559">
                <a:moveTo>
                  <a:pt x="26670" y="252730"/>
                </a:moveTo>
                <a:lnTo>
                  <a:pt x="0" y="252730"/>
                </a:lnTo>
                <a:lnTo>
                  <a:pt x="0" y="279399"/>
                </a:lnTo>
                <a:lnTo>
                  <a:pt x="26670" y="279399"/>
                </a:lnTo>
                <a:lnTo>
                  <a:pt x="26670" y="252730"/>
                </a:lnTo>
                <a:close/>
              </a:path>
              <a:path w="26670" h="3210559">
                <a:moveTo>
                  <a:pt x="26670" y="279400"/>
                </a:moveTo>
                <a:lnTo>
                  <a:pt x="0" y="279400"/>
                </a:lnTo>
                <a:lnTo>
                  <a:pt x="0" y="297179"/>
                </a:lnTo>
                <a:lnTo>
                  <a:pt x="26670" y="297179"/>
                </a:lnTo>
                <a:lnTo>
                  <a:pt x="26670" y="279400"/>
                </a:lnTo>
                <a:close/>
              </a:path>
              <a:path w="26670" h="3210559">
                <a:moveTo>
                  <a:pt x="26670" y="297179"/>
                </a:moveTo>
                <a:lnTo>
                  <a:pt x="0" y="297179"/>
                </a:lnTo>
                <a:lnTo>
                  <a:pt x="0" y="304799"/>
                </a:lnTo>
                <a:lnTo>
                  <a:pt x="26670" y="304799"/>
                </a:lnTo>
                <a:lnTo>
                  <a:pt x="26670" y="297179"/>
                </a:lnTo>
                <a:close/>
              </a:path>
              <a:path w="26670" h="3210559">
                <a:moveTo>
                  <a:pt x="2667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304800"/>
                </a:lnTo>
                <a:close/>
              </a:path>
              <a:path w="26670" h="3210559">
                <a:moveTo>
                  <a:pt x="26670" y="317500"/>
                </a:moveTo>
                <a:lnTo>
                  <a:pt x="0" y="317500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317500"/>
                </a:lnTo>
                <a:close/>
              </a:path>
              <a:path w="26670" h="3210559">
                <a:moveTo>
                  <a:pt x="26670" y="323850"/>
                </a:moveTo>
                <a:lnTo>
                  <a:pt x="0" y="3238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23850"/>
                </a:lnTo>
                <a:close/>
              </a:path>
              <a:path w="26670" h="3210559">
                <a:moveTo>
                  <a:pt x="26670" y="367030"/>
                </a:moveTo>
                <a:lnTo>
                  <a:pt x="0" y="36703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7030"/>
                </a:lnTo>
                <a:close/>
              </a:path>
              <a:path w="26670" h="3210559">
                <a:moveTo>
                  <a:pt x="26670" y="374649"/>
                </a:moveTo>
                <a:lnTo>
                  <a:pt x="0" y="374649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4649"/>
                </a:lnTo>
                <a:close/>
              </a:path>
              <a:path w="26670" h="3210559">
                <a:moveTo>
                  <a:pt x="26670" y="380999"/>
                </a:moveTo>
                <a:lnTo>
                  <a:pt x="0" y="380999"/>
                </a:lnTo>
                <a:lnTo>
                  <a:pt x="0" y="417829"/>
                </a:lnTo>
                <a:lnTo>
                  <a:pt x="26670" y="417829"/>
                </a:lnTo>
                <a:lnTo>
                  <a:pt x="26670" y="380999"/>
                </a:lnTo>
                <a:close/>
              </a:path>
              <a:path w="26670" h="3210559">
                <a:moveTo>
                  <a:pt x="26670" y="417829"/>
                </a:moveTo>
                <a:lnTo>
                  <a:pt x="0" y="417829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17829"/>
                </a:lnTo>
                <a:close/>
              </a:path>
              <a:path w="26670" h="3210559">
                <a:moveTo>
                  <a:pt x="26670" y="424179"/>
                </a:moveTo>
                <a:lnTo>
                  <a:pt x="0" y="424179"/>
                </a:lnTo>
                <a:lnTo>
                  <a:pt x="0" y="455929"/>
                </a:lnTo>
                <a:lnTo>
                  <a:pt x="26670" y="455929"/>
                </a:lnTo>
                <a:lnTo>
                  <a:pt x="26670" y="424179"/>
                </a:lnTo>
                <a:close/>
              </a:path>
              <a:path w="26670" h="3210559">
                <a:moveTo>
                  <a:pt x="26670" y="455929"/>
                </a:moveTo>
                <a:lnTo>
                  <a:pt x="0" y="455929"/>
                </a:lnTo>
                <a:lnTo>
                  <a:pt x="0" y="462279"/>
                </a:lnTo>
                <a:lnTo>
                  <a:pt x="26670" y="462279"/>
                </a:lnTo>
                <a:lnTo>
                  <a:pt x="26670" y="455929"/>
                </a:lnTo>
                <a:close/>
              </a:path>
              <a:path w="26670" h="3210559">
                <a:moveTo>
                  <a:pt x="2667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62279"/>
                </a:lnTo>
                <a:close/>
              </a:path>
              <a:path w="26670" h="3210559">
                <a:moveTo>
                  <a:pt x="26670" y="469899"/>
                </a:moveTo>
                <a:lnTo>
                  <a:pt x="0" y="46989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469899"/>
                </a:lnTo>
                <a:close/>
              </a:path>
              <a:path w="26670" h="3210559">
                <a:moveTo>
                  <a:pt x="26670" y="507999"/>
                </a:moveTo>
                <a:lnTo>
                  <a:pt x="0" y="507999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7999"/>
                </a:lnTo>
                <a:close/>
              </a:path>
              <a:path w="26670" h="3210559">
                <a:moveTo>
                  <a:pt x="26670" y="513080"/>
                </a:moveTo>
                <a:lnTo>
                  <a:pt x="0" y="513080"/>
                </a:lnTo>
                <a:lnTo>
                  <a:pt x="0" y="538479"/>
                </a:lnTo>
                <a:lnTo>
                  <a:pt x="26670" y="538479"/>
                </a:lnTo>
                <a:lnTo>
                  <a:pt x="26670" y="513080"/>
                </a:lnTo>
                <a:close/>
              </a:path>
              <a:path w="26670" h="3210559">
                <a:moveTo>
                  <a:pt x="26670" y="538479"/>
                </a:moveTo>
                <a:lnTo>
                  <a:pt x="0" y="538479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538479"/>
                </a:lnTo>
                <a:close/>
              </a:path>
              <a:path w="26670" h="3210559">
                <a:moveTo>
                  <a:pt x="2667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6670" y="614679"/>
                </a:lnTo>
                <a:lnTo>
                  <a:pt x="26670" y="608330"/>
                </a:lnTo>
                <a:close/>
              </a:path>
              <a:path w="26670" h="3210559">
                <a:moveTo>
                  <a:pt x="26670" y="614679"/>
                </a:moveTo>
                <a:lnTo>
                  <a:pt x="0" y="61467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79"/>
                </a:lnTo>
                <a:close/>
              </a:path>
              <a:path w="26670" h="3210559">
                <a:moveTo>
                  <a:pt x="26670" y="622299"/>
                </a:moveTo>
                <a:lnTo>
                  <a:pt x="0" y="622299"/>
                </a:lnTo>
                <a:lnTo>
                  <a:pt x="0" y="633729"/>
                </a:lnTo>
                <a:lnTo>
                  <a:pt x="26670" y="633729"/>
                </a:lnTo>
                <a:lnTo>
                  <a:pt x="26670" y="622299"/>
                </a:lnTo>
                <a:close/>
              </a:path>
              <a:path w="26670" h="3210559">
                <a:moveTo>
                  <a:pt x="26670" y="633730"/>
                </a:moveTo>
                <a:lnTo>
                  <a:pt x="0" y="63373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33730"/>
                </a:lnTo>
                <a:close/>
              </a:path>
              <a:path w="26670" h="3210559">
                <a:moveTo>
                  <a:pt x="26670" y="660399"/>
                </a:moveTo>
                <a:lnTo>
                  <a:pt x="0" y="660399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660399"/>
                </a:lnTo>
                <a:close/>
              </a:path>
              <a:path w="26670" h="3210559">
                <a:moveTo>
                  <a:pt x="26670" y="736600"/>
                </a:moveTo>
                <a:lnTo>
                  <a:pt x="0" y="7366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736600"/>
                </a:lnTo>
                <a:close/>
              </a:path>
              <a:path w="26670" h="3210559">
                <a:moveTo>
                  <a:pt x="26670" y="882650"/>
                </a:moveTo>
                <a:lnTo>
                  <a:pt x="0" y="88265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882650"/>
                </a:lnTo>
                <a:close/>
              </a:path>
              <a:path w="26670" h="3210559">
                <a:moveTo>
                  <a:pt x="26670" y="906780"/>
                </a:moveTo>
                <a:lnTo>
                  <a:pt x="0" y="906780"/>
                </a:lnTo>
                <a:lnTo>
                  <a:pt x="0" y="958849"/>
                </a:lnTo>
                <a:lnTo>
                  <a:pt x="26670" y="958849"/>
                </a:lnTo>
                <a:lnTo>
                  <a:pt x="26670" y="906780"/>
                </a:lnTo>
                <a:close/>
              </a:path>
              <a:path w="26670" h="3210559">
                <a:moveTo>
                  <a:pt x="26670" y="958849"/>
                </a:moveTo>
                <a:lnTo>
                  <a:pt x="0" y="95884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58849"/>
                </a:lnTo>
                <a:close/>
              </a:path>
              <a:path w="26670" h="3210559">
                <a:moveTo>
                  <a:pt x="26670" y="976630"/>
                </a:moveTo>
                <a:lnTo>
                  <a:pt x="0" y="976630"/>
                </a:lnTo>
                <a:lnTo>
                  <a:pt x="0" y="989329"/>
                </a:lnTo>
                <a:lnTo>
                  <a:pt x="26670" y="989329"/>
                </a:lnTo>
                <a:lnTo>
                  <a:pt x="26670" y="976630"/>
                </a:lnTo>
                <a:close/>
              </a:path>
              <a:path w="26670" h="3210559">
                <a:moveTo>
                  <a:pt x="26670" y="989330"/>
                </a:moveTo>
                <a:lnTo>
                  <a:pt x="0" y="989330"/>
                </a:lnTo>
                <a:lnTo>
                  <a:pt x="0" y="1015999"/>
                </a:lnTo>
                <a:lnTo>
                  <a:pt x="26670" y="1015999"/>
                </a:lnTo>
                <a:lnTo>
                  <a:pt x="26670" y="989330"/>
                </a:lnTo>
                <a:close/>
              </a:path>
              <a:path w="26670" h="3210559">
                <a:moveTo>
                  <a:pt x="26670" y="1016000"/>
                </a:moveTo>
                <a:lnTo>
                  <a:pt x="0" y="101600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16000"/>
                </a:lnTo>
                <a:close/>
              </a:path>
              <a:path w="26670" h="3210559">
                <a:moveTo>
                  <a:pt x="26670" y="1046479"/>
                </a:moveTo>
                <a:lnTo>
                  <a:pt x="0" y="1046479"/>
                </a:lnTo>
                <a:lnTo>
                  <a:pt x="0" y="1052829"/>
                </a:lnTo>
                <a:lnTo>
                  <a:pt x="26670" y="1052829"/>
                </a:lnTo>
                <a:lnTo>
                  <a:pt x="26670" y="1046479"/>
                </a:lnTo>
                <a:close/>
              </a:path>
              <a:path w="26670" h="3210559">
                <a:moveTo>
                  <a:pt x="2667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6670" y="1059179"/>
                </a:lnTo>
                <a:lnTo>
                  <a:pt x="26670" y="1052829"/>
                </a:lnTo>
                <a:close/>
              </a:path>
              <a:path w="26670" h="3210559">
                <a:moveTo>
                  <a:pt x="26670" y="1059179"/>
                </a:moveTo>
                <a:lnTo>
                  <a:pt x="0" y="105917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59179"/>
                </a:lnTo>
                <a:close/>
              </a:path>
              <a:path w="26670" h="3210559">
                <a:moveTo>
                  <a:pt x="26670" y="1092199"/>
                </a:moveTo>
                <a:lnTo>
                  <a:pt x="0" y="1092199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092199"/>
                </a:lnTo>
                <a:close/>
              </a:path>
              <a:path w="26670" h="3210559">
                <a:moveTo>
                  <a:pt x="26670" y="1116330"/>
                </a:moveTo>
                <a:lnTo>
                  <a:pt x="0" y="1116330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16330"/>
                </a:lnTo>
                <a:close/>
              </a:path>
              <a:path w="26670" h="3210559">
                <a:moveTo>
                  <a:pt x="26670" y="1168400"/>
                </a:moveTo>
                <a:lnTo>
                  <a:pt x="0" y="1168400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68400"/>
                </a:lnTo>
                <a:close/>
              </a:path>
              <a:path w="26670" h="3210559">
                <a:moveTo>
                  <a:pt x="26670" y="1489709"/>
                </a:moveTo>
                <a:lnTo>
                  <a:pt x="0" y="1489709"/>
                </a:lnTo>
                <a:lnTo>
                  <a:pt x="0" y="1757679"/>
                </a:lnTo>
                <a:lnTo>
                  <a:pt x="26670" y="1757679"/>
                </a:lnTo>
                <a:lnTo>
                  <a:pt x="26670" y="1489709"/>
                </a:lnTo>
                <a:close/>
              </a:path>
              <a:path w="26670" h="32105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10559">
                <a:moveTo>
                  <a:pt x="26670" y="1470659"/>
                </a:moveTo>
                <a:lnTo>
                  <a:pt x="0" y="1470659"/>
                </a:lnTo>
                <a:lnTo>
                  <a:pt x="0" y="1480819"/>
                </a:lnTo>
                <a:lnTo>
                  <a:pt x="26670" y="1480819"/>
                </a:lnTo>
                <a:lnTo>
                  <a:pt x="26670" y="1470659"/>
                </a:lnTo>
                <a:close/>
              </a:path>
              <a:path w="26670" h="3210559">
                <a:moveTo>
                  <a:pt x="2667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39"/>
                </a:lnTo>
                <a:close/>
              </a:path>
              <a:path w="26670" h="3210559">
                <a:moveTo>
                  <a:pt x="26670" y="1451609"/>
                </a:moveTo>
                <a:lnTo>
                  <a:pt x="0" y="1451609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09"/>
                </a:lnTo>
                <a:close/>
              </a:path>
              <a:path w="26670" h="3210559">
                <a:moveTo>
                  <a:pt x="2667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89"/>
                </a:lnTo>
                <a:close/>
              </a:path>
              <a:path w="26670" h="3210559">
                <a:moveTo>
                  <a:pt x="26670" y="1432560"/>
                </a:moveTo>
                <a:lnTo>
                  <a:pt x="0" y="1432560"/>
                </a:lnTo>
                <a:lnTo>
                  <a:pt x="0" y="1442719"/>
                </a:lnTo>
                <a:lnTo>
                  <a:pt x="26670" y="1442719"/>
                </a:lnTo>
                <a:lnTo>
                  <a:pt x="26670" y="1432560"/>
                </a:lnTo>
                <a:close/>
              </a:path>
              <a:path w="26670" h="32105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10559">
                <a:moveTo>
                  <a:pt x="26670" y="1413509"/>
                </a:moveTo>
                <a:lnTo>
                  <a:pt x="0" y="1413509"/>
                </a:lnTo>
                <a:lnTo>
                  <a:pt x="0" y="1423669"/>
                </a:lnTo>
                <a:lnTo>
                  <a:pt x="26670" y="1423669"/>
                </a:lnTo>
                <a:lnTo>
                  <a:pt x="26670" y="1413509"/>
                </a:lnTo>
                <a:close/>
              </a:path>
              <a:path w="26670" h="32105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10559">
                <a:moveTo>
                  <a:pt x="26670" y="1394459"/>
                </a:moveTo>
                <a:lnTo>
                  <a:pt x="0" y="1394459"/>
                </a:lnTo>
                <a:lnTo>
                  <a:pt x="0" y="1404619"/>
                </a:lnTo>
                <a:lnTo>
                  <a:pt x="26670" y="1404619"/>
                </a:lnTo>
                <a:lnTo>
                  <a:pt x="26670" y="1394459"/>
                </a:lnTo>
                <a:close/>
              </a:path>
              <a:path w="26670" h="3210559">
                <a:moveTo>
                  <a:pt x="26670" y="1386839"/>
                </a:moveTo>
                <a:lnTo>
                  <a:pt x="0" y="1386839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39"/>
                </a:lnTo>
                <a:close/>
              </a:path>
              <a:path w="26670" h="3210559">
                <a:moveTo>
                  <a:pt x="26670" y="1375409"/>
                </a:moveTo>
                <a:lnTo>
                  <a:pt x="0" y="1375409"/>
                </a:lnTo>
                <a:lnTo>
                  <a:pt x="0" y="1385569"/>
                </a:lnTo>
                <a:lnTo>
                  <a:pt x="26670" y="1385569"/>
                </a:lnTo>
                <a:lnTo>
                  <a:pt x="26670" y="1375409"/>
                </a:lnTo>
                <a:close/>
              </a:path>
              <a:path w="26670" h="3210559">
                <a:moveTo>
                  <a:pt x="26670" y="1367789"/>
                </a:moveTo>
                <a:lnTo>
                  <a:pt x="0" y="136778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7789"/>
                </a:lnTo>
                <a:close/>
              </a:path>
              <a:path w="26670" h="3210559">
                <a:moveTo>
                  <a:pt x="26670" y="1356359"/>
                </a:moveTo>
                <a:lnTo>
                  <a:pt x="0" y="1356359"/>
                </a:lnTo>
                <a:lnTo>
                  <a:pt x="0" y="1366519"/>
                </a:lnTo>
                <a:lnTo>
                  <a:pt x="26670" y="1366519"/>
                </a:lnTo>
                <a:lnTo>
                  <a:pt x="26670" y="1356359"/>
                </a:lnTo>
                <a:close/>
              </a:path>
              <a:path w="26670" h="3210559">
                <a:moveTo>
                  <a:pt x="26670" y="1348739"/>
                </a:moveTo>
                <a:lnTo>
                  <a:pt x="0" y="1348739"/>
                </a:lnTo>
                <a:lnTo>
                  <a:pt x="0" y="1355089"/>
                </a:lnTo>
                <a:lnTo>
                  <a:pt x="26670" y="1355089"/>
                </a:lnTo>
                <a:lnTo>
                  <a:pt x="26670" y="1348739"/>
                </a:lnTo>
                <a:close/>
              </a:path>
              <a:path w="26670" h="3210559">
                <a:moveTo>
                  <a:pt x="26670" y="1337310"/>
                </a:moveTo>
                <a:lnTo>
                  <a:pt x="0" y="1337310"/>
                </a:lnTo>
                <a:lnTo>
                  <a:pt x="0" y="1347469"/>
                </a:lnTo>
                <a:lnTo>
                  <a:pt x="26670" y="1347469"/>
                </a:lnTo>
                <a:lnTo>
                  <a:pt x="26670" y="1337310"/>
                </a:lnTo>
                <a:close/>
              </a:path>
              <a:path w="26670" h="3210559">
                <a:moveTo>
                  <a:pt x="26670" y="1329689"/>
                </a:moveTo>
                <a:lnTo>
                  <a:pt x="0" y="1329689"/>
                </a:lnTo>
                <a:lnTo>
                  <a:pt x="0" y="1336039"/>
                </a:lnTo>
                <a:lnTo>
                  <a:pt x="26670" y="1336039"/>
                </a:lnTo>
                <a:lnTo>
                  <a:pt x="26670" y="1329689"/>
                </a:lnTo>
                <a:close/>
              </a:path>
              <a:path w="26670" h="3210559">
                <a:moveTo>
                  <a:pt x="26670" y="1318259"/>
                </a:moveTo>
                <a:lnTo>
                  <a:pt x="0" y="1318259"/>
                </a:lnTo>
                <a:lnTo>
                  <a:pt x="0" y="1328419"/>
                </a:lnTo>
                <a:lnTo>
                  <a:pt x="26670" y="1328419"/>
                </a:lnTo>
                <a:lnTo>
                  <a:pt x="26670" y="1318259"/>
                </a:lnTo>
                <a:close/>
              </a:path>
              <a:path w="26670" h="3210559">
                <a:moveTo>
                  <a:pt x="26670" y="1310639"/>
                </a:moveTo>
                <a:lnTo>
                  <a:pt x="0" y="1310639"/>
                </a:lnTo>
                <a:lnTo>
                  <a:pt x="0" y="1316989"/>
                </a:lnTo>
                <a:lnTo>
                  <a:pt x="26670" y="1316989"/>
                </a:lnTo>
                <a:lnTo>
                  <a:pt x="26670" y="1310639"/>
                </a:lnTo>
                <a:close/>
              </a:path>
              <a:path w="26670" h="3210559">
                <a:moveTo>
                  <a:pt x="2667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70" y="1309369"/>
                </a:lnTo>
                <a:lnTo>
                  <a:pt x="26670" y="1299209"/>
                </a:lnTo>
                <a:close/>
              </a:path>
              <a:path w="26670" h="3210559">
                <a:moveTo>
                  <a:pt x="26670" y="1285239"/>
                </a:moveTo>
                <a:lnTo>
                  <a:pt x="0" y="128523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5239"/>
                </a:lnTo>
                <a:close/>
              </a:path>
              <a:path w="26670" h="3210559">
                <a:moveTo>
                  <a:pt x="26670" y="1273809"/>
                </a:moveTo>
                <a:lnTo>
                  <a:pt x="0" y="1273809"/>
                </a:lnTo>
                <a:lnTo>
                  <a:pt x="0" y="1283969"/>
                </a:lnTo>
                <a:lnTo>
                  <a:pt x="26670" y="1283969"/>
                </a:lnTo>
                <a:lnTo>
                  <a:pt x="26670" y="1273809"/>
                </a:lnTo>
                <a:close/>
              </a:path>
              <a:path w="26670" h="3210559">
                <a:moveTo>
                  <a:pt x="26670" y="1266189"/>
                </a:moveTo>
                <a:lnTo>
                  <a:pt x="0" y="1266189"/>
                </a:lnTo>
                <a:lnTo>
                  <a:pt x="0" y="1272539"/>
                </a:lnTo>
                <a:lnTo>
                  <a:pt x="26670" y="1272539"/>
                </a:lnTo>
                <a:lnTo>
                  <a:pt x="26670" y="1266189"/>
                </a:lnTo>
                <a:close/>
              </a:path>
              <a:path w="26670" h="3210559">
                <a:moveTo>
                  <a:pt x="26670" y="1254760"/>
                </a:moveTo>
                <a:lnTo>
                  <a:pt x="0" y="1254760"/>
                </a:lnTo>
                <a:lnTo>
                  <a:pt x="0" y="1264919"/>
                </a:lnTo>
                <a:lnTo>
                  <a:pt x="26670" y="1264919"/>
                </a:lnTo>
                <a:lnTo>
                  <a:pt x="26670" y="1254760"/>
                </a:lnTo>
                <a:close/>
              </a:path>
              <a:path w="26670" h="3210559">
                <a:moveTo>
                  <a:pt x="26670" y="1247139"/>
                </a:moveTo>
                <a:lnTo>
                  <a:pt x="0" y="1247139"/>
                </a:lnTo>
                <a:lnTo>
                  <a:pt x="0" y="1253489"/>
                </a:lnTo>
                <a:lnTo>
                  <a:pt x="26670" y="1253489"/>
                </a:lnTo>
                <a:lnTo>
                  <a:pt x="26670" y="1247139"/>
                </a:lnTo>
                <a:close/>
              </a:path>
              <a:path w="26670" h="3210559">
                <a:moveTo>
                  <a:pt x="26670" y="1235709"/>
                </a:moveTo>
                <a:lnTo>
                  <a:pt x="0" y="1235709"/>
                </a:lnTo>
                <a:lnTo>
                  <a:pt x="0" y="1245870"/>
                </a:lnTo>
                <a:lnTo>
                  <a:pt x="26670" y="1245870"/>
                </a:lnTo>
                <a:lnTo>
                  <a:pt x="26670" y="1235709"/>
                </a:lnTo>
                <a:close/>
              </a:path>
              <a:path w="26670" h="3210559">
                <a:moveTo>
                  <a:pt x="26670" y="1228089"/>
                </a:moveTo>
                <a:lnTo>
                  <a:pt x="0" y="1228089"/>
                </a:lnTo>
                <a:lnTo>
                  <a:pt x="0" y="1234439"/>
                </a:lnTo>
                <a:lnTo>
                  <a:pt x="26670" y="1234439"/>
                </a:lnTo>
                <a:lnTo>
                  <a:pt x="26670" y="1228089"/>
                </a:lnTo>
                <a:close/>
              </a:path>
              <a:path w="26670" h="3210559">
                <a:moveTo>
                  <a:pt x="26670" y="1216659"/>
                </a:moveTo>
                <a:lnTo>
                  <a:pt x="0" y="1216659"/>
                </a:lnTo>
                <a:lnTo>
                  <a:pt x="0" y="1226820"/>
                </a:lnTo>
                <a:lnTo>
                  <a:pt x="26670" y="1226820"/>
                </a:lnTo>
                <a:lnTo>
                  <a:pt x="26670" y="1216659"/>
                </a:lnTo>
                <a:close/>
              </a:path>
              <a:path w="26670" h="3210559">
                <a:moveTo>
                  <a:pt x="26670" y="1209039"/>
                </a:moveTo>
                <a:lnTo>
                  <a:pt x="0" y="1209039"/>
                </a:lnTo>
                <a:lnTo>
                  <a:pt x="0" y="1215389"/>
                </a:lnTo>
                <a:lnTo>
                  <a:pt x="26670" y="1215389"/>
                </a:lnTo>
                <a:lnTo>
                  <a:pt x="26670" y="1209039"/>
                </a:lnTo>
                <a:close/>
              </a:path>
              <a:path w="26670" h="3210559">
                <a:moveTo>
                  <a:pt x="26670" y="1197609"/>
                </a:moveTo>
                <a:lnTo>
                  <a:pt x="0" y="1197609"/>
                </a:lnTo>
                <a:lnTo>
                  <a:pt x="0" y="1207769"/>
                </a:lnTo>
                <a:lnTo>
                  <a:pt x="26670" y="1207769"/>
                </a:lnTo>
                <a:lnTo>
                  <a:pt x="26670" y="1197609"/>
                </a:lnTo>
                <a:close/>
              </a:path>
              <a:path w="26670" h="3210559">
                <a:moveTo>
                  <a:pt x="26670" y="1189989"/>
                </a:moveTo>
                <a:lnTo>
                  <a:pt x="0" y="1189989"/>
                </a:lnTo>
                <a:lnTo>
                  <a:pt x="0" y="1196339"/>
                </a:lnTo>
                <a:lnTo>
                  <a:pt x="26670" y="1196339"/>
                </a:lnTo>
                <a:lnTo>
                  <a:pt x="26670" y="1189989"/>
                </a:lnTo>
                <a:close/>
              </a:path>
              <a:path w="26670" h="3210559">
                <a:moveTo>
                  <a:pt x="26670" y="1187449"/>
                </a:moveTo>
                <a:lnTo>
                  <a:pt x="0" y="1187449"/>
                </a:lnTo>
                <a:lnTo>
                  <a:pt x="0" y="1188719"/>
                </a:lnTo>
                <a:lnTo>
                  <a:pt x="26670" y="1188719"/>
                </a:lnTo>
                <a:lnTo>
                  <a:pt x="26670" y="1187449"/>
                </a:lnTo>
                <a:close/>
              </a:path>
              <a:path w="26670" h="3210559">
                <a:moveTo>
                  <a:pt x="26670" y="1757679"/>
                </a:moveTo>
                <a:lnTo>
                  <a:pt x="0" y="1757679"/>
                </a:lnTo>
                <a:lnTo>
                  <a:pt x="0" y="1846579"/>
                </a:lnTo>
                <a:lnTo>
                  <a:pt x="26670" y="1846579"/>
                </a:lnTo>
                <a:lnTo>
                  <a:pt x="26670" y="1757679"/>
                </a:lnTo>
                <a:close/>
              </a:path>
              <a:path w="26670" h="3210559">
                <a:moveTo>
                  <a:pt x="26670" y="2359659"/>
                </a:moveTo>
                <a:lnTo>
                  <a:pt x="0" y="2359659"/>
                </a:lnTo>
                <a:lnTo>
                  <a:pt x="0" y="2367279"/>
                </a:lnTo>
                <a:lnTo>
                  <a:pt x="26670" y="2367279"/>
                </a:lnTo>
                <a:lnTo>
                  <a:pt x="26670" y="2359659"/>
                </a:lnTo>
                <a:close/>
              </a:path>
              <a:path w="26670" h="3210559">
                <a:moveTo>
                  <a:pt x="26670" y="1931669"/>
                </a:moveTo>
                <a:lnTo>
                  <a:pt x="0" y="1931669"/>
                </a:lnTo>
                <a:lnTo>
                  <a:pt x="0" y="2358389"/>
                </a:lnTo>
                <a:lnTo>
                  <a:pt x="26670" y="2358389"/>
                </a:lnTo>
                <a:lnTo>
                  <a:pt x="26670" y="1931669"/>
                </a:lnTo>
                <a:close/>
              </a:path>
              <a:path w="26670" h="3210559">
                <a:moveTo>
                  <a:pt x="26670" y="1912619"/>
                </a:moveTo>
                <a:lnTo>
                  <a:pt x="0" y="1912619"/>
                </a:lnTo>
                <a:lnTo>
                  <a:pt x="0" y="1930399"/>
                </a:lnTo>
                <a:lnTo>
                  <a:pt x="26670" y="1930399"/>
                </a:lnTo>
                <a:lnTo>
                  <a:pt x="26670" y="1912619"/>
                </a:lnTo>
                <a:close/>
              </a:path>
              <a:path w="26670" h="3210559">
                <a:moveTo>
                  <a:pt x="26670" y="1893569"/>
                </a:moveTo>
                <a:lnTo>
                  <a:pt x="0" y="1893569"/>
                </a:lnTo>
                <a:lnTo>
                  <a:pt x="0" y="1911349"/>
                </a:lnTo>
                <a:lnTo>
                  <a:pt x="26670" y="1911349"/>
                </a:lnTo>
                <a:lnTo>
                  <a:pt x="26670" y="1893569"/>
                </a:lnTo>
                <a:close/>
              </a:path>
              <a:path w="26670" h="3210559">
                <a:moveTo>
                  <a:pt x="26670" y="1870709"/>
                </a:moveTo>
                <a:lnTo>
                  <a:pt x="0" y="1870709"/>
                </a:lnTo>
                <a:lnTo>
                  <a:pt x="0" y="1892299"/>
                </a:lnTo>
                <a:lnTo>
                  <a:pt x="26670" y="1892299"/>
                </a:lnTo>
                <a:lnTo>
                  <a:pt x="26670" y="1870709"/>
                </a:lnTo>
                <a:close/>
              </a:path>
              <a:path w="26670" h="3210559">
                <a:moveTo>
                  <a:pt x="26670" y="1851659"/>
                </a:moveTo>
                <a:lnTo>
                  <a:pt x="0" y="1851659"/>
                </a:lnTo>
                <a:lnTo>
                  <a:pt x="0" y="1869439"/>
                </a:lnTo>
                <a:lnTo>
                  <a:pt x="26670" y="1869439"/>
                </a:lnTo>
                <a:lnTo>
                  <a:pt x="26670" y="1851659"/>
                </a:lnTo>
                <a:close/>
              </a:path>
              <a:path w="26670" h="3210559">
                <a:moveTo>
                  <a:pt x="26670" y="1847849"/>
                </a:moveTo>
                <a:lnTo>
                  <a:pt x="0" y="1847849"/>
                </a:lnTo>
                <a:lnTo>
                  <a:pt x="0" y="1850389"/>
                </a:lnTo>
                <a:lnTo>
                  <a:pt x="26670" y="1850389"/>
                </a:lnTo>
                <a:lnTo>
                  <a:pt x="26670" y="1847849"/>
                </a:lnTo>
                <a:close/>
              </a:path>
              <a:path w="26670" h="3210559">
                <a:moveTo>
                  <a:pt x="26670" y="2367279"/>
                </a:moveTo>
                <a:lnTo>
                  <a:pt x="0" y="2367279"/>
                </a:lnTo>
                <a:lnTo>
                  <a:pt x="0" y="2542539"/>
                </a:lnTo>
                <a:lnTo>
                  <a:pt x="26670" y="2542539"/>
                </a:lnTo>
                <a:lnTo>
                  <a:pt x="26670" y="2367279"/>
                </a:lnTo>
                <a:close/>
              </a:path>
              <a:path w="26670" h="3210559">
                <a:moveTo>
                  <a:pt x="26670" y="2542540"/>
                </a:moveTo>
                <a:lnTo>
                  <a:pt x="0" y="2542540"/>
                </a:lnTo>
                <a:lnTo>
                  <a:pt x="0" y="3210559"/>
                </a:lnTo>
                <a:lnTo>
                  <a:pt x="26670" y="3210559"/>
                </a:lnTo>
                <a:lnTo>
                  <a:pt x="26670" y="2542540"/>
                </a:lnTo>
                <a:close/>
              </a:path>
            </a:pathLst>
          </a:custGeom>
          <a:solidFill>
            <a:srgbClr val="1A34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8776969" y="3651250"/>
            <a:ext cx="163829" cy="31940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8940800" y="3751579"/>
            <a:ext cx="110490" cy="30937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9051290" y="3818890"/>
            <a:ext cx="26670" cy="3026410"/>
          </a:xfrm>
          <a:custGeom>
            <a:avLst/>
            <a:gdLst/>
            <a:ahLst/>
            <a:cxnLst/>
            <a:rect l="l" t="t" r="r" b="b"/>
            <a:pathLst>
              <a:path w="26670" h="3026409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11429" y="6349"/>
                </a:lnTo>
                <a:lnTo>
                  <a:pt x="11429" y="5079"/>
                </a:lnTo>
                <a:lnTo>
                  <a:pt x="8889" y="5079"/>
                </a:lnTo>
                <a:lnTo>
                  <a:pt x="8889" y="3809"/>
                </a:lnTo>
                <a:lnTo>
                  <a:pt x="6349" y="3809"/>
                </a:lnTo>
                <a:lnTo>
                  <a:pt x="6349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26409">
                <a:moveTo>
                  <a:pt x="12700" y="6350"/>
                </a:moveTo>
                <a:lnTo>
                  <a:pt x="0" y="635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11429"/>
                </a:lnTo>
                <a:lnTo>
                  <a:pt x="19049" y="11429"/>
                </a:lnTo>
                <a:lnTo>
                  <a:pt x="19049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close/>
              </a:path>
              <a:path w="26670" h="3026409">
                <a:moveTo>
                  <a:pt x="22859" y="12699"/>
                </a:moveTo>
                <a:lnTo>
                  <a:pt x="0" y="12699"/>
                </a:lnTo>
                <a:lnTo>
                  <a:pt x="0" y="50799"/>
                </a:lnTo>
                <a:lnTo>
                  <a:pt x="26669" y="50799"/>
                </a:lnTo>
                <a:lnTo>
                  <a:pt x="26669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699"/>
                </a:lnTo>
                <a:close/>
              </a:path>
              <a:path w="26670" h="3026409">
                <a:moveTo>
                  <a:pt x="26669" y="50800"/>
                </a:moveTo>
                <a:lnTo>
                  <a:pt x="0" y="50800"/>
                </a:lnTo>
                <a:lnTo>
                  <a:pt x="0" y="55879"/>
                </a:lnTo>
                <a:lnTo>
                  <a:pt x="26669" y="55879"/>
                </a:lnTo>
                <a:lnTo>
                  <a:pt x="26669" y="50800"/>
                </a:lnTo>
                <a:close/>
              </a:path>
              <a:path w="26670" h="3026409">
                <a:moveTo>
                  <a:pt x="26669" y="55879"/>
                </a:moveTo>
                <a:lnTo>
                  <a:pt x="0" y="55879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55879"/>
                </a:lnTo>
                <a:close/>
              </a:path>
              <a:path w="26670" h="3026409">
                <a:moveTo>
                  <a:pt x="26669" y="62229"/>
                </a:moveTo>
                <a:lnTo>
                  <a:pt x="0" y="62229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29"/>
                </a:lnTo>
                <a:close/>
              </a:path>
              <a:path w="26670" h="3026409">
                <a:moveTo>
                  <a:pt x="26669" y="68580"/>
                </a:moveTo>
                <a:lnTo>
                  <a:pt x="0" y="6858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68580"/>
                </a:lnTo>
                <a:close/>
              </a:path>
              <a:path w="26670" h="3026409">
                <a:moveTo>
                  <a:pt x="26669" y="95250"/>
                </a:moveTo>
                <a:lnTo>
                  <a:pt x="0" y="95250"/>
                </a:lnTo>
                <a:lnTo>
                  <a:pt x="0" y="113029"/>
                </a:lnTo>
                <a:lnTo>
                  <a:pt x="26669" y="113029"/>
                </a:lnTo>
                <a:lnTo>
                  <a:pt x="26669" y="95250"/>
                </a:lnTo>
                <a:close/>
              </a:path>
              <a:path w="26670" h="3026409">
                <a:moveTo>
                  <a:pt x="26669" y="113029"/>
                </a:moveTo>
                <a:lnTo>
                  <a:pt x="0" y="113029"/>
                </a:lnTo>
                <a:lnTo>
                  <a:pt x="0" y="120649"/>
                </a:lnTo>
                <a:lnTo>
                  <a:pt x="26669" y="120649"/>
                </a:lnTo>
                <a:lnTo>
                  <a:pt x="26669" y="113029"/>
                </a:lnTo>
                <a:close/>
              </a:path>
              <a:path w="26670" h="3026409">
                <a:moveTo>
                  <a:pt x="26669" y="120650"/>
                </a:moveTo>
                <a:lnTo>
                  <a:pt x="0" y="120650"/>
                </a:lnTo>
                <a:lnTo>
                  <a:pt x="0" y="133349"/>
                </a:lnTo>
                <a:lnTo>
                  <a:pt x="26669" y="133349"/>
                </a:lnTo>
                <a:lnTo>
                  <a:pt x="26669" y="120650"/>
                </a:lnTo>
                <a:close/>
              </a:path>
              <a:path w="26670" h="3026409">
                <a:moveTo>
                  <a:pt x="26669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26669" y="139699"/>
                </a:lnTo>
                <a:lnTo>
                  <a:pt x="26669" y="133350"/>
                </a:lnTo>
                <a:close/>
              </a:path>
              <a:path w="26670" h="3026409">
                <a:moveTo>
                  <a:pt x="26669" y="139700"/>
                </a:moveTo>
                <a:lnTo>
                  <a:pt x="0" y="139700"/>
                </a:lnTo>
                <a:lnTo>
                  <a:pt x="0" y="182879"/>
                </a:lnTo>
                <a:lnTo>
                  <a:pt x="26669" y="182879"/>
                </a:lnTo>
                <a:lnTo>
                  <a:pt x="26669" y="139700"/>
                </a:lnTo>
                <a:close/>
              </a:path>
              <a:path w="26670" h="3026409">
                <a:moveTo>
                  <a:pt x="26669" y="182880"/>
                </a:moveTo>
                <a:lnTo>
                  <a:pt x="0" y="182880"/>
                </a:lnTo>
                <a:lnTo>
                  <a:pt x="0" y="190499"/>
                </a:lnTo>
                <a:lnTo>
                  <a:pt x="26669" y="190499"/>
                </a:lnTo>
                <a:lnTo>
                  <a:pt x="26669" y="182880"/>
                </a:lnTo>
                <a:close/>
              </a:path>
              <a:path w="26670" h="3026409">
                <a:moveTo>
                  <a:pt x="26669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26669" y="196849"/>
                </a:lnTo>
                <a:lnTo>
                  <a:pt x="26669" y="190499"/>
                </a:lnTo>
                <a:close/>
              </a:path>
              <a:path w="26670" h="3026409">
                <a:moveTo>
                  <a:pt x="26669" y="196849"/>
                </a:moveTo>
                <a:lnTo>
                  <a:pt x="0" y="196849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6849"/>
                </a:lnTo>
                <a:close/>
              </a:path>
              <a:path w="26670" h="3026409">
                <a:moveTo>
                  <a:pt x="26669" y="233679"/>
                </a:moveTo>
                <a:lnTo>
                  <a:pt x="0" y="233679"/>
                </a:lnTo>
                <a:lnTo>
                  <a:pt x="0" y="240029"/>
                </a:lnTo>
                <a:lnTo>
                  <a:pt x="26669" y="240029"/>
                </a:lnTo>
                <a:lnTo>
                  <a:pt x="26669" y="233679"/>
                </a:lnTo>
                <a:close/>
              </a:path>
              <a:path w="26670" h="3026409">
                <a:moveTo>
                  <a:pt x="26669" y="240029"/>
                </a:moveTo>
                <a:lnTo>
                  <a:pt x="0" y="2400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40029"/>
                </a:lnTo>
                <a:close/>
              </a:path>
              <a:path w="26670" h="302640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026409">
                <a:moveTo>
                  <a:pt x="26669" y="278129"/>
                </a:moveTo>
                <a:lnTo>
                  <a:pt x="0" y="278129"/>
                </a:lnTo>
                <a:lnTo>
                  <a:pt x="0" y="285749"/>
                </a:lnTo>
                <a:lnTo>
                  <a:pt x="26669" y="285749"/>
                </a:lnTo>
                <a:lnTo>
                  <a:pt x="26669" y="278129"/>
                </a:lnTo>
                <a:close/>
              </a:path>
              <a:path w="26670" h="3026409">
                <a:moveTo>
                  <a:pt x="26669" y="285749"/>
                </a:moveTo>
                <a:lnTo>
                  <a:pt x="0" y="285749"/>
                </a:lnTo>
                <a:lnTo>
                  <a:pt x="0" y="323849"/>
                </a:lnTo>
                <a:lnTo>
                  <a:pt x="26669" y="323849"/>
                </a:lnTo>
                <a:lnTo>
                  <a:pt x="26669" y="285749"/>
                </a:lnTo>
                <a:close/>
              </a:path>
              <a:path w="26670" h="3026409">
                <a:moveTo>
                  <a:pt x="2666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3849"/>
                </a:lnTo>
                <a:close/>
              </a:path>
              <a:path w="26670" h="3026409">
                <a:moveTo>
                  <a:pt x="26669" y="328930"/>
                </a:moveTo>
                <a:lnTo>
                  <a:pt x="0" y="328930"/>
                </a:lnTo>
                <a:lnTo>
                  <a:pt x="0" y="354329"/>
                </a:lnTo>
                <a:lnTo>
                  <a:pt x="26669" y="354329"/>
                </a:lnTo>
                <a:lnTo>
                  <a:pt x="26669" y="328930"/>
                </a:lnTo>
                <a:close/>
              </a:path>
              <a:path w="26670" h="3026409">
                <a:moveTo>
                  <a:pt x="26669" y="354329"/>
                </a:moveTo>
                <a:lnTo>
                  <a:pt x="0" y="354329"/>
                </a:lnTo>
                <a:lnTo>
                  <a:pt x="0" y="424179"/>
                </a:lnTo>
                <a:lnTo>
                  <a:pt x="26669" y="424179"/>
                </a:lnTo>
                <a:lnTo>
                  <a:pt x="26669" y="354329"/>
                </a:lnTo>
                <a:close/>
              </a:path>
              <a:path w="26670" h="302640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026409">
                <a:moveTo>
                  <a:pt x="26669" y="430529"/>
                </a:moveTo>
                <a:lnTo>
                  <a:pt x="0" y="430529"/>
                </a:lnTo>
                <a:lnTo>
                  <a:pt x="0" y="438149"/>
                </a:lnTo>
                <a:lnTo>
                  <a:pt x="26669" y="438149"/>
                </a:lnTo>
                <a:lnTo>
                  <a:pt x="26669" y="430529"/>
                </a:lnTo>
                <a:close/>
              </a:path>
              <a:path w="26670" h="3026409">
                <a:moveTo>
                  <a:pt x="26669" y="438149"/>
                </a:moveTo>
                <a:lnTo>
                  <a:pt x="0" y="43814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38149"/>
                </a:lnTo>
                <a:close/>
              </a:path>
              <a:path w="26670" h="3026409">
                <a:moveTo>
                  <a:pt x="26669" y="449580"/>
                </a:moveTo>
                <a:lnTo>
                  <a:pt x="0" y="449580"/>
                </a:lnTo>
                <a:lnTo>
                  <a:pt x="0" y="476249"/>
                </a:lnTo>
                <a:lnTo>
                  <a:pt x="26669" y="476249"/>
                </a:lnTo>
                <a:lnTo>
                  <a:pt x="26669" y="449580"/>
                </a:lnTo>
                <a:close/>
              </a:path>
              <a:path w="26670" h="3026409">
                <a:moveTo>
                  <a:pt x="26669" y="476249"/>
                </a:moveTo>
                <a:lnTo>
                  <a:pt x="0" y="476249"/>
                </a:lnTo>
                <a:lnTo>
                  <a:pt x="0" y="552449"/>
                </a:lnTo>
                <a:lnTo>
                  <a:pt x="26669" y="552449"/>
                </a:lnTo>
                <a:lnTo>
                  <a:pt x="26669" y="476249"/>
                </a:lnTo>
                <a:close/>
              </a:path>
              <a:path w="26670" h="3026409">
                <a:moveTo>
                  <a:pt x="26669" y="552450"/>
                </a:moveTo>
                <a:lnTo>
                  <a:pt x="0" y="552450"/>
                </a:lnTo>
                <a:lnTo>
                  <a:pt x="0" y="698499"/>
                </a:lnTo>
                <a:lnTo>
                  <a:pt x="26669" y="698499"/>
                </a:lnTo>
                <a:lnTo>
                  <a:pt x="26669" y="552450"/>
                </a:lnTo>
                <a:close/>
              </a:path>
              <a:path w="26670" h="3026409">
                <a:moveTo>
                  <a:pt x="26669" y="698500"/>
                </a:moveTo>
                <a:lnTo>
                  <a:pt x="0" y="69850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698500"/>
                </a:lnTo>
                <a:close/>
              </a:path>
              <a:path w="26670" h="3026409">
                <a:moveTo>
                  <a:pt x="26669" y="722630"/>
                </a:moveTo>
                <a:lnTo>
                  <a:pt x="0" y="72263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22630"/>
                </a:lnTo>
                <a:close/>
              </a:path>
              <a:path w="26670" h="3026409">
                <a:moveTo>
                  <a:pt x="26669" y="774699"/>
                </a:moveTo>
                <a:lnTo>
                  <a:pt x="0" y="774699"/>
                </a:lnTo>
                <a:lnTo>
                  <a:pt x="0" y="792479"/>
                </a:lnTo>
                <a:lnTo>
                  <a:pt x="26669" y="792479"/>
                </a:lnTo>
                <a:lnTo>
                  <a:pt x="26669" y="774699"/>
                </a:lnTo>
                <a:close/>
              </a:path>
              <a:path w="26670" h="3026409">
                <a:moveTo>
                  <a:pt x="26669" y="792480"/>
                </a:moveTo>
                <a:lnTo>
                  <a:pt x="0" y="792480"/>
                </a:lnTo>
                <a:lnTo>
                  <a:pt x="0" y="805179"/>
                </a:lnTo>
                <a:lnTo>
                  <a:pt x="26669" y="805179"/>
                </a:lnTo>
                <a:lnTo>
                  <a:pt x="26669" y="792480"/>
                </a:lnTo>
                <a:close/>
              </a:path>
              <a:path w="26670" h="3026409">
                <a:moveTo>
                  <a:pt x="26669" y="805180"/>
                </a:moveTo>
                <a:lnTo>
                  <a:pt x="0" y="805180"/>
                </a:lnTo>
                <a:lnTo>
                  <a:pt x="0" y="831849"/>
                </a:lnTo>
                <a:lnTo>
                  <a:pt x="26669" y="831849"/>
                </a:lnTo>
                <a:lnTo>
                  <a:pt x="26669" y="805180"/>
                </a:lnTo>
                <a:close/>
              </a:path>
              <a:path w="26670" h="3026409">
                <a:moveTo>
                  <a:pt x="26669" y="831850"/>
                </a:moveTo>
                <a:lnTo>
                  <a:pt x="0" y="831850"/>
                </a:lnTo>
                <a:lnTo>
                  <a:pt x="0" y="862329"/>
                </a:lnTo>
                <a:lnTo>
                  <a:pt x="26669" y="862329"/>
                </a:lnTo>
                <a:lnTo>
                  <a:pt x="26669" y="831850"/>
                </a:lnTo>
                <a:close/>
              </a:path>
              <a:path w="26670" h="3026409">
                <a:moveTo>
                  <a:pt x="26669" y="862329"/>
                </a:moveTo>
                <a:lnTo>
                  <a:pt x="0" y="862329"/>
                </a:lnTo>
                <a:lnTo>
                  <a:pt x="0" y="868679"/>
                </a:lnTo>
                <a:lnTo>
                  <a:pt x="26669" y="868679"/>
                </a:lnTo>
                <a:lnTo>
                  <a:pt x="26669" y="862329"/>
                </a:lnTo>
                <a:close/>
              </a:path>
              <a:path w="26670" h="3026409">
                <a:moveTo>
                  <a:pt x="26669" y="868679"/>
                </a:moveTo>
                <a:lnTo>
                  <a:pt x="0" y="868679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79"/>
                </a:lnTo>
                <a:close/>
              </a:path>
              <a:path w="26670" h="3026409">
                <a:moveTo>
                  <a:pt x="26669" y="875029"/>
                </a:moveTo>
                <a:lnTo>
                  <a:pt x="0" y="875029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875029"/>
                </a:lnTo>
                <a:close/>
              </a:path>
              <a:path w="26670" h="3026409">
                <a:moveTo>
                  <a:pt x="26669" y="908049"/>
                </a:moveTo>
                <a:lnTo>
                  <a:pt x="0" y="908049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49"/>
                </a:lnTo>
                <a:close/>
              </a:path>
              <a:path w="26670" h="302640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026409">
                <a:moveTo>
                  <a:pt x="26669" y="984250"/>
                </a:moveTo>
                <a:lnTo>
                  <a:pt x="0" y="984250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50"/>
                </a:lnTo>
                <a:close/>
              </a:path>
              <a:path w="26670" h="3026409">
                <a:moveTo>
                  <a:pt x="26669" y="1305559"/>
                </a:moveTo>
                <a:lnTo>
                  <a:pt x="0" y="1305559"/>
                </a:lnTo>
                <a:lnTo>
                  <a:pt x="0" y="1573529"/>
                </a:lnTo>
                <a:lnTo>
                  <a:pt x="26669" y="1573529"/>
                </a:lnTo>
                <a:lnTo>
                  <a:pt x="26669" y="1305559"/>
                </a:lnTo>
                <a:close/>
              </a:path>
              <a:path w="26670" h="3026409">
                <a:moveTo>
                  <a:pt x="26669" y="1297939"/>
                </a:moveTo>
                <a:lnTo>
                  <a:pt x="0" y="1297939"/>
                </a:lnTo>
                <a:lnTo>
                  <a:pt x="0" y="1304289"/>
                </a:lnTo>
                <a:lnTo>
                  <a:pt x="26669" y="1304289"/>
                </a:lnTo>
                <a:lnTo>
                  <a:pt x="26669" y="1297939"/>
                </a:lnTo>
                <a:close/>
              </a:path>
              <a:path w="26670" h="3026409">
                <a:moveTo>
                  <a:pt x="26669" y="1286509"/>
                </a:moveTo>
                <a:lnTo>
                  <a:pt x="0" y="128650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6509"/>
                </a:lnTo>
                <a:close/>
              </a:path>
              <a:path w="26670" h="3026409">
                <a:moveTo>
                  <a:pt x="26669" y="1278889"/>
                </a:moveTo>
                <a:lnTo>
                  <a:pt x="0" y="1278889"/>
                </a:lnTo>
                <a:lnTo>
                  <a:pt x="0" y="1285239"/>
                </a:lnTo>
                <a:lnTo>
                  <a:pt x="26669" y="1285239"/>
                </a:lnTo>
                <a:lnTo>
                  <a:pt x="26669" y="1278889"/>
                </a:lnTo>
                <a:close/>
              </a:path>
              <a:path w="26670" h="3026409">
                <a:moveTo>
                  <a:pt x="26669" y="1267459"/>
                </a:moveTo>
                <a:lnTo>
                  <a:pt x="0" y="1267459"/>
                </a:lnTo>
                <a:lnTo>
                  <a:pt x="0" y="1277620"/>
                </a:lnTo>
                <a:lnTo>
                  <a:pt x="26669" y="1277620"/>
                </a:lnTo>
                <a:lnTo>
                  <a:pt x="26669" y="1267459"/>
                </a:lnTo>
                <a:close/>
              </a:path>
              <a:path w="26670" h="3026409">
                <a:moveTo>
                  <a:pt x="26669" y="1259839"/>
                </a:moveTo>
                <a:lnTo>
                  <a:pt x="0" y="1259839"/>
                </a:lnTo>
                <a:lnTo>
                  <a:pt x="0" y="1266189"/>
                </a:lnTo>
                <a:lnTo>
                  <a:pt x="26669" y="1266189"/>
                </a:lnTo>
                <a:lnTo>
                  <a:pt x="26669" y="1259839"/>
                </a:lnTo>
                <a:close/>
              </a:path>
              <a:path w="26670" h="3026409">
                <a:moveTo>
                  <a:pt x="26669" y="1248410"/>
                </a:moveTo>
                <a:lnTo>
                  <a:pt x="0" y="1248410"/>
                </a:lnTo>
                <a:lnTo>
                  <a:pt x="0" y="1258569"/>
                </a:lnTo>
                <a:lnTo>
                  <a:pt x="26669" y="1258569"/>
                </a:lnTo>
                <a:lnTo>
                  <a:pt x="26669" y="1248410"/>
                </a:lnTo>
                <a:close/>
              </a:path>
              <a:path w="26670" h="3026409">
                <a:moveTo>
                  <a:pt x="26669" y="1240789"/>
                </a:moveTo>
                <a:lnTo>
                  <a:pt x="0" y="1240789"/>
                </a:lnTo>
                <a:lnTo>
                  <a:pt x="0" y="1247139"/>
                </a:lnTo>
                <a:lnTo>
                  <a:pt x="26669" y="1247139"/>
                </a:lnTo>
                <a:lnTo>
                  <a:pt x="26669" y="1240789"/>
                </a:lnTo>
                <a:close/>
              </a:path>
              <a:path w="26670" h="3026409">
                <a:moveTo>
                  <a:pt x="26669" y="1229359"/>
                </a:moveTo>
                <a:lnTo>
                  <a:pt x="0" y="1229359"/>
                </a:lnTo>
                <a:lnTo>
                  <a:pt x="0" y="1239519"/>
                </a:lnTo>
                <a:lnTo>
                  <a:pt x="26669" y="1239519"/>
                </a:lnTo>
                <a:lnTo>
                  <a:pt x="26669" y="1229359"/>
                </a:lnTo>
                <a:close/>
              </a:path>
              <a:path w="26670" h="3026409">
                <a:moveTo>
                  <a:pt x="26669" y="1221739"/>
                </a:moveTo>
                <a:lnTo>
                  <a:pt x="0" y="1221739"/>
                </a:lnTo>
                <a:lnTo>
                  <a:pt x="0" y="1228089"/>
                </a:lnTo>
                <a:lnTo>
                  <a:pt x="26669" y="1228089"/>
                </a:lnTo>
                <a:lnTo>
                  <a:pt x="26669" y="1221739"/>
                </a:lnTo>
                <a:close/>
              </a:path>
              <a:path w="26670" h="3026409">
                <a:moveTo>
                  <a:pt x="26669" y="1210309"/>
                </a:moveTo>
                <a:lnTo>
                  <a:pt x="0" y="1210309"/>
                </a:lnTo>
                <a:lnTo>
                  <a:pt x="0" y="1220469"/>
                </a:lnTo>
                <a:lnTo>
                  <a:pt x="26669" y="1220469"/>
                </a:lnTo>
                <a:lnTo>
                  <a:pt x="26669" y="1210309"/>
                </a:lnTo>
                <a:close/>
              </a:path>
              <a:path w="26670" h="3026409">
                <a:moveTo>
                  <a:pt x="26669" y="1202689"/>
                </a:moveTo>
                <a:lnTo>
                  <a:pt x="0" y="1202689"/>
                </a:lnTo>
                <a:lnTo>
                  <a:pt x="0" y="1209039"/>
                </a:lnTo>
                <a:lnTo>
                  <a:pt x="26669" y="1209039"/>
                </a:lnTo>
                <a:lnTo>
                  <a:pt x="26669" y="1202689"/>
                </a:lnTo>
                <a:close/>
              </a:path>
              <a:path w="26670" h="3026409">
                <a:moveTo>
                  <a:pt x="26669" y="1191259"/>
                </a:moveTo>
                <a:lnTo>
                  <a:pt x="0" y="1191259"/>
                </a:lnTo>
                <a:lnTo>
                  <a:pt x="0" y="1201419"/>
                </a:lnTo>
                <a:lnTo>
                  <a:pt x="26669" y="1201419"/>
                </a:lnTo>
                <a:lnTo>
                  <a:pt x="26669" y="1191259"/>
                </a:lnTo>
                <a:close/>
              </a:path>
              <a:path w="26670" h="3026409">
                <a:moveTo>
                  <a:pt x="26669" y="1183639"/>
                </a:moveTo>
                <a:lnTo>
                  <a:pt x="0" y="1183639"/>
                </a:lnTo>
                <a:lnTo>
                  <a:pt x="0" y="1189989"/>
                </a:lnTo>
                <a:lnTo>
                  <a:pt x="26669" y="1189989"/>
                </a:lnTo>
                <a:lnTo>
                  <a:pt x="26669" y="1183639"/>
                </a:lnTo>
                <a:close/>
              </a:path>
              <a:path w="26670" h="3026409">
                <a:moveTo>
                  <a:pt x="26669" y="1172209"/>
                </a:moveTo>
                <a:lnTo>
                  <a:pt x="0" y="1172209"/>
                </a:lnTo>
                <a:lnTo>
                  <a:pt x="0" y="1182369"/>
                </a:lnTo>
                <a:lnTo>
                  <a:pt x="26669" y="1182369"/>
                </a:lnTo>
                <a:lnTo>
                  <a:pt x="26669" y="1172209"/>
                </a:lnTo>
                <a:close/>
              </a:path>
              <a:path w="26670" h="3026409">
                <a:moveTo>
                  <a:pt x="26669" y="1164589"/>
                </a:moveTo>
                <a:lnTo>
                  <a:pt x="0" y="1164589"/>
                </a:lnTo>
                <a:lnTo>
                  <a:pt x="0" y="1170939"/>
                </a:lnTo>
                <a:lnTo>
                  <a:pt x="26669" y="1170939"/>
                </a:lnTo>
                <a:lnTo>
                  <a:pt x="26669" y="1164589"/>
                </a:lnTo>
                <a:close/>
              </a:path>
              <a:path w="26670" h="3026409">
                <a:moveTo>
                  <a:pt x="26669" y="1153160"/>
                </a:moveTo>
                <a:lnTo>
                  <a:pt x="0" y="1153160"/>
                </a:lnTo>
                <a:lnTo>
                  <a:pt x="0" y="1163319"/>
                </a:lnTo>
                <a:lnTo>
                  <a:pt x="26669" y="1163319"/>
                </a:lnTo>
                <a:lnTo>
                  <a:pt x="26669" y="1153160"/>
                </a:lnTo>
                <a:close/>
              </a:path>
              <a:path w="26670" h="3026409">
                <a:moveTo>
                  <a:pt x="26669" y="1145539"/>
                </a:moveTo>
                <a:lnTo>
                  <a:pt x="0" y="1145539"/>
                </a:lnTo>
                <a:lnTo>
                  <a:pt x="0" y="1151889"/>
                </a:lnTo>
                <a:lnTo>
                  <a:pt x="26669" y="1151889"/>
                </a:lnTo>
                <a:lnTo>
                  <a:pt x="26669" y="1145539"/>
                </a:lnTo>
                <a:close/>
              </a:path>
              <a:path w="26670" h="3026409">
                <a:moveTo>
                  <a:pt x="26669" y="1134109"/>
                </a:moveTo>
                <a:lnTo>
                  <a:pt x="0" y="1134109"/>
                </a:lnTo>
                <a:lnTo>
                  <a:pt x="0" y="1144269"/>
                </a:lnTo>
                <a:lnTo>
                  <a:pt x="26669" y="1144269"/>
                </a:lnTo>
                <a:lnTo>
                  <a:pt x="26669" y="1134109"/>
                </a:lnTo>
                <a:close/>
              </a:path>
              <a:path w="26670" h="3026409">
                <a:moveTo>
                  <a:pt x="26669" y="1126489"/>
                </a:moveTo>
                <a:lnTo>
                  <a:pt x="0" y="1126489"/>
                </a:lnTo>
                <a:lnTo>
                  <a:pt x="0" y="1132839"/>
                </a:lnTo>
                <a:lnTo>
                  <a:pt x="26669" y="1132839"/>
                </a:lnTo>
                <a:lnTo>
                  <a:pt x="26669" y="1126489"/>
                </a:lnTo>
                <a:close/>
              </a:path>
              <a:path w="26670" h="3026409">
                <a:moveTo>
                  <a:pt x="26669" y="1115059"/>
                </a:moveTo>
                <a:lnTo>
                  <a:pt x="0" y="1115059"/>
                </a:lnTo>
                <a:lnTo>
                  <a:pt x="0" y="1125219"/>
                </a:lnTo>
                <a:lnTo>
                  <a:pt x="26669" y="1125219"/>
                </a:lnTo>
                <a:lnTo>
                  <a:pt x="26669" y="1115059"/>
                </a:lnTo>
                <a:close/>
              </a:path>
              <a:path w="26670" h="3026409">
                <a:moveTo>
                  <a:pt x="26669" y="1101089"/>
                </a:moveTo>
                <a:lnTo>
                  <a:pt x="0" y="1101089"/>
                </a:lnTo>
                <a:lnTo>
                  <a:pt x="0" y="1113789"/>
                </a:lnTo>
                <a:lnTo>
                  <a:pt x="26669" y="1113789"/>
                </a:lnTo>
                <a:lnTo>
                  <a:pt x="26669" y="1101089"/>
                </a:lnTo>
                <a:close/>
              </a:path>
              <a:path w="26670" h="3026409">
                <a:moveTo>
                  <a:pt x="26669" y="1089659"/>
                </a:moveTo>
                <a:lnTo>
                  <a:pt x="0" y="1089659"/>
                </a:lnTo>
                <a:lnTo>
                  <a:pt x="0" y="1099819"/>
                </a:lnTo>
                <a:lnTo>
                  <a:pt x="26669" y="1099819"/>
                </a:lnTo>
                <a:lnTo>
                  <a:pt x="26669" y="1089659"/>
                </a:lnTo>
                <a:close/>
              </a:path>
              <a:path w="26670" h="3026409">
                <a:moveTo>
                  <a:pt x="26669" y="1082039"/>
                </a:moveTo>
                <a:lnTo>
                  <a:pt x="0" y="1082039"/>
                </a:lnTo>
                <a:lnTo>
                  <a:pt x="0" y="1088389"/>
                </a:lnTo>
                <a:lnTo>
                  <a:pt x="26669" y="1088389"/>
                </a:lnTo>
                <a:lnTo>
                  <a:pt x="26669" y="1082039"/>
                </a:lnTo>
                <a:close/>
              </a:path>
              <a:path w="26670" h="3026409">
                <a:moveTo>
                  <a:pt x="26669" y="1070610"/>
                </a:moveTo>
                <a:lnTo>
                  <a:pt x="0" y="1070610"/>
                </a:lnTo>
                <a:lnTo>
                  <a:pt x="0" y="1080769"/>
                </a:lnTo>
                <a:lnTo>
                  <a:pt x="26669" y="1080769"/>
                </a:lnTo>
                <a:lnTo>
                  <a:pt x="26669" y="1070610"/>
                </a:lnTo>
                <a:close/>
              </a:path>
              <a:path w="26670" h="3026409">
                <a:moveTo>
                  <a:pt x="26669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6669" y="1069339"/>
                </a:lnTo>
                <a:lnTo>
                  <a:pt x="26669" y="1062989"/>
                </a:lnTo>
                <a:close/>
              </a:path>
              <a:path w="26670" h="3026409">
                <a:moveTo>
                  <a:pt x="26669" y="1051559"/>
                </a:moveTo>
                <a:lnTo>
                  <a:pt x="0" y="1051559"/>
                </a:lnTo>
                <a:lnTo>
                  <a:pt x="0" y="1061720"/>
                </a:lnTo>
                <a:lnTo>
                  <a:pt x="26669" y="1061720"/>
                </a:lnTo>
                <a:lnTo>
                  <a:pt x="26669" y="1051559"/>
                </a:lnTo>
                <a:close/>
              </a:path>
              <a:path w="26670" h="3026409">
                <a:moveTo>
                  <a:pt x="26669" y="1043939"/>
                </a:moveTo>
                <a:lnTo>
                  <a:pt x="0" y="1043939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1043939"/>
                </a:lnTo>
                <a:close/>
              </a:path>
              <a:path w="26670" h="3026409">
                <a:moveTo>
                  <a:pt x="26669" y="1032509"/>
                </a:moveTo>
                <a:lnTo>
                  <a:pt x="0" y="1032509"/>
                </a:lnTo>
                <a:lnTo>
                  <a:pt x="0" y="1042670"/>
                </a:lnTo>
                <a:lnTo>
                  <a:pt x="26669" y="1042670"/>
                </a:lnTo>
                <a:lnTo>
                  <a:pt x="26669" y="1032509"/>
                </a:lnTo>
                <a:close/>
              </a:path>
              <a:path w="26670" h="3026409">
                <a:moveTo>
                  <a:pt x="26669" y="1024889"/>
                </a:moveTo>
                <a:lnTo>
                  <a:pt x="0" y="1024889"/>
                </a:lnTo>
                <a:lnTo>
                  <a:pt x="0" y="1031239"/>
                </a:lnTo>
                <a:lnTo>
                  <a:pt x="26669" y="1031239"/>
                </a:lnTo>
                <a:lnTo>
                  <a:pt x="26669" y="1024889"/>
                </a:lnTo>
                <a:close/>
              </a:path>
              <a:path w="26670" h="3026409">
                <a:moveTo>
                  <a:pt x="26669" y="1013459"/>
                </a:moveTo>
                <a:lnTo>
                  <a:pt x="0" y="1013459"/>
                </a:lnTo>
                <a:lnTo>
                  <a:pt x="0" y="1023619"/>
                </a:lnTo>
                <a:lnTo>
                  <a:pt x="26669" y="1023619"/>
                </a:lnTo>
                <a:lnTo>
                  <a:pt x="26669" y="1013459"/>
                </a:lnTo>
                <a:close/>
              </a:path>
              <a:path w="26670" h="3026409">
                <a:moveTo>
                  <a:pt x="26669" y="1005839"/>
                </a:moveTo>
                <a:lnTo>
                  <a:pt x="0" y="1005839"/>
                </a:lnTo>
                <a:lnTo>
                  <a:pt x="0" y="1012189"/>
                </a:lnTo>
                <a:lnTo>
                  <a:pt x="26669" y="1012189"/>
                </a:lnTo>
                <a:lnTo>
                  <a:pt x="26669" y="1005839"/>
                </a:lnTo>
                <a:close/>
              </a:path>
              <a:path w="26670" h="3026409">
                <a:moveTo>
                  <a:pt x="26669" y="1003299"/>
                </a:moveTo>
                <a:lnTo>
                  <a:pt x="0" y="1003299"/>
                </a:lnTo>
                <a:lnTo>
                  <a:pt x="0" y="1004569"/>
                </a:lnTo>
                <a:lnTo>
                  <a:pt x="26669" y="1004569"/>
                </a:lnTo>
                <a:lnTo>
                  <a:pt x="26669" y="1003299"/>
                </a:lnTo>
                <a:close/>
              </a:path>
              <a:path w="26670" h="3026409">
                <a:moveTo>
                  <a:pt x="26669" y="1573529"/>
                </a:moveTo>
                <a:lnTo>
                  <a:pt x="0" y="1573529"/>
                </a:lnTo>
                <a:lnTo>
                  <a:pt x="0" y="1662429"/>
                </a:lnTo>
                <a:lnTo>
                  <a:pt x="26669" y="1662429"/>
                </a:lnTo>
                <a:lnTo>
                  <a:pt x="26669" y="1573529"/>
                </a:lnTo>
                <a:close/>
              </a:path>
              <a:path w="26670" h="3026409">
                <a:moveTo>
                  <a:pt x="26669" y="2175509"/>
                </a:moveTo>
                <a:lnTo>
                  <a:pt x="0" y="2175509"/>
                </a:lnTo>
                <a:lnTo>
                  <a:pt x="0" y="2183129"/>
                </a:lnTo>
                <a:lnTo>
                  <a:pt x="26669" y="2183129"/>
                </a:lnTo>
                <a:lnTo>
                  <a:pt x="26669" y="2175509"/>
                </a:lnTo>
                <a:close/>
              </a:path>
              <a:path w="26670" h="3026409">
                <a:moveTo>
                  <a:pt x="26669" y="1747519"/>
                </a:moveTo>
                <a:lnTo>
                  <a:pt x="0" y="1747519"/>
                </a:lnTo>
                <a:lnTo>
                  <a:pt x="0" y="2174239"/>
                </a:lnTo>
                <a:lnTo>
                  <a:pt x="26669" y="2174239"/>
                </a:lnTo>
                <a:lnTo>
                  <a:pt x="26669" y="1747519"/>
                </a:lnTo>
                <a:close/>
              </a:path>
              <a:path w="26670" h="3026409">
                <a:moveTo>
                  <a:pt x="26669" y="1728469"/>
                </a:moveTo>
                <a:lnTo>
                  <a:pt x="0" y="1728469"/>
                </a:lnTo>
                <a:lnTo>
                  <a:pt x="0" y="1746249"/>
                </a:lnTo>
                <a:lnTo>
                  <a:pt x="26669" y="1746249"/>
                </a:lnTo>
                <a:lnTo>
                  <a:pt x="26669" y="1728469"/>
                </a:lnTo>
                <a:close/>
              </a:path>
              <a:path w="26670" h="3026409">
                <a:moveTo>
                  <a:pt x="26669" y="1709419"/>
                </a:moveTo>
                <a:lnTo>
                  <a:pt x="0" y="1709419"/>
                </a:lnTo>
                <a:lnTo>
                  <a:pt x="0" y="1727199"/>
                </a:lnTo>
                <a:lnTo>
                  <a:pt x="26669" y="1727199"/>
                </a:lnTo>
                <a:lnTo>
                  <a:pt x="26669" y="1709419"/>
                </a:lnTo>
                <a:close/>
              </a:path>
              <a:path w="26670" h="3026409">
                <a:moveTo>
                  <a:pt x="26669" y="1686559"/>
                </a:moveTo>
                <a:lnTo>
                  <a:pt x="0" y="1686559"/>
                </a:lnTo>
                <a:lnTo>
                  <a:pt x="0" y="1708149"/>
                </a:lnTo>
                <a:lnTo>
                  <a:pt x="26669" y="1708149"/>
                </a:lnTo>
                <a:lnTo>
                  <a:pt x="26669" y="1686559"/>
                </a:lnTo>
                <a:close/>
              </a:path>
              <a:path w="26670" h="3026409">
                <a:moveTo>
                  <a:pt x="26669" y="1667509"/>
                </a:moveTo>
                <a:lnTo>
                  <a:pt x="0" y="1667509"/>
                </a:lnTo>
                <a:lnTo>
                  <a:pt x="0" y="1685289"/>
                </a:lnTo>
                <a:lnTo>
                  <a:pt x="26669" y="1685289"/>
                </a:lnTo>
                <a:lnTo>
                  <a:pt x="26669" y="1667509"/>
                </a:lnTo>
                <a:close/>
              </a:path>
              <a:path w="26670" h="3026409">
                <a:moveTo>
                  <a:pt x="26669" y="1663699"/>
                </a:moveTo>
                <a:lnTo>
                  <a:pt x="0" y="166369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63699"/>
                </a:lnTo>
                <a:close/>
              </a:path>
              <a:path w="26670" h="3026409">
                <a:moveTo>
                  <a:pt x="26669" y="2183129"/>
                </a:moveTo>
                <a:lnTo>
                  <a:pt x="0" y="2183129"/>
                </a:lnTo>
                <a:lnTo>
                  <a:pt x="0" y="2358389"/>
                </a:lnTo>
                <a:lnTo>
                  <a:pt x="26669" y="2358389"/>
                </a:lnTo>
                <a:lnTo>
                  <a:pt x="26669" y="2183129"/>
                </a:lnTo>
                <a:close/>
              </a:path>
              <a:path w="26670" h="3026409">
                <a:moveTo>
                  <a:pt x="26669" y="2358390"/>
                </a:moveTo>
                <a:lnTo>
                  <a:pt x="0" y="2358390"/>
                </a:lnTo>
                <a:lnTo>
                  <a:pt x="0" y="3026409"/>
                </a:lnTo>
                <a:lnTo>
                  <a:pt x="26669" y="3026409"/>
                </a:lnTo>
                <a:lnTo>
                  <a:pt x="26669" y="235839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1830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150109"/>
                </a:lnTo>
                <a:close/>
              </a:path>
            </a:pathLst>
          </a:custGeom>
          <a:solidFill>
            <a:srgbClr val="182F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0" y="21590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790" y="0"/>
                </a:lnTo>
              </a:path>
            </a:pathLst>
          </a:custGeom>
          <a:ln w="43179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859789" y="3048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858519" y="30480"/>
            <a:ext cx="836930" cy="115570"/>
          </a:xfrm>
          <a:custGeom>
            <a:avLst/>
            <a:gdLst/>
            <a:ahLst/>
            <a:cxnLst/>
            <a:rect l="l" t="t" r="r" b="b"/>
            <a:pathLst>
              <a:path w="836930" h="115570">
                <a:moveTo>
                  <a:pt x="1270" y="0"/>
                </a:moveTo>
                <a:lnTo>
                  <a:pt x="1270" y="6350"/>
                </a:lnTo>
                <a:lnTo>
                  <a:pt x="0" y="12700"/>
                </a:lnTo>
                <a:lnTo>
                  <a:pt x="835660" y="115570"/>
                </a:lnTo>
                <a:lnTo>
                  <a:pt x="835660" y="109220"/>
                </a:lnTo>
                <a:lnTo>
                  <a:pt x="836930" y="102870"/>
                </a:lnTo>
                <a:lnTo>
                  <a:pt x="127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692910" y="133350"/>
            <a:ext cx="808990" cy="181610"/>
          </a:xfrm>
          <a:custGeom>
            <a:avLst/>
            <a:gdLst/>
            <a:ahLst/>
            <a:cxnLst/>
            <a:rect l="l" t="t" r="r" b="b"/>
            <a:pathLst>
              <a:path w="808989" h="181610">
                <a:moveTo>
                  <a:pt x="2539" y="0"/>
                </a:moveTo>
                <a:lnTo>
                  <a:pt x="0" y="12700"/>
                </a:lnTo>
                <a:lnTo>
                  <a:pt x="806450" y="181609"/>
                </a:lnTo>
                <a:lnTo>
                  <a:pt x="808989" y="168909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2499360" y="302259"/>
            <a:ext cx="775970" cy="242570"/>
          </a:xfrm>
          <a:custGeom>
            <a:avLst/>
            <a:gdLst/>
            <a:ahLst/>
            <a:cxnLst/>
            <a:rect l="l" t="t" r="r" b="b"/>
            <a:pathLst>
              <a:path w="775970" h="242570">
                <a:moveTo>
                  <a:pt x="2539" y="0"/>
                </a:moveTo>
                <a:lnTo>
                  <a:pt x="0" y="12700"/>
                </a:lnTo>
                <a:lnTo>
                  <a:pt x="772160" y="242570"/>
                </a:lnTo>
                <a:lnTo>
                  <a:pt x="774700" y="236220"/>
                </a:lnTo>
                <a:lnTo>
                  <a:pt x="775969" y="231140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271520" y="533400"/>
            <a:ext cx="739140" cy="299720"/>
          </a:xfrm>
          <a:custGeom>
            <a:avLst/>
            <a:gdLst/>
            <a:ahLst/>
            <a:cxnLst/>
            <a:rect l="l" t="t" r="r" b="b"/>
            <a:pathLst>
              <a:path w="739139" h="299719">
                <a:moveTo>
                  <a:pt x="3809" y="0"/>
                </a:moveTo>
                <a:lnTo>
                  <a:pt x="2539" y="5079"/>
                </a:lnTo>
                <a:lnTo>
                  <a:pt x="0" y="11429"/>
                </a:lnTo>
                <a:lnTo>
                  <a:pt x="735329" y="299720"/>
                </a:lnTo>
                <a:lnTo>
                  <a:pt x="736600" y="293370"/>
                </a:lnTo>
                <a:lnTo>
                  <a:pt x="739139" y="288289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4008120" y="8216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09" y="0"/>
                </a:moveTo>
                <a:lnTo>
                  <a:pt x="2539" y="0"/>
                </a:lnTo>
                <a:lnTo>
                  <a:pt x="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4005579" y="821689"/>
            <a:ext cx="699770" cy="354330"/>
          </a:xfrm>
          <a:custGeom>
            <a:avLst/>
            <a:gdLst/>
            <a:ahLst/>
            <a:cxnLst/>
            <a:rect l="l" t="t" r="r" b="b"/>
            <a:pathLst>
              <a:path w="699770" h="354330">
                <a:moveTo>
                  <a:pt x="6350" y="0"/>
                </a:moveTo>
                <a:lnTo>
                  <a:pt x="2540" y="5080"/>
                </a:lnTo>
                <a:lnTo>
                  <a:pt x="0" y="11430"/>
                </a:lnTo>
                <a:lnTo>
                  <a:pt x="693420" y="354330"/>
                </a:lnTo>
                <a:lnTo>
                  <a:pt x="697230" y="347980"/>
                </a:lnTo>
                <a:lnTo>
                  <a:pt x="699770" y="3429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4699000" y="1164589"/>
            <a:ext cx="654050" cy="405130"/>
          </a:xfrm>
          <a:custGeom>
            <a:avLst/>
            <a:gdLst/>
            <a:ahLst/>
            <a:cxnLst/>
            <a:rect l="l" t="t" r="r" b="b"/>
            <a:pathLst>
              <a:path w="654050" h="405130">
                <a:moveTo>
                  <a:pt x="6350" y="0"/>
                </a:moveTo>
                <a:lnTo>
                  <a:pt x="3810" y="5080"/>
                </a:lnTo>
                <a:lnTo>
                  <a:pt x="0" y="11430"/>
                </a:lnTo>
                <a:lnTo>
                  <a:pt x="647700" y="405130"/>
                </a:lnTo>
                <a:lnTo>
                  <a:pt x="650239" y="400050"/>
                </a:lnTo>
                <a:lnTo>
                  <a:pt x="654050" y="3937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349240" y="155828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635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345429" y="1559560"/>
            <a:ext cx="605790" cy="450850"/>
          </a:xfrm>
          <a:custGeom>
            <a:avLst/>
            <a:gdLst/>
            <a:ahLst/>
            <a:cxnLst/>
            <a:rect l="l" t="t" r="r" b="b"/>
            <a:pathLst>
              <a:path w="605789" h="450850">
                <a:moveTo>
                  <a:pt x="7620" y="0"/>
                </a:moveTo>
                <a:lnTo>
                  <a:pt x="0" y="10160"/>
                </a:lnTo>
                <a:lnTo>
                  <a:pt x="598170" y="450850"/>
                </a:lnTo>
                <a:lnTo>
                  <a:pt x="605790" y="440689"/>
                </a:lnTo>
                <a:lnTo>
                  <a:pt x="762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947409" y="20002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507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942329" y="2001520"/>
            <a:ext cx="551180" cy="495300"/>
          </a:xfrm>
          <a:custGeom>
            <a:avLst/>
            <a:gdLst/>
            <a:ahLst/>
            <a:cxnLst/>
            <a:rect l="l" t="t" r="r" b="b"/>
            <a:pathLst>
              <a:path w="551179" h="495300">
                <a:moveTo>
                  <a:pt x="8890" y="0"/>
                </a:moveTo>
                <a:lnTo>
                  <a:pt x="0" y="8889"/>
                </a:lnTo>
                <a:lnTo>
                  <a:pt x="543560" y="495300"/>
                </a:lnTo>
                <a:lnTo>
                  <a:pt x="547370" y="490219"/>
                </a:lnTo>
                <a:lnTo>
                  <a:pt x="551180" y="486409"/>
                </a:lnTo>
                <a:lnTo>
                  <a:pt x="889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6489700" y="24879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10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6485890" y="2487929"/>
            <a:ext cx="492759" cy="535940"/>
          </a:xfrm>
          <a:custGeom>
            <a:avLst/>
            <a:gdLst/>
            <a:ahLst/>
            <a:cxnLst/>
            <a:rect l="l" t="t" r="r" b="b"/>
            <a:pathLst>
              <a:path w="492759" h="535939">
                <a:moveTo>
                  <a:pt x="8889" y="0"/>
                </a:moveTo>
                <a:lnTo>
                  <a:pt x="3810" y="3810"/>
                </a:lnTo>
                <a:lnTo>
                  <a:pt x="0" y="8890"/>
                </a:lnTo>
                <a:lnTo>
                  <a:pt x="483869" y="535940"/>
                </a:lnTo>
                <a:lnTo>
                  <a:pt x="492760" y="527050"/>
                </a:lnTo>
                <a:lnTo>
                  <a:pt x="888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6974840" y="30149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09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6969759" y="3014979"/>
            <a:ext cx="430530" cy="572770"/>
          </a:xfrm>
          <a:custGeom>
            <a:avLst/>
            <a:gdLst/>
            <a:ahLst/>
            <a:cxnLst/>
            <a:rect l="l" t="t" r="r" b="b"/>
            <a:pathLst>
              <a:path w="430529" h="572770">
                <a:moveTo>
                  <a:pt x="10160" y="0"/>
                </a:moveTo>
                <a:lnTo>
                  <a:pt x="0" y="7620"/>
                </a:lnTo>
                <a:lnTo>
                  <a:pt x="420370" y="572770"/>
                </a:lnTo>
                <a:lnTo>
                  <a:pt x="430530" y="56515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7390130" y="3580129"/>
            <a:ext cx="364490" cy="605790"/>
          </a:xfrm>
          <a:custGeom>
            <a:avLst/>
            <a:gdLst/>
            <a:ahLst/>
            <a:cxnLst/>
            <a:rect l="l" t="t" r="r" b="b"/>
            <a:pathLst>
              <a:path w="364490" h="605789">
                <a:moveTo>
                  <a:pt x="10160" y="0"/>
                </a:moveTo>
                <a:lnTo>
                  <a:pt x="5079" y="3810"/>
                </a:lnTo>
                <a:lnTo>
                  <a:pt x="0" y="6350"/>
                </a:lnTo>
                <a:lnTo>
                  <a:pt x="354329" y="605790"/>
                </a:lnTo>
                <a:lnTo>
                  <a:pt x="364490" y="59817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7749540" y="41783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79" y="0"/>
                </a:moveTo>
                <a:lnTo>
                  <a:pt x="0" y="381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7744459" y="4179570"/>
            <a:ext cx="293370" cy="633730"/>
          </a:xfrm>
          <a:custGeom>
            <a:avLst/>
            <a:gdLst/>
            <a:ahLst/>
            <a:cxnLst/>
            <a:rect l="l" t="t" r="r" b="b"/>
            <a:pathLst>
              <a:path w="293370" h="633729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281940" y="633729"/>
                </a:lnTo>
                <a:lnTo>
                  <a:pt x="288290" y="631189"/>
                </a:lnTo>
                <a:lnTo>
                  <a:pt x="293370" y="628649"/>
                </a:lnTo>
                <a:lnTo>
                  <a:pt x="1143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8032750" y="48082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8026400" y="4809490"/>
            <a:ext cx="219710" cy="659130"/>
          </a:xfrm>
          <a:custGeom>
            <a:avLst/>
            <a:gdLst/>
            <a:ahLst/>
            <a:cxnLst/>
            <a:rect l="l" t="t" r="r" b="b"/>
            <a:pathLst>
              <a:path w="219709" h="659129">
                <a:moveTo>
                  <a:pt x="11429" y="0"/>
                </a:moveTo>
                <a:lnTo>
                  <a:pt x="6350" y="1270"/>
                </a:lnTo>
                <a:lnTo>
                  <a:pt x="0" y="3810"/>
                </a:lnTo>
                <a:lnTo>
                  <a:pt x="207009" y="659130"/>
                </a:lnTo>
                <a:lnTo>
                  <a:pt x="213359" y="657860"/>
                </a:lnTo>
                <a:lnTo>
                  <a:pt x="219709" y="655320"/>
                </a:lnTo>
                <a:lnTo>
                  <a:pt x="1142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8239759" y="546480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8233409" y="5466079"/>
            <a:ext cx="139700" cy="681990"/>
          </a:xfrm>
          <a:custGeom>
            <a:avLst/>
            <a:gdLst/>
            <a:ahLst/>
            <a:cxnLst/>
            <a:rect l="l" t="t" r="r" b="b"/>
            <a:pathLst>
              <a:path w="139700" h="681989">
                <a:moveTo>
                  <a:pt x="12700" y="0"/>
                </a:moveTo>
                <a:lnTo>
                  <a:pt x="0" y="2540"/>
                </a:lnTo>
                <a:lnTo>
                  <a:pt x="127000" y="681990"/>
                </a:lnTo>
                <a:lnTo>
                  <a:pt x="139700" y="679450"/>
                </a:lnTo>
                <a:lnTo>
                  <a:pt x="1270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8366759" y="61455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8388350" y="6146800"/>
            <a:ext cx="0" cy="699770"/>
          </a:xfrm>
          <a:custGeom>
            <a:avLst/>
            <a:gdLst/>
            <a:ahLst/>
            <a:cxnLst/>
            <a:rect l="l" t="t" r="r" b="b"/>
            <a:pathLst>
              <a:path h="699770">
                <a:moveTo>
                  <a:pt x="0" y="0"/>
                </a:moveTo>
                <a:lnTo>
                  <a:pt x="0" y="699770"/>
                </a:lnTo>
              </a:path>
            </a:pathLst>
          </a:custGeom>
          <a:ln w="55880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 txBox="1">
            <a:spLocks noGrp="1"/>
          </p:cNvSpPr>
          <p:nvPr>
            <p:ph type="title"/>
          </p:nvPr>
        </p:nvSpPr>
        <p:spPr>
          <a:xfrm>
            <a:off x="3595370" y="308609"/>
            <a:ext cx="1952625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400" spc="-5" dirty="0">
                <a:solidFill>
                  <a:srgbClr val="FFCC66"/>
                </a:solidFill>
                <a:latin typeface="Arial"/>
                <a:cs typeface="Arial"/>
              </a:rPr>
              <a:t>Nitrates</a:t>
            </a:r>
            <a:endParaRPr sz="4400">
              <a:latin typeface="Arial"/>
              <a:cs typeface="Arial"/>
            </a:endParaRPr>
          </a:p>
        </p:txBody>
      </p:sp>
      <p:sp>
        <p:nvSpPr>
          <p:cNvPr id="477" name="object 477"/>
          <p:cNvSpPr txBox="1"/>
          <p:nvPr/>
        </p:nvSpPr>
        <p:spPr>
          <a:xfrm>
            <a:off x="2096770" y="1468119"/>
            <a:ext cx="4953000" cy="5104130"/>
          </a:xfrm>
          <a:prstGeom prst="rect">
            <a:avLst/>
          </a:prstGeom>
        </p:spPr>
        <p:txBody>
          <a:bodyPr vert="horz" wrap="square" lIns="0" tIns="1016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800"/>
              </a:spcBef>
            </a:pP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Reduction </a:t>
            </a:r>
            <a:r>
              <a:rPr sz="2800" spc="5" dirty="0">
                <a:solidFill>
                  <a:srgbClr val="FFFFFF"/>
                </a:solidFill>
                <a:latin typeface="Times New Roman"/>
                <a:cs typeface="Times New Roman"/>
              </a:rPr>
              <a:t>on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peripheral</a:t>
            </a:r>
            <a:r>
              <a:rPr sz="2800" spc="-3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resistance</a:t>
            </a:r>
            <a:endParaRPr sz="28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0"/>
              </a:spcBef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(Secondary to dilatation of</a:t>
            </a:r>
            <a:r>
              <a:rPr sz="2400" spc="-2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aorta)</a:t>
            </a:r>
            <a:endParaRPr sz="2400">
              <a:latin typeface="Times New Roman"/>
              <a:cs typeface="Times New Roman"/>
            </a:endParaRPr>
          </a:p>
          <a:p>
            <a:pPr marL="1061720" marR="731520" indent="-322580">
              <a:lnSpc>
                <a:spcPts val="8109"/>
              </a:lnSpc>
              <a:spcBef>
                <a:spcPts val="1060"/>
              </a:spcBef>
            </a:pPr>
            <a:r>
              <a:rPr sz="2800" spc="-10" dirty="0">
                <a:solidFill>
                  <a:srgbClr val="FFFFFF"/>
                </a:solidFill>
                <a:latin typeface="Times New Roman"/>
                <a:cs typeface="Times New Roman"/>
              </a:rPr>
              <a:t>Decrease 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blood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pressure  </a:t>
            </a:r>
            <a:r>
              <a:rPr sz="2800" spc="-10" dirty="0">
                <a:solidFill>
                  <a:srgbClr val="FFFFFF"/>
                </a:solidFill>
                <a:latin typeface="Times New Roman"/>
                <a:cs typeface="Times New Roman"/>
              </a:rPr>
              <a:t>Decrease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after</a:t>
            </a:r>
            <a:r>
              <a:rPr sz="2800" spc="-3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load</a:t>
            </a:r>
            <a:endParaRPr sz="2800">
              <a:latin typeface="Times New Roman"/>
              <a:cs typeface="Times New Roman"/>
            </a:endParaRPr>
          </a:p>
          <a:p>
            <a:pPr marL="292735" marR="291465" indent="772160">
              <a:lnSpc>
                <a:spcPts val="8109"/>
              </a:lnSpc>
              <a:spcBef>
                <a:spcPts val="10"/>
              </a:spcBef>
            </a:pPr>
            <a:r>
              <a:rPr sz="2800" spc="-10" dirty="0">
                <a:solidFill>
                  <a:srgbClr val="FFFFFF"/>
                </a:solidFill>
                <a:latin typeface="Times New Roman"/>
                <a:cs typeface="Times New Roman"/>
              </a:rPr>
              <a:t>Decrease 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workload  </a:t>
            </a:r>
            <a:r>
              <a:rPr sz="2800" spc="-10" dirty="0">
                <a:solidFill>
                  <a:srgbClr val="FFFFFF"/>
                </a:solidFill>
                <a:latin typeface="Times New Roman"/>
                <a:cs typeface="Times New Roman"/>
              </a:rPr>
              <a:t>Decrease 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oxygen</a:t>
            </a:r>
            <a:r>
              <a:rPr sz="2800" spc="-3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consumption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478" name="object 478"/>
          <p:cNvSpPr/>
          <p:nvPr/>
        </p:nvSpPr>
        <p:spPr>
          <a:xfrm>
            <a:off x="4486909" y="2876550"/>
            <a:ext cx="171450" cy="1714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4572634" y="2514600"/>
            <a:ext cx="0" cy="396240"/>
          </a:xfrm>
          <a:custGeom>
            <a:avLst/>
            <a:gdLst/>
            <a:ahLst/>
            <a:cxnLst/>
            <a:rect l="l" t="t" r="r" b="b"/>
            <a:pathLst>
              <a:path h="396239">
                <a:moveTo>
                  <a:pt x="0" y="0"/>
                </a:moveTo>
                <a:lnTo>
                  <a:pt x="0" y="396239"/>
                </a:lnTo>
              </a:path>
            </a:pathLst>
          </a:custGeom>
          <a:ln w="3937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4485640" y="3944620"/>
            <a:ext cx="171450" cy="1714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4572000" y="3506470"/>
            <a:ext cx="0" cy="472440"/>
          </a:xfrm>
          <a:custGeom>
            <a:avLst/>
            <a:gdLst/>
            <a:ahLst/>
            <a:cxnLst/>
            <a:rect l="l" t="t" r="r" b="b"/>
            <a:pathLst>
              <a:path h="472439">
                <a:moveTo>
                  <a:pt x="0" y="0"/>
                </a:moveTo>
                <a:lnTo>
                  <a:pt x="0" y="472439"/>
                </a:lnTo>
              </a:path>
            </a:pathLst>
          </a:custGeom>
          <a:ln w="406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4485640" y="4935220"/>
            <a:ext cx="171450" cy="1714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4572000" y="4497070"/>
            <a:ext cx="0" cy="472440"/>
          </a:xfrm>
          <a:custGeom>
            <a:avLst/>
            <a:gdLst/>
            <a:ahLst/>
            <a:cxnLst/>
            <a:rect l="l" t="t" r="r" b="b"/>
            <a:pathLst>
              <a:path h="472439">
                <a:moveTo>
                  <a:pt x="0" y="0"/>
                </a:moveTo>
                <a:lnTo>
                  <a:pt x="0" y="472439"/>
                </a:lnTo>
              </a:path>
            </a:pathLst>
          </a:custGeom>
          <a:ln w="406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4485640" y="5925820"/>
            <a:ext cx="171450" cy="17145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4572000" y="5563870"/>
            <a:ext cx="0" cy="396240"/>
          </a:xfrm>
          <a:custGeom>
            <a:avLst/>
            <a:gdLst/>
            <a:ahLst/>
            <a:cxnLst/>
            <a:rect l="l" t="t" r="r" b="b"/>
            <a:pathLst>
              <a:path h="396239">
                <a:moveTo>
                  <a:pt x="0" y="0"/>
                </a:moveTo>
                <a:lnTo>
                  <a:pt x="0" y="396239"/>
                </a:lnTo>
              </a:path>
            </a:pathLst>
          </a:custGeom>
          <a:ln w="406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0" y="0"/>
            <a:ext cx="0" cy="2288540"/>
          </a:xfrm>
          <a:custGeom>
            <a:avLst/>
            <a:gdLst/>
            <a:ahLst/>
            <a:cxnLst/>
            <a:rect l="l" t="t" r="r" b="b"/>
            <a:pathLst>
              <a:path h="2288540">
                <a:moveTo>
                  <a:pt x="0" y="0"/>
                </a:moveTo>
                <a:lnTo>
                  <a:pt x="0" y="2288540"/>
                </a:lnTo>
              </a:path>
            </a:pathLst>
          </a:custGeom>
          <a:ln w="35559">
            <a:solidFill>
              <a:srgbClr val="0000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0" y="2682239"/>
            <a:ext cx="0" cy="595630"/>
          </a:xfrm>
          <a:custGeom>
            <a:avLst/>
            <a:gdLst/>
            <a:ahLst/>
            <a:cxnLst/>
            <a:rect l="l" t="t" r="r" b="b"/>
            <a:pathLst>
              <a:path h="595629">
                <a:moveTo>
                  <a:pt x="0" y="0"/>
                </a:moveTo>
                <a:lnTo>
                  <a:pt x="0" y="595630"/>
                </a:lnTo>
              </a:path>
            </a:pathLst>
          </a:custGeom>
          <a:ln w="35559">
            <a:solidFill>
              <a:srgbClr val="0000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0" y="3674109"/>
            <a:ext cx="0" cy="670560"/>
          </a:xfrm>
          <a:custGeom>
            <a:avLst/>
            <a:gdLst/>
            <a:ahLst/>
            <a:cxnLst/>
            <a:rect l="l" t="t" r="r" b="b"/>
            <a:pathLst>
              <a:path h="670560">
                <a:moveTo>
                  <a:pt x="0" y="0"/>
                </a:moveTo>
                <a:lnTo>
                  <a:pt x="0" y="670559"/>
                </a:lnTo>
              </a:path>
            </a:pathLst>
          </a:custGeom>
          <a:ln w="35559">
            <a:solidFill>
              <a:srgbClr val="0000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0" y="4740909"/>
            <a:ext cx="0" cy="594360"/>
          </a:xfrm>
          <a:custGeom>
            <a:avLst/>
            <a:gdLst/>
            <a:ahLst/>
            <a:cxnLst/>
            <a:rect l="l" t="t" r="r" b="b"/>
            <a:pathLst>
              <a:path h="594360">
                <a:moveTo>
                  <a:pt x="0" y="0"/>
                </a:moveTo>
                <a:lnTo>
                  <a:pt x="0" y="594359"/>
                </a:lnTo>
              </a:path>
            </a:pathLst>
          </a:custGeom>
          <a:ln w="35559">
            <a:solidFill>
              <a:srgbClr val="0000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0" y="5806440"/>
            <a:ext cx="0" cy="1052830"/>
          </a:xfrm>
          <a:custGeom>
            <a:avLst/>
            <a:gdLst/>
            <a:ahLst/>
            <a:cxnLst/>
            <a:rect l="l" t="t" r="r" b="b"/>
            <a:pathLst>
              <a:path h="1052829">
                <a:moveTo>
                  <a:pt x="0" y="0"/>
                </a:moveTo>
                <a:lnTo>
                  <a:pt x="0" y="1052830"/>
                </a:lnTo>
              </a:path>
            </a:pathLst>
          </a:custGeom>
          <a:ln w="35559">
            <a:solidFill>
              <a:srgbClr val="0000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7279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3152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0327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0695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105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2118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248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355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392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498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535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571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7858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822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8858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8893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89293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89649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9001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9037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90728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9109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366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468620" y="16408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3364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496559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6669" y="25400"/>
                </a:moveTo>
                <a:lnTo>
                  <a:pt x="16510" y="25400"/>
                </a:lnTo>
                <a:lnTo>
                  <a:pt x="1651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38100">
                <a:moveTo>
                  <a:pt x="380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</a:pathLst>
          </a:custGeom>
          <a:solidFill>
            <a:srgbClr val="3364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52322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40" y="12700"/>
                </a:moveTo>
                <a:lnTo>
                  <a:pt x="6350" y="12700"/>
                </a:lnTo>
                <a:lnTo>
                  <a:pt x="6350" y="25400"/>
                </a:lnTo>
                <a:lnTo>
                  <a:pt x="24130" y="25400"/>
                </a:lnTo>
                <a:lnTo>
                  <a:pt x="24130" y="38100"/>
                </a:lnTo>
                <a:lnTo>
                  <a:pt x="27940" y="38100"/>
                </a:lnTo>
                <a:lnTo>
                  <a:pt x="27940" y="12700"/>
                </a:lnTo>
                <a:close/>
              </a:path>
              <a:path w="27939" h="38100">
                <a:moveTo>
                  <a:pt x="19050" y="0"/>
                </a:moveTo>
                <a:lnTo>
                  <a:pt x="0" y="0"/>
                </a:lnTo>
                <a:lnTo>
                  <a:pt x="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3364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55117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2699" y="0"/>
                </a:moveTo>
                <a:lnTo>
                  <a:pt x="0" y="0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57784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27939" y="25399"/>
                </a:moveTo>
                <a:lnTo>
                  <a:pt x="3810" y="25399"/>
                </a:lnTo>
                <a:lnTo>
                  <a:pt x="3810" y="38099"/>
                </a:lnTo>
                <a:lnTo>
                  <a:pt x="20320" y="38099"/>
                </a:lnTo>
                <a:lnTo>
                  <a:pt x="20320" y="50799"/>
                </a:lnTo>
                <a:lnTo>
                  <a:pt x="27939" y="50799"/>
                </a:lnTo>
                <a:lnTo>
                  <a:pt x="27939" y="25399"/>
                </a:lnTo>
                <a:close/>
              </a:path>
              <a:path w="27939" h="50800">
                <a:moveTo>
                  <a:pt x="635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3163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60577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0320" y="0"/>
                </a:moveTo>
                <a:lnTo>
                  <a:pt x="0" y="0"/>
                </a:lnTo>
                <a:lnTo>
                  <a:pt x="0" y="25400"/>
                </a:lnTo>
                <a:lnTo>
                  <a:pt x="8890" y="25400"/>
                </a:lnTo>
                <a:lnTo>
                  <a:pt x="889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3162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632450" y="17424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13970" y="0"/>
                </a:moveTo>
                <a:lnTo>
                  <a:pt x="0" y="0"/>
                </a:lnTo>
                <a:lnTo>
                  <a:pt x="0" y="38100"/>
                </a:lnTo>
                <a:lnTo>
                  <a:pt x="16510" y="38100"/>
                </a:lnTo>
                <a:lnTo>
                  <a:pt x="16510" y="50800"/>
                </a:lnTo>
                <a:lnTo>
                  <a:pt x="27939" y="50800"/>
                </a:lnTo>
                <a:lnTo>
                  <a:pt x="27939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162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660390" y="17551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6350" y="38100"/>
                </a:lnTo>
                <a:lnTo>
                  <a:pt x="6350" y="50800"/>
                </a:lnTo>
                <a:lnTo>
                  <a:pt x="22860" y="50800"/>
                </a:lnTo>
                <a:lnTo>
                  <a:pt x="2286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162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687059" y="17678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269" y="0"/>
                </a:moveTo>
                <a:lnTo>
                  <a:pt x="0" y="0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3061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15000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5239" y="0"/>
                </a:moveTo>
                <a:lnTo>
                  <a:pt x="0" y="0"/>
                </a:lnTo>
                <a:lnTo>
                  <a:pt x="0" y="38100"/>
                </a:lnTo>
                <a:lnTo>
                  <a:pt x="2539" y="38100"/>
                </a:lnTo>
                <a:lnTo>
                  <a:pt x="2539" y="50800"/>
                </a:lnTo>
                <a:lnTo>
                  <a:pt x="17779" y="50800"/>
                </a:lnTo>
                <a:lnTo>
                  <a:pt x="1777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1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294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7620" y="0"/>
                </a:moveTo>
                <a:lnTo>
                  <a:pt x="0" y="0"/>
                </a:lnTo>
                <a:lnTo>
                  <a:pt x="0" y="50800"/>
                </a:lnTo>
                <a:lnTo>
                  <a:pt x="6350" y="50800"/>
                </a:lnTo>
                <a:lnTo>
                  <a:pt x="6350" y="63500"/>
                </a:lnTo>
                <a:lnTo>
                  <a:pt x="22860" y="63500"/>
                </a:lnTo>
                <a:lnTo>
                  <a:pt x="2286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769609" y="18186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2539" y="0"/>
                </a:moveTo>
                <a:lnTo>
                  <a:pt x="0" y="0"/>
                </a:lnTo>
                <a:lnTo>
                  <a:pt x="0" y="63500"/>
                </a:lnTo>
                <a:lnTo>
                  <a:pt x="12700" y="63500"/>
                </a:lnTo>
                <a:lnTo>
                  <a:pt x="12700" y="76200"/>
                </a:lnTo>
                <a:lnTo>
                  <a:pt x="27939" y="762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797550" y="18440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5239" y="0"/>
                </a:moveTo>
                <a:lnTo>
                  <a:pt x="0" y="0"/>
                </a:lnTo>
                <a:lnTo>
                  <a:pt x="0" y="50800"/>
                </a:lnTo>
                <a:lnTo>
                  <a:pt x="1270" y="50800"/>
                </a:lnTo>
                <a:lnTo>
                  <a:pt x="1270" y="63500"/>
                </a:lnTo>
                <a:lnTo>
                  <a:pt x="16510" y="63500"/>
                </a:lnTo>
                <a:lnTo>
                  <a:pt x="1651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838190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F5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865495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69">
            <a:solidFill>
              <a:srgbClr val="2F5F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892800" y="18948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40">
            <a:solidFill>
              <a:srgbClr val="2F5E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906770" y="1907539"/>
            <a:ext cx="26670" cy="101600"/>
          </a:xfrm>
          <a:custGeom>
            <a:avLst/>
            <a:gdLst/>
            <a:ahLst/>
            <a:cxnLst/>
            <a:rect l="l" t="t" r="r" b="b"/>
            <a:pathLst>
              <a:path w="26670" h="101600">
                <a:moveTo>
                  <a:pt x="10160" y="0"/>
                </a:moveTo>
                <a:lnTo>
                  <a:pt x="0" y="0"/>
                </a:lnTo>
                <a:lnTo>
                  <a:pt x="0" y="76200"/>
                </a:lnTo>
                <a:lnTo>
                  <a:pt x="5079" y="76200"/>
                </a:lnTo>
                <a:lnTo>
                  <a:pt x="5079" y="88900"/>
                </a:lnTo>
                <a:lnTo>
                  <a:pt x="21589" y="88900"/>
                </a:lnTo>
                <a:lnTo>
                  <a:pt x="21589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947409" y="19202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F5E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974715" y="19456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D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002020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E5D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035040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019800" y="20726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029325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2E5C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015990" y="1971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064250" y="2110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049009" y="2098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056629" y="20091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E5C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042659" y="1996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092190" y="2136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078220" y="21234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08393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C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070600" y="2009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21400" y="2161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07429" y="21488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11240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2D5B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097270" y="2021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0609" y="2186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36640" y="21742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38545" y="20599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69">
            <a:solidFill>
              <a:srgbClr val="2D5B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25209" y="20472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25209" y="20345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65850" y="21996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65850" y="20726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40">
            <a:solidFill>
              <a:srgbClr val="2D5A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51879" y="2059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95059" y="2225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93154" y="20853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2D5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79820" y="2072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224270" y="2250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209029" y="22377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220459" y="21107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2D5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206490" y="20980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206490" y="20853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253479" y="22758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8240" y="22631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248400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7940">
            <a:solidFill>
              <a:srgbClr val="2C59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234429" y="2110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281420" y="2301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267450" y="2288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275704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6669">
            <a:solidFill>
              <a:srgbClr val="2C59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262370" y="2123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308090" y="2326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29412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303009" y="21615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2C58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289040" y="21488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289040" y="21361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334759" y="2352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320790" y="2339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330315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2C58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316979" y="2161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61429" y="2377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347459" y="23647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357620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7939">
            <a:solidFill>
              <a:srgbClr val="2C58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343650" y="2174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388100" y="24028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375400" y="23901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384925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70">
            <a:solidFill>
              <a:srgbClr val="2B57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371590" y="2186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414770" y="2428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402070" y="2415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412229" y="22250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7939">
            <a:solidFill>
              <a:srgbClr val="2B57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398259" y="22123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441440" y="2453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439534" y="22377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2B56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426200" y="2225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9379" y="2479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455409" y="24663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466840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7940">
            <a:solidFill>
              <a:srgbClr val="2B56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452870" y="2237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49" y="12700"/>
                </a:lnTo>
                <a:lnTo>
                  <a:pt x="634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496050" y="25044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494145" y="22758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2B56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480809" y="22631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522719" y="2529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521450" y="22885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2A55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507480" y="22758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560819" y="2567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549390" y="2555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548755" y="23012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A55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535419" y="2288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583680" y="25933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572250" y="2580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576059" y="23266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7939">
            <a:solidFill>
              <a:srgbClr val="2A54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56209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56209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606540" y="26187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595109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603365" y="2339339"/>
            <a:ext cx="0" cy="266700"/>
          </a:xfrm>
          <a:custGeom>
            <a:avLst/>
            <a:gdLst/>
            <a:ahLst/>
            <a:cxnLst/>
            <a:rect l="l" t="t" r="r" b="b"/>
            <a:pathLst>
              <a:path h="266700">
                <a:moveTo>
                  <a:pt x="0" y="0"/>
                </a:moveTo>
                <a:lnTo>
                  <a:pt x="0" y="266700"/>
                </a:lnTo>
              </a:path>
            </a:pathLst>
          </a:custGeom>
          <a:ln w="26670">
            <a:solidFill>
              <a:srgbClr val="2A54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590030" y="2326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642100" y="2656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630669" y="2644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630669" y="23520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7940">
            <a:solidFill>
              <a:srgbClr val="2A54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616700" y="2339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664959" y="26822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653530" y="2669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657975" y="23774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69">
            <a:solidFill>
              <a:srgbClr val="295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644640" y="2364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644640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687819" y="2707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676390" y="2694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685280" y="2390139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27940">
            <a:solidFill>
              <a:srgbClr val="2953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671309" y="2377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722109" y="27457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710680" y="2733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713219" y="24028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7940">
            <a:solidFill>
              <a:srgbClr val="2952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699250" y="2390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744969" y="27711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733540" y="2758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740525" y="24155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6669">
            <a:solidFill>
              <a:srgbClr val="2952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72719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779259" y="28092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767830" y="2796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756400" y="27838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767830" y="24409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7940">
            <a:solidFill>
              <a:srgbClr val="2952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753859" y="2428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803390" y="2834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790690" y="28219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795134" y="24536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9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781800" y="2440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826250" y="28600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14819" y="2847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822440" y="2466339"/>
            <a:ext cx="0" cy="381000"/>
          </a:xfrm>
          <a:custGeom>
            <a:avLst/>
            <a:gdLst/>
            <a:ahLst/>
            <a:cxnLst/>
            <a:rect l="l" t="t" r="r" b="b"/>
            <a:pathLst>
              <a:path h="381000">
                <a:moveTo>
                  <a:pt x="0" y="0"/>
                </a:moveTo>
                <a:lnTo>
                  <a:pt x="0" y="381000"/>
                </a:lnTo>
              </a:path>
            </a:pathLst>
          </a:custGeom>
          <a:ln w="27939">
            <a:solidFill>
              <a:srgbClr val="28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808469" y="2453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860540" y="28981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49109" y="2885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49744" y="24917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850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836409" y="24790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883400" y="2923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871969" y="29108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877050" y="25044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40">
            <a:solidFill>
              <a:srgbClr val="2850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863080" y="24917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906259" y="2948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894830" y="29362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904355" y="2517139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9100"/>
                </a:lnTo>
              </a:path>
            </a:pathLst>
          </a:custGeom>
          <a:ln w="26670">
            <a:solidFill>
              <a:srgbClr val="2850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891019" y="25044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940550" y="29870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929119" y="2974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931659" y="25425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7939">
            <a:solidFill>
              <a:srgbClr val="284F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917690" y="2529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963409" y="3012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951980" y="29997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958965" y="25552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70">
            <a:solidFill>
              <a:srgbClr val="274F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945630" y="2542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993890" y="3050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6983730" y="3037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6974840" y="30251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6986269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40">
            <a:solidFill>
              <a:srgbClr val="274E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6972300" y="2555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013575" y="25679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74E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051040" y="3126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042150" y="3114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031990" y="3101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040880" y="26060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7940">
            <a:solidFill>
              <a:srgbClr val="274E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026909" y="2593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080250" y="3164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070090" y="31521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061200" y="3139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068184" y="2618739"/>
            <a:ext cx="0" cy="520700"/>
          </a:xfrm>
          <a:custGeom>
            <a:avLst/>
            <a:gdLst/>
            <a:ahLst/>
            <a:cxnLst/>
            <a:rect l="l" t="t" r="r" b="b"/>
            <a:pathLst>
              <a:path h="520700">
                <a:moveTo>
                  <a:pt x="0" y="0"/>
                </a:moveTo>
                <a:lnTo>
                  <a:pt x="0" y="520700"/>
                </a:lnTo>
              </a:path>
            </a:pathLst>
          </a:custGeom>
          <a:ln w="26670">
            <a:solidFill>
              <a:srgbClr val="274D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054850" y="2606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095490" y="2618739"/>
            <a:ext cx="0" cy="596900"/>
          </a:xfrm>
          <a:custGeom>
            <a:avLst/>
            <a:gdLst/>
            <a:ahLst/>
            <a:cxnLst/>
            <a:rect l="l" t="t" r="r" b="b"/>
            <a:pathLst>
              <a:path h="596900">
                <a:moveTo>
                  <a:pt x="0" y="0"/>
                </a:moveTo>
                <a:lnTo>
                  <a:pt x="0" y="596900"/>
                </a:lnTo>
              </a:path>
            </a:pathLst>
          </a:custGeom>
          <a:ln w="27939">
            <a:solidFill>
              <a:srgbClr val="264D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127240" y="3228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118350" y="3215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122794" y="26568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64C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109459" y="2644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156450" y="326644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147559" y="325374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150100" y="26695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7940">
            <a:solidFill>
              <a:srgbClr val="264C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136130" y="26568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177405" y="2669539"/>
            <a:ext cx="0" cy="647700"/>
          </a:xfrm>
          <a:custGeom>
            <a:avLst/>
            <a:gdLst/>
            <a:ahLst/>
            <a:cxnLst/>
            <a:rect l="l" t="t" r="r" b="b"/>
            <a:pathLst>
              <a:path h="647700">
                <a:moveTo>
                  <a:pt x="0" y="0"/>
                </a:moveTo>
                <a:lnTo>
                  <a:pt x="0" y="647700"/>
                </a:lnTo>
              </a:path>
            </a:pathLst>
          </a:custGeom>
          <a:ln w="26670">
            <a:solidFill>
              <a:srgbClr val="264C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213600" y="33426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204709" y="33299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194550" y="3317240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204709" y="2707639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600"/>
                </a:lnTo>
              </a:path>
            </a:pathLst>
          </a:custGeom>
          <a:ln w="27939">
            <a:solidFill>
              <a:srgbClr val="264B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190740" y="26949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218680" y="2707639"/>
            <a:ext cx="27940" cy="685800"/>
          </a:xfrm>
          <a:custGeom>
            <a:avLst/>
            <a:gdLst/>
            <a:ahLst/>
            <a:cxnLst/>
            <a:rect l="l" t="t" r="r" b="b"/>
            <a:pathLst>
              <a:path w="27940" h="685800">
                <a:moveTo>
                  <a:pt x="24129" y="674023"/>
                </a:moveTo>
                <a:lnTo>
                  <a:pt x="24129" y="685800"/>
                </a:lnTo>
                <a:lnTo>
                  <a:pt x="27940" y="685800"/>
                </a:lnTo>
                <a:lnTo>
                  <a:pt x="27940" y="674370"/>
                </a:lnTo>
                <a:lnTo>
                  <a:pt x="24129" y="674023"/>
                </a:lnTo>
                <a:close/>
              </a:path>
              <a:path w="27940" h="685800">
                <a:moveTo>
                  <a:pt x="5079" y="647930"/>
                </a:moveTo>
                <a:lnTo>
                  <a:pt x="5079" y="660400"/>
                </a:lnTo>
                <a:lnTo>
                  <a:pt x="13970" y="660400"/>
                </a:lnTo>
                <a:lnTo>
                  <a:pt x="13970" y="673100"/>
                </a:lnTo>
                <a:lnTo>
                  <a:pt x="24129" y="674023"/>
                </a:lnTo>
                <a:lnTo>
                  <a:pt x="24129" y="673100"/>
                </a:lnTo>
                <a:lnTo>
                  <a:pt x="27940" y="673100"/>
                </a:lnTo>
                <a:lnTo>
                  <a:pt x="27940" y="648970"/>
                </a:lnTo>
                <a:lnTo>
                  <a:pt x="5079" y="647930"/>
                </a:lnTo>
                <a:close/>
              </a:path>
              <a:path w="27940" h="685800">
                <a:moveTo>
                  <a:pt x="0" y="635000"/>
                </a:moveTo>
                <a:lnTo>
                  <a:pt x="0" y="647700"/>
                </a:lnTo>
                <a:lnTo>
                  <a:pt x="5079" y="647930"/>
                </a:lnTo>
                <a:lnTo>
                  <a:pt x="5079" y="647700"/>
                </a:lnTo>
                <a:lnTo>
                  <a:pt x="27940" y="6477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685800">
                <a:moveTo>
                  <a:pt x="0" y="609600"/>
                </a:moveTo>
                <a:lnTo>
                  <a:pt x="0" y="635000"/>
                </a:lnTo>
                <a:lnTo>
                  <a:pt x="27940" y="6350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685800">
                <a:moveTo>
                  <a:pt x="27940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685800">
                <a:moveTo>
                  <a:pt x="27940" y="584200"/>
                </a:moveTo>
                <a:lnTo>
                  <a:pt x="0" y="585470"/>
                </a:lnTo>
                <a:lnTo>
                  <a:pt x="0" y="59817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685800">
                <a:moveTo>
                  <a:pt x="0" y="4953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496570"/>
                </a:lnTo>
                <a:lnTo>
                  <a:pt x="0" y="495300"/>
                </a:lnTo>
                <a:close/>
              </a:path>
              <a:path w="27940" h="685800">
                <a:moveTo>
                  <a:pt x="27940" y="469900"/>
                </a:moveTo>
                <a:lnTo>
                  <a:pt x="0" y="47117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685800">
                <a:moveTo>
                  <a:pt x="27940" y="419100"/>
                </a:moveTo>
                <a:lnTo>
                  <a:pt x="0" y="4203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19100"/>
                </a:lnTo>
                <a:close/>
              </a:path>
              <a:path w="27940" h="685800">
                <a:moveTo>
                  <a:pt x="27940" y="381000"/>
                </a:moveTo>
                <a:lnTo>
                  <a:pt x="0" y="38227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81000"/>
                </a:lnTo>
                <a:close/>
              </a:path>
              <a:path w="27940" h="685800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685800">
                <a:moveTo>
                  <a:pt x="27940" y="292100"/>
                </a:moveTo>
                <a:lnTo>
                  <a:pt x="0" y="2933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292100"/>
                </a:lnTo>
                <a:close/>
              </a:path>
              <a:path w="27940" h="685800">
                <a:moveTo>
                  <a:pt x="27940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685800">
                <a:moveTo>
                  <a:pt x="2794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41300"/>
                </a:lnTo>
                <a:close/>
              </a:path>
              <a:path w="27940" h="685800">
                <a:moveTo>
                  <a:pt x="27940" y="190500"/>
                </a:moveTo>
                <a:lnTo>
                  <a:pt x="0" y="1917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685800">
                <a:moveTo>
                  <a:pt x="27940" y="63500"/>
                </a:moveTo>
                <a:lnTo>
                  <a:pt x="0" y="647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63500"/>
                </a:lnTo>
                <a:close/>
              </a:path>
              <a:path w="27940" h="685800">
                <a:moveTo>
                  <a:pt x="27940" y="38100"/>
                </a:moveTo>
                <a:lnTo>
                  <a:pt x="0" y="393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38100"/>
                </a:lnTo>
                <a:close/>
              </a:path>
              <a:path w="27940" h="685800">
                <a:moveTo>
                  <a:pt x="1143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246619" y="2720339"/>
            <a:ext cx="26670" cy="711200"/>
          </a:xfrm>
          <a:custGeom>
            <a:avLst/>
            <a:gdLst/>
            <a:ahLst/>
            <a:cxnLst/>
            <a:rect l="l" t="t" r="r" b="b"/>
            <a:pathLst>
              <a:path w="26670" h="711200">
                <a:moveTo>
                  <a:pt x="15239" y="685800"/>
                </a:moveTo>
                <a:lnTo>
                  <a:pt x="15239" y="698500"/>
                </a:lnTo>
                <a:lnTo>
                  <a:pt x="25400" y="698500"/>
                </a:lnTo>
                <a:lnTo>
                  <a:pt x="25400" y="711200"/>
                </a:lnTo>
                <a:lnTo>
                  <a:pt x="26670" y="711200"/>
                </a:lnTo>
                <a:lnTo>
                  <a:pt x="26670" y="687070"/>
                </a:lnTo>
                <a:lnTo>
                  <a:pt x="15239" y="685800"/>
                </a:lnTo>
                <a:close/>
              </a:path>
              <a:path w="26670" h="711200">
                <a:moveTo>
                  <a:pt x="26670" y="673100"/>
                </a:moveTo>
                <a:lnTo>
                  <a:pt x="6350" y="674067"/>
                </a:lnTo>
                <a:lnTo>
                  <a:pt x="635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711200">
                <a:moveTo>
                  <a:pt x="13335" y="661035"/>
                </a:moveTo>
                <a:lnTo>
                  <a:pt x="0" y="661670"/>
                </a:lnTo>
                <a:lnTo>
                  <a:pt x="0" y="674370"/>
                </a:lnTo>
                <a:lnTo>
                  <a:pt x="6350" y="674067"/>
                </a:lnTo>
                <a:lnTo>
                  <a:pt x="6350" y="673100"/>
                </a:lnTo>
                <a:lnTo>
                  <a:pt x="26670" y="673100"/>
                </a:lnTo>
                <a:lnTo>
                  <a:pt x="26670" y="661670"/>
                </a:lnTo>
                <a:lnTo>
                  <a:pt x="13335" y="661035"/>
                </a:lnTo>
                <a:close/>
              </a:path>
              <a:path w="26670" h="711200">
                <a:moveTo>
                  <a:pt x="0" y="635000"/>
                </a:moveTo>
                <a:lnTo>
                  <a:pt x="0" y="660400"/>
                </a:lnTo>
                <a:lnTo>
                  <a:pt x="13335" y="661035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112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7112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112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7112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7112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7112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7112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7112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7112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7112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7112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7112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7112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7112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7112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7112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A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273290" y="2745739"/>
            <a:ext cx="27940" cy="723900"/>
          </a:xfrm>
          <a:custGeom>
            <a:avLst/>
            <a:gdLst/>
            <a:ahLst/>
            <a:cxnLst/>
            <a:rect l="l" t="t" r="r" b="b"/>
            <a:pathLst>
              <a:path w="27940" h="723900">
                <a:moveTo>
                  <a:pt x="0" y="660400"/>
                </a:moveTo>
                <a:lnTo>
                  <a:pt x="0" y="685800"/>
                </a:lnTo>
                <a:lnTo>
                  <a:pt x="7619" y="685800"/>
                </a:lnTo>
                <a:lnTo>
                  <a:pt x="7619" y="698500"/>
                </a:lnTo>
                <a:lnTo>
                  <a:pt x="17779" y="698500"/>
                </a:lnTo>
                <a:lnTo>
                  <a:pt x="17779" y="711200"/>
                </a:lnTo>
                <a:lnTo>
                  <a:pt x="26669" y="711200"/>
                </a:lnTo>
                <a:lnTo>
                  <a:pt x="26669" y="723900"/>
                </a:lnTo>
                <a:lnTo>
                  <a:pt x="27939" y="723900"/>
                </a:lnTo>
                <a:lnTo>
                  <a:pt x="27939" y="661670"/>
                </a:lnTo>
                <a:lnTo>
                  <a:pt x="0" y="660400"/>
                </a:lnTo>
                <a:close/>
              </a:path>
              <a:path w="27940" h="723900">
                <a:moveTo>
                  <a:pt x="27939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7700"/>
                </a:lnTo>
                <a:close/>
              </a:path>
              <a:path w="27940" h="723900">
                <a:moveTo>
                  <a:pt x="13969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36270"/>
                </a:lnTo>
                <a:lnTo>
                  <a:pt x="13969" y="635635"/>
                </a:lnTo>
                <a:close/>
              </a:path>
              <a:path w="27940" h="723900">
                <a:moveTo>
                  <a:pt x="0" y="609600"/>
                </a:moveTo>
                <a:lnTo>
                  <a:pt x="0" y="635000"/>
                </a:lnTo>
                <a:lnTo>
                  <a:pt x="13969" y="635635"/>
                </a:lnTo>
                <a:lnTo>
                  <a:pt x="27939" y="6350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23900">
                <a:moveTo>
                  <a:pt x="0" y="5969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98170"/>
                </a:lnTo>
                <a:lnTo>
                  <a:pt x="0" y="596900"/>
                </a:lnTo>
                <a:close/>
              </a:path>
              <a:path w="27940" h="723900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723900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23900">
                <a:moveTo>
                  <a:pt x="27939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723900">
                <a:moveTo>
                  <a:pt x="0" y="457200"/>
                </a:moveTo>
                <a:lnTo>
                  <a:pt x="0" y="546100"/>
                </a:lnTo>
                <a:lnTo>
                  <a:pt x="27939" y="5461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723900">
                <a:moveTo>
                  <a:pt x="27939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31800"/>
                </a:lnTo>
                <a:close/>
              </a:path>
              <a:path w="27940" h="723900">
                <a:moveTo>
                  <a:pt x="27939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7939" y="431800"/>
                </a:lnTo>
                <a:lnTo>
                  <a:pt x="27939" y="381000"/>
                </a:lnTo>
                <a:close/>
              </a:path>
              <a:path w="27940" h="723900">
                <a:moveTo>
                  <a:pt x="27939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42900"/>
                </a:lnTo>
                <a:close/>
              </a:path>
              <a:path w="27940" h="723900">
                <a:moveTo>
                  <a:pt x="27939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30200"/>
                </a:lnTo>
                <a:close/>
              </a:path>
              <a:path w="27940" h="723900">
                <a:moveTo>
                  <a:pt x="27939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7939" y="330200"/>
                </a:lnTo>
                <a:lnTo>
                  <a:pt x="27939" y="254000"/>
                </a:lnTo>
                <a:close/>
              </a:path>
              <a:path w="27940" h="723900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723900">
                <a:moveTo>
                  <a:pt x="27939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03200"/>
                </a:lnTo>
                <a:close/>
              </a:path>
              <a:path w="27940" h="723900">
                <a:moveTo>
                  <a:pt x="27939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52400"/>
                </a:lnTo>
                <a:close/>
              </a:path>
              <a:path w="27940" h="723900">
                <a:moveTo>
                  <a:pt x="27939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25400"/>
                </a:lnTo>
                <a:close/>
              </a:path>
              <a:path w="27940" h="723900">
                <a:moveTo>
                  <a:pt x="19049" y="0"/>
                </a:moveTo>
                <a:lnTo>
                  <a:pt x="0" y="1270"/>
                </a:lnTo>
                <a:lnTo>
                  <a:pt x="0" y="25400"/>
                </a:lnTo>
                <a:lnTo>
                  <a:pt x="27939" y="25400"/>
                </a:lnTo>
                <a:lnTo>
                  <a:pt x="2793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301230" y="27584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73100"/>
                </a:moveTo>
                <a:lnTo>
                  <a:pt x="0" y="674370"/>
                </a:lnTo>
                <a:lnTo>
                  <a:pt x="0" y="711200"/>
                </a:lnTo>
                <a:lnTo>
                  <a:pt x="8890" y="711200"/>
                </a:lnTo>
                <a:lnTo>
                  <a:pt x="8890" y="723900"/>
                </a:lnTo>
                <a:lnTo>
                  <a:pt x="17779" y="723900"/>
                </a:lnTo>
                <a:lnTo>
                  <a:pt x="17779" y="736600"/>
                </a:lnTo>
                <a:lnTo>
                  <a:pt x="26670" y="736600"/>
                </a:lnTo>
                <a:lnTo>
                  <a:pt x="26670" y="673100"/>
                </a:lnTo>
                <a:close/>
              </a:path>
              <a:path w="26670" h="736600">
                <a:moveTo>
                  <a:pt x="0" y="6477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48970"/>
                </a:lnTo>
                <a:lnTo>
                  <a:pt x="0" y="647700"/>
                </a:lnTo>
                <a:close/>
              </a:path>
              <a:path w="26670" h="73660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736600">
                <a:moveTo>
                  <a:pt x="13335" y="622935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13335" y="622935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22300"/>
                </a:lnTo>
                <a:lnTo>
                  <a:pt x="13335" y="622935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842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36600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26670" y="533400"/>
                </a:moveTo>
                <a:lnTo>
                  <a:pt x="0" y="5346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36600">
                <a:moveTo>
                  <a:pt x="0" y="4445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736600">
                <a:moveTo>
                  <a:pt x="26670" y="419100"/>
                </a:moveTo>
                <a:lnTo>
                  <a:pt x="0" y="4203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19100"/>
                </a:lnTo>
                <a:close/>
              </a:path>
              <a:path w="26670" h="736600">
                <a:moveTo>
                  <a:pt x="26670" y="368300"/>
                </a:moveTo>
                <a:lnTo>
                  <a:pt x="0" y="3695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3683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317500"/>
                </a:moveTo>
                <a:lnTo>
                  <a:pt x="0" y="3187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3175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736600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736600">
                <a:moveTo>
                  <a:pt x="26670" y="139700"/>
                </a:moveTo>
                <a:lnTo>
                  <a:pt x="0" y="1409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39700"/>
                </a:lnTo>
                <a:close/>
              </a:path>
              <a:path w="26670" h="736600">
                <a:moveTo>
                  <a:pt x="26670" y="12700"/>
                </a:moveTo>
                <a:lnTo>
                  <a:pt x="12700" y="12700"/>
                </a:lnTo>
                <a:lnTo>
                  <a:pt x="0" y="139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"/>
                </a:lnTo>
                <a:close/>
              </a:path>
              <a:path w="26670" h="7366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A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327900" y="2771139"/>
            <a:ext cx="27940" cy="774700"/>
          </a:xfrm>
          <a:custGeom>
            <a:avLst/>
            <a:gdLst/>
            <a:ahLst/>
            <a:cxnLst/>
            <a:rect l="l" t="t" r="r" b="b"/>
            <a:pathLst>
              <a:path w="27940" h="774700">
                <a:moveTo>
                  <a:pt x="27940" y="698500"/>
                </a:moveTo>
                <a:lnTo>
                  <a:pt x="0" y="699770"/>
                </a:lnTo>
                <a:lnTo>
                  <a:pt x="0" y="723900"/>
                </a:lnTo>
                <a:lnTo>
                  <a:pt x="1270" y="723900"/>
                </a:lnTo>
                <a:lnTo>
                  <a:pt x="1270" y="736600"/>
                </a:lnTo>
                <a:lnTo>
                  <a:pt x="10159" y="736600"/>
                </a:lnTo>
                <a:lnTo>
                  <a:pt x="10159" y="749300"/>
                </a:lnTo>
                <a:lnTo>
                  <a:pt x="19050" y="749300"/>
                </a:lnTo>
                <a:lnTo>
                  <a:pt x="19050" y="762000"/>
                </a:lnTo>
                <a:lnTo>
                  <a:pt x="26670" y="762000"/>
                </a:lnTo>
                <a:lnTo>
                  <a:pt x="26670" y="774700"/>
                </a:lnTo>
                <a:lnTo>
                  <a:pt x="27940" y="774700"/>
                </a:lnTo>
                <a:lnTo>
                  <a:pt x="27940" y="698500"/>
                </a:lnTo>
                <a:close/>
              </a:path>
              <a:path w="27940" h="774700">
                <a:moveTo>
                  <a:pt x="2794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774700">
                <a:moveTo>
                  <a:pt x="0" y="6350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774700">
                <a:moveTo>
                  <a:pt x="2794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774700">
                <a:moveTo>
                  <a:pt x="13970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610870"/>
                </a:lnTo>
                <a:lnTo>
                  <a:pt x="13970" y="610235"/>
                </a:lnTo>
                <a:close/>
              </a:path>
              <a:path w="27940" h="774700">
                <a:moveTo>
                  <a:pt x="0" y="584200"/>
                </a:moveTo>
                <a:lnTo>
                  <a:pt x="0" y="609600"/>
                </a:lnTo>
                <a:lnTo>
                  <a:pt x="13970" y="610235"/>
                </a:lnTo>
                <a:lnTo>
                  <a:pt x="27940" y="609600"/>
                </a:lnTo>
                <a:lnTo>
                  <a:pt x="27940" y="585470"/>
                </a:lnTo>
                <a:lnTo>
                  <a:pt x="0" y="584200"/>
                </a:lnTo>
                <a:close/>
              </a:path>
              <a:path w="27940" h="774700">
                <a:moveTo>
                  <a:pt x="0" y="5715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774700">
                <a:moveTo>
                  <a:pt x="0" y="546100"/>
                </a:moveTo>
                <a:lnTo>
                  <a:pt x="0" y="571500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774700">
                <a:moveTo>
                  <a:pt x="2794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33400"/>
                </a:lnTo>
                <a:close/>
              </a:path>
              <a:path w="27940" h="774700">
                <a:moveTo>
                  <a:pt x="2794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774700">
                <a:moveTo>
                  <a:pt x="0" y="4318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433070"/>
                </a:lnTo>
                <a:lnTo>
                  <a:pt x="0" y="431800"/>
                </a:lnTo>
                <a:close/>
              </a:path>
              <a:path w="27940" h="774700">
                <a:moveTo>
                  <a:pt x="2794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6400"/>
                </a:lnTo>
                <a:close/>
              </a:path>
              <a:path w="27940" h="774700">
                <a:moveTo>
                  <a:pt x="2794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7940" y="406400"/>
                </a:lnTo>
                <a:lnTo>
                  <a:pt x="27940" y="355600"/>
                </a:lnTo>
                <a:close/>
              </a:path>
              <a:path w="27940" h="774700">
                <a:moveTo>
                  <a:pt x="2794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17500"/>
                </a:lnTo>
                <a:close/>
              </a:path>
              <a:path w="27940" h="774700">
                <a:moveTo>
                  <a:pt x="2794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304800"/>
                </a:lnTo>
                <a:close/>
              </a:path>
              <a:path w="27940" h="774700">
                <a:moveTo>
                  <a:pt x="2794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28600"/>
                </a:lnTo>
                <a:close/>
              </a:path>
              <a:path w="27940" h="774700">
                <a:moveTo>
                  <a:pt x="2794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40" y="228600"/>
                </a:lnTo>
                <a:lnTo>
                  <a:pt x="27940" y="215900"/>
                </a:lnTo>
                <a:close/>
              </a:path>
              <a:path w="27940" h="774700">
                <a:moveTo>
                  <a:pt x="2794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177800"/>
                </a:lnTo>
                <a:close/>
              </a:path>
              <a:path w="27940" h="774700">
                <a:moveTo>
                  <a:pt x="2794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27000"/>
                </a:lnTo>
                <a:close/>
              </a:path>
              <a:path w="27940" h="774700">
                <a:moveTo>
                  <a:pt x="6350" y="0"/>
                </a:moveTo>
                <a:lnTo>
                  <a:pt x="0" y="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2549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7355840" y="2796539"/>
            <a:ext cx="26670" cy="787400"/>
          </a:xfrm>
          <a:custGeom>
            <a:avLst/>
            <a:gdLst/>
            <a:ahLst/>
            <a:cxnLst/>
            <a:rect l="l" t="t" r="r" b="b"/>
            <a:pathLst>
              <a:path w="26670" h="787400">
                <a:moveTo>
                  <a:pt x="15239" y="762508"/>
                </a:moveTo>
                <a:lnTo>
                  <a:pt x="15239" y="774700"/>
                </a:lnTo>
                <a:lnTo>
                  <a:pt x="22859" y="774700"/>
                </a:lnTo>
                <a:lnTo>
                  <a:pt x="22859" y="787400"/>
                </a:lnTo>
                <a:lnTo>
                  <a:pt x="26669" y="787400"/>
                </a:lnTo>
                <a:lnTo>
                  <a:pt x="26669" y="763270"/>
                </a:lnTo>
                <a:lnTo>
                  <a:pt x="15239" y="762508"/>
                </a:lnTo>
                <a:close/>
              </a:path>
              <a:path w="26670" h="787400">
                <a:moveTo>
                  <a:pt x="26669" y="762000"/>
                </a:moveTo>
                <a:lnTo>
                  <a:pt x="152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787400">
                <a:moveTo>
                  <a:pt x="26669" y="711200"/>
                </a:moveTo>
                <a:lnTo>
                  <a:pt x="0" y="712470"/>
                </a:lnTo>
                <a:lnTo>
                  <a:pt x="0" y="749300"/>
                </a:lnTo>
                <a:lnTo>
                  <a:pt x="7619" y="749300"/>
                </a:lnTo>
                <a:lnTo>
                  <a:pt x="7619" y="762000"/>
                </a:lnTo>
                <a:lnTo>
                  <a:pt x="15239" y="762508"/>
                </a:lnTo>
                <a:lnTo>
                  <a:pt x="15239" y="76200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7874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7874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7874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7874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7874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7874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7874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7874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7874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7874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7874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7874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7874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7874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7874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7874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7874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7874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7874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787400">
                <a:moveTo>
                  <a:pt x="203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382509" y="2809239"/>
            <a:ext cx="27940" cy="811530"/>
          </a:xfrm>
          <a:custGeom>
            <a:avLst/>
            <a:gdLst/>
            <a:ahLst/>
            <a:cxnLst/>
            <a:rect l="l" t="t" r="r" b="b"/>
            <a:pathLst>
              <a:path w="27940" h="811529">
                <a:moveTo>
                  <a:pt x="0" y="749300"/>
                </a:moveTo>
                <a:lnTo>
                  <a:pt x="0" y="774700"/>
                </a:lnTo>
                <a:lnTo>
                  <a:pt x="3810" y="774700"/>
                </a:lnTo>
                <a:lnTo>
                  <a:pt x="3810" y="787400"/>
                </a:lnTo>
                <a:lnTo>
                  <a:pt x="12700" y="787400"/>
                </a:lnTo>
                <a:lnTo>
                  <a:pt x="12700" y="800100"/>
                </a:lnTo>
                <a:lnTo>
                  <a:pt x="27940" y="800100"/>
                </a:lnTo>
                <a:lnTo>
                  <a:pt x="27940" y="750570"/>
                </a:lnTo>
                <a:lnTo>
                  <a:pt x="0" y="749300"/>
                </a:lnTo>
                <a:close/>
              </a:path>
              <a:path w="27940" h="811529">
                <a:moveTo>
                  <a:pt x="2794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7940" y="750570"/>
                </a:lnTo>
                <a:lnTo>
                  <a:pt x="27940" y="698500"/>
                </a:lnTo>
                <a:close/>
              </a:path>
              <a:path w="27940" h="811529">
                <a:moveTo>
                  <a:pt x="2794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811529">
                <a:moveTo>
                  <a:pt x="2794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22300"/>
                </a:lnTo>
                <a:close/>
              </a:path>
              <a:path w="27940" h="811529">
                <a:moveTo>
                  <a:pt x="0" y="596900"/>
                </a:moveTo>
                <a:lnTo>
                  <a:pt x="0" y="622300"/>
                </a:lnTo>
                <a:lnTo>
                  <a:pt x="27940" y="622300"/>
                </a:lnTo>
                <a:lnTo>
                  <a:pt x="27940" y="598170"/>
                </a:lnTo>
                <a:lnTo>
                  <a:pt x="0" y="596900"/>
                </a:lnTo>
                <a:close/>
              </a:path>
              <a:path w="27940" h="811529">
                <a:moveTo>
                  <a:pt x="2794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811529">
                <a:moveTo>
                  <a:pt x="13970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13970" y="572135"/>
                </a:lnTo>
                <a:close/>
              </a:path>
              <a:path w="27940" h="811529">
                <a:moveTo>
                  <a:pt x="0" y="546100"/>
                </a:moveTo>
                <a:lnTo>
                  <a:pt x="0" y="571500"/>
                </a:lnTo>
                <a:lnTo>
                  <a:pt x="13970" y="572135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811529">
                <a:moveTo>
                  <a:pt x="0" y="533400"/>
                </a:moveTo>
                <a:lnTo>
                  <a:pt x="0" y="546100"/>
                </a:lnTo>
                <a:lnTo>
                  <a:pt x="27940" y="5461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811529">
                <a:moveTo>
                  <a:pt x="0" y="508000"/>
                </a:moveTo>
                <a:lnTo>
                  <a:pt x="0" y="533400"/>
                </a:lnTo>
                <a:lnTo>
                  <a:pt x="27940" y="5334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11529">
                <a:moveTo>
                  <a:pt x="2794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811529">
                <a:moveTo>
                  <a:pt x="2794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811529">
                <a:moveTo>
                  <a:pt x="0" y="3937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811529">
                <a:moveTo>
                  <a:pt x="2794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8300"/>
                </a:lnTo>
                <a:close/>
              </a:path>
              <a:path w="27940" h="811529">
                <a:moveTo>
                  <a:pt x="2794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17500"/>
                </a:lnTo>
                <a:close/>
              </a:path>
              <a:path w="27940" h="811529">
                <a:moveTo>
                  <a:pt x="2794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79400"/>
                </a:lnTo>
                <a:close/>
              </a:path>
              <a:path w="27940" h="811529">
                <a:moveTo>
                  <a:pt x="2794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66700"/>
                </a:lnTo>
                <a:close/>
              </a:path>
              <a:path w="27940" h="811529">
                <a:moveTo>
                  <a:pt x="2794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190500"/>
                </a:lnTo>
                <a:close/>
              </a:path>
              <a:path w="27940" h="811529">
                <a:moveTo>
                  <a:pt x="2794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77800"/>
                </a:lnTo>
                <a:close/>
              </a:path>
              <a:path w="27940" h="81152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811529">
                <a:moveTo>
                  <a:pt x="2794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88900"/>
                </a:lnTo>
                <a:close/>
              </a:path>
              <a:path w="27940" h="811529">
                <a:moveTo>
                  <a:pt x="13970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811529">
                <a:moveTo>
                  <a:pt x="27940" y="800100"/>
                </a:moveTo>
                <a:lnTo>
                  <a:pt x="20320" y="800100"/>
                </a:lnTo>
                <a:lnTo>
                  <a:pt x="20320" y="801370"/>
                </a:lnTo>
                <a:lnTo>
                  <a:pt x="21590" y="801370"/>
                </a:lnTo>
                <a:lnTo>
                  <a:pt x="21590" y="803910"/>
                </a:lnTo>
                <a:lnTo>
                  <a:pt x="22860" y="803910"/>
                </a:lnTo>
                <a:lnTo>
                  <a:pt x="22860" y="805180"/>
                </a:lnTo>
                <a:lnTo>
                  <a:pt x="24130" y="805180"/>
                </a:lnTo>
                <a:lnTo>
                  <a:pt x="24130" y="807720"/>
                </a:lnTo>
                <a:lnTo>
                  <a:pt x="25400" y="807720"/>
                </a:lnTo>
                <a:lnTo>
                  <a:pt x="25400" y="810260"/>
                </a:lnTo>
                <a:lnTo>
                  <a:pt x="26670" y="810260"/>
                </a:lnTo>
                <a:lnTo>
                  <a:pt x="26670" y="811530"/>
                </a:lnTo>
                <a:lnTo>
                  <a:pt x="27940" y="811530"/>
                </a:lnTo>
                <a:lnTo>
                  <a:pt x="27940" y="800100"/>
                </a:lnTo>
                <a:close/>
              </a:path>
            </a:pathLst>
          </a:custGeom>
          <a:solidFill>
            <a:srgbClr val="2448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410450" y="2821939"/>
            <a:ext cx="26670" cy="842010"/>
          </a:xfrm>
          <a:custGeom>
            <a:avLst/>
            <a:gdLst/>
            <a:ahLst/>
            <a:cxnLst/>
            <a:rect l="l" t="t" r="r" b="b"/>
            <a:pathLst>
              <a:path w="26670" h="842010">
                <a:moveTo>
                  <a:pt x="26670" y="774700"/>
                </a:moveTo>
                <a:lnTo>
                  <a:pt x="0" y="77597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74700"/>
                </a:lnTo>
                <a:close/>
              </a:path>
              <a:path w="26670" h="842010">
                <a:moveTo>
                  <a:pt x="0" y="736600"/>
                </a:moveTo>
                <a:lnTo>
                  <a:pt x="0" y="774700"/>
                </a:lnTo>
                <a:lnTo>
                  <a:pt x="26670" y="774700"/>
                </a:lnTo>
                <a:lnTo>
                  <a:pt x="26670" y="737870"/>
                </a:lnTo>
                <a:lnTo>
                  <a:pt x="0" y="736600"/>
                </a:lnTo>
                <a:close/>
              </a:path>
              <a:path w="26670" h="842010">
                <a:moveTo>
                  <a:pt x="26670" y="685800"/>
                </a:moveTo>
                <a:lnTo>
                  <a:pt x="0" y="687070"/>
                </a:lnTo>
                <a:lnTo>
                  <a:pt x="0" y="736600"/>
                </a:lnTo>
                <a:lnTo>
                  <a:pt x="26670" y="737870"/>
                </a:lnTo>
                <a:lnTo>
                  <a:pt x="26670" y="685800"/>
                </a:lnTo>
                <a:close/>
              </a:path>
              <a:path w="26670" h="842010">
                <a:moveTo>
                  <a:pt x="26670" y="647700"/>
                </a:moveTo>
                <a:lnTo>
                  <a:pt x="0" y="648970"/>
                </a:lnTo>
                <a:lnTo>
                  <a:pt x="0" y="68707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842010">
                <a:moveTo>
                  <a:pt x="26670" y="609600"/>
                </a:moveTo>
                <a:lnTo>
                  <a:pt x="0" y="6108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42010">
                <a:moveTo>
                  <a:pt x="0" y="5842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842010">
                <a:moveTo>
                  <a:pt x="26670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842010">
                <a:moveTo>
                  <a:pt x="13334" y="559435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60070"/>
                </a:lnTo>
                <a:lnTo>
                  <a:pt x="13334" y="559435"/>
                </a:lnTo>
                <a:close/>
              </a:path>
              <a:path w="26670" h="842010">
                <a:moveTo>
                  <a:pt x="0" y="533400"/>
                </a:moveTo>
                <a:lnTo>
                  <a:pt x="0" y="558800"/>
                </a:lnTo>
                <a:lnTo>
                  <a:pt x="13334" y="559435"/>
                </a:lnTo>
                <a:lnTo>
                  <a:pt x="26670" y="5588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42010">
                <a:moveTo>
                  <a:pt x="0" y="5207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842010">
                <a:moveTo>
                  <a:pt x="0" y="4953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42010">
                <a:moveTo>
                  <a:pt x="26670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42010">
                <a:moveTo>
                  <a:pt x="26670" y="469900"/>
                </a:moveTo>
                <a:lnTo>
                  <a:pt x="0" y="471170"/>
                </a:lnTo>
                <a:lnTo>
                  <a:pt x="0" y="48387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842010">
                <a:moveTo>
                  <a:pt x="0" y="3810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842010">
                <a:moveTo>
                  <a:pt x="26670" y="355600"/>
                </a:moveTo>
                <a:lnTo>
                  <a:pt x="0" y="3568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55600"/>
                </a:lnTo>
                <a:close/>
              </a:path>
              <a:path w="26670" h="842010">
                <a:moveTo>
                  <a:pt x="26670" y="304800"/>
                </a:moveTo>
                <a:lnTo>
                  <a:pt x="0" y="306070"/>
                </a:lnTo>
                <a:lnTo>
                  <a:pt x="0" y="356870"/>
                </a:lnTo>
                <a:lnTo>
                  <a:pt x="26670" y="355600"/>
                </a:lnTo>
                <a:lnTo>
                  <a:pt x="26670" y="304800"/>
                </a:lnTo>
                <a:close/>
              </a:path>
              <a:path w="26670" h="842010">
                <a:moveTo>
                  <a:pt x="26670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66700"/>
                </a:lnTo>
                <a:close/>
              </a:path>
              <a:path w="26670" h="842010">
                <a:moveTo>
                  <a:pt x="26670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54000"/>
                </a:lnTo>
                <a:close/>
              </a:path>
              <a:path w="26670" h="842010">
                <a:moveTo>
                  <a:pt x="26670" y="177800"/>
                </a:moveTo>
                <a:lnTo>
                  <a:pt x="0" y="1790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177800"/>
                </a:lnTo>
                <a:close/>
              </a:path>
              <a:path w="26670" h="842010">
                <a:moveTo>
                  <a:pt x="26670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8420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842010">
                <a:moveTo>
                  <a:pt x="26670" y="76200"/>
                </a:moveTo>
                <a:lnTo>
                  <a:pt x="0" y="774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76200"/>
                </a:lnTo>
                <a:close/>
              </a:path>
              <a:path w="26670" h="842010">
                <a:moveTo>
                  <a:pt x="7620" y="0"/>
                </a:moveTo>
                <a:lnTo>
                  <a:pt x="0" y="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6670" h="842010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42010">
                <a:moveTo>
                  <a:pt x="26670" y="800100"/>
                </a:moveTo>
                <a:lnTo>
                  <a:pt x="0" y="800100"/>
                </a:lnTo>
                <a:lnTo>
                  <a:pt x="0" y="801370"/>
                </a:lnTo>
                <a:lnTo>
                  <a:pt x="1270" y="801370"/>
                </a:lnTo>
                <a:lnTo>
                  <a:pt x="1270" y="802640"/>
                </a:lnTo>
                <a:lnTo>
                  <a:pt x="2540" y="802640"/>
                </a:lnTo>
                <a:lnTo>
                  <a:pt x="2540" y="805180"/>
                </a:lnTo>
                <a:lnTo>
                  <a:pt x="3809" y="805180"/>
                </a:lnTo>
                <a:lnTo>
                  <a:pt x="3809" y="806450"/>
                </a:lnTo>
                <a:lnTo>
                  <a:pt x="5079" y="806450"/>
                </a:lnTo>
                <a:lnTo>
                  <a:pt x="5079" y="808990"/>
                </a:lnTo>
                <a:lnTo>
                  <a:pt x="6350" y="808990"/>
                </a:lnTo>
                <a:lnTo>
                  <a:pt x="6350" y="811530"/>
                </a:lnTo>
                <a:lnTo>
                  <a:pt x="7620" y="811530"/>
                </a:lnTo>
                <a:lnTo>
                  <a:pt x="762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42010">
                <a:moveTo>
                  <a:pt x="26670" y="812800"/>
                </a:moveTo>
                <a:lnTo>
                  <a:pt x="8890" y="812800"/>
                </a:lnTo>
                <a:lnTo>
                  <a:pt x="8890" y="815340"/>
                </a:lnTo>
                <a:lnTo>
                  <a:pt x="10159" y="815340"/>
                </a:lnTo>
                <a:lnTo>
                  <a:pt x="10159" y="816610"/>
                </a:lnTo>
                <a:lnTo>
                  <a:pt x="11429" y="816610"/>
                </a:lnTo>
                <a:lnTo>
                  <a:pt x="11429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842010">
                <a:moveTo>
                  <a:pt x="26670" y="819150"/>
                </a:moveTo>
                <a:lnTo>
                  <a:pt x="12700" y="819150"/>
                </a:lnTo>
                <a:lnTo>
                  <a:pt x="12700" y="821690"/>
                </a:lnTo>
                <a:lnTo>
                  <a:pt x="13970" y="821690"/>
                </a:lnTo>
                <a:lnTo>
                  <a:pt x="13970" y="822960"/>
                </a:lnTo>
                <a:lnTo>
                  <a:pt x="15240" y="822960"/>
                </a:lnTo>
                <a:lnTo>
                  <a:pt x="15240" y="825500"/>
                </a:lnTo>
                <a:lnTo>
                  <a:pt x="16509" y="825500"/>
                </a:lnTo>
                <a:lnTo>
                  <a:pt x="16509" y="826770"/>
                </a:lnTo>
                <a:lnTo>
                  <a:pt x="17779" y="826770"/>
                </a:lnTo>
                <a:lnTo>
                  <a:pt x="17779" y="829310"/>
                </a:lnTo>
                <a:lnTo>
                  <a:pt x="19050" y="829310"/>
                </a:lnTo>
                <a:lnTo>
                  <a:pt x="1905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842010">
                <a:moveTo>
                  <a:pt x="26670" y="831850"/>
                </a:moveTo>
                <a:lnTo>
                  <a:pt x="20320" y="831850"/>
                </a:lnTo>
                <a:lnTo>
                  <a:pt x="20320" y="833120"/>
                </a:lnTo>
                <a:lnTo>
                  <a:pt x="21590" y="833120"/>
                </a:lnTo>
                <a:lnTo>
                  <a:pt x="21590" y="835660"/>
                </a:lnTo>
                <a:lnTo>
                  <a:pt x="22859" y="835660"/>
                </a:lnTo>
                <a:lnTo>
                  <a:pt x="22859" y="836930"/>
                </a:lnTo>
                <a:lnTo>
                  <a:pt x="24129" y="836930"/>
                </a:lnTo>
                <a:lnTo>
                  <a:pt x="24129" y="839470"/>
                </a:lnTo>
                <a:lnTo>
                  <a:pt x="25400" y="839470"/>
                </a:lnTo>
                <a:lnTo>
                  <a:pt x="25400" y="842010"/>
                </a:lnTo>
                <a:lnTo>
                  <a:pt x="26670" y="842010"/>
                </a:lnTo>
                <a:lnTo>
                  <a:pt x="26670" y="83185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437119" y="2834639"/>
            <a:ext cx="27940" cy="872490"/>
          </a:xfrm>
          <a:custGeom>
            <a:avLst/>
            <a:gdLst/>
            <a:ahLst/>
            <a:cxnLst/>
            <a:rect l="l" t="t" r="r" b="b"/>
            <a:pathLst>
              <a:path w="27940" h="872489">
                <a:moveTo>
                  <a:pt x="27939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62000"/>
                </a:lnTo>
                <a:close/>
              </a:path>
              <a:path w="27940" h="872489">
                <a:moveTo>
                  <a:pt x="0" y="723900"/>
                </a:moveTo>
                <a:lnTo>
                  <a:pt x="0" y="762000"/>
                </a:lnTo>
                <a:lnTo>
                  <a:pt x="27939" y="762000"/>
                </a:lnTo>
                <a:lnTo>
                  <a:pt x="27939" y="725170"/>
                </a:lnTo>
                <a:lnTo>
                  <a:pt x="0" y="723900"/>
                </a:lnTo>
                <a:close/>
              </a:path>
              <a:path w="27940" h="872489">
                <a:moveTo>
                  <a:pt x="27939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39" y="725170"/>
                </a:lnTo>
                <a:lnTo>
                  <a:pt x="27939" y="673100"/>
                </a:lnTo>
                <a:close/>
              </a:path>
              <a:path w="27940" h="872489">
                <a:moveTo>
                  <a:pt x="27939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39" y="673100"/>
                </a:lnTo>
                <a:lnTo>
                  <a:pt x="27939" y="635000"/>
                </a:lnTo>
                <a:close/>
              </a:path>
              <a:path w="27940" h="872489">
                <a:moveTo>
                  <a:pt x="27939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596900"/>
                </a:lnTo>
                <a:close/>
              </a:path>
              <a:path w="27940" h="872489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872489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872489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7370"/>
                </a:lnTo>
                <a:lnTo>
                  <a:pt x="13970" y="546735"/>
                </a:lnTo>
                <a:close/>
              </a:path>
              <a:path w="27940" h="872489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39" y="5461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872489">
                <a:moveTo>
                  <a:pt x="0" y="5080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509270"/>
                </a:lnTo>
                <a:lnTo>
                  <a:pt x="0" y="508000"/>
                </a:lnTo>
                <a:close/>
              </a:path>
              <a:path w="27940" h="872489">
                <a:moveTo>
                  <a:pt x="0" y="482600"/>
                </a:moveTo>
                <a:lnTo>
                  <a:pt x="0" y="508000"/>
                </a:lnTo>
                <a:lnTo>
                  <a:pt x="27939" y="5080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872489">
                <a:moveTo>
                  <a:pt x="27939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69900"/>
                </a:lnTo>
                <a:close/>
              </a:path>
              <a:path w="27940" h="872489">
                <a:moveTo>
                  <a:pt x="27939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39" y="469900"/>
                </a:lnTo>
                <a:lnTo>
                  <a:pt x="27939" y="457200"/>
                </a:lnTo>
                <a:close/>
              </a:path>
              <a:path w="27940" h="872489">
                <a:moveTo>
                  <a:pt x="0" y="368300"/>
                </a:moveTo>
                <a:lnTo>
                  <a:pt x="0" y="457200"/>
                </a:lnTo>
                <a:lnTo>
                  <a:pt x="27939" y="457200"/>
                </a:lnTo>
                <a:lnTo>
                  <a:pt x="27939" y="369570"/>
                </a:lnTo>
                <a:lnTo>
                  <a:pt x="0" y="368300"/>
                </a:lnTo>
                <a:close/>
              </a:path>
              <a:path w="27940" h="872489">
                <a:moveTo>
                  <a:pt x="27939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39" y="368300"/>
                </a:lnTo>
                <a:lnTo>
                  <a:pt x="27939" y="342900"/>
                </a:lnTo>
                <a:close/>
              </a:path>
              <a:path w="27940" h="872489">
                <a:moveTo>
                  <a:pt x="27939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39" y="342900"/>
                </a:lnTo>
                <a:lnTo>
                  <a:pt x="27939" y="292100"/>
                </a:lnTo>
                <a:close/>
              </a:path>
              <a:path w="27940" h="872489">
                <a:moveTo>
                  <a:pt x="27939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54000"/>
                </a:lnTo>
                <a:close/>
              </a:path>
              <a:path w="27940" h="872489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872489">
                <a:moveTo>
                  <a:pt x="27939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165100"/>
                </a:lnTo>
                <a:close/>
              </a:path>
              <a:path w="27940" h="872489">
                <a:moveTo>
                  <a:pt x="27939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872489">
                <a:moveTo>
                  <a:pt x="27939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114300"/>
                </a:lnTo>
                <a:close/>
              </a:path>
              <a:path w="27940" h="872489">
                <a:moveTo>
                  <a:pt x="27939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63500"/>
                </a:lnTo>
                <a:close/>
              </a:path>
              <a:path w="27940" h="872489">
                <a:moveTo>
                  <a:pt x="1270" y="0"/>
                </a:moveTo>
                <a:lnTo>
                  <a:pt x="0" y="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7940" h="872489">
                <a:moveTo>
                  <a:pt x="2793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74700"/>
                </a:lnTo>
                <a:close/>
              </a:path>
              <a:path w="27940" h="872489">
                <a:moveTo>
                  <a:pt x="27939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87400"/>
                </a:lnTo>
                <a:close/>
              </a:path>
              <a:path w="27940" h="872489">
                <a:moveTo>
                  <a:pt x="27939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7939" y="819150"/>
                </a:lnTo>
                <a:lnTo>
                  <a:pt x="27939" y="806450"/>
                </a:lnTo>
                <a:close/>
              </a:path>
              <a:path w="27940" h="872489">
                <a:moveTo>
                  <a:pt x="27939" y="819150"/>
                </a:moveTo>
                <a:lnTo>
                  <a:pt x="0" y="819150"/>
                </a:lnTo>
                <a:lnTo>
                  <a:pt x="0" y="830580"/>
                </a:lnTo>
                <a:lnTo>
                  <a:pt x="1270" y="830580"/>
                </a:lnTo>
                <a:lnTo>
                  <a:pt x="1270" y="831850"/>
                </a:lnTo>
                <a:lnTo>
                  <a:pt x="27939" y="831850"/>
                </a:lnTo>
                <a:lnTo>
                  <a:pt x="27939" y="819150"/>
                </a:lnTo>
                <a:close/>
              </a:path>
              <a:path w="27940" h="872489">
                <a:moveTo>
                  <a:pt x="27939" y="831850"/>
                </a:moveTo>
                <a:lnTo>
                  <a:pt x="1270" y="831850"/>
                </a:lnTo>
                <a:lnTo>
                  <a:pt x="1270" y="833120"/>
                </a:lnTo>
                <a:lnTo>
                  <a:pt x="2539" y="833120"/>
                </a:lnTo>
                <a:lnTo>
                  <a:pt x="2539" y="834390"/>
                </a:lnTo>
                <a:lnTo>
                  <a:pt x="3809" y="834390"/>
                </a:lnTo>
                <a:lnTo>
                  <a:pt x="3809" y="836930"/>
                </a:lnTo>
                <a:lnTo>
                  <a:pt x="5079" y="836930"/>
                </a:lnTo>
                <a:lnTo>
                  <a:pt x="5079" y="838200"/>
                </a:lnTo>
                <a:lnTo>
                  <a:pt x="27939" y="838200"/>
                </a:lnTo>
                <a:lnTo>
                  <a:pt x="27939" y="831850"/>
                </a:lnTo>
                <a:close/>
              </a:path>
              <a:path w="27940" h="872489">
                <a:moveTo>
                  <a:pt x="27939" y="838200"/>
                </a:moveTo>
                <a:lnTo>
                  <a:pt x="6350" y="838200"/>
                </a:lnTo>
                <a:lnTo>
                  <a:pt x="6350" y="840740"/>
                </a:lnTo>
                <a:lnTo>
                  <a:pt x="7620" y="840740"/>
                </a:lnTo>
                <a:lnTo>
                  <a:pt x="7620" y="843280"/>
                </a:lnTo>
                <a:lnTo>
                  <a:pt x="8889" y="843280"/>
                </a:lnTo>
                <a:lnTo>
                  <a:pt x="8889" y="844550"/>
                </a:lnTo>
                <a:lnTo>
                  <a:pt x="10159" y="844550"/>
                </a:lnTo>
                <a:lnTo>
                  <a:pt x="10159" y="847090"/>
                </a:lnTo>
                <a:lnTo>
                  <a:pt x="11429" y="847090"/>
                </a:lnTo>
                <a:lnTo>
                  <a:pt x="11429" y="848360"/>
                </a:lnTo>
                <a:lnTo>
                  <a:pt x="12700" y="848360"/>
                </a:lnTo>
                <a:lnTo>
                  <a:pt x="12700" y="850900"/>
                </a:lnTo>
                <a:lnTo>
                  <a:pt x="13970" y="850900"/>
                </a:lnTo>
                <a:lnTo>
                  <a:pt x="13970" y="853440"/>
                </a:lnTo>
                <a:lnTo>
                  <a:pt x="15239" y="853440"/>
                </a:lnTo>
                <a:lnTo>
                  <a:pt x="15239" y="854710"/>
                </a:lnTo>
                <a:lnTo>
                  <a:pt x="16509" y="854710"/>
                </a:lnTo>
                <a:lnTo>
                  <a:pt x="16509" y="857250"/>
                </a:lnTo>
                <a:lnTo>
                  <a:pt x="27939" y="857250"/>
                </a:lnTo>
                <a:lnTo>
                  <a:pt x="27939" y="838200"/>
                </a:lnTo>
                <a:close/>
              </a:path>
              <a:path w="27940" h="872489">
                <a:moveTo>
                  <a:pt x="27939" y="857250"/>
                </a:moveTo>
                <a:lnTo>
                  <a:pt x="17779" y="857250"/>
                </a:lnTo>
                <a:lnTo>
                  <a:pt x="17779" y="858520"/>
                </a:lnTo>
                <a:lnTo>
                  <a:pt x="19050" y="858520"/>
                </a:lnTo>
                <a:lnTo>
                  <a:pt x="19050" y="861060"/>
                </a:lnTo>
                <a:lnTo>
                  <a:pt x="20320" y="861060"/>
                </a:lnTo>
                <a:lnTo>
                  <a:pt x="20320" y="863600"/>
                </a:lnTo>
                <a:lnTo>
                  <a:pt x="27939" y="863600"/>
                </a:lnTo>
                <a:lnTo>
                  <a:pt x="27939" y="857250"/>
                </a:lnTo>
                <a:close/>
              </a:path>
              <a:path w="27940" h="872489">
                <a:moveTo>
                  <a:pt x="27939" y="863600"/>
                </a:moveTo>
                <a:lnTo>
                  <a:pt x="21589" y="863600"/>
                </a:lnTo>
                <a:lnTo>
                  <a:pt x="21589" y="864870"/>
                </a:lnTo>
                <a:lnTo>
                  <a:pt x="22859" y="864870"/>
                </a:lnTo>
                <a:lnTo>
                  <a:pt x="22859" y="867410"/>
                </a:lnTo>
                <a:lnTo>
                  <a:pt x="24129" y="867410"/>
                </a:lnTo>
                <a:lnTo>
                  <a:pt x="24129" y="868680"/>
                </a:lnTo>
                <a:lnTo>
                  <a:pt x="25400" y="868680"/>
                </a:lnTo>
                <a:lnTo>
                  <a:pt x="25400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872489">
                <a:moveTo>
                  <a:pt x="27939" y="869950"/>
                </a:moveTo>
                <a:lnTo>
                  <a:pt x="25400" y="869950"/>
                </a:lnTo>
                <a:lnTo>
                  <a:pt x="25400" y="871220"/>
                </a:lnTo>
                <a:lnTo>
                  <a:pt x="26670" y="871220"/>
                </a:lnTo>
                <a:lnTo>
                  <a:pt x="26670" y="872490"/>
                </a:lnTo>
                <a:lnTo>
                  <a:pt x="27939" y="872490"/>
                </a:lnTo>
                <a:lnTo>
                  <a:pt x="27939" y="869950"/>
                </a:lnTo>
                <a:close/>
              </a:path>
            </a:pathLst>
          </a:custGeom>
          <a:solidFill>
            <a:srgbClr val="2448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465059" y="2860039"/>
            <a:ext cx="26670" cy="890269"/>
          </a:xfrm>
          <a:custGeom>
            <a:avLst/>
            <a:gdLst/>
            <a:ahLst/>
            <a:cxnLst/>
            <a:rect l="l" t="t" r="r" b="b"/>
            <a:pathLst>
              <a:path w="26670" h="890270">
                <a:moveTo>
                  <a:pt x="26670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890270">
                <a:moveTo>
                  <a:pt x="0" y="698500"/>
                </a:moveTo>
                <a:lnTo>
                  <a:pt x="0" y="736600"/>
                </a:lnTo>
                <a:lnTo>
                  <a:pt x="26670" y="736600"/>
                </a:lnTo>
                <a:lnTo>
                  <a:pt x="26670" y="699770"/>
                </a:lnTo>
                <a:lnTo>
                  <a:pt x="0" y="698500"/>
                </a:lnTo>
                <a:close/>
              </a:path>
              <a:path w="26670" h="890270">
                <a:moveTo>
                  <a:pt x="26670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6670" y="699770"/>
                </a:lnTo>
                <a:lnTo>
                  <a:pt x="26670" y="647700"/>
                </a:lnTo>
                <a:close/>
              </a:path>
              <a:path w="26670" h="890270">
                <a:moveTo>
                  <a:pt x="26670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90270">
                <a:moveTo>
                  <a:pt x="26670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89027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9027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890270">
                <a:moveTo>
                  <a:pt x="13334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13334" y="521335"/>
                </a:lnTo>
                <a:close/>
              </a:path>
              <a:path w="26670" h="890270">
                <a:moveTo>
                  <a:pt x="0" y="495300"/>
                </a:moveTo>
                <a:lnTo>
                  <a:pt x="0" y="520700"/>
                </a:lnTo>
                <a:lnTo>
                  <a:pt x="13334" y="521335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90270">
                <a:moveTo>
                  <a:pt x="0" y="4826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890270">
                <a:moveTo>
                  <a:pt x="0" y="4572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890270">
                <a:moveTo>
                  <a:pt x="2667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90270">
                <a:moveTo>
                  <a:pt x="26670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890270">
                <a:moveTo>
                  <a:pt x="0" y="3429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344170"/>
                </a:lnTo>
                <a:lnTo>
                  <a:pt x="0" y="342900"/>
                </a:lnTo>
                <a:close/>
              </a:path>
              <a:path w="26670" h="890270">
                <a:moveTo>
                  <a:pt x="26670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17500"/>
                </a:lnTo>
                <a:close/>
              </a:path>
              <a:path w="26670" h="890270">
                <a:moveTo>
                  <a:pt x="26670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6670" y="317500"/>
                </a:lnTo>
                <a:lnTo>
                  <a:pt x="26670" y="266700"/>
                </a:lnTo>
                <a:close/>
              </a:path>
              <a:path w="26670" h="89027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89027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890270">
                <a:moveTo>
                  <a:pt x="26670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39700"/>
                </a:lnTo>
                <a:close/>
              </a:path>
              <a:path w="26670" h="890270">
                <a:moveTo>
                  <a:pt x="2667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890270">
                <a:moveTo>
                  <a:pt x="26670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88900"/>
                </a:lnTo>
                <a:close/>
              </a:path>
              <a:path w="26670" h="890270">
                <a:moveTo>
                  <a:pt x="26670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38100"/>
                </a:lnTo>
                <a:close/>
              </a:path>
              <a:path w="26670" h="890270">
                <a:moveTo>
                  <a:pt x="15240" y="0"/>
                </a:moveTo>
                <a:lnTo>
                  <a:pt x="0" y="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6670" h="89027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90270">
                <a:moveTo>
                  <a:pt x="26670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2000"/>
                </a:lnTo>
                <a:close/>
              </a:path>
              <a:path w="26670" h="89027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890270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90270">
                <a:moveTo>
                  <a:pt x="26670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06450"/>
                </a:lnTo>
                <a:close/>
              </a:path>
              <a:path w="26670" h="890270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890270">
                <a:moveTo>
                  <a:pt x="2667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1270" y="849630"/>
                </a:lnTo>
                <a:lnTo>
                  <a:pt x="127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90270">
                <a:moveTo>
                  <a:pt x="26670" y="850900"/>
                </a:moveTo>
                <a:lnTo>
                  <a:pt x="1270" y="850900"/>
                </a:lnTo>
                <a:lnTo>
                  <a:pt x="1270" y="852170"/>
                </a:lnTo>
                <a:lnTo>
                  <a:pt x="2540" y="852170"/>
                </a:lnTo>
                <a:lnTo>
                  <a:pt x="2540" y="853440"/>
                </a:lnTo>
                <a:lnTo>
                  <a:pt x="3810" y="853440"/>
                </a:lnTo>
                <a:lnTo>
                  <a:pt x="3810" y="855980"/>
                </a:lnTo>
                <a:lnTo>
                  <a:pt x="5080" y="855980"/>
                </a:lnTo>
                <a:lnTo>
                  <a:pt x="508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90270">
                <a:moveTo>
                  <a:pt x="26670" y="857250"/>
                </a:moveTo>
                <a:lnTo>
                  <a:pt x="6350" y="857250"/>
                </a:lnTo>
                <a:lnTo>
                  <a:pt x="6350" y="859790"/>
                </a:lnTo>
                <a:lnTo>
                  <a:pt x="7620" y="859790"/>
                </a:lnTo>
                <a:lnTo>
                  <a:pt x="7620" y="862330"/>
                </a:lnTo>
                <a:lnTo>
                  <a:pt x="8890" y="862330"/>
                </a:lnTo>
                <a:lnTo>
                  <a:pt x="889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90270">
                <a:moveTo>
                  <a:pt x="26670" y="863600"/>
                </a:moveTo>
                <a:lnTo>
                  <a:pt x="10160" y="863600"/>
                </a:lnTo>
                <a:lnTo>
                  <a:pt x="10160" y="866140"/>
                </a:lnTo>
                <a:lnTo>
                  <a:pt x="11430" y="866140"/>
                </a:lnTo>
                <a:lnTo>
                  <a:pt x="11430" y="867410"/>
                </a:lnTo>
                <a:lnTo>
                  <a:pt x="12700" y="867410"/>
                </a:lnTo>
                <a:lnTo>
                  <a:pt x="1270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90270">
                <a:moveTo>
                  <a:pt x="26670" y="869950"/>
                </a:moveTo>
                <a:lnTo>
                  <a:pt x="13970" y="869950"/>
                </a:lnTo>
                <a:lnTo>
                  <a:pt x="13970" y="872490"/>
                </a:lnTo>
                <a:lnTo>
                  <a:pt x="15240" y="872490"/>
                </a:lnTo>
                <a:lnTo>
                  <a:pt x="15240" y="873760"/>
                </a:lnTo>
                <a:lnTo>
                  <a:pt x="16510" y="873760"/>
                </a:lnTo>
                <a:lnTo>
                  <a:pt x="1651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90270">
                <a:moveTo>
                  <a:pt x="26670" y="876300"/>
                </a:moveTo>
                <a:lnTo>
                  <a:pt x="17780" y="876300"/>
                </a:lnTo>
                <a:lnTo>
                  <a:pt x="17780" y="877570"/>
                </a:lnTo>
                <a:lnTo>
                  <a:pt x="19050" y="877570"/>
                </a:lnTo>
                <a:lnTo>
                  <a:pt x="19050" y="880110"/>
                </a:lnTo>
                <a:lnTo>
                  <a:pt x="20320" y="880110"/>
                </a:lnTo>
                <a:lnTo>
                  <a:pt x="20320" y="882650"/>
                </a:lnTo>
                <a:lnTo>
                  <a:pt x="26670" y="882650"/>
                </a:lnTo>
                <a:lnTo>
                  <a:pt x="26670" y="876300"/>
                </a:lnTo>
                <a:close/>
              </a:path>
              <a:path w="26670" h="890270">
                <a:moveTo>
                  <a:pt x="26670" y="882650"/>
                </a:moveTo>
                <a:lnTo>
                  <a:pt x="21590" y="882650"/>
                </a:lnTo>
                <a:lnTo>
                  <a:pt x="21590" y="883920"/>
                </a:lnTo>
                <a:lnTo>
                  <a:pt x="22860" y="883920"/>
                </a:lnTo>
                <a:lnTo>
                  <a:pt x="22860" y="886460"/>
                </a:lnTo>
                <a:lnTo>
                  <a:pt x="24130" y="886460"/>
                </a:lnTo>
                <a:lnTo>
                  <a:pt x="24130" y="887730"/>
                </a:lnTo>
                <a:lnTo>
                  <a:pt x="25400" y="887730"/>
                </a:lnTo>
                <a:lnTo>
                  <a:pt x="25400" y="890270"/>
                </a:lnTo>
                <a:lnTo>
                  <a:pt x="26670" y="890270"/>
                </a:lnTo>
                <a:lnTo>
                  <a:pt x="26670" y="882650"/>
                </a:lnTo>
                <a:close/>
              </a:path>
            </a:pathLst>
          </a:custGeom>
          <a:solidFill>
            <a:srgbClr val="2447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491730" y="2872739"/>
            <a:ext cx="27940" cy="922019"/>
          </a:xfrm>
          <a:custGeom>
            <a:avLst/>
            <a:gdLst/>
            <a:ahLst/>
            <a:cxnLst/>
            <a:rect l="l" t="t" r="r" b="b"/>
            <a:pathLst>
              <a:path w="27940" h="922020">
                <a:moveTo>
                  <a:pt x="27940" y="723900"/>
                </a:moveTo>
                <a:lnTo>
                  <a:pt x="0" y="72517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3900"/>
                </a:lnTo>
                <a:close/>
              </a:path>
              <a:path w="27940" h="922020">
                <a:moveTo>
                  <a:pt x="0" y="685800"/>
                </a:moveTo>
                <a:lnTo>
                  <a:pt x="0" y="723900"/>
                </a:lnTo>
                <a:lnTo>
                  <a:pt x="27940" y="723900"/>
                </a:lnTo>
                <a:lnTo>
                  <a:pt x="27940" y="687070"/>
                </a:lnTo>
                <a:lnTo>
                  <a:pt x="0" y="685800"/>
                </a:lnTo>
                <a:close/>
              </a:path>
              <a:path w="27940" h="922020">
                <a:moveTo>
                  <a:pt x="27940" y="635000"/>
                </a:moveTo>
                <a:lnTo>
                  <a:pt x="0" y="636270"/>
                </a:lnTo>
                <a:lnTo>
                  <a:pt x="0" y="685800"/>
                </a:lnTo>
                <a:lnTo>
                  <a:pt x="27940" y="687070"/>
                </a:lnTo>
                <a:lnTo>
                  <a:pt x="27940" y="635000"/>
                </a:lnTo>
                <a:close/>
              </a:path>
              <a:path w="27940" h="922020">
                <a:moveTo>
                  <a:pt x="27940" y="596900"/>
                </a:moveTo>
                <a:lnTo>
                  <a:pt x="0" y="598170"/>
                </a:lnTo>
                <a:lnTo>
                  <a:pt x="0" y="63627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922020">
                <a:moveTo>
                  <a:pt x="27940" y="558800"/>
                </a:moveTo>
                <a:lnTo>
                  <a:pt x="0" y="5600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58800"/>
                </a:lnTo>
                <a:close/>
              </a:path>
              <a:path w="27940" h="922020">
                <a:moveTo>
                  <a:pt x="0" y="533400"/>
                </a:moveTo>
                <a:lnTo>
                  <a:pt x="0" y="558800"/>
                </a:lnTo>
                <a:lnTo>
                  <a:pt x="27940" y="5588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922020">
                <a:moveTo>
                  <a:pt x="27940" y="520700"/>
                </a:moveTo>
                <a:lnTo>
                  <a:pt x="0" y="5219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922020">
                <a:moveTo>
                  <a:pt x="13970" y="508635"/>
                </a:moveTo>
                <a:lnTo>
                  <a:pt x="0" y="5092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13970" y="508635"/>
                </a:lnTo>
                <a:close/>
              </a:path>
              <a:path w="27940" h="922020">
                <a:moveTo>
                  <a:pt x="0" y="482600"/>
                </a:moveTo>
                <a:lnTo>
                  <a:pt x="0" y="508000"/>
                </a:lnTo>
                <a:lnTo>
                  <a:pt x="13970" y="508635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922020">
                <a:moveTo>
                  <a:pt x="0" y="4699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922020">
                <a:moveTo>
                  <a:pt x="0" y="444500"/>
                </a:moveTo>
                <a:lnTo>
                  <a:pt x="0" y="469900"/>
                </a:lnTo>
                <a:lnTo>
                  <a:pt x="27940" y="469900"/>
                </a:lnTo>
                <a:lnTo>
                  <a:pt x="27940" y="445770"/>
                </a:lnTo>
                <a:lnTo>
                  <a:pt x="0" y="444500"/>
                </a:lnTo>
                <a:close/>
              </a:path>
              <a:path w="27940" h="922020">
                <a:moveTo>
                  <a:pt x="2794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1800"/>
                </a:lnTo>
                <a:close/>
              </a:path>
              <a:path w="27940" h="922020">
                <a:moveTo>
                  <a:pt x="27940" y="419100"/>
                </a:moveTo>
                <a:lnTo>
                  <a:pt x="0" y="420370"/>
                </a:lnTo>
                <a:lnTo>
                  <a:pt x="0" y="43307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922020">
                <a:moveTo>
                  <a:pt x="0" y="3302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331470"/>
                </a:lnTo>
                <a:lnTo>
                  <a:pt x="0" y="330200"/>
                </a:lnTo>
                <a:close/>
              </a:path>
              <a:path w="27940" h="922020">
                <a:moveTo>
                  <a:pt x="27940" y="304800"/>
                </a:moveTo>
                <a:lnTo>
                  <a:pt x="0" y="306070"/>
                </a:lnTo>
                <a:lnTo>
                  <a:pt x="0" y="330200"/>
                </a:lnTo>
                <a:lnTo>
                  <a:pt x="27940" y="330200"/>
                </a:lnTo>
                <a:lnTo>
                  <a:pt x="27940" y="304800"/>
                </a:lnTo>
                <a:close/>
              </a:path>
              <a:path w="27940" h="922020">
                <a:moveTo>
                  <a:pt x="27940" y="254000"/>
                </a:moveTo>
                <a:lnTo>
                  <a:pt x="0" y="255270"/>
                </a:lnTo>
                <a:lnTo>
                  <a:pt x="0" y="306070"/>
                </a:lnTo>
                <a:lnTo>
                  <a:pt x="27940" y="304800"/>
                </a:lnTo>
                <a:lnTo>
                  <a:pt x="27940" y="254000"/>
                </a:lnTo>
                <a:close/>
              </a:path>
              <a:path w="27940" h="922020">
                <a:moveTo>
                  <a:pt x="27940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15900"/>
                </a:lnTo>
                <a:close/>
              </a:path>
              <a:path w="27940" h="922020">
                <a:moveTo>
                  <a:pt x="27940" y="203200"/>
                </a:moveTo>
                <a:lnTo>
                  <a:pt x="0" y="2044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922020">
                <a:moveTo>
                  <a:pt x="27940" y="127000"/>
                </a:moveTo>
                <a:lnTo>
                  <a:pt x="0" y="12827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27000"/>
                </a:lnTo>
                <a:close/>
              </a:path>
              <a:path w="27940" h="922020">
                <a:moveTo>
                  <a:pt x="2794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922020">
                <a:moveTo>
                  <a:pt x="27940" y="76200"/>
                </a:moveTo>
                <a:lnTo>
                  <a:pt x="0" y="774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76200"/>
                </a:lnTo>
                <a:close/>
              </a:path>
              <a:path w="27940" h="922020">
                <a:moveTo>
                  <a:pt x="27940" y="25400"/>
                </a:moveTo>
                <a:lnTo>
                  <a:pt x="0" y="26670"/>
                </a:lnTo>
                <a:lnTo>
                  <a:pt x="0" y="76200"/>
                </a:lnTo>
                <a:lnTo>
                  <a:pt x="27940" y="76200"/>
                </a:lnTo>
                <a:lnTo>
                  <a:pt x="27940" y="25400"/>
                </a:lnTo>
                <a:close/>
              </a:path>
              <a:path w="27940" h="922020">
                <a:moveTo>
                  <a:pt x="10159" y="0"/>
                </a:moveTo>
                <a:lnTo>
                  <a:pt x="0" y="0"/>
                </a:lnTo>
                <a:lnTo>
                  <a:pt x="0" y="25400"/>
                </a:lnTo>
                <a:lnTo>
                  <a:pt x="27940" y="25400"/>
                </a:lnTo>
                <a:lnTo>
                  <a:pt x="2794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7940" h="922020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922020">
                <a:moveTo>
                  <a:pt x="27940" y="749300"/>
                </a:moveTo>
                <a:lnTo>
                  <a:pt x="0" y="7493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49300"/>
                </a:lnTo>
                <a:close/>
              </a:path>
              <a:path w="27940" h="922020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922020">
                <a:moveTo>
                  <a:pt x="2794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40" y="793750"/>
                </a:lnTo>
                <a:lnTo>
                  <a:pt x="27940" y="781050"/>
                </a:lnTo>
                <a:close/>
              </a:path>
              <a:path w="27940" h="922020">
                <a:moveTo>
                  <a:pt x="27940" y="793750"/>
                </a:moveTo>
                <a:lnTo>
                  <a:pt x="0" y="79375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3750"/>
                </a:lnTo>
                <a:close/>
              </a:path>
              <a:path w="27940" h="922020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922020">
                <a:moveTo>
                  <a:pt x="27940" y="831850"/>
                </a:moveTo>
                <a:lnTo>
                  <a:pt x="0" y="8318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31850"/>
                </a:lnTo>
                <a:close/>
              </a:path>
              <a:path w="27940" h="922020">
                <a:moveTo>
                  <a:pt x="27940" y="844550"/>
                </a:moveTo>
                <a:lnTo>
                  <a:pt x="0" y="84455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4550"/>
                </a:lnTo>
                <a:close/>
              </a:path>
              <a:path w="27940" h="922020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922020">
                <a:moveTo>
                  <a:pt x="27940" y="863600"/>
                </a:moveTo>
                <a:lnTo>
                  <a:pt x="0" y="863600"/>
                </a:lnTo>
                <a:lnTo>
                  <a:pt x="0" y="878840"/>
                </a:lnTo>
                <a:lnTo>
                  <a:pt x="1270" y="878840"/>
                </a:lnTo>
                <a:lnTo>
                  <a:pt x="1270" y="881380"/>
                </a:lnTo>
                <a:lnTo>
                  <a:pt x="2540" y="881380"/>
                </a:lnTo>
                <a:lnTo>
                  <a:pt x="2540" y="883920"/>
                </a:lnTo>
                <a:lnTo>
                  <a:pt x="3810" y="883920"/>
                </a:lnTo>
                <a:lnTo>
                  <a:pt x="3810" y="885190"/>
                </a:lnTo>
                <a:lnTo>
                  <a:pt x="5079" y="885190"/>
                </a:lnTo>
                <a:lnTo>
                  <a:pt x="5079" y="887730"/>
                </a:lnTo>
                <a:lnTo>
                  <a:pt x="6350" y="887730"/>
                </a:lnTo>
                <a:lnTo>
                  <a:pt x="6350" y="889000"/>
                </a:lnTo>
                <a:lnTo>
                  <a:pt x="27940" y="889000"/>
                </a:lnTo>
                <a:lnTo>
                  <a:pt x="27940" y="863600"/>
                </a:lnTo>
                <a:close/>
              </a:path>
              <a:path w="27940" h="922020">
                <a:moveTo>
                  <a:pt x="27940" y="889000"/>
                </a:moveTo>
                <a:lnTo>
                  <a:pt x="7620" y="889000"/>
                </a:lnTo>
                <a:lnTo>
                  <a:pt x="7620" y="891540"/>
                </a:lnTo>
                <a:lnTo>
                  <a:pt x="8890" y="891540"/>
                </a:lnTo>
                <a:lnTo>
                  <a:pt x="8890" y="894080"/>
                </a:lnTo>
                <a:lnTo>
                  <a:pt x="10160" y="894080"/>
                </a:lnTo>
                <a:lnTo>
                  <a:pt x="10160" y="895350"/>
                </a:lnTo>
                <a:lnTo>
                  <a:pt x="27940" y="895350"/>
                </a:lnTo>
                <a:lnTo>
                  <a:pt x="27940" y="889000"/>
                </a:lnTo>
                <a:close/>
              </a:path>
              <a:path w="27940" h="922020">
                <a:moveTo>
                  <a:pt x="27940" y="895350"/>
                </a:moveTo>
                <a:lnTo>
                  <a:pt x="11429" y="895350"/>
                </a:lnTo>
                <a:lnTo>
                  <a:pt x="11429" y="897890"/>
                </a:lnTo>
                <a:lnTo>
                  <a:pt x="12700" y="897890"/>
                </a:lnTo>
                <a:lnTo>
                  <a:pt x="12700" y="899160"/>
                </a:lnTo>
                <a:lnTo>
                  <a:pt x="13970" y="899160"/>
                </a:lnTo>
                <a:lnTo>
                  <a:pt x="13970" y="901700"/>
                </a:lnTo>
                <a:lnTo>
                  <a:pt x="27940" y="901700"/>
                </a:lnTo>
                <a:lnTo>
                  <a:pt x="27940" y="895350"/>
                </a:lnTo>
                <a:close/>
              </a:path>
              <a:path w="27940" h="922020">
                <a:moveTo>
                  <a:pt x="27940" y="901700"/>
                </a:moveTo>
                <a:lnTo>
                  <a:pt x="15240" y="901700"/>
                </a:lnTo>
                <a:lnTo>
                  <a:pt x="15240" y="904240"/>
                </a:lnTo>
                <a:lnTo>
                  <a:pt x="16510" y="904240"/>
                </a:lnTo>
                <a:lnTo>
                  <a:pt x="16510" y="905510"/>
                </a:lnTo>
                <a:lnTo>
                  <a:pt x="17779" y="905510"/>
                </a:lnTo>
                <a:lnTo>
                  <a:pt x="17779" y="908050"/>
                </a:lnTo>
                <a:lnTo>
                  <a:pt x="19050" y="908050"/>
                </a:lnTo>
                <a:lnTo>
                  <a:pt x="19050" y="909320"/>
                </a:lnTo>
                <a:lnTo>
                  <a:pt x="20320" y="909320"/>
                </a:lnTo>
                <a:lnTo>
                  <a:pt x="20320" y="911860"/>
                </a:lnTo>
                <a:lnTo>
                  <a:pt x="21590" y="911860"/>
                </a:lnTo>
                <a:lnTo>
                  <a:pt x="21590" y="913130"/>
                </a:lnTo>
                <a:lnTo>
                  <a:pt x="22860" y="913130"/>
                </a:lnTo>
                <a:lnTo>
                  <a:pt x="22860" y="915670"/>
                </a:lnTo>
                <a:lnTo>
                  <a:pt x="24129" y="915670"/>
                </a:lnTo>
                <a:lnTo>
                  <a:pt x="24129" y="918210"/>
                </a:lnTo>
                <a:lnTo>
                  <a:pt x="25400" y="918210"/>
                </a:lnTo>
                <a:lnTo>
                  <a:pt x="25400" y="919480"/>
                </a:lnTo>
                <a:lnTo>
                  <a:pt x="26670" y="919480"/>
                </a:lnTo>
                <a:lnTo>
                  <a:pt x="26670" y="920750"/>
                </a:lnTo>
                <a:lnTo>
                  <a:pt x="27940" y="920750"/>
                </a:lnTo>
                <a:lnTo>
                  <a:pt x="27940" y="901700"/>
                </a:lnTo>
                <a:close/>
              </a:path>
              <a:path w="27940" h="922020">
                <a:moveTo>
                  <a:pt x="27940" y="920750"/>
                </a:moveTo>
                <a:lnTo>
                  <a:pt x="26670" y="920750"/>
                </a:lnTo>
                <a:lnTo>
                  <a:pt x="26670" y="922020"/>
                </a:lnTo>
                <a:lnTo>
                  <a:pt x="27940" y="922020"/>
                </a:lnTo>
                <a:lnTo>
                  <a:pt x="27940" y="92075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519669" y="2885439"/>
            <a:ext cx="26670" cy="951230"/>
          </a:xfrm>
          <a:custGeom>
            <a:avLst/>
            <a:gdLst/>
            <a:ahLst/>
            <a:cxnLst/>
            <a:rect l="l" t="t" r="r" b="b"/>
            <a:pathLst>
              <a:path w="26670" h="951229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1229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51229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51229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51229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51229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51229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51229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51229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51229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1229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51229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51229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1229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51229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51229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51229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51229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51229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51229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51229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51229">
                <a:moveTo>
                  <a:pt x="22860" y="12700"/>
                </a:moveTo>
                <a:lnTo>
                  <a:pt x="253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close/>
              </a:path>
              <a:path w="26670" h="951229">
                <a:moveTo>
                  <a:pt x="2539" y="0"/>
                </a:moveTo>
                <a:lnTo>
                  <a:pt x="0" y="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  <a:path w="26670" h="951229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51229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5122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122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51229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51229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51229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51229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5122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51229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51229">
                <a:moveTo>
                  <a:pt x="26670" y="876300"/>
                </a:moveTo>
                <a:lnTo>
                  <a:pt x="0" y="876300"/>
                </a:lnTo>
                <a:lnTo>
                  <a:pt x="0" y="910590"/>
                </a:lnTo>
                <a:lnTo>
                  <a:pt x="1270" y="910590"/>
                </a:lnTo>
                <a:lnTo>
                  <a:pt x="1270" y="913130"/>
                </a:lnTo>
                <a:lnTo>
                  <a:pt x="2539" y="913130"/>
                </a:lnTo>
                <a:lnTo>
                  <a:pt x="2539" y="915670"/>
                </a:lnTo>
                <a:lnTo>
                  <a:pt x="3809" y="915670"/>
                </a:lnTo>
                <a:lnTo>
                  <a:pt x="3809" y="916940"/>
                </a:lnTo>
                <a:lnTo>
                  <a:pt x="5079" y="916940"/>
                </a:lnTo>
                <a:lnTo>
                  <a:pt x="5079" y="919480"/>
                </a:lnTo>
                <a:lnTo>
                  <a:pt x="6350" y="919480"/>
                </a:lnTo>
                <a:lnTo>
                  <a:pt x="6350" y="920750"/>
                </a:lnTo>
                <a:lnTo>
                  <a:pt x="26670" y="920750"/>
                </a:lnTo>
                <a:lnTo>
                  <a:pt x="26670" y="876300"/>
                </a:lnTo>
                <a:close/>
              </a:path>
              <a:path w="26670" h="951229">
                <a:moveTo>
                  <a:pt x="26670" y="920750"/>
                </a:moveTo>
                <a:lnTo>
                  <a:pt x="7620" y="920750"/>
                </a:lnTo>
                <a:lnTo>
                  <a:pt x="7620" y="923290"/>
                </a:lnTo>
                <a:lnTo>
                  <a:pt x="8889" y="923290"/>
                </a:lnTo>
                <a:lnTo>
                  <a:pt x="8889" y="925830"/>
                </a:lnTo>
                <a:lnTo>
                  <a:pt x="10159" y="925830"/>
                </a:lnTo>
                <a:lnTo>
                  <a:pt x="10159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  <a:path w="26670" h="951229">
                <a:moveTo>
                  <a:pt x="26670" y="927100"/>
                </a:moveTo>
                <a:lnTo>
                  <a:pt x="11429" y="927100"/>
                </a:lnTo>
                <a:lnTo>
                  <a:pt x="11429" y="929640"/>
                </a:lnTo>
                <a:lnTo>
                  <a:pt x="12700" y="929640"/>
                </a:lnTo>
                <a:lnTo>
                  <a:pt x="12700" y="930910"/>
                </a:lnTo>
                <a:lnTo>
                  <a:pt x="13970" y="930910"/>
                </a:lnTo>
                <a:lnTo>
                  <a:pt x="13970" y="933450"/>
                </a:lnTo>
                <a:lnTo>
                  <a:pt x="15239" y="933450"/>
                </a:lnTo>
                <a:lnTo>
                  <a:pt x="15239" y="935990"/>
                </a:lnTo>
                <a:lnTo>
                  <a:pt x="16509" y="935990"/>
                </a:lnTo>
                <a:lnTo>
                  <a:pt x="16509" y="937260"/>
                </a:lnTo>
                <a:lnTo>
                  <a:pt x="17779" y="937260"/>
                </a:lnTo>
                <a:lnTo>
                  <a:pt x="17779" y="939800"/>
                </a:lnTo>
                <a:lnTo>
                  <a:pt x="19050" y="939800"/>
                </a:lnTo>
                <a:lnTo>
                  <a:pt x="19050" y="941070"/>
                </a:lnTo>
                <a:lnTo>
                  <a:pt x="20320" y="941070"/>
                </a:lnTo>
                <a:lnTo>
                  <a:pt x="20320" y="943610"/>
                </a:lnTo>
                <a:lnTo>
                  <a:pt x="21589" y="943610"/>
                </a:lnTo>
                <a:lnTo>
                  <a:pt x="21589" y="944880"/>
                </a:lnTo>
                <a:lnTo>
                  <a:pt x="22859" y="944880"/>
                </a:lnTo>
                <a:lnTo>
                  <a:pt x="22859" y="946150"/>
                </a:lnTo>
                <a:lnTo>
                  <a:pt x="26670" y="946150"/>
                </a:lnTo>
                <a:lnTo>
                  <a:pt x="26670" y="927100"/>
                </a:lnTo>
                <a:close/>
              </a:path>
              <a:path w="26670" h="951229">
                <a:moveTo>
                  <a:pt x="26670" y="946150"/>
                </a:moveTo>
                <a:lnTo>
                  <a:pt x="22859" y="946150"/>
                </a:lnTo>
                <a:lnTo>
                  <a:pt x="22859" y="947420"/>
                </a:lnTo>
                <a:lnTo>
                  <a:pt x="24129" y="947420"/>
                </a:lnTo>
                <a:lnTo>
                  <a:pt x="24129" y="949960"/>
                </a:lnTo>
                <a:lnTo>
                  <a:pt x="25400" y="949960"/>
                </a:lnTo>
                <a:lnTo>
                  <a:pt x="2540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</a:pathLst>
          </a:custGeom>
          <a:solidFill>
            <a:srgbClr val="2346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546340" y="2910839"/>
            <a:ext cx="27940" cy="970280"/>
          </a:xfrm>
          <a:custGeom>
            <a:avLst/>
            <a:gdLst/>
            <a:ahLst/>
            <a:cxnLst/>
            <a:rect l="l" t="t" r="r" b="b"/>
            <a:pathLst>
              <a:path w="27940" h="97027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7027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7027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7027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7027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7027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7027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70279">
                <a:moveTo>
                  <a:pt x="13969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69" y="470535"/>
                </a:lnTo>
                <a:close/>
              </a:path>
              <a:path w="27940" h="970279">
                <a:moveTo>
                  <a:pt x="0" y="444500"/>
                </a:moveTo>
                <a:lnTo>
                  <a:pt x="0" y="469900"/>
                </a:lnTo>
                <a:lnTo>
                  <a:pt x="13969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7027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7027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7027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7027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7027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7027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7027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7027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7027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7027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7027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7027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70279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970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7027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7027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7027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7027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7027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7027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7027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7027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7027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7027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70279">
                <a:moveTo>
                  <a:pt x="27939" y="920750"/>
                </a:moveTo>
                <a:lnTo>
                  <a:pt x="0" y="920750"/>
                </a:lnTo>
                <a:lnTo>
                  <a:pt x="0" y="928370"/>
                </a:lnTo>
                <a:lnTo>
                  <a:pt x="1269" y="928370"/>
                </a:lnTo>
                <a:lnTo>
                  <a:pt x="1269" y="929640"/>
                </a:lnTo>
                <a:lnTo>
                  <a:pt x="2539" y="929640"/>
                </a:lnTo>
                <a:lnTo>
                  <a:pt x="2539" y="932180"/>
                </a:lnTo>
                <a:lnTo>
                  <a:pt x="3809" y="932180"/>
                </a:lnTo>
                <a:lnTo>
                  <a:pt x="3809" y="934720"/>
                </a:lnTo>
                <a:lnTo>
                  <a:pt x="5079" y="934720"/>
                </a:lnTo>
                <a:lnTo>
                  <a:pt x="5079" y="935990"/>
                </a:lnTo>
                <a:lnTo>
                  <a:pt x="6350" y="935990"/>
                </a:lnTo>
                <a:lnTo>
                  <a:pt x="6350" y="938530"/>
                </a:lnTo>
                <a:lnTo>
                  <a:pt x="7619" y="938530"/>
                </a:lnTo>
                <a:lnTo>
                  <a:pt x="7619" y="939800"/>
                </a:lnTo>
                <a:lnTo>
                  <a:pt x="8889" y="939800"/>
                </a:lnTo>
                <a:lnTo>
                  <a:pt x="8889" y="942340"/>
                </a:lnTo>
                <a:lnTo>
                  <a:pt x="10159" y="942340"/>
                </a:lnTo>
                <a:lnTo>
                  <a:pt x="10159" y="944880"/>
                </a:lnTo>
                <a:lnTo>
                  <a:pt x="11429" y="944880"/>
                </a:lnTo>
                <a:lnTo>
                  <a:pt x="11429" y="946150"/>
                </a:lnTo>
                <a:lnTo>
                  <a:pt x="12700" y="946150"/>
                </a:lnTo>
                <a:lnTo>
                  <a:pt x="12700" y="948690"/>
                </a:lnTo>
                <a:lnTo>
                  <a:pt x="13969" y="948690"/>
                </a:lnTo>
                <a:lnTo>
                  <a:pt x="13969" y="949960"/>
                </a:lnTo>
                <a:lnTo>
                  <a:pt x="15239" y="949960"/>
                </a:lnTo>
                <a:lnTo>
                  <a:pt x="15239" y="952500"/>
                </a:lnTo>
                <a:lnTo>
                  <a:pt x="16509" y="952500"/>
                </a:lnTo>
                <a:lnTo>
                  <a:pt x="16509" y="953770"/>
                </a:lnTo>
                <a:lnTo>
                  <a:pt x="17779" y="953770"/>
                </a:lnTo>
                <a:lnTo>
                  <a:pt x="17779" y="956310"/>
                </a:lnTo>
                <a:lnTo>
                  <a:pt x="19050" y="956310"/>
                </a:lnTo>
                <a:lnTo>
                  <a:pt x="1905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70279">
                <a:moveTo>
                  <a:pt x="27939" y="958850"/>
                </a:moveTo>
                <a:lnTo>
                  <a:pt x="20319" y="958850"/>
                </a:lnTo>
                <a:lnTo>
                  <a:pt x="20319" y="960120"/>
                </a:lnTo>
                <a:lnTo>
                  <a:pt x="21589" y="960120"/>
                </a:lnTo>
                <a:lnTo>
                  <a:pt x="21589" y="962660"/>
                </a:lnTo>
                <a:lnTo>
                  <a:pt x="22859" y="962660"/>
                </a:lnTo>
                <a:lnTo>
                  <a:pt x="2285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70279">
                <a:moveTo>
                  <a:pt x="27939" y="963930"/>
                </a:moveTo>
                <a:lnTo>
                  <a:pt x="24129" y="963930"/>
                </a:lnTo>
                <a:lnTo>
                  <a:pt x="24129" y="966470"/>
                </a:lnTo>
                <a:lnTo>
                  <a:pt x="25400" y="966470"/>
                </a:lnTo>
                <a:lnTo>
                  <a:pt x="25400" y="969010"/>
                </a:lnTo>
                <a:lnTo>
                  <a:pt x="26669" y="969010"/>
                </a:lnTo>
                <a:lnTo>
                  <a:pt x="2666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574280" y="2923539"/>
            <a:ext cx="26670" cy="1000760"/>
          </a:xfrm>
          <a:custGeom>
            <a:avLst/>
            <a:gdLst/>
            <a:ahLst/>
            <a:cxnLst/>
            <a:rect l="l" t="t" r="r" b="b"/>
            <a:pathLst>
              <a:path w="26670" h="1000760">
                <a:moveTo>
                  <a:pt x="26670" y="673100"/>
                </a:moveTo>
                <a:lnTo>
                  <a:pt x="0" y="67437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0760">
                <a:moveTo>
                  <a:pt x="0" y="6350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1000760">
                <a:moveTo>
                  <a:pt x="26670" y="584200"/>
                </a:moveTo>
                <a:lnTo>
                  <a:pt x="0" y="585470"/>
                </a:lnTo>
                <a:lnTo>
                  <a:pt x="0" y="635000"/>
                </a:lnTo>
                <a:lnTo>
                  <a:pt x="26670" y="636270"/>
                </a:lnTo>
                <a:lnTo>
                  <a:pt x="26670" y="584200"/>
                </a:lnTo>
                <a:close/>
              </a:path>
              <a:path w="26670" h="1000760">
                <a:moveTo>
                  <a:pt x="26670" y="546100"/>
                </a:moveTo>
                <a:lnTo>
                  <a:pt x="0" y="5473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1000760">
                <a:moveTo>
                  <a:pt x="26670" y="508000"/>
                </a:moveTo>
                <a:lnTo>
                  <a:pt x="0" y="5092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00760">
                <a:moveTo>
                  <a:pt x="0" y="4826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1000760">
                <a:moveTo>
                  <a:pt x="2667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000760">
                <a:moveTo>
                  <a:pt x="13335" y="457835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13335" y="457835"/>
                </a:lnTo>
                <a:close/>
              </a:path>
              <a:path w="26670" h="1000760">
                <a:moveTo>
                  <a:pt x="0" y="431800"/>
                </a:moveTo>
                <a:lnTo>
                  <a:pt x="0" y="457200"/>
                </a:lnTo>
                <a:lnTo>
                  <a:pt x="13335" y="457835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1000760">
                <a:moveTo>
                  <a:pt x="0" y="4191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0760">
                <a:moveTo>
                  <a:pt x="0" y="3937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00760">
                <a:moveTo>
                  <a:pt x="26670" y="381000"/>
                </a:moveTo>
                <a:lnTo>
                  <a:pt x="0" y="3822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000760">
                <a:moveTo>
                  <a:pt x="26670" y="368300"/>
                </a:moveTo>
                <a:lnTo>
                  <a:pt x="0" y="369570"/>
                </a:lnTo>
                <a:lnTo>
                  <a:pt x="0" y="38227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0760">
                <a:moveTo>
                  <a:pt x="0" y="279400"/>
                </a:moveTo>
                <a:lnTo>
                  <a:pt x="0" y="368300"/>
                </a:lnTo>
                <a:lnTo>
                  <a:pt x="26670" y="368300"/>
                </a:lnTo>
                <a:lnTo>
                  <a:pt x="26670" y="280670"/>
                </a:lnTo>
                <a:lnTo>
                  <a:pt x="0" y="279400"/>
                </a:lnTo>
                <a:close/>
              </a:path>
              <a:path w="26670" h="1000760">
                <a:moveTo>
                  <a:pt x="26670" y="254000"/>
                </a:moveTo>
                <a:lnTo>
                  <a:pt x="0" y="2552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1000760">
                <a:moveTo>
                  <a:pt x="26670" y="203200"/>
                </a:moveTo>
                <a:lnTo>
                  <a:pt x="0" y="204470"/>
                </a:lnTo>
                <a:lnTo>
                  <a:pt x="0" y="255270"/>
                </a:lnTo>
                <a:lnTo>
                  <a:pt x="26670" y="254000"/>
                </a:lnTo>
                <a:lnTo>
                  <a:pt x="26670" y="203200"/>
                </a:lnTo>
                <a:close/>
              </a:path>
              <a:path w="26670" h="1000760">
                <a:moveTo>
                  <a:pt x="26670" y="165100"/>
                </a:moveTo>
                <a:lnTo>
                  <a:pt x="0" y="1663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65100"/>
                </a:lnTo>
                <a:close/>
              </a:path>
              <a:path w="26670" h="1000760">
                <a:moveTo>
                  <a:pt x="2667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1000760">
                <a:moveTo>
                  <a:pt x="26670" y="76200"/>
                </a:moveTo>
                <a:lnTo>
                  <a:pt x="0" y="774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76200"/>
                </a:lnTo>
                <a:close/>
              </a:path>
              <a:path w="26670" h="1000760">
                <a:moveTo>
                  <a:pt x="26670" y="63500"/>
                </a:moveTo>
                <a:lnTo>
                  <a:pt x="0" y="6477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1000760">
                <a:moveTo>
                  <a:pt x="26670" y="25400"/>
                </a:moveTo>
                <a:lnTo>
                  <a:pt x="0" y="266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close/>
              </a:path>
              <a:path w="26670" h="1000760">
                <a:moveTo>
                  <a:pt x="1016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000760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000760">
                <a:moveTo>
                  <a:pt x="26670" y="698500"/>
                </a:moveTo>
                <a:lnTo>
                  <a:pt x="0" y="6985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98500"/>
                </a:lnTo>
                <a:close/>
              </a:path>
              <a:path w="26670" h="1000760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0760">
                <a:moveTo>
                  <a:pt x="2667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0250"/>
                </a:lnTo>
                <a:close/>
              </a:path>
              <a:path w="26670" h="1000760">
                <a:moveTo>
                  <a:pt x="26670" y="742950"/>
                </a:moveTo>
                <a:lnTo>
                  <a:pt x="0" y="7429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2950"/>
                </a:lnTo>
                <a:close/>
              </a:path>
              <a:path w="26670" h="1000760">
                <a:moveTo>
                  <a:pt x="26670" y="774700"/>
                </a:moveTo>
                <a:lnTo>
                  <a:pt x="0" y="7747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4700"/>
                </a:lnTo>
                <a:close/>
              </a:path>
              <a:path w="26670" h="100076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1000760">
                <a:moveTo>
                  <a:pt x="26670" y="793750"/>
                </a:moveTo>
                <a:lnTo>
                  <a:pt x="0" y="79375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3750"/>
                </a:lnTo>
                <a:close/>
              </a:path>
              <a:path w="26670" h="100076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000760">
                <a:moveTo>
                  <a:pt x="26670" y="812800"/>
                </a:moveTo>
                <a:lnTo>
                  <a:pt x="0" y="8128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2800"/>
                </a:lnTo>
                <a:close/>
              </a:path>
              <a:path w="26670" h="1000760">
                <a:moveTo>
                  <a:pt x="26670" y="838200"/>
                </a:moveTo>
                <a:lnTo>
                  <a:pt x="0" y="8382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38200"/>
                </a:lnTo>
                <a:close/>
              </a:path>
              <a:path w="26670" h="1000760">
                <a:moveTo>
                  <a:pt x="26670" y="908050"/>
                </a:moveTo>
                <a:lnTo>
                  <a:pt x="0" y="90805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08050"/>
                </a:lnTo>
                <a:close/>
              </a:path>
              <a:path w="26670" h="1000760">
                <a:moveTo>
                  <a:pt x="26670" y="946150"/>
                </a:moveTo>
                <a:lnTo>
                  <a:pt x="0" y="9461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  <a:path w="26670" h="100076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000760">
                <a:moveTo>
                  <a:pt x="26670" y="957580"/>
                </a:moveTo>
                <a:lnTo>
                  <a:pt x="0" y="957580"/>
                </a:lnTo>
                <a:lnTo>
                  <a:pt x="0" y="960120"/>
                </a:lnTo>
                <a:lnTo>
                  <a:pt x="1270" y="960120"/>
                </a:lnTo>
                <a:lnTo>
                  <a:pt x="1270" y="961390"/>
                </a:lnTo>
                <a:lnTo>
                  <a:pt x="2540" y="961390"/>
                </a:lnTo>
                <a:lnTo>
                  <a:pt x="2540" y="963930"/>
                </a:lnTo>
                <a:lnTo>
                  <a:pt x="26670" y="963930"/>
                </a:lnTo>
                <a:lnTo>
                  <a:pt x="26670" y="957580"/>
                </a:lnTo>
                <a:close/>
              </a:path>
              <a:path w="26670" h="1000760">
                <a:moveTo>
                  <a:pt x="26670" y="963930"/>
                </a:moveTo>
                <a:lnTo>
                  <a:pt x="3810" y="963930"/>
                </a:lnTo>
                <a:lnTo>
                  <a:pt x="3810" y="966470"/>
                </a:lnTo>
                <a:lnTo>
                  <a:pt x="5079" y="966470"/>
                </a:lnTo>
                <a:lnTo>
                  <a:pt x="5079" y="967740"/>
                </a:lnTo>
                <a:lnTo>
                  <a:pt x="6350" y="967740"/>
                </a:lnTo>
                <a:lnTo>
                  <a:pt x="6350" y="970280"/>
                </a:lnTo>
                <a:lnTo>
                  <a:pt x="7620" y="970280"/>
                </a:lnTo>
                <a:lnTo>
                  <a:pt x="762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000760">
                <a:moveTo>
                  <a:pt x="26670" y="971550"/>
                </a:moveTo>
                <a:lnTo>
                  <a:pt x="8890" y="971550"/>
                </a:lnTo>
                <a:lnTo>
                  <a:pt x="8890" y="974090"/>
                </a:lnTo>
                <a:lnTo>
                  <a:pt x="10160" y="974090"/>
                </a:lnTo>
                <a:lnTo>
                  <a:pt x="10160" y="976630"/>
                </a:lnTo>
                <a:lnTo>
                  <a:pt x="11429" y="976630"/>
                </a:lnTo>
                <a:lnTo>
                  <a:pt x="11429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0760">
                <a:moveTo>
                  <a:pt x="26670" y="977900"/>
                </a:moveTo>
                <a:lnTo>
                  <a:pt x="12700" y="977900"/>
                </a:lnTo>
                <a:lnTo>
                  <a:pt x="12700" y="980440"/>
                </a:lnTo>
                <a:lnTo>
                  <a:pt x="13970" y="980440"/>
                </a:lnTo>
                <a:lnTo>
                  <a:pt x="13970" y="981710"/>
                </a:lnTo>
                <a:lnTo>
                  <a:pt x="15240" y="981710"/>
                </a:lnTo>
                <a:lnTo>
                  <a:pt x="15240" y="984250"/>
                </a:lnTo>
                <a:lnTo>
                  <a:pt x="26670" y="984250"/>
                </a:lnTo>
                <a:lnTo>
                  <a:pt x="26670" y="977900"/>
                </a:lnTo>
                <a:close/>
              </a:path>
              <a:path w="26670" h="1000760">
                <a:moveTo>
                  <a:pt x="26670" y="984250"/>
                </a:moveTo>
                <a:lnTo>
                  <a:pt x="16510" y="984250"/>
                </a:lnTo>
                <a:lnTo>
                  <a:pt x="16510" y="985520"/>
                </a:lnTo>
                <a:lnTo>
                  <a:pt x="17779" y="985520"/>
                </a:lnTo>
                <a:lnTo>
                  <a:pt x="17779" y="988060"/>
                </a:lnTo>
                <a:lnTo>
                  <a:pt x="19050" y="988060"/>
                </a:lnTo>
                <a:lnTo>
                  <a:pt x="19050" y="990600"/>
                </a:lnTo>
                <a:lnTo>
                  <a:pt x="26670" y="990600"/>
                </a:lnTo>
                <a:lnTo>
                  <a:pt x="26670" y="984250"/>
                </a:lnTo>
                <a:close/>
              </a:path>
              <a:path w="26670" h="1000760">
                <a:moveTo>
                  <a:pt x="26670" y="990600"/>
                </a:moveTo>
                <a:lnTo>
                  <a:pt x="20320" y="990600"/>
                </a:lnTo>
                <a:lnTo>
                  <a:pt x="20320" y="991870"/>
                </a:lnTo>
                <a:lnTo>
                  <a:pt x="21590" y="991870"/>
                </a:lnTo>
                <a:lnTo>
                  <a:pt x="21590" y="994410"/>
                </a:lnTo>
                <a:lnTo>
                  <a:pt x="22860" y="994410"/>
                </a:lnTo>
                <a:lnTo>
                  <a:pt x="2286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000760">
                <a:moveTo>
                  <a:pt x="26670" y="995680"/>
                </a:moveTo>
                <a:lnTo>
                  <a:pt x="24129" y="995680"/>
                </a:lnTo>
                <a:lnTo>
                  <a:pt x="24129" y="998220"/>
                </a:lnTo>
                <a:lnTo>
                  <a:pt x="25400" y="998220"/>
                </a:lnTo>
                <a:lnTo>
                  <a:pt x="25400" y="1000760"/>
                </a:lnTo>
                <a:lnTo>
                  <a:pt x="26670" y="100076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346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600950" y="2936239"/>
            <a:ext cx="27940" cy="1037590"/>
          </a:xfrm>
          <a:custGeom>
            <a:avLst/>
            <a:gdLst/>
            <a:ahLst/>
            <a:cxnLst/>
            <a:rect l="l" t="t" r="r" b="b"/>
            <a:pathLst>
              <a:path w="27940" h="1037589">
                <a:moveTo>
                  <a:pt x="2794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37589">
                <a:moveTo>
                  <a:pt x="0" y="6223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23570"/>
                </a:lnTo>
                <a:lnTo>
                  <a:pt x="0" y="622300"/>
                </a:lnTo>
                <a:close/>
              </a:path>
              <a:path w="27940" h="1037589">
                <a:moveTo>
                  <a:pt x="2794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7940" y="623570"/>
                </a:lnTo>
                <a:lnTo>
                  <a:pt x="27940" y="571500"/>
                </a:lnTo>
                <a:close/>
              </a:path>
              <a:path w="27940" h="1037589">
                <a:moveTo>
                  <a:pt x="2794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1037589">
                <a:moveTo>
                  <a:pt x="2794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495300"/>
                </a:lnTo>
                <a:close/>
              </a:path>
              <a:path w="27940" h="1037589">
                <a:moveTo>
                  <a:pt x="0" y="469900"/>
                </a:moveTo>
                <a:lnTo>
                  <a:pt x="0" y="495300"/>
                </a:lnTo>
                <a:lnTo>
                  <a:pt x="27940" y="4953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1037589">
                <a:moveTo>
                  <a:pt x="2794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037589">
                <a:moveTo>
                  <a:pt x="13970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5770"/>
                </a:lnTo>
                <a:lnTo>
                  <a:pt x="13970" y="445135"/>
                </a:lnTo>
                <a:close/>
              </a:path>
              <a:path w="27940" h="1037589">
                <a:moveTo>
                  <a:pt x="0" y="419100"/>
                </a:moveTo>
                <a:lnTo>
                  <a:pt x="0" y="444500"/>
                </a:lnTo>
                <a:lnTo>
                  <a:pt x="13970" y="445135"/>
                </a:lnTo>
                <a:lnTo>
                  <a:pt x="27940" y="444500"/>
                </a:lnTo>
                <a:lnTo>
                  <a:pt x="27940" y="420370"/>
                </a:lnTo>
                <a:lnTo>
                  <a:pt x="0" y="419100"/>
                </a:lnTo>
                <a:close/>
              </a:path>
              <a:path w="27940" h="1037589">
                <a:moveTo>
                  <a:pt x="0" y="4064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37589">
                <a:moveTo>
                  <a:pt x="0" y="3810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82270"/>
                </a:lnTo>
                <a:lnTo>
                  <a:pt x="0" y="381000"/>
                </a:lnTo>
                <a:close/>
              </a:path>
              <a:path w="27940" h="1037589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1037589">
                <a:moveTo>
                  <a:pt x="2794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37589">
                <a:moveTo>
                  <a:pt x="0" y="266700"/>
                </a:moveTo>
                <a:lnTo>
                  <a:pt x="0" y="355600"/>
                </a:lnTo>
                <a:lnTo>
                  <a:pt x="27940" y="355600"/>
                </a:lnTo>
                <a:lnTo>
                  <a:pt x="27940" y="267970"/>
                </a:lnTo>
                <a:lnTo>
                  <a:pt x="0" y="266700"/>
                </a:lnTo>
                <a:close/>
              </a:path>
              <a:path w="27940" h="1037589">
                <a:moveTo>
                  <a:pt x="2794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1037589">
                <a:moveTo>
                  <a:pt x="2794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1037589">
                <a:moveTo>
                  <a:pt x="2794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52400"/>
                </a:lnTo>
                <a:close/>
              </a:path>
              <a:path w="27940" h="1037589">
                <a:moveTo>
                  <a:pt x="2794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39700"/>
                </a:lnTo>
                <a:close/>
              </a:path>
              <a:path w="27940" h="1037589">
                <a:moveTo>
                  <a:pt x="2794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63500"/>
                </a:lnTo>
                <a:close/>
              </a:path>
              <a:path w="27940" h="1037589">
                <a:moveTo>
                  <a:pt x="2794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50800"/>
                </a:lnTo>
                <a:close/>
              </a:path>
              <a:path w="27940" h="1037589">
                <a:moveTo>
                  <a:pt x="2540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25400"/>
                </a:lnTo>
                <a:lnTo>
                  <a:pt x="25400" y="25400"/>
                </a:lnTo>
                <a:lnTo>
                  <a:pt x="25400" y="12700"/>
                </a:lnTo>
                <a:close/>
              </a:path>
              <a:path w="27940" h="1037589">
                <a:moveTo>
                  <a:pt x="5079" y="0"/>
                </a:moveTo>
                <a:lnTo>
                  <a:pt x="0" y="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1037589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037589">
                <a:moveTo>
                  <a:pt x="2794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85800"/>
                </a:lnTo>
                <a:close/>
              </a:path>
              <a:path w="27940" h="103758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3758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037589">
                <a:moveTo>
                  <a:pt x="2794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0250"/>
                </a:lnTo>
                <a:close/>
              </a:path>
              <a:path w="27940" h="1037589">
                <a:moveTo>
                  <a:pt x="2794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62000"/>
                </a:lnTo>
                <a:close/>
              </a:path>
              <a:path w="27940" h="1037589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1037589">
                <a:moveTo>
                  <a:pt x="2794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81050"/>
                </a:lnTo>
                <a:close/>
              </a:path>
              <a:path w="27940" h="1037589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037589">
                <a:moveTo>
                  <a:pt x="2794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00100"/>
                </a:lnTo>
                <a:close/>
              </a:path>
              <a:path w="27940" h="1037589">
                <a:moveTo>
                  <a:pt x="2794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25500"/>
                </a:lnTo>
                <a:close/>
              </a:path>
              <a:path w="27940" h="1037589">
                <a:moveTo>
                  <a:pt x="2794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895350"/>
                </a:lnTo>
                <a:close/>
              </a:path>
              <a:path w="27940" h="1037589">
                <a:moveTo>
                  <a:pt x="2794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33450"/>
                </a:lnTo>
                <a:close/>
              </a:path>
              <a:path w="27940" h="1037589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037589">
                <a:moveTo>
                  <a:pt x="2794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7940" y="951229"/>
                </a:lnTo>
                <a:lnTo>
                  <a:pt x="27940" y="944880"/>
                </a:lnTo>
                <a:close/>
              </a:path>
              <a:path w="27940" h="1037589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1037589">
                <a:moveTo>
                  <a:pt x="2794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1270" y="989330"/>
                </a:lnTo>
                <a:lnTo>
                  <a:pt x="1270" y="991870"/>
                </a:lnTo>
                <a:lnTo>
                  <a:pt x="2540" y="991870"/>
                </a:lnTo>
                <a:lnTo>
                  <a:pt x="2540" y="993140"/>
                </a:lnTo>
                <a:lnTo>
                  <a:pt x="3809" y="993140"/>
                </a:lnTo>
                <a:lnTo>
                  <a:pt x="3809" y="995680"/>
                </a:lnTo>
                <a:lnTo>
                  <a:pt x="27940" y="995680"/>
                </a:lnTo>
                <a:lnTo>
                  <a:pt x="27940" y="977900"/>
                </a:lnTo>
                <a:close/>
              </a:path>
              <a:path w="27940" h="1037589">
                <a:moveTo>
                  <a:pt x="27940" y="995680"/>
                </a:moveTo>
                <a:lnTo>
                  <a:pt x="5079" y="995680"/>
                </a:lnTo>
                <a:lnTo>
                  <a:pt x="5079" y="998220"/>
                </a:lnTo>
                <a:lnTo>
                  <a:pt x="6350" y="998220"/>
                </a:lnTo>
                <a:lnTo>
                  <a:pt x="6350" y="999490"/>
                </a:lnTo>
                <a:lnTo>
                  <a:pt x="7620" y="999490"/>
                </a:lnTo>
                <a:lnTo>
                  <a:pt x="7620" y="1002030"/>
                </a:lnTo>
                <a:lnTo>
                  <a:pt x="8890" y="1002030"/>
                </a:lnTo>
                <a:lnTo>
                  <a:pt x="8890" y="1003300"/>
                </a:lnTo>
                <a:lnTo>
                  <a:pt x="10159" y="1003300"/>
                </a:lnTo>
                <a:lnTo>
                  <a:pt x="10159" y="1005840"/>
                </a:lnTo>
                <a:lnTo>
                  <a:pt x="11429" y="1005840"/>
                </a:lnTo>
                <a:lnTo>
                  <a:pt x="11429" y="1008380"/>
                </a:lnTo>
                <a:lnTo>
                  <a:pt x="12700" y="1008380"/>
                </a:lnTo>
                <a:lnTo>
                  <a:pt x="12700" y="1010920"/>
                </a:lnTo>
                <a:lnTo>
                  <a:pt x="13970" y="1010920"/>
                </a:lnTo>
                <a:lnTo>
                  <a:pt x="13970" y="1013460"/>
                </a:lnTo>
                <a:lnTo>
                  <a:pt x="15240" y="1013460"/>
                </a:lnTo>
                <a:lnTo>
                  <a:pt x="15240" y="1016000"/>
                </a:lnTo>
                <a:lnTo>
                  <a:pt x="27940" y="1016000"/>
                </a:lnTo>
                <a:lnTo>
                  <a:pt x="27940" y="995680"/>
                </a:lnTo>
                <a:close/>
              </a:path>
              <a:path w="27940" h="1037589">
                <a:moveTo>
                  <a:pt x="27940" y="1016000"/>
                </a:moveTo>
                <a:lnTo>
                  <a:pt x="16509" y="1016000"/>
                </a:lnTo>
                <a:lnTo>
                  <a:pt x="16509" y="1018540"/>
                </a:lnTo>
                <a:lnTo>
                  <a:pt x="17779" y="1018540"/>
                </a:lnTo>
                <a:lnTo>
                  <a:pt x="17779" y="1021080"/>
                </a:lnTo>
                <a:lnTo>
                  <a:pt x="19050" y="1021080"/>
                </a:lnTo>
                <a:lnTo>
                  <a:pt x="19050" y="1022350"/>
                </a:lnTo>
                <a:lnTo>
                  <a:pt x="27940" y="1022350"/>
                </a:lnTo>
                <a:lnTo>
                  <a:pt x="27940" y="1016000"/>
                </a:lnTo>
                <a:close/>
              </a:path>
              <a:path w="27940" h="1037589">
                <a:moveTo>
                  <a:pt x="27940" y="1022350"/>
                </a:moveTo>
                <a:lnTo>
                  <a:pt x="20320" y="1022350"/>
                </a:lnTo>
                <a:lnTo>
                  <a:pt x="20320" y="1024890"/>
                </a:lnTo>
                <a:lnTo>
                  <a:pt x="21590" y="1024890"/>
                </a:lnTo>
                <a:lnTo>
                  <a:pt x="21590" y="1027430"/>
                </a:lnTo>
                <a:lnTo>
                  <a:pt x="22859" y="1027430"/>
                </a:lnTo>
                <a:lnTo>
                  <a:pt x="22859" y="1029970"/>
                </a:lnTo>
                <a:lnTo>
                  <a:pt x="24129" y="1029970"/>
                </a:lnTo>
                <a:lnTo>
                  <a:pt x="24129" y="1032510"/>
                </a:lnTo>
                <a:lnTo>
                  <a:pt x="25400" y="1032510"/>
                </a:lnTo>
                <a:lnTo>
                  <a:pt x="25400" y="1035050"/>
                </a:lnTo>
                <a:lnTo>
                  <a:pt x="27940" y="1035050"/>
                </a:lnTo>
                <a:lnTo>
                  <a:pt x="27940" y="1022350"/>
                </a:lnTo>
                <a:close/>
              </a:path>
              <a:path w="27940" h="1037589">
                <a:moveTo>
                  <a:pt x="27940" y="1035050"/>
                </a:moveTo>
                <a:lnTo>
                  <a:pt x="26670" y="1035050"/>
                </a:lnTo>
                <a:lnTo>
                  <a:pt x="26670" y="1037590"/>
                </a:lnTo>
                <a:lnTo>
                  <a:pt x="27940" y="1037590"/>
                </a:lnTo>
                <a:lnTo>
                  <a:pt x="27940" y="1035050"/>
                </a:lnTo>
                <a:close/>
              </a:path>
            </a:pathLst>
          </a:custGeom>
          <a:solidFill>
            <a:srgbClr val="234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628890" y="2961639"/>
            <a:ext cx="26670" cy="1061720"/>
          </a:xfrm>
          <a:custGeom>
            <a:avLst/>
            <a:gdLst/>
            <a:ahLst/>
            <a:cxnLst/>
            <a:rect l="l" t="t" r="r" b="b"/>
            <a:pathLst>
              <a:path w="26670" h="1061720">
                <a:moveTo>
                  <a:pt x="26669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061720">
                <a:moveTo>
                  <a:pt x="0" y="5969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598170"/>
                </a:lnTo>
                <a:lnTo>
                  <a:pt x="0" y="596900"/>
                </a:lnTo>
                <a:close/>
              </a:path>
              <a:path w="26670" h="1061720">
                <a:moveTo>
                  <a:pt x="26669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69" y="598170"/>
                </a:lnTo>
                <a:lnTo>
                  <a:pt x="26669" y="546100"/>
                </a:lnTo>
                <a:close/>
              </a:path>
              <a:path w="26670" h="1061720">
                <a:moveTo>
                  <a:pt x="26669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69" y="546100"/>
                </a:lnTo>
                <a:lnTo>
                  <a:pt x="26669" y="508000"/>
                </a:lnTo>
                <a:close/>
              </a:path>
              <a:path w="26670" h="1061720">
                <a:moveTo>
                  <a:pt x="26669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469900"/>
                </a:lnTo>
                <a:close/>
              </a:path>
              <a:path w="26670" h="1061720">
                <a:moveTo>
                  <a:pt x="0" y="444500"/>
                </a:moveTo>
                <a:lnTo>
                  <a:pt x="0" y="469900"/>
                </a:lnTo>
                <a:lnTo>
                  <a:pt x="26669" y="469900"/>
                </a:lnTo>
                <a:lnTo>
                  <a:pt x="26669" y="445770"/>
                </a:lnTo>
                <a:lnTo>
                  <a:pt x="0" y="444500"/>
                </a:lnTo>
                <a:close/>
              </a:path>
              <a:path w="26670" h="1061720">
                <a:moveTo>
                  <a:pt x="26669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431800"/>
                </a:lnTo>
                <a:close/>
              </a:path>
              <a:path w="26670" h="1061720">
                <a:moveTo>
                  <a:pt x="13334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69" y="431800"/>
                </a:lnTo>
                <a:lnTo>
                  <a:pt x="26669" y="420370"/>
                </a:lnTo>
                <a:lnTo>
                  <a:pt x="13334" y="419735"/>
                </a:lnTo>
                <a:close/>
              </a:path>
              <a:path w="26670" h="1061720">
                <a:moveTo>
                  <a:pt x="0" y="393700"/>
                </a:moveTo>
                <a:lnTo>
                  <a:pt x="0" y="419100"/>
                </a:lnTo>
                <a:lnTo>
                  <a:pt x="13334" y="419735"/>
                </a:lnTo>
                <a:lnTo>
                  <a:pt x="26669" y="419100"/>
                </a:lnTo>
                <a:lnTo>
                  <a:pt x="26669" y="394970"/>
                </a:lnTo>
                <a:lnTo>
                  <a:pt x="0" y="393700"/>
                </a:lnTo>
                <a:close/>
              </a:path>
              <a:path w="26670" h="1061720">
                <a:moveTo>
                  <a:pt x="0" y="381000"/>
                </a:moveTo>
                <a:lnTo>
                  <a:pt x="0" y="393700"/>
                </a:lnTo>
                <a:lnTo>
                  <a:pt x="26669" y="393700"/>
                </a:lnTo>
                <a:lnTo>
                  <a:pt x="26669" y="382270"/>
                </a:lnTo>
                <a:lnTo>
                  <a:pt x="0" y="381000"/>
                </a:lnTo>
                <a:close/>
              </a:path>
              <a:path w="26670" h="1061720">
                <a:moveTo>
                  <a:pt x="0" y="355600"/>
                </a:moveTo>
                <a:lnTo>
                  <a:pt x="0" y="381000"/>
                </a:lnTo>
                <a:lnTo>
                  <a:pt x="26669" y="381000"/>
                </a:lnTo>
                <a:lnTo>
                  <a:pt x="26669" y="356870"/>
                </a:lnTo>
                <a:lnTo>
                  <a:pt x="0" y="355600"/>
                </a:lnTo>
                <a:close/>
              </a:path>
              <a:path w="26670" h="1061720">
                <a:moveTo>
                  <a:pt x="2666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42900"/>
                </a:lnTo>
                <a:close/>
              </a:path>
              <a:path w="26670" h="1061720">
                <a:moveTo>
                  <a:pt x="26669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1061720">
                <a:moveTo>
                  <a:pt x="0" y="241300"/>
                </a:moveTo>
                <a:lnTo>
                  <a:pt x="0" y="330200"/>
                </a:lnTo>
                <a:lnTo>
                  <a:pt x="26669" y="330200"/>
                </a:lnTo>
                <a:lnTo>
                  <a:pt x="26669" y="242570"/>
                </a:lnTo>
                <a:lnTo>
                  <a:pt x="0" y="241300"/>
                </a:lnTo>
                <a:close/>
              </a:path>
              <a:path w="26670" h="1061720">
                <a:moveTo>
                  <a:pt x="26669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15900"/>
                </a:lnTo>
                <a:close/>
              </a:path>
              <a:path w="26670" h="1061720">
                <a:moveTo>
                  <a:pt x="26669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69" y="215900"/>
                </a:lnTo>
                <a:lnTo>
                  <a:pt x="26669" y="165100"/>
                </a:lnTo>
                <a:close/>
              </a:path>
              <a:path w="26670" h="1061720">
                <a:moveTo>
                  <a:pt x="26669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27000"/>
                </a:lnTo>
                <a:close/>
              </a:path>
              <a:path w="26670" h="1061720">
                <a:moveTo>
                  <a:pt x="26669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69" y="127000"/>
                </a:lnTo>
                <a:lnTo>
                  <a:pt x="26669" y="114300"/>
                </a:lnTo>
                <a:close/>
              </a:path>
              <a:path w="26670" h="1061720">
                <a:moveTo>
                  <a:pt x="26669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69" y="114300"/>
                </a:lnTo>
                <a:lnTo>
                  <a:pt x="26669" y="38100"/>
                </a:lnTo>
                <a:close/>
              </a:path>
              <a:path w="26670" h="1061720">
                <a:moveTo>
                  <a:pt x="26669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1061720">
                <a:moveTo>
                  <a:pt x="17779" y="0"/>
                </a:moveTo>
                <a:lnTo>
                  <a:pt x="0" y="0"/>
                </a:lnTo>
                <a:lnTo>
                  <a:pt x="0" y="25400"/>
                </a:lnTo>
                <a:lnTo>
                  <a:pt x="26669" y="25400"/>
                </a:lnTo>
                <a:lnTo>
                  <a:pt x="2666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1061720">
                <a:moveTo>
                  <a:pt x="26669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47700"/>
                </a:lnTo>
                <a:close/>
              </a:path>
              <a:path w="26670" h="1061720">
                <a:moveTo>
                  <a:pt x="26669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0400"/>
                </a:lnTo>
                <a:close/>
              </a:path>
              <a:path w="26670" h="1061720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06172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061720">
                <a:moveTo>
                  <a:pt x="26669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4850"/>
                </a:lnTo>
                <a:close/>
              </a:path>
              <a:path w="26670" h="1061720">
                <a:moveTo>
                  <a:pt x="2666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6600"/>
                </a:lnTo>
                <a:close/>
              </a:path>
              <a:path w="26670" h="1061720">
                <a:moveTo>
                  <a:pt x="2666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69" y="755650"/>
                </a:lnTo>
                <a:lnTo>
                  <a:pt x="26669" y="742950"/>
                </a:lnTo>
                <a:close/>
              </a:path>
              <a:path w="26670" h="1061720">
                <a:moveTo>
                  <a:pt x="26669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755650"/>
                </a:lnTo>
                <a:close/>
              </a:path>
              <a:path w="26670" h="1061720">
                <a:moveTo>
                  <a:pt x="26669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69" y="774700"/>
                </a:lnTo>
                <a:lnTo>
                  <a:pt x="26669" y="762000"/>
                </a:lnTo>
                <a:close/>
              </a:path>
              <a:path w="26670" h="1061720">
                <a:moveTo>
                  <a:pt x="26669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74700"/>
                </a:lnTo>
                <a:close/>
              </a:path>
              <a:path w="26670" h="1061720">
                <a:moveTo>
                  <a:pt x="26669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69" y="869950"/>
                </a:lnTo>
                <a:lnTo>
                  <a:pt x="26669" y="800100"/>
                </a:lnTo>
                <a:close/>
              </a:path>
              <a:path w="26670" h="1061720">
                <a:moveTo>
                  <a:pt x="26669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869950"/>
                </a:lnTo>
                <a:close/>
              </a:path>
              <a:path w="26670" h="1061720">
                <a:moveTo>
                  <a:pt x="26669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69" y="913130"/>
                </a:lnTo>
                <a:lnTo>
                  <a:pt x="26669" y="908050"/>
                </a:lnTo>
                <a:close/>
              </a:path>
              <a:path w="26670" h="1061720">
                <a:moveTo>
                  <a:pt x="26669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13130"/>
                </a:lnTo>
                <a:close/>
              </a:path>
              <a:path w="26670" h="1061720">
                <a:moveTo>
                  <a:pt x="26669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69" y="925829"/>
                </a:lnTo>
                <a:lnTo>
                  <a:pt x="26669" y="919480"/>
                </a:lnTo>
                <a:close/>
              </a:path>
              <a:path w="26670" h="1061720">
                <a:moveTo>
                  <a:pt x="26669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69" y="952500"/>
                </a:lnTo>
                <a:lnTo>
                  <a:pt x="26669" y="925830"/>
                </a:lnTo>
                <a:close/>
              </a:path>
              <a:path w="26670" h="1061720">
                <a:moveTo>
                  <a:pt x="26669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52500"/>
                </a:lnTo>
                <a:close/>
              </a:path>
              <a:path w="26670" h="1061720">
                <a:moveTo>
                  <a:pt x="2666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69" y="977899"/>
                </a:lnTo>
                <a:lnTo>
                  <a:pt x="26669" y="970280"/>
                </a:lnTo>
                <a:close/>
              </a:path>
              <a:path w="26670" h="1061720">
                <a:moveTo>
                  <a:pt x="26669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69" y="990600"/>
                </a:lnTo>
                <a:lnTo>
                  <a:pt x="26669" y="977900"/>
                </a:lnTo>
                <a:close/>
              </a:path>
              <a:path w="26670" h="1061720">
                <a:moveTo>
                  <a:pt x="26669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90600"/>
                </a:lnTo>
                <a:close/>
              </a:path>
              <a:path w="26670" h="1061720">
                <a:moveTo>
                  <a:pt x="26669" y="996950"/>
                </a:moveTo>
                <a:lnTo>
                  <a:pt x="0" y="996950"/>
                </a:lnTo>
                <a:lnTo>
                  <a:pt x="0" y="1014730"/>
                </a:lnTo>
                <a:lnTo>
                  <a:pt x="1269" y="1014730"/>
                </a:lnTo>
                <a:lnTo>
                  <a:pt x="1269" y="1016000"/>
                </a:lnTo>
                <a:lnTo>
                  <a:pt x="2539" y="1016000"/>
                </a:lnTo>
                <a:lnTo>
                  <a:pt x="2539" y="1018540"/>
                </a:lnTo>
                <a:lnTo>
                  <a:pt x="3809" y="1018540"/>
                </a:lnTo>
                <a:lnTo>
                  <a:pt x="3809" y="1021080"/>
                </a:lnTo>
                <a:lnTo>
                  <a:pt x="5079" y="1021080"/>
                </a:lnTo>
                <a:lnTo>
                  <a:pt x="5079" y="1023620"/>
                </a:lnTo>
                <a:lnTo>
                  <a:pt x="6350" y="1023620"/>
                </a:lnTo>
                <a:lnTo>
                  <a:pt x="6350" y="1026160"/>
                </a:lnTo>
                <a:lnTo>
                  <a:pt x="7619" y="1026160"/>
                </a:lnTo>
                <a:lnTo>
                  <a:pt x="7619" y="1028700"/>
                </a:lnTo>
                <a:lnTo>
                  <a:pt x="8889" y="1028700"/>
                </a:lnTo>
                <a:lnTo>
                  <a:pt x="8889" y="1031240"/>
                </a:lnTo>
                <a:lnTo>
                  <a:pt x="10159" y="1031240"/>
                </a:lnTo>
                <a:lnTo>
                  <a:pt x="10159" y="1033780"/>
                </a:lnTo>
                <a:lnTo>
                  <a:pt x="11429" y="1033780"/>
                </a:lnTo>
                <a:lnTo>
                  <a:pt x="11429" y="1035050"/>
                </a:lnTo>
                <a:lnTo>
                  <a:pt x="12700" y="1035050"/>
                </a:lnTo>
                <a:lnTo>
                  <a:pt x="12700" y="1037590"/>
                </a:lnTo>
                <a:lnTo>
                  <a:pt x="13969" y="1037590"/>
                </a:lnTo>
                <a:lnTo>
                  <a:pt x="13969" y="1040130"/>
                </a:lnTo>
                <a:lnTo>
                  <a:pt x="26669" y="1040130"/>
                </a:lnTo>
                <a:lnTo>
                  <a:pt x="26669" y="996950"/>
                </a:lnTo>
                <a:close/>
              </a:path>
              <a:path w="26670" h="1061720">
                <a:moveTo>
                  <a:pt x="26669" y="1040130"/>
                </a:moveTo>
                <a:lnTo>
                  <a:pt x="15239" y="1040130"/>
                </a:lnTo>
                <a:lnTo>
                  <a:pt x="15239" y="1042670"/>
                </a:lnTo>
                <a:lnTo>
                  <a:pt x="16509" y="1042670"/>
                </a:lnTo>
                <a:lnTo>
                  <a:pt x="16509" y="1045210"/>
                </a:lnTo>
                <a:lnTo>
                  <a:pt x="17779" y="1045210"/>
                </a:lnTo>
                <a:lnTo>
                  <a:pt x="17779" y="1047750"/>
                </a:lnTo>
                <a:lnTo>
                  <a:pt x="26669" y="1047750"/>
                </a:lnTo>
                <a:lnTo>
                  <a:pt x="26669" y="1040130"/>
                </a:lnTo>
                <a:close/>
              </a:path>
              <a:path w="26670" h="1061720">
                <a:moveTo>
                  <a:pt x="26669" y="1047750"/>
                </a:moveTo>
                <a:lnTo>
                  <a:pt x="19050" y="1047750"/>
                </a:lnTo>
                <a:lnTo>
                  <a:pt x="19050" y="1050290"/>
                </a:lnTo>
                <a:lnTo>
                  <a:pt x="20319" y="1050290"/>
                </a:lnTo>
                <a:lnTo>
                  <a:pt x="20319" y="1052830"/>
                </a:lnTo>
                <a:lnTo>
                  <a:pt x="21589" y="1052830"/>
                </a:lnTo>
                <a:lnTo>
                  <a:pt x="21589" y="1054100"/>
                </a:lnTo>
                <a:lnTo>
                  <a:pt x="26669" y="1054100"/>
                </a:lnTo>
                <a:lnTo>
                  <a:pt x="26669" y="1047750"/>
                </a:lnTo>
                <a:close/>
              </a:path>
              <a:path w="26670" h="1061720">
                <a:moveTo>
                  <a:pt x="26669" y="1054100"/>
                </a:moveTo>
                <a:lnTo>
                  <a:pt x="22859" y="1054100"/>
                </a:lnTo>
                <a:lnTo>
                  <a:pt x="22859" y="1056640"/>
                </a:lnTo>
                <a:lnTo>
                  <a:pt x="24129" y="1056640"/>
                </a:lnTo>
                <a:lnTo>
                  <a:pt x="24129" y="1059180"/>
                </a:lnTo>
                <a:lnTo>
                  <a:pt x="26669" y="1059180"/>
                </a:lnTo>
                <a:lnTo>
                  <a:pt x="26669" y="1054100"/>
                </a:lnTo>
                <a:close/>
              </a:path>
              <a:path w="26670" h="1061720">
                <a:moveTo>
                  <a:pt x="26669" y="1059180"/>
                </a:moveTo>
                <a:lnTo>
                  <a:pt x="25400" y="1059180"/>
                </a:lnTo>
                <a:lnTo>
                  <a:pt x="25400" y="1061720"/>
                </a:lnTo>
                <a:lnTo>
                  <a:pt x="26669" y="1061720"/>
                </a:lnTo>
                <a:lnTo>
                  <a:pt x="26669" y="105918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655559" y="2974339"/>
            <a:ext cx="27940" cy="1101090"/>
          </a:xfrm>
          <a:custGeom>
            <a:avLst/>
            <a:gdLst/>
            <a:ahLst/>
            <a:cxnLst/>
            <a:rect l="l" t="t" r="r" b="b"/>
            <a:pathLst>
              <a:path w="27940" h="1101089">
                <a:moveTo>
                  <a:pt x="12700" y="0"/>
                </a:moveTo>
                <a:lnTo>
                  <a:pt x="0" y="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10108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101089">
                <a:moveTo>
                  <a:pt x="27940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47700"/>
                </a:lnTo>
                <a:close/>
              </a:path>
              <a:path w="27940" h="110108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0108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101089">
                <a:moveTo>
                  <a:pt x="27940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2150"/>
                </a:lnTo>
                <a:close/>
              </a:path>
              <a:path w="27940" h="1101089">
                <a:moveTo>
                  <a:pt x="2794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23900"/>
                </a:lnTo>
                <a:close/>
              </a:path>
              <a:path w="27940" h="1101089">
                <a:moveTo>
                  <a:pt x="2794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0250"/>
                </a:lnTo>
                <a:close/>
              </a:path>
              <a:path w="27940" h="1101089">
                <a:moveTo>
                  <a:pt x="27940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7940" y="749299"/>
                </a:lnTo>
                <a:lnTo>
                  <a:pt x="27940" y="742950"/>
                </a:lnTo>
                <a:close/>
              </a:path>
              <a:path w="27940" h="1101089">
                <a:moveTo>
                  <a:pt x="2794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49300"/>
                </a:lnTo>
                <a:close/>
              </a:path>
              <a:path w="27940" h="1101089">
                <a:moveTo>
                  <a:pt x="27940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2000"/>
                </a:lnTo>
                <a:close/>
              </a:path>
              <a:path w="27940" h="1101089">
                <a:moveTo>
                  <a:pt x="27940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787400"/>
                </a:lnTo>
                <a:close/>
              </a:path>
              <a:path w="27940" h="1101089">
                <a:moveTo>
                  <a:pt x="27940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57250"/>
                </a:lnTo>
                <a:close/>
              </a:path>
              <a:path w="27940" h="1101089">
                <a:moveTo>
                  <a:pt x="27940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95350"/>
                </a:lnTo>
                <a:close/>
              </a:path>
              <a:path w="27940" h="1101089">
                <a:moveTo>
                  <a:pt x="2794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900430"/>
                </a:lnTo>
                <a:close/>
              </a:path>
              <a:path w="27940" h="1101089">
                <a:moveTo>
                  <a:pt x="27940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906780"/>
                </a:lnTo>
                <a:close/>
              </a:path>
              <a:path w="27940" h="1101089">
                <a:moveTo>
                  <a:pt x="27940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13130"/>
                </a:lnTo>
                <a:close/>
              </a:path>
              <a:path w="27940" h="1101089">
                <a:moveTo>
                  <a:pt x="27940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7940" y="957580"/>
                </a:lnTo>
                <a:lnTo>
                  <a:pt x="27940" y="939800"/>
                </a:lnTo>
                <a:close/>
              </a:path>
              <a:path w="27940" h="1101089">
                <a:moveTo>
                  <a:pt x="2794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57580"/>
                </a:lnTo>
                <a:close/>
              </a:path>
              <a:path w="27940" h="1101089">
                <a:moveTo>
                  <a:pt x="27940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65200"/>
                </a:lnTo>
                <a:close/>
              </a:path>
              <a:path w="27940" h="1101089">
                <a:moveTo>
                  <a:pt x="27940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7900"/>
                </a:lnTo>
                <a:close/>
              </a:path>
              <a:path w="27940" h="1101089">
                <a:moveTo>
                  <a:pt x="27940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84250"/>
                </a:lnTo>
                <a:close/>
              </a:path>
              <a:path w="27940" h="1101089">
                <a:moveTo>
                  <a:pt x="27940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7940" y="1035050"/>
                </a:lnTo>
                <a:lnTo>
                  <a:pt x="27940" y="1027430"/>
                </a:lnTo>
                <a:close/>
              </a:path>
              <a:path w="27940" h="1101089">
                <a:moveTo>
                  <a:pt x="27940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35050"/>
                </a:lnTo>
                <a:close/>
              </a:path>
              <a:path w="27940" h="1101089">
                <a:moveTo>
                  <a:pt x="27940" y="1041400"/>
                </a:moveTo>
                <a:lnTo>
                  <a:pt x="0" y="1041400"/>
                </a:lnTo>
                <a:lnTo>
                  <a:pt x="0" y="1051560"/>
                </a:lnTo>
                <a:lnTo>
                  <a:pt x="1270" y="1051560"/>
                </a:lnTo>
                <a:lnTo>
                  <a:pt x="1270" y="1054100"/>
                </a:lnTo>
                <a:lnTo>
                  <a:pt x="27940" y="1054100"/>
                </a:lnTo>
                <a:lnTo>
                  <a:pt x="27940" y="1041400"/>
                </a:lnTo>
                <a:close/>
              </a:path>
              <a:path w="27940" h="1101089">
                <a:moveTo>
                  <a:pt x="27940" y="1054100"/>
                </a:moveTo>
                <a:lnTo>
                  <a:pt x="2540" y="1054100"/>
                </a:lnTo>
                <a:lnTo>
                  <a:pt x="2540" y="1056640"/>
                </a:lnTo>
                <a:lnTo>
                  <a:pt x="3810" y="1056640"/>
                </a:lnTo>
                <a:lnTo>
                  <a:pt x="3810" y="1059180"/>
                </a:lnTo>
                <a:lnTo>
                  <a:pt x="5080" y="1059180"/>
                </a:lnTo>
                <a:lnTo>
                  <a:pt x="5080" y="1060450"/>
                </a:lnTo>
                <a:lnTo>
                  <a:pt x="27940" y="1060450"/>
                </a:lnTo>
                <a:lnTo>
                  <a:pt x="27940" y="1054100"/>
                </a:lnTo>
                <a:close/>
              </a:path>
              <a:path w="27940" h="1101089">
                <a:moveTo>
                  <a:pt x="27940" y="1060450"/>
                </a:moveTo>
                <a:lnTo>
                  <a:pt x="6350" y="1060450"/>
                </a:lnTo>
                <a:lnTo>
                  <a:pt x="6350" y="1062990"/>
                </a:lnTo>
                <a:lnTo>
                  <a:pt x="7620" y="1062990"/>
                </a:lnTo>
                <a:lnTo>
                  <a:pt x="7620" y="1065530"/>
                </a:lnTo>
                <a:lnTo>
                  <a:pt x="8890" y="1065530"/>
                </a:lnTo>
                <a:lnTo>
                  <a:pt x="8890" y="1068070"/>
                </a:lnTo>
                <a:lnTo>
                  <a:pt x="10160" y="1068070"/>
                </a:lnTo>
                <a:lnTo>
                  <a:pt x="10160" y="1070610"/>
                </a:lnTo>
                <a:lnTo>
                  <a:pt x="11430" y="1070610"/>
                </a:lnTo>
                <a:lnTo>
                  <a:pt x="11430" y="1073150"/>
                </a:lnTo>
                <a:lnTo>
                  <a:pt x="27940" y="1073150"/>
                </a:lnTo>
                <a:lnTo>
                  <a:pt x="27940" y="1060450"/>
                </a:lnTo>
                <a:close/>
              </a:path>
              <a:path w="27940" h="1101089">
                <a:moveTo>
                  <a:pt x="27940" y="1073150"/>
                </a:moveTo>
                <a:lnTo>
                  <a:pt x="12700" y="1073150"/>
                </a:lnTo>
                <a:lnTo>
                  <a:pt x="12700" y="1075690"/>
                </a:lnTo>
                <a:lnTo>
                  <a:pt x="13970" y="1075690"/>
                </a:lnTo>
                <a:lnTo>
                  <a:pt x="13970" y="1078230"/>
                </a:lnTo>
                <a:lnTo>
                  <a:pt x="27940" y="1078230"/>
                </a:lnTo>
                <a:lnTo>
                  <a:pt x="27940" y="1073150"/>
                </a:lnTo>
                <a:close/>
              </a:path>
              <a:path w="27940" h="1101089">
                <a:moveTo>
                  <a:pt x="27940" y="1078230"/>
                </a:moveTo>
                <a:lnTo>
                  <a:pt x="15240" y="1078230"/>
                </a:lnTo>
                <a:lnTo>
                  <a:pt x="15240" y="1080770"/>
                </a:lnTo>
                <a:lnTo>
                  <a:pt x="16510" y="1080770"/>
                </a:lnTo>
                <a:lnTo>
                  <a:pt x="16510" y="1082040"/>
                </a:lnTo>
                <a:lnTo>
                  <a:pt x="17780" y="1082040"/>
                </a:lnTo>
                <a:lnTo>
                  <a:pt x="17780" y="1084580"/>
                </a:lnTo>
                <a:lnTo>
                  <a:pt x="27940" y="1084580"/>
                </a:lnTo>
                <a:lnTo>
                  <a:pt x="27940" y="1078230"/>
                </a:lnTo>
                <a:close/>
              </a:path>
              <a:path w="27940" h="1101089">
                <a:moveTo>
                  <a:pt x="27940" y="1084580"/>
                </a:moveTo>
                <a:lnTo>
                  <a:pt x="19050" y="1084580"/>
                </a:lnTo>
                <a:lnTo>
                  <a:pt x="19050" y="1087120"/>
                </a:lnTo>
                <a:lnTo>
                  <a:pt x="20320" y="1087120"/>
                </a:lnTo>
                <a:lnTo>
                  <a:pt x="20320" y="1089660"/>
                </a:lnTo>
                <a:lnTo>
                  <a:pt x="21590" y="1089660"/>
                </a:lnTo>
                <a:lnTo>
                  <a:pt x="21590" y="1092200"/>
                </a:lnTo>
                <a:lnTo>
                  <a:pt x="27940" y="1092200"/>
                </a:lnTo>
                <a:lnTo>
                  <a:pt x="27940" y="1084580"/>
                </a:lnTo>
                <a:close/>
              </a:path>
              <a:path w="27940" h="1101089">
                <a:moveTo>
                  <a:pt x="27940" y="1092200"/>
                </a:moveTo>
                <a:lnTo>
                  <a:pt x="22860" y="1092200"/>
                </a:lnTo>
                <a:lnTo>
                  <a:pt x="22860" y="1094740"/>
                </a:lnTo>
                <a:lnTo>
                  <a:pt x="24130" y="1094740"/>
                </a:lnTo>
                <a:lnTo>
                  <a:pt x="24130" y="1097280"/>
                </a:lnTo>
                <a:lnTo>
                  <a:pt x="27940" y="1097280"/>
                </a:lnTo>
                <a:lnTo>
                  <a:pt x="27940" y="1092200"/>
                </a:lnTo>
                <a:close/>
              </a:path>
              <a:path w="27940" h="1101089">
                <a:moveTo>
                  <a:pt x="27940" y="1097280"/>
                </a:moveTo>
                <a:lnTo>
                  <a:pt x="25400" y="1097280"/>
                </a:lnTo>
                <a:lnTo>
                  <a:pt x="25400" y="1099820"/>
                </a:lnTo>
                <a:lnTo>
                  <a:pt x="26670" y="1099820"/>
                </a:lnTo>
                <a:lnTo>
                  <a:pt x="26670" y="1101090"/>
                </a:lnTo>
                <a:lnTo>
                  <a:pt x="27940" y="1101090"/>
                </a:lnTo>
                <a:lnTo>
                  <a:pt x="27940" y="1097280"/>
                </a:lnTo>
                <a:close/>
              </a:path>
            </a:pathLst>
          </a:custGeom>
          <a:solidFill>
            <a:srgbClr val="2244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683500" y="2987039"/>
            <a:ext cx="27940" cy="1141730"/>
          </a:xfrm>
          <a:custGeom>
            <a:avLst/>
            <a:gdLst/>
            <a:ahLst/>
            <a:cxnLst/>
            <a:rect l="l" t="t" r="r" b="b"/>
            <a:pathLst>
              <a:path w="27940" h="1141729">
                <a:moveTo>
                  <a:pt x="5079" y="0"/>
                </a:moveTo>
                <a:lnTo>
                  <a:pt x="0" y="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80" y="12700"/>
                </a:lnTo>
                <a:lnTo>
                  <a:pt x="5079" y="0"/>
                </a:lnTo>
                <a:close/>
              </a:path>
              <a:path w="27940" h="1141729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1141729">
                <a:moveTo>
                  <a:pt x="27940" y="635000"/>
                </a:moveTo>
                <a:lnTo>
                  <a:pt x="0" y="635000"/>
                </a:lnTo>
                <a:lnTo>
                  <a:pt x="0" y="654050"/>
                </a:lnTo>
                <a:lnTo>
                  <a:pt x="27940" y="654050"/>
                </a:lnTo>
                <a:lnTo>
                  <a:pt x="27940" y="635000"/>
                </a:lnTo>
                <a:close/>
              </a:path>
              <a:path w="27940" h="1141729">
                <a:moveTo>
                  <a:pt x="2794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54050"/>
                </a:lnTo>
                <a:close/>
              </a:path>
              <a:path w="27940" h="114172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41729">
                <a:moveTo>
                  <a:pt x="27940" y="679450"/>
                </a:moveTo>
                <a:lnTo>
                  <a:pt x="0" y="67945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79450"/>
                </a:lnTo>
                <a:close/>
              </a:path>
              <a:path w="27940" h="1141729">
                <a:moveTo>
                  <a:pt x="2794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11200"/>
                </a:lnTo>
                <a:close/>
              </a:path>
              <a:path w="27940" h="114172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141729">
                <a:moveTo>
                  <a:pt x="27940" y="730250"/>
                </a:moveTo>
                <a:lnTo>
                  <a:pt x="0" y="73025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30250"/>
                </a:lnTo>
                <a:close/>
              </a:path>
              <a:path w="27940" h="1141729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1141729">
                <a:moveTo>
                  <a:pt x="27940" y="749300"/>
                </a:moveTo>
                <a:lnTo>
                  <a:pt x="0" y="74930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9300"/>
                </a:lnTo>
                <a:close/>
              </a:path>
              <a:path w="27940" h="1141729">
                <a:moveTo>
                  <a:pt x="27940" y="774700"/>
                </a:moveTo>
                <a:lnTo>
                  <a:pt x="0" y="77470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774700"/>
                </a:lnTo>
                <a:close/>
              </a:path>
              <a:path w="27940" h="1141729">
                <a:moveTo>
                  <a:pt x="27940" y="844550"/>
                </a:moveTo>
                <a:lnTo>
                  <a:pt x="0" y="84455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44550"/>
                </a:lnTo>
                <a:close/>
              </a:path>
              <a:path w="27940" h="1141729">
                <a:moveTo>
                  <a:pt x="27940" y="882650"/>
                </a:moveTo>
                <a:lnTo>
                  <a:pt x="0" y="882650"/>
                </a:lnTo>
                <a:lnTo>
                  <a:pt x="0" y="887730"/>
                </a:lnTo>
                <a:lnTo>
                  <a:pt x="27940" y="887730"/>
                </a:lnTo>
                <a:lnTo>
                  <a:pt x="27940" y="882650"/>
                </a:lnTo>
                <a:close/>
              </a:path>
              <a:path w="27940" h="1141729">
                <a:moveTo>
                  <a:pt x="2794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7730"/>
                </a:lnTo>
                <a:close/>
              </a:path>
              <a:path w="27940" h="1141729">
                <a:moveTo>
                  <a:pt x="27940" y="894080"/>
                </a:moveTo>
                <a:lnTo>
                  <a:pt x="0" y="894080"/>
                </a:lnTo>
                <a:lnTo>
                  <a:pt x="0" y="900429"/>
                </a:lnTo>
                <a:lnTo>
                  <a:pt x="27940" y="900429"/>
                </a:lnTo>
                <a:lnTo>
                  <a:pt x="27940" y="894080"/>
                </a:lnTo>
                <a:close/>
              </a:path>
              <a:path w="27940" h="1141729">
                <a:moveTo>
                  <a:pt x="27940" y="900430"/>
                </a:moveTo>
                <a:lnTo>
                  <a:pt x="0" y="90043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00430"/>
                </a:lnTo>
                <a:close/>
              </a:path>
              <a:path w="27940" h="1141729">
                <a:moveTo>
                  <a:pt x="27940" y="927100"/>
                </a:moveTo>
                <a:lnTo>
                  <a:pt x="0" y="92710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27100"/>
                </a:lnTo>
                <a:close/>
              </a:path>
              <a:path w="27940" h="1141729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141729">
                <a:moveTo>
                  <a:pt x="27940" y="952500"/>
                </a:moveTo>
                <a:lnTo>
                  <a:pt x="0" y="95250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52500"/>
                </a:lnTo>
                <a:close/>
              </a:path>
              <a:path w="27940" h="1141729">
                <a:moveTo>
                  <a:pt x="27940" y="965200"/>
                </a:moveTo>
                <a:lnTo>
                  <a:pt x="0" y="965200"/>
                </a:lnTo>
                <a:lnTo>
                  <a:pt x="0" y="971550"/>
                </a:lnTo>
                <a:lnTo>
                  <a:pt x="27940" y="971550"/>
                </a:lnTo>
                <a:lnTo>
                  <a:pt x="27940" y="965200"/>
                </a:lnTo>
                <a:close/>
              </a:path>
              <a:path w="27940" h="1141729">
                <a:moveTo>
                  <a:pt x="27940" y="971550"/>
                </a:moveTo>
                <a:lnTo>
                  <a:pt x="0" y="97155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971550"/>
                </a:lnTo>
                <a:close/>
              </a:path>
              <a:path w="27940" h="1141729">
                <a:moveTo>
                  <a:pt x="27940" y="1014730"/>
                </a:moveTo>
                <a:lnTo>
                  <a:pt x="0" y="101473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1014730"/>
                </a:lnTo>
                <a:close/>
              </a:path>
              <a:path w="27940" h="1141729">
                <a:moveTo>
                  <a:pt x="27940" y="1022350"/>
                </a:moveTo>
                <a:lnTo>
                  <a:pt x="0" y="102235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22350"/>
                </a:lnTo>
                <a:close/>
              </a:path>
              <a:path w="27940" h="1141729">
                <a:moveTo>
                  <a:pt x="27940" y="1028700"/>
                </a:moveTo>
                <a:lnTo>
                  <a:pt x="0" y="102870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28700"/>
                </a:lnTo>
                <a:close/>
              </a:path>
              <a:path w="27940" h="1141729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141729">
                <a:moveTo>
                  <a:pt x="27940" y="1071880"/>
                </a:moveTo>
                <a:lnTo>
                  <a:pt x="0" y="1071880"/>
                </a:lnTo>
                <a:lnTo>
                  <a:pt x="0" y="1090930"/>
                </a:lnTo>
                <a:lnTo>
                  <a:pt x="1270" y="1090930"/>
                </a:lnTo>
                <a:lnTo>
                  <a:pt x="1270" y="1093470"/>
                </a:lnTo>
                <a:lnTo>
                  <a:pt x="2540" y="1093470"/>
                </a:lnTo>
                <a:lnTo>
                  <a:pt x="2540" y="1096010"/>
                </a:lnTo>
                <a:lnTo>
                  <a:pt x="3809" y="1096010"/>
                </a:lnTo>
                <a:lnTo>
                  <a:pt x="3809" y="1098550"/>
                </a:lnTo>
                <a:lnTo>
                  <a:pt x="5079" y="1098550"/>
                </a:lnTo>
                <a:lnTo>
                  <a:pt x="5079" y="1101090"/>
                </a:lnTo>
                <a:lnTo>
                  <a:pt x="6350" y="1101090"/>
                </a:lnTo>
                <a:lnTo>
                  <a:pt x="6350" y="1103630"/>
                </a:lnTo>
                <a:lnTo>
                  <a:pt x="27940" y="1103630"/>
                </a:lnTo>
                <a:lnTo>
                  <a:pt x="27940" y="1071880"/>
                </a:lnTo>
                <a:close/>
              </a:path>
              <a:path w="27940" h="1141729">
                <a:moveTo>
                  <a:pt x="27940" y="1103630"/>
                </a:moveTo>
                <a:lnTo>
                  <a:pt x="7620" y="1103630"/>
                </a:lnTo>
                <a:lnTo>
                  <a:pt x="7620" y="1106170"/>
                </a:lnTo>
                <a:lnTo>
                  <a:pt x="8890" y="1106170"/>
                </a:lnTo>
                <a:lnTo>
                  <a:pt x="8890" y="1107440"/>
                </a:lnTo>
                <a:lnTo>
                  <a:pt x="10159" y="1107440"/>
                </a:lnTo>
                <a:lnTo>
                  <a:pt x="10159" y="1109980"/>
                </a:lnTo>
                <a:lnTo>
                  <a:pt x="27940" y="1109980"/>
                </a:lnTo>
                <a:lnTo>
                  <a:pt x="27940" y="1103630"/>
                </a:lnTo>
                <a:close/>
              </a:path>
              <a:path w="27940" h="1141729">
                <a:moveTo>
                  <a:pt x="27940" y="1109980"/>
                </a:moveTo>
                <a:lnTo>
                  <a:pt x="11429" y="1109980"/>
                </a:lnTo>
                <a:lnTo>
                  <a:pt x="11429" y="1112520"/>
                </a:lnTo>
                <a:lnTo>
                  <a:pt x="12700" y="1112520"/>
                </a:lnTo>
                <a:lnTo>
                  <a:pt x="12700" y="1115060"/>
                </a:lnTo>
                <a:lnTo>
                  <a:pt x="13970" y="1115060"/>
                </a:lnTo>
                <a:lnTo>
                  <a:pt x="13970" y="1117600"/>
                </a:lnTo>
                <a:lnTo>
                  <a:pt x="27940" y="1117600"/>
                </a:lnTo>
                <a:lnTo>
                  <a:pt x="27940" y="1109980"/>
                </a:lnTo>
                <a:close/>
              </a:path>
              <a:path w="27940" h="1141729">
                <a:moveTo>
                  <a:pt x="27940" y="1117600"/>
                </a:moveTo>
                <a:lnTo>
                  <a:pt x="15240" y="1117600"/>
                </a:lnTo>
                <a:lnTo>
                  <a:pt x="15240" y="1120140"/>
                </a:lnTo>
                <a:lnTo>
                  <a:pt x="16509" y="1120140"/>
                </a:lnTo>
                <a:lnTo>
                  <a:pt x="16509" y="1122680"/>
                </a:lnTo>
                <a:lnTo>
                  <a:pt x="17779" y="1122680"/>
                </a:lnTo>
                <a:lnTo>
                  <a:pt x="17779" y="1125220"/>
                </a:lnTo>
                <a:lnTo>
                  <a:pt x="19050" y="1125220"/>
                </a:lnTo>
                <a:lnTo>
                  <a:pt x="19050" y="1126490"/>
                </a:lnTo>
                <a:lnTo>
                  <a:pt x="20320" y="1126490"/>
                </a:lnTo>
                <a:lnTo>
                  <a:pt x="20320" y="1129030"/>
                </a:lnTo>
                <a:lnTo>
                  <a:pt x="21590" y="1129030"/>
                </a:lnTo>
                <a:lnTo>
                  <a:pt x="21590" y="1131570"/>
                </a:lnTo>
                <a:lnTo>
                  <a:pt x="22859" y="1131570"/>
                </a:lnTo>
                <a:lnTo>
                  <a:pt x="22859" y="1134110"/>
                </a:lnTo>
                <a:lnTo>
                  <a:pt x="24129" y="1134110"/>
                </a:lnTo>
                <a:lnTo>
                  <a:pt x="24129" y="1136650"/>
                </a:lnTo>
                <a:lnTo>
                  <a:pt x="25400" y="1136650"/>
                </a:lnTo>
                <a:lnTo>
                  <a:pt x="25400" y="1139190"/>
                </a:lnTo>
                <a:lnTo>
                  <a:pt x="26670" y="1139190"/>
                </a:lnTo>
                <a:lnTo>
                  <a:pt x="26670" y="1141730"/>
                </a:lnTo>
                <a:lnTo>
                  <a:pt x="27940" y="1141730"/>
                </a:lnTo>
                <a:lnTo>
                  <a:pt x="27940" y="11176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711440" y="3012439"/>
            <a:ext cx="26670" cy="1165860"/>
          </a:xfrm>
          <a:custGeom>
            <a:avLst/>
            <a:gdLst/>
            <a:ahLst/>
            <a:cxnLst/>
            <a:rect l="l" t="t" r="r" b="b"/>
            <a:pathLst>
              <a:path w="26670" h="1165860">
                <a:moveTo>
                  <a:pt x="19049" y="0"/>
                </a:moveTo>
                <a:lnTo>
                  <a:pt x="0" y="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1165860">
                <a:moveTo>
                  <a:pt x="2666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1165860">
                <a:moveTo>
                  <a:pt x="26669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69" y="628650"/>
                </a:lnTo>
                <a:lnTo>
                  <a:pt x="26669" y="609600"/>
                </a:lnTo>
                <a:close/>
              </a:path>
              <a:path w="26670" h="1165860">
                <a:moveTo>
                  <a:pt x="2666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69" y="641350"/>
                </a:lnTo>
                <a:lnTo>
                  <a:pt x="26669" y="628650"/>
                </a:lnTo>
                <a:close/>
              </a:path>
              <a:path w="26670" h="1165860">
                <a:moveTo>
                  <a:pt x="2666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69" y="654050"/>
                </a:lnTo>
                <a:lnTo>
                  <a:pt x="26669" y="641350"/>
                </a:lnTo>
                <a:close/>
              </a:path>
              <a:path w="26670" h="1165860">
                <a:moveTo>
                  <a:pt x="26669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54050"/>
                </a:lnTo>
                <a:close/>
              </a:path>
              <a:path w="26670" h="1165860">
                <a:moveTo>
                  <a:pt x="26669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85800"/>
                </a:lnTo>
                <a:close/>
              </a:path>
              <a:path w="26670" h="116586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165860">
                <a:moveTo>
                  <a:pt x="26669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69" y="711199"/>
                </a:lnTo>
                <a:lnTo>
                  <a:pt x="26669" y="704850"/>
                </a:lnTo>
                <a:close/>
              </a:path>
              <a:path w="26670" h="1165860">
                <a:moveTo>
                  <a:pt x="2666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711200"/>
                </a:lnTo>
                <a:close/>
              </a:path>
              <a:path w="26670" h="1165860">
                <a:moveTo>
                  <a:pt x="26669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3900"/>
                </a:lnTo>
                <a:close/>
              </a:path>
              <a:path w="26670" h="1165860">
                <a:moveTo>
                  <a:pt x="26669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69" y="819150"/>
                </a:lnTo>
                <a:lnTo>
                  <a:pt x="26669" y="749300"/>
                </a:lnTo>
                <a:close/>
              </a:path>
              <a:path w="26670" h="1165860">
                <a:moveTo>
                  <a:pt x="26669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19150"/>
                </a:lnTo>
                <a:close/>
              </a:path>
              <a:path w="26670" h="1165860">
                <a:moveTo>
                  <a:pt x="26669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69" y="862330"/>
                </a:lnTo>
                <a:lnTo>
                  <a:pt x="26669" y="857250"/>
                </a:lnTo>
                <a:close/>
              </a:path>
              <a:path w="26670" h="1165860">
                <a:moveTo>
                  <a:pt x="2666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2330"/>
                </a:lnTo>
                <a:close/>
              </a:path>
              <a:path w="26670" h="1165860">
                <a:moveTo>
                  <a:pt x="26669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80"/>
                </a:lnTo>
                <a:close/>
              </a:path>
              <a:path w="26670" h="1165860">
                <a:moveTo>
                  <a:pt x="26669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69" y="901700"/>
                </a:lnTo>
                <a:lnTo>
                  <a:pt x="26669" y="875030"/>
                </a:lnTo>
                <a:close/>
              </a:path>
              <a:path w="26670" h="1165860">
                <a:moveTo>
                  <a:pt x="26669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01700"/>
                </a:lnTo>
                <a:close/>
              </a:path>
              <a:path w="26670" h="1165860">
                <a:moveTo>
                  <a:pt x="26669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69" y="927099"/>
                </a:lnTo>
                <a:lnTo>
                  <a:pt x="26669" y="919480"/>
                </a:lnTo>
                <a:close/>
              </a:path>
              <a:path w="26670" h="1165860">
                <a:moveTo>
                  <a:pt x="26669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27100"/>
                </a:lnTo>
                <a:close/>
              </a:path>
              <a:path w="26670" h="1165860">
                <a:moveTo>
                  <a:pt x="26669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69" y="946150"/>
                </a:lnTo>
                <a:lnTo>
                  <a:pt x="26669" y="939800"/>
                </a:lnTo>
                <a:close/>
              </a:path>
              <a:path w="26670" h="1165860">
                <a:moveTo>
                  <a:pt x="26669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46150"/>
                </a:lnTo>
                <a:close/>
              </a:path>
              <a:path w="26670" h="1165860">
                <a:moveTo>
                  <a:pt x="26669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89330"/>
                </a:lnTo>
                <a:close/>
              </a:path>
              <a:path w="26670" h="1165860">
                <a:moveTo>
                  <a:pt x="26669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69" y="1003300"/>
                </a:lnTo>
                <a:lnTo>
                  <a:pt x="26669" y="996950"/>
                </a:lnTo>
                <a:close/>
              </a:path>
              <a:path w="26670" h="1165860">
                <a:moveTo>
                  <a:pt x="26669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69" y="1040130"/>
                </a:lnTo>
                <a:lnTo>
                  <a:pt x="26669" y="1003300"/>
                </a:lnTo>
                <a:close/>
              </a:path>
              <a:path w="26670" h="1165860">
                <a:moveTo>
                  <a:pt x="26669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69" y="1046479"/>
                </a:lnTo>
                <a:lnTo>
                  <a:pt x="26669" y="1040130"/>
                </a:lnTo>
                <a:close/>
              </a:path>
              <a:path w="26670" h="1165860">
                <a:moveTo>
                  <a:pt x="26669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46480"/>
                </a:lnTo>
                <a:close/>
              </a:path>
              <a:path w="26670" h="1165860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65860">
                <a:moveTo>
                  <a:pt x="26669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69" y="1092199"/>
                </a:lnTo>
                <a:lnTo>
                  <a:pt x="26669" y="1084580"/>
                </a:lnTo>
                <a:close/>
              </a:path>
              <a:path w="26670" h="1165860">
                <a:moveTo>
                  <a:pt x="26669" y="1092200"/>
                </a:moveTo>
                <a:lnTo>
                  <a:pt x="0" y="1092200"/>
                </a:lnTo>
                <a:lnTo>
                  <a:pt x="0" y="1118870"/>
                </a:lnTo>
                <a:lnTo>
                  <a:pt x="1269" y="1118870"/>
                </a:lnTo>
                <a:lnTo>
                  <a:pt x="1269" y="1120140"/>
                </a:lnTo>
                <a:lnTo>
                  <a:pt x="2539" y="1120140"/>
                </a:lnTo>
                <a:lnTo>
                  <a:pt x="2539" y="1122680"/>
                </a:lnTo>
                <a:lnTo>
                  <a:pt x="3809" y="1122680"/>
                </a:lnTo>
                <a:lnTo>
                  <a:pt x="3809" y="1125220"/>
                </a:lnTo>
                <a:lnTo>
                  <a:pt x="5079" y="1125220"/>
                </a:lnTo>
                <a:lnTo>
                  <a:pt x="5079" y="1127760"/>
                </a:lnTo>
                <a:lnTo>
                  <a:pt x="6350" y="1127760"/>
                </a:lnTo>
                <a:lnTo>
                  <a:pt x="6350" y="1130300"/>
                </a:lnTo>
                <a:lnTo>
                  <a:pt x="26669" y="1130300"/>
                </a:lnTo>
                <a:lnTo>
                  <a:pt x="26669" y="1092200"/>
                </a:lnTo>
                <a:close/>
              </a:path>
              <a:path w="26670" h="1165860">
                <a:moveTo>
                  <a:pt x="26669" y="1130300"/>
                </a:moveTo>
                <a:lnTo>
                  <a:pt x="7619" y="1130300"/>
                </a:lnTo>
                <a:lnTo>
                  <a:pt x="7619" y="1132840"/>
                </a:lnTo>
                <a:lnTo>
                  <a:pt x="8889" y="1132840"/>
                </a:lnTo>
                <a:lnTo>
                  <a:pt x="8889" y="1135380"/>
                </a:lnTo>
                <a:lnTo>
                  <a:pt x="26669" y="1135380"/>
                </a:lnTo>
                <a:lnTo>
                  <a:pt x="26669" y="1130300"/>
                </a:lnTo>
                <a:close/>
              </a:path>
              <a:path w="26670" h="1165860">
                <a:moveTo>
                  <a:pt x="26669" y="1135380"/>
                </a:moveTo>
                <a:lnTo>
                  <a:pt x="10159" y="1135380"/>
                </a:lnTo>
                <a:lnTo>
                  <a:pt x="10159" y="1137920"/>
                </a:lnTo>
                <a:lnTo>
                  <a:pt x="11429" y="1137920"/>
                </a:lnTo>
                <a:lnTo>
                  <a:pt x="11429" y="1139190"/>
                </a:lnTo>
                <a:lnTo>
                  <a:pt x="12700" y="1139190"/>
                </a:lnTo>
                <a:lnTo>
                  <a:pt x="12700" y="1141730"/>
                </a:lnTo>
                <a:lnTo>
                  <a:pt x="26669" y="1141730"/>
                </a:lnTo>
                <a:lnTo>
                  <a:pt x="26669" y="1135380"/>
                </a:lnTo>
                <a:close/>
              </a:path>
              <a:path w="26670" h="1165860">
                <a:moveTo>
                  <a:pt x="26669" y="1141730"/>
                </a:moveTo>
                <a:lnTo>
                  <a:pt x="13969" y="1141730"/>
                </a:lnTo>
                <a:lnTo>
                  <a:pt x="13969" y="1144270"/>
                </a:lnTo>
                <a:lnTo>
                  <a:pt x="15239" y="1144270"/>
                </a:lnTo>
                <a:lnTo>
                  <a:pt x="15239" y="1146810"/>
                </a:lnTo>
                <a:lnTo>
                  <a:pt x="16509" y="1146810"/>
                </a:lnTo>
                <a:lnTo>
                  <a:pt x="16509" y="1149350"/>
                </a:lnTo>
                <a:lnTo>
                  <a:pt x="26669" y="1149350"/>
                </a:lnTo>
                <a:lnTo>
                  <a:pt x="26669" y="1141730"/>
                </a:lnTo>
                <a:close/>
              </a:path>
              <a:path w="26670" h="1165860">
                <a:moveTo>
                  <a:pt x="26669" y="1149350"/>
                </a:moveTo>
                <a:lnTo>
                  <a:pt x="17779" y="1149350"/>
                </a:lnTo>
                <a:lnTo>
                  <a:pt x="17779" y="1151890"/>
                </a:lnTo>
                <a:lnTo>
                  <a:pt x="19050" y="1151890"/>
                </a:lnTo>
                <a:lnTo>
                  <a:pt x="19050" y="1154430"/>
                </a:lnTo>
                <a:lnTo>
                  <a:pt x="26669" y="1154430"/>
                </a:lnTo>
                <a:lnTo>
                  <a:pt x="26669" y="1149350"/>
                </a:lnTo>
                <a:close/>
              </a:path>
              <a:path w="26670" h="1165860">
                <a:moveTo>
                  <a:pt x="26669" y="1154430"/>
                </a:moveTo>
                <a:lnTo>
                  <a:pt x="20319" y="1154430"/>
                </a:lnTo>
                <a:lnTo>
                  <a:pt x="20319" y="1156970"/>
                </a:lnTo>
                <a:lnTo>
                  <a:pt x="21589" y="1156970"/>
                </a:lnTo>
                <a:lnTo>
                  <a:pt x="21589" y="1158240"/>
                </a:lnTo>
                <a:lnTo>
                  <a:pt x="22859" y="1158240"/>
                </a:lnTo>
                <a:lnTo>
                  <a:pt x="22859" y="1160780"/>
                </a:lnTo>
                <a:lnTo>
                  <a:pt x="26669" y="1160780"/>
                </a:lnTo>
                <a:lnTo>
                  <a:pt x="26669" y="1154430"/>
                </a:lnTo>
                <a:close/>
              </a:path>
              <a:path w="26670" h="1165860">
                <a:moveTo>
                  <a:pt x="26669" y="1160780"/>
                </a:moveTo>
                <a:lnTo>
                  <a:pt x="24129" y="1160780"/>
                </a:lnTo>
                <a:lnTo>
                  <a:pt x="24129" y="1163320"/>
                </a:lnTo>
                <a:lnTo>
                  <a:pt x="25400" y="1163320"/>
                </a:lnTo>
                <a:lnTo>
                  <a:pt x="25400" y="1165860"/>
                </a:lnTo>
                <a:lnTo>
                  <a:pt x="26669" y="1165860"/>
                </a:lnTo>
                <a:lnTo>
                  <a:pt x="26669" y="1160780"/>
                </a:lnTo>
                <a:close/>
              </a:path>
            </a:pathLst>
          </a:custGeom>
          <a:solidFill>
            <a:srgbClr val="2244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738109" y="3025139"/>
            <a:ext cx="27940" cy="1205230"/>
          </a:xfrm>
          <a:custGeom>
            <a:avLst/>
            <a:gdLst/>
            <a:ahLst/>
            <a:cxnLst/>
            <a:rect l="l" t="t" r="r" b="b"/>
            <a:pathLst>
              <a:path w="27940" h="1205229">
                <a:moveTo>
                  <a:pt x="12700" y="0"/>
                </a:moveTo>
                <a:lnTo>
                  <a:pt x="0" y="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205229">
                <a:moveTo>
                  <a:pt x="2794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1205229">
                <a:moveTo>
                  <a:pt x="27940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96900"/>
                </a:lnTo>
                <a:close/>
              </a:path>
              <a:path w="27940" h="120522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205229">
                <a:moveTo>
                  <a:pt x="2794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28650"/>
                </a:lnTo>
                <a:close/>
              </a:path>
              <a:path w="27940" h="1205229">
                <a:moveTo>
                  <a:pt x="27940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1350"/>
                </a:lnTo>
                <a:close/>
              </a:path>
              <a:path w="27940" h="1205229">
                <a:moveTo>
                  <a:pt x="2794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73100"/>
                </a:lnTo>
                <a:close/>
              </a:path>
              <a:path w="27940" h="120522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205229">
                <a:moveTo>
                  <a:pt x="27940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92150"/>
                </a:lnTo>
                <a:close/>
              </a:path>
              <a:path w="27940" h="1205229">
                <a:moveTo>
                  <a:pt x="2794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98500"/>
                </a:lnTo>
                <a:close/>
              </a:path>
              <a:path w="27940" h="1205229">
                <a:moveTo>
                  <a:pt x="27940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11200"/>
                </a:lnTo>
                <a:close/>
              </a:path>
              <a:path w="27940" h="1205229">
                <a:moveTo>
                  <a:pt x="27940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36600"/>
                </a:lnTo>
                <a:close/>
              </a:path>
              <a:path w="27940" h="1205229">
                <a:moveTo>
                  <a:pt x="27940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06450"/>
                </a:lnTo>
                <a:close/>
              </a:path>
              <a:path w="27940" h="1205229">
                <a:moveTo>
                  <a:pt x="2794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44550"/>
                </a:lnTo>
                <a:close/>
              </a:path>
              <a:path w="27940" h="1205229">
                <a:moveTo>
                  <a:pt x="2794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49630"/>
                </a:lnTo>
                <a:close/>
              </a:path>
              <a:path w="27940" h="1205229">
                <a:moveTo>
                  <a:pt x="27940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40" y="862329"/>
                </a:lnTo>
                <a:lnTo>
                  <a:pt x="27940" y="855980"/>
                </a:lnTo>
                <a:close/>
              </a:path>
              <a:path w="27940" h="1205229">
                <a:moveTo>
                  <a:pt x="27940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62330"/>
                </a:lnTo>
                <a:close/>
              </a:path>
              <a:path w="27940" h="1205229">
                <a:moveTo>
                  <a:pt x="27940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9000"/>
                </a:lnTo>
                <a:close/>
              </a:path>
              <a:path w="27940" h="1205229">
                <a:moveTo>
                  <a:pt x="2794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906780"/>
                </a:lnTo>
                <a:close/>
              </a:path>
              <a:path w="27940" h="1205229">
                <a:moveTo>
                  <a:pt x="27940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14400"/>
                </a:lnTo>
                <a:close/>
              </a:path>
              <a:path w="27940" h="1205229">
                <a:moveTo>
                  <a:pt x="27940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927100"/>
                </a:lnTo>
                <a:close/>
              </a:path>
              <a:path w="27940" h="1205229">
                <a:moveTo>
                  <a:pt x="27940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33450"/>
                </a:lnTo>
                <a:close/>
              </a:path>
              <a:path w="27940" h="1205229">
                <a:moveTo>
                  <a:pt x="27940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6630"/>
                </a:lnTo>
                <a:close/>
              </a:path>
              <a:path w="27940" h="1205229">
                <a:moveTo>
                  <a:pt x="27940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4250"/>
                </a:lnTo>
                <a:close/>
              </a:path>
              <a:path w="27940" h="1205229">
                <a:moveTo>
                  <a:pt x="27940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90600"/>
                </a:lnTo>
                <a:close/>
              </a:path>
              <a:path w="27940" h="1205229">
                <a:moveTo>
                  <a:pt x="27940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40" y="1033779"/>
                </a:lnTo>
                <a:lnTo>
                  <a:pt x="27940" y="1027430"/>
                </a:lnTo>
                <a:close/>
              </a:path>
              <a:path w="27940" h="1205229">
                <a:moveTo>
                  <a:pt x="27940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33780"/>
                </a:lnTo>
                <a:close/>
              </a:path>
              <a:path w="27940" h="1205229">
                <a:moveTo>
                  <a:pt x="27940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40" y="1071880"/>
                </a:lnTo>
                <a:lnTo>
                  <a:pt x="27940" y="1065530"/>
                </a:lnTo>
                <a:close/>
              </a:path>
              <a:path w="27940" h="1205229">
                <a:moveTo>
                  <a:pt x="27940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80"/>
                </a:lnTo>
                <a:close/>
              </a:path>
              <a:path w="27940" h="1205229">
                <a:moveTo>
                  <a:pt x="27940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79500"/>
                </a:lnTo>
                <a:close/>
              </a:path>
              <a:path w="27940" h="1205229">
                <a:moveTo>
                  <a:pt x="27940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7600"/>
                </a:lnTo>
                <a:close/>
              </a:path>
              <a:path w="27940" h="1205229">
                <a:moveTo>
                  <a:pt x="27940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40" y="1148080"/>
                </a:lnTo>
                <a:lnTo>
                  <a:pt x="27940" y="1122680"/>
                </a:lnTo>
                <a:close/>
              </a:path>
              <a:path w="27940" h="1205229">
                <a:moveTo>
                  <a:pt x="2794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1269" y="1155700"/>
                </a:lnTo>
                <a:lnTo>
                  <a:pt x="1270" y="1158240"/>
                </a:lnTo>
                <a:lnTo>
                  <a:pt x="2540" y="1158240"/>
                </a:lnTo>
                <a:lnTo>
                  <a:pt x="2540" y="1160780"/>
                </a:lnTo>
                <a:lnTo>
                  <a:pt x="27940" y="1160780"/>
                </a:lnTo>
                <a:lnTo>
                  <a:pt x="27940" y="1148080"/>
                </a:lnTo>
                <a:close/>
              </a:path>
              <a:path w="27940" h="1205229">
                <a:moveTo>
                  <a:pt x="27940" y="1160780"/>
                </a:moveTo>
                <a:lnTo>
                  <a:pt x="3810" y="1160780"/>
                </a:lnTo>
                <a:lnTo>
                  <a:pt x="3810" y="1163320"/>
                </a:lnTo>
                <a:lnTo>
                  <a:pt x="5080" y="1163320"/>
                </a:lnTo>
                <a:lnTo>
                  <a:pt x="5080" y="1164590"/>
                </a:lnTo>
                <a:lnTo>
                  <a:pt x="6350" y="1164590"/>
                </a:lnTo>
                <a:lnTo>
                  <a:pt x="635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1205229">
                <a:moveTo>
                  <a:pt x="27940" y="1167130"/>
                </a:moveTo>
                <a:lnTo>
                  <a:pt x="7620" y="1167130"/>
                </a:lnTo>
                <a:lnTo>
                  <a:pt x="7620" y="1169670"/>
                </a:lnTo>
                <a:lnTo>
                  <a:pt x="8890" y="1169670"/>
                </a:lnTo>
                <a:lnTo>
                  <a:pt x="8890" y="1172210"/>
                </a:lnTo>
                <a:lnTo>
                  <a:pt x="10160" y="1172210"/>
                </a:lnTo>
                <a:lnTo>
                  <a:pt x="10160" y="1174750"/>
                </a:lnTo>
                <a:lnTo>
                  <a:pt x="27940" y="1174750"/>
                </a:lnTo>
                <a:lnTo>
                  <a:pt x="27940" y="1167130"/>
                </a:lnTo>
                <a:close/>
              </a:path>
              <a:path w="27940" h="1205229">
                <a:moveTo>
                  <a:pt x="27940" y="1174750"/>
                </a:moveTo>
                <a:lnTo>
                  <a:pt x="11430" y="1174750"/>
                </a:lnTo>
                <a:lnTo>
                  <a:pt x="11430" y="1177290"/>
                </a:lnTo>
                <a:lnTo>
                  <a:pt x="12700" y="1177290"/>
                </a:lnTo>
                <a:lnTo>
                  <a:pt x="12700" y="1179830"/>
                </a:lnTo>
                <a:lnTo>
                  <a:pt x="27940" y="1179830"/>
                </a:lnTo>
                <a:lnTo>
                  <a:pt x="27940" y="1174750"/>
                </a:lnTo>
                <a:close/>
              </a:path>
              <a:path w="27940" h="1205229">
                <a:moveTo>
                  <a:pt x="27940" y="1179830"/>
                </a:moveTo>
                <a:lnTo>
                  <a:pt x="13970" y="1179830"/>
                </a:lnTo>
                <a:lnTo>
                  <a:pt x="13970" y="1182370"/>
                </a:lnTo>
                <a:lnTo>
                  <a:pt x="15240" y="1182370"/>
                </a:lnTo>
                <a:lnTo>
                  <a:pt x="15240" y="1183640"/>
                </a:lnTo>
                <a:lnTo>
                  <a:pt x="16510" y="1183640"/>
                </a:lnTo>
                <a:lnTo>
                  <a:pt x="16510" y="1186180"/>
                </a:lnTo>
                <a:lnTo>
                  <a:pt x="17780" y="1186180"/>
                </a:lnTo>
                <a:lnTo>
                  <a:pt x="17780" y="1188720"/>
                </a:lnTo>
                <a:lnTo>
                  <a:pt x="19050" y="1188720"/>
                </a:lnTo>
                <a:lnTo>
                  <a:pt x="19050" y="1191260"/>
                </a:lnTo>
                <a:lnTo>
                  <a:pt x="20320" y="1191260"/>
                </a:lnTo>
                <a:lnTo>
                  <a:pt x="20320" y="1193800"/>
                </a:lnTo>
                <a:lnTo>
                  <a:pt x="21590" y="1193800"/>
                </a:lnTo>
                <a:lnTo>
                  <a:pt x="21590" y="1196340"/>
                </a:lnTo>
                <a:lnTo>
                  <a:pt x="22860" y="1196340"/>
                </a:lnTo>
                <a:lnTo>
                  <a:pt x="22860" y="1198880"/>
                </a:lnTo>
                <a:lnTo>
                  <a:pt x="24130" y="1198880"/>
                </a:lnTo>
                <a:lnTo>
                  <a:pt x="24130" y="1201420"/>
                </a:lnTo>
                <a:lnTo>
                  <a:pt x="25400" y="1201420"/>
                </a:lnTo>
                <a:lnTo>
                  <a:pt x="25400" y="1202690"/>
                </a:lnTo>
                <a:lnTo>
                  <a:pt x="26670" y="1202690"/>
                </a:lnTo>
                <a:lnTo>
                  <a:pt x="26670" y="1205230"/>
                </a:lnTo>
                <a:lnTo>
                  <a:pt x="27940" y="1205230"/>
                </a:lnTo>
                <a:lnTo>
                  <a:pt x="27940" y="1179830"/>
                </a:lnTo>
                <a:close/>
              </a:path>
            </a:pathLst>
          </a:custGeom>
          <a:solidFill>
            <a:srgbClr val="2243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766050" y="3037839"/>
            <a:ext cx="26670" cy="1243330"/>
          </a:xfrm>
          <a:custGeom>
            <a:avLst/>
            <a:gdLst/>
            <a:ahLst/>
            <a:cxnLst/>
            <a:rect l="l" t="t" r="r" b="b"/>
            <a:pathLst>
              <a:path w="26670" h="1243329">
                <a:moveTo>
                  <a:pt x="6350" y="0"/>
                </a:moveTo>
                <a:lnTo>
                  <a:pt x="0" y="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24332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243329">
                <a:moveTo>
                  <a:pt x="26670" y="584200"/>
                </a:moveTo>
                <a:lnTo>
                  <a:pt x="0" y="5842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84200"/>
                </a:lnTo>
                <a:close/>
              </a:path>
              <a:path w="26670" h="124332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3329">
                <a:moveTo>
                  <a:pt x="2667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15950"/>
                </a:lnTo>
                <a:close/>
              </a:path>
              <a:path w="26670" h="1243329">
                <a:moveTo>
                  <a:pt x="26670" y="628650"/>
                </a:moveTo>
                <a:lnTo>
                  <a:pt x="0" y="62865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8650"/>
                </a:lnTo>
                <a:close/>
              </a:path>
              <a:path w="26670" h="1243329">
                <a:moveTo>
                  <a:pt x="26670" y="660400"/>
                </a:moveTo>
                <a:lnTo>
                  <a:pt x="0" y="66040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60400"/>
                </a:lnTo>
                <a:close/>
              </a:path>
              <a:path w="26670" h="1243329">
                <a:moveTo>
                  <a:pt x="2667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6750"/>
                </a:lnTo>
                <a:close/>
              </a:path>
              <a:path w="26670" h="1243329">
                <a:moveTo>
                  <a:pt x="26670" y="679450"/>
                </a:moveTo>
                <a:lnTo>
                  <a:pt x="0" y="67945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79450"/>
                </a:lnTo>
                <a:close/>
              </a:path>
              <a:path w="26670" h="1243329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243329">
                <a:moveTo>
                  <a:pt x="26670" y="698500"/>
                </a:moveTo>
                <a:lnTo>
                  <a:pt x="0" y="6985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8500"/>
                </a:lnTo>
                <a:close/>
              </a:path>
              <a:path w="26670" h="1243329">
                <a:moveTo>
                  <a:pt x="26670" y="723900"/>
                </a:moveTo>
                <a:lnTo>
                  <a:pt x="0" y="7239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23900"/>
                </a:lnTo>
                <a:close/>
              </a:path>
              <a:path w="26670" h="1243329">
                <a:moveTo>
                  <a:pt x="26670" y="793750"/>
                </a:moveTo>
                <a:lnTo>
                  <a:pt x="0" y="7937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793750"/>
                </a:lnTo>
                <a:close/>
              </a:path>
              <a:path w="26670" h="1243329">
                <a:moveTo>
                  <a:pt x="26670" y="831850"/>
                </a:moveTo>
                <a:lnTo>
                  <a:pt x="0" y="831850"/>
                </a:lnTo>
                <a:lnTo>
                  <a:pt x="0" y="836930"/>
                </a:lnTo>
                <a:lnTo>
                  <a:pt x="26670" y="836930"/>
                </a:lnTo>
                <a:lnTo>
                  <a:pt x="26670" y="831850"/>
                </a:lnTo>
                <a:close/>
              </a:path>
              <a:path w="26670" h="1243329">
                <a:moveTo>
                  <a:pt x="2667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36930"/>
                </a:lnTo>
                <a:close/>
              </a:path>
              <a:path w="26670" h="1243329">
                <a:moveTo>
                  <a:pt x="2667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26670" y="849629"/>
                </a:lnTo>
                <a:lnTo>
                  <a:pt x="26670" y="843280"/>
                </a:lnTo>
                <a:close/>
              </a:path>
              <a:path w="26670" h="1243329">
                <a:moveTo>
                  <a:pt x="26670" y="849630"/>
                </a:moveTo>
                <a:lnTo>
                  <a:pt x="0" y="84963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49630"/>
                </a:lnTo>
                <a:close/>
              </a:path>
              <a:path w="26670" h="1243329">
                <a:moveTo>
                  <a:pt x="26670" y="876300"/>
                </a:moveTo>
                <a:lnTo>
                  <a:pt x="0" y="87630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76300"/>
                </a:lnTo>
                <a:close/>
              </a:path>
              <a:path w="26670" h="1243329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243329">
                <a:moveTo>
                  <a:pt x="26670" y="901700"/>
                </a:moveTo>
                <a:lnTo>
                  <a:pt x="0" y="9017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1700"/>
                </a:lnTo>
                <a:close/>
              </a:path>
              <a:path w="26670" h="1243329">
                <a:moveTo>
                  <a:pt x="26670" y="914400"/>
                </a:moveTo>
                <a:lnTo>
                  <a:pt x="0" y="914400"/>
                </a:lnTo>
                <a:lnTo>
                  <a:pt x="0" y="920750"/>
                </a:lnTo>
                <a:lnTo>
                  <a:pt x="26670" y="920750"/>
                </a:lnTo>
                <a:lnTo>
                  <a:pt x="26670" y="914400"/>
                </a:lnTo>
                <a:close/>
              </a:path>
              <a:path w="26670" h="1243329">
                <a:moveTo>
                  <a:pt x="26670" y="920750"/>
                </a:moveTo>
                <a:lnTo>
                  <a:pt x="0" y="92075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920750"/>
                </a:lnTo>
                <a:close/>
              </a:path>
              <a:path w="26670" h="1243329">
                <a:moveTo>
                  <a:pt x="26670" y="963930"/>
                </a:moveTo>
                <a:lnTo>
                  <a:pt x="0" y="96393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243329">
                <a:moveTo>
                  <a:pt x="26670" y="971550"/>
                </a:moveTo>
                <a:lnTo>
                  <a:pt x="0" y="97155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243329">
                <a:moveTo>
                  <a:pt x="26670" y="977900"/>
                </a:moveTo>
                <a:lnTo>
                  <a:pt x="0" y="97790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77900"/>
                </a:lnTo>
                <a:close/>
              </a:path>
              <a:path w="26670" h="1243329">
                <a:moveTo>
                  <a:pt x="26670" y="1014730"/>
                </a:moveTo>
                <a:lnTo>
                  <a:pt x="0" y="1014730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30"/>
                </a:lnTo>
                <a:close/>
              </a:path>
              <a:path w="26670" h="1243329">
                <a:moveTo>
                  <a:pt x="26670" y="1021080"/>
                </a:moveTo>
                <a:lnTo>
                  <a:pt x="0" y="10210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21080"/>
                </a:lnTo>
                <a:close/>
              </a:path>
              <a:path w="26670" h="1243329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243329">
                <a:moveTo>
                  <a:pt x="26670" y="1059180"/>
                </a:moveTo>
                <a:lnTo>
                  <a:pt x="0" y="105918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9180"/>
                </a:lnTo>
                <a:close/>
              </a:path>
              <a:path w="26670" h="1243329">
                <a:moveTo>
                  <a:pt x="26670" y="1066800"/>
                </a:moveTo>
                <a:lnTo>
                  <a:pt x="0" y="106680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66800"/>
                </a:lnTo>
                <a:close/>
              </a:path>
              <a:path w="26670" h="1243329">
                <a:moveTo>
                  <a:pt x="26670" y="1104900"/>
                </a:moveTo>
                <a:lnTo>
                  <a:pt x="0" y="110490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4900"/>
                </a:lnTo>
                <a:close/>
              </a:path>
              <a:path w="26670" h="1243329">
                <a:moveTo>
                  <a:pt x="26670" y="1109980"/>
                </a:moveTo>
                <a:lnTo>
                  <a:pt x="0" y="110998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9980"/>
                </a:lnTo>
                <a:close/>
              </a:path>
              <a:path w="26670" h="1243329">
                <a:moveTo>
                  <a:pt x="26670" y="1135380"/>
                </a:moveTo>
                <a:lnTo>
                  <a:pt x="0" y="1135380"/>
                </a:lnTo>
                <a:lnTo>
                  <a:pt x="0" y="1195070"/>
                </a:lnTo>
                <a:lnTo>
                  <a:pt x="1270" y="1195070"/>
                </a:lnTo>
                <a:lnTo>
                  <a:pt x="1270" y="1197610"/>
                </a:lnTo>
                <a:lnTo>
                  <a:pt x="2540" y="1197610"/>
                </a:lnTo>
                <a:lnTo>
                  <a:pt x="2540" y="1200150"/>
                </a:lnTo>
                <a:lnTo>
                  <a:pt x="3809" y="1200150"/>
                </a:lnTo>
                <a:lnTo>
                  <a:pt x="3809" y="1202690"/>
                </a:lnTo>
                <a:lnTo>
                  <a:pt x="5079" y="1202690"/>
                </a:lnTo>
                <a:lnTo>
                  <a:pt x="5079" y="1205230"/>
                </a:lnTo>
                <a:lnTo>
                  <a:pt x="26670" y="1205230"/>
                </a:lnTo>
                <a:lnTo>
                  <a:pt x="26670" y="1135380"/>
                </a:lnTo>
                <a:close/>
              </a:path>
              <a:path w="26670" h="1243329">
                <a:moveTo>
                  <a:pt x="26670" y="1205230"/>
                </a:moveTo>
                <a:lnTo>
                  <a:pt x="6350" y="1205230"/>
                </a:lnTo>
                <a:lnTo>
                  <a:pt x="6350" y="1207770"/>
                </a:lnTo>
                <a:lnTo>
                  <a:pt x="7620" y="1207770"/>
                </a:lnTo>
                <a:lnTo>
                  <a:pt x="7620" y="1209040"/>
                </a:lnTo>
                <a:lnTo>
                  <a:pt x="8890" y="1209040"/>
                </a:lnTo>
                <a:lnTo>
                  <a:pt x="889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1243329">
                <a:moveTo>
                  <a:pt x="26670" y="1211580"/>
                </a:moveTo>
                <a:lnTo>
                  <a:pt x="10159" y="1211580"/>
                </a:lnTo>
                <a:lnTo>
                  <a:pt x="10159" y="1214120"/>
                </a:lnTo>
                <a:lnTo>
                  <a:pt x="11429" y="1214120"/>
                </a:lnTo>
                <a:lnTo>
                  <a:pt x="11429" y="1216660"/>
                </a:lnTo>
                <a:lnTo>
                  <a:pt x="12700" y="1216660"/>
                </a:lnTo>
                <a:lnTo>
                  <a:pt x="12700" y="1219200"/>
                </a:lnTo>
                <a:lnTo>
                  <a:pt x="26670" y="1219200"/>
                </a:lnTo>
                <a:lnTo>
                  <a:pt x="26670" y="1211580"/>
                </a:lnTo>
                <a:close/>
              </a:path>
              <a:path w="26670" h="1243329">
                <a:moveTo>
                  <a:pt x="26670" y="1219200"/>
                </a:moveTo>
                <a:lnTo>
                  <a:pt x="13970" y="1219200"/>
                </a:lnTo>
                <a:lnTo>
                  <a:pt x="13970" y="1221740"/>
                </a:lnTo>
                <a:lnTo>
                  <a:pt x="15240" y="1221740"/>
                </a:lnTo>
                <a:lnTo>
                  <a:pt x="15240" y="1224280"/>
                </a:lnTo>
                <a:lnTo>
                  <a:pt x="26670" y="1224280"/>
                </a:lnTo>
                <a:lnTo>
                  <a:pt x="26670" y="1219200"/>
                </a:lnTo>
                <a:close/>
              </a:path>
              <a:path w="26670" h="1243329">
                <a:moveTo>
                  <a:pt x="26670" y="1224280"/>
                </a:moveTo>
                <a:lnTo>
                  <a:pt x="16509" y="1224280"/>
                </a:lnTo>
                <a:lnTo>
                  <a:pt x="16509" y="1226820"/>
                </a:lnTo>
                <a:lnTo>
                  <a:pt x="17779" y="1226820"/>
                </a:lnTo>
                <a:lnTo>
                  <a:pt x="17779" y="1228090"/>
                </a:lnTo>
                <a:lnTo>
                  <a:pt x="19050" y="1228090"/>
                </a:lnTo>
                <a:lnTo>
                  <a:pt x="1905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1243329">
                <a:moveTo>
                  <a:pt x="26670" y="1230630"/>
                </a:moveTo>
                <a:lnTo>
                  <a:pt x="20320" y="1230630"/>
                </a:lnTo>
                <a:lnTo>
                  <a:pt x="20320" y="1233170"/>
                </a:lnTo>
                <a:lnTo>
                  <a:pt x="21590" y="1233170"/>
                </a:lnTo>
                <a:lnTo>
                  <a:pt x="21590" y="1235710"/>
                </a:lnTo>
                <a:lnTo>
                  <a:pt x="22859" y="1235710"/>
                </a:lnTo>
                <a:lnTo>
                  <a:pt x="22859" y="1238250"/>
                </a:lnTo>
                <a:lnTo>
                  <a:pt x="26670" y="1238250"/>
                </a:lnTo>
                <a:lnTo>
                  <a:pt x="26670" y="1230630"/>
                </a:lnTo>
                <a:close/>
              </a:path>
              <a:path w="26670" h="1243329">
                <a:moveTo>
                  <a:pt x="26670" y="1238250"/>
                </a:moveTo>
                <a:lnTo>
                  <a:pt x="24129" y="1238250"/>
                </a:lnTo>
                <a:lnTo>
                  <a:pt x="24129" y="1240790"/>
                </a:lnTo>
                <a:lnTo>
                  <a:pt x="25400" y="1240790"/>
                </a:lnTo>
                <a:lnTo>
                  <a:pt x="25400" y="1243330"/>
                </a:lnTo>
                <a:lnTo>
                  <a:pt x="26670" y="1243330"/>
                </a:lnTo>
                <a:lnTo>
                  <a:pt x="26670" y="123825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792719" y="3063239"/>
            <a:ext cx="27940" cy="1270000"/>
          </a:xfrm>
          <a:custGeom>
            <a:avLst/>
            <a:gdLst/>
            <a:ahLst/>
            <a:cxnLst/>
            <a:rect l="l" t="t" r="r" b="b"/>
            <a:pathLst>
              <a:path w="27940" h="1270000">
                <a:moveTo>
                  <a:pt x="21589" y="0"/>
                </a:moveTo>
                <a:lnTo>
                  <a:pt x="0" y="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  <a:path w="27940" h="1270000">
                <a:moveTo>
                  <a:pt x="27939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1270000">
                <a:moveTo>
                  <a:pt x="27939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58800"/>
                </a:lnTo>
                <a:close/>
              </a:path>
              <a:path w="27940" h="127000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270000">
                <a:moveTo>
                  <a:pt x="27939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90550"/>
                </a:lnTo>
                <a:close/>
              </a:path>
              <a:path w="27940" h="1270000">
                <a:moveTo>
                  <a:pt x="27939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3250"/>
                </a:lnTo>
                <a:close/>
              </a:path>
              <a:path w="27940" h="1270000">
                <a:moveTo>
                  <a:pt x="27939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35000"/>
                </a:lnTo>
                <a:close/>
              </a:path>
              <a:path w="27940" h="1270000">
                <a:moveTo>
                  <a:pt x="2793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41350"/>
                </a:lnTo>
                <a:close/>
              </a:path>
              <a:path w="27940" h="1270000">
                <a:moveTo>
                  <a:pt x="27939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4050"/>
                </a:lnTo>
                <a:close/>
              </a:path>
              <a:path w="27940" h="1270000">
                <a:moveTo>
                  <a:pt x="2793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1270000">
                <a:moveTo>
                  <a:pt x="27939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3100"/>
                </a:lnTo>
                <a:close/>
              </a:path>
              <a:path w="27940" h="1270000">
                <a:moveTo>
                  <a:pt x="27939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7939" y="768350"/>
                </a:lnTo>
                <a:lnTo>
                  <a:pt x="27939" y="698500"/>
                </a:lnTo>
                <a:close/>
              </a:path>
              <a:path w="27940" h="1270000">
                <a:moveTo>
                  <a:pt x="27939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68350"/>
                </a:lnTo>
                <a:close/>
              </a:path>
              <a:path w="27940" h="1270000">
                <a:moveTo>
                  <a:pt x="27939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7939" y="811530"/>
                </a:lnTo>
                <a:lnTo>
                  <a:pt x="27939" y="806450"/>
                </a:lnTo>
                <a:close/>
              </a:path>
              <a:path w="27940" h="1270000">
                <a:moveTo>
                  <a:pt x="2793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7939" y="817880"/>
                </a:lnTo>
                <a:lnTo>
                  <a:pt x="27939" y="811530"/>
                </a:lnTo>
                <a:close/>
              </a:path>
              <a:path w="27940" h="1270000">
                <a:moveTo>
                  <a:pt x="27939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817880"/>
                </a:lnTo>
                <a:close/>
              </a:path>
              <a:path w="27940" h="1270000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1270000">
                <a:moveTo>
                  <a:pt x="27939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50900"/>
                </a:lnTo>
                <a:close/>
              </a:path>
              <a:path w="27940" h="127000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270000">
                <a:moveTo>
                  <a:pt x="27939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76300"/>
                </a:lnTo>
                <a:close/>
              </a:path>
              <a:path w="27940" h="1270000">
                <a:moveTo>
                  <a:pt x="27939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7939" y="895350"/>
                </a:lnTo>
                <a:lnTo>
                  <a:pt x="27939" y="889000"/>
                </a:lnTo>
                <a:close/>
              </a:path>
              <a:path w="27940" h="1270000">
                <a:moveTo>
                  <a:pt x="27939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7939" y="938530"/>
                </a:lnTo>
                <a:lnTo>
                  <a:pt x="27939" y="895350"/>
                </a:lnTo>
                <a:close/>
              </a:path>
              <a:path w="27940" h="1270000">
                <a:moveTo>
                  <a:pt x="27939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938530"/>
                </a:lnTo>
                <a:close/>
              </a:path>
              <a:path w="27940" h="1270000">
                <a:moveTo>
                  <a:pt x="27939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7939" y="952500"/>
                </a:lnTo>
                <a:lnTo>
                  <a:pt x="27939" y="946150"/>
                </a:lnTo>
                <a:close/>
              </a:path>
              <a:path w="27940" h="1270000">
                <a:moveTo>
                  <a:pt x="27939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7939" y="989330"/>
                </a:lnTo>
                <a:lnTo>
                  <a:pt x="27939" y="952500"/>
                </a:lnTo>
                <a:close/>
              </a:path>
              <a:path w="27940" h="1270000">
                <a:moveTo>
                  <a:pt x="27939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89330"/>
                </a:lnTo>
                <a:close/>
              </a:path>
              <a:path w="27940" h="1270000">
                <a:moveTo>
                  <a:pt x="27939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5680"/>
                </a:lnTo>
                <a:close/>
              </a:path>
              <a:path w="27940" h="127000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270000">
                <a:moveTo>
                  <a:pt x="27939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7939" y="1041399"/>
                </a:lnTo>
                <a:lnTo>
                  <a:pt x="27939" y="1033780"/>
                </a:lnTo>
                <a:close/>
              </a:path>
              <a:path w="27940" h="1270000">
                <a:moveTo>
                  <a:pt x="27939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41400"/>
                </a:lnTo>
                <a:close/>
              </a:path>
              <a:path w="27940" h="1270000">
                <a:moveTo>
                  <a:pt x="27939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7939" y="1084580"/>
                </a:lnTo>
                <a:lnTo>
                  <a:pt x="27939" y="1079500"/>
                </a:lnTo>
                <a:close/>
              </a:path>
              <a:path w="27940" h="1270000">
                <a:moveTo>
                  <a:pt x="27939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84580"/>
                </a:lnTo>
                <a:close/>
              </a:path>
              <a:path w="27940" h="1270000">
                <a:moveTo>
                  <a:pt x="27939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09980"/>
                </a:lnTo>
                <a:close/>
              </a:path>
              <a:path w="27940" h="1270000">
                <a:moveTo>
                  <a:pt x="27939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79830"/>
                </a:lnTo>
                <a:close/>
              </a:path>
              <a:path w="27940" h="1270000">
                <a:moveTo>
                  <a:pt x="27939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7939" y="1193800"/>
                </a:lnTo>
                <a:lnTo>
                  <a:pt x="27939" y="1186180"/>
                </a:lnTo>
                <a:close/>
              </a:path>
              <a:path w="27940" h="1270000">
                <a:moveTo>
                  <a:pt x="27939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7939" y="1205230"/>
                </a:lnTo>
                <a:lnTo>
                  <a:pt x="27939" y="1193800"/>
                </a:lnTo>
                <a:close/>
              </a:path>
              <a:path w="27940" h="1270000">
                <a:moveTo>
                  <a:pt x="27939" y="1205230"/>
                </a:moveTo>
                <a:lnTo>
                  <a:pt x="0" y="1205230"/>
                </a:lnTo>
                <a:lnTo>
                  <a:pt x="0" y="1220470"/>
                </a:lnTo>
                <a:lnTo>
                  <a:pt x="1270" y="1220470"/>
                </a:lnTo>
                <a:lnTo>
                  <a:pt x="1270" y="1223010"/>
                </a:lnTo>
                <a:lnTo>
                  <a:pt x="2539" y="1223010"/>
                </a:lnTo>
                <a:lnTo>
                  <a:pt x="2539" y="1224280"/>
                </a:lnTo>
                <a:lnTo>
                  <a:pt x="3809" y="1224280"/>
                </a:lnTo>
                <a:lnTo>
                  <a:pt x="3809" y="1226820"/>
                </a:lnTo>
                <a:lnTo>
                  <a:pt x="5079" y="1226820"/>
                </a:lnTo>
                <a:lnTo>
                  <a:pt x="5079" y="1229360"/>
                </a:lnTo>
                <a:lnTo>
                  <a:pt x="6350" y="1229360"/>
                </a:lnTo>
                <a:lnTo>
                  <a:pt x="6350" y="1231900"/>
                </a:lnTo>
                <a:lnTo>
                  <a:pt x="27939" y="1231900"/>
                </a:lnTo>
                <a:lnTo>
                  <a:pt x="27939" y="1205230"/>
                </a:lnTo>
                <a:close/>
              </a:path>
              <a:path w="27940" h="1270000">
                <a:moveTo>
                  <a:pt x="27939" y="1231900"/>
                </a:moveTo>
                <a:lnTo>
                  <a:pt x="7620" y="1231900"/>
                </a:lnTo>
                <a:lnTo>
                  <a:pt x="7620" y="1234440"/>
                </a:lnTo>
                <a:lnTo>
                  <a:pt x="8889" y="1234440"/>
                </a:lnTo>
                <a:lnTo>
                  <a:pt x="8889" y="1236980"/>
                </a:lnTo>
                <a:lnTo>
                  <a:pt x="27939" y="1236980"/>
                </a:lnTo>
                <a:lnTo>
                  <a:pt x="27939" y="1231900"/>
                </a:lnTo>
                <a:close/>
              </a:path>
              <a:path w="27940" h="1270000">
                <a:moveTo>
                  <a:pt x="27939" y="1236980"/>
                </a:moveTo>
                <a:lnTo>
                  <a:pt x="10159" y="1236980"/>
                </a:lnTo>
                <a:lnTo>
                  <a:pt x="10159" y="1239520"/>
                </a:lnTo>
                <a:lnTo>
                  <a:pt x="11429" y="1239520"/>
                </a:lnTo>
                <a:lnTo>
                  <a:pt x="11429" y="1242060"/>
                </a:lnTo>
                <a:lnTo>
                  <a:pt x="12700" y="1242060"/>
                </a:lnTo>
                <a:lnTo>
                  <a:pt x="12700" y="1243330"/>
                </a:lnTo>
                <a:lnTo>
                  <a:pt x="13970" y="1243330"/>
                </a:lnTo>
                <a:lnTo>
                  <a:pt x="13970" y="1245870"/>
                </a:lnTo>
                <a:lnTo>
                  <a:pt x="15239" y="1245870"/>
                </a:lnTo>
                <a:lnTo>
                  <a:pt x="15239" y="1248410"/>
                </a:lnTo>
                <a:lnTo>
                  <a:pt x="16509" y="1248410"/>
                </a:lnTo>
                <a:lnTo>
                  <a:pt x="16509" y="1250950"/>
                </a:lnTo>
                <a:lnTo>
                  <a:pt x="17779" y="1250950"/>
                </a:lnTo>
                <a:lnTo>
                  <a:pt x="17779" y="1253490"/>
                </a:lnTo>
                <a:lnTo>
                  <a:pt x="19050" y="1253490"/>
                </a:lnTo>
                <a:lnTo>
                  <a:pt x="19050" y="1256030"/>
                </a:lnTo>
                <a:lnTo>
                  <a:pt x="20320" y="1256030"/>
                </a:lnTo>
                <a:lnTo>
                  <a:pt x="20320" y="1258570"/>
                </a:lnTo>
                <a:lnTo>
                  <a:pt x="21589" y="1258570"/>
                </a:lnTo>
                <a:lnTo>
                  <a:pt x="21589" y="1261110"/>
                </a:lnTo>
                <a:lnTo>
                  <a:pt x="22859" y="1261110"/>
                </a:lnTo>
                <a:lnTo>
                  <a:pt x="22859" y="1262380"/>
                </a:lnTo>
                <a:lnTo>
                  <a:pt x="24129" y="1262380"/>
                </a:lnTo>
                <a:lnTo>
                  <a:pt x="24129" y="1264920"/>
                </a:lnTo>
                <a:lnTo>
                  <a:pt x="25400" y="1264920"/>
                </a:lnTo>
                <a:lnTo>
                  <a:pt x="25400" y="1267460"/>
                </a:lnTo>
                <a:lnTo>
                  <a:pt x="26670" y="1267460"/>
                </a:lnTo>
                <a:lnTo>
                  <a:pt x="26670" y="1270000"/>
                </a:lnTo>
                <a:lnTo>
                  <a:pt x="27939" y="1270000"/>
                </a:lnTo>
                <a:lnTo>
                  <a:pt x="27939" y="1236980"/>
                </a:lnTo>
                <a:close/>
              </a:path>
            </a:pathLst>
          </a:custGeom>
          <a:solidFill>
            <a:srgbClr val="2142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820659" y="3075939"/>
            <a:ext cx="26670" cy="1308100"/>
          </a:xfrm>
          <a:custGeom>
            <a:avLst/>
            <a:gdLst/>
            <a:ahLst/>
            <a:cxnLst/>
            <a:rect l="l" t="t" r="r" b="b"/>
            <a:pathLst>
              <a:path w="26670" h="1308100">
                <a:moveTo>
                  <a:pt x="13970" y="0"/>
                </a:moveTo>
                <a:lnTo>
                  <a:pt x="0" y="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6670" h="1308100">
                <a:moveTo>
                  <a:pt x="2667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3400"/>
                </a:lnTo>
                <a:close/>
              </a:path>
              <a:path w="26670" h="1308100">
                <a:moveTo>
                  <a:pt x="2667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6670" y="565149"/>
                </a:lnTo>
                <a:lnTo>
                  <a:pt x="26670" y="546099"/>
                </a:lnTo>
                <a:close/>
              </a:path>
              <a:path w="26670" h="1308100">
                <a:moveTo>
                  <a:pt x="2667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65150"/>
                </a:lnTo>
                <a:close/>
              </a:path>
              <a:path w="26670" h="1308100">
                <a:moveTo>
                  <a:pt x="2667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6670" y="590549"/>
                </a:lnTo>
                <a:lnTo>
                  <a:pt x="26670" y="577850"/>
                </a:lnTo>
                <a:close/>
              </a:path>
              <a:path w="26670" h="1308100">
                <a:moveTo>
                  <a:pt x="2667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0549"/>
                </a:lnTo>
                <a:close/>
              </a:path>
              <a:path w="26670" h="1308100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1308100">
                <a:moveTo>
                  <a:pt x="2667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6670" y="641349"/>
                </a:lnTo>
                <a:lnTo>
                  <a:pt x="26670" y="628649"/>
                </a:lnTo>
                <a:close/>
              </a:path>
              <a:path w="26670" h="1308100">
                <a:moveTo>
                  <a:pt x="2667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1349"/>
                </a:lnTo>
                <a:close/>
              </a:path>
              <a:path w="26670" h="1308100">
                <a:moveTo>
                  <a:pt x="2667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699"/>
                </a:lnTo>
                <a:close/>
              </a:path>
              <a:path w="26670" h="1308100">
                <a:moveTo>
                  <a:pt x="2667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60400"/>
                </a:lnTo>
                <a:close/>
              </a:path>
              <a:path w="26670" h="1308100">
                <a:moveTo>
                  <a:pt x="2667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6670" y="755649"/>
                </a:lnTo>
                <a:lnTo>
                  <a:pt x="26670" y="685799"/>
                </a:lnTo>
                <a:close/>
              </a:path>
              <a:path w="26670" h="1308100">
                <a:moveTo>
                  <a:pt x="2667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6670" y="793749"/>
                </a:lnTo>
                <a:lnTo>
                  <a:pt x="26670" y="755649"/>
                </a:lnTo>
                <a:close/>
              </a:path>
              <a:path w="26670" h="1308100">
                <a:moveTo>
                  <a:pt x="2667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93750"/>
                </a:lnTo>
                <a:close/>
              </a:path>
              <a:path w="26670" h="130810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1308100">
                <a:moveTo>
                  <a:pt x="2667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6670" y="811529"/>
                </a:lnTo>
                <a:lnTo>
                  <a:pt x="26670" y="805179"/>
                </a:lnTo>
                <a:close/>
              </a:path>
              <a:path w="26670" h="1308100">
                <a:moveTo>
                  <a:pt x="2667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11530"/>
                </a:lnTo>
                <a:close/>
              </a:path>
              <a:path w="26670" h="1308100">
                <a:moveTo>
                  <a:pt x="2667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38200"/>
                </a:lnTo>
                <a:close/>
              </a:path>
              <a:path w="26670" h="1308100">
                <a:moveTo>
                  <a:pt x="2667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79"/>
                </a:lnTo>
                <a:close/>
              </a:path>
              <a:path w="26670" h="1308100">
                <a:moveTo>
                  <a:pt x="2667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3600"/>
                </a:lnTo>
                <a:close/>
              </a:path>
              <a:path w="26670" h="1308100">
                <a:moveTo>
                  <a:pt x="2667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876300"/>
                </a:lnTo>
                <a:close/>
              </a:path>
              <a:path w="26670" h="1308100">
                <a:moveTo>
                  <a:pt x="2667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882650"/>
                </a:lnTo>
                <a:close/>
              </a:path>
              <a:path w="26670" h="1308100">
                <a:moveTo>
                  <a:pt x="2667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6670" y="933449"/>
                </a:lnTo>
                <a:lnTo>
                  <a:pt x="26670" y="925830"/>
                </a:lnTo>
                <a:close/>
              </a:path>
              <a:path w="26670" h="1308100">
                <a:moveTo>
                  <a:pt x="2667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6670" y="939799"/>
                </a:lnTo>
                <a:lnTo>
                  <a:pt x="26670" y="933449"/>
                </a:lnTo>
                <a:close/>
              </a:path>
              <a:path w="26670" h="1308100">
                <a:moveTo>
                  <a:pt x="2667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39799"/>
                </a:lnTo>
                <a:close/>
              </a:path>
              <a:path w="26670" h="1308100">
                <a:moveTo>
                  <a:pt x="2667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6670" y="982979"/>
                </a:lnTo>
                <a:lnTo>
                  <a:pt x="26670" y="976629"/>
                </a:lnTo>
                <a:close/>
              </a:path>
              <a:path w="26670" h="1308100">
                <a:moveTo>
                  <a:pt x="2667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6670" y="1014729"/>
                </a:lnTo>
                <a:lnTo>
                  <a:pt x="26670" y="982979"/>
                </a:lnTo>
                <a:close/>
              </a:path>
              <a:path w="26670" h="1308100">
                <a:moveTo>
                  <a:pt x="2667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29"/>
                </a:lnTo>
                <a:close/>
              </a:path>
              <a:path w="26670" h="1308100">
                <a:moveTo>
                  <a:pt x="2667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6670" y="1028699"/>
                </a:lnTo>
                <a:lnTo>
                  <a:pt x="26670" y="1021079"/>
                </a:lnTo>
                <a:close/>
              </a:path>
              <a:path w="26670" h="1308100">
                <a:moveTo>
                  <a:pt x="2667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28699"/>
                </a:lnTo>
                <a:close/>
              </a:path>
              <a:path w="26670" h="1308100">
                <a:moveTo>
                  <a:pt x="2667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6670" y="1071879"/>
                </a:lnTo>
                <a:lnTo>
                  <a:pt x="26670" y="1066799"/>
                </a:lnTo>
                <a:close/>
              </a:path>
              <a:path w="26670" h="1308100">
                <a:moveTo>
                  <a:pt x="2667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6670" y="1097279"/>
                </a:lnTo>
                <a:lnTo>
                  <a:pt x="26670" y="1071880"/>
                </a:lnTo>
                <a:close/>
              </a:path>
              <a:path w="26670" h="1308100">
                <a:moveTo>
                  <a:pt x="2667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6670" y="1167129"/>
                </a:lnTo>
                <a:lnTo>
                  <a:pt x="26670" y="1097279"/>
                </a:lnTo>
                <a:close/>
              </a:path>
              <a:path w="26670" h="1308100">
                <a:moveTo>
                  <a:pt x="2667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67130"/>
                </a:lnTo>
                <a:close/>
              </a:path>
              <a:path w="26670" h="1308100">
                <a:moveTo>
                  <a:pt x="2667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6670" y="1181099"/>
                </a:lnTo>
                <a:lnTo>
                  <a:pt x="26670" y="1173479"/>
                </a:lnTo>
                <a:close/>
              </a:path>
              <a:path w="26670" h="1308100">
                <a:moveTo>
                  <a:pt x="2667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6670" y="1192529"/>
                </a:lnTo>
                <a:lnTo>
                  <a:pt x="26670" y="1181099"/>
                </a:lnTo>
                <a:close/>
              </a:path>
              <a:path w="26670" h="1308100">
                <a:moveTo>
                  <a:pt x="2667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92530"/>
                </a:lnTo>
                <a:close/>
              </a:path>
              <a:path w="26670" h="1308100">
                <a:moveTo>
                  <a:pt x="26670" y="1219199"/>
                </a:moveTo>
                <a:lnTo>
                  <a:pt x="0" y="1219199"/>
                </a:lnTo>
                <a:lnTo>
                  <a:pt x="0" y="1259839"/>
                </a:lnTo>
                <a:lnTo>
                  <a:pt x="1270" y="1259839"/>
                </a:lnTo>
                <a:lnTo>
                  <a:pt x="1270" y="1262379"/>
                </a:lnTo>
                <a:lnTo>
                  <a:pt x="2540" y="1262379"/>
                </a:lnTo>
                <a:lnTo>
                  <a:pt x="2540" y="1264919"/>
                </a:lnTo>
                <a:lnTo>
                  <a:pt x="3810" y="1264919"/>
                </a:lnTo>
                <a:lnTo>
                  <a:pt x="3810" y="1267459"/>
                </a:lnTo>
                <a:lnTo>
                  <a:pt x="5080" y="1267459"/>
                </a:lnTo>
                <a:lnTo>
                  <a:pt x="5080" y="1268729"/>
                </a:lnTo>
                <a:lnTo>
                  <a:pt x="6350" y="1268729"/>
                </a:lnTo>
                <a:lnTo>
                  <a:pt x="6350" y="1271269"/>
                </a:lnTo>
                <a:lnTo>
                  <a:pt x="7620" y="1271269"/>
                </a:lnTo>
                <a:lnTo>
                  <a:pt x="7620" y="1273809"/>
                </a:lnTo>
                <a:lnTo>
                  <a:pt x="8890" y="1273809"/>
                </a:lnTo>
                <a:lnTo>
                  <a:pt x="8890" y="1276349"/>
                </a:lnTo>
                <a:lnTo>
                  <a:pt x="10160" y="1276349"/>
                </a:lnTo>
                <a:lnTo>
                  <a:pt x="10160" y="1278889"/>
                </a:lnTo>
                <a:lnTo>
                  <a:pt x="11430" y="1278889"/>
                </a:lnTo>
                <a:lnTo>
                  <a:pt x="11430" y="1281429"/>
                </a:lnTo>
                <a:lnTo>
                  <a:pt x="12700" y="1281429"/>
                </a:lnTo>
                <a:lnTo>
                  <a:pt x="12700" y="1283969"/>
                </a:lnTo>
                <a:lnTo>
                  <a:pt x="13970" y="1283969"/>
                </a:lnTo>
                <a:lnTo>
                  <a:pt x="13970" y="1286509"/>
                </a:lnTo>
                <a:lnTo>
                  <a:pt x="15240" y="1286509"/>
                </a:lnTo>
                <a:lnTo>
                  <a:pt x="15240" y="1287779"/>
                </a:lnTo>
                <a:lnTo>
                  <a:pt x="26670" y="1287779"/>
                </a:lnTo>
                <a:lnTo>
                  <a:pt x="26670" y="1219199"/>
                </a:lnTo>
                <a:close/>
              </a:path>
              <a:path w="26670" h="1308100">
                <a:moveTo>
                  <a:pt x="26670" y="1287780"/>
                </a:moveTo>
                <a:lnTo>
                  <a:pt x="16510" y="1287780"/>
                </a:lnTo>
                <a:lnTo>
                  <a:pt x="16510" y="1290319"/>
                </a:lnTo>
                <a:lnTo>
                  <a:pt x="17780" y="1290319"/>
                </a:lnTo>
                <a:lnTo>
                  <a:pt x="17780" y="1292859"/>
                </a:lnTo>
                <a:lnTo>
                  <a:pt x="19050" y="1292859"/>
                </a:lnTo>
                <a:lnTo>
                  <a:pt x="19050" y="1295399"/>
                </a:lnTo>
                <a:lnTo>
                  <a:pt x="26670" y="1295399"/>
                </a:lnTo>
                <a:lnTo>
                  <a:pt x="26670" y="1287780"/>
                </a:lnTo>
                <a:close/>
              </a:path>
              <a:path w="26670" h="1308100">
                <a:moveTo>
                  <a:pt x="26670" y="1295400"/>
                </a:moveTo>
                <a:lnTo>
                  <a:pt x="20320" y="1295400"/>
                </a:lnTo>
                <a:lnTo>
                  <a:pt x="20320" y="1297939"/>
                </a:lnTo>
                <a:lnTo>
                  <a:pt x="21590" y="1297939"/>
                </a:lnTo>
                <a:lnTo>
                  <a:pt x="21590" y="1300479"/>
                </a:lnTo>
                <a:lnTo>
                  <a:pt x="22860" y="1300479"/>
                </a:lnTo>
                <a:lnTo>
                  <a:pt x="22860" y="1303019"/>
                </a:lnTo>
                <a:lnTo>
                  <a:pt x="24130" y="1303019"/>
                </a:lnTo>
                <a:lnTo>
                  <a:pt x="24130" y="1305559"/>
                </a:lnTo>
                <a:lnTo>
                  <a:pt x="25400" y="1305559"/>
                </a:lnTo>
                <a:lnTo>
                  <a:pt x="25400" y="1308099"/>
                </a:lnTo>
                <a:lnTo>
                  <a:pt x="26670" y="1308099"/>
                </a:lnTo>
                <a:lnTo>
                  <a:pt x="26670" y="12954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847330" y="3088639"/>
            <a:ext cx="27940" cy="1361440"/>
          </a:xfrm>
          <a:custGeom>
            <a:avLst/>
            <a:gdLst/>
            <a:ahLst/>
            <a:cxnLst/>
            <a:rect l="l" t="t" r="r" b="b"/>
            <a:pathLst>
              <a:path w="27940" h="1361439">
                <a:moveTo>
                  <a:pt x="7620" y="0"/>
                </a:moveTo>
                <a:lnTo>
                  <a:pt x="0" y="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361439">
                <a:moveTo>
                  <a:pt x="2794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1361439">
                <a:moveTo>
                  <a:pt x="27940" y="533400"/>
                </a:moveTo>
                <a:lnTo>
                  <a:pt x="0" y="5334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33400"/>
                </a:lnTo>
                <a:close/>
              </a:path>
              <a:path w="27940" h="1361439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361439">
                <a:moveTo>
                  <a:pt x="2794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65150"/>
                </a:lnTo>
                <a:close/>
              </a:path>
              <a:path w="27940" h="1361439">
                <a:moveTo>
                  <a:pt x="27940" y="577850"/>
                </a:moveTo>
                <a:lnTo>
                  <a:pt x="0" y="57785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77850"/>
                </a:lnTo>
                <a:close/>
              </a:path>
              <a:path w="27940" h="1361439">
                <a:moveTo>
                  <a:pt x="27940" y="609600"/>
                </a:moveTo>
                <a:lnTo>
                  <a:pt x="0" y="6096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609600"/>
                </a:lnTo>
                <a:close/>
              </a:path>
              <a:path w="27940" h="136143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361439">
                <a:moveTo>
                  <a:pt x="27940" y="628650"/>
                </a:moveTo>
                <a:lnTo>
                  <a:pt x="0" y="628650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8650"/>
                </a:lnTo>
                <a:close/>
              </a:path>
              <a:path w="27940" h="136143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361439">
                <a:moveTo>
                  <a:pt x="27940" y="647700"/>
                </a:moveTo>
                <a:lnTo>
                  <a:pt x="0" y="6477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7700"/>
                </a:lnTo>
                <a:close/>
              </a:path>
              <a:path w="27940" h="1361439">
                <a:moveTo>
                  <a:pt x="27940" y="673100"/>
                </a:moveTo>
                <a:lnTo>
                  <a:pt x="0" y="67310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673100"/>
                </a:lnTo>
                <a:close/>
              </a:path>
              <a:path w="27940" h="1361439">
                <a:moveTo>
                  <a:pt x="27940" y="742950"/>
                </a:moveTo>
                <a:lnTo>
                  <a:pt x="0" y="7429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42950"/>
                </a:lnTo>
                <a:close/>
              </a:path>
              <a:path w="27940" h="1361439">
                <a:moveTo>
                  <a:pt x="27940" y="781050"/>
                </a:moveTo>
                <a:lnTo>
                  <a:pt x="0" y="78105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81050"/>
                </a:lnTo>
                <a:close/>
              </a:path>
              <a:path w="27940" h="1361439">
                <a:moveTo>
                  <a:pt x="2794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7940" y="792480"/>
                </a:lnTo>
                <a:lnTo>
                  <a:pt x="27940" y="786130"/>
                </a:lnTo>
                <a:close/>
              </a:path>
              <a:path w="27940" h="1361439">
                <a:moveTo>
                  <a:pt x="2794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2480"/>
                </a:lnTo>
                <a:close/>
              </a:path>
              <a:path w="27940" h="1361439">
                <a:moveTo>
                  <a:pt x="27940" y="798830"/>
                </a:moveTo>
                <a:lnTo>
                  <a:pt x="0" y="79883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8830"/>
                </a:lnTo>
                <a:close/>
              </a:path>
              <a:path w="27940" h="1361439">
                <a:moveTo>
                  <a:pt x="27940" y="825500"/>
                </a:moveTo>
                <a:lnTo>
                  <a:pt x="0" y="82550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25500"/>
                </a:lnTo>
                <a:close/>
              </a:path>
              <a:path w="27940" h="1361439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361439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1361439">
                <a:moveTo>
                  <a:pt x="27940" y="863600"/>
                </a:moveTo>
                <a:lnTo>
                  <a:pt x="0" y="863600"/>
                </a:lnTo>
                <a:lnTo>
                  <a:pt x="0" y="869950"/>
                </a:lnTo>
                <a:lnTo>
                  <a:pt x="27940" y="869950"/>
                </a:lnTo>
                <a:lnTo>
                  <a:pt x="27940" y="863600"/>
                </a:lnTo>
                <a:close/>
              </a:path>
              <a:path w="27940" h="1361439">
                <a:moveTo>
                  <a:pt x="27940" y="869950"/>
                </a:moveTo>
                <a:lnTo>
                  <a:pt x="0" y="869950"/>
                </a:lnTo>
                <a:lnTo>
                  <a:pt x="0" y="913130"/>
                </a:lnTo>
                <a:lnTo>
                  <a:pt x="27940" y="913130"/>
                </a:lnTo>
                <a:lnTo>
                  <a:pt x="27940" y="869950"/>
                </a:lnTo>
                <a:close/>
              </a:path>
              <a:path w="27940" h="1361439">
                <a:moveTo>
                  <a:pt x="27940" y="913130"/>
                </a:moveTo>
                <a:lnTo>
                  <a:pt x="0" y="91313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913130"/>
                </a:lnTo>
                <a:close/>
              </a:path>
              <a:path w="27940" h="1361439">
                <a:moveTo>
                  <a:pt x="27940" y="920750"/>
                </a:moveTo>
                <a:lnTo>
                  <a:pt x="0" y="92075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20750"/>
                </a:lnTo>
                <a:close/>
              </a:path>
              <a:path w="27940" h="1361439">
                <a:moveTo>
                  <a:pt x="27940" y="927100"/>
                </a:moveTo>
                <a:lnTo>
                  <a:pt x="0" y="92710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27100"/>
                </a:lnTo>
                <a:close/>
              </a:path>
              <a:path w="27940" h="1361439">
                <a:moveTo>
                  <a:pt x="27940" y="963930"/>
                </a:moveTo>
                <a:lnTo>
                  <a:pt x="0" y="963930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3930"/>
                </a:lnTo>
                <a:close/>
              </a:path>
              <a:path w="27940" h="1361439">
                <a:moveTo>
                  <a:pt x="27940" y="970280"/>
                </a:moveTo>
                <a:lnTo>
                  <a:pt x="0" y="97028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70280"/>
                </a:lnTo>
                <a:close/>
              </a:path>
              <a:path w="27940" h="1361439">
                <a:moveTo>
                  <a:pt x="2794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7940" y="1008380"/>
                </a:lnTo>
                <a:lnTo>
                  <a:pt x="27940" y="1002030"/>
                </a:lnTo>
                <a:close/>
              </a:path>
              <a:path w="27940" h="1361439">
                <a:moveTo>
                  <a:pt x="27940" y="1008380"/>
                </a:moveTo>
                <a:lnTo>
                  <a:pt x="0" y="1008380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8380"/>
                </a:lnTo>
                <a:close/>
              </a:path>
              <a:path w="27940" h="1361439">
                <a:moveTo>
                  <a:pt x="27940" y="1016000"/>
                </a:moveTo>
                <a:lnTo>
                  <a:pt x="0" y="10160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1016000"/>
                </a:lnTo>
                <a:close/>
              </a:path>
              <a:path w="27940" h="1361439">
                <a:moveTo>
                  <a:pt x="27940" y="1054100"/>
                </a:moveTo>
                <a:lnTo>
                  <a:pt x="0" y="1054100"/>
                </a:lnTo>
                <a:lnTo>
                  <a:pt x="0" y="1059180"/>
                </a:lnTo>
                <a:lnTo>
                  <a:pt x="27940" y="1059180"/>
                </a:lnTo>
                <a:lnTo>
                  <a:pt x="27940" y="1054100"/>
                </a:lnTo>
                <a:close/>
              </a:path>
              <a:path w="27940" h="1361439">
                <a:moveTo>
                  <a:pt x="27940" y="1059180"/>
                </a:moveTo>
                <a:lnTo>
                  <a:pt x="0" y="1059180"/>
                </a:lnTo>
                <a:lnTo>
                  <a:pt x="0" y="1084580"/>
                </a:lnTo>
                <a:lnTo>
                  <a:pt x="27940" y="1084580"/>
                </a:lnTo>
                <a:lnTo>
                  <a:pt x="27940" y="1059180"/>
                </a:lnTo>
                <a:close/>
              </a:path>
              <a:path w="27940" h="1361439">
                <a:moveTo>
                  <a:pt x="27940" y="1084580"/>
                </a:moveTo>
                <a:lnTo>
                  <a:pt x="0" y="1084580"/>
                </a:lnTo>
                <a:lnTo>
                  <a:pt x="0" y="1154430"/>
                </a:lnTo>
                <a:lnTo>
                  <a:pt x="27940" y="1154430"/>
                </a:lnTo>
                <a:lnTo>
                  <a:pt x="27940" y="1084580"/>
                </a:lnTo>
                <a:close/>
              </a:path>
              <a:path w="27940" h="1361439">
                <a:moveTo>
                  <a:pt x="27940" y="1154430"/>
                </a:moveTo>
                <a:lnTo>
                  <a:pt x="0" y="115443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54430"/>
                </a:lnTo>
                <a:close/>
              </a:path>
              <a:path w="27940" h="1361439">
                <a:moveTo>
                  <a:pt x="27940" y="1160780"/>
                </a:moveTo>
                <a:lnTo>
                  <a:pt x="0" y="116078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60780"/>
                </a:lnTo>
                <a:close/>
              </a:path>
              <a:path w="27940" h="1361439">
                <a:moveTo>
                  <a:pt x="27940" y="1168400"/>
                </a:moveTo>
                <a:lnTo>
                  <a:pt x="0" y="11684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8400"/>
                </a:lnTo>
                <a:close/>
              </a:path>
              <a:path w="27940" h="136143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1361439">
                <a:moveTo>
                  <a:pt x="27940" y="1206500"/>
                </a:moveTo>
                <a:lnTo>
                  <a:pt x="0" y="120650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06500"/>
                </a:lnTo>
                <a:close/>
              </a:path>
              <a:path w="27940" h="1361439">
                <a:moveTo>
                  <a:pt x="27940" y="1282700"/>
                </a:moveTo>
                <a:lnTo>
                  <a:pt x="0" y="1282700"/>
                </a:lnTo>
                <a:lnTo>
                  <a:pt x="0" y="1297940"/>
                </a:lnTo>
                <a:lnTo>
                  <a:pt x="1270" y="1297940"/>
                </a:lnTo>
                <a:lnTo>
                  <a:pt x="1270" y="1300480"/>
                </a:lnTo>
                <a:lnTo>
                  <a:pt x="2540" y="1300480"/>
                </a:lnTo>
                <a:lnTo>
                  <a:pt x="2540" y="1304290"/>
                </a:lnTo>
                <a:lnTo>
                  <a:pt x="3810" y="1304290"/>
                </a:lnTo>
                <a:lnTo>
                  <a:pt x="3810" y="1306830"/>
                </a:lnTo>
                <a:lnTo>
                  <a:pt x="5079" y="1306830"/>
                </a:lnTo>
                <a:lnTo>
                  <a:pt x="5079" y="1310640"/>
                </a:lnTo>
                <a:lnTo>
                  <a:pt x="6350" y="1310640"/>
                </a:lnTo>
                <a:lnTo>
                  <a:pt x="6350" y="1313180"/>
                </a:lnTo>
                <a:lnTo>
                  <a:pt x="7619" y="1313180"/>
                </a:lnTo>
                <a:lnTo>
                  <a:pt x="7620" y="1315720"/>
                </a:lnTo>
                <a:lnTo>
                  <a:pt x="8890" y="1315720"/>
                </a:lnTo>
                <a:lnTo>
                  <a:pt x="8890" y="1319530"/>
                </a:lnTo>
                <a:lnTo>
                  <a:pt x="10160" y="1319530"/>
                </a:lnTo>
                <a:lnTo>
                  <a:pt x="10160" y="1322070"/>
                </a:lnTo>
                <a:lnTo>
                  <a:pt x="11429" y="1322070"/>
                </a:lnTo>
                <a:lnTo>
                  <a:pt x="11429" y="1325880"/>
                </a:lnTo>
                <a:lnTo>
                  <a:pt x="12700" y="1325880"/>
                </a:lnTo>
                <a:lnTo>
                  <a:pt x="12700" y="1328420"/>
                </a:lnTo>
                <a:lnTo>
                  <a:pt x="13970" y="1328420"/>
                </a:lnTo>
                <a:lnTo>
                  <a:pt x="13970" y="1330960"/>
                </a:lnTo>
                <a:lnTo>
                  <a:pt x="15240" y="1330960"/>
                </a:lnTo>
                <a:lnTo>
                  <a:pt x="15240" y="1334770"/>
                </a:lnTo>
                <a:lnTo>
                  <a:pt x="16510" y="1334770"/>
                </a:lnTo>
                <a:lnTo>
                  <a:pt x="16510" y="1337310"/>
                </a:lnTo>
                <a:lnTo>
                  <a:pt x="17779" y="1337310"/>
                </a:lnTo>
                <a:lnTo>
                  <a:pt x="17779" y="1341120"/>
                </a:lnTo>
                <a:lnTo>
                  <a:pt x="19050" y="1341120"/>
                </a:lnTo>
                <a:lnTo>
                  <a:pt x="19050" y="1343660"/>
                </a:lnTo>
                <a:lnTo>
                  <a:pt x="20320" y="1343660"/>
                </a:lnTo>
                <a:lnTo>
                  <a:pt x="20320" y="1346200"/>
                </a:lnTo>
                <a:lnTo>
                  <a:pt x="21590" y="1346200"/>
                </a:lnTo>
                <a:lnTo>
                  <a:pt x="21590" y="1350010"/>
                </a:lnTo>
                <a:lnTo>
                  <a:pt x="22860" y="1350010"/>
                </a:lnTo>
                <a:lnTo>
                  <a:pt x="22860" y="1352550"/>
                </a:lnTo>
                <a:lnTo>
                  <a:pt x="24129" y="1352550"/>
                </a:lnTo>
                <a:lnTo>
                  <a:pt x="24129" y="1356360"/>
                </a:lnTo>
                <a:lnTo>
                  <a:pt x="25400" y="1356360"/>
                </a:lnTo>
                <a:lnTo>
                  <a:pt x="25400" y="1358900"/>
                </a:lnTo>
                <a:lnTo>
                  <a:pt x="26670" y="1358900"/>
                </a:lnTo>
                <a:lnTo>
                  <a:pt x="26670" y="1361440"/>
                </a:lnTo>
                <a:lnTo>
                  <a:pt x="27940" y="1361440"/>
                </a:lnTo>
                <a:lnTo>
                  <a:pt x="27940" y="1282700"/>
                </a:lnTo>
                <a:close/>
              </a:path>
            </a:pathLst>
          </a:custGeom>
          <a:solidFill>
            <a:srgbClr val="2142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875269" y="3101339"/>
            <a:ext cx="26670" cy="1412240"/>
          </a:xfrm>
          <a:custGeom>
            <a:avLst/>
            <a:gdLst/>
            <a:ahLst/>
            <a:cxnLst/>
            <a:rect l="l" t="t" r="r" b="b"/>
            <a:pathLst>
              <a:path w="26670" h="1412239">
                <a:moveTo>
                  <a:pt x="1270" y="0"/>
                </a:moveTo>
                <a:lnTo>
                  <a:pt x="0" y="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412239">
                <a:moveTo>
                  <a:pt x="26670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1412239">
                <a:moveTo>
                  <a:pt x="26670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0700"/>
                </a:lnTo>
                <a:close/>
              </a:path>
              <a:path w="26670" h="141223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122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412239">
                <a:moveTo>
                  <a:pt x="26670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65150"/>
                </a:lnTo>
                <a:close/>
              </a:path>
              <a:path w="26670" h="1412239">
                <a:moveTo>
                  <a:pt x="26670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6900"/>
                </a:lnTo>
                <a:close/>
              </a:path>
              <a:path w="26670" h="141223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412239">
                <a:moveTo>
                  <a:pt x="26670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5950"/>
                </a:lnTo>
                <a:close/>
              </a:path>
              <a:path w="26670" h="1412239">
                <a:moveTo>
                  <a:pt x="2667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1412239">
                <a:moveTo>
                  <a:pt x="26670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35000"/>
                </a:lnTo>
                <a:close/>
              </a:path>
              <a:path w="26670" h="1412239">
                <a:moveTo>
                  <a:pt x="26670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60400"/>
                </a:lnTo>
                <a:close/>
              </a:path>
              <a:path w="26670" h="1412239">
                <a:moveTo>
                  <a:pt x="26670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30250"/>
                </a:lnTo>
                <a:close/>
              </a:path>
              <a:path w="26670" h="1412239">
                <a:moveTo>
                  <a:pt x="26670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68350"/>
                </a:lnTo>
                <a:close/>
              </a:path>
              <a:path w="26670" h="1412239">
                <a:moveTo>
                  <a:pt x="2667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73430"/>
                </a:lnTo>
                <a:close/>
              </a:path>
              <a:path w="26670" h="1412239">
                <a:moveTo>
                  <a:pt x="2667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70" y="786129"/>
                </a:lnTo>
                <a:lnTo>
                  <a:pt x="26670" y="779780"/>
                </a:lnTo>
                <a:close/>
              </a:path>
              <a:path w="26670" h="141223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1412239">
                <a:moveTo>
                  <a:pt x="26670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12800"/>
                </a:lnTo>
                <a:close/>
              </a:path>
              <a:path w="26670" h="1412239">
                <a:moveTo>
                  <a:pt x="2667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0580"/>
                </a:lnTo>
                <a:close/>
              </a:path>
              <a:path w="26670" h="141223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1412239">
                <a:moveTo>
                  <a:pt x="26670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1412239">
                <a:moveTo>
                  <a:pt x="26670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57250"/>
                </a:lnTo>
                <a:close/>
              </a:path>
              <a:path w="26670" h="1412239">
                <a:moveTo>
                  <a:pt x="26670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0430"/>
                </a:lnTo>
                <a:close/>
              </a:path>
              <a:path w="26670" h="1412239">
                <a:moveTo>
                  <a:pt x="26670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8050"/>
                </a:lnTo>
                <a:close/>
              </a:path>
              <a:path w="26670" h="1412239">
                <a:moveTo>
                  <a:pt x="26670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4400"/>
                </a:lnTo>
                <a:close/>
              </a:path>
              <a:path w="26670" h="1412239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1412239">
                <a:moveTo>
                  <a:pt x="26670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7580"/>
                </a:lnTo>
                <a:close/>
              </a:path>
              <a:path w="26670" h="1412239">
                <a:moveTo>
                  <a:pt x="2667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412239">
                <a:moveTo>
                  <a:pt x="26670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5680"/>
                </a:lnTo>
                <a:close/>
              </a:path>
              <a:path w="26670" h="1412239">
                <a:moveTo>
                  <a:pt x="26670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1003300"/>
                </a:lnTo>
                <a:close/>
              </a:path>
              <a:path w="26670" h="1412239">
                <a:moveTo>
                  <a:pt x="26670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1400"/>
                </a:lnTo>
                <a:close/>
              </a:path>
              <a:path w="26670" h="1412239">
                <a:moveTo>
                  <a:pt x="26670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70" y="1071880"/>
                </a:lnTo>
                <a:lnTo>
                  <a:pt x="26670" y="1046480"/>
                </a:lnTo>
                <a:close/>
              </a:path>
              <a:path w="26670" h="1412239">
                <a:moveTo>
                  <a:pt x="26670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071880"/>
                </a:lnTo>
                <a:close/>
              </a:path>
              <a:path w="26670" h="141223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1412239">
                <a:moveTo>
                  <a:pt x="2667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48080"/>
                </a:lnTo>
                <a:close/>
              </a:path>
              <a:path w="26670" h="1412239">
                <a:moveTo>
                  <a:pt x="26670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5700"/>
                </a:lnTo>
                <a:close/>
              </a:path>
              <a:path w="26670" h="141223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1412239">
                <a:moveTo>
                  <a:pt x="26670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193800"/>
                </a:lnTo>
                <a:close/>
              </a:path>
              <a:path w="26670" h="1412239">
                <a:moveTo>
                  <a:pt x="26670" y="1270000"/>
                </a:moveTo>
                <a:lnTo>
                  <a:pt x="0" y="127000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270000"/>
                </a:lnTo>
                <a:close/>
              </a:path>
              <a:path w="26670" h="1412239">
                <a:moveTo>
                  <a:pt x="26670" y="1352550"/>
                </a:moveTo>
                <a:lnTo>
                  <a:pt x="1270" y="1352550"/>
                </a:lnTo>
                <a:lnTo>
                  <a:pt x="1270" y="1355090"/>
                </a:lnTo>
                <a:lnTo>
                  <a:pt x="2539" y="1355090"/>
                </a:lnTo>
                <a:lnTo>
                  <a:pt x="2539" y="1357630"/>
                </a:lnTo>
                <a:lnTo>
                  <a:pt x="3809" y="1357630"/>
                </a:lnTo>
                <a:lnTo>
                  <a:pt x="3809" y="1361440"/>
                </a:lnTo>
                <a:lnTo>
                  <a:pt x="5079" y="1361440"/>
                </a:lnTo>
                <a:lnTo>
                  <a:pt x="5079" y="1363980"/>
                </a:lnTo>
                <a:lnTo>
                  <a:pt x="6350" y="1363980"/>
                </a:lnTo>
                <a:lnTo>
                  <a:pt x="6350" y="1367790"/>
                </a:lnTo>
                <a:lnTo>
                  <a:pt x="7620" y="1367790"/>
                </a:lnTo>
                <a:lnTo>
                  <a:pt x="7620" y="1370330"/>
                </a:lnTo>
                <a:lnTo>
                  <a:pt x="8889" y="1370330"/>
                </a:lnTo>
                <a:lnTo>
                  <a:pt x="8889" y="1372870"/>
                </a:lnTo>
                <a:lnTo>
                  <a:pt x="10159" y="1372870"/>
                </a:lnTo>
                <a:lnTo>
                  <a:pt x="10159" y="1376680"/>
                </a:lnTo>
                <a:lnTo>
                  <a:pt x="11429" y="1376680"/>
                </a:lnTo>
                <a:lnTo>
                  <a:pt x="11429" y="1379220"/>
                </a:lnTo>
                <a:lnTo>
                  <a:pt x="12700" y="1379220"/>
                </a:lnTo>
                <a:lnTo>
                  <a:pt x="12700" y="1383030"/>
                </a:lnTo>
                <a:lnTo>
                  <a:pt x="13970" y="1383030"/>
                </a:lnTo>
                <a:lnTo>
                  <a:pt x="13970" y="1385570"/>
                </a:lnTo>
                <a:lnTo>
                  <a:pt x="15239" y="1385570"/>
                </a:lnTo>
                <a:lnTo>
                  <a:pt x="15239" y="1388110"/>
                </a:lnTo>
                <a:lnTo>
                  <a:pt x="16509" y="1388110"/>
                </a:lnTo>
                <a:lnTo>
                  <a:pt x="16509" y="1391920"/>
                </a:lnTo>
                <a:lnTo>
                  <a:pt x="17779" y="1391920"/>
                </a:lnTo>
                <a:lnTo>
                  <a:pt x="17779" y="1394460"/>
                </a:lnTo>
                <a:lnTo>
                  <a:pt x="19050" y="1394460"/>
                </a:lnTo>
                <a:lnTo>
                  <a:pt x="19050" y="1398270"/>
                </a:lnTo>
                <a:lnTo>
                  <a:pt x="20320" y="1398270"/>
                </a:lnTo>
                <a:lnTo>
                  <a:pt x="20320" y="1400810"/>
                </a:lnTo>
                <a:lnTo>
                  <a:pt x="21589" y="1400810"/>
                </a:lnTo>
                <a:lnTo>
                  <a:pt x="21589" y="1403350"/>
                </a:lnTo>
                <a:lnTo>
                  <a:pt x="22859" y="1403350"/>
                </a:lnTo>
                <a:lnTo>
                  <a:pt x="22859" y="1407160"/>
                </a:lnTo>
                <a:lnTo>
                  <a:pt x="24129" y="1407160"/>
                </a:lnTo>
                <a:lnTo>
                  <a:pt x="24129" y="1409700"/>
                </a:lnTo>
                <a:lnTo>
                  <a:pt x="26670" y="1409700"/>
                </a:lnTo>
                <a:lnTo>
                  <a:pt x="26670" y="1352550"/>
                </a:lnTo>
                <a:close/>
              </a:path>
              <a:path w="26670" h="1412239">
                <a:moveTo>
                  <a:pt x="26670" y="1409700"/>
                </a:moveTo>
                <a:lnTo>
                  <a:pt x="25400" y="1409700"/>
                </a:lnTo>
                <a:lnTo>
                  <a:pt x="25400" y="1412240"/>
                </a:lnTo>
                <a:lnTo>
                  <a:pt x="26670" y="1412240"/>
                </a:lnTo>
                <a:lnTo>
                  <a:pt x="26670" y="1409700"/>
                </a:lnTo>
                <a:close/>
              </a:path>
            </a:pathLst>
          </a:custGeom>
          <a:solidFill>
            <a:srgbClr val="2141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01940" y="3126739"/>
            <a:ext cx="27940" cy="1454150"/>
          </a:xfrm>
          <a:custGeom>
            <a:avLst/>
            <a:gdLst/>
            <a:ahLst/>
            <a:cxnLst/>
            <a:rect l="l" t="t" r="r" b="b"/>
            <a:pathLst>
              <a:path w="27940" h="1454150">
                <a:moveTo>
                  <a:pt x="16509" y="0"/>
                </a:moveTo>
                <a:lnTo>
                  <a:pt x="0" y="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12700"/>
                </a:lnTo>
                <a:lnTo>
                  <a:pt x="16509" y="12700"/>
                </a:lnTo>
                <a:lnTo>
                  <a:pt x="16509" y="0"/>
                </a:lnTo>
                <a:close/>
              </a:path>
              <a:path w="27940" h="1454150">
                <a:moveTo>
                  <a:pt x="2793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1454150">
                <a:moveTo>
                  <a:pt x="27939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495300"/>
                </a:lnTo>
                <a:close/>
              </a:path>
              <a:path w="27940" h="1454150">
                <a:moveTo>
                  <a:pt x="27939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39" y="527050"/>
                </a:lnTo>
                <a:lnTo>
                  <a:pt x="27939" y="514350"/>
                </a:lnTo>
                <a:close/>
              </a:path>
              <a:path w="27940" h="1454150">
                <a:moveTo>
                  <a:pt x="27939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39" y="539750"/>
                </a:lnTo>
                <a:lnTo>
                  <a:pt x="27939" y="527050"/>
                </a:lnTo>
                <a:close/>
              </a:path>
              <a:path w="27940" h="1454150">
                <a:moveTo>
                  <a:pt x="27939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9750"/>
                </a:lnTo>
                <a:close/>
              </a:path>
              <a:path w="27940" h="1454150">
                <a:moveTo>
                  <a:pt x="27939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71500"/>
                </a:lnTo>
                <a:close/>
              </a:path>
              <a:path w="27940" h="145415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454150">
                <a:moveTo>
                  <a:pt x="27939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39" y="596899"/>
                </a:lnTo>
                <a:lnTo>
                  <a:pt x="27939" y="590550"/>
                </a:lnTo>
                <a:close/>
              </a:path>
              <a:path w="27940" h="1454150">
                <a:moveTo>
                  <a:pt x="2793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96900"/>
                </a:lnTo>
                <a:close/>
              </a:path>
              <a:path w="27940" h="1454150">
                <a:moveTo>
                  <a:pt x="27939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9600"/>
                </a:lnTo>
                <a:close/>
              </a:path>
              <a:path w="27940" h="1454150">
                <a:moveTo>
                  <a:pt x="27939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39" y="704850"/>
                </a:lnTo>
                <a:lnTo>
                  <a:pt x="27939" y="635000"/>
                </a:lnTo>
                <a:close/>
              </a:path>
              <a:path w="27940" h="1454150">
                <a:moveTo>
                  <a:pt x="27939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04850"/>
                </a:lnTo>
                <a:close/>
              </a:path>
              <a:path w="27940" h="1454150">
                <a:moveTo>
                  <a:pt x="27939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42950"/>
                </a:lnTo>
                <a:close/>
              </a:path>
              <a:path w="27940" h="1454150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1454150">
                <a:moveTo>
                  <a:pt x="27939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54380"/>
                </a:lnTo>
                <a:close/>
              </a:path>
              <a:path w="27940" h="1454150">
                <a:moveTo>
                  <a:pt x="27939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60730"/>
                </a:lnTo>
                <a:close/>
              </a:path>
              <a:path w="27940" h="1454150">
                <a:moveTo>
                  <a:pt x="27939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87400"/>
                </a:lnTo>
                <a:close/>
              </a:path>
              <a:path w="27940" h="1454150">
                <a:moveTo>
                  <a:pt x="27939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80"/>
                </a:lnTo>
                <a:close/>
              </a:path>
              <a:path w="27940" h="1454150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1454150">
                <a:moveTo>
                  <a:pt x="27939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39" y="831850"/>
                </a:lnTo>
                <a:lnTo>
                  <a:pt x="27939" y="825500"/>
                </a:lnTo>
                <a:close/>
              </a:path>
              <a:path w="27940" h="1454150">
                <a:moveTo>
                  <a:pt x="27939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31850"/>
                </a:lnTo>
                <a:close/>
              </a:path>
              <a:path w="27940" h="1454150">
                <a:moveTo>
                  <a:pt x="27939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39" y="882650"/>
                </a:lnTo>
                <a:lnTo>
                  <a:pt x="27939" y="875030"/>
                </a:lnTo>
                <a:close/>
              </a:path>
              <a:path w="27940" h="1454150">
                <a:moveTo>
                  <a:pt x="27939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82650"/>
                </a:lnTo>
                <a:close/>
              </a:path>
              <a:path w="27940" h="1454150">
                <a:moveTo>
                  <a:pt x="27939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39" y="925830"/>
                </a:lnTo>
                <a:lnTo>
                  <a:pt x="27939" y="889000"/>
                </a:lnTo>
                <a:close/>
              </a:path>
              <a:path w="27940" h="1454150">
                <a:moveTo>
                  <a:pt x="27939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39" y="932179"/>
                </a:lnTo>
                <a:lnTo>
                  <a:pt x="27939" y="925830"/>
                </a:lnTo>
                <a:close/>
              </a:path>
              <a:path w="27940" h="1454150">
                <a:moveTo>
                  <a:pt x="27939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39" y="963930"/>
                </a:lnTo>
                <a:lnTo>
                  <a:pt x="27939" y="932180"/>
                </a:lnTo>
                <a:close/>
              </a:path>
              <a:path w="27940" h="1454150">
                <a:moveTo>
                  <a:pt x="2793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1454150">
                <a:moveTo>
                  <a:pt x="2793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39" y="977899"/>
                </a:lnTo>
                <a:lnTo>
                  <a:pt x="27939" y="970280"/>
                </a:lnTo>
                <a:close/>
              </a:path>
              <a:path w="27940" h="1454150">
                <a:moveTo>
                  <a:pt x="27939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39" y="1016000"/>
                </a:lnTo>
                <a:lnTo>
                  <a:pt x="27939" y="977900"/>
                </a:lnTo>
                <a:close/>
              </a:path>
              <a:path w="27940" h="1454150">
                <a:moveTo>
                  <a:pt x="27939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6000"/>
                </a:lnTo>
                <a:close/>
              </a:path>
              <a:path w="27940" h="1454150">
                <a:moveTo>
                  <a:pt x="27939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1080"/>
                </a:lnTo>
                <a:close/>
              </a:path>
              <a:path w="27940" h="1454150">
                <a:moveTo>
                  <a:pt x="27939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46480"/>
                </a:lnTo>
                <a:close/>
              </a:path>
              <a:path w="27940" h="1454150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1454150">
                <a:moveTo>
                  <a:pt x="27939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22680"/>
                </a:lnTo>
                <a:close/>
              </a:path>
              <a:path w="27940" h="1454150">
                <a:moveTo>
                  <a:pt x="27939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39" y="1141730"/>
                </a:lnTo>
                <a:lnTo>
                  <a:pt x="27939" y="1130300"/>
                </a:lnTo>
                <a:close/>
              </a:path>
              <a:path w="27940" h="1454150">
                <a:moveTo>
                  <a:pt x="27939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39" y="1168400"/>
                </a:lnTo>
                <a:lnTo>
                  <a:pt x="27939" y="1141730"/>
                </a:lnTo>
                <a:close/>
              </a:path>
              <a:path w="27940" h="1454150">
                <a:moveTo>
                  <a:pt x="27939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39" y="1244600"/>
                </a:lnTo>
                <a:lnTo>
                  <a:pt x="27939" y="1168400"/>
                </a:lnTo>
                <a:close/>
              </a:path>
              <a:path w="27940" h="1454150">
                <a:moveTo>
                  <a:pt x="27939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39" y="1390650"/>
                </a:lnTo>
                <a:lnTo>
                  <a:pt x="27939" y="1244600"/>
                </a:lnTo>
                <a:close/>
              </a:path>
              <a:path w="27940" h="1454150">
                <a:moveTo>
                  <a:pt x="27939" y="1390650"/>
                </a:moveTo>
                <a:lnTo>
                  <a:pt x="1269" y="1390650"/>
                </a:lnTo>
                <a:lnTo>
                  <a:pt x="1269" y="1393190"/>
                </a:lnTo>
                <a:lnTo>
                  <a:pt x="2539" y="1393190"/>
                </a:lnTo>
                <a:lnTo>
                  <a:pt x="2539" y="1397000"/>
                </a:lnTo>
                <a:lnTo>
                  <a:pt x="3809" y="1397000"/>
                </a:lnTo>
                <a:lnTo>
                  <a:pt x="3809" y="1399540"/>
                </a:lnTo>
                <a:lnTo>
                  <a:pt x="5079" y="1399540"/>
                </a:lnTo>
                <a:lnTo>
                  <a:pt x="5079" y="1402080"/>
                </a:lnTo>
                <a:lnTo>
                  <a:pt x="6350" y="1402080"/>
                </a:lnTo>
                <a:lnTo>
                  <a:pt x="6350" y="1405890"/>
                </a:lnTo>
                <a:lnTo>
                  <a:pt x="7619" y="1405890"/>
                </a:lnTo>
                <a:lnTo>
                  <a:pt x="7619" y="1408430"/>
                </a:lnTo>
                <a:lnTo>
                  <a:pt x="8889" y="1408430"/>
                </a:lnTo>
                <a:lnTo>
                  <a:pt x="8889" y="1412240"/>
                </a:lnTo>
                <a:lnTo>
                  <a:pt x="10159" y="1412240"/>
                </a:lnTo>
                <a:lnTo>
                  <a:pt x="10159" y="1414780"/>
                </a:lnTo>
                <a:lnTo>
                  <a:pt x="27939" y="1414780"/>
                </a:lnTo>
                <a:lnTo>
                  <a:pt x="27939" y="1390650"/>
                </a:lnTo>
                <a:close/>
              </a:path>
              <a:path w="27940" h="1454150">
                <a:moveTo>
                  <a:pt x="27939" y="1414780"/>
                </a:moveTo>
                <a:lnTo>
                  <a:pt x="11429" y="1414780"/>
                </a:lnTo>
                <a:lnTo>
                  <a:pt x="11429" y="1417320"/>
                </a:lnTo>
                <a:lnTo>
                  <a:pt x="12700" y="1417320"/>
                </a:lnTo>
                <a:lnTo>
                  <a:pt x="12700" y="1421130"/>
                </a:lnTo>
                <a:lnTo>
                  <a:pt x="13969" y="1421130"/>
                </a:lnTo>
                <a:lnTo>
                  <a:pt x="13969" y="1423670"/>
                </a:lnTo>
                <a:lnTo>
                  <a:pt x="15239" y="1423670"/>
                </a:lnTo>
                <a:lnTo>
                  <a:pt x="15239" y="1427480"/>
                </a:lnTo>
                <a:lnTo>
                  <a:pt x="16509" y="1427480"/>
                </a:lnTo>
                <a:lnTo>
                  <a:pt x="16509" y="1430020"/>
                </a:lnTo>
                <a:lnTo>
                  <a:pt x="17779" y="1430020"/>
                </a:lnTo>
                <a:lnTo>
                  <a:pt x="17779" y="1432560"/>
                </a:lnTo>
                <a:lnTo>
                  <a:pt x="19050" y="1432560"/>
                </a:lnTo>
                <a:lnTo>
                  <a:pt x="19050" y="1436370"/>
                </a:lnTo>
                <a:lnTo>
                  <a:pt x="20319" y="1436370"/>
                </a:lnTo>
                <a:lnTo>
                  <a:pt x="20319" y="1438910"/>
                </a:lnTo>
                <a:lnTo>
                  <a:pt x="21589" y="1438910"/>
                </a:lnTo>
                <a:lnTo>
                  <a:pt x="21589" y="1442720"/>
                </a:lnTo>
                <a:lnTo>
                  <a:pt x="22859" y="1442720"/>
                </a:lnTo>
                <a:lnTo>
                  <a:pt x="22859" y="1445260"/>
                </a:lnTo>
                <a:lnTo>
                  <a:pt x="24129" y="1445260"/>
                </a:lnTo>
                <a:lnTo>
                  <a:pt x="24129" y="1447800"/>
                </a:lnTo>
                <a:lnTo>
                  <a:pt x="25400" y="1447800"/>
                </a:lnTo>
                <a:lnTo>
                  <a:pt x="25400" y="1451610"/>
                </a:lnTo>
                <a:lnTo>
                  <a:pt x="26669" y="1451610"/>
                </a:lnTo>
                <a:lnTo>
                  <a:pt x="26669" y="1454150"/>
                </a:lnTo>
                <a:lnTo>
                  <a:pt x="27939" y="1454150"/>
                </a:lnTo>
                <a:lnTo>
                  <a:pt x="27939" y="141478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7929880" y="3139439"/>
            <a:ext cx="26670" cy="1504950"/>
          </a:xfrm>
          <a:custGeom>
            <a:avLst/>
            <a:gdLst/>
            <a:ahLst/>
            <a:cxnLst/>
            <a:rect l="l" t="t" r="r" b="b"/>
            <a:pathLst>
              <a:path w="26670" h="1504950">
                <a:moveTo>
                  <a:pt x="8890" y="0"/>
                </a:moveTo>
                <a:lnTo>
                  <a:pt x="0" y="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12700"/>
                </a:lnTo>
                <a:lnTo>
                  <a:pt x="8890" y="12700"/>
                </a:lnTo>
                <a:lnTo>
                  <a:pt x="8890" y="0"/>
                </a:lnTo>
                <a:close/>
              </a:path>
              <a:path w="26670" h="1504950">
                <a:moveTo>
                  <a:pt x="2667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504950">
                <a:moveTo>
                  <a:pt x="26670" y="482600"/>
                </a:moveTo>
                <a:lnTo>
                  <a:pt x="0" y="4826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2600"/>
                </a:lnTo>
                <a:close/>
              </a:path>
              <a:path w="26670" h="150495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049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504950">
                <a:moveTo>
                  <a:pt x="26670" y="527050"/>
                </a:moveTo>
                <a:lnTo>
                  <a:pt x="0" y="5270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27050"/>
                </a:lnTo>
                <a:close/>
              </a:path>
              <a:path w="26670" h="1504950">
                <a:moveTo>
                  <a:pt x="26670" y="558800"/>
                </a:moveTo>
                <a:lnTo>
                  <a:pt x="0" y="55880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8800"/>
                </a:lnTo>
                <a:close/>
              </a:path>
              <a:path w="26670" h="1504950">
                <a:moveTo>
                  <a:pt x="2667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65150"/>
                </a:lnTo>
                <a:close/>
              </a:path>
              <a:path w="26670" h="1504950">
                <a:moveTo>
                  <a:pt x="26670" y="577850"/>
                </a:moveTo>
                <a:lnTo>
                  <a:pt x="0" y="577850"/>
                </a:lnTo>
                <a:lnTo>
                  <a:pt x="0" y="584199"/>
                </a:lnTo>
                <a:lnTo>
                  <a:pt x="26670" y="584199"/>
                </a:lnTo>
                <a:lnTo>
                  <a:pt x="26670" y="577850"/>
                </a:lnTo>
                <a:close/>
              </a:path>
              <a:path w="26670" h="1504950">
                <a:moveTo>
                  <a:pt x="2667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1504950">
                <a:moveTo>
                  <a:pt x="26670" y="596900"/>
                </a:moveTo>
                <a:lnTo>
                  <a:pt x="0" y="5969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96900"/>
                </a:lnTo>
                <a:close/>
              </a:path>
              <a:path w="26670" h="1504950">
                <a:moveTo>
                  <a:pt x="26670" y="622300"/>
                </a:moveTo>
                <a:lnTo>
                  <a:pt x="0" y="6223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22300"/>
                </a:lnTo>
                <a:close/>
              </a:path>
              <a:path w="26670" h="1504950">
                <a:moveTo>
                  <a:pt x="26670" y="692150"/>
                </a:moveTo>
                <a:lnTo>
                  <a:pt x="0" y="6921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92150"/>
                </a:lnTo>
                <a:close/>
              </a:path>
              <a:path w="26670" h="1504950">
                <a:moveTo>
                  <a:pt x="26670" y="730250"/>
                </a:moveTo>
                <a:lnTo>
                  <a:pt x="0" y="730250"/>
                </a:lnTo>
                <a:lnTo>
                  <a:pt x="0" y="735330"/>
                </a:lnTo>
                <a:lnTo>
                  <a:pt x="26670" y="735330"/>
                </a:lnTo>
                <a:lnTo>
                  <a:pt x="26670" y="730250"/>
                </a:lnTo>
                <a:close/>
              </a:path>
              <a:path w="26670" h="1504950">
                <a:moveTo>
                  <a:pt x="26670" y="735330"/>
                </a:moveTo>
                <a:lnTo>
                  <a:pt x="0" y="73533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35330"/>
                </a:lnTo>
                <a:close/>
              </a:path>
              <a:path w="26670" h="1504950">
                <a:moveTo>
                  <a:pt x="2667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26670" y="748029"/>
                </a:lnTo>
                <a:lnTo>
                  <a:pt x="26670" y="741680"/>
                </a:lnTo>
                <a:close/>
              </a:path>
              <a:path w="26670" h="1504950">
                <a:moveTo>
                  <a:pt x="2667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8030"/>
                </a:lnTo>
                <a:close/>
              </a:path>
              <a:path w="26670" h="1504950">
                <a:moveTo>
                  <a:pt x="26670" y="774700"/>
                </a:moveTo>
                <a:lnTo>
                  <a:pt x="0" y="77470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74700"/>
                </a:lnTo>
                <a:close/>
              </a:path>
              <a:path w="26670" h="1504950">
                <a:moveTo>
                  <a:pt x="26670" y="792480"/>
                </a:moveTo>
                <a:lnTo>
                  <a:pt x="0" y="79248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2480"/>
                </a:lnTo>
                <a:close/>
              </a:path>
              <a:path w="26670" h="150495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50495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1504950">
                <a:moveTo>
                  <a:pt x="26670" y="819150"/>
                </a:moveTo>
                <a:lnTo>
                  <a:pt x="0" y="8191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19150"/>
                </a:lnTo>
                <a:close/>
              </a:path>
              <a:path w="26670" h="1504950">
                <a:moveTo>
                  <a:pt x="26670" y="862330"/>
                </a:moveTo>
                <a:lnTo>
                  <a:pt x="0" y="86233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62330"/>
                </a:lnTo>
                <a:close/>
              </a:path>
              <a:path w="26670" h="1504950">
                <a:moveTo>
                  <a:pt x="26670" y="869950"/>
                </a:moveTo>
                <a:lnTo>
                  <a:pt x="0" y="86995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1504950">
                <a:moveTo>
                  <a:pt x="26670" y="876300"/>
                </a:moveTo>
                <a:lnTo>
                  <a:pt x="0" y="87630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76300"/>
                </a:lnTo>
                <a:close/>
              </a:path>
              <a:path w="26670" h="1504950">
                <a:moveTo>
                  <a:pt x="26670" y="913130"/>
                </a:moveTo>
                <a:lnTo>
                  <a:pt x="0" y="913130"/>
                </a:lnTo>
                <a:lnTo>
                  <a:pt x="0" y="919479"/>
                </a:lnTo>
                <a:lnTo>
                  <a:pt x="26670" y="919479"/>
                </a:lnTo>
                <a:lnTo>
                  <a:pt x="26670" y="913130"/>
                </a:lnTo>
                <a:close/>
              </a:path>
              <a:path w="26670" h="1504950">
                <a:moveTo>
                  <a:pt x="26670" y="919480"/>
                </a:moveTo>
                <a:lnTo>
                  <a:pt x="0" y="91948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9480"/>
                </a:lnTo>
                <a:close/>
              </a:path>
              <a:path w="26670" h="150495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504950">
                <a:moveTo>
                  <a:pt x="2667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80"/>
                </a:lnTo>
                <a:close/>
              </a:path>
              <a:path w="26670" h="1504950">
                <a:moveTo>
                  <a:pt x="26670" y="965200"/>
                </a:moveTo>
                <a:lnTo>
                  <a:pt x="0" y="96520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65200"/>
                </a:lnTo>
                <a:close/>
              </a:path>
              <a:path w="26670" h="1504950">
                <a:moveTo>
                  <a:pt x="26670" y="1003300"/>
                </a:moveTo>
                <a:lnTo>
                  <a:pt x="0" y="100330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3300"/>
                </a:lnTo>
                <a:close/>
              </a:path>
              <a:path w="26670" h="1504950">
                <a:moveTo>
                  <a:pt x="26670" y="1008380"/>
                </a:moveTo>
                <a:lnTo>
                  <a:pt x="0" y="100838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08380"/>
                </a:lnTo>
                <a:close/>
              </a:path>
              <a:path w="26670" h="1504950">
                <a:moveTo>
                  <a:pt x="26670" y="1033780"/>
                </a:moveTo>
                <a:lnTo>
                  <a:pt x="0" y="1033780"/>
                </a:lnTo>
                <a:lnTo>
                  <a:pt x="0" y="1103630"/>
                </a:lnTo>
                <a:lnTo>
                  <a:pt x="26670" y="1103630"/>
                </a:lnTo>
                <a:lnTo>
                  <a:pt x="26670" y="1033780"/>
                </a:lnTo>
                <a:close/>
              </a:path>
              <a:path w="26670" h="1504950">
                <a:moveTo>
                  <a:pt x="26670" y="1103630"/>
                </a:moveTo>
                <a:lnTo>
                  <a:pt x="0" y="110363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3630"/>
                </a:lnTo>
                <a:close/>
              </a:path>
              <a:path w="26670" h="1504950">
                <a:moveTo>
                  <a:pt x="26670" y="1109980"/>
                </a:moveTo>
                <a:lnTo>
                  <a:pt x="0" y="1109980"/>
                </a:lnTo>
                <a:lnTo>
                  <a:pt x="0" y="1117600"/>
                </a:lnTo>
                <a:lnTo>
                  <a:pt x="26670" y="1117600"/>
                </a:lnTo>
                <a:lnTo>
                  <a:pt x="26670" y="1109980"/>
                </a:lnTo>
                <a:close/>
              </a:path>
              <a:path w="26670" h="1504950">
                <a:moveTo>
                  <a:pt x="26670" y="1117600"/>
                </a:moveTo>
                <a:lnTo>
                  <a:pt x="0" y="111760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7600"/>
                </a:lnTo>
                <a:close/>
              </a:path>
              <a:path w="26670" h="1504950">
                <a:moveTo>
                  <a:pt x="2667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29030"/>
                </a:lnTo>
                <a:close/>
              </a:path>
              <a:path w="26670" h="1504950">
                <a:moveTo>
                  <a:pt x="26670" y="1155700"/>
                </a:moveTo>
                <a:lnTo>
                  <a:pt x="0" y="115570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155700"/>
                </a:lnTo>
                <a:close/>
              </a:path>
              <a:path w="26670" h="1504950">
                <a:moveTo>
                  <a:pt x="26670" y="1231900"/>
                </a:moveTo>
                <a:lnTo>
                  <a:pt x="0" y="1231900"/>
                </a:lnTo>
                <a:lnTo>
                  <a:pt x="0" y="1377950"/>
                </a:lnTo>
                <a:lnTo>
                  <a:pt x="26670" y="1377950"/>
                </a:lnTo>
                <a:lnTo>
                  <a:pt x="26670" y="1231900"/>
                </a:lnTo>
                <a:close/>
              </a:path>
              <a:path w="26670" h="1504950">
                <a:moveTo>
                  <a:pt x="26670" y="1377950"/>
                </a:moveTo>
                <a:lnTo>
                  <a:pt x="0" y="137795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7950"/>
                </a:lnTo>
                <a:close/>
              </a:path>
              <a:path w="26670" h="1504950">
                <a:moveTo>
                  <a:pt x="26670" y="1402080"/>
                </a:moveTo>
                <a:lnTo>
                  <a:pt x="0" y="1402080"/>
                </a:lnTo>
                <a:lnTo>
                  <a:pt x="0" y="1443990"/>
                </a:lnTo>
                <a:lnTo>
                  <a:pt x="1270" y="1443990"/>
                </a:lnTo>
                <a:lnTo>
                  <a:pt x="1270" y="1447800"/>
                </a:lnTo>
                <a:lnTo>
                  <a:pt x="26670" y="1447800"/>
                </a:lnTo>
                <a:lnTo>
                  <a:pt x="26670" y="1402080"/>
                </a:lnTo>
                <a:close/>
              </a:path>
              <a:path w="26670" h="1504950">
                <a:moveTo>
                  <a:pt x="26670" y="1447800"/>
                </a:moveTo>
                <a:lnTo>
                  <a:pt x="2540" y="1447800"/>
                </a:lnTo>
                <a:lnTo>
                  <a:pt x="2540" y="1450340"/>
                </a:lnTo>
                <a:lnTo>
                  <a:pt x="3810" y="1450340"/>
                </a:lnTo>
                <a:lnTo>
                  <a:pt x="3810" y="1454150"/>
                </a:lnTo>
                <a:lnTo>
                  <a:pt x="26670" y="1454150"/>
                </a:lnTo>
                <a:lnTo>
                  <a:pt x="26670" y="1447800"/>
                </a:lnTo>
                <a:close/>
              </a:path>
              <a:path w="26670" h="1504950">
                <a:moveTo>
                  <a:pt x="26670" y="1454150"/>
                </a:moveTo>
                <a:lnTo>
                  <a:pt x="5079" y="1454150"/>
                </a:lnTo>
                <a:lnTo>
                  <a:pt x="5079" y="1456690"/>
                </a:lnTo>
                <a:lnTo>
                  <a:pt x="6350" y="1456690"/>
                </a:lnTo>
                <a:lnTo>
                  <a:pt x="6350" y="1459230"/>
                </a:lnTo>
                <a:lnTo>
                  <a:pt x="7620" y="1459230"/>
                </a:lnTo>
                <a:lnTo>
                  <a:pt x="7620" y="1463040"/>
                </a:lnTo>
                <a:lnTo>
                  <a:pt x="8890" y="1463040"/>
                </a:lnTo>
                <a:lnTo>
                  <a:pt x="8890" y="1465580"/>
                </a:lnTo>
                <a:lnTo>
                  <a:pt x="10160" y="1465580"/>
                </a:lnTo>
                <a:lnTo>
                  <a:pt x="10160" y="1469390"/>
                </a:lnTo>
                <a:lnTo>
                  <a:pt x="11429" y="1469390"/>
                </a:lnTo>
                <a:lnTo>
                  <a:pt x="11429" y="1471930"/>
                </a:lnTo>
                <a:lnTo>
                  <a:pt x="26670" y="1471930"/>
                </a:lnTo>
                <a:lnTo>
                  <a:pt x="26670" y="1454150"/>
                </a:lnTo>
                <a:close/>
              </a:path>
              <a:path w="26670" h="1504950">
                <a:moveTo>
                  <a:pt x="26670" y="1471930"/>
                </a:moveTo>
                <a:lnTo>
                  <a:pt x="12700" y="1471930"/>
                </a:lnTo>
                <a:lnTo>
                  <a:pt x="12700" y="1474470"/>
                </a:lnTo>
                <a:lnTo>
                  <a:pt x="13970" y="1474470"/>
                </a:lnTo>
                <a:lnTo>
                  <a:pt x="13970" y="1478280"/>
                </a:lnTo>
                <a:lnTo>
                  <a:pt x="15240" y="1478280"/>
                </a:lnTo>
                <a:lnTo>
                  <a:pt x="15240" y="1480820"/>
                </a:lnTo>
                <a:lnTo>
                  <a:pt x="16510" y="1480820"/>
                </a:lnTo>
                <a:lnTo>
                  <a:pt x="16510" y="1484630"/>
                </a:lnTo>
                <a:lnTo>
                  <a:pt x="26670" y="1484630"/>
                </a:lnTo>
                <a:lnTo>
                  <a:pt x="26670" y="1471930"/>
                </a:lnTo>
                <a:close/>
              </a:path>
              <a:path w="26670" h="1504950">
                <a:moveTo>
                  <a:pt x="26670" y="1484630"/>
                </a:moveTo>
                <a:lnTo>
                  <a:pt x="17779" y="1484630"/>
                </a:lnTo>
                <a:lnTo>
                  <a:pt x="17779" y="1487170"/>
                </a:lnTo>
                <a:lnTo>
                  <a:pt x="19050" y="1487170"/>
                </a:lnTo>
                <a:lnTo>
                  <a:pt x="19050" y="1489710"/>
                </a:lnTo>
                <a:lnTo>
                  <a:pt x="20320" y="1489710"/>
                </a:lnTo>
                <a:lnTo>
                  <a:pt x="20320" y="1493520"/>
                </a:lnTo>
                <a:lnTo>
                  <a:pt x="21590" y="1493520"/>
                </a:lnTo>
                <a:lnTo>
                  <a:pt x="21590" y="1496060"/>
                </a:lnTo>
                <a:lnTo>
                  <a:pt x="22860" y="1496060"/>
                </a:lnTo>
                <a:lnTo>
                  <a:pt x="22860" y="1498600"/>
                </a:lnTo>
                <a:lnTo>
                  <a:pt x="24129" y="1498600"/>
                </a:lnTo>
                <a:lnTo>
                  <a:pt x="24129" y="1502410"/>
                </a:lnTo>
                <a:lnTo>
                  <a:pt x="25400" y="1502410"/>
                </a:lnTo>
                <a:lnTo>
                  <a:pt x="25400" y="1504950"/>
                </a:lnTo>
                <a:lnTo>
                  <a:pt x="26670" y="1504950"/>
                </a:lnTo>
                <a:lnTo>
                  <a:pt x="26670" y="1484630"/>
                </a:lnTo>
                <a:close/>
              </a:path>
            </a:pathLst>
          </a:custGeom>
          <a:solidFill>
            <a:srgbClr val="204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7956550" y="3152139"/>
            <a:ext cx="27940" cy="1559560"/>
          </a:xfrm>
          <a:custGeom>
            <a:avLst/>
            <a:gdLst/>
            <a:ahLst/>
            <a:cxnLst/>
            <a:rect l="l" t="t" r="r" b="b"/>
            <a:pathLst>
              <a:path w="27940" h="1559560">
                <a:moveTo>
                  <a:pt x="3810" y="0"/>
                </a:moveTo>
                <a:lnTo>
                  <a:pt x="0" y="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7940" h="15595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559560">
                <a:moveTo>
                  <a:pt x="2794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69900"/>
                </a:lnTo>
                <a:close/>
              </a:path>
              <a:path w="27940" h="1559560">
                <a:moveTo>
                  <a:pt x="2794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40" y="501650"/>
                </a:lnTo>
                <a:lnTo>
                  <a:pt x="27940" y="488950"/>
                </a:lnTo>
                <a:close/>
              </a:path>
              <a:path w="27940" h="1559560">
                <a:moveTo>
                  <a:pt x="2794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1650"/>
                </a:lnTo>
                <a:close/>
              </a:path>
              <a:path w="27940" h="1559560">
                <a:moveTo>
                  <a:pt x="2794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14350"/>
                </a:lnTo>
                <a:close/>
              </a:path>
              <a:path w="27940" h="1559560">
                <a:moveTo>
                  <a:pt x="2794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46100"/>
                </a:lnTo>
                <a:close/>
              </a:path>
              <a:path w="27940" h="1559560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559560">
                <a:moveTo>
                  <a:pt x="2794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7940" y="571499"/>
                </a:lnTo>
                <a:lnTo>
                  <a:pt x="27940" y="565150"/>
                </a:lnTo>
                <a:close/>
              </a:path>
              <a:path w="27940" h="1559560">
                <a:moveTo>
                  <a:pt x="2794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1500"/>
                </a:lnTo>
                <a:close/>
              </a:path>
              <a:path w="27940" h="1559560">
                <a:moveTo>
                  <a:pt x="2794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84200"/>
                </a:lnTo>
                <a:close/>
              </a:path>
              <a:path w="27940" h="1559560">
                <a:moveTo>
                  <a:pt x="2794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09600"/>
                </a:lnTo>
                <a:close/>
              </a:path>
              <a:path w="27940" h="1559560">
                <a:moveTo>
                  <a:pt x="2794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679450"/>
                </a:lnTo>
                <a:close/>
              </a:path>
              <a:path w="27940" h="1559560">
                <a:moveTo>
                  <a:pt x="2794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717550"/>
                </a:lnTo>
                <a:close/>
              </a:path>
              <a:path w="27940" h="1559560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1559560">
                <a:moveTo>
                  <a:pt x="2794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7940" y="735329"/>
                </a:lnTo>
                <a:lnTo>
                  <a:pt x="27940" y="728980"/>
                </a:lnTo>
                <a:close/>
              </a:path>
              <a:path w="27940" h="1559560">
                <a:moveTo>
                  <a:pt x="2794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5330"/>
                </a:lnTo>
                <a:close/>
              </a:path>
              <a:path w="27940" h="1559560">
                <a:moveTo>
                  <a:pt x="2794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62000"/>
                </a:lnTo>
                <a:close/>
              </a:path>
              <a:path w="27940" h="15595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1559560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559560">
                <a:moveTo>
                  <a:pt x="2794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800100"/>
                </a:lnTo>
                <a:close/>
              </a:path>
              <a:path w="27940" h="1559560">
                <a:moveTo>
                  <a:pt x="2794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06450"/>
                </a:lnTo>
                <a:close/>
              </a:path>
              <a:path w="27940" h="1559560">
                <a:moveTo>
                  <a:pt x="2794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849630"/>
                </a:lnTo>
                <a:close/>
              </a:path>
              <a:path w="27940" h="1559560">
                <a:moveTo>
                  <a:pt x="2794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7250"/>
                </a:lnTo>
                <a:close/>
              </a:path>
              <a:path w="27940" h="1559560">
                <a:moveTo>
                  <a:pt x="2794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63600"/>
                </a:lnTo>
                <a:close/>
              </a:path>
              <a:path w="27940" h="1559560">
                <a:moveTo>
                  <a:pt x="2794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7940" y="906779"/>
                </a:lnTo>
                <a:lnTo>
                  <a:pt x="27940" y="900430"/>
                </a:lnTo>
                <a:close/>
              </a:path>
              <a:path w="27940" h="1559560">
                <a:moveTo>
                  <a:pt x="2794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06780"/>
                </a:lnTo>
                <a:close/>
              </a:path>
              <a:path w="27940" h="1559560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559560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559560">
                <a:moveTo>
                  <a:pt x="2794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52500"/>
                </a:lnTo>
                <a:close/>
              </a:path>
              <a:path w="27940" h="1559560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90600"/>
                </a:lnTo>
                <a:close/>
              </a:path>
              <a:path w="27940" h="1559560">
                <a:moveTo>
                  <a:pt x="2794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5680"/>
                </a:lnTo>
                <a:close/>
              </a:path>
              <a:path w="27940" h="1559560">
                <a:moveTo>
                  <a:pt x="2794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21080"/>
                </a:lnTo>
                <a:close/>
              </a:path>
              <a:path w="27940" h="1559560">
                <a:moveTo>
                  <a:pt x="2794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90930"/>
                </a:lnTo>
                <a:close/>
              </a:path>
              <a:path w="27940" h="1559560">
                <a:moveTo>
                  <a:pt x="2794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97280"/>
                </a:lnTo>
                <a:close/>
              </a:path>
              <a:path w="27940" h="1559560">
                <a:moveTo>
                  <a:pt x="2794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4900"/>
                </a:lnTo>
                <a:close/>
              </a:path>
              <a:path w="27940" h="1559560">
                <a:moveTo>
                  <a:pt x="2794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7940" y="1143000"/>
                </a:lnTo>
                <a:lnTo>
                  <a:pt x="27940" y="1116330"/>
                </a:lnTo>
                <a:close/>
              </a:path>
              <a:path w="27940" h="1559560">
                <a:moveTo>
                  <a:pt x="2794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7940" y="1219200"/>
                </a:lnTo>
                <a:lnTo>
                  <a:pt x="27940" y="1143000"/>
                </a:lnTo>
                <a:close/>
              </a:path>
              <a:path w="27940" h="1559560">
                <a:moveTo>
                  <a:pt x="2794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7940" y="1365250"/>
                </a:lnTo>
                <a:lnTo>
                  <a:pt x="27940" y="1219200"/>
                </a:lnTo>
                <a:close/>
              </a:path>
              <a:path w="27940" h="1559560">
                <a:moveTo>
                  <a:pt x="2794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7940" y="1389380"/>
                </a:lnTo>
                <a:lnTo>
                  <a:pt x="27940" y="1365250"/>
                </a:lnTo>
                <a:close/>
              </a:path>
              <a:path w="27940" h="1559560">
                <a:moveTo>
                  <a:pt x="2794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7940" y="1441450"/>
                </a:lnTo>
                <a:lnTo>
                  <a:pt x="27940" y="1389380"/>
                </a:lnTo>
                <a:close/>
              </a:path>
              <a:path w="27940" h="1559560">
                <a:moveTo>
                  <a:pt x="27940" y="1441450"/>
                </a:moveTo>
                <a:lnTo>
                  <a:pt x="0" y="1441450"/>
                </a:lnTo>
                <a:lnTo>
                  <a:pt x="0" y="1459230"/>
                </a:lnTo>
                <a:lnTo>
                  <a:pt x="27940" y="1459230"/>
                </a:lnTo>
                <a:lnTo>
                  <a:pt x="27940" y="1441450"/>
                </a:lnTo>
                <a:close/>
              </a:path>
              <a:path w="27940" h="1559560">
                <a:moveTo>
                  <a:pt x="27940" y="1459230"/>
                </a:moveTo>
                <a:lnTo>
                  <a:pt x="0" y="1459230"/>
                </a:lnTo>
                <a:lnTo>
                  <a:pt x="0" y="1471930"/>
                </a:lnTo>
                <a:lnTo>
                  <a:pt x="27940" y="1471930"/>
                </a:lnTo>
                <a:lnTo>
                  <a:pt x="27940" y="1459230"/>
                </a:lnTo>
                <a:close/>
              </a:path>
              <a:path w="27940" h="1559560">
                <a:moveTo>
                  <a:pt x="27940" y="1471930"/>
                </a:moveTo>
                <a:lnTo>
                  <a:pt x="0" y="1471930"/>
                </a:lnTo>
                <a:lnTo>
                  <a:pt x="0" y="1496060"/>
                </a:lnTo>
                <a:lnTo>
                  <a:pt x="1270" y="1496060"/>
                </a:lnTo>
                <a:lnTo>
                  <a:pt x="1270" y="1498600"/>
                </a:lnTo>
                <a:lnTo>
                  <a:pt x="27940" y="1498600"/>
                </a:lnTo>
                <a:lnTo>
                  <a:pt x="27940" y="1471930"/>
                </a:lnTo>
                <a:close/>
              </a:path>
              <a:path w="27940" h="1559560">
                <a:moveTo>
                  <a:pt x="27940" y="1498600"/>
                </a:moveTo>
                <a:lnTo>
                  <a:pt x="2540" y="1498600"/>
                </a:lnTo>
                <a:lnTo>
                  <a:pt x="2540" y="1501140"/>
                </a:lnTo>
                <a:lnTo>
                  <a:pt x="3809" y="1501140"/>
                </a:lnTo>
                <a:lnTo>
                  <a:pt x="3809" y="1504950"/>
                </a:lnTo>
                <a:lnTo>
                  <a:pt x="5079" y="1504950"/>
                </a:lnTo>
                <a:lnTo>
                  <a:pt x="5079" y="1507490"/>
                </a:lnTo>
                <a:lnTo>
                  <a:pt x="6350" y="1507490"/>
                </a:lnTo>
                <a:lnTo>
                  <a:pt x="6350" y="1511300"/>
                </a:lnTo>
                <a:lnTo>
                  <a:pt x="7620" y="1511300"/>
                </a:lnTo>
                <a:lnTo>
                  <a:pt x="7620" y="1513840"/>
                </a:lnTo>
                <a:lnTo>
                  <a:pt x="8890" y="1513840"/>
                </a:lnTo>
                <a:lnTo>
                  <a:pt x="8890" y="1516380"/>
                </a:lnTo>
                <a:lnTo>
                  <a:pt x="10159" y="1516380"/>
                </a:lnTo>
                <a:lnTo>
                  <a:pt x="10159" y="1520190"/>
                </a:lnTo>
                <a:lnTo>
                  <a:pt x="11429" y="1520190"/>
                </a:lnTo>
                <a:lnTo>
                  <a:pt x="11429" y="1522730"/>
                </a:lnTo>
                <a:lnTo>
                  <a:pt x="12700" y="1522730"/>
                </a:lnTo>
                <a:lnTo>
                  <a:pt x="12700" y="1526540"/>
                </a:lnTo>
                <a:lnTo>
                  <a:pt x="13970" y="1526540"/>
                </a:lnTo>
                <a:lnTo>
                  <a:pt x="13970" y="1529080"/>
                </a:lnTo>
                <a:lnTo>
                  <a:pt x="27940" y="1529080"/>
                </a:lnTo>
                <a:lnTo>
                  <a:pt x="27940" y="1498600"/>
                </a:lnTo>
                <a:close/>
              </a:path>
              <a:path w="27940" h="1559560">
                <a:moveTo>
                  <a:pt x="27940" y="1529080"/>
                </a:moveTo>
                <a:lnTo>
                  <a:pt x="15240" y="1529080"/>
                </a:lnTo>
                <a:lnTo>
                  <a:pt x="15240" y="1531620"/>
                </a:lnTo>
                <a:lnTo>
                  <a:pt x="16509" y="1531620"/>
                </a:lnTo>
                <a:lnTo>
                  <a:pt x="16509" y="1535430"/>
                </a:lnTo>
                <a:lnTo>
                  <a:pt x="27940" y="1535430"/>
                </a:lnTo>
                <a:lnTo>
                  <a:pt x="27940" y="1529080"/>
                </a:lnTo>
                <a:close/>
              </a:path>
              <a:path w="27940" h="1559560">
                <a:moveTo>
                  <a:pt x="27940" y="1535430"/>
                </a:moveTo>
                <a:lnTo>
                  <a:pt x="17779" y="1535430"/>
                </a:lnTo>
                <a:lnTo>
                  <a:pt x="17779" y="1537970"/>
                </a:lnTo>
                <a:lnTo>
                  <a:pt x="19050" y="1537970"/>
                </a:lnTo>
                <a:lnTo>
                  <a:pt x="19050" y="1541780"/>
                </a:lnTo>
                <a:lnTo>
                  <a:pt x="27940" y="1541780"/>
                </a:lnTo>
                <a:lnTo>
                  <a:pt x="27940" y="1535430"/>
                </a:lnTo>
                <a:close/>
              </a:path>
              <a:path w="27940" h="1559560">
                <a:moveTo>
                  <a:pt x="27940" y="1541780"/>
                </a:moveTo>
                <a:lnTo>
                  <a:pt x="20320" y="1541780"/>
                </a:lnTo>
                <a:lnTo>
                  <a:pt x="20320" y="1544320"/>
                </a:lnTo>
                <a:lnTo>
                  <a:pt x="21590" y="1544320"/>
                </a:lnTo>
                <a:lnTo>
                  <a:pt x="21590" y="1546860"/>
                </a:lnTo>
                <a:lnTo>
                  <a:pt x="22859" y="1546860"/>
                </a:lnTo>
                <a:lnTo>
                  <a:pt x="22859" y="1550670"/>
                </a:lnTo>
                <a:lnTo>
                  <a:pt x="24129" y="1550670"/>
                </a:lnTo>
                <a:lnTo>
                  <a:pt x="24129" y="1553210"/>
                </a:lnTo>
                <a:lnTo>
                  <a:pt x="25400" y="1553210"/>
                </a:lnTo>
                <a:lnTo>
                  <a:pt x="25400" y="1555750"/>
                </a:lnTo>
                <a:lnTo>
                  <a:pt x="26670" y="1555750"/>
                </a:lnTo>
                <a:lnTo>
                  <a:pt x="26670" y="1559560"/>
                </a:lnTo>
                <a:lnTo>
                  <a:pt x="27940" y="1559560"/>
                </a:lnTo>
                <a:lnTo>
                  <a:pt x="27940" y="154178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84490" y="3177539"/>
            <a:ext cx="27940" cy="1600200"/>
          </a:xfrm>
          <a:custGeom>
            <a:avLst/>
            <a:gdLst/>
            <a:ahLst/>
            <a:cxnLst/>
            <a:rect l="l" t="t" r="r" b="b"/>
            <a:pathLst>
              <a:path w="27940" h="1600200">
                <a:moveTo>
                  <a:pt x="16509" y="0"/>
                </a:moveTo>
                <a:lnTo>
                  <a:pt x="0" y="0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12699"/>
                </a:lnTo>
                <a:lnTo>
                  <a:pt x="16509" y="12699"/>
                </a:lnTo>
                <a:lnTo>
                  <a:pt x="16509" y="0"/>
                </a:lnTo>
                <a:close/>
              </a:path>
              <a:path w="27940" h="1600200">
                <a:moveTo>
                  <a:pt x="27939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800"/>
                </a:lnTo>
                <a:close/>
              </a:path>
              <a:path w="27940" h="1600200">
                <a:moveTo>
                  <a:pt x="27939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39" y="463549"/>
                </a:lnTo>
                <a:lnTo>
                  <a:pt x="27939" y="444499"/>
                </a:lnTo>
                <a:close/>
              </a:path>
              <a:path w="27940" h="1600200">
                <a:moveTo>
                  <a:pt x="27939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39" y="476249"/>
                </a:lnTo>
                <a:lnTo>
                  <a:pt x="27939" y="463550"/>
                </a:lnTo>
                <a:close/>
              </a:path>
              <a:path w="27940" h="1600200">
                <a:moveTo>
                  <a:pt x="27939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39" y="488949"/>
                </a:lnTo>
                <a:lnTo>
                  <a:pt x="27939" y="476250"/>
                </a:lnTo>
                <a:close/>
              </a:path>
              <a:path w="27940" h="1600200">
                <a:moveTo>
                  <a:pt x="27939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39" y="520699"/>
                </a:lnTo>
                <a:lnTo>
                  <a:pt x="27939" y="488949"/>
                </a:lnTo>
                <a:close/>
              </a:path>
              <a:path w="27940" h="1600200">
                <a:moveTo>
                  <a:pt x="27939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39" y="527049"/>
                </a:lnTo>
                <a:lnTo>
                  <a:pt x="27939" y="520700"/>
                </a:lnTo>
                <a:close/>
              </a:path>
              <a:path w="27940" h="1600200">
                <a:moveTo>
                  <a:pt x="27939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527049"/>
                </a:lnTo>
                <a:close/>
              </a:path>
              <a:path w="27940" h="1600200">
                <a:moveTo>
                  <a:pt x="27939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39" y="546099"/>
                </a:lnTo>
                <a:lnTo>
                  <a:pt x="27939" y="539749"/>
                </a:lnTo>
                <a:close/>
              </a:path>
              <a:path w="27940" h="1600200">
                <a:moveTo>
                  <a:pt x="27939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39" y="558799"/>
                </a:lnTo>
                <a:lnTo>
                  <a:pt x="27939" y="546099"/>
                </a:lnTo>
                <a:close/>
              </a:path>
              <a:path w="27940" h="1600200">
                <a:moveTo>
                  <a:pt x="27939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58800"/>
                </a:lnTo>
                <a:close/>
              </a:path>
              <a:path w="27940" h="1600200">
                <a:moveTo>
                  <a:pt x="27939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39" y="654049"/>
                </a:lnTo>
                <a:lnTo>
                  <a:pt x="27939" y="584199"/>
                </a:lnTo>
                <a:close/>
              </a:path>
              <a:path w="27940" h="1600200">
                <a:moveTo>
                  <a:pt x="27939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39" y="692149"/>
                </a:lnTo>
                <a:lnTo>
                  <a:pt x="27939" y="654049"/>
                </a:lnTo>
                <a:close/>
              </a:path>
              <a:path w="27940" h="1600200">
                <a:moveTo>
                  <a:pt x="27939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39" y="697229"/>
                </a:lnTo>
                <a:lnTo>
                  <a:pt x="27939" y="692150"/>
                </a:lnTo>
                <a:close/>
              </a:path>
              <a:path w="27940" h="1600200">
                <a:moveTo>
                  <a:pt x="27939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39" y="703579"/>
                </a:lnTo>
                <a:lnTo>
                  <a:pt x="27939" y="697229"/>
                </a:lnTo>
                <a:close/>
              </a:path>
              <a:path w="27940" h="1600200">
                <a:moveTo>
                  <a:pt x="27939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703579"/>
                </a:lnTo>
                <a:close/>
              </a:path>
              <a:path w="27940" h="1600200">
                <a:moveTo>
                  <a:pt x="27939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39" y="736599"/>
                </a:lnTo>
                <a:lnTo>
                  <a:pt x="27939" y="709930"/>
                </a:lnTo>
                <a:close/>
              </a:path>
              <a:path w="27940" h="1600200">
                <a:moveTo>
                  <a:pt x="27939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39" y="754379"/>
                </a:lnTo>
                <a:lnTo>
                  <a:pt x="27939" y="736600"/>
                </a:lnTo>
                <a:close/>
              </a:path>
              <a:path w="27940" h="1600200">
                <a:moveTo>
                  <a:pt x="27939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39" y="761999"/>
                </a:lnTo>
                <a:lnTo>
                  <a:pt x="27939" y="754379"/>
                </a:lnTo>
                <a:close/>
              </a:path>
              <a:path w="27940" h="1600200">
                <a:moveTo>
                  <a:pt x="27939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39" y="774699"/>
                </a:lnTo>
                <a:lnTo>
                  <a:pt x="27939" y="762000"/>
                </a:lnTo>
                <a:close/>
              </a:path>
              <a:path w="27940" h="1600200">
                <a:moveTo>
                  <a:pt x="27939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39" y="781049"/>
                </a:lnTo>
                <a:lnTo>
                  <a:pt x="27939" y="774700"/>
                </a:lnTo>
                <a:close/>
              </a:path>
              <a:path w="27940" h="1600200">
                <a:moveTo>
                  <a:pt x="27939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781050"/>
                </a:lnTo>
                <a:close/>
              </a:path>
              <a:path w="27940" h="1600200">
                <a:moveTo>
                  <a:pt x="27939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39" y="831849"/>
                </a:lnTo>
                <a:lnTo>
                  <a:pt x="27939" y="824230"/>
                </a:lnTo>
                <a:close/>
              </a:path>
              <a:path w="27940" h="1600200">
                <a:moveTo>
                  <a:pt x="27939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39" y="838199"/>
                </a:lnTo>
                <a:lnTo>
                  <a:pt x="27939" y="831849"/>
                </a:lnTo>
                <a:close/>
              </a:path>
              <a:path w="27940" h="1600200">
                <a:moveTo>
                  <a:pt x="27939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39" y="875029"/>
                </a:lnTo>
                <a:lnTo>
                  <a:pt x="27939" y="838199"/>
                </a:lnTo>
                <a:close/>
              </a:path>
              <a:path w="27940" h="1600200">
                <a:moveTo>
                  <a:pt x="27939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75029"/>
                </a:lnTo>
                <a:close/>
              </a:path>
              <a:path w="27940" h="1600200">
                <a:moveTo>
                  <a:pt x="27939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39" y="913129"/>
                </a:lnTo>
                <a:lnTo>
                  <a:pt x="27939" y="881379"/>
                </a:lnTo>
                <a:close/>
              </a:path>
              <a:path w="27940" h="1600200">
                <a:moveTo>
                  <a:pt x="27939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39" y="919479"/>
                </a:lnTo>
                <a:lnTo>
                  <a:pt x="27939" y="913129"/>
                </a:lnTo>
                <a:close/>
              </a:path>
              <a:path w="27940" h="1600200">
                <a:moveTo>
                  <a:pt x="27939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39" y="927099"/>
                </a:lnTo>
                <a:lnTo>
                  <a:pt x="27939" y="919479"/>
                </a:lnTo>
                <a:close/>
              </a:path>
              <a:path w="27940" h="1600200">
                <a:moveTo>
                  <a:pt x="27939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27099"/>
                </a:lnTo>
                <a:close/>
              </a:path>
              <a:path w="27940" h="1600200">
                <a:moveTo>
                  <a:pt x="27939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39" y="970279"/>
                </a:lnTo>
                <a:lnTo>
                  <a:pt x="27939" y="965199"/>
                </a:lnTo>
                <a:close/>
              </a:path>
              <a:path w="27940" h="1600200">
                <a:moveTo>
                  <a:pt x="27939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70280"/>
                </a:lnTo>
                <a:close/>
              </a:path>
              <a:path w="27940" h="1600200">
                <a:moveTo>
                  <a:pt x="27939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39" y="1065529"/>
                </a:lnTo>
                <a:lnTo>
                  <a:pt x="27939" y="995679"/>
                </a:lnTo>
                <a:close/>
              </a:path>
              <a:path w="27940" h="1600200">
                <a:moveTo>
                  <a:pt x="27939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39" y="1071879"/>
                </a:lnTo>
                <a:lnTo>
                  <a:pt x="27939" y="1065530"/>
                </a:lnTo>
                <a:close/>
              </a:path>
              <a:path w="27940" h="1600200">
                <a:moveTo>
                  <a:pt x="27939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79"/>
                </a:lnTo>
                <a:close/>
              </a:path>
              <a:path w="27940" h="1600200">
                <a:moveTo>
                  <a:pt x="27939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39" y="1090929"/>
                </a:lnTo>
                <a:lnTo>
                  <a:pt x="27939" y="1079499"/>
                </a:lnTo>
                <a:close/>
              </a:path>
              <a:path w="27940" h="1600200">
                <a:moveTo>
                  <a:pt x="27939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39" y="1117599"/>
                </a:lnTo>
                <a:lnTo>
                  <a:pt x="27939" y="1090930"/>
                </a:lnTo>
                <a:close/>
              </a:path>
              <a:path w="27940" h="1600200">
                <a:moveTo>
                  <a:pt x="27939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39" y="1193799"/>
                </a:lnTo>
                <a:lnTo>
                  <a:pt x="27939" y="1117599"/>
                </a:lnTo>
                <a:close/>
              </a:path>
              <a:path w="27940" h="1600200">
                <a:moveTo>
                  <a:pt x="27939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39" y="1339849"/>
                </a:lnTo>
                <a:lnTo>
                  <a:pt x="27939" y="1193800"/>
                </a:lnTo>
                <a:close/>
              </a:path>
              <a:path w="27940" h="1600200">
                <a:moveTo>
                  <a:pt x="27939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39" y="1363979"/>
                </a:lnTo>
                <a:lnTo>
                  <a:pt x="27939" y="1339850"/>
                </a:lnTo>
                <a:close/>
              </a:path>
              <a:path w="27940" h="1600200">
                <a:moveTo>
                  <a:pt x="27939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39" y="1416049"/>
                </a:lnTo>
                <a:lnTo>
                  <a:pt x="27939" y="1363980"/>
                </a:lnTo>
                <a:close/>
              </a:path>
              <a:path w="27940" h="1600200">
                <a:moveTo>
                  <a:pt x="27939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39" y="1433829"/>
                </a:lnTo>
                <a:lnTo>
                  <a:pt x="27939" y="1416049"/>
                </a:lnTo>
                <a:close/>
              </a:path>
              <a:path w="27940" h="1600200">
                <a:moveTo>
                  <a:pt x="27939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39" y="1446529"/>
                </a:lnTo>
                <a:lnTo>
                  <a:pt x="27939" y="1433830"/>
                </a:lnTo>
                <a:close/>
              </a:path>
              <a:path w="27940" h="1600200">
                <a:moveTo>
                  <a:pt x="27939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39" y="1473199"/>
                </a:lnTo>
                <a:lnTo>
                  <a:pt x="27939" y="1446530"/>
                </a:lnTo>
                <a:close/>
              </a:path>
              <a:path w="27940" h="1600200">
                <a:moveTo>
                  <a:pt x="27939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39" y="1503679"/>
                </a:lnTo>
                <a:lnTo>
                  <a:pt x="27939" y="1473200"/>
                </a:lnTo>
                <a:close/>
              </a:path>
              <a:path w="27940" h="1600200">
                <a:moveTo>
                  <a:pt x="27939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39" y="1510029"/>
                </a:lnTo>
                <a:lnTo>
                  <a:pt x="27939" y="1503679"/>
                </a:lnTo>
                <a:close/>
              </a:path>
              <a:path w="27940" h="1600200">
                <a:moveTo>
                  <a:pt x="27939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39" y="1516379"/>
                </a:lnTo>
                <a:lnTo>
                  <a:pt x="27939" y="1510029"/>
                </a:lnTo>
                <a:close/>
              </a:path>
              <a:path w="27940" h="1600200">
                <a:moveTo>
                  <a:pt x="27939" y="1516379"/>
                </a:moveTo>
                <a:lnTo>
                  <a:pt x="0" y="1516379"/>
                </a:lnTo>
                <a:lnTo>
                  <a:pt x="0" y="1536699"/>
                </a:lnTo>
                <a:lnTo>
                  <a:pt x="1269" y="1536699"/>
                </a:lnTo>
                <a:lnTo>
                  <a:pt x="1269" y="1540509"/>
                </a:lnTo>
                <a:lnTo>
                  <a:pt x="2539" y="1540509"/>
                </a:lnTo>
                <a:lnTo>
                  <a:pt x="2539" y="1543049"/>
                </a:lnTo>
                <a:lnTo>
                  <a:pt x="27939" y="1543049"/>
                </a:lnTo>
                <a:lnTo>
                  <a:pt x="27939" y="1516379"/>
                </a:lnTo>
                <a:close/>
              </a:path>
              <a:path w="27940" h="1600200">
                <a:moveTo>
                  <a:pt x="27939" y="1543050"/>
                </a:moveTo>
                <a:lnTo>
                  <a:pt x="3809" y="1543050"/>
                </a:lnTo>
                <a:lnTo>
                  <a:pt x="3809" y="1545589"/>
                </a:lnTo>
                <a:lnTo>
                  <a:pt x="5079" y="1545589"/>
                </a:lnTo>
                <a:lnTo>
                  <a:pt x="5079" y="1549399"/>
                </a:lnTo>
                <a:lnTo>
                  <a:pt x="27939" y="1549399"/>
                </a:lnTo>
                <a:lnTo>
                  <a:pt x="27939" y="1543050"/>
                </a:lnTo>
                <a:close/>
              </a:path>
              <a:path w="27940" h="1600200">
                <a:moveTo>
                  <a:pt x="27939" y="1549399"/>
                </a:moveTo>
                <a:lnTo>
                  <a:pt x="6350" y="1549399"/>
                </a:lnTo>
                <a:lnTo>
                  <a:pt x="6350" y="1551939"/>
                </a:lnTo>
                <a:lnTo>
                  <a:pt x="7619" y="1551939"/>
                </a:lnTo>
                <a:lnTo>
                  <a:pt x="7619" y="1555749"/>
                </a:lnTo>
                <a:lnTo>
                  <a:pt x="27939" y="1555749"/>
                </a:lnTo>
                <a:lnTo>
                  <a:pt x="27939" y="1549399"/>
                </a:lnTo>
                <a:close/>
              </a:path>
              <a:path w="27940" h="1600200">
                <a:moveTo>
                  <a:pt x="27939" y="1555749"/>
                </a:moveTo>
                <a:lnTo>
                  <a:pt x="8889" y="1555749"/>
                </a:lnTo>
                <a:lnTo>
                  <a:pt x="8889" y="1558289"/>
                </a:lnTo>
                <a:lnTo>
                  <a:pt x="10159" y="1558289"/>
                </a:lnTo>
                <a:lnTo>
                  <a:pt x="10159" y="1560829"/>
                </a:lnTo>
                <a:lnTo>
                  <a:pt x="11429" y="1560829"/>
                </a:lnTo>
                <a:lnTo>
                  <a:pt x="11429" y="1564639"/>
                </a:lnTo>
                <a:lnTo>
                  <a:pt x="12700" y="1564639"/>
                </a:lnTo>
                <a:lnTo>
                  <a:pt x="12700" y="1567179"/>
                </a:lnTo>
                <a:lnTo>
                  <a:pt x="13969" y="1567179"/>
                </a:lnTo>
                <a:lnTo>
                  <a:pt x="13969" y="1570989"/>
                </a:lnTo>
                <a:lnTo>
                  <a:pt x="15239" y="1570989"/>
                </a:lnTo>
                <a:lnTo>
                  <a:pt x="15239" y="1573529"/>
                </a:lnTo>
                <a:lnTo>
                  <a:pt x="27939" y="1573529"/>
                </a:lnTo>
                <a:lnTo>
                  <a:pt x="27939" y="1555749"/>
                </a:lnTo>
                <a:close/>
              </a:path>
              <a:path w="27940" h="1600200">
                <a:moveTo>
                  <a:pt x="27939" y="1573530"/>
                </a:moveTo>
                <a:lnTo>
                  <a:pt x="16509" y="1573530"/>
                </a:lnTo>
                <a:lnTo>
                  <a:pt x="16509" y="1576069"/>
                </a:lnTo>
                <a:lnTo>
                  <a:pt x="17779" y="1576069"/>
                </a:lnTo>
                <a:lnTo>
                  <a:pt x="17779" y="1579879"/>
                </a:lnTo>
                <a:lnTo>
                  <a:pt x="27939" y="1579879"/>
                </a:lnTo>
                <a:lnTo>
                  <a:pt x="27939" y="1573530"/>
                </a:lnTo>
                <a:close/>
              </a:path>
              <a:path w="27940" h="1600200">
                <a:moveTo>
                  <a:pt x="27939" y="1579880"/>
                </a:moveTo>
                <a:lnTo>
                  <a:pt x="19050" y="1579880"/>
                </a:lnTo>
                <a:lnTo>
                  <a:pt x="19050" y="1582419"/>
                </a:lnTo>
                <a:lnTo>
                  <a:pt x="20319" y="1582419"/>
                </a:lnTo>
                <a:lnTo>
                  <a:pt x="20319" y="1584959"/>
                </a:lnTo>
                <a:lnTo>
                  <a:pt x="21589" y="1584959"/>
                </a:lnTo>
                <a:lnTo>
                  <a:pt x="21589" y="1588769"/>
                </a:lnTo>
                <a:lnTo>
                  <a:pt x="22859" y="1588769"/>
                </a:lnTo>
                <a:lnTo>
                  <a:pt x="22859" y="1591309"/>
                </a:lnTo>
                <a:lnTo>
                  <a:pt x="24129" y="1591309"/>
                </a:lnTo>
                <a:lnTo>
                  <a:pt x="24129" y="1595119"/>
                </a:lnTo>
                <a:lnTo>
                  <a:pt x="25400" y="1595119"/>
                </a:lnTo>
                <a:lnTo>
                  <a:pt x="25400" y="1597659"/>
                </a:lnTo>
                <a:lnTo>
                  <a:pt x="26669" y="1597659"/>
                </a:lnTo>
                <a:lnTo>
                  <a:pt x="26669" y="1600199"/>
                </a:lnTo>
                <a:lnTo>
                  <a:pt x="27939" y="1600199"/>
                </a:lnTo>
                <a:lnTo>
                  <a:pt x="27939" y="1579880"/>
                </a:lnTo>
                <a:close/>
              </a:path>
            </a:pathLst>
          </a:custGeom>
          <a:solidFill>
            <a:srgbClr val="204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012430" y="3190239"/>
            <a:ext cx="26670" cy="1657350"/>
          </a:xfrm>
          <a:custGeom>
            <a:avLst/>
            <a:gdLst/>
            <a:ahLst/>
            <a:cxnLst/>
            <a:rect l="l" t="t" r="r" b="b"/>
            <a:pathLst>
              <a:path w="26670" h="1657350">
                <a:moveTo>
                  <a:pt x="1016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65735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5735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5735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573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5735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5735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573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5735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5735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5735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5735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5735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5735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5735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5735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5735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5735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5735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5735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5735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5735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5735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5735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5735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5735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5735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5735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5735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5735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5735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5735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5735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5735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5735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5735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5735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5735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5735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5735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5735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5735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5735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5735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5735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5735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5735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5735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5735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57350">
                <a:moveTo>
                  <a:pt x="26670" y="1560830"/>
                </a:moveTo>
                <a:lnTo>
                  <a:pt x="0" y="1560830"/>
                </a:lnTo>
                <a:lnTo>
                  <a:pt x="0" y="1591310"/>
                </a:lnTo>
                <a:lnTo>
                  <a:pt x="1270" y="1591310"/>
                </a:lnTo>
                <a:lnTo>
                  <a:pt x="1270" y="1593850"/>
                </a:lnTo>
                <a:lnTo>
                  <a:pt x="2540" y="1593850"/>
                </a:lnTo>
                <a:lnTo>
                  <a:pt x="2540" y="1597660"/>
                </a:lnTo>
                <a:lnTo>
                  <a:pt x="3810" y="1597660"/>
                </a:lnTo>
                <a:lnTo>
                  <a:pt x="3810" y="1600200"/>
                </a:lnTo>
                <a:lnTo>
                  <a:pt x="26670" y="1600200"/>
                </a:lnTo>
                <a:lnTo>
                  <a:pt x="26670" y="1560830"/>
                </a:lnTo>
                <a:close/>
              </a:path>
              <a:path w="26670" h="1657350">
                <a:moveTo>
                  <a:pt x="26670" y="1600200"/>
                </a:moveTo>
                <a:lnTo>
                  <a:pt x="5079" y="1600200"/>
                </a:lnTo>
                <a:lnTo>
                  <a:pt x="5079" y="1602740"/>
                </a:lnTo>
                <a:lnTo>
                  <a:pt x="6350" y="1602740"/>
                </a:lnTo>
                <a:lnTo>
                  <a:pt x="6350" y="1606550"/>
                </a:lnTo>
                <a:lnTo>
                  <a:pt x="7620" y="1606550"/>
                </a:lnTo>
                <a:lnTo>
                  <a:pt x="7620" y="1609090"/>
                </a:lnTo>
                <a:lnTo>
                  <a:pt x="8890" y="1609090"/>
                </a:lnTo>
                <a:lnTo>
                  <a:pt x="8890" y="1612900"/>
                </a:lnTo>
                <a:lnTo>
                  <a:pt x="26670" y="1612900"/>
                </a:lnTo>
                <a:lnTo>
                  <a:pt x="26670" y="1600200"/>
                </a:lnTo>
                <a:close/>
              </a:path>
              <a:path w="26670" h="1657350">
                <a:moveTo>
                  <a:pt x="26670" y="1612900"/>
                </a:moveTo>
                <a:lnTo>
                  <a:pt x="10160" y="1612900"/>
                </a:lnTo>
                <a:lnTo>
                  <a:pt x="10160" y="1615440"/>
                </a:lnTo>
                <a:lnTo>
                  <a:pt x="11429" y="1615440"/>
                </a:lnTo>
                <a:lnTo>
                  <a:pt x="11429" y="1617980"/>
                </a:lnTo>
                <a:lnTo>
                  <a:pt x="12700" y="1617980"/>
                </a:lnTo>
                <a:lnTo>
                  <a:pt x="12700" y="1621790"/>
                </a:lnTo>
                <a:lnTo>
                  <a:pt x="13970" y="1621790"/>
                </a:lnTo>
                <a:lnTo>
                  <a:pt x="13970" y="1624330"/>
                </a:lnTo>
                <a:lnTo>
                  <a:pt x="15240" y="1624330"/>
                </a:lnTo>
                <a:lnTo>
                  <a:pt x="15240" y="1628140"/>
                </a:lnTo>
                <a:lnTo>
                  <a:pt x="16510" y="1628140"/>
                </a:lnTo>
                <a:lnTo>
                  <a:pt x="1651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57350">
                <a:moveTo>
                  <a:pt x="26670" y="1653539"/>
                </a:moveTo>
                <a:lnTo>
                  <a:pt x="25400" y="1653539"/>
                </a:lnTo>
                <a:lnTo>
                  <a:pt x="25400" y="1657350"/>
                </a:lnTo>
                <a:lnTo>
                  <a:pt x="26670" y="1657350"/>
                </a:lnTo>
                <a:lnTo>
                  <a:pt x="26670" y="1653539"/>
                </a:lnTo>
                <a:close/>
              </a:path>
              <a:path w="26670" h="1657350">
                <a:moveTo>
                  <a:pt x="26670" y="1642110"/>
                </a:moveTo>
                <a:lnTo>
                  <a:pt x="21590" y="1642110"/>
                </a:lnTo>
                <a:lnTo>
                  <a:pt x="21590" y="1644650"/>
                </a:lnTo>
                <a:lnTo>
                  <a:pt x="22860" y="1644650"/>
                </a:lnTo>
                <a:lnTo>
                  <a:pt x="22860" y="1649730"/>
                </a:lnTo>
                <a:lnTo>
                  <a:pt x="24129" y="1649730"/>
                </a:lnTo>
                <a:lnTo>
                  <a:pt x="24129" y="1653539"/>
                </a:lnTo>
                <a:lnTo>
                  <a:pt x="25400" y="1653539"/>
                </a:lnTo>
                <a:lnTo>
                  <a:pt x="2540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57350">
                <a:moveTo>
                  <a:pt x="26670" y="1634489"/>
                </a:moveTo>
                <a:lnTo>
                  <a:pt x="19050" y="1634489"/>
                </a:lnTo>
                <a:lnTo>
                  <a:pt x="19050" y="1638300"/>
                </a:lnTo>
                <a:lnTo>
                  <a:pt x="20320" y="1638300"/>
                </a:lnTo>
                <a:lnTo>
                  <a:pt x="20320" y="1642110"/>
                </a:lnTo>
                <a:lnTo>
                  <a:pt x="21590" y="1642110"/>
                </a:lnTo>
                <a:lnTo>
                  <a:pt x="2159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57350">
                <a:moveTo>
                  <a:pt x="26670" y="1631950"/>
                </a:moveTo>
                <a:lnTo>
                  <a:pt x="17779" y="1631950"/>
                </a:lnTo>
                <a:lnTo>
                  <a:pt x="17779" y="1634489"/>
                </a:lnTo>
                <a:lnTo>
                  <a:pt x="19050" y="1634489"/>
                </a:lnTo>
                <a:lnTo>
                  <a:pt x="19050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03F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039100" y="3202939"/>
            <a:ext cx="26670" cy="1724660"/>
          </a:xfrm>
          <a:custGeom>
            <a:avLst/>
            <a:gdLst/>
            <a:ahLst/>
            <a:cxnLst/>
            <a:rect l="l" t="t" r="r" b="b"/>
            <a:pathLst>
              <a:path w="26670" h="1724660">
                <a:moveTo>
                  <a:pt x="3810" y="0"/>
                </a:moveTo>
                <a:lnTo>
                  <a:pt x="0" y="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724660">
                <a:moveTo>
                  <a:pt x="2667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1724660">
                <a:moveTo>
                  <a:pt x="26670" y="419100"/>
                </a:moveTo>
                <a:lnTo>
                  <a:pt x="0" y="41910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19100"/>
                </a:lnTo>
                <a:close/>
              </a:path>
              <a:path w="26670" h="1724660">
                <a:moveTo>
                  <a:pt x="2667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8150"/>
                </a:lnTo>
                <a:close/>
              </a:path>
              <a:path w="26670" h="172466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724660">
                <a:moveTo>
                  <a:pt x="26670" y="463550"/>
                </a:moveTo>
                <a:lnTo>
                  <a:pt x="0" y="46355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63550"/>
                </a:lnTo>
                <a:close/>
              </a:path>
              <a:path w="26670" h="1724660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172466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724660">
                <a:moveTo>
                  <a:pt x="26670" y="514350"/>
                </a:moveTo>
                <a:lnTo>
                  <a:pt x="0" y="514350"/>
                </a:lnTo>
                <a:lnTo>
                  <a:pt x="0" y="520699"/>
                </a:lnTo>
                <a:lnTo>
                  <a:pt x="26670" y="520699"/>
                </a:lnTo>
                <a:lnTo>
                  <a:pt x="26670" y="514350"/>
                </a:lnTo>
                <a:close/>
              </a:path>
              <a:path w="26670" h="1724660">
                <a:moveTo>
                  <a:pt x="2667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1724660">
                <a:moveTo>
                  <a:pt x="26670" y="533400"/>
                </a:moveTo>
                <a:lnTo>
                  <a:pt x="0" y="5334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33400"/>
                </a:lnTo>
                <a:close/>
              </a:path>
              <a:path w="26670" h="1724660">
                <a:moveTo>
                  <a:pt x="26670" y="558800"/>
                </a:moveTo>
                <a:lnTo>
                  <a:pt x="0" y="5588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58800"/>
                </a:lnTo>
                <a:close/>
              </a:path>
              <a:path w="26670" h="1724660">
                <a:moveTo>
                  <a:pt x="26670" y="628650"/>
                </a:moveTo>
                <a:lnTo>
                  <a:pt x="0" y="6286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28650"/>
                </a:lnTo>
                <a:close/>
              </a:path>
              <a:path w="26670" h="1724660">
                <a:moveTo>
                  <a:pt x="26670" y="666750"/>
                </a:moveTo>
                <a:lnTo>
                  <a:pt x="0" y="6667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66750"/>
                </a:lnTo>
                <a:close/>
              </a:path>
              <a:path w="26670" h="1724660">
                <a:moveTo>
                  <a:pt x="2667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6670" y="678180"/>
                </a:lnTo>
                <a:lnTo>
                  <a:pt x="26670" y="671830"/>
                </a:lnTo>
                <a:close/>
              </a:path>
              <a:path w="26670" h="1724660">
                <a:moveTo>
                  <a:pt x="26670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26670" y="684529"/>
                </a:lnTo>
                <a:lnTo>
                  <a:pt x="26670" y="678180"/>
                </a:lnTo>
                <a:close/>
              </a:path>
              <a:path w="26670" h="1724660">
                <a:moveTo>
                  <a:pt x="26670" y="684530"/>
                </a:moveTo>
                <a:lnTo>
                  <a:pt x="0" y="68453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4530"/>
                </a:lnTo>
                <a:close/>
              </a:path>
              <a:path w="26670" h="1724660">
                <a:moveTo>
                  <a:pt x="26670" y="711200"/>
                </a:moveTo>
                <a:lnTo>
                  <a:pt x="0" y="71120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11200"/>
                </a:lnTo>
                <a:close/>
              </a:path>
              <a:path w="26670" h="1724660">
                <a:moveTo>
                  <a:pt x="26670" y="728980"/>
                </a:moveTo>
                <a:lnTo>
                  <a:pt x="0" y="728980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728980"/>
                </a:lnTo>
                <a:close/>
              </a:path>
              <a:path w="26670" h="1724660">
                <a:moveTo>
                  <a:pt x="2667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1724660">
                <a:moveTo>
                  <a:pt x="2667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9300"/>
                </a:lnTo>
                <a:close/>
              </a:path>
              <a:path w="26670" h="1724660">
                <a:moveTo>
                  <a:pt x="26670" y="755650"/>
                </a:moveTo>
                <a:lnTo>
                  <a:pt x="0" y="755650"/>
                </a:lnTo>
                <a:lnTo>
                  <a:pt x="0" y="798830"/>
                </a:lnTo>
                <a:lnTo>
                  <a:pt x="26670" y="798830"/>
                </a:lnTo>
                <a:lnTo>
                  <a:pt x="26670" y="755650"/>
                </a:lnTo>
                <a:close/>
              </a:path>
              <a:path w="26670" h="1724660">
                <a:moveTo>
                  <a:pt x="26670" y="798830"/>
                </a:moveTo>
                <a:lnTo>
                  <a:pt x="0" y="79883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8830"/>
                </a:lnTo>
                <a:close/>
              </a:path>
              <a:path w="26670" h="1724660">
                <a:moveTo>
                  <a:pt x="26670" y="806450"/>
                </a:moveTo>
                <a:lnTo>
                  <a:pt x="0" y="8064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6450"/>
                </a:lnTo>
                <a:close/>
              </a:path>
              <a:path w="26670" h="1724660">
                <a:moveTo>
                  <a:pt x="26670" y="812800"/>
                </a:moveTo>
                <a:lnTo>
                  <a:pt x="0" y="81280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2800"/>
                </a:lnTo>
                <a:close/>
              </a:path>
              <a:path w="26670" h="1724660">
                <a:moveTo>
                  <a:pt x="26670" y="849630"/>
                </a:moveTo>
                <a:lnTo>
                  <a:pt x="0" y="84963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49630"/>
                </a:lnTo>
                <a:close/>
              </a:path>
              <a:path w="26670" h="1724660">
                <a:moveTo>
                  <a:pt x="26670" y="855980"/>
                </a:moveTo>
                <a:lnTo>
                  <a:pt x="0" y="85598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55980"/>
                </a:lnTo>
                <a:close/>
              </a:path>
              <a:path w="26670" h="1724660">
                <a:moveTo>
                  <a:pt x="2667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87730"/>
                </a:lnTo>
                <a:close/>
              </a:path>
              <a:path w="26670" h="1724660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724660">
                <a:moveTo>
                  <a:pt x="26670" y="901700"/>
                </a:moveTo>
                <a:lnTo>
                  <a:pt x="0" y="9017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01700"/>
                </a:lnTo>
                <a:close/>
              </a:path>
              <a:path w="26670" h="1724660">
                <a:moveTo>
                  <a:pt x="26670" y="939800"/>
                </a:moveTo>
                <a:lnTo>
                  <a:pt x="0" y="93980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9800"/>
                </a:lnTo>
                <a:close/>
              </a:path>
              <a:path w="26670" h="1724660">
                <a:moveTo>
                  <a:pt x="26670" y="944880"/>
                </a:moveTo>
                <a:lnTo>
                  <a:pt x="0" y="94488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44880"/>
                </a:lnTo>
                <a:close/>
              </a:path>
              <a:path w="26670" h="1724660">
                <a:moveTo>
                  <a:pt x="26670" y="970280"/>
                </a:moveTo>
                <a:lnTo>
                  <a:pt x="0" y="9702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970280"/>
                </a:lnTo>
                <a:close/>
              </a:path>
              <a:path w="26670" h="1724660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724660">
                <a:moveTo>
                  <a:pt x="26670" y="1046480"/>
                </a:moveTo>
                <a:lnTo>
                  <a:pt x="0" y="104648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46480"/>
                </a:lnTo>
                <a:close/>
              </a:path>
              <a:path w="26670" h="1724660">
                <a:moveTo>
                  <a:pt x="26670" y="1054100"/>
                </a:moveTo>
                <a:lnTo>
                  <a:pt x="0" y="105410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4100"/>
                </a:lnTo>
                <a:close/>
              </a:path>
              <a:path w="26670" h="1724660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1724660">
                <a:moveTo>
                  <a:pt x="26670" y="1092200"/>
                </a:moveTo>
                <a:lnTo>
                  <a:pt x="0" y="109220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092200"/>
                </a:lnTo>
                <a:close/>
              </a:path>
              <a:path w="26670" h="1724660">
                <a:moveTo>
                  <a:pt x="26670" y="1168400"/>
                </a:moveTo>
                <a:lnTo>
                  <a:pt x="0" y="116840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168400"/>
                </a:lnTo>
                <a:close/>
              </a:path>
              <a:path w="26670" h="1724660">
                <a:moveTo>
                  <a:pt x="26670" y="1314450"/>
                </a:moveTo>
                <a:lnTo>
                  <a:pt x="0" y="131445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14450"/>
                </a:lnTo>
                <a:close/>
              </a:path>
              <a:path w="26670" h="1724660">
                <a:moveTo>
                  <a:pt x="26670" y="1338580"/>
                </a:moveTo>
                <a:lnTo>
                  <a:pt x="0" y="1338580"/>
                </a:lnTo>
                <a:lnTo>
                  <a:pt x="0" y="1390650"/>
                </a:lnTo>
                <a:lnTo>
                  <a:pt x="26670" y="1390650"/>
                </a:lnTo>
                <a:lnTo>
                  <a:pt x="26670" y="1338580"/>
                </a:lnTo>
                <a:close/>
              </a:path>
              <a:path w="26670" h="1724660">
                <a:moveTo>
                  <a:pt x="26670" y="1390650"/>
                </a:moveTo>
                <a:lnTo>
                  <a:pt x="0" y="139065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390650"/>
                </a:lnTo>
                <a:close/>
              </a:path>
              <a:path w="26670" h="1724660">
                <a:moveTo>
                  <a:pt x="26670" y="1408430"/>
                </a:moveTo>
                <a:lnTo>
                  <a:pt x="0" y="140843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8430"/>
                </a:lnTo>
                <a:close/>
              </a:path>
              <a:path w="26670" h="1724660">
                <a:moveTo>
                  <a:pt x="26670" y="1421130"/>
                </a:moveTo>
                <a:lnTo>
                  <a:pt x="0" y="142113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21130"/>
                </a:lnTo>
                <a:close/>
              </a:path>
              <a:path w="26670" h="1724660">
                <a:moveTo>
                  <a:pt x="26670" y="1447800"/>
                </a:moveTo>
                <a:lnTo>
                  <a:pt x="0" y="1447800"/>
                </a:lnTo>
                <a:lnTo>
                  <a:pt x="0" y="1478280"/>
                </a:lnTo>
                <a:lnTo>
                  <a:pt x="26670" y="1478280"/>
                </a:lnTo>
                <a:lnTo>
                  <a:pt x="26670" y="1447800"/>
                </a:lnTo>
                <a:close/>
              </a:path>
              <a:path w="26670" h="1724660">
                <a:moveTo>
                  <a:pt x="26670" y="1478280"/>
                </a:moveTo>
                <a:lnTo>
                  <a:pt x="0" y="1478280"/>
                </a:lnTo>
                <a:lnTo>
                  <a:pt x="0" y="1484630"/>
                </a:lnTo>
                <a:lnTo>
                  <a:pt x="26670" y="1484630"/>
                </a:lnTo>
                <a:lnTo>
                  <a:pt x="26670" y="1478280"/>
                </a:lnTo>
                <a:close/>
              </a:path>
              <a:path w="26670" h="1724660">
                <a:moveTo>
                  <a:pt x="26670" y="1484630"/>
                </a:moveTo>
                <a:lnTo>
                  <a:pt x="0" y="148463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84630"/>
                </a:lnTo>
                <a:close/>
              </a:path>
              <a:path w="26670" h="1724660">
                <a:moveTo>
                  <a:pt x="26670" y="1490980"/>
                </a:moveTo>
                <a:lnTo>
                  <a:pt x="0" y="149098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90980"/>
                </a:lnTo>
                <a:close/>
              </a:path>
              <a:path w="26670" h="1724660">
                <a:moveTo>
                  <a:pt x="26670" y="1524000"/>
                </a:moveTo>
                <a:lnTo>
                  <a:pt x="0" y="1524000"/>
                </a:lnTo>
                <a:lnTo>
                  <a:pt x="0" y="1548130"/>
                </a:lnTo>
                <a:lnTo>
                  <a:pt x="26670" y="1548130"/>
                </a:lnTo>
                <a:lnTo>
                  <a:pt x="26670" y="1524000"/>
                </a:lnTo>
                <a:close/>
              </a:path>
              <a:path w="26670" h="1724660">
                <a:moveTo>
                  <a:pt x="26670" y="1548130"/>
                </a:moveTo>
                <a:lnTo>
                  <a:pt x="0" y="1548130"/>
                </a:lnTo>
                <a:lnTo>
                  <a:pt x="0" y="1600200"/>
                </a:lnTo>
                <a:lnTo>
                  <a:pt x="26670" y="1600200"/>
                </a:lnTo>
                <a:lnTo>
                  <a:pt x="26670" y="1548130"/>
                </a:lnTo>
                <a:close/>
              </a:path>
              <a:path w="26670" h="1724660">
                <a:moveTo>
                  <a:pt x="26670" y="1600200"/>
                </a:moveTo>
                <a:lnTo>
                  <a:pt x="0" y="1600200"/>
                </a:lnTo>
                <a:lnTo>
                  <a:pt x="0" y="1617980"/>
                </a:lnTo>
                <a:lnTo>
                  <a:pt x="26670" y="1617980"/>
                </a:lnTo>
                <a:lnTo>
                  <a:pt x="26670" y="1600200"/>
                </a:lnTo>
                <a:close/>
              </a:path>
              <a:path w="26670" h="1724660">
                <a:moveTo>
                  <a:pt x="26670" y="1717039"/>
                </a:moveTo>
                <a:lnTo>
                  <a:pt x="24129" y="1717039"/>
                </a:lnTo>
                <a:lnTo>
                  <a:pt x="24129" y="1720850"/>
                </a:lnTo>
                <a:lnTo>
                  <a:pt x="25400" y="1720850"/>
                </a:lnTo>
                <a:lnTo>
                  <a:pt x="25400" y="1724660"/>
                </a:lnTo>
                <a:lnTo>
                  <a:pt x="26670" y="1724660"/>
                </a:lnTo>
                <a:lnTo>
                  <a:pt x="26670" y="1717039"/>
                </a:lnTo>
                <a:close/>
              </a:path>
              <a:path w="26670" h="1724660">
                <a:moveTo>
                  <a:pt x="26670" y="1705610"/>
                </a:moveTo>
                <a:lnTo>
                  <a:pt x="20320" y="1705610"/>
                </a:lnTo>
                <a:lnTo>
                  <a:pt x="20320" y="1708150"/>
                </a:lnTo>
                <a:lnTo>
                  <a:pt x="21590" y="1708150"/>
                </a:lnTo>
                <a:lnTo>
                  <a:pt x="21590" y="1713230"/>
                </a:lnTo>
                <a:lnTo>
                  <a:pt x="22859" y="1713230"/>
                </a:lnTo>
                <a:lnTo>
                  <a:pt x="22859" y="1717039"/>
                </a:lnTo>
                <a:lnTo>
                  <a:pt x="24129" y="1717039"/>
                </a:lnTo>
                <a:lnTo>
                  <a:pt x="24129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724660">
                <a:moveTo>
                  <a:pt x="26670" y="1697989"/>
                </a:moveTo>
                <a:lnTo>
                  <a:pt x="17779" y="1697989"/>
                </a:lnTo>
                <a:lnTo>
                  <a:pt x="17779" y="1701800"/>
                </a:lnTo>
                <a:lnTo>
                  <a:pt x="19050" y="1701800"/>
                </a:lnTo>
                <a:lnTo>
                  <a:pt x="19050" y="1705610"/>
                </a:lnTo>
                <a:lnTo>
                  <a:pt x="20320" y="1705610"/>
                </a:lnTo>
                <a:lnTo>
                  <a:pt x="20320" y="1704340"/>
                </a:lnTo>
                <a:lnTo>
                  <a:pt x="26670" y="1704340"/>
                </a:lnTo>
                <a:lnTo>
                  <a:pt x="26670" y="1697989"/>
                </a:lnTo>
                <a:close/>
              </a:path>
              <a:path w="26670" h="1724660">
                <a:moveTo>
                  <a:pt x="26670" y="1686560"/>
                </a:moveTo>
                <a:lnTo>
                  <a:pt x="13970" y="1686560"/>
                </a:lnTo>
                <a:lnTo>
                  <a:pt x="13970" y="1689100"/>
                </a:lnTo>
                <a:lnTo>
                  <a:pt x="15240" y="1689100"/>
                </a:lnTo>
                <a:lnTo>
                  <a:pt x="15240" y="1694180"/>
                </a:lnTo>
                <a:lnTo>
                  <a:pt x="16509" y="1694180"/>
                </a:lnTo>
                <a:lnTo>
                  <a:pt x="16509" y="1697989"/>
                </a:lnTo>
                <a:lnTo>
                  <a:pt x="17779" y="1697989"/>
                </a:lnTo>
                <a:lnTo>
                  <a:pt x="17779" y="1696720"/>
                </a:lnTo>
                <a:lnTo>
                  <a:pt x="26670" y="1696720"/>
                </a:lnTo>
                <a:lnTo>
                  <a:pt x="26670" y="1686560"/>
                </a:lnTo>
                <a:close/>
              </a:path>
              <a:path w="26670" h="1724660">
                <a:moveTo>
                  <a:pt x="26670" y="1678939"/>
                </a:moveTo>
                <a:lnTo>
                  <a:pt x="11429" y="1678939"/>
                </a:lnTo>
                <a:lnTo>
                  <a:pt x="11429" y="1682750"/>
                </a:lnTo>
                <a:lnTo>
                  <a:pt x="12700" y="1682750"/>
                </a:lnTo>
                <a:lnTo>
                  <a:pt x="12700" y="1686560"/>
                </a:lnTo>
                <a:lnTo>
                  <a:pt x="13970" y="1686560"/>
                </a:lnTo>
                <a:lnTo>
                  <a:pt x="13970" y="1685289"/>
                </a:lnTo>
                <a:lnTo>
                  <a:pt x="26670" y="1685289"/>
                </a:lnTo>
                <a:lnTo>
                  <a:pt x="26670" y="1678939"/>
                </a:lnTo>
                <a:close/>
              </a:path>
              <a:path w="26670" h="1724660">
                <a:moveTo>
                  <a:pt x="26670" y="1667510"/>
                </a:moveTo>
                <a:lnTo>
                  <a:pt x="7620" y="1667510"/>
                </a:lnTo>
                <a:lnTo>
                  <a:pt x="7620" y="1670050"/>
                </a:lnTo>
                <a:lnTo>
                  <a:pt x="8890" y="1670050"/>
                </a:lnTo>
                <a:lnTo>
                  <a:pt x="8890" y="1675130"/>
                </a:lnTo>
                <a:lnTo>
                  <a:pt x="10159" y="1675130"/>
                </a:lnTo>
                <a:lnTo>
                  <a:pt x="10159" y="1678939"/>
                </a:lnTo>
                <a:lnTo>
                  <a:pt x="11429" y="1678939"/>
                </a:lnTo>
                <a:lnTo>
                  <a:pt x="11429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724660">
                <a:moveTo>
                  <a:pt x="26670" y="1659890"/>
                </a:moveTo>
                <a:lnTo>
                  <a:pt x="5079" y="1659890"/>
                </a:lnTo>
                <a:lnTo>
                  <a:pt x="5079" y="1663700"/>
                </a:lnTo>
                <a:lnTo>
                  <a:pt x="6350" y="1663700"/>
                </a:lnTo>
                <a:lnTo>
                  <a:pt x="6350" y="1667510"/>
                </a:lnTo>
                <a:lnTo>
                  <a:pt x="7620" y="1667510"/>
                </a:lnTo>
                <a:lnTo>
                  <a:pt x="7620" y="1666239"/>
                </a:lnTo>
                <a:lnTo>
                  <a:pt x="26670" y="1666239"/>
                </a:lnTo>
                <a:lnTo>
                  <a:pt x="26670" y="1659890"/>
                </a:lnTo>
                <a:close/>
              </a:path>
              <a:path w="26670" h="1724660">
                <a:moveTo>
                  <a:pt x="26670" y="1648460"/>
                </a:moveTo>
                <a:lnTo>
                  <a:pt x="1270" y="1648460"/>
                </a:lnTo>
                <a:lnTo>
                  <a:pt x="1270" y="1651000"/>
                </a:lnTo>
                <a:lnTo>
                  <a:pt x="2540" y="1651000"/>
                </a:lnTo>
                <a:lnTo>
                  <a:pt x="2540" y="1656080"/>
                </a:lnTo>
                <a:lnTo>
                  <a:pt x="3809" y="1656080"/>
                </a:lnTo>
                <a:lnTo>
                  <a:pt x="3809" y="1659890"/>
                </a:lnTo>
                <a:lnTo>
                  <a:pt x="5079" y="1659890"/>
                </a:lnTo>
                <a:lnTo>
                  <a:pt x="5079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724660">
                <a:moveTo>
                  <a:pt x="26670" y="1640839"/>
                </a:moveTo>
                <a:lnTo>
                  <a:pt x="0" y="1640839"/>
                </a:lnTo>
                <a:lnTo>
                  <a:pt x="0" y="1648460"/>
                </a:lnTo>
                <a:lnTo>
                  <a:pt x="1270" y="1648460"/>
                </a:lnTo>
                <a:lnTo>
                  <a:pt x="127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172466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724660">
                <a:moveTo>
                  <a:pt x="26670" y="1621789"/>
                </a:moveTo>
                <a:lnTo>
                  <a:pt x="0" y="1621789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89"/>
                </a:lnTo>
                <a:close/>
              </a:path>
              <a:path w="26670" h="1724660">
                <a:moveTo>
                  <a:pt x="26670" y="1619250"/>
                </a:moveTo>
                <a:lnTo>
                  <a:pt x="0" y="161925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9250"/>
                </a:lnTo>
                <a:close/>
              </a:path>
            </a:pathLst>
          </a:custGeom>
          <a:solidFill>
            <a:srgbClr val="203F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065769" y="3228339"/>
            <a:ext cx="27940" cy="1781810"/>
          </a:xfrm>
          <a:custGeom>
            <a:avLst/>
            <a:gdLst/>
            <a:ahLst/>
            <a:cxnLst/>
            <a:rect l="l" t="t" r="r" b="b"/>
            <a:pathLst>
              <a:path w="27940" h="1781810">
                <a:moveTo>
                  <a:pt x="19050" y="0"/>
                </a:moveTo>
                <a:lnTo>
                  <a:pt x="0" y="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781810">
                <a:moveTo>
                  <a:pt x="2793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1781810">
                <a:moveTo>
                  <a:pt x="27939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7939" y="412750"/>
                </a:lnTo>
                <a:lnTo>
                  <a:pt x="27939" y="393700"/>
                </a:lnTo>
                <a:close/>
              </a:path>
              <a:path w="27940" h="1781810">
                <a:moveTo>
                  <a:pt x="27939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12750"/>
                </a:lnTo>
                <a:close/>
              </a:path>
              <a:path w="27940" h="178181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81810">
                <a:moveTo>
                  <a:pt x="27939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38150"/>
                </a:lnTo>
                <a:close/>
              </a:path>
              <a:path w="27940" h="1781810">
                <a:moveTo>
                  <a:pt x="27939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7939" y="476250"/>
                </a:lnTo>
                <a:lnTo>
                  <a:pt x="27939" y="469900"/>
                </a:lnTo>
                <a:close/>
              </a:path>
              <a:path w="27940" h="1781810">
                <a:moveTo>
                  <a:pt x="2793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76250"/>
                </a:lnTo>
                <a:close/>
              </a:path>
              <a:path w="27940" h="1781810">
                <a:moveTo>
                  <a:pt x="27939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8950"/>
                </a:lnTo>
                <a:close/>
              </a:path>
              <a:path w="27940" h="1781810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1781810">
                <a:moveTo>
                  <a:pt x="27939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08000"/>
                </a:lnTo>
                <a:close/>
              </a:path>
              <a:path w="27940" h="1781810">
                <a:moveTo>
                  <a:pt x="27939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33400"/>
                </a:lnTo>
                <a:close/>
              </a:path>
              <a:path w="27940" h="1781810">
                <a:moveTo>
                  <a:pt x="27939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03250"/>
                </a:lnTo>
                <a:close/>
              </a:path>
              <a:path w="27940" h="1781810">
                <a:moveTo>
                  <a:pt x="27939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41350"/>
                </a:lnTo>
                <a:close/>
              </a:path>
              <a:path w="27940" h="1781810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1781810">
                <a:moveTo>
                  <a:pt x="27939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7939" y="659129"/>
                </a:lnTo>
                <a:lnTo>
                  <a:pt x="27939" y="652780"/>
                </a:lnTo>
                <a:close/>
              </a:path>
              <a:path w="27940" h="1781810">
                <a:moveTo>
                  <a:pt x="27939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59130"/>
                </a:lnTo>
                <a:close/>
              </a:path>
              <a:path w="27940" h="1781810">
                <a:moveTo>
                  <a:pt x="27939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85800"/>
                </a:lnTo>
                <a:close/>
              </a:path>
              <a:path w="27940" h="1781810">
                <a:moveTo>
                  <a:pt x="27939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7939" y="711199"/>
                </a:lnTo>
                <a:lnTo>
                  <a:pt x="27939" y="703580"/>
                </a:lnTo>
                <a:close/>
              </a:path>
              <a:path w="27940" h="1781810">
                <a:moveTo>
                  <a:pt x="2793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711200"/>
                </a:lnTo>
                <a:close/>
              </a:path>
              <a:path w="27940" h="1781810">
                <a:moveTo>
                  <a:pt x="2793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23900"/>
                </a:lnTo>
                <a:close/>
              </a:path>
              <a:path w="27940" h="1781810">
                <a:moveTo>
                  <a:pt x="27939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30250"/>
                </a:lnTo>
                <a:close/>
              </a:path>
              <a:path w="27940" h="1781810">
                <a:moveTo>
                  <a:pt x="27939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73430"/>
                </a:lnTo>
                <a:close/>
              </a:path>
              <a:path w="27940" h="1781810">
                <a:moveTo>
                  <a:pt x="27939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81050"/>
                </a:lnTo>
                <a:close/>
              </a:path>
              <a:path w="27940" h="1781810">
                <a:moveTo>
                  <a:pt x="27939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787400"/>
                </a:lnTo>
                <a:close/>
              </a:path>
              <a:path w="27940" h="1781810">
                <a:moveTo>
                  <a:pt x="27939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7939" y="830579"/>
                </a:lnTo>
                <a:lnTo>
                  <a:pt x="27939" y="824230"/>
                </a:lnTo>
                <a:close/>
              </a:path>
              <a:path w="27940" h="1781810">
                <a:moveTo>
                  <a:pt x="27939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7939" y="862330"/>
                </a:lnTo>
                <a:lnTo>
                  <a:pt x="27939" y="830580"/>
                </a:lnTo>
                <a:close/>
              </a:path>
              <a:path w="27940" h="1781810">
                <a:moveTo>
                  <a:pt x="2793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62330"/>
                </a:lnTo>
                <a:close/>
              </a:path>
              <a:path w="27940" h="178181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781810">
                <a:moveTo>
                  <a:pt x="27939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7939" y="914400"/>
                </a:lnTo>
                <a:lnTo>
                  <a:pt x="27939" y="876300"/>
                </a:lnTo>
                <a:close/>
              </a:path>
              <a:path w="27940" h="1781810">
                <a:moveTo>
                  <a:pt x="27939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7939" y="919480"/>
                </a:lnTo>
                <a:lnTo>
                  <a:pt x="27939" y="914400"/>
                </a:lnTo>
                <a:close/>
              </a:path>
              <a:path w="27940" h="1781810">
                <a:moveTo>
                  <a:pt x="27939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7939" y="944880"/>
                </a:lnTo>
                <a:lnTo>
                  <a:pt x="27939" y="919480"/>
                </a:lnTo>
                <a:close/>
              </a:path>
              <a:path w="27940" h="1781810">
                <a:moveTo>
                  <a:pt x="27939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7939" y="1014730"/>
                </a:lnTo>
                <a:lnTo>
                  <a:pt x="27939" y="944880"/>
                </a:lnTo>
                <a:close/>
              </a:path>
              <a:path w="27940" h="1781810">
                <a:moveTo>
                  <a:pt x="27939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4730"/>
                </a:lnTo>
                <a:close/>
              </a:path>
              <a:path w="27940" h="1781810">
                <a:moveTo>
                  <a:pt x="27939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7939" y="1028700"/>
                </a:lnTo>
                <a:lnTo>
                  <a:pt x="27939" y="1021080"/>
                </a:lnTo>
                <a:close/>
              </a:path>
              <a:path w="27940" h="1781810">
                <a:moveTo>
                  <a:pt x="27939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8700"/>
                </a:lnTo>
                <a:close/>
              </a:path>
              <a:path w="27940" h="1781810">
                <a:moveTo>
                  <a:pt x="27939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7939" y="1066800"/>
                </a:lnTo>
                <a:lnTo>
                  <a:pt x="27939" y="1040130"/>
                </a:lnTo>
                <a:close/>
              </a:path>
              <a:path w="27940" h="1781810">
                <a:moveTo>
                  <a:pt x="27939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7939" y="1143000"/>
                </a:lnTo>
                <a:lnTo>
                  <a:pt x="27939" y="1066800"/>
                </a:lnTo>
                <a:close/>
              </a:path>
              <a:path w="27940" h="1781810">
                <a:moveTo>
                  <a:pt x="27939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7939" y="1289050"/>
                </a:lnTo>
                <a:lnTo>
                  <a:pt x="27939" y="1143000"/>
                </a:lnTo>
                <a:close/>
              </a:path>
              <a:path w="27940" h="1781810">
                <a:moveTo>
                  <a:pt x="27939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7939" y="1313180"/>
                </a:lnTo>
                <a:lnTo>
                  <a:pt x="27939" y="1289050"/>
                </a:lnTo>
                <a:close/>
              </a:path>
              <a:path w="27940" h="1781810">
                <a:moveTo>
                  <a:pt x="27939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7939" y="1365250"/>
                </a:lnTo>
                <a:lnTo>
                  <a:pt x="27939" y="1313180"/>
                </a:lnTo>
                <a:close/>
              </a:path>
              <a:path w="27940" h="1781810">
                <a:moveTo>
                  <a:pt x="27939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7939" y="1383030"/>
                </a:lnTo>
                <a:lnTo>
                  <a:pt x="27939" y="1365250"/>
                </a:lnTo>
                <a:close/>
              </a:path>
              <a:path w="27940" h="1781810">
                <a:moveTo>
                  <a:pt x="27939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83030"/>
                </a:lnTo>
                <a:close/>
              </a:path>
              <a:path w="27940" h="1781810">
                <a:moveTo>
                  <a:pt x="27939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7939" y="1422400"/>
                </a:lnTo>
                <a:lnTo>
                  <a:pt x="27939" y="1395730"/>
                </a:lnTo>
                <a:close/>
              </a:path>
              <a:path w="27940" h="1781810">
                <a:moveTo>
                  <a:pt x="27939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7939" y="1452880"/>
                </a:lnTo>
                <a:lnTo>
                  <a:pt x="27939" y="1422400"/>
                </a:lnTo>
                <a:close/>
              </a:path>
              <a:path w="27940" h="1781810">
                <a:moveTo>
                  <a:pt x="27939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7939" y="1459230"/>
                </a:lnTo>
                <a:lnTo>
                  <a:pt x="27939" y="1452880"/>
                </a:lnTo>
                <a:close/>
              </a:path>
              <a:path w="27940" h="1781810">
                <a:moveTo>
                  <a:pt x="27939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59230"/>
                </a:lnTo>
                <a:close/>
              </a:path>
              <a:path w="27940" h="1781810">
                <a:moveTo>
                  <a:pt x="27939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7939" y="1498600"/>
                </a:lnTo>
                <a:lnTo>
                  <a:pt x="27939" y="1465580"/>
                </a:lnTo>
                <a:close/>
              </a:path>
              <a:path w="27940" h="1781810">
                <a:moveTo>
                  <a:pt x="27939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7939" y="1522730"/>
                </a:lnTo>
                <a:lnTo>
                  <a:pt x="27939" y="1498600"/>
                </a:lnTo>
                <a:close/>
              </a:path>
              <a:path w="27940" h="1781810">
                <a:moveTo>
                  <a:pt x="27939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7939" y="1574800"/>
                </a:lnTo>
                <a:lnTo>
                  <a:pt x="27939" y="1522730"/>
                </a:lnTo>
                <a:close/>
              </a:path>
              <a:path w="27940" h="1781810">
                <a:moveTo>
                  <a:pt x="27939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7939" y="1592580"/>
                </a:lnTo>
                <a:lnTo>
                  <a:pt x="27939" y="1574800"/>
                </a:lnTo>
                <a:close/>
              </a:path>
              <a:path w="27940" h="1781810">
                <a:moveTo>
                  <a:pt x="27939" y="1774190"/>
                </a:moveTo>
                <a:lnTo>
                  <a:pt x="25400" y="1774190"/>
                </a:lnTo>
                <a:lnTo>
                  <a:pt x="25400" y="1778000"/>
                </a:lnTo>
                <a:lnTo>
                  <a:pt x="26670" y="1778000"/>
                </a:lnTo>
                <a:lnTo>
                  <a:pt x="26670" y="1781810"/>
                </a:lnTo>
                <a:lnTo>
                  <a:pt x="27939" y="1781810"/>
                </a:lnTo>
                <a:lnTo>
                  <a:pt x="27939" y="1774190"/>
                </a:lnTo>
                <a:close/>
              </a:path>
              <a:path w="27940" h="1781810">
                <a:moveTo>
                  <a:pt x="27939" y="1762760"/>
                </a:moveTo>
                <a:lnTo>
                  <a:pt x="21589" y="1762760"/>
                </a:lnTo>
                <a:lnTo>
                  <a:pt x="21589" y="1765300"/>
                </a:lnTo>
                <a:lnTo>
                  <a:pt x="22859" y="1765300"/>
                </a:lnTo>
                <a:lnTo>
                  <a:pt x="22859" y="1770380"/>
                </a:lnTo>
                <a:lnTo>
                  <a:pt x="24129" y="1770380"/>
                </a:lnTo>
                <a:lnTo>
                  <a:pt x="24129" y="1774190"/>
                </a:lnTo>
                <a:lnTo>
                  <a:pt x="25400" y="1774190"/>
                </a:lnTo>
                <a:lnTo>
                  <a:pt x="25400" y="1772920"/>
                </a:lnTo>
                <a:lnTo>
                  <a:pt x="27939" y="1772920"/>
                </a:lnTo>
                <a:lnTo>
                  <a:pt x="27939" y="1762760"/>
                </a:lnTo>
                <a:close/>
              </a:path>
              <a:path w="27940" h="1781810">
                <a:moveTo>
                  <a:pt x="27939" y="1755139"/>
                </a:moveTo>
                <a:lnTo>
                  <a:pt x="19050" y="1755139"/>
                </a:lnTo>
                <a:lnTo>
                  <a:pt x="19050" y="1758950"/>
                </a:lnTo>
                <a:lnTo>
                  <a:pt x="20320" y="1758950"/>
                </a:lnTo>
                <a:lnTo>
                  <a:pt x="20320" y="1762760"/>
                </a:lnTo>
                <a:lnTo>
                  <a:pt x="21589" y="1762760"/>
                </a:lnTo>
                <a:lnTo>
                  <a:pt x="21589" y="1761489"/>
                </a:lnTo>
                <a:lnTo>
                  <a:pt x="27939" y="1761489"/>
                </a:lnTo>
                <a:lnTo>
                  <a:pt x="27939" y="1755139"/>
                </a:lnTo>
                <a:close/>
              </a:path>
              <a:path w="27940" h="1781810">
                <a:moveTo>
                  <a:pt x="27939" y="1743710"/>
                </a:moveTo>
                <a:lnTo>
                  <a:pt x="15239" y="1743710"/>
                </a:lnTo>
                <a:lnTo>
                  <a:pt x="15239" y="1746250"/>
                </a:lnTo>
                <a:lnTo>
                  <a:pt x="16509" y="1746250"/>
                </a:lnTo>
                <a:lnTo>
                  <a:pt x="16509" y="1751330"/>
                </a:lnTo>
                <a:lnTo>
                  <a:pt x="17779" y="1751330"/>
                </a:lnTo>
                <a:lnTo>
                  <a:pt x="17779" y="1755139"/>
                </a:lnTo>
                <a:lnTo>
                  <a:pt x="19050" y="1755139"/>
                </a:lnTo>
                <a:lnTo>
                  <a:pt x="19050" y="1753870"/>
                </a:lnTo>
                <a:lnTo>
                  <a:pt x="27939" y="1753870"/>
                </a:lnTo>
                <a:lnTo>
                  <a:pt x="27939" y="1743710"/>
                </a:lnTo>
                <a:close/>
              </a:path>
              <a:path w="27940" h="1781810">
                <a:moveTo>
                  <a:pt x="27939" y="1736089"/>
                </a:moveTo>
                <a:lnTo>
                  <a:pt x="12700" y="1736089"/>
                </a:lnTo>
                <a:lnTo>
                  <a:pt x="12700" y="1739900"/>
                </a:lnTo>
                <a:lnTo>
                  <a:pt x="13970" y="1739900"/>
                </a:lnTo>
                <a:lnTo>
                  <a:pt x="13970" y="1743710"/>
                </a:lnTo>
                <a:lnTo>
                  <a:pt x="15239" y="1743710"/>
                </a:lnTo>
                <a:lnTo>
                  <a:pt x="15239" y="1742439"/>
                </a:lnTo>
                <a:lnTo>
                  <a:pt x="27939" y="1742439"/>
                </a:lnTo>
                <a:lnTo>
                  <a:pt x="27939" y="1736089"/>
                </a:lnTo>
                <a:close/>
              </a:path>
              <a:path w="27940" h="1781810">
                <a:moveTo>
                  <a:pt x="27939" y="1724660"/>
                </a:moveTo>
                <a:lnTo>
                  <a:pt x="8889" y="1724660"/>
                </a:lnTo>
                <a:lnTo>
                  <a:pt x="8889" y="1727200"/>
                </a:lnTo>
                <a:lnTo>
                  <a:pt x="10159" y="1727200"/>
                </a:lnTo>
                <a:lnTo>
                  <a:pt x="10159" y="1732280"/>
                </a:lnTo>
                <a:lnTo>
                  <a:pt x="11429" y="1732280"/>
                </a:lnTo>
                <a:lnTo>
                  <a:pt x="11429" y="1736089"/>
                </a:lnTo>
                <a:lnTo>
                  <a:pt x="12700" y="1736089"/>
                </a:lnTo>
                <a:lnTo>
                  <a:pt x="12700" y="1734820"/>
                </a:lnTo>
                <a:lnTo>
                  <a:pt x="27939" y="1734820"/>
                </a:lnTo>
                <a:lnTo>
                  <a:pt x="27939" y="1724660"/>
                </a:lnTo>
                <a:close/>
              </a:path>
              <a:path w="27940" h="1781810">
                <a:moveTo>
                  <a:pt x="27939" y="1717039"/>
                </a:moveTo>
                <a:lnTo>
                  <a:pt x="6350" y="1717039"/>
                </a:lnTo>
                <a:lnTo>
                  <a:pt x="6350" y="1720850"/>
                </a:lnTo>
                <a:lnTo>
                  <a:pt x="7620" y="1720850"/>
                </a:lnTo>
                <a:lnTo>
                  <a:pt x="7620" y="1724660"/>
                </a:lnTo>
                <a:lnTo>
                  <a:pt x="8889" y="1724660"/>
                </a:lnTo>
                <a:lnTo>
                  <a:pt x="8889" y="1723389"/>
                </a:lnTo>
                <a:lnTo>
                  <a:pt x="27939" y="1723389"/>
                </a:lnTo>
                <a:lnTo>
                  <a:pt x="27939" y="1717039"/>
                </a:lnTo>
                <a:close/>
              </a:path>
              <a:path w="27940" h="1781810">
                <a:moveTo>
                  <a:pt x="27939" y="1705610"/>
                </a:moveTo>
                <a:lnTo>
                  <a:pt x="2539" y="1705610"/>
                </a:lnTo>
                <a:lnTo>
                  <a:pt x="2539" y="1708150"/>
                </a:lnTo>
                <a:lnTo>
                  <a:pt x="3809" y="1708150"/>
                </a:lnTo>
                <a:lnTo>
                  <a:pt x="3809" y="1713230"/>
                </a:lnTo>
                <a:lnTo>
                  <a:pt x="5079" y="1713230"/>
                </a:lnTo>
                <a:lnTo>
                  <a:pt x="5079" y="1717039"/>
                </a:lnTo>
                <a:lnTo>
                  <a:pt x="6350" y="1717039"/>
                </a:lnTo>
                <a:lnTo>
                  <a:pt x="6350" y="1715770"/>
                </a:lnTo>
                <a:lnTo>
                  <a:pt x="27939" y="1715770"/>
                </a:lnTo>
                <a:lnTo>
                  <a:pt x="27939" y="1705610"/>
                </a:lnTo>
                <a:close/>
              </a:path>
              <a:path w="27940" h="1781810">
                <a:moveTo>
                  <a:pt x="27939" y="1691639"/>
                </a:moveTo>
                <a:lnTo>
                  <a:pt x="0" y="1691639"/>
                </a:lnTo>
                <a:lnTo>
                  <a:pt x="0" y="1701800"/>
                </a:lnTo>
                <a:lnTo>
                  <a:pt x="1270" y="1701800"/>
                </a:lnTo>
                <a:lnTo>
                  <a:pt x="1270" y="1705610"/>
                </a:lnTo>
                <a:lnTo>
                  <a:pt x="2539" y="1705610"/>
                </a:lnTo>
                <a:lnTo>
                  <a:pt x="2539" y="1704339"/>
                </a:lnTo>
                <a:lnTo>
                  <a:pt x="27939" y="1704339"/>
                </a:lnTo>
                <a:lnTo>
                  <a:pt x="27939" y="1691639"/>
                </a:lnTo>
                <a:close/>
              </a:path>
              <a:path w="27940" h="1781810">
                <a:moveTo>
                  <a:pt x="27939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39" y="1690370"/>
                </a:lnTo>
                <a:lnTo>
                  <a:pt x="27939" y="1680210"/>
                </a:lnTo>
                <a:close/>
              </a:path>
              <a:path w="27940" h="1781810">
                <a:moveTo>
                  <a:pt x="27939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7939" y="1678940"/>
                </a:lnTo>
                <a:lnTo>
                  <a:pt x="27939" y="1672590"/>
                </a:lnTo>
                <a:close/>
              </a:path>
              <a:path w="27940" h="1781810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1781810">
                <a:moveTo>
                  <a:pt x="27939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40"/>
                </a:lnTo>
                <a:close/>
              </a:path>
              <a:path w="27940" h="1781810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1781810">
                <a:moveTo>
                  <a:pt x="27939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90"/>
                </a:lnTo>
                <a:close/>
              </a:path>
              <a:path w="27940" h="1781810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1781810">
                <a:moveTo>
                  <a:pt x="27939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7939" y="1621790"/>
                </a:lnTo>
                <a:lnTo>
                  <a:pt x="27939" y="1615439"/>
                </a:lnTo>
                <a:close/>
              </a:path>
              <a:path w="27940" h="1781810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1781810">
                <a:moveTo>
                  <a:pt x="27939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7939" y="1602740"/>
                </a:lnTo>
                <a:lnTo>
                  <a:pt x="27939" y="1596389"/>
                </a:lnTo>
                <a:close/>
              </a:path>
              <a:path w="27940" h="1781810">
                <a:moveTo>
                  <a:pt x="27939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93850"/>
                </a:lnTo>
                <a:close/>
              </a:path>
            </a:pathLst>
          </a:custGeom>
          <a:solidFill>
            <a:srgbClr val="1F3E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093709" y="3241039"/>
            <a:ext cx="26670" cy="1847850"/>
          </a:xfrm>
          <a:custGeom>
            <a:avLst/>
            <a:gdLst/>
            <a:ahLst/>
            <a:cxnLst/>
            <a:rect l="l" t="t" r="r" b="b"/>
            <a:pathLst>
              <a:path w="26670" h="1847850">
                <a:moveTo>
                  <a:pt x="1143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1847850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47850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47850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4785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47850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47850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478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47850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47850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47850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47850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47850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47850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47850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47850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47850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47850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47850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47850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47850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47850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47850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47850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47850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47850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47850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47850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47850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47850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47850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47850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47850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47850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47850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47850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47850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47850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47850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47850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47850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47850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47850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47850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47850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47850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47850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47850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47850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47850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47850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47850">
                <a:moveTo>
                  <a:pt x="26670" y="1845310"/>
                </a:moveTo>
                <a:lnTo>
                  <a:pt x="25400" y="1845310"/>
                </a:lnTo>
                <a:lnTo>
                  <a:pt x="25400" y="1847850"/>
                </a:lnTo>
                <a:lnTo>
                  <a:pt x="26670" y="1847850"/>
                </a:lnTo>
                <a:lnTo>
                  <a:pt x="26670" y="1845310"/>
                </a:lnTo>
                <a:close/>
              </a:path>
              <a:path w="26670" h="1847850">
                <a:moveTo>
                  <a:pt x="26670" y="1837689"/>
                </a:moveTo>
                <a:lnTo>
                  <a:pt x="22860" y="1837689"/>
                </a:lnTo>
                <a:lnTo>
                  <a:pt x="22860" y="1841500"/>
                </a:lnTo>
                <a:lnTo>
                  <a:pt x="24130" y="1841500"/>
                </a:lnTo>
                <a:lnTo>
                  <a:pt x="24130" y="1845310"/>
                </a:lnTo>
                <a:lnTo>
                  <a:pt x="25400" y="1845310"/>
                </a:lnTo>
                <a:lnTo>
                  <a:pt x="2540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47850">
                <a:moveTo>
                  <a:pt x="26670" y="1826260"/>
                </a:moveTo>
                <a:lnTo>
                  <a:pt x="19050" y="1826260"/>
                </a:lnTo>
                <a:lnTo>
                  <a:pt x="19050" y="1828800"/>
                </a:lnTo>
                <a:lnTo>
                  <a:pt x="20320" y="1828800"/>
                </a:lnTo>
                <a:lnTo>
                  <a:pt x="20320" y="1833880"/>
                </a:lnTo>
                <a:lnTo>
                  <a:pt x="21590" y="1833880"/>
                </a:lnTo>
                <a:lnTo>
                  <a:pt x="21590" y="1837689"/>
                </a:lnTo>
                <a:lnTo>
                  <a:pt x="22860" y="1837689"/>
                </a:lnTo>
                <a:lnTo>
                  <a:pt x="2286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47850">
                <a:moveTo>
                  <a:pt x="26670" y="1818639"/>
                </a:moveTo>
                <a:lnTo>
                  <a:pt x="16510" y="1818639"/>
                </a:lnTo>
                <a:lnTo>
                  <a:pt x="16510" y="1822450"/>
                </a:lnTo>
                <a:lnTo>
                  <a:pt x="17780" y="1822450"/>
                </a:lnTo>
                <a:lnTo>
                  <a:pt x="17780" y="1826260"/>
                </a:lnTo>
                <a:lnTo>
                  <a:pt x="19050" y="1826260"/>
                </a:lnTo>
                <a:lnTo>
                  <a:pt x="1905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47850">
                <a:moveTo>
                  <a:pt x="26670" y="1807210"/>
                </a:moveTo>
                <a:lnTo>
                  <a:pt x="12700" y="1807210"/>
                </a:lnTo>
                <a:lnTo>
                  <a:pt x="12700" y="1809750"/>
                </a:lnTo>
                <a:lnTo>
                  <a:pt x="13970" y="1809750"/>
                </a:lnTo>
                <a:lnTo>
                  <a:pt x="13970" y="1814830"/>
                </a:lnTo>
                <a:lnTo>
                  <a:pt x="15240" y="1814830"/>
                </a:lnTo>
                <a:lnTo>
                  <a:pt x="15240" y="1818639"/>
                </a:lnTo>
                <a:lnTo>
                  <a:pt x="16510" y="1818639"/>
                </a:lnTo>
                <a:lnTo>
                  <a:pt x="1651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47850">
                <a:moveTo>
                  <a:pt x="26670" y="1799589"/>
                </a:moveTo>
                <a:lnTo>
                  <a:pt x="10160" y="1799589"/>
                </a:lnTo>
                <a:lnTo>
                  <a:pt x="10160" y="1803400"/>
                </a:lnTo>
                <a:lnTo>
                  <a:pt x="11430" y="1803400"/>
                </a:lnTo>
                <a:lnTo>
                  <a:pt x="11430" y="1807210"/>
                </a:lnTo>
                <a:lnTo>
                  <a:pt x="12700" y="1807210"/>
                </a:lnTo>
                <a:lnTo>
                  <a:pt x="1270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47850">
                <a:moveTo>
                  <a:pt x="26670" y="1788160"/>
                </a:moveTo>
                <a:lnTo>
                  <a:pt x="6350" y="1788160"/>
                </a:lnTo>
                <a:lnTo>
                  <a:pt x="6350" y="1790700"/>
                </a:lnTo>
                <a:lnTo>
                  <a:pt x="7620" y="1790700"/>
                </a:lnTo>
                <a:lnTo>
                  <a:pt x="7620" y="1795780"/>
                </a:lnTo>
                <a:lnTo>
                  <a:pt x="8890" y="1795780"/>
                </a:lnTo>
                <a:lnTo>
                  <a:pt x="8890" y="1799589"/>
                </a:lnTo>
                <a:lnTo>
                  <a:pt x="10160" y="1799589"/>
                </a:lnTo>
                <a:lnTo>
                  <a:pt x="1016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47850">
                <a:moveTo>
                  <a:pt x="26670" y="1780539"/>
                </a:moveTo>
                <a:lnTo>
                  <a:pt x="3810" y="1780539"/>
                </a:lnTo>
                <a:lnTo>
                  <a:pt x="3810" y="1784350"/>
                </a:lnTo>
                <a:lnTo>
                  <a:pt x="5080" y="1784350"/>
                </a:lnTo>
                <a:lnTo>
                  <a:pt x="5080" y="1788160"/>
                </a:lnTo>
                <a:lnTo>
                  <a:pt x="6350" y="1788160"/>
                </a:lnTo>
                <a:lnTo>
                  <a:pt x="635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847850">
                <a:moveTo>
                  <a:pt x="26670" y="1769110"/>
                </a:moveTo>
                <a:lnTo>
                  <a:pt x="0" y="1769110"/>
                </a:lnTo>
                <a:lnTo>
                  <a:pt x="0" y="1771650"/>
                </a:lnTo>
                <a:lnTo>
                  <a:pt x="1270" y="1771650"/>
                </a:lnTo>
                <a:lnTo>
                  <a:pt x="1270" y="1776730"/>
                </a:lnTo>
                <a:lnTo>
                  <a:pt x="2540" y="1776730"/>
                </a:lnTo>
                <a:lnTo>
                  <a:pt x="2540" y="1780539"/>
                </a:lnTo>
                <a:lnTo>
                  <a:pt x="3810" y="1780539"/>
                </a:lnTo>
                <a:lnTo>
                  <a:pt x="381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47850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47850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47850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47850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47850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47850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47850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47850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47850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47850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47850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47850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47850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4785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47850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47850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47850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47850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47850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47850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120380" y="3253740"/>
            <a:ext cx="27940" cy="1917700"/>
          </a:xfrm>
          <a:custGeom>
            <a:avLst/>
            <a:gdLst/>
            <a:ahLst/>
            <a:cxnLst/>
            <a:rect l="l" t="t" r="r" b="b"/>
            <a:pathLst>
              <a:path w="27940" h="1917700">
                <a:moveTo>
                  <a:pt x="6350" y="0"/>
                </a:moveTo>
                <a:lnTo>
                  <a:pt x="0" y="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1917700">
                <a:moveTo>
                  <a:pt x="27940" y="355600"/>
                </a:moveTo>
                <a:lnTo>
                  <a:pt x="0" y="35560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917700">
                <a:moveTo>
                  <a:pt x="27940" y="368300"/>
                </a:moveTo>
                <a:lnTo>
                  <a:pt x="0" y="3683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68300"/>
                </a:lnTo>
                <a:close/>
              </a:path>
              <a:path w="27940" h="191770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17700">
                <a:moveTo>
                  <a:pt x="2794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7940" y="412750"/>
                </a:lnTo>
                <a:lnTo>
                  <a:pt x="27940" y="400050"/>
                </a:lnTo>
                <a:close/>
              </a:path>
              <a:path w="27940" h="1917700">
                <a:moveTo>
                  <a:pt x="27940" y="412750"/>
                </a:moveTo>
                <a:lnTo>
                  <a:pt x="0" y="4127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2750"/>
                </a:lnTo>
                <a:close/>
              </a:path>
              <a:path w="27940" h="1917700">
                <a:moveTo>
                  <a:pt x="27940" y="444500"/>
                </a:moveTo>
                <a:lnTo>
                  <a:pt x="0" y="44450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44500"/>
                </a:lnTo>
                <a:close/>
              </a:path>
              <a:path w="27940" h="1917700">
                <a:moveTo>
                  <a:pt x="2794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0850"/>
                </a:lnTo>
                <a:close/>
              </a:path>
              <a:path w="27940" h="1917700">
                <a:moveTo>
                  <a:pt x="27940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3550"/>
                </a:lnTo>
                <a:close/>
              </a:path>
              <a:path w="27940" h="1917700">
                <a:moveTo>
                  <a:pt x="2794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1917700">
                <a:moveTo>
                  <a:pt x="27940" y="482600"/>
                </a:moveTo>
                <a:lnTo>
                  <a:pt x="0" y="4826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82600"/>
                </a:lnTo>
                <a:close/>
              </a:path>
              <a:path w="27940" h="1917700">
                <a:moveTo>
                  <a:pt x="27940" y="508000"/>
                </a:moveTo>
                <a:lnTo>
                  <a:pt x="0" y="5080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08000"/>
                </a:lnTo>
                <a:close/>
              </a:path>
              <a:path w="27940" h="1917700">
                <a:moveTo>
                  <a:pt x="27940" y="577850"/>
                </a:moveTo>
                <a:lnTo>
                  <a:pt x="0" y="57785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77850"/>
                </a:lnTo>
                <a:close/>
              </a:path>
              <a:path w="27940" h="1917700">
                <a:moveTo>
                  <a:pt x="27940" y="615950"/>
                </a:moveTo>
                <a:lnTo>
                  <a:pt x="0" y="615950"/>
                </a:lnTo>
                <a:lnTo>
                  <a:pt x="0" y="621030"/>
                </a:lnTo>
                <a:lnTo>
                  <a:pt x="27940" y="621030"/>
                </a:lnTo>
                <a:lnTo>
                  <a:pt x="27940" y="615950"/>
                </a:lnTo>
                <a:close/>
              </a:path>
              <a:path w="27940" h="1917700">
                <a:moveTo>
                  <a:pt x="27940" y="621030"/>
                </a:moveTo>
                <a:lnTo>
                  <a:pt x="0" y="62103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1030"/>
                </a:lnTo>
                <a:close/>
              </a:path>
              <a:path w="27940" h="1917700">
                <a:moveTo>
                  <a:pt x="27940" y="627380"/>
                </a:moveTo>
                <a:lnTo>
                  <a:pt x="0" y="627380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627380"/>
                </a:lnTo>
                <a:close/>
              </a:path>
              <a:path w="27940" h="1917700">
                <a:moveTo>
                  <a:pt x="27940" y="633730"/>
                </a:moveTo>
                <a:lnTo>
                  <a:pt x="0" y="63373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33730"/>
                </a:lnTo>
                <a:close/>
              </a:path>
              <a:path w="27940" h="1917700">
                <a:moveTo>
                  <a:pt x="27940" y="660400"/>
                </a:moveTo>
                <a:lnTo>
                  <a:pt x="0" y="66040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60400"/>
                </a:lnTo>
                <a:close/>
              </a:path>
              <a:path w="27940" h="1917700">
                <a:moveTo>
                  <a:pt x="27940" y="678180"/>
                </a:moveTo>
                <a:lnTo>
                  <a:pt x="0" y="67818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78180"/>
                </a:lnTo>
                <a:close/>
              </a:path>
              <a:path w="27940" h="1917700">
                <a:moveTo>
                  <a:pt x="2794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85800"/>
                </a:lnTo>
                <a:close/>
              </a:path>
              <a:path w="27940" h="1917700">
                <a:moveTo>
                  <a:pt x="27940" y="698500"/>
                </a:moveTo>
                <a:lnTo>
                  <a:pt x="0" y="6985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8500"/>
                </a:lnTo>
                <a:close/>
              </a:path>
              <a:path w="27940" h="1917700">
                <a:moveTo>
                  <a:pt x="27940" y="704850"/>
                </a:moveTo>
                <a:lnTo>
                  <a:pt x="0" y="7048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04850"/>
                </a:lnTo>
                <a:close/>
              </a:path>
              <a:path w="27940" h="1917700">
                <a:moveTo>
                  <a:pt x="27940" y="748030"/>
                </a:moveTo>
                <a:lnTo>
                  <a:pt x="0" y="74803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8030"/>
                </a:lnTo>
                <a:close/>
              </a:path>
              <a:path w="27940" h="1917700">
                <a:moveTo>
                  <a:pt x="27940" y="755650"/>
                </a:moveTo>
                <a:lnTo>
                  <a:pt x="0" y="7556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5650"/>
                </a:lnTo>
                <a:close/>
              </a:path>
              <a:path w="27940" h="1917700">
                <a:moveTo>
                  <a:pt x="27940" y="762000"/>
                </a:moveTo>
                <a:lnTo>
                  <a:pt x="0" y="76200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62000"/>
                </a:lnTo>
                <a:close/>
              </a:path>
              <a:path w="27940" h="1917700">
                <a:moveTo>
                  <a:pt x="27940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30"/>
                </a:lnTo>
                <a:close/>
              </a:path>
              <a:path w="27940" h="1917700">
                <a:moveTo>
                  <a:pt x="27940" y="805180"/>
                </a:moveTo>
                <a:lnTo>
                  <a:pt x="0" y="805180"/>
                </a:lnTo>
                <a:lnTo>
                  <a:pt x="0" y="836930"/>
                </a:lnTo>
                <a:lnTo>
                  <a:pt x="27940" y="836930"/>
                </a:lnTo>
                <a:lnTo>
                  <a:pt x="27940" y="805180"/>
                </a:lnTo>
                <a:close/>
              </a:path>
              <a:path w="27940" h="1917700">
                <a:moveTo>
                  <a:pt x="2794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36930"/>
                </a:lnTo>
                <a:close/>
              </a:path>
              <a:path w="27940" h="1917700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917700">
                <a:moveTo>
                  <a:pt x="27940" y="850900"/>
                </a:moveTo>
                <a:lnTo>
                  <a:pt x="0" y="85090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50900"/>
                </a:lnTo>
                <a:close/>
              </a:path>
              <a:path w="27940" h="1917700">
                <a:moveTo>
                  <a:pt x="27940" y="889000"/>
                </a:moveTo>
                <a:lnTo>
                  <a:pt x="0" y="88900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9000"/>
                </a:lnTo>
                <a:close/>
              </a:path>
              <a:path w="27940" h="1917700">
                <a:moveTo>
                  <a:pt x="27940" y="894080"/>
                </a:moveTo>
                <a:lnTo>
                  <a:pt x="0" y="894080"/>
                </a:lnTo>
                <a:lnTo>
                  <a:pt x="0" y="919480"/>
                </a:lnTo>
                <a:lnTo>
                  <a:pt x="27940" y="919480"/>
                </a:lnTo>
                <a:lnTo>
                  <a:pt x="27940" y="894080"/>
                </a:lnTo>
                <a:close/>
              </a:path>
              <a:path w="27940" h="1917700">
                <a:moveTo>
                  <a:pt x="27940" y="919480"/>
                </a:moveTo>
                <a:lnTo>
                  <a:pt x="0" y="919480"/>
                </a:lnTo>
                <a:lnTo>
                  <a:pt x="0" y="989330"/>
                </a:lnTo>
                <a:lnTo>
                  <a:pt x="27940" y="989330"/>
                </a:lnTo>
                <a:lnTo>
                  <a:pt x="27940" y="919480"/>
                </a:lnTo>
                <a:close/>
              </a:path>
              <a:path w="27940" h="1917700">
                <a:moveTo>
                  <a:pt x="2794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89330"/>
                </a:lnTo>
                <a:close/>
              </a:path>
              <a:path w="27940" h="1917700">
                <a:moveTo>
                  <a:pt x="27940" y="995680"/>
                </a:moveTo>
                <a:lnTo>
                  <a:pt x="0" y="995680"/>
                </a:lnTo>
                <a:lnTo>
                  <a:pt x="0" y="1003300"/>
                </a:lnTo>
                <a:lnTo>
                  <a:pt x="27940" y="1003300"/>
                </a:lnTo>
                <a:lnTo>
                  <a:pt x="27940" y="995680"/>
                </a:lnTo>
                <a:close/>
              </a:path>
              <a:path w="27940" h="1917700">
                <a:moveTo>
                  <a:pt x="27940" y="1003300"/>
                </a:moveTo>
                <a:lnTo>
                  <a:pt x="0" y="100330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1003300"/>
                </a:lnTo>
                <a:close/>
              </a:path>
              <a:path w="27940" h="1917700">
                <a:moveTo>
                  <a:pt x="27940" y="1014730"/>
                </a:moveTo>
                <a:lnTo>
                  <a:pt x="0" y="101473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14730"/>
                </a:lnTo>
                <a:close/>
              </a:path>
              <a:path w="27940" h="1917700">
                <a:moveTo>
                  <a:pt x="27940" y="1041400"/>
                </a:moveTo>
                <a:lnTo>
                  <a:pt x="0" y="10414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41400"/>
                </a:lnTo>
                <a:close/>
              </a:path>
              <a:path w="27940" h="1917700">
                <a:moveTo>
                  <a:pt x="27940" y="1117600"/>
                </a:moveTo>
                <a:lnTo>
                  <a:pt x="0" y="1117600"/>
                </a:lnTo>
                <a:lnTo>
                  <a:pt x="0" y="1263650"/>
                </a:lnTo>
                <a:lnTo>
                  <a:pt x="27940" y="1263650"/>
                </a:lnTo>
                <a:lnTo>
                  <a:pt x="27940" y="1117600"/>
                </a:lnTo>
                <a:close/>
              </a:path>
              <a:path w="27940" h="1917700">
                <a:moveTo>
                  <a:pt x="27940" y="1263650"/>
                </a:moveTo>
                <a:lnTo>
                  <a:pt x="0" y="1263650"/>
                </a:lnTo>
                <a:lnTo>
                  <a:pt x="0" y="1287780"/>
                </a:lnTo>
                <a:lnTo>
                  <a:pt x="27940" y="1287780"/>
                </a:lnTo>
                <a:lnTo>
                  <a:pt x="27940" y="1263650"/>
                </a:lnTo>
                <a:close/>
              </a:path>
              <a:path w="27940" h="1917700">
                <a:moveTo>
                  <a:pt x="27940" y="1287780"/>
                </a:moveTo>
                <a:lnTo>
                  <a:pt x="0" y="1287780"/>
                </a:lnTo>
                <a:lnTo>
                  <a:pt x="0" y="1339850"/>
                </a:lnTo>
                <a:lnTo>
                  <a:pt x="27940" y="1339850"/>
                </a:lnTo>
                <a:lnTo>
                  <a:pt x="27940" y="1287780"/>
                </a:lnTo>
                <a:close/>
              </a:path>
              <a:path w="27940" h="1917700">
                <a:moveTo>
                  <a:pt x="27940" y="1339850"/>
                </a:moveTo>
                <a:lnTo>
                  <a:pt x="0" y="133985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39850"/>
                </a:lnTo>
                <a:close/>
              </a:path>
              <a:path w="27940" h="1917700">
                <a:moveTo>
                  <a:pt x="27940" y="1357630"/>
                </a:moveTo>
                <a:lnTo>
                  <a:pt x="0" y="135763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57630"/>
                </a:lnTo>
                <a:close/>
              </a:path>
              <a:path w="27940" h="1917700">
                <a:moveTo>
                  <a:pt x="27940" y="1370330"/>
                </a:moveTo>
                <a:lnTo>
                  <a:pt x="0" y="1370330"/>
                </a:lnTo>
                <a:lnTo>
                  <a:pt x="0" y="1397000"/>
                </a:lnTo>
                <a:lnTo>
                  <a:pt x="27940" y="1397000"/>
                </a:lnTo>
                <a:lnTo>
                  <a:pt x="27940" y="1370330"/>
                </a:lnTo>
                <a:close/>
              </a:path>
              <a:path w="27940" h="1917700">
                <a:moveTo>
                  <a:pt x="27940" y="1397000"/>
                </a:moveTo>
                <a:lnTo>
                  <a:pt x="0" y="139700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397000"/>
                </a:lnTo>
                <a:close/>
              </a:path>
              <a:path w="27940" h="1917700">
                <a:moveTo>
                  <a:pt x="27940" y="1427480"/>
                </a:moveTo>
                <a:lnTo>
                  <a:pt x="0" y="142748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27480"/>
                </a:lnTo>
                <a:close/>
              </a:path>
              <a:path w="27940" h="1917700">
                <a:moveTo>
                  <a:pt x="27940" y="1433830"/>
                </a:moveTo>
                <a:lnTo>
                  <a:pt x="0" y="1433830"/>
                </a:lnTo>
                <a:lnTo>
                  <a:pt x="0" y="1440180"/>
                </a:lnTo>
                <a:lnTo>
                  <a:pt x="27940" y="1440180"/>
                </a:lnTo>
                <a:lnTo>
                  <a:pt x="27940" y="1433830"/>
                </a:lnTo>
                <a:close/>
              </a:path>
              <a:path w="27940" h="1917700">
                <a:moveTo>
                  <a:pt x="27940" y="1440180"/>
                </a:moveTo>
                <a:lnTo>
                  <a:pt x="0" y="1440180"/>
                </a:lnTo>
                <a:lnTo>
                  <a:pt x="0" y="1473200"/>
                </a:lnTo>
                <a:lnTo>
                  <a:pt x="27940" y="1473200"/>
                </a:lnTo>
                <a:lnTo>
                  <a:pt x="27940" y="1440180"/>
                </a:lnTo>
                <a:close/>
              </a:path>
              <a:path w="27940" h="1917700">
                <a:moveTo>
                  <a:pt x="27940" y="1473200"/>
                </a:moveTo>
                <a:lnTo>
                  <a:pt x="0" y="1473200"/>
                </a:lnTo>
                <a:lnTo>
                  <a:pt x="0" y="1497330"/>
                </a:lnTo>
                <a:lnTo>
                  <a:pt x="27940" y="1497330"/>
                </a:lnTo>
                <a:lnTo>
                  <a:pt x="27940" y="1473200"/>
                </a:lnTo>
                <a:close/>
              </a:path>
              <a:path w="27940" h="1917700">
                <a:moveTo>
                  <a:pt x="27940" y="1497330"/>
                </a:moveTo>
                <a:lnTo>
                  <a:pt x="0" y="1497330"/>
                </a:lnTo>
                <a:lnTo>
                  <a:pt x="0" y="1549400"/>
                </a:lnTo>
                <a:lnTo>
                  <a:pt x="27940" y="1549400"/>
                </a:lnTo>
                <a:lnTo>
                  <a:pt x="27940" y="1497330"/>
                </a:lnTo>
                <a:close/>
              </a:path>
              <a:path w="27940" h="1917700">
                <a:moveTo>
                  <a:pt x="27940" y="1549400"/>
                </a:moveTo>
                <a:lnTo>
                  <a:pt x="0" y="1549400"/>
                </a:lnTo>
                <a:lnTo>
                  <a:pt x="0" y="1567180"/>
                </a:lnTo>
                <a:lnTo>
                  <a:pt x="27940" y="1567180"/>
                </a:lnTo>
                <a:lnTo>
                  <a:pt x="27940" y="1549400"/>
                </a:lnTo>
                <a:close/>
              </a:path>
              <a:path w="27940" h="1917700">
                <a:moveTo>
                  <a:pt x="27940" y="1870710"/>
                </a:moveTo>
                <a:lnTo>
                  <a:pt x="11429" y="1870710"/>
                </a:lnTo>
                <a:lnTo>
                  <a:pt x="11429" y="1873250"/>
                </a:lnTo>
                <a:lnTo>
                  <a:pt x="12700" y="1873250"/>
                </a:lnTo>
                <a:lnTo>
                  <a:pt x="12700" y="1875790"/>
                </a:lnTo>
                <a:lnTo>
                  <a:pt x="13970" y="1875790"/>
                </a:lnTo>
                <a:lnTo>
                  <a:pt x="13970" y="1879600"/>
                </a:lnTo>
                <a:lnTo>
                  <a:pt x="15240" y="1879600"/>
                </a:lnTo>
                <a:lnTo>
                  <a:pt x="15240" y="1883410"/>
                </a:lnTo>
                <a:lnTo>
                  <a:pt x="16510" y="1883410"/>
                </a:lnTo>
                <a:lnTo>
                  <a:pt x="16510" y="1887220"/>
                </a:lnTo>
                <a:lnTo>
                  <a:pt x="17779" y="1887220"/>
                </a:lnTo>
                <a:lnTo>
                  <a:pt x="17779" y="1891030"/>
                </a:lnTo>
                <a:lnTo>
                  <a:pt x="19050" y="1891030"/>
                </a:lnTo>
                <a:lnTo>
                  <a:pt x="19050" y="1894840"/>
                </a:lnTo>
                <a:lnTo>
                  <a:pt x="20320" y="1894840"/>
                </a:lnTo>
                <a:lnTo>
                  <a:pt x="20320" y="1898650"/>
                </a:lnTo>
                <a:lnTo>
                  <a:pt x="21590" y="1898650"/>
                </a:lnTo>
                <a:lnTo>
                  <a:pt x="21590" y="1902460"/>
                </a:lnTo>
                <a:lnTo>
                  <a:pt x="22860" y="1902460"/>
                </a:lnTo>
                <a:lnTo>
                  <a:pt x="22860" y="1906270"/>
                </a:lnTo>
                <a:lnTo>
                  <a:pt x="24129" y="1906270"/>
                </a:lnTo>
                <a:lnTo>
                  <a:pt x="24129" y="1910080"/>
                </a:lnTo>
                <a:lnTo>
                  <a:pt x="25400" y="1910080"/>
                </a:lnTo>
                <a:lnTo>
                  <a:pt x="25400" y="1913890"/>
                </a:lnTo>
                <a:lnTo>
                  <a:pt x="26670" y="1913890"/>
                </a:lnTo>
                <a:lnTo>
                  <a:pt x="26670" y="1917700"/>
                </a:lnTo>
                <a:lnTo>
                  <a:pt x="27940" y="1917700"/>
                </a:lnTo>
                <a:lnTo>
                  <a:pt x="27940" y="1870710"/>
                </a:lnTo>
                <a:close/>
              </a:path>
              <a:path w="27940" h="1917700">
                <a:moveTo>
                  <a:pt x="27940" y="1863089"/>
                </a:moveTo>
                <a:lnTo>
                  <a:pt x="8890" y="1863089"/>
                </a:lnTo>
                <a:lnTo>
                  <a:pt x="8890" y="1866900"/>
                </a:lnTo>
                <a:lnTo>
                  <a:pt x="10160" y="1866900"/>
                </a:lnTo>
                <a:lnTo>
                  <a:pt x="10160" y="1870710"/>
                </a:lnTo>
                <a:lnTo>
                  <a:pt x="11429" y="1870710"/>
                </a:lnTo>
                <a:lnTo>
                  <a:pt x="11429" y="1869439"/>
                </a:lnTo>
                <a:lnTo>
                  <a:pt x="27940" y="1869439"/>
                </a:lnTo>
                <a:lnTo>
                  <a:pt x="27940" y="1863089"/>
                </a:lnTo>
                <a:close/>
              </a:path>
              <a:path w="27940" h="1917700">
                <a:moveTo>
                  <a:pt x="27940" y="1851660"/>
                </a:moveTo>
                <a:lnTo>
                  <a:pt x="5079" y="1851660"/>
                </a:lnTo>
                <a:lnTo>
                  <a:pt x="5079" y="1854200"/>
                </a:lnTo>
                <a:lnTo>
                  <a:pt x="6350" y="1854200"/>
                </a:lnTo>
                <a:lnTo>
                  <a:pt x="6350" y="1859280"/>
                </a:lnTo>
                <a:lnTo>
                  <a:pt x="7620" y="1859280"/>
                </a:lnTo>
                <a:lnTo>
                  <a:pt x="7620" y="1863089"/>
                </a:lnTo>
                <a:lnTo>
                  <a:pt x="8890" y="1863089"/>
                </a:lnTo>
                <a:lnTo>
                  <a:pt x="8890" y="1861820"/>
                </a:lnTo>
                <a:lnTo>
                  <a:pt x="27940" y="1861820"/>
                </a:lnTo>
                <a:lnTo>
                  <a:pt x="27940" y="1851660"/>
                </a:lnTo>
                <a:close/>
              </a:path>
              <a:path w="27940" h="1917700">
                <a:moveTo>
                  <a:pt x="27940" y="1844039"/>
                </a:moveTo>
                <a:lnTo>
                  <a:pt x="2540" y="1844039"/>
                </a:lnTo>
                <a:lnTo>
                  <a:pt x="2540" y="1847850"/>
                </a:lnTo>
                <a:lnTo>
                  <a:pt x="3810" y="1847850"/>
                </a:lnTo>
                <a:lnTo>
                  <a:pt x="3810" y="1851660"/>
                </a:lnTo>
                <a:lnTo>
                  <a:pt x="5079" y="1851660"/>
                </a:lnTo>
                <a:lnTo>
                  <a:pt x="5079" y="1850389"/>
                </a:lnTo>
                <a:lnTo>
                  <a:pt x="27940" y="1850389"/>
                </a:lnTo>
                <a:lnTo>
                  <a:pt x="27940" y="1844039"/>
                </a:lnTo>
                <a:close/>
              </a:path>
              <a:path w="27940" h="1917700">
                <a:moveTo>
                  <a:pt x="27940" y="1832610"/>
                </a:moveTo>
                <a:lnTo>
                  <a:pt x="0" y="1832610"/>
                </a:lnTo>
                <a:lnTo>
                  <a:pt x="0" y="1840230"/>
                </a:lnTo>
                <a:lnTo>
                  <a:pt x="1270" y="1840230"/>
                </a:lnTo>
                <a:lnTo>
                  <a:pt x="1270" y="1844039"/>
                </a:lnTo>
                <a:lnTo>
                  <a:pt x="2540" y="1844039"/>
                </a:lnTo>
                <a:lnTo>
                  <a:pt x="2540" y="1842770"/>
                </a:lnTo>
                <a:lnTo>
                  <a:pt x="27940" y="1842770"/>
                </a:lnTo>
                <a:lnTo>
                  <a:pt x="27940" y="1832610"/>
                </a:lnTo>
                <a:close/>
              </a:path>
              <a:path w="27940" h="1917700">
                <a:moveTo>
                  <a:pt x="2794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40" y="1831339"/>
                </a:lnTo>
                <a:lnTo>
                  <a:pt x="27940" y="1824989"/>
                </a:lnTo>
                <a:close/>
              </a:path>
              <a:path w="27940" h="1917700">
                <a:moveTo>
                  <a:pt x="27940" y="1813560"/>
                </a:moveTo>
                <a:lnTo>
                  <a:pt x="0" y="1813560"/>
                </a:lnTo>
                <a:lnTo>
                  <a:pt x="0" y="1823720"/>
                </a:lnTo>
                <a:lnTo>
                  <a:pt x="27940" y="1823720"/>
                </a:lnTo>
                <a:lnTo>
                  <a:pt x="27940" y="1813560"/>
                </a:lnTo>
                <a:close/>
              </a:path>
              <a:path w="27940" h="1917700">
                <a:moveTo>
                  <a:pt x="2794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40" y="1812289"/>
                </a:lnTo>
                <a:lnTo>
                  <a:pt x="27940" y="1805939"/>
                </a:lnTo>
                <a:close/>
              </a:path>
              <a:path w="27940" h="1917700">
                <a:moveTo>
                  <a:pt x="27940" y="1794510"/>
                </a:moveTo>
                <a:lnTo>
                  <a:pt x="0" y="1794510"/>
                </a:lnTo>
                <a:lnTo>
                  <a:pt x="0" y="1804670"/>
                </a:lnTo>
                <a:lnTo>
                  <a:pt x="27940" y="1804670"/>
                </a:lnTo>
                <a:lnTo>
                  <a:pt x="27940" y="1794510"/>
                </a:lnTo>
                <a:close/>
              </a:path>
              <a:path w="27940" h="1917700">
                <a:moveTo>
                  <a:pt x="2794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40" y="1793239"/>
                </a:lnTo>
                <a:lnTo>
                  <a:pt x="27940" y="1786889"/>
                </a:lnTo>
                <a:close/>
              </a:path>
              <a:path w="27940" h="1917700">
                <a:moveTo>
                  <a:pt x="2794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7940" y="1785620"/>
                </a:lnTo>
                <a:lnTo>
                  <a:pt x="27940" y="1775460"/>
                </a:lnTo>
                <a:close/>
              </a:path>
              <a:path w="27940" h="1917700">
                <a:moveTo>
                  <a:pt x="27940" y="1767840"/>
                </a:moveTo>
                <a:lnTo>
                  <a:pt x="0" y="1767840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767840"/>
                </a:lnTo>
                <a:close/>
              </a:path>
              <a:path w="27940" h="1917700">
                <a:moveTo>
                  <a:pt x="2794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7940" y="1766570"/>
                </a:lnTo>
                <a:lnTo>
                  <a:pt x="27940" y="1756410"/>
                </a:lnTo>
                <a:close/>
              </a:path>
              <a:path w="27940" h="1917700">
                <a:moveTo>
                  <a:pt x="27940" y="1748790"/>
                </a:moveTo>
                <a:lnTo>
                  <a:pt x="0" y="1748790"/>
                </a:lnTo>
                <a:lnTo>
                  <a:pt x="0" y="1755139"/>
                </a:lnTo>
                <a:lnTo>
                  <a:pt x="27940" y="1755139"/>
                </a:lnTo>
                <a:lnTo>
                  <a:pt x="27940" y="1748790"/>
                </a:lnTo>
                <a:close/>
              </a:path>
              <a:path w="27940" h="1917700">
                <a:moveTo>
                  <a:pt x="2794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7940" y="1747520"/>
                </a:lnTo>
                <a:lnTo>
                  <a:pt x="27940" y="1737360"/>
                </a:lnTo>
                <a:close/>
              </a:path>
              <a:path w="27940" h="1917700">
                <a:moveTo>
                  <a:pt x="2794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40" y="1736089"/>
                </a:lnTo>
                <a:lnTo>
                  <a:pt x="27940" y="1729739"/>
                </a:lnTo>
                <a:close/>
              </a:path>
              <a:path w="27940" h="1917700">
                <a:moveTo>
                  <a:pt x="2794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7940" y="1728470"/>
                </a:lnTo>
                <a:lnTo>
                  <a:pt x="27940" y="1718310"/>
                </a:lnTo>
                <a:close/>
              </a:path>
              <a:path w="27940" h="1917700">
                <a:moveTo>
                  <a:pt x="2794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40" y="1717039"/>
                </a:lnTo>
                <a:lnTo>
                  <a:pt x="27940" y="1710689"/>
                </a:lnTo>
                <a:close/>
              </a:path>
              <a:path w="27940" h="1917700">
                <a:moveTo>
                  <a:pt x="2794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7940" y="1709420"/>
                </a:lnTo>
                <a:lnTo>
                  <a:pt x="27940" y="1699260"/>
                </a:lnTo>
                <a:close/>
              </a:path>
              <a:path w="27940" h="1917700">
                <a:moveTo>
                  <a:pt x="2794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7940" y="1697989"/>
                </a:lnTo>
                <a:lnTo>
                  <a:pt x="27940" y="1691640"/>
                </a:lnTo>
                <a:close/>
              </a:path>
              <a:path w="27940" h="1917700">
                <a:moveTo>
                  <a:pt x="2794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40" y="1690370"/>
                </a:lnTo>
                <a:lnTo>
                  <a:pt x="27940" y="1680210"/>
                </a:lnTo>
                <a:close/>
              </a:path>
              <a:path w="27940" h="1917700">
                <a:moveTo>
                  <a:pt x="27940" y="1666239"/>
                </a:moveTo>
                <a:lnTo>
                  <a:pt x="0" y="166623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66239"/>
                </a:lnTo>
                <a:close/>
              </a:path>
              <a:path w="27940" h="191770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1917700">
                <a:moveTo>
                  <a:pt x="27940" y="1647190"/>
                </a:moveTo>
                <a:lnTo>
                  <a:pt x="0" y="1647190"/>
                </a:lnTo>
                <a:lnTo>
                  <a:pt x="0" y="1653540"/>
                </a:lnTo>
                <a:lnTo>
                  <a:pt x="27940" y="1653540"/>
                </a:lnTo>
                <a:lnTo>
                  <a:pt x="27940" y="1647190"/>
                </a:lnTo>
                <a:close/>
              </a:path>
              <a:path w="27940" h="191770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191770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191770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1917700">
                <a:moveTo>
                  <a:pt x="27940" y="1609090"/>
                </a:moveTo>
                <a:lnTo>
                  <a:pt x="0" y="1609090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90"/>
                </a:lnTo>
                <a:close/>
              </a:path>
              <a:path w="27940" h="1917700">
                <a:moveTo>
                  <a:pt x="27940" y="1597660"/>
                </a:moveTo>
                <a:lnTo>
                  <a:pt x="0" y="1597660"/>
                </a:lnTo>
                <a:lnTo>
                  <a:pt x="0" y="1607820"/>
                </a:lnTo>
                <a:lnTo>
                  <a:pt x="27940" y="1607820"/>
                </a:lnTo>
                <a:lnTo>
                  <a:pt x="27940" y="1597660"/>
                </a:lnTo>
                <a:close/>
              </a:path>
              <a:path w="27940" h="1917700">
                <a:moveTo>
                  <a:pt x="27940" y="1590039"/>
                </a:moveTo>
                <a:lnTo>
                  <a:pt x="0" y="1590039"/>
                </a:lnTo>
                <a:lnTo>
                  <a:pt x="0" y="1596390"/>
                </a:lnTo>
                <a:lnTo>
                  <a:pt x="27940" y="1596390"/>
                </a:lnTo>
                <a:lnTo>
                  <a:pt x="27940" y="1590039"/>
                </a:lnTo>
                <a:close/>
              </a:path>
              <a:path w="27940" h="1917700">
                <a:moveTo>
                  <a:pt x="2794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7940" y="1588770"/>
                </a:lnTo>
                <a:lnTo>
                  <a:pt x="27940" y="1578610"/>
                </a:lnTo>
                <a:close/>
              </a:path>
              <a:path w="27940" h="1917700">
                <a:moveTo>
                  <a:pt x="27940" y="1570989"/>
                </a:moveTo>
                <a:lnTo>
                  <a:pt x="0" y="1570989"/>
                </a:lnTo>
                <a:lnTo>
                  <a:pt x="0" y="1577340"/>
                </a:lnTo>
                <a:lnTo>
                  <a:pt x="27940" y="1577340"/>
                </a:lnTo>
                <a:lnTo>
                  <a:pt x="27940" y="1570989"/>
                </a:lnTo>
                <a:close/>
              </a:path>
              <a:path w="27940" h="1917700">
                <a:moveTo>
                  <a:pt x="27940" y="1568450"/>
                </a:moveTo>
                <a:lnTo>
                  <a:pt x="0" y="1568450"/>
                </a:lnTo>
                <a:lnTo>
                  <a:pt x="0" y="1569720"/>
                </a:lnTo>
                <a:lnTo>
                  <a:pt x="27940" y="1569720"/>
                </a:lnTo>
                <a:lnTo>
                  <a:pt x="27940" y="1568450"/>
                </a:lnTo>
                <a:close/>
              </a:path>
            </a:pathLst>
          </a:custGeom>
          <a:solidFill>
            <a:srgbClr val="1F3E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148319" y="3279140"/>
            <a:ext cx="26670" cy="1977389"/>
          </a:xfrm>
          <a:custGeom>
            <a:avLst/>
            <a:gdLst/>
            <a:ahLst/>
            <a:cxnLst/>
            <a:rect l="l" t="t" r="r" b="b"/>
            <a:pathLst>
              <a:path w="26670" h="1977389">
                <a:moveTo>
                  <a:pt x="20319" y="0"/>
                </a:moveTo>
                <a:lnTo>
                  <a:pt x="0" y="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1977389">
                <a:moveTo>
                  <a:pt x="26670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977389">
                <a:moveTo>
                  <a:pt x="26670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70" y="361950"/>
                </a:lnTo>
                <a:lnTo>
                  <a:pt x="26670" y="342900"/>
                </a:lnTo>
                <a:close/>
              </a:path>
              <a:path w="26670" h="1977389">
                <a:moveTo>
                  <a:pt x="26670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1950"/>
                </a:lnTo>
                <a:close/>
              </a:path>
              <a:path w="26670" h="197738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1977389">
                <a:moveTo>
                  <a:pt x="26670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387350"/>
                </a:lnTo>
                <a:close/>
              </a:path>
              <a:path w="26670" h="1977389">
                <a:moveTo>
                  <a:pt x="2667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9100"/>
                </a:lnTo>
                <a:close/>
              </a:path>
              <a:path w="26670" h="1977389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977389">
                <a:moveTo>
                  <a:pt x="26670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8150"/>
                </a:lnTo>
                <a:close/>
              </a:path>
              <a:path w="26670" h="1977389">
                <a:moveTo>
                  <a:pt x="2667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1977389">
                <a:moveTo>
                  <a:pt x="26670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1977389">
                <a:moveTo>
                  <a:pt x="26670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482600"/>
                </a:lnTo>
                <a:close/>
              </a:path>
              <a:path w="26670" h="1977389">
                <a:moveTo>
                  <a:pt x="26670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52450"/>
                </a:lnTo>
                <a:close/>
              </a:path>
              <a:path w="26670" h="1977389">
                <a:moveTo>
                  <a:pt x="26670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90550"/>
                </a:lnTo>
                <a:close/>
              </a:path>
              <a:path w="26670" h="1977389">
                <a:moveTo>
                  <a:pt x="2667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5630"/>
                </a:lnTo>
                <a:close/>
              </a:path>
              <a:path w="26670" h="1977389">
                <a:moveTo>
                  <a:pt x="26670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601980"/>
                </a:lnTo>
                <a:close/>
              </a:path>
              <a:path w="26670" h="1977389">
                <a:moveTo>
                  <a:pt x="26670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8330"/>
                </a:lnTo>
                <a:close/>
              </a:path>
              <a:path w="26670" h="1977389">
                <a:moveTo>
                  <a:pt x="26670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35000"/>
                </a:lnTo>
                <a:close/>
              </a:path>
              <a:path w="26670" h="1977389">
                <a:moveTo>
                  <a:pt x="2667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2780"/>
                </a:lnTo>
                <a:close/>
              </a:path>
              <a:path w="26670" h="1977389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977389">
                <a:moveTo>
                  <a:pt x="2667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3100"/>
                </a:lnTo>
                <a:close/>
              </a:path>
              <a:path w="26670" h="1977389">
                <a:moveTo>
                  <a:pt x="26670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79450"/>
                </a:lnTo>
                <a:close/>
              </a:path>
              <a:path w="26670" h="1977389">
                <a:moveTo>
                  <a:pt x="26670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2630"/>
                </a:lnTo>
                <a:close/>
              </a:path>
              <a:path w="26670" h="1977389">
                <a:moveTo>
                  <a:pt x="26670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30250"/>
                </a:lnTo>
                <a:close/>
              </a:path>
              <a:path w="26670" h="1977389">
                <a:moveTo>
                  <a:pt x="26670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6600"/>
                </a:lnTo>
                <a:close/>
              </a:path>
              <a:path w="26670" h="1977389">
                <a:moveTo>
                  <a:pt x="2667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70" y="779779"/>
                </a:lnTo>
                <a:lnTo>
                  <a:pt x="26670" y="773430"/>
                </a:lnTo>
                <a:close/>
              </a:path>
              <a:path w="26670" h="1977389">
                <a:moveTo>
                  <a:pt x="26670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9780"/>
                </a:lnTo>
                <a:close/>
              </a:path>
              <a:path w="26670" h="1977389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97738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977389">
                <a:moveTo>
                  <a:pt x="26670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25500"/>
                </a:lnTo>
                <a:close/>
              </a:path>
              <a:path w="26670" h="1977389">
                <a:moveTo>
                  <a:pt x="26670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3600"/>
                </a:lnTo>
                <a:close/>
              </a:path>
              <a:path w="26670" h="1977389">
                <a:moveTo>
                  <a:pt x="26670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68680"/>
                </a:lnTo>
                <a:close/>
              </a:path>
              <a:path w="26670" h="1977389">
                <a:moveTo>
                  <a:pt x="26670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894080"/>
                </a:lnTo>
                <a:close/>
              </a:path>
              <a:path w="26670" h="1977389">
                <a:moveTo>
                  <a:pt x="2667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63930"/>
                </a:lnTo>
                <a:close/>
              </a:path>
              <a:path w="26670" h="1977389">
                <a:moveTo>
                  <a:pt x="26670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0280"/>
                </a:lnTo>
                <a:close/>
              </a:path>
              <a:path w="26670" h="1977389">
                <a:moveTo>
                  <a:pt x="2667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77900"/>
                </a:lnTo>
                <a:close/>
              </a:path>
              <a:path w="26670" h="1977389">
                <a:moveTo>
                  <a:pt x="26670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989330"/>
                </a:lnTo>
                <a:close/>
              </a:path>
              <a:path w="26670" h="1977389">
                <a:moveTo>
                  <a:pt x="26670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16000"/>
                </a:lnTo>
                <a:close/>
              </a:path>
              <a:path w="26670" h="1977389">
                <a:moveTo>
                  <a:pt x="26670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70" y="1238250"/>
                </a:lnTo>
                <a:lnTo>
                  <a:pt x="26670" y="1092200"/>
                </a:lnTo>
                <a:close/>
              </a:path>
              <a:path w="26670" h="1977389">
                <a:moveTo>
                  <a:pt x="26670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38250"/>
                </a:lnTo>
                <a:close/>
              </a:path>
              <a:path w="26670" h="1977389">
                <a:moveTo>
                  <a:pt x="26670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262380"/>
                </a:lnTo>
                <a:close/>
              </a:path>
              <a:path w="26670" h="1977389">
                <a:moveTo>
                  <a:pt x="26670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70" y="1332230"/>
                </a:lnTo>
                <a:lnTo>
                  <a:pt x="26670" y="1314450"/>
                </a:lnTo>
                <a:close/>
              </a:path>
              <a:path w="26670" h="1977389">
                <a:moveTo>
                  <a:pt x="26670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70" y="1344930"/>
                </a:lnTo>
                <a:lnTo>
                  <a:pt x="26670" y="1332230"/>
                </a:lnTo>
                <a:close/>
              </a:path>
              <a:path w="26670" h="1977389">
                <a:moveTo>
                  <a:pt x="26670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70" y="1371600"/>
                </a:lnTo>
                <a:lnTo>
                  <a:pt x="26670" y="1344930"/>
                </a:lnTo>
                <a:close/>
              </a:path>
              <a:path w="26670" h="1977389">
                <a:moveTo>
                  <a:pt x="26670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1600"/>
                </a:lnTo>
                <a:close/>
              </a:path>
              <a:path w="26670" h="1977389">
                <a:moveTo>
                  <a:pt x="26670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402080"/>
                </a:lnTo>
                <a:close/>
              </a:path>
              <a:path w="26670" h="1977389">
                <a:moveTo>
                  <a:pt x="26670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70" y="1414780"/>
                </a:lnTo>
                <a:lnTo>
                  <a:pt x="26670" y="1408430"/>
                </a:lnTo>
                <a:close/>
              </a:path>
              <a:path w="26670" h="1977389">
                <a:moveTo>
                  <a:pt x="26670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14780"/>
                </a:lnTo>
                <a:close/>
              </a:path>
              <a:path w="26670" h="1977389">
                <a:moveTo>
                  <a:pt x="26670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70" y="1471930"/>
                </a:lnTo>
                <a:lnTo>
                  <a:pt x="26670" y="1447800"/>
                </a:lnTo>
                <a:close/>
              </a:path>
              <a:path w="26670" h="1977389">
                <a:moveTo>
                  <a:pt x="26670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71930"/>
                </a:lnTo>
                <a:close/>
              </a:path>
              <a:path w="26670" h="1977389">
                <a:moveTo>
                  <a:pt x="26670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70" y="1541780"/>
                </a:lnTo>
                <a:lnTo>
                  <a:pt x="26670" y="1524000"/>
                </a:lnTo>
                <a:close/>
              </a:path>
              <a:path w="26670" h="1977389">
                <a:moveTo>
                  <a:pt x="26670" y="1845310"/>
                </a:moveTo>
                <a:lnTo>
                  <a:pt x="0" y="1845310"/>
                </a:lnTo>
                <a:lnTo>
                  <a:pt x="0" y="1896110"/>
                </a:lnTo>
                <a:lnTo>
                  <a:pt x="1270" y="1896110"/>
                </a:lnTo>
                <a:lnTo>
                  <a:pt x="1270" y="1899920"/>
                </a:lnTo>
                <a:lnTo>
                  <a:pt x="2539" y="1899920"/>
                </a:lnTo>
                <a:lnTo>
                  <a:pt x="2539" y="1903730"/>
                </a:lnTo>
                <a:lnTo>
                  <a:pt x="3809" y="1903730"/>
                </a:lnTo>
                <a:lnTo>
                  <a:pt x="3809" y="1907540"/>
                </a:lnTo>
                <a:lnTo>
                  <a:pt x="5079" y="1907540"/>
                </a:lnTo>
                <a:lnTo>
                  <a:pt x="5079" y="1911350"/>
                </a:lnTo>
                <a:lnTo>
                  <a:pt x="6350" y="1911350"/>
                </a:lnTo>
                <a:lnTo>
                  <a:pt x="6350" y="1915160"/>
                </a:lnTo>
                <a:lnTo>
                  <a:pt x="7620" y="1915160"/>
                </a:lnTo>
                <a:lnTo>
                  <a:pt x="7620" y="1918970"/>
                </a:lnTo>
                <a:lnTo>
                  <a:pt x="8889" y="1918970"/>
                </a:lnTo>
                <a:lnTo>
                  <a:pt x="8889" y="1922780"/>
                </a:lnTo>
                <a:lnTo>
                  <a:pt x="10159" y="1922780"/>
                </a:lnTo>
                <a:lnTo>
                  <a:pt x="10159" y="1926590"/>
                </a:lnTo>
                <a:lnTo>
                  <a:pt x="11429" y="1926590"/>
                </a:lnTo>
                <a:lnTo>
                  <a:pt x="11429" y="1930400"/>
                </a:lnTo>
                <a:lnTo>
                  <a:pt x="12700" y="1930400"/>
                </a:lnTo>
                <a:lnTo>
                  <a:pt x="12700" y="1934210"/>
                </a:lnTo>
                <a:lnTo>
                  <a:pt x="13970" y="1934210"/>
                </a:lnTo>
                <a:lnTo>
                  <a:pt x="13970" y="1938020"/>
                </a:lnTo>
                <a:lnTo>
                  <a:pt x="15239" y="1938020"/>
                </a:lnTo>
                <a:lnTo>
                  <a:pt x="15239" y="1941830"/>
                </a:lnTo>
                <a:lnTo>
                  <a:pt x="16509" y="1941830"/>
                </a:lnTo>
                <a:lnTo>
                  <a:pt x="16509" y="1945640"/>
                </a:lnTo>
                <a:lnTo>
                  <a:pt x="17779" y="1945640"/>
                </a:lnTo>
                <a:lnTo>
                  <a:pt x="17779" y="1949450"/>
                </a:lnTo>
                <a:lnTo>
                  <a:pt x="19050" y="1949450"/>
                </a:lnTo>
                <a:lnTo>
                  <a:pt x="19050" y="1953260"/>
                </a:lnTo>
                <a:lnTo>
                  <a:pt x="20320" y="1953260"/>
                </a:lnTo>
                <a:lnTo>
                  <a:pt x="20320" y="1958340"/>
                </a:lnTo>
                <a:lnTo>
                  <a:pt x="21589" y="1958340"/>
                </a:lnTo>
                <a:lnTo>
                  <a:pt x="21589" y="1963420"/>
                </a:lnTo>
                <a:lnTo>
                  <a:pt x="22859" y="1963420"/>
                </a:lnTo>
                <a:lnTo>
                  <a:pt x="22859" y="1967230"/>
                </a:lnTo>
                <a:lnTo>
                  <a:pt x="24129" y="1967230"/>
                </a:lnTo>
                <a:lnTo>
                  <a:pt x="24129" y="1972310"/>
                </a:lnTo>
                <a:lnTo>
                  <a:pt x="25400" y="1972310"/>
                </a:lnTo>
                <a:lnTo>
                  <a:pt x="25400" y="1977390"/>
                </a:lnTo>
                <a:lnTo>
                  <a:pt x="26670" y="1977390"/>
                </a:lnTo>
                <a:lnTo>
                  <a:pt x="26670" y="1845310"/>
                </a:lnTo>
                <a:close/>
              </a:path>
              <a:path w="26670" h="1977389">
                <a:moveTo>
                  <a:pt x="26670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977389">
                <a:moveTo>
                  <a:pt x="26670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977389">
                <a:moveTo>
                  <a:pt x="26670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977389">
                <a:moveTo>
                  <a:pt x="26670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977389">
                <a:moveTo>
                  <a:pt x="2667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977389">
                <a:moveTo>
                  <a:pt x="2667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977389">
                <a:moveTo>
                  <a:pt x="2667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97738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977389">
                <a:moveTo>
                  <a:pt x="2667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89"/>
                </a:lnTo>
                <a:close/>
              </a:path>
              <a:path w="26670" h="197738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977389">
                <a:moveTo>
                  <a:pt x="26670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40"/>
                </a:lnTo>
                <a:close/>
              </a:path>
              <a:path w="26670" h="197738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977389">
                <a:moveTo>
                  <a:pt x="26670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90"/>
                </a:lnTo>
                <a:close/>
              </a:path>
              <a:path w="26670" h="197738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977389">
                <a:moveTo>
                  <a:pt x="26670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39"/>
                </a:lnTo>
                <a:close/>
              </a:path>
              <a:path w="26670" h="197738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977389">
                <a:moveTo>
                  <a:pt x="26670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85289"/>
                </a:lnTo>
                <a:close/>
              </a:path>
              <a:path w="26670" h="1977389">
                <a:moveTo>
                  <a:pt x="2667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70" y="1684020"/>
                </a:lnTo>
                <a:lnTo>
                  <a:pt x="26670" y="1673860"/>
                </a:lnTo>
                <a:close/>
              </a:path>
              <a:path w="26670" h="1977389">
                <a:moveTo>
                  <a:pt x="26670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70" y="1672589"/>
                </a:lnTo>
                <a:lnTo>
                  <a:pt x="26670" y="1666240"/>
                </a:lnTo>
                <a:close/>
              </a:path>
              <a:path w="26670" h="1977389">
                <a:moveTo>
                  <a:pt x="2667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70" y="1664970"/>
                </a:lnTo>
                <a:lnTo>
                  <a:pt x="26670" y="1654810"/>
                </a:lnTo>
                <a:close/>
              </a:path>
              <a:path w="26670" h="1977389">
                <a:moveTo>
                  <a:pt x="26670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70" y="1653539"/>
                </a:lnTo>
                <a:lnTo>
                  <a:pt x="26670" y="1640839"/>
                </a:lnTo>
                <a:close/>
              </a:path>
              <a:path w="26670" h="197738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977389">
                <a:moveTo>
                  <a:pt x="26670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90"/>
                </a:lnTo>
                <a:close/>
              </a:path>
              <a:path w="26670" h="197738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977389">
                <a:moveTo>
                  <a:pt x="26670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40"/>
                </a:lnTo>
                <a:close/>
              </a:path>
              <a:path w="26670" h="197738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977389">
                <a:moveTo>
                  <a:pt x="26670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90"/>
                </a:lnTo>
                <a:close/>
              </a:path>
              <a:path w="26670" h="197738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1977389">
                <a:moveTo>
                  <a:pt x="26670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70" y="1570990"/>
                </a:lnTo>
                <a:lnTo>
                  <a:pt x="26670" y="1564639"/>
                </a:lnTo>
                <a:close/>
              </a:path>
              <a:path w="26670" h="197738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1977389">
                <a:moveTo>
                  <a:pt x="26670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70" y="1551940"/>
                </a:lnTo>
                <a:lnTo>
                  <a:pt x="26670" y="1545589"/>
                </a:lnTo>
                <a:close/>
              </a:path>
              <a:path w="26670" h="1977389">
                <a:moveTo>
                  <a:pt x="26670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43050"/>
                </a:lnTo>
                <a:close/>
              </a:path>
            </a:pathLst>
          </a:custGeom>
          <a:solidFill>
            <a:srgbClr val="1F3D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174990" y="3291840"/>
            <a:ext cx="27940" cy="2067560"/>
          </a:xfrm>
          <a:custGeom>
            <a:avLst/>
            <a:gdLst/>
            <a:ahLst/>
            <a:cxnLst/>
            <a:rect l="l" t="t" r="r" b="b"/>
            <a:pathLst>
              <a:path w="27940" h="2067560">
                <a:moveTo>
                  <a:pt x="13969" y="0"/>
                </a:moveTo>
                <a:lnTo>
                  <a:pt x="0" y="0"/>
                </a:lnTo>
                <a:lnTo>
                  <a:pt x="0" y="317499"/>
                </a:lnTo>
                <a:lnTo>
                  <a:pt x="27939" y="317499"/>
                </a:lnTo>
                <a:lnTo>
                  <a:pt x="2793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7940" h="2067560">
                <a:moveTo>
                  <a:pt x="27939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7939" y="330199"/>
                </a:lnTo>
                <a:lnTo>
                  <a:pt x="27939" y="317500"/>
                </a:lnTo>
                <a:close/>
              </a:path>
              <a:path w="27940" h="2067560">
                <a:moveTo>
                  <a:pt x="27939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7939" y="349249"/>
                </a:lnTo>
                <a:lnTo>
                  <a:pt x="27939" y="330199"/>
                </a:lnTo>
                <a:close/>
              </a:path>
              <a:path w="27940" h="2067560">
                <a:moveTo>
                  <a:pt x="27939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39" y="361949"/>
                </a:lnTo>
                <a:lnTo>
                  <a:pt x="27939" y="349250"/>
                </a:lnTo>
                <a:close/>
              </a:path>
              <a:path w="27940" h="2067560">
                <a:moveTo>
                  <a:pt x="27939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7939" y="374649"/>
                </a:lnTo>
                <a:lnTo>
                  <a:pt x="27939" y="361950"/>
                </a:lnTo>
                <a:close/>
              </a:path>
              <a:path w="27940" h="2067560">
                <a:moveTo>
                  <a:pt x="27939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7939" y="406399"/>
                </a:lnTo>
                <a:lnTo>
                  <a:pt x="27939" y="374649"/>
                </a:lnTo>
                <a:close/>
              </a:path>
              <a:path w="27940" h="2067560">
                <a:moveTo>
                  <a:pt x="27939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7939" y="412749"/>
                </a:lnTo>
                <a:lnTo>
                  <a:pt x="27939" y="406400"/>
                </a:lnTo>
                <a:close/>
              </a:path>
              <a:path w="27940" h="2067560">
                <a:moveTo>
                  <a:pt x="27939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7939" y="425449"/>
                </a:lnTo>
                <a:lnTo>
                  <a:pt x="27939" y="412749"/>
                </a:lnTo>
                <a:close/>
              </a:path>
              <a:path w="27940" h="2067560">
                <a:moveTo>
                  <a:pt x="27939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425449"/>
                </a:lnTo>
                <a:close/>
              </a:path>
              <a:path w="27940" h="2067560">
                <a:moveTo>
                  <a:pt x="27939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799"/>
                </a:lnTo>
                <a:close/>
              </a:path>
              <a:path w="27940" h="2067560">
                <a:moveTo>
                  <a:pt x="27939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7939" y="469899"/>
                </a:lnTo>
                <a:lnTo>
                  <a:pt x="27939" y="444500"/>
                </a:lnTo>
                <a:close/>
              </a:path>
              <a:path w="27940" h="2067560">
                <a:moveTo>
                  <a:pt x="27939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469899"/>
                </a:lnTo>
                <a:close/>
              </a:path>
              <a:path w="27940" h="2067560">
                <a:moveTo>
                  <a:pt x="27939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7939" y="577849"/>
                </a:lnTo>
                <a:lnTo>
                  <a:pt x="27939" y="539749"/>
                </a:lnTo>
                <a:close/>
              </a:path>
              <a:path w="27940" h="2067560">
                <a:moveTo>
                  <a:pt x="27939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7939" y="582929"/>
                </a:lnTo>
                <a:lnTo>
                  <a:pt x="27939" y="577850"/>
                </a:lnTo>
                <a:close/>
              </a:path>
              <a:path w="27940" h="2067560">
                <a:moveTo>
                  <a:pt x="27939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39" y="589279"/>
                </a:lnTo>
                <a:lnTo>
                  <a:pt x="27939" y="582929"/>
                </a:lnTo>
                <a:close/>
              </a:path>
              <a:path w="27940" h="2067560">
                <a:moveTo>
                  <a:pt x="27939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7939" y="595629"/>
                </a:lnTo>
                <a:lnTo>
                  <a:pt x="27939" y="589279"/>
                </a:lnTo>
                <a:close/>
              </a:path>
              <a:path w="27940" h="2067560">
                <a:moveTo>
                  <a:pt x="27939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7939" y="622299"/>
                </a:lnTo>
                <a:lnTo>
                  <a:pt x="27939" y="595630"/>
                </a:lnTo>
                <a:close/>
              </a:path>
              <a:path w="27940" h="2067560">
                <a:moveTo>
                  <a:pt x="27939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7939" y="640079"/>
                </a:lnTo>
                <a:lnTo>
                  <a:pt x="27939" y="622300"/>
                </a:lnTo>
                <a:close/>
              </a:path>
              <a:path w="27940" h="2067560">
                <a:moveTo>
                  <a:pt x="2793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39" y="647699"/>
                </a:lnTo>
                <a:lnTo>
                  <a:pt x="27939" y="640079"/>
                </a:lnTo>
                <a:close/>
              </a:path>
              <a:path w="27940" h="2067560">
                <a:moveTo>
                  <a:pt x="27939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47700"/>
                </a:lnTo>
                <a:close/>
              </a:path>
              <a:path w="27940" h="2067560">
                <a:moveTo>
                  <a:pt x="27939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7939" y="666749"/>
                </a:lnTo>
                <a:lnTo>
                  <a:pt x="27939" y="660400"/>
                </a:lnTo>
                <a:close/>
              </a:path>
              <a:path w="27940" h="2067560">
                <a:moveTo>
                  <a:pt x="27939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666750"/>
                </a:lnTo>
                <a:close/>
              </a:path>
              <a:path w="27940" h="2067560">
                <a:moveTo>
                  <a:pt x="27939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7939" y="717549"/>
                </a:lnTo>
                <a:lnTo>
                  <a:pt x="27939" y="709930"/>
                </a:lnTo>
                <a:close/>
              </a:path>
              <a:path w="27940" h="2067560">
                <a:moveTo>
                  <a:pt x="27939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7549"/>
                </a:lnTo>
                <a:close/>
              </a:path>
              <a:path w="27940" h="2067560">
                <a:moveTo>
                  <a:pt x="27939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23899"/>
                </a:lnTo>
                <a:close/>
              </a:path>
              <a:path w="27940" h="2067560">
                <a:moveTo>
                  <a:pt x="27939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7939" y="767079"/>
                </a:lnTo>
                <a:lnTo>
                  <a:pt x="27939" y="760729"/>
                </a:lnTo>
                <a:close/>
              </a:path>
              <a:path w="27940" h="2067560">
                <a:moveTo>
                  <a:pt x="27939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7939" y="798829"/>
                </a:lnTo>
                <a:lnTo>
                  <a:pt x="27939" y="767079"/>
                </a:lnTo>
                <a:close/>
              </a:path>
              <a:path w="27940" h="2067560">
                <a:moveTo>
                  <a:pt x="27939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39" y="805179"/>
                </a:lnTo>
                <a:lnTo>
                  <a:pt x="27939" y="798829"/>
                </a:lnTo>
                <a:close/>
              </a:path>
              <a:path w="27940" h="2067560">
                <a:moveTo>
                  <a:pt x="27939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79"/>
                </a:lnTo>
                <a:close/>
              </a:path>
              <a:path w="27940" h="2067560">
                <a:moveTo>
                  <a:pt x="27939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7939" y="850899"/>
                </a:lnTo>
                <a:lnTo>
                  <a:pt x="27939" y="812799"/>
                </a:lnTo>
                <a:close/>
              </a:path>
              <a:path w="27940" h="2067560">
                <a:moveTo>
                  <a:pt x="27939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7939" y="855979"/>
                </a:lnTo>
                <a:lnTo>
                  <a:pt x="27939" y="850899"/>
                </a:lnTo>
                <a:close/>
              </a:path>
              <a:path w="27940" h="2067560">
                <a:moveTo>
                  <a:pt x="27939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55980"/>
                </a:lnTo>
                <a:close/>
              </a:path>
              <a:path w="27940" h="2067560">
                <a:moveTo>
                  <a:pt x="27939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7939" y="951229"/>
                </a:lnTo>
                <a:lnTo>
                  <a:pt x="27939" y="881379"/>
                </a:lnTo>
                <a:close/>
              </a:path>
              <a:path w="27940" h="2067560">
                <a:moveTo>
                  <a:pt x="2793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7939" y="957579"/>
                </a:lnTo>
                <a:lnTo>
                  <a:pt x="27939" y="951230"/>
                </a:lnTo>
                <a:close/>
              </a:path>
              <a:path w="27940" h="2067560">
                <a:moveTo>
                  <a:pt x="27939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57579"/>
                </a:lnTo>
                <a:close/>
              </a:path>
              <a:path w="27940" h="2067560">
                <a:moveTo>
                  <a:pt x="27939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7939" y="976629"/>
                </a:lnTo>
                <a:lnTo>
                  <a:pt x="27939" y="965199"/>
                </a:lnTo>
                <a:close/>
              </a:path>
              <a:path w="27940" h="2067560">
                <a:moveTo>
                  <a:pt x="27939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7939" y="1003299"/>
                </a:lnTo>
                <a:lnTo>
                  <a:pt x="27939" y="976630"/>
                </a:lnTo>
                <a:close/>
              </a:path>
              <a:path w="27940" h="2067560">
                <a:moveTo>
                  <a:pt x="27939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03299"/>
                </a:lnTo>
                <a:close/>
              </a:path>
              <a:path w="27940" h="2067560">
                <a:moveTo>
                  <a:pt x="27939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7939" y="1225549"/>
                </a:lnTo>
                <a:lnTo>
                  <a:pt x="27939" y="1079500"/>
                </a:lnTo>
                <a:close/>
              </a:path>
              <a:path w="27940" h="2067560">
                <a:moveTo>
                  <a:pt x="27939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7939" y="1249679"/>
                </a:lnTo>
                <a:lnTo>
                  <a:pt x="27939" y="1225550"/>
                </a:lnTo>
                <a:close/>
              </a:path>
              <a:path w="27940" h="2067560">
                <a:moveTo>
                  <a:pt x="27939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7939" y="1301749"/>
                </a:lnTo>
                <a:lnTo>
                  <a:pt x="27939" y="1249680"/>
                </a:lnTo>
                <a:close/>
              </a:path>
              <a:path w="27940" h="2067560">
                <a:moveTo>
                  <a:pt x="27939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7939" y="1319529"/>
                </a:lnTo>
                <a:lnTo>
                  <a:pt x="27939" y="1301749"/>
                </a:lnTo>
                <a:close/>
              </a:path>
              <a:path w="27940" h="2067560">
                <a:moveTo>
                  <a:pt x="27939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7939" y="1332229"/>
                </a:lnTo>
                <a:lnTo>
                  <a:pt x="27939" y="1319530"/>
                </a:lnTo>
                <a:close/>
              </a:path>
              <a:path w="27940" h="2067560">
                <a:moveTo>
                  <a:pt x="27939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7939" y="1358899"/>
                </a:lnTo>
                <a:lnTo>
                  <a:pt x="27939" y="1332230"/>
                </a:lnTo>
                <a:close/>
              </a:path>
              <a:path w="27940" h="2067560">
                <a:moveTo>
                  <a:pt x="27939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7939" y="1389379"/>
                </a:lnTo>
                <a:lnTo>
                  <a:pt x="27939" y="1358900"/>
                </a:lnTo>
                <a:close/>
              </a:path>
              <a:path w="27940" h="2067560">
                <a:moveTo>
                  <a:pt x="27939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7939" y="1395729"/>
                </a:lnTo>
                <a:lnTo>
                  <a:pt x="27939" y="1389379"/>
                </a:lnTo>
                <a:close/>
              </a:path>
              <a:path w="27940" h="2067560">
                <a:moveTo>
                  <a:pt x="27939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7939" y="1402079"/>
                </a:lnTo>
                <a:lnTo>
                  <a:pt x="27939" y="1395729"/>
                </a:lnTo>
                <a:close/>
              </a:path>
              <a:path w="27940" h="2067560">
                <a:moveTo>
                  <a:pt x="27939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7939" y="1435099"/>
                </a:lnTo>
                <a:lnTo>
                  <a:pt x="27939" y="1402079"/>
                </a:lnTo>
                <a:close/>
              </a:path>
              <a:path w="27940" h="2067560">
                <a:moveTo>
                  <a:pt x="27939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7939" y="1459229"/>
                </a:lnTo>
                <a:lnTo>
                  <a:pt x="27939" y="1435099"/>
                </a:lnTo>
                <a:close/>
              </a:path>
              <a:path w="27940" h="2067560">
                <a:moveTo>
                  <a:pt x="27939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7939" y="1511299"/>
                </a:lnTo>
                <a:lnTo>
                  <a:pt x="27939" y="1459230"/>
                </a:lnTo>
                <a:close/>
              </a:path>
              <a:path w="27940" h="2067560">
                <a:moveTo>
                  <a:pt x="27939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7939" y="1529079"/>
                </a:lnTo>
                <a:lnTo>
                  <a:pt x="27939" y="1511300"/>
                </a:lnTo>
                <a:close/>
              </a:path>
              <a:path w="27940" h="2067560">
                <a:moveTo>
                  <a:pt x="27939" y="1832609"/>
                </a:moveTo>
                <a:lnTo>
                  <a:pt x="0" y="1832609"/>
                </a:lnTo>
                <a:lnTo>
                  <a:pt x="0" y="1968499"/>
                </a:lnTo>
                <a:lnTo>
                  <a:pt x="1269" y="1968499"/>
                </a:lnTo>
                <a:lnTo>
                  <a:pt x="1269" y="1973579"/>
                </a:lnTo>
                <a:lnTo>
                  <a:pt x="2539" y="1973579"/>
                </a:lnTo>
                <a:lnTo>
                  <a:pt x="2539" y="1978659"/>
                </a:lnTo>
                <a:lnTo>
                  <a:pt x="3809" y="1978659"/>
                </a:lnTo>
                <a:lnTo>
                  <a:pt x="3809" y="1983739"/>
                </a:lnTo>
                <a:lnTo>
                  <a:pt x="5079" y="1983739"/>
                </a:lnTo>
                <a:lnTo>
                  <a:pt x="5079" y="1987549"/>
                </a:lnTo>
                <a:lnTo>
                  <a:pt x="6350" y="1987549"/>
                </a:lnTo>
                <a:lnTo>
                  <a:pt x="6350" y="1992629"/>
                </a:lnTo>
                <a:lnTo>
                  <a:pt x="7619" y="1992629"/>
                </a:lnTo>
                <a:lnTo>
                  <a:pt x="7619" y="1997709"/>
                </a:lnTo>
                <a:lnTo>
                  <a:pt x="8889" y="1997709"/>
                </a:lnTo>
                <a:lnTo>
                  <a:pt x="8889" y="2001519"/>
                </a:lnTo>
                <a:lnTo>
                  <a:pt x="10159" y="2001519"/>
                </a:lnTo>
                <a:lnTo>
                  <a:pt x="10159" y="2006599"/>
                </a:lnTo>
                <a:lnTo>
                  <a:pt x="11429" y="2006599"/>
                </a:lnTo>
                <a:lnTo>
                  <a:pt x="11429" y="2011679"/>
                </a:lnTo>
                <a:lnTo>
                  <a:pt x="27939" y="2011679"/>
                </a:lnTo>
                <a:lnTo>
                  <a:pt x="27939" y="1832609"/>
                </a:lnTo>
                <a:close/>
              </a:path>
              <a:path w="27940" h="2067560">
                <a:moveTo>
                  <a:pt x="27939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39" y="1831339"/>
                </a:lnTo>
                <a:lnTo>
                  <a:pt x="27939" y="1824989"/>
                </a:lnTo>
                <a:close/>
              </a:path>
              <a:path w="27940" h="2067560">
                <a:moveTo>
                  <a:pt x="27939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7939" y="1823719"/>
                </a:lnTo>
                <a:lnTo>
                  <a:pt x="27939" y="1813559"/>
                </a:lnTo>
                <a:close/>
              </a:path>
              <a:path w="27940" h="2067560">
                <a:moveTo>
                  <a:pt x="27939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39" y="1812289"/>
                </a:lnTo>
                <a:lnTo>
                  <a:pt x="27939" y="1805939"/>
                </a:lnTo>
                <a:close/>
              </a:path>
              <a:path w="27940" h="2067560">
                <a:moveTo>
                  <a:pt x="27939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7939" y="1804670"/>
                </a:lnTo>
                <a:lnTo>
                  <a:pt x="27939" y="1794509"/>
                </a:lnTo>
                <a:close/>
              </a:path>
              <a:path w="27940" h="2067560">
                <a:moveTo>
                  <a:pt x="27939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39" y="1793239"/>
                </a:lnTo>
                <a:lnTo>
                  <a:pt x="27939" y="1786889"/>
                </a:lnTo>
                <a:close/>
              </a:path>
              <a:path w="27940" h="2067560">
                <a:moveTo>
                  <a:pt x="27939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7939" y="1785619"/>
                </a:lnTo>
                <a:lnTo>
                  <a:pt x="27939" y="1775460"/>
                </a:lnTo>
                <a:close/>
              </a:path>
              <a:path w="27940" h="2067560">
                <a:moveTo>
                  <a:pt x="27939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7939" y="1774189"/>
                </a:lnTo>
                <a:lnTo>
                  <a:pt x="27939" y="1767839"/>
                </a:lnTo>
                <a:close/>
              </a:path>
              <a:path w="27940" h="2067560">
                <a:moveTo>
                  <a:pt x="27939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7939" y="1766569"/>
                </a:lnTo>
                <a:lnTo>
                  <a:pt x="27939" y="1756409"/>
                </a:lnTo>
                <a:close/>
              </a:path>
              <a:path w="27940" h="2067560">
                <a:moveTo>
                  <a:pt x="27939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7939" y="1755139"/>
                </a:lnTo>
                <a:lnTo>
                  <a:pt x="27939" y="1748789"/>
                </a:lnTo>
                <a:close/>
              </a:path>
              <a:path w="27940" h="2067560">
                <a:moveTo>
                  <a:pt x="27939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7939" y="1747519"/>
                </a:lnTo>
                <a:lnTo>
                  <a:pt x="27939" y="1737359"/>
                </a:lnTo>
                <a:close/>
              </a:path>
              <a:path w="27940" h="2067560">
                <a:moveTo>
                  <a:pt x="27939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39" y="1736089"/>
                </a:lnTo>
                <a:lnTo>
                  <a:pt x="27939" y="1729739"/>
                </a:lnTo>
                <a:close/>
              </a:path>
              <a:path w="27940" h="2067560">
                <a:moveTo>
                  <a:pt x="27939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7939" y="1728469"/>
                </a:lnTo>
                <a:lnTo>
                  <a:pt x="27939" y="1718309"/>
                </a:lnTo>
                <a:close/>
              </a:path>
              <a:path w="27940" h="2067560">
                <a:moveTo>
                  <a:pt x="27939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39" y="1717039"/>
                </a:lnTo>
                <a:lnTo>
                  <a:pt x="27939" y="1710689"/>
                </a:lnTo>
                <a:close/>
              </a:path>
              <a:path w="27940" h="2067560">
                <a:moveTo>
                  <a:pt x="27939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7939" y="1709419"/>
                </a:lnTo>
                <a:lnTo>
                  <a:pt x="27939" y="1699259"/>
                </a:lnTo>
                <a:close/>
              </a:path>
              <a:path w="27940" h="2067560">
                <a:moveTo>
                  <a:pt x="27939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7939" y="1697989"/>
                </a:lnTo>
                <a:lnTo>
                  <a:pt x="27939" y="1691639"/>
                </a:lnTo>
                <a:close/>
              </a:path>
              <a:path w="27940" h="2067560">
                <a:moveTo>
                  <a:pt x="27939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7939" y="1690369"/>
                </a:lnTo>
                <a:lnTo>
                  <a:pt x="27939" y="1680210"/>
                </a:lnTo>
                <a:close/>
              </a:path>
              <a:path w="27940" h="2067560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2067560">
                <a:moveTo>
                  <a:pt x="27939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7939" y="1671319"/>
                </a:lnTo>
                <a:lnTo>
                  <a:pt x="27939" y="1661159"/>
                </a:lnTo>
                <a:close/>
              </a:path>
              <a:path w="27940" h="2067560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2067560">
                <a:moveTo>
                  <a:pt x="27939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7939" y="1652269"/>
                </a:lnTo>
                <a:lnTo>
                  <a:pt x="27939" y="1642109"/>
                </a:lnTo>
                <a:close/>
              </a:path>
              <a:path w="27940" h="2067560">
                <a:moveTo>
                  <a:pt x="27939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28139"/>
                </a:lnTo>
                <a:close/>
              </a:path>
              <a:path w="27940" h="2067560">
                <a:moveTo>
                  <a:pt x="27939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7939" y="1626869"/>
                </a:lnTo>
                <a:lnTo>
                  <a:pt x="27939" y="1616709"/>
                </a:lnTo>
                <a:close/>
              </a:path>
              <a:path w="27940" h="2067560">
                <a:moveTo>
                  <a:pt x="27939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39" y="1615439"/>
                </a:lnTo>
                <a:lnTo>
                  <a:pt x="27939" y="1609089"/>
                </a:lnTo>
                <a:close/>
              </a:path>
              <a:path w="27940" h="2067560">
                <a:moveTo>
                  <a:pt x="27939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39" y="1607819"/>
                </a:lnTo>
                <a:lnTo>
                  <a:pt x="27939" y="1597660"/>
                </a:lnTo>
                <a:close/>
              </a:path>
              <a:path w="27940" h="2067560">
                <a:moveTo>
                  <a:pt x="27939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39" y="1596389"/>
                </a:lnTo>
                <a:lnTo>
                  <a:pt x="27939" y="1590039"/>
                </a:lnTo>
                <a:close/>
              </a:path>
              <a:path w="27940" h="2067560">
                <a:moveTo>
                  <a:pt x="27939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7939" y="1588770"/>
                </a:lnTo>
                <a:lnTo>
                  <a:pt x="27939" y="1578609"/>
                </a:lnTo>
                <a:close/>
              </a:path>
              <a:path w="27940" h="2067560">
                <a:moveTo>
                  <a:pt x="27939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39" y="1577339"/>
                </a:lnTo>
                <a:lnTo>
                  <a:pt x="27939" y="1570989"/>
                </a:lnTo>
                <a:close/>
              </a:path>
              <a:path w="27940" h="2067560">
                <a:moveTo>
                  <a:pt x="27939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7939" y="1569720"/>
                </a:lnTo>
                <a:lnTo>
                  <a:pt x="27939" y="1559559"/>
                </a:lnTo>
                <a:close/>
              </a:path>
              <a:path w="27940" h="2067560">
                <a:moveTo>
                  <a:pt x="27939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39" y="1558289"/>
                </a:lnTo>
                <a:lnTo>
                  <a:pt x="27939" y="1551939"/>
                </a:lnTo>
                <a:close/>
              </a:path>
              <a:path w="27940" h="2067560">
                <a:moveTo>
                  <a:pt x="27939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39" y="1550669"/>
                </a:lnTo>
                <a:lnTo>
                  <a:pt x="27939" y="1540509"/>
                </a:lnTo>
                <a:close/>
              </a:path>
              <a:path w="27940" h="2067560">
                <a:moveTo>
                  <a:pt x="27939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39" y="1539239"/>
                </a:lnTo>
                <a:lnTo>
                  <a:pt x="27939" y="1532889"/>
                </a:lnTo>
                <a:close/>
              </a:path>
              <a:path w="27940" h="2067560">
                <a:moveTo>
                  <a:pt x="27939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7939" y="1531619"/>
                </a:lnTo>
                <a:lnTo>
                  <a:pt x="27939" y="1530349"/>
                </a:lnTo>
                <a:close/>
              </a:path>
              <a:path w="27940" h="2067560">
                <a:moveTo>
                  <a:pt x="27939" y="2011679"/>
                </a:moveTo>
                <a:lnTo>
                  <a:pt x="12700" y="2011679"/>
                </a:lnTo>
                <a:lnTo>
                  <a:pt x="12700" y="2015489"/>
                </a:lnTo>
                <a:lnTo>
                  <a:pt x="13969" y="2015489"/>
                </a:lnTo>
                <a:lnTo>
                  <a:pt x="13969" y="2020569"/>
                </a:lnTo>
                <a:lnTo>
                  <a:pt x="15239" y="2020569"/>
                </a:lnTo>
                <a:lnTo>
                  <a:pt x="15239" y="2025649"/>
                </a:lnTo>
                <a:lnTo>
                  <a:pt x="16509" y="2025649"/>
                </a:lnTo>
                <a:lnTo>
                  <a:pt x="16509" y="2029459"/>
                </a:lnTo>
                <a:lnTo>
                  <a:pt x="17779" y="2029459"/>
                </a:lnTo>
                <a:lnTo>
                  <a:pt x="17779" y="2034539"/>
                </a:lnTo>
                <a:lnTo>
                  <a:pt x="19050" y="2034539"/>
                </a:lnTo>
                <a:lnTo>
                  <a:pt x="19050" y="2039619"/>
                </a:lnTo>
                <a:lnTo>
                  <a:pt x="20319" y="2039619"/>
                </a:lnTo>
                <a:lnTo>
                  <a:pt x="20319" y="2043429"/>
                </a:lnTo>
                <a:lnTo>
                  <a:pt x="21589" y="2043429"/>
                </a:lnTo>
                <a:lnTo>
                  <a:pt x="21589" y="2048509"/>
                </a:lnTo>
                <a:lnTo>
                  <a:pt x="22859" y="2048509"/>
                </a:lnTo>
                <a:lnTo>
                  <a:pt x="22859" y="2053589"/>
                </a:lnTo>
                <a:lnTo>
                  <a:pt x="24129" y="2053589"/>
                </a:lnTo>
                <a:lnTo>
                  <a:pt x="24129" y="2057399"/>
                </a:lnTo>
                <a:lnTo>
                  <a:pt x="25400" y="2057399"/>
                </a:lnTo>
                <a:lnTo>
                  <a:pt x="25400" y="2062479"/>
                </a:lnTo>
                <a:lnTo>
                  <a:pt x="26669" y="2062479"/>
                </a:lnTo>
                <a:lnTo>
                  <a:pt x="26669" y="2067559"/>
                </a:lnTo>
                <a:lnTo>
                  <a:pt x="27939" y="2067559"/>
                </a:lnTo>
                <a:lnTo>
                  <a:pt x="27939" y="2011679"/>
                </a:lnTo>
                <a:close/>
              </a:path>
            </a:pathLst>
          </a:custGeom>
          <a:solidFill>
            <a:srgbClr val="1F3D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202930" y="3304540"/>
            <a:ext cx="27940" cy="2157730"/>
          </a:xfrm>
          <a:custGeom>
            <a:avLst/>
            <a:gdLst/>
            <a:ahLst/>
            <a:cxnLst/>
            <a:rect l="l" t="t" r="r" b="b"/>
            <a:pathLst>
              <a:path w="27940" h="2157729">
                <a:moveTo>
                  <a:pt x="6350" y="0"/>
                </a:moveTo>
                <a:lnTo>
                  <a:pt x="0" y="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12699"/>
                </a:lnTo>
                <a:lnTo>
                  <a:pt x="6350" y="12699"/>
                </a:lnTo>
                <a:lnTo>
                  <a:pt x="6350" y="0"/>
                </a:lnTo>
                <a:close/>
              </a:path>
              <a:path w="27940" h="2157729">
                <a:moveTo>
                  <a:pt x="2794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7940" y="317499"/>
                </a:lnTo>
                <a:lnTo>
                  <a:pt x="27940" y="304800"/>
                </a:lnTo>
                <a:close/>
              </a:path>
              <a:path w="27940" h="2157729">
                <a:moveTo>
                  <a:pt x="27940" y="317499"/>
                </a:moveTo>
                <a:lnTo>
                  <a:pt x="0" y="317499"/>
                </a:lnTo>
                <a:lnTo>
                  <a:pt x="0" y="336549"/>
                </a:lnTo>
                <a:lnTo>
                  <a:pt x="27940" y="336549"/>
                </a:lnTo>
                <a:lnTo>
                  <a:pt x="27940" y="317499"/>
                </a:lnTo>
                <a:close/>
              </a:path>
              <a:path w="27940" h="2157729">
                <a:moveTo>
                  <a:pt x="27940" y="336550"/>
                </a:moveTo>
                <a:lnTo>
                  <a:pt x="0" y="33655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36550"/>
                </a:lnTo>
                <a:close/>
              </a:path>
              <a:path w="27940" h="2157729">
                <a:moveTo>
                  <a:pt x="2794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349250"/>
                </a:lnTo>
                <a:close/>
              </a:path>
              <a:path w="27940" h="2157729">
                <a:moveTo>
                  <a:pt x="27940" y="361949"/>
                </a:moveTo>
                <a:lnTo>
                  <a:pt x="0" y="361949"/>
                </a:lnTo>
                <a:lnTo>
                  <a:pt x="0" y="393699"/>
                </a:lnTo>
                <a:lnTo>
                  <a:pt x="27940" y="393699"/>
                </a:lnTo>
                <a:lnTo>
                  <a:pt x="27940" y="361949"/>
                </a:lnTo>
                <a:close/>
              </a:path>
              <a:path w="27940" h="2157729">
                <a:moveTo>
                  <a:pt x="27940" y="393700"/>
                </a:moveTo>
                <a:lnTo>
                  <a:pt x="0" y="39370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3700"/>
                </a:lnTo>
                <a:close/>
              </a:path>
              <a:path w="27940" h="2157729">
                <a:moveTo>
                  <a:pt x="27940" y="400049"/>
                </a:moveTo>
                <a:lnTo>
                  <a:pt x="0" y="400049"/>
                </a:lnTo>
                <a:lnTo>
                  <a:pt x="0" y="412749"/>
                </a:lnTo>
                <a:lnTo>
                  <a:pt x="27940" y="412749"/>
                </a:lnTo>
                <a:lnTo>
                  <a:pt x="27940" y="400049"/>
                </a:lnTo>
                <a:close/>
              </a:path>
              <a:path w="27940" h="2157729">
                <a:moveTo>
                  <a:pt x="27940" y="412749"/>
                </a:moveTo>
                <a:lnTo>
                  <a:pt x="0" y="412749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2749"/>
                </a:lnTo>
                <a:close/>
              </a:path>
              <a:path w="27940" h="2157729">
                <a:moveTo>
                  <a:pt x="27940" y="419099"/>
                </a:moveTo>
                <a:lnTo>
                  <a:pt x="0" y="419099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419099"/>
                </a:lnTo>
                <a:close/>
              </a:path>
              <a:path w="27940" h="2157729">
                <a:moveTo>
                  <a:pt x="27940" y="431800"/>
                </a:moveTo>
                <a:lnTo>
                  <a:pt x="0" y="43180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31800"/>
                </a:lnTo>
                <a:close/>
              </a:path>
              <a:path w="27940" h="2157729">
                <a:moveTo>
                  <a:pt x="27940" y="457199"/>
                </a:moveTo>
                <a:lnTo>
                  <a:pt x="0" y="457199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457199"/>
                </a:lnTo>
                <a:close/>
              </a:path>
              <a:path w="27940" h="2157729">
                <a:moveTo>
                  <a:pt x="27940" y="527049"/>
                </a:moveTo>
                <a:lnTo>
                  <a:pt x="0" y="52704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27049"/>
                </a:lnTo>
                <a:close/>
              </a:path>
              <a:path w="27940" h="2157729">
                <a:moveTo>
                  <a:pt x="27940" y="565150"/>
                </a:moveTo>
                <a:lnTo>
                  <a:pt x="0" y="56515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5150"/>
                </a:lnTo>
                <a:close/>
              </a:path>
              <a:path w="27940" h="2157729">
                <a:moveTo>
                  <a:pt x="27940" y="570229"/>
                </a:moveTo>
                <a:lnTo>
                  <a:pt x="0" y="570229"/>
                </a:lnTo>
                <a:lnTo>
                  <a:pt x="0" y="576579"/>
                </a:lnTo>
                <a:lnTo>
                  <a:pt x="27940" y="576579"/>
                </a:lnTo>
                <a:lnTo>
                  <a:pt x="27940" y="570229"/>
                </a:lnTo>
                <a:close/>
              </a:path>
              <a:path w="27940" h="2157729">
                <a:moveTo>
                  <a:pt x="27940" y="576579"/>
                </a:moveTo>
                <a:lnTo>
                  <a:pt x="0" y="57657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76579"/>
                </a:lnTo>
                <a:close/>
              </a:path>
              <a:path w="27940" h="2157729">
                <a:moveTo>
                  <a:pt x="27940" y="582930"/>
                </a:moveTo>
                <a:lnTo>
                  <a:pt x="0" y="58293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582930"/>
                </a:lnTo>
                <a:close/>
              </a:path>
              <a:path w="27940" h="2157729">
                <a:moveTo>
                  <a:pt x="27940" y="609600"/>
                </a:moveTo>
                <a:lnTo>
                  <a:pt x="0" y="609600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09600"/>
                </a:lnTo>
                <a:close/>
              </a:path>
              <a:path w="27940" h="215772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2157729">
                <a:moveTo>
                  <a:pt x="27940" y="635000"/>
                </a:moveTo>
                <a:lnTo>
                  <a:pt x="0" y="635000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35000"/>
                </a:lnTo>
                <a:close/>
              </a:path>
              <a:path w="27940" h="2157729">
                <a:moveTo>
                  <a:pt x="27940" y="647700"/>
                </a:moveTo>
                <a:lnTo>
                  <a:pt x="0" y="64770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7700"/>
                </a:lnTo>
                <a:close/>
              </a:path>
              <a:path w="27940" h="2157729">
                <a:moveTo>
                  <a:pt x="27940" y="654050"/>
                </a:moveTo>
                <a:lnTo>
                  <a:pt x="0" y="6540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54050"/>
                </a:lnTo>
                <a:close/>
              </a:path>
              <a:path w="27940" h="2157729">
                <a:moveTo>
                  <a:pt x="27940" y="697230"/>
                </a:moveTo>
                <a:lnTo>
                  <a:pt x="0" y="69723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7230"/>
                </a:lnTo>
                <a:close/>
              </a:path>
              <a:path w="27940" h="2157729">
                <a:moveTo>
                  <a:pt x="27940" y="704849"/>
                </a:moveTo>
                <a:lnTo>
                  <a:pt x="0" y="704849"/>
                </a:lnTo>
                <a:lnTo>
                  <a:pt x="0" y="711199"/>
                </a:lnTo>
                <a:lnTo>
                  <a:pt x="27940" y="711199"/>
                </a:lnTo>
                <a:lnTo>
                  <a:pt x="27940" y="704849"/>
                </a:lnTo>
                <a:close/>
              </a:path>
              <a:path w="27940" h="2157729">
                <a:moveTo>
                  <a:pt x="27940" y="711199"/>
                </a:moveTo>
                <a:lnTo>
                  <a:pt x="0" y="711199"/>
                </a:lnTo>
                <a:lnTo>
                  <a:pt x="0" y="748029"/>
                </a:lnTo>
                <a:lnTo>
                  <a:pt x="27940" y="748029"/>
                </a:lnTo>
                <a:lnTo>
                  <a:pt x="27940" y="711199"/>
                </a:lnTo>
                <a:close/>
              </a:path>
              <a:path w="27940" h="2157729">
                <a:moveTo>
                  <a:pt x="27940" y="748029"/>
                </a:moveTo>
                <a:lnTo>
                  <a:pt x="0" y="748029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48029"/>
                </a:lnTo>
                <a:close/>
              </a:path>
              <a:path w="27940" h="2157729">
                <a:moveTo>
                  <a:pt x="27940" y="754379"/>
                </a:moveTo>
                <a:lnTo>
                  <a:pt x="0" y="754379"/>
                </a:lnTo>
                <a:lnTo>
                  <a:pt x="0" y="786129"/>
                </a:lnTo>
                <a:lnTo>
                  <a:pt x="27940" y="786129"/>
                </a:lnTo>
                <a:lnTo>
                  <a:pt x="27940" y="754379"/>
                </a:lnTo>
                <a:close/>
              </a:path>
              <a:path w="27940" h="2157729">
                <a:moveTo>
                  <a:pt x="27940" y="786129"/>
                </a:moveTo>
                <a:lnTo>
                  <a:pt x="0" y="786129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29"/>
                </a:lnTo>
                <a:close/>
              </a:path>
              <a:path w="27940" h="2157729">
                <a:moveTo>
                  <a:pt x="27940" y="792479"/>
                </a:moveTo>
                <a:lnTo>
                  <a:pt x="0" y="792479"/>
                </a:lnTo>
                <a:lnTo>
                  <a:pt x="0" y="800099"/>
                </a:lnTo>
                <a:lnTo>
                  <a:pt x="27940" y="800099"/>
                </a:lnTo>
                <a:lnTo>
                  <a:pt x="27940" y="792479"/>
                </a:lnTo>
                <a:close/>
              </a:path>
              <a:path w="27940" h="2157729">
                <a:moveTo>
                  <a:pt x="27940" y="800099"/>
                </a:moveTo>
                <a:lnTo>
                  <a:pt x="0" y="80009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00099"/>
                </a:lnTo>
                <a:close/>
              </a:path>
              <a:path w="27940" h="2157729">
                <a:moveTo>
                  <a:pt x="27940" y="838199"/>
                </a:moveTo>
                <a:lnTo>
                  <a:pt x="0" y="838199"/>
                </a:lnTo>
                <a:lnTo>
                  <a:pt x="0" y="843279"/>
                </a:lnTo>
                <a:lnTo>
                  <a:pt x="27940" y="843279"/>
                </a:lnTo>
                <a:lnTo>
                  <a:pt x="27940" y="838199"/>
                </a:lnTo>
                <a:close/>
              </a:path>
              <a:path w="27940" h="2157729">
                <a:moveTo>
                  <a:pt x="27940" y="843280"/>
                </a:moveTo>
                <a:lnTo>
                  <a:pt x="0" y="843280"/>
                </a:lnTo>
                <a:lnTo>
                  <a:pt x="0" y="868679"/>
                </a:lnTo>
                <a:lnTo>
                  <a:pt x="27940" y="868679"/>
                </a:lnTo>
                <a:lnTo>
                  <a:pt x="27940" y="843280"/>
                </a:lnTo>
                <a:close/>
              </a:path>
              <a:path w="27940" h="2157729">
                <a:moveTo>
                  <a:pt x="27940" y="868679"/>
                </a:moveTo>
                <a:lnTo>
                  <a:pt x="0" y="868679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868679"/>
                </a:lnTo>
                <a:close/>
              </a:path>
              <a:path w="27940" h="2157729">
                <a:moveTo>
                  <a:pt x="2794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7940" y="944879"/>
                </a:lnTo>
                <a:lnTo>
                  <a:pt x="27940" y="938530"/>
                </a:lnTo>
                <a:close/>
              </a:path>
              <a:path w="27940" h="2157729">
                <a:moveTo>
                  <a:pt x="27940" y="944879"/>
                </a:moveTo>
                <a:lnTo>
                  <a:pt x="0" y="944879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79"/>
                </a:lnTo>
                <a:close/>
              </a:path>
              <a:path w="27940" h="2157729">
                <a:moveTo>
                  <a:pt x="27940" y="952499"/>
                </a:moveTo>
                <a:lnTo>
                  <a:pt x="0" y="952499"/>
                </a:lnTo>
                <a:lnTo>
                  <a:pt x="0" y="963929"/>
                </a:lnTo>
                <a:lnTo>
                  <a:pt x="27940" y="963929"/>
                </a:lnTo>
                <a:lnTo>
                  <a:pt x="27940" y="952499"/>
                </a:lnTo>
                <a:close/>
              </a:path>
              <a:path w="27940" h="2157729">
                <a:moveTo>
                  <a:pt x="27940" y="963930"/>
                </a:moveTo>
                <a:lnTo>
                  <a:pt x="0" y="96393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63930"/>
                </a:lnTo>
                <a:close/>
              </a:path>
              <a:path w="27940" h="2157729">
                <a:moveTo>
                  <a:pt x="27940" y="990599"/>
                </a:moveTo>
                <a:lnTo>
                  <a:pt x="0" y="9905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990599"/>
                </a:lnTo>
                <a:close/>
              </a:path>
              <a:path w="27940" h="2157729">
                <a:moveTo>
                  <a:pt x="27940" y="1066800"/>
                </a:moveTo>
                <a:lnTo>
                  <a:pt x="0" y="1066800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066800"/>
                </a:lnTo>
                <a:close/>
              </a:path>
              <a:path w="27940" h="2157729">
                <a:moveTo>
                  <a:pt x="27940" y="1212850"/>
                </a:moveTo>
                <a:lnTo>
                  <a:pt x="0" y="1212850"/>
                </a:lnTo>
                <a:lnTo>
                  <a:pt x="0" y="1236979"/>
                </a:lnTo>
                <a:lnTo>
                  <a:pt x="27940" y="1236979"/>
                </a:lnTo>
                <a:lnTo>
                  <a:pt x="27940" y="1212850"/>
                </a:lnTo>
                <a:close/>
              </a:path>
              <a:path w="27940" h="2157729">
                <a:moveTo>
                  <a:pt x="27940" y="1236980"/>
                </a:moveTo>
                <a:lnTo>
                  <a:pt x="0" y="1236980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36980"/>
                </a:lnTo>
                <a:close/>
              </a:path>
              <a:path w="27940" h="2157729">
                <a:moveTo>
                  <a:pt x="27940" y="1289049"/>
                </a:moveTo>
                <a:lnTo>
                  <a:pt x="0" y="1289049"/>
                </a:lnTo>
                <a:lnTo>
                  <a:pt x="0" y="1306829"/>
                </a:lnTo>
                <a:lnTo>
                  <a:pt x="27940" y="1306829"/>
                </a:lnTo>
                <a:lnTo>
                  <a:pt x="27940" y="1289049"/>
                </a:lnTo>
                <a:close/>
              </a:path>
              <a:path w="27940" h="2157729">
                <a:moveTo>
                  <a:pt x="27940" y="1306830"/>
                </a:moveTo>
                <a:lnTo>
                  <a:pt x="0" y="1306830"/>
                </a:lnTo>
                <a:lnTo>
                  <a:pt x="0" y="1319529"/>
                </a:lnTo>
                <a:lnTo>
                  <a:pt x="27940" y="1319529"/>
                </a:lnTo>
                <a:lnTo>
                  <a:pt x="27940" y="1306830"/>
                </a:lnTo>
                <a:close/>
              </a:path>
              <a:path w="27940" h="2157729">
                <a:moveTo>
                  <a:pt x="27940" y="1319530"/>
                </a:moveTo>
                <a:lnTo>
                  <a:pt x="0" y="1319530"/>
                </a:lnTo>
                <a:lnTo>
                  <a:pt x="0" y="1346199"/>
                </a:lnTo>
                <a:lnTo>
                  <a:pt x="27940" y="1346199"/>
                </a:lnTo>
                <a:lnTo>
                  <a:pt x="27940" y="1319530"/>
                </a:lnTo>
                <a:close/>
              </a:path>
              <a:path w="27940" h="2157729">
                <a:moveTo>
                  <a:pt x="27940" y="1346200"/>
                </a:moveTo>
                <a:lnTo>
                  <a:pt x="0" y="1346200"/>
                </a:lnTo>
                <a:lnTo>
                  <a:pt x="0" y="1376679"/>
                </a:lnTo>
                <a:lnTo>
                  <a:pt x="27940" y="1376679"/>
                </a:lnTo>
                <a:lnTo>
                  <a:pt x="27940" y="1346200"/>
                </a:lnTo>
                <a:close/>
              </a:path>
              <a:path w="27940" h="2157729">
                <a:moveTo>
                  <a:pt x="27940" y="1376679"/>
                </a:moveTo>
                <a:lnTo>
                  <a:pt x="0" y="1376679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6679"/>
                </a:lnTo>
                <a:close/>
              </a:path>
              <a:path w="27940" h="2157729">
                <a:moveTo>
                  <a:pt x="27940" y="1383029"/>
                </a:moveTo>
                <a:lnTo>
                  <a:pt x="0" y="1383029"/>
                </a:lnTo>
                <a:lnTo>
                  <a:pt x="0" y="1389379"/>
                </a:lnTo>
                <a:lnTo>
                  <a:pt x="27940" y="1389379"/>
                </a:lnTo>
                <a:lnTo>
                  <a:pt x="27940" y="1383029"/>
                </a:lnTo>
                <a:close/>
              </a:path>
              <a:path w="27940" h="2157729">
                <a:moveTo>
                  <a:pt x="27940" y="1389379"/>
                </a:moveTo>
                <a:lnTo>
                  <a:pt x="0" y="1389379"/>
                </a:lnTo>
                <a:lnTo>
                  <a:pt x="0" y="1422399"/>
                </a:lnTo>
                <a:lnTo>
                  <a:pt x="27940" y="1422399"/>
                </a:lnTo>
                <a:lnTo>
                  <a:pt x="27940" y="1389379"/>
                </a:lnTo>
                <a:close/>
              </a:path>
              <a:path w="27940" h="2157729">
                <a:moveTo>
                  <a:pt x="27940" y="1422399"/>
                </a:moveTo>
                <a:lnTo>
                  <a:pt x="0" y="1422399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22399"/>
                </a:lnTo>
                <a:close/>
              </a:path>
              <a:path w="27940" h="2157729">
                <a:moveTo>
                  <a:pt x="27940" y="1446530"/>
                </a:moveTo>
                <a:lnTo>
                  <a:pt x="0" y="1446530"/>
                </a:lnTo>
                <a:lnTo>
                  <a:pt x="0" y="1498599"/>
                </a:lnTo>
                <a:lnTo>
                  <a:pt x="27940" y="1498599"/>
                </a:lnTo>
                <a:lnTo>
                  <a:pt x="27940" y="1446530"/>
                </a:lnTo>
                <a:close/>
              </a:path>
              <a:path w="27940" h="2157729">
                <a:moveTo>
                  <a:pt x="27940" y="1498600"/>
                </a:moveTo>
                <a:lnTo>
                  <a:pt x="0" y="1498600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498600"/>
                </a:lnTo>
                <a:close/>
              </a:path>
              <a:path w="27940" h="2157729">
                <a:moveTo>
                  <a:pt x="27940" y="1819909"/>
                </a:moveTo>
                <a:lnTo>
                  <a:pt x="0" y="1819909"/>
                </a:lnTo>
                <a:lnTo>
                  <a:pt x="0" y="2059939"/>
                </a:lnTo>
                <a:lnTo>
                  <a:pt x="1270" y="2059939"/>
                </a:lnTo>
                <a:lnTo>
                  <a:pt x="1270" y="2063749"/>
                </a:lnTo>
                <a:lnTo>
                  <a:pt x="2540" y="2063749"/>
                </a:lnTo>
                <a:lnTo>
                  <a:pt x="2540" y="2068829"/>
                </a:lnTo>
                <a:lnTo>
                  <a:pt x="3810" y="2068829"/>
                </a:lnTo>
                <a:lnTo>
                  <a:pt x="3810" y="2073909"/>
                </a:lnTo>
                <a:lnTo>
                  <a:pt x="5079" y="2073909"/>
                </a:lnTo>
                <a:lnTo>
                  <a:pt x="5079" y="2077719"/>
                </a:lnTo>
                <a:lnTo>
                  <a:pt x="6350" y="2077719"/>
                </a:lnTo>
                <a:lnTo>
                  <a:pt x="6350" y="2082799"/>
                </a:lnTo>
                <a:lnTo>
                  <a:pt x="7620" y="2082799"/>
                </a:lnTo>
                <a:lnTo>
                  <a:pt x="7620" y="2087879"/>
                </a:lnTo>
                <a:lnTo>
                  <a:pt x="27940" y="2087879"/>
                </a:lnTo>
                <a:lnTo>
                  <a:pt x="27940" y="1819909"/>
                </a:lnTo>
                <a:close/>
              </a:path>
              <a:path w="27940" h="2157729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2157729">
                <a:moveTo>
                  <a:pt x="27940" y="1800859"/>
                </a:moveTo>
                <a:lnTo>
                  <a:pt x="0" y="1800859"/>
                </a:lnTo>
                <a:lnTo>
                  <a:pt x="0" y="1811019"/>
                </a:lnTo>
                <a:lnTo>
                  <a:pt x="27940" y="1811019"/>
                </a:lnTo>
                <a:lnTo>
                  <a:pt x="27940" y="1800859"/>
                </a:lnTo>
                <a:close/>
              </a:path>
              <a:path w="27940" h="2157729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2157729">
                <a:moveTo>
                  <a:pt x="27940" y="1781809"/>
                </a:moveTo>
                <a:lnTo>
                  <a:pt x="0" y="1781809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09"/>
                </a:lnTo>
                <a:close/>
              </a:path>
              <a:path w="27940" h="2157729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2157729">
                <a:moveTo>
                  <a:pt x="27940" y="1762760"/>
                </a:moveTo>
                <a:lnTo>
                  <a:pt x="0" y="1762760"/>
                </a:lnTo>
                <a:lnTo>
                  <a:pt x="0" y="1772919"/>
                </a:lnTo>
                <a:lnTo>
                  <a:pt x="27940" y="1772919"/>
                </a:lnTo>
                <a:lnTo>
                  <a:pt x="27940" y="1762760"/>
                </a:lnTo>
                <a:close/>
              </a:path>
              <a:path w="27940" h="2157729">
                <a:moveTo>
                  <a:pt x="27940" y="1755139"/>
                </a:moveTo>
                <a:lnTo>
                  <a:pt x="0" y="1755139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39"/>
                </a:lnTo>
                <a:close/>
              </a:path>
              <a:path w="27940" h="2157729">
                <a:moveTo>
                  <a:pt x="27940" y="1743709"/>
                </a:moveTo>
                <a:lnTo>
                  <a:pt x="0" y="1743709"/>
                </a:lnTo>
                <a:lnTo>
                  <a:pt x="0" y="1753869"/>
                </a:lnTo>
                <a:lnTo>
                  <a:pt x="27940" y="1753869"/>
                </a:lnTo>
                <a:lnTo>
                  <a:pt x="27940" y="1743709"/>
                </a:lnTo>
                <a:close/>
              </a:path>
              <a:path w="27940" h="2157729">
                <a:moveTo>
                  <a:pt x="27940" y="1736089"/>
                </a:moveTo>
                <a:lnTo>
                  <a:pt x="0" y="1736089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89"/>
                </a:lnTo>
                <a:close/>
              </a:path>
              <a:path w="27940" h="2157729">
                <a:moveTo>
                  <a:pt x="27940" y="1724659"/>
                </a:moveTo>
                <a:lnTo>
                  <a:pt x="0" y="1724659"/>
                </a:lnTo>
                <a:lnTo>
                  <a:pt x="0" y="1734819"/>
                </a:lnTo>
                <a:lnTo>
                  <a:pt x="27940" y="1734819"/>
                </a:lnTo>
                <a:lnTo>
                  <a:pt x="27940" y="1724659"/>
                </a:lnTo>
                <a:close/>
              </a:path>
              <a:path w="27940" h="2157729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2157729">
                <a:moveTo>
                  <a:pt x="27940" y="1705609"/>
                </a:moveTo>
                <a:lnTo>
                  <a:pt x="0" y="1705609"/>
                </a:lnTo>
                <a:lnTo>
                  <a:pt x="0" y="1715769"/>
                </a:lnTo>
                <a:lnTo>
                  <a:pt x="27940" y="1715769"/>
                </a:lnTo>
                <a:lnTo>
                  <a:pt x="27940" y="1705609"/>
                </a:lnTo>
                <a:close/>
              </a:path>
              <a:path w="27940" h="2157729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2157729">
                <a:moveTo>
                  <a:pt x="27940" y="1686559"/>
                </a:moveTo>
                <a:lnTo>
                  <a:pt x="0" y="1686559"/>
                </a:lnTo>
                <a:lnTo>
                  <a:pt x="0" y="1696719"/>
                </a:lnTo>
                <a:lnTo>
                  <a:pt x="27940" y="1696719"/>
                </a:lnTo>
                <a:lnTo>
                  <a:pt x="27940" y="1686559"/>
                </a:lnTo>
                <a:close/>
              </a:path>
              <a:path w="27940" h="2157729">
                <a:moveTo>
                  <a:pt x="27940" y="1678939"/>
                </a:moveTo>
                <a:lnTo>
                  <a:pt x="0" y="1678939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39"/>
                </a:lnTo>
                <a:close/>
              </a:path>
              <a:path w="27940" h="2157729">
                <a:moveTo>
                  <a:pt x="27940" y="1667510"/>
                </a:moveTo>
                <a:lnTo>
                  <a:pt x="0" y="1667510"/>
                </a:lnTo>
                <a:lnTo>
                  <a:pt x="0" y="1677669"/>
                </a:lnTo>
                <a:lnTo>
                  <a:pt x="27940" y="1677669"/>
                </a:lnTo>
                <a:lnTo>
                  <a:pt x="27940" y="1667510"/>
                </a:lnTo>
                <a:close/>
              </a:path>
              <a:path w="27940" h="2157729">
                <a:moveTo>
                  <a:pt x="2794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9889"/>
                </a:lnTo>
                <a:close/>
              </a:path>
              <a:path w="27940" h="2157729">
                <a:moveTo>
                  <a:pt x="27940" y="1648459"/>
                </a:moveTo>
                <a:lnTo>
                  <a:pt x="0" y="1648459"/>
                </a:lnTo>
                <a:lnTo>
                  <a:pt x="0" y="1658619"/>
                </a:lnTo>
                <a:lnTo>
                  <a:pt x="27940" y="1658619"/>
                </a:lnTo>
                <a:lnTo>
                  <a:pt x="27940" y="1648459"/>
                </a:lnTo>
                <a:close/>
              </a:path>
              <a:path w="27940" h="2157729">
                <a:moveTo>
                  <a:pt x="2794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640839"/>
                </a:lnTo>
                <a:close/>
              </a:path>
              <a:path w="27940" h="2157729">
                <a:moveTo>
                  <a:pt x="27940" y="1629409"/>
                </a:moveTo>
                <a:lnTo>
                  <a:pt x="0" y="1629409"/>
                </a:lnTo>
                <a:lnTo>
                  <a:pt x="0" y="1639569"/>
                </a:lnTo>
                <a:lnTo>
                  <a:pt x="27940" y="1639569"/>
                </a:lnTo>
                <a:lnTo>
                  <a:pt x="27940" y="1629409"/>
                </a:lnTo>
                <a:close/>
              </a:path>
              <a:path w="27940" h="2157729">
                <a:moveTo>
                  <a:pt x="27940" y="1615439"/>
                </a:moveTo>
                <a:lnTo>
                  <a:pt x="0" y="161543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15439"/>
                </a:lnTo>
                <a:close/>
              </a:path>
              <a:path w="27940" h="2157729">
                <a:moveTo>
                  <a:pt x="27940" y="1604009"/>
                </a:moveTo>
                <a:lnTo>
                  <a:pt x="0" y="1604009"/>
                </a:lnTo>
                <a:lnTo>
                  <a:pt x="0" y="1614169"/>
                </a:lnTo>
                <a:lnTo>
                  <a:pt x="27940" y="1614169"/>
                </a:lnTo>
                <a:lnTo>
                  <a:pt x="27940" y="1604009"/>
                </a:lnTo>
                <a:close/>
              </a:path>
              <a:path w="27940" h="215772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2157729">
                <a:moveTo>
                  <a:pt x="27940" y="1584960"/>
                </a:moveTo>
                <a:lnTo>
                  <a:pt x="0" y="1584960"/>
                </a:lnTo>
                <a:lnTo>
                  <a:pt x="0" y="1595119"/>
                </a:lnTo>
                <a:lnTo>
                  <a:pt x="27940" y="1595119"/>
                </a:lnTo>
                <a:lnTo>
                  <a:pt x="27940" y="1584960"/>
                </a:lnTo>
                <a:close/>
              </a:path>
              <a:path w="27940" h="215772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2157729">
                <a:moveTo>
                  <a:pt x="27940" y="1565909"/>
                </a:moveTo>
                <a:lnTo>
                  <a:pt x="0" y="1565909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09"/>
                </a:lnTo>
                <a:close/>
              </a:path>
              <a:path w="27940" h="215772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2157729">
                <a:moveTo>
                  <a:pt x="27940" y="1546859"/>
                </a:moveTo>
                <a:lnTo>
                  <a:pt x="0" y="1546859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59"/>
                </a:lnTo>
                <a:close/>
              </a:path>
              <a:path w="27940" h="215772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2157729">
                <a:moveTo>
                  <a:pt x="27940" y="1527809"/>
                </a:moveTo>
                <a:lnTo>
                  <a:pt x="0" y="1527809"/>
                </a:lnTo>
                <a:lnTo>
                  <a:pt x="0" y="1537969"/>
                </a:lnTo>
                <a:lnTo>
                  <a:pt x="27940" y="1537969"/>
                </a:lnTo>
                <a:lnTo>
                  <a:pt x="27940" y="1527809"/>
                </a:lnTo>
                <a:close/>
              </a:path>
              <a:path w="27940" h="215772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2157729">
                <a:moveTo>
                  <a:pt x="27940" y="1517649"/>
                </a:moveTo>
                <a:lnTo>
                  <a:pt x="0" y="1517649"/>
                </a:lnTo>
                <a:lnTo>
                  <a:pt x="0" y="1518919"/>
                </a:lnTo>
                <a:lnTo>
                  <a:pt x="27940" y="1518919"/>
                </a:lnTo>
                <a:lnTo>
                  <a:pt x="27940" y="1517649"/>
                </a:lnTo>
                <a:close/>
              </a:path>
              <a:path w="27940" h="2157729">
                <a:moveTo>
                  <a:pt x="27940" y="2087879"/>
                </a:moveTo>
                <a:lnTo>
                  <a:pt x="8890" y="2087879"/>
                </a:lnTo>
                <a:lnTo>
                  <a:pt x="8890" y="2091689"/>
                </a:lnTo>
                <a:lnTo>
                  <a:pt x="10160" y="2091689"/>
                </a:lnTo>
                <a:lnTo>
                  <a:pt x="10160" y="2096769"/>
                </a:lnTo>
                <a:lnTo>
                  <a:pt x="11429" y="2096769"/>
                </a:lnTo>
                <a:lnTo>
                  <a:pt x="11429" y="2101849"/>
                </a:lnTo>
                <a:lnTo>
                  <a:pt x="12700" y="2101849"/>
                </a:lnTo>
                <a:lnTo>
                  <a:pt x="12700" y="2105659"/>
                </a:lnTo>
                <a:lnTo>
                  <a:pt x="13970" y="2105659"/>
                </a:lnTo>
                <a:lnTo>
                  <a:pt x="13970" y="2110739"/>
                </a:lnTo>
                <a:lnTo>
                  <a:pt x="15240" y="2110739"/>
                </a:lnTo>
                <a:lnTo>
                  <a:pt x="15240" y="2115819"/>
                </a:lnTo>
                <a:lnTo>
                  <a:pt x="16510" y="2115819"/>
                </a:lnTo>
                <a:lnTo>
                  <a:pt x="16510" y="2119629"/>
                </a:lnTo>
                <a:lnTo>
                  <a:pt x="17779" y="2119629"/>
                </a:lnTo>
                <a:lnTo>
                  <a:pt x="17779" y="2124709"/>
                </a:lnTo>
                <a:lnTo>
                  <a:pt x="19050" y="2124709"/>
                </a:lnTo>
                <a:lnTo>
                  <a:pt x="19050" y="2129789"/>
                </a:lnTo>
                <a:lnTo>
                  <a:pt x="20320" y="2129789"/>
                </a:lnTo>
                <a:lnTo>
                  <a:pt x="20320" y="2133599"/>
                </a:lnTo>
                <a:lnTo>
                  <a:pt x="21590" y="2133599"/>
                </a:lnTo>
                <a:lnTo>
                  <a:pt x="21590" y="2138679"/>
                </a:lnTo>
                <a:lnTo>
                  <a:pt x="22860" y="2138679"/>
                </a:lnTo>
                <a:lnTo>
                  <a:pt x="22860" y="2143759"/>
                </a:lnTo>
                <a:lnTo>
                  <a:pt x="24129" y="2143759"/>
                </a:lnTo>
                <a:lnTo>
                  <a:pt x="24129" y="2148839"/>
                </a:lnTo>
                <a:lnTo>
                  <a:pt x="25400" y="2148839"/>
                </a:lnTo>
                <a:lnTo>
                  <a:pt x="25400" y="2152649"/>
                </a:lnTo>
                <a:lnTo>
                  <a:pt x="26670" y="2152649"/>
                </a:lnTo>
                <a:lnTo>
                  <a:pt x="26670" y="2157729"/>
                </a:lnTo>
                <a:lnTo>
                  <a:pt x="27940" y="2157729"/>
                </a:lnTo>
                <a:lnTo>
                  <a:pt x="27940" y="2087879"/>
                </a:lnTo>
                <a:close/>
              </a:path>
            </a:pathLst>
          </a:custGeom>
          <a:solidFill>
            <a:srgbClr val="1E3C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8230869" y="3329940"/>
            <a:ext cx="26670" cy="2230120"/>
          </a:xfrm>
          <a:custGeom>
            <a:avLst/>
            <a:gdLst/>
            <a:ahLst/>
            <a:cxnLst/>
            <a:rect l="l" t="t" r="r" b="b"/>
            <a:pathLst>
              <a:path w="26670" h="2230120">
                <a:moveTo>
                  <a:pt x="2031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2230120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30120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30120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30120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30120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30120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30120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30120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30120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30120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30120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30120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30120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30120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30120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30120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30120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30120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30120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30120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30120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30120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30120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30120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30120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30120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30120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30120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30120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30120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30120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30120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3012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30120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30120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30120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30120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30120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30120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30120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30120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30120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30120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30120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30120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30120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30120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30120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30120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30120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30120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301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30120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301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30120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301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30120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301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30120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301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30120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30120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3012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30120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3012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301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3012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30120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3012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30120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3012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30120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30120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30120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30120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30120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30120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30120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30120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30120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30120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30120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30120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30120">
                <a:moveTo>
                  <a:pt x="26670" y="2062480"/>
                </a:moveTo>
                <a:lnTo>
                  <a:pt x="0" y="2062480"/>
                </a:lnTo>
                <a:lnTo>
                  <a:pt x="0" y="2137410"/>
                </a:lnTo>
                <a:lnTo>
                  <a:pt x="1270" y="2137410"/>
                </a:lnTo>
                <a:lnTo>
                  <a:pt x="1270" y="2141220"/>
                </a:lnTo>
                <a:lnTo>
                  <a:pt x="2539" y="2141220"/>
                </a:lnTo>
                <a:lnTo>
                  <a:pt x="2539" y="2146300"/>
                </a:lnTo>
                <a:lnTo>
                  <a:pt x="3809" y="2146300"/>
                </a:lnTo>
                <a:lnTo>
                  <a:pt x="3809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30120">
                <a:moveTo>
                  <a:pt x="26670" y="2217420"/>
                </a:moveTo>
                <a:lnTo>
                  <a:pt x="22859" y="2217420"/>
                </a:lnTo>
                <a:lnTo>
                  <a:pt x="22859" y="2221230"/>
                </a:lnTo>
                <a:lnTo>
                  <a:pt x="24129" y="2221230"/>
                </a:lnTo>
                <a:lnTo>
                  <a:pt x="24129" y="2227580"/>
                </a:lnTo>
                <a:lnTo>
                  <a:pt x="25400" y="2227580"/>
                </a:lnTo>
                <a:lnTo>
                  <a:pt x="25400" y="2230120"/>
                </a:lnTo>
                <a:lnTo>
                  <a:pt x="26670" y="2230120"/>
                </a:lnTo>
                <a:lnTo>
                  <a:pt x="26670" y="2217420"/>
                </a:lnTo>
                <a:close/>
              </a:path>
              <a:path w="26670" h="2230120">
                <a:moveTo>
                  <a:pt x="26670" y="2198370"/>
                </a:moveTo>
                <a:lnTo>
                  <a:pt x="17779" y="2198370"/>
                </a:lnTo>
                <a:lnTo>
                  <a:pt x="17779" y="2202180"/>
                </a:lnTo>
                <a:lnTo>
                  <a:pt x="19050" y="2202180"/>
                </a:lnTo>
                <a:lnTo>
                  <a:pt x="19050" y="2208530"/>
                </a:lnTo>
                <a:lnTo>
                  <a:pt x="20320" y="2208530"/>
                </a:lnTo>
                <a:lnTo>
                  <a:pt x="20320" y="2213610"/>
                </a:lnTo>
                <a:lnTo>
                  <a:pt x="21589" y="2213610"/>
                </a:lnTo>
                <a:lnTo>
                  <a:pt x="21589" y="2217420"/>
                </a:lnTo>
                <a:lnTo>
                  <a:pt x="22859" y="2217420"/>
                </a:lnTo>
                <a:lnTo>
                  <a:pt x="2285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30120">
                <a:moveTo>
                  <a:pt x="26670" y="2175510"/>
                </a:moveTo>
                <a:lnTo>
                  <a:pt x="11429" y="2175510"/>
                </a:lnTo>
                <a:lnTo>
                  <a:pt x="11429" y="2179320"/>
                </a:lnTo>
                <a:lnTo>
                  <a:pt x="12700" y="2179320"/>
                </a:lnTo>
                <a:lnTo>
                  <a:pt x="12700" y="2183130"/>
                </a:lnTo>
                <a:lnTo>
                  <a:pt x="13970" y="2183130"/>
                </a:lnTo>
                <a:lnTo>
                  <a:pt x="13970" y="2189480"/>
                </a:lnTo>
                <a:lnTo>
                  <a:pt x="15239" y="2189480"/>
                </a:lnTo>
                <a:lnTo>
                  <a:pt x="15239" y="2194560"/>
                </a:lnTo>
                <a:lnTo>
                  <a:pt x="16509" y="2194560"/>
                </a:lnTo>
                <a:lnTo>
                  <a:pt x="16509" y="2198370"/>
                </a:lnTo>
                <a:lnTo>
                  <a:pt x="17779" y="2198370"/>
                </a:lnTo>
                <a:lnTo>
                  <a:pt x="1777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30120">
                <a:moveTo>
                  <a:pt x="26670" y="2156460"/>
                </a:moveTo>
                <a:lnTo>
                  <a:pt x="6350" y="2156460"/>
                </a:lnTo>
                <a:lnTo>
                  <a:pt x="6350" y="2160270"/>
                </a:lnTo>
                <a:lnTo>
                  <a:pt x="7620" y="2160270"/>
                </a:lnTo>
                <a:lnTo>
                  <a:pt x="7620" y="2166620"/>
                </a:lnTo>
                <a:lnTo>
                  <a:pt x="8889" y="2166620"/>
                </a:lnTo>
                <a:lnTo>
                  <a:pt x="8889" y="2170430"/>
                </a:lnTo>
                <a:lnTo>
                  <a:pt x="10159" y="2170430"/>
                </a:lnTo>
                <a:lnTo>
                  <a:pt x="10159" y="2175510"/>
                </a:lnTo>
                <a:lnTo>
                  <a:pt x="11429" y="2175510"/>
                </a:lnTo>
                <a:lnTo>
                  <a:pt x="1142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30120">
                <a:moveTo>
                  <a:pt x="26670" y="2152650"/>
                </a:moveTo>
                <a:lnTo>
                  <a:pt x="5079" y="2152650"/>
                </a:lnTo>
                <a:lnTo>
                  <a:pt x="5079" y="2156460"/>
                </a:lnTo>
                <a:lnTo>
                  <a:pt x="6350" y="2156460"/>
                </a:lnTo>
                <a:lnTo>
                  <a:pt x="635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257540" y="3342640"/>
            <a:ext cx="163829" cy="35026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421369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7779" y="0"/>
                </a:moveTo>
                <a:lnTo>
                  <a:pt x="0" y="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3401059">
                <a:moveTo>
                  <a:pt x="2793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3401059">
                <a:moveTo>
                  <a:pt x="27939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77800"/>
                </a:lnTo>
                <a:close/>
              </a:path>
              <a:path w="27940" h="3401059">
                <a:moveTo>
                  <a:pt x="2793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196850"/>
                </a:lnTo>
                <a:close/>
              </a:path>
              <a:path w="27940" h="34010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401059">
                <a:moveTo>
                  <a:pt x="27939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22250"/>
                </a:lnTo>
                <a:close/>
              </a:path>
              <a:path w="27940" h="3401059">
                <a:moveTo>
                  <a:pt x="27939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254000"/>
                </a:lnTo>
                <a:close/>
              </a:path>
              <a:path w="27940" h="3401059">
                <a:moveTo>
                  <a:pt x="27939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39" y="273050"/>
                </a:lnTo>
                <a:lnTo>
                  <a:pt x="27939" y="260350"/>
                </a:lnTo>
                <a:close/>
              </a:path>
              <a:path w="27940" h="3401059">
                <a:moveTo>
                  <a:pt x="27939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39" y="279399"/>
                </a:lnTo>
                <a:lnTo>
                  <a:pt x="27939" y="273050"/>
                </a:lnTo>
                <a:close/>
              </a:path>
              <a:path w="27940" h="3401059">
                <a:moveTo>
                  <a:pt x="27939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79400"/>
                </a:lnTo>
                <a:close/>
              </a:path>
              <a:path w="27940" h="3401059">
                <a:moveTo>
                  <a:pt x="27939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292100"/>
                </a:lnTo>
                <a:close/>
              </a:path>
              <a:path w="27940" h="3401059">
                <a:moveTo>
                  <a:pt x="27939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17500"/>
                </a:lnTo>
                <a:close/>
              </a:path>
              <a:path w="27940" h="3401059">
                <a:moveTo>
                  <a:pt x="27939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387350"/>
                </a:lnTo>
                <a:close/>
              </a:path>
              <a:path w="27940" h="3401059">
                <a:moveTo>
                  <a:pt x="27939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425450"/>
                </a:lnTo>
                <a:close/>
              </a:path>
              <a:path w="27940" h="3401059">
                <a:moveTo>
                  <a:pt x="27939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30530"/>
                </a:lnTo>
                <a:close/>
              </a:path>
              <a:path w="27940" h="3401059">
                <a:moveTo>
                  <a:pt x="27939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39" y="443229"/>
                </a:lnTo>
                <a:lnTo>
                  <a:pt x="27939" y="436880"/>
                </a:lnTo>
                <a:close/>
              </a:path>
              <a:path w="27940" h="3401059">
                <a:moveTo>
                  <a:pt x="27939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3230"/>
                </a:lnTo>
                <a:close/>
              </a:path>
              <a:path w="27940" h="3401059">
                <a:moveTo>
                  <a:pt x="27939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39" y="487680"/>
                </a:lnTo>
                <a:lnTo>
                  <a:pt x="27939" y="469900"/>
                </a:lnTo>
                <a:close/>
              </a:path>
              <a:path w="27940" h="3401059">
                <a:moveTo>
                  <a:pt x="27939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7680"/>
                </a:lnTo>
                <a:close/>
              </a:path>
              <a:path w="27940" h="3401059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3401059">
                <a:moveTo>
                  <a:pt x="27939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8000"/>
                </a:lnTo>
                <a:close/>
              </a:path>
              <a:path w="27940" h="3401059">
                <a:moveTo>
                  <a:pt x="27939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14350"/>
                </a:lnTo>
                <a:close/>
              </a:path>
              <a:path w="27940" h="3401059">
                <a:moveTo>
                  <a:pt x="27939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39" y="565150"/>
                </a:lnTo>
                <a:lnTo>
                  <a:pt x="27939" y="557530"/>
                </a:lnTo>
                <a:close/>
              </a:path>
              <a:path w="27940" h="3401059">
                <a:moveTo>
                  <a:pt x="27939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65150"/>
                </a:lnTo>
                <a:close/>
              </a:path>
              <a:path w="27940" h="3401059">
                <a:moveTo>
                  <a:pt x="27939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39" y="608330"/>
                </a:lnTo>
                <a:lnTo>
                  <a:pt x="27939" y="571500"/>
                </a:lnTo>
                <a:close/>
              </a:path>
              <a:path w="27940" h="3401059">
                <a:moveTo>
                  <a:pt x="27939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39" y="614679"/>
                </a:lnTo>
                <a:lnTo>
                  <a:pt x="27939" y="608330"/>
                </a:lnTo>
                <a:close/>
              </a:path>
              <a:path w="27940" h="3401059">
                <a:moveTo>
                  <a:pt x="27939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14680"/>
                </a:lnTo>
                <a:close/>
              </a:path>
              <a:path w="27940" h="3401059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3401059">
                <a:moveTo>
                  <a:pt x="2793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2780"/>
                </a:lnTo>
                <a:close/>
              </a:path>
              <a:path w="27940" h="3401059">
                <a:moveTo>
                  <a:pt x="27939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60400"/>
                </a:lnTo>
                <a:close/>
              </a:path>
              <a:path w="27940" h="3401059">
                <a:moveTo>
                  <a:pt x="27939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98500"/>
                </a:lnTo>
                <a:close/>
              </a:path>
              <a:path w="27940" h="3401059">
                <a:moveTo>
                  <a:pt x="27939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03580"/>
                </a:lnTo>
                <a:close/>
              </a:path>
              <a:path w="27940" h="3401059">
                <a:moveTo>
                  <a:pt x="27939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39" y="798830"/>
                </a:lnTo>
                <a:lnTo>
                  <a:pt x="27939" y="728980"/>
                </a:lnTo>
                <a:close/>
              </a:path>
              <a:path w="27940" h="3401059">
                <a:moveTo>
                  <a:pt x="27939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98830"/>
                </a:lnTo>
                <a:close/>
              </a:path>
              <a:path w="27940" h="3401059">
                <a:moveTo>
                  <a:pt x="27939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39" y="812800"/>
                </a:lnTo>
                <a:lnTo>
                  <a:pt x="27939" y="805180"/>
                </a:lnTo>
                <a:close/>
              </a:path>
              <a:path w="27940" h="3401059">
                <a:moveTo>
                  <a:pt x="27939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812800"/>
                </a:lnTo>
                <a:close/>
              </a:path>
              <a:path w="27940" h="3401059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3401059">
                <a:moveTo>
                  <a:pt x="27939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50900"/>
                </a:lnTo>
                <a:close/>
              </a:path>
              <a:path w="27940" h="3401059">
                <a:moveTo>
                  <a:pt x="27939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927100"/>
                </a:lnTo>
                <a:close/>
              </a:path>
              <a:path w="27940" h="3401059">
                <a:moveTo>
                  <a:pt x="27939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39" y="1097280"/>
                </a:lnTo>
                <a:lnTo>
                  <a:pt x="27939" y="1073150"/>
                </a:lnTo>
                <a:close/>
              </a:path>
              <a:path w="27940" h="3401059">
                <a:moveTo>
                  <a:pt x="27939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39" y="1149350"/>
                </a:lnTo>
                <a:lnTo>
                  <a:pt x="27939" y="1097280"/>
                </a:lnTo>
                <a:close/>
              </a:path>
              <a:path w="27940" h="3401059">
                <a:moveTo>
                  <a:pt x="27939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49350"/>
                </a:lnTo>
                <a:close/>
              </a:path>
              <a:path w="27940" h="3401059">
                <a:moveTo>
                  <a:pt x="27939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67130"/>
                </a:lnTo>
                <a:close/>
              </a:path>
              <a:path w="27940" h="3401059">
                <a:moveTo>
                  <a:pt x="27939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9830"/>
                </a:lnTo>
                <a:close/>
              </a:path>
              <a:path w="27940" h="3401059">
                <a:moveTo>
                  <a:pt x="27939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39" y="1236980"/>
                </a:lnTo>
                <a:lnTo>
                  <a:pt x="27939" y="1206500"/>
                </a:lnTo>
                <a:close/>
              </a:path>
              <a:path w="27940" h="3401059">
                <a:moveTo>
                  <a:pt x="27939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39" y="1243330"/>
                </a:lnTo>
                <a:lnTo>
                  <a:pt x="27939" y="1236980"/>
                </a:lnTo>
                <a:close/>
              </a:path>
              <a:path w="27940" h="3401059">
                <a:moveTo>
                  <a:pt x="27939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43330"/>
                </a:lnTo>
                <a:close/>
              </a:path>
              <a:path w="27940" h="3401059">
                <a:moveTo>
                  <a:pt x="27939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49680"/>
                </a:lnTo>
                <a:close/>
              </a:path>
              <a:path w="27940" h="3401059">
                <a:moveTo>
                  <a:pt x="27939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39" y="1306830"/>
                </a:lnTo>
                <a:lnTo>
                  <a:pt x="27939" y="1282700"/>
                </a:lnTo>
                <a:close/>
              </a:path>
              <a:path w="27940" h="3401059">
                <a:moveTo>
                  <a:pt x="27939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39" y="1358900"/>
                </a:lnTo>
                <a:lnTo>
                  <a:pt x="27939" y="1306830"/>
                </a:lnTo>
                <a:close/>
              </a:path>
              <a:path w="27940" h="3401059">
                <a:moveTo>
                  <a:pt x="27939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39" y="1376680"/>
                </a:lnTo>
                <a:lnTo>
                  <a:pt x="27939" y="1358900"/>
                </a:lnTo>
                <a:close/>
              </a:path>
              <a:path w="27940" h="3401059">
                <a:moveTo>
                  <a:pt x="27939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39" y="1948180"/>
                </a:lnTo>
                <a:lnTo>
                  <a:pt x="27939" y="1680210"/>
                </a:lnTo>
                <a:close/>
              </a:path>
              <a:path w="27940" h="3401059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3401059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3401059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3401059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3401059">
                <a:moveTo>
                  <a:pt x="27939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89"/>
                </a:lnTo>
                <a:close/>
              </a:path>
              <a:path w="27940" h="3401059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3401059">
                <a:moveTo>
                  <a:pt x="27939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39" y="1621789"/>
                </a:lnTo>
                <a:lnTo>
                  <a:pt x="27939" y="1615439"/>
                </a:lnTo>
                <a:close/>
              </a:path>
              <a:path w="27940" h="3401059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34010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4010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401059">
                <a:moveTo>
                  <a:pt x="27939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40"/>
                </a:lnTo>
                <a:close/>
              </a:path>
              <a:path w="27940" h="34010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401059">
                <a:moveTo>
                  <a:pt x="27939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90"/>
                </a:lnTo>
                <a:close/>
              </a:path>
              <a:path w="27940" h="34010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4010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4010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4010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4010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4010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4010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401059">
                <a:moveTo>
                  <a:pt x="27939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75739"/>
                </a:lnTo>
                <a:close/>
              </a:path>
              <a:path w="27940" h="3401059">
                <a:moveTo>
                  <a:pt x="27939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39" y="1474470"/>
                </a:lnTo>
                <a:lnTo>
                  <a:pt x="27939" y="1464310"/>
                </a:lnTo>
                <a:close/>
              </a:path>
              <a:path w="27940" h="3401059">
                <a:moveTo>
                  <a:pt x="27939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39" y="1463040"/>
                </a:lnTo>
                <a:lnTo>
                  <a:pt x="27939" y="1456690"/>
                </a:lnTo>
                <a:close/>
              </a:path>
              <a:path w="27940" h="3401059">
                <a:moveTo>
                  <a:pt x="27939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39" y="1455420"/>
                </a:lnTo>
                <a:lnTo>
                  <a:pt x="27939" y="1445260"/>
                </a:lnTo>
                <a:close/>
              </a:path>
              <a:path w="27940" h="3401059">
                <a:moveTo>
                  <a:pt x="27939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39" y="1443989"/>
                </a:lnTo>
                <a:lnTo>
                  <a:pt x="27939" y="1437640"/>
                </a:lnTo>
                <a:close/>
              </a:path>
              <a:path w="27940" h="3401059">
                <a:moveTo>
                  <a:pt x="27939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39" y="1436370"/>
                </a:lnTo>
                <a:lnTo>
                  <a:pt x="27939" y="1426210"/>
                </a:lnTo>
                <a:close/>
              </a:path>
              <a:path w="27940" h="3401059">
                <a:moveTo>
                  <a:pt x="27939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39" y="1424939"/>
                </a:lnTo>
                <a:lnTo>
                  <a:pt x="27939" y="1418590"/>
                </a:lnTo>
                <a:close/>
              </a:path>
              <a:path w="27940" h="3401059">
                <a:moveTo>
                  <a:pt x="27939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39" y="1417320"/>
                </a:lnTo>
                <a:lnTo>
                  <a:pt x="27939" y="1407160"/>
                </a:lnTo>
                <a:close/>
              </a:path>
              <a:path w="27940" h="3401059">
                <a:moveTo>
                  <a:pt x="27939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39" y="1405890"/>
                </a:lnTo>
                <a:lnTo>
                  <a:pt x="27939" y="1399539"/>
                </a:lnTo>
                <a:close/>
              </a:path>
              <a:path w="27940" h="34010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401059">
                <a:moveTo>
                  <a:pt x="27939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89"/>
                </a:lnTo>
                <a:close/>
              </a:path>
              <a:path w="27940" h="3401059">
                <a:moveTo>
                  <a:pt x="27939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77950"/>
                </a:lnTo>
                <a:close/>
              </a:path>
              <a:path w="27940" h="3401059">
                <a:moveTo>
                  <a:pt x="27939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39" y="2037080"/>
                </a:lnTo>
                <a:lnTo>
                  <a:pt x="27939" y="1948180"/>
                </a:lnTo>
                <a:close/>
              </a:path>
              <a:path w="27940" h="3401059">
                <a:moveTo>
                  <a:pt x="27939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39" y="2557780"/>
                </a:lnTo>
                <a:lnTo>
                  <a:pt x="27939" y="2550160"/>
                </a:lnTo>
                <a:close/>
              </a:path>
              <a:path w="27940" h="3401059">
                <a:moveTo>
                  <a:pt x="27939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39" y="2548890"/>
                </a:lnTo>
                <a:lnTo>
                  <a:pt x="27939" y="2122170"/>
                </a:lnTo>
                <a:close/>
              </a:path>
              <a:path w="27940" h="3401059">
                <a:moveTo>
                  <a:pt x="27939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39" y="2120900"/>
                </a:lnTo>
                <a:lnTo>
                  <a:pt x="27939" y="2103120"/>
                </a:lnTo>
                <a:close/>
              </a:path>
              <a:path w="27940" h="3401059">
                <a:moveTo>
                  <a:pt x="27939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39" y="2101850"/>
                </a:lnTo>
                <a:lnTo>
                  <a:pt x="27939" y="2084070"/>
                </a:lnTo>
                <a:close/>
              </a:path>
              <a:path w="27940" h="3401059">
                <a:moveTo>
                  <a:pt x="27939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39" y="2082800"/>
                </a:lnTo>
                <a:lnTo>
                  <a:pt x="27939" y="2061210"/>
                </a:lnTo>
                <a:close/>
              </a:path>
              <a:path w="27940" h="3401059">
                <a:moveTo>
                  <a:pt x="27939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39" y="2059939"/>
                </a:lnTo>
                <a:lnTo>
                  <a:pt x="27939" y="2042160"/>
                </a:lnTo>
                <a:close/>
              </a:path>
              <a:path w="27940" h="3401059">
                <a:moveTo>
                  <a:pt x="27939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39" y="2040889"/>
                </a:lnTo>
                <a:lnTo>
                  <a:pt x="27939" y="2038350"/>
                </a:lnTo>
                <a:close/>
              </a:path>
              <a:path w="27940" h="3401059">
                <a:moveTo>
                  <a:pt x="27939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39" y="2733040"/>
                </a:lnTo>
                <a:lnTo>
                  <a:pt x="27939" y="2557780"/>
                </a:lnTo>
                <a:close/>
              </a:path>
              <a:path w="27940" h="3401059">
                <a:moveTo>
                  <a:pt x="27939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39" y="3401060"/>
                </a:lnTo>
                <a:lnTo>
                  <a:pt x="27939" y="2733040"/>
                </a:lnTo>
                <a:close/>
              </a:path>
            </a:pathLst>
          </a:custGeom>
          <a:solidFill>
            <a:srgbClr val="1D39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449309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10159" y="0"/>
                </a:moveTo>
                <a:lnTo>
                  <a:pt x="0" y="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388359">
                <a:moveTo>
                  <a:pt x="2667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3388359">
                <a:moveTo>
                  <a:pt x="26670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65100"/>
                </a:lnTo>
                <a:close/>
              </a:path>
              <a:path w="26670" h="3388359">
                <a:moveTo>
                  <a:pt x="2667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70" y="196850"/>
                </a:lnTo>
                <a:lnTo>
                  <a:pt x="26670" y="184150"/>
                </a:lnTo>
                <a:close/>
              </a:path>
              <a:path w="26670" h="3388359">
                <a:moveTo>
                  <a:pt x="2667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70" y="209550"/>
                </a:lnTo>
                <a:lnTo>
                  <a:pt x="26670" y="196850"/>
                </a:lnTo>
                <a:close/>
              </a:path>
              <a:path w="26670" h="3388359">
                <a:moveTo>
                  <a:pt x="26670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9550"/>
                </a:lnTo>
                <a:close/>
              </a:path>
              <a:path w="26670" h="3388359">
                <a:moveTo>
                  <a:pt x="2667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70" y="247650"/>
                </a:lnTo>
                <a:lnTo>
                  <a:pt x="26670" y="241300"/>
                </a:lnTo>
                <a:close/>
              </a:path>
              <a:path w="26670" h="3388359">
                <a:moveTo>
                  <a:pt x="26670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70" y="260350"/>
                </a:lnTo>
                <a:lnTo>
                  <a:pt x="26670" y="247650"/>
                </a:lnTo>
                <a:close/>
              </a:path>
              <a:path w="26670" h="338835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388359">
                <a:moveTo>
                  <a:pt x="26670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3388359">
                <a:moveTo>
                  <a:pt x="26670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3388359">
                <a:moveTo>
                  <a:pt x="26670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04800"/>
                </a:lnTo>
                <a:close/>
              </a:path>
              <a:path w="26670" h="3388359">
                <a:moveTo>
                  <a:pt x="26670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74650"/>
                </a:lnTo>
                <a:close/>
              </a:path>
              <a:path w="26670" h="3388359">
                <a:moveTo>
                  <a:pt x="26670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70" y="417830"/>
                </a:lnTo>
                <a:lnTo>
                  <a:pt x="26670" y="412750"/>
                </a:lnTo>
                <a:close/>
              </a:path>
              <a:path w="26670" h="3388359">
                <a:moveTo>
                  <a:pt x="26670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70" y="424180"/>
                </a:lnTo>
                <a:lnTo>
                  <a:pt x="26670" y="417830"/>
                </a:lnTo>
                <a:close/>
              </a:path>
              <a:path w="26670" h="3388359">
                <a:moveTo>
                  <a:pt x="2667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70" y="430529"/>
                </a:lnTo>
                <a:lnTo>
                  <a:pt x="26670" y="424180"/>
                </a:lnTo>
                <a:close/>
              </a:path>
              <a:path w="26670" h="3388359">
                <a:moveTo>
                  <a:pt x="26670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0530"/>
                </a:lnTo>
                <a:close/>
              </a:path>
              <a:path w="26670" h="3388359">
                <a:moveTo>
                  <a:pt x="26670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70" y="474980"/>
                </a:lnTo>
                <a:lnTo>
                  <a:pt x="26670" y="457200"/>
                </a:lnTo>
                <a:close/>
              </a:path>
              <a:path w="26670" h="3388359">
                <a:moveTo>
                  <a:pt x="26670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4980"/>
                </a:lnTo>
                <a:close/>
              </a:path>
              <a:path w="26670" h="338835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3388359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3388359">
                <a:moveTo>
                  <a:pt x="26670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01650"/>
                </a:lnTo>
                <a:close/>
              </a:path>
              <a:path w="26670" h="3388359">
                <a:moveTo>
                  <a:pt x="26670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4830"/>
                </a:lnTo>
                <a:close/>
              </a:path>
              <a:path w="26670" h="3388359">
                <a:moveTo>
                  <a:pt x="26670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52450"/>
                </a:lnTo>
                <a:close/>
              </a:path>
              <a:path w="26670" h="3388359">
                <a:moveTo>
                  <a:pt x="26670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58800"/>
                </a:lnTo>
                <a:close/>
              </a:path>
              <a:path w="26670" h="3388359">
                <a:moveTo>
                  <a:pt x="26670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70" y="601979"/>
                </a:lnTo>
                <a:lnTo>
                  <a:pt x="26670" y="595630"/>
                </a:lnTo>
                <a:close/>
              </a:path>
              <a:path w="26670" h="3388359">
                <a:moveTo>
                  <a:pt x="26670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01980"/>
                </a:lnTo>
                <a:close/>
              </a:path>
              <a:path w="26670" h="338835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3388359">
                <a:moveTo>
                  <a:pt x="26670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80"/>
                </a:lnTo>
                <a:close/>
              </a:path>
              <a:path w="26670" h="3388359">
                <a:moveTo>
                  <a:pt x="26670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3388359">
                <a:moveTo>
                  <a:pt x="26670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5800"/>
                </a:lnTo>
                <a:close/>
              </a:path>
              <a:path w="26670" h="3388359">
                <a:moveTo>
                  <a:pt x="26670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70" y="716280"/>
                </a:lnTo>
                <a:lnTo>
                  <a:pt x="26670" y="690880"/>
                </a:lnTo>
                <a:close/>
              </a:path>
              <a:path w="26670" h="3388359">
                <a:moveTo>
                  <a:pt x="26670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16280"/>
                </a:lnTo>
                <a:close/>
              </a:path>
              <a:path w="26670" h="3388359">
                <a:moveTo>
                  <a:pt x="2667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86130"/>
                </a:lnTo>
                <a:close/>
              </a:path>
              <a:path w="26670" h="3388359">
                <a:moveTo>
                  <a:pt x="26670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92480"/>
                </a:lnTo>
                <a:close/>
              </a:path>
              <a:path w="26670" h="3388359">
                <a:moveTo>
                  <a:pt x="26670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0100"/>
                </a:lnTo>
                <a:close/>
              </a:path>
              <a:path w="26670" h="3388359">
                <a:moveTo>
                  <a:pt x="26670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1530"/>
                </a:lnTo>
                <a:close/>
              </a:path>
              <a:path w="26670" h="3388359">
                <a:moveTo>
                  <a:pt x="26670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38200"/>
                </a:lnTo>
                <a:close/>
              </a:path>
              <a:path w="26670" h="3388359">
                <a:moveTo>
                  <a:pt x="26670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70" y="1060450"/>
                </a:lnTo>
                <a:lnTo>
                  <a:pt x="26670" y="914400"/>
                </a:lnTo>
                <a:close/>
              </a:path>
              <a:path w="26670" h="3388359">
                <a:moveTo>
                  <a:pt x="26670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60450"/>
                </a:lnTo>
                <a:close/>
              </a:path>
              <a:path w="26670" h="3388359">
                <a:moveTo>
                  <a:pt x="26670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70" y="1136650"/>
                </a:lnTo>
                <a:lnTo>
                  <a:pt x="26670" y="1084580"/>
                </a:lnTo>
                <a:close/>
              </a:path>
              <a:path w="26670" h="3388359">
                <a:moveTo>
                  <a:pt x="26670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36650"/>
                </a:lnTo>
                <a:close/>
              </a:path>
              <a:path w="26670" h="3388359">
                <a:moveTo>
                  <a:pt x="26670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4430"/>
                </a:lnTo>
                <a:close/>
              </a:path>
              <a:path w="26670" h="338835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3388359">
                <a:moveTo>
                  <a:pt x="26670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70" y="1224280"/>
                </a:lnTo>
                <a:lnTo>
                  <a:pt x="26670" y="1193800"/>
                </a:lnTo>
                <a:close/>
              </a:path>
              <a:path w="26670" h="3388359">
                <a:moveTo>
                  <a:pt x="26670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3388359">
                <a:moveTo>
                  <a:pt x="26670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70" y="1236980"/>
                </a:lnTo>
                <a:lnTo>
                  <a:pt x="26670" y="1230630"/>
                </a:lnTo>
                <a:close/>
              </a:path>
              <a:path w="26670" h="3388359">
                <a:moveTo>
                  <a:pt x="26670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236980"/>
                </a:lnTo>
                <a:close/>
              </a:path>
              <a:path w="26670" h="3388359">
                <a:moveTo>
                  <a:pt x="26670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70000"/>
                </a:lnTo>
                <a:close/>
              </a:path>
              <a:path w="26670" h="3388359">
                <a:moveTo>
                  <a:pt x="26670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70" y="1346200"/>
                </a:lnTo>
                <a:lnTo>
                  <a:pt x="26670" y="1294130"/>
                </a:lnTo>
                <a:close/>
              </a:path>
              <a:path w="26670" h="3388359">
                <a:moveTo>
                  <a:pt x="26670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46200"/>
                </a:lnTo>
                <a:close/>
              </a:path>
              <a:path w="26670" h="3388359">
                <a:moveTo>
                  <a:pt x="26670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667510"/>
                </a:lnTo>
                <a:close/>
              </a:path>
              <a:path w="26670" h="3388359">
                <a:moveTo>
                  <a:pt x="2667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70" y="1666239"/>
                </a:lnTo>
                <a:lnTo>
                  <a:pt x="26670" y="1659889"/>
                </a:lnTo>
                <a:close/>
              </a:path>
              <a:path w="26670" h="338835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3388359">
                <a:moveTo>
                  <a:pt x="2667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338835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3388359">
                <a:moveTo>
                  <a:pt x="2667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89"/>
                </a:lnTo>
                <a:close/>
              </a:path>
              <a:path w="26670" h="338835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3388359">
                <a:moveTo>
                  <a:pt x="2667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39"/>
                </a:lnTo>
                <a:close/>
              </a:path>
              <a:path w="26670" h="338835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3388359">
                <a:moveTo>
                  <a:pt x="2667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89"/>
                </a:lnTo>
                <a:close/>
              </a:path>
              <a:path w="26670" h="338835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3388359">
                <a:moveTo>
                  <a:pt x="2667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70" y="1570989"/>
                </a:lnTo>
                <a:lnTo>
                  <a:pt x="26670" y="1564640"/>
                </a:lnTo>
                <a:close/>
              </a:path>
              <a:path w="26670" h="338835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3388359">
                <a:moveTo>
                  <a:pt x="2667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70" y="1551939"/>
                </a:lnTo>
                <a:lnTo>
                  <a:pt x="26670" y="1545590"/>
                </a:lnTo>
                <a:close/>
              </a:path>
              <a:path w="26670" h="3388359">
                <a:moveTo>
                  <a:pt x="2667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34160"/>
                </a:lnTo>
                <a:close/>
              </a:path>
              <a:path w="26670" h="3388359">
                <a:moveTo>
                  <a:pt x="2667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70" y="1532889"/>
                </a:lnTo>
                <a:lnTo>
                  <a:pt x="26670" y="1526539"/>
                </a:lnTo>
                <a:close/>
              </a:path>
              <a:path w="26670" h="3388359">
                <a:moveTo>
                  <a:pt x="2667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70" y="1525270"/>
                </a:lnTo>
                <a:lnTo>
                  <a:pt x="26670" y="1515110"/>
                </a:lnTo>
                <a:close/>
              </a:path>
              <a:path w="26670" h="3388359">
                <a:moveTo>
                  <a:pt x="2667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70" y="1513839"/>
                </a:lnTo>
                <a:lnTo>
                  <a:pt x="26670" y="1507489"/>
                </a:lnTo>
                <a:close/>
              </a:path>
              <a:path w="26670" h="3388359">
                <a:moveTo>
                  <a:pt x="2667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70" y="1506220"/>
                </a:lnTo>
                <a:lnTo>
                  <a:pt x="26670" y="1496060"/>
                </a:lnTo>
                <a:close/>
              </a:path>
              <a:path w="26670" h="3388359">
                <a:moveTo>
                  <a:pt x="26670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8440"/>
                </a:lnTo>
                <a:close/>
              </a:path>
              <a:path w="26670" h="3388359">
                <a:moveTo>
                  <a:pt x="2667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70" y="1487170"/>
                </a:lnTo>
                <a:lnTo>
                  <a:pt x="26670" y="1477010"/>
                </a:lnTo>
                <a:close/>
              </a:path>
              <a:path w="26670" h="3388359">
                <a:moveTo>
                  <a:pt x="26670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70" y="1475739"/>
                </a:lnTo>
                <a:lnTo>
                  <a:pt x="26670" y="1463039"/>
                </a:lnTo>
                <a:close/>
              </a:path>
              <a:path w="26670" h="33883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88359">
                <a:moveTo>
                  <a:pt x="26670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70" y="1450340"/>
                </a:lnTo>
                <a:lnTo>
                  <a:pt x="26670" y="1443990"/>
                </a:lnTo>
                <a:close/>
              </a:path>
              <a:path w="26670" h="33883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388359">
                <a:moveTo>
                  <a:pt x="2667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40"/>
                </a:lnTo>
                <a:close/>
              </a:path>
              <a:path w="26670" h="33883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388359">
                <a:moveTo>
                  <a:pt x="26670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90"/>
                </a:lnTo>
                <a:close/>
              </a:path>
              <a:path w="26670" h="33883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388359">
                <a:moveTo>
                  <a:pt x="26670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70" y="1393190"/>
                </a:lnTo>
                <a:lnTo>
                  <a:pt x="26670" y="1386839"/>
                </a:lnTo>
                <a:close/>
              </a:path>
              <a:path w="26670" h="33883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388359">
                <a:moveTo>
                  <a:pt x="26670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70" y="1374140"/>
                </a:lnTo>
                <a:lnTo>
                  <a:pt x="26670" y="1367789"/>
                </a:lnTo>
                <a:close/>
              </a:path>
              <a:path w="26670" h="3388359">
                <a:moveTo>
                  <a:pt x="26670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70" y="1366520"/>
                </a:lnTo>
                <a:lnTo>
                  <a:pt x="26670" y="1365250"/>
                </a:lnTo>
                <a:close/>
              </a:path>
              <a:path w="26670" h="3388359">
                <a:moveTo>
                  <a:pt x="26670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70" y="2024380"/>
                </a:lnTo>
                <a:lnTo>
                  <a:pt x="26670" y="1935480"/>
                </a:lnTo>
                <a:close/>
              </a:path>
              <a:path w="26670" h="3388359">
                <a:moveTo>
                  <a:pt x="26670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70" y="2545080"/>
                </a:lnTo>
                <a:lnTo>
                  <a:pt x="26670" y="2537460"/>
                </a:lnTo>
                <a:close/>
              </a:path>
              <a:path w="26670" h="3388359">
                <a:moveTo>
                  <a:pt x="26670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70" y="2536190"/>
                </a:lnTo>
                <a:lnTo>
                  <a:pt x="26670" y="2109470"/>
                </a:lnTo>
                <a:close/>
              </a:path>
              <a:path w="26670" h="3388359">
                <a:moveTo>
                  <a:pt x="26670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70" y="2108200"/>
                </a:lnTo>
                <a:lnTo>
                  <a:pt x="26670" y="2090420"/>
                </a:lnTo>
                <a:close/>
              </a:path>
              <a:path w="26670" h="3388359">
                <a:moveTo>
                  <a:pt x="26670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70" y="2089150"/>
                </a:lnTo>
                <a:lnTo>
                  <a:pt x="26670" y="2071370"/>
                </a:lnTo>
                <a:close/>
              </a:path>
              <a:path w="26670" h="3388359">
                <a:moveTo>
                  <a:pt x="26670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70" y="2070100"/>
                </a:lnTo>
                <a:lnTo>
                  <a:pt x="26670" y="2048510"/>
                </a:lnTo>
                <a:close/>
              </a:path>
              <a:path w="26670" h="3388359">
                <a:moveTo>
                  <a:pt x="26670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70" y="2047239"/>
                </a:lnTo>
                <a:lnTo>
                  <a:pt x="26670" y="2029460"/>
                </a:lnTo>
                <a:close/>
              </a:path>
              <a:path w="26670" h="3388359">
                <a:moveTo>
                  <a:pt x="26670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70" y="2028189"/>
                </a:lnTo>
                <a:lnTo>
                  <a:pt x="26670" y="2025650"/>
                </a:lnTo>
                <a:close/>
              </a:path>
              <a:path w="26670" h="3388359">
                <a:moveTo>
                  <a:pt x="26670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70" y="2720340"/>
                </a:lnTo>
                <a:lnTo>
                  <a:pt x="26670" y="2545080"/>
                </a:lnTo>
                <a:close/>
              </a:path>
              <a:path w="26670" h="3388359">
                <a:moveTo>
                  <a:pt x="26670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70" y="3388360"/>
                </a:lnTo>
                <a:lnTo>
                  <a:pt x="26670" y="2720340"/>
                </a:lnTo>
                <a:close/>
              </a:path>
            </a:pathLst>
          </a:custGeom>
          <a:solidFill>
            <a:srgbClr val="1D39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475980" y="3469640"/>
            <a:ext cx="27940" cy="3375660"/>
          </a:xfrm>
          <a:custGeom>
            <a:avLst/>
            <a:gdLst/>
            <a:ahLst/>
            <a:cxnLst/>
            <a:rect l="l" t="t" r="r" b="b"/>
            <a:pathLst>
              <a:path w="27940" h="3375659">
                <a:moveTo>
                  <a:pt x="5080" y="0"/>
                </a:moveTo>
                <a:lnTo>
                  <a:pt x="0" y="0"/>
                </a:lnTo>
                <a:lnTo>
                  <a:pt x="0" y="139699"/>
                </a:lnTo>
                <a:lnTo>
                  <a:pt x="27940" y="1396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699"/>
                </a:lnTo>
                <a:lnTo>
                  <a:pt x="5080" y="12699"/>
                </a:lnTo>
                <a:lnTo>
                  <a:pt x="5080" y="0"/>
                </a:lnTo>
                <a:close/>
              </a:path>
              <a:path w="27940" h="3375659">
                <a:moveTo>
                  <a:pt x="27940" y="139700"/>
                </a:moveTo>
                <a:lnTo>
                  <a:pt x="0" y="1397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39700"/>
                </a:lnTo>
                <a:close/>
              </a:path>
              <a:path w="27940" h="3375659">
                <a:moveTo>
                  <a:pt x="27940" y="152399"/>
                </a:moveTo>
                <a:lnTo>
                  <a:pt x="0" y="152399"/>
                </a:lnTo>
                <a:lnTo>
                  <a:pt x="0" y="171449"/>
                </a:lnTo>
                <a:lnTo>
                  <a:pt x="27940" y="171449"/>
                </a:lnTo>
                <a:lnTo>
                  <a:pt x="27940" y="152399"/>
                </a:lnTo>
                <a:close/>
              </a:path>
              <a:path w="27940" h="3375659">
                <a:moveTo>
                  <a:pt x="27940" y="171450"/>
                </a:moveTo>
                <a:lnTo>
                  <a:pt x="0" y="171450"/>
                </a:lnTo>
                <a:lnTo>
                  <a:pt x="0" y="184149"/>
                </a:lnTo>
                <a:lnTo>
                  <a:pt x="27940" y="184149"/>
                </a:lnTo>
                <a:lnTo>
                  <a:pt x="27940" y="171450"/>
                </a:lnTo>
                <a:close/>
              </a:path>
              <a:path w="27940" h="3375659">
                <a:moveTo>
                  <a:pt x="27940" y="184150"/>
                </a:moveTo>
                <a:lnTo>
                  <a:pt x="0" y="184150"/>
                </a:lnTo>
                <a:lnTo>
                  <a:pt x="0" y="196849"/>
                </a:lnTo>
                <a:lnTo>
                  <a:pt x="27940" y="196849"/>
                </a:lnTo>
                <a:lnTo>
                  <a:pt x="27940" y="184150"/>
                </a:lnTo>
                <a:close/>
              </a:path>
              <a:path w="27940" h="3375659">
                <a:moveTo>
                  <a:pt x="27940" y="196849"/>
                </a:moveTo>
                <a:lnTo>
                  <a:pt x="0" y="196849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196849"/>
                </a:lnTo>
                <a:close/>
              </a:path>
              <a:path w="27940" h="3375659">
                <a:moveTo>
                  <a:pt x="27940" y="228600"/>
                </a:moveTo>
                <a:lnTo>
                  <a:pt x="0" y="228600"/>
                </a:lnTo>
                <a:lnTo>
                  <a:pt x="0" y="234949"/>
                </a:lnTo>
                <a:lnTo>
                  <a:pt x="27940" y="234949"/>
                </a:lnTo>
                <a:lnTo>
                  <a:pt x="27940" y="228600"/>
                </a:lnTo>
                <a:close/>
              </a:path>
              <a:path w="27940" h="3375659">
                <a:moveTo>
                  <a:pt x="27940" y="234949"/>
                </a:moveTo>
                <a:lnTo>
                  <a:pt x="0" y="234949"/>
                </a:lnTo>
                <a:lnTo>
                  <a:pt x="0" y="247649"/>
                </a:lnTo>
                <a:lnTo>
                  <a:pt x="27940" y="247649"/>
                </a:lnTo>
                <a:lnTo>
                  <a:pt x="27940" y="234949"/>
                </a:lnTo>
                <a:close/>
              </a:path>
              <a:path w="27940" h="3375659">
                <a:moveTo>
                  <a:pt x="27940" y="247649"/>
                </a:moveTo>
                <a:lnTo>
                  <a:pt x="0" y="247649"/>
                </a:lnTo>
                <a:lnTo>
                  <a:pt x="0" y="253999"/>
                </a:lnTo>
                <a:lnTo>
                  <a:pt x="27940" y="253999"/>
                </a:lnTo>
                <a:lnTo>
                  <a:pt x="27940" y="247649"/>
                </a:lnTo>
                <a:close/>
              </a:path>
              <a:path w="27940" h="3375659">
                <a:moveTo>
                  <a:pt x="27940" y="253999"/>
                </a:moveTo>
                <a:lnTo>
                  <a:pt x="0" y="253999"/>
                </a:lnTo>
                <a:lnTo>
                  <a:pt x="0" y="266699"/>
                </a:lnTo>
                <a:lnTo>
                  <a:pt x="27940" y="266699"/>
                </a:lnTo>
                <a:lnTo>
                  <a:pt x="27940" y="253999"/>
                </a:lnTo>
                <a:close/>
              </a:path>
              <a:path w="27940" h="3375659">
                <a:moveTo>
                  <a:pt x="27940" y="266700"/>
                </a:moveTo>
                <a:lnTo>
                  <a:pt x="0" y="266700"/>
                </a:lnTo>
                <a:lnTo>
                  <a:pt x="0" y="292099"/>
                </a:lnTo>
                <a:lnTo>
                  <a:pt x="27940" y="292099"/>
                </a:lnTo>
                <a:lnTo>
                  <a:pt x="27940" y="266700"/>
                </a:lnTo>
                <a:close/>
              </a:path>
              <a:path w="27940" h="3375659">
                <a:moveTo>
                  <a:pt x="27940" y="292099"/>
                </a:moveTo>
                <a:lnTo>
                  <a:pt x="0" y="292099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292099"/>
                </a:lnTo>
                <a:close/>
              </a:path>
              <a:path w="27940" h="3375659">
                <a:moveTo>
                  <a:pt x="27940" y="361949"/>
                </a:moveTo>
                <a:lnTo>
                  <a:pt x="0" y="361949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61949"/>
                </a:lnTo>
                <a:close/>
              </a:path>
              <a:path w="27940" h="3375659">
                <a:moveTo>
                  <a:pt x="27940" y="400050"/>
                </a:moveTo>
                <a:lnTo>
                  <a:pt x="0" y="400050"/>
                </a:lnTo>
                <a:lnTo>
                  <a:pt x="0" y="405129"/>
                </a:lnTo>
                <a:lnTo>
                  <a:pt x="27940" y="405129"/>
                </a:lnTo>
                <a:lnTo>
                  <a:pt x="27940" y="400050"/>
                </a:lnTo>
                <a:close/>
              </a:path>
              <a:path w="27940" h="3375659">
                <a:moveTo>
                  <a:pt x="27940" y="405129"/>
                </a:moveTo>
                <a:lnTo>
                  <a:pt x="0" y="405129"/>
                </a:lnTo>
                <a:lnTo>
                  <a:pt x="0" y="411479"/>
                </a:lnTo>
                <a:lnTo>
                  <a:pt x="27940" y="411479"/>
                </a:lnTo>
                <a:lnTo>
                  <a:pt x="27940" y="405129"/>
                </a:lnTo>
                <a:close/>
              </a:path>
              <a:path w="27940" h="3375659">
                <a:moveTo>
                  <a:pt x="27940" y="411479"/>
                </a:moveTo>
                <a:lnTo>
                  <a:pt x="0" y="411479"/>
                </a:lnTo>
                <a:lnTo>
                  <a:pt x="0" y="417829"/>
                </a:lnTo>
                <a:lnTo>
                  <a:pt x="27940" y="417829"/>
                </a:lnTo>
                <a:lnTo>
                  <a:pt x="27940" y="411479"/>
                </a:lnTo>
                <a:close/>
              </a:path>
              <a:path w="27940" h="3375659">
                <a:moveTo>
                  <a:pt x="27940" y="417830"/>
                </a:moveTo>
                <a:lnTo>
                  <a:pt x="0" y="41783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17830"/>
                </a:lnTo>
                <a:close/>
              </a:path>
              <a:path w="27940" h="3375659">
                <a:moveTo>
                  <a:pt x="27940" y="444500"/>
                </a:moveTo>
                <a:lnTo>
                  <a:pt x="0" y="444500"/>
                </a:lnTo>
                <a:lnTo>
                  <a:pt x="0" y="462279"/>
                </a:lnTo>
                <a:lnTo>
                  <a:pt x="27940" y="462279"/>
                </a:lnTo>
                <a:lnTo>
                  <a:pt x="27940" y="444500"/>
                </a:lnTo>
                <a:close/>
              </a:path>
              <a:path w="27940" h="3375659">
                <a:moveTo>
                  <a:pt x="2794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2279"/>
                </a:lnTo>
                <a:close/>
              </a:path>
              <a:path w="27940" h="3375659">
                <a:moveTo>
                  <a:pt x="27940" y="469900"/>
                </a:moveTo>
                <a:lnTo>
                  <a:pt x="0" y="469900"/>
                </a:lnTo>
                <a:lnTo>
                  <a:pt x="0" y="482599"/>
                </a:lnTo>
                <a:lnTo>
                  <a:pt x="27940" y="482599"/>
                </a:lnTo>
                <a:lnTo>
                  <a:pt x="27940" y="469900"/>
                </a:lnTo>
                <a:close/>
              </a:path>
              <a:path w="27940" h="3375659">
                <a:moveTo>
                  <a:pt x="27940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82600"/>
                </a:lnTo>
                <a:close/>
              </a:path>
              <a:path w="27940" h="3375659">
                <a:moveTo>
                  <a:pt x="27940" y="488950"/>
                </a:moveTo>
                <a:lnTo>
                  <a:pt x="0" y="488950"/>
                </a:lnTo>
                <a:lnTo>
                  <a:pt x="0" y="532129"/>
                </a:lnTo>
                <a:lnTo>
                  <a:pt x="27940" y="532129"/>
                </a:lnTo>
                <a:lnTo>
                  <a:pt x="27940" y="488950"/>
                </a:lnTo>
                <a:close/>
              </a:path>
              <a:path w="27940" h="3375659">
                <a:moveTo>
                  <a:pt x="27940" y="532130"/>
                </a:moveTo>
                <a:lnTo>
                  <a:pt x="0" y="532130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32130"/>
                </a:lnTo>
                <a:close/>
              </a:path>
              <a:path w="27940" h="3375659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3375659">
                <a:moveTo>
                  <a:pt x="27940" y="546099"/>
                </a:moveTo>
                <a:lnTo>
                  <a:pt x="0" y="54609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46099"/>
                </a:lnTo>
                <a:close/>
              </a:path>
              <a:path w="27940" h="3375659">
                <a:moveTo>
                  <a:pt x="2794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40" y="589279"/>
                </a:lnTo>
                <a:lnTo>
                  <a:pt x="27940" y="582929"/>
                </a:lnTo>
                <a:close/>
              </a:path>
              <a:path w="27940" h="3375659">
                <a:moveTo>
                  <a:pt x="27940" y="589279"/>
                </a:moveTo>
                <a:lnTo>
                  <a:pt x="0" y="589279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589279"/>
                </a:lnTo>
                <a:close/>
              </a:path>
              <a:path w="27940" h="3375659">
                <a:moveTo>
                  <a:pt x="27940" y="621029"/>
                </a:moveTo>
                <a:lnTo>
                  <a:pt x="0" y="621029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21029"/>
                </a:lnTo>
                <a:close/>
              </a:path>
              <a:path w="27940" h="337565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3375659">
                <a:moveTo>
                  <a:pt x="27940" y="634999"/>
                </a:moveTo>
                <a:lnTo>
                  <a:pt x="0" y="634999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34999"/>
                </a:lnTo>
                <a:close/>
              </a:path>
              <a:path w="27940" h="3375659">
                <a:moveTo>
                  <a:pt x="27940" y="673099"/>
                </a:moveTo>
                <a:lnTo>
                  <a:pt x="0" y="673099"/>
                </a:lnTo>
                <a:lnTo>
                  <a:pt x="0" y="678179"/>
                </a:lnTo>
                <a:lnTo>
                  <a:pt x="27940" y="678179"/>
                </a:lnTo>
                <a:lnTo>
                  <a:pt x="27940" y="673099"/>
                </a:lnTo>
                <a:close/>
              </a:path>
              <a:path w="27940" h="3375659">
                <a:moveTo>
                  <a:pt x="27940" y="678180"/>
                </a:moveTo>
                <a:lnTo>
                  <a:pt x="0" y="678180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78180"/>
                </a:lnTo>
                <a:close/>
              </a:path>
              <a:path w="27940" h="3375659">
                <a:moveTo>
                  <a:pt x="27940" y="703579"/>
                </a:moveTo>
                <a:lnTo>
                  <a:pt x="0" y="703579"/>
                </a:lnTo>
                <a:lnTo>
                  <a:pt x="0" y="773429"/>
                </a:lnTo>
                <a:lnTo>
                  <a:pt x="27940" y="773429"/>
                </a:lnTo>
                <a:lnTo>
                  <a:pt x="27940" y="703579"/>
                </a:lnTo>
                <a:close/>
              </a:path>
              <a:path w="27940" h="3375659">
                <a:moveTo>
                  <a:pt x="2794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7940" y="779779"/>
                </a:lnTo>
                <a:lnTo>
                  <a:pt x="27940" y="773430"/>
                </a:lnTo>
                <a:close/>
              </a:path>
              <a:path w="27940" h="3375659">
                <a:moveTo>
                  <a:pt x="27940" y="779779"/>
                </a:moveTo>
                <a:lnTo>
                  <a:pt x="0" y="779779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79"/>
                </a:lnTo>
                <a:close/>
              </a:path>
              <a:path w="27940" h="3375659">
                <a:moveTo>
                  <a:pt x="27940" y="787399"/>
                </a:moveTo>
                <a:lnTo>
                  <a:pt x="0" y="787399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87399"/>
                </a:lnTo>
                <a:close/>
              </a:path>
              <a:path w="27940" h="3375659">
                <a:moveTo>
                  <a:pt x="27940" y="798830"/>
                </a:moveTo>
                <a:lnTo>
                  <a:pt x="0" y="798830"/>
                </a:lnTo>
                <a:lnTo>
                  <a:pt x="0" y="825499"/>
                </a:lnTo>
                <a:lnTo>
                  <a:pt x="27940" y="825499"/>
                </a:lnTo>
                <a:lnTo>
                  <a:pt x="27940" y="798830"/>
                </a:lnTo>
                <a:close/>
              </a:path>
              <a:path w="27940" h="3375659">
                <a:moveTo>
                  <a:pt x="27940" y="825499"/>
                </a:moveTo>
                <a:lnTo>
                  <a:pt x="0" y="825499"/>
                </a:lnTo>
                <a:lnTo>
                  <a:pt x="0" y="901699"/>
                </a:lnTo>
                <a:lnTo>
                  <a:pt x="27940" y="901699"/>
                </a:lnTo>
                <a:lnTo>
                  <a:pt x="27940" y="825499"/>
                </a:lnTo>
                <a:close/>
              </a:path>
              <a:path w="27940" h="3375659">
                <a:moveTo>
                  <a:pt x="27940" y="901700"/>
                </a:moveTo>
                <a:lnTo>
                  <a:pt x="0" y="901700"/>
                </a:lnTo>
                <a:lnTo>
                  <a:pt x="0" y="1047749"/>
                </a:lnTo>
                <a:lnTo>
                  <a:pt x="27940" y="1047749"/>
                </a:lnTo>
                <a:lnTo>
                  <a:pt x="27940" y="901700"/>
                </a:lnTo>
                <a:close/>
              </a:path>
              <a:path w="27940" h="3375659">
                <a:moveTo>
                  <a:pt x="27940" y="1047750"/>
                </a:moveTo>
                <a:lnTo>
                  <a:pt x="0" y="104775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7750"/>
                </a:lnTo>
                <a:close/>
              </a:path>
              <a:path w="27940" h="3375659">
                <a:moveTo>
                  <a:pt x="27940" y="1071880"/>
                </a:moveTo>
                <a:lnTo>
                  <a:pt x="0" y="1071880"/>
                </a:lnTo>
                <a:lnTo>
                  <a:pt x="0" y="1123949"/>
                </a:lnTo>
                <a:lnTo>
                  <a:pt x="27940" y="1123949"/>
                </a:lnTo>
                <a:lnTo>
                  <a:pt x="27940" y="1071880"/>
                </a:lnTo>
                <a:close/>
              </a:path>
              <a:path w="27940" h="3375659">
                <a:moveTo>
                  <a:pt x="27940" y="1123949"/>
                </a:moveTo>
                <a:lnTo>
                  <a:pt x="0" y="112394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23949"/>
                </a:lnTo>
                <a:close/>
              </a:path>
              <a:path w="27940" h="3375659">
                <a:moveTo>
                  <a:pt x="27940" y="1141730"/>
                </a:moveTo>
                <a:lnTo>
                  <a:pt x="0" y="1141730"/>
                </a:lnTo>
                <a:lnTo>
                  <a:pt x="0" y="1154429"/>
                </a:lnTo>
                <a:lnTo>
                  <a:pt x="27940" y="1154429"/>
                </a:lnTo>
                <a:lnTo>
                  <a:pt x="27940" y="1141730"/>
                </a:lnTo>
                <a:close/>
              </a:path>
              <a:path w="27940" h="3375659">
                <a:moveTo>
                  <a:pt x="27940" y="1154430"/>
                </a:moveTo>
                <a:lnTo>
                  <a:pt x="0" y="1154430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54430"/>
                </a:lnTo>
                <a:close/>
              </a:path>
              <a:path w="27940" h="3375659">
                <a:moveTo>
                  <a:pt x="27940" y="1181100"/>
                </a:moveTo>
                <a:lnTo>
                  <a:pt x="0" y="11811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81100"/>
                </a:lnTo>
                <a:close/>
              </a:path>
              <a:path w="27940" h="3375659">
                <a:moveTo>
                  <a:pt x="27940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7940" y="1217929"/>
                </a:lnTo>
                <a:lnTo>
                  <a:pt x="27940" y="1211579"/>
                </a:lnTo>
                <a:close/>
              </a:path>
              <a:path w="27940" h="3375659">
                <a:moveTo>
                  <a:pt x="27940" y="1217929"/>
                </a:moveTo>
                <a:lnTo>
                  <a:pt x="0" y="121792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7929"/>
                </a:lnTo>
                <a:close/>
              </a:path>
              <a:path w="27940" h="3375659">
                <a:moveTo>
                  <a:pt x="27940" y="1224279"/>
                </a:moveTo>
                <a:lnTo>
                  <a:pt x="0" y="1224279"/>
                </a:lnTo>
                <a:lnTo>
                  <a:pt x="0" y="1257299"/>
                </a:lnTo>
                <a:lnTo>
                  <a:pt x="27940" y="1257299"/>
                </a:lnTo>
                <a:lnTo>
                  <a:pt x="27940" y="1224279"/>
                </a:lnTo>
                <a:close/>
              </a:path>
              <a:path w="27940" h="3375659">
                <a:moveTo>
                  <a:pt x="27940" y="1257299"/>
                </a:moveTo>
                <a:lnTo>
                  <a:pt x="0" y="125729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57299"/>
                </a:lnTo>
                <a:close/>
              </a:path>
              <a:path w="27940" h="3375659">
                <a:moveTo>
                  <a:pt x="27940" y="1281430"/>
                </a:moveTo>
                <a:lnTo>
                  <a:pt x="0" y="1281430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281430"/>
                </a:lnTo>
                <a:close/>
              </a:path>
              <a:path w="27940" h="3375659">
                <a:moveTo>
                  <a:pt x="27940" y="1333500"/>
                </a:moveTo>
                <a:lnTo>
                  <a:pt x="0" y="1333500"/>
                </a:lnTo>
                <a:lnTo>
                  <a:pt x="0" y="1351279"/>
                </a:lnTo>
                <a:lnTo>
                  <a:pt x="27940" y="1351279"/>
                </a:lnTo>
                <a:lnTo>
                  <a:pt x="27940" y="1333500"/>
                </a:lnTo>
                <a:close/>
              </a:path>
              <a:path w="27940" h="3375659">
                <a:moveTo>
                  <a:pt x="27940" y="1654809"/>
                </a:moveTo>
                <a:lnTo>
                  <a:pt x="0" y="1654809"/>
                </a:lnTo>
                <a:lnTo>
                  <a:pt x="0" y="1922779"/>
                </a:lnTo>
                <a:lnTo>
                  <a:pt x="27940" y="1922779"/>
                </a:lnTo>
                <a:lnTo>
                  <a:pt x="27940" y="1654809"/>
                </a:lnTo>
                <a:close/>
              </a:path>
              <a:path w="27940" h="3375659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3375659">
                <a:moveTo>
                  <a:pt x="27940" y="1635759"/>
                </a:moveTo>
                <a:lnTo>
                  <a:pt x="0" y="1635759"/>
                </a:lnTo>
                <a:lnTo>
                  <a:pt x="0" y="1645919"/>
                </a:lnTo>
                <a:lnTo>
                  <a:pt x="27940" y="1645919"/>
                </a:lnTo>
                <a:lnTo>
                  <a:pt x="27940" y="1635759"/>
                </a:lnTo>
                <a:close/>
              </a:path>
              <a:path w="27940" h="3375659">
                <a:moveTo>
                  <a:pt x="27940" y="1628139"/>
                </a:moveTo>
                <a:lnTo>
                  <a:pt x="0" y="1628139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39"/>
                </a:lnTo>
                <a:close/>
              </a:path>
              <a:path w="27940" h="3375659">
                <a:moveTo>
                  <a:pt x="27940" y="1616709"/>
                </a:moveTo>
                <a:lnTo>
                  <a:pt x="0" y="1616709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09"/>
                </a:lnTo>
                <a:close/>
              </a:path>
              <a:path w="27940" h="3375659">
                <a:moveTo>
                  <a:pt x="2794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89"/>
                </a:lnTo>
                <a:close/>
              </a:path>
              <a:path w="27940" h="3375659">
                <a:moveTo>
                  <a:pt x="2794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40" y="1607819"/>
                </a:lnTo>
                <a:lnTo>
                  <a:pt x="27940" y="1597660"/>
                </a:lnTo>
                <a:close/>
              </a:path>
              <a:path w="27940" h="3375659">
                <a:moveTo>
                  <a:pt x="2794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40" y="1596389"/>
                </a:lnTo>
                <a:lnTo>
                  <a:pt x="27940" y="1590039"/>
                </a:lnTo>
                <a:close/>
              </a:path>
              <a:path w="27940" h="3375659">
                <a:moveTo>
                  <a:pt x="27940" y="1578609"/>
                </a:moveTo>
                <a:lnTo>
                  <a:pt x="0" y="1578609"/>
                </a:lnTo>
                <a:lnTo>
                  <a:pt x="0" y="1588769"/>
                </a:lnTo>
                <a:lnTo>
                  <a:pt x="27940" y="1588769"/>
                </a:lnTo>
                <a:lnTo>
                  <a:pt x="27940" y="1578609"/>
                </a:lnTo>
                <a:close/>
              </a:path>
              <a:path w="27940" h="3375659">
                <a:moveTo>
                  <a:pt x="2794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40" y="1577339"/>
                </a:lnTo>
                <a:lnTo>
                  <a:pt x="27940" y="1570989"/>
                </a:lnTo>
                <a:close/>
              </a:path>
              <a:path w="27940" h="3375659">
                <a:moveTo>
                  <a:pt x="27940" y="1559559"/>
                </a:moveTo>
                <a:lnTo>
                  <a:pt x="0" y="1559559"/>
                </a:lnTo>
                <a:lnTo>
                  <a:pt x="0" y="1569719"/>
                </a:lnTo>
                <a:lnTo>
                  <a:pt x="27940" y="1569719"/>
                </a:lnTo>
                <a:lnTo>
                  <a:pt x="27940" y="1559559"/>
                </a:lnTo>
                <a:close/>
              </a:path>
              <a:path w="27940" h="3375659">
                <a:moveTo>
                  <a:pt x="2794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551939"/>
                </a:lnTo>
                <a:close/>
              </a:path>
              <a:path w="27940" h="3375659">
                <a:moveTo>
                  <a:pt x="2794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40" y="1550669"/>
                </a:lnTo>
                <a:lnTo>
                  <a:pt x="27940" y="1540509"/>
                </a:lnTo>
                <a:close/>
              </a:path>
              <a:path w="27940" h="3375659">
                <a:moveTo>
                  <a:pt x="2794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40" y="1539239"/>
                </a:lnTo>
                <a:lnTo>
                  <a:pt x="27940" y="1532889"/>
                </a:lnTo>
                <a:close/>
              </a:path>
              <a:path w="27940" h="3375659">
                <a:moveTo>
                  <a:pt x="2794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7940" y="1531619"/>
                </a:lnTo>
                <a:lnTo>
                  <a:pt x="27940" y="1521459"/>
                </a:lnTo>
                <a:close/>
              </a:path>
              <a:path w="27940" h="3375659">
                <a:moveTo>
                  <a:pt x="2794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7940" y="1520189"/>
                </a:lnTo>
                <a:lnTo>
                  <a:pt x="27940" y="1513839"/>
                </a:lnTo>
                <a:close/>
              </a:path>
              <a:path w="27940" h="3375659">
                <a:moveTo>
                  <a:pt x="27940" y="1502410"/>
                </a:moveTo>
                <a:lnTo>
                  <a:pt x="0" y="1502410"/>
                </a:lnTo>
                <a:lnTo>
                  <a:pt x="0" y="1512569"/>
                </a:lnTo>
                <a:lnTo>
                  <a:pt x="27940" y="1512569"/>
                </a:lnTo>
                <a:lnTo>
                  <a:pt x="27940" y="1502410"/>
                </a:lnTo>
                <a:close/>
              </a:path>
              <a:path w="27940" h="3375659">
                <a:moveTo>
                  <a:pt x="2794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7940" y="1501139"/>
                </a:lnTo>
                <a:lnTo>
                  <a:pt x="27940" y="1494789"/>
                </a:lnTo>
                <a:close/>
              </a:path>
              <a:path w="27940" h="3375659">
                <a:moveTo>
                  <a:pt x="2794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7940" y="1493519"/>
                </a:lnTo>
                <a:lnTo>
                  <a:pt x="27940" y="1483359"/>
                </a:lnTo>
                <a:close/>
              </a:path>
              <a:path w="27940" h="3375659">
                <a:moveTo>
                  <a:pt x="2794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7940" y="1482089"/>
                </a:lnTo>
                <a:lnTo>
                  <a:pt x="27940" y="1475739"/>
                </a:lnTo>
                <a:close/>
              </a:path>
              <a:path w="27940" h="3375659">
                <a:moveTo>
                  <a:pt x="27940" y="1464309"/>
                </a:moveTo>
                <a:lnTo>
                  <a:pt x="0" y="1464309"/>
                </a:lnTo>
                <a:lnTo>
                  <a:pt x="0" y="1474469"/>
                </a:lnTo>
                <a:lnTo>
                  <a:pt x="27940" y="1474469"/>
                </a:lnTo>
                <a:lnTo>
                  <a:pt x="27940" y="1464309"/>
                </a:lnTo>
                <a:close/>
              </a:path>
              <a:path w="27940" h="3375659">
                <a:moveTo>
                  <a:pt x="27940" y="1450339"/>
                </a:moveTo>
                <a:lnTo>
                  <a:pt x="0" y="1450339"/>
                </a:lnTo>
                <a:lnTo>
                  <a:pt x="0" y="1463039"/>
                </a:lnTo>
                <a:lnTo>
                  <a:pt x="27940" y="1463039"/>
                </a:lnTo>
                <a:lnTo>
                  <a:pt x="27940" y="1450339"/>
                </a:lnTo>
                <a:close/>
              </a:path>
              <a:path w="27940" h="33756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3756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375659">
                <a:moveTo>
                  <a:pt x="27940" y="1419860"/>
                </a:moveTo>
                <a:lnTo>
                  <a:pt x="0" y="1419860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60"/>
                </a:lnTo>
                <a:close/>
              </a:path>
              <a:path w="27940" h="33756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375659">
                <a:moveTo>
                  <a:pt x="27940" y="1400809"/>
                </a:moveTo>
                <a:lnTo>
                  <a:pt x="0" y="1400809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09"/>
                </a:lnTo>
                <a:close/>
              </a:path>
              <a:path w="27940" h="33756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375659">
                <a:moveTo>
                  <a:pt x="27940" y="1381759"/>
                </a:moveTo>
                <a:lnTo>
                  <a:pt x="0" y="1381759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59"/>
                </a:lnTo>
                <a:close/>
              </a:path>
              <a:path w="27940" h="33756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375659">
                <a:moveTo>
                  <a:pt x="27940" y="1362709"/>
                </a:moveTo>
                <a:lnTo>
                  <a:pt x="0" y="1362709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09"/>
                </a:lnTo>
                <a:close/>
              </a:path>
              <a:path w="27940" h="33756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375659">
                <a:moveTo>
                  <a:pt x="27940" y="1352549"/>
                </a:moveTo>
                <a:lnTo>
                  <a:pt x="0" y="135254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52549"/>
                </a:lnTo>
                <a:close/>
              </a:path>
              <a:path w="27940" h="3375659">
                <a:moveTo>
                  <a:pt x="27940" y="1922779"/>
                </a:moveTo>
                <a:lnTo>
                  <a:pt x="0" y="1922779"/>
                </a:lnTo>
                <a:lnTo>
                  <a:pt x="0" y="2011679"/>
                </a:lnTo>
                <a:lnTo>
                  <a:pt x="27940" y="2011679"/>
                </a:lnTo>
                <a:lnTo>
                  <a:pt x="27940" y="1922779"/>
                </a:lnTo>
                <a:close/>
              </a:path>
              <a:path w="27940" h="3375659">
                <a:moveTo>
                  <a:pt x="27940" y="2524759"/>
                </a:moveTo>
                <a:lnTo>
                  <a:pt x="0" y="2524759"/>
                </a:lnTo>
                <a:lnTo>
                  <a:pt x="0" y="2532379"/>
                </a:lnTo>
                <a:lnTo>
                  <a:pt x="27940" y="2532379"/>
                </a:lnTo>
                <a:lnTo>
                  <a:pt x="27940" y="2524759"/>
                </a:lnTo>
                <a:close/>
              </a:path>
              <a:path w="27940" h="3375659">
                <a:moveTo>
                  <a:pt x="27940" y="2096769"/>
                </a:moveTo>
                <a:lnTo>
                  <a:pt x="0" y="2096769"/>
                </a:lnTo>
                <a:lnTo>
                  <a:pt x="0" y="2523489"/>
                </a:lnTo>
                <a:lnTo>
                  <a:pt x="27940" y="2523489"/>
                </a:lnTo>
                <a:lnTo>
                  <a:pt x="27940" y="2096769"/>
                </a:lnTo>
                <a:close/>
              </a:path>
              <a:path w="27940" h="3375659">
                <a:moveTo>
                  <a:pt x="27940" y="2077719"/>
                </a:moveTo>
                <a:lnTo>
                  <a:pt x="0" y="2077719"/>
                </a:lnTo>
                <a:lnTo>
                  <a:pt x="0" y="2095499"/>
                </a:lnTo>
                <a:lnTo>
                  <a:pt x="27940" y="2095499"/>
                </a:lnTo>
                <a:lnTo>
                  <a:pt x="27940" y="2077719"/>
                </a:lnTo>
                <a:close/>
              </a:path>
              <a:path w="27940" h="3375659">
                <a:moveTo>
                  <a:pt x="27940" y="2058669"/>
                </a:moveTo>
                <a:lnTo>
                  <a:pt x="0" y="2058669"/>
                </a:lnTo>
                <a:lnTo>
                  <a:pt x="0" y="2076449"/>
                </a:lnTo>
                <a:lnTo>
                  <a:pt x="27940" y="2076449"/>
                </a:lnTo>
                <a:lnTo>
                  <a:pt x="27940" y="2058669"/>
                </a:lnTo>
                <a:close/>
              </a:path>
              <a:path w="27940" h="3375659">
                <a:moveTo>
                  <a:pt x="27940" y="2035809"/>
                </a:moveTo>
                <a:lnTo>
                  <a:pt x="0" y="2035809"/>
                </a:lnTo>
                <a:lnTo>
                  <a:pt x="0" y="2057399"/>
                </a:lnTo>
                <a:lnTo>
                  <a:pt x="27940" y="2057399"/>
                </a:lnTo>
                <a:lnTo>
                  <a:pt x="27940" y="2035809"/>
                </a:lnTo>
                <a:close/>
              </a:path>
              <a:path w="27940" h="3375659">
                <a:moveTo>
                  <a:pt x="27940" y="2016759"/>
                </a:moveTo>
                <a:lnTo>
                  <a:pt x="0" y="2016759"/>
                </a:lnTo>
                <a:lnTo>
                  <a:pt x="0" y="2034539"/>
                </a:lnTo>
                <a:lnTo>
                  <a:pt x="27940" y="2034539"/>
                </a:lnTo>
                <a:lnTo>
                  <a:pt x="27940" y="2016759"/>
                </a:lnTo>
                <a:close/>
              </a:path>
              <a:path w="27940" h="3375659">
                <a:moveTo>
                  <a:pt x="27940" y="2012949"/>
                </a:moveTo>
                <a:lnTo>
                  <a:pt x="0" y="2012949"/>
                </a:lnTo>
                <a:lnTo>
                  <a:pt x="0" y="2015489"/>
                </a:lnTo>
                <a:lnTo>
                  <a:pt x="27940" y="2015489"/>
                </a:lnTo>
                <a:lnTo>
                  <a:pt x="27940" y="2012949"/>
                </a:lnTo>
                <a:close/>
              </a:path>
              <a:path w="27940" h="3375659">
                <a:moveTo>
                  <a:pt x="27940" y="2532379"/>
                </a:moveTo>
                <a:lnTo>
                  <a:pt x="0" y="2532379"/>
                </a:lnTo>
                <a:lnTo>
                  <a:pt x="0" y="2707639"/>
                </a:lnTo>
                <a:lnTo>
                  <a:pt x="27940" y="2707639"/>
                </a:lnTo>
                <a:lnTo>
                  <a:pt x="27940" y="2532379"/>
                </a:lnTo>
                <a:close/>
              </a:path>
              <a:path w="27940" h="3375659">
                <a:moveTo>
                  <a:pt x="27940" y="2707640"/>
                </a:moveTo>
                <a:lnTo>
                  <a:pt x="0" y="2707640"/>
                </a:lnTo>
                <a:lnTo>
                  <a:pt x="0" y="3375659"/>
                </a:lnTo>
                <a:lnTo>
                  <a:pt x="27940" y="3375659"/>
                </a:lnTo>
                <a:lnTo>
                  <a:pt x="27940" y="2707640"/>
                </a:lnTo>
                <a:close/>
              </a:path>
            </a:pathLst>
          </a:custGeom>
          <a:solidFill>
            <a:srgbClr val="1C38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503919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9050" y="0"/>
                </a:moveTo>
                <a:lnTo>
                  <a:pt x="0" y="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3350259">
                <a:moveTo>
                  <a:pt x="27939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114300"/>
                </a:lnTo>
                <a:close/>
              </a:path>
              <a:path w="27940" h="3350259">
                <a:moveTo>
                  <a:pt x="27939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27000"/>
                </a:lnTo>
                <a:close/>
              </a:path>
              <a:path w="27940" h="3350259">
                <a:moveTo>
                  <a:pt x="2793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39" y="158750"/>
                </a:lnTo>
                <a:lnTo>
                  <a:pt x="27939" y="146050"/>
                </a:lnTo>
                <a:close/>
              </a:path>
              <a:path w="27940" h="3350259">
                <a:moveTo>
                  <a:pt x="27939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39" y="171450"/>
                </a:lnTo>
                <a:lnTo>
                  <a:pt x="27939" y="158750"/>
                </a:lnTo>
                <a:close/>
              </a:path>
              <a:path w="27940" h="3350259">
                <a:moveTo>
                  <a:pt x="27939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71450"/>
                </a:lnTo>
                <a:close/>
              </a:path>
              <a:path w="27940" h="3350259">
                <a:moveTo>
                  <a:pt x="27939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203200"/>
                </a:lnTo>
                <a:close/>
              </a:path>
              <a:path w="27940" h="33502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350259">
                <a:moveTo>
                  <a:pt x="27939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39" y="228599"/>
                </a:lnTo>
                <a:lnTo>
                  <a:pt x="27939" y="222250"/>
                </a:lnTo>
                <a:close/>
              </a:path>
              <a:path w="27940" h="3350259">
                <a:moveTo>
                  <a:pt x="27939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28600"/>
                </a:lnTo>
                <a:close/>
              </a:path>
              <a:path w="27940" h="3350259">
                <a:moveTo>
                  <a:pt x="27939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41300"/>
                </a:lnTo>
                <a:close/>
              </a:path>
              <a:path w="27940" h="3350259">
                <a:moveTo>
                  <a:pt x="27939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39" y="336550"/>
                </a:lnTo>
                <a:lnTo>
                  <a:pt x="27939" y="266700"/>
                </a:lnTo>
                <a:close/>
              </a:path>
              <a:path w="27940" h="3350259">
                <a:moveTo>
                  <a:pt x="27939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39" y="374650"/>
                </a:lnTo>
                <a:lnTo>
                  <a:pt x="27939" y="336550"/>
                </a:lnTo>
                <a:close/>
              </a:path>
              <a:path w="27940" h="3350259">
                <a:moveTo>
                  <a:pt x="27939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39" y="379730"/>
                </a:lnTo>
                <a:lnTo>
                  <a:pt x="27939" y="374650"/>
                </a:lnTo>
                <a:close/>
              </a:path>
              <a:path w="27940" h="3350259">
                <a:moveTo>
                  <a:pt x="27939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39" y="386080"/>
                </a:lnTo>
                <a:lnTo>
                  <a:pt x="27939" y="379730"/>
                </a:lnTo>
                <a:close/>
              </a:path>
              <a:path w="27940" h="3350259">
                <a:moveTo>
                  <a:pt x="27939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39" y="392429"/>
                </a:lnTo>
                <a:lnTo>
                  <a:pt x="27939" y="386080"/>
                </a:lnTo>
                <a:close/>
              </a:path>
              <a:path w="27940" h="3350259">
                <a:moveTo>
                  <a:pt x="27939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39" y="419100"/>
                </a:lnTo>
                <a:lnTo>
                  <a:pt x="27939" y="392430"/>
                </a:lnTo>
                <a:close/>
              </a:path>
              <a:path w="27940" h="3350259">
                <a:moveTo>
                  <a:pt x="27939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19100"/>
                </a:lnTo>
                <a:close/>
              </a:path>
              <a:path w="27940" h="3350259">
                <a:moveTo>
                  <a:pt x="27939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6880"/>
                </a:lnTo>
                <a:close/>
              </a:path>
              <a:path w="27940" h="3350259">
                <a:moveTo>
                  <a:pt x="2793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3350259">
                <a:moveTo>
                  <a:pt x="27939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39" y="463550"/>
                </a:lnTo>
                <a:lnTo>
                  <a:pt x="27939" y="457200"/>
                </a:lnTo>
                <a:close/>
              </a:path>
              <a:path w="27940" h="3350259">
                <a:moveTo>
                  <a:pt x="27939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39" y="506730"/>
                </a:lnTo>
                <a:lnTo>
                  <a:pt x="27939" y="463550"/>
                </a:lnTo>
                <a:close/>
              </a:path>
              <a:path w="27940" h="3350259">
                <a:moveTo>
                  <a:pt x="27939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6730"/>
                </a:lnTo>
                <a:close/>
              </a:path>
              <a:path w="27940" h="3350259">
                <a:moveTo>
                  <a:pt x="27939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14350"/>
                </a:lnTo>
                <a:close/>
              </a:path>
              <a:path w="27940" h="3350259">
                <a:moveTo>
                  <a:pt x="27939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20700"/>
                </a:lnTo>
                <a:close/>
              </a:path>
              <a:path w="27940" h="3350259">
                <a:moveTo>
                  <a:pt x="27939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39" y="563879"/>
                </a:lnTo>
                <a:lnTo>
                  <a:pt x="27939" y="557530"/>
                </a:lnTo>
                <a:close/>
              </a:path>
              <a:path w="27940" h="3350259">
                <a:moveTo>
                  <a:pt x="27939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39" y="595630"/>
                </a:lnTo>
                <a:lnTo>
                  <a:pt x="27939" y="563880"/>
                </a:lnTo>
                <a:close/>
              </a:path>
              <a:path w="27940" h="3350259">
                <a:moveTo>
                  <a:pt x="2793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95630"/>
                </a:lnTo>
                <a:close/>
              </a:path>
              <a:path w="27940" h="3350259">
                <a:moveTo>
                  <a:pt x="27939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39" y="609599"/>
                </a:lnTo>
                <a:lnTo>
                  <a:pt x="27939" y="601980"/>
                </a:lnTo>
                <a:close/>
              </a:path>
              <a:path w="27940" h="3350259">
                <a:moveTo>
                  <a:pt x="27939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3350259">
                <a:moveTo>
                  <a:pt x="27939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7700"/>
                </a:lnTo>
                <a:close/>
              </a:path>
              <a:path w="27940" h="3350259">
                <a:moveTo>
                  <a:pt x="27939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52780"/>
                </a:lnTo>
                <a:close/>
              </a:path>
              <a:path w="27940" h="3350259">
                <a:moveTo>
                  <a:pt x="27939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678180"/>
                </a:lnTo>
                <a:close/>
              </a:path>
              <a:path w="27940" h="3350259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3350259">
                <a:moveTo>
                  <a:pt x="27939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54380"/>
                </a:lnTo>
                <a:close/>
              </a:path>
              <a:path w="27940" h="3350259">
                <a:moveTo>
                  <a:pt x="27939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62000"/>
                </a:lnTo>
                <a:close/>
              </a:path>
              <a:path w="27940" h="3350259">
                <a:moveTo>
                  <a:pt x="27939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73430"/>
                </a:lnTo>
                <a:close/>
              </a:path>
              <a:path w="27940" h="3350259">
                <a:moveTo>
                  <a:pt x="27939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39" y="876300"/>
                </a:lnTo>
                <a:lnTo>
                  <a:pt x="27939" y="800100"/>
                </a:lnTo>
                <a:close/>
              </a:path>
              <a:path w="27940" h="3350259">
                <a:moveTo>
                  <a:pt x="27939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876300"/>
                </a:lnTo>
                <a:close/>
              </a:path>
              <a:path w="27940" h="3350259">
                <a:moveTo>
                  <a:pt x="27939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2350"/>
                </a:lnTo>
                <a:close/>
              </a:path>
              <a:path w="27940" h="3350259">
                <a:moveTo>
                  <a:pt x="27939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39" y="1098550"/>
                </a:lnTo>
                <a:lnTo>
                  <a:pt x="27939" y="1046480"/>
                </a:lnTo>
                <a:close/>
              </a:path>
              <a:path w="27940" h="3350259">
                <a:moveTo>
                  <a:pt x="27939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98550"/>
                </a:lnTo>
                <a:close/>
              </a:path>
              <a:path w="27940" h="3350259">
                <a:moveTo>
                  <a:pt x="27939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39" y="1129030"/>
                </a:lnTo>
                <a:lnTo>
                  <a:pt x="27939" y="1116330"/>
                </a:lnTo>
                <a:close/>
              </a:path>
              <a:path w="27940" h="3350259">
                <a:moveTo>
                  <a:pt x="27939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9030"/>
                </a:lnTo>
                <a:close/>
              </a:path>
              <a:path w="27940" h="3350259">
                <a:moveTo>
                  <a:pt x="27939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55700"/>
                </a:lnTo>
                <a:close/>
              </a:path>
              <a:path w="27940" h="3350259">
                <a:moveTo>
                  <a:pt x="27939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39" y="1192530"/>
                </a:lnTo>
                <a:lnTo>
                  <a:pt x="27939" y="1186180"/>
                </a:lnTo>
                <a:close/>
              </a:path>
              <a:path w="27940" h="3350259">
                <a:moveTo>
                  <a:pt x="27939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39" y="1198880"/>
                </a:lnTo>
                <a:lnTo>
                  <a:pt x="27939" y="1192530"/>
                </a:lnTo>
                <a:close/>
              </a:path>
              <a:path w="27940" h="3350259">
                <a:moveTo>
                  <a:pt x="27939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98880"/>
                </a:lnTo>
                <a:close/>
              </a:path>
              <a:path w="27940" h="3350259">
                <a:moveTo>
                  <a:pt x="27939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39" y="1256030"/>
                </a:lnTo>
                <a:lnTo>
                  <a:pt x="27939" y="1231900"/>
                </a:lnTo>
                <a:close/>
              </a:path>
              <a:path w="27940" h="3350259">
                <a:moveTo>
                  <a:pt x="27939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39" y="1308100"/>
                </a:lnTo>
                <a:lnTo>
                  <a:pt x="27939" y="1256030"/>
                </a:lnTo>
                <a:close/>
              </a:path>
              <a:path w="27940" h="3350259">
                <a:moveTo>
                  <a:pt x="27939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8100"/>
                </a:lnTo>
                <a:close/>
              </a:path>
              <a:path w="27940" h="3350259">
                <a:moveTo>
                  <a:pt x="27939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39" y="1897380"/>
                </a:lnTo>
                <a:lnTo>
                  <a:pt x="27939" y="1629410"/>
                </a:lnTo>
                <a:close/>
              </a:path>
              <a:path w="27940" h="3350259">
                <a:moveTo>
                  <a:pt x="2793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39" y="1628139"/>
                </a:lnTo>
                <a:lnTo>
                  <a:pt x="27939" y="1621789"/>
                </a:lnTo>
                <a:close/>
              </a:path>
              <a:path w="27940" h="3350259">
                <a:moveTo>
                  <a:pt x="2793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39" y="1620520"/>
                </a:lnTo>
                <a:lnTo>
                  <a:pt x="27939" y="1610360"/>
                </a:lnTo>
                <a:close/>
              </a:path>
              <a:path w="27940" h="3350259">
                <a:moveTo>
                  <a:pt x="2793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39" y="1609089"/>
                </a:lnTo>
                <a:lnTo>
                  <a:pt x="27939" y="1602739"/>
                </a:lnTo>
                <a:close/>
              </a:path>
              <a:path w="27940" h="3350259">
                <a:moveTo>
                  <a:pt x="2793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39" y="1601470"/>
                </a:lnTo>
                <a:lnTo>
                  <a:pt x="27939" y="1591310"/>
                </a:lnTo>
                <a:close/>
              </a:path>
              <a:path w="27940" h="3350259">
                <a:moveTo>
                  <a:pt x="2793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39" y="1590039"/>
                </a:lnTo>
                <a:lnTo>
                  <a:pt x="27939" y="1583689"/>
                </a:lnTo>
                <a:close/>
              </a:path>
              <a:path w="27940" h="3350259">
                <a:moveTo>
                  <a:pt x="2793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39" y="1582420"/>
                </a:lnTo>
                <a:lnTo>
                  <a:pt x="27939" y="1572260"/>
                </a:lnTo>
                <a:close/>
              </a:path>
              <a:path w="27940" h="3350259">
                <a:moveTo>
                  <a:pt x="27939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39" y="1570989"/>
                </a:lnTo>
                <a:lnTo>
                  <a:pt x="27939" y="1564639"/>
                </a:lnTo>
                <a:close/>
              </a:path>
              <a:path w="27940" h="3350259">
                <a:moveTo>
                  <a:pt x="2793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39" y="1563370"/>
                </a:lnTo>
                <a:lnTo>
                  <a:pt x="27939" y="1553210"/>
                </a:lnTo>
                <a:close/>
              </a:path>
              <a:path w="27940" h="33502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3502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350259">
                <a:moveTo>
                  <a:pt x="27939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40"/>
                </a:lnTo>
                <a:close/>
              </a:path>
              <a:path w="27940" h="33502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350259">
                <a:moveTo>
                  <a:pt x="27939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90"/>
                </a:lnTo>
                <a:close/>
              </a:path>
              <a:path w="27940" h="33502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3502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3502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3502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3502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3502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3502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350259">
                <a:moveTo>
                  <a:pt x="27939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24939"/>
                </a:lnTo>
                <a:close/>
              </a:path>
              <a:path w="27940" h="33502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50259">
                <a:moveTo>
                  <a:pt x="27939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39" y="1412240"/>
                </a:lnTo>
                <a:lnTo>
                  <a:pt x="27939" y="1405890"/>
                </a:lnTo>
                <a:close/>
              </a:path>
              <a:path w="27940" h="3350259">
                <a:moveTo>
                  <a:pt x="2793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39" y="1404620"/>
                </a:lnTo>
                <a:lnTo>
                  <a:pt x="27939" y="1394460"/>
                </a:lnTo>
                <a:close/>
              </a:path>
              <a:path w="27940" h="3350259">
                <a:moveTo>
                  <a:pt x="2793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39" y="1393189"/>
                </a:lnTo>
                <a:lnTo>
                  <a:pt x="27939" y="1386840"/>
                </a:lnTo>
                <a:close/>
              </a:path>
              <a:path w="27940" h="3350259">
                <a:moveTo>
                  <a:pt x="2793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39" y="1385570"/>
                </a:lnTo>
                <a:lnTo>
                  <a:pt x="27939" y="1375410"/>
                </a:lnTo>
                <a:close/>
              </a:path>
              <a:path w="27940" h="3350259">
                <a:moveTo>
                  <a:pt x="27939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39" y="1374139"/>
                </a:lnTo>
                <a:lnTo>
                  <a:pt x="27939" y="1367790"/>
                </a:lnTo>
                <a:close/>
              </a:path>
              <a:path w="27940" h="3350259">
                <a:moveTo>
                  <a:pt x="27939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39" y="1366520"/>
                </a:lnTo>
                <a:lnTo>
                  <a:pt x="27939" y="1356360"/>
                </a:lnTo>
                <a:close/>
              </a:path>
              <a:path w="27940" h="3350259">
                <a:moveTo>
                  <a:pt x="27939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39" y="1355090"/>
                </a:lnTo>
                <a:lnTo>
                  <a:pt x="27939" y="1348739"/>
                </a:lnTo>
                <a:close/>
              </a:path>
              <a:path w="27940" h="33502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350259">
                <a:moveTo>
                  <a:pt x="27939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89"/>
                </a:lnTo>
                <a:close/>
              </a:path>
              <a:path w="27940" h="3350259">
                <a:moveTo>
                  <a:pt x="27939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27150"/>
                </a:lnTo>
                <a:close/>
              </a:path>
              <a:path w="27940" h="3350259">
                <a:moveTo>
                  <a:pt x="27939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39" y="1986280"/>
                </a:lnTo>
                <a:lnTo>
                  <a:pt x="27939" y="1897380"/>
                </a:lnTo>
                <a:close/>
              </a:path>
              <a:path w="27940" h="3350259">
                <a:moveTo>
                  <a:pt x="27939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39" y="2506980"/>
                </a:lnTo>
                <a:lnTo>
                  <a:pt x="27939" y="2499360"/>
                </a:lnTo>
                <a:close/>
              </a:path>
              <a:path w="27940" h="3350259">
                <a:moveTo>
                  <a:pt x="27939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39" y="2498090"/>
                </a:lnTo>
                <a:lnTo>
                  <a:pt x="27939" y="2071370"/>
                </a:lnTo>
                <a:close/>
              </a:path>
              <a:path w="27940" h="3350259">
                <a:moveTo>
                  <a:pt x="27939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39" y="2070100"/>
                </a:lnTo>
                <a:lnTo>
                  <a:pt x="27939" y="2052320"/>
                </a:lnTo>
                <a:close/>
              </a:path>
              <a:path w="27940" h="3350259">
                <a:moveTo>
                  <a:pt x="27939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39" y="2051050"/>
                </a:lnTo>
                <a:lnTo>
                  <a:pt x="27939" y="2033270"/>
                </a:lnTo>
                <a:close/>
              </a:path>
              <a:path w="27940" h="3350259">
                <a:moveTo>
                  <a:pt x="27939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39" y="2032000"/>
                </a:lnTo>
                <a:lnTo>
                  <a:pt x="27939" y="2010410"/>
                </a:lnTo>
                <a:close/>
              </a:path>
              <a:path w="27940" h="3350259">
                <a:moveTo>
                  <a:pt x="27939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39" y="2009139"/>
                </a:lnTo>
                <a:lnTo>
                  <a:pt x="27939" y="1991360"/>
                </a:lnTo>
                <a:close/>
              </a:path>
              <a:path w="27940" h="3350259">
                <a:moveTo>
                  <a:pt x="27939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39" y="1990089"/>
                </a:lnTo>
                <a:lnTo>
                  <a:pt x="27939" y="1987550"/>
                </a:lnTo>
                <a:close/>
              </a:path>
              <a:path w="27940" h="3350259">
                <a:moveTo>
                  <a:pt x="27939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39" y="2682240"/>
                </a:lnTo>
                <a:lnTo>
                  <a:pt x="27939" y="2506980"/>
                </a:lnTo>
                <a:close/>
              </a:path>
              <a:path w="27940" h="3350259">
                <a:moveTo>
                  <a:pt x="27939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39" y="3350260"/>
                </a:lnTo>
                <a:lnTo>
                  <a:pt x="27939" y="268224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53185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1142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11429" y="12699"/>
                </a:lnTo>
                <a:lnTo>
                  <a:pt x="1142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1C38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55853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5079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3324859">
                <a:moveTo>
                  <a:pt x="27940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40" y="101600"/>
                </a:lnTo>
                <a:lnTo>
                  <a:pt x="27940" y="88900"/>
                </a:lnTo>
                <a:close/>
              </a:path>
              <a:path w="27940" h="3324859">
                <a:moveTo>
                  <a:pt x="27940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40" y="120650"/>
                </a:lnTo>
                <a:lnTo>
                  <a:pt x="27940" y="101600"/>
                </a:lnTo>
                <a:close/>
              </a:path>
              <a:path w="27940" h="3324859">
                <a:moveTo>
                  <a:pt x="27940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0650"/>
                </a:lnTo>
                <a:close/>
              </a:path>
              <a:path w="27940" h="33248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324859">
                <a:moveTo>
                  <a:pt x="27940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46050"/>
                </a:lnTo>
                <a:close/>
              </a:path>
              <a:path w="27940" h="3324859">
                <a:moveTo>
                  <a:pt x="2794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40" y="184150"/>
                </a:lnTo>
                <a:lnTo>
                  <a:pt x="27940" y="177800"/>
                </a:lnTo>
                <a:close/>
              </a:path>
              <a:path w="27940" h="3324859">
                <a:moveTo>
                  <a:pt x="2794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84150"/>
                </a:lnTo>
                <a:close/>
              </a:path>
              <a:path w="27940" h="3324859">
                <a:moveTo>
                  <a:pt x="27940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40" y="203199"/>
                </a:lnTo>
                <a:lnTo>
                  <a:pt x="27940" y="196850"/>
                </a:lnTo>
                <a:close/>
              </a:path>
              <a:path w="27940" h="3324859">
                <a:moveTo>
                  <a:pt x="27940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3324859">
                <a:moveTo>
                  <a:pt x="27940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15900"/>
                </a:lnTo>
                <a:close/>
              </a:path>
              <a:path w="27940" h="3324859">
                <a:moveTo>
                  <a:pt x="27940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40" y="311150"/>
                </a:lnTo>
                <a:lnTo>
                  <a:pt x="27940" y="241300"/>
                </a:lnTo>
                <a:close/>
              </a:path>
              <a:path w="27940" h="3324859">
                <a:moveTo>
                  <a:pt x="27940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11150"/>
                </a:lnTo>
                <a:close/>
              </a:path>
              <a:path w="27940" h="3324859">
                <a:moveTo>
                  <a:pt x="27940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40" y="354330"/>
                </a:lnTo>
                <a:lnTo>
                  <a:pt x="27940" y="349250"/>
                </a:lnTo>
                <a:close/>
              </a:path>
              <a:path w="27940" h="3324859">
                <a:moveTo>
                  <a:pt x="27940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54330"/>
                </a:lnTo>
                <a:close/>
              </a:path>
              <a:path w="27940" h="3324859">
                <a:moveTo>
                  <a:pt x="2794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40" y="367029"/>
                </a:lnTo>
                <a:lnTo>
                  <a:pt x="27940" y="360680"/>
                </a:lnTo>
                <a:close/>
              </a:path>
              <a:path w="27940" h="3324859">
                <a:moveTo>
                  <a:pt x="27940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7030"/>
                </a:lnTo>
                <a:close/>
              </a:path>
              <a:path w="27940" h="3324859">
                <a:moveTo>
                  <a:pt x="27940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40" y="411480"/>
                </a:lnTo>
                <a:lnTo>
                  <a:pt x="27940" y="393700"/>
                </a:lnTo>
                <a:close/>
              </a:path>
              <a:path w="27940" h="3324859">
                <a:moveTo>
                  <a:pt x="27940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1480"/>
                </a:lnTo>
                <a:close/>
              </a:path>
              <a:path w="27940" h="3324859">
                <a:moveTo>
                  <a:pt x="2794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3324859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3324859">
                <a:moveTo>
                  <a:pt x="27940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38150"/>
                </a:lnTo>
                <a:close/>
              </a:path>
              <a:path w="27940" h="3324859">
                <a:moveTo>
                  <a:pt x="27940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81330"/>
                </a:lnTo>
                <a:close/>
              </a:path>
              <a:path w="27940" h="3324859">
                <a:moveTo>
                  <a:pt x="27940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8950"/>
                </a:lnTo>
                <a:close/>
              </a:path>
              <a:path w="27940" h="3324859">
                <a:moveTo>
                  <a:pt x="27940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40" y="532130"/>
                </a:lnTo>
                <a:lnTo>
                  <a:pt x="27940" y="495300"/>
                </a:lnTo>
                <a:close/>
              </a:path>
              <a:path w="27940" h="3324859">
                <a:moveTo>
                  <a:pt x="27940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2130"/>
                </a:lnTo>
                <a:close/>
              </a:path>
              <a:path w="27940" h="3324859">
                <a:moveTo>
                  <a:pt x="27940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40" y="570230"/>
                </a:lnTo>
                <a:lnTo>
                  <a:pt x="27940" y="538480"/>
                </a:lnTo>
                <a:close/>
              </a:path>
              <a:path w="27940" h="3324859">
                <a:moveTo>
                  <a:pt x="27940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0230"/>
                </a:lnTo>
                <a:close/>
              </a:path>
              <a:path w="27940" h="3324859">
                <a:moveTo>
                  <a:pt x="27940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76580"/>
                </a:lnTo>
                <a:close/>
              </a:path>
              <a:path w="27940" h="3324859">
                <a:moveTo>
                  <a:pt x="27940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584200"/>
                </a:lnTo>
                <a:close/>
              </a:path>
              <a:path w="27940" h="3324859">
                <a:moveTo>
                  <a:pt x="27940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2300"/>
                </a:lnTo>
                <a:close/>
              </a:path>
              <a:path w="27940" h="3324859">
                <a:moveTo>
                  <a:pt x="27940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27380"/>
                </a:lnTo>
                <a:close/>
              </a:path>
              <a:path w="27940" h="3324859">
                <a:moveTo>
                  <a:pt x="27940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652780"/>
                </a:lnTo>
                <a:close/>
              </a:path>
              <a:path w="27940" h="3324859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3324859">
                <a:moveTo>
                  <a:pt x="27940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8980"/>
                </a:lnTo>
                <a:close/>
              </a:path>
              <a:path w="27940" h="3324859">
                <a:moveTo>
                  <a:pt x="27940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36600"/>
                </a:lnTo>
                <a:close/>
              </a:path>
              <a:path w="27940" h="3324859">
                <a:moveTo>
                  <a:pt x="2794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8030"/>
                </a:lnTo>
                <a:close/>
              </a:path>
              <a:path w="27940" h="3324859">
                <a:moveTo>
                  <a:pt x="27940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774700"/>
                </a:lnTo>
                <a:close/>
              </a:path>
              <a:path w="27940" h="3324859">
                <a:moveTo>
                  <a:pt x="27940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40" y="996950"/>
                </a:lnTo>
                <a:lnTo>
                  <a:pt x="27940" y="850900"/>
                </a:lnTo>
                <a:close/>
              </a:path>
              <a:path w="27940" h="3324859">
                <a:moveTo>
                  <a:pt x="27940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6950"/>
                </a:lnTo>
                <a:close/>
              </a:path>
              <a:path w="27940" h="3324859">
                <a:moveTo>
                  <a:pt x="27940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21080"/>
                </a:lnTo>
                <a:close/>
              </a:path>
              <a:path w="27940" h="3324859">
                <a:moveTo>
                  <a:pt x="27940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73150"/>
                </a:lnTo>
                <a:close/>
              </a:path>
              <a:path w="27940" h="3324859">
                <a:moveTo>
                  <a:pt x="27940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40" y="1103630"/>
                </a:lnTo>
                <a:lnTo>
                  <a:pt x="27940" y="1090930"/>
                </a:lnTo>
                <a:close/>
              </a:path>
              <a:path w="27940" h="3324859">
                <a:moveTo>
                  <a:pt x="27940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03630"/>
                </a:lnTo>
                <a:close/>
              </a:path>
              <a:path w="27940" h="3324859">
                <a:moveTo>
                  <a:pt x="27940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30300"/>
                </a:lnTo>
                <a:close/>
              </a:path>
              <a:path w="27940" h="3324859">
                <a:moveTo>
                  <a:pt x="27940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3324859">
                <a:moveTo>
                  <a:pt x="27940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40" y="1173480"/>
                </a:lnTo>
                <a:lnTo>
                  <a:pt x="27940" y="1167130"/>
                </a:lnTo>
                <a:close/>
              </a:path>
              <a:path w="27940" h="3324859">
                <a:moveTo>
                  <a:pt x="27940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3480"/>
                </a:lnTo>
                <a:close/>
              </a:path>
              <a:path w="27940" h="3324859">
                <a:moveTo>
                  <a:pt x="27940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40" y="1230630"/>
                </a:lnTo>
                <a:lnTo>
                  <a:pt x="27940" y="1206500"/>
                </a:lnTo>
                <a:close/>
              </a:path>
              <a:path w="27940" h="3324859">
                <a:moveTo>
                  <a:pt x="27940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30630"/>
                </a:lnTo>
                <a:close/>
              </a:path>
              <a:path w="27940" h="3324859">
                <a:moveTo>
                  <a:pt x="27940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40" y="1300480"/>
                </a:lnTo>
                <a:lnTo>
                  <a:pt x="27940" y="1282700"/>
                </a:lnTo>
                <a:close/>
              </a:path>
              <a:path w="27940" h="3324859">
                <a:moveTo>
                  <a:pt x="27940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40" y="1871980"/>
                </a:lnTo>
                <a:lnTo>
                  <a:pt x="27940" y="1604010"/>
                </a:lnTo>
                <a:close/>
              </a:path>
              <a:path w="27940" h="33248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3248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32485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33248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32485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33248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3248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3248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3248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3248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3248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3248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324859">
                <a:moveTo>
                  <a:pt x="27940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82090"/>
                </a:lnTo>
                <a:close/>
              </a:path>
              <a:path w="27940" h="3324859">
                <a:moveTo>
                  <a:pt x="2794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40" y="1480820"/>
                </a:lnTo>
                <a:lnTo>
                  <a:pt x="27940" y="1470660"/>
                </a:lnTo>
                <a:close/>
              </a:path>
              <a:path w="27940" h="3324859">
                <a:moveTo>
                  <a:pt x="2794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40" y="1469389"/>
                </a:lnTo>
                <a:lnTo>
                  <a:pt x="27940" y="1463039"/>
                </a:lnTo>
                <a:close/>
              </a:path>
              <a:path w="27940" h="3324859">
                <a:moveTo>
                  <a:pt x="2794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40" y="1461770"/>
                </a:lnTo>
                <a:lnTo>
                  <a:pt x="27940" y="1451610"/>
                </a:lnTo>
                <a:close/>
              </a:path>
              <a:path w="27940" h="3324859">
                <a:moveTo>
                  <a:pt x="2794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40" y="1450339"/>
                </a:lnTo>
                <a:lnTo>
                  <a:pt x="27940" y="1443989"/>
                </a:lnTo>
                <a:close/>
              </a:path>
              <a:path w="27940" h="3324859">
                <a:moveTo>
                  <a:pt x="2794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40" y="1442720"/>
                </a:lnTo>
                <a:lnTo>
                  <a:pt x="27940" y="1432560"/>
                </a:lnTo>
                <a:close/>
              </a:path>
              <a:path w="27940" h="3324859">
                <a:moveTo>
                  <a:pt x="2794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40" y="1431289"/>
                </a:lnTo>
                <a:lnTo>
                  <a:pt x="27940" y="1424940"/>
                </a:lnTo>
                <a:close/>
              </a:path>
              <a:path w="27940" h="33248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24859">
                <a:moveTo>
                  <a:pt x="27940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40" y="1412239"/>
                </a:lnTo>
                <a:lnTo>
                  <a:pt x="27940" y="1399539"/>
                </a:lnTo>
                <a:close/>
              </a:path>
              <a:path w="27940" h="33248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324859">
                <a:moveTo>
                  <a:pt x="27940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90"/>
                </a:lnTo>
                <a:close/>
              </a:path>
              <a:path w="27940" h="3324859">
                <a:moveTo>
                  <a:pt x="2794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69060"/>
                </a:lnTo>
                <a:close/>
              </a:path>
              <a:path w="27940" h="3324859">
                <a:moveTo>
                  <a:pt x="27940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40" y="1367789"/>
                </a:lnTo>
                <a:lnTo>
                  <a:pt x="27940" y="1361440"/>
                </a:lnTo>
                <a:close/>
              </a:path>
              <a:path w="27940" h="3324859">
                <a:moveTo>
                  <a:pt x="2794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40" y="1360170"/>
                </a:lnTo>
                <a:lnTo>
                  <a:pt x="27940" y="1350010"/>
                </a:lnTo>
                <a:close/>
              </a:path>
              <a:path w="27940" h="3324859">
                <a:moveTo>
                  <a:pt x="27940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40" y="1348739"/>
                </a:lnTo>
                <a:lnTo>
                  <a:pt x="27940" y="1342390"/>
                </a:lnTo>
                <a:close/>
              </a:path>
              <a:path w="27940" h="3324859">
                <a:moveTo>
                  <a:pt x="2794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40" y="1341120"/>
                </a:lnTo>
                <a:lnTo>
                  <a:pt x="27940" y="1330960"/>
                </a:lnTo>
                <a:close/>
              </a:path>
              <a:path w="27940" h="3324859">
                <a:moveTo>
                  <a:pt x="27940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40" y="1329690"/>
                </a:lnTo>
                <a:lnTo>
                  <a:pt x="27940" y="1323339"/>
                </a:lnTo>
                <a:close/>
              </a:path>
              <a:path w="27940" h="3324859">
                <a:moveTo>
                  <a:pt x="2794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40" y="1322070"/>
                </a:lnTo>
                <a:lnTo>
                  <a:pt x="27940" y="1311910"/>
                </a:lnTo>
                <a:close/>
              </a:path>
              <a:path w="27940" h="3324859">
                <a:moveTo>
                  <a:pt x="27940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40" y="1310640"/>
                </a:lnTo>
                <a:lnTo>
                  <a:pt x="27940" y="1304289"/>
                </a:lnTo>
                <a:close/>
              </a:path>
              <a:path w="27940" h="3324859">
                <a:moveTo>
                  <a:pt x="27940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40" y="1303020"/>
                </a:lnTo>
                <a:lnTo>
                  <a:pt x="27940" y="1301750"/>
                </a:lnTo>
                <a:close/>
              </a:path>
              <a:path w="27940" h="3324859">
                <a:moveTo>
                  <a:pt x="27940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40" y="1960880"/>
                </a:lnTo>
                <a:lnTo>
                  <a:pt x="27940" y="1871980"/>
                </a:lnTo>
                <a:close/>
              </a:path>
              <a:path w="27940" h="3324859">
                <a:moveTo>
                  <a:pt x="27940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40" y="2481580"/>
                </a:lnTo>
                <a:lnTo>
                  <a:pt x="27940" y="2473960"/>
                </a:lnTo>
                <a:close/>
              </a:path>
              <a:path w="27940" h="3324859">
                <a:moveTo>
                  <a:pt x="27940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40" y="2472690"/>
                </a:lnTo>
                <a:lnTo>
                  <a:pt x="27940" y="2045970"/>
                </a:lnTo>
                <a:close/>
              </a:path>
              <a:path w="27940" h="3324859">
                <a:moveTo>
                  <a:pt x="27940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40" y="2044700"/>
                </a:lnTo>
                <a:lnTo>
                  <a:pt x="27940" y="2026920"/>
                </a:lnTo>
                <a:close/>
              </a:path>
              <a:path w="27940" h="3324859">
                <a:moveTo>
                  <a:pt x="27940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40" y="2025650"/>
                </a:lnTo>
                <a:lnTo>
                  <a:pt x="27940" y="2007870"/>
                </a:lnTo>
                <a:close/>
              </a:path>
              <a:path w="27940" h="3324859">
                <a:moveTo>
                  <a:pt x="27940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40" y="2006600"/>
                </a:lnTo>
                <a:lnTo>
                  <a:pt x="27940" y="1985010"/>
                </a:lnTo>
                <a:close/>
              </a:path>
              <a:path w="27940" h="3324859">
                <a:moveTo>
                  <a:pt x="27940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40" y="1983739"/>
                </a:lnTo>
                <a:lnTo>
                  <a:pt x="27940" y="1965960"/>
                </a:lnTo>
                <a:close/>
              </a:path>
              <a:path w="27940" h="3324859">
                <a:moveTo>
                  <a:pt x="27940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40" y="1964689"/>
                </a:lnTo>
                <a:lnTo>
                  <a:pt x="27940" y="1962150"/>
                </a:lnTo>
                <a:close/>
              </a:path>
              <a:path w="27940" h="3324859">
                <a:moveTo>
                  <a:pt x="27940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40" y="2656840"/>
                </a:lnTo>
                <a:lnTo>
                  <a:pt x="27940" y="2481580"/>
                </a:lnTo>
                <a:close/>
              </a:path>
              <a:path w="27940" h="3324859">
                <a:moveTo>
                  <a:pt x="27940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40" y="3324860"/>
                </a:lnTo>
                <a:lnTo>
                  <a:pt x="27940" y="2656840"/>
                </a:lnTo>
                <a:close/>
              </a:path>
            </a:pathLst>
          </a:custGeom>
          <a:solidFill>
            <a:srgbClr val="1C37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586469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904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61314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3969" y="0"/>
                </a:moveTo>
                <a:lnTo>
                  <a:pt x="0" y="0"/>
                </a:lnTo>
                <a:lnTo>
                  <a:pt x="0" y="50800"/>
                </a:lnTo>
                <a:lnTo>
                  <a:pt x="26669" y="50800"/>
                </a:lnTo>
                <a:lnTo>
                  <a:pt x="2666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3286759">
                <a:moveTo>
                  <a:pt x="26669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69" y="63500"/>
                </a:lnTo>
                <a:lnTo>
                  <a:pt x="26669" y="50800"/>
                </a:lnTo>
                <a:close/>
              </a:path>
              <a:path w="26670" h="3286759">
                <a:moveTo>
                  <a:pt x="26669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69" y="82550"/>
                </a:lnTo>
                <a:lnTo>
                  <a:pt x="26669" y="63500"/>
                </a:lnTo>
                <a:close/>
              </a:path>
              <a:path w="26670" h="3286759">
                <a:moveTo>
                  <a:pt x="2666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69" y="95250"/>
                </a:lnTo>
                <a:lnTo>
                  <a:pt x="26669" y="82550"/>
                </a:lnTo>
                <a:close/>
              </a:path>
              <a:path w="26670" h="3286759">
                <a:moveTo>
                  <a:pt x="26669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69" y="107950"/>
                </a:lnTo>
                <a:lnTo>
                  <a:pt x="26669" y="95250"/>
                </a:lnTo>
                <a:close/>
              </a:path>
              <a:path w="26670" h="3286759">
                <a:moveTo>
                  <a:pt x="26669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69" y="139700"/>
                </a:lnTo>
                <a:lnTo>
                  <a:pt x="26669" y="107950"/>
                </a:lnTo>
                <a:close/>
              </a:path>
              <a:path w="26670" h="3286759">
                <a:moveTo>
                  <a:pt x="26669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69" y="146050"/>
                </a:lnTo>
                <a:lnTo>
                  <a:pt x="26669" y="139700"/>
                </a:lnTo>
                <a:close/>
              </a:path>
              <a:path w="26670" h="3286759">
                <a:moveTo>
                  <a:pt x="2666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69" y="158750"/>
                </a:lnTo>
                <a:lnTo>
                  <a:pt x="26669" y="146050"/>
                </a:lnTo>
                <a:close/>
              </a:path>
              <a:path w="26670" h="3286759">
                <a:moveTo>
                  <a:pt x="26669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69" y="165099"/>
                </a:lnTo>
                <a:lnTo>
                  <a:pt x="26669" y="158750"/>
                </a:lnTo>
                <a:close/>
              </a:path>
              <a:path w="26670" h="3286759">
                <a:moveTo>
                  <a:pt x="2666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69" y="177800"/>
                </a:lnTo>
                <a:lnTo>
                  <a:pt x="26669" y="165100"/>
                </a:lnTo>
                <a:close/>
              </a:path>
              <a:path w="26670" h="3286759">
                <a:moveTo>
                  <a:pt x="26669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77800"/>
                </a:lnTo>
                <a:close/>
              </a:path>
              <a:path w="26670" h="3286759">
                <a:moveTo>
                  <a:pt x="26669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69" y="273050"/>
                </a:lnTo>
                <a:lnTo>
                  <a:pt x="26669" y="203200"/>
                </a:lnTo>
                <a:close/>
              </a:path>
              <a:path w="26670" h="3286759">
                <a:moveTo>
                  <a:pt x="26669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69" y="311150"/>
                </a:lnTo>
                <a:lnTo>
                  <a:pt x="26669" y="273050"/>
                </a:lnTo>
                <a:close/>
              </a:path>
              <a:path w="26670" h="3286759">
                <a:moveTo>
                  <a:pt x="26669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69" y="316230"/>
                </a:lnTo>
                <a:lnTo>
                  <a:pt x="26669" y="311150"/>
                </a:lnTo>
                <a:close/>
              </a:path>
              <a:path w="26670" h="3286759">
                <a:moveTo>
                  <a:pt x="26669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69" y="322580"/>
                </a:lnTo>
                <a:lnTo>
                  <a:pt x="26669" y="316230"/>
                </a:lnTo>
                <a:close/>
              </a:path>
              <a:path w="26670" h="3286759">
                <a:moveTo>
                  <a:pt x="26669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2580"/>
                </a:lnTo>
                <a:close/>
              </a:path>
              <a:path w="26670" h="3286759">
                <a:moveTo>
                  <a:pt x="26669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28930"/>
                </a:lnTo>
                <a:close/>
              </a:path>
              <a:path w="26670" h="3286759">
                <a:moveTo>
                  <a:pt x="26669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69" y="373380"/>
                </a:lnTo>
                <a:lnTo>
                  <a:pt x="26669" y="355600"/>
                </a:lnTo>
                <a:close/>
              </a:path>
              <a:path w="26670" h="3286759">
                <a:moveTo>
                  <a:pt x="26669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69" y="380999"/>
                </a:lnTo>
                <a:lnTo>
                  <a:pt x="26669" y="373380"/>
                </a:lnTo>
                <a:close/>
              </a:path>
              <a:path w="26670" h="3286759">
                <a:moveTo>
                  <a:pt x="2666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69" y="393700"/>
                </a:lnTo>
                <a:lnTo>
                  <a:pt x="26669" y="381000"/>
                </a:lnTo>
                <a:close/>
              </a:path>
              <a:path w="26670" h="3286759">
                <a:moveTo>
                  <a:pt x="26669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69" y="400050"/>
                </a:lnTo>
                <a:lnTo>
                  <a:pt x="26669" y="393700"/>
                </a:lnTo>
                <a:close/>
              </a:path>
              <a:path w="26670" h="3286759">
                <a:moveTo>
                  <a:pt x="26669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69" y="443230"/>
                </a:lnTo>
                <a:lnTo>
                  <a:pt x="26669" y="400050"/>
                </a:lnTo>
                <a:close/>
              </a:path>
              <a:path w="26670" h="3286759">
                <a:moveTo>
                  <a:pt x="26669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69" y="450850"/>
                </a:lnTo>
                <a:lnTo>
                  <a:pt x="26669" y="443230"/>
                </a:lnTo>
                <a:close/>
              </a:path>
              <a:path w="26670" h="3286759">
                <a:moveTo>
                  <a:pt x="26669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50850"/>
                </a:lnTo>
                <a:close/>
              </a:path>
              <a:path w="26670" h="3286759">
                <a:moveTo>
                  <a:pt x="26669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69" y="494030"/>
                </a:lnTo>
                <a:lnTo>
                  <a:pt x="26669" y="457200"/>
                </a:lnTo>
                <a:close/>
              </a:path>
              <a:path w="26670" h="3286759">
                <a:moveTo>
                  <a:pt x="26669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69" y="500379"/>
                </a:lnTo>
                <a:lnTo>
                  <a:pt x="26669" y="494030"/>
                </a:lnTo>
                <a:close/>
              </a:path>
              <a:path w="26670" h="3286759">
                <a:moveTo>
                  <a:pt x="26669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69" y="532130"/>
                </a:lnTo>
                <a:lnTo>
                  <a:pt x="26669" y="500380"/>
                </a:lnTo>
                <a:close/>
              </a:path>
              <a:path w="26670" h="3286759">
                <a:moveTo>
                  <a:pt x="26669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69" y="538480"/>
                </a:lnTo>
                <a:lnTo>
                  <a:pt x="26669" y="532130"/>
                </a:lnTo>
                <a:close/>
              </a:path>
              <a:path w="26670" h="3286759">
                <a:moveTo>
                  <a:pt x="26669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69" y="546099"/>
                </a:lnTo>
                <a:lnTo>
                  <a:pt x="26669" y="538480"/>
                </a:lnTo>
                <a:close/>
              </a:path>
              <a:path w="26670" h="3286759">
                <a:moveTo>
                  <a:pt x="26669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69" y="584200"/>
                </a:lnTo>
                <a:lnTo>
                  <a:pt x="26669" y="546100"/>
                </a:lnTo>
                <a:close/>
              </a:path>
              <a:path w="26670" h="3286759">
                <a:moveTo>
                  <a:pt x="26669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69" y="589280"/>
                </a:lnTo>
                <a:lnTo>
                  <a:pt x="26669" y="584200"/>
                </a:lnTo>
                <a:close/>
              </a:path>
              <a:path w="26670" h="3286759">
                <a:moveTo>
                  <a:pt x="26669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69" y="614680"/>
                </a:lnTo>
                <a:lnTo>
                  <a:pt x="26669" y="589280"/>
                </a:lnTo>
                <a:close/>
              </a:path>
              <a:path w="26670" h="3286759">
                <a:moveTo>
                  <a:pt x="26669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69" y="684530"/>
                </a:lnTo>
                <a:lnTo>
                  <a:pt x="26669" y="614680"/>
                </a:lnTo>
                <a:close/>
              </a:path>
              <a:path w="26670" h="3286759">
                <a:moveTo>
                  <a:pt x="26669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4530"/>
                </a:lnTo>
                <a:close/>
              </a:path>
              <a:path w="26670" h="3286759">
                <a:moveTo>
                  <a:pt x="26669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69" y="698500"/>
                </a:lnTo>
                <a:lnTo>
                  <a:pt x="26669" y="690880"/>
                </a:lnTo>
                <a:close/>
              </a:path>
              <a:path w="26670" h="3286759">
                <a:moveTo>
                  <a:pt x="26669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698500"/>
                </a:lnTo>
                <a:close/>
              </a:path>
              <a:path w="26670" h="3286759">
                <a:moveTo>
                  <a:pt x="26669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9930"/>
                </a:lnTo>
                <a:close/>
              </a:path>
              <a:path w="26670" h="3286759">
                <a:moveTo>
                  <a:pt x="26669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36600"/>
                </a:lnTo>
                <a:close/>
              </a:path>
              <a:path w="26670" h="3286759">
                <a:moveTo>
                  <a:pt x="26669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69" y="958850"/>
                </a:lnTo>
                <a:lnTo>
                  <a:pt x="26669" y="812800"/>
                </a:lnTo>
                <a:close/>
              </a:path>
              <a:path w="26670" h="3286759">
                <a:moveTo>
                  <a:pt x="26669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58850"/>
                </a:lnTo>
                <a:close/>
              </a:path>
              <a:path w="26670" h="3286759">
                <a:moveTo>
                  <a:pt x="26669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982980"/>
                </a:lnTo>
                <a:close/>
              </a:path>
              <a:path w="26670" h="3286759">
                <a:moveTo>
                  <a:pt x="26669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69" y="1052830"/>
                </a:lnTo>
                <a:lnTo>
                  <a:pt x="26669" y="1035050"/>
                </a:lnTo>
                <a:close/>
              </a:path>
              <a:path w="26670" h="3286759">
                <a:moveTo>
                  <a:pt x="26669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69" y="1065530"/>
                </a:lnTo>
                <a:lnTo>
                  <a:pt x="26669" y="1052830"/>
                </a:lnTo>
                <a:close/>
              </a:path>
              <a:path w="26670" h="3286759">
                <a:moveTo>
                  <a:pt x="26669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65530"/>
                </a:lnTo>
                <a:close/>
              </a:path>
              <a:path w="26670" h="3286759">
                <a:moveTo>
                  <a:pt x="26669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69" y="1122680"/>
                </a:lnTo>
                <a:lnTo>
                  <a:pt x="26669" y="1092200"/>
                </a:lnTo>
                <a:close/>
              </a:path>
              <a:path w="26670" h="3286759">
                <a:moveTo>
                  <a:pt x="26669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69" y="1129030"/>
                </a:lnTo>
                <a:lnTo>
                  <a:pt x="26669" y="1122680"/>
                </a:lnTo>
                <a:close/>
              </a:path>
              <a:path w="26670" h="3286759">
                <a:moveTo>
                  <a:pt x="26669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69" y="1135380"/>
                </a:lnTo>
                <a:lnTo>
                  <a:pt x="26669" y="1129030"/>
                </a:lnTo>
                <a:close/>
              </a:path>
              <a:path w="26670" h="3286759">
                <a:moveTo>
                  <a:pt x="26669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69" y="1168400"/>
                </a:lnTo>
                <a:lnTo>
                  <a:pt x="26669" y="1135380"/>
                </a:lnTo>
                <a:close/>
              </a:path>
              <a:path w="26670" h="3286759">
                <a:moveTo>
                  <a:pt x="26669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69" y="1192530"/>
                </a:lnTo>
                <a:lnTo>
                  <a:pt x="26669" y="1168400"/>
                </a:lnTo>
                <a:close/>
              </a:path>
              <a:path w="26670" h="3286759">
                <a:moveTo>
                  <a:pt x="26669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192530"/>
                </a:lnTo>
                <a:close/>
              </a:path>
              <a:path w="26670" h="3286759">
                <a:moveTo>
                  <a:pt x="26669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44600"/>
                </a:lnTo>
                <a:close/>
              </a:path>
              <a:path w="26670" h="3286759">
                <a:moveTo>
                  <a:pt x="26669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69" y="1833880"/>
                </a:lnTo>
                <a:lnTo>
                  <a:pt x="26669" y="1565910"/>
                </a:lnTo>
                <a:close/>
              </a:path>
              <a:path w="26670" h="3286759">
                <a:moveTo>
                  <a:pt x="2666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69" y="1564639"/>
                </a:lnTo>
                <a:lnTo>
                  <a:pt x="26669" y="1558289"/>
                </a:lnTo>
                <a:close/>
              </a:path>
              <a:path w="26670" h="3286759">
                <a:moveTo>
                  <a:pt x="2666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69" y="1557020"/>
                </a:lnTo>
                <a:lnTo>
                  <a:pt x="26669" y="1546860"/>
                </a:lnTo>
                <a:close/>
              </a:path>
              <a:path w="26670" h="3286759">
                <a:moveTo>
                  <a:pt x="2666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69" y="1545589"/>
                </a:lnTo>
                <a:lnTo>
                  <a:pt x="26669" y="1539239"/>
                </a:lnTo>
                <a:close/>
              </a:path>
              <a:path w="26670" h="3286759">
                <a:moveTo>
                  <a:pt x="2666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69" y="1537970"/>
                </a:lnTo>
                <a:lnTo>
                  <a:pt x="26669" y="1527810"/>
                </a:lnTo>
                <a:close/>
              </a:path>
              <a:path w="26670" h="3286759">
                <a:moveTo>
                  <a:pt x="2666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69" y="1526539"/>
                </a:lnTo>
                <a:lnTo>
                  <a:pt x="26669" y="1520189"/>
                </a:lnTo>
                <a:close/>
              </a:path>
              <a:path w="26670" h="3286759">
                <a:moveTo>
                  <a:pt x="2666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69" y="1518920"/>
                </a:lnTo>
                <a:lnTo>
                  <a:pt x="26669" y="1508760"/>
                </a:lnTo>
                <a:close/>
              </a:path>
              <a:path w="26670" h="3286759">
                <a:moveTo>
                  <a:pt x="26669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69" y="1507489"/>
                </a:lnTo>
                <a:lnTo>
                  <a:pt x="26669" y="1501139"/>
                </a:lnTo>
                <a:close/>
              </a:path>
              <a:path w="26670" h="3286759">
                <a:moveTo>
                  <a:pt x="2666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69" y="1499870"/>
                </a:lnTo>
                <a:lnTo>
                  <a:pt x="26669" y="1489710"/>
                </a:lnTo>
                <a:close/>
              </a:path>
              <a:path w="26670" h="3286759">
                <a:moveTo>
                  <a:pt x="26669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69" y="1488439"/>
                </a:lnTo>
                <a:lnTo>
                  <a:pt x="26669" y="1482089"/>
                </a:lnTo>
                <a:close/>
              </a:path>
              <a:path w="26670" h="3286759">
                <a:moveTo>
                  <a:pt x="2666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69" y="1480820"/>
                </a:lnTo>
                <a:lnTo>
                  <a:pt x="26669" y="1470660"/>
                </a:lnTo>
                <a:close/>
              </a:path>
              <a:path w="26670" h="3286759">
                <a:moveTo>
                  <a:pt x="26669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69" y="1469389"/>
                </a:lnTo>
                <a:lnTo>
                  <a:pt x="26669" y="1463040"/>
                </a:lnTo>
                <a:close/>
              </a:path>
              <a:path w="26670" h="32867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286759">
                <a:moveTo>
                  <a:pt x="26669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69" y="1450339"/>
                </a:lnTo>
                <a:lnTo>
                  <a:pt x="26669" y="1443990"/>
                </a:lnTo>
                <a:close/>
              </a:path>
              <a:path w="26670" h="32867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286759">
                <a:moveTo>
                  <a:pt x="26669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39"/>
                </a:lnTo>
                <a:close/>
              </a:path>
              <a:path w="26670" h="32867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286759">
                <a:moveTo>
                  <a:pt x="26669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89"/>
                </a:lnTo>
                <a:close/>
              </a:path>
              <a:path w="26670" h="32867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286759">
                <a:moveTo>
                  <a:pt x="2666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69" y="1393189"/>
                </a:lnTo>
                <a:lnTo>
                  <a:pt x="26669" y="1386840"/>
                </a:lnTo>
                <a:close/>
              </a:path>
              <a:path w="26670" h="32867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286759">
                <a:moveTo>
                  <a:pt x="26669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69" y="1374139"/>
                </a:lnTo>
                <a:lnTo>
                  <a:pt x="26669" y="1361439"/>
                </a:lnTo>
                <a:close/>
              </a:path>
              <a:path w="26670" h="3286759">
                <a:moveTo>
                  <a:pt x="2666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69" y="1360170"/>
                </a:lnTo>
                <a:lnTo>
                  <a:pt x="26669" y="1350010"/>
                </a:lnTo>
                <a:close/>
              </a:path>
              <a:path w="26670" h="3286759">
                <a:moveTo>
                  <a:pt x="26669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69" y="1348740"/>
                </a:lnTo>
                <a:lnTo>
                  <a:pt x="26669" y="1342390"/>
                </a:lnTo>
                <a:close/>
              </a:path>
              <a:path w="26670" h="3286759">
                <a:moveTo>
                  <a:pt x="2666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69" y="1341120"/>
                </a:lnTo>
                <a:lnTo>
                  <a:pt x="26669" y="1330960"/>
                </a:lnTo>
                <a:close/>
              </a:path>
              <a:path w="26670" h="3286759">
                <a:moveTo>
                  <a:pt x="26669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69" y="1329689"/>
                </a:lnTo>
                <a:lnTo>
                  <a:pt x="26669" y="1323340"/>
                </a:lnTo>
                <a:close/>
              </a:path>
              <a:path w="26670" h="3286759">
                <a:moveTo>
                  <a:pt x="2666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69" y="1322070"/>
                </a:lnTo>
                <a:lnTo>
                  <a:pt x="26669" y="1311910"/>
                </a:lnTo>
                <a:close/>
              </a:path>
              <a:path w="26670" h="3286759">
                <a:moveTo>
                  <a:pt x="26669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69" y="1310639"/>
                </a:lnTo>
                <a:lnTo>
                  <a:pt x="26669" y="1304290"/>
                </a:lnTo>
                <a:close/>
              </a:path>
              <a:path w="26670" h="3286759">
                <a:moveTo>
                  <a:pt x="26669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69" y="1303020"/>
                </a:lnTo>
                <a:lnTo>
                  <a:pt x="26669" y="1292860"/>
                </a:lnTo>
                <a:close/>
              </a:path>
              <a:path w="26670" h="3286759">
                <a:moveTo>
                  <a:pt x="26669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69" y="1291590"/>
                </a:lnTo>
                <a:lnTo>
                  <a:pt x="26669" y="1285239"/>
                </a:lnTo>
                <a:close/>
              </a:path>
              <a:path w="26670" h="3286759">
                <a:moveTo>
                  <a:pt x="26669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69" y="1283970"/>
                </a:lnTo>
                <a:lnTo>
                  <a:pt x="26669" y="1273810"/>
                </a:lnTo>
                <a:close/>
              </a:path>
              <a:path w="26670" h="3286759">
                <a:moveTo>
                  <a:pt x="26669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69" y="1272540"/>
                </a:lnTo>
                <a:lnTo>
                  <a:pt x="26669" y="1266189"/>
                </a:lnTo>
                <a:close/>
              </a:path>
              <a:path w="26670" h="3286759">
                <a:moveTo>
                  <a:pt x="26669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69" y="1264920"/>
                </a:lnTo>
                <a:lnTo>
                  <a:pt x="26669" y="1263650"/>
                </a:lnTo>
                <a:close/>
              </a:path>
              <a:path w="26670" h="3286759">
                <a:moveTo>
                  <a:pt x="26669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69" y="1922780"/>
                </a:lnTo>
                <a:lnTo>
                  <a:pt x="26669" y="1833880"/>
                </a:lnTo>
                <a:close/>
              </a:path>
              <a:path w="26670" h="3286759">
                <a:moveTo>
                  <a:pt x="26669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69" y="2443480"/>
                </a:lnTo>
                <a:lnTo>
                  <a:pt x="26669" y="2435860"/>
                </a:lnTo>
                <a:close/>
              </a:path>
              <a:path w="26670" h="3286759">
                <a:moveTo>
                  <a:pt x="26669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69" y="2434590"/>
                </a:lnTo>
                <a:lnTo>
                  <a:pt x="26669" y="2007870"/>
                </a:lnTo>
                <a:close/>
              </a:path>
              <a:path w="26670" h="3286759">
                <a:moveTo>
                  <a:pt x="26669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69" y="2006600"/>
                </a:lnTo>
                <a:lnTo>
                  <a:pt x="26669" y="1988820"/>
                </a:lnTo>
                <a:close/>
              </a:path>
              <a:path w="26670" h="3286759">
                <a:moveTo>
                  <a:pt x="26669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69" y="1987550"/>
                </a:lnTo>
                <a:lnTo>
                  <a:pt x="26669" y="1969770"/>
                </a:lnTo>
                <a:close/>
              </a:path>
              <a:path w="26670" h="3286759">
                <a:moveTo>
                  <a:pt x="26669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69" y="1968500"/>
                </a:lnTo>
                <a:lnTo>
                  <a:pt x="26669" y="1946910"/>
                </a:lnTo>
                <a:close/>
              </a:path>
              <a:path w="26670" h="3286759">
                <a:moveTo>
                  <a:pt x="26669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69" y="1945639"/>
                </a:lnTo>
                <a:lnTo>
                  <a:pt x="26669" y="1927860"/>
                </a:lnTo>
                <a:close/>
              </a:path>
              <a:path w="26670" h="3286759">
                <a:moveTo>
                  <a:pt x="26669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69" y="1926589"/>
                </a:lnTo>
                <a:lnTo>
                  <a:pt x="26669" y="1924050"/>
                </a:lnTo>
                <a:close/>
              </a:path>
              <a:path w="26670" h="3286759">
                <a:moveTo>
                  <a:pt x="26669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69" y="2618740"/>
                </a:lnTo>
                <a:lnTo>
                  <a:pt x="26669" y="2443480"/>
                </a:lnTo>
                <a:close/>
              </a:path>
              <a:path w="26670" h="3286759">
                <a:moveTo>
                  <a:pt x="26669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69" y="3286760"/>
                </a:lnTo>
                <a:lnTo>
                  <a:pt x="26669" y="2618740"/>
                </a:lnTo>
                <a:close/>
              </a:path>
            </a:pathLst>
          </a:custGeom>
          <a:solidFill>
            <a:srgbClr val="1B36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63980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3274059">
                <a:moveTo>
                  <a:pt x="27940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3274059">
                <a:moveTo>
                  <a:pt x="27940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40" y="69850"/>
                </a:lnTo>
                <a:lnTo>
                  <a:pt x="27940" y="50800"/>
                </a:lnTo>
                <a:close/>
              </a:path>
              <a:path w="27940" h="3274059">
                <a:moveTo>
                  <a:pt x="27940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40" y="82550"/>
                </a:lnTo>
                <a:lnTo>
                  <a:pt x="27940" y="69850"/>
                </a:lnTo>
                <a:close/>
              </a:path>
              <a:path w="27940" h="3274059">
                <a:moveTo>
                  <a:pt x="2794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40" y="95250"/>
                </a:lnTo>
                <a:lnTo>
                  <a:pt x="27940" y="82550"/>
                </a:lnTo>
                <a:close/>
              </a:path>
              <a:path w="27940" h="3274059">
                <a:moveTo>
                  <a:pt x="27940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95250"/>
                </a:lnTo>
                <a:close/>
              </a:path>
              <a:path w="27940" h="3274059">
                <a:moveTo>
                  <a:pt x="2794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7000"/>
                </a:lnTo>
                <a:close/>
              </a:path>
              <a:path w="27940" h="32740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274059">
                <a:moveTo>
                  <a:pt x="27940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46050"/>
                </a:lnTo>
                <a:close/>
              </a:path>
              <a:path w="27940" h="3274059">
                <a:moveTo>
                  <a:pt x="2794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3274059">
                <a:moveTo>
                  <a:pt x="27940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65100"/>
                </a:lnTo>
                <a:close/>
              </a:path>
              <a:path w="27940" h="3274059">
                <a:moveTo>
                  <a:pt x="27940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190500"/>
                </a:lnTo>
                <a:close/>
              </a:path>
              <a:path w="27940" h="3274059">
                <a:moveTo>
                  <a:pt x="27940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40" y="298450"/>
                </a:lnTo>
                <a:lnTo>
                  <a:pt x="27940" y="260350"/>
                </a:lnTo>
                <a:close/>
              </a:path>
              <a:path w="27940" h="3274059">
                <a:moveTo>
                  <a:pt x="27940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40" y="303530"/>
                </a:lnTo>
                <a:lnTo>
                  <a:pt x="27940" y="298450"/>
                </a:lnTo>
                <a:close/>
              </a:path>
              <a:path w="27940" h="3274059">
                <a:moveTo>
                  <a:pt x="27940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40" y="309880"/>
                </a:lnTo>
                <a:lnTo>
                  <a:pt x="27940" y="303530"/>
                </a:lnTo>
                <a:close/>
              </a:path>
              <a:path w="27940" h="3274059">
                <a:moveTo>
                  <a:pt x="2794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40" y="316229"/>
                </a:lnTo>
                <a:lnTo>
                  <a:pt x="27940" y="309880"/>
                </a:lnTo>
                <a:close/>
              </a:path>
              <a:path w="27940" h="3274059">
                <a:moveTo>
                  <a:pt x="27940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316230"/>
                </a:lnTo>
                <a:close/>
              </a:path>
              <a:path w="27940" h="3274059">
                <a:moveTo>
                  <a:pt x="27940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42900"/>
                </a:lnTo>
                <a:close/>
              </a:path>
              <a:path w="27940" h="3274059">
                <a:moveTo>
                  <a:pt x="27940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40" y="368299"/>
                </a:lnTo>
                <a:lnTo>
                  <a:pt x="27940" y="360680"/>
                </a:lnTo>
                <a:close/>
              </a:path>
              <a:path w="27940" h="3274059">
                <a:moveTo>
                  <a:pt x="2794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3274059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3274059">
                <a:moveTo>
                  <a:pt x="27940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387350"/>
                </a:lnTo>
                <a:close/>
              </a:path>
              <a:path w="27940" h="3274059">
                <a:moveTo>
                  <a:pt x="27940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0530"/>
                </a:lnTo>
                <a:close/>
              </a:path>
              <a:path w="27940" h="3274059">
                <a:moveTo>
                  <a:pt x="27940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8150"/>
                </a:lnTo>
                <a:close/>
              </a:path>
              <a:path w="27940" h="3274059">
                <a:moveTo>
                  <a:pt x="27940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44500"/>
                </a:lnTo>
                <a:close/>
              </a:path>
              <a:path w="27940" h="3274059">
                <a:moveTo>
                  <a:pt x="2794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30"/>
                </a:lnTo>
                <a:close/>
              </a:path>
              <a:path w="27940" h="3274059">
                <a:moveTo>
                  <a:pt x="27940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40" y="519430"/>
                </a:lnTo>
                <a:lnTo>
                  <a:pt x="27940" y="487680"/>
                </a:lnTo>
                <a:close/>
              </a:path>
              <a:path w="27940" h="3274059">
                <a:moveTo>
                  <a:pt x="27940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40" y="525780"/>
                </a:lnTo>
                <a:lnTo>
                  <a:pt x="27940" y="519430"/>
                </a:lnTo>
                <a:close/>
              </a:path>
              <a:path w="27940" h="3274059">
                <a:moveTo>
                  <a:pt x="27940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525780"/>
                </a:lnTo>
                <a:close/>
              </a:path>
              <a:path w="27940" h="3274059">
                <a:moveTo>
                  <a:pt x="27940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3274059">
                <a:moveTo>
                  <a:pt x="27940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1500"/>
                </a:lnTo>
                <a:close/>
              </a:path>
              <a:path w="27940" h="3274059">
                <a:moveTo>
                  <a:pt x="27940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76580"/>
                </a:lnTo>
                <a:close/>
              </a:path>
              <a:path w="27940" h="3274059">
                <a:moveTo>
                  <a:pt x="27940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40" y="671830"/>
                </a:lnTo>
                <a:lnTo>
                  <a:pt x="27940" y="601980"/>
                </a:lnTo>
                <a:close/>
              </a:path>
              <a:path w="27940" h="3274059">
                <a:moveTo>
                  <a:pt x="2794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71830"/>
                </a:lnTo>
                <a:close/>
              </a:path>
              <a:path w="27940" h="3274059">
                <a:moveTo>
                  <a:pt x="27940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8180"/>
                </a:lnTo>
                <a:close/>
              </a:path>
              <a:path w="27940" h="3274059">
                <a:moveTo>
                  <a:pt x="27940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40" y="697230"/>
                </a:lnTo>
                <a:lnTo>
                  <a:pt x="27940" y="685800"/>
                </a:lnTo>
                <a:close/>
              </a:path>
              <a:path w="27940" h="3274059">
                <a:moveTo>
                  <a:pt x="2794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7230"/>
                </a:lnTo>
                <a:close/>
              </a:path>
              <a:path w="27940" h="3274059">
                <a:moveTo>
                  <a:pt x="27940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23900"/>
                </a:lnTo>
                <a:close/>
              </a:path>
              <a:path w="27940" h="3274059">
                <a:moveTo>
                  <a:pt x="27940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40" y="946150"/>
                </a:lnTo>
                <a:lnTo>
                  <a:pt x="27940" y="800100"/>
                </a:lnTo>
                <a:close/>
              </a:path>
              <a:path w="27940" h="3274059">
                <a:moveTo>
                  <a:pt x="27940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46150"/>
                </a:lnTo>
                <a:close/>
              </a:path>
              <a:path w="27940" h="3274059">
                <a:moveTo>
                  <a:pt x="27940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970280"/>
                </a:lnTo>
                <a:close/>
              </a:path>
              <a:path w="27940" h="3274059">
                <a:moveTo>
                  <a:pt x="27940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40" y="1040130"/>
                </a:lnTo>
                <a:lnTo>
                  <a:pt x="27940" y="1022350"/>
                </a:lnTo>
                <a:close/>
              </a:path>
              <a:path w="27940" h="3274059">
                <a:moveTo>
                  <a:pt x="27940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40" y="1052830"/>
                </a:lnTo>
                <a:lnTo>
                  <a:pt x="27940" y="1040130"/>
                </a:lnTo>
                <a:close/>
              </a:path>
              <a:path w="27940" h="3274059">
                <a:moveTo>
                  <a:pt x="27940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40" y="1079500"/>
                </a:lnTo>
                <a:lnTo>
                  <a:pt x="27940" y="1052830"/>
                </a:lnTo>
                <a:close/>
              </a:path>
              <a:path w="27940" h="3274059">
                <a:moveTo>
                  <a:pt x="27940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40" y="1109980"/>
                </a:lnTo>
                <a:lnTo>
                  <a:pt x="27940" y="1079500"/>
                </a:lnTo>
                <a:close/>
              </a:path>
              <a:path w="27940" h="3274059">
                <a:moveTo>
                  <a:pt x="27940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9980"/>
                </a:lnTo>
                <a:close/>
              </a:path>
              <a:path w="27940" h="327405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3274059">
                <a:moveTo>
                  <a:pt x="27940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2680"/>
                </a:lnTo>
                <a:close/>
              </a:path>
              <a:path w="27940" h="3274059">
                <a:moveTo>
                  <a:pt x="27940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55700"/>
                </a:lnTo>
                <a:close/>
              </a:path>
              <a:path w="27940" h="3274059">
                <a:moveTo>
                  <a:pt x="27940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79830"/>
                </a:lnTo>
                <a:close/>
              </a:path>
              <a:path w="27940" h="3274059">
                <a:moveTo>
                  <a:pt x="27940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31900"/>
                </a:lnTo>
                <a:close/>
              </a:path>
              <a:path w="27940" h="3274059">
                <a:moveTo>
                  <a:pt x="27940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40" y="1821180"/>
                </a:lnTo>
                <a:lnTo>
                  <a:pt x="27940" y="1553210"/>
                </a:lnTo>
                <a:close/>
              </a:path>
              <a:path w="27940" h="32740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2740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274059">
                <a:moveTo>
                  <a:pt x="2794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39"/>
                </a:lnTo>
                <a:close/>
              </a:path>
              <a:path w="27940" h="32740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2740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740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2740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740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2740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740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2740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2740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274059">
                <a:moveTo>
                  <a:pt x="27940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90"/>
                </a:lnTo>
                <a:close/>
              </a:path>
              <a:path w="27940" h="3274059">
                <a:moveTo>
                  <a:pt x="27940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40" y="1430020"/>
                </a:lnTo>
                <a:lnTo>
                  <a:pt x="27940" y="1419860"/>
                </a:lnTo>
                <a:close/>
              </a:path>
              <a:path w="27940" h="32740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74059">
                <a:moveTo>
                  <a:pt x="27940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10"/>
                </a:lnTo>
                <a:close/>
              </a:path>
              <a:path w="27940" h="32740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74059">
                <a:moveTo>
                  <a:pt x="27940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60"/>
                </a:lnTo>
                <a:close/>
              </a:path>
              <a:path w="27940" h="3274059">
                <a:moveTo>
                  <a:pt x="27940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40"/>
                </a:lnTo>
                <a:close/>
              </a:path>
              <a:path w="27940" h="3274059">
                <a:moveTo>
                  <a:pt x="2794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40" y="1372870"/>
                </a:lnTo>
                <a:lnTo>
                  <a:pt x="27940" y="1362710"/>
                </a:lnTo>
                <a:close/>
              </a:path>
              <a:path w="27940" h="3274059">
                <a:moveTo>
                  <a:pt x="27940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48739"/>
                </a:lnTo>
                <a:close/>
              </a:path>
              <a:path w="27940" h="32740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274059">
                <a:moveTo>
                  <a:pt x="27940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90"/>
                </a:lnTo>
                <a:close/>
              </a:path>
              <a:path w="27940" h="3274059">
                <a:moveTo>
                  <a:pt x="27940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18260"/>
                </a:lnTo>
                <a:close/>
              </a:path>
              <a:path w="27940" h="3274059">
                <a:moveTo>
                  <a:pt x="27940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40" y="1316989"/>
                </a:lnTo>
                <a:lnTo>
                  <a:pt x="27940" y="1310640"/>
                </a:lnTo>
                <a:close/>
              </a:path>
              <a:path w="27940" h="3274059">
                <a:moveTo>
                  <a:pt x="27940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40" y="1309370"/>
                </a:lnTo>
                <a:lnTo>
                  <a:pt x="27940" y="1299210"/>
                </a:lnTo>
                <a:close/>
              </a:path>
              <a:path w="27940" h="3274059">
                <a:moveTo>
                  <a:pt x="27940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90"/>
                </a:lnTo>
                <a:close/>
              </a:path>
              <a:path w="27940" h="3274059">
                <a:moveTo>
                  <a:pt x="27940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40" y="1290320"/>
                </a:lnTo>
                <a:lnTo>
                  <a:pt x="27940" y="1280160"/>
                </a:lnTo>
                <a:close/>
              </a:path>
              <a:path w="27940" h="3274059">
                <a:moveTo>
                  <a:pt x="27940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40" y="1278890"/>
                </a:lnTo>
                <a:lnTo>
                  <a:pt x="27940" y="1272539"/>
                </a:lnTo>
                <a:close/>
              </a:path>
              <a:path w="27940" h="3274059">
                <a:moveTo>
                  <a:pt x="27940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10"/>
                </a:lnTo>
                <a:close/>
              </a:path>
              <a:path w="27940" h="3274059">
                <a:moveTo>
                  <a:pt x="27940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40" y="1259840"/>
                </a:lnTo>
                <a:lnTo>
                  <a:pt x="27940" y="1253489"/>
                </a:lnTo>
                <a:close/>
              </a:path>
              <a:path w="27940" h="3274059">
                <a:moveTo>
                  <a:pt x="27940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50950"/>
                </a:lnTo>
                <a:close/>
              </a:path>
              <a:path w="27940" h="3274059">
                <a:moveTo>
                  <a:pt x="27940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40" y="1910080"/>
                </a:lnTo>
                <a:lnTo>
                  <a:pt x="27940" y="1821180"/>
                </a:lnTo>
                <a:close/>
              </a:path>
              <a:path w="27940" h="3274059">
                <a:moveTo>
                  <a:pt x="27940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40" y="2430780"/>
                </a:lnTo>
                <a:lnTo>
                  <a:pt x="27940" y="2423160"/>
                </a:lnTo>
                <a:close/>
              </a:path>
              <a:path w="27940" h="3274059">
                <a:moveTo>
                  <a:pt x="27940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40" y="2421890"/>
                </a:lnTo>
                <a:lnTo>
                  <a:pt x="27940" y="1995170"/>
                </a:lnTo>
                <a:close/>
              </a:path>
              <a:path w="27940" h="3274059">
                <a:moveTo>
                  <a:pt x="27940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40" y="1993900"/>
                </a:lnTo>
                <a:lnTo>
                  <a:pt x="27940" y="1976120"/>
                </a:lnTo>
                <a:close/>
              </a:path>
              <a:path w="27940" h="3274059">
                <a:moveTo>
                  <a:pt x="27940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40" y="1974850"/>
                </a:lnTo>
                <a:lnTo>
                  <a:pt x="27940" y="1957070"/>
                </a:lnTo>
                <a:close/>
              </a:path>
              <a:path w="27940" h="3274059">
                <a:moveTo>
                  <a:pt x="27940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40" y="1955800"/>
                </a:lnTo>
                <a:lnTo>
                  <a:pt x="27940" y="1934210"/>
                </a:lnTo>
                <a:close/>
              </a:path>
              <a:path w="27940" h="3274059">
                <a:moveTo>
                  <a:pt x="27940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40" y="1932939"/>
                </a:lnTo>
                <a:lnTo>
                  <a:pt x="27940" y="1915160"/>
                </a:lnTo>
                <a:close/>
              </a:path>
              <a:path w="27940" h="3274059">
                <a:moveTo>
                  <a:pt x="27940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40" y="1913889"/>
                </a:lnTo>
                <a:lnTo>
                  <a:pt x="27940" y="1911350"/>
                </a:lnTo>
                <a:close/>
              </a:path>
              <a:path w="27940" h="3274059">
                <a:moveTo>
                  <a:pt x="27940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40" y="2606040"/>
                </a:lnTo>
                <a:lnTo>
                  <a:pt x="27940" y="2430780"/>
                </a:lnTo>
                <a:close/>
              </a:path>
              <a:path w="27940" h="3274059">
                <a:moveTo>
                  <a:pt x="27940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40" y="3274060"/>
                </a:lnTo>
                <a:lnTo>
                  <a:pt x="27940" y="260604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667750" y="35966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21589" y="0"/>
                </a:moveTo>
                <a:lnTo>
                  <a:pt x="0" y="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667750" y="36093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667750" y="3622040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27940" y="0"/>
                </a:moveTo>
                <a:lnTo>
                  <a:pt x="0" y="0"/>
                </a:lnTo>
                <a:lnTo>
                  <a:pt x="0" y="19049"/>
                </a:lnTo>
                <a:lnTo>
                  <a:pt x="27940" y="190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667750" y="36410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681719" y="3596640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234949"/>
                </a:moveTo>
                <a:lnTo>
                  <a:pt x="0" y="0"/>
                </a:lnTo>
                <a:lnTo>
                  <a:pt x="0" y="234949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667750" y="366649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667750" y="3698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667750" y="37045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8667750" y="37172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667750" y="37236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8667750" y="373634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8667750" y="383159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8667750" y="386969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8667750" y="38747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8667750" y="388112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8667750" y="3887470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70">
                <a:moveTo>
                  <a:pt x="27940" y="0"/>
                </a:moveTo>
                <a:lnTo>
                  <a:pt x="0" y="0"/>
                </a:lnTo>
                <a:lnTo>
                  <a:pt x="0" y="26669"/>
                </a:lnTo>
                <a:lnTo>
                  <a:pt x="27940" y="2666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8667750" y="3914140"/>
            <a:ext cx="27940" cy="17780"/>
          </a:xfrm>
          <a:custGeom>
            <a:avLst/>
            <a:gdLst/>
            <a:ahLst/>
            <a:cxnLst/>
            <a:rect l="l" t="t" r="r" b="b"/>
            <a:pathLst>
              <a:path w="27940" h="17779">
                <a:moveTo>
                  <a:pt x="27940" y="0"/>
                </a:moveTo>
                <a:lnTo>
                  <a:pt x="0" y="0"/>
                </a:lnTo>
                <a:lnTo>
                  <a:pt x="0" y="17779"/>
                </a:lnTo>
                <a:lnTo>
                  <a:pt x="27940" y="177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8667750" y="39319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8667750" y="39395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8667750" y="3952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8667750" y="3958590"/>
            <a:ext cx="27940" cy="43180"/>
          </a:xfrm>
          <a:custGeom>
            <a:avLst/>
            <a:gdLst/>
            <a:ahLst/>
            <a:cxnLst/>
            <a:rect l="l" t="t" r="r" b="b"/>
            <a:pathLst>
              <a:path w="27940" h="43179">
                <a:moveTo>
                  <a:pt x="27940" y="0"/>
                </a:moveTo>
                <a:lnTo>
                  <a:pt x="0" y="0"/>
                </a:lnTo>
                <a:lnTo>
                  <a:pt x="0" y="43179"/>
                </a:lnTo>
                <a:lnTo>
                  <a:pt x="27940" y="431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8667750" y="400177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8667750" y="40093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8667750" y="4015740"/>
            <a:ext cx="27940" cy="36830"/>
          </a:xfrm>
          <a:custGeom>
            <a:avLst/>
            <a:gdLst/>
            <a:ahLst/>
            <a:cxnLst/>
            <a:rect l="l" t="t" r="r" b="b"/>
            <a:pathLst>
              <a:path w="27940" h="36829">
                <a:moveTo>
                  <a:pt x="27940" y="0"/>
                </a:moveTo>
                <a:lnTo>
                  <a:pt x="0" y="0"/>
                </a:lnTo>
                <a:lnTo>
                  <a:pt x="0" y="36829"/>
                </a:lnTo>
                <a:lnTo>
                  <a:pt x="27940" y="368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8667750" y="40525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667750" y="405892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8667750" y="40906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8667750" y="40970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8667750" y="410464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667750" y="414274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667750" y="414782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667750" y="4173220"/>
            <a:ext cx="27940" cy="69850"/>
          </a:xfrm>
          <a:custGeom>
            <a:avLst/>
            <a:gdLst/>
            <a:ahLst/>
            <a:cxnLst/>
            <a:rect l="l" t="t" r="r" b="b"/>
            <a:pathLst>
              <a:path w="27940" h="69850">
                <a:moveTo>
                  <a:pt x="27940" y="0"/>
                </a:moveTo>
                <a:lnTo>
                  <a:pt x="0" y="0"/>
                </a:lnTo>
                <a:lnTo>
                  <a:pt x="0" y="69849"/>
                </a:lnTo>
                <a:lnTo>
                  <a:pt x="27940" y="698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667750" y="42430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667750" y="42494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667750" y="4257040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27940" y="0"/>
                </a:moveTo>
                <a:lnTo>
                  <a:pt x="0" y="0"/>
                </a:lnTo>
                <a:lnTo>
                  <a:pt x="0" y="11429"/>
                </a:lnTo>
                <a:lnTo>
                  <a:pt x="27940" y="114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681719" y="4268470"/>
            <a:ext cx="0" cy="562610"/>
          </a:xfrm>
          <a:custGeom>
            <a:avLst/>
            <a:gdLst/>
            <a:ahLst/>
            <a:cxnLst/>
            <a:rect l="l" t="t" r="r" b="b"/>
            <a:pathLst>
              <a:path h="562610">
                <a:moveTo>
                  <a:pt x="0" y="0"/>
                </a:moveTo>
                <a:lnTo>
                  <a:pt x="0" y="562609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67750" y="5086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667750" y="50787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67750" y="50673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667750" y="50596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667750" y="50482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667750" y="50406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667750" y="50292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667750" y="50215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667750" y="50101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667750" y="50025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667750" y="49911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667750" y="49834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667750" y="49720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667750" y="49644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667750" y="49530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667750" y="49453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667750" y="49339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667750" y="4919979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700"/>
                </a:lnTo>
                <a:lnTo>
                  <a:pt x="27940" y="1270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667750" y="49085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667750" y="49009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667750" y="48895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667750" y="48818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667750" y="48704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667750" y="48628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667750" y="48514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667750" y="48437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667750" y="4832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681719" y="5097779"/>
            <a:ext cx="0" cy="387350"/>
          </a:xfrm>
          <a:custGeom>
            <a:avLst/>
            <a:gdLst/>
            <a:ahLst/>
            <a:cxnLst/>
            <a:rect l="l" t="t" r="r" b="b"/>
            <a:pathLst>
              <a:path h="387350">
                <a:moveTo>
                  <a:pt x="0" y="0"/>
                </a:moveTo>
                <a:lnTo>
                  <a:pt x="0" y="38735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681719" y="5097779"/>
            <a:ext cx="0" cy="1747520"/>
          </a:xfrm>
          <a:custGeom>
            <a:avLst/>
            <a:gdLst/>
            <a:ahLst/>
            <a:cxnLst/>
            <a:rect l="l" t="t" r="r" b="b"/>
            <a:pathLst>
              <a:path h="1747520">
                <a:moveTo>
                  <a:pt x="0" y="0"/>
                </a:moveTo>
                <a:lnTo>
                  <a:pt x="0" y="174752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8695690" y="3609340"/>
            <a:ext cx="26670" cy="3235960"/>
          </a:xfrm>
          <a:custGeom>
            <a:avLst/>
            <a:gdLst/>
            <a:ahLst/>
            <a:cxnLst/>
            <a:rect l="l" t="t" r="r" b="b"/>
            <a:pathLst>
              <a:path w="26670" h="3235959">
                <a:moveTo>
                  <a:pt x="13969" y="0"/>
                </a:moveTo>
                <a:lnTo>
                  <a:pt x="0" y="0"/>
                </a:lnTo>
                <a:lnTo>
                  <a:pt x="0" y="6349"/>
                </a:lnTo>
                <a:lnTo>
                  <a:pt x="22859" y="6349"/>
                </a:lnTo>
                <a:lnTo>
                  <a:pt x="22859" y="5079"/>
                </a:lnTo>
                <a:lnTo>
                  <a:pt x="20320" y="5079"/>
                </a:lnTo>
                <a:lnTo>
                  <a:pt x="20320" y="3809"/>
                </a:lnTo>
                <a:lnTo>
                  <a:pt x="19050" y="3809"/>
                </a:lnTo>
                <a:lnTo>
                  <a:pt x="19050" y="2539"/>
                </a:lnTo>
                <a:lnTo>
                  <a:pt x="16509" y="2539"/>
                </a:lnTo>
                <a:lnTo>
                  <a:pt x="1650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  <a:path w="26670" h="3235959">
                <a:moveTo>
                  <a:pt x="24129" y="6349"/>
                </a:moveTo>
                <a:lnTo>
                  <a:pt x="0" y="6349"/>
                </a:lnTo>
                <a:lnTo>
                  <a:pt x="0" y="12699"/>
                </a:lnTo>
                <a:lnTo>
                  <a:pt x="26669" y="12699"/>
                </a:lnTo>
                <a:lnTo>
                  <a:pt x="26669" y="7619"/>
                </a:lnTo>
                <a:lnTo>
                  <a:pt x="24129" y="7619"/>
                </a:lnTo>
                <a:lnTo>
                  <a:pt x="24129" y="6349"/>
                </a:lnTo>
                <a:close/>
              </a:path>
              <a:path w="26670" h="3235959">
                <a:moveTo>
                  <a:pt x="26669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6669" y="31749"/>
                </a:lnTo>
                <a:lnTo>
                  <a:pt x="26669" y="12699"/>
                </a:lnTo>
                <a:close/>
              </a:path>
              <a:path w="26670" h="3235959">
                <a:moveTo>
                  <a:pt x="26669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6669" y="44449"/>
                </a:lnTo>
                <a:lnTo>
                  <a:pt x="26669" y="31750"/>
                </a:lnTo>
                <a:close/>
              </a:path>
              <a:path w="26670" h="3235959">
                <a:moveTo>
                  <a:pt x="26669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6669" y="57149"/>
                </a:lnTo>
                <a:lnTo>
                  <a:pt x="26669" y="44450"/>
                </a:lnTo>
                <a:close/>
              </a:path>
              <a:path w="26670" h="3235959">
                <a:moveTo>
                  <a:pt x="26669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6669" y="88899"/>
                </a:lnTo>
                <a:lnTo>
                  <a:pt x="26669" y="57149"/>
                </a:lnTo>
                <a:close/>
              </a:path>
              <a:path w="26670" h="3235959">
                <a:moveTo>
                  <a:pt x="26669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88900"/>
                </a:lnTo>
                <a:close/>
              </a:path>
              <a:path w="26670" h="3235959">
                <a:moveTo>
                  <a:pt x="26669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6669" y="107949"/>
                </a:lnTo>
                <a:lnTo>
                  <a:pt x="26669" y="95249"/>
                </a:lnTo>
                <a:close/>
              </a:path>
              <a:path w="26670" h="3235959">
                <a:moveTo>
                  <a:pt x="26669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6669" y="114299"/>
                </a:lnTo>
                <a:lnTo>
                  <a:pt x="26669" y="107949"/>
                </a:lnTo>
                <a:close/>
              </a:path>
              <a:path w="26670" h="3235959">
                <a:moveTo>
                  <a:pt x="26669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6669" y="126999"/>
                </a:lnTo>
                <a:lnTo>
                  <a:pt x="26669" y="114299"/>
                </a:lnTo>
                <a:close/>
              </a:path>
              <a:path w="26670" h="3235959">
                <a:moveTo>
                  <a:pt x="26669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6669" y="152399"/>
                </a:lnTo>
                <a:lnTo>
                  <a:pt x="26669" y="127000"/>
                </a:lnTo>
                <a:close/>
              </a:path>
              <a:path w="26670" h="3235959">
                <a:moveTo>
                  <a:pt x="26669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6669" y="222249"/>
                </a:lnTo>
                <a:lnTo>
                  <a:pt x="26669" y="152399"/>
                </a:lnTo>
                <a:close/>
              </a:path>
              <a:path w="26670" h="3235959">
                <a:moveTo>
                  <a:pt x="26669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6669" y="260349"/>
                </a:lnTo>
                <a:lnTo>
                  <a:pt x="26669" y="222249"/>
                </a:lnTo>
                <a:close/>
              </a:path>
              <a:path w="26670" h="3235959">
                <a:moveTo>
                  <a:pt x="26669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6669" y="265429"/>
                </a:lnTo>
                <a:lnTo>
                  <a:pt x="26669" y="260350"/>
                </a:lnTo>
                <a:close/>
              </a:path>
              <a:path w="26670" h="3235959">
                <a:moveTo>
                  <a:pt x="26669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65429"/>
                </a:lnTo>
                <a:close/>
              </a:path>
              <a:path w="26670" h="323595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235959">
                <a:moveTo>
                  <a:pt x="26669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6669" y="304799"/>
                </a:lnTo>
                <a:lnTo>
                  <a:pt x="26669" y="278130"/>
                </a:lnTo>
                <a:close/>
              </a:path>
              <a:path w="26670" h="3235959">
                <a:moveTo>
                  <a:pt x="26669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04800"/>
                </a:lnTo>
                <a:close/>
              </a:path>
              <a:path w="26670" h="3235959">
                <a:moveTo>
                  <a:pt x="26669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6669" y="330199"/>
                </a:lnTo>
                <a:lnTo>
                  <a:pt x="26669" y="322579"/>
                </a:lnTo>
                <a:close/>
              </a:path>
              <a:path w="26670" h="3235959">
                <a:moveTo>
                  <a:pt x="26669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6669" y="342899"/>
                </a:lnTo>
                <a:lnTo>
                  <a:pt x="26669" y="330200"/>
                </a:lnTo>
                <a:close/>
              </a:path>
              <a:path w="26670" h="3235959">
                <a:moveTo>
                  <a:pt x="26669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6669" y="349249"/>
                </a:lnTo>
                <a:lnTo>
                  <a:pt x="26669" y="342900"/>
                </a:lnTo>
                <a:close/>
              </a:path>
              <a:path w="26670" h="3235959">
                <a:moveTo>
                  <a:pt x="26669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6669" y="392429"/>
                </a:lnTo>
                <a:lnTo>
                  <a:pt x="26669" y="349250"/>
                </a:lnTo>
                <a:close/>
              </a:path>
              <a:path w="26670" h="3235959">
                <a:moveTo>
                  <a:pt x="26669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6669" y="400049"/>
                </a:lnTo>
                <a:lnTo>
                  <a:pt x="26669" y="392430"/>
                </a:lnTo>
                <a:close/>
              </a:path>
              <a:path w="26670" h="3235959">
                <a:moveTo>
                  <a:pt x="26669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6669" y="406399"/>
                </a:lnTo>
                <a:lnTo>
                  <a:pt x="26669" y="400049"/>
                </a:lnTo>
                <a:close/>
              </a:path>
              <a:path w="26670" h="3235959">
                <a:moveTo>
                  <a:pt x="26669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6669" y="443229"/>
                </a:lnTo>
                <a:lnTo>
                  <a:pt x="26669" y="406399"/>
                </a:lnTo>
                <a:close/>
              </a:path>
              <a:path w="26670" h="3235959">
                <a:moveTo>
                  <a:pt x="26669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43229"/>
                </a:lnTo>
                <a:close/>
              </a:path>
              <a:path w="26670" h="3235959">
                <a:moveTo>
                  <a:pt x="26669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6669" y="481329"/>
                </a:lnTo>
                <a:lnTo>
                  <a:pt x="26669" y="449579"/>
                </a:lnTo>
                <a:close/>
              </a:path>
              <a:path w="26670" h="3235959">
                <a:moveTo>
                  <a:pt x="26669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6669" y="487679"/>
                </a:lnTo>
                <a:lnTo>
                  <a:pt x="26669" y="481329"/>
                </a:lnTo>
                <a:close/>
              </a:path>
              <a:path w="26670" h="3235959">
                <a:moveTo>
                  <a:pt x="26669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6669" y="495299"/>
                </a:lnTo>
                <a:lnTo>
                  <a:pt x="26669" y="487679"/>
                </a:lnTo>
                <a:close/>
              </a:path>
              <a:path w="26670" h="3235959">
                <a:moveTo>
                  <a:pt x="26669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6669" y="533399"/>
                </a:lnTo>
                <a:lnTo>
                  <a:pt x="26669" y="495299"/>
                </a:lnTo>
                <a:close/>
              </a:path>
              <a:path w="26670" h="3235959">
                <a:moveTo>
                  <a:pt x="26669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6669" y="538479"/>
                </a:lnTo>
                <a:lnTo>
                  <a:pt x="26669" y="533399"/>
                </a:lnTo>
                <a:close/>
              </a:path>
              <a:path w="26670" h="3235959">
                <a:moveTo>
                  <a:pt x="26669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6669" y="563879"/>
                </a:lnTo>
                <a:lnTo>
                  <a:pt x="26669" y="538480"/>
                </a:lnTo>
                <a:close/>
              </a:path>
              <a:path w="26670" h="3235959">
                <a:moveTo>
                  <a:pt x="26669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6669" y="633729"/>
                </a:lnTo>
                <a:lnTo>
                  <a:pt x="26669" y="563879"/>
                </a:lnTo>
                <a:close/>
              </a:path>
              <a:path w="26670" h="3235959">
                <a:moveTo>
                  <a:pt x="26669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6669" y="640079"/>
                </a:lnTo>
                <a:lnTo>
                  <a:pt x="26669" y="633730"/>
                </a:lnTo>
                <a:close/>
              </a:path>
              <a:path w="26670" h="3235959">
                <a:moveTo>
                  <a:pt x="2666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79"/>
                </a:lnTo>
                <a:close/>
              </a:path>
              <a:path w="26670" h="3235959">
                <a:moveTo>
                  <a:pt x="26669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47699"/>
                </a:lnTo>
                <a:close/>
              </a:path>
              <a:path w="26670" h="3235959">
                <a:moveTo>
                  <a:pt x="26669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6669" y="685799"/>
                </a:lnTo>
                <a:lnTo>
                  <a:pt x="26669" y="659130"/>
                </a:lnTo>
                <a:close/>
              </a:path>
              <a:path w="26670" h="3235959">
                <a:moveTo>
                  <a:pt x="26669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685799"/>
                </a:lnTo>
                <a:close/>
              </a:path>
              <a:path w="26670" h="3235959">
                <a:moveTo>
                  <a:pt x="26669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762000"/>
                </a:lnTo>
                <a:close/>
              </a:path>
              <a:path w="26670" h="3235959">
                <a:moveTo>
                  <a:pt x="26669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50"/>
                </a:lnTo>
                <a:close/>
              </a:path>
              <a:path w="26670" h="323595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235959">
                <a:moveTo>
                  <a:pt x="26669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49"/>
                </a:lnTo>
                <a:close/>
              </a:path>
              <a:path w="26670" h="3235959">
                <a:moveTo>
                  <a:pt x="26669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1002030"/>
                </a:lnTo>
                <a:close/>
              </a:path>
              <a:path w="26670" h="3235959">
                <a:moveTo>
                  <a:pt x="26669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6669" y="1041399"/>
                </a:lnTo>
                <a:lnTo>
                  <a:pt x="26669" y="1014730"/>
                </a:lnTo>
                <a:close/>
              </a:path>
              <a:path w="26670" h="3235959">
                <a:moveTo>
                  <a:pt x="26669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6669" y="1071879"/>
                </a:lnTo>
                <a:lnTo>
                  <a:pt x="26669" y="1041400"/>
                </a:lnTo>
                <a:close/>
              </a:path>
              <a:path w="26670" h="3235959">
                <a:moveTo>
                  <a:pt x="26669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6669" y="1078229"/>
                </a:lnTo>
                <a:lnTo>
                  <a:pt x="26669" y="1071879"/>
                </a:lnTo>
                <a:close/>
              </a:path>
              <a:path w="26670" h="3235959">
                <a:moveTo>
                  <a:pt x="26669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6669" y="1084579"/>
                </a:lnTo>
                <a:lnTo>
                  <a:pt x="26669" y="1078229"/>
                </a:lnTo>
                <a:close/>
              </a:path>
              <a:path w="26670" h="3235959">
                <a:moveTo>
                  <a:pt x="26669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6669" y="1117599"/>
                </a:lnTo>
                <a:lnTo>
                  <a:pt x="26669" y="1084579"/>
                </a:lnTo>
                <a:close/>
              </a:path>
              <a:path w="26670" h="3235959">
                <a:moveTo>
                  <a:pt x="26669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6669" y="1141729"/>
                </a:lnTo>
                <a:lnTo>
                  <a:pt x="26669" y="1117599"/>
                </a:lnTo>
                <a:close/>
              </a:path>
              <a:path w="26670" h="3235959">
                <a:moveTo>
                  <a:pt x="26669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6669" y="1193799"/>
                </a:lnTo>
                <a:lnTo>
                  <a:pt x="26669" y="1141730"/>
                </a:lnTo>
                <a:close/>
              </a:path>
              <a:path w="26670" h="3235959">
                <a:moveTo>
                  <a:pt x="26669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6669" y="1211579"/>
                </a:lnTo>
                <a:lnTo>
                  <a:pt x="26669" y="1193800"/>
                </a:lnTo>
                <a:close/>
              </a:path>
              <a:path w="26670" h="3235959">
                <a:moveTo>
                  <a:pt x="26669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6669" y="1783079"/>
                </a:lnTo>
                <a:lnTo>
                  <a:pt x="26669" y="1515109"/>
                </a:lnTo>
                <a:close/>
              </a:path>
              <a:path w="26670" h="32359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235959">
                <a:moveTo>
                  <a:pt x="26669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6669" y="1506219"/>
                </a:lnTo>
                <a:lnTo>
                  <a:pt x="26669" y="1496059"/>
                </a:lnTo>
                <a:close/>
              </a:path>
              <a:path w="26670" h="3235959">
                <a:moveTo>
                  <a:pt x="2666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39"/>
                </a:lnTo>
                <a:close/>
              </a:path>
              <a:path w="26670" h="3235959">
                <a:moveTo>
                  <a:pt x="26669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09"/>
                </a:lnTo>
                <a:close/>
              </a:path>
              <a:path w="26670" h="3235959">
                <a:moveTo>
                  <a:pt x="2666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9389"/>
                </a:lnTo>
                <a:close/>
              </a:path>
              <a:path w="26670" h="3235959">
                <a:moveTo>
                  <a:pt x="26669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57960"/>
                </a:lnTo>
                <a:close/>
              </a:path>
              <a:path w="26670" h="3235959">
                <a:moveTo>
                  <a:pt x="26669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6669" y="1456689"/>
                </a:lnTo>
                <a:lnTo>
                  <a:pt x="26669" y="1450339"/>
                </a:lnTo>
                <a:close/>
              </a:path>
              <a:path w="26670" h="3235959">
                <a:moveTo>
                  <a:pt x="26669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38909"/>
                </a:lnTo>
                <a:close/>
              </a:path>
              <a:path w="26670" h="3235959">
                <a:moveTo>
                  <a:pt x="26669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6669" y="1437639"/>
                </a:lnTo>
                <a:lnTo>
                  <a:pt x="26669" y="1431289"/>
                </a:lnTo>
                <a:close/>
              </a:path>
              <a:path w="26670" h="3235959">
                <a:moveTo>
                  <a:pt x="26669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19859"/>
                </a:lnTo>
                <a:close/>
              </a:path>
              <a:path w="26670" h="3235959">
                <a:moveTo>
                  <a:pt x="2666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6669" y="1418589"/>
                </a:lnTo>
                <a:lnTo>
                  <a:pt x="26669" y="1412239"/>
                </a:lnTo>
                <a:close/>
              </a:path>
              <a:path w="26670" h="3235959">
                <a:moveTo>
                  <a:pt x="26669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0809"/>
                </a:lnTo>
                <a:close/>
              </a:path>
              <a:path w="26670" h="3235959">
                <a:moveTo>
                  <a:pt x="2666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69" y="1399539"/>
                </a:lnTo>
                <a:lnTo>
                  <a:pt x="26669" y="1393189"/>
                </a:lnTo>
                <a:close/>
              </a:path>
              <a:path w="26670" h="3235959">
                <a:moveTo>
                  <a:pt x="26669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1759"/>
                </a:lnTo>
                <a:close/>
              </a:path>
              <a:path w="26670" h="3235959">
                <a:moveTo>
                  <a:pt x="26669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69" y="1380489"/>
                </a:lnTo>
                <a:lnTo>
                  <a:pt x="26669" y="1374139"/>
                </a:lnTo>
                <a:close/>
              </a:path>
              <a:path w="26670" h="3235959">
                <a:moveTo>
                  <a:pt x="26669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2710"/>
                </a:lnTo>
                <a:close/>
              </a:path>
              <a:path w="26670" h="3235959">
                <a:moveTo>
                  <a:pt x="26669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69" y="1361439"/>
                </a:lnTo>
                <a:lnTo>
                  <a:pt x="26669" y="1355089"/>
                </a:lnTo>
                <a:close/>
              </a:path>
              <a:path w="26670" h="3235959">
                <a:moveTo>
                  <a:pt x="26669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3659"/>
                </a:lnTo>
                <a:close/>
              </a:path>
              <a:path w="26670" h="3235959">
                <a:moveTo>
                  <a:pt x="26669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69" y="1342389"/>
                </a:lnTo>
                <a:lnTo>
                  <a:pt x="26669" y="1336039"/>
                </a:lnTo>
                <a:close/>
              </a:path>
              <a:path w="26670" h="3235959">
                <a:moveTo>
                  <a:pt x="26669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4609"/>
                </a:lnTo>
                <a:close/>
              </a:path>
              <a:path w="26670" h="3235959">
                <a:moveTo>
                  <a:pt x="26669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6669" y="1323339"/>
                </a:lnTo>
                <a:lnTo>
                  <a:pt x="26669" y="1310639"/>
                </a:lnTo>
                <a:close/>
              </a:path>
              <a:path w="26670" h="3235959">
                <a:moveTo>
                  <a:pt x="26669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69" y="1309369"/>
                </a:lnTo>
                <a:lnTo>
                  <a:pt x="26669" y="1299209"/>
                </a:lnTo>
                <a:close/>
              </a:path>
              <a:path w="26670" h="3235959">
                <a:moveTo>
                  <a:pt x="26669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6669" y="1297939"/>
                </a:lnTo>
                <a:lnTo>
                  <a:pt x="26669" y="1291589"/>
                </a:lnTo>
                <a:close/>
              </a:path>
              <a:path w="26670" h="3235959">
                <a:moveTo>
                  <a:pt x="26669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6669" y="1290319"/>
                </a:lnTo>
                <a:lnTo>
                  <a:pt x="26669" y="1280160"/>
                </a:lnTo>
                <a:close/>
              </a:path>
              <a:path w="26670" h="3235959">
                <a:moveTo>
                  <a:pt x="26669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6669" y="1278889"/>
                </a:lnTo>
                <a:lnTo>
                  <a:pt x="26669" y="1272539"/>
                </a:lnTo>
                <a:close/>
              </a:path>
              <a:path w="26670" h="3235959">
                <a:moveTo>
                  <a:pt x="26669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1109"/>
                </a:lnTo>
                <a:close/>
              </a:path>
              <a:path w="26670" h="3235959">
                <a:moveTo>
                  <a:pt x="26669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6669" y="1259839"/>
                </a:lnTo>
                <a:lnTo>
                  <a:pt x="26669" y="1253489"/>
                </a:lnTo>
                <a:close/>
              </a:path>
              <a:path w="26670" h="3235959">
                <a:moveTo>
                  <a:pt x="26669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6669" y="1252220"/>
                </a:lnTo>
                <a:lnTo>
                  <a:pt x="26669" y="1242059"/>
                </a:lnTo>
                <a:close/>
              </a:path>
              <a:path w="26670" h="3235959">
                <a:moveTo>
                  <a:pt x="26669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6669" y="1240789"/>
                </a:lnTo>
                <a:lnTo>
                  <a:pt x="26669" y="1234439"/>
                </a:lnTo>
                <a:close/>
              </a:path>
              <a:path w="26670" h="3235959">
                <a:moveTo>
                  <a:pt x="26669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3009"/>
                </a:lnTo>
                <a:close/>
              </a:path>
              <a:path w="26670" h="3235959">
                <a:moveTo>
                  <a:pt x="26669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6669" y="1221739"/>
                </a:lnTo>
                <a:lnTo>
                  <a:pt x="26669" y="1215389"/>
                </a:lnTo>
                <a:close/>
              </a:path>
              <a:path w="26670" h="3235959">
                <a:moveTo>
                  <a:pt x="26669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6669" y="1214119"/>
                </a:lnTo>
                <a:lnTo>
                  <a:pt x="26669" y="1212849"/>
                </a:lnTo>
                <a:close/>
              </a:path>
              <a:path w="26670" h="3235959">
                <a:moveTo>
                  <a:pt x="26669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6669" y="1871979"/>
                </a:lnTo>
                <a:lnTo>
                  <a:pt x="26669" y="1783079"/>
                </a:lnTo>
                <a:close/>
              </a:path>
              <a:path w="26670" h="3235959">
                <a:moveTo>
                  <a:pt x="26669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6669" y="2392679"/>
                </a:lnTo>
                <a:lnTo>
                  <a:pt x="26669" y="2385059"/>
                </a:lnTo>
                <a:close/>
              </a:path>
              <a:path w="26670" h="3235959">
                <a:moveTo>
                  <a:pt x="26669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6669" y="2383789"/>
                </a:lnTo>
                <a:lnTo>
                  <a:pt x="26669" y="1957069"/>
                </a:lnTo>
                <a:close/>
              </a:path>
              <a:path w="26670" h="3235959">
                <a:moveTo>
                  <a:pt x="26669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6669" y="1955799"/>
                </a:lnTo>
                <a:lnTo>
                  <a:pt x="26669" y="1938019"/>
                </a:lnTo>
                <a:close/>
              </a:path>
              <a:path w="26670" h="3235959">
                <a:moveTo>
                  <a:pt x="26669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6669" y="1936749"/>
                </a:lnTo>
                <a:lnTo>
                  <a:pt x="26669" y="1918969"/>
                </a:lnTo>
                <a:close/>
              </a:path>
              <a:path w="26670" h="3235959">
                <a:moveTo>
                  <a:pt x="26669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6669" y="1917699"/>
                </a:lnTo>
                <a:lnTo>
                  <a:pt x="26669" y="1896109"/>
                </a:lnTo>
                <a:close/>
              </a:path>
              <a:path w="26670" h="3235959">
                <a:moveTo>
                  <a:pt x="26669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6669" y="1894839"/>
                </a:lnTo>
                <a:lnTo>
                  <a:pt x="26669" y="1877059"/>
                </a:lnTo>
                <a:close/>
              </a:path>
              <a:path w="26670" h="3235959">
                <a:moveTo>
                  <a:pt x="26669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6669" y="1875789"/>
                </a:lnTo>
                <a:lnTo>
                  <a:pt x="26669" y="1873249"/>
                </a:lnTo>
                <a:close/>
              </a:path>
              <a:path w="26670" h="3235959">
                <a:moveTo>
                  <a:pt x="26669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6669" y="2567939"/>
                </a:lnTo>
                <a:lnTo>
                  <a:pt x="26669" y="2392679"/>
                </a:lnTo>
                <a:close/>
              </a:path>
              <a:path w="26670" h="3235959">
                <a:moveTo>
                  <a:pt x="26669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6669" y="3235959"/>
                </a:lnTo>
                <a:lnTo>
                  <a:pt x="26669" y="2567940"/>
                </a:lnTo>
                <a:close/>
              </a:path>
            </a:pathLst>
          </a:custGeom>
          <a:solidFill>
            <a:srgbClr val="1B35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8722359" y="3618229"/>
            <a:ext cx="27940" cy="3227070"/>
          </a:xfrm>
          <a:custGeom>
            <a:avLst/>
            <a:gdLst/>
            <a:ahLst/>
            <a:cxnLst/>
            <a:rect l="l" t="t" r="r" b="b"/>
            <a:pathLst>
              <a:path w="27940" h="322707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27940" h="3227070">
                <a:moveTo>
                  <a:pt x="8890" y="3809"/>
                </a:moveTo>
                <a:lnTo>
                  <a:pt x="0" y="3809"/>
                </a:lnTo>
                <a:lnTo>
                  <a:pt x="0" y="22859"/>
                </a:lnTo>
                <a:lnTo>
                  <a:pt x="27940" y="22859"/>
                </a:lnTo>
                <a:lnTo>
                  <a:pt x="27940" y="16509"/>
                </a:lnTo>
                <a:lnTo>
                  <a:pt x="26670" y="1650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60" y="6350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close/>
              </a:path>
              <a:path w="27940" h="3227070">
                <a:moveTo>
                  <a:pt x="27940" y="22860"/>
                </a:moveTo>
                <a:lnTo>
                  <a:pt x="0" y="22860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22860"/>
                </a:lnTo>
                <a:close/>
              </a:path>
              <a:path w="27940" h="3227070">
                <a:moveTo>
                  <a:pt x="27940" y="35560"/>
                </a:moveTo>
                <a:lnTo>
                  <a:pt x="0" y="35560"/>
                </a:lnTo>
                <a:lnTo>
                  <a:pt x="0" y="48259"/>
                </a:lnTo>
                <a:lnTo>
                  <a:pt x="27940" y="48259"/>
                </a:lnTo>
                <a:lnTo>
                  <a:pt x="27940" y="35560"/>
                </a:lnTo>
                <a:close/>
              </a:path>
              <a:path w="27940" h="3227070">
                <a:moveTo>
                  <a:pt x="27940" y="48259"/>
                </a:moveTo>
                <a:lnTo>
                  <a:pt x="0" y="48259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48259"/>
                </a:lnTo>
                <a:close/>
              </a:path>
              <a:path w="27940" h="3227070">
                <a:moveTo>
                  <a:pt x="27940" y="80010"/>
                </a:moveTo>
                <a:lnTo>
                  <a:pt x="0" y="80010"/>
                </a:lnTo>
                <a:lnTo>
                  <a:pt x="0" y="86359"/>
                </a:lnTo>
                <a:lnTo>
                  <a:pt x="27940" y="86359"/>
                </a:lnTo>
                <a:lnTo>
                  <a:pt x="27940" y="80010"/>
                </a:lnTo>
                <a:close/>
              </a:path>
              <a:path w="27940" h="3227070">
                <a:moveTo>
                  <a:pt x="27940" y="86359"/>
                </a:moveTo>
                <a:lnTo>
                  <a:pt x="0" y="86359"/>
                </a:lnTo>
                <a:lnTo>
                  <a:pt x="0" y="99059"/>
                </a:lnTo>
                <a:lnTo>
                  <a:pt x="27940" y="99059"/>
                </a:lnTo>
                <a:lnTo>
                  <a:pt x="27940" y="86359"/>
                </a:lnTo>
                <a:close/>
              </a:path>
              <a:path w="27940" h="3227070">
                <a:moveTo>
                  <a:pt x="27940" y="99059"/>
                </a:moveTo>
                <a:lnTo>
                  <a:pt x="0" y="9905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9059"/>
                </a:lnTo>
                <a:close/>
              </a:path>
              <a:path w="27940" h="3227070">
                <a:moveTo>
                  <a:pt x="27940" y="105409"/>
                </a:moveTo>
                <a:lnTo>
                  <a:pt x="0" y="105409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09"/>
                </a:lnTo>
                <a:close/>
              </a:path>
              <a:path w="27940" h="3227070">
                <a:moveTo>
                  <a:pt x="27940" y="118110"/>
                </a:moveTo>
                <a:lnTo>
                  <a:pt x="0" y="118110"/>
                </a:lnTo>
                <a:lnTo>
                  <a:pt x="0" y="143509"/>
                </a:lnTo>
                <a:lnTo>
                  <a:pt x="27940" y="143509"/>
                </a:lnTo>
                <a:lnTo>
                  <a:pt x="27940" y="118110"/>
                </a:lnTo>
                <a:close/>
              </a:path>
              <a:path w="27940" h="3227070">
                <a:moveTo>
                  <a:pt x="27940" y="143509"/>
                </a:moveTo>
                <a:lnTo>
                  <a:pt x="0" y="143509"/>
                </a:lnTo>
                <a:lnTo>
                  <a:pt x="0" y="213359"/>
                </a:lnTo>
                <a:lnTo>
                  <a:pt x="27940" y="213359"/>
                </a:lnTo>
                <a:lnTo>
                  <a:pt x="27940" y="143509"/>
                </a:lnTo>
                <a:close/>
              </a:path>
              <a:path w="27940" h="3227070">
                <a:moveTo>
                  <a:pt x="27940" y="213359"/>
                </a:moveTo>
                <a:lnTo>
                  <a:pt x="0" y="213359"/>
                </a:lnTo>
                <a:lnTo>
                  <a:pt x="0" y="251459"/>
                </a:lnTo>
                <a:lnTo>
                  <a:pt x="27940" y="251459"/>
                </a:lnTo>
                <a:lnTo>
                  <a:pt x="27940" y="213359"/>
                </a:lnTo>
                <a:close/>
              </a:path>
              <a:path w="27940" h="3227070">
                <a:moveTo>
                  <a:pt x="2794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51460"/>
                </a:lnTo>
                <a:close/>
              </a:path>
              <a:path w="27940" h="32270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227070">
                <a:moveTo>
                  <a:pt x="27940" y="262889"/>
                </a:moveTo>
                <a:lnTo>
                  <a:pt x="0" y="262889"/>
                </a:lnTo>
                <a:lnTo>
                  <a:pt x="0" y="269239"/>
                </a:lnTo>
                <a:lnTo>
                  <a:pt x="27940" y="269239"/>
                </a:lnTo>
                <a:lnTo>
                  <a:pt x="27940" y="262889"/>
                </a:lnTo>
                <a:close/>
              </a:path>
              <a:path w="27940" h="3227070">
                <a:moveTo>
                  <a:pt x="27940" y="269240"/>
                </a:moveTo>
                <a:lnTo>
                  <a:pt x="0" y="269240"/>
                </a:lnTo>
                <a:lnTo>
                  <a:pt x="0" y="295909"/>
                </a:lnTo>
                <a:lnTo>
                  <a:pt x="27940" y="295909"/>
                </a:lnTo>
                <a:lnTo>
                  <a:pt x="27940" y="269240"/>
                </a:lnTo>
                <a:close/>
              </a:path>
              <a:path w="27940" h="3227070">
                <a:moveTo>
                  <a:pt x="27940" y="295910"/>
                </a:moveTo>
                <a:lnTo>
                  <a:pt x="0" y="295910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295910"/>
                </a:lnTo>
                <a:close/>
              </a:path>
              <a:path w="27940" h="3227070">
                <a:moveTo>
                  <a:pt x="27940" y="313689"/>
                </a:moveTo>
                <a:lnTo>
                  <a:pt x="0" y="313689"/>
                </a:lnTo>
                <a:lnTo>
                  <a:pt x="0" y="321309"/>
                </a:lnTo>
                <a:lnTo>
                  <a:pt x="27940" y="321309"/>
                </a:lnTo>
                <a:lnTo>
                  <a:pt x="27940" y="313689"/>
                </a:lnTo>
                <a:close/>
              </a:path>
              <a:path w="27940" h="3227070">
                <a:moveTo>
                  <a:pt x="27940" y="321310"/>
                </a:moveTo>
                <a:lnTo>
                  <a:pt x="0" y="321310"/>
                </a:lnTo>
                <a:lnTo>
                  <a:pt x="0" y="334009"/>
                </a:lnTo>
                <a:lnTo>
                  <a:pt x="27940" y="334009"/>
                </a:lnTo>
                <a:lnTo>
                  <a:pt x="27940" y="321310"/>
                </a:lnTo>
                <a:close/>
              </a:path>
              <a:path w="27940" h="3227070">
                <a:moveTo>
                  <a:pt x="27940" y="334010"/>
                </a:moveTo>
                <a:lnTo>
                  <a:pt x="0" y="334010"/>
                </a:lnTo>
                <a:lnTo>
                  <a:pt x="0" y="340359"/>
                </a:lnTo>
                <a:lnTo>
                  <a:pt x="27940" y="340359"/>
                </a:lnTo>
                <a:lnTo>
                  <a:pt x="27940" y="334010"/>
                </a:lnTo>
                <a:close/>
              </a:path>
              <a:path w="27940" h="3227070">
                <a:moveTo>
                  <a:pt x="27940" y="340360"/>
                </a:moveTo>
                <a:lnTo>
                  <a:pt x="0" y="340360"/>
                </a:lnTo>
                <a:lnTo>
                  <a:pt x="0" y="383539"/>
                </a:lnTo>
                <a:lnTo>
                  <a:pt x="27940" y="383539"/>
                </a:lnTo>
                <a:lnTo>
                  <a:pt x="27940" y="340360"/>
                </a:lnTo>
                <a:close/>
              </a:path>
              <a:path w="27940" h="3227070">
                <a:moveTo>
                  <a:pt x="27940" y="383540"/>
                </a:moveTo>
                <a:lnTo>
                  <a:pt x="0" y="383540"/>
                </a:lnTo>
                <a:lnTo>
                  <a:pt x="0" y="391159"/>
                </a:lnTo>
                <a:lnTo>
                  <a:pt x="27940" y="391159"/>
                </a:lnTo>
                <a:lnTo>
                  <a:pt x="27940" y="383540"/>
                </a:lnTo>
                <a:close/>
              </a:path>
              <a:path w="27940" h="3227070">
                <a:moveTo>
                  <a:pt x="27940" y="391159"/>
                </a:moveTo>
                <a:lnTo>
                  <a:pt x="0" y="391159"/>
                </a:lnTo>
                <a:lnTo>
                  <a:pt x="0" y="397509"/>
                </a:lnTo>
                <a:lnTo>
                  <a:pt x="27940" y="397509"/>
                </a:lnTo>
                <a:lnTo>
                  <a:pt x="27940" y="391159"/>
                </a:lnTo>
                <a:close/>
              </a:path>
              <a:path w="27940" h="3227070">
                <a:moveTo>
                  <a:pt x="27940" y="397509"/>
                </a:moveTo>
                <a:lnTo>
                  <a:pt x="0" y="3975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397509"/>
                </a:lnTo>
                <a:close/>
              </a:path>
              <a:path w="27940" h="3227070">
                <a:moveTo>
                  <a:pt x="27940" y="434339"/>
                </a:moveTo>
                <a:lnTo>
                  <a:pt x="0" y="434339"/>
                </a:lnTo>
                <a:lnTo>
                  <a:pt x="0" y="440689"/>
                </a:lnTo>
                <a:lnTo>
                  <a:pt x="27940" y="440689"/>
                </a:lnTo>
                <a:lnTo>
                  <a:pt x="27940" y="434339"/>
                </a:lnTo>
                <a:close/>
              </a:path>
              <a:path w="27940" h="3227070">
                <a:moveTo>
                  <a:pt x="27940" y="440689"/>
                </a:moveTo>
                <a:lnTo>
                  <a:pt x="0" y="440689"/>
                </a:lnTo>
                <a:lnTo>
                  <a:pt x="0" y="472439"/>
                </a:lnTo>
                <a:lnTo>
                  <a:pt x="27940" y="472439"/>
                </a:lnTo>
                <a:lnTo>
                  <a:pt x="27940" y="440689"/>
                </a:lnTo>
                <a:close/>
              </a:path>
              <a:path w="27940" h="3227070">
                <a:moveTo>
                  <a:pt x="27940" y="472439"/>
                </a:moveTo>
                <a:lnTo>
                  <a:pt x="0" y="472439"/>
                </a:lnTo>
                <a:lnTo>
                  <a:pt x="0" y="478789"/>
                </a:lnTo>
                <a:lnTo>
                  <a:pt x="27940" y="478789"/>
                </a:lnTo>
                <a:lnTo>
                  <a:pt x="27940" y="472439"/>
                </a:lnTo>
                <a:close/>
              </a:path>
              <a:path w="27940" h="3227070">
                <a:moveTo>
                  <a:pt x="27940" y="478789"/>
                </a:moveTo>
                <a:lnTo>
                  <a:pt x="0" y="478789"/>
                </a:lnTo>
                <a:lnTo>
                  <a:pt x="0" y="486409"/>
                </a:lnTo>
                <a:lnTo>
                  <a:pt x="27940" y="486409"/>
                </a:lnTo>
                <a:lnTo>
                  <a:pt x="27940" y="478789"/>
                </a:lnTo>
                <a:close/>
              </a:path>
              <a:path w="27940" h="3227070">
                <a:moveTo>
                  <a:pt x="27940" y="486409"/>
                </a:moveTo>
                <a:lnTo>
                  <a:pt x="0" y="486409"/>
                </a:lnTo>
                <a:lnTo>
                  <a:pt x="0" y="524509"/>
                </a:lnTo>
                <a:lnTo>
                  <a:pt x="27940" y="524509"/>
                </a:lnTo>
                <a:lnTo>
                  <a:pt x="27940" y="486409"/>
                </a:lnTo>
                <a:close/>
              </a:path>
              <a:path w="27940" h="3227070">
                <a:moveTo>
                  <a:pt x="27940" y="524509"/>
                </a:moveTo>
                <a:lnTo>
                  <a:pt x="0" y="524509"/>
                </a:lnTo>
                <a:lnTo>
                  <a:pt x="0" y="529589"/>
                </a:lnTo>
                <a:lnTo>
                  <a:pt x="27940" y="529589"/>
                </a:lnTo>
                <a:lnTo>
                  <a:pt x="27940" y="524509"/>
                </a:lnTo>
                <a:close/>
              </a:path>
              <a:path w="27940" h="3227070">
                <a:moveTo>
                  <a:pt x="27940" y="529590"/>
                </a:moveTo>
                <a:lnTo>
                  <a:pt x="0" y="529590"/>
                </a:lnTo>
                <a:lnTo>
                  <a:pt x="0" y="554989"/>
                </a:lnTo>
                <a:lnTo>
                  <a:pt x="27940" y="554989"/>
                </a:lnTo>
                <a:lnTo>
                  <a:pt x="27940" y="529590"/>
                </a:lnTo>
                <a:close/>
              </a:path>
              <a:path w="27940" h="3227070">
                <a:moveTo>
                  <a:pt x="27940" y="554989"/>
                </a:moveTo>
                <a:lnTo>
                  <a:pt x="0" y="554989"/>
                </a:lnTo>
                <a:lnTo>
                  <a:pt x="0" y="624839"/>
                </a:lnTo>
                <a:lnTo>
                  <a:pt x="27940" y="624839"/>
                </a:lnTo>
                <a:lnTo>
                  <a:pt x="27940" y="554989"/>
                </a:lnTo>
                <a:close/>
              </a:path>
              <a:path w="27940" h="3227070">
                <a:moveTo>
                  <a:pt x="27940" y="624840"/>
                </a:moveTo>
                <a:lnTo>
                  <a:pt x="0" y="624840"/>
                </a:lnTo>
                <a:lnTo>
                  <a:pt x="0" y="631189"/>
                </a:lnTo>
                <a:lnTo>
                  <a:pt x="27940" y="631189"/>
                </a:lnTo>
                <a:lnTo>
                  <a:pt x="27940" y="624840"/>
                </a:lnTo>
                <a:close/>
              </a:path>
              <a:path w="27940" h="3227070">
                <a:moveTo>
                  <a:pt x="27940" y="631189"/>
                </a:moveTo>
                <a:lnTo>
                  <a:pt x="0" y="631189"/>
                </a:lnTo>
                <a:lnTo>
                  <a:pt x="0" y="638809"/>
                </a:lnTo>
                <a:lnTo>
                  <a:pt x="27940" y="638809"/>
                </a:lnTo>
                <a:lnTo>
                  <a:pt x="27940" y="631189"/>
                </a:lnTo>
                <a:close/>
              </a:path>
              <a:path w="27940" h="3227070">
                <a:moveTo>
                  <a:pt x="27940" y="638809"/>
                </a:moveTo>
                <a:lnTo>
                  <a:pt x="0" y="638809"/>
                </a:lnTo>
                <a:lnTo>
                  <a:pt x="0" y="650239"/>
                </a:lnTo>
                <a:lnTo>
                  <a:pt x="27940" y="650239"/>
                </a:lnTo>
                <a:lnTo>
                  <a:pt x="27940" y="638809"/>
                </a:lnTo>
                <a:close/>
              </a:path>
              <a:path w="27940" h="3227070">
                <a:moveTo>
                  <a:pt x="27940" y="650240"/>
                </a:moveTo>
                <a:lnTo>
                  <a:pt x="0" y="650240"/>
                </a:lnTo>
                <a:lnTo>
                  <a:pt x="0" y="676909"/>
                </a:lnTo>
                <a:lnTo>
                  <a:pt x="27940" y="676909"/>
                </a:lnTo>
                <a:lnTo>
                  <a:pt x="27940" y="650240"/>
                </a:lnTo>
                <a:close/>
              </a:path>
              <a:path w="27940" h="3227070">
                <a:moveTo>
                  <a:pt x="27940" y="676909"/>
                </a:moveTo>
                <a:lnTo>
                  <a:pt x="0" y="676909"/>
                </a:lnTo>
                <a:lnTo>
                  <a:pt x="0" y="753109"/>
                </a:lnTo>
                <a:lnTo>
                  <a:pt x="27940" y="753109"/>
                </a:lnTo>
                <a:lnTo>
                  <a:pt x="27940" y="676909"/>
                </a:lnTo>
                <a:close/>
              </a:path>
              <a:path w="27940" h="3227070">
                <a:moveTo>
                  <a:pt x="27940" y="753110"/>
                </a:moveTo>
                <a:lnTo>
                  <a:pt x="0" y="753110"/>
                </a:lnTo>
                <a:lnTo>
                  <a:pt x="0" y="899159"/>
                </a:lnTo>
                <a:lnTo>
                  <a:pt x="27940" y="899159"/>
                </a:lnTo>
                <a:lnTo>
                  <a:pt x="27940" y="753110"/>
                </a:lnTo>
                <a:close/>
              </a:path>
              <a:path w="27940" h="3227070">
                <a:moveTo>
                  <a:pt x="27940" y="899160"/>
                </a:moveTo>
                <a:lnTo>
                  <a:pt x="0" y="899160"/>
                </a:lnTo>
                <a:lnTo>
                  <a:pt x="0" y="923289"/>
                </a:lnTo>
                <a:lnTo>
                  <a:pt x="27940" y="923289"/>
                </a:lnTo>
                <a:lnTo>
                  <a:pt x="27940" y="899160"/>
                </a:lnTo>
                <a:close/>
              </a:path>
              <a:path w="27940" h="3227070">
                <a:moveTo>
                  <a:pt x="27940" y="923290"/>
                </a:moveTo>
                <a:lnTo>
                  <a:pt x="0" y="923290"/>
                </a:lnTo>
                <a:lnTo>
                  <a:pt x="0" y="975359"/>
                </a:lnTo>
                <a:lnTo>
                  <a:pt x="27940" y="975359"/>
                </a:lnTo>
                <a:lnTo>
                  <a:pt x="27940" y="923290"/>
                </a:lnTo>
                <a:close/>
              </a:path>
              <a:path w="27940" h="3227070">
                <a:moveTo>
                  <a:pt x="27940" y="975359"/>
                </a:moveTo>
                <a:lnTo>
                  <a:pt x="0" y="975359"/>
                </a:lnTo>
                <a:lnTo>
                  <a:pt x="0" y="993139"/>
                </a:lnTo>
                <a:lnTo>
                  <a:pt x="27940" y="993139"/>
                </a:lnTo>
                <a:lnTo>
                  <a:pt x="27940" y="975359"/>
                </a:lnTo>
                <a:close/>
              </a:path>
              <a:path w="27940" h="3227070">
                <a:moveTo>
                  <a:pt x="27940" y="993140"/>
                </a:moveTo>
                <a:lnTo>
                  <a:pt x="0" y="993140"/>
                </a:lnTo>
                <a:lnTo>
                  <a:pt x="0" y="1005839"/>
                </a:lnTo>
                <a:lnTo>
                  <a:pt x="27940" y="1005839"/>
                </a:lnTo>
                <a:lnTo>
                  <a:pt x="27940" y="993140"/>
                </a:lnTo>
                <a:close/>
              </a:path>
              <a:path w="27940" h="3227070">
                <a:moveTo>
                  <a:pt x="27940" y="1005840"/>
                </a:moveTo>
                <a:lnTo>
                  <a:pt x="0" y="1005840"/>
                </a:lnTo>
                <a:lnTo>
                  <a:pt x="0" y="1032509"/>
                </a:lnTo>
                <a:lnTo>
                  <a:pt x="27940" y="1032509"/>
                </a:lnTo>
                <a:lnTo>
                  <a:pt x="27940" y="1005840"/>
                </a:lnTo>
                <a:close/>
              </a:path>
              <a:path w="27940" h="3227070">
                <a:moveTo>
                  <a:pt x="27940" y="1032510"/>
                </a:moveTo>
                <a:lnTo>
                  <a:pt x="0" y="1032510"/>
                </a:lnTo>
                <a:lnTo>
                  <a:pt x="0" y="1062989"/>
                </a:lnTo>
                <a:lnTo>
                  <a:pt x="27940" y="1062989"/>
                </a:lnTo>
                <a:lnTo>
                  <a:pt x="27940" y="1032510"/>
                </a:lnTo>
                <a:close/>
              </a:path>
              <a:path w="27940" h="3227070">
                <a:moveTo>
                  <a:pt x="27940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7940" y="1069339"/>
                </a:lnTo>
                <a:lnTo>
                  <a:pt x="27940" y="1062989"/>
                </a:lnTo>
                <a:close/>
              </a:path>
              <a:path w="27940" h="3227070">
                <a:moveTo>
                  <a:pt x="27940" y="1069339"/>
                </a:moveTo>
                <a:lnTo>
                  <a:pt x="0" y="1069339"/>
                </a:lnTo>
                <a:lnTo>
                  <a:pt x="0" y="1075689"/>
                </a:lnTo>
                <a:lnTo>
                  <a:pt x="27940" y="1075689"/>
                </a:lnTo>
                <a:lnTo>
                  <a:pt x="27940" y="1069339"/>
                </a:lnTo>
                <a:close/>
              </a:path>
              <a:path w="27940" h="3227070">
                <a:moveTo>
                  <a:pt x="27940" y="1075689"/>
                </a:moveTo>
                <a:lnTo>
                  <a:pt x="0" y="1075689"/>
                </a:lnTo>
                <a:lnTo>
                  <a:pt x="0" y="1108709"/>
                </a:lnTo>
                <a:lnTo>
                  <a:pt x="27940" y="1108709"/>
                </a:lnTo>
                <a:lnTo>
                  <a:pt x="27940" y="1075689"/>
                </a:lnTo>
                <a:close/>
              </a:path>
              <a:path w="27940" h="3227070">
                <a:moveTo>
                  <a:pt x="27940" y="1108709"/>
                </a:moveTo>
                <a:lnTo>
                  <a:pt x="0" y="1108709"/>
                </a:lnTo>
                <a:lnTo>
                  <a:pt x="0" y="1132839"/>
                </a:lnTo>
                <a:lnTo>
                  <a:pt x="27940" y="1132839"/>
                </a:lnTo>
                <a:lnTo>
                  <a:pt x="27940" y="1108709"/>
                </a:lnTo>
                <a:close/>
              </a:path>
              <a:path w="27940" h="3227070">
                <a:moveTo>
                  <a:pt x="27940" y="1132840"/>
                </a:moveTo>
                <a:lnTo>
                  <a:pt x="0" y="1132840"/>
                </a:lnTo>
                <a:lnTo>
                  <a:pt x="0" y="1184909"/>
                </a:lnTo>
                <a:lnTo>
                  <a:pt x="27940" y="1184909"/>
                </a:lnTo>
                <a:lnTo>
                  <a:pt x="27940" y="1132840"/>
                </a:lnTo>
                <a:close/>
              </a:path>
              <a:path w="27940" h="3227070">
                <a:moveTo>
                  <a:pt x="27940" y="1184910"/>
                </a:moveTo>
                <a:lnTo>
                  <a:pt x="0" y="1184910"/>
                </a:lnTo>
                <a:lnTo>
                  <a:pt x="0" y="1202689"/>
                </a:lnTo>
                <a:lnTo>
                  <a:pt x="27940" y="1202689"/>
                </a:lnTo>
                <a:lnTo>
                  <a:pt x="27940" y="1184910"/>
                </a:lnTo>
                <a:close/>
              </a:path>
              <a:path w="27940" h="3227070">
                <a:moveTo>
                  <a:pt x="27940" y="1506219"/>
                </a:moveTo>
                <a:lnTo>
                  <a:pt x="0" y="1506219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506219"/>
                </a:lnTo>
                <a:close/>
              </a:path>
              <a:path w="27940" h="3227070">
                <a:moveTo>
                  <a:pt x="27940" y="1498599"/>
                </a:moveTo>
                <a:lnTo>
                  <a:pt x="0" y="1498599"/>
                </a:lnTo>
                <a:lnTo>
                  <a:pt x="0" y="1504949"/>
                </a:lnTo>
                <a:lnTo>
                  <a:pt x="27940" y="1504949"/>
                </a:lnTo>
                <a:lnTo>
                  <a:pt x="27940" y="1498599"/>
                </a:lnTo>
                <a:close/>
              </a:path>
              <a:path w="27940" h="3227070">
                <a:moveTo>
                  <a:pt x="27940" y="1487169"/>
                </a:moveTo>
                <a:lnTo>
                  <a:pt x="0" y="1487169"/>
                </a:lnTo>
                <a:lnTo>
                  <a:pt x="0" y="1497329"/>
                </a:lnTo>
                <a:lnTo>
                  <a:pt x="27940" y="1497329"/>
                </a:lnTo>
                <a:lnTo>
                  <a:pt x="27940" y="1487169"/>
                </a:lnTo>
                <a:close/>
              </a:path>
              <a:path w="27940" h="3227070">
                <a:moveTo>
                  <a:pt x="27940" y="1479549"/>
                </a:moveTo>
                <a:lnTo>
                  <a:pt x="0" y="1479549"/>
                </a:lnTo>
                <a:lnTo>
                  <a:pt x="0" y="1485899"/>
                </a:lnTo>
                <a:lnTo>
                  <a:pt x="27940" y="1485899"/>
                </a:lnTo>
                <a:lnTo>
                  <a:pt x="27940" y="1479549"/>
                </a:lnTo>
                <a:close/>
              </a:path>
              <a:path w="27940" h="3227070">
                <a:moveTo>
                  <a:pt x="27940" y="1468119"/>
                </a:moveTo>
                <a:lnTo>
                  <a:pt x="0" y="1468119"/>
                </a:lnTo>
                <a:lnTo>
                  <a:pt x="0" y="1478280"/>
                </a:lnTo>
                <a:lnTo>
                  <a:pt x="27940" y="1478280"/>
                </a:lnTo>
                <a:lnTo>
                  <a:pt x="27940" y="1468119"/>
                </a:lnTo>
                <a:close/>
              </a:path>
              <a:path w="27940" h="3227070">
                <a:moveTo>
                  <a:pt x="27940" y="1460499"/>
                </a:moveTo>
                <a:lnTo>
                  <a:pt x="0" y="1460499"/>
                </a:lnTo>
                <a:lnTo>
                  <a:pt x="0" y="1466849"/>
                </a:lnTo>
                <a:lnTo>
                  <a:pt x="27940" y="1466849"/>
                </a:lnTo>
                <a:lnTo>
                  <a:pt x="27940" y="1460499"/>
                </a:lnTo>
                <a:close/>
              </a:path>
              <a:path w="27940" h="3227070">
                <a:moveTo>
                  <a:pt x="27940" y="1449070"/>
                </a:moveTo>
                <a:lnTo>
                  <a:pt x="0" y="1449070"/>
                </a:lnTo>
                <a:lnTo>
                  <a:pt x="0" y="1459229"/>
                </a:lnTo>
                <a:lnTo>
                  <a:pt x="27940" y="1459229"/>
                </a:lnTo>
                <a:lnTo>
                  <a:pt x="27940" y="1449070"/>
                </a:lnTo>
                <a:close/>
              </a:path>
              <a:path w="27940" h="3227070">
                <a:moveTo>
                  <a:pt x="27940" y="1441449"/>
                </a:moveTo>
                <a:lnTo>
                  <a:pt x="0" y="1441449"/>
                </a:lnTo>
                <a:lnTo>
                  <a:pt x="0" y="1447799"/>
                </a:lnTo>
                <a:lnTo>
                  <a:pt x="27940" y="1447799"/>
                </a:lnTo>
                <a:lnTo>
                  <a:pt x="27940" y="1441449"/>
                </a:lnTo>
                <a:close/>
              </a:path>
              <a:path w="27940" h="3227070">
                <a:moveTo>
                  <a:pt x="27940" y="1430019"/>
                </a:moveTo>
                <a:lnTo>
                  <a:pt x="0" y="1430019"/>
                </a:lnTo>
                <a:lnTo>
                  <a:pt x="0" y="1440179"/>
                </a:lnTo>
                <a:lnTo>
                  <a:pt x="27940" y="1440179"/>
                </a:lnTo>
                <a:lnTo>
                  <a:pt x="27940" y="1430019"/>
                </a:lnTo>
                <a:close/>
              </a:path>
              <a:path w="27940" h="3227070">
                <a:moveTo>
                  <a:pt x="27940" y="1422399"/>
                </a:moveTo>
                <a:lnTo>
                  <a:pt x="0" y="1422399"/>
                </a:lnTo>
                <a:lnTo>
                  <a:pt x="0" y="1428749"/>
                </a:lnTo>
                <a:lnTo>
                  <a:pt x="27940" y="1428749"/>
                </a:lnTo>
                <a:lnTo>
                  <a:pt x="27940" y="1422399"/>
                </a:lnTo>
                <a:close/>
              </a:path>
              <a:path w="27940" h="3227070">
                <a:moveTo>
                  <a:pt x="27940" y="1410969"/>
                </a:moveTo>
                <a:lnTo>
                  <a:pt x="0" y="1410969"/>
                </a:lnTo>
                <a:lnTo>
                  <a:pt x="0" y="1421129"/>
                </a:lnTo>
                <a:lnTo>
                  <a:pt x="27940" y="1421129"/>
                </a:lnTo>
                <a:lnTo>
                  <a:pt x="27940" y="1410969"/>
                </a:lnTo>
                <a:close/>
              </a:path>
              <a:path w="27940" h="3227070">
                <a:moveTo>
                  <a:pt x="27940" y="1403349"/>
                </a:moveTo>
                <a:lnTo>
                  <a:pt x="0" y="1403349"/>
                </a:lnTo>
                <a:lnTo>
                  <a:pt x="0" y="1409699"/>
                </a:lnTo>
                <a:lnTo>
                  <a:pt x="27940" y="1409699"/>
                </a:lnTo>
                <a:lnTo>
                  <a:pt x="27940" y="1403349"/>
                </a:lnTo>
                <a:close/>
              </a:path>
              <a:path w="27940" h="3227070">
                <a:moveTo>
                  <a:pt x="27940" y="1391919"/>
                </a:moveTo>
                <a:lnTo>
                  <a:pt x="0" y="1391919"/>
                </a:lnTo>
                <a:lnTo>
                  <a:pt x="0" y="1402079"/>
                </a:lnTo>
                <a:lnTo>
                  <a:pt x="27940" y="1402079"/>
                </a:lnTo>
                <a:lnTo>
                  <a:pt x="27940" y="1391919"/>
                </a:lnTo>
                <a:close/>
              </a:path>
              <a:path w="27940" h="3227070">
                <a:moveTo>
                  <a:pt x="27940" y="1384300"/>
                </a:moveTo>
                <a:lnTo>
                  <a:pt x="0" y="1384300"/>
                </a:lnTo>
                <a:lnTo>
                  <a:pt x="0" y="1390649"/>
                </a:lnTo>
                <a:lnTo>
                  <a:pt x="27940" y="1390649"/>
                </a:lnTo>
                <a:lnTo>
                  <a:pt x="27940" y="1384300"/>
                </a:lnTo>
                <a:close/>
              </a:path>
              <a:path w="27940" h="3227070">
                <a:moveTo>
                  <a:pt x="27940" y="1372870"/>
                </a:moveTo>
                <a:lnTo>
                  <a:pt x="0" y="1372870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2870"/>
                </a:lnTo>
                <a:close/>
              </a:path>
              <a:path w="27940" h="3227070">
                <a:moveTo>
                  <a:pt x="27940" y="1365249"/>
                </a:moveTo>
                <a:lnTo>
                  <a:pt x="0" y="1365249"/>
                </a:lnTo>
                <a:lnTo>
                  <a:pt x="0" y="1371599"/>
                </a:lnTo>
                <a:lnTo>
                  <a:pt x="27940" y="1371599"/>
                </a:lnTo>
                <a:lnTo>
                  <a:pt x="27940" y="1365249"/>
                </a:lnTo>
                <a:close/>
              </a:path>
              <a:path w="27940" h="3227070">
                <a:moveTo>
                  <a:pt x="27940" y="1353820"/>
                </a:moveTo>
                <a:lnTo>
                  <a:pt x="0" y="135382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53820"/>
                </a:lnTo>
                <a:close/>
              </a:path>
              <a:path w="27940" h="3227070">
                <a:moveTo>
                  <a:pt x="27940" y="1346199"/>
                </a:moveTo>
                <a:lnTo>
                  <a:pt x="0" y="1346199"/>
                </a:lnTo>
                <a:lnTo>
                  <a:pt x="0" y="1352549"/>
                </a:lnTo>
                <a:lnTo>
                  <a:pt x="27940" y="1352549"/>
                </a:lnTo>
                <a:lnTo>
                  <a:pt x="27940" y="1346199"/>
                </a:lnTo>
                <a:close/>
              </a:path>
              <a:path w="27940" h="3227070">
                <a:moveTo>
                  <a:pt x="27940" y="1334769"/>
                </a:moveTo>
                <a:lnTo>
                  <a:pt x="0" y="1334769"/>
                </a:lnTo>
                <a:lnTo>
                  <a:pt x="0" y="1344929"/>
                </a:lnTo>
                <a:lnTo>
                  <a:pt x="27940" y="1344929"/>
                </a:lnTo>
                <a:lnTo>
                  <a:pt x="27940" y="1334769"/>
                </a:lnTo>
                <a:close/>
              </a:path>
              <a:path w="27940" h="3227070">
                <a:moveTo>
                  <a:pt x="27940" y="1327149"/>
                </a:moveTo>
                <a:lnTo>
                  <a:pt x="0" y="1327149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327149"/>
                </a:lnTo>
                <a:close/>
              </a:path>
              <a:path w="27940" h="3227070">
                <a:moveTo>
                  <a:pt x="27940" y="1315719"/>
                </a:moveTo>
                <a:lnTo>
                  <a:pt x="0" y="1315719"/>
                </a:lnTo>
                <a:lnTo>
                  <a:pt x="0" y="1325879"/>
                </a:lnTo>
                <a:lnTo>
                  <a:pt x="27940" y="1325879"/>
                </a:lnTo>
                <a:lnTo>
                  <a:pt x="27940" y="1315719"/>
                </a:lnTo>
                <a:close/>
              </a:path>
              <a:path w="27940" h="3227070">
                <a:moveTo>
                  <a:pt x="27940" y="1301749"/>
                </a:moveTo>
                <a:lnTo>
                  <a:pt x="0" y="1301749"/>
                </a:lnTo>
                <a:lnTo>
                  <a:pt x="0" y="1314449"/>
                </a:lnTo>
                <a:lnTo>
                  <a:pt x="27940" y="1314449"/>
                </a:lnTo>
                <a:lnTo>
                  <a:pt x="27940" y="1301749"/>
                </a:lnTo>
                <a:close/>
              </a:path>
              <a:path w="27940" h="3227070">
                <a:moveTo>
                  <a:pt x="27940" y="1290319"/>
                </a:moveTo>
                <a:lnTo>
                  <a:pt x="0" y="1290319"/>
                </a:lnTo>
                <a:lnTo>
                  <a:pt x="0" y="1300479"/>
                </a:lnTo>
                <a:lnTo>
                  <a:pt x="27940" y="1300479"/>
                </a:lnTo>
                <a:lnTo>
                  <a:pt x="27940" y="1290319"/>
                </a:lnTo>
                <a:close/>
              </a:path>
              <a:path w="27940" h="3227070">
                <a:moveTo>
                  <a:pt x="27940" y="1282699"/>
                </a:moveTo>
                <a:lnTo>
                  <a:pt x="0" y="1282699"/>
                </a:lnTo>
                <a:lnTo>
                  <a:pt x="0" y="1289050"/>
                </a:lnTo>
                <a:lnTo>
                  <a:pt x="27940" y="1289050"/>
                </a:lnTo>
                <a:lnTo>
                  <a:pt x="27940" y="1282699"/>
                </a:lnTo>
                <a:close/>
              </a:path>
              <a:path w="27940" h="3227070">
                <a:moveTo>
                  <a:pt x="27940" y="1271270"/>
                </a:moveTo>
                <a:lnTo>
                  <a:pt x="0" y="1271270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70"/>
                </a:lnTo>
                <a:close/>
              </a:path>
              <a:path w="27940" h="32270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2270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227070">
                <a:moveTo>
                  <a:pt x="27940" y="1244600"/>
                </a:moveTo>
                <a:lnTo>
                  <a:pt x="0" y="1244600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600"/>
                </a:lnTo>
                <a:close/>
              </a:path>
              <a:path w="27940" h="3227070">
                <a:moveTo>
                  <a:pt x="27940" y="1233169"/>
                </a:moveTo>
                <a:lnTo>
                  <a:pt x="0" y="1233169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3169"/>
                </a:lnTo>
                <a:close/>
              </a:path>
              <a:path w="27940" h="32270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227070">
                <a:moveTo>
                  <a:pt x="27940" y="1214120"/>
                </a:moveTo>
                <a:lnTo>
                  <a:pt x="0" y="1214120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20"/>
                </a:lnTo>
                <a:close/>
              </a:path>
              <a:path w="27940" h="32270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227070">
                <a:moveTo>
                  <a:pt x="27940" y="1203959"/>
                </a:moveTo>
                <a:lnTo>
                  <a:pt x="0" y="120395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203959"/>
                </a:lnTo>
                <a:close/>
              </a:path>
              <a:path w="27940" h="3227070">
                <a:moveTo>
                  <a:pt x="27940" y="1774189"/>
                </a:moveTo>
                <a:lnTo>
                  <a:pt x="0" y="1774189"/>
                </a:lnTo>
                <a:lnTo>
                  <a:pt x="0" y="1863089"/>
                </a:lnTo>
                <a:lnTo>
                  <a:pt x="27940" y="1863089"/>
                </a:lnTo>
                <a:lnTo>
                  <a:pt x="27940" y="1774189"/>
                </a:lnTo>
                <a:close/>
              </a:path>
              <a:path w="27940" h="3227070">
                <a:moveTo>
                  <a:pt x="27940" y="2376169"/>
                </a:moveTo>
                <a:lnTo>
                  <a:pt x="0" y="23761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2376169"/>
                </a:lnTo>
                <a:close/>
              </a:path>
              <a:path w="27940" h="3227070">
                <a:moveTo>
                  <a:pt x="27940" y="1948179"/>
                </a:moveTo>
                <a:lnTo>
                  <a:pt x="0" y="1948179"/>
                </a:lnTo>
                <a:lnTo>
                  <a:pt x="0" y="2374899"/>
                </a:lnTo>
                <a:lnTo>
                  <a:pt x="27940" y="2374899"/>
                </a:lnTo>
                <a:lnTo>
                  <a:pt x="27940" y="1948179"/>
                </a:lnTo>
                <a:close/>
              </a:path>
              <a:path w="27940" h="3227070">
                <a:moveTo>
                  <a:pt x="27940" y="1929129"/>
                </a:moveTo>
                <a:lnTo>
                  <a:pt x="0" y="1929129"/>
                </a:lnTo>
                <a:lnTo>
                  <a:pt x="0" y="1946909"/>
                </a:lnTo>
                <a:lnTo>
                  <a:pt x="27940" y="1946909"/>
                </a:lnTo>
                <a:lnTo>
                  <a:pt x="27940" y="1929129"/>
                </a:lnTo>
                <a:close/>
              </a:path>
              <a:path w="27940" h="3227070">
                <a:moveTo>
                  <a:pt x="27940" y="1910079"/>
                </a:moveTo>
                <a:lnTo>
                  <a:pt x="0" y="1910079"/>
                </a:lnTo>
                <a:lnTo>
                  <a:pt x="0" y="1927859"/>
                </a:lnTo>
                <a:lnTo>
                  <a:pt x="27940" y="1927859"/>
                </a:lnTo>
                <a:lnTo>
                  <a:pt x="27940" y="1910079"/>
                </a:lnTo>
                <a:close/>
              </a:path>
              <a:path w="27940" h="3227070">
                <a:moveTo>
                  <a:pt x="27940" y="1887219"/>
                </a:moveTo>
                <a:lnTo>
                  <a:pt x="0" y="1887219"/>
                </a:lnTo>
                <a:lnTo>
                  <a:pt x="0" y="1908809"/>
                </a:lnTo>
                <a:lnTo>
                  <a:pt x="27940" y="1908809"/>
                </a:lnTo>
                <a:lnTo>
                  <a:pt x="27940" y="1887219"/>
                </a:lnTo>
                <a:close/>
              </a:path>
              <a:path w="27940" h="3227070">
                <a:moveTo>
                  <a:pt x="27940" y="1868169"/>
                </a:moveTo>
                <a:lnTo>
                  <a:pt x="0" y="1868169"/>
                </a:lnTo>
                <a:lnTo>
                  <a:pt x="0" y="1885949"/>
                </a:lnTo>
                <a:lnTo>
                  <a:pt x="27940" y="1885949"/>
                </a:lnTo>
                <a:lnTo>
                  <a:pt x="27940" y="1868169"/>
                </a:lnTo>
                <a:close/>
              </a:path>
              <a:path w="27940" h="3227070">
                <a:moveTo>
                  <a:pt x="27940" y="1864359"/>
                </a:moveTo>
                <a:lnTo>
                  <a:pt x="0" y="1864359"/>
                </a:lnTo>
                <a:lnTo>
                  <a:pt x="0" y="1866899"/>
                </a:lnTo>
                <a:lnTo>
                  <a:pt x="27940" y="1866899"/>
                </a:lnTo>
                <a:lnTo>
                  <a:pt x="27940" y="1864359"/>
                </a:lnTo>
                <a:close/>
              </a:path>
              <a:path w="27940" h="3227070">
                <a:moveTo>
                  <a:pt x="27940" y="2383790"/>
                </a:moveTo>
                <a:lnTo>
                  <a:pt x="0" y="2383790"/>
                </a:lnTo>
                <a:lnTo>
                  <a:pt x="0" y="2559049"/>
                </a:lnTo>
                <a:lnTo>
                  <a:pt x="27940" y="2559049"/>
                </a:lnTo>
                <a:lnTo>
                  <a:pt x="27940" y="2383790"/>
                </a:lnTo>
                <a:close/>
              </a:path>
              <a:path w="27940" h="3227070">
                <a:moveTo>
                  <a:pt x="27940" y="2559050"/>
                </a:moveTo>
                <a:lnTo>
                  <a:pt x="0" y="2559050"/>
                </a:lnTo>
                <a:lnTo>
                  <a:pt x="0" y="3227069"/>
                </a:lnTo>
                <a:lnTo>
                  <a:pt x="27940" y="3227069"/>
                </a:lnTo>
                <a:lnTo>
                  <a:pt x="27940" y="2559050"/>
                </a:lnTo>
                <a:close/>
              </a:path>
            </a:pathLst>
          </a:custGeom>
          <a:solidFill>
            <a:srgbClr val="1B3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8750300" y="3634740"/>
            <a:ext cx="26670" cy="3210560"/>
          </a:xfrm>
          <a:custGeom>
            <a:avLst/>
            <a:gdLst/>
            <a:ahLst/>
            <a:cxnLst/>
            <a:rect l="l" t="t" r="r" b="b"/>
            <a:pathLst>
              <a:path w="26670" h="3210559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0159" y="6349"/>
                </a:lnTo>
                <a:lnTo>
                  <a:pt x="10159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10559">
                <a:moveTo>
                  <a:pt x="11429" y="6350"/>
                </a:moveTo>
                <a:lnTo>
                  <a:pt x="0" y="6350"/>
                </a:lnTo>
                <a:lnTo>
                  <a:pt x="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7780" y="11429"/>
                </a:lnTo>
                <a:lnTo>
                  <a:pt x="17780" y="10159"/>
                </a:lnTo>
                <a:lnTo>
                  <a:pt x="16510" y="10159"/>
                </a:lnTo>
                <a:lnTo>
                  <a:pt x="1651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close/>
              </a:path>
              <a:path w="26670" h="3210559">
                <a:moveTo>
                  <a:pt x="21589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close/>
              </a:path>
              <a:path w="26670" h="3210559">
                <a:moveTo>
                  <a:pt x="26670" y="19050"/>
                </a:moveTo>
                <a:lnTo>
                  <a:pt x="0" y="1905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19050"/>
                </a:lnTo>
                <a:close/>
              </a:path>
              <a:path w="26670" h="3210559">
                <a:moveTo>
                  <a:pt x="26670" y="31749"/>
                </a:moveTo>
                <a:lnTo>
                  <a:pt x="0" y="31749"/>
                </a:lnTo>
                <a:lnTo>
                  <a:pt x="0" y="63499"/>
                </a:lnTo>
                <a:lnTo>
                  <a:pt x="26670" y="63499"/>
                </a:lnTo>
                <a:lnTo>
                  <a:pt x="26670" y="31749"/>
                </a:lnTo>
                <a:close/>
              </a:path>
              <a:path w="26670" h="3210559">
                <a:moveTo>
                  <a:pt x="26670" y="63500"/>
                </a:moveTo>
                <a:lnTo>
                  <a:pt x="0" y="63500"/>
                </a:lnTo>
                <a:lnTo>
                  <a:pt x="0" y="69849"/>
                </a:lnTo>
                <a:lnTo>
                  <a:pt x="26670" y="69849"/>
                </a:lnTo>
                <a:lnTo>
                  <a:pt x="26670" y="63500"/>
                </a:lnTo>
                <a:close/>
              </a:path>
              <a:path w="26670" h="3210559">
                <a:moveTo>
                  <a:pt x="26670" y="69849"/>
                </a:moveTo>
                <a:lnTo>
                  <a:pt x="0" y="69849"/>
                </a:lnTo>
                <a:lnTo>
                  <a:pt x="0" y="82549"/>
                </a:lnTo>
                <a:lnTo>
                  <a:pt x="26670" y="82549"/>
                </a:lnTo>
                <a:lnTo>
                  <a:pt x="26670" y="69849"/>
                </a:lnTo>
                <a:close/>
              </a:path>
              <a:path w="26670" h="3210559">
                <a:moveTo>
                  <a:pt x="26670" y="82549"/>
                </a:moveTo>
                <a:lnTo>
                  <a:pt x="0" y="82549"/>
                </a:lnTo>
                <a:lnTo>
                  <a:pt x="0" y="88899"/>
                </a:lnTo>
                <a:lnTo>
                  <a:pt x="26670" y="88899"/>
                </a:lnTo>
                <a:lnTo>
                  <a:pt x="26670" y="82549"/>
                </a:lnTo>
                <a:close/>
              </a:path>
              <a:path w="26670" h="3210559">
                <a:moveTo>
                  <a:pt x="26670" y="88899"/>
                </a:moveTo>
                <a:lnTo>
                  <a:pt x="0" y="88899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88899"/>
                </a:lnTo>
                <a:close/>
              </a:path>
              <a:path w="26670" h="3210559">
                <a:moveTo>
                  <a:pt x="26670" y="101600"/>
                </a:moveTo>
                <a:lnTo>
                  <a:pt x="0" y="101600"/>
                </a:lnTo>
                <a:lnTo>
                  <a:pt x="0" y="126999"/>
                </a:lnTo>
                <a:lnTo>
                  <a:pt x="26670" y="126999"/>
                </a:lnTo>
                <a:lnTo>
                  <a:pt x="26670" y="101600"/>
                </a:lnTo>
                <a:close/>
              </a:path>
              <a:path w="26670" h="3210559">
                <a:moveTo>
                  <a:pt x="26670" y="126999"/>
                </a:moveTo>
                <a:lnTo>
                  <a:pt x="0" y="126999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26999"/>
                </a:lnTo>
                <a:close/>
              </a:path>
              <a:path w="26670" h="3210559">
                <a:moveTo>
                  <a:pt x="26670" y="196849"/>
                </a:moveTo>
                <a:lnTo>
                  <a:pt x="0" y="196849"/>
                </a:lnTo>
                <a:lnTo>
                  <a:pt x="0" y="234949"/>
                </a:lnTo>
                <a:lnTo>
                  <a:pt x="26670" y="234949"/>
                </a:lnTo>
                <a:lnTo>
                  <a:pt x="26670" y="196849"/>
                </a:lnTo>
                <a:close/>
              </a:path>
              <a:path w="26670" h="3210559">
                <a:moveTo>
                  <a:pt x="26670" y="234950"/>
                </a:moveTo>
                <a:lnTo>
                  <a:pt x="0" y="234950"/>
                </a:lnTo>
                <a:lnTo>
                  <a:pt x="0" y="240029"/>
                </a:lnTo>
                <a:lnTo>
                  <a:pt x="26670" y="240029"/>
                </a:lnTo>
                <a:lnTo>
                  <a:pt x="26670" y="234950"/>
                </a:lnTo>
                <a:close/>
              </a:path>
              <a:path w="26670" h="3210559">
                <a:moveTo>
                  <a:pt x="26670" y="240029"/>
                </a:moveTo>
                <a:lnTo>
                  <a:pt x="0" y="240029"/>
                </a:lnTo>
                <a:lnTo>
                  <a:pt x="0" y="246379"/>
                </a:lnTo>
                <a:lnTo>
                  <a:pt x="26670" y="246379"/>
                </a:lnTo>
                <a:lnTo>
                  <a:pt x="26670" y="240029"/>
                </a:lnTo>
                <a:close/>
              </a:path>
              <a:path w="26670" h="3210559">
                <a:moveTo>
                  <a:pt x="26670" y="246379"/>
                </a:moveTo>
                <a:lnTo>
                  <a:pt x="0" y="24637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6379"/>
                </a:lnTo>
                <a:close/>
              </a:path>
              <a:path w="26670" h="3210559">
                <a:moveTo>
                  <a:pt x="26670" y="252730"/>
                </a:moveTo>
                <a:lnTo>
                  <a:pt x="0" y="252730"/>
                </a:lnTo>
                <a:lnTo>
                  <a:pt x="0" y="279399"/>
                </a:lnTo>
                <a:lnTo>
                  <a:pt x="26670" y="279399"/>
                </a:lnTo>
                <a:lnTo>
                  <a:pt x="26670" y="252730"/>
                </a:lnTo>
                <a:close/>
              </a:path>
              <a:path w="26670" h="3210559">
                <a:moveTo>
                  <a:pt x="26670" y="279400"/>
                </a:moveTo>
                <a:lnTo>
                  <a:pt x="0" y="279400"/>
                </a:lnTo>
                <a:lnTo>
                  <a:pt x="0" y="297179"/>
                </a:lnTo>
                <a:lnTo>
                  <a:pt x="26670" y="297179"/>
                </a:lnTo>
                <a:lnTo>
                  <a:pt x="26670" y="279400"/>
                </a:lnTo>
                <a:close/>
              </a:path>
              <a:path w="26670" h="3210559">
                <a:moveTo>
                  <a:pt x="26670" y="297179"/>
                </a:moveTo>
                <a:lnTo>
                  <a:pt x="0" y="297179"/>
                </a:lnTo>
                <a:lnTo>
                  <a:pt x="0" y="304799"/>
                </a:lnTo>
                <a:lnTo>
                  <a:pt x="26670" y="304799"/>
                </a:lnTo>
                <a:lnTo>
                  <a:pt x="26670" y="297179"/>
                </a:lnTo>
                <a:close/>
              </a:path>
              <a:path w="26670" h="3210559">
                <a:moveTo>
                  <a:pt x="2667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304800"/>
                </a:lnTo>
                <a:close/>
              </a:path>
              <a:path w="26670" h="3210559">
                <a:moveTo>
                  <a:pt x="26670" y="317500"/>
                </a:moveTo>
                <a:lnTo>
                  <a:pt x="0" y="317500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317500"/>
                </a:lnTo>
                <a:close/>
              </a:path>
              <a:path w="26670" h="3210559">
                <a:moveTo>
                  <a:pt x="26670" y="323850"/>
                </a:moveTo>
                <a:lnTo>
                  <a:pt x="0" y="3238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23850"/>
                </a:lnTo>
                <a:close/>
              </a:path>
              <a:path w="26670" h="3210559">
                <a:moveTo>
                  <a:pt x="26670" y="367030"/>
                </a:moveTo>
                <a:lnTo>
                  <a:pt x="0" y="36703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7030"/>
                </a:lnTo>
                <a:close/>
              </a:path>
              <a:path w="26670" h="3210559">
                <a:moveTo>
                  <a:pt x="26670" y="374649"/>
                </a:moveTo>
                <a:lnTo>
                  <a:pt x="0" y="374649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4649"/>
                </a:lnTo>
                <a:close/>
              </a:path>
              <a:path w="26670" h="3210559">
                <a:moveTo>
                  <a:pt x="26670" y="380999"/>
                </a:moveTo>
                <a:lnTo>
                  <a:pt x="0" y="380999"/>
                </a:lnTo>
                <a:lnTo>
                  <a:pt x="0" y="417829"/>
                </a:lnTo>
                <a:lnTo>
                  <a:pt x="26670" y="417829"/>
                </a:lnTo>
                <a:lnTo>
                  <a:pt x="26670" y="380999"/>
                </a:lnTo>
                <a:close/>
              </a:path>
              <a:path w="26670" h="3210559">
                <a:moveTo>
                  <a:pt x="26670" y="417829"/>
                </a:moveTo>
                <a:lnTo>
                  <a:pt x="0" y="417829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17829"/>
                </a:lnTo>
                <a:close/>
              </a:path>
              <a:path w="26670" h="3210559">
                <a:moveTo>
                  <a:pt x="26670" y="424179"/>
                </a:moveTo>
                <a:lnTo>
                  <a:pt x="0" y="424179"/>
                </a:lnTo>
                <a:lnTo>
                  <a:pt x="0" y="455929"/>
                </a:lnTo>
                <a:lnTo>
                  <a:pt x="26670" y="455929"/>
                </a:lnTo>
                <a:lnTo>
                  <a:pt x="26670" y="424179"/>
                </a:lnTo>
                <a:close/>
              </a:path>
              <a:path w="26670" h="3210559">
                <a:moveTo>
                  <a:pt x="26670" y="455929"/>
                </a:moveTo>
                <a:lnTo>
                  <a:pt x="0" y="455929"/>
                </a:lnTo>
                <a:lnTo>
                  <a:pt x="0" y="462279"/>
                </a:lnTo>
                <a:lnTo>
                  <a:pt x="26670" y="462279"/>
                </a:lnTo>
                <a:lnTo>
                  <a:pt x="26670" y="455929"/>
                </a:lnTo>
                <a:close/>
              </a:path>
              <a:path w="26670" h="3210559">
                <a:moveTo>
                  <a:pt x="2667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62279"/>
                </a:lnTo>
                <a:close/>
              </a:path>
              <a:path w="26670" h="3210559">
                <a:moveTo>
                  <a:pt x="26670" y="469899"/>
                </a:moveTo>
                <a:lnTo>
                  <a:pt x="0" y="46989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469899"/>
                </a:lnTo>
                <a:close/>
              </a:path>
              <a:path w="26670" h="3210559">
                <a:moveTo>
                  <a:pt x="26670" y="507999"/>
                </a:moveTo>
                <a:lnTo>
                  <a:pt x="0" y="507999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7999"/>
                </a:lnTo>
                <a:close/>
              </a:path>
              <a:path w="26670" h="3210559">
                <a:moveTo>
                  <a:pt x="26670" y="513080"/>
                </a:moveTo>
                <a:lnTo>
                  <a:pt x="0" y="513080"/>
                </a:lnTo>
                <a:lnTo>
                  <a:pt x="0" y="538479"/>
                </a:lnTo>
                <a:lnTo>
                  <a:pt x="26670" y="538479"/>
                </a:lnTo>
                <a:lnTo>
                  <a:pt x="26670" y="513080"/>
                </a:lnTo>
                <a:close/>
              </a:path>
              <a:path w="26670" h="3210559">
                <a:moveTo>
                  <a:pt x="26670" y="538479"/>
                </a:moveTo>
                <a:lnTo>
                  <a:pt x="0" y="538479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538479"/>
                </a:lnTo>
                <a:close/>
              </a:path>
              <a:path w="26670" h="3210559">
                <a:moveTo>
                  <a:pt x="2667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6670" y="614679"/>
                </a:lnTo>
                <a:lnTo>
                  <a:pt x="26670" y="608330"/>
                </a:lnTo>
                <a:close/>
              </a:path>
              <a:path w="26670" h="3210559">
                <a:moveTo>
                  <a:pt x="26670" y="614679"/>
                </a:moveTo>
                <a:lnTo>
                  <a:pt x="0" y="61467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79"/>
                </a:lnTo>
                <a:close/>
              </a:path>
              <a:path w="26670" h="3210559">
                <a:moveTo>
                  <a:pt x="26670" y="622299"/>
                </a:moveTo>
                <a:lnTo>
                  <a:pt x="0" y="622299"/>
                </a:lnTo>
                <a:lnTo>
                  <a:pt x="0" y="633729"/>
                </a:lnTo>
                <a:lnTo>
                  <a:pt x="26670" y="633729"/>
                </a:lnTo>
                <a:lnTo>
                  <a:pt x="26670" y="622299"/>
                </a:lnTo>
                <a:close/>
              </a:path>
              <a:path w="26670" h="3210559">
                <a:moveTo>
                  <a:pt x="26670" y="633730"/>
                </a:moveTo>
                <a:lnTo>
                  <a:pt x="0" y="63373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33730"/>
                </a:lnTo>
                <a:close/>
              </a:path>
              <a:path w="26670" h="3210559">
                <a:moveTo>
                  <a:pt x="26670" y="660399"/>
                </a:moveTo>
                <a:lnTo>
                  <a:pt x="0" y="660399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660399"/>
                </a:lnTo>
                <a:close/>
              </a:path>
              <a:path w="26670" h="3210559">
                <a:moveTo>
                  <a:pt x="26670" y="736600"/>
                </a:moveTo>
                <a:lnTo>
                  <a:pt x="0" y="7366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736600"/>
                </a:lnTo>
                <a:close/>
              </a:path>
              <a:path w="26670" h="3210559">
                <a:moveTo>
                  <a:pt x="26670" y="882650"/>
                </a:moveTo>
                <a:lnTo>
                  <a:pt x="0" y="88265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882650"/>
                </a:lnTo>
                <a:close/>
              </a:path>
              <a:path w="26670" h="3210559">
                <a:moveTo>
                  <a:pt x="26670" y="906780"/>
                </a:moveTo>
                <a:lnTo>
                  <a:pt x="0" y="906780"/>
                </a:lnTo>
                <a:lnTo>
                  <a:pt x="0" y="958849"/>
                </a:lnTo>
                <a:lnTo>
                  <a:pt x="26670" y="958849"/>
                </a:lnTo>
                <a:lnTo>
                  <a:pt x="26670" y="906780"/>
                </a:lnTo>
                <a:close/>
              </a:path>
              <a:path w="26670" h="3210559">
                <a:moveTo>
                  <a:pt x="26670" y="958849"/>
                </a:moveTo>
                <a:lnTo>
                  <a:pt x="0" y="95884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58849"/>
                </a:lnTo>
                <a:close/>
              </a:path>
              <a:path w="26670" h="3210559">
                <a:moveTo>
                  <a:pt x="26670" y="976630"/>
                </a:moveTo>
                <a:lnTo>
                  <a:pt x="0" y="976630"/>
                </a:lnTo>
                <a:lnTo>
                  <a:pt x="0" y="989329"/>
                </a:lnTo>
                <a:lnTo>
                  <a:pt x="26670" y="989329"/>
                </a:lnTo>
                <a:lnTo>
                  <a:pt x="26670" y="976630"/>
                </a:lnTo>
                <a:close/>
              </a:path>
              <a:path w="26670" h="3210559">
                <a:moveTo>
                  <a:pt x="26670" y="989330"/>
                </a:moveTo>
                <a:lnTo>
                  <a:pt x="0" y="989330"/>
                </a:lnTo>
                <a:lnTo>
                  <a:pt x="0" y="1015999"/>
                </a:lnTo>
                <a:lnTo>
                  <a:pt x="26670" y="1015999"/>
                </a:lnTo>
                <a:lnTo>
                  <a:pt x="26670" y="989330"/>
                </a:lnTo>
                <a:close/>
              </a:path>
              <a:path w="26670" h="3210559">
                <a:moveTo>
                  <a:pt x="26670" y="1016000"/>
                </a:moveTo>
                <a:lnTo>
                  <a:pt x="0" y="101600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16000"/>
                </a:lnTo>
                <a:close/>
              </a:path>
              <a:path w="26670" h="3210559">
                <a:moveTo>
                  <a:pt x="26670" y="1046479"/>
                </a:moveTo>
                <a:lnTo>
                  <a:pt x="0" y="1046479"/>
                </a:lnTo>
                <a:lnTo>
                  <a:pt x="0" y="1052829"/>
                </a:lnTo>
                <a:lnTo>
                  <a:pt x="26670" y="1052829"/>
                </a:lnTo>
                <a:lnTo>
                  <a:pt x="26670" y="1046479"/>
                </a:lnTo>
                <a:close/>
              </a:path>
              <a:path w="26670" h="3210559">
                <a:moveTo>
                  <a:pt x="2667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6670" y="1059179"/>
                </a:lnTo>
                <a:lnTo>
                  <a:pt x="26670" y="1052829"/>
                </a:lnTo>
                <a:close/>
              </a:path>
              <a:path w="26670" h="3210559">
                <a:moveTo>
                  <a:pt x="26670" y="1059179"/>
                </a:moveTo>
                <a:lnTo>
                  <a:pt x="0" y="105917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59179"/>
                </a:lnTo>
                <a:close/>
              </a:path>
              <a:path w="26670" h="3210559">
                <a:moveTo>
                  <a:pt x="26670" y="1092199"/>
                </a:moveTo>
                <a:lnTo>
                  <a:pt x="0" y="1092199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092199"/>
                </a:lnTo>
                <a:close/>
              </a:path>
              <a:path w="26670" h="3210559">
                <a:moveTo>
                  <a:pt x="26670" y="1116330"/>
                </a:moveTo>
                <a:lnTo>
                  <a:pt x="0" y="1116330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16330"/>
                </a:lnTo>
                <a:close/>
              </a:path>
              <a:path w="26670" h="3210559">
                <a:moveTo>
                  <a:pt x="26670" y="1168400"/>
                </a:moveTo>
                <a:lnTo>
                  <a:pt x="0" y="1168400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68400"/>
                </a:lnTo>
                <a:close/>
              </a:path>
              <a:path w="26670" h="3210559">
                <a:moveTo>
                  <a:pt x="26670" y="1489709"/>
                </a:moveTo>
                <a:lnTo>
                  <a:pt x="0" y="1489709"/>
                </a:lnTo>
                <a:lnTo>
                  <a:pt x="0" y="1757679"/>
                </a:lnTo>
                <a:lnTo>
                  <a:pt x="26670" y="1757679"/>
                </a:lnTo>
                <a:lnTo>
                  <a:pt x="26670" y="1489709"/>
                </a:lnTo>
                <a:close/>
              </a:path>
              <a:path w="26670" h="32105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10559">
                <a:moveTo>
                  <a:pt x="26670" y="1470659"/>
                </a:moveTo>
                <a:lnTo>
                  <a:pt x="0" y="1470659"/>
                </a:lnTo>
                <a:lnTo>
                  <a:pt x="0" y="1480819"/>
                </a:lnTo>
                <a:lnTo>
                  <a:pt x="26670" y="1480819"/>
                </a:lnTo>
                <a:lnTo>
                  <a:pt x="26670" y="1470659"/>
                </a:lnTo>
                <a:close/>
              </a:path>
              <a:path w="26670" h="3210559">
                <a:moveTo>
                  <a:pt x="2667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39"/>
                </a:lnTo>
                <a:close/>
              </a:path>
              <a:path w="26670" h="3210559">
                <a:moveTo>
                  <a:pt x="26670" y="1451609"/>
                </a:moveTo>
                <a:lnTo>
                  <a:pt x="0" y="1451609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09"/>
                </a:lnTo>
                <a:close/>
              </a:path>
              <a:path w="26670" h="3210559">
                <a:moveTo>
                  <a:pt x="2667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89"/>
                </a:lnTo>
                <a:close/>
              </a:path>
              <a:path w="26670" h="3210559">
                <a:moveTo>
                  <a:pt x="26670" y="1432560"/>
                </a:moveTo>
                <a:lnTo>
                  <a:pt x="0" y="1432560"/>
                </a:lnTo>
                <a:lnTo>
                  <a:pt x="0" y="1442719"/>
                </a:lnTo>
                <a:lnTo>
                  <a:pt x="26670" y="1442719"/>
                </a:lnTo>
                <a:lnTo>
                  <a:pt x="26670" y="1432560"/>
                </a:lnTo>
                <a:close/>
              </a:path>
              <a:path w="26670" h="32105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10559">
                <a:moveTo>
                  <a:pt x="26670" y="1413509"/>
                </a:moveTo>
                <a:lnTo>
                  <a:pt x="0" y="1413509"/>
                </a:lnTo>
                <a:lnTo>
                  <a:pt x="0" y="1423669"/>
                </a:lnTo>
                <a:lnTo>
                  <a:pt x="26670" y="1423669"/>
                </a:lnTo>
                <a:lnTo>
                  <a:pt x="26670" y="1413509"/>
                </a:lnTo>
                <a:close/>
              </a:path>
              <a:path w="26670" h="32105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10559">
                <a:moveTo>
                  <a:pt x="26670" y="1394459"/>
                </a:moveTo>
                <a:lnTo>
                  <a:pt x="0" y="1394459"/>
                </a:lnTo>
                <a:lnTo>
                  <a:pt x="0" y="1404619"/>
                </a:lnTo>
                <a:lnTo>
                  <a:pt x="26670" y="1404619"/>
                </a:lnTo>
                <a:lnTo>
                  <a:pt x="26670" y="1394459"/>
                </a:lnTo>
                <a:close/>
              </a:path>
              <a:path w="26670" h="3210559">
                <a:moveTo>
                  <a:pt x="26670" y="1386839"/>
                </a:moveTo>
                <a:lnTo>
                  <a:pt x="0" y="1386839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39"/>
                </a:lnTo>
                <a:close/>
              </a:path>
              <a:path w="26670" h="3210559">
                <a:moveTo>
                  <a:pt x="26670" y="1375409"/>
                </a:moveTo>
                <a:lnTo>
                  <a:pt x="0" y="1375409"/>
                </a:lnTo>
                <a:lnTo>
                  <a:pt x="0" y="1385569"/>
                </a:lnTo>
                <a:lnTo>
                  <a:pt x="26670" y="1385569"/>
                </a:lnTo>
                <a:lnTo>
                  <a:pt x="26670" y="1375409"/>
                </a:lnTo>
                <a:close/>
              </a:path>
              <a:path w="26670" h="3210559">
                <a:moveTo>
                  <a:pt x="26670" y="1367789"/>
                </a:moveTo>
                <a:lnTo>
                  <a:pt x="0" y="136778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7789"/>
                </a:lnTo>
                <a:close/>
              </a:path>
              <a:path w="26670" h="3210559">
                <a:moveTo>
                  <a:pt x="26670" y="1356359"/>
                </a:moveTo>
                <a:lnTo>
                  <a:pt x="0" y="1356359"/>
                </a:lnTo>
                <a:lnTo>
                  <a:pt x="0" y="1366519"/>
                </a:lnTo>
                <a:lnTo>
                  <a:pt x="26670" y="1366519"/>
                </a:lnTo>
                <a:lnTo>
                  <a:pt x="26670" y="1356359"/>
                </a:lnTo>
                <a:close/>
              </a:path>
              <a:path w="26670" h="3210559">
                <a:moveTo>
                  <a:pt x="26670" y="1348739"/>
                </a:moveTo>
                <a:lnTo>
                  <a:pt x="0" y="1348739"/>
                </a:lnTo>
                <a:lnTo>
                  <a:pt x="0" y="1355089"/>
                </a:lnTo>
                <a:lnTo>
                  <a:pt x="26670" y="1355089"/>
                </a:lnTo>
                <a:lnTo>
                  <a:pt x="26670" y="1348739"/>
                </a:lnTo>
                <a:close/>
              </a:path>
              <a:path w="26670" h="3210559">
                <a:moveTo>
                  <a:pt x="26670" y="1337310"/>
                </a:moveTo>
                <a:lnTo>
                  <a:pt x="0" y="1337310"/>
                </a:lnTo>
                <a:lnTo>
                  <a:pt x="0" y="1347469"/>
                </a:lnTo>
                <a:lnTo>
                  <a:pt x="26670" y="1347469"/>
                </a:lnTo>
                <a:lnTo>
                  <a:pt x="26670" y="1337310"/>
                </a:lnTo>
                <a:close/>
              </a:path>
              <a:path w="26670" h="3210559">
                <a:moveTo>
                  <a:pt x="26670" y="1329689"/>
                </a:moveTo>
                <a:lnTo>
                  <a:pt x="0" y="1329689"/>
                </a:lnTo>
                <a:lnTo>
                  <a:pt x="0" y="1336039"/>
                </a:lnTo>
                <a:lnTo>
                  <a:pt x="26670" y="1336039"/>
                </a:lnTo>
                <a:lnTo>
                  <a:pt x="26670" y="1329689"/>
                </a:lnTo>
                <a:close/>
              </a:path>
              <a:path w="26670" h="3210559">
                <a:moveTo>
                  <a:pt x="26670" y="1318259"/>
                </a:moveTo>
                <a:lnTo>
                  <a:pt x="0" y="1318259"/>
                </a:lnTo>
                <a:lnTo>
                  <a:pt x="0" y="1328419"/>
                </a:lnTo>
                <a:lnTo>
                  <a:pt x="26670" y="1328419"/>
                </a:lnTo>
                <a:lnTo>
                  <a:pt x="26670" y="1318259"/>
                </a:lnTo>
                <a:close/>
              </a:path>
              <a:path w="26670" h="3210559">
                <a:moveTo>
                  <a:pt x="26670" y="1310639"/>
                </a:moveTo>
                <a:lnTo>
                  <a:pt x="0" y="1310639"/>
                </a:lnTo>
                <a:lnTo>
                  <a:pt x="0" y="1316989"/>
                </a:lnTo>
                <a:lnTo>
                  <a:pt x="26670" y="1316989"/>
                </a:lnTo>
                <a:lnTo>
                  <a:pt x="26670" y="1310639"/>
                </a:lnTo>
                <a:close/>
              </a:path>
              <a:path w="26670" h="3210559">
                <a:moveTo>
                  <a:pt x="2667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70" y="1309369"/>
                </a:lnTo>
                <a:lnTo>
                  <a:pt x="26670" y="1299209"/>
                </a:lnTo>
                <a:close/>
              </a:path>
              <a:path w="26670" h="3210559">
                <a:moveTo>
                  <a:pt x="26670" y="1285239"/>
                </a:moveTo>
                <a:lnTo>
                  <a:pt x="0" y="128523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5239"/>
                </a:lnTo>
                <a:close/>
              </a:path>
              <a:path w="26670" h="3210559">
                <a:moveTo>
                  <a:pt x="26670" y="1273809"/>
                </a:moveTo>
                <a:lnTo>
                  <a:pt x="0" y="1273809"/>
                </a:lnTo>
                <a:lnTo>
                  <a:pt x="0" y="1283969"/>
                </a:lnTo>
                <a:lnTo>
                  <a:pt x="26670" y="1283969"/>
                </a:lnTo>
                <a:lnTo>
                  <a:pt x="26670" y="1273809"/>
                </a:lnTo>
                <a:close/>
              </a:path>
              <a:path w="26670" h="3210559">
                <a:moveTo>
                  <a:pt x="26670" y="1266189"/>
                </a:moveTo>
                <a:lnTo>
                  <a:pt x="0" y="1266189"/>
                </a:lnTo>
                <a:lnTo>
                  <a:pt x="0" y="1272539"/>
                </a:lnTo>
                <a:lnTo>
                  <a:pt x="26670" y="1272539"/>
                </a:lnTo>
                <a:lnTo>
                  <a:pt x="26670" y="1266189"/>
                </a:lnTo>
                <a:close/>
              </a:path>
              <a:path w="26670" h="3210559">
                <a:moveTo>
                  <a:pt x="26670" y="1254760"/>
                </a:moveTo>
                <a:lnTo>
                  <a:pt x="0" y="1254760"/>
                </a:lnTo>
                <a:lnTo>
                  <a:pt x="0" y="1264919"/>
                </a:lnTo>
                <a:lnTo>
                  <a:pt x="26670" y="1264919"/>
                </a:lnTo>
                <a:lnTo>
                  <a:pt x="26670" y="1254760"/>
                </a:lnTo>
                <a:close/>
              </a:path>
              <a:path w="26670" h="3210559">
                <a:moveTo>
                  <a:pt x="26670" y="1247139"/>
                </a:moveTo>
                <a:lnTo>
                  <a:pt x="0" y="1247139"/>
                </a:lnTo>
                <a:lnTo>
                  <a:pt x="0" y="1253489"/>
                </a:lnTo>
                <a:lnTo>
                  <a:pt x="26670" y="1253489"/>
                </a:lnTo>
                <a:lnTo>
                  <a:pt x="26670" y="1247139"/>
                </a:lnTo>
                <a:close/>
              </a:path>
              <a:path w="26670" h="3210559">
                <a:moveTo>
                  <a:pt x="26670" y="1235709"/>
                </a:moveTo>
                <a:lnTo>
                  <a:pt x="0" y="1235709"/>
                </a:lnTo>
                <a:lnTo>
                  <a:pt x="0" y="1245870"/>
                </a:lnTo>
                <a:lnTo>
                  <a:pt x="26670" y="1245870"/>
                </a:lnTo>
                <a:lnTo>
                  <a:pt x="26670" y="1235709"/>
                </a:lnTo>
                <a:close/>
              </a:path>
              <a:path w="26670" h="3210559">
                <a:moveTo>
                  <a:pt x="26670" y="1228089"/>
                </a:moveTo>
                <a:lnTo>
                  <a:pt x="0" y="1228089"/>
                </a:lnTo>
                <a:lnTo>
                  <a:pt x="0" y="1234439"/>
                </a:lnTo>
                <a:lnTo>
                  <a:pt x="26670" y="1234439"/>
                </a:lnTo>
                <a:lnTo>
                  <a:pt x="26670" y="1228089"/>
                </a:lnTo>
                <a:close/>
              </a:path>
              <a:path w="26670" h="3210559">
                <a:moveTo>
                  <a:pt x="26670" y="1216659"/>
                </a:moveTo>
                <a:lnTo>
                  <a:pt x="0" y="1216659"/>
                </a:lnTo>
                <a:lnTo>
                  <a:pt x="0" y="1226820"/>
                </a:lnTo>
                <a:lnTo>
                  <a:pt x="26670" y="1226820"/>
                </a:lnTo>
                <a:lnTo>
                  <a:pt x="26670" y="1216659"/>
                </a:lnTo>
                <a:close/>
              </a:path>
              <a:path w="26670" h="3210559">
                <a:moveTo>
                  <a:pt x="26670" y="1209039"/>
                </a:moveTo>
                <a:lnTo>
                  <a:pt x="0" y="1209039"/>
                </a:lnTo>
                <a:lnTo>
                  <a:pt x="0" y="1215389"/>
                </a:lnTo>
                <a:lnTo>
                  <a:pt x="26670" y="1215389"/>
                </a:lnTo>
                <a:lnTo>
                  <a:pt x="26670" y="1209039"/>
                </a:lnTo>
                <a:close/>
              </a:path>
              <a:path w="26670" h="3210559">
                <a:moveTo>
                  <a:pt x="26670" y="1197609"/>
                </a:moveTo>
                <a:lnTo>
                  <a:pt x="0" y="1197609"/>
                </a:lnTo>
                <a:lnTo>
                  <a:pt x="0" y="1207769"/>
                </a:lnTo>
                <a:lnTo>
                  <a:pt x="26670" y="1207769"/>
                </a:lnTo>
                <a:lnTo>
                  <a:pt x="26670" y="1197609"/>
                </a:lnTo>
                <a:close/>
              </a:path>
              <a:path w="26670" h="3210559">
                <a:moveTo>
                  <a:pt x="26670" y="1189989"/>
                </a:moveTo>
                <a:lnTo>
                  <a:pt x="0" y="1189989"/>
                </a:lnTo>
                <a:lnTo>
                  <a:pt x="0" y="1196339"/>
                </a:lnTo>
                <a:lnTo>
                  <a:pt x="26670" y="1196339"/>
                </a:lnTo>
                <a:lnTo>
                  <a:pt x="26670" y="1189989"/>
                </a:lnTo>
                <a:close/>
              </a:path>
              <a:path w="26670" h="3210559">
                <a:moveTo>
                  <a:pt x="26670" y="1187449"/>
                </a:moveTo>
                <a:lnTo>
                  <a:pt x="0" y="1187449"/>
                </a:lnTo>
                <a:lnTo>
                  <a:pt x="0" y="1188719"/>
                </a:lnTo>
                <a:lnTo>
                  <a:pt x="26670" y="1188719"/>
                </a:lnTo>
                <a:lnTo>
                  <a:pt x="26670" y="1187449"/>
                </a:lnTo>
                <a:close/>
              </a:path>
              <a:path w="26670" h="3210559">
                <a:moveTo>
                  <a:pt x="26670" y="1757679"/>
                </a:moveTo>
                <a:lnTo>
                  <a:pt x="0" y="1757679"/>
                </a:lnTo>
                <a:lnTo>
                  <a:pt x="0" y="1846579"/>
                </a:lnTo>
                <a:lnTo>
                  <a:pt x="26670" y="1846579"/>
                </a:lnTo>
                <a:lnTo>
                  <a:pt x="26670" y="1757679"/>
                </a:lnTo>
                <a:close/>
              </a:path>
              <a:path w="26670" h="3210559">
                <a:moveTo>
                  <a:pt x="26670" y="2359659"/>
                </a:moveTo>
                <a:lnTo>
                  <a:pt x="0" y="2359659"/>
                </a:lnTo>
                <a:lnTo>
                  <a:pt x="0" y="2367279"/>
                </a:lnTo>
                <a:lnTo>
                  <a:pt x="26670" y="2367279"/>
                </a:lnTo>
                <a:lnTo>
                  <a:pt x="26670" y="2359659"/>
                </a:lnTo>
                <a:close/>
              </a:path>
              <a:path w="26670" h="3210559">
                <a:moveTo>
                  <a:pt x="26670" y="1931669"/>
                </a:moveTo>
                <a:lnTo>
                  <a:pt x="0" y="1931669"/>
                </a:lnTo>
                <a:lnTo>
                  <a:pt x="0" y="2358389"/>
                </a:lnTo>
                <a:lnTo>
                  <a:pt x="26670" y="2358389"/>
                </a:lnTo>
                <a:lnTo>
                  <a:pt x="26670" y="1931669"/>
                </a:lnTo>
                <a:close/>
              </a:path>
              <a:path w="26670" h="3210559">
                <a:moveTo>
                  <a:pt x="26670" y="1912619"/>
                </a:moveTo>
                <a:lnTo>
                  <a:pt x="0" y="1912619"/>
                </a:lnTo>
                <a:lnTo>
                  <a:pt x="0" y="1930399"/>
                </a:lnTo>
                <a:lnTo>
                  <a:pt x="26670" y="1930399"/>
                </a:lnTo>
                <a:lnTo>
                  <a:pt x="26670" y="1912619"/>
                </a:lnTo>
                <a:close/>
              </a:path>
              <a:path w="26670" h="3210559">
                <a:moveTo>
                  <a:pt x="26670" y="1893569"/>
                </a:moveTo>
                <a:lnTo>
                  <a:pt x="0" y="1893569"/>
                </a:lnTo>
                <a:lnTo>
                  <a:pt x="0" y="1911349"/>
                </a:lnTo>
                <a:lnTo>
                  <a:pt x="26670" y="1911349"/>
                </a:lnTo>
                <a:lnTo>
                  <a:pt x="26670" y="1893569"/>
                </a:lnTo>
                <a:close/>
              </a:path>
              <a:path w="26670" h="3210559">
                <a:moveTo>
                  <a:pt x="26670" y="1870709"/>
                </a:moveTo>
                <a:lnTo>
                  <a:pt x="0" y="1870709"/>
                </a:lnTo>
                <a:lnTo>
                  <a:pt x="0" y="1892299"/>
                </a:lnTo>
                <a:lnTo>
                  <a:pt x="26670" y="1892299"/>
                </a:lnTo>
                <a:lnTo>
                  <a:pt x="26670" y="1870709"/>
                </a:lnTo>
                <a:close/>
              </a:path>
              <a:path w="26670" h="3210559">
                <a:moveTo>
                  <a:pt x="26670" y="1851659"/>
                </a:moveTo>
                <a:lnTo>
                  <a:pt x="0" y="1851659"/>
                </a:lnTo>
                <a:lnTo>
                  <a:pt x="0" y="1869439"/>
                </a:lnTo>
                <a:lnTo>
                  <a:pt x="26670" y="1869439"/>
                </a:lnTo>
                <a:lnTo>
                  <a:pt x="26670" y="1851659"/>
                </a:lnTo>
                <a:close/>
              </a:path>
              <a:path w="26670" h="3210559">
                <a:moveTo>
                  <a:pt x="26670" y="1847849"/>
                </a:moveTo>
                <a:lnTo>
                  <a:pt x="0" y="1847849"/>
                </a:lnTo>
                <a:lnTo>
                  <a:pt x="0" y="1850389"/>
                </a:lnTo>
                <a:lnTo>
                  <a:pt x="26670" y="1850389"/>
                </a:lnTo>
                <a:lnTo>
                  <a:pt x="26670" y="1847849"/>
                </a:lnTo>
                <a:close/>
              </a:path>
              <a:path w="26670" h="3210559">
                <a:moveTo>
                  <a:pt x="26670" y="2367279"/>
                </a:moveTo>
                <a:lnTo>
                  <a:pt x="0" y="2367279"/>
                </a:lnTo>
                <a:lnTo>
                  <a:pt x="0" y="2542539"/>
                </a:lnTo>
                <a:lnTo>
                  <a:pt x="26670" y="2542539"/>
                </a:lnTo>
                <a:lnTo>
                  <a:pt x="26670" y="2367279"/>
                </a:lnTo>
                <a:close/>
              </a:path>
              <a:path w="26670" h="3210559">
                <a:moveTo>
                  <a:pt x="26670" y="2542540"/>
                </a:moveTo>
                <a:lnTo>
                  <a:pt x="0" y="2542540"/>
                </a:lnTo>
                <a:lnTo>
                  <a:pt x="0" y="3210559"/>
                </a:lnTo>
                <a:lnTo>
                  <a:pt x="26670" y="3210559"/>
                </a:lnTo>
                <a:lnTo>
                  <a:pt x="26670" y="2542540"/>
                </a:lnTo>
                <a:close/>
              </a:path>
            </a:pathLst>
          </a:custGeom>
          <a:solidFill>
            <a:srgbClr val="1A34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8776969" y="3651250"/>
            <a:ext cx="163829" cy="31940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8940800" y="3751579"/>
            <a:ext cx="110490" cy="30937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9051290" y="3818890"/>
            <a:ext cx="26670" cy="3026410"/>
          </a:xfrm>
          <a:custGeom>
            <a:avLst/>
            <a:gdLst/>
            <a:ahLst/>
            <a:cxnLst/>
            <a:rect l="l" t="t" r="r" b="b"/>
            <a:pathLst>
              <a:path w="26670" h="3026409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11429" y="6349"/>
                </a:lnTo>
                <a:lnTo>
                  <a:pt x="11429" y="5079"/>
                </a:lnTo>
                <a:lnTo>
                  <a:pt x="8889" y="5079"/>
                </a:lnTo>
                <a:lnTo>
                  <a:pt x="8889" y="3809"/>
                </a:lnTo>
                <a:lnTo>
                  <a:pt x="6349" y="3809"/>
                </a:lnTo>
                <a:lnTo>
                  <a:pt x="6349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26409">
                <a:moveTo>
                  <a:pt x="12700" y="6350"/>
                </a:moveTo>
                <a:lnTo>
                  <a:pt x="0" y="635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11429"/>
                </a:lnTo>
                <a:lnTo>
                  <a:pt x="19049" y="11429"/>
                </a:lnTo>
                <a:lnTo>
                  <a:pt x="19049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close/>
              </a:path>
              <a:path w="26670" h="3026409">
                <a:moveTo>
                  <a:pt x="22859" y="12699"/>
                </a:moveTo>
                <a:lnTo>
                  <a:pt x="0" y="12699"/>
                </a:lnTo>
                <a:lnTo>
                  <a:pt x="0" y="50799"/>
                </a:lnTo>
                <a:lnTo>
                  <a:pt x="26669" y="50799"/>
                </a:lnTo>
                <a:lnTo>
                  <a:pt x="26669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699"/>
                </a:lnTo>
                <a:close/>
              </a:path>
              <a:path w="26670" h="3026409">
                <a:moveTo>
                  <a:pt x="26669" y="50800"/>
                </a:moveTo>
                <a:lnTo>
                  <a:pt x="0" y="50800"/>
                </a:lnTo>
                <a:lnTo>
                  <a:pt x="0" y="55879"/>
                </a:lnTo>
                <a:lnTo>
                  <a:pt x="26669" y="55879"/>
                </a:lnTo>
                <a:lnTo>
                  <a:pt x="26669" y="50800"/>
                </a:lnTo>
                <a:close/>
              </a:path>
              <a:path w="26670" h="3026409">
                <a:moveTo>
                  <a:pt x="26669" y="55879"/>
                </a:moveTo>
                <a:lnTo>
                  <a:pt x="0" y="55879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55879"/>
                </a:lnTo>
                <a:close/>
              </a:path>
              <a:path w="26670" h="3026409">
                <a:moveTo>
                  <a:pt x="26669" y="62229"/>
                </a:moveTo>
                <a:lnTo>
                  <a:pt x="0" y="62229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29"/>
                </a:lnTo>
                <a:close/>
              </a:path>
              <a:path w="26670" h="3026409">
                <a:moveTo>
                  <a:pt x="26669" y="68580"/>
                </a:moveTo>
                <a:lnTo>
                  <a:pt x="0" y="6858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68580"/>
                </a:lnTo>
                <a:close/>
              </a:path>
              <a:path w="26670" h="3026409">
                <a:moveTo>
                  <a:pt x="26669" y="95250"/>
                </a:moveTo>
                <a:lnTo>
                  <a:pt x="0" y="95250"/>
                </a:lnTo>
                <a:lnTo>
                  <a:pt x="0" y="113029"/>
                </a:lnTo>
                <a:lnTo>
                  <a:pt x="26669" y="113029"/>
                </a:lnTo>
                <a:lnTo>
                  <a:pt x="26669" y="95250"/>
                </a:lnTo>
                <a:close/>
              </a:path>
              <a:path w="26670" h="3026409">
                <a:moveTo>
                  <a:pt x="26669" y="113029"/>
                </a:moveTo>
                <a:lnTo>
                  <a:pt x="0" y="113029"/>
                </a:lnTo>
                <a:lnTo>
                  <a:pt x="0" y="120649"/>
                </a:lnTo>
                <a:lnTo>
                  <a:pt x="26669" y="120649"/>
                </a:lnTo>
                <a:lnTo>
                  <a:pt x="26669" y="113029"/>
                </a:lnTo>
                <a:close/>
              </a:path>
              <a:path w="26670" h="3026409">
                <a:moveTo>
                  <a:pt x="26669" y="120650"/>
                </a:moveTo>
                <a:lnTo>
                  <a:pt x="0" y="120650"/>
                </a:lnTo>
                <a:lnTo>
                  <a:pt x="0" y="133349"/>
                </a:lnTo>
                <a:lnTo>
                  <a:pt x="26669" y="133349"/>
                </a:lnTo>
                <a:lnTo>
                  <a:pt x="26669" y="120650"/>
                </a:lnTo>
                <a:close/>
              </a:path>
              <a:path w="26670" h="3026409">
                <a:moveTo>
                  <a:pt x="26669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26669" y="139699"/>
                </a:lnTo>
                <a:lnTo>
                  <a:pt x="26669" y="133350"/>
                </a:lnTo>
                <a:close/>
              </a:path>
              <a:path w="26670" h="3026409">
                <a:moveTo>
                  <a:pt x="26669" y="139700"/>
                </a:moveTo>
                <a:lnTo>
                  <a:pt x="0" y="139700"/>
                </a:lnTo>
                <a:lnTo>
                  <a:pt x="0" y="182879"/>
                </a:lnTo>
                <a:lnTo>
                  <a:pt x="26669" y="182879"/>
                </a:lnTo>
                <a:lnTo>
                  <a:pt x="26669" y="139700"/>
                </a:lnTo>
                <a:close/>
              </a:path>
              <a:path w="26670" h="3026409">
                <a:moveTo>
                  <a:pt x="26669" y="182880"/>
                </a:moveTo>
                <a:lnTo>
                  <a:pt x="0" y="182880"/>
                </a:lnTo>
                <a:lnTo>
                  <a:pt x="0" y="190499"/>
                </a:lnTo>
                <a:lnTo>
                  <a:pt x="26669" y="190499"/>
                </a:lnTo>
                <a:lnTo>
                  <a:pt x="26669" y="182880"/>
                </a:lnTo>
                <a:close/>
              </a:path>
              <a:path w="26670" h="3026409">
                <a:moveTo>
                  <a:pt x="26669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26669" y="196849"/>
                </a:lnTo>
                <a:lnTo>
                  <a:pt x="26669" y="190499"/>
                </a:lnTo>
                <a:close/>
              </a:path>
              <a:path w="26670" h="3026409">
                <a:moveTo>
                  <a:pt x="26669" y="196849"/>
                </a:moveTo>
                <a:lnTo>
                  <a:pt x="0" y="196849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6849"/>
                </a:lnTo>
                <a:close/>
              </a:path>
              <a:path w="26670" h="3026409">
                <a:moveTo>
                  <a:pt x="26669" y="233679"/>
                </a:moveTo>
                <a:lnTo>
                  <a:pt x="0" y="233679"/>
                </a:lnTo>
                <a:lnTo>
                  <a:pt x="0" y="240029"/>
                </a:lnTo>
                <a:lnTo>
                  <a:pt x="26669" y="240029"/>
                </a:lnTo>
                <a:lnTo>
                  <a:pt x="26669" y="233679"/>
                </a:lnTo>
                <a:close/>
              </a:path>
              <a:path w="26670" h="3026409">
                <a:moveTo>
                  <a:pt x="26669" y="240029"/>
                </a:moveTo>
                <a:lnTo>
                  <a:pt x="0" y="2400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40029"/>
                </a:lnTo>
                <a:close/>
              </a:path>
              <a:path w="26670" h="302640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026409">
                <a:moveTo>
                  <a:pt x="26669" y="278129"/>
                </a:moveTo>
                <a:lnTo>
                  <a:pt x="0" y="278129"/>
                </a:lnTo>
                <a:lnTo>
                  <a:pt x="0" y="285749"/>
                </a:lnTo>
                <a:lnTo>
                  <a:pt x="26669" y="285749"/>
                </a:lnTo>
                <a:lnTo>
                  <a:pt x="26669" y="278129"/>
                </a:lnTo>
                <a:close/>
              </a:path>
              <a:path w="26670" h="3026409">
                <a:moveTo>
                  <a:pt x="26669" y="285749"/>
                </a:moveTo>
                <a:lnTo>
                  <a:pt x="0" y="285749"/>
                </a:lnTo>
                <a:lnTo>
                  <a:pt x="0" y="323849"/>
                </a:lnTo>
                <a:lnTo>
                  <a:pt x="26669" y="323849"/>
                </a:lnTo>
                <a:lnTo>
                  <a:pt x="26669" y="285749"/>
                </a:lnTo>
                <a:close/>
              </a:path>
              <a:path w="26670" h="3026409">
                <a:moveTo>
                  <a:pt x="2666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3849"/>
                </a:lnTo>
                <a:close/>
              </a:path>
              <a:path w="26670" h="3026409">
                <a:moveTo>
                  <a:pt x="26669" y="328930"/>
                </a:moveTo>
                <a:lnTo>
                  <a:pt x="0" y="328930"/>
                </a:lnTo>
                <a:lnTo>
                  <a:pt x="0" y="354329"/>
                </a:lnTo>
                <a:lnTo>
                  <a:pt x="26669" y="354329"/>
                </a:lnTo>
                <a:lnTo>
                  <a:pt x="26669" y="328930"/>
                </a:lnTo>
                <a:close/>
              </a:path>
              <a:path w="26670" h="3026409">
                <a:moveTo>
                  <a:pt x="26669" y="354329"/>
                </a:moveTo>
                <a:lnTo>
                  <a:pt x="0" y="354329"/>
                </a:lnTo>
                <a:lnTo>
                  <a:pt x="0" y="424179"/>
                </a:lnTo>
                <a:lnTo>
                  <a:pt x="26669" y="424179"/>
                </a:lnTo>
                <a:lnTo>
                  <a:pt x="26669" y="354329"/>
                </a:lnTo>
                <a:close/>
              </a:path>
              <a:path w="26670" h="302640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026409">
                <a:moveTo>
                  <a:pt x="26669" y="430529"/>
                </a:moveTo>
                <a:lnTo>
                  <a:pt x="0" y="430529"/>
                </a:lnTo>
                <a:lnTo>
                  <a:pt x="0" y="438149"/>
                </a:lnTo>
                <a:lnTo>
                  <a:pt x="26669" y="438149"/>
                </a:lnTo>
                <a:lnTo>
                  <a:pt x="26669" y="430529"/>
                </a:lnTo>
                <a:close/>
              </a:path>
              <a:path w="26670" h="3026409">
                <a:moveTo>
                  <a:pt x="26669" y="438149"/>
                </a:moveTo>
                <a:lnTo>
                  <a:pt x="0" y="43814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38149"/>
                </a:lnTo>
                <a:close/>
              </a:path>
              <a:path w="26670" h="3026409">
                <a:moveTo>
                  <a:pt x="26669" y="449580"/>
                </a:moveTo>
                <a:lnTo>
                  <a:pt x="0" y="449580"/>
                </a:lnTo>
                <a:lnTo>
                  <a:pt x="0" y="476249"/>
                </a:lnTo>
                <a:lnTo>
                  <a:pt x="26669" y="476249"/>
                </a:lnTo>
                <a:lnTo>
                  <a:pt x="26669" y="449580"/>
                </a:lnTo>
                <a:close/>
              </a:path>
              <a:path w="26670" h="3026409">
                <a:moveTo>
                  <a:pt x="26669" y="476249"/>
                </a:moveTo>
                <a:lnTo>
                  <a:pt x="0" y="476249"/>
                </a:lnTo>
                <a:lnTo>
                  <a:pt x="0" y="552449"/>
                </a:lnTo>
                <a:lnTo>
                  <a:pt x="26669" y="552449"/>
                </a:lnTo>
                <a:lnTo>
                  <a:pt x="26669" y="476249"/>
                </a:lnTo>
                <a:close/>
              </a:path>
              <a:path w="26670" h="3026409">
                <a:moveTo>
                  <a:pt x="26669" y="552450"/>
                </a:moveTo>
                <a:lnTo>
                  <a:pt x="0" y="552450"/>
                </a:lnTo>
                <a:lnTo>
                  <a:pt x="0" y="698499"/>
                </a:lnTo>
                <a:lnTo>
                  <a:pt x="26669" y="698499"/>
                </a:lnTo>
                <a:lnTo>
                  <a:pt x="26669" y="552450"/>
                </a:lnTo>
                <a:close/>
              </a:path>
              <a:path w="26670" h="3026409">
                <a:moveTo>
                  <a:pt x="26669" y="698500"/>
                </a:moveTo>
                <a:lnTo>
                  <a:pt x="0" y="69850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698500"/>
                </a:lnTo>
                <a:close/>
              </a:path>
              <a:path w="26670" h="3026409">
                <a:moveTo>
                  <a:pt x="26669" y="722630"/>
                </a:moveTo>
                <a:lnTo>
                  <a:pt x="0" y="72263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22630"/>
                </a:lnTo>
                <a:close/>
              </a:path>
              <a:path w="26670" h="3026409">
                <a:moveTo>
                  <a:pt x="26669" y="774699"/>
                </a:moveTo>
                <a:lnTo>
                  <a:pt x="0" y="774699"/>
                </a:lnTo>
                <a:lnTo>
                  <a:pt x="0" y="792479"/>
                </a:lnTo>
                <a:lnTo>
                  <a:pt x="26669" y="792479"/>
                </a:lnTo>
                <a:lnTo>
                  <a:pt x="26669" y="774699"/>
                </a:lnTo>
                <a:close/>
              </a:path>
              <a:path w="26670" h="3026409">
                <a:moveTo>
                  <a:pt x="26669" y="792480"/>
                </a:moveTo>
                <a:lnTo>
                  <a:pt x="0" y="792480"/>
                </a:lnTo>
                <a:lnTo>
                  <a:pt x="0" y="805179"/>
                </a:lnTo>
                <a:lnTo>
                  <a:pt x="26669" y="805179"/>
                </a:lnTo>
                <a:lnTo>
                  <a:pt x="26669" y="792480"/>
                </a:lnTo>
                <a:close/>
              </a:path>
              <a:path w="26670" h="3026409">
                <a:moveTo>
                  <a:pt x="26669" y="805180"/>
                </a:moveTo>
                <a:lnTo>
                  <a:pt x="0" y="805180"/>
                </a:lnTo>
                <a:lnTo>
                  <a:pt x="0" y="831849"/>
                </a:lnTo>
                <a:lnTo>
                  <a:pt x="26669" y="831849"/>
                </a:lnTo>
                <a:lnTo>
                  <a:pt x="26669" y="805180"/>
                </a:lnTo>
                <a:close/>
              </a:path>
              <a:path w="26670" h="3026409">
                <a:moveTo>
                  <a:pt x="26669" y="831850"/>
                </a:moveTo>
                <a:lnTo>
                  <a:pt x="0" y="831850"/>
                </a:lnTo>
                <a:lnTo>
                  <a:pt x="0" y="862329"/>
                </a:lnTo>
                <a:lnTo>
                  <a:pt x="26669" y="862329"/>
                </a:lnTo>
                <a:lnTo>
                  <a:pt x="26669" y="831850"/>
                </a:lnTo>
                <a:close/>
              </a:path>
              <a:path w="26670" h="3026409">
                <a:moveTo>
                  <a:pt x="26669" y="862329"/>
                </a:moveTo>
                <a:lnTo>
                  <a:pt x="0" y="862329"/>
                </a:lnTo>
                <a:lnTo>
                  <a:pt x="0" y="868679"/>
                </a:lnTo>
                <a:lnTo>
                  <a:pt x="26669" y="868679"/>
                </a:lnTo>
                <a:lnTo>
                  <a:pt x="26669" y="862329"/>
                </a:lnTo>
                <a:close/>
              </a:path>
              <a:path w="26670" h="3026409">
                <a:moveTo>
                  <a:pt x="26669" y="868679"/>
                </a:moveTo>
                <a:lnTo>
                  <a:pt x="0" y="868679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79"/>
                </a:lnTo>
                <a:close/>
              </a:path>
              <a:path w="26670" h="3026409">
                <a:moveTo>
                  <a:pt x="26669" y="875029"/>
                </a:moveTo>
                <a:lnTo>
                  <a:pt x="0" y="875029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875029"/>
                </a:lnTo>
                <a:close/>
              </a:path>
              <a:path w="26670" h="3026409">
                <a:moveTo>
                  <a:pt x="26669" y="908049"/>
                </a:moveTo>
                <a:lnTo>
                  <a:pt x="0" y="908049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49"/>
                </a:lnTo>
                <a:close/>
              </a:path>
              <a:path w="26670" h="302640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026409">
                <a:moveTo>
                  <a:pt x="26669" y="984250"/>
                </a:moveTo>
                <a:lnTo>
                  <a:pt x="0" y="984250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50"/>
                </a:lnTo>
                <a:close/>
              </a:path>
              <a:path w="26670" h="3026409">
                <a:moveTo>
                  <a:pt x="26669" y="1305559"/>
                </a:moveTo>
                <a:lnTo>
                  <a:pt x="0" y="1305559"/>
                </a:lnTo>
                <a:lnTo>
                  <a:pt x="0" y="1573529"/>
                </a:lnTo>
                <a:lnTo>
                  <a:pt x="26669" y="1573529"/>
                </a:lnTo>
                <a:lnTo>
                  <a:pt x="26669" y="1305559"/>
                </a:lnTo>
                <a:close/>
              </a:path>
              <a:path w="26670" h="3026409">
                <a:moveTo>
                  <a:pt x="26669" y="1297939"/>
                </a:moveTo>
                <a:lnTo>
                  <a:pt x="0" y="1297939"/>
                </a:lnTo>
                <a:lnTo>
                  <a:pt x="0" y="1304289"/>
                </a:lnTo>
                <a:lnTo>
                  <a:pt x="26669" y="1304289"/>
                </a:lnTo>
                <a:lnTo>
                  <a:pt x="26669" y="1297939"/>
                </a:lnTo>
                <a:close/>
              </a:path>
              <a:path w="26670" h="3026409">
                <a:moveTo>
                  <a:pt x="26669" y="1286509"/>
                </a:moveTo>
                <a:lnTo>
                  <a:pt x="0" y="128650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6509"/>
                </a:lnTo>
                <a:close/>
              </a:path>
              <a:path w="26670" h="3026409">
                <a:moveTo>
                  <a:pt x="26669" y="1278889"/>
                </a:moveTo>
                <a:lnTo>
                  <a:pt x="0" y="1278889"/>
                </a:lnTo>
                <a:lnTo>
                  <a:pt x="0" y="1285239"/>
                </a:lnTo>
                <a:lnTo>
                  <a:pt x="26669" y="1285239"/>
                </a:lnTo>
                <a:lnTo>
                  <a:pt x="26669" y="1278889"/>
                </a:lnTo>
                <a:close/>
              </a:path>
              <a:path w="26670" h="3026409">
                <a:moveTo>
                  <a:pt x="26669" y="1267459"/>
                </a:moveTo>
                <a:lnTo>
                  <a:pt x="0" y="1267459"/>
                </a:lnTo>
                <a:lnTo>
                  <a:pt x="0" y="1277620"/>
                </a:lnTo>
                <a:lnTo>
                  <a:pt x="26669" y="1277620"/>
                </a:lnTo>
                <a:lnTo>
                  <a:pt x="26669" y="1267459"/>
                </a:lnTo>
                <a:close/>
              </a:path>
              <a:path w="26670" h="3026409">
                <a:moveTo>
                  <a:pt x="26669" y="1259839"/>
                </a:moveTo>
                <a:lnTo>
                  <a:pt x="0" y="1259839"/>
                </a:lnTo>
                <a:lnTo>
                  <a:pt x="0" y="1266189"/>
                </a:lnTo>
                <a:lnTo>
                  <a:pt x="26669" y="1266189"/>
                </a:lnTo>
                <a:lnTo>
                  <a:pt x="26669" y="1259839"/>
                </a:lnTo>
                <a:close/>
              </a:path>
              <a:path w="26670" h="3026409">
                <a:moveTo>
                  <a:pt x="26669" y="1248410"/>
                </a:moveTo>
                <a:lnTo>
                  <a:pt x="0" y="1248410"/>
                </a:lnTo>
                <a:lnTo>
                  <a:pt x="0" y="1258569"/>
                </a:lnTo>
                <a:lnTo>
                  <a:pt x="26669" y="1258569"/>
                </a:lnTo>
                <a:lnTo>
                  <a:pt x="26669" y="1248410"/>
                </a:lnTo>
                <a:close/>
              </a:path>
              <a:path w="26670" h="3026409">
                <a:moveTo>
                  <a:pt x="26669" y="1240789"/>
                </a:moveTo>
                <a:lnTo>
                  <a:pt x="0" y="1240789"/>
                </a:lnTo>
                <a:lnTo>
                  <a:pt x="0" y="1247139"/>
                </a:lnTo>
                <a:lnTo>
                  <a:pt x="26669" y="1247139"/>
                </a:lnTo>
                <a:lnTo>
                  <a:pt x="26669" y="1240789"/>
                </a:lnTo>
                <a:close/>
              </a:path>
              <a:path w="26670" h="3026409">
                <a:moveTo>
                  <a:pt x="26669" y="1229359"/>
                </a:moveTo>
                <a:lnTo>
                  <a:pt x="0" y="1229359"/>
                </a:lnTo>
                <a:lnTo>
                  <a:pt x="0" y="1239519"/>
                </a:lnTo>
                <a:lnTo>
                  <a:pt x="26669" y="1239519"/>
                </a:lnTo>
                <a:lnTo>
                  <a:pt x="26669" y="1229359"/>
                </a:lnTo>
                <a:close/>
              </a:path>
              <a:path w="26670" h="3026409">
                <a:moveTo>
                  <a:pt x="26669" y="1221739"/>
                </a:moveTo>
                <a:lnTo>
                  <a:pt x="0" y="1221739"/>
                </a:lnTo>
                <a:lnTo>
                  <a:pt x="0" y="1228089"/>
                </a:lnTo>
                <a:lnTo>
                  <a:pt x="26669" y="1228089"/>
                </a:lnTo>
                <a:lnTo>
                  <a:pt x="26669" y="1221739"/>
                </a:lnTo>
                <a:close/>
              </a:path>
              <a:path w="26670" h="3026409">
                <a:moveTo>
                  <a:pt x="26669" y="1210309"/>
                </a:moveTo>
                <a:lnTo>
                  <a:pt x="0" y="1210309"/>
                </a:lnTo>
                <a:lnTo>
                  <a:pt x="0" y="1220469"/>
                </a:lnTo>
                <a:lnTo>
                  <a:pt x="26669" y="1220469"/>
                </a:lnTo>
                <a:lnTo>
                  <a:pt x="26669" y="1210309"/>
                </a:lnTo>
                <a:close/>
              </a:path>
              <a:path w="26670" h="3026409">
                <a:moveTo>
                  <a:pt x="26669" y="1202689"/>
                </a:moveTo>
                <a:lnTo>
                  <a:pt x="0" y="1202689"/>
                </a:lnTo>
                <a:lnTo>
                  <a:pt x="0" y="1209039"/>
                </a:lnTo>
                <a:lnTo>
                  <a:pt x="26669" y="1209039"/>
                </a:lnTo>
                <a:lnTo>
                  <a:pt x="26669" y="1202689"/>
                </a:lnTo>
                <a:close/>
              </a:path>
              <a:path w="26670" h="3026409">
                <a:moveTo>
                  <a:pt x="26669" y="1191259"/>
                </a:moveTo>
                <a:lnTo>
                  <a:pt x="0" y="1191259"/>
                </a:lnTo>
                <a:lnTo>
                  <a:pt x="0" y="1201419"/>
                </a:lnTo>
                <a:lnTo>
                  <a:pt x="26669" y="1201419"/>
                </a:lnTo>
                <a:lnTo>
                  <a:pt x="26669" y="1191259"/>
                </a:lnTo>
                <a:close/>
              </a:path>
              <a:path w="26670" h="3026409">
                <a:moveTo>
                  <a:pt x="26669" y="1183639"/>
                </a:moveTo>
                <a:lnTo>
                  <a:pt x="0" y="1183639"/>
                </a:lnTo>
                <a:lnTo>
                  <a:pt x="0" y="1189989"/>
                </a:lnTo>
                <a:lnTo>
                  <a:pt x="26669" y="1189989"/>
                </a:lnTo>
                <a:lnTo>
                  <a:pt x="26669" y="1183639"/>
                </a:lnTo>
                <a:close/>
              </a:path>
              <a:path w="26670" h="3026409">
                <a:moveTo>
                  <a:pt x="26669" y="1172209"/>
                </a:moveTo>
                <a:lnTo>
                  <a:pt x="0" y="1172209"/>
                </a:lnTo>
                <a:lnTo>
                  <a:pt x="0" y="1182369"/>
                </a:lnTo>
                <a:lnTo>
                  <a:pt x="26669" y="1182369"/>
                </a:lnTo>
                <a:lnTo>
                  <a:pt x="26669" y="1172209"/>
                </a:lnTo>
                <a:close/>
              </a:path>
              <a:path w="26670" h="3026409">
                <a:moveTo>
                  <a:pt x="26669" y="1164589"/>
                </a:moveTo>
                <a:lnTo>
                  <a:pt x="0" y="1164589"/>
                </a:lnTo>
                <a:lnTo>
                  <a:pt x="0" y="1170939"/>
                </a:lnTo>
                <a:lnTo>
                  <a:pt x="26669" y="1170939"/>
                </a:lnTo>
                <a:lnTo>
                  <a:pt x="26669" y="1164589"/>
                </a:lnTo>
                <a:close/>
              </a:path>
              <a:path w="26670" h="3026409">
                <a:moveTo>
                  <a:pt x="26669" y="1153160"/>
                </a:moveTo>
                <a:lnTo>
                  <a:pt x="0" y="1153160"/>
                </a:lnTo>
                <a:lnTo>
                  <a:pt x="0" y="1163319"/>
                </a:lnTo>
                <a:lnTo>
                  <a:pt x="26669" y="1163319"/>
                </a:lnTo>
                <a:lnTo>
                  <a:pt x="26669" y="1153160"/>
                </a:lnTo>
                <a:close/>
              </a:path>
              <a:path w="26670" h="3026409">
                <a:moveTo>
                  <a:pt x="26669" y="1145539"/>
                </a:moveTo>
                <a:lnTo>
                  <a:pt x="0" y="1145539"/>
                </a:lnTo>
                <a:lnTo>
                  <a:pt x="0" y="1151889"/>
                </a:lnTo>
                <a:lnTo>
                  <a:pt x="26669" y="1151889"/>
                </a:lnTo>
                <a:lnTo>
                  <a:pt x="26669" y="1145539"/>
                </a:lnTo>
                <a:close/>
              </a:path>
              <a:path w="26670" h="3026409">
                <a:moveTo>
                  <a:pt x="26669" y="1134109"/>
                </a:moveTo>
                <a:lnTo>
                  <a:pt x="0" y="1134109"/>
                </a:lnTo>
                <a:lnTo>
                  <a:pt x="0" y="1144269"/>
                </a:lnTo>
                <a:lnTo>
                  <a:pt x="26669" y="1144269"/>
                </a:lnTo>
                <a:lnTo>
                  <a:pt x="26669" y="1134109"/>
                </a:lnTo>
                <a:close/>
              </a:path>
              <a:path w="26670" h="3026409">
                <a:moveTo>
                  <a:pt x="26669" y="1126489"/>
                </a:moveTo>
                <a:lnTo>
                  <a:pt x="0" y="1126489"/>
                </a:lnTo>
                <a:lnTo>
                  <a:pt x="0" y="1132839"/>
                </a:lnTo>
                <a:lnTo>
                  <a:pt x="26669" y="1132839"/>
                </a:lnTo>
                <a:lnTo>
                  <a:pt x="26669" y="1126489"/>
                </a:lnTo>
                <a:close/>
              </a:path>
              <a:path w="26670" h="3026409">
                <a:moveTo>
                  <a:pt x="26669" y="1115059"/>
                </a:moveTo>
                <a:lnTo>
                  <a:pt x="0" y="1115059"/>
                </a:lnTo>
                <a:lnTo>
                  <a:pt x="0" y="1125219"/>
                </a:lnTo>
                <a:lnTo>
                  <a:pt x="26669" y="1125219"/>
                </a:lnTo>
                <a:lnTo>
                  <a:pt x="26669" y="1115059"/>
                </a:lnTo>
                <a:close/>
              </a:path>
              <a:path w="26670" h="3026409">
                <a:moveTo>
                  <a:pt x="26669" y="1101089"/>
                </a:moveTo>
                <a:lnTo>
                  <a:pt x="0" y="1101089"/>
                </a:lnTo>
                <a:lnTo>
                  <a:pt x="0" y="1113789"/>
                </a:lnTo>
                <a:lnTo>
                  <a:pt x="26669" y="1113789"/>
                </a:lnTo>
                <a:lnTo>
                  <a:pt x="26669" y="1101089"/>
                </a:lnTo>
                <a:close/>
              </a:path>
              <a:path w="26670" h="3026409">
                <a:moveTo>
                  <a:pt x="26669" y="1089659"/>
                </a:moveTo>
                <a:lnTo>
                  <a:pt x="0" y="1089659"/>
                </a:lnTo>
                <a:lnTo>
                  <a:pt x="0" y="1099819"/>
                </a:lnTo>
                <a:lnTo>
                  <a:pt x="26669" y="1099819"/>
                </a:lnTo>
                <a:lnTo>
                  <a:pt x="26669" y="1089659"/>
                </a:lnTo>
                <a:close/>
              </a:path>
              <a:path w="26670" h="3026409">
                <a:moveTo>
                  <a:pt x="26669" y="1082039"/>
                </a:moveTo>
                <a:lnTo>
                  <a:pt x="0" y="1082039"/>
                </a:lnTo>
                <a:lnTo>
                  <a:pt x="0" y="1088389"/>
                </a:lnTo>
                <a:lnTo>
                  <a:pt x="26669" y="1088389"/>
                </a:lnTo>
                <a:lnTo>
                  <a:pt x="26669" y="1082039"/>
                </a:lnTo>
                <a:close/>
              </a:path>
              <a:path w="26670" h="3026409">
                <a:moveTo>
                  <a:pt x="26669" y="1070610"/>
                </a:moveTo>
                <a:lnTo>
                  <a:pt x="0" y="1070610"/>
                </a:lnTo>
                <a:lnTo>
                  <a:pt x="0" y="1080769"/>
                </a:lnTo>
                <a:lnTo>
                  <a:pt x="26669" y="1080769"/>
                </a:lnTo>
                <a:lnTo>
                  <a:pt x="26669" y="1070610"/>
                </a:lnTo>
                <a:close/>
              </a:path>
              <a:path w="26670" h="3026409">
                <a:moveTo>
                  <a:pt x="26669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6669" y="1069339"/>
                </a:lnTo>
                <a:lnTo>
                  <a:pt x="26669" y="1062989"/>
                </a:lnTo>
                <a:close/>
              </a:path>
              <a:path w="26670" h="3026409">
                <a:moveTo>
                  <a:pt x="26669" y="1051559"/>
                </a:moveTo>
                <a:lnTo>
                  <a:pt x="0" y="1051559"/>
                </a:lnTo>
                <a:lnTo>
                  <a:pt x="0" y="1061720"/>
                </a:lnTo>
                <a:lnTo>
                  <a:pt x="26669" y="1061720"/>
                </a:lnTo>
                <a:lnTo>
                  <a:pt x="26669" y="1051559"/>
                </a:lnTo>
                <a:close/>
              </a:path>
              <a:path w="26670" h="3026409">
                <a:moveTo>
                  <a:pt x="26669" y="1043939"/>
                </a:moveTo>
                <a:lnTo>
                  <a:pt x="0" y="1043939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1043939"/>
                </a:lnTo>
                <a:close/>
              </a:path>
              <a:path w="26670" h="3026409">
                <a:moveTo>
                  <a:pt x="26669" y="1032509"/>
                </a:moveTo>
                <a:lnTo>
                  <a:pt x="0" y="1032509"/>
                </a:lnTo>
                <a:lnTo>
                  <a:pt x="0" y="1042670"/>
                </a:lnTo>
                <a:lnTo>
                  <a:pt x="26669" y="1042670"/>
                </a:lnTo>
                <a:lnTo>
                  <a:pt x="26669" y="1032509"/>
                </a:lnTo>
                <a:close/>
              </a:path>
              <a:path w="26670" h="3026409">
                <a:moveTo>
                  <a:pt x="26669" y="1024889"/>
                </a:moveTo>
                <a:lnTo>
                  <a:pt x="0" y="1024889"/>
                </a:lnTo>
                <a:lnTo>
                  <a:pt x="0" y="1031239"/>
                </a:lnTo>
                <a:lnTo>
                  <a:pt x="26669" y="1031239"/>
                </a:lnTo>
                <a:lnTo>
                  <a:pt x="26669" y="1024889"/>
                </a:lnTo>
                <a:close/>
              </a:path>
              <a:path w="26670" h="3026409">
                <a:moveTo>
                  <a:pt x="26669" y="1013459"/>
                </a:moveTo>
                <a:lnTo>
                  <a:pt x="0" y="1013459"/>
                </a:lnTo>
                <a:lnTo>
                  <a:pt x="0" y="1023619"/>
                </a:lnTo>
                <a:lnTo>
                  <a:pt x="26669" y="1023619"/>
                </a:lnTo>
                <a:lnTo>
                  <a:pt x="26669" y="1013459"/>
                </a:lnTo>
                <a:close/>
              </a:path>
              <a:path w="26670" h="3026409">
                <a:moveTo>
                  <a:pt x="26669" y="1005839"/>
                </a:moveTo>
                <a:lnTo>
                  <a:pt x="0" y="1005839"/>
                </a:lnTo>
                <a:lnTo>
                  <a:pt x="0" y="1012189"/>
                </a:lnTo>
                <a:lnTo>
                  <a:pt x="26669" y="1012189"/>
                </a:lnTo>
                <a:lnTo>
                  <a:pt x="26669" y="1005839"/>
                </a:lnTo>
                <a:close/>
              </a:path>
              <a:path w="26670" h="3026409">
                <a:moveTo>
                  <a:pt x="26669" y="1003299"/>
                </a:moveTo>
                <a:lnTo>
                  <a:pt x="0" y="1003299"/>
                </a:lnTo>
                <a:lnTo>
                  <a:pt x="0" y="1004569"/>
                </a:lnTo>
                <a:lnTo>
                  <a:pt x="26669" y="1004569"/>
                </a:lnTo>
                <a:lnTo>
                  <a:pt x="26669" y="1003299"/>
                </a:lnTo>
                <a:close/>
              </a:path>
              <a:path w="26670" h="3026409">
                <a:moveTo>
                  <a:pt x="26669" y="1573529"/>
                </a:moveTo>
                <a:lnTo>
                  <a:pt x="0" y="1573529"/>
                </a:lnTo>
                <a:lnTo>
                  <a:pt x="0" y="1662429"/>
                </a:lnTo>
                <a:lnTo>
                  <a:pt x="26669" y="1662429"/>
                </a:lnTo>
                <a:lnTo>
                  <a:pt x="26669" y="1573529"/>
                </a:lnTo>
                <a:close/>
              </a:path>
              <a:path w="26670" h="3026409">
                <a:moveTo>
                  <a:pt x="26669" y="2175509"/>
                </a:moveTo>
                <a:lnTo>
                  <a:pt x="0" y="2175509"/>
                </a:lnTo>
                <a:lnTo>
                  <a:pt x="0" y="2183129"/>
                </a:lnTo>
                <a:lnTo>
                  <a:pt x="26669" y="2183129"/>
                </a:lnTo>
                <a:lnTo>
                  <a:pt x="26669" y="2175509"/>
                </a:lnTo>
                <a:close/>
              </a:path>
              <a:path w="26670" h="3026409">
                <a:moveTo>
                  <a:pt x="26669" y="1747519"/>
                </a:moveTo>
                <a:lnTo>
                  <a:pt x="0" y="1747519"/>
                </a:lnTo>
                <a:lnTo>
                  <a:pt x="0" y="2174239"/>
                </a:lnTo>
                <a:lnTo>
                  <a:pt x="26669" y="2174239"/>
                </a:lnTo>
                <a:lnTo>
                  <a:pt x="26669" y="1747519"/>
                </a:lnTo>
                <a:close/>
              </a:path>
              <a:path w="26670" h="3026409">
                <a:moveTo>
                  <a:pt x="26669" y="1728469"/>
                </a:moveTo>
                <a:lnTo>
                  <a:pt x="0" y="1728469"/>
                </a:lnTo>
                <a:lnTo>
                  <a:pt x="0" y="1746249"/>
                </a:lnTo>
                <a:lnTo>
                  <a:pt x="26669" y="1746249"/>
                </a:lnTo>
                <a:lnTo>
                  <a:pt x="26669" y="1728469"/>
                </a:lnTo>
                <a:close/>
              </a:path>
              <a:path w="26670" h="3026409">
                <a:moveTo>
                  <a:pt x="26669" y="1709419"/>
                </a:moveTo>
                <a:lnTo>
                  <a:pt x="0" y="1709419"/>
                </a:lnTo>
                <a:lnTo>
                  <a:pt x="0" y="1727199"/>
                </a:lnTo>
                <a:lnTo>
                  <a:pt x="26669" y="1727199"/>
                </a:lnTo>
                <a:lnTo>
                  <a:pt x="26669" y="1709419"/>
                </a:lnTo>
                <a:close/>
              </a:path>
              <a:path w="26670" h="3026409">
                <a:moveTo>
                  <a:pt x="26669" y="1686559"/>
                </a:moveTo>
                <a:lnTo>
                  <a:pt x="0" y="1686559"/>
                </a:lnTo>
                <a:lnTo>
                  <a:pt x="0" y="1708149"/>
                </a:lnTo>
                <a:lnTo>
                  <a:pt x="26669" y="1708149"/>
                </a:lnTo>
                <a:lnTo>
                  <a:pt x="26669" y="1686559"/>
                </a:lnTo>
                <a:close/>
              </a:path>
              <a:path w="26670" h="3026409">
                <a:moveTo>
                  <a:pt x="26669" y="1667509"/>
                </a:moveTo>
                <a:lnTo>
                  <a:pt x="0" y="1667509"/>
                </a:lnTo>
                <a:lnTo>
                  <a:pt x="0" y="1685289"/>
                </a:lnTo>
                <a:lnTo>
                  <a:pt x="26669" y="1685289"/>
                </a:lnTo>
                <a:lnTo>
                  <a:pt x="26669" y="1667509"/>
                </a:lnTo>
                <a:close/>
              </a:path>
              <a:path w="26670" h="3026409">
                <a:moveTo>
                  <a:pt x="26669" y="1663699"/>
                </a:moveTo>
                <a:lnTo>
                  <a:pt x="0" y="166369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63699"/>
                </a:lnTo>
                <a:close/>
              </a:path>
              <a:path w="26670" h="3026409">
                <a:moveTo>
                  <a:pt x="26669" y="2183129"/>
                </a:moveTo>
                <a:lnTo>
                  <a:pt x="0" y="2183129"/>
                </a:lnTo>
                <a:lnTo>
                  <a:pt x="0" y="2358389"/>
                </a:lnTo>
                <a:lnTo>
                  <a:pt x="26669" y="2358389"/>
                </a:lnTo>
                <a:lnTo>
                  <a:pt x="26669" y="2183129"/>
                </a:lnTo>
                <a:close/>
              </a:path>
              <a:path w="26670" h="3026409">
                <a:moveTo>
                  <a:pt x="26669" y="2358390"/>
                </a:moveTo>
                <a:lnTo>
                  <a:pt x="0" y="2358390"/>
                </a:lnTo>
                <a:lnTo>
                  <a:pt x="0" y="3026409"/>
                </a:lnTo>
                <a:lnTo>
                  <a:pt x="26669" y="3026409"/>
                </a:lnTo>
                <a:lnTo>
                  <a:pt x="26669" y="235839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1830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150109"/>
                </a:lnTo>
                <a:close/>
              </a:path>
            </a:pathLst>
          </a:custGeom>
          <a:solidFill>
            <a:srgbClr val="182F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0" y="21590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790" y="0"/>
                </a:lnTo>
              </a:path>
            </a:pathLst>
          </a:custGeom>
          <a:ln w="43179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859789" y="3048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858519" y="30480"/>
            <a:ext cx="836930" cy="115570"/>
          </a:xfrm>
          <a:custGeom>
            <a:avLst/>
            <a:gdLst/>
            <a:ahLst/>
            <a:cxnLst/>
            <a:rect l="l" t="t" r="r" b="b"/>
            <a:pathLst>
              <a:path w="836930" h="115570">
                <a:moveTo>
                  <a:pt x="1270" y="0"/>
                </a:moveTo>
                <a:lnTo>
                  <a:pt x="1270" y="6350"/>
                </a:lnTo>
                <a:lnTo>
                  <a:pt x="0" y="12700"/>
                </a:lnTo>
                <a:lnTo>
                  <a:pt x="835660" y="115570"/>
                </a:lnTo>
                <a:lnTo>
                  <a:pt x="835660" y="109220"/>
                </a:lnTo>
                <a:lnTo>
                  <a:pt x="836930" y="102870"/>
                </a:lnTo>
                <a:lnTo>
                  <a:pt x="127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692910" y="133350"/>
            <a:ext cx="808990" cy="181610"/>
          </a:xfrm>
          <a:custGeom>
            <a:avLst/>
            <a:gdLst/>
            <a:ahLst/>
            <a:cxnLst/>
            <a:rect l="l" t="t" r="r" b="b"/>
            <a:pathLst>
              <a:path w="808989" h="181610">
                <a:moveTo>
                  <a:pt x="2539" y="0"/>
                </a:moveTo>
                <a:lnTo>
                  <a:pt x="0" y="12700"/>
                </a:lnTo>
                <a:lnTo>
                  <a:pt x="806450" y="181609"/>
                </a:lnTo>
                <a:lnTo>
                  <a:pt x="808989" y="168909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2499360" y="302259"/>
            <a:ext cx="775970" cy="242570"/>
          </a:xfrm>
          <a:custGeom>
            <a:avLst/>
            <a:gdLst/>
            <a:ahLst/>
            <a:cxnLst/>
            <a:rect l="l" t="t" r="r" b="b"/>
            <a:pathLst>
              <a:path w="775970" h="242570">
                <a:moveTo>
                  <a:pt x="2539" y="0"/>
                </a:moveTo>
                <a:lnTo>
                  <a:pt x="0" y="12700"/>
                </a:lnTo>
                <a:lnTo>
                  <a:pt x="772160" y="242570"/>
                </a:lnTo>
                <a:lnTo>
                  <a:pt x="774700" y="236220"/>
                </a:lnTo>
                <a:lnTo>
                  <a:pt x="775969" y="231140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271520" y="533400"/>
            <a:ext cx="739140" cy="299720"/>
          </a:xfrm>
          <a:custGeom>
            <a:avLst/>
            <a:gdLst/>
            <a:ahLst/>
            <a:cxnLst/>
            <a:rect l="l" t="t" r="r" b="b"/>
            <a:pathLst>
              <a:path w="739139" h="299719">
                <a:moveTo>
                  <a:pt x="3809" y="0"/>
                </a:moveTo>
                <a:lnTo>
                  <a:pt x="2539" y="5079"/>
                </a:lnTo>
                <a:lnTo>
                  <a:pt x="0" y="11429"/>
                </a:lnTo>
                <a:lnTo>
                  <a:pt x="735329" y="299720"/>
                </a:lnTo>
                <a:lnTo>
                  <a:pt x="736600" y="293370"/>
                </a:lnTo>
                <a:lnTo>
                  <a:pt x="739139" y="288289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4008120" y="8216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09" y="0"/>
                </a:moveTo>
                <a:lnTo>
                  <a:pt x="2539" y="0"/>
                </a:lnTo>
                <a:lnTo>
                  <a:pt x="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4005579" y="821689"/>
            <a:ext cx="699770" cy="354330"/>
          </a:xfrm>
          <a:custGeom>
            <a:avLst/>
            <a:gdLst/>
            <a:ahLst/>
            <a:cxnLst/>
            <a:rect l="l" t="t" r="r" b="b"/>
            <a:pathLst>
              <a:path w="699770" h="354330">
                <a:moveTo>
                  <a:pt x="6350" y="0"/>
                </a:moveTo>
                <a:lnTo>
                  <a:pt x="2540" y="5080"/>
                </a:lnTo>
                <a:lnTo>
                  <a:pt x="0" y="11430"/>
                </a:lnTo>
                <a:lnTo>
                  <a:pt x="693420" y="354330"/>
                </a:lnTo>
                <a:lnTo>
                  <a:pt x="697230" y="347980"/>
                </a:lnTo>
                <a:lnTo>
                  <a:pt x="699770" y="3429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4699000" y="1164589"/>
            <a:ext cx="654050" cy="405130"/>
          </a:xfrm>
          <a:custGeom>
            <a:avLst/>
            <a:gdLst/>
            <a:ahLst/>
            <a:cxnLst/>
            <a:rect l="l" t="t" r="r" b="b"/>
            <a:pathLst>
              <a:path w="654050" h="405130">
                <a:moveTo>
                  <a:pt x="6350" y="0"/>
                </a:moveTo>
                <a:lnTo>
                  <a:pt x="3810" y="5080"/>
                </a:lnTo>
                <a:lnTo>
                  <a:pt x="0" y="11430"/>
                </a:lnTo>
                <a:lnTo>
                  <a:pt x="647700" y="405130"/>
                </a:lnTo>
                <a:lnTo>
                  <a:pt x="650239" y="400050"/>
                </a:lnTo>
                <a:lnTo>
                  <a:pt x="654050" y="3937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349240" y="155828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635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345429" y="1559560"/>
            <a:ext cx="605790" cy="450850"/>
          </a:xfrm>
          <a:custGeom>
            <a:avLst/>
            <a:gdLst/>
            <a:ahLst/>
            <a:cxnLst/>
            <a:rect l="l" t="t" r="r" b="b"/>
            <a:pathLst>
              <a:path w="605789" h="450850">
                <a:moveTo>
                  <a:pt x="7620" y="0"/>
                </a:moveTo>
                <a:lnTo>
                  <a:pt x="0" y="10160"/>
                </a:lnTo>
                <a:lnTo>
                  <a:pt x="598170" y="450850"/>
                </a:lnTo>
                <a:lnTo>
                  <a:pt x="605790" y="440689"/>
                </a:lnTo>
                <a:lnTo>
                  <a:pt x="762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947409" y="20002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507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942329" y="2001520"/>
            <a:ext cx="551180" cy="495300"/>
          </a:xfrm>
          <a:custGeom>
            <a:avLst/>
            <a:gdLst/>
            <a:ahLst/>
            <a:cxnLst/>
            <a:rect l="l" t="t" r="r" b="b"/>
            <a:pathLst>
              <a:path w="551179" h="495300">
                <a:moveTo>
                  <a:pt x="8890" y="0"/>
                </a:moveTo>
                <a:lnTo>
                  <a:pt x="0" y="8889"/>
                </a:lnTo>
                <a:lnTo>
                  <a:pt x="543560" y="495300"/>
                </a:lnTo>
                <a:lnTo>
                  <a:pt x="547370" y="490219"/>
                </a:lnTo>
                <a:lnTo>
                  <a:pt x="551180" y="486409"/>
                </a:lnTo>
                <a:lnTo>
                  <a:pt x="889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6489700" y="24879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10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6485890" y="2487929"/>
            <a:ext cx="492759" cy="535940"/>
          </a:xfrm>
          <a:custGeom>
            <a:avLst/>
            <a:gdLst/>
            <a:ahLst/>
            <a:cxnLst/>
            <a:rect l="l" t="t" r="r" b="b"/>
            <a:pathLst>
              <a:path w="492759" h="535939">
                <a:moveTo>
                  <a:pt x="8889" y="0"/>
                </a:moveTo>
                <a:lnTo>
                  <a:pt x="3810" y="3810"/>
                </a:lnTo>
                <a:lnTo>
                  <a:pt x="0" y="8890"/>
                </a:lnTo>
                <a:lnTo>
                  <a:pt x="483869" y="535940"/>
                </a:lnTo>
                <a:lnTo>
                  <a:pt x="492760" y="527050"/>
                </a:lnTo>
                <a:lnTo>
                  <a:pt x="888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6974840" y="30149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09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6969759" y="3014979"/>
            <a:ext cx="430530" cy="572770"/>
          </a:xfrm>
          <a:custGeom>
            <a:avLst/>
            <a:gdLst/>
            <a:ahLst/>
            <a:cxnLst/>
            <a:rect l="l" t="t" r="r" b="b"/>
            <a:pathLst>
              <a:path w="430529" h="572770">
                <a:moveTo>
                  <a:pt x="10160" y="0"/>
                </a:moveTo>
                <a:lnTo>
                  <a:pt x="0" y="7620"/>
                </a:lnTo>
                <a:lnTo>
                  <a:pt x="420370" y="572770"/>
                </a:lnTo>
                <a:lnTo>
                  <a:pt x="430530" y="56515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7390130" y="3580129"/>
            <a:ext cx="364490" cy="605790"/>
          </a:xfrm>
          <a:custGeom>
            <a:avLst/>
            <a:gdLst/>
            <a:ahLst/>
            <a:cxnLst/>
            <a:rect l="l" t="t" r="r" b="b"/>
            <a:pathLst>
              <a:path w="364490" h="605789">
                <a:moveTo>
                  <a:pt x="10160" y="0"/>
                </a:moveTo>
                <a:lnTo>
                  <a:pt x="5079" y="3810"/>
                </a:lnTo>
                <a:lnTo>
                  <a:pt x="0" y="6350"/>
                </a:lnTo>
                <a:lnTo>
                  <a:pt x="354329" y="605790"/>
                </a:lnTo>
                <a:lnTo>
                  <a:pt x="364490" y="59817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7749540" y="41783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79" y="0"/>
                </a:moveTo>
                <a:lnTo>
                  <a:pt x="0" y="381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7744459" y="4179570"/>
            <a:ext cx="293370" cy="633730"/>
          </a:xfrm>
          <a:custGeom>
            <a:avLst/>
            <a:gdLst/>
            <a:ahLst/>
            <a:cxnLst/>
            <a:rect l="l" t="t" r="r" b="b"/>
            <a:pathLst>
              <a:path w="293370" h="633729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281940" y="633729"/>
                </a:lnTo>
                <a:lnTo>
                  <a:pt x="288290" y="631189"/>
                </a:lnTo>
                <a:lnTo>
                  <a:pt x="293370" y="628649"/>
                </a:lnTo>
                <a:lnTo>
                  <a:pt x="1143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8032750" y="48082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8026400" y="4809490"/>
            <a:ext cx="219710" cy="659130"/>
          </a:xfrm>
          <a:custGeom>
            <a:avLst/>
            <a:gdLst/>
            <a:ahLst/>
            <a:cxnLst/>
            <a:rect l="l" t="t" r="r" b="b"/>
            <a:pathLst>
              <a:path w="219709" h="659129">
                <a:moveTo>
                  <a:pt x="11429" y="0"/>
                </a:moveTo>
                <a:lnTo>
                  <a:pt x="6350" y="1270"/>
                </a:lnTo>
                <a:lnTo>
                  <a:pt x="0" y="3810"/>
                </a:lnTo>
                <a:lnTo>
                  <a:pt x="207009" y="659130"/>
                </a:lnTo>
                <a:lnTo>
                  <a:pt x="213359" y="657860"/>
                </a:lnTo>
                <a:lnTo>
                  <a:pt x="219709" y="655320"/>
                </a:lnTo>
                <a:lnTo>
                  <a:pt x="1142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8239759" y="546480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8233409" y="5466079"/>
            <a:ext cx="139700" cy="681990"/>
          </a:xfrm>
          <a:custGeom>
            <a:avLst/>
            <a:gdLst/>
            <a:ahLst/>
            <a:cxnLst/>
            <a:rect l="l" t="t" r="r" b="b"/>
            <a:pathLst>
              <a:path w="139700" h="681989">
                <a:moveTo>
                  <a:pt x="12700" y="0"/>
                </a:moveTo>
                <a:lnTo>
                  <a:pt x="0" y="2540"/>
                </a:lnTo>
                <a:lnTo>
                  <a:pt x="127000" y="681990"/>
                </a:lnTo>
                <a:lnTo>
                  <a:pt x="139700" y="679450"/>
                </a:lnTo>
                <a:lnTo>
                  <a:pt x="1270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8366759" y="61455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8388350" y="6146800"/>
            <a:ext cx="0" cy="699770"/>
          </a:xfrm>
          <a:custGeom>
            <a:avLst/>
            <a:gdLst/>
            <a:ahLst/>
            <a:cxnLst/>
            <a:rect l="l" t="t" r="r" b="b"/>
            <a:pathLst>
              <a:path h="699770">
                <a:moveTo>
                  <a:pt x="0" y="0"/>
                </a:moveTo>
                <a:lnTo>
                  <a:pt x="0" y="699770"/>
                </a:lnTo>
              </a:path>
            </a:pathLst>
          </a:custGeom>
          <a:ln w="55880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 txBox="1">
            <a:spLocks noGrp="1"/>
          </p:cNvSpPr>
          <p:nvPr>
            <p:ph type="title"/>
          </p:nvPr>
        </p:nvSpPr>
        <p:spPr>
          <a:xfrm>
            <a:off x="3595370" y="308609"/>
            <a:ext cx="1952625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400" spc="-5" dirty="0">
                <a:solidFill>
                  <a:srgbClr val="FFCC66"/>
                </a:solidFill>
                <a:latin typeface="Arial"/>
                <a:cs typeface="Arial"/>
              </a:rPr>
              <a:t>Nitrates</a:t>
            </a:r>
            <a:endParaRPr sz="4400">
              <a:latin typeface="Arial"/>
              <a:cs typeface="Arial"/>
            </a:endParaRPr>
          </a:p>
        </p:txBody>
      </p:sp>
      <p:sp>
        <p:nvSpPr>
          <p:cNvPr id="477" name="object 477"/>
          <p:cNvSpPr txBox="1"/>
          <p:nvPr/>
        </p:nvSpPr>
        <p:spPr>
          <a:xfrm>
            <a:off x="2236470" y="1239519"/>
            <a:ext cx="4672330" cy="5104130"/>
          </a:xfrm>
          <a:prstGeom prst="rect">
            <a:avLst/>
          </a:prstGeom>
        </p:spPr>
        <p:txBody>
          <a:bodyPr vert="horz" wrap="square" lIns="0" tIns="1016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800"/>
              </a:spcBef>
            </a:pP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Reduced 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venous</a:t>
            </a:r>
            <a:r>
              <a:rPr sz="2800" spc="-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return</a:t>
            </a:r>
            <a:endParaRPr sz="28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0"/>
              </a:spcBef>
            </a:pPr>
            <a:r>
              <a:rPr sz="2400" spc="-5" dirty="0">
                <a:solidFill>
                  <a:srgbClr val="FFFFFF"/>
                </a:solidFill>
                <a:latin typeface="Times New Roman"/>
                <a:cs typeface="Times New Roman"/>
              </a:rPr>
              <a:t>(Due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to dilatation </a:t>
            </a:r>
            <a:r>
              <a:rPr sz="2400" spc="-5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sz="2400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veins)</a:t>
            </a:r>
            <a:endParaRPr sz="2400">
              <a:latin typeface="Times New Roman"/>
              <a:cs typeface="Times New Roman"/>
            </a:endParaRPr>
          </a:p>
          <a:p>
            <a:pPr marL="1063625" marR="5080" indent="-1051560">
              <a:lnSpc>
                <a:spcPts val="8109"/>
              </a:lnSpc>
              <a:spcBef>
                <a:spcPts val="1060"/>
              </a:spcBef>
            </a:pPr>
            <a:r>
              <a:rPr sz="2800" spc="-10" dirty="0">
                <a:solidFill>
                  <a:srgbClr val="FFFFFF"/>
                </a:solidFill>
                <a:latin typeface="Times New Roman"/>
                <a:cs typeface="Times New Roman"/>
              </a:rPr>
              <a:t>Decrease 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left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ventricular 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volume  </a:t>
            </a:r>
            <a:r>
              <a:rPr sz="2800" spc="-10" dirty="0">
                <a:solidFill>
                  <a:srgbClr val="FFFFFF"/>
                </a:solidFill>
                <a:latin typeface="Times New Roman"/>
                <a:cs typeface="Times New Roman"/>
              </a:rPr>
              <a:t>Decrease</a:t>
            </a:r>
            <a:r>
              <a:rPr sz="2800" spc="-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preload</a:t>
            </a:r>
            <a:endParaRPr sz="2800">
              <a:latin typeface="Times New Roman"/>
              <a:cs typeface="Times New Roman"/>
            </a:endParaRPr>
          </a:p>
          <a:p>
            <a:pPr marL="153035" marR="150495" indent="772160">
              <a:lnSpc>
                <a:spcPts val="8109"/>
              </a:lnSpc>
              <a:spcBef>
                <a:spcPts val="10"/>
              </a:spcBef>
            </a:pPr>
            <a:r>
              <a:rPr sz="2800" spc="-10" dirty="0">
                <a:solidFill>
                  <a:srgbClr val="FFFFFF"/>
                </a:solidFill>
                <a:latin typeface="Times New Roman"/>
                <a:cs typeface="Times New Roman"/>
              </a:rPr>
              <a:t>Decrease 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workload  </a:t>
            </a:r>
            <a:r>
              <a:rPr sz="2800" spc="-10" dirty="0">
                <a:solidFill>
                  <a:srgbClr val="FFFFFF"/>
                </a:solidFill>
                <a:latin typeface="Times New Roman"/>
                <a:cs typeface="Times New Roman"/>
              </a:rPr>
              <a:t>Decrease 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oxygen</a:t>
            </a:r>
            <a:r>
              <a:rPr sz="2800" spc="-3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consumption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478" name="object 478"/>
          <p:cNvSpPr/>
          <p:nvPr/>
        </p:nvSpPr>
        <p:spPr>
          <a:xfrm>
            <a:off x="4486909" y="2647950"/>
            <a:ext cx="171450" cy="1714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4572634" y="2287270"/>
            <a:ext cx="0" cy="394970"/>
          </a:xfrm>
          <a:custGeom>
            <a:avLst/>
            <a:gdLst/>
            <a:ahLst/>
            <a:cxnLst/>
            <a:rect l="l" t="t" r="r" b="b"/>
            <a:pathLst>
              <a:path h="394969">
                <a:moveTo>
                  <a:pt x="0" y="0"/>
                </a:moveTo>
                <a:lnTo>
                  <a:pt x="0" y="394969"/>
                </a:lnTo>
              </a:path>
            </a:pathLst>
          </a:custGeom>
          <a:ln w="3937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4485640" y="3639820"/>
            <a:ext cx="171450" cy="17145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4572000" y="3277870"/>
            <a:ext cx="0" cy="396240"/>
          </a:xfrm>
          <a:custGeom>
            <a:avLst/>
            <a:gdLst/>
            <a:ahLst/>
            <a:cxnLst/>
            <a:rect l="l" t="t" r="r" b="b"/>
            <a:pathLst>
              <a:path h="396239">
                <a:moveTo>
                  <a:pt x="0" y="0"/>
                </a:moveTo>
                <a:lnTo>
                  <a:pt x="0" y="396239"/>
                </a:lnTo>
              </a:path>
            </a:pathLst>
          </a:custGeom>
          <a:ln w="406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4485640" y="4706620"/>
            <a:ext cx="171450" cy="1714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4572000" y="4344670"/>
            <a:ext cx="0" cy="396240"/>
          </a:xfrm>
          <a:custGeom>
            <a:avLst/>
            <a:gdLst/>
            <a:ahLst/>
            <a:cxnLst/>
            <a:rect l="l" t="t" r="r" b="b"/>
            <a:pathLst>
              <a:path h="396239">
                <a:moveTo>
                  <a:pt x="0" y="0"/>
                </a:moveTo>
                <a:lnTo>
                  <a:pt x="0" y="396239"/>
                </a:lnTo>
              </a:path>
            </a:pathLst>
          </a:custGeom>
          <a:ln w="406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4486909" y="5772150"/>
            <a:ext cx="171450" cy="1714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4572634" y="5335270"/>
            <a:ext cx="0" cy="471170"/>
          </a:xfrm>
          <a:custGeom>
            <a:avLst/>
            <a:gdLst/>
            <a:ahLst/>
            <a:cxnLst/>
            <a:rect l="l" t="t" r="r" b="b"/>
            <a:pathLst>
              <a:path h="471170">
                <a:moveTo>
                  <a:pt x="0" y="0"/>
                </a:moveTo>
                <a:lnTo>
                  <a:pt x="0" y="471169"/>
                </a:lnTo>
              </a:path>
            </a:pathLst>
          </a:custGeom>
          <a:ln w="3937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279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3152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80327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80695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8105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2118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248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355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392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498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535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571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7858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822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8858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893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9293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9649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9001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9037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90728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9109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366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468620" y="16408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3364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496559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6669" y="25400"/>
                </a:moveTo>
                <a:lnTo>
                  <a:pt x="16510" y="25400"/>
                </a:lnTo>
                <a:lnTo>
                  <a:pt x="1651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38100">
                <a:moveTo>
                  <a:pt x="380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</a:pathLst>
          </a:custGeom>
          <a:solidFill>
            <a:srgbClr val="3364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52322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40" y="12700"/>
                </a:moveTo>
                <a:lnTo>
                  <a:pt x="6350" y="12700"/>
                </a:lnTo>
                <a:lnTo>
                  <a:pt x="6350" y="25400"/>
                </a:lnTo>
                <a:lnTo>
                  <a:pt x="24130" y="25400"/>
                </a:lnTo>
                <a:lnTo>
                  <a:pt x="24130" y="38100"/>
                </a:lnTo>
                <a:lnTo>
                  <a:pt x="27940" y="38100"/>
                </a:lnTo>
                <a:lnTo>
                  <a:pt x="27940" y="12700"/>
                </a:lnTo>
                <a:close/>
              </a:path>
              <a:path w="27939" h="38100">
                <a:moveTo>
                  <a:pt x="19050" y="0"/>
                </a:moveTo>
                <a:lnTo>
                  <a:pt x="0" y="0"/>
                </a:lnTo>
                <a:lnTo>
                  <a:pt x="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3364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55117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2699" y="0"/>
                </a:moveTo>
                <a:lnTo>
                  <a:pt x="0" y="0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57784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27939" y="25399"/>
                </a:moveTo>
                <a:lnTo>
                  <a:pt x="3810" y="25399"/>
                </a:lnTo>
                <a:lnTo>
                  <a:pt x="3810" y="38099"/>
                </a:lnTo>
                <a:lnTo>
                  <a:pt x="20320" y="38099"/>
                </a:lnTo>
                <a:lnTo>
                  <a:pt x="20320" y="50799"/>
                </a:lnTo>
                <a:lnTo>
                  <a:pt x="27939" y="50799"/>
                </a:lnTo>
                <a:lnTo>
                  <a:pt x="27939" y="25399"/>
                </a:lnTo>
                <a:close/>
              </a:path>
              <a:path w="27939" h="50800">
                <a:moveTo>
                  <a:pt x="635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3163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60577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0320" y="0"/>
                </a:moveTo>
                <a:lnTo>
                  <a:pt x="0" y="0"/>
                </a:lnTo>
                <a:lnTo>
                  <a:pt x="0" y="25400"/>
                </a:lnTo>
                <a:lnTo>
                  <a:pt x="8890" y="25400"/>
                </a:lnTo>
                <a:lnTo>
                  <a:pt x="889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3162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632450" y="17424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13970" y="0"/>
                </a:moveTo>
                <a:lnTo>
                  <a:pt x="0" y="0"/>
                </a:lnTo>
                <a:lnTo>
                  <a:pt x="0" y="38100"/>
                </a:lnTo>
                <a:lnTo>
                  <a:pt x="16510" y="38100"/>
                </a:lnTo>
                <a:lnTo>
                  <a:pt x="16510" y="50800"/>
                </a:lnTo>
                <a:lnTo>
                  <a:pt x="27939" y="50800"/>
                </a:lnTo>
                <a:lnTo>
                  <a:pt x="27939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162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660390" y="17551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6350" y="38100"/>
                </a:lnTo>
                <a:lnTo>
                  <a:pt x="6350" y="50800"/>
                </a:lnTo>
                <a:lnTo>
                  <a:pt x="22860" y="50800"/>
                </a:lnTo>
                <a:lnTo>
                  <a:pt x="2286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162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687059" y="17678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269" y="0"/>
                </a:moveTo>
                <a:lnTo>
                  <a:pt x="0" y="0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3061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715000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5239" y="0"/>
                </a:moveTo>
                <a:lnTo>
                  <a:pt x="0" y="0"/>
                </a:lnTo>
                <a:lnTo>
                  <a:pt x="0" y="38100"/>
                </a:lnTo>
                <a:lnTo>
                  <a:pt x="2539" y="38100"/>
                </a:lnTo>
                <a:lnTo>
                  <a:pt x="2539" y="50800"/>
                </a:lnTo>
                <a:lnTo>
                  <a:pt x="17779" y="50800"/>
                </a:lnTo>
                <a:lnTo>
                  <a:pt x="1777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1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74294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7620" y="0"/>
                </a:moveTo>
                <a:lnTo>
                  <a:pt x="0" y="0"/>
                </a:lnTo>
                <a:lnTo>
                  <a:pt x="0" y="50800"/>
                </a:lnTo>
                <a:lnTo>
                  <a:pt x="6350" y="50800"/>
                </a:lnTo>
                <a:lnTo>
                  <a:pt x="6350" y="63500"/>
                </a:lnTo>
                <a:lnTo>
                  <a:pt x="22860" y="63500"/>
                </a:lnTo>
                <a:lnTo>
                  <a:pt x="2286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769609" y="18186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2539" y="0"/>
                </a:moveTo>
                <a:lnTo>
                  <a:pt x="0" y="0"/>
                </a:lnTo>
                <a:lnTo>
                  <a:pt x="0" y="63500"/>
                </a:lnTo>
                <a:lnTo>
                  <a:pt x="12700" y="63500"/>
                </a:lnTo>
                <a:lnTo>
                  <a:pt x="12700" y="76200"/>
                </a:lnTo>
                <a:lnTo>
                  <a:pt x="27939" y="762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97550" y="18440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5239" y="0"/>
                </a:moveTo>
                <a:lnTo>
                  <a:pt x="0" y="0"/>
                </a:lnTo>
                <a:lnTo>
                  <a:pt x="0" y="50800"/>
                </a:lnTo>
                <a:lnTo>
                  <a:pt x="1270" y="50800"/>
                </a:lnTo>
                <a:lnTo>
                  <a:pt x="1270" y="63500"/>
                </a:lnTo>
                <a:lnTo>
                  <a:pt x="16510" y="63500"/>
                </a:lnTo>
                <a:lnTo>
                  <a:pt x="1651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838190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F5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865495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69">
            <a:solidFill>
              <a:srgbClr val="2F5F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892800" y="18948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40">
            <a:solidFill>
              <a:srgbClr val="2F5E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906770" y="1907539"/>
            <a:ext cx="26670" cy="101600"/>
          </a:xfrm>
          <a:custGeom>
            <a:avLst/>
            <a:gdLst/>
            <a:ahLst/>
            <a:cxnLst/>
            <a:rect l="l" t="t" r="r" b="b"/>
            <a:pathLst>
              <a:path w="26670" h="101600">
                <a:moveTo>
                  <a:pt x="10160" y="0"/>
                </a:moveTo>
                <a:lnTo>
                  <a:pt x="0" y="0"/>
                </a:lnTo>
                <a:lnTo>
                  <a:pt x="0" y="76200"/>
                </a:lnTo>
                <a:lnTo>
                  <a:pt x="5079" y="76200"/>
                </a:lnTo>
                <a:lnTo>
                  <a:pt x="5079" y="88900"/>
                </a:lnTo>
                <a:lnTo>
                  <a:pt x="21589" y="88900"/>
                </a:lnTo>
                <a:lnTo>
                  <a:pt x="21589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947409" y="19202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F5E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974715" y="19456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D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02020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E5D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035040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019800" y="20726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029325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2E5C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015990" y="1971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064250" y="2110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049009" y="2098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056629" y="20091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E5C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042659" y="1996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092190" y="2136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078220" y="21234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08393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C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070600" y="2009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21400" y="2161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07429" y="21488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11240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2D5B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097270" y="2021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609" y="2186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36640" y="21742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38545" y="20599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69">
            <a:solidFill>
              <a:srgbClr val="2D5B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25209" y="20472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25209" y="20345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65850" y="21996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65850" y="20726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40">
            <a:solidFill>
              <a:srgbClr val="2D5A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1879" y="2059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95059" y="2225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93154" y="20853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2D5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79820" y="2072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224270" y="2250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209029" y="22377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20459" y="21107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2D5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206490" y="20980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206490" y="20853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253479" y="22758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238240" y="22631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248400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7940">
            <a:solidFill>
              <a:srgbClr val="2C59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234429" y="2110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281420" y="2301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67450" y="2288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275704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6669">
            <a:solidFill>
              <a:srgbClr val="2C59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262370" y="2123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308090" y="2326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29412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303009" y="21615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2C58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289040" y="21488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289040" y="21361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334759" y="2352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320790" y="2339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330315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2C58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316979" y="2161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361429" y="2377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347459" y="23647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357620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7939">
            <a:solidFill>
              <a:srgbClr val="2C58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343650" y="2174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88100" y="24028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375400" y="23901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384925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70">
            <a:solidFill>
              <a:srgbClr val="2B57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371590" y="2186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14770" y="2428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402070" y="2415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412229" y="22250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7939">
            <a:solidFill>
              <a:srgbClr val="2B57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398259" y="22123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441440" y="2453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439534" y="22377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2B56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426200" y="2225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469379" y="2479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455409" y="24663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466840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7940">
            <a:solidFill>
              <a:srgbClr val="2B56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452870" y="2237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49" y="12700"/>
                </a:lnTo>
                <a:lnTo>
                  <a:pt x="634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96050" y="25044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494145" y="22758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2B56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480809" y="22631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522719" y="2529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521450" y="22885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2A55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507480" y="22758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560819" y="2567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549390" y="2555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548755" y="23012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A55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535419" y="2288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583680" y="25933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572250" y="2580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576059" y="23266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7939">
            <a:solidFill>
              <a:srgbClr val="2A54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56209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56209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606540" y="26187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595109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603365" y="2339339"/>
            <a:ext cx="0" cy="266700"/>
          </a:xfrm>
          <a:custGeom>
            <a:avLst/>
            <a:gdLst/>
            <a:ahLst/>
            <a:cxnLst/>
            <a:rect l="l" t="t" r="r" b="b"/>
            <a:pathLst>
              <a:path h="266700">
                <a:moveTo>
                  <a:pt x="0" y="0"/>
                </a:moveTo>
                <a:lnTo>
                  <a:pt x="0" y="266700"/>
                </a:lnTo>
              </a:path>
            </a:pathLst>
          </a:custGeom>
          <a:ln w="26670">
            <a:solidFill>
              <a:srgbClr val="2A54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590030" y="2326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642100" y="2656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630669" y="2644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630669" y="23520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7940">
            <a:solidFill>
              <a:srgbClr val="2A54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616700" y="2339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664959" y="26822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653530" y="2669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657975" y="23774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69">
            <a:solidFill>
              <a:srgbClr val="295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644640" y="2364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644640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687819" y="2707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676390" y="2694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685280" y="2390139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27940">
            <a:solidFill>
              <a:srgbClr val="2953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671309" y="2377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722109" y="27457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710680" y="2733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713219" y="24028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7940">
            <a:solidFill>
              <a:srgbClr val="2952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699250" y="2390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744969" y="27711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733540" y="2758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740525" y="24155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6669">
            <a:solidFill>
              <a:srgbClr val="2952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72719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779259" y="28092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767830" y="2796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756400" y="27838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767830" y="24409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7940">
            <a:solidFill>
              <a:srgbClr val="2952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753859" y="2428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803390" y="2834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790690" y="28219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795134" y="24536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9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781800" y="2440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826250" y="28600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814819" y="2847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822440" y="2466339"/>
            <a:ext cx="0" cy="381000"/>
          </a:xfrm>
          <a:custGeom>
            <a:avLst/>
            <a:gdLst/>
            <a:ahLst/>
            <a:cxnLst/>
            <a:rect l="l" t="t" r="r" b="b"/>
            <a:pathLst>
              <a:path h="381000">
                <a:moveTo>
                  <a:pt x="0" y="0"/>
                </a:moveTo>
                <a:lnTo>
                  <a:pt x="0" y="381000"/>
                </a:lnTo>
              </a:path>
            </a:pathLst>
          </a:custGeom>
          <a:ln w="27939">
            <a:solidFill>
              <a:srgbClr val="28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808469" y="2453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860540" y="28981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49109" y="2885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849744" y="24917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850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836409" y="24790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883400" y="2923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71969" y="29108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77050" y="25044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40">
            <a:solidFill>
              <a:srgbClr val="2850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863080" y="24917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906259" y="2948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894830" y="29362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904355" y="2517139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9100"/>
                </a:lnTo>
              </a:path>
            </a:pathLst>
          </a:custGeom>
          <a:ln w="26670">
            <a:solidFill>
              <a:srgbClr val="2850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891019" y="25044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940550" y="29870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929119" y="2974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931659" y="25425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7939">
            <a:solidFill>
              <a:srgbClr val="284F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917690" y="2529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963409" y="3012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951980" y="29997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958965" y="25552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70">
            <a:solidFill>
              <a:srgbClr val="274F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945630" y="2542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993890" y="3050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983730" y="3037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974840" y="30251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986269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40">
            <a:solidFill>
              <a:srgbClr val="274E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972300" y="2555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013575" y="25679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74E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051040" y="3126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042150" y="3114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031990" y="3101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040880" y="26060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7940">
            <a:solidFill>
              <a:srgbClr val="274E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026909" y="2593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080250" y="3164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070090" y="31521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061200" y="3139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068184" y="2618739"/>
            <a:ext cx="0" cy="520700"/>
          </a:xfrm>
          <a:custGeom>
            <a:avLst/>
            <a:gdLst/>
            <a:ahLst/>
            <a:cxnLst/>
            <a:rect l="l" t="t" r="r" b="b"/>
            <a:pathLst>
              <a:path h="520700">
                <a:moveTo>
                  <a:pt x="0" y="0"/>
                </a:moveTo>
                <a:lnTo>
                  <a:pt x="0" y="520700"/>
                </a:lnTo>
              </a:path>
            </a:pathLst>
          </a:custGeom>
          <a:ln w="26670">
            <a:solidFill>
              <a:srgbClr val="274D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054850" y="2606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095490" y="2618739"/>
            <a:ext cx="0" cy="596900"/>
          </a:xfrm>
          <a:custGeom>
            <a:avLst/>
            <a:gdLst/>
            <a:ahLst/>
            <a:cxnLst/>
            <a:rect l="l" t="t" r="r" b="b"/>
            <a:pathLst>
              <a:path h="596900">
                <a:moveTo>
                  <a:pt x="0" y="0"/>
                </a:moveTo>
                <a:lnTo>
                  <a:pt x="0" y="596900"/>
                </a:lnTo>
              </a:path>
            </a:pathLst>
          </a:custGeom>
          <a:ln w="27939">
            <a:solidFill>
              <a:srgbClr val="264D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127240" y="3228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118350" y="3215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122794" y="26568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64C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109459" y="2644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156450" y="326644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147559" y="325374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150100" y="26695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7940">
            <a:solidFill>
              <a:srgbClr val="264C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136130" y="26568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177405" y="2669539"/>
            <a:ext cx="0" cy="647700"/>
          </a:xfrm>
          <a:custGeom>
            <a:avLst/>
            <a:gdLst/>
            <a:ahLst/>
            <a:cxnLst/>
            <a:rect l="l" t="t" r="r" b="b"/>
            <a:pathLst>
              <a:path h="647700">
                <a:moveTo>
                  <a:pt x="0" y="0"/>
                </a:moveTo>
                <a:lnTo>
                  <a:pt x="0" y="647700"/>
                </a:lnTo>
              </a:path>
            </a:pathLst>
          </a:custGeom>
          <a:ln w="26670">
            <a:solidFill>
              <a:srgbClr val="264C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213600" y="33426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204709" y="33299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194550" y="3317240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204709" y="2707639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600"/>
                </a:lnTo>
              </a:path>
            </a:pathLst>
          </a:custGeom>
          <a:ln w="27939">
            <a:solidFill>
              <a:srgbClr val="264B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190740" y="26949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218680" y="2707639"/>
            <a:ext cx="27940" cy="685800"/>
          </a:xfrm>
          <a:custGeom>
            <a:avLst/>
            <a:gdLst/>
            <a:ahLst/>
            <a:cxnLst/>
            <a:rect l="l" t="t" r="r" b="b"/>
            <a:pathLst>
              <a:path w="27940" h="685800">
                <a:moveTo>
                  <a:pt x="24129" y="674023"/>
                </a:moveTo>
                <a:lnTo>
                  <a:pt x="24129" y="685800"/>
                </a:lnTo>
                <a:lnTo>
                  <a:pt x="27940" y="685800"/>
                </a:lnTo>
                <a:lnTo>
                  <a:pt x="27940" y="674370"/>
                </a:lnTo>
                <a:lnTo>
                  <a:pt x="24129" y="674023"/>
                </a:lnTo>
                <a:close/>
              </a:path>
              <a:path w="27940" h="685800">
                <a:moveTo>
                  <a:pt x="5079" y="647930"/>
                </a:moveTo>
                <a:lnTo>
                  <a:pt x="5079" y="660400"/>
                </a:lnTo>
                <a:lnTo>
                  <a:pt x="13970" y="660400"/>
                </a:lnTo>
                <a:lnTo>
                  <a:pt x="13970" y="673100"/>
                </a:lnTo>
                <a:lnTo>
                  <a:pt x="24129" y="674023"/>
                </a:lnTo>
                <a:lnTo>
                  <a:pt x="24129" y="673100"/>
                </a:lnTo>
                <a:lnTo>
                  <a:pt x="27940" y="673100"/>
                </a:lnTo>
                <a:lnTo>
                  <a:pt x="27940" y="648970"/>
                </a:lnTo>
                <a:lnTo>
                  <a:pt x="5079" y="647930"/>
                </a:lnTo>
                <a:close/>
              </a:path>
              <a:path w="27940" h="685800">
                <a:moveTo>
                  <a:pt x="0" y="635000"/>
                </a:moveTo>
                <a:lnTo>
                  <a:pt x="0" y="647700"/>
                </a:lnTo>
                <a:lnTo>
                  <a:pt x="5079" y="647930"/>
                </a:lnTo>
                <a:lnTo>
                  <a:pt x="5079" y="647700"/>
                </a:lnTo>
                <a:lnTo>
                  <a:pt x="27940" y="6477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685800">
                <a:moveTo>
                  <a:pt x="0" y="609600"/>
                </a:moveTo>
                <a:lnTo>
                  <a:pt x="0" y="635000"/>
                </a:lnTo>
                <a:lnTo>
                  <a:pt x="27940" y="6350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685800">
                <a:moveTo>
                  <a:pt x="27940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685800">
                <a:moveTo>
                  <a:pt x="27940" y="584200"/>
                </a:moveTo>
                <a:lnTo>
                  <a:pt x="0" y="585470"/>
                </a:lnTo>
                <a:lnTo>
                  <a:pt x="0" y="59817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685800">
                <a:moveTo>
                  <a:pt x="0" y="4953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496570"/>
                </a:lnTo>
                <a:lnTo>
                  <a:pt x="0" y="495300"/>
                </a:lnTo>
                <a:close/>
              </a:path>
              <a:path w="27940" h="685800">
                <a:moveTo>
                  <a:pt x="27940" y="469900"/>
                </a:moveTo>
                <a:lnTo>
                  <a:pt x="0" y="47117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685800">
                <a:moveTo>
                  <a:pt x="27940" y="419100"/>
                </a:moveTo>
                <a:lnTo>
                  <a:pt x="0" y="4203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19100"/>
                </a:lnTo>
                <a:close/>
              </a:path>
              <a:path w="27940" h="685800">
                <a:moveTo>
                  <a:pt x="27940" y="381000"/>
                </a:moveTo>
                <a:lnTo>
                  <a:pt x="0" y="38227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81000"/>
                </a:lnTo>
                <a:close/>
              </a:path>
              <a:path w="27940" h="685800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685800">
                <a:moveTo>
                  <a:pt x="27940" y="292100"/>
                </a:moveTo>
                <a:lnTo>
                  <a:pt x="0" y="2933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292100"/>
                </a:lnTo>
                <a:close/>
              </a:path>
              <a:path w="27940" h="685800">
                <a:moveTo>
                  <a:pt x="27940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685800">
                <a:moveTo>
                  <a:pt x="2794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41300"/>
                </a:lnTo>
                <a:close/>
              </a:path>
              <a:path w="27940" h="685800">
                <a:moveTo>
                  <a:pt x="27940" y="190500"/>
                </a:moveTo>
                <a:lnTo>
                  <a:pt x="0" y="1917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685800">
                <a:moveTo>
                  <a:pt x="27940" y="63500"/>
                </a:moveTo>
                <a:lnTo>
                  <a:pt x="0" y="647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63500"/>
                </a:lnTo>
                <a:close/>
              </a:path>
              <a:path w="27940" h="685800">
                <a:moveTo>
                  <a:pt x="27940" y="38100"/>
                </a:moveTo>
                <a:lnTo>
                  <a:pt x="0" y="393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38100"/>
                </a:lnTo>
                <a:close/>
              </a:path>
              <a:path w="27940" h="685800">
                <a:moveTo>
                  <a:pt x="1143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246619" y="2720339"/>
            <a:ext cx="26670" cy="711200"/>
          </a:xfrm>
          <a:custGeom>
            <a:avLst/>
            <a:gdLst/>
            <a:ahLst/>
            <a:cxnLst/>
            <a:rect l="l" t="t" r="r" b="b"/>
            <a:pathLst>
              <a:path w="26670" h="711200">
                <a:moveTo>
                  <a:pt x="15239" y="685800"/>
                </a:moveTo>
                <a:lnTo>
                  <a:pt x="15239" y="698500"/>
                </a:lnTo>
                <a:lnTo>
                  <a:pt x="25400" y="698500"/>
                </a:lnTo>
                <a:lnTo>
                  <a:pt x="25400" y="711200"/>
                </a:lnTo>
                <a:lnTo>
                  <a:pt x="26670" y="711200"/>
                </a:lnTo>
                <a:lnTo>
                  <a:pt x="26670" y="687070"/>
                </a:lnTo>
                <a:lnTo>
                  <a:pt x="15239" y="685800"/>
                </a:lnTo>
                <a:close/>
              </a:path>
              <a:path w="26670" h="711200">
                <a:moveTo>
                  <a:pt x="26670" y="673100"/>
                </a:moveTo>
                <a:lnTo>
                  <a:pt x="6350" y="674067"/>
                </a:lnTo>
                <a:lnTo>
                  <a:pt x="635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711200">
                <a:moveTo>
                  <a:pt x="13335" y="661035"/>
                </a:moveTo>
                <a:lnTo>
                  <a:pt x="0" y="661670"/>
                </a:lnTo>
                <a:lnTo>
                  <a:pt x="0" y="674370"/>
                </a:lnTo>
                <a:lnTo>
                  <a:pt x="6350" y="674067"/>
                </a:lnTo>
                <a:lnTo>
                  <a:pt x="6350" y="673100"/>
                </a:lnTo>
                <a:lnTo>
                  <a:pt x="26670" y="673100"/>
                </a:lnTo>
                <a:lnTo>
                  <a:pt x="26670" y="661670"/>
                </a:lnTo>
                <a:lnTo>
                  <a:pt x="13335" y="661035"/>
                </a:lnTo>
                <a:close/>
              </a:path>
              <a:path w="26670" h="711200">
                <a:moveTo>
                  <a:pt x="0" y="635000"/>
                </a:moveTo>
                <a:lnTo>
                  <a:pt x="0" y="660400"/>
                </a:lnTo>
                <a:lnTo>
                  <a:pt x="13335" y="661035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112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7112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112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7112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7112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7112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7112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7112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7112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7112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7112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7112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7112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7112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7112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7112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A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273290" y="2745739"/>
            <a:ext cx="27940" cy="723900"/>
          </a:xfrm>
          <a:custGeom>
            <a:avLst/>
            <a:gdLst/>
            <a:ahLst/>
            <a:cxnLst/>
            <a:rect l="l" t="t" r="r" b="b"/>
            <a:pathLst>
              <a:path w="27940" h="723900">
                <a:moveTo>
                  <a:pt x="0" y="660400"/>
                </a:moveTo>
                <a:lnTo>
                  <a:pt x="0" y="685800"/>
                </a:lnTo>
                <a:lnTo>
                  <a:pt x="7619" y="685800"/>
                </a:lnTo>
                <a:lnTo>
                  <a:pt x="7619" y="698500"/>
                </a:lnTo>
                <a:lnTo>
                  <a:pt x="17779" y="698500"/>
                </a:lnTo>
                <a:lnTo>
                  <a:pt x="17779" y="711200"/>
                </a:lnTo>
                <a:lnTo>
                  <a:pt x="26669" y="711200"/>
                </a:lnTo>
                <a:lnTo>
                  <a:pt x="26669" y="723900"/>
                </a:lnTo>
                <a:lnTo>
                  <a:pt x="27939" y="723900"/>
                </a:lnTo>
                <a:lnTo>
                  <a:pt x="27939" y="661670"/>
                </a:lnTo>
                <a:lnTo>
                  <a:pt x="0" y="660400"/>
                </a:lnTo>
                <a:close/>
              </a:path>
              <a:path w="27940" h="723900">
                <a:moveTo>
                  <a:pt x="27939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7700"/>
                </a:lnTo>
                <a:close/>
              </a:path>
              <a:path w="27940" h="723900">
                <a:moveTo>
                  <a:pt x="13969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36270"/>
                </a:lnTo>
                <a:lnTo>
                  <a:pt x="13969" y="635635"/>
                </a:lnTo>
                <a:close/>
              </a:path>
              <a:path w="27940" h="723900">
                <a:moveTo>
                  <a:pt x="0" y="609600"/>
                </a:moveTo>
                <a:lnTo>
                  <a:pt x="0" y="635000"/>
                </a:lnTo>
                <a:lnTo>
                  <a:pt x="13969" y="635635"/>
                </a:lnTo>
                <a:lnTo>
                  <a:pt x="27939" y="6350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23900">
                <a:moveTo>
                  <a:pt x="0" y="5969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98170"/>
                </a:lnTo>
                <a:lnTo>
                  <a:pt x="0" y="596900"/>
                </a:lnTo>
                <a:close/>
              </a:path>
              <a:path w="27940" h="723900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723900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23900">
                <a:moveTo>
                  <a:pt x="27939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723900">
                <a:moveTo>
                  <a:pt x="0" y="457200"/>
                </a:moveTo>
                <a:lnTo>
                  <a:pt x="0" y="546100"/>
                </a:lnTo>
                <a:lnTo>
                  <a:pt x="27939" y="5461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723900">
                <a:moveTo>
                  <a:pt x="27939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31800"/>
                </a:lnTo>
                <a:close/>
              </a:path>
              <a:path w="27940" h="723900">
                <a:moveTo>
                  <a:pt x="27939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7939" y="431800"/>
                </a:lnTo>
                <a:lnTo>
                  <a:pt x="27939" y="381000"/>
                </a:lnTo>
                <a:close/>
              </a:path>
              <a:path w="27940" h="723900">
                <a:moveTo>
                  <a:pt x="27939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42900"/>
                </a:lnTo>
                <a:close/>
              </a:path>
              <a:path w="27940" h="723900">
                <a:moveTo>
                  <a:pt x="27939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30200"/>
                </a:lnTo>
                <a:close/>
              </a:path>
              <a:path w="27940" h="723900">
                <a:moveTo>
                  <a:pt x="27939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7939" y="330200"/>
                </a:lnTo>
                <a:lnTo>
                  <a:pt x="27939" y="254000"/>
                </a:lnTo>
                <a:close/>
              </a:path>
              <a:path w="27940" h="723900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723900">
                <a:moveTo>
                  <a:pt x="27939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03200"/>
                </a:lnTo>
                <a:close/>
              </a:path>
              <a:path w="27940" h="723900">
                <a:moveTo>
                  <a:pt x="27939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52400"/>
                </a:lnTo>
                <a:close/>
              </a:path>
              <a:path w="27940" h="723900">
                <a:moveTo>
                  <a:pt x="27939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25400"/>
                </a:lnTo>
                <a:close/>
              </a:path>
              <a:path w="27940" h="723900">
                <a:moveTo>
                  <a:pt x="19049" y="0"/>
                </a:moveTo>
                <a:lnTo>
                  <a:pt x="0" y="1270"/>
                </a:lnTo>
                <a:lnTo>
                  <a:pt x="0" y="25400"/>
                </a:lnTo>
                <a:lnTo>
                  <a:pt x="27939" y="25400"/>
                </a:lnTo>
                <a:lnTo>
                  <a:pt x="2793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301230" y="27584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73100"/>
                </a:moveTo>
                <a:lnTo>
                  <a:pt x="0" y="674370"/>
                </a:lnTo>
                <a:lnTo>
                  <a:pt x="0" y="711200"/>
                </a:lnTo>
                <a:lnTo>
                  <a:pt x="8890" y="711200"/>
                </a:lnTo>
                <a:lnTo>
                  <a:pt x="8890" y="723900"/>
                </a:lnTo>
                <a:lnTo>
                  <a:pt x="17779" y="723900"/>
                </a:lnTo>
                <a:lnTo>
                  <a:pt x="17779" y="736600"/>
                </a:lnTo>
                <a:lnTo>
                  <a:pt x="26670" y="736600"/>
                </a:lnTo>
                <a:lnTo>
                  <a:pt x="26670" y="673100"/>
                </a:lnTo>
                <a:close/>
              </a:path>
              <a:path w="26670" h="736600">
                <a:moveTo>
                  <a:pt x="0" y="6477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48970"/>
                </a:lnTo>
                <a:lnTo>
                  <a:pt x="0" y="647700"/>
                </a:lnTo>
                <a:close/>
              </a:path>
              <a:path w="26670" h="73660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736600">
                <a:moveTo>
                  <a:pt x="13335" y="622935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13335" y="622935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22300"/>
                </a:lnTo>
                <a:lnTo>
                  <a:pt x="13335" y="622935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842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36600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26670" y="533400"/>
                </a:moveTo>
                <a:lnTo>
                  <a:pt x="0" y="5346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36600">
                <a:moveTo>
                  <a:pt x="0" y="4445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736600">
                <a:moveTo>
                  <a:pt x="26670" y="419100"/>
                </a:moveTo>
                <a:lnTo>
                  <a:pt x="0" y="4203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19100"/>
                </a:lnTo>
                <a:close/>
              </a:path>
              <a:path w="26670" h="736600">
                <a:moveTo>
                  <a:pt x="26670" y="368300"/>
                </a:moveTo>
                <a:lnTo>
                  <a:pt x="0" y="3695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3683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317500"/>
                </a:moveTo>
                <a:lnTo>
                  <a:pt x="0" y="3187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3175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736600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736600">
                <a:moveTo>
                  <a:pt x="26670" y="139700"/>
                </a:moveTo>
                <a:lnTo>
                  <a:pt x="0" y="1409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39700"/>
                </a:lnTo>
                <a:close/>
              </a:path>
              <a:path w="26670" h="736600">
                <a:moveTo>
                  <a:pt x="26670" y="12700"/>
                </a:moveTo>
                <a:lnTo>
                  <a:pt x="12700" y="12700"/>
                </a:lnTo>
                <a:lnTo>
                  <a:pt x="0" y="139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"/>
                </a:lnTo>
                <a:close/>
              </a:path>
              <a:path w="26670" h="7366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A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327900" y="2771139"/>
            <a:ext cx="27940" cy="774700"/>
          </a:xfrm>
          <a:custGeom>
            <a:avLst/>
            <a:gdLst/>
            <a:ahLst/>
            <a:cxnLst/>
            <a:rect l="l" t="t" r="r" b="b"/>
            <a:pathLst>
              <a:path w="27940" h="774700">
                <a:moveTo>
                  <a:pt x="27940" y="698500"/>
                </a:moveTo>
                <a:lnTo>
                  <a:pt x="0" y="699770"/>
                </a:lnTo>
                <a:lnTo>
                  <a:pt x="0" y="723900"/>
                </a:lnTo>
                <a:lnTo>
                  <a:pt x="1270" y="723900"/>
                </a:lnTo>
                <a:lnTo>
                  <a:pt x="1270" y="736600"/>
                </a:lnTo>
                <a:lnTo>
                  <a:pt x="10159" y="736600"/>
                </a:lnTo>
                <a:lnTo>
                  <a:pt x="10159" y="749300"/>
                </a:lnTo>
                <a:lnTo>
                  <a:pt x="19050" y="749300"/>
                </a:lnTo>
                <a:lnTo>
                  <a:pt x="19050" y="762000"/>
                </a:lnTo>
                <a:lnTo>
                  <a:pt x="26670" y="762000"/>
                </a:lnTo>
                <a:lnTo>
                  <a:pt x="26670" y="774700"/>
                </a:lnTo>
                <a:lnTo>
                  <a:pt x="27940" y="774700"/>
                </a:lnTo>
                <a:lnTo>
                  <a:pt x="27940" y="698500"/>
                </a:lnTo>
                <a:close/>
              </a:path>
              <a:path w="27940" h="774700">
                <a:moveTo>
                  <a:pt x="2794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774700">
                <a:moveTo>
                  <a:pt x="0" y="6350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774700">
                <a:moveTo>
                  <a:pt x="2794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774700">
                <a:moveTo>
                  <a:pt x="13970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610870"/>
                </a:lnTo>
                <a:lnTo>
                  <a:pt x="13970" y="610235"/>
                </a:lnTo>
                <a:close/>
              </a:path>
              <a:path w="27940" h="774700">
                <a:moveTo>
                  <a:pt x="0" y="584200"/>
                </a:moveTo>
                <a:lnTo>
                  <a:pt x="0" y="609600"/>
                </a:lnTo>
                <a:lnTo>
                  <a:pt x="13970" y="610235"/>
                </a:lnTo>
                <a:lnTo>
                  <a:pt x="27940" y="609600"/>
                </a:lnTo>
                <a:lnTo>
                  <a:pt x="27940" y="585470"/>
                </a:lnTo>
                <a:lnTo>
                  <a:pt x="0" y="584200"/>
                </a:lnTo>
                <a:close/>
              </a:path>
              <a:path w="27940" h="774700">
                <a:moveTo>
                  <a:pt x="0" y="5715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774700">
                <a:moveTo>
                  <a:pt x="0" y="546100"/>
                </a:moveTo>
                <a:lnTo>
                  <a:pt x="0" y="571500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774700">
                <a:moveTo>
                  <a:pt x="2794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33400"/>
                </a:lnTo>
                <a:close/>
              </a:path>
              <a:path w="27940" h="774700">
                <a:moveTo>
                  <a:pt x="2794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774700">
                <a:moveTo>
                  <a:pt x="0" y="4318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433070"/>
                </a:lnTo>
                <a:lnTo>
                  <a:pt x="0" y="431800"/>
                </a:lnTo>
                <a:close/>
              </a:path>
              <a:path w="27940" h="774700">
                <a:moveTo>
                  <a:pt x="2794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6400"/>
                </a:lnTo>
                <a:close/>
              </a:path>
              <a:path w="27940" h="774700">
                <a:moveTo>
                  <a:pt x="2794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7940" y="406400"/>
                </a:lnTo>
                <a:lnTo>
                  <a:pt x="27940" y="355600"/>
                </a:lnTo>
                <a:close/>
              </a:path>
              <a:path w="27940" h="774700">
                <a:moveTo>
                  <a:pt x="2794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17500"/>
                </a:lnTo>
                <a:close/>
              </a:path>
              <a:path w="27940" h="774700">
                <a:moveTo>
                  <a:pt x="2794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304800"/>
                </a:lnTo>
                <a:close/>
              </a:path>
              <a:path w="27940" h="774700">
                <a:moveTo>
                  <a:pt x="2794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28600"/>
                </a:lnTo>
                <a:close/>
              </a:path>
              <a:path w="27940" h="774700">
                <a:moveTo>
                  <a:pt x="2794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40" y="228600"/>
                </a:lnTo>
                <a:lnTo>
                  <a:pt x="27940" y="215900"/>
                </a:lnTo>
                <a:close/>
              </a:path>
              <a:path w="27940" h="774700">
                <a:moveTo>
                  <a:pt x="2794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177800"/>
                </a:lnTo>
                <a:close/>
              </a:path>
              <a:path w="27940" h="774700">
                <a:moveTo>
                  <a:pt x="2794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27000"/>
                </a:lnTo>
                <a:close/>
              </a:path>
              <a:path w="27940" h="774700">
                <a:moveTo>
                  <a:pt x="6350" y="0"/>
                </a:moveTo>
                <a:lnTo>
                  <a:pt x="0" y="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2549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355840" y="2796539"/>
            <a:ext cx="26670" cy="787400"/>
          </a:xfrm>
          <a:custGeom>
            <a:avLst/>
            <a:gdLst/>
            <a:ahLst/>
            <a:cxnLst/>
            <a:rect l="l" t="t" r="r" b="b"/>
            <a:pathLst>
              <a:path w="26670" h="787400">
                <a:moveTo>
                  <a:pt x="15239" y="762508"/>
                </a:moveTo>
                <a:lnTo>
                  <a:pt x="15239" y="774700"/>
                </a:lnTo>
                <a:lnTo>
                  <a:pt x="22859" y="774700"/>
                </a:lnTo>
                <a:lnTo>
                  <a:pt x="22859" y="787400"/>
                </a:lnTo>
                <a:lnTo>
                  <a:pt x="26669" y="787400"/>
                </a:lnTo>
                <a:lnTo>
                  <a:pt x="26669" y="763270"/>
                </a:lnTo>
                <a:lnTo>
                  <a:pt x="15239" y="762508"/>
                </a:lnTo>
                <a:close/>
              </a:path>
              <a:path w="26670" h="787400">
                <a:moveTo>
                  <a:pt x="26669" y="762000"/>
                </a:moveTo>
                <a:lnTo>
                  <a:pt x="152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787400">
                <a:moveTo>
                  <a:pt x="26669" y="711200"/>
                </a:moveTo>
                <a:lnTo>
                  <a:pt x="0" y="712470"/>
                </a:lnTo>
                <a:lnTo>
                  <a:pt x="0" y="749300"/>
                </a:lnTo>
                <a:lnTo>
                  <a:pt x="7619" y="749300"/>
                </a:lnTo>
                <a:lnTo>
                  <a:pt x="7619" y="762000"/>
                </a:lnTo>
                <a:lnTo>
                  <a:pt x="15239" y="762508"/>
                </a:lnTo>
                <a:lnTo>
                  <a:pt x="15239" y="76200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7874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7874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7874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7874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7874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7874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7874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7874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7874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7874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7874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7874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7874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7874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7874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7874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7874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7874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7874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787400">
                <a:moveTo>
                  <a:pt x="203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382509" y="2809239"/>
            <a:ext cx="27940" cy="811530"/>
          </a:xfrm>
          <a:custGeom>
            <a:avLst/>
            <a:gdLst/>
            <a:ahLst/>
            <a:cxnLst/>
            <a:rect l="l" t="t" r="r" b="b"/>
            <a:pathLst>
              <a:path w="27940" h="811529">
                <a:moveTo>
                  <a:pt x="0" y="749300"/>
                </a:moveTo>
                <a:lnTo>
                  <a:pt x="0" y="774700"/>
                </a:lnTo>
                <a:lnTo>
                  <a:pt x="3810" y="774700"/>
                </a:lnTo>
                <a:lnTo>
                  <a:pt x="3810" y="787400"/>
                </a:lnTo>
                <a:lnTo>
                  <a:pt x="12700" y="787400"/>
                </a:lnTo>
                <a:lnTo>
                  <a:pt x="12700" y="800100"/>
                </a:lnTo>
                <a:lnTo>
                  <a:pt x="27940" y="800100"/>
                </a:lnTo>
                <a:lnTo>
                  <a:pt x="27940" y="750570"/>
                </a:lnTo>
                <a:lnTo>
                  <a:pt x="0" y="749300"/>
                </a:lnTo>
                <a:close/>
              </a:path>
              <a:path w="27940" h="811529">
                <a:moveTo>
                  <a:pt x="2794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7940" y="750570"/>
                </a:lnTo>
                <a:lnTo>
                  <a:pt x="27940" y="698500"/>
                </a:lnTo>
                <a:close/>
              </a:path>
              <a:path w="27940" h="811529">
                <a:moveTo>
                  <a:pt x="2794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811529">
                <a:moveTo>
                  <a:pt x="2794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22300"/>
                </a:lnTo>
                <a:close/>
              </a:path>
              <a:path w="27940" h="811529">
                <a:moveTo>
                  <a:pt x="0" y="596900"/>
                </a:moveTo>
                <a:lnTo>
                  <a:pt x="0" y="622300"/>
                </a:lnTo>
                <a:lnTo>
                  <a:pt x="27940" y="622300"/>
                </a:lnTo>
                <a:lnTo>
                  <a:pt x="27940" y="598170"/>
                </a:lnTo>
                <a:lnTo>
                  <a:pt x="0" y="596900"/>
                </a:lnTo>
                <a:close/>
              </a:path>
              <a:path w="27940" h="811529">
                <a:moveTo>
                  <a:pt x="2794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811529">
                <a:moveTo>
                  <a:pt x="13970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13970" y="572135"/>
                </a:lnTo>
                <a:close/>
              </a:path>
              <a:path w="27940" h="811529">
                <a:moveTo>
                  <a:pt x="0" y="546100"/>
                </a:moveTo>
                <a:lnTo>
                  <a:pt x="0" y="571500"/>
                </a:lnTo>
                <a:lnTo>
                  <a:pt x="13970" y="572135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811529">
                <a:moveTo>
                  <a:pt x="0" y="533400"/>
                </a:moveTo>
                <a:lnTo>
                  <a:pt x="0" y="546100"/>
                </a:lnTo>
                <a:lnTo>
                  <a:pt x="27940" y="5461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811529">
                <a:moveTo>
                  <a:pt x="0" y="508000"/>
                </a:moveTo>
                <a:lnTo>
                  <a:pt x="0" y="533400"/>
                </a:lnTo>
                <a:lnTo>
                  <a:pt x="27940" y="5334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11529">
                <a:moveTo>
                  <a:pt x="2794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811529">
                <a:moveTo>
                  <a:pt x="2794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811529">
                <a:moveTo>
                  <a:pt x="0" y="3937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811529">
                <a:moveTo>
                  <a:pt x="2794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8300"/>
                </a:lnTo>
                <a:close/>
              </a:path>
              <a:path w="27940" h="811529">
                <a:moveTo>
                  <a:pt x="2794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17500"/>
                </a:lnTo>
                <a:close/>
              </a:path>
              <a:path w="27940" h="811529">
                <a:moveTo>
                  <a:pt x="2794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79400"/>
                </a:lnTo>
                <a:close/>
              </a:path>
              <a:path w="27940" h="811529">
                <a:moveTo>
                  <a:pt x="2794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66700"/>
                </a:lnTo>
                <a:close/>
              </a:path>
              <a:path w="27940" h="811529">
                <a:moveTo>
                  <a:pt x="2794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190500"/>
                </a:lnTo>
                <a:close/>
              </a:path>
              <a:path w="27940" h="811529">
                <a:moveTo>
                  <a:pt x="2794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77800"/>
                </a:lnTo>
                <a:close/>
              </a:path>
              <a:path w="27940" h="81152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811529">
                <a:moveTo>
                  <a:pt x="2794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88900"/>
                </a:lnTo>
                <a:close/>
              </a:path>
              <a:path w="27940" h="811529">
                <a:moveTo>
                  <a:pt x="13970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811529">
                <a:moveTo>
                  <a:pt x="27940" y="800100"/>
                </a:moveTo>
                <a:lnTo>
                  <a:pt x="20320" y="800100"/>
                </a:lnTo>
                <a:lnTo>
                  <a:pt x="20320" y="801370"/>
                </a:lnTo>
                <a:lnTo>
                  <a:pt x="21590" y="801370"/>
                </a:lnTo>
                <a:lnTo>
                  <a:pt x="21590" y="803910"/>
                </a:lnTo>
                <a:lnTo>
                  <a:pt x="22860" y="803910"/>
                </a:lnTo>
                <a:lnTo>
                  <a:pt x="22860" y="805180"/>
                </a:lnTo>
                <a:lnTo>
                  <a:pt x="24130" y="805180"/>
                </a:lnTo>
                <a:lnTo>
                  <a:pt x="24130" y="807720"/>
                </a:lnTo>
                <a:lnTo>
                  <a:pt x="25400" y="807720"/>
                </a:lnTo>
                <a:lnTo>
                  <a:pt x="25400" y="810260"/>
                </a:lnTo>
                <a:lnTo>
                  <a:pt x="26670" y="810260"/>
                </a:lnTo>
                <a:lnTo>
                  <a:pt x="26670" y="811530"/>
                </a:lnTo>
                <a:lnTo>
                  <a:pt x="27940" y="811530"/>
                </a:lnTo>
                <a:lnTo>
                  <a:pt x="27940" y="800100"/>
                </a:lnTo>
                <a:close/>
              </a:path>
            </a:pathLst>
          </a:custGeom>
          <a:solidFill>
            <a:srgbClr val="2448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410450" y="2821939"/>
            <a:ext cx="26670" cy="842010"/>
          </a:xfrm>
          <a:custGeom>
            <a:avLst/>
            <a:gdLst/>
            <a:ahLst/>
            <a:cxnLst/>
            <a:rect l="l" t="t" r="r" b="b"/>
            <a:pathLst>
              <a:path w="26670" h="842010">
                <a:moveTo>
                  <a:pt x="26670" y="774700"/>
                </a:moveTo>
                <a:lnTo>
                  <a:pt x="0" y="77597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74700"/>
                </a:lnTo>
                <a:close/>
              </a:path>
              <a:path w="26670" h="842010">
                <a:moveTo>
                  <a:pt x="0" y="736600"/>
                </a:moveTo>
                <a:lnTo>
                  <a:pt x="0" y="774700"/>
                </a:lnTo>
                <a:lnTo>
                  <a:pt x="26670" y="774700"/>
                </a:lnTo>
                <a:lnTo>
                  <a:pt x="26670" y="737870"/>
                </a:lnTo>
                <a:lnTo>
                  <a:pt x="0" y="736600"/>
                </a:lnTo>
                <a:close/>
              </a:path>
              <a:path w="26670" h="842010">
                <a:moveTo>
                  <a:pt x="26670" y="685800"/>
                </a:moveTo>
                <a:lnTo>
                  <a:pt x="0" y="687070"/>
                </a:lnTo>
                <a:lnTo>
                  <a:pt x="0" y="736600"/>
                </a:lnTo>
                <a:lnTo>
                  <a:pt x="26670" y="737870"/>
                </a:lnTo>
                <a:lnTo>
                  <a:pt x="26670" y="685800"/>
                </a:lnTo>
                <a:close/>
              </a:path>
              <a:path w="26670" h="842010">
                <a:moveTo>
                  <a:pt x="26670" y="647700"/>
                </a:moveTo>
                <a:lnTo>
                  <a:pt x="0" y="648970"/>
                </a:lnTo>
                <a:lnTo>
                  <a:pt x="0" y="68707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842010">
                <a:moveTo>
                  <a:pt x="26670" y="609600"/>
                </a:moveTo>
                <a:lnTo>
                  <a:pt x="0" y="6108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42010">
                <a:moveTo>
                  <a:pt x="0" y="5842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842010">
                <a:moveTo>
                  <a:pt x="26670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842010">
                <a:moveTo>
                  <a:pt x="13334" y="559435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60070"/>
                </a:lnTo>
                <a:lnTo>
                  <a:pt x="13334" y="559435"/>
                </a:lnTo>
                <a:close/>
              </a:path>
              <a:path w="26670" h="842010">
                <a:moveTo>
                  <a:pt x="0" y="533400"/>
                </a:moveTo>
                <a:lnTo>
                  <a:pt x="0" y="558800"/>
                </a:lnTo>
                <a:lnTo>
                  <a:pt x="13334" y="559435"/>
                </a:lnTo>
                <a:lnTo>
                  <a:pt x="26670" y="5588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42010">
                <a:moveTo>
                  <a:pt x="0" y="5207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842010">
                <a:moveTo>
                  <a:pt x="0" y="4953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42010">
                <a:moveTo>
                  <a:pt x="26670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42010">
                <a:moveTo>
                  <a:pt x="26670" y="469900"/>
                </a:moveTo>
                <a:lnTo>
                  <a:pt x="0" y="471170"/>
                </a:lnTo>
                <a:lnTo>
                  <a:pt x="0" y="48387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842010">
                <a:moveTo>
                  <a:pt x="0" y="3810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842010">
                <a:moveTo>
                  <a:pt x="26670" y="355600"/>
                </a:moveTo>
                <a:lnTo>
                  <a:pt x="0" y="3568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55600"/>
                </a:lnTo>
                <a:close/>
              </a:path>
              <a:path w="26670" h="842010">
                <a:moveTo>
                  <a:pt x="26670" y="304800"/>
                </a:moveTo>
                <a:lnTo>
                  <a:pt x="0" y="306070"/>
                </a:lnTo>
                <a:lnTo>
                  <a:pt x="0" y="356870"/>
                </a:lnTo>
                <a:lnTo>
                  <a:pt x="26670" y="355600"/>
                </a:lnTo>
                <a:lnTo>
                  <a:pt x="26670" y="304800"/>
                </a:lnTo>
                <a:close/>
              </a:path>
              <a:path w="26670" h="842010">
                <a:moveTo>
                  <a:pt x="26670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66700"/>
                </a:lnTo>
                <a:close/>
              </a:path>
              <a:path w="26670" h="842010">
                <a:moveTo>
                  <a:pt x="26670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54000"/>
                </a:lnTo>
                <a:close/>
              </a:path>
              <a:path w="26670" h="842010">
                <a:moveTo>
                  <a:pt x="26670" y="177800"/>
                </a:moveTo>
                <a:lnTo>
                  <a:pt x="0" y="1790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177800"/>
                </a:lnTo>
                <a:close/>
              </a:path>
              <a:path w="26670" h="842010">
                <a:moveTo>
                  <a:pt x="26670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8420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842010">
                <a:moveTo>
                  <a:pt x="26670" y="76200"/>
                </a:moveTo>
                <a:lnTo>
                  <a:pt x="0" y="774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76200"/>
                </a:lnTo>
                <a:close/>
              </a:path>
              <a:path w="26670" h="842010">
                <a:moveTo>
                  <a:pt x="7620" y="0"/>
                </a:moveTo>
                <a:lnTo>
                  <a:pt x="0" y="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6670" h="842010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42010">
                <a:moveTo>
                  <a:pt x="26670" y="800100"/>
                </a:moveTo>
                <a:lnTo>
                  <a:pt x="0" y="800100"/>
                </a:lnTo>
                <a:lnTo>
                  <a:pt x="0" y="801370"/>
                </a:lnTo>
                <a:lnTo>
                  <a:pt x="1270" y="801370"/>
                </a:lnTo>
                <a:lnTo>
                  <a:pt x="1270" y="802640"/>
                </a:lnTo>
                <a:lnTo>
                  <a:pt x="2540" y="802640"/>
                </a:lnTo>
                <a:lnTo>
                  <a:pt x="2540" y="805180"/>
                </a:lnTo>
                <a:lnTo>
                  <a:pt x="3809" y="805180"/>
                </a:lnTo>
                <a:lnTo>
                  <a:pt x="3809" y="806450"/>
                </a:lnTo>
                <a:lnTo>
                  <a:pt x="5079" y="806450"/>
                </a:lnTo>
                <a:lnTo>
                  <a:pt x="5079" y="808990"/>
                </a:lnTo>
                <a:lnTo>
                  <a:pt x="6350" y="808990"/>
                </a:lnTo>
                <a:lnTo>
                  <a:pt x="6350" y="811530"/>
                </a:lnTo>
                <a:lnTo>
                  <a:pt x="7620" y="811530"/>
                </a:lnTo>
                <a:lnTo>
                  <a:pt x="762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42010">
                <a:moveTo>
                  <a:pt x="26670" y="812800"/>
                </a:moveTo>
                <a:lnTo>
                  <a:pt x="8890" y="812800"/>
                </a:lnTo>
                <a:lnTo>
                  <a:pt x="8890" y="815340"/>
                </a:lnTo>
                <a:lnTo>
                  <a:pt x="10159" y="815340"/>
                </a:lnTo>
                <a:lnTo>
                  <a:pt x="10159" y="816610"/>
                </a:lnTo>
                <a:lnTo>
                  <a:pt x="11429" y="816610"/>
                </a:lnTo>
                <a:lnTo>
                  <a:pt x="11429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842010">
                <a:moveTo>
                  <a:pt x="26670" y="819150"/>
                </a:moveTo>
                <a:lnTo>
                  <a:pt x="12700" y="819150"/>
                </a:lnTo>
                <a:lnTo>
                  <a:pt x="12700" y="821690"/>
                </a:lnTo>
                <a:lnTo>
                  <a:pt x="13970" y="821690"/>
                </a:lnTo>
                <a:lnTo>
                  <a:pt x="13970" y="822960"/>
                </a:lnTo>
                <a:lnTo>
                  <a:pt x="15240" y="822960"/>
                </a:lnTo>
                <a:lnTo>
                  <a:pt x="15240" y="825500"/>
                </a:lnTo>
                <a:lnTo>
                  <a:pt x="16509" y="825500"/>
                </a:lnTo>
                <a:lnTo>
                  <a:pt x="16509" y="826770"/>
                </a:lnTo>
                <a:lnTo>
                  <a:pt x="17779" y="826770"/>
                </a:lnTo>
                <a:lnTo>
                  <a:pt x="17779" y="829310"/>
                </a:lnTo>
                <a:lnTo>
                  <a:pt x="19050" y="829310"/>
                </a:lnTo>
                <a:lnTo>
                  <a:pt x="1905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842010">
                <a:moveTo>
                  <a:pt x="26670" y="831850"/>
                </a:moveTo>
                <a:lnTo>
                  <a:pt x="20320" y="831850"/>
                </a:lnTo>
                <a:lnTo>
                  <a:pt x="20320" y="833120"/>
                </a:lnTo>
                <a:lnTo>
                  <a:pt x="21590" y="833120"/>
                </a:lnTo>
                <a:lnTo>
                  <a:pt x="21590" y="835660"/>
                </a:lnTo>
                <a:lnTo>
                  <a:pt x="22859" y="835660"/>
                </a:lnTo>
                <a:lnTo>
                  <a:pt x="22859" y="836930"/>
                </a:lnTo>
                <a:lnTo>
                  <a:pt x="24129" y="836930"/>
                </a:lnTo>
                <a:lnTo>
                  <a:pt x="24129" y="839470"/>
                </a:lnTo>
                <a:lnTo>
                  <a:pt x="25400" y="839470"/>
                </a:lnTo>
                <a:lnTo>
                  <a:pt x="25400" y="842010"/>
                </a:lnTo>
                <a:lnTo>
                  <a:pt x="26670" y="842010"/>
                </a:lnTo>
                <a:lnTo>
                  <a:pt x="26670" y="83185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437119" y="2834639"/>
            <a:ext cx="27940" cy="872490"/>
          </a:xfrm>
          <a:custGeom>
            <a:avLst/>
            <a:gdLst/>
            <a:ahLst/>
            <a:cxnLst/>
            <a:rect l="l" t="t" r="r" b="b"/>
            <a:pathLst>
              <a:path w="27940" h="872489">
                <a:moveTo>
                  <a:pt x="27939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62000"/>
                </a:lnTo>
                <a:close/>
              </a:path>
              <a:path w="27940" h="872489">
                <a:moveTo>
                  <a:pt x="0" y="723900"/>
                </a:moveTo>
                <a:lnTo>
                  <a:pt x="0" y="762000"/>
                </a:lnTo>
                <a:lnTo>
                  <a:pt x="27939" y="762000"/>
                </a:lnTo>
                <a:lnTo>
                  <a:pt x="27939" y="725170"/>
                </a:lnTo>
                <a:lnTo>
                  <a:pt x="0" y="723900"/>
                </a:lnTo>
                <a:close/>
              </a:path>
              <a:path w="27940" h="872489">
                <a:moveTo>
                  <a:pt x="27939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39" y="725170"/>
                </a:lnTo>
                <a:lnTo>
                  <a:pt x="27939" y="673100"/>
                </a:lnTo>
                <a:close/>
              </a:path>
              <a:path w="27940" h="872489">
                <a:moveTo>
                  <a:pt x="27939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39" y="673100"/>
                </a:lnTo>
                <a:lnTo>
                  <a:pt x="27939" y="635000"/>
                </a:lnTo>
                <a:close/>
              </a:path>
              <a:path w="27940" h="872489">
                <a:moveTo>
                  <a:pt x="27939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596900"/>
                </a:lnTo>
                <a:close/>
              </a:path>
              <a:path w="27940" h="872489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872489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872489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7370"/>
                </a:lnTo>
                <a:lnTo>
                  <a:pt x="13970" y="546735"/>
                </a:lnTo>
                <a:close/>
              </a:path>
              <a:path w="27940" h="872489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39" y="5461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872489">
                <a:moveTo>
                  <a:pt x="0" y="5080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509270"/>
                </a:lnTo>
                <a:lnTo>
                  <a:pt x="0" y="508000"/>
                </a:lnTo>
                <a:close/>
              </a:path>
              <a:path w="27940" h="872489">
                <a:moveTo>
                  <a:pt x="0" y="482600"/>
                </a:moveTo>
                <a:lnTo>
                  <a:pt x="0" y="508000"/>
                </a:lnTo>
                <a:lnTo>
                  <a:pt x="27939" y="5080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872489">
                <a:moveTo>
                  <a:pt x="27939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69900"/>
                </a:lnTo>
                <a:close/>
              </a:path>
              <a:path w="27940" h="872489">
                <a:moveTo>
                  <a:pt x="27939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39" y="469900"/>
                </a:lnTo>
                <a:lnTo>
                  <a:pt x="27939" y="457200"/>
                </a:lnTo>
                <a:close/>
              </a:path>
              <a:path w="27940" h="872489">
                <a:moveTo>
                  <a:pt x="0" y="368300"/>
                </a:moveTo>
                <a:lnTo>
                  <a:pt x="0" y="457200"/>
                </a:lnTo>
                <a:lnTo>
                  <a:pt x="27939" y="457200"/>
                </a:lnTo>
                <a:lnTo>
                  <a:pt x="27939" y="369570"/>
                </a:lnTo>
                <a:lnTo>
                  <a:pt x="0" y="368300"/>
                </a:lnTo>
                <a:close/>
              </a:path>
              <a:path w="27940" h="872489">
                <a:moveTo>
                  <a:pt x="27939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39" y="368300"/>
                </a:lnTo>
                <a:lnTo>
                  <a:pt x="27939" y="342900"/>
                </a:lnTo>
                <a:close/>
              </a:path>
              <a:path w="27940" h="872489">
                <a:moveTo>
                  <a:pt x="27939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39" y="342900"/>
                </a:lnTo>
                <a:lnTo>
                  <a:pt x="27939" y="292100"/>
                </a:lnTo>
                <a:close/>
              </a:path>
              <a:path w="27940" h="872489">
                <a:moveTo>
                  <a:pt x="27939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54000"/>
                </a:lnTo>
                <a:close/>
              </a:path>
              <a:path w="27940" h="872489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872489">
                <a:moveTo>
                  <a:pt x="27939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165100"/>
                </a:lnTo>
                <a:close/>
              </a:path>
              <a:path w="27940" h="872489">
                <a:moveTo>
                  <a:pt x="27939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872489">
                <a:moveTo>
                  <a:pt x="27939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114300"/>
                </a:lnTo>
                <a:close/>
              </a:path>
              <a:path w="27940" h="872489">
                <a:moveTo>
                  <a:pt x="27939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63500"/>
                </a:lnTo>
                <a:close/>
              </a:path>
              <a:path w="27940" h="872489">
                <a:moveTo>
                  <a:pt x="1270" y="0"/>
                </a:moveTo>
                <a:lnTo>
                  <a:pt x="0" y="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7940" h="872489">
                <a:moveTo>
                  <a:pt x="2793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74700"/>
                </a:lnTo>
                <a:close/>
              </a:path>
              <a:path w="27940" h="872489">
                <a:moveTo>
                  <a:pt x="27939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87400"/>
                </a:lnTo>
                <a:close/>
              </a:path>
              <a:path w="27940" h="872489">
                <a:moveTo>
                  <a:pt x="27939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7939" y="819150"/>
                </a:lnTo>
                <a:lnTo>
                  <a:pt x="27939" y="806450"/>
                </a:lnTo>
                <a:close/>
              </a:path>
              <a:path w="27940" h="872489">
                <a:moveTo>
                  <a:pt x="27939" y="819150"/>
                </a:moveTo>
                <a:lnTo>
                  <a:pt x="0" y="819150"/>
                </a:lnTo>
                <a:lnTo>
                  <a:pt x="0" y="830580"/>
                </a:lnTo>
                <a:lnTo>
                  <a:pt x="1270" y="830580"/>
                </a:lnTo>
                <a:lnTo>
                  <a:pt x="1270" y="831850"/>
                </a:lnTo>
                <a:lnTo>
                  <a:pt x="27939" y="831850"/>
                </a:lnTo>
                <a:lnTo>
                  <a:pt x="27939" y="819150"/>
                </a:lnTo>
                <a:close/>
              </a:path>
              <a:path w="27940" h="872489">
                <a:moveTo>
                  <a:pt x="27939" y="831850"/>
                </a:moveTo>
                <a:lnTo>
                  <a:pt x="1270" y="831850"/>
                </a:lnTo>
                <a:lnTo>
                  <a:pt x="1270" y="833120"/>
                </a:lnTo>
                <a:lnTo>
                  <a:pt x="2539" y="833120"/>
                </a:lnTo>
                <a:lnTo>
                  <a:pt x="2539" y="834390"/>
                </a:lnTo>
                <a:lnTo>
                  <a:pt x="3809" y="834390"/>
                </a:lnTo>
                <a:lnTo>
                  <a:pt x="3809" y="836930"/>
                </a:lnTo>
                <a:lnTo>
                  <a:pt x="5079" y="836930"/>
                </a:lnTo>
                <a:lnTo>
                  <a:pt x="5079" y="838200"/>
                </a:lnTo>
                <a:lnTo>
                  <a:pt x="27939" y="838200"/>
                </a:lnTo>
                <a:lnTo>
                  <a:pt x="27939" y="831850"/>
                </a:lnTo>
                <a:close/>
              </a:path>
              <a:path w="27940" h="872489">
                <a:moveTo>
                  <a:pt x="27939" y="838200"/>
                </a:moveTo>
                <a:lnTo>
                  <a:pt x="6350" y="838200"/>
                </a:lnTo>
                <a:lnTo>
                  <a:pt x="6350" y="840740"/>
                </a:lnTo>
                <a:lnTo>
                  <a:pt x="7620" y="840740"/>
                </a:lnTo>
                <a:lnTo>
                  <a:pt x="7620" y="843280"/>
                </a:lnTo>
                <a:lnTo>
                  <a:pt x="8889" y="843280"/>
                </a:lnTo>
                <a:lnTo>
                  <a:pt x="8889" y="844550"/>
                </a:lnTo>
                <a:lnTo>
                  <a:pt x="10159" y="844550"/>
                </a:lnTo>
                <a:lnTo>
                  <a:pt x="10159" y="847090"/>
                </a:lnTo>
                <a:lnTo>
                  <a:pt x="11429" y="847090"/>
                </a:lnTo>
                <a:lnTo>
                  <a:pt x="11429" y="848360"/>
                </a:lnTo>
                <a:lnTo>
                  <a:pt x="12700" y="848360"/>
                </a:lnTo>
                <a:lnTo>
                  <a:pt x="12700" y="850900"/>
                </a:lnTo>
                <a:lnTo>
                  <a:pt x="13970" y="850900"/>
                </a:lnTo>
                <a:lnTo>
                  <a:pt x="13970" y="853440"/>
                </a:lnTo>
                <a:lnTo>
                  <a:pt x="15239" y="853440"/>
                </a:lnTo>
                <a:lnTo>
                  <a:pt x="15239" y="854710"/>
                </a:lnTo>
                <a:lnTo>
                  <a:pt x="16509" y="854710"/>
                </a:lnTo>
                <a:lnTo>
                  <a:pt x="16509" y="857250"/>
                </a:lnTo>
                <a:lnTo>
                  <a:pt x="27939" y="857250"/>
                </a:lnTo>
                <a:lnTo>
                  <a:pt x="27939" y="838200"/>
                </a:lnTo>
                <a:close/>
              </a:path>
              <a:path w="27940" h="872489">
                <a:moveTo>
                  <a:pt x="27939" y="857250"/>
                </a:moveTo>
                <a:lnTo>
                  <a:pt x="17779" y="857250"/>
                </a:lnTo>
                <a:lnTo>
                  <a:pt x="17779" y="858520"/>
                </a:lnTo>
                <a:lnTo>
                  <a:pt x="19050" y="858520"/>
                </a:lnTo>
                <a:lnTo>
                  <a:pt x="19050" y="861060"/>
                </a:lnTo>
                <a:lnTo>
                  <a:pt x="20320" y="861060"/>
                </a:lnTo>
                <a:lnTo>
                  <a:pt x="20320" y="863600"/>
                </a:lnTo>
                <a:lnTo>
                  <a:pt x="27939" y="863600"/>
                </a:lnTo>
                <a:lnTo>
                  <a:pt x="27939" y="857250"/>
                </a:lnTo>
                <a:close/>
              </a:path>
              <a:path w="27940" h="872489">
                <a:moveTo>
                  <a:pt x="27939" y="863600"/>
                </a:moveTo>
                <a:lnTo>
                  <a:pt x="21589" y="863600"/>
                </a:lnTo>
                <a:lnTo>
                  <a:pt x="21589" y="864870"/>
                </a:lnTo>
                <a:lnTo>
                  <a:pt x="22859" y="864870"/>
                </a:lnTo>
                <a:lnTo>
                  <a:pt x="22859" y="867410"/>
                </a:lnTo>
                <a:lnTo>
                  <a:pt x="24129" y="867410"/>
                </a:lnTo>
                <a:lnTo>
                  <a:pt x="24129" y="868680"/>
                </a:lnTo>
                <a:lnTo>
                  <a:pt x="25400" y="868680"/>
                </a:lnTo>
                <a:lnTo>
                  <a:pt x="25400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872489">
                <a:moveTo>
                  <a:pt x="27939" y="869950"/>
                </a:moveTo>
                <a:lnTo>
                  <a:pt x="25400" y="869950"/>
                </a:lnTo>
                <a:lnTo>
                  <a:pt x="25400" y="871220"/>
                </a:lnTo>
                <a:lnTo>
                  <a:pt x="26670" y="871220"/>
                </a:lnTo>
                <a:lnTo>
                  <a:pt x="26670" y="872490"/>
                </a:lnTo>
                <a:lnTo>
                  <a:pt x="27939" y="872490"/>
                </a:lnTo>
                <a:lnTo>
                  <a:pt x="27939" y="869950"/>
                </a:lnTo>
                <a:close/>
              </a:path>
            </a:pathLst>
          </a:custGeom>
          <a:solidFill>
            <a:srgbClr val="2448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7465059" y="2860039"/>
            <a:ext cx="26670" cy="890269"/>
          </a:xfrm>
          <a:custGeom>
            <a:avLst/>
            <a:gdLst/>
            <a:ahLst/>
            <a:cxnLst/>
            <a:rect l="l" t="t" r="r" b="b"/>
            <a:pathLst>
              <a:path w="26670" h="890270">
                <a:moveTo>
                  <a:pt x="26670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890270">
                <a:moveTo>
                  <a:pt x="0" y="698500"/>
                </a:moveTo>
                <a:lnTo>
                  <a:pt x="0" y="736600"/>
                </a:lnTo>
                <a:lnTo>
                  <a:pt x="26670" y="736600"/>
                </a:lnTo>
                <a:lnTo>
                  <a:pt x="26670" y="699770"/>
                </a:lnTo>
                <a:lnTo>
                  <a:pt x="0" y="698500"/>
                </a:lnTo>
                <a:close/>
              </a:path>
              <a:path w="26670" h="890270">
                <a:moveTo>
                  <a:pt x="26670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6670" y="699770"/>
                </a:lnTo>
                <a:lnTo>
                  <a:pt x="26670" y="647700"/>
                </a:lnTo>
                <a:close/>
              </a:path>
              <a:path w="26670" h="890270">
                <a:moveTo>
                  <a:pt x="26670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90270">
                <a:moveTo>
                  <a:pt x="26670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89027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9027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890270">
                <a:moveTo>
                  <a:pt x="13334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13334" y="521335"/>
                </a:lnTo>
                <a:close/>
              </a:path>
              <a:path w="26670" h="890270">
                <a:moveTo>
                  <a:pt x="0" y="495300"/>
                </a:moveTo>
                <a:lnTo>
                  <a:pt x="0" y="520700"/>
                </a:lnTo>
                <a:lnTo>
                  <a:pt x="13334" y="521335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90270">
                <a:moveTo>
                  <a:pt x="0" y="4826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890270">
                <a:moveTo>
                  <a:pt x="0" y="4572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890270">
                <a:moveTo>
                  <a:pt x="2667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90270">
                <a:moveTo>
                  <a:pt x="26670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890270">
                <a:moveTo>
                  <a:pt x="0" y="3429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344170"/>
                </a:lnTo>
                <a:lnTo>
                  <a:pt x="0" y="342900"/>
                </a:lnTo>
                <a:close/>
              </a:path>
              <a:path w="26670" h="890270">
                <a:moveTo>
                  <a:pt x="26670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17500"/>
                </a:lnTo>
                <a:close/>
              </a:path>
              <a:path w="26670" h="890270">
                <a:moveTo>
                  <a:pt x="26670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6670" y="317500"/>
                </a:lnTo>
                <a:lnTo>
                  <a:pt x="26670" y="266700"/>
                </a:lnTo>
                <a:close/>
              </a:path>
              <a:path w="26670" h="89027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89027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890270">
                <a:moveTo>
                  <a:pt x="26670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39700"/>
                </a:lnTo>
                <a:close/>
              </a:path>
              <a:path w="26670" h="890270">
                <a:moveTo>
                  <a:pt x="2667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890270">
                <a:moveTo>
                  <a:pt x="26670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88900"/>
                </a:lnTo>
                <a:close/>
              </a:path>
              <a:path w="26670" h="890270">
                <a:moveTo>
                  <a:pt x="26670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38100"/>
                </a:lnTo>
                <a:close/>
              </a:path>
              <a:path w="26670" h="890270">
                <a:moveTo>
                  <a:pt x="15240" y="0"/>
                </a:moveTo>
                <a:lnTo>
                  <a:pt x="0" y="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6670" h="89027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90270">
                <a:moveTo>
                  <a:pt x="26670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2000"/>
                </a:lnTo>
                <a:close/>
              </a:path>
              <a:path w="26670" h="89027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890270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90270">
                <a:moveTo>
                  <a:pt x="26670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06450"/>
                </a:lnTo>
                <a:close/>
              </a:path>
              <a:path w="26670" h="890270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890270">
                <a:moveTo>
                  <a:pt x="2667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1270" y="849630"/>
                </a:lnTo>
                <a:lnTo>
                  <a:pt x="127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90270">
                <a:moveTo>
                  <a:pt x="26670" y="850900"/>
                </a:moveTo>
                <a:lnTo>
                  <a:pt x="1270" y="850900"/>
                </a:lnTo>
                <a:lnTo>
                  <a:pt x="1270" y="852170"/>
                </a:lnTo>
                <a:lnTo>
                  <a:pt x="2540" y="852170"/>
                </a:lnTo>
                <a:lnTo>
                  <a:pt x="2540" y="853440"/>
                </a:lnTo>
                <a:lnTo>
                  <a:pt x="3810" y="853440"/>
                </a:lnTo>
                <a:lnTo>
                  <a:pt x="3810" y="855980"/>
                </a:lnTo>
                <a:lnTo>
                  <a:pt x="5080" y="855980"/>
                </a:lnTo>
                <a:lnTo>
                  <a:pt x="508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90270">
                <a:moveTo>
                  <a:pt x="26670" y="857250"/>
                </a:moveTo>
                <a:lnTo>
                  <a:pt x="6350" y="857250"/>
                </a:lnTo>
                <a:lnTo>
                  <a:pt x="6350" y="859790"/>
                </a:lnTo>
                <a:lnTo>
                  <a:pt x="7620" y="859790"/>
                </a:lnTo>
                <a:lnTo>
                  <a:pt x="7620" y="862330"/>
                </a:lnTo>
                <a:lnTo>
                  <a:pt x="8890" y="862330"/>
                </a:lnTo>
                <a:lnTo>
                  <a:pt x="889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90270">
                <a:moveTo>
                  <a:pt x="26670" y="863600"/>
                </a:moveTo>
                <a:lnTo>
                  <a:pt x="10160" y="863600"/>
                </a:lnTo>
                <a:lnTo>
                  <a:pt x="10160" y="866140"/>
                </a:lnTo>
                <a:lnTo>
                  <a:pt x="11430" y="866140"/>
                </a:lnTo>
                <a:lnTo>
                  <a:pt x="11430" y="867410"/>
                </a:lnTo>
                <a:lnTo>
                  <a:pt x="12700" y="867410"/>
                </a:lnTo>
                <a:lnTo>
                  <a:pt x="1270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90270">
                <a:moveTo>
                  <a:pt x="26670" y="869950"/>
                </a:moveTo>
                <a:lnTo>
                  <a:pt x="13970" y="869950"/>
                </a:lnTo>
                <a:lnTo>
                  <a:pt x="13970" y="872490"/>
                </a:lnTo>
                <a:lnTo>
                  <a:pt x="15240" y="872490"/>
                </a:lnTo>
                <a:lnTo>
                  <a:pt x="15240" y="873760"/>
                </a:lnTo>
                <a:lnTo>
                  <a:pt x="16510" y="873760"/>
                </a:lnTo>
                <a:lnTo>
                  <a:pt x="1651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90270">
                <a:moveTo>
                  <a:pt x="26670" y="876300"/>
                </a:moveTo>
                <a:lnTo>
                  <a:pt x="17780" y="876300"/>
                </a:lnTo>
                <a:lnTo>
                  <a:pt x="17780" y="877570"/>
                </a:lnTo>
                <a:lnTo>
                  <a:pt x="19050" y="877570"/>
                </a:lnTo>
                <a:lnTo>
                  <a:pt x="19050" y="880110"/>
                </a:lnTo>
                <a:lnTo>
                  <a:pt x="20320" y="880110"/>
                </a:lnTo>
                <a:lnTo>
                  <a:pt x="20320" y="882650"/>
                </a:lnTo>
                <a:lnTo>
                  <a:pt x="26670" y="882650"/>
                </a:lnTo>
                <a:lnTo>
                  <a:pt x="26670" y="876300"/>
                </a:lnTo>
                <a:close/>
              </a:path>
              <a:path w="26670" h="890270">
                <a:moveTo>
                  <a:pt x="26670" y="882650"/>
                </a:moveTo>
                <a:lnTo>
                  <a:pt x="21590" y="882650"/>
                </a:lnTo>
                <a:lnTo>
                  <a:pt x="21590" y="883920"/>
                </a:lnTo>
                <a:lnTo>
                  <a:pt x="22860" y="883920"/>
                </a:lnTo>
                <a:lnTo>
                  <a:pt x="22860" y="886460"/>
                </a:lnTo>
                <a:lnTo>
                  <a:pt x="24130" y="886460"/>
                </a:lnTo>
                <a:lnTo>
                  <a:pt x="24130" y="887730"/>
                </a:lnTo>
                <a:lnTo>
                  <a:pt x="25400" y="887730"/>
                </a:lnTo>
                <a:lnTo>
                  <a:pt x="25400" y="890270"/>
                </a:lnTo>
                <a:lnTo>
                  <a:pt x="26670" y="890270"/>
                </a:lnTo>
                <a:lnTo>
                  <a:pt x="26670" y="882650"/>
                </a:lnTo>
                <a:close/>
              </a:path>
            </a:pathLst>
          </a:custGeom>
          <a:solidFill>
            <a:srgbClr val="2447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491730" y="2872739"/>
            <a:ext cx="27940" cy="922019"/>
          </a:xfrm>
          <a:custGeom>
            <a:avLst/>
            <a:gdLst/>
            <a:ahLst/>
            <a:cxnLst/>
            <a:rect l="l" t="t" r="r" b="b"/>
            <a:pathLst>
              <a:path w="27940" h="922020">
                <a:moveTo>
                  <a:pt x="27940" y="723900"/>
                </a:moveTo>
                <a:lnTo>
                  <a:pt x="0" y="72517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3900"/>
                </a:lnTo>
                <a:close/>
              </a:path>
              <a:path w="27940" h="922020">
                <a:moveTo>
                  <a:pt x="0" y="685800"/>
                </a:moveTo>
                <a:lnTo>
                  <a:pt x="0" y="723900"/>
                </a:lnTo>
                <a:lnTo>
                  <a:pt x="27940" y="723900"/>
                </a:lnTo>
                <a:lnTo>
                  <a:pt x="27940" y="687070"/>
                </a:lnTo>
                <a:lnTo>
                  <a:pt x="0" y="685800"/>
                </a:lnTo>
                <a:close/>
              </a:path>
              <a:path w="27940" h="922020">
                <a:moveTo>
                  <a:pt x="27940" y="635000"/>
                </a:moveTo>
                <a:lnTo>
                  <a:pt x="0" y="636270"/>
                </a:lnTo>
                <a:lnTo>
                  <a:pt x="0" y="685800"/>
                </a:lnTo>
                <a:lnTo>
                  <a:pt x="27940" y="687070"/>
                </a:lnTo>
                <a:lnTo>
                  <a:pt x="27940" y="635000"/>
                </a:lnTo>
                <a:close/>
              </a:path>
              <a:path w="27940" h="922020">
                <a:moveTo>
                  <a:pt x="27940" y="596900"/>
                </a:moveTo>
                <a:lnTo>
                  <a:pt x="0" y="598170"/>
                </a:lnTo>
                <a:lnTo>
                  <a:pt x="0" y="63627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922020">
                <a:moveTo>
                  <a:pt x="27940" y="558800"/>
                </a:moveTo>
                <a:lnTo>
                  <a:pt x="0" y="5600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58800"/>
                </a:lnTo>
                <a:close/>
              </a:path>
              <a:path w="27940" h="922020">
                <a:moveTo>
                  <a:pt x="0" y="533400"/>
                </a:moveTo>
                <a:lnTo>
                  <a:pt x="0" y="558800"/>
                </a:lnTo>
                <a:lnTo>
                  <a:pt x="27940" y="5588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922020">
                <a:moveTo>
                  <a:pt x="27940" y="520700"/>
                </a:moveTo>
                <a:lnTo>
                  <a:pt x="0" y="5219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922020">
                <a:moveTo>
                  <a:pt x="13970" y="508635"/>
                </a:moveTo>
                <a:lnTo>
                  <a:pt x="0" y="5092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13970" y="508635"/>
                </a:lnTo>
                <a:close/>
              </a:path>
              <a:path w="27940" h="922020">
                <a:moveTo>
                  <a:pt x="0" y="482600"/>
                </a:moveTo>
                <a:lnTo>
                  <a:pt x="0" y="508000"/>
                </a:lnTo>
                <a:lnTo>
                  <a:pt x="13970" y="508635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922020">
                <a:moveTo>
                  <a:pt x="0" y="4699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922020">
                <a:moveTo>
                  <a:pt x="0" y="444500"/>
                </a:moveTo>
                <a:lnTo>
                  <a:pt x="0" y="469900"/>
                </a:lnTo>
                <a:lnTo>
                  <a:pt x="27940" y="469900"/>
                </a:lnTo>
                <a:lnTo>
                  <a:pt x="27940" y="445770"/>
                </a:lnTo>
                <a:lnTo>
                  <a:pt x="0" y="444500"/>
                </a:lnTo>
                <a:close/>
              </a:path>
              <a:path w="27940" h="922020">
                <a:moveTo>
                  <a:pt x="2794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1800"/>
                </a:lnTo>
                <a:close/>
              </a:path>
              <a:path w="27940" h="922020">
                <a:moveTo>
                  <a:pt x="27940" y="419100"/>
                </a:moveTo>
                <a:lnTo>
                  <a:pt x="0" y="420370"/>
                </a:lnTo>
                <a:lnTo>
                  <a:pt x="0" y="43307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922020">
                <a:moveTo>
                  <a:pt x="0" y="3302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331470"/>
                </a:lnTo>
                <a:lnTo>
                  <a:pt x="0" y="330200"/>
                </a:lnTo>
                <a:close/>
              </a:path>
              <a:path w="27940" h="922020">
                <a:moveTo>
                  <a:pt x="27940" y="304800"/>
                </a:moveTo>
                <a:lnTo>
                  <a:pt x="0" y="306070"/>
                </a:lnTo>
                <a:lnTo>
                  <a:pt x="0" y="330200"/>
                </a:lnTo>
                <a:lnTo>
                  <a:pt x="27940" y="330200"/>
                </a:lnTo>
                <a:lnTo>
                  <a:pt x="27940" y="304800"/>
                </a:lnTo>
                <a:close/>
              </a:path>
              <a:path w="27940" h="922020">
                <a:moveTo>
                  <a:pt x="27940" y="254000"/>
                </a:moveTo>
                <a:lnTo>
                  <a:pt x="0" y="255270"/>
                </a:lnTo>
                <a:lnTo>
                  <a:pt x="0" y="306070"/>
                </a:lnTo>
                <a:lnTo>
                  <a:pt x="27940" y="304800"/>
                </a:lnTo>
                <a:lnTo>
                  <a:pt x="27940" y="254000"/>
                </a:lnTo>
                <a:close/>
              </a:path>
              <a:path w="27940" h="922020">
                <a:moveTo>
                  <a:pt x="27940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15900"/>
                </a:lnTo>
                <a:close/>
              </a:path>
              <a:path w="27940" h="922020">
                <a:moveTo>
                  <a:pt x="27940" y="203200"/>
                </a:moveTo>
                <a:lnTo>
                  <a:pt x="0" y="2044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922020">
                <a:moveTo>
                  <a:pt x="27940" y="127000"/>
                </a:moveTo>
                <a:lnTo>
                  <a:pt x="0" y="12827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27000"/>
                </a:lnTo>
                <a:close/>
              </a:path>
              <a:path w="27940" h="922020">
                <a:moveTo>
                  <a:pt x="2794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922020">
                <a:moveTo>
                  <a:pt x="27940" y="76200"/>
                </a:moveTo>
                <a:lnTo>
                  <a:pt x="0" y="774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76200"/>
                </a:lnTo>
                <a:close/>
              </a:path>
              <a:path w="27940" h="922020">
                <a:moveTo>
                  <a:pt x="27940" y="25400"/>
                </a:moveTo>
                <a:lnTo>
                  <a:pt x="0" y="26670"/>
                </a:lnTo>
                <a:lnTo>
                  <a:pt x="0" y="76200"/>
                </a:lnTo>
                <a:lnTo>
                  <a:pt x="27940" y="76200"/>
                </a:lnTo>
                <a:lnTo>
                  <a:pt x="27940" y="25400"/>
                </a:lnTo>
                <a:close/>
              </a:path>
              <a:path w="27940" h="922020">
                <a:moveTo>
                  <a:pt x="10159" y="0"/>
                </a:moveTo>
                <a:lnTo>
                  <a:pt x="0" y="0"/>
                </a:lnTo>
                <a:lnTo>
                  <a:pt x="0" y="25400"/>
                </a:lnTo>
                <a:lnTo>
                  <a:pt x="27940" y="25400"/>
                </a:lnTo>
                <a:lnTo>
                  <a:pt x="2794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7940" h="922020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922020">
                <a:moveTo>
                  <a:pt x="27940" y="749300"/>
                </a:moveTo>
                <a:lnTo>
                  <a:pt x="0" y="7493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49300"/>
                </a:lnTo>
                <a:close/>
              </a:path>
              <a:path w="27940" h="922020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922020">
                <a:moveTo>
                  <a:pt x="2794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40" y="793750"/>
                </a:lnTo>
                <a:lnTo>
                  <a:pt x="27940" y="781050"/>
                </a:lnTo>
                <a:close/>
              </a:path>
              <a:path w="27940" h="922020">
                <a:moveTo>
                  <a:pt x="27940" y="793750"/>
                </a:moveTo>
                <a:lnTo>
                  <a:pt x="0" y="79375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3750"/>
                </a:lnTo>
                <a:close/>
              </a:path>
              <a:path w="27940" h="922020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922020">
                <a:moveTo>
                  <a:pt x="27940" y="831850"/>
                </a:moveTo>
                <a:lnTo>
                  <a:pt x="0" y="8318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31850"/>
                </a:lnTo>
                <a:close/>
              </a:path>
              <a:path w="27940" h="922020">
                <a:moveTo>
                  <a:pt x="27940" y="844550"/>
                </a:moveTo>
                <a:lnTo>
                  <a:pt x="0" y="84455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4550"/>
                </a:lnTo>
                <a:close/>
              </a:path>
              <a:path w="27940" h="922020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922020">
                <a:moveTo>
                  <a:pt x="27940" y="863600"/>
                </a:moveTo>
                <a:lnTo>
                  <a:pt x="0" y="863600"/>
                </a:lnTo>
                <a:lnTo>
                  <a:pt x="0" y="878840"/>
                </a:lnTo>
                <a:lnTo>
                  <a:pt x="1270" y="878840"/>
                </a:lnTo>
                <a:lnTo>
                  <a:pt x="1270" y="881380"/>
                </a:lnTo>
                <a:lnTo>
                  <a:pt x="2540" y="881380"/>
                </a:lnTo>
                <a:lnTo>
                  <a:pt x="2540" y="883920"/>
                </a:lnTo>
                <a:lnTo>
                  <a:pt x="3810" y="883920"/>
                </a:lnTo>
                <a:lnTo>
                  <a:pt x="3810" y="885190"/>
                </a:lnTo>
                <a:lnTo>
                  <a:pt x="5079" y="885190"/>
                </a:lnTo>
                <a:lnTo>
                  <a:pt x="5079" y="887730"/>
                </a:lnTo>
                <a:lnTo>
                  <a:pt x="6350" y="887730"/>
                </a:lnTo>
                <a:lnTo>
                  <a:pt x="6350" y="889000"/>
                </a:lnTo>
                <a:lnTo>
                  <a:pt x="27940" y="889000"/>
                </a:lnTo>
                <a:lnTo>
                  <a:pt x="27940" y="863600"/>
                </a:lnTo>
                <a:close/>
              </a:path>
              <a:path w="27940" h="922020">
                <a:moveTo>
                  <a:pt x="27940" y="889000"/>
                </a:moveTo>
                <a:lnTo>
                  <a:pt x="7620" y="889000"/>
                </a:lnTo>
                <a:lnTo>
                  <a:pt x="7620" y="891540"/>
                </a:lnTo>
                <a:lnTo>
                  <a:pt x="8890" y="891540"/>
                </a:lnTo>
                <a:lnTo>
                  <a:pt x="8890" y="894080"/>
                </a:lnTo>
                <a:lnTo>
                  <a:pt x="10160" y="894080"/>
                </a:lnTo>
                <a:lnTo>
                  <a:pt x="10160" y="895350"/>
                </a:lnTo>
                <a:lnTo>
                  <a:pt x="27940" y="895350"/>
                </a:lnTo>
                <a:lnTo>
                  <a:pt x="27940" y="889000"/>
                </a:lnTo>
                <a:close/>
              </a:path>
              <a:path w="27940" h="922020">
                <a:moveTo>
                  <a:pt x="27940" y="895350"/>
                </a:moveTo>
                <a:lnTo>
                  <a:pt x="11429" y="895350"/>
                </a:lnTo>
                <a:lnTo>
                  <a:pt x="11429" y="897890"/>
                </a:lnTo>
                <a:lnTo>
                  <a:pt x="12700" y="897890"/>
                </a:lnTo>
                <a:lnTo>
                  <a:pt x="12700" y="899160"/>
                </a:lnTo>
                <a:lnTo>
                  <a:pt x="13970" y="899160"/>
                </a:lnTo>
                <a:lnTo>
                  <a:pt x="13970" y="901700"/>
                </a:lnTo>
                <a:lnTo>
                  <a:pt x="27940" y="901700"/>
                </a:lnTo>
                <a:lnTo>
                  <a:pt x="27940" y="895350"/>
                </a:lnTo>
                <a:close/>
              </a:path>
              <a:path w="27940" h="922020">
                <a:moveTo>
                  <a:pt x="27940" y="901700"/>
                </a:moveTo>
                <a:lnTo>
                  <a:pt x="15240" y="901700"/>
                </a:lnTo>
                <a:lnTo>
                  <a:pt x="15240" y="904240"/>
                </a:lnTo>
                <a:lnTo>
                  <a:pt x="16510" y="904240"/>
                </a:lnTo>
                <a:lnTo>
                  <a:pt x="16510" y="905510"/>
                </a:lnTo>
                <a:lnTo>
                  <a:pt x="17779" y="905510"/>
                </a:lnTo>
                <a:lnTo>
                  <a:pt x="17779" y="908050"/>
                </a:lnTo>
                <a:lnTo>
                  <a:pt x="19050" y="908050"/>
                </a:lnTo>
                <a:lnTo>
                  <a:pt x="19050" y="909320"/>
                </a:lnTo>
                <a:lnTo>
                  <a:pt x="20320" y="909320"/>
                </a:lnTo>
                <a:lnTo>
                  <a:pt x="20320" y="911860"/>
                </a:lnTo>
                <a:lnTo>
                  <a:pt x="21590" y="911860"/>
                </a:lnTo>
                <a:lnTo>
                  <a:pt x="21590" y="913130"/>
                </a:lnTo>
                <a:lnTo>
                  <a:pt x="22860" y="913130"/>
                </a:lnTo>
                <a:lnTo>
                  <a:pt x="22860" y="915670"/>
                </a:lnTo>
                <a:lnTo>
                  <a:pt x="24129" y="915670"/>
                </a:lnTo>
                <a:lnTo>
                  <a:pt x="24129" y="918210"/>
                </a:lnTo>
                <a:lnTo>
                  <a:pt x="25400" y="918210"/>
                </a:lnTo>
                <a:lnTo>
                  <a:pt x="25400" y="919480"/>
                </a:lnTo>
                <a:lnTo>
                  <a:pt x="26670" y="919480"/>
                </a:lnTo>
                <a:lnTo>
                  <a:pt x="26670" y="920750"/>
                </a:lnTo>
                <a:lnTo>
                  <a:pt x="27940" y="920750"/>
                </a:lnTo>
                <a:lnTo>
                  <a:pt x="27940" y="901700"/>
                </a:lnTo>
                <a:close/>
              </a:path>
              <a:path w="27940" h="922020">
                <a:moveTo>
                  <a:pt x="27940" y="920750"/>
                </a:moveTo>
                <a:lnTo>
                  <a:pt x="26670" y="920750"/>
                </a:lnTo>
                <a:lnTo>
                  <a:pt x="26670" y="922020"/>
                </a:lnTo>
                <a:lnTo>
                  <a:pt x="27940" y="922020"/>
                </a:lnTo>
                <a:lnTo>
                  <a:pt x="27940" y="92075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519669" y="2885439"/>
            <a:ext cx="26670" cy="951230"/>
          </a:xfrm>
          <a:custGeom>
            <a:avLst/>
            <a:gdLst/>
            <a:ahLst/>
            <a:cxnLst/>
            <a:rect l="l" t="t" r="r" b="b"/>
            <a:pathLst>
              <a:path w="26670" h="951229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1229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51229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51229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51229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51229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51229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51229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51229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51229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1229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51229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51229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1229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51229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51229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51229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51229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51229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51229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51229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51229">
                <a:moveTo>
                  <a:pt x="22860" y="12700"/>
                </a:moveTo>
                <a:lnTo>
                  <a:pt x="253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close/>
              </a:path>
              <a:path w="26670" h="951229">
                <a:moveTo>
                  <a:pt x="2539" y="0"/>
                </a:moveTo>
                <a:lnTo>
                  <a:pt x="0" y="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  <a:path w="26670" h="951229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51229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5122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122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51229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51229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51229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51229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5122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51229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51229">
                <a:moveTo>
                  <a:pt x="26670" y="876300"/>
                </a:moveTo>
                <a:lnTo>
                  <a:pt x="0" y="876300"/>
                </a:lnTo>
                <a:lnTo>
                  <a:pt x="0" y="910590"/>
                </a:lnTo>
                <a:lnTo>
                  <a:pt x="1270" y="910590"/>
                </a:lnTo>
                <a:lnTo>
                  <a:pt x="1270" y="913130"/>
                </a:lnTo>
                <a:lnTo>
                  <a:pt x="2539" y="913130"/>
                </a:lnTo>
                <a:lnTo>
                  <a:pt x="2539" y="915670"/>
                </a:lnTo>
                <a:lnTo>
                  <a:pt x="3809" y="915670"/>
                </a:lnTo>
                <a:lnTo>
                  <a:pt x="3809" y="916940"/>
                </a:lnTo>
                <a:lnTo>
                  <a:pt x="5079" y="916940"/>
                </a:lnTo>
                <a:lnTo>
                  <a:pt x="5079" y="919480"/>
                </a:lnTo>
                <a:lnTo>
                  <a:pt x="6350" y="919480"/>
                </a:lnTo>
                <a:lnTo>
                  <a:pt x="6350" y="920750"/>
                </a:lnTo>
                <a:lnTo>
                  <a:pt x="26670" y="920750"/>
                </a:lnTo>
                <a:lnTo>
                  <a:pt x="26670" y="876300"/>
                </a:lnTo>
                <a:close/>
              </a:path>
              <a:path w="26670" h="951229">
                <a:moveTo>
                  <a:pt x="26670" y="920750"/>
                </a:moveTo>
                <a:lnTo>
                  <a:pt x="7620" y="920750"/>
                </a:lnTo>
                <a:lnTo>
                  <a:pt x="7620" y="923290"/>
                </a:lnTo>
                <a:lnTo>
                  <a:pt x="8889" y="923290"/>
                </a:lnTo>
                <a:lnTo>
                  <a:pt x="8889" y="925830"/>
                </a:lnTo>
                <a:lnTo>
                  <a:pt x="10159" y="925830"/>
                </a:lnTo>
                <a:lnTo>
                  <a:pt x="10159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  <a:path w="26670" h="951229">
                <a:moveTo>
                  <a:pt x="26670" y="927100"/>
                </a:moveTo>
                <a:lnTo>
                  <a:pt x="11429" y="927100"/>
                </a:lnTo>
                <a:lnTo>
                  <a:pt x="11429" y="929640"/>
                </a:lnTo>
                <a:lnTo>
                  <a:pt x="12700" y="929640"/>
                </a:lnTo>
                <a:lnTo>
                  <a:pt x="12700" y="930910"/>
                </a:lnTo>
                <a:lnTo>
                  <a:pt x="13970" y="930910"/>
                </a:lnTo>
                <a:lnTo>
                  <a:pt x="13970" y="933450"/>
                </a:lnTo>
                <a:lnTo>
                  <a:pt x="15239" y="933450"/>
                </a:lnTo>
                <a:lnTo>
                  <a:pt x="15239" y="935990"/>
                </a:lnTo>
                <a:lnTo>
                  <a:pt x="16509" y="935990"/>
                </a:lnTo>
                <a:lnTo>
                  <a:pt x="16509" y="937260"/>
                </a:lnTo>
                <a:lnTo>
                  <a:pt x="17779" y="937260"/>
                </a:lnTo>
                <a:lnTo>
                  <a:pt x="17779" y="939800"/>
                </a:lnTo>
                <a:lnTo>
                  <a:pt x="19050" y="939800"/>
                </a:lnTo>
                <a:lnTo>
                  <a:pt x="19050" y="941070"/>
                </a:lnTo>
                <a:lnTo>
                  <a:pt x="20320" y="941070"/>
                </a:lnTo>
                <a:lnTo>
                  <a:pt x="20320" y="943610"/>
                </a:lnTo>
                <a:lnTo>
                  <a:pt x="21589" y="943610"/>
                </a:lnTo>
                <a:lnTo>
                  <a:pt x="21589" y="944880"/>
                </a:lnTo>
                <a:lnTo>
                  <a:pt x="22859" y="944880"/>
                </a:lnTo>
                <a:lnTo>
                  <a:pt x="22859" y="946150"/>
                </a:lnTo>
                <a:lnTo>
                  <a:pt x="26670" y="946150"/>
                </a:lnTo>
                <a:lnTo>
                  <a:pt x="26670" y="927100"/>
                </a:lnTo>
                <a:close/>
              </a:path>
              <a:path w="26670" h="951229">
                <a:moveTo>
                  <a:pt x="26670" y="946150"/>
                </a:moveTo>
                <a:lnTo>
                  <a:pt x="22859" y="946150"/>
                </a:lnTo>
                <a:lnTo>
                  <a:pt x="22859" y="947420"/>
                </a:lnTo>
                <a:lnTo>
                  <a:pt x="24129" y="947420"/>
                </a:lnTo>
                <a:lnTo>
                  <a:pt x="24129" y="949960"/>
                </a:lnTo>
                <a:lnTo>
                  <a:pt x="25400" y="949960"/>
                </a:lnTo>
                <a:lnTo>
                  <a:pt x="2540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</a:pathLst>
          </a:custGeom>
          <a:solidFill>
            <a:srgbClr val="2346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546340" y="2910839"/>
            <a:ext cx="27940" cy="970280"/>
          </a:xfrm>
          <a:custGeom>
            <a:avLst/>
            <a:gdLst/>
            <a:ahLst/>
            <a:cxnLst/>
            <a:rect l="l" t="t" r="r" b="b"/>
            <a:pathLst>
              <a:path w="27940" h="97027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7027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7027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7027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7027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7027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7027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70279">
                <a:moveTo>
                  <a:pt x="13969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69" y="470535"/>
                </a:lnTo>
                <a:close/>
              </a:path>
              <a:path w="27940" h="970279">
                <a:moveTo>
                  <a:pt x="0" y="444500"/>
                </a:moveTo>
                <a:lnTo>
                  <a:pt x="0" y="469900"/>
                </a:lnTo>
                <a:lnTo>
                  <a:pt x="13969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7027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7027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7027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7027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7027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7027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7027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7027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7027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7027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7027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7027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70279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970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7027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7027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7027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7027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7027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7027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7027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7027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7027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7027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70279">
                <a:moveTo>
                  <a:pt x="27939" y="920750"/>
                </a:moveTo>
                <a:lnTo>
                  <a:pt x="0" y="920750"/>
                </a:lnTo>
                <a:lnTo>
                  <a:pt x="0" y="928370"/>
                </a:lnTo>
                <a:lnTo>
                  <a:pt x="1269" y="928370"/>
                </a:lnTo>
                <a:lnTo>
                  <a:pt x="1269" y="929640"/>
                </a:lnTo>
                <a:lnTo>
                  <a:pt x="2539" y="929640"/>
                </a:lnTo>
                <a:lnTo>
                  <a:pt x="2539" y="932180"/>
                </a:lnTo>
                <a:lnTo>
                  <a:pt x="3809" y="932180"/>
                </a:lnTo>
                <a:lnTo>
                  <a:pt x="3809" y="934720"/>
                </a:lnTo>
                <a:lnTo>
                  <a:pt x="5079" y="934720"/>
                </a:lnTo>
                <a:lnTo>
                  <a:pt x="5079" y="935990"/>
                </a:lnTo>
                <a:lnTo>
                  <a:pt x="6350" y="935990"/>
                </a:lnTo>
                <a:lnTo>
                  <a:pt x="6350" y="938530"/>
                </a:lnTo>
                <a:lnTo>
                  <a:pt x="7619" y="938530"/>
                </a:lnTo>
                <a:lnTo>
                  <a:pt x="7619" y="939800"/>
                </a:lnTo>
                <a:lnTo>
                  <a:pt x="8889" y="939800"/>
                </a:lnTo>
                <a:lnTo>
                  <a:pt x="8889" y="942340"/>
                </a:lnTo>
                <a:lnTo>
                  <a:pt x="10159" y="942340"/>
                </a:lnTo>
                <a:lnTo>
                  <a:pt x="10159" y="944880"/>
                </a:lnTo>
                <a:lnTo>
                  <a:pt x="11429" y="944880"/>
                </a:lnTo>
                <a:lnTo>
                  <a:pt x="11429" y="946150"/>
                </a:lnTo>
                <a:lnTo>
                  <a:pt x="12700" y="946150"/>
                </a:lnTo>
                <a:lnTo>
                  <a:pt x="12700" y="948690"/>
                </a:lnTo>
                <a:lnTo>
                  <a:pt x="13969" y="948690"/>
                </a:lnTo>
                <a:lnTo>
                  <a:pt x="13969" y="949960"/>
                </a:lnTo>
                <a:lnTo>
                  <a:pt x="15239" y="949960"/>
                </a:lnTo>
                <a:lnTo>
                  <a:pt x="15239" y="952500"/>
                </a:lnTo>
                <a:lnTo>
                  <a:pt x="16509" y="952500"/>
                </a:lnTo>
                <a:lnTo>
                  <a:pt x="16509" y="953770"/>
                </a:lnTo>
                <a:lnTo>
                  <a:pt x="17779" y="953770"/>
                </a:lnTo>
                <a:lnTo>
                  <a:pt x="17779" y="956310"/>
                </a:lnTo>
                <a:lnTo>
                  <a:pt x="19050" y="956310"/>
                </a:lnTo>
                <a:lnTo>
                  <a:pt x="1905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70279">
                <a:moveTo>
                  <a:pt x="27939" y="958850"/>
                </a:moveTo>
                <a:lnTo>
                  <a:pt x="20319" y="958850"/>
                </a:lnTo>
                <a:lnTo>
                  <a:pt x="20319" y="960120"/>
                </a:lnTo>
                <a:lnTo>
                  <a:pt x="21589" y="960120"/>
                </a:lnTo>
                <a:lnTo>
                  <a:pt x="21589" y="962660"/>
                </a:lnTo>
                <a:lnTo>
                  <a:pt x="22859" y="962660"/>
                </a:lnTo>
                <a:lnTo>
                  <a:pt x="2285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70279">
                <a:moveTo>
                  <a:pt x="27939" y="963930"/>
                </a:moveTo>
                <a:lnTo>
                  <a:pt x="24129" y="963930"/>
                </a:lnTo>
                <a:lnTo>
                  <a:pt x="24129" y="966470"/>
                </a:lnTo>
                <a:lnTo>
                  <a:pt x="25400" y="966470"/>
                </a:lnTo>
                <a:lnTo>
                  <a:pt x="25400" y="969010"/>
                </a:lnTo>
                <a:lnTo>
                  <a:pt x="26669" y="969010"/>
                </a:lnTo>
                <a:lnTo>
                  <a:pt x="2666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574280" y="2923539"/>
            <a:ext cx="26670" cy="1000760"/>
          </a:xfrm>
          <a:custGeom>
            <a:avLst/>
            <a:gdLst/>
            <a:ahLst/>
            <a:cxnLst/>
            <a:rect l="l" t="t" r="r" b="b"/>
            <a:pathLst>
              <a:path w="26670" h="1000760">
                <a:moveTo>
                  <a:pt x="26670" y="673100"/>
                </a:moveTo>
                <a:lnTo>
                  <a:pt x="0" y="67437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0760">
                <a:moveTo>
                  <a:pt x="0" y="6350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1000760">
                <a:moveTo>
                  <a:pt x="26670" y="584200"/>
                </a:moveTo>
                <a:lnTo>
                  <a:pt x="0" y="585470"/>
                </a:lnTo>
                <a:lnTo>
                  <a:pt x="0" y="635000"/>
                </a:lnTo>
                <a:lnTo>
                  <a:pt x="26670" y="636270"/>
                </a:lnTo>
                <a:lnTo>
                  <a:pt x="26670" y="584200"/>
                </a:lnTo>
                <a:close/>
              </a:path>
              <a:path w="26670" h="1000760">
                <a:moveTo>
                  <a:pt x="26670" y="546100"/>
                </a:moveTo>
                <a:lnTo>
                  <a:pt x="0" y="5473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1000760">
                <a:moveTo>
                  <a:pt x="26670" y="508000"/>
                </a:moveTo>
                <a:lnTo>
                  <a:pt x="0" y="5092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00760">
                <a:moveTo>
                  <a:pt x="0" y="4826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1000760">
                <a:moveTo>
                  <a:pt x="2667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000760">
                <a:moveTo>
                  <a:pt x="13335" y="457835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13335" y="457835"/>
                </a:lnTo>
                <a:close/>
              </a:path>
              <a:path w="26670" h="1000760">
                <a:moveTo>
                  <a:pt x="0" y="431800"/>
                </a:moveTo>
                <a:lnTo>
                  <a:pt x="0" y="457200"/>
                </a:lnTo>
                <a:lnTo>
                  <a:pt x="13335" y="457835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1000760">
                <a:moveTo>
                  <a:pt x="0" y="4191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0760">
                <a:moveTo>
                  <a:pt x="0" y="3937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00760">
                <a:moveTo>
                  <a:pt x="26670" y="381000"/>
                </a:moveTo>
                <a:lnTo>
                  <a:pt x="0" y="3822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000760">
                <a:moveTo>
                  <a:pt x="26670" y="368300"/>
                </a:moveTo>
                <a:lnTo>
                  <a:pt x="0" y="369570"/>
                </a:lnTo>
                <a:lnTo>
                  <a:pt x="0" y="38227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0760">
                <a:moveTo>
                  <a:pt x="0" y="279400"/>
                </a:moveTo>
                <a:lnTo>
                  <a:pt x="0" y="368300"/>
                </a:lnTo>
                <a:lnTo>
                  <a:pt x="26670" y="368300"/>
                </a:lnTo>
                <a:lnTo>
                  <a:pt x="26670" y="280670"/>
                </a:lnTo>
                <a:lnTo>
                  <a:pt x="0" y="279400"/>
                </a:lnTo>
                <a:close/>
              </a:path>
              <a:path w="26670" h="1000760">
                <a:moveTo>
                  <a:pt x="26670" y="254000"/>
                </a:moveTo>
                <a:lnTo>
                  <a:pt x="0" y="2552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1000760">
                <a:moveTo>
                  <a:pt x="26670" y="203200"/>
                </a:moveTo>
                <a:lnTo>
                  <a:pt x="0" y="204470"/>
                </a:lnTo>
                <a:lnTo>
                  <a:pt x="0" y="255270"/>
                </a:lnTo>
                <a:lnTo>
                  <a:pt x="26670" y="254000"/>
                </a:lnTo>
                <a:lnTo>
                  <a:pt x="26670" y="203200"/>
                </a:lnTo>
                <a:close/>
              </a:path>
              <a:path w="26670" h="1000760">
                <a:moveTo>
                  <a:pt x="26670" y="165100"/>
                </a:moveTo>
                <a:lnTo>
                  <a:pt x="0" y="1663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65100"/>
                </a:lnTo>
                <a:close/>
              </a:path>
              <a:path w="26670" h="1000760">
                <a:moveTo>
                  <a:pt x="2667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1000760">
                <a:moveTo>
                  <a:pt x="26670" y="76200"/>
                </a:moveTo>
                <a:lnTo>
                  <a:pt x="0" y="774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76200"/>
                </a:lnTo>
                <a:close/>
              </a:path>
              <a:path w="26670" h="1000760">
                <a:moveTo>
                  <a:pt x="26670" y="63500"/>
                </a:moveTo>
                <a:lnTo>
                  <a:pt x="0" y="6477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1000760">
                <a:moveTo>
                  <a:pt x="26670" y="25400"/>
                </a:moveTo>
                <a:lnTo>
                  <a:pt x="0" y="266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close/>
              </a:path>
              <a:path w="26670" h="1000760">
                <a:moveTo>
                  <a:pt x="1016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000760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000760">
                <a:moveTo>
                  <a:pt x="26670" y="698500"/>
                </a:moveTo>
                <a:lnTo>
                  <a:pt x="0" y="6985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98500"/>
                </a:lnTo>
                <a:close/>
              </a:path>
              <a:path w="26670" h="1000760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0760">
                <a:moveTo>
                  <a:pt x="2667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0250"/>
                </a:lnTo>
                <a:close/>
              </a:path>
              <a:path w="26670" h="1000760">
                <a:moveTo>
                  <a:pt x="26670" y="742950"/>
                </a:moveTo>
                <a:lnTo>
                  <a:pt x="0" y="7429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2950"/>
                </a:lnTo>
                <a:close/>
              </a:path>
              <a:path w="26670" h="1000760">
                <a:moveTo>
                  <a:pt x="26670" y="774700"/>
                </a:moveTo>
                <a:lnTo>
                  <a:pt x="0" y="7747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4700"/>
                </a:lnTo>
                <a:close/>
              </a:path>
              <a:path w="26670" h="100076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1000760">
                <a:moveTo>
                  <a:pt x="26670" y="793750"/>
                </a:moveTo>
                <a:lnTo>
                  <a:pt x="0" y="79375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3750"/>
                </a:lnTo>
                <a:close/>
              </a:path>
              <a:path w="26670" h="100076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000760">
                <a:moveTo>
                  <a:pt x="26670" y="812800"/>
                </a:moveTo>
                <a:lnTo>
                  <a:pt x="0" y="8128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2800"/>
                </a:lnTo>
                <a:close/>
              </a:path>
              <a:path w="26670" h="1000760">
                <a:moveTo>
                  <a:pt x="26670" y="838200"/>
                </a:moveTo>
                <a:lnTo>
                  <a:pt x="0" y="8382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38200"/>
                </a:lnTo>
                <a:close/>
              </a:path>
              <a:path w="26670" h="1000760">
                <a:moveTo>
                  <a:pt x="26670" y="908050"/>
                </a:moveTo>
                <a:lnTo>
                  <a:pt x="0" y="90805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08050"/>
                </a:lnTo>
                <a:close/>
              </a:path>
              <a:path w="26670" h="1000760">
                <a:moveTo>
                  <a:pt x="26670" y="946150"/>
                </a:moveTo>
                <a:lnTo>
                  <a:pt x="0" y="9461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  <a:path w="26670" h="100076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000760">
                <a:moveTo>
                  <a:pt x="26670" y="957580"/>
                </a:moveTo>
                <a:lnTo>
                  <a:pt x="0" y="957580"/>
                </a:lnTo>
                <a:lnTo>
                  <a:pt x="0" y="960120"/>
                </a:lnTo>
                <a:lnTo>
                  <a:pt x="1270" y="960120"/>
                </a:lnTo>
                <a:lnTo>
                  <a:pt x="1270" y="961390"/>
                </a:lnTo>
                <a:lnTo>
                  <a:pt x="2540" y="961390"/>
                </a:lnTo>
                <a:lnTo>
                  <a:pt x="2540" y="963930"/>
                </a:lnTo>
                <a:lnTo>
                  <a:pt x="26670" y="963930"/>
                </a:lnTo>
                <a:lnTo>
                  <a:pt x="26670" y="957580"/>
                </a:lnTo>
                <a:close/>
              </a:path>
              <a:path w="26670" h="1000760">
                <a:moveTo>
                  <a:pt x="26670" y="963930"/>
                </a:moveTo>
                <a:lnTo>
                  <a:pt x="3810" y="963930"/>
                </a:lnTo>
                <a:lnTo>
                  <a:pt x="3810" y="966470"/>
                </a:lnTo>
                <a:lnTo>
                  <a:pt x="5079" y="966470"/>
                </a:lnTo>
                <a:lnTo>
                  <a:pt x="5079" y="967740"/>
                </a:lnTo>
                <a:lnTo>
                  <a:pt x="6350" y="967740"/>
                </a:lnTo>
                <a:lnTo>
                  <a:pt x="6350" y="970280"/>
                </a:lnTo>
                <a:lnTo>
                  <a:pt x="7620" y="970280"/>
                </a:lnTo>
                <a:lnTo>
                  <a:pt x="762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000760">
                <a:moveTo>
                  <a:pt x="26670" y="971550"/>
                </a:moveTo>
                <a:lnTo>
                  <a:pt x="8890" y="971550"/>
                </a:lnTo>
                <a:lnTo>
                  <a:pt x="8890" y="974090"/>
                </a:lnTo>
                <a:lnTo>
                  <a:pt x="10160" y="974090"/>
                </a:lnTo>
                <a:lnTo>
                  <a:pt x="10160" y="976630"/>
                </a:lnTo>
                <a:lnTo>
                  <a:pt x="11429" y="976630"/>
                </a:lnTo>
                <a:lnTo>
                  <a:pt x="11429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0760">
                <a:moveTo>
                  <a:pt x="26670" y="977900"/>
                </a:moveTo>
                <a:lnTo>
                  <a:pt x="12700" y="977900"/>
                </a:lnTo>
                <a:lnTo>
                  <a:pt x="12700" y="980440"/>
                </a:lnTo>
                <a:lnTo>
                  <a:pt x="13970" y="980440"/>
                </a:lnTo>
                <a:lnTo>
                  <a:pt x="13970" y="981710"/>
                </a:lnTo>
                <a:lnTo>
                  <a:pt x="15240" y="981710"/>
                </a:lnTo>
                <a:lnTo>
                  <a:pt x="15240" y="984250"/>
                </a:lnTo>
                <a:lnTo>
                  <a:pt x="26670" y="984250"/>
                </a:lnTo>
                <a:lnTo>
                  <a:pt x="26670" y="977900"/>
                </a:lnTo>
                <a:close/>
              </a:path>
              <a:path w="26670" h="1000760">
                <a:moveTo>
                  <a:pt x="26670" y="984250"/>
                </a:moveTo>
                <a:lnTo>
                  <a:pt x="16510" y="984250"/>
                </a:lnTo>
                <a:lnTo>
                  <a:pt x="16510" y="985520"/>
                </a:lnTo>
                <a:lnTo>
                  <a:pt x="17779" y="985520"/>
                </a:lnTo>
                <a:lnTo>
                  <a:pt x="17779" y="988060"/>
                </a:lnTo>
                <a:lnTo>
                  <a:pt x="19050" y="988060"/>
                </a:lnTo>
                <a:lnTo>
                  <a:pt x="19050" y="990600"/>
                </a:lnTo>
                <a:lnTo>
                  <a:pt x="26670" y="990600"/>
                </a:lnTo>
                <a:lnTo>
                  <a:pt x="26670" y="984250"/>
                </a:lnTo>
                <a:close/>
              </a:path>
              <a:path w="26670" h="1000760">
                <a:moveTo>
                  <a:pt x="26670" y="990600"/>
                </a:moveTo>
                <a:lnTo>
                  <a:pt x="20320" y="990600"/>
                </a:lnTo>
                <a:lnTo>
                  <a:pt x="20320" y="991870"/>
                </a:lnTo>
                <a:lnTo>
                  <a:pt x="21590" y="991870"/>
                </a:lnTo>
                <a:lnTo>
                  <a:pt x="21590" y="994410"/>
                </a:lnTo>
                <a:lnTo>
                  <a:pt x="22860" y="994410"/>
                </a:lnTo>
                <a:lnTo>
                  <a:pt x="2286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000760">
                <a:moveTo>
                  <a:pt x="26670" y="995680"/>
                </a:moveTo>
                <a:lnTo>
                  <a:pt x="24129" y="995680"/>
                </a:lnTo>
                <a:lnTo>
                  <a:pt x="24129" y="998220"/>
                </a:lnTo>
                <a:lnTo>
                  <a:pt x="25400" y="998220"/>
                </a:lnTo>
                <a:lnTo>
                  <a:pt x="25400" y="1000760"/>
                </a:lnTo>
                <a:lnTo>
                  <a:pt x="26670" y="100076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346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600950" y="2936239"/>
            <a:ext cx="27940" cy="1037590"/>
          </a:xfrm>
          <a:custGeom>
            <a:avLst/>
            <a:gdLst/>
            <a:ahLst/>
            <a:cxnLst/>
            <a:rect l="l" t="t" r="r" b="b"/>
            <a:pathLst>
              <a:path w="27940" h="1037589">
                <a:moveTo>
                  <a:pt x="2794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37589">
                <a:moveTo>
                  <a:pt x="0" y="6223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23570"/>
                </a:lnTo>
                <a:lnTo>
                  <a:pt x="0" y="622300"/>
                </a:lnTo>
                <a:close/>
              </a:path>
              <a:path w="27940" h="1037589">
                <a:moveTo>
                  <a:pt x="2794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7940" y="623570"/>
                </a:lnTo>
                <a:lnTo>
                  <a:pt x="27940" y="571500"/>
                </a:lnTo>
                <a:close/>
              </a:path>
              <a:path w="27940" h="1037589">
                <a:moveTo>
                  <a:pt x="2794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1037589">
                <a:moveTo>
                  <a:pt x="2794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495300"/>
                </a:lnTo>
                <a:close/>
              </a:path>
              <a:path w="27940" h="1037589">
                <a:moveTo>
                  <a:pt x="0" y="469900"/>
                </a:moveTo>
                <a:lnTo>
                  <a:pt x="0" y="495300"/>
                </a:lnTo>
                <a:lnTo>
                  <a:pt x="27940" y="4953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1037589">
                <a:moveTo>
                  <a:pt x="2794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037589">
                <a:moveTo>
                  <a:pt x="13970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5770"/>
                </a:lnTo>
                <a:lnTo>
                  <a:pt x="13970" y="445135"/>
                </a:lnTo>
                <a:close/>
              </a:path>
              <a:path w="27940" h="1037589">
                <a:moveTo>
                  <a:pt x="0" y="419100"/>
                </a:moveTo>
                <a:lnTo>
                  <a:pt x="0" y="444500"/>
                </a:lnTo>
                <a:lnTo>
                  <a:pt x="13970" y="445135"/>
                </a:lnTo>
                <a:lnTo>
                  <a:pt x="27940" y="444500"/>
                </a:lnTo>
                <a:lnTo>
                  <a:pt x="27940" y="420370"/>
                </a:lnTo>
                <a:lnTo>
                  <a:pt x="0" y="419100"/>
                </a:lnTo>
                <a:close/>
              </a:path>
              <a:path w="27940" h="1037589">
                <a:moveTo>
                  <a:pt x="0" y="4064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37589">
                <a:moveTo>
                  <a:pt x="0" y="3810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82270"/>
                </a:lnTo>
                <a:lnTo>
                  <a:pt x="0" y="381000"/>
                </a:lnTo>
                <a:close/>
              </a:path>
              <a:path w="27940" h="1037589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1037589">
                <a:moveTo>
                  <a:pt x="2794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37589">
                <a:moveTo>
                  <a:pt x="0" y="266700"/>
                </a:moveTo>
                <a:lnTo>
                  <a:pt x="0" y="355600"/>
                </a:lnTo>
                <a:lnTo>
                  <a:pt x="27940" y="355600"/>
                </a:lnTo>
                <a:lnTo>
                  <a:pt x="27940" y="267970"/>
                </a:lnTo>
                <a:lnTo>
                  <a:pt x="0" y="266700"/>
                </a:lnTo>
                <a:close/>
              </a:path>
              <a:path w="27940" h="1037589">
                <a:moveTo>
                  <a:pt x="2794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1037589">
                <a:moveTo>
                  <a:pt x="2794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1037589">
                <a:moveTo>
                  <a:pt x="2794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52400"/>
                </a:lnTo>
                <a:close/>
              </a:path>
              <a:path w="27940" h="1037589">
                <a:moveTo>
                  <a:pt x="2794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39700"/>
                </a:lnTo>
                <a:close/>
              </a:path>
              <a:path w="27940" h="1037589">
                <a:moveTo>
                  <a:pt x="2794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63500"/>
                </a:lnTo>
                <a:close/>
              </a:path>
              <a:path w="27940" h="1037589">
                <a:moveTo>
                  <a:pt x="2794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50800"/>
                </a:lnTo>
                <a:close/>
              </a:path>
              <a:path w="27940" h="1037589">
                <a:moveTo>
                  <a:pt x="2540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25400"/>
                </a:lnTo>
                <a:lnTo>
                  <a:pt x="25400" y="25400"/>
                </a:lnTo>
                <a:lnTo>
                  <a:pt x="25400" y="12700"/>
                </a:lnTo>
                <a:close/>
              </a:path>
              <a:path w="27940" h="1037589">
                <a:moveTo>
                  <a:pt x="5079" y="0"/>
                </a:moveTo>
                <a:lnTo>
                  <a:pt x="0" y="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1037589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037589">
                <a:moveTo>
                  <a:pt x="2794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85800"/>
                </a:lnTo>
                <a:close/>
              </a:path>
              <a:path w="27940" h="103758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3758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037589">
                <a:moveTo>
                  <a:pt x="2794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0250"/>
                </a:lnTo>
                <a:close/>
              </a:path>
              <a:path w="27940" h="1037589">
                <a:moveTo>
                  <a:pt x="2794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62000"/>
                </a:lnTo>
                <a:close/>
              </a:path>
              <a:path w="27940" h="1037589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1037589">
                <a:moveTo>
                  <a:pt x="2794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81050"/>
                </a:lnTo>
                <a:close/>
              </a:path>
              <a:path w="27940" h="1037589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037589">
                <a:moveTo>
                  <a:pt x="2794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00100"/>
                </a:lnTo>
                <a:close/>
              </a:path>
              <a:path w="27940" h="1037589">
                <a:moveTo>
                  <a:pt x="2794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25500"/>
                </a:lnTo>
                <a:close/>
              </a:path>
              <a:path w="27940" h="1037589">
                <a:moveTo>
                  <a:pt x="2794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895350"/>
                </a:lnTo>
                <a:close/>
              </a:path>
              <a:path w="27940" h="1037589">
                <a:moveTo>
                  <a:pt x="2794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33450"/>
                </a:lnTo>
                <a:close/>
              </a:path>
              <a:path w="27940" h="1037589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037589">
                <a:moveTo>
                  <a:pt x="2794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7940" y="951229"/>
                </a:lnTo>
                <a:lnTo>
                  <a:pt x="27940" y="944880"/>
                </a:lnTo>
                <a:close/>
              </a:path>
              <a:path w="27940" h="1037589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1037589">
                <a:moveTo>
                  <a:pt x="2794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1270" y="989330"/>
                </a:lnTo>
                <a:lnTo>
                  <a:pt x="1270" y="991870"/>
                </a:lnTo>
                <a:lnTo>
                  <a:pt x="2540" y="991870"/>
                </a:lnTo>
                <a:lnTo>
                  <a:pt x="2540" y="993140"/>
                </a:lnTo>
                <a:lnTo>
                  <a:pt x="3809" y="993140"/>
                </a:lnTo>
                <a:lnTo>
                  <a:pt x="3809" y="995680"/>
                </a:lnTo>
                <a:lnTo>
                  <a:pt x="27940" y="995680"/>
                </a:lnTo>
                <a:lnTo>
                  <a:pt x="27940" y="977900"/>
                </a:lnTo>
                <a:close/>
              </a:path>
              <a:path w="27940" h="1037589">
                <a:moveTo>
                  <a:pt x="27940" y="995680"/>
                </a:moveTo>
                <a:lnTo>
                  <a:pt x="5079" y="995680"/>
                </a:lnTo>
                <a:lnTo>
                  <a:pt x="5079" y="998220"/>
                </a:lnTo>
                <a:lnTo>
                  <a:pt x="6350" y="998220"/>
                </a:lnTo>
                <a:lnTo>
                  <a:pt x="6350" y="999490"/>
                </a:lnTo>
                <a:lnTo>
                  <a:pt x="7620" y="999490"/>
                </a:lnTo>
                <a:lnTo>
                  <a:pt x="7620" y="1002030"/>
                </a:lnTo>
                <a:lnTo>
                  <a:pt x="8890" y="1002030"/>
                </a:lnTo>
                <a:lnTo>
                  <a:pt x="8890" y="1003300"/>
                </a:lnTo>
                <a:lnTo>
                  <a:pt x="10159" y="1003300"/>
                </a:lnTo>
                <a:lnTo>
                  <a:pt x="10159" y="1005840"/>
                </a:lnTo>
                <a:lnTo>
                  <a:pt x="11429" y="1005840"/>
                </a:lnTo>
                <a:lnTo>
                  <a:pt x="11429" y="1008380"/>
                </a:lnTo>
                <a:lnTo>
                  <a:pt x="12700" y="1008380"/>
                </a:lnTo>
                <a:lnTo>
                  <a:pt x="12700" y="1010920"/>
                </a:lnTo>
                <a:lnTo>
                  <a:pt x="13970" y="1010920"/>
                </a:lnTo>
                <a:lnTo>
                  <a:pt x="13970" y="1013460"/>
                </a:lnTo>
                <a:lnTo>
                  <a:pt x="15240" y="1013460"/>
                </a:lnTo>
                <a:lnTo>
                  <a:pt x="15240" y="1016000"/>
                </a:lnTo>
                <a:lnTo>
                  <a:pt x="27940" y="1016000"/>
                </a:lnTo>
                <a:lnTo>
                  <a:pt x="27940" y="995680"/>
                </a:lnTo>
                <a:close/>
              </a:path>
              <a:path w="27940" h="1037589">
                <a:moveTo>
                  <a:pt x="27940" y="1016000"/>
                </a:moveTo>
                <a:lnTo>
                  <a:pt x="16509" y="1016000"/>
                </a:lnTo>
                <a:lnTo>
                  <a:pt x="16509" y="1018540"/>
                </a:lnTo>
                <a:lnTo>
                  <a:pt x="17779" y="1018540"/>
                </a:lnTo>
                <a:lnTo>
                  <a:pt x="17779" y="1021080"/>
                </a:lnTo>
                <a:lnTo>
                  <a:pt x="19050" y="1021080"/>
                </a:lnTo>
                <a:lnTo>
                  <a:pt x="19050" y="1022350"/>
                </a:lnTo>
                <a:lnTo>
                  <a:pt x="27940" y="1022350"/>
                </a:lnTo>
                <a:lnTo>
                  <a:pt x="27940" y="1016000"/>
                </a:lnTo>
                <a:close/>
              </a:path>
              <a:path w="27940" h="1037589">
                <a:moveTo>
                  <a:pt x="27940" y="1022350"/>
                </a:moveTo>
                <a:lnTo>
                  <a:pt x="20320" y="1022350"/>
                </a:lnTo>
                <a:lnTo>
                  <a:pt x="20320" y="1024890"/>
                </a:lnTo>
                <a:lnTo>
                  <a:pt x="21590" y="1024890"/>
                </a:lnTo>
                <a:lnTo>
                  <a:pt x="21590" y="1027430"/>
                </a:lnTo>
                <a:lnTo>
                  <a:pt x="22859" y="1027430"/>
                </a:lnTo>
                <a:lnTo>
                  <a:pt x="22859" y="1029970"/>
                </a:lnTo>
                <a:lnTo>
                  <a:pt x="24129" y="1029970"/>
                </a:lnTo>
                <a:lnTo>
                  <a:pt x="24129" y="1032510"/>
                </a:lnTo>
                <a:lnTo>
                  <a:pt x="25400" y="1032510"/>
                </a:lnTo>
                <a:lnTo>
                  <a:pt x="25400" y="1035050"/>
                </a:lnTo>
                <a:lnTo>
                  <a:pt x="27940" y="1035050"/>
                </a:lnTo>
                <a:lnTo>
                  <a:pt x="27940" y="1022350"/>
                </a:lnTo>
                <a:close/>
              </a:path>
              <a:path w="27940" h="1037589">
                <a:moveTo>
                  <a:pt x="27940" y="1035050"/>
                </a:moveTo>
                <a:lnTo>
                  <a:pt x="26670" y="1035050"/>
                </a:lnTo>
                <a:lnTo>
                  <a:pt x="26670" y="1037590"/>
                </a:lnTo>
                <a:lnTo>
                  <a:pt x="27940" y="1037590"/>
                </a:lnTo>
                <a:lnTo>
                  <a:pt x="27940" y="1035050"/>
                </a:lnTo>
                <a:close/>
              </a:path>
            </a:pathLst>
          </a:custGeom>
          <a:solidFill>
            <a:srgbClr val="234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628890" y="2961639"/>
            <a:ext cx="26670" cy="1061720"/>
          </a:xfrm>
          <a:custGeom>
            <a:avLst/>
            <a:gdLst/>
            <a:ahLst/>
            <a:cxnLst/>
            <a:rect l="l" t="t" r="r" b="b"/>
            <a:pathLst>
              <a:path w="26670" h="1061720">
                <a:moveTo>
                  <a:pt x="26669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061720">
                <a:moveTo>
                  <a:pt x="0" y="5969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598170"/>
                </a:lnTo>
                <a:lnTo>
                  <a:pt x="0" y="596900"/>
                </a:lnTo>
                <a:close/>
              </a:path>
              <a:path w="26670" h="1061720">
                <a:moveTo>
                  <a:pt x="26669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69" y="598170"/>
                </a:lnTo>
                <a:lnTo>
                  <a:pt x="26669" y="546100"/>
                </a:lnTo>
                <a:close/>
              </a:path>
              <a:path w="26670" h="1061720">
                <a:moveTo>
                  <a:pt x="26669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69" y="546100"/>
                </a:lnTo>
                <a:lnTo>
                  <a:pt x="26669" y="508000"/>
                </a:lnTo>
                <a:close/>
              </a:path>
              <a:path w="26670" h="1061720">
                <a:moveTo>
                  <a:pt x="26669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469900"/>
                </a:lnTo>
                <a:close/>
              </a:path>
              <a:path w="26670" h="1061720">
                <a:moveTo>
                  <a:pt x="0" y="444500"/>
                </a:moveTo>
                <a:lnTo>
                  <a:pt x="0" y="469900"/>
                </a:lnTo>
                <a:lnTo>
                  <a:pt x="26669" y="469900"/>
                </a:lnTo>
                <a:lnTo>
                  <a:pt x="26669" y="445770"/>
                </a:lnTo>
                <a:lnTo>
                  <a:pt x="0" y="444500"/>
                </a:lnTo>
                <a:close/>
              </a:path>
              <a:path w="26670" h="1061720">
                <a:moveTo>
                  <a:pt x="26669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431800"/>
                </a:lnTo>
                <a:close/>
              </a:path>
              <a:path w="26670" h="1061720">
                <a:moveTo>
                  <a:pt x="13334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69" y="431800"/>
                </a:lnTo>
                <a:lnTo>
                  <a:pt x="26669" y="420370"/>
                </a:lnTo>
                <a:lnTo>
                  <a:pt x="13334" y="419735"/>
                </a:lnTo>
                <a:close/>
              </a:path>
              <a:path w="26670" h="1061720">
                <a:moveTo>
                  <a:pt x="0" y="393700"/>
                </a:moveTo>
                <a:lnTo>
                  <a:pt x="0" y="419100"/>
                </a:lnTo>
                <a:lnTo>
                  <a:pt x="13334" y="419735"/>
                </a:lnTo>
                <a:lnTo>
                  <a:pt x="26669" y="419100"/>
                </a:lnTo>
                <a:lnTo>
                  <a:pt x="26669" y="394970"/>
                </a:lnTo>
                <a:lnTo>
                  <a:pt x="0" y="393700"/>
                </a:lnTo>
                <a:close/>
              </a:path>
              <a:path w="26670" h="1061720">
                <a:moveTo>
                  <a:pt x="0" y="381000"/>
                </a:moveTo>
                <a:lnTo>
                  <a:pt x="0" y="393700"/>
                </a:lnTo>
                <a:lnTo>
                  <a:pt x="26669" y="393700"/>
                </a:lnTo>
                <a:lnTo>
                  <a:pt x="26669" y="382270"/>
                </a:lnTo>
                <a:lnTo>
                  <a:pt x="0" y="381000"/>
                </a:lnTo>
                <a:close/>
              </a:path>
              <a:path w="26670" h="1061720">
                <a:moveTo>
                  <a:pt x="0" y="355600"/>
                </a:moveTo>
                <a:lnTo>
                  <a:pt x="0" y="381000"/>
                </a:lnTo>
                <a:lnTo>
                  <a:pt x="26669" y="381000"/>
                </a:lnTo>
                <a:lnTo>
                  <a:pt x="26669" y="356870"/>
                </a:lnTo>
                <a:lnTo>
                  <a:pt x="0" y="355600"/>
                </a:lnTo>
                <a:close/>
              </a:path>
              <a:path w="26670" h="1061720">
                <a:moveTo>
                  <a:pt x="2666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42900"/>
                </a:lnTo>
                <a:close/>
              </a:path>
              <a:path w="26670" h="1061720">
                <a:moveTo>
                  <a:pt x="26669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1061720">
                <a:moveTo>
                  <a:pt x="0" y="241300"/>
                </a:moveTo>
                <a:lnTo>
                  <a:pt x="0" y="330200"/>
                </a:lnTo>
                <a:lnTo>
                  <a:pt x="26669" y="330200"/>
                </a:lnTo>
                <a:lnTo>
                  <a:pt x="26669" y="242570"/>
                </a:lnTo>
                <a:lnTo>
                  <a:pt x="0" y="241300"/>
                </a:lnTo>
                <a:close/>
              </a:path>
              <a:path w="26670" h="1061720">
                <a:moveTo>
                  <a:pt x="26669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15900"/>
                </a:lnTo>
                <a:close/>
              </a:path>
              <a:path w="26670" h="1061720">
                <a:moveTo>
                  <a:pt x="26669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69" y="215900"/>
                </a:lnTo>
                <a:lnTo>
                  <a:pt x="26669" y="165100"/>
                </a:lnTo>
                <a:close/>
              </a:path>
              <a:path w="26670" h="1061720">
                <a:moveTo>
                  <a:pt x="26669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27000"/>
                </a:lnTo>
                <a:close/>
              </a:path>
              <a:path w="26670" h="1061720">
                <a:moveTo>
                  <a:pt x="26669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69" y="127000"/>
                </a:lnTo>
                <a:lnTo>
                  <a:pt x="26669" y="114300"/>
                </a:lnTo>
                <a:close/>
              </a:path>
              <a:path w="26670" h="1061720">
                <a:moveTo>
                  <a:pt x="26669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69" y="114300"/>
                </a:lnTo>
                <a:lnTo>
                  <a:pt x="26669" y="38100"/>
                </a:lnTo>
                <a:close/>
              </a:path>
              <a:path w="26670" h="1061720">
                <a:moveTo>
                  <a:pt x="26669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1061720">
                <a:moveTo>
                  <a:pt x="17779" y="0"/>
                </a:moveTo>
                <a:lnTo>
                  <a:pt x="0" y="0"/>
                </a:lnTo>
                <a:lnTo>
                  <a:pt x="0" y="25400"/>
                </a:lnTo>
                <a:lnTo>
                  <a:pt x="26669" y="25400"/>
                </a:lnTo>
                <a:lnTo>
                  <a:pt x="2666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1061720">
                <a:moveTo>
                  <a:pt x="26669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47700"/>
                </a:lnTo>
                <a:close/>
              </a:path>
              <a:path w="26670" h="1061720">
                <a:moveTo>
                  <a:pt x="26669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0400"/>
                </a:lnTo>
                <a:close/>
              </a:path>
              <a:path w="26670" h="1061720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06172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061720">
                <a:moveTo>
                  <a:pt x="26669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4850"/>
                </a:lnTo>
                <a:close/>
              </a:path>
              <a:path w="26670" h="1061720">
                <a:moveTo>
                  <a:pt x="2666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6600"/>
                </a:lnTo>
                <a:close/>
              </a:path>
              <a:path w="26670" h="1061720">
                <a:moveTo>
                  <a:pt x="2666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69" y="755650"/>
                </a:lnTo>
                <a:lnTo>
                  <a:pt x="26669" y="742950"/>
                </a:lnTo>
                <a:close/>
              </a:path>
              <a:path w="26670" h="1061720">
                <a:moveTo>
                  <a:pt x="26669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755650"/>
                </a:lnTo>
                <a:close/>
              </a:path>
              <a:path w="26670" h="1061720">
                <a:moveTo>
                  <a:pt x="26669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69" y="774700"/>
                </a:lnTo>
                <a:lnTo>
                  <a:pt x="26669" y="762000"/>
                </a:lnTo>
                <a:close/>
              </a:path>
              <a:path w="26670" h="1061720">
                <a:moveTo>
                  <a:pt x="26669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74700"/>
                </a:lnTo>
                <a:close/>
              </a:path>
              <a:path w="26670" h="1061720">
                <a:moveTo>
                  <a:pt x="26669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69" y="869950"/>
                </a:lnTo>
                <a:lnTo>
                  <a:pt x="26669" y="800100"/>
                </a:lnTo>
                <a:close/>
              </a:path>
              <a:path w="26670" h="1061720">
                <a:moveTo>
                  <a:pt x="26669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869950"/>
                </a:lnTo>
                <a:close/>
              </a:path>
              <a:path w="26670" h="1061720">
                <a:moveTo>
                  <a:pt x="26669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69" y="913130"/>
                </a:lnTo>
                <a:lnTo>
                  <a:pt x="26669" y="908050"/>
                </a:lnTo>
                <a:close/>
              </a:path>
              <a:path w="26670" h="1061720">
                <a:moveTo>
                  <a:pt x="26669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13130"/>
                </a:lnTo>
                <a:close/>
              </a:path>
              <a:path w="26670" h="1061720">
                <a:moveTo>
                  <a:pt x="26669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69" y="925829"/>
                </a:lnTo>
                <a:lnTo>
                  <a:pt x="26669" y="919480"/>
                </a:lnTo>
                <a:close/>
              </a:path>
              <a:path w="26670" h="1061720">
                <a:moveTo>
                  <a:pt x="26669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69" y="952500"/>
                </a:lnTo>
                <a:lnTo>
                  <a:pt x="26669" y="925830"/>
                </a:lnTo>
                <a:close/>
              </a:path>
              <a:path w="26670" h="1061720">
                <a:moveTo>
                  <a:pt x="26669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52500"/>
                </a:lnTo>
                <a:close/>
              </a:path>
              <a:path w="26670" h="1061720">
                <a:moveTo>
                  <a:pt x="2666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69" y="977899"/>
                </a:lnTo>
                <a:lnTo>
                  <a:pt x="26669" y="970280"/>
                </a:lnTo>
                <a:close/>
              </a:path>
              <a:path w="26670" h="1061720">
                <a:moveTo>
                  <a:pt x="26669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69" y="990600"/>
                </a:lnTo>
                <a:lnTo>
                  <a:pt x="26669" y="977900"/>
                </a:lnTo>
                <a:close/>
              </a:path>
              <a:path w="26670" h="1061720">
                <a:moveTo>
                  <a:pt x="26669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90600"/>
                </a:lnTo>
                <a:close/>
              </a:path>
              <a:path w="26670" h="1061720">
                <a:moveTo>
                  <a:pt x="26669" y="996950"/>
                </a:moveTo>
                <a:lnTo>
                  <a:pt x="0" y="996950"/>
                </a:lnTo>
                <a:lnTo>
                  <a:pt x="0" y="1014730"/>
                </a:lnTo>
                <a:lnTo>
                  <a:pt x="1269" y="1014730"/>
                </a:lnTo>
                <a:lnTo>
                  <a:pt x="1269" y="1016000"/>
                </a:lnTo>
                <a:lnTo>
                  <a:pt x="2539" y="1016000"/>
                </a:lnTo>
                <a:lnTo>
                  <a:pt x="2539" y="1018540"/>
                </a:lnTo>
                <a:lnTo>
                  <a:pt x="3809" y="1018540"/>
                </a:lnTo>
                <a:lnTo>
                  <a:pt x="3809" y="1021080"/>
                </a:lnTo>
                <a:lnTo>
                  <a:pt x="5079" y="1021080"/>
                </a:lnTo>
                <a:lnTo>
                  <a:pt x="5079" y="1023620"/>
                </a:lnTo>
                <a:lnTo>
                  <a:pt x="6350" y="1023620"/>
                </a:lnTo>
                <a:lnTo>
                  <a:pt x="6350" y="1026160"/>
                </a:lnTo>
                <a:lnTo>
                  <a:pt x="7619" y="1026160"/>
                </a:lnTo>
                <a:lnTo>
                  <a:pt x="7619" y="1028700"/>
                </a:lnTo>
                <a:lnTo>
                  <a:pt x="8889" y="1028700"/>
                </a:lnTo>
                <a:lnTo>
                  <a:pt x="8889" y="1031240"/>
                </a:lnTo>
                <a:lnTo>
                  <a:pt x="10159" y="1031240"/>
                </a:lnTo>
                <a:lnTo>
                  <a:pt x="10159" y="1033780"/>
                </a:lnTo>
                <a:lnTo>
                  <a:pt x="11429" y="1033780"/>
                </a:lnTo>
                <a:lnTo>
                  <a:pt x="11429" y="1035050"/>
                </a:lnTo>
                <a:lnTo>
                  <a:pt x="12700" y="1035050"/>
                </a:lnTo>
                <a:lnTo>
                  <a:pt x="12700" y="1037590"/>
                </a:lnTo>
                <a:lnTo>
                  <a:pt x="13969" y="1037590"/>
                </a:lnTo>
                <a:lnTo>
                  <a:pt x="13969" y="1040130"/>
                </a:lnTo>
                <a:lnTo>
                  <a:pt x="26669" y="1040130"/>
                </a:lnTo>
                <a:lnTo>
                  <a:pt x="26669" y="996950"/>
                </a:lnTo>
                <a:close/>
              </a:path>
              <a:path w="26670" h="1061720">
                <a:moveTo>
                  <a:pt x="26669" y="1040130"/>
                </a:moveTo>
                <a:lnTo>
                  <a:pt x="15239" y="1040130"/>
                </a:lnTo>
                <a:lnTo>
                  <a:pt x="15239" y="1042670"/>
                </a:lnTo>
                <a:lnTo>
                  <a:pt x="16509" y="1042670"/>
                </a:lnTo>
                <a:lnTo>
                  <a:pt x="16509" y="1045210"/>
                </a:lnTo>
                <a:lnTo>
                  <a:pt x="17779" y="1045210"/>
                </a:lnTo>
                <a:lnTo>
                  <a:pt x="17779" y="1047750"/>
                </a:lnTo>
                <a:lnTo>
                  <a:pt x="26669" y="1047750"/>
                </a:lnTo>
                <a:lnTo>
                  <a:pt x="26669" y="1040130"/>
                </a:lnTo>
                <a:close/>
              </a:path>
              <a:path w="26670" h="1061720">
                <a:moveTo>
                  <a:pt x="26669" y="1047750"/>
                </a:moveTo>
                <a:lnTo>
                  <a:pt x="19050" y="1047750"/>
                </a:lnTo>
                <a:lnTo>
                  <a:pt x="19050" y="1050290"/>
                </a:lnTo>
                <a:lnTo>
                  <a:pt x="20319" y="1050290"/>
                </a:lnTo>
                <a:lnTo>
                  <a:pt x="20319" y="1052830"/>
                </a:lnTo>
                <a:lnTo>
                  <a:pt x="21589" y="1052830"/>
                </a:lnTo>
                <a:lnTo>
                  <a:pt x="21589" y="1054100"/>
                </a:lnTo>
                <a:lnTo>
                  <a:pt x="26669" y="1054100"/>
                </a:lnTo>
                <a:lnTo>
                  <a:pt x="26669" y="1047750"/>
                </a:lnTo>
                <a:close/>
              </a:path>
              <a:path w="26670" h="1061720">
                <a:moveTo>
                  <a:pt x="26669" y="1054100"/>
                </a:moveTo>
                <a:lnTo>
                  <a:pt x="22859" y="1054100"/>
                </a:lnTo>
                <a:lnTo>
                  <a:pt x="22859" y="1056640"/>
                </a:lnTo>
                <a:lnTo>
                  <a:pt x="24129" y="1056640"/>
                </a:lnTo>
                <a:lnTo>
                  <a:pt x="24129" y="1059180"/>
                </a:lnTo>
                <a:lnTo>
                  <a:pt x="26669" y="1059180"/>
                </a:lnTo>
                <a:lnTo>
                  <a:pt x="26669" y="1054100"/>
                </a:lnTo>
                <a:close/>
              </a:path>
              <a:path w="26670" h="1061720">
                <a:moveTo>
                  <a:pt x="26669" y="1059180"/>
                </a:moveTo>
                <a:lnTo>
                  <a:pt x="25400" y="1059180"/>
                </a:lnTo>
                <a:lnTo>
                  <a:pt x="25400" y="1061720"/>
                </a:lnTo>
                <a:lnTo>
                  <a:pt x="26669" y="1061720"/>
                </a:lnTo>
                <a:lnTo>
                  <a:pt x="26669" y="105918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655559" y="2974339"/>
            <a:ext cx="27940" cy="1101090"/>
          </a:xfrm>
          <a:custGeom>
            <a:avLst/>
            <a:gdLst/>
            <a:ahLst/>
            <a:cxnLst/>
            <a:rect l="l" t="t" r="r" b="b"/>
            <a:pathLst>
              <a:path w="27940" h="1101089">
                <a:moveTo>
                  <a:pt x="12700" y="0"/>
                </a:moveTo>
                <a:lnTo>
                  <a:pt x="0" y="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10108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101089">
                <a:moveTo>
                  <a:pt x="27940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47700"/>
                </a:lnTo>
                <a:close/>
              </a:path>
              <a:path w="27940" h="110108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0108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101089">
                <a:moveTo>
                  <a:pt x="27940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2150"/>
                </a:lnTo>
                <a:close/>
              </a:path>
              <a:path w="27940" h="1101089">
                <a:moveTo>
                  <a:pt x="2794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23900"/>
                </a:lnTo>
                <a:close/>
              </a:path>
              <a:path w="27940" h="1101089">
                <a:moveTo>
                  <a:pt x="2794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0250"/>
                </a:lnTo>
                <a:close/>
              </a:path>
              <a:path w="27940" h="1101089">
                <a:moveTo>
                  <a:pt x="27940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7940" y="749299"/>
                </a:lnTo>
                <a:lnTo>
                  <a:pt x="27940" y="742950"/>
                </a:lnTo>
                <a:close/>
              </a:path>
              <a:path w="27940" h="1101089">
                <a:moveTo>
                  <a:pt x="2794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49300"/>
                </a:lnTo>
                <a:close/>
              </a:path>
              <a:path w="27940" h="1101089">
                <a:moveTo>
                  <a:pt x="27940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2000"/>
                </a:lnTo>
                <a:close/>
              </a:path>
              <a:path w="27940" h="1101089">
                <a:moveTo>
                  <a:pt x="27940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787400"/>
                </a:lnTo>
                <a:close/>
              </a:path>
              <a:path w="27940" h="1101089">
                <a:moveTo>
                  <a:pt x="27940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57250"/>
                </a:lnTo>
                <a:close/>
              </a:path>
              <a:path w="27940" h="1101089">
                <a:moveTo>
                  <a:pt x="27940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95350"/>
                </a:lnTo>
                <a:close/>
              </a:path>
              <a:path w="27940" h="1101089">
                <a:moveTo>
                  <a:pt x="2794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900430"/>
                </a:lnTo>
                <a:close/>
              </a:path>
              <a:path w="27940" h="1101089">
                <a:moveTo>
                  <a:pt x="27940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906780"/>
                </a:lnTo>
                <a:close/>
              </a:path>
              <a:path w="27940" h="1101089">
                <a:moveTo>
                  <a:pt x="27940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13130"/>
                </a:lnTo>
                <a:close/>
              </a:path>
              <a:path w="27940" h="1101089">
                <a:moveTo>
                  <a:pt x="27940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7940" y="957580"/>
                </a:lnTo>
                <a:lnTo>
                  <a:pt x="27940" y="939800"/>
                </a:lnTo>
                <a:close/>
              </a:path>
              <a:path w="27940" h="1101089">
                <a:moveTo>
                  <a:pt x="2794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57580"/>
                </a:lnTo>
                <a:close/>
              </a:path>
              <a:path w="27940" h="1101089">
                <a:moveTo>
                  <a:pt x="27940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65200"/>
                </a:lnTo>
                <a:close/>
              </a:path>
              <a:path w="27940" h="1101089">
                <a:moveTo>
                  <a:pt x="27940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7900"/>
                </a:lnTo>
                <a:close/>
              </a:path>
              <a:path w="27940" h="1101089">
                <a:moveTo>
                  <a:pt x="27940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84250"/>
                </a:lnTo>
                <a:close/>
              </a:path>
              <a:path w="27940" h="1101089">
                <a:moveTo>
                  <a:pt x="27940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7940" y="1035050"/>
                </a:lnTo>
                <a:lnTo>
                  <a:pt x="27940" y="1027430"/>
                </a:lnTo>
                <a:close/>
              </a:path>
              <a:path w="27940" h="1101089">
                <a:moveTo>
                  <a:pt x="27940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35050"/>
                </a:lnTo>
                <a:close/>
              </a:path>
              <a:path w="27940" h="1101089">
                <a:moveTo>
                  <a:pt x="27940" y="1041400"/>
                </a:moveTo>
                <a:lnTo>
                  <a:pt x="0" y="1041400"/>
                </a:lnTo>
                <a:lnTo>
                  <a:pt x="0" y="1051560"/>
                </a:lnTo>
                <a:lnTo>
                  <a:pt x="1270" y="1051560"/>
                </a:lnTo>
                <a:lnTo>
                  <a:pt x="1270" y="1054100"/>
                </a:lnTo>
                <a:lnTo>
                  <a:pt x="27940" y="1054100"/>
                </a:lnTo>
                <a:lnTo>
                  <a:pt x="27940" y="1041400"/>
                </a:lnTo>
                <a:close/>
              </a:path>
              <a:path w="27940" h="1101089">
                <a:moveTo>
                  <a:pt x="27940" y="1054100"/>
                </a:moveTo>
                <a:lnTo>
                  <a:pt x="2540" y="1054100"/>
                </a:lnTo>
                <a:lnTo>
                  <a:pt x="2540" y="1056640"/>
                </a:lnTo>
                <a:lnTo>
                  <a:pt x="3810" y="1056640"/>
                </a:lnTo>
                <a:lnTo>
                  <a:pt x="3810" y="1059180"/>
                </a:lnTo>
                <a:lnTo>
                  <a:pt x="5080" y="1059180"/>
                </a:lnTo>
                <a:lnTo>
                  <a:pt x="5080" y="1060450"/>
                </a:lnTo>
                <a:lnTo>
                  <a:pt x="27940" y="1060450"/>
                </a:lnTo>
                <a:lnTo>
                  <a:pt x="27940" y="1054100"/>
                </a:lnTo>
                <a:close/>
              </a:path>
              <a:path w="27940" h="1101089">
                <a:moveTo>
                  <a:pt x="27940" y="1060450"/>
                </a:moveTo>
                <a:lnTo>
                  <a:pt x="6350" y="1060450"/>
                </a:lnTo>
                <a:lnTo>
                  <a:pt x="6350" y="1062990"/>
                </a:lnTo>
                <a:lnTo>
                  <a:pt x="7620" y="1062990"/>
                </a:lnTo>
                <a:lnTo>
                  <a:pt x="7620" y="1065530"/>
                </a:lnTo>
                <a:lnTo>
                  <a:pt x="8890" y="1065530"/>
                </a:lnTo>
                <a:lnTo>
                  <a:pt x="8890" y="1068070"/>
                </a:lnTo>
                <a:lnTo>
                  <a:pt x="10160" y="1068070"/>
                </a:lnTo>
                <a:lnTo>
                  <a:pt x="10160" y="1070610"/>
                </a:lnTo>
                <a:lnTo>
                  <a:pt x="11430" y="1070610"/>
                </a:lnTo>
                <a:lnTo>
                  <a:pt x="11430" y="1073150"/>
                </a:lnTo>
                <a:lnTo>
                  <a:pt x="27940" y="1073150"/>
                </a:lnTo>
                <a:lnTo>
                  <a:pt x="27940" y="1060450"/>
                </a:lnTo>
                <a:close/>
              </a:path>
              <a:path w="27940" h="1101089">
                <a:moveTo>
                  <a:pt x="27940" y="1073150"/>
                </a:moveTo>
                <a:lnTo>
                  <a:pt x="12700" y="1073150"/>
                </a:lnTo>
                <a:lnTo>
                  <a:pt x="12700" y="1075690"/>
                </a:lnTo>
                <a:lnTo>
                  <a:pt x="13970" y="1075690"/>
                </a:lnTo>
                <a:lnTo>
                  <a:pt x="13970" y="1078230"/>
                </a:lnTo>
                <a:lnTo>
                  <a:pt x="27940" y="1078230"/>
                </a:lnTo>
                <a:lnTo>
                  <a:pt x="27940" y="1073150"/>
                </a:lnTo>
                <a:close/>
              </a:path>
              <a:path w="27940" h="1101089">
                <a:moveTo>
                  <a:pt x="27940" y="1078230"/>
                </a:moveTo>
                <a:lnTo>
                  <a:pt x="15240" y="1078230"/>
                </a:lnTo>
                <a:lnTo>
                  <a:pt x="15240" y="1080770"/>
                </a:lnTo>
                <a:lnTo>
                  <a:pt x="16510" y="1080770"/>
                </a:lnTo>
                <a:lnTo>
                  <a:pt x="16510" y="1082040"/>
                </a:lnTo>
                <a:lnTo>
                  <a:pt x="17780" y="1082040"/>
                </a:lnTo>
                <a:lnTo>
                  <a:pt x="17780" y="1084580"/>
                </a:lnTo>
                <a:lnTo>
                  <a:pt x="27940" y="1084580"/>
                </a:lnTo>
                <a:lnTo>
                  <a:pt x="27940" y="1078230"/>
                </a:lnTo>
                <a:close/>
              </a:path>
              <a:path w="27940" h="1101089">
                <a:moveTo>
                  <a:pt x="27940" y="1084580"/>
                </a:moveTo>
                <a:lnTo>
                  <a:pt x="19050" y="1084580"/>
                </a:lnTo>
                <a:lnTo>
                  <a:pt x="19050" y="1087120"/>
                </a:lnTo>
                <a:lnTo>
                  <a:pt x="20320" y="1087120"/>
                </a:lnTo>
                <a:lnTo>
                  <a:pt x="20320" y="1089660"/>
                </a:lnTo>
                <a:lnTo>
                  <a:pt x="21590" y="1089660"/>
                </a:lnTo>
                <a:lnTo>
                  <a:pt x="21590" y="1092200"/>
                </a:lnTo>
                <a:lnTo>
                  <a:pt x="27940" y="1092200"/>
                </a:lnTo>
                <a:lnTo>
                  <a:pt x="27940" y="1084580"/>
                </a:lnTo>
                <a:close/>
              </a:path>
              <a:path w="27940" h="1101089">
                <a:moveTo>
                  <a:pt x="27940" y="1092200"/>
                </a:moveTo>
                <a:lnTo>
                  <a:pt x="22860" y="1092200"/>
                </a:lnTo>
                <a:lnTo>
                  <a:pt x="22860" y="1094740"/>
                </a:lnTo>
                <a:lnTo>
                  <a:pt x="24130" y="1094740"/>
                </a:lnTo>
                <a:lnTo>
                  <a:pt x="24130" y="1097280"/>
                </a:lnTo>
                <a:lnTo>
                  <a:pt x="27940" y="1097280"/>
                </a:lnTo>
                <a:lnTo>
                  <a:pt x="27940" y="1092200"/>
                </a:lnTo>
                <a:close/>
              </a:path>
              <a:path w="27940" h="1101089">
                <a:moveTo>
                  <a:pt x="27940" y="1097280"/>
                </a:moveTo>
                <a:lnTo>
                  <a:pt x="25400" y="1097280"/>
                </a:lnTo>
                <a:lnTo>
                  <a:pt x="25400" y="1099820"/>
                </a:lnTo>
                <a:lnTo>
                  <a:pt x="26670" y="1099820"/>
                </a:lnTo>
                <a:lnTo>
                  <a:pt x="26670" y="1101090"/>
                </a:lnTo>
                <a:lnTo>
                  <a:pt x="27940" y="1101090"/>
                </a:lnTo>
                <a:lnTo>
                  <a:pt x="27940" y="1097280"/>
                </a:lnTo>
                <a:close/>
              </a:path>
            </a:pathLst>
          </a:custGeom>
          <a:solidFill>
            <a:srgbClr val="2244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683500" y="2987039"/>
            <a:ext cx="27940" cy="1141730"/>
          </a:xfrm>
          <a:custGeom>
            <a:avLst/>
            <a:gdLst/>
            <a:ahLst/>
            <a:cxnLst/>
            <a:rect l="l" t="t" r="r" b="b"/>
            <a:pathLst>
              <a:path w="27940" h="1141729">
                <a:moveTo>
                  <a:pt x="5079" y="0"/>
                </a:moveTo>
                <a:lnTo>
                  <a:pt x="0" y="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80" y="12700"/>
                </a:lnTo>
                <a:lnTo>
                  <a:pt x="5079" y="0"/>
                </a:lnTo>
                <a:close/>
              </a:path>
              <a:path w="27940" h="1141729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1141729">
                <a:moveTo>
                  <a:pt x="27940" y="635000"/>
                </a:moveTo>
                <a:lnTo>
                  <a:pt x="0" y="635000"/>
                </a:lnTo>
                <a:lnTo>
                  <a:pt x="0" y="654050"/>
                </a:lnTo>
                <a:lnTo>
                  <a:pt x="27940" y="654050"/>
                </a:lnTo>
                <a:lnTo>
                  <a:pt x="27940" y="635000"/>
                </a:lnTo>
                <a:close/>
              </a:path>
              <a:path w="27940" h="1141729">
                <a:moveTo>
                  <a:pt x="2794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54050"/>
                </a:lnTo>
                <a:close/>
              </a:path>
              <a:path w="27940" h="114172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41729">
                <a:moveTo>
                  <a:pt x="27940" y="679450"/>
                </a:moveTo>
                <a:lnTo>
                  <a:pt x="0" y="67945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79450"/>
                </a:lnTo>
                <a:close/>
              </a:path>
              <a:path w="27940" h="1141729">
                <a:moveTo>
                  <a:pt x="2794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11200"/>
                </a:lnTo>
                <a:close/>
              </a:path>
              <a:path w="27940" h="114172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141729">
                <a:moveTo>
                  <a:pt x="27940" y="730250"/>
                </a:moveTo>
                <a:lnTo>
                  <a:pt x="0" y="73025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30250"/>
                </a:lnTo>
                <a:close/>
              </a:path>
              <a:path w="27940" h="1141729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1141729">
                <a:moveTo>
                  <a:pt x="27940" y="749300"/>
                </a:moveTo>
                <a:lnTo>
                  <a:pt x="0" y="74930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9300"/>
                </a:lnTo>
                <a:close/>
              </a:path>
              <a:path w="27940" h="1141729">
                <a:moveTo>
                  <a:pt x="27940" y="774700"/>
                </a:moveTo>
                <a:lnTo>
                  <a:pt x="0" y="77470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774700"/>
                </a:lnTo>
                <a:close/>
              </a:path>
              <a:path w="27940" h="1141729">
                <a:moveTo>
                  <a:pt x="27940" y="844550"/>
                </a:moveTo>
                <a:lnTo>
                  <a:pt x="0" y="84455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44550"/>
                </a:lnTo>
                <a:close/>
              </a:path>
              <a:path w="27940" h="1141729">
                <a:moveTo>
                  <a:pt x="27940" y="882650"/>
                </a:moveTo>
                <a:lnTo>
                  <a:pt x="0" y="882650"/>
                </a:lnTo>
                <a:lnTo>
                  <a:pt x="0" y="887730"/>
                </a:lnTo>
                <a:lnTo>
                  <a:pt x="27940" y="887730"/>
                </a:lnTo>
                <a:lnTo>
                  <a:pt x="27940" y="882650"/>
                </a:lnTo>
                <a:close/>
              </a:path>
              <a:path w="27940" h="1141729">
                <a:moveTo>
                  <a:pt x="2794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7730"/>
                </a:lnTo>
                <a:close/>
              </a:path>
              <a:path w="27940" h="1141729">
                <a:moveTo>
                  <a:pt x="27940" y="894080"/>
                </a:moveTo>
                <a:lnTo>
                  <a:pt x="0" y="894080"/>
                </a:lnTo>
                <a:lnTo>
                  <a:pt x="0" y="900429"/>
                </a:lnTo>
                <a:lnTo>
                  <a:pt x="27940" y="900429"/>
                </a:lnTo>
                <a:lnTo>
                  <a:pt x="27940" y="894080"/>
                </a:lnTo>
                <a:close/>
              </a:path>
              <a:path w="27940" h="1141729">
                <a:moveTo>
                  <a:pt x="27940" y="900430"/>
                </a:moveTo>
                <a:lnTo>
                  <a:pt x="0" y="90043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00430"/>
                </a:lnTo>
                <a:close/>
              </a:path>
              <a:path w="27940" h="1141729">
                <a:moveTo>
                  <a:pt x="27940" y="927100"/>
                </a:moveTo>
                <a:lnTo>
                  <a:pt x="0" y="92710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27100"/>
                </a:lnTo>
                <a:close/>
              </a:path>
              <a:path w="27940" h="1141729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141729">
                <a:moveTo>
                  <a:pt x="27940" y="952500"/>
                </a:moveTo>
                <a:lnTo>
                  <a:pt x="0" y="95250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52500"/>
                </a:lnTo>
                <a:close/>
              </a:path>
              <a:path w="27940" h="1141729">
                <a:moveTo>
                  <a:pt x="27940" y="965200"/>
                </a:moveTo>
                <a:lnTo>
                  <a:pt x="0" y="965200"/>
                </a:lnTo>
                <a:lnTo>
                  <a:pt x="0" y="971550"/>
                </a:lnTo>
                <a:lnTo>
                  <a:pt x="27940" y="971550"/>
                </a:lnTo>
                <a:lnTo>
                  <a:pt x="27940" y="965200"/>
                </a:lnTo>
                <a:close/>
              </a:path>
              <a:path w="27940" h="1141729">
                <a:moveTo>
                  <a:pt x="27940" y="971550"/>
                </a:moveTo>
                <a:lnTo>
                  <a:pt x="0" y="97155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971550"/>
                </a:lnTo>
                <a:close/>
              </a:path>
              <a:path w="27940" h="1141729">
                <a:moveTo>
                  <a:pt x="27940" y="1014730"/>
                </a:moveTo>
                <a:lnTo>
                  <a:pt x="0" y="101473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1014730"/>
                </a:lnTo>
                <a:close/>
              </a:path>
              <a:path w="27940" h="1141729">
                <a:moveTo>
                  <a:pt x="27940" y="1022350"/>
                </a:moveTo>
                <a:lnTo>
                  <a:pt x="0" y="102235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22350"/>
                </a:lnTo>
                <a:close/>
              </a:path>
              <a:path w="27940" h="1141729">
                <a:moveTo>
                  <a:pt x="27940" y="1028700"/>
                </a:moveTo>
                <a:lnTo>
                  <a:pt x="0" y="102870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28700"/>
                </a:lnTo>
                <a:close/>
              </a:path>
              <a:path w="27940" h="1141729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141729">
                <a:moveTo>
                  <a:pt x="27940" y="1071880"/>
                </a:moveTo>
                <a:lnTo>
                  <a:pt x="0" y="1071880"/>
                </a:lnTo>
                <a:lnTo>
                  <a:pt x="0" y="1090930"/>
                </a:lnTo>
                <a:lnTo>
                  <a:pt x="1270" y="1090930"/>
                </a:lnTo>
                <a:lnTo>
                  <a:pt x="1270" y="1093470"/>
                </a:lnTo>
                <a:lnTo>
                  <a:pt x="2540" y="1093470"/>
                </a:lnTo>
                <a:lnTo>
                  <a:pt x="2540" y="1096010"/>
                </a:lnTo>
                <a:lnTo>
                  <a:pt x="3809" y="1096010"/>
                </a:lnTo>
                <a:lnTo>
                  <a:pt x="3809" y="1098550"/>
                </a:lnTo>
                <a:lnTo>
                  <a:pt x="5079" y="1098550"/>
                </a:lnTo>
                <a:lnTo>
                  <a:pt x="5079" y="1101090"/>
                </a:lnTo>
                <a:lnTo>
                  <a:pt x="6350" y="1101090"/>
                </a:lnTo>
                <a:lnTo>
                  <a:pt x="6350" y="1103630"/>
                </a:lnTo>
                <a:lnTo>
                  <a:pt x="27940" y="1103630"/>
                </a:lnTo>
                <a:lnTo>
                  <a:pt x="27940" y="1071880"/>
                </a:lnTo>
                <a:close/>
              </a:path>
              <a:path w="27940" h="1141729">
                <a:moveTo>
                  <a:pt x="27940" y="1103630"/>
                </a:moveTo>
                <a:lnTo>
                  <a:pt x="7620" y="1103630"/>
                </a:lnTo>
                <a:lnTo>
                  <a:pt x="7620" y="1106170"/>
                </a:lnTo>
                <a:lnTo>
                  <a:pt x="8890" y="1106170"/>
                </a:lnTo>
                <a:lnTo>
                  <a:pt x="8890" y="1107440"/>
                </a:lnTo>
                <a:lnTo>
                  <a:pt x="10159" y="1107440"/>
                </a:lnTo>
                <a:lnTo>
                  <a:pt x="10159" y="1109980"/>
                </a:lnTo>
                <a:lnTo>
                  <a:pt x="27940" y="1109980"/>
                </a:lnTo>
                <a:lnTo>
                  <a:pt x="27940" y="1103630"/>
                </a:lnTo>
                <a:close/>
              </a:path>
              <a:path w="27940" h="1141729">
                <a:moveTo>
                  <a:pt x="27940" y="1109980"/>
                </a:moveTo>
                <a:lnTo>
                  <a:pt x="11429" y="1109980"/>
                </a:lnTo>
                <a:lnTo>
                  <a:pt x="11429" y="1112520"/>
                </a:lnTo>
                <a:lnTo>
                  <a:pt x="12700" y="1112520"/>
                </a:lnTo>
                <a:lnTo>
                  <a:pt x="12700" y="1115060"/>
                </a:lnTo>
                <a:lnTo>
                  <a:pt x="13970" y="1115060"/>
                </a:lnTo>
                <a:lnTo>
                  <a:pt x="13970" y="1117600"/>
                </a:lnTo>
                <a:lnTo>
                  <a:pt x="27940" y="1117600"/>
                </a:lnTo>
                <a:lnTo>
                  <a:pt x="27940" y="1109980"/>
                </a:lnTo>
                <a:close/>
              </a:path>
              <a:path w="27940" h="1141729">
                <a:moveTo>
                  <a:pt x="27940" y="1117600"/>
                </a:moveTo>
                <a:lnTo>
                  <a:pt x="15240" y="1117600"/>
                </a:lnTo>
                <a:lnTo>
                  <a:pt x="15240" y="1120140"/>
                </a:lnTo>
                <a:lnTo>
                  <a:pt x="16509" y="1120140"/>
                </a:lnTo>
                <a:lnTo>
                  <a:pt x="16509" y="1122680"/>
                </a:lnTo>
                <a:lnTo>
                  <a:pt x="17779" y="1122680"/>
                </a:lnTo>
                <a:lnTo>
                  <a:pt x="17779" y="1125220"/>
                </a:lnTo>
                <a:lnTo>
                  <a:pt x="19050" y="1125220"/>
                </a:lnTo>
                <a:lnTo>
                  <a:pt x="19050" y="1126490"/>
                </a:lnTo>
                <a:lnTo>
                  <a:pt x="20320" y="1126490"/>
                </a:lnTo>
                <a:lnTo>
                  <a:pt x="20320" y="1129030"/>
                </a:lnTo>
                <a:lnTo>
                  <a:pt x="21590" y="1129030"/>
                </a:lnTo>
                <a:lnTo>
                  <a:pt x="21590" y="1131570"/>
                </a:lnTo>
                <a:lnTo>
                  <a:pt x="22859" y="1131570"/>
                </a:lnTo>
                <a:lnTo>
                  <a:pt x="22859" y="1134110"/>
                </a:lnTo>
                <a:lnTo>
                  <a:pt x="24129" y="1134110"/>
                </a:lnTo>
                <a:lnTo>
                  <a:pt x="24129" y="1136650"/>
                </a:lnTo>
                <a:lnTo>
                  <a:pt x="25400" y="1136650"/>
                </a:lnTo>
                <a:lnTo>
                  <a:pt x="25400" y="1139190"/>
                </a:lnTo>
                <a:lnTo>
                  <a:pt x="26670" y="1139190"/>
                </a:lnTo>
                <a:lnTo>
                  <a:pt x="26670" y="1141730"/>
                </a:lnTo>
                <a:lnTo>
                  <a:pt x="27940" y="1141730"/>
                </a:lnTo>
                <a:lnTo>
                  <a:pt x="27940" y="11176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711440" y="3012439"/>
            <a:ext cx="26670" cy="1165860"/>
          </a:xfrm>
          <a:custGeom>
            <a:avLst/>
            <a:gdLst/>
            <a:ahLst/>
            <a:cxnLst/>
            <a:rect l="l" t="t" r="r" b="b"/>
            <a:pathLst>
              <a:path w="26670" h="1165860">
                <a:moveTo>
                  <a:pt x="19049" y="0"/>
                </a:moveTo>
                <a:lnTo>
                  <a:pt x="0" y="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1165860">
                <a:moveTo>
                  <a:pt x="2666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1165860">
                <a:moveTo>
                  <a:pt x="26669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69" y="628650"/>
                </a:lnTo>
                <a:lnTo>
                  <a:pt x="26669" y="609600"/>
                </a:lnTo>
                <a:close/>
              </a:path>
              <a:path w="26670" h="1165860">
                <a:moveTo>
                  <a:pt x="2666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69" y="641350"/>
                </a:lnTo>
                <a:lnTo>
                  <a:pt x="26669" y="628650"/>
                </a:lnTo>
                <a:close/>
              </a:path>
              <a:path w="26670" h="1165860">
                <a:moveTo>
                  <a:pt x="2666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69" y="654050"/>
                </a:lnTo>
                <a:lnTo>
                  <a:pt x="26669" y="641350"/>
                </a:lnTo>
                <a:close/>
              </a:path>
              <a:path w="26670" h="1165860">
                <a:moveTo>
                  <a:pt x="26669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54050"/>
                </a:lnTo>
                <a:close/>
              </a:path>
              <a:path w="26670" h="1165860">
                <a:moveTo>
                  <a:pt x="26669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85800"/>
                </a:lnTo>
                <a:close/>
              </a:path>
              <a:path w="26670" h="116586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165860">
                <a:moveTo>
                  <a:pt x="26669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69" y="711199"/>
                </a:lnTo>
                <a:lnTo>
                  <a:pt x="26669" y="704850"/>
                </a:lnTo>
                <a:close/>
              </a:path>
              <a:path w="26670" h="1165860">
                <a:moveTo>
                  <a:pt x="2666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711200"/>
                </a:lnTo>
                <a:close/>
              </a:path>
              <a:path w="26670" h="1165860">
                <a:moveTo>
                  <a:pt x="26669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3900"/>
                </a:lnTo>
                <a:close/>
              </a:path>
              <a:path w="26670" h="1165860">
                <a:moveTo>
                  <a:pt x="26669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69" y="819150"/>
                </a:lnTo>
                <a:lnTo>
                  <a:pt x="26669" y="749300"/>
                </a:lnTo>
                <a:close/>
              </a:path>
              <a:path w="26670" h="1165860">
                <a:moveTo>
                  <a:pt x="26669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19150"/>
                </a:lnTo>
                <a:close/>
              </a:path>
              <a:path w="26670" h="1165860">
                <a:moveTo>
                  <a:pt x="26669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69" y="862330"/>
                </a:lnTo>
                <a:lnTo>
                  <a:pt x="26669" y="857250"/>
                </a:lnTo>
                <a:close/>
              </a:path>
              <a:path w="26670" h="1165860">
                <a:moveTo>
                  <a:pt x="2666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2330"/>
                </a:lnTo>
                <a:close/>
              </a:path>
              <a:path w="26670" h="1165860">
                <a:moveTo>
                  <a:pt x="26669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80"/>
                </a:lnTo>
                <a:close/>
              </a:path>
              <a:path w="26670" h="1165860">
                <a:moveTo>
                  <a:pt x="26669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69" y="901700"/>
                </a:lnTo>
                <a:lnTo>
                  <a:pt x="26669" y="875030"/>
                </a:lnTo>
                <a:close/>
              </a:path>
              <a:path w="26670" h="1165860">
                <a:moveTo>
                  <a:pt x="26669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01700"/>
                </a:lnTo>
                <a:close/>
              </a:path>
              <a:path w="26670" h="1165860">
                <a:moveTo>
                  <a:pt x="26669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69" y="927099"/>
                </a:lnTo>
                <a:lnTo>
                  <a:pt x="26669" y="919480"/>
                </a:lnTo>
                <a:close/>
              </a:path>
              <a:path w="26670" h="1165860">
                <a:moveTo>
                  <a:pt x="26669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27100"/>
                </a:lnTo>
                <a:close/>
              </a:path>
              <a:path w="26670" h="1165860">
                <a:moveTo>
                  <a:pt x="26669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69" y="946150"/>
                </a:lnTo>
                <a:lnTo>
                  <a:pt x="26669" y="939800"/>
                </a:lnTo>
                <a:close/>
              </a:path>
              <a:path w="26670" h="1165860">
                <a:moveTo>
                  <a:pt x="26669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46150"/>
                </a:lnTo>
                <a:close/>
              </a:path>
              <a:path w="26670" h="1165860">
                <a:moveTo>
                  <a:pt x="26669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89330"/>
                </a:lnTo>
                <a:close/>
              </a:path>
              <a:path w="26670" h="1165860">
                <a:moveTo>
                  <a:pt x="26669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69" y="1003300"/>
                </a:lnTo>
                <a:lnTo>
                  <a:pt x="26669" y="996950"/>
                </a:lnTo>
                <a:close/>
              </a:path>
              <a:path w="26670" h="1165860">
                <a:moveTo>
                  <a:pt x="26669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69" y="1040130"/>
                </a:lnTo>
                <a:lnTo>
                  <a:pt x="26669" y="1003300"/>
                </a:lnTo>
                <a:close/>
              </a:path>
              <a:path w="26670" h="1165860">
                <a:moveTo>
                  <a:pt x="26669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69" y="1046479"/>
                </a:lnTo>
                <a:lnTo>
                  <a:pt x="26669" y="1040130"/>
                </a:lnTo>
                <a:close/>
              </a:path>
              <a:path w="26670" h="1165860">
                <a:moveTo>
                  <a:pt x="26669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46480"/>
                </a:lnTo>
                <a:close/>
              </a:path>
              <a:path w="26670" h="1165860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65860">
                <a:moveTo>
                  <a:pt x="26669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69" y="1092199"/>
                </a:lnTo>
                <a:lnTo>
                  <a:pt x="26669" y="1084580"/>
                </a:lnTo>
                <a:close/>
              </a:path>
              <a:path w="26670" h="1165860">
                <a:moveTo>
                  <a:pt x="26669" y="1092200"/>
                </a:moveTo>
                <a:lnTo>
                  <a:pt x="0" y="1092200"/>
                </a:lnTo>
                <a:lnTo>
                  <a:pt x="0" y="1118870"/>
                </a:lnTo>
                <a:lnTo>
                  <a:pt x="1269" y="1118870"/>
                </a:lnTo>
                <a:lnTo>
                  <a:pt x="1269" y="1120140"/>
                </a:lnTo>
                <a:lnTo>
                  <a:pt x="2539" y="1120140"/>
                </a:lnTo>
                <a:lnTo>
                  <a:pt x="2539" y="1122680"/>
                </a:lnTo>
                <a:lnTo>
                  <a:pt x="3809" y="1122680"/>
                </a:lnTo>
                <a:lnTo>
                  <a:pt x="3809" y="1125220"/>
                </a:lnTo>
                <a:lnTo>
                  <a:pt x="5079" y="1125220"/>
                </a:lnTo>
                <a:lnTo>
                  <a:pt x="5079" y="1127760"/>
                </a:lnTo>
                <a:lnTo>
                  <a:pt x="6350" y="1127760"/>
                </a:lnTo>
                <a:lnTo>
                  <a:pt x="6350" y="1130300"/>
                </a:lnTo>
                <a:lnTo>
                  <a:pt x="26669" y="1130300"/>
                </a:lnTo>
                <a:lnTo>
                  <a:pt x="26669" y="1092200"/>
                </a:lnTo>
                <a:close/>
              </a:path>
              <a:path w="26670" h="1165860">
                <a:moveTo>
                  <a:pt x="26669" y="1130300"/>
                </a:moveTo>
                <a:lnTo>
                  <a:pt x="7619" y="1130300"/>
                </a:lnTo>
                <a:lnTo>
                  <a:pt x="7619" y="1132840"/>
                </a:lnTo>
                <a:lnTo>
                  <a:pt x="8889" y="1132840"/>
                </a:lnTo>
                <a:lnTo>
                  <a:pt x="8889" y="1135380"/>
                </a:lnTo>
                <a:lnTo>
                  <a:pt x="26669" y="1135380"/>
                </a:lnTo>
                <a:lnTo>
                  <a:pt x="26669" y="1130300"/>
                </a:lnTo>
                <a:close/>
              </a:path>
              <a:path w="26670" h="1165860">
                <a:moveTo>
                  <a:pt x="26669" y="1135380"/>
                </a:moveTo>
                <a:lnTo>
                  <a:pt x="10159" y="1135380"/>
                </a:lnTo>
                <a:lnTo>
                  <a:pt x="10159" y="1137920"/>
                </a:lnTo>
                <a:lnTo>
                  <a:pt x="11429" y="1137920"/>
                </a:lnTo>
                <a:lnTo>
                  <a:pt x="11429" y="1139190"/>
                </a:lnTo>
                <a:lnTo>
                  <a:pt x="12700" y="1139190"/>
                </a:lnTo>
                <a:lnTo>
                  <a:pt x="12700" y="1141730"/>
                </a:lnTo>
                <a:lnTo>
                  <a:pt x="26669" y="1141730"/>
                </a:lnTo>
                <a:lnTo>
                  <a:pt x="26669" y="1135380"/>
                </a:lnTo>
                <a:close/>
              </a:path>
              <a:path w="26670" h="1165860">
                <a:moveTo>
                  <a:pt x="26669" y="1141730"/>
                </a:moveTo>
                <a:lnTo>
                  <a:pt x="13969" y="1141730"/>
                </a:lnTo>
                <a:lnTo>
                  <a:pt x="13969" y="1144270"/>
                </a:lnTo>
                <a:lnTo>
                  <a:pt x="15239" y="1144270"/>
                </a:lnTo>
                <a:lnTo>
                  <a:pt x="15239" y="1146810"/>
                </a:lnTo>
                <a:lnTo>
                  <a:pt x="16509" y="1146810"/>
                </a:lnTo>
                <a:lnTo>
                  <a:pt x="16509" y="1149350"/>
                </a:lnTo>
                <a:lnTo>
                  <a:pt x="26669" y="1149350"/>
                </a:lnTo>
                <a:lnTo>
                  <a:pt x="26669" y="1141730"/>
                </a:lnTo>
                <a:close/>
              </a:path>
              <a:path w="26670" h="1165860">
                <a:moveTo>
                  <a:pt x="26669" y="1149350"/>
                </a:moveTo>
                <a:lnTo>
                  <a:pt x="17779" y="1149350"/>
                </a:lnTo>
                <a:lnTo>
                  <a:pt x="17779" y="1151890"/>
                </a:lnTo>
                <a:lnTo>
                  <a:pt x="19050" y="1151890"/>
                </a:lnTo>
                <a:lnTo>
                  <a:pt x="19050" y="1154430"/>
                </a:lnTo>
                <a:lnTo>
                  <a:pt x="26669" y="1154430"/>
                </a:lnTo>
                <a:lnTo>
                  <a:pt x="26669" y="1149350"/>
                </a:lnTo>
                <a:close/>
              </a:path>
              <a:path w="26670" h="1165860">
                <a:moveTo>
                  <a:pt x="26669" y="1154430"/>
                </a:moveTo>
                <a:lnTo>
                  <a:pt x="20319" y="1154430"/>
                </a:lnTo>
                <a:lnTo>
                  <a:pt x="20319" y="1156970"/>
                </a:lnTo>
                <a:lnTo>
                  <a:pt x="21589" y="1156970"/>
                </a:lnTo>
                <a:lnTo>
                  <a:pt x="21589" y="1158240"/>
                </a:lnTo>
                <a:lnTo>
                  <a:pt x="22859" y="1158240"/>
                </a:lnTo>
                <a:lnTo>
                  <a:pt x="22859" y="1160780"/>
                </a:lnTo>
                <a:lnTo>
                  <a:pt x="26669" y="1160780"/>
                </a:lnTo>
                <a:lnTo>
                  <a:pt x="26669" y="1154430"/>
                </a:lnTo>
                <a:close/>
              </a:path>
              <a:path w="26670" h="1165860">
                <a:moveTo>
                  <a:pt x="26669" y="1160780"/>
                </a:moveTo>
                <a:lnTo>
                  <a:pt x="24129" y="1160780"/>
                </a:lnTo>
                <a:lnTo>
                  <a:pt x="24129" y="1163320"/>
                </a:lnTo>
                <a:lnTo>
                  <a:pt x="25400" y="1163320"/>
                </a:lnTo>
                <a:lnTo>
                  <a:pt x="25400" y="1165860"/>
                </a:lnTo>
                <a:lnTo>
                  <a:pt x="26669" y="1165860"/>
                </a:lnTo>
                <a:lnTo>
                  <a:pt x="26669" y="1160780"/>
                </a:lnTo>
                <a:close/>
              </a:path>
            </a:pathLst>
          </a:custGeom>
          <a:solidFill>
            <a:srgbClr val="2244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738109" y="3025139"/>
            <a:ext cx="27940" cy="1205230"/>
          </a:xfrm>
          <a:custGeom>
            <a:avLst/>
            <a:gdLst/>
            <a:ahLst/>
            <a:cxnLst/>
            <a:rect l="l" t="t" r="r" b="b"/>
            <a:pathLst>
              <a:path w="27940" h="1205229">
                <a:moveTo>
                  <a:pt x="12700" y="0"/>
                </a:moveTo>
                <a:lnTo>
                  <a:pt x="0" y="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205229">
                <a:moveTo>
                  <a:pt x="2794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1205229">
                <a:moveTo>
                  <a:pt x="27940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96900"/>
                </a:lnTo>
                <a:close/>
              </a:path>
              <a:path w="27940" h="120522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205229">
                <a:moveTo>
                  <a:pt x="2794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28650"/>
                </a:lnTo>
                <a:close/>
              </a:path>
              <a:path w="27940" h="1205229">
                <a:moveTo>
                  <a:pt x="27940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1350"/>
                </a:lnTo>
                <a:close/>
              </a:path>
              <a:path w="27940" h="1205229">
                <a:moveTo>
                  <a:pt x="2794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73100"/>
                </a:lnTo>
                <a:close/>
              </a:path>
              <a:path w="27940" h="120522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205229">
                <a:moveTo>
                  <a:pt x="27940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92150"/>
                </a:lnTo>
                <a:close/>
              </a:path>
              <a:path w="27940" h="1205229">
                <a:moveTo>
                  <a:pt x="2794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98500"/>
                </a:lnTo>
                <a:close/>
              </a:path>
              <a:path w="27940" h="1205229">
                <a:moveTo>
                  <a:pt x="27940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11200"/>
                </a:lnTo>
                <a:close/>
              </a:path>
              <a:path w="27940" h="1205229">
                <a:moveTo>
                  <a:pt x="27940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36600"/>
                </a:lnTo>
                <a:close/>
              </a:path>
              <a:path w="27940" h="1205229">
                <a:moveTo>
                  <a:pt x="27940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06450"/>
                </a:lnTo>
                <a:close/>
              </a:path>
              <a:path w="27940" h="1205229">
                <a:moveTo>
                  <a:pt x="2794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44550"/>
                </a:lnTo>
                <a:close/>
              </a:path>
              <a:path w="27940" h="1205229">
                <a:moveTo>
                  <a:pt x="2794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49630"/>
                </a:lnTo>
                <a:close/>
              </a:path>
              <a:path w="27940" h="1205229">
                <a:moveTo>
                  <a:pt x="27940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40" y="862329"/>
                </a:lnTo>
                <a:lnTo>
                  <a:pt x="27940" y="855980"/>
                </a:lnTo>
                <a:close/>
              </a:path>
              <a:path w="27940" h="1205229">
                <a:moveTo>
                  <a:pt x="27940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62330"/>
                </a:lnTo>
                <a:close/>
              </a:path>
              <a:path w="27940" h="1205229">
                <a:moveTo>
                  <a:pt x="27940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9000"/>
                </a:lnTo>
                <a:close/>
              </a:path>
              <a:path w="27940" h="1205229">
                <a:moveTo>
                  <a:pt x="2794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906780"/>
                </a:lnTo>
                <a:close/>
              </a:path>
              <a:path w="27940" h="1205229">
                <a:moveTo>
                  <a:pt x="27940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14400"/>
                </a:lnTo>
                <a:close/>
              </a:path>
              <a:path w="27940" h="1205229">
                <a:moveTo>
                  <a:pt x="27940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927100"/>
                </a:lnTo>
                <a:close/>
              </a:path>
              <a:path w="27940" h="1205229">
                <a:moveTo>
                  <a:pt x="27940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33450"/>
                </a:lnTo>
                <a:close/>
              </a:path>
              <a:path w="27940" h="1205229">
                <a:moveTo>
                  <a:pt x="27940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6630"/>
                </a:lnTo>
                <a:close/>
              </a:path>
              <a:path w="27940" h="1205229">
                <a:moveTo>
                  <a:pt x="27940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4250"/>
                </a:lnTo>
                <a:close/>
              </a:path>
              <a:path w="27940" h="1205229">
                <a:moveTo>
                  <a:pt x="27940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90600"/>
                </a:lnTo>
                <a:close/>
              </a:path>
              <a:path w="27940" h="1205229">
                <a:moveTo>
                  <a:pt x="27940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40" y="1033779"/>
                </a:lnTo>
                <a:lnTo>
                  <a:pt x="27940" y="1027430"/>
                </a:lnTo>
                <a:close/>
              </a:path>
              <a:path w="27940" h="1205229">
                <a:moveTo>
                  <a:pt x="27940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33780"/>
                </a:lnTo>
                <a:close/>
              </a:path>
              <a:path w="27940" h="1205229">
                <a:moveTo>
                  <a:pt x="27940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40" y="1071880"/>
                </a:lnTo>
                <a:lnTo>
                  <a:pt x="27940" y="1065530"/>
                </a:lnTo>
                <a:close/>
              </a:path>
              <a:path w="27940" h="1205229">
                <a:moveTo>
                  <a:pt x="27940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80"/>
                </a:lnTo>
                <a:close/>
              </a:path>
              <a:path w="27940" h="1205229">
                <a:moveTo>
                  <a:pt x="27940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79500"/>
                </a:lnTo>
                <a:close/>
              </a:path>
              <a:path w="27940" h="1205229">
                <a:moveTo>
                  <a:pt x="27940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7600"/>
                </a:lnTo>
                <a:close/>
              </a:path>
              <a:path w="27940" h="1205229">
                <a:moveTo>
                  <a:pt x="27940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40" y="1148080"/>
                </a:lnTo>
                <a:lnTo>
                  <a:pt x="27940" y="1122680"/>
                </a:lnTo>
                <a:close/>
              </a:path>
              <a:path w="27940" h="1205229">
                <a:moveTo>
                  <a:pt x="2794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1269" y="1155700"/>
                </a:lnTo>
                <a:lnTo>
                  <a:pt x="1270" y="1158240"/>
                </a:lnTo>
                <a:lnTo>
                  <a:pt x="2540" y="1158240"/>
                </a:lnTo>
                <a:lnTo>
                  <a:pt x="2540" y="1160780"/>
                </a:lnTo>
                <a:lnTo>
                  <a:pt x="27940" y="1160780"/>
                </a:lnTo>
                <a:lnTo>
                  <a:pt x="27940" y="1148080"/>
                </a:lnTo>
                <a:close/>
              </a:path>
              <a:path w="27940" h="1205229">
                <a:moveTo>
                  <a:pt x="27940" y="1160780"/>
                </a:moveTo>
                <a:lnTo>
                  <a:pt x="3810" y="1160780"/>
                </a:lnTo>
                <a:lnTo>
                  <a:pt x="3810" y="1163320"/>
                </a:lnTo>
                <a:lnTo>
                  <a:pt x="5080" y="1163320"/>
                </a:lnTo>
                <a:lnTo>
                  <a:pt x="5080" y="1164590"/>
                </a:lnTo>
                <a:lnTo>
                  <a:pt x="6350" y="1164590"/>
                </a:lnTo>
                <a:lnTo>
                  <a:pt x="635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1205229">
                <a:moveTo>
                  <a:pt x="27940" y="1167130"/>
                </a:moveTo>
                <a:lnTo>
                  <a:pt x="7620" y="1167130"/>
                </a:lnTo>
                <a:lnTo>
                  <a:pt x="7620" y="1169670"/>
                </a:lnTo>
                <a:lnTo>
                  <a:pt x="8890" y="1169670"/>
                </a:lnTo>
                <a:lnTo>
                  <a:pt x="8890" y="1172210"/>
                </a:lnTo>
                <a:lnTo>
                  <a:pt x="10160" y="1172210"/>
                </a:lnTo>
                <a:lnTo>
                  <a:pt x="10160" y="1174750"/>
                </a:lnTo>
                <a:lnTo>
                  <a:pt x="27940" y="1174750"/>
                </a:lnTo>
                <a:lnTo>
                  <a:pt x="27940" y="1167130"/>
                </a:lnTo>
                <a:close/>
              </a:path>
              <a:path w="27940" h="1205229">
                <a:moveTo>
                  <a:pt x="27940" y="1174750"/>
                </a:moveTo>
                <a:lnTo>
                  <a:pt x="11430" y="1174750"/>
                </a:lnTo>
                <a:lnTo>
                  <a:pt x="11430" y="1177290"/>
                </a:lnTo>
                <a:lnTo>
                  <a:pt x="12700" y="1177290"/>
                </a:lnTo>
                <a:lnTo>
                  <a:pt x="12700" y="1179830"/>
                </a:lnTo>
                <a:lnTo>
                  <a:pt x="27940" y="1179830"/>
                </a:lnTo>
                <a:lnTo>
                  <a:pt x="27940" y="1174750"/>
                </a:lnTo>
                <a:close/>
              </a:path>
              <a:path w="27940" h="1205229">
                <a:moveTo>
                  <a:pt x="27940" y="1179830"/>
                </a:moveTo>
                <a:lnTo>
                  <a:pt x="13970" y="1179830"/>
                </a:lnTo>
                <a:lnTo>
                  <a:pt x="13970" y="1182370"/>
                </a:lnTo>
                <a:lnTo>
                  <a:pt x="15240" y="1182370"/>
                </a:lnTo>
                <a:lnTo>
                  <a:pt x="15240" y="1183640"/>
                </a:lnTo>
                <a:lnTo>
                  <a:pt x="16510" y="1183640"/>
                </a:lnTo>
                <a:lnTo>
                  <a:pt x="16510" y="1186180"/>
                </a:lnTo>
                <a:lnTo>
                  <a:pt x="17780" y="1186180"/>
                </a:lnTo>
                <a:lnTo>
                  <a:pt x="17780" y="1188720"/>
                </a:lnTo>
                <a:lnTo>
                  <a:pt x="19050" y="1188720"/>
                </a:lnTo>
                <a:lnTo>
                  <a:pt x="19050" y="1191260"/>
                </a:lnTo>
                <a:lnTo>
                  <a:pt x="20320" y="1191260"/>
                </a:lnTo>
                <a:lnTo>
                  <a:pt x="20320" y="1193800"/>
                </a:lnTo>
                <a:lnTo>
                  <a:pt x="21590" y="1193800"/>
                </a:lnTo>
                <a:lnTo>
                  <a:pt x="21590" y="1196340"/>
                </a:lnTo>
                <a:lnTo>
                  <a:pt x="22860" y="1196340"/>
                </a:lnTo>
                <a:lnTo>
                  <a:pt x="22860" y="1198880"/>
                </a:lnTo>
                <a:lnTo>
                  <a:pt x="24130" y="1198880"/>
                </a:lnTo>
                <a:lnTo>
                  <a:pt x="24130" y="1201420"/>
                </a:lnTo>
                <a:lnTo>
                  <a:pt x="25400" y="1201420"/>
                </a:lnTo>
                <a:lnTo>
                  <a:pt x="25400" y="1202690"/>
                </a:lnTo>
                <a:lnTo>
                  <a:pt x="26670" y="1202690"/>
                </a:lnTo>
                <a:lnTo>
                  <a:pt x="26670" y="1205230"/>
                </a:lnTo>
                <a:lnTo>
                  <a:pt x="27940" y="1205230"/>
                </a:lnTo>
                <a:lnTo>
                  <a:pt x="27940" y="1179830"/>
                </a:lnTo>
                <a:close/>
              </a:path>
            </a:pathLst>
          </a:custGeom>
          <a:solidFill>
            <a:srgbClr val="2243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766050" y="3037839"/>
            <a:ext cx="26670" cy="1243330"/>
          </a:xfrm>
          <a:custGeom>
            <a:avLst/>
            <a:gdLst/>
            <a:ahLst/>
            <a:cxnLst/>
            <a:rect l="l" t="t" r="r" b="b"/>
            <a:pathLst>
              <a:path w="26670" h="1243329">
                <a:moveTo>
                  <a:pt x="6350" y="0"/>
                </a:moveTo>
                <a:lnTo>
                  <a:pt x="0" y="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24332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243329">
                <a:moveTo>
                  <a:pt x="26670" y="584200"/>
                </a:moveTo>
                <a:lnTo>
                  <a:pt x="0" y="5842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84200"/>
                </a:lnTo>
                <a:close/>
              </a:path>
              <a:path w="26670" h="124332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3329">
                <a:moveTo>
                  <a:pt x="2667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15950"/>
                </a:lnTo>
                <a:close/>
              </a:path>
              <a:path w="26670" h="1243329">
                <a:moveTo>
                  <a:pt x="26670" y="628650"/>
                </a:moveTo>
                <a:lnTo>
                  <a:pt x="0" y="62865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8650"/>
                </a:lnTo>
                <a:close/>
              </a:path>
              <a:path w="26670" h="1243329">
                <a:moveTo>
                  <a:pt x="26670" y="660400"/>
                </a:moveTo>
                <a:lnTo>
                  <a:pt x="0" y="66040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60400"/>
                </a:lnTo>
                <a:close/>
              </a:path>
              <a:path w="26670" h="1243329">
                <a:moveTo>
                  <a:pt x="2667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6750"/>
                </a:lnTo>
                <a:close/>
              </a:path>
              <a:path w="26670" h="1243329">
                <a:moveTo>
                  <a:pt x="26670" y="679450"/>
                </a:moveTo>
                <a:lnTo>
                  <a:pt x="0" y="67945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79450"/>
                </a:lnTo>
                <a:close/>
              </a:path>
              <a:path w="26670" h="1243329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243329">
                <a:moveTo>
                  <a:pt x="26670" y="698500"/>
                </a:moveTo>
                <a:lnTo>
                  <a:pt x="0" y="6985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8500"/>
                </a:lnTo>
                <a:close/>
              </a:path>
              <a:path w="26670" h="1243329">
                <a:moveTo>
                  <a:pt x="26670" y="723900"/>
                </a:moveTo>
                <a:lnTo>
                  <a:pt x="0" y="7239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23900"/>
                </a:lnTo>
                <a:close/>
              </a:path>
              <a:path w="26670" h="1243329">
                <a:moveTo>
                  <a:pt x="26670" y="793750"/>
                </a:moveTo>
                <a:lnTo>
                  <a:pt x="0" y="7937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793750"/>
                </a:lnTo>
                <a:close/>
              </a:path>
              <a:path w="26670" h="1243329">
                <a:moveTo>
                  <a:pt x="26670" y="831850"/>
                </a:moveTo>
                <a:lnTo>
                  <a:pt x="0" y="831850"/>
                </a:lnTo>
                <a:lnTo>
                  <a:pt x="0" y="836930"/>
                </a:lnTo>
                <a:lnTo>
                  <a:pt x="26670" y="836930"/>
                </a:lnTo>
                <a:lnTo>
                  <a:pt x="26670" y="831850"/>
                </a:lnTo>
                <a:close/>
              </a:path>
              <a:path w="26670" h="1243329">
                <a:moveTo>
                  <a:pt x="2667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36930"/>
                </a:lnTo>
                <a:close/>
              </a:path>
              <a:path w="26670" h="1243329">
                <a:moveTo>
                  <a:pt x="2667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26670" y="849629"/>
                </a:lnTo>
                <a:lnTo>
                  <a:pt x="26670" y="843280"/>
                </a:lnTo>
                <a:close/>
              </a:path>
              <a:path w="26670" h="1243329">
                <a:moveTo>
                  <a:pt x="26670" y="849630"/>
                </a:moveTo>
                <a:lnTo>
                  <a:pt x="0" y="84963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49630"/>
                </a:lnTo>
                <a:close/>
              </a:path>
              <a:path w="26670" h="1243329">
                <a:moveTo>
                  <a:pt x="26670" y="876300"/>
                </a:moveTo>
                <a:lnTo>
                  <a:pt x="0" y="87630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76300"/>
                </a:lnTo>
                <a:close/>
              </a:path>
              <a:path w="26670" h="1243329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243329">
                <a:moveTo>
                  <a:pt x="26670" y="901700"/>
                </a:moveTo>
                <a:lnTo>
                  <a:pt x="0" y="9017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1700"/>
                </a:lnTo>
                <a:close/>
              </a:path>
              <a:path w="26670" h="1243329">
                <a:moveTo>
                  <a:pt x="26670" y="914400"/>
                </a:moveTo>
                <a:lnTo>
                  <a:pt x="0" y="914400"/>
                </a:lnTo>
                <a:lnTo>
                  <a:pt x="0" y="920750"/>
                </a:lnTo>
                <a:lnTo>
                  <a:pt x="26670" y="920750"/>
                </a:lnTo>
                <a:lnTo>
                  <a:pt x="26670" y="914400"/>
                </a:lnTo>
                <a:close/>
              </a:path>
              <a:path w="26670" h="1243329">
                <a:moveTo>
                  <a:pt x="26670" y="920750"/>
                </a:moveTo>
                <a:lnTo>
                  <a:pt x="0" y="92075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920750"/>
                </a:lnTo>
                <a:close/>
              </a:path>
              <a:path w="26670" h="1243329">
                <a:moveTo>
                  <a:pt x="26670" y="963930"/>
                </a:moveTo>
                <a:lnTo>
                  <a:pt x="0" y="96393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243329">
                <a:moveTo>
                  <a:pt x="26670" y="971550"/>
                </a:moveTo>
                <a:lnTo>
                  <a:pt x="0" y="97155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243329">
                <a:moveTo>
                  <a:pt x="26670" y="977900"/>
                </a:moveTo>
                <a:lnTo>
                  <a:pt x="0" y="97790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77900"/>
                </a:lnTo>
                <a:close/>
              </a:path>
              <a:path w="26670" h="1243329">
                <a:moveTo>
                  <a:pt x="26670" y="1014730"/>
                </a:moveTo>
                <a:lnTo>
                  <a:pt x="0" y="1014730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30"/>
                </a:lnTo>
                <a:close/>
              </a:path>
              <a:path w="26670" h="1243329">
                <a:moveTo>
                  <a:pt x="26670" y="1021080"/>
                </a:moveTo>
                <a:lnTo>
                  <a:pt x="0" y="10210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21080"/>
                </a:lnTo>
                <a:close/>
              </a:path>
              <a:path w="26670" h="1243329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243329">
                <a:moveTo>
                  <a:pt x="26670" y="1059180"/>
                </a:moveTo>
                <a:lnTo>
                  <a:pt x="0" y="105918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9180"/>
                </a:lnTo>
                <a:close/>
              </a:path>
              <a:path w="26670" h="1243329">
                <a:moveTo>
                  <a:pt x="26670" y="1066800"/>
                </a:moveTo>
                <a:lnTo>
                  <a:pt x="0" y="106680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66800"/>
                </a:lnTo>
                <a:close/>
              </a:path>
              <a:path w="26670" h="1243329">
                <a:moveTo>
                  <a:pt x="26670" y="1104900"/>
                </a:moveTo>
                <a:lnTo>
                  <a:pt x="0" y="110490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4900"/>
                </a:lnTo>
                <a:close/>
              </a:path>
              <a:path w="26670" h="1243329">
                <a:moveTo>
                  <a:pt x="26670" y="1109980"/>
                </a:moveTo>
                <a:lnTo>
                  <a:pt x="0" y="110998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9980"/>
                </a:lnTo>
                <a:close/>
              </a:path>
              <a:path w="26670" h="1243329">
                <a:moveTo>
                  <a:pt x="26670" y="1135380"/>
                </a:moveTo>
                <a:lnTo>
                  <a:pt x="0" y="1135380"/>
                </a:lnTo>
                <a:lnTo>
                  <a:pt x="0" y="1195070"/>
                </a:lnTo>
                <a:lnTo>
                  <a:pt x="1270" y="1195070"/>
                </a:lnTo>
                <a:lnTo>
                  <a:pt x="1270" y="1197610"/>
                </a:lnTo>
                <a:lnTo>
                  <a:pt x="2540" y="1197610"/>
                </a:lnTo>
                <a:lnTo>
                  <a:pt x="2540" y="1200150"/>
                </a:lnTo>
                <a:lnTo>
                  <a:pt x="3809" y="1200150"/>
                </a:lnTo>
                <a:lnTo>
                  <a:pt x="3809" y="1202690"/>
                </a:lnTo>
                <a:lnTo>
                  <a:pt x="5079" y="1202690"/>
                </a:lnTo>
                <a:lnTo>
                  <a:pt x="5079" y="1205230"/>
                </a:lnTo>
                <a:lnTo>
                  <a:pt x="26670" y="1205230"/>
                </a:lnTo>
                <a:lnTo>
                  <a:pt x="26670" y="1135380"/>
                </a:lnTo>
                <a:close/>
              </a:path>
              <a:path w="26670" h="1243329">
                <a:moveTo>
                  <a:pt x="26670" y="1205230"/>
                </a:moveTo>
                <a:lnTo>
                  <a:pt x="6350" y="1205230"/>
                </a:lnTo>
                <a:lnTo>
                  <a:pt x="6350" y="1207770"/>
                </a:lnTo>
                <a:lnTo>
                  <a:pt x="7620" y="1207770"/>
                </a:lnTo>
                <a:lnTo>
                  <a:pt x="7620" y="1209040"/>
                </a:lnTo>
                <a:lnTo>
                  <a:pt x="8890" y="1209040"/>
                </a:lnTo>
                <a:lnTo>
                  <a:pt x="889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1243329">
                <a:moveTo>
                  <a:pt x="26670" y="1211580"/>
                </a:moveTo>
                <a:lnTo>
                  <a:pt x="10159" y="1211580"/>
                </a:lnTo>
                <a:lnTo>
                  <a:pt x="10159" y="1214120"/>
                </a:lnTo>
                <a:lnTo>
                  <a:pt x="11429" y="1214120"/>
                </a:lnTo>
                <a:lnTo>
                  <a:pt x="11429" y="1216660"/>
                </a:lnTo>
                <a:lnTo>
                  <a:pt x="12700" y="1216660"/>
                </a:lnTo>
                <a:lnTo>
                  <a:pt x="12700" y="1219200"/>
                </a:lnTo>
                <a:lnTo>
                  <a:pt x="26670" y="1219200"/>
                </a:lnTo>
                <a:lnTo>
                  <a:pt x="26670" y="1211580"/>
                </a:lnTo>
                <a:close/>
              </a:path>
              <a:path w="26670" h="1243329">
                <a:moveTo>
                  <a:pt x="26670" y="1219200"/>
                </a:moveTo>
                <a:lnTo>
                  <a:pt x="13970" y="1219200"/>
                </a:lnTo>
                <a:lnTo>
                  <a:pt x="13970" y="1221740"/>
                </a:lnTo>
                <a:lnTo>
                  <a:pt x="15240" y="1221740"/>
                </a:lnTo>
                <a:lnTo>
                  <a:pt x="15240" y="1224280"/>
                </a:lnTo>
                <a:lnTo>
                  <a:pt x="26670" y="1224280"/>
                </a:lnTo>
                <a:lnTo>
                  <a:pt x="26670" y="1219200"/>
                </a:lnTo>
                <a:close/>
              </a:path>
              <a:path w="26670" h="1243329">
                <a:moveTo>
                  <a:pt x="26670" y="1224280"/>
                </a:moveTo>
                <a:lnTo>
                  <a:pt x="16509" y="1224280"/>
                </a:lnTo>
                <a:lnTo>
                  <a:pt x="16509" y="1226820"/>
                </a:lnTo>
                <a:lnTo>
                  <a:pt x="17779" y="1226820"/>
                </a:lnTo>
                <a:lnTo>
                  <a:pt x="17779" y="1228090"/>
                </a:lnTo>
                <a:lnTo>
                  <a:pt x="19050" y="1228090"/>
                </a:lnTo>
                <a:lnTo>
                  <a:pt x="1905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1243329">
                <a:moveTo>
                  <a:pt x="26670" y="1230630"/>
                </a:moveTo>
                <a:lnTo>
                  <a:pt x="20320" y="1230630"/>
                </a:lnTo>
                <a:lnTo>
                  <a:pt x="20320" y="1233170"/>
                </a:lnTo>
                <a:lnTo>
                  <a:pt x="21590" y="1233170"/>
                </a:lnTo>
                <a:lnTo>
                  <a:pt x="21590" y="1235710"/>
                </a:lnTo>
                <a:lnTo>
                  <a:pt x="22859" y="1235710"/>
                </a:lnTo>
                <a:lnTo>
                  <a:pt x="22859" y="1238250"/>
                </a:lnTo>
                <a:lnTo>
                  <a:pt x="26670" y="1238250"/>
                </a:lnTo>
                <a:lnTo>
                  <a:pt x="26670" y="1230630"/>
                </a:lnTo>
                <a:close/>
              </a:path>
              <a:path w="26670" h="1243329">
                <a:moveTo>
                  <a:pt x="26670" y="1238250"/>
                </a:moveTo>
                <a:lnTo>
                  <a:pt x="24129" y="1238250"/>
                </a:lnTo>
                <a:lnTo>
                  <a:pt x="24129" y="1240790"/>
                </a:lnTo>
                <a:lnTo>
                  <a:pt x="25400" y="1240790"/>
                </a:lnTo>
                <a:lnTo>
                  <a:pt x="25400" y="1243330"/>
                </a:lnTo>
                <a:lnTo>
                  <a:pt x="26670" y="1243330"/>
                </a:lnTo>
                <a:lnTo>
                  <a:pt x="26670" y="123825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792719" y="3063239"/>
            <a:ext cx="27940" cy="1270000"/>
          </a:xfrm>
          <a:custGeom>
            <a:avLst/>
            <a:gdLst/>
            <a:ahLst/>
            <a:cxnLst/>
            <a:rect l="l" t="t" r="r" b="b"/>
            <a:pathLst>
              <a:path w="27940" h="1270000">
                <a:moveTo>
                  <a:pt x="21589" y="0"/>
                </a:moveTo>
                <a:lnTo>
                  <a:pt x="0" y="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  <a:path w="27940" h="1270000">
                <a:moveTo>
                  <a:pt x="27939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1270000">
                <a:moveTo>
                  <a:pt x="27939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58800"/>
                </a:lnTo>
                <a:close/>
              </a:path>
              <a:path w="27940" h="127000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270000">
                <a:moveTo>
                  <a:pt x="27939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90550"/>
                </a:lnTo>
                <a:close/>
              </a:path>
              <a:path w="27940" h="1270000">
                <a:moveTo>
                  <a:pt x="27939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3250"/>
                </a:lnTo>
                <a:close/>
              </a:path>
              <a:path w="27940" h="1270000">
                <a:moveTo>
                  <a:pt x="27939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35000"/>
                </a:lnTo>
                <a:close/>
              </a:path>
              <a:path w="27940" h="1270000">
                <a:moveTo>
                  <a:pt x="2793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41350"/>
                </a:lnTo>
                <a:close/>
              </a:path>
              <a:path w="27940" h="1270000">
                <a:moveTo>
                  <a:pt x="27939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4050"/>
                </a:lnTo>
                <a:close/>
              </a:path>
              <a:path w="27940" h="1270000">
                <a:moveTo>
                  <a:pt x="2793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1270000">
                <a:moveTo>
                  <a:pt x="27939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3100"/>
                </a:lnTo>
                <a:close/>
              </a:path>
              <a:path w="27940" h="1270000">
                <a:moveTo>
                  <a:pt x="27939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7939" y="768350"/>
                </a:lnTo>
                <a:lnTo>
                  <a:pt x="27939" y="698500"/>
                </a:lnTo>
                <a:close/>
              </a:path>
              <a:path w="27940" h="1270000">
                <a:moveTo>
                  <a:pt x="27939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68350"/>
                </a:lnTo>
                <a:close/>
              </a:path>
              <a:path w="27940" h="1270000">
                <a:moveTo>
                  <a:pt x="27939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7939" y="811530"/>
                </a:lnTo>
                <a:lnTo>
                  <a:pt x="27939" y="806450"/>
                </a:lnTo>
                <a:close/>
              </a:path>
              <a:path w="27940" h="1270000">
                <a:moveTo>
                  <a:pt x="2793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7939" y="817880"/>
                </a:lnTo>
                <a:lnTo>
                  <a:pt x="27939" y="811530"/>
                </a:lnTo>
                <a:close/>
              </a:path>
              <a:path w="27940" h="1270000">
                <a:moveTo>
                  <a:pt x="27939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817880"/>
                </a:lnTo>
                <a:close/>
              </a:path>
              <a:path w="27940" h="1270000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1270000">
                <a:moveTo>
                  <a:pt x="27939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50900"/>
                </a:lnTo>
                <a:close/>
              </a:path>
              <a:path w="27940" h="127000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270000">
                <a:moveTo>
                  <a:pt x="27939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76300"/>
                </a:lnTo>
                <a:close/>
              </a:path>
              <a:path w="27940" h="1270000">
                <a:moveTo>
                  <a:pt x="27939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7939" y="895350"/>
                </a:lnTo>
                <a:lnTo>
                  <a:pt x="27939" y="889000"/>
                </a:lnTo>
                <a:close/>
              </a:path>
              <a:path w="27940" h="1270000">
                <a:moveTo>
                  <a:pt x="27939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7939" y="938530"/>
                </a:lnTo>
                <a:lnTo>
                  <a:pt x="27939" y="895350"/>
                </a:lnTo>
                <a:close/>
              </a:path>
              <a:path w="27940" h="1270000">
                <a:moveTo>
                  <a:pt x="27939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938530"/>
                </a:lnTo>
                <a:close/>
              </a:path>
              <a:path w="27940" h="1270000">
                <a:moveTo>
                  <a:pt x="27939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7939" y="952500"/>
                </a:lnTo>
                <a:lnTo>
                  <a:pt x="27939" y="946150"/>
                </a:lnTo>
                <a:close/>
              </a:path>
              <a:path w="27940" h="1270000">
                <a:moveTo>
                  <a:pt x="27939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7939" y="989330"/>
                </a:lnTo>
                <a:lnTo>
                  <a:pt x="27939" y="952500"/>
                </a:lnTo>
                <a:close/>
              </a:path>
              <a:path w="27940" h="1270000">
                <a:moveTo>
                  <a:pt x="27939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89330"/>
                </a:lnTo>
                <a:close/>
              </a:path>
              <a:path w="27940" h="1270000">
                <a:moveTo>
                  <a:pt x="27939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5680"/>
                </a:lnTo>
                <a:close/>
              </a:path>
              <a:path w="27940" h="127000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270000">
                <a:moveTo>
                  <a:pt x="27939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7939" y="1041399"/>
                </a:lnTo>
                <a:lnTo>
                  <a:pt x="27939" y="1033780"/>
                </a:lnTo>
                <a:close/>
              </a:path>
              <a:path w="27940" h="1270000">
                <a:moveTo>
                  <a:pt x="27939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41400"/>
                </a:lnTo>
                <a:close/>
              </a:path>
              <a:path w="27940" h="1270000">
                <a:moveTo>
                  <a:pt x="27939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7939" y="1084580"/>
                </a:lnTo>
                <a:lnTo>
                  <a:pt x="27939" y="1079500"/>
                </a:lnTo>
                <a:close/>
              </a:path>
              <a:path w="27940" h="1270000">
                <a:moveTo>
                  <a:pt x="27939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84580"/>
                </a:lnTo>
                <a:close/>
              </a:path>
              <a:path w="27940" h="1270000">
                <a:moveTo>
                  <a:pt x="27939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09980"/>
                </a:lnTo>
                <a:close/>
              </a:path>
              <a:path w="27940" h="1270000">
                <a:moveTo>
                  <a:pt x="27939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79830"/>
                </a:lnTo>
                <a:close/>
              </a:path>
              <a:path w="27940" h="1270000">
                <a:moveTo>
                  <a:pt x="27939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7939" y="1193800"/>
                </a:lnTo>
                <a:lnTo>
                  <a:pt x="27939" y="1186180"/>
                </a:lnTo>
                <a:close/>
              </a:path>
              <a:path w="27940" h="1270000">
                <a:moveTo>
                  <a:pt x="27939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7939" y="1205230"/>
                </a:lnTo>
                <a:lnTo>
                  <a:pt x="27939" y="1193800"/>
                </a:lnTo>
                <a:close/>
              </a:path>
              <a:path w="27940" h="1270000">
                <a:moveTo>
                  <a:pt x="27939" y="1205230"/>
                </a:moveTo>
                <a:lnTo>
                  <a:pt x="0" y="1205230"/>
                </a:lnTo>
                <a:lnTo>
                  <a:pt x="0" y="1220470"/>
                </a:lnTo>
                <a:lnTo>
                  <a:pt x="1270" y="1220470"/>
                </a:lnTo>
                <a:lnTo>
                  <a:pt x="1270" y="1223010"/>
                </a:lnTo>
                <a:lnTo>
                  <a:pt x="2539" y="1223010"/>
                </a:lnTo>
                <a:lnTo>
                  <a:pt x="2539" y="1224280"/>
                </a:lnTo>
                <a:lnTo>
                  <a:pt x="3809" y="1224280"/>
                </a:lnTo>
                <a:lnTo>
                  <a:pt x="3809" y="1226820"/>
                </a:lnTo>
                <a:lnTo>
                  <a:pt x="5079" y="1226820"/>
                </a:lnTo>
                <a:lnTo>
                  <a:pt x="5079" y="1229360"/>
                </a:lnTo>
                <a:lnTo>
                  <a:pt x="6350" y="1229360"/>
                </a:lnTo>
                <a:lnTo>
                  <a:pt x="6350" y="1231900"/>
                </a:lnTo>
                <a:lnTo>
                  <a:pt x="27939" y="1231900"/>
                </a:lnTo>
                <a:lnTo>
                  <a:pt x="27939" y="1205230"/>
                </a:lnTo>
                <a:close/>
              </a:path>
              <a:path w="27940" h="1270000">
                <a:moveTo>
                  <a:pt x="27939" y="1231900"/>
                </a:moveTo>
                <a:lnTo>
                  <a:pt x="7620" y="1231900"/>
                </a:lnTo>
                <a:lnTo>
                  <a:pt x="7620" y="1234440"/>
                </a:lnTo>
                <a:lnTo>
                  <a:pt x="8889" y="1234440"/>
                </a:lnTo>
                <a:lnTo>
                  <a:pt x="8889" y="1236980"/>
                </a:lnTo>
                <a:lnTo>
                  <a:pt x="27939" y="1236980"/>
                </a:lnTo>
                <a:lnTo>
                  <a:pt x="27939" y="1231900"/>
                </a:lnTo>
                <a:close/>
              </a:path>
              <a:path w="27940" h="1270000">
                <a:moveTo>
                  <a:pt x="27939" y="1236980"/>
                </a:moveTo>
                <a:lnTo>
                  <a:pt x="10159" y="1236980"/>
                </a:lnTo>
                <a:lnTo>
                  <a:pt x="10159" y="1239520"/>
                </a:lnTo>
                <a:lnTo>
                  <a:pt x="11429" y="1239520"/>
                </a:lnTo>
                <a:lnTo>
                  <a:pt x="11429" y="1242060"/>
                </a:lnTo>
                <a:lnTo>
                  <a:pt x="12700" y="1242060"/>
                </a:lnTo>
                <a:lnTo>
                  <a:pt x="12700" y="1243330"/>
                </a:lnTo>
                <a:lnTo>
                  <a:pt x="13970" y="1243330"/>
                </a:lnTo>
                <a:lnTo>
                  <a:pt x="13970" y="1245870"/>
                </a:lnTo>
                <a:lnTo>
                  <a:pt x="15239" y="1245870"/>
                </a:lnTo>
                <a:lnTo>
                  <a:pt x="15239" y="1248410"/>
                </a:lnTo>
                <a:lnTo>
                  <a:pt x="16509" y="1248410"/>
                </a:lnTo>
                <a:lnTo>
                  <a:pt x="16509" y="1250950"/>
                </a:lnTo>
                <a:lnTo>
                  <a:pt x="17779" y="1250950"/>
                </a:lnTo>
                <a:lnTo>
                  <a:pt x="17779" y="1253490"/>
                </a:lnTo>
                <a:lnTo>
                  <a:pt x="19050" y="1253490"/>
                </a:lnTo>
                <a:lnTo>
                  <a:pt x="19050" y="1256030"/>
                </a:lnTo>
                <a:lnTo>
                  <a:pt x="20320" y="1256030"/>
                </a:lnTo>
                <a:lnTo>
                  <a:pt x="20320" y="1258570"/>
                </a:lnTo>
                <a:lnTo>
                  <a:pt x="21589" y="1258570"/>
                </a:lnTo>
                <a:lnTo>
                  <a:pt x="21589" y="1261110"/>
                </a:lnTo>
                <a:lnTo>
                  <a:pt x="22859" y="1261110"/>
                </a:lnTo>
                <a:lnTo>
                  <a:pt x="22859" y="1262380"/>
                </a:lnTo>
                <a:lnTo>
                  <a:pt x="24129" y="1262380"/>
                </a:lnTo>
                <a:lnTo>
                  <a:pt x="24129" y="1264920"/>
                </a:lnTo>
                <a:lnTo>
                  <a:pt x="25400" y="1264920"/>
                </a:lnTo>
                <a:lnTo>
                  <a:pt x="25400" y="1267460"/>
                </a:lnTo>
                <a:lnTo>
                  <a:pt x="26670" y="1267460"/>
                </a:lnTo>
                <a:lnTo>
                  <a:pt x="26670" y="1270000"/>
                </a:lnTo>
                <a:lnTo>
                  <a:pt x="27939" y="1270000"/>
                </a:lnTo>
                <a:lnTo>
                  <a:pt x="27939" y="1236980"/>
                </a:lnTo>
                <a:close/>
              </a:path>
            </a:pathLst>
          </a:custGeom>
          <a:solidFill>
            <a:srgbClr val="2142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820659" y="3075939"/>
            <a:ext cx="26670" cy="1308100"/>
          </a:xfrm>
          <a:custGeom>
            <a:avLst/>
            <a:gdLst/>
            <a:ahLst/>
            <a:cxnLst/>
            <a:rect l="l" t="t" r="r" b="b"/>
            <a:pathLst>
              <a:path w="26670" h="1308100">
                <a:moveTo>
                  <a:pt x="13970" y="0"/>
                </a:moveTo>
                <a:lnTo>
                  <a:pt x="0" y="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6670" h="1308100">
                <a:moveTo>
                  <a:pt x="2667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3400"/>
                </a:lnTo>
                <a:close/>
              </a:path>
              <a:path w="26670" h="1308100">
                <a:moveTo>
                  <a:pt x="2667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6670" y="565149"/>
                </a:lnTo>
                <a:lnTo>
                  <a:pt x="26670" y="546099"/>
                </a:lnTo>
                <a:close/>
              </a:path>
              <a:path w="26670" h="1308100">
                <a:moveTo>
                  <a:pt x="2667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65150"/>
                </a:lnTo>
                <a:close/>
              </a:path>
              <a:path w="26670" h="1308100">
                <a:moveTo>
                  <a:pt x="2667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6670" y="590549"/>
                </a:lnTo>
                <a:lnTo>
                  <a:pt x="26670" y="577850"/>
                </a:lnTo>
                <a:close/>
              </a:path>
              <a:path w="26670" h="1308100">
                <a:moveTo>
                  <a:pt x="2667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0549"/>
                </a:lnTo>
                <a:close/>
              </a:path>
              <a:path w="26670" h="1308100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1308100">
                <a:moveTo>
                  <a:pt x="2667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6670" y="641349"/>
                </a:lnTo>
                <a:lnTo>
                  <a:pt x="26670" y="628649"/>
                </a:lnTo>
                <a:close/>
              </a:path>
              <a:path w="26670" h="1308100">
                <a:moveTo>
                  <a:pt x="2667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1349"/>
                </a:lnTo>
                <a:close/>
              </a:path>
              <a:path w="26670" h="1308100">
                <a:moveTo>
                  <a:pt x="2667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699"/>
                </a:lnTo>
                <a:close/>
              </a:path>
              <a:path w="26670" h="1308100">
                <a:moveTo>
                  <a:pt x="2667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60400"/>
                </a:lnTo>
                <a:close/>
              </a:path>
              <a:path w="26670" h="1308100">
                <a:moveTo>
                  <a:pt x="2667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6670" y="755649"/>
                </a:lnTo>
                <a:lnTo>
                  <a:pt x="26670" y="685799"/>
                </a:lnTo>
                <a:close/>
              </a:path>
              <a:path w="26670" h="1308100">
                <a:moveTo>
                  <a:pt x="2667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6670" y="793749"/>
                </a:lnTo>
                <a:lnTo>
                  <a:pt x="26670" y="755649"/>
                </a:lnTo>
                <a:close/>
              </a:path>
              <a:path w="26670" h="1308100">
                <a:moveTo>
                  <a:pt x="2667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93750"/>
                </a:lnTo>
                <a:close/>
              </a:path>
              <a:path w="26670" h="130810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1308100">
                <a:moveTo>
                  <a:pt x="2667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6670" y="811529"/>
                </a:lnTo>
                <a:lnTo>
                  <a:pt x="26670" y="805179"/>
                </a:lnTo>
                <a:close/>
              </a:path>
              <a:path w="26670" h="1308100">
                <a:moveTo>
                  <a:pt x="2667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11530"/>
                </a:lnTo>
                <a:close/>
              </a:path>
              <a:path w="26670" h="1308100">
                <a:moveTo>
                  <a:pt x="2667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38200"/>
                </a:lnTo>
                <a:close/>
              </a:path>
              <a:path w="26670" h="1308100">
                <a:moveTo>
                  <a:pt x="2667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79"/>
                </a:lnTo>
                <a:close/>
              </a:path>
              <a:path w="26670" h="1308100">
                <a:moveTo>
                  <a:pt x="2667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3600"/>
                </a:lnTo>
                <a:close/>
              </a:path>
              <a:path w="26670" h="1308100">
                <a:moveTo>
                  <a:pt x="2667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876300"/>
                </a:lnTo>
                <a:close/>
              </a:path>
              <a:path w="26670" h="1308100">
                <a:moveTo>
                  <a:pt x="2667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882650"/>
                </a:lnTo>
                <a:close/>
              </a:path>
              <a:path w="26670" h="1308100">
                <a:moveTo>
                  <a:pt x="2667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6670" y="933449"/>
                </a:lnTo>
                <a:lnTo>
                  <a:pt x="26670" y="925830"/>
                </a:lnTo>
                <a:close/>
              </a:path>
              <a:path w="26670" h="1308100">
                <a:moveTo>
                  <a:pt x="2667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6670" y="939799"/>
                </a:lnTo>
                <a:lnTo>
                  <a:pt x="26670" y="933449"/>
                </a:lnTo>
                <a:close/>
              </a:path>
              <a:path w="26670" h="1308100">
                <a:moveTo>
                  <a:pt x="2667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39799"/>
                </a:lnTo>
                <a:close/>
              </a:path>
              <a:path w="26670" h="1308100">
                <a:moveTo>
                  <a:pt x="2667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6670" y="982979"/>
                </a:lnTo>
                <a:lnTo>
                  <a:pt x="26670" y="976629"/>
                </a:lnTo>
                <a:close/>
              </a:path>
              <a:path w="26670" h="1308100">
                <a:moveTo>
                  <a:pt x="2667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6670" y="1014729"/>
                </a:lnTo>
                <a:lnTo>
                  <a:pt x="26670" y="982979"/>
                </a:lnTo>
                <a:close/>
              </a:path>
              <a:path w="26670" h="1308100">
                <a:moveTo>
                  <a:pt x="2667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29"/>
                </a:lnTo>
                <a:close/>
              </a:path>
              <a:path w="26670" h="1308100">
                <a:moveTo>
                  <a:pt x="2667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6670" y="1028699"/>
                </a:lnTo>
                <a:lnTo>
                  <a:pt x="26670" y="1021079"/>
                </a:lnTo>
                <a:close/>
              </a:path>
              <a:path w="26670" h="1308100">
                <a:moveTo>
                  <a:pt x="2667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28699"/>
                </a:lnTo>
                <a:close/>
              </a:path>
              <a:path w="26670" h="1308100">
                <a:moveTo>
                  <a:pt x="2667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6670" y="1071879"/>
                </a:lnTo>
                <a:lnTo>
                  <a:pt x="26670" y="1066799"/>
                </a:lnTo>
                <a:close/>
              </a:path>
              <a:path w="26670" h="1308100">
                <a:moveTo>
                  <a:pt x="2667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6670" y="1097279"/>
                </a:lnTo>
                <a:lnTo>
                  <a:pt x="26670" y="1071880"/>
                </a:lnTo>
                <a:close/>
              </a:path>
              <a:path w="26670" h="1308100">
                <a:moveTo>
                  <a:pt x="2667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6670" y="1167129"/>
                </a:lnTo>
                <a:lnTo>
                  <a:pt x="26670" y="1097279"/>
                </a:lnTo>
                <a:close/>
              </a:path>
              <a:path w="26670" h="1308100">
                <a:moveTo>
                  <a:pt x="2667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67130"/>
                </a:lnTo>
                <a:close/>
              </a:path>
              <a:path w="26670" h="1308100">
                <a:moveTo>
                  <a:pt x="2667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6670" y="1181099"/>
                </a:lnTo>
                <a:lnTo>
                  <a:pt x="26670" y="1173479"/>
                </a:lnTo>
                <a:close/>
              </a:path>
              <a:path w="26670" h="1308100">
                <a:moveTo>
                  <a:pt x="2667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6670" y="1192529"/>
                </a:lnTo>
                <a:lnTo>
                  <a:pt x="26670" y="1181099"/>
                </a:lnTo>
                <a:close/>
              </a:path>
              <a:path w="26670" h="1308100">
                <a:moveTo>
                  <a:pt x="2667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92530"/>
                </a:lnTo>
                <a:close/>
              </a:path>
              <a:path w="26670" h="1308100">
                <a:moveTo>
                  <a:pt x="26670" y="1219199"/>
                </a:moveTo>
                <a:lnTo>
                  <a:pt x="0" y="1219199"/>
                </a:lnTo>
                <a:lnTo>
                  <a:pt x="0" y="1259839"/>
                </a:lnTo>
                <a:lnTo>
                  <a:pt x="1270" y="1259839"/>
                </a:lnTo>
                <a:lnTo>
                  <a:pt x="1270" y="1262379"/>
                </a:lnTo>
                <a:lnTo>
                  <a:pt x="2540" y="1262379"/>
                </a:lnTo>
                <a:lnTo>
                  <a:pt x="2540" y="1264919"/>
                </a:lnTo>
                <a:lnTo>
                  <a:pt x="3810" y="1264919"/>
                </a:lnTo>
                <a:lnTo>
                  <a:pt x="3810" y="1267459"/>
                </a:lnTo>
                <a:lnTo>
                  <a:pt x="5080" y="1267459"/>
                </a:lnTo>
                <a:lnTo>
                  <a:pt x="5080" y="1268729"/>
                </a:lnTo>
                <a:lnTo>
                  <a:pt x="6350" y="1268729"/>
                </a:lnTo>
                <a:lnTo>
                  <a:pt x="6350" y="1271269"/>
                </a:lnTo>
                <a:lnTo>
                  <a:pt x="7620" y="1271269"/>
                </a:lnTo>
                <a:lnTo>
                  <a:pt x="7620" y="1273809"/>
                </a:lnTo>
                <a:lnTo>
                  <a:pt x="8890" y="1273809"/>
                </a:lnTo>
                <a:lnTo>
                  <a:pt x="8890" y="1276349"/>
                </a:lnTo>
                <a:lnTo>
                  <a:pt x="10160" y="1276349"/>
                </a:lnTo>
                <a:lnTo>
                  <a:pt x="10160" y="1278889"/>
                </a:lnTo>
                <a:lnTo>
                  <a:pt x="11430" y="1278889"/>
                </a:lnTo>
                <a:lnTo>
                  <a:pt x="11430" y="1281429"/>
                </a:lnTo>
                <a:lnTo>
                  <a:pt x="12700" y="1281429"/>
                </a:lnTo>
                <a:lnTo>
                  <a:pt x="12700" y="1283969"/>
                </a:lnTo>
                <a:lnTo>
                  <a:pt x="13970" y="1283969"/>
                </a:lnTo>
                <a:lnTo>
                  <a:pt x="13970" y="1286509"/>
                </a:lnTo>
                <a:lnTo>
                  <a:pt x="15240" y="1286509"/>
                </a:lnTo>
                <a:lnTo>
                  <a:pt x="15240" y="1287779"/>
                </a:lnTo>
                <a:lnTo>
                  <a:pt x="26670" y="1287779"/>
                </a:lnTo>
                <a:lnTo>
                  <a:pt x="26670" y="1219199"/>
                </a:lnTo>
                <a:close/>
              </a:path>
              <a:path w="26670" h="1308100">
                <a:moveTo>
                  <a:pt x="26670" y="1287780"/>
                </a:moveTo>
                <a:lnTo>
                  <a:pt x="16510" y="1287780"/>
                </a:lnTo>
                <a:lnTo>
                  <a:pt x="16510" y="1290319"/>
                </a:lnTo>
                <a:lnTo>
                  <a:pt x="17780" y="1290319"/>
                </a:lnTo>
                <a:lnTo>
                  <a:pt x="17780" y="1292859"/>
                </a:lnTo>
                <a:lnTo>
                  <a:pt x="19050" y="1292859"/>
                </a:lnTo>
                <a:lnTo>
                  <a:pt x="19050" y="1295399"/>
                </a:lnTo>
                <a:lnTo>
                  <a:pt x="26670" y="1295399"/>
                </a:lnTo>
                <a:lnTo>
                  <a:pt x="26670" y="1287780"/>
                </a:lnTo>
                <a:close/>
              </a:path>
              <a:path w="26670" h="1308100">
                <a:moveTo>
                  <a:pt x="26670" y="1295400"/>
                </a:moveTo>
                <a:lnTo>
                  <a:pt x="20320" y="1295400"/>
                </a:lnTo>
                <a:lnTo>
                  <a:pt x="20320" y="1297939"/>
                </a:lnTo>
                <a:lnTo>
                  <a:pt x="21590" y="1297939"/>
                </a:lnTo>
                <a:lnTo>
                  <a:pt x="21590" y="1300479"/>
                </a:lnTo>
                <a:lnTo>
                  <a:pt x="22860" y="1300479"/>
                </a:lnTo>
                <a:lnTo>
                  <a:pt x="22860" y="1303019"/>
                </a:lnTo>
                <a:lnTo>
                  <a:pt x="24130" y="1303019"/>
                </a:lnTo>
                <a:lnTo>
                  <a:pt x="24130" y="1305559"/>
                </a:lnTo>
                <a:lnTo>
                  <a:pt x="25400" y="1305559"/>
                </a:lnTo>
                <a:lnTo>
                  <a:pt x="25400" y="1308099"/>
                </a:lnTo>
                <a:lnTo>
                  <a:pt x="26670" y="1308099"/>
                </a:lnTo>
                <a:lnTo>
                  <a:pt x="26670" y="12954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847330" y="3088639"/>
            <a:ext cx="27940" cy="1361440"/>
          </a:xfrm>
          <a:custGeom>
            <a:avLst/>
            <a:gdLst/>
            <a:ahLst/>
            <a:cxnLst/>
            <a:rect l="l" t="t" r="r" b="b"/>
            <a:pathLst>
              <a:path w="27940" h="1361439">
                <a:moveTo>
                  <a:pt x="7620" y="0"/>
                </a:moveTo>
                <a:lnTo>
                  <a:pt x="0" y="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361439">
                <a:moveTo>
                  <a:pt x="2794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1361439">
                <a:moveTo>
                  <a:pt x="27940" y="533400"/>
                </a:moveTo>
                <a:lnTo>
                  <a:pt x="0" y="5334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33400"/>
                </a:lnTo>
                <a:close/>
              </a:path>
              <a:path w="27940" h="1361439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361439">
                <a:moveTo>
                  <a:pt x="2794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65150"/>
                </a:lnTo>
                <a:close/>
              </a:path>
              <a:path w="27940" h="1361439">
                <a:moveTo>
                  <a:pt x="27940" y="577850"/>
                </a:moveTo>
                <a:lnTo>
                  <a:pt x="0" y="57785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77850"/>
                </a:lnTo>
                <a:close/>
              </a:path>
              <a:path w="27940" h="1361439">
                <a:moveTo>
                  <a:pt x="27940" y="609600"/>
                </a:moveTo>
                <a:lnTo>
                  <a:pt x="0" y="6096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609600"/>
                </a:lnTo>
                <a:close/>
              </a:path>
              <a:path w="27940" h="136143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361439">
                <a:moveTo>
                  <a:pt x="27940" y="628650"/>
                </a:moveTo>
                <a:lnTo>
                  <a:pt x="0" y="628650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8650"/>
                </a:lnTo>
                <a:close/>
              </a:path>
              <a:path w="27940" h="136143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361439">
                <a:moveTo>
                  <a:pt x="27940" y="647700"/>
                </a:moveTo>
                <a:lnTo>
                  <a:pt x="0" y="6477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7700"/>
                </a:lnTo>
                <a:close/>
              </a:path>
              <a:path w="27940" h="1361439">
                <a:moveTo>
                  <a:pt x="27940" y="673100"/>
                </a:moveTo>
                <a:lnTo>
                  <a:pt x="0" y="67310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673100"/>
                </a:lnTo>
                <a:close/>
              </a:path>
              <a:path w="27940" h="1361439">
                <a:moveTo>
                  <a:pt x="27940" y="742950"/>
                </a:moveTo>
                <a:lnTo>
                  <a:pt x="0" y="7429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42950"/>
                </a:lnTo>
                <a:close/>
              </a:path>
              <a:path w="27940" h="1361439">
                <a:moveTo>
                  <a:pt x="27940" y="781050"/>
                </a:moveTo>
                <a:lnTo>
                  <a:pt x="0" y="78105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81050"/>
                </a:lnTo>
                <a:close/>
              </a:path>
              <a:path w="27940" h="1361439">
                <a:moveTo>
                  <a:pt x="2794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7940" y="792480"/>
                </a:lnTo>
                <a:lnTo>
                  <a:pt x="27940" y="786130"/>
                </a:lnTo>
                <a:close/>
              </a:path>
              <a:path w="27940" h="1361439">
                <a:moveTo>
                  <a:pt x="2794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2480"/>
                </a:lnTo>
                <a:close/>
              </a:path>
              <a:path w="27940" h="1361439">
                <a:moveTo>
                  <a:pt x="27940" y="798830"/>
                </a:moveTo>
                <a:lnTo>
                  <a:pt x="0" y="79883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8830"/>
                </a:lnTo>
                <a:close/>
              </a:path>
              <a:path w="27940" h="1361439">
                <a:moveTo>
                  <a:pt x="27940" y="825500"/>
                </a:moveTo>
                <a:lnTo>
                  <a:pt x="0" y="82550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25500"/>
                </a:lnTo>
                <a:close/>
              </a:path>
              <a:path w="27940" h="1361439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361439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1361439">
                <a:moveTo>
                  <a:pt x="27940" y="863600"/>
                </a:moveTo>
                <a:lnTo>
                  <a:pt x="0" y="863600"/>
                </a:lnTo>
                <a:lnTo>
                  <a:pt x="0" y="869950"/>
                </a:lnTo>
                <a:lnTo>
                  <a:pt x="27940" y="869950"/>
                </a:lnTo>
                <a:lnTo>
                  <a:pt x="27940" y="863600"/>
                </a:lnTo>
                <a:close/>
              </a:path>
              <a:path w="27940" h="1361439">
                <a:moveTo>
                  <a:pt x="27940" y="869950"/>
                </a:moveTo>
                <a:lnTo>
                  <a:pt x="0" y="869950"/>
                </a:lnTo>
                <a:lnTo>
                  <a:pt x="0" y="913130"/>
                </a:lnTo>
                <a:lnTo>
                  <a:pt x="27940" y="913130"/>
                </a:lnTo>
                <a:lnTo>
                  <a:pt x="27940" y="869950"/>
                </a:lnTo>
                <a:close/>
              </a:path>
              <a:path w="27940" h="1361439">
                <a:moveTo>
                  <a:pt x="27940" y="913130"/>
                </a:moveTo>
                <a:lnTo>
                  <a:pt x="0" y="91313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913130"/>
                </a:lnTo>
                <a:close/>
              </a:path>
              <a:path w="27940" h="1361439">
                <a:moveTo>
                  <a:pt x="27940" y="920750"/>
                </a:moveTo>
                <a:lnTo>
                  <a:pt x="0" y="92075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20750"/>
                </a:lnTo>
                <a:close/>
              </a:path>
              <a:path w="27940" h="1361439">
                <a:moveTo>
                  <a:pt x="27940" y="927100"/>
                </a:moveTo>
                <a:lnTo>
                  <a:pt x="0" y="92710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27100"/>
                </a:lnTo>
                <a:close/>
              </a:path>
              <a:path w="27940" h="1361439">
                <a:moveTo>
                  <a:pt x="27940" y="963930"/>
                </a:moveTo>
                <a:lnTo>
                  <a:pt x="0" y="963930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3930"/>
                </a:lnTo>
                <a:close/>
              </a:path>
              <a:path w="27940" h="1361439">
                <a:moveTo>
                  <a:pt x="27940" y="970280"/>
                </a:moveTo>
                <a:lnTo>
                  <a:pt x="0" y="97028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70280"/>
                </a:lnTo>
                <a:close/>
              </a:path>
              <a:path w="27940" h="1361439">
                <a:moveTo>
                  <a:pt x="2794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7940" y="1008380"/>
                </a:lnTo>
                <a:lnTo>
                  <a:pt x="27940" y="1002030"/>
                </a:lnTo>
                <a:close/>
              </a:path>
              <a:path w="27940" h="1361439">
                <a:moveTo>
                  <a:pt x="27940" y="1008380"/>
                </a:moveTo>
                <a:lnTo>
                  <a:pt x="0" y="1008380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8380"/>
                </a:lnTo>
                <a:close/>
              </a:path>
              <a:path w="27940" h="1361439">
                <a:moveTo>
                  <a:pt x="27940" y="1016000"/>
                </a:moveTo>
                <a:lnTo>
                  <a:pt x="0" y="10160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1016000"/>
                </a:lnTo>
                <a:close/>
              </a:path>
              <a:path w="27940" h="1361439">
                <a:moveTo>
                  <a:pt x="27940" y="1054100"/>
                </a:moveTo>
                <a:lnTo>
                  <a:pt x="0" y="1054100"/>
                </a:lnTo>
                <a:lnTo>
                  <a:pt x="0" y="1059180"/>
                </a:lnTo>
                <a:lnTo>
                  <a:pt x="27940" y="1059180"/>
                </a:lnTo>
                <a:lnTo>
                  <a:pt x="27940" y="1054100"/>
                </a:lnTo>
                <a:close/>
              </a:path>
              <a:path w="27940" h="1361439">
                <a:moveTo>
                  <a:pt x="27940" y="1059180"/>
                </a:moveTo>
                <a:lnTo>
                  <a:pt x="0" y="1059180"/>
                </a:lnTo>
                <a:lnTo>
                  <a:pt x="0" y="1084580"/>
                </a:lnTo>
                <a:lnTo>
                  <a:pt x="27940" y="1084580"/>
                </a:lnTo>
                <a:lnTo>
                  <a:pt x="27940" y="1059180"/>
                </a:lnTo>
                <a:close/>
              </a:path>
              <a:path w="27940" h="1361439">
                <a:moveTo>
                  <a:pt x="27940" y="1084580"/>
                </a:moveTo>
                <a:lnTo>
                  <a:pt x="0" y="1084580"/>
                </a:lnTo>
                <a:lnTo>
                  <a:pt x="0" y="1154430"/>
                </a:lnTo>
                <a:lnTo>
                  <a:pt x="27940" y="1154430"/>
                </a:lnTo>
                <a:lnTo>
                  <a:pt x="27940" y="1084580"/>
                </a:lnTo>
                <a:close/>
              </a:path>
              <a:path w="27940" h="1361439">
                <a:moveTo>
                  <a:pt x="27940" y="1154430"/>
                </a:moveTo>
                <a:lnTo>
                  <a:pt x="0" y="115443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54430"/>
                </a:lnTo>
                <a:close/>
              </a:path>
              <a:path w="27940" h="1361439">
                <a:moveTo>
                  <a:pt x="27940" y="1160780"/>
                </a:moveTo>
                <a:lnTo>
                  <a:pt x="0" y="116078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60780"/>
                </a:lnTo>
                <a:close/>
              </a:path>
              <a:path w="27940" h="1361439">
                <a:moveTo>
                  <a:pt x="27940" y="1168400"/>
                </a:moveTo>
                <a:lnTo>
                  <a:pt x="0" y="11684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8400"/>
                </a:lnTo>
                <a:close/>
              </a:path>
              <a:path w="27940" h="136143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1361439">
                <a:moveTo>
                  <a:pt x="27940" y="1206500"/>
                </a:moveTo>
                <a:lnTo>
                  <a:pt x="0" y="120650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06500"/>
                </a:lnTo>
                <a:close/>
              </a:path>
              <a:path w="27940" h="1361439">
                <a:moveTo>
                  <a:pt x="27940" y="1282700"/>
                </a:moveTo>
                <a:lnTo>
                  <a:pt x="0" y="1282700"/>
                </a:lnTo>
                <a:lnTo>
                  <a:pt x="0" y="1297940"/>
                </a:lnTo>
                <a:lnTo>
                  <a:pt x="1270" y="1297940"/>
                </a:lnTo>
                <a:lnTo>
                  <a:pt x="1270" y="1300480"/>
                </a:lnTo>
                <a:lnTo>
                  <a:pt x="2540" y="1300480"/>
                </a:lnTo>
                <a:lnTo>
                  <a:pt x="2540" y="1304290"/>
                </a:lnTo>
                <a:lnTo>
                  <a:pt x="3810" y="1304290"/>
                </a:lnTo>
                <a:lnTo>
                  <a:pt x="3810" y="1306830"/>
                </a:lnTo>
                <a:lnTo>
                  <a:pt x="5079" y="1306830"/>
                </a:lnTo>
                <a:lnTo>
                  <a:pt x="5079" y="1310640"/>
                </a:lnTo>
                <a:lnTo>
                  <a:pt x="6350" y="1310640"/>
                </a:lnTo>
                <a:lnTo>
                  <a:pt x="6350" y="1313180"/>
                </a:lnTo>
                <a:lnTo>
                  <a:pt x="7619" y="1313180"/>
                </a:lnTo>
                <a:lnTo>
                  <a:pt x="7620" y="1315720"/>
                </a:lnTo>
                <a:lnTo>
                  <a:pt x="8890" y="1315720"/>
                </a:lnTo>
                <a:lnTo>
                  <a:pt x="8890" y="1319530"/>
                </a:lnTo>
                <a:lnTo>
                  <a:pt x="10160" y="1319530"/>
                </a:lnTo>
                <a:lnTo>
                  <a:pt x="10160" y="1322070"/>
                </a:lnTo>
                <a:lnTo>
                  <a:pt x="11429" y="1322070"/>
                </a:lnTo>
                <a:lnTo>
                  <a:pt x="11429" y="1325880"/>
                </a:lnTo>
                <a:lnTo>
                  <a:pt x="12700" y="1325880"/>
                </a:lnTo>
                <a:lnTo>
                  <a:pt x="12700" y="1328420"/>
                </a:lnTo>
                <a:lnTo>
                  <a:pt x="13970" y="1328420"/>
                </a:lnTo>
                <a:lnTo>
                  <a:pt x="13970" y="1330960"/>
                </a:lnTo>
                <a:lnTo>
                  <a:pt x="15240" y="1330960"/>
                </a:lnTo>
                <a:lnTo>
                  <a:pt x="15240" y="1334770"/>
                </a:lnTo>
                <a:lnTo>
                  <a:pt x="16510" y="1334770"/>
                </a:lnTo>
                <a:lnTo>
                  <a:pt x="16510" y="1337310"/>
                </a:lnTo>
                <a:lnTo>
                  <a:pt x="17779" y="1337310"/>
                </a:lnTo>
                <a:lnTo>
                  <a:pt x="17779" y="1341120"/>
                </a:lnTo>
                <a:lnTo>
                  <a:pt x="19050" y="1341120"/>
                </a:lnTo>
                <a:lnTo>
                  <a:pt x="19050" y="1343660"/>
                </a:lnTo>
                <a:lnTo>
                  <a:pt x="20320" y="1343660"/>
                </a:lnTo>
                <a:lnTo>
                  <a:pt x="20320" y="1346200"/>
                </a:lnTo>
                <a:lnTo>
                  <a:pt x="21590" y="1346200"/>
                </a:lnTo>
                <a:lnTo>
                  <a:pt x="21590" y="1350010"/>
                </a:lnTo>
                <a:lnTo>
                  <a:pt x="22860" y="1350010"/>
                </a:lnTo>
                <a:lnTo>
                  <a:pt x="22860" y="1352550"/>
                </a:lnTo>
                <a:lnTo>
                  <a:pt x="24129" y="1352550"/>
                </a:lnTo>
                <a:lnTo>
                  <a:pt x="24129" y="1356360"/>
                </a:lnTo>
                <a:lnTo>
                  <a:pt x="25400" y="1356360"/>
                </a:lnTo>
                <a:lnTo>
                  <a:pt x="25400" y="1358900"/>
                </a:lnTo>
                <a:lnTo>
                  <a:pt x="26670" y="1358900"/>
                </a:lnTo>
                <a:lnTo>
                  <a:pt x="26670" y="1361440"/>
                </a:lnTo>
                <a:lnTo>
                  <a:pt x="27940" y="1361440"/>
                </a:lnTo>
                <a:lnTo>
                  <a:pt x="27940" y="1282700"/>
                </a:lnTo>
                <a:close/>
              </a:path>
            </a:pathLst>
          </a:custGeom>
          <a:solidFill>
            <a:srgbClr val="2142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875269" y="3101339"/>
            <a:ext cx="26670" cy="1412240"/>
          </a:xfrm>
          <a:custGeom>
            <a:avLst/>
            <a:gdLst/>
            <a:ahLst/>
            <a:cxnLst/>
            <a:rect l="l" t="t" r="r" b="b"/>
            <a:pathLst>
              <a:path w="26670" h="1412239">
                <a:moveTo>
                  <a:pt x="1270" y="0"/>
                </a:moveTo>
                <a:lnTo>
                  <a:pt x="0" y="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412239">
                <a:moveTo>
                  <a:pt x="26670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1412239">
                <a:moveTo>
                  <a:pt x="26670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0700"/>
                </a:lnTo>
                <a:close/>
              </a:path>
              <a:path w="26670" h="141223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122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412239">
                <a:moveTo>
                  <a:pt x="26670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65150"/>
                </a:lnTo>
                <a:close/>
              </a:path>
              <a:path w="26670" h="1412239">
                <a:moveTo>
                  <a:pt x="26670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6900"/>
                </a:lnTo>
                <a:close/>
              </a:path>
              <a:path w="26670" h="141223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412239">
                <a:moveTo>
                  <a:pt x="26670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5950"/>
                </a:lnTo>
                <a:close/>
              </a:path>
              <a:path w="26670" h="1412239">
                <a:moveTo>
                  <a:pt x="2667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1412239">
                <a:moveTo>
                  <a:pt x="26670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35000"/>
                </a:lnTo>
                <a:close/>
              </a:path>
              <a:path w="26670" h="1412239">
                <a:moveTo>
                  <a:pt x="26670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60400"/>
                </a:lnTo>
                <a:close/>
              </a:path>
              <a:path w="26670" h="1412239">
                <a:moveTo>
                  <a:pt x="26670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30250"/>
                </a:lnTo>
                <a:close/>
              </a:path>
              <a:path w="26670" h="1412239">
                <a:moveTo>
                  <a:pt x="26670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68350"/>
                </a:lnTo>
                <a:close/>
              </a:path>
              <a:path w="26670" h="1412239">
                <a:moveTo>
                  <a:pt x="2667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73430"/>
                </a:lnTo>
                <a:close/>
              </a:path>
              <a:path w="26670" h="1412239">
                <a:moveTo>
                  <a:pt x="2667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70" y="786129"/>
                </a:lnTo>
                <a:lnTo>
                  <a:pt x="26670" y="779780"/>
                </a:lnTo>
                <a:close/>
              </a:path>
              <a:path w="26670" h="141223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1412239">
                <a:moveTo>
                  <a:pt x="26670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12800"/>
                </a:lnTo>
                <a:close/>
              </a:path>
              <a:path w="26670" h="1412239">
                <a:moveTo>
                  <a:pt x="2667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0580"/>
                </a:lnTo>
                <a:close/>
              </a:path>
              <a:path w="26670" h="141223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1412239">
                <a:moveTo>
                  <a:pt x="26670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1412239">
                <a:moveTo>
                  <a:pt x="26670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57250"/>
                </a:lnTo>
                <a:close/>
              </a:path>
              <a:path w="26670" h="1412239">
                <a:moveTo>
                  <a:pt x="26670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0430"/>
                </a:lnTo>
                <a:close/>
              </a:path>
              <a:path w="26670" h="1412239">
                <a:moveTo>
                  <a:pt x="26670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8050"/>
                </a:lnTo>
                <a:close/>
              </a:path>
              <a:path w="26670" h="1412239">
                <a:moveTo>
                  <a:pt x="26670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4400"/>
                </a:lnTo>
                <a:close/>
              </a:path>
              <a:path w="26670" h="1412239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1412239">
                <a:moveTo>
                  <a:pt x="26670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7580"/>
                </a:lnTo>
                <a:close/>
              </a:path>
              <a:path w="26670" h="1412239">
                <a:moveTo>
                  <a:pt x="2667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412239">
                <a:moveTo>
                  <a:pt x="26670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5680"/>
                </a:lnTo>
                <a:close/>
              </a:path>
              <a:path w="26670" h="1412239">
                <a:moveTo>
                  <a:pt x="26670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1003300"/>
                </a:lnTo>
                <a:close/>
              </a:path>
              <a:path w="26670" h="1412239">
                <a:moveTo>
                  <a:pt x="26670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1400"/>
                </a:lnTo>
                <a:close/>
              </a:path>
              <a:path w="26670" h="1412239">
                <a:moveTo>
                  <a:pt x="26670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70" y="1071880"/>
                </a:lnTo>
                <a:lnTo>
                  <a:pt x="26670" y="1046480"/>
                </a:lnTo>
                <a:close/>
              </a:path>
              <a:path w="26670" h="1412239">
                <a:moveTo>
                  <a:pt x="26670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071880"/>
                </a:lnTo>
                <a:close/>
              </a:path>
              <a:path w="26670" h="141223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1412239">
                <a:moveTo>
                  <a:pt x="2667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48080"/>
                </a:lnTo>
                <a:close/>
              </a:path>
              <a:path w="26670" h="1412239">
                <a:moveTo>
                  <a:pt x="26670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5700"/>
                </a:lnTo>
                <a:close/>
              </a:path>
              <a:path w="26670" h="141223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1412239">
                <a:moveTo>
                  <a:pt x="26670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193800"/>
                </a:lnTo>
                <a:close/>
              </a:path>
              <a:path w="26670" h="1412239">
                <a:moveTo>
                  <a:pt x="26670" y="1270000"/>
                </a:moveTo>
                <a:lnTo>
                  <a:pt x="0" y="127000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270000"/>
                </a:lnTo>
                <a:close/>
              </a:path>
              <a:path w="26670" h="1412239">
                <a:moveTo>
                  <a:pt x="26670" y="1352550"/>
                </a:moveTo>
                <a:lnTo>
                  <a:pt x="1270" y="1352550"/>
                </a:lnTo>
                <a:lnTo>
                  <a:pt x="1270" y="1355090"/>
                </a:lnTo>
                <a:lnTo>
                  <a:pt x="2539" y="1355090"/>
                </a:lnTo>
                <a:lnTo>
                  <a:pt x="2539" y="1357630"/>
                </a:lnTo>
                <a:lnTo>
                  <a:pt x="3809" y="1357630"/>
                </a:lnTo>
                <a:lnTo>
                  <a:pt x="3809" y="1361440"/>
                </a:lnTo>
                <a:lnTo>
                  <a:pt x="5079" y="1361440"/>
                </a:lnTo>
                <a:lnTo>
                  <a:pt x="5079" y="1363980"/>
                </a:lnTo>
                <a:lnTo>
                  <a:pt x="6350" y="1363980"/>
                </a:lnTo>
                <a:lnTo>
                  <a:pt x="6350" y="1367790"/>
                </a:lnTo>
                <a:lnTo>
                  <a:pt x="7620" y="1367790"/>
                </a:lnTo>
                <a:lnTo>
                  <a:pt x="7620" y="1370330"/>
                </a:lnTo>
                <a:lnTo>
                  <a:pt x="8889" y="1370330"/>
                </a:lnTo>
                <a:lnTo>
                  <a:pt x="8889" y="1372870"/>
                </a:lnTo>
                <a:lnTo>
                  <a:pt x="10159" y="1372870"/>
                </a:lnTo>
                <a:lnTo>
                  <a:pt x="10159" y="1376680"/>
                </a:lnTo>
                <a:lnTo>
                  <a:pt x="11429" y="1376680"/>
                </a:lnTo>
                <a:lnTo>
                  <a:pt x="11429" y="1379220"/>
                </a:lnTo>
                <a:lnTo>
                  <a:pt x="12700" y="1379220"/>
                </a:lnTo>
                <a:lnTo>
                  <a:pt x="12700" y="1383030"/>
                </a:lnTo>
                <a:lnTo>
                  <a:pt x="13970" y="1383030"/>
                </a:lnTo>
                <a:lnTo>
                  <a:pt x="13970" y="1385570"/>
                </a:lnTo>
                <a:lnTo>
                  <a:pt x="15239" y="1385570"/>
                </a:lnTo>
                <a:lnTo>
                  <a:pt x="15239" y="1388110"/>
                </a:lnTo>
                <a:lnTo>
                  <a:pt x="16509" y="1388110"/>
                </a:lnTo>
                <a:lnTo>
                  <a:pt x="16509" y="1391920"/>
                </a:lnTo>
                <a:lnTo>
                  <a:pt x="17779" y="1391920"/>
                </a:lnTo>
                <a:lnTo>
                  <a:pt x="17779" y="1394460"/>
                </a:lnTo>
                <a:lnTo>
                  <a:pt x="19050" y="1394460"/>
                </a:lnTo>
                <a:lnTo>
                  <a:pt x="19050" y="1398270"/>
                </a:lnTo>
                <a:lnTo>
                  <a:pt x="20320" y="1398270"/>
                </a:lnTo>
                <a:lnTo>
                  <a:pt x="20320" y="1400810"/>
                </a:lnTo>
                <a:lnTo>
                  <a:pt x="21589" y="1400810"/>
                </a:lnTo>
                <a:lnTo>
                  <a:pt x="21589" y="1403350"/>
                </a:lnTo>
                <a:lnTo>
                  <a:pt x="22859" y="1403350"/>
                </a:lnTo>
                <a:lnTo>
                  <a:pt x="22859" y="1407160"/>
                </a:lnTo>
                <a:lnTo>
                  <a:pt x="24129" y="1407160"/>
                </a:lnTo>
                <a:lnTo>
                  <a:pt x="24129" y="1409700"/>
                </a:lnTo>
                <a:lnTo>
                  <a:pt x="26670" y="1409700"/>
                </a:lnTo>
                <a:lnTo>
                  <a:pt x="26670" y="1352550"/>
                </a:lnTo>
                <a:close/>
              </a:path>
              <a:path w="26670" h="1412239">
                <a:moveTo>
                  <a:pt x="26670" y="1409700"/>
                </a:moveTo>
                <a:lnTo>
                  <a:pt x="25400" y="1409700"/>
                </a:lnTo>
                <a:lnTo>
                  <a:pt x="25400" y="1412240"/>
                </a:lnTo>
                <a:lnTo>
                  <a:pt x="26670" y="1412240"/>
                </a:lnTo>
                <a:lnTo>
                  <a:pt x="26670" y="1409700"/>
                </a:lnTo>
                <a:close/>
              </a:path>
            </a:pathLst>
          </a:custGeom>
          <a:solidFill>
            <a:srgbClr val="2141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01940" y="3126739"/>
            <a:ext cx="27940" cy="1454150"/>
          </a:xfrm>
          <a:custGeom>
            <a:avLst/>
            <a:gdLst/>
            <a:ahLst/>
            <a:cxnLst/>
            <a:rect l="l" t="t" r="r" b="b"/>
            <a:pathLst>
              <a:path w="27940" h="1454150">
                <a:moveTo>
                  <a:pt x="16509" y="0"/>
                </a:moveTo>
                <a:lnTo>
                  <a:pt x="0" y="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12700"/>
                </a:lnTo>
                <a:lnTo>
                  <a:pt x="16509" y="12700"/>
                </a:lnTo>
                <a:lnTo>
                  <a:pt x="16509" y="0"/>
                </a:lnTo>
                <a:close/>
              </a:path>
              <a:path w="27940" h="1454150">
                <a:moveTo>
                  <a:pt x="2793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1454150">
                <a:moveTo>
                  <a:pt x="27939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495300"/>
                </a:lnTo>
                <a:close/>
              </a:path>
              <a:path w="27940" h="1454150">
                <a:moveTo>
                  <a:pt x="27939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39" y="527050"/>
                </a:lnTo>
                <a:lnTo>
                  <a:pt x="27939" y="514350"/>
                </a:lnTo>
                <a:close/>
              </a:path>
              <a:path w="27940" h="1454150">
                <a:moveTo>
                  <a:pt x="27939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39" y="539750"/>
                </a:lnTo>
                <a:lnTo>
                  <a:pt x="27939" y="527050"/>
                </a:lnTo>
                <a:close/>
              </a:path>
              <a:path w="27940" h="1454150">
                <a:moveTo>
                  <a:pt x="27939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9750"/>
                </a:lnTo>
                <a:close/>
              </a:path>
              <a:path w="27940" h="1454150">
                <a:moveTo>
                  <a:pt x="27939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71500"/>
                </a:lnTo>
                <a:close/>
              </a:path>
              <a:path w="27940" h="145415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454150">
                <a:moveTo>
                  <a:pt x="27939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39" y="596899"/>
                </a:lnTo>
                <a:lnTo>
                  <a:pt x="27939" y="590550"/>
                </a:lnTo>
                <a:close/>
              </a:path>
              <a:path w="27940" h="1454150">
                <a:moveTo>
                  <a:pt x="2793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96900"/>
                </a:lnTo>
                <a:close/>
              </a:path>
              <a:path w="27940" h="1454150">
                <a:moveTo>
                  <a:pt x="27939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9600"/>
                </a:lnTo>
                <a:close/>
              </a:path>
              <a:path w="27940" h="1454150">
                <a:moveTo>
                  <a:pt x="27939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39" y="704850"/>
                </a:lnTo>
                <a:lnTo>
                  <a:pt x="27939" y="635000"/>
                </a:lnTo>
                <a:close/>
              </a:path>
              <a:path w="27940" h="1454150">
                <a:moveTo>
                  <a:pt x="27939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04850"/>
                </a:lnTo>
                <a:close/>
              </a:path>
              <a:path w="27940" h="1454150">
                <a:moveTo>
                  <a:pt x="27939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42950"/>
                </a:lnTo>
                <a:close/>
              </a:path>
              <a:path w="27940" h="1454150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1454150">
                <a:moveTo>
                  <a:pt x="27939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54380"/>
                </a:lnTo>
                <a:close/>
              </a:path>
              <a:path w="27940" h="1454150">
                <a:moveTo>
                  <a:pt x="27939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60730"/>
                </a:lnTo>
                <a:close/>
              </a:path>
              <a:path w="27940" h="1454150">
                <a:moveTo>
                  <a:pt x="27939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87400"/>
                </a:lnTo>
                <a:close/>
              </a:path>
              <a:path w="27940" h="1454150">
                <a:moveTo>
                  <a:pt x="27939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80"/>
                </a:lnTo>
                <a:close/>
              </a:path>
              <a:path w="27940" h="1454150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1454150">
                <a:moveTo>
                  <a:pt x="27939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39" y="831850"/>
                </a:lnTo>
                <a:lnTo>
                  <a:pt x="27939" y="825500"/>
                </a:lnTo>
                <a:close/>
              </a:path>
              <a:path w="27940" h="1454150">
                <a:moveTo>
                  <a:pt x="27939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31850"/>
                </a:lnTo>
                <a:close/>
              </a:path>
              <a:path w="27940" h="1454150">
                <a:moveTo>
                  <a:pt x="27939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39" y="882650"/>
                </a:lnTo>
                <a:lnTo>
                  <a:pt x="27939" y="875030"/>
                </a:lnTo>
                <a:close/>
              </a:path>
              <a:path w="27940" h="1454150">
                <a:moveTo>
                  <a:pt x="27939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82650"/>
                </a:lnTo>
                <a:close/>
              </a:path>
              <a:path w="27940" h="1454150">
                <a:moveTo>
                  <a:pt x="27939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39" y="925830"/>
                </a:lnTo>
                <a:lnTo>
                  <a:pt x="27939" y="889000"/>
                </a:lnTo>
                <a:close/>
              </a:path>
              <a:path w="27940" h="1454150">
                <a:moveTo>
                  <a:pt x="27939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39" y="932179"/>
                </a:lnTo>
                <a:lnTo>
                  <a:pt x="27939" y="925830"/>
                </a:lnTo>
                <a:close/>
              </a:path>
              <a:path w="27940" h="1454150">
                <a:moveTo>
                  <a:pt x="27939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39" y="963930"/>
                </a:lnTo>
                <a:lnTo>
                  <a:pt x="27939" y="932180"/>
                </a:lnTo>
                <a:close/>
              </a:path>
              <a:path w="27940" h="1454150">
                <a:moveTo>
                  <a:pt x="2793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1454150">
                <a:moveTo>
                  <a:pt x="2793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39" y="977899"/>
                </a:lnTo>
                <a:lnTo>
                  <a:pt x="27939" y="970280"/>
                </a:lnTo>
                <a:close/>
              </a:path>
              <a:path w="27940" h="1454150">
                <a:moveTo>
                  <a:pt x="27939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39" y="1016000"/>
                </a:lnTo>
                <a:lnTo>
                  <a:pt x="27939" y="977900"/>
                </a:lnTo>
                <a:close/>
              </a:path>
              <a:path w="27940" h="1454150">
                <a:moveTo>
                  <a:pt x="27939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6000"/>
                </a:lnTo>
                <a:close/>
              </a:path>
              <a:path w="27940" h="1454150">
                <a:moveTo>
                  <a:pt x="27939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1080"/>
                </a:lnTo>
                <a:close/>
              </a:path>
              <a:path w="27940" h="1454150">
                <a:moveTo>
                  <a:pt x="27939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46480"/>
                </a:lnTo>
                <a:close/>
              </a:path>
              <a:path w="27940" h="1454150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1454150">
                <a:moveTo>
                  <a:pt x="27939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22680"/>
                </a:lnTo>
                <a:close/>
              </a:path>
              <a:path w="27940" h="1454150">
                <a:moveTo>
                  <a:pt x="27939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39" y="1141730"/>
                </a:lnTo>
                <a:lnTo>
                  <a:pt x="27939" y="1130300"/>
                </a:lnTo>
                <a:close/>
              </a:path>
              <a:path w="27940" h="1454150">
                <a:moveTo>
                  <a:pt x="27939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39" y="1168400"/>
                </a:lnTo>
                <a:lnTo>
                  <a:pt x="27939" y="1141730"/>
                </a:lnTo>
                <a:close/>
              </a:path>
              <a:path w="27940" h="1454150">
                <a:moveTo>
                  <a:pt x="27939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39" y="1244600"/>
                </a:lnTo>
                <a:lnTo>
                  <a:pt x="27939" y="1168400"/>
                </a:lnTo>
                <a:close/>
              </a:path>
              <a:path w="27940" h="1454150">
                <a:moveTo>
                  <a:pt x="27939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39" y="1390650"/>
                </a:lnTo>
                <a:lnTo>
                  <a:pt x="27939" y="1244600"/>
                </a:lnTo>
                <a:close/>
              </a:path>
              <a:path w="27940" h="1454150">
                <a:moveTo>
                  <a:pt x="27939" y="1390650"/>
                </a:moveTo>
                <a:lnTo>
                  <a:pt x="1269" y="1390650"/>
                </a:lnTo>
                <a:lnTo>
                  <a:pt x="1269" y="1393190"/>
                </a:lnTo>
                <a:lnTo>
                  <a:pt x="2539" y="1393190"/>
                </a:lnTo>
                <a:lnTo>
                  <a:pt x="2539" y="1397000"/>
                </a:lnTo>
                <a:lnTo>
                  <a:pt x="3809" y="1397000"/>
                </a:lnTo>
                <a:lnTo>
                  <a:pt x="3809" y="1399540"/>
                </a:lnTo>
                <a:lnTo>
                  <a:pt x="5079" y="1399540"/>
                </a:lnTo>
                <a:lnTo>
                  <a:pt x="5079" y="1402080"/>
                </a:lnTo>
                <a:lnTo>
                  <a:pt x="6350" y="1402080"/>
                </a:lnTo>
                <a:lnTo>
                  <a:pt x="6350" y="1405890"/>
                </a:lnTo>
                <a:lnTo>
                  <a:pt x="7619" y="1405890"/>
                </a:lnTo>
                <a:lnTo>
                  <a:pt x="7619" y="1408430"/>
                </a:lnTo>
                <a:lnTo>
                  <a:pt x="8889" y="1408430"/>
                </a:lnTo>
                <a:lnTo>
                  <a:pt x="8889" y="1412240"/>
                </a:lnTo>
                <a:lnTo>
                  <a:pt x="10159" y="1412240"/>
                </a:lnTo>
                <a:lnTo>
                  <a:pt x="10159" y="1414780"/>
                </a:lnTo>
                <a:lnTo>
                  <a:pt x="27939" y="1414780"/>
                </a:lnTo>
                <a:lnTo>
                  <a:pt x="27939" y="1390650"/>
                </a:lnTo>
                <a:close/>
              </a:path>
              <a:path w="27940" h="1454150">
                <a:moveTo>
                  <a:pt x="27939" y="1414780"/>
                </a:moveTo>
                <a:lnTo>
                  <a:pt x="11429" y="1414780"/>
                </a:lnTo>
                <a:lnTo>
                  <a:pt x="11429" y="1417320"/>
                </a:lnTo>
                <a:lnTo>
                  <a:pt x="12700" y="1417320"/>
                </a:lnTo>
                <a:lnTo>
                  <a:pt x="12700" y="1421130"/>
                </a:lnTo>
                <a:lnTo>
                  <a:pt x="13969" y="1421130"/>
                </a:lnTo>
                <a:lnTo>
                  <a:pt x="13969" y="1423670"/>
                </a:lnTo>
                <a:lnTo>
                  <a:pt x="15239" y="1423670"/>
                </a:lnTo>
                <a:lnTo>
                  <a:pt x="15239" y="1427480"/>
                </a:lnTo>
                <a:lnTo>
                  <a:pt x="16509" y="1427480"/>
                </a:lnTo>
                <a:lnTo>
                  <a:pt x="16509" y="1430020"/>
                </a:lnTo>
                <a:lnTo>
                  <a:pt x="17779" y="1430020"/>
                </a:lnTo>
                <a:lnTo>
                  <a:pt x="17779" y="1432560"/>
                </a:lnTo>
                <a:lnTo>
                  <a:pt x="19050" y="1432560"/>
                </a:lnTo>
                <a:lnTo>
                  <a:pt x="19050" y="1436370"/>
                </a:lnTo>
                <a:lnTo>
                  <a:pt x="20319" y="1436370"/>
                </a:lnTo>
                <a:lnTo>
                  <a:pt x="20319" y="1438910"/>
                </a:lnTo>
                <a:lnTo>
                  <a:pt x="21589" y="1438910"/>
                </a:lnTo>
                <a:lnTo>
                  <a:pt x="21589" y="1442720"/>
                </a:lnTo>
                <a:lnTo>
                  <a:pt x="22859" y="1442720"/>
                </a:lnTo>
                <a:lnTo>
                  <a:pt x="22859" y="1445260"/>
                </a:lnTo>
                <a:lnTo>
                  <a:pt x="24129" y="1445260"/>
                </a:lnTo>
                <a:lnTo>
                  <a:pt x="24129" y="1447800"/>
                </a:lnTo>
                <a:lnTo>
                  <a:pt x="25400" y="1447800"/>
                </a:lnTo>
                <a:lnTo>
                  <a:pt x="25400" y="1451610"/>
                </a:lnTo>
                <a:lnTo>
                  <a:pt x="26669" y="1451610"/>
                </a:lnTo>
                <a:lnTo>
                  <a:pt x="26669" y="1454150"/>
                </a:lnTo>
                <a:lnTo>
                  <a:pt x="27939" y="1454150"/>
                </a:lnTo>
                <a:lnTo>
                  <a:pt x="27939" y="141478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929880" y="3139439"/>
            <a:ext cx="26670" cy="1504950"/>
          </a:xfrm>
          <a:custGeom>
            <a:avLst/>
            <a:gdLst/>
            <a:ahLst/>
            <a:cxnLst/>
            <a:rect l="l" t="t" r="r" b="b"/>
            <a:pathLst>
              <a:path w="26670" h="1504950">
                <a:moveTo>
                  <a:pt x="8890" y="0"/>
                </a:moveTo>
                <a:lnTo>
                  <a:pt x="0" y="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12700"/>
                </a:lnTo>
                <a:lnTo>
                  <a:pt x="8890" y="12700"/>
                </a:lnTo>
                <a:lnTo>
                  <a:pt x="8890" y="0"/>
                </a:lnTo>
                <a:close/>
              </a:path>
              <a:path w="26670" h="1504950">
                <a:moveTo>
                  <a:pt x="2667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504950">
                <a:moveTo>
                  <a:pt x="26670" y="482600"/>
                </a:moveTo>
                <a:lnTo>
                  <a:pt x="0" y="4826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2600"/>
                </a:lnTo>
                <a:close/>
              </a:path>
              <a:path w="26670" h="150495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049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504950">
                <a:moveTo>
                  <a:pt x="26670" y="527050"/>
                </a:moveTo>
                <a:lnTo>
                  <a:pt x="0" y="5270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27050"/>
                </a:lnTo>
                <a:close/>
              </a:path>
              <a:path w="26670" h="1504950">
                <a:moveTo>
                  <a:pt x="26670" y="558800"/>
                </a:moveTo>
                <a:lnTo>
                  <a:pt x="0" y="55880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8800"/>
                </a:lnTo>
                <a:close/>
              </a:path>
              <a:path w="26670" h="1504950">
                <a:moveTo>
                  <a:pt x="2667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65150"/>
                </a:lnTo>
                <a:close/>
              </a:path>
              <a:path w="26670" h="1504950">
                <a:moveTo>
                  <a:pt x="26670" y="577850"/>
                </a:moveTo>
                <a:lnTo>
                  <a:pt x="0" y="577850"/>
                </a:lnTo>
                <a:lnTo>
                  <a:pt x="0" y="584199"/>
                </a:lnTo>
                <a:lnTo>
                  <a:pt x="26670" y="584199"/>
                </a:lnTo>
                <a:lnTo>
                  <a:pt x="26670" y="577850"/>
                </a:lnTo>
                <a:close/>
              </a:path>
              <a:path w="26670" h="1504950">
                <a:moveTo>
                  <a:pt x="2667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1504950">
                <a:moveTo>
                  <a:pt x="26670" y="596900"/>
                </a:moveTo>
                <a:lnTo>
                  <a:pt x="0" y="5969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96900"/>
                </a:lnTo>
                <a:close/>
              </a:path>
              <a:path w="26670" h="1504950">
                <a:moveTo>
                  <a:pt x="26670" y="622300"/>
                </a:moveTo>
                <a:lnTo>
                  <a:pt x="0" y="6223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22300"/>
                </a:lnTo>
                <a:close/>
              </a:path>
              <a:path w="26670" h="1504950">
                <a:moveTo>
                  <a:pt x="26670" y="692150"/>
                </a:moveTo>
                <a:lnTo>
                  <a:pt x="0" y="6921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92150"/>
                </a:lnTo>
                <a:close/>
              </a:path>
              <a:path w="26670" h="1504950">
                <a:moveTo>
                  <a:pt x="26670" y="730250"/>
                </a:moveTo>
                <a:lnTo>
                  <a:pt x="0" y="730250"/>
                </a:lnTo>
                <a:lnTo>
                  <a:pt x="0" y="735330"/>
                </a:lnTo>
                <a:lnTo>
                  <a:pt x="26670" y="735330"/>
                </a:lnTo>
                <a:lnTo>
                  <a:pt x="26670" y="730250"/>
                </a:lnTo>
                <a:close/>
              </a:path>
              <a:path w="26670" h="1504950">
                <a:moveTo>
                  <a:pt x="26670" y="735330"/>
                </a:moveTo>
                <a:lnTo>
                  <a:pt x="0" y="73533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35330"/>
                </a:lnTo>
                <a:close/>
              </a:path>
              <a:path w="26670" h="1504950">
                <a:moveTo>
                  <a:pt x="2667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26670" y="748029"/>
                </a:lnTo>
                <a:lnTo>
                  <a:pt x="26670" y="741680"/>
                </a:lnTo>
                <a:close/>
              </a:path>
              <a:path w="26670" h="1504950">
                <a:moveTo>
                  <a:pt x="2667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8030"/>
                </a:lnTo>
                <a:close/>
              </a:path>
              <a:path w="26670" h="1504950">
                <a:moveTo>
                  <a:pt x="26670" y="774700"/>
                </a:moveTo>
                <a:lnTo>
                  <a:pt x="0" y="77470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74700"/>
                </a:lnTo>
                <a:close/>
              </a:path>
              <a:path w="26670" h="1504950">
                <a:moveTo>
                  <a:pt x="26670" y="792480"/>
                </a:moveTo>
                <a:lnTo>
                  <a:pt x="0" y="79248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2480"/>
                </a:lnTo>
                <a:close/>
              </a:path>
              <a:path w="26670" h="150495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50495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1504950">
                <a:moveTo>
                  <a:pt x="26670" y="819150"/>
                </a:moveTo>
                <a:lnTo>
                  <a:pt x="0" y="8191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19150"/>
                </a:lnTo>
                <a:close/>
              </a:path>
              <a:path w="26670" h="1504950">
                <a:moveTo>
                  <a:pt x="26670" y="862330"/>
                </a:moveTo>
                <a:lnTo>
                  <a:pt x="0" y="86233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62330"/>
                </a:lnTo>
                <a:close/>
              </a:path>
              <a:path w="26670" h="1504950">
                <a:moveTo>
                  <a:pt x="26670" y="869950"/>
                </a:moveTo>
                <a:lnTo>
                  <a:pt x="0" y="86995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1504950">
                <a:moveTo>
                  <a:pt x="26670" y="876300"/>
                </a:moveTo>
                <a:lnTo>
                  <a:pt x="0" y="87630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76300"/>
                </a:lnTo>
                <a:close/>
              </a:path>
              <a:path w="26670" h="1504950">
                <a:moveTo>
                  <a:pt x="26670" y="913130"/>
                </a:moveTo>
                <a:lnTo>
                  <a:pt x="0" y="913130"/>
                </a:lnTo>
                <a:lnTo>
                  <a:pt x="0" y="919479"/>
                </a:lnTo>
                <a:lnTo>
                  <a:pt x="26670" y="919479"/>
                </a:lnTo>
                <a:lnTo>
                  <a:pt x="26670" y="913130"/>
                </a:lnTo>
                <a:close/>
              </a:path>
              <a:path w="26670" h="1504950">
                <a:moveTo>
                  <a:pt x="26670" y="919480"/>
                </a:moveTo>
                <a:lnTo>
                  <a:pt x="0" y="91948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9480"/>
                </a:lnTo>
                <a:close/>
              </a:path>
              <a:path w="26670" h="150495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504950">
                <a:moveTo>
                  <a:pt x="2667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80"/>
                </a:lnTo>
                <a:close/>
              </a:path>
              <a:path w="26670" h="1504950">
                <a:moveTo>
                  <a:pt x="26670" y="965200"/>
                </a:moveTo>
                <a:lnTo>
                  <a:pt x="0" y="96520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65200"/>
                </a:lnTo>
                <a:close/>
              </a:path>
              <a:path w="26670" h="1504950">
                <a:moveTo>
                  <a:pt x="26670" y="1003300"/>
                </a:moveTo>
                <a:lnTo>
                  <a:pt x="0" y="100330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3300"/>
                </a:lnTo>
                <a:close/>
              </a:path>
              <a:path w="26670" h="1504950">
                <a:moveTo>
                  <a:pt x="26670" y="1008380"/>
                </a:moveTo>
                <a:lnTo>
                  <a:pt x="0" y="100838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08380"/>
                </a:lnTo>
                <a:close/>
              </a:path>
              <a:path w="26670" h="1504950">
                <a:moveTo>
                  <a:pt x="26670" y="1033780"/>
                </a:moveTo>
                <a:lnTo>
                  <a:pt x="0" y="1033780"/>
                </a:lnTo>
                <a:lnTo>
                  <a:pt x="0" y="1103630"/>
                </a:lnTo>
                <a:lnTo>
                  <a:pt x="26670" y="1103630"/>
                </a:lnTo>
                <a:lnTo>
                  <a:pt x="26670" y="1033780"/>
                </a:lnTo>
                <a:close/>
              </a:path>
              <a:path w="26670" h="1504950">
                <a:moveTo>
                  <a:pt x="26670" y="1103630"/>
                </a:moveTo>
                <a:lnTo>
                  <a:pt x="0" y="110363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3630"/>
                </a:lnTo>
                <a:close/>
              </a:path>
              <a:path w="26670" h="1504950">
                <a:moveTo>
                  <a:pt x="26670" y="1109980"/>
                </a:moveTo>
                <a:lnTo>
                  <a:pt x="0" y="1109980"/>
                </a:lnTo>
                <a:lnTo>
                  <a:pt x="0" y="1117600"/>
                </a:lnTo>
                <a:lnTo>
                  <a:pt x="26670" y="1117600"/>
                </a:lnTo>
                <a:lnTo>
                  <a:pt x="26670" y="1109980"/>
                </a:lnTo>
                <a:close/>
              </a:path>
              <a:path w="26670" h="1504950">
                <a:moveTo>
                  <a:pt x="26670" y="1117600"/>
                </a:moveTo>
                <a:lnTo>
                  <a:pt x="0" y="111760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7600"/>
                </a:lnTo>
                <a:close/>
              </a:path>
              <a:path w="26670" h="1504950">
                <a:moveTo>
                  <a:pt x="2667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29030"/>
                </a:lnTo>
                <a:close/>
              </a:path>
              <a:path w="26670" h="1504950">
                <a:moveTo>
                  <a:pt x="26670" y="1155700"/>
                </a:moveTo>
                <a:lnTo>
                  <a:pt x="0" y="115570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155700"/>
                </a:lnTo>
                <a:close/>
              </a:path>
              <a:path w="26670" h="1504950">
                <a:moveTo>
                  <a:pt x="26670" y="1231900"/>
                </a:moveTo>
                <a:lnTo>
                  <a:pt x="0" y="1231900"/>
                </a:lnTo>
                <a:lnTo>
                  <a:pt x="0" y="1377950"/>
                </a:lnTo>
                <a:lnTo>
                  <a:pt x="26670" y="1377950"/>
                </a:lnTo>
                <a:lnTo>
                  <a:pt x="26670" y="1231900"/>
                </a:lnTo>
                <a:close/>
              </a:path>
              <a:path w="26670" h="1504950">
                <a:moveTo>
                  <a:pt x="26670" y="1377950"/>
                </a:moveTo>
                <a:lnTo>
                  <a:pt x="0" y="137795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7950"/>
                </a:lnTo>
                <a:close/>
              </a:path>
              <a:path w="26670" h="1504950">
                <a:moveTo>
                  <a:pt x="26670" y="1402080"/>
                </a:moveTo>
                <a:lnTo>
                  <a:pt x="0" y="1402080"/>
                </a:lnTo>
                <a:lnTo>
                  <a:pt x="0" y="1443990"/>
                </a:lnTo>
                <a:lnTo>
                  <a:pt x="1270" y="1443990"/>
                </a:lnTo>
                <a:lnTo>
                  <a:pt x="1270" y="1447800"/>
                </a:lnTo>
                <a:lnTo>
                  <a:pt x="26670" y="1447800"/>
                </a:lnTo>
                <a:lnTo>
                  <a:pt x="26670" y="1402080"/>
                </a:lnTo>
                <a:close/>
              </a:path>
              <a:path w="26670" h="1504950">
                <a:moveTo>
                  <a:pt x="26670" y="1447800"/>
                </a:moveTo>
                <a:lnTo>
                  <a:pt x="2540" y="1447800"/>
                </a:lnTo>
                <a:lnTo>
                  <a:pt x="2540" y="1450340"/>
                </a:lnTo>
                <a:lnTo>
                  <a:pt x="3810" y="1450340"/>
                </a:lnTo>
                <a:lnTo>
                  <a:pt x="3810" y="1454150"/>
                </a:lnTo>
                <a:lnTo>
                  <a:pt x="26670" y="1454150"/>
                </a:lnTo>
                <a:lnTo>
                  <a:pt x="26670" y="1447800"/>
                </a:lnTo>
                <a:close/>
              </a:path>
              <a:path w="26670" h="1504950">
                <a:moveTo>
                  <a:pt x="26670" y="1454150"/>
                </a:moveTo>
                <a:lnTo>
                  <a:pt x="5079" y="1454150"/>
                </a:lnTo>
                <a:lnTo>
                  <a:pt x="5079" y="1456690"/>
                </a:lnTo>
                <a:lnTo>
                  <a:pt x="6350" y="1456690"/>
                </a:lnTo>
                <a:lnTo>
                  <a:pt x="6350" y="1459230"/>
                </a:lnTo>
                <a:lnTo>
                  <a:pt x="7620" y="1459230"/>
                </a:lnTo>
                <a:lnTo>
                  <a:pt x="7620" y="1463040"/>
                </a:lnTo>
                <a:lnTo>
                  <a:pt x="8890" y="1463040"/>
                </a:lnTo>
                <a:lnTo>
                  <a:pt x="8890" y="1465580"/>
                </a:lnTo>
                <a:lnTo>
                  <a:pt x="10160" y="1465580"/>
                </a:lnTo>
                <a:lnTo>
                  <a:pt x="10160" y="1469390"/>
                </a:lnTo>
                <a:lnTo>
                  <a:pt x="11429" y="1469390"/>
                </a:lnTo>
                <a:lnTo>
                  <a:pt x="11429" y="1471930"/>
                </a:lnTo>
                <a:lnTo>
                  <a:pt x="26670" y="1471930"/>
                </a:lnTo>
                <a:lnTo>
                  <a:pt x="26670" y="1454150"/>
                </a:lnTo>
                <a:close/>
              </a:path>
              <a:path w="26670" h="1504950">
                <a:moveTo>
                  <a:pt x="26670" y="1471930"/>
                </a:moveTo>
                <a:lnTo>
                  <a:pt x="12700" y="1471930"/>
                </a:lnTo>
                <a:lnTo>
                  <a:pt x="12700" y="1474470"/>
                </a:lnTo>
                <a:lnTo>
                  <a:pt x="13970" y="1474470"/>
                </a:lnTo>
                <a:lnTo>
                  <a:pt x="13970" y="1478280"/>
                </a:lnTo>
                <a:lnTo>
                  <a:pt x="15240" y="1478280"/>
                </a:lnTo>
                <a:lnTo>
                  <a:pt x="15240" y="1480820"/>
                </a:lnTo>
                <a:lnTo>
                  <a:pt x="16510" y="1480820"/>
                </a:lnTo>
                <a:lnTo>
                  <a:pt x="16510" y="1484630"/>
                </a:lnTo>
                <a:lnTo>
                  <a:pt x="26670" y="1484630"/>
                </a:lnTo>
                <a:lnTo>
                  <a:pt x="26670" y="1471930"/>
                </a:lnTo>
                <a:close/>
              </a:path>
              <a:path w="26670" h="1504950">
                <a:moveTo>
                  <a:pt x="26670" y="1484630"/>
                </a:moveTo>
                <a:lnTo>
                  <a:pt x="17779" y="1484630"/>
                </a:lnTo>
                <a:lnTo>
                  <a:pt x="17779" y="1487170"/>
                </a:lnTo>
                <a:lnTo>
                  <a:pt x="19050" y="1487170"/>
                </a:lnTo>
                <a:lnTo>
                  <a:pt x="19050" y="1489710"/>
                </a:lnTo>
                <a:lnTo>
                  <a:pt x="20320" y="1489710"/>
                </a:lnTo>
                <a:lnTo>
                  <a:pt x="20320" y="1493520"/>
                </a:lnTo>
                <a:lnTo>
                  <a:pt x="21590" y="1493520"/>
                </a:lnTo>
                <a:lnTo>
                  <a:pt x="21590" y="1496060"/>
                </a:lnTo>
                <a:lnTo>
                  <a:pt x="22860" y="1496060"/>
                </a:lnTo>
                <a:lnTo>
                  <a:pt x="22860" y="1498600"/>
                </a:lnTo>
                <a:lnTo>
                  <a:pt x="24129" y="1498600"/>
                </a:lnTo>
                <a:lnTo>
                  <a:pt x="24129" y="1502410"/>
                </a:lnTo>
                <a:lnTo>
                  <a:pt x="25400" y="1502410"/>
                </a:lnTo>
                <a:lnTo>
                  <a:pt x="25400" y="1504950"/>
                </a:lnTo>
                <a:lnTo>
                  <a:pt x="26670" y="1504950"/>
                </a:lnTo>
                <a:lnTo>
                  <a:pt x="26670" y="1484630"/>
                </a:lnTo>
                <a:close/>
              </a:path>
            </a:pathLst>
          </a:custGeom>
          <a:solidFill>
            <a:srgbClr val="204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956550" y="3152139"/>
            <a:ext cx="27940" cy="1559560"/>
          </a:xfrm>
          <a:custGeom>
            <a:avLst/>
            <a:gdLst/>
            <a:ahLst/>
            <a:cxnLst/>
            <a:rect l="l" t="t" r="r" b="b"/>
            <a:pathLst>
              <a:path w="27940" h="1559560">
                <a:moveTo>
                  <a:pt x="3810" y="0"/>
                </a:moveTo>
                <a:lnTo>
                  <a:pt x="0" y="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7940" h="15595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559560">
                <a:moveTo>
                  <a:pt x="2794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69900"/>
                </a:lnTo>
                <a:close/>
              </a:path>
              <a:path w="27940" h="1559560">
                <a:moveTo>
                  <a:pt x="2794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40" y="501650"/>
                </a:lnTo>
                <a:lnTo>
                  <a:pt x="27940" y="488950"/>
                </a:lnTo>
                <a:close/>
              </a:path>
              <a:path w="27940" h="1559560">
                <a:moveTo>
                  <a:pt x="2794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1650"/>
                </a:lnTo>
                <a:close/>
              </a:path>
              <a:path w="27940" h="1559560">
                <a:moveTo>
                  <a:pt x="2794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14350"/>
                </a:lnTo>
                <a:close/>
              </a:path>
              <a:path w="27940" h="1559560">
                <a:moveTo>
                  <a:pt x="2794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46100"/>
                </a:lnTo>
                <a:close/>
              </a:path>
              <a:path w="27940" h="1559560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559560">
                <a:moveTo>
                  <a:pt x="2794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7940" y="571499"/>
                </a:lnTo>
                <a:lnTo>
                  <a:pt x="27940" y="565150"/>
                </a:lnTo>
                <a:close/>
              </a:path>
              <a:path w="27940" h="1559560">
                <a:moveTo>
                  <a:pt x="2794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1500"/>
                </a:lnTo>
                <a:close/>
              </a:path>
              <a:path w="27940" h="1559560">
                <a:moveTo>
                  <a:pt x="2794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84200"/>
                </a:lnTo>
                <a:close/>
              </a:path>
              <a:path w="27940" h="1559560">
                <a:moveTo>
                  <a:pt x="2794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09600"/>
                </a:lnTo>
                <a:close/>
              </a:path>
              <a:path w="27940" h="1559560">
                <a:moveTo>
                  <a:pt x="2794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679450"/>
                </a:lnTo>
                <a:close/>
              </a:path>
              <a:path w="27940" h="1559560">
                <a:moveTo>
                  <a:pt x="2794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717550"/>
                </a:lnTo>
                <a:close/>
              </a:path>
              <a:path w="27940" h="1559560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1559560">
                <a:moveTo>
                  <a:pt x="2794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7940" y="735329"/>
                </a:lnTo>
                <a:lnTo>
                  <a:pt x="27940" y="728980"/>
                </a:lnTo>
                <a:close/>
              </a:path>
              <a:path w="27940" h="1559560">
                <a:moveTo>
                  <a:pt x="2794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5330"/>
                </a:lnTo>
                <a:close/>
              </a:path>
              <a:path w="27940" h="1559560">
                <a:moveTo>
                  <a:pt x="2794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62000"/>
                </a:lnTo>
                <a:close/>
              </a:path>
              <a:path w="27940" h="15595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1559560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559560">
                <a:moveTo>
                  <a:pt x="2794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800100"/>
                </a:lnTo>
                <a:close/>
              </a:path>
              <a:path w="27940" h="1559560">
                <a:moveTo>
                  <a:pt x="2794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06450"/>
                </a:lnTo>
                <a:close/>
              </a:path>
              <a:path w="27940" h="1559560">
                <a:moveTo>
                  <a:pt x="2794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849630"/>
                </a:lnTo>
                <a:close/>
              </a:path>
              <a:path w="27940" h="1559560">
                <a:moveTo>
                  <a:pt x="2794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7250"/>
                </a:lnTo>
                <a:close/>
              </a:path>
              <a:path w="27940" h="1559560">
                <a:moveTo>
                  <a:pt x="2794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63600"/>
                </a:lnTo>
                <a:close/>
              </a:path>
              <a:path w="27940" h="1559560">
                <a:moveTo>
                  <a:pt x="2794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7940" y="906779"/>
                </a:lnTo>
                <a:lnTo>
                  <a:pt x="27940" y="900430"/>
                </a:lnTo>
                <a:close/>
              </a:path>
              <a:path w="27940" h="1559560">
                <a:moveTo>
                  <a:pt x="2794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06780"/>
                </a:lnTo>
                <a:close/>
              </a:path>
              <a:path w="27940" h="1559560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559560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559560">
                <a:moveTo>
                  <a:pt x="2794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52500"/>
                </a:lnTo>
                <a:close/>
              </a:path>
              <a:path w="27940" h="1559560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90600"/>
                </a:lnTo>
                <a:close/>
              </a:path>
              <a:path w="27940" h="1559560">
                <a:moveTo>
                  <a:pt x="2794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5680"/>
                </a:lnTo>
                <a:close/>
              </a:path>
              <a:path w="27940" h="1559560">
                <a:moveTo>
                  <a:pt x="2794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21080"/>
                </a:lnTo>
                <a:close/>
              </a:path>
              <a:path w="27940" h="1559560">
                <a:moveTo>
                  <a:pt x="2794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90930"/>
                </a:lnTo>
                <a:close/>
              </a:path>
              <a:path w="27940" h="1559560">
                <a:moveTo>
                  <a:pt x="2794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97280"/>
                </a:lnTo>
                <a:close/>
              </a:path>
              <a:path w="27940" h="1559560">
                <a:moveTo>
                  <a:pt x="2794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4900"/>
                </a:lnTo>
                <a:close/>
              </a:path>
              <a:path w="27940" h="1559560">
                <a:moveTo>
                  <a:pt x="2794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7940" y="1143000"/>
                </a:lnTo>
                <a:lnTo>
                  <a:pt x="27940" y="1116330"/>
                </a:lnTo>
                <a:close/>
              </a:path>
              <a:path w="27940" h="1559560">
                <a:moveTo>
                  <a:pt x="2794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7940" y="1219200"/>
                </a:lnTo>
                <a:lnTo>
                  <a:pt x="27940" y="1143000"/>
                </a:lnTo>
                <a:close/>
              </a:path>
              <a:path w="27940" h="1559560">
                <a:moveTo>
                  <a:pt x="2794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7940" y="1365250"/>
                </a:lnTo>
                <a:lnTo>
                  <a:pt x="27940" y="1219200"/>
                </a:lnTo>
                <a:close/>
              </a:path>
              <a:path w="27940" h="1559560">
                <a:moveTo>
                  <a:pt x="2794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7940" y="1389380"/>
                </a:lnTo>
                <a:lnTo>
                  <a:pt x="27940" y="1365250"/>
                </a:lnTo>
                <a:close/>
              </a:path>
              <a:path w="27940" h="1559560">
                <a:moveTo>
                  <a:pt x="2794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7940" y="1441450"/>
                </a:lnTo>
                <a:lnTo>
                  <a:pt x="27940" y="1389380"/>
                </a:lnTo>
                <a:close/>
              </a:path>
              <a:path w="27940" h="1559560">
                <a:moveTo>
                  <a:pt x="27940" y="1441450"/>
                </a:moveTo>
                <a:lnTo>
                  <a:pt x="0" y="1441450"/>
                </a:lnTo>
                <a:lnTo>
                  <a:pt x="0" y="1459230"/>
                </a:lnTo>
                <a:lnTo>
                  <a:pt x="27940" y="1459230"/>
                </a:lnTo>
                <a:lnTo>
                  <a:pt x="27940" y="1441450"/>
                </a:lnTo>
                <a:close/>
              </a:path>
              <a:path w="27940" h="1559560">
                <a:moveTo>
                  <a:pt x="27940" y="1459230"/>
                </a:moveTo>
                <a:lnTo>
                  <a:pt x="0" y="1459230"/>
                </a:lnTo>
                <a:lnTo>
                  <a:pt x="0" y="1471930"/>
                </a:lnTo>
                <a:lnTo>
                  <a:pt x="27940" y="1471930"/>
                </a:lnTo>
                <a:lnTo>
                  <a:pt x="27940" y="1459230"/>
                </a:lnTo>
                <a:close/>
              </a:path>
              <a:path w="27940" h="1559560">
                <a:moveTo>
                  <a:pt x="27940" y="1471930"/>
                </a:moveTo>
                <a:lnTo>
                  <a:pt x="0" y="1471930"/>
                </a:lnTo>
                <a:lnTo>
                  <a:pt x="0" y="1496060"/>
                </a:lnTo>
                <a:lnTo>
                  <a:pt x="1270" y="1496060"/>
                </a:lnTo>
                <a:lnTo>
                  <a:pt x="1270" y="1498600"/>
                </a:lnTo>
                <a:lnTo>
                  <a:pt x="27940" y="1498600"/>
                </a:lnTo>
                <a:lnTo>
                  <a:pt x="27940" y="1471930"/>
                </a:lnTo>
                <a:close/>
              </a:path>
              <a:path w="27940" h="1559560">
                <a:moveTo>
                  <a:pt x="27940" y="1498600"/>
                </a:moveTo>
                <a:lnTo>
                  <a:pt x="2540" y="1498600"/>
                </a:lnTo>
                <a:lnTo>
                  <a:pt x="2540" y="1501140"/>
                </a:lnTo>
                <a:lnTo>
                  <a:pt x="3809" y="1501140"/>
                </a:lnTo>
                <a:lnTo>
                  <a:pt x="3809" y="1504950"/>
                </a:lnTo>
                <a:lnTo>
                  <a:pt x="5079" y="1504950"/>
                </a:lnTo>
                <a:lnTo>
                  <a:pt x="5079" y="1507490"/>
                </a:lnTo>
                <a:lnTo>
                  <a:pt x="6350" y="1507490"/>
                </a:lnTo>
                <a:lnTo>
                  <a:pt x="6350" y="1511300"/>
                </a:lnTo>
                <a:lnTo>
                  <a:pt x="7620" y="1511300"/>
                </a:lnTo>
                <a:lnTo>
                  <a:pt x="7620" y="1513840"/>
                </a:lnTo>
                <a:lnTo>
                  <a:pt x="8890" y="1513840"/>
                </a:lnTo>
                <a:lnTo>
                  <a:pt x="8890" y="1516380"/>
                </a:lnTo>
                <a:lnTo>
                  <a:pt x="10159" y="1516380"/>
                </a:lnTo>
                <a:lnTo>
                  <a:pt x="10159" y="1520190"/>
                </a:lnTo>
                <a:lnTo>
                  <a:pt x="11429" y="1520190"/>
                </a:lnTo>
                <a:lnTo>
                  <a:pt x="11429" y="1522730"/>
                </a:lnTo>
                <a:lnTo>
                  <a:pt x="12700" y="1522730"/>
                </a:lnTo>
                <a:lnTo>
                  <a:pt x="12700" y="1526540"/>
                </a:lnTo>
                <a:lnTo>
                  <a:pt x="13970" y="1526540"/>
                </a:lnTo>
                <a:lnTo>
                  <a:pt x="13970" y="1529080"/>
                </a:lnTo>
                <a:lnTo>
                  <a:pt x="27940" y="1529080"/>
                </a:lnTo>
                <a:lnTo>
                  <a:pt x="27940" y="1498600"/>
                </a:lnTo>
                <a:close/>
              </a:path>
              <a:path w="27940" h="1559560">
                <a:moveTo>
                  <a:pt x="27940" y="1529080"/>
                </a:moveTo>
                <a:lnTo>
                  <a:pt x="15240" y="1529080"/>
                </a:lnTo>
                <a:lnTo>
                  <a:pt x="15240" y="1531620"/>
                </a:lnTo>
                <a:lnTo>
                  <a:pt x="16509" y="1531620"/>
                </a:lnTo>
                <a:lnTo>
                  <a:pt x="16509" y="1535430"/>
                </a:lnTo>
                <a:lnTo>
                  <a:pt x="27940" y="1535430"/>
                </a:lnTo>
                <a:lnTo>
                  <a:pt x="27940" y="1529080"/>
                </a:lnTo>
                <a:close/>
              </a:path>
              <a:path w="27940" h="1559560">
                <a:moveTo>
                  <a:pt x="27940" y="1535430"/>
                </a:moveTo>
                <a:lnTo>
                  <a:pt x="17779" y="1535430"/>
                </a:lnTo>
                <a:lnTo>
                  <a:pt x="17779" y="1537970"/>
                </a:lnTo>
                <a:lnTo>
                  <a:pt x="19050" y="1537970"/>
                </a:lnTo>
                <a:lnTo>
                  <a:pt x="19050" y="1541780"/>
                </a:lnTo>
                <a:lnTo>
                  <a:pt x="27940" y="1541780"/>
                </a:lnTo>
                <a:lnTo>
                  <a:pt x="27940" y="1535430"/>
                </a:lnTo>
                <a:close/>
              </a:path>
              <a:path w="27940" h="1559560">
                <a:moveTo>
                  <a:pt x="27940" y="1541780"/>
                </a:moveTo>
                <a:lnTo>
                  <a:pt x="20320" y="1541780"/>
                </a:lnTo>
                <a:lnTo>
                  <a:pt x="20320" y="1544320"/>
                </a:lnTo>
                <a:lnTo>
                  <a:pt x="21590" y="1544320"/>
                </a:lnTo>
                <a:lnTo>
                  <a:pt x="21590" y="1546860"/>
                </a:lnTo>
                <a:lnTo>
                  <a:pt x="22859" y="1546860"/>
                </a:lnTo>
                <a:lnTo>
                  <a:pt x="22859" y="1550670"/>
                </a:lnTo>
                <a:lnTo>
                  <a:pt x="24129" y="1550670"/>
                </a:lnTo>
                <a:lnTo>
                  <a:pt x="24129" y="1553210"/>
                </a:lnTo>
                <a:lnTo>
                  <a:pt x="25400" y="1553210"/>
                </a:lnTo>
                <a:lnTo>
                  <a:pt x="25400" y="1555750"/>
                </a:lnTo>
                <a:lnTo>
                  <a:pt x="26670" y="1555750"/>
                </a:lnTo>
                <a:lnTo>
                  <a:pt x="26670" y="1559560"/>
                </a:lnTo>
                <a:lnTo>
                  <a:pt x="27940" y="1559560"/>
                </a:lnTo>
                <a:lnTo>
                  <a:pt x="27940" y="154178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84490" y="3177539"/>
            <a:ext cx="27940" cy="1600200"/>
          </a:xfrm>
          <a:custGeom>
            <a:avLst/>
            <a:gdLst/>
            <a:ahLst/>
            <a:cxnLst/>
            <a:rect l="l" t="t" r="r" b="b"/>
            <a:pathLst>
              <a:path w="27940" h="1600200">
                <a:moveTo>
                  <a:pt x="16509" y="0"/>
                </a:moveTo>
                <a:lnTo>
                  <a:pt x="0" y="0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12699"/>
                </a:lnTo>
                <a:lnTo>
                  <a:pt x="16509" y="12699"/>
                </a:lnTo>
                <a:lnTo>
                  <a:pt x="16509" y="0"/>
                </a:lnTo>
                <a:close/>
              </a:path>
              <a:path w="27940" h="1600200">
                <a:moveTo>
                  <a:pt x="27939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800"/>
                </a:lnTo>
                <a:close/>
              </a:path>
              <a:path w="27940" h="1600200">
                <a:moveTo>
                  <a:pt x="27939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39" y="463549"/>
                </a:lnTo>
                <a:lnTo>
                  <a:pt x="27939" y="444499"/>
                </a:lnTo>
                <a:close/>
              </a:path>
              <a:path w="27940" h="1600200">
                <a:moveTo>
                  <a:pt x="27939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39" y="476249"/>
                </a:lnTo>
                <a:lnTo>
                  <a:pt x="27939" y="463550"/>
                </a:lnTo>
                <a:close/>
              </a:path>
              <a:path w="27940" h="1600200">
                <a:moveTo>
                  <a:pt x="27939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39" y="488949"/>
                </a:lnTo>
                <a:lnTo>
                  <a:pt x="27939" y="476250"/>
                </a:lnTo>
                <a:close/>
              </a:path>
              <a:path w="27940" h="1600200">
                <a:moveTo>
                  <a:pt x="27939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39" y="520699"/>
                </a:lnTo>
                <a:lnTo>
                  <a:pt x="27939" y="488949"/>
                </a:lnTo>
                <a:close/>
              </a:path>
              <a:path w="27940" h="1600200">
                <a:moveTo>
                  <a:pt x="27939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39" y="527049"/>
                </a:lnTo>
                <a:lnTo>
                  <a:pt x="27939" y="520700"/>
                </a:lnTo>
                <a:close/>
              </a:path>
              <a:path w="27940" h="1600200">
                <a:moveTo>
                  <a:pt x="27939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527049"/>
                </a:lnTo>
                <a:close/>
              </a:path>
              <a:path w="27940" h="1600200">
                <a:moveTo>
                  <a:pt x="27939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39" y="546099"/>
                </a:lnTo>
                <a:lnTo>
                  <a:pt x="27939" y="539749"/>
                </a:lnTo>
                <a:close/>
              </a:path>
              <a:path w="27940" h="1600200">
                <a:moveTo>
                  <a:pt x="27939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39" y="558799"/>
                </a:lnTo>
                <a:lnTo>
                  <a:pt x="27939" y="546099"/>
                </a:lnTo>
                <a:close/>
              </a:path>
              <a:path w="27940" h="1600200">
                <a:moveTo>
                  <a:pt x="27939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58800"/>
                </a:lnTo>
                <a:close/>
              </a:path>
              <a:path w="27940" h="1600200">
                <a:moveTo>
                  <a:pt x="27939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39" y="654049"/>
                </a:lnTo>
                <a:lnTo>
                  <a:pt x="27939" y="584199"/>
                </a:lnTo>
                <a:close/>
              </a:path>
              <a:path w="27940" h="1600200">
                <a:moveTo>
                  <a:pt x="27939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39" y="692149"/>
                </a:lnTo>
                <a:lnTo>
                  <a:pt x="27939" y="654049"/>
                </a:lnTo>
                <a:close/>
              </a:path>
              <a:path w="27940" h="1600200">
                <a:moveTo>
                  <a:pt x="27939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39" y="697229"/>
                </a:lnTo>
                <a:lnTo>
                  <a:pt x="27939" y="692150"/>
                </a:lnTo>
                <a:close/>
              </a:path>
              <a:path w="27940" h="1600200">
                <a:moveTo>
                  <a:pt x="27939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39" y="703579"/>
                </a:lnTo>
                <a:lnTo>
                  <a:pt x="27939" y="697229"/>
                </a:lnTo>
                <a:close/>
              </a:path>
              <a:path w="27940" h="1600200">
                <a:moveTo>
                  <a:pt x="27939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703579"/>
                </a:lnTo>
                <a:close/>
              </a:path>
              <a:path w="27940" h="1600200">
                <a:moveTo>
                  <a:pt x="27939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39" y="736599"/>
                </a:lnTo>
                <a:lnTo>
                  <a:pt x="27939" y="709930"/>
                </a:lnTo>
                <a:close/>
              </a:path>
              <a:path w="27940" h="1600200">
                <a:moveTo>
                  <a:pt x="27939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39" y="754379"/>
                </a:lnTo>
                <a:lnTo>
                  <a:pt x="27939" y="736600"/>
                </a:lnTo>
                <a:close/>
              </a:path>
              <a:path w="27940" h="1600200">
                <a:moveTo>
                  <a:pt x="27939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39" y="761999"/>
                </a:lnTo>
                <a:lnTo>
                  <a:pt x="27939" y="754379"/>
                </a:lnTo>
                <a:close/>
              </a:path>
              <a:path w="27940" h="1600200">
                <a:moveTo>
                  <a:pt x="27939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39" y="774699"/>
                </a:lnTo>
                <a:lnTo>
                  <a:pt x="27939" y="762000"/>
                </a:lnTo>
                <a:close/>
              </a:path>
              <a:path w="27940" h="1600200">
                <a:moveTo>
                  <a:pt x="27939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39" y="781049"/>
                </a:lnTo>
                <a:lnTo>
                  <a:pt x="27939" y="774700"/>
                </a:lnTo>
                <a:close/>
              </a:path>
              <a:path w="27940" h="1600200">
                <a:moveTo>
                  <a:pt x="27939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781050"/>
                </a:lnTo>
                <a:close/>
              </a:path>
              <a:path w="27940" h="1600200">
                <a:moveTo>
                  <a:pt x="27939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39" y="831849"/>
                </a:lnTo>
                <a:lnTo>
                  <a:pt x="27939" y="824230"/>
                </a:lnTo>
                <a:close/>
              </a:path>
              <a:path w="27940" h="1600200">
                <a:moveTo>
                  <a:pt x="27939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39" y="838199"/>
                </a:lnTo>
                <a:lnTo>
                  <a:pt x="27939" y="831849"/>
                </a:lnTo>
                <a:close/>
              </a:path>
              <a:path w="27940" h="1600200">
                <a:moveTo>
                  <a:pt x="27939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39" y="875029"/>
                </a:lnTo>
                <a:lnTo>
                  <a:pt x="27939" y="838199"/>
                </a:lnTo>
                <a:close/>
              </a:path>
              <a:path w="27940" h="1600200">
                <a:moveTo>
                  <a:pt x="27939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75029"/>
                </a:lnTo>
                <a:close/>
              </a:path>
              <a:path w="27940" h="1600200">
                <a:moveTo>
                  <a:pt x="27939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39" y="913129"/>
                </a:lnTo>
                <a:lnTo>
                  <a:pt x="27939" y="881379"/>
                </a:lnTo>
                <a:close/>
              </a:path>
              <a:path w="27940" h="1600200">
                <a:moveTo>
                  <a:pt x="27939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39" y="919479"/>
                </a:lnTo>
                <a:lnTo>
                  <a:pt x="27939" y="913129"/>
                </a:lnTo>
                <a:close/>
              </a:path>
              <a:path w="27940" h="1600200">
                <a:moveTo>
                  <a:pt x="27939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39" y="927099"/>
                </a:lnTo>
                <a:lnTo>
                  <a:pt x="27939" y="919479"/>
                </a:lnTo>
                <a:close/>
              </a:path>
              <a:path w="27940" h="1600200">
                <a:moveTo>
                  <a:pt x="27939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27099"/>
                </a:lnTo>
                <a:close/>
              </a:path>
              <a:path w="27940" h="1600200">
                <a:moveTo>
                  <a:pt x="27939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39" y="970279"/>
                </a:lnTo>
                <a:lnTo>
                  <a:pt x="27939" y="965199"/>
                </a:lnTo>
                <a:close/>
              </a:path>
              <a:path w="27940" h="1600200">
                <a:moveTo>
                  <a:pt x="27939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70280"/>
                </a:lnTo>
                <a:close/>
              </a:path>
              <a:path w="27940" h="1600200">
                <a:moveTo>
                  <a:pt x="27939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39" y="1065529"/>
                </a:lnTo>
                <a:lnTo>
                  <a:pt x="27939" y="995679"/>
                </a:lnTo>
                <a:close/>
              </a:path>
              <a:path w="27940" h="1600200">
                <a:moveTo>
                  <a:pt x="27939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39" y="1071879"/>
                </a:lnTo>
                <a:lnTo>
                  <a:pt x="27939" y="1065530"/>
                </a:lnTo>
                <a:close/>
              </a:path>
              <a:path w="27940" h="1600200">
                <a:moveTo>
                  <a:pt x="27939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79"/>
                </a:lnTo>
                <a:close/>
              </a:path>
              <a:path w="27940" h="1600200">
                <a:moveTo>
                  <a:pt x="27939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39" y="1090929"/>
                </a:lnTo>
                <a:lnTo>
                  <a:pt x="27939" y="1079499"/>
                </a:lnTo>
                <a:close/>
              </a:path>
              <a:path w="27940" h="1600200">
                <a:moveTo>
                  <a:pt x="27939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39" y="1117599"/>
                </a:lnTo>
                <a:lnTo>
                  <a:pt x="27939" y="1090930"/>
                </a:lnTo>
                <a:close/>
              </a:path>
              <a:path w="27940" h="1600200">
                <a:moveTo>
                  <a:pt x="27939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39" y="1193799"/>
                </a:lnTo>
                <a:lnTo>
                  <a:pt x="27939" y="1117599"/>
                </a:lnTo>
                <a:close/>
              </a:path>
              <a:path w="27940" h="1600200">
                <a:moveTo>
                  <a:pt x="27939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39" y="1339849"/>
                </a:lnTo>
                <a:lnTo>
                  <a:pt x="27939" y="1193800"/>
                </a:lnTo>
                <a:close/>
              </a:path>
              <a:path w="27940" h="1600200">
                <a:moveTo>
                  <a:pt x="27939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39" y="1363979"/>
                </a:lnTo>
                <a:lnTo>
                  <a:pt x="27939" y="1339850"/>
                </a:lnTo>
                <a:close/>
              </a:path>
              <a:path w="27940" h="1600200">
                <a:moveTo>
                  <a:pt x="27939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39" y="1416049"/>
                </a:lnTo>
                <a:lnTo>
                  <a:pt x="27939" y="1363980"/>
                </a:lnTo>
                <a:close/>
              </a:path>
              <a:path w="27940" h="1600200">
                <a:moveTo>
                  <a:pt x="27939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39" y="1433829"/>
                </a:lnTo>
                <a:lnTo>
                  <a:pt x="27939" y="1416049"/>
                </a:lnTo>
                <a:close/>
              </a:path>
              <a:path w="27940" h="1600200">
                <a:moveTo>
                  <a:pt x="27939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39" y="1446529"/>
                </a:lnTo>
                <a:lnTo>
                  <a:pt x="27939" y="1433830"/>
                </a:lnTo>
                <a:close/>
              </a:path>
              <a:path w="27940" h="1600200">
                <a:moveTo>
                  <a:pt x="27939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39" y="1473199"/>
                </a:lnTo>
                <a:lnTo>
                  <a:pt x="27939" y="1446530"/>
                </a:lnTo>
                <a:close/>
              </a:path>
              <a:path w="27940" h="1600200">
                <a:moveTo>
                  <a:pt x="27939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39" y="1503679"/>
                </a:lnTo>
                <a:lnTo>
                  <a:pt x="27939" y="1473200"/>
                </a:lnTo>
                <a:close/>
              </a:path>
              <a:path w="27940" h="1600200">
                <a:moveTo>
                  <a:pt x="27939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39" y="1510029"/>
                </a:lnTo>
                <a:lnTo>
                  <a:pt x="27939" y="1503679"/>
                </a:lnTo>
                <a:close/>
              </a:path>
              <a:path w="27940" h="1600200">
                <a:moveTo>
                  <a:pt x="27939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39" y="1516379"/>
                </a:lnTo>
                <a:lnTo>
                  <a:pt x="27939" y="1510029"/>
                </a:lnTo>
                <a:close/>
              </a:path>
              <a:path w="27940" h="1600200">
                <a:moveTo>
                  <a:pt x="27939" y="1516379"/>
                </a:moveTo>
                <a:lnTo>
                  <a:pt x="0" y="1516379"/>
                </a:lnTo>
                <a:lnTo>
                  <a:pt x="0" y="1536699"/>
                </a:lnTo>
                <a:lnTo>
                  <a:pt x="1269" y="1536699"/>
                </a:lnTo>
                <a:lnTo>
                  <a:pt x="1269" y="1540509"/>
                </a:lnTo>
                <a:lnTo>
                  <a:pt x="2539" y="1540509"/>
                </a:lnTo>
                <a:lnTo>
                  <a:pt x="2539" y="1543049"/>
                </a:lnTo>
                <a:lnTo>
                  <a:pt x="27939" y="1543049"/>
                </a:lnTo>
                <a:lnTo>
                  <a:pt x="27939" y="1516379"/>
                </a:lnTo>
                <a:close/>
              </a:path>
              <a:path w="27940" h="1600200">
                <a:moveTo>
                  <a:pt x="27939" y="1543050"/>
                </a:moveTo>
                <a:lnTo>
                  <a:pt x="3809" y="1543050"/>
                </a:lnTo>
                <a:lnTo>
                  <a:pt x="3809" y="1545589"/>
                </a:lnTo>
                <a:lnTo>
                  <a:pt x="5079" y="1545589"/>
                </a:lnTo>
                <a:lnTo>
                  <a:pt x="5079" y="1549399"/>
                </a:lnTo>
                <a:lnTo>
                  <a:pt x="27939" y="1549399"/>
                </a:lnTo>
                <a:lnTo>
                  <a:pt x="27939" y="1543050"/>
                </a:lnTo>
                <a:close/>
              </a:path>
              <a:path w="27940" h="1600200">
                <a:moveTo>
                  <a:pt x="27939" y="1549399"/>
                </a:moveTo>
                <a:lnTo>
                  <a:pt x="6350" y="1549399"/>
                </a:lnTo>
                <a:lnTo>
                  <a:pt x="6350" y="1551939"/>
                </a:lnTo>
                <a:lnTo>
                  <a:pt x="7619" y="1551939"/>
                </a:lnTo>
                <a:lnTo>
                  <a:pt x="7619" y="1555749"/>
                </a:lnTo>
                <a:lnTo>
                  <a:pt x="27939" y="1555749"/>
                </a:lnTo>
                <a:lnTo>
                  <a:pt x="27939" y="1549399"/>
                </a:lnTo>
                <a:close/>
              </a:path>
              <a:path w="27940" h="1600200">
                <a:moveTo>
                  <a:pt x="27939" y="1555749"/>
                </a:moveTo>
                <a:lnTo>
                  <a:pt x="8889" y="1555749"/>
                </a:lnTo>
                <a:lnTo>
                  <a:pt x="8889" y="1558289"/>
                </a:lnTo>
                <a:lnTo>
                  <a:pt x="10159" y="1558289"/>
                </a:lnTo>
                <a:lnTo>
                  <a:pt x="10159" y="1560829"/>
                </a:lnTo>
                <a:lnTo>
                  <a:pt x="11429" y="1560829"/>
                </a:lnTo>
                <a:lnTo>
                  <a:pt x="11429" y="1564639"/>
                </a:lnTo>
                <a:lnTo>
                  <a:pt x="12700" y="1564639"/>
                </a:lnTo>
                <a:lnTo>
                  <a:pt x="12700" y="1567179"/>
                </a:lnTo>
                <a:lnTo>
                  <a:pt x="13969" y="1567179"/>
                </a:lnTo>
                <a:lnTo>
                  <a:pt x="13969" y="1570989"/>
                </a:lnTo>
                <a:lnTo>
                  <a:pt x="15239" y="1570989"/>
                </a:lnTo>
                <a:lnTo>
                  <a:pt x="15239" y="1573529"/>
                </a:lnTo>
                <a:lnTo>
                  <a:pt x="27939" y="1573529"/>
                </a:lnTo>
                <a:lnTo>
                  <a:pt x="27939" y="1555749"/>
                </a:lnTo>
                <a:close/>
              </a:path>
              <a:path w="27940" h="1600200">
                <a:moveTo>
                  <a:pt x="27939" y="1573530"/>
                </a:moveTo>
                <a:lnTo>
                  <a:pt x="16509" y="1573530"/>
                </a:lnTo>
                <a:lnTo>
                  <a:pt x="16509" y="1576069"/>
                </a:lnTo>
                <a:lnTo>
                  <a:pt x="17779" y="1576069"/>
                </a:lnTo>
                <a:lnTo>
                  <a:pt x="17779" y="1579879"/>
                </a:lnTo>
                <a:lnTo>
                  <a:pt x="27939" y="1579879"/>
                </a:lnTo>
                <a:lnTo>
                  <a:pt x="27939" y="1573530"/>
                </a:lnTo>
                <a:close/>
              </a:path>
              <a:path w="27940" h="1600200">
                <a:moveTo>
                  <a:pt x="27939" y="1579880"/>
                </a:moveTo>
                <a:lnTo>
                  <a:pt x="19050" y="1579880"/>
                </a:lnTo>
                <a:lnTo>
                  <a:pt x="19050" y="1582419"/>
                </a:lnTo>
                <a:lnTo>
                  <a:pt x="20319" y="1582419"/>
                </a:lnTo>
                <a:lnTo>
                  <a:pt x="20319" y="1584959"/>
                </a:lnTo>
                <a:lnTo>
                  <a:pt x="21589" y="1584959"/>
                </a:lnTo>
                <a:lnTo>
                  <a:pt x="21589" y="1588769"/>
                </a:lnTo>
                <a:lnTo>
                  <a:pt x="22859" y="1588769"/>
                </a:lnTo>
                <a:lnTo>
                  <a:pt x="22859" y="1591309"/>
                </a:lnTo>
                <a:lnTo>
                  <a:pt x="24129" y="1591309"/>
                </a:lnTo>
                <a:lnTo>
                  <a:pt x="24129" y="1595119"/>
                </a:lnTo>
                <a:lnTo>
                  <a:pt x="25400" y="1595119"/>
                </a:lnTo>
                <a:lnTo>
                  <a:pt x="25400" y="1597659"/>
                </a:lnTo>
                <a:lnTo>
                  <a:pt x="26669" y="1597659"/>
                </a:lnTo>
                <a:lnTo>
                  <a:pt x="26669" y="1600199"/>
                </a:lnTo>
                <a:lnTo>
                  <a:pt x="27939" y="1600199"/>
                </a:lnTo>
                <a:lnTo>
                  <a:pt x="27939" y="1579880"/>
                </a:lnTo>
                <a:close/>
              </a:path>
            </a:pathLst>
          </a:custGeom>
          <a:solidFill>
            <a:srgbClr val="204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8012430" y="3190239"/>
            <a:ext cx="26670" cy="1657350"/>
          </a:xfrm>
          <a:custGeom>
            <a:avLst/>
            <a:gdLst/>
            <a:ahLst/>
            <a:cxnLst/>
            <a:rect l="l" t="t" r="r" b="b"/>
            <a:pathLst>
              <a:path w="26670" h="1657350">
                <a:moveTo>
                  <a:pt x="1016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65735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5735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5735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573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5735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5735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573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5735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5735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5735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5735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5735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5735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5735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5735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5735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5735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5735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5735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5735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5735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5735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5735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5735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5735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5735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5735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5735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5735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5735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5735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5735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5735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5735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5735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5735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5735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5735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5735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5735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5735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5735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5735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5735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5735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5735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5735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5735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57350">
                <a:moveTo>
                  <a:pt x="26670" y="1560830"/>
                </a:moveTo>
                <a:lnTo>
                  <a:pt x="0" y="1560830"/>
                </a:lnTo>
                <a:lnTo>
                  <a:pt x="0" y="1591310"/>
                </a:lnTo>
                <a:lnTo>
                  <a:pt x="1270" y="1591310"/>
                </a:lnTo>
                <a:lnTo>
                  <a:pt x="1270" y="1593850"/>
                </a:lnTo>
                <a:lnTo>
                  <a:pt x="2540" y="1593850"/>
                </a:lnTo>
                <a:lnTo>
                  <a:pt x="2540" y="1597660"/>
                </a:lnTo>
                <a:lnTo>
                  <a:pt x="3810" y="1597660"/>
                </a:lnTo>
                <a:lnTo>
                  <a:pt x="3810" y="1600200"/>
                </a:lnTo>
                <a:lnTo>
                  <a:pt x="26670" y="1600200"/>
                </a:lnTo>
                <a:lnTo>
                  <a:pt x="26670" y="1560830"/>
                </a:lnTo>
                <a:close/>
              </a:path>
              <a:path w="26670" h="1657350">
                <a:moveTo>
                  <a:pt x="26670" y="1600200"/>
                </a:moveTo>
                <a:lnTo>
                  <a:pt x="5079" y="1600200"/>
                </a:lnTo>
                <a:lnTo>
                  <a:pt x="5079" y="1602740"/>
                </a:lnTo>
                <a:lnTo>
                  <a:pt x="6350" y="1602740"/>
                </a:lnTo>
                <a:lnTo>
                  <a:pt x="6350" y="1606550"/>
                </a:lnTo>
                <a:lnTo>
                  <a:pt x="7620" y="1606550"/>
                </a:lnTo>
                <a:lnTo>
                  <a:pt x="7620" y="1609090"/>
                </a:lnTo>
                <a:lnTo>
                  <a:pt x="8890" y="1609090"/>
                </a:lnTo>
                <a:lnTo>
                  <a:pt x="8890" y="1612900"/>
                </a:lnTo>
                <a:lnTo>
                  <a:pt x="26670" y="1612900"/>
                </a:lnTo>
                <a:lnTo>
                  <a:pt x="26670" y="1600200"/>
                </a:lnTo>
                <a:close/>
              </a:path>
              <a:path w="26670" h="1657350">
                <a:moveTo>
                  <a:pt x="26670" y="1612900"/>
                </a:moveTo>
                <a:lnTo>
                  <a:pt x="10160" y="1612900"/>
                </a:lnTo>
                <a:lnTo>
                  <a:pt x="10160" y="1615440"/>
                </a:lnTo>
                <a:lnTo>
                  <a:pt x="11429" y="1615440"/>
                </a:lnTo>
                <a:lnTo>
                  <a:pt x="11429" y="1617980"/>
                </a:lnTo>
                <a:lnTo>
                  <a:pt x="12700" y="1617980"/>
                </a:lnTo>
                <a:lnTo>
                  <a:pt x="12700" y="1621790"/>
                </a:lnTo>
                <a:lnTo>
                  <a:pt x="13970" y="1621790"/>
                </a:lnTo>
                <a:lnTo>
                  <a:pt x="13970" y="1624330"/>
                </a:lnTo>
                <a:lnTo>
                  <a:pt x="15240" y="1624330"/>
                </a:lnTo>
                <a:lnTo>
                  <a:pt x="15240" y="1628140"/>
                </a:lnTo>
                <a:lnTo>
                  <a:pt x="16510" y="1628140"/>
                </a:lnTo>
                <a:lnTo>
                  <a:pt x="1651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57350">
                <a:moveTo>
                  <a:pt x="26670" y="1653539"/>
                </a:moveTo>
                <a:lnTo>
                  <a:pt x="25400" y="1653539"/>
                </a:lnTo>
                <a:lnTo>
                  <a:pt x="25400" y="1657350"/>
                </a:lnTo>
                <a:lnTo>
                  <a:pt x="26670" y="1657350"/>
                </a:lnTo>
                <a:lnTo>
                  <a:pt x="26670" y="1653539"/>
                </a:lnTo>
                <a:close/>
              </a:path>
              <a:path w="26670" h="1657350">
                <a:moveTo>
                  <a:pt x="26670" y="1642110"/>
                </a:moveTo>
                <a:lnTo>
                  <a:pt x="21590" y="1642110"/>
                </a:lnTo>
                <a:lnTo>
                  <a:pt x="21590" y="1644650"/>
                </a:lnTo>
                <a:lnTo>
                  <a:pt x="22860" y="1644650"/>
                </a:lnTo>
                <a:lnTo>
                  <a:pt x="22860" y="1649730"/>
                </a:lnTo>
                <a:lnTo>
                  <a:pt x="24129" y="1649730"/>
                </a:lnTo>
                <a:lnTo>
                  <a:pt x="24129" y="1653539"/>
                </a:lnTo>
                <a:lnTo>
                  <a:pt x="25400" y="1653539"/>
                </a:lnTo>
                <a:lnTo>
                  <a:pt x="2540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57350">
                <a:moveTo>
                  <a:pt x="26670" y="1634489"/>
                </a:moveTo>
                <a:lnTo>
                  <a:pt x="19050" y="1634489"/>
                </a:lnTo>
                <a:lnTo>
                  <a:pt x="19050" y="1638300"/>
                </a:lnTo>
                <a:lnTo>
                  <a:pt x="20320" y="1638300"/>
                </a:lnTo>
                <a:lnTo>
                  <a:pt x="20320" y="1642110"/>
                </a:lnTo>
                <a:lnTo>
                  <a:pt x="21590" y="1642110"/>
                </a:lnTo>
                <a:lnTo>
                  <a:pt x="2159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57350">
                <a:moveTo>
                  <a:pt x="26670" y="1631950"/>
                </a:moveTo>
                <a:lnTo>
                  <a:pt x="17779" y="1631950"/>
                </a:lnTo>
                <a:lnTo>
                  <a:pt x="17779" y="1634489"/>
                </a:lnTo>
                <a:lnTo>
                  <a:pt x="19050" y="1634489"/>
                </a:lnTo>
                <a:lnTo>
                  <a:pt x="19050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03F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9100" y="3202939"/>
            <a:ext cx="26670" cy="1724660"/>
          </a:xfrm>
          <a:custGeom>
            <a:avLst/>
            <a:gdLst/>
            <a:ahLst/>
            <a:cxnLst/>
            <a:rect l="l" t="t" r="r" b="b"/>
            <a:pathLst>
              <a:path w="26670" h="1724660">
                <a:moveTo>
                  <a:pt x="3810" y="0"/>
                </a:moveTo>
                <a:lnTo>
                  <a:pt x="0" y="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724660">
                <a:moveTo>
                  <a:pt x="2667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1724660">
                <a:moveTo>
                  <a:pt x="26670" y="419100"/>
                </a:moveTo>
                <a:lnTo>
                  <a:pt x="0" y="41910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19100"/>
                </a:lnTo>
                <a:close/>
              </a:path>
              <a:path w="26670" h="1724660">
                <a:moveTo>
                  <a:pt x="2667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8150"/>
                </a:lnTo>
                <a:close/>
              </a:path>
              <a:path w="26670" h="172466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724660">
                <a:moveTo>
                  <a:pt x="26670" y="463550"/>
                </a:moveTo>
                <a:lnTo>
                  <a:pt x="0" y="46355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63550"/>
                </a:lnTo>
                <a:close/>
              </a:path>
              <a:path w="26670" h="1724660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172466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724660">
                <a:moveTo>
                  <a:pt x="26670" y="514350"/>
                </a:moveTo>
                <a:lnTo>
                  <a:pt x="0" y="514350"/>
                </a:lnTo>
                <a:lnTo>
                  <a:pt x="0" y="520699"/>
                </a:lnTo>
                <a:lnTo>
                  <a:pt x="26670" y="520699"/>
                </a:lnTo>
                <a:lnTo>
                  <a:pt x="26670" y="514350"/>
                </a:lnTo>
                <a:close/>
              </a:path>
              <a:path w="26670" h="1724660">
                <a:moveTo>
                  <a:pt x="2667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1724660">
                <a:moveTo>
                  <a:pt x="26670" y="533400"/>
                </a:moveTo>
                <a:lnTo>
                  <a:pt x="0" y="5334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33400"/>
                </a:lnTo>
                <a:close/>
              </a:path>
              <a:path w="26670" h="1724660">
                <a:moveTo>
                  <a:pt x="26670" y="558800"/>
                </a:moveTo>
                <a:lnTo>
                  <a:pt x="0" y="5588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58800"/>
                </a:lnTo>
                <a:close/>
              </a:path>
              <a:path w="26670" h="1724660">
                <a:moveTo>
                  <a:pt x="26670" y="628650"/>
                </a:moveTo>
                <a:lnTo>
                  <a:pt x="0" y="6286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28650"/>
                </a:lnTo>
                <a:close/>
              </a:path>
              <a:path w="26670" h="1724660">
                <a:moveTo>
                  <a:pt x="26670" y="666750"/>
                </a:moveTo>
                <a:lnTo>
                  <a:pt x="0" y="6667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66750"/>
                </a:lnTo>
                <a:close/>
              </a:path>
              <a:path w="26670" h="1724660">
                <a:moveTo>
                  <a:pt x="2667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6670" y="678180"/>
                </a:lnTo>
                <a:lnTo>
                  <a:pt x="26670" y="671830"/>
                </a:lnTo>
                <a:close/>
              </a:path>
              <a:path w="26670" h="1724660">
                <a:moveTo>
                  <a:pt x="26670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26670" y="684529"/>
                </a:lnTo>
                <a:lnTo>
                  <a:pt x="26670" y="678180"/>
                </a:lnTo>
                <a:close/>
              </a:path>
              <a:path w="26670" h="1724660">
                <a:moveTo>
                  <a:pt x="26670" y="684530"/>
                </a:moveTo>
                <a:lnTo>
                  <a:pt x="0" y="68453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4530"/>
                </a:lnTo>
                <a:close/>
              </a:path>
              <a:path w="26670" h="1724660">
                <a:moveTo>
                  <a:pt x="26670" y="711200"/>
                </a:moveTo>
                <a:lnTo>
                  <a:pt x="0" y="71120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11200"/>
                </a:lnTo>
                <a:close/>
              </a:path>
              <a:path w="26670" h="1724660">
                <a:moveTo>
                  <a:pt x="26670" y="728980"/>
                </a:moveTo>
                <a:lnTo>
                  <a:pt x="0" y="728980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728980"/>
                </a:lnTo>
                <a:close/>
              </a:path>
              <a:path w="26670" h="1724660">
                <a:moveTo>
                  <a:pt x="2667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1724660">
                <a:moveTo>
                  <a:pt x="2667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9300"/>
                </a:lnTo>
                <a:close/>
              </a:path>
              <a:path w="26670" h="1724660">
                <a:moveTo>
                  <a:pt x="26670" y="755650"/>
                </a:moveTo>
                <a:lnTo>
                  <a:pt x="0" y="755650"/>
                </a:lnTo>
                <a:lnTo>
                  <a:pt x="0" y="798830"/>
                </a:lnTo>
                <a:lnTo>
                  <a:pt x="26670" y="798830"/>
                </a:lnTo>
                <a:lnTo>
                  <a:pt x="26670" y="755650"/>
                </a:lnTo>
                <a:close/>
              </a:path>
              <a:path w="26670" h="1724660">
                <a:moveTo>
                  <a:pt x="26670" y="798830"/>
                </a:moveTo>
                <a:lnTo>
                  <a:pt x="0" y="79883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8830"/>
                </a:lnTo>
                <a:close/>
              </a:path>
              <a:path w="26670" h="1724660">
                <a:moveTo>
                  <a:pt x="26670" y="806450"/>
                </a:moveTo>
                <a:lnTo>
                  <a:pt x="0" y="8064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6450"/>
                </a:lnTo>
                <a:close/>
              </a:path>
              <a:path w="26670" h="1724660">
                <a:moveTo>
                  <a:pt x="26670" y="812800"/>
                </a:moveTo>
                <a:lnTo>
                  <a:pt x="0" y="81280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2800"/>
                </a:lnTo>
                <a:close/>
              </a:path>
              <a:path w="26670" h="1724660">
                <a:moveTo>
                  <a:pt x="26670" y="849630"/>
                </a:moveTo>
                <a:lnTo>
                  <a:pt x="0" y="84963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49630"/>
                </a:lnTo>
                <a:close/>
              </a:path>
              <a:path w="26670" h="1724660">
                <a:moveTo>
                  <a:pt x="26670" y="855980"/>
                </a:moveTo>
                <a:lnTo>
                  <a:pt x="0" y="85598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55980"/>
                </a:lnTo>
                <a:close/>
              </a:path>
              <a:path w="26670" h="1724660">
                <a:moveTo>
                  <a:pt x="2667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87730"/>
                </a:lnTo>
                <a:close/>
              </a:path>
              <a:path w="26670" h="1724660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724660">
                <a:moveTo>
                  <a:pt x="26670" y="901700"/>
                </a:moveTo>
                <a:lnTo>
                  <a:pt x="0" y="9017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01700"/>
                </a:lnTo>
                <a:close/>
              </a:path>
              <a:path w="26670" h="1724660">
                <a:moveTo>
                  <a:pt x="26670" y="939800"/>
                </a:moveTo>
                <a:lnTo>
                  <a:pt x="0" y="93980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9800"/>
                </a:lnTo>
                <a:close/>
              </a:path>
              <a:path w="26670" h="1724660">
                <a:moveTo>
                  <a:pt x="26670" y="944880"/>
                </a:moveTo>
                <a:lnTo>
                  <a:pt x="0" y="94488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44880"/>
                </a:lnTo>
                <a:close/>
              </a:path>
              <a:path w="26670" h="1724660">
                <a:moveTo>
                  <a:pt x="26670" y="970280"/>
                </a:moveTo>
                <a:lnTo>
                  <a:pt x="0" y="9702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970280"/>
                </a:lnTo>
                <a:close/>
              </a:path>
              <a:path w="26670" h="1724660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724660">
                <a:moveTo>
                  <a:pt x="26670" y="1046480"/>
                </a:moveTo>
                <a:lnTo>
                  <a:pt x="0" y="104648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46480"/>
                </a:lnTo>
                <a:close/>
              </a:path>
              <a:path w="26670" h="1724660">
                <a:moveTo>
                  <a:pt x="26670" y="1054100"/>
                </a:moveTo>
                <a:lnTo>
                  <a:pt x="0" y="105410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4100"/>
                </a:lnTo>
                <a:close/>
              </a:path>
              <a:path w="26670" h="1724660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1724660">
                <a:moveTo>
                  <a:pt x="26670" y="1092200"/>
                </a:moveTo>
                <a:lnTo>
                  <a:pt x="0" y="109220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092200"/>
                </a:lnTo>
                <a:close/>
              </a:path>
              <a:path w="26670" h="1724660">
                <a:moveTo>
                  <a:pt x="26670" y="1168400"/>
                </a:moveTo>
                <a:lnTo>
                  <a:pt x="0" y="116840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168400"/>
                </a:lnTo>
                <a:close/>
              </a:path>
              <a:path w="26670" h="1724660">
                <a:moveTo>
                  <a:pt x="26670" y="1314450"/>
                </a:moveTo>
                <a:lnTo>
                  <a:pt x="0" y="131445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14450"/>
                </a:lnTo>
                <a:close/>
              </a:path>
              <a:path w="26670" h="1724660">
                <a:moveTo>
                  <a:pt x="26670" y="1338580"/>
                </a:moveTo>
                <a:lnTo>
                  <a:pt x="0" y="1338580"/>
                </a:lnTo>
                <a:lnTo>
                  <a:pt x="0" y="1390650"/>
                </a:lnTo>
                <a:lnTo>
                  <a:pt x="26670" y="1390650"/>
                </a:lnTo>
                <a:lnTo>
                  <a:pt x="26670" y="1338580"/>
                </a:lnTo>
                <a:close/>
              </a:path>
              <a:path w="26670" h="1724660">
                <a:moveTo>
                  <a:pt x="26670" y="1390650"/>
                </a:moveTo>
                <a:lnTo>
                  <a:pt x="0" y="139065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390650"/>
                </a:lnTo>
                <a:close/>
              </a:path>
              <a:path w="26670" h="1724660">
                <a:moveTo>
                  <a:pt x="26670" y="1408430"/>
                </a:moveTo>
                <a:lnTo>
                  <a:pt x="0" y="140843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8430"/>
                </a:lnTo>
                <a:close/>
              </a:path>
              <a:path w="26670" h="1724660">
                <a:moveTo>
                  <a:pt x="26670" y="1421130"/>
                </a:moveTo>
                <a:lnTo>
                  <a:pt x="0" y="142113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21130"/>
                </a:lnTo>
                <a:close/>
              </a:path>
              <a:path w="26670" h="1724660">
                <a:moveTo>
                  <a:pt x="26670" y="1447800"/>
                </a:moveTo>
                <a:lnTo>
                  <a:pt x="0" y="1447800"/>
                </a:lnTo>
                <a:lnTo>
                  <a:pt x="0" y="1478280"/>
                </a:lnTo>
                <a:lnTo>
                  <a:pt x="26670" y="1478280"/>
                </a:lnTo>
                <a:lnTo>
                  <a:pt x="26670" y="1447800"/>
                </a:lnTo>
                <a:close/>
              </a:path>
              <a:path w="26670" h="1724660">
                <a:moveTo>
                  <a:pt x="26670" y="1478280"/>
                </a:moveTo>
                <a:lnTo>
                  <a:pt x="0" y="1478280"/>
                </a:lnTo>
                <a:lnTo>
                  <a:pt x="0" y="1484630"/>
                </a:lnTo>
                <a:lnTo>
                  <a:pt x="26670" y="1484630"/>
                </a:lnTo>
                <a:lnTo>
                  <a:pt x="26670" y="1478280"/>
                </a:lnTo>
                <a:close/>
              </a:path>
              <a:path w="26670" h="1724660">
                <a:moveTo>
                  <a:pt x="26670" y="1484630"/>
                </a:moveTo>
                <a:lnTo>
                  <a:pt x="0" y="148463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84630"/>
                </a:lnTo>
                <a:close/>
              </a:path>
              <a:path w="26670" h="1724660">
                <a:moveTo>
                  <a:pt x="26670" y="1490980"/>
                </a:moveTo>
                <a:lnTo>
                  <a:pt x="0" y="149098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90980"/>
                </a:lnTo>
                <a:close/>
              </a:path>
              <a:path w="26670" h="1724660">
                <a:moveTo>
                  <a:pt x="26670" y="1524000"/>
                </a:moveTo>
                <a:lnTo>
                  <a:pt x="0" y="1524000"/>
                </a:lnTo>
                <a:lnTo>
                  <a:pt x="0" y="1548130"/>
                </a:lnTo>
                <a:lnTo>
                  <a:pt x="26670" y="1548130"/>
                </a:lnTo>
                <a:lnTo>
                  <a:pt x="26670" y="1524000"/>
                </a:lnTo>
                <a:close/>
              </a:path>
              <a:path w="26670" h="1724660">
                <a:moveTo>
                  <a:pt x="26670" y="1548130"/>
                </a:moveTo>
                <a:lnTo>
                  <a:pt x="0" y="1548130"/>
                </a:lnTo>
                <a:lnTo>
                  <a:pt x="0" y="1600200"/>
                </a:lnTo>
                <a:lnTo>
                  <a:pt x="26670" y="1600200"/>
                </a:lnTo>
                <a:lnTo>
                  <a:pt x="26670" y="1548130"/>
                </a:lnTo>
                <a:close/>
              </a:path>
              <a:path w="26670" h="1724660">
                <a:moveTo>
                  <a:pt x="26670" y="1600200"/>
                </a:moveTo>
                <a:lnTo>
                  <a:pt x="0" y="1600200"/>
                </a:lnTo>
                <a:lnTo>
                  <a:pt x="0" y="1617980"/>
                </a:lnTo>
                <a:lnTo>
                  <a:pt x="26670" y="1617980"/>
                </a:lnTo>
                <a:lnTo>
                  <a:pt x="26670" y="1600200"/>
                </a:lnTo>
                <a:close/>
              </a:path>
              <a:path w="26670" h="1724660">
                <a:moveTo>
                  <a:pt x="26670" y="1717039"/>
                </a:moveTo>
                <a:lnTo>
                  <a:pt x="24129" y="1717039"/>
                </a:lnTo>
                <a:lnTo>
                  <a:pt x="24129" y="1720850"/>
                </a:lnTo>
                <a:lnTo>
                  <a:pt x="25400" y="1720850"/>
                </a:lnTo>
                <a:lnTo>
                  <a:pt x="25400" y="1724660"/>
                </a:lnTo>
                <a:lnTo>
                  <a:pt x="26670" y="1724660"/>
                </a:lnTo>
                <a:lnTo>
                  <a:pt x="26670" y="1717039"/>
                </a:lnTo>
                <a:close/>
              </a:path>
              <a:path w="26670" h="1724660">
                <a:moveTo>
                  <a:pt x="26670" y="1705610"/>
                </a:moveTo>
                <a:lnTo>
                  <a:pt x="20320" y="1705610"/>
                </a:lnTo>
                <a:lnTo>
                  <a:pt x="20320" y="1708150"/>
                </a:lnTo>
                <a:lnTo>
                  <a:pt x="21590" y="1708150"/>
                </a:lnTo>
                <a:lnTo>
                  <a:pt x="21590" y="1713230"/>
                </a:lnTo>
                <a:lnTo>
                  <a:pt x="22859" y="1713230"/>
                </a:lnTo>
                <a:lnTo>
                  <a:pt x="22859" y="1717039"/>
                </a:lnTo>
                <a:lnTo>
                  <a:pt x="24129" y="1717039"/>
                </a:lnTo>
                <a:lnTo>
                  <a:pt x="24129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724660">
                <a:moveTo>
                  <a:pt x="26670" y="1697989"/>
                </a:moveTo>
                <a:lnTo>
                  <a:pt x="17779" y="1697989"/>
                </a:lnTo>
                <a:lnTo>
                  <a:pt x="17779" y="1701800"/>
                </a:lnTo>
                <a:lnTo>
                  <a:pt x="19050" y="1701800"/>
                </a:lnTo>
                <a:lnTo>
                  <a:pt x="19050" y="1705610"/>
                </a:lnTo>
                <a:lnTo>
                  <a:pt x="20320" y="1705610"/>
                </a:lnTo>
                <a:lnTo>
                  <a:pt x="20320" y="1704340"/>
                </a:lnTo>
                <a:lnTo>
                  <a:pt x="26670" y="1704340"/>
                </a:lnTo>
                <a:lnTo>
                  <a:pt x="26670" y="1697989"/>
                </a:lnTo>
                <a:close/>
              </a:path>
              <a:path w="26670" h="1724660">
                <a:moveTo>
                  <a:pt x="26670" y="1686560"/>
                </a:moveTo>
                <a:lnTo>
                  <a:pt x="13970" y="1686560"/>
                </a:lnTo>
                <a:lnTo>
                  <a:pt x="13970" y="1689100"/>
                </a:lnTo>
                <a:lnTo>
                  <a:pt x="15240" y="1689100"/>
                </a:lnTo>
                <a:lnTo>
                  <a:pt x="15240" y="1694180"/>
                </a:lnTo>
                <a:lnTo>
                  <a:pt x="16509" y="1694180"/>
                </a:lnTo>
                <a:lnTo>
                  <a:pt x="16509" y="1697989"/>
                </a:lnTo>
                <a:lnTo>
                  <a:pt x="17779" y="1697989"/>
                </a:lnTo>
                <a:lnTo>
                  <a:pt x="17779" y="1696720"/>
                </a:lnTo>
                <a:lnTo>
                  <a:pt x="26670" y="1696720"/>
                </a:lnTo>
                <a:lnTo>
                  <a:pt x="26670" y="1686560"/>
                </a:lnTo>
                <a:close/>
              </a:path>
              <a:path w="26670" h="1724660">
                <a:moveTo>
                  <a:pt x="26670" y="1678939"/>
                </a:moveTo>
                <a:lnTo>
                  <a:pt x="11429" y="1678939"/>
                </a:lnTo>
                <a:lnTo>
                  <a:pt x="11429" y="1682750"/>
                </a:lnTo>
                <a:lnTo>
                  <a:pt x="12700" y="1682750"/>
                </a:lnTo>
                <a:lnTo>
                  <a:pt x="12700" y="1686560"/>
                </a:lnTo>
                <a:lnTo>
                  <a:pt x="13970" y="1686560"/>
                </a:lnTo>
                <a:lnTo>
                  <a:pt x="13970" y="1685289"/>
                </a:lnTo>
                <a:lnTo>
                  <a:pt x="26670" y="1685289"/>
                </a:lnTo>
                <a:lnTo>
                  <a:pt x="26670" y="1678939"/>
                </a:lnTo>
                <a:close/>
              </a:path>
              <a:path w="26670" h="1724660">
                <a:moveTo>
                  <a:pt x="26670" y="1667510"/>
                </a:moveTo>
                <a:lnTo>
                  <a:pt x="7620" y="1667510"/>
                </a:lnTo>
                <a:lnTo>
                  <a:pt x="7620" y="1670050"/>
                </a:lnTo>
                <a:lnTo>
                  <a:pt x="8890" y="1670050"/>
                </a:lnTo>
                <a:lnTo>
                  <a:pt x="8890" y="1675130"/>
                </a:lnTo>
                <a:lnTo>
                  <a:pt x="10159" y="1675130"/>
                </a:lnTo>
                <a:lnTo>
                  <a:pt x="10159" y="1678939"/>
                </a:lnTo>
                <a:lnTo>
                  <a:pt x="11429" y="1678939"/>
                </a:lnTo>
                <a:lnTo>
                  <a:pt x="11429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724660">
                <a:moveTo>
                  <a:pt x="26670" y="1659890"/>
                </a:moveTo>
                <a:lnTo>
                  <a:pt x="5079" y="1659890"/>
                </a:lnTo>
                <a:lnTo>
                  <a:pt x="5079" y="1663700"/>
                </a:lnTo>
                <a:lnTo>
                  <a:pt x="6350" y="1663700"/>
                </a:lnTo>
                <a:lnTo>
                  <a:pt x="6350" y="1667510"/>
                </a:lnTo>
                <a:lnTo>
                  <a:pt x="7620" y="1667510"/>
                </a:lnTo>
                <a:lnTo>
                  <a:pt x="7620" y="1666239"/>
                </a:lnTo>
                <a:lnTo>
                  <a:pt x="26670" y="1666239"/>
                </a:lnTo>
                <a:lnTo>
                  <a:pt x="26670" y="1659890"/>
                </a:lnTo>
                <a:close/>
              </a:path>
              <a:path w="26670" h="1724660">
                <a:moveTo>
                  <a:pt x="26670" y="1648460"/>
                </a:moveTo>
                <a:lnTo>
                  <a:pt x="1270" y="1648460"/>
                </a:lnTo>
                <a:lnTo>
                  <a:pt x="1270" y="1651000"/>
                </a:lnTo>
                <a:lnTo>
                  <a:pt x="2540" y="1651000"/>
                </a:lnTo>
                <a:lnTo>
                  <a:pt x="2540" y="1656080"/>
                </a:lnTo>
                <a:lnTo>
                  <a:pt x="3809" y="1656080"/>
                </a:lnTo>
                <a:lnTo>
                  <a:pt x="3809" y="1659890"/>
                </a:lnTo>
                <a:lnTo>
                  <a:pt x="5079" y="1659890"/>
                </a:lnTo>
                <a:lnTo>
                  <a:pt x="5079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724660">
                <a:moveTo>
                  <a:pt x="26670" y="1640839"/>
                </a:moveTo>
                <a:lnTo>
                  <a:pt x="0" y="1640839"/>
                </a:lnTo>
                <a:lnTo>
                  <a:pt x="0" y="1648460"/>
                </a:lnTo>
                <a:lnTo>
                  <a:pt x="1270" y="1648460"/>
                </a:lnTo>
                <a:lnTo>
                  <a:pt x="127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172466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724660">
                <a:moveTo>
                  <a:pt x="26670" y="1621789"/>
                </a:moveTo>
                <a:lnTo>
                  <a:pt x="0" y="1621789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89"/>
                </a:lnTo>
                <a:close/>
              </a:path>
              <a:path w="26670" h="1724660">
                <a:moveTo>
                  <a:pt x="26670" y="1619250"/>
                </a:moveTo>
                <a:lnTo>
                  <a:pt x="0" y="161925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9250"/>
                </a:lnTo>
                <a:close/>
              </a:path>
            </a:pathLst>
          </a:custGeom>
          <a:solidFill>
            <a:srgbClr val="203F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65769" y="3228339"/>
            <a:ext cx="27940" cy="1781810"/>
          </a:xfrm>
          <a:custGeom>
            <a:avLst/>
            <a:gdLst/>
            <a:ahLst/>
            <a:cxnLst/>
            <a:rect l="l" t="t" r="r" b="b"/>
            <a:pathLst>
              <a:path w="27940" h="1781810">
                <a:moveTo>
                  <a:pt x="19050" y="0"/>
                </a:moveTo>
                <a:lnTo>
                  <a:pt x="0" y="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781810">
                <a:moveTo>
                  <a:pt x="2793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1781810">
                <a:moveTo>
                  <a:pt x="27939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7939" y="412750"/>
                </a:lnTo>
                <a:lnTo>
                  <a:pt x="27939" y="393700"/>
                </a:lnTo>
                <a:close/>
              </a:path>
              <a:path w="27940" h="1781810">
                <a:moveTo>
                  <a:pt x="27939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12750"/>
                </a:lnTo>
                <a:close/>
              </a:path>
              <a:path w="27940" h="178181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81810">
                <a:moveTo>
                  <a:pt x="27939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38150"/>
                </a:lnTo>
                <a:close/>
              </a:path>
              <a:path w="27940" h="1781810">
                <a:moveTo>
                  <a:pt x="27939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7939" y="476250"/>
                </a:lnTo>
                <a:lnTo>
                  <a:pt x="27939" y="469900"/>
                </a:lnTo>
                <a:close/>
              </a:path>
              <a:path w="27940" h="1781810">
                <a:moveTo>
                  <a:pt x="2793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76250"/>
                </a:lnTo>
                <a:close/>
              </a:path>
              <a:path w="27940" h="1781810">
                <a:moveTo>
                  <a:pt x="27939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8950"/>
                </a:lnTo>
                <a:close/>
              </a:path>
              <a:path w="27940" h="1781810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1781810">
                <a:moveTo>
                  <a:pt x="27939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08000"/>
                </a:lnTo>
                <a:close/>
              </a:path>
              <a:path w="27940" h="1781810">
                <a:moveTo>
                  <a:pt x="27939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33400"/>
                </a:lnTo>
                <a:close/>
              </a:path>
              <a:path w="27940" h="1781810">
                <a:moveTo>
                  <a:pt x="27939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03250"/>
                </a:lnTo>
                <a:close/>
              </a:path>
              <a:path w="27940" h="1781810">
                <a:moveTo>
                  <a:pt x="27939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41350"/>
                </a:lnTo>
                <a:close/>
              </a:path>
              <a:path w="27940" h="1781810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1781810">
                <a:moveTo>
                  <a:pt x="27939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7939" y="659129"/>
                </a:lnTo>
                <a:lnTo>
                  <a:pt x="27939" y="652780"/>
                </a:lnTo>
                <a:close/>
              </a:path>
              <a:path w="27940" h="1781810">
                <a:moveTo>
                  <a:pt x="27939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59130"/>
                </a:lnTo>
                <a:close/>
              </a:path>
              <a:path w="27940" h="1781810">
                <a:moveTo>
                  <a:pt x="27939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85800"/>
                </a:lnTo>
                <a:close/>
              </a:path>
              <a:path w="27940" h="1781810">
                <a:moveTo>
                  <a:pt x="27939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7939" y="711199"/>
                </a:lnTo>
                <a:lnTo>
                  <a:pt x="27939" y="703580"/>
                </a:lnTo>
                <a:close/>
              </a:path>
              <a:path w="27940" h="1781810">
                <a:moveTo>
                  <a:pt x="2793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711200"/>
                </a:lnTo>
                <a:close/>
              </a:path>
              <a:path w="27940" h="1781810">
                <a:moveTo>
                  <a:pt x="2793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23900"/>
                </a:lnTo>
                <a:close/>
              </a:path>
              <a:path w="27940" h="1781810">
                <a:moveTo>
                  <a:pt x="27939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30250"/>
                </a:lnTo>
                <a:close/>
              </a:path>
              <a:path w="27940" h="1781810">
                <a:moveTo>
                  <a:pt x="27939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73430"/>
                </a:lnTo>
                <a:close/>
              </a:path>
              <a:path w="27940" h="1781810">
                <a:moveTo>
                  <a:pt x="27939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81050"/>
                </a:lnTo>
                <a:close/>
              </a:path>
              <a:path w="27940" h="1781810">
                <a:moveTo>
                  <a:pt x="27939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787400"/>
                </a:lnTo>
                <a:close/>
              </a:path>
              <a:path w="27940" h="1781810">
                <a:moveTo>
                  <a:pt x="27939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7939" y="830579"/>
                </a:lnTo>
                <a:lnTo>
                  <a:pt x="27939" y="824230"/>
                </a:lnTo>
                <a:close/>
              </a:path>
              <a:path w="27940" h="1781810">
                <a:moveTo>
                  <a:pt x="27939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7939" y="862330"/>
                </a:lnTo>
                <a:lnTo>
                  <a:pt x="27939" y="830580"/>
                </a:lnTo>
                <a:close/>
              </a:path>
              <a:path w="27940" h="1781810">
                <a:moveTo>
                  <a:pt x="2793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62330"/>
                </a:lnTo>
                <a:close/>
              </a:path>
              <a:path w="27940" h="178181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781810">
                <a:moveTo>
                  <a:pt x="27939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7939" y="914400"/>
                </a:lnTo>
                <a:lnTo>
                  <a:pt x="27939" y="876300"/>
                </a:lnTo>
                <a:close/>
              </a:path>
              <a:path w="27940" h="1781810">
                <a:moveTo>
                  <a:pt x="27939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7939" y="919480"/>
                </a:lnTo>
                <a:lnTo>
                  <a:pt x="27939" y="914400"/>
                </a:lnTo>
                <a:close/>
              </a:path>
              <a:path w="27940" h="1781810">
                <a:moveTo>
                  <a:pt x="27939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7939" y="944880"/>
                </a:lnTo>
                <a:lnTo>
                  <a:pt x="27939" y="919480"/>
                </a:lnTo>
                <a:close/>
              </a:path>
              <a:path w="27940" h="1781810">
                <a:moveTo>
                  <a:pt x="27939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7939" y="1014730"/>
                </a:lnTo>
                <a:lnTo>
                  <a:pt x="27939" y="944880"/>
                </a:lnTo>
                <a:close/>
              </a:path>
              <a:path w="27940" h="1781810">
                <a:moveTo>
                  <a:pt x="27939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4730"/>
                </a:lnTo>
                <a:close/>
              </a:path>
              <a:path w="27940" h="1781810">
                <a:moveTo>
                  <a:pt x="27939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7939" y="1028700"/>
                </a:lnTo>
                <a:lnTo>
                  <a:pt x="27939" y="1021080"/>
                </a:lnTo>
                <a:close/>
              </a:path>
              <a:path w="27940" h="1781810">
                <a:moveTo>
                  <a:pt x="27939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8700"/>
                </a:lnTo>
                <a:close/>
              </a:path>
              <a:path w="27940" h="1781810">
                <a:moveTo>
                  <a:pt x="27939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7939" y="1066800"/>
                </a:lnTo>
                <a:lnTo>
                  <a:pt x="27939" y="1040130"/>
                </a:lnTo>
                <a:close/>
              </a:path>
              <a:path w="27940" h="1781810">
                <a:moveTo>
                  <a:pt x="27939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7939" y="1143000"/>
                </a:lnTo>
                <a:lnTo>
                  <a:pt x="27939" y="1066800"/>
                </a:lnTo>
                <a:close/>
              </a:path>
              <a:path w="27940" h="1781810">
                <a:moveTo>
                  <a:pt x="27939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7939" y="1289050"/>
                </a:lnTo>
                <a:lnTo>
                  <a:pt x="27939" y="1143000"/>
                </a:lnTo>
                <a:close/>
              </a:path>
              <a:path w="27940" h="1781810">
                <a:moveTo>
                  <a:pt x="27939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7939" y="1313180"/>
                </a:lnTo>
                <a:lnTo>
                  <a:pt x="27939" y="1289050"/>
                </a:lnTo>
                <a:close/>
              </a:path>
              <a:path w="27940" h="1781810">
                <a:moveTo>
                  <a:pt x="27939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7939" y="1365250"/>
                </a:lnTo>
                <a:lnTo>
                  <a:pt x="27939" y="1313180"/>
                </a:lnTo>
                <a:close/>
              </a:path>
              <a:path w="27940" h="1781810">
                <a:moveTo>
                  <a:pt x="27939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7939" y="1383030"/>
                </a:lnTo>
                <a:lnTo>
                  <a:pt x="27939" y="1365250"/>
                </a:lnTo>
                <a:close/>
              </a:path>
              <a:path w="27940" h="1781810">
                <a:moveTo>
                  <a:pt x="27939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83030"/>
                </a:lnTo>
                <a:close/>
              </a:path>
              <a:path w="27940" h="1781810">
                <a:moveTo>
                  <a:pt x="27939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7939" y="1422400"/>
                </a:lnTo>
                <a:lnTo>
                  <a:pt x="27939" y="1395730"/>
                </a:lnTo>
                <a:close/>
              </a:path>
              <a:path w="27940" h="1781810">
                <a:moveTo>
                  <a:pt x="27939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7939" y="1452880"/>
                </a:lnTo>
                <a:lnTo>
                  <a:pt x="27939" y="1422400"/>
                </a:lnTo>
                <a:close/>
              </a:path>
              <a:path w="27940" h="1781810">
                <a:moveTo>
                  <a:pt x="27939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7939" y="1459230"/>
                </a:lnTo>
                <a:lnTo>
                  <a:pt x="27939" y="1452880"/>
                </a:lnTo>
                <a:close/>
              </a:path>
              <a:path w="27940" h="1781810">
                <a:moveTo>
                  <a:pt x="27939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59230"/>
                </a:lnTo>
                <a:close/>
              </a:path>
              <a:path w="27940" h="1781810">
                <a:moveTo>
                  <a:pt x="27939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7939" y="1498600"/>
                </a:lnTo>
                <a:lnTo>
                  <a:pt x="27939" y="1465580"/>
                </a:lnTo>
                <a:close/>
              </a:path>
              <a:path w="27940" h="1781810">
                <a:moveTo>
                  <a:pt x="27939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7939" y="1522730"/>
                </a:lnTo>
                <a:lnTo>
                  <a:pt x="27939" y="1498600"/>
                </a:lnTo>
                <a:close/>
              </a:path>
              <a:path w="27940" h="1781810">
                <a:moveTo>
                  <a:pt x="27939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7939" y="1574800"/>
                </a:lnTo>
                <a:lnTo>
                  <a:pt x="27939" y="1522730"/>
                </a:lnTo>
                <a:close/>
              </a:path>
              <a:path w="27940" h="1781810">
                <a:moveTo>
                  <a:pt x="27939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7939" y="1592580"/>
                </a:lnTo>
                <a:lnTo>
                  <a:pt x="27939" y="1574800"/>
                </a:lnTo>
                <a:close/>
              </a:path>
              <a:path w="27940" h="1781810">
                <a:moveTo>
                  <a:pt x="27939" y="1774190"/>
                </a:moveTo>
                <a:lnTo>
                  <a:pt x="25400" y="1774190"/>
                </a:lnTo>
                <a:lnTo>
                  <a:pt x="25400" y="1778000"/>
                </a:lnTo>
                <a:lnTo>
                  <a:pt x="26670" y="1778000"/>
                </a:lnTo>
                <a:lnTo>
                  <a:pt x="26670" y="1781810"/>
                </a:lnTo>
                <a:lnTo>
                  <a:pt x="27939" y="1781810"/>
                </a:lnTo>
                <a:lnTo>
                  <a:pt x="27939" y="1774190"/>
                </a:lnTo>
                <a:close/>
              </a:path>
              <a:path w="27940" h="1781810">
                <a:moveTo>
                  <a:pt x="27939" y="1762760"/>
                </a:moveTo>
                <a:lnTo>
                  <a:pt x="21589" y="1762760"/>
                </a:lnTo>
                <a:lnTo>
                  <a:pt x="21589" y="1765300"/>
                </a:lnTo>
                <a:lnTo>
                  <a:pt x="22859" y="1765300"/>
                </a:lnTo>
                <a:lnTo>
                  <a:pt x="22859" y="1770380"/>
                </a:lnTo>
                <a:lnTo>
                  <a:pt x="24129" y="1770380"/>
                </a:lnTo>
                <a:lnTo>
                  <a:pt x="24129" y="1774190"/>
                </a:lnTo>
                <a:lnTo>
                  <a:pt x="25400" y="1774190"/>
                </a:lnTo>
                <a:lnTo>
                  <a:pt x="25400" y="1772920"/>
                </a:lnTo>
                <a:lnTo>
                  <a:pt x="27939" y="1772920"/>
                </a:lnTo>
                <a:lnTo>
                  <a:pt x="27939" y="1762760"/>
                </a:lnTo>
                <a:close/>
              </a:path>
              <a:path w="27940" h="1781810">
                <a:moveTo>
                  <a:pt x="27939" y="1755139"/>
                </a:moveTo>
                <a:lnTo>
                  <a:pt x="19050" y="1755139"/>
                </a:lnTo>
                <a:lnTo>
                  <a:pt x="19050" y="1758950"/>
                </a:lnTo>
                <a:lnTo>
                  <a:pt x="20320" y="1758950"/>
                </a:lnTo>
                <a:lnTo>
                  <a:pt x="20320" y="1762760"/>
                </a:lnTo>
                <a:lnTo>
                  <a:pt x="21589" y="1762760"/>
                </a:lnTo>
                <a:lnTo>
                  <a:pt x="21589" y="1761489"/>
                </a:lnTo>
                <a:lnTo>
                  <a:pt x="27939" y="1761489"/>
                </a:lnTo>
                <a:lnTo>
                  <a:pt x="27939" y="1755139"/>
                </a:lnTo>
                <a:close/>
              </a:path>
              <a:path w="27940" h="1781810">
                <a:moveTo>
                  <a:pt x="27939" y="1743710"/>
                </a:moveTo>
                <a:lnTo>
                  <a:pt x="15239" y="1743710"/>
                </a:lnTo>
                <a:lnTo>
                  <a:pt x="15239" y="1746250"/>
                </a:lnTo>
                <a:lnTo>
                  <a:pt x="16509" y="1746250"/>
                </a:lnTo>
                <a:lnTo>
                  <a:pt x="16509" y="1751330"/>
                </a:lnTo>
                <a:lnTo>
                  <a:pt x="17779" y="1751330"/>
                </a:lnTo>
                <a:lnTo>
                  <a:pt x="17779" y="1755139"/>
                </a:lnTo>
                <a:lnTo>
                  <a:pt x="19050" y="1755139"/>
                </a:lnTo>
                <a:lnTo>
                  <a:pt x="19050" y="1753870"/>
                </a:lnTo>
                <a:lnTo>
                  <a:pt x="27939" y="1753870"/>
                </a:lnTo>
                <a:lnTo>
                  <a:pt x="27939" y="1743710"/>
                </a:lnTo>
                <a:close/>
              </a:path>
              <a:path w="27940" h="1781810">
                <a:moveTo>
                  <a:pt x="27939" y="1736089"/>
                </a:moveTo>
                <a:lnTo>
                  <a:pt x="12700" y="1736089"/>
                </a:lnTo>
                <a:lnTo>
                  <a:pt x="12700" y="1739900"/>
                </a:lnTo>
                <a:lnTo>
                  <a:pt x="13970" y="1739900"/>
                </a:lnTo>
                <a:lnTo>
                  <a:pt x="13970" y="1743710"/>
                </a:lnTo>
                <a:lnTo>
                  <a:pt x="15239" y="1743710"/>
                </a:lnTo>
                <a:lnTo>
                  <a:pt x="15239" y="1742439"/>
                </a:lnTo>
                <a:lnTo>
                  <a:pt x="27939" y="1742439"/>
                </a:lnTo>
                <a:lnTo>
                  <a:pt x="27939" y="1736089"/>
                </a:lnTo>
                <a:close/>
              </a:path>
              <a:path w="27940" h="1781810">
                <a:moveTo>
                  <a:pt x="27939" y="1724660"/>
                </a:moveTo>
                <a:lnTo>
                  <a:pt x="8889" y="1724660"/>
                </a:lnTo>
                <a:lnTo>
                  <a:pt x="8889" y="1727200"/>
                </a:lnTo>
                <a:lnTo>
                  <a:pt x="10159" y="1727200"/>
                </a:lnTo>
                <a:lnTo>
                  <a:pt x="10159" y="1732280"/>
                </a:lnTo>
                <a:lnTo>
                  <a:pt x="11429" y="1732280"/>
                </a:lnTo>
                <a:lnTo>
                  <a:pt x="11429" y="1736089"/>
                </a:lnTo>
                <a:lnTo>
                  <a:pt x="12700" y="1736089"/>
                </a:lnTo>
                <a:lnTo>
                  <a:pt x="12700" y="1734820"/>
                </a:lnTo>
                <a:lnTo>
                  <a:pt x="27939" y="1734820"/>
                </a:lnTo>
                <a:lnTo>
                  <a:pt x="27939" y="1724660"/>
                </a:lnTo>
                <a:close/>
              </a:path>
              <a:path w="27940" h="1781810">
                <a:moveTo>
                  <a:pt x="27939" y="1717039"/>
                </a:moveTo>
                <a:lnTo>
                  <a:pt x="6350" y="1717039"/>
                </a:lnTo>
                <a:lnTo>
                  <a:pt x="6350" y="1720850"/>
                </a:lnTo>
                <a:lnTo>
                  <a:pt x="7620" y="1720850"/>
                </a:lnTo>
                <a:lnTo>
                  <a:pt x="7620" y="1724660"/>
                </a:lnTo>
                <a:lnTo>
                  <a:pt x="8889" y="1724660"/>
                </a:lnTo>
                <a:lnTo>
                  <a:pt x="8889" y="1723389"/>
                </a:lnTo>
                <a:lnTo>
                  <a:pt x="27939" y="1723389"/>
                </a:lnTo>
                <a:lnTo>
                  <a:pt x="27939" y="1717039"/>
                </a:lnTo>
                <a:close/>
              </a:path>
              <a:path w="27940" h="1781810">
                <a:moveTo>
                  <a:pt x="27939" y="1705610"/>
                </a:moveTo>
                <a:lnTo>
                  <a:pt x="2539" y="1705610"/>
                </a:lnTo>
                <a:lnTo>
                  <a:pt x="2539" y="1708150"/>
                </a:lnTo>
                <a:lnTo>
                  <a:pt x="3809" y="1708150"/>
                </a:lnTo>
                <a:lnTo>
                  <a:pt x="3809" y="1713230"/>
                </a:lnTo>
                <a:lnTo>
                  <a:pt x="5079" y="1713230"/>
                </a:lnTo>
                <a:lnTo>
                  <a:pt x="5079" y="1717039"/>
                </a:lnTo>
                <a:lnTo>
                  <a:pt x="6350" y="1717039"/>
                </a:lnTo>
                <a:lnTo>
                  <a:pt x="6350" y="1715770"/>
                </a:lnTo>
                <a:lnTo>
                  <a:pt x="27939" y="1715770"/>
                </a:lnTo>
                <a:lnTo>
                  <a:pt x="27939" y="1705610"/>
                </a:lnTo>
                <a:close/>
              </a:path>
              <a:path w="27940" h="1781810">
                <a:moveTo>
                  <a:pt x="27939" y="1691639"/>
                </a:moveTo>
                <a:lnTo>
                  <a:pt x="0" y="1691639"/>
                </a:lnTo>
                <a:lnTo>
                  <a:pt x="0" y="1701800"/>
                </a:lnTo>
                <a:lnTo>
                  <a:pt x="1270" y="1701800"/>
                </a:lnTo>
                <a:lnTo>
                  <a:pt x="1270" y="1705610"/>
                </a:lnTo>
                <a:lnTo>
                  <a:pt x="2539" y="1705610"/>
                </a:lnTo>
                <a:lnTo>
                  <a:pt x="2539" y="1704339"/>
                </a:lnTo>
                <a:lnTo>
                  <a:pt x="27939" y="1704339"/>
                </a:lnTo>
                <a:lnTo>
                  <a:pt x="27939" y="1691639"/>
                </a:lnTo>
                <a:close/>
              </a:path>
              <a:path w="27940" h="1781810">
                <a:moveTo>
                  <a:pt x="27939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39" y="1690370"/>
                </a:lnTo>
                <a:lnTo>
                  <a:pt x="27939" y="1680210"/>
                </a:lnTo>
                <a:close/>
              </a:path>
              <a:path w="27940" h="1781810">
                <a:moveTo>
                  <a:pt x="27939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7939" y="1678940"/>
                </a:lnTo>
                <a:lnTo>
                  <a:pt x="27939" y="1672590"/>
                </a:lnTo>
                <a:close/>
              </a:path>
              <a:path w="27940" h="1781810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1781810">
                <a:moveTo>
                  <a:pt x="27939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40"/>
                </a:lnTo>
                <a:close/>
              </a:path>
              <a:path w="27940" h="1781810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1781810">
                <a:moveTo>
                  <a:pt x="27939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90"/>
                </a:lnTo>
                <a:close/>
              </a:path>
              <a:path w="27940" h="1781810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1781810">
                <a:moveTo>
                  <a:pt x="27939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7939" y="1621790"/>
                </a:lnTo>
                <a:lnTo>
                  <a:pt x="27939" y="1615439"/>
                </a:lnTo>
                <a:close/>
              </a:path>
              <a:path w="27940" h="1781810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1781810">
                <a:moveTo>
                  <a:pt x="27939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7939" y="1602740"/>
                </a:lnTo>
                <a:lnTo>
                  <a:pt x="27939" y="1596389"/>
                </a:lnTo>
                <a:close/>
              </a:path>
              <a:path w="27940" h="1781810">
                <a:moveTo>
                  <a:pt x="27939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93850"/>
                </a:lnTo>
                <a:close/>
              </a:path>
            </a:pathLst>
          </a:custGeom>
          <a:solidFill>
            <a:srgbClr val="1F3E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8093709" y="3241039"/>
            <a:ext cx="26670" cy="1847850"/>
          </a:xfrm>
          <a:custGeom>
            <a:avLst/>
            <a:gdLst/>
            <a:ahLst/>
            <a:cxnLst/>
            <a:rect l="l" t="t" r="r" b="b"/>
            <a:pathLst>
              <a:path w="26670" h="1847850">
                <a:moveTo>
                  <a:pt x="1143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1847850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47850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47850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4785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47850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47850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478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47850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47850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47850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47850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47850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47850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47850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47850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47850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47850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47850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47850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47850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47850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47850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47850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47850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47850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47850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47850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47850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47850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47850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47850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47850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47850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47850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47850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47850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47850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47850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47850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47850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47850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47850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47850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47850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47850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47850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47850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47850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47850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47850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47850">
                <a:moveTo>
                  <a:pt x="26670" y="1845310"/>
                </a:moveTo>
                <a:lnTo>
                  <a:pt x="25400" y="1845310"/>
                </a:lnTo>
                <a:lnTo>
                  <a:pt x="25400" y="1847850"/>
                </a:lnTo>
                <a:lnTo>
                  <a:pt x="26670" y="1847850"/>
                </a:lnTo>
                <a:lnTo>
                  <a:pt x="26670" y="1845310"/>
                </a:lnTo>
                <a:close/>
              </a:path>
              <a:path w="26670" h="1847850">
                <a:moveTo>
                  <a:pt x="26670" y="1837689"/>
                </a:moveTo>
                <a:lnTo>
                  <a:pt x="22860" y="1837689"/>
                </a:lnTo>
                <a:lnTo>
                  <a:pt x="22860" y="1841500"/>
                </a:lnTo>
                <a:lnTo>
                  <a:pt x="24130" y="1841500"/>
                </a:lnTo>
                <a:lnTo>
                  <a:pt x="24130" y="1845310"/>
                </a:lnTo>
                <a:lnTo>
                  <a:pt x="25400" y="1845310"/>
                </a:lnTo>
                <a:lnTo>
                  <a:pt x="2540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47850">
                <a:moveTo>
                  <a:pt x="26670" y="1826260"/>
                </a:moveTo>
                <a:lnTo>
                  <a:pt x="19050" y="1826260"/>
                </a:lnTo>
                <a:lnTo>
                  <a:pt x="19050" y="1828800"/>
                </a:lnTo>
                <a:lnTo>
                  <a:pt x="20320" y="1828800"/>
                </a:lnTo>
                <a:lnTo>
                  <a:pt x="20320" y="1833880"/>
                </a:lnTo>
                <a:lnTo>
                  <a:pt x="21590" y="1833880"/>
                </a:lnTo>
                <a:lnTo>
                  <a:pt x="21590" y="1837689"/>
                </a:lnTo>
                <a:lnTo>
                  <a:pt x="22860" y="1837689"/>
                </a:lnTo>
                <a:lnTo>
                  <a:pt x="2286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47850">
                <a:moveTo>
                  <a:pt x="26670" y="1818639"/>
                </a:moveTo>
                <a:lnTo>
                  <a:pt x="16510" y="1818639"/>
                </a:lnTo>
                <a:lnTo>
                  <a:pt x="16510" y="1822450"/>
                </a:lnTo>
                <a:lnTo>
                  <a:pt x="17780" y="1822450"/>
                </a:lnTo>
                <a:lnTo>
                  <a:pt x="17780" y="1826260"/>
                </a:lnTo>
                <a:lnTo>
                  <a:pt x="19050" y="1826260"/>
                </a:lnTo>
                <a:lnTo>
                  <a:pt x="1905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47850">
                <a:moveTo>
                  <a:pt x="26670" y="1807210"/>
                </a:moveTo>
                <a:lnTo>
                  <a:pt x="12700" y="1807210"/>
                </a:lnTo>
                <a:lnTo>
                  <a:pt x="12700" y="1809750"/>
                </a:lnTo>
                <a:lnTo>
                  <a:pt x="13970" y="1809750"/>
                </a:lnTo>
                <a:lnTo>
                  <a:pt x="13970" y="1814830"/>
                </a:lnTo>
                <a:lnTo>
                  <a:pt x="15240" y="1814830"/>
                </a:lnTo>
                <a:lnTo>
                  <a:pt x="15240" y="1818639"/>
                </a:lnTo>
                <a:lnTo>
                  <a:pt x="16510" y="1818639"/>
                </a:lnTo>
                <a:lnTo>
                  <a:pt x="1651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47850">
                <a:moveTo>
                  <a:pt x="26670" y="1799589"/>
                </a:moveTo>
                <a:lnTo>
                  <a:pt x="10160" y="1799589"/>
                </a:lnTo>
                <a:lnTo>
                  <a:pt x="10160" y="1803400"/>
                </a:lnTo>
                <a:lnTo>
                  <a:pt x="11430" y="1803400"/>
                </a:lnTo>
                <a:lnTo>
                  <a:pt x="11430" y="1807210"/>
                </a:lnTo>
                <a:lnTo>
                  <a:pt x="12700" y="1807210"/>
                </a:lnTo>
                <a:lnTo>
                  <a:pt x="1270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47850">
                <a:moveTo>
                  <a:pt x="26670" y="1788160"/>
                </a:moveTo>
                <a:lnTo>
                  <a:pt x="6350" y="1788160"/>
                </a:lnTo>
                <a:lnTo>
                  <a:pt x="6350" y="1790700"/>
                </a:lnTo>
                <a:lnTo>
                  <a:pt x="7620" y="1790700"/>
                </a:lnTo>
                <a:lnTo>
                  <a:pt x="7620" y="1795780"/>
                </a:lnTo>
                <a:lnTo>
                  <a:pt x="8890" y="1795780"/>
                </a:lnTo>
                <a:lnTo>
                  <a:pt x="8890" y="1799589"/>
                </a:lnTo>
                <a:lnTo>
                  <a:pt x="10160" y="1799589"/>
                </a:lnTo>
                <a:lnTo>
                  <a:pt x="1016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47850">
                <a:moveTo>
                  <a:pt x="26670" y="1780539"/>
                </a:moveTo>
                <a:lnTo>
                  <a:pt x="3810" y="1780539"/>
                </a:lnTo>
                <a:lnTo>
                  <a:pt x="3810" y="1784350"/>
                </a:lnTo>
                <a:lnTo>
                  <a:pt x="5080" y="1784350"/>
                </a:lnTo>
                <a:lnTo>
                  <a:pt x="5080" y="1788160"/>
                </a:lnTo>
                <a:lnTo>
                  <a:pt x="6350" y="1788160"/>
                </a:lnTo>
                <a:lnTo>
                  <a:pt x="635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847850">
                <a:moveTo>
                  <a:pt x="26670" y="1769110"/>
                </a:moveTo>
                <a:lnTo>
                  <a:pt x="0" y="1769110"/>
                </a:lnTo>
                <a:lnTo>
                  <a:pt x="0" y="1771650"/>
                </a:lnTo>
                <a:lnTo>
                  <a:pt x="1270" y="1771650"/>
                </a:lnTo>
                <a:lnTo>
                  <a:pt x="1270" y="1776730"/>
                </a:lnTo>
                <a:lnTo>
                  <a:pt x="2540" y="1776730"/>
                </a:lnTo>
                <a:lnTo>
                  <a:pt x="2540" y="1780539"/>
                </a:lnTo>
                <a:lnTo>
                  <a:pt x="3810" y="1780539"/>
                </a:lnTo>
                <a:lnTo>
                  <a:pt x="381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47850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47850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47850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47850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47850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47850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47850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47850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47850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47850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47850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47850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47850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4785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47850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47850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47850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47850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47850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47850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120380" y="3253740"/>
            <a:ext cx="27940" cy="1917700"/>
          </a:xfrm>
          <a:custGeom>
            <a:avLst/>
            <a:gdLst/>
            <a:ahLst/>
            <a:cxnLst/>
            <a:rect l="l" t="t" r="r" b="b"/>
            <a:pathLst>
              <a:path w="27940" h="1917700">
                <a:moveTo>
                  <a:pt x="6350" y="0"/>
                </a:moveTo>
                <a:lnTo>
                  <a:pt x="0" y="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1917700">
                <a:moveTo>
                  <a:pt x="27940" y="355600"/>
                </a:moveTo>
                <a:lnTo>
                  <a:pt x="0" y="35560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917700">
                <a:moveTo>
                  <a:pt x="27940" y="368300"/>
                </a:moveTo>
                <a:lnTo>
                  <a:pt x="0" y="3683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68300"/>
                </a:lnTo>
                <a:close/>
              </a:path>
              <a:path w="27940" h="191770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17700">
                <a:moveTo>
                  <a:pt x="2794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7940" y="412750"/>
                </a:lnTo>
                <a:lnTo>
                  <a:pt x="27940" y="400050"/>
                </a:lnTo>
                <a:close/>
              </a:path>
              <a:path w="27940" h="1917700">
                <a:moveTo>
                  <a:pt x="27940" y="412750"/>
                </a:moveTo>
                <a:lnTo>
                  <a:pt x="0" y="4127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2750"/>
                </a:lnTo>
                <a:close/>
              </a:path>
              <a:path w="27940" h="1917700">
                <a:moveTo>
                  <a:pt x="27940" y="444500"/>
                </a:moveTo>
                <a:lnTo>
                  <a:pt x="0" y="44450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44500"/>
                </a:lnTo>
                <a:close/>
              </a:path>
              <a:path w="27940" h="1917700">
                <a:moveTo>
                  <a:pt x="2794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0850"/>
                </a:lnTo>
                <a:close/>
              </a:path>
              <a:path w="27940" h="1917700">
                <a:moveTo>
                  <a:pt x="27940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3550"/>
                </a:lnTo>
                <a:close/>
              </a:path>
              <a:path w="27940" h="1917700">
                <a:moveTo>
                  <a:pt x="2794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1917700">
                <a:moveTo>
                  <a:pt x="27940" y="482600"/>
                </a:moveTo>
                <a:lnTo>
                  <a:pt x="0" y="4826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82600"/>
                </a:lnTo>
                <a:close/>
              </a:path>
              <a:path w="27940" h="1917700">
                <a:moveTo>
                  <a:pt x="27940" y="508000"/>
                </a:moveTo>
                <a:lnTo>
                  <a:pt x="0" y="5080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08000"/>
                </a:lnTo>
                <a:close/>
              </a:path>
              <a:path w="27940" h="1917700">
                <a:moveTo>
                  <a:pt x="27940" y="577850"/>
                </a:moveTo>
                <a:lnTo>
                  <a:pt x="0" y="57785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77850"/>
                </a:lnTo>
                <a:close/>
              </a:path>
              <a:path w="27940" h="1917700">
                <a:moveTo>
                  <a:pt x="27940" y="615950"/>
                </a:moveTo>
                <a:lnTo>
                  <a:pt x="0" y="615950"/>
                </a:lnTo>
                <a:lnTo>
                  <a:pt x="0" y="621030"/>
                </a:lnTo>
                <a:lnTo>
                  <a:pt x="27940" y="621030"/>
                </a:lnTo>
                <a:lnTo>
                  <a:pt x="27940" y="615950"/>
                </a:lnTo>
                <a:close/>
              </a:path>
              <a:path w="27940" h="1917700">
                <a:moveTo>
                  <a:pt x="27940" y="621030"/>
                </a:moveTo>
                <a:lnTo>
                  <a:pt x="0" y="62103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1030"/>
                </a:lnTo>
                <a:close/>
              </a:path>
              <a:path w="27940" h="1917700">
                <a:moveTo>
                  <a:pt x="27940" y="627380"/>
                </a:moveTo>
                <a:lnTo>
                  <a:pt x="0" y="627380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627380"/>
                </a:lnTo>
                <a:close/>
              </a:path>
              <a:path w="27940" h="1917700">
                <a:moveTo>
                  <a:pt x="27940" y="633730"/>
                </a:moveTo>
                <a:lnTo>
                  <a:pt x="0" y="63373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33730"/>
                </a:lnTo>
                <a:close/>
              </a:path>
              <a:path w="27940" h="1917700">
                <a:moveTo>
                  <a:pt x="27940" y="660400"/>
                </a:moveTo>
                <a:lnTo>
                  <a:pt x="0" y="66040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60400"/>
                </a:lnTo>
                <a:close/>
              </a:path>
              <a:path w="27940" h="1917700">
                <a:moveTo>
                  <a:pt x="27940" y="678180"/>
                </a:moveTo>
                <a:lnTo>
                  <a:pt x="0" y="67818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78180"/>
                </a:lnTo>
                <a:close/>
              </a:path>
              <a:path w="27940" h="1917700">
                <a:moveTo>
                  <a:pt x="2794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85800"/>
                </a:lnTo>
                <a:close/>
              </a:path>
              <a:path w="27940" h="1917700">
                <a:moveTo>
                  <a:pt x="27940" y="698500"/>
                </a:moveTo>
                <a:lnTo>
                  <a:pt x="0" y="6985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8500"/>
                </a:lnTo>
                <a:close/>
              </a:path>
              <a:path w="27940" h="1917700">
                <a:moveTo>
                  <a:pt x="27940" y="704850"/>
                </a:moveTo>
                <a:lnTo>
                  <a:pt x="0" y="7048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04850"/>
                </a:lnTo>
                <a:close/>
              </a:path>
              <a:path w="27940" h="1917700">
                <a:moveTo>
                  <a:pt x="27940" y="748030"/>
                </a:moveTo>
                <a:lnTo>
                  <a:pt x="0" y="74803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8030"/>
                </a:lnTo>
                <a:close/>
              </a:path>
              <a:path w="27940" h="1917700">
                <a:moveTo>
                  <a:pt x="27940" y="755650"/>
                </a:moveTo>
                <a:lnTo>
                  <a:pt x="0" y="7556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5650"/>
                </a:lnTo>
                <a:close/>
              </a:path>
              <a:path w="27940" h="1917700">
                <a:moveTo>
                  <a:pt x="27940" y="762000"/>
                </a:moveTo>
                <a:lnTo>
                  <a:pt x="0" y="76200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62000"/>
                </a:lnTo>
                <a:close/>
              </a:path>
              <a:path w="27940" h="1917700">
                <a:moveTo>
                  <a:pt x="27940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30"/>
                </a:lnTo>
                <a:close/>
              </a:path>
              <a:path w="27940" h="1917700">
                <a:moveTo>
                  <a:pt x="27940" y="805180"/>
                </a:moveTo>
                <a:lnTo>
                  <a:pt x="0" y="805180"/>
                </a:lnTo>
                <a:lnTo>
                  <a:pt x="0" y="836930"/>
                </a:lnTo>
                <a:lnTo>
                  <a:pt x="27940" y="836930"/>
                </a:lnTo>
                <a:lnTo>
                  <a:pt x="27940" y="805180"/>
                </a:lnTo>
                <a:close/>
              </a:path>
              <a:path w="27940" h="1917700">
                <a:moveTo>
                  <a:pt x="2794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36930"/>
                </a:lnTo>
                <a:close/>
              </a:path>
              <a:path w="27940" h="1917700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917700">
                <a:moveTo>
                  <a:pt x="27940" y="850900"/>
                </a:moveTo>
                <a:lnTo>
                  <a:pt x="0" y="85090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50900"/>
                </a:lnTo>
                <a:close/>
              </a:path>
              <a:path w="27940" h="1917700">
                <a:moveTo>
                  <a:pt x="27940" y="889000"/>
                </a:moveTo>
                <a:lnTo>
                  <a:pt x="0" y="88900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9000"/>
                </a:lnTo>
                <a:close/>
              </a:path>
              <a:path w="27940" h="1917700">
                <a:moveTo>
                  <a:pt x="27940" y="894080"/>
                </a:moveTo>
                <a:lnTo>
                  <a:pt x="0" y="894080"/>
                </a:lnTo>
                <a:lnTo>
                  <a:pt x="0" y="919480"/>
                </a:lnTo>
                <a:lnTo>
                  <a:pt x="27940" y="919480"/>
                </a:lnTo>
                <a:lnTo>
                  <a:pt x="27940" y="894080"/>
                </a:lnTo>
                <a:close/>
              </a:path>
              <a:path w="27940" h="1917700">
                <a:moveTo>
                  <a:pt x="27940" y="919480"/>
                </a:moveTo>
                <a:lnTo>
                  <a:pt x="0" y="919480"/>
                </a:lnTo>
                <a:lnTo>
                  <a:pt x="0" y="989330"/>
                </a:lnTo>
                <a:lnTo>
                  <a:pt x="27940" y="989330"/>
                </a:lnTo>
                <a:lnTo>
                  <a:pt x="27940" y="919480"/>
                </a:lnTo>
                <a:close/>
              </a:path>
              <a:path w="27940" h="1917700">
                <a:moveTo>
                  <a:pt x="2794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89330"/>
                </a:lnTo>
                <a:close/>
              </a:path>
              <a:path w="27940" h="1917700">
                <a:moveTo>
                  <a:pt x="27940" y="995680"/>
                </a:moveTo>
                <a:lnTo>
                  <a:pt x="0" y="995680"/>
                </a:lnTo>
                <a:lnTo>
                  <a:pt x="0" y="1003300"/>
                </a:lnTo>
                <a:lnTo>
                  <a:pt x="27940" y="1003300"/>
                </a:lnTo>
                <a:lnTo>
                  <a:pt x="27940" y="995680"/>
                </a:lnTo>
                <a:close/>
              </a:path>
              <a:path w="27940" h="1917700">
                <a:moveTo>
                  <a:pt x="27940" y="1003300"/>
                </a:moveTo>
                <a:lnTo>
                  <a:pt x="0" y="100330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1003300"/>
                </a:lnTo>
                <a:close/>
              </a:path>
              <a:path w="27940" h="1917700">
                <a:moveTo>
                  <a:pt x="27940" y="1014730"/>
                </a:moveTo>
                <a:lnTo>
                  <a:pt x="0" y="101473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14730"/>
                </a:lnTo>
                <a:close/>
              </a:path>
              <a:path w="27940" h="1917700">
                <a:moveTo>
                  <a:pt x="27940" y="1041400"/>
                </a:moveTo>
                <a:lnTo>
                  <a:pt x="0" y="10414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41400"/>
                </a:lnTo>
                <a:close/>
              </a:path>
              <a:path w="27940" h="1917700">
                <a:moveTo>
                  <a:pt x="27940" y="1117600"/>
                </a:moveTo>
                <a:lnTo>
                  <a:pt x="0" y="1117600"/>
                </a:lnTo>
                <a:lnTo>
                  <a:pt x="0" y="1263650"/>
                </a:lnTo>
                <a:lnTo>
                  <a:pt x="27940" y="1263650"/>
                </a:lnTo>
                <a:lnTo>
                  <a:pt x="27940" y="1117600"/>
                </a:lnTo>
                <a:close/>
              </a:path>
              <a:path w="27940" h="1917700">
                <a:moveTo>
                  <a:pt x="27940" y="1263650"/>
                </a:moveTo>
                <a:lnTo>
                  <a:pt x="0" y="1263650"/>
                </a:lnTo>
                <a:lnTo>
                  <a:pt x="0" y="1287780"/>
                </a:lnTo>
                <a:lnTo>
                  <a:pt x="27940" y="1287780"/>
                </a:lnTo>
                <a:lnTo>
                  <a:pt x="27940" y="1263650"/>
                </a:lnTo>
                <a:close/>
              </a:path>
              <a:path w="27940" h="1917700">
                <a:moveTo>
                  <a:pt x="27940" y="1287780"/>
                </a:moveTo>
                <a:lnTo>
                  <a:pt x="0" y="1287780"/>
                </a:lnTo>
                <a:lnTo>
                  <a:pt x="0" y="1339850"/>
                </a:lnTo>
                <a:lnTo>
                  <a:pt x="27940" y="1339850"/>
                </a:lnTo>
                <a:lnTo>
                  <a:pt x="27940" y="1287780"/>
                </a:lnTo>
                <a:close/>
              </a:path>
              <a:path w="27940" h="1917700">
                <a:moveTo>
                  <a:pt x="27940" y="1339850"/>
                </a:moveTo>
                <a:lnTo>
                  <a:pt x="0" y="133985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39850"/>
                </a:lnTo>
                <a:close/>
              </a:path>
              <a:path w="27940" h="1917700">
                <a:moveTo>
                  <a:pt x="27940" y="1357630"/>
                </a:moveTo>
                <a:lnTo>
                  <a:pt x="0" y="135763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57630"/>
                </a:lnTo>
                <a:close/>
              </a:path>
              <a:path w="27940" h="1917700">
                <a:moveTo>
                  <a:pt x="27940" y="1370330"/>
                </a:moveTo>
                <a:lnTo>
                  <a:pt x="0" y="1370330"/>
                </a:lnTo>
                <a:lnTo>
                  <a:pt x="0" y="1397000"/>
                </a:lnTo>
                <a:lnTo>
                  <a:pt x="27940" y="1397000"/>
                </a:lnTo>
                <a:lnTo>
                  <a:pt x="27940" y="1370330"/>
                </a:lnTo>
                <a:close/>
              </a:path>
              <a:path w="27940" h="1917700">
                <a:moveTo>
                  <a:pt x="27940" y="1397000"/>
                </a:moveTo>
                <a:lnTo>
                  <a:pt x="0" y="139700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397000"/>
                </a:lnTo>
                <a:close/>
              </a:path>
              <a:path w="27940" h="1917700">
                <a:moveTo>
                  <a:pt x="27940" y="1427480"/>
                </a:moveTo>
                <a:lnTo>
                  <a:pt x="0" y="142748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27480"/>
                </a:lnTo>
                <a:close/>
              </a:path>
              <a:path w="27940" h="1917700">
                <a:moveTo>
                  <a:pt x="27940" y="1433830"/>
                </a:moveTo>
                <a:lnTo>
                  <a:pt x="0" y="1433830"/>
                </a:lnTo>
                <a:lnTo>
                  <a:pt x="0" y="1440180"/>
                </a:lnTo>
                <a:lnTo>
                  <a:pt x="27940" y="1440180"/>
                </a:lnTo>
                <a:lnTo>
                  <a:pt x="27940" y="1433830"/>
                </a:lnTo>
                <a:close/>
              </a:path>
              <a:path w="27940" h="1917700">
                <a:moveTo>
                  <a:pt x="27940" y="1440180"/>
                </a:moveTo>
                <a:lnTo>
                  <a:pt x="0" y="1440180"/>
                </a:lnTo>
                <a:lnTo>
                  <a:pt x="0" y="1473200"/>
                </a:lnTo>
                <a:lnTo>
                  <a:pt x="27940" y="1473200"/>
                </a:lnTo>
                <a:lnTo>
                  <a:pt x="27940" y="1440180"/>
                </a:lnTo>
                <a:close/>
              </a:path>
              <a:path w="27940" h="1917700">
                <a:moveTo>
                  <a:pt x="27940" y="1473200"/>
                </a:moveTo>
                <a:lnTo>
                  <a:pt x="0" y="1473200"/>
                </a:lnTo>
                <a:lnTo>
                  <a:pt x="0" y="1497330"/>
                </a:lnTo>
                <a:lnTo>
                  <a:pt x="27940" y="1497330"/>
                </a:lnTo>
                <a:lnTo>
                  <a:pt x="27940" y="1473200"/>
                </a:lnTo>
                <a:close/>
              </a:path>
              <a:path w="27940" h="1917700">
                <a:moveTo>
                  <a:pt x="27940" y="1497330"/>
                </a:moveTo>
                <a:lnTo>
                  <a:pt x="0" y="1497330"/>
                </a:lnTo>
                <a:lnTo>
                  <a:pt x="0" y="1549400"/>
                </a:lnTo>
                <a:lnTo>
                  <a:pt x="27940" y="1549400"/>
                </a:lnTo>
                <a:lnTo>
                  <a:pt x="27940" y="1497330"/>
                </a:lnTo>
                <a:close/>
              </a:path>
              <a:path w="27940" h="1917700">
                <a:moveTo>
                  <a:pt x="27940" y="1549400"/>
                </a:moveTo>
                <a:lnTo>
                  <a:pt x="0" y="1549400"/>
                </a:lnTo>
                <a:lnTo>
                  <a:pt x="0" y="1567180"/>
                </a:lnTo>
                <a:lnTo>
                  <a:pt x="27940" y="1567180"/>
                </a:lnTo>
                <a:lnTo>
                  <a:pt x="27940" y="1549400"/>
                </a:lnTo>
                <a:close/>
              </a:path>
              <a:path w="27940" h="1917700">
                <a:moveTo>
                  <a:pt x="27940" y="1870710"/>
                </a:moveTo>
                <a:lnTo>
                  <a:pt x="11429" y="1870710"/>
                </a:lnTo>
                <a:lnTo>
                  <a:pt x="11429" y="1873250"/>
                </a:lnTo>
                <a:lnTo>
                  <a:pt x="12700" y="1873250"/>
                </a:lnTo>
                <a:lnTo>
                  <a:pt x="12700" y="1875790"/>
                </a:lnTo>
                <a:lnTo>
                  <a:pt x="13970" y="1875790"/>
                </a:lnTo>
                <a:lnTo>
                  <a:pt x="13970" y="1879600"/>
                </a:lnTo>
                <a:lnTo>
                  <a:pt x="15240" y="1879600"/>
                </a:lnTo>
                <a:lnTo>
                  <a:pt x="15240" y="1883410"/>
                </a:lnTo>
                <a:lnTo>
                  <a:pt x="16510" y="1883410"/>
                </a:lnTo>
                <a:lnTo>
                  <a:pt x="16510" y="1887220"/>
                </a:lnTo>
                <a:lnTo>
                  <a:pt x="17779" y="1887220"/>
                </a:lnTo>
                <a:lnTo>
                  <a:pt x="17779" y="1891030"/>
                </a:lnTo>
                <a:lnTo>
                  <a:pt x="19050" y="1891030"/>
                </a:lnTo>
                <a:lnTo>
                  <a:pt x="19050" y="1894840"/>
                </a:lnTo>
                <a:lnTo>
                  <a:pt x="20320" y="1894840"/>
                </a:lnTo>
                <a:lnTo>
                  <a:pt x="20320" y="1898650"/>
                </a:lnTo>
                <a:lnTo>
                  <a:pt x="21590" y="1898650"/>
                </a:lnTo>
                <a:lnTo>
                  <a:pt x="21590" y="1902460"/>
                </a:lnTo>
                <a:lnTo>
                  <a:pt x="22860" y="1902460"/>
                </a:lnTo>
                <a:lnTo>
                  <a:pt x="22860" y="1906270"/>
                </a:lnTo>
                <a:lnTo>
                  <a:pt x="24129" y="1906270"/>
                </a:lnTo>
                <a:lnTo>
                  <a:pt x="24129" y="1910080"/>
                </a:lnTo>
                <a:lnTo>
                  <a:pt x="25400" y="1910080"/>
                </a:lnTo>
                <a:lnTo>
                  <a:pt x="25400" y="1913890"/>
                </a:lnTo>
                <a:lnTo>
                  <a:pt x="26670" y="1913890"/>
                </a:lnTo>
                <a:lnTo>
                  <a:pt x="26670" y="1917700"/>
                </a:lnTo>
                <a:lnTo>
                  <a:pt x="27940" y="1917700"/>
                </a:lnTo>
                <a:lnTo>
                  <a:pt x="27940" y="1870710"/>
                </a:lnTo>
                <a:close/>
              </a:path>
              <a:path w="27940" h="1917700">
                <a:moveTo>
                  <a:pt x="27940" y="1863089"/>
                </a:moveTo>
                <a:lnTo>
                  <a:pt x="8890" y="1863089"/>
                </a:lnTo>
                <a:lnTo>
                  <a:pt x="8890" y="1866900"/>
                </a:lnTo>
                <a:lnTo>
                  <a:pt x="10160" y="1866900"/>
                </a:lnTo>
                <a:lnTo>
                  <a:pt x="10160" y="1870710"/>
                </a:lnTo>
                <a:lnTo>
                  <a:pt x="11429" y="1870710"/>
                </a:lnTo>
                <a:lnTo>
                  <a:pt x="11429" y="1869439"/>
                </a:lnTo>
                <a:lnTo>
                  <a:pt x="27940" y="1869439"/>
                </a:lnTo>
                <a:lnTo>
                  <a:pt x="27940" y="1863089"/>
                </a:lnTo>
                <a:close/>
              </a:path>
              <a:path w="27940" h="1917700">
                <a:moveTo>
                  <a:pt x="27940" y="1851660"/>
                </a:moveTo>
                <a:lnTo>
                  <a:pt x="5079" y="1851660"/>
                </a:lnTo>
                <a:lnTo>
                  <a:pt x="5079" y="1854200"/>
                </a:lnTo>
                <a:lnTo>
                  <a:pt x="6350" y="1854200"/>
                </a:lnTo>
                <a:lnTo>
                  <a:pt x="6350" y="1859280"/>
                </a:lnTo>
                <a:lnTo>
                  <a:pt x="7620" y="1859280"/>
                </a:lnTo>
                <a:lnTo>
                  <a:pt x="7620" y="1863089"/>
                </a:lnTo>
                <a:lnTo>
                  <a:pt x="8890" y="1863089"/>
                </a:lnTo>
                <a:lnTo>
                  <a:pt x="8890" y="1861820"/>
                </a:lnTo>
                <a:lnTo>
                  <a:pt x="27940" y="1861820"/>
                </a:lnTo>
                <a:lnTo>
                  <a:pt x="27940" y="1851660"/>
                </a:lnTo>
                <a:close/>
              </a:path>
              <a:path w="27940" h="1917700">
                <a:moveTo>
                  <a:pt x="27940" y="1844039"/>
                </a:moveTo>
                <a:lnTo>
                  <a:pt x="2540" y="1844039"/>
                </a:lnTo>
                <a:lnTo>
                  <a:pt x="2540" y="1847850"/>
                </a:lnTo>
                <a:lnTo>
                  <a:pt x="3810" y="1847850"/>
                </a:lnTo>
                <a:lnTo>
                  <a:pt x="3810" y="1851660"/>
                </a:lnTo>
                <a:lnTo>
                  <a:pt x="5079" y="1851660"/>
                </a:lnTo>
                <a:lnTo>
                  <a:pt x="5079" y="1850389"/>
                </a:lnTo>
                <a:lnTo>
                  <a:pt x="27940" y="1850389"/>
                </a:lnTo>
                <a:lnTo>
                  <a:pt x="27940" y="1844039"/>
                </a:lnTo>
                <a:close/>
              </a:path>
              <a:path w="27940" h="1917700">
                <a:moveTo>
                  <a:pt x="27940" y="1832610"/>
                </a:moveTo>
                <a:lnTo>
                  <a:pt x="0" y="1832610"/>
                </a:lnTo>
                <a:lnTo>
                  <a:pt x="0" y="1840230"/>
                </a:lnTo>
                <a:lnTo>
                  <a:pt x="1270" y="1840230"/>
                </a:lnTo>
                <a:lnTo>
                  <a:pt x="1270" y="1844039"/>
                </a:lnTo>
                <a:lnTo>
                  <a:pt x="2540" y="1844039"/>
                </a:lnTo>
                <a:lnTo>
                  <a:pt x="2540" y="1842770"/>
                </a:lnTo>
                <a:lnTo>
                  <a:pt x="27940" y="1842770"/>
                </a:lnTo>
                <a:lnTo>
                  <a:pt x="27940" y="1832610"/>
                </a:lnTo>
                <a:close/>
              </a:path>
              <a:path w="27940" h="1917700">
                <a:moveTo>
                  <a:pt x="2794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40" y="1831339"/>
                </a:lnTo>
                <a:lnTo>
                  <a:pt x="27940" y="1824989"/>
                </a:lnTo>
                <a:close/>
              </a:path>
              <a:path w="27940" h="1917700">
                <a:moveTo>
                  <a:pt x="27940" y="1813560"/>
                </a:moveTo>
                <a:lnTo>
                  <a:pt x="0" y="1813560"/>
                </a:lnTo>
                <a:lnTo>
                  <a:pt x="0" y="1823720"/>
                </a:lnTo>
                <a:lnTo>
                  <a:pt x="27940" y="1823720"/>
                </a:lnTo>
                <a:lnTo>
                  <a:pt x="27940" y="1813560"/>
                </a:lnTo>
                <a:close/>
              </a:path>
              <a:path w="27940" h="1917700">
                <a:moveTo>
                  <a:pt x="2794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40" y="1812289"/>
                </a:lnTo>
                <a:lnTo>
                  <a:pt x="27940" y="1805939"/>
                </a:lnTo>
                <a:close/>
              </a:path>
              <a:path w="27940" h="1917700">
                <a:moveTo>
                  <a:pt x="27940" y="1794510"/>
                </a:moveTo>
                <a:lnTo>
                  <a:pt x="0" y="1794510"/>
                </a:lnTo>
                <a:lnTo>
                  <a:pt x="0" y="1804670"/>
                </a:lnTo>
                <a:lnTo>
                  <a:pt x="27940" y="1804670"/>
                </a:lnTo>
                <a:lnTo>
                  <a:pt x="27940" y="1794510"/>
                </a:lnTo>
                <a:close/>
              </a:path>
              <a:path w="27940" h="1917700">
                <a:moveTo>
                  <a:pt x="2794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40" y="1793239"/>
                </a:lnTo>
                <a:lnTo>
                  <a:pt x="27940" y="1786889"/>
                </a:lnTo>
                <a:close/>
              </a:path>
              <a:path w="27940" h="1917700">
                <a:moveTo>
                  <a:pt x="2794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7940" y="1785620"/>
                </a:lnTo>
                <a:lnTo>
                  <a:pt x="27940" y="1775460"/>
                </a:lnTo>
                <a:close/>
              </a:path>
              <a:path w="27940" h="1917700">
                <a:moveTo>
                  <a:pt x="27940" y="1767840"/>
                </a:moveTo>
                <a:lnTo>
                  <a:pt x="0" y="1767840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767840"/>
                </a:lnTo>
                <a:close/>
              </a:path>
              <a:path w="27940" h="1917700">
                <a:moveTo>
                  <a:pt x="2794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7940" y="1766570"/>
                </a:lnTo>
                <a:lnTo>
                  <a:pt x="27940" y="1756410"/>
                </a:lnTo>
                <a:close/>
              </a:path>
              <a:path w="27940" h="1917700">
                <a:moveTo>
                  <a:pt x="27940" y="1748790"/>
                </a:moveTo>
                <a:lnTo>
                  <a:pt x="0" y="1748790"/>
                </a:lnTo>
                <a:lnTo>
                  <a:pt x="0" y="1755139"/>
                </a:lnTo>
                <a:lnTo>
                  <a:pt x="27940" y="1755139"/>
                </a:lnTo>
                <a:lnTo>
                  <a:pt x="27940" y="1748790"/>
                </a:lnTo>
                <a:close/>
              </a:path>
              <a:path w="27940" h="1917700">
                <a:moveTo>
                  <a:pt x="2794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7940" y="1747520"/>
                </a:lnTo>
                <a:lnTo>
                  <a:pt x="27940" y="1737360"/>
                </a:lnTo>
                <a:close/>
              </a:path>
              <a:path w="27940" h="1917700">
                <a:moveTo>
                  <a:pt x="2794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40" y="1736089"/>
                </a:lnTo>
                <a:lnTo>
                  <a:pt x="27940" y="1729739"/>
                </a:lnTo>
                <a:close/>
              </a:path>
              <a:path w="27940" h="1917700">
                <a:moveTo>
                  <a:pt x="2794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7940" y="1728470"/>
                </a:lnTo>
                <a:lnTo>
                  <a:pt x="27940" y="1718310"/>
                </a:lnTo>
                <a:close/>
              </a:path>
              <a:path w="27940" h="1917700">
                <a:moveTo>
                  <a:pt x="2794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40" y="1717039"/>
                </a:lnTo>
                <a:lnTo>
                  <a:pt x="27940" y="1710689"/>
                </a:lnTo>
                <a:close/>
              </a:path>
              <a:path w="27940" h="1917700">
                <a:moveTo>
                  <a:pt x="2794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7940" y="1709420"/>
                </a:lnTo>
                <a:lnTo>
                  <a:pt x="27940" y="1699260"/>
                </a:lnTo>
                <a:close/>
              </a:path>
              <a:path w="27940" h="1917700">
                <a:moveTo>
                  <a:pt x="2794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7940" y="1697989"/>
                </a:lnTo>
                <a:lnTo>
                  <a:pt x="27940" y="1691640"/>
                </a:lnTo>
                <a:close/>
              </a:path>
              <a:path w="27940" h="1917700">
                <a:moveTo>
                  <a:pt x="2794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40" y="1690370"/>
                </a:lnTo>
                <a:lnTo>
                  <a:pt x="27940" y="1680210"/>
                </a:lnTo>
                <a:close/>
              </a:path>
              <a:path w="27940" h="1917700">
                <a:moveTo>
                  <a:pt x="27940" y="1666239"/>
                </a:moveTo>
                <a:lnTo>
                  <a:pt x="0" y="166623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66239"/>
                </a:lnTo>
                <a:close/>
              </a:path>
              <a:path w="27940" h="191770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1917700">
                <a:moveTo>
                  <a:pt x="27940" y="1647190"/>
                </a:moveTo>
                <a:lnTo>
                  <a:pt x="0" y="1647190"/>
                </a:lnTo>
                <a:lnTo>
                  <a:pt x="0" y="1653540"/>
                </a:lnTo>
                <a:lnTo>
                  <a:pt x="27940" y="1653540"/>
                </a:lnTo>
                <a:lnTo>
                  <a:pt x="27940" y="1647190"/>
                </a:lnTo>
                <a:close/>
              </a:path>
              <a:path w="27940" h="191770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191770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191770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1917700">
                <a:moveTo>
                  <a:pt x="27940" y="1609090"/>
                </a:moveTo>
                <a:lnTo>
                  <a:pt x="0" y="1609090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90"/>
                </a:lnTo>
                <a:close/>
              </a:path>
              <a:path w="27940" h="1917700">
                <a:moveTo>
                  <a:pt x="27940" y="1597660"/>
                </a:moveTo>
                <a:lnTo>
                  <a:pt x="0" y="1597660"/>
                </a:lnTo>
                <a:lnTo>
                  <a:pt x="0" y="1607820"/>
                </a:lnTo>
                <a:lnTo>
                  <a:pt x="27940" y="1607820"/>
                </a:lnTo>
                <a:lnTo>
                  <a:pt x="27940" y="1597660"/>
                </a:lnTo>
                <a:close/>
              </a:path>
              <a:path w="27940" h="1917700">
                <a:moveTo>
                  <a:pt x="27940" y="1590039"/>
                </a:moveTo>
                <a:lnTo>
                  <a:pt x="0" y="1590039"/>
                </a:lnTo>
                <a:lnTo>
                  <a:pt x="0" y="1596390"/>
                </a:lnTo>
                <a:lnTo>
                  <a:pt x="27940" y="1596390"/>
                </a:lnTo>
                <a:lnTo>
                  <a:pt x="27940" y="1590039"/>
                </a:lnTo>
                <a:close/>
              </a:path>
              <a:path w="27940" h="1917700">
                <a:moveTo>
                  <a:pt x="2794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7940" y="1588770"/>
                </a:lnTo>
                <a:lnTo>
                  <a:pt x="27940" y="1578610"/>
                </a:lnTo>
                <a:close/>
              </a:path>
              <a:path w="27940" h="1917700">
                <a:moveTo>
                  <a:pt x="27940" y="1570989"/>
                </a:moveTo>
                <a:lnTo>
                  <a:pt x="0" y="1570989"/>
                </a:lnTo>
                <a:lnTo>
                  <a:pt x="0" y="1577340"/>
                </a:lnTo>
                <a:lnTo>
                  <a:pt x="27940" y="1577340"/>
                </a:lnTo>
                <a:lnTo>
                  <a:pt x="27940" y="1570989"/>
                </a:lnTo>
                <a:close/>
              </a:path>
              <a:path w="27940" h="1917700">
                <a:moveTo>
                  <a:pt x="27940" y="1568450"/>
                </a:moveTo>
                <a:lnTo>
                  <a:pt x="0" y="1568450"/>
                </a:lnTo>
                <a:lnTo>
                  <a:pt x="0" y="1569720"/>
                </a:lnTo>
                <a:lnTo>
                  <a:pt x="27940" y="1569720"/>
                </a:lnTo>
                <a:lnTo>
                  <a:pt x="27940" y="1568450"/>
                </a:lnTo>
                <a:close/>
              </a:path>
            </a:pathLst>
          </a:custGeom>
          <a:solidFill>
            <a:srgbClr val="1F3E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148319" y="3279140"/>
            <a:ext cx="26670" cy="1977389"/>
          </a:xfrm>
          <a:custGeom>
            <a:avLst/>
            <a:gdLst/>
            <a:ahLst/>
            <a:cxnLst/>
            <a:rect l="l" t="t" r="r" b="b"/>
            <a:pathLst>
              <a:path w="26670" h="1977389">
                <a:moveTo>
                  <a:pt x="20319" y="0"/>
                </a:moveTo>
                <a:lnTo>
                  <a:pt x="0" y="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1977389">
                <a:moveTo>
                  <a:pt x="26670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977389">
                <a:moveTo>
                  <a:pt x="26670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70" y="361950"/>
                </a:lnTo>
                <a:lnTo>
                  <a:pt x="26670" y="342900"/>
                </a:lnTo>
                <a:close/>
              </a:path>
              <a:path w="26670" h="1977389">
                <a:moveTo>
                  <a:pt x="26670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1950"/>
                </a:lnTo>
                <a:close/>
              </a:path>
              <a:path w="26670" h="197738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1977389">
                <a:moveTo>
                  <a:pt x="26670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387350"/>
                </a:lnTo>
                <a:close/>
              </a:path>
              <a:path w="26670" h="1977389">
                <a:moveTo>
                  <a:pt x="2667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9100"/>
                </a:lnTo>
                <a:close/>
              </a:path>
              <a:path w="26670" h="1977389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977389">
                <a:moveTo>
                  <a:pt x="26670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8150"/>
                </a:lnTo>
                <a:close/>
              </a:path>
              <a:path w="26670" h="1977389">
                <a:moveTo>
                  <a:pt x="2667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1977389">
                <a:moveTo>
                  <a:pt x="26670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1977389">
                <a:moveTo>
                  <a:pt x="26670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482600"/>
                </a:lnTo>
                <a:close/>
              </a:path>
              <a:path w="26670" h="1977389">
                <a:moveTo>
                  <a:pt x="26670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52450"/>
                </a:lnTo>
                <a:close/>
              </a:path>
              <a:path w="26670" h="1977389">
                <a:moveTo>
                  <a:pt x="26670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90550"/>
                </a:lnTo>
                <a:close/>
              </a:path>
              <a:path w="26670" h="1977389">
                <a:moveTo>
                  <a:pt x="2667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5630"/>
                </a:lnTo>
                <a:close/>
              </a:path>
              <a:path w="26670" h="1977389">
                <a:moveTo>
                  <a:pt x="26670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601980"/>
                </a:lnTo>
                <a:close/>
              </a:path>
              <a:path w="26670" h="1977389">
                <a:moveTo>
                  <a:pt x="26670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8330"/>
                </a:lnTo>
                <a:close/>
              </a:path>
              <a:path w="26670" h="1977389">
                <a:moveTo>
                  <a:pt x="26670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35000"/>
                </a:lnTo>
                <a:close/>
              </a:path>
              <a:path w="26670" h="1977389">
                <a:moveTo>
                  <a:pt x="2667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2780"/>
                </a:lnTo>
                <a:close/>
              </a:path>
              <a:path w="26670" h="1977389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977389">
                <a:moveTo>
                  <a:pt x="2667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3100"/>
                </a:lnTo>
                <a:close/>
              </a:path>
              <a:path w="26670" h="1977389">
                <a:moveTo>
                  <a:pt x="26670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79450"/>
                </a:lnTo>
                <a:close/>
              </a:path>
              <a:path w="26670" h="1977389">
                <a:moveTo>
                  <a:pt x="26670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2630"/>
                </a:lnTo>
                <a:close/>
              </a:path>
              <a:path w="26670" h="1977389">
                <a:moveTo>
                  <a:pt x="26670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30250"/>
                </a:lnTo>
                <a:close/>
              </a:path>
              <a:path w="26670" h="1977389">
                <a:moveTo>
                  <a:pt x="26670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6600"/>
                </a:lnTo>
                <a:close/>
              </a:path>
              <a:path w="26670" h="1977389">
                <a:moveTo>
                  <a:pt x="2667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70" y="779779"/>
                </a:lnTo>
                <a:lnTo>
                  <a:pt x="26670" y="773430"/>
                </a:lnTo>
                <a:close/>
              </a:path>
              <a:path w="26670" h="1977389">
                <a:moveTo>
                  <a:pt x="26670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9780"/>
                </a:lnTo>
                <a:close/>
              </a:path>
              <a:path w="26670" h="1977389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97738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977389">
                <a:moveTo>
                  <a:pt x="26670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25500"/>
                </a:lnTo>
                <a:close/>
              </a:path>
              <a:path w="26670" h="1977389">
                <a:moveTo>
                  <a:pt x="26670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3600"/>
                </a:lnTo>
                <a:close/>
              </a:path>
              <a:path w="26670" h="1977389">
                <a:moveTo>
                  <a:pt x="26670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68680"/>
                </a:lnTo>
                <a:close/>
              </a:path>
              <a:path w="26670" h="1977389">
                <a:moveTo>
                  <a:pt x="26670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894080"/>
                </a:lnTo>
                <a:close/>
              </a:path>
              <a:path w="26670" h="1977389">
                <a:moveTo>
                  <a:pt x="2667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63930"/>
                </a:lnTo>
                <a:close/>
              </a:path>
              <a:path w="26670" h="1977389">
                <a:moveTo>
                  <a:pt x="26670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0280"/>
                </a:lnTo>
                <a:close/>
              </a:path>
              <a:path w="26670" h="1977389">
                <a:moveTo>
                  <a:pt x="2667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77900"/>
                </a:lnTo>
                <a:close/>
              </a:path>
              <a:path w="26670" h="1977389">
                <a:moveTo>
                  <a:pt x="26670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989330"/>
                </a:lnTo>
                <a:close/>
              </a:path>
              <a:path w="26670" h="1977389">
                <a:moveTo>
                  <a:pt x="26670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16000"/>
                </a:lnTo>
                <a:close/>
              </a:path>
              <a:path w="26670" h="1977389">
                <a:moveTo>
                  <a:pt x="26670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70" y="1238250"/>
                </a:lnTo>
                <a:lnTo>
                  <a:pt x="26670" y="1092200"/>
                </a:lnTo>
                <a:close/>
              </a:path>
              <a:path w="26670" h="1977389">
                <a:moveTo>
                  <a:pt x="26670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38250"/>
                </a:lnTo>
                <a:close/>
              </a:path>
              <a:path w="26670" h="1977389">
                <a:moveTo>
                  <a:pt x="26670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262380"/>
                </a:lnTo>
                <a:close/>
              </a:path>
              <a:path w="26670" h="1977389">
                <a:moveTo>
                  <a:pt x="26670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70" y="1332230"/>
                </a:lnTo>
                <a:lnTo>
                  <a:pt x="26670" y="1314450"/>
                </a:lnTo>
                <a:close/>
              </a:path>
              <a:path w="26670" h="1977389">
                <a:moveTo>
                  <a:pt x="26670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70" y="1344930"/>
                </a:lnTo>
                <a:lnTo>
                  <a:pt x="26670" y="1332230"/>
                </a:lnTo>
                <a:close/>
              </a:path>
              <a:path w="26670" h="1977389">
                <a:moveTo>
                  <a:pt x="26670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70" y="1371600"/>
                </a:lnTo>
                <a:lnTo>
                  <a:pt x="26670" y="1344930"/>
                </a:lnTo>
                <a:close/>
              </a:path>
              <a:path w="26670" h="1977389">
                <a:moveTo>
                  <a:pt x="26670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1600"/>
                </a:lnTo>
                <a:close/>
              </a:path>
              <a:path w="26670" h="1977389">
                <a:moveTo>
                  <a:pt x="26670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402080"/>
                </a:lnTo>
                <a:close/>
              </a:path>
              <a:path w="26670" h="1977389">
                <a:moveTo>
                  <a:pt x="26670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70" y="1414780"/>
                </a:lnTo>
                <a:lnTo>
                  <a:pt x="26670" y="1408430"/>
                </a:lnTo>
                <a:close/>
              </a:path>
              <a:path w="26670" h="1977389">
                <a:moveTo>
                  <a:pt x="26670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14780"/>
                </a:lnTo>
                <a:close/>
              </a:path>
              <a:path w="26670" h="1977389">
                <a:moveTo>
                  <a:pt x="26670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70" y="1471930"/>
                </a:lnTo>
                <a:lnTo>
                  <a:pt x="26670" y="1447800"/>
                </a:lnTo>
                <a:close/>
              </a:path>
              <a:path w="26670" h="1977389">
                <a:moveTo>
                  <a:pt x="26670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71930"/>
                </a:lnTo>
                <a:close/>
              </a:path>
              <a:path w="26670" h="1977389">
                <a:moveTo>
                  <a:pt x="26670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70" y="1541780"/>
                </a:lnTo>
                <a:lnTo>
                  <a:pt x="26670" y="1524000"/>
                </a:lnTo>
                <a:close/>
              </a:path>
              <a:path w="26670" h="1977389">
                <a:moveTo>
                  <a:pt x="26670" y="1845310"/>
                </a:moveTo>
                <a:lnTo>
                  <a:pt x="0" y="1845310"/>
                </a:lnTo>
                <a:lnTo>
                  <a:pt x="0" y="1896110"/>
                </a:lnTo>
                <a:lnTo>
                  <a:pt x="1270" y="1896110"/>
                </a:lnTo>
                <a:lnTo>
                  <a:pt x="1270" y="1899920"/>
                </a:lnTo>
                <a:lnTo>
                  <a:pt x="2539" y="1899920"/>
                </a:lnTo>
                <a:lnTo>
                  <a:pt x="2539" y="1903730"/>
                </a:lnTo>
                <a:lnTo>
                  <a:pt x="3809" y="1903730"/>
                </a:lnTo>
                <a:lnTo>
                  <a:pt x="3809" y="1907540"/>
                </a:lnTo>
                <a:lnTo>
                  <a:pt x="5079" y="1907540"/>
                </a:lnTo>
                <a:lnTo>
                  <a:pt x="5079" y="1911350"/>
                </a:lnTo>
                <a:lnTo>
                  <a:pt x="6350" y="1911350"/>
                </a:lnTo>
                <a:lnTo>
                  <a:pt x="6350" y="1915160"/>
                </a:lnTo>
                <a:lnTo>
                  <a:pt x="7620" y="1915160"/>
                </a:lnTo>
                <a:lnTo>
                  <a:pt x="7620" y="1918970"/>
                </a:lnTo>
                <a:lnTo>
                  <a:pt x="8889" y="1918970"/>
                </a:lnTo>
                <a:lnTo>
                  <a:pt x="8889" y="1922780"/>
                </a:lnTo>
                <a:lnTo>
                  <a:pt x="10159" y="1922780"/>
                </a:lnTo>
                <a:lnTo>
                  <a:pt x="10159" y="1926590"/>
                </a:lnTo>
                <a:lnTo>
                  <a:pt x="11429" y="1926590"/>
                </a:lnTo>
                <a:lnTo>
                  <a:pt x="11429" y="1930400"/>
                </a:lnTo>
                <a:lnTo>
                  <a:pt x="12700" y="1930400"/>
                </a:lnTo>
                <a:lnTo>
                  <a:pt x="12700" y="1934210"/>
                </a:lnTo>
                <a:lnTo>
                  <a:pt x="13970" y="1934210"/>
                </a:lnTo>
                <a:lnTo>
                  <a:pt x="13970" y="1938020"/>
                </a:lnTo>
                <a:lnTo>
                  <a:pt x="15239" y="1938020"/>
                </a:lnTo>
                <a:lnTo>
                  <a:pt x="15239" y="1941830"/>
                </a:lnTo>
                <a:lnTo>
                  <a:pt x="16509" y="1941830"/>
                </a:lnTo>
                <a:lnTo>
                  <a:pt x="16509" y="1945640"/>
                </a:lnTo>
                <a:lnTo>
                  <a:pt x="17779" y="1945640"/>
                </a:lnTo>
                <a:lnTo>
                  <a:pt x="17779" y="1949450"/>
                </a:lnTo>
                <a:lnTo>
                  <a:pt x="19050" y="1949450"/>
                </a:lnTo>
                <a:lnTo>
                  <a:pt x="19050" y="1953260"/>
                </a:lnTo>
                <a:lnTo>
                  <a:pt x="20320" y="1953260"/>
                </a:lnTo>
                <a:lnTo>
                  <a:pt x="20320" y="1958340"/>
                </a:lnTo>
                <a:lnTo>
                  <a:pt x="21589" y="1958340"/>
                </a:lnTo>
                <a:lnTo>
                  <a:pt x="21589" y="1963420"/>
                </a:lnTo>
                <a:lnTo>
                  <a:pt x="22859" y="1963420"/>
                </a:lnTo>
                <a:lnTo>
                  <a:pt x="22859" y="1967230"/>
                </a:lnTo>
                <a:lnTo>
                  <a:pt x="24129" y="1967230"/>
                </a:lnTo>
                <a:lnTo>
                  <a:pt x="24129" y="1972310"/>
                </a:lnTo>
                <a:lnTo>
                  <a:pt x="25400" y="1972310"/>
                </a:lnTo>
                <a:lnTo>
                  <a:pt x="25400" y="1977390"/>
                </a:lnTo>
                <a:lnTo>
                  <a:pt x="26670" y="1977390"/>
                </a:lnTo>
                <a:lnTo>
                  <a:pt x="26670" y="1845310"/>
                </a:lnTo>
                <a:close/>
              </a:path>
              <a:path w="26670" h="1977389">
                <a:moveTo>
                  <a:pt x="26670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977389">
                <a:moveTo>
                  <a:pt x="26670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977389">
                <a:moveTo>
                  <a:pt x="26670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977389">
                <a:moveTo>
                  <a:pt x="26670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977389">
                <a:moveTo>
                  <a:pt x="2667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977389">
                <a:moveTo>
                  <a:pt x="2667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977389">
                <a:moveTo>
                  <a:pt x="2667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97738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977389">
                <a:moveTo>
                  <a:pt x="2667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89"/>
                </a:lnTo>
                <a:close/>
              </a:path>
              <a:path w="26670" h="197738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977389">
                <a:moveTo>
                  <a:pt x="26670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40"/>
                </a:lnTo>
                <a:close/>
              </a:path>
              <a:path w="26670" h="197738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977389">
                <a:moveTo>
                  <a:pt x="26670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90"/>
                </a:lnTo>
                <a:close/>
              </a:path>
              <a:path w="26670" h="197738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977389">
                <a:moveTo>
                  <a:pt x="26670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39"/>
                </a:lnTo>
                <a:close/>
              </a:path>
              <a:path w="26670" h="197738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977389">
                <a:moveTo>
                  <a:pt x="26670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85289"/>
                </a:lnTo>
                <a:close/>
              </a:path>
              <a:path w="26670" h="1977389">
                <a:moveTo>
                  <a:pt x="2667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70" y="1684020"/>
                </a:lnTo>
                <a:lnTo>
                  <a:pt x="26670" y="1673860"/>
                </a:lnTo>
                <a:close/>
              </a:path>
              <a:path w="26670" h="1977389">
                <a:moveTo>
                  <a:pt x="26670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70" y="1672589"/>
                </a:lnTo>
                <a:lnTo>
                  <a:pt x="26670" y="1666240"/>
                </a:lnTo>
                <a:close/>
              </a:path>
              <a:path w="26670" h="1977389">
                <a:moveTo>
                  <a:pt x="2667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70" y="1664970"/>
                </a:lnTo>
                <a:lnTo>
                  <a:pt x="26670" y="1654810"/>
                </a:lnTo>
                <a:close/>
              </a:path>
              <a:path w="26670" h="1977389">
                <a:moveTo>
                  <a:pt x="26670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70" y="1653539"/>
                </a:lnTo>
                <a:lnTo>
                  <a:pt x="26670" y="1640839"/>
                </a:lnTo>
                <a:close/>
              </a:path>
              <a:path w="26670" h="197738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977389">
                <a:moveTo>
                  <a:pt x="26670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90"/>
                </a:lnTo>
                <a:close/>
              </a:path>
              <a:path w="26670" h="197738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977389">
                <a:moveTo>
                  <a:pt x="26670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40"/>
                </a:lnTo>
                <a:close/>
              </a:path>
              <a:path w="26670" h="197738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977389">
                <a:moveTo>
                  <a:pt x="26670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90"/>
                </a:lnTo>
                <a:close/>
              </a:path>
              <a:path w="26670" h="197738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1977389">
                <a:moveTo>
                  <a:pt x="26670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70" y="1570990"/>
                </a:lnTo>
                <a:lnTo>
                  <a:pt x="26670" y="1564639"/>
                </a:lnTo>
                <a:close/>
              </a:path>
              <a:path w="26670" h="197738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1977389">
                <a:moveTo>
                  <a:pt x="26670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70" y="1551940"/>
                </a:lnTo>
                <a:lnTo>
                  <a:pt x="26670" y="1545589"/>
                </a:lnTo>
                <a:close/>
              </a:path>
              <a:path w="26670" h="1977389">
                <a:moveTo>
                  <a:pt x="26670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43050"/>
                </a:lnTo>
                <a:close/>
              </a:path>
            </a:pathLst>
          </a:custGeom>
          <a:solidFill>
            <a:srgbClr val="1F3D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174990" y="3291840"/>
            <a:ext cx="27940" cy="2067560"/>
          </a:xfrm>
          <a:custGeom>
            <a:avLst/>
            <a:gdLst/>
            <a:ahLst/>
            <a:cxnLst/>
            <a:rect l="l" t="t" r="r" b="b"/>
            <a:pathLst>
              <a:path w="27940" h="2067560">
                <a:moveTo>
                  <a:pt x="13969" y="0"/>
                </a:moveTo>
                <a:lnTo>
                  <a:pt x="0" y="0"/>
                </a:lnTo>
                <a:lnTo>
                  <a:pt x="0" y="317499"/>
                </a:lnTo>
                <a:lnTo>
                  <a:pt x="27939" y="317499"/>
                </a:lnTo>
                <a:lnTo>
                  <a:pt x="2793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7940" h="2067560">
                <a:moveTo>
                  <a:pt x="27939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7939" y="330199"/>
                </a:lnTo>
                <a:lnTo>
                  <a:pt x="27939" y="317500"/>
                </a:lnTo>
                <a:close/>
              </a:path>
              <a:path w="27940" h="2067560">
                <a:moveTo>
                  <a:pt x="27939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7939" y="349249"/>
                </a:lnTo>
                <a:lnTo>
                  <a:pt x="27939" y="330199"/>
                </a:lnTo>
                <a:close/>
              </a:path>
              <a:path w="27940" h="2067560">
                <a:moveTo>
                  <a:pt x="27939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39" y="361949"/>
                </a:lnTo>
                <a:lnTo>
                  <a:pt x="27939" y="349250"/>
                </a:lnTo>
                <a:close/>
              </a:path>
              <a:path w="27940" h="2067560">
                <a:moveTo>
                  <a:pt x="27939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7939" y="374649"/>
                </a:lnTo>
                <a:lnTo>
                  <a:pt x="27939" y="361950"/>
                </a:lnTo>
                <a:close/>
              </a:path>
              <a:path w="27940" h="2067560">
                <a:moveTo>
                  <a:pt x="27939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7939" y="406399"/>
                </a:lnTo>
                <a:lnTo>
                  <a:pt x="27939" y="374649"/>
                </a:lnTo>
                <a:close/>
              </a:path>
              <a:path w="27940" h="2067560">
                <a:moveTo>
                  <a:pt x="27939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7939" y="412749"/>
                </a:lnTo>
                <a:lnTo>
                  <a:pt x="27939" y="406400"/>
                </a:lnTo>
                <a:close/>
              </a:path>
              <a:path w="27940" h="2067560">
                <a:moveTo>
                  <a:pt x="27939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7939" y="425449"/>
                </a:lnTo>
                <a:lnTo>
                  <a:pt x="27939" y="412749"/>
                </a:lnTo>
                <a:close/>
              </a:path>
              <a:path w="27940" h="2067560">
                <a:moveTo>
                  <a:pt x="27939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425449"/>
                </a:lnTo>
                <a:close/>
              </a:path>
              <a:path w="27940" h="2067560">
                <a:moveTo>
                  <a:pt x="27939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799"/>
                </a:lnTo>
                <a:close/>
              </a:path>
              <a:path w="27940" h="2067560">
                <a:moveTo>
                  <a:pt x="27939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7939" y="469899"/>
                </a:lnTo>
                <a:lnTo>
                  <a:pt x="27939" y="444500"/>
                </a:lnTo>
                <a:close/>
              </a:path>
              <a:path w="27940" h="2067560">
                <a:moveTo>
                  <a:pt x="27939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469899"/>
                </a:lnTo>
                <a:close/>
              </a:path>
              <a:path w="27940" h="2067560">
                <a:moveTo>
                  <a:pt x="27939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7939" y="577849"/>
                </a:lnTo>
                <a:lnTo>
                  <a:pt x="27939" y="539749"/>
                </a:lnTo>
                <a:close/>
              </a:path>
              <a:path w="27940" h="2067560">
                <a:moveTo>
                  <a:pt x="27939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7939" y="582929"/>
                </a:lnTo>
                <a:lnTo>
                  <a:pt x="27939" y="577850"/>
                </a:lnTo>
                <a:close/>
              </a:path>
              <a:path w="27940" h="2067560">
                <a:moveTo>
                  <a:pt x="27939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39" y="589279"/>
                </a:lnTo>
                <a:lnTo>
                  <a:pt x="27939" y="582929"/>
                </a:lnTo>
                <a:close/>
              </a:path>
              <a:path w="27940" h="2067560">
                <a:moveTo>
                  <a:pt x="27939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7939" y="595629"/>
                </a:lnTo>
                <a:lnTo>
                  <a:pt x="27939" y="589279"/>
                </a:lnTo>
                <a:close/>
              </a:path>
              <a:path w="27940" h="2067560">
                <a:moveTo>
                  <a:pt x="27939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7939" y="622299"/>
                </a:lnTo>
                <a:lnTo>
                  <a:pt x="27939" y="595630"/>
                </a:lnTo>
                <a:close/>
              </a:path>
              <a:path w="27940" h="2067560">
                <a:moveTo>
                  <a:pt x="27939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7939" y="640079"/>
                </a:lnTo>
                <a:lnTo>
                  <a:pt x="27939" y="622300"/>
                </a:lnTo>
                <a:close/>
              </a:path>
              <a:path w="27940" h="2067560">
                <a:moveTo>
                  <a:pt x="2793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39" y="647699"/>
                </a:lnTo>
                <a:lnTo>
                  <a:pt x="27939" y="640079"/>
                </a:lnTo>
                <a:close/>
              </a:path>
              <a:path w="27940" h="2067560">
                <a:moveTo>
                  <a:pt x="27939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47700"/>
                </a:lnTo>
                <a:close/>
              </a:path>
              <a:path w="27940" h="2067560">
                <a:moveTo>
                  <a:pt x="27939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7939" y="666749"/>
                </a:lnTo>
                <a:lnTo>
                  <a:pt x="27939" y="660400"/>
                </a:lnTo>
                <a:close/>
              </a:path>
              <a:path w="27940" h="2067560">
                <a:moveTo>
                  <a:pt x="27939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666750"/>
                </a:lnTo>
                <a:close/>
              </a:path>
              <a:path w="27940" h="2067560">
                <a:moveTo>
                  <a:pt x="27939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7939" y="717549"/>
                </a:lnTo>
                <a:lnTo>
                  <a:pt x="27939" y="709930"/>
                </a:lnTo>
                <a:close/>
              </a:path>
              <a:path w="27940" h="2067560">
                <a:moveTo>
                  <a:pt x="27939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7549"/>
                </a:lnTo>
                <a:close/>
              </a:path>
              <a:path w="27940" h="2067560">
                <a:moveTo>
                  <a:pt x="27939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23899"/>
                </a:lnTo>
                <a:close/>
              </a:path>
              <a:path w="27940" h="2067560">
                <a:moveTo>
                  <a:pt x="27939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7939" y="767079"/>
                </a:lnTo>
                <a:lnTo>
                  <a:pt x="27939" y="760729"/>
                </a:lnTo>
                <a:close/>
              </a:path>
              <a:path w="27940" h="2067560">
                <a:moveTo>
                  <a:pt x="27939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7939" y="798829"/>
                </a:lnTo>
                <a:lnTo>
                  <a:pt x="27939" y="767079"/>
                </a:lnTo>
                <a:close/>
              </a:path>
              <a:path w="27940" h="2067560">
                <a:moveTo>
                  <a:pt x="27939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39" y="805179"/>
                </a:lnTo>
                <a:lnTo>
                  <a:pt x="27939" y="798829"/>
                </a:lnTo>
                <a:close/>
              </a:path>
              <a:path w="27940" h="2067560">
                <a:moveTo>
                  <a:pt x="27939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79"/>
                </a:lnTo>
                <a:close/>
              </a:path>
              <a:path w="27940" h="2067560">
                <a:moveTo>
                  <a:pt x="27939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7939" y="850899"/>
                </a:lnTo>
                <a:lnTo>
                  <a:pt x="27939" y="812799"/>
                </a:lnTo>
                <a:close/>
              </a:path>
              <a:path w="27940" h="2067560">
                <a:moveTo>
                  <a:pt x="27939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7939" y="855979"/>
                </a:lnTo>
                <a:lnTo>
                  <a:pt x="27939" y="850899"/>
                </a:lnTo>
                <a:close/>
              </a:path>
              <a:path w="27940" h="2067560">
                <a:moveTo>
                  <a:pt x="27939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55980"/>
                </a:lnTo>
                <a:close/>
              </a:path>
              <a:path w="27940" h="2067560">
                <a:moveTo>
                  <a:pt x="27939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7939" y="951229"/>
                </a:lnTo>
                <a:lnTo>
                  <a:pt x="27939" y="881379"/>
                </a:lnTo>
                <a:close/>
              </a:path>
              <a:path w="27940" h="2067560">
                <a:moveTo>
                  <a:pt x="2793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7939" y="957579"/>
                </a:lnTo>
                <a:lnTo>
                  <a:pt x="27939" y="951230"/>
                </a:lnTo>
                <a:close/>
              </a:path>
              <a:path w="27940" h="2067560">
                <a:moveTo>
                  <a:pt x="27939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57579"/>
                </a:lnTo>
                <a:close/>
              </a:path>
              <a:path w="27940" h="2067560">
                <a:moveTo>
                  <a:pt x="27939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7939" y="976629"/>
                </a:lnTo>
                <a:lnTo>
                  <a:pt x="27939" y="965199"/>
                </a:lnTo>
                <a:close/>
              </a:path>
              <a:path w="27940" h="2067560">
                <a:moveTo>
                  <a:pt x="27939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7939" y="1003299"/>
                </a:lnTo>
                <a:lnTo>
                  <a:pt x="27939" y="976630"/>
                </a:lnTo>
                <a:close/>
              </a:path>
              <a:path w="27940" h="2067560">
                <a:moveTo>
                  <a:pt x="27939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03299"/>
                </a:lnTo>
                <a:close/>
              </a:path>
              <a:path w="27940" h="2067560">
                <a:moveTo>
                  <a:pt x="27939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7939" y="1225549"/>
                </a:lnTo>
                <a:lnTo>
                  <a:pt x="27939" y="1079500"/>
                </a:lnTo>
                <a:close/>
              </a:path>
              <a:path w="27940" h="2067560">
                <a:moveTo>
                  <a:pt x="27939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7939" y="1249679"/>
                </a:lnTo>
                <a:lnTo>
                  <a:pt x="27939" y="1225550"/>
                </a:lnTo>
                <a:close/>
              </a:path>
              <a:path w="27940" h="2067560">
                <a:moveTo>
                  <a:pt x="27939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7939" y="1301749"/>
                </a:lnTo>
                <a:lnTo>
                  <a:pt x="27939" y="1249680"/>
                </a:lnTo>
                <a:close/>
              </a:path>
              <a:path w="27940" h="2067560">
                <a:moveTo>
                  <a:pt x="27939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7939" y="1319529"/>
                </a:lnTo>
                <a:lnTo>
                  <a:pt x="27939" y="1301749"/>
                </a:lnTo>
                <a:close/>
              </a:path>
              <a:path w="27940" h="2067560">
                <a:moveTo>
                  <a:pt x="27939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7939" y="1332229"/>
                </a:lnTo>
                <a:lnTo>
                  <a:pt x="27939" y="1319530"/>
                </a:lnTo>
                <a:close/>
              </a:path>
              <a:path w="27940" h="2067560">
                <a:moveTo>
                  <a:pt x="27939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7939" y="1358899"/>
                </a:lnTo>
                <a:lnTo>
                  <a:pt x="27939" y="1332230"/>
                </a:lnTo>
                <a:close/>
              </a:path>
              <a:path w="27940" h="2067560">
                <a:moveTo>
                  <a:pt x="27939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7939" y="1389379"/>
                </a:lnTo>
                <a:lnTo>
                  <a:pt x="27939" y="1358900"/>
                </a:lnTo>
                <a:close/>
              </a:path>
              <a:path w="27940" h="2067560">
                <a:moveTo>
                  <a:pt x="27939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7939" y="1395729"/>
                </a:lnTo>
                <a:lnTo>
                  <a:pt x="27939" y="1389379"/>
                </a:lnTo>
                <a:close/>
              </a:path>
              <a:path w="27940" h="2067560">
                <a:moveTo>
                  <a:pt x="27939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7939" y="1402079"/>
                </a:lnTo>
                <a:lnTo>
                  <a:pt x="27939" y="1395729"/>
                </a:lnTo>
                <a:close/>
              </a:path>
              <a:path w="27940" h="2067560">
                <a:moveTo>
                  <a:pt x="27939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7939" y="1435099"/>
                </a:lnTo>
                <a:lnTo>
                  <a:pt x="27939" y="1402079"/>
                </a:lnTo>
                <a:close/>
              </a:path>
              <a:path w="27940" h="2067560">
                <a:moveTo>
                  <a:pt x="27939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7939" y="1459229"/>
                </a:lnTo>
                <a:lnTo>
                  <a:pt x="27939" y="1435099"/>
                </a:lnTo>
                <a:close/>
              </a:path>
              <a:path w="27940" h="2067560">
                <a:moveTo>
                  <a:pt x="27939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7939" y="1511299"/>
                </a:lnTo>
                <a:lnTo>
                  <a:pt x="27939" y="1459230"/>
                </a:lnTo>
                <a:close/>
              </a:path>
              <a:path w="27940" h="2067560">
                <a:moveTo>
                  <a:pt x="27939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7939" y="1529079"/>
                </a:lnTo>
                <a:lnTo>
                  <a:pt x="27939" y="1511300"/>
                </a:lnTo>
                <a:close/>
              </a:path>
              <a:path w="27940" h="2067560">
                <a:moveTo>
                  <a:pt x="27939" y="1832609"/>
                </a:moveTo>
                <a:lnTo>
                  <a:pt x="0" y="1832609"/>
                </a:lnTo>
                <a:lnTo>
                  <a:pt x="0" y="1968499"/>
                </a:lnTo>
                <a:lnTo>
                  <a:pt x="1269" y="1968499"/>
                </a:lnTo>
                <a:lnTo>
                  <a:pt x="1269" y="1973579"/>
                </a:lnTo>
                <a:lnTo>
                  <a:pt x="2539" y="1973579"/>
                </a:lnTo>
                <a:lnTo>
                  <a:pt x="2539" y="1978659"/>
                </a:lnTo>
                <a:lnTo>
                  <a:pt x="3809" y="1978659"/>
                </a:lnTo>
                <a:lnTo>
                  <a:pt x="3809" y="1983739"/>
                </a:lnTo>
                <a:lnTo>
                  <a:pt x="5079" y="1983739"/>
                </a:lnTo>
                <a:lnTo>
                  <a:pt x="5079" y="1987549"/>
                </a:lnTo>
                <a:lnTo>
                  <a:pt x="6350" y="1987549"/>
                </a:lnTo>
                <a:lnTo>
                  <a:pt x="6350" y="1992629"/>
                </a:lnTo>
                <a:lnTo>
                  <a:pt x="7619" y="1992629"/>
                </a:lnTo>
                <a:lnTo>
                  <a:pt x="7619" y="1997709"/>
                </a:lnTo>
                <a:lnTo>
                  <a:pt x="8889" y="1997709"/>
                </a:lnTo>
                <a:lnTo>
                  <a:pt x="8889" y="2001519"/>
                </a:lnTo>
                <a:lnTo>
                  <a:pt x="10159" y="2001519"/>
                </a:lnTo>
                <a:lnTo>
                  <a:pt x="10159" y="2006599"/>
                </a:lnTo>
                <a:lnTo>
                  <a:pt x="11429" y="2006599"/>
                </a:lnTo>
                <a:lnTo>
                  <a:pt x="11429" y="2011679"/>
                </a:lnTo>
                <a:lnTo>
                  <a:pt x="27939" y="2011679"/>
                </a:lnTo>
                <a:lnTo>
                  <a:pt x="27939" y="1832609"/>
                </a:lnTo>
                <a:close/>
              </a:path>
              <a:path w="27940" h="2067560">
                <a:moveTo>
                  <a:pt x="27939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39" y="1831339"/>
                </a:lnTo>
                <a:lnTo>
                  <a:pt x="27939" y="1824989"/>
                </a:lnTo>
                <a:close/>
              </a:path>
              <a:path w="27940" h="2067560">
                <a:moveTo>
                  <a:pt x="27939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7939" y="1823719"/>
                </a:lnTo>
                <a:lnTo>
                  <a:pt x="27939" y="1813559"/>
                </a:lnTo>
                <a:close/>
              </a:path>
              <a:path w="27940" h="2067560">
                <a:moveTo>
                  <a:pt x="27939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39" y="1812289"/>
                </a:lnTo>
                <a:lnTo>
                  <a:pt x="27939" y="1805939"/>
                </a:lnTo>
                <a:close/>
              </a:path>
              <a:path w="27940" h="2067560">
                <a:moveTo>
                  <a:pt x="27939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7939" y="1804670"/>
                </a:lnTo>
                <a:lnTo>
                  <a:pt x="27939" y="1794509"/>
                </a:lnTo>
                <a:close/>
              </a:path>
              <a:path w="27940" h="2067560">
                <a:moveTo>
                  <a:pt x="27939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39" y="1793239"/>
                </a:lnTo>
                <a:lnTo>
                  <a:pt x="27939" y="1786889"/>
                </a:lnTo>
                <a:close/>
              </a:path>
              <a:path w="27940" h="2067560">
                <a:moveTo>
                  <a:pt x="27939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7939" y="1785619"/>
                </a:lnTo>
                <a:lnTo>
                  <a:pt x="27939" y="1775460"/>
                </a:lnTo>
                <a:close/>
              </a:path>
              <a:path w="27940" h="2067560">
                <a:moveTo>
                  <a:pt x="27939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7939" y="1774189"/>
                </a:lnTo>
                <a:lnTo>
                  <a:pt x="27939" y="1767839"/>
                </a:lnTo>
                <a:close/>
              </a:path>
              <a:path w="27940" h="2067560">
                <a:moveTo>
                  <a:pt x="27939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7939" y="1766569"/>
                </a:lnTo>
                <a:lnTo>
                  <a:pt x="27939" y="1756409"/>
                </a:lnTo>
                <a:close/>
              </a:path>
              <a:path w="27940" h="2067560">
                <a:moveTo>
                  <a:pt x="27939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7939" y="1755139"/>
                </a:lnTo>
                <a:lnTo>
                  <a:pt x="27939" y="1748789"/>
                </a:lnTo>
                <a:close/>
              </a:path>
              <a:path w="27940" h="2067560">
                <a:moveTo>
                  <a:pt x="27939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7939" y="1747519"/>
                </a:lnTo>
                <a:lnTo>
                  <a:pt x="27939" y="1737359"/>
                </a:lnTo>
                <a:close/>
              </a:path>
              <a:path w="27940" h="2067560">
                <a:moveTo>
                  <a:pt x="27939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39" y="1736089"/>
                </a:lnTo>
                <a:lnTo>
                  <a:pt x="27939" y="1729739"/>
                </a:lnTo>
                <a:close/>
              </a:path>
              <a:path w="27940" h="2067560">
                <a:moveTo>
                  <a:pt x="27939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7939" y="1728469"/>
                </a:lnTo>
                <a:lnTo>
                  <a:pt x="27939" y="1718309"/>
                </a:lnTo>
                <a:close/>
              </a:path>
              <a:path w="27940" h="2067560">
                <a:moveTo>
                  <a:pt x="27939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39" y="1717039"/>
                </a:lnTo>
                <a:lnTo>
                  <a:pt x="27939" y="1710689"/>
                </a:lnTo>
                <a:close/>
              </a:path>
              <a:path w="27940" h="2067560">
                <a:moveTo>
                  <a:pt x="27939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7939" y="1709419"/>
                </a:lnTo>
                <a:lnTo>
                  <a:pt x="27939" y="1699259"/>
                </a:lnTo>
                <a:close/>
              </a:path>
              <a:path w="27940" h="2067560">
                <a:moveTo>
                  <a:pt x="27939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7939" y="1697989"/>
                </a:lnTo>
                <a:lnTo>
                  <a:pt x="27939" y="1691639"/>
                </a:lnTo>
                <a:close/>
              </a:path>
              <a:path w="27940" h="2067560">
                <a:moveTo>
                  <a:pt x="27939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7939" y="1690369"/>
                </a:lnTo>
                <a:lnTo>
                  <a:pt x="27939" y="1680210"/>
                </a:lnTo>
                <a:close/>
              </a:path>
              <a:path w="27940" h="2067560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2067560">
                <a:moveTo>
                  <a:pt x="27939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7939" y="1671319"/>
                </a:lnTo>
                <a:lnTo>
                  <a:pt x="27939" y="1661159"/>
                </a:lnTo>
                <a:close/>
              </a:path>
              <a:path w="27940" h="2067560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2067560">
                <a:moveTo>
                  <a:pt x="27939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7939" y="1652269"/>
                </a:lnTo>
                <a:lnTo>
                  <a:pt x="27939" y="1642109"/>
                </a:lnTo>
                <a:close/>
              </a:path>
              <a:path w="27940" h="2067560">
                <a:moveTo>
                  <a:pt x="27939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28139"/>
                </a:lnTo>
                <a:close/>
              </a:path>
              <a:path w="27940" h="2067560">
                <a:moveTo>
                  <a:pt x="27939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7939" y="1626869"/>
                </a:lnTo>
                <a:lnTo>
                  <a:pt x="27939" y="1616709"/>
                </a:lnTo>
                <a:close/>
              </a:path>
              <a:path w="27940" h="2067560">
                <a:moveTo>
                  <a:pt x="27939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39" y="1615439"/>
                </a:lnTo>
                <a:lnTo>
                  <a:pt x="27939" y="1609089"/>
                </a:lnTo>
                <a:close/>
              </a:path>
              <a:path w="27940" h="2067560">
                <a:moveTo>
                  <a:pt x="27939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39" y="1607819"/>
                </a:lnTo>
                <a:lnTo>
                  <a:pt x="27939" y="1597660"/>
                </a:lnTo>
                <a:close/>
              </a:path>
              <a:path w="27940" h="2067560">
                <a:moveTo>
                  <a:pt x="27939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39" y="1596389"/>
                </a:lnTo>
                <a:lnTo>
                  <a:pt x="27939" y="1590039"/>
                </a:lnTo>
                <a:close/>
              </a:path>
              <a:path w="27940" h="2067560">
                <a:moveTo>
                  <a:pt x="27939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7939" y="1588770"/>
                </a:lnTo>
                <a:lnTo>
                  <a:pt x="27939" y="1578609"/>
                </a:lnTo>
                <a:close/>
              </a:path>
              <a:path w="27940" h="2067560">
                <a:moveTo>
                  <a:pt x="27939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39" y="1577339"/>
                </a:lnTo>
                <a:lnTo>
                  <a:pt x="27939" y="1570989"/>
                </a:lnTo>
                <a:close/>
              </a:path>
              <a:path w="27940" h="2067560">
                <a:moveTo>
                  <a:pt x="27939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7939" y="1569720"/>
                </a:lnTo>
                <a:lnTo>
                  <a:pt x="27939" y="1559559"/>
                </a:lnTo>
                <a:close/>
              </a:path>
              <a:path w="27940" h="2067560">
                <a:moveTo>
                  <a:pt x="27939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39" y="1558289"/>
                </a:lnTo>
                <a:lnTo>
                  <a:pt x="27939" y="1551939"/>
                </a:lnTo>
                <a:close/>
              </a:path>
              <a:path w="27940" h="2067560">
                <a:moveTo>
                  <a:pt x="27939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39" y="1550669"/>
                </a:lnTo>
                <a:lnTo>
                  <a:pt x="27939" y="1540509"/>
                </a:lnTo>
                <a:close/>
              </a:path>
              <a:path w="27940" h="2067560">
                <a:moveTo>
                  <a:pt x="27939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39" y="1539239"/>
                </a:lnTo>
                <a:lnTo>
                  <a:pt x="27939" y="1532889"/>
                </a:lnTo>
                <a:close/>
              </a:path>
              <a:path w="27940" h="2067560">
                <a:moveTo>
                  <a:pt x="27939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7939" y="1531619"/>
                </a:lnTo>
                <a:lnTo>
                  <a:pt x="27939" y="1530349"/>
                </a:lnTo>
                <a:close/>
              </a:path>
              <a:path w="27940" h="2067560">
                <a:moveTo>
                  <a:pt x="27939" y="2011679"/>
                </a:moveTo>
                <a:lnTo>
                  <a:pt x="12700" y="2011679"/>
                </a:lnTo>
                <a:lnTo>
                  <a:pt x="12700" y="2015489"/>
                </a:lnTo>
                <a:lnTo>
                  <a:pt x="13969" y="2015489"/>
                </a:lnTo>
                <a:lnTo>
                  <a:pt x="13969" y="2020569"/>
                </a:lnTo>
                <a:lnTo>
                  <a:pt x="15239" y="2020569"/>
                </a:lnTo>
                <a:lnTo>
                  <a:pt x="15239" y="2025649"/>
                </a:lnTo>
                <a:lnTo>
                  <a:pt x="16509" y="2025649"/>
                </a:lnTo>
                <a:lnTo>
                  <a:pt x="16509" y="2029459"/>
                </a:lnTo>
                <a:lnTo>
                  <a:pt x="17779" y="2029459"/>
                </a:lnTo>
                <a:lnTo>
                  <a:pt x="17779" y="2034539"/>
                </a:lnTo>
                <a:lnTo>
                  <a:pt x="19050" y="2034539"/>
                </a:lnTo>
                <a:lnTo>
                  <a:pt x="19050" y="2039619"/>
                </a:lnTo>
                <a:lnTo>
                  <a:pt x="20319" y="2039619"/>
                </a:lnTo>
                <a:lnTo>
                  <a:pt x="20319" y="2043429"/>
                </a:lnTo>
                <a:lnTo>
                  <a:pt x="21589" y="2043429"/>
                </a:lnTo>
                <a:lnTo>
                  <a:pt x="21589" y="2048509"/>
                </a:lnTo>
                <a:lnTo>
                  <a:pt x="22859" y="2048509"/>
                </a:lnTo>
                <a:lnTo>
                  <a:pt x="22859" y="2053589"/>
                </a:lnTo>
                <a:lnTo>
                  <a:pt x="24129" y="2053589"/>
                </a:lnTo>
                <a:lnTo>
                  <a:pt x="24129" y="2057399"/>
                </a:lnTo>
                <a:lnTo>
                  <a:pt x="25400" y="2057399"/>
                </a:lnTo>
                <a:lnTo>
                  <a:pt x="25400" y="2062479"/>
                </a:lnTo>
                <a:lnTo>
                  <a:pt x="26669" y="2062479"/>
                </a:lnTo>
                <a:lnTo>
                  <a:pt x="26669" y="2067559"/>
                </a:lnTo>
                <a:lnTo>
                  <a:pt x="27939" y="2067559"/>
                </a:lnTo>
                <a:lnTo>
                  <a:pt x="27939" y="2011679"/>
                </a:lnTo>
                <a:close/>
              </a:path>
            </a:pathLst>
          </a:custGeom>
          <a:solidFill>
            <a:srgbClr val="1F3D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202930" y="3304540"/>
            <a:ext cx="27940" cy="2157730"/>
          </a:xfrm>
          <a:custGeom>
            <a:avLst/>
            <a:gdLst/>
            <a:ahLst/>
            <a:cxnLst/>
            <a:rect l="l" t="t" r="r" b="b"/>
            <a:pathLst>
              <a:path w="27940" h="2157729">
                <a:moveTo>
                  <a:pt x="6350" y="0"/>
                </a:moveTo>
                <a:lnTo>
                  <a:pt x="0" y="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12699"/>
                </a:lnTo>
                <a:lnTo>
                  <a:pt x="6350" y="12699"/>
                </a:lnTo>
                <a:lnTo>
                  <a:pt x="6350" y="0"/>
                </a:lnTo>
                <a:close/>
              </a:path>
              <a:path w="27940" h="2157729">
                <a:moveTo>
                  <a:pt x="2794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7940" y="317499"/>
                </a:lnTo>
                <a:lnTo>
                  <a:pt x="27940" y="304800"/>
                </a:lnTo>
                <a:close/>
              </a:path>
              <a:path w="27940" h="2157729">
                <a:moveTo>
                  <a:pt x="27940" y="317499"/>
                </a:moveTo>
                <a:lnTo>
                  <a:pt x="0" y="317499"/>
                </a:lnTo>
                <a:lnTo>
                  <a:pt x="0" y="336549"/>
                </a:lnTo>
                <a:lnTo>
                  <a:pt x="27940" y="336549"/>
                </a:lnTo>
                <a:lnTo>
                  <a:pt x="27940" y="317499"/>
                </a:lnTo>
                <a:close/>
              </a:path>
              <a:path w="27940" h="2157729">
                <a:moveTo>
                  <a:pt x="27940" y="336550"/>
                </a:moveTo>
                <a:lnTo>
                  <a:pt x="0" y="33655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36550"/>
                </a:lnTo>
                <a:close/>
              </a:path>
              <a:path w="27940" h="2157729">
                <a:moveTo>
                  <a:pt x="2794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349250"/>
                </a:lnTo>
                <a:close/>
              </a:path>
              <a:path w="27940" h="2157729">
                <a:moveTo>
                  <a:pt x="27940" y="361949"/>
                </a:moveTo>
                <a:lnTo>
                  <a:pt x="0" y="361949"/>
                </a:lnTo>
                <a:lnTo>
                  <a:pt x="0" y="393699"/>
                </a:lnTo>
                <a:lnTo>
                  <a:pt x="27940" y="393699"/>
                </a:lnTo>
                <a:lnTo>
                  <a:pt x="27940" y="361949"/>
                </a:lnTo>
                <a:close/>
              </a:path>
              <a:path w="27940" h="2157729">
                <a:moveTo>
                  <a:pt x="27940" y="393700"/>
                </a:moveTo>
                <a:lnTo>
                  <a:pt x="0" y="39370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3700"/>
                </a:lnTo>
                <a:close/>
              </a:path>
              <a:path w="27940" h="2157729">
                <a:moveTo>
                  <a:pt x="27940" y="400049"/>
                </a:moveTo>
                <a:lnTo>
                  <a:pt x="0" y="400049"/>
                </a:lnTo>
                <a:lnTo>
                  <a:pt x="0" y="412749"/>
                </a:lnTo>
                <a:lnTo>
                  <a:pt x="27940" y="412749"/>
                </a:lnTo>
                <a:lnTo>
                  <a:pt x="27940" y="400049"/>
                </a:lnTo>
                <a:close/>
              </a:path>
              <a:path w="27940" h="2157729">
                <a:moveTo>
                  <a:pt x="27940" y="412749"/>
                </a:moveTo>
                <a:lnTo>
                  <a:pt x="0" y="412749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2749"/>
                </a:lnTo>
                <a:close/>
              </a:path>
              <a:path w="27940" h="2157729">
                <a:moveTo>
                  <a:pt x="27940" y="419099"/>
                </a:moveTo>
                <a:lnTo>
                  <a:pt x="0" y="419099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419099"/>
                </a:lnTo>
                <a:close/>
              </a:path>
              <a:path w="27940" h="2157729">
                <a:moveTo>
                  <a:pt x="27940" y="431800"/>
                </a:moveTo>
                <a:lnTo>
                  <a:pt x="0" y="43180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31800"/>
                </a:lnTo>
                <a:close/>
              </a:path>
              <a:path w="27940" h="2157729">
                <a:moveTo>
                  <a:pt x="27940" y="457199"/>
                </a:moveTo>
                <a:lnTo>
                  <a:pt x="0" y="457199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457199"/>
                </a:lnTo>
                <a:close/>
              </a:path>
              <a:path w="27940" h="2157729">
                <a:moveTo>
                  <a:pt x="27940" y="527049"/>
                </a:moveTo>
                <a:lnTo>
                  <a:pt x="0" y="52704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27049"/>
                </a:lnTo>
                <a:close/>
              </a:path>
              <a:path w="27940" h="2157729">
                <a:moveTo>
                  <a:pt x="27940" y="565150"/>
                </a:moveTo>
                <a:lnTo>
                  <a:pt x="0" y="56515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5150"/>
                </a:lnTo>
                <a:close/>
              </a:path>
              <a:path w="27940" h="2157729">
                <a:moveTo>
                  <a:pt x="27940" y="570229"/>
                </a:moveTo>
                <a:lnTo>
                  <a:pt x="0" y="570229"/>
                </a:lnTo>
                <a:lnTo>
                  <a:pt x="0" y="576579"/>
                </a:lnTo>
                <a:lnTo>
                  <a:pt x="27940" y="576579"/>
                </a:lnTo>
                <a:lnTo>
                  <a:pt x="27940" y="570229"/>
                </a:lnTo>
                <a:close/>
              </a:path>
              <a:path w="27940" h="2157729">
                <a:moveTo>
                  <a:pt x="27940" y="576579"/>
                </a:moveTo>
                <a:lnTo>
                  <a:pt x="0" y="57657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76579"/>
                </a:lnTo>
                <a:close/>
              </a:path>
              <a:path w="27940" h="2157729">
                <a:moveTo>
                  <a:pt x="27940" y="582930"/>
                </a:moveTo>
                <a:lnTo>
                  <a:pt x="0" y="58293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582930"/>
                </a:lnTo>
                <a:close/>
              </a:path>
              <a:path w="27940" h="2157729">
                <a:moveTo>
                  <a:pt x="27940" y="609600"/>
                </a:moveTo>
                <a:lnTo>
                  <a:pt x="0" y="609600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09600"/>
                </a:lnTo>
                <a:close/>
              </a:path>
              <a:path w="27940" h="215772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2157729">
                <a:moveTo>
                  <a:pt x="27940" y="635000"/>
                </a:moveTo>
                <a:lnTo>
                  <a:pt x="0" y="635000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35000"/>
                </a:lnTo>
                <a:close/>
              </a:path>
              <a:path w="27940" h="2157729">
                <a:moveTo>
                  <a:pt x="27940" y="647700"/>
                </a:moveTo>
                <a:lnTo>
                  <a:pt x="0" y="64770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7700"/>
                </a:lnTo>
                <a:close/>
              </a:path>
              <a:path w="27940" h="2157729">
                <a:moveTo>
                  <a:pt x="27940" y="654050"/>
                </a:moveTo>
                <a:lnTo>
                  <a:pt x="0" y="6540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54050"/>
                </a:lnTo>
                <a:close/>
              </a:path>
              <a:path w="27940" h="2157729">
                <a:moveTo>
                  <a:pt x="27940" y="697230"/>
                </a:moveTo>
                <a:lnTo>
                  <a:pt x="0" y="69723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7230"/>
                </a:lnTo>
                <a:close/>
              </a:path>
              <a:path w="27940" h="2157729">
                <a:moveTo>
                  <a:pt x="27940" y="704849"/>
                </a:moveTo>
                <a:lnTo>
                  <a:pt x="0" y="704849"/>
                </a:lnTo>
                <a:lnTo>
                  <a:pt x="0" y="711199"/>
                </a:lnTo>
                <a:lnTo>
                  <a:pt x="27940" y="711199"/>
                </a:lnTo>
                <a:lnTo>
                  <a:pt x="27940" y="704849"/>
                </a:lnTo>
                <a:close/>
              </a:path>
              <a:path w="27940" h="2157729">
                <a:moveTo>
                  <a:pt x="27940" y="711199"/>
                </a:moveTo>
                <a:lnTo>
                  <a:pt x="0" y="711199"/>
                </a:lnTo>
                <a:lnTo>
                  <a:pt x="0" y="748029"/>
                </a:lnTo>
                <a:lnTo>
                  <a:pt x="27940" y="748029"/>
                </a:lnTo>
                <a:lnTo>
                  <a:pt x="27940" y="711199"/>
                </a:lnTo>
                <a:close/>
              </a:path>
              <a:path w="27940" h="2157729">
                <a:moveTo>
                  <a:pt x="27940" y="748029"/>
                </a:moveTo>
                <a:lnTo>
                  <a:pt x="0" y="748029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48029"/>
                </a:lnTo>
                <a:close/>
              </a:path>
              <a:path w="27940" h="2157729">
                <a:moveTo>
                  <a:pt x="27940" y="754379"/>
                </a:moveTo>
                <a:lnTo>
                  <a:pt x="0" y="754379"/>
                </a:lnTo>
                <a:lnTo>
                  <a:pt x="0" y="786129"/>
                </a:lnTo>
                <a:lnTo>
                  <a:pt x="27940" y="786129"/>
                </a:lnTo>
                <a:lnTo>
                  <a:pt x="27940" y="754379"/>
                </a:lnTo>
                <a:close/>
              </a:path>
              <a:path w="27940" h="2157729">
                <a:moveTo>
                  <a:pt x="27940" y="786129"/>
                </a:moveTo>
                <a:lnTo>
                  <a:pt x="0" y="786129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29"/>
                </a:lnTo>
                <a:close/>
              </a:path>
              <a:path w="27940" h="2157729">
                <a:moveTo>
                  <a:pt x="27940" y="792479"/>
                </a:moveTo>
                <a:lnTo>
                  <a:pt x="0" y="792479"/>
                </a:lnTo>
                <a:lnTo>
                  <a:pt x="0" y="800099"/>
                </a:lnTo>
                <a:lnTo>
                  <a:pt x="27940" y="800099"/>
                </a:lnTo>
                <a:lnTo>
                  <a:pt x="27940" y="792479"/>
                </a:lnTo>
                <a:close/>
              </a:path>
              <a:path w="27940" h="2157729">
                <a:moveTo>
                  <a:pt x="27940" y="800099"/>
                </a:moveTo>
                <a:lnTo>
                  <a:pt x="0" y="80009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00099"/>
                </a:lnTo>
                <a:close/>
              </a:path>
              <a:path w="27940" h="2157729">
                <a:moveTo>
                  <a:pt x="27940" y="838199"/>
                </a:moveTo>
                <a:lnTo>
                  <a:pt x="0" y="838199"/>
                </a:lnTo>
                <a:lnTo>
                  <a:pt x="0" y="843279"/>
                </a:lnTo>
                <a:lnTo>
                  <a:pt x="27940" y="843279"/>
                </a:lnTo>
                <a:lnTo>
                  <a:pt x="27940" y="838199"/>
                </a:lnTo>
                <a:close/>
              </a:path>
              <a:path w="27940" h="2157729">
                <a:moveTo>
                  <a:pt x="27940" y="843280"/>
                </a:moveTo>
                <a:lnTo>
                  <a:pt x="0" y="843280"/>
                </a:lnTo>
                <a:lnTo>
                  <a:pt x="0" y="868679"/>
                </a:lnTo>
                <a:lnTo>
                  <a:pt x="27940" y="868679"/>
                </a:lnTo>
                <a:lnTo>
                  <a:pt x="27940" y="843280"/>
                </a:lnTo>
                <a:close/>
              </a:path>
              <a:path w="27940" h="2157729">
                <a:moveTo>
                  <a:pt x="27940" y="868679"/>
                </a:moveTo>
                <a:lnTo>
                  <a:pt x="0" y="868679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868679"/>
                </a:lnTo>
                <a:close/>
              </a:path>
              <a:path w="27940" h="2157729">
                <a:moveTo>
                  <a:pt x="2794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7940" y="944879"/>
                </a:lnTo>
                <a:lnTo>
                  <a:pt x="27940" y="938530"/>
                </a:lnTo>
                <a:close/>
              </a:path>
              <a:path w="27940" h="2157729">
                <a:moveTo>
                  <a:pt x="27940" y="944879"/>
                </a:moveTo>
                <a:lnTo>
                  <a:pt x="0" y="944879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79"/>
                </a:lnTo>
                <a:close/>
              </a:path>
              <a:path w="27940" h="2157729">
                <a:moveTo>
                  <a:pt x="27940" y="952499"/>
                </a:moveTo>
                <a:lnTo>
                  <a:pt x="0" y="952499"/>
                </a:lnTo>
                <a:lnTo>
                  <a:pt x="0" y="963929"/>
                </a:lnTo>
                <a:lnTo>
                  <a:pt x="27940" y="963929"/>
                </a:lnTo>
                <a:lnTo>
                  <a:pt x="27940" y="952499"/>
                </a:lnTo>
                <a:close/>
              </a:path>
              <a:path w="27940" h="2157729">
                <a:moveTo>
                  <a:pt x="27940" y="963930"/>
                </a:moveTo>
                <a:lnTo>
                  <a:pt x="0" y="96393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63930"/>
                </a:lnTo>
                <a:close/>
              </a:path>
              <a:path w="27940" h="2157729">
                <a:moveTo>
                  <a:pt x="27940" y="990599"/>
                </a:moveTo>
                <a:lnTo>
                  <a:pt x="0" y="9905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990599"/>
                </a:lnTo>
                <a:close/>
              </a:path>
              <a:path w="27940" h="2157729">
                <a:moveTo>
                  <a:pt x="27940" y="1066800"/>
                </a:moveTo>
                <a:lnTo>
                  <a:pt x="0" y="1066800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066800"/>
                </a:lnTo>
                <a:close/>
              </a:path>
              <a:path w="27940" h="2157729">
                <a:moveTo>
                  <a:pt x="27940" y="1212850"/>
                </a:moveTo>
                <a:lnTo>
                  <a:pt x="0" y="1212850"/>
                </a:lnTo>
                <a:lnTo>
                  <a:pt x="0" y="1236979"/>
                </a:lnTo>
                <a:lnTo>
                  <a:pt x="27940" y="1236979"/>
                </a:lnTo>
                <a:lnTo>
                  <a:pt x="27940" y="1212850"/>
                </a:lnTo>
                <a:close/>
              </a:path>
              <a:path w="27940" h="2157729">
                <a:moveTo>
                  <a:pt x="27940" y="1236980"/>
                </a:moveTo>
                <a:lnTo>
                  <a:pt x="0" y="1236980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36980"/>
                </a:lnTo>
                <a:close/>
              </a:path>
              <a:path w="27940" h="2157729">
                <a:moveTo>
                  <a:pt x="27940" y="1289049"/>
                </a:moveTo>
                <a:lnTo>
                  <a:pt x="0" y="1289049"/>
                </a:lnTo>
                <a:lnTo>
                  <a:pt x="0" y="1306829"/>
                </a:lnTo>
                <a:lnTo>
                  <a:pt x="27940" y="1306829"/>
                </a:lnTo>
                <a:lnTo>
                  <a:pt x="27940" y="1289049"/>
                </a:lnTo>
                <a:close/>
              </a:path>
              <a:path w="27940" h="2157729">
                <a:moveTo>
                  <a:pt x="27940" y="1306830"/>
                </a:moveTo>
                <a:lnTo>
                  <a:pt x="0" y="1306830"/>
                </a:lnTo>
                <a:lnTo>
                  <a:pt x="0" y="1319529"/>
                </a:lnTo>
                <a:lnTo>
                  <a:pt x="27940" y="1319529"/>
                </a:lnTo>
                <a:lnTo>
                  <a:pt x="27940" y="1306830"/>
                </a:lnTo>
                <a:close/>
              </a:path>
              <a:path w="27940" h="2157729">
                <a:moveTo>
                  <a:pt x="27940" y="1319530"/>
                </a:moveTo>
                <a:lnTo>
                  <a:pt x="0" y="1319530"/>
                </a:lnTo>
                <a:lnTo>
                  <a:pt x="0" y="1346199"/>
                </a:lnTo>
                <a:lnTo>
                  <a:pt x="27940" y="1346199"/>
                </a:lnTo>
                <a:lnTo>
                  <a:pt x="27940" y="1319530"/>
                </a:lnTo>
                <a:close/>
              </a:path>
              <a:path w="27940" h="2157729">
                <a:moveTo>
                  <a:pt x="27940" y="1346200"/>
                </a:moveTo>
                <a:lnTo>
                  <a:pt x="0" y="1346200"/>
                </a:lnTo>
                <a:lnTo>
                  <a:pt x="0" y="1376679"/>
                </a:lnTo>
                <a:lnTo>
                  <a:pt x="27940" y="1376679"/>
                </a:lnTo>
                <a:lnTo>
                  <a:pt x="27940" y="1346200"/>
                </a:lnTo>
                <a:close/>
              </a:path>
              <a:path w="27940" h="2157729">
                <a:moveTo>
                  <a:pt x="27940" y="1376679"/>
                </a:moveTo>
                <a:lnTo>
                  <a:pt x="0" y="1376679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6679"/>
                </a:lnTo>
                <a:close/>
              </a:path>
              <a:path w="27940" h="2157729">
                <a:moveTo>
                  <a:pt x="27940" y="1383029"/>
                </a:moveTo>
                <a:lnTo>
                  <a:pt x="0" y="1383029"/>
                </a:lnTo>
                <a:lnTo>
                  <a:pt x="0" y="1389379"/>
                </a:lnTo>
                <a:lnTo>
                  <a:pt x="27940" y="1389379"/>
                </a:lnTo>
                <a:lnTo>
                  <a:pt x="27940" y="1383029"/>
                </a:lnTo>
                <a:close/>
              </a:path>
              <a:path w="27940" h="2157729">
                <a:moveTo>
                  <a:pt x="27940" y="1389379"/>
                </a:moveTo>
                <a:lnTo>
                  <a:pt x="0" y="1389379"/>
                </a:lnTo>
                <a:lnTo>
                  <a:pt x="0" y="1422399"/>
                </a:lnTo>
                <a:lnTo>
                  <a:pt x="27940" y="1422399"/>
                </a:lnTo>
                <a:lnTo>
                  <a:pt x="27940" y="1389379"/>
                </a:lnTo>
                <a:close/>
              </a:path>
              <a:path w="27940" h="2157729">
                <a:moveTo>
                  <a:pt x="27940" y="1422399"/>
                </a:moveTo>
                <a:lnTo>
                  <a:pt x="0" y="1422399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22399"/>
                </a:lnTo>
                <a:close/>
              </a:path>
              <a:path w="27940" h="2157729">
                <a:moveTo>
                  <a:pt x="27940" y="1446530"/>
                </a:moveTo>
                <a:lnTo>
                  <a:pt x="0" y="1446530"/>
                </a:lnTo>
                <a:lnTo>
                  <a:pt x="0" y="1498599"/>
                </a:lnTo>
                <a:lnTo>
                  <a:pt x="27940" y="1498599"/>
                </a:lnTo>
                <a:lnTo>
                  <a:pt x="27940" y="1446530"/>
                </a:lnTo>
                <a:close/>
              </a:path>
              <a:path w="27940" h="2157729">
                <a:moveTo>
                  <a:pt x="27940" y="1498600"/>
                </a:moveTo>
                <a:lnTo>
                  <a:pt x="0" y="1498600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498600"/>
                </a:lnTo>
                <a:close/>
              </a:path>
              <a:path w="27940" h="2157729">
                <a:moveTo>
                  <a:pt x="27940" y="1819909"/>
                </a:moveTo>
                <a:lnTo>
                  <a:pt x="0" y="1819909"/>
                </a:lnTo>
                <a:lnTo>
                  <a:pt x="0" y="2059939"/>
                </a:lnTo>
                <a:lnTo>
                  <a:pt x="1270" y="2059939"/>
                </a:lnTo>
                <a:lnTo>
                  <a:pt x="1270" y="2063749"/>
                </a:lnTo>
                <a:lnTo>
                  <a:pt x="2540" y="2063749"/>
                </a:lnTo>
                <a:lnTo>
                  <a:pt x="2540" y="2068829"/>
                </a:lnTo>
                <a:lnTo>
                  <a:pt x="3810" y="2068829"/>
                </a:lnTo>
                <a:lnTo>
                  <a:pt x="3810" y="2073909"/>
                </a:lnTo>
                <a:lnTo>
                  <a:pt x="5079" y="2073909"/>
                </a:lnTo>
                <a:lnTo>
                  <a:pt x="5079" y="2077719"/>
                </a:lnTo>
                <a:lnTo>
                  <a:pt x="6350" y="2077719"/>
                </a:lnTo>
                <a:lnTo>
                  <a:pt x="6350" y="2082799"/>
                </a:lnTo>
                <a:lnTo>
                  <a:pt x="7620" y="2082799"/>
                </a:lnTo>
                <a:lnTo>
                  <a:pt x="7620" y="2087879"/>
                </a:lnTo>
                <a:lnTo>
                  <a:pt x="27940" y="2087879"/>
                </a:lnTo>
                <a:lnTo>
                  <a:pt x="27940" y="1819909"/>
                </a:lnTo>
                <a:close/>
              </a:path>
              <a:path w="27940" h="2157729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2157729">
                <a:moveTo>
                  <a:pt x="27940" y="1800859"/>
                </a:moveTo>
                <a:lnTo>
                  <a:pt x="0" y="1800859"/>
                </a:lnTo>
                <a:lnTo>
                  <a:pt x="0" y="1811019"/>
                </a:lnTo>
                <a:lnTo>
                  <a:pt x="27940" y="1811019"/>
                </a:lnTo>
                <a:lnTo>
                  <a:pt x="27940" y="1800859"/>
                </a:lnTo>
                <a:close/>
              </a:path>
              <a:path w="27940" h="2157729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2157729">
                <a:moveTo>
                  <a:pt x="27940" y="1781809"/>
                </a:moveTo>
                <a:lnTo>
                  <a:pt x="0" y="1781809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09"/>
                </a:lnTo>
                <a:close/>
              </a:path>
              <a:path w="27940" h="2157729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2157729">
                <a:moveTo>
                  <a:pt x="27940" y="1762760"/>
                </a:moveTo>
                <a:lnTo>
                  <a:pt x="0" y="1762760"/>
                </a:lnTo>
                <a:lnTo>
                  <a:pt x="0" y="1772919"/>
                </a:lnTo>
                <a:lnTo>
                  <a:pt x="27940" y="1772919"/>
                </a:lnTo>
                <a:lnTo>
                  <a:pt x="27940" y="1762760"/>
                </a:lnTo>
                <a:close/>
              </a:path>
              <a:path w="27940" h="2157729">
                <a:moveTo>
                  <a:pt x="27940" y="1755139"/>
                </a:moveTo>
                <a:lnTo>
                  <a:pt x="0" y="1755139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39"/>
                </a:lnTo>
                <a:close/>
              </a:path>
              <a:path w="27940" h="2157729">
                <a:moveTo>
                  <a:pt x="27940" y="1743709"/>
                </a:moveTo>
                <a:lnTo>
                  <a:pt x="0" y="1743709"/>
                </a:lnTo>
                <a:lnTo>
                  <a:pt x="0" y="1753869"/>
                </a:lnTo>
                <a:lnTo>
                  <a:pt x="27940" y="1753869"/>
                </a:lnTo>
                <a:lnTo>
                  <a:pt x="27940" y="1743709"/>
                </a:lnTo>
                <a:close/>
              </a:path>
              <a:path w="27940" h="2157729">
                <a:moveTo>
                  <a:pt x="27940" y="1736089"/>
                </a:moveTo>
                <a:lnTo>
                  <a:pt x="0" y="1736089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89"/>
                </a:lnTo>
                <a:close/>
              </a:path>
              <a:path w="27940" h="2157729">
                <a:moveTo>
                  <a:pt x="27940" y="1724659"/>
                </a:moveTo>
                <a:lnTo>
                  <a:pt x="0" y="1724659"/>
                </a:lnTo>
                <a:lnTo>
                  <a:pt x="0" y="1734819"/>
                </a:lnTo>
                <a:lnTo>
                  <a:pt x="27940" y="1734819"/>
                </a:lnTo>
                <a:lnTo>
                  <a:pt x="27940" y="1724659"/>
                </a:lnTo>
                <a:close/>
              </a:path>
              <a:path w="27940" h="2157729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2157729">
                <a:moveTo>
                  <a:pt x="27940" y="1705609"/>
                </a:moveTo>
                <a:lnTo>
                  <a:pt x="0" y="1705609"/>
                </a:lnTo>
                <a:lnTo>
                  <a:pt x="0" y="1715769"/>
                </a:lnTo>
                <a:lnTo>
                  <a:pt x="27940" y="1715769"/>
                </a:lnTo>
                <a:lnTo>
                  <a:pt x="27940" y="1705609"/>
                </a:lnTo>
                <a:close/>
              </a:path>
              <a:path w="27940" h="2157729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2157729">
                <a:moveTo>
                  <a:pt x="27940" y="1686559"/>
                </a:moveTo>
                <a:lnTo>
                  <a:pt x="0" y="1686559"/>
                </a:lnTo>
                <a:lnTo>
                  <a:pt x="0" y="1696719"/>
                </a:lnTo>
                <a:lnTo>
                  <a:pt x="27940" y="1696719"/>
                </a:lnTo>
                <a:lnTo>
                  <a:pt x="27940" y="1686559"/>
                </a:lnTo>
                <a:close/>
              </a:path>
              <a:path w="27940" h="2157729">
                <a:moveTo>
                  <a:pt x="27940" y="1678939"/>
                </a:moveTo>
                <a:lnTo>
                  <a:pt x="0" y="1678939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39"/>
                </a:lnTo>
                <a:close/>
              </a:path>
              <a:path w="27940" h="2157729">
                <a:moveTo>
                  <a:pt x="27940" y="1667510"/>
                </a:moveTo>
                <a:lnTo>
                  <a:pt x="0" y="1667510"/>
                </a:lnTo>
                <a:lnTo>
                  <a:pt x="0" y="1677669"/>
                </a:lnTo>
                <a:lnTo>
                  <a:pt x="27940" y="1677669"/>
                </a:lnTo>
                <a:lnTo>
                  <a:pt x="27940" y="1667510"/>
                </a:lnTo>
                <a:close/>
              </a:path>
              <a:path w="27940" h="2157729">
                <a:moveTo>
                  <a:pt x="2794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9889"/>
                </a:lnTo>
                <a:close/>
              </a:path>
              <a:path w="27940" h="2157729">
                <a:moveTo>
                  <a:pt x="27940" y="1648459"/>
                </a:moveTo>
                <a:lnTo>
                  <a:pt x="0" y="1648459"/>
                </a:lnTo>
                <a:lnTo>
                  <a:pt x="0" y="1658619"/>
                </a:lnTo>
                <a:lnTo>
                  <a:pt x="27940" y="1658619"/>
                </a:lnTo>
                <a:lnTo>
                  <a:pt x="27940" y="1648459"/>
                </a:lnTo>
                <a:close/>
              </a:path>
              <a:path w="27940" h="2157729">
                <a:moveTo>
                  <a:pt x="2794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640839"/>
                </a:lnTo>
                <a:close/>
              </a:path>
              <a:path w="27940" h="2157729">
                <a:moveTo>
                  <a:pt x="27940" y="1629409"/>
                </a:moveTo>
                <a:lnTo>
                  <a:pt x="0" y="1629409"/>
                </a:lnTo>
                <a:lnTo>
                  <a:pt x="0" y="1639569"/>
                </a:lnTo>
                <a:lnTo>
                  <a:pt x="27940" y="1639569"/>
                </a:lnTo>
                <a:lnTo>
                  <a:pt x="27940" y="1629409"/>
                </a:lnTo>
                <a:close/>
              </a:path>
              <a:path w="27940" h="2157729">
                <a:moveTo>
                  <a:pt x="27940" y="1615439"/>
                </a:moveTo>
                <a:lnTo>
                  <a:pt x="0" y="161543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15439"/>
                </a:lnTo>
                <a:close/>
              </a:path>
              <a:path w="27940" h="2157729">
                <a:moveTo>
                  <a:pt x="27940" y="1604009"/>
                </a:moveTo>
                <a:lnTo>
                  <a:pt x="0" y="1604009"/>
                </a:lnTo>
                <a:lnTo>
                  <a:pt x="0" y="1614169"/>
                </a:lnTo>
                <a:lnTo>
                  <a:pt x="27940" y="1614169"/>
                </a:lnTo>
                <a:lnTo>
                  <a:pt x="27940" y="1604009"/>
                </a:lnTo>
                <a:close/>
              </a:path>
              <a:path w="27940" h="215772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2157729">
                <a:moveTo>
                  <a:pt x="27940" y="1584960"/>
                </a:moveTo>
                <a:lnTo>
                  <a:pt x="0" y="1584960"/>
                </a:lnTo>
                <a:lnTo>
                  <a:pt x="0" y="1595119"/>
                </a:lnTo>
                <a:lnTo>
                  <a:pt x="27940" y="1595119"/>
                </a:lnTo>
                <a:lnTo>
                  <a:pt x="27940" y="1584960"/>
                </a:lnTo>
                <a:close/>
              </a:path>
              <a:path w="27940" h="215772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2157729">
                <a:moveTo>
                  <a:pt x="27940" y="1565909"/>
                </a:moveTo>
                <a:lnTo>
                  <a:pt x="0" y="1565909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09"/>
                </a:lnTo>
                <a:close/>
              </a:path>
              <a:path w="27940" h="215772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2157729">
                <a:moveTo>
                  <a:pt x="27940" y="1546859"/>
                </a:moveTo>
                <a:lnTo>
                  <a:pt x="0" y="1546859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59"/>
                </a:lnTo>
                <a:close/>
              </a:path>
              <a:path w="27940" h="215772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2157729">
                <a:moveTo>
                  <a:pt x="27940" y="1527809"/>
                </a:moveTo>
                <a:lnTo>
                  <a:pt x="0" y="1527809"/>
                </a:lnTo>
                <a:lnTo>
                  <a:pt x="0" y="1537969"/>
                </a:lnTo>
                <a:lnTo>
                  <a:pt x="27940" y="1537969"/>
                </a:lnTo>
                <a:lnTo>
                  <a:pt x="27940" y="1527809"/>
                </a:lnTo>
                <a:close/>
              </a:path>
              <a:path w="27940" h="215772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2157729">
                <a:moveTo>
                  <a:pt x="27940" y="1517649"/>
                </a:moveTo>
                <a:lnTo>
                  <a:pt x="0" y="1517649"/>
                </a:lnTo>
                <a:lnTo>
                  <a:pt x="0" y="1518919"/>
                </a:lnTo>
                <a:lnTo>
                  <a:pt x="27940" y="1518919"/>
                </a:lnTo>
                <a:lnTo>
                  <a:pt x="27940" y="1517649"/>
                </a:lnTo>
                <a:close/>
              </a:path>
              <a:path w="27940" h="2157729">
                <a:moveTo>
                  <a:pt x="27940" y="2087879"/>
                </a:moveTo>
                <a:lnTo>
                  <a:pt x="8890" y="2087879"/>
                </a:lnTo>
                <a:lnTo>
                  <a:pt x="8890" y="2091689"/>
                </a:lnTo>
                <a:lnTo>
                  <a:pt x="10160" y="2091689"/>
                </a:lnTo>
                <a:lnTo>
                  <a:pt x="10160" y="2096769"/>
                </a:lnTo>
                <a:lnTo>
                  <a:pt x="11429" y="2096769"/>
                </a:lnTo>
                <a:lnTo>
                  <a:pt x="11429" y="2101849"/>
                </a:lnTo>
                <a:lnTo>
                  <a:pt x="12700" y="2101849"/>
                </a:lnTo>
                <a:lnTo>
                  <a:pt x="12700" y="2105659"/>
                </a:lnTo>
                <a:lnTo>
                  <a:pt x="13970" y="2105659"/>
                </a:lnTo>
                <a:lnTo>
                  <a:pt x="13970" y="2110739"/>
                </a:lnTo>
                <a:lnTo>
                  <a:pt x="15240" y="2110739"/>
                </a:lnTo>
                <a:lnTo>
                  <a:pt x="15240" y="2115819"/>
                </a:lnTo>
                <a:lnTo>
                  <a:pt x="16510" y="2115819"/>
                </a:lnTo>
                <a:lnTo>
                  <a:pt x="16510" y="2119629"/>
                </a:lnTo>
                <a:lnTo>
                  <a:pt x="17779" y="2119629"/>
                </a:lnTo>
                <a:lnTo>
                  <a:pt x="17779" y="2124709"/>
                </a:lnTo>
                <a:lnTo>
                  <a:pt x="19050" y="2124709"/>
                </a:lnTo>
                <a:lnTo>
                  <a:pt x="19050" y="2129789"/>
                </a:lnTo>
                <a:lnTo>
                  <a:pt x="20320" y="2129789"/>
                </a:lnTo>
                <a:lnTo>
                  <a:pt x="20320" y="2133599"/>
                </a:lnTo>
                <a:lnTo>
                  <a:pt x="21590" y="2133599"/>
                </a:lnTo>
                <a:lnTo>
                  <a:pt x="21590" y="2138679"/>
                </a:lnTo>
                <a:lnTo>
                  <a:pt x="22860" y="2138679"/>
                </a:lnTo>
                <a:lnTo>
                  <a:pt x="22860" y="2143759"/>
                </a:lnTo>
                <a:lnTo>
                  <a:pt x="24129" y="2143759"/>
                </a:lnTo>
                <a:lnTo>
                  <a:pt x="24129" y="2148839"/>
                </a:lnTo>
                <a:lnTo>
                  <a:pt x="25400" y="2148839"/>
                </a:lnTo>
                <a:lnTo>
                  <a:pt x="25400" y="2152649"/>
                </a:lnTo>
                <a:lnTo>
                  <a:pt x="26670" y="2152649"/>
                </a:lnTo>
                <a:lnTo>
                  <a:pt x="26670" y="2157729"/>
                </a:lnTo>
                <a:lnTo>
                  <a:pt x="27940" y="2157729"/>
                </a:lnTo>
                <a:lnTo>
                  <a:pt x="27940" y="2087879"/>
                </a:lnTo>
                <a:close/>
              </a:path>
            </a:pathLst>
          </a:custGeom>
          <a:solidFill>
            <a:srgbClr val="1E3C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230869" y="3329940"/>
            <a:ext cx="26670" cy="2230120"/>
          </a:xfrm>
          <a:custGeom>
            <a:avLst/>
            <a:gdLst/>
            <a:ahLst/>
            <a:cxnLst/>
            <a:rect l="l" t="t" r="r" b="b"/>
            <a:pathLst>
              <a:path w="26670" h="2230120">
                <a:moveTo>
                  <a:pt x="2031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2230120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30120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30120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30120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30120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30120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30120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30120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30120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30120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30120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30120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30120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30120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30120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30120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30120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30120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30120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30120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30120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30120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30120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30120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30120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30120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30120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30120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30120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30120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30120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30120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3012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30120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30120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30120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30120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30120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30120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30120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30120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30120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30120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30120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30120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30120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30120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30120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30120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30120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30120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301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30120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301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30120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301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30120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301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30120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301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30120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30120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3012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30120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3012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301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3012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30120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3012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30120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3012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30120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30120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30120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30120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30120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30120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30120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30120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30120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30120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30120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30120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30120">
                <a:moveTo>
                  <a:pt x="26670" y="2062480"/>
                </a:moveTo>
                <a:lnTo>
                  <a:pt x="0" y="2062480"/>
                </a:lnTo>
                <a:lnTo>
                  <a:pt x="0" y="2137410"/>
                </a:lnTo>
                <a:lnTo>
                  <a:pt x="1270" y="2137410"/>
                </a:lnTo>
                <a:lnTo>
                  <a:pt x="1270" y="2141220"/>
                </a:lnTo>
                <a:lnTo>
                  <a:pt x="2539" y="2141220"/>
                </a:lnTo>
                <a:lnTo>
                  <a:pt x="2539" y="2146300"/>
                </a:lnTo>
                <a:lnTo>
                  <a:pt x="3809" y="2146300"/>
                </a:lnTo>
                <a:lnTo>
                  <a:pt x="3809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30120">
                <a:moveTo>
                  <a:pt x="26670" y="2217420"/>
                </a:moveTo>
                <a:lnTo>
                  <a:pt x="22859" y="2217420"/>
                </a:lnTo>
                <a:lnTo>
                  <a:pt x="22859" y="2221230"/>
                </a:lnTo>
                <a:lnTo>
                  <a:pt x="24129" y="2221230"/>
                </a:lnTo>
                <a:lnTo>
                  <a:pt x="24129" y="2227580"/>
                </a:lnTo>
                <a:lnTo>
                  <a:pt x="25400" y="2227580"/>
                </a:lnTo>
                <a:lnTo>
                  <a:pt x="25400" y="2230120"/>
                </a:lnTo>
                <a:lnTo>
                  <a:pt x="26670" y="2230120"/>
                </a:lnTo>
                <a:lnTo>
                  <a:pt x="26670" y="2217420"/>
                </a:lnTo>
                <a:close/>
              </a:path>
              <a:path w="26670" h="2230120">
                <a:moveTo>
                  <a:pt x="26670" y="2198370"/>
                </a:moveTo>
                <a:lnTo>
                  <a:pt x="17779" y="2198370"/>
                </a:lnTo>
                <a:lnTo>
                  <a:pt x="17779" y="2202180"/>
                </a:lnTo>
                <a:lnTo>
                  <a:pt x="19050" y="2202180"/>
                </a:lnTo>
                <a:lnTo>
                  <a:pt x="19050" y="2208530"/>
                </a:lnTo>
                <a:lnTo>
                  <a:pt x="20320" y="2208530"/>
                </a:lnTo>
                <a:lnTo>
                  <a:pt x="20320" y="2213610"/>
                </a:lnTo>
                <a:lnTo>
                  <a:pt x="21589" y="2213610"/>
                </a:lnTo>
                <a:lnTo>
                  <a:pt x="21589" y="2217420"/>
                </a:lnTo>
                <a:lnTo>
                  <a:pt x="22859" y="2217420"/>
                </a:lnTo>
                <a:lnTo>
                  <a:pt x="2285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30120">
                <a:moveTo>
                  <a:pt x="26670" y="2175510"/>
                </a:moveTo>
                <a:lnTo>
                  <a:pt x="11429" y="2175510"/>
                </a:lnTo>
                <a:lnTo>
                  <a:pt x="11429" y="2179320"/>
                </a:lnTo>
                <a:lnTo>
                  <a:pt x="12700" y="2179320"/>
                </a:lnTo>
                <a:lnTo>
                  <a:pt x="12700" y="2183130"/>
                </a:lnTo>
                <a:lnTo>
                  <a:pt x="13970" y="2183130"/>
                </a:lnTo>
                <a:lnTo>
                  <a:pt x="13970" y="2189480"/>
                </a:lnTo>
                <a:lnTo>
                  <a:pt x="15239" y="2189480"/>
                </a:lnTo>
                <a:lnTo>
                  <a:pt x="15239" y="2194560"/>
                </a:lnTo>
                <a:lnTo>
                  <a:pt x="16509" y="2194560"/>
                </a:lnTo>
                <a:lnTo>
                  <a:pt x="16509" y="2198370"/>
                </a:lnTo>
                <a:lnTo>
                  <a:pt x="17779" y="2198370"/>
                </a:lnTo>
                <a:lnTo>
                  <a:pt x="1777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30120">
                <a:moveTo>
                  <a:pt x="26670" y="2156460"/>
                </a:moveTo>
                <a:lnTo>
                  <a:pt x="6350" y="2156460"/>
                </a:lnTo>
                <a:lnTo>
                  <a:pt x="6350" y="2160270"/>
                </a:lnTo>
                <a:lnTo>
                  <a:pt x="7620" y="2160270"/>
                </a:lnTo>
                <a:lnTo>
                  <a:pt x="7620" y="2166620"/>
                </a:lnTo>
                <a:lnTo>
                  <a:pt x="8889" y="2166620"/>
                </a:lnTo>
                <a:lnTo>
                  <a:pt x="8889" y="2170430"/>
                </a:lnTo>
                <a:lnTo>
                  <a:pt x="10159" y="2170430"/>
                </a:lnTo>
                <a:lnTo>
                  <a:pt x="10159" y="2175510"/>
                </a:lnTo>
                <a:lnTo>
                  <a:pt x="11429" y="2175510"/>
                </a:lnTo>
                <a:lnTo>
                  <a:pt x="1142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30120">
                <a:moveTo>
                  <a:pt x="26670" y="2152650"/>
                </a:moveTo>
                <a:lnTo>
                  <a:pt x="5079" y="2152650"/>
                </a:lnTo>
                <a:lnTo>
                  <a:pt x="5079" y="2156460"/>
                </a:lnTo>
                <a:lnTo>
                  <a:pt x="6350" y="2156460"/>
                </a:lnTo>
                <a:lnTo>
                  <a:pt x="635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257540" y="3342640"/>
            <a:ext cx="163829" cy="35026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421369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7779" y="0"/>
                </a:moveTo>
                <a:lnTo>
                  <a:pt x="0" y="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3401059">
                <a:moveTo>
                  <a:pt x="2793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3401059">
                <a:moveTo>
                  <a:pt x="27939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77800"/>
                </a:lnTo>
                <a:close/>
              </a:path>
              <a:path w="27940" h="3401059">
                <a:moveTo>
                  <a:pt x="2793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196850"/>
                </a:lnTo>
                <a:close/>
              </a:path>
              <a:path w="27940" h="34010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401059">
                <a:moveTo>
                  <a:pt x="27939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22250"/>
                </a:lnTo>
                <a:close/>
              </a:path>
              <a:path w="27940" h="3401059">
                <a:moveTo>
                  <a:pt x="27939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254000"/>
                </a:lnTo>
                <a:close/>
              </a:path>
              <a:path w="27940" h="3401059">
                <a:moveTo>
                  <a:pt x="27939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39" y="273050"/>
                </a:lnTo>
                <a:lnTo>
                  <a:pt x="27939" y="260350"/>
                </a:lnTo>
                <a:close/>
              </a:path>
              <a:path w="27940" h="3401059">
                <a:moveTo>
                  <a:pt x="27939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39" y="279399"/>
                </a:lnTo>
                <a:lnTo>
                  <a:pt x="27939" y="273050"/>
                </a:lnTo>
                <a:close/>
              </a:path>
              <a:path w="27940" h="3401059">
                <a:moveTo>
                  <a:pt x="27939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79400"/>
                </a:lnTo>
                <a:close/>
              </a:path>
              <a:path w="27940" h="3401059">
                <a:moveTo>
                  <a:pt x="27939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292100"/>
                </a:lnTo>
                <a:close/>
              </a:path>
              <a:path w="27940" h="3401059">
                <a:moveTo>
                  <a:pt x="27939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17500"/>
                </a:lnTo>
                <a:close/>
              </a:path>
              <a:path w="27940" h="3401059">
                <a:moveTo>
                  <a:pt x="27939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387350"/>
                </a:lnTo>
                <a:close/>
              </a:path>
              <a:path w="27940" h="3401059">
                <a:moveTo>
                  <a:pt x="27939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425450"/>
                </a:lnTo>
                <a:close/>
              </a:path>
              <a:path w="27940" h="3401059">
                <a:moveTo>
                  <a:pt x="27939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30530"/>
                </a:lnTo>
                <a:close/>
              </a:path>
              <a:path w="27940" h="3401059">
                <a:moveTo>
                  <a:pt x="27939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39" y="443229"/>
                </a:lnTo>
                <a:lnTo>
                  <a:pt x="27939" y="436880"/>
                </a:lnTo>
                <a:close/>
              </a:path>
              <a:path w="27940" h="3401059">
                <a:moveTo>
                  <a:pt x="27939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3230"/>
                </a:lnTo>
                <a:close/>
              </a:path>
              <a:path w="27940" h="3401059">
                <a:moveTo>
                  <a:pt x="27939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39" y="487680"/>
                </a:lnTo>
                <a:lnTo>
                  <a:pt x="27939" y="469900"/>
                </a:lnTo>
                <a:close/>
              </a:path>
              <a:path w="27940" h="3401059">
                <a:moveTo>
                  <a:pt x="27939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7680"/>
                </a:lnTo>
                <a:close/>
              </a:path>
              <a:path w="27940" h="3401059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3401059">
                <a:moveTo>
                  <a:pt x="27939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8000"/>
                </a:lnTo>
                <a:close/>
              </a:path>
              <a:path w="27940" h="3401059">
                <a:moveTo>
                  <a:pt x="27939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14350"/>
                </a:lnTo>
                <a:close/>
              </a:path>
              <a:path w="27940" h="3401059">
                <a:moveTo>
                  <a:pt x="27939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39" y="565150"/>
                </a:lnTo>
                <a:lnTo>
                  <a:pt x="27939" y="557530"/>
                </a:lnTo>
                <a:close/>
              </a:path>
              <a:path w="27940" h="3401059">
                <a:moveTo>
                  <a:pt x="27939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65150"/>
                </a:lnTo>
                <a:close/>
              </a:path>
              <a:path w="27940" h="3401059">
                <a:moveTo>
                  <a:pt x="27939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39" y="608330"/>
                </a:lnTo>
                <a:lnTo>
                  <a:pt x="27939" y="571500"/>
                </a:lnTo>
                <a:close/>
              </a:path>
              <a:path w="27940" h="3401059">
                <a:moveTo>
                  <a:pt x="27939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39" y="614679"/>
                </a:lnTo>
                <a:lnTo>
                  <a:pt x="27939" y="608330"/>
                </a:lnTo>
                <a:close/>
              </a:path>
              <a:path w="27940" h="3401059">
                <a:moveTo>
                  <a:pt x="27939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14680"/>
                </a:lnTo>
                <a:close/>
              </a:path>
              <a:path w="27940" h="3401059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3401059">
                <a:moveTo>
                  <a:pt x="2793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2780"/>
                </a:lnTo>
                <a:close/>
              </a:path>
              <a:path w="27940" h="3401059">
                <a:moveTo>
                  <a:pt x="27939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60400"/>
                </a:lnTo>
                <a:close/>
              </a:path>
              <a:path w="27940" h="3401059">
                <a:moveTo>
                  <a:pt x="27939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98500"/>
                </a:lnTo>
                <a:close/>
              </a:path>
              <a:path w="27940" h="3401059">
                <a:moveTo>
                  <a:pt x="27939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03580"/>
                </a:lnTo>
                <a:close/>
              </a:path>
              <a:path w="27940" h="3401059">
                <a:moveTo>
                  <a:pt x="27939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39" y="798830"/>
                </a:lnTo>
                <a:lnTo>
                  <a:pt x="27939" y="728980"/>
                </a:lnTo>
                <a:close/>
              </a:path>
              <a:path w="27940" h="3401059">
                <a:moveTo>
                  <a:pt x="27939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98830"/>
                </a:lnTo>
                <a:close/>
              </a:path>
              <a:path w="27940" h="3401059">
                <a:moveTo>
                  <a:pt x="27939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39" y="812800"/>
                </a:lnTo>
                <a:lnTo>
                  <a:pt x="27939" y="805180"/>
                </a:lnTo>
                <a:close/>
              </a:path>
              <a:path w="27940" h="3401059">
                <a:moveTo>
                  <a:pt x="27939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812800"/>
                </a:lnTo>
                <a:close/>
              </a:path>
              <a:path w="27940" h="3401059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3401059">
                <a:moveTo>
                  <a:pt x="27939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50900"/>
                </a:lnTo>
                <a:close/>
              </a:path>
              <a:path w="27940" h="3401059">
                <a:moveTo>
                  <a:pt x="27939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927100"/>
                </a:lnTo>
                <a:close/>
              </a:path>
              <a:path w="27940" h="3401059">
                <a:moveTo>
                  <a:pt x="27939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39" y="1097280"/>
                </a:lnTo>
                <a:lnTo>
                  <a:pt x="27939" y="1073150"/>
                </a:lnTo>
                <a:close/>
              </a:path>
              <a:path w="27940" h="3401059">
                <a:moveTo>
                  <a:pt x="27939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39" y="1149350"/>
                </a:lnTo>
                <a:lnTo>
                  <a:pt x="27939" y="1097280"/>
                </a:lnTo>
                <a:close/>
              </a:path>
              <a:path w="27940" h="3401059">
                <a:moveTo>
                  <a:pt x="27939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49350"/>
                </a:lnTo>
                <a:close/>
              </a:path>
              <a:path w="27940" h="3401059">
                <a:moveTo>
                  <a:pt x="27939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67130"/>
                </a:lnTo>
                <a:close/>
              </a:path>
              <a:path w="27940" h="3401059">
                <a:moveTo>
                  <a:pt x="27939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9830"/>
                </a:lnTo>
                <a:close/>
              </a:path>
              <a:path w="27940" h="3401059">
                <a:moveTo>
                  <a:pt x="27939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39" y="1236980"/>
                </a:lnTo>
                <a:lnTo>
                  <a:pt x="27939" y="1206500"/>
                </a:lnTo>
                <a:close/>
              </a:path>
              <a:path w="27940" h="3401059">
                <a:moveTo>
                  <a:pt x="27939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39" y="1243330"/>
                </a:lnTo>
                <a:lnTo>
                  <a:pt x="27939" y="1236980"/>
                </a:lnTo>
                <a:close/>
              </a:path>
              <a:path w="27940" h="3401059">
                <a:moveTo>
                  <a:pt x="27939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43330"/>
                </a:lnTo>
                <a:close/>
              </a:path>
              <a:path w="27940" h="3401059">
                <a:moveTo>
                  <a:pt x="27939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49680"/>
                </a:lnTo>
                <a:close/>
              </a:path>
              <a:path w="27940" h="3401059">
                <a:moveTo>
                  <a:pt x="27939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39" y="1306830"/>
                </a:lnTo>
                <a:lnTo>
                  <a:pt x="27939" y="1282700"/>
                </a:lnTo>
                <a:close/>
              </a:path>
              <a:path w="27940" h="3401059">
                <a:moveTo>
                  <a:pt x="27939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39" y="1358900"/>
                </a:lnTo>
                <a:lnTo>
                  <a:pt x="27939" y="1306830"/>
                </a:lnTo>
                <a:close/>
              </a:path>
              <a:path w="27940" h="3401059">
                <a:moveTo>
                  <a:pt x="27939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39" y="1376680"/>
                </a:lnTo>
                <a:lnTo>
                  <a:pt x="27939" y="1358900"/>
                </a:lnTo>
                <a:close/>
              </a:path>
              <a:path w="27940" h="3401059">
                <a:moveTo>
                  <a:pt x="27939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39" y="1948180"/>
                </a:lnTo>
                <a:lnTo>
                  <a:pt x="27939" y="1680210"/>
                </a:lnTo>
                <a:close/>
              </a:path>
              <a:path w="27940" h="3401059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3401059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3401059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3401059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3401059">
                <a:moveTo>
                  <a:pt x="27939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89"/>
                </a:lnTo>
                <a:close/>
              </a:path>
              <a:path w="27940" h="3401059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3401059">
                <a:moveTo>
                  <a:pt x="27939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39" y="1621789"/>
                </a:lnTo>
                <a:lnTo>
                  <a:pt x="27939" y="1615439"/>
                </a:lnTo>
                <a:close/>
              </a:path>
              <a:path w="27940" h="3401059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34010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4010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401059">
                <a:moveTo>
                  <a:pt x="27939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40"/>
                </a:lnTo>
                <a:close/>
              </a:path>
              <a:path w="27940" h="34010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401059">
                <a:moveTo>
                  <a:pt x="27939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90"/>
                </a:lnTo>
                <a:close/>
              </a:path>
              <a:path w="27940" h="34010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4010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4010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4010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4010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4010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4010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401059">
                <a:moveTo>
                  <a:pt x="27939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75739"/>
                </a:lnTo>
                <a:close/>
              </a:path>
              <a:path w="27940" h="3401059">
                <a:moveTo>
                  <a:pt x="27939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39" y="1474470"/>
                </a:lnTo>
                <a:lnTo>
                  <a:pt x="27939" y="1464310"/>
                </a:lnTo>
                <a:close/>
              </a:path>
              <a:path w="27940" h="3401059">
                <a:moveTo>
                  <a:pt x="27939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39" y="1463040"/>
                </a:lnTo>
                <a:lnTo>
                  <a:pt x="27939" y="1456690"/>
                </a:lnTo>
                <a:close/>
              </a:path>
              <a:path w="27940" h="3401059">
                <a:moveTo>
                  <a:pt x="27939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39" y="1455420"/>
                </a:lnTo>
                <a:lnTo>
                  <a:pt x="27939" y="1445260"/>
                </a:lnTo>
                <a:close/>
              </a:path>
              <a:path w="27940" h="3401059">
                <a:moveTo>
                  <a:pt x="27939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39" y="1443989"/>
                </a:lnTo>
                <a:lnTo>
                  <a:pt x="27939" y="1437640"/>
                </a:lnTo>
                <a:close/>
              </a:path>
              <a:path w="27940" h="3401059">
                <a:moveTo>
                  <a:pt x="27939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39" y="1436370"/>
                </a:lnTo>
                <a:lnTo>
                  <a:pt x="27939" y="1426210"/>
                </a:lnTo>
                <a:close/>
              </a:path>
              <a:path w="27940" h="3401059">
                <a:moveTo>
                  <a:pt x="27939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39" y="1424939"/>
                </a:lnTo>
                <a:lnTo>
                  <a:pt x="27939" y="1418590"/>
                </a:lnTo>
                <a:close/>
              </a:path>
              <a:path w="27940" h="3401059">
                <a:moveTo>
                  <a:pt x="27939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39" y="1417320"/>
                </a:lnTo>
                <a:lnTo>
                  <a:pt x="27939" y="1407160"/>
                </a:lnTo>
                <a:close/>
              </a:path>
              <a:path w="27940" h="3401059">
                <a:moveTo>
                  <a:pt x="27939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39" y="1405890"/>
                </a:lnTo>
                <a:lnTo>
                  <a:pt x="27939" y="1399539"/>
                </a:lnTo>
                <a:close/>
              </a:path>
              <a:path w="27940" h="34010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401059">
                <a:moveTo>
                  <a:pt x="27939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89"/>
                </a:lnTo>
                <a:close/>
              </a:path>
              <a:path w="27940" h="3401059">
                <a:moveTo>
                  <a:pt x="27939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77950"/>
                </a:lnTo>
                <a:close/>
              </a:path>
              <a:path w="27940" h="3401059">
                <a:moveTo>
                  <a:pt x="27939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39" y="2037080"/>
                </a:lnTo>
                <a:lnTo>
                  <a:pt x="27939" y="1948180"/>
                </a:lnTo>
                <a:close/>
              </a:path>
              <a:path w="27940" h="3401059">
                <a:moveTo>
                  <a:pt x="27939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39" y="2557780"/>
                </a:lnTo>
                <a:lnTo>
                  <a:pt x="27939" y="2550160"/>
                </a:lnTo>
                <a:close/>
              </a:path>
              <a:path w="27940" h="3401059">
                <a:moveTo>
                  <a:pt x="27939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39" y="2548890"/>
                </a:lnTo>
                <a:lnTo>
                  <a:pt x="27939" y="2122170"/>
                </a:lnTo>
                <a:close/>
              </a:path>
              <a:path w="27940" h="3401059">
                <a:moveTo>
                  <a:pt x="27939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39" y="2120900"/>
                </a:lnTo>
                <a:lnTo>
                  <a:pt x="27939" y="2103120"/>
                </a:lnTo>
                <a:close/>
              </a:path>
              <a:path w="27940" h="3401059">
                <a:moveTo>
                  <a:pt x="27939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39" y="2101850"/>
                </a:lnTo>
                <a:lnTo>
                  <a:pt x="27939" y="2084070"/>
                </a:lnTo>
                <a:close/>
              </a:path>
              <a:path w="27940" h="3401059">
                <a:moveTo>
                  <a:pt x="27939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39" y="2082800"/>
                </a:lnTo>
                <a:lnTo>
                  <a:pt x="27939" y="2061210"/>
                </a:lnTo>
                <a:close/>
              </a:path>
              <a:path w="27940" h="3401059">
                <a:moveTo>
                  <a:pt x="27939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39" y="2059939"/>
                </a:lnTo>
                <a:lnTo>
                  <a:pt x="27939" y="2042160"/>
                </a:lnTo>
                <a:close/>
              </a:path>
              <a:path w="27940" h="3401059">
                <a:moveTo>
                  <a:pt x="27939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39" y="2040889"/>
                </a:lnTo>
                <a:lnTo>
                  <a:pt x="27939" y="2038350"/>
                </a:lnTo>
                <a:close/>
              </a:path>
              <a:path w="27940" h="3401059">
                <a:moveTo>
                  <a:pt x="27939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39" y="2733040"/>
                </a:lnTo>
                <a:lnTo>
                  <a:pt x="27939" y="2557780"/>
                </a:lnTo>
                <a:close/>
              </a:path>
              <a:path w="27940" h="3401059">
                <a:moveTo>
                  <a:pt x="27939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39" y="3401060"/>
                </a:lnTo>
                <a:lnTo>
                  <a:pt x="27939" y="2733040"/>
                </a:lnTo>
                <a:close/>
              </a:path>
            </a:pathLst>
          </a:custGeom>
          <a:solidFill>
            <a:srgbClr val="1D39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449309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10159" y="0"/>
                </a:moveTo>
                <a:lnTo>
                  <a:pt x="0" y="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388359">
                <a:moveTo>
                  <a:pt x="2667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3388359">
                <a:moveTo>
                  <a:pt x="26670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65100"/>
                </a:lnTo>
                <a:close/>
              </a:path>
              <a:path w="26670" h="3388359">
                <a:moveTo>
                  <a:pt x="2667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70" y="196850"/>
                </a:lnTo>
                <a:lnTo>
                  <a:pt x="26670" y="184150"/>
                </a:lnTo>
                <a:close/>
              </a:path>
              <a:path w="26670" h="3388359">
                <a:moveTo>
                  <a:pt x="2667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70" y="209550"/>
                </a:lnTo>
                <a:lnTo>
                  <a:pt x="26670" y="196850"/>
                </a:lnTo>
                <a:close/>
              </a:path>
              <a:path w="26670" h="3388359">
                <a:moveTo>
                  <a:pt x="26670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9550"/>
                </a:lnTo>
                <a:close/>
              </a:path>
              <a:path w="26670" h="3388359">
                <a:moveTo>
                  <a:pt x="2667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70" y="247650"/>
                </a:lnTo>
                <a:lnTo>
                  <a:pt x="26670" y="241300"/>
                </a:lnTo>
                <a:close/>
              </a:path>
              <a:path w="26670" h="3388359">
                <a:moveTo>
                  <a:pt x="26670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70" y="260350"/>
                </a:lnTo>
                <a:lnTo>
                  <a:pt x="26670" y="247650"/>
                </a:lnTo>
                <a:close/>
              </a:path>
              <a:path w="26670" h="338835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388359">
                <a:moveTo>
                  <a:pt x="26670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3388359">
                <a:moveTo>
                  <a:pt x="26670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3388359">
                <a:moveTo>
                  <a:pt x="26670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04800"/>
                </a:lnTo>
                <a:close/>
              </a:path>
              <a:path w="26670" h="3388359">
                <a:moveTo>
                  <a:pt x="26670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74650"/>
                </a:lnTo>
                <a:close/>
              </a:path>
              <a:path w="26670" h="3388359">
                <a:moveTo>
                  <a:pt x="26670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70" y="417830"/>
                </a:lnTo>
                <a:lnTo>
                  <a:pt x="26670" y="412750"/>
                </a:lnTo>
                <a:close/>
              </a:path>
              <a:path w="26670" h="3388359">
                <a:moveTo>
                  <a:pt x="26670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70" y="424180"/>
                </a:lnTo>
                <a:lnTo>
                  <a:pt x="26670" y="417830"/>
                </a:lnTo>
                <a:close/>
              </a:path>
              <a:path w="26670" h="3388359">
                <a:moveTo>
                  <a:pt x="2667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70" y="430529"/>
                </a:lnTo>
                <a:lnTo>
                  <a:pt x="26670" y="424180"/>
                </a:lnTo>
                <a:close/>
              </a:path>
              <a:path w="26670" h="3388359">
                <a:moveTo>
                  <a:pt x="26670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0530"/>
                </a:lnTo>
                <a:close/>
              </a:path>
              <a:path w="26670" h="3388359">
                <a:moveTo>
                  <a:pt x="26670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70" y="474980"/>
                </a:lnTo>
                <a:lnTo>
                  <a:pt x="26670" y="457200"/>
                </a:lnTo>
                <a:close/>
              </a:path>
              <a:path w="26670" h="3388359">
                <a:moveTo>
                  <a:pt x="26670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4980"/>
                </a:lnTo>
                <a:close/>
              </a:path>
              <a:path w="26670" h="338835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3388359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3388359">
                <a:moveTo>
                  <a:pt x="26670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01650"/>
                </a:lnTo>
                <a:close/>
              </a:path>
              <a:path w="26670" h="3388359">
                <a:moveTo>
                  <a:pt x="26670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4830"/>
                </a:lnTo>
                <a:close/>
              </a:path>
              <a:path w="26670" h="3388359">
                <a:moveTo>
                  <a:pt x="26670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52450"/>
                </a:lnTo>
                <a:close/>
              </a:path>
              <a:path w="26670" h="3388359">
                <a:moveTo>
                  <a:pt x="26670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58800"/>
                </a:lnTo>
                <a:close/>
              </a:path>
              <a:path w="26670" h="3388359">
                <a:moveTo>
                  <a:pt x="26670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70" y="601979"/>
                </a:lnTo>
                <a:lnTo>
                  <a:pt x="26670" y="595630"/>
                </a:lnTo>
                <a:close/>
              </a:path>
              <a:path w="26670" h="3388359">
                <a:moveTo>
                  <a:pt x="26670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01980"/>
                </a:lnTo>
                <a:close/>
              </a:path>
              <a:path w="26670" h="338835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3388359">
                <a:moveTo>
                  <a:pt x="26670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80"/>
                </a:lnTo>
                <a:close/>
              </a:path>
              <a:path w="26670" h="3388359">
                <a:moveTo>
                  <a:pt x="26670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3388359">
                <a:moveTo>
                  <a:pt x="26670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5800"/>
                </a:lnTo>
                <a:close/>
              </a:path>
              <a:path w="26670" h="3388359">
                <a:moveTo>
                  <a:pt x="26670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70" y="716280"/>
                </a:lnTo>
                <a:lnTo>
                  <a:pt x="26670" y="690880"/>
                </a:lnTo>
                <a:close/>
              </a:path>
              <a:path w="26670" h="3388359">
                <a:moveTo>
                  <a:pt x="26670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16280"/>
                </a:lnTo>
                <a:close/>
              </a:path>
              <a:path w="26670" h="3388359">
                <a:moveTo>
                  <a:pt x="2667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86130"/>
                </a:lnTo>
                <a:close/>
              </a:path>
              <a:path w="26670" h="3388359">
                <a:moveTo>
                  <a:pt x="26670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92480"/>
                </a:lnTo>
                <a:close/>
              </a:path>
              <a:path w="26670" h="3388359">
                <a:moveTo>
                  <a:pt x="26670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0100"/>
                </a:lnTo>
                <a:close/>
              </a:path>
              <a:path w="26670" h="3388359">
                <a:moveTo>
                  <a:pt x="26670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1530"/>
                </a:lnTo>
                <a:close/>
              </a:path>
              <a:path w="26670" h="3388359">
                <a:moveTo>
                  <a:pt x="26670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38200"/>
                </a:lnTo>
                <a:close/>
              </a:path>
              <a:path w="26670" h="3388359">
                <a:moveTo>
                  <a:pt x="26670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70" y="1060450"/>
                </a:lnTo>
                <a:lnTo>
                  <a:pt x="26670" y="914400"/>
                </a:lnTo>
                <a:close/>
              </a:path>
              <a:path w="26670" h="3388359">
                <a:moveTo>
                  <a:pt x="26670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60450"/>
                </a:lnTo>
                <a:close/>
              </a:path>
              <a:path w="26670" h="3388359">
                <a:moveTo>
                  <a:pt x="26670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70" y="1136650"/>
                </a:lnTo>
                <a:lnTo>
                  <a:pt x="26670" y="1084580"/>
                </a:lnTo>
                <a:close/>
              </a:path>
              <a:path w="26670" h="3388359">
                <a:moveTo>
                  <a:pt x="26670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36650"/>
                </a:lnTo>
                <a:close/>
              </a:path>
              <a:path w="26670" h="3388359">
                <a:moveTo>
                  <a:pt x="26670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4430"/>
                </a:lnTo>
                <a:close/>
              </a:path>
              <a:path w="26670" h="338835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3388359">
                <a:moveTo>
                  <a:pt x="26670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70" y="1224280"/>
                </a:lnTo>
                <a:lnTo>
                  <a:pt x="26670" y="1193800"/>
                </a:lnTo>
                <a:close/>
              </a:path>
              <a:path w="26670" h="3388359">
                <a:moveTo>
                  <a:pt x="26670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3388359">
                <a:moveTo>
                  <a:pt x="26670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70" y="1236980"/>
                </a:lnTo>
                <a:lnTo>
                  <a:pt x="26670" y="1230630"/>
                </a:lnTo>
                <a:close/>
              </a:path>
              <a:path w="26670" h="3388359">
                <a:moveTo>
                  <a:pt x="26670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236980"/>
                </a:lnTo>
                <a:close/>
              </a:path>
              <a:path w="26670" h="3388359">
                <a:moveTo>
                  <a:pt x="26670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70000"/>
                </a:lnTo>
                <a:close/>
              </a:path>
              <a:path w="26670" h="3388359">
                <a:moveTo>
                  <a:pt x="26670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70" y="1346200"/>
                </a:lnTo>
                <a:lnTo>
                  <a:pt x="26670" y="1294130"/>
                </a:lnTo>
                <a:close/>
              </a:path>
              <a:path w="26670" h="3388359">
                <a:moveTo>
                  <a:pt x="26670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46200"/>
                </a:lnTo>
                <a:close/>
              </a:path>
              <a:path w="26670" h="3388359">
                <a:moveTo>
                  <a:pt x="26670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667510"/>
                </a:lnTo>
                <a:close/>
              </a:path>
              <a:path w="26670" h="3388359">
                <a:moveTo>
                  <a:pt x="2667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70" y="1666239"/>
                </a:lnTo>
                <a:lnTo>
                  <a:pt x="26670" y="1659889"/>
                </a:lnTo>
                <a:close/>
              </a:path>
              <a:path w="26670" h="338835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3388359">
                <a:moveTo>
                  <a:pt x="2667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338835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3388359">
                <a:moveTo>
                  <a:pt x="2667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89"/>
                </a:lnTo>
                <a:close/>
              </a:path>
              <a:path w="26670" h="338835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3388359">
                <a:moveTo>
                  <a:pt x="2667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39"/>
                </a:lnTo>
                <a:close/>
              </a:path>
              <a:path w="26670" h="338835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3388359">
                <a:moveTo>
                  <a:pt x="2667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89"/>
                </a:lnTo>
                <a:close/>
              </a:path>
              <a:path w="26670" h="338835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3388359">
                <a:moveTo>
                  <a:pt x="2667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70" y="1570989"/>
                </a:lnTo>
                <a:lnTo>
                  <a:pt x="26670" y="1564640"/>
                </a:lnTo>
                <a:close/>
              </a:path>
              <a:path w="26670" h="338835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3388359">
                <a:moveTo>
                  <a:pt x="2667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70" y="1551939"/>
                </a:lnTo>
                <a:lnTo>
                  <a:pt x="26670" y="1545590"/>
                </a:lnTo>
                <a:close/>
              </a:path>
              <a:path w="26670" h="3388359">
                <a:moveTo>
                  <a:pt x="2667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34160"/>
                </a:lnTo>
                <a:close/>
              </a:path>
              <a:path w="26670" h="3388359">
                <a:moveTo>
                  <a:pt x="2667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70" y="1532889"/>
                </a:lnTo>
                <a:lnTo>
                  <a:pt x="26670" y="1526539"/>
                </a:lnTo>
                <a:close/>
              </a:path>
              <a:path w="26670" h="3388359">
                <a:moveTo>
                  <a:pt x="2667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70" y="1525270"/>
                </a:lnTo>
                <a:lnTo>
                  <a:pt x="26670" y="1515110"/>
                </a:lnTo>
                <a:close/>
              </a:path>
              <a:path w="26670" h="3388359">
                <a:moveTo>
                  <a:pt x="2667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70" y="1513839"/>
                </a:lnTo>
                <a:lnTo>
                  <a:pt x="26670" y="1507489"/>
                </a:lnTo>
                <a:close/>
              </a:path>
              <a:path w="26670" h="3388359">
                <a:moveTo>
                  <a:pt x="2667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70" y="1506220"/>
                </a:lnTo>
                <a:lnTo>
                  <a:pt x="26670" y="1496060"/>
                </a:lnTo>
                <a:close/>
              </a:path>
              <a:path w="26670" h="3388359">
                <a:moveTo>
                  <a:pt x="26670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8440"/>
                </a:lnTo>
                <a:close/>
              </a:path>
              <a:path w="26670" h="3388359">
                <a:moveTo>
                  <a:pt x="2667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70" y="1487170"/>
                </a:lnTo>
                <a:lnTo>
                  <a:pt x="26670" y="1477010"/>
                </a:lnTo>
                <a:close/>
              </a:path>
              <a:path w="26670" h="3388359">
                <a:moveTo>
                  <a:pt x="26670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70" y="1475739"/>
                </a:lnTo>
                <a:lnTo>
                  <a:pt x="26670" y="1463039"/>
                </a:lnTo>
                <a:close/>
              </a:path>
              <a:path w="26670" h="33883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88359">
                <a:moveTo>
                  <a:pt x="26670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70" y="1450340"/>
                </a:lnTo>
                <a:lnTo>
                  <a:pt x="26670" y="1443990"/>
                </a:lnTo>
                <a:close/>
              </a:path>
              <a:path w="26670" h="33883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388359">
                <a:moveTo>
                  <a:pt x="2667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40"/>
                </a:lnTo>
                <a:close/>
              </a:path>
              <a:path w="26670" h="33883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388359">
                <a:moveTo>
                  <a:pt x="26670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90"/>
                </a:lnTo>
                <a:close/>
              </a:path>
              <a:path w="26670" h="33883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388359">
                <a:moveTo>
                  <a:pt x="26670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70" y="1393190"/>
                </a:lnTo>
                <a:lnTo>
                  <a:pt x="26670" y="1386839"/>
                </a:lnTo>
                <a:close/>
              </a:path>
              <a:path w="26670" h="33883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388359">
                <a:moveTo>
                  <a:pt x="26670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70" y="1374140"/>
                </a:lnTo>
                <a:lnTo>
                  <a:pt x="26670" y="1367789"/>
                </a:lnTo>
                <a:close/>
              </a:path>
              <a:path w="26670" h="3388359">
                <a:moveTo>
                  <a:pt x="26670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70" y="1366520"/>
                </a:lnTo>
                <a:lnTo>
                  <a:pt x="26670" y="1365250"/>
                </a:lnTo>
                <a:close/>
              </a:path>
              <a:path w="26670" h="3388359">
                <a:moveTo>
                  <a:pt x="26670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70" y="2024380"/>
                </a:lnTo>
                <a:lnTo>
                  <a:pt x="26670" y="1935480"/>
                </a:lnTo>
                <a:close/>
              </a:path>
              <a:path w="26670" h="3388359">
                <a:moveTo>
                  <a:pt x="26670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70" y="2545080"/>
                </a:lnTo>
                <a:lnTo>
                  <a:pt x="26670" y="2537460"/>
                </a:lnTo>
                <a:close/>
              </a:path>
              <a:path w="26670" h="3388359">
                <a:moveTo>
                  <a:pt x="26670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70" y="2536190"/>
                </a:lnTo>
                <a:lnTo>
                  <a:pt x="26670" y="2109470"/>
                </a:lnTo>
                <a:close/>
              </a:path>
              <a:path w="26670" h="3388359">
                <a:moveTo>
                  <a:pt x="26670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70" y="2108200"/>
                </a:lnTo>
                <a:lnTo>
                  <a:pt x="26670" y="2090420"/>
                </a:lnTo>
                <a:close/>
              </a:path>
              <a:path w="26670" h="3388359">
                <a:moveTo>
                  <a:pt x="26670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70" y="2089150"/>
                </a:lnTo>
                <a:lnTo>
                  <a:pt x="26670" y="2071370"/>
                </a:lnTo>
                <a:close/>
              </a:path>
              <a:path w="26670" h="3388359">
                <a:moveTo>
                  <a:pt x="26670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70" y="2070100"/>
                </a:lnTo>
                <a:lnTo>
                  <a:pt x="26670" y="2048510"/>
                </a:lnTo>
                <a:close/>
              </a:path>
              <a:path w="26670" h="3388359">
                <a:moveTo>
                  <a:pt x="26670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70" y="2047239"/>
                </a:lnTo>
                <a:lnTo>
                  <a:pt x="26670" y="2029460"/>
                </a:lnTo>
                <a:close/>
              </a:path>
              <a:path w="26670" h="3388359">
                <a:moveTo>
                  <a:pt x="26670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70" y="2028189"/>
                </a:lnTo>
                <a:lnTo>
                  <a:pt x="26670" y="2025650"/>
                </a:lnTo>
                <a:close/>
              </a:path>
              <a:path w="26670" h="3388359">
                <a:moveTo>
                  <a:pt x="26670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70" y="2720340"/>
                </a:lnTo>
                <a:lnTo>
                  <a:pt x="26670" y="2545080"/>
                </a:lnTo>
                <a:close/>
              </a:path>
              <a:path w="26670" h="3388359">
                <a:moveTo>
                  <a:pt x="26670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70" y="3388360"/>
                </a:lnTo>
                <a:lnTo>
                  <a:pt x="26670" y="2720340"/>
                </a:lnTo>
                <a:close/>
              </a:path>
            </a:pathLst>
          </a:custGeom>
          <a:solidFill>
            <a:srgbClr val="1D39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8475980" y="3469640"/>
            <a:ext cx="27940" cy="3375660"/>
          </a:xfrm>
          <a:custGeom>
            <a:avLst/>
            <a:gdLst/>
            <a:ahLst/>
            <a:cxnLst/>
            <a:rect l="l" t="t" r="r" b="b"/>
            <a:pathLst>
              <a:path w="27940" h="3375659">
                <a:moveTo>
                  <a:pt x="5080" y="0"/>
                </a:moveTo>
                <a:lnTo>
                  <a:pt x="0" y="0"/>
                </a:lnTo>
                <a:lnTo>
                  <a:pt x="0" y="139699"/>
                </a:lnTo>
                <a:lnTo>
                  <a:pt x="27940" y="1396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699"/>
                </a:lnTo>
                <a:lnTo>
                  <a:pt x="5080" y="12699"/>
                </a:lnTo>
                <a:lnTo>
                  <a:pt x="5080" y="0"/>
                </a:lnTo>
                <a:close/>
              </a:path>
              <a:path w="27940" h="3375659">
                <a:moveTo>
                  <a:pt x="27940" y="139700"/>
                </a:moveTo>
                <a:lnTo>
                  <a:pt x="0" y="1397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39700"/>
                </a:lnTo>
                <a:close/>
              </a:path>
              <a:path w="27940" h="3375659">
                <a:moveTo>
                  <a:pt x="27940" y="152399"/>
                </a:moveTo>
                <a:lnTo>
                  <a:pt x="0" y="152399"/>
                </a:lnTo>
                <a:lnTo>
                  <a:pt x="0" y="171449"/>
                </a:lnTo>
                <a:lnTo>
                  <a:pt x="27940" y="171449"/>
                </a:lnTo>
                <a:lnTo>
                  <a:pt x="27940" y="152399"/>
                </a:lnTo>
                <a:close/>
              </a:path>
              <a:path w="27940" h="3375659">
                <a:moveTo>
                  <a:pt x="27940" y="171450"/>
                </a:moveTo>
                <a:lnTo>
                  <a:pt x="0" y="171450"/>
                </a:lnTo>
                <a:lnTo>
                  <a:pt x="0" y="184149"/>
                </a:lnTo>
                <a:lnTo>
                  <a:pt x="27940" y="184149"/>
                </a:lnTo>
                <a:lnTo>
                  <a:pt x="27940" y="171450"/>
                </a:lnTo>
                <a:close/>
              </a:path>
              <a:path w="27940" h="3375659">
                <a:moveTo>
                  <a:pt x="27940" y="184150"/>
                </a:moveTo>
                <a:lnTo>
                  <a:pt x="0" y="184150"/>
                </a:lnTo>
                <a:lnTo>
                  <a:pt x="0" y="196849"/>
                </a:lnTo>
                <a:lnTo>
                  <a:pt x="27940" y="196849"/>
                </a:lnTo>
                <a:lnTo>
                  <a:pt x="27940" y="184150"/>
                </a:lnTo>
                <a:close/>
              </a:path>
              <a:path w="27940" h="3375659">
                <a:moveTo>
                  <a:pt x="27940" y="196849"/>
                </a:moveTo>
                <a:lnTo>
                  <a:pt x="0" y="196849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196849"/>
                </a:lnTo>
                <a:close/>
              </a:path>
              <a:path w="27940" h="3375659">
                <a:moveTo>
                  <a:pt x="27940" y="228600"/>
                </a:moveTo>
                <a:lnTo>
                  <a:pt x="0" y="228600"/>
                </a:lnTo>
                <a:lnTo>
                  <a:pt x="0" y="234949"/>
                </a:lnTo>
                <a:lnTo>
                  <a:pt x="27940" y="234949"/>
                </a:lnTo>
                <a:lnTo>
                  <a:pt x="27940" y="228600"/>
                </a:lnTo>
                <a:close/>
              </a:path>
              <a:path w="27940" h="3375659">
                <a:moveTo>
                  <a:pt x="27940" y="234949"/>
                </a:moveTo>
                <a:lnTo>
                  <a:pt x="0" y="234949"/>
                </a:lnTo>
                <a:lnTo>
                  <a:pt x="0" y="247649"/>
                </a:lnTo>
                <a:lnTo>
                  <a:pt x="27940" y="247649"/>
                </a:lnTo>
                <a:lnTo>
                  <a:pt x="27940" y="234949"/>
                </a:lnTo>
                <a:close/>
              </a:path>
              <a:path w="27940" h="3375659">
                <a:moveTo>
                  <a:pt x="27940" y="247649"/>
                </a:moveTo>
                <a:lnTo>
                  <a:pt x="0" y="247649"/>
                </a:lnTo>
                <a:lnTo>
                  <a:pt x="0" y="253999"/>
                </a:lnTo>
                <a:lnTo>
                  <a:pt x="27940" y="253999"/>
                </a:lnTo>
                <a:lnTo>
                  <a:pt x="27940" y="247649"/>
                </a:lnTo>
                <a:close/>
              </a:path>
              <a:path w="27940" h="3375659">
                <a:moveTo>
                  <a:pt x="27940" y="253999"/>
                </a:moveTo>
                <a:lnTo>
                  <a:pt x="0" y="253999"/>
                </a:lnTo>
                <a:lnTo>
                  <a:pt x="0" y="266699"/>
                </a:lnTo>
                <a:lnTo>
                  <a:pt x="27940" y="266699"/>
                </a:lnTo>
                <a:lnTo>
                  <a:pt x="27940" y="253999"/>
                </a:lnTo>
                <a:close/>
              </a:path>
              <a:path w="27940" h="3375659">
                <a:moveTo>
                  <a:pt x="27940" y="266700"/>
                </a:moveTo>
                <a:lnTo>
                  <a:pt x="0" y="266700"/>
                </a:lnTo>
                <a:lnTo>
                  <a:pt x="0" y="292099"/>
                </a:lnTo>
                <a:lnTo>
                  <a:pt x="27940" y="292099"/>
                </a:lnTo>
                <a:lnTo>
                  <a:pt x="27940" y="266700"/>
                </a:lnTo>
                <a:close/>
              </a:path>
              <a:path w="27940" h="3375659">
                <a:moveTo>
                  <a:pt x="27940" y="292099"/>
                </a:moveTo>
                <a:lnTo>
                  <a:pt x="0" y="292099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292099"/>
                </a:lnTo>
                <a:close/>
              </a:path>
              <a:path w="27940" h="3375659">
                <a:moveTo>
                  <a:pt x="27940" y="361949"/>
                </a:moveTo>
                <a:lnTo>
                  <a:pt x="0" y="361949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61949"/>
                </a:lnTo>
                <a:close/>
              </a:path>
              <a:path w="27940" h="3375659">
                <a:moveTo>
                  <a:pt x="27940" y="400050"/>
                </a:moveTo>
                <a:lnTo>
                  <a:pt x="0" y="400050"/>
                </a:lnTo>
                <a:lnTo>
                  <a:pt x="0" y="405129"/>
                </a:lnTo>
                <a:lnTo>
                  <a:pt x="27940" y="405129"/>
                </a:lnTo>
                <a:lnTo>
                  <a:pt x="27940" y="400050"/>
                </a:lnTo>
                <a:close/>
              </a:path>
              <a:path w="27940" h="3375659">
                <a:moveTo>
                  <a:pt x="27940" y="405129"/>
                </a:moveTo>
                <a:lnTo>
                  <a:pt x="0" y="405129"/>
                </a:lnTo>
                <a:lnTo>
                  <a:pt x="0" y="411479"/>
                </a:lnTo>
                <a:lnTo>
                  <a:pt x="27940" y="411479"/>
                </a:lnTo>
                <a:lnTo>
                  <a:pt x="27940" y="405129"/>
                </a:lnTo>
                <a:close/>
              </a:path>
              <a:path w="27940" h="3375659">
                <a:moveTo>
                  <a:pt x="27940" y="411479"/>
                </a:moveTo>
                <a:lnTo>
                  <a:pt x="0" y="411479"/>
                </a:lnTo>
                <a:lnTo>
                  <a:pt x="0" y="417829"/>
                </a:lnTo>
                <a:lnTo>
                  <a:pt x="27940" y="417829"/>
                </a:lnTo>
                <a:lnTo>
                  <a:pt x="27940" y="411479"/>
                </a:lnTo>
                <a:close/>
              </a:path>
              <a:path w="27940" h="3375659">
                <a:moveTo>
                  <a:pt x="27940" y="417830"/>
                </a:moveTo>
                <a:lnTo>
                  <a:pt x="0" y="41783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17830"/>
                </a:lnTo>
                <a:close/>
              </a:path>
              <a:path w="27940" h="3375659">
                <a:moveTo>
                  <a:pt x="27940" y="444500"/>
                </a:moveTo>
                <a:lnTo>
                  <a:pt x="0" y="444500"/>
                </a:lnTo>
                <a:lnTo>
                  <a:pt x="0" y="462279"/>
                </a:lnTo>
                <a:lnTo>
                  <a:pt x="27940" y="462279"/>
                </a:lnTo>
                <a:lnTo>
                  <a:pt x="27940" y="444500"/>
                </a:lnTo>
                <a:close/>
              </a:path>
              <a:path w="27940" h="3375659">
                <a:moveTo>
                  <a:pt x="2794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2279"/>
                </a:lnTo>
                <a:close/>
              </a:path>
              <a:path w="27940" h="3375659">
                <a:moveTo>
                  <a:pt x="27940" y="469900"/>
                </a:moveTo>
                <a:lnTo>
                  <a:pt x="0" y="469900"/>
                </a:lnTo>
                <a:lnTo>
                  <a:pt x="0" y="482599"/>
                </a:lnTo>
                <a:lnTo>
                  <a:pt x="27940" y="482599"/>
                </a:lnTo>
                <a:lnTo>
                  <a:pt x="27940" y="469900"/>
                </a:lnTo>
                <a:close/>
              </a:path>
              <a:path w="27940" h="3375659">
                <a:moveTo>
                  <a:pt x="27940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82600"/>
                </a:lnTo>
                <a:close/>
              </a:path>
              <a:path w="27940" h="3375659">
                <a:moveTo>
                  <a:pt x="27940" y="488950"/>
                </a:moveTo>
                <a:lnTo>
                  <a:pt x="0" y="488950"/>
                </a:lnTo>
                <a:lnTo>
                  <a:pt x="0" y="532129"/>
                </a:lnTo>
                <a:lnTo>
                  <a:pt x="27940" y="532129"/>
                </a:lnTo>
                <a:lnTo>
                  <a:pt x="27940" y="488950"/>
                </a:lnTo>
                <a:close/>
              </a:path>
              <a:path w="27940" h="3375659">
                <a:moveTo>
                  <a:pt x="27940" y="532130"/>
                </a:moveTo>
                <a:lnTo>
                  <a:pt x="0" y="532130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32130"/>
                </a:lnTo>
                <a:close/>
              </a:path>
              <a:path w="27940" h="3375659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3375659">
                <a:moveTo>
                  <a:pt x="27940" y="546099"/>
                </a:moveTo>
                <a:lnTo>
                  <a:pt x="0" y="54609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46099"/>
                </a:lnTo>
                <a:close/>
              </a:path>
              <a:path w="27940" h="3375659">
                <a:moveTo>
                  <a:pt x="2794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40" y="589279"/>
                </a:lnTo>
                <a:lnTo>
                  <a:pt x="27940" y="582929"/>
                </a:lnTo>
                <a:close/>
              </a:path>
              <a:path w="27940" h="3375659">
                <a:moveTo>
                  <a:pt x="27940" y="589279"/>
                </a:moveTo>
                <a:lnTo>
                  <a:pt x="0" y="589279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589279"/>
                </a:lnTo>
                <a:close/>
              </a:path>
              <a:path w="27940" h="3375659">
                <a:moveTo>
                  <a:pt x="27940" y="621029"/>
                </a:moveTo>
                <a:lnTo>
                  <a:pt x="0" y="621029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21029"/>
                </a:lnTo>
                <a:close/>
              </a:path>
              <a:path w="27940" h="337565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3375659">
                <a:moveTo>
                  <a:pt x="27940" y="634999"/>
                </a:moveTo>
                <a:lnTo>
                  <a:pt x="0" y="634999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34999"/>
                </a:lnTo>
                <a:close/>
              </a:path>
              <a:path w="27940" h="3375659">
                <a:moveTo>
                  <a:pt x="27940" y="673099"/>
                </a:moveTo>
                <a:lnTo>
                  <a:pt x="0" y="673099"/>
                </a:lnTo>
                <a:lnTo>
                  <a:pt x="0" y="678179"/>
                </a:lnTo>
                <a:lnTo>
                  <a:pt x="27940" y="678179"/>
                </a:lnTo>
                <a:lnTo>
                  <a:pt x="27940" y="673099"/>
                </a:lnTo>
                <a:close/>
              </a:path>
              <a:path w="27940" h="3375659">
                <a:moveTo>
                  <a:pt x="27940" y="678180"/>
                </a:moveTo>
                <a:lnTo>
                  <a:pt x="0" y="678180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78180"/>
                </a:lnTo>
                <a:close/>
              </a:path>
              <a:path w="27940" h="3375659">
                <a:moveTo>
                  <a:pt x="27940" y="703579"/>
                </a:moveTo>
                <a:lnTo>
                  <a:pt x="0" y="703579"/>
                </a:lnTo>
                <a:lnTo>
                  <a:pt x="0" y="773429"/>
                </a:lnTo>
                <a:lnTo>
                  <a:pt x="27940" y="773429"/>
                </a:lnTo>
                <a:lnTo>
                  <a:pt x="27940" y="703579"/>
                </a:lnTo>
                <a:close/>
              </a:path>
              <a:path w="27940" h="3375659">
                <a:moveTo>
                  <a:pt x="2794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7940" y="779779"/>
                </a:lnTo>
                <a:lnTo>
                  <a:pt x="27940" y="773430"/>
                </a:lnTo>
                <a:close/>
              </a:path>
              <a:path w="27940" h="3375659">
                <a:moveTo>
                  <a:pt x="27940" y="779779"/>
                </a:moveTo>
                <a:lnTo>
                  <a:pt x="0" y="779779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79"/>
                </a:lnTo>
                <a:close/>
              </a:path>
              <a:path w="27940" h="3375659">
                <a:moveTo>
                  <a:pt x="27940" y="787399"/>
                </a:moveTo>
                <a:lnTo>
                  <a:pt x="0" y="787399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87399"/>
                </a:lnTo>
                <a:close/>
              </a:path>
              <a:path w="27940" h="3375659">
                <a:moveTo>
                  <a:pt x="27940" y="798830"/>
                </a:moveTo>
                <a:lnTo>
                  <a:pt x="0" y="798830"/>
                </a:lnTo>
                <a:lnTo>
                  <a:pt x="0" y="825499"/>
                </a:lnTo>
                <a:lnTo>
                  <a:pt x="27940" y="825499"/>
                </a:lnTo>
                <a:lnTo>
                  <a:pt x="27940" y="798830"/>
                </a:lnTo>
                <a:close/>
              </a:path>
              <a:path w="27940" h="3375659">
                <a:moveTo>
                  <a:pt x="27940" y="825499"/>
                </a:moveTo>
                <a:lnTo>
                  <a:pt x="0" y="825499"/>
                </a:lnTo>
                <a:lnTo>
                  <a:pt x="0" y="901699"/>
                </a:lnTo>
                <a:lnTo>
                  <a:pt x="27940" y="901699"/>
                </a:lnTo>
                <a:lnTo>
                  <a:pt x="27940" y="825499"/>
                </a:lnTo>
                <a:close/>
              </a:path>
              <a:path w="27940" h="3375659">
                <a:moveTo>
                  <a:pt x="27940" y="901700"/>
                </a:moveTo>
                <a:lnTo>
                  <a:pt x="0" y="901700"/>
                </a:lnTo>
                <a:lnTo>
                  <a:pt x="0" y="1047749"/>
                </a:lnTo>
                <a:lnTo>
                  <a:pt x="27940" y="1047749"/>
                </a:lnTo>
                <a:lnTo>
                  <a:pt x="27940" y="901700"/>
                </a:lnTo>
                <a:close/>
              </a:path>
              <a:path w="27940" h="3375659">
                <a:moveTo>
                  <a:pt x="27940" y="1047750"/>
                </a:moveTo>
                <a:lnTo>
                  <a:pt x="0" y="104775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7750"/>
                </a:lnTo>
                <a:close/>
              </a:path>
              <a:path w="27940" h="3375659">
                <a:moveTo>
                  <a:pt x="27940" y="1071880"/>
                </a:moveTo>
                <a:lnTo>
                  <a:pt x="0" y="1071880"/>
                </a:lnTo>
                <a:lnTo>
                  <a:pt x="0" y="1123949"/>
                </a:lnTo>
                <a:lnTo>
                  <a:pt x="27940" y="1123949"/>
                </a:lnTo>
                <a:lnTo>
                  <a:pt x="27940" y="1071880"/>
                </a:lnTo>
                <a:close/>
              </a:path>
              <a:path w="27940" h="3375659">
                <a:moveTo>
                  <a:pt x="27940" y="1123949"/>
                </a:moveTo>
                <a:lnTo>
                  <a:pt x="0" y="112394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23949"/>
                </a:lnTo>
                <a:close/>
              </a:path>
              <a:path w="27940" h="3375659">
                <a:moveTo>
                  <a:pt x="27940" y="1141730"/>
                </a:moveTo>
                <a:lnTo>
                  <a:pt x="0" y="1141730"/>
                </a:lnTo>
                <a:lnTo>
                  <a:pt x="0" y="1154429"/>
                </a:lnTo>
                <a:lnTo>
                  <a:pt x="27940" y="1154429"/>
                </a:lnTo>
                <a:lnTo>
                  <a:pt x="27940" y="1141730"/>
                </a:lnTo>
                <a:close/>
              </a:path>
              <a:path w="27940" h="3375659">
                <a:moveTo>
                  <a:pt x="27940" y="1154430"/>
                </a:moveTo>
                <a:lnTo>
                  <a:pt x="0" y="1154430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54430"/>
                </a:lnTo>
                <a:close/>
              </a:path>
              <a:path w="27940" h="3375659">
                <a:moveTo>
                  <a:pt x="27940" y="1181100"/>
                </a:moveTo>
                <a:lnTo>
                  <a:pt x="0" y="11811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81100"/>
                </a:lnTo>
                <a:close/>
              </a:path>
              <a:path w="27940" h="3375659">
                <a:moveTo>
                  <a:pt x="27940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7940" y="1217929"/>
                </a:lnTo>
                <a:lnTo>
                  <a:pt x="27940" y="1211579"/>
                </a:lnTo>
                <a:close/>
              </a:path>
              <a:path w="27940" h="3375659">
                <a:moveTo>
                  <a:pt x="27940" y="1217929"/>
                </a:moveTo>
                <a:lnTo>
                  <a:pt x="0" y="121792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7929"/>
                </a:lnTo>
                <a:close/>
              </a:path>
              <a:path w="27940" h="3375659">
                <a:moveTo>
                  <a:pt x="27940" y="1224279"/>
                </a:moveTo>
                <a:lnTo>
                  <a:pt x="0" y="1224279"/>
                </a:lnTo>
                <a:lnTo>
                  <a:pt x="0" y="1257299"/>
                </a:lnTo>
                <a:lnTo>
                  <a:pt x="27940" y="1257299"/>
                </a:lnTo>
                <a:lnTo>
                  <a:pt x="27940" y="1224279"/>
                </a:lnTo>
                <a:close/>
              </a:path>
              <a:path w="27940" h="3375659">
                <a:moveTo>
                  <a:pt x="27940" y="1257299"/>
                </a:moveTo>
                <a:lnTo>
                  <a:pt x="0" y="125729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57299"/>
                </a:lnTo>
                <a:close/>
              </a:path>
              <a:path w="27940" h="3375659">
                <a:moveTo>
                  <a:pt x="27940" y="1281430"/>
                </a:moveTo>
                <a:lnTo>
                  <a:pt x="0" y="1281430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281430"/>
                </a:lnTo>
                <a:close/>
              </a:path>
              <a:path w="27940" h="3375659">
                <a:moveTo>
                  <a:pt x="27940" y="1333500"/>
                </a:moveTo>
                <a:lnTo>
                  <a:pt x="0" y="1333500"/>
                </a:lnTo>
                <a:lnTo>
                  <a:pt x="0" y="1351279"/>
                </a:lnTo>
                <a:lnTo>
                  <a:pt x="27940" y="1351279"/>
                </a:lnTo>
                <a:lnTo>
                  <a:pt x="27940" y="1333500"/>
                </a:lnTo>
                <a:close/>
              </a:path>
              <a:path w="27940" h="3375659">
                <a:moveTo>
                  <a:pt x="27940" y="1654809"/>
                </a:moveTo>
                <a:lnTo>
                  <a:pt x="0" y="1654809"/>
                </a:lnTo>
                <a:lnTo>
                  <a:pt x="0" y="1922779"/>
                </a:lnTo>
                <a:lnTo>
                  <a:pt x="27940" y="1922779"/>
                </a:lnTo>
                <a:lnTo>
                  <a:pt x="27940" y="1654809"/>
                </a:lnTo>
                <a:close/>
              </a:path>
              <a:path w="27940" h="3375659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3375659">
                <a:moveTo>
                  <a:pt x="27940" y="1635759"/>
                </a:moveTo>
                <a:lnTo>
                  <a:pt x="0" y="1635759"/>
                </a:lnTo>
                <a:lnTo>
                  <a:pt x="0" y="1645919"/>
                </a:lnTo>
                <a:lnTo>
                  <a:pt x="27940" y="1645919"/>
                </a:lnTo>
                <a:lnTo>
                  <a:pt x="27940" y="1635759"/>
                </a:lnTo>
                <a:close/>
              </a:path>
              <a:path w="27940" h="3375659">
                <a:moveTo>
                  <a:pt x="27940" y="1628139"/>
                </a:moveTo>
                <a:lnTo>
                  <a:pt x="0" y="1628139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39"/>
                </a:lnTo>
                <a:close/>
              </a:path>
              <a:path w="27940" h="3375659">
                <a:moveTo>
                  <a:pt x="27940" y="1616709"/>
                </a:moveTo>
                <a:lnTo>
                  <a:pt x="0" y="1616709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09"/>
                </a:lnTo>
                <a:close/>
              </a:path>
              <a:path w="27940" h="3375659">
                <a:moveTo>
                  <a:pt x="2794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89"/>
                </a:lnTo>
                <a:close/>
              </a:path>
              <a:path w="27940" h="3375659">
                <a:moveTo>
                  <a:pt x="2794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40" y="1607819"/>
                </a:lnTo>
                <a:lnTo>
                  <a:pt x="27940" y="1597660"/>
                </a:lnTo>
                <a:close/>
              </a:path>
              <a:path w="27940" h="3375659">
                <a:moveTo>
                  <a:pt x="2794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40" y="1596389"/>
                </a:lnTo>
                <a:lnTo>
                  <a:pt x="27940" y="1590039"/>
                </a:lnTo>
                <a:close/>
              </a:path>
              <a:path w="27940" h="3375659">
                <a:moveTo>
                  <a:pt x="27940" y="1578609"/>
                </a:moveTo>
                <a:lnTo>
                  <a:pt x="0" y="1578609"/>
                </a:lnTo>
                <a:lnTo>
                  <a:pt x="0" y="1588769"/>
                </a:lnTo>
                <a:lnTo>
                  <a:pt x="27940" y="1588769"/>
                </a:lnTo>
                <a:lnTo>
                  <a:pt x="27940" y="1578609"/>
                </a:lnTo>
                <a:close/>
              </a:path>
              <a:path w="27940" h="3375659">
                <a:moveTo>
                  <a:pt x="2794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40" y="1577339"/>
                </a:lnTo>
                <a:lnTo>
                  <a:pt x="27940" y="1570989"/>
                </a:lnTo>
                <a:close/>
              </a:path>
              <a:path w="27940" h="3375659">
                <a:moveTo>
                  <a:pt x="27940" y="1559559"/>
                </a:moveTo>
                <a:lnTo>
                  <a:pt x="0" y="1559559"/>
                </a:lnTo>
                <a:lnTo>
                  <a:pt x="0" y="1569719"/>
                </a:lnTo>
                <a:lnTo>
                  <a:pt x="27940" y="1569719"/>
                </a:lnTo>
                <a:lnTo>
                  <a:pt x="27940" y="1559559"/>
                </a:lnTo>
                <a:close/>
              </a:path>
              <a:path w="27940" h="3375659">
                <a:moveTo>
                  <a:pt x="2794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551939"/>
                </a:lnTo>
                <a:close/>
              </a:path>
              <a:path w="27940" h="3375659">
                <a:moveTo>
                  <a:pt x="2794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40" y="1550669"/>
                </a:lnTo>
                <a:lnTo>
                  <a:pt x="27940" y="1540509"/>
                </a:lnTo>
                <a:close/>
              </a:path>
              <a:path w="27940" h="3375659">
                <a:moveTo>
                  <a:pt x="2794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40" y="1539239"/>
                </a:lnTo>
                <a:lnTo>
                  <a:pt x="27940" y="1532889"/>
                </a:lnTo>
                <a:close/>
              </a:path>
              <a:path w="27940" h="3375659">
                <a:moveTo>
                  <a:pt x="2794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7940" y="1531619"/>
                </a:lnTo>
                <a:lnTo>
                  <a:pt x="27940" y="1521459"/>
                </a:lnTo>
                <a:close/>
              </a:path>
              <a:path w="27940" h="3375659">
                <a:moveTo>
                  <a:pt x="2794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7940" y="1520189"/>
                </a:lnTo>
                <a:lnTo>
                  <a:pt x="27940" y="1513839"/>
                </a:lnTo>
                <a:close/>
              </a:path>
              <a:path w="27940" h="3375659">
                <a:moveTo>
                  <a:pt x="27940" y="1502410"/>
                </a:moveTo>
                <a:lnTo>
                  <a:pt x="0" y="1502410"/>
                </a:lnTo>
                <a:lnTo>
                  <a:pt x="0" y="1512569"/>
                </a:lnTo>
                <a:lnTo>
                  <a:pt x="27940" y="1512569"/>
                </a:lnTo>
                <a:lnTo>
                  <a:pt x="27940" y="1502410"/>
                </a:lnTo>
                <a:close/>
              </a:path>
              <a:path w="27940" h="3375659">
                <a:moveTo>
                  <a:pt x="2794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7940" y="1501139"/>
                </a:lnTo>
                <a:lnTo>
                  <a:pt x="27940" y="1494789"/>
                </a:lnTo>
                <a:close/>
              </a:path>
              <a:path w="27940" h="3375659">
                <a:moveTo>
                  <a:pt x="2794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7940" y="1493519"/>
                </a:lnTo>
                <a:lnTo>
                  <a:pt x="27940" y="1483359"/>
                </a:lnTo>
                <a:close/>
              </a:path>
              <a:path w="27940" h="3375659">
                <a:moveTo>
                  <a:pt x="2794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7940" y="1482089"/>
                </a:lnTo>
                <a:lnTo>
                  <a:pt x="27940" y="1475739"/>
                </a:lnTo>
                <a:close/>
              </a:path>
              <a:path w="27940" h="3375659">
                <a:moveTo>
                  <a:pt x="27940" y="1464309"/>
                </a:moveTo>
                <a:lnTo>
                  <a:pt x="0" y="1464309"/>
                </a:lnTo>
                <a:lnTo>
                  <a:pt x="0" y="1474469"/>
                </a:lnTo>
                <a:lnTo>
                  <a:pt x="27940" y="1474469"/>
                </a:lnTo>
                <a:lnTo>
                  <a:pt x="27940" y="1464309"/>
                </a:lnTo>
                <a:close/>
              </a:path>
              <a:path w="27940" h="3375659">
                <a:moveTo>
                  <a:pt x="27940" y="1450339"/>
                </a:moveTo>
                <a:lnTo>
                  <a:pt x="0" y="1450339"/>
                </a:lnTo>
                <a:lnTo>
                  <a:pt x="0" y="1463039"/>
                </a:lnTo>
                <a:lnTo>
                  <a:pt x="27940" y="1463039"/>
                </a:lnTo>
                <a:lnTo>
                  <a:pt x="27940" y="1450339"/>
                </a:lnTo>
                <a:close/>
              </a:path>
              <a:path w="27940" h="33756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3756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375659">
                <a:moveTo>
                  <a:pt x="27940" y="1419860"/>
                </a:moveTo>
                <a:lnTo>
                  <a:pt x="0" y="1419860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60"/>
                </a:lnTo>
                <a:close/>
              </a:path>
              <a:path w="27940" h="33756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375659">
                <a:moveTo>
                  <a:pt x="27940" y="1400809"/>
                </a:moveTo>
                <a:lnTo>
                  <a:pt x="0" y="1400809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09"/>
                </a:lnTo>
                <a:close/>
              </a:path>
              <a:path w="27940" h="33756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375659">
                <a:moveTo>
                  <a:pt x="27940" y="1381759"/>
                </a:moveTo>
                <a:lnTo>
                  <a:pt x="0" y="1381759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59"/>
                </a:lnTo>
                <a:close/>
              </a:path>
              <a:path w="27940" h="33756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375659">
                <a:moveTo>
                  <a:pt x="27940" y="1362709"/>
                </a:moveTo>
                <a:lnTo>
                  <a:pt x="0" y="1362709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09"/>
                </a:lnTo>
                <a:close/>
              </a:path>
              <a:path w="27940" h="33756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375659">
                <a:moveTo>
                  <a:pt x="27940" y="1352549"/>
                </a:moveTo>
                <a:lnTo>
                  <a:pt x="0" y="135254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52549"/>
                </a:lnTo>
                <a:close/>
              </a:path>
              <a:path w="27940" h="3375659">
                <a:moveTo>
                  <a:pt x="27940" y="1922779"/>
                </a:moveTo>
                <a:lnTo>
                  <a:pt x="0" y="1922779"/>
                </a:lnTo>
                <a:lnTo>
                  <a:pt x="0" y="2011679"/>
                </a:lnTo>
                <a:lnTo>
                  <a:pt x="27940" y="2011679"/>
                </a:lnTo>
                <a:lnTo>
                  <a:pt x="27940" y="1922779"/>
                </a:lnTo>
                <a:close/>
              </a:path>
              <a:path w="27940" h="3375659">
                <a:moveTo>
                  <a:pt x="27940" y="2524759"/>
                </a:moveTo>
                <a:lnTo>
                  <a:pt x="0" y="2524759"/>
                </a:lnTo>
                <a:lnTo>
                  <a:pt x="0" y="2532379"/>
                </a:lnTo>
                <a:lnTo>
                  <a:pt x="27940" y="2532379"/>
                </a:lnTo>
                <a:lnTo>
                  <a:pt x="27940" y="2524759"/>
                </a:lnTo>
                <a:close/>
              </a:path>
              <a:path w="27940" h="3375659">
                <a:moveTo>
                  <a:pt x="27940" y="2096769"/>
                </a:moveTo>
                <a:lnTo>
                  <a:pt x="0" y="2096769"/>
                </a:lnTo>
                <a:lnTo>
                  <a:pt x="0" y="2523489"/>
                </a:lnTo>
                <a:lnTo>
                  <a:pt x="27940" y="2523489"/>
                </a:lnTo>
                <a:lnTo>
                  <a:pt x="27940" y="2096769"/>
                </a:lnTo>
                <a:close/>
              </a:path>
              <a:path w="27940" h="3375659">
                <a:moveTo>
                  <a:pt x="27940" y="2077719"/>
                </a:moveTo>
                <a:lnTo>
                  <a:pt x="0" y="2077719"/>
                </a:lnTo>
                <a:lnTo>
                  <a:pt x="0" y="2095499"/>
                </a:lnTo>
                <a:lnTo>
                  <a:pt x="27940" y="2095499"/>
                </a:lnTo>
                <a:lnTo>
                  <a:pt x="27940" y="2077719"/>
                </a:lnTo>
                <a:close/>
              </a:path>
              <a:path w="27940" h="3375659">
                <a:moveTo>
                  <a:pt x="27940" y="2058669"/>
                </a:moveTo>
                <a:lnTo>
                  <a:pt x="0" y="2058669"/>
                </a:lnTo>
                <a:lnTo>
                  <a:pt x="0" y="2076449"/>
                </a:lnTo>
                <a:lnTo>
                  <a:pt x="27940" y="2076449"/>
                </a:lnTo>
                <a:lnTo>
                  <a:pt x="27940" y="2058669"/>
                </a:lnTo>
                <a:close/>
              </a:path>
              <a:path w="27940" h="3375659">
                <a:moveTo>
                  <a:pt x="27940" y="2035809"/>
                </a:moveTo>
                <a:lnTo>
                  <a:pt x="0" y="2035809"/>
                </a:lnTo>
                <a:lnTo>
                  <a:pt x="0" y="2057399"/>
                </a:lnTo>
                <a:lnTo>
                  <a:pt x="27940" y="2057399"/>
                </a:lnTo>
                <a:lnTo>
                  <a:pt x="27940" y="2035809"/>
                </a:lnTo>
                <a:close/>
              </a:path>
              <a:path w="27940" h="3375659">
                <a:moveTo>
                  <a:pt x="27940" y="2016759"/>
                </a:moveTo>
                <a:lnTo>
                  <a:pt x="0" y="2016759"/>
                </a:lnTo>
                <a:lnTo>
                  <a:pt x="0" y="2034539"/>
                </a:lnTo>
                <a:lnTo>
                  <a:pt x="27940" y="2034539"/>
                </a:lnTo>
                <a:lnTo>
                  <a:pt x="27940" y="2016759"/>
                </a:lnTo>
                <a:close/>
              </a:path>
              <a:path w="27940" h="3375659">
                <a:moveTo>
                  <a:pt x="27940" y="2012949"/>
                </a:moveTo>
                <a:lnTo>
                  <a:pt x="0" y="2012949"/>
                </a:lnTo>
                <a:lnTo>
                  <a:pt x="0" y="2015489"/>
                </a:lnTo>
                <a:lnTo>
                  <a:pt x="27940" y="2015489"/>
                </a:lnTo>
                <a:lnTo>
                  <a:pt x="27940" y="2012949"/>
                </a:lnTo>
                <a:close/>
              </a:path>
              <a:path w="27940" h="3375659">
                <a:moveTo>
                  <a:pt x="27940" y="2532379"/>
                </a:moveTo>
                <a:lnTo>
                  <a:pt x="0" y="2532379"/>
                </a:lnTo>
                <a:lnTo>
                  <a:pt x="0" y="2707639"/>
                </a:lnTo>
                <a:lnTo>
                  <a:pt x="27940" y="2707639"/>
                </a:lnTo>
                <a:lnTo>
                  <a:pt x="27940" y="2532379"/>
                </a:lnTo>
                <a:close/>
              </a:path>
              <a:path w="27940" h="3375659">
                <a:moveTo>
                  <a:pt x="27940" y="2707640"/>
                </a:moveTo>
                <a:lnTo>
                  <a:pt x="0" y="2707640"/>
                </a:lnTo>
                <a:lnTo>
                  <a:pt x="0" y="3375659"/>
                </a:lnTo>
                <a:lnTo>
                  <a:pt x="27940" y="3375659"/>
                </a:lnTo>
                <a:lnTo>
                  <a:pt x="27940" y="2707640"/>
                </a:lnTo>
                <a:close/>
              </a:path>
            </a:pathLst>
          </a:custGeom>
          <a:solidFill>
            <a:srgbClr val="1C38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503919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9050" y="0"/>
                </a:moveTo>
                <a:lnTo>
                  <a:pt x="0" y="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3350259">
                <a:moveTo>
                  <a:pt x="27939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114300"/>
                </a:lnTo>
                <a:close/>
              </a:path>
              <a:path w="27940" h="3350259">
                <a:moveTo>
                  <a:pt x="27939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27000"/>
                </a:lnTo>
                <a:close/>
              </a:path>
              <a:path w="27940" h="3350259">
                <a:moveTo>
                  <a:pt x="2793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39" y="158750"/>
                </a:lnTo>
                <a:lnTo>
                  <a:pt x="27939" y="146050"/>
                </a:lnTo>
                <a:close/>
              </a:path>
              <a:path w="27940" h="3350259">
                <a:moveTo>
                  <a:pt x="27939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39" y="171450"/>
                </a:lnTo>
                <a:lnTo>
                  <a:pt x="27939" y="158750"/>
                </a:lnTo>
                <a:close/>
              </a:path>
              <a:path w="27940" h="3350259">
                <a:moveTo>
                  <a:pt x="27939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71450"/>
                </a:lnTo>
                <a:close/>
              </a:path>
              <a:path w="27940" h="3350259">
                <a:moveTo>
                  <a:pt x="27939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203200"/>
                </a:lnTo>
                <a:close/>
              </a:path>
              <a:path w="27940" h="33502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350259">
                <a:moveTo>
                  <a:pt x="27939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39" y="228599"/>
                </a:lnTo>
                <a:lnTo>
                  <a:pt x="27939" y="222250"/>
                </a:lnTo>
                <a:close/>
              </a:path>
              <a:path w="27940" h="3350259">
                <a:moveTo>
                  <a:pt x="27939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28600"/>
                </a:lnTo>
                <a:close/>
              </a:path>
              <a:path w="27940" h="3350259">
                <a:moveTo>
                  <a:pt x="27939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41300"/>
                </a:lnTo>
                <a:close/>
              </a:path>
              <a:path w="27940" h="3350259">
                <a:moveTo>
                  <a:pt x="27939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39" y="336550"/>
                </a:lnTo>
                <a:lnTo>
                  <a:pt x="27939" y="266700"/>
                </a:lnTo>
                <a:close/>
              </a:path>
              <a:path w="27940" h="3350259">
                <a:moveTo>
                  <a:pt x="27939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39" y="374650"/>
                </a:lnTo>
                <a:lnTo>
                  <a:pt x="27939" y="336550"/>
                </a:lnTo>
                <a:close/>
              </a:path>
              <a:path w="27940" h="3350259">
                <a:moveTo>
                  <a:pt x="27939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39" y="379730"/>
                </a:lnTo>
                <a:lnTo>
                  <a:pt x="27939" y="374650"/>
                </a:lnTo>
                <a:close/>
              </a:path>
              <a:path w="27940" h="3350259">
                <a:moveTo>
                  <a:pt x="27939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39" y="386080"/>
                </a:lnTo>
                <a:lnTo>
                  <a:pt x="27939" y="379730"/>
                </a:lnTo>
                <a:close/>
              </a:path>
              <a:path w="27940" h="3350259">
                <a:moveTo>
                  <a:pt x="27939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39" y="392429"/>
                </a:lnTo>
                <a:lnTo>
                  <a:pt x="27939" y="386080"/>
                </a:lnTo>
                <a:close/>
              </a:path>
              <a:path w="27940" h="3350259">
                <a:moveTo>
                  <a:pt x="27939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39" y="419100"/>
                </a:lnTo>
                <a:lnTo>
                  <a:pt x="27939" y="392430"/>
                </a:lnTo>
                <a:close/>
              </a:path>
              <a:path w="27940" h="3350259">
                <a:moveTo>
                  <a:pt x="27939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19100"/>
                </a:lnTo>
                <a:close/>
              </a:path>
              <a:path w="27940" h="3350259">
                <a:moveTo>
                  <a:pt x="27939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6880"/>
                </a:lnTo>
                <a:close/>
              </a:path>
              <a:path w="27940" h="3350259">
                <a:moveTo>
                  <a:pt x="2793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3350259">
                <a:moveTo>
                  <a:pt x="27939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39" y="463550"/>
                </a:lnTo>
                <a:lnTo>
                  <a:pt x="27939" y="457200"/>
                </a:lnTo>
                <a:close/>
              </a:path>
              <a:path w="27940" h="3350259">
                <a:moveTo>
                  <a:pt x="27939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39" y="506730"/>
                </a:lnTo>
                <a:lnTo>
                  <a:pt x="27939" y="463550"/>
                </a:lnTo>
                <a:close/>
              </a:path>
              <a:path w="27940" h="3350259">
                <a:moveTo>
                  <a:pt x="27939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6730"/>
                </a:lnTo>
                <a:close/>
              </a:path>
              <a:path w="27940" h="3350259">
                <a:moveTo>
                  <a:pt x="27939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14350"/>
                </a:lnTo>
                <a:close/>
              </a:path>
              <a:path w="27940" h="3350259">
                <a:moveTo>
                  <a:pt x="27939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20700"/>
                </a:lnTo>
                <a:close/>
              </a:path>
              <a:path w="27940" h="3350259">
                <a:moveTo>
                  <a:pt x="27939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39" y="563879"/>
                </a:lnTo>
                <a:lnTo>
                  <a:pt x="27939" y="557530"/>
                </a:lnTo>
                <a:close/>
              </a:path>
              <a:path w="27940" h="3350259">
                <a:moveTo>
                  <a:pt x="27939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39" y="595630"/>
                </a:lnTo>
                <a:lnTo>
                  <a:pt x="27939" y="563880"/>
                </a:lnTo>
                <a:close/>
              </a:path>
              <a:path w="27940" h="3350259">
                <a:moveTo>
                  <a:pt x="2793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95630"/>
                </a:lnTo>
                <a:close/>
              </a:path>
              <a:path w="27940" h="3350259">
                <a:moveTo>
                  <a:pt x="27939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39" y="609599"/>
                </a:lnTo>
                <a:lnTo>
                  <a:pt x="27939" y="601980"/>
                </a:lnTo>
                <a:close/>
              </a:path>
              <a:path w="27940" h="3350259">
                <a:moveTo>
                  <a:pt x="27939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3350259">
                <a:moveTo>
                  <a:pt x="27939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7700"/>
                </a:lnTo>
                <a:close/>
              </a:path>
              <a:path w="27940" h="3350259">
                <a:moveTo>
                  <a:pt x="27939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52780"/>
                </a:lnTo>
                <a:close/>
              </a:path>
              <a:path w="27940" h="3350259">
                <a:moveTo>
                  <a:pt x="27939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678180"/>
                </a:lnTo>
                <a:close/>
              </a:path>
              <a:path w="27940" h="3350259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3350259">
                <a:moveTo>
                  <a:pt x="27939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54380"/>
                </a:lnTo>
                <a:close/>
              </a:path>
              <a:path w="27940" h="3350259">
                <a:moveTo>
                  <a:pt x="27939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62000"/>
                </a:lnTo>
                <a:close/>
              </a:path>
              <a:path w="27940" h="3350259">
                <a:moveTo>
                  <a:pt x="27939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73430"/>
                </a:lnTo>
                <a:close/>
              </a:path>
              <a:path w="27940" h="3350259">
                <a:moveTo>
                  <a:pt x="27939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39" y="876300"/>
                </a:lnTo>
                <a:lnTo>
                  <a:pt x="27939" y="800100"/>
                </a:lnTo>
                <a:close/>
              </a:path>
              <a:path w="27940" h="3350259">
                <a:moveTo>
                  <a:pt x="27939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876300"/>
                </a:lnTo>
                <a:close/>
              </a:path>
              <a:path w="27940" h="3350259">
                <a:moveTo>
                  <a:pt x="27939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2350"/>
                </a:lnTo>
                <a:close/>
              </a:path>
              <a:path w="27940" h="3350259">
                <a:moveTo>
                  <a:pt x="27939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39" y="1098550"/>
                </a:lnTo>
                <a:lnTo>
                  <a:pt x="27939" y="1046480"/>
                </a:lnTo>
                <a:close/>
              </a:path>
              <a:path w="27940" h="3350259">
                <a:moveTo>
                  <a:pt x="27939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98550"/>
                </a:lnTo>
                <a:close/>
              </a:path>
              <a:path w="27940" h="3350259">
                <a:moveTo>
                  <a:pt x="27939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39" y="1129030"/>
                </a:lnTo>
                <a:lnTo>
                  <a:pt x="27939" y="1116330"/>
                </a:lnTo>
                <a:close/>
              </a:path>
              <a:path w="27940" h="3350259">
                <a:moveTo>
                  <a:pt x="27939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9030"/>
                </a:lnTo>
                <a:close/>
              </a:path>
              <a:path w="27940" h="3350259">
                <a:moveTo>
                  <a:pt x="27939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55700"/>
                </a:lnTo>
                <a:close/>
              </a:path>
              <a:path w="27940" h="3350259">
                <a:moveTo>
                  <a:pt x="27939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39" y="1192530"/>
                </a:lnTo>
                <a:lnTo>
                  <a:pt x="27939" y="1186180"/>
                </a:lnTo>
                <a:close/>
              </a:path>
              <a:path w="27940" h="3350259">
                <a:moveTo>
                  <a:pt x="27939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39" y="1198880"/>
                </a:lnTo>
                <a:lnTo>
                  <a:pt x="27939" y="1192530"/>
                </a:lnTo>
                <a:close/>
              </a:path>
              <a:path w="27940" h="3350259">
                <a:moveTo>
                  <a:pt x="27939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98880"/>
                </a:lnTo>
                <a:close/>
              </a:path>
              <a:path w="27940" h="3350259">
                <a:moveTo>
                  <a:pt x="27939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39" y="1256030"/>
                </a:lnTo>
                <a:lnTo>
                  <a:pt x="27939" y="1231900"/>
                </a:lnTo>
                <a:close/>
              </a:path>
              <a:path w="27940" h="3350259">
                <a:moveTo>
                  <a:pt x="27939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39" y="1308100"/>
                </a:lnTo>
                <a:lnTo>
                  <a:pt x="27939" y="1256030"/>
                </a:lnTo>
                <a:close/>
              </a:path>
              <a:path w="27940" h="3350259">
                <a:moveTo>
                  <a:pt x="27939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8100"/>
                </a:lnTo>
                <a:close/>
              </a:path>
              <a:path w="27940" h="3350259">
                <a:moveTo>
                  <a:pt x="27939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39" y="1897380"/>
                </a:lnTo>
                <a:lnTo>
                  <a:pt x="27939" y="1629410"/>
                </a:lnTo>
                <a:close/>
              </a:path>
              <a:path w="27940" h="3350259">
                <a:moveTo>
                  <a:pt x="2793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39" y="1628139"/>
                </a:lnTo>
                <a:lnTo>
                  <a:pt x="27939" y="1621789"/>
                </a:lnTo>
                <a:close/>
              </a:path>
              <a:path w="27940" h="3350259">
                <a:moveTo>
                  <a:pt x="2793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39" y="1620520"/>
                </a:lnTo>
                <a:lnTo>
                  <a:pt x="27939" y="1610360"/>
                </a:lnTo>
                <a:close/>
              </a:path>
              <a:path w="27940" h="3350259">
                <a:moveTo>
                  <a:pt x="2793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39" y="1609089"/>
                </a:lnTo>
                <a:lnTo>
                  <a:pt x="27939" y="1602739"/>
                </a:lnTo>
                <a:close/>
              </a:path>
              <a:path w="27940" h="3350259">
                <a:moveTo>
                  <a:pt x="2793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39" y="1601470"/>
                </a:lnTo>
                <a:lnTo>
                  <a:pt x="27939" y="1591310"/>
                </a:lnTo>
                <a:close/>
              </a:path>
              <a:path w="27940" h="3350259">
                <a:moveTo>
                  <a:pt x="2793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39" y="1590039"/>
                </a:lnTo>
                <a:lnTo>
                  <a:pt x="27939" y="1583689"/>
                </a:lnTo>
                <a:close/>
              </a:path>
              <a:path w="27940" h="3350259">
                <a:moveTo>
                  <a:pt x="2793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39" y="1582420"/>
                </a:lnTo>
                <a:lnTo>
                  <a:pt x="27939" y="1572260"/>
                </a:lnTo>
                <a:close/>
              </a:path>
              <a:path w="27940" h="3350259">
                <a:moveTo>
                  <a:pt x="27939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39" y="1570989"/>
                </a:lnTo>
                <a:lnTo>
                  <a:pt x="27939" y="1564639"/>
                </a:lnTo>
                <a:close/>
              </a:path>
              <a:path w="27940" h="3350259">
                <a:moveTo>
                  <a:pt x="2793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39" y="1563370"/>
                </a:lnTo>
                <a:lnTo>
                  <a:pt x="27939" y="1553210"/>
                </a:lnTo>
                <a:close/>
              </a:path>
              <a:path w="27940" h="33502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3502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350259">
                <a:moveTo>
                  <a:pt x="27939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40"/>
                </a:lnTo>
                <a:close/>
              </a:path>
              <a:path w="27940" h="33502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350259">
                <a:moveTo>
                  <a:pt x="27939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90"/>
                </a:lnTo>
                <a:close/>
              </a:path>
              <a:path w="27940" h="33502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3502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3502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3502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3502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3502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3502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350259">
                <a:moveTo>
                  <a:pt x="27939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24939"/>
                </a:lnTo>
                <a:close/>
              </a:path>
              <a:path w="27940" h="33502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50259">
                <a:moveTo>
                  <a:pt x="27939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39" y="1412240"/>
                </a:lnTo>
                <a:lnTo>
                  <a:pt x="27939" y="1405890"/>
                </a:lnTo>
                <a:close/>
              </a:path>
              <a:path w="27940" h="3350259">
                <a:moveTo>
                  <a:pt x="2793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39" y="1404620"/>
                </a:lnTo>
                <a:lnTo>
                  <a:pt x="27939" y="1394460"/>
                </a:lnTo>
                <a:close/>
              </a:path>
              <a:path w="27940" h="3350259">
                <a:moveTo>
                  <a:pt x="2793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39" y="1393189"/>
                </a:lnTo>
                <a:lnTo>
                  <a:pt x="27939" y="1386840"/>
                </a:lnTo>
                <a:close/>
              </a:path>
              <a:path w="27940" h="3350259">
                <a:moveTo>
                  <a:pt x="2793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39" y="1385570"/>
                </a:lnTo>
                <a:lnTo>
                  <a:pt x="27939" y="1375410"/>
                </a:lnTo>
                <a:close/>
              </a:path>
              <a:path w="27940" h="3350259">
                <a:moveTo>
                  <a:pt x="27939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39" y="1374139"/>
                </a:lnTo>
                <a:lnTo>
                  <a:pt x="27939" y="1367790"/>
                </a:lnTo>
                <a:close/>
              </a:path>
              <a:path w="27940" h="3350259">
                <a:moveTo>
                  <a:pt x="27939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39" y="1366520"/>
                </a:lnTo>
                <a:lnTo>
                  <a:pt x="27939" y="1356360"/>
                </a:lnTo>
                <a:close/>
              </a:path>
              <a:path w="27940" h="3350259">
                <a:moveTo>
                  <a:pt x="27939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39" y="1355090"/>
                </a:lnTo>
                <a:lnTo>
                  <a:pt x="27939" y="1348739"/>
                </a:lnTo>
                <a:close/>
              </a:path>
              <a:path w="27940" h="33502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350259">
                <a:moveTo>
                  <a:pt x="27939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89"/>
                </a:lnTo>
                <a:close/>
              </a:path>
              <a:path w="27940" h="3350259">
                <a:moveTo>
                  <a:pt x="27939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27150"/>
                </a:lnTo>
                <a:close/>
              </a:path>
              <a:path w="27940" h="3350259">
                <a:moveTo>
                  <a:pt x="27939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39" y="1986280"/>
                </a:lnTo>
                <a:lnTo>
                  <a:pt x="27939" y="1897380"/>
                </a:lnTo>
                <a:close/>
              </a:path>
              <a:path w="27940" h="3350259">
                <a:moveTo>
                  <a:pt x="27939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39" y="2506980"/>
                </a:lnTo>
                <a:lnTo>
                  <a:pt x="27939" y="2499360"/>
                </a:lnTo>
                <a:close/>
              </a:path>
              <a:path w="27940" h="3350259">
                <a:moveTo>
                  <a:pt x="27939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39" y="2498090"/>
                </a:lnTo>
                <a:lnTo>
                  <a:pt x="27939" y="2071370"/>
                </a:lnTo>
                <a:close/>
              </a:path>
              <a:path w="27940" h="3350259">
                <a:moveTo>
                  <a:pt x="27939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39" y="2070100"/>
                </a:lnTo>
                <a:lnTo>
                  <a:pt x="27939" y="2052320"/>
                </a:lnTo>
                <a:close/>
              </a:path>
              <a:path w="27940" h="3350259">
                <a:moveTo>
                  <a:pt x="27939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39" y="2051050"/>
                </a:lnTo>
                <a:lnTo>
                  <a:pt x="27939" y="2033270"/>
                </a:lnTo>
                <a:close/>
              </a:path>
              <a:path w="27940" h="3350259">
                <a:moveTo>
                  <a:pt x="27939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39" y="2032000"/>
                </a:lnTo>
                <a:lnTo>
                  <a:pt x="27939" y="2010410"/>
                </a:lnTo>
                <a:close/>
              </a:path>
              <a:path w="27940" h="3350259">
                <a:moveTo>
                  <a:pt x="27939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39" y="2009139"/>
                </a:lnTo>
                <a:lnTo>
                  <a:pt x="27939" y="1991360"/>
                </a:lnTo>
                <a:close/>
              </a:path>
              <a:path w="27940" h="3350259">
                <a:moveTo>
                  <a:pt x="27939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39" y="1990089"/>
                </a:lnTo>
                <a:lnTo>
                  <a:pt x="27939" y="1987550"/>
                </a:lnTo>
                <a:close/>
              </a:path>
              <a:path w="27940" h="3350259">
                <a:moveTo>
                  <a:pt x="27939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39" y="2682240"/>
                </a:lnTo>
                <a:lnTo>
                  <a:pt x="27939" y="2506980"/>
                </a:lnTo>
                <a:close/>
              </a:path>
              <a:path w="27940" h="3350259">
                <a:moveTo>
                  <a:pt x="27939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39" y="3350260"/>
                </a:lnTo>
                <a:lnTo>
                  <a:pt x="27939" y="268224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53185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1142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11429" y="12699"/>
                </a:lnTo>
                <a:lnTo>
                  <a:pt x="1142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1C38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55853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5079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3324859">
                <a:moveTo>
                  <a:pt x="27940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40" y="101600"/>
                </a:lnTo>
                <a:lnTo>
                  <a:pt x="27940" y="88900"/>
                </a:lnTo>
                <a:close/>
              </a:path>
              <a:path w="27940" h="3324859">
                <a:moveTo>
                  <a:pt x="27940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40" y="120650"/>
                </a:lnTo>
                <a:lnTo>
                  <a:pt x="27940" y="101600"/>
                </a:lnTo>
                <a:close/>
              </a:path>
              <a:path w="27940" h="3324859">
                <a:moveTo>
                  <a:pt x="27940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0650"/>
                </a:lnTo>
                <a:close/>
              </a:path>
              <a:path w="27940" h="33248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324859">
                <a:moveTo>
                  <a:pt x="27940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46050"/>
                </a:lnTo>
                <a:close/>
              </a:path>
              <a:path w="27940" h="3324859">
                <a:moveTo>
                  <a:pt x="2794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40" y="184150"/>
                </a:lnTo>
                <a:lnTo>
                  <a:pt x="27940" y="177800"/>
                </a:lnTo>
                <a:close/>
              </a:path>
              <a:path w="27940" h="3324859">
                <a:moveTo>
                  <a:pt x="2794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84150"/>
                </a:lnTo>
                <a:close/>
              </a:path>
              <a:path w="27940" h="3324859">
                <a:moveTo>
                  <a:pt x="27940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40" y="203199"/>
                </a:lnTo>
                <a:lnTo>
                  <a:pt x="27940" y="196850"/>
                </a:lnTo>
                <a:close/>
              </a:path>
              <a:path w="27940" h="3324859">
                <a:moveTo>
                  <a:pt x="27940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3324859">
                <a:moveTo>
                  <a:pt x="27940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15900"/>
                </a:lnTo>
                <a:close/>
              </a:path>
              <a:path w="27940" h="3324859">
                <a:moveTo>
                  <a:pt x="27940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40" y="311150"/>
                </a:lnTo>
                <a:lnTo>
                  <a:pt x="27940" y="241300"/>
                </a:lnTo>
                <a:close/>
              </a:path>
              <a:path w="27940" h="3324859">
                <a:moveTo>
                  <a:pt x="27940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11150"/>
                </a:lnTo>
                <a:close/>
              </a:path>
              <a:path w="27940" h="3324859">
                <a:moveTo>
                  <a:pt x="27940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40" y="354330"/>
                </a:lnTo>
                <a:lnTo>
                  <a:pt x="27940" y="349250"/>
                </a:lnTo>
                <a:close/>
              </a:path>
              <a:path w="27940" h="3324859">
                <a:moveTo>
                  <a:pt x="27940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54330"/>
                </a:lnTo>
                <a:close/>
              </a:path>
              <a:path w="27940" h="3324859">
                <a:moveTo>
                  <a:pt x="2794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40" y="367029"/>
                </a:lnTo>
                <a:lnTo>
                  <a:pt x="27940" y="360680"/>
                </a:lnTo>
                <a:close/>
              </a:path>
              <a:path w="27940" h="3324859">
                <a:moveTo>
                  <a:pt x="27940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7030"/>
                </a:lnTo>
                <a:close/>
              </a:path>
              <a:path w="27940" h="3324859">
                <a:moveTo>
                  <a:pt x="27940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40" y="411480"/>
                </a:lnTo>
                <a:lnTo>
                  <a:pt x="27940" y="393700"/>
                </a:lnTo>
                <a:close/>
              </a:path>
              <a:path w="27940" h="3324859">
                <a:moveTo>
                  <a:pt x="27940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1480"/>
                </a:lnTo>
                <a:close/>
              </a:path>
              <a:path w="27940" h="3324859">
                <a:moveTo>
                  <a:pt x="2794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3324859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3324859">
                <a:moveTo>
                  <a:pt x="27940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38150"/>
                </a:lnTo>
                <a:close/>
              </a:path>
              <a:path w="27940" h="3324859">
                <a:moveTo>
                  <a:pt x="27940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81330"/>
                </a:lnTo>
                <a:close/>
              </a:path>
              <a:path w="27940" h="3324859">
                <a:moveTo>
                  <a:pt x="27940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8950"/>
                </a:lnTo>
                <a:close/>
              </a:path>
              <a:path w="27940" h="3324859">
                <a:moveTo>
                  <a:pt x="27940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40" y="532130"/>
                </a:lnTo>
                <a:lnTo>
                  <a:pt x="27940" y="495300"/>
                </a:lnTo>
                <a:close/>
              </a:path>
              <a:path w="27940" h="3324859">
                <a:moveTo>
                  <a:pt x="27940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2130"/>
                </a:lnTo>
                <a:close/>
              </a:path>
              <a:path w="27940" h="3324859">
                <a:moveTo>
                  <a:pt x="27940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40" y="570230"/>
                </a:lnTo>
                <a:lnTo>
                  <a:pt x="27940" y="538480"/>
                </a:lnTo>
                <a:close/>
              </a:path>
              <a:path w="27940" h="3324859">
                <a:moveTo>
                  <a:pt x="27940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0230"/>
                </a:lnTo>
                <a:close/>
              </a:path>
              <a:path w="27940" h="3324859">
                <a:moveTo>
                  <a:pt x="27940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76580"/>
                </a:lnTo>
                <a:close/>
              </a:path>
              <a:path w="27940" h="3324859">
                <a:moveTo>
                  <a:pt x="27940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584200"/>
                </a:lnTo>
                <a:close/>
              </a:path>
              <a:path w="27940" h="3324859">
                <a:moveTo>
                  <a:pt x="27940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2300"/>
                </a:lnTo>
                <a:close/>
              </a:path>
              <a:path w="27940" h="3324859">
                <a:moveTo>
                  <a:pt x="27940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27380"/>
                </a:lnTo>
                <a:close/>
              </a:path>
              <a:path w="27940" h="3324859">
                <a:moveTo>
                  <a:pt x="27940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652780"/>
                </a:lnTo>
                <a:close/>
              </a:path>
              <a:path w="27940" h="3324859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3324859">
                <a:moveTo>
                  <a:pt x="27940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8980"/>
                </a:lnTo>
                <a:close/>
              </a:path>
              <a:path w="27940" h="3324859">
                <a:moveTo>
                  <a:pt x="27940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36600"/>
                </a:lnTo>
                <a:close/>
              </a:path>
              <a:path w="27940" h="3324859">
                <a:moveTo>
                  <a:pt x="2794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8030"/>
                </a:lnTo>
                <a:close/>
              </a:path>
              <a:path w="27940" h="3324859">
                <a:moveTo>
                  <a:pt x="27940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774700"/>
                </a:lnTo>
                <a:close/>
              </a:path>
              <a:path w="27940" h="3324859">
                <a:moveTo>
                  <a:pt x="27940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40" y="996950"/>
                </a:lnTo>
                <a:lnTo>
                  <a:pt x="27940" y="850900"/>
                </a:lnTo>
                <a:close/>
              </a:path>
              <a:path w="27940" h="3324859">
                <a:moveTo>
                  <a:pt x="27940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6950"/>
                </a:lnTo>
                <a:close/>
              </a:path>
              <a:path w="27940" h="3324859">
                <a:moveTo>
                  <a:pt x="27940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21080"/>
                </a:lnTo>
                <a:close/>
              </a:path>
              <a:path w="27940" h="3324859">
                <a:moveTo>
                  <a:pt x="27940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73150"/>
                </a:lnTo>
                <a:close/>
              </a:path>
              <a:path w="27940" h="3324859">
                <a:moveTo>
                  <a:pt x="27940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40" y="1103630"/>
                </a:lnTo>
                <a:lnTo>
                  <a:pt x="27940" y="1090930"/>
                </a:lnTo>
                <a:close/>
              </a:path>
              <a:path w="27940" h="3324859">
                <a:moveTo>
                  <a:pt x="27940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03630"/>
                </a:lnTo>
                <a:close/>
              </a:path>
              <a:path w="27940" h="3324859">
                <a:moveTo>
                  <a:pt x="27940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30300"/>
                </a:lnTo>
                <a:close/>
              </a:path>
              <a:path w="27940" h="3324859">
                <a:moveTo>
                  <a:pt x="27940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3324859">
                <a:moveTo>
                  <a:pt x="27940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40" y="1173480"/>
                </a:lnTo>
                <a:lnTo>
                  <a:pt x="27940" y="1167130"/>
                </a:lnTo>
                <a:close/>
              </a:path>
              <a:path w="27940" h="3324859">
                <a:moveTo>
                  <a:pt x="27940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3480"/>
                </a:lnTo>
                <a:close/>
              </a:path>
              <a:path w="27940" h="3324859">
                <a:moveTo>
                  <a:pt x="27940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40" y="1230630"/>
                </a:lnTo>
                <a:lnTo>
                  <a:pt x="27940" y="1206500"/>
                </a:lnTo>
                <a:close/>
              </a:path>
              <a:path w="27940" h="3324859">
                <a:moveTo>
                  <a:pt x="27940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30630"/>
                </a:lnTo>
                <a:close/>
              </a:path>
              <a:path w="27940" h="3324859">
                <a:moveTo>
                  <a:pt x="27940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40" y="1300480"/>
                </a:lnTo>
                <a:lnTo>
                  <a:pt x="27940" y="1282700"/>
                </a:lnTo>
                <a:close/>
              </a:path>
              <a:path w="27940" h="3324859">
                <a:moveTo>
                  <a:pt x="27940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40" y="1871980"/>
                </a:lnTo>
                <a:lnTo>
                  <a:pt x="27940" y="1604010"/>
                </a:lnTo>
                <a:close/>
              </a:path>
              <a:path w="27940" h="33248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3248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32485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33248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32485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33248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3248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3248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3248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3248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3248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3248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324859">
                <a:moveTo>
                  <a:pt x="27940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82090"/>
                </a:lnTo>
                <a:close/>
              </a:path>
              <a:path w="27940" h="3324859">
                <a:moveTo>
                  <a:pt x="2794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40" y="1480820"/>
                </a:lnTo>
                <a:lnTo>
                  <a:pt x="27940" y="1470660"/>
                </a:lnTo>
                <a:close/>
              </a:path>
              <a:path w="27940" h="3324859">
                <a:moveTo>
                  <a:pt x="2794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40" y="1469389"/>
                </a:lnTo>
                <a:lnTo>
                  <a:pt x="27940" y="1463039"/>
                </a:lnTo>
                <a:close/>
              </a:path>
              <a:path w="27940" h="3324859">
                <a:moveTo>
                  <a:pt x="2794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40" y="1461770"/>
                </a:lnTo>
                <a:lnTo>
                  <a:pt x="27940" y="1451610"/>
                </a:lnTo>
                <a:close/>
              </a:path>
              <a:path w="27940" h="3324859">
                <a:moveTo>
                  <a:pt x="2794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40" y="1450339"/>
                </a:lnTo>
                <a:lnTo>
                  <a:pt x="27940" y="1443989"/>
                </a:lnTo>
                <a:close/>
              </a:path>
              <a:path w="27940" h="3324859">
                <a:moveTo>
                  <a:pt x="2794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40" y="1442720"/>
                </a:lnTo>
                <a:lnTo>
                  <a:pt x="27940" y="1432560"/>
                </a:lnTo>
                <a:close/>
              </a:path>
              <a:path w="27940" h="3324859">
                <a:moveTo>
                  <a:pt x="2794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40" y="1431289"/>
                </a:lnTo>
                <a:lnTo>
                  <a:pt x="27940" y="1424940"/>
                </a:lnTo>
                <a:close/>
              </a:path>
              <a:path w="27940" h="33248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24859">
                <a:moveTo>
                  <a:pt x="27940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40" y="1412239"/>
                </a:lnTo>
                <a:lnTo>
                  <a:pt x="27940" y="1399539"/>
                </a:lnTo>
                <a:close/>
              </a:path>
              <a:path w="27940" h="33248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324859">
                <a:moveTo>
                  <a:pt x="27940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90"/>
                </a:lnTo>
                <a:close/>
              </a:path>
              <a:path w="27940" h="3324859">
                <a:moveTo>
                  <a:pt x="2794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69060"/>
                </a:lnTo>
                <a:close/>
              </a:path>
              <a:path w="27940" h="3324859">
                <a:moveTo>
                  <a:pt x="27940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40" y="1367789"/>
                </a:lnTo>
                <a:lnTo>
                  <a:pt x="27940" y="1361440"/>
                </a:lnTo>
                <a:close/>
              </a:path>
              <a:path w="27940" h="3324859">
                <a:moveTo>
                  <a:pt x="2794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40" y="1360170"/>
                </a:lnTo>
                <a:lnTo>
                  <a:pt x="27940" y="1350010"/>
                </a:lnTo>
                <a:close/>
              </a:path>
              <a:path w="27940" h="3324859">
                <a:moveTo>
                  <a:pt x="27940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40" y="1348739"/>
                </a:lnTo>
                <a:lnTo>
                  <a:pt x="27940" y="1342390"/>
                </a:lnTo>
                <a:close/>
              </a:path>
              <a:path w="27940" h="3324859">
                <a:moveTo>
                  <a:pt x="2794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40" y="1341120"/>
                </a:lnTo>
                <a:lnTo>
                  <a:pt x="27940" y="1330960"/>
                </a:lnTo>
                <a:close/>
              </a:path>
              <a:path w="27940" h="3324859">
                <a:moveTo>
                  <a:pt x="27940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40" y="1329690"/>
                </a:lnTo>
                <a:lnTo>
                  <a:pt x="27940" y="1323339"/>
                </a:lnTo>
                <a:close/>
              </a:path>
              <a:path w="27940" h="3324859">
                <a:moveTo>
                  <a:pt x="2794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40" y="1322070"/>
                </a:lnTo>
                <a:lnTo>
                  <a:pt x="27940" y="1311910"/>
                </a:lnTo>
                <a:close/>
              </a:path>
              <a:path w="27940" h="3324859">
                <a:moveTo>
                  <a:pt x="27940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40" y="1310640"/>
                </a:lnTo>
                <a:lnTo>
                  <a:pt x="27940" y="1304289"/>
                </a:lnTo>
                <a:close/>
              </a:path>
              <a:path w="27940" h="3324859">
                <a:moveTo>
                  <a:pt x="27940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40" y="1303020"/>
                </a:lnTo>
                <a:lnTo>
                  <a:pt x="27940" y="1301750"/>
                </a:lnTo>
                <a:close/>
              </a:path>
              <a:path w="27940" h="3324859">
                <a:moveTo>
                  <a:pt x="27940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40" y="1960880"/>
                </a:lnTo>
                <a:lnTo>
                  <a:pt x="27940" y="1871980"/>
                </a:lnTo>
                <a:close/>
              </a:path>
              <a:path w="27940" h="3324859">
                <a:moveTo>
                  <a:pt x="27940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40" y="2481580"/>
                </a:lnTo>
                <a:lnTo>
                  <a:pt x="27940" y="2473960"/>
                </a:lnTo>
                <a:close/>
              </a:path>
              <a:path w="27940" h="3324859">
                <a:moveTo>
                  <a:pt x="27940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40" y="2472690"/>
                </a:lnTo>
                <a:lnTo>
                  <a:pt x="27940" y="2045970"/>
                </a:lnTo>
                <a:close/>
              </a:path>
              <a:path w="27940" h="3324859">
                <a:moveTo>
                  <a:pt x="27940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40" y="2044700"/>
                </a:lnTo>
                <a:lnTo>
                  <a:pt x="27940" y="2026920"/>
                </a:lnTo>
                <a:close/>
              </a:path>
              <a:path w="27940" h="3324859">
                <a:moveTo>
                  <a:pt x="27940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40" y="2025650"/>
                </a:lnTo>
                <a:lnTo>
                  <a:pt x="27940" y="2007870"/>
                </a:lnTo>
                <a:close/>
              </a:path>
              <a:path w="27940" h="3324859">
                <a:moveTo>
                  <a:pt x="27940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40" y="2006600"/>
                </a:lnTo>
                <a:lnTo>
                  <a:pt x="27940" y="1985010"/>
                </a:lnTo>
                <a:close/>
              </a:path>
              <a:path w="27940" h="3324859">
                <a:moveTo>
                  <a:pt x="27940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40" y="1983739"/>
                </a:lnTo>
                <a:lnTo>
                  <a:pt x="27940" y="1965960"/>
                </a:lnTo>
                <a:close/>
              </a:path>
              <a:path w="27940" h="3324859">
                <a:moveTo>
                  <a:pt x="27940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40" y="1964689"/>
                </a:lnTo>
                <a:lnTo>
                  <a:pt x="27940" y="1962150"/>
                </a:lnTo>
                <a:close/>
              </a:path>
              <a:path w="27940" h="3324859">
                <a:moveTo>
                  <a:pt x="27940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40" y="2656840"/>
                </a:lnTo>
                <a:lnTo>
                  <a:pt x="27940" y="2481580"/>
                </a:lnTo>
                <a:close/>
              </a:path>
              <a:path w="27940" h="3324859">
                <a:moveTo>
                  <a:pt x="27940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40" y="3324860"/>
                </a:lnTo>
                <a:lnTo>
                  <a:pt x="27940" y="2656840"/>
                </a:lnTo>
                <a:close/>
              </a:path>
            </a:pathLst>
          </a:custGeom>
          <a:solidFill>
            <a:srgbClr val="1C37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586469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904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61314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3969" y="0"/>
                </a:moveTo>
                <a:lnTo>
                  <a:pt x="0" y="0"/>
                </a:lnTo>
                <a:lnTo>
                  <a:pt x="0" y="50800"/>
                </a:lnTo>
                <a:lnTo>
                  <a:pt x="26669" y="50800"/>
                </a:lnTo>
                <a:lnTo>
                  <a:pt x="2666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3286759">
                <a:moveTo>
                  <a:pt x="26669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69" y="63500"/>
                </a:lnTo>
                <a:lnTo>
                  <a:pt x="26669" y="50800"/>
                </a:lnTo>
                <a:close/>
              </a:path>
              <a:path w="26670" h="3286759">
                <a:moveTo>
                  <a:pt x="26669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69" y="82550"/>
                </a:lnTo>
                <a:lnTo>
                  <a:pt x="26669" y="63500"/>
                </a:lnTo>
                <a:close/>
              </a:path>
              <a:path w="26670" h="3286759">
                <a:moveTo>
                  <a:pt x="2666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69" y="95250"/>
                </a:lnTo>
                <a:lnTo>
                  <a:pt x="26669" y="82550"/>
                </a:lnTo>
                <a:close/>
              </a:path>
              <a:path w="26670" h="3286759">
                <a:moveTo>
                  <a:pt x="26669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69" y="107950"/>
                </a:lnTo>
                <a:lnTo>
                  <a:pt x="26669" y="95250"/>
                </a:lnTo>
                <a:close/>
              </a:path>
              <a:path w="26670" h="3286759">
                <a:moveTo>
                  <a:pt x="26669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69" y="139700"/>
                </a:lnTo>
                <a:lnTo>
                  <a:pt x="26669" y="107950"/>
                </a:lnTo>
                <a:close/>
              </a:path>
              <a:path w="26670" h="3286759">
                <a:moveTo>
                  <a:pt x="26669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69" y="146050"/>
                </a:lnTo>
                <a:lnTo>
                  <a:pt x="26669" y="139700"/>
                </a:lnTo>
                <a:close/>
              </a:path>
              <a:path w="26670" h="3286759">
                <a:moveTo>
                  <a:pt x="2666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69" y="158750"/>
                </a:lnTo>
                <a:lnTo>
                  <a:pt x="26669" y="146050"/>
                </a:lnTo>
                <a:close/>
              </a:path>
              <a:path w="26670" h="3286759">
                <a:moveTo>
                  <a:pt x="26669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69" y="165099"/>
                </a:lnTo>
                <a:lnTo>
                  <a:pt x="26669" y="158750"/>
                </a:lnTo>
                <a:close/>
              </a:path>
              <a:path w="26670" h="3286759">
                <a:moveTo>
                  <a:pt x="2666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69" y="177800"/>
                </a:lnTo>
                <a:lnTo>
                  <a:pt x="26669" y="165100"/>
                </a:lnTo>
                <a:close/>
              </a:path>
              <a:path w="26670" h="3286759">
                <a:moveTo>
                  <a:pt x="26669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77800"/>
                </a:lnTo>
                <a:close/>
              </a:path>
              <a:path w="26670" h="3286759">
                <a:moveTo>
                  <a:pt x="26669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69" y="273050"/>
                </a:lnTo>
                <a:lnTo>
                  <a:pt x="26669" y="203200"/>
                </a:lnTo>
                <a:close/>
              </a:path>
              <a:path w="26670" h="3286759">
                <a:moveTo>
                  <a:pt x="26669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69" y="311150"/>
                </a:lnTo>
                <a:lnTo>
                  <a:pt x="26669" y="273050"/>
                </a:lnTo>
                <a:close/>
              </a:path>
              <a:path w="26670" h="3286759">
                <a:moveTo>
                  <a:pt x="26669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69" y="316230"/>
                </a:lnTo>
                <a:lnTo>
                  <a:pt x="26669" y="311150"/>
                </a:lnTo>
                <a:close/>
              </a:path>
              <a:path w="26670" h="3286759">
                <a:moveTo>
                  <a:pt x="26669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69" y="322580"/>
                </a:lnTo>
                <a:lnTo>
                  <a:pt x="26669" y="316230"/>
                </a:lnTo>
                <a:close/>
              </a:path>
              <a:path w="26670" h="3286759">
                <a:moveTo>
                  <a:pt x="26669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2580"/>
                </a:lnTo>
                <a:close/>
              </a:path>
              <a:path w="26670" h="3286759">
                <a:moveTo>
                  <a:pt x="26669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28930"/>
                </a:lnTo>
                <a:close/>
              </a:path>
              <a:path w="26670" h="3286759">
                <a:moveTo>
                  <a:pt x="26669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69" y="373380"/>
                </a:lnTo>
                <a:lnTo>
                  <a:pt x="26669" y="355600"/>
                </a:lnTo>
                <a:close/>
              </a:path>
              <a:path w="26670" h="3286759">
                <a:moveTo>
                  <a:pt x="26669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69" y="380999"/>
                </a:lnTo>
                <a:lnTo>
                  <a:pt x="26669" y="373380"/>
                </a:lnTo>
                <a:close/>
              </a:path>
              <a:path w="26670" h="3286759">
                <a:moveTo>
                  <a:pt x="2666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69" y="393700"/>
                </a:lnTo>
                <a:lnTo>
                  <a:pt x="26669" y="381000"/>
                </a:lnTo>
                <a:close/>
              </a:path>
              <a:path w="26670" h="3286759">
                <a:moveTo>
                  <a:pt x="26669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69" y="400050"/>
                </a:lnTo>
                <a:lnTo>
                  <a:pt x="26669" y="393700"/>
                </a:lnTo>
                <a:close/>
              </a:path>
              <a:path w="26670" h="3286759">
                <a:moveTo>
                  <a:pt x="26669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69" y="443230"/>
                </a:lnTo>
                <a:lnTo>
                  <a:pt x="26669" y="400050"/>
                </a:lnTo>
                <a:close/>
              </a:path>
              <a:path w="26670" h="3286759">
                <a:moveTo>
                  <a:pt x="26669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69" y="450850"/>
                </a:lnTo>
                <a:lnTo>
                  <a:pt x="26669" y="443230"/>
                </a:lnTo>
                <a:close/>
              </a:path>
              <a:path w="26670" h="3286759">
                <a:moveTo>
                  <a:pt x="26669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50850"/>
                </a:lnTo>
                <a:close/>
              </a:path>
              <a:path w="26670" h="3286759">
                <a:moveTo>
                  <a:pt x="26669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69" y="494030"/>
                </a:lnTo>
                <a:lnTo>
                  <a:pt x="26669" y="457200"/>
                </a:lnTo>
                <a:close/>
              </a:path>
              <a:path w="26670" h="3286759">
                <a:moveTo>
                  <a:pt x="26669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69" y="500379"/>
                </a:lnTo>
                <a:lnTo>
                  <a:pt x="26669" y="494030"/>
                </a:lnTo>
                <a:close/>
              </a:path>
              <a:path w="26670" h="3286759">
                <a:moveTo>
                  <a:pt x="26669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69" y="532130"/>
                </a:lnTo>
                <a:lnTo>
                  <a:pt x="26669" y="500380"/>
                </a:lnTo>
                <a:close/>
              </a:path>
              <a:path w="26670" h="3286759">
                <a:moveTo>
                  <a:pt x="26669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69" y="538480"/>
                </a:lnTo>
                <a:lnTo>
                  <a:pt x="26669" y="532130"/>
                </a:lnTo>
                <a:close/>
              </a:path>
              <a:path w="26670" h="3286759">
                <a:moveTo>
                  <a:pt x="26669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69" y="546099"/>
                </a:lnTo>
                <a:lnTo>
                  <a:pt x="26669" y="538480"/>
                </a:lnTo>
                <a:close/>
              </a:path>
              <a:path w="26670" h="3286759">
                <a:moveTo>
                  <a:pt x="26669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69" y="584200"/>
                </a:lnTo>
                <a:lnTo>
                  <a:pt x="26669" y="546100"/>
                </a:lnTo>
                <a:close/>
              </a:path>
              <a:path w="26670" h="3286759">
                <a:moveTo>
                  <a:pt x="26669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69" y="589280"/>
                </a:lnTo>
                <a:lnTo>
                  <a:pt x="26669" y="584200"/>
                </a:lnTo>
                <a:close/>
              </a:path>
              <a:path w="26670" h="3286759">
                <a:moveTo>
                  <a:pt x="26669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69" y="614680"/>
                </a:lnTo>
                <a:lnTo>
                  <a:pt x="26669" y="589280"/>
                </a:lnTo>
                <a:close/>
              </a:path>
              <a:path w="26670" h="3286759">
                <a:moveTo>
                  <a:pt x="26669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69" y="684530"/>
                </a:lnTo>
                <a:lnTo>
                  <a:pt x="26669" y="614680"/>
                </a:lnTo>
                <a:close/>
              </a:path>
              <a:path w="26670" h="3286759">
                <a:moveTo>
                  <a:pt x="26669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4530"/>
                </a:lnTo>
                <a:close/>
              </a:path>
              <a:path w="26670" h="3286759">
                <a:moveTo>
                  <a:pt x="26669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69" y="698500"/>
                </a:lnTo>
                <a:lnTo>
                  <a:pt x="26669" y="690880"/>
                </a:lnTo>
                <a:close/>
              </a:path>
              <a:path w="26670" h="3286759">
                <a:moveTo>
                  <a:pt x="26669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698500"/>
                </a:lnTo>
                <a:close/>
              </a:path>
              <a:path w="26670" h="3286759">
                <a:moveTo>
                  <a:pt x="26669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9930"/>
                </a:lnTo>
                <a:close/>
              </a:path>
              <a:path w="26670" h="3286759">
                <a:moveTo>
                  <a:pt x="26669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36600"/>
                </a:lnTo>
                <a:close/>
              </a:path>
              <a:path w="26670" h="3286759">
                <a:moveTo>
                  <a:pt x="26669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69" y="958850"/>
                </a:lnTo>
                <a:lnTo>
                  <a:pt x="26669" y="812800"/>
                </a:lnTo>
                <a:close/>
              </a:path>
              <a:path w="26670" h="3286759">
                <a:moveTo>
                  <a:pt x="26669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58850"/>
                </a:lnTo>
                <a:close/>
              </a:path>
              <a:path w="26670" h="3286759">
                <a:moveTo>
                  <a:pt x="26669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982980"/>
                </a:lnTo>
                <a:close/>
              </a:path>
              <a:path w="26670" h="3286759">
                <a:moveTo>
                  <a:pt x="26669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69" y="1052830"/>
                </a:lnTo>
                <a:lnTo>
                  <a:pt x="26669" y="1035050"/>
                </a:lnTo>
                <a:close/>
              </a:path>
              <a:path w="26670" h="3286759">
                <a:moveTo>
                  <a:pt x="26669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69" y="1065530"/>
                </a:lnTo>
                <a:lnTo>
                  <a:pt x="26669" y="1052830"/>
                </a:lnTo>
                <a:close/>
              </a:path>
              <a:path w="26670" h="3286759">
                <a:moveTo>
                  <a:pt x="26669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65530"/>
                </a:lnTo>
                <a:close/>
              </a:path>
              <a:path w="26670" h="3286759">
                <a:moveTo>
                  <a:pt x="26669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69" y="1122680"/>
                </a:lnTo>
                <a:lnTo>
                  <a:pt x="26669" y="1092200"/>
                </a:lnTo>
                <a:close/>
              </a:path>
              <a:path w="26670" h="3286759">
                <a:moveTo>
                  <a:pt x="26669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69" y="1129030"/>
                </a:lnTo>
                <a:lnTo>
                  <a:pt x="26669" y="1122680"/>
                </a:lnTo>
                <a:close/>
              </a:path>
              <a:path w="26670" h="3286759">
                <a:moveTo>
                  <a:pt x="26669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69" y="1135380"/>
                </a:lnTo>
                <a:lnTo>
                  <a:pt x="26669" y="1129030"/>
                </a:lnTo>
                <a:close/>
              </a:path>
              <a:path w="26670" h="3286759">
                <a:moveTo>
                  <a:pt x="26669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69" y="1168400"/>
                </a:lnTo>
                <a:lnTo>
                  <a:pt x="26669" y="1135380"/>
                </a:lnTo>
                <a:close/>
              </a:path>
              <a:path w="26670" h="3286759">
                <a:moveTo>
                  <a:pt x="26669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69" y="1192530"/>
                </a:lnTo>
                <a:lnTo>
                  <a:pt x="26669" y="1168400"/>
                </a:lnTo>
                <a:close/>
              </a:path>
              <a:path w="26670" h="3286759">
                <a:moveTo>
                  <a:pt x="26669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192530"/>
                </a:lnTo>
                <a:close/>
              </a:path>
              <a:path w="26670" h="3286759">
                <a:moveTo>
                  <a:pt x="26669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44600"/>
                </a:lnTo>
                <a:close/>
              </a:path>
              <a:path w="26670" h="3286759">
                <a:moveTo>
                  <a:pt x="26669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69" y="1833880"/>
                </a:lnTo>
                <a:lnTo>
                  <a:pt x="26669" y="1565910"/>
                </a:lnTo>
                <a:close/>
              </a:path>
              <a:path w="26670" h="3286759">
                <a:moveTo>
                  <a:pt x="2666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69" y="1564639"/>
                </a:lnTo>
                <a:lnTo>
                  <a:pt x="26669" y="1558289"/>
                </a:lnTo>
                <a:close/>
              </a:path>
              <a:path w="26670" h="3286759">
                <a:moveTo>
                  <a:pt x="2666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69" y="1557020"/>
                </a:lnTo>
                <a:lnTo>
                  <a:pt x="26669" y="1546860"/>
                </a:lnTo>
                <a:close/>
              </a:path>
              <a:path w="26670" h="3286759">
                <a:moveTo>
                  <a:pt x="2666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69" y="1545589"/>
                </a:lnTo>
                <a:lnTo>
                  <a:pt x="26669" y="1539239"/>
                </a:lnTo>
                <a:close/>
              </a:path>
              <a:path w="26670" h="3286759">
                <a:moveTo>
                  <a:pt x="2666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69" y="1537970"/>
                </a:lnTo>
                <a:lnTo>
                  <a:pt x="26669" y="1527810"/>
                </a:lnTo>
                <a:close/>
              </a:path>
              <a:path w="26670" h="3286759">
                <a:moveTo>
                  <a:pt x="2666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69" y="1526539"/>
                </a:lnTo>
                <a:lnTo>
                  <a:pt x="26669" y="1520189"/>
                </a:lnTo>
                <a:close/>
              </a:path>
              <a:path w="26670" h="3286759">
                <a:moveTo>
                  <a:pt x="2666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69" y="1518920"/>
                </a:lnTo>
                <a:lnTo>
                  <a:pt x="26669" y="1508760"/>
                </a:lnTo>
                <a:close/>
              </a:path>
              <a:path w="26670" h="3286759">
                <a:moveTo>
                  <a:pt x="26669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69" y="1507489"/>
                </a:lnTo>
                <a:lnTo>
                  <a:pt x="26669" y="1501139"/>
                </a:lnTo>
                <a:close/>
              </a:path>
              <a:path w="26670" h="3286759">
                <a:moveTo>
                  <a:pt x="2666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69" y="1499870"/>
                </a:lnTo>
                <a:lnTo>
                  <a:pt x="26669" y="1489710"/>
                </a:lnTo>
                <a:close/>
              </a:path>
              <a:path w="26670" h="3286759">
                <a:moveTo>
                  <a:pt x="26669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69" y="1488439"/>
                </a:lnTo>
                <a:lnTo>
                  <a:pt x="26669" y="1482089"/>
                </a:lnTo>
                <a:close/>
              </a:path>
              <a:path w="26670" h="3286759">
                <a:moveTo>
                  <a:pt x="2666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69" y="1480820"/>
                </a:lnTo>
                <a:lnTo>
                  <a:pt x="26669" y="1470660"/>
                </a:lnTo>
                <a:close/>
              </a:path>
              <a:path w="26670" h="3286759">
                <a:moveTo>
                  <a:pt x="26669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69" y="1469389"/>
                </a:lnTo>
                <a:lnTo>
                  <a:pt x="26669" y="1463040"/>
                </a:lnTo>
                <a:close/>
              </a:path>
              <a:path w="26670" h="32867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286759">
                <a:moveTo>
                  <a:pt x="26669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69" y="1450339"/>
                </a:lnTo>
                <a:lnTo>
                  <a:pt x="26669" y="1443990"/>
                </a:lnTo>
                <a:close/>
              </a:path>
              <a:path w="26670" h="32867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286759">
                <a:moveTo>
                  <a:pt x="26669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39"/>
                </a:lnTo>
                <a:close/>
              </a:path>
              <a:path w="26670" h="32867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286759">
                <a:moveTo>
                  <a:pt x="26669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89"/>
                </a:lnTo>
                <a:close/>
              </a:path>
              <a:path w="26670" h="32867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286759">
                <a:moveTo>
                  <a:pt x="2666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69" y="1393189"/>
                </a:lnTo>
                <a:lnTo>
                  <a:pt x="26669" y="1386840"/>
                </a:lnTo>
                <a:close/>
              </a:path>
              <a:path w="26670" h="32867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286759">
                <a:moveTo>
                  <a:pt x="26669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69" y="1374139"/>
                </a:lnTo>
                <a:lnTo>
                  <a:pt x="26669" y="1361439"/>
                </a:lnTo>
                <a:close/>
              </a:path>
              <a:path w="26670" h="3286759">
                <a:moveTo>
                  <a:pt x="2666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69" y="1360170"/>
                </a:lnTo>
                <a:lnTo>
                  <a:pt x="26669" y="1350010"/>
                </a:lnTo>
                <a:close/>
              </a:path>
              <a:path w="26670" h="3286759">
                <a:moveTo>
                  <a:pt x="26669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69" y="1348740"/>
                </a:lnTo>
                <a:lnTo>
                  <a:pt x="26669" y="1342390"/>
                </a:lnTo>
                <a:close/>
              </a:path>
              <a:path w="26670" h="3286759">
                <a:moveTo>
                  <a:pt x="2666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69" y="1341120"/>
                </a:lnTo>
                <a:lnTo>
                  <a:pt x="26669" y="1330960"/>
                </a:lnTo>
                <a:close/>
              </a:path>
              <a:path w="26670" h="3286759">
                <a:moveTo>
                  <a:pt x="26669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69" y="1329689"/>
                </a:lnTo>
                <a:lnTo>
                  <a:pt x="26669" y="1323340"/>
                </a:lnTo>
                <a:close/>
              </a:path>
              <a:path w="26670" h="3286759">
                <a:moveTo>
                  <a:pt x="2666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69" y="1322070"/>
                </a:lnTo>
                <a:lnTo>
                  <a:pt x="26669" y="1311910"/>
                </a:lnTo>
                <a:close/>
              </a:path>
              <a:path w="26670" h="3286759">
                <a:moveTo>
                  <a:pt x="26669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69" y="1310639"/>
                </a:lnTo>
                <a:lnTo>
                  <a:pt x="26669" y="1304290"/>
                </a:lnTo>
                <a:close/>
              </a:path>
              <a:path w="26670" h="3286759">
                <a:moveTo>
                  <a:pt x="26669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69" y="1303020"/>
                </a:lnTo>
                <a:lnTo>
                  <a:pt x="26669" y="1292860"/>
                </a:lnTo>
                <a:close/>
              </a:path>
              <a:path w="26670" h="3286759">
                <a:moveTo>
                  <a:pt x="26669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69" y="1291590"/>
                </a:lnTo>
                <a:lnTo>
                  <a:pt x="26669" y="1285239"/>
                </a:lnTo>
                <a:close/>
              </a:path>
              <a:path w="26670" h="3286759">
                <a:moveTo>
                  <a:pt x="26669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69" y="1283970"/>
                </a:lnTo>
                <a:lnTo>
                  <a:pt x="26669" y="1273810"/>
                </a:lnTo>
                <a:close/>
              </a:path>
              <a:path w="26670" h="3286759">
                <a:moveTo>
                  <a:pt x="26669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69" y="1272540"/>
                </a:lnTo>
                <a:lnTo>
                  <a:pt x="26669" y="1266189"/>
                </a:lnTo>
                <a:close/>
              </a:path>
              <a:path w="26670" h="3286759">
                <a:moveTo>
                  <a:pt x="26669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69" y="1264920"/>
                </a:lnTo>
                <a:lnTo>
                  <a:pt x="26669" y="1263650"/>
                </a:lnTo>
                <a:close/>
              </a:path>
              <a:path w="26670" h="3286759">
                <a:moveTo>
                  <a:pt x="26669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69" y="1922780"/>
                </a:lnTo>
                <a:lnTo>
                  <a:pt x="26669" y="1833880"/>
                </a:lnTo>
                <a:close/>
              </a:path>
              <a:path w="26670" h="3286759">
                <a:moveTo>
                  <a:pt x="26669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69" y="2443480"/>
                </a:lnTo>
                <a:lnTo>
                  <a:pt x="26669" y="2435860"/>
                </a:lnTo>
                <a:close/>
              </a:path>
              <a:path w="26670" h="3286759">
                <a:moveTo>
                  <a:pt x="26669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69" y="2434590"/>
                </a:lnTo>
                <a:lnTo>
                  <a:pt x="26669" y="2007870"/>
                </a:lnTo>
                <a:close/>
              </a:path>
              <a:path w="26670" h="3286759">
                <a:moveTo>
                  <a:pt x="26669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69" y="2006600"/>
                </a:lnTo>
                <a:lnTo>
                  <a:pt x="26669" y="1988820"/>
                </a:lnTo>
                <a:close/>
              </a:path>
              <a:path w="26670" h="3286759">
                <a:moveTo>
                  <a:pt x="26669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69" y="1987550"/>
                </a:lnTo>
                <a:lnTo>
                  <a:pt x="26669" y="1969770"/>
                </a:lnTo>
                <a:close/>
              </a:path>
              <a:path w="26670" h="3286759">
                <a:moveTo>
                  <a:pt x="26669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69" y="1968500"/>
                </a:lnTo>
                <a:lnTo>
                  <a:pt x="26669" y="1946910"/>
                </a:lnTo>
                <a:close/>
              </a:path>
              <a:path w="26670" h="3286759">
                <a:moveTo>
                  <a:pt x="26669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69" y="1945639"/>
                </a:lnTo>
                <a:lnTo>
                  <a:pt x="26669" y="1927860"/>
                </a:lnTo>
                <a:close/>
              </a:path>
              <a:path w="26670" h="3286759">
                <a:moveTo>
                  <a:pt x="26669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69" y="1926589"/>
                </a:lnTo>
                <a:lnTo>
                  <a:pt x="26669" y="1924050"/>
                </a:lnTo>
                <a:close/>
              </a:path>
              <a:path w="26670" h="3286759">
                <a:moveTo>
                  <a:pt x="26669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69" y="2618740"/>
                </a:lnTo>
                <a:lnTo>
                  <a:pt x="26669" y="2443480"/>
                </a:lnTo>
                <a:close/>
              </a:path>
              <a:path w="26670" h="3286759">
                <a:moveTo>
                  <a:pt x="26669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69" y="3286760"/>
                </a:lnTo>
                <a:lnTo>
                  <a:pt x="26669" y="2618740"/>
                </a:lnTo>
                <a:close/>
              </a:path>
            </a:pathLst>
          </a:custGeom>
          <a:solidFill>
            <a:srgbClr val="1B36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63980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3274059">
                <a:moveTo>
                  <a:pt x="27940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3274059">
                <a:moveTo>
                  <a:pt x="27940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40" y="69850"/>
                </a:lnTo>
                <a:lnTo>
                  <a:pt x="27940" y="50800"/>
                </a:lnTo>
                <a:close/>
              </a:path>
              <a:path w="27940" h="3274059">
                <a:moveTo>
                  <a:pt x="27940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40" y="82550"/>
                </a:lnTo>
                <a:lnTo>
                  <a:pt x="27940" y="69850"/>
                </a:lnTo>
                <a:close/>
              </a:path>
              <a:path w="27940" h="3274059">
                <a:moveTo>
                  <a:pt x="2794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40" y="95250"/>
                </a:lnTo>
                <a:lnTo>
                  <a:pt x="27940" y="82550"/>
                </a:lnTo>
                <a:close/>
              </a:path>
              <a:path w="27940" h="3274059">
                <a:moveTo>
                  <a:pt x="27940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95250"/>
                </a:lnTo>
                <a:close/>
              </a:path>
              <a:path w="27940" h="3274059">
                <a:moveTo>
                  <a:pt x="2794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7000"/>
                </a:lnTo>
                <a:close/>
              </a:path>
              <a:path w="27940" h="32740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274059">
                <a:moveTo>
                  <a:pt x="27940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46050"/>
                </a:lnTo>
                <a:close/>
              </a:path>
              <a:path w="27940" h="3274059">
                <a:moveTo>
                  <a:pt x="2794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3274059">
                <a:moveTo>
                  <a:pt x="27940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65100"/>
                </a:lnTo>
                <a:close/>
              </a:path>
              <a:path w="27940" h="3274059">
                <a:moveTo>
                  <a:pt x="27940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190500"/>
                </a:lnTo>
                <a:close/>
              </a:path>
              <a:path w="27940" h="3274059">
                <a:moveTo>
                  <a:pt x="27940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40" y="298450"/>
                </a:lnTo>
                <a:lnTo>
                  <a:pt x="27940" y="260350"/>
                </a:lnTo>
                <a:close/>
              </a:path>
              <a:path w="27940" h="3274059">
                <a:moveTo>
                  <a:pt x="27940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40" y="303530"/>
                </a:lnTo>
                <a:lnTo>
                  <a:pt x="27940" y="298450"/>
                </a:lnTo>
                <a:close/>
              </a:path>
              <a:path w="27940" h="3274059">
                <a:moveTo>
                  <a:pt x="27940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40" y="309880"/>
                </a:lnTo>
                <a:lnTo>
                  <a:pt x="27940" y="303530"/>
                </a:lnTo>
                <a:close/>
              </a:path>
              <a:path w="27940" h="3274059">
                <a:moveTo>
                  <a:pt x="2794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40" y="316229"/>
                </a:lnTo>
                <a:lnTo>
                  <a:pt x="27940" y="309880"/>
                </a:lnTo>
                <a:close/>
              </a:path>
              <a:path w="27940" h="3274059">
                <a:moveTo>
                  <a:pt x="27940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316230"/>
                </a:lnTo>
                <a:close/>
              </a:path>
              <a:path w="27940" h="3274059">
                <a:moveTo>
                  <a:pt x="27940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42900"/>
                </a:lnTo>
                <a:close/>
              </a:path>
              <a:path w="27940" h="3274059">
                <a:moveTo>
                  <a:pt x="27940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40" y="368299"/>
                </a:lnTo>
                <a:lnTo>
                  <a:pt x="27940" y="360680"/>
                </a:lnTo>
                <a:close/>
              </a:path>
              <a:path w="27940" h="3274059">
                <a:moveTo>
                  <a:pt x="2794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3274059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3274059">
                <a:moveTo>
                  <a:pt x="27940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387350"/>
                </a:lnTo>
                <a:close/>
              </a:path>
              <a:path w="27940" h="3274059">
                <a:moveTo>
                  <a:pt x="27940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0530"/>
                </a:lnTo>
                <a:close/>
              </a:path>
              <a:path w="27940" h="3274059">
                <a:moveTo>
                  <a:pt x="27940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8150"/>
                </a:lnTo>
                <a:close/>
              </a:path>
              <a:path w="27940" h="3274059">
                <a:moveTo>
                  <a:pt x="27940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44500"/>
                </a:lnTo>
                <a:close/>
              </a:path>
              <a:path w="27940" h="3274059">
                <a:moveTo>
                  <a:pt x="2794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30"/>
                </a:lnTo>
                <a:close/>
              </a:path>
              <a:path w="27940" h="3274059">
                <a:moveTo>
                  <a:pt x="27940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40" y="519430"/>
                </a:lnTo>
                <a:lnTo>
                  <a:pt x="27940" y="487680"/>
                </a:lnTo>
                <a:close/>
              </a:path>
              <a:path w="27940" h="3274059">
                <a:moveTo>
                  <a:pt x="27940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40" y="525780"/>
                </a:lnTo>
                <a:lnTo>
                  <a:pt x="27940" y="519430"/>
                </a:lnTo>
                <a:close/>
              </a:path>
              <a:path w="27940" h="3274059">
                <a:moveTo>
                  <a:pt x="27940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525780"/>
                </a:lnTo>
                <a:close/>
              </a:path>
              <a:path w="27940" h="3274059">
                <a:moveTo>
                  <a:pt x="27940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3274059">
                <a:moveTo>
                  <a:pt x="27940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1500"/>
                </a:lnTo>
                <a:close/>
              </a:path>
              <a:path w="27940" h="3274059">
                <a:moveTo>
                  <a:pt x="27940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76580"/>
                </a:lnTo>
                <a:close/>
              </a:path>
              <a:path w="27940" h="3274059">
                <a:moveTo>
                  <a:pt x="27940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40" y="671830"/>
                </a:lnTo>
                <a:lnTo>
                  <a:pt x="27940" y="601980"/>
                </a:lnTo>
                <a:close/>
              </a:path>
              <a:path w="27940" h="3274059">
                <a:moveTo>
                  <a:pt x="2794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71830"/>
                </a:lnTo>
                <a:close/>
              </a:path>
              <a:path w="27940" h="3274059">
                <a:moveTo>
                  <a:pt x="27940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8180"/>
                </a:lnTo>
                <a:close/>
              </a:path>
              <a:path w="27940" h="3274059">
                <a:moveTo>
                  <a:pt x="27940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40" y="697230"/>
                </a:lnTo>
                <a:lnTo>
                  <a:pt x="27940" y="685800"/>
                </a:lnTo>
                <a:close/>
              </a:path>
              <a:path w="27940" h="3274059">
                <a:moveTo>
                  <a:pt x="2794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7230"/>
                </a:lnTo>
                <a:close/>
              </a:path>
              <a:path w="27940" h="3274059">
                <a:moveTo>
                  <a:pt x="27940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23900"/>
                </a:lnTo>
                <a:close/>
              </a:path>
              <a:path w="27940" h="3274059">
                <a:moveTo>
                  <a:pt x="27940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40" y="946150"/>
                </a:lnTo>
                <a:lnTo>
                  <a:pt x="27940" y="800100"/>
                </a:lnTo>
                <a:close/>
              </a:path>
              <a:path w="27940" h="3274059">
                <a:moveTo>
                  <a:pt x="27940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46150"/>
                </a:lnTo>
                <a:close/>
              </a:path>
              <a:path w="27940" h="3274059">
                <a:moveTo>
                  <a:pt x="27940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970280"/>
                </a:lnTo>
                <a:close/>
              </a:path>
              <a:path w="27940" h="3274059">
                <a:moveTo>
                  <a:pt x="27940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40" y="1040130"/>
                </a:lnTo>
                <a:lnTo>
                  <a:pt x="27940" y="1022350"/>
                </a:lnTo>
                <a:close/>
              </a:path>
              <a:path w="27940" h="3274059">
                <a:moveTo>
                  <a:pt x="27940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40" y="1052830"/>
                </a:lnTo>
                <a:lnTo>
                  <a:pt x="27940" y="1040130"/>
                </a:lnTo>
                <a:close/>
              </a:path>
              <a:path w="27940" h="3274059">
                <a:moveTo>
                  <a:pt x="27940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40" y="1079500"/>
                </a:lnTo>
                <a:lnTo>
                  <a:pt x="27940" y="1052830"/>
                </a:lnTo>
                <a:close/>
              </a:path>
              <a:path w="27940" h="3274059">
                <a:moveTo>
                  <a:pt x="27940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40" y="1109980"/>
                </a:lnTo>
                <a:lnTo>
                  <a:pt x="27940" y="1079500"/>
                </a:lnTo>
                <a:close/>
              </a:path>
              <a:path w="27940" h="3274059">
                <a:moveTo>
                  <a:pt x="27940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9980"/>
                </a:lnTo>
                <a:close/>
              </a:path>
              <a:path w="27940" h="327405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3274059">
                <a:moveTo>
                  <a:pt x="27940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2680"/>
                </a:lnTo>
                <a:close/>
              </a:path>
              <a:path w="27940" h="3274059">
                <a:moveTo>
                  <a:pt x="27940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55700"/>
                </a:lnTo>
                <a:close/>
              </a:path>
              <a:path w="27940" h="3274059">
                <a:moveTo>
                  <a:pt x="27940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79830"/>
                </a:lnTo>
                <a:close/>
              </a:path>
              <a:path w="27940" h="3274059">
                <a:moveTo>
                  <a:pt x="27940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31900"/>
                </a:lnTo>
                <a:close/>
              </a:path>
              <a:path w="27940" h="3274059">
                <a:moveTo>
                  <a:pt x="27940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40" y="1821180"/>
                </a:lnTo>
                <a:lnTo>
                  <a:pt x="27940" y="1553210"/>
                </a:lnTo>
                <a:close/>
              </a:path>
              <a:path w="27940" h="32740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2740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274059">
                <a:moveTo>
                  <a:pt x="2794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39"/>
                </a:lnTo>
                <a:close/>
              </a:path>
              <a:path w="27940" h="32740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2740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740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2740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740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2740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740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2740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2740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274059">
                <a:moveTo>
                  <a:pt x="27940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90"/>
                </a:lnTo>
                <a:close/>
              </a:path>
              <a:path w="27940" h="3274059">
                <a:moveTo>
                  <a:pt x="27940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40" y="1430020"/>
                </a:lnTo>
                <a:lnTo>
                  <a:pt x="27940" y="1419860"/>
                </a:lnTo>
                <a:close/>
              </a:path>
              <a:path w="27940" h="32740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74059">
                <a:moveTo>
                  <a:pt x="27940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10"/>
                </a:lnTo>
                <a:close/>
              </a:path>
              <a:path w="27940" h="32740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74059">
                <a:moveTo>
                  <a:pt x="27940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60"/>
                </a:lnTo>
                <a:close/>
              </a:path>
              <a:path w="27940" h="3274059">
                <a:moveTo>
                  <a:pt x="27940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40"/>
                </a:lnTo>
                <a:close/>
              </a:path>
              <a:path w="27940" h="3274059">
                <a:moveTo>
                  <a:pt x="2794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40" y="1372870"/>
                </a:lnTo>
                <a:lnTo>
                  <a:pt x="27940" y="1362710"/>
                </a:lnTo>
                <a:close/>
              </a:path>
              <a:path w="27940" h="3274059">
                <a:moveTo>
                  <a:pt x="27940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48739"/>
                </a:lnTo>
                <a:close/>
              </a:path>
              <a:path w="27940" h="32740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274059">
                <a:moveTo>
                  <a:pt x="27940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90"/>
                </a:lnTo>
                <a:close/>
              </a:path>
              <a:path w="27940" h="3274059">
                <a:moveTo>
                  <a:pt x="27940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18260"/>
                </a:lnTo>
                <a:close/>
              </a:path>
              <a:path w="27940" h="3274059">
                <a:moveTo>
                  <a:pt x="27940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40" y="1316989"/>
                </a:lnTo>
                <a:lnTo>
                  <a:pt x="27940" y="1310640"/>
                </a:lnTo>
                <a:close/>
              </a:path>
              <a:path w="27940" h="3274059">
                <a:moveTo>
                  <a:pt x="27940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40" y="1309370"/>
                </a:lnTo>
                <a:lnTo>
                  <a:pt x="27940" y="1299210"/>
                </a:lnTo>
                <a:close/>
              </a:path>
              <a:path w="27940" h="3274059">
                <a:moveTo>
                  <a:pt x="27940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90"/>
                </a:lnTo>
                <a:close/>
              </a:path>
              <a:path w="27940" h="3274059">
                <a:moveTo>
                  <a:pt x="27940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40" y="1290320"/>
                </a:lnTo>
                <a:lnTo>
                  <a:pt x="27940" y="1280160"/>
                </a:lnTo>
                <a:close/>
              </a:path>
              <a:path w="27940" h="3274059">
                <a:moveTo>
                  <a:pt x="27940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40" y="1278890"/>
                </a:lnTo>
                <a:lnTo>
                  <a:pt x="27940" y="1272539"/>
                </a:lnTo>
                <a:close/>
              </a:path>
              <a:path w="27940" h="3274059">
                <a:moveTo>
                  <a:pt x="27940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10"/>
                </a:lnTo>
                <a:close/>
              </a:path>
              <a:path w="27940" h="3274059">
                <a:moveTo>
                  <a:pt x="27940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40" y="1259840"/>
                </a:lnTo>
                <a:lnTo>
                  <a:pt x="27940" y="1253489"/>
                </a:lnTo>
                <a:close/>
              </a:path>
              <a:path w="27940" h="3274059">
                <a:moveTo>
                  <a:pt x="27940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50950"/>
                </a:lnTo>
                <a:close/>
              </a:path>
              <a:path w="27940" h="3274059">
                <a:moveTo>
                  <a:pt x="27940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40" y="1910080"/>
                </a:lnTo>
                <a:lnTo>
                  <a:pt x="27940" y="1821180"/>
                </a:lnTo>
                <a:close/>
              </a:path>
              <a:path w="27940" h="3274059">
                <a:moveTo>
                  <a:pt x="27940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40" y="2430780"/>
                </a:lnTo>
                <a:lnTo>
                  <a:pt x="27940" y="2423160"/>
                </a:lnTo>
                <a:close/>
              </a:path>
              <a:path w="27940" h="3274059">
                <a:moveTo>
                  <a:pt x="27940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40" y="2421890"/>
                </a:lnTo>
                <a:lnTo>
                  <a:pt x="27940" y="1995170"/>
                </a:lnTo>
                <a:close/>
              </a:path>
              <a:path w="27940" h="3274059">
                <a:moveTo>
                  <a:pt x="27940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40" y="1993900"/>
                </a:lnTo>
                <a:lnTo>
                  <a:pt x="27940" y="1976120"/>
                </a:lnTo>
                <a:close/>
              </a:path>
              <a:path w="27940" h="3274059">
                <a:moveTo>
                  <a:pt x="27940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40" y="1974850"/>
                </a:lnTo>
                <a:lnTo>
                  <a:pt x="27940" y="1957070"/>
                </a:lnTo>
                <a:close/>
              </a:path>
              <a:path w="27940" h="3274059">
                <a:moveTo>
                  <a:pt x="27940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40" y="1955800"/>
                </a:lnTo>
                <a:lnTo>
                  <a:pt x="27940" y="1934210"/>
                </a:lnTo>
                <a:close/>
              </a:path>
              <a:path w="27940" h="3274059">
                <a:moveTo>
                  <a:pt x="27940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40" y="1932939"/>
                </a:lnTo>
                <a:lnTo>
                  <a:pt x="27940" y="1915160"/>
                </a:lnTo>
                <a:close/>
              </a:path>
              <a:path w="27940" h="3274059">
                <a:moveTo>
                  <a:pt x="27940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40" y="1913889"/>
                </a:lnTo>
                <a:lnTo>
                  <a:pt x="27940" y="1911350"/>
                </a:lnTo>
                <a:close/>
              </a:path>
              <a:path w="27940" h="3274059">
                <a:moveTo>
                  <a:pt x="27940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40" y="2606040"/>
                </a:lnTo>
                <a:lnTo>
                  <a:pt x="27940" y="2430780"/>
                </a:lnTo>
                <a:close/>
              </a:path>
              <a:path w="27940" h="3274059">
                <a:moveTo>
                  <a:pt x="27940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40" y="3274060"/>
                </a:lnTo>
                <a:lnTo>
                  <a:pt x="27940" y="260604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667750" y="35966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21589" y="0"/>
                </a:moveTo>
                <a:lnTo>
                  <a:pt x="0" y="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667750" y="36093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667750" y="3622040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27940" y="0"/>
                </a:moveTo>
                <a:lnTo>
                  <a:pt x="0" y="0"/>
                </a:lnTo>
                <a:lnTo>
                  <a:pt x="0" y="19049"/>
                </a:lnTo>
                <a:lnTo>
                  <a:pt x="27940" y="190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667750" y="36410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681719" y="3596640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234949"/>
                </a:moveTo>
                <a:lnTo>
                  <a:pt x="0" y="0"/>
                </a:lnTo>
                <a:lnTo>
                  <a:pt x="0" y="234949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667750" y="366649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667750" y="3698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667750" y="37045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667750" y="37172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667750" y="37236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667750" y="373634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667750" y="383159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8667750" y="386969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667750" y="38747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8667750" y="388112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8667750" y="3887470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70">
                <a:moveTo>
                  <a:pt x="27940" y="0"/>
                </a:moveTo>
                <a:lnTo>
                  <a:pt x="0" y="0"/>
                </a:lnTo>
                <a:lnTo>
                  <a:pt x="0" y="26669"/>
                </a:lnTo>
                <a:lnTo>
                  <a:pt x="27940" y="2666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8667750" y="3914140"/>
            <a:ext cx="27940" cy="17780"/>
          </a:xfrm>
          <a:custGeom>
            <a:avLst/>
            <a:gdLst/>
            <a:ahLst/>
            <a:cxnLst/>
            <a:rect l="l" t="t" r="r" b="b"/>
            <a:pathLst>
              <a:path w="27940" h="17779">
                <a:moveTo>
                  <a:pt x="27940" y="0"/>
                </a:moveTo>
                <a:lnTo>
                  <a:pt x="0" y="0"/>
                </a:lnTo>
                <a:lnTo>
                  <a:pt x="0" y="17779"/>
                </a:lnTo>
                <a:lnTo>
                  <a:pt x="27940" y="177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8667750" y="39319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8667750" y="39395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8667750" y="3952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8667750" y="3958590"/>
            <a:ext cx="27940" cy="43180"/>
          </a:xfrm>
          <a:custGeom>
            <a:avLst/>
            <a:gdLst/>
            <a:ahLst/>
            <a:cxnLst/>
            <a:rect l="l" t="t" r="r" b="b"/>
            <a:pathLst>
              <a:path w="27940" h="43179">
                <a:moveTo>
                  <a:pt x="27940" y="0"/>
                </a:moveTo>
                <a:lnTo>
                  <a:pt x="0" y="0"/>
                </a:lnTo>
                <a:lnTo>
                  <a:pt x="0" y="43179"/>
                </a:lnTo>
                <a:lnTo>
                  <a:pt x="27940" y="431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8667750" y="400177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8667750" y="40093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8667750" y="4015740"/>
            <a:ext cx="27940" cy="36830"/>
          </a:xfrm>
          <a:custGeom>
            <a:avLst/>
            <a:gdLst/>
            <a:ahLst/>
            <a:cxnLst/>
            <a:rect l="l" t="t" r="r" b="b"/>
            <a:pathLst>
              <a:path w="27940" h="36829">
                <a:moveTo>
                  <a:pt x="27940" y="0"/>
                </a:moveTo>
                <a:lnTo>
                  <a:pt x="0" y="0"/>
                </a:lnTo>
                <a:lnTo>
                  <a:pt x="0" y="36829"/>
                </a:lnTo>
                <a:lnTo>
                  <a:pt x="27940" y="368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8667750" y="40525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8667750" y="405892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8667750" y="40906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8667750" y="40970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8667750" y="410464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667750" y="414274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8667750" y="414782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8667750" y="4173220"/>
            <a:ext cx="27940" cy="69850"/>
          </a:xfrm>
          <a:custGeom>
            <a:avLst/>
            <a:gdLst/>
            <a:ahLst/>
            <a:cxnLst/>
            <a:rect l="l" t="t" r="r" b="b"/>
            <a:pathLst>
              <a:path w="27940" h="69850">
                <a:moveTo>
                  <a:pt x="27940" y="0"/>
                </a:moveTo>
                <a:lnTo>
                  <a:pt x="0" y="0"/>
                </a:lnTo>
                <a:lnTo>
                  <a:pt x="0" y="69849"/>
                </a:lnTo>
                <a:lnTo>
                  <a:pt x="27940" y="698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8667750" y="42430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667750" y="42494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667750" y="4257040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27940" y="0"/>
                </a:moveTo>
                <a:lnTo>
                  <a:pt x="0" y="0"/>
                </a:lnTo>
                <a:lnTo>
                  <a:pt x="0" y="11429"/>
                </a:lnTo>
                <a:lnTo>
                  <a:pt x="27940" y="114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681719" y="4268470"/>
            <a:ext cx="0" cy="562610"/>
          </a:xfrm>
          <a:custGeom>
            <a:avLst/>
            <a:gdLst/>
            <a:ahLst/>
            <a:cxnLst/>
            <a:rect l="l" t="t" r="r" b="b"/>
            <a:pathLst>
              <a:path h="562610">
                <a:moveTo>
                  <a:pt x="0" y="0"/>
                </a:moveTo>
                <a:lnTo>
                  <a:pt x="0" y="562609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667750" y="5086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667750" y="50787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667750" y="50673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667750" y="50596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67750" y="50482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667750" y="50406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67750" y="50292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667750" y="50215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667750" y="50101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667750" y="50025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667750" y="49911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667750" y="49834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667750" y="49720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667750" y="49644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667750" y="49530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667750" y="49453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667750" y="49339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667750" y="4919979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700"/>
                </a:lnTo>
                <a:lnTo>
                  <a:pt x="27940" y="1270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667750" y="49085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667750" y="49009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667750" y="48895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667750" y="48818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667750" y="48704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667750" y="48628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667750" y="48514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667750" y="48437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667750" y="4832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681719" y="5097779"/>
            <a:ext cx="0" cy="387350"/>
          </a:xfrm>
          <a:custGeom>
            <a:avLst/>
            <a:gdLst/>
            <a:ahLst/>
            <a:cxnLst/>
            <a:rect l="l" t="t" r="r" b="b"/>
            <a:pathLst>
              <a:path h="387350">
                <a:moveTo>
                  <a:pt x="0" y="0"/>
                </a:moveTo>
                <a:lnTo>
                  <a:pt x="0" y="38735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681719" y="5097779"/>
            <a:ext cx="0" cy="1747520"/>
          </a:xfrm>
          <a:custGeom>
            <a:avLst/>
            <a:gdLst/>
            <a:ahLst/>
            <a:cxnLst/>
            <a:rect l="l" t="t" r="r" b="b"/>
            <a:pathLst>
              <a:path h="1747520">
                <a:moveTo>
                  <a:pt x="0" y="0"/>
                </a:moveTo>
                <a:lnTo>
                  <a:pt x="0" y="174752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695690" y="3609340"/>
            <a:ext cx="26670" cy="3235960"/>
          </a:xfrm>
          <a:custGeom>
            <a:avLst/>
            <a:gdLst/>
            <a:ahLst/>
            <a:cxnLst/>
            <a:rect l="l" t="t" r="r" b="b"/>
            <a:pathLst>
              <a:path w="26670" h="3235959">
                <a:moveTo>
                  <a:pt x="13969" y="0"/>
                </a:moveTo>
                <a:lnTo>
                  <a:pt x="0" y="0"/>
                </a:lnTo>
                <a:lnTo>
                  <a:pt x="0" y="6349"/>
                </a:lnTo>
                <a:lnTo>
                  <a:pt x="22859" y="6349"/>
                </a:lnTo>
                <a:lnTo>
                  <a:pt x="22859" y="5079"/>
                </a:lnTo>
                <a:lnTo>
                  <a:pt x="20320" y="5079"/>
                </a:lnTo>
                <a:lnTo>
                  <a:pt x="20320" y="3809"/>
                </a:lnTo>
                <a:lnTo>
                  <a:pt x="19050" y="3809"/>
                </a:lnTo>
                <a:lnTo>
                  <a:pt x="19050" y="2539"/>
                </a:lnTo>
                <a:lnTo>
                  <a:pt x="16509" y="2539"/>
                </a:lnTo>
                <a:lnTo>
                  <a:pt x="1650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  <a:path w="26670" h="3235959">
                <a:moveTo>
                  <a:pt x="24129" y="6349"/>
                </a:moveTo>
                <a:lnTo>
                  <a:pt x="0" y="6349"/>
                </a:lnTo>
                <a:lnTo>
                  <a:pt x="0" y="12699"/>
                </a:lnTo>
                <a:lnTo>
                  <a:pt x="26669" y="12699"/>
                </a:lnTo>
                <a:lnTo>
                  <a:pt x="26669" y="7619"/>
                </a:lnTo>
                <a:lnTo>
                  <a:pt x="24129" y="7619"/>
                </a:lnTo>
                <a:lnTo>
                  <a:pt x="24129" y="6349"/>
                </a:lnTo>
                <a:close/>
              </a:path>
              <a:path w="26670" h="3235959">
                <a:moveTo>
                  <a:pt x="26669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6669" y="31749"/>
                </a:lnTo>
                <a:lnTo>
                  <a:pt x="26669" y="12699"/>
                </a:lnTo>
                <a:close/>
              </a:path>
              <a:path w="26670" h="3235959">
                <a:moveTo>
                  <a:pt x="26669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6669" y="44449"/>
                </a:lnTo>
                <a:lnTo>
                  <a:pt x="26669" y="31750"/>
                </a:lnTo>
                <a:close/>
              </a:path>
              <a:path w="26670" h="3235959">
                <a:moveTo>
                  <a:pt x="26669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6669" y="57149"/>
                </a:lnTo>
                <a:lnTo>
                  <a:pt x="26669" y="44450"/>
                </a:lnTo>
                <a:close/>
              </a:path>
              <a:path w="26670" h="3235959">
                <a:moveTo>
                  <a:pt x="26669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6669" y="88899"/>
                </a:lnTo>
                <a:lnTo>
                  <a:pt x="26669" y="57149"/>
                </a:lnTo>
                <a:close/>
              </a:path>
              <a:path w="26670" h="3235959">
                <a:moveTo>
                  <a:pt x="26669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88900"/>
                </a:lnTo>
                <a:close/>
              </a:path>
              <a:path w="26670" h="3235959">
                <a:moveTo>
                  <a:pt x="26669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6669" y="107949"/>
                </a:lnTo>
                <a:lnTo>
                  <a:pt x="26669" y="95249"/>
                </a:lnTo>
                <a:close/>
              </a:path>
              <a:path w="26670" h="3235959">
                <a:moveTo>
                  <a:pt x="26669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6669" y="114299"/>
                </a:lnTo>
                <a:lnTo>
                  <a:pt x="26669" y="107949"/>
                </a:lnTo>
                <a:close/>
              </a:path>
              <a:path w="26670" h="3235959">
                <a:moveTo>
                  <a:pt x="26669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6669" y="126999"/>
                </a:lnTo>
                <a:lnTo>
                  <a:pt x="26669" y="114299"/>
                </a:lnTo>
                <a:close/>
              </a:path>
              <a:path w="26670" h="3235959">
                <a:moveTo>
                  <a:pt x="26669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6669" y="152399"/>
                </a:lnTo>
                <a:lnTo>
                  <a:pt x="26669" y="127000"/>
                </a:lnTo>
                <a:close/>
              </a:path>
              <a:path w="26670" h="3235959">
                <a:moveTo>
                  <a:pt x="26669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6669" y="222249"/>
                </a:lnTo>
                <a:lnTo>
                  <a:pt x="26669" y="152399"/>
                </a:lnTo>
                <a:close/>
              </a:path>
              <a:path w="26670" h="3235959">
                <a:moveTo>
                  <a:pt x="26669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6669" y="260349"/>
                </a:lnTo>
                <a:lnTo>
                  <a:pt x="26669" y="222249"/>
                </a:lnTo>
                <a:close/>
              </a:path>
              <a:path w="26670" h="3235959">
                <a:moveTo>
                  <a:pt x="26669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6669" y="265429"/>
                </a:lnTo>
                <a:lnTo>
                  <a:pt x="26669" y="260350"/>
                </a:lnTo>
                <a:close/>
              </a:path>
              <a:path w="26670" h="3235959">
                <a:moveTo>
                  <a:pt x="26669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65429"/>
                </a:lnTo>
                <a:close/>
              </a:path>
              <a:path w="26670" h="323595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235959">
                <a:moveTo>
                  <a:pt x="26669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6669" y="304799"/>
                </a:lnTo>
                <a:lnTo>
                  <a:pt x="26669" y="278130"/>
                </a:lnTo>
                <a:close/>
              </a:path>
              <a:path w="26670" h="3235959">
                <a:moveTo>
                  <a:pt x="26669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04800"/>
                </a:lnTo>
                <a:close/>
              </a:path>
              <a:path w="26670" h="3235959">
                <a:moveTo>
                  <a:pt x="26669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6669" y="330199"/>
                </a:lnTo>
                <a:lnTo>
                  <a:pt x="26669" y="322579"/>
                </a:lnTo>
                <a:close/>
              </a:path>
              <a:path w="26670" h="3235959">
                <a:moveTo>
                  <a:pt x="26669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6669" y="342899"/>
                </a:lnTo>
                <a:lnTo>
                  <a:pt x="26669" y="330200"/>
                </a:lnTo>
                <a:close/>
              </a:path>
              <a:path w="26670" h="3235959">
                <a:moveTo>
                  <a:pt x="26669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6669" y="349249"/>
                </a:lnTo>
                <a:lnTo>
                  <a:pt x="26669" y="342900"/>
                </a:lnTo>
                <a:close/>
              </a:path>
              <a:path w="26670" h="3235959">
                <a:moveTo>
                  <a:pt x="26669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6669" y="392429"/>
                </a:lnTo>
                <a:lnTo>
                  <a:pt x="26669" y="349250"/>
                </a:lnTo>
                <a:close/>
              </a:path>
              <a:path w="26670" h="3235959">
                <a:moveTo>
                  <a:pt x="26669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6669" y="400049"/>
                </a:lnTo>
                <a:lnTo>
                  <a:pt x="26669" y="392430"/>
                </a:lnTo>
                <a:close/>
              </a:path>
              <a:path w="26670" h="3235959">
                <a:moveTo>
                  <a:pt x="26669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6669" y="406399"/>
                </a:lnTo>
                <a:lnTo>
                  <a:pt x="26669" y="400049"/>
                </a:lnTo>
                <a:close/>
              </a:path>
              <a:path w="26670" h="3235959">
                <a:moveTo>
                  <a:pt x="26669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6669" y="443229"/>
                </a:lnTo>
                <a:lnTo>
                  <a:pt x="26669" y="406399"/>
                </a:lnTo>
                <a:close/>
              </a:path>
              <a:path w="26670" h="3235959">
                <a:moveTo>
                  <a:pt x="26669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43229"/>
                </a:lnTo>
                <a:close/>
              </a:path>
              <a:path w="26670" h="3235959">
                <a:moveTo>
                  <a:pt x="26669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6669" y="481329"/>
                </a:lnTo>
                <a:lnTo>
                  <a:pt x="26669" y="449579"/>
                </a:lnTo>
                <a:close/>
              </a:path>
              <a:path w="26670" h="3235959">
                <a:moveTo>
                  <a:pt x="26669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6669" y="487679"/>
                </a:lnTo>
                <a:lnTo>
                  <a:pt x="26669" y="481329"/>
                </a:lnTo>
                <a:close/>
              </a:path>
              <a:path w="26670" h="3235959">
                <a:moveTo>
                  <a:pt x="26669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6669" y="495299"/>
                </a:lnTo>
                <a:lnTo>
                  <a:pt x="26669" y="487679"/>
                </a:lnTo>
                <a:close/>
              </a:path>
              <a:path w="26670" h="3235959">
                <a:moveTo>
                  <a:pt x="26669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6669" y="533399"/>
                </a:lnTo>
                <a:lnTo>
                  <a:pt x="26669" y="495299"/>
                </a:lnTo>
                <a:close/>
              </a:path>
              <a:path w="26670" h="3235959">
                <a:moveTo>
                  <a:pt x="26669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6669" y="538479"/>
                </a:lnTo>
                <a:lnTo>
                  <a:pt x="26669" y="533399"/>
                </a:lnTo>
                <a:close/>
              </a:path>
              <a:path w="26670" h="3235959">
                <a:moveTo>
                  <a:pt x="26669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6669" y="563879"/>
                </a:lnTo>
                <a:lnTo>
                  <a:pt x="26669" y="538480"/>
                </a:lnTo>
                <a:close/>
              </a:path>
              <a:path w="26670" h="3235959">
                <a:moveTo>
                  <a:pt x="26669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6669" y="633729"/>
                </a:lnTo>
                <a:lnTo>
                  <a:pt x="26669" y="563879"/>
                </a:lnTo>
                <a:close/>
              </a:path>
              <a:path w="26670" h="3235959">
                <a:moveTo>
                  <a:pt x="26669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6669" y="640079"/>
                </a:lnTo>
                <a:lnTo>
                  <a:pt x="26669" y="633730"/>
                </a:lnTo>
                <a:close/>
              </a:path>
              <a:path w="26670" h="3235959">
                <a:moveTo>
                  <a:pt x="2666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79"/>
                </a:lnTo>
                <a:close/>
              </a:path>
              <a:path w="26670" h="3235959">
                <a:moveTo>
                  <a:pt x="26669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47699"/>
                </a:lnTo>
                <a:close/>
              </a:path>
              <a:path w="26670" h="3235959">
                <a:moveTo>
                  <a:pt x="26669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6669" y="685799"/>
                </a:lnTo>
                <a:lnTo>
                  <a:pt x="26669" y="659130"/>
                </a:lnTo>
                <a:close/>
              </a:path>
              <a:path w="26670" h="3235959">
                <a:moveTo>
                  <a:pt x="26669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685799"/>
                </a:lnTo>
                <a:close/>
              </a:path>
              <a:path w="26670" h="3235959">
                <a:moveTo>
                  <a:pt x="26669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762000"/>
                </a:lnTo>
                <a:close/>
              </a:path>
              <a:path w="26670" h="3235959">
                <a:moveTo>
                  <a:pt x="26669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50"/>
                </a:lnTo>
                <a:close/>
              </a:path>
              <a:path w="26670" h="323595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235959">
                <a:moveTo>
                  <a:pt x="26669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49"/>
                </a:lnTo>
                <a:close/>
              </a:path>
              <a:path w="26670" h="3235959">
                <a:moveTo>
                  <a:pt x="26669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1002030"/>
                </a:lnTo>
                <a:close/>
              </a:path>
              <a:path w="26670" h="3235959">
                <a:moveTo>
                  <a:pt x="26669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6669" y="1041399"/>
                </a:lnTo>
                <a:lnTo>
                  <a:pt x="26669" y="1014730"/>
                </a:lnTo>
                <a:close/>
              </a:path>
              <a:path w="26670" h="3235959">
                <a:moveTo>
                  <a:pt x="26669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6669" y="1071879"/>
                </a:lnTo>
                <a:lnTo>
                  <a:pt x="26669" y="1041400"/>
                </a:lnTo>
                <a:close/>
              </a:path>
              <a:path w="26670" h="3235959">
                <a:moveTo>
                  <a:pt x="26669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6669" y="1078229"/>
                </a:lnTo>
                <a:lnTo>
                  <a:pt x="26669" y="1071879"/>
                </a:lnTo>
                <a:close/>
              </a:path>
              <a:path w="26670" h="3235959">
                <a:moveTo>
                  <a:pt x="26669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6669" y="1084579"/>
                </a:lnTo>
                <a:lnTo>
                  <a:pt x="26669" y="1078229"/>
                </a:lnTo>
                <a:close/>
              </a:path>
              <a:path w="26670" h="3235959">
                <a:moveTo>
                  <a:pt x="26669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6669" y="1117599"/>
                </a:lnTo>
                <a:lnTo>
                  <a:pt x="26669" y="1084579"/>
                </a:lnTo>
                <a:close/>
              </a:path>
              <a:path w="26670" h="3235959">
                <a:moveTo>
                  <a:pt x="26669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6669" y="1141729"/>
                </a:lnTo>
                <a:lnTo>
                  <a:pt x="26669" y="1117599"/>
                </a:lnTo>
                <a:close/>
              </a:path>
              <a:path w="26670" h="3235959">
                <a:moveTo>
                  <a:pt x="26669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6669" y="1193799"/>
                </a:lnTo>
                <a:lnTo>
                  <a:pt x="26669" y="1141730"/>
                </a:lnTo>
                <a:close/>
              </a:path>
              <a:path w="26670" h="3235959">
                <a:moveTo>
                  <a:pt x="26669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6669" y="1211579"/>
                </a:lnTo>
                <a:lnTo>
                  <a:pt x="26669" y="1193800"/>
                </a:lnTo>
                <a:close/>
              </a:path>
              <a:path w="26670" h="3235959">
                <a:moveTo>
                  <a:pt x="26669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6669" y="1783079"/>
                </a:lnTo>
                <a:lnTo>
                  <a:pt x="26669" y="1515109"/>
                </a:lnTo>
                <a:close/>
              </a:path>
              <a:path w="26670" h="32359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235959">
                <a:moveTo>
                  <a:pt x="26669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6669" y="1506219"/>
                </a:lnTo>
                <a:lnTo>
                  <a:pt x="26669" y="1496059"/>
                </a:lnTo>
                <a:close/>
              </a:path>
              <a:path w="26670" h="3235959">
                <a:moveTo>
                  <a:pt x="2666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39"/>
                </a:lnTo>
                <a:close/>
              </a:path>
              <a:path w="26670" h="3235959">
                <a:moveTo>
                  <a:pt x="26669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09"/>
                </a:lnTo>
                <a:close/>
              </a:path>
              <a:path w="26670" h="3235959">
                <a:moveTo>
                  <a:pt x="2666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9389"/>
                </a:lnTo>
                <a:close/>
              </a:path>
              <a:path w="26670" h="3235959">
                <a:moveTo>
                  <a:pt x="26669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57960"/>
                </a:lnTo>
                <a:close/>
              </a:path>
              <a:path w="26670" h="3235959">
                <a:moveTo>
                  <a:pt x="26669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6669" y="1456689"/>
                </a:lnTo>
                <a:lnTo>
                  <a:pt x="26669" y="1450339"/>
                </a:lnTo>
                <a:close/>
              </a:path>
              <a:path w="26670" h="3235959">
                <a:moveTo>
                  <a:pt x="26669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38909"/>
                </a:lnTo>
                <a:close/>
              </a:path>
              <a:path w="26670" h="3235959">
                <a:moveTo>
                  <a:pt x="26669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6669" y="1437639"/>
                </a:lnTo>
                <a:lnTo>
                  <a:pt x="26669" y="1431289"/>
                </a:lnTo>
                <a:close/>
              </a:path>
              <a:path w="26670" h="3235959">
                <a:moveTo>
                  <a:pt x="26669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19859"/>
                </a:lnTo>
                <a:close/>
              </a:path>
              <a:path w="26670" h="3235959">
                <a:moveTo>
                  <a:pt x="2666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6669" y="1418589"/>
                </a:lnTo>
                <a:lnTo>
                  <a:pt x="26669" y="1412239"/>
                </a:lnTo>
                <a:close/>
              </a:path>
              <a:path w="26670" h="3235959">
                <a:moveTo>
                  <a:pt x="26669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0809"/>
                </a:lnTo>
                <a:close/>
              </a:path>
              <a:path w="26670" h="3235959">
                <a:moveTo>
                  <a:pt x="2666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69" y="1399539"/>
                </a:lnTo>
                <a:lnTo>
                  <a:pt x="26669" y="1393189"/>
                </a:lnTo>
                <a:close/>
              </a:path>
              <a:path w="26670" h="3235959">
                <a:moveTo>
                  <a:pt x="26669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1759"/>
                </a:lnTo>
                <a:close/>
              </a:path>
              <a:path w="26670" h="3235959">
                <a:moveTo>
                  <a:pt x="26669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69" y="1380489"/>
                </a:lnTo>
                <a:lnTo>
                  <a:pt x="26669" y="1374139"/>
                </a:lnTo>
                <a:close/>
              </a:path>
              <a:path w="26670" h="3235959">
                <a:moveTo>
                  <a:pt x="26669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2710"/>
                </a:lnTo>
                <a:close/>
              </a:path>
              <a:path w="26670" h="3235959">
                <a:moveTo>
                  <a:pt x="26669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69" y="1361439"/>
                </a:lnTo>
                <a:lnTo>
                  <a:pt x="26669" y="1355089"/>
                </a:lnTo>
                <a:close/>
              </a:path>
              <a:path w="26670" h="3235959">
                <a:moveTo>
                  <a:pt x="26669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3659"/>
                </a:lnTo>
                <a:close/>
              </a:path>
              <a:path w="26670" h="3235959">
                <a:moveTo>
                  <a:pt x="26669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69" y="1342389"/>
                </a:lnTo>
                <a:lnTo>
                  <a:pt x="26669" y="1336039"/>
                </a:lnTo>
                <a:close/>
              </a:path>
              <a:path w="26670" h="3235959">
                <a:moveTo>
                  <a:pt x="26669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4609"/>
                </a:lnTo>
                <a:close/>
              </a:path>
              <a:path w="26670" h="3235959">
                <a:moveTo>
                  <a:pt x="26669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6669" y="1323339"/>
                </a:lnTo>
                <a:lnTo>
                  <a:pt x="26669" y="1310639"/>
                </a:lnTo>
                <a:close/>
              </a:path>
              <a:path w="26670" h="3235959">
                <a:moveTo>
                  <a:pt x="26669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69" y="1309369"/>
                </a:lnTo>
                <a:lnTo>
                  <a:pt x="26669" y="1299209"/>
                </a:lnTo>
                <a:close/>
              </a:path>
              <a:path w="26670" h="3235959">
                <a:moveTo>
                  <a:pt x="26669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6669" y="1297939"/>
                </a:lnTo>
                <a:lnTo>
                  <a:pt x="26669" y="1291589"/>
                </a:lnTo>
                <a:close/>
              </a:path>
              <a:path w="26670" h="3235959">
                <a:moveTo>
                  <a:pt x="26669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6669" y="1290319"/>
                </a:lnTo>
                <a:lnTo>
                  <a:pt x="26669" y="1280160"/>
                </a:lnTo>
                <a:close/>
              </a:path>
              <a:path w="26670" h="3235959">
                <a:moveTo>
                  <a:pt x="26669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6669" y="1278889"/>
                </a:lnTo>
                <a:lnTo>
                  <a:pt x="26669" y="1272539"/>
                </a:lnTo>
                <a:close/>
              </a:path>
              <a:path w="26670" h="3235959">
                <a:moveTo>
                  <a:pt x="26669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1109"/>
                </a:lnTo>
                <a:close/>
              </a:path>
              <a:path w="26670" h="3235959">
                <a:moveTo>
                  <a:pt x="26669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6669" y="1259839"/>
                </a:lnTo>
                <a:lnTo>
                  <a:pt x="26669" y="1253489"/>
                </a:lnTo>
                <a:close/>
              </a:path>
              <a:path w="26670" h="3235959">
                <a:moveTo>
                  <a:pt x="26669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6669" y="1252220"/>
                </a:lnTo>
                <a:lnTo>
                  <a:pt x="26669" y="1242059"/>
                </a:lnTo>
                <a:close/>
              </a:path>
              <a:path w="26670" h="3235959">
                <a:moveTo>
                  <a:pt x="26669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6669" y="1240789"/>
                </a:lnTo>
                <a:lnTo>
                  <a:pt x="26669" y="1234439"/>
                </a:lnTo>
                <a:close/>
              </a:path>
              <a:path w="26670" h="3235959">
                <a:moveTo>
                  <a:pt x="26669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3009"/>
                </a:lnTo>
                <a:close/>
              </a:path>
              <a:path w="26670" h="3235959">
                <a:moveTo>
                  <a:pt x="26669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6669" y="1221739"/>
                </a:lnTo>
                <a:lnTo>
                  <a:pt x="26669" y="1215389"/>
                </a:lnTo>
                <a:close/>
              </a:path>
              <a:path w="26670" h="3235959">
                <a:moveTo>
                  <a:pt x="26669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6669" y="1214119"/>
                </a:lnTo>
                <a:lnTo>
                  <a:pt x="26669" y="1212849"/>
                </a:lnTo>
                <a:close/>
              </a:path>
              <a:path w="26670" h="3235959">
                <a:moveTo>
                  <a:pt x="26669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6669" y="1871979"/>
                </a:lnTo>
                <a:lnTo>
                  <a:pt x="26669" y="1783079"/>
                </a:lnTo>
                <a:close/>
              </a:path>
              <a:path w="26670" h="3235959">
                <a:moveTo>
                  <a:pt x="26669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6669" y="2392679"/>
                </a:lnTo>
                <a:lnTo>
                  <a:pt x="26669" y="2385059"/>
                </a:lnTo>
                <a:close/>
              </a:path>
              <a:path w="26670" h="3235959">
                <a:moveTo>
                  <a:pt x="26669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6669" y="2383789"/>
                </a:lnTo>
                <a:lnTo>
                  <a:pt x="26669" y="1957069"/>
                </a:lnTo>
                <a:close/>
              </a:path>
              <a:path w="26670" h="3235959">
                <a:moveTo>
                  <a:pt x="26669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6669" y="1955799"/>
                </a:lnTo>
                <a:lnTo>
                  <a:pt x="26669" y="1938019"/>
                </a:lnTo>
                <a:close/>
              </a:path>
              <a:path w="26670" h="3235959">
                <a:moveTo>
                  <a:pt x="26669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6669" y="1936749"/>
                </a:lnTo>
                <a:lnTo>
                  <a:pt x="26669" y="1918969"/>
                </a:lnTo>
                <a:close/>
              </a:path>
              <a:path w="26670" h="3235959">
                <a:moveTo>
                  <a:pt x="26669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6669" y="1917699"/>
                </a:lnTo>
                <a:lnTo>
                  <a:pt x="26669" y="1896109"/>
                </a:lnTo>
                <a:close/>
              </a:path>
              <a:path w="26670" h="3235959">
                <a:moveTo>
                  <a:pt x="26669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6669" y="1894839"/>
                </a:lnTo>
                <a:lnTo>
                  <a:pt x="26669" y="1877059"/>
                </a:lnTo>
                <a:close/>
              </a:path>
              <a:path w="26670" h="3235959">
                <a:moveTo>
                  <a:pt x="26669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6669" y="1875789"/>
                </a:lnTo>
                <a:lnTo>
                  <a:pt x="26669" y="1873249"/>
                </a:lnTo>
                <a:close/>
              </a:path>
              <a:path w="26670" h="3235959">
                <a:moveTo>
                  <a:pt x="26669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6669" y="2567939"/>
                </a:lnTo>
                <a:lnTo>
                  <a:pt x="26669" y="2392679"/>
                </a:lnTo>
                <a:close/>
              </a:path>
              <a:path w="26670" h="3235959">
                <a:moveTo>
                  <a:pt x="26669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6669" y="3235959"/>
                </a:lnTo>
                <a:lnTo>
                  <a:pt x="26669" y="2567940"/>
                </a:lnTo>
                <a:close/>
              </a:path>
            </a:pathLst>
          </a:custGeom>
          <a:solidFill>
            <a:srgbClr val="1B35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722359" y="3618229"/>
            <a:ext cx="27940" cy="3227070"/>
          </a:xfrm>
          <a:custGeom>
            <a:avLst/>
            <a:gdLst/>
            <a:ahLst/>
            <a:cxnLst/>
            <a:rect l="l" t="t" r="r" b="b"/>
            <a:pathLst>
              <a:path w="27940" h="322707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27940" h="3227070">
                <a:moveTo>
                  <a:pt x="8890" y="3809"/>
                </a:moveTo>
                <a:lnTo>
                  <a:pt x="0" y="3809"/>
                </a:lnTo>
                <a:lnTo>
                  <a:pt x="0" y="22859"/>
                </a:lnTo>
                <a:lnTo>
                  <a:pt x="27940" y="22859"/>
                </a:lnTo>
                <a:lnTo>
                  <a:pt x="27940" y="16509"/>
                </a:lnTo>
                <a:lnTo>
                  <a:pt x="26670" y="1650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60" y="6350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close/>
              </a:path>
              <a:path w="27940" h="3227070">
                <a:moveTo>
                  <a:pt x="27940" y="22860"/>
                </a:moveTo>
                <a:lnTo>
                  <a:pt x="0" y="22860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22860"/>
                </a:lnTo>
                <a:close/>
              </a:path>
              <a:path w="27940" h="3227070">
                <a:moveTo>
                  <a:pt x="27940" y="35560"/>
                </a:moveTo>
                <a:lnTo>
                  <a:pt x="0" y="35560"/>
                </a:lnTo>
                <a:lnTo>
                  <a:pt x="0" y="48259"/>
                </a:lnTo>
                <a:lnTo>
                  <a:pt x="27940" y="48259"/>
                </a:lnTo>
                <a:lnTo>
                  <a:pt x="27940" y="35560"/>
                </a:lnTo>
                <a:close/>
              </a:path>
              <a:path w="27940" h="3227070">
                <a:moveTo>
                  <a:pt x="27940" y="48259"/>
                </a:moveTo>
                <a:lnTo>
                  <a:pt x="0" y="48259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48259"/>
                </a:lnTo>
                <a:close/>
              </a:path>
              <a:path w="27940" h="3227070">
                <a:moveTo>
                  <a:pt x="27940" y="80010"/>
                </a:moveTo>
                <a:lnTo>
                  <a:pt x="0" y="80010"/>
                </a:lnTo>
                <a:lnTo>
                  <a:pt x="0" y="86359"/>
                </a:lnTo>
                <a:lnTo>
                  <a:pt x="27940" y="86359"/>
                </a:lnTo>
                <a:lnTo>
                  <a:pt x="27940" y="80010"/>
                </a:lnTo>
                <a:close/>
              </a:path>
              <a:path w="27940" h="3227070">
                <a:moveTo>
                  <a:pt x="27940" y="86359"/>
                </a:moveTo>
                <a:lnTo>
                  <a:pt x="0" y="86359"/>
                </a:lnTo>
                <a:lnTo>
                  <a:pt x="0" y="99059"/>
                </a:lnTo>
                <a:lnTo>
                  <a:pt x="27940" y="99059"/>
                </a:lnTo>
                <a:lnTo>
                  <a:pt x="27940" y="86359"/>
                </a:lnTo>
                <a:close/>
              </a:path>
              <a:path w="27940" h="3227070">
                <a:moveTo>
                  <a:pt x="27940" y="99059"/>
                </a:moveTo>
                <a:lnTo>
                  <a:pt x="0" y="9905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9059"/>
                </a:lnTo>
                <a:close/>
              </a:path>
              <a:path w="27940" h="3227070">
                <a:moveTo>
                  <a:pt x="27940" y="105409"/>
                </a:moveTo>
                <a:lnTo>
                  <a:pt x="0" y="105409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09"/>
                </a:lnTo>
                <a:close/>
              </a:path>
              <a:path w="27940" h="3227070">
                <a:moveTo>
                  <a:pt x="27940" y="118110"/>
                </a:moveTo>
                <a:lnTo>
                  <a:pt x="0" y="118110"/>
                </a:lnTo>
                <a:lnTo>
                  <a:pt x="0" y="143509"/>
                </a:lnTo>
                <a:lnTo>
                  <a:pt x="27940" y="143509"/>
                </a:lnTo>
                <a:lnTo>
                  <a:pt x="27940" y="118110"/>
                </a:lnTo>
                <a:close/>
              </a:path>
              <a:path w="27940" h="3227070">
                <a:moveTo>
                  <a:pt x="27940" y="143509"/>
                </a:moveTo>
                <a:lnTo>
                  <a:pt x="0" y="143509"/>
                </a:lnTo>
                <a:lnTo>
                  <a:pt x="0" y="213359"/>
                </a:lnTo>
                <a:lnTo>
                  <a:pt x="27940" y="213359"/>
                </a:lnTo>
                <a:lnTo>
                  <a:pt x="27940" y="143509"/>
                </a:lnTo>
                <a:close/>
              </a:path>
              <a:path w="27940" h="3227070">
                <a:moveTo>
                  <a:pt x="27940" y="213359"/>
                </a:moveTo>
                <a:lnTo>
                  <a:pt x="0" y="213359"/>
                </a:lnTo>
                <a:lnTo>
                  <a:pt x="0" y="251459"/>
                </a:lnTo>
                <a:lnTo>
                  <a:pt x="27940" y="251459"/>
                </a:lnTo>
                <a:lnTo>
                  <a:pt x="27940" y="213359"/>
                </a:lnTo>
                <a:close/>
              </a:path>
              <a:path w="27940" h="3227070">
                <a:moveTo>
                  <a:pt x="2794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51460"/>
                </a:lnTo>
                <a:close/>
              </a:path>
              <a:path w="27940" h="32270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227070">
                <a:moveTo>
                  <a:pt x="27940" y="262889"/>
                </a:moveTo>
                <a:lnTo>
                  <a:pt x="0" y="262889"/>
                </a:lnTo>
                <a:lnTo>
                  <a:pt x="0" y="269239"/>
                </a:lnTo>
                <a:lnTo>
                  <a:pt x="27940" y="269239"/>
                </a:lnTo>
                <a:lnTo>
                  <a:pt x="27940" y="262889"/>
                </a:lnTo>
                <a:close/>
              </a:path>
              <a:path w="27940" h="3227070">
                <a:moveTo>
                  <a:pt x="27940" y="269240"/>
                </a:moveTo>
                <a:lnTo>
                  <a:pt x="0" y="269240"/>
                </a:lnTo>
                <a:lnTo>
                  <a:pt x="0" y="295909"/>
                </a:lnTo>
                <a:lnTo>
                  <a:pt x="27940" y="295909"/>
                </a:lnTo>
                <a:lnTo>
                  <a:pt x="27940" y="269240"/>
                </a:lnTo>
                <a:close/>
              </a:path>
              <a:path w="27940" h="3227070">
                <a:moveTo>
                  <a:pt x="27940" y="295910"/>
                </a:moveTo>
                <a:lnTo>
                  <a:pt x="0" y="295910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295910"/>
                </a:lnTo>
                <a:close/>
              </a:path>
              <a:path w="27940" h="3227070">
                <a:moveTo>
                  <a:pt x="27940" y="313689"/>
                </a:moveTo>
                <a:lnTo>
                  <a:pt x="0" y="313689"/>
                </a:lnTo>
                <a:lnTo>
                  <a:pt x="0" y="321309"/>
                </a:lnTo>
                <a:lnTo>
                  <a:pt x="27940" y="321309"/>
                </a:lnTo>
                <a:lnTo>
                  <a:pt x="27940" y="313689"/>
                </a:lnTo>
                <a:close/>
              </a:path>
              <a:path w="27940" h="3227070">
                <a:moveTo>
                  <a:pt x="27940" y="321310"/>
                </a:moveTo>
                <a:lnTo>
                  <a:pt x="0" y="321310"/>
                </a:lnTo>
                <a:lnTo>
                  <a:pt x="0" y="334009"/>
                </a:lnTo>
                <a:lnTo>
                  <a:pt x="27940" y="334009"/>
                </a:lnTo>
                <a:lnTo>
                  <a:pt x="27940" y="321310"/>
                </a:lnTo>
                <a:close/>
              </a:path>
              <a:path w="27940" h="3227070">
                <a:moveTo>
                  <a:pt x="27940" y="334010"/>
                </a:moveTo>
                <a:lnTo>
                  <a:pt x="0" y="334010"/>
                </a:lnTo>
                <a:lnTo>
                  <a:pt x="0" y="340359"/>
                </a:lnTo>
                <a:lnTo>
                  <a:pt x="27940" y="340359"/>
                </a:lnTo>
                <a:lnTo>
                  <a:pt x="27940" y="334010"/>
                </a:lnTo>
                <a:close/>
              </a:path>
              <a:path w="27940" h="3227070">
                <a:moveTo>
                  <a:pt x="27940" y="340360"/>
                </a:moveTo>
                <a:lnTo>
                  <a:pt x="0" y="340360"/>
                </a:lnTo>
                <a:lnTo>
                  <a:pt x="0" y="383539"/>
                </a:lnTo>
                <a:lnTo>
                  <a:pt x="27940" y="383539"/>
                </a:lnTo>
                <a:lnTo>
                  <a:pt x="27940" y="340360"/>
                </a:lnTo>
                <a:close/>
              </a:path>
              <a:path w="27940" h="3227070">
                <a:moveTo>
                  <a:pt x="27940" y="383540"/>
                </a:moveTo>
                <a:lnTo>
                  <a:pt x="0" y="383540"/>
                </a:lnTo>
                <a:lnTo>
                  <a:pt x="0" y="391159"/>
                </a:lnTo>
                <a:lnTo>
                  <a:pt x="27940" y="391159"/>
                </a:lnTo>
                <a:lnTo>
                  <a:pt x="27940" y="383540"/>
                </a:lnTo>
                <a:close/>
              </a:path>
              <a:path w="27940" h="3227070">
                <a:moveTo>
                  <a:pt x="27940" y="391159"/>
                </a:moveTo>
                <a:lnTo>
                  <a:pt x="0" y="391159"/>
                </a:lnTo>
                <a:lnTo>
                  <a:pt x="0" y="397509"/>
                </a:lnTo>
                <a:lnTo>
                  <a:pt x="27940" y="397509"/>
                </a:lnTo>
                <a:lnTo>
                  <a:pt x="27940" y="391159"/>
                </a:lnTo>
                <a:close/>
              </a:path>
              <a:path w="27940" h="3227070">
                <a:moveTo>
                  <a:pt x="27940" y="397509"/>
                </a:moveTo>
                <a:lnTo>
                  <a:pt x="0" y="3975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397509"/>
                </a:lnTo>
                <a:close/>
              </a:path>
              <a:path w="27940" h="3227070">
                <a:moveTo>
                  <a:pt x="27940" y="434339"/>
                </a:moveTo>
                <a:lnTo>
                  <a:pt x="0" y="434339"/>
                </a:lnTo>
                <a:lnTo>
                  <a:pt x="0" y="440689"/>
                </a:lnTo>
                <a:lnTo>
                  <a:pt x="27940" y="440689"/>
                </a:lnTo>
                <a:lnTo>
                  <a:pt x="27940" y="434339"/>
                </a:lnTo>
                <a:close/>
              </a:path>
              <a:path w="27940" h="3227070">
                <a:moveTo>
                  <a:pt x="27940" y="440689"/>
                </a:moveTo>
                <a:lnTo>
                  <a:pt x="0" y="440689"/>
                </a:lnTo>
                <a:lnTo>
                  <a:pt x="0" y="472439"/>
                </a:lnTo>
                <a:lnTo>
                  <a:pt x="27940" y="472439"/>
                </a:lnTo>
                <a:lnTo>
                  <a:pt x="27940" y="440689"/>
                </a:lnTo>
                <a:close/>
              </a:path>
              <a:path w="27940" h="3227070">
                <a:moveTo>
                  <a:pt x="27940" y="472439"/>
                </a:moveTo>
                <a:lnTo>
                  <a:pt x="0" y="472439"/>
                </a:lnTo>
                <a:lnTo>
                  <a:pt x="0" y="478789"/>
                </a:lnTo>
                <a:lnTo>
                  <a:pt x="27940" y="478789"/>
                </a:lnTo>
                <a:lnTo>
                  <a:pt x="27940" y="472439"/>
                </a:lnTo>
                <a:close/>
              </a:path>
              <a:path w="27940" h="3227070">
                <a:moveTo>
                  <a:pt x="27940" y="478789"/>
                </a:moveTo>
                <a:lnTo>
                  <a:pt x="0" y="478789"/>
                </a:lnTo>
                <a:lnTo>
                  <a:pt x="0" y="486409"/>
                </a:lnTo>
                <a:lnTo>
                  <a:pt x="27940" y="486409"/>
                </a:lnTo>
                <a:lnTo>
                  <a:pt x="27940" y="478789"/>
                </a:lnTo>
                <a:close/>
              </a:path>
              <a:path w="27940" h="3227070">
                <a:moveTo>
                  <a:pt x="27940" y="486409"/>
                </a:moveTo>
                <a:lnTo>
                  <a:pt x="0" y="486409"/>
                </a:lnTo>
                <a:lnTo>
                  <a:pt x="0" y="524509"/>
                </a:lnTo>
                <a:lnTo>
                  <a:pt x="27940" y="524509"/>
                </a:lnTo>
                <a:lnTo>
                  <a:pt x="27940" y="486409"/>
                </a:lnTo>
                <a:close/>
              </a:path>
              <a:path w="27940" h="3227070">
                <a:moveTo>
                  <a:pt x="27940" y="524509"/>
                </a:moveTo>
                <a:lnTo>
                  <a:pt x="0" y="524509"/>
                </a:lnTo>
                <a:lnTo>
                  <a:pt x="0" y="529589"/>
                </a:lnTo>
                <a:lnTo>
                  <a:pt x="27940" y="529589"/>
                </a:lnTo>
                <a:lnTo>
                  <a:pt x="27940" y="524509"/>
                </a:lnTo>
                <a:close/>
              </a:path>
              <a:path w="27940" h="3227070">
                <a:moveTo>
                  <a:pt x="27940" y="529590"/>
                </a:moveTo>
                <a:lnTo>
                  <a:pt x="0" y="529590"/>
                </a:lnTo>
                <a:lnTo>
                  <a:pt x="0" y="554989"/>
                </a:lnTo>
                <a:lnTo>
                  <a:pt x="27940" y="554989"/>
                </a:lnTo>
                <a:lnTo>
                  <a:pt x="27940" y="529590"/>
                </a:lnTo>
                <a:close/>
              </a:path>
              <a:path w="27940" h="3227070">
                <a:moveTo>
                  <a:pt x="27940" y="554989"/>
                </a:moveTo>
                <a:lnTo>
                  <a:pt x="0" y="554989"/>
                </a:lnTo>
                <a:lnTo>
                  <a:pt x="0" y="624839"/>
                </a:lnTo>
                <a:lnTo>
                  <a:pt x="27940" y="624839"/>
                </a:lnTo>
                <a:lnTo>
                  <a:pt x="27940" y="554989"/>
                </a:lnTo>
                <a:close/>
              </a:path>
              <a:path w="27940" h="3227070">
                <a:moveTo>
                  <a:pt x="27940" y="624840"/>
                </a:moveTo>
                <a:lnTo>
                  <a:pt x="0" y="624840"/>
                </a:lnTo>
                <a:lnTo>
                  <a:pt x="0" y="631189"/>
                </a:lnTo>
                <a:lnTo>
                  <a:pt x="27940" y="631189"/>
                </a:lnTo>
                <a:lnTo>
                  <a:pt x="27940" y="624840"/>
                </a:lnTo>
                <a:close/>
              </a:path>
              <a:path w="27940" h="3227070">
                <a:moveTo>
                  <a:pt x="27940" y="631189"/>
                </a:moveTo>
                <a:lnTo>
                  <a:pt x="0" y="631189"/>
                </a:lnTo>
                <a:lnTo>
                  <a:pt x="0" y="638809"/>
                </a:lnTo>
                <a:lnTo>
                  <a:pt x="27940" y="638809"/>
                </a:lnTo>
                <a:lnTo>
                  <a:pt x="27940" y="631189"/>
                </a:lnTo>
                <a:close/>
              </a:path>
              <a:path w="27940" h="3227070">
                <a:moveTo>
                  <a:pt x="27940" y="638809"/>
                </a:moveTo>
                <a:lnTo>
                  <a:pt x="0" y="638809"/>
                </a:lnTo>
                <a:lnTo>
                  <a:pt x="0" y="650239"/>
                </a:lnTo>
                <a:lnTo>
                  <a:pt x="27940" y="650239"/>
                </a:lnTo>
                <a:lnTo>
                  <a:pt x="27940" y="638809"/>
                </a:lnTo>
                <a:close/>
              </a:path>
              <a:path w="27940" h="3227070">
                <a:moveTo>
                  <a:pt x="27940" y="650240"/>
                </a:moveTo>
                <a:lnTo>
                  <a:pt x="0" y="650240"/>
                </a:lnTo>
                <a:lnTo>
                  <a:pt x="0" y="676909"/>
                </a:lnTo>
                <a:lnTo>
                  <a:pt x="27940" y="676909"/>
                </a:lnTo>
                <a:lnTo>
                  <a:pt x="27940" y="650240"/>
                </a:lnTo>
                <a:close/>
              </a:path>
              <a:path w="27940" h="3227070">
                <a:moveTo>
                  <a:pt x="27940" y="676909"/>
                </a:moveTo>
                <a:lnTo>
                  <a:pt x="0" y="676909"/>
                </a:lnTo>
                <a:lnTo>
                  <a:pt x="0" y="753109"/>
                </a:lnTo>
                <a:lnTo>
                  <a:pt x="27940" y="753109"/>
                </a:lnTo>
                <a:lnTo>
                  <a:pt x="27940" y="676909"/>
                </a:lnTo>
                <a:close/>
              </a:path>
              <a:path w="27940" h="3227070">
                <a:moveTo>
                  <a:pt x="27940" y="753110"/>
                </a:moveTo>
                <a:lnTo>
                  <a:pt x="0" y="753110"/>
                </a:lnTo>
                <a:lnTo>
                  <a:pt x="0" y="899159"/>
                </a:lnTo>
                <a:lnTo>
                  <a:pt x="27940" y="899159"/>
                </a:lnTo>
                <a:lnTo>
                  <a:pt x="27940" y="753110"/>
                </a:lnTo>
                <a:close/>
              </a:path>
              <a:path w="27940" h="3227070">
                <a:moveTo>
                  <a:pt x="27940" y="899160"/>
                </a:moveTo>
                <a:lnTo>
                  <a:pt x="0" y="899160"/>
                </a:lnTo>
                <a:lnTo>
                  <a:pt x="0" y="923289"/>
                </a:lnTo>
                <a:lnTo>
                  <a:pt x="27940" y="923289"/>
                </a:lnTo>
                <a:lnTo>
                  <a:pt x="27940" y="899160"/>
                </a:lnTo>
                <a:close/>
              </a:path>
              <a:path w="27940" h="3227070">
                <a:moveTo>
                  <a:pt x="27940" y="923290"/>
                </a:moveTo>
                <a:lnTo>
                  <a:pt x="0" y="923290"/>
                </a:lnTo>
                <a:lnTo>
                  <a:pt x="0" y="975359"/>
                </a:lnTo>
                <a:lnTo>
                  <a:pt x="27940" y="975359"/>
                </a:lnTo>
                <a:lnTo>
                  <a:pt x="27940" y="923290"/>
                </a:lnTo>
                <a:close/>
              </a:path>
              <a:path w="27940" h="3227070">
                <a:moveTo>
                  <a:pt x="27940" y="975359"/>
                </a:moveTo>
                <a:lnTo>
                  <a:pt x="0" y="975359"/>
                </a:lnTo>
                <a:lnTo>
                  <a:pt x="0" y="993139"/>
                </a:lnTo>
                <a:lnTo>
                  <a:pt x="27940" y="993139"/>
                </a:lnTo>
                <a:lnTo>
                  <a:pt x="27940" y="975359"/>
                </a:lnTo>
                <a:close/>
              </a:path>
              <a:path w="27940" h="3227070">
                <a:moveTo>
                  <a:pt x="27940" y="993140"/>
                </a:moveTo>
                <a:lnTo>
                  <a:pt x="0" y="993140"/>
                </a:lnTo>
                <a:lnTo>
                  <a:pt x="0" y="1005839"/>
                </a:lnTo>
                <a:lnTo>
                  <a:pt x="27940" y="1005839"/>
                </a:lnTo>
                <a:lnTo>
                  <a:pt x="27940" y="993140"/>
                </a:lnTo>
                <a:close/>
              </a:path>
              <a:path w="27940" h="3227070">
                <a:moveTo>
                  <a:pt x="27940" y="1005840"/>
                </a:moveTo>
                <a:lnTo>
                  <a:pt x="0" y="1005840"/>
                </a:lnTo>
                <a:lnTo>
                  <a:pt x="0" y="1032509"/>
                </a:lnTo>
                <a:lnTo>
                  <a:pt x="27940" y="1032509"/>
                </a:lnTo>
                <a:lnTo>
                  <a:pt x="27940" y="1005840"/>
                </a:lnTo>
                <a:close/>
              </a:path>
              <a:path w="27940" h="3227070">
                <a:moveTo>
                  <a:pt x="27940" y="1032510"/>
                </a:moveTo>
                <a:lnTo>
                  <a:pt x="0" y="1032510"/>
                </a:lnTo>
                <a:lnTo>
                  <a:pt x="0" y="1062989"/>
                </a:lnTo>
                <a:lnTo>
                  <a:pt x="27940" y="1062989"/>
                </a:lnTo>
                <a:lnTo>
                  <a:pt x="27940" y="1032510"/>
                </a:lnTo>
                <a:close/>
              </a:path>
              <a:path w="27940" h="3227070">
                <a:moveTo>
                  <a:pt x="27940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7940" y="1069339"/>
                </a:lnTo>
                <a:lnTo>
                  <a:pt x="27940" y="1062989"/>
                </a:lnTo>
                <a:close/>
              </a:path>
              <a:path w="27940" h="3227070">
                <a:moveTo>
                  <a:pt x="27940" y="1069339"/>
                </a:moveTo>
                <a:lnTo>
                  <a:pt x="0" y="1069339"/>
                </a:lnTo>
                <a:lnTo>
                  <a:pt x="0" y="1075689"/>
                </a:lnTo>
                <a:lnTo>
                  <a:pt x="27940" y="1075689"/>
                </a:lnTo>
                <a:lnTo>
                  <a:pt x="27940" y="1069339"/>
                </a:lnTo>
                <a:close/>
              </a:path>
              <a:path w="27940" h="3227070">
                <a:moveTo>
                  <a:pt x="27940" y="1075689"/>
                </a:moveTo>
                <a:lnTo>
                  <a:pt x="0" y="1075689"/>
                </a:lnTo>
                <a:lnTo>
                  <a:pt x="0" y="1108709"/>
                </a:lnTo>
                <a:lnTo>
                  <a:pt x="27940" y="1108709"/>
                </a:lnTo>
                <a:lnTo>
                  <a:pt x="27940" y="1075689"/>
                </a:lnTo>
                <a:close/>
              </a:path>
              <a:path w="27940" h="3227070">
                <a:moveTo>
                  <a:pt x="27940" y="1108709"/>
                </a:moveTo>
                <a:lnTo>
                  <a:pt x="0" y="1108709"/>
                </a:lnTo>
                <a:lnTo>
                  <a:pt x="0" y="1132839"/>
                </a:lnTo>
                <a:lnTo>
                  <a:pt x="27940" y="1132839"/>
                </a:lnTo>
                <a:lnTo>
                  <a:pt x="27940" y="1108709"/>
                </a:lnTo>
                <a:close/>
              </a:path>
              <a:path w="27940" h="3227070">
                <a:moveTo>
                  <a:pt x="27940" y="1132840"/>
                </a:moveTo>
                <a:lnTo>
                  <a:pt x="0" y="1132840"/>
                </a:lnTo>
                <a:lnTo>
                  <a:pt x="0" y="1184909"/>
                </a:lnTo>
                <a:lnTo>
                  <a:pt x="27940" y="1184909"/>
                </a:lnTo>
                <a:lnTo>
                  <a:pt x="27940" y="1132840"/>
                </a:lnTo>
                <a:close/>
              </a:path>
              <a:path w="27940" h="3227070">
                <a:moveTo>
                  <a:pt x="27940" y="1184910"/>
                </a:moveTo>
                <a:lnTo>
                  <a:pt x="0" y="1184910"/>
                </a:lnTo>
                <a:lnTo>
                  <a:pt x="0" y="1202689"/>
                </a:lnTo>
                <a:lnTo>
                  <a:pt x="27940" y="1202689"/>
                </a:lnTo>
                <a:lnTo>
                  <a:pt x="27940" y="1184910"/>
                </a:lnTo>
                <a:close/>
              </a:path>
              <a:path w="27940" h="3227070">
                <a:moveTo>
                  <a:pt x="27940" y="1506219"/>
                </a:moveTo>
                <a:lnTo>
                  <a:pt x="0" y="1506219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506219"/>
                </a:lnTo>
                <a:close/>
              </a:path>
              <a:path w="27940" h="3227070">
                <a:moveTo>
                  <a:pt x="27940" y="1498599"/>
                </a:moveTo>
                <a:lnTo>
                  <a:pt x="0" y="1498599"/>
                </a:lnTo>
                <a:lnTo>
                  <a:pt x="0" y="1504949"/>
                </a:lnTo>
                <a:lnTo>
                  <a:pt x="27940" y="1504949"/>
                </a:lnTo>
                <a:lnTo>
                  <a:pt x="27940" y="1498599"/>
                </a:lnTo>
                <a:close/>
              </a:path>
              <a:path w="27940" h="3227070">
                <a:moveTo>
                  <a:pt x="27940" y="1487169"/>
                </a:moveTo>
                <a:lnTo>
                  <a:pt x="0" y="1487169"/>
                </a:lnTo>
                <a:lnTo>
                  <a:pt x="0" y="1497329"/>
                </a:lnTo>
                <a:lnTo>
                  <a:pt x="27940" y="1497329"/>
                </a:lnTo>
                <a:lnTo>
                  <a:pt x="27940" y="1487169"/>
                </a:lnTo>
                <a:close/>
              </a:path>
              <a:path w="27940" h="3227070">
                <a:moveTo>
                  <a:pt x="27940" y="1479549"/>
                </a:moveTo>
                <a:lnTo>
                  <a:pt x="0" y="1479549"/>
                </a:lnTo>
                <a:lnTo>
                  <a:pt x="0" y="1485899"/>
                </a:lnTo>
                <a:lnTo>
                  <a:pt x="27940" y="1485899"/>
                </a:lnTo>
                <a:lnTo>
                  <a:pt x="27940" y="1479549"/>
                </a:lnTo>
                <a:close/>
              </a:path>
              <a:path w="27940" h="3227070">
                <a:moveTo>
                  <a:pt x="27940" y="1468119"/>
                </a:moveTo>
                <a:lnTo>
                  <a:pt x="0" y="1468119"/>
                </a:lnTo>
                <a:lnTo>
                  <a:pt x="0" y="1478280"/>
                </a:lnTo>
                <a:lnTo>
                  <a:pt x="27940" y="1478280"/>
                </a:lnTo>
                <a:lnTo>
                  <a:pt x="27940" y="1468119"/>
                </a:lnTo>
                <a:close/>
              </a:path>
              <a:path w="27940" h="3227070">
                <a:moveTo>
                  <a:pt x="27940" y="1460499"/>
                </a:moveTo>
                <a:lnTo>
                  <a:pt x="0" y="1460499"/>
                </a:lnTo>
                <a:lnTo>
                  <a:pt x="0" y="1466849"/>
                </a:lnTo>
                <a:lnTo>
                  <a:pt x="27940" y="1466849"/>
                </a:lnTo>
                <a:lnTo>
                  <a:pt x="27940" y="1460499"/>
                </a:lnTo>
                <a:close/>
              </a:path>
              <a:path w="27940" h="3227070">
                <a:moveTo>
                  <a:pt x="27940" y="1449070"/>
                </a:moveTo>
                <a:lnTo>
                  <a:pt x="0" y="1449070"/>
                </a:lnTo>
                <a:lnTo>
                  <a:pt x="0" y="1459229"/>
                </a:lnTo>
                <a:lnTo>
                  <a:pt x="27940" y="1459229"/>
                </a:lnTo>
                <a:lnTo>
                  <a:pt x="27940" y="1449070"/>
                </a:lnTo>
                <a:close/>
              </a:path>
              <a:path w="27940" h="3227070">
                <a:moveTo>
                  <a:pt x="27940" y="1441449"/>
                </a:moveTo>
                <a:lnTo>
                  <a:pt x="0" y="1441449"/>
                </a:lnTo>
                <a:lnTo>
                  <a:pt x="0" y="1447799"/>
                </a:lnTo>
                <a:lnTo>
                  <a:pt x="27940" y="1447799"/>
                </a:lnTo>
                <a:lnTo>
                  <a:pt x="27940" y="1441449"/>
                </a:lnTo>
                <a:close/>
              </a:path>
              <a:path w="27940" h="3227070">
                <a:moveTo>
                  <a:pt x="27940" y="1430019"/>
                </a:moveTo>
                <a:lnTo>
                  <a:pt x="0" y="1430019"/>
                </a:lnTo>
                <a:lnTo>
                  <a:pt x="0" y="1440179"/>
                </a:lnTo>
                <a:lnTo>
                  <a:pt x="27940" y="1440179"/>
                </a:lnTo>
                <a:lnTo>
                  <a:pt x="27940" y="1430019"/>
                </a:lnTo>
                <a:close/>
              </a:path>
              <a:path w="27940" h="3227070">
                <a:moveTo>
                  <a:pt x="27940" y="1422399"/>
                </a:moveTo>
                <a:lnTo>
                  <a:pt x="0" y="1422399"/>
                </a:lnTo>
                <a:lnTo>
                  <a:pt x="0" y="1428749"/>
                </a:lnTo>
                <a:lnTo>
                  <a:pt x="27940" y="1428749"/>
                </a:lnTo>
                <a:lnTo>
                  <a:pt x="27940" y="1422399"/>
                </a:lnTo>
                <a:close/>
              </a:path>
              <a:path w="27940" h="3227070">
                <a:moveTo>
                  <a:pt x="27940" y="1410969"/>
                </a:moveTo>
                <a:lnTo>
                  <a:pt x="0" y="1410969"/>
                </a:lnTo>
                <a:lnTo>
                  <a:pt x="0" y="1421129"/>
                </a:lnTo>
                <a:lnTo>
                  <a:pt x="27940" y="1421129"/>
                </a:lnTo>
                <a:lnTo>
                  <a:pt x="27940" y="1410969"/>
                </a:lnTo>
                <a:close/>
              </a:path>
              <a:path w="27940" h="3227070">
                <a:moveTo>
                  <a:pt x="27940" y="1403349"/>
                </a:moveTo>
                <a:lnTo>
                  <a:pt x="0" y="1403349"/>
                </a:lnTo>
                <a:lnTo>
                  <a:pt x="0" y="1409699"/>
                </a:lnTo>
                <a:lnTo>
                  <a:pt x="27940" y="1409699"/>
                </a:lnTo>
                <a:lnTo>
                  <a:pt x="27940" y="1403349"/>
                </a:lnTo>
                <a:close/>
              </a:path>
              <a:path w="27940" h="3227070">
                <a:moveTo>
                  <a:pt x="27940" y="1391919"/>
                </a:moveTo>
                <a:lnTo>
                  <a:pt x="0" y="1391919"/>
                </a:lnTo>
                <a:lnTo>
                  <a:pt x="0" y="1402079"/>
                </a:lnTo>
                <a:lnTo>
                  <a:pt x="27940" y="1402079"/>
                </a:lnTo>
                <a:lnTo>
                  <a:pt x="27940" y="1391919"/>
                </a:lnTo>
                <a:close/>
              </a:path>
              <a:path w="27940" h="3227070">
                <a:moveTo>
                  <a:pt x="27940" y="1384300"/>
                </a:moveTo>
                <a:lnTo>
                  <a:pt x="0" y="1384300"/>
                </a:lnTo>
                <a:lnTo>
                  <a:pt x="0" y="1390649"/>
                </a:lnTo>
                <a:lnTo>
                  <a:pt x="27940" y="1390649"/>
                </a:lnTo>
                <a:lnTo>
                  <a:pt x="27940" y="1384300"/>
                </a:lnTo>
                <a:close/>
              </a:path>
              <a:path w="27940" h="3227070">
                <a:moveTo>
                  <a:pt x="27940" y="1372870"/>
                </a:moveTo>
                <a:lnTo>
                  <a:pt x="0" y="1372870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2870"/>
                </a:lnTo>
                <a:close/>
              </a:path>
              <a:path w="27940" h="3227070">
                <a:moveTo>
                  <a:pt x="27940" y="1365249"/>
                </a:moveTo>
                <a:lnTo>
                  <a:pt x="0" y="1365249"/>
                </a:lnTo>
                <a:lnTo>
                  <a:pt x="0" y="1371599"/>
                </a:lnTo>
                <a:lnTo>
                  <a:pt x="27940" y="1371599"/>
                </a:lnTo>
                <a:lnTo>
                  <a:pt x="27940" y="1365249"/>
                </a:lnTo>
                <a:close/>
              </a:path>
              <a:path w="27940" h="3227070">
                <a:moveTo>
                  <a:pt x="27940" y="1353820"/>
                </a:moveTo>
                <a:lnTo>
                  <a:pt x="0" y="135382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53820"/>
                </a:lnTo>
                <a:close/>
              </a:path>
              <a:path w="27940" h="3227070">
                <a:moveTo>
                  <a:pt x="27940" y="1346199"/>
                </a:moveTo>
                <a:lnTo>
                  <a:pt x="0" y="1346199"/>
                </a:lnTo>
                <a:lnTo>
                  <a:pt x="0" y="1352549"/>
                </a:lnTo>
                <a:lnTo>
                  <a:pt x="27940" y="1352549"/>
                </a:lnTo>
                <a:lnTo>
                  <a:pt x="27940" y="1346199"/>
                </a:lnTo>
                <a:close/>
              </a:path>
              <a:path w="27940" h="3227070">
                <a:moveTo>
                  <a:pt x="27940" y="1334769"/>
                </a:moveTo>
                <a:lnTo>
                  <a:pt x="0" y="1334769"/>
                </a:lnTo>
                <a:lnTo>
                  <a:pt x="0" y="1344929"/>
                </a:lnTo>
                <a:lnTo>
                  <a:pt x="27940" y="1344929"/>
                </a:lnTo>
                <a:lnTo>
                  <a:pt x="27940" y="1334769"/>
                </a:lnTo>
                <a:close/>
              </a:path>
              <a:path w="27940" h="3227070">
                <a:moveTo>
                  <a:pt x="27940" y="1327149"/>
                </a:moveTo>
                <a:lnTo>
                  <a:pt x="0" y="1327149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327149"/>
                </a:lnTo>
                <a:close/>
              </a:path>
              <a:path w="27940" h="3227070">
                <a:moveTo>
                  <a:pt x="27940" y="1315719"/>
                </a:moveTo>
                <a:lnTo>
                  <a:pt x="0" y="1315719"/>
                </a:lnTo>
                <a:lnTo>
                  <a:pt x="0" y="1325879"/>
                </a:lnTo>
                <a:lnTo>
                  <a:pt x="27940" y="1325879"/>
                </a:lnTo>
                <a:lnTo>
                  <a:pt x="27940" y="1315719"/>
                </a:lnTo>
                <a:close/>
              </a:path>
              <a:path w="27940" h="3227070">
                <a:moveTo>
                  <a:pt x="27940" y="1301749"/>
                </a:moveTo>
                <a:lnTo>
                  <a:pt x="0" y="1301749"/>
                </a:lnTo>
                <a:lnTo>
                  <a:pt x="0" y="1314449"/>
                </a:lnTo>
                <a:lnTo>
                  <a:pt x="27940" y="1314449"/>
                </a:lnTo>
                <a:lnTo>
                  <a:pt x="27940" y="1301749"/>
                </a:lnTo>
                <a:close/>
              </a:path>
              <a:path w="27940" h="3227070">
                <a:moveTo>
                  <a:pt x="27940" y="1290319"/>
                </a:moveTo>
                <a:lnTo>
                  <a:pt x="0" y="1290319"/>
                </a:lnTo>
                <a:lnTo>
                  <a:pt x="0" y="1300479"/>
                </a:lnTo>
                <a:lnTo>
                  <a:pt x="27940" y="1300479"/>
                </a:lnTo>
                <a:lnTo>
                  <a:pt x="27940" y="1290319"/>
                </a:lnTo>
                <a:close/>
              </a:path>
              <a:path w="27940" h="3227070">
                <a:moveTo>
                  <a:pt x="27940" y="1282699"/>
                </a:moveTo>
                <a:lnTo>
                  <a:pt x="0" y="1282699"/>
                </a:lnTo>
                <a:lnTo>
                  <a:pt x="0" y="1289050"/>
                </a:lnTo>
                <a:lnTo>
                  <a:pt x="27940" y="1289050"/>
                </a:lnTo>
                <a:lnTo>
                  <a:pt x="27940" y="1282699"/>
                </a:lnTo>
                <a:close/>
              </a:path>
              <a:path w="27940" h="3227070">
                <a:moveTo>
                  <a:pt x="27940" y="1271270"/>
                </a:moveTo>
                <a:lnTo>
                  <a:pt x="0" y="1271270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70"/>
                </a:lnTo>
                <a:close/>
              </a:path>
              <a:path w="27940" h="32270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2270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227070">
                <a:moveTo>
                  <a:pt x="27940" y="1244600"/>
                </a:moveTo>
                <a:lnTo>
                  <a:pt x="0" y="1244600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600"/>
                </a:lnTo>
                <a:close/>
              </a:path>
              <a:path w="27940" h="3227070">
                <a:moveTo>
                  <a:pt x="27940" y="1233169"/>
                </a:moveTo>
                <a:lnTo>
                  <a:pt x="0" y="1233169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3169"/>
                </a:lnTo>
                <a:close/>
              </a:path>
              <a:path w="27940" h="32270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227070">
                <a:moveTo>
                  <a:pt x="27940" y="1214120"/>
                </a:moveTo>
                <a:lnTo>
                  <a:pt x="0" y="1214120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20"/>
                </a:lnTo>
                <a:close/>
              </a:path>
              <a:path w="27940" h="32270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227070">
                <a:moveTo>
                  <a:pt x="27940" y="1203959"/>
                </a:moveTo>
                <a:lnTo>
                  <a:pt x="0" y="120395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203959"/>
                </a:lnTo>
                <a:close/>
              </a:path>
              <a:path w="27940" h="3227070">
                <a:moveTo>
                  <a:pt x="27940" y="1774189"/>
                </a:moveTo>
                <a:lnTo>
                  <a:pt x="0" y="1774189"/>
                </a:lnTo>
                <a:lnTo>
                  <a:pt x="0" y="1863089"/>
                </a:lnTo>
                <a:lnTo>
                  <a:pt x="27940" y="1863089"/>
                </a:lnTo>
                <a:lnTo>
                  <a:pt x="27940" y="1774189"/>
                </a:lnTo>
                <a:close/>
              </a:path>
              <a:path w="27940" h="3227070">
                <a:moveTo>
                  <a:pt x="27940" y="2376169"/>
                </a:moveTo>
                <a:lnTo>
                  <a:pt x="0" y="23761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2376169"/>
                </a:lnTo>
                <a:close/>
              </a:path>
              <a:path w="27940" h="3227070">
                <a:moveTo>
                  <a:pt x="27940" y="1948179"/>
                </a:moveTo>
                <a:lnTo>
                  <a:pt x="0" y="1948179"/>
                </a:lnTo>
                <a:lnTo>
                  <a:pt x="0" y="2374899"/>
                </a:lnTo>
                <a:lnTo>
                  <a:pt x="27940" y="2374899"/>
                </a:lnTo>
                <a:lnTo>
                  <a:pt x="27940" y="1948179"/>
                </a:lnTo>
                <a:close/>
              </a:path>
              <a:path w="27940" h="3227070">
                <a:moveTo>
                  <a:pt x="27940" y="1929129"/>
                </a:moveTo>
                <a:lnTo>
                  <a:pt x="0" y="1929129"/>
                </a:lnTo>
                <a:lnTo>
                  <a:pt x="0" y="1946909"/>
                </a:lnTo>
                <a:lnTo>
                  <a:pt x="27940" y="1946909"/>
                </a:lnTo>
                <a:lnTo>
                  <a:pt x="27940" y="1929129"/>
                </a:lnTo>
                <a:close/>
              </a:path>
              <a:path w="27940" h="3227070">
                <a:moveTo>
                  <a:pt x="27940" y="1910079"/>
                </a:moveTo>
                <a:lnTo>
                  <a:pt x="0" y="1910079"/>
                </a:lnTo>
                <a:lnTo>
                  <a:pt x="0" y="1927859"/>
                </a:lnTo>
                <a:lnTo>
                  <a:pt x="27940" y="1927859"/>
                </a:lnTo>
                <a:lnTo>
                  <a:pt x="27940" y="1910079"/>
                </a:lnTo>
                <a:close/>
              </a:path>
              <a:path w="27940" h="3227070">
                <a:moveTo>
                  <a:pt x="27940" y="1887219"/>
                </a:moveTo>
                <a:lnTo>
                  <a:pt x="0" y="1887219"/>
                </a:lnTo>
                <a:lnTo>
                  <a:pt x="0" y="1908809"/>
                </a:lnTo>
                <a:lnTo>
                  <a:pt x="27940" y="1908809"/>
                </a:lnTo>
                <a:lnTo>
                  <a:pt x="27940" y="1887219"/>
                </a:lnTo>
                <a:close/>
              </a:path>
              <a:path w="27940" h="3227070">
                <a:moveTo>
                  <a:pt x="27940" y="1868169"/>
                </a:moveTo>
                <a:lnTo>
                  <a:pt x="0" y="1868169"/>
                </a:lnTo>
                <a:lnTo>
                  <a:pt x="0" y="1885949"/>
                </a:lnTo>
                <a:lnTo>
                  <a:pt x="27940" y="1885949"/>
                </a:lnTo>
                <a:lnTo>
                  <a:pt x="27940" y="1868169"/>
                </a:lnTo>
                <a:close/>
              </a:path>
              <a:path w="27940" h="3227070">
                <a:moveTo>
                  <a:pt x="27940" y="1864359"/>
                </a:moveTo>
                <a:lnTo>
                  <a:pt x="0" y="1864359"/>
                </a:lnTo>
                <a:lnTo>
                  <a:pt x="0" y="1866899"/>
                </a:lnTo>
                <a:lnTo>
                  <a:pt x="27940" y="1866899"/>
                </a:lnTo>
                <a:lnTo>
                  <a:pt x="27940" y="1864359"/>
                </a:lnTo>
                <a:close/>
              </a:path>
              <a:path w="27940" h="3227070">
                <a:moveTo>
                  <a:pt x="27940" y="2383790"/>
                </a:moveTo>
                <a:lnTo>
                  <a:pt x="0" y="2383790"/>
                </a:lnTo>
                <a:lnTo>
                  <a:pt x="0" y="2559049"/>
                </a:lnTo>
                <a:lnTo>
                  <a:pt x="27940" y="2559049"/>
                </a:lnTo>
                <a:lnTo>
                  <a:pt x="27940" y="2383790"/>
                </a:lnTo>
                <a:close/>
              </a:path>
              <a:path w="27940" h="3227070">
                <a:moveTo>
                  <a:pt x="27940" y="2559050"/>
                </a:moveTo>
                <a:lnTo>
                  <a:pt x="0" y="2559050"/>
                </a:lnTo>
                <a:lnTo>
                  <a:pt x="0" y="3227069"/>
                </a:lnTo>
                <a:lnTo>
                  <a:pt x="27940" y="3227069"/>
                </a:lnTo>
                <a:lnTo>
                  <a:pt x="27940" y="2559050"/>
                </a:lnTo>
                <a:close/>
              </a:path>
            </a:pathLst>
          </a:custGeom>
          <a:solidFill>
            <a:srgbClr val="1B3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750300" y="3634740"/>
            <a:ext cx="26670" cy="3210560"/>
          </a:xfrm>
          <a:custGeom>
            <a:avLst/>
            <a:gdLst/>
            <a:ahLst/>
            <a:cxnLst/>
            <a:rect l="l" t="t" r="r" b="b"/>
            <a:pathLst>
              <a:path w="26670" h="3210559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0159" y="6349"/>
                </a:lnTo>
                <a:lnTo>
                  <a:pt x="10159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10559">
                <a:moveTo>
                  <a:pt x="11429" y="6350"/>
                </a:moveTo>
                <a:lnTo>
                  <a:pt x="0" y="6350"/>
                </a:lnTo>
                <a:lnTo>
                  <a:pt x="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7780" y="11429"/>
                </a:lnTo>
                <a:lnTo>
                  <a:pt x="17780" y="10159"/>
                </a:lnTo>
                <a:lnTo>
                  <a:pt x="16510" y="10159"/>
                </a:lnTo>
                <a:lnTo>
                  <a:pt x="1651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close/>
              </a:path>
              <a:path w="26670" h="3210559">
                <a:moveTo>
                  <a:pt x="21589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close/>
              </a:path>
              <a:path w="26670" h="3210559">
                <a:moveTo>
                  <a:pt x="26670" y="19050"/>
                </a:moveTo>
                <a:lnTo>
                  <a:pt x="0" y="1905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19050"/>
                </a:lnTo>
                <a:close/>
              </a:path>
              <a:path w="26670" h="3210559">
                <a:moveTo>
                  <a:pt x="26670" y="31749"/>
                </a:moveTo>
                <a:lnTo>
                  <a:pt x="0" y="31749"/>
                </a:lnTo>
                <a:lnTo>
                  <a:pt x="0" y="63499"/>
                </a:lnTo>
                <a:lnTo>
                  <a:pt x="26670" y="63499"/>
                </a:lnTo>
                <a:lnTo>
                  <a:pt x="26670" y="31749"/>
                </a:lnTo>
                <a:close/>
              </a:path>
              <a:path w="26670" h="3210559">
                <a:moveTo>
                  <a:pt x="26670" y="63500"/>
                </a:moveTo>
                <a:lnTo>
                  <a:pt x="0" y="63500"/>
                </a:lnTo>
                <a:lnTo>
                  <a:pt x="0" y="69849"/>
                </a:lnTo>
                <a:lnTo>
                  <a:pt x="26670" y="69849"/>
                </a:lnTo>
                <a:lnTo>
                  <a:pt x="26670" y="63500"/>
                </a:lnTo>
                <a:close/>
              </a:path>
              <a:path w="26670" h="3210559">
                <a:moveTo>
                  <a:pt x="26670" y="69849"/>
                </a:moveTo>
                <a:lnTo>
                  <a:pt x="0" y="69849"/>
                </a:lnTo>
                <a:lnTo>
                  <a:pt x="0" y="82549"/>
                </a:lnTo>
                <a:lnTo>
                  <a:pt x="26670" y="82549"/>
                </a:lnTo>
                <a:lnTo>
                  <a:pt x="26670" y="69849"/>
                </a:lnTo>
                <a:close/>
              </a:path>
              <a:path w="26670" h="3210559">
                <a:moveTo>
                  <a:pt x="26670" y="82549"/>
                </a:moveTo>
                <a:lnTo>
                  <a:pt x="0" y="82549"/>
                </a:lnTo>
                <a:lnTo>
                  <a:pt x="0" y="88899"/>
                </a:lnTo>
                <a:lnTo>
                  <a:pt x="26670" y="88899"/>
                </a:lnTo>
                <a:lnTo>
                  <a:pt x="26670" y="82549"/>
                </a:lnTo>
                <a:close/>
              </a:path>
              <a:path w="26670" h="3210559">
                <a:moveTo>
                  <a:pt x="26670" y="88899"/>
                </a:moveTo>
                <a:lnTo>
                  <a:pt x="0" y="88899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88899"/>
                </a:lnTo>
                <a:close/>
              </a:path>
              <a:path w="26670" h="3210559">
                <a:moveTo>
                  <a:pt x="26670" y="101600"/>
                </a:moveTo>
                <a:lnTo>
                  <a:pt x="0" y="101600"/>
                </a:lnTo>
                <a:lnTo>
                  <a:pt x="0" y="126999"/>
                </a:lnTo>
                <a:lnTo>
                  <a:pt x="26670" y="126999"/>
                </a:lnTo>
                <a:lnTo>
                  <a:pt x="26670" y="101600"/>
                </a:lnTo>
                <a:close/>
              </a:path>
              <a:path w="26670" h="3210559">
                <a:moveTo>
                  <a:pt x="26670" y="126999"/>
                </a:moveTo>
                <a:lnTo>
                  <a:pt x="0" y="126999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26999"/>
                </a:lnTo>
                <a:close/>
              </a:path>
              <a:path w="26670" h="3210559">
                <a:moveTo>
                  <a:pt x="26670" y="196849"/>
                </a:moveTo>
                <a:lnTo>
                  <a:pt x="0" y="196849"/>
                </a:lnTo>
                <a:lnTo>
                  <a:pt x="0" y="234949"/>
                </a:lnTo>
                <a:lnTo>
                  <a:pt x="26670" y="234949"/>
                </a:lnTo>
                <a:lnTo>
                  <a:pt x="26670" y="196849"/>
                </a:lnTo>
                <a:close/>
              </a:path>
              <a:path w="26670" h="3210559">
                <a:moveTo>
                  <a:pt x="26670" y="234950"/>
                </a:moveTo>
                <a:lnTo>
                  <a:pt x="0" y="234950"/>
                </a:lnTo>
                <a:lnTo>
                  <a:pt x="0" y="240029"/>
                </a:lnTo>
                <a:lnTo>
                  <a:pt x="26670" y="240029"/>
                </a:lnTo>
                <a:lnTo>
                  <a:pt x="26670" y="234950"/>
                </a:lnTo>
                <a:close/>
              </a:path>
              <a:path w="26670" h="3210559">
                <a:moveTo>
                  <a:pt x="26670" y="240029"/>
                </a:moveTo>
                <a:lnTo>
                  <a:pt x="0" y="240029"/>
                </a:lnTo>
                <a:lnTo>
                  <a:pt x="0" y="246379"/>
                </a:lnTo>
                <a:lnTo>
                  <a:pt x="26670" y="246379"/>
                </a:lnTo>
                <a:lnTo>
                  <a:pt x="26670" y="240029"/>
                </a:lnTo>
                <a:close/>
              </a:path>
              <a:path w="26670" h="3210559">
                <a:moveTo>
                  <a:pt x="26670" y="246379"/>
                </a:moveTo>
                <a:lnTo>
                  <a:pt x="0" y="24637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6379"/>
                </a:lnTo>
                <a:close/>
              </a:path>
              <a:path w="26670" h="3210559">
                <a:moveTo>
                  <a:pt x="26670" y="252730"/>
                </a:moveTo>
                <a:lnTo>
                  <a:pt x="0" y="252730"/>
                </a:lnTo>
                <a:lnTo>
                  <a:pt x="0" y="279399"/>
                </a:lnTo>
                <a:lnTo>
                  <a:pt x="26670" y="279399"/>
                </a:lnTo>
                <a:lnTo>
                  <a:pt x="26670" y="252730"/>
                </a:lnTo>
                <a:close/>
              </a:path>
              <a:path w="26670" h="3210559">
                <a:moveTo>
                  <a:pt x="26670" y="279400"/>
                </a:moveTo>
                <a:lnTo>
                  <a:pt x="0" y="279400"/>
                </a:lnTo>
                <a:lnTo>
                  <a:pt x="0" y="297179"/>
                </a:lnTo>
                <a:lnTo>
                  <a:pt x="26670" y="297179"/>
                </a:lnTo>
                <a:lnTo>
                  <a:pt x="26670" y="279400"/>
                </a:lnTo>
                <a:close/>
              </a:path>
              <a:path w="26670" h="3210559">
                <a:moveTo>
                  <a:pt x="26670" y="297179"/>
                </a:moveTo>
                <a:lnTo>
                  <a:pt x="0" y="297179"/>
                </a:lnTo>
                <a:lnTo>
                  <a:pt x="0" y="304799"/>
                </a:lnTo>
                <a:lnTo>
                  <a:pt x="26670" y="304799"/>
                </a:lnTo>
                <a:lnTo>
                  <a:pt x="26670" y="297179"/>
                </a:lnTo>
                <a:close/>
              </a:path>
              <a:path w="26670" h="3210559">
                <a:moveTo>
                  <a:pt x="2667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304800"/>
                </a:lnTo>
                <a:close/>
              </a:path>
              <a:path w="26670" h="3210559">
                <a:moveTo>
                  <a:pt x="26670" y="317500"/>
                </a:moveTo>
                <a:lnTo>
                  <a:pt x="0" y="317500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317500"/>
                </a:lnTo>
                <a:close/>
              </a:path>
              <a:path w="26670" h="3210559">
                <a:moveTo>
                  <a:pt x="26670" y="323850"/>
                </a:moveTo>
                <a:lnTo>
                  <a:pt x="0" y="3238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23850"/>
                </a:lnTo>
                <a:close/>
              </a:path>
              <a:path w="26670" h="3210559">
                <a:moveTo>
                  <a:pt x="26670" y="367030"/>
                </a:moveTo>
                <a:lnTo>
                  <a:pt x="0" y="36703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7030"/>
                </a:lnTo>
                <a:close/>
              </a:path>
              <a:path w="26670" h="3210559">
                <a:moveTo>
                  <a:pt x="26670" y="374649"/>
                </a:moveTo>
                <a:lnTo>
                  <a:pt x="0" y="374649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4649"/>
                </a:lnTo>
                <a:close/>
              </a:path>
              <a:path w="26670" h="3210559">
                <a:moveTo>
                  <a:pt x="26670" y="380999"/>
                </a:moveTo>
                <a:lnTo>
                  <a:pt x="0" y="380999"/>
                </a:lnTo>
                <a:lnTo>
                  <a:pt x="0" y="417829"/>
                </a:lnTo>
                <a:lnTo>
                  <a:pt x="26670" y="417829"/>
                </a:lnTo>
                <a:lnTo>
                  <a:pt x="26670" y="380999"/>
                </a:lnTo>
                <a:close/>
              </a:path>
              <a:path w="26670" h="3210559">
                <a:moveTo>
                  <a:pt x="26670" y="417829"/>
                </a:moveTo>
                <a:lnTo>
                  <a:pt x="0" y="417829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17829"/>
                </a:lnTo>
                <a:close/>
              </a:path>
              <a:path w="26670" h="3210559">
                <a:moveTo>
                  <a:pt x="26670" y="424179"/>
                </a:moveTo>
                <a:lnTo>
                  <a:pt x="0" y="424179"/>
                </a:lnTo>
                <a:lnTo>
                  <a:pt x="0" y="455929"/>
                </a:lnTo>
                <a:lnTo>
                  <a:pt x="26670" y="455929"/>
                </a:lnTo>
                <a:lnTo>
                  <a:pt x="26670" y="424179"/>
                </a:lnTo>
                <a:close/>
              </a:path>
              <a:path w="26670" h="3210559">
                <a:moveTo>
                  <a:pt x="26670" y="455929"/>
                </a:moveTo>
                <a:lnTo>
                  <a:pt x="0" y="455929"/>
                </a:lnTo>
                <a:lnTo>
                  <a:pt x="0" y="462279"/>
                </a:lnTo>
                <a:lnTo>
                  <a:pt x="26670" y="462279"/>
                </a:lnTo>
                <a:lnTo>
                  <a:pt x="26670" y="455929"/>
                </a:lnTo>
                <a:close/>
              </a:path>
              <a:path w="26670" h="3210559">
                <a:moveTo>
                  <a:pt x="2667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62279"/>
                </a:lnTo>
                <a:close/>
              </a:path>
              <a:path w="26670" h="3210559">
                <a:moveTo>
                  <a:pt x="26670" y="469899"/>
                </a:moveTo>
                <a:lnTo>
                  <a:pt x="0" y="46989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469899"/>
                </a:lnTo>
                <a:close/>
              </a:path>
              <a:path w="26670" h="3210559">
                <a:moveTo>
                  <a:pt x="26670" y="507999"/>
                </a:moveTo>
                <a:lnTo>
                  <a:pt x="0" y="507999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7999"/>
                </a:lnTo>
                <a:close/>
              </a:path>
              <a:path w="26670" h="3210559">
                <a:moveTo>
                  <a:pt x="26670" y="513080"/>
                </a:moveTo>
                <a:lnTo>
                  <a:pt x="0" y="513080"/>
                </a:lnTo>
                <a:lnTo>
                  <a:pt x="0" y="538479"/>
                </a:lnTo>
                <a:lnTo>
                  <a:pt x="26670" y="538479"/>
                </a:lnTo>
                <a:lnTo>
                  <a:pt x="26670" y="513080"/>
                </a:lnTo>
                <a:close/>
              </a:path>
              <a:path w="26670" h="3210559">
                <a:moveTo>
                  <a:pt x="26670" y="538479"/>
                </a:moveTo>
                <a:lnTo>
                  <a:pt x="0" y="538479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538479"/>
                </a:lnTo>
                <a:close/>
              </a:path>
              <a:path w="26670" h="3210559">
                <a:moveTo>
                  <a:pt x="2667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6670" y="614679"/>
                </a:lnTo>
                <a:lnTo>
                  <a:pt x="26670" y="608330"/>
                </a:lnTo>
                <a:close/>
              </a:path>
              <a:path w="26670" h="3210559">
                <a:moveTo>
                  <a:pt x="26670" y="614679"/>
                </a:moveTo>
                <a:lnTo>
                  <a:pt x="0" y="61467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79"/>
                </a:lnTo>
                <a:close/>
              </a:path>
              <a:path w="26670" h="3210559">
                <a:moveTo>
                  <a:pt x="26670" y="622299"/>
                </a:moveTo>
                <a:lnTo>
                  <a:pt x="0" y="622299"/>
                </a:lnTo>
                <a:lnTo>
                  <a:pt x="0" y="633729"/>
                </a:lnTo>
                <a:lnTo>
                  <a:pt x="26670" y="633729"/>
                </a:lnTo>
                <a:lnTo>
                  <a:pt x="26670" y="622299"/>
                </a:lnTo>
                <a:close/>
              </a:path>
              <a:path w="26670" h="3210559">
                <a:moveTo>
                  <a:pt x="26670" y="633730"/>
                </a:moveTo>
                <a:lnTo>
                  <a:pt x="0" y="63373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33730"/>
                </a:lnTo>
                <a:close/>
              </a:path>
              <a:path w="26670" h="3210559">
                <a:moveTo>
                  <a:pt x="26670" y="660399"/>
                </a:moveTo>
                <a:lnTo>
                  <a:pt x="0" y="660399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660399"/>
                </a:lnTo>
                <a:close/>
              </a:path>
              <a:path w="26670" h="3210559">
                <a:moveTo>
                  <a:pt x="26670" y="736600"/>
                </a:moveTo>
                <a:lnTo>
                  <a:pt x="0" y="7366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736600"/>
                </a:lnTo>
                <a:close/>
              </a:path>
              <a:path w="26670" h="3210559">
                <a:moveTo>
                  <a:pt x="26670" y="882650"/>
                </a:moveTo>
                <a:lnTo>
                  <a:pt x="0" y="88265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882650"/>
                </a:lnTo>
                <a:close/>
              </a:path>
              <a:path w="26670" h="3210559">
                <a:moveTo>
                  <a:pt x="26670" y="906780"/>
                </a:moveTo>
                <a:lnTo>
                  <a:pt x="0" y="906780"/>
                </a:lnTo>
                <a:lnTo>
                  <a:pt x="0" y="958849"/>
                </a:lnTo>
                <a:lnTo>
                  <a:pt x="26670" y="958849"/>
                </a:lnTo>
                <a:lnTo>
                  <a:pt x="26670" y="906780"/>
                </a:lnTo>
                <a:close/>
              </a:path>
              <a:path w="26670" h="3210559">
                <a:moveTo>
                  <a:pt x="26670" y="958849"/>
                </a:moveTo>
                <a:lnTo>
                  <a:pt x="0" y="95884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58849"/>
                </a:lnTo>
                <a:close/>
              </a:path>
              <a:path w="26670" h="3210559">
                <a:moveTo>
                  <a:pt x="26670" y="976630"/>
                </a:moveTo>
                <a:lnTo>
                  <a:pt x="0" y="976630"/>
                </a:lnTo>
                <a:lnTo>
                  <a:pt x="0" y="989329"/>
                </a:lnTo>
                <a:lnTo>
                  <a:pt x="26670" y="989329"/>
                </a:lnTo>
                <a:lnTo>
                  <a:pt x="26670" y="976630"/>
                </a:lnTo>
                <a:close/>
              </a:path>
              <a:path w="26670" h="3210559">
                <a:moveTo>
                  <a:pt x="26670" y="989330"/>
                </a:moveTo>
                <a:lnTo>
                  <a:pt x="0" y="989330"/>
                </a:lnTo>
                <a:lnTo>
                  <a:pt x="0" y="1015999"/>
                </a:lnTo>
                <a:lnTo>
                  <a:pt x="26670" y="1015999"/>
                </a:lnTo>
                <a:lnTo>
                  <a:pt x="26670" y="989330"/>
                </a:lnTo>
                <a:close/>
              </a:path>
              <a:path w="26670" h="3210559">
                <a:moveTo>
                  <a:pt x="26670" y="1016000"/>
                </a:moveTo>
                <a:lnTo>
                  <a:pt x="0" y="101600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16000"/>
                </a:lnTo>
                <a:close/>
              </a:path>
              <a:path w="26670" h="3210559">
                <a:moveTo>
                  <a:pt x="26670" y="1046479"/>
                </a:moveTo>
                <a:lnTo>
                  <a:pt x="0" y="1046479"/>
                </a:lnTo>
                <a:lnTo>
                  <a:pt x="0" y="1052829"/>
                </a:lnTo>
                <a:lnTo>
                  <a:pt x="26670" y="1052829"/>
                </a:lnTo>
                <a:lnTo>
                  <a:pt x="26670" y="1046479"/>
                </a:lnTo>
                <a:close/>
              </a:path>
              <a:path w="26670" h="3210559">
                <a:moveTo>
                  <a:pt x="2667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6670" y="1059179"/>
                </a:lnTo>
                <a:lnTo>
                  <a:pt x="26670" y="1052829"/>
                </a:lnTo>
                <a:close/>
              </a:path>
              <a:path w="26670" h="3210559">
                <a:moveTo>
                  <a:pt x="26670" y="1059179"/>
                </a:moveTo>
                <a:lnTo>
                  <a:pt x="0" y="105917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59179"/>
                </a:lnTo>
                <a:close/>
              </a:path>
              <a:path w="26670" h="3210559">
                <a:moveTo>
                  <a:pt x="26670" y="1092199"/>
                </a:moveTo>
                <a:lnTo>
                  <a:pt x="0" y="1092199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092199"/>
                </a:lnTo>
                <a:close/>
              </a:path>
              <a:path w="26670" h="3210559">
                <a:moveTo>
                  <a:pt x="26670" y="1116330"/>
                </a:moveTo>
                <a:lnTo>
                  <a:pt x="0" y="1116330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16330"/>
                </a:lnTo>
                <a:close/>
              </a:path>
              <a:path w="26670" h="3210559">
                <a:moveTo>
                  <a:pt x="26670" y="1168400"/>
                </a:moveTo>
                <a:lnTo>
                  <a:pt x="0" y="1168400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68400"/>
                </a:lnTo>
                <a:close/>
              </a:path>
              <a:path w="26670" h="3210559">
                <a:moveTo>
                  <a:pt x="26670" y="1489709"/>
                </a:moveTo>
                <a:lnTo>
                  <a:pt x="0" y="1489709"/>
                </a:lnTo>
                <a:lnTo>
                  <a:pt x="0" y="1757679"/>
                </a:lnTo>
                <a:lnTo>
                  <a:pt x="26670" y="1757679"/>
                </a:lnTo>
                <a:lnTo>
                  <a:pt x="26670" y="1489709"/>
                </a:lnTo>
                <a:close/>
              </a:path>
              <a:path w="26670" h="32105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10559">
                <a:moveTo>
                  <a:pt x="26670" y="1470659"/>
                </a:moveTo>
                <a:lnTo>
                  <a:pt x="0" y="1470659"/>
                </a:lnTo>
                <a:lnTo>
                  <a:pt x="0" y="1480819"/>
                </a:lnTo>
                <a:lnTo>
                  <a:pt x="26670" y="1480819"/>
                </a:lnTo>
                <a:lnTo>
                  <a:pt x="26670" y="1470659"/>
                </a:lnTo>
                <a:close/>
              </a:path>
              <a:path w="26670" h="3210559">
                <a:moveTo>
                  <a:pt x="2667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39"/>
                </a:lnTo>
                <a:close/>
              </a:path>
              <a:path w="26670" h="3210559">
                <a:moveTo>
                  <a:pt x="26670" y="1451609"/>
                </a:moveTo>
                <a:lnTo>
                  <a:pt x="0" y="1451609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09"/>
                </a:lnTo>
                <a:close/>
              </a:path>
              <a:path w="26670" h="3210559">
                <a:moveTo>
                  <a:pt x="2667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89"/>
                </a:lnTo>
                <a:close/>
              </a:path>
              <a:path w="26670" h="3210559">
                <a:moveTo>
                  <a:pt x="26670" y="1432560"/>
                </a:moveTo>
                <a:lnTo>
                  <a:pt x="0" y="1432560"/>
                </a:lnTo>
                <a:lnTo>
                  <a:pt x="0" y="1442719"/>
                </a:lnTo>
                <a:lnTo>
                  <a:pt x="26670" y="1442719"/>
                </a:lnTo>
                <a:lnTo>
                  <a:pt x="26670" y="1432560"/>
                </a:lnTo>
                <a:close/>
              </a:path>
              <a:path w="26670" h="32105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10559">
                <a:moveTo>
                  <a:pt x="26670" y="1413509"/>
                </a:moveTo>
                <a:lnTo>
                  <a:pt x="0" y="1413509"/>
                </a:lnTo>
                <a:lnTo>
                  <a:pt x="0" y="1423669"/>
                </a:lnTo>
                <a:lnTo>
                  <a:pt x="26670" y="1423669"/>
                </a:lnTo>
                <a:lnTo>
                  <a:pt x="26670" y="1413509"/>
                </a:lnTo>
                <a:close/>
              </a:path>
              <a:path w="26670" h="32105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10559">
                <a:moveTo>
                  <a:pt x="26670" y="1394459"/>
                </a:moveTo>
                <a:lnTo>
                  <a:pt x="0" y="1394459"/>
                </a:lnTo>
                <a:lnTo>
                  <a:pt x="0" y="1404619"/>
                </a:lnTo>
                <a:lnTo>
                  <a:pt x="26670" y="1404619"/>
                </a:lnTo>
                <a:lnTo>
                  <a:pt x="26670" y="1394459"/>
                </a:lnTo>
                <a:close/>
              </a:path>
              <a:path w="26670" h="3210559">
                <a:moveTo>
                  <a:pt x="26670" y="1386839"/>
                </a:moveTo>
                <a:lnTo>
                  <a:pt x="0" y="1386839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39"/>
                </a:lnTo>
                <a:close/>
              </a:path>
              <a:path w="26670" h="3210559">
                <a:moveTo>
                  <a:pt x="26670" y="1375409"/>
                </a:moveTo>
                <a:lnTo>
                  <a:pt x="0" y="1375409"/>
                </a:lnTo>
                <a:lnTo>
                  <a:pt x="0" y="1385569"/>
                </a:lnTo>
                <a:lnTo>
                  <a:pt x="26670" y="1385569"/>
                </a:lnTo>
                <a:lnTo>
                  <a:pt x="26670" y="1375409"/>
                </a:lnTo>
                <a:close/>
              </a:path>
              <a:path w="26670" h="3210559">
                <a:moveTo>
                  <a:pt x="26670" y="1367789"/>
                </a:moveTo>
                <a:lnTo>
                  <a:pt x="0" y="136778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7789"/>
                </a:lnTo>
                <a:close/>
              </a:path>
              <a:path w="26670" h="3210559">
                <a:moveTo>
                  <a:pt x="26670" y="1356359"/>
                </a:moveTo>
                <a:lnTo>
                  <a:pt x="0" y="1356359"/>
                </a:lnTo>
                <a:lnTo>
                  <a:pt x="0" y="1366519"/>
                </a:lnTo>
                <a:lnTo>
                  <a:pt x="26670" y="1366519"/>
                </a:lnTo>
                <a:lnTo>
                  <a:pt x="26670" y="1356359"/>
                </a:lnTo>
                <a:close/>
              </a:path>
              <a:path w="26670" h="3210559">
                <a:moveTo>
                  <a:pt x="26670" y="1348739"/>
                </a:moveTo>
                <a:lnTo>
                  <a:pt x="0" y="1348739"/>
                </a:lnTo>
                <a:lnTo>
                  <a:pt x="0" y="1355089"/>
                </a:lnTo>
                <a:lnTo>
                  <a:pt x="26670" y="1355089"/>
                </a:lnTo>
                <a:lnTo>
                  <a:pt x="26670" y="1348739"/>
                </a:lnTo>
                <a:close/>
              </a:path>
              <a:path w="26670" h="3210559">
                <a:moveTo>
                  <a:pt x="26670" y="1337310"/>
                </a:moveTo>
                <a:lnTo>
                  <a:pt x="0" y="1337310"/>
                </a:lnTo>
                <a:lnTo>
                  <a:pt x="0" y="1347469"/>
                </a:lnTo>
                <a:lnTo>
                  <a:pt x="26670" y="1347469"/>
                </a:lnTo>
                <a:lnTo>
                  <a:pt x="26670" y="1337310"/>
                </a:lnTo>
                <a:close/>
              </a:path>
              <a:path w="26670" h="3210559">
                <a:moveTo>
                  <a:pt x="26670" y="1329689"/>
                </a:moveTo>
                <a:lnTo>
                  <a:pt x="0" y="1329689"/>
                </a:lnTo>
                <a:lnTo>
                  <a:pt x="0" y="1336039"/>
                </a:lnTo>
                <a:lnTo>
                  <a:pt x="26670" y="1336039"/>
                </a:lnTo>
                <a:lnTo>
                  <a:pt x="26670" y="1329689"/>
                </a:lnTo>
                <a:close/>
              </a:path>
              <a:path w="26670" h="3210559">
                <a:moveTo>
                  <a:pt x="26670" y="1318259"/>
                </a:moveTo>
                <a:lnTo>
                  <a:pt x="0" y="1318259"/>
                </a:lnTo>
                <a:lnTo>
                  <a:pt x="0" y="1328419"/>
                </a:lnTo>
                <a:lnTo>
                  <a:pt x="26670" y="1328419"/>
                </a:lnTo>
                <a:lnTo>
                  <a:pt x="26670" y="1318259"/>
                </a:lnTo>
                <a:close/>
              </a:path>
              <a:path w="26670" h="3210559">
                <a:moveTo>
                  <a:pt x="26670" y="1310639"/>
                </a:moveTo>
                <a:lnTo>
                  <a:pt x="0" y="1310639"/>
                </a:lnTo>
                <a:lnTo>
                  <a:pt x="0" y="1316989"/>
                </a:lnTo>
                <a:lnTo>
                  <a:pt x="26670" y="1316989"/>
                </a:lnTo>
                <a:lnTo>
                  <a:pt x="26670" y="1310639"/>
                </a:lnTo>
                <a:close/>
              </a:path>
              <a:path w="26670" h="3210559">
                <a:moveTo>
                  <a:pt x="2667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70" y="1309369"/>
                </a:lnTo>
                <a:lnTo>
                  <a:pt x="26670" y="1299209"/>
                </a:lnTo>
                <a:close/>
              </a:path>
              <a:path w="26670" h="3210559">
                <a:moveTo>
                  <a:pt x="26670" y="1285239"/>
                </a:moveTo>
                <a:lnTo>
                  <a:pt x="0" y="128523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5239"/>
                </a:lnTo>
                <a:close/>
              </a:path>
              <a:path w="26670" h="3210559">
                <a:moveTo>
                  <a:pt x="26670" y="1273809"/>
                </a:moveTo>
                <a:lnTo>
                  <a:pt x="0" y="1273809"/>
                </a:lnTo>
                <a:lnTo>
                  <a:pt x="0" y="1283969"/>
                </a:lnTo>
                <a:lnTo>
                  <a:pt x="26670" y="1283969"/>
                </a:lnTo>
                <a:lnTo>
                  <a:pt x="26670" y="1273809"/>
                </a:lnTo>
                <a:close/>
              </a:path>
              <a:path w="26670" h="3210559">
                <a:moveTo>
                  <a:pt x="26670" y="1266189"/>
                </a:moveTo>
                <a:lnTo>
                  <a:pt x="0" y="1266189"/>
                </a:lnTo>
                <a:lnTo>
                  <a:pt x="0" y="1272539"/>
                </a:lnTo>
                <a:lnTo>
                  <a:pt x="26670" y="1272539"/>
                </a:lnTo>
                <a:lnTo>
                  <a:pt x="26670" y="1266189"/>
                </a:lnTo>
                <a:close/>
              </a:path>
              <a:path w="26670" h="3210559">
                <a:moveTo>
                  <a:pt x="26670" y="1254760"/>
                </a:moveTo>
                <a:lnTo>
                  <a:pt x="0" y="1254760"/>
                </a:lnTo>
                <a:lnTo>
                  <a:pt x="0" y="1264919"/>
                </a:lnTo>
                <a:lnTo>
                  <a:pt x="26670" y="1264919"/>
                </a:lnTo>
                <a:lnTo>
                  <a:pt x="26670" y="1254760"/>
                </a:lnTo>
                <a:close/>
              </a:path>
              <a:path w="26670" h="3210559">
                <a:moveTo>
                  <a:pt x="26670" y="1247139"/>
                </a:moveTo>
                <a:lnTo>
                  <a:pt x="0" y="1247139"/>
                </a:lnTo>
                <a:lnTo>
                  <a:pt x="0" y="1253489"/>
                </a:lnTo>
                <a:lnTo>
                  <a:pt x="26670" y="1253489"/>
                </a:lnTo>
                <a:lnTo>
                  <a:pt x="26670" y="1247139"/>
                </a:lnTo>
                <a:close/>
              </a:path>
              <a:path w="26670" h="3210559">
                <a:moveTo>
                  <a:pt x="26670" y="1235709"/>
                </a:moveTo>
                <a:lnTo>
                  <a:pt x="0" y="1235709"/>
                </a:lnTo>
                <a:lnTo>
                  <a:pt x="0" y="1245870"/>
                </a:lnTo>
                <a:lnTo>
                  <a:pt x="26670" y="1245870"/>
                </a:lnTo>
                <a:lnTo>
                  <a:pt x="26670" y="1235709"/>
                </a:lnTo>
                <a:close/>
              </a:path>
              <a:path w="26670" h="3210559">
                <a:moveTo>
                  <a:pt x="26670" y="1228089"/>
                </a:moveTo>
                <a:lnTo>
                  <a:pt x="0" y="1228089"/>
                </a:lnTo>
                <a:lnTo>
                  <a:pt x="0" y="1234439"/>
                </a:lnTo>
                <a:lnTo>
                  <a:pt x="26670" y="1234439"/>
                </a:lnTo>
                <a:lnTo>
                  <a:pt x="26670" y="1228089"/>
                </a:lnTo>
                <a:close/>
              </a:path>
              <a:path w="26670" h="3210559">
                <a:moveTo>
                  <a:pt x="26670" y="1216659"/>
                </a:moveTo>
                <a:lnTo>
                  <a:pt x="0" y="1216659"/>
                </a:lnTo>
                <a:lnTo>
                  <a:pt x="0" y="1226820"/>
                </a:lnTo>
                <a:lnTo>
                  <a:pt x="26670" y="1226820"/>
                </a:lnTo>
                <a:lnTo>
                  <a:pt x="26670" y="1216659"/>
                </a:lnTo>
                <a:close/>
              </a:path>
              <a:path w="26670" h="3210559">
                <a:moveTo>
                  <a:pt x="26670" y="1209039"/>
                </a:moveTo>
                <a:lnTo>
                  <a:pt x="0" y="1209039"/>
                </a:lnTo>
                <a:lnTo>
                  <a:pt x="0" y="1215389"/>
                </a:lnTo>
                <a:lnTo>
                  <a:pt x="26670" y="1215389"/>
                </a:lnTo>
                <a:lnTo>
                  <a:pt x="26670" y="1209039"/>
                </a:lnTo>
                <a:close/>
              </a:path>
              <a:path w="26670" h="3210559">
                <a:moveTo>
                  <a:pt x="26670" y="1197609"/>
                </a:moveTo>
                <a:lnTo>
                  <a:pt x="0" y="1197609"/>
                </a:lnTo>
                <a:lnTo>
                  <a:pt x="0" y="1207769"/>
                </a:lnTo>
                <a:lnTo>
                  <a:pt x="26670" y="1207769"/>
                </a:lnTo>
                <a:lnTo>
                  <a:pt x="26670" y="1197609"/>
                </a:lnTo>
                <a:close/>
              </a:path>
              <a:path w="26670" h="3210559">
                <a:moveTo>
                  <a:pt x="26670" y="1189989"/>
                </a:moveTo>
                <a:lnTo>
                  <a:pt x="0" y="1189989"/>
                </a:lnTo>
                <a:lnTo>
                  <a:pt x="0" y="1196339"/>
                </a:lnTo>
                <a:lnTo>
                  <a:pt x="26670" y="1196339"/>
                </a:lnTo>
                <a:lnTo>
                  <a:pt x="26670" y="1189989"/>
                </a:lnTo>
                <a:close/>
              </a:path>
              <a:path w="26670" h="3210559">
                <a:moveTo>
                  <a:pt x="26670" y="1187449"/>
                </a:moveTo>
                <a:lnTo>
                  <a:pt x="0" y="1187449"/>
                </a:lnTo>
                <a:lnTo>
                  <a:pt x="0" y="1188719"/>
                </a:lnTo>
                <a:lnTo>
                  <a:pt x="26670" y="1188719"/>
                </a:lnTo>
                <a:lnTo>
                  <a:pt x="26670" y="1187449"/>
                </a:lnTo>
                <a:close/>
              </a:path>
              <a:path w="26670" h="3210559">
                <a:moveTo>
                  <a:pt x="26670" y="1757679"/>
                </a:moveTo>
                <a:lnTo>
                  <a:pt x="0" y="1757679"/>
                </a:lnTo>
                <a:lnTo>
                  <a:pt x="0" y="1846579"/>
                </a:lnTo>
                <a:lnTo>
                  <a:pt x="26670" y="1846579"/>
                </a:lnTo>
                <a:lnTo>
                  <a:pt x="26670" y="1757679"/>
                </a:lnTo>
                <a:close/>
              </a:path>
              <a:path w="26670" h="3210559">
                <a:moveTo>
                  <a:pt x="26670" y="2359659"/>
                </a:moveTo>
                <a:lnTo>
                  <a:pt x="0" y="2359659"/>
                </a:lnTo>
                <a:lnTo>
                  <a:pt x="0" y="2367279"/>
                </a:lnTo>
                <a:lnTo>
                  <a:pt x="26670" y="2367279"/>
                </a:lnTo>
                <a:lnTo>
                  <a:pt x="26670" y="2359659"/>
                </a:lnTo>
                <a:close/>
              </a:path>
              <a:path w="26670" h="3210559">
                <a:moveTo>
                  <a:pt x="26670" y="1931669"/>
                </a:moveTo>
                <a:lnTo>
                  <a:pt x="0" y="1931669"/>
                </a:lnTo>
                <a:lnTo>
                  <a:pt x="0" y="2358389"/>
                </a:lnTo>
                <a:lnTo>
                  <a:pt x="26670" y="2358389"/>
                </a:lnTo>
                <a:lnTo>
                  <a:pt x="26670" y="1931669"/>
                </a:lnTo>
                <a:close/>
              </a:path>
              <a:path w="26670" h="3210559">
                <a:moveTo>
                  <a:pt x="26670" y="1912619"/>
                </a:moveTo>
                <a:lnTo>
                  <a:pt x="0" y="1912619"/>
                </a:lnTo>
                <a:lnTo>
                  <a:pt x="0" y="1930399"/>
                </a:lnTo>
                <a:lnTo>
                  <a:pt x="26670" y="1930399"/>
                </a:lnTo>
                <a:lnTo>
                  <a:pt x="26670" y="1912619"/>
                </a:lnTo>
                <a:close/>
              </a:path>
              <a:path w="26670" h="3210559">
                <a:moveTo>
                  <a:pt x="26670" y="1893569"/>
                </a:moveTo>
                <a:lnTo>
                  <a:pt x="0" y="1893569"/>
                </a:lnTo>
                <a:lnTo>
                  <a:pt x="0" y="1911349"/>
                </a:lnTo>
                <a:lnTo>
                  <a:pt x="26670" y="1911349"/>
                </a:lnTo>
                <a:lnTo>
                  <a:pt x="26670" y="1893569"/>
                </a:lnTo>
                <a:close/>
              </a:path>
              <a:path w="26670" h="3210559">
                <a:moveTo>
                  <a:pt x="26670" y="1870709"/>
                </a:moveTo>
                <a:lnTo>
                  <a:pt x="0" y="1870709"/>
                </a:lnTo>
                <a:lnTo>
                  <a:pt x="0" y="1892299"/>
                </a:lnTo>
                <a:lnTo>
                  <a:pt x="26670" y="1892299"/>
                </a:lnTo>
                <a:lnTo>
                  <a:pt x="26670" y="1870709"/>
                </a:lnTo>
                <a:close/>
              </a:path>
              <a:path w="26670" h="3210559">
                <a:moveTo>
                  <a:pt x="26670" y="1851659"/>
                </a:moveTo>
                <a:lnTo>
                  <a:pt x="0" y="1851659"/>
                </a:lnTo>
                <a:lnTo>
                  <a:pt x="0" y="1869439"/>
                </a:lnTo>
                <a:lnTo>
                  <a:pt x="26670" y="1869439"/>
                </a:lnTo>
                <a:lnTo>
                  <a:pt x="26670" y="1851659"/>
                </a:lnTo>
                <a:close/>
              </a:path>
              <a:path w="26670" h="3210559">
                <a:moveTo>
                  <a:pt x="26670" y="1847849"/>
                </a:moveTo>
                <a:lnTo>
                  <a:pt x="0" y="1847849"/>
                </a:lnTo>
                <a:lnTo>
                  <a:pt x="0" y="1850389"/>
                </a:lnTo>
                <a:lnTo>
                  <a:pt x="26670" y="1850389"/>
                </a:lnTo>
                <a:lnTo>
                  <a:pt x="26670" y="1847849"/>
                </a:lnTo>
                <a:close/>
              </a:path>
              <a:path w="26670" h="3210559">
                <a:moveTo>
                  <a:pt x="26670" y="2367279"/>
                </a:moveTo>
                <a:lnTo>
                  <a:pt x="0" y="2367279"/>
                </a:lnTo>
                <a:lnTo>
                  <a:pt x="0" y="2542539"/>
                </a:lnTo>
                <a:lnTo>
                  <a:pt x="26670" y="2542539"/>
                </a:lnTo>
                <a:lnTo>
                  <a:pt x="26670" y="2367279"/>
                </a:lnTo>
                <a:close/>
              </a:path>
              <a:path w="26670" h="3210559">
                <a:moveTo>
                  <a:pt x="26670" y="2542540"/>
                </a:moveTo>
                <a:lnTo>
                  <a:pt x="0" y="2542540"/>
                </a:lnTo>
                <a:lnTo>
                  <a:pt x="0" y="3210559"/>
                </a:lnTo>
                <a:lnTo>
                  <a:pt x="26670" y="3210559"/>
                </a:lnTo>
                <a:lnTo>
                  <a:pt x="26670" y="2542540"/>
                </a:lnTo>
                <a:close/>
              </a:path>
            </a:pathLst>
          </a:custGeom>
          <a:solidFill>
            <a:srgbClr val="1A34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776969" y="3651250"/>
            <a:ext cx="163829" cy="31940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8940800" y="3751579"/>
            <a:ext cx="110490" cy="30937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9051290" y="3818890"/>
            <a:ext cx="26670" cy="3026410"/>
          </a:xfrm>
          <a:custGeom>
            <a:avLst/>
            <a:gdLst/>
            <a:ahLst/>
            <a:cxnLst/>
            <a:rect l="l" t="t" r="r" b="b"/>
            <a:pathLst>
              <a:path w="26670" h="3026409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11429" y="6349"/>
                </a:lnTo>
                <a:lnTo>
                  <a:pt x="11429" y="5079"/>
                </a:lnTo>
                <a:lnTo>
                  <a:pt x="8889" y="5079"/>
                </a:lnTo>
                <a:lnTo>
                  <a:pt x="8889" y="3809"/>
                </a:lnTo>
                <a:lnTo>
                  <a:pt x="6349" y="3809"/>
                </a:lnTo>
                <a:lnTo>
                  <a:pt x="6349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26409">
                <a:moveTo>
                  <a:pt x="12700" y="6350"/>
                </a:moveTo>
                <a:lnTo>
                  <a:pt x="0" y="635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11429"/>
                </a:lnTo>
                <a:lnTo>
                  <a:pt x="19049" y="11429"/>
                </a:lnTo>
                <a:lnTo>
                  <a:pt x="19049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close/>
              </a:path>
              <a:path w="26670" h="3026409">
                <a:moveTo>
                  <a:pt x="22859" y="12699"/>
                </a:moveTo>
                <a:lnTo>
                  <a:pt x="0" y="12699"/>
                </a:lnTo>
                <a:lnTo>
                  <a:pt x="0" y="50799"/>
                </a:lnTo>
                <a:lnTo>
                  <a:pt x="26669" y="50799"/>
                </a:lnTo>
                <a:lnTo>
                  <a:pt x="26669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699"/>
                </a:lnTo>
                <a:close/>
              </a:path>
              <a:path w="26670" h="3026409">
                <a:moveTo>
                  <a:pt x="26669" y="50800"/>
                </a:moveTo>
                <a:lnTo>
                  <a:pt x="0" y="50800"/>
                </a:lnTo>
                <a:lnTo>
                  <a:pt x="0" y="55879"/>
                </a:lnTo>
                <a:lnTo>
                  <a:pt x="26669" y="55879"/>
                </a:lnTo>
                <a:lnTo>
                  <a:pt x="26669" y="50800"/>
                </a:lnTo>
                <a:close/>
              </a:path>
              <a:path w="26670" h="3026409">
                <a:moveTo>
                  <a:pt x="26669" y="55879"/>
                </a:moveTo>
                <a:lnTo>
                  <a:pt x="0" y="55879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55879"/>
                </a:lnTo>
                <a:close/>
              </a:path>
              <a:path w="26670" h="3026409">
                <a:moveTo>
                  <a:pt x="26669" y="62229"/>
                </a:moveTo>
                <a:lnTo>
                  <a:pt x="0" y="62229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29"/>
                </a:lnTo>
                <a:close/>
              </a:path>
              <a:path w="26670" h="3026409">
                <a:moveTo>
                  <a:pt x="26669" y="68580"/>
                </a:moveTo>
                <a:lnTo>
                  <a:pt x="0" y="6858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68580"/>
                </a:lnTo>
                <a:close/>
              </a:path>
              <a:path w="26670" h="3026409">
                <a:moveTo>
                  <a:pt x="26669" y="95250"/>
                </a:moveTo>
                <a:lnTo>
                  <a:pt x="0" y="95250"/>
                </a:lnTo>
                <a:lnTo>
                  <a:pt x="0" y="113029"/>
                </a:lnTo>
                <a:lnTo>
                  <a:pt x="26669" y="113029"/>
                </a:lnTo>
                <a:lnTo>
                  <a:pt x="26669" y="95250"/>
                </a:lnTo>
                <a:close/>
              </a:path>
              <a:path w="26670" h="3026409">
                <a:moveTo>
                  <a:pt x="26669" y="113029"/>
                </a:moveTo>
                <a:lnTo>
                  <a:pt x="0" y="113029"/>
                </a:lnTo>
                <a:lnTo>
                  <a:pt x="0" y="120649"/>
                </a:lnTo>
                <a:lnTo>
                  <a:pt x="26669" y="120649"/>
                </a:lnTo>
                <a:lnTo>
                  <a:pt x="26669" y="113029"/>
                </a:lnTo>
                <a:close/>
              </a:path>
              <a:path w="26670" h="3026409">
                <a:moveTo>
                  <a:pt x="26669" y="120650"/>
                </a:moveTo>
                <a:lnTo>
                  <a:pt x="0" y="120650"/>
                </a:lnTo>
                <a:lnTo>
                  <a:pt x="0" y="133349"/>
                </a:lnTo>
                <a:lnTo>
                  <a:pt x="26669" y="133349"/>
                </a:lnTo>
                <a:lnTo>
                  <a:pt x="26669" y="120650"/>
                </a:lnTo>
                <a:close/>
              </a:path>
              <a:path w="26670" h="3026409">
                <a:moveTo>
                  <a:pt x="26669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26669" y="139699"/>
                </a:lnTo>
                <a:lnTo>
                  <a:pt x="26669" y="133350"/>
                </a:lnTo>
                <a:close/>
              </a:path>
              <a:path w="26670" h="3026409">
                <a:moveTo>
                  <a:pt x="26669" y="139700"/>
                </a:moveTo>
                <a:lnTo>
                  <a:pt x="0" y="139700"/>
                </a:lnTo>
                <a:lnTo>
                  <a:pt x="0" y="182879"/>
                </a:lnTo>
                <a:lnTo>
                  <a:pt x="26669" y="182879"/>
                </a:lnTo>
                <a:lnTo>
                  <a:pt x="26669" y="139700"/>
                </a:lnTo>
                <a:close/>
              </a:path>
              <a:path w="26670" h="3026409">
                <a:moveTo>
                  <a:pt x="26669" y="182880"/>
                </a:moveTo>
                <a:lnTo>
                  <a:pt x="0" y="182880"/>
                </a:lnTo>
                <a:lnTo>
                  <a:pt x="0" y="190499"/>
                </a:lnTo>
                <a:lnTo>
                  <a:pt x="26669" y="190499"/>
                </a:lnTo>
                <a:lnTo>
                  <a:pt x="26669" y="182880"/>
                </a:lnTo>
                <a:close/>
              </a:path>
              <a:path w="26670" h="3026409">
                <a:moveTo>
                  <a:pt x="26669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26669" y="196849"/>
                </a:lnTo>
                <a:lnTo>
                  <a:pt x="26669" y="190499"/>
                </a:lnTo>
                <a:close/>
              </a:path>
              <a:path w="26670" h="3026409">
                <a:moveTo>
                  <a:pt x="26669" y="196849"/>
                </a:moveTo>
                <a:lnTo>
                  <a:pt x="0" y="196849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6849"/>
                </a:lnTo>
                <a:close/>
              </a:path>
              <a:path w="26670" h="3026409">
                <a:moveTo>
                  <a:pt x="26669" y="233679"/>
                </a:moveTo>
                <a:lnTo>
                  <a:pt x="0" y="233679"/>
                </a:lnTo>
                <a:lnTo>
                  <a:pt x="0" y="240029"/>
                </a:lnTo>
                <a:lnTo>
                  <a:pt x="26669" y="240029"/>
                </a:lnTo>
                <a:lnTo>
                  <a:pt x="26669" y="233679"/>
                </a:lnTo>
                <a:close/>
              </a:path>
              <a:path w="26670" h="3026409">
                <a:moveTo>
                  <a:pt x="26669" y="240029"/>
                </a:moveTo>
                <a:lnTo>
                  <a:pt x="0" y="2400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40029"/>
                </a:lnTo>
                <a:close/>
              </a:path>
              <a:path w="26670" h="302640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026409">
                <a:moveTo>
                  <a:pt x="26669" y="278129"/>
                </a:moveTo>
                <a:lnTo>
                  <a:pt x="0" y="278129"/>
                </a:lnTo>
                <a:lnTo>
                  <a:pt x="0" y="285749"/>
                </a:lnTo>
                <a:lnTo>
                  <a:pt x="26669" y="285749"/>
                </a:lnTo>
                <a:lnTo>
                  <a:pt x="26669" y="278129"/>
                </a:lnTo>
                <a:close/>
              </a:path>
              <a:path w="26670" h="3026409">
                <a:moveTo>
                  <a:pt x="26669" y="285749"/>
                </a:moveTo>
                <a:lnTo>
                  <a:pt x="0" y="285749"/>
                </a:lnTo>
                <a:lnTo>
                  <a:pt x="0" y="323849"/>
                </a:lnTo>
                <a:lnTo>
                  <a:pt x="26669" y="323849"/>
                </a:lnTo>
                <a:lnTo>
                  <a:pt x="26669" y="285749"/>
                </a:lnTo>
                <a:close/>
              </a:path>
              <a:path w="26670" h="3026409">
                <a:moveTo>
                  <a:pt x="2666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3849"/>
                </a:lnTo>
                <a:close/>
              </a:path>
              <a:path w="26670" h="3026409">
                <a:moveTo>
                  <a:pt x="26669" y="328930"/>
                </a:moveTo>
                <a:lnTo>
                  <a:pt x="0" y="328930"/>
                </a:lnTo>
                <a:lnTo>
                  <a:pt x="0" y="354329"/>
                </a:lnTo>
                <a:lnTo>
                  <a:pt x="26669" y="354329"/>
                </a:lnTo>
                <a:lnTo>
                  <a:pt x="26669" y="328930"/>
                </a:lnTo>
                <a:close/>
              </a:path>
              <a:path w="26670" h="3026409">
                <a:moveTo>
                  <a:pt x="26669" y="354329"/>
                </a:moveTo>
                <a:lnTo>
                  <a:pt x="0" y="354329"/>
                </a:lnTo>
                <a:lnTo>
                  <a:pt x="0" y="424179"/>
                </a:lnTo>
                <a:lnTo>
                  <a:pt x="26669" y="424179"/>
                </a:lnTo>
                <a:lnTo>
                  <a:pt x="26669" y="354329"/>
                </a:lnTo>
                <a:close/>
              </a:path>
              <a:path w="26670" h="302640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026409">
                <a:moveTo>
                  <a:pt x="26669" y="430529"/>
                </a:moveTo>
                <a:lnTo>
                  <a:pt x="0" y="430529"/>
                </a:lnTo>
                <a:lnTo>
                  <a:pt x="0" y="438149"/>
                </a:lnTo>
                <a:lnTo>
                  <a:pt x="26669" y="438149"/>
                </a:lnTo>
                <a:lnTo>
                  <a:pt x="26669" y="430529"/>
                </a:lnTo>
                <a:close/>
              </a:path>
              <a:path w="26670" h="3026409">
                <a:moveTo>
                  <a:pt x="26669" y="438149"/>
                </a:moveTo>
                <a:lnTo>
                  <a:pt x="0" y="43814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38149"/>
                </a:lnTo>
                <a:close/>
              </a:path>
              <a:path w="26670" h="3026409">
                <a:moveTo>
                  <a:pt x="26669" y="449580"/>
                </a:moveTo>
                <a:lnTo>
                  <a:pt x="0" y="449580"/>
                </a:lnTo>
                <a:lnTo>
                  <a:pt x="0" y="476249"/>
                </a:lnTo>
                <a:lnTo>
                  <a:pt x="26669" y="476249"/>
                </a:lnTo>
                <a:lnTo>
                  <a:pt x="26669" y="449580"/>
                </a:lnTo>
                <a:close/>
              </a:path>
              <a:path w="26670" h="3026409">
                <a:moveTo>
                  <a:pt x="26669" y="476249"/>
                </a:moveTo>
                <a:lnTo>
                  <a:pt x="0" y="476249"/>
                </a:lnTo>
                <a:lnTo>
                  <a:pt x="0" y="552449"/>
                </a:lnTo>
                <a:lnTo>
                  <a:pt x="26669" y="552449"/>
                </a:lnTo>
                <a:lnTo>
                  <a:pt x="26669" y="476249"/>
                </a:lnTo>
                <a:close/>
              </a:path>
              <a:path w="26670" h="3026409">
                <a:moveTo>
                  <a:pt x="26669" y="552450"/>
                </a:moveTo>
                <a:lnTo>
                  <a:pt x="0" y="552450"/>
                </a:lnTo>
                <a:lnTo>
                  <a:pt x="0" y="698499"/>
                </a:lnTo>
                <a:lnTo>
                  <a:pt x="26669" y="698499"/>
                </a:lnTo>
                <a:lnTo>
                  <a:pt x="26669" y="552450"/>
                </a:lnTo>
                <a:close/>
              </a:path>
              <a:path w="26670" h="3026409">
                <a:moveTo>
                  <a:pt x="26669" y="698500"/>
                </a:moveTo>
                <a:lnTo>
                  <a:pt x="0" y="69850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698500"/>
                </a:lnTo>
                <a:close/>
              </a:path>
              <a:path w="26670" h="3026409">
                <a:moveTo>
                  <a:pt x="26669" y="722630"/>
                </a:moveTo>
                <a:lnTo>
                  <a:pt x="0" y="72263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22630"/>
                </a:lnTo>
                <a:close/>
              </a:path>
              <a:path w="26670" h="3026409">
                <a:moveTo>
                  <a:pt x="26669" y="774699"/>
                </a:moveTo>
                <a:lnTo>
                  <a:pt x="0" y="774699"/>
                </a:lnTo>
                <a:lnTo>
                  <a:pt x="0" y="792479"/>
                </a:lnTo>
                <a:lnTo>
                  <a:pt x="26669" y="792479"/>
                </a:lnTo>
                <a:lnTo>
                  <a:pt x="26669" y="774699"/>
                </a:lnTo>
                <a:close/>
              </a:path>
              <a:path w="26670" h="3026409">
                <a:moveTo>
                  <a:pt x="26669" y="792480"/>
                </a:moveTo>
                <a:lnTo>
                  <a:pt x="0" y="792480"/>
                </a:lnTo>
                <a:lnTo>
                  <a:pt x="0" y="805179"/>
                </a:lnTo>
                <a:lnTo>
                  <a:pt x="26669" y="805179"/>
                </a:lnTo>
                <a:lnTo>
                  <a:pt x="26669" y="792480"/>
                </a:lnTo>
                <a:close/>
              </a:path>
              <a:path w="26670" h="3026409">
                <a:moveTo>
                  <a:pt x="26669" y="805180"/>
                </a:moveTo>
                <a:lnTo>
                  <a:pt x="0" y="805180"/>
                </a:lnTo>
                <a:lnTo>
                  <a:pt x="0" y="831849"/>
                </a:lnTo>
                <a:lnTo>
                  <a:pt x="26669" y="831849"/>
                </a:lnTo>
                <a:lnTo>
                  <a:pt x="26669" y="805180"/>
                </a:lnTo>
                <a:close/>
              </a:path>
              <a:path w="26670" h="3026409">
                <a:moveTo>
                  <a:pt x="26669" y="831850"/>
                </a:moveTo>
                <a:lnTo>
                  <a:pt x="0" y="831850"/>
                </a:lnTo>
                <a:lnTo>
                  <a:pt x="0" y="862329"/>
                </a:lnTo>
                <a:lnTo>
                  <a:pt x="26669" y="862329"/>
                </a:lnTo>
                <a:lnTo>
                  <a:pt x="26669" y="831850"/>
                </a:lnTo>
                <a:close/>
              </a:path>
              <a:path w="26670" h="3026409">
                <a:moveTo>
                  <a:pt x="26669" y="862329"/>
                </a:moveTo>
                <a:lnTo>
                  <a:pt x="0" y="862329"/>
                </a:lnTo>
                <a:lnTo>
                  <a:pt x="0" y="868679"/>
                </a:lnTo>
                <a:lnTo>
                  <a:pt x="26669" y="868679"/>
                </a:lnTo>
                <a:lnTo>
                  <a:pt x="26669" y="862329"/>
                </a:lnTo>
                <a:close/>
              </a:path>
              <a:path w="26670" h="3026409">
                <a:moveTo>
                  <a:pt x="26669" y="868679"/>
                </a:moveTo>
                <a:lnTo>
                  <a:pt x="0" y="868679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79"/>
                </a:lnTo>
                <a:close/>
              </a:path>
              <a:path w="26670" h="3026409">
                <a:moveTo>
                  <a:pt x="26669" y="875029"/>
                </a:moveTo>
                <a:lnTo>
                  <a:pt x="0" y="875029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875029"/>
                </a:lnTo>
                <a:close/>
              </a:path>
              <a:path w="26670" h="3026409">
                <a:moveTo>
                  <a:pt x="26669" y="908049"/>
                </a:moveTo>
                <a:lnTo>
                  <a:pt x="0" y="908049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49"/>
                </a:lnTo>
                <a:close/>
              </a:path>
              <a:path w="26670" h="302640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026409">
                <a:moveTo>
                  <a:pt x="26669" y="984250"/>
                </a:moveTo>
                <a:lnTo>
                  <a:pt x="0" y="984250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50"/>
                </a:lnTo>
                <a:close/>
              </a:path>
              <a:path w="26670" h="3026409">
                <a:moveTo>
                  <a:pt x="26669" y="1305559"/>
                </a:moveTo>
                <a:lnTo>
                  <a:pt x="0" y="1305559"/>
                </a:lnTo>
                <a:lnTo>
                  <a:pt x="0" y="1573529"/>
                </a:lnTo>
                <a:lnTo>
                  <a:pt x="26669" y="1573529"/>
                </a:lnTo>
                <a:lnTo>
                  <a:pt x="26669" y="1305559"/>
                </a:lnTo>
                <a:close/>
              </a:path>
              <a:path w="26670" h="3026409">
                <a:moveTo>
                  <a:pt x="26669" y="1297939"/>
                </a:moveTo>
                <a:lnTo>
                  <a:pt x="0" y="1297939"/>
                </a:lnTo>
                <a:lnTo>
                  <a:pt x="0" y="1304289"/>
                </a:lnTo>
                <a:lnTo>
                  <a:pt x="26669" y="1304289"/>
                </a:lnTo>
                <a:lnTo>
                  <a:pt x="26669" y="1297939"/>
                </a:lnTo>
                <a:close/>
              </a:path>
              <a:path w="26670" h="3026409">
                <a:moveTo>
                  <a:pt x="26669" y="1286509"/>
                </a:moveTo>
                <a:lnTo>
                  <a:pt x="0" y="128650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6509"/>
                </a:lnTo>
                <a:close/>
              </a:path>
              <a:path w="26670" h="3026409">
                <a:moveTo>
                  <a:pt x="26669" y="1278889"/>
                </a:moveTo>
                <a:lnTo>
                  <a:pt x="0" y="1278889"/>
                </a:lnTo>
                <a:lnTo>
                  <a:pt x="0" y="1285239"/>
                </a:lnTo>
                <a:lnTo>
                  <a:pt x="26669" y="1285239"/>
                </a:lnTo>
                <a:lnTo>
                  <a:pt x="26669" y="1278889"/>
                </a:lnTo>
                <a:close/>
              </a:path>
              <a:path w="26670" h="3026409">
                <a:moveTo>
                  <a:pt x="26669" y="1267459"/>
                </a:moveTo>
                <a:lnTo>
                  <a:pt x="0" y="1267459"/>
                </a:lnTo>
                <a:lnTo>
                  <a:pt x="0" y="1277620"/>
                </a:lnTo>
                <a:lnTo>
                  <a:pt x="26669" y="1277620"/>
                </a:lnTo>
                <a:lnTo>
                  <a:pt x="26669" y="1267459"/>
                </a:lnTo>
                <a:close/>
              </a:path>
              <a:path w="26670" h="3026409">
                <a:moveTo>
                  <a:pt x="26669" y="1259839"/>
                </a:moveTo>
                <a:lnTo>
                  <a:pt x="0" y="1259839"/>
                </a:lnTo>
                <a:lnTo>
                  <a:pt x="0" y="1266189"/>
                </a:lnTo>
                <a:lnTo>
                  <a:pt x="26669" y="1266189"/>
                </a:lnTo>
                <a:lnTo>
                  <a:pt x="26669" y="1259839"/>
                </a:lnTo>
                <a:close/>
              </a:path>
              <a:path w="26670" h="3026409">
                <a:moveTo>
                  <a:pt x="26669" y="1248410"/>
                </a:moveTo>
                <a:lnTo>
                  <a:pt x="0" y="1248410"/>
                </a:lnTo>
                <a:lnTo>
                  <a:pt x="0" y="1258569"/>
                </a:lnTo>
                <a:lnTo>
                  <a:pt x="26669" y="1258569"/>
                </a:lnTo>
                <a:lnTo>
                  <a:pt x="26669" y="1248410"/>
                </a:lnTo>
                <a:close/>
              </a:path>
              <a:path w="26670" h="3026409">
                <a:moveTo>
                  <a:pt x="26669" y="1240789"/>
                </a:moveTo>
                <a:lnTo>
                  <a:pt x="0" y="1240789"/>
                </a:lnTo>
                <a:lnTo>
                  <a:pt x="0" y="1247139"/>
                </a:lnTo>
                <a:lnTo>
                  <a:pt x="26669" y="1247139"/>
                </a:lnTo>
                <a:lnTo>
                  <a:pt x="26669" y="1240789"/>
                </a:lnTo>
                <a:close/>
              </a:path>
              <a:path w="26670" h="3026409">
                <a:moveTo>
                  <a:pt x="26669" y="1229359"/>
                </a:moveTo>
                <a:lnTo>
                  <a:pt x="0" y="1229359"/>
                </a:lnTo>
                <a:lnTo>
                  <a:pt x="0" y="1239519"/>
                </a:lnTo>
                <a:lnTo>
                  <a:pt x="26669" y="1239519"/>
                </a:lnTo>
                <a:lnTo>
                  <a:pt x="26669" y="1229359"/>
                </a:lnTo>
                <a:close/>
              </a:path>
              <a:path w="26670" h="3026409">
                <a:moveTo>
                  <a:pt x="26669" y="1221739"/>
                </a:moveTo>
                <a:lnTo>
                  <a:pt x="0" y="1221739"/>
                </a:lnTo>
                <a:lnTo>
                  <a:pt x="0" y="1228089"/>
                </a:lnTo>
                <a:lnTo>
                  <a:pt x="26669" y="1228089"/>
                </a:lnTo>
                <a:lnTo>
                  <a:pt x="26669" y="1221739"/>
                </a:lnTo>
                <a:close/>
              </a:path>
              <a:path w="26670" h="3026409">
                <a:moveTo>
                  <a:pt x="26669" y="1210309"/>
                </a:moveTo>
                <a:lnTo>
                  <a:pt x="0" y="1210309"/>
                </a:lnTo>
                <a:lnTo>
                  <a:pt x="0" y="1220469"/>
                </a:lnTo>
                <a:lnTo>
                  <a:pt x="26669" y="1220469"/>
                </a:lnTo>
                <a:lnTo>
                  <a:pt x="26669" y="1210309"/>
                </a:lnTo>
                <a:close/>
              </a:path>
              <a:path w="26670" h="3026409">
                <a:moveTo>
                  <a:pt x="26669" y="1202689"/>
                </a:moveTo>
                <a:lnTo>
                  <a:pt x="0" y="1202689"/>
                </a:lnTo>
                <a:lnTo>
                  <a:pt x="0" y="1209039"/>
                </a:lnTo>
                <a:lnTo>
                  <a:pt x="26669" y="1209039"/>
                </a:lnTo>
                <a:lnTo>
                  <a:pt x="26669" y="1202689"/>
                </a:lnTo>
                <a:close/>
              </a:path>
              <a:path w="26670" h="3026409">
                <a:moveTo>
                  <a:pt x="26669" y="1191259"/>
                </a:moveTo>
                <a:lnTo>
                  <a:pt x="0" y="1191259"/>
                </a:lnTo>
                <a:lnTo>
                  <a:pt x="0" y="1201419"/>
                </a:lnTo>
                <a:lnTo>
                  <a:pt x="26669" y="1201419"/>
                </a:lnTo>
                <a:lnTo>
                  <a:pt x="26669" y="1191259"/>
                </a:lnTo>
                <a:close/>
              </a:path>
              <a:path w="26670" h="3026409">
                <a:moveTo>
                  <a:pt x="26669" y="1183639"/>
                </a:moveTo>
                <a:lnTo>
                  <a:pt x="0" y="1183639"/>
                </a:lnTo>
                <a:lnTo>
                  <a:pt x="0" y="1189989"/>
                </a:lnTo>
                <a:lnTo>
                  <a:pt x="26669" y="1189989"/>
                </a:lnTo>
                <a:lnTo>
                  <a:pt x="26669" y="1183639"/>
                </a:lnTo>
                <a:close/>
              </a:path>
              <a:path w="26670" h="3026409">
                <a:moveTo>
                  <a:pt x="26669" y="1172209"/>
                </a:moveTo>
                <a:lnTo>
                  <a:pt x="0" y="1172209"/>
                </a:lnTo>
                <a:lnTo>
                  <a:pt x="0" y="1182369"/>
                </a:lnTo>
                <a:lnTo>
                  <a:pt x="26669" y="1182369"/>
                </a:lnTo>
                <a:lnTo>
                  <a:pt x="26669" y="1172209"/>
                </a:lnTo>
                <a:close/>
              </a:path>
              <a:path w="26670" h="3026409">
                <a:moveTo>
                  <a:pt x="26669" y="1164589"/>
                </a:moveTo>
                <a:lnTo>
                  <a:pt x="0" y="1164589"/>
                </a:lnTo>
                <a:lnTo>
                  <a:pt x="0" y="1170939"/>
                </a:lnTo>
                <a:lnTo>
                  <a:pt x="26669" y="1170939"/>
                </a:lnTo>
                <a:lnTo>
                  <a:pt x="26669" y="1164589"/>
                </a:lnTo>
                <a:close/>
              </a:path>
              <a:path w="26670" h="3026409">
                <a:moveTo>
                  <a:pt x="26669" y="1153160"/>
                </a:moveTo>
                <a:lnTo>
                  <a:pt x="0" y="1153160"/>
                </a:lnTo>
                <a:lnTo>
                  <a:pt x="0" y="1163319"/>
                </a:lnTo>
                <a:lnTo>
                  <a:pt x="26669" y="1163319"/>
                </a:lnTo>
                <a:lnTo>
                  <a:pt x="26669" y="1153160"/>
                </a:lnTo>
                <a:close/>
              </a:path>
              <a:path w="26670" h="3026409">
                <a:moveTo>
                  <a:pt x="26669" y="1145539"/>
                </a:moveTo>
                <a:lnTo>
                  <a:pt x="0" y="1145539"/>
                </a:lnTo>
                <a:lnTo>
                  <a:pt x="0" y="1151889"/>
                </a:lnTo>
                <a:lnTo>
                  <a:pt x="26669" y="1151889"/>
                </a:lnTo>
                <a:lnTo>
                  <a:pt x="26669" y="1145539"/>
                </a:lnTo>
                <a:close/>
              </a:path>
              <a:path w="26670" h="3026409">
                <a:moveTo>
                  <a:pt x="26669" y="1134109"/>
                </a:moveTo>
                <a:lnTo>
                  <a:pt x="0" y="1134109"/>
                </a:lnTo>
                <a:lnTo>
                  <a:pt x="0" y="1144269"/>
                </a:lnTo>
                <a:lnTo>
                  <a:pt x="26669" y="1144269"/>
                </a:lnTo>
                <a:lnTo>
                  <a:pt x="26669" y="1134109"/>
                </a:lnTo>
                <a:close/>
              </a:path>
              <a:path w="26670" h="3026409">
                <a:moveTo>
                  <a:pt x="26669" y="1126489"/>
                </a:moveTo>
                <a:lnTo>
                  <a:pt x="0" y="1126489"/>
                </a:lnTo>
                <a:lnTo>
                  <a:pt x="0" y="1132839"/>
                </a:lnTo>
                <a:lnTo>
                  <a:pt x="26669" y="1132839"/>
                </a:lnTo>
                <a:lnTo>
                  <a:pt x="26669" y="1126489"/>
                </a:lnTo>
                <a:close/>
              </a:path>
              <a:path w="26670" h="3026409">
                <a:moveTo>
                  <a:pt x="26669" y="1115059"/>
                </a:moveTo>
                <a:lnTo>
                  <a:pt x="0" y="1115059"/>
                </a:lnTo>
                <a:lnTo>
                  <a:pt x="0" y="1125219"/>
                </a:lnTo>
                <a:lnTo>
                  <a:pt x="26669" y="1125219"/>
                </a:lnTo>
                <a:lnTo>
                  <a:pt x="26669" y="1115059"/>
                </a:lnTo>
                <a:close/>
              </a:path>
              <a:path w="26670" h="3026409">
                <a:moveTo>
                  <a:pt x="26669" y="1101089"/>
                </a:moveTo>
                <a:lnTo>
                  <a:pt x="0" y="1101089"/>
                </a:lnTo>
                <a:lnTo>
                  <a:pt x="0" y="1113789"/>
                </a:lnTo>
                <a:lnTo>
                  <a:pt x="26669" y="1113789"/>
                </a:lnTo>
                <a:lnTo>
                  <a:pt x="26669" y="1101089"/>
                </a:lnTo>
                <a:close/>
              </a:path>
              <a:path w="26670" h="3026409">
                <a:moveTo>
                  <a:pt x="26669" y="1089659"/>
                </a:moveTo>
                <a:lnTo>
                  <a:pt x="0" y="1089659"/>
                </a:lnTo>
                <a:lnTo>
                  <a:pt x="0" y="1099819"/>
                </a:lnTo>
                <a:lnTo>
                  <a:pt x="26669" y="1099819"/>
                </a:lnTo>
                <a:lnTo>
                  <a:pt x="26669" y="1089659"/>
                </a:lnTo>
                <a:close/>
              </a:path>
              <a:path w="26670" h="3026409">
                <a:moveTo>
                  <a:pt x="26669" y="1082039"/>
                </a:moveTo>
                <a:lnTo>
                  <a:pt x="0" y="1082039"/>
                </a:lnTo>
                <a:lnTo>
                  <a:pt x="0" y="1088389"/>
                </a:lnTo>
                <a:lnTo>
                  <a:pt x="26669" y="1088389"/>
                </a:lnTo>
                <a:lnTo>
                  <a:pt x="26669" y="1082039"/>
                </a:lnTo>
                <a:close/>
              </a:path>
              <a:path w="26670" h="3026409">
                <a:moveTo>
                  <a:pt x="26669" y="1070610"/>
                </a:moveTo>
                <a:lnTo>
                  <a:pt x="0" y="1070610"/>
                </a:lnTo>
                <a:lnTo>
                  <a:pt x="0" y="1080769"/>
                </a:lnTo>
                <a:lnTo>
                  <a:pt x="26669" y="1080769"/>
                </a:lnTo>
                <a:lnTo>
                  <a:pt x="26669" y="1070610"/>
                </a:lnTo>
                <a:close/>
              </a:path>
              <a:path w="26670" h="3026409">
                <a:moveTo>
                  <a:pt x="26669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6669" y="1069339"/>
                </a:lnTo>
                <a:lnTo>
                  <a:pt x="26669" y="1062989"/>
                </a:lnTo>
                <a:close/>
              </a:path>
              <a:path w="26670" h="3026409">
                <a:moveTo>
                  <a:pt x="26669" y="1051559"/>
                </a:moveTo>
                <a:lnTo>
                  <a:pt x="0" y="1051559"/>
                </a:lnTo>
                <a:lnTo>
                  <a:pt x="0" y="1061720"/>
                </a:lnTo>
                <a:lnTo>
                  <a:pt x="26669" y="1061720"/>
                </a:lnTo>
                <a:lnTo>
                  <a:pt x="26669" y="1051559"/>
                </a:lnTo>
                <a:close/>
              </a:path>
              <a:path w="26670" h="3026409">
                <a:moveTo>
                  <a:pt x="26669" y="1043939"/>
                </a:moveTo>
                <a:lnTo>
                  <a:pt x="0" y="1043939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1043939"/>
                </a:lnTo>
                <a:close/>
              </a:path>
              <a:path w="26670" h="3026409">
                <a:moveTo>
                  <a:pt x="26669" y="1032509"/>
                </a:moveTo>
                <a:lnTo>
                  <a:pt x="0" y="1032509"/>
                </a:lnTo>
                <a:lnTo>
                  <a:pt x="0" y="1042670"/>
                </a:lnTo>
                <a:lnTo>
                  <a:pt x="26669" y="1042670"/>
                </a:lnTo>
                <a:lnTo>
                  <a:pt x="26669" y="1032509"/>
                </a:lnTo>
                <a:close/>
              </a:path>
              <a:path w="26670" h="3026409">
                <a:moveTo>
                  <a:pt x="26669" y="1024889"/>
                </a:moveTo>
                <a:lnTo>
                  <a:pt x="0" y="1024889"/>
                </a:lnTo>
                <a:lnTo>
                  <a:pt x="0" y="1031239"/>
                </a:lnTo>
                <a:lnTo>
                  <a:pt x="26669" y="1031239"/>
                </a:lnTo>
                <a:lnTo>
                  <a:pt x="26669" y="1024889"/>
                </a:lnTo>
                <a:close/>
              </a:path>
              <a:path w="26670" h="3026409">
                <a:moveTo>
                  <a:pt x="26669" y="1013459"/>
                </a:moveTo>
                <a:lnTo>
                  <a:pt x="0" y="1013459"/>
                </a:lnTo>
                <a:lnTo>
                  <a:pt x="0" y="1023619"/>
                </a:lnTo>
                <a:lnTo>
                  <a:pt x="26669" y="1023619"/>
                </a:lnTo>
                <a:lnTo>
                  <a:pt x="26669" y="1013459"/>
                </a:lnTo>
                <a:close/>
              </a:path>
              <a:path w="26670" h="3026409">
                <a:moveTo>
                  <a:pt x="26669" y="1005839"/>
                </a:moveTo>
                <a:lnTo>
                  <a:pt x="0" y="1005839"/>
                </a:lnTo>
                <a:lnTo>
                  <a:pt x="0" y="1012189"/>
                </a:lnTo>
                <a:lnTo>
                  <a:pt x="26669" y="1012189"/>
                </a:lnTo>
                <a:lnTo>
                  <a:pt x="26669" y="1005839"/>
                </a:lnTo>
                <a:close/>
              </a:path>
              <a:path w="26670" h="3026409">
                <a:moveTo>
                  <a:pt x="26669" y="1003299"/>
                </a:moveTo>
                <a:lnTo>
                  <a:pt x="0" y="1003299"/>
                </a:lnTo>
                <a:lnTo>
                  <a:pt x="0" y="1004569"/>
                </a:lnTo>
                <a:lnTo>
                  <a:pt x="26669" y="1004569"/>
                </a:lnTo>
                <a:lnTo>
                  <a:pt x="26669" y="1003299"/>
                </a:lnTo>
                <a:close/>
              </a:path>
              <a:path w="26670" h="3026409">
                <a:moveTo>
                  <a:pt x="26669" y="1573529"/>
                </a:moveTo>
                <a:lnTo>
                  <a:pt x="0" y="1573529"/>
                </a:lnTo>
                <a:lnTo>
                  <a:pt x="0" y="1662429"/>
                </a:lnTo>
                <a:lnTo>
                  <a:pt x="26669" y="1662429"/>
                </a:lnTo>
                <a:lnTo>
                  <a:pt x="26669" y="1573529"/>
                </a:lnTo>
                <a:close/>
              </a:path>
              <a:path w="26670" h="3026409">
                <a:moveTo>
                  <a:pt x="26669" y="2175509"/>
                </a:moveTo>
                <a:lnTo>
                  <a:pt x="0" y="2175509"/>
                </a:lnTo>
                <a:lnTo>
                  <a:pt x="0" y="2183129"/>
                </a:lnTo>
                <a:lnTo>
                  <a:pt x="26669" y="2183129"/>
                </a:lnTo>
                <a:lnTo>
                  <a:pt x="26669" y="2175509"/>
                </a:lnTo>
                <a:close/>
              </a:path>
              <a:path w="26670" h="3026409">
                <a:moveTo>
                  <a:pt x="26669" y="1747519"/>
                </a:moveTo>
                <a:lnTo>
                  <a:pt x="0" y="1747519"/>
                </a:lnTo>
                <a:lnTo>
                  <a:pt x="0" y="2174239"/>
                </a:lnTo>
                <a:lnTo>
                  <a:pt x="26669" y="2174239"/>
                </a:lnTo>
                <a:lnTo>
                  <a:pt x="26669" y="1747519"/>
                </a:lnTo>
                <a:close/>
              </a:path>
              <a:path w="26670" h="3026409">
                <a:moveTo>
                  <a:pt x="26669" y="1728469"/>
                </a:moveTo>
                <a:lnTo>
                  <a:pt x="0" y="1728469"/>
                </a:lnTo>
                <a:lnTo>
                  <a:pt x="0" y="1746249"/>
                </a:lnTo>
                <a:lnTo>
                  <a:pt x="26669" y="1746249"/>
                </a:lnTo>
                <a:lnTo>
                  <a:pt x="26669" y="1728469"/>
                </a:lnTo>
                <a:close/>
              </a:path>
              <a:path w="26670" h="3026409">
                <a:moveTo>
                  <a:pt x="26669" y="1709419"/>
                </a:moveTo>
                <a:lnTo>
                  <a:pt x="0" y="1709419"/>
                </a:lnTo>
                <a:lnTo>
                  <a:pt x="0" y="1727199"/>
                </a:lnTo>
                <a:lnTo>
                  <a:pt x="26669" y="1727199"/>
                </a:lnTo>
                <a:lnTo>
                  <a:pt x="26669" y="1709419"/>
                </a:lnTo>
                <a:close/>
              </a:path>
              <a:path w="26670" h="3026409">
                <a:moveTo>
                  <a:pt x="26669" y="1686559"/>
                </a:moveTo>
                <a:lnTo>
                  <a:pt x="0" y="1686559"/>
                </a:lnTo>
                <a:lnTo>
                  <a:pt x="0" y="1708149"/>
                </a:lnTo>
                <a:lnTo>
                  <a:pt x="26669" y="1708149"/>
                </a:lnTo>
                <a:lnTo>
                  <a:pt x="26669" y="1686559"/>
                </a:lnTo>
                <a:close/>
              </a:path>
              <a:path w="26670" h="3026409">
                <a:moveTo>
                  <a:pt x="26669" y="1667509"/>
                </a:moveTo>
                <a:lnTo>
                  <a:pt x="0" y="1667509"/>
                </a:lnTo>
                <a:lnTo>
                  <a:pt x="0" y="1685289"/>
                </a:lnTo>
                <a:lnTo>
                  <a:pt x="26669" y="1685289"/>
                </a:lnTo>
                <a:lnTo>
                  <a:pt x="26669" y="1667509"/>
                </a:lnTo>
                <a:close/>
              </a:path>
              <a:path w="26670" h="3026409">
                <a:moveTo>
                  <a:pt x="26669" y="1663699"/>
                </a:moveTo>
                <a:lnTo>
                  <a:pt x="0" y="166369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63699"/>
                </a:lnTo>
                <a:close/>
              </a:path>
              <a:path w="26670" h="3026409">
                <a:moveTo>
                  <a:pt x="26669" y="2183129"/>
                </a:moveTo>
                <a:lnTo>
                  <a:pt x="0" y="2183129"/>
                </a:lnTo>
                <a:lnTo>
                  <a:pt x="0" y="2358389"/>
                </a:lnTo>
                <a:lnTo>
                  <a:pt x="26669" y="2358389"/>
                </a:lnTo>
                <a:lnTo>
                  <a:pt x="26669" y="2183129"/>
                </a:lnTo>
                <a:close/>
              </a:path>
              <a:path w="26670" h="3026409">
                <a:moveTo>
                  <a:pt x="26669" y="2358390"/>
                </a:moveTo>
                <a:lnTo>
                  <a:pt x="0" y="2358390"/>
                </a:lnTo>
                <a:lnTo>
                  <a:pt x="0" y="3026409"/>
                </a:lnTo>
                <a:lnTo>
                  <a:pt x="26669" y="3026409"/>
                </a:lnTo>
                <a:lnTo>
                  <a:pt x="26669" y="235839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1830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150109"/>
                </a:lnTo>
                <a:close/>
              </a:path>
            </a:pathLst>
          </a:custGeom>
          <a:solidFill>
            <a:srgbClr val="182F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0" y="21590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790" y="0"/>
                </a:lnTo>
              </a:path>
            </a:pathLst>
          </a:custGeom>
          <a:ln w="43179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859789" y="3048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58519" y="30480"/>
            <a:ext cx="836930" cy="115570"/>
          </a:xfrm>
          <a:custGeom>
            <a:avLst/>
            <a:gdLst/>
            <a:ahLst/>
            <a:cxnLst/>
            <a:rect l="l" t="t" r="r" b="b"/>
            <a:pathLst>
              <a:path w="836930" h="115570">
                <a:moveTo>
                  <a:pt x="1270" y="0"/>
                </a:moveTo>
                <a:lnTo>
                  <a:pt x="1270" y="6350"/>
                </a:lnTo>
                <a:lnTo>
                  <a:pt x="0" y="12700"/>
                </a:lnTo>
                <a:lnTo>
                  <a:pt x="835660" y="115570"/>
                </a:lnTo>
                <a:lnTo>
                  <a:pt x="835660" y="109220"/>
                </a:lnTo>
                <a:lnTo>
                  <a:pt x="836930" y="102870"/>
                </a:lnTo>
                <a:lnTo>
                  <a:pt x="127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692910" y="133350"/>
            <a:ext cx="808990" cy="181610"/>
          </a:xfrm>
          <a:custGeom>
            <a:avLst/>
            <a:gdLst/>
            <a:ahLst/>
            <a:cxnLst/>
            <a:rect l="l" t="t" r="r" b="b"/>
            <a:pathLst>
              <a:path w="808989" h="181610">
                <a:moveTo>
                  <a:pt x="2539" y="0"/>
                </a:moveTo>
                <a:lnTo>
                  <a:pt x="0" y="12700"/>
                </a:lnTo>
                <a:lnTo>
                  <a:pt x="806450" y="181609"/>
                </a:lnTo>
                <a:lnTo>
                  <a:pt x="808989" y="168909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499360" y="302259"/>
            <a:ext cx="775970" cy="242570"/>
          </a:xfrm>
          <a:custGeom>
            <a:avLst/>
            <a:gdLst/>
            <a:ahLst/>
            <a:cxnLst/>
            <a:rect l="l" t="t" r="r" b="b"/>
            <a:pathLst>
              <a:path w="775970" h="242570">
                <a:moveTo>
                  <a:pt x="2539" y="0"/>
                </a:moveTo>
                <a:lnTo>
                  <a:pt x="0" y="12700"/>
                </a:lnTo>
                <a:lnTo>
                  <a:pt x="772160" y="242570"/>
                </a:lnTo>
                <a:lnTo>
                  <a:pt x="774700" y="236220"/>
                </a:lnTo>
                <a:lnTo>
                  <a:pt x="775969" y="231140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271520" y="533400"/>
            <a:ext cx="739140" cy="299720"/>
          </a:xfrm>
          <a:custGeom>
            <a:avLst/>
            <a:gdLst/>
            <a:ahLst/>
            <a:cxnLst/>
            <a:rect l="l" t="t" r="r" b="b"/>
            <a:pathLst>
              <a:path w="739139" h="299719">
                <a:moveTo>
                  <a:pt x="3809" y="0"/>
                </a:moveTo>
                <a:lnTo>
                  <a:pt x="2539" y="5079"/>
                </a:lnTo>
                <a:lnTo>
                  <a:pt x="0" y="11429"/>
                </a:lnTo>
                <a:lnTo>
                  <a:pt x="735329" y="299720"/>
                </a:lnTo>
                <a:lnTo>
                  <a:pt x="736600" y="293370"/>
                </a:lnTo>
                <a:lnTo>
                  <a:pt x="739139" y="288289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008120" y="8216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09" y="0"/>
                </a:moveTo>
                <a:lnTo>
                  <a:pt x="2539" y="0"/>
                </a:lnTo>
                <a:lnTo>
                  <a:pt x="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005579" y="821689"/>
            <a:ext cx="699770" cy="354330"/>
          </a:xfrm>
          <a:custGeom>
            <a:avLst/>
            <a:gdLst/>
            <a:ahLst/>
            <a:cxnLst/>
            <a:rect l="l" t="t" r="r" b="b"/>
            <a:pathLst>
              <a:path w="699770" h="354330">
                <a:moveTo>
                  <a:pt x="6350" y="0"/>
                </a:moveTo>
                <a:lnTo>
                  <a:pt x="2540" y="5080"/>
                </a:lnTo>
                <a:lnTo>
                  <a:pt x="0" y="11430"/>
                </a:lnTo>
                <a:lnTo>
                  <a:pt x="693420" y="354330"/>
                </a:lnTo>
                <a:lnTo>
                  <a:pt x="697230" y="347980"/>
                </a:lnTo>
                <a:lnTo>
                  <a:pt x="699770" y="3429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699000" y="1164589"/>
            <a:ext cx="654050" cy="405130"/>
          </a:xfrm>
          <a:custGeom>
            <a:avLst/>
            <a:gdLst/>
            <a:ahLst/>
            <a:cxnLst/>
            <a:rect l="l" t="t" r="r" b="b"/>
            <a:pathLst>
              <a:path w="654050" h="405130">
                <a:moveTo>
                  <a:pt x="6350" y="0"/>
                </a:moveTo>
                <a:lnTo>
                  <a:pt x="3810" y="5080"/>
                </a:lnTo>
                <a:lnTo>
                  <a:pt x="0" y="11430"/>
                </a:lnTo>
                <a:lnTo>
                  <a:pt x="647700" y="405130"/>
                </a:lnTo>
                <a:lnTo>
                  <a:pt x="650239" y="400050"/>
                </a:lnTo>
                <a:lnTo>
                  <a:pt x="654050" y="3937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349240" y="155828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635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345429" y="1559560"/>
            <a:ext cx="605790" cy="450850"/>
          </a:xfrm>
          <a:custGeom>
            <a:avLst/>
            <a:gdLst/>
            <a:ahLst/>
            <a:cxnLst/>
            <a:rect l="l" t="t" r="r" b="b"/>
            <a:pathLst>
              <a:path w="605789" h="450850">
                <a:moveTo>
                  <a:pt x="7620" y="0"/>
                </a:moveTo>
                <a:lnTo>
                  <a:pt x="0" y="10160"/>
                </a:lnTo>
                <a:lnTo>
                  <a:pt x="598170" y="450850"/>
                </a:lnTo>
                <a:lnTo>
                  <a:pt x="605790" y="440689"/>
                </a:lnTo>
                <a:lnTo>
                  <a:pt x="762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947409" y="20002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507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942329" y="2001520"/>
            <a:ext cx="551180" cy="495300"/>
          </a:xfrm>
          <a:custGeom>
            <a:avLst/>
            <a:gdLst/>
            <a:ahLst/>
            <a:cxnLst/>
            <a:rect l="l" t="t" r="r" b="b"/>
            <a:pathLst>
              <a:path w="551179" h="495300">
                <a:moveTo>
                  <a:pt x="8890" y="0"/>
                </a:moveTo>
                <a:lnTo>
                  <a:pt x="0" y="8889"/>
                </a:lnTo>
                <a:lnTo>
                  <a:pt x="543560" y="495300"/>
                </a:lnTo>
                <a:lnTo>
                  <a:pt x="547370" y="490219"/>
                </a:lnTo>
                <a:lnTo>
                  <a:pt x="551180" y="486409"/>
                </a:lnTo>
                <a:lnTo>
                  <a:pt x="889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6489700" y="24879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10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6485890" y="2487929"/>
            <a:ext cx="492759" cy="535940"/>
          </a:xfrm>
          <a:custGeom>
            <a:avLst/>
            <a:gdLst/>
            <a:ahLst/>
            <a:cxnLst/>
            <a:rect l="l" t="t" r="r" b="b"/>
            <a:pathLst>
              <a:path w="492759" h="535939">
                <a:moveTo>
                  <a:pt x="8889" y="0"/>
                </a:moveTo>
                <a:lnTo>
                  <a:pt x="3810" y="3810"/>
                </a:lnTo>
                <a:lnTo>
                  <a:pt x="0" y="8890"/>
                </a:lnTo>
                <a:lnTo>
                  <a:pt x="483869" y="535940"/>
                </a:lnTo>
                <a:lnTo>
                  <a:pt x="492760" y="527050"/>
                </a:lnTo>
                <a:lnTo>
                  <a:pt x="888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6974840" y="30149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09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6969759" y="3014979"/>
            <a:ext cx="430530" cy="572770"/>
          </a:xfrm>
          <a:custGeom>
            <a:avLst/>
            <a:gdLst/>
            <a:ahLst/>
            <a:cxnLst/>
            <a:rect l="l" t="t" r="r" b="b"/>
            <a:pathLst>
              <a:path w="430529" h="572770">
                <a:moveTo>
                  <a:pt x="10160" y="0"/>
                </a:moveTo>
                <a:lnTo>
                  <a:pt x="0" y="7620"/>
                </a:lnTo>
                <a:lnTo>
                  <a:pt x="420370" y="572770"/>
                </a:lnTo>
                <a:lnTo>
                  <a:pt x="430530" y="56515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390130" y="3580129"/>
            <a:ext cx="364490" cy="605790"/>
          </a:xfrm>
          <a:custGeom>
            <a:avLst/>
            <a:gdLst/>
            <a:ahLst/>
            <a:cxnLst/>
            <a:rect l="l" t="t" r="r" b="b"/>
            <a:pathLst>
              <a:path w="364490" h="605789">
                <a:moveTo>
                  <a:pt x="10160" y="0"/>
                </a:moveTo>
                <a:lnTo>
                  <a:pt x="5079" y="3810"/>
                </a:lnTo>
                <a:lnTo>
                  <a:pt x="0" y="6350"/>
                </a:lnTo>
                <a:lnTo>
                  <a:pt x="354329" y="605790"/>
                </a:lnTo>
                <a:lnTo>
                  <a:pt x="364490" y="59817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749540" y="41783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79" y="0"/>
                </a:moveTo>
                <a:lnTo>
                  <a:pt x="0" y="381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744459" y="4179570"/>
            <a:ext cx="293370" cy="633730"/>
          </a:xfrm>
          <a:custGeom>
            <a:avLst/>
            <a:gdLst/>
            <a:ahLst/>
            <a:cxnLst/>
            <a:rect l="l" t="t" r="r" b="b"/>
            <a:pathLst>
              <a:path w="293370" h="633729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281940" y="633729"/>
                </a:lnTo>
                <a:lnTo>
                  <a:pt x="288290" y="631189"/>
                </a:lnTo>
                <a:lnTo>
                  <a:pt x="293370" y="628649"/>
                </a:lnTo>
                <a:lnTo>
                  <a:pt x="1143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8032750" y="48082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8026400" y="4809490"/>
            <a:ext cx="219710" cy="659130"/>
          </a:xfrm>
          <a:custGeom>
            <a:avLst/>
            <a:gdLst/>
            <a:ahLst/>
            <a:cxnLst/>
            <a:rect l="l" t="t" r="r" b="b"/>
            <a:pathLst>
              <a:path w="219709" h="659129">
                <a:moveTo>
                  <a:pt x="11429" y="0"/>
                </a:moveTo>
                <a:lnTo>
                  <a:pt x="6350" y="1270"/>
                </a:lnTo>
                <a:lnTo>
                  <a:pt x="0" y="3810"/>
                </a:lnTo>
                <a:lnTo>
                  <a:pt x="207009" y="659130"/>
                </a:lnTo>
                <a:lnTo>
                  <a:pt x="213359" y="657860"/>
                </a:lnTo>
                <a:lnTo>
                  <a:pt x="219709" y="655320"/>
                </a:lnTo>
                <a:lnTo>
                  <a:pt x="1142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8239759" y="546480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8233409" y="5466079"/>
            <a:ext cx="139700" cy="681990"/>
          </a:xfrm>
          <a:custGeom>
            <a:avLst/>
            <a:gdLst/>
            <a:ahLst/>
            <a:cxnLst/>
            <a:rect l="l" t="t" r="r" b="b"/>
            <a:pathLst>
              <a:path w="139700" h="681989">
                <a:moveTo>
                  <a:pt x="12700" y="0"/>
                </a:moveTo>
                <a:lnTo>
                  <a:pt x="0" y="2540"/>
                </a:lnTo>
                <a:lnTo>
                  <a:pt x="127000" y="681990"/>
                </a:lnTo>
                <a:lnTo>
                  <a:pt x="139700" y="679450"/>
                </a:lnTo>
                <a:lnTo>
                  <a:pt x="1270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8366759" y="61455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8388350" y="6146800"/>
            <a:ext cx="0" cy="699770"/>
          </a:xfrm>
          <a:custGeom>
            <a:avLst/>
            <a:gdLst/>
            <a:ahLst/>
            <a:cxnLst/>
            <a:rect l="l" t="t" r="r" b="b"/>
            <a:pathLst>
              <a:path h="699770">
                <a:moveTo>
                  <a:pt x="0" y="0"/>
                </a:moveTo>
                <a:lnTo>
                  <a:pt x="0" y="699770"/>
                </a:lnTo>
              </a:path>
            </a:pathLst>
          </a:custGeom>
          <a:ln w="55880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 txBox="1">
            <a:spLocks noGrp="1"/>
          </p:cNvSpPr>
          <p:nvPr>
            <p:ph type="title"/>
          </p:nvPr>
        </p:nvSpPr>
        <p:spPr>
          <a:xfrm>
            <a:off x="3768090" y="642620"/>
            <a:ext cx="1608455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400" spc="-5" dirty="0">
                <a:solidFill>
                  <a:srgbClr val="FFCC66"/>
                </a:solidFill>
              </a:rPr>
              <a:t>Effects</a:t>
            </a:r>
            <a:endParaRPr sz="4400"/>
          </a:p>
        </p:txBody>
      </p:sp>
      <p:sp>
        <p:nvSpPr>
          <p:cNvPr id="473" name="object 473"/>
          <p:cNvSpPr txBox="1"/>
          <p:nvPr/>
        </p:nvSpPr>
        <p:spPr>
          <a:xfrm>
            <a:off x="840739" y="1671320"/>
            <a:ext cx="6786245" cy="3111500"/>
          </a:xfrm>
          <a:prstGeom prst="rect">
            <a:avLst/>
          </a:prstGeom>
        </p:spPr>
        <p:txBody>
          <a:bodyPr vert="horz" wrap="square" lIns="0" tIns="127000" rIns="0" bIns="0" rtlCol="0">
            <a:spAutoFit/>
          </a:bodyPr>
          <a:lstStyle/>
          <a:p>
            <a:pPr marL="755650" indent="-742950">
              <a:lnSpc>
                <a:spcPct val="100000"/>
              </a:lnSpc>
              <a:spcBef>
                <a:spcPts val="1000"/>
              </a:spcBef>
              <a:buClr>
                <a:srgbClr val="FFFF00"/>
              </a:buClr>
              <a:buSzPct val="79166"/>
              <a:buAutoNum type="arabicPeriod"/>
              <a:tabLst>
                <a:tab pos="755015" algn="l"/>
                <a:tab pos="755650" algn="l"/>
              </a:tabLst>
            </a:pPr>
            <a:r>
              <a:rPr sz="3600" spc="-5" dirty="0">
                <a:solidFill>
                  <a:srgbClr val="FFFFFF"/>
                </a:solidFill>
                <a:latin typeface="Times New Roman"/>
                <a:cs typeface="Times New Roman"/>
              </a:rPr>
              <a:t>Coronary artery</a:t>
            </a:r>
            <a:r>
              <a:rPr sz="3600" spc="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FFFFFF"/>
                </a:solidFill>
                <a:latin typeface="Times New Roman"/>
                <a:cs typeface="Times New Roman"/>
              </a:rPr>
              <a:t>dilatation</a:t>
            </a:r>
            <a:endParaRPr sz="3600">
              <a:latin typeface="Times New Roman"/>
              <a:cs typeface="Times New Roman"/>
            </a:endParaRPr>
          </a:p>
          <a:p>
            <a:pPr marL="755650" marR="274955" indent="-742950">
              <a:lnSpc>
                <a:spcPct val="100000"/>
              </a:lnSpc>
              <a:spcBef>
                <a:spcPts val="900"/>
              </a:spcBef>
              <a:buClr>
                <a:srgbClr val="FFFF00"/>
              </a:buClr>
              <a:buSzPct val="79166"/>
              <a:buAutoNum type="arabicPeriod"/>
              <a:tabLst>
                <a:tab pos="755015" algn="l"/>
                <a:tab pos="755650" algn="l"/>
              </a:tabLst>
            </a:pPr>
            <a:r>
              <a:rPr sz="3600" spc="-5" dirty="0">
                <a:solidFill>
                  <a:srgbClr val="FFFFFF"/>
                </a:solidFill>
                <a:latin typeface="Times New Roman"/>
                <a:cs typeface="Times New Roman"/>
              </a:rPr>
              <a:t>Reduction </a:t>
            </a:r>
            <a:r>
              <a:rPr sz="360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3600" spc="-5" dirty="0">
                <a:solidFill>
                  <a:srgbClr val="FFFFFF"/>
                </a:solidFill>
                <a:latin typeface="Times New Roman"/>
                <a:cs typeface="Times New Roman"/>
              </a:rPr>
              <a:t>peripheral arterial  resistance </a:t>
            </a:r>
            <a:r>
              <a:rPr sz="3600" dirty="0">
                <a:solidFill>
                  <a:srgbClr val="FFFFFF"/>
                </a:solidFill>
                <a:latin typeface="Times New Roman"/>
                <a:cs typeface="Times New Roman"/>
              </a:rPr>
              <a:t>– </a:t>
            </a:r>
            <a:r>
              <a:rPr sz="3600" spc="-5" dirty="0">
                <a:solidFill>
                  <a:srgbClr val="FFFFFF"/>
                </a:solidFill>
                <a:latin typeface="Times New Roman"/>
                <a:cs typeface="Times New Roman"/>
              </a:rPr>
              <a:t>decrease after</a:t>
            </a:r>
            <a:r>
              <a:rPr sz="3600" spc="-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FFFFFF"/>
                </a:solidFill>
                <a:latin typeface="Times New Roman"/>
                <a:cs typeface="Times New Roman"/>
              </a:rPr>
              <a:t>load</a:t>
            </a:r>
            <a:endParaRPr sz="3600">
              <a:latin typeface="Times New Roman"/>
              <a:cs typeface="Times New Roman"/>
            </a:endParaRPr>
          </a:p>
          <a:p>
            <a:pPr marL="755650" marR="5080" indent="-742950">
              <a:lnSpc>
                <a:spcPct val="100000"/>
              </a:lnSpc>
              <a:spcBef>
                <a:spcPts val="900"/>
              </a:spcBef>
              <a:buClr>
                <a:srgbClr val="FFFF00"/>
              </a:buClr>
              <a:buSzPct val="79166"/>
              <a:buAutoNum type="arabicPeriod"/>
              <a:tabLst>
                <a:tab pos="755015" algn="l"/>
                <a:tab pos="755650" algn="l"/>
              </a:tabLst>
            </a:pPr>
            <a:r>
              <a:rPr sz="3600" spc="-5" dirty="0">
                <a:solidFill>
                  <a:srgbClr val="FFFFFF"/>
                </a:solidFill>
                <a:latin typeface="Times New Roman"/>
                <a:cs typeface="Times New Roman"/>
              </a:rPr>
              <a:t>Reduce venous return </a:t>
            </a:r>
            <a:r>
              <a:rPr sz="3600" dirty="0">
                <a:solidFill>
                  <a:srgbClr val="FFFFFF"/>
                </a:solidFill>
                <a:latin typeface="Times New Roman"/>
                <a:cs typeface="Times New Roman"/>
              </a:rPr>
              <a:t>– </a:t>
            </a:r>
            <a:r>
              <a:rPr sz="3600" spc="-5" dirty="0">
                <a:solidFill>
                  <a:srgbClr val="FFFFFF"/>
                </a:solidFill>
                <a:latin typeface="Times New Roman"/>
                <a:cs typeface="Times New Roman"/>
              </a:rPr>
              <a:t>decrease  preload</a:t>
            </a:r>
            <a:endParaRPr sz="3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279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3152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80327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80695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8105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2118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248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355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392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498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535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571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7858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822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8858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893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9293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9649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9001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9037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90728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9109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366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468620" y="16408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3364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496559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6669" y="25400"/>
                </a:moveTo>
                <a:lnTo>
                  <a:pt x="16510" y="25400"/>
                </a:lnTo>
                <a:lnTo>
                  <a:pt x="1651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38100">
                <a:moveTo>
                  <a:pt x="380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</a:pathLst>
          </a:custGeom>
          <a:solidFill>
            <a:srgbClr val="3364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52322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40" y="12700"/>
                </a:moveTo>
                <a:lnTo>
                  <a:pt x="6350" y="12700"/>
                </a:lnTo>
                <a:lnTo>
                  <a:pt x="6350" y="25400"/>
                </a:lnTo>
                <a:lnTo>
                  <a:pt x="24130" y="25400"/>
                </a:lnTo>
                <a:lnTo>
                  <a:pt x="24130" y="38100"/>
                </a:lnTo>
                <a:lnTo>
                  <a:pt x="27940" y="38100"/>
                </a:lnTo>
                <a:lnTo>
                  <a:pt x="27940" y="12700"/>
                </a:lnTo>
                <a:close/>
              </a:path>
              <a:path w="27939" h="38100">
                <a:moveTo>
                  <a:pt x="19050" y="0"/>
                </a:moveTo>
                <a:lnTo>
                  <a:pt x="0" y="0"/>
                </a:lnTo>
                <a:lnTo>
                  <a:pt x="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3364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55117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2699" y="0"/>
                </a:moveTo>
                <a:lnTo>
                  <a:pt x="0" y="0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57784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27939" y="25399"/>
                </a:moveTo>
                <a:lnTo>
                  <a:pt x="3810" y="25399"/>
                </a:lnTo>
                <a:lnTo>
                  <a:pt x="3810" y="38099"/>
                </a:lnTo>
                <a:lnTo>
                  <a:pt x="20320" y="38099"/>
                </a:lnTo>
                <a:lnTo>
                  <a:pt x="20320" y="50799"/>
                </a:lnTo>
                <a:lnTo>
                  <a:pt x="27939" y="50799"/>
                </a:lnTo>
                <a:lnTo>
                  <a:pt x="27939" y="25399"/>
                </a:lnTo>
                <a:close/>
              </a:path>
              <a:path w="27939" h="50800">
                <a:moveTo>
                  <a:pt x="635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3163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60577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0320" y="0"/>
                </a:moveTo>
                <a:lnTo>
                  <a:pt x="0" y="0"/>
                </a:lnTo>
                <a:lnTo>
                  <a:pt x="0" y="25400"/>
                </a:lnTo>
                <a:lnTo>
                  <a:pt x="8890" y="25400"/>
                </a:lnTo>
                <a:lnTo>
                  <a:pt x="889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3162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632450" y="17424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13970" y="0"/>
                </a:moveTo>
                <a:lnTo>
                  <a:pt x="0" y="0"/>
                </a:lnTo>
                <a:lnTo>
                  <a:pt x="0" y="38100"/>
                </a:lnTo>
                <a:lnTo>
                  <a:pt x="16510" y="38100"/>
                </a:lnTo>
                <a:lnTo>
                  <a:pt x="16510" y="50800"/>
                </a:lnTo>
                <a:lnTo>
                  <a:pt x="27939" y="50800"/>
                </a:lnTo>
                <a:lnTo>
                  <a:pt x="27939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162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660390" y="17551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6350" y="38100"/>
                </a:lnTo>
                <a:lnTo>
                  <a:pt x="6350" y="50800"/>
                </a:lnTo>
                <a:lnTo>
                  <a:pt x="22860" y="50800"/>
                </a:lnTo>
                <a:lnTo>
                  <a:pt x="2286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162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687059" y="17678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269" y="0"/>
                </a:moveTo>
                <a:lnTo>
                  <a:pt x="0" y="0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3061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715000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5239" y="0"/>
                </a:moveTo>
                <a:lnTo>
                  <a:pt x="0" y="0"/>
                </a:lnTo>
                <a:lnTo>
                  <a:pt x="0" y="38100"/>
                </a:lnTo>
                <a:lnTo>
                  <a:pt x="2539" y="38100"/>
                </a:lnTo>
                <a:lnTo>
                  <a:pt x="2539" y="50800"/>
                </a:lnTo>
                <a:lnTo>
                  <a:pt x="17779" y="50800"/>
                </a:lnTo>
                <a:lnTo>
                  <a:pt x="1777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1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74294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7620" y="0"/>
                </a:moveTo>
                <a:lnTo>
                  <a:pt x="0" y="0"/>
                </a:lnTo>
                <a:lnTo>
                  <a:pt x="0" y="50800"/>
                </a:lnTo>
                <a:lnTo>
                  <a:pt x="6350" y="50800"/>
                </a:lnTo>
                <a:lnTo>
                  <a:pt x="6350" y="63500"/>
                </a:lnTo>
                <a:lnTo>
                  <a:pt x="22860" y="63500"/>
                </a:lnTo>
                <a:lnTo>
                  <a:pt x="2286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769609" y="18186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2539" y="0"/>
                </a:moveTo>
                <a:lnTo>
                  <a:pt x="0" y="0"/>
                </a:lnTo>
                <a:lnTo>
                  <a:pt x="0" y="63500"/>
                </a:lnTo>
                <a:lnTo>
                  <a:pt x="12700" y="63500"/>
                </a:lnTo>
                <a:lnTo>
                  <a:pt x="12700" y="76200"/>
                </a:lnTo>
                <a:lnTo>
                  <a:pt x="27939" y="762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97550" y="18440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5239" y="0"/>
                </a:moveTo>
                <a:lnTo>
                  <a:pt x="0" y="0"/>
                </a:lnTo>
                <a:lnTo>
                  <a:pt x="0" y="50800"/>
                </a:lnTo>
                <a:lnTo>
                  <a:pt x="1270" y="50800"/>
                </a:lnTo>
                <a:lnTo>
                  <a:pt x="1270" y="63500"/>
                </a:lnTo>
                <a:lnTo>
                  <a:pt x="16510" y="63500"/>
                </a:lnTo>
                <a:lnTo>
                  <a:pt x="1651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838190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F5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865495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69">
            <a:solidFill>
              <a:srgbClr val="2F5F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892800" y="18948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40">
            <a:solidFill>
              <a:srgbClr val="2F5E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906770" y="1907539"/>
            <a:ext cx="26670" cy="101600"/>
          </a:xfrm>
          <a:custGeom>
            <a:avLst/>
            <a:gdLst/>
            <a:ahLst/>
            <a:cxnLst/>
            <a:rect l="l" t="t" r="r" b="b"/>
            <a:pathLst>
              <a:path w="26670" h="101600">
                <a:moveTo>
                  <a:pt x="10160" y="0"/>
                </a:moveTo>
                <a:lnTo>
                  <a:pt x="0" y="0"/>
                </a:lnTo>
                <a:lnTo>
                  <a:pt x="0" y="76200"/>
                </a:lnTo>
                <a:lnTo>
                  <a:pt x="5079" y="76200"/>
                </a:lnTo>
                <a:lnTo>
                  <a:pt x="5079" y="88900"/>
                </a:lnTo>
                <a:lnTo>
                  <a:pt x="21589" y="88900"/>
                </a:lnTo>
                <a:lnTo>
                  <a:pt x="21589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947409" y="19202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F5E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974715" y="19456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D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02020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E5D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035040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019800" y="20726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029325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2E5C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015990" y="1971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064250" y="2110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049009" y="2098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056629" y="20091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E5C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042659" y="1996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092190" y="2136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078220" y="21234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08393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C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070600" y="2009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21400" y="2161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07429" y="21488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11240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2D5B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097270" y="2021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609" y="2186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36640" y="21742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38545" y="20599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69">
            <a:solidFill>
              <a:srgbClr val="2D5B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25209" y="20472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25209" y="20345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65850" y="21996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65850" y="20726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40">
            <a:solidFill>
              <a:srgbClr val="2D5A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1879" y="2059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95059" y="2225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93154" y="20853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2D5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79820" y="2072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224270" y="2250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209029" y="22377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20459" y="21107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2D5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206490" y="20980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206490" y="20853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253479" y="22758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238240" y="22631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248400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7940">
            <a:solidFill>
              <a:srgbClr val="2C59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234429" y="2110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281420" y="2301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67450" y="2288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275704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6669">
            <a:solidFill>
              <a:srgbClr val="2C59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262370" y="2123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308090" y="2326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29412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303009" y="21615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2C58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289040" y="21488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289040" y="21361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334759" y="2352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320790" y="2339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330315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2C58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316979" y="2161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361429" y="2377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347459" y="23647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357620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7939">
            <a:solidFill>
              <a:srgbClr val="2C58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343650" y="2174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88100" y="24028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375400" y="23901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384925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70">
            <a:solidFill>
              <a:srgbClr val="2B57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371590" y="2186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14770" y="2428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402070" y="2415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412229" y="22250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7939">
            <a:solidFill>
              <a:srgbClr val="2B57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398259" y="22123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441440" y="2453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439534" y="22377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2B56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426200" y="2225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469379" y="2479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455409" y="24663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466840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7940">
            <a:solidFill>
              <a:srgbClr val="2B56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452870" y="2237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49" y="12700"/>
                </a:lnTo>
                <a:lnTo>
                  <a:pt x="634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96050" y="25044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494145" y="22758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2B56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480809" y="22631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522719" y="2529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521450" y="22885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2A55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507480" y="22758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560819" y="2567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549390" y="2555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548755" y="23012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A55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535419" y="2288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583680" y="25933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572250" y="2580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576059" y="23266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7939">
            <a:solidFill>
              <a:srgbClr val="2A54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56209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56209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606540" y="26187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595109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603365" y="2339339"/>
            <a:ext cx="0" cy="266700"/>
          </a:xfrm>
          <a:custGeom>
            <a:avLst/>
            <a:gdLst/>
            <a:ahLst/>
            <a:cxnLst/>
            <a:rect l="l" t="t" r="r" b="b"/>
            <a:pathLst>
              <a:path h="266700">
                <a:moveTo>
                  <a:pt x="0" y="0"/>
                </a:moveTo>
                <a:lnTo>
                  <a:pt x="0" y="266700"/>
                </a:lnTo>
              </a:path>
            </a:pathLst>
          </a:custGeom>
          <a:ln w="26670">
            <a:solidFill>
              <a:srgbClr val="2A54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590030" y="2326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642100" y="2656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630669" y="2644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630669" y="23520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7940">
            <a:solidFill>
              <a:srgbClr val="2A54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616700" y="2339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664959" y="26822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653530" y="2669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657975" y="23774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69">
            <a:solidFill>
              <a:srgbClr val="295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644640" y="2364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644640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687819" y="2707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676390" y="2694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685280" y="2390139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27940">
            <a:solidFill>
              <a:srgbClr val="2953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671309" y="2377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722109" y="27457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710680" y="2733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713219" y="24028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7940">
            <a:solidFill>
              <a:srgbClr val="2952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699250" y="2390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744969" y="27711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733540" y="2758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740525" y="24155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6669">
            <a:solidFill>
              <a:srgbClr val="2952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72719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779259" y="28092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767830" y="2796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756400" y="27838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767830" y="24409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7940">
            <a:solidFill>
              <a:srgbClr val="2952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753859" y="2428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803390" y="2834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790690" y="28219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795134" y="24536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9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781800" y="2440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826250" y="28600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814819" y="2847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822440" y="2466339"/>
            <a:ext cx="0" cy="381000"/>
          </a:xfrm>
          <a:custGeom>
            <a:avLst/>
            <a:gdLst/>
            <a:ahLst/>
            <a:cxnLst/>
            <a:rect l="l" t="t" r="r" b="b"/>
            <a:pathLst>
              <a:path h="381000">
                <a:moveTo>
                  <a:pt x="0" y="0"/>
                </a:moveTo>
                <a:lnTo>
                  <a:pt x="0" y="381000"/>
                </a:lnTo>
              </a:path>
            </a:pathLst>
          </a:custGeom>
          <a:ln w="27939">
            <a:solidFill>
              <a:srgbClr val="28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808469" y="2453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860540" y="28981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49109" y="2885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849744" y="24917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850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836409" y="24790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883400" y="2923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71969" y="29108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77050" y="25044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40">
            <a:solidFill>
              <a:srgbClr val="2850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863080" y="24917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906259" y="2948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894830" y="29362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904355" y="2517139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9100"/>
                </a:lnTo>
              </a:path>
            </a:pathLst>
          </a:custGeom>
          <a:ln w="26670">
            <a:solidFill>
              <a:srgbClr val="2850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891019" y="25044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940550" y="29870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929119" y="2974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931659" y="25425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7939">
            <a:solidFill>
              <a:srgbClr val="284F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917690" y="2529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963409" y="3012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951980" y="29997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958965" y="25552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70">
            <a:solidFill>
              <a:srgbClr val="274F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945630" y="2542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993890" y="3050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983730" y="3037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974840" y="30251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986269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40">
            <a:solidFill>
              <a:srgbClr val="274E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972300" y="2555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013575" y="25679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74E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051040" y="3126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042150" y="3114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031990" y="3101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040880" y="26060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7940">
            <a:solidFill>
              <a:srgbClr val="274E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026909" y="2593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080250" y="3164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070090" y="31521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061200" y="3139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068184" y="2618739"/>
            <a:ext cx="0" cy="520700"/>
          </a:xfrm>
          <a:custGeom>
            <a:avLst/>
            <a:gdLst/>
            <a:ahLst/>
            <a:cxnLst/>
            <a:rect l="l" t="t" r="r" b="b"/>
            <a:pathLst>
              <a:path h="520700">
                <a:moveTo>
                  <a:pt x="0" y="0"/>
                </a:moveTo>
                <a:lnTo>
                  <a:pt x="0" y="520700"/>
                </a:lnTo>
              </a:path>
            </a:pathLst>
          </a:custGeom>
          <a:ln w="26670">
            <a:solidFill>
              <a:srgbClr val="274D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054850" y="2606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095490" y="2618739"/>
            <a:ext cx="0" cy="596900"/>
          </a:xfrm>
          <a:custGeom>
            <a:avLst/>
            <a:gdLst/>
            <a:ahLst/>
            <a:cxnLst/>
            <a:rect l="l" t="t" r="r" b="b"/>
            <a:pathLst>
              <a:path h="596900">
                <a:moveTo>
                  <a:pt x="0" y="0"/>
                </a:moveTo>
                <a:lnTo>
                  <a:pt x="0" y="596900"/>
                </a:lnTo>
              </a:path>
            </a:pathLst>
          </a:custGeom>
          <a:ln w="27939">
            <a:solidFill>
              <a:srgbClr val="264D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127240" y="3228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118350" y="3215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122794" y="26568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64C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109459" y="2644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156450" y="326644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147559" y="325374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150100" y="26695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7940">
            <a:solidFill>
              <a:srgbClr val="264C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136130" y="26568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177405" y="2669539"/>
            <a:ext cx="0" cy="647700"/>
          </a:xfrm>
          <a:custGeom>
            <a:avLst/>
            <a:gdLst/>
            <a:ahLst/>
            <a:cxnLst/>
            <a:rect l="l" t="t" r="r" b="b"/>
            <a:pathLst>
              <a:path h="647700">
                <a:moveTo>
                  <a:pt x="0" y="0"/>
                </a:moveTo>
                <a:lnTo>
                  <a:pt x="0" y="647700"/>
                </a:lnTo>
              </a:path>
            </a:pathLst>
          </a:custGeom>
          <a:ln w="26670">
            <a:solidFill>
              <a:srgbClr val="264C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213600" y="33426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204709" y="33299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194550" y="3317240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204709" y="2707639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600"/>
                </a:lnTo>
              </a:path>
            </a:pathLst>
          </a:custGeom>
          <a:ln w="27939">
            <a:solidFill>
              <a:srgbClr val="264B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190740" y="26949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218680" y="2707639"/>
            <a:ext cx="27940" cy="685800"/>
          </a:xfrm>
          <a:custGeom>
            <a:avLst/>
            <a:gdLst/>
            <a:ahLst/>
            <a:cxnLst/>
            <a:rect l="l" t="t" r="r" b="b"/>
            <a:pathLst>
              <a:path w="27940" h="685800">
                <a:moveTo>
                  <a:pt x="24129" y="674023"/>
                </a:moveTo>
                <a:lnTo>
                  <a:pt x="24129" y="685800"/>
                </a:lnTo>
                <a:lnTo>
                  <a:pt x="27940" y="685800"/>
                </a:lnTo>
                <a:lnTo>
                  <a:pt x="27940" y="674370"/>
                </a:lnTo>
                <a:lnTo>
                  <a:pt x="24129" y="674023"/>
                </a:lnTo>
                <a:close/>
              </a:path>
              <a:path w="27940" h="685800">
                <a:moveTo>
                  <a:pt x="5079" y="647930"/>
                </a:moveTo>
                <a:lnTo>
                  <a:pt x="5079" y="660400"/>
                </a:lnTo>
                <a:lnTo>
                  <a:pt x="13970" y="660400"/>
                </a:lnTo>
                <a:lnTo>
                  <a:pt x="13970" y="673100"/>
                </a:lnTo>
                <a:lnTo>
                  <a:pt x="24129" y="674023"/>
                </a:lnTo>
                <a:lnTo>
                  <a:pt x="24129" y="673100"/>
                </a:lnTo>
                <a:lnTo>
                  <a:pt x="27940" y="673100"/>
                </a:lnTo>
                <a:lnTo>
                  <a:pt x="27940" y="648970"/>
                </a:lnTo>
                <a:lnTo>
                  <a:pt x="5079" y="647930"/>
                </a:lnTo>
                <a:close/>
              </a:path>
              <a:path w="27940" h="685800">
                <a:moveTo>
                  <a:pt x="0" y="635000"/>
                </a:moveTo>
                <a:lnTo>
                  <a:pt x="0" y="647700"/>
                </a:lnTo>
                <a:lnTo>
                  <a:pt x="5079" y="647930"/>
                </a:lnTo>
                <a:lnTo>
                  <a:pt x="5079" y="647700"/>
                </a:lnTo>
                <a:lnTo>
                  <a:pt x="27940" y="6477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685800">
                <a:moveTo>
                  <a:pt x="0" y="609600"/>
                </a:moveTo>
                <a:lnTo>
                  <a:pt x="0" y="635000"/>
                </a:lnTo>
                <a:lnTo>
                  <a:pt x="27940" y="6350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685800">
                <a:moveTo>
                  <a:pt x="27940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685800">
                <a:moveTo>
                  <a:pt x="27940" y="584200"/>
                </a:moveTo>
                <a:lnTo>
                  <a:pt x="0" y="585470"/>
                </a:lnTo>
                <a:lnTo>
                  <a:pt x="0" y="59817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685800">
                <a:moveTo>
                  <a:pt x="0" y="4953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496570"/>
                </a:lnTo>
                <a:lnTo>
                  <a:pt x="0" y="495300"/>
                </a:lnTo>
                <a:close/>
              </a:path>
              <a:path w="27940" h="685800">
                <a:moveTo>
                  <a:pt x="27940" y="469900"/>
                </a:moveTo>
                <a:lnTo>
                  <a:pt x="0" y="47117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685800">
                <a:moveTo>
                  <a:pt x="27940" y="419100"/>
                </a:moveTo>
                <a:lnTo>
                  <a:pt x="0" y="4203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19100"/>
                </a:lnTo>
                <a:close/>
              </a:path>
              <a:path w="27940" h="685800">
                <a:moveTo>
                  <a:pt x="27940" y="381000"/>
                </a:moveTo>
                <a:lnTo>
                  <a:pt x="0" y="38227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81000"/>
                </a:lnTo>
                <a:close/>
              </a:path>
              <a:path w="27940" h="685800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685800">
                <a:moveTo>
                  <a:pt x="27940" y="292100"/>
                </a:moveTo>
                <a:lnTo>
                  <a:pt x="0" y="2933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292100"/>
                </a:lnTo>
                <a:close/>
              </a:path>
              <a:path w="27940" h="685800">
                <a:moveTo>
                  <a:pt x="27940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685800">
                <a:moveTo>
                  <a:pt x="2794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41300"/>
                </a:lnTo>
                <a:close/>
              </a:path>
              <a:path w="27940" h="685800">
                <a:moveTo>
                  <a:pt x="27940" y="190500"/>
                </a:moveTo>
                <a:lnTo>
                  <a:pt x="0" y="1917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685800">
                <a:moveTo>
                  <a:pt x="27940" y="63500"/>
                </a:moveTo>
                <a:lnTo>
                  <a:pt x="0" y="647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63500"/>
                </a:lnTo>
                <a:close/>
              </a:path>
              <a:path w="27940" h="685800">
                <a:moveTo>
                  <a:pt x="27940" y="38100"/>
                </a:moveTo>
                <a:lnTo>
                  <a:pt x="0" y="393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38100"/>
                </a:lnTo>
                <a:close/>
              </a:path>
              <a:path w="27940" h="685800">
                <a:moveTo>
                  <a:pt x="1143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246619" y="2720339"/>
            <a:ext cx="26670" cy="711200"/>
          </a:xfrm>
          <a:custGeom>
            <a:avLst/>
            <a:gdLst/>
            <a:ahLst/>
            <a:cxnLst/>
            <a:rect l="l" t="t" r="r" b="b"/>
            <a:pathLst>
              <a:path w="26670" h="711200">
                <a:moveTo>
                  <a:pt x="15239" y="685800"/>
                </a:moveTo>
                <a:lnTo>
                  <a:pt x="15239" y="698500"/>
                </a:lnTo>
                <a:lnTo>
                  <a:pt x="25400" y="698500"/>
                </a:lnTo>
                <a:lnTo>
                  <a:pt x="25400" y="711200"/>
                </a:lnTo>
                <a:lnTo>
                  <a:pt x="26670" y="711200"/>
                </a:lnTo>
                <a:lnTo>
                  <a:pt x="26670" y="687070"/>
                </a:lnTo>
                <a:lnTo>
                  <a:pt x="15239" y="685800"/>
                </a:lnTo>
                <a:close/>
              </a:path>
              <a:path w="26670" h="711200">
                <a:moveTo>
                  <a:pt x="26670" y="673100"/>
                </a:moveTo>
                <a:lnTo>
                  <a:pt x="6350" y="674067"/>
                </a:lnTo>
                <a:lnTo>
                  <a:pt x="635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711200">
                <a:moveTo>
                  <a:pt x="13335" y="661035"/>
                </a:moveTo>
                <a:lnTo>
                  <a:pt x="0" y="661670"/>
                </a:lnTo>
                <a:lnTo>
                  <a:pt x="0" y="674370"/>
                </a:lnTo>
                <a:lnTo>
                  <a:pt x="6350" y="674067"/>
                </a:lnTo>
                <a:lnTo>
                  <a:pt x="6350" y="673100"/>
                </a:lnTo>
                <a:lnTo>
                  <a:pt x="26670" y="673100"/>
                </a:lnTo>
                <a:lnTo>
                  <a:pt x="26670" y="661670"/>
                </a:lnTo>
                <a:lnTo>
                  <a:pt x="13335" y="661035"/>
                </a:lnTo>
                <a:close/>
              </a:path>
              <a:path w="26670" h="711200">
                <a:moveTo>
                  <a:pt x="0" y="635000"/>
                </a:moveTo>
                <a:lnTo>
                  <a:pt x="0" y="660400"/>
                </a:lnTo>
                <a:lnTo>
                  <a:pt x="13335" y="661035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112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7112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112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7112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7112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7112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7112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7112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7112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7112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7112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7112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7112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7112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7112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7112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A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273290" y="2745739"/>
            <a:ext cx="27940" cy="723900"/>
          </a:xfrm>
          <a:custGeom>
            <a:avLst/>
            <a:gdLst/>
            <a:ahLst/>
            <a:cxnLst/>
            <a:rect l="l" t="t" r="r" b="b"/>
            <a:pathLst>
              <a:path w="27940" h="723900">
                <a:moveTo>
                  <a:pt x="0" y="660400"/>
                </a:moveTo>
                <a:lnTo>
                  <a:pt x="0" y="685800"/>
                </a:lnTo>
                <a:lnTo>
                  <a:pt x="7619" y="685800"/>
                </a:lnTo>
                <a:lnTo>
                  <a:pt x="7619" y="698500"/>
                </a:lnTo>
                <a:lnTo>
                  <a:pt x="17779" y="698500"/>
                </a:lnTo>
                <a:lnTo>
                  <a:pt x="17779" y="711200"/>
                </a:lnTo>
                <a:lnTo>
                  <a:pt x="26669" y="711200"/>
                </a:lnTo>
                <a:lnTo>
                  <a:pt x="26669" y="723900"/>
                </a:lnTo>
                <a:lnTo>
                  <a:pt x="27939" y="723900"/>
                </a:lnTo>
                <a:lnTo>
                  <a:pt x="27939" y="661670"/>
                </a:lnTo>
                <a:lnTo>
                  <a:pt x="0" y="660400"/>
                </a:lnTo>
                <a:close/>
              </a:path>
              <a:path w="27940" h="723900">
                <a:moveTo>
                  <a:pt x="27939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7700"/>
                </a:lnTo>
                <a:close/>
              </a:path>
              <a:path w="27940" h="723900">
                <a:moveTo>
                  <a:pt x="13969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36270"/>
                </a:lnTo>
                <a:lnTo>
                  <a:pt x="13969" y="635635"/>
                </a:lnTo>
                <a:close/>
              </a:path>
              <a:path w="27940" h="723900">
                <a:moveTo>
                  <a:pt x="0" y="609600"/>
                </a:moveTo>
                <a:lnTo>
                  <a:pt x="0" y="635000"/>
                </a:lnTo>
                <a:lnTo>
                  <a:pt x="13969" y="635635"/>
                </a:lnTo>
                <a:lnTo>
                  <a:pt x="27939" y="6350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23900">
                <a:moveTo>
                  <a:pt x="0" y="5969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98170"/>
                </a:lnTo>
                <a:lnTo>
                  <a:pt x="0" y="596900"/>
                </a:lnTo>
                <a:close/>
              </a:path>
              <a:path w="27940" h="723900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723900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23900">
                <a:moveTo>
                  <a:pt x="27939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723900">
                <a:moveTo>
                  <a:pt x="0" y="457200"/>
                </a:moveTo>
                <a:lnTo>
                  <a:pt x="0" y="546100"/>
                </a:lnTo>
                <a:lnTo>
                  <a:pt x="27939" y="5461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723900">
                <a:moveTo>
                  <a:pt x="27939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31800"/>
                </a:lnTo>
                <a:close/>
              </a:path>
              <a:path w="27940" h="723900">
                <a:moveTo>
                  <a:pt x="27939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7939" y="431800"/>
                </a:lnTo>
                <a:lnTo>
                  <a:pt x="27939" y="381000"/>
                </a:lnTo>
                <a:close/>
              </a:path>
              <a:path w="27940" h="723900">
                <a:moveTo>
                  <a:pt x="27939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42900"/>
                </a:lnTo>
                <a:close/>
              </a:path>
              <a:path w="27940" h="723900">
                <a:moveTo>
                  <a:pt x="27939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30200"/>
                </a:lnTo>
                <a:close/>
              </a:path>
              <a:path w="27940" h="723900">
                <a:moveTo>
                  <a:pt x="27939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7939" y="330200"/>
                </a:lnTo>
                <a:lnTo>
                  <a:pt x="27939" y="254000"/>
                </a:lnTo>
                <a:close/>
              </a:path>
              <a:path w="27940" h="723900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723900">
                <a:moveTo>
                  <a:pt x="27939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03200"/>
                </a:lnTo>
                <a:close/>
              </a:path>
              <a:path w="27940" h="723900">
                <a:moveTo>
                  <a:pt x="27939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52400"/>
                </a:lnTo>
                <a:close/>
              </a:path>
              <a:path w="27940" h="723900">
                <a:moveTo>
                  <a:pt x="27939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25400"/>
                </a:lnTo>
                <a:close/>
              </a:path>
              <a:path w="27940" h="723900">
                <a:moveTo>
                  <a:pt x="19049" y="0"/>
                </a:moveTo>
                <a:lnTo>
                  <a:pt x="0" y="1270"/>
                </a:lnTo>
                <a:lnTo>
                  <a:pt x="0" y="25400"/>
                </a:lnTo>
                <a:lnTo>
                  <a:pt x="27939" y="25400"/>
                </a:lnTo>
                <a:lnTo>
                  <a:pt x="2793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301230" y="27584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73100"/>
                </a:moveTo>
                <a:lnTo>
                  <a:pt x="0" y="674370"/>
                </a:lnTo>
                <a:lnTo>
                  <a:pt x="0" y="711200"/>
                </a:lnTo>
                <a:lnTo>
                  <a:pt x="8890" y="711200"/>
                </a:lnTo>
                <a:lnTo>
                  <a:pt x="8890" y="723900"/>
                </a:lnTo>
                <a:lnTo>
                  <a:pt x="17779" y="723900"/>
                </a:lnTo>
                <a:lnTo>
                  <a:pt x="17779" y="736600"/>
                </a:lnTo>
                <a:lnTo>
                  <a:pt x="26670" y="736600"/>
                </a:lnTo>
                <a:lnTo>
                  <a:pt x="26670" y="673100"/>
                </a:lnTo>
                <a:close/>
              </a:path>
              <a:path w="26670" h="736600">
                <a:moveTo>
                  <a:pt x="0" y="6477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48970"/>
                </a:lnTo>
                <a:lnTo>
                  <a:pt x="0" y="647700"/>
                </a:lnTo>
                <a:close/>
              </a:path>
              <a:path w="26670" h="73660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736600">
                <a:moveTo>
                  <a:pt x="13335" y="622935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13335" y="622935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22300"/>
                </a:lnTo>
                <a:lnTo>
                  <a:pt x="13335" y="622935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842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36600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26670" y="533400"/>
                </a:moveTo>
                <a:lnTo>
                  <a:pt x="0" y="5346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36600">
                <a:moveTo>
                  <a:pt x="0" y="4445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736600">
                <a:moveTo>
                  <a:pt x="26670" y="419100"/>
                </a:moveTo>
                <a:lnTo>
                  <a:pt x="0" y="4203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19100"/>
                </a:lnTo>
                <a:close/>
              </a:path>
              <a:path w="26670" h="736600">
                <a:moveTo>
                  <a:pt x="26670" y="368300"/>
                </a:moveTo>
                <a:lnTo>
                  <a:pt x="0" y="3695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3683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317500"/>
                </a:moveTo>
                <a:lnTo>
                  <a:pt x="0" y="3187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3175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736600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736600">
                <a:moveTo>
                  <a:pt x="26670" y="139700"/>
                </a:moveTo>
                <a:lnTo>
                  <a:pt x="0" y="1409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39700"/>
                </a:lnTo>
                <a:close/>
              </a:path>
              <a:path w="26670" h="736600">
                <a:moveTo>
                  <a:pt x="26670" y="12700"/>
                </a:moveTo>
                <a:lnTo>
                  <a:pt x="12700" y="12700"/>
                </a:lnTo>
                <a:lnTo>
                  <a:pt x="0" y="139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"/>
                </a:lnTo>
                <a:close/>
              </a:path>
              <a:path w="26670" h="7366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A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327900" y="2771139"/>
            <a:ext cx="27940" cy="774700"/>
          </a:xfrm>
          <a:custGeom>
            <a:avLst/>
            <a:gdLst/>
            <a:ahLst/>
            <a:cxnLst/>
            <a:rect l="l" t="t" r="r" b="b"/>
            <a:pathLst>
              <a:path w="27940" h="774700">
                <a:moveTo>
                  <a:pt x="27940" y="698500"/>
                </a:moveTo>
                <a:lnTo>
                  <a:pt x="0" y="699770"/>
                </a:lnTo>
                <a:lnTo>
                  <a:pt x="0" y="723900"/>
                </a:lnTo>
                <a:lnTo>
                  <a:pt x="1270" y="723900"/>
                </a:lnTo>
                <a:lnTo>
                  <a:pt x="1270" y="736600"/>
                </a:lnTo>
                <a:lnTo>
                  <a:pt x="10159" y="736600"/>
                </a:lnTo>
                <a:lnTo>
                  <a:pt x="10159" y="749300"/>
                </a:lnTo>
                <a:lnTo>
                  <a:pt x="19050" y="749300"/>
                </a:lnTo>
                <a:lnTo>
                  <a:pt x="19050" y="762000"/>
                </a:lnTo>
                <a:lnTo>
                  <a:pt x="26670" y="762000"/>
                </a:lnTo>
                <a:lnTo>
                  <a:pt x="26670" y="774700"/>
                </a:lnTo>
                <a:lnTo>
                  <a:pt x="27940" y="774700"/>
                </a:lnTo>
                <a:lnTo>
                  <a:pt x="27940" y="698500"/>
                </a:lnTo>
                <a:close/>
              </a:path>
              <a:path w="27940" h="774700">
                <a:moveTo>
                  <a:pt x="2794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774700">
                <a:moveTo>
                  <a:pt x="0" y="6350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774700">
                <a:moveTo>
                  <a:pt x="2794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774700">
                <a:moveTo>
                  <a:pt x="13970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610870"/>
                </a:lnTo>
                <a:lnTo>
                  <a:pt x="13970" y="610235"/>
                </a:lnTo>
                <a:close/>
              </a:path>
              <a:path w="27940" h="774700">
                <a:moveTo>
                  <a:pt x="0" y="584200"/>
                </a:moveTo>
                <a:lnTo>
                  <a:pt x="0" y="609600"/>
                </a:lnTo>
                <a:lnTo>
                  <a:pt x="13970" y="610235"/>
                </a:lnTo>
                <a:lnTo>
                  <a:pt x="27940" y="609600"/>
                </a:lnTo>
                <a:lnTo>
                  <a:pt x="27940" y="585470"/>
                </a:lnTo>
                <a:lnTo>
                  <a:pt x="0" y="584200"/>
                </a:lnTo>
                <a:close/>
              </a:path>
              <a:path w="27940" h="774700">
                <a:moveTo>
                  <a:pt x="0" y="5715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774700">
                <a:moveTo>
                  <a:pt x="0" y="546100"/>
                </a:moveTo>
                <a:lnTo>
                  <a:pt x="0" y="571500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774700">
                <a:moveTo>
                  <a:pt x="2794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33400"/>
                </a:lnTo>
                <a:close/>
              </a:path>
              <a:path w="27940" h="774700">
                <a:moveTo>
                  <a:pt x="2794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774700">
                <a:moveTo>
                  <a:pt x="0" y="4318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433070"/>
                </a:lnTo>
                <a:lnTo>
                  <a:pt x="0" y="431800"/>
                </a:lnTo>
                <a:close/>
              </a:path>
              <a:path w="27940" h="774700">
                <a:moveTo>
                  <a:pt x="2794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6400"/>
                </a:lnTo>
                <a:close/>
              </a:path>
              <a:path w="27940" h="774700">
                <a:moveTo>
                  <a:pt x="2794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7940" y="406400"/>
                </a:lnTo>
                <a:lnTo>
                  <a:pt x="27940" y="355600"/>
                </a:lnTo>
                <a:close/>
              </a:path>
              <a:path w="27940" h="774700">
                <a:moveTo>
                  <a:pt x="2794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17500"/>
                </a:lnTo>
                <a:close/>
              </a:path>
              <a:path w="27940" h="774700">
                <a:moveTo>
                  <a:pt x="2794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304800"/>
                </a:lnTo>
                <a:close/>
              </a:path>
              <a:path w="27940" h="774700">
                <a:moveTo>
                  <a:pt x="2794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28600"/>
                </a:lnTo>
                <a:close/>
              </a:path>
              <a:path w="27940" h="774700">
                <a:moveTo>
                  <a:pt x="2794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40" y="228600"/>
                </a:lnTo>
                <a:lnTo>
                  <a:pt x="27940" y="215900"/>
                </a:lnTo>
                <a:close/>
              </a:path>
              <a:path w="27940" h="774700">
                <a:moveTo>
                  <a:pt x="2794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177800"/>
                </a:lnTo>
                <a:close/>
              </a:path>
              <a:path w="27940" h="774700">
                <a:moveTo>
                  <a:pt x="2794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27000"/>
                </a:lnTo>
                <a:close/>
              </a:path>
              <a:path w="27940" h="774700">
                <a:moveTo>
                  <a:pt x="6350" y="0"/>
                </a:moveTo>
                <a:lnTo>
                  <a:pt x="0" y="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2549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355840" y="2796539"/>
            <a:ext cx="26670" cy="787400"/>
          </a:xfrm>
          <a:custGeom>
            <a:avLst/>
            <a:gdLst/>
            <a:ahLst/>
            <a:cxnLst/>
            <a:rect l="l" t="t" r="r" b="b"/>
            <a:pathLst>
              <a:path w="26670" h="787400">
                <a:moveTo>
                  <a:pt x="15239" y="762508"/>
                </a:moveTo>
                <a:lnTo>
                  <a:pt x="15239" y="774700"/>
                </a:lnTo>
                <a:lnTo>
                  <a:pt x="22859" y="774700"/>
                </a:lnTo>
                <a:lnTo>
                  <a:pt x="22859" y="787400"/>
                </a:lnTo>
                <a:lnTo>
                  <a:pt x="26669" y="787400"/>
                </a:lnTo>
                <a:lnTo>
                  <a:pt x="26669" y="763270"/>
                </a:lnTo>
                <a:lnTo>
                  <a:pt x="15239" y="762508"/>
                </a:lnTo>
                <a:close/>
              </a:path>
              <a:path w="26670" h="787400">
                <a:moveTo>
                  <a:pt x="26669" y="762000"/>
                </a:moveTo>
                <a:lnTo>
                  <a:pt x="152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787400">
                <a:moveTo>
                  <a:pt x="26669" y="711200"/>
                </a:moveTo>
                <a:lnTo>
                  <a:pt x="0" y="712470"/>
                </a:lnTo>
                <a:lnTo>
                  <a:pt x="0" y="749300"/>
                </a:lnTo>
                <a:lnTo>
                  <a:pt x="7619" y="749300"/>
                </a:lnTo>
                <a:lnTo>
                  <a:pt x="7619" y="762000"/>
                </a:lnTo>
                <a:lnTo>
                  <a:pt x="15239" y="762508"/>
                </a:lnTo>
                <a:lnTo>
                  <a:pt x="15239" y="76200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7874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7874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7874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7874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7874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7874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7874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7874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7874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7874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7874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7874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7874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7874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7874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7874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7874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7874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7874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787400">
                <a:moveTo>
                  <a:pt x="203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382509" y="2809239"/>
            <a:ext cx="27940" cy="811530"/>
          </a:xfrm>
          <a:custGeom>
            <a:avLst/>
            <a:gdLst/>
            <a:ahLst/>
            <a:cxnLst/>
            <a:rect l="l" t="t" r="r" b="b"/>
            <a:pathLst>
              <a:path w="27940" h="811529">
                <a:moveTo>
                  <a:pt x="0" y="749300"/>
                </a:moveTo>
                <a:lnTo>
                  <a:pt x="0" y="774700"/>
                </a:lnTo>
                <a:lnTo>
                  <a:pt x="3810" y="774700"/>
                </a:lnTo>
                <a:lnTo>
                  <a:pt x="3810" y="787400"/>
                </a:lnTo>
                <a:lnTo>
                  <a:pt x="12700" y="787400"/>
                </a:lnTo>
                <a:lnTo>
                  <a:pt x="12700" y="800100"/>
                </a:lnTo>
                <a:lnTo>
                  <a:pt x="27940" y="800100"/>
                </a:lnTo>
                <a:lnTo>
                  <a:pt x="27940" y="750570"/>
                </a:lnTo>
                <a:lnTo>
                  <a:pt x="0" y="749300"/>
                </a:lnTo>
                <a:close/>
              </a:path>
              <a:path w="27940" h="811529">
                <a:moveTo>
                  <a:pt x="2794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7940" y="750570"/>
                </a:lnTo>
                <a:lnTo>
                  <a:pt x="27940" y="698500"/>
                </a:lnTo>
                <a:close/>
              </a:path>
              <a:path w="27940" h="811529">
                <a:moveTo>
                  <a:pt x="2794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811529">
                <a:moveTo>
                  <a:pt x="2794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22300"/>
                </a:lnTo>
                <a:close/>
              </a:path>
              <a:path w="27940" h="811529">
                <a:moveTo>
                  <a:pt x="0" y="596900"/>
                </a:moveTo>
                <a:lnTo>
                  <a:pt x="0" y="622300"/>
                </a:lnTo>
                <a:lnTo>
                  <a:pt x="27940" y="622300"/>
                </a:lnTo>
                <a:lnTo>
                  <a:pt x="27940" y="598170"/>
                </a:lnTo>
                <a:lnTo>
                  <a:pt x="0" y="596900"/>
                </a:lnTo>
                <a:close/>
              </a:path>
              <a:path w="27940" h="811529">
                <a:moveTo>
                  <a:pt x="2794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811529">
                <a:moveTo>
                  <a:pt x="13970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13970" y="572135"/>
                </a:lnTo>
                <a:close/>
              </a:path>
              <a:path w="27940" h="811529">
                <a:moveTo>
                  <a:pt x="0" y="546100"/>
                </a:moveTo>
                <a:lnTo>
                  <a:pt x="0" y="571500"/>
                </a:lnTo>
                <a:lnTo>
                  <a:pt x="13970" y="572135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811529">
                <a:moveTo>
                  <a:pt x="0" y="533400"/>
                </a:moveTo>
                <a:lnTo>
                  <a:pt x="0" y="546100"/>
                </a:lnTo>
                <a:lnTo>
                  <a:pt x="27940" y="5461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811529">
                <a:moveTo>
                  <a:pt x="0" y="508000"/>
                </a:moveTo>
                <a:lnTo>
                  <a:pt x="0" y="533400"/>
                </a:lnTo>
                <a:lnTo>
                  <a:pt x="27940" y="5334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11529">
                <a:moveTo>
                  <a:pt x="2794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811529">
                <a:moveTo>
                  <a:pt x="2794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811529">
                <a:moveTo>
                  <a:pt x="0" y="3937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811529">
                <a:moveTo>
                  <a:pt x="2794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8300"/>
                </a:lnTo>
                <a:close/>
              </a:path>
              <a:path w="27940" h="811529">
                <a:moveTo>
                  <a:pt x="2794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17500"/>
                </a:lnTo>
                <a:close/>
              </a:path>
              <a:path w="27940" h="811529">
                <a:moveTo>
                  <a:pt x="2794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79400"/>
                </a:lnTo>
                <a:close/>
              </a:path>
              <a:path w="27940" h="811529">
                <a:moveTo>
                  <a:pt x="2794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66700"/>
                </a:lnTo>
                <a:close/>
              </a:path>
              <a:path w="27940" h="811529">
                <a:moveTo>
                  <a:pt x="2794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190500"/>
                </a:lnTo>
                <a:close/>
              </a:path>
              <a:path w="27940" h="811529">
                <a:moveTo>
                  <a:pt x="2794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77800"/>
                </a:lnTo>
                <a:close/>
              </a:path>
              <a:path w="27940" h="81152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811529">
                <a:moveTo>
                  <a:pt x="2794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88900"/>
                </a:lnTo>
                <a:close/>
              </a:path>
              <a:path w="27940" h="811529">
                <a:moveTo>
                  <a:pt x="13970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811529">
                <a:moveTo>
                  <a:pt x="27940" y="800100"/>
                </a:moveTo>
                <a:lnTo>
                  <a:pt x="20320" y="800100"/>
                </a:lnTo>
                <a:lnTo>
                  <a:pt x="20320" y="801370"/>
                </a:lnTo>
                <a:lnTo>
                  <a:pt x="21590" y="801370"/>
                </a:lnTo>
                <a:lnTo>
                  <a:pt x="21590" y="803910"/>
                </a:lnTo>
                <a:lnTo>
                  <a:pt x="22860" y="803910"/>
                </a:lnTo>
                <a:lnTo>
                  <a:pt x="22860" y="805180"/>
                </a:lnTo>
                <a:lnTo>
                  <a:pt x="24130" y="805180"/>
                </a:lnTo>
                <a:lnTo>
                  <a:pt x="24130" y="807720"/>
                </a:lnTo>
                <a:lnTo>
                  <a:pt x="25400" y="807720"/>
                </a:lnTo>
                <a:lnTo>
                  <a:pt x="25400" y="810260"/>
                </a:lnTo>
                <a:lnTo>
                  <a:pt x="26670" y="810260"/>
                </a:lnTo>
                <a:lnTo>
                  <a:pt x="26670" y="811530"/>
                </a:lnTo>
                <a:lnTo>
                  <a:pt x="27940" y="811530"/>
                </a:lnTo>
                <a:lnTo>
                  <a:pt x="27940" y="800100"/>
                </a:lnTo>
                <a:close/>
              </a:path>
            </a:pathLst>
          </a:custGeom>
          <a:solidFill>
            <a:srgbClr val="2448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410450" y="2821939"/>
            <a:ext cx="26670" cy="842010"/>
          </a:xfrm>
          <a:custGeom>
            <a:avLst/>
            <a:gdLst/>
            <a:ahLst/>
            <a:cxnLst/>
            <a:rect l="l" t="t" r="r" b="b"/>
            <a:pathLst>
              <a:path w="26670" h="842010">
                <a:moveTo>
                  <a:pt x="26670" y="774700"/>
                </a:moveTo>
                <a:lnTo>
                  <a:pt x="0" y="77597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74700"/>
                </a:lnTo>
                <a:close/>
              </a:path>
              <a:path w="26670" h="842010">
                <a:moveTo>
                  <a:pt x="0" y="736600"/>
                </a:moveTo>
                <a:lnTo>
                  <a:pt x="0" y="774700"/>
                </a:lnTo>
                <a:lnTo>
                  <a:pt x="26670" y="774700"/>
                </a:lnTo>
                <a:lnTo>
                  <a:pt x="26670" y="737870"/>
                </a:lnTo>
                <a:lnTo>
                  <a:pt x="0" y="736600"/>
                </a:lnTo>
                <a:close/>
              </a:path>
              <a:path w="26670" h="842010">
                <a:moveTo>
                  <a:pt x="26670" y="685800"/>
                </a:moveTo>
                <a:lnTo>
                  <a:pt x="0" y="687070"/>
                </a:lnTo>
                <a:lnTo>
                  <a:pt x="0" y="736600"/>
                </a:lnTo>
                <a:lnTo>
                  <a:pt x="26670" y="737870"/>
                </a:lnTo>
                <a:lnTo>
                  <a:pt x="26670" y="685800"/>
                </a:lnTo>
                <a:close/>
              </a:path>
              <a:path w="26670" h="842010">
                <a:moveTo>
                  <a:pt x="26670" y="647700"/>
                </a:moveTo>
                <a:lnTo>
                  <a:pt x="0" y="648970"/>
                </a:lnTo>
                <a:lnTo>
                  <a:pt x="0" y="68707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842010">
                <a:moveTo>
                  <a:pt x="26670" y="609600"/>
                </a:moveTo>
                <a:lnTo>
                  <a:pt x="0" y="6108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42010">
                <a:moveTo>
                  <a:pt x="0" y="5842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842010">
                <a:moveTo>
                  <a:pt x="26670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842010">
                <a:moveTo>
                  <a:pt x="13334" y="559435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60070"/>
                </a:lnTo>
                <a:lnTo>
                  <a:pt x="13334" y="559435"/>
                </a:lnTo>
                <a:close/>
              </a:path>
              <a:path w="26670" h="842010">
                <a:moveTo>
                  <a:pt x="0" y="533400"/>
                </a:moveTo>
                <a:lnTo>
                  <a:pt x="0" y="558800"/>
                </a:lnTo>
                <a:lnTo>
                  <a:pt x="13334" y="559435"/>
                </a:lnTo>
                <a:lnTo>
                  <a:pt x="26670" y="5588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42010">
                <a:moveTo>
                  <a:pt x="0" y="5207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842010">
                <a:moveTo>
                  <a:pt x="0" y="4953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42010">
                <a:moveTo>
                  <a:pt x="26670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42010">
                <a:moveTo>
                  <a:pt x="26670" y="469900"/>
                </a:moveTo>
                <a:lnTo>
                  <a:pt x="0" y="471170"/>
                </a:lnTo>
                <a:lnTo>
                  <a:pt x="0" y="48387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842010">
                <a:moveTo>
                  <a:pt x="0" y="3810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842010">
                <a:moveTo>
                  <a:pt x="26670" y="355600"/>
                </a:moveTo>
                <a:lnTo>
                  <a:pt x="0" y="3568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55600"/>
                </a:lnTo>
                <a:close/>
              </a:path>
              <a:path w="26670" h="842010">
                <a:moveTo>
                  <a:pt x="26670" y="304800"/>
                </a:moveTo>
                <a:lnTo>
                  <a:pt x="0" y="306070"/>
                </a:lnTo>
                <a:lnTo>
                  <a:pt x="0" y="356870"/>
                </a:lnTo>
                <a:lnTo>
                  <a:pt x="26670" y="355600"/>
                </a:lnTo>
                <a:lnTo>
                  <a:pt x="26670" y="304800"/>
                </a:lnTo>
                <a:close/>
              </a:path>
              <a:path w="26670" h="842010">
                <a:moveTo>
                  <a:pt x="26670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66700"/>
                </a:lnTo>
                <a:close/>
              </a:path>
              <a:path w="26670" h="842010">
                <a:moveTo>
                  <a:pt x="26670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54000"/>
                </a:lnTo>
                <a:close/>
              </a:path>
              <a:path w="26670" h="842010">
                <a:moveTo>
                  <a:pt x="26670" y="177800"/>
                </a:moveTo>
                <a:lnTo>
                  <a:pt x="0" y="1790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177800"/>
                </a:lnTo>
                <a:close/>
              </a:path>
              <a:path w="26670" h="842010">
                <a:moveTo>
                  <a:pt x="26670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8420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842010">
                <a:moveTo>
                  <a:pt x="26670" y="76200"/>
                </a:moveTo>
                <a:lnTo>
                  <a:pt x="0" y="774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76200"/>
                </a:lnTo>
                <a:close/>
              </a:path>
              <a:path w="26670" h="842010">
                <a:moveTo>
                  <a:pt x="7620" y="0"/>
                </a:moveTo>
                <a:lnTo>
                  <a:pt x="0" y="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6670" h="842010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42010">
                <a:moveTo>
                  <a:pt x="26670" y="800100"/>
                </a:moveTo>
                <a:lnTo>
                  <a:pt x="0" y="800100"/>
                </a:lnTo>
                <a:lnTo>
                  <a:pt x="0" y="801370"/>
                </a:lnTo>
                <a:lnTo>
                  <a:pt x="1270" y="801370"/>
                </a:lnTo>
                <a:lnTo>
                  <a:pt x="1270" y="802640"/>
                </a:lnTo>
                <a:lnTo>
                  <a:pt x="2540" y="802640"/>
                </a:lnTo>
                <a:lnTo>
                  <a:pt x="2540" y="805180"/>
                </a:lnTo>
                <a:lnTo>
                  <a:pt x="3809" y="805180"/>
                </a:lnTo>
                <a:lnTo>
                  <a:pt x="3809" y="806450"/>
                </a:lnTo>
                <a:lnTo>
                  <a:pt x="5079" y="806450"/>
                </a:lnTo>
                <a:lnTo>
                  <a:pt x="5079" y="808990"/>
                </a:lnTo>
                <a:lnTo>
                  <a:pt x="6350" y="808990"/>
                </a:lnTo>
                <a:lnTo>
                  <a:pt x="6350" y="811530"/>
                </a:lnTo>
                <a:lnTo>
                  <a:pt x="7620" y="811530"/>
                </a:lnTo>
                <a:lnTo>
                  <a:pt x="762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42010">
                <a:moveTo>
                  <a:pt x="26670" y="812800"/>
                </a:moveTo>
                <a:lnTo>
                  <a:pt x="8890" y="812800"/>
                </a:lnTo>
                <a:lnTo>
                  <a:pt x="8890" y="815340"/>
                </a:lnTo>
                <a:lnTo>
                  <a:pt x="10159" y="815340"/>
                </a:lnTo>
                <a:lnTo>
                  <a:pt x="10159" y="816610"/>
                </a:lnTo>
                <a:lnTo>
                  <a:pt x="11429" y="816610"/>
                </a:lnTo>
                <a:lnTo>
                  <a:pt x="11429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842010">
                <a:moveTo>
                  <a:pt x="26670" y="819150"/>
                </a:moveTo>
                <a:lnTo>
                  <a:pt x="12700" y="819150"/>
                </a:lnTo>
                <a:lnTo>
                  <a:pt x="12700" y="821690"/>
                </a:lnTo>
                <a:lnTo>
                  <a:pt x="13970" y="821690"/>
                </a:lnTo>
                <a:lnTo>
                  <a:pt x="13970" y="822960"/>
                </a:lnTo>
                <a:lnTo>
                  <a:pt x="15240" y="822960"/>
                </a:lnTo>
                <a:lnTo>
                  <a:pt x="15240" y="825500"/>
                </a:lnTo>
                <a:lnTo>
                  <a:pt x="16509" y="825500"/>
                </a:lnTo>
                <a:lnTo>
                  <a:pt x="16509" y="826770"/>
                </a:lnTo>
                <a:lnTo>
                  <a:pt x="17779" y="826770"/>
                </a:lnTo>
                <a:lnTo>
                  <a:pt x="17779" y="829310"/>
                </a:lnTo>
                <a:lnTo>
                  <a:pt x="19050" y="829310"/>
                </a:lnTo>
                <a:lnTo>
                  <a:pt x="1905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842010">
                <a:moveTo>
                  <a:pt x="26670" y="831850"/>
                </a:moveTo>
                <a:lnTo>
                  <a:pt x="20320" y="831850"/>
                </a:lnTo>
                <a:lnTo>
                  <a:pt x="20320" y="833120"/>
                </a:lnTo>
                <a:lnTo>
                  <a:pt x="21590" y="833120"/>
                </a:lnTo>
                <a:lnTo>
                  <a:pt x="21590" y="835660"/>
                </a:lnTo>
                <a:lnTo>
                  <a:pt x="22859" y="835660"/>
                </a:lnTo>
                <a:lnTo>
                  <a:pt x="22859" y="836930"/>
                </a:lnTo>
                <a:lnTo>
                  <a:pt x="24129" y="836930"/>
                </a:lnTo>
                <a:lnTo>
                  <a:pt x="24129" y="839470"/>
                </a:lnTo>
                <a:lnTo>
                  <a:pt x="25400" y="839470"/>
                </a:lnTo>
                <a:lnTo>
                  <a:pt x="25400" y="842010"/>
                </a:lnTo>
                <a:lnTo>
                  <a:pt x="26670" y="842010"/>
                </a:lnTo>
                <a:lnTo>
                  <a:pt x="26670" y="83185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437119" y="2834639"/>
            <a:ext cx="27940" cy="872490"/>
          </a:xfrm>
          <a:custGeom>
            <a:avLst/>
            <a:gdLst/>
            <a:ahLst/>
            <a:cxnLst/>
            <a:rect l="l" t="t" r="r" b="b"/>
            <a:pathLst>
              <a:path w="27940" h="872489">
                <a:moveTo>
                  <a:pt x="27939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62000"/>
                </a:lnTo>
                <a:close/>
              </a:path>
              <a:path w="27940" h="872489">
                <a:moveTo>
                  <a:pt x="0" y="723900"/>
                </a:moveTo>
                <a:lnTo>
                  <a:pt x="0" y="762000"/>
                </a:lnTo>
                <a:lnTo>
                  <a:pt x="27939" y="762000"/>
                </a:lnTo>
                <a:lnTo>
                  <a:pt x="27939" y="725170"/>
                </a:lnTo>
                <a:lnTo>
                  <a:pt x="0" y="723900"/>
                </a:lnTo>
                <a:close/>
              </a:path>
              <a:path w="27940" h="872489">
                <a:moveTo>
                  <a:pt x="27939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39" y="725170"/>
                </a:lnTo>
                <a:lnTo>
                  <a:pt x="27939" y="673100"/>
                </a:lnTo>
                <a:close/>
              </a:path>
              <a:path w="27940" h="872489">
                <a:moveTo>
                  <a:pt x="27939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39" y="673100"/>
                </a:lnTo>
                <a:lnTo>
                  <a:pt x="27939" y="635000"/>
                </a:lnTo>
                <a:close/>
              </a:path>
              <a:path w="27940" h="872489">
                <a:moveTo>
                  <a:pt x="27939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596900"/>
                </a:lnTo>
                <a:close/>
              </a:path>
              <a:path w="27940" h="872489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872489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872489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7370"/>
                </a:lnTo>
                <a:lnTo>
                  <a:pt x="13970" y="546735"/>
                </a:lnTo>
                <a:close/>
              </a:path>
              <a:path w="27940" h="872489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39" y="5461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872489">
                <a:moveTo>
                  <a:pt x="0" y="5080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509270"/>
                </a:lnTo>
                <a:lnTo>
                  <a:pt x="0" y="508000"/>
                </a:lnTo>
                <a:close/>
              </a:path>
              <a:path w="27940" h="872489">
                <a:moveTo>
                  <a:pt x="0" y="482600"/>
                </a:moveTo>
                <a:lnTo>
                  <a:pt x="0" y="508000"/>
                </a:lnTo>
                <a:lnTo>
                  <a:pt x="27939" y="5080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872489">
                <a:moveTo>
                  <a:pt x="27939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69900"/>
                </a:lnTo>
                <a:close/>
              </a:path>
              <a:path w="27940" h="872489">
                <a:moveTo>
                  <a:pt x="27939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39" y="469900"/>
                </a:lnTo>
                <a:lnTo>
                  <a:pt x="27939" y="457200"/>
                </a:lnTo>
                <a:close/>
              </a:path>
              <a:path w="27940" h="872489">
                <a:moveTo>
                  <a:pt x="0" y="368300"/>
                </a:moveTo>
                <a:lnTo>
                  <a:pt x="0" y="457200"/>
                </a:lnTo>
                <a:lnTo>
                  <a:pt x="27939" y="457200"/>
                </a:lnTo>
                <a:lnTo>
                  <a:pt x="27939" y="369570"/>
                </a:lnTo>
                <a:lnTo>
                  <a:pt x="0" y="368300"/>
                </a:lnTo>
                <a:close/>
              </a:path>
              <a:path w="27940" h="872489">
                <a:moveTo>
                  <a:pt x="27939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39" y="368300"/>
                </a:lnTo>
                <a:lnTo>
                  <a:pt x="27939" y="342900"/>
                </a:lnTo>
                <a:close/>
              </a:path>
              <a:path w="27940" h="872489">
                <a:moveTo>
                  <a:pt x="27939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39" y="342900"/>
                </a:lnTo>
                <a:lnTo>
                  <a:pt x="27939" y="292100"/>
                </a:lnTo>
                <a:close/>
              </a:path>
              <a:path w="27940" h="872489">
                <a:moveTo>
                  <a:pt x="27939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54000"/>
                </a:lnTo>
                <a:close/>
              </a:path>
              <a:path w="27940" h="872489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872489">
                <a:moveTo>
                  <a:pt x="27939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165100"/>
                </a:lnTo>
                <a:close/>
              </a:path>
              <a:path w="27940" h="872489">
                <a:moveTo>
                  <a:pt x="27939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872489">
                <a:moveTo>
                  <a:pt x="27939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114300"/>
                </a:lnTo>
                <a:close/>
              </a:path>
              <a:path w="27940" h="872489">
                <a:moveTo>
                  <a:pt x="27939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63500"/>
                </a:lnTo>
                <a:close/>
              </a:path>
              <a:path w="27940" h="872489">
                <a:moveTo>
                  <a:pt x="1270" y="0"/>
                </a:moveTo>
                <a:lnTo>
                  <a:pt x="0" y="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7940" h="872489">
                <a:moveTo>
                  <a:pt x="2793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74700"/>
                </a:lnTo>
                <a:close/>
              </a:path>
              <a:path w="27940" h="872489">
                <a:moveTo>
                  <a:pt x="27939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87400"/>
                </a:lnTo>
                <a:close/>
              </a:path>
              <a:path w="27940" h="872489">
                <a:moveTo>
                  <a:pt x="27939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7939" y="819150"/>
                </a:lnTo>
                <a:lnTo>
                  <a:pt x="27939" y="806450"/>
                </a:lnTo>
                <a:close/>
              </a:path>
              <a:path w="27940" h="872489">
                <a:moveTo>
                  <a:pt x="27939" y="819150"/>
                </a:moveTo>
                <a:lnTo>
                  <a:pt x="0" y="819150"/>
                </a:lnTo>
                <a:lnTo>
                  <a:pt x="0" y="830580"/>
                </a:lnTo>
                <a:lnTo>
                  <a:pt x="1270" y="830580"/>
                </a:lnTo>
                <a:lnTo>
                  <a:pt x="1270" y="831850"/>
                </a:lnTo>
                <a:lnTo>
                  <a:pt x="27939" y="831850"/>
                </a:lnTo>
                <a:lnTo>
                  <a:pt x="27939" y="819150"/>
                </a:lnTo>
                <a:close/>
              </a:path>
              <a:path w="27940" h="872489">
                <a:moveTo>
                  <a:pt x="27939" y="831850"/>
                </a:moveTo>
                <a:lnTo>
                  <a:pt x="1270" y="831850"/>
                </a:lnTo>
                <a:lnTo>
                  <a:pt x="1270" y="833120"/>
                </a:lnTo>
                <a:lnTo>
                  <a:pt x="2539" y="833120"/>
                </a:lnTo>
                <a:lnTo>
                  <a:pt x="2539" y="834390"/>
                </a:lnTo>
                <a:lnTo>
                  <a:pt x="3809" y="834390"/>
                </a:lnTo>
                <a:lnTo>
                  <a:pt x="3809" y="836930"/>
                </a:lnTo>
                <a:lnTo>
                  <a:pt x="5079" y="836930"/>
                </a:lnTo>
                <a:lnTo>
                  <a:pt x="5079" y="838200"/>
                </a:lnTo>
                <a:lnTo>
                  <a:pt x="27939" y="838200"/>
                </a:lnTo>
                <a:lnTo>
                  <a:pt x="27939" y="831850"/>
                </a:lnTo>
                <a:close/>
              </a:path>
              <a:path w="27940" h="872489">
                <a:moveTo>
                  <a:pt x="27939" y="838200"/>
                </a:moveTo>
                <a:lnTo>
                  <a:pt x="6350" y="838200"/>
                </a:lnTo>
                <a:lnTo>
                  <a:pt x="6350" y="840740"/>
                </a:lnTo>
                <a:lnTo>
                  <a:pt x="7620" y="840740"/>
                </a:lnTo>
                <a:lnTo>
                  <a:pt x="7620" y="843280"/>
                </a:lnTo>
                <a:lnTo>
                  <a:pt x="8889" y="843280"/>
                </a:lnTo>
                <a:lnTo>
                  <a:pt x="8889" y="844550"/>
                </a:lnTo>
                <a:lnTo>
                  <a:pt x="10159" y="844550"/>
                </a:lnTo>
                <a:lnTo>
                  <a:pt x="10159" y="847090"/>
                </a:lnTo>
                <a:lnTo>
                  <a:pt x="11429" y="847090"/>
                </a:lnTo>
                <a:lnTo>
                  <a:pt x="11429" y="848360"/>
                </a:lnTo>
                <a:lnTo>
                  <a:pt x="12700" y="848360"/>
                </a:lnTo>
                <a:lnTo>
                  <a:pt x="12700" y="850900"/>
                </a:lnTo>
                <a:lnTo>
                  <a:pt x="13970" y="850900"/>
                </a:lnTo>
                <a:lnTo>
                  <a:pt x="13970" y="853440"/>
                </a:lnTo>
                <a:lnTo>
                  <a:pt x="15239" y="853440"/>
                </a:lnTo>
                <a:lnTo>
                  <a:pt x="15239" y="854710"/>
                </a:lnTo>
                <a:lnTo>
                  <a:pt x="16509" y="854710"/>
                </a:lnTo>
                <a:lnTo>
                  <a:pt x="16509" y="857250"/>
                </a:lnTo>
                <a:lnTo>
                  <a:pt x="27939" y="857250"/>
                </a:lnTo>
                <a:lnTo>
                  <a:pt x="27939" y="838200"/>
                </a:lnTo>
                <a:close/>
              </a:path>
              <a:path w="27940" h="872489">
                <a:moveTo>
                  <a:pt x="27939" y="857250"/>
                </a:moveTo>
                <a:lnTo>
                  <a:pt x="17779" y="857250"/>
                </a:lnTo>
                <a:lnTo>
                  <a:pt x="17779" y="858520"/>
                </a:lnTo>
                <a:lnTo>
                  <a:pt x="19050" y="858520"/>
                </a:lnTo>
                <a:lnTo>
                  <a:pt x="19050" y="861060"/>
                </a:lnTo>
                <a:lnTo>
                  <a:pt x="20320" y="861060"/>
                </a:lnTo>
                <a:lnTo>
                  <a:pt x="20320" y="863600"/>
                </a:lnTo>
                <a:lnTo>
                  <a:pt x="27939" y="863600"/>
                </a:lnTo>
                <a:lnTo>
                  <a:pt x="27939" y="857250"/>
                </a:lnTo>
                <a:close/>
              </a:path>
              <a:path w="27940" h="872489">
                <a:moveTo>
                  <a:pt x="27939" y="863600"/>
                </a:moveTo>
                <a:lnTo>
                  <a:pt x="21589" y="863600"/>
                </a:lnTo>
                <a:lnTo>
                  <a:pt x="21589" y="864870"/>
                </a:lnTo>
                <a:lnTo>
                  <a:pt x="22859" y="864870"/>
                </a:lnTo>
                <a:lnTo>
                  <a:pt x="22859" y="867410"/>
                </a:lnTo>
                <a:lnTo>
                  <a:pt x="24129" y="867410"/>
                </a:lnTo>
                <a:lnTo>
                  <a:pt x="24129" y="868680"/>
                </a:lnTo>
                <a:lnTo>
                  <a:pt x="25400" y="868680"/>
                </a:lnTo>
                <a:lnTo>
                  <a:pt x="25400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872489">
                <a:moveTo>
                  <a:pt x="27939" y="869950"/>
                </a:moveTo>
                <a:lnTo>
                  <a:pt x="25400" y="869950"/>
                </a:lnTo>
                <a:lnTo>
                  <a:pt x="25400" y="871220"/>
                </a:lnTo>
                <a:lnTo>
                  <a:pt x="26670" y="871220"/>
                </a:lnTo>
                <a:lnTo>
                  <a:pt x="26670" y="872490"/>
                </a:lnTo>
                <a:lnTo>
                  <a:pt x="27939" y="872490"/>
                </a:lnTo>
                <a:lnTo>
                  <a:pt x="27939" y="869950"/>
                </a:lnTo>
                <a:close/>
              </a:path>
            </a:pathLst>
          </a:custGeom>
          <a:solidFill>
            <a:srgbClr val="2448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7465059" y="2860039"/>
            <a:ext cx="26670" cy="890269"/>
          </a:xfrm>
          <a:custGeom>
            <a:avLst/>
            <a:gdLst/>
            <a:ahLst/>
            <a:cxnLst/>
            <a:rect l="l" t="t" r="r" b="b"/>
            <a:pathLst>
              <a:path w="26670" h="890270">
                <a:moveTo>
                  <a:pt x="26670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890270">
                <a:moveTo>
                  <a:pt x="0" y="698500"/>
                </a:moveTo>
                <a:lnTo>
                  <a:pt x="0" y="736600"/>
                </a:lnTo>
                <a:lnTo>
                  <a:pt x="26670" y="736600"/>
                </a:lnTo>
                <a:lnTo>
                  <a:pt x="26670" y="699770"/>
                </a:lnTo>
                <a:lnTo>
                  <a:pt x="0" y="698500"/>
                </a:lnTo>
                <a:close/>
              </a:path>
              <a:path w="26670" h="890270">
                <a:moveTo>
                  <a:pt x="26670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6670" y="699770"/>
                </a:lnTo>
                <a:lnTo>
                  <a:pt x="26670" y="647700"/>
                </a:lnTo>
                <a:close/>
              </a:path>
              <a:path w="26670" h="890270">
                <a:moveTo>
                  <a:pt x="26670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90270">
                <a:moveTo>
                  <a:pt x="26670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89027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9027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890270">
                <a:moveTo>
                  <a:pt x="13334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13334" y="521335"/>
                </a:lnTo>
                <a:close/>
              </a:path>
              <a:path w="26670" h="890270">
                <a:moveTo>
                  <a:pt x="0" y="495300"/>
                </a:moveTo>
                <a:lnTo>
                  <a:pt x="0" y="520700"/>
                </a:lnTo>
                <a:lnTo>
                  <a:pt x="13334" y="521335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90270">
                <a:moveTo>
                  <a:pt x="0" y="4826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890270">
                <a:moveTo>
                  <a:pt x="0" y="4572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890270">
                <a:moveTo>
                  <a:pt x="2667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90270">
                <a:moveTo>
                  <a:pt x="26670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890270">
                <a:moveTo>
                  <a:pt x="0" y="3429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344170"/>
                </a:lnTo>
                <a:lnTo>
                  <a:pt x="0" y="342900"/>
                </a:lnTo>
                <a:close/>
              </a:path>
              <a:path w="26670" h="890270">
                <a:moveTo>
                  <a:pt x="26670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17500"/>
                </a:lnTo>
                <a:close/>
              </a:path>
              <a:path w="26670" h="890270">
                <a:moveTo>
                  <a:pt x="26670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6670" y="317500"/>
                </a:lnTo>
                <a:lnTo>
                  <a:pt x="26670" y="266700"/>
                </a:lnTo>
                <a:close/>
              </a:path>
              <a:path w="26670" h="89027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89027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890270">
                <a:moveTo>
                  <a:pt x="26670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39700"/>
                </a:lnTo>
                <a:close/>
              </a:path>
              <a:path w="26670" h="890270">
                <a:moveTo>
                  <a:pt x="2667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890270">
                <a:moveTo>
                  <a:pt x="26670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88900"/>
                </a:lnTo>
                <a:close/>
              </a:path>
              <a:path w="26670" h="890270">
                <a:moveTo>
                  <a:pt x="26670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38100"/>
                </a:lnTo>
                <a:close/>
              </a:path>
              <a:path w="26670" h="890270">
                <a:moveTo>
                  <a:pt x="15240" y="0"/>
                </a:moveTo>
                <a:lnTo>
                  <a:pt x="0" y="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6670" h="89027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90270">
                <a:moveTo>
                  <a:pt x="26670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2000"/>
                </a:lnTo>
                <a:close/>
              </a:path>
              <a:path w="26670" h="89027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890270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90270">
                <a:moveTo>
                  <a:pt x="26670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06450"/>
                </a:lnTo>
                <a:close/>
              </a:path>
              <a:path w="26670" h="890270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890270">
                <a:moveTo>
                  <a:pt x="2667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1270" y="849630"/>
                </a:lnTo>
                <a:lnTo>
                  <a:pt x="127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90270">
                <a:moveTo>
                  <a:pt x="26670" y="850900"/>
                </a:moveTo>
                <a:lnTo>
                  <a:pt x="1270" y="850900"/>
                </a:lnTo>
                <a:lnTo>
                  <a:pt x="1270" y="852170"/>
                </a:lnTo>
                <a:lnTo>
                  <a:pt x="2540" y="852170"/>
                </a:lnTo>
                <a:lnTo>
                  <a:pt x="2540" y="853440"/>
                </a:lnTo>
                <a:lnTo>
                  <a:pt x="3810" y="853440"/>
                </a:lnTo>
                <a:lnTo>
                  <a:pt x="3810" y="855980"/>
                </a:lnTo>
                <a:lnTo>
                  <a:pt x="5080" y="855980"/>
                </a:lnTo>
                <a:lnTo>
                  <a:pt x="508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90270">
                <a:moveTo>
                  <a:pt x="26670" y="857250"/>
                </a:moveTo>
                <a:lnTo>
                  <a:pt x="6350" y="857250"/>
                </a:lnTo>
                <a:lnTo>
                  <a:pt x="6350" y="859790"/>
                </a:lnTo>
                <a:lnTo>
                  <a:pt x="7620" y="859790"/>
                </a:lnTo>
                <a:lnTo>
                  <a:pt x="7620" y="862330"/>
                </a:lnTo>
                <a:lnTo>
                  <a:pt x="8890" y="862330"/>
                </a:lnTo>
                <a:lnTo>
                  <a:pt x="889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90270">
                <a:moveTo>
                  <a:pt x="26670" y="863600"/>
                </a:moveTo>
                <a:lnTo>
                  <a:pt x="10160" y="863600"/>
                </a:lnTo>
                <a:lnTo>
                  <a:pt x="10160" y="866140"/>
                </a:lnTo>
                <a:lnTo>
                  <a:pt x="11430" y="866140"/>
                </a:lnTo>
                <a:lnTo>
                  <a:pt x="11430" y="867410"/>
                </a:lnTo>
                <a:lnTo>
                  <a:pt x="12700" y="867410"/>
                </a:lnTo>
                <a:lnTo>
                  <a:pt x="1270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90270">
                <a:moveTo>
                  <a:pt x="26670" y="869950"/>
                </a:moveTo>
                <a:lnTo>
                  <a:pt x="13970" y="869950"/>
                </a:lnTo>
                <a:lnTo>
                  <a:pt x="13970" y="872490"/>
                </a:lnTo>
                <a:lnTo>
                  <a:pt x="15240" y="872490"/>
                </a:lnTo>
                <a:lnTo>
                  <a:pt x="15240" y="873760"/>
                </a:lnTo>
                <a:lnTo>
                  <a:pt x="16510" y="873760"/>
                </a:lnTo>
                <a:lnTo>
                  <a:pt x="1651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90270">
                <a:moveTo>
                  <a:pt x="26670" y="876300"/>
                </a:moveTo>
                <a:lnTo>
                  <a:pt x="17780" y="876300"/>
                </a:lnTo>
                <a:lnTo>
                  <a:pt x="17780" y="877570"/>
                </a:lnTo>
                <a:lnTo>
                  <a:pt x="19050" y="877570"/>
                </a:lnTo>
                <a:lnTo>
                  <a:pt x="19050" y="880110"/>
                </a:lnTo>
                <a:lnTo>
                  <a:pt x="20320" y="880110"/>
                </a:lnTo>
                <a:lnTo>
                  <a:pt x="20320" y="882650"/>
                </a:lnTo>
                <a:lnTo>
                  <a:pt x="26670" y="882650"/>
                </a:lnTo>
                <a:lnTo>
                  <a:pt x="26670" y="876300"/>
                </a:lnTo>
                <a:close/>
              </a:path>
              <a:path w="26670" h="890270">
                <a:moveTo>
                  <a:pt x="26670" y="882650"/>
                </a:moveTo>
                <a:lnTo>
                  <a:pt x="21590" y="882650"/>
                </a:lnTo>
                <a:lnTo>
                  <a:pt x="21590" y="883920"/>
                </a:lnTo>
                <a:lnTo>
                  <a:pt x="22860" y="883920"/>
                </a:lnTo>
                <a:lnTo>
                  <a:pt x="22860" y="886460"/>
                </a:lnTo>
                <a:lnTo>
                  <a:pt x="24130" y="886460"/>
                </a:lnTo>
                <a:lnTo>
                  <a:pt x="24130" y="887730"/>
                </a:lnTo>
                <a:lnTo>
                  <a:pt x="25400" y="887730"/>
                </a:lnTo>
                <a:lnTo>
                  <a:pt x="25400" y="890270"/>
                </a:lnTo>
                <a:lnTo>
                  <a:pt x="26670" y="890270"/>
                </a:lnTo>
                <a:lnTo>
                  <a:pt x="26670" y="882650"/>
                </a:lnTo>
                <a:close/>
              </a:path>
            </a:pathLst>
          </a:custGeom>
          <a:solidFill>
            <a:srgbClr val="2447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491730" y="2872739"/>
            <a:ext cx="27940" cy="922019"/>
          </a:xfrm>
          <a:custGeom>
            <a:avLst/>
            <a:gdLst/>
            <a:ahLst/>
            <a:cxnLst/>
            <a:rect l="l" t="t" r="r" b="b"/>
            <a:pathLst>
              <a:path w="27940" h="922020">
                <a:moveTo>
                  <a:pt x="27940" y="723900"/>
                </a:moveTo>
                <a:lnTo>
                  <a:pt x="0" y="72517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3900"/>
                </a:lnTo>
                <a:close/>
              </a:path>
              <a:path w="27940" h="922020">
                <a:moveTo>
                  <a:pt x="0" y="685800"/>
                </a:moveTo>
                <a:lnTo>
                  <a:pt x="0" y="723900"/>
                </a:lnTo>
                <a:lnTo>
                  <a:pt x="27940" y="723900"/>
                </a:lnTo>
                <a:lnTo>
                  <a:pt x="27940" y="687070"/>
                </a:lnTo>
                <a:lnTo>
                  <a:pt x="0" y="685800"/>
                </a:lnTo>
                <a:close/>
              </a:path>
              <a:path w="27940" h="922020">
                <a:moveTo>
                  <a:pt x="27940" y="635000"/>
                </a:moveTo>
                <a:lnTo>
                  <a:pt x="0" y="636270"/>
                </a:lnTo>
                <a:lnTo>
                  <a:pt x="0" y="685800"/>
                </a:lnTo>
                <a:lnTo>
                  <a:pt x="27940" y="687070"/>
                </a:lnTo>
                <a:lnTo>
                  <a:pt x="27940" y="635000"/>
                </a:lnTo>
                <a:close/>
              </a:path>
              <a:path w="27940" h="922020">
                <a:moveTo>
                  <a:pt x="27940" y="596900"/>
                </a:moveTo>
                <a:lnTo>
                  <a:pt x="0" y="598170"/>
                </a:lnTo>
                <a:lnTo>
                  <a:pt x="0" y="63627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922020">
                <a:moveTo>
                  <a:pt x="27940" y="558800"/>
                </a:moveTo>
                <a:lnTo>
                  <a:pt x="0" y="5600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58800"/>
                </a:lnTo>
                <a:close/>
              </a:path>
              <a:path w="27940" h="922020">
                <a:moveTo>
                  <a:pt x="0" y="533400"/>
                </a:moveTo>
                <a:lnTo>
                  <a:pt x="0" y="558800"/>
                </a:lnTo>
                <a:lnTo>
                  <a:pt x="27940" y="5588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922020">
                <a:moveTo>
                  <a:pt x="27940" y="520700"/>
                </a:moveTo>
                <a:lnTo>
                  <a:pt x="0" y="5219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922020">
                <a:moveTo>
                  <a:pt x="13970" y="508635"/>
                </a:moveTo>
                <a:lnTo>
                  <a:pt x="0" y="5092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13970" y="508635"/>
                </a:lnTo>
                <a:close/>
              </a:path>
              <a:path w="27940" h="922020">
                <a:moveTo>
                  <a:pt x="0" y="482600"/>
                </a:moveTo>
                <a:lnTo>
                  <a:pt x="0" y="508000"/>
                </a:lnTo>
                <a:lnTo>
                  <a:pt x="13970" y="508635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922020">
                <a:moveTo>
                  <a:pt x="0" y="4699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922020">
                <a:moveTo>
                  <a:pt x="0" y="444500"/>
                </a:moveTo>
                <a:lnTo>
                  <a:pt x="0" y="469900"/>
                </a:lnTo>
                <a:lnTo>
                  <a:pt x="27940" y="469900"/>
                </a:lnTo>
                <a:lnTo>
                  <a:pt x="27940" y="445770"/>
                </a:lnTo>
                <a:lnTo>
                  <a:pt x="0" y="444500"/>
                </a:lnTo>
                <a:close/>
              </a:path>
              <a:path w="27940" h="922020">
                <a:moveTo>
                  <a:pt x="2794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1800"/>
                </a:lnTo>
                <a:close/>
              </a:path>
              <a:path w="27940" h="922020">
                <a:moveTo>
                  <a:pt x="27940" y="419100"/>
                </a:moveTo>
                <a:lnTo>
                  <a:pt x="0" y="420370"/>
                </a:lnTo>
                <a:lnTo>
                  <a:pt x="0" y="43307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922020">
                <a:moveTo>
                  <a:pt x="0" y="3302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331470"/>
                </a:lnTo>
                <a:lnTo>
                  <a:pt x="0" y="330200"/>
                </a:lnTo>
                <a:close/>
              </a:path>
              <a:path w="27940" h="922020">
                <a:moveTo>
                  <a:pt x="27940" y="304800"/>
                </a:moveTo>
                <a:lnTo>
                  <a:pt x="0" y="306070"/>
                </a:lnTo>
                <a:lnTo>
                  <a:pt x="0" y="330200"/>
                </a:lnTo>
                <a:lnTo>
                  <a:pt x="27940" y="330200"/>
                </a:lnTo>
                <a:lnTo>
                  <a:pt x="27940" y="304800"/>
                </a:lnTo>
                <a:close/>
              </a:path>
              <a:path w="27940" h="922020">
                <a:moveTo>
                  <a:pt x="27940" y="254000"/>
                </a:moveTo>
                <a:lnTo>
                  <a:pt x="0" y="255270"/>
                </a:lnTo>
                <a:lnTo>
                  <a:pt x="0" y="306070"/>
                </a:lnTo>
                <a:lnTo>
                  <a:pt x="27940" y="304800"/>
                </a:lnTo>
                <a:lnTo>
                  <a:pt x="27940" y="254000"/>
                </a:lnTo>
                <a:close/>
              </a:path>
              <a:path w="27940" h="922020">
                <a:moveTo>
                  <a:pt x="27940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15900"/>
                </a:lnTo>
                <a:close/>
              </a:path>
              <a:path w="27940" h="922020">
                <a:moveTo>
                  <a:pt x="27940" y="203200"/>
                </a:moveTo>
                <a:lnTo>
                  <a:pt x="0" y="2044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922020">
                <a:moveTo>
                  <a:pt x="27940" y="127000"/>
                </a:moveTo>
                <a:lnTo>
                  <a:pt x="0" y="12827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27000"/>
                </a:lnTo>
                <a:close/>
              </a:path>
              <a:path w="27940" h="922020">
                <a:moveTo>
                  <a:pt x="2794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922020">
                <a:moveTo>
                  <a:pt x="27940" y="76200"/>
                </a:moveTo>
                <a:lnTo>
                  <a:pt x="0" y="774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76200"/>
                </a:lnTo>
                <a:close/>
              </a:path>
              <a:path w="27940" h="922020">
                <a:moveTo>
                  <a:pt x="27940" y="25400"/>
                </a:moveTo>
                <a:lnTo>
                  <a:pt x="0" y="26670"/>
                </a:lnTo>
                <a:lnTo>
                  <a:pt x="0" y="76200"/>
                </a:lnTo>
                <a:lnTo>
                  <a:pt x="27940" y="76200"/>
                </a:lnTo>
                <a:lnTo>
                  <a:pt x="27940" y="25400"/>
                </a:lnTo>
                <a:close/>
              </a:path>
              <a:path w="27940" h="922020">
                <a:moveTo>
                  <a:pt x="10159" y="0"/>
                </a:moveTo>
                <a:lnTo>
                  <a:pt x="0" y="0"/>
                </a:lnTo>
                <a:lnTo>
                  <a:pt x="0" y="25400"/>
                </a:lnTo>
                <a:lnTo>
                  <a:pt x="27940" y="25400"/>
                </a:lnTo>
                <a:lnTo>
                  <a:pt x="2794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7940" h="922020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922020">
                <a:moveTo>
                  <a:pt x="27940" y="749300"/>
                </a:moveTo>
                <a:lnTo>
                  <a:pt x="0" y="7493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49300"/>
                </a:lnTo>
                <a:close/>
              </a:path>
              <a:path w="27940" h="922020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922020">
                <a:moveTo>
                  <a:pt x="2794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40" y="793750"/>
                </a:lnTo>
                <a:lnTo>
                  <a:pt x="27940" y="781050"/>
                </a:lnTo>
                <a:close/>
              </a:path>
              <a:path w="27940" h="922020">
                <a:moveTo>
                  <a:pt x="27940" y="793750"/>
                </a:moveTo>
                <a:lnTo>
                  <a:pt x="0" y="79375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3750"/>
                </a:lnTo>
                <a:close/>
              </a:path>
              <a:path w="27940" h="922020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922020">
                <a:moveTo>
                  <a:pt x="27940" y="831850"/>
                </a:moveTo>
                <a:lnTo>
                  <a:pt x="0" y="8318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31850"/>
                </a:lnTo>
                <a:close/>
              </a:path>
              <a:path w="27940" h="922020">
                <a:moveTo>
                  <a:pt x="27940" y="844550"/>
                </a:moveTo>
                <a:lnTo>
                  <a:pt x="0" y="84455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4550"/>
                </a:lnTo>
                <a:close/>
              </a:path>
              <a:path w="27940" h="922020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922020">
                <a:moveTo>
                  <a:pt x="27940" y="863600"/>
                </a:moveTo>
                <a:lnTo>
                  <a:pt x="0" y="863600"/>
                </a:lnTo>
                <a:lnTo>
                  <a:pt x="0" y="878840"/>
                </a:lnTo>
                <a:lnTo>
                  <a:pt x="1270" y="878840"/>
                </a:lnTo>
                <a:lnTo>
                  <a:pt x="1270" y="881380"/>
                </a:lnTo>
                <a:lnTo>
                  <a:pt x="2540" y="881380"/>
                </a:lnTo>
                <a:lnTo>
                  <a:pt x="2540" y="883920"/>
                </a:lnTo>
                <a:lnTo>
                  <a:pt x="3810" y="883920"/>
                </a:lnTo>
                <a:lnTo>
                  <a:pt x="3810" y="885190"/>
                </a:lnTo>
                <a:lnTo>
                  <a:pt x="5079" y="885190"/>
                </a:lnTo>
                <a:lnTo>
                  <a:pt x="5079" y="887730"/>
                </a:lnTo>
                <a:lnTo>
                  <a:pt x="6350" y="887730"/>
                </a:lnTo>
                <a:lnTo>
                  <a:pt x="6350" y="889000"/>
                </a:lnTo>
                <a:lnTo>
                  <a:pt x="27940" y="889000"/>
                </a:lnTo>
                <a:lnTo>
                  <a:pt x="27940" y="863600"/>
                </a:lnTo>
                <a:close/>
              </a:path>
              <a:path w="27940" h="922020">
                <a:moveTo>
                  <a:pt x="27940" y="889000"/>
                </a:moveTo>
                <a:lnTo>
                  <a:pt x="7620" y="889000"/>
                </a:lnTo>
                <a:lnTo>
                  <a:pt x="7620" y="891540"/>
                </a:lnTo>
                <a:lnTo>
                  <a:pt x="8890" y="891540"/>
                </a:lnTo>
                <a:lnTo>
                  <a:pt x="8890" y="894080"/>
                </a:lnTo>
                <a:lnTo>
                  <a:pt x="10160" y="894080"/>
                </a:lnTo>
                <a:lnTo>
                  <a:pt x="10160" y="895350"/>
                </a:lnTo>
                <a:lnTo>
                  <a:pt x="27940" y="895350"/>
                </a:lnTo>
                <a:lnTo>
                  <a:pt x="27940" y="889000"/>
                </a:lnTo>
                <a:close/>
              </a:path>
              <a:path w="27940" h="922020">
                <a:moveTo>
                  <a:pt x="27940" y="895350"/>
                </a:moveTo>
                <a:lnTo>
                  <a:pt x="11429" y="895350"/>
                </a:lnTo>
                <a:lnTo>
                  <a:pt x="11429" y="897890"/>
                </a:lnTo>
                <a:lnTo>
                  <a:pt x="12700" y="897890"/>
                </a:lnTo>
                <a:lnTo>
                  <a:pt x="12700" y="899160"/>
                </a:lnTo>
                <a:lnTo>
                  <a:pt x="13970" y="899160"/>
                </a:lnTo>
                <a:lnTo>
                  <a:pt x="13970" y="901700"/>
                </a:lnTo>
                <a:lnTo>
                  <a:pt x="27940" y="901700"/>
                </a:lnTo>
                <a:lnTo>
                  <a:pt x="27940" y="895350"/>
                </a:lnTo>
                <a:close/>
              </a:path>
              <a:path w="27940" h="922020">
                <a:moveTo>
                  <a:pt x="27940" y="901700"/>
                </a:moveTo>
                <a:lnTo>
                  <a:pt x="15240" y="901700"/>
                </a:lnTo>
                <a:lnTo>
                  <a:pt x="15240" y="904240"/>
                </a:lnTo>
                <a:lnTo>
                  <a:pt x="16510" y="904240"/>
                </a:lnTo>
                <a:lnTo>
                  <a:pt x="16510" y="905510"/>
                </a:lnTo>
                <a:lnTo>
                  <a:pt x="17779" y="905510"/>
                </a:lnTo>
                <a:lnTo>
                  <a:pt x="17779" y="908050"/>
                </a:lnTo>
                <a:lnTo>
                  <a:pt x="19050" y="908050"/>
                </a:lnTo>
                <a:lnTo>
                  <a:pt x="19050" y="909320"/>
                </a:lnTo>
                <a:lnTo>
                  <a:pt x="20320" y="909320"/>
                </a:lnTo>
                <a:lnTo>
                  <a:pt x="20320" y="911860"/>
                </a:lnTo>
                <a:lnTo>
                  <a:pt x="21590" y="911860"/>
                </a:lnTo>
                <a:lnTo>
                  <a:pt x="21590" y="913130"/>
                </a:lnTo>
                <a:lnTo>
                  <a:pt x="22860" y="913130"/>
                </a:lnTo>
                <a:lnTo>
                  <a:pt x="22860" y="915670"/>
                </a:lnTo>
                <a:lnTo>
                  <a:pt x="24129" y="915670"/>
                </a:lnTo>
                <a:lnTo>
                  <a:pt x="24129" y="918210"/>
                </a:lnTo>
                <a:lnTo>
                  <a:pt x="25400" y="918210"/>
                </a:lnTo>
                <a:lnTo>
                  <a:pt x="25400" y="919480"/>
                </a:lnTo>
                <a:lnTo>
                  <a:pt x="26670" y="919480"/>
                </a:lnTo>
                <a:lnTo>
                  <a:pt x="26670" y="920750"/>
                </a:lnTo>
                <a:lnTo>
                  <a:pt x="27940" y="920750"/>
                </a:lnTo>
                <a:lnTo>
                  <a:pt x="27940" y="901700"/>
                </a:lnTo>
                <a:close/>
              </a:path>
              <a:path w="27940" h="922020">
                <a:moveTo>
                  <a:pt x="27940" y="920750"/>
                </a:moveTo>
                <a:lnTo>
                  <a:pt x="26670" y="920750"/>
                </a:lnTo>
                <a:lnTo>
                  <a:pt x="26670" y="922020"/>
                </a:lnTo>
                <a:lnTo>
                  <a:pt x="27940" y="922020"/>
                </a:lnTo>
                <a:lnTo>
                  <a:pt x="27940" y="92075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519669" y="2885439"/>
            <a:ext cx="26670" cy="951230"/>
          </a:xfrm>
          <a:custGeom>
            <a:avLst/>
            <a:gdLst/>
            <a:ahLst/>
            <a:cxnLst/>
            <a:rect l="l" t="t" r="r" b="b"/>
            <a:pathLst>
              <a:path w="26670" h="951229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1229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51229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51229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51229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51229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51229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51229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51229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51229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1229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51229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51229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1229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51229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51229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51229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51229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51229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51229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51229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51229">
                <a:moveTo>
                  <a:pt x="22860" y="12700"/>
                </a:moveTo>
                <a:lnTo>
                  <a:pt x="253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close/>
              </a:path>
              <a:path w="26670" h="951229">
                <a:moveTo>
                  <a:pt x="2539" y="0"/>
                </a:moveTo>
                <a:lnTo>
                  <a:pt x="0" y="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  <a:path w="26670" h="951229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51229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5122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122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51229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51229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51229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51229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5122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51229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51229">
                <a:moveTo>
                  <a:pt x="26670" y="876300"/>
                </a:moveTo>
                <a:lnTo>
                  <a:pt x="0" y="876300"/>
                </a:lnTo>
                <a:lnTo>
                  <a:pt x="0" y="910590"/>
                </a:lnTo>
                <a:lnTo>
                  <a:pt x="1270" y="910590"/>
                </a:lnTo>
                <a:lnTo>
                  <a:pt x="1270" y="913130"/>
                </a:lnTo>
                <a:lnTo>
                  <a:pt x="2539" y="913130"/>
                </a:lnTo>
                <a:lnTo>
                  <a:pt x="2539" y="915670"/>
                </a:lnTo>
                <a:lnTo>
                  <a:pt x="3809" y="915670"/>
                </a:lnTo>
                <a:lnTo>
                  <a:pt x="3809" y="916940"/>
                </a:lnTo>
                <a:lnTo>
                  <a:pt x="5079" y="916940"/>
                </a:lnTo>
                <a:lnTo>
                  <a:pt x="5079" y="919480"/>
                </a:lnTo>
                <a:lnTo>
                  <a:pt x="6350" y="919480"/>
                </a:lnTo>
                <a:lnTo>
                  <a:pt x="6350" y="920750"/>
                </a:lnTo>
                <a:lnTo>
                  <a:pt x="26670" y="920750"/>
                </a:lnTo>
                <a:lnTo>
                  <a:pt x="26670" y="876300"/>
                </a:lnTo>
                <a:close/>
              </a:path>
              <a:path w="26670" h="951229">
                <a:moveTo>
                  <a:pt x="26670" y="920750"/>
                </a:moveTo>
                <a:lnTo>
                  <a:pt x="7620" y="920750"/>
                </a:lnTo>
                <a:lnTo>
                  <a:pt x="7620" y="923290"/>
                </a:lnTo>
                <a:lnTo>
                  <a:pt x="8889" y="923290"/>
                </a:lnTo>
                <a:lnTo>
                  <a:pt x="8889" y="925830"/>
                </a:lnTo>
                <a:lnTo>
                  <a:pt x="10159" y="925830"/>
                </a:lnTo>
                <a:lnTo>
                  <a:pt x="10159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  <a:path w="26670" h="951229">
                <a:moveTo>
                  <a:pt x="26670" y="927100"/>
                </a:moveTo>
                <a:lnTo>
                  <a:pt x="11429" y="927100"/>
                </a:lnTo>
                <a:lnTo>
                  <a:pt x="11429" y="929640"/>
                </a:lnTo>
                <a:lnTo>
                  <a:pt x="12700" y="929640"/>
                </a:lnTo>
                <a:lnTo>
                  <a:pt x="12700" y="930910"/>
                </a:lnTo>
                <a:lnTo>
                  <a:pt x="13970" y="930910"/>
                </a:lnTo>
                <a:lnTo>
                  <a:pt x="13970" y="933450"/>
                </a:lnTo>
                <a:lnTo>
                  <a:pt x="15239" y="933450"/>
                </a:lnTo>
                <a:lnTo>
                  <a:pt x="15239" y="935990"/>
                </a:lnTo>
                <a:lnTo>
                  <a:pt x="16509" y="935990"/>
                </a:lnTo>
                <a:lnTo>
                  <a:pt x="16509" y="937260"/>
                </a:lnTo>
                <a:lnTo>
                  <a:pt x="17779" y="937260"/>
                </a:lnTo>
                <a:lnTo>
                  <a:pt x="17779" y="939800"/>
                </a:lnTo>
                <a:lnTo>
                  <a:pt x="19050" y="939800"/>
                </a:lnTo>
                <a:lnTo>
                  <a:pt x="19050" y="941070"/>
                </a:lnTo>
                <a:lnTo>
                  <a:pt x="20320" y="941070"/>
                </a:lnTo>
                <a:lnTo>
                  <a:pt x="20320" y="943610"/>
                </a:lnTo>
                <a:lnTo>
                  <a:pt x="21589" y="943610"/>
                </a:lnTo>
                <a:lnTo>
                  <a:pt x="21589" y="944880"/>
                </a:lnTo>
                <a:lnTo>
                  <a:pt x="22859" y="944880"/>
                </a:lnTo>
                <a:lnTo>
                  <a:pt x="22859" y="946150"/>
                </a:lnTo>
                <a:lnTo>
                  <a:pt x="26670" y="946150"/>
                </a:lnTo>
                <a:lnTo>
                  <a:pt x="26670" y="927100"/>
                </a:lnTo>
                <a:close/>
              </a:path>
              <a:path w="26670" h="951229">
                <a:moveTo>
                  <a:pt x="26670" y="946150"/>
                </a:moveTo>
                <a:lnTo>
                  <a:pt x="22859" y="946150"/>
                </a:lnTo>
                <a:lnTo>
                  <a:pt x="22859" y="947420"/>
                </a:lnTo>
                <a:lnTo>
                  <a:pt x="24129" y="947420"/>
                </a:lnTo>
                <a:lnTo>
                  <a:pt x="24129" y="949960"/>
                </a:lnTo>
                <a:lnTo>
                  <a:pt x="25400" y="949960"/>
                </a:lnTo>
                <a:lnTo>
                  <a:pt x="2540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</a:pathLst>
          </a:custGeom>
          <a:solidFill>
            <a:srgbClr val="2346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546340" y="2910839"/>
            <a:ext cx="27940" cy="970280"/>
          </a:xfrm>
          <a:custGeom>
            <a:avLst/>
            <a:gdLst/>
            <a:ahLst/>
            <a:cxnLst/>
            <a:rect l="l" t="t" r="r" b="b"/>
            <a:pathLst>
              <a:path w="27940" h="97027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7027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7027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7027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7027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7027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7027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70279">
                <a:moveTo>
                  <a:pt x="13969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69" y="470535"/>
                </a:lnTo>
                <a:close/>
              </a:path>
              <a:path w="27940" h="970279">
                <a:moveTo>
                  <a:pt x="0" y="444500"/>
                </a:moveTo>
                <a:lnTo>
                  <a:pt x="0" y="469900"/>
                </a:lnTo>
                <a:lnTo>
                  <a:pt x="13969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7027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7027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7027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7027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7027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7027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7027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7027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7027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7027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7027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7027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70279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970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7027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7027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7027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7027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7027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7027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7027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7027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7027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7027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70279">
                <a:moveTo>
                  <a:pt x="27939" y="920750"/>
                </a:moveTo>
                <a:lnTo>
                  <a:pt x="0" y="920750"/>
                </a:lnTo>
                <a:lnTo>
                  <a:pt x="0" y="928370"/>
                </a:lnTo>
                <a:lnTo>
                  <a:pt x="1269" y="928370"/>
                </a:lnTo>
                <a:lnTo>
                  <a:pt x="1269" y="929640"/>
                </a:lnTo>
                <a:lnTo>
                  <a:pt x="2539" y="929640"/>
                </a:lnTo>
                <a:lnTo>
                  <a:pt x="2539" y="932180"/>
                </a:lnTo>
                <a:lnTo>
                  <a:pt x="3809" y="932180"/>
                </a:lnTo>
                <a:lnTo>
                  <a:pt x="3809" y="934720"/>
                </a:lnTo>
                <a:lnTo>
                  <a:pt x="5079" y="934720"/>
                </a:lnTo>
                <a:lnTo>
                  <a:pt x="5079" y="935990"/>
                </a:lnTo>
                <a:lnTo>
                  <a:pt x="6350" y="935990"/>
                </a:lnTo>
                <a:lnTo>
                  <a:pt x="6350" y="938530"/>
                </a:lnTo>
                <a:lnTo>
                  <a:pt x="7619" y="938530"/>
                </a:lnTo>
                <a:lnTo>
                  <a:pt x="7619" y="939800"/>
                </a:lnTo>
                <a:lnTo>
                  <a:pt x="8889" y="939800"/>
                </a:lnTo>
                <a:lnTo>
                  <a:pt x="8889" y="942340"/>
                </a:lnTo>
                <a:lnTo>
                  <a:pt x="10159" y="942340"/>
                </a:lnTo>
                <a:lnTo>
                  <a:pt x="10159" y="944880"/>
                </a:lnTo>
                <a:lnTo>
                  <a:pt x="11429" y="944880"/>
                </a:lnTo>
                <a:lnTo>
                  <a:pt x="11429" y="946150"/>
                </a:lnTo>
                <a:lnTo>
                  <a:pt x="12700" y="946150"/>
                </a:lnTo>
                <a:lnTo>
                  <a:pt x="12700" y="948690"/>
                </a:lnTo>
                <a:lnTo>
                  <a:pt x="13969" y="948690"/>
                </a:lnTo>
                <a:lnTo>
                  <a:pt x="13969" y="949960"/>
                </a:lnTo>
                <a:lnTo>
                  <a:pt x="15239" y="949960"/>
                </a:lnTo>
                <a:lnTo>
                  <a:pt x="15239" y="952500"/>
                </a:lnTo>
                <a:lnTo>
                  <a:pt x="16509" y="952500"/>
                </a:lnTo>
                <a:lnTo>
                  <a:pt x="16509" y="953770"/>
                </a:lnTo>
                <a:lnTo>
                  <a:pt x="17779" y="953770"/>
                </a:lnTo>
                <a:lnTo>
                  <a:pt x="17779" y="956310"/>
                </a:lnTo>
                <a:lnTo>
                  <a:pt x="19050" y="956310"/>
                </a:lnTo>
                <a:lnTo>
                  <a:pt x="1905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70279">
                <a:moveTo>
                  <a:pt x="27939" y="958850"/>
                </a:moveTo>
                <a:lnTo>
                  <a:pt x="20319" y="958850"/>
                </a:lnTo>
                <a:lnTo>
                  <a:pt x="20319" y="960120"/>
                </a:lnTo>
                <a:lnTo>
                  <a:pt x="21589" y="960120"/>
                </a:lnTo>
                <a:lnTo>
                  <a:pt x="21589" y="962660"/>
                </a:lnTo>
                <a:lnTo>
                  <a:pt x="22859" y="962660"/>
                </a:lnTo>
                <a:lnTo>
                  <a:pt x="2285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70279">
                <a:moveTo>
                  <a:pt x="27939" y="963930"/>
                </a:moveTo>
                <a:lnTo>
                  <a:pt x="24129" y="963930"/>
                </a:lnTo>
                <a:lnTo>
                  <a:pt x="24129" y="966470"/>
                </a:lnTo>
                <a:lnTo>
                  <a:pt x="25400" y="966470"/>
                </a:lnTo>
                <a:lnTo>
                  <a:pt x="25400" y="969010"/>
                </a:lnTo>
                <a:lnTo>
                  <a:pt x="26669" y="969010"/>
                </a:lnTo>
                <a:lnTo>
                  <a:pt x="2666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574280" y="2923539"/>
            <a:ext cx="26670" cy="1000760"/>
          </a:xfrm>
          <a:custGeom>
            <a:avLst/>
            <a:gdLst/>
            <a:ahLst/>
            <a:cxnLst/>
            <a:rect l="l" t="t" r="r" b="b"/>
            <a:pathLst>
              <a:path w="26670" h="1000760">
                <a:moveTo>
                  <a:pt x="26670" y="673100"/>
                </a:moveTo>
                <a:lnTo>
                  <a:pt x="0" y="67437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0760">
                <a:moveTo>
                  <a:pt x="0" y="6350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1000760">
                <a:moveTo>
                  <a:pt x="26670" y="584200"/>
                </a:moveTo>
                <a:lnTo>
                  <a:pt x="0" y="585470"/>
                </a:lnTo>
                <a:lnTo>
                  <a:pt x="0" y="635000"/>
                </a:lnTo>
                <a:lnTo>
                  <a:pt x="26670" y="636270"/>
                </a:lnTo>
                <a:lnTo>
                  <a:pt x="26670" y="584200"/>
                </a:lnTo>
                <a:close/>
              </a:path>
              <a:path w="26670" h="1000760">
                <a:moveTo>
                  <a:pt x="26670" y="546100"/>
                </a:moveTo>
                <a:lnTo>
                  <a:pt x="0" y="5473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1000760">
                <a:moveTo>
                  <a:pt x="26670" y="508000"/>
                </a:moveTo>
                <a:lnTo>
                  <a:pt x="0" y="5092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00760">
                <a:moveTo>
                  <a:pt x="0" y="4826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1000760">
                <a:moveTo>
                  <a:pt x="2667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000760">
                <a:moveTo>
                  <a:pt x="13335" y="457835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13335" y="457835"/>
                </a:lnTo>
                <a:close/>
              </a:path>
              <a:path w="26670" h="1000760">
                <a:moveTo>
                  <a:pt x="0" y="431800"/>
                </a:moveTo>
                <a:lnTo>
                  <a:pt x="0" y="457200"/>
                </a:lnTo>
                <a:lnTo>
                  <a:pt x="13335" y="457835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1000760">
                <a:moveTo>
                  <a:pt x="0" y="4191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0760">
                <a:moveTo>
                  <a:pt x="0" y="3937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00760">
                <a:moveTo>
                  <a:pt x="26670" y="381000"/>
                </a:moveTo>
                <a:lnTo>
                  <a:pt x="0" y="3822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000760">
                <a:moveTo>
                  <a:pt x="26670" y="368300"/>
                </a:moveTo>
                <a:lnTo>
                  <a:pt x="0" y="369570"/>
                </a:lnTo>
                <a:lnTo>
                  <a:pt x="0" y="38227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0760">
                <a:moveTo>
                  <a:pt x="0" y="279400"/>
                </a:moveTo>
                <a:lnTo>
                  <a:pt x="0" y="368300"/>
                </a:lnTo>
                <a:lnTo>
                  <a:pt x="26670" y="368300"/>
                </a:lnTo>
                <a:lnTo>
                  <a:pt x="26670" y="280670"/>
                </a:lnTo>
                <a:lnTo>
                  <a:pt x="0" y="279400"/>
                </a:lnTo>
                <a:close/>
              </a:path>
              <a:path w="26670" h="1000760">
                <a:moveTo>
                  <a:pt x="26670" y="254000"/>
                </a:moveTo>
                <a:lnTo>
                  <a:pt x="0" y="2552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1000760">
                <a:moveTo>
                  <a:pt x="26670" y="203200"/>
                </a:moveTo>
                <a:lnTo>
                  <a:pt x="0" y="204470"/>
                </a:lnTo>
                <a:lnTo>
                  <a:pt x="0" y="255270"/>
                </a:lnTo>
                <a:lnTo>
                  <a:pt x="26670" y="254000"/>
                </a:lnTo>
                <a:lnTo>
                  <a:pt x="26670" y="203200"/>
                </a:lnTo>
                <a:close/>
              </a:path>
              <a:path w="26670" h="1000760">
                <a:moveTo>
                  <a:pt x="26670" y="165100"/>
                </a:moveTo>
                <a:lnTo>
                  <a:pt x="0" y="1663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65100"/>
                </a:lnTo>
                <a:close/>
              </a:path>
              <a:path w="26670" h="1000760">
                <a:moveTo>
                  <a:pt x="2667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1000760">
                <a:moveTo>
                  <a:pt x="26670" y="76200"/>
                </a:moveTo>
                <a:lnTo>
                  <a:pt x="0" y="774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76200"/>
                </a:lnTo>
                <a:close/>
              </a:path>
              <a:path w="26670" h="1000760">
                <a:moveTo>
                  <a:pt x="26670" y="63500"/>
                </a:moveTo>
                <a:lnTo>
                  <a:pt x="0" y="6477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1000760">
                <a:moveTo>
                  <a:pt x="26670" y="25400"/>
                </a:moveTo>
                <a:lnTo>
                  <a:pt x="0" y="266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close/>
              </a:path>
              <a:path w="26670" h="1000760">
                <a:moveTo>
                  <a:pt x="1016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000760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000760">
                <a:moveTo>
                  <a:pt x="26670" y="698500"/>
                </a:moveTo>
                <a:lnTo>
                  <a:pt x="0" y="6985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98500"/>
                </a:lnTo>
                <a:close/>
              </a:path>
              <a:path w="26670" h="1000760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0760">
                <a:moveTo>
                  <a:pt x="2667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0250"/>
                </a:lnTo>
                <a:close/>
              </a:path>
              <a:path w="26670" h="1000760">
                <a:moveTo>
                  <a:pt x="26670" y="742950"/>
                </a:moveTo>
                <a:lnTo>
                  <a:pt x="0" y="7429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2950"/>
                </a:lnTo>
                <a:close/>
              </a:path>
              <a:path w="26670" h="1000760">
                <a:moveTo>
                  <a:pt x="26670" y="774700"/>
                </a:moveTo>
                <a:lnTo>
                  <a:pt x="0" y="7747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4700"/>
                </a:lnTo>
                <a:close/>
              </a:path>
              <a:path w="26670" h="100076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1000760">
                <a:moveTo>
                  <a:pt x="26670" y="793750"/>
                </a:moveTo>
                <a:lnTo>
                  <a:pt x="0" y="79375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3750"/>
                </a:lnTo>
                <a:close/>
              </a:path>
              <a:path w="26670" h="100076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000760">
                <a:moveTo>
                  <a:pt x="26670" y="812800"/>
                </a:moveTo>
                <a:lnTo>
                  <a:pt x="0" y="8128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2800"/>
                </a:lnTo>
                <a:close/>
              </a:path>
              <a:path w="26670" h="1000760">
                <a:moveTo>
                  <a:pt x="26670" y="838200"/>
                </a:moveTo>
                <a:lnTo>
                  <a:pt x="0" y="8382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38200"/>
                </a:lnTo>
                <a:close/>
              </a:path>
              <a:path w="26670" h="1000760">
                <a:moveTo>
                  <a:pt x="26670" y="908050"/>
                </a:moveTo>
                <a:lnTo>
                  <a:pt x="0" y="90805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08050"/>
                </a:lnTo>
                <a:close/>
              </a:path>
              <a:path w="26670" h="1000760">
                <a:moveTo>
                  <a:pt x="26670" y="946150"/>
                </a:moveTo>
                <a:lnTo>
                  <a:pt x="0" y="9461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  <a:path w="26670" h="100076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000760">
                <a:moveTo>
                  <a:pt x="26670" y="957580"/>
                </a:moveTo>
                <a:lnTo>
                  <a:pt x="0" y="957580"/>
                </a:lnTo>
                <a:lnTo>
                  <a:pt x="0" y="960120"/>
                </a:lnTo>
                <a:lnTo>
                  <a:pt x="1270" y="960120"/>
                </a:lnTo>
                <a:lnTo>
                  <a:pt x="1270" y="961390"/>
                </a:lnTo>
                <a:lnTo>
                  <a:pt x="2540" y="961390"/>
                </a:lnTo>
                <a:lnTo>
                  <a:pt x="2540" y="963930"/>
                </a:lnTo>
                <a:lnTo>
                  <a:pt x="26670" y="963930"/>
                </a:lnTo>
                <a:lnTo>
                  <a:pt x="26670" y="957580"/>
                </a:lnTo>
                <a:close/>
              </a:path>
              <a:path w="26670" h="1000760">
                <a:moveTo>
                  <a:pt x="26670" y="963930"/>
                </a:moveTo>
                <a:lnTo>
                  <a:pt x="3810" y="963930"/>
                </a:lnTo>
                <a:lnTo>
                  <a:pt x="3810" y="966470"/>
                </a:lnTo>
                <a:lnTo>
                  <a:pt x="5079" y="966470"/>
                </a:lnTo>
                <a:lnTo>
                  <a:pt x="5079" y="967740"/>
                </a:lnTo>
                <a:lnTo>
                  <a:pt x="6350" y="967740"/>
                </a:lnTo>
                <a:lnTo>
                  <a:pt x="6350" y="970280"/>
                </a:lnTo>
                <a:lnTo>
                  <a:pt x="7620" y="970280"/>
                </a:lnTo>
                <a:lnTo>
                  <a:pt x="762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000760">
                <a:moveTo>
                  <a:pt x="26670" y="971550"/>
                </a:moveTo>
                <a:lnTo>
                  <a:pt x="8890" y="971550"/>
                </a:lnTo>
                <a:lnTo>
                  <a:pt x="8890" y="974090"/>
                </a:lnTo>
                <a:lnTo>
                  <a:pt x="10160" y="974090"/>
                </a:lnTo>
                <a:lnTo>
                  <a:pt x="10160" y="976630"/>
                </a:lnTo>
                <a:lnTo>
                  <a:pt x="11429" y="976630"/>
                </a:lnTo>
                <a:lnTo>
                  <a:pt x="11429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0760">
                <a:moveTo>
                  <a:pt x="26670" y="977900"/>
                </a:moveTo>
                <a:lnTo>
                  <a:pt x="12700" y="977900"/>
                </a:lnTo>
                <a:lnTo>
                  <a:pt x="12700" y="980440"/>
                </a:lnTo>
                <a:lnTo>
                  <a:pt x="13970" y="980440"/>
                </a:lnTo>
                <a:lnTo>
                  <a:pt x="13970" y="981710"/>
                </a:lnTo>
                <a:lnTo>
                  <a:pt x="15240" y="981710"/>
                </a:lnTo>
                <a:lnTo>
                  <a:pt x="15240" y="984250"/>
                </a:lnTo>
                <a:lnTo>
                  <a:pt x="26670" y="984250"/>
                </a:lnTo>
                <a:lnTo>
                  <a:pt x="26670" y="977900"/>
                </a:lnTo>
                <a:close/>
              </a:path>
              <a:path w="26670" h="1000760">
                <a:moveTo>
                  <a:pt x="26670" y="984250"/>
                </a:moveTo>
                <a:lnTo>
                  <a:pt x="16510" y="984250"/>
                </a:lnTo>
                <a:lnTo>
                  <a:pt x="16510" y="985520"/>
                </a:lnTo>
                <a:lnTo>
                  <a:pt x="17779" y="985520"/>
                </a:lnTo>
                <a:lnTo>
                  <a:pt x="17779" y="988060"/>
                </a:lnTo>
                <a:lnTo>
                  <a:pt x="19050" y="988060"/>
                </a:lnTo>
                <a:lnTo>
                  <a:pt x="19050" y="990600"/>
                </a:lnTo>
                <a:lnTo>
                  <a:pt x="26670" y="990600"/>
                </a:lnTo>
                <a:lnTo>
                  <a:pt x="26670" y="984250"/>
                </a:lnTo>
                <a:close/>
              </a:path>
              <a:path w="26670" h="1000760">
                <a:moveTo>
                  <a:pt x="26670" y="990600"/>
                </a:moveTo>
                <a:lnTo>
                  <a:pt x="20320" y="990600"/>
                </a:lnTo>
                <a:lnTo>
                  <a:pt x="20320" y="991870"/>
                </a:lnTo>
                <a:lnTo>
                  <a:pt x="21590" y="991870"/>
                </a:lnTo>
                <a:lnTo>
                  <a:pt x="21590" y="994410"/>
                </a:lnTo>
                <a:lnTo>
                  <a:pt x="22860" y="994410"/>
                </a:lnTo>
                <a:lnTo>
                  <a:pt x="2286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000760">
                <a:moveTo>
                  <a:pt x="26670" y="995680"/>
                </a:moveTo>
                <a:lnTo>
                  <a:pt x="24129" y="995680"/>
                </a:lnTo>
                <a:lnTo>
                  <a:pt x="24129" y="998220"/>
                </a:lnTo>
                <a:lnTo>
                  <a:pt x="25400" y="998220"/>
                </a:lnTo>
                <a:lnTo>
                  <a:pt x="25400" y="1000760"/>
                </a:lnTo>
                <a:lnTo>
                  <a:pt x="26670" y="100076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346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600950" y="2936239"/>
            <a:ext cx="27940" cy="1037590"/>
          </a:xfrm>
          <a:custGeom>
            <a:avLst/>
            <a:gdLst/>
            <a:ahLst/>
            <a:cxnLst/>
            <a:rect l="l" t="t" r="r" b="b"/>
            <a:pathLst>
              <a:path w="27940" h="1037589">
                <a:moveTo>
                  <a:pt x="2794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37589">
                <a:moveTo>
                  <a:pt x="0" y="6223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23570"/>
                </a:lnTo>
                <a:lnTo>
                  <a:pt x="0" y="622300"/>
                </a:lnTo>
                <a:close/>
              </a:path>
              <a:path w="27940" h="1037589">
                <a:moveTo>
                  <a:pt x="2794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7940" y="623570"/>
                </a:lnTo>
                <a:lnTo>
                  <a:pt x="27940" y="571500"/>
                </a:lnTo>
                <a:close/>
              </a:path>
              <a:path w="27940" h="1037589">
                <a:moveTo>
                  <a:pt x="2794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1037589">
                <a:moveTo>
                  <a:pt x="2794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495300"/>
                </a:lnTo>
                <a:close/>
              </a:path>
              <a:path w="27940" h="1037589">
                <a:moveTo>
                  <a:pt x="0" y="469900"/>
                </a:moveTo>
                <a:lnTo>
                  <a:pt x="0" y="495300"/>
                </a:lnTo>
                <a:lnTo>
                  <a:pt x="27940" y="4953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1037589">
                <a:moveTo>
                  <a:pt x="2794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037589">
                <a:moveTo>
                  <a:pt x="13970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5770"/>
                </a:lnTo>
                <a:lnTo>
                  <a:pt x="13970" y="445135"/>
                </a:lnTo>
                <a:close/>
              </a:path>
              <a:path w="27940" h="1037589">
                <a:moveTo>
                  <a:pt x="0" y="419100"/>
                </a:moveTo>
                <a:lnTo>
                  <a:pt x="0" y="444500"/>
                </a:lnTo>
                <a:lnTo>
                  <a:pt x="13970" y="445135"/>
                </a:lnTo>
                <a:lnTo>
                  <a:pt x="27940" y="444500"/>
                </a:lnTo>
                <a:lnTo>
                  <a:pt x="27940" y="420370"/>
                </a:lnTo>
                <a:lnTo>
                  <a:pt x="0" y="419100"/>
                </a:lnTo>
                <a:close/>
              </a:path>
              <a:path w="27940" h="1037589">
                <a:moveTo>
                  <a:pt x="0" y="4064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37589">
                <a:moveTo>
                  <a:pt x="0" y="3810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82270"/>
                </a:lnTo>
                <a:lnTo>
                  <a:pt x="0" y="381000"/>
                </a:lnTo>
                <a:close/>
              </a:path>
              <a:path w="27940" h="1037589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1037589">
                <a:moveTo>
                  <a:pt x="2794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37589">
                <a:moveTo>
                  <a:pt x="0" y="266700"/>
                </a:moveTo>
                <a:lnTo>
                  <a:pt x="0" y="355600"/>
                </a:lnTo>
                <a:lnTo>
                  <a:pt x="27940" y="355600"/>
                </a:lnTo>
                <a:lnTo>
                  <a:pt x="27940" y="267970"/>
                </a:lnTo>
                <a:lnTo>
                  <a:pt x="0" y="266700"/>
                </a:lnTo>
                <a:close/>
              </a:path>
              <a:path w="27940" h="1037589">
                <a:moveTo>
                  <a:pt x="2794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1037589">
                <a:moveTo>
                  <a:pt x="2794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1037589">
                <a:moveTo>
                  <a:pt x="2794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52400"/>
                </a:lnTo>
                <a:close/>
              </a:path>
              <a:path w="27940" h="1037589">
                <a:moveTo>
                  <a:pt x="2794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39700"/>
                </a:lnTo>
                <a:close/>
              </a:path>
              <a:path w="27940" h="1037589">
                <a:moveTo>
                  <a:pt x="2794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63500"/>
                </a:lnTo>
                <a:close/>
              </a:path>
              <a:path w="27940" h="1037589">
                <a:moveTo>
                  <a:pt x="2794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50800"/>
                </a:lnTo>
                <a:close/>
              </a:path>
              <a:path w="27940" h="1037589">
                <a:moveTo>
                  <a:pt x="2540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25400"/>
                </a:lnTo>
                <a:lnTo>
                  <a:pt x="25400" y="25400"/>
                </a:lnTo>
                <a:lnTo>
                  <a:pt x="25400" y="12700"/>
                </a:lnTo>
                <a:close/>
              </a:path>
              <a:path w="27940" h="1037589">
                <a:moveTo>
                  <a:pt x="5079" y="0"/>
                </a:moveTo>
                <a:lnTo>
                  <a:pt x="0" y="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1037589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037589">
                <a:moveTo>
                  <a:pt x="2794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85800"/>
                </a:lnTo>
                <a:close/>
              </a:path>
              <a:path w="27940" h="103758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3758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037589">
                <a:moveTo>
                  <a:pt x="2794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0250"/>
                </a:lnTo>
                <a:close/>
              </a:path>
              <a:path w="27940" h="1037589">
                <a:moveTo>
                  <a:pt x="2794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62000"/>
                </a:lnTo>
                <a:close/>
              </a:path>
              <a:path w="27940" h="1037589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1037589">
                <a:moveTo>
                  <a:pt x="2794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81050"/>
                </a:lnTo>
                <a:close/>
              </a:path>
              <a:path w="27940" h="1037589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037589">
                <a:moveTo>
                  <a:pt x="2794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00100"/>
                </a:lnTo>
                <a:close/>
              </a:path>
              <a:path w="27940" h="1037589">
                <a:moveTo>
                  <a:pt x="2794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25500"/>
                </a:lnTo>
                <a:close/>
              </a:path>
              <a:path w="27940" h="1037589">
                <a:moveTo>
                  <a:pt x="2794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895350"/>
                </a:lnTo>
                <a:close/>
              </a:path>
              <a:path w="27940" h="1037589">
                <a:moveTo>
                  <a:pt x="2794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33450"/>
                </a:lnTo>
                <a:close/>
              </a:path>
              <a:path w="27940" h="1037589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037589">
                <a:moveTo>
                  <a:pt x="2794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7940" y="951229"/>
                </a:lnTo>
                <a:lnTo>
                  <a:pt x="27940" y="944880"/>
                </a:lnTo>
                <a:close/>
              </a:path>
              <a:path w="27940" h="1037589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1037589">
                <a:moveTo>
                  <a:pt x="2794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1270" y="989330"/>
                </a:lnTo>
                <a:lnTo>
                  <a:pt x="1270" y="991870"/>
                </a:lnTo>
                <a:lnTo>
                  <a:pt x="2540" y="991870"/>
                </a:lnTo>
                <a:lnTo>
                  <a:pt x="2540" y="993140"/>
                </a:lnTo>
                <a:lnTo>
                  <a:pt x="3809" y="993140"/>
                </a:lnTo>
                <a:lnTo>
                  <a:pt x="3809" y="995680"/>
                </a:lnTo>
                <a:lnTo>
                  <a:pt x="27940" y="995680"/>
                </a:lnTo>
                <a:lnTo>
                  <a:pt x="27940" y="977900"/>
                </a:lnTo>
                <a:close/>
              </a:path>
              <a:path w="27940" h="1037589">
                <a:moveTo>
                  <a:pt x="27940" y="995680"/>
                </a:moveTo>
                <a:lnTo>
                  <a:pt x="5079" y="995680"/>
                </a:lnTo>
                <a:lnTo>
                  <a:pt x="5079" y="998220"/>
                </a:lnTo>
                <a:lnTo>
                  <a:pt x="6350" y="998220"/>
                </a:lnTo>
                <a:lnTo>
                  <a:pt x="6350" y="999490"/>
                </a:lnTo>
                <a:lnTo>
                  <a:pt x="7620" y="999490"/>
                </a:lnTo>
                <a:lnTo>
                  <a:pt x="7620" y="1002030"/>
                </a:lnTo>
                <a:lnTo>
                  <a:pt x="8890" y="1002030"/>
                </a:lnTo>
                <a:lnTo>
                  <a:pt x="8890" y="1003300"/>
                </a:lnTo>
                <a:lnTo>
                  <a:pt x="10159" y="1003300"/>
                </a:lnTo>
                <a:lnTo>
                  <a:pt x="10159" y="1005840"/>
                </a:lnTo>
                <a:lnTo>
                  <a:pt x="11429" y="1005840"/>
                </a:lnTo>
                <a:lnTo>
                  <a:pt x="11429" y="1008380"/>
                </a:lnTo>
                <a:lnTo>
                  <a:pt x="12700" y="1008380"/>
                </a:lnTo>
                <a:lnTo>
                  <a:pt x="12700" y="1010920"/>
                </a:lnTo>
                <a:lnTo>
                  <a:pt x="13970" y="1010920"/>
                </a:lnTo>
                <a:lnTo>
                  <a:pt x="13970" y="1013460"/>
                </a:lnTo>
                <a:lnTo>
                  <a:pt x="15240" y="1013460"/>
                </a:lnTo>
                <a:lnTo>
                  <a:pt x="15240" y="1016000"/>
                </a:lnTo>
                <a:lnTo>
                  <a:pt x="27940" y="1016000"/>
                </a:lnTo>
                <a:lnTo>
                  <a:pt x="27940" y="995680"/>
                </a:lnTo>
                <a:close/>
              </a:path>
              <a:path w="27940" h="1037589">
                <a:moveTo>
                  <a:pt x="27940" y="1016000"/>
                </a:moveTo>
                <a:lnTo>
                  <a:pt x="16509" y="1016000"/>
                </a:lnTo>
                <a:lnTo>
                  <a:pt x="16509" y="1018540"/>
                </a:lnTo>
                <a:lnTo>
                  <a:pt x="17779" y="1018540"/>
                </a:lnTo>
                <a:lnTo>
                  <a:pt x="17779" y="1021080"/>
                </a:lnTo>
                <a:lnTo>
                  <a:pt x="19050" y="1021080"/>
                </a:lnTo>
                <a:lnTo>
                  <a:pt x="19050" y="1022350"/>
                </a:lnTo>
                <a:lnTo>
                  <a:pt x="27940" y="1022350"/>
                </a:lnTo>
                <a:lnTo>
                  <a:pt x="27940" y="1016000"/>
                </a:lnTo>
                <a:close/>
              </a:path>
              <a:path w="27940" h="1037589">
                <a:moveTo>
                  <a:pt x="27940" y="1022350"/>
                </a:moveTo>
                <a:lnTo>
                  <a:pt x="20320" y="1022350"/>
                </a:lnTo>
                <a:lnTo>
                  <a:pt x="20320" y="1024890"/>
                </a:lnTo>
                <a:lnTo>
                  <a:pt x="21590" y="1024890"/>
                </a:lnTo>
                <a:lnTo>
                  <a:pt x="21590" y="1027430"/>
                </a:lnTo>
                <a:lnTo>
                  <a:pt x="22859" y="1027430"/>
                </a:lnTo>
                <a:lnTo>
                  <a:pt x="22859" y="1029970"/>
                </a:lnTo>
                <a:lnTo>
                  <a:pt x="24129" y="1029970"/>
                </a:lnTo>
                <a:lnTo>
                  <a:pt x="24129" y="1032510"/>
                </a:lnTo>
                <a:lnTo>
                  <a:pt x="25400" y="1032510"/>
                </a:lnTo>
                <a:lnTo>
                  <a:pt x="25400" y="1035050"/>
                </a:lnTo>
                <a:lnTo>
                  <a:pt x="27940" y="1035050"/>
                </a:lnTo>
                <a:lnTo>
                  <a:pt x="27940" y="1022350"/>
                </a:lnTo>
                <a:close/>
              </a:path>
              <a:path w="27940" h="1037589">
                <a:moveTo>
                  <a:pt x="27940" y="1035050"/>
                </a:moveTo>
                <a:lnTo>
                  <a:pt x="26670" y="1035050"/>
                </a:lnTo>
                <a:lnTo>
                  <a:pt x="26670" y="1037590"/>
                </a:lnTo>
                <a:lnTo>
                  <a:pt x="27940" y="1037590"/>
                </a:lnTo>
                <a:lnTo>
                  <a:pt x="27940" y="1035050"/>
                </a:lnTo>
                <a:close/>
              </a:path>
            </a:pathLst>
          </a:custGeom>
          <a:solidFill>
            <a:srgbClr val="234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628890" y="2961639"/>
            <a:ext cx="26670" cy="1061720"/>
          </a:xfrm>
          <a:custGeom>
            <a:avLst/>
            <a:gdLst/>
            <a:ahLst/>
            <a:cxnLst/>
            <a:rect l="l" t="t" r="r" b="b"/>
            <a:pathLst>
              <a:path w="26670" h="1061720">
                <a:moveTo>
                  <a:pt x="26669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061720">
                <a:moveTo>
                  <a:pt x="0" y="5969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598170"/>
                </a:lnTo>
                <a:lnTo>
                  <a:pt x="0" y="596900"/>
                </a:lnTo>
                <a:close/>
              </a:path>
              <a:path w="26670" h="1061720">
                <a:moveTo>
                  <a:pt x="26669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69" y="598170"/>
                </a:lnTo>
                <a:lnTo>
                  <a:pt x="26669" y="546100"/>
                </a:lnTo>
                <a:close/>
              </a:path>
              <a:path w="26670" h="1061720">
                <a:moveTo>
                  <a:pt x="26669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69" y="546100"/>
                </a:lnTo>
                <a:lnTo>
                  <a:pt x="26669" y="508000"/>
                </a:lnTo>
                <a:close/>
              </a:path>
              <a:path w="26670" h="1061720">
                <a:moveTo>
                  <a:pt x="26669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469900"/>
                </a:lnTo>
                <a:close/>
              </a:path>
              <a:path w="26670" h="1061720">
                <a:moveTo>
                  <a:pt x="0" y="444500"/>
                </a:moveTo>
                <a:lnTo>
                  <a:pt x="0" y="469900"/>
                </a:lnTo>
                <a:lnTo>
                  <a:pt x="26669" y="469900"/>
                </a:lnTo>
                <a:lnTo>
                  <a:pt x="26669" y="445770"/>
                </a:lnTo>
                <a:lnTo>
                  <a:pt x="0" y="444500"/>
                </a:lnTo>
                <a:close/>
              </a:path>
              <a:path w="26670" h="1061720">
                <a:moveTo>
                  <a:pt x="26669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431800"/>
                </a:lnTo>
                <a:close/>
              </a:path>
              <a:path w="26670" h="1061720">
                <a:moveTo>
                  <a:pt x="13334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69" y="431800"/>
                </a:lnTo>
                <a:lnTo>
                  <a:pt x="26669" y="420370"/>
                </a:lnTo>
                <a:lnTo>
                  <a:pt x="13334" y="419735"/>
                </a:lnTo>
                <a:close/>
              </a:path>
              <a:path w="26670" h="1061720">
                <a:moveTo>
                  <a:pt x="0" y="393700"/>
                </a:moveTo>
                <a:lnTo>
                  <a:pt x="0" y="419100"/>
                </a:lnTo>
                <a:lnTo>
                  <a:pt x="13334" y="419735"/>
                </a:lnTo>
                <a:lnTo>
                  <a:pt x="26669" y="419100"/>
                </a:lnTo>
                <a:lnTo>
                  <a:pt x="26669" y="394970"/>
                </a:lnTo>
                <a:lnTo>
                  <a:pt x="0" y="393700"/>
                </a:lnTo>
                <a:close/>
              </a:path>
              <a:path w="26670" h="1061720">
                <a:moveTo>
                  <a:pt x="0" y="381000"/>
                </a:moveTo>
                <a:lnTo>
                  <a:pt x="0" y="393700"/>
                </a:lnTo>
                <a:lnTo>
                  <a:pt x="26669" y="393700"/>
                </a:lnTo>
                <a:lnTo>
                  <a:pt x="26669" y="382270"/>
                </a:lnTo>
                <a:lnTo>
                  <a:pt x="0" y="381000"/>
                </a:lnTo>
                <a:close/>
              </a:path>
              <a:path w="26670" h="1061720">
                <a:moveTo>
                  <a:pt x="0" y="355600"/>
                </a:moveTo>
                <a:lnTo>
                  <a:pt x="0" y="381000"/>
                </a:lnTo>
                <a:lnTo>
                  <a:pt x="26669" y="381000"/>
                </a:lnTo>
                <a:lnTo>
                  <a:pt x="26669" y="356870"/>
                </a:lnTo>
                <a:lnTo>
                  <a:pt x="0" y="355600"/>
                </a:lnTo>
                <a:close/>
              </a:path>
              <a:path w="26670" h="1061720">
                <a:moveTo>
                  <a:pt x="2666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42900"/>
                </a:lnTo>
                <a:close/>
              </a:path>
              <a:path w="26670" h="1061720">
                <a:moveTo>
                  <a:pt x="26669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1061720">
                <a:moveTo>
                  <a:pt x="0" y="241300"/>
                </a:moveTo>
                <a:lnTo>
                  <a:pt x="0" y="330200"/>
                </a:lnTo>
                <a:lnTo>
                  <a:pt x="26669" y="330200"/>
                </a:lnTo>
                <a:lnTo>
                  <a:pt x="26669" y="242570"/>
                </a:lnTo>
                <a:lnTo>
                  <a:pt x="0" y="241300"/>
                </a:lnTo>
                <a:close/>
              </a:path>
              <a:path w="26670" h="1061720">
                <a:moveTo>
                  <a:pt x="26669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15900"/>
                </a:lnTo>
                <a:close/>
              </a:path>
              <a:path w="26670" h="1061720">
                <a:moveTo>
                  <a:pt x="26669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69" y="215900"/>
                </a:lnTo>
                <a:lnTo>
                  <a:pt x="26669" y="165100"/>
                </a:lnTo>
                <a:close/>
              </a:path>
              <a:path w="26670" h="1061720">
                <a:moveTo>
                  <a:pt x="26669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27000"/>
                </a:lnTo>
                <a:close/>
              </a:path>
              <a:path w="26670" h="1061720">
                <a:moveTo>
                  <a:pt x="26669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69" y="127000"/>
                </a:lnTo>
                <a:lnTo>
                  <a:pt x="26669" y="114300"/>
                </a:lnTo>
                <a:close/>
              </a:path>
              <a:path w="26670" h="1061720">
                <a:moveTo>
                  <a:pt x="26669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69" y="114300"/>
                </a:lnTo>
                <a:lnTo>
                  <a:pt x="26669" y="38100"/>
                </a:lnTo>
                <a:close/>
              </a:path>
              <a:path w="26670" h="1061720">
                <a:moveTo>
                  <a:pt x="26669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1061720">
                <a:moveTo>
                  <a:pt x="17779" y="0"/>
                </a:moveTo>
                <a:lnTo>
                  <a:pt x="0" y="0"/>
                </a:lnTo>
                <a:lnTo>
                  <a:pt x="0" y="25400"/>
                </a:lnTo>
                <a:lnTo>
                  <a:pt x="26669" y="25400"/>
                </a:lnTo>
                <a:lnTo>
                  <a:pt x="2666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1061720">
                <a:moveTo>
                  <a:pt x="26669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47700"/>
                </a:lnTo>
                <a:close/>
              </a:path>
              <a:path w="26670" h="1061720">
                <a:moveTo>
                  <a:pt x="26669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0400"/>
                </a:lnTo>
                <a:close/>
              </a:path>
              <a:path w="26670" h="1061720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06172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061720">
                <a:moveTo>
                  <a:pt x="26669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4850"/>
                </a:lnTo>
                <a:close/>
              </a:path>
              <a:path w="26670" h="1061720">
                <a:moveTo>
                  <a:pt x="2666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6600"/>
                </a:lnTo>
                <a:close/>
              </a:path>
              <a:path w="26670" h="1061720">
                <a:moveTo>
                  <a:pt x="2666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69" y="755650"/>
                </a:lnTo>
                <a:lnTo>
                  <a:pt x="26669" y="742950"/>
                </a:lnTo>
                <a:close/>
              </a:path>
              <a:path w="26670" h="1061720">
                <a:moveTo>
                  <a:pt x="26669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755650"/>
                </a:lnTo>
                <a:close/>
              </a:path>
              <a:path w="26670" h="1061720">
                <a:moveTo>
                  <a:pt x="26669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69" y="774700"/>
                </a:lnTo>
                <a:lnTo>
                  <a:pt x="26669" y="762000"/>
                </a:lnTo>
                <a:close/>
              </a:path>
              <a:path w="26670" h="1061720">
                <a:moveTo>
                  <a:pt x="26669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74700"/>
                </a:lnTo>
                <a:close/>
              </a:path>
              <a:path w="26670" h="1061720">
                <a:moveTo>
                  <a:pt x="26669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69" y="869950"/>
                </a:lnTo>
                <a:lnTo>
                  <a:pt x="26669" y="800100"/>
                </a:lnTo>
                <a:close/>
              </a:path>
              <a:path w="26670" h="1061720">
                <a:moveTo>
                  <a:pt x="26669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869950"/>
                </a:lnTo>
                <a:close/>
              </a:path>
              <a:path w="26670" h="1061720">
                <a:moveTo>
                  <a:pt x="26669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69" y="913130"/>
                </a:lnTo>
                <a:lnTo>
                  <a:pt x="26669" y="908050"/>
                </a:lnTo>
                <a:close/>
              </a:path>
              <a:path w="26670" h="1061720">
                <a:moveTo>
                  <a:pt x="26669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13130"/>
                </a:lnTo>
                <a:close/>
              </a:path>
              <a:path w="26670" h="1061720">
                <a:moveTo>
                  <a:pt x="26669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69" y="925829"/>
                </a:lnTo>
                <a:lnTo>
                  <a:pt x="26669" y="919480"/>
                </a:lnTo>
                <a:close/>
              </a:path>
              <a:path w="26670" h="1061720">
                <a:moveTo>
                  <a:pt x="26669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69" y="952500"/>
                </a:lnTo>
                <a:lnTo>
                  <a:pt x="26669" y="925830"/>
                </a:lnTo>
                <a:close/>
              </a:path>
              <a:path w="26670" h="1061720">
                <a:moveTo>
                  <a:pt x="26669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52500"/>
                </a:lnTo>
                <a:close/>
              </a:path>
              <a:path w="26670" h="1061720">
                <a:moveTo>
                  <a:pt x="2666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69" y="977899"/>
                </a:lnTo>
                <a:lnTo>
                  <a:pt x="26669" y="970280"/>
                </a:lnTo>
                <a:close/>
              </a:path>
              <a:path w="26670" h="1061720">
                <a:moveTo>
                  <a:pt x="26669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69" y="990600"/>
                </a:lnTo>
                <a:lnTo>
                  <a:pt x="26669" y="977900"/>
                </a:lnTo>
                <a:close/>
              </a:path>
              <a:path w="26670" h="1061720">
                <a:moveTo>
                  <a:pt x="26669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90600"/>
                </a:lnTo>
                <a:close/>
              </a:path>
              <a:path w="26670" h="1061720">
                <a:moveTo>
                  <a:pt x="26669" y="996950"/>
                </a:moveTo>
                <a:lnTo>
                  <a:pt x="0" y="996950"/>
                </a:lnTo>
                <a:lnTo>
                  <a:pt x="0" y="1014730"/>
                </a:lnTo>
                <a:lnTo>
                  <a:pt x="1269" y="1014730"/>
                </a:lnTo>
                <a:lnTo>
                  <a:pt x="1269" y="1016000"/>
                </a:lnTo>
                <a:lnTo>
                  <a:pt x="2539" y="1016000"/>
                </a:lnTo>
                <a:lnTo>
                  <a:pt x="2539" y="1018540"/>
                </a:lnTo>
                <a:lnTo>
                  <a:pt x="3809" y="1018540"/>
                </a:lnTo>
                <a:lnTo>
                  <a:pt x="3809" y="1021080"/>
                </a:lnTo>
                <a:lnTo>
                  <a:pt x="5079" y="1021080"/>
                </a:lnTo>
                <a:lnTo>
                  <a:pt x="5079" y="1023620"/>
                </a:lnTo>
                <a:lnTo>
                  <a:pt x="6350" y="1023620"/>
                </a:lnTo>
                <a:lnTo>
                  <a:pt x="6350" y="1026160"/>
                </a:lnTo>
                <a:lnTo>
                  <a:pt x="7619" y="1026160"/>
                </a:lnTo>
                <a:lnTo>
                  <a:pt x="7619" y="1028700"/>
                </a:lnTo>
                <a:lnTo>
                  <a:pt x="8889" y="1028700"/>
                </a:lnTo>
                <a:lnTo>
                  <a:pt x="8889" y="1031240"/>
                </a:lnTo>
                <a:lnTo>
                  <a:pt x="10159" y="1031240"/>
                </a:lnTo>
                <a:lnTo>
                  <a:pt x="10159" y="1033780"/>
                </a:lnTo>
                <a:lnTo>
                  <a:pt x="11429" y="1033780"/>
                </a:lnTo>
                <a:lnTo>
                  <a:pt x="11429" y="1035050"/>
                </a:lnTo>
                <a:lnTo>
                  <a:pt x="12700" y="1035050"/>
                </a:lnTo>
                <a:lnTo>
                  <a:pt x="12700" y="1037590"/>
                </a:lnTo>
                <a:lnTo>
                  <a:pt x="13969" y="1037590"/>
                </a:lnTo>
                <a:lnTo>
                  <a:pt x="13969" y="1040130"/>
                </a:lnTo>
                <a:lnTo>
                  <a:pt x="26669" y="1040130"/>
                </a:lnTo>
                <a:lnTo>
                  <a:pt x="26669" y="996950"/>
                </a:lnTo>
                <a:close/>
              </a:path>
              <a:path w="26670" h="1061720">
                <a:moveTo>
                  <a:pt x="26669" y="1040130"/>
                </a:moveTo>
                <a:lnTo>
                  <a:pt x="15239" y="1040130"/>
                </a:lnTo>
                <a:lnTo>
                  <a:pt x="15239" y="1042670"/>
                </a:lnTo>
                <a:lnTo>
                  <a:pt x="16509" y="1042670"/>
                </a:lnTo>
                <a:lnTo>
                  <a:pt x="16509" y="1045210"/>
                </a:lnTo>
                <a:lnTo>
                  <a:pt x="17779" y="1045210"/>
                </a:lnTo>
                <a:lnTo>
                  <a:pt x="17779" y="1047750"/>
                </a:lnTo>
                <a:lnTo>
                  <a:pt x="26669" y="1047750"/>
                </a:lnTo>
                <a:lnTo>
                  <a:pt x="26669" y="1040130"/>
                </a:lnTo>
                <a:close/>
              </a:path>
              <a:path w="26670" h="1061720">
                <a:moveTo>
                  <a:pt x="26669" y="1047750"/>
                </a:moveTo>
                <a:lnTo>
                  <a:pt x="19050" y="1047750"/>
                </a:lnTo>
                <a:lnTo>
                  <a:pt x="19050" y="1050290"/>
                </a:lnTo>
                <a:lnTo>
                  <a:pt x="20319" y="1050290"/>
                </a:lnTo>
                <a:lnTo>
                  <a:pt x="20319" y="1052830"/>
                </a:lnTo>
                <a:lnTo>
                  <a:pt x="21589" y="1052830"/>
                </a:lnTo>
                <a:lnTo>
                  <a:pt x="21589" y="1054100"/>
                </a:lnTo>
                <a:lnTo>
                  <a:pt x="26669" y="1054100"/>
                </a:lnTo>
                <a:lnTo>
                  <a:pt x="26669" y="1047750"/>
                </a:lnTo>
                <a:close/>
              </a:path>
              <a:path w="26670" h="1061720">
                <a:moveTo>
                  <a:pt x="26669" y="1054100"/>
                </a:moveTo>
                <a:lnTo>
                  <a:pt x="22859" y="1054100"/>
                </a:lnTo>
                <a:lnTo>
                  <a:pt x="22859" y="1056640"/>
                </a:lnTo>
                <a:lnTo>
                  <a:pt x="24129" y="1056640"/>
                </a:lnTo>
                <a:lnTo>
                  <a:pt x="24129" y="1059180"/>
                </a:lnTo>
                <a:lnTo>
                  <a:pt x="26669" y="1059180"/>
                </a:lnTo>
                <a:lnTo>
                  <a:pt x="26669" y="1054100"/>
                </a:lnTo>
                <a:close/>
              </a:path>
              <a:path w="26670" h="1061720">
                <a:moveTo>
                  <a:pt x="26669" y="1059180"/>
                </a:moveTo>
                <a:lnTo>
                  <a:pt x="25400" y="1059180"/>
                </a:lnTo>
                <a:lnTo>
                  <a:pt x="25400" y="1061720"/>
                </a:lnTo>
                <a:lnTo>
                  <a:pt x="26669" y="1061720"/>
                </a:lnTo>
                <a:lnTo>
                  <a:pt x="26669" y="105918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655559" y="2974339"/>
            <a:ext cx="27940" cy="1101090"/>
          </a:xfrm>
          <a:custGeom>
            <a:avLst/>
            <a:gdLst/>
            <a:ahLst/>
            <a:cxnLst/>
            <a:rect l="l" t="t" r="r" b="b"/>
            <a:pathLst>
              <a:path w="27940" h="1101089">
                <a:moveTo>
                  <a:pt x="12700" y="0"/>
                </a:moveTo>
                <a:lnTo>
                  <a:pt x="0" y="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10108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101089">
                <a:moveTo>
                  <a:pt x="27940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47700"/>
                </a:lnTo>
                <a:close/>
              </a:path>
              <a:path w="27940" h="110108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0108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101089">
                <a:moveTo>
                  <a:pt x="27940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2150"/>
                </a:lnTo>
                <a:close/>
              </a:path>
              <a:path w="27940" h="1101089">
                <a:moveTo>
                  <a:pt x="2794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23900"/>
                </a:lnTo>
                <a:close/>
              </a:path>
              <a:path w="27940" h="1101089">
                <a:moveTo>
                  <a:pt x="2794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0250"/>
                </a:lnTo>
                <a:close/>
              </a:path>
              <a:path w="27940" h="1101089">
                <a:moveTo>
                  <a:pt x="27940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7940" y="749299"/>
                </a:lnTo>
                <a:lnTo>
                  <a:pt x="27940" y="742950"/>
                </a:lnTo>
                <a:close/>
              </a:path>
              <a:path w="27940" h="1101089">
                <a:moveTo>
                  <a:pt x="2794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49300"/>
                </a:lnTo>
                <a:close/>
              </a:path>
              <a:path w="27940" h="1101089">
                <a:moveTo>
                  <a:pt x="27940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2000"/>
                </a:lnTo>
                <a:close/>
              </a:path>
              <a:path w="27940" h="1101089">
                <a:moveTo>
                  <a:pt x="27940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787400"/>
                </a:lnTo>
                <a:close/>
              </a:path>
              <a:path w="27940" h="1101089">
                <a:moveTo>
                  <a:pt x="27940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57250"/>
                </a:lnTo>
                <a:close/>
              </a:path>
              <a:path w="27940" h="1101089">
                <a:moveTo>
                  <a:pt x="27940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95350"/>
                </a:lnTo>
                <a:close/>
              </a:path>
              <a:path w="27940" h="1101089">
                <a:moveTo>
                  <a:pt x="2794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900430"/>
                </a:lnTo>
                <a:close/>
              </a:path>
              <a:path w="27940" h="1101089">
                <a:moveTo>
                  <a:pt x="27940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906780"/>
                </a:lnTo>
                <a:close/>
              </a:path>
              <a:path w="27940" h="1101089">
                <a:moveTo>
                  <a:pt x="27940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13130"/>
                </a:lnTo>
                <a:close/>
              </a:path>
              <a:path w="27940" h="1101089">
                <a:moveTo>
                  <a:pt x="27940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7940" y="957580"/>
                </a:lnTo>
                <a:lnTo>
                  <a:pt x="27940" y="939800"/>
                </a:lnTo>
                <a:close/>
              </a:path>
              <a:path w="27940" h="1101089">
                <a:moveTo>
                  <a:pt x="2794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57580"/>
                </a:lnTo>
                <a:close/>
              </a:path>
              <a:path w="27940" h="1101089">
                <a:moveTo>
                  <a:pt x="27940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65200"/>
                </a:lnTo>
                <a:close/>
              </a:path>
              <a:path w="27940" h="1101089">
                <a:moveTo>
                  <a:pt x="27940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7900"/>
                </a:lnTo>
                <a:close/>
              </a:path>
              <a:path w="27940" h="1101089">
                <a:moveTo>
                  <a:pt x="27940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84250"/>
                </a:lnTo>
                <a:close/>
              </a:path>
              <a:path w="27940" h="1101089">
                <a:moveTo>
                  <a:pt x="27940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7940" y="1035050"/>
                </a:lnTo>
                <a:lnTo>
                  <a:pt x="27940" y="1027430"/>
                </a:lnTo>
                <a:close/>
              </a:path>
              <a:path w="27940" h="1101089">
                <a:moveTo>
                  <a:pt x="27940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35050"/>
                </a:lnTo>
                <a:close/>
              </a:path>
              <a:path w="27940" h="1101089">
                <a:moveTo>
                  <a:pt x="27940" y="1041400"/>
                </a:moveTo>
                <a:lnTo>
                  <a:pt x="0" y="1041400"/>
                </a:lnTo>
                <a:lnTo>
                  <a:pt x="0" y="1051560"/>
                </a:lnTo>
                <a:lnTo>
                  <a:pt x="1270" y="1051560"/>
                </a:lnTo>
                <a:lnTo>
                  <a:pt x="1270" y="1054100"/>
                </a:lnTo>
                <a:lnTo>
                  <a:pt x="27940" y="1054100"/>
                </a:lnTo>
                <a:lnTo>
                  <a:pt x="27940" y="1041400"/>
                </a:lnTo>
                <a:close/>
              </a:path>
              <a:path w="27940" h="1101089">
                <a:moveTo>
                  <a:pt x="27940" y="1054100"/>
                </a:moveTo>
                <a:lnTo>
                  <a:pt x="2540" y="1054100"/>
                </a:lnTo>
                <a:lnTo>
                  <a:pt x="2540" y="1056640"/>
                </a:lnTo>
                <a:lnTo>
                  <a:pt x="3810" y="1056640"/>
                </a:lnTo>
                <a:lnTo>
                  <a:pt x="3810" y="1059180"/>
                </a:lnTo>
                <a:lnTo>
                  <a:pt x="5080" y="1059180"/>
                </a:lnTo>
                <a:lnTo>
                  <a:pt x="5080" y="1060450"/>
                </a:lnTo>
                <a:lnTo>
                  <a:pt x="27940" y="1060450"/>
                </a:lnTo>
                <a:lnTo>
                  <a:pt x="27940" y="1054100"/>
                </a:lnTo>
                <a:close/>
              </a:path>
              <a:path w="27940" h="1101089">
                <a:moveTo>
                  <a:pt x="27940" y="1060450"/>
                </a:moveTo>
                <a:lnTo>
                  <a:pt x="6350" y="1060450"/>
                </a:lnTo>
                <a:lnTo>
                  <a:pt x="6350" y="1062990"/>
                </a:lnTo>
                <a:lnTo>
                  <a:pt x="7620" y="1062990"/>
                </a:lnTo>
                <a:lnTo>
                  <a:pt x="7620" y="1065530"/>
                </a:lnTo>
                <a:lnTo>
                  <a:pt x="8890" y="1065530"/>
                </a:lnTo>
                <a:lnTo>
                  <a:pt x="8890" y="1068070"/>
                </a:lnTo>
                <a:lnTo>
                  <a:pt x="10160" y="1068070"/>
                </a:lnTo>
                <a:lnTo>
                  <a:pt x="10160" y="1070610"/>
                </a:lnTo>
                <a:lnTo>
                  <a:pt x="11430" y="1070610"/>
                </a:lnTo>
                <a:lnTo>
                  <a:pt x="11430" y="1073150"/>
                </a:lnTo>
                <a:lnTo>
                  <a:pt x="27940" y="1073150"/>
                </a:lnTo>
                <a:lnTo>
                  <a:pt x="27940" y="1060450"/>
                </a:lnTo>
                <a:close/>
              </a:path>
              <a:path w="27940" h="1101089">
                <a:moveTo>
                  <a:pt x="27940" y="1073150"/>
                </a:moveTo>
                <a:lnTo>
                  <a:pt x="12700" y="1073150"/>
                </a:lnTo>
                <a:lnTo>
                  <a:pt x="12700" y="1075690"/>
                </a:lnTo>
                <a:lnTo>
                  <a:pt x="13970" y="1075690"/>
                </a:lnTo>
                <a:lnTo>
                  <a:pt x="13970" y="1078230"/>
                </a:lnTo>
                <a:lnTo>
                  <a:pt x="27940" y="1078230"/>
                </a:lnTo>
                <a:lnTo>
                  <a:pt x="27940" y="1073150"/>
                </a:lnTo>
                <a:close/>
              </a:path>
              <a:path w="27940" h="1101089">
                <a:moveTo>
                  <a:pt x="27940" y="1078230"/>
                </a:moveTo>
                <a:lnTo>
                  <a:pt x="15240" y="1078230"/>
                </a:lnTo>
                <a:lnTo>
                  <a:pt x="15240" y="1080770"/>
                </a:lnTo>
                <a:lnTo>
                  <a:pt x="16510" y="1080770"/>
                </a:lnTo>
                <a:lnTo>
                  <a:pt x="16510" y="1082040"/>
                </a:lnTo>
                <a:lnTo>
                  <a:pt x="17780" y="1082040"/>
                </a:lnTo>
                <a:lnTo>
                  <a:pt x="17780" y="1084580"/>
                </a:lnTo>
                <a:lnTo>
                  <a:pt x="27940" y="1084580"/>
                </a:lnTo>
                <a:lnTo>
                  <a:pt x="27940" y="1078230"/>
                </a:lnTo>
                <a:close/>
              </a:path>
              <a:path w="27940" h="1101089">
                <a:moveTo>
                  <a:pt x="27940" y="1084580"/>
                </a:moveTo>
                <a:lnTo>
                  <a:pt x="19050" y="1084580"/>
                </a:lnTo>
                <a:lnTo>
                  <a:pt x="19050" y="1087120"/>
                </a:lnTo>
                <a:lnTo>
                  <a:pt x="20320" y="1087120"/>
                </a:lnTo>
                <a:lnTo>
                  <a:pt x="20320" y="1089660"/>
                </a:lnTo>
                <a:lnTo>
                  <a:pt x="21590" y="1089660"/>
                </a:lnTo>
                <a:lnTo>
                  <a:pt x="21590" y="1092200"/>
                </a:lnTo>
                <a:lnTo>
                  <a:pt x="27940" y="1092200"/>
                </a:lnTo>
                <a:lnTo>
                  <a:pt x="27940" y="1084580"/>
                </a:lnTo>
                <a:close/>
              </a:path>
              <a:path w="27940" h="1101089">
                <a:moveTo>
                  <a:pt x="27940" y="1092200"/>
                </a:moveTo>
                <a:lnTo>
                  <a:pt x="22860" y="1092200"/>
                </a:lnTo>
                <a:lnTo>
                  <a:pt x="22860" y="1094740"/>
                </a:lnTo>
                <a:lnTo>
                  <a:pt x="24130" y="1094740"/>
                </a:lnTo>
                <a:lnTo>
                  <a:pt x="24130" y="1097280"/>
                </a:lnTo>
                <a:lnTo>
                  <a:pt x="27940" y="1097280"/>
                </a:lnTo>
                <a:lnTo>
                  <a:pt x="27940" y="1092200"/>
                </a:lnTo>
                <a:close/>
              </a:path>
              <a:path w="27940" h="1101089">
                <a:moveTo>
                  <a:pt x="27940" y="1097280"/>
                </a:moveTo>
                <a:lnTo>
                  <a:pt x="25400" y="1097280"/>
                </a:lnTo>
                <a:lnTo>
                  <a:pt x="25400" y="1099820"/>
                </a:lnTo>
                <a:lnTo>
                  <a:pt x="26670" y="1099820"/>
                </a:lnTo>
                <a:lnTo>
                  <a:pt x="26670" y="1101090"/>
                </a:lnTo>
                <a:lnTo>
                  <a:pt x="27940" y="1101090"/>
                </a:lnTo>
                <a:lnTo>
                  <a:pt x="27940" y="1097280"/>
                </a:lnTo>
                <a:close/>
              </a:path>
            </a:pathLst>
          </a:custGeom>
          <a:solidFill>
            <a:srgbClr val="2244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683500" y="2987039"/>
            <a:ext cx="27940" cy="1141730"/>
          </a:xfrm>
          <a:custGeom>
            <a:avLst/>
            <a:gdLst/>
            <a:ahLst/>
            <a:cxnLst/>
            <a:rect l="l" t="t" r="r" b="b"/>
            <a:pathLst>
              <a:path w="27940" h="1141729">
                <a:moveTo>
                  <a:pt x="5079" y="0"/>
                </a:moveTo>
                <a:lnTo>
                  <a:pt x="0" y="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80" y="12700"/>
                </a:lnTo>
                <a:lnTo>
                  <a:pt x="5079" y="0"/>
                </a:lnTo>
                <a:close/>
              </a:path>
              <a:path w="27940" h="1141729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1141729">
                <a:moveTo>
                  <a:pt x="27940" y="635000"/>
                </a:moveTo>
                <a:lnTo>
                  <a:pt x="0" y="635000"/>
                </a:lnTo>
                <a:lnTo>
                  <a:pt x="0" y="654050"/>
                </a:lnTo>
                <a:lnTo>
                  <a:pt x="27940" y="654050"/>
                </a:lnTo>
                <a:lnTo>
                  <a:pt x="27940" y="635000"/>
                </a:lnTo>
                <a:close/>
              </a:path>
              <a:path w="27940" h="1141729">
                <a:moveTo>
                  <a:pt x="2794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54050"/>
                </a:lnTo>
                <a:close/>
              </a:path>
              <a:path w="27940" h="114172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41729">
                <a:moveTo>
                  <a:pt x="27940" y="679450"/>
                </a:moveTo>
                <a:lnTo>
                  <a:pt x="0" y="67945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79450"/>
                </a:lnTo>
                <a:close/>
              </a:path>
              <a:path w="27940" h="1141729">
                <a:moveTo>
                  <a:pt x="2794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11200"/>
                </a:lnTo>
                <a:close/>
              </a:path>
              <a:path w="27940" h="114172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141729">
                <a:moveTo>
                  <a:pt x="27940" y="730250"/>
                </a:moveTo>
                <a:lnTo>
                  <a:pt x="0" y="73025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30250"/>
                </a:lnTo>
                <a:close/>
              </a:path>
              <a:path w="27940" h="1141729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1141729">
                <a:moveTo>
                  <a:pt x="27940" y="749300"/>
                </a:moveTo>
                <a:lnTo>
                  <a:pt x="0" y="74930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9300"/>
                </a:lnTo>
                <a:close/>
              </a:path>
              <a:path w="27940" h="1141729">
                <a:moveTo>
                  <a:pt x="27940" y="774700"/>
                </a:moveTo>
                <a:lnTo>
                  <a:pt x="0" y="77470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774700"/>
                </a:lnTo>
                <a:close/>
              </a:path>
              <a:path w="27940" h="1141729">
                <a:moveTo>
                  <a:pt x="27940" y="844550"/>
                </a:moveTo>
                <a:lnTo>
                  <a:pt x="0" y="84455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44550"/>
                </a:lnTo>
                <a:close/>
              </a:path>
              <a:path w="27940" h="1141729">
                <a:moveTo>
                  <a:pt x="27940" y="882650"/>
                </a:moveTo>
                <a:lnTo>
                  <a:pt x="0" y="882650"/>
                </a:lnTo>
                <a:lnTo>
                  <a:pt x="0" y="887730"/>
                </a:lnTo>
                <a:lnTo>
                  <a:pt x="27940" y="887730"/>
                </a:lnTo>
                <a:lnTo>
                  <a:pt x="27940" y="882650"/>
                </a:lnTo>
                <a:close/>
              </a:path>
              <a:path w="27940" h="1141729">
                <a:moveTo>
                  <a:pt x="2794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7730"/>
                </a:lnTo>
                <a:close/>
              </a:path>
              <a:path w="27940" h="1141729">
                <a:moveTo>
                  <a:pt x="27940" y="894080"/>
                </a:moveTo>
                <a:lnTo>
                  <a:pt x="0" y="894080"/>
                </a:lnTo>
                <a:lnTo>
                  <a:pt x="0" y="900429"/>
                </a:lnTo>
                <a:lnTo>
                  <a:pt x="27940" y="900429"/>
                </a:lnTo>
                <a:lnTo>
                  <a:pt x="27940" y="894080"/>
                </a:lnTo>
                <a:close/>
              </a:path>
              <a:path w="27940" h="1141729">
                <a:moveTo>
                  <a:pt x="27940" y="900430"/>
                </a:moveTo>
                <a:lnTo>
                  <a:pt x="0" y="90043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00430"/>
                </a:lnTo>
                <a:close/>
              </a:path>
              <a:path w="27940" h="1141729">
                <a:moveTo>
                  <a:pt x="27940" y="927100"/>
                </a:moveTo>
                <a:lnTo>
                  <a:pt x="0" y="92710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27100"/>
                </a:lnTo>
                <a:close/>
              </a:path>
              <a:path w="27940" h="1141729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141729">
                <a:moveTo>
                  <a:pt x="27940" y="952500"/>
                </a:moveTo>
                <a:lnTo>
                  <a:pt x="0" y="95250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52500"/>
                </a:lnTo>
                <a:close/>
              </a:path>
              <a:path w="27940" h="1141729">
                <a:moveTo>
                  <a:pt x="27940" y="965200"/>
                </a:moveTo>
                <a:lnTo>
                  <a:pt x="0" y="965200"/>
                </a:lnTo>
                <a:lnTo>
                  <a:pt x="0" y="971550"/>
                </a:lnTo>
                <a:lnTo>
                  <a:pt x="27940" y="971550"/>
                </a:lnTo>
                <a:lnTo>
                  <a:pt x="27940" y="965200"/>
                </a:lnTo>
                <a:close/>
              </a:path>
              <a:path w="27940" h="1141729">
                <a:moveTo>
                  <a:pt x="27940" y="971550"/>
                </a:moveTo>
                <a:lnTo>
                  <a:pt x="0" y="97155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971550"/>
                </a:lnTo>
                <a:close/>
              </a:path>
              <a:path w="27940" h="1141729">
                <a:moveTo>
                  <a:pt x="27940" y="1014730"/>
                </a:moveTo>
                <a:lnTo>
                  <a:pt x="0" y="101473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1014730"/>
                </a:lnTo>
                <a:close/>
              </a:path>
              <a:path w="27940" h="1141729">
                <a:moveTo>
                  <a:pt x="27940" y="1022350"/>
                </a:moveTo>
                <a:lnTo>
                  <a:pt x="0" y="102235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22350"/>
                </a:lnTo>
                <a:close/>
              </a:path>
              <a:path w="27940" h="1141729">
                <a:moveTo>
                  <a:pt x="27940" y="1028700"/>
                </a:moveTo>
                <a:lnTo>
                  <a:pt x="0" y="102870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28700"/>
                </a:lnTo>
                <a:close/>
              </a:path>
              <a:path w="27940" h="1141729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141729">
                <a:moveTo>
                  <a:pt x="27940" y="1071880"/>
                </a:moveTo>
                <a:lnTo>
                  <a:pt x="0" y="1071880"/>
                </a:lnTo>
                <a:lnTo>
                  <a:pt x="0" y="1090930"/>
                </a:lnTo>
                <a:lnTo>
                  <a:pt x="1270" y="1090930"/>
                </a:lnTo>
                <a:lnTo>
                  <a:pt x="1270" y="1093470"/>
                </a:lnTo>
                <a:lnTo>
                  <a:pt x="2540" y="1093470"/>
                </a:lnTo>
                <a:lnTo>
                  <a:pt x="2540" y="1096010"/>
                </a:lnTo>
                <a:lnTo>
                  <a:pt x="3809" y="1096010"/>
                </a:lnTo>
                <a:lnTo>
                  <a:pt x="3809" y="1098550"/>
                </a:lnTo>
                <a:lnTo>
                  <a:pt x="5079" y="1098550"/>
                </a:lnTo>
                <a:lnTo>
                  <a:pt x="5079" y="1101090"/>
                </a:lnTo>
                <a:lnTo>
                  <a:pt x="6350" y="1101090"/>
                </a:lnTo>
                <a:lnTo>
                  <a:pt x="6350" y="1103630"/>
                </a:lnTo>
                <a:lnTo>
                  <a:pt x="27940" y="1103630"/>
                </a:lnTo>
                <a:lnTo>
                  <a:pt x="27940" y="1071880"/>
                </a:lnTo>
                <a:close/>
              </a:path>
              <a:path w="27940" h="1141729">
                <a:moveTo>
                  <a:pt x="27940" y="1103630"/>
                </a:moveTo>
                <a:lnTo>
                  <a:pt x="7620" y="1103630"/>
                </a:lnTo>
                <a:lnTo>
                  <a:pt x="7620" y="1106170"/>
                </a:lnTo>
                <a:lnTo>
                  <a:pt x="8890" y="1106170"/>
                </a:lnTo>
                <a:lnTo>
                  <a:pt x="8890" y="1107440"/>
                </a:lnTo>
                <a:lnTo>
                  <a:pt x="10159" y="1107440"/>
                </a:lnTo>
                <a:lnTo>
                  <a:pt x="10159" y="1109980"/>
                </a:lnTo>
                <a:lnTo>
                  <a:pt x="27940" y="1109980"/>
                </a:lnTo>
                <a:lnTo>
                  <a:pt x="27940" y="1103630"/>
                </a:lnTo>
                <a:close/>
              </a:path>
              <a:path w="27940" h="1141729">
                <a:moveTo>
                  <a:pt x="27940" y="1109980"/>
                </a:moveTo>
                <a:lnTo>
                  <a:pt x="11429" y="1109980"/>
                </a:lnTo>
                <a:lnTo>
                  <a:pt x="11429" y="1112520"/>
                </a:lnTo>
                <a:lnTo>
                  <a:pt x="12700" y="1112520"/>
                </a:lnTo>
                <a:lnTo>
                  <a:pt x="12700" y="1115060"/>
                </a:lnTo>
                <a:lnTo>
                  <a:pt x="13970" y="1115060"/>
                </a:lnTo>
                <a:lnTo>
                  <a:pt x="13970" y="1117600"/>
                </a:lnTo>
                <a:lnTo>
                  <a:pt x="27940" y="1117600"/>
                </a:lnTo>
                <a:lnTo>
                  <a:pt x="27940" y="1109980"/>
                </a:lnTo>
                <a:close/>
              </a:path>
              <a:path w="27940" h="1141729">
                <a:moveTo>
                  <a:pt x="27940" y="1117600"/>
                </a:moveTo>
                <a:lnTo>
                  <a:pt x="15240" y="1117600"/>
                </a:lnTo>
                <a:lnTo>
                  <a:pt x="15240" y="1120140"/>
                </a:lnTo>
                <a:lnTo>
                  <a:pt x="16509" y="1120140"/>
                </a:lnTo>
                <a:lnTo>
                  <a:pt x="16509" y="1122680"/>
                </a:lnTo>
                <a:lnTo>
                  <a:pt x="17779" y="1122680"/>
                </a:lnTo>
                <a:lnTo>
                  <a:pt x="17779" y="1125220"/>
                </a:lnTo>
                <a:lnTo>
                  <a:pt x="19050" y="1125220"/>
                </a:lnTo>
                <a:lnTo>
                  <a:pt x="19050" y="1126490"/>
                </a:lnTo>
                <a:lnTo>
                  <a:pt x="20320" y="1126490"/>
                </a:lnTo>
                <a:lnTo>
                  <a:pt x="20320" y="1129030"/>
                </a:lnTo>
                <a:lnTo>
                  <a:pt x="21590" y="1129030"/>
                </a:lnTo>
                <a:lnTo>
                  <a:pt x="21590" y="1131570"/>
                </a:lnTo>
                <a:lnTo>
                  <a:pt x="22859" y="1131570"/>
                </a:lnTo>
                <a:lnTo>
                  <a:pt x="22859" y="1134110"/>
                </a:lnTo>
                <a:lnTo>
                  <a:pt x="24129" y="1134110"/>
                </a:lnTo>
                <a:lnTo>
                  <a:pt x="24129" y="1136650"/>
                </a:lnTo>
                <a:lnTo>
                  <a:pt x="25400" y="1136650"/>
                </a:lnTo>
                <a:lnTo>
                  <a:pt x="25400" y="1139190"/>
                </a:lnTo>
                <a:lnTo>
                  <a:pt x="26670" y="1139190"/>
                </a:lnTo>
                <a:lnTo>
                  <a:pt x="26670" y="1141730"/>
                </a:lnTo>
                <a:lnTo>
                  <a:pt x="27940" y="1141730"/>
                </a:lnTo>
                <a:lnTo>
                  <a:pt x="27940" y="11176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711440" y="3012439"/>
            <a:ext cx="26670" cy="1165860"/>
          </a:xfrm>
          <a:custGeom>
            <a:avLst/>
            <a:gdLst/>
            <a:ahLst/>
            <a:cxnLst/>
            <a:rect l="l" t="t" r="r" b="b"/>
            <a:pathLst>
              <a:path w="26670" h="1165860">
                <a:moveTo>
                  <a:pt x="19049" y="0"/>
                </a:moveTo>
                <a:lnTo>
                  <a:pt x="0" y="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1165860">
                <a:moveTo>
                  <a:pt x="2666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1165860">
                <a:moveTo>
                  <a:pt x="26669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69" y="628650"/>
                </a:lnTo>
                <a:lnTo>
                  <a:pt x="26669" y="609600"/>
                </a:lnTo>
                <a:close/>
              </a:path>
              <a:path w="26670" h="1165860">
                <a:moveTo>
                  <a:pt x="2666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69" y="641350"/>
                </a:lnTo>
                <a:lnTo>
                  <a:pt x="26669" y="628650"/>
                </a:lnTo>
                <a:close/>
              </a:path>
              <a:path w="26670" h="1165860">
                <a:moveTo>
                  <a:pt x="2666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69" y="654050"/>
                </a:lnTo>
                <a:lnTo>
                  <a:pt x="26669" y="641350"/>
                </a:lnTo>
                <a:close/>
              </a:path>
              <a:path w="26670" h="1165860">
                <a:moveTo>
                  <a:pt x="26669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54050"/>
                </a:lnTo>
                <a:close/>
              </a:path>
              <a:path w="26670" h="1165860">
                <a:moveTo>
                  <a:pt x="26669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85800"/>
                </a:lnTo>
                <a:close/>
              </a:path>
              <a:path w="26670" h="116586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165860">
                <a:moveTo>
                  <a:pt x="26669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69" y="711199"/>
                </a:lnTo>
                <a:lnTo>
                  <a:pt x="26669" y="704850"/>
                </a:lnTo>
                <a:close/>
              </a:path>
              <a:path w="26670" h="1165860">
                <a:moveTo>
                  <a:pt x="2666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711200"/>
                </a:lnTo>
                <a:close/>
              </a:path>
              <a:path w="26670" h="1165860">
                <a:moveTo>
                  <a:pt x="26669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3900"/>
                </a:lnTo>
                <a:close/>
              </a:path>
              <a:path w="26670" h="1165860">
                <a:moveTo>
                  <a:pt x="26669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69" y="819150"/>
                </a:lnTo>
                <a:lnTo>
                  <a:pt x="26669" y="749300"/>
                </a:lnTo>
                <a:close/>
              </a:path>
              <a:path w="26670" h="1165860">
                <a:moveTo>
                  <a:pt x="26669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19150"/>
                </a:lnTo>
                <a:close/>
              </a:path>
              <a:path w="26670" h="1165860">
                <a:moveTo>
                  <a:pt x="26669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69" y="862330"/>
                </a:lnTo>
                <a:lnTo>
                  <a:pt x="26669" y="857250"/>
                </a:lnTo>
                <a:close/>
              </a:path>
              <a:path w="26670" h="1165860">
                <a:moveTo>
                  <a:pt x="2666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2330"/>
                </a:lnTo>
                <a:close/>
              </a:path>
              <a:path w="26670" h="1165860">
                <a:moveTo>
                  <a:pt x="26669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80"/>
                </a:lnTo>
                <a:close/>
              </a:path>
              <a:path w="26670" h="1165860">
                <a:moveTo>
                  <a:pt x="26669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69" y="901700"/>
                </a:lnTo>
                <a:lnTo>
                  <a:pt x="26669" y="875030"/>
                </a:lnTo>
                <a:close/>
              </a:path>
              <a:path w="26670" h="1165860">
                <a:moveTo>
                  <a:pt x="26669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01700"/>
                </a:lnTo>
                <a:close/>
              </a:path>
              <a:path w="26670" h="1165860">
                <a:moveTo>
                  <a:pt x="26669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69" y="927099"/>
                </a:lnTo>
                <a:lnTo>
                  <a:pt x="26669" y="919480"/>
                </a:lnTo>
                <a:close/>
              </a:path>
              <a:path w="26670" h="1165860">
                <a:moveTo>
                  <a:pt x="26669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27100"/>
                </a:lnTo>
                <a:close/>
              </a:path>
              <a:path w="26670" h="1165860">
                <a:moveTo>
                  <a:pt x="26669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69" y="946150"/>
                </a:lnTo>
                <a:lnTo>
                  <a:pt x="26669" y="939800"/>
                </a:lnTo>
                <a:close/>
              </a:path>
              <a:path w="26670" h="1165860">
                <a:moveTo>
                  <a:pt x="26669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46150"/>
                </a:lnTo>
                <a:close/>
              </a:path>
              <a:path w="26670" h="1165860">
                <a:moveTo>
                  <a:pt x="26669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89330"/>
                </a:lnTo>
                <a:close/>
              </a:path>
              <a:path w="26670" h="1165860">
                <a:moveTo>
                  <a:pt x="26669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69" y="1003300"/>
                </a:lnTo>
                <a:lnTo>
                  <a:pt x="26669" y="996950"/>
                </a:lnTo>
                <a:close/>
              </a:path>
              <a:path w="26670" h="1165860">
                <a:moveTo>
                  <a:pt x="26669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69" y="1040130"/>
                </a:lnTo>
                <a:lnTo>
                  <a:pt x="26669" y="1003300"/>
                </a:lnTo>
                <a:close/>
              </a:path>
              <a:path w="26670" h="1165860">
                <a:moveTo>
                  <a:pt x="26669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69" y="1046479"/>
                </a:lnTo>
                <a:lnTo>
                  <a:pt x="26669" y="1040130"/>
                </a:lnTo>
                <a:close/>
              </a:path>
              <a:path w="26670" h="1165860">
                <a:moveTo>
                  <a:pt x="26669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46480"/>
                </a:lnTo>
                <a:close/>
              </a:path>
              <a:path w="26670" h="1165860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65860">
                <a:moveTo>
                  <a:pt x="26669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69" y="1092199"/>
                </a:lnTo>
                <a:lnTo>
                  <a:pt x="26669" y="1084580"/>
                </a:lnTo>
                <a:close/>
              </a:path>
              <a:path w="26670" h="1165860">
                <a:moveTo>
                  <a:pt x="26669" y="1092200"/>
                </a:moveTo>
                <a:lnTo>
                  <a:pt x="0" y="1092200"/>
                </a:lnTo>
                <a:lnTo>
                  <a:pt x="0" y="1118870"/>
                </a:lnTo>
                <a:lnTo>
                  <a:pt x="1269" y="1118870"/>
                </a:lnTo>
                <a:lnTo>
                  <a:pt x="1269" y="1120140"/>
                </a:lnTo>
                <a:lnTo>
                  <a:pt x="2539" y="1120140"/>
                </a:lnTo>
                <a:lnTo>
                  <a:pt x="2539" y="1122680"/>
                </a:lnTo>
                <a:lnTo>
                  <a:pt x="3809" y="1122680"/>
                </a:lnTo>
                <a:lnTo>
                  <a:pt x="3809" y="1125220"/>
                </a:lnTo>
                <a:lnTo>
                  <a:pt x="5079" y="1125220"/>
                </a:lnTo>
                <a:lnTo>
                  <a:pt x="5079" y="1127760"/>
                </a:lnTo>
                <a:lnTo>
                  <a:pt x="6350" y="1127760"/>
                </a:lnTo>
                <a:lnTo>
                  <a:pt x="6350" y="1130300"/>
                </a:lnTo>
                <a:lnTo>
                  <a:pt x="26669" y="1130300"/>
                </a:lnTo>
                <a:lnTo>
                  <a:pt x="26669" y="1092200"/>
                </a:lnTo>
                <a:close/>
              </a:path>
              <a:path w="26670" h="1165860">
                <a:moveTo>
                  <a:pt x="26669" y="1130300"/>
                </a:moveTo>
                <a:lnTo>
                  <a:pt x="7619" y="1130300"/>
                </a:lnTo>
                <a:lnTo>
                  <a:pt x="7619" y="1132840"/>
                </a:lnTo>
                <a:lnTo>
                  <a:pt x="8889" y="1132840"/>
                </a:lnTo>
                <a:lnTo>
                  <a:pt x="8889" y="1135380"/>
                </a:lnTo>
                <a:lnTo>
                  <a:pt x="26669" y="1135380"/>
                </a:lnTo>
                <a:lnTo>
                  <a:pt x="26669" y="1130300"/>
                </a:lnTo>
                <a:close/>
              </a:path>
              <a:path w="26670" h="1165860">
                <a:moveTo>
                  <a:pt x="26669" y="1135380"/>
                </a:moveTo>
                <a:lnTo>
                  <a:pt x="10159" y="1135380"/>
                </a:lnTo>
                <a:lnTo>
                  <a:pt x="10159" y="1137920"/>
                </a:lnTo>
                <a:lnTo>
                  <a:pt x="11429" y="1137920"/>
                </a:lnTo>
                <a:lnTo>
                  <a:pt x="11429" y="1139190"/>
                </a:lnTo>
                <a:lnTo>
                  <a:pt x="12700" y="1139190"/>
                </a:lnTo>
                <a:lnTo>
                  <a:pt x="12700" y="1141730"/>
                </a:lnTo>
                <a:lnTo>
                  <a:pt x="26669" y="1141730"/>
                </a:lnTo>
                <a:lnTo>
                  <a:pt x="26669" y="1135380"/>
                </a:lnTo>
                <a:close/>
              </a:path>
              <a:path w="26670" h="1165860">
                <a:moveTo>
                  <a:pt x="26669" y="1141730"/>
                </a:moveTo>
                <a:lnTo>
                  <a:pt x="13969" y="1141730"/>
                </a:lnTo>
                <a:lnTo>
                  <a:pt x="13969" y="1144270"/>
                </a:lnTo>
                <a:lnTo>
                  <a:pt x="15239" y="1144270"/>
                </a:lnTo>
                <a:lnTo>
                  <a:pt x="15239" y="1146810"/>
                </a:lnTo>
                <a:lnTo>
                  <a:pt x="16509" y="1146810"/>
                </a:lnTo>
                <a:lnTo>
                  <a:pt x="16509" y="1149350"/>
                </a:lnTo>
                <a:lnTo>
                  <a:pt x="26669" y="1149350"/>
                </a:lnTo>
                <a:lnTo>
                  <a:pt x="26669" y="1141730"/>
                </a:lnTo>
                <a:close/>
              </a:path>
              <a:path w="26670" h="1165860">
                <a:moveTo>
                  <a:pt x="26669" y="1149350"/>
                </a:moveTo>
                <a:lnTo>
                  <a:pt x="17779" y="1149350"/>
                </a:lnTo>
                <a:lnTo>
                  <a:pt x="17779" y="1151890"/>
                </a:lnTo>
                <a:lnTo>
                  <a:pt x="19050" y="1151890"/>
                </a:lnTo>
                <a:lnTo>
                  <a:pt x="19050" y="1154430"/>
                </a:lnTo>
                <a:lnTo>
                  <a:pt x="26669" y="1154430"/>
                </a:lnTo>
                <a:lnTo>
                  <a:pt x="26669" y="1149350"/>
                </a:lnTo>
                <a:close/>
              </a:path>
              <a:path w="26670" h="1165860">
                <a:moveTo>
                  <a:pt x="26669" y="1154430"/>
                </a:moveTo>
                <a:lnTo>
                  <a:pt x="20319" y="1154430"/>
                </a:lnTo>
                <a:lnTo>
                  <a:pt x="20319" y="1156970"/>
                </a:lnTo>
                <a:lnTo>
                  <a:pt x="21589" y="1156970"/>
                </a:lnTo>
                <a:lnTo>
                  <a:pt x="21589" y="1158240"/>
                </a:lnTo>
                <a:lnTo>
                  <a:pt x="22859" y="1158240"/>
                </a:lnTo>
                <a:lnTo>
                  <a:pt x="22859" y="1160780"/>
                </a:lnTo>
                <a:lnTo>
                  <a:pt x="26669" y="1160780"/>
                </a:lnTo>
                <a:lnTo>
                  <a:pt x="26669" y="1154430"/>
                </a:lnTo>
                <a:close/>
              </a:path>
              <a:path w="26670" h="1165860">
                <a:moveTo>
                  <a:pt x="26669" y="1160780"/>
                </a:moveTo>
                <a:lnTo>
                  <a:pt x="24129" y="1160780"/>
                </a:lnTo>
                <a:lnTo>
                  <a:pt x="24129" y="1163320"/>
                </a:lnTo>
                <a:lnTo>
                  <a:pt x="25400" y="1163320"/>
                </a:lnTo>
                <a:lnTo>
                  <a:pt x="25400" y="1165860"/>
                </a:lnTo>
                <a:lnTo>
                  <a:pt x="26669" y="1165860"/>
                </a:lnTo>
                <a:lnTo>
                  <a:pt x="26669" y="1160780"/>
                </a:lnTo>
                <a:close/>
              </a:path>
            </a:pathLst>
          </a:custGeom>
          <a:solidFill>
            <a:srgbClr val="2244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738109" y="3025139"/>
            <a:ext cx="27940" cy="1205230"/>
          </a:xfrm>
          <a:custGeom>
            <a:avLst/>
            <a:gdLst/>
            <a:ahLst/>
            <a:cxnLst/>
            <a:rect l="l" t="t" r="r" b="b"/>
            <a:pathLst>
              <a:path w="27940" h="1205229">
                <a:moveTo>
                  <a:pt x="12700" y="0"/>
                </a:moveTo>
                <a:lnTo>
                  <a:pt x="0" y="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205229">
                <a:moveTo>
                  <a:pt x="2794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1205229">
                <a:moveTo>
                  <a:pt x="27940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96900"/>
                </a:lnTo>
                <a:close/>
              </a:path>
              <a:path w="27940" h="120522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205229">
                <a:moveTo>
                  <a:pt x="2794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28650"/>
                </a:lnTo>
                <a:close/>
              </a:path>
              <a:path w="27940" h="1205229">
                <a:moveTo>
                  <a:pt x="27940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1350"/>
                </a:lnTo>
                <a:close/>
              </a:path>
              <a:path w="27940" h="1205229">
                <a:moveTo>
                  <a:pt x="2794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73100"/>
                </a:lnTo>
                <a:close/>
              </a:path>
              <a:path w="27940" h="120522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205229">
                <a:moveTo>
                  <a:pt x="27940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92150"/>
                </a:lnTo>
                <a:close/>
              </a:path>
              <a:path w="27940" h="1205229">
                <a:moveTo>
                  <a:pt x="2794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98500"/>
                </a:lnTo>
                <a:close/>
              </a:path>
              <a:path w="27940" h="1205229">
                <a:moveTo>
                  <a:pt x="27940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11200"/>
                </a:lnTo>
                <a:close/>
              </a:path>
              <a:path w="27940" h="1205229">
                <a:moveTo>
                  <a:pt x="27940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36600"/>
                </a:lnTo>
                <a:close/>
              </a:path>
              <a:path w="27940" h="1205229">
                <a:moveTo>
                  <a:pt x="27940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06450"/>
                </a:lnTo>
                <a:close/>
              </a:path>
              <a:path w="27940" h="1205229">
                <a:moveTo>
                  <a:pt x="2794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44550"/>
                </a:lnTo>
                <a:close/>
              </a:path>
              <a:path w="27940" h="1205229">
                <a:moveTo>
                  <a:pt x="2794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49630"/>
                </a:lnTo>
                <a:close/>
              </a:path>
              <a:path w="27940" h="1205229">
                <a:moveTo>
                  <a:pt x="27940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40" y="862329"/>
                </a:lnTo>
                <a:lnTo>
                  <a:pt x="27940" y="855980"/>
                </a:lnTo>
                <a:close/>
              </a:path>
              <a:path w="27940" h="1205229">
                <a:moveTo>
                  <a:pt x="27940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62330"/>
                </a:lnTo>
                <a:close/>
              </a:path>
              <a:path w="27940" h="1205229">
                <a:moveTo>
                  <a:pt x="27940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9000"/>
                </a:lnTo>
                <a:close/>
              </a:path>
              <a:path w="27940" h="1205229">
                <a:moveTo>
                  <a:pt x="2794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906780"/>
                </a:lnTo>
                <a:close/>
              </a:path>
              <a:path w="27940" h="1205229">
                <a:moveTo>
                  <a:pt x="27940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14400"/>
                </a:lnTo>
                <a:close/>
              </a:path>
              <a:path w="27940" h="1205229">
                <a:moveTo>
                  <a:pt x="27940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927100"/>
                </a:lnTo>
                <a:close/>
              </a:path>
              <a:path w="27940" h="1205229">
                <a:moveTo>
                  <a:pt x="27940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33450"/>
                </a:lnTo>
                <a:close/>
              </a:path>
              <a:path w="27940" h="1205229">
                <a:moveTo>
                  <a:pt x="27940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6630"/>
                </a:lnTo>
                <a:close/>
              </a:path>
              <a:path w="27940" h="1205229">
                <a:moveTo>
                  <a:pt x="27940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4250"/>
                </a:lnTo>
                <a:close/>
              </a:path>
              <a:path w="27940" h="1205229">
                <a:moveTo>
                  <a:pt x="27940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90600"/>
                </a:lnTo>
                <a:close/>
              </a:path>
              <a:path w="27940" h="1205229">
                <a:moveTo>
                  <a:pt x="27940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40" y="1033779"/>
                </a:lnTo>
                <a:lnTo>
                  <a:pt x="27940" y="1027430"/>
                </a:lnTo>
                <a:close/>
              </a:path>
              <a:path w="27940" h="1205229">
                <a:moveTo>
                  <a:pt x="27940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33780"/>
                </a:lnTo>
                <a:close/>
              </a:path>
              <a:path w="27940" h="1205229">
                <a:moveTo>
                  <a:pt x="27940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40" y="1071880"/>
                </a:lnTo>
                <a:lnTo>
                  <a:pt x="27940" y="1065530"/>
                </a:lnTo>
                <a:close/>
              </a:path>
              <a:path w="27940" h="1205229">
                <a:moveTo>
                  <a:pt x="27940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80"/>
                </a:lnTo>
                <a:close/>
              </a:path>
              <a:path w="27940" h="1205229">
                <a:moveTo>
                  <a:pt x="27940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79500"/>
                </a:lnTo>
                <a:close/>
              </a:path>
              <a:path w="27940" h="1205229">
                <a:moveTo>
                  <a:pt x="27940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7600"/>
                </a:lnTo>
                <a:close/>
              </a:path>
              <a:path w="27940" h="1205229">
                <a:moveTo>
                  <a:pt x="27940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40" y="1148080"/>
                </a:lnTo>
                <a:lnTo>
                  <a:pt x="27940" y="1122680"/>
                </a:lnTo>
                <a:close/>
              </a:path>
              <a:path w="27940" h="1205229">
                <a:moveTo>
                  <a:pt x="2794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1269" y="1155700"/>
                </a:lnTo>
                <a:lnTo>
                  <a:pt x="1270" y="1158240"/>
                </a:lnTo>
                <a:lnTo>
                  <a:pt x="2540" y="1158240"/>
                </a:lnTo>
                <a:lnTo>
                  <a:pt x="2540" y="1160780"/>
                </a:lnTo>
                <a:lnTo>
                  <a:pt x="27940" y="1160780"/>
                </a:lnTo>
                <a:lnTo>
                  <a:pt x="27940" y="1148080"/>
                </a:lnTo>
                <a:close/>
              </a:path>
              <a:path w="27940" h="1205229">
                <a:moveTo>
                  <a:pt x="27940" y="1160780"/>
                </a:moveTo>
                <a:lnTo>
                  <a:pt x="3810" y="1160780"/>
                </a:lnTo>
                <a:lnTo>
                  <a:pt x="3810" y="1163320"/>
                </a:lnTo>
                <a:lnTo>
                  <a:pt x="5080" y="1163320"/>
                </a:lnTo>
                <a:lnTo>
                  <a:pt x="5080" y="1164590"/>
                </a:lnTo>
                <a:lnTo>
                  <a:pt x="6350" y="1164590"/>
                </a:lnTo>
                <a:lnTo>
                  <a:pt x="635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1205229">
                <a:moveTo>
                  <a:pt x="27940" y="1167130"/>
                </a:moveTo>
                <a:lnTo>
                  <a:pt x="7620" y="1167130"/>
                </a:lnTo>
                <a:lnTo>
                  <a:pt x="7620" y="1169670"/>
                </a:lnTo>
                <a:lnTo>
                  <a:pt x="8890" y="1169670"/>
                </a:lnTo>
                <a:lnTo>
                  <a:pt x="8890" y="1172210"/>
                </a:lnTo>
                <a:lnTo>
                  <a:pt x="10160" y="1172210"/>
                </a:lnTo>
                <a:lnTo>
                  <a:pt x="10160" y="1174750"/>
                </a:lnTo>
                <a:lnTo>
                  <a:pt x="27940" y="1174750"/>
                </a:lnTo>
                <a:lnTo>
                  <a:pt x="27940" y="1167130"/>
                </a:lnTo>
                <a:close/>
              </a:path>
              <a:path w="27940" h="1205229">
                <a:moveTo>
                  <a:pt x="27940" y="1174750"/>
                </a:moveTo>
                <a:lnTo>
                  <a:pt x="11430" y="1174750"/>
                </a:lnTo>
                <a:lnTo>
                  <a:pt x="11430" y="1177290"/>
                </a:lnTo>
                <a:lnTo>
                  <a:pt x="12700" y="1177290"/>
                </a:lnTo>
                <a:lnTo>
                  <a:pt x="12700" y="1179830"/>
                </a:lnTo>
                <a:lnTo>
                  <a:pt x="27940" y="1179830"/>
                </a:lnTo>
                <a:lnTo>
                  <a:pt x="27940" y="1174750"/>
                </a:lnTo>
                <a:close/>
              </a:path>
              <a:path w="27940" h="1205229">
                <a:moveTo>
                  <a:pt x="27940" y="1179830"/>
                </a:moveTo>
                <a:lnTo>
                  <a:pt x="13970" y="1179830"/>
                </a:lnTo>
                <a:lnTo>
                  <a:pt x="13970" y="1182370"/>
                </a:lnTo>
                <a:lnTo>
                  <a:pt x="15240" y="1182370"/>
                </a:lnTo>
                <a:lnTo>
                  <a:pt x="15240" y="1183640"/>
                </a:lnTo>
                <a:lnTo>
                  <a:pt x="16510" y="1183640"/>
                </a:lnTo>
                <a:lnTo>
                  <a:pt x="16510" y="1186180"/>
                </a:lnTo>
                <a:lnTo>
                  <a:pt x="17780" y="1186180"/>
                </a:lnTo>
                <a:lnTo>
                  <a:pt x="17780" y="1188720"/>
                </a:lnTo>
                <a:lnTo>
                  <a:pt x="19050" y="1188720"/>
                </a:lnTo>
                <a:lnTo>
                  <a:pt x="19050" y="1191260"/>
                </a:lnTo>
                <a:lnTo>
                  <a:pt x="20320" y="1191260"/>
                </a:lnTo>
                <a:lnTo>
                  <a:pt x="20320" y="1193800"/>
                </a:lnTo>
                <a:lnTo>
                  <a:pt x="21590" y="1193800"/>
                </a:lnTo>
                <a:lnTo>
                  <a:pt x="21590" y="1196340"/>
                </a:lnTo>
                <a:lnTo>
                  <a:pt x="22860" y="1196340"/>
                </a:lnTo>
                <a:lnTo>
                  <a:pt x="22860" y="1198880"/>
                </a:lnTo>
                <a:lnTo>
                  <a:pt x="24130" y="1198880"/>
                </a:lnTo>
                <a:lnTo>
                  <a:pt x="24130" y="1201420"/>
                </a:lnTo>
                <a:lnTo>
                  <a:pt x="25400" y="1201420"/>
                </a:lnTo>
                <a:lnTo>
                  <a:pt x="25400" y="1202690"/>
                </a:lnTo>
                <a:lnTo>
                  <a:pt x="26670" y="1202690"/>
                </a:lnTo>
                <a:lnTo>
                  <a:pt x="26670" y="1205230"/>
                </a:lnTo>
                <a:lnTo>
                  <a:pt x="27940" y="1205230"/>
                </a:lnTo>
                <a:lnTo>
                  <a:pt x="27940" y="1179830"/>
                </a:lnTo>
                <a:close/>
              </a:path>
            </a:pathLst>
          </a:custGeom>
          <a:solidFill>
            <a:srgbClr val="2243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766050" y="3037839"/>
            <a:ext cx="26670" cy="1243330"/>
          </a:xfrm>
          <a:custGeom>
            <a:avLst/>
            <a:gdLst/>
            <a:ahLst/>
            <a:cxnLst/>
            <a:rect l="l" t="t" r="r" b="b"/>
            <a:pathLst>
              <a:path w="26670" h="1243329">
                <a:moveTo>
                  <a:pt x="6350" y="0"/>
                </a:moveTo>
                <a:lnTo>
                  <a:pt x="0" y="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24332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243329">
                <a:moveTo>
                  <a:pt x="26670" y="584200"/>
                </a:moveTo>
                <a:lnTo>
                  <a:pt x="0" y="5842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84200"/>
                </a:lnTo>
                <a:close/>
              </a:path>
              <a:path w="26670" h="124332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3329">
                <a:moveTo>
                  <a:pt x="2667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15950"/>
                </a:lnTo>
                <a:close/>
              </a:path>
              <a:path w="26670" h="1243329">
                <a:moveTo>
                  <a:pt x="26670" y="628650"/>
                </a:moveTo>
                <a:lnTo>
                  <a:pt x="0" y="62865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8650"/>
                </a:lnTo>
                <a:close/>
              </a:path>
              <a:path w="26670" h="1243329">
                <a:moveTo>
                  <a:pt x="26670" y="660400"/>
                </a:moveTo>
                <a:lnTo>
                  <a:pt x="0" y="66040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60400"/>
                </a:lnTo>
                <a:close/>
              </a:path>
              <a:path w="26670" h="1243329">
                <a:moveTo>
                  <a:pt x="2667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6750"/>
                </a:lnTo>
                <a:close/>
              </a:path>
              <a:path w="26670" h="1243329">
                <a:moveTo>
                  <a:pt x="26670" y="679450"/>
                </a:moveTo>
                <a:lnTo>
                  <a:pt x="0" y="67945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79450"/>
                </a:lnTo>
                <a:close/>
              </a:path>
              <a:path w="26670" h="1243329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243329">
                <a:moveTo>
                  <a:pt x="26670" y="698500"/>
                </a:moveTo>
                <a:lnTo>
                  <a:pt x="0" y="6985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8500"/>
                </a:lnTo>
                <a:close/>
              </a:path>
              <a:path w="26670" h="1243329">
                <a:moveTo>
                  <a:pt x="26670" y="723900"/>
                </a:moveTo>
                <a:lnTo>
                  <a:pt x="0" y="7239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23900"/>
                </a:lnTo>
                <a:close/>
              </a:path>
              <a:path w="26670" h="1243329">
                <a:moveTo>
                  <a:pt x="26670" y="793750"/>
                </a:moveTo>
                <a:lnTo>
                  <a:pt x="0" y="7937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793750"/>
                </a:lnTo>
                <a:close/>
              </a:path>
              <a:path w="26670" h="1243329">
                <a:moveTo>
                  <a:pt x="26670" y="831850"/>
                </a:moveTo>
                <a:lnTo>
                  <a:pt x="0" y="831850"/>
                </a:lnTo>
                <a:lnTo>
                  <a:pt x="0" y="836930"/>
                </a:lnTo>
                <a:lnTo>
                  <a:pt x="26670" y="836930"/>
                </a:lnTo>
                <a:lnTo>
                  <a:pt x="26670" y="831850"/>
                </a:lnTo>
                <a:close/>
              </a:path>
              <a:path w="26670" h="1243329">
                <a:moveTo>
                  <a:pt x="2667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36930"/>
                </a:lnTo>
                <a:close/>
              </a:path>
              <a:path w="26670" h="1243329">
                <a:moveTo>
                  <a:pt x="2667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26670" y="849629"/>
                </a:lnTo>
                <a:lnTo>
                  <a:pt x="26670" y="843280"/>
                </a:lnTo>
                <a:close/>
              </a:path>
              <a:path w="26670" h="1243329">
                <a:moveTo>
                  <a:pt x="26670" y="849630"/>
                </a:moveTo>
                <a:lnTo>
                  <a:pt x="0" y="84963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49630"/>
                </a:lnTo>
                <a:close/>
              </a:path>
              <a:path w="26670" h="1243329">
                <a:moveTo>
                  <a:pt x="26670" y="876300"/>
                </a:moveTo>
                <a:lnTo>
                  <a:pt x="0" y="87630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76300"/>
                </a:lnTo>
                <a:close/>
              </a:path>
              <a:path w="26670" h="1243329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243329">
                <a:moveTo>
                  <a:pt x="26670" y="901700"/>
                </a:moveTo>
                <a:lnTo>
                  <a:pt x="0" y="9017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1700"/>
                </a:lnTo>
                <a:close/>
              </a:path>
              <a:path w="26670" h="1243329">
                <a:moveTo>
                  <a:pt x="26670" y="914400"/>
                </a:moveTo>
                <a:lnTo>
                  <a:pt x="0" y="914400"/>
                </a:lnTo>
                <a:lnTo>
                  <a:pt x="0" y="920750"/>
                </a:lnTo>
                <a:lnTo>
                  <a:pt x="26670" y="920750"/>
                </a:lnTo>
                <a:lnTo>
                  <a:pt x="26670" y="914400"/>
                </a:lnTo>
                <a:close/>
              </a:path>
              <a:path w="26670" h="1243329">
                <a:moveTo>
                  <a:pt x="26670" y="920750"/>
                </a:moveTo>
                <a:lnTo>
                  <a:pt x="0" y="92075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920750"/>
                </a:lnTo>
                <a:close/>
              </a:path>
              <a:path w="26670" h="1243329">
                <a:moveTo>
                  <a:pt x="26670" y="963930"/>
                </a:moveTo>
                <a:lnTo>
                  <a:pt x="0" y="96393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243329">
                <a:moveTo>
                  <a:pt x="26670" y="971550"/>
                </a:moveTo>
                <a:lnTo>
                  <a:pt x="0" y="97155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243329">
                <a:moveTo>
                  <a:pt x="26670" y="977900"/>
                </a:moveTo>
                <a:lnTo>
                  <a:pt x="0" y="97790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77900"/>
                </a:lnTo>
                <a:close/>
              </a:path>
              <a:path w="26670" h="1243329">
                <a:moveTo>
                  <a:pt x="26670" y="1014730"/>
                </a:moveTo>
                <a:lnTo>
                  <a:pt x="0" y="1014730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30"/>
                </a:lnTo>
                <a:close/>
              </a:path>
              <a:path w="26670" h="1243329">
                <a:moveTo>
                  <a:pt x="26670" y="1021080"/>
                </a:moveTo>
                <a:lnTo>
                  <a:pt x="0" y="10210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21080"/>
                </a:lnTo>
                <a:close/>
              </a:path>
              <a:path w="26670" h="1243329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243329">
                <a:moveTo>
                  <a:pt x="26670" y="1059180"/>
                </a:moveTo>
                <a:lnTo>
                  <a:pt x="0" y="105918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9180"/>
                </a:lnTo>
                <a:close/>
              </a:path>
              <a:path w="26670" h="1243329">
                <a:moveTo>
                  <a:pt x="26670" y="1066800"/>
                </a:moveTo>
                <a:lnTo>
                  <a:pt x="0" y="106680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66800"/>
                </a:lnTo>
                <a:close/>
              </a:path>
              <a:path w="26670" h="1243329">
                <a:moveTo>
                  <a:pt x="26670" y="1104900"/>
                </a:moveTo>
                <a:lnTo>
                  <a:pt x="0" y="110490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4900"/>
                </a:lnTo>
                <a:close/>
              </a:path>
              <a:path w="26670" h="1243329">
                <a:moveTo>
                  <a:pt x="26670" y="1109980"/>
                </a:moveTo>
                <a:lnTo>
                  <a:pt x="0" y="110998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9980"/>
                </a:lnTo>
                <a:close/>
              </a:path>
              <a:path w="26670" h="1243329">
                <a:moveTo>
                  <a:pt x="26670" y="1135380"/>
                </a:moveTo>
                <a:lnTo>
                  <a:pt x="0" y="1135380"/>
                </a:lnTo>
                <a:lnTo>
                  <a:pt x="0" y="1195070"/>
                </a:lnTo>
                <a:lnTo>
                  <a:pt x="1270" y="1195070"/>
                </a:lnTo>
                <a:lnTo>
                  <a:pt x="1270" y="1197610"/>
                </a:lnTo>
                <a:lnTo>
                  <a:pt x="2540" y="1197610"/>
                </a:lnTo>
                <a:lnTo>
                  <a:pt x="2540" y="1200150"/>
                </a:lnTo>
                <a:lnTo>
                  <a:pt x="3809" y="1200150"/>
                </a:lnTo>
                <a:lnTo>
                  <a:pt x="3809" y="1202690"/>
                </a:lnTo>
                <a:lnTo>
                  <a:pt x="5079" y="1202690"/>
                </a:lnTo>
                <a:lnTo>
                  <a:pt x="5079" y="1205230"/>
                </a:lnTo>
                <a:lnTo>
                  <a:pt x="26670" y="1205230"/>
                </a:lnTo>
                <a:lnTo>
                  <a:pt x="26670" y="1135380"/>
                </a:lnTo>
                <a:close/>
              </a:path>
              <a:path w="26670" h="1243329">
                <a:moveTo>
                  <a:pt x="26670" y="1205230"/>
                </a:moveTo>
                <a:lnTo>
                  <a:pt x="6350" y="1205230"/>
                </a:lnTo>
                <a:lnTo>
                  <a:pt x="6350" y="1207770"/>
                </a:lnTo>
                <a:lnTo>
                  <a:pt x="7620" y="1207770"/>
                </a:lnTo>
                <a:lnTo>
                  <a:pt x="7620" y="1209040"/>
                </a:lnTo>
                <a:lnTo>
                  <a:pt x="8890" y="1209040"/>
                </a:lnTo>
                <a:lnTo>
                  <a:pt x="889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1243329">
                <a:moveTo>
                  <a:pt x="26670" y="1211580"/>
                </a:moveTo>
                <a:lnTo>
                  <a:pt x="10159" y="1211580"/>
                </a:lnTo>
                <a:lnTo>
                  <a:pt x="10159" y="1214120"/>
                </a:lnTo>
                <a:lnTo>
                  <a:pt x="11429" y="1214120"/>
                </a:lnTo>
                <a:lnTo>
                  <a:pt x="11429" y="1216660"/>
                </a:lnTo>
                <a:lnTo>
                  <a:pt x="12700" y="1216660"/>
                </a:lnTo>
                <a:lnTo>
                  <a:pt x="12700" y="1219200"/>
                </a:lnTo>
                <a:lnTo>
                  <a:pt x="26670" y="1219200"/>
                </a:lnTo>
                <a:lnTo>
                  <a:pt x="26670" y="1211580"/>
                </a:lnTo>
                <a:close/>
              </a:path>
              <a:path w="26670" h="1243329">
                <a:moveTo>
                  <a:pt x="26670" y="1219200"/>
                </a:moveTo>
                <a:lnTo>
                  <a:pt x="13970" y="1219200"/>
                </a:lnTo>
                <a:lnTo>
                  <a:pt x="13970" y="1221740"/>
                </a:lnTo>
                <a:lnTo>
                  <a:pt x="15240" y="1221740"/>
                </a:lnTo>
                <a:lnTo>
                  <a:pt x="15240" y="1224280"/>
                </a:lnTo>
                <a:lnTo>
                  <a:pt x="26670" y="1224280"/>
                </a:lnTo>
                <a:lnTo>
                  <a:pt x="26670" y="1219200"/>
                </a:lnTo>
                <a:close/>
              </a:path>
              <a:path w="26670" h="1243329">
                <a:moveTo>
                  <a:pt x="26670" y="1224280"/>
                </a:moveTo>
                <a:lnTo>
                  <a:pt x="16509" y="1224280"/>
                </a:lnTo>
                <a:lnTo>
                  <a:pt x="16509" y="1226820"/>
                </a:lnTo>
                <a:lnTo>
                  <a:pt x="17779" y="1226820"/>
                </a:lnTo>
                <a:lnTo>
                  <a:pt x="17779" y="1228090"/>
                </a:lnTo>
                <a:lnTo>
                  <a:pt x="19050" y="1228090"/>
                </a:lnTo>
                <a:lnTo>
                  <a:pt x="1905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1243329">
                <a:moveTo>
                  <a:pt x="26670" y="1230630"/>
                </a:moveTo>
                <a:lnTo>
                  <a:pt x="20320" y="1230630"/>
                </a:lnTo>
                <a:lnTo>
                  <a:pt x="20320" y="1233170"/>
                </a:lnTo>
                <a:lnTo>
                  <a:pt x="21590" y="1233170"/>
                </a:lnTo>
                <a:lnTo>
                  <a:pt x="21590" y="1235710"/>
                </a:lnTo>
                <a:lnTo>
                  <a:pt x="22859" y="1235710"/>
                </a:lnTo>
                <a:lnTo>
                  <a:pt x="22859" y="1238250"/>
                </a:lnTo>
                <a:lnTo>
                  <a:pt x="26670" y="1238250"/>
                </a:lnTo>
                <a:lnTo>
                  <a:pt x="26670" y="1230630"/>
                </a:lnTo>
                <a:close/>
              </a:path>
              <a:path w="26670" h="1243329">
                <a:moveTo>
                  <a:pt x="26670" y="1238250"/>
                </a:moveTo>
                <a:lnTo>
                  <a:pt x="24129" y="1238250"/>
                </a:lnTo>
                <a:lnTo>
                  <a:pt x="24129" y="1240790"/>
                </a:lnTo>
                <a:lnTo>
                  <a:pt x="25400" y="1240790"/>
                </a:lnTo>
                <a:lnTo>
                  <a:pt x="25400" y="1243330"/>
                </a:lnTo>
                <a:lnTo>
                  <a:pt x="26670" y="1243330"/>
                </a:lnTo>
                <a:lnTo>
                  <a:pt x="26670" y="123825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792719" y="3063239"/>
            <a:ext cx="27940" cy="1270000"/>
          </a:xfrm>
          <a:custGeom>
            <a:avLst/>
            <a:gdLst/>
            <a:ahLst/>
            <a:cxnLst/>
            <a:rect l="l" t="t" r="r" b="b"/>
            <a:pathLst>
              <a:path w="27940" h="1270000">
                <a:moveTo>
                  <a:pt x="21589" y="0"/>
                </a:moveTo>
                <a:lnTo>
                  <a:pt x="0" y="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  <a:path w="27940" h="1270000">
                <a:moveTo>
                  <a:pt x="27939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1270000">
                <a:moveTo>
                  <a:pt x="27939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58800"/>
                </a:lnTo>
                <a:close/>
              </a:path>
              <a:path w="27940" h="127000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270000">
                <a:moveTo>
                  <a:pt x="27939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90550"/>
                </a:lnTo>
                <a:close/>
              </a:path>
              <a:path w="27940" h="1270000">
                <a:moveTo>
                  <a:pt x="27939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3250"/>
                </a:lnTo>
                <a:close/>
              </a:path>
              <a:path w="27940" h="1270000">
                <a:moveTo>
                  <a:pt x="27939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35000"/>
                </a:lnTo>
                <a:close/>
              </a:path>
              <a:path w="27940" h="1270000">
                <a:moveTo>
                  <a:pt x="2793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41350"/>
                </a:lnTo>
                <a:close/>
              </a:path>
              <a:path w="27940" h="1270000">
                <a:moveTo>
                  <a:pt x="27939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4050"/>
                </a:lnTo>
                <a:close/>
              </a:path>
              <a:path w="27940" h="1270000">
                <a:moveTo>
                  <a:pt x="2793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1270000">
                <a:moveTo>
                  <a:pt x="27939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3100"/>
                </a:lnTo>
                <a:close/>
              </a:path>
              <a:path w="27940" h="1270000">
                <a:moveTo>
                  <a:pt x="27939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7939" y="768350"/>
                </a:lnTo>
                <a:lnTo>
                  <a:pt x="27939" y="698500"/>
                </a:lnTo>
                <a:close/>
              </a:path>
              <a:path w="27940" h="1270000">
                <a:moveTo>
                  <a:pt x="27939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68350"/>
                </a:lnTo>
                <a:close/>
              </a:path>
              <a:path w="27940" h="1270000">
                <a:moveTo>
                  <a:pt x="27939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7939" y="811530"/>
                </a:lnTo>
                <a:lnTo>
                  <a:pt x="27939" y="806450"/>
                </a:lnTo>
                <a:close/>
              </a:path>
              <a:path w="27940" h="1270000">
                <a:moveTo>
                  <a:pt x="2793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7939" y="817880"/>
                </a:lnTo>
                <a:lnTo>
                  <a:pt x="27939" y="811530"/>
                </a:lnTo>
                <a:close/>
              </a:path>
              <a:path w="27940" h="1270000">
                <a:moveTo>
                  <a:pt x="27939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817880"/>
                </a:lnTo>
                <a:close/>
              </a:path>
              <a:path w="27940" h="1270000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1270000">
                <a:moveTo>
                  <a:pt x="27939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50900"/>
                </a:lnTo>
                <a:close/>
              </a:path>
              <a:path w="27940" h="127000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270000">
                <a:moveTo>
                  <a:pt x="27939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76300"/>
                </a:lnTo>
                <a:close/>
              </a:path>
              <a:path w="27940" h="1270000">
                <a:moveTo>
                  <a:pt x="27939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7939" y="895350"/>
                </a:lnTo>
                <a:lnTo>
                  <a:pt x="27939" y="889000"/>
                </a:lnTo>
                <a:close/>
              </a:path>
              <a:path w="27940" h="1270000">
                <a:moveTo>
                  <a:pt x="27939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7939" y="938530"/>
                </a:lnTo>
                <a:lnTo>
                  <a:pt x="27939" y="895350"/>
                </a:lnTo>
                <a:close/>
              </a:path>
              <a:path w="27940" h="1270000">
                <a:moveTo>
                  <a:pt x="27939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938530"/>
                </a:lnTo>
                <a:close/>
              </a:path>
              <a:path w="27940" h="1270000">
                <a:moveTo>
                  <a:pt x="27939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7939" y="952500"/>
                </a:lnTo>
                <a:lnTo>
                  <a:pt x="27939" y="946150"/>
                </a:lnTo>
                <a:close/>
              </a:path>
              <a:path w="27940" h="1270000">
                <a:moveTo>
                  <a:pt x="27939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7939" y="989330"/>
                </a:lnTo>
                <a:lnTo>
                  <a:pt x="27939" y="952500"/>
                </a:lnTo>
                <a:close/>
              </a:path>
              <a:path w="27940" h="1270000">
                <a:moveTo>
                  <a:pt x="27939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89330"/>
                </a:lnTo>
                <a:close/>
              </a:path>
              <a:path w="27940" h="1270000">
                <a:moveTo>
                  <a:pt x="27939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5680"/>
                </a:lnTo>
                <a:close/>
              </a:path>
              <a:path w="27940" h="127000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270000">
                <a:moveTo>
                  <a:pt x="27939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7939" y="1041399"/>
                </a:lnTo>
                <a:lnTo>
                  <a:pt x="27939" y="1033780"/>
                </a:lnTo>
                <a:close/>
              </a:path>
              <a:path w="27940" h="1270000">
                <a:moveTo>
                  <a:pt x="27939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41400"/>
                </a:lnTo>
                <a:close/>
              </a:path>
              <a:path w="27940" h="1270000">
                <a:moveTo>
                  <a:pt x="27939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7939" y="1084580"/>
                </a:lnTo>
                <a:lnTo>
                  <a:pt x="27939" y="1079500"/>
                </a:lnTo>
                <a:close/>
              </a:path>
              <a:path w="27940" h="1270000">
                <a:moveTo>
                  <a:pt x="27939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84580"/>
                </a:lnTo>
                <a:close/>
              </a:path>
              <a:path w="27940" h="1270000">
                <a:moveTo>
                  <a:pt x="27939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09980"/>
                </a:lnTo>
                <a:close/>
              </a:path>
              <a:path w="27940" h="1270000">
                <a:moveTo>
                  <a:pt x="27939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79830"/>
                </a:lnTo>
                <a:close/>
              </a:path>
              <a:path w="27940" h="1270000">
                <a:moveTo>
                  <a:pt x="27939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7939" y="1193800"/>
                </a:lnTo>
                <a:lnTo>
                  <a:pt x="27939" y="1186180"/>
                </a:lnTo>
                <a:close/>
              </a:path>
              <a:path w="27940" h="1270000">
                <a:moveTo>
                  <a:pt x="27939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7939" y="1205230"/>
                </a:lnTo>
                <a:lnTo>
                  <a:pt x="27939" y="1193800"/>
                </a:lnTo>
                <a:close/>
              </a:path>
              <a:path w="27940" h="1270000">
                <a:moveTo>
                  <a:pt x="27939" y="1205230"/>
                </a:moveTo>
                <a:lnTo>
                  <a:pt x="0" y="1205230"/>
                </a:lnTo>
                <a:lnTo>
                  <a:pt x="0" y="1220470"/>
                </a:lnTo>
                <a:lnTo>
                  <a:pt x="1270" y="1220470"/>
                </a:lnTo>
                <a:lnTo>
                  <a:pt x="1270" y="1223010"/>
                </a:lnTo>
                <a:lnTo>
                  <a:pt x="2539" y="1223010"/>
                </a:lnTo>
                <a:lnTo>
                  <a:pt x="2539" y="1224280"/>
                </a:lnTo>
                <a:lnTo>
                  <a:pt x="3809" y="1224280"/>
                </a:lnTo>
                <a:lnTo>
                  <a:pt x="3809" y="1226820"/>
                </a:lnTo>
                <a:lnTo>
                  <a:pt x="5079" y="1226820"/>
                </a:lnTo>
                <a:lnTo>
                  <a:pt x="5079" y="1229360"/>
                </a:lnTo>
                <a:lnTo>
                  <a:pt x="6350" y="1229360"/>
                </a:lnTo>
                <a:lnTo>
                  <a:pt x="6350" y="1231900"/>
                </a:lnTo>
                <a:lnTo>
                  <a:pt x="27939" y="1231900"/>
                </a:lnTo>
                <a:lnTo>
                  <a:pt x="27939" y="1205230"/>
                </a:lnTo>
                <a:close/>
              </a:path>
              <a:path w="27940" h="1270000">
                <a:moveTo>
                  <a:pt x="27939" y="1231900"/>
                </a:moveTo>
                <a:lnTo>
                  <a:pt x="7620" y="1231900"/>
                </a:lnTo>
                <a:lnTo>
                  <a:pt x="7620" y="1234440"/>
                </a:lnTo>
                <a:lnTo>
                  <a:pt x="8889" y="1234440"/>
                </a:lnTo>
                <a:lnTo>
                  <a:pt x="8889" y="1236980"/>
                </a:lnTo>
                <a:lnTo>
                  <a:pt x="27939" y="1236980"/>
                </a:lnTo>
                <a:lnTo>
                  <a:pt x="27939" y="1231900"/>
                </a:lnTo>
                <a:close/>
              </a:path>
              <a:path w="27940" h="1270000">
                <a:moveTo>
                  <a:pt x="27939" y="1236980"/>
                </a:moveTo>
                <a:lnTo>
                  <a:pt x="10159" y="1236980"/>
                </a:lnTo>
                <a:lnTo>
                  <a:pt x="10159" y="1239520"/>
                </a:lnTo>
                <a:lnTo>
                  <a:pt x="11429" y="1239520"/>
                </a:lnTo>
                <a:lnTo>
                  <a:pt x="11429" y="1242060"/>
                </a:lnTo>
                <a:lnTo>
                  <a:pt x="12700" y="1242060"/>
                </a:lnTo>
                <a:lnTo>
                  <a:pt x="12700" y="1243330"/>
                </a:lnTo>
                <a:lnTo>
                  <a:pt x="13970" y="1243330"/>
                </a:lnTo>
                <a:lnTo>
                  <a:pt x="13970" y="1245870"/>
                </a:lnTo>
                <a:lnTo>
                  <a:pt x="15239" y="1245870"/>
                </a:lnTo>
                <a:lnTo>
                  <a:pt x="15239" y="1248410"/>
                </a:lnTo>
                <a:lnTo>
                  <a:pt x="16509" y="1248410"/>
                </a:lnTo>
                <a:lnTo>
                  <a:pt x="16509" y="1250950"/>
                </a:lnTo>
                <a:lnTo>
                  <a:pt x="17779" y="1250950"/>
                </a:lnTo>
                <a:lnTo>
                  <a:pt x="17779" y="1253490"/>
                </a:lnTo>
                <a:lnTo>
                  <a:pt x="19050" y="1253490"/>
                </a:lnTo>
                <a:lnTo>
                  <a:pt x="19050" y="1256030"/>
                </a:lnTo>
                <a:lnTo>
                  <a:pt x="20320" y="1256030"/>
                </a:lnTo>
                <a:lnTo>
                  <a:pt x="20320" y="1258570"/>
                </a:lnTo>
                <a:lnTo>
                  <a:pt x="21589" y="1258570"/>
                </a:lnTo>
                <a:lnTo>
                  <a:pt x="21589" y="1261110"/>
                </a:lnTo>
                <a:lnTo>
                  <a:pt x="22859" y="1261110"/>
                </a:lnTo>
                <a:lnTo>
                  <a:pt x="22859" y="1262380"/>
                </a:lnTo>
                <a:lnTo>
                  <a:pt x="24129" y="1262380"/>
                </a:lnTo>
                <a:lnTo>
                  <a:pt x="24129" y="1264920"/>
                </a:lnTo>
                <a:lnTo>
                  <a:pt x="25400" y="1264920"/>
                </a:lnTo>
                <a:lnTo>
                  <a:pt x="25400" y="1267460"/>
                </a:lnTo>
                <a:lnTo>
                  <a:pt x="26670" y="1267460"/>
                </a:lnTo>
                <a:lnTo>
                  <a:pt x="26670" y="1270000"/>
                </a:lnTo>
                <a:lnTo>
                  <a:pt x="27939" y="1270000"/>
                </a:lnTo>
                <a:lnTo>
                  <a:pt x="27939" y="1236980"/>
                </a:lnTo>
                <a:close/>
              </a:path>
            </a:pathLst>
          </a:custGeom>
          <a:solidFill>
            <a:srgbClr val="2142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820659" y="3075939"/>
            <a:ext cx="26670" cy="1308100"/>
          </a:xfrm>
          <a:custGeom>
            <a:avLst/>
            <a:gdLst/>
            <a:ahLst/>
            <a:cxnLst/>
            <a:rect l="l" t="t" r="r" b="b"/>
            <a:pathLst>
              <a:path w="26670" h="1308100">
                <a:moveTo>
                  <a:pt x="13970" y="0"/>
                </a:moveTo>
                <a:lnTo>
                  <a:pt x="0" y="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6670" h="1308100">
                <a:moveTo>
                  <a:pt x="2667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3400"/>
                </a:lnTo>
                <a:close/>
              </a:path>
              <a:path w="26670" h="1308100">
                <a:moveTo>
                  <a:pt x="2667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6670" y="565149"/>
                </a:lnTo>
                <a:lnTo>
                  <a:pt x="26670" y="546099"/>
                </a:lnTo>
                <a:close/>
              </a:path>
              <a:path w="26670" h="1308100">
                <a:moveTo>
                  <a:pt x="2667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65150"/>
                </a:lnTo>
                <a:close/>
              </a:path>
              <a:path w="26670" h="1308100">
                <a:moveTo>
                  <a:pt x="2667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6670" y="590549"/>
                </a:lnTo>
                <a:lnTo>
                  <a:pt x="26670" y="577850"/>
                </a:lnTo>
                <a:close/>
              </a:path>
              <a:path w="26670" h="1308100">
                <a:moveTo>
                  <a:pt x="2667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0549"/>
                </a:lnTo>
                <a:close/>
              </a:path>
              <a:path w="26670" h="1308100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1308100">
                <a:moveTo>
                  <a:pt x="2667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6670" y="641349"/>
                </a:lnTo>
                <a:lnTo>
                  <a:pt x="26670" y="628649"/>
                </a:lnTo>
                <a:close/>
              </a:path>
              <a:path w="26670" h="1308100">
                <a:moveTo>
                  <a:pt x="2667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1349"/>
                </a:lnTo>
                <a:close/>
              </a:path>
              <a:path w="26670" h="1308100">
                <a:moveTo>
                  <a:pt x="2667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699"/>
                </a:lnTo>
                <a:close/>
              </a:path>
              <a:path w="26670" h="1308100">
                <a:moveTo>
                  <a:pt x="2667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60400"/>
                </a:lnTo>
                <a:close/>
              </a:path>
              <a:path w="26670" h="1308100">
                <a:moveTo>
                  <a:pt x="2667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6670" y="755649"/>
                </a:lnTo>
                <a:lnTo>
                  <a:pt x="26670" y="685799"/>
                </a:lnTo>
                <a:close/>
              </a:path>
              <a:path w="26670" h="1308100">
                <a:moveTo>
                  <a:pt x="2667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6670" y="793749"/>
                </a:lnTo>
                <a:lnTo>
                  <a:pt x="26670" y="755649"/>
                </a:lnTo>
                <a:close/>
              </a:path>
              <a:path w="26670" h="1308100">
                <a:moveTo>
                  <a:pt x="2667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93750"/>
                </a:lnTo>
                <a:close/>
              </a:path>
              <a:path w="26670" h="130810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1308100">
                <a:moveTo>
                  <a:pt x="2667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6670" y="811529"/>
                </a:lnTo>
                <a:lnTo>
                  <a:pt x="26670" y="805179"/>
                </a:lnTo>
                <a:close/>
              </a:path>
              <a:path w="26670" h="1308100">
                <a:moveTo>
                  <a:pt x="2667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11530"/>
                </a:lnTo>
                <a:close/>
              </a:path>
              <a:path w="26670" h="1308100">
                <a:moveTo>
                  <a:pt x="2667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38200"/>
                </a:lnTo>
                <a:close/>
              </a:path>
              <a:path w="26670" h="1308100">
                <a:moveTo>
                  <a:pt x="2667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79"/>
                </a:lnTo>
                <a:close/>
              </a:path>
              <a:path w="26670" h="1308100">
                <a:moveTo>
                  <a:pt x="2667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3600"/>
                </a:lnTo>
                <a:close/>
              </a:path>
              <a:path w="26670" h="1308100">
                <a:moveTo>
                  <a:pt x="2667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876300"/>
                </a:lnTo>
                <a:close/>
              </a:path>
              <a:path w="26670" h="1308100">
                <a:moveTo>
                  <a:pt x="2667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882650"/>
                </a:lnTo>
                <a:close/>
              </a:path>
              <a:path w="26670" h="1308100">
                <a:moveTo>
                  <a:pt x="2667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6670" y="933449"/>
                </a:lnTo>
                <a:lnTo>
                  <a:pt x="26670" y="925830"/>
                </a:lnTo>
                <a:close/>
              </a:path>
              <a:path w="26670" h="1308100">
                <a:moveTo>
                  <a:pt x="2667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6670" y="939799"/>
                </a:lnTo>
                <a:lnTo>
                  <a:pt x="26670" y="933449"/>
                </a:lnTo>
                <a:close/>
              </a:path>
              <a:path w="26670" h="1308100">
                <a:moveTo>
                  <a:pt x="2667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39799"/>
                </a:lnTo>
                <a:close/>
              </a:path>
              <a:path w="26670" h="1308100">
                <a:moveTo>
                  <a:pt x="2667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6670" y="982979"/>
                </a:lnTo>
                <a:lnTo>
                  <a:pt x="26670" y="976629"/>
                </a:lnTo>
                <a:close/>
              </a:path>
              <a:path w="26670" h="1308100">
                <a:moveTo>
                  <a:pt x="2667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6670" y="1014729"/>
                </a:lnTo>
                <a:lnTo>
                  <a:pt x="26670" y="982979"/>
                </a:lnTo>
                <a:close/>
              </a:path>
              <a:path w="26670" h="1308100">
                <a:moveTo>
                  <a:pt x="2667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29"/>
                </a:lnTo>
                <a:close/>
              </a:path>
              <a:path w="26670" h="1308100">
                <a:moveTo>
                  <a:pt x="2667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6670" y="1028699"/>
                </a:lnTo>
                <a:lnTo>
                  <a:pt x="26670" y="1021079"/>
                </a:lnTo>
                <a:close/>
              </a:path>
              <a:path w="26670" h="1308100">
                <a:moveTo>
                  <a:pt x="2667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28699"/>
                </a:lnTo>
                <a:close/>
              </a:path>
              <a:path w="26670" h="1308100">
                <a:moveTo>
                  <a:pt x="2667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6670" y="1071879"/>
                </a:lnTo>
                <a:lnTo>
                  <a:pt x="26670" y="1066799"/>
                </a:lnTo>
                <a:close/>
              </a:path>
              <a:path w="26670" h="1308100">
                <a:moveTo>
                  <a:pt x="2667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6670" y="1097279"/>
                </a:lnTo>
                <a:lnTo>
                  <a:pt x="26670" y="1071880"/>
                </a:lnTo>
                <a:close/>
              </a:path>
              <a:path w="26670" h="1308100">
                <a:moveTo>
                  <a:pt x="2667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6670" y="1167129"/>
                </a:lnTo>
                <a:lnTo>
                  <a:pt x="26670" y="1097279"/>
                </a:lnTo>
                <a:close/>
              </a:path>
              <a:path w="26670" h="1308100">
                <a:moveTo>
                  <a:pt x="2667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67130"/>
                </a:lnTo>
                <a:close/>
              </a:path>
              <a:path w="26670" h="1308100">
                <a:moveTo>
                  <a:pt x="2667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6670" y="1181099"/>
                </a:lnTo>
                <a:lnTo>
                  <a:pt x="26670" y="1173479"/>
                </a:lnTo>
                <a:close/>
              </a:path>
              <a:path w="26670" h="1308100">
                <a:moveTo>
                  <a:pt x="2667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6670" y="1192529"/>
                </a:lnTo>
                <a:lnTo>
                  <a:pt x="26670" y="1181099"/>
                </a:lnTo>
                <a:close/>
              </a:path>
              <a:path w="26670" h="1308100">
                <a:moveTo>
                  <a:pt x="2667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92530"/>
                </a:lnTo>
                <a:close/>
              </a:path>
              <a:path w="26670" h="1308100">
                <a:moveTo>
                  <a:pt x="26670" y="1219199"/>
                </a:moveTo>
                <a:lnTo>
                  <a:pt x="0" y="1219199"/>
                </a:lnTo>
                <a:lnTo>
                  <a:pt x="0" y="1259839"/>
                </a:lnTo>
                <a:lnTo>
                  <a:pt x="1270" y="1259839"/>
                </a:lnTo>
                <a:lnTo>
                  <a:pt x="1270" y="1262379"/>
                </a:lnTo>
                <a:lnTo>
                  <a:pt x="2540" y="1262379"/>
                </a:lnTo>
                <a:lnTo>
                  <a:pt x="2540" y="1264919"/>
                </a:lnTo>
                <a:lnTo>
                  <a:pt x="3810" y="1264919"/>
                </a:lnTo>
                <a:lnTo>
                  <a:pt x="3810" y="1267459"/>
                </a:lnTo>
                <a:lnTo>
                  <a:pt x="5080" y="1267459"/>
                </a:lnTo>
                <a:lnTo>
                  <a:pt x="5080" y="1268729"/>
                </a:lnTo>
                <a:lnTo>
                  <a:pt x="6350" y="1268729"/>
                </a:lnTo>
                <a:lnTo>
                  <a:pt x="6350" y="1271269"/>
                </a:lnTo>
                <a:lnTo>
                  <a:pt x="7620" y="1271269"/>
                </a:lnTo>
                <a:lnTo>
                  <a:pt x="7620" y="1273809"/>
                </a:lnTo>
                <a:lnTo>
                  <a:pt x="8890" y="1273809"/>
                </a:lnTo>
                <a:lnTo>
                  <a:pt x="8890" y="1276349"/>
                </a:lnTo>
                <a:lnTo>
                  <a:pt x="10160" y="1276349"/>
                </a:lnTo>
                <a:lnTo>
                  <a:pt x="10160" y="1278889"/>
                </a:lnTo>
                <a:lnTo>
                  <a:pt x="11430" y="1278889"/>
                </a:lnTo>
                <a:lnTo>
                  <a:pt x="11430" y="1281429"/>
                </a:lnTo>
                <a:lnTo>
                  <a:pt x="12700" y="1281429"/>
                </a:lnTo>
                <a:lnTo>
                  <a:pt x="12700" y="1283969"/>
                </a:lnTo>
                <a:lnTo>
                  <a:pt x="13970" y="1283969"/>
                </a:lnTo>
                <a:lnTo>
                  <a:pt x="13970" y="1286509"/>
                </a:lnTo>
                <a:lnTo>
                  <a:pt x="15240" y="1286509"/>
                </a:lnTo>
                <a:lnTo>
                  <a:pt x="15240" y="1287779"/>
                </a:lnTo>
                <a:lnTo>
                  <a:pt x="26670" y="1287779"/>
                </a:lnTo>
                <a:lnTo>
                  <a:pt x="26670" y="1219199"/>
                </a:lnTo>
                <a:close/>
              </a:path>
              <a:path w="26670" h="1308100">
                <a:moveTo>
                  <a:pt x="26670" y="1287780"/>
                </a:moveTo>
                <a:lnTo>
                  <a:pt x="16510" y="1287780"/>
                </a:lnTo>
                <a:lnTo>
                  <a:pt x="16510" y="1290319"/>
                </a:lnTo>
                <a:lnTo>
                  <a:pt x="17780" y="1290319"/>
                </a:lnTo>
                <a:lnTo>
                  <a:pt x="17780" y="1292859"/>
                </a:lnTo>
                <a:lnTo>
                  <a:pt x="19050" y="1292859"/>
                </a:lnTo>
                <a:lnTo>
                  <a:pt x="19050" y="1295399"/>
                </a:lnTo>
                <a:lnTo>
                  <a:pt x="26670" y="1295399"/>
                </a:lnTo>
                <a:lnTo>
                  <a:pt x="26670" y="1287780"/>
                </a:lnTo>
                <a:close/>
              </a:path>
              <a:path w="26670" h="1308100">
                <a:moveTo>
                  <a:pt x="26670" y="1295400"/>
                </a:moveTo>
                <a:lnTo>
                  <a:pt x="20320" y="1295400"/>
                </a:lnTo>
                <a:lnTo>
                  <a:pt x="20320" y="1297939"/>
                </a:lnTo>
                <a:lnTo>
                  <a:pt x="21590" y="1297939"/>
                </a:lnTo>
                <a:lnTo>
                  <a:pt x="21590" y="1300479"/>
                </a:lnTo>
                <a:lnTo>
                  <a:pt x="22860" y="1300479"/>
                </a:lnTo>
                <a:lnTo>
                  <a:pt x="22860" y="1303019"/>
                </a:lnTo>
                <a:lnTo>
                  <a:pt x="24130" y="1303019"/>
                </a:lnTo>
                <a:lnTo>
                  <a:pt x="24130" y="1305559"/>
                </a:lnTo>
                <a:lnTo>
                  <a:pt x="25400" y="1305559"/>
                </a:lnTo>
                <a:lnTo>
                  <a:pt x="25400" y="1308099"/>
                </a:lnTo>
                <a:lnTo>
                  <a:pt x="26670" y="1308099"/>
                </a:lnTo>
                <a:lnTo>
                  <a:pt x="26670" y="12954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847330" y="3088639"/>
            <a:ext cx="27940" cy="1361440"/>
          </a:xfrm>
          <a:custGeom>
            <a:avLst/>
            <a:gdLst/>
            <a:ahLst/>
            <a:cxnLst/>
            <a:rect l="l" t="t" r="r" b="b"/>
            <a:pathLst>
              <a:path w="27940" h="1361439">
                <a:moveTo>
                  <a:pt x="7620" y="0"/>
                </a:moveTo>
                <a:lnTo>
                  <a:pt x="0" y="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361439">
                <a:moveTo>
                  <a:pt x="2794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1361439">
                <a:moveTo>
                  <a:pt x="27940" y="533400"/>
                </a:moveTo>
                <a:lnTo>
                  <a:pt x="0" y="5334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33400"/>
                </a:lnTo>
                <a:close/>
              </a:path>
              <a:path w="27940" h="1361439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361439">
                <a:moveTo>
                  <a:pt x="2794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65150"/>
                </a:lnTo>
                <a:close/>
              </a:path>
              <a:path w="27940" h="1361439">
                <a:moveTo>
                  <a:pt x="27940" y="577850"/>
                </a:moveTo>
                <a:lnTo>
                  <a:pt x="0" y="57785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77850"/>
                </a:lnTo>
                <a:close/>
              </a:path>
              <a:path w="27940" h="1361439">
                <a:moveTo>
                  <a:pt x="27940" y="609600"/>
                </a:moveTo>
                <a:lnTo>
                  <a:pt x="0" y="6096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609600"/>
                </a:lnTo>
                <a:close/>
              </a:path>
              <a:path w="27940" h="136143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361439">
                <a:moveTo>
                  <a:pt x="27940" y="628650"/>
                </a:moveTo>
                <a:lnTo>
                  <a:pt x="0" y="628650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8650"/>
                </a:lnTo>
                <a:close/>
              </a:path>
              <a:path w="27940" h="136143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361439">
                <a:moveTo>
                  <a:pt x="27940" y="647700"/>
                </a:moveTo>
                <a:lnTo>
                  <a:pt x="0" y="6477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7700"/>
                </a:lnTo>
                <a:close/>
              </a:path>
              <a:path w="27940" h="1361439">
                <a:moveTo>
                  <a:pt x="27940" y="673100"/>
                </a:moveTo>
                <a:lnTo>
                  <a:pt x="0" y="67310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673100"/>
                </a:lnTo>
                <a:close/>
              </a:path>
              <a:path w="27940" h="1361439">
                <a:moveTo>
                  <a:pt x="27940" y="742950"/>
                </a:moveTo>
                <a:lnTo>
                  <a:pt x="0" y="7429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42950"/>
                </a:lnTo>
                <a:close/>
              </a:path>
              <a:path w="27940" h="1361439">
                <a:moveTo>
                  <a:pt x="27940" y="781050"/>
                </a:moveTo>
                <a:lnTo>
                  <a:pt x="0" y="78105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81050"/>
                </a:lnTo>
                <a:close/>
              </a:path>
              <a:path w="27940" h="1361439">
                <a:moveTo>
                  <a:pt x="2794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7940" y="792480"/>
                </a:lnTo>
                <a:lnTo>
                  <a:pt x="27940" y="786130"/>
                </a:lnTo>
                <a:close/>
              </a:path>
              <a:path w="27940" h="1361439">
                <a:moveTo>
                  <a:pt x="2794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2480"/>
                </a:lnTo>
                <a:close/>
              </a:path>
              <a:path w="27940" h="1361439">
                <a:moveTo>
                  <a:pt x="27940" y="798830"/>
                </a:moveTo>
                <a:lnTo>
                  <a:pt x="0" y="79883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8830"/>
                </a:lnTo>
                <a:close/>
              </a:path>
              <a:path w="27940" h="1361439">
                <a:moveTo>
                  <a:pt x="27940" y="825500"/>
                </a:moveTo>
                <a:lnTo>
                  <a:pt x="0" y="82550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25500"/>
                </a:lnTo>
                <a:close/>
              </a:path>
              <a:path w="27940" h="1361439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361439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1361439">
                <a:moveTo>
                  <a:pt x="27940" y="863600"/>
                </a:moveTo>
                <a:lnTo>
                  <a:pt x="0" y="863600"/>
                </a:lnTo>
                <a:lnTo>
                  <a:pt x="0" y="869950"/>
                </a:lnTo>
                <a:lnTo>
                  <a:pt x="27940" y="869950"/>
                </a:lnTo>
                <a:lnTo>
                  <a:pt x="27940" y="863600"/>
                </a:lnTo>
                <a:close/>
              </a:path>
              <a:path w="27940" h="1361439">
                <a:moveTo>
                  <a:pt x="27940" y="869950"/>
                </a:moveTo>
                <a:lnTo>
                  <a:pt x="0" y="869950"/>
                </a:lnTo>
                <a:lnTo>
                  <a:pt x="0" y="913130"/>
                </a:lnTo>
                <a:lnTo>
                  <a:pt x="27940" y="913130"/>
                </a:lnTo>
                <a:lnTo>
                  <a:pt x="27940" y="869950"/>
                </a:lnTo>
                <a:close/>
              </a:path>
              <a:path w="27940" h="1361439">
                <a:moveTo>
                  <a:pt x="27940" y="913130"/>
                </a:moveTo>
                <a:lnTo>
                  <a:pt x="0" y="91313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913130"/>
                </a:lnTo>
                <a:close/>
              </a:path>
              <a:path w="27940" h="1361439">
                <a:moveTo>
                  <a:pt x="27940" y="920750"/>
                </a:moveTo>
                <a:lnTo>
                  <a:pt x="0" y="92075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20750"/>
                </a:lnTo>
                <a:close/>
              </a:path>
              <a:path w="27940" h="1361439">
                <a:moveTo>
                  <a:pt x="27940" y="927100"/>
                </a:moveTo>
                <a:lnTo>
                  <a:pt x="0" y="92710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27100"/>
                </a:lnTo>
                <a:close/>
              </a:path>
              <a:path w="27940" h="1361439">
                <a:moveTo>
                  <a:pt x="27940" y="963930"/>
                </a:moveTo>
                <a:lnTo>
                  <a:pt x="0" y="963930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3930"/>
                </a:lnTo>
                <a:close/>
              </a:path>
              <a:path w="27940" h="1361439">
                <a:moveTo>
                  <a:pt x="27940" y="970280"/>
                </a:moveTo>
                <a:lnTo>
                  <a:pt x="0" y="97028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70280"/>
                </a:lnTo>
                <a:close/>
              </a:path>
              <a:path w="27940" h="1361439">
                <a:moveTo>
                  <a:pt x="2794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7940" y="1008380"/>
                </a:lnTo>
                <a:lnTo>
                  <a:pt x="27940" y="1002030"/>
                </a:lnTo>
                <a:close/>
              </a:path>
              <a:path w="27940" h="1361439">
                <a:moveTo>
                  <a:pt x="27940" y="1008380"/>
                </a:moveTo>
                <a:lnTo>
                  <a:pt x="0" y="1008380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8380"/>
                </a:lnTo>
                <a:close/>
              </a:path>
              <a:path w="27940" h="1361439">
                <a:moveTo>
                  <a:pt x="27940" y="1016000"/>
                </a:moveTo>
                <a:lnTo>
                  <a:pt x="0" y="10160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1016000"/>
                </a:lnTo>
                <a:close/>
              </a:path>
              <a:path w="27940" h="1361439">
                <a:moveTo>
                  <a:pt x="27940" y="1054100"/>
                </a:moveTo>
                <a:lnTo>
                  <a:pt x="0" y="1054100"/>
                </a:lnTo>
                <a:lnTo>
                  <a:pt x="0" y="1059180"/>
                </a:lnTo>
                <a:lnTo>
                  <a:pt x="27940" y="1059180"/>
                </a:lnTo>
                <a:lnTo>
                  <a:pt x="27940" y="1054100"/>
                </a:lnTo>
                <a:close/>
              </a:path>
              <a:path w="27940" h="1361439">
                <a:moveTo>
                  <a:pt x="27940" y="1059180"/>
                </a:moveTo>
                <a:lnTo>
                  <a:pt x="0" y="1059180"/>
                </a:lnTo>
                <a:lnTo>
                  <a:pt x="0" y="1084580"/>
                </a:lnTo>
                <a:lnTo>
                  <a:pt x="27940" y="1084580"/>
                </a:lnTo>
                <a:lnTo>
                  <a:pt x="27940" y="1059180"/>
                </a:lnTo>
                <a:close/>
              </a:path>
              <a:path w="27940" h="1361439">
                <a:moveTo>
                  <a:pt x="27940" y="1084580"/>
                </a:moveTo>
                <a:lnTo>
                  <a:pt x="0" y="1084580"/>
                </a:lnTo>
                <a:lnTo>
                  <a:pt x="0" y="1154430"/>
                </a:lnTo>
                <a:lnTo>
                  <a:pt x="27940" y="1154430"/>
                </a:lnTo>
                <a:lnTo>
                  <a:pt x="27940" y="1084580"/>
                </a:lnTo>
                <a:close/>
              </a:path>
              <a:path w="27940" h="1361439">
                <a:moveTo>
                  <a:pt x="27940" y="1154430"/>
                </a:moveTo>
                <a:lnTo>
                  <a:pt x="0" y="115443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54430"/>
                </a:lnTo>
                <a:close/>
              </a:path>
              <a:path w="27940" h="1361439">
                <a:moveTo>
                  <a:pt x="27940" y="1160780"/>
                </a:moveTo>
                <a:lnTo>
                  <a:pt x="0" y="116078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60780"/>
                </a:lnTo>
                <a:close/>
              </a:path>
              <a:path w="27940" h="1361439">
                <a:moveTo>
                  <a:pt x="27940" y="1168400"/>
                </a:moveTo>
                <a:lnTo>
                  <a:pt x="0" y="11684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8400"/>
                </a:lnTo>
                <a:close/>
              </a:path>
              <a:path w="27940" h="136143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1361439">
                <a:moveTo>
                  <a:pt x="27940" y="1206500"/>
                </a:moveTo>
                <a:lnTo>
                  <a:pt x="0" y="120650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06500"/>
                </a:lnTo>
                <a:close/>
              </a:path>
              <a:path w="27940" h="1361439">
                <a:moveTo>
                  <a:pt x="27940" y="1282700"/>
                </a:moveTo>
                <a:lnTo>
                  <a:pt x="0" y="1282700"/>
                </a:lnTo>
                <a:lnTo>
                  <a:pt x="0" y="1297940"/>
                </a:lnTo>
                <a:lnTo>
                  <a:pt x="1270" y="1297940"/>
                </a:lnTo>
                <a:lnTo>
                  <a:pt x="1270" y="1300480"/>
                </a:lnTo>
                <a:lnTo>
                  <a:pt x="2540" y="1300480"/>
                </a:lnTo>
                <a:lnTo>
                  <a:pt x="2540" y="1304290"/>
                </a:lnTo>
                <a:lnTo>
                  <a:pt x="3810" y="1304290"/>
                </a:lnTo>
                <a:lnTo>
                  <a:pt x="3810" y="1306830"/>
                </a:lnTo>
                <a:lnTo>
                  <a:pt x="5079" y="1306830"/>
                </a:lnTo>
                <a:lnTo>
                  <a:pt x="5079" y="1310640"/>
                </a:lnTo>
                <a:lnTo>
                  <a:pt x="6350" y="1310640"/>
                </a:lnTo>
                <a:lnTo>
                  <a:pt x="6350" y="1313180"/>
                </a:lnTo>
                <a:lnTo>
                  <a:pt x="7619" y="1313180"/>
                </a:lnTo>
                <a:lnTo>
                  <a:pt x="7620" y="1315720"/>
                </a:lnTo>
                <a:lnTo>
                  <a:pt x="8890" y="1315720"/>
                </a:lnTo>
                <a:lnTo>
                  <a:pt x="8890" y="1319530"/>
                </a:lnTo>
                <a:lnTo>
                  <a:pt x="10160" y="1319530"/>
                </a:lnTo>
                <a:lnTo>
                  <a:pt x="10160" y="1322070"/>
                </a:lnTo>
                <a:lnTo>
                  <a:pt x="11429" y="1322070"/>
                </a:lnTo>
                <a:lnTo>
                  <a:pt x="11429" y="1325880"/>
                </a:lnTo>
                <a:lnTo>
                  <a:pt x="12700" y="1325880"/>
                </a:lnTo>
                <a:lnTo>
                  <a:pt x="12700" y="1328420"/>
                </a:lnTo>
                <a:lnTo>
                  <a:pt x="13970" y="1328420"/>
                </a:lnTo>
                <a:lnTo>
                  <a:pt x="13970" y="1330960"/>
                </a:lnTo>
                <a:lnTo>
                  <a:pt x="15240" y="1330960"/>
                </a:lnTo>
                <a:lnTo>
                  <a:pt x="15240" y="1334770"/>
                </a:lnTo>
                <a:lnTo>
                  <a:pt x="16510" y="1334770"/>
                </a:lnTo>
                <a:lnTo>
                  <a:pt x="16510" y="1337310"/>
                </a:lnTo>
                <a:lnTo>
                  <a:pt x="17779" y="1337310"/>
                </a:lnTo>
                <a:lnTo>
                  <a:pt x="17779" y="1341120"/>
                </a:lnTo>
                <a:lnTo>
                  <a:pt x="19050" y="1341120"/>
                </a:lnTo>
                <a:lnTo>
                  <a:pt x="19050" y="1343660"/>
                </a:lnTo>
                <a:lnTo>
                  <a:pt x="20320" y="1343660"/>
                </a:lnTo>
                <a:lnTo>
                  <a:pt x="20320" y="1346200"/>
                </a:lnTo>
                <a:lnTo>
                  <a:pt x="21590" y="1346200"/>
                </a:lnTo>
                <a:lnTo>
                  <a:pt x="21590" y="1350010"/>
                </a:lnTo>
                <a:lnTo>
                  <a:pt x="22860" y="1350010"/>
                </a:lnTo>
                <a:lnTo>
                  <a:pt x="22860" y="1352550"/>
                </a:lnTo>
                <a:lnTo>
                  <a:pt x="24129" y="1352550"/>
                </a:lnTo>
                <a:lnTo>
                  <a:pt x="24129" y="1356360"/>
                </a:lnTo>
                <a:lnTo>
                  <a:pt x="25400" y="1356360"/>
                </a:lnTo>
                <a:lnTo>
                  <a:pt x="25400" y="1358900"/>
                </a:lnTo>
                <a:lnTo>
                  <a:pt x="26670" y="1358900"/>
                </a:lnTo>
                <a:lnTo>
                  <a:pt x="26670" y="1361440"/>
                </a:lnTo>
                <a:lnTo>
                  <a:pt x="27940" y="1361440"/>
                </a:lnTo>
                <a:lnTo>
                  <a:pt x="27940" y="1282700"/>
                </a:lnTo>
                <a:close/>
              </a:path>
            </a:pathLst>
          </a:custGeom>
          <a:solidFill>
            <a:srgbClr val="2142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875269" y="3101339"/>
            <a:ext cx="26670" cy="1412240"/>
          </a:xfrm>
          <a:custGeom>
            <a:avLst/>
            <a:gdLst/>
            <a:ahLst/>
            <a:cxnLst/>
            <a:rect l="l" t="t" r="r" b="b"/>
            <a:pathLst>
              <a:path w="26670" h="1412239">
                <a:moveTo>
                  <a:pt x="1270" y="0"/>
                </a:moveTo>
                <a:lnTo>
                  <a:pt x="0" y="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412239">
                <a:moveTo>
                  <a:pt x="26670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1412239">
                <a:moveTo>
                  <a:pt x="26670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0700"/>
                </a:lnTo>
                <a:close/>
              </a:path>
              <a:path w="26670" h="141223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122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412239">
                <a:moveTo>
                  <a:pt x="26670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65150"/>
                </a:lnTo>
                <a:close/>
              </a:path>
              <a:path w="26670" h="1412239">
                <a:moveTo>
                  <a:pt x="26670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6900"/>
                </a:lnTo>
                <a:close/>
              </a:path>
              <a:path w="26670" h="141223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412239">
                <a:moveTo>
                  <a:pt x="26670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5950"/>
                </a:lnTo>
                <a:close/>
              </a:path>
              <a:path w="26670" h="1412239">
                <a:moveTo>
                  <a:pt x="2667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1412239">
                <a:moveTo>
                  <a:pt x="26670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35000"/>
                </a:lnTo>
                <a:close/>
              </a:path>
              <a:path w="26670" h="1412239">
                <a:moveTo>
                  <a:pt x="26670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60400"/>
                </a:lnTo>
                <a:close/>
              </a:path>
              <a:path w="26670" h="1412239">
                <a:moveTo>
                  <a:pt x="26670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30250"/>
                </a:lnTo>
                <a:close/>
              </a:path>
              <a:path w="26670" h="1412239">
                <a:moveTo>
                  <a:pt x="26670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68350"/>
                </a:lnTo>
                <a:close/>
              </a:path>
              <a:path w="26670" h="1412239">
                <a:moveTo>
                  <a:pt x="2667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73430"/>
                </a:lnTo>
                <a:close/>
              </a:path>
              <a:path w="26670" h="1412239">
                <a:moveTo>
                  <a:pt x="2667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70" y="786129"/>
                </a:lnTo>
                <a:lnTo>
                  <a:pt x="26670" y="779780"/>
                </a:lnTo>
                <a:close/>
              </a:path>
              <a:path w="26670" h="141223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1412239">
                <a:moveTo>
                  <a:pt x="26670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12800"/>
                </a:lnTo>
                <a:close/>
              </a:path>
              <a:path w="26670" h="1412239">
                <a:moveTo>
                  <a:pt x="2667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0580"/>
                </a:lnTo>
                <a:close/>
              </a:path>
              <a:path w="26670" h="141223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1412239">
                <a:moveTo>
                  <a:pt x="26670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1412239">
                <a:moveTo>
                  <a:pt x="26670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57250"/>
                </a:lnTo>
                <a:close/>
              </a:path>
              <a:path w="26670" h="1412239">
                <a:moveTo>
                  <a:pt x="26670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0430"/>
                </a:lnTo>
                <a:close/>
              </a:path>
              <a:path w="26670" h="1412239">
                <a:moveTo>
                  <a:pt x="26670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8050"/>
                </a:lnTo>
                <a:close/>
              </a:path>
              <a:path w="26670" h="1412239">
                <a:moveTo>
                  <a:pt x="26670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4400"/>
                </a:lnTo>
                <a:close/>
              </a:path>
              <a:path w="26670" h="1412239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1412239">
                <a:moveTo>
                  <a:pt x="26670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7580"/>
                </a:lnTo>
                <a:close/>
              </a:path>
              <a:path w="26670" h="1412239">
                <a:moveTo>
                  <a:pt x="2667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412239">
                <a:moveTo>
                  <a:pt x="26670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5680"/>
                </a:lnTo>
                <a:close/>
              </a:path>
              <a:path w="26670" h="1412239">
                <a:moveTo>
                  <a:pt x="26670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1003300"/>
                </a:lnTo>
                <a:close/>
              </a:path>
              <a:path w="26670" h="1412239">
                <a:moveTo>
                  <a:pt x="26670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1400"/>
                </a:lnTo>
                <a:close/>
              </a:path>
              <a:path w="26670" h="1412239">
                <a:moveTo>
                  <a:pt x="26670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70" y="1071880"/>
                </a:lnTo>
                <a:lnTo>
                  <a:pt x="26670" y="1046480"/>
                </a:lnTo>
                <a:close/>
              </a:path>
              <a:path w="26670" h="1412239">
                <a:moveTo>
                  <a:pt x="26670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071880"/>
                </a:lnTo>
                <a:close/>
              </a:path>
              <a:path w="26670" h="141223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1412239">
                <a:moveTo>
                  <a:pt x="2667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48080"/>
                </a:lnTo>
                <a:close/>
              </a:path>
              <a:path w="26670" h="1412239">
                <a:moveTo>
                  <a:pt x="26670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5700"/>
                </a:lnTo>
                <a:close/>
              </a:path>
              <a:path w="26670" h="141223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1412239">
                <a:moveTo>
                  <a:pt x="26670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193800"/>
                </a:lnTo>
                <a:close/>
              </a:path>
              <a:path w="26670" h="1412239">
                <a:moveTo>
                  <a:pt x="26670" y="1270000"/>
                </a:moveTo>
                <a:lnTo>
                  <a:pt x="0" y="127000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270000"/>
                </a:lnTo>
                <a:close/>
              </a:path>
              <a:path w="26670" h="1412239">
                <a:moveTo>
                  <a:pt x="26670" y="1352550"/>
                </a:moveTo>
                <a:lnTo>
                  <a:pt x="1270" y="1352550"/>
                </a:lnTo>
                <a:lnTo>
                  <a:pt x="1270" y="1355090"/>
                </a:lnTo>
                <a:lnTo>
                  <a:pt x="2539" y="1355090"/>
                </a:lnTo>
                <a:lnTo>
                  <a:pt x="2539" y="1357630"/>
                </a:lnTo>
                <a:lnTo>
                  <a:pt x="3809" y="1357630"/>
                </a:lnTo>
                <a:lnTo>
                  <a:pt x="3809" y="1361440"/>
                </a:lnTo>
                <a:lnTo>
                  <a:pt x="5079" y="1361440"/>
                </a:lnTo>
                <a:lnTo>
                  <a:pt x="5079" y="1363980"/>
                </a:lnTo>
                <a:lnTo>
                  <a:pt x="6350" y="1363980"/>
                </a:lnTo>
                <a:lnTo>
                  <a:pt x="6350" y="1367790"/>
                </a:lnTo>
                <a:lnTo>
                  <a:pt x="7620" y="1367790"/>
                </a:lnTo>
                <a:lnTo>
                  <a:pt x="7620" y="1370330"/>
                </a:lnTo>
                <a:lnTo>
                  <a:pt x="8889" y="1370330"/>
                </a:lnTo>
                <a:lnTo>
                  <a:pt x="8889" y="1372870"/>
                </a:lnTo>
                <a:lnTo>
                  <a:pt x="10159" y="1372870"/>
                </a:lnTo>
                <a:lnTo>
                  <a:pt x="10159" y="1376680"/>
                </a:lnTo>
                <a:lnTo>
                  <a:pt x="11429" y="1376680"/>
                </a:lnTo>
                <a:lnTo>
                  <a:pt x="11429" y="1379220"/>
                </a:lnTo>
                <a:lnTo>
                  <a:pt x="12700" y="1379220"/>
                </a:lnTo>
                <a:lnTo>
                  <a:pt x="12700" y="1383030"/>
                </a:lnTo>
                <a:lnTo>
                  <a:pt x="13970" y="1383030"/>
                </a:lnTo>
                <a:lnTo>
                  <a:pt x="13970" y="1385570"/>
                </a:lnTo>
                <a:lnTo>
                  <a:pt x="15239" y="1385570"/>
                </a:lnTo>
                <a:lnTo>
                  <a:pt x="15239" y="1388110"/>
                </a:lnTo>
                <a:lnTo>
                  <a:pt x="16509" y="1388110"/>
                </a:lnTo>
                <a:lnTo>
                  <a:pt x="16509" y="1391920"/>
                </a:lnTo>
                <a:lnTo>
                  <a:pt x="17779" y="1391920"/>
                </a:lnTo>
                <a:lnTo>
                  <a:pt x="17779" y="1394460"/>
                </a:lnTo>
                <a:lnTo>
                  <a:pt x="19050" y="1394460"/>
                </a:lnTo>
                <a:lnTo>
                  <a:pt x="19050" y="1398270"/>
                </a:lnTo>
                <a:lnTo>
                  <a:pt x="20320" y="1398270"/>
                </a:lnTo>
                <a:lnTo>
                  <a:pt x="20320" y="1400810"/>
                </a:lnTo>
                <a:lnTo>
                  <a:pt x="21589" y="1400810"/>
                </a:lnTo>
                <a:lnTo>
                  <a:pt x="21589" y="1403350"/>
                </a:lnTo>
                <a:lnTo>
                  <a:pt x="22859" y="1403350"/>
                </a:lnTo>
                <a:lnTo>
                  <a:pt x="22859" y="1407160"/>
                </a:lnTo>
                <a:lnTo>
                  <a:pt x="24129" y="1407160"/>
                </a:lnTo>
                <a:lnTo>
                  <a:pt x="24129" y="1409700"/>
                </a:lnTo>
                <a:lnTo>
                  <a:pt x="26670" y="1409700"/>
                </a:lnTo>
                <a:lnTo>
                  <a:pt x="26670" y="1352550"/>
                </a:lnTo>
                <a:close/>
              </a:path>
              <a:path w="26670" h="1412239">
                <a:moveTo>
                  <a:pt x="26670" y="1409700"/>
                </a:moveTo>
                <a:lnTo>
                  <a:pt x="25400" y="1409700"/>
                </a:lnTo>
                <a:lnTo>
                  <a:pt x="25400" y="1412240"/>
                </a:lnTo>
                <a:lnTo>
                  <a:pt x="26670" y="1412240"/>
                </a:lnTo>
                <a:lnTo>
                  <a:pt x="26670" y="1409700"/>
                </a:lnTo>
                <a:close/>
              </a:path>
            </a:pathLst>
          </a:custGeom>
          <a:solidFill>
            <a:srgbClr val="2141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01940" y="3126739"/>
            <a:ext cx="27940" cy="1454150"/>
          </a:xfrm>
          <a:custGeom>
            <a:avLst/>
            <a:gdLst/>
            <a:ahLst/>
            <a:cxnLst/>
            <a:rect l="l" t="t" r="r" b="b"/>
            <a:pathLst>
              <a:path w="27940" h="1454150">
                <a:moveTo>
                  <a:pt x="16509" y="0"/>
                </a:moveTo>
                <a:lnTo>
                  <a:pt x="0" y="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12700"/>
                </a:lnTo>
                <a:lnTo>
                  <a:pt x="16509" y="12700"/>
                </a:lnTo>
                <a:lnTo>
                  <a:pt x="16509" y="0"/>
                </a:lnTo>
                <a:close/>
              </a:path>
              <a:path w="27940" h="1454150">
                <a:moveTo>
                  <a:pt x="2793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1454150">
                <a:moveTo>
                  <a:pt x="27939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495300"/>
                </a:lnTo>
                <a:close/>
              </a:path>
              <a:path w="27940" h="1454150">
                <a:moveTo>
                  <a:pt x="27939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39" y="527050"/>
                </a:lnTo>
                <a:lnTo>
                  <a:pt x="27939" y="514350"/>
                </a:lnTo>
                <a:close/>
              </a:path>
              <a:path w="27940" h="1454150">
                <a:moveTo>
                  <a:pt x="27939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39" y="539750"/>
                </a:lnTo>
                <a:lnTo>
                  <a:pt x="27939" y="527050"/>
                </a:lnTo>
                <a:close/>
              </a:path>
              <a:path w="27940" h="1454150">
                <a:moveTo>
                  <a:pt x="27939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9750"/>
                </a:lnTo>
                <a:close/>
              </a:path>
              <a:path w="27940" h="1454150">
                <a:moveTo>
                  <a:pt x="27939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71500"/>
                </a:lnTo>
                <a:close/>
              </a:path>
              <a:path w="27940" h="145415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454150">
                <a:moveTo>
                  <a:pt x="27939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39" y="596899"/>
                </a:lnTo>
                <a:lnTo>
                  <a:pt x="27939" y="590550"/>
                </a:lnTo>
                <a:close/>
              </a:path>
              <a:path w="27940" h="1454150">
                <a:moveTo>
                  <a:pt x="2793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96900"/>
                </a:lnTo>
                <a:close/>
              </a:path>
              <a:path w="27940" h="1454150">
                <a:moveTo>
                  <a:pt x="27939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9600"/>
                </a:lnTo>
                <a:close/>
              </a:path>
              <a:path w="27940" h="1454150">
                <a:moveTo>
                  <a:pt x="27939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39" y="704850"/>
                </a:lnTo>
                <a:lnTo>
                  <a:pt x="27939" y="635000"/>
                </a:lnTo>
                <a:close/>
              </a:path>
              <a:path w="27940" h="1454150">
                <a:moveTo>
                  <a:pt x="27939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04850"/>
                </a:lnTo>
                <a:close/>
              </a:path>
              <a:path w="27940" h="1454150">
                <a:moveTo>
                  <a:pt x="27939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42950"/>
                </a:lnTo>
                <a:close/>
              </a:path>
              <a:path w="27940" h="1454150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1454150">
                <a:moveTo>
                  <a:pt x="27939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54380"/>
                </a:lnTo>
                <a:close/>
              </a:path>
              <a:path w="27940" h="1454150">
                <a:moveTo>
                  <a:pt x="27939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60730"/>
                </a:lnTo>
                <a:close/>
              </a:path>
              <a:path w="27940" h="1454150">
                <a:moveTo>
                  <a:pt x="27939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87400"/>
                </a:lnTo>
                <a:close/>
              </a:path>
              <a:path w="27940" h="1454150">
                <a:moveTo>
                  <a:pt x="27939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80"/>
                </a:lnTo>
                <a:close/>
              </a:path>
              <a:path w="27940" h="1454150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1454150">
                <a:moveTo>
                  <a:pt x="27939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39" y="831850"/>
                </a:lnTo>
                <a:lnTo>
                  <a:pt x="27939" y="825500"/>
                </a:lnTo>
                <a:close/>
              </a:path>
              <a:path w="27940" h="1454150">
                <a:moveTo>
                  <a:pt x="27939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31850"/>
                </a:lnTo>
                <a:close/>
              </a:path>
              <a:path w="27940" h="1454150">
                <a:moveTo>
                  <a:pt x="27939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39" y="882650"/>
                </a:lnTo>
                <a:lnTo>
                  <a:pt x="27939" y="875030"/>
                </a:lnTo>
                <a:close/>
              </a:path>
              <a:path w="27940" h="1454150">
                <a:moveTo>
                  <a:pt x="27939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82650"/>
                </a:lnTo>
                <a:close/>
              </a:path>
              <a:path w="27940" h="1454150">
                <a:moveTo>
                  <a:pt x="27939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39" y="925830"/>
                </a:lnTo>
                <a:lnTo>
                  <a:pt x="27939" y="889000"/>
                </a:lnTo>
                <a:close/>
              </a:path>
              <a:path w="27940" h="1454150">
                <a:moveTo>
                  <a:pt x="27939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39" y="932179"/>
                </a:lnTo>
                <a:lnTo>
                  <a:pt x="27939" y="925830"/>
                </a:lnTo>
                <a:close/>
              </a:path>
              <a:path w="27940" h="1454150">
                <a:moveTo>
                  <a:pt x="27939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39" y="963930"/>
                </a:lnTo>
                <a:lnTo>
                  <a:pt x="27939" y="932180"/>
                </a:lnTo>
                <a:close/>
              </a:path>
              <a:path w="27940" h="1454150">
                <a:moveTo>
                  <a:pt x="2793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1454150">
                <a:moveTo>
                  <a:pt x="2793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39" y="977899"/>
                </a:lnTo>
                <a:lnTo>
                  <a:pt x="27939" y="970280"/>
                </a:lnTo>
                <a:close/>
              </a:path>
              <a:path w="27940" h="1454150">
                <a:moveTo>
                  <a:pt x="27939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39" y="1016000"/>
                </a:lnTo>
                <a:lnTo>
                  <a:pt x="27939" y="977900"/>
                </a:lnTo>
                <a:close/>
              </a:path>
              <a:path w="27940" h="1454150">
                <a:moveTo>
                  <a:pt x="27939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6000"/>
                </a:lnTo>
                <a:close/>
              </a:path>
              <a:path w="27940" h="1454150">
                <a:moveTo>
                  <a:pt x="27939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1080"/>
                </a:lnTo>
                <a:close/>
              </a:path>
              <a:path w="27940" h="1454150">
                <a:moveTo>
                  <a:pt x="27939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46480"/>
                </a:lnTo>
                <a:close/>
              </a:path>
              <a:path w="27940" h="1454150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1454150">
                <a:moveTo>
                  <a:pt x="27939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22680"/>
                </a:lnTo>
                <a:close/>
              </a:path>
              <a:path w="27940" h="1454150">
                <a:moveTo>
                  <a:pt x="27939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39" y="1141730"/>
                </a:lnTo>
                <a:lnTo>
                  <a:pt x="27939" y="1130300"/>
                </a:lnTo>
                <a:close/>
              </a:path>
              <a:path w="27940" h="1454150">
                <a:moveTo>
                  <a:pt x="27939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39" y="1168400"/>
                </a:lnTo>
                <a:lnTo>
                  <a:pt x="27939" y="1141730"/>
                </a:lnTo>
                <a:close/>
              </a:path>
              <a:path w="27940" h="1454150">
                <a:moveTo>
                  <a:pt x="27939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39" y="1244600"/>
                </a:lnTo>
                <a:lnTo>
                  <a:pt x="27939" y="1168400"/>
                </a:lnTo>
                <a:close/>
              </a:path>
              <a:path w="27940" h="1454150">
                <a:moveTo>
                  <a:pt x="27939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39" y="1390650"/>
                </a:lnTo>
                <a:lnTo>
                  <a:pt x="27939" y="1244600"/>
                </a:lnTo>
                <a:close/>
              </a:path>
              <a:path w="27940" h="1454150">
                <a:moveTo>
                  <a:pt x="27939" y="1390650"/>
                </a:moveTo>
                <a:lnTo>
                  <a:pt x="1269" y="1390650"/>
                </a:lnTo>
                <a:lnTo>
                  <a:pt x="1269" y="1393190"/>
                </a:lnTo>
                <a:lnTo>
                  <a:pt x="2539" y="1393190"/>
                </a:lnTo>
                <a:lnTo>
                  <a:pt x="2539" y="1397000"/>
                </a:lnTo>
                <a:lnTo>
                  <a:pt x="3809" y="1397000"/>
                </a:lnTo>
                <a:lnTo>
                  <a:pt x="3809" y="1399540"/>
                </a:lnTo>
                <a:lnTo>
                  <a:pt x="5079" y="1399540"/>
                </a:lnTo>
                <a:lnTo>
                  <a:pt x="5079" y="1402080"/>
                </a:lnTo>
                <a:lnTo>
                  <a:pt x="6350" y="1402080"/>
                </a:lnTo>
                <a:lnTo>
                  <a:pt x="6350" y="1405890"/>
                </a:lnTo>
                <a:lnTo>
                  <a:pt x="7619" y="1405890"/>
                </a:lnTo>
                <a:lnTo>
                  <a:pt x="7619" y="1408430"/>
                </a:lnTo>
                <a:lnTo>
                  <a:pt x="8889" y="1408430"/>
                </a:lnTo>
                <a:lnTo>
                  <a:pt x="8889" y="1412240"/>
                </a:lnTo>
                <a:lnTo>
                  <a:pt x="10159" y="1412240"/>
                </a:lnTo>
                <a:lnTo>
                  <a:pt x="10159" y="1414780"/>
                </a:lnTo>
                <a:lnTo>
                  <a:pt x="27939" y="1414780"/>
                </a:lnTo>
                <a:lnTo>
                  <a:pt x="27939" y="1390650"/>
                </a:lnTo>
                <a:close/>
              </a:path>
              <a:path w="27940" h="1454150">
                <a:moveTo>
                  <a:pt x="27939" y="1414780"/>
                </a:moveTo>
                <a:lnTo>
                  <a:pt x="11429" y="1414780"/>
                </a:lnTo>
                <a:lnTo>
                  <a:pt x="11429" y="1417320"/>
                </a:lnTo>
                <a:lnTo>
                  <a:pt x="12700" y="1417320"/>
                </a:lnTo>
                <a:lnTo>
                  <a:pt x="12700" y="1421130"/>
                </a:lnTo>
                <a:lnTo>
                  <a:pt x="13969" y="1421130"/>
                </a:lnTo>
                <a:lnTo>
                  <a:pt x="13969" y="1423670"/>
                </a:lnTo>
                <a:lnTo>
                  <a:pt x="15239" y="1423670"/>
                </a:lnTo>
                <a:lnTo>
                  <a:pt x="15239" y="1427480"/>
                </a:lnTo>
                <a:lnTo>
                  <a:pt x="16509" y="1427480"/>
                </a:lnTo>
                <a:lnTo>
                  <a:pt x="16509" y="1430020"/>
                </a:lnTo>
                <a:lnTo>
                  <a:pt x="17779" y="1430020"/>
                </a:lnTo>
                <a:lnTo>
                  <a:pt x="17779" y="1432560"/>
                </a:lnTo>
                <a:lnTo>
                  <a:pt x="19050" y="1432560"/>
                </a:lnTo>
                <a:lnTo>
                  <a:pt x="19050" y="1436370"/>
                </a:lnTo>
                <a:lnTo>
                  <a:pt x="20319" y="1436370"/>
                </a:lnTo>
                <a:lnTo>
                  <a:pt x="20319" y="1438910"/>
                </a:lnTo>
                <a:lnTo>
                  <a:pt x="21589" y="1438910"/>
                </a:lnTo>
                <a:lnTo>
                  <a:pt x="21589" y="1442720"/>
                </a:lnTo>
                <a:lnTo>
                  <a:pt x="22859" y="1442720"/>
                </a:lnTo>
                <a:lnTo>
                  <a:pt x="22859" y="1445260"/>
                </a:lnTo>
                <a:lnTo>
                  <a:pt x="24129" y="1445260"/>
                </a:lnTo>
                <a:lnTo>
                  <a:pt x="24129" y="1447800"/>
                </a:lnTo>
                <a:lnTo>
                  <a:pt x="25400" y="1447800"/>
                </a:lnTo>
                <a:lnTo>
                  <a:pt x="25400" y="1451610"/>
                </a:lnTo>
                <a:lnTo>
                  <a:pt x="26669" y="1451610"/>
                </a:lnTo>
                <a:lnTo>
                  <a:pt x="26669" y="1454150"/>
                </a:lnTo>
                <a:lnTo>
                  <a:pt x="27939" y="1454150"/>
                </a:lnTo>
                <a:lnTo>
                  <a:pt x="27939" y="141478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929880" y="3139439"/>
            <a:ext cx="26670" cy="1504950"/>
          </a:xfrm>
          <a:custGeom>
            <a:avLst/>
            <a:gdLst/>
            <a:ahLst/>
            <a:cxnLst/>
            <a:rect l="l" t="t" r="r" b="b"/>
            <a:pathLst>
              <a:path w="26670" h="1504950">
                <a:moveTo>
                  <a:pt x="8890" y="0"/>
                </a:moveTo>
                <a:lnTo>
                  <a:pt x="0" y="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12700"/>
                </a:lnTo>
                <a:lnTo>
                  <a:pt x="8890" y="12700"/>
                </a:lnTo>
                <a:lnTo>
                  <a:pt x="8890" y="0"/>
                </a:lnTo>
                <a:close/>
              </a:path>
              <a:path w="26670" h="1504950">
                <a:moveTo>
                  <a:pt x="2667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504950">
                <a:moveTo>
                  <a:pt x="26670" y="482600"/>
                </a:moveTo>
                <a:lnTo>
                  <a:pt x="0" y="4826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2600"/>
                </a:lnTo>
                <a:close/>
              </a:path>
              <a:path w="26670" h="150495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049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504950">
                <a:moveTo>
                  <a:pt x="26670" y="527050"/>
                </a:moveTo>
                <a:lnTo>
                  <a:pt x="0" y="5270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27050"/>
                </a:lnTo>
                <a:close/>
              </a:path>
              <a:path w="26670" h="1504950">
                <a:moveTo>
                  <a:pt x="26670" y="558800"/>
                </a:moveTo>
                <a:lnTo>
                  <a:pt x="0" y="55880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8800"/>
                </a:lnTo>
                <a:close/>
              </a:path>
              <a:path w="26670" h="1504950">
                <a:moveTo>
                  <a:pt x="2667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65150"/>
                </a:lnTo>
                <a:close/>
              </a:path>
              <a:path w="26670" h="1504950">
                <a:moveTo>
                  <a:pt x="26670" y="577850"/>
                </a:moveTo>
                <a:lnTo>
                  <a:pt x="0" y="577850"/>
                </a:lnTo>
                <a:lnTo>
                  <a:pt x="0" y="584199"/>
                </a:lnTo>
                <a:lnTo>
                  <a:pt x="26670" y="584199"/>
                </a:lnTo>
                <a:lnTo>
                  <a:pt x="26670" y="577850"/>
                </a:lnTo>
                <a:close/>
              </a:path>
              <a:path w="26670" h="1504950">
                <a:moveTo>
                  <a:pt x="2667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1504950">
                <a:moveTo>
                  <a:pt x="26670" y="596900"/>
                </a:moveTo>
                <a:lnTo>
                  <a:pt x="0" y="5969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96900"/>
                </a:lnTo>
                <a:close/>
              </a:path>
              <a:path w="26670" h="1504950">
                <a:moveTo>
                  <a:pt x="26670" y="622300"/>
                </a:moveTo>
                <a:lnTo>
                  <a:pt x="0" y="6223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22300"/>
                </a:lnTo>
                <a:close/>
              </a:path>
              <a:path w="26670" h="1504950">
                <a:moveTo>
                  <a:pt x="26670" y="692150"/>
                </a:moveTo>
                <a:lnTo>
                  <a:pt x="0" y="6921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92150"/>
                </a:lnTo>
                <a:close/>
              </a:path>
              <a:path w="26670" h="1504950">
                <a:moveTo>
                  <a:pt x="26670" y="730250"/>
                </a:moveTo>
                <a:lnTo>
                  <a:pt x="0" y="730250"/>
                </a:lnTo>
                <a:lnTo>
                  <a:pt x="0" y="735330"/>
                </a:lnTo>
                <a:lnTo>
                  <a:pt x="26670" y="735330"/>
                </a:lnTo>
                <a:lnTo>
                  <a:pt x="26670" y="730250"/>
                </a:lnTo>
                <a:close/>
              </a:path>
              <a:path w="26670" h="1504950">
                <a:moveTo>
                  <a:pt x="26670" y="735330"/>
                </a:moveTo>
                <a:lnTo>
                  <a:pt x="0" y="73533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35330"/>
                </a:lnTo>
                <a:close/>
              </a:path>
              <a:path w="26670" h="1504950">
                <a:moveTo>
                  <a:pt x="2667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26670" y="748029"/>
                </a:lnTo>
                <a:lnTo>
                  <a:pt x="26670" y="741680"/>
                </a:lnTo>
                <a:close/>
              </a:path>
              <a:path w="26670" h="1504950">
                <a:moveTo>
                  <a:pt x="2667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8030"/>
                </a:lnTo>
                <a:close/>
              </a:path>
              <a:path w="26670" h="1504950">
                <a:moveTo>
                  <a:pt x="26670" y="774700"/>
                </a:moveTo>
                <a:lnTo>
                  <a:pt x="0" y="77470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74700"/>
                </a:lnTo>
                <a:close/>
              </a:path>
              <a:path w="26670" h="1504950">
                <a:moveTo>
                  <a:pt x="26670" y="792480"/>
                </a:moveTo>
                <a:lnTo>
                  <a:pt x="0" y="79248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2480"/>
                </a:lnTo>
                <a:close/>
              </a:path>
              <a:path w="26670" h="150495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50495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1504950">
                <a:moveTo>
                  <a:pt x="26670" y="819150"/>
                </a:moveTo>
                <a:lnTo>
                  <a:pt x="0" y="8191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19150"/>
                </a:lnTo>
                <a:close/>
              </a:path>
              <a:path w="26670" h="1504950">
                <a:moveTo>
                  <a:pt x="26670" y="862330"/>
                </a:moveTo>
                <a:lnTo>
                  <a:pt x="0" y="86233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62330"/>
                </a:lnTo>
                <a:close/>
              </a:path>
              <a:path w="26670" h="1504950">
                <a:moveTo>
                  <a:pt x="26670" y="869950"/>
                </a:moveTo>
                <a:lnTo>
                  <a:pt x="0" y="86995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1504950">
                <a:moveTo>
                  <a:pt x="26670" y="876300"/>
                </a:moveTo>
                <a:lnTo>
                  <a:pt x="0" y="87630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76300"/>
                </a:lnTo>
                <a:close/>
              </a:path>
              <a:path w="26670" h="1504950">
                <a:moveTo>
                  <a:pt x="26670" y="913130"/>
                </a:moveTo>
                <a:lnTo>
                  <a:pt x="0" y="913130"/>
                </a:lnTo>
                <a:lnTo>
                  <a:pt x="0" y="919479"/>
                </a:lnTo>
                <a:lnTo>
                  <a:pt x="26670" y="919479"/>
                </a:lnTo>
                <a:lnTo>
                  <a:pt x="26670" y="913130"/>
                </a:lnTo>
                <a:close/>
              </a:path>
              <a:path w="26670" h="1504950">
                <a:moveTo>
                  <a:pt x="26670" y="919480"/>
                </a:moveTo>
                <a:lnTo>
                  <a:pt x="0" y="91948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9480"/>
                </a:lnTo>
                <a:close/>
              </a:path>
              <a:path w="26670" h="150495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504950">
                <a:moveTo>
                  <a:pt x="2667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80"/>
                </a:lnTo>
                <a:close/>
              </a:path>
              <a:path w="26670" h="1504950">
                <a:moveTo>
                  <a:pt x="26670" y="965200"/>
                </a:moveTo>
                <a:lnTo>
                  <a:pt x="0" y="96520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65200"/>
                </a:lnTo>
                <a:close/>
              </a:path>
              <a:path w="26670" h="1504950">
                <a:moveTo>
                  <a:pt x="26670" y="1003300"/>
                </a:moveTo>
                <a:lnTo>
                  <a:pt x="0" y="100330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3300"/>
                </a:lnTo>
                <a:close/>
              </a:path>
              <a:path w="26670" h="1504950">
                <a:moveTo>
                  <a:pt x="26670" y="1008380"/>
                </a:moveTo>
                <a:lnTo>
                  <a:pt x="0" y="100838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08380"/>
                </a:lnTo>
                <a:close/>
              </a:path>
              <a:path w="26670" h="1504950">
                <a:moveTo>
                  <a:pt x="26670" y="1033780"/>
                </a:moveTo>
                <a:lnTo>
                  <a:pt x="0" y="1033780"/>
                </a:lnTo>
                <a:lnTo>
                  <a:pt x="0" y="1103630"/>
                </a:lnTo>
                <a:lnTo>
                  <a:pt x="26670" y="1103630"/>
                </a:lnTo>
                <a:lnTo>
                  <a:pt x="26670" y="1033780"/>
                </a:lnTo>
                <a:close/>
              </a:path>
              <a:path w="26670" h="1504950">
                <a:moveTo>
                  <a:pt x="26670" y="1103630"/>
                </a:moveTo>
                <a:lnTo>
                  <a:pt x="0" y="110363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3630"/>
                </a:lnTo>
                <a:close/>
              </a:path>
              <a:path w="26670" h="1504950">
                <a:moveTo>
                  <a:pt x="26670" y="1109980"/>
                </a:moveTo>
                <a:lnTo>
                  <a:pt x="0" y="1109980"/>
                </a:lnTo>
                <a:lnTo>
                  <a:pt x="0" y="1117600"/>
                </a:lnTo>
                <a:lnTo>
                  <a:pt x="26670" y="1117600"/>
                </a:lnTo>
                <a:lnTo>
                  <a:pt x="26670" y="1109980"/>
                </a:lnTo>
                <a:close/>
              </a:path>
              <a:path w="26670" h="1504950">
                <a:moveTo>
                  <a:pt x="26670" y="1117600"/>
                </a:moveTo>
                <a:lnTo>
                  <a:pt x="0" y="111760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7600"/>
                </a:lnTo>
                <a:close/>
              </a:path>
              <a:path w="26670" h="1504950">
                <a:moveTo>
                  <a:pt x="2667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29030"/>
                </a:lnTo>
                <a:close/>
              </a:path>
              <a:path w="26670" h="1504950">
                <a:moveTo>
                  <a:pt x="26670" y="1155700"/>
                </a:moveTo>
                <a:lnTo>
                  <a:pt x="0" y="115570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155700"/>
                </a:lnTo>
                <a:close/>
              </a:path>
              <a:path w="26670" h="1504950">
                <a:moveTo>
                  <a:pt x="26670" y="1231900"/>
                </a:moveTo>
                <a:lnTo>
                  <a:pt x="0" y="1231900"/>
                </a:lnTo>
                <a:lnTo>
                  <a:pt x="0" y="1377950"/>
                </a:lnTo>
                <a:lnTo>
                  <a:pt x="26670" y="1377950"/>
                </a:lnTo>
                <a:lnTo>
                  <a:pt x="26670" y="1231900"/>
                </a:lnTo>
                <a:close/>
              </a:path>
              <a:path w="26670" h="1504950">
                <a:moveTo>
                  <a:pt x="26670" y="1377950"/>
                </a:moveTo>
                <a:lnTo>
                  <a:pt x="0" y="137795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7950"/>
                </a:lnTo>
                <a:close/>
              </a:path>
              <a:path w="26670" h="1504950">
                <a:moveTo>
                  <a:pt x="26670" y="1402080"/>
                </a:moveTo>
                <a:lnTo>
                  <a:pt x="0" y="1402080"/>
                </a:lnTo>
                <a:lnTo>
                  <a:pt x="0" y="1443990"/>
                </a:lnTo>
                <a:lnTo>
                  <a:pt x="1270" y="1443990"/>
                </a:lnTo>
                <a:lnTo>
                  <a:pt x="1270" y="1447800"/>
                </a:lnTo>
                <a:lnTo>
                  <a:pt x="26670" y="1447800"/>
                </a:lnTo>
                <a:lnTo>
                  <a:pt x="26670" y="1402080"/>
                </a:lnTo>
                <a:close/>
              </a:path>
              <a:path w="26670" h="1504950">
                <a:moveTo>
                  <a:pt x="26670" y="1447800"/>
                </a:moveTo>
                <a:lnTo>
                  <a:pt x="2540" y="1447800"/>
                </a:lnTo>
                <a:lnTo>
                  <a:pt x="2540" y="1450340"/>
                </a:lnTo>
                <a:lnTo>
                  <a:pt x="3810" y="1450340"/>
                </a:lnTo>
                <a:lnTo>
                  <a:pt x="3810" y="1454150"/>
                </a:lnTo>
                <a:lnTo>
                  <a:pt x="26670" y="1454150"/>
                </a:lnTo>
                <a:lnTo>
                  <a:pt x="26670" y="1447800"/>
                </a:lnTo>
                <a:close/>
              </a:path>
              <a:path w="26670" h="1504950">
                <a:moveTo>
                  <a:pt x="26670" y="1454150"/>
                </a:moveTo>
                <a:lnTo>
                  <a:pt x="5079" y="1454150"/>
                </a:lnTo>
                <a:lnTo>
                  <a:pt x="5079" y="1456690"/>
                </a:lnTo>
                <a:lnTo>
                  <a:pt x="6350" y="1456690"/>
                </a:lnTo>
                <a:lnTo>
                  <a:pt x="6350" y="1459230"/>
                </a:lnTo>
                <a:lnTo>
                  <a:pt x="7620" y="1459230"/>
                </a:lnTo>
                <a:lnTo>
                  <a:pt x="7620" y="1463040"/>
                </a:lnTo>
                <a:lnTo>
                  <a:pt x="8890" y="1463040"/>
                </a:lnTo>
                <a:lnTo>
                  <a:pt x="8890" y="1465580"/>
                </a:lnTo>
                <a:lnTo>
                  <a:pt x="10160" y="1465580"/>
                </a:lnTo>
                <a:lnTo>
                  <a:pt x="10160" y="1469390"/>
                </a:lnTo>
                <a:lnTo>
                  <a:pt x="11429" y="1469390"/>
                </a:lnTo>
                <a:lnTo>
                  <a:pt x="11429" y="1471930"/>
                </a:lnTo>
                <a:lnTo>
                  <a:pt x="26670" y="1471930"/>
                </a:lnTo>
                <a:lnTo>
                  <a:pt x="26670" y="1454150"/>
                </a:lnTo>
                <a:close/>
              </a:path>
              <a:path w="26670" h="1504950">
                <a:moveTo>
                  <a:pt x="26670" y="1471930"/>
                </a:moveTo>
                <a:lnTo>
                  <a:pt x="12700" y="1471930"/>
                </a:lnTo>
                <a:lnTo>
                  <a:pt x="12700" y="1474470"/>
                </a:lnTo>
                <a:lnTo>
                  <a:pt x="13970" y="1474470"/>
                </a:lnTo>
                <a:lnTo>
                  <a:pt x="13970" y="1478280"/>
                </a:lnTo>
                <a:lnTo>
                  <a:pt x="15240" y="1478280"/>
                </a:lnTo>
                <a:lnTo>
                  <a:pt x="15240" y="1480820"/>
                </a:lnTo>
                <a:lnTo>
                  <a:pt x="16510" y="1480820"/>
                </a:lnTo>
                <a:lnTo>
                  <a:pt x="16510" y="1484630"/>
                </a:lnTo>
                <a:lnTo>
                  <a:pt x="26670" y="1484630"/>
                </a:lnTo>
                <a:lnTo>
                  <a:pt x="26670" y="1471930"/>
                </a:lnTo>
                <a:close/>
              </a:path>
              <a:path w="26670" h="1504950">
                <a:moveTo>
                  <a:pt x="26670" y="1484630"/>
                </a:moveTo>
                <a:lnTo>
                  <a:pt x="17779" y="1484630"/>
                </a:lnTo>
                <a:lnTo>
                  <a:pt x="17779" y="1487170"/>
                </a:lnTo>
                <a:lnTo>
                  <a:pt x="19050" y="1487170"/>
                </a:lnTo>
                <a:lnTo>
                  <a:pt x="19050" y="1489710"/>
                </a:lnTo>
                <a:lnTo>
                  <a:pt x="20320" y="1489710"/>
                </a:lnTo>
                <a:lnTo>
                  <a:pt x="20320" y="1493520"/>
                </a:lnTo>
                <a:lnTo>
                  <a:pt x="21590" y="1493520"/>
                </a:lnTo>
                <a:lnTo>
                  <a:pt x="21590" y="1496060"/>
                </a:lnTo>
                <a:lnTo>
                  <a:pt x="22860" y="1496060"/>
                </a:lnTo>
                <a:lnTo>
                  <a:pt x="22860" y="1498600"/>
                </a:lnTo>
                <a:lnTo>
                  <a:pt x="24129" y="1498600"/>
                </a:lnTo>
                <a:lnTo>
                  <a:pt x="24129" y="1502410"/>
                </a:lnTo>
                <a:lnTo>
                  <a:pt x="25400" y="1502410"/>
                </a:lnTo>
                <a:lnTo>
                  <a:pt x="25400" y="1504950"/>
                </a:lnTo>
                <a:lnTo>
                  <a:pt x="26670" y="1504950"/>
                </a:lnTo>
                <a:lnTo>
                  <a:pt x="26670" y="1484630"/>
                </a:lnTo>
                <a:close/>
              </a:path>
            </a:pathLst>
          </a:custGeom>
          <a:solidFill>
            <a:srgbClr val="204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956550" y="3152139"/>
            <a:ext cx="27940" cy="1559560"/>
          </a:xfrm>
          <a:custGeom>
            <a:avLst/>
            <a:gdLst/>
            <a:ahLst/>
            <a:cxnLst/>
            <a:rect l="l" t="t" r="r" b="b"/>
            <a:pathLst>
              <a:path w="27940" h="1559560">
                <a:moveTo>
                  <a:pt x="3810" y="0"/>
                </a:moveTo>
                <a:lnTo>
                  <a:pt x="0" y="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7940" h="15595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559560">
                <a:moveTo>
                  <a:pt x="2794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69900"/>
                </a:lnTo>
                <a:close/>
              </a:path>
              <a:path w="27940" h="1559560">
                <a:moveTo>
                  <a:pt x="2794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40" y="501650"/>
                </a:lnTo>
                <a:lnTo>
                  <a:pt x="27940" y="488950"/>
                </a:lnTo>
                <a:close/>
              </a:path>
              <a:path w="27940" h="1559560">
                <a:moveTo>
                  <a:pt x="2794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1650"/>
                </a:lnTo>
                <a:close/>
              </a:path>
              <a:path w="27940" h="1559560">
                <a:moveTo>
                  <a:pt x="2794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14350"/>
                </a:lnTo>
                <a:close/>
              </a:path>
              <a:path w="27940" h="1559560">
                <a:moveTo>
                  <a:pt x="2794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46100"/>
                </a:lnTo>
                <a:close/>
              </a:path>
              <a:path w="27940" h="1559560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559560">
                <a:moveTo>
                  <a:pt x="2794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7940" y="571499"/>
                </a:lnTo>
                <a:lnTo>
                  <a:pt x="27940" y="565150"/>
                </a:lnTo>
                <a:close/>
              </a:path>
              <a:path w="27940" h="1559560">
                <a:moveTo>
                  <a:pt x="2794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1500"/>
                </a:lnTo>
                <a:close/>
              </a:path>
              <a:path w="27940" h="1559560">
                <a:moveTo>
                  <a:pt x="2794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84200"/>
                </a:lnTo>
                <a:close/>
              </a:path>
              <a:path w="27940" h="1559560">
                <a:moveTo>
                  <a:pt x="2794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09600"/>
                </a:lnTo>
                <a:close/>
              </a:path>
              <a:path w="27940" h="1559560">
                <a:moveTo>
                  <a:pt x="2794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679450"/>
                </a:lnTo>
                <a:close/>
              </a:path>
              <a:path w="27940" h="1559560">
                <a:moveTo>
                  <a:pt x="2794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717550"/>
                </a:lnTo>
                <a:close/>
              </a:path>
              <a:path w="27940" h="1559560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1559560">
                <a:moveTo>
                  <a:pt x="2794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7940" y="735329"/>
                </a:lnTo>
                <a:lnTo>
                  <a:pt x="27940" y="728980"/>
                </a:lnTo>
                <a:close/>
              </a:path>
              <a:path w="27940" h="1559560">
                <a:moveTo>
                  <a:pt x="2794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5330"/>
                </a:lnTo>
                <a:close/>
              </a:path>
              <a:path w="27940" h="1559560">
                <a:moveTo>
                  <a:pt x="2794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62000"/>
                </a:lnTo>
                <a:close/>
              </a:path>
              <a:path w="27940" h="15595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1559560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559560">
                <a:moveTo>
                  <a:pt x="2794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800100"/>
                </a:lnTo>
                <a:close/>
              </a:path>
              <a:path w="27940" h="1559560">
                <a:moveTo>
                  <a:pt x="2794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06450"/>
                </a:lnTo>
                <a:close/>
              </a:path>
              <a:path w="27940" h="1559560">
                <a:moveTo>
                  <a:pt x="2794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849630"/>
                </a:lnTo>
                <a:close/>
              </a:path>
              <a:path w="27940" h="1559560">
                <a:moveTo>
                  <a:pt x="2794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7250"/>
                </a:lnTo>
                <a:close/>
              </a:path>
              <a:path w="27940" h="1559560">
                <a:moveTo>
                  <a:pt x="2794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63600"/>
                </a:lnTo>
                <a:close/>
              </a:path>
              <a:path w="27940" h="1559560">
                <a:moveTo>
                  <a:pt x="2794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7940" y="906779"/>
                </a:lnTo>
                <a:lnTo>
                  <a:pt x="27940" y="900430"/>
                </a:lnTo>
                <a:close/>
              </a:path>
              <a:path w="27940" h="1559560">
                <a:moveTo>
                  <a:pt x="2794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06780"/>
                </a:lnTo>
                <a:close/>
              </a:path>
              <a:path w="27940" h="1559560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559560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559560">
                <a:moveTo>
                  <a:pt x="2794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52500"/>
                </a:lnTo>
                <a:close/>
              </a:path>
              <a:path w="27940" h="1559560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90600"/>
                </a:lnTo>
                <a:close/>
              </a:path>
              <a:path w="27940" h="1559560">
                <a:moveTo>
                  <a:pt x="2794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5680"/>
                </a:lnTo>
                <a:close/>
              </a:path>
              <a:path w="27940" h="1559560">
                <a:moveTo>
                  <a:pt x="2794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21080"/>
                </a:lnTo>
                <a:close/>
              </a:path>
              <a:path w="27940" h="1559560">
                <a:moveTo>
                  <a:pt x="2794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90930"/>
                </a:lnTo>
                <a:close/>
              </a:path>
              <a:path w="27940" h="1559560">
                <a:moveTo>
                  <a:pt x="2794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97280"/>
                </a:lnTo>
                <a:close/>
              </a:path>
              <a:path w="27940" h="1559560">
                <a:moveTo>
                  <a:pt x="2794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4900"/>
                </a:lnTo>
                <a:close/>
              </a:path>
              <a:path w="27940" h="1559560">
                <a:moveTo>
                  <a:pt x="2794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7940" y="1143000"/>
                </a:lnTo>
                <a:lnTo>
                  <a:pt x="27940" y="1116330"/>
                </a:lnTo>
                <a:close/>
              </a:path>
              <a:path w="27940" h="1559560">
                <a:moveTo>
                  <a:pt x="2794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7940" y="1219200"/>
                </a:lnTo>
                <a:lnTo>
                  <a:pt x="27940" y="1143000"/>
                </a:lnTo>
                <a:close/>
              </a:path>
              <a:path w="27940" h="1559560">
                <a:moveTo>
                  <a:pt x="2794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7940" y="1365250"/>
                </a:lnTo>
                <a:lnTo>
                  <a:pt x="27940" y="1219200"/>
                </a:lnTo>
                <a:close/>
              </a:path>
              <a:path w="27940" h="1559560">
                <a:moveTo>
                  <a:pt x="2794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7940" y="1389380"/>
                </a:lnTo>
                <a:lnTo>
                  <a:pt x="27940" y="1365250"/>
                </a:lnTo>
                <a:close/>
              </a:path>
              <a:path w="27940" h="1559560">
                <a:moveTo>
                  <a:pt x="2794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7940" y="1441450"/>
                </a:lnTo>
                <a:lnTo>
                  <a:pt x="27940" y="1389380"/>
                </a:lnTo>
                <a:close/>
              </a:path>
              <a:path w="27940" h="1559560">
                <a:moveTo>
                  <a:pt x="27940" y="1441450"/>
                </a:moveTo>
                <a:lnTo>
                  <a:pt x="0" y="1441450"/>
                </a:lnTo>
                <a:lnTo>
                  <a:pt x="0" y="1459230"/>
                </a:lnTo>
                <a:lnTo>
                  <a:pt x="27940" y="1459230"/>
                </a:lnTo>
                <a:lnTo>
                  <a:pt x="27940" y="1441450"/>
                </a:lnTo>
                <a:close/>
              </a:path>
              <a:path w="27940" h="1559560">
                <a:moveTo>
                  <a:pt x="27940" y="1459230"/>
                </a:moveTo>
                <a:lnTo>
                  <a:pt x="0" y="1459230"/>
                </a:lnTo>
                <a:lnTo>
                  <a:pt x="0" y="1471930"/>
                </a:lnTo>
                <a:lnTo>
                  <a:pt x="27940" y="1471930"/>
                </a:lnTo>
                <a:lnTo>
                  <a:pt x="27940" y="1459230"/>
                </a:lnTo>
                <a:close/>
              </a:path>
              <a:path w="27940" h="1559560">
                <a:moveTo>
                  <a:pt x="27940" y="1471930"/>
                </a:moveTo>
                <a:lnTo>
                  <a:pt x="0" y="1471930"/>
                </a:lnTo>
                <a:lnTo>
                  <a:pt x="0" y="1496060"/>
                </a:lnTo>
                <a:lnTo>
                  <a:pt x="1270" y="1496060"/>
                </a:lnTo>
                <a:lnTo>
                  <a:pt x="1270" y="1498600"/>
                </a:lnTo>
                <a:lnTo>
                  <a:pt x="27940" y="1498600"/>
                </a:lnTo>
                <a:lnTo>
                  <a:pt x="27940" y="1471930"/>
                </a:lnTo>
                <a:close/>
              </a:path>
              <a:path w="27940" h="1559560">
                <a:moveTo>
                  <a:pt x="27940" y="1498600"/>
                </a:moveTo>
                <a:lnTo>
                  <a:pt x="2540" y="1498600"/>
                </a:lnTo>
                <a:lnTo>
                  <a:pt x="2540" y="1501140"/>
                </a:lnTo>
                <a:lnTo>
                  <a:pt x="3809" y="1501140"/>
                </a:lnTo>
                <a:lnTo>
                  <a:pt x="3809" y="1504950"/>
                </a:lnTo>
                <a:lnTo>
                  <a:pt x="5079" y="1504950"/>
                </a:lnTo>
                <a:lnTo>
                  <a:pt x="5079" y="1507490"/>
                </a:lnTo>
                <a:lnTo>
                  <a:pt x="6350" y="1507490"/>
                </a:lnTo>
                <a:lnTo>
                  <a:pt x="6350" y="1511300"/>
                </a:lnTo>
                <a:lnTo>
                  <a:pt x="7620" y="1511300"/>
                </a:lnTo>
                <a:lnTo>
                  <a:pt x="7620" y="1513840"/>
                </a:lnTo>
                <a:lnTo>
                  <a:pt x="8890" y="1513840"/>
                </a:lnTo>
                <a:lnTo>
                  <a:pt x="8890" y="1516380"/>
                </a:lnTo>
                <a:lnTo>
                  <a:pt x="10159" y="1516380"/>
                </a:lnTo>
                <a:lnTo>
                  <a:pt x="10159" y="1520190"/>
                </a:lnTo>
                <a:lnTo>
                  <a:pt x="11429" y="1520190"/>
                </a:lnTo>
                <a:lnTo>
                  <a:pt x="11429" y="1522730"/>
                </a:lnTo>
                <a:lnTo>
                  <a:pt x="12700" y="1522730"/>
                </a:lnTo>
                <a:lnTo>
                  <a:pt x="12700" y="1526540"/>
                </a:lnTo>
                <a:lnTo>
                  <a:pt x="13970" y="1526540"/>
                </a:lnTo>
                <a:lnTo>
                  <a:pt x="13970" y="1529080"/>
                </a:lnTo>
                <a:lnTo>
                  <a:pt x="27940" y="1529080"/>
                </a:lnTo>
                <a:lnTo>
                  <a:pt x="27940" y="1498600"/>
                </a:lnTo>
                <a:close/>
              </a:path>
              <a:path w="27940" h="1559560">
                <a:moveTo>
                  <a:pt x="27940" y="1529080"/>
                </a:moveTo>
                <a:lnTo>
                  <a:pt x="15240" y="1529080"/>
                </a:lnTo>
                <a:lnTo>
                  <a:pt x="15240" y="1531620"/>
                </a:lnTo>
                <a:lnTo>
                  <a:pt x="16509" y="1531620"/>
                </a:lnTo>
                <a:lnTo>
                  <a:pt x="16509" y="1535430"/>
                </a:lnTo>
                <a:lnTo>
                  <a:pt x="27940" y="1535430"/>
                </a:lnTo>
                <a:lnTo>
                  <a:pt x="27940" y="1529080"/>
                </a:lnTo>
                <a:close/>
              </a:path>
              <a:path w="27940" h="1559560">
                <a:moveTo>
                  <a:pt x="27940" y="1535430"/>
                </a:moveTo>
                <a:lnTo>
                  <a:pt x="17779" y="1535430"/>
                </a:lnTo>
                <a:lnTo>
                  <a:pt x="17779" y="1537970"/>
                </a:lnTo>
                <a:lnTo>
                  <a:pt x="19050" y="1537970"/>
                </a:lnTo>
                <a:lnTo>
                  <a:pt x="19050" y="1541780"/>
                </a:lnTo>
                <a:lnTo>
                  <a:pt x="27940" y="1541780"/>
                </a:lnTo>
                <a:lnTo>
                  <a:pt x="27940" y="1535430"/>
                </a:lnTo>
                <a:close/>
              </a:path>
              <a:path w="27940" h="1559560">
                <a:moveTo>
                  <a:pt x="27940" y="1541780"/>
                </a:moveTo>
                <a:lnTo>
                  <a:pt x="20320" y="1541780"/>
                </a:lnTo>
                <a:lnTo>
                  <a:pt x="20320" y="1544320"/>
                </a:lnTo>
                <a:lnTo>
                  <a:pt x="21590" y="1544320"/>
                </a:lnTo>
                <a:lnTo>
                  <a:pt x="21590" y="1546860"/>
                </a:lnTo>
                <a:lnTo>
                  <a:pt x="22859" y="1546860"/>
                </a:lnTo>
                <a:lnTo>
                  <a:pt x="22859" y="1550670"/>
                </a:lnTo>
                <a:lnTo>
                  <a:pt x="24129" y="1550670"/>
                </a:lnTo>
                <a:lnTo>
                  <a:pt x="24129" y="1553210"/>
                </a:lnTo>
                <a:lnTo>
                  <a:pt x="25400" y="1553210"/>
                </a:lnTo>
                <a:lnTo>
                  <a:pt x="25400" y="1555750"/>
                </a:lnTo>
                <a:lnTo>
                  <a:pt x="26670" y="1555750"/>
                </a:lnTo>
                <a:lnTo>
                  <a:pt x="26670" y="1559560"/>
                </a:lnTo>
                <a:lnTo>
                  <a:pt x="27940" y="1559560"/>
                </a:lnTo>
                <a:lnTo>
                  <a:pt x="27940" y="154178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84490" y="3177539"/>
            <a:ext cx="27940" cy="1600200"/>
          </a:xfrm>
          <a:custGeom>
            <a:avLst/>
            <a:gdLst/>
            <a:ahLst/>
            <a:cxnLst/>
            <a:rect l="l" t="t" r="r" b="b"/>
            <a:pathLst>
              <a:path w="27940" h="1600200">
                <a:moveTo>
                  <a:pt x="16509" y="0"/>
                </a:moveTo>
                <a:lnTo>
                  <a:pt x="0" y="0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12699"/>
                </a:lnTo>
                <a:lnTo>
                  <a:pt x="16509" y="12699"/>
                </a:lnTo>
                <a:lnTo>
                  <a:pt x="16509" y="0"/>
                </a:lnTo>
                <a:close/>
              </a:path>
              <a:path w="27940" h="1600200">
                <a:moveTo>
                  <a:pt x="27939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800"/>
                </a:lnTo>
                <a:close/>
              </a:path>
              <a:path w="27940" h="1600200">
                <a:moveTo>
                  <a:pt x="27939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39" y="463549"/>
                </a:lnTo>
                <a:lnTo>
                  <a:pt x="27939" y="444499"/>
                </a:lnTo>
                <a:close/>
              </a:path>
              <a:path w="27940" h="1600200">
                <a:moveTo>
                  <a:pt x="27939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39" y="476249"/>
                </a:lnTo>
                <a:lnTo>
                  <a:pt x="27939" y="463550"/>
                </a:lnTo>
                <a:close/>
              </a:path>
              <a:path w="27940" h="1600200">
                <a:moveTo>
                  <a:pt x="27939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39" y="488949"/>
                </a:lnTo>
                <a:lnTo>
                  <a:pt x="27939" y="476250"/>
                </a:lnTo>
                <a:close/>
              </a:path>
              <a:path w="27940" h="1600200">
                <a:moveTo>
                  <a:pt x="27939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39" y="520699"/>
                </a:lnTo>
                <a:lnTo>
                  <a:pt x="27939" y="488949"/>
                </a:lnTo>
                <a:close/>
              </a:path>
              <a:path w="27940" h="1600200">
                <a:moveTo>
                  <a:pt x="27939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39" y="527049"/>
                </a:lnTo>
                <a:lnTo>
                  <a:pt x="27939" y="520700"/>
                </a:lnTo>
                <a:close/>
              </a:path>
              <a:path w="27940" h="1600200">
                <a:moveTo>
                  <a:pt x="27939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527049"/>
                </a:lnTo>
                <a:close/>
              </a:path>
              <a:path w="27940" h="1600200">
                <a:moveTo>
                  <a:pt x="27939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39" y="546099"/>
                </a:lnTo>
                <a:lnTo>
                  <a:pt x="27939" y="539749"/>
                </a:lnTo>
                <a:close/>
              </a:path>
              <a:path w="27940" h="1600200">
                <a:moveTo>
                  <a:pt x="27939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39" y="558799"/>
                </a:lnTo>
                <a:lnTo>
                  <a:pt x="27939" y="546099"/>
                </a:lnTo>
                <a:close/>
              </a:path>
              <a:path w="27940" h="1600200">
                <a:moveTo>
                  <a:pt x="27939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58800"/>
                </a:lnTo>
                <a:close/>
              </a:path>
              <a:path w="27940" h="1600200">
                <a:moveTo>
                  <a:pt x="27939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39" y="654049"/>
                </a:lnTo>
                <a:lnTo>
                  <a:pt x="27939" y="584199"/>
                </a:lnTo>
                <a:close/>
              </a:path>
              <a:path w="27940" h="1600200">
                <a:moveTo>
                  <a:pt x="27939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39" y="692149"/>
                </a:lnTo>
                <a:lnTo>
                  <a:pt x="27939" y="654049"/>
                </a:lnTo>
                <a:close/>
              </a:path>
              <a:path w="27940" h="1600200">
                <a:moveTo>
                  <a:pt x="27939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39" y="697229"/>
                </a:lnTo>
                <a:lnTo>
                  <a:pt x="27939" y="692150"/>
                </a:lnTo>
                <a:close/>
              </a:path>
              <a:path w="27940" h="1600200">
                <a:moveTo>
                  <a:pt x="27939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39" y="703579"/>
                </a:lnTo>
                <a:lnTo>
                  <a:pt x="27939" y="697229"/>
                </a:lnTo>
                <a:close/>
              </a:path>
              <a:path w="27940" h="1600200">
                <a:moveTo>
                  <a:pt x="27939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703579"/>
                </a:lnTo>
                <a:close/>
              </a:path>
              <a:path w="27940" h="1600200">
                <a:moveTo>
                  <a:pt x="27939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39" y="736599"/>
                </a:lnTo>
                <a:lnTo>
                  <a:pt x="27939" y="709930"/>
                </a:lnTo>
                <a:close/>
              </a:path>
              <a:path w="27940" h="1600200">
                <a:moveTo>
                  <a:pt x="27939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39" y="754379"/>
                </a:lnTo>
                <a:lnTo>
                  <a:pt x="27939" y="736600"/>
                </a:lnTo>
                <a:close/>
              </a:path>
              <a:path w="27940" h="1600200">
                <a:moveTo>
                  <a:pt x="27939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39" y="761999"/>
                </a:lnTo>
                <a:lnTo>
                  <a:pt x="27939" y="754379"/>
                </a:lnTo>
                <a:close/>
              </a:path>
              <a:path w="27940" h="1600200">
                <a:moveTo>
                  <a:pt x="27939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39" y="774699"/>
                </a:lnTo>
                <a:lnTo>
                  <a:pt x="27939" y="762000"/>
                </a:lnTo>
                <a:close/>
              </a:path>
              <a:path w="27940" h="1600200">
                <a:moveTo>
                  <a:pt x="27939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39" y="781049"/>
                </a:lnTo>
                <a:lnTo>
                  <a:pt x="27939" y="774700"/>
                </a:lnTo>
                <a:close/>
              </a:path>
              <a:path w="27940" h="1600200">
                <a:moveTo>
                  <a:pt x="27939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781050"/>
                </a:lnTo>
                <a:close/>
              </a:path>
              <a:path w="27940" h="1600200">
                <a:moveTo>
                  <a:pt x="27939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39" y="831849"/>
                </a:lnTo>
                <a:lnTo>
                  <a:pt x="27939" y="824230"/>
                </a:lnTo>
                <a:close/>
              </a:path>
              <a:path w="27940" h="1600200">
                <a:moveTo>
                  <a:pt x="27939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39" y="838199"/>
                </a:lnTo>
                <a:lnTo>
                  <a:pt x="27939" y="831849"/>
                </a:lnTo>
                <a:close/>
              </a:path>
              <a:path w="27940" h="1600200">
                <a:moveTo>
                  <a:pt x="27939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39" y="875029"/>
                </a:lnTo>
                <a:lnTo>
                  <a:pt x="27939" y="838199"/>
                </a:lnTo>
                <a:close/>
              </a:path>
              <a:path w="27940" h="1600200">
                <a:moveTo>
                  <a:pt x="27939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75029"/>
                </a:lnTo>
                <a:close/>
              </a:path>
              <a:path w="27940" h="1600200">
                <a:moveTo>
                  <a:pt x="27939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39" y="913129"/>
                </a:lnTo>
                <a:lnTo>
                  <a:pt x="27939" y="881379"/>
                </a:lnTo>
                <a:close/>
              </a:path>
              <a:path w="27940" h="1600200">
                <a:moveTo>
                  <a:pt x="27939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39" y="919479"/>
                </a:lnTo>
                <a:lnTo>
                  <a:pt x="27939" y="913129"/>
                </a:lnTo>
                <a:close/>
              </a:path>
              <a:path w="27940" h="1600200">
                <a:moveTo>
                  <a:pt x="27939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39" y="927099"/>
                </a:lnTo>
                <a:lnTo>
                  <a:pt x="27939" y="919479"/>
                </a:lnTo>
                <a:close/>
              </a:path>
              <a:path w="27940" h="1600200">
                <a:moveTo>
                  <a:pt x="27939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27099"/>
                </a:lnTo>
                <a:close/>
              </a:path>
              <a:path w="27940" h="1600200">
                <a:moveTo>
                  <a:pt x="27939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39" y="970279"/>
                </a:lnTo>
                <a:lnTo>
                  <a:pt x="27939" y="965199"/>
                </a:lnTo>
                <a:close/>
              </a:path>
              <a:path w="27940" h="1600200">
                <a:moveTo>
                  <a:pt x="27939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70280"/>
                </a:lnTo>
                <a:close/>
              </a:path>
              <a:path w="27940" h="1600200">
                <a:moveTo>
                  <a:pt x="27939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39" y="1065529"/>
                </a:lnTo>
                <a:lnTo>
                  <a:pt x="27939" y="995679"/>
                </a:lnTo>
                <a:close/>
              </a:path>
              <a:path w="27940" h="1600200">
                <a:moveTo>
                  <a:pt x="27939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39" y="1071879"/>
                </a:lnTo>
                <a:lnTo>
                  <a:pt x="27939" y="1065530"/>
                </a:lnTo>
                <a:close/>
              </a:path>
              <a:path w="27940" h="1600200">
                <a:moveTo>
                  <a:pt x="27939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79"/>
                </a:lnTo>
                <a:close/>
              </a:path>
              <a:path w="27940" h="1600200">
                <a:moveTo>
                  <a:pt x="27939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39" y="1090929"/>
                </a:lnTo>
                <a:lnTo>
                  <a:pt x="27939" y="1079499"/>
                </a:lnTo>
                <a:close/>
              </a:path>
              <a:path w="27940" h="1600200">
                <a:moveTo>
                  <a:pt x="27939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39" y="1117599"/>
                </a:lnTo>
                <a:lnTo>
                  <a:pt x="27939" y="1090930"/>
                </a:lnTo>
                <a:close/>
              </a:path>
              <a:path w="27940" h="1600200">
                <a:moveTo>
                  <a:pt x="27939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39" y="1193799"/>
                </a:lnTo>
                <a:lnTo>
                  <a:pt x="27939" y="1117599"/>
                </a:lnTo>
                <a:close/>
              </a:path>
              <a:path w="27940" h="1600200">
                <a:moveTo>
                  <a:pt x="27939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39" y="1339849"/>
                </a:lnTo>
                <a:lnTo>
                  <a:pt x="27939" y="1193800"/>
                </a:lnTo>
                <a:close/>
              </a:path>
              <a:path w="27940" h="1600200">
                <a:moveTo>
                  <a:pt x="27939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39" y="1363979"/>
                </a:lnTo>
                <a:lnTo>
                  <a:pt x="27939" y="1339850"/>
                </a:lnTo>
                <a:close/>
              </a:path>
              <a:path w="27940" h="1600200">
                <a:moveTo>
                  <a:pt x="27939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39" y="1416049"/>
                </a:lnTo>
                <a:lnTo>
                  <a:pt x="27939" y="1363980"/>
                </a:lnTo>
                <a:close/>
              </a:path>
              <a:path w="27940" h="1600200">
                <a:moveTo>
                  <a:pt x="27939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39" y="1433829"/>
                </a:lnTo>
                <a:lnTo>
                  <a:pt x="27939" y="1416049"/>
                </a:lnTo>
                <a:close/>
              </a:path>
              <a:path w="27940" h="1600200">
                <a:moveTo>
                  <a:pt x="27939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39" y="1446529"/>
                </a:lnTo>
                <a:lnTo>
                  <a:pt x="27939" y="1433830"/>
                </a:lnTo>
                <a:close/>
              </a:path>
              <a:path w="27940" h="1600200">
                <a:moveTo>
                  <a:pt x="27939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39" y="1473199"/>
                </a:lnTo>
                <a:lnTo>
                  <a:pt x="27939" y="1446530"/>
                </a:lnTo>
                <a:close/>
              </a:path>
              <a:path w="27940" h="1600200">
                <a:moveTo>
                  <a:pt x="27939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39" y="1503679"/>
                </a:lnTo>
                <a:lnTo>
                  <a:pt x="27939" y="1473200"/>
                </a:lnTo>
                <a:close/>
              </a:path>
              <a:path w="27940" h="1600200">
                <a:moveTo>
                  <a:pt x="27939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39" y="1510029"/>
                </a:lnTo>
                <a:lnTo>
                  <a:pt x="27939" y="1503679"/>
                </a:lnTo>
                <a:close/>
              </a:path>
              <a:path w="27940" h="1600200">
                <a:moveTo>
                  <a:pt x="27939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39" y="1516379"/>
                </a:lnTo>
                <a:lnTo>
                  <a:pt x="27939" y="1510029"/>
                </a:lnTo>
                <a:close/>
              </a:path>
              <a:path w="27940" h="1600200">
                <a:moveTo>
                  <a:pt x="27939" y="1516379"/>
                </a:moveTo>
                <a:lnTo>
                  <a:pt x="0" y="1516379"/>
                </a:lnTo>
                <a:lnTo>
                  <a:pt x="0" y="1536699"/>
                </a:lnTo>
                <a:lnTo>
                  <a:pt x="1269" y="1536699"/>
                </a:lnTo>
                <a:lnTo>
                  <a:pt x="1269" y="1540509"/>
                </a:lnTo>
                <a:lnTo>
                  <a:pt x="2539" y="1540509"/>
                </a:lnTo>
                <a:lnTo>
                  <a:pt x="2539" y="1543049"/>
                </a:lnTo>
                <a:lnTo>
                  <a:pt x="27939" y="1543049"/>
                </a:lnTo>
                <a:lnTo>
                  <a:pt x="27939" y="1516379"/>
                </a:lnTo>
                <a:close/>
              </a:path>
              <a:path w="27940" h="1600200">
                <a:moveTo>
                  <a:pt x="27939" y="1543050"/>
                </a:moveTo>
                <a:lnTo>
                  <a:pt x="3809" y="1543050"/>
                </a:lnTo>
                <a:lnTo>
                  <a:pt x="3809" y="1545589"/>
                </a:lnTo>
                <a:lnTo>
                  <a:pt x="5079" y="1545589"/>
                </a:lnTo>
                <a:lnTo>
                  <a:pt x="5079" y="1549399"/>
                </a:lnTo>
                <a:lnTo>
                  <a:pt x="27939" y="1549399"/>
                </a:lnTo>
                <a:lnTo>
                  <a:pt x="27939" y="1543050"/>
                </a:lnTo>
                <a:close/>
              </a:path>
              <a:path w="27940" h="1600200">
                <a:moveTo>
                  <a:pt x="27939" y="1549399"/>
                </a:moveTo>
                <a:lnTo>
                  <a:pt x="6350" y="1549399"/>
                </a:lnTo>
                <a:lnTo>
                  <a:pt x="6350" y="1551939"/>
                </a:lnTo>
                <a:lnTo>
                  <a:pt x="7619" y="1551939"/>
                </a:lnTo>
                <a:lnTo>
                  <a:pt x="7619" y="1555749"/>
                </a:lnTo>
                <a:lnTo>
                  <a:pt x="27939" y="1555749"/>
                </a:lnTo>
                <a:lnTo>
                  <a:pt x="27939" y="1549399"/>
                </a:lnTo>
                <a:close/>
              </a:path>
              <a:path w="27940" h="1600200">
                <a:moveTo>
                  <a:pt x="27939" y="1555749"/>
                </a:moveTo>
                <a:lnTo>
                  <a:pt x="8889" y="1555749"/>
                </a:lnTo>
                <a:lnTo>
                  <a:pt x="8889" y="1558289"/>
                </a:lnTo>
                <a:lnTo>
                  <a:pt x="10159" y="1558289"/>
                </a:lnTo>
                <a:lnTo>
                  <a:pt x="10159" y="1560829"/>
                </a:lnTo>
                <a:lnTo>
                  <a:pt x="11429" y="1560829"/>
                </a:lnTo>
                <a:lnTo>
                  <a:pt x="11429" y="1564639"/>
                </a:lnTo>
                <a:lnTo>
                  <a:pt x="12700" y="1564639"/>
                </a:lnTo>
                <a:lnTo>
                  <a:pt x="12700" y="1567179"/>
                </a:lnTo>
                <a:lnTo>
                  <a:pt x="13969" y="1567179"/>
                </a:lnTo>
                <a:lnTo>
                  <a:pt x="13969" y="1570989"/>
                </a:lnTo>
                <a:lnTo>
                  <a:pt x="15239" y="1570989"/>
                </a:lnTo>
                <a:lnTo>
                  <a:pt x="15239" y="1573529"/>
                </a:lnTo>
                <a:lnTo>
                  <a:pt x="27939" y="1573529"/>
                </a:lnTo>
                <a:lnTo>
                  <a:pt x="27939" y="1555749"/>
                </a:lnTo>
                <a:close/>
              </a:path>
              <a:path w="27940" h="1600200">
                <a:moveTo>
                  <a:pt x="27939" y="1573530"/>
                </a:moveTo>
                <a:lnTo>
                  <a:pt x="16509" y="1573530"/>
                </a:lnTo>
                <a:lnTo>
                  <a:pt x="16509" y="1576069"/>
                </a:lnTo>
                <a:lnTo>
                  <a:pt x="17779" y="1576069"/>
                </a:lnTo>
                <a:lnTo>
                  <a:pt x="17779" y="1579879"/>
                </a:lnTo>
                <a:lnTo>
                  <a:pt x="27939" y="1579879"/>
                </a:lnTo>
                <a:lnTo>
                  <a:pt x="27939" y="1573530"/>
                </a:lnTo>
                <a:close/>
              </a:path>
              <a:path w="27940" h="1600200">
                <a:moveTo>
                  <a:pt x="27939" y="1579880"/>
                </a:moveTo>
                <a:lnTo>
                  <a:pt x="19050" y="1579880"/>
                </a:lnTo>
                <a:lnTo>
                  <a:pt x="19050" y="1582419"/>
                </a:lnTo>
                <a:lnTo>
                  <a:pt x="20319" y="1582419"/>
                </a:lnTo>
                <a:lnTo>
                  <a:pt x="20319" y="1584959"/>
                </a:lnTo>
                <a:lnTo>
                  <a:pt x="21589" y="1584959"/>
                </a:lnTo>
                <a:lnTo>
                  <a:pt x="21589" y="1588769"/>
                </a:lnTo>
                <a:lnTo>
                  <a:pt x="22859" y="1588769"/>
                </a:lnTo>
                <a:lnTo>
                  <a:pt x="22859" y="1591309"/>
                </a:lnTo>
                <a:lnTo>
                  <a:pt x="24129" y="1591309"/>
                </a:lnTo>
                <a:lnTo>
                  <a:pt x="24129" y="1595119"/>
                </a:lnTo>
                <a:lnTo>
                  <a:pt x="25400" y="1595119"/>
                </a:lnTo>
                <a:lnTo>
                  <a:pt x="25400" y="1597659"/>
                </a:lnTo>
                <a:lnTo>
                  <a:pt x="26669" y="1597659"/>
                </a:lnTo>
                <a:lnTo>
                  <a:pt x="26669" y="1600199"/>
                </a:lnTo>
                <a:lnTo>
                  <a:pt x="27939" y="1600199"/>
                </a:lnTo>
                <a:lnTo>
                  <a:pt x="27939" y="1579880"/>
                </a:lnTo>
                <a:close/>
              </a:path>
            </a:pathLst>
          </a:custGeom>
          <a:solidFill>
            <a:srgbClr val="204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8012430" y="3190239"/>
            <a:ext cx="26670" cy="1657350"/>
          </a:xfrm>
          <a:custGeom>
            <a:avLst/>
            <a:gdLst/>
            <a:ahLst/>
            <a:cxnLst/>
            <a:rect l="l" t="t" r="r" b="b"/>
            <a:pathLst>
              <a:path w="26670" h="1657350">
                <a:moveTo>
                  <a:pt x="1016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65735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5735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5735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573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5735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5735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573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5735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5735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5735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5735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5735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5735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5735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5735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5735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5735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5735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5735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5735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5735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5735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5735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5735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5735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5735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5735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5735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5735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5735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5735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5735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5735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5735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5735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5735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5735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5735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5735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5735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5735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5735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5735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5735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5735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5735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5735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5735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57350">
                <a:moveTo>
                  <a:pt x="26670" y="1560830"/>
                </a:moveTo>
                <a:lnTo>
                  <a:pt x="0" y="1560830"/>
                </a:lnTo>
                <a:lnTo>
                  <a:pt x="0" y="1591310"/>
                </a:lnTo>
                <a:lnTo>
                  <a:pt x="1270" y="1591310"/>
                </a:lnTo>
                <a:lnTo>
                  <a:pt x="1270" y="1593850"/>
                </a:lnTo>
                <a:lnTo>
                  <a:pt x="2540" y="1593850"/>
                </a:lnTo>
                <a:lnTo>
                  <a:pt x="2540" y="1597660"/>
                </a:lnTo>
                <a:lnTo>
                  <a:pt x="3810" y="1597660"/>
                </a:lnTo>
                <a:lnTo>
                  <a:pt x="3810" y="1600200"/>
                </a:lnTo>
                <a:lnTo>
                  <a:pt x="26670" y="1600200"/>
                </a:lnTo>
                <a:lnTo>
                  <a:pt x="26670" y="1560830"/>
                </a:lnTo>
                <a:close/>
              </a:path>
              <a:path w="26670" h="1657350">
                <a:moveTo>
                  <a:pt x="26670" y="1600200"/>
                </a:moveTo>
                <a:lnTo>
                  <a:pt x="5079" y="1600200"/>
                </a:lnTo>
                <a:lnTo>
                  <a:pt x="5079" y="1602740"/>
                </a:lnTo>
                <a:lnTo>
                  <a:pt x="6350" y="1602740"/>
                </a:lnTo>
                <a:lnTo>
                  <a:pt x="6350" y="1606550"/>
                </a:lnTo>
                <a:lnTo>
                  <a:pt x="7620" y="1606550"/>
                </a:lnTo>
                <a:lnTo>
                  <a:pt x="7620" y="1609090"/>
                </a:lnTo>
                <a:lnTo>
                  <a:pt x="8890" y="1609090"/>
                </a:lnTo>
                <a:lnTo>
                  <a:pt x="8890" y="1612900"/>
                </a:lnTo>
                <a:lnTo>
                  <a:pt x="26670" y="1612900"/>
                </a:lnTo>
                <a:lnTo>
                  <a:pt x="26670" y="1600200"/>
                </a:lnTo>
                <a:close/>
              </a:path>
              <a:path w="26670" h="1657350">
                <a:moveTo>
                  <a:pt x="26670" y="1612900"/>
                </a:moveTo>
                <a:lnTo>
                  <a:pt x="10160" y="1612900"/>
                </a:lnTo>
                <a:lnTo>
                  <a:pt x="10160" y="1615440"/>
                </a:lnTo>
                <a:lnTo>
                  <a:pt x="11429" y="1615440"/>
                </a:lnTo>
                <a:lnTo>
                  <a:pt x="11429" y="1617980"/>
                </a:lnTo>
                <a:lnTo>
                  <a:pt x="12700" y="1617980"/>
                </a:lnTo>
                <a:lnTo>
                  <a:pt x="12700" y="1621790"/>
                </a:lnTo>
                <a:lnTo>
                  <a:pt x="13970" y="1621790"/>
                </a:lnTo>
                <a:lnTo>
                  <a:pt x="13970" y="1624330"/>
                </a:lnTo>
                <a:lnTo>
                  <a:pt x="15240" y="1624330"/>
                </a:lnTo>
                <a:lnTo>
                  <a:pt x="15240" y="1628140"/>
                </a:lnTo>
                <a:lnTo>
                  <a:pt x="16510" y="1628140"/>
                </a:lnTo>
                <a:lnTo>
                  <a:pt x="1651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57350">
                <a:moveTo>
                  <a:pt x="26670" y="1653539"/>
                </a:moveTo>
                <a:lnTo>
                  <a:pt x="25400" y="1653539"/>
                </a:lnTo>
                <a:lnTo>
                  <a:pt x="25400" y="1657350"/>
                </a:lnTo>
                <a:lnTo>
                  <a:pt x="26670" y="1657350"/>
                </a:lnTo>
                <a:lnTo>
                  <a:pt x="26670" y="1653539"/>
                </a:lnTo>
                <a:close/>
              </a:path>
              <a:path w="26670" h="1657350">
                <a:moveTo>
                  <a:pt x="26670" y="1642110"/>
                </a:moveTo>
                <a:lnTo>
                  <a:pt x="21590" y="1642110"/>
                </a:lnTo>
                <a:lnTo>
                  <a:pt x="21590" y="1644650"/>
                </a:lnTo>
                <a:lnTo>
                  <a:pt x="22860" y="1644650"/>
                </a:lnTo>
                <a:lnTo>
                  <a:pt x="22860" y="1649730"/>
                </a:lnTo>
                <a:lnTo>
                  <a:pt x="24129" y="1649730"/>
                </a:lnTo>
                <a:lnTo>
                  <a:pt x="24129" y="1653539"/>
                </a:lnTo>
                <a:lnTo>
                  <a:pt x="25400" y="1653539"/>
                </a:lnTo>
                <a:lnTo>
                  <a:pt x="2540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57350">
                <a:moveTo>
                  <a:pt x="26670" y="1634489"/>
                </a:moveTo>
                <a:lnTo>
                  <a:pt x="19050" y="1634489"/>
                </a:lnTo>
                <a:lnTo>
                  <a:pt x="19050" y="1638300"/>
                </a:lnTo>
                <a:lnTo>
                  <a:pt x="20320" y="1638300"/>
                </a:lnTo>
                <a:lnTo>
                  <a:pt x="20320" y="1642110"/>
                </a:lnTo>
                <a:lnTo>
                  <a:pt x="21590" y="1642110"/>
                </a:lnTo>
                <a:lnTo>
                  <a:pt x="2159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57350">
                <a:moveTo>
                  <a:pt x="26670" y="1631950"/>
                </a:moveTo>
                <a:lnTo>
                  <a:pt x="17779" y="1631950"/>
                </a:lnTo>
                <a:lnTo>
                  <a:pt x="17779" y="1634489"/>
                </a:lnTo>
                <a:lnTo>
                  <a:pt x="19050" y="1634489"/>
                </a:lnTo>
                <a:lnTo>
                  <a:pt x="19050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03F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9100" y="3202939"/>
            <a:ext cx="26670" cy="1724660"/>
          </a:xfrm>
          <a:custGeom>
            <a:avLst/>
            <a:gdLst/>
            <a:ahLst/>
            <a:cxnLst/>
            <a:rect l="l" t="t" r="r" b="b"/>
            <a:pathLst>
              <a:path w="26670" h="1724660">
                <a:moveTo>
                  <a:pt x="3810" y="0"/>
                </a:moveTo>
                <a:lnTo>
                  <a:pt x="0" y="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724660">
                <a:moveTo>
                  <a:pt x="2667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1724660">
                <a:moveTo>
                  <a:pt x="26670" y="419100"/>
                </a:moveTo>
                <a:lnTo>
                  <a:pt x="0" y="41910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19100"/>
                </a:lnTo>
                <a:close/>
              </a:path>
              <a:path w="26670" h="1724660">
                <a:moveTo>
                  <a:pt x="2667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8150"/>
                </a:lnTo>
                <a:close/>
              </a:path>
              <a:path w="26670" h="172466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724660">
                <a:moveTo>
                  <a:pt x="26670" y="463550"/>
                </a:moveTo>
                <a:lnTo>
                  <a:pt x="0" y="46355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63550"/>
                </a:lnTo>
                <a:close/>
              </a:path>
              <a:path w="26670" h="1724660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172466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724660">
                <a:moveTo>
                  <a:pt x="26670" y="514350"/>
                </a:moveTo>
                <a:lnTo>
                  <a:pt x="0" y="514350"/>
                </a:lnTo>
                <a:lnTo>
                  <a:pt x="0" y="520699"/>
                </a:lnTo>
                <a:lnTo>
                  <a:pt x="26670" y="520699"/>
                </a:lnTo>
                <a:lnTo>
                  <a:pt x="26670" y="514350"/>
                </a:lnTo>
                <a:close/>
              </a:path>
              <a:path w="26670" h="1724660">
                <a:moveTo>
                  <a:pt x="2667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1724660">
                <a:moveTo>
                  <a:pt x="26670" y="533400"/>
                </a:moveTo>
                <a:lnTo>
                  <a:pt x="0" y="5334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33400"/>
                </a:lnTo>
                <a:close/>
              </a:path>
              <a:path w="26670" h="1724660">
                <a:moveTo>
                  <a:pt x="26670" y="558800"/>
                </a:moveTo>
                <a:lnTo>
                  <a:pt x="0" y="5588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58800"/>
                </a:lnTo>
                <a:close/>
              </a:path>
              <a:path w="26670" h="1724660">
                <a:moveTo>
                  <a:pt x="26670" y="628650"/>
                </a:moveTo>
                <a:lnTo>
                  <a:pt x="0" y="6286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28650"/>
                </a:lnTo>
                <a:close/>
              </a:path>
              <a:path w="26670" h="1724660">
                <a:moveTo>
                  <a:pt x="26670" y="666750"/>
                </a:moveTo>
                <a:lnTo>
                  <a:pt x="0" y="6667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66750"/>
                </a:lnTo>
                <a:close/>
              </a:path>
              <a:path w="26670" h="1724660">
                <a:moveTo>
                  <a:pt x="2667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6670" y="678180"/>
                </a:lnTo>
                <a:lnTo>
                  <a:pt x="26670" y="671830"/>
                </a:lnTo>
                <a:close/>
              </a:path>
              <a:path w="26670" h="1724660">
                <a:moveTo>
                  <a:pt x="26670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26670" y="684529"/>
                </a:lnTo>
                <a:lnTo>
                  <a:pt x="26670" y="678180"/>
                </a:lnTo>
                <a:close/>
              </a:path>
              <a:path w="26670" h="1724660">
                <a:moveTo>
                  <a:pt x="26670" y="684530"/>
                </a:moveTo>
                <a:lnTo>
                  <a:pt x="0" y="68453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4530"/>
                </a:lnTo>
                <a:close/>
              </a:path>
              <a:path w="26670" h="1724660">
                <a:moveTo>
                  <a:pt x="26670" y="711200"/>
                </a:moveTo>
                <a:lnTo>
                  <a:pt x="0" y="71120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11200"/>
                </a:lnTo>
                <a:close/>
              </a:path>
              <a:path w="26670" h="1724660">
                <a:moveTo>
                  <a:pt x="26670" y="728980"/>
                </a:moveTo>
                <a:lnTo>
                  <a:pt x="0" y="728980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728980"/>
                </a:lnTo>
                <a:close/>
              </a:path>
              <a:path w="26670" h="1724660">
                <a:moveTo>
                  <a:pt x="2667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1724660">
                <a:moveTo>
                  <a:pt x="2667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9300"/>
                </a:lnTo>
                <a:close/>
              </a:path>
              <a:path w="26670" h="1724660">
                <a:moveTo>
                  <a:pt x="26670" y="755650"/>
                </a:moveTo>
                <a:lnTo>
                  <a:pt x="0" y="755650"/>
                </a:lnTo>
                <a:lnTo>
                  <a:pt x="0" y="798830"/>
                </a:lnTo>
                <a:lnTo>
                  <a:pt x="26670" y="798830"/>
                </a:lnTo>
                <a:lnTo>
                  <a:pt x="26670" y="755650"/>
                </a:lnTo>
                <a:close/>
              </a:path>
              <a:path w="26670" h="1724660">
                <a:moveTo>
                  <a:pt x="26670" y="798830"/>
                </a:moveTo>
                <a:lnTo>
                  <a:pt x="0" y="79883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8830"/>
                </a:lnTo>
                <a:close/>
              </a:path>
              <a:path w="26670" h="1724660">
                <a:moveTo>
                  <a:pt x="26670" y="806450"/>
                </a:moveTo>
                <a:lnTo>
                  <a:pt x="0" y="8064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6450"/>
                </a:lnTo>
                <a:close/>
              </a:path>
              <a:path w="26670" h="1724660">
                <a:moveTo>
                  <a:pt x="26670" y="812800"/>
                </a:moveTo>
                <a:lnTo>
                  <a:pt x="0" y="81280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2800"/>
                </a:lnTo>
                <a:close/>
              </a:path>
              <a:path w="26670" h="1724660">
                <a:moveTo>
                  <a:pt x="26670" y="849630"/>
                </a:moveTo>
                <a:lnTo>
                  <a:pt x="0" y="84963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49630"/>
                </a:lnTo>
                <a:close/>
              </a:path>
              <a:path w="26670" h="1724660">
                <a:moveTo>
                  <a:pt x="26670" y="855980"/>
                </a:moveTo>
                <a:lnTo>
                  <a:pt x="0" y="85598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55980"/>
                </a:lnTo>
                <a:close/>
              </a:path>
              <a:path w="26670" h="1724660">
                <a:moveTo>
                  <a:pt x="2667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87730"/>
                </a:lnTo>
                <a:close/>
              </a:path>
              <a:path w="26670" h="1724660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724660">
                <a:moveTo>
                  <a:pt x="26670" y="901700"/>
                </a:moveTo>
                <a:lnTo>
                  <a:pt x="0" y="9017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01700"/>
                </a:lnTo>
                <a:close/>
              </a:path>
              <a:path w="26670" h="1724660">
                <a:moveTo>
                  <a:pt x="26670" y="939800"/>
                </a:moveTo>
                <a:lnTo>
                  <a:pt x="0" y="93980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9800"/>
                </a:lnTo>
                <a:close/>
              </a:path>
              <a:path w="26670" h="1724660">
                <a:moveTo>
                  <a:pt x="26670" y="944880"/>
                </a:moveTo>
                <a:lnTo>
                  <a:pt x="0" y="94488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44880"/>
                </a:lnTo>
                <a:close/>
              </a:path>
              <a:path w="26670" h="1724660">
                <a:moveTo>
                  <a:pt x="26670" y="970280"/>
                </a:moveTo>
                <a:lnTo>
                  <a:pt x="0" y="9702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970280"/>
                </a:lnTo>
                <a:close/>
              </a:path>
              <a:path w="26670" h="1724660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724660">
                <a:moveTo>
                  <a:pt x="26670" y="1046480"/>
                </a:moveTo>
                <a:lnTo>
                  <a:pt x="0" y="104648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46480"/>
                </a:lnTo>
                <a:close/>
              </a:path>
              <a:path w="26670" h="1724660">
                <a:moveTo>
                  <a:pt x="26670" y="1054100"/>
                </a:moveTo>
                <a:lnTo>
                  <a:pt x="0" y="105410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4100"/>
                </a:lnTo>
                <a:close/>
              </a:path>
              <a:path w="26670" h="1724660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1724660">
                <a:moveTo>
                  <a:pt x="26670" y="1092200"/>
                </a:moveTo>
                <a:lnTo>
                  <a:pt x="0" y="109220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092200"/>
                </a:lnTo>
                <a:close/>
              </a:path>
              <a:path w="26670" h="1724660">
                <a:moveTo>
                  <a:pt x="26670" y="1168400"/>
                </a:moveTo>
                <a:lnTo>
                  <a:pt x="0" y="116840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168400"/>
                </a:lnTo>
                <a:close/>
              </a:path>
              <a:path w="26670" h="1724660">
                <a:moveTo>
                  <a:pt x="26670" y="1314450"/>
                </a:moveTo>
                <a:lnTo>
                  <a:pt x="0" y="131445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14450"/>
                </a:lnTo>
                <a:close/>
              </a:path>
              <a:path w="26670" h="1724660">
                <a:moveTo>
                  <a:pt x="26670" y="1338580"/>
                </a:moveTo>
                <a:lnTo>
                  <a:pt x="0" y="1338580"/>
                </a:lnTo>
                <a:lnTo>
                  <a:pt x="0" y="1390650"/>
                </a:lnTo>
                <a:lnTo>
                  <a:pt x="26670" y="1390650"/>
                </a:lnTo>
                <a:lnTo>
                  <a:pt x="26670" y="1338580"/>
                </a:lnTo>
                <a:close/>
              </a:path>
              <a:path w="26670" h="1724660">
                <a:moveTo>
                  <a:pt x="26670" y="1390650"/>
                </a:moveTo>
                <a:lnTo>
                  <a:pt x="0" y="139065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390650"/>
                </a:lnTo>
                <a:close/>
              </a:path>
              <a:path w="26670" h="1724660">
                <a:moveTo>
                  <a:pt x="26670" y="1408430"/>
                </a:moveTo>
                <a:lnTo>
                  <a:pt x="0" y="140843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8430"/>
                </a:lnTo>
                <a:close/>
              </a:path>
              <a:path w="26670" h="1724660">
                <a:moveTo>
                  <a:pt x="26670" y="1421130"/>
                </a:moveTo>
                <a:lnTo>
                  <a:pt x="0" y="142113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21130"/>
                </a:lnTo>
                <a:close/>
              </a:path>
              <a:path w="26670" h="1724660">
                <a:moveTo>
                  <a:pt x="26670" y="1447800"/>
                </a:moveTo>
                <a:lnTo>
                  <a:pt x="0" y="1447800"/>
                </a:lnTo>
                <a:lnTo>
                  <a:pt x="0" y="1478280"/>
                </a:lnTo>
                <a:lnTo>
                  <a:pt x="26670" y="1478280"/>
                </a:lnTo>
                <a:lnTo>
                  <a:pt x="26670" y="1447800"/>
                </a:lnTo>
                <a:close/>
              </a:path>
              <a:path w="26670" h="1724660">
                <a:moveTo>
                  <a:pt x="26670" y="1478280"/>
                </a:moveTo>
                <a:lnTo>
                  <a:pt x="0" y="1478280"/>
                </a:lnTo>
                <a:lnTo>
                  <a:pt x="0" y="1484630"/>
                </a:lnTo>
                <a:lnTo>
                  <a:pt x="26670" y="1484630"/>
                </a:lnTo>
                <a:lnTo>
                  <a:pt x="26670" y="1478280"/>
                </a:lnTo>
                <a:close/>
              </a:path>
              <a:path w="26670" h="1724660">
                <a:moveTo>
                  <a:pt x="26670" y="1484630"/>
                </a:moveTo>
                <a:lnTo>
                  <a:pt x="0" y="148463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84630"/>
                </a:lnTo>
                <a:close/>
              </a:path>
              <a:path w="26670" h="1724660">
                <a:moveTo>
                  <a:pt x="26670" y="1490980"/>
                </a:moveTo>
                <a:lnTo>
                  <a:pt x="0" y="149098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90980"/>
                </a:lnTo>
                <a:close/>
              </a:path>
              <a:path w="26670" h="1724660">
                <a:moveTo>
                  <a:pt x="26670" y="1524000"/>
                </a:moveTo>
                <a:lnTo>
                  <a:pt x="0" y="1524000"/>
                </a:lnTo>
                <a:lnTo>
                  <a:pt x="0" y="1548130"/>
                </a:lnTo>
                <a:lnTo>
                  <a:pt x="26670" y="1548130"/>
                </a:lnTo>
                <a:lnTo>
                  <a:pt x="26670" y="1524000"/>
                </a:lnTo>
                <a:close/>
              </a:path>
              <a:path w="26670" h="1724660">
                <a:moveTo>
                  <a:pt x="26670" y="1548130"/>
                </a:moveTo>
                <a:lnTo>
                  <a:pt x="0" y="1548130"/>
                </a:lnTo>
                <a:lnTo>
                  <a:pt x="0" y="1600200"/>
                </a:lnTo>
                <a:lnTo>
                  <a:pt x="26670" y="1600200"/>
                </a:lnTo>
                <a:lnTo>
                  <a:pt x="26670" y="1548130"/>
                </a:lnTo>
                <a:close/>
              </a:path>
              <a:path w="26670" h="1724660">
                <a:moveTo>
                  <a:pt x="26670" y="1600200"/>
                </a:moveTo>
                <a:lnTo>
                  <a:pt x="0" y="1600200"/>
                </a:lnTo>
                <a:lnTo>
                  <a:pt x="0" y="1617980"/>
                </a:lnTo>
                <a:lnTo>
                  <a:pt x="26670" y="1617980"/>
                </a:lnTo>
                <a:lnTo>
                  <a:pt x="26670" y="1600200"/>
                </a:lnTo>
                <a:close/>
              </a:path>
              <a:path w="26670" h="1724660">
                <a:moveTo>
                  <a:pt x="26670" y="1717039"/>
                </a:moveTo>
                <a:lnTo>
                  <a:pt x="24129" y="1717039"/>
                </a:lnTo>
                <a:lnTo>
                  <a:pt x="24129" y="1720850"/>
                </a:lnTo>
                <a:lnTo>
                  <a:pt x="25400" y="1720850"/>
                </a:lnTo>
                <a:lnTo>
                  <a:pt x="25400" y="1724660"/>
                </a:lnTo>
                <a:lnTo>
                  <a:pt x="26670" y="1724660"/>
                </a:lnTo>
                <a:lnTo>
                  <a:pt x="26670" y="1717039"/>
                </a:lnTo>
                <a:close/>
              </a:path>
              <a:path w="26670" h="1724660">
                <a:moveTo>
                  <a:pt x="26670" y="1705610"/>
                </a:moveTo>
                <a:lnTo>
                  <a:pt x="20320" y="1705610"/>
                </a:lnTo>
                <a:lnTo>
                  <a:pt x="20320" y="1708150"/>
                </a:lnTo>
                <a:lnTo>
                  <a:pt x="21590" y="1708150"/>
                </a:lnTo>
                <a:lnTo>
                  <a:pt x="21590" y="1713230"/>
                </a:lnTo>
                <a:lnTo>
                  <a:pt x="22859" y="1713230"/>
                </a:lnTo>
                <a:lnTo>
                  <a:pt x="22859" y="1717039"/>
                </a:lnTo>
                <a:lnTo>
                  <a:pt x="24129" y="1717039"/>
                </a:lnTo>
                <a:lnTo>
                  <a:pt x="24129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724660">
                <a:moveTo>
                  <a:pt x="26670" y="1697989"/>
                </a:moveTo>
                <a:lnTo>
                  <a:pt x="17779" y="1697989"/>
                </a:lnTo>
                <a:lnTo>
                  <a:pt x="17779" y="1701800"/>
                </a:lnTo>
                <a:lnTo>
                  <a:pt x="19050" y="1701800"/>
                </a:lnTo>
                <a:lnTo>
                  <a:pt x="19050" y="1705610"/>
                </a:lnTo>
                <a:lnTo>
                  <a:pt x="20320" y="1705610"/>
                </a:lnTo>
                <a:lnTo>
                  <a:pt x="20320" y="1704340"/>
                </a:lnTo>
                <a:lnTo>
                  <a:pt x="26670" y="1704340"/>
                </a:lnTo>
                <a:lnTo>
                  <a:pt x="26670" y="1697989"/>
                </a:lnTo>
                <a:close/>
              </a:path>
              <a:path w="26670" h="1724660">
                <a:moveTo>
                  <a:pt x="26670" y="1686560"/>
                </a:moveTo>
                <a:lnTo>
                  <a:pt x="13970" y="1686560"/>
                </a:lnTo>
                <a:lnTo>
                  <a:pt x="13970" y="1689100"/>
                </a:lnTo>
                <a:lnTo>
                  <a:pt x="15240" y="1689100"/>
                </a:lnTo>
                <a:lnTo>
                  <a:pt x="15240" y="1694180"/>
                </a:lnTo>
                <a:lnTo>
                  <a:pt x="16509" y="1694180"/>
                </a:lnTo>
                <a:lnTo>
                  <a:pt x="16509" y="1697989"/>
                </a:lnTo>
                <a:lnTo>
                  <a:pt x="17779" y="1697989"/>
                </a:lnTo>
                <a:lnTo>
                  <a:pt x="17779" y="1696720"/>
                </a:lnTo>
                <a:lnTo>
                  <a:pt x="26670" y="1696720"/>
                </a:lnTo>
                <a:lnTo>
                  <a:pt x="26670" y="1686560"/>
                </a:lnTo>
                <a:close/>
              </a:path>
              <a:path w="26670" h="1724660">
                <a:moveTo>
                  <a:pt x="26670" y="1678939"/>
                </a:moveTo>
                <a:lnTo>
                  <a:pt x="11429" y="1678939"/>
                </a:lnTo>
                <a:lnTo>
                  <a:pt x="11429" y="1682750"/>
                </a:lnTo>
                <a:lnTo>
                  <a:pt x="12700" y="1682750"/>
                </a:lnTo>
                <a:lnTo>
                  <a:pt x="12700" y="1686560"/>
                </a:lnTo>
                <a:lnTo>
                  <a:pt x="13970" y="1686560"/>
                </a:lnTo>
                <a:lnTo>
                  <a:pt x="13970" y="1685289"/>
                </a:lnTo>
                <a:lnTo>
                  <a:pt x="26670" y="1685289"/>
                </a:lnTo>
                <a:lnTo>
                  <a:pt x="26670" y="1678939"/>
                </a:lnTo>
                <a:close/>
              </a:path>
              <a:path w="26670" h="1724660">
                <a:moveTo>
                  <a:pt x="26670" y="1667510"/>
                </a:moveTo>
                <a:lnTo>
                  <a:pt x="7620" y="1667510"/>
                </a:lnTo>
                <a:lnTo>
                  <a:pt x="7620" y="1670050"/>
                </a:lnTo>
                <a:lnTo>
                  <a:pt x="8890" y="1670050"/>
                </a:lnTo>
                <a:lnTo>
                  <a:pt x="8890" y="1675130"/>
                </a:lnTo>
                <a:lnTo>
                  <a:pt x="10159" y="1675130"/>
                </a:lnTo>
                <a:lnTo>
                  <a:pt x="10159" y="1678939"/>
                </a:lnTo>
                <a:lnTo>
                  <a:pt x="11429" y="1678939"/>
                </a:lnTo>
                <a:lnTo>
                  <a:pt x="11429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724660">
                <a:moveTo>
                  <a:pt x="26670" y="1659890"/>
                </a:moveTo>
                <a:lnTo>
                  <a:pt x="5079" y="1659890"/>
                </a:lnTo>
                <a:lnTo>
                  <a:pt x="5079" y="1663700"/>
                </a:lnTo>
                <a:lnTo>
                  <a:pt x="6350" y="1663700"/>
                </a:lnTo>
                <a:lnTo>
                  <a:pt x="6350" y="1667510"/>
                </a:lnTo>
                <a:lnTo>
                  <a:pt x="7620" y="1667510"/>
                </a:lnTo>
                <a:lnTo>
                  <a:pt x="7620" y="1666239"/>
                </a:lnTo>
                <a:lnTo>
                  <a:pt x="26670" y="1666239"/>
                </a:lnTo>
                <a:lnTo>
                  <a:pt x="26670" y="1659890"/>
                </a:lnTo>
                <a:close/>
              </a:path>
              <a:path w="26670" h="1724660">
                <a:moveTo>
                  <a:pt x="26670" y="1648460"/>
                </a:moveTo>
                <a:lnTo>
                  <a:pt x="1270" y="1648460"/>
                </a:lnTo>
                <a:lnTo>
                  <a:pt x="1270" y="1651000"/>
                </a:lnTo>
                <a:lnTo>
                  <a:pt x="2540" y="1651000"/>
                </a:lnTo>
                <a:lnTo>
                  <a:pt x="2540" y="1656080"/>
                </a:lnTo>
                <a:lnTo>
                  <a:pt x="3809" y="1656080"/>
                </a:lnTo>
                <a:lnTo>
                  <a:pt x="3809" y="1659890"/>
                </a:lnTo>
                <a:lnTo>
                  <a:pt x="5079" y="1659890"/>
                </a:lnTo>
                <a:lnTo>
                  <a:pt x="5079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724660">
                <a:moveTo>
                  <a:pt x="26670" y="1640839"/>
                </a:moveTo>
                <a:lnTo>
                  <a:pt x="0" y="1640839"/>
                </a:lnTo>
                <a:lnTo>
                  <a:pt x="0" y="1648460"/>
                </a:lnTo>
                <a:lnTo>
                  <a:pt x="1270" y="1648460"/>
                </a:lnTo>
                <a:lnTo>
                  <a:pt x="127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172466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724660">
                <a:moveTo>
                  <a:pt x="26670" y="1621789"/>
                </a:moveTo>
                <a:lnTo>
                  <a:pt x="0" y="1621789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89"/>
                </a:lnTo>
                <a:close/>
              </a:path>
              <a:path w="26670" h="1724660">
                <a:moveTo>
                  <a:pt x="26670" y="1619250"/>
                </a:moveTo>
                <a:lnTo>
                  <a:pt x="0" y="161925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9250"/>
                </a:lnTo>
                <a:close/>
              </a:path>
            </a:pathLst>
          </a:custGeom>
          <a:solidFill>
            <a:srgbClr val="203F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65769" y="3228339"/>
            <a:ext cx="27940" cy="1781810"/>
          </a:xfrm>
          <a:custGeom>
            <a:avLst/>
            <a:gdLst/>
            <a:ahLst/>
            <a:cxnLst/>
            <a:rect l="l" t="t" r="r" b="b"/>
            <a:pathLst>
              <a:path w="27940" h="1781810">
                <a:moveTo>
                  <a:pt x="19050" y="0"/>
                </a:moveTo>
                <a:lnTo>
                  <a:pt x="0" y="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781810">
                <a:moveTo>
                  <a:pt x="2793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1781810">
                <a:moveTo>
                  <a:pt x="27939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7939" y="412750"/>
                </a:lnTo>
                <a:lnTo>
                  <a:pt x="27939" y="393700"/>
                </a:lnTo>
                <a:close/>
              </a:path>
              <a:path w="27940" h="1781810">
                <a:moveTo>
                  <a:pt x="27939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12750"/>
                </a:lnTo>
                <a:close/>
              </a:path>
              <a:path w="27940" h="178181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81810">
                <a:moveTo>
                  <a:pt x="27939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38150"/>
                </a:lnTo>
                <a:close/>
              </a:path>
              <a:path w="27940" h="1781810">
                <a:moveTo>
                  <a:pt x="27939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7939" y="476250"/>
                </a:lnTo>
                <a:lnTo>
                  <a:pt x="27939" y="469900"/>
                </a:lnTo>
                <a:close/>
              </a:path>
              <a:path w="27940" h="1781810">
                <a:moveTo>
                  <a:pt x="2793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76250"/>
                </a:lnTo>
                <a:close/>
              </a:path>
              <a:path w="27940" h="1781810">
                <a:moveTo>
                  <a:pt x="27939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8950"/>
                </a:lnTo>
                <a:close/>
              </a:path>
              <a:path w="27940" h="1781810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1781810">
                <a:moveTo>
                  <a:pt x="27939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08000"/>
                </a:lnTo>
                <a:close/>
              </a:path>
              <a:path w="27940" h="1781810">
                <a:moveTo>
                  <a:pt x="27939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33400"/>
                </a:lnTo>
                <a:close/>
              </a:path>
              <a:path w="27940" h="1781810">
                <a:moveTo>
                  <a:pt x="27939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03250"/>
                </a:lnTo>
                <a:close/>
              </a:path>
              <a:path w="27940" h="1781810">
                <a:moveTo>
                  <a:pt x="27939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41350"/>
                </a:lnTo>
                <a:close/>
              </a:path>
              <a:path w="27940" h="1781810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1781810">
                <a:moveTo>
                  <a:pt x="27939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7939" y="659129"/>
                </a:lnTo>
                <a:lnTo>
                  <a:pt x="27939" y="652780"/>
                </a:lnTo>
                <a:close/>
              </a:path>
              <a:path w="27940" h="1781810">
                <a:moveTo>
                  <a:pt x="27939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59130"/>
                </a:lnTo>
                <a:close/>
              </a:path>
              <a:path w="27940" h="1781810">
                <a:moveTo>
                  <a:pt x="27939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85800"/>
                </a:lnTo>
                <a:close/>
              </a:path>
              <a:path w="27940" h="1781810">
                <a:moveTo>
                  <a:pt x="27939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7939" y="711199"/>
                </a:lnTo>
                <a:lnTo>
                  <a:pt x="27939" y="703580"/>
                </a:lnTo>
                <a:close/>
              </a:path>
              <a:path w="27940" h="1781810">
                <a:moveTo>
                  <a:pt x="2793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711200"/>
                </a:lnTo>
                <a:close/>
              </a:path>
              <a:path w="27940" h="1781810">
                <a:moveTo>
                  <a:pt x="2793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23900"/>
                </a:lnTo>
                <a:close/>
              </a:path>
              <a:path w="27940" h="1781810">
                <a:moveTo>
                  <a:pt x="27939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30250"/>
                </a:lnTo>
                <a:close/>
              </a:path>
              <a:path w="27940" h="1781810">
                <a:moveTo>
                  <a:pt x="27939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73430"/>
                </a:lnTo>
                <a:close/>
              </a:path>
              <a:path w="27940" h="1781810">
                <a:moveTo>
                  <a:pt x="27939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81050"/>
                </a:lnTo>
                <a:close/>
              </a:path>
              <a:path w="27940" h="1781810">
                <a:moveTo>
                  <a:pt x="27939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787400"/>
                </a:lnTo>
                <a:close/>
              </a:path>
              <a:path w="27940" h="1781810">
                <a:moveTo>
                  <a:pt x="27939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7939" y="830579"/>
                </a:lnTo>
                <a:lnTo>
                  <a:pt x="27939" y="824230"/>
                </a:lnTo>
                <a:close/>
              </a:path>
              <a:path w="27940" h="1781810">
                <a:moveTo>
                  <a:pt x="27939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7939" y="862330"/>
                </a:lnTo>
                <a:lnTo>
                  <a:pt x="27939" y="830580"/>
                </a:lnTo>
                <a:close/>
              </a:path>
              <a:path w="27940" h="1781810">
                <a:moveTo>
                  <a:pt x="2793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62330"/>
                </a:lnTo>
                <a:close/>
              </a:path>
              <a:path w="27940" h="178181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781810">
                <a:moveTo>
                  <a:pt x="27939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7939" y="914400"/>
                </a:lnTo>
                <a:lnTo>
                  <a:pt x="27939" y="876300"/>
                </a:lnTo>
                <a:close/>
              </a:path>
              <a:path w="27940" h="1781810">
                <a:moveTo>
                  <a:pt x="27939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7939" y="919480"/>
                </a:lnTo>
                <a:lnTo>
                  <a:pt x="27939" y="914400"/>
                </a:lnTo>
                <a:close/>
              </a:path>
              <a:path w="27940" h="1781810">
                <a:moveTo>
                  <a:pt x="27939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7939" y="944880"/>
                </a:lnTo>
                <a:lnTo>
                  <a:pt x="27939" y="919480"/>
                </a:lnTo>
                <a:close/>
              </a:path>
              <a:path w="27940" h="1781810">
                <a:moveTo>
                  <a:pt x="27939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7939" y="1014730"/>
                </a:lnTo>
                <a:lnTo>
                  <a:pt x="27939" y="944880"/>
                </a:lnTo>
                <a:close/>
              </a:path>
              <a:path w="27940" h="1781810">
                <a:moveTo>
                  <a:pt x="27939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4730"/>
                </a:lnTo>
                <a:close/>
              </a:path>
              <a:path w="27940" h="1781810">
                <a:moveTo>
                  <a:pt x="27939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7939" y="1028700"/>
                </a:lnTo>
                <a:lnTo>
                  <a:pt x="27939" y="1021080"/>
                </a:lnTo>
                <a:close/>
              </a:path>
              <a:path w="27940" h="1781810">
                <a:moveTo>
                  <a:pt x="27939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8700"/>
                </a:lnTo>
                <a:close/>
              </a:path>
              <a:path w="27940" h="1781810">
                <a:moveTo>
                  <a:pt x="27939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7939" y="1066800"/>
                </a:lnTo>
                <a:lnTo>
                  <a:pt x="27939" y="1040130"/>
                </a:lnTo>
                <a:close/>
              </a:path>
              <a:path w="27940" h="1781810">
                <a:moveTo>
                  <a:pt x="27939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7939" y="1143000"/>
                </a:lnTo>
                <a:lnTo>
                  <a:pt x="27939" y="1066800"/>
                </a:lnTo>
                <a:close/>
              </a:path>
              <a:path w="27940" h="1781810">
                <a:moveTo>
                  <a:pt x="27939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7939" y="1289050"/>
                </a:lnTo>
                <a:lnTo>
                  <a:pt x="27939" y="1143000"/>
                </a:lnTo>
                <a:close/>
              </a:path>
              <a:path w="27940" h="1781810">
                <a:moveTo>
                  <a:pt x="27939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7939" y="1313180"/>
                </a:lnTo>
                <a:lnTo>
                  <a:pt x="27939" y="1289050"/>
                </a:lnTo>
                <a:close/>
              </a:path>
              <a:path w="27940" h="1781810">
                <a:moveTo>
                  <a:pt x="27939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7939" y="1365250"/>
                </a:lnTo>
                <a:lnTo>
                  <a:pt x="27939" y="1313180"/>
                </a:lnTo>
                <a:close/>
              </a:path>
              <a:path w="27940" h="1781810">
                <a:moveTo>
                  <a:pt x="27939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7939" y="1383030"/>
                </a:lnTo>
                <a:lnTo>
                  <a:pt x="27939" y="1365250"/>
                </a:lnTo>
                <a:close/>
              </a:path>
              <a:path w="27940" h="1781810">
                <a:moveTo>
                  <a:pt x="27939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83030"/>
                </a:lnTo>
                <a:close/>
              </a:path>
              <a:path w="27940" h="1781810">
                <a:moveTo>
                  <a:pt x="27939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7939" y="1422400"/>
                </a:lnTo>
                <a:lnTo>
                  <a:pt x="27939" y="1395730"/>
                </a:lnTo>
                <a:close/>
              </a:path>
              <a:path w="27940" h="1781810">
                <a:moveTo>
                  <a:pt x="27939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7939" y="1452880"/>
                </a:lnTo>
                <a:lnTo>
                  <a:pt x="27939" y="1422400"/>
                </a:lnTo>
                <a:close/>
              </a:path>
              <a:path w="27940" h="1781810">
                <a:moveTo>
                  <a:pt x="27939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7939" y="1459230"/>
                </a:lnTo>
                <a:lnTo>
                  <a:pt x="27939" y="1452880"/>
                </a:lnTo>
                <a:close/>
              </a:path>
              <a:path w="27940" h="1781810">
                <a:moveTo>
                  <a:pt x="27939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59230"/>
                </a:lnTo>
                <a:close/>
              </a:path>
              <a:path w="27940" h="1781810">
                <a:moveTo>
                  <a:pt x="27939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7939" y="1498600"/>
                </a:lnTo>
                <a:lnTo>
                  <a:pt x="27939" y="1465580"/>
                </a:lnTo>
                <a:close/>
              </a:path>
              <a:path w="27940" h="1781810">
                <a:moveTo>
                  <a:pt x="27939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7939" y="1522730"/>
                </a:lnTo>
                <a:lnTo>
                  <a:pt x="27939" y="1498600"/>
                </a:lnTo>
                <a:close/>
              </a:path>
              <a:path w="27940" h="1781810">
                <a:moveTo>
                  <a:pt x="27939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7939" y="1574800"/>
                </a:lnTo>
                <a:lnTo>
                  <a:pt x="27939" y="1522730"/>
                </a:lnTo>
                <a:close/>
              </a:path>
              <a:path w="27940" h="1781810">
                <a:moveTo>
                  <a:pt x="27939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7939" y="1592580"/>
                </a:lnTo>
                <a:lnTo>
                  <a:pt x="27939" y="1574800"/>
                </a:lnTo>
                <a:close/>
              </a:path>
              <a:path w="27940" h="1781810">
                <a:moveTo>
                  <a:pt x="27939" y="1774190"/>
                </a:moveTo>
                <a:lnTo>
                  <a:pt x="25400" y="1774190"/>
                </a:lnTo>
                <a:lnTo>
                  <a:pt x="25400" y="1778000"/>
                </a:lnTo>
                <a:lnTo>
                  <a:pt x="26670" y="1778000"/>
                </a:lnTo>
                <a:lnTo>
                  <a:pt x="26670" y="1781810"/>
                </a:lnTo>
                <a:lnTo>
                  <a:pt x="27939" y="1781810"/>
                </a:lnTo>
                <a:lnTo>
                  <a:pt x="27939" y="1774190"/>
                </a:lnTo>
                <a:close/>
              </a:path>
              <a:path w="27940" h="1781810">
                <a:moveTo>
                  <a:pt x="27939" y="1762760"/>
                </a:moveTo>
                <a:lnTo>
                  <a:pt x="21589" y="1762760"/>
                </a:lnTo>
                <a:lnTo>
                  <a:pt x="21589" y="1765300"/>
                </a:lnTo>
                <a:lnTo>
                  <a:pt x="22859" y="1765300"/>
                </a:lnTo>
                <a:lnTo>
                  <a:pt x="22859" y="1770380"/>
                </a:lnTo>
                <a:lnTo>
                  <a:pt x="24129" y="1770380"/>
                </a:lnTo>
                <a:lnTo>
                  <a:pt x="24129" y="1774190"/>
                </a:lnTo>
                <a:lnTo>
                  <a:pt x="25400" y="1774190"/>
                </a:lnTo>
                <a:lnTo>
                  <a:pt x="25400" y="1772920"/>
                </a:lnTo>
                <a:lnTo>
                  <a:pt x="27939" y="1772920"/>
                </a:lnTo>
                <a:lnTo>
                  <a:pt x="27939" y="1762760"/>
                </a:lnTo>
                <a:close/>
              </a:path>
              <a:path w="27940" h="1781810">
                <a:moveTo>
                  <a:pt x="27939" y="1755139"/>
                </a:moveTo>
                <a:lnTo>
                  <a:pt x="19050" y="1755139"/>
                </a:lnTo>
                <a:lnTo>
                  <a:pt x="19050" y="1758950"/>
                </a:lnTo>
                <a:lnTo>
                  <a:pt x="20320" y="1758950"/>
                </a:lnTo>
                <a:lnTo>
                  <a:pt x="20320" y="1762760"/>
                </a:lnTo>
                <a:lnTo>
                  <a:pt x="21589" y="1762760"/>
                </a:lnTo>
                <a:lnTo>
                  <a:pt x="21589" y="1761489"/>
                </a:lnTo>
                <a:lnTo>
                  <a:pt x="27939" y="1761489"/>
                </a:lnTo>
                <a:lnTo>
                  <a:pt x="27939" y="1755139"/>
                </a:lnTo>
                <a:close/>
              </a:path>
              <a:path w="27940" h="1781810">
                <a:moveTo>
                  <a:pt x="27939" y="1743710"/>
                </a:moveTo>
                <a:lnTo>
                  <a:pt x="15239" y="1743710"/>
                </a:lnTo>
                <a:lnTo>
                  <a:pt x="15239" y="1746250"/>
                </a:lnTo>
                <a:lnTo>
                  <a:pt x="16509" y="1746250"/>
                </a:lnTo>
                <a:lnTo>
                  <a:pt x="16509" y="1751330"/>
                </a:lnTo>
                <a:lnTo>
                  <a:pt x="17779" y="1751330"/>
                </a:lnTo>
                <a:lnTo>
                  <a:pt x="17779" y="1755139"/>
                </a:lnTo>
                <a:lnTo>
                  <a:pt x="19050" y="1755139"/>
                </a:lnTo>
                <a:lnTo>
                  <a:pt x="19050" y="1753870"/>
                </a:lnTo>
                <a:lnTo>
                  <a:pt x="27939" y="1753870"/>
                </a:lnTo>
                <a:lnTo>
                  <a:pt x="27939" y="1743710"/>
                </a:lnTo>
                <a:close/>
              </a:path>
              <a:path w="27940" h="1781810">
                <a:moveTo>
                  <a:pt x="27939" y="1736089"/>
                </a:moveTo>
                <a:lnTo>
                  <a:pt x="12700" y="1736089"/>
                </a:lnTo>
                <a:lnTo>
                  <a:pt x="12700" y="1739900"/>
                </a:lnTo>
                <a:lnTo>
                  <a:pt x="13970" y="1739900"/>
                </a:lnTo>
                <a:lnTo>
                  <a:pt x="13970" y="1743710"/>
                </a:lnTo>
                <a:lnTo>
                  <a:pt x="15239" y="1743710"/>
                </a:lnTo>
                <a:lnTo>
                  <a:pt x="15239" y="1742439"/>
                </a:lnTo>
                <a:lnTo>
                  <a:pt x="27939" y="1742439"/>
                </a:lnTo>
                <a:lnTo>
                  <a:pt x="27939" y="1736089"/>
                </a:lnTo>
                <a:close/>
              </a:path>
              <a:path w="27940" h="1781810">
                <a:moveTo>
                  <a:pt x="27939" y="1724660"/>
                </a:moveTo>
                <a:lnTo>
                  <a:pt x="8889" y="1724660"/>
                </a:lnTo>
                <a:lnTo>
                  <a:pt x="8889" y="1727200"/>
                </a:lnTo>
                <a:lnTo>
                  <a:pt x="10159" y="1727200"/>
                </a:lnTo>
                <a:lnTo>
                  <a:pt x="10159" y="1732280"/>
                </a:lnTo>
                <a:lnTo>
                  <a:pt x="11429" y="1732280"/>
                </a:lnTo>
                <a:lnTo>
                  <a:pt x="11429" y="1736089"/>
                </a:lnTo>
                <a:lnTo>
                  <a:pt x="12700" y="1736089"/>
                </a:lnTo>
                <a:lnTo>
                  <a:pt x="12700" y="1734820"/>
                </a:lnTo>
                <a:lnTo>
                  <a:pt x="27939" y="1734820"/>
                </a:lnTo>
                <a:lnTo>
                  <a:pt x="27939" y="1724660"/>
                </a:lnTo>
                <a:close/>
              </a:path>
              <a:path w="27940" h="1781810">
                <a:moveTo>
                  <a:pt x="27939" y="1717039"/>
                </a:moveTo>
                <a:lnTo>
                  <a:pt x="6350" y="1717039"/>
                </a:lnTo>
                <a:lnTo>
                  <a:pt x="6350" y="1720850"/>
                </a:lnTo>
                <a:lnTo>
                  <a:pt x="7620" y="1720850"/>
                </a:lnTo>
                <a:lnTo>
                  <a:pt x="7620" y="1724660"/>
                </a:lnTo>
                <a:lnTo>
                  <a:pt x="8889" y="1724660"/>
                </a:lnTo>
                <a:lnTo>
                  <a:pt x="8889" y="1723389"/>
                </a:lnTo>
                <a:lnTo>
                  <a:pt x="27939" y="1723389"/>
                </a:lnTo>
                <a:lnTo>
                  <a:pt x="27939" y="1717039"/>
                </a:lnTo>
                <a:close/>
              </a:path>
              <a:path w="27940" h="1781810">
                <a:moveTo>
                  <a:pt x="27939" y="1705610"/>
                </a:moveTo>
                <a:lnTo>
                  <a:pt x="2539" y="1705610"/>
                </a:lnTo>
                <a:lnTo>
                  <a:pt x="2539" y="1708150"/>
                </a:lnTo>
                <a:lnTo>
                  <a:pt x="3809" y="1708150"/>
                </a:lnTo>
                <a:lnTo>
                  <a:pt x="3809" y="1713230"/>
                </a:lnTo>
                <a:lnTo>
                  <a:pt x="5079" y="1713230"/>
                </a:lnTo>
                <a:lnTo>
                  <a:pt x="5079" y="1717039"/>
                </a:lnTo>
                <a:lnTo>
                  <a:pt x="6350" y="1717039"/>
                </a:lnTo>
                <a:lnTo>
                  <a:pt x="6350" y="1715770"/>
                </a:lnTo>
                <a:lnTo>
                  <a:pt x="27939" y="1715770"/>
                </a:lnTo>
                <a:lnTo>
                  <a:pt x="27939" y="1705610"/>
                </a:lnTo>
                <a:close/>
              </a:path>
              <a:path w="27940" h="1781810">
                <a:moveTo>
                  <a:pt x="27939" y="1691639"/>
                </a:moveTo>
                <a:lnTo>
                  <a:pt x="0" y="1691639"/>
                </a:lnTo>
                <a:lnTo>
                  <a:pt x="0" y="1701800"/>
                </a:lnTo>
                <a:lnTo>
                  <a:pt x="1270" y="1701800"/>
                </a:lnTo>
                <a:lnTo>
                  <a:pt x="1270" y="1705610"/>
                </a:lnTo>
                <a:lnTo>
                  <a:pt x="2539" y="1705610"/>
                </a:lnTo>
                <a:lnTo>
                  <a:pt x="2539" y="1704339"/>
                </a:lnTo>
                <a:lnTo>
                  <a:pt x="27939" y="1704339"/>
                </a:lnTo>
                <a:lnTo>
                  <a:pt x="27939" y="1691639"/>
                </a:lnTo>
                <a:close/>
              </a:path>
              <a:path w="27940" h="1781810">
                <a:moveTo>
                  <a:pt x="27939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39" y="1690370"/>
                </a:lnTo>
                <a:lnTo>
                  <a:pt x="27939" y="1680210"/>
                </a:lnTo>
                <a:close/>
              </a:path>
              <a:path w="27940" h="1781810">
                <a:moveTo>
                  <a:pt x="27939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7939" y="1678940"/>
                </a:lnTo>
                <a:lnTo>
                  <a:pt x="27939" y="1672590"/>
                </a:lnTo>
                <a:close/>
              </a:path>
              <a:path w="27940" h="1781810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1781810">
                <a:moveTo>
                  <a:pt x="27939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40"/>
                </a:lnTo>
                <a:close/>
              </a:path>
              <a:path w="27940" h="1781810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1781810">
                <a:moveTo>
                  <a:pt x="27939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90"/>
                </a:lnTo>
                <a:close/>
              </a:path>
              <a:path w="27940" h="1781810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1781810">
                <a:moveTo>
                  <a:pt x="27939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7939" y="1621790"/>
                </a:lnTo>
                <a:lnTo>
                  <a:pt x="27939" y="1615439"/>
                </a:lnTo>
                <a:close/>
              </a:path>
              <a:path w="27940" h="1781810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1781810">
                <a:moveTo>
                  <a:pt x="27939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7939" y="1602740"/>
                </a:lnTo>
                <a:lnTo>
                  <a:pt x="27939" y="1596389"/>
                </a:lnTo>
                <a:close/>
              </a:path>
              <a:path w="27940" h="1781810">
                <a:moveTo>
                  <a:pt x="27939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93850"/>
                </a:lnTo>
                <a:close/>
              </a:path>
            </a:pathLst>
          </a:custGeom>
          <a:solidFill>
            <a:srgbClr val="1F3E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8093709" y="3241039"/>
            <a:ext cx="26670" cy="1847850"/>
          </a:xfrm>
          <a:custGeom>
            <a:avLst/>
            <a:gdLst/>
            <a:ahLst/>
            <a:cxnLst/>
            <a:rect l="l" t="t" r="r" b="b"/>
            <a:pathLst>
              <a:path w="26670" h="1847850">
                <a:moveTo>
                  <a:pt x="1143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1847850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47850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47850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4785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47850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47850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478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47850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47850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47850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47850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47850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47850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47850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47850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47850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47850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47850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47850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47850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47850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47850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47850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47850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47850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47850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47850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47850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47850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47850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47850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47850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47850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47850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47850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47850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47850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47850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47850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47850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47850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47850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47850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47850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47850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47850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47850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47850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47850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47850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47850">
                <a:moveTo>
                  <a:pt x="26670" y="1845310"/>
                </a:moveTo>
                <a:lnTo>
                  <a:pt x="25400" y="1845310"/>
                </a:lnTo>
                <a:lnTo>
                  <a:pt x="25400" y="1847850"/>
                </a:lnTo>
                <a:lnTo>
                  <a:pt x="26670" y="1847850"/>
                </a:lnTo>
                <a:lnTo>
                  <a:pt x="26670" y="1845310"/>
                </a:lnTo>
                <a:close/>
              </a:path>
              <a:path w="26670" h="1847850">
                <a:moveTo>
                  <a:pt x="26670" y="1837689"/>
                </a:moveTo>
                <a:lnTo>
                  <a:pt x="22860" y="1837689"/>
                </a:lnTo>
                <a:lnTo>
                  <a:pt x="22860" y="1841500"/>
                </a:lnTo>
                <a:lnTo>
                  <a:pt x="24130" y="1841500"/>
                </a:lnTo>
                <a:lnTo>
                  <a:pt x="24130" y="1845310"/>
                </a:lnTo>
                <a:lnTo>
                  <a:pt x="25400" y="1845310"/>
                </a:lnTo>
                <a:lnTo>
                  <a:pt x="2540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47850">
                <a:moveTo>
                  <a:pt x="26670" y="1826260"/>
                </a:moveTo>
                <a:lnTo>
                  <a:pt x="19050" y="1826260"/>
                </a:lnTo>
                <a:lnTo>
                  <a:pt x="19050" y="1828800"/>
                </a:lnTo>
                <a:lnTo>
                  <a:pt x="20320" y="1828800"/>
                </a:lnTo>
                <a:lnTo>
                  <a:pt x="20320" y="1833880"/>
                </a:lnTo>
                <a:lnTo>
                  <a:pt x="21590" y="1833880"/>
                </a:lnTo>
                <a:lnTo>
                  <a:pt x="21590" y="1837689"/>
                </a:lnTo>
                <a:lnTo>
                  <a:pt x="22860" y="1837689"/>
                </a:lnTo>
                <a:lnTo>
                  <a:pt x="2286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47850">
                <a:moveTo>
                  <a:pt x="26670" y="1818639"/>
                </a:moveTo>
                <a:lnTo>
                  <a:pt x="16510" y="1818639"/>
                </a:lnTo>
                <a:lnTo>
                  <a:pt x="16510" y="1822450"/>
                </a:lnTo>
                <a:lnTo>
                  <a:pt x="17780" y="1822450"/>
                </a:lnTo>
                <a:lnTo>
                  <a:pt x="17780" y="1826260"/>
                </a:lnTo>
                <a:lnTo>
                  <a:pt x="19050" y="1826260"/>
                </a:lnTo>
                <a:lnTo>
                  <a:pt x="1905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47850">
                <a:moveTo>
                  <a:pt x="26670" y="1807210"/>
                </a:moveTo>
                <a:lnTo>
                  <a:pt x="12700" y="1807210"/>
                </a:lnTo>
                <a:lnTo>
                  <a:pt x="12700" y="1809750"/>
                </a:lnTo>
                <a:lnTo>
                  <a:pt x="13970" y="1809750"/>
                </a:lnTo>
                <a:lnTo>
                  <a:pt x="13970" y="1814830"/>
                </a:lnTo>
                <a:lnTo>
                  <a:pt x="15240" y="1814830"/>
                </a:lnTo>
                <a:lnTo>
                  <a:pt x="15240" y="1818639"/>
                </a:lnTo>
                <a:lnTo>
                  <a:pt x="16510" y="1818639"/>
                </a:lnTo>
                <a:lnTo>
                  <a:pt x="1651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47850">
                <a:moveTo>
                  <a:pt x="26670" y="1799589"/>
                </a:moveTo>
                <a:lnTo>
                  <a:pt x="10160" y="1799589"/>
                </a:lnTo>
                <a:lnTo>
                  <a:pt x="10160" y="1803400"/>
                </a:lnTo>
                <a:lnTo>
                  <a:pt x="11430" y="1803400"/>
                </a:lnTo>
                <a:lnTo>
                  <a:pt x="11430" y="1807210"/>
                </a:lnTo>
                <a:lnTo>
                  <a:pt x="12700" y="1807210"/>
                </a:lnTo>
                <a:lnTo>
                  <a:pt x="1270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47850">
                <a:moveTo>
                  <a:pt x="26670" y="1788160"/>
                </a:moveTo>
                <a:lnTo>
                  <a:pt x="6350" y="1788160"/>
                </a:lnTo>
                <a:lnTo>
                  <a:pt x="6350" y="1790700"/>
                </a:lnTo>
                <a:lnTo>
                  <a:pt x="7620" y="1790700"/>
                </a:lnTo>
                <a:lnTo>
                  <a:pt x="7620" y="1795780"/>
                </a:lnTo>
                <a:lnTo>
                  <a:pt x="8890" y="1795780"/>
                </a:lnTo>
                <a:lnTo>
                  <a:pt x="8890" y="1799589"/>
                </a:lnTo>
                <a:lnTo>
                  <a:pt x="10160" y="1799589"/>
                </a:lnTo>
                <a:lnTo>
                  <a:pt x="1016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47850">
                <a:moveTo>
                  <a:pt x="26670" y="1780539"/>
                </a:moveTo>
                <a:lnTo>
                  <a:pt x="3810" y="1780539"/>
                </a:lnTo>
                <a:lnTo>
                  <a:pt x="3810" y="1784350"/>
                </a:lnTo>
                <a:lnTo>
                  <a:pt x="5080" y="1784350"/>
                </a:lnTo>
                <a:lnTo>
                  <a:pt x="5080" y="1788160"/>
                </a:lnTo>
                <a:lnTo>
                  <a:pt x="6350" y="1788160"/>
                </a:lnTo>
                <a:lnTo>
                  <a:pt x="635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847850">
                <a:moveTo>
                  <a:pt x="26670" y="1769110"/>
                </a:moveTo>
                <a:lnTo>
                  <a:pt x="0" y="1769110"/>
                </a:lnTo>
                <a:lnTo>
                  <a:pt x="0" y="1771650"/>
                </a:lnTo>
                <a:lnTo>
                  <a:pt x="1270" y="1771650"/>
                </a:lnTo>
                <a:lnTo>
                  <a:pt x="1270" y="1776730"/>
                </a:lnTo>
                <a:lnTo>
                  <a:pt x="2540" y="1776730"/>
                </a:lnTo>
                <a:lnTo>
                  <a:pt x="2540" y="1780539"/>
                </a:lnTo>
                <a:lnTo>
                  <a:pt x="3810" y="1780539"/>
                </a:lnTo>
                <a:lnTo>
                  <a:pt x="381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47850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47850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47850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47850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47850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47850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47850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47850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47850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47850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47850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47850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47850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4785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47850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47850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47850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47850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47850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47850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120380" y="3253740"/>
            <a:ext cx="27940" cy="1917700"/>
          </a:xfrm>
          <a:custGeom>
            <a:avLst/>
            <a:gdLst/>
            <a:ahLst/>
            <a:cxnLst/>
            <a:rect l="l" t="t" r="r" b="b"/>
            <a:pathLst>
              <a:path w="27940" h="1917700">
                <a:moveTo>
                  <a:pt x="6350" y="0"/>
                </a:moveTo>
                <a:lnTo>
                  <a:pt x="0" y="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1917700">
                <a:moveTo>
                  <a:pt x="27940" y="355600"/>
                </a:moveTo>
                <a:lnTo>
                  <a:pt x="0" y="35560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917700">
                <a:moveTo>
                  <a:pt x="27940" y="368300"/>
                </a:moveTo>
                <a:lnTo>
                  <a:pt x="0" y="3683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68300"/>
                </a:lnTo>
                <a:close/>
              </a:path>
              <a:path w="27940" h="191770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17700">
                <a:moveTo>
                  <a:pt x="2794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7940" y="412750"/>
                </a:lnTo>
                <a:lnTo>
                  <a:pt x="27940" y="400050"/>
                </a:lnTo>
                <a:close/>
              </a:path>
              <a:path w="27940" h="1917700">
                <a:moveTo>
                  <a:pt x="27940" y="412750"/>
                </a:moveTo>
                <a:lnTo>
                  <a:pt x="0" y="4127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2750"/>
                </a:lnTo>
                <a:close/>
              </a:path>
              <a:path w="27940" h="1917700">
                <a:moveTo>
                  <a:pt x="27940" y="444500"/>
                </a:moveTo>
                <a:lnTo>
                  <a:pt x="0" y="44450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44500"/>
                </a:lnTo>
                <a:close/>
              </a:path>
              <a:path w="27940" h="1917700">
                <a:moveTo>
                  <a:pt x="2794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0850"/>
                </a:lnTo>
                <a:close/>
              </a:path>
              <a:path w="27940" h="1917700">
                <a:moveTo>
                  <a:pt x="27940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3550"/>
                </a:lnTo>
                <a:close/>
              </a:path>
              <a:path w="27940" h="1917700">
                <a:moveTo>
                  <a:pt x="2794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1917700">
                <a:moveTo>
                  <a:pt x="27940" y="482600"/>
                </a:moveTo>
                <a:lnTo>
                  <a:pt x="0" y="4826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82600"/>
                </a:lnTo>
                <a:close/>
              </a:path>
              <a:path w="27940" h="1917700">
                <a:moveTo>
                  <a:pt x="27940" y="508000"/>
                </a:moveTo>
                <a:lnTo>
                  <a:pt x="0" y="5080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08000"/>
                </a:lnTo>
                <a:close/>
              </a:path>
              <a:path w="27940" h="1917700">
                <a:moveTo>
                  <a:pt x="27940" y="577850"/>
                </a:moveTo>
                <a:lnTo>
                  <a:pt x="0" y="57785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77850"/>
                </a:lnTo>
                <a:close/>
              </a:path>
              <a:path w="27940" h="1917700">
                <a:moveTo>
                  <a:pt x="27940" y="615950"/>
                </a:moveTo>
                <a:lnTo>
                  <a:pt x="0" y="615950"/>
                </a:lnTo>
                <a:lnTo>
                  <a:pt x="0" y="621030"/>
                </a:lnTo>
                <a:lnTo>
                  <a:pt x="27940" y="621030"/>
                </a:lnTo>
                <a:lnTo>
                  <a:pt x="27940" y="615950"/>
                </a:lnTo>
                <a:close/>
              </a:path>
              <a:path w="27940" h="1917700">
                <a:moveTo>
                  <a:pt x="27940" y="621030"/>
                </a:moveTo>
                <a:lnTo>
                  <a:pt x="0" y="62103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1030"/>
                </a:lnTo>
                <a:close/>
              </a:path>
              <a:path w="27940" h="1917700">
                <a:moveTo>
                  <a:pt x="27940" y="627380"/>
                </a:moveTo>
                <a:lnTo>
                  <a:pt x="0" y="627380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627380"/>
                </a:lnTo>
                <a:close/>
              </a:path>
              <a:path w="27940" h="1917700">
                <a:moveTo>
                  <a:pt x="27940" y="633730"/>
                </a:moveTo>
                <a:lnTo>
                  <a:pt x="0" y="63373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33730"/>
                </a:lnTo>
                <a:close/>
              </a:path>
              <a:path w="27940" h="1917700">
                <a:moveTo>
                  <a:pt x="27940" y="660400"/>
                </a:moveTo>
                <a:lnTo>
                  <a:pt x="0" y="66040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60400"/>
                </a:lnTo>
                <a:close/>
              </a:path>
              <a:path w="27940" h="1917700">
                <a:moveTo>
                  <a:pt x="27940" y="678180"/>
                </a:moveTo>
                <a:lnTo>
                  <a:pt x="0" y="67818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78180"/>
                </a:lnTo>
                <a:close/>
              </a:path>
              <a:path w="27940" h="1917700">
                <a:moveTo>
                  <a:pt x="2794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85800"/>
                </a:lnTo>
                <a:close/>
              </a:path>
              <a:path w="27940" h="1917700">
                <a:moveTo>
                  <a:pt x="27940" y="698500"/>
                </a:moveTo>
                <a:lnTo>
                  <a:pt x="0" y="6985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8500"/>
                </a:lnTo>
                <a:close/>
              </a:path>
              <a:path w="27940" h="1917700">
                <a:moveTo>
                  <a:pt x="27940" y="704850"/>
                </a:moveTo>
                <a:lnTo>
                  <a:pt x="0" y="7048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04850"/>
                </a:lnTo>
                <a:close/>
              </a:path>
              <a:path w="27940" h="1917700">
                <a:moveTo>
                  <a:pt x="27940" y="748030"/>
                </a:moveTo>
                <a:lnTo>
                  <a:pt x="0" y="74803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8030"/>
                </a:lnTo>
                <a:close/>
              </a:path>
              <a:path w="27940" h="1917700">
                <a:moveTo>
                  <a:pt x="27940" y="755650"/>
                </a:moveTo>
                <a:lnTo>
                  <a:pt x="0" y="7556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5650"/>
                </a:lnTo>
                <a:close/>
              </a:path>
              <a:path w="27940" h="1917700">
                <a:moveTo>
                  <a:pt x="27940" y="762000"/>
                </a:moveTo>
                <a:lnTo>
                  <a:pt x="0" y="76200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62000"/>
                </a:lnTo>
                <a:close/>
              </a:path>
              <a:path w="27940" h="1917700">
                <a:moveTo>
                  <a:pt x="27940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30"/>
                </a:lnTo>
                <a:close/>
              </a:path>
              <a:path w="27940" h="1917700">
                <a:moveTo>
                  <a:pt x="27940" y="805180"/>
                </a:moveTo>
                <a:lnTo>
                  <a:pt x="0" y="805180"/>
                </a:lnTo>
                <a:lnTo>
                  <a:pt x="0" y="836930"/>
                </a:lnTo>
                <a:lnTo>
                  <a:pt x="27940" y="836930"/>
                </a:lnTo>
                <a:lnTo>
                  <a:pt x="27940" y="805180"/>
                </a:lnTo>
                <a:close/>
              </a:path>
              <a:path w="27940" h="1917700">
                <a:moveTo>
                  <a:pt x="2794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36930"/>
                </a:lnTo>
                <a:close/>
              </a:path>
              <a:path w="27940" h="1917700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917700">
                <a:moveTo>
                  <a:pt x="27940" y="850900"/>
                </a:moveTo>
                <a:lnTo>
                  <a:pt x="0" y="85090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50900"/>
                </a:lnTo>
                <a:close/>
              </a:path>
              <a:path w="27940" h="1917700">
                <a:moveTo>
                  <a:pt x="27940" y="889000"/>
                </a:moveTo>
                <a:lnTo>
                  <a:pt x="0" y="88900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9000"/>
                </a:lnTo>
                <a:close/>
              </a:path>
              <a:path w="27940" h="1917700">
                <a:moveTo>
                  <a:pt x="27940" y="894080"/>
                </a:moveTo>
                <a:lnTo>
                  <a:pt x="0" y="894080"/>
                </a:lnTo>
                <a:lnTo>
                  <a:pt x="0" y="919480"/>
                </a:lnTo>
                <a:lnTo>
                  <a:pt x="27940" y="919480"/>
                </a:lnTo>
                <a:lnTo>
                  <a:pt x="27940" y="894080"/>
                </a:lnTo>
                <a:close/>
              </a:path>
              <a:path w="27940" h="1917700">
                <a:moveTo>
                  <a:pt x="27940" y="919480"/>
                </a:moveTo>
                <a:lnTo>
                  <a:pt x="0" y="919480"/>
                </a:lnTo>
                <a:lnTo>
                  <a:pt x="0" y="989330"/>
                </a:lnTo>
                <a:lnTo>
                  <a:pt x="27940" y="989330"/>
                </a:lnTo>
                <a:lnTo>
                  <a:pt x="27940" y="919480"/>
                </a:lnTo>
                <a:close/>
              </a:path>
              <a:path w="27940" h="1917700">
                <a:moveTo>
                  <a:pt x="2794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89330"/>
                </a:lnTo>
                <a:close/>
              </a:path>
              <a:path w="27940" h="1917700">
                <a:moveTo>
                  <a:pt x="27940" y="995680"/>
                </a:moveTo>
                <a:lnTo>
                  <a:pt x="0" y="995680"/>
                </a:lnTo>
                <a:lnTo>
                  <a:pt x="0" y="1003300"/>
                </a:lnTo>
                <a:lnTo>
                  <a:pt x="27940" y="1003300"/>
                </a:lnTo>
                <a:lnTo>
                  <a:pt x="27940" y="995680"/>
                </a:lnTo>
                <a:close/>
              </a:path>
              <a:path w="27940" h="1917700">
                <a:moveTo>
                  <a:pt x="27940" y="1003300"/>
                </a:moveTo>
                <a:lnTo>
                  <a:pt x="0" y="100330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1003300"/>
                </a:lnTo>
                <a:close/>
              </a:path>
              <a:path w="27940" h="1917700">
                <a:moveTo>
                  <a:pt x="27940" y="1014730"/>
                </a:moveTo>
                <a:lnTo>
                  <a:pt x="0" y="101473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14730"/>
                </a:lnTo>
                <a:close/>
              </a:path>
              <a:path w="27940" h="1917700">
                <a:moveTo>
                  <a:pt x="27940" y="1041400"/>
                </a:moveTo>
                <a:lnTo>
                  <a:pt x="0" y="10414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41400"/>
                </a:lnTo>
                <a:close/>
              </a:path>
              <a:path w="27940" h="1917700">
                <a:moveTo>
                  <a:pt x="27940" y="1117600"/>
                </a:moveTo>
                <a:lnTo>
                  <a:pt x="0" y="1117600"/>
                </a:lnTo>
                <a:lnTo>
                  <a:pt x="0" y="1263650"/>
                </a:lnTo>
                <a:lnTo>
                  <a:pt x="27940" y="1263650"/>
                </a:lnTo>
                <a:lnTo>
                  <a:pt x="27940" y="1117600"/>
                </a:lnTo>
                <a:close/>
              </a:path>
              <a:path w="27940" h="1917700">
                <a:moveTo>
                  <a:pt x="27940" y="1263650"/>
                </a:moveTo>
                <a:lnTo>
                  <a:pt x="0" y="1263650"/>
                </a:lnTo>
                <a:lnTo>
                  <a:pt x="0" y="1287780"/>
                </a:lnTo>
                <a:lnTo>
                  <a:pt x="27940" y="1287780"/>
                </a:lnTo>
                <a:lnTo>
                  <a:pt x="27940" y="1263650"/>
                </a:lnTo>
                <a:close/>
              </a:path>
              <a:path w="27940" h="1917700">
                <a:moveTo>
                  <a:pt x="27940" y="1287780"/>
                </a:moveTo>
                <a:lnTo>
                  <a:pt x="0" y="1287780"/>
                </a:lnTo>
                <a:lnTo>
                  <a:pt x="0" y="1339850"/>
                </a:lnTo>
                <a:lnTo>
                  <a:pt x="27940" y="1339850"/>
                </a:lnTo>
                <a:lnTo>
                  <a:pt x="27940" y="1287780"/>
                </a:lnTo>
                <a:close/>
              </a:path>
              <a:path w="27940" h="1917700">
                <a:moveTo>
                  <a:pt x="27940" y="1339850"/>
                </a:moveTo>
                <a:lnTo>
                  <a:pt x="0" y="133985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39850"/>
                </a:lnTo>
                <a:close/>
              </a:path>
              <a:path w="27940" h="1917700">
                <a:moveTo>
                  <a:pt x="27940" y="1357630"/>
                </a:moveTo>
                <a:lnTo>
                  <a:pt x="0" y="135763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57630"/>
                </a:lnTo>
                <a:close/>
              </a:path>
              <a:path w="27940" h="1917700">
                <a:moveTo>
                  <a:pt x="27940" y="1370330"/>
                </a:moveTo>
                <a:lnTo>
                  <a:pt x="0" y="1370330"/>
                </a:lnTo>
                <a:lnTo>
                  <a:pt x="0" y="1397000"/>
                </a:lnTo>
                <a:lnTo>
                  <a:pt x="27940" y="1397000"/>
                </a:lnTo>
                <a:lnTo>
                  <a:pt x="27940" y="1370330"/>
                </a:lnTo>
                <a:close/>
              </a:path>
              <a:path w="27940" h="1917700">
                <a:moveTo>
                  <a:pt x="27940" y="1397000"/>
                </a:moveTo>
                <a:lnTo>
                  <a:pt x="0" y="139700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397000"/>
                </a:lnTo>
                <a:close/>
              </a:path>
              <a:path w="27940" h="1917700">
                <a:moveTo>
                  <a:pt x="27940" y="1427480"/>
                </a:moveTo>
                <a:lnTo>
                  <a:pt x="0" y="142748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27480"/>
                </a:lnTo>
                <a:close/>
              </a:path>
              <a:path w="27940" h="1917700">
                <a:moveTo>
                  <a:pt x="27940" y="1433830"/>
                </a:moveTo>
                <a:lnTo>
                  <a:pt x="0" y="1433830"/>
                </a:lnTo>
                <a:lnTo>
                  <a:pt x="0" y="1440180"/>
                </a:lnTo>
                <a:lnTo>
                  <a:pt x="27940" y="1440180"/>
                </a:lnTo>
                <a:lnTo>
                  <a:pt x="27940" y="1433830"/>
                </a:lnTo>
                <a:close/>
              </a:path>
              <a:path w="27940" h="1917700">
                <a:moveTo>
                  <a:pt x="27940" y="1440180"/>
                </a:moveTo>
                <a:lnTo>
                  <a:pt x="0" y="1440180"/>
                </a:lnTo>
                <a:lnTo>
                  <a:pt x="0" y="1473200"/>
                </a:lnTo>
                <a:lnTo>
                  <a:pt x="27940" y="1473200"/>
                </a:lnTo>
                <a:lnTo>
                  <a:pt x="27940" y="1440180"/>
                </a:lnTo>
                <a:close/>
              </a:path>
              <a:path w="27940" h="1917700">
                <a:moveTo>
                  <a:pt x="27940" y="1473200"/>
                </a:moveTo>
                <a:lnTo>
                  <a:pt x="0" y="1473200"/>
                </a:lnTo>
                <a:lnTo>
                  <a:pt x="0" y="1497330"/>
                </a:lnTo>
                <a:lnTo>
                  <a:pt x="27940" y="1497330"/>
                </a:lnTo>
                <a:lnTo>
                  <a:pt x="27940" y="1473200"/>
                </a:lnTo>
                <a:close/>
              </a:path>
              <a:path w="27940" h="1917700">
                <a:moveTo>
                  <a:pt x="27940" y="1497330"/>
                </a:moveTo>
                <a:lnTo>
                  <a:pt x="0" y="1497330"/>
                </a:lnTo>
                <a:lnTo>
                  <a:pt x="0" y="1549400"/>
                </a:lnTo>
                <a:lnTo>
                  <a:pt x="27940" y="1549400"/>
                </a:lnTo>
                <a:lnTo>
                  <a:pt x="27940" y="1497330"/>
                </a:lnTo>
                <a:close/>
              </a:path>
              <a:path w="27940" h="1917700">
                <a:moveTo>
                  <a:pt x="27940" y="1549400"/>
                </a:moveTo>
                <a:lnTo>
                  <a:pt x="0" y="1549400"/>
                </a:lnTo>
                <a:lnTo>
                  <a:pt x="0" y="1567180"/>
                </a:lnTo>
                <a:lnTo>
                  <a:pt x="27940" y="1567180"/>
                </a:lnTo>
                <a:lnTo>
                  <a:pt x="27940" y="1549400"/>
                </a:lnTo>
                <a:close/>
              </a:path>
              <a:path w="27940" h="1917700">
                <a:moveTo>
                  <a:pt x="27940" y="1870710"/>
                </a:moveTo>
                <a:lnTo>
                  <a:pt x="11429" y="1870710"/>
                </a:lnTo>
                <a:lnTo>
                  <a:pt x="11429" y="1873250"/>
                </a:lnTo>
                <a:lnTo>
                  <a:pt x="12700" y="1873250"/>
                </a:lnTo>
                <a:lnTo>
                  <a:pt x="12700" y="1875790"/>
                </a:lnTo>
                <a:lnTo>
                  <a:pt x="13970" y="1875790"/>
                </a:lnTo>
                <a:lnTo>
                  <a:pt x="13970" y="1879600"/>
                </a:lnTo>
                <a:lnTo>
                  <a:pt x="15240" y="1879600"/>
                </a:lnTo>
                <a:lnTo>
                  <a:pt x="15240" y="1883410"/>
                </a:lnTo>
                <a:lnTo>
                  <a:pt x="16510" y="1883410"/>
                </a:lnTo>
                <a:lnTo>
                  <a:pt x="16510" y="1887220"/>
                </a:lnTo>
                <a:lnTo>
                  <a:pt x="17779" y="1887220"/>
                </a:lnTo>
                <a:lnTo>
                  <a:pt x="17779" y="1891030"/>
                </a:lnTo>
                <a:lnTo>
                  <a:pt x="19050" y="1891030"/>
                </a:lnTo>
                <a:lnTo>
                  <a:pt x="19050" y="1894840"/>
                </a:lnTo>
                <a:lnTo>
                  <a:pt x="20320" y="1894840"/>
                </a:lnTo>
                <a:lnTo>
                  <a:pt x="20320" y="1898650"/>
                </a:lnTo>
                <a:lnTo>
                  <a:pt x="21590" y="1898650"/>
                </a:lnTo>
                <a:lnTo>
                  <a:pt x="21590" y="1902460"/>
                </a:lnTo>
                <a:lnTo>
                  <a:pt x="22860" y="1902460"/>
                </a:lnTo>
                <a:lnTo>
                  <a:pt x="22860" y="1906270"/>
                </a:lnTo>
                <a:lnTo>
                  <a:pt x="24129" y="1906270"/>
                </a:lnTo>
                <a:lnTo>
                  <a:pt x="24129" y="1910080"/>
                </a:lnTo>
                <a:lnTo>
                  <a:pt x="25400" y="1910080"/>
                </a:lnTo>
                <a:lnTo>
                  <a:pt x="25400" y="1913890"/>
                </a:lnTo>
                <a:lnTo>
                  <a:pt x="26670" y="1913890"/>
                </a:lnTo>
                <a:lnTo>
                  <a:pt x="26670" y="1917700"/>
                </a:lnTo>
                <a:lnTo>
                  <a:pt x="27940" y="1917700"/>
                </a:lnTo>
                <a:lnTo>
                  <a:pt x="27940" y="1870710"/>
                </a:lnTo>
                <a:close/>
              </a:path>
              <a:path w="27940" h="1917700">
                <a:moveTo>
                  <a:pt x="27940" y="1863089"/>
                </a:moveTo>
                <a:lnTo>
                  <a:pt x="8890" y="1863089"/>
                </a:lnTo>
                <a:lnTo>
                  <a:pt x="8890" y="1866900"/>
                </a:lnTo>
                <a:lnTo>
                  <a:pt x="10160" y="1866900"/>
                </a:lnTo>
                <a:lnTo>
                  <a:pt x="10160" y="1870710"/>
                </a:lnTo>
                <a:lnTo>
                  <a:pt x="11429" y="1870710"/>
                </a:lnTo>
                <a:lnTo>
                  <a:pt x="11429" y="1869439"/>
                </a:lnTo>
                <a:lnTo>
                  <a:pt x="27940" y="1869439"/>
                </a:lnTo>
                <a:lnTo>
                  <a:pt x="27940" y="1863089"/>
                </a:lnTo>
                <a:close/>
              </a:path>
              <a:path w="27940" h="1917700">
                <a:moveTo>
                  <a:pt x="27940" y="1851660"/>
                </a:moveTo>
                <a:lnTo>
                  <a:pt x="5079" y="1851660"/>
                </a:lnTo>
                <a:lnTo>
                  <a:pt x="5079" y="1854200"/>
                </a:lnTo>
                <a:lnTo>
                  <a:pt x="6350" y="1854200"/>
                </a:lnTo>
                <a:lnTo>
                  <a:pt x="6350" y="1859280"/>
                </a:lnTo>
                <a:lnTo>
                  <a:pt x="7620" y="1859280"/>
                </a:lnTo>
                <a:lnTo>
                  <a:pt x="7620" y="1863089"/>
                </a:lnTo>
                <a:lnTo>
                  <a:pt x="8890" y="1863089"/>
                </a:lnTo>
                <a:lnTo>
                  <a:pt x="8890" y="1861820"/>
                </a:lnTo>
                <a:lnTo>
                  <a:pt x="27940" y="1861820"/>
                </a:lnTo>
                <a:lnTo>
                  <a:pt x="27940" y="1851660"/>
                </a:lnTo>
                <a:close/>
              </a:path>
              <a:path w="27940" h="1917700">
                <a:moveTo>
                  <a:pt x="27940" y="1844039"/>
                </a:moveTo>
                <a:lnTo>
                  <a:pt x="2540" y="1844039"/>
                </a:lnTo>
                <a:lnTo>
                  <a:pt x="2540" y="1847850"/>
                </a:lnTo>
                <a:lnTo>
                  <a:pt x="3810" y="1847850"/>
                </a:lnTo>
                <a:lnTo>
                  <a:pt x="3810" y="1851660"/>
                </a:lnTo>
                <a:lnTo>
                  <a:pt x="5079" y="1851660"/>
                </a:lnTo>
                <a:lnTo>
                  <a:pt x="5079" y="1850389"/>
                </a:lnTo>
                <a:lnTo>
                  <a:pt x="27940" y="1850389"/>
                </a:lnTo>
                <a:lnTo>
                  <a:pt x="27940" y="1844039"/>
                </a:lnTo>
                <a:close/>
              </a:path>
              <a:path w="27940" h="1917700">
                <a:moveTo>
                  <a:pt x="27940" y="1832610"/>
                </a:moveTo>
                <a:lnTo>
                  <a:pt x="0" y="1832610"/>
                </a:lnTo>
                <a:lnTo>
                  <a:pt x="0" y="1840230"/>
                </a:lnTo>
                <a:lnTo>
                  <a:pt x="1270" y="1840230"/>
                </a:lnTo>
                <a:lnTo>
                  <a:pt x="1270" y="1844039"/>
                </a:lnTo>
                <a:lnTo>
                  <a:pt x="2540" y="1844039"/>
                </a:lnTo>
                <a:lnTo>
                  <a:pt x="2540" y="1842770"/>
                </a:lnTo>
                <a:lnTo>
                  <a:pt x="27940" y="1842770"/>
                </a:lnTo>
                <a:lnTo>
                  <a:pt x="27940" y="1832610"/>
                </a:lnTo>
                <a:close/>
              </a:path>
              <a:path w="27940" h="1917700">
                <a:moveTo>
                  <a:pt x="2794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40" y="1831339"/>
                </a:lnTo>
                <a:lnTo>
                  <a:pt x="27940" y="1824989"/>
                </a:lnTo>
                <a:close/>
              </a:path>
              <a:path w="27940" h="1917700">
                <a:moveTo>
                  <a:pt x="27940" y="1813560"/>
                </a:moveTo>
                <a:lnTo>
                  <a:pt x="0" y="1813560"/>
                </a:lnTo>
                <a:lnTo>
                  <a:pt x="0" y="1823720"/>
                </a:lnTo>
                <a:lnTo>
                  <a:pt x="27940" y="1823720"/>
                </a:lnTo>
                <a:lnTo>
                  <a:pt x="27940" y="1813560"/>
                </a:lnTo>
                <a:close/>
              </a:path>
              <a:path w="27940" h="1917700">
                <a:moveTo>
                  <a:pt x="2794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40" y="1812289"/>
                </a:lnTo>
                <a:lnTo>
                  <a:pt x="27940" y="1805939"/>
                </a:lnTo>
                <a:close/>
              </a:path>
              <a:path w="27940" h="1917700">
                <a:moveTo>
                  <a:pt x="27940" y="1794510"/>
                </a:moveTo>
                <a:lnTo>
                  <a:pt x="0" y="1794510"/>
                </a:lnTo>
                <a:lnTo>
                  <a:pt x="0" y="1804670"/>
                </a:lnTo>
                <a:lnTo>
                  <a:pt x="27940" y="1804670"/>
                </a:lnTo>
                <a:lnTo>
                  <a:pt x="27940" y="1794510"/>
                </a:lnTo>
                <a:close/>
              </a:path>
              <a:path w="27940" h="1917700">
                <a:moveTo>
                  <a:pt x="2794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40" y="1793239"/>
                </a:lnTo>
                <a:lnTo>
                  <a:pt x="27940" y="1786889"/>
                </a:lnTo>
                <a:close/>
              </a:path>
              <a:path w="27940" h="1917700">
                <a:moveTo>
                  <a:pt x="2794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7940" y="1785620"/>
                </a:lnTo>
                <a:lnTo>
                  <a:pt x="27940" y="1775460"/>
                </a:lnTo>
                <a:close/>
              </a:path>
              <a:path w="27940" h="1917700">
                <a:moveTo>
                  <a:pt x="27940" y="1767840"/>
                </a:moveTo>
                <a:lnTo>
                  <a:pt x="0" y="1767840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767840"/>
                </a:lnTo>
                <a:close/>
              </a:path>
              <a:path w="27940" h="1917700">
                <a:moveTo>
                  <a:pt x="2794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7940" y="1766570"/>
                </a:lnTo>
                <a:lnTo>
                  <a:pt x="27940" y="1756410"/>
                </a:lnTo>
                <a:close/>
              </a:path>
              <a:path w="27940" h="1917700">
                <a:moveTo>
                  <a:pt x="27940" y="1748790"/>
                </a:moveTo>
                <a:lnTo>
                  <a:pt x="0" y="1748790"/>
                </a:lnTo>
                <a:lnTo>
                  <a:pt x="0" y="1755139"/>
                </a:lnTo>
                <a:lnTo>
                  <a:pt x="27940" y="1755139"/>
                </a:lnTo>
                <a:lnTo>
                  <a:pt x="27940" y="1748790"/>
                </a:lnTo>
                <a:close/>
              </a:path>
              <a:path w="27940" h="1917700">
                <a:moveTo>
                  <a:pt x="2794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7940" y="1747520"/>
                </a:lnTo>
                <a:lnTo>
                  <a:pt x="27940" y="1737360"/>
                </a:lnTo>
                <a:close/>
              </a:path>
              <a:path w="27940" h="1917700">
                <a:moveTo>
                  <a:pt x="2794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40" y="1736089"/>
                </a:lnTo>
                <a:lnTo>
                  <a:pt x="27940" y="1729739"/>
                </a:lnTo>
                <a:close/>
              </a:path>
              <a:path w="27940" h="1917700">
                <a:moveTo>
                  <a:pt x="2794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7940" y="1728470"/>
                </a:lnTo>
                <a:lnTo>
                  <a:pt x="27940" y="1718310"/>
                </a:lnTo>
                <a:close/>
              </a:path>
              <a:path w="27940" h="1917700">
                <a:moveTo>
                  <a:pt x="2794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40" y="1717039"/>
                </a:lnTo>
                <a:lnTo>
                  <a:pt x="27940" y="1710689"/>
                </a:lnTo>
                <a:close/>
              </a:path>
              <a:path w="27940" h="1917700">
                <a:moveTo>
                  <a:pt x="2794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7940" y="1709420"/>
                </a:lnTo>
                <a:lnTo>
                  <a:pt x="27940" y="1699260"/>
                </a:lnTo>
                <a:close/>
              </a:path>
              <a:path w="27940" h="1917700">
                <a:moveTo>
                  <a:pt x="2794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7940" y="1697989"/>
                </a:lnTo>
                <a:lnTo>
                  <a:pt x="27940" y="1691640"/>
                </a:lnTo>
                <a:close/>
              </a:path>
              <a:path w="27940" h="1917700">
                <a:moveTo>
                  <a:pt x="2794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40" y="1690370"/>
                </a:lnTo>
                <a:lnTo>
                  <a:pt x="27940" y="1680210"/>
                </a:lnTo>
                <a:close/>
              </a:path>
              <a:path w="27940" h="1917700">
                <a:moveTo>
                  <a:pt x="27940" y="1666239"/>
                </a:moveTo>
                <a:lnTo>
                  <a:pt x="0" y="166623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66239"/>
                </a:lnTo>
                <a:close/>
              </a:path>
              <a:path w="27940" h="191770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1917700">
                <a:moveTo>
                  <a:pt x="27940" y="1647190"/>
                </a:moveTo>
                <a:lnTo>
                  <a:pt x="0" y="1647190"/>
                </a:lnTo>
                <a:lnTo>
                  <a:pt x="0" y="1653540"/>
                </a:lnTo>
                <a:lnTo>
                  <a:pt x="27940" y="1653540"/>
                </a:lnTo>
                <a:lnTo>
                  <a:pt x="27940" y="1647190"/>
                </a:lnTo>
                <a:close/>
              </a:path>
              <a:path w="27940" h="191770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191770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191770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1917700">
                <a:moveTo>
                  <a:pt x="27940" y="1609090"/>
                </a:moveTo>
                <a:lnTo>
                  <a:pt x="0" y="1609090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90"/>
                </a:lnTo>
                <a:close/>
              </a:path>
              <a:path w="27940" h="1917700">
                <a:moveTo>
                  <a:pt x="27940" y="1597660"/>
                </a:moveTo>
                <a:lnTo>
                  <a:pt x="0" y="1597660"/>
                </a:lnTo>
                <a:lnTo>
                  <a:pt x="0" y="1607820"/>
                </a:lnTo>
                <a:lnTo>
                  <a:pt x="27940" y="1607820"/>
                </a:lnTo>
                <a:lnTo>
                  <a:pt x="27940" y="1597660"/>
                </a:lnTo>
                <a:close/>
              </a:path>
              <a:path w="27940" h="1917700">
                <a:moveTo>
                  <a:pt x="27940" y="1590039"/>
                </a:moveTo>
                <a:lnTo>
                  <a:pt x="0" y="1590039"/>
                </a:lnTo>
                <a:lnTo>
                  <a:pt x="0" y="1596390"/>
                </a:lnTo>
                <a:lnTo>
                  <a:pt x="27940" y="1596390"/>
                </a:lnTo>
                <a:lnTo>
                  <a:pt x="27940" y="1590039"/>
                </a:lnTo>
                <a:close/>
              </a:path>
              <a:path w="27940" h="1917700">
                <a:moveTo>
                  <a:pt x="2794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7940" y="1588770"/>
                </a:lnTo>
                <a:lnTo>
                  <a:pt x="27940" y="1578610"/>
                </a:lnTo>
                <a:close/>
              </a:path>
              <a:path w="27940" h="1917700">
                <a:moveTo>
                  <a:pt x="27940" y="1570989"/>
                </a:moveTo>
                <a:lnTo>
                  <a:pt x="0" y="1570989"/>
                </a:lnTo>
                <a:lnTo>
                  <a:pt x="0" y="1577340"/>
                </a:lnTo>
                <a:lnTo>
                  <a:pt x="27940" y="1577340"/>
                </a:lnTo>
                <a:lnTo>
                  <a:pt x="27940" y="1570989"/>
                </a:lnTo>
                <a:close/>
              </a:path>
              <a:path w="27940" h="1917700">
                <a:moveTo>
                  <a:pt x="27940" y="1568450"/>
                </a:moveTo>
                <a:lnTo>
                  <a:pt x="0" y="1568450"/>
                </a:lnTo>
                <a:lnTo>
                  <a:pt x="0" y="1569720"/>
                </a:lnTo>
                <a:lnTo>
                  <a:pt x="27940" y="1569720"/>
                </a:lnTo>
                <a:lnTo>
                  <a:pt x="27940" y="1568450"/>
                </a:lnTo>
                <a:close/>
              </a:path>
            </a:pathLst>
          </a:custGeom>
          <a:solidFill>
            <a:srgbClr val="1F3E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148319" y="3279140"/>
            <a:ext cx="26670" cy="1977389"/>
          </a:xfrm>
          <a:custGeom>
            <a:avLst/>
            <a:gdLst/>
            <a:ahLst/>
            <a:cxnLst/>
            <a:rect l="l" t="t" r="r" b="b"/>
            <a:pathLst>
              <a:path w="26670" h="1977389">
                <a:moveTo>
                  <a:pt x="20319" y="0"/>
                </a:moveTo>
                <a:lnTo>
                  <a:pt x="0" y="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1977389">
                <a:moveTo>
                  <a:pt x="26670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977389">
                <a:moveTo>
                  <a:pt x="26670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70" y="361950"/>
                </a:lnTo>
                <a:lnTo>
                  <a:pt x="26670" y="342900"/>
                </a:lnTo>
                <a:close/>
              </a:path>
              <a:path w="26670" h="1977389">
                <a:moveTo>
                  <a:pt x="26670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1950"/>
                </a:lnTo>
                <a:close/>
              </a:path>
              <a:path w="26670" h="197738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1977389">
                <a:moveTo>
                  <a:pt x="26670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387350"/>
                </a:lnTo>
                <a:close/>
              </a:path>
              <a:path w="26670" h="1977389">
                <a:moveTo>
                  <a:pt x="2667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9100"/>
                </a:lnTo>
                <a:close/>
              </a:path>
              <a:path w="26670" h="1977389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977389">
                <a:moveTo>
                  <a:pt x="26670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8150"/>
                </a:lnTo>
                <a:close/>
              </a:path>
              <a:path w="26670" h="1977389">
                <a:moveTo>
                  <a:pt x="2667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1977389">
                <a:moveTo>
                  <a:pt x="26670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1977389">
                <a:moveTo>
                  <a:pt x="26670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482600"/>
                </a:lnTo>
                <a:close/>
              </a:path>
              <a:path w="26670" h="1977389">
                <a:moveTo>
                  <a:pt x="26670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52450"/>
                </a:lnTo>
                <a:close/>
              </a:path>
              <a:path w="26670" h="1977389">
                <a:moveTo>
                  <a:pt x="26670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90550"/>
                </a:lnTo>
                <a:close/>
              </a:path>
              <a:path w="26670" h="1977389">
                <a:moveTo>
                  <a:pt x="2667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5630"/>
                </a:lnTo>
                <a:close/>
              </a:path>
              <a:path w="26670" h="1977389">
                <a:moveTo>
                  <a:pt x="26670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601980"/>
                </a:lnTo>
                <a:close/>
              </a:path>
              <a:path w="26670" h="1977389">
                <a:moveTo>
                  <a:pt x="26670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8330"/>
                </a:lnTo>
                <a:close/>
              </a:path>
              <a:path w="26670" h="1977389">
                <a:moveTo>
                  <a:pt x="26670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35000"/>
                </a:lnTo>
                <a:close/>
              </a:path>
              <a:path w="26670" h="1977389">
                <a:moveTo>
                  <a:pt x="2667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2780"/>
                </a:lnTo>
                <a:close/>
              </a:path>
              <a:path w="26670" h="1977389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977389">
                <a:moveTo>
                  <a:pt x="2667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3100"/>
                </a:lnTo>
                <a:close/>
              </a:path>
              <a:path w="26670" h="1977389">
                <a:moveTo>
                  <a:pt x="26670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79450"/>
                </a:lnTo>
                <a:close/>
              </a:path>
              <a:path w="26670" h="1977389">
                <a:moveTo>
                  <a:pt x="26670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2630"/>
                </a:lnTo>
                <a:close/>
              </a:path>
              <a:path w="26670" h="1977389">
                <a:moveTo>
                  <a:pt x="26670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30250"/>
                </a:lnTo>
                <a:close/>
              </a:path>
              <a:path w="26670" h="1977389">
                <a:moveTo>
                  <a:pt x="26670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6600"/>
                </a:lnTo>
                <a:close/>
              </a:path>
              <a:path w="26670" h="1977389">
                <a:moveTo>
                  <a:pt x="2667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70" y="779779"/>
                </a:lnTo>
                <a:lnTo>
                  <a:pt x="26670" y="773430"/>
                </a:lnTo>
                <a:close/>
              </a:path>
              <a:path w="26670" h="1977389">
                <a:moveTo>
                  <a:pt x="26670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9780"/>
                </a:lnTo>
                <a:close/>
              </a:path>
              <a:path w="26670" h="1977389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97738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977389">
                <a:moveTo>
                  <a:pt x="26670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25500"/>
                </a:lnTo>
                <a:close/>
              </a:path>
              <a:path w="26670" h="1977389">
                <a:moveTo>
                  <a:pt x="26670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3600"/>
                </a:lnTo>
                <a:close/>
              </a:path>
              <a:path w="26670" h="1977389">
                <a:moveTo>
                  <a:pt x="26670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68680"/>
                </a:lnTo>
                <a:close/>
              </a:path>
              <a:path w="26670" h="1977389">
                <a:moveTo>
                  <a:pt x="26670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894080"/>
                </a:lnTo>
                <a:close/>
              </a:path>
              <a:path w="26670" h="1977389">
                <a:moveTo>
                  <a:pt x="2667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63930"/>
                </a:lnTo>
                <a:close/>
              </a:path>
              <a:path w="26670" h="1977389">
                <a:moveTo>
                  <a:pt x="26670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0280"/>
                </a:lnTo>
                <a:close/>
              </a:path>
              <a:path w="26670" h="1977389">
                <a:moveTo>
                  <a:pt x="2667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77900"/>
                </a:lnTo>
                <a:close/>
              </a:path>
              <a:path w="26670" h="1977389">
                <a:moveTo>
                  <a:pt x="26670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989330"/>
                </a:lnTo>
                <a:close/>
              </a:path>
              <a:path w="26670" h="1977389">
                <a:moveTo>
                  <a:pt x="26670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16000"/>
                </a:lnTo>
                <a:close/>
              </a:path>
              <a:path w="26670" h="1977389">
                <a:moveTo>
                  <a:pt x="26670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70" y="1238250"/>
                </a:lnTo>
                <a:lnTo>
                  <a:pt x="26670" y="1092200"/>
                </a:lnTo>
                <a:close/>
              </a:path>
              <a:path w="26670" h="1977389">
                <a:moveTo>
                  <a:pt x="26670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38250"/>
                </a:lnTo>
                <a:close/>
              </a:path>
              <a:path w="26670" h="1977389">
                <a:moveTo>
                  <a:pt x="26670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262380"/>
                </a:lnTo>
                <a:close/>
              </a:path>
              <a:path w="26670" h="1977389">
                <a:moveTo>
                  <a:pt x="26670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70" y="1332230"/>
                </a:lnTo>
                <a:lnTo>
                  <a:pt x="26670" y="1314450"/>
                </a:lnTo>
                <a:close/>
              </a:path>
              <a:path w="26670" h="1977389">
                <a:moveTo>
                  <a:pt x="26670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70" y="1344930"/>
                </a:lnTo>
                <a:lnTo>
                  <a:pt x="26670" y="1332230"/>
                </a:lnTo>
                <a:close/>
              </a:path>
              <a:path w="26670" h="1977389">
                <a:moveTo>
                  <a:pt x="26670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70" y="1371600"/>
                </a:lnTo>
                <a:lnTo>
                  <a:pt x="26670" y="1344930"/>
                </a:lnTo>
                <a:close/>
              </a:path>
              <a:path w="26670" h="1977389">
                <a:moveTo>
                  <a:pt x="26670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1600"/>
                </a:lnTo>
                <a:close/>
              </a:path>
              <a:path w="26670" h="1977389">
                <a:moveTo>
                  <a:pt x="26670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402080"/>
                </a:lnTo>
                <a:close/>
              </a:path>
              <a:path w="26670" h="1977389">
                <a:moveTo>
                  <a:pt x="26670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70" y="1414780"/>
                </a:lnTo>
                <a:lnTo>
                  <a:pt x="26670" y="1408430"/>
                </a:lnTo>
                <a:close/>
              </a:path>
              <a:path w="26670" h="1977389">
                <a:moveTo>
                  <a:pt x="26670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14780"/>
                </a:lnTo>
                <a:close/>
              </a:path>
              <a:path w="26670" h="1977389">
                <a:moveTo>
                  <a:pt x="26670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70" y="1471930"/>
                </a:lnTo>
                <a:lnTo>
                  <a:pt x="26670" y="1447800"/>
                </a:lnTo>
                <a:close/>
              </a:path>
              <a:path w="26670" h="1977389">
                <a:moveTo>
                  <a:pt x="26670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71930"/>
                </a:lnTo>
                <a:close/>
              </a:path>
              <a:path w="26670" h="1977389">
                <a:moveTo>
                  <a:pt x="26670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70" y="1541780"/>
                </a:lnTo>
                <a:lnTo>
                  <a:pt x="26670" y="1524000"/>
                </a:lnTo>
                <a:close/>
              </a:path>
              <a:path w="26670" h="1977389">
                <a:moveTo>
                  <a:pt x="26670" y="1845310"/>
                </a:moveTo>
                <a:lnTo>
                  <a:pt x="0" y="1845310"/>
                </a:lnTo>
                <a:lnTo>
                  <a:pt x="0" y="1896110"/>
                </a:lnTo>
                <a:lnTo>
                  <a:pt x="1270" y="1896110"/>
                </a:lnTo>
                <a:lnTo>
                  <a:pt x="1270" y="1899920"/>
                </a:lnTo>
                <a:lnTo>
                  <a:pt x="2539" y="1899920"/>
                </a:lnTo>
                <a:lnTo>
                  <a:pt x="2539" y="1903730"/>
                </a:lnTo>
                <a:lnTo>
                  <a:pt x="3809" y="1903730"/>
                </a:lnTo>
                <a:lnTo>
                  <a:pt x="3809" y="1907540"/>
                </a:lnTo>
                <a:lnTo>
                  <a:pt x="5079" y="1907540"/>
                </a:lnTo>
                <a:lnTo>
                  <a:pt x="5079" y="1911350"/>
                </a:lnTo>
                <a:lnTo>
                  <a:pt x="6350" y="1911350"/>
                </a:lnTo>
                <a:lnTo>
                  <a:pt x="6350" y="1915160"/>
                </a:lnTo>
                <a:lnTo>
                  <a:pt x="7620" y="1915160"/>
                </a:lnTo>
                <a:lnTo>
                  <a:pt x="7620" y="1918970"/>
                </a:lnTo>
                <a:lnTo>
                  <a:pt x="8889" y="1918970"/>
                </a:lnTo>
                <a:lnTo>
                  <a:pt x="8889" y="1922780"/>
                </a:lnTo>
                <a:lnTo>
                  <a:pt x="10159" y="1922780"/>
                </a:lnTo>
                <a:lnTo>
                  <a:pt x="10159" y="1926590"/>
                </a:lnTo>
                <a:lnTo>
                  <a:pt x="11429" y="1926590"/>
                </a:lnTo>
                <a:lnTo>
                  <a:pt x="11429" y="1930400"/>
                </a:lnTo>
                <a:lnTo>
                  <a:pt x="12700" y="1930400"/>
                </a:lnTo>
                <a:lnTo>
                  <a:pt x="12700" y="1934210"/>
                </a:lnTo>
                <a:lnTo>
                  <a:pt x="13970" y="1934210"/>
                </a:lnTo>
                <a:lnTo>
                  <a:pt x="13970" y="1938020"/>
                </a:lnTo>
                <a:lnTo>
                  <a:pt x="15239" y="1938020"/>
                </a:lnTo>
                <a:lnTo>
                  <a:pt x="15239" y="1941830"/>
                </a:lnTo>
                <a:lnTo>
                  <a:pt x="16509" y="1941830"/>
                </a:lnTo>
                <a:lnTo>
                  <a:pt x="16509" y="1945640"/>
                </a:lnTo>
                <a:lnTo>
                  <a:pt x="17779" y="1945640"/>
                </a:lnTo>
                <a:lnTo>
                  <a:pt x="17779" y="1949450"/>
                </a:lnTo>
                <a:lnTo>
                  <a:pt x="19050" y="1949450"/>
                </a:lnTo>
                <a:lnTo>
                  <a:pt x="19050" y="1953260"/>
                </a:lnTo>
                <a:lnTo>
                  <a:pt x="20320" y="1953260"/>
                </a:lnTo>
                <a:lnTo>
                  <a:pt x="20320" y="1958340"/>
                </a:lnTo>
                <a:lnTo>
                  <a:pt x="21589" y="1958340"/>
                </a:lnTo>
                <a:lnTo>
                  <a:pt x="21589" y="1963420"/>
                </a:lnTo>
                <a:lnTo>
                  <a:pt x="22859" y="1963420"/>
                </a:lnTo>
                <a:lnTo>
                  <a:pt x="22859" y="1967230"/>
                </a:lnTo>
                <a:lnTo>
                  <a:pt x="24129" y="1967230"/>
                </a:lnTo>
                <a:lnTo>
                  <a:pt x="24129" y="1972310"/>
                </a:lnTo>
                <a:lnTo>
                  <a:pt x="25400" y="1972310"/>
                </a:lnTo>
                <a:lnTo>
                  <a:pt x="25400" y="1977390"/>
                </a:lnTo>
                <a:lnTo>
                  <a:pt x="26670" y="1977390"/>
                </a:lnTo>
                <a:lnTo>
                  <a:pt x="26670" y="1845310"/>
                </a:lnTo>
                <a:close/>
              </a:path>
              <a:path w="26670" h="1977389">
                <a:moveTo>
                  <a:pt x="26670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977389">
                <a:moveTo>
                  <a:pt x="26670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977389">
                <a:moveTo>
                  <a:pt x="26670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977389">
                <a:moveTo>
                  <a:pt x="26670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977389">
                <a:moveTo>
                  <a:pt x="2667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977389">
                <a:moveTo>
                  <a:pt x="2667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977389">
                <a:moveTo>
                  <a:pt x="2667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97738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977389">
                <a:moveTo>
                  <a:pt x="2667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89"/>
                </a:lnTo>
                <a:close/>
              </a:path>
              <a:path w="26670" h="197738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977389">
                <a:moveTo>
                  <a:pt x="26670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40"/>
                </a:lnTo>
                <a:close/>
              </a:path>
              <a:path w="26670" h="197738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977389">
                <a:moveTo>
                  <a:pt x="26670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90"/>
                </a:lnTo>
                <a:close/>
              </a:path>
              <a:path w="26670" h="197738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977389">
                <a:moveTo>
                  <a:pt x="26670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39"/>
                </a:lnTo>
                <a:close/>
              </a:path>
              <a:path w="26670" h="197738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977389">
                <a:moveTo>
                  <a:pt x="26670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85289"/>
                </a:lnTo>
                <a:close/>
              </a:path>
              <a:path w="26670" h="1977389">
                <a:moveTo>
                  <a:pt x="2667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70" y="1684020"/>
                </a:lnTo>
                <a:lnTo>
                  <a:pt x="26670" y="1673860"/>
                </a:lnTo>
                <a:close/>
              </a:path>
              <a:path w="26670" h="1977389">
                <a:moveTo>
                  <a:pt x="26670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70" y="1672589"/>
                </a:lnTo>
                <a:lnTo>
                  <a:pt x="26670" y="1666240"/>
                </a:lnTo>
                <a:close/>
              </a:path>
              <a:path w="26670" h="1977389">
                <a:moveTo>
                  <a:pt x="2667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70" y="1664970"/>
                </a:lnTo>
                <a:lnTo>
                  <a:pt x="26670" y="1654810"/>
                </a:lnTo>
                <a:close/>
              </a:path>
              <a:path w="26670" h="1977389">
                <a:moveTo>
                  <a:pt x="26670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70" y="1653539"/>
                </a:lnTo>
                <a:lnTo>
                  <a:pt x="26670" y="1640839"/>
                </a:lnTo>
                <a:close/>
              </a:path>
              <a:path w="26670" h="197738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977389">
                <a:moveTo>
                  <a:pt x="26670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90"/>
                </a:lnTo>
                <a:close/>
              </a:path>
              <a:path w="26670" h="197738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977389">
                <a:moveTo>
                  <a:pt x="26670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40"/>
                </a:lnTo>
                <a:close/>
              </a:path>
              <a:path w="26670" h="197738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977389">
                <a:moveTo>
                  <a:pt x="26670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90"/>
                </a:lnTo>
                <a:close/>
              </a:path>
              <a:path w="26670" h="197738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1977389">
                <a:moveTo>
                  <a:pt x="26670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70" y="1570990"/>
                </a:lnTo>
                <a:lnTo>
                  <a:pt x="26670" y="1564639"/>
                </a:lnTo>
                <a:close/>
              </a:path>
              <a:path w="26670" h="197738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1977389">
                <a:moveTo>
                  <a:pt x="26670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70" y="1551940"/>
                </a:lnTo>
                <a:lnTo>
                  <a:pt x="26670" y="1545589"/>
                </a:lnTo>
                <a:close/>
              </a:path>
              <a:path w="26670" h="1977389">
                <a:moveTo>
                  <a:pt x="26670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43050"/>
                </a:lnTo>
                <a:close/>
              </a:path>
            </a:pathLst>
          </a:custGeom>
          <a:solidFill>
            <a:srgbClr val="1F3D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174990" y="3291840"/>
            <a:ext cx="27940" cy="2067560"/>
          </a:xfrm>
          <a:custGeom>
            <a:avLst/>
            <a:gdLst/>
            <a:ahLst/>
            <a:cxnLst/>
            <a:rect l="l" t="t" r="r" b="b"/>
            <a:pathLst>
              <a:path w="27940" h="2067560">
                <a:moveTo>
                  <a:pt x="13969" y="0"/>
                </a:moveTo>
                <a:lnTo>
                  <a:pt x="0" y="0"/>
                </a:lnTo>
                <a:lnTo>
                  <a:pt x="0" y="317499"/>
                </a:lnTo>
                <a:lnTo>
                  <a:pt x="27939" y="317499"/>
                </a:lnTo>
                <a:lnTo>
                  <a:pt x="2793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7940" h="2067560">
                <a:moveTo>
                  <a:pt x="27939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7939" y="330199"/>
                </a:lnTo>
                <a:lnTo>
                  <a:pt x="27939" y="317500"/>
                </a:lnTo>
                <a:close/>
              </a:path>
              <a:path w="27940" h="2067560">
                <a:moveTo>
                  <a:pt x="27939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7939" y="349249"/>
                </a:lnTo>
                <a:lnTo>
                  <a:pt x="27939" y="330199"/>
                </a:lnTo>
                <a:close/>
              </a:path>
              <a:path w="27940" h="2067560">
                <a:moveTo>
                  <a:pt x="27939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39" y="361949"/>
                </a:lnTo>
                <a:lnTo>
                  <a:pt x="27939" y="349250"/>
                </a:lnTo>
                <a:close/>
              </a:path>
              <a:path w="27940" h="2067560">
                <a:moveTo>
                  <a:pt x="27939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7939" y="374649"/>
                </a:lnTo>
                <a:lnTo>
                  <a:pt x="27939" y="361950"/>
                </a:lnTo>
                <a:close/>
              </a:path>
              <a:path w="27940" h="2067560">
                <a:moveTo>
                  <a:pt x="27939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7939" y="406399"/>
                </a:lnTo>
                <a:lnTo>
                  <a:pt x="27939" y="374649"/>
                </a:lnTo>
                <a:close/>
              </a:path>
              <a:path w="27940" h="2067560">
                <a:moveTo>
                  <a:pt x="27939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7939" y="412749"/>
                </a:lnTo>
                <a:lnTo>
                  <a:pt x="27939" y="406400"/>
                </a:lnTo>
                <a:close/>
              </a:path>
              <a:path w="27940" h="2067560">
                <a:moveTo>
                  <a:pt x="27939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7939" y="425449"/>
                </a:lnTo>
                <a:lnTo>
                  <a:pt x="27939" y="412749"/>
                </a:lnTo>
                <a:close/>
              </a:path>
              <a:path w="27940" h="2067560">
                <a:moveTo>
                  <a:pt x="27939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425449"/>
                </a:lnTo>
                <a:close/>
              </a:path>
              <a:path w="27940" h="2067560">
                <a:moveTo>
                  <a:pt x="27939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799"/>
                </a:lnTo>
                <a:close/>
              </a:path>
              <a:path w="27940" h="2067560">
                <a:moveTo>
                  <a:pt x="27939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7939" y="469899"/>
                </a:lnTo>
                <a:lnTo>
                  <a:pt x="27939" y="444500"/>
                </a:lnTo>
                <a:close/>
              </a:path>
              <a:path w="27940" h="2067560">
                <a:moveTo>
                  <a:pt x="27939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469899"/>
                </a:lnTo>
                <a:close/>
              </a:path>
              <a:path w="27940" h="2067560">
                <a:moveTo>
                  <a:pt x="27939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7939" y="577849"/>
                </a:lnTo>
                <a:lnTo>
                  <a:pt x="27939" y="539749"/>
                </a:lnTo>
                <a:close/>
              </a:path>
              <a:path w="27940" h="2067560">
                <a:moveTo>
                  <a:pt x="27939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7939" y="582929"/>
                </a:lnTo>
                <a:lnTo>
                  <a:pt x="27939" y="577850"/>
                </a:lnTo>
                <a:close/>
              </a:path>
              <a:path w="27940" h="2067560">
                <a:moveTo>
                  <a:pt x="27939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39" y="589279"/>
                </a:lnTo>
                <a:lnTo>
                  <a:pt x="27939" y="582929"/>
                </a:lnTo>
                <a:close/>
              </a:path>
              <a:path w="27940" h="2067560">
                <a:moveTo>
                  <a:pt x="27939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7939" y="595629"/>
                </a:lnTo>
                <a:lnTo>
                  <a:pt x="27939" y="589279"/>
                </a:lnTo>
                <a:close/>
              </a:path>
              <a:path w="27940" h="2067560">
                <a:moveTo>
                  <a:pt x="27939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7939" y="622299"/>
                </a:lnTo>
                <a:lnTo>
                  <a:pt x="27939" y="595630"/>
                </a:lnTo>
                <a:close/>
              </a:path>
              <a:path w="27940" h="2067560">
                <a:moveTo>
                  <a:pt x="27939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7939" y="640079"/>
                </a:lnTo>
                <a:lnTo>
                  <a:pt x="27939" y="622300"/>
                </a:lnTo>
                <a:close/>
              </a:path>
              <a:path w="27940" h="2067560">
                <a:moveTo>
                  <a:pt x="2793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39" y="647699"/>
                </a:lnTo>
                <a:lnTo>
                  <a:pt x="27939" y="640079"/>
                </a:lnTo>
                <a:close/>
              </a:path>
              <a:path w="27940" h="2067560">
                <a:moveTo>
                  <a:pt x="27939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47700"/>
                </a:lnTo>
                <a:close/>
              </a:path>
              <a:path w="27940" h="2067560">
                <a:moveTo>
                  <a:pt x="27939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7939" y="666749"/>
                </a:lnTo>
                <a:lnTo>
                  <a:pt x="27939" y="660400"/>
                </a:lnTo>
                <a:close/>
              </a:path>
              <a:path w="27940" h="2067560">
                <a:moveTo>
                  <a:pt x="27939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666750"/>
                </a:lnTo>
                <a:close/>
              </a:path>
              <a:path w="27940" h="2067560">
                <a:moveTo>
                  <a:pt x="27939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7939" y="717549"/>
                </a:lnTo>
                <a:lnTo>
                  <a:pt x="27939" y="709930"/>
                </a:lnTo>
                <a:close/>
              </a:path>
              <a:path w="27940" h="2067560">
                <a:moveTo>
                  <a:pt x="27939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7549"/>
                </a:lnTo>
                <a:close/>
              </a:path>
              <a:path w="27940" h="2067560">
                <a:moveTo>
                  <a:pt x="27939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23899"/>
                </a:lnTo>
                <a:close/>
              </a:path>
              <a:path w="27940" h="2067560">
                <a:moveTo>
                  <a:pt x="27939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7939" y="767079"/>
                </a:lnTo>
                <a:lnTo>
                  <a:pt x="27939" y="760729"/>
                </a:lnTo>
                <a:close/>
              </a:path>
              <a:path w="27940" h="2067560">
                <a:moveTo>
                  <a:pt x="27939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7939" y="798829"/>
                </a:lnTo>
                <a:lnTo>
                  <a:pt x="27939" y="767079"/>
                </a:lnTo>
                <a:close/>
              </a:path>
              <a:path w="27940" h="2067560">
                <a:moveTo>
                  <a:pt x="27939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39" y="805179"/>
                </a:lnTo>
                <a:lnTo>
                  <a:pt x="27939" y="798829"/>
                </a:lnTo>
                <a:close/>
              </a:path>
              <a:path w="27940" h="2067560">
                <a:moveTo>
                  <a:pt x="27939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79"/>
                </a:lnTo>
                <a:close/>
              </a:path>
              <a:path w="27940" h="2067560">
                <a:moveTo>
                  <a:pt x="27939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7939" y="850899"/>
                </a:lnTo>
                <a:lnTo>
                  <a:pt x="27939" y="812799"/>
                </a:lnTo>
                <a:close/>
              </a:path>
              <a:path w="27940" h="2067560">
                <a:moveTo>
                  <a:pt x="27939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7939" y="855979"/>
                </a:lnTo>
                <a:lnTo>
                  <a:pt x="27939" y="850899"/>
                </a:lnTo>
                <a:close/>
              </a:path>
              <a:path w="27940" h="2067560">
                <a:moveTo>
                  <a:pt x="27939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55980"/>
                </a:lnTo>
                <a:close/>
              </a:path>
              <a:path w="27940" h="2067560">
                <a:moveTo>
                  <a:pt x="27939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7939" y="951229"/>
                </a:lnTo>
                <a:lnTo>
                  <a:pt x="27939" y="881379"/>
                </a:lnTo>
                <a:close/>
              </a:path>
              <a:path w="27940" h="2067560">
                <a:moveTo>
                  <a:pt x="2793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7939" y="957579"/>
                </a:lnTo>
                <a:lnTo>
                  <a:pt x="27939" y="951230"/>
                </a:lnTo>
                <a:close/>
              </a:path>
              <a:path w="27940" h="2067560">
                <a:moveTo>
                  <a:pt x="27939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57579"/>
                </a:lnTo>
                <a:close/>
              </a:path>
              <a:path w="27940" h="2067560">
                <a:moveTo>
                  <a:pt x="27939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7939" y="976629"/>
                </a:lnTo>
                <a:lnTo>
                  <a:pt x="27939" y="965199"/>
                </a:lnTo>
                <a:close/>
              </a:path>
              <a:path w="27940" h="2067560">
                <a:moveTo>
                  <a:pt x="27939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7939" y="1003299"/>
                </a:lnTo>
                <a:lnTo>
                  <a:pt x="27939" y="976630"/>
                </a:lnTo>
                <a:close/>
              </a:path>
              <a:path w="27940" h="2067560">
                <a:moveTo>
                  <a:pt x="27939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03299"/>
                </a:lnTo>
                <a:close/>
              </a:path>
              <a:path w="27940" h="2067560">
                <a:moveTo>
                  <a:pt x="27939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7939" y="1225549"/>
                </a:lnTo>
                <a:lnTo>
                  <a:pt x="27939" y="1079500"/>
                </a:lnTo>
                <a:close/>
              </a:path>
              <a:path w="27940" h="2067560">
                <a:moveTo>
                  <a:pt x="27939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7939" y="1249679"/>
                </a:lnTo>
                <a:lnTo>
                  <a:pt x="27939" y="1225550"/>
                </a:lnTo>
                <a:close/>
              </a:path>
              <a:path w="27940" h="2067560">
                <a:moveTo>
                  <a:pt x="27939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7939" y="1301749"/>
                </a:lnTo>
                <a:lnTo>
                  <a:pt x="27939" y="1249680"/>
                </a:lnTo>
                <a:close/>
              </a:path>
              <a:path w="27940" h="2067560">
                <a:moveTo>
                  <a:pt x="27939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7939" y="1319529"/>
                </a:lnTo>
                <a:lnTo>
                  <a:pt x="27939" y="1301749"/>
                </a:lnTo>
                <a:close/>
              </a:path>
              <a:path w="27940" h="2067560">
                <a:moveTo>
                  <a:pt x="27939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7939" y="1332229"/>
                </a:lnTo>
                <a:lnTo>
                  <a:pt x="27939" y="1319530"/>
                </a:lnTo>
                <a:close/>
              </a:path>
              <a:path w="27940" h="2067560">
                <a:moveTo>
                  <a:pt x="27939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7939" y="1358899"/>
                </a:lnTo>
                <a:lnTo>
                  <a:pt x="27939" y="1332230"/>
                </a:lnTo>
                <a:close/>
              </a:path>
              <a:path w="27940" h="2067560">
                <a:moveTo>
                  <a:pt x="27939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7939" y="1389379"/>
                </a:lnTo>
                <a:lnTo>
                  <a:pt x="27939" y="1358900"/>
                </a:lnTo>
                <a:close/>
              </a:path>
              <a:path w="27940" h="2067560">
                <a:moveTo>
                  <a:pt x="27939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7939" y="1395729"/>
                </a:lnTo>
                <a:lnTo>
                  <a:pt x="27939" y="1389379"/>
                </a:lnTo>
                <a:close/>
              </a:path>
              <a:path w="27940" h="2067560">
                <a:moveTo>
                  <a:pt x="27939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7939" y="1402079"/>
                </a:lnTo>
                <a:lnTo>
                  <a:pt x="27939" y="1395729"/>
                </a:lnTo>
                <a:close/>
              </a:path>
              <a:path w="27940" h="2067560">
                <a:moveTo>
                  <a:pt x="27939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7939" y="1435099"/>
                </a:lnTo>
                <a:lnTo>
                  <a:pt x="27939" y="1402079"/>
                </a:lnTo>
                <a:close/>
              </a:path>
              <a:path w="27940" h="2067560">
                <a:moveTo>
                  <a:pt x="27939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7939" y="1459229"/>
                </a:lnTo>
                <a:lnTo>
                  <a:pt x="27939" y="1435099"/>
                </a:lnTo>
                <a:close/>
              </a:path>
              <a:path w="27940" h="2067560">
                <a:moveTo>
                  <a:pt x="27939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7939" y="1511299"/>
                </a:lnTo>
                <a:lnTo>
                  <a:pt x="27939" y="1459230"/>
                </a:lnTo>
                <a:close/>
              </a:path>
              <a:path w="27940" h="2067560">
                <a:moveTo>
                  <a:pt x="27939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7939" y="1529079"/>
                </a:lnTo>
                <a:lnTo>
                  <a:pt x="27939" y="1511300"/>
                </a:lnTo>
                <a:close/>
              </a:path>
              <a:path w="27940" h="2067560">
                <a:moveTo>
                  <a:pt x="27939" y="1832609"/>
                </a:moveTo>
                <a:lnTo>
                  <a:pt x="0" y="1832609"/>
                </a:lnTo>
                <a:lnTo>
                  <a:pt x="0" y="1968499"/>
                </a:lnTo>
                <a:lnTo>
                  <a:pt x="1269" y="1968499"/>
                </a:lnTo>
                <a:lnTo>
                  <a:pt x="1269" y="1973579"/>
                </a:lnTo>
                <a:lnTo>
                  <a:pt x="2539" y="1973579"/>
                </a:lnTo>
                <a:lnTo>
                  <a:pt x="2539" y="1978659"/>
                </a:lnTo>
                <a:lnTo>
                  <a:pt x="3809" y="1978659"/>
                </a:lnTo>
                <a:lnTo>
                  <a:pt x="3809" y="1983739"/>
                </a:lnTo>
                <a:lnTo>
                  <a:pt x="5079" y="1983739"/>
                </a:lnTo>
                <a:lnTo>
                  <a:pt x="5079" y="1987549"/>
                </a:lnTo>
                <a:lnTo>
                  <a:pt x="6350" y="1987549"/>
                </a:lnTo>
                <a:lnTo>
                  <a:pt x="6350" y="1992629"/>
                </a:lnTo>
                <a:lnTo>
                  <a:pt x="7619" y="1992629"/>
                </a:lnTo>
                <a:lnTo>
                  <a:pt x="7619" y="1997709"/>
                </a:lnTo>
                <a:lnTo>
                  <a:pt x="8889" y="1997709"/>
                </a:lnTo>
                <a:lnTo>
                  <a:pt x="8889" y="2001519"/>
                </a:lnTo>
                <a:lnTo>
                  <a:pt x="10159" y="2001519"/>
                </a:lnTo>
                <a:lnTo>
                  <a:pt x="10159" y="2006599"/>
                </a:lnTo>
                <a:lnTo>
                  <a:pt x="11429" y="2006599"/>
                </a:lnTo>
                <a:lnTo>
                  <a:pt x="11429" y="2011679"/>
                </a:lnTo>
                <a:lnTo>
                  <a:pt x="27939" y="2011679"/>
                </a:lnTo>
                <a:lnTo>
                  <a:pt x="27939" y="1832609"/>
                </a:lnTo>
                <a:close/>
              </a:path>
              <a:path w="27940" h="2067560">
                <a:moveTo>
                  <a:pt x="27939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39" y="1831339"/>
                </a:lnTo>
                <a:lnTo>
                  <a:pt x="27939" y="1824989"/>
                </a:lnTo>
                <a:close/>
              </a:path>
              <a:path w="27940" h="2067560">
                <a:moveTo>
                  <a:pt x="27939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7939" y="1823719"/>
                </a:lnTo>
                <a:lnTo>
                  <a:pt x="27939" y="1813559"/>
                </a:lnTo>
                <a:close/>
              </a:path>
              <a:path w="27940" h="2067560">
                <a:moveTo>
                  <a:pt x="27939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39" y="1812289"/>
                </a:lnTo>
                <a:lnTo>
                  <a:pt x="27939" y="1805939"/>
                </a:lnTo>
                <a:close/>
              </a:path>
              <a:path w="27940" h="2067560">
                <a:moveTo>
                  <a:pt x="27939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7939" y="1804670"/>
                </a:lnTo>
                <a:lnTo>
                  <a:pt x="27939" y="1794509"/>
                </a:lnTo>
                <a:close/>
              </a:path>
              <a:path w="27940" h="2067560">
                <a:moveTo>
                  <a:pt x="27939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39" y="1793239"/>
                </a:lnTo>
                <a:lnTo>
                  <a:pt x="27939" y="1786889"/>
                </a:lnTo>
                <a:close/>
              </a:path>
              <a:path w="27940" h="2067560">
                <a:moveTo>
                  <a:pt x="27939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7939" y="1785619"/>
                </a:lnTo>
                <a:lnTo>
                  <a:pt x="27939" y="1775460"/>
                </a:lnTo>
                <a:close/>
              </a:path>
              <a:path w="27940" h="2067560">
                <a:moveTo>
                  <a:pt x="27939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7939" y="1774189"/>
                </a:lnTo>
                <a:lnTo>
                  <a:pt x="27939" y="1767839"/>
                </a:lnTo>
                <a:close/>
              </a:path>
              <a:path w="27940" h="2067560">
                <a:moveTo>
                  <a:pt x="27939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7939" y="1766569"/>
                </a:lnTo>
                <a:lnTo>
                  <a:pt x="27939" y="1756409"/>
                </a:lnTo>
                <a:close/>
              </a:path>
              <a:path w="27940" h="2067560">
                <a:moveTo>
                  <a:pt x="27939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7939" y="1755139"/>
                </a:lnTo>
                <a:lnTo>
                  <a:pt x="27939" y="1748789"/>
                </a:lnTo>
                <a:close/>
              </a:path>
              <a:path w="27940" h="2067560">
                <a:moveTo>
                  <a:pt x="27939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7939" y="1747519"/>
                </a:lnTo>
                <a:lnTo>
                  <a:pt x="27939" y="1737359"/>
                </a:lnTo>
                <a:close/>
              </a:path>
              <a:path w="27940" h="2067560">
                <a:moveTo>
                  <a:pt x="27939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39" y="1736089"/>
                </a:lnTo>
                <a:lnTo>
                  <a:pt x="27939" y="1729739"/>
                </a:lnTo>
                <a:close/>
              </a:path>
              <a:path w="27940" h="2067560">
                <a:moveTo>
                  <a:pt x="27939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7939" y="1728469"/>
                </a:lnTo>
                <a:lnTo>
                  <a:pt x="27939" y="1718309"/>
                </a:lnTo>
                <a:close/>
              </a:path>
              <a:path w="27940" h="2067560">
                <a:moveTo>
                  <a:pt x="27939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39" y="1717039"/>
                </a:lnTo>
                <a:lnTo>
                  <a:pt x="27939" y="1710689"/>
                </a:lnTo>
                <a:close/>
              </a:path>
              <a:path w="27940" h="2067560">
                <a:moveTo>
                  <a:pt x="27939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7939" y="1709419"/>
                </a:lnTo>
                <a:lnTo>
                  <a:pt x="27939" y="1699259"/>
                </a:lnTo>
                <a:close/>
              </a:path>
              <a:path w="27940" h="2067560">
                <a:moveTo>
                  <a:pt x="27939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7939" y="1697989"/>
                </a:lnTo>
                <a:lnTo>
                  <a:pt x="27939" y="1691639"/>
                </a:lnTo>
                <a:close/>
              </a:path>
              <a:path w="27940" h="2067560">
                <a:moveTo>
                  <a:pt x="27939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7939" y="1690369"/>
                </a:lnTo>
                <a:lnTo>
                  <a:pt x="27939" y="1680210"/>
                </a:lnTo>
                <a:close/>
              </a:path>
              <a:path w="27940" h="2067560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2067560">
                <a:moveTo>
                  <a:pt x="27939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7939" y="1671319"/>
                </a:lnTo>
                <a:lnTo>
                  <a:pt x="27939" y="1661159"/>
                </a:lnTo>
                <a:close/>
              </a:path>
              <a:path w="27940" h="2067560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2067560">
                <a:moveTo>
                  <a:pt x="27939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7939" y="1652269"/>
                </a:lnTo>
                <a:lnTo>
                  <a:pt x="27939" y="1642109"/>
                </a:lnTo>
                <a:close/>
              </a:path>
              <a:path w="27940" h="2067560">
                <a:moveTo>
                  <a:pt x="27939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28139"/>
                </a:lnTo>
                <a:close/>
              </a:path>
              <a:path w="27940" h="2067560">
                <a:moveTo>
                  <a:pt x="27939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7939" y="1626869"/>
                </a:lnTo>
                <a:lnTo>
                  <a:pt x="27939" y="1616709"/>
                </a:lnTo>
                <a:close/>
              </a:path>
              <a:path w="27940" h="2067560">
                <a:moveTo>
                  <a:pt x="27939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39" y="1615439"/>
                </a:lnTo>
                <a:lnTo>
                  <a:pt x="27939" y="1609089"/>
                </a:lnTo>
                <a:close/>
              </a:path>
              <a:path w="27940" h="2067560">
                <a:moveTo>
                  <a:pt x="27939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39" y="1607819"/>
                </a:lnTo>
                <a:lnTo>
                  <a:pt x="27939" y="1597660"/>
                </a:lnTo>
                <a:close/>
              </a:path>
              <a:path w="27940" h="2067560">
                <a:moveTo>
                  <a:pt x="27939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39" y="1596389"/>
                </a:lnTo>
                <a:lnTo>
                  <a:pt x="27939" y="1590039"/>
                </a:lnTo>
                <a:close/>
              </a:path>
              <a:path w="27940" h="2067560">
                <a:moveTo>
                  <a:pt x="27939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7939" y="1588770"/>
                </a:lnTo>
                <a:lnTo>
                  <a:pt x="27939" y="1578609"/>
                </a:lnTo>
                <a:close/>
              </a:path>
              <a:path w="27940" h="2067560">
                <a:moveTo>
                  <a:pt x="27939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39" y="1577339"/>
                </a:lnTo>
                <a:lnTo>
                  <a:pt x="27939" y="1570989"/>
                </a:lnTo>
                <a:close/>
              </a:path>
              <a:path w="27940" h="2067560">
                <a:moveTo>
                  <a:pt x="27939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7939" y="1569720"/>
                </a:lnTo>
                <a:lnTo>
                  <a:pt x="27939" y="1559559"/>
                </a:lnTo>
                <a:close/>
              </a:path>
              <a:path w="27940" h="2067560">
                <a:moveTo>
                  <a:pt x="27939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39" y="1558289"/>
                </a:lnTo>
                <a:lnTo>
                  <a:pt x="27939" y="1551939"/>
                </a:lnTo>
                <a:close/>
              </a:path>
              <a:path w="27940" h="2067560">
                <a:moveTo>
                  <a:pt x="27939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39" y="1550669"/>
                </a:lnTo>
                <a:lnTo>
                  <a:pt x="27939" y="1540509"/>
                </a:lnTo>
                <a:close/>
              </a:path>
              <a:path w="27940" h="2067560">
                <a:moveTo>
                  <a:pt x="27939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39" y="1539239"/>
                </a:lnTo>
                <a:lnTo>
                  <a:pt x="27939" y="1532889"/>
                </a:lnTo>
                <a:close/>
              </a:path>
              <a:path w="27940" h="2067560">
                <a:moveTo>
                  <a:pt x="27939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7939" y="1531619"/>
                </a:lnTo>
                <a:lnTo>
                  <a:pt x="27939" y="1530349"/>
                </a:lnTo>
                <a:close/>
              </a:path>
              <a:path w="27940" h="2067560">
                <a:moveTo>
                  <a:pt x="27939" y="2011679"/>
                </a:moveTo>
                <a:lnTo>
                  <a:pt x="12700" y="2011679"/>
                </a:lnTo>
                <a:lnTo>
                  <a:pt x="12700" y="2015489"/>
                </a:lnTo>
                <a:lnTo>
                  <a:pt x="13969" y="2015489"/>
                </a:lnTo>
                <a:lnTo>
                  <a:pt x="13969" y="2020569"/>
                </a:lnTo>
                <a:lnTo>
                  <a:pt x="15239" y="2020569"/>
                </a:lnTo>
                <a:lnTo>
                  <a:pt x="15239" y="2025649"/>
                </a:lnTo>
                <a:lnTo>
                  <a:pt x="16509" y="2025649"/>
                </a:lnTo>
                <a:lnTo>
                  <a:pt x="16509" y="2029459"/>
                </a:lnTo>
                <a:lnTo>
                  <a:pt x="17779" y="2029459"/>
                </a:lnTo>
                <a:lnTo>
                  <a:pt x="17779" y="2034539"/>
                </a:lnTo>
                <a:lnTo>
                  <a:pt x="19050" y="2034539"/>
                </a:lnTo>
                <a:lnTo>
                  <a:pt x="19050" y="2039619"/>
                </a:lnTo>
                <a:lnTo>
                  <a:pt x="20319" y="2039619"/>
                </a:lnTo>
                <a:lnTo>
                  <a:pt x="20319" y="2043429"/>
                </a:lnTo>
                <a:lnTo>
                  <a:pt x="21589" y="2043429"/>
                </a:lnTo>
                <a:lnTo>
                  <a:pt x="21589" y="2048509"/>
                </a:lnTo>
                <a:lnTo>
                  <a:pt x="22859" y="2048509"/>
                </a:lnTo>
                <a:lnTo>
                  <a:pt x="22859" y="2053589"/>
                </a:lnTo>
                <a:lnTo>
                  <a:pt x="24129" y="2053589"/>
                </a:lnTo>
                <a:lnTo>
                  <a:pt x="24129" y="2057399"/>
                </a:lnTo>
                <a:lnTo>
                  <a:pt x="25400" y="2057399"/>
                </a:lnTo>
                <a:lnTo>
                  <a:pt x="25400" y="2062479"/>
                </a:lnTo>
                <a:lnTo>
                  <a:pt x="26669" y="2062479"/>
                </a:lnTo>
                <a:lnTo>
                  <a:pt x="26669" y="2067559"/>
                </a:lnTo>
                <a:lnTo>
                  <a:pt x="27939" y="2067559"/>
                </a:lnTo>
                <a:lnTo>
                  <a:pt x="27939" y="2011679"/>
                </a:lnTo>
                <a:close/>
              </a:path>
            </a:pathLst>
          </a:custGeom>
          <a:solidFill>
            <a:srgbClr val="1F3D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202930" y="3304540"/>
            <a:ext cx="27940" cy="2157730"/>
          </a:xfrm>
          <a:custGeom>
            <a:avLst/>
            <a:gdLst/>
            <a:ahLst/>
            <a:cxnLst/>
            <a:rect l="l" t="t" r="r" b="b"/>
            <a:pathLst>
              <a:path w="27940" h="2157729">
                <a:moveTo>
                  <a:pt x="6350" y="0"/>
                </a:moveTo>
                <a:lnTo>
                  <a:pt x="0" y="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12699"/>
                </a:lnTo>
                <a:lnTo>
                  <a:pt x="6350" y="12699"/>
                </a:lnTo>
                <a:lnTo>
                  <a:pt x="6350" y="0"/>
                </a:lnTo>
                <a:close/>
              </a:path>
              <a:path w="27940" h="2157729">
                <a:moveTo>
                  <a:pt x="2794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7940" y="317499"/>
                </a:lnTo>
                <a:lnTo>
                  <a:pt x="27940" y="304800"/>
                </a:lnTo>
                <a:close/>
              </a:path>
              <a:path w="27940" h="2157729">
                <a:moveTo>
                  <a:pt x="27940" y="317499"/>
                </a:moveTo>
                <a:lnTo>
                  <a:pt x="0" y="317499"/>
                </a:lnTo>
                <a:lnTo>
                  <a:pt x="0" y="336549"/>
                </a:lnTo>
                <a:lnTo>
                  <a:pt x="27940" y="336549"/>
                </a:lnTo>
                <a:lnTo>
                  <a:pt x="27940" y="317499"/>
                </a:lnTo>
                <a:close/>
              </a:path>
              <a:path w="27940" h="2157729">
                <a:moveTo>
                  <a:pt x="27940" y="336550"/>
                </a:moveTo>
                <a:lnTo>
                  <a:pt x="0" y="33655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36550"/>
                </a:lnTo>
                <a:close/>
              </a:path>
              <a:path w="27940" h="2157729">
                <a:moveTo>
                  <a:pt x="2794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349250"/>
                </a:lnTo>
                <a:close/>
              </a:path>
              <a:path w="27940" h="2157729">
                <a:moveTo>
                  <a:pt x="27940" y="361949"/>
                </a:moveTo>
                <a:lnTo>
                  <a:pt x="0" y="361949"/>
                </a:lnTo>
                <a:lnTo>
                  <a:pt x="0" y="393699"/>
                </a:lnTo>
                <a:lnTo>
                  <a:pt x="27940" y="393699"/>
                </a:lnTo>
                <a:lnTo>
                  <a:pt x="27940" y="361949"/>
                </a:lnTo>
                <a:close/>
              </a:path>
              <a:path w="27940" h="2157729">
                <a:moveTo>
                  <a:pt x="27940" y="393700"/>
                </a:moveTo>
                <a:lnTo>
                  <a:pt x="0" y="39370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3700"/>
                </a:lnTo>
                <a:close/>
              </a:path>
              <a:path w="27940" h="2157729">
                <a:moveTo>
                  <a:pt x="27940" y="400049"/>
                </a:moveTo>
                <a:lnTo>
                  <a:pt x="0" y="400049"/>
                </a:lnTo>
                <a:lnTo>
                  <a:pt x="0" y="412749"/>
                </a:lnTo>
                <a:lnTo>
                  <a:pt x="27940" y="412749"/>
                </a:lnTo>
                <a:lnTo>
                  <a:pt x="27940" y="400049"/>
                </a:lnTo>
                <a:close/>
              </a:path>
              <a:path w="27940" h="2157729">
                <a:moveTo>
                  <a:pt x="27940" y="412749"/>
                </a:moveTo>
                <a:lnTo>
                  <a:pt x="0" y="412749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2749"/>
                </a:lnTo>
                <a:close/>
              </a:path>
              <a:path w="27940" h="2157729">
                <a:moveTo>
                  <a:pt x="27940" y="419099"/>
                </a:moveTo>
                <a:lnTo>
                  <a:pt x="0" y="419099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419099"/>
                </a:lnTo>
                <a:close/>
              </a:path>
              <a:path w="27940" h="2157729">
                <a:moveTo>
                  <a:pt x="27940" y="431800"/>
                </a:moveTo>
                <a:lnTo>
                  <a:pt x="0" y="43180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31800"/>
                </a:lnTo>
                <a:close/>
              </a:path>
              <a:path w="27940" h="2157729">
                <a:moveTo>
                  <a:pt x="27940" y="457199"/>
                </a:moveTo>
                <a:lnTo>
                  <a:pt x="0" y="457199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457199"/>
                </a:lnTo>
                <a:close/>
              </a:path>
              <a:path w="27940" h="2157729">
                <a:moveTo>
                  <a:pt x="27940" y="527049"/>
                </a:moveTo>
                <a:lnTo>
                  <a:pt x="0" y="52704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27049"/>
                </a:lnTo>
                <a:close/>
              </a:path>
              <a:path w="27940" h="2157729">
                <a:moveTo>
                  <a:pt x="27940" y="565150"/>
                </a:moveTo>
                <a:lnTo>
                  <a:pt x="0" y="56515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5150"/>
                </a:lnTo>
                <a:close/>
              </a:path>
              <a:path w="27940" h="2157729">
                <a:moveTo>
                  <a:pt x="27940" y="570229"/>
                </a:moveTo>
                <a:lnTo>
                  <a:pt x="0" y="570229"/>
                </a:lnTo>
                <a:lnTo>
                  <a:pt x="0" y="576579"/>
                </a:lnTo>
                <a:lnTo>
                  <a:pt x="27940" y="576579"/>
                </a:lnTo>
                <a:lnTo>
                  <a:pt x="27940" y="570229"/>
                </a:lnTo>
                <a:close/>
              </a:path>
              <a:path w="27940" h="2157729">
                <a:moveTo>
                  <a:pt x="27940" y="576579"/>
                </a:moveTo>
                <a:lnTo>
                  <a:pt x="0" y="57657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76579"/>
                </a:lnTo>
                <a:close/>
              </a:path>
              <a:path w="27940" h="2157729">
                <a:moveTo>
                  <a:pt x="27940" y="582930"/>
                </a:moveTo>
                <a:lnTo>
                  <a:pt x="0" y="58293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582930"/>
                </a:lnTo>
                <a:close/>
              </a:path>
              <a:path w="27940" h="2157729">
                <a:moveTo>
                  <a:pt x="27940" y="609600"/>
                </a:moveTo>
                <a:lnTo>
                  <a:pt x="0" y="609600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09600"/>
                </a:lnTo>
                <a:close/>
              </a:path>
              <a:path w="27940" h="215772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2157729">
                <a:moveTo>
                  <a:pt x="27940" y="635000"/>
                </a:moveTo>
                <a:lnTo>
                  <a:pt x="0" y="635000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35000"/>
                </a:lnTo>
                <a:close/>
              </a:path>
              <a:path w="27940" h="2157729">
                <a:moveTo>
                  <a:pt x="27940" y="647700"/>
                </a:moveTo>
                <a:lnTo>
                  <a:pt x="0" y="64770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7700"/>
                </a:lnTo>
                <a:close/>
              </a:path>
              <a:path w="27940" h="2157729">
                <a:moveTo>
                  <a:pt x="27940" y="654050"/>
                </a:moveTo>
                <a:lnTo>
                  <a:pt x="0" y="6540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54050"/>
                </a:lnTo>
                <a:close/>
              </a:path>
              <a:path w="27940" h="2157729">
                <a:moveTo>
                  <a:pt x="27940" y="697230"/>
                </a:moveTo>
                <a:lnTo>
                  <a:pt x="0" y="69723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7230"/>
                </a:lnTo>
                <a:close/>
              </a:path>
              <a:path w="27940" h="2157729">
                <a:moveTo>
                  <a:pt x="27940" y="704849"/>
                </a:moveTo>
                <a:lnTo>
                  <a:pt x="0" y="704849"/>
                </a:lnTo>
                <a:lnTo>
                  <a:pt x="0" y="711199"/>
                </a:lnTo>
                <a:lnTo>
                  <a:pt x="27940" y="711199"/>
                </a:lnTo>
                <a:lnTo>
                  <a:pt x="27940" y="704849"/>
                </a:lnTo>
                <a:close/>
              </a:path>
              <a:path w="27940" h="2157729">
                <a:moveTo>
                  <a:pt x="27940" y="711199"/>
                </a:moveTo>
                <a:lnTo>
                  <a:pt x="0" y="711199"/>
                </a:lnTo>
                <a:lnTo>
                  <a:pt x="0" y="748029"/>
                </a:lnTo>
                <a:lnTo>
                  <a:pt x="27940" y="748029"/>
                </a:lnTo>
                <a:lnTo>
                  <a:pt x="27940" y="711199"/>
                </a:lnTo>
                <a:close/>
              </a:path>
              <a:path w="27940" h="2157729">
                <a:moveTo>
                  <a:pt x="27940" y="748029"/>
                </a:moveTo>
                <a:lnTo>
                  <a:pt x="0" y="748029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48029"/>
                </a:lnTo>
                <a:close/>
              </a:path>
              <a:path w="27940" h="2157729">
                <a:moveTo>
                  <a:pt x="27940" y="754379"/>
                </a:moveTo>
                <a:lnTo>
                  <a:pt x="0" y="754379"/>
                </a:lnTo>
                <a:lnTo>
                  <a:pt x="0" y="786129"/>
                </a:lnTo>
                <a:lnTo>
                  <a:pt x="27940" y="786129"/>
                </a:lnTo>
                <a:lnTo>
                  <a:pt x="27940" y="754379"/>
                </a:lnTo>
                <a:close/>
              </a:path>
              <a:path w="27940" h="2157729">
                <a:moveTo>
                  <a:pt x="27940" y="786129"/>
                </a:moveTo>
                <a:lnTo>
                  <a:pt x="0" y="786129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29"/>
                </a:lnTo>
                <a:close/>
              </a:path>
              <a:path w="27940" h="2157729">
                <a:moveTo>
                  <a:pt x="27940" y="792479"/>
                </a:moveTo>
                <a:lnTo>
                  <a:pt x="0" y="792479"/>
                </a:lnTo>
                <a:lnTo>
                  <a:pt x="0" y="800099"/>
                </a:lnTo>
                <a:lnTo>
                  <a:pt x="27940" y="800099"/>
                </a:lnTo>
                <a:lnTo>
                  <a:pt x="27940" y="792479"/>
                </a:lnTo>
                <a:close/>
              </a:path>
              <a:path w="27940" h="2157729">
                <a:moveTo>
                  <a:pt x="27940" y="800099"/>
                </a:moveTo>
                <a:lnTo>
                  <a:pt x="0" y="80009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00099"/>
                </a:lnTo>
                <a:close/>
              </a:path>
              <a:path w="27940" h="2157729">
                <a:moveTo>
                  <a:pt x="27940" y="838199"/>
                </a:moveTo>
                <a:lnTo>
                  <a:pt x="0" y="838199"/>
                </a:lnTo>
                <a:lnTo>
                  <a:pt x="0" y="843279"/>
                </a:lnTo>
                <a:lnTo>
                  <a:pt x="27940" y="843279"/>
                </a:lnTo>
                <a:lnTo>
                  <a:pt x="27940" y="838199"/>
                </a:lnTo>
                <a:close/>
              </a:path>
              <a:path w="27940" h="2157729">
                <a:moveTo>
                  <a:pt x="27940" y="843280"/>
                </a:moveTo>
                <a:lnTo>
                  <a:pt x="0" y="843280"/>
                </a:lnTo>
                <a:lnTo>
                  <a:pt x="0" y="868679"/>
                </a:lnTo>
                <a:lnTo>
                  <a:pt x="27940" y="868679"/>
                </a:lnTo>
                <a:lnTo>
                  <a:pt x="27940" y="843280"/>
                </a:lnTo>
                <a:close/>
              </a:path>
              <a:path w="27940" h="2157729">
                <a:moveTo>
                  <a:pt x="27940" y="868679"/>
                </a:moveTo>
                <a:lnTo>
                  <a:pt x="0" y="868679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868679"/>
                </a:lnTo>
                <a:close/>
              </a:path>
              <a:path w="27940" h="2157729">
                <a:moveTo>
                  <a:pt x="2794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7940" y="944879"/>
                </a:lnTo>
                <a:lnTo>
                  <a:pt x="27940" y="938530"/>
                </a:lnTo>
                <a:close/>
              </a:path>
              <a:path w="27940" h="2157729">
                <a:moveTo>
                  <a:pt x="27940" y="944879"/>
                </a:moveTo>
                <a:lnTo>
                  <a:pt x="0" y="944879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79"/>
                </a:lnTo>
                <a:close/>
              </a:path>
              <a:path w="27940" h="2157729">
                <a:moveTo>
                  <a:pt x="27940" y="952499"/>
                </a:moveTo>
                <a:lnTo>
                  <a:pt x="0" y="952499"/>
                </a:lnTo>
                <a:lnTo>
                  <a:pt x="0" y="963929"/>
                </a:lnTo>
                <a:lnTo>
                  <a:pt x="27940" y="963929"/>
                </a:lnTo>
                <a:lnTo>
                  <a:pt x="27940" y="952499"/>
                </a:lnTo>
                <a:close/>
              </a:path>
              <a:path w="27940" h="2157729">
                <a:moveTo>
                  <a:pt x="27940" y="963930"/>
                </a:moveTo>
                <a:lnTo>
                  <a:pt x="0" y="96393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63930"/>
                </a:lnTo>
                <a:close/>
              </a:path>
              <a:path w="27940" h="2157729">
                <a:moveTo>
                  <a:pt x="27940" y="990599"/>
                </a:moveTo>
                <a:lnTo>
                  <a:pt x="0" y="9905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990599"/>
                </a:lnTo>
                <a:close/>
              </a:path>
              <a:path w="27940" h="2157729">
                <a:moveTo>
                  <a:pt x="27940" y="1066800"/>
                </a:moveTo>
                <a:lnTo>
                  <a:pt x="0" y="1066800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066800"/>
                </a:lnTo>
                <a:close/>
              </a:path>
              <a:path w="27940" h="2157729">
                <a:moveTo>
                  <a:pt x="27940" y="1212850"/>
                </a:moveTo>
                <a:lnTo>
                  <a:pt x="0" y="1212850"/>
                </a:lnTo>
                <a:lnTo>
                  <a:pt x="0" y="1236979"/>
                </a:lnTo>
                <a:lnTo>
                  <a:pt x="27940" y="1236979"/>
                </a:lnTo>
                <a:lnTo>
                  <a:pt x="27940" y="1212850"/>
                </a:lnTo>
                <a:close/>
              </a:path>
              <a:path w="27940" h="2157729">
                <a:moveTo>
                  <a:pt x="27940" y="1236980"/>
                </a:moveTo>
                <a:lnTo>
                  <a:pt x="0" y="1236980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36980"/>
                </a:lnTo>
                <a:close/>
              </a:path>
              <a:path w="27940" h="2157729">
                <a:moveTo>
                  <a:pt x="27940" y="1289049"/>
                </a:moveTo>
                <a:lnTo>
                  <a:pt x="0" y="1289049"/>
                </a:lnTo>
                <a:lnTo>
                  <a:pt x="0" y="1306829"/>
                </a:lnTo>
                <a:lnTo>
                  <a:pt x="27940" y="1306829"/>
                </a:lnTo>
                <a:lnTo>
                  <a:pt x="27940" y="1289049"/>
                </a:lnTo>
                <a:close/>
              </a:path>
              <a:path w="27940" h="2157729">
                <a:moveTo>
                  <a:pt x="27940" y="1306830"/>
                </a:moveTo>
                <a:lnTo>
                  <a:pt x="0" y="1306830"/>
                </a:lnTo>
                <a:lnTo>
                  <a:pt x="0" y="1319529"/>
                </a:lnTo>
                <a:lnTo>
                  <a:pt x="27940" y="1319529"/>
                </a:lnTo>
                <a:lnTo>
                  <a:pt x="27940" y="1306830"/>
                </a:lnTo>
                <a:close/>
              </a:path>
              <a:path w="27940" h="2157729">
                <a:moveTo>
                  <a:pt x="27940" y="1319530"/>
                </a:moveTo>
                <a:lnTo>
                  <a:pt x="0" y="1319530"/>
                </a:lnTo>
                <a:lnTo>
                  <a:pt x="0" y="1346199"/>
                </a:lnTo>
                <a:lnTo>
                  <a:pt x="27940" y="1346199"/>
                </a:lnTo>
                <a:lnTo>
                  <a:pt x="27940" y="1319530"/>
                </a:lnTo>
                <a:close/>
              </a:path>
              <a:path w="27940" h="2157729">
                <a:moveTo>
                  <a:pt x="27940" y="1346200"/>
                </a:moveTo>
                <a:lnTo>
                  <a:pt x="0" y="1346200"/>
                </a:lnTo>
                <a:lnTo>
                  <a:pt x="0" y="1376679"/>
                </a:lnTo>
                <a:lnTo>
                  <a:pt x="27940" y="1376679"/>
                </a:lnTo>
                <a:lnTo>
                  <a:pt x="27940" y="1346200"/>
                </a:lnTo>
                <a:close/>
              </a:path>
              <a:path w="27940" h="2157729">
                <a:moveTo>
                  <a:pt x="27940" y="1376679"/>
                </a:moveTo>
                <a:lnTo>
                  <a:pt x="0" y="1376679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6679"/>
                </a:lnTo>
                <a:close/>
              </a:path>
              <a:path w="27940" h="2157729">
                <a:moveTo>
                  <a:pt x="27940" y="1383029"/>
                </a:moveTo>
                <a:lnTo>
                  <a:pt x="0" y="1383029"/>
                </a:lnTo>
                <a:lnTo>
                  <a:pt x="0" y="1389379"/>
                </a:lnTo>
                <a:lnTo>
                  <a:pt x="27940" y="1389379"/>
                </a:lnTo>
                <a:lnTo>
                  <a:pt x="27940" y="1383029"/>
                </a:lnTo>
                <a:close/>
              </a:path>
              <a:path w="27940" h="2157729">
                <a:moveTo>
                  <a:pt x="27940" y="1389379"/>
                </a:moveTo>
                <a:lnTo>
                  <a:pt x="0" y="1389379"/>
                </a:lnTo>
                <a:lnTo>
                  <a:pt x="0" y="1422399"/>
                </a:lnTo>
                <a:lnTo>
                  <a:pt x="27940" y="1422399"/>
                </a:lnTo>
                <a:lnTo>
                  <a:pt x="27940" y="1389379"/>
                </a:lnTo>
                <a:close/>
              </a:path>
              <a:path w="27940" h="2157729">
                <a:moveTo>
                  <a:pt x="27940" y="1422399"/>
                </a:moveTo>
                <a:lnTo>
                  <a:pt x="0" y="1422399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22399"/>
                </a:lnTo>
                <a:close/>
              </a:path>
              <a:path w="27940" h="2157729">
                <a:moveTo>
                  <a:pt x="27940" y="1446530"/>
                </a:moveTo>
                <a:lnTo>
                  <a:pt x="0" y="1446530"/>
                </a:lnTo>
                <a:lnTo>
                  <a:pt x="0" y="1498599"/>
                </a:lnTo>
                <a:lnTo>
                  <a:pt x="27940" y="1498599"/>
                </a:lnTo>
                <a:lnTo>
                  <a:pt x="27940" y="1446530"/>
                </a:lnTo>
                <a:close/>
              </a:path>
              <a:path w="27940" h="2157729">
                <a:moveTo>
                  <a:pt x="27940" y="1498600"/>
                </a:moveTo>
                <a:lnTo>
                  <a:pt x="0" y="1498600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498600"/>
                </a:lnTo>
                <a:close/>
              </a:path>
              <a:path w="27940" h="2157729">
                <a:moveTo>
                  <a:pt x="27940" y="1819909"/>
                </a:moveTo>
                <a:lnTo>
                  <a:pt x="0" y="1819909"/>
                </a:lnTo>
                <a:lnTo>
                  <a:pt x="0" y="2059939"/>
                </a:lnTo>
                <a:lnTo>
                  <a:pt x="1270" y="2059939"/>
                </a:lnTo>
                <a:lnTo>
                  <a:pt x="1270" y="2063749"/>
                </a:lnTo>
                <a:lnTo>
                  <a:pt x="2540" y="2063749"/>
                </a:lnTo>
                <a:lnTo>
                  <a:pt x="2540" y="2068829"/>
                </a:lnTo>
                <a:lnTo>
                  <a:pt x="3810" y="2068829"/>
                </a:lnTo>
                <a:lnTo>
                  <a:pt x="3810" y="2073909"/>
                </a:lnTo>
                <a:lnTo>
                  <a:pt x="5079" y="2073909"/>
                </a:lnTo>
                <a:lnTo>
                  <a:pt x="5079" y="2077719"/>
                </a:lnTo>
                <a:lnTo>
                  <a:pt x="6350" y="2077719"/>
                </a:lnTo>
                <a:lnTo>
                  <a:pt x="6350" y="2082799"/>
                </a:lnTo>
                <a:lnTo>
                  <a:pt x="7620" y="2082799"/>
                </a:lnTo>
                <a:lnTo>
                  <a:pt x="7620" y="2087879"/>
                </a:lnTo>
                <a:lnTo>
                  <a:pt x="27940" y="2087879"/>
                </a:lnTo>
                <a:lnTo>
                  <a:pt x="27940" y="1819909"/>
                </a:lnTo>
                <a:close/>
              </a:path>
              <a:path w="27940" h="2157729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2157729">
                <a:moveTo>
                  <a:pt x="27940" y="1800859"/>
                </a:moveTo>
                <a:lnTo>
                  <a:pt x="0" y="1800859"/>
                </a:lnTo>
                <a:lnTo>
                  <a:pt x="0" y="1811019"/>
                </a:lnTo>
                <a:lnTo>
                  <a:pt x="27940" y="1811019"/>
                </a:lnTo>
                <a:lnTo>
                  <a:pt x="27940" y="1800859"/>
                </a:lnTo>
                <a:close/>
              </a:path>
              <a:path w="27940" h="2157729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2157729">
                <a:moveTo>
                  <a:pt x="27940" y="1781809"/>
                </a:moveTo>
                <a:lnTo>
                  <a:pt x="0" y="1781809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09"/>
                </a:lnTo>
                <a:close/>
              </a:path>
              <a:path w="27940" h="2157729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2157729">
                <a:moveTo>
                  <a:pt x="27940" y="1762760"/>
                </a:moveTo>
                <a:lnTo>
                  <a:pt x="0" y="1762760"/>
                </a:lnTo>
                <a:lnTo>
                  <a:pt x="0" y="1772919"/>
                </a:lnTo>
                <a:lnTo>
                  <a:pt x="27940" y="1772919"/>
                </a:lnTo>
                <a:lnTo>
                  <a:pt x="27940" y="1762760"/>
                </a:lnTo>
                <a:close/>
              </a:path>
              <a:path w="27940" h="2157729">
                <a:moveTo>
                  <a:pt x="27940" y="1755139"/>
                </a:moveTo>
                <a:lnTo>
                  <a:pt x="0" y="1755139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39"/>
                </a:lnTo>
                <a:close/>
              </a:path>
              <a:path w="27940" h="2157729">
                <a:moveTo>
                  <a:pt x="27940" y="1743709"/>
                </a:moveTo>
                <a:lnTo>
                  <a:pt x="0" y="1743709"/>
                </a:lnTo>
                <a:lnTo>
                  <a:pt x="0" y="1753869"/>
                </a:lnTo>
                <a:lnTo>
                  <a:pt x="27940" y="1753869"/>
                </a:lnTo>
                <a:lnTo>
                  <a:pt x="27940" y="1743709"/>
                </a:lnTo>
                <a:close/>
              </a:path>
              <a:path w="27940" h="2157729">
                <a:moveTo>
                  <a:pt x="27940" y="1736089"/>
                </a:moveTo>
                <a:lnTo>
                  <a:pt x="0" y="1736089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89"/>
                </a:lnTo>
                <a:close/>
              </a:path>
              <a:path w="27940" h="2157729">
                <a:moveTo>
                  <a:pt x="27940" y="1724659"/>
                </a:moveTo>
                <a:lnTo>
                  <a:pt x="0" y="1724659"/>
                </a:lnTo>
                <a:lnTo>
                  <a:pt x="0" y="1734819"/>
                </a:lnTo>
                <a:lnTo>
                  <a:pt x="27940" y="1734819"/>
                </a:lnTo>
                <a:lnTo>
                  <a:pt x="27940" y="1724659"/>
                </a:lnTo>
                <a:close/>
              </a:path>
              <a:path w="27940" h="2157729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2157729">
                <a:moveTo>
                  <a:pt x="27940" y="1705609"/>
                </a:moveTo>
                <a:lnTo>
                  <a:pt x="0" y="1705609"/>
                </a:lnTo>
                <a:lnTo>
                  <a:pt x="0" y="1715769"/>
                </a:lnTo>
                <a:lnTo>
                  <a:pt x="27940" y="1715769"/>
                </a:lnTo>
                <a:lnTo>
                  <a:pt x="27940" y="1705609"/>
                </a:lnTo>
                <a:close/>
              </a:path>
              <a:path w="27940" h="2157729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2157729">
                <a:moveTo>
                  <a:pt x="27940" y="1686559"/>
                </a:moveTo>
                <a:lnTo>
                  <a:pt x="0" y="1686559"/>
                </a:lnTo>
                <a:lnTo>
                  <a:pt x="0" y="1696719"/>
                </a:lnTo>
                <a:lnTo>
                  <a:pt x="27940" y="1696719"/>
                </a:lnTo>
                <a:lnTo>
                  <a:pt x="27940" y="1686559"/>
                </a:lnTo>
                <a:close/>
              </a:path>
              <a:path w="27940" h="2157729">
                <a:moveTo>
                  <a:pt x="27940" y="1678939"/>
                </a:moveTo>
                <a:lnTo>
                  <a:pt x="0" y="1678939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39"/>
                </a:lnTo>
                <a:close/>
              </a:path>
              <a:path w="27940" h="2157729">
                <a:moveTo>
                  <a:pt x="27940" y="1667510"/>
                </a:moveTo>
                <a:lnTo>
                  <a:pt x="0" y="1667510"/>
                </a:lnTo>
                <a:lnTo>
                  <a:pt x="0" y="1677669"/>
                </a:lnTo>
                <a:lnTo>
                  <a:pt x="27940" y="1677669"/>
                </a:lnTo>
                <a:lnTo>
                  <a:pt x="27940" y="1667510"/>
                </a:lnTo>
                <a:close/>
              </a:path>
              <a:path w="27940" h="2157729">
                <a:moveTo>
                  <a:pt x="2794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9889"/>
                </a:lnTo>
                <a:close/>
              </a:path>
              <a:path w="27940" h="2157729">
                <a:moveTo>
                  <a:pt x="27940" y="1648459"/>
                </a:moveTo>
                <a:lnTo>
                  <a:pt x="0" y="1648459"/>
                </a:lnTo>
                <a:lnTo>
                  <a:pt x="0" y="1658619"/>
                </a:lnTo>
                <a:lnTo>
                  <a:pt x="27940" y="1658619"/>
                </a:lnTo>
                <a:lnTo>
                  <a:pt x="27940" y="1648459"/>
                </a:lnTo>
                <a:close/>
              </a:path>
              <a:path w="27940" h="2157729">
                <a:moveTo>
                  <a:pt x="2794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640839"/>
                </a:lnTo>
                <a:close/>
              </a:path>
              <a:path w="27940" h="2157729">
                <a:moveTo>
                  <a:pt x="27940" y="1629409"/>
                </a:moveTo>
                <a:lnTo>
                  <a:pt x="0" y="1629409"/>
                </a:lnTo>
                <a:lnTo>
                  <a:pt x="0" y="1639569"/>
                </a:lnTo>
                <a:lnTo>
                  <a:pt x="27940" y="1639569"/>
                </a:lnTo>
                <a:lnTo>
                  <a:pt x="27940" y="1629409"/>
                </a:lnTo>
                <a:close/>
              </a:path>
              <a:path w="27940" h="2157729">
                <a:moveTo>
                  <a:pt x="27940" y="1615439"/>
                </a:moveTo>
                <a:lnTo>
                  <a:pt x="0" y="161543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15439"/>
                </a:lnTo>
                <a:close/>
              </a:path>
              <a:path w="27940" h="2157729">
                <a:moveTo>
                  <a:pt x="27940" y="1604009"/>
                </a:moveTo>
                <a:lnTo>
                  <a:pt x="0" y="1604009"/>
                </a:lnTo>
                <a:lnTo>
                  <a:pt x="0" y="1614169"/>
                </a:lnTo>
                <a:lnTo>
                  <a:pt x="27940" y="1614169"/>
                </a:lnTo>
                <a:lnTo>
                  <a:pt x="27940" y="1604009"/>
                </a:lnTo>
                <a:close/>
              </a:path>
              <a:path w="27940" h="215772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2157729">
                <a:moveTo>
                  <a:pt x="27940" y="1584960"/>
                </a:moveTo>
                <a:lnTo>
                  <a:pt x="0" y="1584960"/>
                </a:lnTo>
                <a:lnTo>
                  <a:pt x="0" y="1595119"/>
                </a:lnTo>
                <a:lnTo>
                  <a:pt x="27940" y="1595119"/>
                </a:lnTo>
                <a:lnTo>
                  <a:pt x="27940" y="1584960"/>
                </a:lnTo>
                <a:close/>
              </a:path>
              <a:path w="27940" h="215772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2157729">
                <a:moveTo>
                  <a:pt x="27940" y="1565909"/>
                </a:moveTo>
                <a:lnTo>
                  <a:pt x="0" y="1565909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09"/>
                </a:lnTo>
                <a:close/>
              </a:path>
              <a:path w="27940" h="215772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2157729">
                <a:moveTo>
                  <a:pt x="27940" y="1546859"/>
                </a:moveTo>
                <a:lnTo>
                  <a:pt x="0" y="1546859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59"/>
                </a:lnTo>
                <a:close/>
              </a:path>
              <a:path w="27940" h="215772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2157729">
                <a:moveTo>
                  <a:pt x="27940" y="1527809"/>
                </a:moveTo>
                <a:lnTo>
                  <a:pt x="0" y="1527809"/>
                </a:lnTo>
                <a:lnTo>
                  <a:pt x="0" y="1537969"/>
                </a:lnTo>
                <a:lnTo>
                  <a:pt x="27940" y="1537969"/>
                </a:lnTo>
                <a:lnTo>
                  <a:pt x="27940" y="1527809"/>
                </a:lnTo>
                <a:close/>
              </a:path>
              <a:path w="27940" h="215772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2157729">
                <a:moveTo>
                  <a:pt x="27940" y="1517649"/>
                </a:moveTo>
                <a:lnTo>
                  <a:pt x="0" y="1517649"/>
                </a:lnTo>
                <a:lnTo>
                  <a:pt x="0" y="1518919"/>
                </a:lnTo>
                <a:lnTo>
                  <a:pt x="27940" y="1518919"/>
                </a:lnTo>
                <a:lnTo>
                  <a:pt x="27940" y="1517649"/>
                </a:lnTo>
                <a:close/>
              </a:path>
              <a:path w="27940" h="2157729">
                <a:moveTo>
                  <a:pt x="27940" y="2087879"/>
                </a:moveTo>
                <a:lnTo>
                  <a:pt x="8890" y="2087879"/>
                </a:lnTo>
                <a:lnTo>
                  <a:pt x="8890" y="2091689"/>
                </a:lnTo>
                <a:lnTo>
                  <a:pt x="10160" y="2091689"/>
                </a:lnTo>
                <a:lnTo>
                  <a:pt x="10160" y="2096769"/>
                </a:lnTo>
                <a:lnTo>
                  <a:pt x="11429" y="2096769"/>
                </a:lnTo>
                <a:lnTo>
                  <a:pt x="11429" y="2101849"/>
                </a:lnTo>
                <a:lnTo>
                  <a:pt x="12700" y="2101849"/>
                </a:lnTo>
                <a:lnTo>
                  <a:pt x="12700" y="2105659"/>
                </a:lnTo>
                <a:lnTo>
                  <a:pt x="13970" y="2105659"/>
                </a:lnTo>
                <a:lnTo>
                  <a:pt x="13970" y="2110739"/>
                </a:lnTo>
                <a:lnTo>
                  <a:pt x="15240" y="2110739"/>
                </a:lnTo>
                <a:lnTo>
                  <a:pt x="15240" y="2115819"/>
                </a:lnTo>
                <a:lnTo>
                  <a:pt x="16510" y="2115819"/>
                </a:lnTo>
                <a:lnTo>
                  <a:pt x="16510" y="2119629"/>
                </a:lnTo>
                <a:lnTo>
                  <a:pt x="17779" y="2119629"/>
                </a:lnTo>
                <a:lnTo>
                  <a:pt x="17779" y="2124709"/>
                </a:lnTo>
                <a:lnTo>
                  <a:pt x="19050" y="2124709"/>
                </a:lnTo>
                <a:lnTo>
                  <a:pt x="19050" y="2129789"/>
                </a:lnTo>
                <a:lnTo>
                  <a:pt x="20320" y="2129789"/>
                </a:lnTo>
                <a:lnTo>
                  <a:pt x="20320" y="2133599"/>
                </a:lnTo>
                <a:lnTo>
                  <a:pt x="21590" y="2133599"/>
                </a:lnTo>
                <a:lnTo>
                  <a:pt x="21590" y="2138679"/>
                </a:lnTo>
                <a:lnTo>
                  <a:pt x="22860" y="2138679"/>
                </a:lnTo>
                <a:lnTo>
                  <a:pt x="22860" y="2143759"/>
                </a:lnTo>
                <a:lnTo>
                  <a:pt x="24129" y="2143759"/>
                </a:lnTo>
                <a:lnTo>
                  <a:pt x="24129" y="2148839"/>
                </a:lnTo>
                <a:lnTo>
                  <a:pt x="25400" y="2148839"/>
                </a:lnTo>
                <a:lnTo>
                  <a:pt x="25400" y="2152649"/>
                </a:lnTo>
                <a:lnTo>
                  <a:pt x="26670" y="2152649"/>
                </a:lnTo>
                <a:lnTo>
                  <a:pt x="26670" y="2157729"/>
                </a:lnTo>
                <a:lnTo>
                  <a:pt x="27940" y="2157729"/>
                </a:lnTo>
                <a:lnTo>
                  <a:pt x="27940" y="2087879"/>
                </a:lnTo>
                <a:close/>
              </a:path>
            </a:pathLst>
          </a:custGeom>
          <a:solidFill>
            <a:srgbClr val="1E3C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230869" y="3329940"/>
            <a:ext cx="26670" cy="2230120"/>
          </a:xfrm>
          <a:custGeom>
            <a:avLst/>
            <a:gdLst/>
            <a:ahLst/>
            <a:cxnLst/>
            <a:rect l="l" t="t" r="r" b="b"/>
            <a:pathLst>
              <a:path w="26670" h="2230120">
                <a:moveTo>
                  <a:pt x="2031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2230120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30120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30120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30120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30120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30120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30120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30120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30120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30120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30120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30120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30120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30120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30120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30120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30120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30120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30120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30120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30120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30120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30120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30120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30120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30120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30120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30120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30120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30120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30120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30120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3012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30120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30120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30120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30120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30120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30120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30120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30120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30120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30120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30120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30120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30120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30120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30120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30120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30120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30120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301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30120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301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30120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301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30120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301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30120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301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30120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30120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3012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30120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3012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301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3012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30120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3012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30120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3012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30120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30120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30120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30120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30120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30120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30120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30120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30120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30120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30120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30120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30120">
                <a:moveTo>
                  <a:pt x="26670" y="2062480"/>
                </a:moveTo>
                <a:lnTo>
                  <a:pt x="0" y="2062480"/>
                </a:lnTo>
                <a:lnTo>
                  <a:pt x="0" y="2137410"/>
                </a:lnTo>
                <a:lnTo>
                  <a:pt x="1270" y="2137410"/>
                </a:lnTo>
                <a:lnTo>
                  <a:pt x="1270" y="2141220"/>
                </a:lnTo>
                <a:lnTo>
                  <a:pt x="2539" y="2141220"/>
                </a:lnTo>
                <a:lnTo>
                  <a:pt x="2539" y="2146300"/>
                </a:lnTo>
                <a:lnTo>
                  <a:pt x="3809" y="2146300"/>
                </a:lnTo>
                <a:lnTo>
                  <a:pt x="3809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30120">
                <a:moveTo>
                  <a:pt x="26670" y="2217420"/>
                </a:moveTo>
                <a:lnTo>
                  <a:pt x="22859" y="2217420"/>
                </a:lnTo>
                <a:lnTo>
                  <a:pt x="22859" y="2221230"/>
                </a:lnTo>
                <a:lnTo>
                  <a:pt x="24129" y="2221230"/>
                </a:lnTo>
                <a:lnTo>
                  <a:pt x="24129" y="2227580"/>
                </a:lnTo>
                <a:lnTo>
                  <a:pt x="25400" y="2227580"/>
                </a:lnTo>
                <a:lnTo>
                  <a:pt x="25400" y="2230120"/>
                </a:lnTo>
                <a:lnTo>
                  <a:pt x="26670" y="2230120"/>
                </a:lnTo>
                <a:lnTo>
                  <a:pt x="26670" y="2217420"/>
                </a:lnTo>
                <a:close/>
              </a:path>
              <a:path w="26670" h="2230120">
                <a:moveTo>
                  <a:pt x="26670" y="2198370"/>
                </a:moveTo>
                <a:lnTo>
                  <a:pt x="17779" y="2198370"/>
                </a:lnTo>
                <a:lnTo>
                  <a:pt x="17779" y="2202180"/>
                </a:lnTo>
                <a:lnTo>
                  <a:pt x="19050" y="2202180"/>
                </a:lnTo>
                <a:lnTo>
                  <a:pt x="19050" y="2208530"/>
                </a:lnTo>
                <a:lnTo>
                  <a:pt x="20320" y="2208530"/>
                </a:lnTo>
                <a:lnTo>
                  <a:pt x="20320" y="2213610"/>
                </a:lnTo>
                <a:lnTo>
                  <a:pt x="21589" y="2213610"/>
                </a:lnTo>
                <a:lnTo>
                  <a:pt x="21589" y="2217420"/>
                </a:lnTo>
                <a:lnTo>
                  <a:pt x="22859" y="2217420"/>
                </a:lnTo>
                <a:lnTo>
                  <a:pt x="2285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30120">
                <a:moveTo>
                  <a:pt x="26670" y="2175510"/>
                </a:moveTo>
                <a:lnTo>
                  <a:pt x="11429" y="2175510"/>
                </a:lnTo>
                <a:lnTo>
                  <a:pt x="11429" y="2179320"/>
                </a:lnTo>
                <a:lnTo>
                  <a:pt x="12700" y="2179320"/>
                </a:lnTo>
                <a:lnTo>
                  <a:pt x="12700" y="2183130"/>
                </a:lnTo>
                <a:lnTo>
                  <a:pt x="13970" y="2183130"/>
                </a:lnTo>
                <a:lnTo>
                  <a:pt x="13970" y="2189480"/>
                </a:lnTo>
                <a:lnTo>
                  <a:pt x="15239" y="2189480"/>
                </a:lnTo>
                <a:lnTo>
                  <a:pt x="15239" y="2194560"/>
                </a:lnTo>
                <a:lnTo>
                  <a:pt x="16509" y="2194560"/>
                </a:lnTo>
                <a:lnTo>
                  <a:pt x="16509" y="2198370"/>
                </a:lnTo>
                <a:lnTo>
                  <a:pt x="17779" y="2198370"/>
                </a:lnTo>
                <a:lnTo>
                  <a:pt x="1777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30120">
                <a:moveTo>
                  <a:pt x="26670" y="2156460"/>
                </a:moveTo>
                <a:lnTo>
                  <a:pt x="6350" y="2156460"/>
                </a:lnTo>
                <a:lnTo>
                  <a:pt x="6350" y="2160270"/>
                </a:lnTo>
                <a:lnTo>
                  <a:pt x="7620" y="2160270"/>
                </a:lnTo>
                <a:lnTo>
                  <a:pt x="7620" y="2166620"/>
                </a:lnTo>
                <a:lnTo>
                  <a:pt x="8889" y="2166620"/>
                </a:lnTo>
                <a:lnTo>
                  <a:pt x="8889" y="2170430"/>
                </a:lnTo>
                <a:lnTo>
                  <a:pt x="10159" y="2170430"/>
                </a:lnTo>
                <a:lnTo>
                  <a:pt x="10159" y="2175510"/>
                </a:lnTo>
                <a:lnTo>
                  <a:pt x="11429" y="2175510"/>
                </a:lnTo>
                <a:lnTo>
                  <a:pt x="1142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30120">
                <a:moveTo>
                  <a:pt x="26670" y="2152650"/>
                </a:moveTo>
                <a:lnTo>
                  <a:pt x="5079" y="2152650"/>
                </a:lnTo>
                <a:lnTo>
                  <a:pt x="5079" y="2156460"/>
                </a:lnTo>
                <a:lnTo>
                  <a:pt x="6350" y="2156460"/>
                </a:lnTo>
                <a:lnTo>
                  <a:pt x="635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257540" y="3342640"/>
            <a:ext cx="163829" cy="35026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421369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7779" y="0"/>
                </a:moveTo>
                <a:lnTo>
                  <a:pt x="0" y="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3401059">
                <a:moveTo>
                  <a:pt x="2793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3401059">
                <a:moveTo>
                  <a:pt x="27939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77800"/>
                </a:lnTo>
                <a:close/>
              </a:path>
              <a:path w="27940" h="3401059">
                <a:moveTo>
                  <a:pt x="2793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196850"/>
                </a:lnTo>
                <a:close/>
              </a:path>
              <a:path w="27940" h="34010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401059">
                <a:moveTo>
                  <a:pt x="27939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22250"/>
                </a:lnTo>
                <a:close/>
              </a:path>
              <a:path w="27940" h="3401059">
                <a:moveTo>
                  <a:pt x="27939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254000"/>
                </a:lnTo>
                <a:close/>
              </a:path>
              <a:path w="27940" h="3401059">
                <a:moveTo>
                  <a:pt x="27939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39" y="273050"/>
                </a:lnTo>
                <a:lnTo>
                  <a:pt x="27939" y="260350"/>
                </a:lnTo>
                <a:close/>
              </a:path>
              <a:path w="27940" h="3401059">
                <a:moveTo>
                  <a:pt x="27939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39" y="279399"/>
                </a:lnTo>
                <a:lnTo>
                  <a:pt x="27939" y="273050"/>
                </a:lnTo>
                <a:close/>
              </a:path>
              <a:path w="27940" h="3401059">
                <a:moveTo>
                  <a:pt x="27939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79400"/>
                </a:lnTo>
                <a:close/>
              </a:path>
              <a:path w="27940" h="3401059">
                <a:moveTo>
                  <a:pt x="27939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292100"/>
                </a:lnTo>
                <a:close/>
              </a:path>
              <a:path w="27940" h="3401059">
                <a:moveTo>
                  <a:pt x="27939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17500"/>
                </a:lnTo>
                <a:close/>
              </a:path>
              <a:path w="27940" h="3401059">
                <a:moveTo>
                  <a:pt x="27939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387350"/>
                </a:lnTo>
                <a:close/>
              </a:path>
              <a:path w="27940" h="3401059">
                <a:moveTo>
                  <a:pt x="27939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425450"/>
                </a:lnTo>
                <a:close/>
              </a:path>
              <a:path w="27940" h="3401059">
                <a:moveTo>
                  <a:pt x="27939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30530"/>
                </a:lnTo>
                <a:close/>
              </a:path>
              <a:path w="27940" h="3401059">
                <a:moveTo>
                  <a:pt x="27939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39" y="443229"/>
                </a:lnTo>
                <a:lnTo>
                  <a:pt x="27939" y="436880"/>
                </a:lnTo>
                <a:close/>
              </a:path>
              <a:path w="27940" h="3401059">
                <a:moveTo>
                  <a:pt x="27939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3230"/>
                </a:lnTo>
                <a:close/>
              </a:path>
              <a:path w="27940" h="3401059">
                <a:moveTo>
                  <a:pt x="27939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39" y="487680"/>
                </a:lnTo>
                <a:lnTo>
                  <a:pt x="27939" y="469900"/>
                </a:lnTo>
                <a:close/>
              </a:path>
              <a:path w="27940" h="3401059">
                <a:moveTo>
                  <a:pt x="27939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7680"/>
                </a:lnTo>
                <a:close/>
              </a:path>
              <a:path w="27940" h="3401059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3401059">
                <a:moveTo>
                  <a:pt x="27939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8000"/>
                </a:lnTo>
                <a:close/>
              </a:path>
              <a:path w="27940" h="3401059">
                <a:moveTo>
                  <a:pt x="27939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14350"/>
                </a:lnTo>
                <a:close/>
              </a:path>
              <a:path w="27940" h="3401059">
                <a:moveTo>
                  <a:pt x="27939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39" y="565150"/>
                </a:lnTo>
                <a:lnTo>
                  <a:pt x="27939" y="557530"/>
                </a:lnTo>
                <a:close/>
              </a:path>
              <a:path w="27940" h="3401059">
                <a:moveTo>
                  <a:pt x="27939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65150"/>
                </a:lnTo>
                <a:close/>
              </a:path>
              <a:path w="27940" h="3401059">
                <a:moveTo>
                  <a:pt x="27939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39" y="608330"/>
                </a:lnTo>
                <a:lnTo>
                  <a:pt x="27939" y="571500"/>
                </a:lnTo>
                <a:close/>
              </a:path>
              <a:path w="27940" h="3401059">
                <a:moveTo>
                  <a:pt x="27939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39" y="614679"/>
                </a:lnTo>
                <a:lnTo>
                  <a:pt x="27939" y="608330"/>
                </a:lnTo>
                <a:close/>
              </a:path>
              <a:path w="27940" h="3401059">
                <a:moveTo>
                  <a:pt x="27939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14680"/>
                </a:lnTo>
                <a:close/>
              </a:path>
              <a:path w="27940" h="3401059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3401059">
                <a:moveTo>
                  <a:pt x="2793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2780"/>
                </a:lnTo>
                <a:close/>
              </a:path>
              <a:path w="27940" h="3401059">
                <a:moveTo>
                  <a:pt x="27939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60400"/>
                </a:lnTo>
                <a:close/>
              </a:path>
              <a:path w="27940" h="3401059">
                <a:moveTo>
                  <a:pt x="27939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98500"/>
                </a:lnTo>
                <a:close/>
              </a:path>
              <a:path w="27940" h="3401059">
                <a:moveTo>
                  <a:pt x="27939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03580"/>
                </a:lnTo>
                <a:close/>
              </a:path>
              <a:path w="27940" h="3401059">
                <a:moveTo>
                  <a:pt x="27939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39" y="798830"/>
                </a:lnTo>
                <a:lnTo>
                  <a:pt x="27939" y="728980"/>
                </a:lnTo>
                <a:close/>
              </a:path>
              <a:path w="27940" h="3401059">
                <a:moveTo>
                  <a:pt x="27939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98830"/>
                </a:lnTo>
                <a:close/>
              </a:path>
              <a:path w="27940" h="3401059">
                <a:moveTo>
                  <a:pt x="27939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39" y="812800"/>
                </a:lnTo>
                <a:lnTo>
                  <a:pt x="27939" y="805180"/>
                </a:lnTo>
                <a:close/>
              </a:path>
              <a:path w="27940" h="3401059">
                <a:moveTo>
                  <a:pt x="27939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812800"/>
                </a:lnTo>
                <a:close/>
              </a:path>
              <a:path w="27940" h="3401059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3401059">
                <a:moveTo>
                  <a:pt x="27939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50900"/>
                </a:lnTo>
                <a:close/>
              </a:path>
              <a:path w="27940" h="3401059">
                <a:moveTo>
                  <a:pt x="27939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927100"/>
                </a:lnTo>
                <a:close/>
              </a:path>
              <a:path w="27940" h="3401059">
                <a:moveTo>
                  <a:pt x="27939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39" y="1097280"/>
                </a:lnTo>
                <a:lnTo>
                  <a:pt x="27939" y="1073150"/>
                </a:lnTo>
                <a:close/>
              </a:path>
              <a:path w="27940" h="3401059">
                <a:moveTo>
                  <a:pt x="27939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39" y="1149350"/>
                </a:lnTo>
                <a:lnTo>
                  <a:pt x="27939" y="1097280"/>
                </a:lnTo>
                <a:close/>
              </a:path>
              <a:path w="27940" h="3401059">
                <a:moveTo>
                  <a:pt x="27939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49350"/>
                </a:lnTo>
                <a:close/>
              </a:path>
              <a:path w="27940" h="3401059">
                <a:moveTo>
                  <a:pt x="27939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67130"/>
                </a:lnTo>
                <a:close/>
              </a:path>
              <a:path w="27940" h="3401059">
                <a:moveTo>
                  <a:pt x="27939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9830"/>
                </a:lnTo>
                <a:close/>
              </a:path>
              <a:path w="27940" h="3401059">
                <a:moveTo>
                  <a:pt x="27939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39" y="1236980"/>
                </a:lnTo>
                <a:lnTo>
                  <a:pt x="27939" y="1206500"/>
                </a:lnTo>
                <a:close/>
              </a:path>
              <a:path w="27940" h="3401059">
                <a:moveTo>
                  <a:pt x="27939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39" y="1243330"/>
                </a:lnTo>
                <a:lnTo>
                  <a:pt x="27939" y="1236980"/>
                </a:lnTo>
                <a:close/>
              </a:path>
              <a:path w="27940" h="3401059">
                <a:moveTo>
                  <a:pt x="27939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43330"/>
                </a:lnTo>
                <a:close/>
              </a:path>
              <a:path w="27940" h="3401059">
                <a:moveTo>
                  <a:pt x="27939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49680"/>
                </a:lnTo>
                <a:close/>
              </a:path>
              <a:path w="27940" h="3401059">
                <a:moveTo>
                  <a:pt x="27939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39" y="1306830"/>
                </a:lnTo>
                <a:lnTo>
                  <a:pt x="27939" y="1282700"/>
                </a:lnTo>
                <a:close/>
              </a:path>
              <a:path w="27940" h="3401059">
                <a:moveTo>
                  <a:pt x="27939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39" y="1358900"/>
                </a:lnTo>
                <a:lnTo>
                  <a:pt x="27939" y="1306830"/>
                </a:lnTo>
                <a:close/>
              </a:path>
              <a:path w="27940" h="3401059">
                <a:moveTo>
                  <a:pt x="27939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39" y="1376680"/>
                </a:lnTo>
                <a:lnTo>
                  <a:pt x="27939" y="1358900"/>
                </a:lnTo>
                <a:close/>
              </a:path>
              <a:path w="27940" h="3401059">
                <a:moveTo>
                  <a:pt x="27939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39" y="1948180"/>
                </a:lnTo>
                <a:lnTo>
                  <a:pt x="27939" y="1680210"/>
                </a:lnTo>
                <a:close/>
              </a:path>
              <a:path w="27940" h="3401059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3401059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3401059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3401059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3401059">
                <a:moveTo>
                  <a:pt x="27939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89"/>
                </a:lnTo>
                <a:close/>
              </a:path>
              <a:path w="27940" h="3401059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3401059">
                <a:moveTo>
                  <a:pt x="27939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39" y="1621789"/>
                </a:lnTo>
                <a:lnTo>
                  <a:pt x="27939" y="1615439"/>
                </a:lnTo>
                <a:close/>
              </a:path>
              <a:path w="27940" h="3401059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34010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4010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401059">
                <a:moveTo>
                  <a:pt x="27939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40"/>
                </a:lnTo>
                <a:close/>
              </a:path>
              <a:path w="27940" h="34010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401059">
                <a:moveTo>
                  <a:pt x="27939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90"/>
                </a:lnTo>
                <a:close/>
              </a:path>
              <a:path w="27940" h="34010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4010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4010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4010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4010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4010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4010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401059">
                <a:moveTo>
                  <a:pt x="27939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75739"/>
                </a:lnTo>
                <a:close/>
              </a:path>
              <a:path w="27940" h="3401059">
                <a:moveTo>
                  <a:pt x="27939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39" y="1474470"/>
                </a:lnTo>
                <a:lnTo>
                  <a:pt x="27939" y="1464310"/>
                </a:lnTo>
                <a:close/>
              </a:path>
              <a:path w="27940" h="3401059">
                <a:moveTo>
                  <a:pt x="27939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39" y="1463040"/>
                </a:lnTo>
                <a:lnTo>
                  <a:pt x="27939" y="1456690"/>
                </a:lnTo>
                <a:close/>
              </a:path>
              <a:path w="27940" h="3401059">
                <a:moveTo>
                  <a:pt x="27939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39" y="1455420"/>
                </a:lnTo>
                <a:lnTo>
                  <a:pt x="27939" y="1445260"/>
                </a:lnTo>
                <a:close/>
              </a:path>
              <a:path w="27940" h="3401059">
                <a:moveTo>
                  <a:pt x="27939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39" y="1443989"/>
                </a:lnTo>
                <a:lnTo>
                  <a:pt x="27939" y="1437640"/>
                </a:lnTo>
                <a:close/>
              </a:path>
              <a:path w="27940" h="3401059">
                <a:moveTo>
                  <a:pt x="27939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39" y="1436370"/>
                </a:lnTo>
                <a:lnTo>
                  <a:pt x="27939" y="1426210"/>
                </a:lnTo>
                <a:close/>
              </a:path>
              <a:path w="27940" h="3401059">
                <a:moveTo>
                  <a:pt x="27939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39" y="1424939"/>
                </a:lnTo>
                <a:lnTo>
                  <a:pt x="27939" y="1418590"/>
                </a:lnTo>
                <a:close/>
              </a:path>
              <a:path w="27940" h="3401059">
                <a:moveTo>
                  <a:pt x="27939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39" y="1417320"/>
                </a:lnTo>
                <a:lnTo>
                  <a:pt x="27939" y="1407160"/>
                </a:lnTo>
                <a:close/>
              </a:path>
              <a:path w="27940" h="3401059">
                <a:moveTo>
                  <a:pt x="27939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39" y="1405890"/>
                </a:lnTo>
                <a:lnTo>
                  <a:pt x="27939" y="1399539"/>
                </a:lnTo>
                <a:close/>
              </a:path>
              <a:path w="27940" h="34010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401059">
                <a:moveTo>
                  <a:pt x="27939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89"/>
                </a:lnTo>
                <a:close/>
              </a:path>
              <a:path w="27940" h="3401059">
                <a:moveTo>
                  <a:pt x="27939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77950"/>
                </a:lnTo>
                <a:close/>
              </a:path>
              <a:path w="27940" h="3401059">
                <a:moveTo>
                  <a:pt x="27939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39" y="2037080"/>
                </a:lnTo>
                <a:lnTo>
                  <a:pt x="27939" y="1948180"/>
                </a:lnTo>
                <a:close/>
              </a:path>
              <a:path w="27940" h="3401059">
                <a:moveTo>
                  <a:pt x="27939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39" y="2557780"/>
                </a:lnTo>
                <a:lnTo>
                  <a:pt x="27939" y="2550160"/>
                </a:lnTo>
                <a:close/>
              </a:path>
              <a:path w="27940" h="3401059">
                <a:moveTo>
                  <a:pt x="27939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39" y="2548890"/>
                </a:lnTo>
                <a:lnTo>
                  <a:pt x="27939" y="2122170"/>
                </a:lnTo>
                <a:close/>
              </a:path>
              <a:path w="27940" h="3401059">
                <a:moveTo>
                  <a:pt x="27939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39" y="2120900"/>
                </a:lnTo>
                <a:lnTo>
                  <a:pt x="27939" y="2103120"/>
                </a:lnTo>
                <a:close/>
              </a:path>
              <a:path w="27940" h="3401059">
                <a:moveTo>
                  <a:pt x="27939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39" y="2101850"/>
                </a:lnTo>
                <a:lnTo>
                  <a:pt x="27939" y="2084070"/>
                </a:lnTo>
                <a:close/>
              </a:path>
              <a:path w="27940" h="3401059">
                <a:moveTo>
                  <a:pt x="27939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39" y="2082800"/>
                </a:lnTo>
                <a:lnTo>
                  <a:pt x="27939" y="2061210"/>
                </a:lnTo>
                <a:close/>
              </a:path>
              <a:path w="27940" h="3401059">
                <a:moveTo>
                  <a:pt x="27939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39" y="2059939"/>
                </a:lnTo>
                <a:lnTo>
                  <a:pt x="27939" y="2042160"/>
                </a:lnTo>
                <a:close/>
              </a:path>
              <a:path w="27940" h="3401059">
                <a:moveTo>
                  <a:pt x="27939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39" y="2040889"/>
                </a:lnTo>
                <a:lnTo>
                  <a:pt x="27939" y="2038350"/>
                </a:lnTo>
                <a:close/>
              </a:path>
              <a:path w="27940" h="3401059">
                <a:moveTo>
                  <a:pt x="27939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39" y="2733040"/>
                </a:lnTo>
                <a:lnTo>
                  <a:pt x="27939" y="2557780"/>
                </a:lnTo>
                <a:close/>
              </a:path>
              <a:path w="27940" h="3401059">
                <a:moveTo>
                  <a:pt x="27939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39" y="3401060"/>
                </a:lnTo>
                <a:lnTo>
                  <a:pt x="27939" y="2733040"/>
                </a:lnTo>
                <a:close/>
              </a:path>
            </a:pathLst>
          </a:custGeom>
          <a:solidFill>
            <a:srgbClr val="1D39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449309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10159" y="0"/>
                </a:moveTo>
                <a:lnTo>
                  <a:pt x="0" y="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388359">
                <a:moveTo>
                  <a:pt x="2667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3388359">
                <a:moveTo>
                  <a:pt x="26670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65100"/>
                </a:lnTo>
                <a:close/>
              </a:path>
              <a:path w="26670" h="3388359">
                <a:moveTo>
                  <a:pt x="2667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70" y="196850"/>
                </a:lnTo>
                <a:lnTo>
                  <a:pt x="26670" y="184150"/>
                </a:lnTo>
                <a:close/>
              </a:path>
              <a:path w="26670" h="3388359">
                <a:moveTo>
                  <a:pt x="2667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70" y="209550"/>
                </a:lnTo>
                <a:lnTo>
                  <a:pt x="26670" y="196850"/>
                </a:lnTo>
                <a:close/>
              </a:path>
              <a:path w="26670" h="3388359">
                <a:moveTo>
                  <a:pt x="26670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9550"/>
                </a:lnTo>
                <a:close/>
              </a:path>
              <a:path w="26670" h="3388359">
                <a:moveTo>
                  <a:pt x="2667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70" y="247650"/>
                </a:lnTo>
                <a:lnTo>
                  <a:pt x="26670" y="241300"/>
                </a:lnTo>
                <a:close/>
              </a:path>
              <a:path w="26670" h="3388359">
                <a:moveTo>
                  <a:pt x="26670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70" y="260350"/>
                </a:lnTo>
                <a:lnTo>
                  <a:pt x="26670" y="247650"/>
                </a:lnTo>
                <a:close/>
              </a:path>
              <a:path w="26670" h="338835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388359">
                <a:moveTo>
                  <a:pt x="26670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3388359">
                <a:moveTo>
                  <a:pt x="26670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3388359">
                <a:moveTo>
                  <a:pt x="26670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04800"/>
                </a:lnTo>
                <a:close/>
              </a:path>
              <a:path w="26670" h="3388359">
                <a:moveTo>
                  <a:pt x="26670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74650"/>
                </a:lnTo>
                <a:close/>
              </a:path>
              <a:path w="26670" h="3388359">
                <a:moveTo>
                  <a:pt x="26670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70" y="417830"/>
                </a:lnTo>
                <a:lnTo>
                  <a:pt x="26670" y="412750"/>
                </a:lnTo>
                <a:close/>
              </a:path>
              <a:path w="26670" h="3388359">
                <a:moveTo>
                  <a:pt x="26670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70" y="424180"/>
                </a:lnTo>
                <a:lnTo>
                  <a:pt x="26670" y="417830"/>
                </a:lnTo>
                <a:close/>
              </a:path>
              <a:path w="26670" h="3388359">
                <a:moveTo>
                  <a:pt x="2667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70" y="430529"/>
                </a:lnTo>
                <a:lnTo>
                  <a:pt x="26670" y="424180"/>
                </a:lnTo>
                <a:close/>
              </a:path>
              <a:path w="26670" h="3388359">
                <a:moveTo>
                  <a:pt x="26670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0530"/>
                </a:lnTo>
                <a:close/>
              </a:path>
              <a:path w="26670" h="3388359">
                <a:moveTo>
                  <a:pt x="26670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70" y="474980"/>
                </a:lnTo>
                <a:lnTo>
                  <a:pt x="26670" y="457200"/>
                </a:lnTo>
                <a:close/>
              </a:path>
              <a:path w="26670" h="3388359">
                <a:moveTo>
                  <a:pt x="26670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4980"/>
                </a:lnTo>
                <a:close/>
              </a:path>
              <a:path w="26670" h="338835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3388359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3388359">
                <a:moveTo>
                  <a:pt x="26670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01650"/>
                </a:lnTo>
                <a:close/>
              </a:path>
              <a:path w="26670" h="3388359">
                <a:moveTo>
                  <a:pt x="26670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4830"/>
                </a:lnTo>
                <a:close/>
              </a:path>
              <a:path w="26670" h="3388359">
                <a:moveTo>
                  <a:pt x="26670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52450"/>
                </a:lnTo>
                <a:close/>
              </a:path>
              <a:path w="26670" h="3388359">
                <a:moveTo>
                  <a:pt x="26670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58800"/>
                </a:lnTo>
                <a:close/>
              </a:path>
              <a:path w="26670" h="3388359">
                <a:moveTo>
                  <a:pt x="26670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70" y="601979"/>
                </a:lnTo>
                <a:lnTo>
                  <a:pt x="26670" y="595630"/>
                </a:lnTo>
                <a:close/>
              </a:path>
              <a:path w="26670" h="3388359">
                <a:moveTo>
                  <a:pt x="26670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01980"/>
                </a:lnTo>
                <a:close/>
              </a:path>
              <a:path w="26670" h="338835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3388359">
                <a:moveTo>
                  <a:pt x="26670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80"/>
                </a:lnTo>
                <a:close/>
              </a:path>
              <a:path w="26670" h="3388359">
                <a:moveTo>
                  <a:pt x="26670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3388359">
                <a:moveTo>
                  <a:pt x="26670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5800"/>
                </a:lnTo>
                <a:close/>
              </a:path>
              <a:path w="26670" h="3388359">
                <a:moveTo>
                  <a:pt x="26670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70" y="716280"/>
                </a:lnTo>
                <a:lnTo>
                  <a:pt x="26670" y="690880"/>
                </a:lnTo>
                <a:close/>
              </a:path>
              <a:path w="26670" h="3388359">
                <a:moveTo>
                  <a:pt x="26670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16280"/>
                </a:lnTo>
                <a:close/>
              </a:path>
              <a:path w="26670" h="3388359">
                <a:moveTo>
                  <a:pt x="2667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86130"/>
                </a:lnTo>
                <a:close/>
              </a:path>
              <a:path w="26670" h="3388359">
                <a:moveTo>
                  <a:pt x="26670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92480"/>
                </a:lnTo>
                <a:close/>
              </a:path>
              <a:path w="26670" h="3388359">
                <a:moveTo>
                  <a:pt x="26670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0100"/>
                </a:lnTo>
                <a:close/>
              </a:path>
              <a:path w="26670" h="3388359">
                <a:moveTo>
                  <a:pt x="26670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1530"/>
                </a:lnTo>
                <a:close/>
              </a:path>
              <a:path w="26670" h="3388359">
                <a:moveTo>
                  <a:pt x="26670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38200"/>
                </a:lnTo>
                <a:close/>
              </a:path>
              <a:path w="26670" h="3388359">
                <a:moveTo>
                  <a:pt x="26670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70" y="1060450"/>
                </a:lnTo>
                <a:lnTo>
                  <a:pt x="26670" y="914400"/>
                </a:lnTo>
                <a:close/>
              </a:path>
              <a:path w="26670" h="3388359">
                <a:moveTo>
                  <a:pt x="26670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60450"/>
                </a:lnTo>
                <a:close/>
              </a:path>
              <a:path w="26670" h="3388359">
                <a:moveTo>
                  <a:pt x="26670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70" y="1136650"/>
                </a:lnTo>
                <a:lnTo>
                  <a:pt x="26670" y="1084580"/>
                </a:lnTo>
                <a:close/>
              </a:path>
              <a:path w="26670" h="3388359">
                <a:moveTo>
                  <a:pt x="26670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36650"/>
                </a:lnTo>
                <a:close/>
              </a:path>
              <a:path w="26670" h="3388359">
                <a:moveTo>
                  <a:pt x="26670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4430"/>
                </a:lnTo>
                <a:close/>
              </a:path>
              <a:path w="26670" h="338835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3388359">
                <a:moveTo>
                  <a:pt x="26670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70" y="1224280"/>
                </a:lnTo>
                <a:lnTo>
                  <a:pt x="26670" y="1193800"/>
                </a:lnTo>
                <a:close/>
              </a:path>
              <a:path w="26670" h="3388359">
                <a:moveTo>
                  <a:pt x="26670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3388359">
                <a:moveTo>
                  <a:pt x="26670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70" y="1236980"/>
                </a:lnTo>
                <a:lnTo>
                  <a:pt x="26670" y="1230630"/>
                </a:lnTo>
                <a:close/>
              </a:path>
              <a:path w="26670" h="3388359">
                <a:moveTo>
                  <a:pt x="26670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236980"/>
                </a:lnTo>
                <a:close/>
              </a:path>
              <a:path w="26670" h="3388359">
                <a:moveTo>
                  <a:pt x="26670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70000"/>
                </a:lnTo>
                <a:close/>
              </a:path>
              <a:path w="26670" h="3388359">
                <a:moveTo>
                  <a:pt x="26670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70" y="1346200"/>
                </a:lnTo>
                <a:lnTo>
                  <a:pt x="26670" y="1294130"/>
                </a:lnTo>
                <a:close/>
              </a:path>
              <a:path w="26670" h="3388359">
                <a:moveTo>
                  <a:pt x="26670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46200"/>
                </a:lnTo>
                <a:close/>
              </a:path>
              <a:path w="26670" h="3388359">
                <a:moveTo>
                  <a:pt x="26670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667510"/>
                </a:lnTo>
                <a:close/>
              </a:path>
              <a:path w="26670" h="3388359">
                <a:moveTo>
                  <a:pt x="2667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70" y="1666239"/>
                </a:lnTo>
                <a:lnTo>
                  <a:pt x="26670" y="1659889"/>
                </a:lnTo>
                <a:close/>
              </a:path>
              <a:path w="26670" h="338835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3388359">
                <a:moveTo>
                  <a:pt x="2667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338835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3388359">
                <a:moveTo>
                  <a:pt x="2667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89"/>
                </a:lnTo>
                <a:close/>
              </a:path>
              <a:path w="26670" h="338835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3388359">
                <a:moveTo>
                  <a:pt x="2667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39"/>
                </a:lnTo>
                <a:close/>
              </a:path>
              <a:path w="26670" h="338835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3388359">
                <a:moveTo>
                  <a:pt x="2667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89"/>
                </a:lnTo>
                <a:close/>
              </a:path>
              <a:path w="26670" h="338835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3388359">
                <a:moveTo>
                  <a:pt x="2667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70" y="1570989"/>
                </a:lnTo>
                <a:lnTo>
                  <a:pt x="26670" y="1564640"/>
                </a:lnTo>
                <a:close/>
              </a:path>
              <a:path w="26670" h="338835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3388359">
                <a:moveTo>
                  <a:pt x="2667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70" y="1551939"/>
                </a:lnTo>
                <a:lnTo>
                  <a:pt x="26670" y="1545590"/>
                </a:lnTo>
                <a:close/>
              </a:path>
              <a:path w="26670" h="3388359">
                <a:moveTo>
                  <a:pt x="2667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34160"/>
                </a:lnTo>
                <a:close/>
              </a:path>
              <a:path w="26670" h="3388359">
                <a:moveTo>
                  <a:pt x="2667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70" y="1532889"/>
                </a:lnTo>
                <a:lnTo>
                  <a:pt x="26670" y="1526539"/>
                </a:lnTo>
                <a:close/>
              </a:path>
              <a:path w="26670" h="3388359">
                <a:moveTo>
                  <a:pt x="2667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70" y="1525270"/>
                </a:lnTo>
                <a:lnTo>
                  <a:pt x="26670" y="1515110"/>
                </a:lnTo>
                <a:close/>
              </a:path>
              <a:path w="26670" h="3388359">
                <a:moveTo>
                  <a:pt x="2667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70" y="1513839"/>
                </a:lnTo>
                <a:lnTo>
                  <a:pt x="26670" y="1507489"/>
                </a:lnTo>
                <a:close/>
              </a:path>
              <a:path w="26670" h="3388359">
                <a:moveTo>
                  <a:pt x="2667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70" y="1506220"/>
                </a:lnTo>
                <a:lnTo>
                  <a:pt x="26670" y="1496060"/>
                </a:lnTo>
                <a:close/>
              </a:path>
              <a:path w="26670" h="3388359">
                <a:moveTo>
                  <a:pt x="26670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8440"/>
                </a:lnTo>
                <a:close/>
              </a:path>
              <a:path w="26670" h="3388359">
                <a:moveTo>
                  <a:pt x="2667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70" y="1487170"/>
                </a:lnTo>
                <a:lnTo>
                  <a:pt x="26670" y="1477010"/>
                </a:lnTo>
                <a:close/>
              </a:path>
              <a:path w="26670" h="3388359">
                <a:moveTo>
                  <a:pt x="26670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70" y="1475739"/>
                </a:lnTo>
                <a:lnTo>
                  <a:pt x="26670" y="1463039"/>
                </a:lnTo>
                <a:close/>
              </a:path>
              <a:path w="26670" h="33883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88359">
                <a:moveTo>
                  <a:pt x="26670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70" y="1450340"/>
                </a:lnTo>
                <a:lnTo>
                  <a:pt x="26670" y="1443990"/>
                </a:lnTo>
                <a:close/>
              </a:path>
              <a:path w="26670" h="33883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388359">
                <a:moveTo>
                  <a:pt x="2667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40"/>
                </a:lnTo>
                <a:close/>
              </a:path>
              <a:path w="26670" h="33883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388359">
                <a:moveTo>
                  <a:pt x="26670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90"/>
                </a:lnTo>
                <a:close/>
              </a:path>
              <a:path w="26670" h="33883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388359">
                <a:moveTo>
                  <a:pt x="26670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70" y="1393190"/>
                </a:lnTo>
                <a:lnTo>
                  <a:pt x="26670" y="1386839"/>
                </a:lnTo>
                <a:close/>
              </a:path>
              <a:path w="26670" h="33883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388359">
                <a:moveTo>
                  <a:pt x="26670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70" y="1374140"/>
                </a:lnTo>
                <a:lnTo>
                  <a:pt x="26670" y="1367789"/>
                </a:lnTo>
                <a:close/>
              </a:path>
              <a:path w="26670" h="3388359">
                <a:moveTo>
                  <a:pt x="26670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70" y="1366520"/>
                </a:lnTo>
                <a:lnTo>
                  <a:pt x="26670" y="1365250"/>
                </a:lnTo>
                <a:close/>
              </a:path>
              <a:path w="26670" h="3388359">
                <a:moveTo>
                  <a:pt x="26670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70" y="2024380"/>
                </a:lnTo>
                <a:lnTo>
                  <a:pt x="26670" y="1935480"/>
                </a:lnTo>
                <a:close/>
              </a:path>
              <a:path w="26670" h="3388359">
                <a:moveTo>
                  <a:pt x="26670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70" y="2545080"/>
                </a:lnTo>
                <a:lnTo>
                  <a:pt x="26670" y="2537460"/>
                </a:lnTo>
                <a:close/>
              </a:path>
              <a:path w="26670" h="3388359">
                <a:moveTo>
                  <a:pt x="26670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70" y="2536190"/>
                </a:lnTo>
                <a:lnTo>
                  <a:pt x="26670" y="2109470"/>
                </a:lnTo>
                <a:close/>
              </a:path>
              <a:path w="26670" h="3388359">
                <a:moveTo>
                  <a:pt x="26670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70" y="2108200"/>
                </a:lnTo>
                <a:lnTo>
                  <a:pt x="26670" y="2090420"/>
                </a:lnTo>
                <a:close/>
              </a:path>
              <a:path w="26670" h="3388359">
                <a:moveTo>
                  <a:pt x="26670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70" y="2089150"/>
                </a:lnTo>
                <a:lnTo>
                  <a:pt x="26670" y="2071370"/>
                </a:lnTo>
                <a:close/>
              </a:path>
              <a:path w="26670" h="3388359">
                <a:moveTo>
                  <a:pt x="26670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70" y="2070100"/>
                </a:lnTo>
                <a:lnTo>
                  <a:pt x="26670" y="2048510"/>
                </a:lnTo>
                <a:close/>
              </a:path>
              <a:path w="26670" h="3388359">
                <a:moveTo>
                  <a:pt x="26670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70" y="2047239"/>
                </a:lnTo>
                <a:lnTo>
                  <a:pt x="26670" y="2029460"/>
                </a:lnTo>
                <a:close/>
              </a:path>
              <a:path w="26670" h="3388359">
                <a:moveTo>
                  <a:pt x="26670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70" y="2028189"/>
                </a:lnTo>
                <a:lnTo>
                  <a:pt x="26670" y="2025650"/>
                </a:lnTo>
                <a:close/>
              </a:path>
              <a:path w="26670" h="3388359">
                <a:moveTo>
                  <a:pt x="26670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70" y="2720340"/>
                </a:lnTo>
                <a:lnTo>
                  <a:pt x="26670" y="2545080"/>
                </a:lnTo>
                <a:close/>
              </a:path>
              <a:path w="26670" h="3388359">
                <a:moveTo>
                  <a:pt x="26670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70" y="3388360"/>
                </a:lnTo>
                <a:lnTo>
                  <a:pt x="26670" y="2720340"/>
                </a:lnTo>
                <a:close/>
              </a:path>
            </a:pathLst>
          </a:custGeom>
          <a:solidFill>
            <a:srgbClr val="1D39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8475980" y="3469640"/>
            <a:ext cx="27940" cy="3375660"/>
          </a:xfrm>
          <a:custGeom>
            <a:avLst/>
            <a:gdLst/>
            <a:ahLst/>
            <a:cxnLst/>
            <a:rect l="l" t="t" r="r" b="b"/>
            <a:pathLst>
              <a:path w="27940" h="3375659">
                <a:moveTo>
                  <a:pt x="5080" y="0"/>
                </a:moveTo>
                <a:lnTo>
                  <a:pt x="0" y="0"/>
                </a:lnTo>
                <a:lnTo>
                  <a:pt x="0" y="139699"/>
                </a:lnTo>
                <a:lnTo>
                  <a:pt x="27940" y="1396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699"/>
                </a:lnTo>
                <a:lnTo>
                  <a:pt x="5080" y="12699"/>
                </a:lnTo>
                <a:lnTo>
                  <a:pt x="5080" y="0"/>
                </a:lnTo>
                <a:close/>
              </a:path>
              <a:path w="27940" h="3375659">
                <a:moveTo>
                  <a:pt x="27940" y="139700"/>
                </a:moveTo>
                <a:lnTo>
                  <a:pt x="0" y="1397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39700"/>
                </a:lnTo>
                <a:close/>
              </a:path>
              <a:path w="27940" h="3375659">
                <a:moveTo>
                  <a:pt x="27940" y="152399"/>
                </a:moveTo>
                <a:lnTo>
                  <a:pt x="0" y="152399"/>
                </a:lnTo>
                <a:lnTo>
                  <a:pt x="0" y="171449"/>
                </a:lnTo>
                <a:lnTo>
                  <a:pt x="27940" y="171449"/>
                </a:lnTo>
                <a:lnTo>
                  <a:pt x="27940" y="152399"/>
                </a:lnTo>
                <a:close/>
              </a:path>
              <a:path w="27940" h="3375659">
                <a:moveTo>
                  <a:pt x="27940" y="171450"/>
                </a:moveTo>
                <a:lnTo>
                  <a:pt x="0" y="171450"/>
                </a:lnTo>
                <a:lnTo>
                  <a:pt x="0" y="184149"/>
                </a:lnTo>
                <a:lnTo>
                  <a:pt x="27940" y="184149"/>
                </a:lnTo>
                <a:lnTo>
                  <a:pt x="27940" y="171450"/>
                </a:lnTo>
                <a:close/>
              </a:path>
              <a:path w="27940" h="3375659">
                <a:moveTo>
                  <a:pt x="27940" y="184150"/>
                </a:moveTo>
                <a:lnTo>
                  <a:pt x="0" y="184150"/>
                </a:lnTo>
                <a:lnTo>
                  <a:pt x="0" y="196849"/>
                </a:lnTo>
                <a:lnTo>
                  <a:pt x="27940" y="196849"/>
                </a:lnTo>
                <a:lnTo>
                  <a:pt x="27940" y="184150"/>
                </a:lnTo>
                <a:close/>
              </a:path>
              <a:path w="27940" h="3375659">
                <a:moveTo>
                  <a:pt x="27940" y="196849"/>
                </a:moveTo>
                <a:lnTo>
                  <a:pt x="0" y="196849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196849"/>
                </a:lnTo>
                <a:close/>
              </a:path>
              <a:path w="27940" h="3375659">
                <a:moveTo>
                  <a:pt x="27940" y="228600"/>
                </a:moveTo>
                <a:lnTo>
                  <a:pt x="0" y="228600"/>
                </a:lnTo>
                <a:lnTo>
                  <a:pt x="0" y="234949"/>
                </a:lnTo>
                <a:lnTo>
                  <a:pt x="27940" y="234949"/>
                </a:lnTo>
                <a:lnTo>
                  <a:pt x="27940" y="228600"/>
                </a:lnTo>
                <a:close/>
              </a:path>
              <a:path w="27940" h="3375659">
                <a:moveTo>
                  <a:pt x="27940" y="234949"/>
                </a:moveTo>
                <a:lnTo>
                  <a:pt x="0" y="234949"/>
                </a:lnTo>
                <a:lnTo>
                  <a:pt x="0" y="247649"/>
                </a:lnTo>
                <a:lnTo>
                  <a:pt x="27940" y="247649"/>
                </a:lnTo>
                <a:lnTo>
                  <a:pt x="27940" y="234949"/>
                </a:lnTo>
                <a:close/>
              </a:path>
              <a:path w="27940" h="3375659">
                <a:moveTo>
                  <a:pt x="27940" y="247649"/>
                </a:moveTo>
                <a:lnTo>
                  <a:pt x="0" y="247649"/>
                </a:lnTo>
                <a:lnTo>
                  <a:pt x="0" y="253999"/>
                </a:lnTo>
                <a:lnTo>
                  <a:pt x="27940" y="253999"/>
                </a:lnTo>
                <a:lnTo>
                  <a:pt x="27940" y="247649"/>
                </a:lnTo>
                <a:close/>
              </a:path>
              <a:path w="27940" h="3375659">
                <a:moveTo>
                  <a:pt x="27940" y="253999"/>
                </a:moveTo>
                <a:lnTo>
                  <a:pt x="0" y="253999"/>
                </a:lnTo>
                <a:lnTo>
                  <a:pt x="0" y="266699"/>
                </a:lnTo>
                <a:lnTo>
                  <a:pt x="27940" y="266699"/>
                </a:lnTo>
                <a:lnTo>
                  <a:pt x="27940" y="253999"/>
                </a:lnTo>
                <a:close/>
              </a:path>
              <a:path w="27940" h="3375659">
                <a:moveTo>
                  <a:pt x="27940" y="266700"/>
                </a:moveTo>
                <a:lnTo>
                  <a:pt x="0" y="266700"/>
                </a:lnTo>
                <a:lnTo>
                  <a:pt x="0" y="292099"/>
                </a:lnTo>
                <a:lnTo>
                  <a:pt x="27940" y="292099"/>
                </a:lnTo>
                <a:lnTo>
                  <a:pt x="27940" y="266700"/>
                </a:lnTo>
                <a:close/>
              </a:path>
              <a:path w="27940" h="3375659">
                <a:moveTo>
                  <a:pt x="27940" y="292099"/>
                </a:moveTo>
                <a:lnTo>
                  <a:pt x="0" y="292099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292099"/>
                </a:lnTo>
                <a:close/>
              </a:path>
              <a:path w="27940" h="3375659">
                <a:moveTo>
                  <a:pt x="27940" y="361949"/>
                </a:moveTo>
                <a:lnTo>
                  <a:pt x="0" y="361949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61949"/>
                </a:lnTo>
                <a:close/>
              </a:path>
              <a:path w="27940" h="3375659">
                <a:moveTo>
                  <a:pt x="27940" y="400050"/>
                </a:moveTo>
                <a:lnTo>
                  <a:pt x="0" y="400050"/>
                </a:lnTo>
                <a:lnTo>
                  <a:pt x="0" y="405129"/>
                </a:lnTo>
                <a:lnTo>
                  <a:pt x="27940" y="405129"/>
                </a:lnTo>
                <a:lnTo>
                  <a:pt x="27940" y="400050"/>
                </a:lnTo>
                <a:close/>
              </a:path>
              <a:path w="27940" h="3375659">
                <a:moveTo>
                  <a:pt x="27940" y="405129"/>
                </a:moveTo>
                <a:lnTo>
                  <a:pt x="0" y="405129"/>
                </a:lnTo>
                <a:lnTo>
                  <a:pt x="0" y="411479"/>
                </a:lnTo>
                <a:lnTo>
                  <a:pt x="27940" y="411479"/>
                </a:lnTo>
                <a:lnTo>
                  <a:pt x="27940" y="405129"/>
                </a:lnTo>
                <a:close/>
              </a:path>
              <a:path w="27940" h="3375659">
                <a:moveTo>
                  <a:pt x="27940" y="411479"/>
                </a:moveTo>
                <a:lnTo>
                  <a:pt x="0" y="411479"/>
                </a:lnTo>
                <a:lnTo>
                  <a:pt x="0" y="417829"/>
                </a:lnTo>
                <a:lnTo>
                  <a:pt x="27940" y="417829"/>
                </a:lnTo>
                <a:lnTo>
                  <a:pt x="27940" y="411479"/>
                </a:lnTo>
                <a:close/>
              </a:path>
              <a:path w="27940" h="3375659">
                <a:moveTo>
                  <a:pt x="27940" y="417830"/>
                </a:moveTo>
                <a:lnTo>
                  <a:pt x="0" y="41783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17830"/>
                </a:lnTo>
                <a:close/>
              </a:path>
              <a:path w="27940" h="3375659">
                <a:moveTo>
                  <a:pt x="27940" y="444500"/>
                </a:moveTo>
                <a:lnTo>
                  <a:pt x="0" y="444500"/>
                </a:lnTo>
                <a:lnTo>
                  <a:pt x="0" y="462279"/>
                </a:lnTo>
                <a:lnTo>
                  <a:pt x="27940" y="462279"/>
                </a:lnTo>
                <a:lnTo>
                  <a:pt x="27940" y="444500"/>
                </a:lnTo>
                <a:close/>
              </a:path>
              <a:path w="27940" h="3375659">
                <a:moveTo>
                  <a:pt x="2794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2279"/>
                </a:lnTo>
                <a:close/>
              </a:path>
              <a:path w="27940" h="3375659">
                <a:moveTo>
                  <a:pt x="27940" y="469900"/>
                </a:moveTo>
                <a:lnTo>
                  <a:pt x="0" y="469900"/>
                </a:lnTo>
                <a:lnTo>
                  <a:pt x="0" y="482599"/>
                </a:lnTo>
                <a:lnTo>
                  <a:pt x="27940" y="482599"/>
                </a:lnTo>
                <a:lnTo>
                  <a:pt x="27940" y="469900"/>
                </a:lnTo>
                <a:close/>
              </a:path>
              <a:path w="27940" h="3375659">
                <a:moveTo>
                  <a:pt x="27940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82600"/>
                </a:lnTo>
                <a:close/>
              </a:path>
              <a:path w="27940" h="3375659">
                <a:moveTo>
                  <a:pt x="27940" y="488950"/>
                </a:moveTo>
                <a:lnTo>
                  <a:pt x="0" y="488950"/>
                </a:lnTo>
                <a:lnTo>
                  <a:pt x="0" y="532129"/>
                </a:lnTo>
                <a:lnTo>
                  <a:pt x="27940" y="532129"/>
                </a:lnTo>
                <a:lnTo>
                  <a:pt x="27940" y="488950"/>
                </a:lnTo>
                <a:close/>
              </a:path>
              <a:path w="27940" h="3375659">
                <a:moveTo>
                  <a:pt x="27940" y="532130"/>
                </a:moveTo>
                <a:lnTo>
                  <a:pt x="0" y="532130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32130"/>
                </a:lnTo>
                <a:close/>
              </a:path>
              <a:path w="27940" h="3375659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3375659">
                <a:moveTo>
                  <a:pt x="27940" y="546099"/>
                </a:moveTo>
                <a:lnTo>
                  <a:pt x="0" y="54609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46099"/>
                </a:lnTo>
                <a:close/>
              </a:path>
              <a:path w="27940" h="3375659">
                <a:moveTo>
                  <a:pt x="2794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40" y="589279"/>
                </a:lnTo>
                <a:lnTo>
                  <a:pt x="27940" y="582929"/>
                </a:lnTo>
                <a:close/>
              </a:path>
              <a:path w="27940" h="3375659">
                <a:moveTo>
                  <a:pt x="27940" y="589279"/>
                </a:moveTo>
                <a:lnTo>
                  <a:pt x="0" y="589279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589279"/>
                </a:lnTo>
                <a:close/>
              </a:path>
              <a:path w="27940" h="3375659">
                <a:moveTo>
                  <a:pt x="27940" y="621029"/>
                </a:moveTo>
                <a:lnTo>
                  <a:pt x="0" y="621029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21029"/>
                </a:lnTo>
                <a:close/>
              </a:path>
              <a:path w="27940" h="337565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3375659">
                <a:moveTo>
                  <a:pt x="27940" y="634999"/>
                </a:moveTo>
                <a:lnTo>
                  <a:pt x="0" y="634999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34999"/>
                </a:lnTo>
                <a:close/>
              </a:path>
              <a:path w="27940" h="3375659">
                <a:moveTo>
                  <a:pt x="27940" y="673099"/>
                </a:moveTo>
                <a:lnTo>
                  <a:pt x="0" y="673099"/>
                </a:lnTo>
                <a:lnTo>
                  <a:pt x="0" y="678179"/>
                </a:lnTo>
                <a:lnTo>
                  <a:pt x="27940" y="678179"/>
                </a:lnTo>
                <a:lnTo>
                  <a:pt x="27940" y="673099"/>
                </a:lnTo>
                <a:close/>
              </a:path>
              <a:path w="27940" h="3375659">
                <a:moveTo>
                  <a:pt x="27940" y="678180"/>
                </a:moveTo>
                <a:lnTo>
                  <a:pt x="0" y="678180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78180"/>
                </a:lnTo>
                <a:close/>
              </a:path>
              <a:path w="27940" h="3375659">
                <a:moveTo>
                  <a:pt x="27940" y="703579"/>
                </a:moveTo>
                <a:lnTo>
                  <a:pt x="0" y="703579"/>
                </a:lnTo>
                <a:lnTo>
                  <a:pt x="0" y="773429"/>
                </a:lnTo>
                <a:lnTo>
                  <a:pt x="27940" y="773429"/>
                </a:lnTo>
                <a:lnTo>
                  <a:pt x="27940" y="703579"/>
                </a:lnTo>
                <a:close/>
              </a:path>
              <a:path w="27940" h="3375659">
                <a:moveTo>
                  <a:pt x="2794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7940" y="779779"/>
                </a:lnTo>
                <a:lnTo>
                  <a:pt x="27940" y="773430"/>
                </a:lnTo>
                <a:close/>
              </a:path>
              <a:path w="27940" h="3375659">
                <a:moveTo>
                  <a:pt x="27940" y="779779"/>
                </a:moveTo>
                <a:lnTo>
                  <a:pt x="0" y="779779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79"/>
                </a:lnTo>
                <a:close/>
              </a:path>
              <a:path w="27940" h="3375659">
                <a:moveTo>
                  <a:pt x="27940" y="787399"/>
                </a:moveTo>
                <a:lnTo>
                  <a:pt x="0" y="787399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87399"/>
                </a:lnTo>
                <a:close/>
              </a:path>
              <a:path w="27940" h="3375659">
                <a:moveTo>
                  <a:pt x="27940" y="798830"/>
                </a:moveTo>
                <a:lnTo>
                  <a:pt x="0" y="798830"/>
                </a:lnTo>
                <a:lnTo>
                  <a:pt x="0" y="825499"/>
                </a:lnTo>
                <a:lnTo>
                  <a:pt x="27940" y="825499"/>
                </a:lnTo>
                <a:lnTo>
                  <a:pt x="27940" y="798830"/>
                </a:lnTo>
                <a:close/>
              </a:path>
              <a:path w="27940" h="3375659">
                <a:moveTo>
                  <a:pt x="27940" y="825499"/>
                </a:moveTo>
                <a:lnTo>
                  <a:pt x="0" y="825499"/>
                </a:lnTo>
                <a:lnTo>
                  <a:pt x="0" y="901699"/>
                </a:lnTo>
                <a:lnTo>
                  <a:pt x="27940" y="901699"/>
                </a:lnTo>
                <a:lnTo>
                  <a:pt x="27940" y="825499"/>
                </a:lnTo>
                <a:close/>
              </a:path>
              <a:path w="27940" h="3375659">
                <a:moveTo>
                  <a:pt x="27940" y="901700"/>
                </a:moveTo>
                <a:lnTo>
                  <a:pt x="0" y="901700"/>
                </a:lnTo>
                <a:lnTo>
                  <a:pt x="0" y="1047749"/>
                </a:lnTo>
                <a:lnTo>
                  <a:pt x="27940" y="1047749"/>
                </a:lnTo>
                <a:lnTo>
                  <a:pt x="27940" y="901700"/>
                </a:lnTo>
                <a:close/>
              </a:path>
              <a:path w="27940" h="3375659">
                <a:moveTo>
                  <a:pt x="27940" y="1047750"/>
                </a:moveTo>
                <a:lnTo>
                  <a:pt x="0" y="104775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7750"/>
                </a:lnTo>
                <a:close/>
              </a:path>
              <a:path w="27940" h="3375659">
                <a:moveTo>
                  <a:pt x="27940" y="1071880"/>
                </a:moveTo>
                <a:lnTo>
                  <a:pt x="0" y="1071880"/>
                </a:lnTo>
                <a:lnTo>
                  <a:pt x="0" y="1123949"/>
                </a:lnTo>
                <a:lnTo>
                  <a:pt x="27940" y="1123949"/>
                </a:lnTo>
                <a:lnTo>
                  <a:pt x="27940" y="1071880"/>
                </a:lnTo>
                <a:close/>
              </a:path>
              <a:path w="27940" h="3375659">
                <a:moveTo>
                  <a:pt x="27940" y="1123949"/>
                </a:moveTo>
                <a:lnTo>
                  <a:pt x="0" y="112394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23949"/>
                </a:lnTo>
                <a:close/>
              </a:path>
              <a:path w="27940" h="3375659">
                <a:moveTo>
                  <a:pt x="27940" y="1141730"/>
                </a:moveTo>
                <a:lnTo>
                  <a:pt x="0" y="1141730"/>
                </a:lnTo>
                <a:lnTo>
                  <a:pt x="0" y="1154429"/>
                </a:lnTo>
                <a:lnTo>
                  <a:pt x="27940" y="1154429"/>
                </a:lnTo>
                <a:lnTo>
                  <a:pt x="27940" y="1141730"/>
                </a:lnTo>
                <a:close/>
              </a:path>
              <a:path w="27940" h="3375659">
                <a:moveTo>
                  <a:pt x="27940" y="1154430"/>
                </a:moveTo>
                <a:lnTo>
                  <a:pt x="0" y="1154430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54430"/>
                </a:lnTo>
                <a:close/>
              </a:path>
              <a:path w="27940" h="3375659">
                <a:moveTo>
                  <a:pt x="27940" y="1181100"/>
                </a:moveTo>
                <a:lnTo>
                  <a:pt x="0" y="11811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81100"/>
                </a:lnTo>
                <a:close/>
              </a:path>
              <a:path w="27940" h="3375659">
                <a:moveTo>
                  <a:pt x="27940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7940" y="1217929"/>
                </a:lnTo>
                <a:lnTo>
                  <a:pt x="27940" y="1211579"/>
                </a:lnTo>
                <a:close/>
              </a:path>
              <a:path w="27940" h="3375659">
                <a:moveTo>
                  <a:pt x="27940" y="1217929"/>
                </a:moveTo>
                <a:lnTo>
                  <a:pt x="0" y="121792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7929"/>
                </a:lnTo>
                <a:close/>
              </a:path>
              <a:path w="27940" h="3375659">
                <a:moveTo>
                  <a:pt x="27940" y="1224279"/>
                </a:moveTo>
                <a:lnTo>
                  <a:pt x="0" y="1224279"/>
                </a:lnTo>
                <a:lnTo>
                  <a:pt x="0" y="1257299"/>
                </a:lnTo>
                <a:lnTo>
                  <a:pt x="27940" y="1257299"/>
                </a:lnTo>
                <a:lnTo>
                  <a:pt x="27940" y="1224279"/>
                </a:lnTo>
                <a:close/>
              </a:path>
              <a:path w="27940" h="3375659">
                <a:moveTo>
                  <a:pt x="27940" y="1257299"/>
                </a:moveTo>
                <a:lnTo>
                  <a:pt x="0" y="125729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57299"/>
                </a:lnTo>
                <a:close/>
              </a:path>
              <a:path w="27940" h="3375659">
                <a:moveTo>
                  <a:pt x="27940" y="1281430"/>
                </a:moveTo>
                <a:lnTo>
                  <a:pt x="0" y="1281430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281430"/>
                </a:lnTo>
                <a:close/>
              </a:path>
              <a:path w="27940" h="3375659">
                <a:moveTo>
                  <a:pt x="27940" y="1333500"/>
                </a:moveTo>
                <a:lnTo>
                  <a:pt x="0" y="1333500"/>
                </a:lnTo>
                <a:lnTo>
                  <a:pt x="0" y="1351279"/>
                </a:lnTo>
                <a:lnTo>
                  <a:pt x="27940" y="1351279"/>
                </a:lnTo>
                <a:lnTo>
                  <a:pt x="27940" y="1333500"/>
                </a:lnTo>
                <a:close/>
              </a:path>
              <a:path w="27940" h="3375659">
                <a:moveTo>
                  <a:pt x="27940" y="1654809"/>
                </a:moveTo>
                <a:lnTo>
                  <a:pt x="0" y="1654809"/>
                </a:lnTo>
                <a:lnTo>
                  <a:pt x="0" y="1922779"/>
                </a:lnTo>
                <a:lnTo>
                  <a:pt x="27940" y="1922779"/>
                </a:lnTo>
                <a:lnTo>
                  <a:pt x="27940" y="1654809"/>
                </a:lnTo>
                <a:close/>
              </a:path>
              <a:path w="27940" h="3375659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3375659">
                <a:moveTo>
                  <a:pt x="27940" y="1635759"/>
                </a:moveTo>
                <a:lnTo>
                  <a:pt x="0" y="1635759"/>
                </a:lnTo>
                <a:lnTo>
                  <a:pt x="0" y="1645919"/>
                </a:lnTo>
                <a:lnTo>
                  <a:pt x="27940" y="1645919"/>
                </a:lnTo>
                <a:lnTo>
                  <a:pt x="27940" y="1635759"/>
                </a:lnTo>
                <a:close/>
              </a:path>
              <a:path w="27940" h="3375659">
                <a:moveTo>
                  <a:pt x="27940" y="1628139"/>
                </a:moveTo>
                <a:lnTo>
                  <a:pt x="0" y="1628139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39"/>
                </a:lnTo>
                <a:close/>
              </a:path>
              <a:path w="27940" h="3375659">
                <a:moveTo>
                  <a:pt x="27940" y="1616709"/>
                </a:moveTo>
                <a:lnTo>
                  <a:pt x="0" y="1616709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09"/>
                </a:lnTo>
                <a:close/>
              </a:path>
              <a:path w="27940" h="3375659">
                <a:moveTo>
                  <a:pt x="2794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89"/>
                </a:lnTo>
                <a:close/>
              </a:path>
              <a:path w="27940" h="3375659">
                <a:moveTo>
                  <a:pt x="2794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40" y="1607819"/>
                </a:lnTo>
                <a:lnTo>
                  <a:pt x="27940" y="1597660"/>
                </a:lnTo>
                <a:close/>
              </a:path>
              <a:path w="27940" h="3375659">
                <a:moveTo>
                  <a:pt x="2794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40" y="1596389"/>
                </a:lnTo>
                <a:lnTo>
                  <a:pt x="27940" y="1590039"/>
                </a:lnTo>
                <a:close/>
              </a:path>
              <a:path w="27940" h="3375659">
                <a:moveTo>
                  <a:pt x="27940" y="1578609"/>
                </a:moveTo>
                <a:lnTo>
                  <a:pt x="0" y="1578609"/>
                </a:lnTo>
                <a:lnTo>
                  <a:pt x="0" y="1588769"/>
                </a:lnTo>
                <a:lnTo>
                  <a:pt x="27940" y="1588769"/>
                </a:lnTo>
                <a:lnTo>
                  <a:pt x="27940" y="1578609"/>
                </a:lnTo>
                <a:close/>
              </a:path>
              <a:path w="27940" h="3375659">
                <a:moveTo>
                  <a:pt x="2794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40" y="1577339"/>
                </a:lnTo>
                <a:lnTo>
                  <a:pt x="27940" y="1570989"/>
                </a:lnTo>
                <a:close/>
              </a:path>
              <a:path w="27940" h="3375659">
                <a:moveTo>
                  <a:pt x="27940" y="1559559"/>
                </a:moveTo>
                <a:lnTo>
                  <a:pt x="0" y="1559559"/>
                </a:lnTo>
                <a:lnTo>
                  <a:pt x="0" y="1569719"/>
                </a:lnTo>
                <a:lnTo>
                  <a:pt x="27940" y="1569719"/>
                </a:lnTo>
                <a:lnTo>
                  <a:pt x="27940" y="1559559"/>
                </a:lnTo>
                <a:close/>
              </a:path>
              <a:path w="27940" h="3375659">
                <a:moveTo>
                  <a:pt x="2794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551939"/>
                </a:lnTo>
                <a:close/>
              </a:path>
              <a:path w="27940" h="3375659">
                <a:moveTo>
                  <a:pt x="2794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40" y="1550669"/>
                </a:lnTo>
                <a:lnTo>
                  <a:pt x="27940" y="1540509"/>
                </a:lnTo>
                <a:close/>
              </a:path>
              <a:path w="27940" h="3375659">
                <a:moveTo>
                  <a:pt x="2794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40" y="1539239"/>
                </a:lnTo>
                <a:lnTo>
                  <a:pt x="27940" y="1532889"/>
                </a:lnTo>
                <a:close/>
              </a:path>
              <a:path w="27940" h="3375659">
                <a:moveTo>
                  <a:pt x="2794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7940" y="1531619"/>
                </a:lnTo>
                <a:lnTo>
                  <a:pt x="27940" y="1521459"/>
                </a:lnTo>
                <a:close/>
              </a:path>
              <a:path w="27940" h="3375659">
                <a:moveTo>
                  <a:pt x="2794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7940" y="1520189"/>
                </a:lnTo>
                <a:lnTo>
                  <a:pt x="27940" y="1513839"/>
                </a:lnTo>
                <a:close/>
              </a:path>
              <a:path w="27940" h="3375659">
                <a:moveTo>
                  <a:pt x="27940" y="1502410"/>
                </a:moveTo>
                <a:lnTo>
                  <a:pt x="0" y="1502410"/>
                </a:lnTo>
                <a:lnTo>
                  <a:pt x="0" y="1512569"/>
                </a:lnTo>
                <a:lnTo>
                  <a:pt x="27940" y="1512569"/>
                </a:lnTo>
                <a:lnTo>
                  <a:pt x="27940" y="1502410"/>
                </a:lnTo>
                <a:close/>
              </a:path>
              <a:path w="27940" h="3375659">
                <a:moveTo>
                  <a:pt x="2794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7940" y="1501139"/>
                </a:lnTo>
                <a:lnTo>
                  <a:pt x="27940" y="1494789"/>
                </a:lnTo>
                <a:close/>
              </a:path>
              <a:path w="27940" h="3375659">
                <a:moveTo>
                  <a:pt x="2794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7940" y="1493519"/>
                </a:lnTo>
                <a:lnTo>
                  <a:pt x="27940" y="1483359"/>
                </a:lnTo>
                <a:close/>
              </a:path>
              <a:path w="27940" h="3375659">
                <a:moveTo>
                  <a:pt x="2794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7940" y="1482089"/>
                </a:lnTo>
                <a:lnTo>
                  <a:pt x="27940" y="1475739"/>
                </a:lnTo>
                <a:close/>
              </a:path>
              <a:path w="27940" h="3375659">
                <a:moveTo>
                  <a:pt x="27940" y="1464309"/>
                </a:moveTo>
                <a:lnTo>
                  <a:pt x="0" y="1464309"/>
                </a:lnTo>
                <a:lnTo>
                  <a:pt x="0" y="1474469"/>
                </a:lnTo>
                <a:lnTo>
                  <a:pt x="27940" y="1474469"/>
                </a:lnTo>
                <a:lnTo>
                  <a:pt x="27940" y="1464309"/>
                </a:lnTo>
                <a:close/>
              </a:path>
              <a:path w="27940" h="3375659">
                <a:moveTo>
                  <a:pt x="27940" y="1450339"/>
                </a:moveTo>
                <a:lnTo>
                  <a:pt x="0" y="1450339"/>
                </a:lnTo>
                <a:lnTo>
                  <a:pt x="0" y="1463039"/>
                </a:lnTo>
                <a:lnTo>
                  <a:pt x="27940" y="1463039"/>
                </a:lnTo>
                <a:lnTo>
                  <a:pt x="27940" y="1450339"/>
                </a:lnTo>
                <a:close/>
              </a:path>
              <a:path w="27940" h="33756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3756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375659">
                <a:moveTo>
                  <a:pt x="27940" y="1419860"/>
                </a:moveTo>
                <a:lnTo>
                  <a:pt x="0" y="1419860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60"/>
                </a:lnTo>
                <a:close/>
              </a:path>
              <a:path w="27940" h="33756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375659">
                <a:moveTo>
                  <a:pt x="27940" y="1400809"/>
                </a:moveTo>
                <a:lnTo>
                  <a:pt x="0" y="1400809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09"/>
                </a:lnTo>
                <a:close/>
              </a:path>
              <a:path w="27940" h="33756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375659">
                <a:moveTo>
                  <a:pt x="27940" y="1381759"/>
                </a:moveTo>
                <a:lnTo>
                  <a:pt x="0" y="1381759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59"/>
                </a:lnTo>
                <a:close/>
              </a:path>
              <a:path w="27940" h="33756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375659">
                <a:moveTo>
                  <a:pt x="27940" y="1362709"/>
                </a:moveTo>
                <a:lnTo>
                  <a:pt x="0" y="1362709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09"/>
                </a:lnTo>
                <a:close/>
              </a:path>
              <a:path w="27940" h="33756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375659">
                <a:moveTo>
                  <a:pt x="27940" y="1352549"/>
                </a:moveTo>
                <a:lnTo>
                  <a:pt x="0" y="135254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52549"/>
                </a:lnTo>
                <a:close/>
              </a:path>
              <a:path w="27940" h="3375659">
                <a:moveTo>
                  <a:pt x="27940" y="1922779"/>
                </a:moveTo>
                <a:lnTo>
                  <a:pt x="0" y="1922779"/>
                </a:lnTo>
                <a:lnTo>
                  <a:pt x="0" y="2011679"/>
                </a:lnTo>
                <a:lnTo>
                  <a:pt x="27940" y="2011679"/>
                </a:lnTo>
                <a:lnTo>
                  <a:pt x="27940" y="1922779"/>
                </a:lnTo>
                <a:close/>
              </a:path>
              <a:path w="27940" h="3375659">
                <a:moveTo>
                  <a:pt x="27940" y="2524759"/>
                </a:moveTo>
                <a:lnTo>
                  <a:pt x="0" y="2524759"/>
                </a:lnTo>
                <a:lnTo>
                  <a:pt x="0" y="2532379"/>
                </a:lnTo>
                <a:lnTo>
                  <a:pt x="27940" y="2532379"/>
                </a:lnTo>
                <a:lnTo>
                  <a:pt x="27940" y="2524759"/>
                </a:lnTo>
                <a:close/>
              </a:path>
              <a:path w="27940" h="3375659">
                <a:moveTo>
                  <a:pt x="27940" y="2096769"/>
                </a:moveTo>
                <a:lnTo>
                  <a:pt x="0" y="2096769"/>
                </a:lnTo>
                <a:lnTo>
                  <a:pt x="0" y="2523489"/>
                </a:lnTo>
                <a:lnTo>
                  <a:pt x="27940" y="2523489"/>
                </a:lnTo>
                <a:lnTo>
                  <a:pt x="27940" y="2096769"/>
                </a:lnTo>
                <a:close/>
              </a:path>
              <a:path w="27940" h="3375659">
                <a:moveTo>
                  <a:pt x="27940" y="2077719"/>
                </a:moveTo>
                <a:lnTo>
                  <a:pt x="0" y="2077719"/>
                </a:lnTo>
                <a:lnTo>
                  <a:pt x="0" y="2095499"/>
                </a:lnTo>
                <a:lnTo>
                  <a:pt x="27940" y="2095499"/>
                </a:lnTo>
                <a:lnTo>
                  <a:pt x="27940" y="2077719"/>
                </a:lnTo>
                <a:close/>
              </a:path>
              <a:path w="27940" h="3375659">
                <a:moveTo>
                  <a:pt x="27940" y="2058669"/>
                </a:moveTo>
                <a:lnTo>
                  <a:pt x="0" y="2058669"/>
                </a:lnTo>
                <a:lnTo>
                  <a:pt x="0" y="2076449"/>
                </a:lnTo>
                <a:lnTo>
                  <a:pt x="27940" y="2076449"/>
                </a:lnTo>
                <a:lnTo>
                  <a:pt x="27940" y="2058669"/>
                </a:lnTo>
                <a:close/>
              </a:path>
              <a:path w="27940" h="3375659">
                <a:moveTo>
                  <a:pt x="27940" y="2035809"/>
                </a:moveTo>
                <a:lnTo>
                  <a:pt x="0" y="2035809"/>
                </a:lnTo>
                <a:lnTo>
                  <a:pt x="0" y="2057399"/>
                </a:lnTo>
                <a:lnTo>
                  <a:pt x="27940" y="2057399"/>
                </a:lnTo>
                <a:lnTo>
                  <a:pt x="27940" y="2035809"/>
                </a:lnTo>
                <a:close/>
              </a:path>
              <a:path w="27940" h="3375659">
                <a:moveTo>
                  <a:pt x="27940" y="2016759"/>
                </a:moveTo>
                <a:lnTo>
                  <a:pt x="0" y="2016759"/>
                </a:lnTo>
                <a:lnTo>
                  <a:pt x="0" y="2034539"/>
                </a:lnTo>
                <a:lnTo>
                  <a:pt x="27940" y="2034539"/>
                </a:lnTo>
                <a:lnTo>
                  <a:pt x="27940" y="2016759"/>
                </a:lnTo>
                <a:close/>
              </a:path>
              <a:path w="27940" h="3375659">
                <a:moveTo>
                  <a:pt x="27940" y="2012949"/>
                </a:moveTo>
                <a:lnTo>
                  <a:pt x="0" y="2012949"/>
                </a:lnTo>
                <a:lnTo>
                  <a:pt x="0" y="2015489"/>
                </a:lnTo>
                <a:lnTo>
                  <a:pt x="27940" y="2015489"/>
                </a:lnTo>
                <a:lnTo>
                  <a:pt x="27940" y="2012949"/>
                </a:lnTo>
                <a:close/>
              </a:path>
              <a:path w="27940" h="3375659">
                <a:moveTo>
                  <a:pt x="27940" y="2532379"/>
                </a:moveTo>
                <a:lnTo>
                  <a:pt x="0" y="2532379"/>
                </a:lnTo>
                <a:lnTo>
                  <a:pt x="0" y="2707639"/>
                </a:lnTo>
                <a:lnTo>
                  <a:pt x="27940" y="2707639"/>
                </a:lnTo>
                <a:lnTo>
                  <a:pt x="27940" y="2532379"/>
                </a:lnTo>
                <a:close/>
              </a:path>
              <a:path w="27940" h="3375659">
                <a:moveTo>
                  <a:pt x="27940" y="2707640"/>
                </a:moveTo>
                <a:lnTo>
                  <a:pt x="0" y="2707640"/>
                </a:lnTo>
                <a:lnTo>
                  <a:pt x="0" y="3375659"/>
                </a:lnTo>
                <a:lnTo>
                  <a:pt x="27940" y="3375659"/>
                </a:lnTo>
                <a:lnTo>
                  <a:pt x="27940" y="2707640"/>
                </a:lnTo>
                <a:close/>
              </a:path>
            </a:pathLst>
          </a:custGeom>
          <a:solidFill>
            <a:srgbClr val="1C38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503919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9050" y="0"/>
                </a:moveTo>
                <a:lnTo>
                  <a:pt x="0" y="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3350259">
                <a:moveTo>
                  <a:pt x="27939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114300"/>
                </a:lnTo>
                <a:close/>
              </a:path>
              <a:path w="27940" h="3350259">
                <a:moveTo>
                  <a:pt x="27939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27000"/>
                </a:lnTo>
                <a:close/>
              </a:path>
              <a:path w="27940" h="3350259">
                <a:moveTo>
                  <a:pt x="2793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39" y="158750"/>
                </a:lnTo>
                <a:lnTo>
                  <a:pt x="27939" y="146050"/>
                </a:lnTo>
                <a:close/>
              </a:path>
              <a:path w="27940" h="3350259">
                <a:moveTo>
                  <a:pt x="27939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39" y="171450"/>
                </a:lnTo>
                <a:lnTo>
                  <a:pt x="27939" y="158750"/>
                </a:lnTo>
                <a:close/>
              </a:path>
              <a:path w="27940" h="3350259">
                <a:moveTo>
                  <a:pt x="27939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71450"/>
                </a:lnTo>
                <a:close/>
              </a:path>
              <a:path w="27940" h="3350259">
                <a:moveTo>
                  <a:pt x="27939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203200"/>
                </a:lnTo>
                <a:close/>
              </a:path>
              <a:path w="27940" h="33502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350259">
                <a:moveTo>
                  <a:pt x="27939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39" y="228599"/>
                </a:lnTo>
                <a:lnTo>
                  <a:pt x="27939" y="222250"/>
                </a:lnTo>
                <a:close/>
              </a:path>
              <a:path w="27940" h="3350259">
                <a:moveTo>
                  <a:pt x="27939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28600"/>
                </a:lnTo>
                <a:close/>
              </a:path>
              <a:path w="27940" h="3350259">
                <a:moveTo>
                  <a:pt x="27939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41300"/>
                </a:lnTo>
                <a:close/>
              </a:path>
              <a:path w="27940" h="3350259">
                <a:moveTo>
                  <a:pt x="27939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39" y="336550"/>
                </a:lnTo>
                <a:lnTo>
                  <a:pt x="27939" y="266700"/>
                </a:lnTo>
                <a:close/>
              </a:path>
              <a:path w="27940" h="3350259">
                <a:moveTo>
                  <a:pt x="27939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39" y="374650"/>
                </a:lnTo>
                <a:lnTo>
                  <a:pt x="27939" y="336550"/>
                </a:lnTo>
                <a:close/>
              </a:path>
              <a:path w="27940" h="3350259">
                <a:moveTo>
                  <a:pt x="27939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39" y="379730"/>
                </a:lnTo>
                <a:lnTo>
                  <a:pt x="27939" y="374650"/>
                </a:lnTo>
                <a:close/>
              </a:path>
              <a:path w="27940" h="3350259">
                <a:moveTo>
                  <a:pt x="27939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39" y="386080"/>
                </a:lnTo>
                <a:lnTo>
                  <a:pt x="27939" y="379730"/>
                </a:lnTo>
                <a:close/>
              </a:path>
              <a:path w="27940" h="3350259">
                <a:moveTo>
                  <a:pt x="27939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39" y="392429"/>
                </a:lnTo>
                <a:lnTo>
                  <a:pt x="27939" y="386080"/>
                </a:lnTo>
                <a:close/>
              </a:path>
              <a:path w="27940" h="3350259">
                <a:moveTo>
                  <a:pt x="27939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39" y="419100"/>
                </a:lnTo>
                <a:lnTo>
                  <a:pt x="27939" y="392430"/>
                </a:lnTo>
                <a:close/>
              </a:path>
              <a:path w="27940" h="3350259">
                <a:moveTo>
                  <a:pt x="27939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19100"/>
                </a:lnTo>
                <a:close/>
              </a:path>
              <a:path w="27940" h="3350259">
                <a:moveTo>
                  <a:pt x="27939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6880"/>
                </a:lnTo>
                <a:close/>
              </a:path>
              <a:path w="27940" h="3350259">
                <a:moveTo>
                  <a:pt x="2793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3350259">
                <a:moveTo>
                  <a:pt x="27939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39" y="463550"/>
                </a:lnTo>
                <a:lnTo>
                  <a:pt x="27939" y="457200"/>
                </a:lnTo>
                <a:close/>
              </a:path>
              <a:path w="27940" h="3350259">
                <a:moveTo>
                  <a:pt x="27939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39" y="506730"/>
                </a:lnTo>
                <a:lnTo>
                  <a:pt x="27939" y="463550"/>
                </a:lnTo>
                <a:close/>
              </a:path>
              <a:path w="27940" h="3350259">
                <a:moveTo>
                  <a:pt x="27939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6730"/>
                </a:lnTo>
                <a:close/>
              </a:path>
              <a:path w="27940" h="3350259">
                <a:moveTo>
                  <a:pt x="27939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14350"/>
                </a:lnTo>
                <a:close/>
              </a:path>
              <a:path w="27940" h="3350259">
                <a:moveTo>
                  <a:pt x="27939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20700"/>
                </a:lnTo>
                <a:close/>
              </a:path>
              <a:path w="27940" h="3350259">
                <a:moveTo>
                  <a:pt x="27939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39" y="563879"/>
                </a:lnTo>
                <a:lnTo>
                  <a:pt x="27939" y="557530"/>
                </a:lnTo>
                <a:close/>
              </a:path>
              <a:path w="27940" h="3350259">
                <a:moveTo>
                  <a:pt x="27939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39" y="595630"/>
                </a:lnTo>
                <a:lnTo>
                  <a:pt x="27939" y="563880"/>
                </a:lnTo>
                <a:close/>
              </a:path>
              <a:path w="27940" h="3350259">
                <a:moveTo>
                  <a:pt x="2793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95630"/>
                </a:lnTo>
                <a:close/>
              </a:path>
              <a:path w="27940" h="3350259">
                <a:moveTo>
                  <a:pt x="27939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39" y="609599"/>
                </a:lnTo>
                <a:lnTo>
                  <a:pt x="27939" y="601980"/>
                </a:lnTo>
                <a:close/>
              </a:path>
              <a:path w="27940" h="3350259">
                <a:moveTo>
                  <a:pt x="27939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3350259">
                <a:moveTo>
                  <a:pt x="27939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7700"/>
                </a:lnTo>
                <a:close/>
              </a:path>
              <a:path w="27940" h="3350259">
                <a:moveTo>
                  <a:pt x="27939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52780"/>
                </a:lnTo>
                <a:close/>
              </a:path>
              <a:path w="27940" h="3350259">
                <a:moveTo>
                  <a:pt x="27939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678180"/>
                </a:lnTo>
                <a:close/>
              </a:path>
              <a:path w="27940" h="3350259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3350259">
                <a:moveTo>
                  <a:pt x="27939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54380"/>
                </a:lnTo>
                <a:close/>
              </a:path>
              <a:path w="27940" h="3350259">
                <a:moveTo>
                  <a:pt x="27939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62000"/>
                </a:lnTo>
                <a:close/>
              </a:path>
              <a:path w="27940" h="3350259">
                <a:moveTo>
                  <a:pt x="27939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73430"/>
                </a:lnTo>
                <a:close/>
              </a:path>
              <a:path w="27940" h="3350259">
                <a:moveTo>
                  <a:pt x="27939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39" y="876300"/>
                </a:lnTo>
                <a:lnTo>
                  <a:pt x="27939" y="800100"/>
                </a:lnTo>
                <a:close/>
              </a:path>
              <a:path w="27940" h="3350259">
                <a:moveTo>
                  <a:pt x="27939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876300"/>
                </a:lnTo>
                <a:close/>
              </a:path>
              <a:path w="27940" h="3350259">
                <a:moveTo>
                  <a:pt x="27939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2350"/>
                </a:lnTo>
                <a:close/>
              </a:path>
              <a:path w="27940" h="3350259">
                <a:moveTo>
                  <a:pt x="27939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39" y="1098550"/>
                </a:lnTo>
                <a:lnTo>
                  <a:pt x="27939" y="1046480"/>
                </a:lnTo>
                <a:close/>
              </a:path>
              <a:path w="27940" h="3350259">
                <a:moveTo>
                  <a:pt x="27939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98550"/>
                </a:lnTo>
                <a:close/>
              </a:path>
              <a:path w="27940" h="3350259">
                <a:moveTo>
                  <a:pt x="27939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39" y="1129030"/>
                </a:lnTo>
                <a:lnTo>
                  <a:pt x="27939" y="1116330"/>
                </a:lnTo>
                <a:close/>
              </a:path>
              <a:path w="27940" h="3350259">
                <a:moveTo>
                  <a:pt x="27939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9030"/>
                </a:lnTo>
                <a:close/>
              </a:path>
              <a:path w="27940" h="3350259">
                <a:moveTo>
                  <a:pt x="27939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55700"/>
                </a:lnTo>
                <a:close/>
              </a:path>
              <a:path w="27940" h="3350259">
                <a:moveTo>
                  <a:pt x="27939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39" y="1192530"/>
                </a:lnTo>
                <a:lnTo>
                  <a:pt x="27939" y="1186180"/>
                </a:lnTo>
                <a:close/>
              </a:path>
              <a:path w="27940" h="3350259">
                <a:moveTo>
                  <a:pt x="27939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39" y="1198880"/>
                </a:lnTo>
                <a:lnTo>
                  <a:pt x="27939" y="1192530"/>
                </a:lnTo>
                <a:close/>
              </a:path>
              <a:path w="27940" h="3350259">
                <a:moveTo>
                  <a:pt x="27939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98880"/>
                </a:lnTo>
                <a:close/>
              </a:path>
              <a:path w="27940" h="3350259">
                <a:moveTo>
                  <a:pt x="27939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39" y="1256030"/>
                </a:lnTo>
                <a:lnTo>
                  <a:pt x="27939" y="1231900"/>
                </a:lnTo>
                <a:close/>
              </a:path>
              <a:path w="27940" h="3350259">
                <a:moveTo>
                  <a:pt x="27939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39" y="1308100"/>
                </a:lnTo>
                <a:lnTo>
                  <a:pt x="27939" y="1256030"/>
                </a:lnTo>
                <a:close/>
              </a:path>
              <a:path w="27940" h="3350259">
                <a:moveTo>
                  <a:pt x="27939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8100"/>
                </a:lnTo>
                <a:close/>
              </a:path>
              <a:path w="27940" h="3350259">
                <a:moveTo>
                  <a:pt x="27939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39" y="1897380"/>
                </a:lnTo>
                <a:lnTo>
                  <a:pt x="27939" y="1629410"/>
                </a:lnTo>
                <a:close/>
              </a:path>
              <a:path w="27940" h="3350259">
                <a:moveTo>
                  <a:pt x="2793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39" y="1628139"/>
                </a:lnTo>
                <a:lnTo>
                  <a:pt x="27939" y="1621789"/>
                </a:lnTo>
                <a:close/>
              </a:path>
              <a:path w="27940" h="3350259">
                <a:moveTo>
                  <a:pt x="2793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39" y="1620520"/>
                </a:lnTo>
                <a:lnTo>
                  <a:pt x="27939" y="1610360"/>
                </a:lnTo>
                <a:close/>
              </a:path>
              <a:path w="27940" h="3350259">
                <a:moveTo>
                  <a:pt x="2793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39" y="1609089"/>
                </a:lnTo>
                <a:lnTo>
                  <a:pt x="27939" y="1602739"/>
                </a:lnTo>
                <a:close/>
              </a:path>
              <a:path w="27940" h="3350259">
                <a:moveTo>
                  <a:pt x="2793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39" y="1601470"/>
                </a:lnTo>
                <a:lnTo>
                  <a:pt x="27939" y="1591310"/>
                </a:lnTo>
                <a:close/>
              </a:path>
              <a:path w="27940" h="3350259">
                <a:moveTo>
                  <a:pt x="2793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39" y="1590039"/>
                </a:lnTo>
                <a:lnTo>
                  <a:pt x="27939" y="1583689"/>
                </a:lnTo>
                <a:close/>
              </a:path>
              <a:path w="27940" h="3350259">
                <a:moveTo>
                  <a:pt x="2793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39" y="1582420"/>
                </a:lnTo>
                <a:lnTo>
                  <a:pt x="27939" y="1572260"/>
                </a:lnTo>
                <a:close/>
              </a:path>
              <a:path w="27940" h="3350259">
                <a:moveTo>
                  <a:pt x="27939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39" y="1570989"/>
                </a:lnTo>
                <a:lnTo>
                  <a:pt x="27939" y="1564639"/>
                </a:lnTo>
                <a:close/>
              </a:path>
              <a:path w="27940" h="3350259">
                <a:moveTo>
                  <a:pt x="2793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39" y="1563370"/>
                </a:lnTo>
                <a:lnTo>
                  <a:pt x="27939" y="1553210"/>
                </a:lnTo>
                <a:close/>
              </a:path>
              <a:path w="27940" h="33502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3502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350259">
                <a:moveTo>
                  <a:pt x="27939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40"/>
                </a:lnTo>
                <a:close/>
              </a:path>
              <a:path w="27940" h="33502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350259">
                <a:moveTo>
                  <a:pt x="27939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90"/>
                </a:lnTo>
                <a:close/>
              </a:path>
              <a:path w="27940" h="33502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3502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3502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3502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3502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3502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3502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350259">
                <a:moveTo>
                  <a:pt x="27939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24939"/>
                </a:lnTo>
                <a:close/>
              </a:path>
              <a:path w="27940" h="33502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50259">
                <a:moveTo>
                  <a:pt x="27939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39" y="1412240"/>
                </a:lnTo>
                <a:lnTo>
                  <a:pt x="27939" y="1405890"/>
                </a:lnTo>
                <a:close/>
              </a:path>
              <a:path w="27940" h="3350259">
                <a:moveTo>
                  <a:pt x="2793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39" y="1404620"/>
                </a:lnTo>
                <a:lnTo>
                  <a:pt x="27939" y="1394460"/>
                </a:lnTo>
                <a:close/>
              </a:path>
              <a:path w="27940" h="3350259">
                <a:moveTo>
                  <a:pt x="2793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39" y="1393189"/>
                </a:lnTo>
                <a:lnTo>
                  <a:pt x="27939" y="1386840"/>
                </a:lnTo>
                <a:close/>
              </a:path>
              <a:path w="27940" h="3350259">
                <a:moveTo>
                  <a:pt x="2793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39" y="1385570"/>
                </a:lnTo>
                <a:lnTo>
                  <a:pt x="27939" y="1375410"/>
                </a:lnTo>
                <a:close/>
              </a:path>
              <a:path w="27940" h="3350259">
                <a:moveTo>
                  <a:pt x="27939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39" y="1374139"/>
                </a:lnTo>
                <a:lnTo>
                  <a:pt x="27939" y="1367790"/>
                </a:lnTo>
                <a:close/>
              </a:path>
              <a:path w="27940" h="3350259">
                <a:moveTo>
                  <a:pt x="27939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39" y="1366520"/>
                </a:lnTo>
                <a:lnTo>
                  <a:pt x="27939" y="1356360"/>
                </a:lnTo>
                <a:close/>
              </a:path>
              <a:path w="27940" h="3350259">
                <a:moveTo>
                  <a:pt x="27939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39" y="1355090"/>
                </a:lnTo>
                <a:lnTo>
                  <a:pt x="27939" y="1348739"/>
                </a:lnTo>
                <a:close/>
              </a:path>
              <a:path w="27940" h="33502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350259">
                <a:moveTo>
                  <a:pt x="27939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89"/>
                </a:lnTo>
                <a:close/>
              </a:path>
              <a:path w="27940" h="3350259">
                <a:moveTo>
                  <a:pt x="27939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27150"/>
                </a:lnTo>
                <a:close/>
              </a:path>
              <a:path w="27940" h="3350259">
                <a:moveTo>
                  <a:pt x="27939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39" y="1986280"/>
                </a:lnTo>
                <a:lnTo>
                  <a:pt x="27939" y="1897380"/>
                </a:lnTo>
                <a:close/>
              </a:path>
              <a:path w="27940" h="3350259">
                <a:moveTo>
                  <a:pt x="27939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39" y="2506980"/>
                </a:lnTo>
                <a:lnTo>
                  <a:pt x="27939" y="2499360"/>
                </a:lnTo>
                <a:close/>
              </a:path>
              <a:path w="27940" h="3350259">
                <a:moveTo>
                  <a:pt x="27939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39" y="2498090"/>
                </a:lnTo>
                <a:lnTo>
                  <a:pt x="27939" y="2071370"/>
                </a:lnTo>
                <a:close/>
              </a:path>
              <a:path w="27940" h="3350259">
                <a:moveTo>
                  <a:pt x="27939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39" y="2070100"/>
                </a:lnTo>
                <a:lnTo>
                  <a:pt x="27939" y="2052320"/>
                </a:lnTo>
                <a:close/>
              </a:path>
              <a:path w="27940" h="3350259">
                <a:moveTo>
                  <a:pt x="27939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39" y="2051050"/>
                </a:lnTo>
                <a:lnTo>
                  <a:pt x="27939" y="2033270"/>
                </a:lnTo>
                <a:close/>
              </a:path>
              <a:path w="27940" h="3350259">
                <a:moveTo>
                  <a:pt x="27939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39" y="2032000"/>
                </a:lnTo>
                <a:lnTo>
                  <a:pt x="27939" y="2010410"/>
                </a:lnTo>
                <a:close/>
              </a:path>
              <a:path w="27940" h="3350259">
                <a:moveTo>
                  <a:pt x="27939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39" y="2009139"/>
                </a:lnTo>
                <a:lnTo>
                  <a:pt x="27939" y="1991360"/>
                </a:lnTo>
                <a:close/>
              </a:path>
              <a:path w="27940" h="3350259">
                <a:moveTo>
                  <a:pt x="27939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39" y="1990089"/>
                </a:lnTo>
                <a:lnTo>
                  <a:pt x="27939" y="1987550"/>
                </a:lnTo>
                <a:close/>
              </a:path>
              <a:path w="27940" h="3350259">
                <a:moveTo>
                  <a:pt x="27939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39" y="2682240"/>
                </a:lnTo>
                <a:lnTo>
                  <a:pt x="27939" y="2506980"/>
                </a:lnTo>
                <a:close/>
              </a:path>
              <a:path w="27940" h="3350259">
                <a:moveTo>
                  <a:pt x="27939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39" y="3350260"/>
                </a:lnTo>
                <a:lnTo>
                  <a:pt x="27939" y="268224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53185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1142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11429" y="12699"/>
                </a:lnTo>
                <a:lnTo>
                  <a:pt x="1142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1C38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55853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5079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3324859">
                <a:moveTo>
                  <a:pt x="27940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40" y="101600"/>
                </a:lnTo>
                <a:lnTo>
                  <a:pt x="27940" y="88900"/>
                </a:lnTo>
                <a:close/>
              </a:path>
              <a:path w="27940" h="3324859">
                <a:moveTo>
                  <a:pt x="27940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40" y="120650"/>
                </a:lnTo>
                <a:lnTo>
                  <a:pt x="27940" y="101600"/>
                </a:lnTo>
                <a:close/>
              </a:path>
              <a:path w="27940" h="3324859">
                <a:moveTo>
                  <a:pt x="27940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0650"/>
                </a:lnTo>
                <a:close/>
              </a:path>
              <a:path w="27940" h="33248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324859">
                <a:moveTo>
                  <a:pt x="27940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46050"/>
                </a:lnTo>
                <a:close/>
              </a:path>
              <a:path w="27940" h="3324859">
                <a:moveTo>
                  <a:pt x="2794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40" y="184150"/>
                </a:lnTo>
                <a:lnTo>
                  <a:pt x="27940" y="177800"/>
                </a:lnTo>
                <a:close/>
              </a:path>
              <a:path w="27940" h="3324859">
                <a:moveTo>
                  <a:pt x="2794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84150"/>
                </a:lnTo>
                <a:close/>
              </a:path>
              <a:path w="27940" h="3324859">
                <a:moveTo>
                  <a:pt x="27940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40" y="203199"/>
                </a:lnTo>
                <a:lnTo>
                  <a:pt x="27940" y="196850"/>
                </a:lnTo>
                <a:close/>
              </a:path>
              <a:path w="27940" h="3324859">
                <a:moveTo>
                  <a:pt x="27940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3324859">
                <a:moveTo>
                  <a:pt x="27940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15900"/>
                </a:lnTo>
                <a:close/>
              </a:path>
              <a:path w="27940" h="3324859">
                <a:moveTo>
                  <a:pt x="27940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40" y="311150"/>
                </a:lnTo>
                <a:lnTo>
                  <a:pt x="27940" y="241300"/>
                </a:lnTo>
                <a:close/>
              </a:path>
              <a:path w="27940" h="3324859">
                <a:moveTo>
                  <a:pt x="27940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11150"/>
                </a:lnTo>
                <a:close/>
              </a:path>
              <a:path w="27940" h="3324859">
                <a:moveTo>
                  <a:pt x="27940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40" y="354330"/>
                </a:lnTo>
                <a:lnTo>
                  <a:pt x="27940" y="349250"/>
                </a:lnTo>
                <a:close/>
              </a:path>
              <a:path w="27940" h="3324859">
                <a:moveTo>
                  <a:pt x="27940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54330"/>
                </a:lnTo>
                <a:close/>
              </a:path>
              <a:path w="27940" h="3324859">
                <a:moveTo>
                  <a:pt x="2794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40" y="367029"/>
                </a:lnTo>
                <a:lnTo>
                  <a:pt x="27940" y="360680"/>
                </a:lnTo>
                <a:close/>
              </a:path>
              <a:path w="27940" h="3324859">
                <a:moveTo>
                  <a:pt x="27940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7030"/>
                </a:lnTo>
                <a:close/>
              </a:path>
              <a:path w="27940" h="3324859">
                <a:moveTo>
                  <a:pt x="27940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40" y="411480"/>
                </a:lnTo>
                <a:lnTo>
                  <a:pt x="27940" y="393700"/>
                </a:lnTo>
                <a:close/>
              </a:path>
              <a:path w="27940" h="3324859">
                <a:moveTo>
                  <a:pt x="27940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1480"/>
                </a:lnTo>
                <a:close/>
              </a:path>
              <a:path w="27940" h="3324859">
                <a:moveTo>
                  <a:pt x="2794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3324859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3324859">
                <a:moveTo>
                  <a:pt x="27940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38150"/>
                </a:lnTo>
                <a:close/>
              </a:path>
              <a:path w="27940" h="3324859">
                <a:moveTo>
                  <a:pt x="27940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81330"/>
                </a:lnTo>
                <a:close/>
              </a:path>
              <a:path w="27940" h="3324859">
                <a:moveTo>
                  <a:pt x="27940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8950"/>
                </a:lnTo>
                <a:close/>
              </a:path>
              <a:path w="27940" h="3324859">
                <a:moveTo>
                  <a:pt x="27940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40" y="532130"/>
                </a:lnTo>
                <a:lnTo>
                  <a:pt x="27940" y="495300"/>
                </a:lnTo>
                <a:close/>
              </a:path>
              <a:path w="27940" h="3324859">
                <a:moveTo>
                  <a:pt x="27940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2130"/>
                </a:lnTo>
                <a:close/>
              </a:path>
              <a:path w="27940" h="3324859">
                <a:moveTo>
                  <a:pt x="27940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40" y="570230"/>
                </a:lnTo>
                <a:lnTo>
                  <a:pt x="27940" y="538480"/>
                </a:lnTo>
                <a:close/>
              </a:path>
              <a:path w="27940" h="3324859">
                <a:moveTo>
                  <a:pt x="27940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0230"/>
                </a:lnTo>
                <a:close/>
              </a:path>
              <a:path w="27940" h="3324859">
                <a:moveTo>
                  <a:pt x="27940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76580"/>
                </a:lnTo>
                <a:close/>
              </a:path>
              <a:path w="27940" h="3324859">
                <a:moveTo>
                  <a:pt x="27940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584200"/>
                </a:lnTo>
                <a:close/>
              </a:path>
              <a:path w="27940" h="3324859">
                <a:moveTo>
                  <a:pt x="27940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2300"/>
                </a:lnTo>
                <a:close/>
              </a:path>
              <a:path w="27940" h="3324859">
                <a:moveTo>
                  <a:pt x="27940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27380"/>
                </a:lnTo>
                <a:close/>
              </a:path>
              <a:path w="27940" h="3324859">
                <a:moveTo>
                  <a:pt x="27940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652780"/>
                </a:lnTo>
                <a:close/>
              </a:path>
              <a:path w="27940" h="3324859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3324859">
                <a:moveTo>
                  <a:pt x="27940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8980"/>
                </a:lnTo>
                <a:close/>
              </a:path>
              <a:path w="27940" h="3324859">
                <a:moveTo>
                  <a:pt x="27940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36600"/>
                </a:lnTo>
                <a:close/>
              </a:path>
              <a:path w="27940" h="3324859">
                <a:moveTo>
                  <a:pt x="2794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8030"/>
                </a:lnTo>
                <a:close/>
              </a:path>
              <a:path w="27940" h="3324859">
                <a:moveTo>
                  <a:pt x="27940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774700"/>
                </a:lnTo>
                <a:close/>
              </a:path>
              <a:path w="27940" h="3324859">
                <a:moveTo>
                  <a:pt x="27940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40" y="996950"/>
                </a:lnTo>
                <a:lnTo>
                  <a:pt x="27940" y="850900"/>
                </a:lnTo>
                <a:close/>
              </a:path>
              <a:path w="27940" h="3324859">
                <a:moveTo>
                  <a:pt x="27940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6950"/>
                </a:lnTo>
                <a:close/>
              </a:path>
              <a:path w="27940" h="3324859">
                <a:moveTo>
                  <a:pt x="27940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21080"/>
                </a:lnTo>
                <a:close/>
              </a:path>
              <a:path w="27940" h="3324859">
                <a:moveTo>
                  <a:pt x="27940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73150"/>
                </a:lnTo>
                <a:close/>
              </a:path>
              <a:path w="27940" h="3324859">
                <a:moveTo>
                  <a:pt x="27940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40" y="1103630"/>
                </a:lnTo>
                <a:lnTo>
                  <a:pt x="27940" y="1090930"/>
                </a:lnTo>
                <a:close/>
              </a:path>
              <a:path w="27940" h="3324859">
                <a:moveTo>
                  <a:pt x="27940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03630"/>
                </a:lnTo>
                <a:close/>
              </a:path>
              <a:path w="27940" h="3324859">
                <a:moveTo>
                  <a:pt x="27940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30300"/>
                </a:lnTo>
                <a:close/>
              </a:path>
              <a:path w="27940" h="3324859">
                <a:moveTo>
                  <a:pt x="27940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3324859">
                <a:moveTo>
                  <a:pt x="27940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40" y="1173480"/>
                </a:lnTo>
                <a:lnTo>
                  <a:pt x="27940" y="1167130"/>
                </a:lnTo>
                <a:close/>
              </a:path>
              <a:path w="27940" h="3324859">
                <a:moveTo>
                  <a:pt x="27940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3480"/>
                </a:lnTo>
                <a:close/>
              </a:path>
              <a:path w="27940" h="3324859">
                <a:moveTo>
                  <a:pt x="27940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40" y="1230630"/>
                </a:lnTo>
                <a:lnTo>
                  <a:pt x="27940" y="1206500"/>
                </a:lnTo>
                <a:close/>
              </a:path>
              <a:path w="27940" h="3324859">
                <a:moveTo>
                  <a:pt x="27940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30630"/>
                </a:lnTo>
                <a:close/>
              </a:path>
              <a:path w="27940" h="3324859">
                <a:moveTo>
                  <a:pt x="27940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40" y="1300480"/>
                </a:lnTo>
                <a:lnTo>
                  <a:pt x="27940" y="1282700"/>
                </a:lnTo>
                <a:close/>
              </a:path>
              <a:path w="27940" h="3324859">
                <a:moveTo>
                  <a:pt x="27940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40" y="1871980"/>
                </a:lnTo>
                <a:lnTo>
                  <a:pt x="27940" y="1604010"/>
                </a:lnTo>
                <a:close/>
              </a:path>
              <a:path w="27940" h="33248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3248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32485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33248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32485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33248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3248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3248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3248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3248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3248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3248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324859">
                <a:moveTo>
                  <a:pt x="27940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82090"/>
                </a:lnTo>
                <a:close/>
              </a:path>
              <a:path w="27940" h="3324859">
                <a:moveTo>
                  <a:pt x="2794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40" y="1480820"/>
                </a:lnTo>
                <a:lnTo>
                  <a:pt x="27940" y="1470660"/>
                </a:lnTo>
                <a:close/>
              </a:path>
              <a:path w="27940" h="3324859">
                <a:moveTo>
                  <a:pt x="2794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40" y="1469389"/>
                </a:lnTo>
                <a:lnTo>
                  <a:pt x="27940" y="1463039"/>
                </a:lnTo>
                <a:close/>
              </a:path>
              <a:path w="27940" h="3324859">
                <a:moveTo>
                  <a:pt x="2794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40" y="1461770"/>
                </a:lnTo>
                <a:lnTo>
                  <a:pt x="27940" y="1451610"/>
                </a:lnTo>
                <a:close/>
              </a:path>
              <a:path w="27940" h="3324859">
                <a:moveTo>
                  <a:pt x="2794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40" y="1450339"/>
                </a:lnTo>
                <a:lnTo>
                  <a:pt x="27940" y="1443989"/>
                </a:lnTo>
                <a:close/>
              </a:path>
              <a:path w="27940" h="3324859">
                <a:moveTo>
                  <a:pt x="2794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40" y="1442720"/>
                </a:lnTo>
                <a:lnTo>
                  <a:pt x="27940" y="1432560"/>
                </a:lnTo>
                <a:close/>
              </a:path>
              <a:path w="27940" h="3324859">
                <a:moveTo>
                  <a:pt x="2794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40" y="1431289"/>
                </a:lnTo>
                <a:lnTo>
                  <a:pt x="27940" y="1424940"/>
                </a:lnTo>
                <a:close/>
              </a:path>
              <a:path w="27940" h="33248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24859">
                <a:moveTo>
                  <a:pt x="27940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40" y="1412239"/>
                </a:lnTo>
                <a:lnTo>
                  <a:pt x="27940" y="1399539"/>
                </a:lnTo>
                <a:close/>
              </a:path>
              <a:path w="27940" h="33248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324859">
                <a:moveTo>
                  <a:pt x="27940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90"/>
                </a:lnTo>
                <a:close/>
              </a:path>
              <a:path w="27940" h="3324859">
                <a:moveTo>
                  <a:pt x="2794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69060"/>
                </a:lnTo>
                <a:close/>
              </a:path>
              <a:path w="27940" h="3324859">
                <a:moveTo>
                  <a:pt x="27940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40" y="1367789"/>
                </a:lnTo>
                <a:lnTo>
                  <a:pt x="27940" y="1361440"/>
                </a:lnTo>
                <a:close/>
              </a:path>
              <a:path w="27940" h="3324859">
                <a:moveTo>
                  <a:pt x="2794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40" y="1360170"/>
                </a:lnTo>
                <a:lnTo>
                  <a:pt x="27940" y="1350010"/>
                </a:lnTo>
                <a:close/>
              </a:path>
              <a:path w="27940" h="3324859">
                <a:moveTo>
                  <a:pt x="27940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40" y="1348739"/>
                </a:lnTo>
                <a:lnTo>
                  <a:pt x="27940" y="1342390"/>
                </a:lnTo>
                <a:close/>
              </a:path>
              <a:path w="27940" h="3324859">
                <a:moveTo>
                  <a:pt x="2794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40" y="1341120"/>
                </a:lnTo>
                <a:lnTo>
                  <a:pt x="27940" y="1330960"/>
                </a:lnTo>
                <a:close/>
              </a:path>
              <a:path w="27940" h="3324859">
                <a:moveTo>
                  <a:pt x="27940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40" y="1329690"/>
                </a:lnTo>
                <a:lnTo>
                  <a:pt x="27940" y="1323339"/>
                </a:lnTo>
                <a:close/>
              </a:path>
              <a:path w="27940" h="3324859">
                <a:moveTo>
                  <a:pt x="2794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40" y="1322070"/>
                </a:lnTo>
                <a:lnTo>
                  <a:pt x="27940" y="1311910"/>
                </a:lnTo>
                <a:close/>
              </a:path>
              <a:path w="27940" h="3324859">
                <a:moveTo>
                  <a:pt x="27940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40" y="1310640"/>
                </a:lnTo>
                <a:lnTo>
                  <a:pt x="27940" y="1304289"/>
                </a:lnTo>
                <a:close/>
              </a:path>
              <a:path w="27940" h="3324859">
                <a:moveTo>
                  <a:pt x="27940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40" y="1303020"/>
                </a:lnTo>
                <a:lnTo>
                  <a:pt x="27940" y="1301750"/>
                </a:lnTo>
                <a:close/>
              </a:path>
              <a:path w="27940" h="3324859">
                <a:moveTo>
                  <a:pt x="27940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40" y="1960880"/>
                </a:lnTo>
                <a:lnTo>
                  <a:pt x="27940" y="1871980"/>
                </a:lnTo>
                <a:close/>
              </a:path>
              <a:path w="27940" h="3324859">
                <a:moveTo>
                  <a:pt x="27940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40" y="2481580"/>
                </a:lnTo>
                <a:lnTo>
                  <a:pt x="27940" y="2473960"/>
                </a:lnTo>
                <a:close/>
              </a:path>
              <a:path w="27940" h="3324859">
                <a:moveTo>
                  <a:pt x="27940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40" y="2472690"/>
                </a:lnTo>
                <a:lnTo>
                  <a:pt x="27940" y="2045970"/>
                </a:lnTo>
                <a:close/>
              </a:path>
              <a:path w="27940" h="3324859">
                <a:moveTo>
                  <a:pt x="27940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40" y="2044700"/>
                </a:lnTo>
                <a:lnTo>
                  <a:pt x="27940" y="2026920"/>
                </a:lnTo>
                <a:close/>
              </a:path>
              <a:path w="27940" h="3324859">
                <a:moveTo>
                  <a:pt x="27940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40" y="2025650"/>
                </a:lnTo>
                <a:lnTo>
                  <a:pt x="27940" y="2007870"/>
                </a:lnTo>
                <a:close/>
              </a:path>
              <a:path w="27940" h="3324859">
                <a:moveTo>
                  <a:pt x="27940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40" y="2006600"/>
                </a:lnTo>
                <a:lnTo>
                  <a:pt x="27940" y="1985010"/>
                </a:lnTo>
                <a:close/>
              </a:path>
              <a:path w="27940" h="3324859">
                <a:moveTo>
                  <a:pt x="27940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40" y="1983739"/>
                </a:lnTo>
                <a:lnTo>
                  <a:pt x="27940" y="1965960"/>
                </a:lnTo>
                <a:close/>
              </a:path>
              <a:path w="27940" h="3324859">
                <a:moveTo>
                  <a:pt x="27940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40" y="1964689"/>
                </a:lnTo>
                <a:lnTo>
                  <a:pt x="27940" y="1962150"/>
                </a:lnTo>
                <a:close/>
              </a:path>
              <a:path w="27940" h="3324859">
                <a:moveTo>
                  <a:pt x="27940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40" y="2656840"/>
                </a:lnTo>
                <a:lnTo>
                  <a:pt x="27940" y="2481580"/>
                </a:lnTo>
                <a:close/>
              </a:path>
              <a:path w="27940" h="3324859">
                <a:moveTo>
                  <a:pt x="27940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40" y="3324860"/>
                </a:lnTo>
                <a:lnTo>
                  <a:pt x="27940" y="2656840"/>
                </a:lnTo>
                <a:close/>
              </a:path>
            </a:pathLst>
          </a:custGeom>
          <a:solidFill>
            <a:srgbClr val="1C37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586469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904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61314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3969" y="0"/>
                </a:moveTo>
                <a:lnTo>
                  <a:pt x="0" y="0"/>
                </a:lnTo>
                <a:lnTo>
                  <a:pt x="0" y="50800"/>
                </a:lnTo>
                <a:lnTo>
                  <a:pt x="26669" y="50800"/>
                </a:lnTo>
                <a:lnTo>
                  <a:pt x="2666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3286759">
                <a:moveTo>
                  <a:pt x="26669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69" y="63500"/>
                </a:lnTo>
                <a:lnTo>
                  <a:pt x="26669" y="50800"/>
                </a:lnTo>
                <a:close/>
              </a:path>
              <a:path w="26670" h="3286759">
                <a:moveTo>
                  <a:pt x="26669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69" y="82550"/>
                </a:lnTo>
                <a:lnTo>
                  <a:pt x="26669" y="63500"/>
                </a:lnTo>
                <a:close/>
              </a:path>
              <a:path w="26670" h="3286759">
                <a:moveTo>
                  <a:pt x="2666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69" y="95250"/>
                </a:lnTo>
                <a:lnTo>
                  <a:pt x="26669" y="82550"/>
                </a:lnTo>
                <a:close/>
              </a:path>
              <a:path w="26670" h="3286759">
                <a:moveTo>
                  <a:pt x="26669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69" y="107950"/>
                </a:lnTo>
                <a:lnTo>
                  <a:pt x="26669" y="95250"/>
                </a:lnTo>
                <a:close/>
              </a:path>
              <a:path w="26670" h="3286759">
                <a:moveTo>
                  <a:pt x="26669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69" y="139700"/>
                </a:lnTo>
                <a:lnTo>
                  <a:pt x="26669" y="107950"/>
                </a:lnTo>
                <a:close/>
              </a:path>
              <a:path w="26670" h="3286759">
                <a:moveTo>
                  <a:pt x="26669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69" y="146050"/>
                </a:lnTo>
                <a:lnTo>
                  <a:pt x="26669" y="139700"/>
                </a:lnTo>
                <a:close/>
              </a:path>
              <a:path w="26670" h="3286759">
                <a:moveTo>
                  <a:pt x="2666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69" y="158750"/>
                </a:lnTo>
                <a:lnTo>
                  <a:pt x="26669" y="146050"/>
                </a:lnTo>
                <a:close/>
              </a:path>
              <a:path w="26670" h="3286759">
                <a:moveTo>
                  <a:pt x="26669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69" y="165099"/>
                </a:lnTo>
                <a:lnTo>
                  <a:pt x="26669" y="158750"/>
                </a:lnTo>
                <a:close/>
              </a:path>
              <a:path w="26670" h="3286759">
                <a:moveTo>
                  <a:pt x="2666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69" y="177800"/>
                </a:lnTo>
                <a:lnTo>
                  <a:pt x="26669" y="165100"/>
                </a:lnTo>
                <a:close/>
              </a:path>
              <a:path w="26670" h="3286759">
                <a:moveTo>
                  <a:pt x="26669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77800"/>
                </a:lnTo>
                <a:close/>
              </a:path>
              <a:path w="26670" h="3286759">
                <a:moveTo>
                  <a:pt x="26669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69" y="273050"/>
                </a:lnTo>
                <a:lnTo>
                  <a:pt x="26669" y="203200"/>
                </a:lnTo>
                <a:close/>
              </a:path>
              <a:path w="26670" h="3286759">
                <a:moveTo>
                  <a:pt x="26669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69" y="311150"/>
                </a:lnTo>
                <a:lnTo>
                  <a:pt x="26669" y="273050"/>
                </a:lnTo>
                <a:close/>
              </a:path>
              <a:path w="26670" h="3286759">
                <a:moveTo>
                  <a:pt x="26669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69" y="316230"/>
                </a:lnTo>
                <a:lnTo>
                  <a:pt x="26669" y="311150"/>
                </a:lnTo>
                <a:close/>
              </a:path>
              <a:path w="26670" h="3286759">
                <a:moveTo>
                  <a:pt x="26669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69" y="322580"/>
                </a:lnTo>
                <a:lnTo>
                  <a:pt x="26669" y="316230"/>
                </a:lnTo>
                <a:close/>
              </a:path>
              <a:path w="26670" h="3286759">
                <a:moveTo>
                  <a:pt x="26669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2580"/>
                </a:lnTo>
                <a:close/>
              </a:path>
              <a:path w="26670" h="3286759">
                <a:moveTo>
                  <a:pt x="26669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28930"/>
                </a:lnTo>
                <a:close/>
              </a:path>
              <a:path w="26670" h="3286759">
                <a:moveTo>
                  <a:pt x="26669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69" y="373380"/>
                </a:lnTo>
                <a:lnTo>
                  <a:pt x="26669" y="355600"/>
                </a:lnTo>
                <a:close/>
              </a:path>
              <a:path w="26670" h="3286759">
                <a:moveTo>
                  <a:pt x="26669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69" y="380999"/>
                </a:lnTo>
                <a:lnTo>
                  <a:pt x="26669" y="373380"/>
                </a:lnTo>
                <a:close/>
              </a:path>
              <a:path w="26670" h="3286759">
                <a:moveTo>
                  <a:pt x="2666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69" y="393700"/>
                </a:lnTo>
                <a:lnTo>
                  <a:pt x="26669" y="381000"/>
                </a:lnTo>
                <a:close/>
              </a:path>
              <a:path w="26670" h="3286759">
                <a:moveTo>
                  <a:pt x="26669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69" y="400050"/>
                </a:lnTo>
                <a:lnTo>
                  <a:pt x="26669" y="393700"/>
                </a:lnTo>
                <a:close/>
              </a:path>
              <a:path w="26670" h="3286759">
                <a:moveTo>
                  <a:pt x="26669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69" y="443230"/>
                </a:lnTo>
                <a:lnTo>
                  <a:pt x="26669" y="400050"/>
                </a:lnTo>
                <a:close/>
              </a:path>
              <a:path w="26670" h="3286759">
                <a:moveTo>
                  <a:pt x="26669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69" y="450850"/>
                </a:lnTo>
                <a:lnTo>
                  <a:pt x="26669" y="443230"/>
                </a:lnTo>
                <a:close/>
              </a:path>
              <a:path w="26670" h="3286759">
                <a:moveTo>
                  <a:pt x="26669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50850"/>
                </a:lnTo>
                <a:close/>
              </a:path>
              <a:path w="26670" h="3286759">
                <a:moveTo>
                  <a:pt x="26669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69" y="494030"/>
                </a:lnTo>
                <a:lnTo>
                  <a:pt x="26669" y="457200"/>
                </a:lnTo>
                <a:close/>
              </a:path>
              <a:path w="26670" h="3286759">
                <a:moveTo>
                  <a:pt x="26669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69" y="500379"/>
                </a:lnTo>
                <a:lnTo>
                  <a:pt x="26669" y="494030"/>
                </a:lnTo>
                <a:close/>
              </a:path>
              <a:path w="26670" h="3286759">
                <a:moveTo>
                  <a:pt x="26669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69" y="532130"/>
                </a:lnTo>
                <a:lnTo>
                  <a:pt x="26669" y="500380"/>
                </a:lnTo>
                <a:close/>
              </a:path>
              <a:path w="26670" h="3286759">
                <a:moveTo>
                  <a:pt x="26669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69" y="538480"/>
                </a:lnTo>
                <a:lnTo>
                  <a:pt x="26669" y="532130"/>
                </a:lnTo>
                <a:close/>
              </a:path>
              <a:path w="26670" h="3286759">
                <a:moveTo>
                  <a:pt x="26669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69" y="546099"/>
                </a:lnTo>
                <a:lnTo>
                  <a:pt x="26669" y="538480"/>
                </a:lnTo>
                <a:close/>
              </a:path>
              <a:path w="26670" h="3286759">
                <a:moveTo>
                  <a:pt x="26669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69" y="584200"/>
                </a:lnTo>
                <a:lnTo>
                  <a:pt x="26669" y="546100"/>
                </a:lnTo>
                <a:close/>
              </a:path>
              <a:path w="26670" h="3286759">
                <a:moveTo>
                  <a:pt x="26669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69" y="589280"/>
                </a:lnTo>
                <a:lnTo>
                  <a:pt x="26669" y="584200"/>
                </a:lnTo>
                <a:close/>
              </a:path>
              <a:path w="26670" h="3286759">
                <a:moveTo>
                  <a:pt x="26669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69" y="614680"/>
                </a:lnTo>
                <a:lnTo>
                  <a:pt x="26669" y="589280"/>
                </a:lnTo>
                <a:close/>
              </a:path>
              <a:path w="26670" h="3286759">
                <a:moveTo>
                  <a:pt x="26669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69" y="684530"/>
                </a:lnTo>
                <a:lnTo>
                  <a:pt x="26669" y="614680"/>
                </a:lnTo>
                <a:close/>
              </a:path>
              <a:path w="26670" h="3286759">
                <a:moveTo>
                  <a:pt x="26669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4530"/>
                </a:lnTo>
                <a:close/>
              </a:path>
              <a:path w="26670" h="3286759">
                <a:moveTo>
                  <a:pt x="26669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69" y="698500"/>
                </a:lnTo>
                <a:lnTo>
                  <a:pt x="26669" y="690880"/>
                </a:lnTo>
                <a:close/>
              </a:path>
              <a:path w="26670" h="3286759">
                <a:moveTo>
                  <a:pt x="26669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698500"/>
                </a:lnTo>
                <a:close/>
              </a:path>
              <a:path w="26670" h="3286759">
                <a:moveTo>
                  <a:pt x="26669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9930"/>
                </a:lnTo>
                <a:close/>
              </a:path>
              <a:path w="26670" h="3286759">
                <a:moveTo>
                  <a:pt x="26669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36600"/>
                </a:lnTo>
                <a:close/>
              </a:path>
              <a:path w="26670" h="3286759">
                <a:moveTo>
                  <a:pt x="26669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69" y="958850"/>
                </a:lnTo>
                <a:lnTo>
                  <a:pt x="26669" y="812800"/>
                </a:lnTo>
                <a:close/>
              </a:path>
              <a:path w="26670" h="3286759">
                <a:moveTo>
                  <a:pt x="26669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58850"/>
                </a:lnTo>
                <a:close/>
              </a:path>
              <a:path w="26670" h="3286759">
                <a:moveTo>
                  <a:pt x="26669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982980"/>
                </a:lnTo>
                <a:close/>
              </a:path>
              <a:path w="26670" h="3286759">
                <a:moveTo>
                  <a:pt x="26669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69" y="1052830"/>
                </a:lnTo>
                <a:lnTo>
                  <a:pt x="26669" y="1035050"/>
                </a:lnTo>
                <a:close/>
              </a:path>
              <a:path w="26670" h="3286759">
                <a:moveTo>
                  <a:pt x="26669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69" y="1065530"/>
                </a:lnTo>
                <a:lnTo>
                  <a:pt x="26669" y="1052830"/>
                </a:lnTo>
                <a:close/>
              </a:path>
              <a:path w="26670" h="3286759">
                <a:moveTo>
                  <a:pt x="26669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65530"/>
                </a:lnTo>
                <a:close/>
              </a:path>
              <a:path w="26670" h="3286759">
                <a:moveTo>
                  <a:pt x="26669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69" y="1122680"/>
                </a:lnTo>
                <a:lnTo>
                  <a:pt x="26669" y="1092200"/>
                </a:lnTo>
                <a:close/>
              </a:path>
              <a:path w="26670" h="3286759">
                <a:moveTo>
                  <a:pt x="26669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69" y="1129030"/>
                </a:lnTo>
                <a:lnTo>
                  <a:pt x="26669" y="1122680"/>
                </a:lnTo>
                <a:close/>
              </a:path>
              <a:path w="26670" h="3286759">
                <a:moveTo>
                  <a:pt x="26669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69" y="1135380"/>
                </a:lnTo>
                <a:lnTo>
                  <a:pt x="26669" y="1129030"/>
                </a:lnTo>
                <a:close/>
              </a:path>
              <a:path w="26670" h="3286759">
                <a:moveTo>
                  <a:pt x="26669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69" y="1168400"/>
                </a:lnTo>
                <a:lnTo>
                  <a:pt x="26669" y="1135380"/>
                </a:lnTo>
                <a:close/>
              </a:path>
              <a:path w="26670" h="3286759">
                <a:moveTo>
                  <a:pt x="26669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69" y="1192530"/>
                </a:lnTo>
                <a:lnTo>
                  <a:pt x="26669" y="1168400"/>
                </a:lnTo>
                <a:close/>
              </a:path>
              <a:path w="26670" h="3286759">
                <a:moveTo>
                  <a:pt x="26669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192530"/>
                </a:lnTo>
                <a:close/>
              </a:path>
              <a:path w="26670" h="3286759">
                <a:moveTo>
                  <a:pt x="26669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44600"/>
                </a:lnTo>
                <a:close/>
              </a:path>
              <a:path w="26670" h="3286759">
                <a:moveTo>
                  <a:pt x="26669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69" y="1833880"/>
                </a:lnTo>
                <a:lnTo>
                  <a:pt x="26669" y="1565910"/>
                </a:lnTo>
                <a:close/>
              </a:path>
              <a:path w="26670" h="3286759">
                <a:moveTo>
                  <a:pt x="2666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69" y="1564639"/>
                </a:lnTo>
                <a:lnTo>
                  <a:pt x="26669" y="1558289"/>
                </a:lnTo>
                <a:close/>
              </a:path>
              <a:path w="26670" h="3286759">
                <a:moveTo>
                  <a:pt x="2666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69" y="1557020"/>
                </a:lnTo>
                <a:lnTo>
                  <a:pt x="26669" y="1546860"/>
                </a:lnTo>
                <a:close/>
              </a:path>
              <a:path w="26670" h="3286759">
                <a:moveTo>
                  <a:pt x="2666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69" y="1545589"/>
                </a:lnTo>
                <a:lnTo>
                  <a:pt x="26669" y="1539239"/>
                </a:lnTo>
                <a:close/>
              </a:path>
              <a:path w="26670" h="3286759">
                <a:moveTo>
                  <a:pt x="2666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69" y="1537970"/>
                </a:lnTo>
                <a:lnTo>
                  <a:pt x="26669" y="1527810"/>
                </a:lnTo>
                <a:close/>
              </a:path>
              <a:path w="26670" h="3286759">
                <a:moveTo>
                  <a:pt x="2666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69" y="1526539"/>
                </a:lnTo>
                <a:lnTo>
                  <a:pt x="26669" y="1520189"/>
                </a:lnTo>
                <a:close/>
              </a:path>
              <a:path w="26670" h="3286759">
                <a:moveTo>
                  <a:pt x="2666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69" y="1518920"/>
                </a:lnTo>
                <a:lnTo>
                  <a:pt x="26669" y="1508760"/>
                </a:lnTo>
                <a:close/>
              </a:path>
              <a:path w="26670" h="3286759">
                <a:moveTo>
                  <a:pt x="26669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69" y="1507489"/>
                </a:lnTo>
                <a:lnTo>
                  <a:pt x="26669" y="1501139"/>
                </a:lnTo>
                <a:close/>
              </a:path>
              <a:path w="26670" h="3286759">
                <a:moveTo>
                  <a:pt x="2666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69" y="1499870"/>
                </a:lnTo>
                <a:lnTo>
                  <a:pt x="26669" y="1489710"/>
                </a:lnTo>
                <a:close/>
              </a:path>
              <a:path w="26670" h="3286759">
                <a:moveTo>
                  <a:pt x="26669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69" y="1488439"/>
                </a:lnTo>
                <a:lnTo>
                  <a:pt x="26669" y="1482089"/>
                </a:lnTo>
                <a:close/>
              </a:path>
              <a:path w="26670" h="3286759">
                <a:moveTo>
                  <a:pt x="2666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69" y="1480820"/>
                </a:lnTo>
                <a:lnTo>
                  <a:pt x="26669" y="1470660"/>
                </a:lnTo>
                <a:close/>
              </a:path>
              <a:path w="26670" h="3286759">
                <a:moveTo>
                  <a:pt x="26669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69" y="1469389"/>
                </a:lnTo>
                <a:lnTo>
                  <a:pt x="26669" y="1463040"/>
                </a:lnTo>
                <a:close/>
              </a:path>
              <a:path w="26670" h="32867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286759">
                <a:moveTo>
                  <a:pt x="26669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69" y="1450339"/>
                </a:lnTo>
                <a:lnTo>
                  <a:pt x="26669" y="1443990"/>
                </a:lnTo>
                <a:close/>
              </a:path>
              <a:path w="26670" h="32867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286759">
                <a:moveTo>
                  <a:pt x="26669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39"/>
                </a:lnTo>
                <a:close/>
              </a:path>
              <a:path w="26670" h="32867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286759">
                <a:moveTo>
                  <a:pt x="26669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89"/>
                </a:lnTo>
                <a:close/>
              </a:path>
              <a:path w="26670" h="32867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286759">
                <a:moveTo>
                  <a:pt x="2666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69" y="1393189"/>
                </a:lnTo>
                <a:lnTo>
                  <a:pt x="26669" y="1386840"/>
                </a:lnTo>
                <a:close/>
              </a:path>
              <a:path w="26670" h="32867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286759">
                <a:moveTo>
                  <a:pt x="26669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69" y="1374139"/>
                </a:lnTo>
                <a:lnTo>
                  <a:pt x="26669" y="1361439"/>
                </a:lnTo>
                <a:close/>
              </a:path>
              <a:path w="26670" h="3286759">
                <a:moveTo>
                  <a:pt x="2666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69" y="1360170"/>
                </a:lnTo>
                <a:lnTo>
                  <a:pt x="26669" y="1350010"/>
                </a:lnTo>
                <a:close/>
              </a:path>
              <a:path w="26670" h="3286759">
                <a:moveTo>
                  <a:pt x="26669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69" y="1348740"/>
                </a:lnTo>
                <a:lnTo>
                  <a:pt x="26669" y="1342390"/>
                </a:lnTo>
                <a:close/>
              </a:path>
              <a:path w="26670" h="3286759">
                <a:moveTo>
                  <a:pt x="2666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69" y="1341120"/>
                </a:lnTo>
                <a:lnTo>
                  <a:pt x="26669" y="1330960"/>
                </a:lnTo>
                <a:close/>
              </a:path>
              <a:path w="26670" h="3286759">
                <a:moveTo>
                  <a:pt x="26669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69" y="1329689"/>
                </a:lnTo>
                <a:lnTo>
                  <a:pt x="26669" y="1323340"/>
                </a:lnTo>
                <a:close/>
              </a:path>
              <a:path w="26670" h="3286759">
                <a:moveTo>
                  <a:pt x="2666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69" y="1322070"/>
                </a:lnTo>
                <a:lnTo>
                  <a:pt x="26669" y="1311910"/>
                </a:lnTo>
                <a:close/>
              </a:path>
              <a:path w="26670" h="3286759">
                <a:moveTo>
                  <a:pt x="26669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69" y="1310639"/>
                </a:lnTo>
                <a:lnTo>
                  <a:pt x="26669" y="1304290"/>
                </a:lnTo>
                <a:close/>
              </a:path>
              <a:path w="26670" h="3286759">
                <a:moveTo>
                  <a:pt x="26669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69" y="1303020"/>
                </a:lnTo>
                <a:lnTo>
                  <a:pt x="26669" y="1292860"/>
                </a:lnTo>
                <a:close/>
              </a:path>
              <a:path w="26670" h="3286759">
                <a:moveTo>
                  <a:pt x="26669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69" y="1291590"/>
                </a:lnTo>
                <a:lnTo>
                  <a:pt x="26669" y="1285239"/>
                </a:lnTo>
                <a:close/>
              </a:path>
              <a:path w="26670" h="3286759">
                <a:moveTo>
                  <a:pt x="26669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69" y="1283970"/>
                </a:lnTo>
                <a:lnTo>
                  <a:pt x="26669" y="1273810"/>
                </a:lnTo>
                <a:close/>
              </a:path>
              <a:path w="26670" h="3286759">
                <a:moveTo>
                  <a:pt x="26669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69" y="1272540"/>
                </a:lnTo>
                <a:lnTo>
                  <a:pt x="26669" y="1266189"/>
                </a:lnTo>
                <a:close/>
              </a:path>
              <a:path w="26670" h="3286759">
                <a:moveTo>
                  <a:pt x="26669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69" y="1264920"/>
                </a:lnTo>
                <a:lnTo>
                  <a:pt x="26669" y="1263650"/>
                </a:lnTo>
                <a:close/>
              </a:path>
              <a:path w="26670" h="3286759">
                <a:moveTo>
                  <a:pt x="26669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69" y="1922780"/>
                </a:lnTo>
                <a:lnTo>
                  <a:pt x="26669" y="1833880"/>
                </a:lnTo>
                <a:close/>
              </a:path>
              <a:path w="26670" h="3286759">
                <a:moveTo>
                  <a:pt x="26669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69" y="2443480"/>
                </a:lnTo>
                <a:lnTo>
                  <a:pt x="26669" y="2435860"/>
                </a:lnTo>
                <a:close/>
              </a:path>
              <a:path w="26670" h="3286759">
                <a:moveTo>
                  <a:pt x="26669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69" y="2434590"/>
                </a:lnTo>
                <a:lnTo>
                  <a:pt x="26669" y="2007870"/>
                </a:lnTo>
                <a:close/>
              </a:path>
              <a:path w="26670" h="3286759">
                <a:moveTo>
                  <a:pt x="26669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69" y="2006600"/>
                </a:lnTo>
                <a:lnTo>
                  <a:pt x="26669" y="1988820"/>
                </a:lnTo>
                <a:close/>
              </a:path>
              <a:path w="26670" h="3286759">
                <a:moveTo>
                  <a:pt x="26669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69" y="1987550"/>
                </a:lnTo>
                <a:lnTo>
                  <a:pt x="26669" y="1969770"/>
                </a:lnTo>
                <a:close/>
              </a:path>
              <a:path w="26670" h="3286759">
                <a:moveTo>
                  <a:pt x="26669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69" y="1968500"/>
                </a:lnTo>
                <a:lnTo>
                  <a:pt x="26669" y="1946910"/>
                </a:lnTo>
                <a:close/>
              </a:path>
              <a:path w="26670" h="3286759">
                <a:moveTo>
                  <a:pt x="26669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69" y="1945639"/>
                </a:lnTo>
                <a:lnTo>
                  <a:pt x="26669" y="1927860"/>
                </a:lnTo>
                <a:close/>
              </a:path>
              <a:path w="26670" h="3286759">
                <a:moveTo>
                  <a:pt x="26669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69" y="1926589"/>
                </a:lnTo>
                <a:lnTo>
                  <a:pt x="26669" y="1924050"/>
                </a:lnTo>
                <a:close/>
              </a:path>
              <a:path w="26670" h="3286759">
                <a:moveTo>
                  <a:pt x="26669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69" y="2618740"/>
                </a:lnTo>
                <a:lnTo>
                  <a:pt x="26669" y="2443480"/>
                </a:lnTo>
                <a:close/>
              </a:path>
              <a:path w="26670" h="3286759">
                <a:moveTo>
                  <a:pt x="26669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69" y="3286760"/>
                </a:lnTo>
                <a:lnTo>
                  <a:pt x="26669" y="2618740"/>
                </a:lnTo>
                <a:close/>
              </a:path>
            </a:pathLst>
          </a:custGeom>
          <a:solidFill>
            <a:srgbClr val="1B36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63980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3274059">
                <a:moveTo>
                  <a:pt x="27940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3274059">
                <a:moveTo>
                  <a:pt x="27940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40" y="69850"/>
                </a:lnTo>
                <a:lnTo>
                  <a:pt x="27940" y="50800"/>
                </a:lnTo>
                <a:close/>
              </a:path>
              <a:path w="27940" h="3274059">
                <a:moveTo>
                  <a:pt x="27940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40" y="82550"/>
                </a:lnTo>
                <a:lnTo>
                  <a:pt x="27940" y="69850"/>
                </a:lnTo>
                <a:close/>
              </a:path>
              <a:path w="27940" h="3274059">
                <a:moveTo>
                  <a:pt x="2794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40" y="95250"/>
                </a:lnTo>
                <a:lnTo>
                  <a:pt x="27940" y="82550"/>
                </a:lnTo>
                <a:close/>
              </a:path>
              <a:path w="27940" h="3274059">
                <a:moveTo>
                  <a:pt x="27940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95250"/>
                </a:lnTo>
                <a:close/>
              </a:path>
              <a:path w="27940" h="3274059">
                <a:moveTo>
                  <a:pt x="2794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7000"/>
                </a:lnTo>
                <a:close/>
              </a:path>
              <a:path w="27940" h="32740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274059">
                <a:moveTo>
                  <a:pt x="27940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46050"/>
                </a:lnTo>
                <a:close/>
              </a:path>
              <a:path w="27940" h="3274059">
                <a:moveTo>
                  <a:pt x="2794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3274059">
                <a:moveTo>
                  <a:pt x="27940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65100"/>
                </a:lnTo>
                <a:close/>
              </a:path>
              <a:path w="27940" h="3274059">
                <a:moveTo>
                  <a:pt x="27940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190500"/>
                </a:lnTo>
                <a:close/>
              </a:path>
              <a:path w="27940" h="3274059">
                <a:moveTo>
                  <a:pt x="27940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40" y="298450"/>
                </a:lnTo>
                <a:lnTo>
                  <a:pt x="27940" y="260350"/>
                </a:lnTo>
                <a:close/>
              </a:path>
              <a:path w="27940" h="3274059">
                <a:moveTo>
                  <a:pt x="27940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40" y="303530"/>
                </a:lnTo>
                <a:lnTo>
                  <a:pt x="27940" y="298450"/>
                </a:lnTo>
                <a:close/>
              </a:path>
              <a:path w="27940" h="3274059">
                <a:moveTo>
                  <a:pt x="27940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40" y="309880"/>
                </a:lnTo>
                <a:lnTo>
                  <a:pt x="27940" y="303530"/>
                </a:lnTo>
                <a:close/>
              </a:path>
              <a:path w="27940" h="3274059">
                <a:moveTo>
                  <a:pt x="2794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40" y="316229"/>
                </a:lnTo>
                <a:lnTo>
                  <a:pt x="27940" y="309880"/>
                </a:lnTo>
                <a:close/>
              </a:path>
              <a:path w="27940" h="3274059">
                <a:moveTo>
                  <a:pt x="27940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316230"/>
                </a:lnTo>
                <a:close/>
              </a:path>
              <a:path w="27940" h="3274059">
                <a:moveTo>
                  <a:pt x="27940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42900"/>
                </a:lnTo>
                <a:close/>
              </a:path>
              <a:path w="27940" h="3274059">
                <a:moveTo>
                  <a:pt x="27940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40" y="368299"/>
                </a:lnTo>
                <a:lnTo>
                  <a:pt x="27940" y="360680"/>
                </a:lnTo>
                <a:close/>
              </a:path>
              <a:path w="27940" h="3274059">
                <a:moveTo>
                  <a:pt x="2794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3274059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3274059">
                <a:moveTo>
                  <a:pt x="27940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387350"/>
                </a:lnTo>
                <a:close/>
              </a:path>
              <a:path w="27940" h="3274059">
                <a:moveTo>
                  <a:pt x="27940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0530"/>
                </a:lnTo>
                <a:close/>
              </a:path>
              <a:path w="27940" h="3274059">
                <a:moveTo>
                  <a:pt x="27940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8150"/>
                </a:lnTo>
                <a:close/>
              </a:path>
              <a:path w="27940" h="3274059">
                <a:moveTo>
                  <a:pt x="27940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44500"/>
                </a:lnTo>
                <a:close/>
              </a:path>
              <a:path w="27940" h="3274059">
                <a:moveTo>
                  <a:pt x="2794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30"/>
                </a:lnTo>
                <a:close/>
              </a:path>
              <a:path w="27940" h="3274059">
                <a:moveTo>
                  <a:pt x="27940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40" y="519430"/>
                </a:lnTo>
                <a:lnTo>
                  <a:pt x="27940" y="487680"/>
                </a:lnTo>
                <a:close/>
              </a:path>
              <a:path w="27940" h="3274059">
                <a:moveTo>
                  <a:pt x="27940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40" y="525780"/>
                </a:lnTo>
                <a:lnTo>
                  <a:pt x="27940" y="519430"/>
                </a:lnTo>
                <a:close/>
              </a:path>
              <a:path w="27940" h="3274059">
                <a:moveTo>
                  <a:pt x="27940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525780"/>
                </a:lnTo>
                <a:close/>
              </a:path>
              <a:path w="27940" h="3274059">
                <a:moveTo>
                  <a:pt x="27940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3274059">
                <a:moveTo>
                  <a:pt x="27940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1500"/>
                </a:lnTo>
                <a:close/>
              </a:path>
              <a:path w="27940" h="3274059">
                <a:moveTo>
                  <a:pt x="27940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76580"/>
                </a:lnTo>
                <a:close/>
              </a:path>
              <a:path w="27940" h="3274059">
                <a:moveTo>
                  <a:pt x="27940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40" y="671830"/>
                </a:lnTo>
                <a:lnTo>
                  <a:pt x="27940" y="601980"/>
                </a:lnTo>
                <a:close/>
              </a:path>
              <a:path w="27940" h="3274059">
                <a:moveTo>
                  <a:pt x="2794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71830"/>
                </a:lnTo>
                <a:close/>
              </a:path>
              <a:path w="27940" h="3274059">
                <a:moveTo>
                  <a:pt x="27940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8180"/>
                </a:lnTo>
                <a:close/>
              </a:path>
              <a:path w="27940" h="3274059">
                <a:moveTo>
                  <a:pt x="27940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40" y="697230"/>
                </a:lnTo>
                <a:lnTo>
                  <a:pt x="27940" y="685800"/>
                </a:lnTo>
                <a:close/>
              </a:path>
              <a:path w="27940" h="3274059">
                <a:moveTo>
                  <a:pt x="2794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7230"/>
                </a:lnTo>
                <a:close/>
              </a:path>
              <a:path w="27940" h="3274059">
                <a:moveTo>
                  <a:pt x="27940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23900"/>
                </a:lnTo>
                <a:close/>
              </a:path>
              <a:path w="27940" h="3274059">
                <a:moveTo>
                  <a:pt x="27940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40" y="946150"/>
                </a:lnTo>
                <a:lnTo>
                  <a:pt x="27940" y="800100"/>
                </a:lnTo>
                <a:close/>
              </a:path>
              <a:path w="27940" h="3274059">
                <a:moveTo>
                  <a:pt x="27940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46150"/>
                </a:lnTo>
                <a:close/>
              </a:path>
              <a:path w="27940" h="3274059">
                <a:moveTo>
                  <a:pt x="27940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970280"/>
                </a:lnTo>
                <a:close/>
              </a:path>
              <a:path w="27940" h="3274059">
                <a:moveTo>
                  <a:pt x="27940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40" y="1040130"/>
                </a:lnTo>
                <a:lnTo>
                  <a:pt x="27940" y="1022350"/>
                </a:lnTo>
                <a:close/>
              </a:path>
              <a:path w="27940" h="3274059">
                <a:moveTo>
                  <a:pt x="27940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40" y="1052830"/>
                </a:lnTo>
                <a:lnTo>
                  <a:pt x="27940" y="1040130"/>
                </a:lnTo>
                <a:close/>
              </a:path>
              <a:path w="27940" h="3274059">
                <a:moveTo>
                  <a:pt x="27940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40" y="1079500"/>
                </a:lnTo>
                <a:lnTo>
                  <a:pt x="27940" y="1052830"/>
                </a:lnTo>
                <a:close/>
              </a:path>
              <a:path w="27940" h="3274059">
                <a:moveTo>
                  <a:pt x="27940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40" y="1109980"/>
                </a:lnTo>
                <a:lnTo>
                  <a:pt x="27940" y="1079500"/>
                </a:lnTo>
                <a:close/>
              </a:path>
              <a:path w="27940" h="3274059">
                <a:moveTo>
                  <a:pt x="27940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9980"/>
                </a:lnTo>
                <a:close/>
              </a:path>
              <a:path w="27940" h="327405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3274059">
                <a:moveTo>
                  <a:pt x="27940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2680"/>
                </a:lnTo>
                <a:close/>
              </a:path>
              <a:path w="27940" h="3274059">
                <a:moveTo>
                  <a:pt x="27940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55700"/>
                </a:lnTo>
                <a:close/>
              </a:path>
              <a:path w="27940" h="3274059">
                <a:moveTo>
                  <a:pt x="27940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79830"/>
                </a:lnTo>
                <a:close/>
              </a:path>
              <a:path w="27940" h="3274059">
                <a:moveTo>
                  <a:pt x="27940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31900"/>
                </a:lnTo>
                <a:close/>
              </a:path>
              <a:path w="27940" h="3274059">
                <a:moveTo>
                  <a:pt x="27940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40" y="1821180"/>
                </a:lnTo>
                <a:lnTo>
                  <a:pt x="27940" y="1553210"/>
                </a:lnTo>
                <a:close/>
              </a:path>
              <a:path w="27940" h="32740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2740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274059">
                <a:moveTo>
                  <a:pt x="2794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39"/>
                </a:lnTo>
                <a:close/>
              </a:path>
              <a:path w="27940" h="32740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2740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740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2740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740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2740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740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2740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2740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274059">
                <a:moveTo>
                  <a:pt x="27940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90"/>
                </a:lnTo>
                <a:close/>
              </a:path>
              <a:path w="27940" h="3274059">
                <a:moveTo>
                  <a:pt x="27940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40" y="1430020"/>
                </a:lnTo>
                <a:lnTo>
                  <a:pt x="27940" y="1419860"/>
                </a:lnTo>
                <a:close/>
              </a:path>
              <a:path w="27940" h="32740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74059">
                <a:moveTo>
                  <a:pt x="27940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10"/>
                </a:lnTo>
                <a:close/>
              </a:path>
              <a:path w="27940" h="32740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74059">
                <a:moveTo>
                  <a:pt x="27940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60"/>
                </a:lnTo>
                <a:close/>
              </a:path>
              <a:path w="27940" h="3274059">
                <a:moveTo>
                  <a:pt x="27940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40"/>
                </a:lnTo>
                <a:close/>
              </a:path>
              <a:path w="27940" h="3274059">
                <a:moveTo>
                  <a:pt x="2794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40" y="1372870"/>
                </a:lnTo>
                <a:lnTo>
                  <a:pt x="27940" y="1362710"/>
                </a:lnTo>
                <a:close/>
              </a:path>
              <a:path w="27940" h="3274059">
                <a:moveTo>
                  <a:pt x="27940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48739"/>
                </a:lnTo>
                <a:close/>
              </a:path>
              <a:path w="27940" h="32740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274059">
                <a:moveTo>
                  <a:pt x="27940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90"/>
                </a:lnTo>
                <a:close/>
              </a:path>
              <a:path w="27940" h="3274059">
                <a:moveTo>
                  <a:pt x="27940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18260"/>
                </a:lnTo>
                <a:close/>
              </a:path>
              <a:path w="27940" h="3274059">
                <a:moveTo>
                  <a:pt x="27940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40" y="1316989"/>
                </a:lnTo>
                <a:lnTo>
                  <a:pt x="27940" y="1310640"/>
                </a:lnTo>
                <a:close/>
              </a:path>
              <a:path w="27940" h="3274059">
                <a:moveTo>
                  <a:pt x="27940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40" y="1309370"/>
                </a:lnTo>
                <a:lnTo>
                  <a:pt x="27940" y="1299210"/>
                </a:lnTo>
                <a:close/>
              </a:path>
              <a:path w="27940" h="3274059">
                <a:moveTo>
                  <a:pt x="27940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90"/>
                </a:lnTo>
                <a:close/>
              </a:path>
              <a:path w="27940" h="3274059">
                <a:moveTo>
                  <a:pt x="27940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40" y="1290320"/>
                </a:lnTo>
                <a:lnTo>
                  <a:pt x="27940" y="1280160"/>
                </a:lnTo>
                <a:close/>
              </a:path>
              <a:path w="27940" h="3274059">
                <a:moveTo>
                  <a:pt x="27940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40" y="1278890"/>
                </a:lnTo>
                <a:lnTo>
                  <a:pt x="27940" y="1272539"/>
                </a:lnTo>
                <a:close/>
              </a:path>
              <a:path w="27940" h="3274059">
                <a:moveTo>
                  <a:pt x="27940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10"/>
                </a:lnTo>
                <a:close/>
              </a:path>
              <a:path w="27940" h="3274059">
                <a:moveTo>
                  <a:pt x="27940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40" y="1259840"/>
                </a:lnTo>
                <a:lnTo>
                  <a:pt x="27940" y="1253489"/>
                </a:lnTo>
                <a:close/>
              </a:path>
              <a:path w="27940" h="3274059">
                <a:moveTo>
                  <a:pt x="27940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50950"/>
                </a:lnTo>
                <a:close/>
              </a:path>
              <a:path w="27940" h="3274059">
                <a:moveTo>
                  <a:pt x="27940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40" y="1910080"/>
                </a:lnTo>
                <a:lnTo>
                  <a:pt x="27940" y="1821180"/>
                </a:lnTo>
                <a:close/>
              </a:path>
              <a:path w="27940" h="3274059">
                <a:moveTo>
                  <a:pt x="27940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40" y="2430780"/>
                </a:lnTo>
                <a:lnTo>
                  <a:pt x="27940" y="2423160"/>
                </a:lnTo>
                <a:close/>
              </a:path>
              <a:path w="27940" h="3274059">
                <a:moveTo>
                  <a:pt x="27940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40" y="2421890"/>
                </a:lnTo>
                <a:lnTo>
                  <a:pt x="27940" y="1995170"/>
                </a:lnTo>
                <a:close/>
              </a:path>
              <a:path w="27940" h="3274059">
                <a:moveTo>
                  <a:pt x="27940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40" y="1993900"/>
                </a:lnTo>
                <a:lnTo>
                  <a:pt x="27940" y="1976120"/>
                </a:lnTo>
                <a:close/>
              </a:path>
              <a:path w="27940" h="3274059">
                <a:moveTo>
                  <a:pt x="27940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40" y="1974850"/>
                </a:lnTo>
                <a:lnTo>
                  <a:pt x="27940" y="1957070"/>
                </a:lnTo>
                <a:close/>
              </a:path>
              <a:path w="27940" h="3274059">
                <a:moveTo>
                  <a:pt x="27940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40" y="1955800"/>
                </a:lnTo>
                <a:lnTo>
                  <a:pt x="27940" y="1934210"/>
                </a:lnTo>
                <a:close/>
              </a:path>
              <a:path w="27940" h="3274059">
                <a:moveTo>
                  <a:pt x="27940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40" y="1932939"/>
                </a:lnTo>
                <a:lnTo>
                  <a:pt x="27940" y="1915160"/>
                </a:lnTo>
                <a:close/>
              </a:path>
              <a:path w="27940" h="3274059">
                <a:moveTo>
                  <a:pt x="27940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40" y="1913889"/>
                </a:lnTo>
                <a:lnTo>
                  <a:pt x="27940" y="1911350"/>
                </a:lnTo>
                <a:close/>
              </a:path>
              <a:path w="27940" h="3274059">
                <a:moveTo>
                  <a:pt x="27940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40" y="2606040"/>
                </a:lnTo>
                <a:lnTo>
                  <a:pt x="27940" y="2430780"/>
                </a:lnTo>
                <a:close/>
              </a:path>
              <a:path w="27940" h="3274059">
                <a:moveTo>
                  <a:pt x="27940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40" y="3274060"/>
                </a:lnTo>
                <a:lnTo>
                  <a:pt x="27940" y="260604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681719" y="3596640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234949"/>
                </a:moveTo>
                <a:lnTo>
                  <a:pt x="0" y="0"/>
                </a:lnTo>
                <a:lnTo>
                  <a:pt x="0" y="234949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667750" y="36093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667750" y="3622040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27940" y="0"/>
                </a:moveTo>
                <a:lnTo>
                  <a:pt x="0" y="0"/>
                </a:lnTo>
                <a:lnTo>
                  <a:pt x="0" y="19049"/>
                </a:lnTo>
                <a:lnTo>
                  <a:pt x="27940" y="190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667750" y="36410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667750" y="36537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667750" y="366649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667750" y="3698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667750" y="37045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667750" y="37172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667750" y="37236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667750" y="373634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667750" y="383159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8667750" y="386969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667750" y="38747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8667750" y="388112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8667750" y="3887470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70">
                <a:moveTo>
                  <a:pt x="27940" y="0"/>
                </a:moveTo>
                <a:lnTo>
                  <a:pt x="0" y="0"/>
                </a:lnTo>
                <a:lnTo>
                  <a:pt x="0" y="26669"/>
                </a:lnTo>
                <a:lnTo>
                  <a:pt x="27940" y="2666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8667750" y="3914140"/>
            <a:ext cx="27940" cy="17780"/>
          </a:xfrm>
          <a:custGeom>
            <a:avLst/>
            <a:gdLst/>
            <a:ahLst/>
            <a:cxnLst/>
            <a:rect l="l" t="t" r="r" b="b"/>
            <a:pathLst>
              <a:path w="27940" h="17779">
                <a:moveTo>
                  <a:pt x="27940" y="0"/>
                </a:moveTo>
                <a:lnTo>
                  <a:pt x="0" y="0"/>
                </a:lnTo>
                <a:lnTo>
                  <a:pt x="0" y="17779"/>
                </a:lnTo>
                <a:lnTo>
                  <a:pt x="27940" y="177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8667750" y="39319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8667750" y="39395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8667750" y="3952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8667750" y="3958590"/>
            <a:ext cx="27940" cy="43180"/>
          </a:xfrm>
          <a:custGeom>
            <a:avLst/>
            <a:gdLst/>
            <a:ahLst/>
            <a:cxnLst/>
            <a:rect l="l" t="t" r="r" b="b"/>
            <a:pathLst>
              <a:path w="27940" h="43179">
                <a:moveTo>
                  <a:pt x="27940" y="0"/>
                </a:moveTo>
                <a:lnTo>
                  <a:pt x="0" y="0"/>
                </a:lnTo>
                <a:lnTo>
                  <a:pt x="0" y="43179"/>
                </a:lnTo>
                <a:lnTo>
                  <a:pt x="27940" y="431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8667750" y="400177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8667750" y="40093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8667750" y="4015740"/>
            <a:ext cx="27940" cy="36830"/>
          </a:xfrm>
          <a:custGeom>
            <a:avLst/>
            <a:gdLst/>
            <a:ahLst/>
            <a:cxnLst/>
            <a:rect l="l" t="t" r="r" b="b"/>
            <a:pathLst>
              <a:path w="27940" h="36829">
                <a:moveTo>
                  <a:pt x="27940" y="0"/>
                </a:moveTo>
                <a:lnTo>
                  <a:pt x="0" y="0"/>
                </a:lnTo>
                <a:lnTo>
                  <a:pt x="0" y="36829"/>
                </a:lnTo>
                <a:lnTo>
                  <a:pt x="27940" y="368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8667750" y="40525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8667750" y="405892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8667750" y="40906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8667750" y="40970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8667750" y="410464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667750" y="414274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8667750" y="414782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8667750" y="4173220"/>
            <a:ext cx="27940" cy="69850"/>
          </a:xfrm>
          <a:custGeom>
            <a:avLst/>
            <a:gdLst/>
            <a:ahLst/>
            <a:cxnLst/>
            <a:rect l="l" t="t" r="r" b="b"/>
            <a:pathLst>
              <a:path w="27940" h="69850">
                <a:moveTo>
                  <a:pt x="27940" y="0"/>
                </a:moveTo>
                <a:lnTo>
                  <a:pt x="0" y="0"/>
                </a:lnTo>
                <a:lnTo>
                  <a:pt x="0" y="69849"/>
                </a:lnTo>
                <a:lnTo>
                  <a:pt x="27940" y="698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8667750" y="42430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667750" y="42494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667750" y="4257040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27940" y="0"/>
                </a:moveTo>
                <a:lnTo>
                  <a:pt x="0" y="0"/>
                </a:lnTo>
                <a:lnTo>
                  <a:pt x="0" y="11429"/>
                </a:lnTo>
                <a:lnTo>
                  <a:pt x="27940" y="114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681719" y="4268470"/>
            <a:ext cx="0" cy="562610"/>
          </a:xfrm>
          <a:custGeom>
            <a:avLst/>
            <a:gdLst/>
            <a:ahLst/>
            <a:cxnLst/>
            <a:rect l="l" t="t" r="r" b="b"/>
            <a:pathLst>
              <a:path h="562610">
                <a:moveTo>
                  <a:pt x="0" y="0"/>
                </a:moveTo>
                <a:lnTo>
                  <a:pt x="0" y="562609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667750" y="5086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667750" y="50787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667750" y="50673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667750" y="50596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67750" y="50482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667750" y="50406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67750" y="50292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667750" y="50215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667750" y="50101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667750" y="50025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667750" y="49911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667750" y="49834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667750" y="49720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667750" y="49644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667750" y="49530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667750" y="49453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667750" y="49339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667750" y="4919979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700"/>
                </a:lnTo>
                <a:lnTo>
                  <a:pt x="27940" y="1270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667750" y="49085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667750" y="49009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667750" y="48895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667750" y="48818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667750" y="48704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667750" y="48628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667750" y="48514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667750" y="48437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667750" y="4832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681719" y="5097779"/>
            <a:ext cx="0" cy="387350"/>
          </a:xfrm>
          <a:custGeom>
            <a:avLst/>
            <a:gdLst/>
            <a:ahLst/>
            <a:cxnLst/>
            <a:rect l="l" t="t" r="r" b="b"/>
            <a:pathLst>
              <a:path h="387350">
                <a:moveTo>
                  <a:pt x="0" y="0"/>
                </a:moveTo>
                <a:lnTo>
                  <a:pt x="0" y="38735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681719" y="5097779"/>
            <a:ext cx="0" cy="1747520"/>
          </a:xfrm>
          <a:custGeom>
            <a:avLst/>
            <a:gdLst/>
            <a:ahLst/>
            <a:cxnLst/>
            <a:rect l="l" t="t" r="r" b="b"/>
            <a:pathLst>
              <a:path h="1747520">
                <a:moveTo>
                  <a:pt x="0" y="0"/>
                </a:moveTo>
                <a:lnTo>
                  <a:pt x="0" y="174752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695690" y="3609340"/>
            <a:ext cx="26670" cy="3235960"/>
          </a:xfrm>
          <a:custGeom>
            <a:avLst/>
            <a:gdLst/>
            <a:ahLst/>
            <a:cxnLst/>
            <a:rect l="l" t="t" r="r" b="b"/>
            <a:pathLst>
              <a:path w="26670" h="3235959">
                <a:moveTo>
                  <a:pt x="13969" y="0"/>
                </a:moveTo>
                <a:lnTo>
                  <a:pt x="0" y="0"/>
                </a:lnTo>
                <a:lnTo>
                  <a:pt x="0" y="6349"/>
                </a:lnTo>
                <a:lnTo>
                  <a:pt x="22859" y="6349"/>
                </a:lnTo>
                <a:lnTo>
                  <a:pt x="22859" y="5079"/>
                </a:lnTo>
                <a:lnTo>
                  <a:pt x="20320" y="5079"/>
                </a:lnTo>
                <a:lnTo>
                  <a:pt x="20320" y="3809"/>
                </a:lnTo>
                <a:lnTo>
                  <a:pt x="19050" y="3809"/>
                </a:lnTo>
                <a:lnTo>
                  <a:pt x="19050" y="2539"/>
                </a:lnTo>
                <a:lnTo>
                  <a:pt x="16509" y="2539"/>
                </a:lnTo>
                <a:lnTo>
                  <a:pt x="1650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  <a:path w="26670" h="3235959">
                <a:moveTo>
                  <a:pt x="24129" y="6349"/>
                </a:moveTo>
                <a:lnTo>
                  <a:pt x="0" y="6349"/>
                </a:lnTo>
                <a:lnTo>
                  <a:pt x="0" y="12699"/>
                </a:lnTo>
                <a:lnTo>
                  <a:pt x="26669" y="12699"/>
                </a:lnTo>
                <a:lnTo>
                  <a:pt x="26669" y="7619"/>
                </a:lnTo>
                <a:lnTo>
                  <a:pt x="24129" y="7619"/>
                </a:lnTo>
                <a:lnTo>
                  <a:pt x="24129" y="6349"/>
                </a:lnTo>
                <a:close/>
              </a:path>
              <a:path w="26670" h="3235959">
                <a:moveTo>
                  <a:pt x="26669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6669" y="31749"/>
                </a:lnTo>
                <a:lnTo>
                  <a:pt x="26669" y="12699"/>
                </a:lnTo>
                <a:close/>
              </a:path>
              <a:path w="26670" h="3235959">
                <a:moveTo>
                  <a:pt x="26669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6669" y="44449"/>
                </a:lnTo>
                <a:lnTo>
                  <a:pt x="26669" y="31750"/>
                </a:lnTo>
                <a:close/>
              </a:path>
              <a:path w="26670" h="3235959">
                <a:moveTo>
                  <a:pt x="26669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6669" y="57149"/>
                </a:lnTo>
                <a:lnTo>
                  <a:pt x="26669" y="44450"/>
                </a:lnTo>
                <a:close/>
              </a:path>
              <a:path w="26670" h="3235959">
                <a:moveTo>
                  <a:pt x="26669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6669" y="88899"/>
                </a:lnTo>
                <a:lnTo>
                  <a:pt x="26669" y="57149"/>
                </a:lnTo>
                <a:close/>
              </a:path>
              <a:path w="26670" h="3235959">
                <a:moveTo>
                  <a:pt x="26669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88900"/>
                </a:lnTo>
                <a:close/>
              </a:path>
              <a:path w="26670" h="3235959">
                <a:moveTo>
                  <a:pt x="26669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6669" y="107949"/>
                </a:lnTo>
                <a:lnTo>
                  <a:pt x="26669" y="95249"/>
                </a:lnTo>
                <a:close/>
              </a:path>
              <a:path w="26670" h="3235959">
                <a:moveTo>
                  <a:pt x="26669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6669" y="114299"/>
                </a:lnTo>
                <a:lnTo>
                  <a:pt x="26669" y="107949"/>
                </a:lnTo>
                <a:close/>
              </a:path>
              <a:path w="26670" h="3235959">
                <a:moveTo>
                  <a:pt x="26669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6669" y="126999"/>
                </a:lnTo>
                <a:lnTo>
                  <a:pt x="26669" y="114299"/>
                </a:lnTo>
                <a:close/>
              </a:path>
              <a:path w="26670" h="3235959">
                <a:moveTo>
                  <a:pt x="26669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6669" y="152399"/>
                </a:lnTo>
                <a:lnTo>
                  <a:pt x="26669" y="127000"/>
                </a:lnTo>
                <a:close/>
              </a:path>
              <a:path w="26670" h="3235959">
                <a:moveTo>
                  <a:pt x="26669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6669" y="222249"/>
                </a:lnTo>
                <a:lnTo>
                  <a:pt x="26669" y="152399"/>
                </a:lnTo>
                <a:close/>
              </a:path>
              <a:path w="26670" h="3235959">
                <a:moveTo>
                  <a:pt x="26669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6669" y="260349"/>
                </a:lnTo>
                <a:lnTo>
                  <a:pt x="26669" y="222249"/>
                </a:lnTo>
                <a:close/>
              </a:path>
              <a:path w="26670" h="3235959">
                <a:moveTo>
                  <a:pt x="26669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6669" y="265429"/>
                </a:lnTo>
                <a:lnTo>
                  <a:pt x="26669" y="260350"/>
                </a:lnTo>
                <a:close/>
              </a:path>
              <a:path w="26670" h="3235959">
                <a:moveTo>
                  <a:pt x="26669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65429"/>
                </a:lnTo>
                <a:close/>
              </a:path>
              <a:path w="26670" h="323595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235959">
                <a:moveTo>
                  <a:pt x="26669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6669" y="304799"/>
                </a:lnTo>
                <a:lnTo>
                  <a:pt x="26669" y="278130"/>
                </a:lnTo>
                <a:close/>
              </a:path>
              <a:path w="26670" h="3235959">
                <a:moveTo>
                  <a:pt x="26669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04800"/>
                </a:lnTo>
                <a:close/>
              </a:path>
              <a:path w="26670" h="3235959">
                <a:moveTo>
                  <a:pt x="26669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6669" y="330199"/>
                </a:lnTo>
                <a:lnTo>
                  <a:pt x="26669" y="322579"/>
                </a:lnTo>
                <a:close/>
              </a:path>
              <a:path w="26670" h="3235959">
                <a:moveTo>
                  <a:pt x="26669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6669" y="342899"/>
                </a:lnTo>
                <a:lnTo>
                  <a:pt x="26669" y="330200"/>
                </a:lnTo>
                <a:close/>
              </a:path>
              <a:path w="26670" h="3235959">
                <a:moveTo>
                  <a:pt x="26669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6669" y="349249"/>
                </a:lnTo>
                <a:lnTo>
                  <a:pt x="26669" y="342900"/>
                </a:lnTo>
                <a:close/>
              </a:path>
              <a:path w="26670" h="3235959">
                <a:moveTo>
                  <a:pt x="26669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6669" y="392429"/>
                </a:lnTo>
                <a:lnTo>
                  <a:pt x="26669" y="349250"/>
                </a:lnTo>
                <a:close/>
              </a:path>
              <a:path w="26670" h="3235959">
                <a:moveTo>
                  <a:pt x="26669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6669" y="400049"/>
                </a:lnTo>
                <a:lnTo>
                  <a:pt x="26669" y="392430"/>
                </a:lnTo>
                <a:close/>
              </a:path>
              <a:path w="26670" h="3235959">
                <a:moveTo>
                  <a:pt x="26669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6669" y="406399"/>
                </a:lnTo>
                <a:lnTo>
                  <a:pt x="26669" y="400049"/>
                </a:lnTo>
                <a:close/>
              </a:path>
              <a:path w="26670" h="3235959">
                <a:moveTo>
                  <a:pt x="26669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6669" y="443229"/>
                </a:lnTo>
                <a:lnTo>
                  <a:pt x="26669" y="406399"/>
                </a:lnTo>
                <a:close/>
              </a:path>
              <a:path w="26670" h="3235959">
                <a:moveTo>
                  <a:pt x="26669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43229"/>
                </a:lnTo>
                <a:close/>
              </a:path>
              <a:path w="26670" h="3235959">
                <a:moveTo>
                  <a:pt x="26669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6669" y="481329"/>
                </a:lnTo>
                <a:lnTo>
                  <a:pt x="26669" y="449579"/>
                </a:lnTo>
                <a:close/>
              </a:path>
              <a:path w="26670" h="3235959">
                <a:moveTo>
                  <a:pt x="26669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6669" y="487679"/>
                </a:lnTo>
                <a:lnTo>
                  <a:pt x="26669" y="481329"/>
                </a:lnTo>
                <a:close/>
              </a:path>
              <a:path w="26670" h="3235959">
                <a:moveTo>
                  <a:pt x="26669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6669" y="495299"/>
                </a:lnTo>
                <a:lnTo>
                  <a:pt x="26669" y="487679"/>
                </a:lnTo>
                <a:close/>
              </a:path>
              <a:path w="26670" h="3235959">
                <a:moveTo>
                  <a:pt x="26669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6669" y="533399"/>
                </a:lnTo>
                <a:lnTo>
                  <a:pt x="26669" y="495299"/>
                </a:lnTo>
                <a:close/>
              </a:path>
              <a:path w="26670" h="3235959">
                <a:moveTo>
                  <a:pt x="26669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6669" y="538479"/>
                </a:lnTo>
                <a:lnTo>
                  <a:pt x="26669" y="533399"/>
                </a:lnTo>
                <a:close/>
              </a:path>
              <a:path w="26670" h="3235959">
                <a:moveTo>
                  <a:pt x="26669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6669" y="563879"/>
                </a:lnTo>
                <a:lnTo>
                  <a:pt x="26669" y="538480"/>
                </a:lnTo>
                <a:close/>
              </a:path>
              <a:path w="26670" h="3235959">
                <a:moveTo>
                  <a:pt x="26669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6669" y="633729"/>
                </a:lnTo>
                <a:lnTo>
                  <a:pt x="26669" y="563879"/>
                </a:lnTo>
                <a:close/>
              </a:path>
              <a:path w="26670" h="3235959">
                <a:moveTo>
                  <a:pt x="26669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6669" y="640079"/>
                </a:lnTo>
                <a:lnTo>
                  <a:pt x="26669" y="633730"/>
                </a:lnTo>
                <a:close/>
              </a:path>
              <a:path w="26670" h="3235959">
                <a:moveTo>
                  <a:pt x="2666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79"/>
                </a:lnTo>
                <a:close/>
              </a:path>
              <a:path w="26670" h="3235959">
                <a:moveTo>
                  <a:pt x="26669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47699"/>
                </a:lnTo>
                <a:close/>
              </a:path>
              <a:path w="26670" h="3235959">
                <a:moveTo>
                  <a:pt x="26669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6669" y="685799"/>
                </a:lnTo>
                <a:lnTo>
                  <a:pt x="26669" y="659130"/>
                </a:lnTo>
                <a:close/>
              </a:path>
              <a:path w="26670" h="3235959">
                <a:moveTo>
                  <a:pt x="26669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685799"/>
                </a:lnTo>
                <a:close/>
              </a:path>
              <a:path w="26670" h="3235959">
                <a:moveTo>
                  <a:pt x="26669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762000"/>
                </a:lnTo>
                <a:close/>
              </a:path>
              <a:path w="26670" h="3235959">
                <a:moveTo>
                  <a:pt x="26669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50"/>
                </a:lnTo>
                <a:close/>
              </a:path>
              <a:path w="26670" h="323595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235959">
                <a:moveTo>
                  <a:pt x="26669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49"/>
                </a:lnTo>
                <a:close/>
              </a:path>
              <a:path w="26670" h="3235959">
                <a:moveTo>
                  <a:pt x="26669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1002030"/>
                </a:lnTo>
                <a:close/>
              </a:path>
              <a:path w="26670" h="3235959">
                <a:moveTo>
                  <a:pt x="26669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6669" y="1041399"/>
                </a:lnTo>
                <a:lnTo>
                  <a:pt x="26669" y="1014730"/>
                </a:lnTo>
                <a:close/>
              </a:path>
              <a:path w="26670" h="3235959">
                <a:moveTo>
                  <a:pt x="26669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6669" y="1071879"/>
                </a:lnTo>
                <a:lnTo>
                  <a:pt x="26669" y="1041400"/>
                </a:lnTo>
                <a:close/>
              </a:path>
              <a:path w="26670" h="3235959">
                <a:moveTo>
                  <a:pt x="26669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6669" y="1078229"/>
                </a:lnTo>
                <a:lnTo>
                  <a:pt x="26669" y="1071879"/>
                </a:lnTo>
                <a:close/>
              </a:path>
              <a:path w="26670" h="3235959">
                <a:moveTo>
                  <a:pt x="26669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6669" y="1084579"/>
                </a:lnTo>
                <a:lnTo>
                  <a:pt x="26669" y="1078229"/>
                </a:lnTo>
                <a:close/>
              </a:path>
              <a:path w="26670" h="3235959">
                <a:moveTo>
                  <a:pt x="26669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6669" y="1117599"/>
                </a:lnTo>
                <a:lnTo>
                  <a:pt x="26669" y="1084579"/>
                </a:lnTo>
                <a:close/>
              </a:path>
              <a:path w="26670" h="3235959">
                <a:moveTo>
                  <a:pt x="26669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6669" y="1141729"/>
                </a:lnTo>
                <a:lnTo>
                  <a:pt x="26669" y="1117599"/>
                </a:lnTo>
                <a:close/>
              </a:path>
              <a:path w="26670" h="3235959">
                <a:moveTo>
                  <a:pt x="26669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6669" y="1193799"/>
                </a:lnTo>
                <a:lnTo>
                  <a:pt x="26669" y="1141730"/>
                </a:lnTo>
                <a:close/>
              </a:path>
              <a:path w="26670" h="3235959">
                <a:moveTo>
                  <a:pt x="26669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6669" y="1211579"/>
                </a:lnTo>
                <a:lnTo>
                  <a:pt x="26669" y="1193800"/>
                </a:lnTo>
                <a:close/>
              </a:path>
              <a:path w="26670" h="3235959">
                <a:moveTo>
                  <a:pt x="26669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6669" y="1783079"/>
                </a:lnTo>
                <a:lnTo>
                  <a:pt x="26669" y="1515109"/>
                </a:lnTo>
                <a:close/>
              </a:path>
              <a:path w="26670" h="32359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235959">
                <a:moveTo>
                  <a:pt x="26669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6669" y="1506219"/>
                </a:lnTo>
                <a:lnTo>
                  <a:pt x="26669" y="1496059"/>
                </a:lnTo>
                <a:close/>
              </a:path>
              <a:path w="26670" h="3235959">
                <a:moveTo>
                  <a:pt x="2666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39"/>
                </a:lnTo>
                <a:close/>
              </a:path>
              <a:path w="26670" h="3235959">
                <a:moveTo>
                  <a:pt x="26669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09"/>
                </a:lnTo>
                <a:close/>
              </a:path>
              <a:path w="26670" h="3235959">
                <a:moveTo>
                  <a:pt x="2666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9389"/>
                </a:lnTo>
                <a:close/>
              </a:path>
              <a:path w="26670" h="3235959">
                <a:moveTo>
                  <a:pt x="26669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57960"/>
                </a:lnTo>
                <a:close/>
              </a:path>
              <a:path w="26670" h="3235959">
                <a:moveTo>
                  <a:pt x="26669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6669" y="1456689"/>
                </a:lnTo>
                <a:lnTo>
                  <a:pt x="26669" y="1450339"/>
                </a:lnTo>
                <a:close/>
              </a:path>
              <a:path w="26670" h="3235959">
                <a:moveTo>
                  <a:pt x="26669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38909"/>
                </a:lnTo>
                <a:close/>
              </a:path>
              <a:path w="26670" h="3235959">
                <a:moveTo>
                  <a:pt x="26669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6669" y="1437639"/>
                </a:lnTo>
                <a:lnTo>
                  <a:pt x="26669" y="1431289"/>
                </a:lnTo>
                <a:close/>
              </a:path>
              <a:path w="26670" h="3235959">
                <a:moveTo>
                  <a:pt x="26669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19859"/>
                </a:lnTo>
                <a:close/>
              </a:path>
              <a:path w="26670" h="3235959">
                <a:moveTo>
                  <a:pt x="2666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6669" y="1418589"/>
                </a:lnTo>
                <a:lnTo>
                  <a:pt x="26669" y="1412239"/>
                </a:lnTo>
                <a:close/>
              </a:path>
              <a:path w="26670" h="3235959">
                <a:moveTo>
                  <a:pt x="26669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0809"/>
                </a:lnTo>
                <a:close/>
              </a:path>
              <a:path w="26670" h="3235959">
                <a:moveTo>
                  <a:pt x="2666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69" y="1399539"/>
                </a:lnTo>
                <a:lnTo>
                  <a:pt x="26669" y="1393189"/>
                </a:lnTo>
                <a:close/>
              </a:path>
              <a:path w="26670" h="3235959">
                <a:moveTo>
                  <a:pt x="26669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1759"/>
                </a:lnTo>
                <a:close/>
              </a:path>
              <a:path w="26670" h="3235959">
                <a:moveTo>
                  <a:pt x="26669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69" y="1380489"/>
                </a:lnTo>
                <a:lnTo>
                  <a:pt x="26669" y="1374139"/>
                </a:lnTo>
                <a:close/>
              </a:path>
              <a:path w="26670" h="3235959">
                <a:moveTo>
                  <a:pt x="26669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2710"/>
                </a:lnTo>
                <a:close/>
              </a:path>
              <a:path w="26670" h="3235959">
                <a:moveTo>
                  <a:pt x="26669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69" y="1361439"/>
                </a:lnTo>
                <a:lnTo>
                  <a:pt x="26669" y="1355089"/>
                </a:lnTo>
                <a:close/>
              </a:path>
              <a:path w="26670" h="3235959">
                <a:moveTo>
                  <a:pt x="26669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3659"/>
                </a:lnTo>
                <a:close/>
              </a:path>
              <a:path w="26670" h="3235959">
                <a:moveTo>
                  <a:pt x="26669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69" y="1342389"/>
                </a:lnTo>
                <a:lnTo>
                  <a:pt x="26669" y="1336039"/>
                </a:lnTo>
                <a:close/>
              </a:path>
              <a:path w="26670" h="3235959">
                <a:moveTo>
                  <a:pt x="26669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4609"/>
                </a:lnTo>
                <a:close/>
              </a:path>
              <a:path w="26670" h="3235959">
                <a:moveTo>
                  <a:pt x="26669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6669" y="1323339"/>
                </a:lnTo>
                <a:lnTo>
                  <a:pt x="26669" y="1310639"/>
                </a:lnTo>
                <a:close/>
              </a:path>
              <a:path w="26670" h="3235959">
                <a:moveTo>
                  <a:pt x="26669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69" y="1309369"/>
                </a:lnTo>
                <a:lnTo>
                  <a:pt x="26669" y="1299209"/>
                </a:lnTo>
                <a:close/>
              </a:path>
              <a:path w="26670" h="3235959">
                <a:moveTo>
                  <a:pt x="26669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6669" y="1297939"/>
                </a:lnTo>
                <a:lnTo>
                  <a:pt x="26669" y="1291589"/>
                </a:lnTo>
                <a:close/>
              </a:path>
              <a:path w="26670" h="3235959">
                <a:moveTo>
                  <a:pt x="26669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6669" y="1290319"/>
                </a:lnTo>
                <a:lnTo>
                  <a:pt x="26669" y="1280160"/>
                </a:lnTo>
                <a:close/>
              </a:path>
              <a:path w="26670" h="3235959">
                <a:moveTo>
                  <a:pt x="26669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6669" y="1278889"/>
                </a:lnTo>
                <a:lnTo>
                  <a:pt x="26669" y="1272539"/>
                </a:lnTo>
                <a:close/>
              </a:path>
              <a:path w="26670" h="3235959">
                <a:moveTo>
                  <a:pt x="26669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1109"/>
                </a:lnTo>
                <a:close/>
              </a:path>
              <a:path w="26670" h="3235959">
                <a:moveTo>
                  <a:pt x="26669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6669" y="1259839"/>
                </a:lnTo>
                <a:lnTo>
                  <a:pt x="26669" y="1253489"/>
                </a:lnTo>
                <a:close/>
              </a:path>
              <a:path w="26670" h="3235959">
                <a:moveTo>
                  <a:pt x="26669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6669" y="1252220"/>
                </a:lnTo>
                <a:lnTo>
                  <a:pt x="26669" y="1242059"/>
                </a:lnTo>
                <a:close/>
              </a:path>
              <a:path w="26670" h="3235959">
                <a:moveTo>
                  <a:pt x="26669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6669" y="1240789"/>
                </a:lnTo>
                <a:lnTo>
                  <a:pt x="26669" y="1234439"/>
                </a:lnTo>
                <a:close/>
              </a:path>
              <a:path w="26670" h="3235959">
                <a:moveTo>
                  <a:pt x="26669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3009"/>
                </a:lnTo>
                <a:close/>
              </a:path>
              <a:path w="26670" h="3235959">
                <a:moveTo>
                  <a:pt x="26669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6669" y="1221739"/>
                </a:lnTo>
                <a:lnTo>
                  <a:pt x="26669" y="1215389"/>
                </a:lnTo>
                <a:close/>
              </a:path>
              <a:path w="26670" h="3235959">
                <a:moveTo>
                  <a:pt x="26669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6669" y="1214119"/>
                </a:lnTo>
                <a:lnTo>
                  <a:pt x="26669" y="1212849"/>
                </a:lnTo>
                <a:close/>
              </a:path>
              <a:path w="26670" h="3235959">
                <a:moveTo>
                  <a:pt x="26669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6669" y="1871979"/>
                </a:lnTo>
                <a:lnTo>
                  <a:pt x="26669" y="1783079"/>
                </a:lnTo>
                <a:close/>
              </a:path>
              <a:path w="26670" h="3235959">
                <a:moveTo>
                  <a:pt x="26669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6669" y="2392679"/>
                </a:lnTo>
                <a:lnTo>
                  <a:pt x="26669" y="2385059"/>
                </a:lnTo>
                <a:close/>
              </a:path>
              <a:path w="26670" h="3235959">
                <a:moveTo>
                  <a:pt x="26669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6669" y="2383789"/>
                </a:lnTo>
                <a:lnTo>
                  <a:pt x="26669" y="1957069"/>
                </a:lnTo>
                <a:close/>
              </a:path>
              <a:path w="26670" h="3235959">
                <a:moveTo>
                  <a:pt x="26669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6669" y="1955799"/>
                </a:lnTo>
                <a:lnTo>
                  <a:pt x="26669" y="1938019"/>
                </a:lnTo>
                <a:close/>
              </a:path>
              <a:path w="26670" h="3235959">
                <a:moveTo>
                  <a:pt x="26669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6669" y="1936749"/>
                </a:lnTo>
                <a:lnTo>
                  <a:pt x="26669" y="1918969"/>
                </a:lnTo>
                <a:close/>
              </a:path>
              <a:path w="26670" h="3235959">
                <a:moveTo>
                  <a:pt x="26669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6669" y="1917699"/>
                </a:lnTo>
                <a:lnTo>
                  <a:pt x="26669" y="1896109"/>
                </a:lnTo>
                <a:close/>
              </a:path>
              <a:path w="26670" h="3235959">
                <a:moveTo>
                  <a:pt x="26669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6669" y="1894839"/>
                </a:lnTo>
                <a:lnTo>
                  <a:pt x="26669" y="1877059"/>
                </a:lnTo>
                <a:close/>
              </a:path>
              <a:path w="26670" h="3235959">
                <a:moveTo>
                  <a:pt x="26669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6669" y="1875789"/>
                </a:lnTo>
                <a:lnTo>
                  <a:pt x="26669" y="1873249"/>
                </a:lnTo>
                <a:close/>
              </a:path>
              <a:path w="26670" h="3235959">
                <a:moveTo>
                  <a:pt x="26669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6669" y="2567939"/>
                </a:lnTo>
                <a:lnTo>
                  <a:pt x="26669" y="2392679"/>
                </a:lnTo>
                <a:close/>
              </a:path>
              <a:path w="26670" h="3235959">
                <a:moveTo>
                  <a:pt x="26669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6669" y="3235959"/>
                </a:lnTo>
                <a:lnTo>
                  <a:pt x="26669" y="2567940"/>
                </a:lnTo>
                <a:close/>
              </a:path>
            </a:pathLst>
          </a:custGeom>
          <a:solidFill>
            <a:srgbClr val="1B35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722359" y="3618229"/>
            <a:ext cx="27940" cy="3227070"/>
          </a:xfrm>
          <a:custGeom>
            <a:avLst/>
            <a:gdLst/>
            <a:ahLst/>
            <a:cxnLst/>
            <a:rect l="l" t="t" r="r" b="b"/>
            <a:pathLst>
              <a:path w="27940" h="322707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27940" h="3227070">
                <a:moveTo>
                  <a:pt x="8890" y="3809"/>
                </a:moveTo>
                <a:lnTo>
                  <a:pt x="0" y="3809"/>
                </a:lnTo>
                <a:lnTo>
                  <a:pt x="0" y="22859"/>
                </a:lnTo>
                <a:lnTo>
                  <a:pt x="27940" y="22859"/>
                </a:lnTo>
                <a:lnTo>
                  <a:pt x="27940" y="16509"/>
                </a:lnTo>
                <a:lnTo>
                  <a:pt x="26670" y="1650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60" y="6350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close/>
              </a:path>
              <a:path w="27940" h="3227070">
                <a:moveTo>
                  <a:pt x="27940" y="22860"/>
                </a:moveTo>
                <a:lnTo>
                  <a:pt x="0" y="22860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22860"/>
                </a:lnTo>
                <a:close/>
              </a:path>
              <a:path w="27940" h="3227070">
                <a:moveTo>
                  <a:pt x="27940" y="35560"/>
                </a:moveTo>
                <a:lnTo>
                  <a:pt x="0" y="35560"/>
                </a:lnTo>
                <a:lnTo>
                  <a:pt x="0" y="48259"/>
                </a:lnTo>
                <a:lnTo>
                  <a:pt x="27940" y="48259"/>
                </a:lnTo>
                <a:lnTo>
                  <a:pt x="27940" y="35560"/>
                </a:lnTo>
                <a:close/>
              </a:path>
              <a:path w="27940" h="3227070">
                <a:moveTo>
                  <a:pt x="27940" y="48259"/>
                </a:moveTo>
                <a:lnTo>
                  <a:pt x="0" y="48259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48259"/>
                </a:lnTo>
                <a:close/>
              </a:path>
              <a:path w="27940" h="3227070">
                <a:moveTo>
                  <a:pt x="27940" y="80010"/>
                </a:moveTo>
                <a:lnTo>
                  <a:pt x="0" y="80010"/>
                </a:lnTo>
                <a:lnTo>
                  <a:pt x="0" y="86359"/>
                </a:lnTo>
                <a:lnTo>
                  <a:pt x="27940" y="86359"/>
                </a:lnTo>
                <a:lnTo>
                  <a:pt x="27940" y="80010"/>
                </a:lnTo>
                <a:close/>
              </a:path>
              <a:path w="27940" h="3227070">
                <a:moveTo>
                  <a:pt x="27940" y="86359"/>
                </a:moveTo>
                <a:lnTo>
                  <a:pt x="0" y="86359"/>
                </a:lnTo>
                <a:lnTo>
                  <a:pt x="0" y="99059"/>
                </a:lnTo>
                <a:lnTo>
                  <a:pt x="27940" y="99059"/>
                </a:lnTo>
                <a:lnTo>
                  <a:pt x="27940" y="86359"/>
                </a:lnTo>
                <a:close/>
              </a:path>
              <a:path w="27940" h="3227070">
                <a:moveTo>
                  <a:pt x="27940" y="99059"/>
                </a:moveTo>
                <a:lnTo>
                  <a:pt x="0" y="9905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9059"/>
                </a:lnTo>
                <a:close/>
              </a:path>
              <a:path w="27940" h="3227070">
                <a:moveTo>
                  <a:pt x="27940" y="105409"/>
                </a:moveTo>
                <a:lnTo>
                  <a:pt x="0" y="105409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09"/>
                </a:lnTo>
                <a:close/>
              </a:path>
              <a:path w="27940" h="3227070">
                <a:moveTo>
                  <a:pt x="27940" y="118110"/>
                </a:moveTo>
                <a:lnTo>
                  <a:pt x="0" y="118110"/>
                </a:lnTo>
                <a:lnTo>
                  <a:pt x="0" y="143509"/>
                </a:lnTo>
                <a:lnTo>
                  <a:pt x="27940" y="143509"/>
                </a:lnTo>
                <a:lnTo>
                  <a:pt x="27940" y="118110"/>
                </a:lnTo>
                <a:close/>
              </a:path>
              <a:path w="27940" h="3227070">
                <a:moveTo>
                  <a:pt x="27940" y="143509"/>
                </a:moveTo>
                <a:lnTo>
                  <a:pt x="0" y="143509"/>
                </a:lnTo>
                <a:lnTo>
                  <a:pt x="0" y="213359"/>
                </a:lnTo>
                <a:lnTo>
                  <a:pt x="27940" y="213359"/>
                </a:lnTo>
                <a:lnTo>
                  <a:pt x="27940" y="143509"/>
                </a:lnTo>
                <a:close/>
              </a:path>
              <a:path w="27940" h="3227070">
                <a:moveTo>
                  <a:pt x="27940" y="213359"/>
                </a:moveTo>
                <a:lnTo>
                  <a:pt x="0" y="213359"/>
                </a:lnTo>
                <a:lnTo>
                  <a:pt x="0" y="251459"/>
                </a:lnTo>
                <a:lnTo>
                  <a:pt x="27940" y="251459"/>
                </a:lnTo>
                <a:lnTo>
                  <a:pt x="27940" y="213359"/>
                </a:lnTo>
                <a:close/>
              </a:path>
              <a:path w="27940" h="3227070">
                <a:moveTo>
                  <a:pt x="2794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51460"/>
                </a:lnTo>
                <a:close/>
              </a:path>
              <a:path w="27940" h="32270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227070">
                <a:moveTo>
                  <a:pt x="27940" y="262889"/>
                </a:moveTo>
                <a:lnTo>
                  <a:pt x="0" y="262889"/>
                </a:lnTo>
                <a:lnTo>
                  <a:pt x="0" y="269239"/>
                </a:lnTo>
                <a:lnTo>
                  <a:pt x="27940" y="269239"/>
                </a:lnTo>
                <a:lnTo>
                  <a:pt x="27940" y="262889"/>
                </a:lnTo>
                <a:close/>
              </a:path>
              <a:path w="27940" h="3227070">
                <a:moveTo>
                  <a:pt x="27940" y="269240"/>
                </a:moveTo>
                <a:lnTo>
                  <a:pt x="0" y="269240"/>
                </a:lnTo>
                <a:lnTo>
                  <a:pt x="0" y="295909"/>
                </a:lnTo>
                <a:lnTo>
                  <a:pt x="27940" y="295909"/>
                </a:lnTo>
                <a:lnTo>
                  <a:pt x="27940" y="269240"/>
                </a:lnTo>
                <a:close/>
              </a:path>
              <a:path w="27940" h="3227070">
                <a:moveTo>
                  <a:pt x="27940" y="295910"/>
                </a:moveTo>
                <a:lnTo>
                  <a:pt x="0" y="295910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295910"/>
                </a:lnTo>
                <a:close/>
              </a:path>
              <a:path w="27940" h="3227070">
                <a:moveTo>
                  <a:pt x="27940" y="313689"/>
                </a:moveTo>
                <a:lnTo>
                  <a:pt x="0" y="313689"/>
                </a:lnTo>
                <a:lnTo>
                  <a:pt x="0" y="321309"/>
                </a:lnTo>
                <a:lnTo>
                  <a:pt x="27940" y="321309"/>
                </a:lnTo>
                <a:lnTo>
                  <a:pt x="27940" y="313689"/>
                </a:lnTo>
                <a:close/>
              </a:path>
              <a:path w="27940" h="3227070">
                <a:moveTo>
                  <a:pt x="27940" y="321310"/>
                </a:moveTo>
                <a:lnTo>
                  <a:pt x="0" y="321310"/>
                </a:lnTo>
                <a:lnTo>
                  <a:pt x="0" y="334009"/>
                </a:lnTo>
                <a:lnTo>
                  <a:pt x="27940" y="334009"/>
                </a:lnTo>
                <a:lnTo>
                  <a:pt x="27940" y="321310"/>
                </a:lnTo>
                <a:close/>
              </a:path>
              <a:path w="27940" h="3227070">
                <a:moveTo>
                  <a:pt x="27940" y="334010"/>
                </a:moveTo>
                <a:lnTo>
                  <a:pt x="0" y="334010"/>
                </a:lnTo>
                <a:lnTo>
                  <a:pt x="0" y="340359"/>
                </a:lnTo>
                <a:lnTo>
                  <a:pt x="27940" y="340359"/>
                </a:lnTo>
                <a:lnTo>
                  <a:pt x="27940" y="334010"/>
                </a:lnTo>
                <a:close/>
              </a:path>
              <a:path w="27940" h="3227070">
                <a:moveTo>
                  <a:pt x="27940" y="340360"/>
                </a:moveTo>
                <a:lnTo>
                  <a:pt x="0" y="340360"/>
                </a:lnTo>
                <a:lnTo>
                  <a:pt x="0" y="383539"/>
                </a:lnTo>
                <a:lnTo>
                  <a:pt x="27940" y="383539"/>
                </a:lnTo>
                <a:lnTo>
                  <a:pt x="27940" y="340360"/>
                </a:lnTo>
                <a:close/>
              </a:path>
              <a:path w="27940" h="3227070">
                <a:moveTo>
                  <a:pt x="27940" y="383540"/>
                </a:moveTo>
                <a:lnTo>
                  <a:pt x="0" y="383540"/>
                </a:lnTo>
                <a:lnTo>
                  <a:pt x="0" y="391159"/>
                </a:lnTo>
                <a:lnTo>
                  <a:pt x="27940" y="391159"/>
                </a:lnTo>
                <a:lnTo>
                  <a:pt x="27940" y="383540"/>
                </a:lnTo>
                <a:close/>
              </a:path>
              <a:path w="27940" h="3227070">
                <a:moveTo>
                  <a:pt x="27940" y="391159"/>
                </a:moveTo>
                <a:lnTo>
                  <a:pt x="0" y="391159"/>
                </a:lnTo>
                <a:lnTo>
                  <a:pt x="0" y="397509"/>
                </a:lnTo>
                <a:lnTo>
                  <a:pt x="27940" y="397509"/>
                </a:lnTo>
                <a:lnTo>
                  <a:pt x="27940" y="391159"/>
                </a:lnTo>
                <a:close/>
              </a:path>
              <a:path w="27940" h="3227070">
                <a:moveTo>
                  <a:pt x="27940" y="397509"/>
                </a:moveTo>
                <a:lnTo>
                  <a:pt x="0" y="3975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397509"/>
                </a:lnTo>
                <a:close/>
              </a:path>
              <a:path w="27940" h="3227070">
                <a:moveTo>
                  <a:pt x="27940" y="434339"/>
                </a:moveTo>
                <a:lnTo>
                  <a:pt x="0" y="434339"/>
                </a:lnTo>
                <a:lnTo>
                  <a:pt x="0" y="440689"/>
                </a:lnTo>
                <a:lnTo>
                  <a:pt x="27940" y="440689"/>
                </a:lnTo>
                <a:lnTo>
                  <a:pt x="27940" y="434339"/>
                </a:lnTo>
                <a:close/>
              </a:path>
              <a:path w="27940" h="3227070">
                <a:moveTo>
                  <a:pt x="27940" y="440689"/>
                </a:moveTo>
                <a:lnTo>
                  <a:pt x="0" y="440689"/>
                </a:lnTo>
                <a:lnTo>
                  <a:pt x="0" y="472439"/>
                </a:lnTo>
                <a:lnTo>
                  <a:pt x="27940" y="472439"/>
                </a:lnTo>
                <a:lnTo>
                  <a:pt x="27940" y="440689"/>
                </a:lnTo>
                <a:close/>
              </a:path>
              <a:path w="27940" h="3227070">
                <a:moveTo>
                  <a:pt x="27940" y="472439"/>
                </a:moveTo>
                <a:lnTo>
                  <a:pt x="0" y="472439"/>
                </a:lnTo>
                <a:lnTo>
                  <a:pt x="0" y="478789"/>
                </a:lnTo>
                <a:lnTo>
                  <a:pt x="27940" y="478789"/>
                </a:lnTo>
                <a:lnTo>
                  <a:pt x="27940" y="472439"/>
                </a:lnTo>
                <a:close/>
              </a:path>
              <a:path w="27940" h="3227070">
                <a:moveTo>
                  <a:pt x="27940" y="478789"/>
                </a:moveTo>
                <a:lnTo>
                  <a:pt x="0" y="478789"/>
                </a:lnTo>
                <a:lnTo>
                  <a:pt x="0" y="486409"/>
                </a:lnTo>
                <a:lnTo>
                  <a:pt x="27940" y="486409"/>
                </a:lnTo>
                <a:lnTo>
                  <a:pt x="27940" y="478789"/>
                </a:lnTo>
                <a:close/>
              </a:path>
              <a:path w="27940" h="3227070">
                <a:moveTo>
                  <a:pt x="27940" y="486409"/>
                </a:moveTo>
                <a:lnTo>
                  <a:pt x="0" y="486409"/>
                </a:lnTo>
                <a:lnTo>
                  <a:pt x="0" y="524509"/>
                </a:lnTo>
                <a:lnTo>
                  <a:pt x="27940" y="524509"/>
                </a:lnTo>
                <a:lnTo>
                  <a:pt x="27940" y="486409"/>
                </a:lnTo>
                <a:close/>
              </a:path>
              <a:path w="27940" h="3227070">
                <a:moveTo>
                  <a:pt x="27940" y="524509"/>
                </a:moveTo>
                <a:lnTo>
                  <a:pt x="0" y="524509"/>
                </a:lnTo>
                <a:lnTo>
                  <a:pt x="0" y="529589"/>
                </a:lnTo>
                <a:lnTo>
                  <a:pt x="27940" y="529589"/>
                </a:lnTo>
                <a:lnTo>
                  <a:pt x="27940" y="524509"/>
                </a:lnTo>
                <a:close/>
              </a:path>
              <a:path w="27940" h="3227070">
                <a:moveTo>
                  <a:pt x="27940" y="529590"/>
                </a:moveTo>
                <a:lnTo>
                  <a:pt x="0" y="529590"/>
                </a:lnTo>
                <a:lnTo>
                  <a:pt x="0" y="554989"/>
                </a:lnTo>
                <a:lnTo>
                  <a:pt x="27940" y="554989"/>
                </a:lnTo>
                <a:lnTo>
                  <a:pt x="27940" y="529590"/>
                </a:lnTo>
                <a:close/>
              </a:path>
              <a:path w="27940" h="3227070">
                <a:moveTo>
                  <a:pt x="27940" y="554989"/>
                </a:moveTo>
                <a:lnTo>
                  <a:pt x="0" y="554989"/>
                </a:lnTo>
                <a:lnTo>
                  <a:pt x="0" y="624839"/>
                </a:lnTo>
                <a:lnTo>
                  <a:pt x="27940" y="624839"/>
                </a:lnTo>
                <a:lnTo>
                  <a:pt x="27940" y="554989"/>
                </a:lnTo>
                <a:close/>
              </a:path>
              <a:path w="27940" h="3227070">
                <a:moveTo>
                  <a:pt x="27940" y="624840"/>
                </a:moveTo>
                <a:lnTo>
                  <a:pt x="0" y="624840"/>
                </a:lnTo>
                <a:lnTo>
                  <a:pt x="0" y="631189"/>
                </a:lnTo>
                <a:lnTo>
                  <a:pt x="27940" y="631189"/>
                </a:lnTo>
                <a:lnTo>
                  <a:pt x="27940" y="624840"/>
                </a:lnTo>
                <a:close/>
              </a:path>
              <a:path w="27940" h="3227070">
                <a:moveTo>
                  <a:pt x="27940" y="631189"/>
                </a:moveTo>
                <a:lnTo>
                  <a:pt x="0" y="631189"/>
                </a:lnTo>
                <a:lnTo>
                  <a:pt x="0" y="638809"/>
                </a:lnTo>
                <a:lnTo>
                  <a:pt x="27940" y="638809"/>
                </a:lnTo>
                <a:lnTo>
                  <a:pt x="27940" y="631189"/>
                </a:lnTo>
                <a:close/>
              </a:path>
              <a:path w="27940" h="3227070">
                <a:moveTo>
                  <a:pt x="27940" y="638809"/>
                </a:moveTo>
                <a:lnTo>
                  <a:pt x="0" y="638809"/>
                </a:lnTo>
                <a:lnTo>
                  <a:pt x="0" y="650239"/>
                </a:lnTo>
                <a:lnTo>
                  <a:pt x="27940" y="650239"/>
                </a:lnTo>
                <a:lnTo>
                  <a:pt x="27940" y="638809"/>
                </a:lnTo>
                <a:close/>
              </a:path>
              <a:path w="27940" h="3227070">
                <a:moveTo>
                  <a:pt x="27940" y="650240"/>
                </a:moveTo>
                <a:lnTo>
                  <a:pt x="0" y="650240"/>
                </a:lnTo>
                <a:lnTo>
                  <a:pt x="0" y="676909"/>
                </a:lnTo>
                <a:lnTo>
                  <a:pt x="27940" y="676909"/>
                </a:lnTo>
                <a:lnTo>
                  <a:pt x="27940" y="650240"/>
                </a:lnTo>
                <a:close/>
              </a:path>
              <a:path w="27940" h="3227070">
                <a:moveTo>
                  <a:pt x="27940" y="676909"/>
                </a:moveTo>
                <a:lnTo>
                  <a:pt x="0" y="676909"/>
                </a:lnTo>
                <a:lnTo>
                  <a:pt x="0" y="753109"/>
                </a:lnTo>
                <a:lnTo>
                  <a:pt x="27940" y="753109"/>
                </a:lnTo>
                <a:lnTo>
                  <a:pt x="27940" y="676909"/>
                </a:lnTo>
                <a:close/>
              </a:path>
              <a:path w="27940" h="3227070">
                <a:moveTo>
                  <a:pt x="27940" y="753110"/>
                </a:moveTo>
                <a:lnTo>
                  <a:pt x="0" y="753110"/>
                </a:lnTo>
                <a:lnTo>
                  <a:pt x="0" y="899159"/>
                </a:lnTo>
                <a:lnTo>
                  <a:pt x="27940" y="899159"/>
                </a:lnTo>
                <a:lnTo>
                  <a:pt x="27940" y="753110"/>
                </a:lnTo>
                <a:close/>
              </a:path>
              <a:path w="27940" h="3227070">
                <a:moveTo>
                  <a:pt x="27940" y="899160"/>
                </a:moveTo>
                <a:lnTo>
                  <a:pt x="0" y="899160"/>
                </a:lnTo>
                <a:lnTo>
                  <a:pt x="0" y="923289"/>
                </a:lnTo>
                <a:lnTo>
                  <a:pt x="27940" y="923289"/>
                </a:lnTo>
                <a:lnTo>
                  <a:pt x="27940" y="899160"/>
                </a:lnTo>
                <a:close/>
              </a:path>
              <a:path w="27940" h="3227070">
                <a:moveTo>
                  <a:pt x="27940" y="923290"/>
                </a:moveTo>
                <a:lnTo>
                  <a:pt x="0" y="923290"/>
                </a:lnTo>
                <a:lnTo>
                  <a:pt x="0" y="975359"/>
                </a:lnTo>
                <a:lnTo>
                  <a:pt x="27940" y="975359"/>
                </a:lnTo>
                <a:lnTo>
                  <a:pt x="27940" y="923290"/>
                </a:lnTo>
                <a:close/>
              </a:path>
              <a:path w="27940" h="3227070">
                <a:moveTo>
                  <a:pt x="27940" y="975359"/>
                </a:moveTo>
                <a:lnTo>
                  <a:pt x="0" y="975359"/>
                </a:lnTo>
                <a:lnTo>
                  <a:pt x="0" y="993139"/>
                </a:lnTo>
                <a:lnTo>
                  <a:pt x="27940" y="993139"/>
                </a:lnTo>
                <a:lnTo>
                  <a:pt x="27940" y="975359"/>
                </a:lnTo>
                <a:close/>
              </a:path>
              <a:path w="27940" h="3227070">
                <a:moveTo>
                  <a:pt x="27940" y="993140"/>
                </a:moveTo>
                <a:lnTo>
                  <a:pt x="0" y="993140"/>
                </a:lnTo>
                <a:lnTo>
                  <a:pt x="0" y="1005839"/>
                </a:lnTo>
                <a:lnTo>
                  <a:pt x="27940" y="1005839"/>
                </a:lnTo>
                <a:lnTo>
                  <a:pt x="27940" y="993140"/>
                </a:lnTo>
                <a:close/>
              </a:path>
              <a:path w="27940" h="3227070">
                <a:moveTo>
                  <a:pt x="27940" y="1005840"/>
                </a:moveTo>
                <a:lnTo>
                  <a:pt x="0" y="1005840"/>
                </a:lnTo>
                <a:lnTo>
                  <a:pt x="0" y="1032509"/>
                </a:lnTo>
                <a:lnTo>
                  <a:pt x="27940" y="1032509"/>
                </a:lnTo>
                <a:lnTo>
                  <a:pt x="27940" y="1005840"/>
                </a:lnTo>
                <a:close/>
              </a:path>
              <a:path w="27940" h="3227070">
                <a:moveTo>
                  <a:pt x="27940" y="1032510"/>
                </a:moveTo>
                <a:lnTo>
                  <a:pt x="0" y="1032510"/>
                </a:lnTo>
                <a:lnTo>
                  <a:pt x="0" y="1062989"/>
                </a:lnTo>
                <a:lnTo>
                  <a:pt x="27940" y="1062989"/>
                </a:lnTo>
                <a:lnTo>
                  <a:pt x="27940" y="1032510"/>
                </a:lnTo>
                <a:close/>
              </a:path>
              <a:path w="27940" h="3227070">
                <a:moveTo>
                  <a:pt x="27940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7940" y="1069339"/>
                </a:lnTo>
                <a:lnTo>
                  <a:pt x="27940" y="1062989"/>
                </a:lnTo>
                <a:close/>
              </a:path>
              <a:path w="27940" h="3227070">
                <a:moveTo>
                  <a:pt x="27940" y="1069339"/>
                </a:moveTo>
                <a:lnTo>
                  <a:pt x="0" y="1069339"/>
                </a:lnTo>
                <a:lnTo>
                  <a:pt x="0" y="1075689"/>
                </a:lnTo>
                <a:lnTo>
                  <a:pt x="27940" y="1075689"/>
                </a:lnTo>
                <a:lnTo>
                  <a:pt x="27940" y="1069339"/>
                </a:lnTo>
                <a:close/>
              </a:path>
              <a:path w="27940" h="3227070">
                <a:moveTo>
                  <a:pt x="27940" y="1075689"/>
                </a:moveTo>
                <a:lnTo>
                  <a:pt x="0" y="1075689"/>
                </a:lnTo>
                <a:lnTo>
                  <a:pt x="0" y="1108709"/>
                </a:lnTo>
                <a:lnTo>
                  <a:pt x="27940" y="1108709"/>
                </a:lnTo>
                <a:lnTo>
                  <a:pt x="27940" y="1075689"/>
                </a:lnTo>
                <a:close/>
              </a:path>
              <a:path w="27940" h="3227070">
                <a:moveTo>
                  <a:pt x="27940" y="1108709"/>
                </a:moveTo>
                <a:lnTo>
                  <a:pt x="0" y="1108709"/>
                </a:lnTo>
                <a:lnTo>
                  <a:pt x="0" y="1132839"/>
                </a:lnTo>
                <a:lnTo>
                  <a:pt x="27940" y="1132839"/>
                </a:lnTo>
                <a:lnTo>
                  <a:pt x="27940" y="1108709"/>
                </a:lnTo>
                <a:close/>
              </a:path>
              <a:path w="27940" h="3227070">
                <a:moveTo>
                  <a:pt x="27940" y="1132840"/>
                </a:moveTo>
                <a:lnTo>
                  <a:pt x="0" y="1132840"/>
                </a:lnTo>
                <a:lnTo>
                  <a:pt x="0" y="1184909"/>
                </a:lnTo>
                <a:lnTo>
                  <a:pt x="27940" y="1184909"/>
                </a:lnTo>
                <a:lnTo>
                  <a:pt x="27940" y="1132840"/>
                </a:lnTo>
                <a:close/>
              </a:path>
              <a:path w="27940" h="3227070">
                <a:moveTo>
                  <a:pt x="27940" y="1184910"/>
                </a:moveTo>
                <a:lnTo>
                  <a:pt x="0" y="1184910"/>
                </a:lnTo>
                <a:lnTo>
                  <a:pt x="0" y="1202689"/>
                </a:lnTo>
                <a:lnTo>
                  <a:pt x="27940" y="1202689"/>
                </a:lnTo>
                <a:lnTo>
                  <a:pt x="27940" y="1184910"/>
                </a:lnTo>
                <a:close/>
              </a:path>
              <a:path w="27940" h="3227070">
                <a:moveTo>
                  <a:pt x="27940" y="1506219"/>
                </a:moveTo>
                <a:lnTo>
                  <a:pt x="0" y="1506219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506219"/>
                </a:lnTo>
                <a:close/>
              </a:path>
              <a:path w="27940" h="3227070">
                <a:moveTo>
                  <a:pt x="27940" y="1498599"/>
                </a:moveTo>
                <a:lnTo>
                  <a:pt x="0" y="1498599"/>
                </a:lnTo>
                <a:lnTo>
                  <a:pt x="0" y="1504949"/>
                </a:lnTo>
                <a:lnTo>
                  <a:pt x="27940" y="1504949"/>
                </a:lnTo>
                <a:lnTo>
                  <a:pt x="27940" y="1498599"/>
                </a:lnTo>
                <a:close/>
              </a:path>
              <a:path w="27940" h="3227070">
                <a:moveTo>
                  <a:pt x="27940" y="1487169"/>
                </a:moveTo>
                <a:lnTo>
                  <a:pt x="0" y="1487169"/>
                </a:lnTo>
                <a:lnTo>
                  <a:pt x="0" y="1497329"/>
                </a:lnTo>
                <a:lnTo>
                  <a:pt x="27940" y="1497329"/>
                </a:lnTo>
                <a:lnTo>
                  <a:pt x="27940" y="1487169"/>
                </a:lnTo>
                <a:close/>
              </a:path>
              <a:path w="27940" h="3227070">
                <a:moveTo>
                  <a:pt x="27940" y="1479549"/>
                </a:moveTo>
                <a:lnTo>
                  <a:pt x="0" y="1479549"/>
                </a:lnTo>
                <a:lnTo>
                  <a:pt x="0" y="1485899"/>
                </a:lnTo>
                <a:lnTo>
                  <a:pt x="27940" y="1485899"/>
                </a:lnTo>
                <a:lnTo>
                  <a:pt x="27940" y="1479549"/>
                </a:lnTo>
                <a:close/>
              </a:path>
              <a:path w="27940" h="3227070">
                <a:moveTo>
                  <a:pt x="27940" y="1468119"/>
                </a:moveTo>
                <a:lnTo>
                  <a:pt x="0" y="1468119"/>
                </a:lnTo>
                <a:lnTo>
                  <a:pt x="0" y="1478280"/>
                </a:lnTo>
                <a:lnTo>
                  <a:pt x="27940" y="1478280"/>
                </a:lnTo>
                <a:lnTo>
                  <a:pt x="27940" y="1468119"/>
                </a:lnTo>
                <a:close/>
              </a:path>
              <a:path w="27940" h="3227070">
                <a:moveTo>
                  <a:pt x="27940" y="1460499"/>
                </a:moveTo>
                <a:lnTo>
                  <a:pt x="0" y="1460499"/>
                </a:lnTo>
                <a:lnTo>
                  <a:pt x="0" y="1466849"/>
                </a:lnTo>
                <a:lnTo>
                  <a:pt x="27940" y="1466849"/>
                </a:lnTo>
                <a:lnTo>
                  <a:pt x="27940" y="1460499"/>
                </a:lnTo>
                <a:close/>
              </a:path>
              <a:path w="27940" h="3227070">
                <a:moveTo>
                  <a:pt x="27940" y="1449070"/>
                </a:moveTo>
                <a:lnTo>
                  <a:pt x="0" y="1449070"/>
                </a:lnTo>
                <a:lnTo>
                  <a:pt x="0" y="1459229"/>
                </a:lnTo>
                <a:lnTo>
                  <a:pt x="27940" y="1459229"/>
                </a:lnTo>
                <a:lnTo>
                  <a:pt x="27940" y="1449070"/>
                </a:lnTo>
                <a:close/>
              </a:path>
              <a:path w="27940" h="3227070">
                <a:moveTo>
                  <a:pt x="27940" y="1441449"/>
                </a:moveTo>
                <a:lnTo>
                  <a:pt x="0" y="1441449"/>
                </a:lnTo>
                <a:lnTo>
                  <a:pt x="0" y="1447799"/>
                </a:lnTo>
                <a:lnTo>
                  <a:pt x="27940" y="1447799"/>
                </a:lnTo>
                <a:lnTo>
                  <a:pt x="27940" y="1441449"/>
                </a:lnTo>
                <a:close/>
              </a:path>
              <a:path w="27940" h="3227070">
                <a:moveTo>
                  <a:pt x="27940" y="1430019"/>
                </a:moveTo>
                <a:lnTo>
                  <a:pt x="0" y="1430019"/>
                </a:lnTo>
                <a:lnTo>
                  <a:pt x="0" y="1440179"/>
                </a:lnTo>
                <a:lnTo>
                  <a:pt x="27940" y="1440179"/>
                </a:lnTo>
                <a:lnTo>
                  <a:pt x="27940" y="1430019"/>
                </a:lnTo>
                <a:close/>
              </a:path>
              <a:path w="27940" h="3227070">
                <a:moveTo>
                  <a:pt x="27940" y="1422399"/>
                </a:moveTo>
                <a:lnTo>
                  <a:pt x="0" y="1422399"/>
                </a:lnTo>
                <a:lnTo>
                  <a:pt x="0" y="1428749"/>
                </a:lnTo>
                <a:lnTo>
                  <a:pt x="27940" y="1428749"/>
                </a:lnTo>
                <a:lnTo>
                  <a:pt x="27940" y="1422399"/>
                </a:lnTo>
                <a:close/>
              </a:path>
              <a:path w="27940" h="3227070">
                <a:moveTo>
                  <a:pt x="27940" y="1410969"/>
                </a:moveTo>
                <a:lnTo>
                  <a:pt x="0" y="1410969"/>
                </a:lnTo>
                <a:lnTo>
                  <a:pt x="0" y="1421129"/>
                </a:lnTo>
                <a:lnTo>
                  <a:pt x="27940" y="1421129"/>
                </a:lnTo>
                <a:lnTo>
                  <a:pt x="27940" y="1410969"/>
                </a:lnTo>
                <a:close/>
              </a:path>
              <a:path w="27940" h="3227070">
                <a:moveTo>
                  <a:pt x="27940" y="1403349"/>
                </a:moveTo>
                <a:lnTo>
                  <a:pt x="0" y="1403349"/>
                </a:lnTo>
                <a:lnTo>
                  <a:pt x="0" y="1409699"/>
                </a:lnTo>
                <a:lnTo>
                  <a:pt x="27940" y="1409699"/>
                </a:lnTo>
                <a:lnTo>
                  <a:pt x="27940" y="1403349"/>
                </a:lnTo>
                <a:close/>
              </a:path>
              <a:path w="27940" h="3227070">
                <a:moveTo>
                  <a:pt x="27940" y="1391919"/>
                </a:moveTo>
                <a:lnTo>
                  <a:pt x="0" y="1391919"/>
                </a:lnTo>
                <a:lnTo>
                  <a:pt x="0" y="1402079"/>
                </a:lnTo>
                <a:lnTo>
                  <a:pt x="27940" y="1402079"/>
                </a:lnTo>
                <a:lnTo>
                  <a:pt x="27940" y="1391919"/>
                </a:lnTo>
                <a:close/>
              </a:path>
              <a:path w="27940" h="3227070">
                <a:moveTo>
                  <a:pt x="27940" y="1384300"/>
                </a:moveTo>
                <a:lnTo>
                  <a:pt x="0" y="1384300"/>
                </a:lnTo>
                <a:lnTo>
                  <a:pt x="0" y="1390649"/>
                </a:lnTo>
                <a:lnTo>
                  <a:pt x="27940" y="1390649"/>
                </a:lnTo>
                <a:lnTo>
                  <a:pt x="27940" y="1384300"/>
                </a:lnTo>
                <a:close/>
              </a:path>
              <a:path w="27940" h="3227070">
                <a:moveTo>
                  <a:pt x="27940" y="1372870"/>
                </a:moveTo>
                <a:lnTo>
                  <a:pt x="0" y="1372870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2870"/>
                </a:lnTo>
                <a:close/>
              </a:path>
              <a:path w="27940" h="3227070">
                <a:moveTo>
                  <a:pt x="27940" y="1365249"/>
                </a:moveTo>
                <a:lnTo>
                  <a:pt x="0" y="1365249"/>
                </a:lnTo>
                <a:lnTo>
                  <a:pt x="0" y="1371599"/>
                </a:lnTo>
                <a:lnTo>
                  <a:pt x="27940" y="1371599"/>
                </a:lnTo>
                <a:lnTo>
                  <a:pt x="27940" y="1365249"/>
                </a:lnTo>
                <a:close/>
              </a:path>
              <a:path w="27940" h="3227070">
                <a:moveTo>
                  <a:pt x="27940" y="1353820"/>
                </a:moveTo>
                <a:lnTo>
                  <a:pt x="0" y="135382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53820"/>
                </a:lnTo>
                <a:close/>
              </a:path>
              <a:path w="27940" h="3227070">
                <a:moveTo>
                  <a:pt x="27940" y="1346199"/>
                </a:moveTo>
                <a:lnTo>
                  <a:pt x="0" y="1346199"/>
                </a:lnTo>
                <a:lnTo>
                  <a:pt x="0" y="1352549"/>
                </a:lnTo>
                <a:lnTo>
                  <a:pt x="27940" y="1352549"/>
                </a:lnTo>
                <a:lnTo>
                  <a:pt x="27940" y="1346199"/>
                </a:lnTo>
                <a:close/>
              </a:path>
              <a:path w="27940" h="3227070">
                <a:moveTo>
                  <a:pt x="27940" y="1334769"/>
                </a:moveTo>
                <a:lnTo>
                  <a:pt x="0" y="1334769"/>
                </a:lnTo>
                <a:lnTo>
                  <a:pt x="0" y="1344929"/>
                </a:lnTo>
                <a:lnTo>
                  <a:pt x="27940" y="1344929"/>
                </a:lnTo>
                <a:lnTo>
                  <a:pt x="27940" y="1334769"/>
                </a:lnTo>
                <a:close/>
              </a:path>
              <a:path w="27940" h="3227070">
                <a:moveTo>
                  <a:pt x="27940" y="1327149"/>
                </a:moveTo>
                <a:lnTo>
                  <a:pt x="0" y="1327149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327149"/>
                </a:lnTo>
                <a:close/>
              </a:path>
              <a:path w="27940" h="3227070">
                <a:moveTo>
                  <a:pt x="27940" y="1315719"/>
                </a:moveTo>
                <a:lnTo>
                  <a:pt x="0" y="1315719"/>
                </a:lnTo>
                <a:lnTo>
                  <a:pt x="0" y="1325879"/>
                </a:lnTo>
                <a:lnTo>
                  <a:pt x="27940" y="1325879"/>
                </a:lnTo>
                <a:lnTo>
                  <a:pt x="27940" y="1315719"/>
                </a:lnTo>
                <a:close/>
              </a:path>
              <a:path w="27940" h="3227070">
                <a:moveTo>
                  <a:pt x="27940" y="1301749"/>
                </a:moveTo>
                <a:lnTo>
                  <a:pt x="0" y="1301749"/>
                </a:lnTo>
                <a:lnTo>
                  <a:pt x="0" y="1314449"/>
                </a:lnTo>
                <a:lnTo>
                  <a:pt x="27940" y="1314449"/>
                </a:lnTo>
                <a:lnTo>
                  <a:pt x="27940" y="1301749"/>
                </a:lnTo>
                <a:close/>
              </a:path>
              <a:path w="27940" h="3227070">
                <a:moveTo>
                  <a:pt x="27940" y="1290319"/>
                </a:moveTo>
                <a:lnTo>
                  <a:pt x="0" y="1290319"/>
                </a:lnTo>
                <a:lnTo>
                  <a:pt x="0" y="1300479"/>
                </a:lnTo>
                <a:lnTo>
                  <a:pt x="27940" y="1300479"/>
                </a:lnTo>
                <a:lnTo>
                  <a:pt x="27940" y="1290319"/>
                </a:lnTo>
                <a:close/>
              </a:path>
              <a:path w="27940" h="3227070">
                <a:moveTo>
                  <a:pt x="27940" y="1282699"/>
                </a:moveTo>
                <a:lnTo>
                  <a:pt x="0" y="1282699"/>
                </a:lnTo>
                <a:lnTo>
                  <a:pt x="0" y="1289050"/>
                </a:lnTo>
                <a:lnTo>
                  <a:pt x="27940" y="1289050"/>
                </a:lnTo>
                <a:lnTo>
                  <a:pt x="27940" y="1282699"/>
                </a:lnTo>
                <a:close/>
              </a:path>
              <a:path w="27940" h="3227070">
                <a:moveTo>
                  <a:pt x="27940" y="1271270"/>
                </a:moveTo>
                <a:lnTo>
                  <a:pt x="0" y="1271270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70"/>
                </a:lnTo>
                <a:close/>
              </a:path>
              <a:path w="27940" h="32270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2270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227070">
                <a:moveTo>
                  <a:pt x="27940" y="1244600"/>
                </a:moveTo>
                <a:lnTo>
                  <a:pt x="0" y="1244600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600"/>
                </a:lnTo>
                <a:close/>
              </a:path>
              <a:path w="27940" h="3227070">
                <a:moveTo>
                  <a:pt x="27940" y="1233169"/>
                </a:moveTo>
                <a:lnTo>
                  <a:pt x="0" y="1233169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3169"/>
                </a:lnTo>
                <a:close/>
              </a:path>
              <a:path w="27940" h="32270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227070">
                <a:moveTo>
                  <a:pt x="27940" y="1214120"/>
                </a:moveTo>
                <a:lnTo>
                  <a:pt x="0" y="1214120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20"/>
                </a:lnTo>
                <a:close/>
              </a:path>
              <a:path w="27940" h="32270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227070">
                <a:moveTo>
                  <a:pt x="27940" y="1203959"/>
                </a:moveTo>
                <a:lnTo>
                  <a:pt x="0" y="120395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203959"/>
                </a:lnTo>
                <a:close/>
              </a:path>
              <a:path w="27940" h="3227070">
                <a:moveTo>
                  <a:pt x="27940" y="1774189"/>
                </a:moveTo>
                <a:lnTo>
                  <a:pt x="0" y="1774189"/>
                </a:lnTo>
                <a:lnTo>
                  <a:pt x="0" y="1863089"/>
                </a:lnTo>
                <a:lnTo>
                  <a:pt x="27940" y="1863089"/>
                </a:lnTo>
                <a:lnTo>
                  <a:pt x="27940" y="1774189"/>
                </a:lnTo>
                <a:close/>
              </a:path>
              <a:path w="27940" h="3227070">
                <a:moveTo>
                  <a:pt x="27940" y="2376169"/>
                </a:moveTo>
                <a:lnTo>
                  <a:pt x="0" y="23761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2376169"/>
                </a:lnTo>
                <a:close/>
              </a:path>
              <a:path w="27940" h="3227070">
                <a:moveTo>
                  <a:pt x="27940" y="1948179"/>
                </a:moveTo>
                <a:lnTo>
                  <a:pt x="0" y="1948179"/>
                </a:lnTo>
                <a:lnTo>
                  <a:pt x="0" y="2374899"/>
                </a:lnTo>
                <a:lnTo>
                  <a:pt x="27940" y="2374899"/>
                </a:lnTo>
                <a:lnTo>
                  <a:pt x="27940" y="1948179"/>
                </a:lnTo>
                <a:close/>
              </a:path>
              <a:path w="27940" h="3227070">
                <a:moveTo>
                  <a:pt x="27940" y="1929129"/>
                </a:moveTo>
                <a:lnTo>
                  <a:pt x="0" y="1929129"/>
                </a:lnTo>
                <a:lnTo>
                  <a:pt x="0" y="1946909"/>
                </a:lnTo>
                <a:lnTo>
                  <a:pt x="27940" y="1946909"/>
                </a:lnTo>
                <a:lnTo>
                  <a:pt x="27940" y="1929129"/>
                </a:lnTo>
                <a:close/>
              </a:path>
              <a:path w="27940" h="3227070">
                <a:moveTo>
                  <a:pt x="27940" y="1910079"/>
                </a:moveTo>
                <a:lnTo>
                  <a:pt x="0" y="1910079"/>
                </a:lnTo>
                <a:lnTo>
                  <a:pt x="0" y="1927859"/>
                </a:lnTo>
                <a:lnTo>
                  <a:pt x="27940" y="1927859"/>
                </a:lnTo>
                <a:lnTo>
                  <a:pt x="27940" y="1910079"/>
                </a:lnTo>
                <a:close/>
              </a:path>
              <a:path w="27940" h="3227070">
                <a:moveTo>
                  <a:pt x="27940" y="1887219"/>
                </a:moveTo>
                <a:lnTo>
                  <a:pt x="0" y="1887219"/>
                </a:lnTo>
                <a:lnTo>
                  <a:pt x="0" y="1908809"/>
                </a:lnTo>
                <a:lnTo>
                  <a:pt x="27940" y="1908809"/>
                </a:lnTo>
                <a:lnTo>
                  <a:pt x="27940" y="1887219"/>
                </a:lnTo>
                <a:close/>
              </a:path>
              <a:path w="27940" h="3227070">
                <a:moveTo>
                  <a:pt x="27940" y="1868169"/>
                </a:moveTo>
                <a:lnTo>
                  <a:pt x="0" y="1868169"/>
                </a:lnTo>
                <a:lnTo>
                  <a:pt x="0" y="1885949"/>
                </a:lnTo>
                <a:lnTo>
                  <a:pt x="27940" y="1885949"/>
                </a:lnTo>
                <a:lnTo>
                  <a:pt x="27940" y="1868169"/>
                </a:lnTo>
                <a:close/>
              </a:path>
              <a:path w="27940" h="3227070">
                <a:moveTo>
                  <a:pt x="27940" y="1864359"/>
                </a:moveTo>
                <a:lnTo>
                  <a:pt x="0" y="1864359"/>
                </a:lnTo>
                <a:lnTo>
                  <a:pt x="0" y="1866899"/>
                </a:lnTo>
                <a:lnTo>
                  <a:pt x="27940" y="1866899"/>
                </a:lnTo>
                <a:lnTo>
                  <a:pt x="27940" y="1864359"/>
                </a:lnTo>
                <a:close/>
              </a:path>
              <a:path w="27940" h="3227070">
                <a:moveTo>
                  <a:pt x="27940" y="2383790"/>
                </a:moveTo>
                <a:lnTo>
                  <a:pt x="0" y="2383790"/>
                </a:lnTo>
                <a:lnTo>
                  <a:pt x="0" y="2559049"/>
                </a:lnTo>
                <a:lnTo>
                  <a:pt x="27940" y="2559049"/>
                </a:lnTo>
                <a:lnTo>
                  <a:pt x="27940" y="2383790"/>
                </a:lnTo>
                <a:close/>
              </a:path>
              <a:path w="27940" h="3227070">
                <a:moveTo>
                  <a:pt x="27940" y="2559050"/>
                </a:moveTo>
                <a:lnTo>
                  <a:pt x="0" y="2559050"/>
                </a:lnTo>
                <a:lnTo>
                  <a:pt x="0" y="3227069"/>
                </a:lnTo>
                <a:lnTo>
                  <a:pt x="27940" y="3227069"/>
                </a:lnTo>
                <a:lnTo>
                  <a:pt x="27940" y="2559050"/>
                </a:lnTo>
                <a:close/>
              </a:path>
            </a:pathLst>
          </a:custGeom>
          <a:solidFill>
            <a:srgbClr val="1B3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750300" y="3634740"/>
            <a:ext cx="26670" cy="3210560"/>
          </a:xfrm>
          <a:custGeom>
            <a:avLst/>
            <a:gdLst/>
            <a:ahLst/>
            <a:cxnLst/>
            <a:rect l="l" t="t" r="r" b="b"/>
            <a:pathLst>
              <a:path w="26670" h="3210559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0159" y="6349"/>
                </a:lnTo>
                <a:lnTo>
                  <a:pt x="10159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10559">
                <a:moveTo>
                  <a:pt x="11429" y="6350"/>
                </a:moveTo>
                <a:lnTo>
                  <a:pt x="0" y="6350"/>
                </a:lnTo>
                <a:lnTo>
                  <a:pt x="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7780" y="11429"/>
                </a:lnTo>
                <a:lnTo>
                  <a:pt x="17780" y="10159"/>
                </a:lnTo>
                <a:lnTo>
                  <a:pt x="16510" y="10159"/>
                </a:lnTo>
                <a:lnTo>
                  <a:pt x="1651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close/>
              </a:path>
              <a:path w="26670" h="3210559">
                <a:moveTo>
                  <a:pt x="21589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close/>
              </a:path>
              <a:path w="26670" h="3210559">
                <a:moveTo>
                  <a:pt x="26670" y="19050"/>
                </a:moveTo>
                <a:lnTo>
                  <a:pt x="0" y="1905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19050"/>
                </a:lnTo>
                <a:close/>
              </a:path>
              <a:path w="26670" h="3210559">
                <a:moveTo>
                  <a:pt x="26670" y="31749"/>
                </a:moveTo>
                <a:lnTo>
                  <a:pt x="0" y="31749"/>
                </a:lnTo>
                <a:lnTo>
                  <a:pt x="0" y="63499"/>
                </a:lnTo>
                <a:lnTo>
                  <a:pt x="26670" y="63499"/>
                </a:lnTo>
                <a:lnTo>
                  <a:pt x="26670" y="31749"/>
                </a:lnTo>
                <a:close/>
              </a:path>
              <a:path w="26670" h="3210559">
                <a:moveTo>
                  <a:pt x="26670" y="63500"/>
                </a:moveTo>
                <a:lnTo>
                  <a:pt x="0" y="63500"/>
                </a:lnTo>
                <a:lnTo>
                  <a:pt x="0" y="69849"/>
                </a:lnTo>
                <a:lnTo>
                  <a:pt x="26670" y="69849"/>
                </a:lnTo>
                <a:lnTo>
                  <a:pt x="26670" y="63500"/>
                </a:lnTo>
                <a:close/>
              </a:path>
              <a:path w="26670" h="3210559">
                <a:moveTo>
                  <a:pt x="26670" y="69849"/>
                </a:moveTo>
                <a:lnTo>
                  <a:pt x="0" y="69849"/>
                </a:lnTo>
                <a:lnTo>
                  <a:pt x="0" y="82549"/>
                </a:lnTo>
                <a:lnTo>
                  <a:pt x="26670" y="82549"/>
                </a:lnTo>
                <a:lnTo>
                  <a:pt x="26670" y="69849"/>
                </a:lnTo>
                <a:close/>
              </a:path>
              <a:path w="26670" h="3210559">
                <a:moveTo>
                  <a:pt x="26670" y="82549"/>
                </a:moveTo>
                <a:lnTo>
                  <a:pt x="0" y="82549"/>
                </a:lnTo>
                <a:lnTo>
                  <a:pt x="0" y="88899"/>
                </a:lnTo>
                <a:lnTo>
                  <a:pt x="26670" y="88899"/>
                </a:lnTo>
                <a:lnTo>
                  <a:pt x="26670" y="82549"/>
                </a:lnTo>
                <a:close/>
              </a:path>
              <a:path w="26670" h="3210559">
                <a:moveTo>
                  <a:pt x="26670" y="88899"/>
                </a:moveTo>
                <a:lnTo>
                  <a:pt x="0" y="88899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88899"/>
                </a:lnTo>
                <a:close/>
              </a:path>
              <a:path w="26670" h="3210559">
                <a:moveTo>
                  <a:pt x="26670" y="101600"/>
                </a:moveTo>
                <a:lnTo>
                  <a:pt x="0" y="101600"/>
                </a:lnTo>
                <a:lnTo>
                  <a:pt x="0" y="126999"/>
                </a:lnTo>
                <a:lnTo>
                  <a:pt x="26670" y="126999"/>
                </a:lnTo>
                <a:lnTo>
                  <a:pt x="26670" y="101600"/>
                </a:lnTo>
                <a:close/>
              </a:path>
              <a:path w="26670" h="3210559">
                <a:moveTo>
                  <a:pt x="26670" y="126999"/>
                </a:moveTo>
                <a:lnTo>
                  <a:pt x="0" y="126999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26999"/>
                </a:lnTo>
                <a:close/>
              </a:path>
              <a:path w="26670" h="3210559">
                <a:moveTo>
                  <a:pt x="26670" y="196849"/>
                </a:moveTo>
                <a:lnTo>
                  <a:pt x="0" y="196849"/>
                </a:lnTo>
                <a:lnTo>
                  <a:pt x="0" y="234949"/>
                </a:lnTo>
                <a:lnTo>
                  <a:pt x="26670" y="234949"/>
                </a:lnTo>
                <a:lnTo>
                  <a:pt x="26670" y="196849"/>
                </a:lnTo>
                <a:close/>
              </a:path>
              <a:path w="26670" h="3210559">
                <a:moveTo>
                  <a:pt x="26670" y="234950"/>
                </a:moveTo>
                <a:lnTo>
                  <a:pt x="0" y="234950"/>
                </a:lnTo>
                <a:lnTo>
                  <a:pt x="0" y="240029"/>
                </a:lnTo>
                <a:lnTo>
                  <a:pt x="26670" y="240029"/>
                </a:lnTo>
                <a:lnTo>
                  <a:pt x="26670" y="234950"/>
                </a:lnTo>
                <a:close/>
              </a:path>
              <a:path w="26670" h="3210559">
                <a:moveTo>
                  <a:pt x="26670" y="240029"/>
                </a:moveTo>
                <a:lnTo>
                  <a:pt x="0" y="240029"/>
                </a:lnTo>
                <a:lnTo>
                  <a:pt x="0" y="246379"/>
                </a:lnTo>
                <a:lnTo>
                  <a:pt x="26670" y="246379"/>
                </a:lnTo>
                <a:lnTo>
                  <a:pt x="26670" y="240029"/>
                </a:lnTo>
                <a:close/>
              </a:path>
              <a:path w="26670" h="3210559">
                <a:moveTo>
                  <a:pt x="26670" y="246379"/>
                </a:moveTo>
                <a:lnTo>
                  <a:pt x="0" y="24637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6379"/>
                </a:lnTo>
                <a:close/>
              </a:path>
              <a:path w="26670" h="3210559">
                <a:moveTo>
                  <a:pt x="26670" y="252730"/>
                </a:moveTo>
                <a:lnTo>
                  <a:pt x="0" y="252730"/>
                </a:lnTo>
                <a:lnTo>
                  <a:pt x="0" y="279399"/>
                </a:lnTo>
                <a:lnTo>
                  <a:pt x="26670" y="279399"/>
                </a:lnTo>
                <a:lnTo>
                  <a:pt x="26670" y="252730"/>
                </a:lnTo>
                <a:close/>
              </a:path>
              <a:path w="26670" h="3210559">
                <a:moveTo>
                  <a:pt x="26670" y="279400"/>
                </a:moveTo>
                <a:lnTo>
                  <a:pt x="0" y="279400"/>
                </a:lnTo>
                <a:lnTo>
                  <a:pt x="0" y="297179"/>
                </a:lnTo>
                <a:lnTo>
                  <a:pt x="26670" y="297179"/>
                </a:lnTo>
                <a:lnTo>
                  <a:pt x="26670" y="279400"/>
                </a:lnTo>
                <a:close/>
              </a:path>
              <a:path w="26670" h="3210559">
                <a:moveTo>
                  <a:pt x="26670" y="297179"/>
                </a:moveTo>
                <a:lnTo>
                  <a:pt x="0" y="297179"/>
                </a:lnTo>
                <a:lnTo>
                  <a:pt x="0" y="304799"/>
                </a:lnTo>
                <a:lnTo>
                  <a:pt x="26670" y="304799"/>
                </a:lnTo>
                <a:lnTo>
                  <a:pt x="26670" y="297179"/>
                </a:lnTo>
                <a:close/>
              </a:path>
              <a:path w="26670" h="3210559">
                <a:moveTo>
                  <a:pt x="2667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304800"/>
                </a:lnTo>
                <a:close/>
              </a:path>
              <a:path w="26670" h="3210559">
                <a:moveTo>
                  <a:pt x="26670" y="317500"/>
                </a:moveTo>
                <a:lnTo>
                  <a:pt x="0" y="317500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317500"/>
                </a:lnTo>
                <a:close/>
              </a:path>
              <a:path w="26670" h="3210559">
                <a:moveTo>
                  <a:pt x="26670" y="323850"/>
                </a:moveTo>
                <a:lnTo>
                  <a:pt x="0" y="3238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23850"/>
                </a:lnTo>
                <a:close/>
              </a:path>
              <a:path w="26670" h="3210559">
                <a:moveTo>
                  <a:pt x="26670" y="367030"/>
                </a:moveTo>
                <a:lnTo>
                  <a:pt x="0" y="36703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7030"/>
                </a:lnTo>
                <a:close/>
              </a:path>
              <a:path w="26670" h="3210559">
                <a:moveTo>
                  <a:pt x="26670" y="374649"/>
                </a:moveTo>
                <a:lnTo>
                  <a:pt x="0" y="374649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4649"/>
                </a:lnTo>
                <a:close/>
              </a:path>
              <a:path w="26670" h="3210559">
                <a:moveTo>
                  <a:pt x="26670" y="380999"/>
                </a:moveTo>
                <a:lnTo>
                  <a:pt x="0" y="380999"/>
                </a:lnTo>
                <a:lnTo>
                  <a:pt x="0" y="417829"/>
                </a:lnTo>
                <a:lnTo>
                  <a:pt x="26670" y="417829"/>
                </a:lnTo>
                <a:lnTo>
                  <a:pt x="26670" y="380999"/>
                </a:lnTo>
                <a:close/>
              </a:path>
              <a:path w="26670" h="3210559">
                <a:moveTo>
                  <a:pt x="26670" y="417829"/>
                </a:moveTo>
                <a:lnTo>
                  <a:pt x="0" y="417829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17829"/>
                </a:lnTo>
                <a:close/>
              </a:path>
              <a:path w="26670" h="3210559">
                <a:moveTo>
                  <a:pt x="26670" y="424179"/>
                </a:moveTo>
                <a:lnTo>
                  <a:pt x="0" y="424179"/>
                </a:lnTo>
                <a:lnTo>
                  <a:pt x="0" y="455929"/>
                </a:lnTo>
                <a:lnTo>
                  <a:pt x="26670" y="455929"/>
                </a:lnTo>
                <a:lnTo>
                  <a:pt x="26670" y="424179"/>
                </a:lnTo>
                <a:close/>
              </a:path>
              <a:path w="26670" h="3210559">
                <a:moveTo>
                  <a:pt x="26670" y="455929"/>
                </a:moveTo>
                <a:lnTo>
                  <a:pt x="0" y="455929"/>
                </a:lnTo>
                <a:lnTo>
                  <a:pt x="0" y="462279"/>
                </a:lnTo>
                <a:lnTo>
                  <a:pt x="26670" y="462279"/>
                </a:lnTo>
                <a:lnTo>
                  <a:pt x="26670" y="455929"/>
                </a:lnTo>
                <a:close/>
              </a:path>
              <a:path w="26670" h="3210559">
                <a:moveTo>
                  <a:pt x="2667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62279"/>
                </a:lnTo>
                <a:close/>
              </a:path>
              <a:path w="26670" h="3210559">
                <a:moveTo>
                  <a:pt x="26670" y="469899"/>
                </a:moveTo>
                <a:lnTo>
                  <a:pt x="0" y="46989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469899"/>
                </a:lnTo>
                <a:close/>
              </a:path>
              <a:path w="26670" h="3210559">
                <a:moveTo>
                  <a:pt x="26670" y="507999"/>
                </a:moveTo>
                <a:lnTo>
                  <a:pt x="0" y="507999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7999"/>
                </a:lnTo>
                <a:close/>
              </a:path>
              <a:path w="26670" h="3210559">
                <a:moveTo>
                  <a:pt x="26670" y="513080"/>
                </a:moveTo>
                <a:lnTo>
                  <a:pt x="0" y="513080"/>
                </a:lnTo>
                <a:lnTo>
                  <a:pt x="0" y="538479"/>
                </a:lnTo>
                <a:lnTo>
                  <a:pt x="26670" y="538479"/>
                </a:lnTo>
                <a:lnTo>
                  <a:pt x="26670" y="513080"/>
                </a:lnTo>
                <a:close/>
              </a:path>
              <a:path w="26670" h="3210559">
                <a:moveTo>
                  <a:pt x="26670" y="538479"/>
                </a:moveTo>
                <a:lnTo>
                  <a:pt x="0" y="538479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538479"/>
                </a:lnTo>
                <a:close/>
              </a:path>
              <a:path w="26670" h="3210559">
                <a:moveTo>
                  <a:pt x="2667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6670" y="614679"/>
                </a:lnTo>
                <a:lnTo>
                  <a:pt x="26670" y="608330"/>
                </a:lnTo>
                <a:close/>
              </a:path>
              <a:path w="26670" h="3210559">
                <a:moveTo>
                  <a:pt x="26670" y="614679"/>
                </a:moveTo>
                <a:lnTo>
                  <a:pt x="0" y="61467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79"/>
                </a:lnTo>
                <a:close/>
              </a:path>
              <a:path w="26670" h="3210559">
                <a:moveTo>
                  <a:pt x="26670" y="622299"/>
                </a:moveTo>
                <a:lnTo>
                  <a:pt x="0" y="622299"/>
                </a:lnTo>
                <a:lnTo>
                  <a:pt x="0" y="633729"/>
                </a:lnTo>
                <a:lnTo>
                  <a:pt x="26670" y="633729"/>
                </a:lnTo>
                <a:lnTo>
                  <a:pt x="26670" y="622299"/>
                </a:lnTo>
                <a:close/>
              </a:path>
              <a:path w="26670" h="3210559">
                <a:moveTo>
                  <a:pt x="26670" y="633730"/>
                </a:moveTo>
                <a:lnTo>
                  <a:pt x="0" y="63373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33730"/>
                </a:lnTo>
                <a:close/>
              </a:path>
              <a:path w="26670" h="3210559">
                <a:moveTo>
                  <a:pt x="26670" y="660399"/>
                </a:moveTo>
                <a:lnTo>
                  <a:pt x="0" y="660399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660399"/>
                </a:lnTo>
                <a:close/>
              </a:path>
              <a:path w="26670" h="3210559">
                <a:moveTo>
                  <a:pt x="26670" y="736600"/>
                </a:moveTo>
                <a:lnTo>
                  <a:pt x="0" y="7366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736600"/>
                </a:lnTo>
                <a:close/>
              </a:path>
              <a:path w="26670" h="3210559">
                <a:moveTo>
                  <a:pt x="26670" y="882650"/>
                </a:moveTo>
                <a:lnTo>
                  <a:pt x="0" y="88265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882650"/>
                </a:lnTo>
                <a:close/>
              </a:path>
              <a:path w="26670" h="3210559">
                <a:moveTo>
                  <a:pt x="26670" y="906780"/>
                </a:moveTo>
                <a:lnTo>
                  <a:pt x="0" y="906780"/>
                </a:lnTo>
                <a:lnTo>
                  <a:pt x="0" y="958849"/>
                </a:lnTo>
                <a:lnTo>
                  <a:pt x="26670" y="958849"/>
                </a:lnTo>
                <a:lnTo>
                  <a:pt x="26670" y="906780"/>
                </a:lnTo>
                <a:close/>
              </a:path>
              <a:path w="26670" h="3210559">
                <a:moveTo>
                  <a:pt x="26670" y="958849"/>
                </a:moveTo>
                <a:lnTo>
                  <a:pt x="0" y="95884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58849"/>
                </a:lnTo>
                <a:close/>
              </a:path>
              <a:path w="26670" h="3210559">
                <a:moveTo>
                  <a:pt x="26670" y="976630"/>
                </a:moveTo>
                <a:lnTo>
                  <a:pt x="0" y="976630"/>
                </a:lnTo>
                <a:lnTo>
                  <a:pt x="0" y="989329"/>
                </a:lnTo>
                <a:lnTo>
                  <a:pt x="26670" y="989329"/>
                </a:lnTo>
                <a:lnTo>
                  <a:pt x="26670" y="976630"/>
                </a:lnTo>
                <a:close/>
              </a:path>
              <a:path w="26670" h="3210559">
                <a:moveTo>
                  <a:pt x="26670" y="989330"/>
                </a:moveTo>
                <a:lnTo>
                  <a:pt x="0" y="989330"/>
                </a:lnTo>
                <a:lnTo>
                  <a:pt x="0" y="1015999"/>
                </a:lnTo>
                <a:lnTo>
                  <a:pt x="26670" y="1015999"/>
                </a:lnTo>
                <a:lnTo>
                  <a:pt x="26670" y="989330"/>
                </a:lnTo>
                <a:close/>
              </a:path>
              <a:path w="26670" h="3210559">
                <a:moveTo>
                  <a:pt x="26670" y="1016000"/>
                </a:moveTo>
                <a:lnTo>
                  <a:pt x="0" y="101600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16000"/>
                </a:lnTo>
                <a:close/>
              </a:path>
              <a:path w="26670" h="3210559">
                <a:moveTo>
                  <a:pt x="26670" y="1046479"/>
                </a:moveTo>
                <a:lnTo>
                  <a:pt x="0" y="1046479"/>
                </a:lnTo>
                <a:lnTo>
                  <a:pt x="0" y="1052829"/>
                </a:lnTo>
                <a:lnTo>
                  <a:pt x="26670" y="1052829"/>
                </a:lnTo>
                <a:lnTo>
                  <a:pt x="26670" y="1046479"/>
                </a:lnTo>
                <a:close/>
              </a:path>
              <a:path w="26670" h="3210559">
                <a:moveTo>
                  <a:pt x="2667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6670" y="1059179"/>
                </a:lnTo>
                <a:lnTo>
                  <a:pt x="26670" y="1052829"/>
                </a:lnTo>
                <a:close/>
              </a:path>
              <a:path w="26670" h="3210559">
                <a:moveTo>
                  <a:pt x="26670" y="1059179"/>
                </a:moveTo>
                <a:lnTo>
                  <a:pt x="0" y="105917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59179"/>
                </a:lnTo>
                <a:close/>
              </a:path>
              <a:path w="26670" h="3210559">
                <a:moveTo>
                  <a:pt x="26670" y="1092199"/>
                </a:moveTo>
                <a:lnTo>
                  <a:pt x="0" y="1092199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092199"/>
                </a:lnTo>
                <a:close/>
              </a:path>
              <a:path w="26670" h="3210559">
                <a:moveTo>
                  <a:pt x="26670" y="1116330"/>
                </a:moveTo>
                <a:lnTo>
                  <a:pt x="0" y="1116330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16330"/>
                </a:lnTo>
                <a:close/>
              </a:path>
              <a:path w="26670" h="3210559">
                <a:moveTo>
                  <a:pt x="26670" y="1168400"/>
                </a:moveTo>
                <a:lnTo>
                  <a:pt x="0" y="1168400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68400"/>
                </a:lnTo>
                <a:close/>
              </a:path>
              <a:path w="26670" h="3210559">
                <a:moveTo>
                  <a:pt x="26670" y="1489709"/>
                </a:moveTo>
                <a:lnTo>
                  <a:pt x="0" y="1489709"/>
                </a:lnTo>
                <a:lnTo>
                  <a:pt x="0" y="1757679"/>
                </a:lnTo>
                <a:lnTo>
                  <a:pt x="26670" y="1757679"/>
                </a:lnTo>
                <a:lnTo>
                  <a:pt x="26670" y="1489709"/>
                </a:lnTo>
                <a:close/>
              </a:path>
              <a:path w="26670" h="32105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10559">
                <a:moveTo>
                  <a:pt x="26670" y="1470659"/>
                </a:moveTo>
                <a:lnTo>
                  <a:pt x="0" y="1470659"/>
                </a:lnTo>
                <a:lnTo>
                  <a:pt x="0" y="1480819"/>
                </a:lnTo>
                <a:lnTo>
                  <a:pt x="26670" y="1480819"/>
                </a:lnTo>
                <a:lnTo>
                  <a:pt x="26670" y="1470659"/>
                </a:lnTo>
                <a:close/>
              </a:path>
              <a:path w="26670" h="3210559">
                <a:moveTo>
                  <a:pt x="2667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39"/>
                </a:lnTo>
                <a:close/>
              </a:path>
              <a:path w="26670" h="3210559">
                <a:moveTo>
                  <a:pt x="26670" y="1451609"/>
                </a:moveTo>
                <a:lnTo>
                  <a:pt x="0" y="1451609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09"/>
                </a:lnTo>
                <a:close/>
              </a:path>
              <a:path w="26670" h="3210559">
                <a:moveTo>
                  <a:pt x="2667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89"/>
                </a:lnTo>
                <a:close/>
              </a:path>
              <a:path w="26670" h="3210559">
                <a:moveTo>
                  <a:pt x="26670" y="1432560"/>
                </a:moveTo>
                <a:lnTo>
                  <a:pt x="0" y="1432560"/>
                </a:lnTo>
                <a:lnTo>
                  <a:pt x="0" y="1442719"/>
                </a:lnTo>
                <a:lnTo>
                  <a:pt x="26670" y="1442719"/>
                </a:lnTo>
                <a:lnTo>
                  <a:pt x="26670" y="1432560"/>
                </a:lnTo>
                <a:close/>
              </a:path>
              <a:path w="26670" h="32105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10559">
                <a:moveTo>
                  <a:pt x="26670" y="1413509"/>
                </a:moveTo>
                <a:lnTo>
                  <a:pt x="0" y="1413509"/>
                </a:lnTo>
                <a:lnTo>
                  <a:pt x="0" y="1423669"/>
                </a:lnTo>
                <a:lnTo>
                  <a:pt x="26670" y="1423669"/>
                </a:lnTo>
                <a:lnTo>
                  <a:pt x="26670" y="1413509"/>
                </a:lnTo>
                <a:close/>
              </a:path>
              <a:path w="26670" h="32105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10559">
                <a:moveTo>
                  <a:pt x="26670" y="1394459"/>
                </a:moveTo>
                <a:lnTo>
                  <a:pt x="0" y="1394459"/>
                </a:lnTo>
                <a:lnTo>
                  <a:pt x="0" y="1404619"/>
                </a:lnTo>
                <a:lnTo>
                  <a:pt x="26670" y="1404619"/>
                </a:lnTo>
                <a:lnTo>
                  <a:pt x="26670" y="1394459"/>
                </a:lnTo>
                <a:close/>
              </a:path>
              <a:path w="26670" h="3210559">
                <a:moveTo>
                  <a:pt x="26670" y="1386839"/>
                </a:moveTo>
                <a:lnTo>
                  <a:pt x="0" y="1386839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39"/>
                </a:lnTo>
                <a:close/>
              </a:path>
              <a:path w="26670" h="3210559">
                <a:moveTo>
                  <a:pt x="26670" y="1375409"/>
                </a:moveTo>
                <a:lnTo>
                  <a:pt x="0" y="1375409"/>
                </a:lnTo>
                <a:lnTo>
                  <a:pt x="0" y="1385569"/>
                </a:lnTo>
                <a:lnTo>
                  <a:pt x="26670" y="1385569"/>
                </a:lnTo>
                <a:lnTo>
                  <a:pt x="26670" y="1375409"/>
                </a:lnTo>
                <a:close/>
              </a:path>
              <a:path w="26670" h="3210559">
                <a:moveTo>
                  <a:pt x="26670" y="1367789"/>
                </a:moveTo>
                <a:lnTo>
                  <a:pt x="0" y="136778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7789"/>
                </a:lnTo>
                <a:close/>
              </a:path>
              <a:path w="26670" h="3210559">
                <a:moveTo>
                  <a:pt x="26670" y="1356359"/>
                </a:moveTo>
                <a:lnTo>
                  <a:pt x="0" y="1356359"/>
                </a:lnTo>
                <a:lnTo>
                  <a:pt x="0" y="1366519"/>
                </a:lnTo>
                <a:lnTo>
                  <a:pt x="26670" y="1366519"/>
                </a:lnTo>
                <a:lnTo>
                  <a:pt x="26670" y="1356359"/>
                </a:lnTo>
                <a:close/>
              </a:path>
              <a:path w="26670" h="3210559">
                <a:moveTo>
                  <a:pt x="26670" y="1348739"/>
                </a:moveTo>
                <a:lnTo>
                  <a:pt x="0" y="1348739"/>
                </a:lnTo>
                <a:lnTo>
                  <a:pt x="0" y="1355089"/>
                </a:lnTo>
                <a:lnTo>
                  <a:pt x="26670" y="1355089"/>
                </a:lnTo>
                <a:lnTo>
                  <a:pt x="26670" y="1348739"/>
                </a:lnTo>
                <a:close/>
              </a:path>
              <a:path w="26670" h="3210559">
                <a:moveTo>
                  <a:pt x="26670" y="1337310"/>
                </a:moveTo>
                <a:lnTo>
                  <a:pt x="0" y="1337310"/>
                </a:lnTo>
                <a:lnTo>
                  <a:pt x="0" y="1347469"/>
                </a:lnTo>
                <a:lnTo>
                  <a:pt x="26670" y="1347469"/>
                </a:lnTo>
                <a:lnTo>
                  <a:pt x="26670" y="1337310"/>
                </a:lnTo>
                <a:close/>
              </a:path>
              <a:path w="26670" h="3210559">
                <a:moveTo>
                  <a:pt x="26670" y="1329689"/>
                </a:moveTo>
                <a:lnTo>
                  <a:pt x="0" y="1329689"/>
                </a:lnTo>
                <a:lnTo>
                  <a:pt x="0" y="1336039"/>
                </a:lnTo>
                <a:lnTo>
                  <a:pt x="26670" y="1336039"/>
                </a:lnTo>
                <a:lnTo>
                  <a:pt x="26670" y="1329689"/>
                </a:lnTo>
                <a:close/>
              </a:path>
              <a:path w="26670" h="3210559">
                <a:moveTo>
                  <a:pt x="26670" y="1318259"/>
                </a:moveTo>
                <a:lnTo>
                  <a:pt x="0" y="1318259"/>
                </a:lnTo>
                <a:lnTo>
                  <a:pt x="0" y="1328419"/>
                </a:lnTo>
                <a:lnTo>
                  <a:pt x="26670" y="1328419"/>
                </a:lnTo>
                <a:lnTo>
                  <a:pt x="26670" y="1318259"/>
                </a:lnTo>
                <a:close/>
              </a:path>
              <a:path w="26670" h="3210559">
                <a:moveTo>
                  <a:pt x="26670" y="1310639"/>
                </a:moveTo>
                <a:lnTo>
                  <a:pt x="0" y="1310639"/>
                </a:lnTo>
                <a:lnTo>
                  <a:pt x="0" y="1316989"/>
                </a:lnTo>
                <a:lnTo>
                  <a:pt x="26670" y="1316989"/>
                </a:lnTo>
                <a:lnTo>
                  <a:pt x="26670" y="1310639"/>
                </a:lnTo>
                <a:close/>
              </a:path>
              <a:path w="26670" h="3210559">
                <a:moveTo>
                  <a:pt x="2667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70" y="1309369"/>
                </a:lnTo>
                <a:lnTo>
                  <a:pt x="26670" y="1299209"/>
                </a:lnTo>
                <a:close/>
              </a:path>
              <a:path w="26670" h="3210559">
                <a:moveTo>
                  <a:pt x="26670" y="1285239"/>
                </a:moveTo>
                <a:lnTo>
                  <a:pt x="0" y="128523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5239"/>
                </a:lnTo>
                <a:close/>
              </a:path>
              <a:path w="26670" h="3210559">
                <a:moveTo>
                  <a:pt x="26670" y="1273809"/>
                </a:moveTo>
                <a:lnTo>
                  <a:pt x="0" y="1273809"/>
                </a:lnTo>
                <a:lnTo>
                  <a:pt x="0" y="1283969"/>
                </a:lnTo>
                <a:lnTo>
                  <a:pt x="26670" y="1283969"/>
                </a:lnTo>
                <a:lnTo>
                  <a:pt x="26670" y="1273809"/>
                </a:lnTo>
                <a:close/>
              </a:path>
              <a:path w="26670" h="3210559">
                <a:moveTo>
                  <a:pt x="26670" y="1266189"/>
                </a:moveTo>
                <a:lnTo>
                  <a:pt x="0" y="1266189"/>
                </a:lnTo>
                <a:lnTo>
                  <a:pt x="0" y="1272539"/>
                </a:lnTo>
                <a:lnTo>
                  <a:pt x="26670" y="1272539"/>
                </a:lnTo>
                <a:lnTo>
                  <a:pt x="26670" y="1266189"/>
                </a:lnTo>
                <a:close/>
              </a:path>
              <a:path w="26670" h="3210559">
                <a:moveTo>
                  <a:pt x="26670" y="1254760"/>
                </a:moveTo>
                <a:lnTo>
                  <a:pt x="0" y="1254760"/>
                </a:lnTo>
                <a:lnTo>
                  <a:pt x="0" y="1264919"/>
                </a:lnTo>
                <a:lnTo>
                  <a:pt x="26670" y="1264919"/>
                </a:lnTo>
                <a:lnTo>
                  <a:pt x="26670" y="1254760"/>
                </a:lnTo>
                <a:close/>
              </a:path>
              <a:path w="26670" h="3210559">
                <a:moveTo>
                  <a:pt x="26670" y="1247139"/>
                </a:moveTo>
                <a:lnTo>
                  <a:pt x="0" y="1247139"/>
                </a:lnTo>
                <a:lnTo>
                  <a:pt x="0" y="1253489"/>
                </a:lnTo>
                <a:lnTo>
                  <a:pt x="26670" y="1253489"/>
                </a:lnTo>
                <a:lnTo>
                  <a:pt x="26670" y="1247139"/>
                </a:lnTo>
                <a:close/>
              </a:path>
              <a:path w="26670" h="3210559">
                <a:moveTo>
                  <a:pt x="26670" y="1235709"/>
                </a:moveTo>
                <a:lnTo>
                  <a:pt x="0" y="1235709"/>
                </a:lnTo>
                <a:lnTo>
                  <a:pt x="0" y="1245870"/>
                </a:lnTo>
                <a:lnTo>
                  <a:pt x="26670" y="1245870"/>
                </a:lnTo>
                <a:lnTo>
                  <a:pt x="26670" y="1235709"/>
                </a:lnTo>
                <a:close/>
              </a:path>
              <a:path w="26670" h="3210559">
                <a:moveTo>
                  <a:pt x="26670" y="1228089"/>
                </a:moveTo>
                <a:lnTo>
                  <a:pt x="0" y="1228089"/>
                </a:lnTo>
                <a:lnTo>
                  <a:pt x="0" y="1234439"/>
                </a:lnTo>
                <a:lnTo>
                  <a:pt x="26670" y="1234439"/>
                </a:lnTo>
                <a:lnTo>
                  <a:pt x="26670" y="1228089"/>
                </a:lnTo>
                <a:close/>
              </a:path>
              <a:path w="26670" h="3210559">
                <a:moveTo>
                  <a:pt x="26670" y="1216659"/>
                </a:moveTo>
                <a:lnTo>
                  <a:pt x="0" y="1216659"/>
                </a:lnTo>
                <a:lnTo>
                  <a:pt x="0" y="1226820"/>
                </a:lnTo>
                <a:lnTo>
                  <a:pt x="26670" y="1226820"/>
                </a:lnTo>
                <a:lnTo>
                  <a:pt x="26670" y="1216659"/>
                </a:lnTo>
                <a:close/>
              </a:path>
              <a:path w="26670" h="3210559">
                <a:moveTo>
                  <a:pt x="26670" y="1209039"/>
                </a:moveTo>
                <a:lnTo>
                  <a:pt x="0" y="1209039"/>
                </a:lnTo>
                <a:lnTo>
                  <a:pt x="0" y="1215389"/>
                </a:lnTo>
                <a:lnTo>
                  <a:pt x="26670" y="1215389"/>
                </a:lnTo>
                <a:lnTo>
                  <a:pt x="26670" y="1209039"/>
                </a:lnTo>
                <a:close/>
              </a:path>
              <a:path w="26670" h="3210559">
                <a:moveTo>
                  <a:pt x="26670" y="1197609"/>
                </a:moveTo>
                <a:lnTo>
                  <a:pt x="0" y="1197609"/>
                </a:lnTo>
                <a:lnTo>
                  <a:pt x="0" y="1207769"/>
                </a:lnTo>
                <a:lnTo>
                  <a:pt x="26670" y="1207769"/>
                </a:lnTo>
                <a:lnTo>
                  <a:pt x="26670" y="1197609"/>
                </a:lnTo>
                <a:close/>
              </a:path>
              <a:path w="26670" h="3210559">
                <a:moveTo>
                  <a:pt x="26670" y="1189989"/>
                </a:moveTo>
                <a:lnTo>
                  <a:pt x="0" y="1189989"/>
                </a:lnTo>
                <a:lnTo>
                  <a:pt x="0" y="1196339"/>
                </a:lnTo>
                <a:lnTo>
                  <a:pt x="26670" y="1196339"/>
                </a:lnTo>
                <a:lnTo>
                  <a:pt x="26670" y="1189989"/>
                </a:lnTo>
                <a:close/>
              </a:path>
              <a:path w="26670" h="3210559">
                <a:moveTo>
                  <a:pt x="26670" y="1187449"/>
                </a:moveTo>
                <a:lnTo>
                  <a:pt x="0" y="1187449"/>
                </a:lnTo>
                <a:lnTo>
                  <a:pt x="0" y="1188719"/>
                </a:lnTo>
                <a:lnTo>
                  <a:pt x="26670" y="1188719"/>
                </a:lnTo>
                <a:lnTo>
                  <a:pt x="26670" y="1187449"/>
                </a:lnTo>
                <a:close/>
              </a:path>
              <a:path w="26670" h="3210559">
                <a:moveTo>
                  <a:pt x="26670" y="1757679"/>
                </a:moveTo>
                <a:lnTo>
                  <a:pt x="0" y="1757679"/>
                </a:lnTo>
                <a:lnTo>
                  <a:pt x="0" y="1846579"/>
                </a:lnTo>
                <a:lnTo>
                  <a:pt x="26670" y="1846579"/>
                </a:lnTo>
                <a:lnTo>
                  <a:pt x="26670" y="1757679"/>
                </a:lnTo>
                <a:close/>
              </a:path>
              <a:path w="26670" h="3210559">
                <a:moveTo>
                  <a:pt x="26670" y="2359659"/>
                </a:moveTo>
                <a:lnTo>
                  <a:pt x="0" y="2359659"/>
                </a:lnTo>
                <a:lnTo>
                  <a:pt x="0" y="2367279"/>
                </a:lnTo>
                <a:lnTo>
                  <a:pt x="26670" y="2367279"/>
                </a:lnTo>
                <a:lnTo>
                  <a:pt x="26670" y="2359659"/>
                </a:lnTo>
                <a:close/>
              </a:path>
              <a:path w="26670" h="3210559">
                <a:moveTo>
                  <a:pt x="26670" y="1931669"/>
                </a:moveTo>
                <a:lnTo>
                  <a:pt x="0" y="1931669"/>
                </a:lnTo>
                <a:lnTo>
                  <a:pt x="0" y="2358389"/>
                </a:lnTo>
                <a:lnTo>
                  <a:pt x="26670" y="2358389"/>
                </a:lnTo>
                <a:lnTo>
                  <a:pt x="26670" y="1931669"/>
                </a:lnTo>
                <a:close/>
              </a:path>
              <a:path w="26670" h="3210559">
                <a:moveTo>
                  <a:pt x="26670" y="1912619"/>
                </a:moveTo>
                <a:lnTo>
                  <a:pt x="0" y="1912619"/>
                </a:lnTo>
                <a:lnTo>
                  <a:pt x="0" y="1930399"/>
                </a:lnTo>
                <a:lnTo>
                  <a:pt x="26670" y="1930399"/>
                </a:lnTo>
                <a:lnTo>
                  <a:pt x="26670" y="1912619"/>
                </a:lnTo>
                <a:close/>
              </a:path>
              <a:path w="26670" h="3210559">
                <a:moveTo>
                  <a:pt x="26670" y="1893569"/>
                </a:moveTo>
                <a:lnTo>
                  <a:pt x="0" y="1893569"/>
                </a:lnTo>
                <a:lnTo>
                  <a:pt x="0" y="1911349"/>
                </a:lnTo>
                <a:lnTo>
                  <a:pt x="26670" y="1911349"/>
                </a:lnTo>
                <a:lnTo>
                  <a:pt x="26670" y="1893569"/>
                </a:lnTo>
                <a:close/>
              </a:path>
              <a:path w="26670" h="3210559">
                <a:moveTo>
                  <a:pt x="26670" y="1870709"/>
                </a:moveTo>
                <a:lnTo>
                  <a:pt x="0" y="1870709"/>
                </a:lnTo>
                <a:lnTo>
                  <a:pt x="0" y="1892299"/>
                </a:lnTo>
                <a:lnTo>
                  <a:pt x="26670" y="1892299"/>
                </a:lnTo>
                <a:lnTo>
                  <a:pt x="26670" y="1870709"/>
                </a:lnTo>
                <a:close/>
              </a:path>
              <a:path w="26670" h="3210559">
                <a:moveTo>
                  <a:pt x="26670" y="1851659"/>
                </a:moveTo>
                <a:lnTo>
                  <a:pt x="0" y="1851659"/>
                </a:lnTo>
                <a:lnTo>
                  <a:pt x="0" y="1869439"/>
                </a:lnTo>
                <a:lnTo>
                  <a:pt x="26670" y="1869439"/>
                </a:lnTo>
                <a:lnTo>
                  <a:pt x="26670" y="1851659"/>
                </a:lnTo>
                <a:close/>
              </a:path>
              <a:path w="26670" h="3210559">
                <a:moveTo>
                  <a:pt x="26670" y="1847849"/>
                </a:moveTo>
                <a:lnTo>
                  <a:pt x="0" y="1847849"/>
                </a:lnTo>
                <a:lnTo>
                  <a:pt x="0" y="1850389"/>
                </a:lnTo>
                <a:lnTo>
                  <a:pt x="26670" y="1850389"/>
                </a:lnTo>
                <a:lnTo>
                  <a:pt x="26670" y="1847849"/>
                </a:lnTo>
                <a:close/>
              </a:path>
              <a:path w="26670" h="3210559">
                <a:moveTo>
                  <a:pt x="26670" y="2367279"/>
                </a:moveTo>
                <a:lnTo>
                  <a:pt x="0" y="2367279"/>
                </a:lnTo>
                <a:lnTo>
                  <a:pt x="0" y="2542539"/>
                </a:lnTo>
                <a:lnTo>
                  <a:pt x="26670" y="2542539"/>
                </a:lnTo>
                <a:lnTo>
                  <a:pt x="26670" y="2367279"/>
                </a:lnTo>
                <a:close/>
              </a:path>
              <a:path w="26670" h="3210559">
                <a:moveTo>
                  <a:pt x="26670" y="2542540"/>
                </a:moveTo>
                <a:lnTo>
                  <a:pt x="0" y="2542540"/>
                </a:lnTo>
                <a:lnTo>
                  <a:pt x="0" y="3210559"/>
                </a:lnTo>
                <a:lnTo>
                  <a:pt x="26670" y="3210559"/>
                </a:lnTo>
                <a:lnTo>
                  <a:pt x="26670" y="2542540"/>
                </a:lnTo>
                <a:close/>
              </a:path>
            </a:pathLst>
          </a:custGeom>
          <a:solidFill>
            <a:srgbClr val="1A34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776969" y="3651250"/>
            <a:ext cx="163829" cy="31940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8940800" y="3751579"/>
            <a:ext cx="110490" cy="30937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9051290" y="3818890"/>
            <a:ext cx="26670" cy="3026410"/>
          </a:xfrm>
          <a:custGeom>
            <a:avLst/>
            <a:gdLst/>
            <a:ahLst/>
            <a:cxnLst/>
            <a:rect l="l" t="t" r="r" b="b"/>
            <a:pathLst>
              <a:path w="26670" h="3026409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11429" y="6349"/>
                </a:lnTo>
                <a:lnTo>
                  <a:pt x="11429" y="5079"/>
                </a:lnTo>
                <a:lnTo>
                  <a:pt x="8889" y="5079"/>
                </a:lnTo>
                <a:lnTo>
                  <a:pt x="8889" y="3809"/>
                </a:lnTo>
                <a:lnTo>
                  <a:pt x="6349" y="3809"/>
                </a:lnTo>
                <a:lnTo>
                  <a:pt x="6349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26409">
                <a:moveTo>
                  <a:pt x="12700" y="6350"/>
                </a:moveTo>
                <a:lnTo>
                  <a:pt x="0" y="635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11429"/>
                </a:lnTo>
                <a:lnTo>
                  <a:pt x="19049" y="11429"/>
                </a:lnTo>
                <a:lnTo>
                  <a:pt x="19049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close/>
              </a:path>
              <a:path w="26670" h="3026409">
                <a:moveTo>
                  <a:pt x="22859" y="12699"/>
                </a:moveTo>
                <a:lnTo>
                  <a:pt x="0" y="12699"/>
                </a:lnTo>
                <a:lnTo>
                  <a:pt x="0" y="50799"/>
                </a:lnTo>
                <a:lnTo>
                  <a:pt x="26669" y="50799"/>
                </a:lnTo>
                <a:lnTo>
                  <a:pt x="26669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699"/>
                </a:lnTo>
                <a:close/>
              </a:path>
              <a:path w="26670" h="3026409">
                <a:moveTo>
                  <a:pt x="26669" y="50800"/>
                </a:moveTo>
                <a:lnTo>
                  <a:pt x="0" y="50800"/>
                </a:lnTo>
                <a:lnTo>
                  <a:pt x="0" y="55879"/>
                </a:lnTo>
                <a:lnTo>
                  <a:pt x="26669" y="55879"/>
                </a:lnTo>
                <a:lnTo>
                  <a:pt x="26669" y="50800"/>
                </a:lnTo>
                <a:close/>
              </a:path>
              <a:path w="26670" h="3026409">
                <a:moveTo>
                  <a:pt x="26669" y="55879"/>
                </a:moveTo>
                <a:lnTo>
                  <a:pt x="0" y="55879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55879"/>
                </a:lnTo>
                <a:close/>
              </a:path>
              <a:path w="26670" h="3026409">
                <a:moveTo>
                  <a:pt x="26669" y="62229"/>
                </a:moveTo>
                <a:lnTo>
                  <a:pt x="0" y="62229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29"/>
                </a:lnTo>
                <a:close/>
              </a:path>
              <a:path w="26670" h="3026409">
                <a:moveTo>
                  <a:pt x="26669" y="68580"/>
                </a:moveTo>
                <a:lnTo>
                  <a:pt x="0" y="6858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68580"/>
                </a:lnTo>
                <a:close/>
              </a:path>
              <a:path w="26670" h="3026409">
                <a:moveTo>
                  <a:pt x="26669" y="95250"/>
                </a:moveTo>
                <a:lnTo>
                  <a:pt x="0" y="95250"/>
                </a:lnTo>
                <a:lnTo>
                  <a:pt x="0" y="113029"/>
                </a:lnTo>
                <a:lnTo>
                  <a:pt x="26669" y="113029"/>
                </a:lnTo>
                <a:lnTo>
                  <a:pt x="26669" y="95250"/>
                </a:lnTo>
                <a:close/>
              </a:path>
              <a:path w="26670" h="3026409">
                <a:moveTo>
                  <a:pt x="26669" y="113029"/>
                </a:moveTo>
                <a:lnTo>
                  <a:pt x="0" y="113029"/>
                </a:lnTo>
                <a:lnTo>
                  <a:pt x="0" y="120649"/>
                </a:lnTo>
                <a:lnTo>
                  <a:pt x="26669" y="120649"/>
                </a:lnTo>
                <a:lnTo>
                  <a:pt x="26669" y="113029"/>
                </a:lnTo>
                <a:close/>
              </a:path>
              <a:path w="26670" h="3026409">
                <a:moveTo>
                  <a:pt x="26669" y="120650"/>
                </a:moveTo>
                <a:lnTo>
                  <a:pt x="0" y="120650"/>
                </a:lnTo>
                <a:lnTo>
                  <a:pt x="0" y="133349"/>
                </a:lnTo>
                <a:lnTo>
                  <a:pt x="26669" y="133349"/>
                </a:lnTo>
                <a:lnTo>
                  <a:pt x="26669" y="120650"/>
                </a:lnTo>
                <a:close/>
              </a:path>
              <a:path w="26670" h="3026409">
                <a:moveTo>
                  <a:pt x="26669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26669" y="139699"/>
                </a:lnTo>
                <a:lnTo>
                  <a:pt x="26669" y="133350"/>
                </a:lnTo>
                <a:close/>
              </a:path>
              <a:path w="26670" h="3026409">
                <a:moveTo>
                  <a:pt x="26669" y="139700"/>
                </a:moveTo>
                <a:lnTo>
                  <a:pt x="0" y="139700"/>
                </a:lnTo>
                <a:lnTo>
                  <a:pt x="0" y="182879"/>
                </a:lnTo>
                <a:lnTo>
                  <a:pt x="26669" y="182879"/>
                </a:lnTo>
                <a:lnTo>
                  <a:pt x="26669" y="139700"/>
                </a:lnTo>
                <a:close/>
              </a:path>
              <a:path w="26670" h="3026409">
                <a:moveTo>
                  <a:pt x="26669" y="182880"/>
                </a:moveTo>
                <a:lnTo>
                  <a:pt x="0" y="182880"/>
                </a:lnTo>
                <a:lnTo>
                  <a:pt x="0" y="190499"/>
                </a:lnTo>
                <a:lnTo>
                  <a:pt x="26669" y="190499"/>
                </a:lnTo>
                <a:lnTo>
                  <a:pt x="26669" y="182880"/>
                </a:lnTo>
                <a:close/>
              </a:path>
              <a:path w="26670" h="3026409">
                <a:moveTo>
                  <a:pt x="26669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26669" y="196849"/>
                </a:lnTo>
                <a:lnTo>
                  <a:pt x="26669" y="190499"/>
                </a:lnTo>
                <a:close/>
              </a:path>
              <a:path w="26670" h="3026409">
                <a:moveTo>
                  <a:pt x="26669" y="196849"/>
                </a:moveTo>
                <a:lnTo>
                  <a:pt x="0" y="196849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6849"/>
                </a:lnTo>
                <a:close/>
              </a:path>
              <a:path w="26670" h="3026409">
                <a:moveTo>
                  <a:pt x="26669" y="233679"/>
                </a:moveTo>
                <a:lnTo>
                  <a:pt x="0" y="233679"/>
                </a:lnTo>
                <a:lnTo>
                  <a:pt x="0" y="240029"/>
                </a:lnTo>
                <a:lnTo>
                  <a:pt x="26669" y="240029"/>
                </a:lnTo>
                <a:lnTo>
                  <a:pt x="26669" y="233679"/>
                </a:lnTo>
                <a:close/>
              </a:path>
              <a:path w="26670" h="3026409">
                <a:moveTo>
                  <a:pt x="26669" y="240029"/>
                </a:moveTo>
                <a:lnTo>
                  <a:pt x="0" y="2400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40029"/>
                </a:lnTo>
                <a:close/>
              </a:path>
              <a:path w="26670" h="302640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026409">
                <a:moveTo>
                  <a:pt x="26669" y="278129"/>
                </a:moveTo>
                <a:lnTo>
                  <a:pt x="0" y="278129"/>
                </a:lnTo>
                <a:lnTo>
                  <a:pt x="0" y="285749"/>
                </a:lnTo>
                <a:lnTo>
                  <a:pt x="26669" y="285749"/>
                </a:lnTo>
                <a:lnTo>
                  <a:pt x="26669" y="278129"/>
                </a:lnTo>
                <a:close/>
              </a:path>
              <a:path w="26670" h="3026409">
                <a:moveTo>
                  <a:pt x="26669" y="285749"/>
                </a:moveTo>
                <a:lnTo>
                  <a:pt x="0" y="285749"/>
                </a:lnTo>
                <a:lnTo>
                  <a:pt x="0" y="323849"/>
                </a:lnTo>
                <a:lnTo>
                  <a:pt x="26669" y="323849"/>
                </a:lnTo>
                <a:lnTo>
                  <a:pt x="26669" y="285749"/>
                </a:lnTo>
                <a:close/>
              </a:path>
              <a:path w="26670" h="3026409">
                <a:moveTo>
                  <a:pt x="2666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3849"/>
                </a:lnTo>
                <a:close/>
              </a:path>
              <a:path w="26670" h="3026409">
                <a:moveTo>
                  <a:pt x="26669" y="328930"/>
                </a:moveTo>
                <a:lnTo>
                  <a:pt x="0" y="328930"/>
                </a:lnTo>
                <a:lnTo>
                  <a:pt x="0" y="354329"/>
                </a:lnTo>
                <a:lnTo>
                  <a:pt x="26669" y="354329"/>
                </a:lnTo>
                <a:lnTo>
                  <a:pt x="26669" y="328930"/>
                </a:lnTo>
                <a:close/>
              </a:path>
              <a:path w="26670" h="3026409">
                <a:moveTo>
                  <a:pt x="26669" y="354329"/>
                </a:moveTo>
                <a:lnTo>
                  <a:pt x="0" y="354329"/>
                </a:lnTo>
                <a:lnTo>
                  <a:pt x="0" y="424179"/>
                </a:lnTo>
                <a:lnTo>
                  <a:pt x="26669" y="424179"/>
                </a:lnTo>
                <a:lnTo>
                  <a:pt x="26669" y="354329"/>
                </a:lnTo>
                <a:close/>
              </a:path>
              <a:path w="26670" h="302640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026409">
                <a:moveTo>
                  <a:pt x="26669" y="430529"/>
                </a:moveTo>
                <a:lnTo>
                  <a:pt x="0" y="430529"/>
                </a:lnTo>
                <a:lnTo>
                  <a:pt x="0" y="438149"/>
                </a:lnTo>
                <a:lnTo>
                  <a:pt x="26669" y="438149"/>
                </a:lnTo>
                <a:lnTo>
                  <a:pt x="26669" y="430529"/>
                </a:lnTo>
                <a:close/>
              </a:path>
              <a:path w="26670" h="3026409">
                <a:moveTo>
                  <a:pt x="26669" y="438149"/>
                </a:moveTo>
                <a:lnTo>
                  <a:pt x="0" y="43814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38149"/>
                </a:lnTo>
                <a:close/>
              </a:path>
              <a:path w="26670" h="3026409">
                <a:moveTo>
                  <a:pt x="26669" y="449580"/>
                </a:moveTo>
                <a:lnTo>
                  <a:pt x="0" y="449580"/>
                </a:lnTo>
                <a:lnTo>
                  <a:pt x="0" y="476249"/>
                </a:lnTo>
                <a:lnTo>
                  <a:pt x="26669" y="476249"/>
                </a:lnTo>
                <a:lnTo>
                  <a:pt x="26669" y="449580"/>
                </a:lnTo>
                <a:close/>
              </a:path>
              <a:path w="26670" h="3026409">
                <a:moveTo>
                  <a:pt x="26669" y="476249"/>
                </a:moveTo>
                <a:lnTo>
                  <a:pt x="0" y="476249"/>
                </a:lnTo>
                <a:lnTo>
                  <a:pt x="0" y="552449"/>
                </a:lnTo>
                <a:lnTo>
                  <a:pt x="26669" y="552449"/>
                </a:lnTo>
                <a:lnTo>
                  <a:pt x="26669" y="476249"/>
                </a:lnTo>
                <a:close/>
              </a:path>
              <a:path w="26670" h="3026409">
                <a:moveTo>
                  <a:pt x="26669" y="552450"/>
                </a:moveTo>
                <a:lnTo>
                  <a:pt x="0" y="552450"/>
                </a:lnTo>
                <a:lnTo>
                  <a:pt x="0" y="698499"/>
                </a:lnTo>
                <a:lnTo>
                  <a:pt x="26669" y="698499"/>
                </a:lnTo>
                <a:lnTo>
                  <a:pt x="26669" y="552450"/>
                </a:lnTo>
                <a:close/>
              </a:path>
              <a:path w="26670" h="3026409">
                <a:moveTo>
                  <a:pt x="26669" y="698500"/>
                </a:moveTo>
                <a:lnTo>
                  <a:pt x="0" y="69850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698500"/>
                </a:lnTo>
                <a:close/>
              </a:path>
              <a:path w="26670" h="3026409">
                <a:moveTo>
                  <a:pt x="26669" y="722630"/>
                </a:moveTo>
                <a:lnTo>
                  <a:pt x="0" y="72263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22630"/>
                </a:lnTo>
                <a:close/>
              </a:path>
              <a:path w="26670" h="3026409">
                <a:moveTo>
                  <a:pt x="26669" y="774699"/>
                </a:moveTo>
                <a:lnTo>
                  <a:pt x="0" y="774699"/>
                </a:lnTo>
                <a:lnTo>
                  <a:pt x="0" y="792479"/>
                </a:lnTo>
                <a:lnTo>
                  <a:pt x="26669" y="792479"/>
                </a:lnTo>
                <a:lnTo>
                  <a:pt x="26669" y="774699"/>
                </a:lnTo>
                <a:close/>
              </a:path>
              <a:path w="26670" h="3026409">
                <a:moveTo>
                  <a:pt x="26669" y="792480"/>
                </a:moveTo>
                <a:lnTo>
                  <a:pt x="0" y="792480"/>
                </a:lnTo>
                <a:lnTo>
                  <a:pt x="0" y="805179"/>
                </a:lnTo>
                <a:lnTo>
                  <a:pt x="26669" y="805179"/>
                </a:lnTo>
                <a:lnTo>
                  <a:pt x="26669" y="792480"/>
                </a:lnTo>
                <a:close/>
              </a:path>
              <a:path w="26670" h="3026409">
                <a:moveTo>
                  <a:pt x="26669" y="805180"/>
                </a:moveTo>
                <a:lnTo>
                  <a:pt x="0" y="805180"/>
                </a:lnTo>
                <a:lnTo>
                  <a:pt x="0" y="831849"/>
                </a:lnTo>
                <a:lnTo>
                  <a:pt x="26669" y="831849"/>
                </a:lnTo>
                <a:lnTo>
                  <a:pt x="26669" y="805180"/>
                </a:lnTo>
                <a:close/>
              </a:path>
              <a:path w="26670" h="3026409">
                <a:moveTo>
                  <a:pt x="26669" y="831850"/>
                </a:moveTo>
                <a:lnTo>
                  <a:pt x="0" y="831850"/>
                </a:lnTo>
                <a:lnTo>
                  <a:pt x="0" y="862329"/>
                </a:lnTo>
                <a:lnTo>
                  <a:pt x="26669" y="862329"/>
                </a:lnTo>
                <a:lnTo>
                  <a:pt x="26669" y="831850"/>
                </a:lnTo>
                <a:close/>
              </a:path>
              <a:path w="26670" h="3026409">
                <a:moveTo>
                  <a:pt x="26669" y="862329"/>
                </a:moveTo>
                <a:lnTo>
                  <a:pt x="0" y="862329"/>
                </a:lnTo>
                <a:lnTo>
                  <a:pt x="0" y="868679"/>
                </a:lnTo>
                <a:lnTo>
                  <a:pt x="26669" y="868679"/>
                </a:lnTo>
                <a:lnTo>
                  <a:pt x="26669" y="862329"/>
                </a:lnTo>
                <a:close/>
              </a:path>
              <a:path w="26670" h="3026409">
                <a:moveTo>
                  <a:pt x="26669" y="868679"/>
                </a:moveTo>
                <a:lnTo>
                  <a:pt x="0" y="868679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79"/>
                </a:lnTo>
                <a:close/>
              </a:path>
              <a:path w="26670" h="3026409">
                <a:moveTo>
                  <a:pt x="26669" y="875029"/>
                </a:moveTo>
                <a:lnTo>
                  <a:pt x="0" y="875029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875029"/>
                </a:lnTo>
                <a:close/>
              </a:path>
              <a:path w="26670" h="3026409">
                <a:moveTo>
                  <a:pt x="26669" y="908049"/>
                </a:moveTo>
                <a:lnTo>
                  <a:pt x="0" y="908049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49"/>
                </a:lnTo>
                <a:close/>
              </a:path>
              <a:path w="26670" h="302640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026409">
                <a:moveTo>
                  <a:pt x="26669" y="984250"/>
                </a:moveTo>
                <a:lnTo>
                  <a:pt x="0" y="984250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50"/>
                </a:lnTo>
                <a:close/>
              </a:path>
              <a:path w="26670" h="3026409">
                <a:moveTo>
                  <a:pt x="26669" y="1305559"/>
                </a:moveTo>
                <a:lnTo>
                  <a:pt x="0" y="1305559"/>
                </a:lnTo>
                <a:lnTo>
                  <a:pt x="0" y="1573529"/>
                </a:lnTo>
                <a:lnTo>
                  <a:pt x="26669" y="1573529"/>
                </a:lnTo>
                <a:lnTo>
                  <a:pt x="26669" y="1305559"/>
                </a:lnTo>
                <a:close/>
              </a:path>
              <a:path w="26670" h="3026409">
                <a:moveTo>
                  <a:pt x="26669" y="1297939"/>
                </a:moveTo>
                <a:lnTo>
                  <a:pt x="0" y="1297939"/>
                </a:lnTo>
                <a:lnTo>
                  <a:pt x="0" y="1304289"/>
                </a:lnTo>
                <a:lnTo>
                  <a:pt x="26669" y="1304289"/>
                </a:lnTo>
                <a:lnTo>
                  <a:pt x="26669" y="1297939"/>
                </a:lnTo>
                <a:close/>
              </a:path>
              <a:path w="26670" h="3026409">
                <a:moveTo>
                  <a:pt x="26669" y="1286509"/>
                </a:moveTo>
                <a:lnTo>
                  <a:pt x="0" y="128650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6509"/>
                </a:lnTo>
                <a:close/>
              </a:path>
              <a:path w="26670" h="3026409">
                <a:moveTo>
                  <a:pt x="26669" y="1278889"/>
                </a:moveTo>
                <a:lnTo>
                  <a:pt x="0" y="1278889"/>
                </a:lnTo>
                <a:lnTo>
                  <a:pt x="0" y="1285239"/>
                </a:lnTo>
                <a:lnTo>
                  <a:pt x="26669" y="1285239"/>
                </a:lnTo>
                <a:lnTo>
                  <a:pt x="26669" y="1278889"/>
                </a:lnTo>
                <a:close/>
              </a:path>
              <a:path w="26670" h="3026409">
                <a:moveTo>
                  <a:pt x="26669" y="1267459"/>
                </a:moveTo>
                <a:lnTo>
                  <a:pt x="0" y="1267459"/>
                </a:lnTo>
                <a:lnTo>
                  <a:pt x="0" y="1277620"/>
                </a:lnTo>
                <a:lnTo>
                  <a:pt x="26669" y="1277620"/>
                </a:lnTo>
                <a:lnTo>
                  <a:pt x="26669" y="1267459"/>
                </a:lnTo>
                <a:close/>
              </a:path>
              <a:path w="26670" h="3026409">
                <a:moveTo>
                  <a:pt x="26669" y="1259839"/>
                </a:moveTo>
                <a:lnTo>
                  <a:pt x="0" y="1259839"/>
                </a:lnTo>
                <a:lnTo>
                  <a:pt x="0" y="1266189"/>
                </a:lnTo>
                <a:lnTo>
                  <a:pt x="26669" y="1266189"/>
                </a:lnTo>
                <a:lnTo>
                  <a:pt x="26669" y="1259839"/>
                </a:lnTo>
                <a:close/>
              </a:path>
              <a:path w="26670" h="3026409">
                <a:moveTo>
                  <a:pt x="26669" y="1248410"/>
                </a:moveTo>
                <a:lnTo>
                  <a:pt x="0" y="1248410"/>
                </a:lnTo>
                <a:lnTo>
                  <a:pt x="0" y="1258569"/>
                </a:lnTo>
                <a:lnTo>
                  <a:pt x="26669" y="1258569"/>
                </a:lnTo>
                <a:lnTo>
                  <a:pt x="26669" y="1248410"/>
                </a:lnTo>
                <a:close/>
              </a:path>
              <a:path w="26670" h="3026409">
                <a:moveTo>
                  <a:pt x="26669" y="1240789"/>
                </a:moveTo>
                <a:lnTo>
                  <a:pt x="0" y="1240789"/>
                </a:lnTo>
                <a:lnTo>
                  <a:pt x="0" y="1247139"/>
                </a:lnTo>
                <a:lnTo>
                  <a:pt x="26669" y="1247139"/>
                </a:lnTo>
                <a:lnTo>
                  <a:pt x="26669" y="1240789"/>
                </a:lnTo>
                <a:close/>
              </a:path>
              <a:path w="26670" h="3026409">
                <a:moveTo>
                  <a:pt x="26669" y="1229359"/>
                </a:moveTo>
                <a:lnTo>
                  <a:pt x="0" y="1229359"/>
                </a:lnTo>
                <a:lnTo>
                  <a:pt x="0" y="1239519"/>
                </a:lnTo>
                <a:lnTo>
                  <a:pt x="26669" y="1239519"/>
                </a:lnTo>
                <a:lnTo>
                  <a:pt x="26669" y="1229359"/>
                </a:lnTo>
                <a:close/>
              </a:path>
              <a:path w="26670" h="3026409">
                <a:moveTo>
                  <a:pt x="26669" y="1221739"/>
                </a:moveTo>
                <a:lnTo>
                  <a:pt x="0" y="1221739"/>
                </a:lnTo>
                <a:lnTo>
                  <a:pt x="0" y="1228089"/>
                </a:lnTo>
                <a:lnTo>
                  <a:pt x="26669" y="1228089"/>
                </a:lnTo>
                <a:lnTo>
                  <a:pt x="26669" y="1221739"/>
                </a:lnTo>
                <a:close/>
              </a:path>
              <a:path w="26670" h="3026409">
                <a:moveTo>
                  <a:pt x="26669" y="1210309"/>
                </a:moveTo>
                <a:lnTo>
                  <a:pt x="0" y="1210309"/>
                </a:lnTo>
                <a:lnTo>
                  <a:pt x="0" y="1220469"/>
                </a:lnTo>
                <a:lnTo>
                  <a:pt x="26669" y="1220469"/>
                </a:lnTo>
                <a:lnTo>
                  <a:pt x="26669" y="1210309"/>
                </a:lnTo>
                <a:close/>
              </a:path>
              <a:path w="26670" h="3026409">
                <a:moveTo>
                  <a:pt x="26669" y="1202689"/>
                </a:moveTo>
                <a:lnTo>
                  <a:pt x="0" y="1202689"/>
                </a:lnTo>
                <a:lnTo>
                  <a:pt x="0" y="1209039"/>
                </a:lnTo>
                <a:lnTo>
                  <a:pt x="26669" y="1209039"/>
                </a:lnTo>
                <a:lnTo>
                  <a:pt x="26669" y="1202689"/>
                </a:lnTo>
                <a:close/>
              </a:path>
              <a:path w="26670" h="3026409">
                <a:moveTo>
                  <a:pt x="26669" y="1191259"/>
                </a:moveTo>
                <a:lnTo>
                  <a:pt x="0" y="1191259"/>
                </a:lnTo>
                <a:lnTo>
                  <a:pt x="0" y="1201419"/>
                </a:lnTo>
                <a:lnTo>
                  <a:pt x="26669" y="1201419"/>
                </a:lnTo>
                <a:lnTo>
                  <a:pt x="26669" y="1191259"/>
                </a:lnTo>
                <a:close/>
              </a:path>
              <a:path w="26670" h="3026409">
                <a:moveTo>
                  <a:pt x="26669" y="1183639"/>
                </a:moveTo>
                <a:lnTo>
                  <a:pt x="0" y="1183639"/>
                </a:lnTo>
                <a:lnTo>
                  <a:pt x="0" y="1189989"/>
                </a:lnTo>
                <a:lnTo>
                  <a:pt x="26669" y="1189989"/>
                </a:lnTo>
                <a:lnTo>
                  <a:pt x="26669" y="1183639"/>
                </a:lnTo>
                <a:close/>
              </a:path>
              <a:path w="26670" h="3026409">
                <a:moveTo>
                  <a:pt x="26669" y="1172209"/>
                </a:moveTo>
                <a:lnTo>
                  <a:pt x="0" y="1172209"/>
                </a:lnTo>
                <a:lnTo>
                  <a:pt x="0" y="1182369"/>
                </a:lnTo>
                <a:lnTo>
                  <a:pt x="26669" y="1182369"/>
                </a:lnTo>
                <a:lnTo>
                  <a:pt x="26669" y="1172209"/>
                </a:lnTo>
                <a:close/>
              </a:path>
              <a:path w="26670" h="3026409">
                <a:moveTo>
                  <a:pt x="26669" y="1164589"/>
                </a:moveTo>
                <a:lnTo>
                  <a:pt x="0" y="1164589"/>
                </a:lnTo>
                <a:lnTo>
                  <a:pt x="0" y="1170939"/>
                </a:lnTo>
                <a:lnTo>
                  <a:pt x="26669" y="1170939"/>
                </a:lnTo>
                <a:lnTo>
                  <a:pt x="26669" y="1164589"/>
                </a:lnTo>
                <a:close/>
              </a:path>
              <a:path w="26670" h="3026409">
                <a:moveTo>
                  <a:pt x="26669" y="1153160"/>
                </a:moveTo>
                <a:lnTo>
                  <a:pt x="0" y="1153160"/>
                </a:lnTo>
                <a:lnTo>
                  <a:pt x="0" y="1163319"/>
                </a:lnTo>
                <a:lnTo>
                  <a:pt x="26669" y="1163319"/>
                </a:lnTo>
                <a:lnTo>
                  <a:pt x="26669" y="1153160"/>
                </a:lnTo>
                <a:close/>
              </a:path>
              <a:path w="26670" h="3026409">
                <a:moveTo>
                  <a:pt x="26669" y="1145539"/>
                </a:moveTo>
                <a:lnTo>
                  <a:pt x="0" y="1145539"/>
                </a:lnTo>
                <a:lnTo>
                  <a:pt x="0" y="1151889"/>
                </a:lnTo>
                <a:lnTo>
                  <a:pt x="26669" y="1151889"/>
                </a:lnTo>
                <a:lnTo>
                  <a:pt x="26669" y="1145539"/>
                </a:lnTo>
                <a:close/>
              </a:path>
              <a:path w="26670" h="3026409">
                <a:moveTo>
                  <a:pt x="26669" y="1134109"/>
                </a:moveTo>
                <a:lnTo>
                  <a:pt x="0" y="1134109"/>
                </a:lnTo>
                <a:lnTo>
                  <a:pt x="0" y="1144269"/>
                </a:lnTo>
                <a:lnTo>
                  <a:pt x="26669" y="1144269"/>
                </a:lnTo>
                <a:lnTo>
                  <a:pt x="26669" y="1134109"/>
                </a:lnTo>
                <a:close/>
              </a:path>
              <a:path w="26670" h="3026409">
                <a:moveTo>
                  <a:pt x="26669" y="1126489"/>
                </a:moveTo>
                <a:lnTo>
                  <a:pt x="0" y="1126489"/>
                </a:lnTo>
                <a:lnTo>
                  <a:pt x="0" y="1132839"/>
                </a:lnTo>
                <a:lnTo>
                  <a:pt x="26669" y="1132839"/>
                </a:lnTo>
                <a:lnTo>
                  <a:pt x="26669" y="1126489"/>
                </a:lnTo>
                <a:close/>
              </a:path>
              <a:path w="26670" h="3026409">
                <a:moveTo>
                  <a:pt x="26669" y="1115059"/>
                </a:moveTo>
                <a:lnTo>
                  <a:pt x="0" y="1115059"/>
                </a:lnTo>
                <a:lnTo>
                  <a:pt x="0" y="1125219"/>
                </a:lnTo>
                <a:lnTo>
                  <a:pt x="26669" y="1125219"/>
                </a:lnTo>
                <a:lnTo>
                  <a:pt x="26669" y="1115059"/>
                </a:lnTo>
                <a:close/>
              </a:path>
              <a:path w="26670" h="3026409">
                <a:moveTo>
                  <a:pt x="26669" y="1101089"/>
                </a:moveTo>
                <a:lnTo>
                  <a:pt x="0" y="1101089"/>
                </a:lnTo>
                <a:lnTo>
                  <a:pt x="0" y="1113789"/>
                </a:lnTo>
                <a:lnTo>
                  <a:pt x="26669" y="1113789"/>
                </a:lnTo>
                <a:lnTo>
                  <a:pt x="26669" y="1101089"/>
                </a:lnTo>
                <a:close/>
              </a:path>
              <a:path w="26670" h="3026409">
                <a:moveTo>
                  <a:pt x="26669" y="1089659"/>
                </a:moveTo>
                <a:lnTo>
                  <a:pt x="0" y="1089659"/>
                </a:lnTo>
                <a:lnTo>
                  <a:pt x="0" y="1099819"/>
                </a:lnTo>
                <a:lnTo>
                  <a:pt x="26669" y="1099819"/>
                </a:lnTo>
                <a:lnTo>
                  <a:pt x="26669" y="1089659"/>
                </a:lnTo>
                <a:close/>
              </a:path>
              <a:path w="26670" h="3026409">
                <a:moveTo>
                  <a:pt x="26669" y="1082039"/>
                </a:moveTo>
                <a:lnTo>
                  <a:pt x="0" y="1082039"/>
                </a:lnTo>
                <a:lnTo>
                  <a:pt x="0" y="1088389"/>
                </a:lnTo>
                <a:lnTo>
                  <a:pt x="26669" y="1088389"/>
                </a:lnTo>
                <a:lnTo>
                  <a:pt x="26669" y="1082039"/>
                </a:lnTo>
                <a:close/>
              </a:path>
              <a:path w="26670" h="3026409">
                <a:moveTo>
                  <a:pt x="26669" y="1070610"/>
                </a:moveTo>
                <a:lnTo>
                  <a:pt x="0" y="1070610"/>
                </a:lnTo>
                <a:lnTo>
                  <a:pt x="0" y="1080769"/>
                </a:lnTo>
                <a:lnTo>
                  <a:pt x="26669" y="1080769"/>
                </a:lnTo>
                <a:lnTo>
                  <a:pt x="26669" y="1070610"/>
                </a:lnTo>
                <a:close/>
              </a:path>
              <a:path w="26670" h="3026409">
                <a:moveTo>
                  <a:pt x="26669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6669" y="1069339"/>
                </a:lnTo>
                <a:lnTo>
                  <a:pt x="26669" y="1062989"/>
                </a:lnTo>
                <a:close/>
              </a:path>
              <a:path w="26670" h="3026409">
                <a:moveTo>
                  <a:pt x="26669" y="1051559"/>
                </a:moveTo>
                <a:lnTo>
                  <a:pt x="0" y="1051559"/>
                </a:lnTo>
                <a:lnTo>
                  <a:pt x="0" y="1061720"/>
                </a:lnTo>
                <a:lnTo>
                  <a:pt x="26669" y="1061720"/>
                </a:lnTo>
                <a:lnTo>
                  <a:pt x="26669" y="1051559"/>
                </a:lnTo>
                <a:close/>
              </a:path>
              <a:path w="26670" h="3026409">
                <a:moveTo>
                  <a:pt x="26669" y="1043939"/>
                </a:moveTo>
                <a:lnTo>
                  <a:pt x="0" y="1043939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1043939"/>
                </a:lnTo>
                <a:close/>
              </a:path>
              <a:path w="26670" h="3026409">
                <a:moveTo>
                  <a:pt x="26669" y="1032509"/>
                </a:moveTo>
                <a:lnTo>
                  <a:pt x="0" y="1032509"/>
                </a:lnTo>
                <a:lnTo>
                  <a:pt x="0" y="1042670"/>
                </a:lnTo>
                <a:lnTo>
                  <a:pt x="26669" y="1042670"/>
                </a:lnTo>
                <a:lnTo>
                  <a:pt x="26669" y="1032509"/>
                </a:lnTo>
                <a:close/>
              </a:path>
              <a:path w="26670" h="3026409">
                <a:moveTo>
                  <a:pt x="26669" y="1024889"/>
                </a:moveTo>
                <a:lnTo>
                  <a:pt x="0" y="1024889"/>
                </a:lnTo>
                <a:lnTo>
                  <a:pt x="0" y="1031239"/>
                </a:lnTo>
                <a:lnTo>
                  <a:pt x="26669" y="1031239"/>
                </a:lnTo>
                <a:lnTo>
                  <a:pt x="26669" y="1024889"/>
                </a:lnTo>
                <a:close/>
              </a:path>
              <a:path w="26670" h="3026409">
                <a:moveTo>
                  <a:pt x="26669" y="1013459"/>
                </a:moveTo>
                <a:lnTo>
                  <a:pt x="0" y="1013459"/>
                </a:lnTo>
                <a:lnTo>
                  <a:pt x="0" y="1023619"/>
                </a:lnTo>
                <a:lnTo>
                  <a:pt x="26669" y="1023619"/>
                </a:lnTo>
                <a:lnTo>
                  <a:pt x="26669" y="1013459"/>
                </a:lnTo>
                <a:close/>
              </a:path>
              <a:path w="26670" h="3026409">
                <a:moveTo>
                  <a:pt x="26669" y="1005839"/>
                </a:moveTo>
                <a:lnTo>
                  <a:pt x="0" y="1005839"/>
                </a:lnTo>
                <a:lnTo>
                  <a:pt x="0" y="1012189"/>
                </a:lnTo>
                <a:lnTo>
                  <a:pt x="26669" y="1012189"/>
                </a:lnTo>
                <a:lnTo>
                  <a:pt x="26669" y="1005839"/>
                </a:lnTo>
                <a:close/>
              </a:path>
              <a:path w="26670" h="3026409">
                <a:moveTo>
                  <a:pt x="26669" y="1003299"/>
                </a:moveTo>
                <a:lnTo>
                  <a:pt x="0" y="1003299"/>
                </a:lnTo>
                <a:lnTo>
                  <a:pt x="0" y="1004569"/>
                </a:lnTo>
                <a:lnTo>
                  <a:pt x="26669" y="1004569"/>
                </a:lnTo>
                <a:lnTo>
                  <a:pt x="26669" y="1003299"/>
                </a:lnTo>
                <a:close/>
              </a:path>
              <a:path w="26670" h="3026409">
                <a:moveTo>
                  <a:pt x="26669" y="1573529"/>
                </a:moveTo>
                <a:lnTo>
                  <a:pt x="0" y="1573529"/>
                </a:lnTo>
                <a:lnTo>
                  <a:pt x="0" y="1662429"/>
                </a:lnTo>
                <a:lnTo>
                  <a:pt x="26669" y="1662429"/>
                </a:lnTo>
                <a:lnTo>
                  <a:pt x="26669" y="1573529"/>
                </a:lnTo>
                <a:close/>
              </a:path>
              <a:path w="26670" h="3026409">
                <a:moveTo>
                  <a:pt x="26669" y="2175509"/>
                </a:moveTo>
                <a:lnTo>
                  <a:pt x="0" y="2175509"/>
                </a:lnTo>
                <a:lnTo>
                  <a:pt x="0" y="2183129"/>
                </a:lnTo>
                <a:lnTo>
                  <a:pt x="26669" y="2183129"/>
                </a:lnTo>
                <a:lnTo>
                  <a:pt x="26669" y="2175509"/>
                </a:lnTo>
                <a:close/>
              </a:path>
              <a:path w="26670" h="3026409">
                <a:moveTo>
                  <a:pt x="26669" y="1747519"/>
                </a:moveTo>
                <a:lnTo>
                  <a:pt x="0" y="1747519"/>
                </a:lnTo>
                <a:lnTo>
                  <a:pt x="0" y="2174239"/>
                </a:lnTo>
                <a:lnTo>
                  <a:pt x="26669" y="2174239"/>
                </a:lnTo>
                <a:lnTo>
                  <a:pt x="26669" y="1747519"/>
                </a:lnTo>
                <a:close/>
              </a:path>
              <a:path w="26670" h="3026409">
                <a:moveTo>
                  <a:pt x="26669" y="1728469"/>
                </a:moveTo>
                <a:lnTo>
                  <a:pt x="0" y="1728469"/>
                </a:lnTo>
                <a:lnTo>
                  <a:pt x="0" y="1746249"/>
                </a:lnTo>
                <a:lnTo>
                  <a:pt x="26669" y="1746249"/>
                </a:lnTo>
                <a:lnTo>
                  <a:pt x="26669" y="1728469"/>
                </a:lnTo>
                <a:close/>
              </a:path>
              <a:path w="26670" h="3026409">
                <a:moveTo>
                  <a:pt x="26669" y="1709419"/>
                </a:moveTo>
                <a:lnTo>
                  <a:pt x="0" y="1709419"/>
                </a:lnTo>
                <a:lnTo>
                  <a:pt x="0" y="1727199"/>
                </a:lnTo>
                <a:lnTo>
                  <a:pt x="26669" y="1727199"/>
                </a:lnTo>
                <a:lnTo>
                  <a:pt x="26669" y="1709419"/>
                </a:lnTo>
                <a:close/>
              </a:path>
              <a:path w="26670" h="3026409">
                <a:moveTo>
                  <a:pt x="26669" y="1686559"/>
                </a:moveTo>
                <a:lnTo>
                  <a:pt x="0" y="1686559"/>
                </a:lnTo>
                <a:lnTo>
                  <a:pt x="0" y="1708149"/>
                </a:lnTo>
                <a:lnTo>
                  <a:pt x="26669" y="1708149"/>
                </a:lnTo>
                <a:lnTo>
                  <a:pt x="26669" y="1686559"/>
                </a:lnTo>
                <a:close/>
              </a:path>
              <a:path w="26670" h="3026409">
                <a:moveTo>
                  <a:pt x="26669" y="1667509"/>
                </a:moveTo>
                <a:lnTo>
                  <a:pt x="0" y="1667509"/>
                </a:lnTo>
                <a:lnTo>
                  <a:pt x="0" y="1685289"/>
                </a:lnTo>
                <a:lnTo>
                  <a:pt x="26669" y="1685289"/>
                </a:lnTo>
                <a:lnTo>
                  <a:pt x="26669" y="1667509"/>
                </a:lnTo>
                <a:close/>
              </a:path>
              <a:path w="26670" h="3026409">
                <a:moveTo>
                  <a:pt x="26669" y="1663699"/>
                </a:moveTo>
                <a:lnTo>
                  <a:pt x="0" y="166369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63699"/>
                </a:lnTo>
                <a:close/>
              </a:path>
              <a:path w="26670" h="3026409">
                <a:moveTo>
                  <a:pt x="26669" y="2183129"/>
                </a:moveTo>
                <a:lnTo>
                  <a:pt x="0" y="2183129"/>
                </a:lnTo>
                <a:lnTo>
                  <a:pt x="0" y="2358389"/>
                </a:lnTo>
                <a:lnTo>
                  <a:pt x="26669" y="2358389"/>
                </a:lnTo>
                <a:lnTo>
                  <a:pt x="26669" y="2183129"/>
                </a:lnTo>
                <a:close/>
              </a:path>
              <a:path w="26670" h="3026409">
                <a:moveTo>
                  <a:pt x="26669" y="2358390"/>
                </a:moveTo>
                <a:lnTo>
                  <a:pt x="0" y="2358390"/>
                </a:lnTo>
                <a:lnTo>
                  <a:pt x="0" y="3026409"/>
                </a:lnTo>
                <a:lnTo>
                  <a:pt x="26669" y="3026409"/>
                </a:lnTo>
                <a:lnTo>
                  <a:pt x="26669" y="235839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1830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150109"/>
                </a:lnTo>
                <a:close/>
              </a:path>
            </a:pathLst>
          </a:custGeom>
          <a:solidFill>
            <a:srgbClr val="182F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0" y="21590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790" y="0"/>
                </a:lnTo>
              </a:path>
            </a:pathLst>
          </a:custGeom>
          <a:ln w="43179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859789" y="3048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58519" y="30480"/>
            <a:ext cx="836930" cy="115570"/>
          </a:xfrm>
          <a:custGeom>
            <a:avLst/>
            <a:gdLst/>
            <a:ahLst/>
            <a:cxnLst/>
            <a:rect l="l" t="t" r="r" b="b"/>
            <a:pathLst>
              <a:path w="836930" h="115570">
                <a:moveTo>
                  <a:pt x="1270" y="0"/>
                </a:moveTo>
                <a:lnTo>
                  <a:pt x="1270" y="6350"/>
                </a:lnTo>
                <a:lnTo>
                  <a:pt x="0" y="12700"/>
                </a:lnTo>
                <a:lnTo>
                  <a:pt x="835660" y="115570"/>
                </a:lnTo>
                <a:lnTo>
                  <a:pt x="835660" y="109220"/>
                </a:lnTo>
                <a:lnTo>
                  <a:pt x="836930" y="102870"/>
                </a:lnTo>
                <a:lnTo>
                  <a:pt x="127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692910" y="133350"/>
            <a:ext cx="808990" cy="181610"/>
          </a:xfrm>
          <a:custGeom>
            <a:avLst/>
            <a:gdLst/>
            <a:ahLst/>
            <a:cxnLst/>
            <a:rect l="l" t="t" r="r" b="b"/>
            <a:pathLst>
              <a:path w="808989" h="181610">
                <a:moveTo>
                  <a:pt x="2539" y="0"/>
                </a:moveTo>
                <a:lnTo>
                  <a:pt x="0" y="12700"/>
                </a:lnTo>
                <a:lnTo>
                  <a:pt x="806450" y="181609"/>
                </a:lnTo>
                <a:lnTo>
                  <a:pt x="808989" y="168909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499360" y="302259"/>
            <a:ext cx="775970" cy="242570"/>
          </a:xfrm>
          <a:custGeom>
            <a:avLst/>
            <a:gdLst/>
            <a:ahLst/>
            <a:cxnLst/>
            <a:rect l="l" t="t" r="r" b="b"/>
            <a:pathLst>
              <a:path w="775970" h="242570">
                <a:moveTo>
                  <a:pt x="2539" y="0"/>
                </a:moveTo>
                <a:lnTo>
                  <a:pt x="0" y="12700"/>
                </a:lnTo>
                <a:lnTo>
                  <a:pt x="772160" y="242570"/>
                </a:lnTo>
                <a:lnTo>
                  <a:pt x="774700" y="236220"/>
                </a:lnTo>
                <a:lnTo>
                  <a:pt x="775969" y="231140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271520" y="533400"/>
            <a:ext cx="739140" cy="299720"/>
          </a:xfrm>
          <a:custGeom>
            <a:avLst/>
            <a:gdLst/>
            <a:ahLst/>
            <a:cxnLst/>
            <a:rect l="l" t="t" r="r" b="b"/>
            <a:pathLst>
              <a:path w="739139" h="299719">
                <a:moveTo>
                  <a:pt x="3809" y="0"/>
                </a:moveTo>
                <a:lnTo>
                  <a:pt x="2539" y="5079"/>
                </a:lnTo>
                <a:lnTo>
                  <a:pt x="0" y="11429"/>
                </a:lnTo>
                <a:lnTo>
                  <a:pt x="735329" y="299720"/>
                </a:lnTo>
                <a:lnTo>
                  <a:pt x="736600" y="293370"/>
                </a:lnTo>
                <a:lnTo>
                  <a:pt x="739139" y="288289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008120" y="8216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09" y="0"/>
                </a:moveTo>
                <a:lnTo>
                  <a:pt x="2539" y="0"/>
                </a:lnTo>
                <a:lnTo>
                  <a:pt x="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005579" y="821689"/>
            <a:ext cx="699770" cy="354330"/>
          </a:xfrm>
          <a:custGeom>
            <a:avLst/>
            <a:gdLst/>
            <a:ahLst/>
            <a:cxnLst/>
            <a:rect l="l" t="t" r="r" b="b"/>
            <a:pathLst>
              <a:path w="699770" h="354330">
                <a:moveTo>
                  <a:pt x="6350" y="0"/>
                </a:moveTo>
                <a:lnTo>
                  <a:pt x="2540" y="5080"/>
                </a:lnTo>
                <a:lnTo>
                  <a:pt x="0" y="11430"/>
                </a:lnTo>
                <a:lnTo>
                  <a:pt x="693420" y="354330"/>
                </a:lnTo>
                <a:lnTo>
                  <a:pt x="697230" y="347980"/>
                </a:lnTo>
                <a:lnTo>
                  <a:pt x="699770" y="3429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699000" y="1164589"/>
            <a:ext cx="654050" cy="405130"/>
          </a:xfrm>
          <a:custGeom>
            <a:avLst/>
            <a:gdLst/>
            <a:ahLst/>
            <a:cxnLst/>
            <a:rect l="l" t="t" r="r" b="b"/>
            <a:pathLst>
              <a:path w="654050" h="405130">
                <a:moveTo>
                  <a:pt x="6350" y="0"/>
                </a:moveTo>
                <a:lnTo>
                  <a:pt x="3810" y="5080"/>
                </a:lnTo>
                <a:lnTo>
                  <a:pt x="0" y="11430"/>
                </a:lnTo>
                <a:lnTo>
                  <a:pt x="647700" y="405130"/>
                </a:lnTo>
                <a:lnTo>
                  <a:pt x="650239" y="400050"/>
                </a:lnTo>
                <a:lnTo>
                  <a:pt x="654050" y="3937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349240" y="155828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635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345429" y="1559560"/>
            <a:ext cx="605790" cy="450850"/>
          </a:xfrm>
          <a:custGeom>
            <a:avLst/>
            <a:gdLst/>
            <a:ahLst/>
            <a:cxnLst/>
            <a:rect l="l" t="t" r="r" b="b"/>
            <a:pathLst>
              <a:path w="605789" h="450850">
                <a:moveTo>
                  <a:pt x="7620" y="0"/>
                </a:moveTo>
                <a:lnTo>
                  <a:pt x="0" y="10160"/>
                </a:lnTo>
                <a:lnTo>
                  <a:pt x="598170" y="450850"/>
                </a:lnTo>
                <a:lnTo>
                  <a:pt x="605790" y="440689"/>
                </a:lnTo>
                <a:lnTo>
                  <a:pt x="762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947409" y="20002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507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942329" y="2001520"/>
            <a:ext cx="551180" cy="495300"/>
          </a:xfrm>
          <a:custGeom>
            <a:avLst/>
            <a:gdLst/>
            <a:ahLst/>
            <a:cxnLst/>
            <a:rect l="l" t="t" r="r" b="b"/>
            <a:pathLst>
              <a:path w="551179" h="495300">
                <a:moveTo>
                  <a:pt x="8890" y="0"/>
                </a:moveTo>
                <a:lnTo>
                  <a:pt x="0" y="8889"/>
                </a:lnTo>
                <a:lnTo>
                  <a:pt x="543560" y="495300"/>
                </a:lnTo>
                <a:lnTo>
                  <a:pt x="547370" y="490219"/>
                </a:lnTo>
                <a:lnTo>
                  <a:pt x="551180" y="486409"/>
                </a:lnTo>
                <a:lnTo>
                  <a:pt x="889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6489700" y="24879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10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6485890" y="2487929"/>
            <a:ext cx="492759" cy="535940"/>
          </a:xfrm>
          <a:custGeom>
            <a:avLst/>
            <a:gdLst/>
            <a:ahLst/>
            <a:cxnLst/>
            <a:rect l="l" t="t" r="r" b="b"/>
            <a:pathLst>
              <a:path w="492759" h="535939">
                <a:moveTo>
                  <a:pt x="8889" y="0"/>
                </a:moveTo>
                <a:lnTo>
                  <a:pt x="3810" y="3810"/>
                </a:lnTo>
                <a:lnTo>
                  <a:pt x="0" y="8890"/>
                </a:lnTo>
                <a:lnTo>
                  <a:pt x="483869" y="535940"/>
                </a:lnTo>
                <a:lnTo>
                  <a:pt x="492760" y="527050"/>
                </a:lnTo>
                <a:lnTo>
                  <a:pt x="888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6974840" y="30149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09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6969759" y="3014979"/>
            <a:ext cx="430530" cy="572770"/>
          </a:xfrm>
          <a:custGeom>
            <a:avLst/>
            <a:gdLst/>
            <a:ahLst/>
            <a:cxnLst/>
            <a:rect l="l" t="t" r="r" b="b"/>
            <a:pathLst>
              <a:path w="430529" h="572770">
                <a:moveTo>
                  <a:pt x="10160" y="0"/>
                </a:moveTo>
                <a:lnTo>
                  <a:pt x="0" y="7620"/>
                </a:lnTo>
                <a:lnTo>
                  <a:pt x="420370" y="572770"/>
                </a:lnTo>
                <a:lnTo>
                  <a:pt x="430530" y="56515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390130" y="3580129"/>
            <a:ext cx="364490" cy="605790"/>
          </a:xfrm>
          <a:custGeom>
            <a:avLst/>
            <a:gdLst/>
            <a:ahLst/>
            <a:cxnLst/>
            <a:rect l="l" t="t" r="r" b="b"/>
            <a:pathLst>
              <a:path w="364490" h="605789">
                <a:moveTo>
                  <a:pt x="10160" y="0"/>
                </a:moveTo>
                <a:lnTo>
                  <a:pt x="5079" y="3810"/>
                </a:lnTo>
                <a:lnTo>
                  <a:pt x="0" y="6350"/>
                </a:lnTo>
                <a:lnTo>
                  <a:pt x="354329" y="605790"/>
                </a:lnTo>
                <a:lnTo>
                  <a:pt x="364490" y="59817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749540" y="41783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79" y="0"/>
                </a:moveTo>
                <a:lnTo>
                  <a:pt x="0" y="381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744459" y="4179570"/>
            <a:ext cx="293370" cy="633730"/>
          </a:xfrm>
          <a:custGeom>
            <a:avLst/>
            <a:gdLst/>
            <a:ahLst/>
            <a:cxnLst/>
            <a:rect l="l" t="t" r="r" b="b"/>
            <a:pathLst>
              <a:path w="293370" h="633729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281940" y="633729"/>
                </a:lnTo>
                <a:lnTo>
                  <a:pt x="288290" y="631189"/>
                </a:lnTo>
                <a:lnTo>
                  <a:pt x="293370" y="628649"/>
                </a:lnTo>
                <a:lnTo>
                  <a:pt x="1143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8032750" y="48082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8026400" y="4809490"/>
            <a:ext cx="219710" cy="659130"/>
          </a:xfrm>
          <a:custGeom>
            <a:avLst/>
            <a:gdLst/>
            <a:ahLst/>
            <a:cxnLst/>
            <a:rect l="l" t="t" r="r" b="b"/>
            <a:pathLst>
              <a:path w="219709" h="659129">
                <a:moveTo>
                  <a:pt x="11429" y="0"/>
                </a:moveTo>
                <a:lnTo>
                  <a:pt x="6350" y="1270"/>
                </a:lnTo>
                <a:lnTo>
                  <a:pt x="0" y="3810"/>
                </a:lnTo>
                <a:lnTo>
                  <a:pt x="207009" y="659130"/>
                </a:lnTo>
                <a:lnTo>
                  <a:pt x="213359" y="657860"/>
                </a:lnTo>
                <a:lnTo>
                  <a:pt x="219709" y="655320"/>
                </a:lnTo>
                <a:lnTo>
                  <a:pt x="1142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8239759" y="546480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8233409" y="5466079"/>
            <a:ext cx="139700" cy="681990"/>
          </a:xfrm>
          <a:custGeom>
            <a:avLst/>
            <a:gdLst/>
            <a:ahLst/>
            <a:cxnLst/>
            <a:rect l="l" t="t" r="r" b="b"/>
            <a:pathLst>
              <a:path w="139700" h="681989">
                <a:moveTo>
                  <a:pt x="12700" y="0"/>
                </a:moveTo>
                <a:lnTo>
                  <a:pt x="0" y="2540"/>
                </a:lnTo>
                <a:lnTo>
                  <a:pt x="127000" y="681990"/>
                </a:lnTo>
                <a:lnTo>
                  <a:pt x="139700" y="679450"/>
                </a:lnTo>
                <a:lnTo>
                  <a:pt x="1270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8366759" y="61455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8388350" y="6146800"/>
            <a:ext cx="0" cy="699770"/>
          </a:xfrm>
          <a:custGeom>
            <a:avLst/>
            <a:gdLst/>
            <a:ahLst/>
            <a:cxnLst/>
            <a:rect l="l" t="t" r="r" b="b"/>
            <a:pathLst>
              <a:path h="699770">
                <a:moveTo>
                  <a:pt x="0" y="0"/>
                </a:moveTo>
                <a:lnTo>
                  <a:pt x="0" y="699770"/>
                </a:lnTo>
              </a:path>
            </a:pathLst>
          </a:custGeom>
          <a:ln w="55880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 txBox="1">
            <a:spLocks noGrp="1"/>
          </p:cNvSpPr>
          <p:nvPr>
            <p:ph type="title"/>
          </p:nvPr>
        </p:nvSpPr>
        <p:spPr>
          <a:xfrm>
            <a:off x="520700" y="444500"/>
            <a:ext cx="538734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800" b="1" spc="-10" dirty="0">
                <a:solidFill>
                  <a:srgbClr val="FFCC66"/>
                </a:solidFill>
                <a:latin typeface="Times New Roman"/>
                <a:cs typeface="Times New Roman"/>
              </a:rPr>
              <a:t>ROUTES </a:t>
            </a:r>
            <a:r>
              <a:rPr sz="2800" b="1" spc="-5" dirty="0">
                <a:solidFill>
                  <a:srgbClr val="FFCC66"/>
                </a:solidFill>
                <a:latin typeface="Times New Roman"/>
                <a:cs typeface="Times New Roman"/>
              </a:rPr>
              <a:t>OF</a:t>
            </a:r>
            <a:r>
              <a:rPr sz="2800" b="1" spc="-40" dirty="0">
                <a:solidFill>
                  <a:srgbClr val="FFCC66"/>
                </a:solidFill>
                <a:latin typeface="Times New Roman"/>
                <a:cs typeface="Times New Roman"/>
              </a:rPr>
              <a:t> </a:t>
            </a:r>
            <a:r>
              <a:rPr sz="2800" b="1" spc="-10" dirty="0">
                <a:solidFill>
                  <a:srgbClr val="FFCC66"/>
                </a:solidFill>
                <a:latin typeface="Times New Roman"/>
                <a:cs typeface="Times New Roman"/>
              </a:rPr>
              <a:t>ADMINISTRATION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473" name="object 473"/>
          <p:cNvSpPr txBox="1"/>
          <p:nvPr/>
        </p:nvSpPr>
        <p:spPr>
          <a:xfrm>
            <a:off x="520700" y="1297940"/>
            <a:ext cx="8258175" cy="481670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  <a:buAutoNum type="arabicPeriod"/>
              <a:tabLst>
                <a:tab pos="506730" algn="l"/>
              </a:tabLst>
            </a:pPr>
            <a:r>
              <a:rPr sz="2800" dirty="0">
                <a:solidFill>
                  <a:srgbClr val="FFFF00"/>
                </a:solidFill>
                <a:latin typeface="Times New Roman"/>
                <a:cs typeface="Times New Roman"/>
              </a:rPr>
              <a:t>Sublingual </a:t>
            </a:r>
            <a:r>
              <a:rPr sz="2800" dirty="0" smtClean="0">
                <a:solidFill>
                  <a:srgbClr val="FFFF00"/>
                </a:solidFill>
                <a:latin typeface="Times New Roman"/>
                <a:cs typeface="Times New Roman"/>
              </a:rPr>
              <a:t>route </a:t>
            </a:r>
            <a:r>
              <a:rPr sz="28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–</a:t>
            </a:r>
            <a:r>
              <a:rPr sz="2800" spc="-5" dirty="0" smtClean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effective 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for the 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treatment </a:t>
            </a:r>
            <a:r>
              <a:rPr sz="2800" spc="5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acute attacks </a:t>
            </a:r>
            <a:r>
              <a:rPr sz="2800" spc="5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angina </a:t>
            </a:r>
            <a:r>
              <a:rPr sz="2800" spc="-5" dirty="0" smtClean="0">
                <a:solidFill>
                  <a:srgbClr val="FFFFFF"/>
                </a:solidFill>
                <a:latin typeface="Times New Roman"/>
                <a:cs typeface="Times New Roman"/>
              </a:rPr>
              <a:t>pectoris</a:t>
            </a:r>
            <a:r>
              <a:rPr lang="en-IN" sz="2800" spc="-5" dirty="0" smtClean="0">
                <a:solidFill>
                  <a:srgbClr val="FFFFFF"/>
                </a:solidFill>
                <a:latin typeface="Times New Roman"/>
                <a:cs typeface="Times New Roman"/>
              </a:rPr>
              <a:t>.</a:t>
            </a:r>
          </a:p>
          <a:p>
            <a:pPr marL="12700" marR="5080" algn="just">
              <a:lnSpc>
                <a:spcPct val="100000"/>
              </a:lnSpc>
              <a:spcBef>
                <a:spcPts val="100"/>
              </a:spcBef>
              <a:buAutoNum type="arabicPeriod"/>
              <a:tabLst>
                <a:tab pos="506730" algn="l"/>
              </a:tabLst>
            </a:pPr>
            <a:endParaRPr lang="en-IN" sz="2800" spc="-5" dirty="0" smtClean="0">
              <a:solidFill>
                <a:srgbClr val="FFFFFF"/>
              </a:solidFill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  <a:spcBef>
                <a:spcPts val="100"/>
              </a:spcBef>
              <a:buAutoNum type="arabicPeriod"/>
              <a:tabLst>
                <a:tab pos="506730" algn="l"/>
              </a:tabLst>
            </a:pPr>
            <a:r>
              <a:rPr sz="2800" spc="-15" dirty="0" smtClean="0">
                <a:solidFill>
                  <a:srgbClr val="FFFF00"/>
                </a:solidFill>
                <a:latin typeface="Times New Roman"/>
                <a:cs typeface="Times New Roman"/>
              </a:rPr>
              <a:t>O</a:t>
            </a:r>
            <a:r>
              <a:rPr sz="2800" spc="5" dirty="0" smtClean="0">
                <a:solidFill>
                  <a:srgbClr val="FFFF00"/>
                </a:solidFill>
                <a:latin typeface="Times New Roman"/>
                <a:cs typeface="Times New Roman"/>
              </a:rPr>
              <a:t>r</a:t>
            </a:r>
            <a:r>
              <a:rPr sz="2800" spc="-15" dirty="0" smtClean="0">
                <a:solidFill>
                  <a:srgbClr val="FFFF00"/>
                </a:solidFill>
                <a:latin typeface="Times New Roman"/>
                <a:cs typeface="Times New Roman"/>
              </a:rPr>
              <a:t>a</a:t>
            </a:r>
            <a:r>
              <a:rPr sz="2800" dirty="0" smtClean="0">
                <a:solidFill>
                  <a:srgbClr val="FFFF00"/>
                </a:solidFill>
                <a:latin typeface="Times New Roman"/>
                <a:cs typeface="Times New Roman"/>
              </a:rPr>
              <a:t>l</a:t>
            </a:r>
            <a:r>
              <a:rPr sz="2800" dirty="0">
                <a:solidFill>
                  <a:srgbClr val="FFFF00"/>
                </a:solidFill>
                <a:latin typeface="Times New Roman"/>
                <a:cs typeface="Times New Roman"/>
              </a:rPr>
              <a:t>	</a:t>
            </a:r>
            <a:r>
              <a:rPr lang="en-IN" sz="2800" dirty="0" smtClean="0">
                <a:solidFill>
                  <a:srgbClr val="FFFF00"/>
                </a:solidFill>
                <a:latin typeface="Times New Roman"/>
                <a:cs typeface="Times New Roman"/>
              </a:rPr>
              <a:t>  </a:t>
            </a:r>
            <a:r>
              <a:rPr sz="2800" spc="5" dirty="0" smtClean="0">
                <a:solidFill>
                  <a:srgbClr val="FFFF00"/>
                </a:solidFill>
                <a:latin typeface="Times New Roman"/>
                <a:cs typeface="Times New Roman"/>
              </a:rPr>
              <a:t>r</a:t>
            </a:r>
            <a:r>
              <a:rPr sz="2800" dirty="0" smtClean="0">
                <a:solidFill>
                  <a:srgbClr val="FFFF00"/>
                </a:solidFill>
                <a:latin typeface="Times New Roman"/>
                <a:cs typeface="Times New Roman"/>
              </a:rPr>
              <a:t>ou</a:t>
            </a:r>
            <a:r>
              <a:rPr sz="2800" spc="5" dirty="0" smtClean="0">
                <a:solidFill>
                  <a:srgbClr val="FFFF00"/>
                </a:solidFill>
                <a:latin typeface="Times New Roman"/>
                <a:cs typeface="Times New Roman"/>
              </a:rPr>
              <a:t>t</a:t>
            </a:r>
            <a:r>
              <a:rPr sz="2800" dirty="0" smtClean="0">
                <a:solidFill>
                  <a:srgbClr val="FFFF00"/>
                </a:solidFill>
                <a:latin typeface="Times New Roman"/>
                <a:cs typeface="Times New Roman"/>
              </a:rPr>
              <a:t>e</a:t>
            </a:r>
            <a:r>
              <a:rPr sz="2800" dirty="0">
                <a:solidFill>
                  <a:srgbClr val="FFFF00"/>
                </a:solidFill>
                <a:latin typeface="Times New Roman"/>
                <a:cs typeface="Times New Roman"/>
              </a:rPr>
              <a:t>	</a:t>
            </a:r>
            <a:r>
              <a:rPr sz="28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–</a:t>
            </a:r>
            <a:r>
              <a:rPr lang="en-IN" sz="28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  </a:t>
            </a:r>
            <a:r>
              <a:rPr sz="2800" spc="10" dirty="0" smtClean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28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lang="en-IN" sz="28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spc="10" dirty="0" smtClean="0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sz="2800" spc="-5" dirty="0" smtClean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2800" spc="10" dirty="0" smtClean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8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sz="2800" spc="5" dirty="0" smtClean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28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de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co</a:t>
            </a:r>
            <a:r>
              <a:rPr sz="2800" spc="5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sz="2800" spc="-1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800" spc="1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en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t	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an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d	p</a:t>
            </a:r>
            <a:r>
              <a:rPr sz="2800" spc="5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800" spc="5" dirty="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sz="2800" spc="10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nged  prophylaxis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against attacks </a:t>
            </a:r>
            <a:r>
              <a:rPr sz="2800" spc="5" dirty="0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sz="2800" spc="-4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angina</a:t>
            </a:r>
            <a:r>
              <a:rPr lang="en-IN" sz="28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.</a:t>
            </a:r>
          </a:p>
          <a:p>
            <a:pPr marL="12700" marR="5080" algn="just">
              <a:lnSpc>
                <a:spcPct val="100000"/>
              </a:lnSpc>
              <a:spcBef>
                <a:spcPts val="100"/>
              </a:spcBef>
              <a:buAutoNum type="arabicPeriod"/>
              <a:tabLst>
                <a:tab pos="506730" algn="l"/>
              </a:tabLst>
            </a:pPr>
            <a:endParaRPr sz="2800" dirty="0">
              <a:latin typeface="Times New Roman"/>
              <a:cs typeface="Times New Roman"/>
            </a:endParaRPr>
          </a:p>
          <a:p>
            <a:pPr marL="12700" marR="5715">
              <a:lnSpc>
                <a:spcPts val="3360"/>
              </a:lnSpc>
              <a:buAutoNum type="arabicPeriod"/>
              <a:tabLst>
                <a:tab pos="532765" algn="l"/>
                <a:tab pos="533400" algn="l"/>
                <a:tab pos="2468245" algn="l"/>
                <a:tab pos="3571875" algn="l"/>
                <a:tab pos="4003675" algn="l"/>
                <a:tab pos="5129530" algn="l"/>
                <a:tab pos="5661660" algn="l"/>
                <a:tab pos="6350635" algn="l"/>
                <a:tab pos="7945755" algn="l"/>
              </a:tabLst>
            </a:pPr>
            <a:r>
              <a:rPr sz="2800" spc="5" dirty="0">
                <a:solidFill>
                  <a:srgbClr val="FFFF00"/>
                </a:solidFill>
                <a:latin typeface="Times New Roman"/>
                <a:cs typeface="Times New Roman"/>
              </a:rPr>
              <a:t>I</a:t>
            </a:r>
            <a:r>
              <a:rPr sz="2800" dirty="0">
                <a:solidFill>
                  <a:srgbClr val="FFFF00"/>
                </a:solidFill>
                <a:latin typeface="Times New Roman"/>
                <a:cs typeface="Times New Roman"/>
              </a:rPr>
              <a:t>n</a:t>
            </a:r>
            <a:r>
              <a:rPr sz="2800" spc="5" dirty="0">
                <a:solidFill>
                  <a:srgbClr val="FFFF00"/>
                </a:solidFill>
                <a:latin typeface="Times New Roman"/>
                <a:cs typeface="Times New Roman"/>
              </a:rPr>
              <a:t>tr</a:t>
            </a:r>
            <a:r>
              <a:rPr sz="2800" spc="-15" dirty="0">
                <a:solidFill>
                  <a:srgbClr val="FFFF00"/>
                </a:solidFill>
                <a:latin typeface="Times New Roman"/>
                <a:cs typeface="Times New Roman"/>
              </a:rPr>
              <a:t>a</a:t>
            </a:r>
            <a:r>
              <a:rPr sz="2800" spc="10" dirty="0">
                <a:solidFill>
                  <a:srgbClr val="FFFF00"/>
                </a:solidFill>
                <a:latin typeface="Times New Roman"/>
                <a:cs typeface="Times New Roman"/>
              </a:rPr>
              <a:t>v</a:t>
            </a:r>
            <a:r>
              <a:rPr sz="2800" spc="-5" dirty="0">
                <a:solidFill>
                  <a:srgbClr val="FFFF00"/>
                </a:solidFill>
                <a:latin typeface="Times New Roman"/>
                <a:cs typeface="Times New Roman"/>
              </a:rPr>
              <a:t>eno</a:t>
            </a:r>
            <a:r>
              <a:rPr sz="2800" spc="5" dirty="0">
                <a:solidFill>
                  <a:srgbClr val="FFFF00"/>
                </a:solidFill>
                <a:latin typeface="Times New Roman"/>
                <a:cs typeface="Times New Roman"/>
              </a:rPr>
              <a:t>u</a:t>
            </a:r>
            <a:r>
              <a:rPr sz="2800" dirty="0">
                <a:solidFill>
                  <a:srgbClr val="FFFF00"/>
                </a:solidFill>
                <a:latin typeface="Times New Roman"/>
                <a:cs typeface="Times New Roman"/>
              </a:rPr>
              <a:t>s	</a:t>
            </a:r>
            <a:r>
              <a:rPr sz="2800" spc="-10" dirty="0">
                <a:solidFill>
                  <a:srgbClr val="FFFF00"/>
                </a:solidFill>
                <a:latin typeface="Times New Roman"/>
                <a:cs typeface="Times New Roman"/>
              </a:rPr>
              <a:t>R</a:t>
            </a:r>
            <a:r>
              <a:rPr sz="2800" spc="10" dirty="0">
                <a:solidFill>
                  <a:srgbClr val="FFFF00"/>
                </a:solidFill>
                <a:latin typeface="Times New Roman"/>
                <a:cs typeface="Times New Roman"/>
              </a:rPr>
              <a:t>o</a:t>
            </a:r>
            <a:r>
              <a:rPr sz="2800" dirty="0">
                <a:solidFill>
                  <a:srgbClr val="FFFF00"/>
                </a:solidFill>
                <a:latin typeface="Times New Roman"/>
                <a:cs typeface="Times New Roman"/>
              </a:rPr>
              <a:t>u</a:t>
            </a:r>
            <a:r>
              <a:rPr sz="2800" spc="5" dirty="0">
                <a:solidFill>
                  <a:srgbClr val="FFFF00"/>
                </a:solidFill>
                <a:latin typeface="Times New Roman"/>
                <a:cs typeface="Times New Roman"/>
              </a:rPr>
              <a:t>t</a:t>
            </a:r>
            <a:r>
              <a:rPr sz="2800" dirty="0">
                <a:solidFill>
                  <a:srgbClr val="FFFF00"/>
                </a:solidFill>
                <a:latin typeface="Times New Roman"/>
                <a:cs typeface="Times New Roman"/>
              </a:rPr>
              <a:t>e	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–	</a:t>
            </a:r>
            <a:r>
              <a:rPr sz="2800" spc="10" dirty="0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sef</a:t>
            </a:r>
            <a:r>
              <a:rPr sz="2800" spc="10" dirty="0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l	in	the	t</a:t>
            </a:r>
            <a:r>
              <a:rPr sz="2800" spc="5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2800" spc="-1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2800" spc="-10" dirty="0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en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t	</a:t>
            </a:r>
            <a:r>
              <a:rPr sz="2800" spc="10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f  coronary vasospasm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and acute ischemic</a:t>
            </a:r>
            <a:r>
              <a:rPr sz="2800" spc="-4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syndrome</a:t>
            </a:r>
            <a:r>
              <a:rPr sz="2800" spc="-5" dirty="0" smtClean="0">
                <a:solidFill>
                  <a:srgbClr val="FFFFFF"/>
                </a:solidFill>
                <a:latin typeface="Times New Roman"/>
                <a:cs typeface="Times New Roman"/>
              </a:rPr>
              <a:t>.</a:t>
            </a:r>
            <a:endParaRPr lang="en-IN" sz="2800" spc="-5" dirty="0" smtClean="0">
              <a:solidFill>
                <a:srgbClr val="FFFFFF"/>
              </a:solidFill>
              <a:latin typeface="Times New Roman"/>
              <a:cs typeface="Times New Roman"/>
            </a:endParaRPr>
          </a:p>
          <a:p>
            <a:pPr marL="12700" marR="5715">
              <a:lnSpc>
                <a:spcPts val="3360"/>
              </a:lnSpc>
              <a:buAutoNum type="arabicPeriod"/>
              <a:tabLst>
                <a:tab pos="532765" algn="l"/>
                <a:tab pos="533400" algn="l"/>
                <a:tab pos="2468245" algn="l"/>
                <a:tab pos="3571875" algn="l"/>
                <a:tab pos="4003675" algn="l"/>
                <a:tab pos="5129530" algn="l"/>
                <a:tab pos="5661660" algn="l"/>
                <a:tab pos="6350635" algn="l"/>
                <a:tab pos="7945755" algn="l"/>
              </a:tabLst>
            </a:pPr>
            <a:endParaRPr sz="2800" dirty="0">
              <a:latin typeface="Times New Roman"/>
              <a:cs typeface="Times New Roman"/>
            </a:endParaRPr>
          </a:p>
          <a:p>
            <a:pPr marL="12700" marR="5080">
              <a:lnSpc>
                <a:spcPts val="3360"/>
              </a:lnSpc>
              <a:buAutoNum type="arabicPeriod"/>
              <a:tabLst>
                <a:tab pos="400050" algn="l"/>
              </a:tabLst>
            </a:pPr>
            <a:r>
              <a:rPr sz="2800" spc="-5" dirty="0">
                <a:solidFill>
                  <a:srgbClr val="FFFF00"/>
                </a:solidFill>
                <a:latin typeface="Times New Roman"/>
                <a:cs typeface="Times New Roman"/>
              </a:rPr>
              <a:t>Topical </a:t>
            </a:r>
            <a:r>
              <a:rPr sz="2800" dirty="0">
                <a:solidFill>
                  <a:srgbClr val="FFFF00"/>
                </a:solidFill>
                <a:latin typeface="Times New Roman"/>
                <a:cs typeface="Times New Roman"/>
              </a:rPr>
              <a:t>route 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–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used 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to provide gradual absorption of  the drug for prolonged prophylactic</a:t>
            </a:r>
            <a:r>
              <a:rPr sz="2800" spc="-4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purpose</a:t>
            </a:r>
            <a:r>
              <a:rPr sz="2800" spc="-5" dirty="0">
                <a:solidFill>
                  <a:srgbClr val="FFFFFF"/>
                </a:solidFill>
                <a:latin typeface="Comic Sans MS"/>
                <a:cs typeface="Comic Sans MS"/>
              </a:rPr>
              <a:t>.</a:t>
            </a:r>
            <a:endParaRPr sz="2800" dirty="0">
              <a:latin typeface="Comic Sans MS"/>
              <a:cs typeface="Comic Sans MS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279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3152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80327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80695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8105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2118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248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355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392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498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535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571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7858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822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8858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893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9293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9649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9001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9037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90728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9109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366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468620" y="16408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3364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496559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6669" y="25400"/>
                </a:moveTo>
                <a:lnTo>
                  <a:pt x="16510" y="25400"/>
                </a:lnTo>
                <a:lnTo>
                  <a:pt x="1651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38100">
                <a:moveTo>
                  <a:pt x="380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</a:pathLst>
          </a:custGeom>
          <a:solidFill>
            <a:srgbClr val="3364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52322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40" y="12700"/>
                </a:moveTo>
                <a:lnTo>
                  <a:pt x="6350" y="12700"/>
                </a:lnTo>
                <a:lnTo>
                  <a:pt x="6350" y="25400"/>
                </a:lnTo>
                <a:lnTo>
                  <a:pt x="24130" y="25400"/>
                </a:lnTo>
                <a:lnTo>
                  <a:pt x="24130" y="38100"/>
                </a:lnTo>
                <a:lnTo>
                  <a:pt x="27940" y="38100"/>
                </a:lnTo>
                <a:lnTo>
                  <a:pt x="27940" y="12700"/>
                </a:lnTo>
                <a:close/>
              </a:path>
              <a:path w="27939" h="38100">
                <a:moveTo>
                  <a:pt x="19050" y="0"/>
                </a:moveTo>
                <a:lnTo>
                  <a:pt x="0" y="0"/>
                </a:lnTo>
                <a:lnTo>
                  <a:pt x="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3364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55117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2699" y="0"/>
                </a:moveTo>
                <a:lnTo>
                  <a:pt x="0" y="0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57784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27939" y="25399"/>
                </a:moveTo>
                <a:lnTo>
                  <a:pt x="3810" y="25399"/>
                </a:lnTo>
                <a:lnTo>
                  <a:pt x="3810" y="38099"/>
                </a:lnTo>
                <a:lnTo>
                  <a:pt x="20320" y="38099"/>
                </a:lnTo>
                <a:lnTo>
                  <a:pt x="20320" y="50799"/>
                </a:lnTo>
                <a:lnTo>
                  <a:pt x="27939" y="50799"/>
                </a:lnTo>
                <a:lnTo>
                  <a:pt x="27939" y="25399"/>
                </a:lnTo>
                <a:close/>
              </a:path>
              <a:path w="27939" h="50800">
                <a:moveTo>
                  <a:pt x="635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3163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60577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0320" y="0"/>
                </a:moveTo>
                <a:lnTo>
                  <a:pt x="0" y="0"/>
                </a:lnTo>
                <a:lnTo>
                  <a:pt x="0" y="25400"/>
                </a:lnTo>
                <a:lnTo>
                  <a:pt x="8890" y="25400"/>
                </a:lnTo>
                <a:lnTo>
                  <a:pt x="889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3162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632450" y="17424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13970" y="0"/>
                </a:moveTo>
                <a:lnTo>
                  <a:pt x="0" y="0"/>
                </a:lnTo>
                <a:lnTo>
                  <a:pt x="0" y="38100"/>
                </a:lnTo>
                <a:lnTo>
                  <a:pt x="16510" y="38100"/>
                </a:lnTo>
                <a:lnTo>
                  <a:pt x="16510" y="50800"/>
                </a:lnTo>
                <a:lnTo>
                  <a:pt x="27939" y="50800"/>
                </a:lnTo>
                <a:lnTo>
                  <a:pt x="27939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162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660390" y="17551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6350" y="38100"/>
                </a:lnTo>
                <a:lnTo>
                  <a:pt x="6350" y="50800"/>
                </a:lnTo>
                <a:lnTo>
                  <a:pt x="22860" y="50800"/>
                </a:lnTo>
                <a:lnTo>
                  <a:pt x="2286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162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687059" y="17678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269" y="0"/>
                </a:moveTo>
                <a:lnTo>
                  <a:pt x="0" y="0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3061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715000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5239" y="0"/>
                </a:moveTo>
                <a:lnTo>
                  <a:pt x="0" y="0"/>
                </a:lnTo>
                <a:lnTo>
                  <a:pt x="0" y="38100"/>
                </a:lnTo>
                <a:lnTo>
                  <a:pt x="2539" y="38100"/>
                </a:lnTo>
                <a:lnTo>
                  <a:pt x="2539" y="50800"/>
                </a:lnTo>
                <a:lnTo>
                  <a:pt x="17779" y="50800"/>
                </a:lnTo>
                <a:lnTo>
                  <a:pt x="1777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1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74294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7620" y="0"/>
                </a:moveTo>
                <a:lnTo>
                  <a:pt x="0" y="0"/>
                </a:lnTo>
                <a:lnTo>
                  <a:pt x="0" y="50800"/>
                </a:lnTo>
                <a:lnTo>
                  <a:pt x="6350" y="50800"/>
                </a:lnTo>
                <a:lnTo>
                  <a:pt x="6350" y="63500"/>
                </a:lnTo>
                <a:lnTo>
                  <a:pt x="22860" y="63500"/>
                </a:lnTo>
                <a:lnTo>
                  <a:pt x="2286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769609" y="18186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2539" y="0"/>
                </a:moveTo>
                <a:lnTo>
                  <a:pt x="0" y="0"/>
                </a:lnTo>
                <a:lnTo>
                  <a:pt x="0" y="63500"/>
                </a:lnTo>
                <a:lnTo>
                  <a:pt x="12700" y="63500"/>
                </a:lnTo>
                <a:lnTo>
                  <a:pt x="12700" y="76200"/>
                </a:lnTo>
                <a:lnTo>
                  <a:pt x="27939" y="762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97550" y="18440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5239" y="0"/>
                </a:moveTo>
                <a:lnTo>
                  <a:pt x="0" y="0"/>
                </a:lnTo>
                <a:lnTo>
                  <a:pt x="0" y="50800"/>
                </a:lnTo>
                <a:lnTo>
                  <a:pt x="1270" y="50800"/>
                </a:lnTo>
                <a:lnTo>
                  <a:pt x="1270" y="63500"/>
                </a:lnTo>
                <a:lnTo>
                  <a:pt x="16510" y="63500"/>
                </a:lnTo>
                <a:lnTo>
                  <a:pt x="1651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838190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F5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865495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69">
            <a:solidFill>
              <a:srgbClr val="2F5F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892800" y="18948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40">
            <a:solidFill>
              <a:srgbClr val="2F5E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906770" y="1907539"/>
            <a:ext cx="26670" cy="101600"/>
          </a:xfrm>
          <a:custGeom>
            <a:avLst/>
            <a:gdLst/>
            <a:ahLst/>
            <a:cxnLst/>
            <a:rect l="l" t="t" r="r" b="b"/>
            <a:pathLst>
              <a:path w="26670" h="101600">
                <a:moveTo>
                  <a:pt x="10160" y="0"/>
                </a:moveTo>
                <a:lnTo>
                  <a:pt x="0" y="0"/>
                </a:lnTo>
                <a:lnTo>
                  <a:pt x="0" y="76200"/>
                </a:lnTo>
                <a:lnTo>
                  <a:pt x="5079" y="76200"/>
                </a:lnTo>
                <a:lnTo>
                  <a:pt x="5079" y="88900"/>
                </a:lnTo>
                <a:lnTo>
                  <a:pt x="21589" y="88900"/>
                </a:lnTo>
                <a:lnTo>
                  <a:pt x="21589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947409" y="19202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F5E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974715" y="19456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D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02020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E5D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035040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019800" y="20726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029325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2E5C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015990" y="1971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064250" y="2110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049009" y="2098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056629" y="20091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E5C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042659" y="1996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092190" y="2136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078220" y="21234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08393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C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070600" y="2009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21400" y="2161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07429" y="21488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11240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2D5B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097270" y="2021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609" y="2186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36640" y="21742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38545" y="20599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69">
            <a:solidFill>
              <a:srgbClr val="2D5B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25209" y="20472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25209" y="20345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65850" y="21996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65850" y="20726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40">
            <a:solidFill>
              <a:srgbClr val="2D5A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1879" y="2059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95059" y="2225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93154" y="20853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2D5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79820" y="2072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224270" y="2250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209029" y="22377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20459" y="21107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2D5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206490" y="20980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206490" y="20853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253479" y="22758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238240" y="22631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248400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7940">
            <a:solidFill>
              <a:srgbClr val="2C59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234429" y="2110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281420" y="2301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67450" y="2288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275704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6669">
            <a:solidFill>
              <a:srgbClr val="2C59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262370" y="2123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308090" y="2326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29412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303009" y="21615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2C58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289040" y="21488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289040" y="21361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334759" y="2352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320790" y="2339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330315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2C58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316979" y="2161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361429" y="2377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347459" y="23647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357620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7939">
            <a:solidFill>
              <a:srgbClr val="2C58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343650" y="2174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88100" y="24028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375400" y="23901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384925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70">
            <a:solidFill>
              <a:srgbClr val="2B57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371590" y="2186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14770" y="2428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402070" y="2415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412229" y="22250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7939">
            <a:solidFill>
              <a:srgbClr val="2B57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398259" y="22123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441440" y="2453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439534" y="22377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2B56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426200" y="2225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469379" y="2479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455409" y="24663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466840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7940">
            <a:solidFill>
              <a:srgbClr val="2B56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452870" y="2237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49" y="12700"/>
                </a:lnTo>
                <a:lnTo>
                  <a:pt x="634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96050" y="25044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494145" y="22758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2B56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480809" y="22631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522719" y="2529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521450" y="22885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2A55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507480" y="22758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560819" y="2567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549390" y="2555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548755" y="23012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A55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535419" y="2288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583680" y="25933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572250" y="2580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576059" y="23266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7939">
            <a:solidFill>
              <a:srgbClr val="2A54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56209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56209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606540" y="26187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595109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603365" y="2339339"/>
            <a:ext cx="0" cy="266700"/>
          </a:xfrm>
          <a:custGeom>
            <a:avLst/>
            <a:gdLst/>
            <a:ahLst/>
            <a:cxnLst/>
            <a:rect l="l" t="t" r="r" b="b"/>
            <a:pathLst>
              <a:path h="266700">
                <a:moveTo>
                  <a:pt x="0" y="0"/>
                </a:moveTo>
                <a:lnTo>
                  <a:pt x="0" y="266700"/>
                </a:lnTo>
              </a:path>
            </a:pathLst>
          </a:custGeom>
          <a:ln w="26670">
            <a:solidFill>
              <a:srgbClr val="2A54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590030" y="2326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642100" y="2656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630669" y="2644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630669" y="23520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7940">
            <a:solidFill>
              <a:srgbClr val="2A54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616700" y="2339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664959" y="26822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653530" y="2669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657975" y="23774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69">
            <a:solidFill>
              <a:srgbClr val="295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644640" y="2364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644640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687819" y="2707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676390" y="2694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685280" y="2390139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27940">
            <a:solidFill>
              <a:srgbClr val="2953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671309" y="2377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722109" y="27457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710680" y="2733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713219" y="24028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7940">
            <a:solidFill>
              <a:srgbClr val="2952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699250" y="2390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744969" y="27711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733540" y="2758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740525" y="24155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6669">
            <a:solidFill>
              <a:srgbClr val="2952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72719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779259" y="28092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767830" y="2796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756400" y="27838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767830" y="24409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7940">
            <a:solidFill>
              <a:srgbClr val="2952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753859" y="2428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803390" y="2834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790690" y="28219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795134" y="24536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9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781800" y="2440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826250" y="28600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814819" y="2847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822440" y="2466339"/>
            <a:ext cx="0" cy="381000"/>
          </a:xfrm>
          <a:custGeom>
            <a:avLst/>
            <a:gdLst/>
            <a:ahLst/>
            <a:cxnLst/>
            <a:rect l="l" t="t" r="r" b="b"/>
            <a:pathLst>
              <a:path h="381000">
                <a:moveTo>
                  <a:pt x="0" y="0"/>
                </a:moveTo>
                <a:lnTo>
                  <a:pt x="0" y="381000"/>
                </a:lnTo>
              </a:path>
            </a:pathLst>
          </a:custGeom>
          <a:ln w="27939">
            <a:solidFill>
              <a:srgbClr val="28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808469" y="2453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860540" y="28981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49109" y="2885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849744" y="24917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850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836409" y="24790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883400" y="2923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71969" y="29108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77050" y="25044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40">
            <a:solidFill>
              <a:srgbClr val="2850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863080" y="24917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906259" y="2948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894830" y="29362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904355" y="2517139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9100"/>
                </a:lnTo>
              </a:path>
            </a:pathLst>
          </a:custGeom>
          <a:ln w="26670">
            <a:solidFill>
              <a:srgbClr val="2850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891019" y="25044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940550" y="29870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929119" y="2974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931659" y="25425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7939">
            <a:solidFill>
              <a:srgbClr val="284F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917690" y="2529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963409" y="3012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951980" y="29997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958965" y="25552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70">
            <a:solidFill>
              <a:srgbClr val="274F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945630" y="2542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993890" y="3050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983730" y="3037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974840" y="30251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986269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40">
            <a:solidFill>
              <a:srgbClr val="274E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972300" y="2555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013575" y="25679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74E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051040" y="3126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042150" y="3114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031990" y="3101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040880" y="26060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7940">
            <a:solidFill>
              <a:srgbClr val="274E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026909" y="2593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080250" y="3164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070090" y="31521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061200" y="3139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068184" y="2618739"/>
            <a:ext cx="0" cy="520700"/>
          </a:xfrm>
          <a:custGeom>
            <a:avLst/>
            <a:gdLst/>
            <a:ahLst/>
            <a:cxnLst/>
            <a:rect l="l" t="t" r="r" b="b"/>
            <a:pathLst>
              <a:path h="520700">
                <a:moveTo>
                  <a:pt x="0" y="0"/>
                </a:moveTo>
                <a:lnTo>
                  <a:pt x="0" y="520700"/>
                </a:lnTo>
              </a:path>
            </a:pathLst>
          </a:custGeom>
          <a:ln w="26670">
            <a:solidFill>
              <a:srgbClr val="274D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054850" y="2606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095490" y="2618739"/>
            <a:ext cx="0" cy="596900"/>
          </a:xfrm>
          <a:custGeom>
            <a:avLst/>
            <a:gdLst/>
            <a:ahLst/>
            <a:cxnLst/>
            <a:rect l="l" t="t" r="r" b="b"/>
            <a:pathLst>
              <a:path h="596900">
                <a:moveTo>
                  <a:pt x="0" y="0"/>
                </a:moveTo>
                <a:lnTo>
                  <a:pt x="0" y="596900"/>
                </a:lnTo>
              </a:path>
            </a:pathLst>
          </a:custGeom>
          <a:ln w="27939">
            <a:solidFill>
              <a:srgbClr val="264D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127240" y="3228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118350" y="3215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122794" y="26568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64C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109459" y="2644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156450" y="326644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147559" y="325374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150100" y="26695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7940">
            <a:solidFill>
              <a:srgbClr val="264C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136130" y="26568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177405" y="2669539"/>
            <a:ext cx="0" cy="647700"/>
          </a:xfrm>
          <a:custGeom>
            <a:avLst/>
            <a:gdLst/>
            <a:ahLst/>
            <a:cxnLst/>
            <a:rect l="l" t="t" r="r" b="b"/>
            <a:pathLst>
              <a:path h="647700">
                <a:moveTo>
                  <a:pt x="0" y="0"/>
                </a:moveTo>
                <a:lnTo>
                  <a:pt x="0" y="647700"/>
                </a:lnTo>
              </a:path>
            </a:pathLst>
          </a:custGeom>
          <a:ln w="26670">
            <a:solidFill>
              <a:srgbClr val="264C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213600" y="33426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204709" y="33299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194550" y="3317240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204709" y="2707639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600"/>
                </a:lnTo>
              </a:path>
            </a:pathLst>
          </a:custGeom>
          <a:ln w="27939">
            <a:solidFill>
              <a:srgbClr val="264B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190740" y="26949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218680" y="2707639"/>
            <a:ext cx="27940" cy="685800"/>
          </a:xfrm>
          <a:custGeom>
            <a:avLst/>
            <a:gdLst/>
            <a:ahLst/>
            <a:cxnLst/>
            <a:rect l="l" t="t" r="r" b="b"/>
            <a:pathLst>
              <a:path w="27940" h="685800">
                <a:moveTo>
                  <a:pt x="24129" y="674023"/>
                </a:moveTo>
                <a:lnTo>
                  <a:pt x="24129" y="685800"/>
                </a:lnTo>
                <a:lnTo>
                  <a:pt x="27940" y="685800"/>
                </a:lnTo>
                <a:lnTo>
                  <a:pt x="27940" y="674370"/>
                </a:lnTo>
                <a:lnTo>
                  <a:pt x="24129" y="674023"/>
                </a:lnTo>
                <a:close/>
              </a:path>
              <a:path w="27940" h="685800">
                <a:moveTo>
                  <a:pt x="5079" y="647930"/>
                </a:moveTo>
                <a:lnTo>
                  <a:pt x="5079" y="660400"/>
                </a:lnTo>
                <a:lnTo>
                  <a:pt x="13970" y="660400"/>
                </a:lnTo>
                <a:lnTo>
                  <a:pt x="13970" y="673100"/>
                </a:lnTo>
                <a:lnTo>
                  <a:pt x="24129" y="674023"/>
                </a:lnTo>
                <a:lnTo>
                  <a:pt x="24129" y="673100"/>
                </a:lnTo>
                <a:lnTo>
                  <a:pt x="27940" y="673100"/>
                </a:lnTo>
                <a:lnTo>
                  <a:pt x="27940" y="648970"/>
                </a:lnTo>
                <a:lnTo>
                  <a:pt x="5079" y="647930"/>
                </a:lnTo>
                <a:close/>
              </a:path>
              <a:path w="27940" h="685800">
                <a:moveTo>
                  <a:pt x="0" y="635000"/>
                </a:moveTo>
                <a:lnTo>
                  <a:pt x="0" y="647700"/>
                </a:lnTo>
                <a:lnTo>
                  <a:pt x="5079" y="647930"/>
                </a:lnTo>
                <a:lnTo>
                  <a:pt x="5079" y="647700"/>
                </a:lnTo>
                <a:lnTo>
                  <a:pt x="27940" y="6477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685800">
                <a:moveTo>
                  <a:pt x="0" y="609600"/>
                </a:moveTo>
                <a:lnTo>
                  <a:pt x="0" y="635000"/>
                </a:lnTo>
                <a:lnTo>
                  <a:pt x="27940" y="6350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685800">
                <a:moveTo>
                  <a:pt x="27940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685800">
                <a:moveTo>
                  <a:pt x="27940" y="584200"/>
                </a:moveTo>
                <a:lnTo>
                  <a:pt x="0" y="585470"/>
                </a:lnTo>
                <a:lnTo>
                  <a:pt x="0" y="59817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685800">
                <a:moveTo>
                  <a:pt x="0" y="4953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496570"/>
                </a:lnTo>
                <a:lnTo>
                  <a:pt x="0" y="495300"/>
                </a:lnTo>
                <a:close/>
              </a:path>
              <a:path w="27940" h="685800">
                <a:moveTo>
                  <a:pt x="27940" y="469900"/>
                </a:moveTo>
                <a:lnTo>
                  <a:pt x="0" y="47117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685800">
                <a:moveTo>
                  <a:pt x="27940" y="419100"/>
                </a:moveTo>
                <a:lnTo>
                  <a:pt x="0" y="4203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19100"/>
                </a:lnTo>
                <a:close/>
              </a:path>
              <a:path w="27940" h="685800">
                <a:moveTo>
                  <a:pt x="27940" y="381000"/>
                </a:moveTo>
                <a:lnTo>
                  <a:pt x="0" y="38227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81000"/>
                </a:lnTo>
                <a:close/>
              </a:path>
              <a:path w="27940" h="685800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685800">
                <a:moveTo>
                  <a:pt x="27940" y="292100"/>
                </a:moveTo>
                <a:lnTo>
                  <a:pt x="0" y="2933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292100"/>
                </a:lnTo>
                <a:close/>
              </a:path>
              <a:path w="27940" h="685800">
                <a:moveTo>
                  <a:pt x="27940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685800">
                <a:moveTo>
                  <a:pt x="2794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41300"/>
                </a:lnTo>
                <a:close/>
              </a:path>
              <a:path w="27940" h="685800">
                <a:moveTo>
                  <a:pt x="27940" y="190500"/>
                </a:moveTo>
                <a:lnTo>
                  <a:pt x="0" y="1917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685800">
                <a:moveTo>
                  <a:pt x="27940" y="63500"/>
                </a:moveTo>
                <a:lnTo>
                  <a:pt x="0" y="647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63500"/>
                </a:lnTo>
                <a:close/>
              </a:path>
              <a:path w="27940" h="685800">
                <a:moveTo>
                  <a:pt x="27940" y="38100"/>
                </a:moveTo>
                <a:lnTo>
                  <a:pt x="0" y="393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38100"/>
                </a:lnTo>
                <a:close/>
              </a:path>
              <a:path w="27940" h="685800">
                <a:moveTo>
                  <a:pt x="1143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246619" y="2720339"/>
            <a:ext cx="26670" cy="711200"/>
          </a:xfrm>
          <a:custGeom>
            <a:avLst/>
            <a:gdLst/>
            <a:ahLst/>
            <a:cxnLst/>
            <a:rect l="l" t="t" r="r" b="b"/>
            <a:pathLst>
              <a:path w="26670" h="711200">
                <a:moveTo>
                  <a:pt x="15239" y="685800"/>
                </a:moveTo>
                <a:lnTo>
                  <a:pt x="15239" y="698500"/>
                </a:lnTo>
                <a:lnTo>
                  <a:pt x="25400" y="698500"/>
                </a:lnTo>
                <a:lnTo>
                  <a:pt x="25400" y="711200"/>
                </a:lnTo>
                <a:lnTo>
                  <a:pt x="26670" y="711200"/>
                </a:lnTo>
                <a:lnTo>
                  <a:pt x="26670" y="687070"/>
                </a:lnTo>
                <a:lnTo>
                  <a:pt x="15239" y="685800"/>
                </a:lnTo>
                <a:close/>
              </a:path>
              <a:path w="26670" h="711200">
                <a:moveTo>
                  <a:pt x="26670" y="673100"/>
                </a:moveTo>
                <a:lnTo>
                  <a:pt x="6350" y="674067"/>
                </a:lnTo>
                <a:lnTo>
                  <a:pt x="635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711200">
                <a:moveTo>
                  <a:pt x="13335" y="661035"/>
                </a:moveTo>
                <a:lnTo>
                  <a:pt x="0" y="661670"/>
                </a:lnTo>
                <a:lnTo>
                  <a:pt x="0" y="674370"/>
                </a:lnTo>
                <a:lnTo>
                  <a:pt x="6350" y="674067"/>
                </a:lnTo>
                <a:lnTo>
                  <a:pt x="6350" y="673100"/>
                </a:lnTo>
                <a:lnTo>
                  <a:pt x="26670" y="673100"/>
                </a:lnTo>
                <a:lnTo>
                  <a:pt x="26670" y="661670"/>
                </a:lnTo>
                <a:lnTo>
                  <a:pt x="13335" y="661035"/>
                </a:lnTo>
                <a:close/>
              </a:path>
              <a:path w="26670" h="711200">
                <a:moveTo>
                  <a:pt x="0" y="635000"/>
                </a:moveTo>
                <a:lnTo>
                  <a:pt x="0" y="660400"/>
                </a:lnTo>
                <a:lnTo>
                  <a:pt x="13335" y="661035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112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7112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112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7112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7112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7112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7112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7112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7112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7112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7112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7112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7112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7112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7112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7112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A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273290" y="2745739"/>
            <a:ext cx="27940" cy="723900"/>
          </a:xfrm>
          <a:custGeom>
            <a:avLst/>
            <a:gdLst/>
            <a:ahLst/>
            <a:cxnLst/>
            <a:rect l="l" t="t" r="r" b="b"/>
            <a:pathLst>
              <a:path w="27940" h="723900">
                <a:moveTo>
                  <a:pt x="0" y="660400"/>
                </a:moveTo>
                <a:lnTo>
                  <a:pt x="0" y="685800"/>
                </a:lnTo>
                <a:lnTo>
                  <a:pt x="7619" y="685800"/>
                </a:lnTo>
                <a:lnTo>
                  <a:pt x="7619" y="698500"/>
                </a:lnTo>
                <a:lnTo>
                  <a:pt x="17779" y="698500"/>
                </a:lnTo>
                <a:lnTo>
                  <a:pt x="17779" y="711200"/>
                </a:lnTo>
                <a:lnTo>
                  <a:pt x="26669" y="711200"/>
                </a:lnTo>
                <a:lnTo>
                  <a:pt x="26669" y="723900"/>
                </a:lnTo>
                <a:lnTo>
                  <a:pt x="27939" y="723900"/>
                </a:lnTo>
                <a:lnTo>
                  <a:pt x="27939" y="661670"/>
                </a:lnTo>
                <a:lnTo>
                  <a:pt x="0" y="660400"/>
                </a:lnTo>
                <a:close/>
              </a:path>
              <a:path w="27940" h="723900">
                <a:moveTo>
                  <a:pt x="27939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7700"/>
                </a:lnTo>
                <a:close/>
              </a:path>
              <a:path w="27940" h="723900">
                <a:moveTo>
                  <a:pt x="13969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36270"/>
                </a:lnTo>
                <a:lnTo>
                  <a:pt x="13969" y="635635"/>
                </a:lnTo>
                <a:close/>
              </a:path>
              <a:path w="27940" h="723900">
                <a:moveTo>
                  <a:pt x="0" y="609600"/>
                </a:moveTo>
                <a:lnTo>
                  <a:pt x="0" y="635000"/>
                </a:lnTo>
                <a:lnTo>
                  <a:pt x="13969" y="635635"/>
                </a:lnTo>
                <a:lnTo>
                  <a:pt x="27939" y="6350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23900">
                <a:moveTo>
                  <a:pt x="0" y="5969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98170"/>
                </a:lnTo>
                <a:lnTo>
                  <a:pt x="0" y="596900"/>
                </a:lnTo>
                <a:close/>
              </a:path>
              <a:path w="27940" h="723900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723900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23900">
                <a:moveTo>
                  <a:pt x="27939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723900">
                <a:moveTo>
                  <a:pt x="0" y="457200"/>
                </a:moveTo>
                <a:lnTo>
                  <a:pt x="0" y="546100"/>
                </a:lnTo>
                <a:lnTo>
                  <a:pt x="27939" y="5461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723900">
                <a:moveTo>
                  <a:pt x="27939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31800"/>
                </a:lnTo>
                <a:close/>
              </a:path>
              <a:path w="27940" h="723900">
                <a:moveTo>
                  <a:pt x="27939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7939" y="431800"/>
                </a:lnTo>
                <a:lnTo>
                  <a:pt x="27939" y="381000"/>
                </a:lnTo>
                <a:close/>
              </a:path>
              <a:path w="27940" h="723900">
                <a:moveTo>
                  <a:pt x="27939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42900"/>
                </a:lnTo>
                <a:close/>
              </a:path>
              <a:path w="27940" h="723900">
                <a:moveTo>
                  <a:pt x="27939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30200"/>
                </a:lnTo>
                <a:close/>
              </a:path>
              <a:path w="27940" h="723900">
                <a:moveTo>
                  <a:pt x="27939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7939" y="330200"/>
                </a:lnTo>
                <a:lnTo>
                  <a:pt x="27939" y="254000"/>
                </a:lnTo>
                <a:close/>
              </a:path>
              <a:path w="27940" h="723900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723900">
                <a:moveTo>
                  <a:pt x="27939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03200"/>
                </a:lnTo>
                <a:close/>
              </a:path>
              <a:path w="27940" h="723900">
                <a:moveTo>
                  <a:pt x="27939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52400"/>
                </a:lnTo>
                <a:close/>
              </a:path>
              <a:path w="27940" h="723900">
                <a:moveTo>
                  <a:pt x="27939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25400"/>
                </a:lnTo>
                <a:close/>
              </a:path>
              <a:path w="27940" h="723900">
                <a:moveTo>
                  <a:pt x="19049" y="0"/>
                </a:moveTo>
                <a:lnTo>
                  <a:pt x="0" y="1270"/>
                </a:lnTo>
                <a:lnTo>
                  <a:pt x="0" y="25400"/>
                </a:lnTo>
                <a:lnTo>
                  <a:pt x="27939" y="25400"/>
                </a:lnTo>
                <a:lnTo>
                  <a:pt x="2793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301230" y="27584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73100"/>
                </a:moveTo>
                <a:lnTo>
                  <a:pt x="0" y="674370"/>
                </a:lnTo>
                <a:lnTo>
                  <a:pt x="0" y="711200"/>
                </a:lnTo>
                <a:lnTo>
                  <a:pt x="8890" y="711200"/>
                </a:lnTo>
                <a:lnTo>
                  <a:pt x="8890" y="723900"/>
                </a:lnTo>
                <a:lnTo>
                  <a:pt x="17779" y="723900"/>
                </a:lnTo>
                <a:lnTo>
                  <a:pt x="17779" y="736600"/>
                </a:lnTo>
                <a:lnTo>
                  <a:pt x="26670" y="736600"/>
                </a:lnTo>
                <a:lnTo>
                  <a:pt x="26670" y="673100"/>
                </a:lnTo>
                <a:close/>
              </a:path>
              <a:path w="26670" h="736600">
                <a:moveTo>
                  <a:pt x="0" y="6477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48970"/>
                </a:lnTo>
                <a:lnTo>
                  <a:pt x="0" y="647700"/>
                </a:lnTo>
                <a:close/>
              </a:path>
              <a:path w="26670" h="73660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736600">
                <a:moveTo>
                  <a:pt x="13335" y="622935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13335" y="622935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22300"/>
                </a:lnTo>
                <a:lnTo>
                  <a:pt x="13335" y="622935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842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36600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26670" y="533400"/>
                </a:moveTo>
                <a:lnTo>
                  <a:pt x="0" y="5346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36600">
                <a:moveTo>
                  <a:pt x="0" y="4445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736600">
                <a:moveTo>
                  <a:pt x="26670" y="419100"/>
                </a:moveTo>
                <a:lnTo>
                  <a:pt x="0" y="4203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19100"/>
                </a:lnTo>
                <a:close/>
              </a:path>
              <a:path w="26670" h="736600">
                <a:moveTo>
                  <a:pt x="26670" y="368300"/>
                </a:moveTo>
                <a:lnTo>
                  <a:pt x="0" y="3695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3683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317500"/>
                </a:moveTo>
                <a:lnTo>
                  <a:pt x="0" y="3187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3175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736600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736600">
                <a:moveTo>
                  <a:pt x="26670" y="139700"/>
                </a:moveTo>
                <a:lnTo>
                  <a:pt x="0" y="1409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39700"/>
                </a:lnTo>
                <a:close/>
              </a:path>
              <a:path w="26670" h="736600">
                <a:moveTo>
                  <a:pt x="26670" y="12700"/>
                </a:moveTo>
                <a:lnTo>
                  <a:pt x="12700" y="12700"/>
                </a:lnTo>
                <a:lnTo>
                  <a:pt x="0" y="139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"/>
                </a:lnTo>
                <a:close/>
              </a:path>
              <a:path w="26670" h="7366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A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327900" y="2771139"/>
            <a:ext cx="27940" cy="774700"/>
          </a:xfrm>
          <a:custGeom>
            <a:avLst/>
            <a:gdLst/>
            <a:ahLst/>
            <a:cxnLst/>
            <a:rect l="l" t="t" r="r" b="b"/>
            <a:pathLst>
              <a:path w="27940" h="774700">
                <a:moveTo>
                  <a:pt x="27940" y="698500"/>
                </a:moveTo>
                <a:lnTo>
                  <a:pt x="0" y="699770"/>
                </a:lnTo>
                <a:lnTo>
                  <a:pt x="0" y="723900"/>
                </a:lnTo>
                <a:lnTo>
                  <a:pt x="1270" y="723900"/>
                </a:lnTo>
                <a:lnTo>
                  <a:pt x="1270" y="736600"/>
                </a:lnTo>
                <a:lnTo>
                  <a:pt x="10159" y="736600"/>
                </a:lnTo>
                <a:lnTo>
                  <a:pt x="10159" y="749300"/>
                </a:lnTo>
                <a:lnTo>
                  <a:pt x="19050" y="749300"/>
                </a:lnTo>
                <a:lnTo>
                  <a:pt x="19050" y="762000"/>
                </a:lnTo>
                <a:lnTo>
                  <a:pt x="26670" y="762000"/>
                </a:lnTo>
                <a:lnTo>
                  <a:pt x="26670" y="774700"/>
                </a:lnTo>
                <a:lnTo>
                  <a:pt x="27940" y="774700"/>
                </a:lnTo>
                <a:lnTo>
                  <a:pt x="27940" y="698500"/>
                </a:lnTo>
                <a:close/>
              </a:path>
              <a:path w="27940" h="774700">
                <a:moveTo>
                  <a:pt x="2794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774700">
                <a:moveTo>
                  <a:pt x="0" y="6350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774700">
                <a:moveTo>
                  <a:pt x="2794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774700">
                <a:moveTo>
                  <a:pt x="13970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610870"/>
                </a:lnTo>
                <a:lnTo>
                  <a:pt x="13970" y="610235"/>
                </a:lnTo>
                <a:close/>
              </a:path>
              <a:path w="27940" h="774700">
                <a:moveTo>
                  <a:pt x="0" y="584200"/>
                </a:moveTo>
                <a:lnTo>
                  <a:pt x="0" y="609600"/>
                </a:lnTo>
                <a:lnTo>
                  <a:pt x="13970" y="610235"/>
                </a:lnTo>
                <a:lnTo>
                  <a:pt x="27940" y="609600"/>
                </a:lnTo>
                <a:lnTo>
                  <a:pt x="27940" y="585470"/>
                </a:lnTo>
                <a:lnTo>
                  <a:pt x="0" y="584200"/>
                </a:lnTo>
                <a:close/>
              </a:path>
              <a:path w="27940" h="774700">
                <a:moveTo>
                  <a:pt x="0" y="5715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774700">
                <a:moveTo>
                  <a:pt x="0" y="546100"/>
                </a:moveTo>
                <a:lnTo>
                  <a:pt x="0" y="571500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774700">
                <a:moveTo>
                  <a:pt x="2794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33400"/>
                </a:lnTo>
                <a:close/>
              </a:path>
              <a:path w="27940" h="774700">
                <a:moveTo>
                  <a:pt x="2794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774700">
                <a:moveTo>
                  <a:pt x="0" y="4318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433070"/>
                </a:lnTo>
                <a:lnTo>
                  <a:pt x="0" y="431800"/>
                </a:lnTo>
                <a:close/>
              </a:path>
              <a:path w="27940" h="774700">
                <a:moveTo>
                  <a:pt x="2794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6400"/>
                </a:lnTo>
                <a:close/>
              </a:path>
              <a:path w="27940" h="774700">
                <a:moveTo>
                  <a:pt x="2794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7940" y="406400"/>
                </a:lnTo>
                <a:lnTo>
                  <a:pt x="27940" y="355600"/>
                </a:lnTo>
                <a:close/>
              </a:path>
              <a:path w="27940" h="774700">
                <a:moveTo>
                  <a:pt x="2794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17500"/>
                </a:lnTo>
                <a:close/>
              </a:path>
              <a:path w="27940" h="774700">
                <a:moveTo>
                  <a:pt x="2794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304800"/>
                </a:lnTo>
                <a:close/>
              </a:path>
              <a:path w="27940" h="774700">
                <a:moveTo>
                  <a:pt x="2794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28600"/>
                </a:lnTo>
                <a:close/>
              </a:path>
              <a:path w="27940" h="774700">
                <a:moveTo>
                  <a:pt x="2794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40" y="228600"/>
                </a:lnTo>
                <a:lnTo>
                  <a:pt x="27940" y="215900"/>
                </a:lnTo>
                <a:close/>
              </a:path>
              <a:path w="27940" h="774700">
                <a:moveTo>
                  <a:pt x="2794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177800"/>
                </a:lnTo>
                <a:close/>
              </a:path>
              <a:path w="27940" h="774700">
                <a:moveTo>
                  <a:pt x="2794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27000"/>
                </a:lnTo>
                <a:close/>
              </a:path>
              <a:path w="27940" h="774700">
                <a:moveTo>
                  <a:pt x="6350" y="0"/>
                </a:moveTo>
                <a:lnTo>
                  <a:pt x="0" y="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2549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355840" y="2796539"/>
            <a:ext cx="26670" cy="787400"/>
          </a:xfrm>
          <a:custGeom>
            <a:avLst/>
            <a:gdLst/>
            <a:ahLst/>
            <a:cxnLst/>
            <a:rect l="l" t="t" r="r" b="b"/>
            <a:pathLst>
              <a:path w="26670" h="787400">
                <a:moveTo>
                  <a:pt x="15239" y="762508"/>
                </a:moveTo>
                <a:lnTo>
                  <a:pt x="15239" y="774700"/>
                </a:lnTo>
                <a:lnTo>
                  <a:pt x="22859" y="774700"/>
                </a:lnTo>
                <a:lnTo>
                  <a:pt x="22859" y="787400"/>
                </a:lnTo>
                <a:lnTo>
                  <a:pt x="26669" y="787400"/>
                </a:lnTo>
                <a:lnTo>
                  <a:pt x="26669" y="763270"/>
                </a:lnTo>
                <a:lnTo>
                  <a:pt x="15239" y="762508"/>
                </a:lnTo>
                <a:close/>
              </a:path>
              <a:path w="26670" h="787400">
                <a:moveTo>
                  <a:pt x="26669" y="762000"/>
                </a:moveTo>
                <a:lnTo>
                  <a:pt x="152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787400">
                <a:moveTo>
                  <a:pt x="26669" y="711200"/>
                </a:moveTo>
                <a:lnTo>
                  <a:pt x="0" y="712470"/>
                </a:lnTo>
                <a:lnTo>
                  <a:pt x="0" y="749300"/>
                </a:lnTo>
                <a:lnTo>
                  <a:pt x="7619" y="749300"/>
                </a:lnTo>
                <a:lnTo>
                  <a:pt x="7619" y="762000"/>
                </a:lnTo>
                <a:lnTo>
                  <a:pt x="15239" y="762508"/>
                </a:lnTo>
                <a:lnTo>
                  <a:pt x="15239" y="76200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7874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7874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7874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7874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7874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7874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7874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7874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7874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7874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7874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7874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7874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7874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7874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7874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7874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7874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7874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787400">
                <a:moveTo>
                  <a:pt x="203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382509" y="2809239"/>
            <a:ext cx="27940" cy="811530"/>
          </a:xfrm>
          <a:custGeom>
            <a:avLst/>
            <a:gdLst/>
            <a:ahLst/>
            <a:cxnLst/>
            <a:rect l="l" t="t" r="r" b="b"/>
            <a:pathLst>
              <a:path w="27940" h="811529">
                <a:moveTo>
                  <a:pt x="0" y="749300"/>
                </a:moveTo>
                <a:lnTo>
                  <a:pt x="0" y="774700"/>
                </a:lnTo>
                <a:lnTo>
                  <a:pt x="3810" y="774700"/>
                </a:lnTo>
                <a:lnTo>
                  <a:pt x="3810" y="787400"/>
                </a:lnTo>
                <a:lnTo>
                  <a:pt x="12700" y="787400"/>
                </a:lnTo>
                <a:lnTo>
                  <a:pt x="12700" y="800100"/>
                </a:lnTo>
                <a:lnTo>
                  <a:pt x="27940" y="800100"/>
                </a:lnTo>
                <a:lnTo>
                  <a:pt x="27940" y="750570"/>
                </a:lnTo>
                <a:lnTo>
                  <a:pt x="0" y="749300"/>
                </a:lnTo>
                <a:close/>
              </a:path>
              <a:path w="27940" h="811529">
                <a:moveTo>
                  <a:pt x="2794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7940" y="750570"/>
                </a:lnTo>
                <a:lnTo>
                  <a:pt x="27940" y="698500"/>
                </a:lnTo>
                <a:close/>
              </a:path>
              <a:path w="27940" h="811529">
                <a:moveTo>
                  <a:pt x="2794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811529">
                <a:moveTo>
                  <a:pt x="2794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22300"/>
                </a:lnTo>
                <a:close/>
              </a:path>
              <a:path w="27940" h="811529">
                <a:moveTo>
                  <a:pt x="0" y="596900"/>
                </a:moveTo>
                <a:lnTo>
                  <a:pt x="0" y="622300"/>
                </a:lnTo>
                <a:lnTo>
                  <a:pt x="27940" y="622300"/>
                </a:lnTo>
                <a:lnTo>
                  <a:pt x="27940" y="598170"/>
                </a:lnTo>
                <a:lnTo>
                  <a:pt x="0" y="596900"/>
                </a:lnTo>
                <a:close/>
              </a:path>
              <a:path w="27940" h="811529">
                <a:moveTo>
                  <a:pt x="2794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811529">
                <a:moveTo>
                  <a:pt x="13970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13970" y="572135"/>
                </a:lnTo>
                <a:close/>
              </a:path>
              <a:path w="27940" h="811529">
                <a:moveTo>
                  <a:pt x="0" y="546100"/>
                </a:moveTo>
                <a:lnTo>
                  <a:pt x="0" y="571500"/>
                </a:lnTo>
                <a:lnTo>
                  <a:pt x="13970" y="572135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811529">
                <a:moveTo>
                  <a:pt x="0" y="533400"/>
                </a:moveTo>
                <a:lnTo>
                  <a:pt x="0" y="546100"/>
                </a:lnTo>
                <a:lnTo>
                  <a:pt x="27940" y="5461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811529">
                <a:moveTo>
                  <a:pt x="0" y="508000"/>
                </a:moveTo>
                <a:lnTo>
                  <a:pt x="0" y="533400"/>
                </a:lnTo>
                <a:lnTo>
                  <a:pt x="27940" y="5334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11529">
                <a:moveTo>
                  <a:pt x="2794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811529">
                <a:moveTo>
                  <a:pt x="2794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811529">
                <a:moveTo>
                  <a:pt x="0" y="3937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811529">
                <a:moveTo>
                  <a:pt x="2794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8300"/>
                </a:lnTo>
                <a:close/>
              </a:path>
              <a:path w="27940" h="811529">
                <a:moveTo>
                  <a:pt x="2794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17500"/>
                </a:lnTo>
                <a:close/>
              </a:path>
              <a:path w="27940" h="811529">
                <a:moveTo>
                  <a:pt x="2794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79400"/>
                </a:lnTo>
                <a:close/>
              </a:path>
              <a:path w="27940" h="811529">
                <a:moveTo>
                  <a:pt x="2794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66700"/>
                </a:lnTo>
                <a:close/>
              </a:path>
              <a:path w="27940" h="811529">
                <a:moveTo>
                  <a:pt x="2794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190500"/>
                </a:lnTo>
                <a:close/>
              </a:path>
              <a:path w="27940" h="811529">
                <a:moveTo>
                  <a:pt x="2794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77800"/>
                </a:lnTo>
                <a:close/>
              </a:path>
              <a:path w="27940" h="81152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811529">
                <a:moveTo>
                  <a:pt x="2794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88900"/>
                </a:lnTo>
                <a:close/>
              </a:path>
              <a:path w="27940" h="811529">
                <a:moveTo>
                  <a:pt x="13970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811529">
                <a:moveTo>
                  <a:pt x="27940" y="800100"/>
                </a:moveTo>
                <a:lnTo>
                  <a:pt x="20320" y="800100"/>
                </a:lnTo>
                <a:lnTo>
                  <a:pt x="20320" y="801370"/>
                </a:lnTo>
                <a:lnTo>
                  <a:pt x="21590" y="801370"/>
                </a:lnTo>
                <a:lnTo>
                  <a:pt x="21590" y="803910"/>
                </a:lnTo>
                <a:lnTo>
                  <a:pt x="22860" y="803910"/>
                </a:lnTo>
                <a:lnTo>
                  <a:pt x="22860" y="805180"/>
                </a:lnTo>
                <a:lnTo>
                  <a:pt x="24130" y="805180"/>
                </a:lnTo>
                <a:lnTo>
                  <a:pt x="24130" y="807720"/>
                </a:lnTo>
                <a:lnTo>
                  <a:pt x="25400" y="807720"/>
                </a:lnTo>
                <a:lnTo>
                  <a:pt x="25400" y="810260"/>
                </a:lnTo>
                <a:lnTo>
                  <a:pt x="26670" y="810260"/>
                </a:lnTo>
                <a:lnTo>
                  <a:pt x="26670" y="811530"/>
                </a:lnTo>
                <a:lnTo>
                  <a:pt x="27940" y="811530"/>
                </a:lnTo>
                <a:lnTo>
                  <a:pt x="27940" y="800100"/>
                </a:lnTo>
                <a:close/>
              </a:path>
            </a:pathLst>
          </a:custGeom>
          <a:solidFill>
            <a:srgbClr val="2448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410450" y="2821939"/>
            <a:ext cx="26670" cy="842010"/>
          </a:xfrm>
          <a:custGeom>
            <a:avLst/>
            <a:gdLst/>
            <a:ahLst/>
            <a:cxnLst/>
            <a:rect l="l" t="t" r="r" b="b"/>
            <a:pathLst>
              <a:path w="26670" h="842010">
                <a:moveTo>
                  <a:pt x="26670" y="774700"/>
                </a:moveTo>
                <a:lnTo>
                  <a:pt x="0" y="77597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74700"/>
                </a:lnTo>
                <a:close/>
              </a:path>
              <a:path w="26670" h="842010">
                <a:moveTo>
                  <a:pt x="0" y="736600"/>
                </a:moveTo>
                <a:lnTo>
                  <a:pt x="0" y="774700"/>
                </a:lnTo>
                <a:lnTo>
                  <a:pt x="26670" y="774700"/>
                </a:lnTo>
                <a:lnTo>
                  <a:pt x="26670" y="737870"/>
                </a:lnTo>
                <a:lnTo>
                  <a:pt x="0" y="736600"/>
                </a:lnTo>
                <a:close/>
              </a:path>
              <a:path w="26670" h="842010">
                <a:moveTo>
                  <a:pt x="26670" y="685800"/>
                </a:moveTo>
                <a:lnTo>
                  <a:pt x="0" y="687070"/>
                </a:lnTo>
                <a:lnTo>
                  <a:pt x="0" y="736600"/>
                </a:lnTo>
                <a:lnTo>
                  <a:pt x="26670" y="737870"/>
                </a:lnTo>
                <a:lnTo>
                  <a:pt x="26670" y="685800"/>
                </a:lnTo>
                <a:close/>
              </a:path>
              <a:path w="26670" h="842010">
                <a:moveTo>
                  <a:pt x="26670" y="647700"/>
                </a:moveTo>
                <a:lnTo>
                  <a:pt x="0" y="648970"/>
                </a:lnTo>
                <a:lnTo>
                  <a:pt x="0" y="68707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842010">
                <a:moveTo>
                  <a:pt x="26670" y="609600"/>
                </a:moveTo>
                <a:lnTo>
                  <a:pt x="0" y="6108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42010">
                <a:moveTo>
                  <a:pt x="0" y="5842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842010">
                <a:moveTo>
                  <a:pt x="26670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842010">
                <a:moveTo>
                  <a:pt x="13334" y="559435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60070"/>
                </a:lnTo>
                <a:lnTo>
                  <a:pt x="13334" y="559435"/>
                </a:lnTo>
                <a:close/>
              </a:path>
              <a:path w="26670" h="842010">
                <a:moveTo>
                  <a:pt x="0" y="533400"/>
                </a:moveTo>
                <a:lnTo>
                  <a:pt x="0" y="558800"/>
                </a:lnTo>
                <a:lnTo>
                  <a:pt x="13334" y="559435"/>
                </a:lnTo>
                <a:lnTo>
                  <a:pt x="26670" y="5588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42010">
                <a:moveTo>
                  <a:pt x="0" y="5207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842010">
                <a:moveTo>
                  <a:pt x="0" y="4953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42010">
                <a:moveTo>
                  <a:pt x="26670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42010">
                <a:moveTo>
                  <a:pt x="26670" y="469900"/>
                </a:moveTo>
                <a:lnTo>
                  <a:pt x="0" y="471170"/>
                </a:lnTo>
                <a:lnTo>
                  <a:pt x="0" y="48387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842010">
                <a:moveTo>
                  <a:pt x="0" y="3810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842010">
                <a:moveTo>
                  <a:pt x="26670" y="355600"/>
                </a:moveTo>
                <a:lnTo>
                  <a:pt x="0" y="3568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55600"/>
                </a:lnTo>
                <a:close/>
              </a:path>
              <a:path w="26670" h="842010">
                <a:moveTo>
                  <a:pt x="26670" y="304800"/>
                </a:moveTo>
                <a:lnTo>
                  <a:pt x="0" y="306070"/>
                </a:lnTo>
                <a:lnTo>
                  <a:pt x="0" y="356870"/>
                </a:lnTo>
                <a:lnTo>
                  <a:pt x="26670" y="355600"/>
                </a:lnTo>
                <a:lnTo>
                  <a:pt x="26670" y="304800"/>
                </a:lnTo>
                <a:close/>
              </a:path>
              <a:path w="26670" h="842010">
                <a:moveTo>
                  <a:pt x="26670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66700"/>
                </a:lnTo>
                <a:close/>
              </a:path>
              <a:path w="26670" h="842010">
                <a:moveTo>
                  <a:pt x="26670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54000"/>
                </a:lnTo>
                <a:close/>
              </a:path>
              <a:path w="26670" h="842010">
                <a:moveTo>
                  <a:pt x="26670" y="177800"/>
                </a:moveTo>
                <a:lnTo>
                  <a:pt x="0" y="1790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177800"/>
                </a:lnTo>
                <a:close/>
              </a:path>
              <a:path w="26670" h="842010">
                <a:moveTo>
                  <a:pt x="26670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8420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842010">
                <a:moveTo>
                  <a:pt x="26670" y="76200"/>
                </a:moveTo>
                <a:lnTo>
                  <a:pt x="0" y="774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76200"/>
                </a:lnTo>
                <a:close/>
              </a:path>
              <a:path w="26670" h="842010">
                <a:moveTo>
                  <a:pt x="7620" y="0"/>
                </a:moveTo>
                <a:lnTo>
                  <a:pt x="0" y="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6670" h="842010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42010">
                <a:moveTo>
                  <a:pt x="26670" y="800100"/>
                </a:moveTo>
                <a:lnTo>
                  <a:pt x="0" y="800100"/>
                </a:lnTo>
                <a:lnTo>
                  <a:pt x="0" y="801370"/>
                </a:lnTo>
                <a:lnTo>
                  <a:pt x="1270" y="801370"/>
                </a:lnTo>
                <a:lnTo>
                  <a:pt x="1270" y="802640"/>
                </a:lnTo>
                <a:lnTo>
                  <a:pt x="2540" y="802640"/>
                </a:lnTo>
                <a:lnTo>
                  <a:pt x="2540" y="805180"/>
                </a:lnTo>
                <a:lnTo>
                  <a:pt x="3809" y="805180"/>
                </a:lnTo>
                <a:lnTo>
                  <a:pt x="3809" y="806450"/>
                </a:lnTo>
                <a:lnTo>
                  <a:pt x="5079" y="806450"/>
                </a:lnTo>
                <a:lnTo>
                  <a:pt x="5079" y="808990"/>
                </a:lnTo>
                <a:lnTo>
                  <a:pt x="6350" y="808990"/>
                </a:lnTo>
                <a:lnTo>
                  <a:pt x="6350" y="811530"/>
                </a:lnTo>
                <a:lnTo>
                  <a:pt x="7620" y="811530"/>
                </a:lnTo>
                <a:lnTo>
                  <a:pt x="762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42010">
                <a:moveTo>
                  <a:pt x="26670" y="812800"/>
                </a:moveTo>
                <a:lnTo>
                  <a:pt x="8890" y="812800"/>
                </a:lnTo>
                <a:lnTo>
                  <a:pt x="8890" y="815340"/>
                </a:lnTo>
                <a:lnTo>
                  <a:pt x="10159" y="815340"/>
                </a:lnTo>
                <a:lnTo>
                  <a:pt x="10159" y="816610"/>
                </a:lnTo>
                <a:lnTo>
                  <a:pt x="11429" y="816610"/>
                </a:lnTo>
                <a:lnTo>
                  <a:pt x="11429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842010">
                <a:moveTo>
                  <a:pt x="26670" y="819150"/>
                </a:moveTo>
                <a:lnTo>
                  <a:pt x="12700" y="819150"/>
                </a:lnTo>
                <a:lnTo>
                  <a:pt x="12700" y="821690"/>
                </a:lnTo>
                <a:lnTo>
                  <a:pt x="13970" y="821690"/>
                </a:lnTo>
                <a:lnTo>
                  <a:pt x="13970" y="822960"/>
                </a:lnTo>
                <a:lnTo>
                  <a:pt x="15240" y="822960"/>
                </a:lnTo>
                <a:lnTo>
                  <a:pt x="15240" y="825500"/>
                </a:lnTo>
                <a:lnTo>
                  <a:pt x="16509" y="825500"/>
                </a:lnTo>
                <a:lnTo>
                  <a:pt x="16509" y="826770"/>
                </a:lnTo>
                <a:lnTo>
                  <a:pt x="17779" y="826770"/>
                </a:lnTo>
                <a:lnTo>
                  <a:pt x="17779" y="829310"/>
                </a:lnTo>
                <a:lnTo>
                  <a:pt x="19050" y="829310"/>
                </a:lnTo>
                <a:lnTo>
                  <a:pt x="1905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842010">
                <a:moveTo>
                  <a:pt x="26670" y="831850"/>
                </a:moveTo>
                <a:lnTo>
                  <a:pt x="20320" y="831850"/>
                </a:lnTo>
                <a:lnTo>
                  <a:pt x="20320" y="833120"/>
                </a:lnTo>
                <a:lnTo>
                  <a:pt x="21590" y="833120"/>
                </a:lnTo>
                <a:lnTo>
                  <a:pt x="21590" y="835660"/>
                </a:lnTo>
                <a:lnTo>
                  <a:pt x="22859" y="835660"/>
                </a:lnTo>
                <a:lnTo>
                  <a:pt x="22859" y="836930"/>
                </a:lnTo>
                <a:lnTo>
                  <a:pt x="24129" y="836930"/>
                </a:lnTo>
                <a:lnTo>
                  <a:pt x="24129" y="839470"/>
                </a:lnTo>
                <a:lnTo>
                  <a:pt x="25400" y="839470"/>
                </a:lnTo>
                <a:lnTo>
                  <a:pt x="25400" y="842010"/>
                </a:lnTo>
                <a:lnTo>
                  <a:pt x="26670" y="842010"/>
                </a:lnTo>
                <a:lnTo>
                  <a:pt x="26670" y="83185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437119" y="2834639"/>
            <a:ext cx="27940" cy="872490"/>
          </a:xfrm>
          <a:custGeom>
            <a:avLst/>
            <a:gdLst/>
            <a:ahLst/>
            <a:cxnLst/>
            <a:rect l="l" t="t" r="r" b="b"/>
            <a:pathLst>
              <a:path w="27940" h="872489">
                <a:moveTo>
                  <a:pt x="27939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62000"/>
                </a:lnTo>
                <a:close/>
              </a:path>
              <a:path w="27940" h="872489">
                <a:moveTo>
                  <a:pt x="0" y="723900"/>
                </a:moveTo>
                <a:lnTo>
                  <a:pt x="0" y="762000"/>
                </a:lnTo>
                <a:lnTo>
                  <a:pt x="27939" y="762000"/>
                </a:lnTo>
                <a:lnTo>
                  <a:pt x="27939" y="725170"/>
                </a:lnTo>
                <a:lnTo>
                  <a:pt x="0" y="723900"/>
                </a:lnTo>
                <a:close/>
              </a:path>
              <a:path w="27940" h="872489">
                <a:moveTo>
                  <a:pt x="27939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39" y="725170"/>
                </a:lnTo>
                <a:lnTo>
                  <a:pt x="27939" y="673100"/>
                </a:lnTo>
                <a:close/>
              </a:path>
              <a:path w="27940" h="872489">
                <a:moveTo>
                  <a:pt x="27939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39" y="673100"/>
                </a:lnTo>
                <a:lnTo>
                  <a:pt x="27939" y="635000"/>
                </a:lnTo>
                <a:close/>
              </a:path>
              <a:path w="27940" h="872489">
                <a:moveTo>
                  <a:pt x="27939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596900"/>
                </a:lnTo>
                <a:close/>
              </a:path>
              <a:path w="27940" h="872489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872489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872489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7370"/>
                </a:lnTo>
                <a:lnTo>
                  <a:pt x="13970" y="546735"/>
                </a:lnTo>
                <a:close/>
              </a:path>
              <a:path w="27940" h="872489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39" y="5461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872489">
                <a:moveTo>
                  <a:pt x="0" y="5080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509270"/>
                </a:lnTo>
                <a:lnTo>
                  <a:pt x="0" y="508000"/>
                </a:lnTo>
                <a:close/>
              </a:path>
              <a:path w="27940" h="872489">
                <a:moveTo>
                  <a:pt x="0" y="482600"/>
                </a:moveTo>
                <a:lnTo>
                  <a:pt x="0" y="508000"/>
                </a:lnTo>
                <a:lnTo>
                  <a:pt x="27939" y="5080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872489">
                <a:moveTo>
                  <a:pt x="27939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69900"/>
                </a:lnTo>
                <a:close/>
              </a:path>
              <a:path w="27940" h="872489">
                <a:moveTo>
                  <a:pt x="27939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39" y="469900"/>
                </a:lnTo>
                <a:lnTo>
                  <a:pt x="27939" y="457200"/>
                </a:lnTo>
                <a:close/>
              </a:path>
              <a:path w="27940" h="872489">
                <a:moveTo>
                  <a:pt x="0" y="368300"/>
                </a:moveTo>
                <a:lnTo>
                  <a:pt x="0" y="457200"/>
                </a:lnTo>
                <a:lnTo>
                  <a:pt x="27939" y="457200"/>
                </a:lnTo>
                <a:lnTo>
                  <a:pt x="27939" y="369570"/>
                </a:lnTo>
                <a:lnTo>
                  <a:pt x="0" y="368300"/>
                </a:lnTo>
                <a:close/>
              </a:path>
              <a:path w="27940" h="872489">
                <a:moveTo>
                  <a:pt x="27939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39" y="368300"/>
                </a:lnTo>
                <a:lnTo>
                  <a:pt x="27939" y="342900"/>
                </a:lnTo>
                <a:close/>
              </a:path>
              <a:path w="27940" h="872489">
                <a:moveTo>
                  <a:pt x="27939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39" y="342900"/>
                </a:lnTo>
                <a:lnTo>
                  <a:pt x="27939" y="292100"/>
                </a:lnTo>
                <a:close/>
              </a:path>
              <a:path w="27940" h="872489">
                <a:moveTo>
                  <a:pt x="27939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54000"/>
                </a:lnTo>
                <a:close/>
              </a:path>
              <a:path w="27940" h="872489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872489">
                <a:moveTo>
                  <a:pt x="27939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165100"/>
                </a:lnTo>
                <a:close/>
              </a:path>
              <a:path w="27940" h="872489">
                <a:moveTo>
                  <a:pt x="27939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872489">
                <a:moveTo>
                  <a:pt x="27939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114300"/>
                </a:lnTo>
                <a:close/>
              </a:path>
              <a:path w="27940" h="872489">
                <a:moveTo>
                  <a:pt x="27939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63500"/>
                </a:lnTo>
                <a:close/>
              </a:path>
              <a:path w="27940" h="872489">
                <a:moveTo>
                  <a:pt x="1270" y="0"/>
                </a:moveTo>
                <a:lnTo>
                  <a:pt x="0" y="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7940" h="872489">
                <a:moveTo>
                  <a:pt x="2793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74700"/>
                </a:lnTo>
                <a:close/>
              </a:path>
              <a:path w="27940" h="872489">
                <a:moveTo>
                  <a:pt x="27939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87400"/>
                </a:lnTo>
                <a:close/>
              </a:path>
              <a:path w="27940" h="872489">
                <a:moveTo>
                  <a:pt x="27939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7939" y="819150"/>
                </a:lnTo>
                <a:lnTo>
                  <a:pt x="27939" y="806450"/>
                </a:lnTo>
                <a:close/>
              </a:path>
              <a:path w="27940" h="872489">
                <a:moveTo>
                  <a:pt x="27939" y="819150"/>
                </a:moveTo>
                <a:lnTo>
                  <a:pt x="0" y="819150"/>
                </a:lnTo>
                <a:lnTo>
                  <a:pt x="0" y="830580"/>
                </a:lnTo>
                <a:lnTo>
                  <a:pt x="1270" y="830580"/>
                </a:lnTo>
                <a:lnTo>
                  <a:pt x="1270" y="831850"/>
                </a:lnTo>
                <a:lnTo>
                  <a:pt x="27939" y="831850"/>
                </a:lnTo>
                <a:lnTo>
                  <a:pt x="27939" y="819150"/>
                </a:lnTo>
                <a:close/>
              </a:path>
              <a:path w="27940" h="872489">
                <a:moveTo>
                  <a:pt x="27939" y="831850"/>
                </a:moveTo>
                <a:lnTo>
                  <a:pt x="1270" y="831850"/>
                </a:lnTo>
                <a:lnTo>
                  <a:pt x="1270" y="833120"/>
                </a:lnTo>
                <a:lnTo>
                  <a:pt x="2539" y="833120"/>
                </a:lnTo>
                <a:lnTo>
                  <a:pt x="2539" y="834390"/>
                </a:lnTo>
                <a:lnTo>
                  <a:pt x="3809" y="834390"/>
                </a:lnTo>
                <a:lnTo>
                  <a:pt x="3809" y="836930"/>
                </a:lnTo>
                <a:lnTo>
                  <a:pt x="5079" y="836930"/>
                </a:lnTo>
                <a:lnTo>
                  <a:pt x="5079" y="838200"/>
                </a:lnTo>
                <a:lnTo>
                  <a:pt x="27939" y="838200"/>
                </a:lnTo>
                <a:lnTo>
                  <a:pt x="27939" y="831850"/>
                </a:lnTo>
                <a:close/>
              </a:path>
              <a:path w="27940" h="872489">
                <a:moveTo>
                  <a:pt x="27939" y="838200"/>
                </a:moveTo>
                <a:lnTo>
                  <a:pt x="6350" y="838200"/>
                </a:lnTo>
                <a:lnTo>
                  <a:pt x="6350" y="840740"/>
                </a:lnTo>
                <a:lnTo>
                  <a:pt x="7620" y="840740"/>
                </a:lnTo>
                <a:lnTo>
                  <a:pt x="7620" y="843280"/>
                </a:lnTo>
                <a:lnTo>
                  <a:pt x="8889" y="843280"/>
                </a:lnTo>
                <a:lnTo>
                  <a:pt x="8889" y="844550"/>
                </a:lnTo>
                <a:lnTo>
                  <a:pt x="10159" y="844550"/>
                </a:lnTo>
                <a:lnTo>
                  <a:pt x="10159" y="847090"/>
                </a:lnTo>
                <a:lnTo>
                  <a:pt x="11429" y="847090"/>
                </a:lnTo>
                <a:lnTo>
                  <a:pt x="11429" y="848360"/>
                </a:lnTo>
                <a:lnTo>
                  <a:pt x="12700" y="848360"/>
                </a:lnTo>
                <a:lnTo>
                  <a:pt x="12700" y="850900"/>
                </a:lnTo>
                <a:lnTo>
                  <a:pt x="13970" y="850900"/>
                </a:lnTo>
                <a:lnTo>
                  <a:pt x="13970" y="853440"/>
                </a:lnTo>
                <a:lnTo>
                  <a:pt x="15239" y="853440"/>
                </a:lnTo>
                <a:lnTo>
                  <a:pt x="15239" y="854710"/>
                </a:lnTo>
                <a:lnTo>
                  <a:pt x="16509" y="854710"/>
                </a:lnTo>
                <a:lnTo>
                  <a:pt x="16509" y="857250"/>
                </a:lnTo>
                <a:lnTo>
                  <a:pt x="27939" y="857250"/>
                </a:lnTo>
                <a:lnTo>
                  <a:pt x="27939" y="838200"/>
                </a:lnTo>
                <a:close/>
              </a:path>
              <a:path w="27940" h="872489">
                <a:moveTo>
                  <a:pt x="27939" y="857250"/>
                </a:moveTo>
                <a:lnTo>
                  <a:pt x="17779" y="857250"/>
                </a:lnTo>
                <a:lnTo>
                  <a:pt x="17779" y="858520"/>
                </a:lnTo>
                <a:lnTo>
                  <a:pt x="19050" y="858520"/>
                </a:lnTo>
                <a:lnTo>
                  <a:pt x="19050" y="861060"/>
                </a:lnTo>
                <a:lnTo>
                  <a:pt x="20320" y="861060"/>
                </a:lnTo>
                <a:lnTo>
                  <a:pt x="20320" y="863600"/>
                </a:lnTo>
                <a:lnTo>
                  <a:pt x="27939" y="863600"/>
                </a:lnTo>
                <a:lnTo>
                  <a:pt x="27939" y="857250"/>
                </a:lnTo>
                <a:close/>
              </a:path>
              <a:path w="27940" h="872489">
                <a:moveTo>
                  <a:pt x="27939" y="863600"/>
                </a:moveTo>
                <a:lnTo>
                  <a:pt x="21589" y="863600"/>
                </a:lnTo>
                <a:lnTo>
                  <a:pt x="21589" y="864870"/>
                </a:lnTo>
                <a:lnTo>
                  <a:pt x="22859" y="864870"/>
                </a:lnTo>
                <a:lnTo>
                  <a:pt x="22859" y="867410"/>
                </a:lnTo>
                <a:lnTo>
                  <a:pt x="24129" y="867410"/>
                </a:lnTo>
                <a:lnTo>
                  <a:pt x="24129" y="868680"/>
                </a:lnTo>
                <a:lnTo>
                  <a:pt x="25400" y="868680"/>
                </a:lnTo>
                <a:lnTo>
                  <a:pt x="25400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872489">
                <a:moveTo>
                  <a:pt x="27939" y="869950"/>
                </a:moveTo>
                <a:lnTo>
                  <a:pt x="25400" y="869950"/>
                </a:lnTo>
                <a:lnTo>
                  <a:pt x="25400" y="871220"/>
                </a:lnTo>
                <a:lnTo>
                  <a:pt x="26670" y="871220"/>
                </a:lnTo>
                <a:lnTo>
                  <a:pt x="26670" y="872490"/>
                </a:lnTo>
                <a:lnTo>
                  <a:pt x="27939" y="872490"/>
                </a:lnTo>
                <a:lnTo>
                  <a:pt x="27939" y="869950"/>
                </a:lnTo>
                <a:close/>
              </a:path>
            </a:pathLst>
          </a:custGeom>
          <a:solidFill>
            <a:srgbClr val="2448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7465059" y="2860039"/>
            <a:ext cx="26670" cy="890269"/>
          </a:xfrm>
          <a:custGeom>
            <a:avLst/>
            <a:gdLst/>
            <a:ahLst/>
            <a:cxnLst/>
            <a:rect l="l" t="t" r="r" b="b"/>
            <a:pathLst>
              <a:path w="26670" h="890270">
                <a:moveTo>
                  <a:pt x="26670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890270">
                <a:moveTo>
                  <a:pt x="0" y="698500"/>
                </a:moveTo>
                <a:lnTo>
                  <a:pt x="0" y="736600"/>
                </a:lnTo>
                <a:lnTo>
                  <a:pt x="26670" y="736600"/>
                </a:lnTo>
                <a:lnTo>
                  <a:pt x="26670" y="699770"/>
                </a:lnTo>
                <a:lnTo>
                  <a:pt x="0" y="698500"/>
                </a:lnTo>
                <a:close/>
              </a:path>
              <a:path w="26670" h="890270">
                <a:moveTo>
                  <a:pt x="26670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6670" y="699770"/>
                </a:lnTo>
                <a:lnTo>
                  <a:pt x="26670" y="647700"/>
                </a:lnTo>
                <a:close/>
              </a:path>
              <a:path w="26670" h="890270">
                <a:moveTo>
                  <a:pt x="26670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90270">
                <a:moveTo>
                  <a:pt x="26670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89027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9027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890270">
                <a:moveTo>
                  <a:pt x="13334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13334" y="521335"/>
                </a:lnTo>
                <a:close/>
              </a:path>
              <a:path w="26670" h="890270">
                <a:moveTo>
                  <a:pt x="0" y="495300"/>
                </a:moveTo>
                <a:lnTo>
                  <a:pt x="0" y="520700"/>
                </a:lnTo>
                <a:lnTo>
                  <a:pt x="13334" y="521335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90270">
                <a:moveTo>
                  <a:pt x="0" y="4826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890270">
                <a:moveTo>
                  <a:pt x="0" y="4572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890270">
                <a:moveTo>
                  <a:pt x="2667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90270">
                <a:moveTo>
                  <a:pt x="26670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890270">
                <a:moveTo>
                  <a:pt x="0" y="3429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344170"/>
                </a:lnTo>
                <a:lnTo>
                  <a:pt x="0" y="342900"/>
                </a:lnTo>
                <a:close/>
              </a:path>
              <a:path w="26670" h="890270">
                <a:moveTo>
                  <a:pt x="26670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17500"/>
                </a:lnTo>
                <a:close/>
              </a:path>
              <a:path w="26670" h="890270">
                <a:moveTo>
                  <a:pt x="26670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6670" y="317500"/>
                </a:lnTo>
                <a:lnTo>
                  <a:pt x="26670" y="266700"/>
                </a:lnTo>
                <a:close/>
              </a:path>
              <a:path w="26670" h="89027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89027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890270">
                <a:moveTo>
                  <a:pt x="26670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39700"/>
                </a:lnTo>
                <a:close/>
              </a:path>
              <a:path w="26670" h="890270">
                <a:moveTo>
                  <a:pt x="2667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890270">
                <a:moveTo>
                  <a:pt x="26670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88900"/>
                </a:lnTo>
                <a:close/>
              </a:path>
              <a:path w="26670" h="890270">
                <a:moveTo>
                  <a:pt x="26670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38100"/>
                </a:lnTo>
                <a:close/>
              </a:path>
              <a:path w="26670" h="890270">
                <a:moveTo>
                  <a:pt x="15240" y="0"/>
                </a:moveTo>
                <a:lnTo>
                  <a:pt x="0" y="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6670" h="89027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90270">
                <a:moveTo>
                  <a:pt x="26670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2000"/>
                </a:lnTo>
                <a:close/>
              </a:path>
              <a:path w="26670" h="89027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890270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90270">
                <a:moveTo>
                  <a:pt x="26670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06450"/>
                </a:lnTo>
                <a:close/>
              </a:path>
              <a:path w="26670" h="890270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890270">
                <a:moveTo>
                  <a:pt x="2667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1270" y="849630"/>
                </a:lnTo>
                <a:lnTo>
                  <a:pt x="127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90270">
                <a:moveTo>
                  <a:pt x="26670" y="850900"/>
                </a:moveTo>
                <a:lnTo>
                  <a:pt x="1270" y="850900"/>
                </a:lnTo>
                <a:lnTo>
                  <a:pt x="1270" y="852170"/>
                </a:lnTo>
                <a:lnTo>
                  <a:pt x="2540" y="852170"/>
                </a:lnTo>
                <a:lnTo>
                  <a:pt x="2540" y="853440"/>
                </a:lnTo>
                <a:lnTo>
                  <a:pt x="3810" y="853440"/>
                </a:lnTo>
                <a:lnTo>
                  <a:pt x="3810" y="855980"/>
                </a:lnTo>
                <a:lnTo>
                  <a:pt x="5080" y="855980"/>
                </a:lnTo>
                <a:lnTo>
                  <a:pt x="508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90270">
                <a:moveTo>
                  <a:pt x="26670" y="857250"/>
                </a:moveTo>
                <a:lnTo>
                  <a:pt x="6350" y="857250"/>
                </a:lnTo>
                <a:lnTo>
                  <a:pt x="6350" y="859790"/>
                </a:lnTo>
                <a:lnTo>
                  <a:pt x="7620" y="859790"/>
                </a:lnTo>
                <a:lnTo>
                  <a:pt x="7620" y="862330"/>
                </a:lnTo>
                <a:lnTo>
                  <a:pt x="8890" y="862330"/>
                </a:lnTo>
                <a:lnTo>
                  <a:pt x="889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90270">
                <a:moveTo>
                  <a:pt x="26670" y="863600"/>
                </a:moveTo>
                <a:lnTo>
                  <a:pt x="10160" y="863600"/>
                </a:lnTo>
                <a:lnTo>
                  <a:pt x="10160" y="866140"/>
                </a:lnTo>
                <a:lnTo>
                  <a:pt x="11430" y="866140"/>
                </a:lnTo>
                <a:lnTo>
                  <a:pt x="11430" y="867410"/>
                </a:lnTo>
                <a:lnTo>
                  <a:pt x="12700" y="867410"/>
                </a:lnTo>
                <a:lnTo>
                  <a:pt x="1270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90270">
                <a:moveTo>
                  <a:pt x="26670" y="869950"/>
                </a:moveTo>
                <a:lnTo>
                  <a:pt x="13970" y="869950"/>
                </a:lnTo>
                <a:lnTo>
                  <a:pt x="13970" y="872490"/>
                </a:lnTo>
                <a:lnTo>
                  <a:pt x="15240" y="872490"/>
                </a:lnTo>
                <a:lnTo>
                  <a:pt x="15240" y="873760"/>
                </a:lnTo>
                <a:lnTo>
                  <a:pt x="16510" y="873760"/>
                </a:lnTo>
                <a:lnTo>
                  <a:pt x="1651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90270">
                <a:moveTo>
                  <a:pt x="26670" y="876300"/>
                </a:moveTo>
                <a:lnTo>
                  <a:pt x="17780" y="876300"/>
                </a:lnTo>
                <a:lnTo>
                  <a:pt x="17780" y="877570"/>
                </a:lnTo>
                <a:lnTo>
                  <a:pt x="19050" y="877570"/>
                </a:lnTo>
                <a:lnTo>
                  <a:pt x="19050" y="880110"/>
                </a:lnTo>
                <a:lnTo>
                  <a:pt x="20320" y="880110"/>
                </a:lnTo>
                <a:lnTo>
                  <a:pt x="20320" y="882650"/>
                </a:lnTo>
                <a:lnTo>
                  <a:pt x="26670" y="882650"/>
                </a:lnTo>
                <a:lnTo>
                  <a:pt x="26670" y="876300"/>
                </a:lnTo>
                <a:close/>
              </a:path>
              <a:path w="26670" h="890270">
                <a:moveTo>
                  <a:pt x="26670" y="882650"/>
                </a:moveTo>
                <a:lnTo>
                  <a:pt x="21590" y="882650"/>
                </a:lnTo>
                <a:lnTo>
                  <a:pt x="21590" y="883920"/>
                </a:lnTo>
                <a:lnTo>
                  <a:pt x="22860" y="883920"/>
                </a:lnTo>
                <a:lnTo>
                  <a:pt x="22860" y="886460"/>
                </a:lnTo>
                <a:lnTo>
                  <a:pt x="24130" y="886460"/>
                </a:lnTo>
                <a:lnTo>
                  <a:pt x="24130" y="887730"/>
                </a:lnTo>
                <a:lnTo>
                  <a:pt x="25400" y="887730"/>
                </a:lnTo>
                <a:lnTo>
                  <a:pt x="25400" y="890270"/>
                </a:lnTo>
                <a:lnTo>
                  <a:pt x="26670" y="890270"/>
                </a:lnTo>
                <a:lnTo>
                  <a:pt x="26670" y="882650"/>
                </a:lnTo>
                <a:close/>
              </a:path>
            </a:pathLst>
          </a:custGeom>
          <a:solidFill>
            <a:srgbClr val="2447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491730" y="2872739"/>
            <a:ext cx="27940" cy="922019"/>
          </a:xfrm>
          <a:custGeom>
            <a:avLst/>
            <a:gdLst/>
            <a:ahLst/>
            <a:cxnLst/>
            <a:rect l="l" t="t" r="r" b="b"/>
            <a:pathLst>
              <a:path w="27940" h="922020">
                <a:moveTo>
                  <a:pt x="27940" y="723900"/>
                </a:moveTo>
                <a:lnTo>
                  <a:pt x="0" y="72517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3900"/>
                </a:lnTo>
                <a:close/>
              </a:path>
              <a:path w="27940" h="922020">
                <a:moveTo>
                  <a:pt x="0" y="685800"/>
                </a:moveTo>
                <a:lnTo>
                  <a:pt x="0" y="723900"/>
                </a:lnTo>
                <a:lnTo>
                  <a:pt x="27940" y="723900"/>
                </a:lnTo>
                <a:lnTo>
                  <a:pt x="27940" y="687070"/>
                </a:lnTo>
                <a:lnTo>
                  <a:pt x="0" y="685800"/>
                </a:lnTo>
                <a:close/>
              </a:path>
              <a:path w="27940" h="922020">
                <a:moveTo>
                  <a:pt x="27940" y="635000"/>
                </a:moveTo>
                <a:lnTo>
                  <a:pt x="0" y="636270"/>
                </a:lnTo>
                <a:lnTo>
                  <a:pt x="0" y="685800"/>
                </a:lnTo>
                <a:lnTo>
                  <a:pt x="27940" y="687070"/>
                </a:lnTo>
                <a:lnTo>
                  <a:pt x="27940" y="635000"/>
                </a:lnTo>
                <a:close/>
              </a:path>
              <a:path w="27940" h="922020">
                <a:moveTo>
                  <a:pt x="27940" y="596900"/>
                </a:moveTo>
                <a:lnTo>
                  <a:pt x="0" y="598170"/>
                </a:lnTo>
                <a:lnTo>
                  <a:pt x="0" y="63627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922020">
                <a:moveTo>
                  <a:pt x="27940" y="558800"/>
                </a:moveTo>
                <a:lnTo>
                  <a:pt x="0" y="5600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58800"/>
                </a:lnTo>
                <a:close/>
              </a:path>
              <a:path w="27940" h="922020">
                <a:moveTo>
                  <a:pt x="0" y="533400"/>
                </a:moveTo>
                <a:lnTo>
                  <a:pt x="0" y="558800"/>
                </a:lnTo>
                <a:lnTo>
                  <a:pt x="27940" y="5588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922020">
                <a:moveTo>
                  <a:pt x="27940" y="520700"/>
                </a:moveTo>
                <a:lnTo>
                  <a:pt x="0" y="5219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922020">
                <a:moveTo>
                  <a:pt x="13970" y="508635"/>
                </a:moveTo>
                <a:lnTo>
                  <a:pt x="0" y="5092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13970" y="508635"/>
                </a:lnTo>
                <a:close/>
              </a:path>
              <a:path w="27940" h="922020">
                <a:moveTo>
                  <a:pt x="0" y="482600"/>
                </a:moveTo>
                <a:lnTo>
                  <a:pt x="0" y="508000"/>
                </a:lnTo>
                <a:lnTo>
                  <a:pt x="13970" y="508635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922020">
                <a:moveTo>
                  <a:pt x="0" y="4699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922020">
                <a:moveTo>
                  <a:pt x="0" y="444500"/>
                </a:moveTo>
                <a:lnTo>
                  <a:pt x="0" y="469900"/>
                </a:lnTo>
                <a:lnTo>
                  <a:pt x="27940" y="469900"/>
                </a:lnTo>
                <a:lnTo>
                  <a:pt x="27940" y="445770"/>
                </a:lnTo>
                <a:lnTo>
                  <a:pt x="0" y="444500"/>
                </a:lnTo>
                <a:close/>
              </a:path>
              <a:path w="27940" h="922020">
                <a:moveTo>
                  <a:pt x="2794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1800"/>
                </a:lnTo>
                <a:close/>
              </a:path>
              <a:path w="27940" h="922020">
                <a:moveTo>
                  <a:pt x="27940" y="419100"/>
                </a:moveTo>
                <a:lnTo>
                  <a:pt x="0" y="420370"/>
                </a:lnTo>
                <a:lnTo>
                  <a:pt x="0" y="43307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922020">
                <a:moveTo>
                  <a:pt x="0" y="3302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331470"/>
                </a:lnTo>
                <a:lnTo>
                  <a:pt x="0" y="330200"/>
                </a:lnTo>
                <a:close/>
              </a:path>
              <a:path w="27940" h="922020">
                <a:moveTo>
                  <a:pt x="27940" y="304800"/>
                </a:moveTo>
                <a:lnTo>
                  <a:pt x="0" y="306070"/>
                </a:lnTo>
                <a:lnTo>
                  <a:pt x="0" y="330200"/>
                </a:lnTo>
                <a:lnTo>
                  <a:pt x="27940" y="330200"/>
                </a:lnTo>
                <a:lnTo>
                  <a:pt x="27940" y="304800"/>
                </a:lnTo>
                <a:close/>
              </a:path>
              <a:path w="27940" h="922020">
                <a:moveTo>
                  <a:pt x="27940" y="254000"/>
                </a:moveTo>
                <a:lnTo>
                  <a:pt x="0" y="255270"/>
                </a:lnTo>
                <a:lnTo>
                  <a:pt x="0" y="306070"/>
                </a:lnTo>
                <a:lnTo>
                  <a:pt x="27940" y="304800"/>
                </a:lnTo>
                <a:lnTo>
                  <a:pt x="27940" y="254000"/>
                </a:lnTo>
                <a:close/>
              </a:path>
              <a:path w="27940" h="922020">
                <a:moveTo>
                  <a:pt x="27940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15900"/>
                </a:lnTo>
                <a:close/>
              </a:path>
              <a:path w="27940" h="922020">
                <a:moveTo>
                  <a:pt x="27940" y="203200"/>
                </a:moveTo>
                <a:lnTo>
                  <a:pt x="0" y="2044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922020">
                <a:moveTo>
                  <a:pt x="27940" y="127000"/>
                </a:moveTo>
                <a:lnTo>
                  <a:pt x="0" y="12827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27000"/>
                </a:lnTo>
                <a:close/>
              </a:path>
              <a:path w="27940" h="922020">
                <a:moveTo>
                  <a:pt x="2794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922020">
                <a:moveTo>
                  <a:pt x="27940" y="76200"/>
                </a:moveTo>
                <a:lnTo>
                  <a:pt x="0" y="774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76200"/>
                </a:lnTo>
                <a:close/>
              </a:path>
              <a:path w="27940" h="922020">
                <a:moveTo>
                  <a:pt x="27940" y="25400"/>
                </a:moveTo>
                <a:lnTo>
                  <a:pt x="0" y="26670"/>
                </a:lnTo>
                <a:lnTo>
                  <a:pt x="0" y="76200"/>
                </a:lnTo>
                <a:lnTo>
                  <a:pt x="27940" y="76200"/>
                </a:lnTo>
                <a:lnTo>
                  <a:pt x="27940" y="25400"/>
                </a:lnTo>
                <a:close/>
              </a:path>
              <a:path w="27940" h="922020">
                <a:moveTo>
                  <a:pt x="10159" y="0"/>
                </a:moveTo>
                <a:lnTo>
                  <a:pt x="0" y="0"/>
                </a:lnTo>
                <a:lnTo>
                  <a:pt x="0" y="25400"/>
                </a:lnTo>
                <a:lnTo>
                  <a:pt x="27940" y="25400"/>
                </a:lnTo>
                <a:lnTo>
                  <a:pt x="2794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7940" h="922020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922020">
                <a:moveTo>
                  <a:pt x="27940" y="749300"/>
                </a:moveTo>
                <a:lnTo>
                  <a:pt x="0" y="7493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49300"/>
                </a:lnTo>
                <a:close/>
              </a:path>
              <a:path w="27940" h="922020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922020">
                <a:moveTo>
                  <a:pt x="2794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40" y="793750"/>
                </a:lnTo>
                <a:lnTo>
                  <a:pt x="27940" y="781050"/>
                </a:lnTo>
                <a:close/>
              </a:path>
              <a:path w="27940" h="922020">
                <a:moveTo>
                  <a:pt x="27940" y="793750"/>
                </a:moveTo>
                <a:lnTo>
                  <a:pt x="0" y="79375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3750"/>
                </a:lnTo>
                <a:close/>
              </a:path>
              <a:path w="27940" h="922020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922020">
                <a:moveTo>
                  <a:pt x="27940" y="831850"/>
                </a:moveTo>
                <a:lnTo>
                  <a:pt x="0" y="8318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31850"/>
                </a:lnTo>
                <a:close/>
              </a:path>
              <a:path w="27940" h="922020">
                <a:moveTo>
                  <a:pt x="27940" y="844550"/>
                </a:moveTo>
                <a:lnTo>
                  <a:pt x="0" y="84455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4550"/>
                </a:lnTo>
                <a:close/>
              </a:path>
              <a:path w="27940" h="922020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922020">
                <a:moveTo>
                  <a:pt x="27940" y="863600"/>
                </a:moveTo>
                <a:lnTo>
                  <a:pt x="0" y="863600"/>
                </a:lnTo>
                <a:lnTo>
                  <a:pt x="0" y="878840"/>
                </a:lnTo>
                <a:lnTo>
                  <a:pt x="1270" y="878840"/>
                </a:lnTo>
                <a:lnTo>
                  <a:pt x="1270" y="881380"/>
                </a:lnTo>
                <a:lnTo>
                  <a:pt x="2540" y="881380"/>
                </a:lnTo>
                <a:lnTo>
                  <a:pt x="2540" y="883920"/>
                </a:lnTo>
                <a:lnTo>
                  <a:pt x="3810" y="883920"/>
                </a:lnTo>
                <a:lnTo>
                  <a:pt x="3810" y="885190"/>
                </a:lnTo>
                <a:lnTo>
                  <a:pt x="5079" y="885190"/>
                </a:lnTo>
                <a:lnTo>
                  <a:pt x="5079" y="887730"/>
                </a:lnTo>
                <a:lnTo>
                  <a:pt x="6350" y="887730"/>
                </a:lnTo>
                <a:lnTo>
                  <a:pt x="6350" y="889000"/>
                </a:lnTo>
                <a:lnTo>
                  <a:pt x="27940" y="889000"/>
                </a:lnTo>
                <a:lnTo>
                  <a:pt x="27940" y="863600"/>
                </a:lnTo>
                <a:close/>
              </a:path>
              <a:path w="27940" h="922020">
                <a:moveTo>
                  <a:pt x="27940" y="889000"/>
                </a:moveTo>
                <a:lnTo>
                  <a:pt x="7620" y="889000"/>
                </a:lnTo>
                <a:lnTo>
                  <a:pt x="7620" y="891540"/>
                </a:lnTo>
                <a:lnTo>
                  <a:pt x="8890" y="891540"/>
                </a:lnTo>
                <a:lnTo>
                  <a:pt x="8890" y="894080"/>
                </a:lnTo>
                <a:lnTo>
                  <a:pt x="10160" y="894080"/>
                </a:lnTo>
                <a:lnTo>
                  <a:pt x="10160" y="895350"/>
                </a:lnTo>
                <a:lnTo>
                  <a:pt x="27940" y="895350"/>
                </a:lnTo>
                <a:lnTo>
                  <a:pt x="27940" y="889000"/>
                </a:lnTo>
                <a:close/>
              </a:path>
              <a:path w="27940" h="922020">
                <a:moveTo>
                  <a:pt x="27940" y="895350"/>
                </a:moveTo>
                <a:lnTo>
                  <a:pt x="11429" y="895350"/>
                </a:lnTo>
                <a:lnTo>
                  <a:pt x="11429" y="897890"/>
                </a:lnTo>
                <a:lnTo>
                  <a:pt x="12700" y="897890"/>
                </a:lnTo>
                <a:lnTo>
                  <a:pt x="12700" y="899160"/>
                </a:lnTo>
                <a:lnTo>
                  <a:pt x="13970" y="899160"/>
                </a:lnTo>
                <a:lnTo>
                  <a:pt x="13970" y="901700"/>
                </a:lnTo>
                <a:lnTo>
                  <a:pt x="27940" y="901700"/>
                </a:lnTo>
                <a:lnTo>
                  <a:pt x="27940" y="895350"/>
                </a:lnTo>
                <a:close/>
              </a:path>
              <a:path w="27940" h="922020">
                <a:moveTo>
                  <a:pt x="27940" y="901700"/>
                </a:moveTo>
                <a:lnTo>
                  <a:pt x="15240" y="901700"/>
                </a:lnTo>
                <a:lnTo>
                  <a:pt x="15240" y="904240"/>
                </a:lnTo>
                <a:lnTo>
                  <a:pt x="16510" y="904240"/>
                </a:lnTo>
                <a:lnTo>
                  <a:pt x="16510" y="905510"/>
                </a:lnTo>
                <a:lnTo>
                  <a:pt x="17779" y="905510"/>
                </a:lnTo>
                <a:lnTo>
                  <a:pt x="17779" y="908050"/>
                </a:lnTo>
                <a:lnTo>
                  <a:pt x="19050" y="908050"/>
                </a:lnTo>
                <a:lnTo>
                  <a:pt x="19050" y="909320"/>
                </a:lnTo>
                <a:lnTo>
                  <a:pt x="20320" y="909320"/>
                </a:lnTo>
                <a:lnTo>
                  <a:pt x="20320" y="911860"/>
                </a:lnTo>
                <a:lnTo>
                  <a:pt x="21590" y="911860"/>
                </a:lnTo>
                <a:lnTo>
                  <a:pt x="21590" y="913130"/>
                </a:lnTo>
                <a:lnTo>
                  <a:pt x="22860" y="913130"/>
                </a:lnTo>
                <a:lnTo>
                  <a:pt x="22860" y="915670"/>
                </a:lnTo>
                <a:lnTo>
                  <a:pt x="24129" y="915670"/>
                </a:lnTo>
                <a:lnTo>
                  <a:pt x="24129" y="918210"/>
                </a:lnTo>
                <a:lnTo>
                  <a:pt x="25400" y="918210"/>
                </a:lnTo>
                <a:lnTo>
                  <a:pt x="25400" y="919480"/>
                </a:lnTo>
                <a:lnTo>
                  <a:pt x="26670" y="919480"/>
                </a:lnTo>
                <a:lnTo>
                  <a:pt x="26670" y="920750"/>
                </a:lnTo>
                <a:lnTo>
                  <a:pt x="27940" y="920750"/>
                </a:lnTo>
                <a:lnTo>
                  <a:pt x="27940" y="901700"/>
                </a:lnTo>
                <a:close/>
              </a:path>
              <a:path w="27940" h="922020">
                <a:moveTo>
                  <a:pt x="27940" y="920750"/>
                </a:moveTo>
                <a:lnTo>
                  <a:pt x="26670" y="920750"/>
                </a:lnTo>
                <a:lnTo>
                  <a:pt x="26670" y="922020"/>
                </a:lnTo>
                <a:lnTo>
                  <a:pt x="27940" y="922020"/>
                </a:lnTo>
                <a:lnTo>
                  <a:pt x="27940" y="92075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519669" y="2885439"/>
            <a:ext cx="26670" cy="951230"/>
          </a:xfrm>
          <a:custGeom>
            <a:avLst/>
            <a:gdLst/>
            <a:ahLst/>
            <a:cxnLst/>
            <a:rect l="l" t="t" r="r" b="b"/>
            <a:pathLst>
              <a:path w="26670" h="951229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1229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51229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51229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51229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51229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51229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51229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51229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51229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1229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51229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51229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1229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51229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51229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51229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51229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51229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51229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51229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51229">
                <a:moveTo>
                  <a:pt x="22860" y="12700"/>
                </a:moveTo>
                <a:lnTo>
                  <a:pt x="253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close/>
              </a:path>
              <a:path w="26670" h="951229">
                <a:moveTo>
                  <a:pt x="2539" y="0"/>
                </a:moveTo>
                <a:lnTo>
                  <a:pt x="0" y="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  <a:path w="26670" h="951229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51229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5122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122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51229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51229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51229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51229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5122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51229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51229">
                <a:moveTo>
                  <a:pt x="26670" y="876300"/>
                </a:moveTo>
                <a:lnTo>
                  <a:pt x="0" y="876300"/>
                </a:lnTo>
                <a:lnTo>
                  <a:pt x="0" y="910590"/>
                </a:lnTo>
                <a:lnTo>
                  <a:pt x="1270" y="910590"/>
                </a:lnTo>
                <a:lnTo>
                  <a:pt x="1270" y="913130"/>
                </a:lnTo>
                <a:lnTo>
                  <a:pt x="2539" y="913130"/>
                </a:lnTo>
                <a:lnTo>
                  <a:pt x="2539" y="915670"/>
                </a:lnTo>
                <a:lnTo>
                  <a:pt x="3809" y="915670"/>
                </a:lnTo>
                <a:lnTo>
                  <a:pt x="3809" y="916940"/>
                </a:lnTo>
                <a:lnTo>
                  <a:pt x="5079" y="916940"/>
                </a:lnTo>
                <a:lnTo>
                  <a:pt x="5079" y="919480"/>
                </a:lnTo>
                <a:lnTo>
                  <a:pt x="6350" y="919480"/>
                </a:lnTo>
                <a:lnTo>
                  <a:pt x="6350" y="920750"/>
                </a:lnTo>
                <a:lnTo>
                  <a:pt x="26670" y="920750"/>
                </a:lnTo>
                <a:lnTo>
                  <a:pt x="26670" y="876300"/>
                </a:lnTo>
                <a:close/>
              </a:path>
              <a:path w="26670" h="951229">
                <a:moveTo>
                  <a:pt x="26670" y="920750"/>
                </a:moveTo>
                <a:lnTo>
                  <a:pt x="7620" y="920750"/>
                </a:lnTo>
                <a:lnTo>
                  <a:pt x="7620" y="923290"/>
                </a:lnTo>
                <a:lnTo>
                  <a:pt x="8889" y="923290"/>
                </a:lnTo>
                <a:lnTo>
                  <a:pt x="8889" y="925830"/>
                </a:lnTo>
                <a:lnTo>
                  <a:pt x="10159" y="925830"/>
                </a:lnTo>
                <a:lnTo>
                  <a:pt x="10159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  <a:path w="26670" h="951229">
                <a:moveTo>
                  <a:pt x="26670" y="927100"/>
                </a:moveTo>
                <a:lnTo>
                  <a:pt x="11429" y="927100"/>
                </a:lnTo>
                <a:lnTo>
                  <a:pt x="11429" y="929640"/>
                </a:lnTo>
                <a:lnTo>
                  <a:pt x="12700" y="929640"/>
                </a:lnTo>
                <a:lnTo>
                  <a:pt x="12700" y="930910"/>
                </a:lnTo>
                <a:lnTo>
                  <a:pt x="13970" y="930910"/>
                </a:lnTo>
                <a:lnTo>
                  <a:pt x="13970" y="933450"/>
                </a:lnTo>
                <a:lnTo>
                  <a:pt x="15239" y="933450"/>
                </a:lnTo>
                <a:lnTo>
                  <a:pt x="15239" y="935990"/>
                </a:lnTo>
                <a:lnTo>
                  <a:pt x="16509" y="935990"/>
                </a:lnTo>
                <a:lnTo>
                  <a:pt x="16509" y="937260"/>
                </a:lnTo>
                <a:lnTo>
                  <a:pt x="17779" y="937260"/>
                </a:lnTo>
                <a:lnTo>
                  <a:pt x="17779" y="939800"/>
                </a:lnTo>
                <a:lnTo>
                  <a:pt x="19050" y="939800"/>
                </a:lnTo>
                <a:lnTo>
                  <a:pt x="19050" y="941070"/>
                </a:lnTo>
                <a:lnTo>
                  <a:pt x="20320" y="941070"/>
                </a:lnTo>
                <a:lnTo>
                  <a:pt x="20320" y="943610"/>
                </a:lnTo>
                <a:lnTo>
                  <a:pt x="21589" y="943610"/>
                </a:lnTo>
                <a:lnTo>
                  <a:pt x="21589" y="944880"/>
                </a:lnTo>
                <a:lnTo>
                  <a:pt x="22859" y="944880"/>
                </a:lnTo>
                <a:lnTo>
                  <a:pt x="22859" y="946150"/>
                </a:lnTo>
                <a:lnTo>
                  <a:pt x="26670" y="946150"/>
                </a:lnTo>
                <a:lnTo>
                  <a:pt x="26670" y="927100"/>
                </a:lnTo>
                <a:close/>
              </a:path>
              <a:path w="26670" h="951229">
                <a:moveTo>
                  <a:pt x="26670" y="946150"/>
                </a:moveTo>
                <a:lnTo>
                  <a:pt x="22859" y="946150"/>
                </a:lnTo>
                <a:lnTo>
                  <a:pt x="22859" y="947420"/>
                </a:lnTo>
                <a:lnTo>
                  <a:pt x="24129" y="947420"/>
                </a:lnTo>
                <a:lnTo>
                  <a:pt x="24129" y="949960"/>
                </a:lnTo>
                <a:lnTo>
                  <a:pt x="25400" y="949960"/>
                </a:lnTo>
                <a:lnTo>
                  <a:pt x="2540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</a:pathLst>
          </a:custGeom>
          <a:solidFill>
            <a:srgbClr val="2346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546340" y="2910839"/>
            <a:ext cx="27940" cy="970280"/>
          </a:xfrm>
          <a:custGeom>
            <a:avLst/>
            <a:gdLst/>
            <a:ahLst/>
            <a:cxnLst/>
            <a:rect l="l" t="t" r="r" b="b"/>
            <a:pathLst>
              <a:path w="27940" h="97027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7027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7027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7027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7027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7027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7027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70279">
                <a:moveTo>
                  <a:pt x="13969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69" y="470535"/>
                </a:lnTo>
                <a:close/>
              </a:path>
              <a:path w="27940" h="970279">
                <a:moveTo>
                  <a:pt x="0" y="444500"/>
                </a:moveTo>
                <a:lnTo>
                  <a:pt x="0" y="469900"/>
                </a:lnTo>
                <a:lnTo>
                  <a:pt x="13969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7027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7027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7027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7027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7027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7027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7027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7027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7027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7027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7027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7027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70279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970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7027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7027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7027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7027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7027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7027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7027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7027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7027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7027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70279">
                <a:moveTo>
                  <a:pt x="27939" y="920750"/>
                </a:moveTo>
                <a:lnTo>
                  <a:pt x="0" y="920750"/>
                </a:lnTo>
                <a:lnTo>
                  <a:pt x="0" y="928370"/>
                </a:lnTo>
                <a:lnTo>
                  <a:pt x="1269" y="928370"/>
                </a:lnTo>
                <a:lnTo>
                  <a:pt x="1269" y="929640"/>
                </a:lnTo>
                <a:lnTo>
                  <a:pt x="2539" y="929640"/>
                </a:lnTo>
                <a:lnTo>
                  <a:pt x="2539" y="932180"/>
                </a:lnTo>
                <a:lnTo>
                  <a:pt x="3809" y="932180"/>
                </a:lnTo>
                <a:lnTo>
                  <a:pt x="3809" y="934720"/>
                </a:lnTo>
                <a:lnTo>
                  <a:pt x="5079" y="934720"/>
                </a:lnTo>
                <a:lnTo>
                  <a:pt x="5079" y="935990"/>
                </a:lnTo>
                <a:lnTo>
                  <a:pt x="6350" y="935990"/>
                </a:lnTo>
                <a:lnTo>
                  <a:pt x="6350" y="938530"/>
                </a:lnTo>
                <a:lnTo>
                  <a:pt x="7619" y="938530"/>
                </a:lnTo>
                <a:lnTo>
                  <a:pt x="7619" y="939800"/>
                </a:lnTo>
                <a:lnTo>
                  <a:pt x="8889" y="939800"/>
                </a:lnTo>
                <a:lnTo>
                  <a:pt x="8889" y="942340"/>
                </a:lnTo>
                <a:lnTo>
                  <a:pt x="10159" y="942340"/>
                </a:lnTo>
                <a:lnTo>
                  <a:pt x="10159" y="944880"/>
                </a:lnTo>
                <a:lnTo>
                  <a:pt x="11429" y="944880"/>
                </a:lnTo>
                <a:lnTo>
                  <a:pt x="11429" y="946150"/>
                </a:lnTo>
                <a:lnTo>
                  <a:pt x="12700" y="946150"/>
                </a:lnTo>
                <a:lnTo>
                  <a:pt x="12700" y="948690"/>
                </a:lnTo>
                <a:lnTo>
                  <a:pt x="13969" y="948690"/>
                </a:lnTo>
                <a:lnTo>
                  <a:pt x="13969" y="949960"/>
                </a:lnTo>
                <a:lnTo>
                  <a:pt x="15239" y="949960"/>
                </a:lnTo>
                <a:lnTo>
                  <a:pt x="15239" y="952500"/>
                </a:lnTo>
                <a:lnTo>
                  <a:pt x="16509" y="952500"/>
                </a:lnTo>
                <a:lnTo>
                  <a:pt x="16509" y="953770"/>
                </a:lnTo>
                <a:lnTo>
                  <a:pt x="17779" y="953770"/>
                </a:lnTo>
                <a:lnTo>
                  <a:pt x="17779" y="956310"/>
                </a:lnTo>
                <a:lnTo>
                  <a:pt x="19050" y="956310"/>
                </a:lnTo>
                <a:lnTo>
                  <a:pt x="1905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70279">
                <a:moveTo>
                  <a:pt x="27939" y="958850"/>
                </a:moveTo>
                <a:lnTo>
                  <a:pt x="20319" y="958850"/>
                </a:lnTo>
                <a:lnTo>
                  <a:pt x="20319" y="960120"/>
                </a:lnTo>
                <a:lnTo>
                  <a:pt x="21589" y="960120"/>
                </a:lnTo>
                <a:lnTo>
                  <a:pt x="21589" y="962660"/>
                </a:lnTo>
                <a:lnTo>
                  <a:pt x="22859" y="962660"/>
                </a:lnTo>
                <a:lnTo>
                  <a:pt x="2285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70279">
                <a:moveTo>
                  <a:pt x="27939" y="963930"/>
                </a:moveTo>
                <a:lnTo>
                  <a:pt x="24129" y="963930"/>
                </a:lnTo>
                <a:lnTo>
                  <a:pt x="24129" y="966470"/>
                </a:lnTo>
                <a:lnTo>
                  <a:pt x="25400" y="966470"/>
                </a:lnTo>
                <a:lnTo>
                  <a:pt x="25400" y="969010"/>
                </a:lnTo>
                <a:lnTo>
                  <a:pt x="26669" y="969010"/>
                </a:lnTo>
                <a:lnTo>
                  <a:pt x="2666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574280" y="2923539"/>
            <a:ext cx="26670" cy="1000760"/>
          </a:xfrm>
          <a:custGeom>
            <a:avLst/>
            <a:gdLst/>
            <a:ahLst/>
            <a:cxnLst/>
            <a:rect l="l" t="t" r="r" b="b"/>
            <a:pathLst>
              <a:path w="26670" h="1000760">
                <a:moveTo>
                  <a:pt x="26670" y="673100"/>
                </a:moveTo>
                <a:lnTo>
                  <a:pt x="0" y="67437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0760">
                <a:moveTo>
                  <a:pt x="0" y="6350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1000760">
                <a:moveTo>
                  <a:pt x="26670" y="584200"/>
                </a:moveTo>
                <a:lnTo>
                  <a:pt x="0" y="585470"/>
                </a:lnTo>
                <a:lnTo>
                  <a:pt x="0" y="635000"/>
                </a:lnTo>
                <a:lnTo>
                  <a:pt x="26670" y="636270"/>
                </a:lnTo>
                <a:lnTo>
                  <a:pt x="26670" y="584200"/>
                </a:lnTo>
                <a:close/>
              </a:path>
              <a:path w="26670" h="1000760">
                <a:moveTo>
                  <a:pt x="26670" y="546100"/>
                </a:moveTo>
                <a:lnTo>
                  <a:pt x="0" y="5473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1000760">
                <a:moveTo>
                  <a:pt x="26670" y="508000"/>
                </a:moveTo>
                <a:lnTo>
                  <a:pt x="0" y="5092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00760">
                <a:moveTo>
                  <a:pt x="0" y="4826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1000760">
                <a:moveTo>
                  <a:pt x="2667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000760">
                <a:moveTo>
                  <a:pt x="13335" y="457835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13335" y="457835"/>
                </a:lnTo>
                <a:close/>
              </a:path>
              <a:path w="26670" h="1000760">
                <a:moveTo>
                  <a:pt x="0" y="431800"/>
                </a:moveTo>
                <a:lnTo>
                  <a:pt x="0" y="457200"/>
                </a:lnTo>
                <a:lnTo>
                  <a:pt x="13335" y="457835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1000760">
                <a:moveTo>
                  <a:pt x="0" y="4191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0760">
                <a:moveTo>
                  <a:pt x="0" y="3937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00760">
                <a:moveTo>
                  <a:pt x="26670" y="381000"/>
                </a:moveTo>
                <a:lnTo>
                  <a:pt x="0" y="3822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000760">
                <a:moveTo>
                  <a:pt x="26670" y="368300"/>
                </a:moveTo>
                <a:lnTo>
                  <a:pt x="0" y="369570"/>
                </a:lnTo>
                <a:lnTo>
                  <a:pt x="0" y="38227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0760">
                <a:moveTo>
                  <a:pt x="0" y="279400"/>
                </a:moveTo>
                <a:lnTo>
                  <a:pt x="0" y="368300"/>
                </a:lnTo>
                <a:lnTo>
                  <a:pt x="26670" y="368300"/>
                </a:lnTo>
                <a:lnTo>
                  <a:pt x="26670" y="280670"/>
                </a:lnTo>
                <a:lnTo>
                  <a:pt x="0" y="279400"/>
                </a:lnTo>
                <a:close/>
              </a:path>
              <a:path w="26670" h="1000760">
                <a:moveTo>
                  <a:pt x="26670" y="254000"/>
                </a:moveTo>
                <a:lnTo>
                  <a:pt x="0" y="2552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1000760">
                <a:moveTo>
                  <a:pt x="26670" y="203200"/>
                </a:moveTo>
                <a:lnTo>
                  <a:pt x="0" y="204470"/>
                </a:lnTo>
                <a:lnTo>
                  <a:pt x="0" y="255270"/>
                </a:lnTo>
                <a:lnTo>
                  <a:pt x="26670" y="254000"/>
                </a:lnTo>
                <a:lnTo>
                  <a:pt x="26670" y="203200"/>
                </a:lnTo>
                <a:close/>
              </a:path>
              <a:path w="26670" h="1000760">
                <a:moveTo>
                  <a:pt x="26670" y="165100"/>
                </a:moveTo>
                <a:lnTo>
                  <a:pt x="0" y="1663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65100"/>
                </a:lnTo>
                <a:close/>
              </a:path>
              <a:path w="26670" h="1000760">
                <a:moveTo>
                  <a:pt x="2667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1000760">
                <a:moveTo>
                  <a:pt x="26670" y="76200"/>
                </a:moveTo>
                <a:lnTo>
                  <a:pt x="0" y="774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76200"/>
                </a:lnTo>
                <a:close/>
              </a:path>
              <a:path w="26670" h="1000760">
                <a:moveTo>
                  <a:pt x="26670" y="63500"/>
                </a:moveTo>
                <a:lnTo>
                  <a:pt x="0" y="6477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1000760">
                <a:moveTo>
                  <a:pt x="26670" y="25400"/>
                </a:moveTo>
                <a:lnTo>
                  <a:pt x="0" y="266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close/>
              </a:path>
              <a:path w="26670" h="1000760">
                <a:moveTo>
                  <a:pt x="1016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000760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000760">
                <a:moveTo>
                  <a:pt x="26670" y="698500"/>
                </a:moveTo>
                <a:lnTo>
                  <a:pt x="0" y="6985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98500"/>
                </a:lnTo>
                <a:close/>
              </a:path>
              <a:path w="26670" h="1000760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0760">
                <a:moveTo>
                  <a:pt x="2667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0250"/>
                </a:lnTo>
                <a:close/>
              </a:path>
              <a:path w="26670" h="1000760">
                <a:moveTo>
                  <a:pt x="26670" y="742950"/>
                </a:moveTo>
                <a:lnTo>
                  <a:pt x="0" y="7429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2950"/>
                </a:lnTo>
                <a:close/>
              </a:path>
              <a:path w="26670" h="1000760">
                <a:moveTo>
                  <a:pt x="26670" y="774700"/>
                </a:moveTo>
                <a:lnTo>
                  <a:pt x="0" y="7747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4700"/>
                </a:lnTo>
                <a:close/>
              </a:path>
              <a:path w="26670" h="100076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1000760">
                <a:moveTo>
                  <a:pt x="26670" y="793750"/>
                </a:moveTo>
                <a:lnTo>
                  <a:pt x="0" y="79375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3750"/>
                </a:lnTo>
                <a:close/>
              </a:path>
              <a:path w="26670" h="100076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000760">
                <a:moveTo>
                  <a:pt x="26670" y="812800"/>
                </a:moveTo>
                <a:lnTo>
                  <a:pt x="0" y="8128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2800"/>
                </a:lnTo>
                <a:close/>
              </a:path>
              <a:path w="26670" h="1000760">
                <a:moveTo>
                  <a:pt x="26670" y="838200"/>
                </a:moveTo>
                <a:lnTo>
                  <a:pt x="0" y="8382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38200"/>
                </a:lnTo>
                <a:close/>
              </a:path>
              <a:path w="26670" h="1000760">
                <a:moveTo>
                  <a:pt x="26670" y="908050"/>
                </a:moveTo>
                <a:lnTo>
                  <a:pt x="0" y="90805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08050"/>
                </a:lnTo>
                <a:close/>
              </a:path>
              <a:path w="26670" h="1000760">
                <a:moveTo>
                  <a:pt x="26670" y="946150"/>
                </a:moveTo>
                <a:lnTo>
                  <a:pt x="0" y="9461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  <a:path w="26670" h="100076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000760">
                <a:moveTo>
                  <a:pt x="26670" y="957580"/>
                </a:moveTo>
                <a:lnTo>
                  <a:pt x="0" y="957580"/>
                </a:lnTo>
                <a:lnTo>
                  <a:pt x="0" y="960120"/>
                </a:lnTo>
                <a:lnTo>
                  <a:pt x="1270" y="960120"/>
                </a:lnTo>
                <a:lnTo>
                  <a:pt x="1270" y="961390"/>
                </a:lnTo>
                <a:lnTo>
                  <a:pt x="2540" y="961390"/>
                </a:lnTo>
                <a:lnTo>
                  <a:pt x="2540" y="963930"/>
                </a:lnTo>
                <a:lnTo>
                  <a:pt x="26670" y="963930"/>
                </a:lnTo>
                <a:lnTo>
                  <a:pt x="26670" y="957580"/>
                </a:lnTo>
                <a:close/>
              </a:path>
              <a:path w="26670" h="1000760">
                <a:moveTo>
                  <a:pt x="26670" y="963930"/>
                </a:moveTo>
                <a:lnTo>
                  <a:pt x="3810" y="963930"/>
                </a:lnTo>
                <a:lnTo>
                  <a:pt x="3810" y="966470"/>
                </a:lnTo>
                <a:lnTo>
                  <a:pt x="5079" y="966470"/>
                </a:lnTo>
                <a:lnTo>
                  <a:pt x="5079" y="967740"/>
                </a:lnTo>
                <a:lnTo>
                  <a:pt x="6350" y="967740"/>
                </a:lnTo>
                <a:lnTo>
                  <a:pt x="6350" y="970280"/>
                </a:lnTo>
                <a:lnTo>
                  <a:pt x="7620" y="970280"/>
                </a:lnTo>
                <a:lnTo>
                  <a:pt x="762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000760">
                <a:moveTo>
                  <a:pt x="26670" y="971550"/>
                </a:moveTo>
                <a:lnTo>
                  <a:pt x="8890" y="971550"/>
                </a:lnTo>
                <a:lnTo>
                  <a:pt x="8890" y="974090"/>
                </a:lnTo>
                <a:lnTo>
                  <a:pt x="10160" y="974090"/>
                </a:lnTo>
                <a:lnTo>
                  <a:pt x="10160" y="976630"/>
                </a:lnTo>
                <a:lnTo>
                  <a:pt x="11429" y="976630"/>
                </a:lnTo>
                <a:lnTo>
                  <a:pt x="11429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0760">
                <a:moveTo>
                  <a:pt x="26670" y="977900"/>
                </a:moveTo>
                <a:lnTo>
                  <a:pt x="12700" y="977900"/>
                </a:lnTo>
                <a:lnTo>
                  <a:pt x="12700" y="980440"/>
                </a:lnTo>
                <a:lnTo>
                  <a:pt x="13970" y="980440"/>
                </a:lnTo>
                <a:lnTo>
                  <a:pt x="13970" y="981710"/>
                </a:lnTo>
                <a:lnTo>
                  <a:pt x="15240" y="981710"/>
                </a:lnTo>
                <a:lnTo>
                  <a:pt x="15240" y="984250"/>
                </a:lnTo>
                <a:lnTo>
                  <a:pt x="26670" y="984250"/>
                </a:lnTo>
                <a:lnTo>
                  <a:pt x="26670" y="977900"/>
                </a:lnTo>
                <a:close/>
              </a:path>
              <a:path w="26670" h="1000760">
                <a:moveTo>
                  <a:pt x="26670" y="984250"/>
                </a:moveTo>
                <a:lnTo>
                  <a:pt x="16510" y="984250"/>
                </a:lnTo>
                <a:lnTo>
                  <a:pt x="16510" y="985520"/>
                </a:lnTo>
                <a:lnTo>
                  <a:pt x="17779" y="985520"/>
                </a:lnTo>
                <a:lnTo>
                  <a:pt x="17779" y="988060"/>
                </a:lnTo>
                <a:lnTo>
                  <a:pt x="19050" y="988060"/>
                </a:lnTo>
                <a:lnTo>
                  <a:pt x="19050" y="990600"/>
                </a:lnTo>
                <a:lnTo>
                  <a:pt x="26670" y="990600"/>
                </a:lnTo>
                <a:lnTo>
                  <a:pt x="26670" y="984250"/>
                </a:lnTo>
                <a:close/>
              </a:path>
              <a:path w="26670" h="1000760">
                <a:moveTo>
                  <a:pt x="26670" y="990600"/>
                </a:moveTo>
                <a:lnTo>
                  <a:pt x="20320" y="990600"/>
                </a:lnTo>
                <a:lnTo>
                  <a:pt x="20320" y="991870"/>
                </a:lnTo>
                <a:lnTo>
                  <a:pt x="21590" y="991870"/>
                </a:lnTo>
                <a:lnTo>
                  <a:pt x="21590" y="994410"/>
                </a:lnTo>
                <a:lnTo>
                  <a:pt x="22860" y="994410"/>
                </a:lnTo>
                <a:lnTo>
                  <a:pt x="2286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000760">
                <a:moveTo>
                  <a:pt x="26670" y="995680"/>
                </a:moveTo>
                <a:lnTo>
                  <a:pt x="24129" y="995680"/>
                </a:lnTo>
                <a:lnTo>
                  <a:pt x="24129" y="998220"/>
                </a:lnTo>
                <a:lnTo>
                  <a:pt x="25400" y="998220"/>
                </a:lnTo>
                <a:lnTo>
                  <a:pt x="25400" y="1000760"/>
                </a:lnTo>
                <a:lnTo>
                  <a:pt x="26670" y="100076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346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600950" y="2936239"/>
            <a:ext cx="27940" cy="1037590"/>
          </a:xfrm>
          <a:custGeom>
            <a:avLst/>
            <a:gdLst/>
            <a:ahLst/>
            <a:cxnLst/>
            <a:rect l="l" t="t" r="r" b="b"/>
            <a:pathLst>
              <a:path w="27940" h="1037589">
                <a:moveTo>
                  <a:pt x="2794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37589">
                <a:moveTo>
                  <a:pt x="0" y="6223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23570"/>
                </a:lnTo>
                <a:lnTo>
                  <a:pt x="0" y="622300"/>
                </a:lnTo>
                <a:close/>
              </a:path>
              <a:path w="27940" h="1037589">
                <a:moveTo>
                  <a:pt x="2794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7940" y="623570"/>
                </a:lnTo>
                <a:lnTo>
                  <a:pt x="27940" y="571500"/>
                </a:lnTo>
                <a:close/>
              </a:path>
              <a:path w="27940" h="1037589">
                <a:moveTo>
                  <a:pt x="2794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1037589">
                <a:moveTo>
                  <a:pt x="2794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495300"/>
                </a:lnTo>
                <a:close/>
              </a:path>
              <a:path w="27940" h="1037589">
                <a:moveTo>
                  <a:pt x="0" y="469900"/>
                </a:moveTo>
                <a:lnTo>
                  <a:pt x="0" y="495300"/>
                </a:lnTo>
                <a:lnTo>
                  <a:pt x="27940" y="4953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1037589">
                <a:moveTo>
                  <a:pt x="2794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037589">
                <a:moveTo>
                  <a:pt x="13970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5770"/>
                </a:lnTo>
                <a:lnTo>
                  <a:pt x="13970" y="445135"/>
                </a:lnTo>
                <a:close/>
              </a:path>
              <a:path w="27940" h="1037589">
                <a:moveTo>
                  <a:pt x="0" y="419100"/>
                </a:moveTo>
                <a:lnTo>
                  <a:pt x="0" y="444500"/>
                </a:lnTo>
                <a:lnTo>
                  <a:pt x="13970" y="445135"/>
                </a:lnTo>
                <a:lnTo>
                  <a:pt x="27940" y="444500"/>
                </a:lnTo>
                <a:lnTo>
                  <a:pt x="27940" y="420370"/>
                </a:lnTo>
                <a:lnTo>
                  <a:pt x="0" y="419100"/>
                </a:lnTo>
                <a:close/>
              </a:path>
              <a:path w="27940" h="1037589">
                <a:moveTo>
                  <a:pt x="0" y="4064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37589">
                <a:moveTo>
                  <a:pt x="0" y="3810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82270"/>
                </a:lnTo>
                <a:lnTo>
                  <a:pt x="0" y="381000"/>
                </a:lnTo>
                <a:close/>
              </a:path>
              <a:path w="27940" h="1037589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1037589">
                <a:moveTo>
                  <a:pt x="2794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37589">
                <a:moveTo>
                  <a:pt x="0" y="266700"/>
                </a:moveTo>
                <a:lnTo>
                  <a:pt x="0" y="355600"/>
                </a:lnTo>
                <a:lnTo>
                  <a:pt x="27940" y="355600"/>
                </a:lnTo>
                <a:lnTo>
                  <a:pt x="27940" y="267970"/>
                </a:lnTo>
                <a:lnTo>
                  <a:pt x="0" y="266700"/>
                </a:lnTo>
                <a:close/>
              </a:path>
              <a:path w="27940" h="1037589">
                <a:moveTo>
                  <a:pt x="2794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1037589">
                <a:moveTo>
                  <a:pt x="2794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1037589">
                <a:moveTo>
                  <a:pt x="2794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52400"/>
                </a:lnTo>
                <a:close/>
              </a:path>
              <a:path w="27940" h="1037589">
                <a:moveTo>
                  <a:pt x="2794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39700"/>
                </a:lnTo>
                <a:close/>
              </a:path>
              <a:path w="27940" h="1037589">
                <a:moveTo>
                  <a:pt x="2794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63500"/>
                </a:lnTo>
                <a:close/>
              </a:path>
              <a:path w="27940" h="1037589">
                <a:moveTo>
                  <a:pt x="2794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50800"/>
                </a:lnTo>
                <a:close/>
              </a:path>
              <a:path w="27940" h="1037589">
                <a:moveTo>
                  <a:pt x="2540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25400"/>
                </a:lnTo>
                <a:lnTo>
                  <a:pt x="25400" y="25400"/>
                </a:lnTo>
                <a:lnTo>
                  <a:pt x="25400" y="12700"/>
                </a:lnTo>
                <a:close/>
              </a:path>
              <a:path w="27940" h="1037589">
                <a:moveTo>
                  <a:pt x="5079" y="0"/>
                </a:moveTo>
                <a:lnTo>
                  <a:pt x="0" y="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1037589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037589">
                <a:moveTo>
                  <a:pt x="2794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85800"/>
                </a:lnTo>
                <a:close/>
              </a:path>
              <a:path w="27940" h="103758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3758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037589">
                <a:moveTo>
                  <a:pt x="2794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0250"/>
                </a:lnTo>
                <a:close/>
              </a:path>
              <a:path w="27940" h="1037589">
                <a:moveTo>
                  <a:pt x="2794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62000"/>
                </a:lnTo>
                <a:close/>
              </a:path>
              <a:path w="27940" h="1037589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1037589">
                <a:moveTo>
                  <a:pt x="2794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81050"/>
                </a:lnTo>
                <a:close/>
              </a:path>
              <a:path w="27940" h="1037589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037589">
                <a:moveTo>
                  <a:pt x="2794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00100"/>
                </a:lnTo>
                <a:close/>
              </a:path>
              <a:path w="27940" h="1037589">
                <a:moveTo>
                  <a:pt x="2794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25500"/>
                </a:lnTo>
                <a:close/>
              </a:path>
              <a:path w="27940" h="1037589">
                <a:moveTo>
                  <a:pt x="2794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895350"/>
                </a:lnTo>
                <a:close/>
              </a:path>
              <a:path w="27940" h="1037589">
                <a:moveTo>
                  <a:pt x="2794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33450"/>
                </a:lnTo>
                <a:close/>
              </a:path>
              <a:path w="27940" h="1037589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037589">
                <a:moveTo>
                  <a:pt x="2794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7940" y="951229"/>
                </a:lnTo>
                <a:lnTo>
                  <a:pt x="27940" y="944880"/>
                </a:lnTo>
                <a:close/>
              </a:path>
              <a:path w="27940" h="1037589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1037589">
                <a:moveTo>
                  <a:pt x="2794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1270" y="989330"/>
                </a:lnTo>
                <a:lnTo>
                  <a:pt x="1270" y="991870"/>
                </a:lnTo>
                <a:lnTo>
                  <a:pt x="2540" y="991870"/>
                </a:lnTo>
                <a:lnTo>
                  <a:pt x="2540" y="993140"/>
                </a:lnTo>
                <a:lnTo>
                  <a:pt x="3809" y="993140"/>
                </a:lnTo>
                <a:lnTo>
                  <a:pt x="3809" y="995680"/>
                </a:lnTo>
                <a:lnTo>
                  <a:pt x="27940" y="995680"/>
                </a:lnTo>
                <a:lnTo>
                  <a:pt x="27940" y="977900"/>
                </a:lnTo>
                <a:close/>
              </a:path>
              <a:path w="27940" h="1037589">
                <a:moveTo>
                  <a:pt x="27940" y="995680"/>
                </a:moveTo>
                <a:lnTo>
                  <a:pt x="5079" y="995680"/>
                </a:lnTo>
                <a:lnTo>
                  <a:pt x="5079" y="998220"/>
                </a:lnTo>
                <a:lnTo>
                  <a:pt x="6350" y="998220"/>
                </a:lnTo>
                <a:lnTo>
                  <a:pt x="6350" y="999490"/>
                </a:lnTo>
                <a:lnTo>
                  <a:pt x="7620" y="999490"/>
                </a:lnTo>
                <a:lnTo>
                  <a:pt x="7620" y="1002030"/>
                </a:lnTo>
                <a:lnTo>
                  <a:pt x="8890" y="1002030"/>
                </a:lnTo>
                <a:lnTo>
                  <a:pt x="8890" y="1003300"/>
                </a:lnTo>
                <a:lnTo>
                  <a:pt x="10159" y="1003300"/>
                </a:lnTo>
                <a:lnTo>
                  <a:pt x="10159" y="1005840"/>
                </a:lnTo>
                <a:lnTo>
                  <a:pt x="11429" y="1005840"/>
                </a:lnTo>
                <a:lnTo>
                  <a:pt x="11429" y="1008380"/>
                </a:lnTo>
                <a:lnTo>
                  <a:pt x="12700" y="1008380"/>
                </a:lnTo>
                <a:lnTo>
                  <a:pt x="12700" y="1010920"/>
                </a:lnTo>
                <a:lnTo>
                  <a:pt x="13970" y="1010920"/>
                </a:lnTo>
                <a:lnTo>
                  <a:pt x="13970" y="1013460"/>
                </a:lnTo>
                <a:lnTo>
                  <a:pt x="15240" y="1013460"/>
                </a:lnTo>
                <a:lnTo>
                  <a:pt x="15240" y="1016000"/>
                </a:lnTo>
                <a:lnTo>
                  <a:pt x="27940" y="1016000"/>
                </a:lnTo>
                <a:lnTo>
                  <a:pt x="27940" y="995680"/>
                </a:lnTo>
                <a:close/>
              </a:path>
              <a:path w="27940" h="1037589">
                <a:moveTo>
                  <a:pt x="27940" y="1016000"/>
                </a:moveTo>
                <a:lnTo>
                  <a:pt x="16509" y="1016000"/>
                </a:lnTo>
                <a:lnTo>
                  <a:pt x="16509" y="1018540"/>
                </a:lnTo>
                <a:lnTo>
                  <a:pt x="17779" y="1018540"/>
                </a:lnTo>
                <a:lnTo>
                  <a:pt x="17779" y="1021080"/>
                </a:lnTo>
                <a:lnTo>
                  <a:pt x="19050" y="1021080"/>
                </a:lnTo>
                <a:lnTo>
                  <a:pt x="19050" y="1022350"/>
                </a:lnTo>
                <a:lnTo>
                  <a:pt x="27940" y="1022350"/>
                </a:lnTo>
                <a:lnTo>
                  <a:pt x="27940" y="1016000"/>
                </a:lnTo>
                <a:close/>
              </a:path>
              <a:path w="27940" h="1037589">
                <a:moveTo>
                  <a:pt x="27940" y="1022350"/>
                </a:moveTo>
                <a:lnTo>
                  <a:pt x="20320" y="1022350"/>
                </a:lnTo>
                <a:lnTo>
                  <a:pt x="20320" y="1024890"/>
                </a:lnTo>
                <a:lnTo>
                  <a:pt x="21590" y="1024890"/>
                </a:lnTo>
                <a:lnTo>
                  <a:pt x="21590" y="1027430"/>
                </a:lnTo>
                <a:lnTo>
                  <a:pt x="22859" y="1027430"/>
                </a:lnTo>
                <a:lnTo>
                  <a:pt x="22859" y="1029970"/>
                </a:lnTo>
                <a:lnTo>
                  <a:pt x="24129" y="1029970"/>
                </a:lnTo>
                <a:lnTo>
                  <a:pt x="24129" y="1032510"/>
                </a:lnTo>
                <a:lnTo>
                  <a:pt x="25400" y="1032510"/>
                </a:lnTo>
                <a:lnTo>
                  <a:pt x="25400" y="1035050"/>
                </a:lnTo>
                <a:lnTo>
                  <a:pt x="27940" y="1035050"/>
                </a:lnTo>
                <a:lnTo>
                  <a:pt x="27940" y="1022350"/>
                </a:lnTo>
                <a:close/>
              </a:path>
              <a:path w="27940" h="1037589">
                <a:moveTo>
                  <a:pt x="27940" y="1035050"/>
                </a:moveTo>
                <a:lnTo>
                  <a:pt x="26670" y="1035050"/>
                </a:lnTo>
                <a:lnTo>
                  <a:pt x="26670" y="1037590"/>
                </a:lnTo>
                <a:lnTo>
                  <a:pt x="27940" y="1037590"/>
                </a:lnTo>
                <a:lnTo>
                  <a:pt x="27940" y="1035050"/>
                </a:lnTo>
                <a:close/>
              </a:path>
            </a:pathLst>
          </a:custGeom>
          <a:solidFill>
            <a:srgbClr val="234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628890" y="2961639"/>
            <a:ext cx="26670" cy="1061720"/>
          </a:xfrm>
          <a:custGeom>
            <a:avLst/>
            <a:gdLst/>
            <a:ahLst/>
            <a:cxnLst/>
            <a:rect l="l" t="t" r="r" b="b"/>
            <a:pathLst>
              <a:path w="26670" h="1061720">
                <a:moveTo>
                  <a:pt x="26669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061720">
                <a:moveTo>
                  <a:pt x="0" y="5969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598170"/>
                </a:lnTo>
                <a:lnTo>
                  <a:pt x="0" y="596900"/>
                </a:lnTo>
                <a:close/>
              </a:path>
              <a:path w="26670" h="1061720">
                <a:moveTo>
                  <a:pt x="26669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69" y="598170"/>
                </a:lnTo>
                <a:lnTo>
                  <a:pt x="26669" y="546100"/>
                </a:lnTo>
                <a:close/>
              </a:path>
              <a:path w="26670" h="1061720">
                <a:moveTo>
                  <a:pt x="26669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69" y="546100"/>
                </a:lnTo>
                <a:lnTo>
                  <a:pt x="26669" y="508000"/>
                </a:lnTo>
                <a:close/>
              </a:path>
              <a:path w="26670" h="1061720">
                <a:moveTo>
                  <a:pt x="26669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469900"/>
                </a:lnTo>
                <a:close/>
              </a:path>
              <a:path w="26670" h="1061720">
                <a:moveTo>
                  <a:pt x="0" y="444500"/>
                </a:moveTo>
                <a:lnTo>
                  <a:pt x="0" y="469900"/>
                </a:lnTo>
                <a:lnTo>
                  <a:pt x="26669" y="469900"/>
                </a:lnTo>
                <a:lnTo>
                  <a:pt x="26669" y="445770"/>
                </a:lnTo>
                <a:lnTo>
                  <a:pt x="0" y="444500"/>
                </a:lnTo>
                <a:close/>
              </a:path>
              <a:path w="26670" h="1061720">
                <a:moveTo>
                  <a:pt x="26669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431800"/>
                </a:lnTo>
                <a:close/>
              </a:path>
              <a:path w="26670" h="1061720">
                <a:moveTo>
                  <a:pt x="13334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69" y="431800"/>
                </a:lnTo>
                <a:lnTo>
                  <a:pt x="26669" y="420370"/>
                </a:lnTo>
                <a:lnTo>
                  <a:pt x="13334" y="419735"/>
                </a:lnTo>
                <a:close/>
              </a:path>
              <a:path w="26670" h="1061720">
                <a:moveTo>
                  <a:pt x="0" y="393700"/>
                </a:moveTo>
                <a:lnTo>
                  <a:pt x="0" y="419100"/>
                </a:lnTo>
                <a:lnTo>
                  <a:pt x="13334" y="419735"/>
                </a:lnTo>
                <a:lnTo>
                  <a:pt x="26669" y="419100"/>
                </a:lnTo>
                <a:lnTo>
                  <a:pt x="26669" y="394970"/>
                </a:lnTo>
                <a:lnTo>
                  <a:pt x="0" y="393700"/>
                </a:lnTo>
                <a:close/>
              </a:path>
              <a:path w="26670" h="1061720">
                <a:moveTo>
                  <a:pt x="0" y="381000"/>
                </a:moveTo>
                <a:lnTo>
                  <a:pt x="0" y="393700"/>
                </a:lnTo>
                <a:lnTo>
                  <a:pt x="26669" y="393700"/>
                </a:lnTo>
                <a:lnTo>
                  <a:pt x="26669" y="382270"/>
                </a:lnTo>
                <a:lnTo>
                  <a:pt x="0" y="381000"/>
                </a:lnTo>
                <a:close/>
              </a:path>
              <a:path w="26670" h="1061720">
                <a:moveTo>
                  <a:pt x="0" y="355600"/>
                </a:moveTo>
                <a:lnTo>
                  <a:pt x="0" y="381000"/>
                </a:lnTo>
                <a:lnTo>
                  <a:pt x="26669" y="381000"/>
                </a:lnTo>
                <a:lnTo>
                  <a:pt x="26669" y="356870"/>
                </a:lnTo>
                <a:lnTo>
                  <a:pt x="0" y="355600"/>
                </a:lnTo>
                <a:close/>
              </a:path>
              <a:path w="26670" h="1061720">
                <a:moveTo>
                  <a:pt x="2666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42900"/>
                </a:lnTo>
                <a:close/>
              </a:path>
              <a:path w="26670" h="1061720">
                <a:moveTo>
                  <a:pt x="26669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1061720">
                <a:moveTo>
                  <a:pt x="0" y="241300"/>
                </a:moveTo>
                <a:lnTo>
                  <a:pt x="0" y="330200"/>
                </a:lnTo>
                <a:lnTo>
                  <a:pt x="26669" y="330200"/>
                </a:lnTo>
                <a:lnTo>
                  <a:pt x="26669" y="242570"/>
                </a:lnTo>
                <a:lnTo>
                  <a:pt x="0" y="241300"/>
                </a:lnTo>
                <a:close/>
              </a:path>
              <a:path w="26670" h="1061720">
                <a:moveTo>
                  <a:pt x="26669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15900"/>
                </a:lnTo>
                <a:close/>
              </a:path>
              <a:path w="26670" h="1061720">
                <a:moveTo>
                  <a:pt x="26669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69" y="215900"/>
                </a:lnTo>
                <a:lnTo>
                  <a:pt x="26669" y="165100"/>
                </a:lnTo>
                <a:close/>
              </a:path>
              <a:path w="26670" h="1061720">
                <a:moveTo>
                  <a:pt x="26669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27000"/>
                </a:lnTo>
                <a:close/>
              </a:path>
              <a:path w="26670" h="1061720">
                <a:moveTo>
                  <a:pt x="26669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69" y="127000"/>
                </a:lnTo>
                <a:lnTo>
                  <a:pt x="26669" y="114300"/>
                </a:lnTo>
                <a:close/>
              </a:path>
              <a:path w="26670" h="1061720">
                <a:moveTo>
                  <a:pt x="26669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69" y="114300"/>
                </a:lnTo>
                <a:lnTo>
                  <a:pt x="26669" y="38100"/>
                </a:lnTo>
                <a:close/>
              </a:path>
              <a:path w="26670" h="1061720">
                <a:moveTo>
                  <a:pt x="26669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1061720">
                <a:moveTo>
                  <a:pt x="17779" y="0"/>
                </a:moveTo>
                <a:lnTo>
                  <a:pt x="0" y="0"/>
                </a:lnTo>
                <a:lnTo>
                  <a:pt x="0" y="25400"/>
                </a:lnTo>
                <a:lnTo>
                  <a:pt x="26669" y="25400"/>
                </a:lnTo>
                <a:lnTo>
                  <a:pt x="2666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1061720">
                <a:moveTo>
                  <a:pt x="26669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47700"/>
                </a:lnTo>
                <a:close/>
              </a:path>
              <a:path w="26670" h="1061720">
                <a:moveTo>
                  <a:pt x="26669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0400"/>
                </a:lnTo>
                <a:close/>
              </a:path>
              <a:path w="26670" h="1061720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06172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061720">
                <a:moveTo>
                  <a:pt x="26669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4850"/>
                </a:lnTo>
                <a:close/>
              </a:path>
              <a:path w="26670" h="1061720">
                <a:moveTo>
                  <a:pt x="2666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6600"/>
                </a:lnTo>
                <a:close/>
              </a:path>
              <a:path w="26670" h="1061720">
                <a:moveTo>
                  <a:pt x="2666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69" y="755650"/>
                </a:lnTo>
                <a:lnTo>
                  <a:pt x="26669" y="742950"/>
                </a:lnTo>
                <a:close/>
              </a:path>
              <a:path w="26670" h="1061720">
                <a:moveTo>
                  <a:pt x="26669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755650"/>
                </a:lnTo>
                <a:close/>
              </a:path>
              <a:path w="26670" h="1061720">
                <a:moveTo>
                  <a:pt x="26669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69" y="774700"/>
                </a:lnTo>
                <a:lnTo>
                  <a:pt x="26669" y="762000"/>
                </a:lnTo>
                <a:close/>
              </a:path>
              <a:path w="26670" h="1061720">
                <a:moveTo>
                  <a:pt x="26669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74700"/>
                </a:lnTo>
                <a:close/>
              </a:path>
              <a:path w="26670" h="1061720">
                <a:moveTo>
                  <a:pt x="26669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69" y="869950"/>
                </a:lnTo>
                <a:lnTo>
                  <a:pt x="26669" y="800100"/>
                </a:lnTo>
                <a:close/>
              </a:path>
              <a:path w="26670" h="1061720">
                <a:moveTo>
                  <a:pt x="26669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869950"/>
                </a:lnTo>
                <a:close/>
              </a:path>
              <a:path w="26670" h="1061720">
                <a:moveTo>
                  <a:pt x="26669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69" y="913130"/>
                </a:lnTo>
                <a:lnTo>
                  <a:pt x="26669" y="908050"/>
                </a:lnTo>
                <a:close/>
              </a:path>
              <a:path w="26670" h="1061720">
                <a:moveTo>
                  <a:pt x="26669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13130"/>
                </a:lnTo>
                <a:close/>
              </a:path>
              <a:path w="26670" h="1061720">
                <a:moveTo>
                  <a:pt x="26669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69" y="925829"/>
                </a:lnTo>
                <a:lnTo>
                  <a:pt x="26669" y="919480"/>
                </a:lnTo>
                <a:close/>
              </a:path>
              <a:path w="26670" h="1061720">
                <a:moveTo>
                  <a:pt x="26669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69" y="952500"/>
                </a:lnTo>
                <a:lnTo>
                  <a:pt x="26669" y="925830"/>
                </a:lnTo>
                <a:close/>
              </a:path>
              <a:path w="26670" h="1061720">
                <a:moveTo>
                  <a:pt x="26669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52500"/>
                </a:lnTo>
                <a:close/>
              </a:path>
              <a:path w="26670" h="1061720">
                <a:moveTo>
                  <a:pt x="2666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69" y="977899"/>
                </a:lnTo>
                <a:lnTo>
                  <a:pt x="26669" y="970280"/>
                </a:lnTo>
                <a:close/>
              </a:path>
              <a:path w="26670" h="1061720">
                <a:moveTo>
                  <a:pt x="26669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69" y="990600"/>
                </a:lnTo>
                <a:lnTo>
                  <a:pt x="26669" y="977900"/>
                </a:lnTo>
                <a:close/>
              </a:path>
              <a:path w="26670" h="1061720">
                <a:moveTo>
                  <a:pt x="26669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90600"/>
                </a:lnTo>
                <a:close/>
              </a:path>
              <a:path w="26670" h="1061720">
                <a:moveTo>
                  <a:pt x="26669" y="996950"/>
                </a:moveTo>
                <a:lnTo>
                  <a:pt x="0" y="996950"/>
                </a:lnTo>
                <a:lnTo>
                  <a:pt x="0" y="1014730"/>
                </a:lnTo>
                <a:lnTo>
                  <a:pt x="1269" y="1014730"/>
                </a:lnTo>
                <a:lnTo>
                  <a:pt x="1269" y="1016000"/>
                </a:lnTo>
                <a:lnTo>
                  <a:pt x="2539" y="1016000"/>
                </a:lnTo>
                <a:lnTo>
                  <a:pt x="2539" y="1018540"/>
                </a:lnTo>
                <a:lnTo>
                  <a:pt x="3809" y="1018540"/>
                </a:lnTo>
                <a:lnTo>
                  <a:pt x="3809" y="1021080"/>
                </a:lnTo>
                <a:lnTo>
                  <a:pt x="5079" y="1021080"/>
                </a:lnTo>
                <a:lnTo>
                  <a:pt x="5079" y="1023620"/>
                </a:lnTo>
                <a:lnTo>
                  <a:pt x="6350" y="1023620"/>
                </a:lnTo>
                <a:lnTo>
                  <a:pt x="6350" y="1026160"/>
                </a:lnTo>
                <a:lnTo>
                  <a:pt x="7619" y="1026160"/>
                </a:lnTo>
                <a:lnTo>
                  <a:pt x="7619" y="1028700"/>
                </a:lnTo>
                <a:lnTo>
                  <a:pt x="8889" y="1028700"/>
                </a:lnTo>
                <a:lnTo>
                  <a:pt x="8889" y="1031240"/>
                </a:lnTo>
                <a:lnTo>
                  <a:pt x="10159" y="1031240"/>
                </a:lnTo>
                <a:lnTo>
                  <a:pt x="10159" y="1033780"/>
                </a:lnTo>
                <a:lnTo>
                  <a:pt x="11429" y="1033780"/>
                </a:lnTo>
                <a:lnTo>
                  <a:pt x="11429" y="1035050"/>
                </a:lnTo>
                <a:lnTo>
                  <a:pt x="12700" y="1035050"/>
                </a:lnTo>
                <a:lnTo>
                  <a:pt x="12700" y="1037590"/>
                </a:lnTo>
                <a:lnTo>
                  <a:pt x="13969" y="1037590"/>
                </a:lnTo>
                <a:lnTo>
                  <a:pt x="13969" y="1040130"/>
                </a:lnTo>
                <a:lnTo>
                  <a:pt x="26669" y="1040130"/>
                </a:lnTo>
                <a:lnTo>
                  <a:pt x="26669" y="996950"/>
                </a:lnTo>
                <a:close/>
              </a:path>
              <a:path w="26670" h="1061720">
                <a:moveTo>
                  <a:pt x="26669" y="1040130"/>
                </a:moveTo>
                <a:lnTo>
                  <a:pt x="15239" y="1040130"/>
                </a:lnTo>
                <a:lnTo>
                  <a:pt x="15239" y="1042670"/>
                </a:lnTo>
                <a:lnTo>
                  <a:pt x="16509" y="1042670"/>
                </a:lnTo>
                <a:lnTo>
                  <a:pt x="16509" y="1045210"/>
                </a:lnTo>
                <a:lnTo>
                  <a:pt x="17779" y="1045210"/>
                </a:lnTo>
                <a:lnTo>
                  <a:pt x="17779" y="1047750"/>
                </a:lnTo>
                <a:lnTo>
                  <a:pt x="26669" y="1047750"/>
                </a:lnTo>
                <a:lnTo>
                  <a:pt x="26669" y="1040130"/>
                </a:lnTo>
                <a:close/>
              </a:path>
              <a:path w="26670" h="1061720">
                <a:moveTo>
                  <a:pt x="26669" y="1047750"/>
                </a:moveTo>
                <a:lnTo>
                  <a:pt x="19050" y="1047750"/>
                </a:lnTo>
                <a:lnTo>
                  <a:pt x="19050" y="1050290"/>
                </a:lnTo>
                <a:lnTo>
                  <a:pt x="20319" y="1050290"/>
                </a:lnTo>
                <a:lnTo>
                  <a:pt x="20319" y="1052830"/>
                </a:lnTo>
                <a:lnTo>
                  <a:pt x="21589" y="1052830"/>
                </a:lnTo>
                <a:lnTo>
                  <a:pt x="21589" y="1054100"/>
                </a:lnTo>
                <a:lnTo>
                  <a:pt x="26669" y="1054100"/>
                </a:lnTo>
                <a:lnTo>
                  <a:pt x="26669" y="1047750"/>
                </a:lnTo>
                <a:close/>
              </a:path>
              <a:path w="26670" h="1061720">
                <a:moveTo>
                  <a:pt x="26669" y="1054100"/>
                </a:moveTo>
                <a:lnTo>
                  <a:pt x="22859" y="1054100"/>
                </a:lnTo>
                <a:lnTo>
                  <a:pt x="22859" y="1056640"/>
                </a:lnTo>
                <a:lnTo>
                  <a:pt x="24129" y="1056640"/>
                </a:lnTo>
                <a:lnTo>
                  <a:pt x="24129" y="1059180"/>
                </a:lnTo>
                <a:lnTo>
                  <a:pt x="26669" y="1059180"/>
                </a:lnTo>
                <a:lnTo>
                  <a:pt x="26669" y="1054100"/>
                </a:lnTo>
                <a:close/>
              </a:path>
              <a:path w="26670" h="1061720">
                <a:moveTo>
                  <a:pt x="26669" y="1059180"/>
                </a:moveTo>
                <a:lnTo>
                  <a:pt x="25400" y="1059180"/>
                </a:lnTo>
                <a:lnTo>
                  <a:pt x="25400" y="1061720"/>
                </a:lnTo>
                <a:lnTo>
                  <a:pt x="26669" y="1061720"/>
                </a:lnTo>
                <a:lnTo>
                  <a:pt x="26669" y="105918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655559" y="2974339"/>
            <a:ext cx="27940" cy="1101090"/>
          </a:xfrm>
          <a:custGeom>
            <a:avLst/>
            <a:gdLst/>
            <a:ahLst/>
            <a:cxnLst/>
            <a:rect l="l" t="t" r="r" b="b"/>
            <a:pathLst>
              <a:path w="27940" h="1101089">
                <a:moveTo>
                  <a:pt x="12700" y="0"/>
                </a:moveTo>
                <a:lnTo>
                  <a:pt x="0" y="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10108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101089">
                <a:moveTo>
                  <a:pt x="27940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47700"/>
                </a:lnTo>
                <a:close/>
              </a:path>
              <a:path w="27940" h="110108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0108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101089">
                <a:moveTo>
                  <a:pt x="27940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2150"/>
                </a:lnTo>
                <a:close/>
              </a:path>
              <a:path w="27940" h="1101089">
                <a:moveTo>
                  <a:pt x="2794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23900"/>
                </a:lnTo>
                <a:close/>
              </a:path>
              <a:path w="27940" h="1101089">
                <a:moveTo>
                  <a:pt x="2794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0250"/>
                </a:lnTo>
                <a:close/>
              </a:path>
              <a:path w="27940" h="1101089">
                <a:moveTo>
                  <a:pt x="27940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7940" y="749299"/>
                </a:lnTo>
                <a:lnTo>
                  <a:pt x="27940" y="742950"/>
                </a:lnTo>
                <a:close/>
              </a:path>
              <a:path w="27940" h="1101089">
                <a:moveTo>
                  <a:pt x="2794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49300"/>
                </a:lnTo>
                <a:close/>
              </a:path>
              <a:path w="27940" h="1101089">
                <a:moveTo>
                  <a:pt x="27940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2000"/>
                </a:lnTo>
                <a:close/>
              </a:path>
              <a:path w="27940" h="1101089">
                <a:moveTo>
                  <a:pt x="27940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787400"/>
                </a:lnTo>
                <a:close/>
              </a:path>
              <a:path w="27940" h="1101089">
                <a:moveTo>
                  <a:pt x="27940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57250"/>
                </a:lnTo>
                <a:close/>
              </a:path>
              <a:path w="27940" h="1101089">
                <a:moveTo>
                  <a:pt x="27940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95350"/>
                </a:lnTo>
                <a:close/>
              </a:path>
              <a:path w="27940" h="1101089">
                <a:moveTo>
                  <a:pt x="2794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900430"/>
                </a:lnTo>
                <a:close/>
              </a:path>
              <a:path w="27940" h="1101089">
                <a:moveTo>
                  <a:pt x="27940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906780"/>
                </a:lnTo>
                <a:close/>
              </a:path>
              <a:path w="27940" h="1101089">
                <a:moveTo>
                  <a:pt x="27940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13130"/>
                </a:lnTo>
                <a:close/>
              </a:path>
              <a:path w="27940" h="1101089">
                <a:moveTo>
                  <a:pt x="27940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7940" y="957580"/>
                </a:lnTo>
                <a:lnTo>
                  <a:pt x="27940" y="939800"/>
                </a:lnTo>
                <a:close/>
              </a:path>
              <a:path w="27940" h="1101089">
                <a:moveTo>
                  <a:pt x="2794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57580"/>
                </a:lnTo>
                <a:close/>
              </a:path>
              <a:path w="27940" h="1101089">
                <a:moveTo>
                  <a:pt x="27940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65200"/>
                </a:lnTo>
                <a:close/>
              </a:path>
              <a:path w="27940" h="1101089">
                <a:moveTo>
                  <a:pt x="27940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7900"/>
                </a:lnTo>
                <a:close/>
              </a:path>
              <a:path w="27940" h="1101089">
                <a:moveTo>
                  <a:pt x="27940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84250"/>
                </a:lnTo>
                <a:close/>
              </a:path>
              <a:path w="27940" h="1101089">
                <a:moveTo>
                  <a:pt x="27940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7940" y="1035050"/>
                </a:lnTo>
                <a:lnTo>
                  <a:pt x="27940" y="1027430"/>
                </a:lnTo>
                <a:close/>
              </a:path>
              <a:path w="27940" h="1101089">
                <a:moveTo>
                  <a:pt x="27940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35050"/>
                </a:lnTo>
                <a:close/>
              </a:path>
              <a:path w="27940" h="1101089">
                <a:moveTo>
                  <a:pt x="27940" y="1041400"/>
                </a:moveTo>
                <a:lnTo>
                  <a:pt x="0" y="1041400"/>
                </a:lnTo>
                <a:lnTo>
                  <a:pt x="0" y="1051560"/>
                </a:lnTo>
                <a:lnTo>
                  <a:pt x="1270" y="1051560"/>
                </a:lnTo>
                <a:lnTo>
                  <a:pt x="1270" y="1054100"/>
                </a:lnTo>
                <a:lnTo>
                  <a:pt x="27940" y="1054100"/>
                </a:lnTo>
                <a:lnTo>
                  <a:pt x="27940" y="1041400"/>
                </a:lnTo>
                <a:close/>
              </a:path>
              <a:path w="27940" h="1101089">
                <a:moveTo>
                  <a:pt x="27940" y="1054100"/>
                </a:moveTo>
                <a:lnTo>
                  <a:pt x="2540" y="1054100"/>
                </a:lnTo>
                <a:lnTo>
                  <a:pt x="2540" y="1056640"/>
                </a:lnTo>
                <a:lnTo>
                  <a:pt x="3810" y="1056640"/>
                </a:lnTo>
                <a:lnTo>
                  <a:pt x="3810" y="1059180"/>
                </a:lnTo>
                <a:lnTo>
                  <a:pt x="5080" y="1059180"/>
                </a:lnTo>
                <a:lnTo>
                  <a:pt x="5080" y="1060450"/>
                </a:lnTo>
                <a:lnTo>
                  <a:pt x="27940" y="1060450"/>
                </a:lnTo>
                <a:lnTo>
                  <a:pt x="27940" y="1054100"/>
                </a:lnTo>
                <a:close/>
              </a:path>
              <a:path w="27940" h="1101089">
                <a:moveTo>
                  <a:pt x="27940" y="1060450"/>
                </a:moveTo>
                <a:lnTo>
                  <a:pt x="6350" y="1060450"/>
                </a:lnTo>
                <a:lnTo>
                  <a:pt x="6350" y="1062990"/>
                </a:lnTo>
                <a:lnTo>
                  <a:pt x="7620" y="1062990"/>
                </a:lnTo>
                <a:lnTo>
                  <a:pt x="7620" y="1065530"/>
                </a:lnTo>
                <a:lnTo>
                  <a:pt x="8890" y="1065530"/>
                </a:lnTo>
                <a:lnTo>
                  <a:pt x="8890" y="1068070"/>
                </a:lnTo>
                <a:lnTo>
                  <a:pt x="10160" y="1068070"/>
                </a:lnTo>
                <a:lnTo>
                  <a:pt x="10160" y="1070610"/>
                </a:lnTo>
                <a:lnTo>
                  <a:pt x="11430" y="1070610"/>
                </a:lnTo>
                <a:lnTo>
                  <a:pt x="11430" y="1073150"/>
                </a:lnTo>
                <a:lnTo>
                  <a:pt x="27940" y="1073150"/>
                </a:lnTo>
                <a:lnTo>
                  <a:pt x="27940" y="1060450"/>
                </a:lnTo>
                <a:close/>
              </a:path>
              <a:path w="27940" h="1101089">
                <a:moveTo>
                  <a:pt x="27940" y="1073150"/>
                </a:moveTo>
                <a:lnTo>
                  <a:pt x="12700" y="1073150"/>
                </a:lnTo>
                <a:lnTo>
                  <a:pt x="12700" y="1075690"/>
                </a:lnTo>
                <a:lnTo>
                  <a:pt x="13970" y="1075690"/>
                </a:lnTo>
                <a:lnTo>
                  <a:pt x="13970" y="1078230"/>
                </a:lnTo>
                <a:lnTo>
                  <a:pt x="27940" y="1078230"/>
                </a:lnTo>
                <a:lnTo>
                  <a:pt x="27940" y="1073150"/>
                </a:lnTo>
                <a:close/>
              </a:path>
              <a:path w="27940" h="1101089">
                <a:moveTo>
                  <a:pt x="27940" y="1078230"/>
                </a:moveTo>
                <a:lnTo>
                  <a:pt x="15240" y="1078230"/>
                </a:lnTo>
                <a:lnTo>
                  <a:pt x="15240" y="1080770"/>
                </a:lnTo>
                <a:lnTo>
                  <a:pt x="16510" y="1080770"/>
                </a:lnTo>
                <a:lnTo>
                  <a:pt x="16510" y="1082040"/>
                </a:lnTo>
                <a:lnTo>
                  <a:pt x="17780" y="1082040"/>
                </a:lnTo>
                <a:lnTo>
                  <a:pt x="17780" y="1084580"/>
                </a:lnTo>
                <a:lnTo>
                  <a:pt x="27940" y="1084580"/>
                </a:lnTo>
                <a:lnTo>
                  <a:pt x="27940" y="1078230"/>
                </a:lnTo>
                <a:close/>
              </a:path>
              <a:path w="27940" h="1101089">
                <a:moveTo>
                  <a:pt x="27940" y="1084580"/>
                </a:moveTo>
                <a:lnTo>
                  <a:pt x="19050" y="1084580"/>
                </a:lnTo>
                <a:lnTo>
                  <a:pt x="19050" y="1087120"/>
                </a:lnTo>
                <a:lnTo>
                  <a:pt x="20320" y="1087120"/>
                </a:lnTo>
                <a:lnTo>
                  <a:pt x="20320" y="1089660"/>
                </a:lnTo>
                <a:lnTo>
                  <a:pt x="21590" y="1089660"/>
                </a:lnTo>
                <a:lnTo>
                  <a:pt x="21590" y="1092200"/>
                </a:lnTo>
                <a:lnTo>
                  <a:pt x="27940" y="1092200"/>
                </a:lnTo>
                <a:lnTo>
                  <a:pt x="27940" y="1084580"/>
                </a:lnTo>
                <a:close/>
              </a:path>
              <a:path w="27940" h="1101089">
                <a:moveTo>
                  <a:pt x="27940" y="1092200"/>
                </a:moveTo>
                <a:lnTo>
                  <a:pt x="22860" y="1092200"/>
                </a:lnTo>
                <a:lnTo>
                  <a:pt x="22860" y="1094740"/>
                </a:lnTo>
                <a:lnTo>
                  <a:pt x="24130" y="1094740"/>
                </a:lnTo>
                <a:lnTo>
                  <a:pt x="24130" y="1097280"/>
                </a:lnTo>
                <a:lnTo>
                  <a:pt x="27940" y="1097280"/>
                </a:lnTo>
                <a:lnTo>
                  <a:pt x="27940" y="1092200"/>
                </a:lnTo>
                <a:close/>
              </a:path>
              <a:path w="27940" h="1101089">
                <a:moveTo>
                  <a:pt x="27940" y="1097280"/>
                </a:moveTo>
                <a:lnTo>
                  <a:pt x="25400" y="1097280"/>
                </a:lnTo>
                <a:lnTo>
                  <a:pt x="25400" y="1099820"/>
                </a:lnTo>
                <a:lnTo>
                  <a:pt x="26670" y="1099820"/>
                </a:lnTo>
                <a:lnTo>
                  <a:pt x="26670" y="1101090"/>
                </a:lnTo>
                <a:lnTo>
                  <a:pt x="27940" y="1101090"/>
                </a:lnTo>
                <a:lnTo>
                  <a:pt x="27940" y="1097280"/>
                </a:lnTo>
                <a:close/>
              </a:path>
            </a:pathLst>
          </a:custGeom>
          <a:solidFill>
            <a:srgbClr val="2244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683500" y="2987039"/>
            <a:ext cx="27940" cy="1141730"/>
          </a:xfrm>
          <a:custGeom>
            <a:avLst/>
            <a:gdLst/>
            <a:ahLst/>
            <a:cxnLst/>
            <a:rect l="l" t="t" r="r" b="b"/>
            <a:pathLst>
              <a:path w="27940" h="1141729">
                <a:moveTo>
                  <a:pt x="5079" y="0"/>
                </a:moveTo>
                <a:lnTo>
                  <a:pt x="0" y="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80" y="12700"/>
                </a:lnTo>
                <a:lnTo>
                  <a:pt x="5079" y="0"/>
                </a:lnTo>
                <a:close/>
              </a:path>
              <a:path w="27940" h="1141729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1141729">
                <a:moveTo>
                  <a:pt x="27940" y="635000"/>
                </a:moveTo>
                <a:lnTo>
                  <a:pt x="0" y="635000"/>
                </a:lnTo>
                <a:lnTo>
                  <a:pt x="0" y="654050"/>
                </a:lnTo>
                <a:lnTo>
                  <a:pt x="27940" y="654050"/>
                </a:lnTo>
                <a:lnTo>
                  <a:pt x="27940" y="635000"/>
                </a:lnTo>
                <a:close/>
              </a:path>
              <a:path w="27940" h="1141729">
                <a:moveTo>
                  <a:pt x="2794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54050"/>
                </a:lnTo>
                <a:close/>
              </a:path>
              <a:path w="27940" h="114172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41729">
                <a:moveTo>
                  <a:pt x="27940" y="679450"/>
                </a:moveTo>
                <a:lnTo>
                  <a:pt x="0" y="67945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79450"/>
                </a:lnTo>
                <a:close/>
              </a:path>
              <a:path w="27940" h="1141729">
                <a:moveTo>
                  <a:pt x="2794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11200"/>
                </a:lnTo>
                <a:close/>
              </a:path>
              <a:path w="27940" h="114172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141729">
                <a:moveTo>
                  <a:pt x="27940" y="730250"/>
                </a:moveTo>
                <a:lnTo>
                  <a:pt x="0" y="73025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30250"/>
                </a:lnTo>
                <a:close/>
              </a:path>
              <a:path w="27940" h="1141729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1141729">
                <a:moveTo>
                  <a:pt x="27940" y="749300"/>
                </a:moveTo>
                <a:lnTo>
                  <a:pt x="0" y="74930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9300"/>
                </a:lnTo>
                <a:close/>
              </a:path>
              <a:path w="27940" h="1141729">
                <a:moveTo>
                  <a:pt x="27940" y="774700"/>
                </a:moveTo>
                <a:lnTo>
                  <a:pt x="0" y="77470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774700"/>
                </a:lnTo>
                <a:close/>
              </a:path>
              <a:path w="27940" h="1141729">
                <a:moveTo>
                  <a:pt x="27940" y="844550"/>
                </a:moveTo>
                <a:lnTo>
                  <a:pt x="0" y="84455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44550"/>
                </a:lnTo>
                <a:close/>
              </a:path>
              <a:path w="27940" h="1141729">
                <a:moveTo>
                  <a:pt x="27940" y="882650"/>
                </a:moveTo>
                <a:lnTo>
                  <a:pt x="0" y="882650"/>
                </a:lnTo>
                <a:lnTo>
                  <a:pt x="0" y="887730"/>
                </a:lnTo>
                <a:lnTo>
                  <a:pt x="27940" y="887730"/>
                </a:lnTo>
                <a:lnTo>
                  <a:pt x="27940" y="882650"/>
                </a:lnTo>
                <a:close/>
              </a:path>
              <a:path w="27940" h="1141729">
                <a:moveTo>
                  <a:pt x="2794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7730"/>
                </a:lnTo>
                <a:close/>
              </a:path>
              <a:path w="27940" h="1141729">
                <a:moveTo>
                  <a:pt x="27940" y="894080"/>
                </a:moveTo>
                <a:lnTo>
                  <a:pt x="0" y="894080"/>
                </a:lnTo>
                <a:lnTo>
                  <a:pt x="0" y="900429"/>
                </a:lnTo>
                <a:lnTo>
                  <a:pt x="27940" y="900429"/>
                </a:lnTo>
                <a:lnTo>
                  <a:pt x="27940" y="894080"/>
                </a:lnTo>
                <a:close/>
              </a:path>
              <a:path w="27940" h="1141729">
                <a:moveTo>
                  <a:pt x="27940" y="900430"/>
                </a:moveTo>
                <a:lnTo>
                  <a:pt x="0" y="90043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00430"/>
                </a:lnTo>
                <a:close/>
              </a:path>
              <a:path w="27940" h="1141729">
                <a:moveTo>
                  <a:pt x="27940" y="927100"/>
                </a:moveTo>
                <a:lnTo>
                  <a:pt x="0" y="92710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27100"/>
                </a:lnTo>
                <a:close/>
              </a:path>
              <a:path w="27940" h="1141729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141729">
                <a:moveTo>
                  <a:pt x="27940" y="952500"/>
                </a:moveTo>
                <a:lnTo>
                  <a:pt x="0" y="95250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52500"/>
                </a:lnTo>
                <a:close/>
              </a:path>
              <a:path w="27940" h="1141729">
                <a:moveTo>
                  <a:pt x="27940" y="965200"/>
                </a:moveTo>
                <a:lnTo>
                  <a:pt x="0" y="965200"/>
                </a:lnTo>
                <a:lnTo>
                  <a:pt x="0" y="971550"/>
                </a:lnTo>
                <a:lnTo>
                  <a:pt x="27940" y="971550"/>
                </a:lnTo>
                <a:lnTo>
                  <a:pt x="27940" y="965200"/>
                </a:lnTo>
                <a:close/>
              </a:path>
              <a:path w="27940" h="1141729">
                <a:moveTo>
                  <a:pt x="27940" y="971550"/>
                </a:moveTo>
                <a:lnTo>
                  <a:pt x="0" y="97155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971550"/>
                </a:lnTo>
                <a:close/>
              </a:path>
              <a:path w="27940" h="1141729">
                <a:moveTo>
                  <a:pt x="27940" y="1014730"/>
                </a:moveTo>
                <a:lnTo>
                  <a:pt x="0" y="101473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1014730"/>
                </a:lnTo>
                <a:close/>
              </a:path>
              <a:path w="27940" h="1141729">
                <a:moveTo>
                  <a:pt x="27940" y="1022350"/>
                </a:moveTo>
                <a:lnTo>
                  <a:pt x="0" y="102235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22350"/>
                </a:lnTo>
                <a:close/>
              </a:path>
              <a:path w="27940" h="1141729">
                <a:moveTo>
                  <a:pt x="27940" y="1028700"/>
                </a:moveTo>
                <a:lnTo>
                  <a:pt x="0" y="102870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28700"/>
                </a:lnTo>
                <a:close/>
              </a:path>
              <a:path w="27940" h="1141729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141729">
                <a:moveTo>
                  <a:pt x="27940" y="1071880"/>
                </a:moveTo>
                <a:lnTo>
                  <a:pt x="0" y="1071880"/>
                </a:lnTo>
                <a:lnTo>
                  <a:pt x="0" y="1090930"/>
                </a:lnTo>
                <a:lnTo>
                  <a:pt x="1270" y="1090930"/>
                </a:lnTo>
                <a:lnTo>
                  <a:pt x="1270" y="1093470"/>
                </a:lnTo>
                <a:lnTo>
                  <a:pt x="2540" y="1093470"/>
                </a:lnTo>
                <a:lnTo>
                  <a:pt x="2540" y="1096010"/>
                </a:lnTo>
                <a:lnTo>
                  <a:pt x="3809" y="1096010"/>
                </a:lnTo>
                <a:lnTo>
                  <a:pt x="3809" y="1098550"/>
                </a:lnTo>
                <a:lnTo>
                  <a:pt x="5079" y="1098550"/>
                </a:lnTo>
                <a:lnTo>
                  <a:pt x="5079" y="1101090"/>
                </a:lnTo>
                <a:lnTo>
                  <a:pt x="6350" y="1101090"/>
                </a:lnTo>
                <a:lnTo>
                  <a:pt x="6350" y="1103630"/>
                </a:lnTo>
                <a:lnTo>
                  <a:pt x="27940" y="1103630"/>
                </a:lnTo>
                <a:lnTo>
                  <a:pt x="27940" y="1071880"/>
                </a:lnTo>
                <a:close/>
              </a:path>
              <a:path w="27940" h="1141729">
                <a:moveTo>
                  <a:pt x="27940" y="1103630"/>
                </a:moveTo>
                <a:lnTo>
                  <a:pt x="7620" y="1103630"/>
                </a:lnTo>
                <a:lnTo>
                  <a:pt x="7620" y="1106170"/>
                </a:lnTo>
                <a:lnTo>
                  <a:pt x="8890" y="1106170"/>
                </a:lnTo>
                <a:lnTo>
                  <a:pt x="8890" y="1107440"/>
                </a:lnTo>
                <a:lnTo>
                  <a:pt x="10159" y="1107440"/>
                </a:lnTo>
                <a:lnTo>
                  <a:pt x="10159" y="1109980"/>
                </a:lnTo>
                <a:lnTo>
                  <a:pt x="27940" y="1109980"/>
                </a:lnTo>
                <a:lnTo>
                  <a:pt x="27940" y="1103630"/>
                </a:lnTo>
                <a:close/>
              </a:path>
              <a:path w="27940" h="1141729">
                <a:moveTo>
                  <a:pt x="27940" y="1109980"/>
                </a:moveTo>
                <a:lnTo>
                  <a:pt x="11429" y="1109980"/>
                </a:lnTo>
                <a:lnTo>
                  <a:pt x="11429" y="1112520"/>
                </a:lnTo>
                <a:lnTo>
                  <a:pt x="12700" y="1112520"/>
                </a:lnTo>
                <a:lnTo>
                  <a:pt x="12700" y="1115060"/>
                </a:lnTo>
                <a:lnTo>
                  <a:pt x="13970" y="1115060"/>
                </a:lnTo>
                <a:lnTo>
                  <a:pt x="13970" y="1117600"/>
                </a:lnTo>
                <a:lnTo>
                  <a:pt x="27940" y="1117600"/>
                </a:lnTo>
                <a:lnTo>
                  <a:pt x="27940" y="1109980"/>
                </a:lnTo>
                <a:close/>
              </a:path>
              <a:path w="27940" h="1141729">
                <a:moveTo>
                  <a:pt x="27940" y="1117600"/>
                </a:moveTo>
                <a:lnTo>
                  <a:pt x="15240" y="1117600"/>
                </a:lnTo>
                <a:lnTo>
                  <a:pt x="15240" y="1120140"/>
                </a:lnTo>
                <a:lnTo>
                  <a:pt x="16509" y="1120140"/>
                </a:lnTo>
                <a:lnTo>
                  <a:pt x="16509" y="1122680"/>
                </a:lnTo>
                <a:lnTo>
                  <a:pt x="17779" y="1122680"/>
                </a:lnTo>
                <a:lnTo>
                  <a:pt x="17779" y="1125220"/>
                </a:lnTo>
                <a:lnTo>
                  <a:pt x="19050" y="1125220"/>
                </a:lnTo>
                <a:lnTo>
                  <a:pt x="19050" y="1126490"/>
                </a:lnTo>
                <a:lnTo>
                  <a:pt x="20320" y="1126490"/>
                </a:lnTo>
                <a:lnTo>
                  <a:pt x="20320" y="1129030"/>
                </a:lnTo>
                <a:lnTo>
                  <a:pt x="21590" y="1129030"/>
                </a:lnTo>
                <a:lnTo>
                  <a:pt x="21590" y="1131570"/>
                </a:lnTo>
                <a:lnTo>
                  <a:pt x="22859" y="1131570"/>
                </a:lnTo>
                <a:lnTo>
                  <a:pt x="22859" y="1134110"/>
                </a:lnTo>
                <a:lnTo>
                  <a:pt x="24129" y="1134110"/>
                </a:lnTo>
                <a:lnTo>
                  <a:pt x="24129" y="1136650"/>
                </a:lnTo>
                <a:lnTo>
                  <a:pt x="25400" y="1136650"/>
                </a:lnTo>
                <a:lnTo>
                  <a:pt x="25400" y="1139190"/>
                </a:lnTo>
                <a:lnTo>
                  <a:pt x="26670" y="1139190"/>
                </a:lnTo>
                <a:lnTo>
                  <a:pt x="26670" y="1141730"/>
                </a:lnTo>
                <a:lnTo>
                  <a:pt x="27940" y="1141730"/>
                </a:lnTo>
                <a:lnTo>
                  <a:pt x="27940" y="11176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711440" y="3012439"/>
            <a:ext cx="26670" cy="1165860"/>
          </a:xfrm>
          <a:custGeom>
            <a:avLst/>
            <a:gdLst/>
            <a:ahLst/>
            <a:cxnLst/>
            <a:rect l="l" t="t" r="r" b="b"/>
            <a:pathLst>
              <a:path w="26670" h="1165860">
                <a:moveTo>
                  <a:pt x="19049" y="0"/>
                </a:moveTo>
                <a:lnTo>
                  <a:pt x="0" y="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1165860">
                <a:moveTo>
                  <a:pt x="2666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1165860">
                <a:moveTo>
                  <a:pt x="26669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69" y="628650"/>
                </a:lnTo>
                <a:lnTo>
                  <a:pt x="26669" y="609600"/>
                </a:lnTo>
                <a:close/>
              </a:path>
              <a:path w="26670" h="1165860">
                <a:moveTo>
                  <a:pt x="2666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69" y="641350"/>
                </a:lnTo>
                <a:lnTo>
                  <a:pt x="26669" y="628650"/>
                </a:lnTo>
                <a:close/>
              </a:path>
              <a:path w="26670" h="1165860">
                <a:moveTo>
                  <a:pt x="2666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69" y="654050"/>
                </a:lnTo>
                <a:lnTo>
                  <a:pt x="26669" y="641350"/>
                </a:lnTo>
                <a:close/>
              </a:path>
              <a:path w="26670" h="1165860">
                <a:moveTo>
                  <a:pt x="26669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54050"/>
                </a:lnTo>
                <a:close/>
              </a:path>
              <a:path w="26670" h="1165860">
                <a:moveTo>
                  <a:pt x="26669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85800"/>
                </a:lnTo>
                <a:close/>
              </a:path>
              <a:path w="26670" h="116586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165860">
                <a:moveTo>
                  <a:pt x="26669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69" y="711199"/>
                </a:lnTo>
                <a:lnTo>
                  <a:pt x="26669" y="704850"/>
                </a:lnTo>
                <a:close/>
              </a:path>
              <a:path w="26670" h="1165860">
                <a:moveTo>
                  <a:pt x="2666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711200"/>
                </a:lnTo>
                <a:close/>
              </a:path>
              <a:path w="26670" h="1165860">
                <a:moveTo>
                  <a:pt x="26669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3900"/>
                </a:lnTo>
                <a:close/>
              </a:path>
              <a:path w="26670" h="1165860">
                <a:moveTo>
                  <a:pt x="26669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69" y="819150"/>
                </a:lnTo>
                <a:lnTo>
                  <a:pt x="26669" y="749300"/>
                </a:lnTo>
                <a:close/>
              </a:path>
              <a:path w="26670" h="1165860">
                <a:moveTo>
                  <a:pt x="26669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19150"/>
                </a:lnTo>
                <a:close/>
              </a:path>
              <a:path w="26670" h="1165860">
                <a:moveTo>
                  <a:pt x="26669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69" y="862330"/>
                </a:lnTo>
                <a:lnTo>
                  <a:pt x="26669" y="857250"/>
                </a:lnTo>
                <a:close/>
              </a:path>
              <a:path w="26670" h="1165860">
                <a:moveTo>
                  <a:pt x="2666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2330"/>
                </a:lnTo>
                <a:close/>
              </a:path>
              <a:path w="26670" h="1165860">
                <a:moveTo>
                  <a:pt x="26669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80"/>
                </a:lnTo>
                <a:close/>
              </a:path>
              <a:path w="26670" h="1165860">
                <a:moveTo>
                  <a:pt x="26669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69" y="901700"/>
                </a:lnTo>
                <a:lnTo>
                  <a:pt x="26669" y="875030"/>
                </a:lnTo>
                <a:close/>
              </a:path>
              <a:path w="26670" h="1165860">
                <a:moveTo>
                  <a:pt x="26669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01700"/>
                </a:lnTo>
                <a:close/>
              </a:path>
              <a:path w="26670" h="1165860">
                <a:moveTo>
                  <a:pt x="26669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69" y="927099"/>
                </a:lnTo>
                <a:lnTo>
                  <a:pt x="26669" y="919480"/>
                </a:lnTo>
                <a:close/>
              </a:path>
              <a:path w="26670" h="1165860">
                <a:moveTo>
                  <a:pt x="26669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27100"/>
                </a:lnTo>
                <a:close/>
              </a:path>
              <a:path w="26670" h="1165860">
                <a:moveTo>
                  <a:pt x="26669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69" y="946150"/>
                </a:lnTo>
                <a:lnTo>
                  <a:pt x="26669" y="939800"/>
                </a:lnTo>
                <a:close/>
              </a:path>
              <a:path w="26670" h="1165860">
                <a:moveTo>
                  <a:pt x="26669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46150"/>
                </a:lnTo>
                <a:close/>
              </a:path>
              <a:path w="26670" h="1165860">
                <a:moveTo>
                  <a:pt x="26669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89330"/>
                </a:lnTo>
                <a:close/>
              </a:path>
              <a:path w="26670" h="1165860">
                <a:moveTo>
                  <a:pt x="26669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69" y="1003300"/>
                </a:lnTo>
                <a:lnTo>
                  <a:pt x="26669" y="996950"/>
                </a:lnTo>
                <a:close/>
              </a:path>
              <a:path w="26670" h="1165860">
                <a:moveTo>
                  <a:pt x="26669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69" y="1040130"/>
                </a:lnTo>
                <a:lnTo>
                  <a:pt x="26669" y="1003300"/>
                </a:lnTo>
                <a:close/>
              </a:path>
              <a:path w="26670" h="1165860">
                <a:moveTo>
                  <a:pt x="26669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69" y="1046479"/>
                </a:lnTo>
                <a:lnTo>
                  <a:pt x="26669" y="1040130"/>
                </a:lnTo>
                <a:close/>
              </a:path>
              <a:path w="26670" h="1165860">
                <a:moveTo>
                  <a:pt x="26669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46480"/>
                </a:lnTo>
                <a:close/>
              </a:path>
              <a:path w="26670" h="1165860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65860">
                <a:moveTo>
                  <a:pt x="26669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69" y="1092199"/>
                </a:lnTo>
                <a:lnTo>
                  <a:pt x="26669" y="1084580"/>
                </a:lnTo>
                <a:close/>
              </a:path>
              <a:path w="26670" h="1165860">
                <a:moveTo>
                  <a:pt x="26669" y="1092200"/>
                </a:moveTo>
                <a:lnTo>
                  <a:pt x="0" y="1092200"/>
                </a:lnTo>
                <a:lnTo>
                  <a:pt x="0" y="1118870"/>
                </a:lnTo>
                <a:lnTo>
                  <a:pt x="1269" y="1118870"/>
                </a:lnTo>
                <a:lnTo>
                  <a:pt x="1269" y="1120140"/>
                </a:lnTo>
                <a:lnTo>
                  <a:pt x="2539" y="1120140"/>
                </a:lnTo>
                <a:lnTo>
                  <a:pt x="2539" y="1122680"/>
                </a:lnTo>
                <a:lnTo>
                  <a:pt x="3809" y="1122680"/>
                </a:lnTo>
                <a:lnTo>
                  <a:pt x="3809" y="1125220"/>
                </a:lnTo>
                <a:lnTo>
                  <a:pt x="5079" y="1125220"/>
                </a:lnTo>
                <a:lnTo>
                  <a:pt x="5079" y="1127760"/>
                </a:lnTo>
                <a:lnTo>
                  <a:pt x="6350" y="1127760"/>
                </a:lnTo>
                <a:lnTo>
                  <a:pt x="6350" y="1130300"/>
                </a:lnTo>
                <a:lnTo>
                  <a:pt x="26669" y="1130300"/>
                </a:lnTo>
                <a:lnTo>
                  <a:pt x="26669" y="1092200"/>
                </a:lnTo>
                <a:close/>
              </a:path>
              <a:path w="26670" h="1165860">
                <a:moveTo>
                  <a:pt x="26669" y="1130300"/>
                </a:moveTo>
                <a:lnTo>
                  <a:pt x="7619" y="1130300"/>
                </a:lnTo>
                <a:lnTo>
                  <a:pt x="7619" y="1132840"/>
                </a:lnTo>
                <a:lnTo>
                  <a:pt x="8889" y="1132840"/>
                </a:lnTo>
                <a:lnTo>
                  <a:pt x="8889" y="1135380"/>
                </a:lnTo>
                <a:lnTo>
                  <a:pt x="26669" y="1135380"/>
                </a:lnTo>
                <a:lnTo>
                  <a:pt x="26669" y="1130300"/>
                </a:lnTo>
                <a:close/>
              </a:path>
              <a:path w="26670" h="1165860">
                <a:moveTo>
                  <a:pt x="26669" y="1135380"/>
                </a:moveTo>
                <a:lnTo>
                  <a:pt x="10159" y="1135380"/>
                </a:lnTo>
                <a:lnTo>
                  <a:pt x="10159" y="1137920"/>
                </a:lnTo>
                <a:lnTo>
                  <a:pt x="11429" y="1137920"/>
                </a:lnTo>
                <a:lnTo>
                  <a:pt x="11429" y="1139190"/>
                </a:lnTo>
                <a:lnTo>
                  <a:pt x="12700" y="1139190"/>
                </a:lnTo>
                <a:lnTo>
                  <a:pt x="12700" y="1141730"/>
                </a:lnTo>
                <a:lnTo>
                  <a:pt x="26669" y="1141730"/>
                </a:lnTo>
                <a:lnTo>
                  <a:pt x="26669" y="1135380"/>
                </a:lnTo>
                <a:close/>
              </a:path>
              <a:path w="26670" h="1165860">
                <a:moveTo>
                  <a:pt x="26669" y="1141730"/>
                </a:moveTo>
                <a:lnTo>
                  <a:pt x="13969" y="1141730"/>
                </a:lnTo>
                <a:lnTo>
                  <a:pt x="13969" y="1144270"/>
                </a:lnTo>
                <a:lnTo>
                  <a:pt x="15239" y="1144270"/>
                </a:lnTo>
                <a:lnTo>
                  <a:pt x="15239" y="1146810"/>
                </a:lnTo>
                <a:lnTo>
                  <a:pt x="16509" y="1146810"/>
                </a:lnTo>
                <a:lnTo>
                  <a:pt x="16509" y="1149350"/>
                </a:lnTo>
                <a:lnTo>
                  <a:pt x="26669" y="1149350"/>
                </a:lnTo>
                <a:lnTo>
                  <a:pt x="26669" y="1141730"/>
                </a:lnTo>
                <a:close/>
              </a:path>
              <a:path w="26670" h="1165860">
                <a:moveTo>
                  <a:pt x="26669" y="1149350"/>
                </a:moveTo>
                <a:lnTo>
                  <a:pt x="17779" y="1149350"/>
                </a:lnTo>
                <a:lnTo>
                  <a:pt x="17779" y="1151890"/>
                </a:lnTo>
                <a:lnTo>
                  <a:pt x="19050" y="1151890"/>
                </a:lnTo>
                <a:lnTo>
                  <a:pt x="19050" y="1154430"/>
                </a:lnTo>
                <a:lnTo>
                  <a:pt x="26669" y="1154430"/>
                </a:lnTo>
                <a:lnTo>
                  <a:pt x="26669" y="1149350"/>
                </a:lnTo>
                <a:close/>
              </a:path>
              <a:path w="26670" h="1165860">
                <a:moveTo>
                  <a:pt x="26669" y="1154430"/>
                </a:moveTo>
                <a:lnTo>
                  <a:pt x="20319" y="1154430"/>
                </a:lnTo>
                <a:lnTo>
                  <a:pt x="20319" y="1156970"/>
                </a:lnTo>
                <a:lnTo>
                  <a:pt x="21589" y="1156970"/>
                </a:lnTo>
                <a:lnTo>
                  <a:pt x="21589" y="1158240"/>
                </a:lnTo>
                <a:lnTo>
                  <a:pt x="22859" y="1158240"/>
                </a:lnTo>
                <a:lnTo>
                  <a:pt x="22859" y="1160780"/>
                </a:lnTo>
                <a:lnTo>
                  <a:pt x="26669" y="1160780"/>
                </a:lnTo>
                <a:lnTo>
                  <a:pt x="26669" y="1154430"/>
                </a:lnTo>
                <a:close/>
              </a:path>
              <a:path w="26670" h="1165860">
                <a:moveTo>
                  <a:pt x="26669" y="1160780"/>
                </a:moveTo>
                <a:lnTo>
                  <a:pt x="24129" y="1160780"/>
                </a:lnTo>
                <a:lnTo>
                  <a:pt x="24129" y="1163320"/>
                </a:lnTo>
                <a:lnTo>
                  <a:pt x="25400" y="1163320"/>
                </a:lnTo>
                <a:lnTo>
                  <a:pt x="25400" y="1165860"/>
                </a:lnTo>
                <a:lnTo>
                  <a:pt x="26669" y="1165860"/>
                </a:lnTo>
                <a:lnTo>
                  <a:pt x="26669" y="1160780"/>
                </a:lnTo>
                <a:close/>
              </a:path>
            </a:pathLst>
          </a:custGeom>
          <a:solidFill>
            <a:srgbClr val="2244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738109" y="3025139"/>
            <a:ext cx="27940" cy="1205230"/>
          </a:xfrm>
          <a:custGeom>
            <a:avLst/>
            <a:gdLst/>
            <a:ahLst/>
            <a:cxnLst/>
            <a:rect l="l" t="t" r="r" b="b"/>
            <a:pathLst>
              <a:path w="27940" h="1205229">
                <a:moveTo>
                  <a:pt x="12700" y="0"/>
                </a:moveTo>
                <a:lnTo>
                  <a:pt x="0" y="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205229">
                <a:moveTo>
                  <a:pt x="2794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1205229">
                <a:moveTo>
                  <a:pt x="27940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96900"/>
                </a:lnTo>
                <a:close/>
              </a:path>
              <a:path w="27940" h="120522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205229">
                <a:moveTo>
                  <a:pt x="2794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28650"/>
                </a:lnTo>
                <a:close/>
              </a:path>
              <a:path w="27940" h="1205229">
                <a:moveTo>
                  <a:pt x="27940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1350"/>
                </a:lnTo>
                <a:close/>
              </a:path>
              <a:path w="27940" h="1205229">
                <a:moveTo>
                  <a:pt x="2794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73100"/>
                </a:lnTo>
                <a:close/>
              </a:path>
              <a:path w="27940" h="120522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205229">
                <a:moveTo>
                  <a:pt x="27940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92150"/>
                </a:lnTo>
                <a:close/>
              </a:path>
              <a:path w="27940" h="1205229">
                <a:moveTo>
                  <a:pt x="2794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98500"/>
                </a:lnTo>
                <a:close/>
              </a:path>
              <a:path w="27940" h="1205229">
                <a:moveTo>
                  <a:pt x="27940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11200"/>
                </a:lnTo>
                <a:close/>
              </a:path>
              <a:path w="27940" h="1205229">
                <a:moveTo>
                  <a:pt x="27940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36600"/>
                </a:lnTo>
                <a:close/>
              </a:path>
              <a:path w="27940" h="1205229">
                <a:moveTo>
                  <a:pt x="27940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06450"/>
                </a:lnTo>
                <a:close/>
              </a:path>
              <a:path w="27940" h="1205229">
                <a:moveTo>
                  <a:pt x="2794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44550"/>
                </a:lnTo>
                <a:close/>
              </a:path>
              <a:path w="27940" h="1205229">
                <a:moveTo>
                  <a:pt x="2794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49630"/>
                </a:lnTo>
                <a:close/>
              </a:path>
              <a:path w="27940" h="1205229">
                <a:moveTo>
                  <a:pt x="27940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40" y="862329"/>
                </a:lnTo>
                <a:lnTo>
                  <a:pt x="27940" y="855980"/>
                </a:lnTo>
                <a:close/>
              </a:path>
              <a:path w="27940" h="1205229">
                <a:moveTo>
                  <a:pt x="27940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62330"/>
                </a:lnTo>
                <a:close/>
              </a:path>
              <a:path w="27940" h="1205229">
                <a:moveTo>
                  <a:pt x="27940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9000"/>
                </a:lnTo>
                <a:close/>
              </a:path>
              <a:path w="27940" h="1205229">
                <a:moveTo>
                  <a:pt x="2794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906780"/>
                </a:lnTo>
                <a:close/>
              </a:path>
              <a:path w="27940" h="1205229">
                <a:moveTo>
                  <a:pt x="27940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14400"/>
                </a:lnTo>
                <a:close/>
              </a:path>
              <a:path w="27940" h="1205229">
                <a:moveTo>
                  <a:pt x="27940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927100"/>
                </a:lnTo>
                <a:close/>
              </a:path>
              <a:path w="27940" h="1205229">
                <a:moveTo>
                  <a:pt x="27940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33450"/>
                </a:lnTo>
                <a:close/>
              </a:path>
              <a:path w="27940" h="1205229">
                <a:moveTo>
                  <a:pt x="27940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6630"/>
                </a:lnTo>
                <a:close/>
              </a:path>
              <a:path w="27940" h="1205229">
                <a:moveTo>
                  <a:pt x="27940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4250"/>
                </a:lnTo>
                <a:close/>
              </a:path>
              <a:path w="27940" h="1205229">
                <a:moveTo>
                  <a:pt x="27940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90600"/>
                </a:lnTo>
                <a:close/>
              </a:path>
              <a:path w="27940" h="1205229">
                <a:moveTo>
                  <a:pt x="27940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40" y="1033779"/>
                </a:lnTo>
                <a:lnTo>
                  <a:pt x="27940" y="1027430"/>
                </a:lnTo>
                <a:close/>
              </a:path>
              <a:path w="27940" h="1205229">
                <a:moveTo>
                  <a:pt x="27940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33780"/>
                </a:lnTo>
                <a:close/>
              </a:path>
              <a:path w="27940" h="1205229">
                <a:moveTo>
                  <a:pt x="27940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40" y="1071880"/>
                </a:lnTo>
                <a:lnTo>
                  <a:pt x="27940" y="1065530"/>
                </a:lnTo>
                <a:close/>
              </a:path>
              <a:path w="27940" h="1205229">
                <a:moveTo>
                  <a:pt x="27940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80"/>
                </a:lnTo>
                <a:close/>
              </a:path>
              <a:path w="27940" h="1205229">
                <a:moveTo>
                  <a:pt x="27940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79500"/>
                </a:lnTo>
                <a:close/>
              </a:path>
              <a:path w="27940" h="1205229">
                <a:moveTo>
                  <a:pt x="27940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7600"/>
                </a:lnTo>
                <a:close/>
              </a:path>
              <a:path w="27940" h="1205229">
                <a:moveTo>
                  <a:pt x="27940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40" y="1148080"/>
                </a:lnTo>
                <a:lnTo>
                  <a:pt x="27940" y="1122680"/>
                </a:lnTo>
                <a:close/>
              </a:path>
              <a:path w="27940" h="1205229">
                <a:moveTo>
                  <a:pt x="2794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1269" y="1155700"/>
                </a:lnTo>
                <a:lnTo>
                  <a:pt x="1270" y="1158240"/>
                </a:lnTo>
                <a:lnTo>
                  <a:pt x="2540" y="1158240"/>
                </a:lnTo>
                <a:lnTo>
                  <a:pt x="2540" y="1160780"/>
                </a:lnTo>
                <a:lnTo>
                  <a:pt x="27940" y="1160780"/>
                </a:lnTo>
                <a:lnTo>
                  <a:pt x="27940" y="1148080"/>
                </a:lnTo>
                <a:close/>
              </a:path>
              <a:path w="27940" h="1205229">
                <a:moveTo>
                  <a:pt x="27940" y="1160780"/>
                </a:moveTo>
                <a:lnTo>
                  <a:pt x="3810" y="1160780"/>
                </a:lnTo>
                <a:lnTo>
                  <a:pt x="3810" y="1163320"/>
                </a:lnTo>
                <a:lnTo>
                  <a:pt x="5080" y="1163320"/>
                </a:lnTo>
                <a:lnTo>
                  <a:pt x="5080" y="1164590"/>
                </a:lnTo>
                <a:lnTo>
                  <a:pt x="6350" y="1164590"/>
                </a:lnTo>
                <a:lnTo>
                  <a:pt x="635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1205229">
                <a:moveTo>
                  <a:pt x="27940" y="1167130"/>
                </a:moveTo>
                <a:lnTo>
                  <a:pt x="7620" y="1167130"/>
                </a:lnTo>
                <a:lnTo>
                  <a:pt x="7620" y="1169670"/>
                </a:lnTo>
                <a:lnTo>
                  <a:pt x="8890" y="1169670"/>
                </a:lnTo>
                <a:lnTo>
                  <a:pt x="8890" y="1172210"/>
                </a:lnTo>
                <a:lnTo>
                  <a:pt x="10160" y="1172210"/>
                </a:lnTo>
                <a:lnTo>
                  <a:pt x="10160" y="1174750"/>
                </a:lnTo>
                <a:lnTo>
                  <a:pt x="27940" y="1174750"/>
                </a:lnTo>
                <a:lnTo>
                  <a:pt x="27940" y="1167130"/>
                </a:lnTo>
                <a:close/>
              </a:path>
              <a:path w="27940" h="1205229">
                <a:moveTo>
                  <a:pt x="27940" y="1174750"/>
                </a:moveTo>
                <a:lnTo>
                  <a:pt x="11430" y="1174750"/>
                </a:lnTo>
                <a:lnTo>
                  <a:pt x="11430" y="1177290"/>
                </a:lnTo>
                <a:lnTo>
                  <a:pt x="12700" y="1177290"/>
                </a:lnTo>
                <a:lnTo>
                  <a:pt x="12700" y="1179830"/>
                </a:lnTo>
                <a:lnTo>
                  <a:pt x="27940" y="1179830"/>
                </a:lnTo>
                <a:lnTo>
                  <a:pt x="27940" y="1174750"/>
                </a:lnTo>
                <a:close/>
              </a:path>
              <a:path w="27940" h="1205229">
                <a:moveTo>
                  <a:pt x="27940" y="1179830"/>
                </a:moveTo>
                <a:lnTo>
                  <a:pt x="13970" y="1179830"/>
                </a:lnTo>
                <a:lnTo>
                  <a:pt x="13970" y="1182370"/>
                </a:lnTo>
                <a:lnTo>
                  <a:pt x="15240" y="1182370"/>
                </a:lnTo>
                <a:lnTo>
                  <a:pt x="15240" y="1183640"/>
                </a:lnTo>
                <a:lnTo>
                  <a:pt x="16510" y="1183640"/>
                </a:lnTo>
                <a:lnTo>
                  <a:pt x="16510" y="1186180"/>
                </a:lnTo>
                <a:lnTo>
                  <a:pt x="17780" y="1186180"/>
                </a:lnTo>
                <a:lnTo>
                  <a:pt x="17780" y="1188720"/>
                </a:lnTo>
                <a:lnTo>
                  <a:pt x="19050" y="1188720"/>
                </a:lnTo>
                <a:lnTo>
                  <a:pt x="19050" y="1191260"/>
                </a:lnTo>
                <a:lnTo>
                  <a:pt x="20320" y="1191260"/>
                </a:lnTo>
                <a:lnTo>
                  <a:pt x="20320" y="1193800"/>
                </a:lnTo>
                <a:lnTo>
                  <a:pt x="21590" y="1193800"/>
                </a:lnTo>
                <a:lnTo>
                  <a:pt x="21590" y="1196340"/>
                </a:lnTo>
                <a:lnTo>
                  <a:pt x="22860" y="1196340"/>
                </a:lnTo>
                <a:lnTo>
                  <a:pt x="22860" y="1198880"/>
                </a:lnTo>
                <a:lnTo>
                  <a:pt x="24130" y="1198880"/>
                </a:lnTo>
                <a:lnTo>
                  <a:pt x="24130" y="1201420"/>
                </a:lnTo>
                <a:lnTo>
                  <a:pt x="25400" y="1201420"/>
                </a:lnTo>
                <a:lnTo>
                  <a:pt x="25400" y="1202690"/>
                </a:lnTo>
                <a:lnTo>
                  <a:pt x="26670" y="1202690"/>
                </a:lnTo>
                <a:lnTo>
                  <a:pt x="26670" y="1205230"/>
                </a:lnTo>
                <a:lnTo>
                  <a:pt x="27940" y="1205230"/>
                </a:lnTo>
                <a:lnTo>
                  <a:pt x="27940" y="1179830"/>
                </a:lnTo>
                <a:close/>
              </a:path>
            </a:pathLst>
          </a:custGeom>
          <a:solidFill>
            <a:srgbClr val="2243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766050" y="3037839"/>
            <a:ext cx="26670" cy="1243330"/>
          </a:xfrm>
          <a:custGeom>
            <a:avLst/>
            <a:gdLst/>
            <a:ahLst/>
            <a:cxnLst/>
            <a:rect l="l" t="t" r="r" b="b"/>
            <a:pathLst>
              <a:path w="26670" h="1243329">
                <a:moveTo>
                  <a:pt x="6350" y="0"/>
                </a:moveTo>
                <a:lnTo>
                  <a:pt x="0" y="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24332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243329">
                <a:moveTo>
                  <a:pt x="26670" y="584200"/>
                </a:moveTo>
                <a:lnTo>
                  <a:pt x="0" y="5842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84200"/>
                </a:lnTo>
                <a:close/>
              </a:path>
              <a:path w="26670" h="124332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3329">
                <a:moveTo>
                  <a:pt x="2667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15950"/>
                </a:lnTo>
                <a:close/>
              </a:path>
              <a:path w="26670" h="1243329">
                <a:moveTo>
                  <a:pt x="26670" y="628650"/>
                </a:moveTo>
                <a:lnTo>
                  <a:pt x="0" y="62865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8650"/>
                </a:lnTo>
                <a:close/>
              </a:path>
              <a:path w="26670" h="1243329">
                <a:moveTo>
                  <a:pt x="26670" y="660400"/>
                </a:moveTo>
                <a:lnTo>
                  <a:pt x="0" y="66040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60400"/>
                </a:lnTo>
                <a:close/>
              </a:path>
              <a:path w="26670" h="1243329">
                <a:moveTo>
                  <a:pt x="2667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6750"/>
                </a:lnTo>
                <a:close/>
              </a:path>
              <a:path w="26670" h="1243329">
                <a:moveTo>
                  <a:pt x="26670" y="679450"/>
                </a:moveTo>
                <a:lnTo>
                  <a:pt x="0" y="67945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79450"/>
                </a:lnTo>
                <a:close/>
              </a:path>
              <a:path w="26670" h="1243329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243329">
                <a:moveTo>
                  <a:pt x="26670" y="698500"/>
                </a:moveTo>
                <a:lnTo>
                  <a:pt x="0" y="6985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8500"/>
                </a:lnTo>
                <a:close/>
              </a:path>
              <a:path w="26670" h="1243329">
                <a:moveTo>
                  <a:pt x="26670" y="723900"/>
                </a:moveTo>
                <a:lnTo>
                  <a:pt x="0" y="7239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23900"/>
                </a:lnTo>
                <a:close/>
              </a:path>
              <a:path w="26670" h="1243329">
                <a:moveTo>
                  <a:pt x="26670" y="793750"/>
                </a:moveTo>
                <a:lnTo>
                  <a:pt x="0" y="7937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793750"/>
                </a:lnTo>
                <a:close/>
              </a:path>
              <a:path w="26670" h="1243329">
                <a:moveTo>
                  <a:pt x="26670" y="831850"/>
                </a:moveTo>
                <a:lnTo>
                  <a:pt x="0" y="831850"/>
                </a:lnTo>
                <a:lnTo>
                  <a:pt x="0" y="836930"/>
                </a:lnTo>
                <a:lnTo>
                  <a:pt x="26670" y="836930"/>
                </a:lnTo>
                <a:lnTo>
                  <a:pt x="26670" y="831850"/>
                </a:lnTo>
                <a:close/>
              </a:path>
              <a:path w="26670" h="1243329">
                <a:moveTo>
                  <a:pt x="2667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36930"/>
                </a:lnTo>
                <a:close/>
              </a:path>
              <a:path w="26670" h="1243329">
                <a:moveTo>
                  <a:pt x="2667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26670" y="849629"/>
                </a:lnTo>
                <a:lnTo>
                  <a:pt x="26670" y="843280"/>
                </a:lnTo>
                <a:close/>
              </a:path>
              <a:path w="26670" h="1243329">
                <a:moveTo>
                  <a:pt x="26670" y="849630"/>
                </a:moveTo>
                <a:lnTo>
                  <a:pt x="0" y="84963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49630"/>
                </a:lnTo>
                <a:close/>
              </a:path>
              <a:path w="26670" h="1243329">
                <a:moveTo>
                  <a:pt x="26670" y="876300"/>
                </a:moveTo>
                <a:lnTo>
                  <a:pt x="0" y="87630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76300"/>
                </a:lnTo>
                <a:close/>
              </a:path>
              <a:path w="26670" h="1243329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243329">
                <a:moveTo>
                  <a:pt x="26670" y="901700"/>
                </a:moveTo>
                <a:lnTo>
                  <a:pt x="0" y="9017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1700"/>
                </a:lnTo>
                <a:close/>
              </a:path>
              <a:path w="26670" h="1243329">
                <a:moveTo>
                  <a:pt x="26670" y="914400"/>
                </a:moveTo>
                <a:lnTo>
                  <a:pt x="0" y="914400"/>
                </a:lnTo>
                <a:lnTo>
                  <a:pt x="0" y="920750"/>
                </a:lnTo>
                <a:lnTo>
                  <a:pt x="26670" y="920750"/>
                </a:lnTo>
                <a:lnTo>
                  <a:pt x="26670" y="914400"/>
                </a:lnTo>
                <a:close/>
              </a:path>
              <a:path w="26670" h="1243329">
                <a:moveTo>
                  <a:pt x="26670" y="920750"/>
                </a:moveTo>
                <a:lnTo>
                  <a:pt x="0" y="92075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920750"/>
                </a:lnTo>
                <a:close/>
              </a:path>
              <a:path w="26670" h="1243329">
                <a:moveTo>
                  <a:pt x="26670" y="963930"/>
                </a:moveTo>
                <a:lnTo>
                  <a:pt x="0" y="96393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243329">
                <a:moveTo>
                  <a:pt x="26670" y="971550"/>
                </a:moveTo>
                <a:lnTo>
                  <a:pt x="0" y="97155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243329">
                <a:moveTo>
                  <a:pt x="26670" y="977900"/>
                </a:moveTo>
                <a:lnTo>
                  <a:pt x="0" y="97790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77900"/>
                </a:lnTo>
                <a:close/>
              </a:path>
              <a:path w="26670" h="1243329">
                <a:moveTo>
                  <a:pt x="26670" y="1014730"/>
                </a:moveTo>
                <a:lnTo>
                  <a:pt x="0" y="1014730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30"/>
                </a:lnTo>
                <a:close/>
              </a:path>
              <a:path w="26670" h="1243329">
                <a:moveTo>
                  <a:pt x="26670" y="1021080"/>
                </a:moveTo>
                <a:lnTo>
                  <a:pt x="0" y="10210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21080"/>
                </a:lnTo>
                <a:close/>
              </a:path>
              <a:path w="26670" h="1243329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243329">
                <a:moveTo>
                  <a:pt x="26670" y="1059180"/>
                </a:moveTo>
                <a:lnTo>
                  <a:pt x="0" y="105918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9180"/>
                </a:lnTo>
                <a:close/>
              </a:path>
              <a:path w="26670" h="1243329">
                <a:moveTo>
                  <a:pt x="26670" y="1066800"/>
                </a:moveTo>
                <a:lnTo>
                  <a:pt x="0" y="106680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66800"/>
                </a:lnTo>
                <a:close/>
              </a:path>
              <a:path w="26670" h="1243329">
                <a:moveTo>
                  <a:pt x="26670" y="1104900"/>
                </a:moveTo>
                <a:lnTo>
                  <a:pt x="0" y="110490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4900"/>
                </a:lnTo>
                <a:close/>
              </a:path>
              <a:path w="26670" h="1243329">
                <a:moveTo>
                  <a:pt x="26670" y="1109980"/>
                </a:moveTo>
                <a:lnTo>
                  <a:pt x="0" y="110998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9980"/>
                </a:lnTo>
                <a:close/>
              </a:path>
              <a:path w="26670" h="1243329">
                <a:moveTo>
                  <a:pt x="26670" y="1135380"/>
                </a:moveTo>
                <a:lnTo>
                  <a:pt x="0" y="1135380"/>
                </a:lnTo>
                <a:lnTo>
                  <a:pt x="0" y="1195070"/>
                </a:lnTo>
                <a:lnTo>
                  <a:pt x="1270" y="1195070"/>
                </a:lnTo>
                <a:lnTo>
                  <a:pt x="1270" y="1197610"/>
                </a:lnTo>
                <a:lnTo>
                  <a:pt x="2540" y="1197610"/>
                </a:lnTo>
                <a:lnTo>
                  <a:pt x="2540" y="1200150"/>
                </a:lnTo>
                <a:lnTo>
                  <a:pt x="3809" y="1200150"/>
                </a:lnTo>
                <a:lnTo>
                  <a:pt x="3809" y="1202690"/>
                </a:lnTo>
                <a:lnTo>
                  <a:pt x="5079" y="1202690"/>
                </a:lnTo>
                <a:lnTo>
                  <a:pt x="5079" y="1205230"/>
                </a:lnTo>
                <a:lnTo>
                  <a:pt x="26670" y="1205230"/>
                </a:lnTo>
                <a:lnTo>
                  <a:pt x="26670" y="1135380"/>
                </a:lnTo>
                <a:close/>
              </a:path>
              <a:path w="26670" h="1243329">
                <a:moveTo>
                  <a:pt x="26670" y="1205230"/>
                </a:moveTo>
                <a:lnTo>
                  <a:pt x="6350" y="1205230"/>
                </a:lnTo>
                <a:lnTo>
                  <a:pt x="6350" y="1207770"/>
                </a:lnTo>
                <a:lnTo>
                  <a:pt x="7620" y="1207770"/>
                </a:lnTo>
                <a:lnTo>
                  <a:pt x="7620" y="1209040"/>
                </a:lnTo>
                <a:lnTo>
                  <a:pt x="8890" y="1209040"/>
                </a:lnTo>
                <a:lnTo>
                  <a:pt x="889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1243329">
                <a:moveTo>
                  <a:pt x="26670" y="1211580"/>
                </a:moveTo>
                <a:lnTo>
                  <a:pt x="10159" y="1211580"/>
                </a:lnTo>
                <a:lnTo>
                  <a:pt x="10159" y="1214120"/>
                </a:lnTo>
                <a:lnTo>
                  <a:pt x="11429" y="1214120"/>
                </a:lnTo>
                <a:lnTo>
                  <a:pt x="11429" y="1216660"/>
                </a:lnTo>
                <a:lnTo>
                  <a:pt x="12700" y="1216660"/>
                </a:lnTo>
                <a:lnTo>
                  <a:pt x="12700" y="1219200"/>
                </a:lnTo>
                <a:lnTo>
                  <a:pt x="26670" y="1219200"/>
                </a:lnTo>
                <a:lnTo>
                  <a:pt x="26670" y="1211580"/>
                </a:lnTo>
                <a:close/>
              </a:path>
              <a:path w="26670" h="1243329">
                <a:moveTo>
                  <a:pt x="26670" y="1219200"/>
                </a:moveTo>
                <a:lnTo>
                  <a:pt x="13970" y="1219200"/>
                </a:lnTo>
                <a:lnTo>
                  <a:pt x="13970" y="1221740"/>
                </a:lnTo>
                <a:lnTo>
                  <a:pt x="15240" y="1221740"/>
                </a:lnTo>
                <a:lnTo>
                  <a:pt x="15240" y="1224280"/>
                </a:lnTo>
                <a:lnTo>
                  <a:pt x="26670" y="1224280"/>
                </a:lnTo>
                <a:lnTo>
                  <a:pt x="26670" y="1219200"/>
                </a:lnTo>
                <a:close/>
              </a:path>
              <a:path w="26670" h="1243329">
                <a:moveTo>
                  <a:pt x="26670" y="1224280"/>
                </a:moveTo>
                <a:lnTo>
                  <a:pt x="16509" y="1224280"/>
                </a:lnTo>
                <a:lnTo>
                  <a:pt x="16509" y="1226820"/>
                </a:lnTo>
                <a:lnTo>
                  <a:pt x="17779" y="1226820"/>
                </a:lnTo>
                <a:lnTo>
                  <a:pt x="17779" y="1228090"/>
                </a:lnTo>
                <a:lnTo>
                  <a:pt x="19050" y="1228090"/>
                </a:lnTo>
                <a:lnTo>
                  <a:pt x="1905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1243329">
                <a:moveTo>
                  <a:pt x="26670" y="1230630"/>
                </a:moveTo>
                <a:lnTo>
                  <a:pt x="20320" y="1230630"/>
                </a:lnTo>
                <a:lnTo>
                  <a:pt x="20320" y="1233170"/>
                </a:lnTo>
                <a:lnTo>
                  <a:pt x="21590" y="1233170"/>
                </a:lnTo>
                <a:lnTo>
                  <a:pt x="21590" y="1235710"/>
                </a:lnTo>
                <a:lnTo>
                  <a:pt x="22859" y="1235710"/>
                </a:lnTo>
                <a:lnTo>
                  <a:pt x="22859" y="1238250"/>
                </a:lnTo>
                <a:lnTo>
                  <a:pt x="26670" y="1238250"/>
                </a:lnTo>
                <a:lnTo>
                  <a:pt x="26670" y="1230630"/>
                </a:lnTo>
                <a:close/>
              </a:path>
              <a:path w="26670" h="1243329">
                <a:moveTo>
                  <a:pt x="26670" y="1238250"/>
                </a:moveTo>
                <a:lnTo>
                  <a:pt x="24129" y="1238250"/>
                </a:lnTo>
                <a:lnTo>
                  <a:pt x="24129" y="1240790"/>
                </a:lnTo>
                <a:lnTo>
                  <a:pt x="25400" y="1240790"/>
                </a:lnTo>
                <a:lnTo>
                  <a:pt x="25400" y="1243330"/>
                </a:lnTo>
                <a:lnTo>
                  <a:pt x="26670" y="1243330"/>
                </a:lnTo>
                <a:lnTo>
                  <a:pt x="26670" y="123825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792719" y="3063239"/>
            <a:ext cx="27940" cy="1270000"/>
          </a:xfrm>
          <a:custGeom>
            <a:avLst/>
            <a:gdLst/>
            <a:ahLst/>
            <a:cxnLst/>
            <a:rect l="l" t="t" r="r" b="b"/>
            <a:pathLst>
              <a:path w="27940" h="1270000">
                <a:moveTo>
                  <a:pt x="21589" y="0"/>
                </a:moveTo>
                <a:lnTo>
                  <a:pt x="0" y="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  <a:path w="27940" h="1270000">
                <a:moveTo>
                  <a:pt x="27939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1270000">
                <a:moveTo>
                  <a:pt x="27939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58800"/>
                </a:lnTo>
                <a:close/>
              </a:path>
              <a:path w="27940" h="127000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270000">
                <a:moveTo>
                  <a:pt x="27939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90550"/>
                </a:lnTo>
                <a:close/>
              </a:path>
              <a:path w="27940" h="1270000">
                <a:moveTo>
                  <a:pt x="27939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3250"/>
                </a:lnTo>
                <a:close/>
              </a:path>
              <a:path w="27940" h="1270000">
                <a:moveTo>
                  <a:pt x="27939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35000"/>
                </a:lnTo>
                <a:close/>
              </a:path>
              <a:path w="27940" h="1270000">
                <a:moveTo>
                  <a:pt x="2793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41350"/>
                </a:lnTo>
                <a:close/>
              </a:path>
              <a:path w="27940" h="1270000">
                <a:moveTo>
                  <a:pt x="27939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4050"/>
                </a:lnTo>
                <a:close/>
              </a:path>
              <a:path w="27940" h="1270000">
                <a:moveTo>
                  <a:pt x="2793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1270000">
                <a:moveTo>
                  <a:pt x="27939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3100"/>
                </a:lnTo>
                <a:close/>
              </a:path>
              <a:path w="27940" h="1270000">
                <a:moveTo>
                  <a:pt x="27939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7939" y="768350"/>
                </a:lnTo>
                <a:lnTo>
                  <a:pt x="27939" y="698500"/>
                </a:lnTo>
                <a:close/>
              </a:path>
              <a:path w="27940" h="1270000">
                <a:moveTo>
                  <a:pt x="27939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68350"/>
                </a:lnTo>
                <a:close/>
              </a:path>
              <a:path w="27940" h="1270000">
                <a:moveTo>
                  <a:pt x="27939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7939" y="811530"/>
                </a:lnTo>
                <a:lnTo>
                  <a:pt x="27939" y="806450"/>
                </a:lnTo>
                <a:close/>
              </a:path>
              <a:path w="27940" h="1270000">
                <a:moveTo>
                  <a:pt x="2793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7939" y="817880"/>
                </a:lnTo>
                <a:lnTo>
                  <a:pt x="27939" y="811530"/>
                </a:lnTo>
                <a:close/>
              </a:path>
              <a:path w="27940" h="1270000">
                <a:moveTo>
                  <a:pt x="27939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817880"/>
                </a:lnTo>
                <a:close/>
              </a:path>
              <a:path w="27940" h="1270000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1270000">
                <a:moveTo>
                  <a:pt x="27939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50900"/>
                </a:lnTo>
                <a:close/>
              </a:path>
              <a:path w="27940" h="127000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270000">
                <a:moveTo>
                  <a:pt x="27939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76300"/>
                </a:lnTo>
                <a:close/>
              </a:path>
              <a:path w="27940" h="1270000">
                <a:moveTo>
                  <a:pt x="27939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7939" y="895350"/>
                </a:lnTo>
                <a:lnTo>
                  <a:pt x="27939" y="889000"/>
                </a:lnTo>
                <a:close/>
              </a:path>
              <a:path w="27940" h="1270000">
                <a:moveTo>
                  <a:pt x="27939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7939" y="938530"/>
                </a:lnTo>
                <a:lnTo>
                  <a:pt x="27939" y="895350"/>
                </a:lnTo>
                <a:close/>
              </a:path>
              <a:path w="27940" h="1270000">
                <a:moveTo>
                  <a:pt x="27939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938530"/>
                </a:lnTo>
                <a:close/>
              </a:path>
              <a:path w="27940" h="1270000">
                <a:moveTo>
                  <a:pt x="27939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7939" y="952500"/>
                </a:lnTo>
                <a:lnTo>
                  <a:pt x="27939" y="946150"/>
                </a:lnTo>
                <a:close/>
              </a:path>
              <a:path w="27940" h="1270000">
                <a:moveTo>
                  <a:pt x="27939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7939" y="989330"/>
                </a:lnTo>
                <a:lnTo>
                  <a:pt x="27939" y="952500"/>
                </a:lnTo>
                <a:close/>
              </a:path>
              <a:path w="27940" h="1270000">
                <a:moveTo>
                  <a:pt x="27939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89330"/>
                </a:lnTo>
                <a:close/>
              </a:path>
              <a:path w="27940" h="1270000">
                <a:moveTo>
                  <a:pt x="27939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5680"/>
                </a:lnTo>
                <a:close/>
              </a:path>
              <a:path w="27940" h="127000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270000">
                <a:moveTo>
                  <a:pt x="27939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7939" y="1041399"/>
                </a:lnTo>
                <a:lnTo>
                  <a:pt x="27939" y="1033780"/>
                </a:lnTo>
                <a:close/>
              </a:path>
              <a:path w="27940" h="1270000">
                <a:moveTo>
                  <a:pt x="27939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41400"/>
                </a:lnTo>
                <a:close/>
              </a:path>
              <a:path w="27940" h="1270000">
                <a:moveTo>
                  <a:pt x="27939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7939" y="1084580"/>
                </a:lnTo>
                <a:lnTo>
                  <a:pt x="27939" y="1079500"/>
                </a:lnTo>
                <a:close/>
              </a:path>
              <a:path w="27940" h="1270000">
                <a:moveTo>
                  <a:pt x="27939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84580"/>
                </a:lnTo>
                <a:close/>
              </a:path>
              <a:path w="27940" h="1270000">
                <a:moveTo>
                  <a:pt x="27939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09980"/>
                </a:lnTo>
                <a:close/>
              </a:path>
              <a:path w="27940" h="1270000">
                <a:moveTo>
                  <a:pt x="27939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79830"/>
                </a:lnTo>
                <a:close/>
              </a:path>
              <a:path w="27940" h="1270000">
                <a:moveTo>
                  <a:pt x="27939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7939" y="1193800"/>
                </a:lnTo>
                <a:lnTo>
                  <a:pt x="27939" y="1186180"/>
                </a:lnTo>
                <a:close/>
              </a:path>
              <a:path w="27940" h="1270000">
                <a:moveTo>
                  <a:pt x="27939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7939" y="1205230"/>
                </a:lnTo>
                <a:lnTo>
                  <a:pt x="27939" y="1193800"/>
                </a:lnTo>
                <a:close/>
              </a:path>
              <a:path w="27940" h="1270000">
                <a:moveTo>
                  <a:pt x="27939" y="1205230"/>
                </a:moveTo>
                <a:lnTo>
                  <a:pt x="0" y="1205230"/>
                </a:lnTo>
                <a:lnTo>
                  <a:pt x="0" y="1220470"/>
                </a:lnTo>
                <a:lnTo>
                  <a:pt x="1270" y="1220470"/>
                </a:lnTo>
                <a:lnTo>
                  <a:pt x="1270" y="1223010"/>
                </a:lnTo>
                <a:lnTo>
                  <a:pt x="2539" y="1223010"/>
                </a:lnTo>
                <a:lnTo>
                  <a:pt x="2539" y="1224280"/>
                </a:lnTo>
                <a:lnTo>
                  <a:pt x="3809" y="1224280"/>
                </a:lnTo>
                <a:lnTo>
                  <a:pt x="3809" y="1226820"/>
                </a:lnTo>
                <a:lnTo>
                  <a:pt x="5079" y="1226820"/>
                </a:lnTo>
                <a:lnTo>
                  <a:pt x="5079" y="1229360"/>
                </a:lnTo>
                <a:lnTo>
                  <a:pt x="6350" y="1229360"/>
                </a:lnTo>
                <a:lnTo>
                  <a:pt x="6350" y="1231900"/>
                </a:lnTo>
                <a:lnTo>
                  <a:pt x="27939" y="1231900"/>
                </a:lnTo>
                <a:lnTo>
                  <a:pt x="27939" y="1205230"/>
                </a:lnTo>
                <a:close/>
              </a:path>
              <a:path w="27940" h="1270000">
                <a:moveTo>
                  <a:pt x="27939" y="1231900"/>
                </a:moveTo>
                <a:lnTo>
                  <a:pt x="7620" y="1231900"/>
                </a:lnTo>
                <a:lnTo>
                  <a:pt x="7620" y="1234440"/>
                </a:lnTo>
                <a:lnTo>
                  <a:pt x="8889" y="1234440"/>
                </a:lnTo>
                <a:lnTo>
                  <a:pt x="8889" y="1236980"/>
                </a:lnTo>
                <a:lnTo>
                  <a:pt x="27939" y="1236980"/>
                </a:lnTo>
                <a:lnTo>
                  <a:pt x="27939" y="1231900"/>
                </a:lnTo>
                <a:close/>
              </a:path>
              <a:path w="27940" h="1270000">
                <a:moveTo>
                  <a:pt x="27939" y="1236980"/>
                </a:moveTo>
                <a:lnTo>
                  <a:pt x="10159" y="1236980"/>
                </a:lnTo>
                <a:lnTo>
                  <a:pt x="10159" y="1239520"/>
                </a:lnTo>
                <a:lnTo>
                  <a:pt x="11429" y="1239520"/>
                </a:lnTo>
                <a:lnTo>
                  <a:pt x="11429" y="1242060"/>
                </a:lnTo>
                <a:lnTo>
                  <a:pt x="12700" y="1242060"/>
                </a:lnTo>
                <a:lnTo>
                  <a:pt x="12700" y="1243330"/>
                </a:lnTo>
                <a:lnTo>
                  <a:pt x="13970" y="1243330"/>
                </a:lnTo>
                <a:lnTo>
                  <a:pt x="13970" y="1245870"/>
                </a:lnTo>
                <a:lnTo>
                  <a:pt x="15239" y="1245870"/>
                </a:lnTo>
                <a:lnTo>
                  <a:pt x="15239" y="1248410"/>
                </a:lnTo>
                <a:lnTo>
                  <a:pt x="16509" y="1248410"/>
                </a:lnTo>
                <a:lnTo>
                  <a:pt x="16509" y="1250950"/>
                </a:lnTo>
                <a:lnTo>
                  <a:pt x="17779" y="1250950"/>
                </a:lnTo>
                <a:lnTo>
                  <a:pt x="17779" y="1253490"/>
                </a:lnTo>
                <a:lnTo>
                  <a:pt x="19050" y="1253490"/>
                </a:lnTo>
                <a:lnTo>
                  <a:pt x="19050" y="1256030"/>
                </a:lnTo>
                <a:lnTo>
                  <a:pt x="20320" y="1256030"/>
                </a:lnTo>
                <a:lnTo>
                  <a:pt x="20320" y="1258570"/>
                </a:lnTo>
                <a:lnTo>
                  <a:pt x="21589" y="1258570"/>
                </a:lnTo>
                <a:lnTo>
                  <a:pt x="21589" y="1261110"/>
                </a:lnTo>
                <a:lnTo>
                  <a:pt x="22859" y="1261110"/>
                </a:lnTo>
                <a:lnTo>
                  <a:pt x="22859" y="1262380"/>
                </a:lnTo>
                <a:lnTo>
                  <a:pt x="24129" y="1262380"/>
                </a:lnTo>
                <a:lnTo>
                  <a:pt x="24129" y="1264920"/>
                </a:lnTo>
                <a:lnTo>
                  <a:pt x="25400" y="1264920"/>
                </a:lnTo>
                <a:lnTo>
                  <a:pt x="25400" y="1267460"/>
                </a:lnTo>
                <a:lnTo>
                  <a:pt x="26670" y="1267460"/>
                </a:lnTo>
                <a:lnTo>
                  <a:pt x="26670" y="1270000"/>
                </a:lnTo>
                <a:lnTo>
                  <a:pt x="27939" y="1270000"/>
                </a:lnTo>
                <a:lnTo>
                  <a:pt x="27939" y="1236980"/>
                </a:lnTo>
                <a:close/>
              </a:path>
            </a:pathLst>
          </a:custGeom>
          <a:solidFill>
            <a:srgbClr val="2142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820659" y="3075939"/>
            <a:ext cx="26670" cy="1308100"/>
          </a:xfrm>
          <a:custGeom>
            <a:avLst/>
            <a:gdLst/>
            <a:ahLst/>
            <a:cxnLst/>
            <a:rect l="l" t="t" r="r" b="b"/>
            <a:pathLst>
              <a:path w="26670" h="1308100">
                <a:moveTo>
                  <a:pt x="13970" y="0"/>
                </a:moveTo>
                <a:lnTo>
                  <a:pt x="0" y="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6670" h="1308100">
                <a:moveTo>
                  <a:pt x="2667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3400"/>
                </a:lnTo>
                <a:close/>
              </a:path>
              <a:path w="26670" h="1308100">
                <a:moveTo>
                  <a:pt x="2667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6670" y="565149"/>
                </a:lnTo>
                <a:lnTo>
                  <a:pt x="26670" y="546099"/>
                </a:lnTo>
                <a:close/>
              </a:path>
              <a:path w="26670" h="1308100">
                <a:moveTo>
                  <a:pt x="2667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65150"/>
                </a:lnTo>
                <a:close/>
              </a:path>
              <a:path w="26670" h="1308100">
                <a:moveTo>
                  <a:pt x="2667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6670" y="590549"/>
                </a:lnTo>
                <a:lnTo>
                  <a:pt x="26670" y="577850"/>
                </a:lnTo>
                <a:close/>
              </a:path>
              <a:path w="26670" h="1308100">
                <a:moveTo>
                  <a:pt x="2667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0549"/>
                </a:lnTo>
                <a:close/>
              </a:path>
              <a:path w="26670" h="1308100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1308100">
                <a:moveTo>
                  <a:pt x="2667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6670" y="641349"/>
                </a:lnTo>
                <a:lnTo>
                  <a:pt x="26670" y="628649"/>
                </a:lnTo>
                <a:close/>
              </a:path>
              <a:path w="26670" h="1308100">
                <a:moveTo>
                  <a:pt x="2667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1349"/>
                </a:lnTo>
                <a:close/>
              </a:path>
              <a:path w="26670" h="1308100">
                <a:moveTo>
                  <a:pt x="2667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699"/>
                </a:lnTo>
                <a:close/>
              </a:path>
              <a:path w="26670" h="1308100">
                <a:moveTo>
                  <a:pt x="2667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60400"/>
                </a:lnTo>
                <a:close/>
              </a:path>
              <a:path w="26670" h="1308100">
                <a:moveTo>
                  <a:pt x="2667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6670" y="755649"/>
                </a:lnTo>
                <a:lnTo>
                  <a:pt x="26670" y="685799"/>
                </a:lnTo>
                <a:close/>
              </a:path>
              <a:path w="26670" h="1308100">
                <a:moveTo>
                  <a:pt x="2667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6670" y="793749"/>
                </a:lnTo>
                <a:lnTo>
                  <a:pt x="26670" y="755649"/>
                </a:lnTo>
                <a:close/>
              </a:path>
              <a:path w="26670" h="1308100">
                <a:moveTo>
                  <a:pt x="2667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93750"/>
                </a:lnTo>
                <a:close/>
              </a:path>
              <a:path w="26670" h="130810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1308100">
                <a:moveTo>
                  <a:pt x="2667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6670" y="811529"/>
                </a:lnTo>
                <a:lnTo>
                  <a:pt x="26670" y="805179"/>
                </a:lnTo>
                <a:close/>
              </a:path>
              <a:path w="26670" h="1308100">
                <a:moveTo>
                  <a:pt x="2667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11530"/>
                </a:lnTo>
                <a:close/>
              </a:path>
              <a:path w="26670" h="1308100">
                <a:moveTo>
                  <a:pt x="2667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38200"/>
                </a:lnTo>
                <a:close/>
              </a:path>
              <a:path w="26670" h="1308100">
                <a:moveTo>
                  <a:pt x="2667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79"/>
                </a:lnTo>
                <a:close/>
              </a:path>
              <a:path w="26670" h="1308100">
                <a:moveTo>
                  <a:pt x="2667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3600"/>
                </a:lnTo>
                <a:close/>
              </a:path>
              <a:path w="26670" h="1308100">
                <a:moveTo>
                  <a:pt x="2667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876300"/>
                </a:lnTo>
                <a:close/>
              </a:path>
              <a:path w="26670" h="1308100">
                <a:moveTo>
                  <a:pt x="2667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882650"/>
                </a:lnTo>
                <a:close/>
              </a:path>
              <a:path w="26670" h="1308100">
                <a:moveTo>
                  <a:pt x="2667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6670" y="933449"/>
                </a:lnTo>
                <a:lnTo>
                  <a:pt x="26670" y="925830"/>
                </a:lnTo>
                <a:close/>
              </a:path>
              <a:path w="26670" h="1308100">
                <a:moveTo>
                  <a:pt x="2667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6670" y="939799"/>
                </a:lnTo>
                <a:lnTo>
                  <a:pt x="26670" y="933449"/>
                </a:lnTo>
                <a:close/>
              </a:path>
              <a:path w="26670" h="1308100">
                <a:moveTo>
                  <a:pt x="2667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39799"/>
                </a:lnTo>
                <a:close/>
              </a:path>
              <a:path w="26670" h="1308100">
                <a:moveTo>
                  <a:pt x="2667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6670" y="982979"/>
                </a:lnTo>
                <a:lnTo>
                  <a:pt x="26670" y="976629"/>
                </a:lnTo>
                <a:close/>
              </a:path>
              <a:path w="26670" h="1308100">
                <a:moveTo>
                  <a:pt x="2667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6670" y="1014729"/>
                </a:lnTo>
                <a:lnTo>
                  <a:pt x="26670" y="982979"/>
                </a:lnTo>
                <a:close/>
              </a:path>
              <a:path w="26670" h="1308100">
                <a:moveTo>
                  <a:pt x="2667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29"/>
                </a:lnTo>
                <a:close/>
              </a:path>
              <a:path w="26670" h="1308100">
                <a:moveTo>
                  <a:pt x="2667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6670" y="1028699"/>
                </a:lnTo>
                <a:lnTo>
                  <a:pt x="26670" y="1021079"/>
                </a:lnTo>
                <a:close/>
              </a:path>
              <a:path w="26670" h="1308100">
                <a:moveTo>
                  <a:pt x="2667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28699"/>
                </a:lnTo>
                <a:close/>
              </a:path>
              <a:path w="26670" h="1308100">
                <a:moveTo>
                  <a:pt x="2667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6670" y="1071879"/>
                </a:lnTo>
                <a:lnTo>
                  <a:pt x="26670" y="1066799"/>
                </a:lnTo>
                <a:close/>
              </a:path>
              <a:path w="26670" h="1308100">
                <a:moveTo>
                  <a:pt x="2667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6670" y="1097279"/>
                </a:lnTo>
                <a:lnTo>
                  <a:pt x="26670" y="1071880"/>
                </a:lnTo>
                <a:close/>
              </a:path>
              <a:path w="26670" h="1308100">
                <a:moveTo>
                  <a:pt x="2667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6670" y="1167129"/>
                </a:lnTo>
                <a:lnTo>
                  <a:pt x="26670" y="1097279"/>
                </a:lnTo>
                <a:close/>
              </a:path>
              <a:path w="26670" h="1308100">
                <a:moveTo>
                  <a:pt x="2667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67130"/>
                </a:lnTo>
                <a:close/>
              </a:path>
              <a:path w="26670" h="1308100">
                <a:moveTo>
                  <a:pt x="2667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6670" y="1181099"/>
                </a:lnTo>
                <a:lnTo>
                  <a:pt x="26670" y="1173479"/>
                </a:lnTo>
                <a:close/>
              </a:path>
              <a:path w="26670" h="1308100">
                <a:moveTo>
                  <a:pt x="2667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6670" y="1192529"/>
                </a:lnTo>
                <a:lnTo>
                  <a:pt x="26670" y="1181099"/>
                </a:lnTo>
                <a:close/>
              </a:path>
              <a:path w="26670" h="1308100">
                <a:moveTo>
                  <a:pt x="2667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92530"/>
                </a:lnTo>
                <a:close/>
              </a:path>
              <a:path w="26670" h="1308100">
                <a:moveTo>
                  <a:pt x="26670" y="1219199"/>
                </a:moveTo>
                <a:lnTo>
                  <a:pt x="0" y="1219199"/>
                </a:lnTo>
                <a:lnTo>
                  <a:pt x="0" y="1259839"/>
                </a:lnTo>
                <a:lnTo>
                  <a:pt x="1270" y="1259839"/>
                </a:lnTo>
                <a:lnTo>
                  <a:pt x="1270" y="1262379"/>
                </a:lnTo>
                <a:lnTo>
                  <a:pt x="2540" y="1262379"/>
                </a:lnTo>
                <a:lnTo>
                  <a:pt x="2540" y="1264919"/>
                </a:lnTo>
                <a:lnTo>
                  <a:pt x="3810" y="1264919"/>
                </a:lnTo>
                <a:lnTo>
                  <a:pt x="3810" y="1267459"/>
                </a:lnTo>
                <a:lnTo>
                  <a:pt x="5080" y="1267459"/>
                </a:lnTo>
                <a:lnTo>
                  <a:pt x="5080" y="1268729"/>
                </a:lnTo>
                <a:lnTo>
                  <a:pt x="6350" y="1268729"/>
                </a:lnTo>
                <a:lnTo>
                  <a:pt x="6350" y="1271269"/>
                </a:lnTo>
                <a:lnTo>
                  <a:pt x="7620" y="1271269"/>
                </a:lnTo>
                <a:lnTo>
                  <a:pt x="7620" y="1273809"/>
                </a:lnTo>
                <a:lnTo>
                  <a:pt x="8890" y="1273809"/>
                </a:lnTo>
                <a:lnTo>
                  <a:pt x="8890" y="1276349"/>
                </a:lnTo>
                <a:lnTo>
                  <a:pt x="10160" y="1276349"/>
                </a:lnTo>
                <a:lnTo>
                  <a:pt x="10160" y="1278889"/>
                </a:lnTo>
                <a:lnTo>
                  <a:pt x="11430" y="1278889"/>
                </a:lnTo>
                <a:lnTo>
                  <a:pt x="11430" y="1281429"/>
                </a:lnTo>
                <a:lnTo>
                  <a:pt x="12700" y="1281429"/>
                </a:lnTo>
                <a:lnTo>
                  <a:pt x="12700" y="1283969"/>
                </a:lnTo>
                <a:lnTo>
                  <a:pt x="13970" y="1283969"/>
                </a:lnTo>
                <a:lnTo>
                  <a:pt x="13970" y="1286509"/>
                </a:lnTo>
                <a:lnTo>
                  <a:pt x="15240" y="1286509"/>
                </a:lnTo>
                <a:lnTo>
                  <a:pt x="15240" y="1287779"/>
                </a:lnTo>
                <a:lnTo>
                  <a:pt x="26670" y="1287779"/>
                </a:lnTo>
                <a:lnTo>
                  <a:pt x="26670" y="1219199"/>
                </a:lnTo>
                <a:close/>
              </a:path>
              <a:path w="26670" h="1308100">
                <a:moveTo>
                  <a:pt x="26670" y="1287780"/>
                </a:moveTo>
                <a:lnTo>
                  <a:pt x="16510" y="1287780"/>
                </a:lnTo>
                <a:lnTo>
                  <a:pt x="16510" y="1290319"/>
                </a:lnTo>
                <a:lnTo>
                  <a:pt x="17780" y="1290319"/>
                </a:lnTo>
                <a:lnTo>
                  <a:pt x="17780" y="1292859"/>
                </a:lnTo>
                <a:lnTo>
                  <a:pt x="19050" y="1292859"/>
                </a:lnTo>
                <a:lnTo>
                  <a:pt x="19050" y="1295399"/>
                </a:lnTo>
                <a:lnTo>
                  <a:pt x="26670" y="1295399"/>
                </a:lnTo>
                <a:lnTo>
                  <a:pt x="26670" y="1287780"/>
                </a:lnTo>
                <a:close/>
              </a:path>
              <a:path w="26670" h="1308100">
                <a:moveTo>
                  <a:pt x="26670" y="1295400"/>
                </a:moveTo>
                <a:lnTo>
                  <a:pt x="20320" y="1295400"/>
                </a:lnTo>
                <a:lnTo>
                  <a:pt x="20320" y="1297939"/>
                </a:lnTo>
                <a:lnTo>
                  <a:pt x="21590" y="1297939"/>
                </a:lnTo>
                <a:lnTo>
                  <a:pt x="21590" y="1300479"/>
                </a:lnTo>
                <a:lnTo>
                  <a:pt x="22860" y="1300479"/>
                </a:lnTo>
                <a:lnTo>
                  <a:pt x="22860" y="1303019"/>
                </a:lnTo>
                <a:lnTo>
                  <a:pt x="24130" y="1303019"/>
                </a:lnTo>
                <a:lnTo>
                  <a:pt x="24130" y="1305559"/>
                </a:lnTo>
                <a:lnTo>
                  <a:pt x="25400" y="1305559"/>
                </a:lnTo>
                <a:lnTo>
                  <a:pt x="25400" y="1308099"/>
                </a:lnTo>
                <a:lnTo>
                  <a:pt x="26670" y="1308099"/>
                </a:lnTo>
                <a:lnTo>
                  <a:pt x="26670" y="12954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847330" y="3088639"/>
            <a:ext cx="27940" cy="1361440"/>
          </a:xfrm>
          <a:custGeom>
            <a:avLst/>
            <a:gdLst/>
            <a:ahLst/>
            <a:cxnLst/>
            <a:rect l="l" t="t" r="r" b="b"/>
            <a:pathLst>
              <a:path w="27940" h="1361439">
                <a:moveTo>
                  <a:pt x="7620" y="0"/>
                </a:moveTo>
                <a:lnTo>
                  <a:pt x="0" y="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361439">
                <a:moveTo>
                  <a:pt x="2794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1361439">
                <a:moveTo>
                  <a:pt x="27940" y="533400"/>
                </a:moveTo>
                <a:lnTo>
                  <a:pt x="0" y="5334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33400"/>
                </a:lnTo>
                <a:close/>
              </a:path>
              <a:path w="27940" h="1361439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361439">
                <a:moveTo>
                  <a:pt x="2794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65150"/>
                </a:lnTo>
                <a:close/>
              </a:path>
              <a:path w="27940" h="1361439">
                <a:moveTo>
                  <a:pt x="27940" y="577850"/>
                </a:moveTo>
                <a:lnTo>
                  <a:pt x="0" y="57785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77850"/>
                </a:lnTo>
                <a:close/>
              </a:path>
              <a:path w="27940" h="1361439">
                <a:moveTo>
                  <a:pt x="27940" y="609600"/>
                </a:moveTo>
                <a:lnTo>
                  <a:pt x="0" y="6096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609600"/>
                </a:lnTo>
                <a:close/>
              </a:path>
              <a:path w="27940" h="136143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361439">
                <a:moveTo>
                  <a:pt x="27940" y="628650"/>
                </a:moveTo>
                <a:lnTo>
                  <a:pt x="0" y="628650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8650"/>
                </a:lnTo>
                <a:close/>
              </a:path>
              <a:path w="27940" h="136143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361439">
                <a:moveTo>
                  <a:pt x="27940" y="647700"/>
                </a:moveTo>
                <a:lnTo>
                  <a:pt x="0" y="6477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7700"/>
                </a:lnTo>
                <a:close/>
              </a:path>
              <a:path w="27940" h="1361439">
                <a:moveTo>
                  <a:pt x="27940" y="673100"/>
                </a:moveTo>
                <a:lnTo>
                  <a:pt x="0" y="67310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673100"/>
                </a:lnTo>
                <a:close/>
              </a:path>
              <a:path w="27940" h="1361439">
                <a:moveTo>
                  <a:pt x="27940" y="742950"/>
                </a:moveTo>
                <a:lnTo>
                  <a:pt x="0" y="7429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42950"/>
                </a:lnTo>
                <a:close/>
              </a:path>
              <a:path w="27940" h="1361439">
                <a:moveTo>
                  <a:pt x="27940" y="781050"/>
                </a:moveTo>
                <a:lnTo>
                  <a:pt x="0" y="78105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81050"/>
                </a:lnTo>
                <a:close/>
              </a:path>
              <a:path w="27940" h="1361439">
                <a:moveTo>
                  <a:pt x="2794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7940" y="792480"/>
                </a:lnTo>
                <a:lnTo>
                  <a:pt x="27940" y="786130"/>
                </a:lnTo>
                <a:close/>
              </a:path>
              <a:path w="27940" h="1361439">
                <a:moveTo>
                  <a:pt x="2794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2480"/>
                </a:lnTo>
                <a:close/>
              </a:path>
              <a:path w="27940" h="1361439">
                <a:moveTo>
                  <a:pt x="27940" y="798830"/>
                </a:moveTo>
                <a:lnTo>
                  <a:pt x="0" y="79883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8830"/>
                </a:lnTo>
                <a:close/>
              </a:path>
              <a:path w="27940" h="1361439">
                <a:moveTo>
                  <a:pt x="27940" y="825500"/>
                </a:moveTo>
                <a:lnTo>
                  <a:pt x="0" y="82550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25500"/>
                </a:lnTo>
                <a:close/>
              </a:path>
              <a:path w="27940" h="1361439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361439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1361439">
                <a:moveTo>
                  <a:pt x="27940" y="863600"/>
                </a:moveTo>
                <a:lnTo>
                  <a:pt x="0" y="863600"/>
                </a:lnTo>
                <a:lnTo>
                  <a:pt x="0" y="869950"/>
                </a:lnTo>
                <a:lnTo>
                  <a:pt x="27940" y="869950"/>
                </a:lnTo>
                <a:lnTo>
                  <a:pt x="27940" y="863600"/>
                </a:lnTo>
                <a:close/>
              </a:path>
              <a:path w="27940" h="1361439">
                <a:moveTo>
                  <a:pt x="27940" y="869950"/>
                </a:moveTo>
                <a:lnTo>
                  <a:pt x="0" y="869950"/>
                </a:lnTo>
                <a:lnTo>
                  <a:pt x="0" y="913130"/>
                </a:lnTo>
                <a:lnTo>
                  <a:pt x="27940" y="913130"/>
                </a:lnTo>
                <a:lnTo>
                  <a:pt x="27940" y="869950"/>
                </a:lnTo>
                <a:close/>
              </a:path>
              <a:path w="27940" h="1361439">
                <a:moveTo>
                  <a:pt x="27940" y="913130"/>
                </a:moveTo>
                <a:lnTo>
                  <a:pt x="0" y="91313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913130"/>
                </a:lnTo>
                <a:close/>
              </a:path>
              <a:path w="27940" h="1361439">
                <a:moveTo>
                  <a:pt x="27940" y="920750"/>
                </a:moveTo>
                <a:lnTo>
                  <a:pt x="0" y="92075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20750"/>
                </a:lnTo>
                <a:close/>
              </a:path>
              <a:path w="27940" h="1361439">
                <a:moveTo>
                  <a:pt x="27940" y="927100"/>
                </a:moveTo>
                <a:lnTo>
                  <a:pt x="0" y="92710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27100"/>
                </a:lnTo>
                <a:close/>
              </a:path>
              <a:path w="27940" h="1361439">
                <a:moveTo>
                  <a:pt x="27940" y="963930"/>
                </a:moveTo>
                <a:lnTo>
                  <a:pt x="0" y="963930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3930"/>
                </a:lnTo>
                <a:close/>
              </a:path>
              <a:path w="27940" h="1361439">
                <a:moveTo>
                  <a:pt x="27940" y="970280"/>
                </a:moveTo>
                <a:lnTo>
                  <a:pt x="0" y="97028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70280"/>
                </a:lnTo>
                <a:close/>
              </a:path>
              <a:path w="27940" h="1361439">
                <a:moveTo>
                  <a:pt x="2794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7940" y="1008380"/>
                </a:lnTo>
                <a:lnTo>
                  <a:pt x="27940" y="1002030"/>
                </a:lnTo>
                <a:close/>
              </a:path>
              <a:path w="27940" h="1361439">
                <a:moveTo>
                  <a:pt x="27940" y="1008380"/>
                </a:moveTo>
                <a:lnTo>
                  <a:pt x="0" y="1008380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8380"/>
                </a:lnTo>
                <a:close/>
              </a:path>
              <a:path w="27940" h="1361439">
                <a:moveTo>
                  <a:pt x="27940" y="1016000"/>
                </a:moveTo>
                <a:lnTo>
                  <a:pt x="0" y="10160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1016000"/>
                </a:lnTo>
                <a:close/>
              </a:path>
              <a:path w="27940" h="1361439">
                <a:moveTo>
                  <a:pt x="27940" y="1054100"/>
                </a:moveTo>
                <a:lnTo>
                  <a:pt x="0" y="1054100"/>
                </a:lnTo>
                <a:lnTo>
                  <a:pt x="0" y="1059180"/>
                </a:lnTo>
                <a:lnTo>
                  <a:pt x="27940" y="1059180"/>
                </a:lnTo>
                <a:lnTo>
                  <a:pt x="27940" y="1054100"/>
                </a:lnTo>
                <a:close/>
              </a:path>
              <a:path w="27940" h="1361439">
                <a:moveTo>
                  <a:pt x="27940" y="1059180"/>
                </a:moveTo>
                <a:lnTo>
                  <a:pt x="0" y="1059180"/>
                </a:lnTo>
                <a:lnTo>
                  <a:pt x="0" y="1084580"/>
                </a:lnTo>
                <a:lnTo>
                  <a:pt x="27940" y="1084580"/>
                </a:lnTo>
                <a:lnTo>
                  <a:pt x="27940" y="1059180"/>
                </a:lnTo>
                <a:close/>
              </a:path>
              <a:path w="27940" h="1361439">
                <a:moveTo>
                  <a:pt x="27940" y="1084580"/>
                </a:moveTo>
                <a:lnTo>
                  <a:pt x="0" y="1084580"/>
                </a:lnTo>
                <a:lnTo>
                  <a:pt x="0" y="1154430"/>
                </a:lnTo>
                <a:lnTo>
                  <a:pt x="27940" y="1154430"/>
                </a:lnTo>
                <a:lnTo>
                  <a:pt x="27940" y="1084580"/>
                </a:lnTo>
                <a:close/>
              </a:path>
              <a:path w="27940" h="1361439">
                <a:moveTo>
                  <a:pt x="27940" y="1154430"/>
                </a:moveTo>
                <a:lnTo>
                  <a:pt x="0" y="115443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54430"/>
                </a:lnTo>
                <a:close/>
              </a:path>
              <a:path w="27940" h="1361439">
                <a:moveTo>
                  <a:pt x="27940" y="1160780"/>
                </a:moveTo>
                <a:lnTo>
                  <a:pt x="0" y="116078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60780"/>
                </a:lnTo>
                <a:close/>
              </a:path>
              <a:path w="27940" h="1361439">
                <a:moveTo>
                  <a:pt x="27940" y="1168400"/>
                </a:moveTo>
                <a:lnTo>
                  <a:pt x="0" y="11684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8400"/>
                </a:lnTo>
                <a:close/>
              </a:path>
              <a:path w="27940" h="136143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1361439">
                <a:moveTo>
                  <a:pt x="27940" y="1206500"/>
                </a:moveTo>
                <a:lnTo>
                  <a:pt x="0" y="120650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06500"/>
                </a:lnTo>
                <a:close/>
              </a:path>
              <a:path w="27940" h="1361439">
                <a:moveTo>
                  <a:pt x="27940" y="1282700"/>
                </a:moveTo>
                <a:lnTo>
                  <a:pt x="0" y="1282700"/>
                </a:lnTo>
                <a:lnTo>
                  <a:pt x="0" y="1297940"/>
                </a:lnTo>
                <a:lnTo>
                  <a:pt x="1270" y="1297940"/>
                </a:lnTo>
                <a:lnTo>
                  <a:pt x="1270" y="1300480"/>
                </a:lnTo>
                <a:lnTo>
                  <a:pt x="2540" y="1300480"/>
                </a:lnTo>
                <a:lnTo>
                  <a:pt x="2540" y="1304290"/>
                </a:lnTo>
                <a:lnTo>
                  <a:pt x="3810" y="1304290"/>
                </a:lnTo>
                <a:lnTo>
                  <a:pt x="3810" y="1306830"/>
                </a:lnTo>
                <a:lnTo>
                  <a:pt x="5079" y="1306830"/>
                </a:lnTo>
                <a:lnTo>
                  <a:pt x="5079" y="1310640"/>
                </a:lnTo>
                <a:lnTo>
                  <a:pt x="6350" y="1310640"/>
                </a:lnTo>
                <a:lnTo>
                  <a:pt x="6350" y="1313180"/>
                </a:lnTo>
                <a:lnTo>
                  <a:pt x="7619" y="1313180"/>
                </a:lnTo>
                <a:lnTo>
                  <a:pt x="7620" y="1315720"/>
                </a:lnTo>
                <a:lnTo>
                  <a:pt x="8890" y="1315720"/>
                </a:lnTo>
                <a:lnTo>
                  <a:pt x="8890" y="1319530"/>
                </a:lnTo>
                <a:lnTo>
                  <a:pt x="10160" y="1319530"/>
                </a:lnTo>
                <a:lnTo>
                  <a:pt x="10160" y="1322070"/>
                </a:lnTo>
                <a:lnTo>
                  <a:pt x="11429" y="1322070"/>
                </a:lnTo>
                <a:lnTo>
                  <a:pt x="11429" y="1325880"/>
                </a:lnTo>
                <a:lnTo>
                  <a:pt x="12700" y="1325880"/>
                </a:lnTo>
                <a:lnTo>
                  <a:pt x="12700" y="1328420"/>
                </a:lnTo>
                <a:lnTo>
                  <a:pt x="13970" y="1328420"/>
                </a:lnTo>
                <a:lnTo>
                  <a:pt x="13970" y="1330960"/>
                </a:lnTo>
                <a:lnTo>
                  <a:pt x="15240" y="1330960"/>
                </a:lnTo>
                <a:lnTo>
                  <a:pt x="15240" y="1334770"/>
                </a:lnTo>
                <a:lnTo>
                  <a:pt x="16510" y="1334770"/>
                </a:lnTo>
                <a:lnTo>
                  <a:pt x="16510" y="1337310"/>
                </a:lnTo>
                <a:lnTo>
                  <a:pt x="17779" y="1337310"/>
                </a:lnTo>
                <a:lnTo>
                  <a:pt x="17779" y="1341120"/>
                </a:lnTo>
                <a:lnTo>
                  <a:pt x="19050" y="1341120"/>
                </a:lnTo>
                <a:lnTo>
                  <a:pt x="19050" y="1343660"/>
                </a:lnTo>
                <a:lnTo>
                  <a:pt x="20320" y="1343660"/>
                </a:lnTo>
                <a:lnTo>
                  <a:pt x="20320" y="1346200"/>
                </a:lnTo>
                <a:lnTo>
                  <a:pt x="21590" y="1346200"/>
                </a:lnTo>
                <a:lnTo>
                  <a:pt x="21590" y="1350010"/>
                </a:lnTo>
                <a:lnTo>
                  <a:pt x="22860" y="1350010"/>
                </a:lnTo>
                <a:lnTo>
                  <a:pt x="22860" y="1352550"/>
                </a:lnTo>
                <a:lnTo>
                  <a:pt x="24129" y="1352550"/>
                </a:lnTo>
                <a:lnTo>
                  <a:pt x="24129" y="1356360"/>
                </a:lnTo>
                <a:lnTo>
                  <a:pt x="25400" y="1356360"/>
                </a:lnTo>
                <a:lnTo>
                  <a:pt x="25400" y="1358900"/>
                </a:lnTo>
                <a:lnTo>
                  <a:pt x="26670" y="1358900"/>
                </a:lnTo>
                <a:lnTo>
                  <a:pt x="26670" y="1361440"/>
                </a:lnTo>
                <a:lnTo>
                  <a:pt x="27940" y="1361440"/>
                </a:lnTo>
                <a:lnTo>
                  <a:pt x="27940" y="1282700"/>
                </a:lnTo>
                <a:close/>
              </a:path>
            </a:pathLst>
          </a:custGeom>
          <a:solidFill>
            <a:srgbClr val="2142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875269" y="3101339"/>
            <a:ext cx="26670" cy="1412240"/>
          </a:xfrm>
          <a:custGeom>
            <a:avLst/>
            <a:gdLst/>
            <a:ahLst/>
            <a:cxnLst/>
            <a:rect l="l" t="t" r="r" b="b"/>
            <a:pathLst>
              <a:path w="26670" h="1412239">
                <a:moveTo>
                  <a:pt x="1270" y="0"/>
                </a:moveTo>
                <a:lnTo>
                  <a:pt x="0" y="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412239">
                <a:moveTo>
                  <a:pt x="26670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1412239">
                <a:moveTo>
                  <a:pt x="26670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0700"/>
                </a:lnTo>
                <a:close/>
              </a:path>
              <a:path w="26670" h="141223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122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412239">
                <a:moveTo>
                  <a:pt x="26670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65150"/>
                </a:lnTo>
                <a:close/>
              </a:path>
              <a:path w="26670" h="1412239">
                <a:moveTo>
                  <a:pt x="26670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6900"/>
                </a:lnTo>
                <a:close/>
              </a:path>
              <a:path w="26670" h="141223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412239">
                <a:moveTo>
                  <a:pt x="26670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5950"/>
                </a:lnTo>
                <a:close/>
              </a:path>
              <a:path w="26670" h="1412239">
                <a:moveTo>
                  <a:pt x="2667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1412239">
                <a:moveTo>
                  <a:pt x="26670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35000"/>
                </a:lnTo>
                <a:close/>
              </a:path>
              <a:path w="26670" h="1412239">
                <a:moveTo>
                  <a:pt x="26670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60400"/>
                </a:lnTo>
                <a:close/>
              </a:path>
              <a:path w="26670" h="1412239">
                <a:moveTo>
                  <a:pt x="26670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30250"/>
                </a:lnTo>
                <a:close/>
              </a:path>
              <a:path w="26670" h="1412239">
                <a:moveTo>
                  <a:pt x="26670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68350"/>
                </a:lnTo>
                <a:close/>
              </a:path>
              <a:path w="26670" h="1412239">
                <a:moveTo>
                  <a:pt x="2667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73430"/>
                </a:lnTo>
                <a:close/>
              </a:path>
              <a:path w="26670" h="1412239">
                <a:moveTo>
                  <a:pt x="2667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70" y="786129"/>
                </a:lnTo>
                <a:lnTo>
                  <a:pt x="26670" y="779780"/>
                </a:lnTo>
                <a:close/>
              </a:path>
              <a:path w="26670" h="141223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1412239">
                <a:moveTo>
                  <a:pt x="26670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12800"/>
                </a:lnTo>
                <a:close/>
              </a:path>
              <a:path w="26670" h="1412239">
                <a:moveTo>
                  <a:pt x="2667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0580"/>
                </a:lnTo>
                <a:close/>
              </a:path>
              <a:path w="26670" h="141223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1412239">
                <a:moveTo>
                  <a:pt x="26670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1412239">
                <a:moveTo>
                  <a:pt x="26670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57250"/>
                </a:lnTo>
                <a:close/>
              </a:path>
              <a:path w="26670" h="1412239">
                <a:moveTo>
                  <a:pt x="26670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0430"/>
                </a:lnTo>
                <a:close/>
              </a:path>
              <a:path w="26670" h="1412239">
                <a:moveTo>
                  <a:pt x="26670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8050"/>
                </a:lnTo>
                <a:close/>
              </a:path>
              <a:path w="26670" h="1412239">
                <a:moveTo>
                  <a:pt x="26670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4400"/>
                </a:lnTo>
                <a:close/>
              </a:path>
              <a:path w="26670" h="1412239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1412239">
                <a:moveTo>
                  <a:pt x="26670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7580"/>
                </a:lnTo>
                <a:close/>
              </a:path>
              <a:path w="26670" h="1412239">
                <a:moveTo>
                  <a:pt x="2667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412239">
                <a:moveTo>
                  <a:pt x="26670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5680"/>
                </a:lnTo>
                <a:close/>
              </a:path>
              <a:path w="26670" h="1412239">
                <a:moveTo>
                  <a:pt x="26670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1003300"/>
                </a:lnTo>
                <a:close/>
              </a:path>
              <a:path w="26670" h="1412239">
                <a:moveTo>
                  <a:pt x="26670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1400"/>
                </a:lnTo>
                <a:close/>
              </a:path>
              <a:path w="26670" h="1412239">
                <a:moveTo>
                  <a:pt x="26670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70" y="1071880"/>
                </a:lnTo>
                <a:lnTo>
                  <a:pt x="26670" y="1046480"/>
                </a:lnTo>
                <a:close/>
              </a:path>
              <a:path w="26670" h="1412239">
                <a:moveTo>
                  <a:pt x="26670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071880"/>
                </a:lnTo>
                <a:close/>
              </a:path>
              <a:path w="26670" h="141223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1412239">
                <a:moveTo>
                  <a:pt x="2667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48080"/>
                </a:lnTo>
                <a:close/>
              </a:path>
              <a:path w="26670" h="1412239">
                <a:moveTo>
                  <a:pt x="26670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5700"/>
                </a:lnTo>
                <a:close/>
              </a:path>
              <a:path w="26670" h="141223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1412239">
                <a:moveTo>
                  <a:pt x="26670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193800"/>
                </a:lnTo>
                <a:close/>
              </a:path>
              <a:path w="26670" h="1412239">
                <a:moveTo>
                  <a:pt x="26670" y="1270000"/>
                </a:moveTo>
                <a:lnTo>
                  <a:pt x="0" y="127000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270000"/>
                </a:lnTo>
                <a:close/>
              </a:path>
              <a:path w="26670" h="1412239">
                <a:moveTo>
                  <a:pt x="26670" y="1352550"/>
                </a:moveTo>
                <a:lnTo>
                  <a:pt x="1270" y="1352550"/>
                </a:lnTo>
                <a:lnTo>
                  <a:pt x="1270" y="1355090"/>
                </a:lnTo>
                <a:lnTo>
                  <a:pt x="2539" y="1355090"/>
                </a:lnTo>
                <a:lnTo>
                  <a:pt x="2539" y="1357630"/>
                </a:lnTo>
                <a:lnTo>
                  <a:pt x="3809" y="1357630"/>
                </a:lnTo>
                <a:lnTo>
                  <a:pt x="3809" y="1361440"/>
                </a:lnTo>
                <a:lnTo>
                  <a:pt x="5079" y="1361440"/>
                </a:lnTo>
                <a:lnTo>
                  <a:pt x="5079" y="1363980"/>
                </a:lnTo>
                <a:lnTo>
                  <a:pt x="6350" y="1363980"/>
                </a:lnTo>
                <a:lnTo>
                  <a:pt x="6350" y="1367790"/>
                </a:lnTo>
                <a:lnTo>
                  <a:pt x="7620" y="1367790"/>
                </a:lnTo>
                <a:lnTo>
                  <a:pt x="7620" y="1370330"/>
                </a:lnTo>
                <a:lnTo>
                  <a:pt x="8889" y="1370330"/>
                </a:lnTo>
                <a:lnTo>
                  <a:pt x="8889" y="1372870"/>
                </a:lnTo>
                <a:lnTo>
                  <a:pt x="10159" y="1372870"/>
                </a:lnTo>
                <a:lnTo>
                  <a:pt x="10159" y="1376680"/>
                </a:lnTo>
                <a:lnTo>
                  <a:pt x="11429" y="1376680"/>
                </a:lnTo>
                <a:lnTo>
                  <a:pt x="11429" y="1379220"/>
                </a:lnTo>
                <a:lnTo>
                  <a:pt x="12700" y="1379220"/>
                </a:lnTo>
                <a:lnTo>
                  <a:pt x="12700" y="1383030"/>
                </a:lnTo>
                <a:lnTo>
                  <a:pt x="13970" y="1383030"/>
                </a:lnTo>
                <a:lnTo>
                  <a:pt x="13970" y="1385570"/>
                </a:lnTo>
                <a:lnTo>
                  <a:pt x="15239" y="1385570"/>
                </a:lnTo>
                <a:lnTo>
                  <a:pt x="15239" y="1388110"/>
                </a:lnTo>
                <a:lnTo>
                  <a:pt x="16509" y="1388110"/>
                </a:lnTo>
                <a:lnTo>
                  <a:pt x="16509" y="1391920"/>
                </a:lnTo>
                <a:lnTo>
                  <a:pt x="17779" y="1391920"/>
                </a:lnTo>
                <a:lnTo>
                  <a:pt x="17779" y="1394460"/>
                </a:lnTo>
                <a:lnTo>
                  <a:pt x="19050" y="1394460"/>
                </a:lnTo>
                <a:lnTo>
                  <a:pt x="19050" y="1398270"/>
                </a:lnTo>
                <a:lnTo>
                  <a:pt x="20320" y="1398270"/>
                </a:lnTo>
                <a:lnTo>
                  <a:pt x="20320" y="1400810"/>
                </a:lnTo>
                <a:lnTo>
                  <a:pt x="21589" y="1400810"/>
                </a:lnTo>
                <a:lnTo>
                  <a:pt x="21589" y="1403350"/>
                </a:lnTo>
                <a:lnTo>
                  <a:pt x="22859" y="1403350"/>
                </a:lnTo>
                <a:lnTo>
                  <a:pt x="22859" y="1407160"/>
                </a:lnTo>
                <a:lnTo>
                  <a:pt x="24129" y="1407160"/>
                </a:lnTo>
                <a:lnTo>
                  <a:pt x="24129" y="1409700"/>
                </a:lnTo>
                <a:lnTo>
                  <a:pt x="26670" y="1409700"/>
                </a:lnTo>
                <a:lnTo>
                  <a:pt x="26670" y="1352550"/>
                </a:lnTo>
                <a:close/>
              </a:path>
              <a:path w="26670" h="1412239">
                <a:moveTo>
                  <a:pt x="26670" y="1409700"/>
                </a:moveTo>
                <a:lnTo>
                  <a:pt x="25400" y="1409700"/>
                </a:lnTo>
                <a:lnTo>
                  <a:pt x="25400" y="1412240"/>
                </a:lnTo>
                <a:lnTo>
                  <a:pt x="26670" y="1412240"/>
                </a:lnTo>
                <a:lnTo>
                  <a:pt x="26670" y="1409700"/>
                </a:lnTo>
                <a:close/>
              </a:path>
            </a:pathLst>
          </a:custGeom>
          <a:solidFill>
            <a:srgbClr val="2141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01940" y="3126739"/>
            <a:ext cx="27940" cy="1454150"/>
          </a:xfrm>
          <a:custGeom>
            <a:avLst/>
            <a:gdLst/>
            <a:ahLst/>
            <a:cxnLst/>
            <a:rect l="l" t="t" r="r" b="b"/>
            <a:pathLst>
              <a:path w="27940" h="1454150">
                <a:moveTo>
                  <a:pt x="16509" y="0"/>
                </a:moveTo>
                <a:lnTo>
                  <a:pt x="0" y="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12700"/>
                </a:lnTo>
                <a:lnTo>
                  <a:pt x="16509" y="12700"/>
                </a:lnTo>
                <a:lnTo>
                  <a:pt x="16509" y="0"/>
                </a:lnTo>
                <a:close/>
              </a:path>
              <a:path w="27940" h="1454150">
                <a:moveTo>
                  <a:pt x="2793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1454150">
                <a:moveTo>
                  <a:pt x="27939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495300"/>
                </a:lnTo>
                <a:close/>
              </a:path>
              <a:path w="27940" h="1454150">
                <a:moveTo>
                  <a:pt x="27939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39" y="527050"/>
                </a:lnTo>
                <a:lnTo>
                  <a:pt x="27939" y="514350"/>
                </a:lnTo>
                <a:close/>
              </a:path>
              <a:path w="27940" h="1454150">
                <a:moveTo>
                  <a:pt x="27939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39" y="539750"/>
                </a:lnTo>
                <a:lnTo>
                  <a:pt x="27939" y="527050"/>
                </a:lnTo>
                <a:close/>
              </a:path>
              <a:path w="27940" h="1454150">
                <a:moveTo>
                  <a:pt x="27939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9750"/>
                </a:lnTo>
                <a:close/>
              </a:path>
              <a:path w="27940" h="1454150">
                <a:moveTo>
                  <a:pt x="27939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71500"/>
                </a:lnTo>
                <a:close/>
              </a:path>
              <a:path w="27940" h="145415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454150">
                <a:moveTo>
                  <a:pt x="27939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39" y="596899"/>
                </a:lnTo>
                <a:lnTo>
                  <a:pt x="27939" y="590550"/>
                </a:lnTo>
                <a:close/>
              </a:path>
              <a:path w="27940" h="1454150">
                <a:moveTo>
                  <a:pt x="2793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96900"/>
                </a:lnTo>
                <a:close/>
              </a:path>
              <a:path w="27940" h="1454150">
                <a:moveTo>
                  <a:pt x="27939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9600"/>
                </a:lnTo>
                <a:close/>
              </a:path>
              <a:path w="27940" h="1454150">
                <a:moveTo>
                  <a:pt x="27939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39" y="704850"/>
                </a:lnTo>
                <a:lnTo>
                  <a:pt x="27939" y="635000"/>
                </a:lnTo>
                <a:close/>
              </a:path>
              <a:path w="27940" h="1454150">
                <a:moveTo>
                  <a:pt x="27939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04850"/>
                </a:lnTo>
                <a:close/>
              </a:path>
              <a:path w="27940" h="1454150">
                <a:moveTo>
                  <a:pt x="27939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42950"/>
                </a:lnTo>
                <a:close/>
              </a:path>
              <a:path w="27940" h="1454150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1454150">
                <a:moveTo>
                  <a:pt x="27939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54380"/>
                </a:lnTo>
                <a:close/>
              </a:path>
              <a:path w="27940" h="1454150">
                <a:moveTo>
                  <a:pt x="27939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60730"/>
                </a:lnTo>
                <a:close/>
              </a:path>
              <a:path w="27940" h="1454150">
                <a:moveTo>
                  <a:pt x="27939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87400"/>
                </a:lnTo>
                <a:close/>
              </a:path>
              <a:path w="27940" h="1454150">
                <a:moveTo>
                  <a:pt x="27939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80"/>
                </a:lnTo>
                <a:close/>
              </a:path>
              <a:path w="27940" h="1454150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1454150">
                <a:moveTo>
                  <a:pt x="27939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39" y="831850"/>
                </a:lnTo>
                <a:lnTo>
                  <a:pt x="27939" y="825500"/>
                </a:lnTo>
                <a:close/>
              </a:path>
              <a:path w="27940" h="1454150">
                <a:moveTo>
                  <a:pt x="27939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31850"/>
                </a:lnTo>
                <a:close/>
              </a:path>
              <a:path w="27940" h="1454150">
                <a:moveTo>
                  <a:pt x="27939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39" y="882650"/>
                </a:lnTo>
                <a:lnTo>
                  <a:pt x="27939" y="875030"/>
                </a:lnTo>
                <a:close/>
              </a:path>
              <a:path w="27940" h="1454150">
                <a:moveTo>
                  <a:pt x="27939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82650"/>
                </a:lnTo>
                <a:close/>
              </a:path>
              <a:path w="27940" h="1454150">
                <a:moveTo>
                  <a:pt x="27939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39" y="925830"/>
                </a:lnTo>
                <a:lnTo>
                  <a:pt x="27939" y="889000"/>
                </a:lnTo>
                <a:close/>
              </a:path>
              <a:path w="27940" h="1454150">
                <a:moveTo>
                  <a:pt x="27939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39" y="932179"/>
                </a:lnTo>
                <a:lnTo>
                  <a:pt x="27939" y="925830"/>
                </a:lnTo>
                <a:close/>
              </a:path>
              <a:path w="27940" h="1454150">
                <a:moveTo>
                  <a:pt x="27939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39" y="963930"/>
                </a:lnTo>
                <a:lnTo>
                  <a:pt x="27939" y="932180"/>
                </a:lnTo>
                <a:close/>
              </a:path>
              <a:path w="27940" h="1454150">
                <a:moveTo>
                  <a:pt x="2793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1454150">
                <a:moveTo>
                  <a:pt x="2793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39" y="977899"/>
                </a:lnTo>
                <a:lnTo>
                  <a:pt x="27939" y="970280"/>
                </a:lnTo>
                <a:close/>
              </a:path>
              <a:path w="27940" h="1454150">
                <a:moveTo>
                  <a:pt x="27939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39" y="1016000"/>
                </a:lnTo>
                <a:lnTo>
                  <a:pt x="27939" y="977900"/>
                </a:lnTo>
                <a:close/>
              </a:path>
              <a:path w="27940" h="1454150">
                <a:moveTo>
                  <a:pt x="27939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6000"/>
                </a:lnTo>
                <a:close/>
              </a:path>
              <a:path w="27940" h="1454150">
                <a:moveTo>
                  <a:pt x="27939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1080"/>
                </a:lnTo>
                <a:close/>
              </a:path>
              <a:path w="27940" h="1454150">
                <a:moveTo>
                  <a:pt x="27939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46480"/>
                </a:lnTo>
                <a:close/>
              </a:path>
              <a:path w="27940" h="1454150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1454150">
                <a:moveTo>
                  <a:pt x="27939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22680"/>
                </a:lnTo>
                <a:close/>
              </a:path>
              <a:path w="27940" h="1454150">
                <a:moveTo>
                  <a:pt x="27939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39" y="1141730"/>
                </a:lnTo>
                <a:lnTo>
                  <a:pt x="27939" y="1130300"/>
                </a:lnTo>
                <a:close/>
              </a:path>
              <a:path w="27940" h="1454150">
                <a:moveTo>
                  <a:pt x="27939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39" y="1168400"/>
                </a:lnTo>
                <a:lnTo>
                  <a:pt x="27939" y="1141730"/>
                </a:lnTo>
                <a:close/>
              </a:path>
              <a:path w="27940" h="1454150">
                <a:moveTo>
                  <a:pt x="27939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39" y="1244600"/>
                </a:lnTo>
                <a:lnTo>
                  <a:pt x="27939" y="1168400"/>
                </a:lnTo>
                <a:close/>
              </a:path>
              <a:path w="27940" h="1454150">
                <a:moveTo>
                  <a:pt x="27939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39" y="1390650"/>
                </a:lnTo>
                <a:lnTo>
                  <a:pt x="27939" y="1244600"/>
                </a:lnTo>
                <a:close/>
              </a:path>
              <a:path w="27940" h="1454150">
                <a:moveTo>
                  <a:pt x="27939" y="1390650"/>
                </a:moveTo>
                <a:lnTo>
                  <a:pt x="1269" y="1390650"/>
                </a:lnTo>
                <a:lnTo>
                  <a:pt x="1269" y="1393190"/>
                </a:lnTo>
                <a:lnTo>
                  <a:pt x="2539" y="1393190"/>
                </a:lnTo>
                <a:lnTo>
                  <a:pt x="2539" y="1397000"/>
                </a:lnTo>
                <a:lnTo>
                  <a:pt x="3809" y="1397000"/>
                </a:lnTo>
                <a:lnTo>
                  <a:pt x="3809" y="1399540"/>
                </a:lnTo>
                <a:lnTo>
                  <a:pt x="5079" y="1399540"/>
                </a:lnTo>
                <a:lnTo>
                  <a:pt x="5079" y="1402080"/>
                </a:lnTo>
                <a:lnTo>
                  <a:pt x="6350" y="1402080"/>
                </a:lnTo>
                <a:lnTo>
                  <a:pt x="6350" y="1405890"/>
                </a:lnTo>
                <a:lnTo>
                  <a:pt x="7619" y="1405890"/>
                </a:lnTo>
                <a:lnTo>
                  <a:pt x="7619" y="1408430"/>
                </a:lnTo>
                <a:lnTo>
                  <a:pt x="8889" y="1408430"/>
                </a:lnTo>
                <a:lnTo>
                  <a:pt x="8889" y="1412240"/>
                </a:lnTo>
                <a:lnTo>
                  <a:pt x="10159" y="1412240"/>
                </a:lnTo>
                <a:lnTo>
                  <a:pt x="10159" y="1414780"/>
                </a:lnTo>
                <a:lnTo>
                  <a:pt x="27939" y="1414780"/>
                </a:lnTo>
                <a:lnTo>
                  <a:pt x="27939" y="1390650"/>
                </a:lnTo>
                <a:close/>
              </a:path>
              <a:path w="27940" h="1454150">
                <a:moveTo>
                  <a:pt x="27939" y="1414780"/>
                </a:moveTo>
                <a:lnTo>
                  <a:pt x="11429" y="1414780"/>
                </a:lnTo>
                <a:lnTo>
                  <a:pt x="11429" y="1417320"/>
                </a:lnTo>
                <a:lnTo>
                  <a:pt x="12700" y="1417320"/>
                </a:lnTo>
                <a:lnTo>
                  <a:pt x="12700" y="1421130"/>
                </a:lnTo>
                <a:lnTo>
                  <a:pt x="13969" y="1421130"/>
                </a:lnTo>
                <a:lnTo>
                  <a:pt x="13969" y="1423670"/>
                </a:lnTo>
                <a:lnTo>
                  <a:pt x="15239" y="1423670"/>
                </a:lnTo>
                <a:lnTo>
                  <a:pt x="15239" y="1427480"/>
                </a:lnTo>
                <a:lnTo>
                  <a:pt x="16509" y="1427480"/>
                </a:lnTo>
                <a:lnTo>
                  <a:pt x="16509" y="1430020"/>
                </a:lnTo>
                <a:lnTo>
                  <a:pt x="17779" y="1430020"/>
                </a:lnTo>
                <a:lnTo>
                  <a:pt x="17779" y="1432560"/>
                </a:lnTo>
                <a:lnTo>
                  <a:pt x="19050" y="1432560"/>
                </a:lnTo>
                <a:lnTo>
                  <a:pt x="19050" y="1436370"/>
                </a:lnTo>
                <a:lnTo>
                  <a:pt x="20319" y="1436370"/>
                </a:lnTo>
                <a:lnTo>
                  <a:pt x="20319" y="1438910"/>
                </a:lnTo>
                <a:lnTo>
                  <a:pt x="21589" y="1438910"/>
                </a:lnTo>
                <a:lnTo>
                  <a:pt x="21589" y="1442720"/>
                </a:lnTo>
                <a:lnTo>
                  <a:pt x="22859" y="1442720"/>
                </a:lnTo>
                <a:lnTo>
                  <a:pt x="22859" y="1445260"/>
                </a:lnTo>
                <a:lnTo>
                  <a:pt x="24129" y="1445260"/>
                </a:lnTo>
                <a:lnTo>
                  <a:pt x="24129" y="1447800"/>
                </a:lnTo>
                <a:lnTo>
                  <a:pt x="25400" y="1447800"/>
                </a:lnTo>
                <a:lnTo>
                  <a:pt x="25400" y="1451610"/>
                </a:lnTo>
                <a:lnTo>
                  <a:pt x="26669" y="1451610"/>
                </a:lnTo>
                <a:lnTo>
                  <a:pt x="26669" y="1454150"/>
                </a:lnTo>
                <a:lnTo>
                  <a:pt x="27939" y="1454150"/>
                </a:lnTo>
                <a:lnTo>
                  <a:pt x="27939" y="141478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929880" y="3139439"/>
            <a:ext cx="26670" cy="1504950"/>
          </a:xfrm>
          <a:custGeom>
            <a:avLst/>
            <a:gdLst/>
            <a:ahLst/>
            <a:cxnLst/>
            <a:rect l="l" t="t" r="r" b="b"/>
            <a:pathLst>
              <a:path w="26670" h="1504950">
                <a:moveTo>
                  <a:pt x="8890" y="0"/>
                </a:moveTo>
                <a:lnTo>
                  <a:pt x="0" y="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12700"/>
                </a:lnTo>
                <a:lnTo>
                  <a:pt x="8890" y="12700"/>
                </a:lnTo>
                <a:lnTo>
                  <a:pt x="8890" y="0"/>
                </a:lnTo>
                <a:close/>
              </a:path>
              <a:path w="26670" h="1504950">
                <a:moveTo>
                  <a:pt x="2667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504950">
                <a:moveTo>
                  <a:pt x="26670" y="482600"/>
                </a:moveTo>
                <a:lnTo>
                  <a:pt x="0" y="4826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2600"/>
                </a:lnTo>
                <a:close/>
              </a:path>
              <a:path w="26670" h="150495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049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504950">
                <a:moveTo>
                  <a:pt x="26670" y="527050"/>
                </a:moveTo>
                <a:lnTo>
                  <a:pt x="0" y="5270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27050"/>
                </a:lnTo>
                <a:close/>
              </a:path>
              <a:path w="26670" h="1504950">
                <a:moveTo>
                  <a:pt x="26670" y="558800"/>
                </a:moveTo>
                <a:lnTo>
                  <a:pt x="0" y="55880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8800"/>
                </a:lnTo>
                <a:close/>
              </a:path>
              <a:path w="26670" h="1504950">
                <a:moveTo>
                  <a:pt x="2667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65150"/>
                </a:lnTo>
                <a:close/>
              </a:path>
              <a:path w="26670" h="1504950">
                <a:moveTo>
                  <a:pt x="26670" y="577850"/>
                </a:moveTo>
                <a:lnTo>
                  <a:pt x="0" y="577850"/>
                </a:lnTo>
                <a:lnTo>
                  <a:pt x="0" y="584199"/>
                </a:lnTo>
                <a:lnTo>
                  <a:pt x="26670" y="584199"/>
                </a:lnTo>
                <a:lnTo>
                  <a:pt x="26670" y="577850"/>
                </a:lnTo>
                <a:close/>
              </a:path>
              <a:path w="26670" h="1504950">
                <a:moveTo>
                  <a:pt x="2667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1504950">
                <a:moveTo>
                  <a:pt x="26670" y="596900"/>
                </a:moveTo>
                <a:lnTo>
                  <a:pt x="0" y="5969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96900"/>
                </a:lnTo>
                <a:close/>
              </a:path>
              <a:path w="26670" h="1504950">
                <a:moveTo>
                  <a:pt x="26670" y="622300"/>
                </a:moveTo>
                <a:lnTo>
                  <a:pt x="0" y="6223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22300"/>
                </a:lnTo>
                <a:close/>
              </a:path>
              <a:path w="26670" h="1504950">
                <a:moveTo>
                  <a:pt x="26670" y="692150"/>
                </a:moveTo>
                <a:lnTo>
                  <a:pt x="0" y="6921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92150"/>
                </a:lnTo>
                <a:close/>
              </a:path>
              <a:path w="26670" h="1504950">
                <a:moveTo>
                  <a:pt x="26670" y="730250"/>
                </a:moveTo>
                <a:lnTo>
                  <a:pt x="0" y="730250"/>
                </a:lnTo>
                <a:lnTo>
                  <a:pt x="0" y="735330"/>
                </a:lnTo>
                <a:lnTo>
                  <a:pt x="26670" y="735330"/>
                </a:lnTo>
                <a:lnTo>
                  <a:pt x="26670" y="730250"/>
                </a:lnTo>
                <a:close/>
              </a:path>
              <a:path w="26670" h="1504950">
                <a:moveTo>
                  <a:pt x="26670" y="735330"/>
                </a:moveTo>
                <a:lnTo>
                  <a:pt x="0" y="73533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35330"/>
                </a:lnTo>
                <a:close/>
              </a:path>
              <a:path w="26670" h="1504950">
                <a:moveTo>
                  <a:pt x="2667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26670" y="748029"/>
                </a:lnTo>
                <a:lnTo>
                  <a:pt x="26670" y="741680"/>
                </a:lnTo>
                <a:close/>
              </a:path>
              <a:path w="26670" h="1504950">
                <a:moveTo>
                  <a:pt x="2667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8030"/>
                </a:lnTo>
                <a:close/>
              </a:path>
              <a:path w="26670" h="1504950">
                <a:moveTo>
                  <a:pt x="26670" y="774700"/>
                </a:moveTo>
                <a:lnTo>
                  <a:pt x="0" y="77470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74700"/>
                </a:lnTo>
                <a:close/>
              </a:path>
              <a:path w="26670" h="1504950">
                <a:moveTo>
                  <a:pt x="26670" y="792480"/>
                </a:moveTo>
                <a:lnTo>
                  <a:pt x="0" y="79248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2480"/>
                </a:lnTo>
                <a:close/>
              </a:path>
              <a:path w="26670" h="150495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50495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1504950">
                <a:moveTo>
                  <a:pt x="26670" y="819150"/>
                </a:moveTo>
                <a:lnTo>
                  <a:pt x="0" y="8191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19150"/>
                </a:lnTo>
                <a:close/>
              </a:path>
              <a:path w="26670" h="1504950">
                <a:moveTo>
                  <a:pt x="26670" y="862330"/>
                </a:moveTo>
                <a:lnTo>
                  <a:pt x="0" y="86233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62330"/>
                </a:lnTo>
                <a:close/>
              </a:path>
              <a:path w="26670" h="1504950">
                <a:moveTo>
                  <a:pt x="26670" y="869950"/>
                </a:moveTo>
                <a:lnTo>
                  <a:pt x="0" y="86995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1504950">
                <a:moveTo>
                  <a:pt x="26670" y="876300"/>
                </a:moveTo>
                <a:lnTo>
                  <a:pt x="0" y="87630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76300"/>
                </a:lnTo>
                <a:close/>
              </a:path>
              <a:path w="26670" h="1504950">
                <a:moveTo>
                  <a:pt x="26670" y="913130"/>
                </a:moveTo>
                <a:lnTo>
                  <a:pt x="0" y="913130"/>
                </a:lnTo>
                <a:lnTo>
                  <a:pt x="0" y="919479"/>
                </a:lnTo>
                <a:lnTo>
                  <a:pt x="26670" y="919479"/>
                </a:lnTo>
                <a:lnTo>
                  <a:pt x="26670" y="913130"/>
                </a:lnTo>
                <a:close/>
              </a:path>
              <a:path w="26670" h="1504950">
                <a:moveTo>
                  <a:pt x="26670" y="919480"/>
                </a:moveTo>
                <a:lnTo>
                  <a:pt x="0" y="91948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9480"/>
                </a:lnTo>
                <a:close/>
              </a:path>
              <a:path w="26670" h="150495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504950">
                <a:moveTo>
                  <a:pt x="2667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80"/>
                </a:lnTo>
                <a:close/>
              </a:path>
              <a:path w="26670" h="1504950">
                <a:moveTo>
                  <a:pt x="26670" y="965200"/>
                </a:moveTo>
                <a:lnTo>
                  <a:pt x="0" y="96520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65200"/>
                </a:lnTo>
                <a:close/>
              </a:path>
              <a:path w="26670" h="1504950">
                <a:moveTo>
                  <a:pt x="26670" y="1003300"/>
                </a:moveTo>
                <a:lnTo>
                  <a:pt x="0" y="100330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3300"/>
                </a:lnTo>
                <a:close/>
              </a:path>
              <a:path w="26670" h="1504950">
                <a:moveTo>
                  <a:pt x="26670" y="1008380"/>
                </a:moveTo>
                <a:lnTo>
                  <a:pt x="0" y="100838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08380"/>
                </a:lnTo>
                <a:close/>
              </a:path>
              <a:path w="26670" h="1504950">
                <a:moveTo>
                  <a:pt x="26670" y="1033780"/>
                </a:moveTo>
                <a:lnTo>
                  <a:pt x="0" y="1033780"/>
                </a:lnTo>
                <a:lnTo>
                  <a:pt x="0" y="1103630"/>
                </a:lnTo>
                <a:lnTo>
                  <a:pt x="26670" y="1103630"/>
                </a:lnTo>
                <a:lnTo>
                  <a:pt x="26670" y="1033780"/>
                </a:lnTo>
                <a:close/>
              </a:path>
              <a:path w="26670" h="1504950">
                <a:moveTo>
                  <a:pt x="26670" y="1103630"/>
                </a:moveTo>
                <a:lnTo>
                  <a:pt x="0" y="110363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3630"/>
                </a:lnTo>
                <a:close/>
              </a:path>
              <a:path w="26670" h="1504950">
                <a:moveTo>
                  <a:pt x="26670" y="1109980"/>
                </a:moveTo>
                <a:lnTo>
                  <a:pt x="0" y="1109980"/>
                </a:lnTo>
                <a:lnTo>
                  <a:pt x="0" y="1117600"/>
                </a:lnTo>
                <a:lnTo>
                  <a:pt x="26670" y="1117600"/>
                </a:lnTo>
                <a:lnTo>
                  <a:pt x="26670" y="1109980"/>
                </a:lnTo>
                <a:close/>
              </a:path>
              <a:path w="26670" h="1504950">
                <a:moveTo>
                  <a:pt x="26670" y="1117600"/>
                </a:moveTo>
                <a:lnTo>
                  <a:pt x="0" y="111760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7600"/>
                </a:lnTo>
                <a:close/>
              </a:path>
              <a:path w="26670" h="1504950">
                <a:moveTo>
                  <a:pt x="2667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29030"/>
                </a:lnTo>
                <a:close/>
              </a:path>
              <a:path w="26670" h="1504950">
                <a:moveTo>
                  <a:pt x="26670" y="1155700"/>
                </a:moveTo>
                <a:lnTo>
                  <a:pt x="0" y="115570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155700"/>
                </a:lnTo>
                <a:close/>
              </a:path>
              <a:path w="26670" h="1504950">
                <a:moveTo>
                  <a:pt x="26670" y="1231900"/>
                </a:moveTo>
                <a:lnTo>
                  <a:pt x="0" y="1231900"/>
                </a:lnTo>
                <a:lnTo>
                  <a:pt x="0" y="1377950"/>
                </a:lnTo>
                <a:lnTo>
                  <a:pt x="26670" y="1377950"/>
                </a:lnTo>
                <a:lnTo>
                  <a:pt x="26670" y="1231900"/>
                </a:lnTo>
                <a:close/>
              </a:path>
              <a:path w="26670" h="1504950">
                <a:moveTo>
                  <a:pt x="26670" y="1377950"/>
                </a:moveTo>
                <a:lnTo>
                  <a:pt x="0" y="137795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7950"/>
                </a:lnTo>
                <a:close/>
              </a:path>
              <a:path w="26670" h="1504950">
                <a:moveTo>
                  <a:pt x="26670" y="1402080"/>
                </a:moveTo>
                <a:lnTo>
                  <a:pt x="0" y="1402080"/>
                </a:lnTo>
                <a:lnTo>
                  <a:pt x="0" y="1443990"/>
                </a:lnTo>
                <a:lnTo>
                  <a:pt x="1270" y="1443990"/>
                </a:lnTo>
                <a:lnTo>
                  <a:pt x="1270" y="1447800"/>
                </a:lnTo>
                <a:lnTo>
                  <a:pt x="26670" y="1447800"/>
                </a:lnTo>
                <a:lnTo>
                  <a:pt x="26670" y="1402080"/>
                </a:lnTo>
                <a:close/>
              </a:path>
              <a:path w="26670" h="1504950">
                <a:moveTo>
                  <a:pt x="26670" y="1447800"/>
                </a:moveTo>
                <a:lnTo>
                  <a:pt x="2540" y="1447800"/>
                </a:lnTo>
                <a:lnTo>
                  <a:pt x="2540" y="1450340"/>
                </a:lnTo>
                <a:lnTo>
                  <a:pt x="3810" y="1450340"/>
                </a:lnTo>
                <a:lnTo>
                  <a:pt x="3810" y="1454150"/>
                </a:lnTo>
                <a:lnTo>
                  <a:pt x="26670" y="1454150"/>
                </a:lnTo>
                <a:lnTo>
                  <a:pt x="26670" y="1447800"/>
                </a:lnTo>
                <a:close/>
              </a:path>
              <a:path w="26670" h="1504950">
                <a:moveTo>
                  <a:pt x="26670" y="1454150"/>
                </a:moveTo>
                <a:lnTo>
                  <a:pt x="5079" y="1454150"/>
                </a:lnTo>
                <a:lnTo>
                  <a:pt x="5079" y="1456690"/>
                </a:lnTo>
                <a:lnTo>
                  <a:pt x="6350" y="1456690"/>
                </a:lnTo>
                <a:lnTo>
                  <a:pt x="6350" y="1459230"/>
                </a:lnTo>
                <a:lnTo>
                  <a:pt x="7620" y="1459230"/>
                </a:lnTo>
                <a:lnTo>
                  <a:pt x="7620" y="1463040"/>
                </a:lnTo>
                <a:lnTo>
                  <a:pt x="8890" y="1463040"/>
                </a:lnTo>
                <a:lnTo>
                  <a:pt x="8890" y="1465580"/>
                </a:lnTo>
                <a:lnTo>
                  <a:pt x="10160" y="1465580"/>
                </a:lnTo>
                <a:lnTo>
                  <a:pt x="10160" y="1469390"/>
                </a:lnTo>
                <a:lnTo>
                  <a:pt x="11429" y="1469390"/>
                </a:lnTo>
                <a:lnTo>
                  <a:pt x="11429" y="1471930"/>
                </a:lnTo>
                <a:lnTo>
                  <a:pt x="26670" y="1471930"/>
                </a:lnTo>
                <a:lnTo>
                  <a:pt x="26670" y="1454150"/>
                </a:lnTo>
                <a:close/>
              </a:path>
              <a:path w="26670" h="1504950">
                <a:moveTo>
                  <a:pt x="26670" y="1471930"/>
                </a:moveTo>
                <a:lnTo>
                  <a:pt x="12700" y="1471930"/>
                </a:lnTo>
                <a:lnTo>
                  <a:pt x="12700" y="1474470"/>
                </a:lnTo>
                <a:lnTo>
                  <a:pt x="13970" y="1474470"/>
                </a:lnTo>
                <a:lnTo>
                  <a:pt x="13970" y="1478280"/>
                </a:lnTo>
                <a:lnTo>
                  <a:pt x="15240" y="1478280"/>
                </a:lnTo>
                <a:lnTo>
                  <a:pt x="15240" y="1480820"/>
                </a:lnTo>
                <a:lnTo>
                  <a:pt x="16510" y="1480820"/>
                </a:lnTo>
                <a:lnTo>
                  <a:pt x="16510" y="1484630"/>
                </a:lnTo>
                <a:lnTo>
                  <a:pt x="26670" y="1484630"/>
                </a:lnTo>
                <a:lnTo>
                  <a:pt x="26670" y="1471930"/>
                </a:lnTo>
                <a:close/>
              </a:path>
              <a:path w="26670" h="1504950">
                <a:moveTo>
                  <a:pt x="26670" y="1484630"/>
                </a:moveTo>
                <a:lnTo>
                  <a:pt x="17779" y="1484630"/>
                </a:lnTo>
                <a:lnTo>
                  <a:pt x="17779" y="1487170"/>
                </a:lnTo>
                <a:lnTo>
                  <a:pt x="19050" y="1487170"/>
                </a:lnTo>
                <a:lnTo>
                  <a:pt x="19050" y="1489710"/>
                </a:lnTo>
                <a:lnTo>
                  <a:pt x="20320" y="1489710"/>
                </a:lnTo>
                <a:lnTo>
                  <a:pt x="20320" y="1493520"/>
                </a:lnTo>
                <a:lnTo>
                  <a:pt x="21590" y="1493520"/>
                </a:lnTo>
                <a:lnTo>
                  <a:pt x="21590" y="1496060"/>
                </a:lnTo>
                <a:lnTo>
                  <a:pt x="22860" y="1496060"/>
                </a:lnTo>
                <a:lnTo>
                  <a:pt x="22860" y="1498600"/>
                </a:lnTo>
                <a:lnTo>
                  <a:pt x="24129" y="1498600"/>
                </a:lnTo>
                <a:lnTo>
                  <a:pt x="24129" y="1502410"/>
                </a:lnTo>
                <a:lnTo>
                  <a:pt x="25400" y="1502410"/>
                </a:lnTo>
                <a:lnTo>
                  <a:pt x="25400" y="1504950"/>
                </a:lnTo>
                <a:lnTo>
                  <a:pt x="26670" y="1504950"/>
                </a:lnTo>
                <a:lnTo>
                  <a:pt x="26670" y="1484630"/>
                </a:lnTo>
                <a:close/>
              </a:path>
            </a:pathLst>
          </a:custGeom>
          <a:solidFill>
            <a:srgbClr val="204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956550" y="3152139"/>
            <a:ext cx="27940" cy="1559560"/>
          </a:xfrm>
          <a:custGeom>
            <a:avLst/>
            <a:gdLst/>
            <a:ahLst/>
            <a:cxnLst/>
            <a:rect l="l" t="t" r="r" b="b"/>
            <a:pathLst>
              <a:path w="27940" h="1559560">
                <a:moveTo>
                  <a:pt x="3810" y="0"/>
                </a:moveTo>
                <a:lnTo>
                  <a:pt x="0" y="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7940" h="15595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559560">
                <a:moveTo>
                  <a:pt x="2794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69900"/>
                </a:lnTo>
                <a:close/>
              </a:path>
              <a:path w="27940" h="1559560">
                <a:moveTo>
                  <a:pt x="2794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40" y="501650"/>
                </a:lnTo>
                <a:lnTo>
                  <a:pt x="27940" y="488950"/>
                </a:lnTo>
                <a:close/>
              </a:path>
              <a:path w="27940" h="1559560">
                <a:moveTo>
                  <a:pt x="2794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1650"/>
                </a:lnTo>
                <a:close/>
              </a:path>
              <a:path w="27940" h="1559560">
                <a:moveTo>
                  <a:pt x="2794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14350"/>
                </a:lnTo>
                <a:close/>
              </a:path>
              <a:path w="27940" h="1559560">
                <a:moveTo>
                  <a:pt x="2794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46100"/>
                </a:lnTo>
                <a:close/>
              </a:path>
              <a:path w="27940" h="1559560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559560">
                <a:moveTo>
                  <a:pt x="2794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7940" y="571499"/>
                </a:lnTo>
                <a:lnTo>
                  <a:pt x="27940" y="565150"/>
                </a:lnTo>
                <a:close/>
              </a:path>
              <a:path w="27940" h="1559560">
                <a:moveTo>
                  <a:pt x="2794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1500"/>
                </a:lnTo>
                <a:close/>
              </a:path>
              <a:path w="27940" h="1559560">
                <a:moveTo>
                  <a:pt x="2794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84200"/>
                </a:lnTo>
                <a:close/>
              </a:path>
              <a:path w="27940" h="1559560">
                <a:moveTo>
                  <a:pt x="2794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09600"/>
                </a:lnTo>
                <a:close/>
              </a:path>
              <a:path w="27940" h="1559560">
                <a:moveTo>
                  <a:pt x="2794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679450"/>
                </a:lnTo>
                <a:close/>
              </a:path>
              <a:path w="27940" h="1559560">
                <a:moveTo>
                  <a:pt x="2794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717550"/>
                </a:lnTo>
                <a:close/>
              </a:path>
              <a:path w="27940" h="1559560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1559560">
                <a:moveTo>
                  <a:pt x="2794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7940" y="735329"/>
                </a:lnTo>
                <a:lnTo>
                  <a:pt x="27940" y="728980"/>
                </a:lnTo>
                <a:close/>
              </a:path>
              <a:path w="27940" h="1559560">
                <a:moveTo>
                  <a:pt x="2794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5330"/>
                </a:lnTo>
                <a:close/>
              </a:path>
              <a:path w="27940" h="1559560">
                <a:moveTo>
                  <a:pt x="2794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62000"/>
                </a:lnTo>
                <a:close/>
              </a:path>
              <a:path w="27940" h="15595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1559560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559560">
                <a:moveTo>
                  <a:pt x="2794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800100"/>
                </a:lnTo>
                <a:close/>
              </a:path>
              <a:path w="27940" h="1559560">
                <a:moveTo>
                  <a:pt x="2794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06450"/>
                </a:lnTo>
                <a:close/>
              </a:path>
              <a:path w="27940" h="1559560">
                <a:moveTo>
                  <a:pt x="2794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849630"/>
                </a:lnTo>
                <a:close/>
              </a:path>
              <a:path w="27940" h="1559560">
                <a:moveTo>
                  <a:pt x="2794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7250"/>
                </a:lnTo>
                <a:close/>
              </a:path>
              <a:path w="27940" h="1559560">
                <a:moveTo>
                  <a:pt x="2794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63600"/>
                </a:lnTo>
                <a:close/>
              </a:path>
              <a:path w="27940" h="1559560">
                <a:moveTo>
                  <a:pt x="2794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7940" y="906779"/>
                </a:lnTo>
                <a:lnTo>
                  <a:pt x="27940" y="900430"/>
                </a:lnTo>
                <a:close/>
              </a:path>
              <a:path w="27940" h="1559560">
                <a:moveTo>
                  <a:pt x="2794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06780"/>
                </a:lnTo>
                <a:close/>
              </a:path>
              <a:path w="27940" h="1559560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559560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559560">
                <a:moveTo>
                  <a:pt x="2794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52500"/>
                </a:lnTo>
                <a:close/>
              </a:path>
              <a:path w="27940" h="1559560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90600"/>
                </a:lnTo>
                <a:close/>
              </a:path>
              <a:path w="27940" h="1559560">
                <a:moveTo>
                  <a:pt x="2794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5680"/>
                </a:lnTo>
                <a:close/>
              </a:path>
              <a:path w="27940" h="1559560">
                <a:moveTo>
                  <a:pt x="2794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21080"/>
                </a:lnTo>
                <a:close/>
              </a:path>
              <a:path w="27940" h="1559560">
                <a:moveTo>
                  <a:pt x="2794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90930"/>
                </a:lnTo>
                <a:close/>
              </a:path>
              <a:path w="27940" h="1559560">
                <a:moveTo>
                  <a:pt x="2794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97280"/>
                </a:lnTo>
                <a:close/>
              </a:path>
              <a:path w="27940" h="1559560">
                <a:moveTo>
                  <a:pt x="2794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4900"/>
                </a:lnTo>
                <a:close/>
              </a:path>
              <a:path w="27940" h="1559560">
                <a:moveTo>
                  <a:pt x="2794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7940" y="1143000"/>
                </a:lnTo>
                <a:lnTo>
                  <a:pt x="27940" y="1116330"/>
                </a:lnTo>
                <a:close/>
              </a:path>
              <a:path w="27940" h="1559560">
                <a:moveTo>
                  <a:pt x="2794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7940" y="1219200"/>
                </a:lnTo>
                <a:lnTo>
                  <a:pt x="27940" y="1143000"/>
                </a:lnTo>
                <a:close/>
              </a:path>
              <a:path w="27940" h="1559560">
                <a:moveTo>
                  <a:pt x="2794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7940" y="1365250"/>
                </a:lnTo>
                <a:lnTo>
                  <a:pt x="27940" y="1219200"/>
                </a:lnTo>
                <a:close/>
              </a:path>
              <a:path w="27940" h="1559560">
                <a:moveTo>
                  <a:pt x="2794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7940" y="1389380"/>
                </a:lnTo>
                <a:lnTo>
                  <a:pt x="27940" y="1365250"/>
                </a:lnTo>
                <a:close/>
              </a:path>
              <a:path w="27940" h="1559560">
                <a:moveTo>
                  <a:pt x="2794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7940" y="1441450"/>
                </a:lnTo>
                <a:lnTo>
                  <a:pt x="27940" y="1389380"/>
                </a:lnTo>
                <a:close/>
              </a:path>
              <a:path w="27940" h="1559560">
                <a:moveTo>
                  <a:pt x="27940" y="1441450"/>
                </a:moveTo>
                <a:lnTo>
                  <a:pt x="0" y="1441450"/>
                </a:lnTo>
                <a:lnTo>
                  <a:pt x="0" y="1459230"/>
                </a:lnTo>
                <a:lnTo>
                  <a:pt x="27940" y="1459230"/>
                </a:lnTo>
                <a:lnTo>
                  <a:pt x="27940" y="1441450"/>
                </a:lnTo>
                <a:close/>
              </a:path>
              <a:path w="27940" h="1559560">
                <a:moveTo>
                  <a:pt x="27940" y="1459230"/>
                </a:moveTo>
                <a:lnTo>
                  <a:pt x="0" y="1459230"/>
                </a:lnTo>
                <a:lnTo>
                  <a:pt x="0" y="1471930"/>
                </a:lnTo>
                <a:lnTo>
                  <a:pt x="27940" y="1471930"/>
                </a:lnTo>
                <a:lnTo>
                  <a:pt x="27940" y="1459230"/>
                </a:lnTo>
                <a:close/>
              </a:path>
              <a:path w="27940" h="1559560">
                <a:moveTo>
                  <a:pt x="27940" y="1471930"/>
                </a:moveTo>
                <a:lnTo>
                  <a:pt x="0" y="1471930"/>
                </a:lnTo>
                <a:lnTo>
                  <a:pt x="0" y="1496060"/>
                </a:lnTo>
                <a:lnTo>
                  <a:pt x="1270" y="1496060"/>
                </a:lnTo>
                <a:lnTo>
                  <a:pt x="1270" y="1498600"/>
                </a:lnTo>
                <a:lnTo>
                  <a:pt x="27940" y="1498600"/>
                </a:lnTo>
                <a:lnTo>
                  <a:pt x="27940" y="1471930"/>
                </a:lnTo>
                <a:close/>
              </a:path>
              <a:path w="27940" h="1559560">
                <a:moveTo>
                  <a:pt x="27940" y="1498600"/>
                </a:moveTo>
                <a:lnTo>
                  <a:pt x="2540" y="1498600"/>
                </a:lnTo>
                <a:lnTo>
                  <a:pt x="2540" y="1501140"/>
                </a:lnTo>
                <a:lnTo>
                  <a:pt x="3809" y="1501140"/>
                </a:lnTo>
                <a:lnTo>
                  <a:pt x="3809" y="1504950"/>
                </a:lnTo>
                <a:lnTo>
                  <a:pt x="5079" y="1504950"/>
                </a:lnTo>
                <a:lnTo>
                  <a:pt x="5079" y="1507490"/>
                </a:lnTo>
                <a:lnTo>
                  <a:pt x="6350" y="1507490"/>
                </a:lnTo>
                <a:lnTo>
                  <a:pt x="6350" y="1511300"/>
                </a:lnTo>
                <a:lnTo>
                  <a:pt x="7620" y="1511300"/>
                </a:lnTo>
                <a:lnTo>
                  <a:pt x="7620" y="1513840"/>
                </a:lnTo>
                <a:lnTo>
                  <a:pt x="8890" y="1513840"/>
                </a:lnTo>
                <a:lnTo>
                  <a:pt x="8890" y="1516380"/>
                </a:lnTo>
                <a:lnTo>
                  <a:pt x="10159" y="1516380"/>
                </a:lnTo>
                <a:lnTo>
                  <a:pt x="10159" y="1520190"/>
                </a:lnTo>
                <a:lnTo>
                  <a:pt x="11429" y="1520190"/>
                </a:lnTo>
                <a:lnTo>
                  <a:pt x="11429" y="1522730"/>
                </a:lnTo>
                <a:lnTo>
                  <a:pt x="12700" y="1522730"/>
                </a:lnTo>
                <a:lnTo>
                  <a:pt x="12700" y="1526540"/>
                </a:lnTo>
                <a:lnTo>
                  <a:pt x="13970" y="1526540"/>
                </a:lnTo>
                <a:lnTo>
                  <a:pt x="13970" y="1529080"/>
                </a:lnTo>
                <a:lnTo>
                  <a:pt x="27940" y="1529080"/>
                </a:lnTo>
                <a:lnTo>
                  <a:pt x="27940" y="1498600"/>
                </a:lnTo>
                <a:close/>
              </a:path>
              <a:path w="27940" h="1559560">
                <a:moveTo>
                  <a:pt x="27940" y="1529080"/>
                </a:moveTo>
                <a:lnTo>
                  <a:pt x="15240" y="1529080"/>
                </a:lnTo>
                <a:lnTo>
                  <a:pt x="15240" y="1531620"/>
                </a:lnTo>
                <a:lnTo>
                  <a:pt x="16509" y="1531620"/>
                </a:lnTo>
                <a:lnTo>
                  <a:pt x="16509" y="1535430"/>
                </a:lnTo>
                <a:lnTo>
                  <a:pt x="27940" y="1535430"/>
                </a:lnTo>
                <a:lnTo>
                  <a:pt x="27940" y="1529080"/>
                </a:lnTo>
                <a:close/>
              </a:path>
              <a:path w="27940" h="1559560">
                <a:moveTo>
                  <a:pt x="27940" y="1535430"/>
                </a:moveTo>
                <a:lnTo>
                  <a:pt x="17779" y="1535430"/>
                </a:lnTo>
                <a:lnTo>
                  <a:pt x="17779" y="1537970"/>
                </a:lnTo>
                <a:lnTo>
                  <a:pt x="19050" y="1537970"/>
                </a:lnTo>
                <a:lnTo>
                  <a:pt x="19050" y="1541780"/>
                </a:lnTo>
                <a:lnTo>
                  <a:pt x="27940" y="1541780"/>
                </a:lnTo>
                <a:lnTo>
                  <a:pt x="27940" y="1535430"/>
                </a:lnTo>
                <a:close/>
              </a:path>
              <a:path w="27940" h="1559560">
                <a:moveTo>
                  <a:pt x="27940" y="1541780"/>
                </a:moveTo>
                <a:lnTo>
                  <a:pt x="20320" y="1541780"/>
                </a:lnTo>
                <a:lnTo>
                  <a:pt x="20320" y="1544320"/>
                </a:lnTo>
                <a:lnTo>
                  <a:pt x="21590" y="1544320"/>
                </a:lnTo>
                <a:lnTo>
                  <a:pt x="21590" y="1546860"/>
                </a:lnTo>
                <a:lnTo>
                  <a:pt x="22859" y="1546860"/>
                </a:lnTo>
                <a:lnTo>
                  <a:pt x="22859" y="1550670"/>
                </a:lnTo>
                <a:lnTo>
                  <a:pt x="24129" y="1550670"/>
                </a:lnTo>
                <a:lnTo>
                  <a:pt x="24129" y="1553210"/>
                </a:lnTo>
                <a:lnTo>
                  <a:pt x="25400" y="1553210"/>
                </a:lnTo>
                <a:lnTo>
                  <a:pt x="25400" y="1555750"/>
                </a:lnTo>
                <a:lnTo>
                  <a:pt x="26670" y="1555750"/>
                </a:lnTo>
                <a:lnTo>
                  <a:pt x="26670" y="1559560"/>
                </a:lnTo>
                <a:lnTo>
                  <a:pt x="27940" y="1559560"/>
                </a:lnTo>
                <a:lnTo>
                  <a:pt x="27940" y="154178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84490" y="3177539"/>
            <a:ext cx="27940" cy="1600200"/>
          </a:xfrm>
          <a:custGeom>
            <a:avLst/>
            <a:gdLst/>
            <a:ahLst/>
            <a:cxnLst/>
            <a:rect l="l" t="t" r="r" b="b"/>
            <a:pathLst>
              <a:path w="27940" h="1600200">
                <a:moveTo>
                  <a:pt x="16509" y="0"/>
                </a:moveTo>
                <a:lnTo>
                  <a:pt x="0" y="0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12699"/>
                </a:lnTo>
                <a:lnTo>
                  <a:pt x="16509" y="12699"/>
                </a:lnTo>
                <a:lnTo>
                  <a:pt x="16509" y="0"/>
                </a:lnTo>
                <a:close/>
              </a:path>
              <a:path w="27940" h="1600200">
                <a:moveTo>
                  <a:pt x="27939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800"/>
                </a:lnTo>
                <a:close/>
              </a:path>
              <a:path w="27940" h="1600200">
                <a:moveTo>
                  <a:pt x="27939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39" y="463549"/>
                </a:lnTo>
                <a:lnTo>
                  <a:pt x="27939" y="444499"/>
                </a:lnTo>
                <a:close/>
              </a:path>
              <a:path w="27940" h="1600200">
                <a:moveTo>
                  <a:pt x="27939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39" y="476249"/>
                </a:lnTo>
                <a:lnTo>
                  <a:pt x="27939" y="463550"/>
                </a:lnTo>
                <a:close/>
              </a:path>
              <a:path w="27940" h="1600200">
                <a:moveTo>
                  <a:pt x="27939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39" y="488949"/>
                </a:lnTo>
                <a:lnTo>
                  <a:pt x="27939" y="476250"/>
                </a:lnTo>
                <a:close/>
              </a:path>
              <a:path w="27940" h="1600200">
                <a:moveTo>
                  <a:pt x="27939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39" y="520699"/>
                </a:lnTo>
                <a:lnTo>
                  <a:pt x="27939" y="488949"/>
                </a:lnTo>
                <a:close/>
              </a:path>
              <a:path w="27940" h="1600200">
                <a:moveTo>
                  <a:pt x="27939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39" y="527049"/>
                </a:lnTo>
                <a:lnTo>
                  <a:pt x="27939" y="520700"/>
                </a:lnTo>
                <a:close/>
              </a:path>
              <a:path w="27940" h="1600200">
                <a:moveTo>
                  <a:pt x="27939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527049"/>
                </a:lnTo>
                <a:close/>
              </a:path>
              <a:path w="27940" h="1600200">
                <a:moveTo>
                  <a:pt x="27939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39" y="546099"/>
                </a:lnTo>
                <a:lnTo>
                  <a:pt x="27939" y="539749"/>
                </a:lnTo>
                <a:close/>
              </a:path>
              <a:path w="27940" h="1600200">
                <a:moveTo>
                  <a:pt x="27939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39" y="558799"/>
                </a:lnTo>
                <a:lnTo>
                  <a:pt x="27939" y="546099"/>
                </a:lnTo>
                <a:close/>
              </a:path>
              <a:path w="27940" h="1600200">
                <a:moveTo>
                  <a:pt x="27939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58800"/>
                </a:lnTo>
                <a:close/>
              </a:path>
              <a:path w="27940" h="1600200">
                <a:moveTo>
                  <a:pt x="27939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39" y="654049"/>
                </a:lnTo>
                <a:lnTo>
                  <a:pt x="27939" y="584199"/>
                </a:lnTo>
                <a:close/>
              </a:path>
              <a:path w="27940" h="1600200">
                <a:moveTo>
                  <a:pt x="27939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39" y="692149"/>
                </a:lnTo>
                <a:lnTo>
                  <a:pt x="27939" y="654049"/>
                </a:lnTo>
                <a:close/>
              </a:path>
              <a:path w="27940" h="1600200">
                <a:moveTo>
                  <a:pt x="27939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39" y="697229"/>
                </a:lnTo>
                <a:lnTo>
                  <a:pt x="27939" y="692150"/>
                </a:lnTo>
                <a:close/>
              </a:path>
              <a:path w="27940" h="1600200">
                <a:moveTo>
                  <a:pt x="27939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39" y="703579"/>
                </a:lnTo>
                <a:lnTo>
                  <a:pt x="27939" y="697229"/>
                </a:lnTo>
                <a:close/>
              </a:path>
              <a:path w="27940" h="1600200">
                <a:moveTo>
                  <a:pt x="27939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703579"/>
                </a:lnTo>
                <a:close/>
              </a:path>
              <a:path w="27940" h="1600200">
                <a:moveTo>
                  <a:pt x="27939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39" y="736599"/>
                </a:lnTo>
                <a:lnTo>
                  <a:pt x="27939" y="709930"/>
                </a:lnTo>
                <a:close/>
              </a:path>
              <a:path w="27940" h="1600200">
                <a:moveTo>
                  <a:pt x="27939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39" y="754379"/>
                </a:lnTo>
                <a:lnTo>
                  <a:pt x="27939" y="736600"/>
                </a:lnTo>
                <a:close/>
              </a:path>
              <a:path w="27940" h="1600200">
                <a:moveTo>
                  <a:pt x="27939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39" y="761999"/>
                </a:lnTo>
                <a:lnTo>
                  <a:pt x="27939" y="754379"/>
                </a:lnTo>
                <a:close/>
              </a:path>
              <a:path w="27940" h="1600200">
                <a:moveTo>
                  <a:pt x="27939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39" y="774699"/>
                </a:lnTo>
                <a:lnTo>
                  <a:pt x="27939" y="762000"/>
                </a:lnTo>
                <a:close/>
              </a:path>
              <a:path w="27940" h="1600200">
                <a:moveTo>
                  <a:pt x="27939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39" y="781049"/>
                </a:lnTo>
                <a:lnTo>
                  <a:pt x="27939" y="774700"/>
                </a:lnTo>
                <a:close/>
              </a:path>
              <a:path w="27940" h="1600200">
                <a:moveTo>
                  <a:pt x="27939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781050"/>
                </a:lnTo>
                <a:close/>
              </a:path>
              <a:path w="27940" h="1600200">
                <a:moveTo>
                  <a:pt x="27939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39" y="831849"/>
                </a:lnTo>
                <a:lnTo>
                  <a:pt x="27939" y="824230"/>
                </a:lnTo>
                <a:close/>
              </a:path>
              <a:path w="27940" h="1600200">
                <a:moveTo>
                  <a:pt x="27939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39" y="838199"/>
                </a:lnTo>
                <a:lnTo>
                  <a:pt x="27939" y="831849"/>
                </a:lnTo>
                <a:close/>
              </a:path>
              <a:path w="27940" h="1600200">
                <a:moveTo>
                  <a:pt x="27939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39" y="875029"/>
                </a:lnTo>
                <a:lnTo>
                  <a:pt x="27939" y="838199"/>
                </a:lnTo>
                <a:close/>
              </a:path>
              <a:path w="27940" h="1600200">
                <a:moveTo>
                  <a:pt x="27939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75029"/>
                </a:lnTo>
                <a:close/>
              </a:path>
              <a:path w="27940" h="1600200">
                <a:moveTo>
                  <a:pt x="27939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39" y="913129"/>
                </a:lnTo>
                <a:lnTo>
                  <a:pt x="27939" y="881379"/>
                </a:lnTo>
                <a:close/>
              </a:path>
              <a:path w="27940" h="1600200">
                <a:moveTo>
                  <a:pt x="27939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39" y="919479"/>
                </a:lnTo>
                <a:lnTo>
                  <a:pt x="27939" y="913129"/>
                </a:lnTo>
                <a:close/>
              </a:path>
              <a:path w="27940" h="1600200">
                <a:moveTo>
                  <a:pt x="27939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39" y="927099"/>
                </a:lnTo>
                <a:lnTo>
                  <a:pt x="27939" y="919479"/>
                </a:lnTo>
                <a:close/>
              </a:path>
              <a:path w="27940" h="1600200">
                <a:moveTo>
                  <a:pt x="27939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27099"/>
                </a:lnTo>
                <a:close/>
              </a:path>
              <a:path w="27940" h="1600200">
                <a:moveTo>
                  <a:pt x="27939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39" y="970279"/>
                </a:lnTo>
                <a:lnTo>
                  <a:pt x="27939" y="965199"/>
                </a:lnTo>
                <a:close/>
              </a:path>
              <a:path w="27940" h="1600200">
                <a:moveTo>
                  <a:pt x="27939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70280"/>
                </a:lnTo>
                <a:close/>
              </a:path>
              <a:path w="27940" h="1600200">
                <a:moveTo>
                  <a:pt x="27939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39" y="1065529"/>
                </a:lnTo>
                <a:lnTo>
                  <a:pt x="27939" y="995679"/>
                </a:lnTo>
                <a:close/>
              </a:path>
              <a:path w="27940" h="1600200">
                <a:moveTo>
                  <a:pt x="27939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39" y="1071879"/>
                </a:lnTo>
                <a:lnTo>
                  <a:pt x="27939" y="1065530"/>
                </a:lnTo>
                <a:close/>
              </a:path>
              <a:path w="27940" h="1600200">
                <a:moveTo>
                  <a:pt x="27939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79"/>
                </a:lnTo>
                <a:close/>
              </a:path>
              <a:path w="27940" h="1600200">
                <a:moveTo>
                  <a:pt x="27939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39" y="1090929"/>
                </a:lnTo>
                <a:lnTo>
                  <a:pt x="27939" y="1079499"/>
                </a:lnTo>
                <a:close/>
              </a:path>
              <a:path w="27940" h="1600200">
                <a:moveTo>
                  <a:pt x="27939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39" y="1117599"/>
                </a:lnTo>
                <a:lnTo>
                  <a:pt x="27939" y="1090930"/>
                </a:lnTo>
                <a:close/>
              </a:path>
              <a:path w="27940" h="1600200">
                <a:moveTo>
                  <a:pt x="27939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39" y="1193799"/>
                </a:lnTo>
                <a:lnTo>
                  <a:pt x="27939" y="1117599"/>
                </a:lnTo>
                <a:close/>
              </a:path>
              <a:path w="27940" h="1600200">
                <a:moveTo>
                  <a:pt x="27939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39" y="1339849"/>
                </a:lnTo>
                <a:lnTo>
                  <a:pt x="27939" y="1193800"/>
                </a:lnTo>
                <a:close/>
              </a:path>
              <a:path w="27940" h="1600200">
                <a:moveTo>
                  <a:pt x="27939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39" y="1363979"/>
                </a:lnTo>
                <a:lnTo>
                  <a:pt x="27939" y="1339850"/>
                </a:lnTo>
                <a:close/>
              </a:path>
              <a:path w="27940" h="1600200">
                <a:moveTo>
                  <a:pt x="27939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39" y="1416049"/>
                </a:lnTo>
                <a:lnTo>
                  <a:pt x="27939" y="1363980"/>
                </a:lnTo>
                <a:close/>
              </a:path>
              <a:path w="27940" h="1600200">
                <a:moveTo>
                  <a:pt x="27939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39" y="1433829"/>
                </a:lnTo>
                <a:lnTo>
                  <a:pt x="27939" y="1416049"/>
                </a:lnTo>
                <a:close/>
              </a:path>
              <a:path w="27940" h="1600200">
                <a:moveTo>
                  <a:pt x="27939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39" y="1446529"/>
                </a:lnTo>
                <a:lnTo>
                  <a:pt x="27939" y="1433830"/>
                </a:lnTo>
                <a:close/>
              </a:path>
              <a:path w="27940" h="1600200">
                <a:moveTo>
                  <a:pt x="27939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39" y="1473199"/>
                </a:lnTo>
                <a:lnTo>
                  <a:pt x="27939" y="1446530"/>
                </a:lnTo>
                <a:close/>
              </a:path>
              <a:path w="27940" h="1600200">
                <a:moveTo>
                  <a:pt x="27939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39" y="1503679"/>
                </a:lnTo>
                <a:lnTo>
                  <a:pt x="27939" y="1473200"/>
                </a:lnTo>
                <a:close/>
              </a:path>
              <a:path w="27940" h="1600200">
                <a:moveTo>
                  <a:pt x="27939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39" y="1510029"/>
                </a:lnTo>
                <a:lnTo>
                  <a:pt x="27939" y="1503679"/>
                </a:lnTo>
                <a:close/>
              </a:path>
              <a:path w="27940" h="1600200">
                <a:moveTo>
                  <a:pt x="27939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39" y="1516379"/>
                </a:lnTo>
                <a:lnTo>
                  <a:pt x="27939" y="1510029"/>
                </a:lnTo>
                <a:close/>
              </a:path>
              <a:path w="27940" h="1600200">
                <a:moveTo>
                  <a:pt x="27939" y="1516379"/>
                </a:moveTo>
                <a:lnTo>
                  <a:pt x="0" y="1516379"/>
                </a:lnTo>
                <a:lnTo>
                  <a:pt x="0" y="1536699"/>
                </a:lnTo>
                <a:lnTo>
                  <a:pt x="1269" y="1536699"/>
                </a:lnTo>
                <a:lnTo>
                  <a:pt x="1269" y="1540509"/>
                </a:lnTo>
                <a:lnTo>
                  <a:pt x="2539" y="1540509"/>
                </a:lnTo>
                <a:lnTo>
                  <a:pt x="2539" y="1543049"/>
                </a:lnTo>
                <a:lnTo>
                  <a:pt x="27939" y="1543049"/>
                </a:lnTo>
                <a:lnTo>
                  <a:pt x="27939" y="1516379"/>
                </a:lnTo>
                <a:close/>
              </a:path>
              <a:path w="27940" h="1600200">
                <a:moveTo>
                  <a:pt x="27939" y="1543050"/>
                </a:moveTo>
                <a:lnTo>
                  <a:pt x="3809" y="1543050"/>
                </a:lnTo>
                <a:lnTo>
                  <a:pt x="3809" y="1545589"/>
                </a:lnTo>
                <a:lnTo>
                  <a:pt x="5079" y="1545589"/>
                </a:lnTo>
                <a:lnTo>
                  <a:pt x="5079" y="1549399"/>
                </a:lnTo>
                <a:lnTo>
                  <a:pt x="27939" y="1549399"/>
                </a:lnTo>
                <a:lnTo>
                  <a:pt x="27939" y="1543050"/>
                </a:lnTo>
                <a:close/>
              </a:path>
              <a:path w="27940" h="1600200">
                <a:moveTo>
                  <a:pt x="27939" y="1549399"/>
                </a:moveTo>
                <a:lnTo>
                  <a:pt x="6350" y="1549399"/>
                </a:lnTo>
                <a:lnTo>
                  <a:pt x="6350" y="1551939"/>
                </a:lnTo>
                <a:lnTo>
                  <a:pt x="7619" y="1551939"/>
                </a:lnTo>
                <a:lnTo>
                  <a:pt x="7619" y="1555749"/>
                </a:lnTo>
                <a:lnTo>
                  <a:pt x="27939" y="1555749"/>
                </a:lnTo>
                <a:lnTo>
                  <a:pt x="27939" y="1549399"/>
                </a:lnTo>
                <a:close/>
              </a:path>
              <a:path w="27940" h="1600200">
                <a:moveTo>
                  <a:pt x="27939" y="1555749"/>
                </a:moveTo>
                <a:lnTo>
                  <a:pt x="8889" y="1555749"/>
                </a:lnTo>
                <a:lnTo>
                  <a:pt x="8889" y="1558289"/>
                </a:lnTo>
                <a:lnTo>
                  <a:pt x="10159" y="1558289"/>
                </a:lnTo>
                <a:lnTo>
                  <a:pt x="10159" y="1560829"/>
                </a:lnTo>
                <a:lnTo>
                  <a:pt x="11429" y="1560829"/>
                </a:lnTo>
                <a:lnTo>
                  <a:pt x="11429" y="1564639"/>
                </a:lnTo>
                <a:lnTo>
                  <a:pt x="12700" y="1564639"/>
                </a:lnTo>
                <a:lnTo>
                  <a:pt x="12700" y="1567179"/>
                </a:lnTo>
                <a:lnTo>
                  <a:pt x="13969" y="1567179"/>
                </a:lnTo>
                <a:lnTo>
                  <a:pt x="13969" y="1570989"/>
                </a:lnTo>
                <a:lnTo>
                  <a:pt x="15239" y="1570989"/>
                </a:lnTo>
                <a:lnTo>
                  <a:pt x="15239" y="1573529"/>
                </a:lnTo>
                <a:lnTo>
                  <a:pt x="27939" y="1573529"/>
                </a:lnTo>
                <a:lnTo>
                  <a:pt x="27939" y="1555749"/>
                </a:lnTo>
                <a:close/>
              </a:path>
              <a:path w="27940" h="1600200">
                <a:moveTo>
                  <a:pt x="27939" y="1573530"/>
                </a:moveTo>
                <a:lnTo>
                  <a:pt x="16509" y="1573530"/>
                </a:lnTo>
                <a:lnTo>
                  <a:pt x="16509" y="1576069"/>
                </a:lnTo>
                <a:lnTo>
                  <a:pt x="17779" y="1576069"/>
                </a:lnTo>
                <a:lnTo>
                  <a:pt x="17779" y="1579879"/>
                </a:lnTo>
                <a:lnTo>
                  <a:pt x="27939" y="1579879"/>
                </a:lnTo>
                <a:lnTo>
                  <a:pt x="27939" y="1573530"/>
                </a:lnTo>
                <a:close/>
              </a:path>
              <a:path w="27940" h="1600200">
                <a:moveTo>
                  <a:pt x="27939" y="1579880"/>
                </a:moveTo>
                <a:lnTo>
                  <a:pt x="19050" y="1579880"/>
                </a:lnTo>
                <a:lnTo>
                  <a:pt x="19050" y="1582419"/>
                </a:lnTo>
                <a:lnTo>
                  <a:pt x="20319" y="1582419"/>
                </a:lnTo>
                <a:lnTo>
                  <a:pt x="20319" y="1584959"/>
                </a:lnTo>
                <a:lnTo>
                  <a:pt x="21589" y="1584959"/>
                </a:lnTo>
                <a:lnTo>
                  <a:pt x="21589" y="1588769"/>
                </a:lnTo>
                <a:lnTo>
                  <a:pt x="22859" y="1588769"/>
                </a:lnTo>
                <a:lnTo>
                  <a:pt x="22859" y="1591309"/>
                </a:lnTo>
                <a:lnTo>
                  <a:pt x="24129" y="1591309"/>
                </a:lnTo>
                <a:lnTo>
                  <a:pt x="24129" y="1595119"/>
                </a:lnTo>
                <a:lnTo>
                  <a:pt x="25400" y="1595119"/>
                </a:lnTo>
                <a:lnTo>
                  <a:pt x="25400" y="1597659"/>
                </a:lnTo>
                <a:lnTo>
                  <a:pt x="26669" y="1597659"/>
                </a:lnTo>
                <a:lnTo>
                  <a:pt x="26669" y="1600199"/>
                </a:lnTo>
                <a:lnTo>
                  <a:pt x="27939" y="1600199"/>
                </a:lnTo>
                <a:lnTo>
                  <a:pt x="27939" y="1579880"/>
                </a:lnTo>
                <a:close/>
              </a:path>
            </a:pathLst>
          </a:custGeom>
          <a:solidFill>
            <a:srgbClr val="204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8012430" y="3190239"/>
            <a:ext cx="26670" cy="1657350"/>
          </a:xfrm>
          <a:custGeom>
            <a:avLst/>
            <a:gdLst/>
            <a:ahLst/>
            <a:cxnLst/>
            <a:rect l="l" t="t" r="r" b="b"/>
            <a:pathLst>
              <a:path w="26670" h="1657350">
                <a:moveTo>
                  <a:pt x="1016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65735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5735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5735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573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5735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5735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573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5735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5735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5735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5735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5735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5735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5735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5735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5735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5735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5735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5735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5735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5735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5735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5735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5735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5735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5735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5735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5735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5735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5735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5735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5735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5735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5735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5735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5735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5735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5735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5735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5735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5735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5735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5735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5735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5735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5735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5735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5735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57350">
                <a:moveTo>
                  <a:pt x="26670" y="1560830"/>
                </a:moveTo>
                <a:lnTo>
                  <a:pt x="0" y="1560830"/>
                </a:lnTo>
                <a:lnTo>
                  <a:pt x="0" y="1591310"/>
                </a:lnTo>
                <a:lnTo>
                  <a:pt x="1270" y="1591310"/>
                </a:lnTo>
                <a:lnTo>
                  <a:pt x="1270" y="1593850"/>
                </a:lnTo>
                <a:lnTo>
                  <a:pt x="2540" y="1593850"/>
                </a:lnTo>
                <a:lnTo>
                  <a:pt x="2540" y="1597660"/>
                </a:lnTo>
                <a:lnTo>
                  <a:pt x="3810" y="1597660"/>
                </a:lnTo>
                <a:lnTo>
                  <a:pt x="3810" y="1600200"/>
                </a:lnTo>
                <a:lnTo>
                  <a:pt x="26670" y="1600200"/>
                </a:lnTo>
                <a:lnTo>
                  <a:pt x="26670" y="1560830"/>
                </a:lnTo>
                <a:close/>
              </a:path>
              <a:path w="26670" h="1657350">
                <a:moveTo>
                  <a:pt x="26670" y="1600200"/>
                </a:moveTo>
                <a:lnTo>
                  <a:pt x="5079" y="1600200"/>
                </a:lnTo>
                <a:lnTo>
                  <a:pt x="5079" y="1602740"/>
                </a:lnTo>
                <a:lnTo>
                  <a:pt x="6350" y="1602740"/>
                </a:lnTo>
                <a:lnTo>
                  <a:pt x="6350" y="1606550"/>
                </a:lnTo>
                <a:lnTo>
                  <a:pt x="7620" y="1606550"/>
                </a:lnTo>
                <a:lnTo>
                  <a:pt x="7620" y="1609090"/>
                </a:lnTo>
                <a:lnTo>
                  <a:pt x="8890" y="1609090"/>
                </a:lnTo>
                <a:lnTo>
                  <a:pt x="8890" y="1612900"/>
                </a:lnTo>
                <a:lnTo>
                  <a:pt x="26670" y="1612900"/>
                </a:lnTo>
                <a:lnTo>
                  <a:pt x="26670" y="1600200"/>
                </a:lnTo>
                <a:close/>
              </a:path>
              <a:path w="26670" h="1657350">
                <a:moveTo>
                  <a:pt x="26670" y="1612900"/>
                </a:moveTo>
                <a:lnTo>
                  <a:pt x="10160" y="1612900"/>
                </a:lnTo>
                <a:lnTo>
                  <a:pt x="10160" y="1615440"/>
                </a:lnTo>
                <a:lnTo>
                  <a:pt x="11429" y="1615440"/>
                </a:lnTo>
                <a:lnTo>
                  <a:pt x="11429" y="1617980"/>
                </a:lnTo>
                <a:lnTo>
                  <a:pt x="12700" y="1617980"/>
                </a:lnTo>
                <a:lnTo>
                  <a:pt x="12700" y="1621790"/>
                </a:lnTo>
                <a:lnTo>
                  <a:pt x="13970" y="1621790"/>
                </a:lnTo>
                <a:lnTo>
                  <a:pt x="13970" y="1624330"/>
                </a:lnTo>
                <a:lnTo>
                  <a:pt x="15240" y="1624330"/>
                </a:lnTo>
                <a:lnTo>
                  <a:pt x="15240" y="1628140"/>
                </a:lnTo>
                <a:lnTo>
                  <a:pt x="16510" y="1628140"/>
                </a:lnTo>
                <a:lnTo>
                  <a:pt x="1651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57350">
                <a:moveTo>
                  <a:pt x="26670" y="1653539"/>
                </a:moveTo>
                <a:lnTo>
                  <a:pt x="25400" y="1653539"/>
                </a:lnTo>
                <a:lnTo>
                  <a:pt x="25400" y="1657350"/>
                </a:lnTo>
                <a:lnTo>
                  <a:pt x="26670" y="1657350"/>
                </a:lnTo>
                <a:lnTo>
                  <a:pt x="26670" y="1653539"/>
                </a:lnTo>
                <a:close/>
              </a:path>
              <a:path w="26670" h="1657350">
                <a:moveTo>
                  <a:pt x="26670" y="1642110"/>
                </a:moveTo>
                <a:lnTo>
                  <a:pt x="21590" y="1642110"/>
                </a:lnTo>
                <a:lnTo>
                  <a:pt x="21590" y="1644650"/>
                </a:lnTo>
                <a:lnTo>
                  <a:pt x="22860" y="1644650"/>
                </a:lnTo>
                <a:lnTo>
                  <a:pt x="22860" y="1649730"/>
                </a:lnTo>
                <a:lnTo>
                  <a:pt x="24129" y="1649730"/>
                </a:lnTo>
                <a:lnTo>
                  <a:pt x="24129" y="1653539"/>
                </a:lnTo>
                <a:lnTo>
                  <a:pt x="25400" y="1653539"/>
                </a:lnTo>
                <a:lnTo>
                  <a:pt x="2540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57350">
                <a:moveTo>
                  <a:pt x="26670" y="1634489"/>
                </a:moveTo>
                <a:lnTo>
                  <a:pt x="19050" y="1634489"/>
                </a:lnTo>
                <a:lnTo>
                  <a:pt x="19050" y="1638300"/>
                </a:lnTo>
                <a:lnTo>
                  <a:pt x="20320" y="1638300"/>
                </a:lnTo>
                <a:lnTo>
                  <a:pt x="20320" y="1642110"/>
                </a:lnTo>
                <a:lnTo>
                  <a:pt x="21590" y="1642110"/>
                </a:lnTo>
                <a:lnTo>
                  <a:pt x="2159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57350">
                <a:moveTo>
                  <a:pt x="26670" y="1631950"/>
                </a:moveTo>
                <a:lnTo>
                  <a:pt x="17779" y="1631950"/>
                </a:lnTo>
                <a:lnTo>
                  <a:pt x="17779" y="1634489"/>
                </a:lnTo>
                <a:lnTo>
                  <a:pt x="19050" y="1634489"/>
                </a:lnTo>
                <a:lnTo>
                  <a:pt x="19050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03F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9100" y="3202939"/>
            <a:ext cx="26670" cy="1724660"/>
          </a:xfrm>
          <a:custGeom>
            <a:avLst/>
            <a:gdLst/>
            <a:ahLst/>
            <a:cxnLst/>
            <a:rect l="l" t="t" r="r" b="b"/>
            <a:pathLst>
              <a:path w="26670" h="1724660">
                <a:moveTo>
                  <a:pt x="3810" y="0"/>
                </a:moveTo>
                <a:lnTo>
                  <a:pt x="0" y="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724660">
                <a:moveTo>
                  <a:pt x="2667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1724660">
                <a:moveTo>
                  <a:pt x="26670" y="419100"/>
                </a:moveTo>
                <a:lnTo>
                  <a:pt x="0" y="41910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19100"/>
                </a:lnTo>
                <a:close/>
              </a:path>
              <a:path w="26670" h="1724660">
                <a:moveTo>
                  <a:pt x="2667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8150"/>
                </a:lnTo>
                <a:close/>
              </a:path>
              <a:path w="26670" h="172466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724660">
                <a:moveTo>
                  <a:pt x="26670" y="463550"/>
                </a:moveTo>
                <a:lnTo>
                  <a:pt x="0" y="46355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63550"/>
                </a:lnTo>
                <a:close/>
              </a:path>
              <a:path w="26670" h="1724660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172466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724660">
                <a:moveTo>
                  <a:pt x="26670" y="514350"/>
                </a:moveTo>
                <a:lnTo>
                  <a:pt x="0" y="514350"/>
                </a:lnTo>
                <a:lnTo>
                  <a:pt x="0" y="520699"/>
                </a:lnTo>
                <a:lnTo>
                  <a:pt x="26670" y="520699"/>
                </a:lnTo>
                <a:lnTo>
                  <a:pt x="26670" y="514350"/>
                </a:lnTo>
                <a:close/>
              </a:path>
              <a:path w="26670" h="1724660">
                <a:moveTo>
                  <a:pt x="2667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1724660">
                <a:moveTo>
                  <a:pt x="26670" y="533400"/>
                </a:moveTo>
                <a:lnTo>
                  <a:pt x="0" y="5334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33400"/>
                </a:lnTo>
                <a:close/>
              </a:path>
              <a:path w="26670" h="1724660">
                <a:moveTo>
                  <a:pt x="26670" y="558800"/>
                </a:moveTo>
                <a:lnTo>
                  <a:pt x="0" y="5588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58800"/>
                </a:lnTo>
                <a:close/>
              </a:path>
              <a:path w="26670" h="1724660">
                <a:moveTo>
                  <a:pt x="26670" y="628650"/>
                </a:moveTo>
                <a:lnTo>
                  <a:pt x="0" y="6286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28650"/>
                </a:lnTo>
                <a:close/>
              </a:path>
              <a:path w="26670" h="1724660">
                <a:moveTo>
                  <a:pt x="26670" y="666750"/>
                </a:moveTo>
                <a:lnTo>
                  <a:pt x="0" y="6667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66750"/>
                </a:lnTo>
                <a:close/>
              </a:path>
              <a:path w="26670" h="1724660">
                <a:moveTo>
                  <a:pt x="2667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6670" y="678180"/>
                </a:lnTo>
                <a:lnTo>
                  <a:pt x="26670" y="671830"/>
                </a:lnTo>
                <a:close/>
              </a:path>
              <a:path w="26670" h="1724660">
                <a:moveTo>
                  <a:pt x="26670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26670" y="684529"/>
                </a:lnTo>
                <a:lnTo>
                  <a:pt x="26670" y="678180"/>
                </a:lnTo>
                <a:close/>
              </a:path>
              <a:path w="26670" h="1724660">
                <a:moveTo>
                  <a:pt x="26670" y="684530"/>
                </a:moveTo>
                <a:lnTo>
                  <a:pt x="0" y="68453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4530"/>
                </a:lnTo>
                <a:close/>
              </a:path>
              <a:path w="26670" h="1724660">
                <a:moveTo>
                  <a:pt x="26670" y="711200"/>
                </a:moveTo>
                <a:lnTo>
                  <a:pt x="0" y="71120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11200"/>
                </a:lnTo>
                <a:close/>
              </a:path>
              <a:path w="26670" h="1724660">
                <a:moveTo>
                  <a:pt x="26670" y="728980"/>
                </a:moveTo>
                <a:lnTo>
                  <a:pt x="0" y="728980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728980"/>
                </a:lnTo>
                <a:close/>
              </a:path>
              <a:path w="26670" h="1724660">
                <a:moveTo>
                  <a:pt x="2667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1724660">
                <a:moveTo>
                  <a:pt x="2667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9300"/>
                </a:lnTo>
                <a:close/>
              </a:path>
              <a:path w="26670" h="1724660">
                <a:moveTo>
                  <a:pt x="26670" y="755650"/>
                </a:moveTo>
                <a:lnTo>
                  <a:pt x="0" y="755650"/>
                </a:lnTo>
                <a:lnTo>
                  <a:pt x="0" y="798830"/>
                </a:lnTo>
                <a:lnTo>
                  <a:pt x="26670" y="798830"/>
                </a:lnTo>
                <a:lnTo>
                  <a:pt x="26670" y="755650"/>
                </a:lnTo>
                <a:close/>
              </a:path>
              <a:path w="26670" h="1724660">
                <a:moveTo>
                  <a:pt x="26670" y="798830"/>
                </a:moveTo>
                <a:lnTo>
                  <a:pt x="0" y="79883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8830"/>
                </a:lnTo>
                <a:close/>
              </a:path>
              <a:path w="26670" h="1724660">
                <a:moveTo>
                  <a:pt x="26670" y="806450"/>
                </a:moveTo>
                <a:lnTo>
                  <a:pt x="0" y="8064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6450"/>
                </a:lnTo>
                <a:close/>
              </a:path>
              <a:path w="26670" h="1724660">
                <a:moveTo>
                  <a:pt x="26670" y="812800"/>
                </a:moveTo>
                <a:lnTo>
                  <a:pt x="0" y="81280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2800"/>
                </a:lnTo>
                <a:close/>
              </a:path>
              <a:path w="26670" h="1724660">
                <a:moveTo>
                  <a:pt x="26670" y="849630"/>
                </a:moveTo>
                <a:lnTo>
                  <a:pt x="0" y="84963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49630"/>
                </a:lnTo>
                <a:close/>
              </a:path>
              <a:path w="26670" h="1724660">
                <a:moveTo>
                  <a:pt x="26670" y="855980"/>
                </a:moveTo>
                <a:lnTo>
                  <a:pt x="0" y="85598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55980"/>
                </a:lnTo>
                <a:close/>
              </a:path>
              <a:path w="26670" h="1724660">
                <a:moveTo>
                  <a:pt x="2667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87730"/>
                </a:lnTo>
                <a:close/>
              </a:path>
              <a:path w="26670" h="1724660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724660">
                <a:moveTo>
                  <a:pt x="26670" y="901700"/>
                </a:moveTo>
                <a:lnTo>
                  <a:pt x="0" y="9017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01700"/>
                </a:lnTo>
                <a:close/>
              </a:path>
              <a:path w="26670" h="1724660">
                <a:moveTo>
                  <a:pt x="26670" y="939800"/>
                </a:moveTo>
                <a:lnTo>
                  <a:pt x="0" y="93980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9800"/>
                </a:lnTo>
                <a:close/>
              </a:path>
              <a:path w="26670" h="1724660">
                <a:moveTo>
                  <a:pt x="26670" y="944880"/>
                </a:moveTo>
                <a:lnTo>
                  <a:pt x="0" y="94488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44880"/>
                </a:lnTo>
                <a:close/>
              </a:path>
              <a:path w="26670" h="1724660">
                <a:moveTo>
                  <a:pt x="26670" y="970280"/>
                </a:moveTo>
                <a:lnTo>
                  <a:pt x="0" y="9702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970280"/>
                </a:lnTo>
                <a:close/>
              </a:path>
              <a:path w="26670" h="1724660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724660">
                <a:moveTo>
                  <a:pt x="26670" y="1046480"/>
                </a:moveTo>
                <a:lnTo>
                  <a:pt x="0" y="104648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46480"/>
                </a:lnTo>
                <a:close/>
              </a:path>
              <a:path w="26670" h="1724660">
                <a:moveTo>
                  <a:pt x="26670" y="1054100"/>
                </a:moveTo>
                <a:lnTo>
                  <a:pt x="0" y="105410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4100"/>
                </a:lnTo>
                <a:close/>
              </a:path>
              <a:path w="26670" h="1724660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1724660">
                <a:moveTo>
                  <a:pt x="26670" y="1092200"/>
                </a:moveTo>
                <a:lnTo>
                  <a:pt x="0" y="109220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092200"/>
                </a:lnTo>
                <a:close/>
              </a:path>
              <a:path w="26670" h="1724660">
                <a:moveTo>
                  <a:pt x="26670" y="1168400"/>
                </a:moveTo>
                <a:lnTo>
                  <a:pt x="0" y="116840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168400"/>
                </a:lnTo>
                <a:close/>
              </a:path>
              <a:path w="26670" h="1724660">
                <a:moveTo>
                  <a:pt x="26670" y="1314450"/>
                </a:moveTo>
                <a:lnTo>
                  <a:pt x="0" y="131445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14450"/>
                </a:lnTo>
                <a:close/>
              </a:path>
              <a:path w="26670" h="1724660">
                <a:moveTo>
                  <a:pt x="26670" y="1338580"/>
                </a:moveTo>
                <a:lnTo>
                  <a:pt x="0" y="1338580"/>
                </a:lnTo>
                <a:lnTo>
                  <a:pt x="0" y="1390650"/>
                </a:lnTo>
                <a:lnTo>
                  <a:pt x="26670" y="1390650"/>
                </a:lnTo>
                <a:lnTo>
                  <a:pt x="26670" y="1338580"/>
                </a:lnTo>
                <a:close/>
              </a:path>
              <a:path w="26670" h="1724660">
                <a:moveTo>
                  <a:pt x="26670" y="1390650"/>
                </a:moveTo>
                <a:lnTo>
                  <a:pt x="0" y="139065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390650"/>
                </a:lnTo>
                <a:close/>
              </a:path>
              <a:path w="26670" h="1724660">
                <a:moveTo>
                  <a:pt x="26670" y="1408430"/>
                </a:moveTo>
                <a:lnTo>
                  <a:pt x="0" y="140843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8430"/>
                </a:lnTo>
                <a:close/>
              </a:path>
              <a:path w="26670" h="1724660">
                <a:moveTo>
                  <a:pt x="26670" y="1421130"/>
                </a:moveTo>
                <a:lnTo>
                  <a:pt x="0" y="142113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21130"/>
                </a:lnTo>
                <a:close/>
              </a:path>
              <a:path w="26670" h="1724660">
                <a:moveTo>
                  <a:pt x="26670" y="1447800"/>
                </a:moveTo>
                <a:lnTo>
                  <a:pt x="0" y="1447800"/>
                </a:lnTo>
                <a:lnTo>
                  <a:pt x="0" y="1478280"/>
                </a:lnTo>
                <a:lnTo>
                  <a:pt x="26670" y="1478280"/>
                </a:lnTo>
                <a:lnTo>
                  <a:pt x="26670" y="1447800"/>
                </a:lnTo>
                <a:close/>
              </a:path>
              <a:path w="26670" h="1724660">
                <a:moveTo>
                  <a:pt x="26670" y="1478280"/>
                </a:moveTo>
                <a:lnTo>
                  <a:pt x="0" y="1478280"/>
                </a:lnTo>
                <a:lnTo>
                  <a:pt x="0" y="1484630"/>
                </a:lnTo>
                <a:lnTo>
                  <a:pt x="26670" y="1484630"/>
                </a:lnTo>
                <a:lnTo>
                  <a:pt x="26670" y="1478280"/>
                </a:lnTo>
                <a:close/>
              </a:path>
              <a:path w="26670" h="1724660">
                <a:moveTo>
                  <a:pt x="26670" y="1484630"/>
                </a:moveTo>
                <a:lnTo>
                  <a:pt x="0" y="148463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84630"/>
                </a:lnTo>
                <a:close/>
              </a:path>
              <a:path w="26670" h="1724660">
                <a:moveTo>
                  <a:pt x="26670" y="1490980"/>
                </a:moveTo>
                <a:lnTo>
                  <a:pt x="0" y="149098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90980"/>
                </a:lnTo>
                <a:close/>
              </a:path>
              <a:path w="26670" h="1724660">
                <a:moveTo>
                  <a:pt x="26670" y="1524000"/>
                </a:moveTo>
                <a:lnTo>
                  <a:pt x="0" y="1524000"/>
                </a:lnTo>
                <a:lnTo>
                  <a:pt x="0" y="1548130"/>
                </a:lnTo>
                <a:lnTo>
                  <a:pt x="26670" y="1548130"/>
                </a:lnTo>
                <a:lnTo>
                  <a:pt x="26670" y="1524000"/>
                </a:lnTo>
                <a:close/>
              </a:path>
              <a:path w="26670" h="1724660">
                <a:moveTo>
                  <a:pt x="26670" y="1548130"/>
                </a:moveTo>
                <a:lnTo>
                  <a:pt x="0" y="1548130"/>
                </a:lnTo>
                <a:lnTo>
                  <a:pt x="0" y="1600200"/>
                </a:lnTo>
                <a:lnTo>
                  <a:pt x="26670" y="1600200"/>
                </a:lnTo>
                <a:lnTo>
                  <a:pt x="26670" y="1548130"/>
                </a:lnTo>
                <a:close/>
              </a:path>
              <a:path w="26670" h="1724660">
                <a:moveTo>
                  <a:pt x="26670" y="1600200"/>
                </a:moveTo>
                <a:lnTo>
                  <a:pt x="0" y="1600200"/>
                </a:lnTo>
                <a:lnTo>
                  <a:pt x="0" y="1617980"/>
                </a:lnTo>
                <a:lnTo>
                  <a:pt x="26670" y="1617980"/>
                </a:lnTo>
                <a:lnTo>
                  <a:pt x="26670" y="1600200"/>
                </a:lnTo>
                <a:close/>
              </a:path>
              <a:path w="26670" h="1724660">
                <a:moveTo>
                  <a:pt x="26670" y="1717039"/>
                </a:moveTo>
                <a:lnTo>
                  <a:pt x="24129" y="1717039"/>
                </a:lnTo>
                <a:lnTo>
                  <a:pt x="24129" y="1720850"/>
                </a:lnTo>
                <a:lnTo>
                  <a:pt x="25400" y="1720850"/>
                </a:lnTo>
                <a:lnTo>
                  <a:pt x="25400" y="1724660"/>
                </a:lnTo>
                <a:lnTo>
                  <a:pt x="26670" y="1724660"/>
                </a:lnTo>
                <a:lnTo>
                  <a:pt x="26670" y="1717039"/>
                </a:lnTo>
                <a:close/>
              </a:path>
              <a:path w="26670" h="1724660">
                <a:moveTo>
                  <a:pt x="26670" y="1705610"/>
                </a:moveTo>
                <a:lnTo>
                  <a:pt x="20320" y="1705610"/>
                </a:lnTo>
                <a:lnTo>
                  <a:pt x="20320" y="1708150"/>
                </a:lnTo>
                <a:lnTo>
                  <a:pt x="21590" y="1708150"/>
                </a:lnTo>
                <a:lnTo>
                  <a:pt x="21590" y="1713230"/>
                </a:lnTo>
                <a:lnTo>
                  <a:pt x="22859" y="1713230"/>
                </a:lnTo>
                <a:lnTo>
                  <a:pt x="22859" y="1717039"/>
                </a:lnTo>
                <a:lnTo>
                  <a:pt x="24129" y="1717039"/>
                </a:lnTo>
                <a:lnTo>
                  <a:pt x="24129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724660">
                <a:moveTo>
                  <a:pt x="26670" y="1697989"/>
                </a:moveTo>
                <a:lnTo>
                  <a:pt x="17779" y="1697989"/>
                </a:lnTo>
                <a:lnTo>
                  <a:pt x="17779" y="1701800"/>
                </a:lnTo>
                <a:lnTo>
                  <a:pt x="19050" y="1701800"/>
                </a:lnTo>
                <a:lnTo>
                  <a:pt x="19050" y="1705610"/>
                </a:lnTo>
                <a:lnTo>
                  <a:pt x="20320" y="1705610"/>
                </a:lnTo>
                <a:lnTo>
                  <a:pt x="20320" y="1704340"/>
                </a:lnTo>
                <a:lnTo>
                  <a:pt x="26670" y="1704340"/>
                </a:lnTo>
                <a:lnTo>
                  <a:pt x="26670" y="1697989"/>
                </a:lnTo>
                <a:close/>
              </a:path>
              <a:path w="26670" h="1724660">
                <a:moveTo>
                  <a:pt x="26670" y="1686560"/>
                </a:moveTo>
                <a:lnTo>
                  <a:pt x="13970" y="1686560"/>
                </a:lnTo>
                <a:lnTo>
                  <a:pt x="13970" y="1689100"/>
                </a:lnTo>
                <a:lnTo>
                  <a:pt x="15240" y="1689100"/>
                </a:lnTo>
                <a:lnTo>
                  <a:pt x="15240" y="1694180"/>
                </a:lnTo>
                <a:lnTo>
                  <a:pt x="16509" y="1694180"/>
                </a:lnTo>
                <a:lnTo>
                  <a:pt x="16509" y="1697989"/>
                </a:lnTo>
                <a:lnTo>
                  <a:pt x="17779" y="1697989"/>
                </a:lnTo>
                <a:lnTo>
                  <a:pt x="17779" y="1696720"/>
                </a:lnTo>
                <a:lnTo>
                  <a:pt x="26670" y="1696720"/>
                </a:lnTo>
                <a:lnTo>
                  <a:pt x="26670" y="1686560"/>
                </a:lnTo>
                <a:close/>
              </a:path>
              <a:path w="26670" h="1724660">
                <a:moveTo>
                  <a:pt x="26670" y="1678939"/>
                </a:moveTo>
                <a:lnTo>
                  <a:pt x="11429" y="1678939"/>
                </a:lnTo>
                <a:lnTo>
                  <a:pt x="11429" y="1682750"/>
                </a:lnTo>
                <a:lnTo>
                  <a:pt x="12700" y="1682750"/>
                </a:lnTo>
                <a:lnTo>
                  <a:pt x="12700" y="1686560"/>
                </a:lnTo>
                <a:lnTo>
                  <a:pt x="13970" y="1686560"/>
                </a:lnTo>
                <a:lnTo>
                  <a:pt x="13970" y="1685289"/>
                </a:lnTo>
                <a:lnTo>
                  <a:pt x="26670" y="1685289"/>
                </a:lnTo>
                <a:lnTo>
                  <a:pt x="26670" y="1678939"/>
                </a:lnTo>
                <a:close/>
              </a:path>
              <a:path w="26670" h="1724660">
                <a:moveTo>
                  <a:pt x="26670" y="1667510"/>
                </a:moveTo>
                <a:lnTo>
                  <a:pt x="7620" y="1667510"/>
                </a:lnTo>
                <a:lnTo>
                  <a:pt x="7620" y="1670050"/>
                </a:lnTo>
                <a:lnTo>
                  <a:pt x="8890" y="1670050"/>
                </a:lnTo>
                <a:lnTo>
                  <a:pt x="8890" y="1675130"/>
                </a:lnTo>
                <a:lnTo>
                  <a:pt x="10159" y="1675130"/>
                </a:lnTo>
                <a:lnTo>
                  <a:pt x="10159" y="1678939"/>
                </a:lnTo>
                <a:lnTo>
                  <a:pt x="11429" y="1678939"/>
                </a:lnTo>
                <a:lnTo>
                  <a:pt x="11429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724660">
                <a:moveTo>
                  <a:pt x="26670" y="1659890"/>
                </a:moveTo>
                <a:lnTo>
                  <a:pt x="5079" y="1659890"/>
                </a:lnTo>
                <a:lnTo>
                  <a:pt x="5079" y="1663700"/>
                </a:lnTo>
                <a:lnTo>
                  <a:pt x="6350" y="1663700"/>
                </a:lnTo>
                <a:lnTo>
                  <a:pt x="6350" y="1667510"/>
                </a:lnTo>
                <a:lnTo>
                  <a:pt x="7620" y="1667510"/>
                </a:lnTo>
                <a:lnTo>
                  <a:pt x="7620" y="1666239"/>
                </a:lnTo>
                <a:lnTo>
                  <a:pt x="26670" y="1666239"/>
                </a:lnTo>
                <a:lnTo>
                  <a:pt x="26670" y="1659890"/>
                </a:lnTo>
                <a:close/>
              </a:path>
              <a:path w="26670" h="1724660">
                <a:moveTo>
                  <a:pt x="26670" y="1648460"/>
                </a:moveTo>
                <a:lnTo>
                  <a:pt x="1270" y="1648460"/>
                </a:lnTo>
                <a:lnTo>
                  <a:pt x="1270" y="1651000"/>
                </a:lnTo>
                <a:lnTo>
                  <a:pt x="2540" y="1651000"/>
                </a:lnTo>
                <a:lnTo>
                  <a:pt x="2540" y="1656080"/>
                </a:lnTo>
                <a:lnTo>
                  <a:pt x="3809" y="1656080"/>
                </a:lnTo>
                <a:lnTo>
                  <a:pt x="3809" y="1659890"/>
                </a:lnTo>
                <a:lnTo>
                  <a:pt x="5079" y="1659890"/>
                </a:lnTo>
                <a:lnTo>
                  <a:pt x="5079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724660">
                <a:moveTo>
                  <a:pt x="26670" y="1640839"/>
                </a:moveTo>
                <a:lnTo>
                  <a:pt x="0" y="1640839"/>
                </a:lnTo>
                <a:lnTo>
                  <a:pt x="0" y="1648460"/>
                </a:lnTo>
                <a:lnTo>
                  <a:pt x="1270" y="1648460"/>
                </a:lnTo>
                <a:lnTo>
                  <a:pt x="127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172466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724660">
                <a:moveTo>
                  <a:pt x="26670" y="1621789"/>
                </a:moveTo>
                <a:lnTo>
                  <a:pt x="0" y="1621789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89"/>
                </a:lnTo>
                <a:close/>
              </a:path>
              <a:path w="26670" h="1724660">
                <a:moveTo>
                  <a:pt x="26670" y="1619250"/>
                </a:moveTo>
                <a:lnTo>
                  <a:pt x="0" y="161925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9250"/>
                </a:lnTo>
                <a:close/>
              </a:path>
            </a:pathLst>
          </a:custGeom>
          <a:solidFill>
            <a:srgbClr val="203F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65769" y="3228339"/>
            <a:ext cx="27940" cy="1781810"/>
          </a:xfrm>
          <a:custGeom>
            <a:avLst/>
            <a:gdLst/>
            <a:ahLst/>
            <a:cxnLst/>
            <a:rect l="l" t="t" r="r" b="b"/>
            <a:pathLst>
              <a:path w="27940" h="1781810">
                <a:moveTo>
                  <a:pt x="19050" y="0"/>
                </a:moveTo>
                <a:lnTo>
                  <a:pt x="0" y="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781810">
                <a:moveTo>
                  <a:pt x="2793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1781810">
                <a:moveTo>
                  <a:pt x="27939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7939" y="412750"/>
                </a:lnTo>
                <a:lnTo>
                  <a:pt x="27939" y="393700"/>
                </a:lnTo>
                <a:close/>
              </a:path>
              <a:path w="27940" h="1781810">
                <a:moveTo>
                  <a:pt x="27939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12750"/>
                </a:lnTo>
                <a:close/>
              </a:path>
              <a:path w="27940" h="178181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81810">
                <a:moveTo>
                  <a:pt x="27939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38150"/>
                </a:lnTo>
                <a:close/>
              </a:path>
              <a:path w="27940" h="1781810">
                <a:moveTo>
                  <a:pt x="27939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7939" y="476250"/>
                </a:lnTo>
                <a:lnTo>
                  <a:pt x="27939" y="469900"/>
                </a:lnTo>
                <a:close/>
              </a:path>
              <a:path w="27940" h="1781810">
                <a:moveTo>
                  <a:pt x="2793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76250"/>
                </a:lnTo>
                <a:close/>
              </a:path>
              <a:path w="27940" h="1781810">
                <a:moveTo>
                  <a:pt x="27939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8950"/>
                </a:lnTo>
                <a:close/>
              </a:path>
              <a:path w="27940" h="1781810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1781810">
                <a:moveTo>
                  <a:pt x="27939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08000"/>
                </a:lnTo>
                <a:close/>
              </a:path>
              <a:path w="27940" h="1781810">
                <a:moveTo>
                  <a:pt x="27939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33400"/>
                </a:lnTo>
                <a:close/>
              </a:path>
              <a:path w="27940" h="1781810">
                <a:moveTo>
                  <a:pt x="27939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03250"/>
                </a:lnTo>
                <a:close/>
              </a:path>
              <a:path w="27940" h="1781810">
                <a:moveTo>
                  <a:pt x="27939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41350"/>
                </a:lnTo>
                <a:close/>
              </a:path>
              <a:path w="27940" h="1781810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1781810">
                <a:moveTo>
                  <a:pt x="27939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7939" y="659129"/>
                </a:lnTo>
                <a:lnTo>
                  <a:pt x="27939" y="652780"/>
                </a:lnTo>
                <a:close/>
              </a:path>
              <a:path w="27940" h="1781810">
                <a:moveTo>
                  <a:pt x="27939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59130"/>
                </a:lnTo>
                <a:close/>
              </a:path>
              <a:path w="27940" h="1781810">
                <a:moveTo>
                  <a:pt x="27939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85800"/>
                </a:lnTo>
                <a:close/>
              </a:path>
              <a:path w="27940" h="1781810">
                <a:moveTo>
                  <a:pt x="27939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7939" y="711199"/>
                </a:lnTo>
                <a:lnTo>
                  <a:pt x="27939" y="703580"/>
                </a:lnTo>
                <a:close/>
              </a:path>
              <a:path w="27940" h="1781810">
                <a:moveTo>
                  <a:pt x="2793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711200"/>
                </a:lnTo>
                <a:close/>
              </a:path>
              <a:path w="27940" h="1781810">
                <a:moveTo>
                  <a:pt x="2793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23900"/>
                </a:lnTo>
                <a:close/>
              </a:path>
              <a:path w="27940" h="1781810">
                <a:moveTo>
                  <a:pt x="27939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30250"/>
                </a:lnTo>
                <a:close/>
              </a:path>
              <a:path w="27940" h="1781810">
                <a:moveTo>
                  <a:pt x="27939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73430"/>
                </a:lnTo>
                <a:close/>
              </a:path>
              <a:path w="27940" h="1781810">
                <a:moveTo>
                  <a:pt x="27939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81050"/>
                </a:lnTo>
                <a:close/>
              </a:path>
              <a:path w="27940" h="1781810">
                <a:moveTo>
                  <a:pt x="27939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787400"/>
                </a:lnTo>
                <a:close/>
              </a:path>
              <a:path w="27940" h="1781810">
                <a:moveTo>
                  <a:pt x="27939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7939" y="830579"/>
                </a:lnTo>
                <a:lnTo>
                  <a:pt x="27939" y="824230"/>
                </a:lnTo>
                <a:close/>
              </a:path>
              <a:path w="27940" h="1781810">
                <a:moveTo>
                  <a:pt x="27939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7939" y="862330"/>
                </a:lnTo>
                <a:lnTo>
                  <a:pt x="27939" y="830580"/>
                </a:lnTo>
                <a:close/>
              </a:path>
              <a:path w="27940" h="1781810">
                <a:moveTo>
                  <a:pt x="2793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62330"/>
                </a:lnTo>
                <a:close/>
              </a:path>
              <a:path w="27940" h="178181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781810">
                <a:moveTo>
                  <a:pt x="27939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7939" y="914400"/>
                </a:lnTo>
                <a:lnTo>
                  <a:pt x="27939" y="876300"/>
                </a:lnTo>
                <a:close/>
              </a:path>
              <a:path w="27940" h="1781810">
                <a:moveTo>
                  <a:pt x="27939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7939" y="919480"/>
                </a:lnTo>
                <a:lnTo>
                  <a:pt x="27939" y="914400"/>
                </a:lnTo>
                <a:close/>
              </a:path>
              <a:path w="27940" h="1781810">
                <a:moveTo>
                  <a:pt x="27939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7939" y="944880"/>
                </a:lnTo>
                <a:lnTo>
                  <a:pt x="27939" y="919480"/>
                </a:lnTo>
                <a:close/>
              </a:path>
              <a:path w="27940" h="1781810">
                <a:moveTo>
                  <a:pt x="27939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7939" y="1014730"/>
                </a:lnTo>
                <a:lnTo>
                  <a:pt x="27939" y="944880"/>
                </a:lnTo>
                <a:close/>
              </a:path>
              <a:path w="27940" h="1781810">
                <a:moveTo>
                  <a:pt x="27939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4730"/>
                </a:lnTo>
                <a:close/>
              </a:path>
              <a:path w="27940" h="1781810">
                <a:moveTo>
                  <a:pt x="27939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7939" y="1028700"/>
                </a:lnTo>
                <a:lnTo>
                  <a:pt x="27939" y="1021080"/>
                </a:lnTo>
                <a:close/>
              </a:path>
              <a:path w="27940" h="1781810">
                <a:moveTo>
                  <a:pt x="27939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8700"/>
                </a:lnTo>
                <a:close/>
              </a:path>
              <a:path w="27940" h="1781810">
                <a:moveTo>
                  <a:pt x="27939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7939" y="1066800"/>
                </a:lnTo>
                <a:lnTo>
                  <a:pt x="27939" y="1040130"/>
                </a:lnTo>
                <a:close/>
              </a:path>
              <a:path w="27940" h="1781810">
                <a:moveTo>
                  <a:pt x="27939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7939" y="1143000"/>
                </a:lnTo>
                <a:lnTo>
                  <a:pt x="27939" y="1066800"/>
                </a:lnTo>
                <a:close/>
              </a:path>
              <a:path w="27940" h="1781810">
                <a:moveTo>
                  <a:pt x="27939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7939" y="1289050"/>
                </a:lnTo>
                <a:lnTo>
                  <a:pt x="27939" y="1143000"/>
                </a:lnTo>
                <a:close/>
              </a:path>
              <a:path w="27940" h="1781810">
                <a:moveTo>
                  <a:pt x="27939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7939" y="1313180"/>
                </a:lnTo>
                <a:lnTo>
                  <a:pt x="27939" y="1289050"/>
                </a:lnTo>
                <a:close/>
              </a:path>
              <a:path w="27940" h="1781810">
                <a:moveTo>
                  <a:pt x="27939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7939" y="1365250"/>
                </a:lnTo>
                <a:lnTo>
                  <a:pt x="27939" y="1313180"/>
                </a:lnTo>
                <a:close/>
              </a:path>
              <a:path w="27940" h="1781810">
                <a:moveTo>
                  <a:pt x="27939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7939" y="1383030"/>
                </a:lnTo>
                <a:lnTo>
                  <a:pt x="27939" y="1365250"/>
                </a:lnTo>
                <a:close/>
              </a:path>
              <a:path w="27940" h="1781810">
                <a:moveTo>
                  <a:pt x="27939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83030"/>
                </a:lnTo>
                <a:close/>
              </a:path>
              <a:path w="27940" h="1781810">
                <a:moveTo>
                  <a:pt x="27939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7939" y="1422400"/>
                </a:lnTo>
                <a:lnTo>
                  <a:pt x="27939" y="1395730"/>
                </a:lnTo>
                <a:close/>
              </a:path>
              <a:path w="27940" h="1781810">
                <a:moveTo>
                  <a:pt x="27939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7939" y="1452880"/>
                </a:lnTo>
                <a:lnTo>
                  <a:pt x="27939" y="1422400"/>
                </a:lnTo>
                <a:close/>
              </a:path>
              <a:path w="27940" h="1781810">
                <a:moveTo>
                  <a:pt x="27939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7939" y="1459230"/>
                </a:lnTo>
                <a:lnTo>
                  <a:pt x="27939" y="1452880"/>
                </a:lnTo>
                <a:close/>
              </a:path>
              <a:path w="27940" h="1781810">
                <a:moveTo>
                  <a:pt x="27939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59230"/>
                </a:lnTo>
                <a:close/>
              </a:path>
              <a:path w="27940" h="1781810">
                <a:moveTo>
                  <a:pt x="27939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7939" y="1498600"/>
                </a:lnTo>
                <a:lnTo>
                  <a:pt x="27939" y="1465580"/>
                </a:lnTo>
                <a:close/>
              </a:path>
              <a:path w="27940" h="1781810">
                <a:moveTo>
                  <a:pt x="27939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7939" y="1522730"/>
                </a:lnTo>
                <a:lnTo>
                  <a:pt x="27939" y="1498600"/>
                </a:lnTo>
                <a:close/>
              </a:path>
              <a:path w="27940" h="1781810">
                <a:moveTo>
                  <a:pt x="27939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7939" y="1574800"/>
                </a:lnTo>
                <a:lnTo>
                  <a:pt x="27939" y="1522730"/>
                </a:lnTo>
                <a:close/>
              </a:path>
              <a:path w="27940" h="1781810">
                <a:moveTo>
                  <a:pt x="27939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7939" y="1592580"/>
                </a:lnTo>
                <a:lnTo>
                  <a:pt x="27939" y="1574800"/>
                </a:lnTo>
                <a:close/>
              </a:path>
              <a:path w="27940" h="1781810">
                <a:moveTo>
                  <a:pt x="27939" y="1774190"/>
                </a:moveTo>
                <a:lnTo>
                  <a:pt x="25400" y="1774190"/>
                </a:lnTo>
                <a:lnTo>
                  <a:pt x="25400" y="1778000"/>
                </a:lnTo>
                <a:lnTo>
                  <a:pt x="26670" y="1778000"/>
                </a:lnTo>
                <a:lnTo>
                  <a:pt x="26670" y="1781810"/>
                </a:lnTo>
                <a:lnTo>
                  <a:pt x="27939" y="1781810"/>
                </a:lnTo>
                <a:lnTo>
                  <a:pt x="27939" y="1774190"/>
                </a:lnTo>
                <a:close/>
              </a:path>
              <a:path w="27940" h="1781810">
                <a:moveTo>
                  <a:pt x="27939" y="1762760"/>
                </a:moveTo>
                <a:lnTo>
                  <a:pt x="21589" y="1762760"/>
                </a:lnTo>
                <a:lnTo>
                  <a:pt x="21589" y="1765300"/>
                </a:lnTo>
                <a:lnTo>
                  <a:pt x="22859" y="1765300"/>
                </a:lnTo>
                <a:lnTo>
                  <a:pt x="22859" y="1770380"/>
                </a:lnTo>
                <a:lnTo>
                  <a:pt x="24129" y="1770380"/>
                </a:lnTo>
                <a:lnTo>
                  <a:pt x="24129" y="1774190"/>
                </a:lnTo>
                <a:lnTo>
                  <a:pt x="25400" y="1774190"/>
                </a:lnTo>
                <a:lnTo>
                  <a:pt x="25400" y="1772920"/>
                </a:lnTo>
                <a:lnTo>
                  <a:pt x="27939" y="1772920"/>
                </a:lnTo>
                <a:lnTo>
                  <a:pt x="27939" y="1762760"/>
                </a:lnTo>
                <a:close/>
              </a:path>
              <a:path w="27940" h="1781810">
                <a:moveTo>
                  <a:pt x="27939" y="1755139"/>
                </a:moveTo>
                <a:lnTo>
                  <a:pt x="19050" y="1755139"/>
                </a:lnTo>
                <a:lnTo>
                  <a:pt x="19050" y="1758950"/>
                </a:lnTo>
                <a:lnTo>
                  <a:pt x="20320" y="1758950"/>
                </a:lnTo>
                <a:lnTo>
                  <a:pt x="20320" y="1762760"/>
                </a:lnTo>
                <a:lnTo>
                  <a:pt x="21589" y="1762760"/>
                </a:lnTo>
                <a:lnTo>
                  <a:pt x="21589" y="1761489"/>
                </a:lnTo>
                <a:lnTo>
                  <a:pt x="27939" y="1761489"/>
                </a:lnTo>
                <a:lnTo>
                  <a:pt x="27939" y="1755139"/>
                </a:lnTo>
                <a:close/>
              </a:path>
              <a:path w="27940" h="1781810">
                <a:moveTo>
                  <a:pt x="27939" y="1743710"/>
                </a:moveTo>
                <a:lnTo>
                  <a:pt x="15239" y="1743710"/>
                </a:lnTo>
                <a:lnTo>
                  <a:pt x="15239" y="1746250"/>
                </a:lnTo>
                <a:lnTo>
                  <a:pt x="16509" y="1746250"/>
                </a:lnTo>
                <a:lnTo>
                  <a:pt x="16509" y="1751330"/>
                </a:lnTo>
                <a:lnTo>
                  <a:pt x="17779" y="1751330"/>
                </a:lnTo>
                <a:lnTo>
                  <a:pt x="17779" y="1755139"/>
                </a:lnTo>
                <a:lnTo>
                  <a:pt x="19050" y="1755139"/>
                </a:lnTo>
                <a:lnTo>
                  <a:pt x="19050" y="1753870"/>
                </a:lnTo>
                <a:lnTo>
                  <a:pt x="27939" y="1753870"/>
                </a:lnTo>
                <a:lnTo>
                  <a:pt x="27939" y="1743710"/>
                </a:lnTo>
                <a:close/>
              </a:path>
              <a:path w="27940" h="1781810">
                <a:moveTo>
                  <a:pt x="27939" y="1736089"/>
                </a:moveTo>
                <a:lnTo>
                  <a:pt x="12700" y="1736089"/>
                </a:lnTo>
                <a:lnTo>
                  <a:pt x="12700" y="1739900"/>
                </a:lnTo>
                <a:lnTo>
                  <a:pt x="13970" y="1739900"/>
                </a:lnTo>
                <a:lnTo>
                  <a:pt x="13970" y="1743710"/>
                </a:lnTo>
                <a:lnTo>
                  <a:pt x="15239" y="1743710"/>
                </a:lnTo>
                <a:lnTo>
                  <a:pt x="15239" y="1742439"/>
                </a:lnTo>
                <a:lnTo>
                  <a:pt x="27939" y="1742439"/>
                </a:lnTo>
                <a:lnTo>
                  <a:pt x="27939" y="1736089"/>
                </a:lnTo>
                <a:close/>
              </a:path>
              <a:path w="27940" h="1781810">
                <a:moveTo>
                  <a:pt x="27939" y="1724660"/>
                </a:moveTo>
                <a:lnTo>
                  <a:pt x="8889" y="1724660"/>
                </a:lnTo>
                <a:lnTo>
                  <a:pt x="8889" y="1727200"/>
                </a:lnTo>
                <a:lnTo>
                  <a:pt x="10159" y="1727200"/>
                </a:lnTo>
                <a:lnTo>
                  <a:pt x="10159" y="1732280"/>
                </a:lnTo>
                <a:lnTo>
                  <a:pt x="11429" y="1732280"/>
                </a:lnTo>
                <a:lnTo>
                  <a:pt x="11429" y="1736089"/>
                </a:lnTo>
                <a:lnTo>
                  <a:pt x="12700" y="1736089"/>
                </a:lnTo>
                <a:lnTo>
                  <a:pt x="12700" y="1734820"/>
                </a:lnTo>
                <a:lnTo>
                  <a:pt x="27939" y="1734820"/>
                </a:lnTo>
                <a:lnTo>
                  <a:pt x="27939" y="1724660"/>
                </a:lnTo>
                <a:close/>
              </a:path>
              <a:path w="27940" h="1781810">
                <a:moveTo>
                  <a:pt x="27939" y="1717039"/>
                </a:moveTo>
                <a:lnTo>
                  <a:pt x="6350" y="1717039"/>
                </a:lnTo>
                <a:lnTo>
                  <a:pt x="6350" y="1720850"/>
                </a:lnTo>
                <a:lnTo>
                  <a:pt x="7620" y="1720850"/>
                </a:lnTo>
                <a:lnTo>
                  <a:pt x="7620" y="1724660"/>
                </a:lnTo>
                <a:lnTo>
                  <a:pt x="8889" y="1724660"/>
                </a:lnTo>
                <a:lnTo>
                  <a:pt x="8889" y="1723389"/>
                </a:lnTo>
                <a:lnTo>
                  <a:pt x="27939" y="1723389"/>
                </a:lnTo>
                <a:lnTo>
                  <a:pt x="27939" y="1717039"/>
                </a:lnTo>
                <a:close/>
              </a:path>
              <a:path w="27940" h="1781810">
                <a:moveTo>
                  <a:pt x="27939" y="1705610"/>
                </a:moveTo>
                <a:lnTo>
                  <a:pt x="2539" y="1705610"/>
                </a:lnTo>
                <a:lnTo>
                  <a:pt x="2539" y="1708150"/>
                </a:lnTo>
                <a:lnTo>
                  <a:pt x="3809" y="1708150"/>
                </a:lnTo>
                <a:lnTo>
                  <a:pt x="3809" y="1713230"/>
                </a:lnTo>
                <a:lnTo>
                  <a:pt x="5079" y="1713230"/>
                </a:lnTo>
                <a:lnTo>
                  <a:pt x="5079" y="1717039"/>
                </a:lnTo>
                <a:lnTo>
                  <a:pt x="6350" y="1717039"/>
                </a:lnTo>
                <a:lnTo>
                  <a:pt x="6350" y="1715770"/>
                </a:lnTo>
                <a:lnTo>
                  <a:pt x="27939" y="1715770"/>
                </a:lnTo>
                <a:lnTo>
                  <a:pt x="27939" y="1705610"/>
                </a:lnTo>
                <a:close/>
              </a:path>
              <a:path w="27940" h="1781810">
                <a:moveTo>
                  <a:pt x="27939" y="1691639"/>
                </a:moveTo>
                <a:lnTo>
                  <a:pt x="0" y="1691639"/>
                </a:lnTo>
                <a:lnTo>
                  <a:pt x="0" y="1701800"/>
                </a:lnTo>
                <a:lnTo>
                  <a:pt x="1270" y="1701800"/>
                </a:lnTo>
                <a:lnTo>
                  <a:pt x="1270" y="1705610"/>
                </a:lnTo>
                <a:lnTo>
                  <a:pt x="2539" y="1705610"/>
                </a:lnTo>
                <a:lnTo>
                  <a:pt x="2539" y="1704339"/>
                </a:lnTo>
                <a:lnTo>
                  <a:pt x="27939" y="1704339"/>
                </a:lnTo>
                <a:lnTo>
                  <a:pt x="27939" y="1691639"/>
                </a:lnTo>
                <a:close/>
              </a:path>
              <a:path w="27940" h="1781810">
                <a:moveTo>
                  <a:pt x="27939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39" y="1690370"/>
                </a:lnTo>
                <a:lnTo>
                  <a:pt x="27939" y="1680210"/>
                </a:lnTo>
                <a:close/>
              </a:path>
              <a:path w="27940" h="1781810">
                <a:moveTo>
                  <a:pt x="27939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7939" y="1678940"/>
                </a:lnTo>
                <a:lnTo>
                  <a:pt x="27939" y="1672590"/>
                </a:lnTo>
                <a:close/>
              </a:path>
              <a:path w="27940" h="1781810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1781810">
                <a:moveTo>
                  <a:pt x="27939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40"/>
                </a:lnTo>
                <a:close/>
              </a:path>
              <a:path w="27940" h="1781810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1781810">
                <a:moveTo>
                  <a:pt x="27939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90"/>
                </a:lnTo>
                <a:close/>
              </a:path>
              <a:path w="27940" h="1781810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1781810">
                <a:moveTo>
                  <a:pt x="27939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7939" y="1621790"/>
                </a:lnTo>
                <a:lnTo>
                  <a:pt x="27939" y="1615439"/>
                </a:lnTo>
                <a:close/>
              </a:path>
              <a:path w="27940" h="1781810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1781810">
                <a:moveTo>
                  <a:pt x="27939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7939" y="1602740"/>
                </a:lnTo>
                <a:lnTo>
                  <a:pt x="27939" y="1596389"/>
                </a:lnTo>
                <a:close/>
              </a:path>
              <a:path w="27940" h="1781810">
                <a:moveTo>
                  <a:pt x="27939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93850"/>
                </a:lnTo>
                <a:close/>
              </a:path>
            </a:pathLst>
          </a:custGeom>
          <a:solidFill>
            <a:srgbClr val="1F3E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8093709" y="3241039"/>
            <a:ext cx="26670" cy="1847850"/>
          </a:xfrm>
          <a:custGeom>
            <a:avLst/>
            <a:gdLst/>
            <a:ahLst/>
            <a:cxnLst/>
            <a:rect l="l" t="t" r="r" b="b"/>
            <a:pathLst>
              <a:path w="26670" h="1847850">
                <a:moveTo>
                  <a:pt x="1143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1847850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47850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47850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4785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47850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47850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478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47850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47850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47850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47850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47850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47850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47850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47850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47850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47850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47850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47850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47850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47850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47850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47850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47850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47850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47850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47850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47850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47850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47850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47850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47850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47850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47850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47850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47850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47850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47850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47850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47850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47850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47850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47850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47850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47850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47850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47850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47850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47850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47850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47850">
                <a:moveTo>
                  <a:pt x="26670" y="1845310"/>
                </a:moveTo>
                <a:lnTo>
                  <a:pt x="25400" y="1845310"/>
                </a:lnTo>
                <a:lnTo>
                  <a:pt x="25400" y="1847850"/>
                </a:lnTo>
                <a:lnTo>
                  <a:pt x="26670" y="1847850"/>
                </a:lnTo>
                <a:lnTo>
                  <a:pt x="26670" y="1845310"/>
                </a:lnTo>
                <a:close/>
              </a:path>
              <a:path w="26670" h="1847850">
                <a:moveTo>
                  <a:pt x="26670" y="1837689"/>
                </a:moveTo>
                <a:lnTo>
                  <a:pt x="22860" y="1837689"/>
                </a:lnTo>
                <a:lnTo>
                  <a:pt x="22860" y="1841500"/>
                </a:lnTo>
                <a:lnTo>
                  <a:pt x="24130" y="1841500"/>
                </a:lnTo>
                <a:lnTo>
                  <a:pt x="24130" y="1845310"/>
                </a:lnTo>
                <a:lnTo>
                  <a:pt x="25400" y="1845310"/>
                </a:lnTo>
                <a:lnTo>
                  <a:pt x="2540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47850">
                <a:moveTo>
                  <a:pt x="26670" y="1826260"/>
                </a:moveTo>
                <a:lnTo>
                  <a:pt x="19050" y="1826260"/>
                </a:lnTo>
                <a:lnTo>
                  <a:pt x="19050" y="1828800"/>
                </a:lnTo>
                <a:lnTo>
                  <a:pt x="20320" y="1828800"/>
                </a:lnTo>
                <a:lnTo>
                  <a:pt x="20320" y="1833880"/>
                </a:lnTo>
                <a:lnTo>
                  <a:pt x="21590" y="1833880"/>
                </a:lnTo>
                <a:lnTo>
                  <a:pt x="21590" y="1837689"/>
                </a:lnTo>
                <a:lnTo>
                  <a:pt x="22860" y="1837689"/>
                </a:lnTo>
                <a:lnTo>
                  <a:pt x="2286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47850">
                <a:moveTo>
                  <a:pt x="26670" y="1818639"/>
                </a:moveTo>
                <a:lnTo>
                  <a:pt x="16510" y="1818639"/>
                </a:lnTo>
                <a:lnTo>
                  <a:pt x="16510" y="1822450"/>
                </a:lnTo>
                <a:lnTo>
                  <a:pt x="17780" y="1822450"/>
                </a:lnTo>
                <a:lnTo>
                  <a:pt x="17780" y="1826260"/>
                </a:lnTo>
                <a:lnTo>
                  <a:pt x="19050" y="1826260"/>
                </a:lnTo>
                <a:lnTo>
                  <a:pt x="1905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47850">
                <a:moveTo>
                  <a:pt x="26670" y="1807210"/>
                </a:moveTo>
                <a:lnTo>
                  <a:pt x="12700" y="1807210"/>
                </a:lnTo>
                <a:lnTo>
                  <a:pt x="12700" y="1809750"/>
                </a:lnTo>
                <a:lnTo>
                  <a:pt x="13970" y="1809750"/>
                </a:lnTo>
                <a:lnTo>
                  <a:pt x="13970" y="1814830"/>
                </a:lnTo>
                <a:lnTo>
                  <a:pt x="15240" y="1814830"/>
                </a:lnTo>
                <a:lnTo>
                  <a:pt x="15240" y="1818639"/>
                </a:lnTo>
                <a:lnTo>
                  <a:pt x="16510" y="1818639"/>
                </a:lnTo>
                <a:lnTo>
                  <a:pt x="1651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47850">
                <a:moveTo>
                  <a:pt x="26670" y="1799589"/>
                </a:moveTo>
                <a:lnTo>
                  <a:pt x="10160" y="1799589"/>
                </a:lnTo>
                <a:lnTo>
                  <a:pt x="10160" y="1803400"/>
                </a:lnTo>
                <a:lnTo>
                  <a:pt x="11430" y="1803400"/>
                </a:lnTo>
                <a:lnTo>
                  <a:pt x="11430" y="1807210"/>
                </a:lnTo>
                <a:lnTo>
                  <a:pt x="12700" y="1807210"/>
                </a:lnTo>
                <a:lnTo>
                  <a:pt x="1270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47850">
                <a:moveTo>
                  <a:pt x="26670" y="1788160"/>
                </a:moveTo>
                <a:lnTo>
                  <a:pt x="6350" y="1788160"/>
                </a:lnTo>
                <a:lnTo>
                  <a:pt x="6350" y="1790700"/>
                </a:lnTo>
                <a:lnTo>
                  <a:pt x="7620" y="1790700"/>
                </a:lnTo>
                <a:lnTo>
                  <a:pt x="7620" y="1795780"/>
                </a:lnTo>
                <a:lnTo>
                  <a:pt x="8890" y="1795780"/>
                </a:lnTo>
                <a:lnTo>
                  <a:pt x="8890" y="1799589"/>
                </a:lnTo>
                <a:lnTo>
                  <a:pt x="10160" y="1799589"/>
                </a:lnTo>
                <a:lnTo>
                  <a:pt x="1016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47850">
                <a:moveTo>
                  <a:pt x="26670" y="1780539"/>
                </a:moveTo>
                <a:lnTo>
                  <a:pt x="3810" y="1780539"/>
                </a:lnTo>
                <a:lnTo>
                  <a:pt x="3810" y="1784350"/>
                </a:lnTo>
                <a:lnTo>
                  <a:pt x="5080" y="1784350"/>
                </a:lnTo>
                <a:lnTo>
                  <a:pt x="5080" y="1788160"/>
                </a:lnTo>
                <a:lnTo>
                  <a:pt x="6350" y="1788160"/>
                </a:lnTo>
                <a:lnTo>
                  <a:pt x="635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847850">
                <a:moveTo>
                  <a:pt x="26670" y="1769110"/>
                </a:moveTo>
                <a:lnTo>
                  <a:pt x="0" y="1769110"/>
                </a:lnTo>
                <a:lnTo>
                  <a:pt x="0" y="1771650"/>
                </a:lnTo>
                <a:lnTo>
                  <a:pt x="1270" y="1771650"/>
                </a:lnTo>
                <a:lnTo>
                  <a:pt x="1270" y="1776730"/>
                </a:lnTo>
                <a:lnTo>
                  <a:pt x="2540" y="1776730"/>
                </a:lnTo>
                <a:lnTo>
                  <a:pt x="2540" y="1780539"/>
                </a:lnTo>
                <a:lnTo>
                  <a:pt x="3810" y="1780539"/>
                </a:lnTo>
                <a:lnTo>
                  <a:pt x="381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47850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47850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47850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47850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47850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47850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47850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47850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47850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47850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47850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47850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47850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4785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47850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47850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47850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47850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47850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47850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120380" y="3253740"/>
            <a:ext cx="27940" cy="1917700"/>
          </a:xfrm>
          <a:custGeom>
            <a:avLst/>
            <a:gdLst/>
            <a:ahLst/>
            <a:cxnLst/>
            <a:rect l="l" t="t" r="r" b="b"/>
            <a:pathLst>
              <a:path w="27940" h="1917700">
                <a:moveTo>
                  <a:pt x="6350" y="0"/>
                </a:moveTo>
                <a:lnTo>
                  <a:pt x="0" y="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1917700">
                <a:moveTo>
                  <a:pt x="27940" y="355600"/>
                </a:moveTo>
                <a:lnTo>
                  <a:pt x="0" y="35560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917700">
                <a:moveTo>
                  <a:pt x="27940" y="368300"/>
                </a:moveTo>
                <a:lnTo>
                  <a:pt x="0" y="3683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68300"/>
                </a:lnTo>
                <a:close/>
              </a:path>
              <a:path w="27940" h="191770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17700">
                <a:moveTo>
                  <a:pt x="2794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7940" y="412750"/>
                </a:lnTo>
                <a:lnTo>
                  <a:pt x="27940" y="400050"/>
                </a:lnTo>
                <a:close/>
              </a:path>
              <a:path w="27940" h="1917700">
                <a:moveTo>
                  <a:pt x="27940" y="412750"/>
                </a:moveTo>
                <a:lnTo>
                  <a:pt x="0" y="4127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2750"/>
                </a:lnTo>
                <a:close/>
              </a:path>
              <a:path w="27940" h="1917700">
                <a:moveTo>
                  <a:pt x="27940" y="444500"/>
                </a:moveTo>
                <a:lnTo>
                  <a:pt x="0" y="44450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44500"/>
                </a:lnTo>
                <a:close/>
              </a:path>
              <a:path w="27940" h="1917700">
                <a:moveTo>
                  <a:pt x="2794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0850"/>
                </a:lnTo>
                <a:close/>
              </a:path>
              <a:path w="27940" h="1917700">
                <a:moveTo>
                  <a:pt x="27940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3550"/>
                </a:lnTo>
                <a:close/>
              </a:path>
              <a:path w="27940" h="1917700">
                <a:moveTo>
                  <a:pt x="2794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1917700">
                <a:moveTo>
                  <a:pt x="27940" y="482600"/>
                </a:moveTo>
                <a:lnTo>
                  <a:pt x="0" y="4826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82600"/>
                </a:lnTo>
                <a:close/>
              </a:path>
              <a:path w="27940" h="1917700">
                <a:moveTo>
                  <a:pt x="27940" y="508000"/>
                </a:moveTo>
                <a:lnTo>
                  <a:pt x="0" y="5080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08000"/>
                </a:lnTo>
                <a:close/>
              </a:path>
              <a:path w="27940" h="1917700">
                <a:moveTo>
                  <a:pt x="27940" y="577850"/>
                </a:moveTo>
                <a:lnTo>
                  <a:pt x="0" y="57785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77850"/>
                </a:lnTo>
                <a:close/>
              </a:path>
              <a:path w="27940" h="1917700">
                <a:moveTo>
                  <a:pt x="27940" y="615950"/>
                </a:moveTo>
                <a:lnTo>
                  <a:pt x="0" y="615950"/>
                </a:lnTo>
                <a:lnTo>
                  <a:pt x="0" y="621030"/>
                </a:lnTo>
                <a:lnTo>
                  <a:pt x="27940" y="621030"/>
                </a:lnTo>
                <a:lnTo>
                  <a:pt x="27940" y="615950"/>
                </a:lnTo>
                <a:close/>
              </a:path>
              <a:path w="27940" h="1917700">
                <a:moveTo>
                  <a:pt x="27940" y="621030"/>
                </a:moveTo>
                <a:lnTo>
                  <a:pt x="0" y="62103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1030"/>
                </a:lnTo>
                <a:close/>
              </a:path>
              <a:path w="27940" h="1917700">
                <a:moveTo>
                  <a:pt x="27940" y="627380"/>
                </a:moveTo>
                <a:lnTo>
                  <a:pt x="0" y="627380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627380"/>
                </a:lnTo>
                <a:close/>
              </a:path>
              <a:path w="27940" h="1917700">
                <a:moveTo>
                  <a:pt x="27940" y="633730"/>
                </a:moveTo>
                <a:lnTo>
                  <a:pt x="0" y="63373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33730"/>
                </a:lnTo>
                <a:close/>
              </a:path>
              <a:path w="27940" h="1917700">
                <a:moveTo>
                  <a:pt x="27940" y="660400"/>
                </a:moveTo>
                <a:lnTo>
                  <a:pt x="0" y="66040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60400"/>
                </a:lnTo>
                <a:close/>
              </a:path>
              <a:path w="27940" h="1917700">
                <a:moveTo>
                  <a:pt x="27940" y="678180"/>
                </a:moveTo>
                <a:lnTo>
                  <a:pt x="0" y="67818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78180"/>
                </a:lnTo>
                <a:close/>
              </a:path>
              <a:path w="27940" h="1917700">
                <a:moveTo>
                  <a:pt x="2794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85800"/>
                </a:lnTo>
                <a:close/>
              </a:path>
              <a:path w="27940" h="1917700">
                <a:moveTo>
                  <a:pt x="27940" y="698500"/>
                </a:moveTo>
                <a:lnTo>
                  <a:pt x="0" y="6985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8500"/>
                </a:lnTo>
                <a:close/>
              </a:path>
              <a:path w="27940" h="1917700">
                <a:moveTo>
                  <a:pt x="27940" y="704850"/>
                </a:moveTo>
                <a:lnTo>
                  <a:pt x="0" y="7048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04850"/>
                </a:lnTo>
                <a:close/>
              </a:path>
              <a:path w="27940" h="1917700">
                <a:moveTo>
                  <a:pt x="27940" y="748030"/>
                </a:moveTo>
                <a:lnTo>
                  <a:pt x="0" y="74803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8030"/>
                </a:lnTo>
                <a:close/>
              </a:path>
              <a:path w="27940" h="1917700">
                <a:moveTo>
                  <a:pt x="27940" y="755650"/>
                </a:moveTo>
                <a:lnTo>
                  <a:pt x="0" y="7556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5650"/>
                </a:lnTo>
                <a:close/>
              </a:path>
              <a:path w="27940" h="1917700">
                <a:moveTo>
                  <a:pt x="27940" y="762000"/>
                </a:moveTo>
                <a:lnTo>
                  <a:pt x="0" y="76200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62000"/>
                </a:lnTo>
                <a:close/>
              </a:path>
              <a:path w="27940" h="1917700">
                <a:moveTo>
                  <a:pt x="27940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30"/>
                </a:lnTo>
                <a:close/>
              </a:path>
              <a:path w="27940" h="1917700">
                <a:moveTo>
                  <a:pt x="27940" y="805180"/>
                </a:moveTo>
                <a:lnTo>
                  <a:pt x="0" y="805180"/>
                </a:lnTo>
                <a:lnTo>
                  <a:pt x="0" y="836930"/>
                </a:lnTo>
                <a:lnTo>
                  <a:pt x="27940" y="836930"/>
                </a:lnTo>
                <a:lnTo>
                  <a:pt x="27940" y="805180"/>
                </a:lnTo>
                <a:close/>
              </a:path>
              <a:path w="27940" h="1917700">
                <a:moveTo>
                  <a:pt x="2794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36930"/>
                </a:lnTo>
                <a:close/>
              </a:path>
              <a:path w="27940" h="1917700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917700">
                <a:moveTo>
                  <a:pt x="27940" y="850900"/>
                </a:moveTo>
                <a:lnTo>
                  <a:pt x="0" y="85090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50900"/>
                </a:lnTo>
                <a:close/>
              </a:path>
              <a:path w="27940" h="1917700">
                <a:moveTo>
                  <a:pt x="27940" y="889000"/>
                </a:moveTo>
                <a:lnTo>
                  <a:pt x="0" y="88900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9000"/>
                </a:lnTo>
                <a:close/>
              </a:path>
              <a:path w="27940" h="1917700">
                <a:moveTo>
                  <a:pt x="27940" y="894080"/>
                </a:moveTo>
                <a:lnTo>
                  <a:pt x="0" y="894080"/>
                </a:lnTo>
                <a:lnTo>
                  <a:pt x="0" y="919480"/>
                </a:lnTo>
                <a:lnTo>
                  <a:pt x="27940" y="919480"/>
                </a:lnTo>
                <a:lnTo>
                  <a:pt x="27940" y="894080"/>
                </a:lnTo>
                <a:close/>
              </a:path>
              <a:path w="27940" h="1917700">
                <a:moveTo>
                  <a:pt x="27940" y="919480"/>
                </a:moveTo>
                <a:lnTo>
                  <a:pt x="0" y="919480"/>
                </a:lnTo>
                <a:lnTo>
                  <a:pt x="0" y="989330"/>
                </a:lnTo>
                <a:lnTo>
                  <a:pt x="27940" y="989330"/>
                </a:lnTo>
                <a:lnTo>
                  <a:pt x="27940" y="919480"/>
                </a:lnTo>
                <a:close/>
              </a:path>
              <a:path w="27940" h="1917700">
                <a:moveTo>
                  <a:pt x="2794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89330"/>
                </a:lnTo>
                <a:close/>
              </a:path>
              <a:path w="27940" h="1917700">
                <a:moveTo>
                  <a:pt x="27940" y="995680"/>
                </a:moveTo>
                <a:lnTo>
                  <a:pt x="0" y="995680"/>
                </a:lnTo>
                <a:lnTo>
                  <a:pt x="0" y="1003300"/>
                </a:lnTo>
                <a:lnTo>
                  <a:pt x="27940" y="1003300"/>
                </a:lnTo>
                <a:lnTo>
                  <a:pt x="27940" y="995680"/>
                </a:lnTo>
                <a:close/>
              </a:path>
              <a:path w="27940" h="1917700">
                <a:moveTo>
                  <a:pt x="27940" y="1003300"/>
                </a:moveTo>
                <a:lnTo>
                  <a:pt x="0" y="100330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1003300"/>
                </a:lnTo>
                <a:close/>
              </a:path>
              <a:path w="27940" h="1917700">
                <a:moveTo>
                  <a:pt x="27940" y="1014730"/>
                </a:moveTo>
                <a:lnTo>
                  <a:pt x="0" y="101473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14730"/>
                </a:lnTo>
                <a:close/>
              </a:path>
              <a:path w="27940" h="1917700">
                <a:moveTo>
                  <a:pt x="27940" y="1041400"/>
                </a:moveTo>
                <a:lnTo>
                  <a:pt x="0" y="10414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41400"/>
                </a:lnTo>
                <a:close/>
              </a:path>
              <a:path w="27940" h="1917700">
                <a:moveTo>
                  <a:pt x="27940" y="1117600"/>
                </a:moveTo>
                <a:lnTo>
                  <a:pt x="0" y="1117600"/>
                </a:lnTo>
                <a:lnTo>
                  <a:pt x="0" y="1263650"/>
                </a:lnTo>
                <a:lnTo>
                  <a:pt x="27940" y="1263650"/>
                </a:lnTo>
                <a:lnTo>
                  <a:pt x="27940" y="1117600"/>
                </a:lnTo>
                <a:close/>
              </a:path>
              <a:path w="27940" h="1917700">
                <a:moveTo>
                  <a:pt x="27940" y="1263650"/>
                </a:moveTo>
                <a:lnTo>
                  <a:pt x="0" y="1263650"/>
                </a:lnTo>
                <a:lnTo>
                  <a:pt x="0" y="1287780"/>
                </a:lnTo>
                <a:lnTo>
                  <a:pt x="27940" y="1287780"/>
                </a:lnTo>
                <a:lnTo>
                  <a:pt x="27940" y="1263650"/>
                </a:lnTo>
                <a:close/>
              </a:path>
              <a:path w="27940" h="1917700">
                <a:moveTo>
                  <a:pt x="27940" y="1287780"/>
                </a:moveTo>
                <a:lnTo>
                  <a:pt x="0" y="1287780"/>
                </a:lnTo>
                <a:lnTo>
                  <a:pt x="0" y="1339850"/>
                </a:lnTo>
                <a:lnTo>
                  <a:pt x="27940" y="1339850"/>
                </a:lnTo>
                <a:lnTo>
                  <a:pt x="27940" y="1287780"/>
                </a:lnTo>
                <a:close/>
              </a:path>
              <a:path w="27940" h="1917700">
                <a:moveTo>
                  <a:pt x="27940" y="1339850"/>
                </a:moveTo>
                <a:lnTo>
                  <a:pt x="0" y="133985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39850"/>
                </a:lnTo>
                <a:close/>
              </a:path>
              <a:path w="27940" h="1917700">
                <a:moveTo>
                  <a:pt x="27940" y="1357630"/>
                </a:moveTo>
                <a:lnTo>
                  <a:pt x="0" y="135763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57630"/>
                </a:lnTo>
                <a:close/>
              </a:path>
              <a:path w="27940" h="1917700">
                <a:moveTo>
                  <a:pt x="27940" y="1370330"/>
                </a:moveTo>
                <a:lnTo>
                  <a:pt x="0" y="1370330"/>
                </a:lnTo>
                <a:lnTo>
                  <a:pt x="0" y="1397000"/>
                </a:lnTo>
                <a:lnTo>
                  <a:pt x="27940" y="1397000"/>
                </a:lnTo>
                <a:lnTo>
                  <a:pt x="27940" y="1370330"/>
                </a:lnTo>
                <a:close/>
              </a:path>
              <a:path w="27940" h="1917700">
                <a:moveTo>
                  <a:pt x="27940" y="1397000"/>
                </a:moveTo>
                <a:lnTo>
                  <a:pt x="0" y="139700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397000"/>
                </a:lnTo>
                <a:close/>
              </a:path>
              <a:path w="27940" h="1917700">
                <a:moveTo>
                  <a:pt x="27940" y="1427480"/>
                </a:moveTo>
                <a:lnTo>
                  <a:pt x="0" y="142748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27480"/>
                </a:lnTo>
                <a:close/>
              </a:path>
              <a:path w="27940" h="1917700">
                <a:moveTo>
                  <a:pt x="27940" y="1433830"/>
                </a:moveTo>
                <a:lnTo>
                  <a:pt x="0" y="1433830"/>
                </a:lnTo>
                <a:lnTo>
                  <a:pt x="0" y="1440180"/>
                </a:lnTo>
                <a:lnTo>
                  <a:pt x="27940" y="1440180"/>
                </a:lnTo>
                <a:lnTo>
                  <a:pt x="27940" y="1433830"/>
                </a:lnTo>
                <a:close/>
              </a:path>
              <a:path w="27940" h="1917700">
                <a:moveTo>
                  <a:pt x="27940" y="1440180"/>
                </a:moveTo>
                <a:lnTo>
                  <a:pt x="0" y="1440180"/>
                </a:lnTo>
                <a:lnTo>
                  <a:pt x="0" y="1473200"/>
                </a:lnTo>
                <a:lnTo>
                  <a:pt x="27940" y="1473200"/>
                </a:lnTo>
                <a:lnTo>
                  <a:pt x="27940" y="1440180"/>
                </a:lnTo>
                <a:close/>
              </a:path>
              <a:path w="27940" h="1917700">
                <a:moveTo>
                  <a:pt x="27940" y="1473200"/>
                </a:moveTo>
                <a:lnTo>
                  <a:pt x="0" y="1473200"/>
                </a:lnTo>
                <a:lnTo>
                  <a:pt x="0" y="1497330"/>
                </a:lnTo>
                <a:lnTo>
                  <a:pt x="27940" y="1497330"/>
                </a:lnTo>
                <a:lnTo>
                  <a:pt x="27940" y="1473200"/>
                </a:lnTo>
                <a:close/>
              </a:path>
              <a:path w="27940" h="1917700">
                <a:moveTo>
                  <a:pt x="27940" y="1497330"/>
                </a:moveTo>
                <a:lnTo>
                  <a:pt x="0" y="1497330"/>
                </a:lnTo>
                <a:lnTo>
                  <a:pt x="0" y="1549400"/>
                </a:lnTo>
                <a:lnTo>
                  <a:pt x="27940" y="1549400"/>
                </a:lnTo>
                <a:lnTo>
                  <a:pt x="27940" y="1497330"/>
                </a:lnTo>
                <a:close/>
              </a:path>
              <a:path w="27940" h="1917700">
                <a:moveTo>
                  <a:pt x="27940" y="1549400"/>
                </a:moveTo>
                <a:lnTo>
                  <a:pt x="0" y="1549400"/>
                </a:lnTo>
                <a:lnTo>
                  <a:pt x="0" y="1567180"/>
                </a:lnTo>
                <a:lnTo>
                  <a:pt x="27940" y="1567180"/>
                </a:lnTo>
                <a:lnTo>
                  <a:pt x="27940" y="1549400"/>
                </a:lnTo>
                <a:close/>
              </a:path>
              <a:path w="27940" h="1917700">
                <a:moveTo>
                  <a:pt x="27940" y="1870710"/>
                </a:moveTo>
                <a:lnTo>
                  <a:pt x="11429" y="1870710"/>
                </a:lnTo>
                <a:lnTo>
                  <a:pt x="11429" y="1873250"/>
                </a:lnTo>
                <a:lnTo>
                  <a:pt x="12700" y="1873250"/>
                </a:lnTo>
                <a:lnTo>
                  <a:pt x="12700" y="1875790"/>
                </a:lnTo>
                <a:lnTo>
                  <a:pt x="13970" y="1875790"/>
                </a:lnTo>
                <a:lnTo>
                  <a:pt x="13970" y="1879600"/>
                </a:lnTo>
                <a:lnTo>
                  <a:pt x="15240" y="1879600"/>
                </a:lnTo>
                <a:lnTo>
                  <a:pt x="15240" y="1883410"/>
                </a:lnTo>
                <a:lnTo>
                  <a:pt x="16510" y="1883410"/>
                </a:lnTo>
                <a:lnTo>
                  <a:pt x="16510" y="1887220"/>
                </a:lnTo>
                <a:lnTo>
                  <a:pt x="17779" y="1887220"/>
                </a:lnTo>
                <a:lnTo>
                  <a:pt x="17779" y="1891030"/>
                </a:lnTo>
                <a:lnTo>
                  <a:pt x="19050" y="1891030"/>
                </a:lnTo>
                <a:lnTo>
                  <a:pt x="19050" y="1894840"/>
                </a:lnTo>
                <a:lnTo>
                  <a:pt x="20320" y="1894840"/>
                </a:lnTo>
                <a:lnTo>
                  <a:pt x="20320" y="1898650"/>
                </a:lnTo>
                <a:lnTo>
                  <a:pt x="21590" y="1898650"/>
                </a:lnTo>
                <a:lnTo>
                  <a:pt x="21590" y="1902460"/>
                </a:lnTo>
                <a:lnTo>
                  <a:pt x="22860" y="1902460"/>
                </a:lnTo>
                <a:lnTo>
                  <a:pt x="22860" y="1906270"/>
                </a:lnTo>
                <a:lnTo>
                  <a:pt x="24129" y="1906270"/>
                </a:lnTo>
                <a:lnTo>
                  <a:pt x="24129" y="1910080"/>
                </a:lnTo>
                <a:lnTo>
                  <a:pt x="25400" y="1910080"/>
                </a:lnTo>
                <a:lnTo>
                  <a:pt x="25400" y="1913890"/>
                </a:lnTo>
                <a:lnTo>
                  <a:pt x="26670" y="1913890"/>
                </a:lnTo>
                <a:lnTo>
                  <a:pt x="26670" y="1917700"/>
                </a:lnTo>
                <a:lnTo>
                  <a:pt x="27940" y="1917700"/>
                </a:lnTo>
                <a:lnTo>
                  <a:pt x="27940" y="1870710"/>
                </a:lnTo>
                <a:close/>
              </a:path>
              <a:path w="27940" h="1917700">
                <a:moveTo>
                  <a:pt x="27940" y="1863089"/>
                </a:moveTo>
                <a:lnTo>
                  <a:pt x="8890" y="1863089"/>
                </a:lnTo>
                <a:lnTo>
                  <a:pt x="8890" y="1866900"/>
                </a:lnTo>
                <a:lnTo>
                  <a:pt x="10160" y="1866900"/>
                </a:lnTo>
                <a:lnTo>
                  <a:pt x="10160" y="1870710"/>
                </a:lnTo>
                <a:lnTo>
                  <a:pt x="11429" y="1870710"/>
                </a:lnTo>
                <a:lnTo>
                  <a:pt x="11429" y="1869439"/>
                </a:lnTo>
                <a:lnTo>
                  <a:pt x="27940" y="1869439"/>
                </a:lnTo>
                <a:lnTo>
                  <a:pt x="27940" y="1863089"/>
                </a:lnTo>
                <a:close/>
              </a:path>
              <a:path w="27940" h="1917700">
                <a:moveTo>
                  <a:pt x="27940" y="1851660"/>
                </a:moveTo>
                <a:lnTo>
                  <a:pt x="5079" y="1851660"/>
                </a:lnTo>
                <a:lnTo>
                  <a:pt x="5079" y="1854200"/>
                </a:lnTo>
                <a:lnTo>
                  <a:pt x="6350" y="1854200"/>
                </a:lnTo>
                <a:lnTo>
                  <a:pt x="6350" y="1859280"/>
                </a:lnTo>
                <a:lnTo>
                  <a:pt x="7620" y="1859280"/>
                </a:lnTo>
                <a:lnTo>
                  <a:pt x="7620" y="1863089"/>
                </a:lnTo>
                <a:lnTo>
                  <a:pt x="8890" y="1863089"/>
                </a:lnTo>
                <a:lnTo>
                  <a:pt x="8890" y="1861820"/>
                </a:lnTo>
                <a:lnTo>
                  <a:pt x="27940" y="1861820"/>
                </a:lnTo>
                <a:lnTo>
                  <a:pt x="27940" y="1851660"/>
                </a:lnTo>
                <a:close/>
              </a:path>
              <a:path w="27940" h="1917700">
                <a:moveTo>
                  <a:pt x="27940" y="1844039"/>
                </a:moveTo>
                <a:lnTo>
                  <a:pt x="2540" y="1844039"/>
                </a:lnTo>
                <a:lnTo>
                  <a:pt x="2540" y="1847850"/>
                </a:lnTo>
                <a:lnTo>
                  <a:pt x="3810" y="1847850"/>
                </a:lnTo>
                <a:lnTo>
                  <a:pt x="3810" y="1851660"/>
                </a:lnTo>
                <a:lnTo>
                  <a:pt x="5079" y="1851660"/>
                </a:lnTo>
                <a:lnTo>
                  <a:pt x="5079" y="1850389"/>
                </a:lnTo>
                <a:lnTo>
                  <a:pt x="27940" y="1850389"/>
                </a:lnTo>
                <a:lnTo>
                  <a:pt x="27940" y="1844039"/>
                </a:lnTo>
                <a:close/>
              </a:path>
              <a:path w="27940" h="1917700">
                <a:moveTo>
                  <a:pt x="27940" y="1832610"/>
                </a:moveTo>
                <a:lnTo>
                  <a:pt x="0" y="1832610"/>
                </a:lnTo>
                <a:lnTo>
                  <a:pt x="0" y="1840230"/>
                </a:lnTo>
                <a:lnTo>
                  <a:pt x="1270" y="1840230"/>
                </a:lnTo>
                <a:lnTo>
                  <a:pt x="1270" y="1844039"/>
                </a:lnTo>
                <a:lnTo>
                  <a:pt x="2540" y="1844039"/>
                </a:lnTo>
                <a:lnTo>
                  <a:pt x="2540" y="1842770"/>
                </a:lnTo>
                <a:lnTo>
                  <a:pt x="27940" y="1842770"/>
                </a:lnTo>
                <a:lnTo>
                  <a:pt x="27940" y="1832610"/>
                </a:lnTo>
                <a:close/>
              </a:path>
              <a:path w="27940" h="1917700">
                <a:moveTo>
                  <a:pt x="2794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40" y="1831339"/>
                </a:lnTo>
                <a:lnTo>
                  <a:pt x="27940" y="1824989"/>
                </a:lnTo>
                <a:close/>
              </a:path>
              <a:path w="27940" h="1917700">
                <a:moveTo>
                  <a:pt x="27940" y="1813560"/>
                </a:moveTo>
                <a:lnTo>
                  <a:pt x="0" y="1813560"/>
                </a:lnTo>
                <a:lnTo>
                  <a:pt x="0" y="1823720"/>
                </a:lnTo>
                <a:lnTo>
                  <a:pt x="27940" y="1823720"/>
                </a:lnTo>
                <a:lnTo>
                  <a:pt x="27940" y="1813560"/>
                </a:lnTo>
                <a:close/>
              </a:path>
              <a:path w="27940" h="1917700">
                <a:moveTo>
                  <a:pt x="2794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40" y="1812289"/>
                </a:lnTo>
                <a:lnTo>
                  <a:pt x="27940" y="1805939"/>
                </a:lnTo>
                <a:close/>
              </a:path>
              <a:path w="27940" h="1917700">
                <a:moveTo>
                  <a:pt x="27940" y="1794510"/>
                </a:moveTo>
                <a:lnTo>
                  <a:pt x="0" y="1794510"/>
                </a:lnTo>
                <a:lnTo>
                  <a:pt x="0" y="1804670"/>
                </a:lnTo>
                <a:lnTo>
                  <a:pt x="27940" y="1804670"/>
                </a:lnTo>
                <a:lnTo>
                  <a:pt x="27940" y="1794510"/>
                </a:lnTo>
                <a:close/>
              </a:path>
              <a:path w="27940" h="1917700">
                <a:moveTo>
                  <a:pt x="2794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40" y="1793239"/>
                </a:lnTo>
                <a:lnTo>
                  <a:pt x="27940" y="1786889"/>
                </a:lnTo>
                <a:close/>
              </a:path>
              <a:path w="27940" h="1917700">
                <a:moveTo>
                  <a:pt x="2794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7940" y="1785620"/>
                </a:lnTo>
                <a:lnTo>
                  <a:pt x="27940" y="1775460"/>
                </a:lnTo>
                <a:close/>
              </a:path>
              <a:path w="27940" h="1917700">
                <a:moveTo>
                  <a:pt x="27940" y="1767840"/>
                </a:moveTo>
                <a:lnTo>
                  <a:pt x="0" y="1767840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767840"/>
                </a:lnTo>
                <a:close/>
              </a:path>
              <a:path w="27940" h="1917700">
                <a:moveTo>
                  <a:pt x="2794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7940" y="1766570"/>
                </a:lnTo>
                <a:lnTo>
                  <a:pt x="27940" y="1756410"/>
                </a:lnTo>
                <a:close/>
              </a:path>
              <a:path w="27940" h="1917700">
                <a:moveTo>
                  <a:pt x="27940" y="1748790"/>
                </a:moveTo>
                <a:lnTo>
                  <a:pt x="0" y="1748790"/>
                </a:lnTo>
                <a:lnTo>
                  <a:pt x="0" y="1755139"/>
                </a:lnTo>
                <a:lnTo>
                  <a:pt x="27940" y="1755139"/>
                </a:lnTo>
                <a:lnTo>
                  <a:pt x="27940" y="1748790"/>
                </a:lnTo>
                <a:close/>
              </a:path>
              <a:path w="27940" h="1917700">
                <a:moveTo>
                  <a:pt x="2794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7940" y="1747520"/>
                </a:lnTo>
                <a:lnTo>
                  <a:pt x="27940" y="1737360"/>
                </a:lnTo>
                <a:close/>
              </a:path>
              <a:path w="27940" h="1917700">
                <a:moveTo>
                  <a:pt x="2794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40" y="1736089"/>
                </a:lnTo>
                <a:lnTo>
                  <a:pt x="27940" y="1729739"/>
                </a:lnTo>
                <a:close/>
              </a:path>
              <a:path w="27940" h="1917700">
                <a:moveTo>
                  <a:pt x="2794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7940" y="1728470"/>
                </a:lnTo>
                <a:lnTo>
                  <a:pt x="27940" y="1718310"/>
                </a:lnTo>
                <a:close/>
              </a:path>
              <a:path w="27940" h="1917700">
                <a:moveTo>
                  <a:pt x="2794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40" y="1717039"/>
                </a:lnTo>
                <a:lnTo>
                  <a:pt x="27940" y="1710689"/>
                </a:lnTo>
                <a:close/>
              </a:path>
              <a:path w="27940" h="1917700">
                <a:moveTo>
                  <a:pt x="2794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7940" y="1709420"/>
                </a:lnTo>
                <a:lnTo>
                  <a:pt x="27940" y="1699260"/>
                </a:lnTo>
                <a:close/>
              </a:path>
              <a:path w="27940" h="1917700">
                <a:moveTo>
                  <a:pt x="2794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7940" y="1697989"/>
                </a:lnTo>
                <a:lnTo>
                  <a:pt x="27940" y="1691640"/>
                </a:lnTo>
                <a:close/>
              </a:path>
              <a:path w="27940" h="1917700">
                <a:moveTo>
                  <a:pt x="2794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40" y="1690370"/>
                </a:lnTo>
                <a:lnTo>
                  <a:pt x="27940" y="1680210"/>
                </a:lnTo>
                <a:close/>
              </a:path>
              <a:path w="27940" h="1917700">
                <a:moveTo>
                  <a:pt x="27940" y="1666239"/>
                </a:moveTo>
                <a:lnTo>
                  <a:pt x="0" y="166623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66239"/>
                </a:lnTo>
                <a:close/>
              </a:path>
              <a:path w="27940" h="191770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1917700">
                <a:moveTo>
                  <a:pt x="27940" y="1647190"/>
                </a:moveTo>
                <a:lnTo>
                  <a:pt x="0" y="1647190"/>
                </a:lnTo>
                <a:lnTo>
                  <a:pt x="0" y="1653540"/>
                </a:lnTo>
                <a:lnTo>
                  <a:pt x="27940" y="1653540"/>
                </a:lnTo>
                <a:lnTo>
                  <a:pt x="27940" y="1647190"/>
                </a:lnTo>
                <a:close/>
              </a:path>
              <a:path w="27940" h="191770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191770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191770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1917700">
                <a:moveTo>
                  <a:pt x="27940" y="1609090"/>
                </a:moveTo>
                <a:lnTo>
                  <a:pt x="0" y="1609090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90"/>
                </a:lnTo>
                <a:close/>
              </a:path>
              <a:path w="27940" h="1917700">
                <a:moveTo>
                  <a:pt x="27940" y="1597660"/>
                </a:moveTo>
                <a:lnTo>
                  <a:pt x="0" y="1597660"/>
                </a:lnTo>
                <a:lnTo>
                  <a:pt x="0" y="1607820"/>
                </a:lnTo>
                <a:lnTo>
                  <a:pt x="27940" y="1607820"/>
                </a:lnTo>
                <a:lnTo>
                  <a:pt x="27940" y="1597660"/>
                </a:lnTo>
                <a:close/>
              </a:path>
              <a:path w="27940" h="1917700">
                <a:moveTo>
                  <a:pt x="27940" y="1590039"/>
                </a:moveTo>
                <a:lnTo>
                  <a:pt x="0" y="1590039"/>
                </a:lnTo>
                <a:lnTo>
                  <a:pt x="0" y="1596390"/>
                </a:lnTo>
                <a:lnTo>
                  <a:pt x="27940" y="1596390"/>
                </a:lnTo>
                <a:lnTo>
                  <a:pt x="27940" y="1590039"/>
                </a:lnTo>
                <a:close/>
              </a:path>
              <a:path w="27940" h="1917700">
                <a:moveTo>
                  <a:pt x="2794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7940" y="1588770"/>
                </a:lnTo>
                <a:lnTo>
                  <a:pt x="27940" y="1578610"/>
                </a:lnTo>
                <a:close/>
              </a:path>
              <a:path w="27940" h="1917700">
                <a:moveTo>
                  <a:pt x="27940" y="1570989"/>
                </a:moveTo>
                <a:lnTo>
                  <a:pt x="0" y="1570989"/>
                </a:lnTo>
                <a:lnTo>
                  <a:pt x="0" y="1577340"/>
                </a:lnTo>
                <a:lnTo>
                  <a:pt x="27940" y="1577340"/>
                </a:lnTo>
                <a:lnTo>
                  <a:pt x="27940" y="1570989"/>
                </a:lnTo>
                <a:close/>
              </a:path>
              <a:path w="27940" h="1917700">
                <a:moveTo>
                  <a:pt x="27940" y="1568450"/>
                </a:moveTo>
                <a:lnTo>
                  <a:pt x="0" y="1568450"/>
                </a:lnTo>
                <a:lnTo>
                  <a:pt x="0" y="1569720"/>
                </a:lnTo>
                <a:lnTo>
                  <a:pt x="27940" y="1569720"/>
                </a:lnTo>
                <a:lnTo>
                  <a:pt x="27940" y="1568450"/>
                </a:lnTo>
                <a:close/>
              </a:path>
            </a:pathLst>
          </a:custGeom>
          <a:solidFill>
            <a:srgbClr val="1F3E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148319" y="3279140"/>
            <a:ext cx="26670" cy="1977389"/>
          </a:xfrm>
          <a:custGeom>
            <a:avLst/>
            <a:gdLst/>
            <a:ahLst/>
            <a:cxnLst/>
            <a:rect l="l" t="t" r="r" b="b"/>
            <a:pathLst>
              <a:path w="26670" h="1977389">
                <a:moveTo>
                  <a:pt x="20319" y="0"/>
                </a:moveTo>
                <a:lnTo>
                  <a:pt x="0" y="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1977389">
                <a:moveTo>
                  <a:pt x="26670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977389">
                <a:moveTo>
                  <a:pt x="26670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70" y="361950"/>
                </a:lnTo>
                <a:lnTo>
                  <a:pt x="26670" y="342900"/>
                </a:lnTo>
                <a:close/>
              </a:path>
              <a:path w="26670" h="1977389">
                <a:moveTo>
                  <a:pt x="26670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1950"/>
                </a:lnTo>
                <a:close/>
              </a:path>
              <a:path w="26670" h="197738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1977389">
                <a:moveTo>
                  <a:pt x="26670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387350"/>
                </a:lnTo>
                <a:close/>
              </a:path>
              <a:path w="26670" h="1977389">
                <a:moveTo>
                  <a:pt x="2667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9100"/>
                </a:lnTo>
                <a:close/>
              </a:path>
              <a:path w="26670" h="1977389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977389">
                <a:moveTo>
                  <a:pt x="26670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8150"/>
                </a:lnTo>
                <a:close/>
              </a:path>
              <a:path w="26670" h="1977389">
                <a:moveTo>
                  <a:pt x="2667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1977389">
                <a:moveTo>
                  <a:pt x="26670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1977389">
                <a:moveTo>
                  <a:pt x="26670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482600"/>
                </a:lnTo>
                <a:close/>
              </a:path>
              <a:path w="26670" h="1977389">
                <a:moveTo>
                  <a:pt x="26670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52450"/>
                </a:lnTo>
                <a:close/>
              </a:path>
              <a:path w="26670" h="1977389">
                <a:moveTo>
                  <a:pt x="26670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90550"/>
                </a:lnTo>
                <a:close/>
              </a:path>
              <a:path w="26670" h="1977389">
                <a:moveTo>
                  <a:pt x="2667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5630"/>
                </a:lnTo>
                <a:close/>
              </a:path>
              <a:path w="26670" h="1977389">
                <a:moveTo>
                  <a:pt x="26670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601980"/>
                </a:lnTo>
                <a:close/>
              </a:path>
              <a:path w="26670" h="1977389">
                <a:moveTo>
                  <a:pt x="26670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8330"/>
                </a:lnTo>
                <a:close/>
              </a:path>
              <a:path w="26670" h="1977389">
                <a:moveTo>
                  <a:pt x="26670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35000"/>
                </a:lnTo>
                <a:close/>
              </a:path>
              <a:path w="26670" h="1977389">
                <a:moveTo>
                  <a:pt x="2667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2780"/>
                </a:lnTo>
                <a:close/>
              </a:path>
              <a:path w="26670" h="1977389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977389">
                <a:moveTo>
                  <a:pt x="2667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3100"/>
                </a:lnTo>
                <a:close/>
              </a:path>
              <a:path w="26670" h="1977389">
                <a:moveTo>
                  <a:pt x="26670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79450"/>
                </a:lnTo>
                <a:close/>
              </a:path>
              <a:path w="26670" h="1977389">
                <a:moveTo>
                  <a:pt x="26670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2630"/>
                </a:lnTo>
                <a:close/>
              </a:path>
              <a:path w="26670" h="1977389">
                <a:moveTo>
                  <a:pt x="26670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30250"/>
                </a:lnTo>
                <a:close/>
              </a:path>
              <a:path w="26670" h="1977389">
                <a:moveTo>
                  <a:pt x="26670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6600"/>
                </a:lnTo>
                <a:close/>
              </a:path>
              <a:path w="26670" h="1977389">
                <a:moveTo>
                  <a:pt x="2667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70" y="779779"/>
                </a:lnTo>
                <a:lnTo>
                  <a:pt x="26670" y="773430"/>
                </a:lnTo>
                <a:close/>
              </a:path>
              <a:path w="26670" h="1977389">
                <a:moveTo>
                  <a:pt x="26670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9780"/>
                </a:lnTo>
                <a:close/>
              </a:path>
              <a:path w="26670" h="1977389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97738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977389">
                <a:moveTo>
                  <a:pt x="26670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25500"/>
                </a:lnTo>
                <a:close/>
              </a:path>
              <a:path w="26670" h="1977389">
                <a:moveTo>
                  <a:pt x="26670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3600"/>
                </a:lnTo>
                <a:close/>
              </a:path>
              <a:path w="26670" h="1977389">
                <a:moveTo>
                  <a:pt x="26670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68680"/>
                </a:lnTo>
                <a:close/>
              </a:path>
              <a:path w="26670" h="1977389">
                <a:moveTo>
                  <a:pt x="26670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894080"/>
                </a:lnTo>
                <a:close/>
              </a:path>
              <a:path w="26670" h="1977389">
                <a:moveTo>
                  <a:pt x="2667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63930"/>
                </a:lnTo>
                <a:close/>
              </a:path>
              <a:path w="26670" h="1977389">
                <a:moveTo>
                  <a:pt x="26670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0280"/>
                </a:lnTo>
                <a:close/>
              </a:path>
              <a:path w="26670" h="1977389">
                <a:moveTo>
                  <a:pt x="2667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77900"/>
                </a:lnTo>
                <a:close/>
              </a:path>
              <a:path w="26670" h="1977389">
                <a:moveTo>
                  <a:pt x="26670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989330"/>
                </a:lnTo>
                <a:close/>
              </a:path>
              <a:path w="26670" h="1977389">
                <a:moveTo>
                  <a:pt x="26670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16000"/>
                </a:lnTo>
                <a:close/>
              </a:path>
              <a:path w="26670" h="1977389">
                <a:moveTo>
                  <a:pt x="26670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70" y="1238250"/>
                </a:lnTo>
                <a:lnTo>
                  <a:pt x="26670" y="1092200"/>
                </a:lnTo>
                <a:close/>
              </a:path>
              <a:path w="26670" h="1977389">
                <a:moveTo>
                  <a:pt x="26670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38250"/>
                </a:lnTo>
                <a:close/>
              </a:path>
              <a:path w="26670" h="1977389">
                <a:moveTo>
                  <a:pt x="26670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262380"/>
                </a:lnTo>
                <a:close/>
              </a:path>
              <a:path w="26670" h="1977389">
                <a:moveTo>
                  <a:pt x="26670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70" y="1332230"/>
                </a:lnTo>
                <a:lnTo>
                  <a:pt x="26670" y="1314450"/>
                </a:lnTo>
                <a:close/>
              </a:path>
              <a:path w="26670" h="1977389">
                <a:moveTo>
                  <a:pt x="26670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70" y="1344930"/>
                </a:lnTo>
                <a:lnTo>
                  <a:pt x="26670" y="1332230"/>
                </a:lnTo>
                <a:close/>
              </a:path>
              <a:path w="26670" h="1977389">
                <a:moveTo>
                  <a:pt x="26670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70" y="1371600"/>
                </a:lnTo>
                <a:lnTo>
                  <a:pt x="26670" y="1344930"/>
                </a:lnTo>
                <a:close/>
              </a:path>
              <a:path w="26670" h="1977389">
                <a:moveTo>
                  <a:pt x="26670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1600"/>
                </a:lnTo>
                <a:close/>
              </a:path>
              <a:path w="26670" h="1977389">
                <a:moveTo>
                  <a:pt x="26670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402080"/>
                </a:lnTo>
                <a:close/>
              </a:path>
              <a:path w="26670" h="1977389">
                <a:moveTo>
                  <a:pt x="26670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70" y="1414780"/>
                </a:lnTo>
                <a:lnTo>
                  <a:pt x="26670" y="1408430"/>
                </a:lnTo>
                <a:close/>
              </a:path>
              <a:path w="26670" h="1977389">
                <a:moveTo>
                  <a:pt x="26670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14780"/>
                </a:lnTo>
                <a:close/>
              </a:path>
              <a:path w="26670" h="1977389">
                <a:moveTo>
                  <a:pt x="26670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70" y="1471930"/>
                </a:lnTo>
                <a:lnTo>
                  <a:pt x="26670" y="1447800"/>
                </a:lnTo>
                <a:close/>
              </a:path>
              <a:path w="26670" h="1977389">
                <a:moveTo>
                  <a:pt x="26670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71930"/>
                </a:lnTo>
                <a:close/>
              </a:path>
              <a:path w="26670" h="1977389">
                <a:moveTo>
                  <a:pt x="26670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70" y="1541780"/>
                </a:lnTo>
                <a:lnTo>
                  <a:pt x="26670" y="1524000"/>
                </a:lnTo>
                <a:close/>
              </a:path>
              <a:path w="26670" h="1977389">
                <a:moveTo>
                  <a:pt x="26670" y="1845310"/>
                </a:moveTo>
                <a:lnTo>
                  <a:pt x="0" y="1845310"/>
                </a:lnTo>
                <a:lnTo>
                  <a:pt x="0" y="1896110"/>
                </a:lnTo>
                <a:lnTo>
                  <a:pt x="1270" y="1896110"/>
                </a:lnTo>
                <a:lnTo>
                  <a:pt x="1270" y="1899920"/>
                </a:lnTo>
                <a:lnTo>
                  <a:pt x="2539" y="1899920"/>
                </a:lnTo>
                <a:lnTo>
                  <a:pt x="2539" y="1903730"/>
                </a:lnTo>
                <a:lnTo>
                  <a:pt x="3809" y="1903730"/>
                </a:lnTo>
                <a:lnTo>
                  <a:pt x="3809" y="1907540"/>
                </a:lnTo>
                <a:lnTo>
                  <a:pt x="5079" y="1907540"/>
                </a:lnTo>
                <a:lnTo>
                  <a:pt x="5079" y="1911350"/>
                </a:lnTo>
                <a:lnTo>
                  <a:pt x="6350" y="1911350"/>
                </a:lnTo>
                <a:lnTo>
                  <a:pt x="6350" y="1915160"/>
                </a:lnTo>
                <a:lnTo>
                  <a:pt x="7620" y="1915160"/>
                </a:lnTo>
                <a:lnTo>
                  <a:pt x="7620" y="1918970"/>
                </a:lnTo>
                <a:lnTo>
                  <a:pt x="8889" y="1918970"/>
                </a:lnTo>
                <a:lnTo>
                  <a:pt x="8889" y="1922780"/>
                </a:lnTo>
                <a:lnTo>
                  <a:pt x="10159" y="1922780"/>
                </a:lnTo>
                <a:lnTo>
                  <a:pt x="10159" y="1926590"/>
                </a:lnTo>
                <a:lnTo>
                  <a:pt x="11429" y="1926590"/>
                </a:lnTo>
                <a:lnTo>
                  <a:pt x="11429" y="1930400"/>
                </a:lnTo>
                <a:lnTo>
                  <a:pt x="12700" y="1930400"/>
                </a:lnTo>
                <a:lnTo>
                  <a:pt x="12700" y="1934210"/>
                </a:lnTo>
                <a:lnTo>
                  <a:pt x="13970" y="1934210"/>
                </a:lnTo>
                <a:lnTo>
                  <a:pt x="13970" y="1938020"/>
                </a:lnTo>
                <a:lnTo>
                  <a:pt x="15239" y="1938020"/>
                </a:lnTo>
                <a:lnTo>
                  <a:pt x="15239" y="1941830"/>
                </a:lnTo>
                <a:lnTo>
                  <a:pt x="16509" y="1941830"/>
                </a:lnTo>
                <a:lnTo>
                  <a:pt x="16509" y="1945640"/>
                </a:lnTo>
                <a:lnTo>
                  <a:pt x="17779" y="1945640"/>
                </a:lnTo>
                <a:lnTo>
                  <a:pt x="17779" y="1949450"/>
                </a:lnTo>
                <a:lnTo>
                  <a:pt x="19050" y="1949450"/>
                </a:lnTo>
                <a:lnTo>
                  <a:pt x="19050" y="1953260"/>
                </a:lnTo>
                <a:lnTo>
                  <a:pt x="20320" y="1953260"/>
                </a:lnTo>
                <a:lnTo>
                  <a:pt x="20320" y="1958340"/>
                </a:lnTo>
                <a:lnTo>
                  <a:pt x="21589" y="1958340"/>
                </a:lnTo>
                <a:lnTo>
                  <a:pt x="21589" y="1963420"/>
                </a:lnTo>
                <a:lnTo>
                  <a:pt x="22859" y="1963420"/>
                </a:lnTo>
                <a:lnTo>
                  <a:pt x="22859" y="1967230"/>
                </a:lnTo>
                <a:lnTo>
                  <a:pt x="24129" y="1967230"/>
                </a:lnTo>
                <a:lnTo>
                  <a:pt x="24129" y="1972310"/>
                </a:lnTo>
                <a:lnTo>
                  <a:pt x="25400" y="1972310"/>
                </a:lnTo>
                <a:lnTo>
                  <a:pt x="25400" y="1977390"/>
                </a:lnTo>
                <a:lnTo>
                  <a:pt x="26670" y="1977390"/>
                </a:lnTo>
                <a:lnTo>
                  <a:pt x="26670" y="1845310"/>
                </a:lnTo>
                <a:close/>
              </a:path>
              <a:path w="26670" h="1977389">
                <a:moveTo>
                  <a:pt x="26670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977389">
                <a:moveTo>
                  <a:pt x="26670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977389">
                <a:moveTo>
                  <a:pt x="26670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977389">
                <a:moveTo>
                  <a:pt x="26670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977389">
                <a:moveTo>
                  <a:pt x="2667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977389">
                <a:moveTo>
                  <a:pt x="2667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977389">
                <a:moveTo>
                  <a:pt x="2667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97738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977389">
                <a:moveTo>
                  <a:pt x="2667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89"/>
                </a:lnTo>
                <a:close/>
              </a:path>
              <a:path w="26670" h="197738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977389">
                <a:moveTo>
                  <a:pt x="26670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40"/>
                </a:lnTo>
                <a:close/>
              </a:path>
              <a:path w="26670" h="197738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977389">
                <a:moveTo>
                  <a:pt x="26670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90"/>
                </a:lnTo>
                <a:close/>
              </a:path>
              <a:path w="26670" h="197738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977389">
                <a:moveTo>
                  <a:pt x="26670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39"/>
                </a:lnTo>
                <a:close/>
              </a:path>
              <a:path w="26670" h="197738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977389">
                <a:moveTo>
                  <a:pt x="26670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85289"/>
                </a:lnTo>
                <a:close/>
              </a:path>
              <a:path w="26670" h="1977389">
                <a:moveTo>
                  <a:pt x="2667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70" y="1684020"/>
                </a:lnTo>
                <a:lnTo>
                  <a:pt x="26670" y="1673860"/>
                </a:lnTo>
                <a:close/>
              </a:path>
              <a:path w="26670" h="1977389">
                <a:moveTo>
                  <a:pt x="26670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70" y="1672589"/>
                </a:lnTo>
                <a:lnTo>
                  <a:pt x="26670" y="1666240"/>
                </a:lnTo>
                <a:close/>
              </a:path>
              <a:path w="26670" h="1977389">
                <a:moveTo>
                  <a:pt x="2667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70" y="1664970"/>
                </a:lnTo>
                <a:lnTo>
                  <a:pt x="26670" y="1654810"/>
                </a:lnTo>
                <a:close/>
              </a:path>
              <a:path w="26670" h="1977389">
                <a:moveTo>
                  <a:pt x="26670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70" y="1653539"/>
                </a:lnTo>
                <a:lnTo>
                  <a:pt x="26670" y="1640839"/>
                </a:lnTo>
                <a:close/>
              </a:path>
              <a:path w="26670" h="197738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977389">
                <a:moveTo>
                  <a:pt x="26670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90"/>
                </a:lnTo>
                <a:close/>
              </a:path>
              <a:path w="26670" h="197738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977389">
                <a:moveTo>
                  <a:pt x="26670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40"/>
                </a:lnTo>
                <a:close/>
              </a:path>
              <a:path w="26670" h="197738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977389">
                <a:moveTo>
                  <a:pt x="26670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90"/>
                </a:lnTo>
                <a:close/>
              </a:path>
              <a:path w="26670" h="197738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1977389">
                <a:moveTo>
                  <a:pt x="26670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70" y="1570990"/>
                </a:lnTo>
                <a:lnTo>
                  <a:pt x="26670" y="1564639"/>
                </a:lnTo>
                <a:close/>
              </a:path>
              <a:path w="26670" h="197738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1977389">
                <a:moveTo>
                  <a:pt x="26670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70" y="1551940"/>
                </a:lnTo>
                <a:lnTo>
                  <a:pt x="26670" y="1545589"/>
                </a:lnTo>
                <a:close/>
              </a:path>
              <a:path w="26670" h="1977389">
                <a:moveTo>
                  <a:pt x="26670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43050"/>
                </a:lnTo>
                <a:close/>
              </a:path>
            </a:pathLst>
          </a:custGeom>
          <a:solidFill>
            <a:srgbClr val="1F3D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174990" y="3291840"/>
            <a:ext cx="27940" cy="2067560"/>
          </a:xfrm>
          <a:custGeom>
            <a:avLst/>
            <a:gdLst/>
            <a:ahLst/>
            <a:cxnLst/>
            <a:rect l="l" t="t" r="r" b="b"/>
            <a:pathLst>
              <a:path w="27940" h="2067560">
                <a:moveTo>
                  <a:pt x="13969" y="0"/>
                </a:moveTo>
                <a:lnTo>
                  <a:pt x="0" y="0"/>
                </a:lnTo>
                <a:lnTo>
                  <a:pt x="0" y="317499"/>
                </a:lnTo>
                <a:lnTo>
                  <a:pt x="27939" y="317499"/>
                </a:lnTo>
                <a:lnTo>
                  <a:pt x="2793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7940" h="2067560">
                <a:moveTo>
                  <a:pt x="27939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7939" y="330199"/>
                </a:lnTo>
                <a:lnTo>
                  <a:pt x="27939" y="317500"/>
                </a:lnTo>
                <a:close/>
              </a:path>
              <a:path w="27940" h="2067560">
                <a:moveTo>
                  <a:pt x="27939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7939" y="349249"/>
                </a:lnTo>
                <a:lnTo>
                  <a:pt x="27939" y="330199"/>
                </a:lnTo>
                <a:close/>
              </a:path>
              <a:path w="27940" h="2067560">
                <a:moveTo>
                  <a:pt x="27939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39" y="361949"/>
                </a:lnTo>
                <a:lnTo>
                  <a:pt x="27939" y="349250"/>
                </a:lnTo>
                <a:close/>
              </a:path>
              <a:path w="27940" h="2067560">
                <a:moveTo>
                  <a:pt x="27939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7939" y="374649"/>
                </a:lnTo>
                <a:lnTo>
                  <a:pt x="27939" y="361950"/>
                </a:lnTo>
                <a:close/>
              </a:path>
              <a:path w="27940" h="2067560">
                <a:moveTo>
                  <a:pt x="27939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7939" y="406399"/>
                </a:lnTo>
                <a:lnTo>
                  <a:pt x="27939" y="374649"/>
                </a:lnTo>
                <a:close/>
              </a:path>
              <a:path w="27940" h="2067560">
                <a:moveTo>
                  <a:pt x="27939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7939" y="412749"/>
                </a:lnTo>
                <a:lnTo>
                  <a:pt x="27939" y="406400"/>
                </a:lnTo>
                <a:close/>
              </a:path>
              <a:path w="27940" h="2067560">
                <a:moveTo>
                  <a:pt x="27939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7939" y="425449"/>
                </a:lnTo>
                <a:lnTo>
                  <a:pt x="27939" y="412749"/>
                </a:lnTo>
                <a:close/>
              </a:path>
              <a:path w="27940" h="2067560">
                <a:moveTo>
                  <a:pt x="27939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425449"/>
                </a:lnTo>
                <a:close/>
              </a:path>
              <a:path w="27940" h="2067560">
                <a:moveTo>
                  <a:pt x="27939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799"/>
                </a:lnTo>
                <a:close/>
              </a:path>
              <a:path w="27940" h="2067560">
                <a:moveTo>
                  <a:pt x="27939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7939" y="469899"/>
                </a:lnTo>
                <a:lnTo>
                  <a:pt x="27939" y="444500"/>
                </a:lnTo>
                <a:close/>
              </a:path>
              <a:path w="27940" h="2067560">
                <a:moveTo>
                  <a:pt x="27939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469899"/>
                </a:lnTo>
                <a:close/>
              </a:path>
              <a:path w="27940" h="2067560">
                <a:moveTo>
                  <a:pt x="27939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7939" y="577849"/>
                </a:lnTo>
                <a:lnTo>
                  <a:pt x="27939" y="539749"/>
                </a:lnTo>
                <a:close/>
              </a:path>
              <a:path w="27940" h="2067560">
                <a:moveTo>
                  <a:pt x="27939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7939" y="582929"/>
                </a:lnTo>
                <a:lnTo>
                  <a:pt x="27939" y="577850"/>
                </a:lnTo>
                <a:close/>
              </a:path>
              <a:path w="27940" h="2067560">
                <a:moveTo>
                  <a:pt x="27939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39" y="589279"/>
                </a:lnTo>
                <a:lnTo>
                  <a:pt x="27939" y="582929"/>
                </a:lnTo>
                <a:close/>
              </a:path>
              <a:path w="27940" h="2067560">
                <a:moveTo>
                  <a:pt x="27939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7939" y="595629"/>
                </a:lnTo>
                <a:lnTo>
                  <a:pt x="27939" y="589279"/>
                </a:lnTo>
                <a:close/>
              </a:path>
              <a:path w="27940" h="2067560">
                <a:moveTo>
                  <a:pt x="27939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7939" y="622299"/>
                </a:lnTo>
                <a:lnTo>
                  <a:pt x="27939" y="595630"/>
                </a:lnTo>
                <a:close/>
              </a:path>
              <a:path w="27940" h="2067560">
                <a:moveTo>
                  <a:pt x="27939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7939" y="640079"/>
                </a:lnTo>
                <a:lnTo>
                  <a:pt x="27939" y="622300"/>
                </a:lnTo>
                <a:close/>
              </a:path>
              <a:path w="27940" h="2067560">
                <a:moveTo>
                  <a:pt x="2793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39" y="647699"/>
                </a:lnTo>
                <a:lnTo>
                  <a:pt x="27939" y="640079"/>
                </a:lnTo>
                <a:close/>
              </a:path>
              <a:path w="27940" h="2067560">
                <a:moveTo>
                  <a:pt x="27939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47700"/>
                </a:lnTo>
                <a:close/>
              </a:path>
              <a:path w="27940" h="2067560">
                <a:moveTo>
                  <a:pt x="27939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7939" y="666749"/>
                </a:lnTo>
                <a:lnTo>
                  <a:pt x="27939" y="660400"/>
                </a:lnTo>
                <a:close/>
              </a:path>
              <a:path w="27940" h="2067560">
                <a:moveTo>
                  <a:pt x="27939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666750"/>
                </a:lnTo>
                <a:close/>
              </a:path>
              <a:path w="27940" h="2067560">
                <a:moveTo>
                  <a:pt x="27939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7939" y="717549"/>
                </a:lnTo>
                <a:lnTo>
                  <a:pt x="27939" y="709930"/>
                </a:lnTo>
                <a:close/>
              </a:path>
              <a:path w="27940" h="2067560">
                <a:moveTo>
                  <a:pt x="27939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7549"/>
                </a:lnTo>
                <a:close/>
              </a:path>
              <a:path w="27940" h="2067560">
                <a:moveTo>
                  <a:pt x="27939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23899"/>
                </a:lnTo>
                <a:close/>
              </a:path>
              <a:path w="27940" h="2067560">
                <a:moveTo>
                  <a:pt x="27939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7939" y="767079"/>
                </a:lnTo>
                <a:lnTo>
                  <a:pt x="27939" y="760729"/>
                </a:lnTo>
                <a:close/>
              </a:path>
              <a:path w="27940" h="2067560">
                <a:moveTo>
                  <a:pt x="27939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7939" y="798829"/>
                </a:lnTo>
                <a:lnTo>
                  <a:pt x="27939" y="767079"/>
                </a:lnTo>
                <a:close/>
              </a:path>
              <a:path w="27940" h="2067560">
                <a:moveTo>
                  <a:pt x="27939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39" y="805179"/>
                </a:lnTo>
                <a:lnTo>
                  <a:pt x="27939" y="798829"/>
                </a:lnTo>
                <a:close/>
              </a:path>
              <a:path w="27940" h="2067560">
                <a:moveTo>
                  <a:pt x="27939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79"/>
                </a:lnTo>
                <a:close/>
              </a:path>
              <a:path w="27940" h="2067560">
                <a:moveTo>
                  <a:pt x="27939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7939" y="850899"/>
                </a:lnTo>
                <a:lnTo>
                  <a:pt x="27939" y="812799"/>
                </a:lnTo>
                <a:close/>
              </a:path>
              <a:path w="27940" h="2067560">
                <a:moveTo>
                  <a:pt x="27939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7939" y="855979"/>
                </a:lnTo>
                <a:lnTo>
                  <a:pt x="27939" y="850899"/>
                </a:lnTo>
                <a:close/>
              </a:path>
              <a:path w="27940" h="2067560">
                <a:moveTo>
                  <a:pt x="27939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55980"/>
                </a:lnTo>
                <a:close/>
              </a:path>
              <a:path w="27940" h="2067560">
                <a:moveTo>
                  <a:pt x="27939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7939" y="951229"/>
                </a:lnTo>
                <a:lnTo>
                  <a:pt x="27939" y="881379"/>
                </a:lnTo>
                <a:close/>
              </a:path>
              <a:path w="27940" h="2067560">
                <a:moveTo>
                  <a:pt x="2793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7939" y="957579"/>
                </a:lnTo>
                <a:lnTo>
                  <a:pt x="27939" y="951230"/>
                </a:lnTo>
                <a:close/>
              </a:path>
              <a:path w="27940" h="2067560">
                <a:moveTo>
                  <a:pt x="27939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57579"/>
                </a:lnTo>
                <a:close/>
              </a:path>
              <a:path w="27940" h="2067560">
                <a:moveTo>
                  <a:pt x="27939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7939" y="976629"/>
                </a:lnTo>
                <a:lnTo>
                  <a:pt x="27939" y="965199"/>
                </a:lnTo>
                <a:close/>
              </a:path>
              <a:path w="27940" h="2067560">
                <a:moveTo>
                  <a:pt x="27939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7939" y="1003299"/>
                </a:lnTo>
                <a:lnTo>
                  <a:pt x="27939" y="976630"/>
                </a:lnTo>
                <a:close/>
              </a:path>
              <a:path w="27940" h="2067560">
                <a:moveTo>
                  <a:pt x="27939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03299"/>
                </a:lnTo>
                <a:close/>
              </a:path>
              <a:path w="27940" h="2067560">
                <a:moveTo>
                  <a:pt x="27939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7939" y="1225549"/>
                </a:lnTo>
                <a:lnTo>
                  <a:pt x="27939" y="1079500"/>
                </a:lnTo>
                <a:close/>
              </a:path>
              <a:path w="27940" h="2067560">
                <a:moveTo>
                  <a:pt x="27939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7939" y="1249679"/>
                </a:lnTo>
                <a:lnTo>
                  <a:pt x="27939" y="1225550"/>
                </a:lnTo>
                <a:close/>
              </a:path>
              <a:path w="27940" h="2067560">
                <a:moveTo>
                  <a:pt x="27939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7939" y="1301749"/>
                </a:lnTo>
                <a:lnTo>
                  <a:pt x="27939" y="1249680"/>
                </a:lnTo>
                <a:close/>
              </a:path>
              <a:path w="27940" h="2067560">
                <a:moveTo>
                  <a:pt x="27939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7939" y="1319529"/>
                </a:lnTo>
                <a:lnTo>
                  <a:pt x="27939" y="1301749"/>
                </a:lnTo>
                <a:close/>
              </a:path>
              <a:path w="27940" h="2067560">
                <a:moveTo>
                  <a:pt x="27939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7939" y="1332229"/>
                </a:lnTo>
                <a:lnTo>
                  <a:pt x="27939" y="1319530"/>
                </a:lnTo>
                <a:close/>
              </a:path>
              <a:path w="27940" h="2067560">
                <a:moveTo>
                  <a:pt x="27939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7939" y="1358899"/>
                </a:lnTo>
                <a:lnTo>
                  <a:pt x="27939" y="1332230"/>
                </a:lnTo>
                <a:close/>
              </a:path>
              <a:path w="27940" h="2067560">
                <a:moveTo>
                  <a:pt x="27939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7939" y="1389379"/>
                </a:lnTo>
                <a:lnTo>
                  <a:pt x="27939" y="1358900"/>
                </a:lnTo>
                <a:close/>
              </a:path>
              <a:path w="27940" h="2067560">
                <a:moveTo>
                  <a:pt x="27939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7939" y="1395729"/>
                </a:lnTo>
                <a:lnTo>
                  <a:pt x="27939" y="1389379"/>
                </a:lnTo>
                <a:close/>
              </a:path>
              <a:path w="27940" h="2067560">
                <a:moveTo>
                  <a:pt x="27939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7939" y="1402079"/>
                </a:lnTo>
                <a:lnTo>
                  <a:pt x="27939" y="1395729"/>
                </a:lnTo>
                <a:close/>
              </a:path>
              <a:path w="27940" h="2067560">
                <a:moveTo>
                  <a:pt x="27939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7939" y="1435099"/>
                </a:lnTo>
                <a:lnTo>
                  <a:pt x="27939" y="1402079"/>
                </a:lnTo>
                <a:close/>
              </a:path>
              <a:path w="27940" h="2067560">
                <a:moveTo>
                  <a:pt x="27939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7939" y="1459229"/>
                </a:lnTo>
                <a:lnTo>
                  <a:pt x="27939" y="1435099"/>
                </a:lnTo>
                <a:close/>
              </a:path>
              <a:path w="27940" h="2067560">
                <a:moveTo>
                  <a:pt x="27939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7939" y="1511299"/>
                </a:lnTo>
                <a:lnTo>
                  <a:pt x="27939" y="1459230"/>
                </a:lnTo>
                <a:close/>
              </a:path>
              <a:path w="27940" h="2067560">
                <a:moveTo>
                  <a:pt x="27939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7939" y="1529079"/>
                </a:lnTo>
                <a:lnTo>
                  <a:pt x="27939" y="1511300"/>
                </a:lnTo>
                <a:close/>
              </a:path>
              <a:path w="27940" h="2067560">
                <a:moveTo>
                  <a:pt x="27939" y="1832609"/>
                </a:moveTo>
                <a:lnTo>
                  <a:pt x="0" y="1832609"/>
                </a:lnTo>
                <a:lnTo>
                  <a:pt x="0" y="1968499"/>
                </a:lnTo>
                <a:lnTo>
                  <a:pt x="1269" y="1968499"/>
                </a:lnTo>
                <a:lnTo>
                  <a:pt x="1269" y="1973579"/>
                </a:lnTo>
                <a:lnTo>
                  <a:pt x="2539" y="1973579"/>
                </a:lnTo>
                <a:lnTo>
                  <a:pt x="2539" y="1978659"/>
                </a:lnTo>
                <a:lnTo>
                  <a:pt x="3809" y="1978659"/>
                </a:lnTo>
                <a:lnTo>
                  <a:pt x="3809" y="1983739"/>
                </a:lnTo>
                <a:lnTo>
                  <a:pt x="5079" y="1983739"/>
                </a:lnTo>
                <a:lnTo>
                  <a:pt x="5079" y="1987549"/>
                </a:lnTo>
                <a:lnTo>
                  <a:pt x="6350" y="1987549"/>
                </a:lnTo>
                <a:lnTo>
                  <a:pt x="6350" y="1992629"/>
                </a:lnTo>
                <a:lnTo>
                  <a:pt x="7619" y="1992629"/>
                </a:lnTo>
                <a:lnTo>
                  <a:pt x="7619" y="1997709"/>
                </a:lnTo>
                <a:lnTo>
                  <a:pt x="8889" y="1997709"/>
                </a:lnTo>
                <a:lnTo>
                  <a:pt x="8889" y="2001519"/>
                </a:lnTo>
                <a:lnTo>
                  <a:pt x="10159" y="2001519"/>
                </a:lnTo>
                <a:lnTo>
                  <a:pt x="10159" y="2006599"/>
                </a:lnTo>
                <a:lnTo>
                  <a:pt x="11429" y="2006599"/>
                </a:lnTo>
                <a:lnTo>
                  <a:pt x="11429" y="2011679"/>
                </a:lnTo>
                <a:lnTo>
                  <a:pt x="27939" y="2011679"/>
                </a:lnTo>
                <a:lnTo>
                  <a:pt x="27939" y="1832609"/>
                </a:lnTo>
                <a:close/>
              </a:path>
              <a:path w="27940" h="2067560">
                <a:moveTo>
                  <a:pt x="27939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39" y="1831339"/>
                </a:lnTo>
                <a:lnTo>
                  <a:pt x="27939" y="1824989"/>
                </a:lnTo>
                <a:close/>
              </a:path>
              <a:path w="27940" h="2067560">
                <a:moveTo>
                  <a:pt x="27939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7939" y="1823719"/>
                </a:lnTo>
                <a:lnTo>
                  <a:pt x="27939" y="1813559"/>
                </a:lnTo>
                <a:close/>
              </a:path>
              <a:path w="27940" h="2067560">
                <a:moveTo>
                  <a:pt x="27939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39" y="1812289"/>
                </a:lnTo>
                <a:lnTo>
                  <a:pt x="27939" y="1805939"/>
                </a:lnTo>
                <a:close/>
              </a:path>
              <a:path w="27940" h="2067560">
                <a:moveTo>
                  <a:pt x="27939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7939" y="1804670"/>
                </a:lnTo>
                <a:lnTo>
                  <a:pt x="27939" y="1794509"/>
                </a:lnTo>
                <a:close/>
              </a:path>
              <a:path w="27940" h="2067560">
                <a:moveTo>
                  <a:pt x="27939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39" y="1793239"/>
                </a:lnTo>
                <a:lnTo>
                  <a:pt x="27939" y="1786889"/>
                </a:lnTo>
                <a:close/>
              </a:path>
              <a:path w="27940" h="2067560">
                <a:moveTo>
                  <a:pt x="27939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7939" y="1785619"/>
                </a:lnTo>
                <a:lnTo>
                  <a:pt x="27939" y="1775460"/>
                </a:lnTo>
                <a:close/>
              </a:path>
              <a:path w="27940" h="2067560">
                <a:moveTo>
                  <a:pt x="27939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7939" y="1774189"/>
                </a:lnTo>
                <a:lnTo>
                  <a:pt x="27939" y="1767839"/>
                </a:lnTo>
                <a:close/>
              </a:path>
              <a:path w="27940" h="2067560">
                <a:moveTo>
                  <a:pt x="27939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7939" y="1766569"/>
                </a:lnTo>
                <a:lnTo>
                  <a:pt x="27939" y="1756409"/>
                </a:lnTo>
                <a:close/>
              </a:path>
              <a:path w="27940" h="2067560">
                <a:moveTo>
                  <a:pt x="27939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7939" y="1755139"/>
                </a:lnTo>
                <a:lnTo>
                  <a:pt x="27939" y="1748789"/>
                </a:lnTo>
                <a:close/>
              </a:path>
              <a:path w="27940" h="2067560">
                <a:moveTo>
                  <a:pt x="27939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7939" y="1747519"/>
                </a:lnTo>
                <a:lnTo>
                  <a:pt x="27939" y="1737359"/>
                </a:lnTo>
                <a:close/>
              </a:path>
              <a:path w="27940" h="2067560">
                <a:moveTo>
                  <a:pt x="27939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39" y="1736089"/>
                </a:lnTo>
                <a:lnTo>
                  <a:pt x="27939" y="1729739"/>
                </a:lnTo>
                <a:close/>
              </a:path>
              <a:path w="27940" h="2067560">
                <a:moveTo>
                  <a:pt x="27939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7939" y="1728469"/>
                </a:lnTo>
                <a:lnTo>
                  <a:pt x="27939" y="1718309"/>
                </a:lnTo>
                <a:close/>
              </a:path>
              <a:path w="27940" h="2067560">
                <a:moveTo>
                  <a:pt x="27939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39" y="1717039"/>
                </a:lnTo>
                <a:lnTo>
                  <a:pt x="27939" y="1710689"/>
                </a:lnTo>
                <a:close/>
              </a:path>
              <a:path w="27940" h="2067560">
                <a:moveTo>
                  <a:pt x="27939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7939" y="1709419"/>
                </a:lnTo>
                <a:lnTo>
                  <a:pt x="27939" y="1699259"/>
                </a:lnTo>
                <a:close/>
              </a:path>
              <a:path w="27940" h="2067560">
                <a:moveTo>
                  <a:pt x="27939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7939" y="1697989"/>
                </a:lnTo>
                <a:lnTo>
                  <a:pt x="27939" y="1691639"/>
                </a:lnTo>
                <a:close/>
              </a:path>
              <a:path w="27940" h="2067560">
                <a:moveTo>
                  <a:pt x="27939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7939" y="1690369"/>
                </a:lnTo>
                <a:lnTo>
                  <a:pt x="27939" y="1680210"/>
                </a:lnTo>
                <a:close/>
              </a:path>
              <a:path w="27940" h="2067560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2067560">
                <a:moveTo>
                  <a:pt x="27939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7939" y="1671319"/>
                </a:lnTo>
                <a:lnTo>
                  <a:pt x="27939" y="1661159"/>
                </a:lnTo>
                <a:close/>
              </a:path>
              <a:path w="27940" h="2067560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2067560">
                <a:moveTo>
                  <a:pt x="27939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7939" y="1652269"/>
                </a:lnTo>
                <a:lnTo>
                  <a:pt x="27939" y="1642109"/>
                </a:lnTo>
                <a:close/>
              </a:path>
              <a:path w="27940" h="2067560">
                <a:moveTo>
                  <a:pt x="27939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28139"/>
                </a:lnTo>
                <a:close/>
              </a:path>
              <a:path w="27940" h="2067560">
                <a:moveTo>
                  <a:pt x="27939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7939" y="1626869"/>
                </a:lnTo>
                <a:lnTo>
                  <a:pt x="27939" y="1616709"/>
                </a:lnTo>
                <a:close/>
              </a:path>
              <a:path w="27940" h="2067560">
                <a:moveTo>
                  <a:pt x="27939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39" y="1615439"/>
                </a:lnTo>
                <a:lnTo>
                  <a:pt x="27939" y="1609089"/>
                </a:lnTo>
                <a:close/>
              </a:path>
              <a:path w="27940" h="2067560">
                <a:moveTo>
                  <a:pt x="27939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39" y="1607819"/>
                </a:lnTo>
                <a:lnTo>
                  <a:pt x="27939" y="1597660"/>
                </a:lnTo>
                <a:close/>
              </a:path>
              <a:path w="27940" h="2067560">
                <a:moveTo>
                  <a:pt x="27939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39" y="1596389"/>
                </a:lnTo>
                <a:lnTo>
                  <a:pt x="27939" y="1590039"/>
                </a:lnTo>
                <a:close/>
              </a:path>
              <a:path w="27940" h="2067560">
                <a:moveTo>
                  <a:pt x="27939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7939" y="1588770"/>
                </a:lnTo>
                <a:lnTo>
                  <a:pt x="27939" y="1578609"/>
                </a:lnTo>
                <a:close/>
              </a:path>
              <a:path w="27940" h="2067560">
                <a:moveTo>
                  <a:pt x="27939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39" y="1577339"/>
                </a:lnTo>
                <a:lnTo>
                  <a:pt x="27939" y="1570989"/>
                </a:lnTo>
                <a:close/>
              </a:path>
              <a:path w="27940" h="2067560">
                <a:moveTo>
                  <a:pt x="27939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7939" y="1569720"/>
                </a:lnTo>
                <a:lnTo>
                  <a:pt x="27939" y="1559559"/>
                </a:lnTo>
                <a:close/>
              </a:path>
              <a:path w="27940" h="2067560">
                <a:moveTo>
                  <a:pt x="27939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39" y="1558289"/>
                </a:lnTo>
                <a:lnTo>
                  <a:pt x="27939" y="1551939"/>
                </a:lnTo>
                <a:close/>
              </a:path>
              <a:path w="27940" h="2067560">
                <a:moveTo>
                  <a:pt x="27939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39" y="1550669"/>
                </a:lnTo>
                <a:lnTo>
                  <a:pt x="27939" y="1540509"/>
                </a:lnTo>
                <a:close/>
              </a:path>
              <a:path w="27940" h="2067560">
                <a:moveTo>
                  <a:pt x="27939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39" y="1539239"/>
                </a:lnTo>
                <a:lnTo>
                  <a:pt x="27939" y="1532889"/>
                </a:lnTo>
                <a:close/>
              </a:path>
              <a:path w="27940" h="2067560">
                <a:moveTo>
                  <a:pt x="27939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7939" y="1531619"/>
                </a:lnTo>
                <a:lnTo>
                  <a:pt x="27939" y="1530349"/>
                </a:lnTo>
                <a:close/>
              </a:path>
              <a:path w="27940" h="2067560">
                <a:moveTo>
                  <a:pt x="27939" y="2011679"/>
                </a:moveTo>
                <a:lnTo>
                  <a:pt x="12700" y="2011679"/>
                </a:lnTo>
                <a:lnTo>
                  <a:pt x="12700" y="2015489"/>
                </a:lnTo>
                <a:lnTo>
                  <a:pt x="13969" y="2015489"/>
                </a:lnTo>
                <a:lnTo>
                  <a:pt x="13969" y="2020569"/>
                </a:lnTo>
                <a:lnTo>
                  <a:pt x="15239" y="2020569"/>
                </a:lnTo>
                <a:lnTo>
                  <a:pt x="15239" y="2025649"/>
                </a:lnTo>
                <a:lnTo>
                  <a:pt x="16509" y="2025649"/>
                </a:lnTo>
                <a:lnTo>
                  <a:pt x="16509" y="2029459"/>
                </a:lnTo>
                <a:lnTo>
                  <a:pt x="17779" y="2029459"/>
                </a:lnTo>
                <a:lnTo>
                  <a:pt x="17779" y="2034539"/>
                </a:lnTo>
                <a:lnTo>
                  <a:pt x="19050" y="2034539"/>
                </a:lnTo>
                <a:lnTo>
                  <a:pt x="19050" y="2039619"/>
                </a:lnTo>
                <a:lnTo>
                  <a:pt x="20319" y="2039619"/>
                </a:lnTo>
                <a:lnTo>
                  <a:pt x="20319" y="2043429"/>
                </a:lnTo>
                <a:lnTo>
                  <a:pt x="21589" y="2043429"/>
                </a:lnTo>
                <a:lnTo>
                  <a:pt x="21589" y="2048509"/>
                </a:lnTo>
                <a:lnTo>
                  <a:pt x="22859" y="2048509"/>
                </a:lnTo>
                <a:lnTo>
                  <a:pt x="22859" y="2053589"/>
                </a:lnTo>
                <a:lnTo>
                  <a:pt x="24129" y="2053589"/>
                </a:lnTo>
                <a:lnTo>
                  <a:pt x="24129" y="2057399"/>
                </a:lnTo>
                <a:lnTo>
                  <a:pt x="25400" y="2057399"/>
                </a:lnTo>
                <a:lnTo>
                  <a:pt x="25400" y="2062479"/>
                </a:lnTo>
                <a:lnTo>
                  <a:pt x="26669" y="2062479"/>
                </a:lnTo>
                <a:lnTo>
                  <a:pt x="26669" y="2067559"/>
                </a:lnTo>
                <a:lnTo>
                  <a:pt x="27939" y="2067559"/>
                </a:lnTo>
                <a:lnTo>
                  <a:pt x="27939" y="2011679"/>
                </a:lnTo>
                <a:close/>
              </a:path>
            </a:pathLst>
          </a:custGeom>
          <a:solidFill>
            <a:srgbClr val="1F3D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202930" y="3304540"/>
            <a:ext cx="27940" cy="2157730"/>
          </a:xfrm>
          <a:custGeom>
            <a:avLst/>
            <a:gdLst/>
            <a:ahLst/>
            <a:cxnLst/>
            <a:rect l="l" t="t" r="r" b="b"/>
            <a:pathLst>
              <a:path w="27940" h="2157729">
                <a:moveTo>
                  <a:pt x="6350" y="0"/>
                </a:moveTo>
                <a:lnTo>
                  <a:pt x="0" y="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12699"/>
                </a:lnTo>
                <a:lnTo>
                  <a:pt x="6350" y="12699"/>
                </a:lnTo>
                <a:lnTo>
                  <a:pt x="6350" y="0"/>
                </a:lnTo>
                <a:close/>
              </a:path>
              <a:path w="27940" h="2157729">
                <a:moveTo>
                  <a:pt x="2794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7940" y="317499"/>
                </a:lnTo>
                <a:lnTo>
                  <a:pt x="27940" y="304800"/>
                </a:lnTo>
                <a:close/>
              </a:path>
              <a:path w="27940" h="2157729">
                <a:moveTo>
                  <a:pt x="27940" y="317499"/>
                </a:moveTo>
                <a:lnTo>
                  <a:pt x="0" y="317499"/>
                </a:lnTo>
                <a:lnTo>
                  <a:pt x="0" y="336549"/>
                </a:lnTo>
                <a:lnTo>
                  <a:pt x="27940" y="336549"/>
                </a:lnTo>
                <a:lnTo>
                  <a:pt x="27940" y="317499"/>
                </a:lnTo>
                <a:close/>
              </a:path>
              <a:path w="27940" h="2157729">
                <a:moveTo>
                  <a:pt x="27940" y="336550"/>
                </a:moveTo>
                <a:lnTo>
                  <a:pt x="0" y="33655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36550"/>
                </a:lnTo>
                <a:close/>
              </a:path>
              <a:path w="27940" h="2157729">
                <a:moveTo>
                  <a:pt x="2794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349250"/>
                </a:lnTo>
                <a:close/>
              </a:path>
              <a:path w="27940" h="2157729">
                <a:moveTo>
                  <a:pt x="27940" y="361949"/>
                </a:moveTo>
                <a:lnTo>
                  <a:pt x="0" y="361949"/>
                </a:lnTo>
                <a:lnTo>
                  <a:pt x="0" y="393699"/>
                </a:lnTo>
                <a:lnTo>
                  <a:pt x="27940" y="393699"/>
                </a:lnTo>
                <a:lnTo>
                  <a:pt x="27940" y="361949"/>
                </a:lnTo>
                <a:close/>
              </a:path>
              <a:path w="27940" h="2157729">
                <a:moveTo>
                  <a:pt x="27940" y="393700"/>
                </a:moveTo>
                <a:lnTo>
                  <a:pt x="0" y="39370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3700"/>
                </a:lnTo>
                <a:close/>
              </a:path>
              <a:path w="27940" h="2157729">
                <a:moveTo>
                  <a:pt x="27940" y="400049"/>
                </a:moveTo>
                <a:lnTo>
                  <a:pt x="0" y="400049"/>
                </a:lnTo>
                <a:lnTo>
                  <a:pt x="0" y="412749"/>
                </a:lnTo>
                <a:lnTo>
                  <a:pt x="27940" y="412749"/>
                </a:lnTo>
                <a:lnTo>
                  <a:pt x="27940" y="400049"/>
                </a:lnTo>
                <a:close/>
              </a:path>
              <a:path w="27940" h="2157729">
                <a:moveTo>
                  <a:pt x="27940" y="412749"/>
                </a:moveTo>
                <a:lnTo>
                  <a:pt x="0" y="412749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2749"/>
                </a:lnTo>
                <a:close/>
              </a:path>
              <a:path w="27940" h="2157729">
                <a:moveTo>
                  <a:pt x="27940" y="419099"/>
                </a:moveTo>
                <a:lnTo>
                  <a:pt x="0" y="419099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419099"/>
                </a:lnTo>
                <a:close/>
              </a:path>
              <a:path w="27940" h="2157729">
                <a:moveTo>
                  <a:pt x="27940" y="431800"/>
                </a:moveTo>
                <a:lnTo>
                  <a:pt x="0" y="43180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31800"/>
                </a:lnTo>
                <a:close/>
              </a:path>
              <a:path w="27940" h="2157729">
                <a:moveTo>
                  <a:pt x="27940" y="457199"/>
                </a:moveTo>
                <a:lnTo>
                  <a:pt x="0" y="457199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457199"/>
                </a:lnTo>
                <a:close/>
              </a:path>
              <a:path w="27940" h="2157729">
                <a:moveTo>
                  <a:pt x="27940" y="527049"/>
                </a:moveTo>
                <a:lnTo>
                  <a:pt x="0" y="52704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27049"/>
                </a:lnTo>
                <a:close/>
              </a:path>
              <a:path w="27940" h="2157729">
                <a:moveTo>
                  <a:pt x="27940" y="565150"/>
                </a:moveTo>
                <a:lnTo>
                  <a:pt x="0" y="56515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5150"/>
                </a:lnTo>
                <a:close/>
              </a:path>
              <a:path w="27940" h="2157729">
                <a:moveTo>
                  <a:pt x="27940" y="570229"/>
                </a:moveTo>
                <a:lnTo>
                  <a:pt x="0" y="570229"/>
                </a:lnTo>
                <a:lnTo>
                  <a:pt x="0" y="576579"/>
                </a:lnTo>
                <a:lnTo>
                  <a:pt x="27940" y="576579"/>
                </a:lnTo>
                <a:lnTo>
                  <a:pt x="27940" y="570229"/>
                </a:lnTo>
                <a:close/>
              </a:path>
              <a:path w="27940" h="2157729">
                <a:moveTo>
                  <a:pt x="27940" y="576579"/>
                </a:moveTo>
                <a:lnTo>
                  <a:pt x="0" y="57657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76579"/>
                </a:lnTo>
                <a:close/>
              </a:path>
              <a:path w="27940" h="2157729">
                <a:moveTo>
                  <a:pt x="27940" y="582930"/>
                </a:moveTo>
                <a:lnTo>
                  <a:pt x="0" y="58293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582930"/>
                </a:lnTo>
                <a:close/>
              </a:path>
              <a:path w="27940" h="2157729">
                <a:moveTo>
                  <a:pt x="27940" y="609600"/>
                </a:moveTo>
                <a:lnTo>
                  <a:pt x="0" y="609600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09600"/>
                </a:lnTo>
                <a:close/>
              </a:path>
              <a:path w="27940" h="215772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2157729">
                <a:moveTo>
                  <a:pt x="27940" y="635000"/>
                </a:moveTo>
                <a:lnTo>
                  <a:pt x="0" y="635000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35000"/>
                </a:lnTo>
                <a:close/>
              </a:path>
              <a:path w="27940" h="2157729">
                <a:moveTo>
                  <a:pt x="27940" y="647700"/>
                </a:moveTo>
                <a:lnTo>
                  <a:pt x="0" y="64770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7700"/>
                </a:lnTo>
                <a:close/>
              </a:path>
              <a:path w="27940" h="2157729">
                <a:moveTo>
                  <a:pt x="27940" y="654050"/>
                </a:moveTo>
                <a:lnTo>
                  <a:pt x="0" y="6540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54050"/>
                </a:lnTo>
                <a:close/>
              </a:path>
              <a:path w="27940" h="2157729">
                <a:moveTo>
                  <a:pt x="27940" y="697230"/>
                </a:moveTo>
                <a:lnTo>
                  <a:pt x="0" y="69723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7230"/>
                </a:lnTo>
                <a:close/>
              </a:path>
              <a:path w="27940" h="2157729">
                <a:moveTo>
                  <a:pt x="27940" y="704849"/>
                </a:moveTo>
                <a:lnTo>
                  <a:pt x="0" y="704849"/>
                </a:lnTo>
                <a:lnTo>
                  <a:pt x="0" y="711199"/>
                </a:lnTo>
                <a:lnTo>
                  <a:pt x="27940" y="711199"/>
                </a:lnTo>
                <a:lnTo>
                  <a:pt x="27940" y="704849"/>
                </a:lnTo>
                <a:close/>
              </a:path>
              <a:path w="27940" h="2157729">
                <a:moveTo>
                  <a:pt x="27940" y="711199"/>
                </a:moveTo>
                <a:lnTo>
                  <a:pt x="0" y="711199"/>
                </a:lnTo>
                <a:lnTo>
                  <a:pt x="0" y="748029"/>
                </a:lnTo>
                <a:lnTo>
                  <a:pt x="27940" y="748029"/>
                </a:lnTo>
                <a:lnTo>
                  <a:pt x="27940" y="711199"/>
                </a:lnTo>
                <a:close/>
              </a:path>
              <a:path w="27940" h="2157729">
                <a:moveTo>
                  <a:pt x="27940" y="748029"/>
                </a:moveTo>
                <a:lnTo>
                  <a:pt x="0" y="748029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48029"/>
                </a:lnTo>
                <a:close/>
              </a:path>
              <a:path w="27940" h="2157729">
                <a:moveTo>
                  <a:pt x="27940" y="754379"/>
                </a:moveTo>
                <a:lnTo>
                  <a:pt x="0" y="754379"/>
                </a:lnTo>
                <a:lnTo>
                  <a:pt x="0" y="786129"/>
                </a:lnTo>
                <a:lnTo>
                  <a:pt x="27940" y="786129"/>
                </a:lnTo>
                <a:lnTo>
                  <a:pt x="27940" y="754379"/>
                </a:lnTo>
                <a:close/>
              </a:path>
              <a:path w="27940" h="2157729">
                <a:moveTo>
                  <a:pt x="27940" y="786129"/>
                </a:moveTo>
                <a:lnTo>
                  <a:pt x="0" y="786129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29"/>
                </a:lnTo>
                <a:close/>
              </a:path>
              <a:path w="27940" h="2157729">
                <a:moveTo>
                  <a:pt x="27940" y="792479"/>
                </a:moveTo>
                <a:lnTo>
                  <a:pt x="0" y="792479"/>
                </a:lnTo>
                <a:lnTo>
                  <a:pt x="0" y="800099"/>
                </a:lnTo>
                <a:lnTo>
                  <a:pt x="27940" y="800099"/>
                </a:lnTo>
                <a:lnTo>
                  <a:pt x="27940" y="792479"/>
                </a:lnTo>
                <a:close/>
              </a:path>
              <a:path w="27940" h="2157729">
                <a:moveTo>
                  <a:pt x="27940" y="800099"/>
                </a:moveTo>
                <a:lnTo>
                  <a:pt x="0" y="80009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00099"/>
                </a:lnTo>
                <a:close/>
              </a:path>
              <a:path w="27940" h="2157729">
                <a:moveTo>
                  <a:pt x="27940" y="838199"/>
                </a:moveTo>
                <a:lnTo>
                  <a:pt x="0" y="838199"/>
                </a:lnTo>
                <a:lnTo>
                  <a:pt x="0" y="843279"/>
                </a:lnTo>
                <a:lnTo>
                  <a:pt x="27940" y="843279"/>
                </a:lnTo>
                <a:lnTo>
                  <a:pt x="27940" y="838199"/>
                </a:lnTo>
                <a:close/>
              </a:path>
              <a:path w="27940" h="2157729">
                <a:moveTo>
                  <a:pt x="27940" y="843280"/>
                </a:moveTo>
                <a:lnTo>
                  <a:pt x="0" y="843280"/>
                </a:lnTo>
                <a:lnTo>
                  <a:pt x="0" y="868679"/>
                </a:lnTo>
                <a:lnTo>
                  <a:pt x="27940" y="868679"/>
                </a:lnTo>
                <a:lnTo>
                  <a:pt x="27940" y="843280"/>
                </a:lnTo>
                <a:close/>
              </a:path>
              <a:path w="27940" h="2157729">
                <a:moveTo>
                  <a:pt x="27940" y="868679"/>
                </a:moveTo>
                <a:lnTo>
                  <a:pt x="0" y="868679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868679"/>
                </a:lnTo>
                <a:close/>
              </a:path>
              <a:path w="27940" h="2157729">
                <a:moveTo>
                  <a:pt x="2794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7940" y="944879"/>
                </a:lnTo>
                <a:lnTo>
                  <a:pt x="27940" y="938530"/>
                </a:lnTo>
                <a:close/>
              </a:path>
              <a:path w="27940" h="2157729">
                <a:moveTo>
                  <a:pt x="27940" y="944879"/>
                </a:moveTo>
                <a:lnTo>
                  <a:pt x="0" y="944879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79"/>
                </a:lnTo>
                <a:close/>
              </a:path>
              <a:path w="27940" h="2157729">
                <a:moveTo>
                  <a:pt x="27940" y="952499"/>
                </a:moveTo>
                <a:lnTo>
                  <a:pt x="0" y="952499"/>
                </a:lnTo>
                <a:lnTo>
                  <a:pt x="0" y="963929"/>
                </a:lnTo>
                <a:lnTo>
                  <a:pt x="27940" y="963929"/>
                </a:lnTo>
                <a:lnTo>
                  <a:pt x="27940" y="952499"/>
                </a:lnTo>
                <a:close/>
              </a:path>
              <a:path w="27940" h="2157729">
                <a:moveTo>
                  <a:pt x="27940" y="963930"/>
                </a:moveTo>
                <a:lnTo>
                  <a:pt x="0" y="96393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63930"/>
                </a:lnTo>
                <a:close/>
              </a:path>
              <a:path w="27940" h="2157729">
                <a:moveTo>
                  <a:pt x="27940" y="990599"/>
                </a:moveTo>
                <a:lnTo>
                  <a:pt x="0" y="9905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990599"/>
                </a:lnTo>
                <a:close/>
              </a:path>
              <a:path w="27940" h="2157729">
                <a:moveTo>
                  <a:pt x="27940" y="1066800"/>
                </a:moveTo>
                <a:lnTo>
                  <a:pt x="0" y="1066800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066800"/>
                </a:lnTo>
                <a:close/>
              </a:path>
              <a:path w="27940" h="2157729">
                <a:moveTo>
                  <a:pt x="27940" y="1212850"/>
                </a:moveTo>
                <a:lnTo>
                  <a:pt x="0" y="1212850"/>
                </a:lnTo>
                <a:lnTo>
                  <a:pt x="0" y="1236979"/>
                </a:lnTo>
                <a:lnTo>
                  <a:pt x="27940" y="1236979"/>
                </a:lnTo>
                <a:lnTo>
                  <a:pt x="27940" y="1212850"/>
                </a:lnTo>
                <a:close/>
              </a:path>
              <a:path w="27940" h="2157729">
                <a:moveTo>
                  <a:pt x="27940" y="1236980"/>
                </a:moveTo>
                <a:lnTo>
                  <a:pt x="0" y="1236980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36980"/>
                </a:lnTo>
                <a:close/>
              </a:path>
              <a:path w="27940" h="2157729">
                <a:moveTo>
                  <a:pt x="27940" y="1289049"/>
                </a:moveTo>
                <a:lnTo>
                  <a:pt x="0" y="1289049"/>
                </a:lnTo>
                <a:lnTo>
                  <a:pt x="0" y="1306829"/>
                </a:lnTo>
                <a:lnTo>
                  <a:pt x="27940" y="1306829"/>
                </a:lnTo>
                <a:lnTo>
                  <a:pt x="27940" y="1289049"/>
                </a:lnTo>
                <a:close/>
              </a:path>
              <a:path w="27940" h="2157729">
                <a:moveTo>
                  <a:pt x="27940" y="1306830"/>
                </a:moveTo>
                <a:lnTo>
                  <a:pt x="0" y="1306830"/>
                </a:lnTo>
                <a:lnTo>
                  <a:pt x="0" y="1319529"/>
                </a:lnTo>
                <a:lnTo>
                  <a:pt x="27940" y="1319529"/>
                </a:lnTo>
                <a:lnTo>
                  <a:pt x="27940" y="1306830"/>
                </a:lnTo>
                <a:close/>
              </a:path>
              <a:path w="27940" h="2157729">
                <a:moveTo>
                  <a:pt x="27940" y="1319530"/>
                </a:moveTo>
                <a:lnTo>
                  <a:pt x="0" y="1319530"/>
                </a:lnTo>
                <a:lnTo>
                  <a:pt x="0" y="1346199"/>
                </a:lnTo>
                <a:lnTo>
                  <a:pt x="27940" y="1346199"/>
                </a:lnTo>
                <a:lnTo>
                  <a:pt x="27940" y="1319530"/>
                </a:lnTo>
                <a:close/>
              </a:path>
              <a:path w="27940" h="2157729">
                <a:moveTo>
                  <a:pt x="27940" y="1346200"/>
                </a:moveTo>
                <a:lnTo>
                  <a:pt x="0" y="1346200"/>
                </a:lnTo>
                <a:lnTo>
                  <a:pt x="0" y="1376679"/>
                </a:lnTo>
                <a:lnTo>
                  <a:pt x="27940" y="1376679"/>
                </a:lnTo>
                <a:lnTo>
                  <a:pt x="27940" y="1346200"/>
                </a:lnTo>
                <a:close/>
              </a:path>
              <a:path w="27940" h="2157729">
                <a:moveTo>
                  <a:pt x="27940" y="1376679"/>
                </a:moveTo>
                <a:lnTo>
                  <a:pt x="0" y="1376679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6679"/>
                </a:lnTo>
                <a:close/>
              </a:path>
              <a:path w="27940" h="2157729">
                <a:moveTo>
                  <a:pt x="27940" y="1383029"/>
                </a:moveTo>
                <a:lnTo>
                  <a:pt x="0" y="1383029"/>
                </a:lnTo>
                <a:lnTo>
                  <a:pt x="0" y="1389379"/>
                </a:lnTo>
                <a:lnTo>
                  <a:pt x="27940" y="1389379"/>
                </a:lnTo>
                <a:lnTo>
                  <a:pt x="27940" y="1383029"/>
                </a:lnTo>
                <a:close/>
              </a:path>
              <a:path w="27940" h="2157729">
                <a:moveTo>
                  <a:pt x="27940" y="1389379"/>
                </a:moveTo>
                <a:lnTo>
                  <a:pt x="0" y="1389379"/>
                </a:lnTo>
                <a:lnTo>
                  <a:pt x="0" y="1422399"/>
                </a:lnTo>
                <a:lnTo>
                  <a:pt x="27940" y="1422399"/>
                </a:lnTo>
                <a:lnTo>
                  <a:pt x="27940" y="1389379"/>
                </a:lnTo>
                <a:close/>
              </a:path>
              <a:path w="27940" h="2157729">
                <a:moveTo>
                  <a:pt x="27940" y="1422399"/>
                </a:moveTo>
                <a:lnTo>
                  <a:pt x="0" y="1422399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22399"/>
                </a:lnTo>
                <a:close/>
              </a:path>
              <a:path w="27940" h="2157729">
                <a:moveTo>
                  <a:pt x="27940" y="1446530"/>
                </a:moveTo>
                <a:lnTo>
                  <a:pt x="0" y="1446530"/>
                </a:lnTo>
                <a:lnTo>
                  <a:pt x="0" y="1498599"/>
                </a:lnTo>
                <a:lnTo>
                  <a:pt x="27940" y="1498599"/>
                </a:lnTo>
                <a:lnTo>
                  <a:pt x="27940" y="1446530"/>
                </a:lnTo>
                <a:close/>
              </a:path>
              <a:path w="27940" h="2157729">
                <a:moveTo>
                  <a:pt x="27940" y="1498600"/>
                </a:moveTo>
                <a:lnTo>
                  <a:pt x="0" y="1498600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498600"/>
                </a:lnTo>
                <a:close/>
              </a:path>
              <a:path w="27940" h="2157729">
                <a:moveTo>
                  <a:pt x="27940" y="1819909"/>
                </a:moveTo>
                <a:lnTo>
                  <a:pt x="0" y="1819909"/>
                </a:lnTo>
                <a:lnTo>
                  <a:pt x="0" y="2059939"/>
                </a:lnTo>
                <a:lnTo>
                  <a:pt x="1270" y="2059939"/>
                </a:lnTo>
                <a:lnTo>
                  <a:pt x="1270" y="2063749"/>
                </a:lnTo>
                <a:lnTo>
                  <a:pt x="2540" y="2063749"/>
                </a:lnTo>
                <a:lnTo>
                  <a:pt x="2540" y="2068829"/>
                </a:lnTo>
                <a:lnTo>
                  <a:pt x="3810" y="2068829"/>
                </a:lnTo>
                <a:lnTo>
                  <a:pt x="3810" y="2073909"/>
                </a:lnTo>
                <a:lnTo>
                  <a:pt x="5079" y="2073909"/>
                </a:lnTo>
                <a:lnTo>
                  <a:pt x="5079" y="2077719"/>
                </a:lnTo>
                <a:lnTo>
                  <a:pt x="6350" y="2077719"/>
                </a:lnTo>
                <a:lnTo>
                  <a:pt x="6350" y="2082799"/>
                </a:lnTo>
                <a:lnTo>
                  <a:pt x="7620" y="2082799"/>
                </a:lnTo>
                <a:lnTo>
                  <a:pt x="7620" y="2087879"/>
                </a:lnTo>
                <a:lnTo>
                  <a:pt x="27940" y="2087879"/>
                </a:lnTo>
                <a:lnTo>
                  <a:pt x="27940" y="1819909"/>
                </a:lnTo>
                <a:close/>
              </a:path>
              <a:path w="27940" h="2157729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2157729">
                <a:moveTo>
                  <a:pt x="27940" y="1800859"/>
                </a:moveTo>
                <a:lnTo>
                  <a:pt x="0" y="1800859"/>
                </a:lnTo>
                <a:lnTo>
                  <a:pt x="0" y="1811019"/>
                </a:lnTo>
                <a:lnTo>
                  <a:pt x="27940" y="1811019"/>
                </a:lnTo>
                <a:lnTo>
                  <a:pt x="27940" y="1800859"/>
                </a:lnTo>
                <a:close/>
              </a:path>
              <a:path w="27940" h="2157729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2157729">
                <a:moveTo>
                  <a:pt x="27940" y="1781809"/>
                </a:moveTo>
                <a:lnTo>
                  <a:pt x="0" y="1781809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09"/>
                </a:lnTo>
                <a:close/>
              </a:path>
              <a:path w="27940" h="2157729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2157729">
                <a:moveTo>
                  <a:pt x="27940" y="1762760"/>
                </a:moveTo>
                <a:lnTo>
                  <a:pt x="0" y="1762760"/>
                </a:lnTo>
                <a:lnTo>
                  <a:pt x="0" y="1772919"/>
                </a:lnTo>
                <a:lnTo>
                  <a:pt x="27940" y="1772919"/>
                </a:lnTo>
                <a:lnTo>
                  <a:pt x="27940" y="1762760"/>
                </a:lnTo>
                <a:close/>
              </a:path>
              <a:path w="27940" h="2157729">
                <a:moveTo>
                  <a:pt x="27940" y="1755139"/>
                </a:moveTo>
                <a:lnTo>
                  <a:pt x="0" y="1755139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39"/>
                </a:lnTo>
                <a:close/>
              </a:path>
              <a:path w="27940" h="2157729">
                <a:moveTo>
                  <a:pt x="27940" y="1743709"/>
                </a:moveTo>
                <a:lnTo>
                  <a:pt x="0" y="1743709"/>
                </a:lnTo>
                <a:lnTo>
                  <a:pt x="0" y="1753869"/>
                </a:lnTo>
                <a:lnTo>
                  <a:pt x="27940" y="1753869"/>
                </a:lnTo>
                <a:lnTo>
                  <a:pt x="27940" y="1743709"/>
                </a:lnTo>
                <a:close/>
              </a:path>
              <a:path w="27940" h="2157729">
                <a:moveTo>
                  <a:pt x="27940" y="1736089"/>
                </a:moveTo>
                <a:lnTo>
                  <a:pt x="0" y="1736089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89"/>
                </a:lnTo>
                <a:close/>
              </a:path>
              <a:path w="27940" h="2157729">
                <a:moveTo>
                  <a:pt x="27940" y="1724659"/>
                </a:moveTo>
                <a:lnTo>
                  <a:pt x="0" y="1724659"/>
                </a:lnTo>
                <a:lnTo>
                  <a:pt x="0" y="1734819"/>
                </a:lnTo>
                <a:lnTo>
                  <a:pt x="27940" y="1734819"/>
                </a:lnTo>
                <a:lnTo>
                  <a:pt x="27940" y="1724659"/>
                </a:lnTo>
                <a:close/>
              </a:path>
              <a:path w="27940" h="2157729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2157729">
                <a:moveTo>
                  <a:pt x="27940" y="1705609"/>
                </a:moveTo>
                <a:lnTo>
                  <a:pt x="0" y="1705609"/>
                </a:lnTo>
                <a:lnTo>
                  <a:pt x="0" y="1715769"/>
                </a:lnTo>
                <a:lnTo>
                  <a:pt x="27940" y="1715769"/>
                </a:lnTo>
                <a:lnTo>
                  <a:pt x="27940" y="1705609"/>
                </a:lnTo>
                <a:close/>
              </a:path>
              <a:path w="27940" h="2157729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2157729">
                <a:moveTo>
                  <a:pt x="27940" y="1686559"/>
                </a:moveTo>
                <a:lnTo>
                  <a:pt x="0" y="1686559"/>
                </a:lnTo>
                <a:lnTo>
                  <a:pt x="0" y="1696719"/>
                </a:lnTo>
                <a:lnTo>
                  <a:pt x="27940" y="1696719"/>
                </a:lnTo>
                <a:lnTo>
                  <a:pt x="27940" y="1686559"/>
                </a:lnTo>
                <a:close/>
              </a:path>
              <a:path w="27940" h="2157729">
                <a:moveTo>
                  <a:pt x="27940" y="1678939"/>
                </a:moveTo>
                <a:lnTo>
                  <a:pt x="0" y="1678939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39"/>
                </a:lnTo>
                <a:close/>
              </a:path>
              <a:path w="27940" h="2157729">
                <a:moveTo>
                  <a:pt x="27940" y="1667510"/>
                </a:moveTo>
                <a:lnTo>
                  <a:pt x="0" y="1667510"/>
                </a:lnTo>
                <a:lnTo>
                  <a:pt x="0" y="1677669"/>
                </a:lnTo>
                <a:lnTo>
                  <a:pt x="27940" y="1677669"/>
                </a:lnTo>
                <a:lnTo>
                  <a:pt x="27940" y="1667510"/>
                </a:lnTo>
                <a:close/>
              </a:path>
              <a:path w="27940" h="2157729">
                <a:moveTo>
                  <a:pt x="2794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9889"/>
                </a:lnTo>
                <a:close/>
              </a:path>
              <a:path w="27940" h="2157729">
                <a:moveTo>
                  <a:pt x="27940" y="1648459"/>
                </a:moveTo>
                <a:lnTo>
                  <a:pt x="0" y="1648459"/>
                </a:lnTo>
                <a:lnTo>
                  <a:pt x="0" y="1658619"/>
                </a:lnTo>
                <a:lnTo>
                  <a:pt x="27940" y="1658619"/>
                </a:lnTo>
                <a:lnTo>
                  <a:pt x="27940" y="1648459"/>
                </a:lnTo>
                <a:close/>
              </a:path>
              <a:path w="27940" h="2157729">
                <a:moveTo>
                  <a:pt x="2794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640839"/>
                </a:lnTo>
                <a:close/>
              </a:path>
              <a:path w="27940" h="2157729">
                <a:moveTo>
                  <a:pt x="27940" y="1629409"/>
                </a:moveTo>
                <a:lnTo>
                  <a:pt x="0" y="1629409"/>
                </a:lnTo>
                <a:lnTo>
                  <a:pt x="0" y="1639569"/>
                </a:lnTo>
                <a:lnTo>
                  <a:pt x="27940" y="1639569"/>
                </a:lnTo>
                <a:lnTo>
                  <a:pt x="27940" y="1629409"/>
                </a:lnTo>
                <a:close/>
              </a:path>
              <a:path w="27940" h="2157729">
                <a:moveTo>
                  <a:pt x="27940" y="1615439"/>
                </a:moveTo>
                <a:lnTo>
                  <a:pt x="0" y="161543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15439"/>
                </a:lnTo>
                <a:close/>
              </a:path>
              <a:path w="27940" h="2157729">
                <a:moveTo>
                  <a:pt x="27940" y="1604009"/>
                </a:moveTo>
                <a:lnTo>
                  <a:pt x="0" y="1604009"/>
                </a:lnTo>
                <a:lnTo>
                  <a:pt x="0" y="1614169"/>
                </a:lnTo>
                <a:lnTo>
                  <a:pt x="27940" y="1614169"/>
                </a:lnTo>
                <a:lnTo>
                  <a:pt x="27940" y="1604009"/>
                </a:lnTo>
                <a:close/>
              </a:path>
              <a:path w="27940" h="215772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2157729">
                <a:moveTo>
                  <a:pt x="27940" y="1584960"/>
                </a:moveTo>
                <a:lnTo>
                  <a:pt x="0" y="1584960"/>
                </a:lnTo>
                <a:lnTo>
                  <a:pt x="0" y="1595119"/>
                </a:lnTo>
                <a:lnTo>
                  <a:pt x="27940" y="1595119"/>
                </a:lnTo>
                <a:lnTo>
                  <a:pt x="27940" y="1584960"/>
                </a:lnTo>
                <a:close/>
              </a:path>
              <a:path w="27940" h="215772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2157729">
                <a:moveTo>
                  <a:pt x="27940" y="1565909"/>
                </a:moveTo>
                <a:lnTo>
                  <a:pt x="0" y="1565909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09"/>
                </a:lnTo>
                <a:close/>
              </a:path>
              <a:path w="27940" h="215772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2157729">
                <a:moveTo>
                  <a:pt x="27940" y="1546859"/>
                </a:moveTo>
                <a:lnTo>
                  <a:pt x="0" y="1546859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59"/>
                </a:lnTo>
                <a:close/>
              </a:path>
              <a:path w="27940" h="215772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2157729">
                <a:moveTo>
                  <a:pt x="27940" y="1527809"/>
                </a:moveTo>
                <a:lnTo>
                  <a:pt x="0" y="1527809"/>
                </a:lnTo>
                <a:lnTo>
                  <a:pt x="0" y="1537969"/>
                </a:lnTo>
                <a:lnTo>
                  <a:pt x="27940" y="1537969"/>
                </a:lnTo>
                <a:lnTo>
                  <a:pt x="27940" y="1527809"/>
                </a:lnTo>
                <a:close/>
              </a:path>
              <a:path w="27940" h="215772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2157729">
                <a:moveTo>
                  <a:pt x="27940" y="1517649"/>
                </a:moveTo>
                <a:lnTo>
                  <a:pt x="0" y="1517649"/>
                </a:lnTo>
                <a:lnTo>
                  <a:pt x="0" y="1518919"/>
                </a:lnTo>
                <a:lnTo>
                  <a:pt x="27940" y="1518919"/>
                </a:lnTo>
                <a:lnTo>
                  <a:pt x="27940" y="1517649"/>
                </a:lnTo>
                <a:close/>
              </a:path>
              <a:path w="27940" h="2157729">
                <a:moveTo>
                  <a:pt x="27940" y="2087879"/>
                </a:moveTo>
                <a:lnTo>
                  <a:pt x="8890" y="2087879"/>
                </a:lnTo>
                <a:lnTo>
                  <a:pt x="8890" y="2091689"/>
                </a:lnTo>
                <a:lnTo>
                  <a:pt x="10160" y="2091689"/>
                </a:lnTo>
                <a:lnTo>
                  <a:pt x="10160" y="2096769"/>
                </a:lnTo>
                <a:lnTo>
                  <a:pt x="11429" y="2096769"/>
                </a:lnTo>
                <a:lnTo>
                  <a:pt x="11429" y="2101849"/>
                </a:lnTo>
                <a:lnTo>
                  <a:pt x="12700" y="2101849"/>
                </a:lnTo>
                <a:lnTo>
                  <a:pt x="12700" y="2105659"/>
                </a:lnTo>
                <a:lnTo>
                  <a:pt x="13970" y="2105659"/>
                </a:lnTo>
                <a:lnTo>
                  <a:pt x="13970" y="2110739"/>
                </a:lnTo>
                <a:lnTo>
                  <a:pt x="15240" y="2110739"/>
                </a:lnTo>
                <a:lnTo>
                  <a:pt x="15240" y="2115819"/>
                </a:lnTo>
                <a:lnTo>
                  <a:pt x="16510" y="2115819"/>
                </a:lnTo>
                <a:lnTo>
                  <a:pt x="16510" y="2119629"/>
                </a:lnTo>
                <a:lnTo>
                  <a:pt x="17779" y="2119629"/>
                </a:lnTo>
                <a:lnTo>
                  <a:pt x="17779" y="2124709"/>
                </a:lnTo>
                <a:lnTo>
                  <a:pt x="19050" y="2124709"/>
                </a:lnTo>
                <a:lnTo>
                  <a:pt x="19050" y="2129789"/>
                </a:lnTo>
                <a:lnTo>
                  <a:pt x="20320" y="2129789"/>
                </a:lnTo>
                <a:lnTo>
                  <a:pt x="20320" y="2133599"/>
                </a:lnTo>
                <a:lnTo>
                  <a:pt x="21590" y="2133599"/>
                </a:lnTo>
                <a:lnTo>
                  <a:pt x="21590" y="2138679"/>
                </a:lnTo>
                <a:lnTo>
                  <a:pt x="22860" y="2138679"/>
                </a:lnTo>
                <a:lnTo>
                  <a:pt x="22860" y="2143759"/>
                </a:lnTo>
                <a:lnTo>
                  <a:pt x="24129" y="2143759"/>
                </a:lnTo>
                <a:lnTo>
                  <a:pt x="24129" y="2148839"/>
                </a:lnTo>
                <a:lnTo>
                  <a:pt x="25400" y="2148839"/>
                </a:lnTo>
                <a:lnTo>
                  <a:pt x="25400" y="2152649"/>
                </a:lnTo>
                <a:lnTo>
                  <a:pt x="26670" y="2152649"/>
                </a:lnTo>
                <a:lnTo>
                  <a:pt x="26670" y="2157729"/>
                </a:lnTo>
                <a:lnTo>
                  <a:pt x="27940" y="2157729"/>
                </a:lnTo>
                <a:lnTo>
                  <a:pt x="27940" y="2087879"/>
                </a:lnTo>
                <a:close/>
              </a:path>
            </a:pathLst>
          </a:custGeom>
          <a:solidFill>
            <a:srgbClr val="1E3C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230869" y="3329940"/>
            <a:ext cx="26670" cy="2230120"/>
          </a:xfrm>
          <a:custGeom>
            <a:avLst/>
            <a:gdLst/>
            <a:ahLst/>
            <a:cxnLst/>
            <a:rect l="l" t="t" r="r" b="b"/>
            <a:pathLst>
              <a:path w="26670" h="2230120">
                <a:moveTo>
                  <a:pt x="2031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2230120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30120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30120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30120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30120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30120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30120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30120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30120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30120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30120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30120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30120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30120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30120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30120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30120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30120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30120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30120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30120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30120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30120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30120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30120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30120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30120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30120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30120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30120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30120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30120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3012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30120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30120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30120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30120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30120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30120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30120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30120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30120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30120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30120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30120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30120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30120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30120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30120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30120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30120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301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30120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301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30120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301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30120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301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30120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301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30120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30120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3012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30120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3012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301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3012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30120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3012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30120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3012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30120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30120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30120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30120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30120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30120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30120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30120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30120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30120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30120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30120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30120">
                <a:moveTo>
                  <a:pt x="26670" y="2062480"/>
                </a:moveTo>
                <a:lnTo>
                  <a:pt x="0" y="2062480"/>
                </a:lnTo>
                <a:lnTo>
                  <a:pt x="0" y="2137410"/>
                </a:lnTo>
                <a:lnTo>
                  <a:pt x="1270" y="2137410"/>
                </a:lnTo>
                <a:lnTo>
                  <a:pt x="1270" y="2141220"/>
                </a:lnTo>
                <a:lnTo>
                  <a:pt x="2539" y="2141220"/>
                </a:lnTo>
                <a:lnTo>
                  <a:pt x="2539" y="2146300"/>
                </a:lnTo>
                <a:lnTo>
                  <a:pt x="3809" y="2146300"/>
                </a:lnTo>
                <a:lnTo>
                  <a:pt x="3809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30120">
                <a:moveTo>
                  <a:pt x="26670" y="2217420"/>
                </a:moveTo>
                <a:lnTo>
                  <a:pt x="22859" y="2217420"/>
                </a:lnTo>
                <a:lnTo>
                  <a:pt x="22859" y="2221230"/>
                </a:lnTo>
                <a:lnTo>
                  <a:pt x="24129" y="2221230"/>
                </a:lnTo>
                <a:lnTo>
                  <a:pt x="24129" y="2227580"/>
                </a:lnTo>
                <a:lnTo>
                  <a:pt x="25400" y="2227580"/>
                </a:lnTo>
                <a:lnTo>
                  <a:pt x="25400" y="2230120"/>
                </a:lnTo>
                <a:lnTo>
                  <a:pt x="26670" y="2230120"/>
                </a:lnTo>
                <a:lnTo>
                  <a:pt x="26670" y="2217420"/>
                </a:lnTo>
                <a:close/>
              </a:path>
              <a:path w="26670" h="2230120">
                <a:moveTo>
                  <a:pt x="26670" y="2198370"/>
                </a:moveTo>
                <a:lnTo>
                  <a:pt x="17779" y="2198370"/>
                </a:lnTo>
                <a:lnTo>
                  <a:pt x="17779" y="2202180"/>
                </a:lnTo>
                <a:lnTo>
                  <a:pt x="19050" y="2202180"/>
                </a:lnTo>
                <a:lnTo>
                  <a:pt x="19050" y="2208530"/>
                </a:lnTo>
                <a:lnTo>
                  <a:pt x="20320" y="2208530"/>
                </a:lnTo>
                <a:lnTo>
                  <a:pt x="20320" y="2213610"/>
                </a:lnTo>
                <a:lnTo>
                  <a:pt x="21589" y="2213610"/>
                </a:lnTo>
                <a:lnTo>
                  <a:pt x="21589" y="2217420"/>
                </a:lnTo>
                <a:lnTo>
                  <a:pt x="22859" y="2217420"/>
                </a:lnTo>
                <a:lnTo>
                  <a:pt x="2285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30120">
                <a:moveTo>
                  <a:pt x="26670" y="2175510"/>
                </a:moveTo>
                <a:lnTo>
                  <a:pt x="11429" y="2175510"/>
                </a:lnTo>
                <a:lnTo>
                  <a:pt x="11429" y="2179320"/>
                </a:lnTo>
                <a:lnTo>
                  <a:pt x="12700" y="2179320"/>
                </a:lnTo>
                <a:lnTo>
                  <a:pt x="12700" y="2183130"/>
                </a:lnTo>
                <a:lnTo>
                  <a:pt x="13970" y="2183130"/>
                </a:lnTo>
                <a:lnTo>
                  <a:pt x="13970" y="2189480"/>
                </a:lnTo>
                <a:lnTo>
                  <a:pt x="15239" y="2189480"/>
                </a:lnTo>
                <a:lnTo>
                  <a:pt x="15239" y="2194560"/>
                </a:lnTo>
                <a:lnTo>
                  <a:pt x="16509" y="2194560"/>
                </a:lnTo>
                <a:lnTo>
                  <a:pt x="16509" y="2198370"/>
                </a:lnTo>
                <a:lnTo>
                  <a:pt x="17779" y="2198370"/>
                </a:lnTo>
                <a:lnTo>
                  <a:pt x="1777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30120">
                <a:moveTo>
                  <a:pt x="26670" y="2156460"/>
                </a:moveTo>
                <a:lnTo>
                  <a:pt x="6350" y="2156460"/>
                </a:lnTo>
                <a:lnTo>
                  <a:pt x="6350" y="2160270"/>
                </a:lnTo>
                <a:lnTo>
                  <a:pt x="7620" y="2160270"/>
                </a:lnTo>
                <a:lnTo>
                  <a:pt x="7620" y="2166620"/>
                </a:lnTo>
                <a:lnTo>
                  <a:pt x="8889" y="2166620"/>
                </a:lnTo>
                <a:lnTo>
                  <a:pt x="8889" y="2170430"/>
                </a:lnTo>
                <a:lnTo>
                  <a:pt x="10159" y="2170430"/>
                </a:lnTo>
                <a:lnTo>
                  <a:pt x="10159" y="2175510"/>
                </a:lnTo>
                <a:lnTo>
                  <a:pt x="11429" y="2175510"/>
                </a:lnTo>
                <a:lnTo>
                  <a:pt x="1142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30120">
                <a:moveTo>
                  <a:pt x="26670" y="2152650"/>
                </a:moveTo>
                <a:lnTo>
                  <a:pt x="5079" y="2152650"/>
                </a:lnTo>
                <a:lnTo>
                  <a:pt x="5079" y="2156460"/>
                </a:lnTo>
                <a:lnTo>
                  <a:pt x="6350" y="2156460"/>
                </a:lnTo>
                <a:lnTo>
                  <a:pt x="635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257540" y="3342640"/>
            <a:ext cx="163829" cy="35026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421369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7779" y="0"/>
                </a:moveTo>
                <a:lnTo>
                  <a:pt x="0" y="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3401059">
                <a:moveTo>
                  <a:pt x="2793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3401059">
                <a:moveTo>
                  <a:pt x="27939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77800"/>
                </a:lnTo>
                <a:close/>
              </a:path>
              <a:path w="27940" h="3401059">
                <a:moveTo>
                  <a:pt x="2793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196850"/>
                </a:lnTo>
                <a:close/>
              </a:path>
              <a:path w="27940" h="34010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401059">
                <a:moveTo>
                  <a:pt x="27939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22250"/>
                </a:lnTo>
                <a:close/>
              </a:path>
              <a:path w="27940" h="3401059">
                <a:moveTo>
                  <a:pt x="27939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254000"/>
                </a:lnTo>
                <a:close/>
              </a:path>
              <a:path w="27940" h="3401059">
                <a:moveTo>
                  <a:pt x="27939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39" y="273050"/>
                </a:lnTo>
                <a:lnTo>
                  <a:pt x="27939" y="260350"/>
                </a:lnTo>
                <a:close/>
              </a:path>
              <a:path w="27940" h="3401059">
                <a:moveTo>
                  <a:pt x="27939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39" y="279399"/>
                </a:lnTo>
                <a:lnTo>
                  <a:pt x="27939" y="273050"/>
                </a:lnTo>
                <a:close/>
              </a:path>
              <a:path w="27940" h="3401059">
                <a:moveTo>
                  <a:pt x="27939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79400"/>
                </a:lnTo>
                <a:close/>
              </a:path>
              <a:path w="27940" h="3401059">
                <a:moveTo>
                  <a:pt x="27939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292100"/>
                </a:lnTo>
                <a:close/>
              </a:path>
              <a:path w="27940" h="3401059">
                <a:moveTo>
                  <a:pt x="27939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17500"/>
                </a:lnTo>
                <a:close/>
              </a:path>
              <a:path w="27940" h="3401059">
                <a:moveTo>
                  <a:pt x="27939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387350"/>
                </a:lnTo>
                <a:close/>
              </a:path>
              <a:path w="27940" h="3401059">
                <a:moveTo>
                  <a:pt x="27939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425450"/>
                </a:lnTo>
                <a:close/>
              </a:path>
              <a:path w="27940" h="3401059">
                <a:moveTo>
                  <a:pt x="27939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30530"/>
                </a:lnTo>
                <a:close/>
              </a:path>
              <a:path w="27940" h="3401059">
                <a:moveTo>
                  <a:pt x="27939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39" y="443229"/>
                </a:lnTo>
                <a:lnTo>
                  <a:pt x="27939" y="436880"/>
                </a:lnTo>
                <a:close/>
              </a:path>
              <a:path w="27940" h="3401059">
                <a:moveTo>
                  <a:pt x="27939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3230"/>
                </a:lnTo>
                <a:close/>
              </a:path>
              <a:path w="27940" h="3401059">
                <a:moveTo>
                  <a:pt x="27939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39" y="487680"/>
                </a:lnTo>
                <a:lnTo>
                  <a:pt x="27939" y="469900"/>
                </a:lnTo>
                <a:close/>
              </a:path>
              <a:path w="27940" h="3401059">
                <a:moveTo>
                  <a:pt x="27939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7680"/>
                </a:lnTo>
                <a:close/>
              </a:path>
              <a:path w="27940" h="3401059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3401059">
                <a:moveTo>
                  <a:pt x="27939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8000"/>
                </a:lnTo>
                <a:close/>
              </a:path>
              <a:path w="27940" h="3401059">
                <a:moveTo>
                  <a:pt x="27939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14350"/>
                </a:lnTo>
                <a:close/>
              </a:path>
              <a:path w="27940" h="3401059">
                <a:moveTo>
                  <a:pt x="27939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39" y="565150"/>
                </a:lnTo>
                <a:lnTo>
                  <a:pt x="27939" y="557530"/>
                </a:lnTo>
                <a:close/>
              </a:path>
              <a:path w="27940" h="3401059">
                <a:moveTo>
                  <a:pt x="27939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65150"/>
                </a:lnTo>
                <a:close/>
              </a:path>
              <a:path w="27940" h="3401059">
                <a:moveTo>
                  <a:pt x="27939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39" y="608330"/>
                </a:lnTo>
                <a:lnTo>
                  <a:pt x="27939" y="571500"/>
                </a:lnTo>
                <a:close/>
              </a:path>
              <a:path w="27940" h="3401059">
                <a:moveTo>
                  <a:pt x="27939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39" y="614679"/>
                </a:lnTo>
                <a:lnTo>
                  <a:pt x="27939" y="608330"/>
                </a:lnTo>
                <a:close/>
              </a:path>
              <a:path w="27940" h="3401059">
                <a:moveTo>
                  <a:pt x="27939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14680"/>
                </a:lnTo>
                <a:close/>
              </a:path>
              <a:path w="27940" h="3401059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3401059">
                <a:moveTo>
                  <a:pt x="2793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2780"/>
                </a:lnTo>
                <a:close/>
              </a:path>
              <a:path w="27940" h="3401059">
                <a:moveTo>
                  <a:pt x="27939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60400"/>
                </a:lnTo>
                <a:close/>
              </a:path>
              <a:path w="27940" h="3401059">
                <a:moveTo>
                  <a:pt x="27939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98500"/>
                </a:lnTo>
                <a:close/>
              </a:path>
              <a:path w="27940" h="3401059">
                <a:moveTo>
                  <a:pt x="27939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03580"/>
                </a:lnTo>
                <a:close/>
              </a:path>
              <a:path w="27940" h="3401059">
                <a:moveTo>
                  <a:pt x="27939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39" y="798830"/>
                </a:lnTo>
                <a:lnTo>
                  <a:pt x="27939" y="728980"/>
                </a:lnTo>
                <a:close/>
              </a:path>
              <a:path w="27940" h="3401059">
                <a:moveTo>
                  <a:pt x="27939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98830"/>
                </a:lnTo>
                <a:close/>
              </a:path>
              <a:path w="27940" h="3401059">
                <a:moveTo>
                  <a:pt x="27939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39" y="812800"/>
                </a:lnTo>
                <a:lnTo>
                  <a:pt x="27939" y="805180"/>
                </a:lnTo>
                <a:close/>
              </a:path>
              <a:path w="27940" h="3401059">
                <a:moveTo>
                  <a:pt x="27939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812800"/>
                </a:lnTo>
                <a:close/>
              </a:path>
              <a:path w="27940" h="3401059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3401059">
                <a:moveTo>
                  <a:pt x="27939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50900"/>
                </a:lnTo>
                <a:close/>
              </a:path>
              <a:path w="27940" h="3401059">
                <a:moveTo>
                  <a:pt x="27939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927100"/>
                </a:lnTo>
                <a:close/>
              </a:path>
              <a:path w="27940" h="3401059">
                <a:moveTo>
                  <a:pt x="27939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39" y="1097280"/>
                </a:lnTo>
                <a:lnTo>
                  <a:pt x="27939" y="1073150"/>
                </a:lnTo>
                <a:close/>
              </a:path>
              <a:path w="27940" h="3401059">
                <a:moveTo>
                  <a:pt x="27939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39" y="1149350"/>
                </a:lnTo>
                <a:lnTo>
                  <a:pt x="27939" y="1097280"/>
                </a:lnTo>
                <a:close/>
              </a:path>
              <a:path w="27940" h="3401059">
                <a:moveTo>
                  <a:pt x="27939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49350"/>
                </a:lnTo>
                <a:close/>
              </a:path>
              <a:path w="27940" h="3401059">
                <a:moveTo>
                  <a:pt x="27939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67130"/>
                </a:lnTo>
                <a:close/>
              </a:path>
              <a:path w="27940" h="3401059">
                <a:moveTo>
                  <a:pt x="27939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9830"/>
                </a:lnTo>
                <a:close/>
              </a:path>
              <a:path w="27940" h="3401059">
                <a:moveTo>
                  <a:pt x="27939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39" y="1236980"/>
                </a:lnTo>
                <a:lnTo>
                  <a:pt x="27939" y="1206500"/>
                </a:lnTo>
                <a:close/>
              </a:path>
              <a:path w="27940" h="3401059">
                <a:moveTo>
                  <a:pt x="27939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39" y="1243330"/>
                </a:lnTo>
                <a:lnTo>
                  <a:pt x="27939" y="1236980"/>
                </a:lnTo>
                <a:close/>
              </a:path>
              <a:path w="27940" h="3401059">
                <a:moveTo>
                  <a:pt x="27939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43330"/>
                </a:lnTo>
                <a:close/>
              </a:path>
              <a:path w="27940" h="3401059">
                <a:moveTo>
                  <a:pt x="27939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49680"/>
                </a:lnTo>
                <a:close/>
              </a:path>
              <a:path w="27940" h="3401059">
                <a:moveTo>
                  <a:pt x="27939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39" y="1306830"/>
                </a:lnTo>
                <a:lnTo>
                  <a:pt x="27939" y="1282700"/>
                </a:lnTo>
                <a:close/>
              </a:path>
              <a:path w="27940" h="3401059">
                <a:moveTo>
                  <a:pt x="27939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39" y="1358900"/>
                </a:lnTo>
                <a:lnTo>
                  <a:pt x="27939" y="1306830"/>
                </a:lnTo>
                <a:close/>
              </a:path>
              <a:path w="27940" h="3401059">
                <a:moveTo>
                  <a:pt x="27939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39" y="1376680"/>
                </a:lnTo>
                <a:lnTo>
                  <a:pt x="27939" y="1358900"/>
                </a:lnTo>
                <a:close/>
              </a:path>
              <a:path w="27940" h="3401059">
                <a:moveTo>
                  <a:pt x="27939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39" y="1948180"/>
                </a:lnTo>
                <a:lnTo>
                  <a:pt x="27939" y="1680210"/>
                </a:lnTo>
                <a:close/>
              </a:path>
              <a:path w="27940" h="3401059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3401059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3401059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3401059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3401059">
                <a:moveTo>
                  <a:pt x="27939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89"/>
                </a:lnTo>
                <a:close/>
              </a:path>
              <a:path w="27940" h="3401059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3401059">
                <a:moveTo>
                  <a:pt x="27939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39" y="1621789"/>
                </a:lnTo>
                <a:lnTo>
                  <a:pt x="27939" y="1615439"/>
                </a:lnTo>
                <a:close/>
              </a:path>
              <a:path w="27940" h="3401059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34010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4010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401059">
                <a:moveTo>
                  <a:pt x="27939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40"/>
                </a:lnTo>
                <a:close/>
              </a:path>
              <a:path w="27940" h="34010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401059">
                <a:moveTo>
                  <a:pt x="27939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90"/>
                </a:lnTo>
                <a:close/>
              </a:path>
              <a:path w="27940" h="34010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4010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4010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4010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4010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4010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4010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401059">
                <a:moveTo>
                  <a:pt x="27939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75739"/>
                </a:lnTo>
                <a:close/>
              </a:path>
              <a:path w="27940" h="3401059">
                <a:moveTo>
                  <a:pt x="27939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39" y="1474470"/>
                </a:lnTo>
                <a:lnTo>
                  <a:pt x="27939" y="1464310"/>
                </a:lnTo>
                <a:close/>
              </a:path>
              <a:path w="27940" h="3401059">
                <a:moveTo>
                  <a:pt x="27939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39" y="1463040"/>
                </a:lnTo>
                <a:lnTo>
                  <a:pt x="27939" y="1456690"/>
                </a:lnTo>
                <a:close/>
              </a:path>
              <a:path w="27940" h="3401059">
                <a:moveTo>
                  <a:pt x="27939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39" y="1455420"/>
                </a:lnTo>
                <a:lnTo>
                  <a:pt x="27939" y="1445260"/>
                </a:lnTo>
                <a:close/>
              </a:path>
              <a:path w="27940" h="3401059">
                <a:moveTo>
                  <a:pt x="27939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39" y="1443989"/>
                </a:lnTo>
                <a:lnTo>
                  <a:pt x="27939" y="1437640"/>
                </a:lnTo>
                <a:close/>
              </a:path>
              <a:path w="27940" h="3401059">
                <a:moveTo>
                  <a:pt x="27939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39" y="1436370"/>
                </a:lnTo>
                <a:lnTo>
                  <a:pt x="27939" y="1426210"/>
                </a:lnTo>
                <a:close/>
              </a:path>
              <a:path w="27940" h="3401059">
                <a:moveTo>
                  <a:pt x="27939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39" y="1424939"/>
                </a:lnTo>
                <a:lnTo>
                  <a:pt x="27939" y="1418590"/>
                </a:lnTo>
                <a:close/>
              </a:path>
              <a:path w="27940" h="3401059">
                <a:moveTo>
                  <a:pt x="27939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39" y="1417320"/>
                </a:lnTo>
                <a:lnTo>
                  <a:pt x="27939" y="1407160"/>
                </a:lnTo>
                <a:close/>
              </a:path>
              <a:path w="27940" h="3401059">
                <a:moveTo>
                  <a:pt x="27939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39" y="1405890"/>
                </a:lnTo>
                <a:lnTo>
                  <a:pt x="27939" y="1399539"/>
                </a:lnTo>
                <a:close/>
              </a:path>
              <a:path w="27940" h="34010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401059">
                <a:moveTo>
                  <a:pt x="27939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89"/>
                </a:lnTo>
                <a:close/>
              </a:path>
              <a:path w="27940" h="3401059">
                <a:moveTo>
                  <a:pt x="27939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77950"/>
                </a:lnTo>
                <a:close/>
              </a:path>
              <a:path w="27940" h="3401059">
                <a:moveTo>
                  <a:pt x="27939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39" y="2037080"/>
                </a:lnTo>
                <a:lnTo>
                  <a:pt x="27939" y="1948180"/>
                </a:lnTo>
                <a:close/>
              </a:path>
              <a:path w="27940" h="3401059">
                <a:moveTo>
                  <a:pt x="27939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39" y="2557780"/>
                </a:lnTo>
                <a:lnTo>
                  <a:pt x="27939" y="2550160"/>
                </a:lnTo>
                <a:close/>
              </a:path>
              <a:path w="27940" h="3401059">
                <a:moveTo>
                  <a:pt x="27939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39" y="2548890"/>
                </a:lnTo>
                <a:lnTo>
                  <a:pt x="27939" y="2122170"/>
                </a:lnTo>
                <a:close/>
              </a:path>
              <a:path w="27940" h="3401059">
                <a:moveTo>
                  <a:pt x="27939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39" y="2120900"/>
                </a:lnTo>
                <a:lnTo>
                  <a:pt x="27939" y="2103120"/>
                </a:lnTo>
                <a:close/>
              </a:path>
              <a:path w="27940" h="3401059">
                <a:moveTo>
                  <a:pt x="27939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39" y="2101850"/>
                </a:lnTo>
                <a:lnTo>
                  <a:pt x="27939" y="2084070"/>
                </a:lnTo>
                <a:close/>
              </a:path>
              <a:path w="27940" h="3401059">
                <a:moveTo>
                  <a:pt x="27939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39" y="2082800"/>
                </a:lnTo>
                <a:lnTo>
                  <a:pt x="27939" y="2061210"/>
                </a:lnTo>
                <a:close/>
              </a:path>
              <a:path w="27940" h="3401059">
                <a:moveTo>
                  <a:pt x="27939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39" y="2059939"/>
                </a:lnTo>
                <a:lnTo>
                  <a:pt x="27939" y="2042160"/>
                </a:lnTo>
                <a:close/>
              </a:path>
              <a:path w="27940" h="3401059">
                <a:moveTo>
                  <a:pt x="27939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39" y="2040889"/>
                </a:lnTo>
                <a:lnTo>
                  <a:pt x="27939" y="2038350"/>
                </a:lnTo>
                <a:close/>
              </a:path>
              <a:path w="27940" h="3401059">
                <a:moveTo>
                  <a:pt x="27939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39" y="2733040"/>
                </a:lnTo>
                <a:lnTo>
                  <a:pt x="27939" y="2557780"/>
                </a:lnTo>
                <a:close/>
              </a:path>
              <a:path w="27940" h="3401059">
                <a:moveTo>
                  <a:pt x="27939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39" y="3401060"/>
                </a:lnTo>
                <a:lnTo>
                  <a:pt x="27939" y="2733040"/>
                </a:lnTo>
                <a:close/>
              </a:path>
            </a:pathLst>
          </a:custGeom>
          <a:solidFill>
            <a:srgbClr val="1D39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449309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10159" y="0"/>
                </a:moveTo>
                <a:lnTo>
                  <a:pt x="0" y="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388359">
                <a:moveTo>
                  <a:pt x="2667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3388359">
                <a:moveTo>
                  <a:pt x="26670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65100"/>
                </a:lnTo>
                <a:close/>
              </a:path>
              <a:path w="26670" h="3388359">
                <a:moveTo>
                  <a:pt x="2667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70" y="196850"/>
                </a:lnTo>
                <a:lnTo>
                  <a:pt x="26670" y="184150"/>
                </a:lnTo>
                <a:close/>
              </a:path>
              <a:path w="26670" h="3388359">
                <a:moveTo>
                  <a:pt x="2667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70" y="209550"/>
                </a:lnTo>
                <a:lnTo>
                  <a:pt x="26670" y="196850"/>
                </a:lnTo>
                <a:close/>
              </a:path>
              <a:path w="26670" h="3388359">
                <a:moveTo>
                  <a:pt x="26670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9550"/>
                </a:lnTo>
                <a:close/>
              </a:path>
              <a:path w="26670" h="3388359">
                <a:moveTo>
                  <a:pt x="2667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70" y="247650"/>
                </a:lnTo>
                <a:lnTo>
                  <a:pt x="26670" y="241300"/>
                </a:lnTo>
                <a:close/>
              </a:path>
              <a:path w="26670" h="3388359">
                <a:moveTo>
                  <a:pt x="26670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70" y="260350"/>
                </a:lnTo>
                <a:lnTo>
                  <a:pt x="26670" y="247650"/>
                </a:lnTo>
                <a:close/>
              </a:path>
              <a:path w="26670" h="338835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388359">
                <a:moveTo>
                  <a:pt x="26670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3388359">
                <a:moveTo>
                  <a:pt x="26670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3388359">
                <a:moveTo>
                  <a:pt x="26670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04800"/>
                </a:lnTo>
                <a:close/>
              </a:path>
              <a:path w="26670" h="3388359">
                <a:moveTo>
                  <a:pt x="26670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74650"/>
                </a:lnTo>
                <a:close/>
              </a:path>
              <a:path w="26670" h="3388359">
                <a:moveTo>
                  <a:pt x="26670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70" y="417830"/>
                </a:lnTo>
                <a:lnTo>
                  <a:pt x="26670" y="412750"/>
                </a:lnTo>
                <a:close/>
              </a:path>
              <a:path w="26670" h="3388359">
                <a:moveTo>
                  <a:pt x="26670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70" y="424180"/>
                </a:lnTo>
                <a:lnTo>
                  <a:pt x="26670" y="417830"/>
                </a:lnTo>
                <a:close/>
              </a:path>
              <a:path w="26670" h="3388359">
                <a:moveTo>
                  <a:pt x="2667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70" y="430529"/>
                </a:lnTo>
                <a:lnTo>
                  <a:pt x="26670" y="424180"/>
                </a:lnTo>
                <a:close/>
              </a:path>
              <a:path w="26670" h="3388359">
                <a:moveTo>
                  <a:pt x="26670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0530"/>
                </a:lnTo>
                <a:close/>
              </a:path>
              <a:path w="26670" h="3388359">
                <a:moveTo>
                  <a:pt x="26670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70" y="474980"/>
                </a:lnTo>
                <a:lnTo>
                  <a:pt x="26670" y="457200"/>
                </a:lnTo>
                <a:close/>
              </a:path>
              <a:path w="26670" h="3388359">
                <a:moveTo>
                  <a:pt x="26670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4980"/>
                </a:lnTo>
                <a:close/>
              </a:path>
              <a:path w="26670" h="338835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3388359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3388359">
                <a:moveTo>
                  <a:pt x="26670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01650"/>
                </a:lnTo>
                <a:close/>
              </a:path>
              <a:path w="26670" h="3388359">
                <a:moveTo>
                  <a:pt x="26670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4830"/>
                </a:lnTo>
                <a:close/>
              </a:path>
              <a:path w="26670" h="3388359">
                <a:moveTo>
                  <a:pt x="26670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52450"/>
                </a:lnTo>
                <a:close/>
              </a:path>
              <a:path w="26670" h="3388359">
                <a:moveTo>
                  <a:pt x="26670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58800"/>
                </a:lnTo>
                <a:close/>
              </a:path>
              <a:path w="26670" h="3388359">
                <a:moveTo>
                  <a:pt x="26670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70" y="601979"/>
                </a:lnTo>
                <a:lnTo>
                  <a:pt x="26670" y="595630"/>
                </a:lnTo>
                <a:close/>
              </a:path>
              <a:path w="26670" h="3388359">
                <a:moveTo>
                  <a:pt x="26670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01980"/>
                </a:lnTo>
                <a:close/>
              </a:path>
              <a:path w="26670" h="338835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3388359">
                <a:moveTo>
                  <a:pt x="26670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80"/>
                </a:lnTo>
                <a:close/>
              </a:path>
              <a:path w="26670" h="3388359">
                <a:moveTo>
                  <a:pt x="26670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3388359">
                <a:moveTo>
                  <a:pt x="26670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5800"/>
                </a:lnTo>
                <a:close/>
              </a:path>
              <a:path w="26670" h="3388359">
                <a:moveTo>
                  <a:pt x="26670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70" y="716280"/>
                </a:lnTo>
                <a:lnTo>
                  <a:pt x="26670" y="690880"/>
                </a:lnTo>
                <a:close/>
              </a:path>
              <a:path w="26670" h="3388359">
                <a:moveTo>
                  <a:pt x="26670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16280"/>
                </a:lnTo>
                <a:close/>
              </a:path>
              <a:path w="26670" h="3388359">
                <a:moveTo>
                  <a:pt x="2667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86130"/>
                </a:lnTo>
                <a:close/>
              </a:path>
              <a:path w="26670" h="3388359">
                <a:moveTo>
                  <a:pt x="26670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92480"/>
                </a:lnTo>
                <a:close/>
              </a:path>
              <a:path w="26670" h="3388359">
                <a:moveTo>
                  <a:pt x="26670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0100"/>
                </a:lnTo>
                <a:close/>
              </a:path>
              <a:path w="26670" h="3388359">
                <a:moveTo>
                  <a:pt x="26670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1530"/>
                </a:lnTo>
                <a:close/>
              </a:path>
              <a:path w="26670" h="3388359">
                <a:moveTo>
                  <a:pt x="26670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38200"/>
                </a:lnTo>
                <a:close/>
              </a:path>
              <a:path w="26670" h="3388359">
                <a:moveTo>
                  <a:pt x="26670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70" y="1060450"/>
                </a:lnTo>
                <a:lnTo>
                  <a:pt x="26670" y="914400"/>
                </a:lnTo>
                <a:close/>
              </a:path>
              <a:path w="26670" h="3388359">
                <a:moveTo>
                  <a:pt x="26670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60450"/>
                </a:lnTo>
                <a:close/>
              </a:path>
              <a:path w="26670" h="3388359">
                <a:moveTo>
                  <a:pt x="26670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70" y="1136650"/>
                </a:lnTo>
                <a:lnTo>
                  <a:pt x="26670" y="1084580"/>
                </a:lnTo>
                <a:close/>
              </a:path>
              <a:path w="26670" h="3388359">
                <a:moveTo>
                  <a:pt x="26670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36650"/>
                </a:lnTo>
                <a:close/>
              </a:path>
              <a:path w="26670" h="3388359">
                <a:moveTo>
                  <a:pt x="26670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4430"/>
                </a:lnTo>
                <a:close/>
              </a:path>
              <a:path w="26670" h="338835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3388359">
                <a:moveTo>
                  <a:pt x="26670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70" y="1224280"/>
                </a:lnTo>
                <a:lnTo>
                  <a:pt x="26670" y="1193800"/>
                </a:lnTo>
                <a:close/>
              </a:path>
              <a:path w="26670" h="3388359">
                <a:moveTo>
                  <a:pt x="26670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3388359">
                <a:moveTo>
                  <a:pt x="26670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70" y="1236980"/>
                </a:lnTo>
                <a:lnTo>
                  <a:pt x="26670" y="1230630"/>
                </a:lnTo>
                <a:close/>
              </a:path>
              <a:path w="26670" h="3388359">
                <a:moveTo>
                  <a:pt x="26670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236980"/>
                </a:lnTo>
                <a:close/>
              </a:path>
              <a:path w="26670" h="3388359">
                <a:moveTo>
                  <a:pt x="26670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70000"/>
                </a:lnTo>
                <a:close/>
              </a:path>
              <a:path w="26670" h="3388359">
                <a:moveTo>
                  <a:pt x="26670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70" y="1346200"/>
                </a:lnTo>
                <a:lnTo>
                  <a:pt x="26670" y="1294130"/>
                </a:lnTo>
                <a:close/>
              </a:path>
              <a:path w="26670" h="3388359">
                <a:moveTo>
                  <a:pt x="26670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46200"/>
                </a:lnTo>
                <a:close/>
              </a:path>
              <a:path w="26670" h="3388359">
                <a:moveTo>
                  <a:pt x="26670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667510"/>
                </a:lnTo>
                <a:close/>
              </a:path>
              <a:path w="26670" h="3388359">
                <a:moveTo>
                  <a:pt x="2667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70" y="1666239"/>
                </a:lnTo>
                <a:lnTo>
                  <a:pt x="26670" y="1659889"/>
                </a:lnTo>
                <a:close/>
              </a:path>
              <a:path w="26670" h="338835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3388359">
                <a:moveTo>
                  <a:pt x="2667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338835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3388359">
                <a:moveTo>
                  <a:pt x="2667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89"/>
                </a:lnTo>
                <a:close/>
              </a:path>
              <a:path w="26670" h="338835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3388359">
                <a:moveTo>
                  <a:pt x="2667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39"/>
                </a:lnTo>
                <a:close/>
              </a:path>
              <a:path w="26670" h="338835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3388359">
                <a:moveTo>
                  <a:pt x="2667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89"/>
                </a:lnTo>
                <a:close/>
              </a:path>
              <a:path w="26670" h="338835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3388359">
                <a:moveTo>
                  <a:pt x="2667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70" y="1570989"/>
                </a:lnTo>
                <a:lnTo>
                  <a:pt x="26670" y="1564640"/>
                </a:lnTo>
                <a:close/>
              </a:path>
              <a:path w="26670" h="338835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3388359">
                <a:moveTo>
                  <a:pt x="2667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70" y="1551939"/>
                </a:lnTo>
                <a:lnTo>
                  <a:pt x="26670" y="1545590"/>
                </a:lnTo>
                <a:close/>
              </a:path>
              <a:path w="26670" h="3388359">
                <a:moveTo>
                  <a:pt x="2667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34160"/>
                </a:lnTo>
                <a:close/>
              </a:path>
              <a:path w="26670" h="3388359">
                <a:moveTo>
                  <a:pt x="2667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70" y="1532889"/>
                </a:lnTo>
                <a:lnTo>
                  <a:pt x="26670" y="1526539"/>
                </a:lnTo>
                <a:close/>
              </a:path>
              <a:path w="26670" h="3388359">
                <a:moveTo>
                  <a:pt x="2667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70" y="1525270"/>
                </a:lnTo>
                <a:lnTo>
                  <a:pt x="26670" y="1515110"/>
                </a:lnTo>
                <a:close/>
              </a:path>
              <a:path w="26670" h="3388359">
                <a:moveTo>
                  <a:pt x="2667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70" y="1513839"/>
                </a:lnTo>
                <a:lnTo>
                  <a:pt x="26670" y="1507489"/>
                </a:lnTo>
                <a:close/>
              </a:path>
              <a:path w="26670" h="3388359">
                <a:moveTo>
                  <a:pt x="2667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70" y="1506220"/>
                </a:lnTo>
                <a:lnTo>
                  <a:pt x="26670" y="1496060"/>
                </a:lnTo>
                <a:close/>
              </a:path>
              <a:path w="26670" h="3388359">
                <a:moveTo>
                  <a:pt x="26670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8440"/>
                </a:lnTo>
                <a:close/>
              </a:path>
              <a:path w="26670" h="3388359">
                <a:moveTo>
                  <a:pt x="2667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70" y="1487170"/>
                </a:lnTo>
                <a:lnTo>
                  <a:pt x="26670" y="1477010"/>
                </a:lnTo>
                <a:close/>
              </a:path>
              <a:path w="26670" h="3388359">
                <a:moveTo>
                  <a:pt x="26670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70" y="1475739"/>
                </a:lnTo>
                <a:lnTo>
                  <a:pt x="26670" y="1463039"/>
                </a:lnTo>
                <a:close/>
              </a:path>
              <a:path w="26670" h="33883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88359">
                <a:moveTo>
                  <a:pt x="26670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70" y="1450340"/>
                </a:lnTo>
                <a:lnTo>
                  <a:pt x="26670" y="1443990"/>
                </a:lnTo>
                <a:close/>
              </a:path>
              <a:path w="26670" h="33883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388359">
                <a:moveTo>
                  <a:pt x="2667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40"/>
                </a:lnTo>
                <a:close/>
              </a:path>
              <a:path w="26670" h="33883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388359">
                <a:moveTo>
                  <a:pt x="26670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90"/>
                </a:lnTo>
                <a:close/>
              </a:path>
              <a:path w="26670" h="33883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388359">
                <a:moveTo>
                  <a:pt x="26670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70" y="1393190"/>
                </a:lnTo>
                <a:lnTo>
                  <a:pt x="26670" y="1386839"/>
                </a:lnTo>
                <a:close/>
              </a:path>
              <a:path w="26670" h="33883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388359">
                <a:moveTo>
                  <a:pt x="26670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70" y="1374140"/>
                </a:lnTo>
                <a:lnTo>
                  <a:pt x="26670" y="1367789"/>
                </a:lnTo>
                <a:close/>
              </a:path>
              <a:path w="26670" h="3388359">
                <a:moveTo>
                  <a:pt x="26670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70" y="1366520"/>
                </a:lnTo>
                <a:lnTo>
                  <a:pt x="26670" y="1365250"/>
                </a:lnTo>
                <a:close/>
              </a:path>
              <a:path w="26670" h="3388359">
                <a:moveTo>
                  <a:pt x="26670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70" y="2024380"/>
                </a:lnTo>
                <a:lnTo>
                  <a:pt x="26670" y="1935480"/>
                </a:lnTo>
                <a:close/>
              </a:path>
              <a:path w="26670" h="3388359">
                <a:moveTo>
                  <a:pt x="26670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70" y="2545080"/>
                </a:lnTo>
                <a:lnTo>
                  <a:pt x="26670" y="2537460"/>
                </a:lnTo>
                <a:close/>
              </a:path>
              <a:path w="26670" h="3388359">
                <a:moveTo>
                  <a:pt x="26670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70" y="2536190"/>
                </a:lnTo>
                <a:lnTo>
                  <a:pt x="26670" y="2109470"/>
                </a:lnTo>
                <a:close/>
              </a:path>
              <a:path w="26670" h="3388359">
                <a:moveTo>
                  <a:pt x="26670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70" y="2108200"/>
                </a:lnTo>
                <a:lnTo>
                  <a:pt x="26670" y="2090420"/>
                </a:lnTo>
                <a:close/>
              </a:path>
              <a:path w="26670" h="3388359">
                <a:moveTo>
                  <a:pt x="26670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70" y="2089150"/>
                </a:lnTo>
                <a:lnTo>
                  <a:pt x="26670" y="2071370"/>
                </a:lnTo>
                <a:close/>
              </a:path>
              <a:path w="26670" h="3388359">
                <a:moveTo>
                  <a:pt x="26670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70" y="2070100"/>
                </a:lnTo>
                <a:lnTo>
                  <a:pt x="26670" y="2048510"/>
                </a:lnTo>
                <a:close/>
              </a:path>
              <a:path w="26670" h="3388359">
                <a:moveTo>
                  <a:pt x="26670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70" y="2047239"/>
                </a:lnTo>
                <a:lnTo>
                  <a:pt x="26670" y="2029460"/>
                </a:lnTo>
                <a:close/>
              </a:path>
              <a:path w="26670" h="3388359">
                <a:moveTo>
                  <a:pt x="26670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70" y="2028189"/>
                </a:lnTo>
                <a:lnTo>
                  <a:pt x="26670" y="2025650"/>
                </a:lnTo>
                <a:close/>
              </a:path>
              <a:path w="26670" h="3388359">
                <a:moveTo>
                  <a:pt x="26670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70" y="2720340"/>
                </a:lnTo>
                <a:lnTo>
                  <a:pt x="26670" y="2545080"/>
                </a:lnTo>
                <a:close/>
              </a:path>
              <a:path w="26670" h="3388359">
                <a:moveTo>
                  <a:pt x="26670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70" y="3388360"/>
                </a:lnTo>
                <a:lnTo>
                  <a:pt x="26670" y="2720340"/>
                </a:lnTo>
                <a:close/>
              </a:path>
            </a:pathLst>
          </a:custGeom>
          <a:solidFill>
            <a:srgbClr val="1D39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8475980" y="3469640"/>
            <a:ext cx="27940" cy="3375660"/>
          </a:xfrm>
          <a:custGeom>
            <a:avLst/>
            <a:gdLst/>
            <a:ahLst/>
            <a:cxnLst/>
            <a:rect l="l" t="t" r="r" b="b"/>
            <a:pathLst>
              <a:path w="27940" h="3375659">
                <a:moveTo>
                  <a:pt x="5080" y="0"/>
                </a:moveTo>
                <a:lnTo>
                  <a:pt x="0" y="0"/>
                </a:lnTo>
                <a:lnTo>
                  <a:pt x="0" y="139699"/>
                </a:lnTo>
                <a:lnTo>
                  <a:pt x="27940" y="1396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699"/>
                </a:lnTo>
                <a:lnTo>
                  <a:pt x="5080" y="12699"/>
                </a:lnTo>
                <a:lnTo>
                  <a:pt x="5080" y="0"/>
                </a:lnTo>
                <a:close/>
              </a:path>
              <a:path w="27940" h="3375659">
                <a:moveTo>
                  <a:pt x="27940" y="139700"/>
                </a:moveTo>
                <a:lnTo>
                  <a:pt x="0" y="1397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39700"/>
                </a:lnTo>
                <a:close/>
              </a:path>
              <a:path w="27940" h="3375659">
                <a:moveTo>
                  <a:pt x="27940" y="152399"/>
                </a:moveTo>
                <a:lnTo>
                  <a:pt x="0" y="152399"/>
                </a:lnTo>
                <a:lnTo>
                  <a:pt x="0" y="171449"/>
                </a:lnTo>
                <a:lnTo>
                  <a:pt x="27940" y="171449"/>
                </a:lnTo>
                <a:lnTo>
                  <a:pt x="27940" y="152399"/>
                </a:lnTo>
                <a:close/>
              </a:path>
              <a:path w="27940" h="3375659">
                <a:moveTo>
                  <a:pt x="27940" y="171450"/>
                </a:moveTo>
                <a:lnTo>
                  <a:pt x="0" y="171450"/>
                </a:lnTo>
                <a:lnTo>
                  <a:pt x="0" y="184149"/>
                </a:lnTo>
                <a:lnTo>
                  <a:pt x="27940" y="184149"/>
                </a:lnTo>
                <a:lnTo>
                  <a:pt x="27940" y="171450"/>
                </a:lnTo>
                <a:close/>
              </a:path>
              <a:path w="27940" h="3375659">
                <a:moveTo>
                  <a:pt x="27940" y="184150"/>
                </a:moveTo>
                <a:lnTo>
                  <a:pt x="0" y="184150"/>
                </a:lnTo>
                <a:lnTo>
                  <a:pt x="0" y="196849"/>
                </a:lnTo>
                <a:lnTo>
                  <a:pt x="27940" y="196849"/>
                </a:lnTo>
                <a:lnTo>
                  <a:pt x="27940" y="184150"/>
                </a:lnTo>
                <a:close/>
              </a:path>
              <a:path w="27940" h="3375659">
                <a:moveTo>
                  <a:pt x="27940" y="196849"/>
                </a:moveTo>
                <a:lnTo>
                  <a:pt x="0" y="196849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196849"/>
                </a:lnTo>
                <a:close/>
              </a:path>
              <a:path w="27940" h="3375659">
                <a:moveTo>
                  <a:pt x="27940" y="228600"/>
                </a:moveTo>
                <a:lnTo>
                  <a:pt x="0" y="228600"/>
                </a:lnTo>
                <a:lnTo>
                  <a:pt x="0" y="234949"/>
                </a:lnTo>
                <a:lnTo>
                  <a:pt x="27940" y="234949"/>
                </a:lnTo>
                <a:lnTo>
                  <a:pt x="27940" y="228600"/>
                </a:lnTo>
                <a:close/>
              </a:path>
              <a:path w="27940" h="3375659">
                <a:moveTo>
                  <a:pt x="27940" y="234949"/>
                </a:moveTo>
                <a:lnTo>
                  <a:pt x="0" y="234949"/>
                </a:lnTo>
                <a:lnTo>
                  <a:pt x="0" y="247649"/>
                </a:lnTo>
                <a:lnTo>
                  <a:pt x="27940" y="247649"/>
                </a:lnTo>
                <a:lnTo>
                  <a:pt x="27940" y="234949"/>
                </a:lnTo>
                <a:close/>
              </a:path>
              <a:path w="27940" h="3375659">
                <a:moveTo>
                  <a:pt x="27940" y="247649"/>
                </a:moveTo>
                <a:lnTo>
                  <a:pt x="0" y="247649"/>
                </a:lnTo>
                <a:lnTo>
                  <a:pt x="0" y="253999"/>
                </a:lnTo>
                <a:lnTo>
                  <a:pt x="27940" y="253999"/>
                </a:lnTo>
                <a:lnTo>
                  <a:pt x="27940" y="247649"/>
                </a:lnTo>
                <a:close/>
              </a:path>
              <a:path w="27940" h="3375659">
                <a:moveTo>
                  <a:pt x="27940" y="253999"/>
                </a:moveTo>
                <a:lnTo>
                  <a:pt x="0" y="253999"/>
                </a:lnTo>
                <a:lnTo>
                  <a:pt x="0" y="266699"/>
                </a:lnTo>
                <a:lnTo>
                  <a:pt x="27940" y="266699"/>
                </a:lnTo>
                <a:lnTo>
                  <a:pt x="27940" y="253999"/>
                </a:lnTo>
                <a:close/>
              </a:path>
              <a:path w="27940" h="3375659">
                <a:moveTo>
                  <a:pt x="27940" y="266700"/>
                </a:moveTo>
                <a:lnTo>
                  <a:pt x="0" y="266700"/>
                </a:lnTo>
                <a:lnTo>
                  <a:pt x="0" y="292099"/>
                </a:lnTo>
                <a:lnTo>
                  <a:pt x="27940" y="292099"/>
                </a:lnTo>
                <a:lnTo>
                  <a:pt x="27940" y="266700"/>
                </a:lnTo>
                <a:close/>
              </a:path>
              <a:path w="27940" h="3375659">
                <a:moveTo>
                  <a:pt x="27940" y="292099"/>
                </a:moveTo>
                <a:lnTo>
                  <a:pt x="0" y="292099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292099"/>
                </a:lnTo>
                <a:close/>
              </a:path>
              <a:path w="27940" h="3375659">
                <a:moveTo>
                  <a:pt x="27940" y="361949"/>
                </a:moveTo>
                <a:lnTo>
                  <a:pt x="0" y="361949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61949"/>
                </a:lnTo>
                <a:close/>
              </a:path>
              <a:path w="27940" h="3375659">
                <a:moveTo>
                  <a:pt x="27940" y="400050"/>
                </a:moveTo>
                <a:lnTo>
                  <a:pt x="0" y="400050"/>
                </a:lnTo>
                <a:lnTo>
                  <a:pt x="0" y="405129"/>
                </a:lnTo>
                <a:lnTo>
                  <a:pt x="27940" y="405129"/>
                </a:lnTo>
                <a:lnTo>
                  <a:pt x="27940" y="400050"/>
                </a:lnTo>
                <a:close/>
              </a:path>
              <a:path w="27940" h="3375659">
                <a:moveTo>
                  <a:pt x="27940" y="405129"/>
                </a:moveTo>
                <a:lnTo>
                  <a:pt x="0" y="405129"/>
                </a:lnTo>
                <a:lnTo>
                  <a:pt x="0" y="411479"/>
                </a:lnTo>
                <a:lnTo>
                  <a:pt x="27940" y="411479"/>
                </a:lnTo>
                <a:lnTo>
                  <a:pt x="27940" y="405129"/>
                </a:lnTo>
                <a:close/>
              </a:path>
              <a:path w="27940" h="3375659">
                <a:moveTo>
                  <a:pt x="27940" y="411479"/>
                </a:moveTo>
                <a:lnTo>
                  <a:pt x="0" y="411479"/>
                </a:lnTo>
                <a:lnTo>
                  <a:pt x="0" y="417829"/>
                </a:lnTo>
                <a:lnTo>
                  <a:pt x="27940" y="417829"/>
                </a:lnTo>
                <a:lnTo>
                  <a:pt x="27940" y="411479"/>
                </a:lnTo>
                <a:close/>
              </a:path>
              <a:path w="27940" h="3375659">
                <a:moveTo>
                  <a:pt x="27940" y="417830"/>
                </a:moveTo>
                <a:lnTo>
                  <a:pt x="0" y="41783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17830"/>
                </a:lnTo>
                <a:close/>
              </a:path>
              <a:path w="27940" h="3375659">
                <a:moveTo>
                  <a:pt x="27940" y="444500"/>
                </a:moveTo>
                <a:lnTo>
                  <a:pt x="0" y="444500"/>
                </a:lnTo>
                <a:lnTo>
                  <a:pt x="0" y="462279"/>
                </a:lnTo>
                <a:lnTo>
                  <a:pt x="27940" y="462279"/>
                </a:lnTo>
                <a:lnTo>
                  <a:pt x="27940" y="444500"/>
                </a:lnTo>
                <a:close/>
              </a:path>
              <a:path w="27940" h="3375659">
                <a:moveTo>
                  <a:pt x="2794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2279"/>
                </a:lnTo>
                <a:close/>
              </a:path>
              <a:path w="27940" h="3375659">
                <a:moveTo>
                  <a:pt x="27940" y="469900"/>
                </a:moveTo>
                <a:lnTo>
                  <a:pt x="0" y="469900"/>
                </a:lnTo>
                <a:lnTo>
                  <a:pt x="0" y="482599"/>
                </a:lnTo>
                <a:lnTo>
                  <a:pt x="27940" y="482599"/>
                </a:lnTo>
                <a:lnTo>
                  <a:pt x="27940" y="469900"/>
                </a:lnTo>
                <a:close/>
              </a:path>
              <a:path w="27940" h="3375659">
                <a:moveTo>
                  <a:pt x="27940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82600"/>
                </a:lnTo>
                <a:close/>
              </a:path>
              <a:path w="27940" h="3375659">
                <a:moveTo>
                  <a:pt x="27940" y="488950"/>
                </a:moveTo>
                <a:lnTo>
                  <a:pt x="0" y="488950"/>
                </a:lnTo>
                <a:lnTo>
                  <a:pt x="0" y="532129"/>
                </a:lnTo>
                <a:lnTo>
                  <a:pt x="27940" y="532129"/>
                </a:lnTo>
                <a:lnTo>
                  <a:pt x="27940" y="488950"/>
                </a:lnTo>
                <a:close/>
              </a:path>
              <a:path w="27940" h="3375659">
                <a:moveTo>
                  <a:pt x="27940" y="532130"/>
                </a:moveTo>
                <a:lnTo>
                  <a:pt x="0" y="532130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32130"/>
                </a:lnTo>
                <a:close/>
              </a:path>
              <a:path w="27940" h="3375659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3375659">
                <a:moveTo>
                  <a:pt x="27940" y="546099"/>
                </a:moveTo>
                <a:lnTo>
                  <a:pt x="0" y="54609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46099"/>
                </a:lnTo>
                <a:close/>
              </a:path>
              <a:path w="27940" h="3375659">
                <a:moveTo>
                  <a:pt x="2794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40" y="589279"/>
                </a:lnTo>
                <a:lnTo>
                  <a:pt x="27940" y="582929"/>
                </a:lnTo>
                <a:close/>
              </a:path>
              <a:path w="27940" h="3375659">
                <a:moveTo>
                  <a:pt x="27940" y="589279"/>
                </a:moveTo>
                <a:lnTo>
                  <a:pt x="0" y="589279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589279"/>
                </a:lnTo>
                <a:close/>
              </a:path>
              <a:path w="27940" h="3375659">
                <a:moveTo>
                  <a:pt x="27940" y="621029"/>
                </a:moveTo>
                <a:lnTo>
                  <a:pt x="0" y="621029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21029"/>
                </a:lnTo>
                <a:close/>
              </a:path>
              <a:path w="27940" h="337565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3375659">
                <a:moveTo>
                  <a:pt x="27940" y="634999"/>
                </a:moveTo>
                <a:lnTo>
                  <a:pt x="0" y="634999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34999"/>
                </a:lnTo>
                <a:close/>
              </a:path>
              <a:path w="27940" h="3375659">
                <a:moveTo>
                  <a:pt x="27940" y="673099"/>
                </a:moveTo>
                <a:lnTo>
                  <a:pt x="0" y="673099"/>
                </a:lnTo>
                <a:lnTo>
                  <a:pt x="0" y="678179"/>
                </a:lnTo>
                <a:lnTo>
                  <a:pt x="27940" y="678179"/>
                </a:lnTo>
                <a:lnTo>
                  <a:pt x="27940" y="673099"/>
                </a:lnTo>
                <a:close/>
              </a:path>
              <a:path w="27940" h="3375659">
                <a:moveTo>
                  <a:pt x="27940" y="678180"/>
                </a:moveTo>
                <a:lnTo>
                  <a:pt x="0" y="678180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78180"/>
                </a:lnTo>
                <a:close/>
              </a:path>
              <a:path w="27940" h="3375659">
                <a:moveTo>
                  <a:pt x="27940" y="703579"/>
                </a:moveTo>
                <a:lnTo>
                  <a:pt x="0" y="703579"/>
                </a:lnTo>
                <a:lnTo>
                  <a:pt x="0" y="773429"/>
                </a:lnTo>
                <a:lnTo>
                  <a:pt x="27940" y="773429"/>
                </a:lnTo>
                <a:lnTo>
                  <a:pt x="27940" y="703579"/>
                </a:lnTo>
                <a:close/>
              </a:path>
              <a:path w="27940" h="3375659">
                <a:moveTo>
                  <a:pt x="2794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7940" y="779779"/>
                </a:lnTo>
                <a:lnTo>
                  <a:pt x="27940" y="773430"/>
                </a:lnTo>
                <a:close/>
              </a:path>
              <a:path w="27940" h="3375659">
                <a:moveTo>
                  <a:pt x="27940" y="779779"/>
                </a:moveTo>
                <a:lnTo>
                  <a:pt x="0" y="779779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79"/>
                </a:lnTo>
                <a:close/>
              </a:path>
              <a:path w="27940" h="3375659">
                <a:moveTo>
                  <a:pt x="27940" y="787399"/>
                </a:moveTo>
                <a:lnTo>
                  <a:pt x="0" y="787399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87399"/>
                </a:lnTo>
                <a:close/>
              </a:path>
              <a:path w="27940" h="3375659">
                <a:moveTo>
                  <a:pt x="27940" y="798830"/>
                </a:moveTo>
                <a:lnTo>
                  <a:pt x="0" y="798830"/>
                </a:lnTo>
                <a:lnTo>
                  <a:pt x="0" y="825499"/>
                </a:lnTo>
                <a:lnTo>
                  <a:pt x="27940" y="825499"/>
                </a:lnTo>
                <a:lnTo>
                  <a:pt x="27940" y="798830"/>
                </a:lnTo>
                <a:close/>
              </a:path>
              <a:path w="27940" h="3375659">
                <a:moveTo>
                  <a:pt x="27940" y="825499"/>
                </a:moveTo>
                <a:lnTo>
                  <a:pt x="0" y="825499"/>
                </a:lnTo>
                <a:lnTo>
                  <a:pt x="0" y="901699"/>
                </a:lnTo>
                <a:lnTo>
                  <a:pt x="27940" y="901699"/>
                </a:lnTo>
                <a:lnTo>
                  <a:pt x="27940" y="825499"/>
                </a:lnTo>
                <a:close/>
              </a:path>
              <a:path w="27940" h="3375659">
                <a:moveTo>
                  <a:pt x="27940" y="901700"/>
                </a:moveTo>
                <a:lnTo>
                  <a:pt x="0" y="901700"/>
                </a:lnTo>
                <a:lnTo>
                  <a:pt x="0" y="1047749"/>
                </a:lnTo>
                <a:lnTo>
                  <a:pt x="27940" y="1047749"/>
                </a:lnTo>
                <a:lnTo>
                  <a:pt x="27940" y="901700"/>
                </a:lnTo>
                <a:close/>
              </a:path>
              <a:path w="27940" h="3375659">
                <a:moveTo>
                  <a:pt x="27940" y="1047750"/>
                </a:moveTo>
                <a:lnTo>
                  <a:pt x="0" y="104775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7750"/>
                </a:lnTo>
                <a:close/>
              </a:path>
              <a:path w="27940" h="3375659">
                <a:moveTo>
                  <a:pt x="27940" y="1071880"/>
                </a:moveTo>
                <a:lnTo>
                  <a:pt x="0" y="1071880"/>
                </a:lnTo>
                <a:lnTo>
                  <a:pt x="0" y="1123949"/>
                </a:lnTo>
                <a:lnTo>
                  <a:pt x="27940" y="1123949"/>
                </a:lnTo>
                <a:lnTo>
                  <a:pt x="27940" y="1071880"/>
                </a:lnTo>
                <a:close/>
              </a:path>
              <a:path w="27940" h="3375659">
                <a:moveTo>
                  <a:pt x="27940" y="1123949"/>
                </a:moveTo>
                <a:lnTo>
                  <a:pt x="0" y="112394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23949"/>
                </a:lnTo>
                <a:close/>
              </a:path>
              <a:path w="27940" h="3375659">
                <a:moveTo>
                  <a:pt x="27940" y="1141730"/>
                </a:moveTo>
                <a:lnTo>
                  <a:pt x="0" y="1141730"/>
                </a:lnTo>
                <a:lnTo>
                  <a:pt x="0" y="1154429"/>
                </a:lnTo>
                <a:lnTo>
                  <a:pt x="27940" y="1154429"/>
                </a:lnTo>
                <a:lnTo>
                  <a:pt x="27940" y="1141730"/>
                </a:lnTo>
                <a:close/>
              </a:path>
              <a:path w="27940" h="3375659">
                <a:moveTo>
                  <a:pt x="27940" y="1154430"/>
                </a:moveTo>
                <a:lnTo>
                  <a:pt x="0" y="1154430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54430"/>
                </a:lnTo>
                <a:close/>
              </a:path>
              <a:path w="27940" h="3375659">
                <a:moveTo>
                  <a:pt x="27940" y="1181100"/>
                </a:moveTo>
                <a:lnTo>
                  <a:pt x="0" y="11811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81100"/>
                </a:lnTo>
                <a:close/>
              </a:path>
              <a:path w="27940" h="3375659">
                <a:moveTo>
                  <a:pt x="27940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7940" y="1217929"/>
                </a:lnTo>
                <a:lnTo>
                  <a:pt x="27940" y="1211579"/>
                </a:lnTo>
                <a:close/>
              </a:path>
              <a:path w="27940" h="3375659">
                <a:moveTo>
                  <a:pt x="27940" y="1217929"/>
                </a:moveTo>
                <a:lnTo>
                  <a:pt x="0" y="121792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7929"/>
                </a:lnTo>
                <a:close/>
              </a:path>
              <a:path w="27940" h="3375659">
                <a:moveTo>
                  <a:pt x="27940" y="1224279"/>
                </a:moveTo>
                <a:lnTo>
                  <a:pt x="0" y="1224279"/>
                </a:lnTo>
                <a:lnTo>
                  <a:pt x="0" y="1257299"/>
                </a:lnTo>
                <a:lnTo>
                  <a:pt x="27940" y="1257299"/>
                </a:lnTo>
                <a:lnTo>
                  <a:pt x="27940" y="1224279"/>
                </a:lnTo>
                <a:close/>
              </a:path>
              <a:path w="27940" h="3375659">
                <a:moveTo>
                  <a:pt x="27940" y="1257299"/>
                </a:moveTo>
                <a:lnTo>
                  <a:pt x="0" y="125729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57299"/>
                </a:lnTo>
                <a:close/>
              </a:path>
              <a:path w="27940" h="3375659">
                <a:moveTo>
                  <a:pt x="27940" y="1281430"/>
                </a:moveTo>
                <a:lnTo>
                  <a:pt x="0" y="1281430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281430"/>
                </a:lnTo>
                <a:close/>
              </a:path>
              <a:path w="27940" h="3375659">
                <a:moveTo>
                  <a:pt x="27940" y="1333500"/>
                </a:moveTo>
                <a:lnTo>
                  <a:pt x="0" y="1333500"/>
                </a:lnTo>
                <a:lnTo>
                  <a:pt x="0" y="1351279"/>
                </a:lnTo>
                <a:lnTo>
                  <a:pt x="27940" y="1351279"/>
                </a:lnTo>
                <a:lnTo>
                  <a:pt x="27940" y="1333500"/>
                </a:lnTo>
                <a:close/>
              </a:path>
              <a:path w="27940" h="3375659">
                <a:moveTo>
                  <a:pt x="27940" y="1654809"/>
                </a:moveTo>
                <a:lnTo>
                  <a:pt x="0" y="1654809"/>
                </a:lnTo>
                <a:lnTo>
                  <a:pt x="0" y="1922779"/>
                </a:lnTo>
                <a:lnTo>
                  <a:pt x="27940" y="1922779"/>
                </a:lnTo>
                <a:lnTo>
                  <a:pt x="27940" y="1654809"/>
                </a:lnTo>
                <a:close/>
              </a:path>
              <a:path w="27940" h="3375659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3375659">
                <a:moveTo>
                  <a:pt x="27940" y="1635759"/>
                </a:moveTo>
                <a:lnTo>
                  <a:pt x="0" y="1635759"/>
                </a:lnTo>
                <a:lnTo>
                  <a:pt x="0" y="1645919"/>
                </a:lnTo>
                <a:lnTo>
                  <a:pt x="27940" y="1645919"/>
                </a:lnTo>
                <a:lnTo>
                  <a:pt x="27940" y="1635759"/>
                </a:lnTo>
                <a:close/>
              </a:path>
              <a:path w="27940" h="3375659">
                <a:moveTo>
                  <a:pt x="27940" y="1628139"/>
                </a:moveTo>
                <a:lnTo>
                  <a:pt x="0" y="1628139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39"/>
                </a:lnTo>
                <a:close/>
              </a:path>
              <a:path w="27940" h="3375659">
                <a:moveTo>
                  <a:pt x="27940" y="1616709"/>
                </a:moveTo>
                <a:lnTo>
                  <a:pt x="0" y="1616709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09"/>
                </a:lnTo>
                <a:close/>
              </a:path>
              <a:path w="27940" h="3375659">
                <a:moveTo>
                  <a:pt x="2794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89"/>
                </a:lnTo>
                <a:close/>
              </a:path>
              <a:path w="27940" h="3375659">
                <a:moveTo>
                  <a:pt x="2794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40" y="1607819"/>
                </a:lnTo>
                <a:lnTo>
                  <a:pt x="27940" y="1597660"/>
                </a:lnTo>
                <a:close/>
              </a:path>
              <a:path w="27940" h="3375659">
                <a:moveTo>
                  <a:pt x="2794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40" y="1596389"/>
                </a:lnTo>
                <a:lnTo>
                  <a:pt x="27940" y="1590039"/>
                </a:lnTo>
                <a:close/>
              </a:path>
              <a:path w="27940" h="3375659">
                <a:moveTo>
                  <a:pt x="27940" y="1578609"/>
                </a:moveTo>
                <a:lnTo>
                  <a:pt x="0" y="1578609"/>
                </a:lnTo>
                <a:lnTo>
                  <a:pt x="0" y="1588769"/>
                </a:lnTo>
                <a:lnTo>
                  <a:pt x="27940" y="1588769"/>
                </a:lnTo>
                <a:lnTo>
                  <a:pt x="27940" y="1578609"/>
                </a:lnTo>
                <a:close/>
              </a:path>
              <a:path w="27940" h="3375659">
                <a:moveTo>
                  <a:pt x="2794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40" y="1577339"/>
                </a:lnTo>
                <a:lnTo>
                  <a:pt x="27940" y="1570989"/>
                </a:lnTo>
                <a:close/>
              </a:path>
              <a:path w="27940" h="3375659">
                <a:moveTo>
                  <a:pt x="27940" y="1559559"/>
                </a:moveTo>
                <a:lnTo>
                  <a:pt x="0" y="1559559"/>
                </a:lnTo>
                <a:lnTo>
                  <a:pt x="0" y="1569719"/>
                </a:lnTo>
                <a:lnTo>
                  <a:pt x="27940" y="1569719"/>
                </a:lnTo>
                <a:lnTo>
                  <a:pt x="27940" y="1559559"/>
                </a:lnTo>
                <a:close/>
              </a:path>
              <a:path w="27940" h="3375659">
                <a:moveTo>
                  <a:pt x="2794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551939"/>
                </a:lnTo>
                <a:close/>
              </a:path>
              <a:path w="27940" h="3375659">
                <a:moveTo>
                  <a:pt x="2794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40" y="1550669"/>
                </a:lnTo>
                <a:lnTo>
                  <a:pt x="27940" y="1540509"/>
                </a:lnTo>
                <a:close/>
              </a:path>
              <a:path w="27940" h="3375659">
                <a:moveTo>
                  <a:pt x="2794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40" y="1539239"/>
                </a:lnTo>
                <a:lnTo>
                  <a:pt x="27940" y="1532889"/>
                </a:lnTo>
                <a:close/>
              </a:path>
              <a:path w="27940" h="3375659">
                <a:moveTo>
                  <a:pt x="2794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7940" y="1531619"/>
                </a:lnTo>
                <a:lnTo>
                  <a:pt x="27940" y="1521459"/>
                </a:lnTo>
                <a:close/>
              </a:path>
              <a:path w="27940" h="3375659">
                <a:moveTo>
                  <a:pt x="2794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7940" y="1520189"/>
                </a:lnTo>
                <a:lnTo>
                  <a:pt x="27940" y="1513839"/>
                </a:lnTo>
                <a:close/>
              </a:path>
              <a:path w="27940" h="3375659">
                <a:moveTo>
                  <a:pt x="27940" y="1502410"/>
                </a:moveTo>
                <a:lnTo>
                  <a:pt x="0" y="1502410"/>
                </a:lnTo>
                <a:lnTo>
                  <a:pt x="0" y="1512569"/>
                </a:lnTo>
                <a:lnTo>
                  <a:pt x="27940" y="1512569"/>
                </a:lnTo>
                <a:lnTo>
                  <a:pt x="27940" y="1502410"/>
                </a:lnTo>
                <a:close/>
              </a:path>
              <a:path w="27940" h="3375659">
                <a:moveTo>
                  <a:pt x="2794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7940" y="1501139"/>
                </a:lnTo>
                <a:lnTo>
                  <a:pt x="27940" y="1494789"/>
                </a:lnTo>
                <a:close/>
              </a:path>
              <a:path w="27940" h="3375659">
                <a:moveTo>
                  <a:pt x="2794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7940" y="1493519"/>
                </a:lnTo>
                <a:lnTo>
                  <a:pt x="27940" y="1483359"/>
                </a:lnTo>
                <a:close/>
              </a:path>
              <a:path w="27940" h="3375659">
                <a:moveTo>
                  <a:pt x="2794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7940" y="1482089"/>
                </a:lnTo>
                <a:lnTo>
                  <a:pt x="27940" y="1475739"/>
                </a:lnTo>
                <a:close/>
              </a:path>
              <a:path w="27940" h="3375659">
                <a:moveTo>
                  <a:pt x="27940" y="1464309"/>
                </a:moveTo>
                <a:lnTo>
                  <a:pt x="0" y="1464309"/>
                </a:lnTo>
                <a:lnTo>
                  <a:pt x="0" y="1474469"/>
                </a:lnTo>
                <a:lnTo>
                  <a:pt x="27940" y="1474469"/>
                </a:lnTo>
                <a:lnTo>
                  <a:pt x="27940" y="1464309"/>
                </a:lnTo>
                <a:close/>
              </a:path>
              <a:path w="27940" h="3375659">
                <a:moveTo>
                  <a:pt x="27940" y="1450339"/>
                </a:moveTo>
                <a:lnTo>
                  <a:pt x="0" y="1450339"/>
                </a:lnTo>
                <a:lnTo>
                  <a:pt x="0" y="1463039"/>
                </a:lnTo>
                <a:lnTo>
                  <a:pt x="27940" y="1463039"/>
                </a:lnTo>
                <a:lnTo>
                  <a:pt x="27940" y="1450339"/>
                </a:lnTo>
                <a:close/>
              </a:path>
              <a:path w="27940" h="33756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3756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375659">
                <a:moveTo>
                  <a:pt x="27940" y="1419860"/>
                </a:moveTo>
                <a:lnTo>
                  <a:pt x="0" y="1419860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60"/>
                </a:lnTo>
                <a:close/>
              </a:path>
              <a:path w="27940" h="33756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375659">
                <a:moveTo>
                  <a:pt x="27940" y="1400809"/>
                </a:moveTo>
                <a:lnTo>
                  <a:pt x="0" y="1400809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09"/>
                </a:lnTo>
                <a:close/>
              </a:path>
              <a:path w="27940" h="33756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375659">
                <a:moveTo>
                  <a:pt x="27940" y="1381759"/>
                </a:moveTo>
                <a:lnTo>
                  <a:pt x="0" y="1381759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59"/>
                </a:lnTo>
                <a:close/>
              </a:path>
              <a:path w="27940" h="33756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375659">
                <a:moveTo>
                  <a:pt x="27940" y="1362709"/>
                </a:moveTo>
                <a:lnTo>
                  <a:pt x="0" y="1362709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09"/>
                </a:lnTo>
                <a:close/>
              </a:path>
              <a:path w="27940" h="33756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375659">
                <a:moveTo>
                  <a:pt x="27940" y="1352549"/>
                </a:moveTo>
                <a:lnTo>
                  <a:pt x="0" y="135254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52549"/>
                </a:lnTo>
                <a:close/>
              </a:path>
              <a:path w="27940" h="3375659">
                <a:moveTo>
                  <a:pt x="27940" y="1922779"/>
                </a:moveTo>
                <a:lnTo>
                  <a:pt x="0" y="1922779"/>
                </a:lnTo>
                <a:lnTo>
                  <a:pt x="0" y="2011679"/>
                </a:lnTo>
                <a:lnTo>
                  <a:pt x="27940" y="2011679"/>
                </a:lnTo>
                <a:lnTo>
                  <a:pt x="27940" y="1922779"/>
                </a:lnTo>
                <a:close/>
              </a:path>
              <a:path w="27940" h="3375659">
                <a:moveTo>
                  <a:pt x="27940" y="2524759"/>
                </a:moveTo>
                <a:lnTo>
                  <a:pt x="0" y="2524759"/>
                </a:lnTo>
                <a:lnTo>
                  <a:pt x="0" y="2532379"/>
                </a:lnTo>
                <a:lnTo>
                  <a:pt x="27940" y="2532379"/>
                </a:lnTo>
                <a:lnTo>
                  <a:pt x="27940" y="2524759"/>
                </a:lnTo>
                <a:close/>
              </a:path>
              <a:path w="27940" h="3375659">
                <a:moveTo>
                  <a:pt x="27940" y="2096769"/>
                </a:moveTo>
                <a:lnTo>
                  <a:pt x="0" y="2096769"/>
                </a:lnTo>
                <a:lnTo>
                  <a:pt x="0" y="2523489"/>
                </a:lnTo>
                <a:lnTo>
                  <a:pt x="27940" y="2523489"/>
                </a:lnTo>
                <a:lnTo>
                  <a:pt x="27940" y="2096769"/>
                </a:lnTo>
                <a:close/>
              </a:path>
              <a:path w="27940" h="3375659">
                <a:moveTo>
                  <a:pt x="27940" y="2077719"/>
                </a:moveTo>
                <a:lnTo>
                  <a:pt x="0" y="2077719"/>
                </a:lnTo>
                <a:lnTo>
                  <a:pt x="0" y="2095499"/>
                </a:lnTo>
                <a:lnTo>
                  <a:pt x="27940" y="2095499"/>
                </a:lnTo>
                <a:lnTo>
                  <a:pt x="27940" y="2077719"/>
                </a:lnTo>
                <a:close/>
              </a:path>
              <a:path w="27940" h="3375659">
                <a:moveTo>
                  <a:pt x="27940" y="2058669"/>
                </a:moveTo>
                <a:lnTo>
                  <a:pt x="0" y="2058669"/>
                </a:lnTo>
                <a:lnTo>
                  <a:pt x="0" y="2076449"/>
                </a:lnTo>
                <a:lnTo>
                  <a:pt x="27940" y="2076449"/>
                </a:lnTo>
                <a:lnTo>
                  <a:pt x="27940" y="2058669"/>
                </a:lnTo>
                <a:close/>
              </a:path>
              <a:path w="27940" h="3375659">
                <a:moveTo>
                  <a:pt x="27940" y="2035809"/>
                </a:moveTo>
                <a:lnTo>
                  <a:pt x="0" y="2035809"/>
                </a:lnTo>
                <a:lnTo>
                  <a:pt x="0" y="2057399"/>
                </a:lnTo>
                <a:lnTo>
                  <a:pt x="27940" y="2057399"/>
                </a:lnTo>
                <a:lnTo>
                  <a:pt x="27940" y="2035809"/>
                </a:lnTo>
                <a:close/>
              </a:path>
              <a:path w="27940" h="3375659">
                <a:moveTo>
                  <a:pt x="27940" y="2016759"/>
                </a:moveTo>
                <a:lnTo>
                  <a:pt x="0" y="2016759"/>
                </a:lnTo>
                <a:lnTo>
                  <a:pt x="0" y="2034539"/>
                </a:lnTo>
                <a:lnTo>
                  <a:pt x="27940" y="2034539"/>
                </a:lnTo>
                <a:lnTo>
                  <a:pt x="27940" y="2016759"/>
                </a:lnTo>
                <a:close/>
              </a:path>
              <a:path w="27940" h="3375659">
                <a:moveTo>
                  <a:pt x="27940" y="2012949"/>
                </a:moveTo>
                <a:lnTo>
                  <a:pt x="0" y="2012949"/>
                </a:lnTo>
                <a:lnTo>
                  <a:pt x="0" y="2015489"/>
                </a:lnTo>
                <a:lnTo>
                  <a:pt x="27940" y="2015489"/>
                </a:lnTo>
                <a:lnTo>
                  <a:pt x="27940" y="2012949"/>
                </a:lnTo>
                <a:close/>
              </a:path>
              <a:path w="27940" h="3375659">
                <a:moveTo>
                  <a:pt x="27940" y="2532379"/>
                </a:moveTo>
                <a:lnTo>
                  <a:pt x="0" y="2532379"/>
                </a:lnTo>
                <a:lnTo>
                  <a:pt x="0" y="2707639"/>
                </a:lnTo>
                <a:lnTo>
                  <a:pt x="27940" y="2707639"/>
                </a:lnTo>
                <a:lnTo>
                  <a:pt x="27940" y="2532379"/>
                </a:lnTo>
                <a:close/>
              </a:path>
              <a:path w="27940" h="3375659">
                <a:moveTo>
                  <a:pt x="27940" y="2707640"/>
                </a:moveTo>
                <a:lnTo>
                  <a:pt x="0" y="2707640"/>
                </a:lnTo>
                <a:lnTo>
                  <a:pt x="0" y="3375659"/>
                </a:lnTo>
                <a:lnTo>
                  <a:pt x="27940" y="3375659"/>
                </a:lnTo>
                <a:lnTo>
                  <a:pt x="27940" y="2707640"/>
                </a:lnTo>
                <a:close/>
              </a:path>
            </a:pathLst>
          </a:custGeom>
          <a:solidFill>
            <a:srgbClr val="1C38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503919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9050" y="0"/>
                </a:moveTo>
                <a:lnTo>
                  <a:pt x="0" y="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3350259">
                <a:moveTo>
                  <a:pt x="27939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114300"/>
                </a:lnTo>
                <a:close/>
              </a:path>
              <a:path w="27940" h="3350259">
                <a:moveTo>
                  <a:pt x="27939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27000"/>
                </a:lnTo>
                <a:close/>
              </a:path>
              <a:path w="27940" h="3350259">
                <a:moveTo>
                  <a:pt x="2793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39" y="158750"/>
                </a:lnTo>
                <a:lnTo>
                  <a:pt x="27939" y="146050"/>
                </a:lnTo>
                <a:close/>
              </a:path>
              <a:path w="27940" h="3350259">
                <a:moveTo>
                  <a:pt x="27939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39" y="171450"/>
                </a:lnTo>
                <a:lnTo>
                  <a:pt x="27939" y="158750"/>
                </a:lnTo>
                <a:close/>
              </a:path>
              <a:path w="27940" h="3350259">
                <a:moveTo>
                  <a:pt x="27939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71450"/>
                </a:lnTo>
                <a:close/>
              </a:path>
              <a:path w="27940" h="3350259">
                <a:moveTo>
                  <a:pt x="27939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203200"/>
                </a:lnTo>
                <a:close/>
              </a:path>
              <a:path w="27940" h="33502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350259">
                <a:moveTo>
                  <a:pt x="27939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39" y="228599"/>
                </a:lnTo>
                <a:lnTo>
                  <a:pt x="27939" y="222250"/>
                </a:lnTo>
                <a:close/>
              </a:path>
              <a:path w="27940" h="3350259">
                <a:moveTo>
                  <a:pt x="27939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28600"/>
                </a:lnTo>
                <a:close/>
              </a:path>
              <a:path w="27940" h="3350259">
                <a:moveTo>
                  <a:pt x="27939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41300"/>
                </a:lnTo>
                <a:close/>
              </a:path>
              <a:path w="27940" h="3350259">
                <a:moveTo>
                  <a:pt x="27939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39" y="336550"/>
                </a:lnTo>
                <a:lnTo>
                  <a:pt x="27939" y="266700"/>
                </a:lnTo>
                <a:close/>
              </a:path>
              <a:path w="27940" h="3350259">
                <a:moveTo>
                  <a:pt x="27939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39" y="374650"/>
                </a:lnTo>
                <a:lnTo>
                  <a:pt x="27939" y="336550"/>
                </a:lnTo>
                <a:close/>
              </a:path>
              <a:path w="27940" h="3350259">
                <a:moveTo>
                  <a:pt x="27939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39" y="379730"/>
                </a:lnTo>
                <a:lnTo>
                  <a:pt x="27939" y="374650"/>
                </a:lnTo>
                <a:close/>
              </a:path>
              <a:path w="27940" h="3350259">
                <a:moveTo>
                  <a:pt x="27939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39" y="386080"/>
                </a:lnTo>
                <a:lnTo>
                  <a:pt x="27939" y="379730"/>
                </a:lnTo>
                <a:close/>
              </a:path>
              <a:path w="27940" h="3350259">
                <a:moveTo>
                  <a:pt x="27939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39" y="392429"/>
                </a:lnTo>
                <a:lnTo>
                  <a:pt x="27939" y="386080"/>
                </a:lnTo>
                <a:close/>
              </a:path>
              <a:path w="27940" h="3350259">
                <a:moveTo>
                  <a:pt x="27939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39" y="419100"/>
                </a:lnTo>
                <a:lnTo>
                  <a:pt x="27939" y="392430"/>
                </a:lnTo>
                <a:close/>
              </a:path>
              <a:path w="27940" h="3350259">
                <a:moveTo>
                  <a:pt x="27939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19100"/>
                </a:lnTo>
                <a:close/>
              </a:path>
              <a:path w="27940" h="3350259">
                <a:moveTo>
                  <a:pt x="27939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6880"/>
                </a:lnTo>
                <a:close/>
              </a:path>
              <a:path w="27940" h="3350259">
                <a:moveTo>
                  <a:pt x="2793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3350259">
                <a:moveTo>
                  <a:pt x="27939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39" y="463550"/>
                </a:lnTo>
                <a:lnTo>
                  <a:pt x="27939" y="457200"/>
                </a:lnTo>
                <a:close/>
              </a:path>
              <a:path w="27940" h="3350259">
                <a:moveTo>
                  <a:pt x="27939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39" y="506730"/>
                </a:lnTo>
                <a:lnTo>
                  <a:pt x="27939" y="463550"/>
                </a:lnTo>
                <a:close/>
              </a:path>
              <a:path w="27940" h="3350259">
                <a:moveTo>
                  <a:pt x="27939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6730"/>
                </a:lnTo>
                <a:close/>
              </a:path>
              <a:path w="27940" h="3350259">
                <a:moveTo>
                  <a:pt x="27939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14350"/>
                </a:lnTo>
                <a:close/>
              </a:path>
              <a:path w="27940" h="3350259">
                <a:moveTo>
                  <a:pt x="27939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20700"/>
                </a:lnTo>
                <a:close/>
              </a:path>
              <a:path w="27940" h="3350259">
                <a:moveTo>
                  <a:pt x="27939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39" y="563879"/>
                </a:lnTo>
                <a:lnTo>
                  <a:pt x="27939" y="557530"/>
                </a:lnTo>
                <a:close/>
              </a:path>
              <a:path w="27940" h="3350259">
                <a:moveTo>
                  <a:pt x="27939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39" y="595630"/>
                </a:lnTo>
                <a:lnTo>
                  <a:pt x="27939" y="563880"/>
                </a:lnTo>
                <a:close/>
              </a:path>
              <a:path w="27940" h="3350259">
                <a:moveTo>
                  <a:pt x="2793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95630"/>
                </a:lnTo>
                <a:close/>
              </a:path>
              <a:path w="27940" h="3350259">
                <a:moveTo>
                  <a:pt x="27939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39" y="609599"/>
                </a:lnTo>
                <a:lnTo>
                  <a:pt x="27939" y="601980"/>
                </a:lnTo>
                <a:close/>
              </a:path>
              <a:path w="27940" h="3350259">
                <a:moveTo>
                  <a:pt x="27939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3350259">
                <a:moveTo>
                  <a:pt x="27939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7700"/>
                </a:lnTo>
                <a:close/>
              </a:path>
              <a:path w="27940" h="3350259">
                <a:moveTo>
                  <a:pt x="27939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52780"/>
                </a:lnTo>
                <a:close/>
              </a:path>
              <a:path w="27940" h="3350259">
                <a:moveTo>
                  <a:pt x="27939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678180"/>
                </a:lnTo>
                <a:close/>
              </a:path>
              <a:path w="27940" h="3350259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3350259">
                <a:moveTo>
                  <a:pt x="27939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54380"/>
                </a:lnTo>
                <a:close/>
              </a:path>
              <a:path w="27940" h="3350259">
                <a:moveTo>
                  <a:pt x="27939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62000"/>
                </a:lnTo>
                <a:close/>
              </a:path>
              <a:path w="27940" h="3350259">
                <a:moveTo>
                  <a:pt x="27939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73430"/>
                </a:lnTo>
                <a:close/>
              </a:path>
              <a:path w="27940" h="3350259">
                <a:moveTo>
                  <a:pt x="27939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39" y="876300"/>
                </a:lnTo>
                <a:lnTo>
                  <a:pt x="27939" y="800100"/>
                </a:lnTo>
                <a:close/>
              </a:path>
              <a:path w="27940" h="3350259">
                <a:moveTo>
                  <a:pt x="27939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876300"/>
                </a:lnTo>
                <a:close/>
              </a:path>
              <a:path w="27940" h="3350259">
                <a:moveTo>
                  <a:pt x="27939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2350"/>
                </a:lnTo>
                <a:close/>
              </a:path>
              <a:path w="27940" h="3350259">
                <a:moveTo>
                  <a:pt x="27939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39" y="1098550"/>
                </a:lnTo>
                <a:lnTo>
                  <a:pt x="27939" y="1046480"/>
                </a:lnTo>
                <a:close/>
              </a:path>
              <a:path w="27940" h="3350259">
                <a:moveTo>
                  <a:pt x="27939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98550"/>
                </a:lnTo>
                <a:close/>
              </a:path>
              <a:path w="27940" h="3350259">
                <a:moveTo>
                  <a:pt x="27939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39" y="1129030"/>
                </a:lnTo>
                <a:lnTo>
                  <a:pt x="27939" y="1116330"/>
                </a:lnTo>
                <a:close/>
              </a:path>
              <a:path w="27940" h="3350259">
                <a:moveTo>
                  <a:pt x="27939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9030"/>
                </a:lnTo>
                <a:close/>
              </a:path>
              <a:path w="27940" h="3350259">
                <a:moveTo>
                  <a:pt x="27939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55700"/>
                </a:lnTo>
                <a:close/>
              </a:path>
              <a:path w="27940" h="3350259">
                <a:moveTo>
                  <a:pt x="27939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39" y="1192530"/>
                </a:lnTo>
                <a:lnTo>
                  <a:pt x="27939" y="1186180"/>
                </a:lnTo>
                <a:close/>
              </a:path>
              <a:path w="27940" h="3350259">
                <a:moveTo>
                  <a:pt x="27939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39" y="1198880"/>
                </a:lnTo>
                <a:lnTo>
                  <a:pt x="27939" y="1192530"/>
                </a:lnTo>
                <a:close/>
              </a:path>
              <a:path w="27940" h="3350259">
                <a:moveTo>
                  <a:pt x="27939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98880"/>
                </a:lnTo>
                <a:close/>
              </a:path>
              <a:path w="27940" h="3350259">
                <a:moveTo>
                  <a:pt x="27939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39" y="1256030"/>
                </a:lnTo>
                <a:lnTo>
                  <a:pt x="27939" y="1231900"/>
                </a:lnTo>
                <a:close/>
              </a:path>
              <a:path w="27940" h="3350259">
                <a:moveTo>
                  <a:pt x="27939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39" y="1308100"/>
                </a:lnTo>
                <a:lnTo>
                  <a:pt x="27939" y="1256030"/>
                </a:lnTo>
                <a:close/>
              </a:path>
              <a:path w="27940" h="3350259">
                <a:moveTo>
                  <a:pt x="27939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8100"/>
                </a:lnTo>
                <a:close/>
              </a:path>
              <a:path w="27940" h="3350259">
                <a:moveTo>
                  <a:pt x="27939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39" y="1897380"/>
                </a:lnTo>
                <a:lnTo>
                  <a:pt x="27939" y="1629410"/>
                </a:lnTo>
                <a:close/>
              </a:path>
              <a:path w="27940" h="3350259">
                <a:moveTo>
                  <a:pt x="2793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39" y="1628139"/>
                </a:lnTo>
                <a:lnTo>
                  <a:pt x="27939" y="1621789"/>
                </a:lnTo>
                <a:close/>
              </a:path>
              <a:path w="27940" h="3350259">
                <a:moveTo>
                  <a:pt x="2793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39" y="1620520"/>
                </a:lnTo>
                <a:lnTo>
                  <a:pt x="27939" y="1610360"/>
                </a:lnTo>
                <a:close/>
              </a:path>
              <a:path w="27940" h="3350259">
                <a:moveTo>
                  <a:pt x="2793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39" y="1609089"/>
                </a:lnTo>
                <a:lnTo>
                  <a:pt x="27939" y="1602739"/>
                </a:lnTo>
                <a:close/>
              </a:path>
              <a:path w="27940" h="3350259">
                <a:moveTo>
                  <a:pt x="2793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39" y="1601470"/>
                </a:lnTo>
                <a:lnTo>
                  <a:pt x="27939" y="1591310"/>
                </a:lnTo>
                <a:close/>
              </a:path>
              <a:path w="27940" h="3350259">
                <a:moveTo>
                  <a:pt x="2793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39" y="1590039"/>
                </a:lnTo>
                <a:lnTo>
                  <a:pt x="27939" y="1583689"/>
                </a:lnTo>
                <a:close/>
              </a:path>
              <a:path w="27940" h="3350259">
                <a:moveTo>
                  <a:pt x="2793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39" y="1582420"/>
                </a:lnTo>
                <a:lnTo>
                  <a:pt x="27939" y="1572260"/>
                </a:lnTo>
                <a:close/>
              </a:path>
              <a:path w="27940" h="3350259">
                <a:moveTo>
                  <a:pt x="27939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39" y="1570989"/>
                </a:lnTo>
                <a:lnTo>
                  <a:pt x="27939" y="1564639"/>
                </a:lnTo>
                <a:close/>
              </a:path>
              <a:path w="27940" h="3350259">
                <a:moveTo>
                  <a:pt x="2793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39" y="1563370"/>
                </a:lnTo>
                <a:lnTo>
                  <a:pt x="27939" y="1553210"/>
                </a:lnTo>
                <a:close/>
              </a:path>
              <a:path w="27940" h="33502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3502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350259">
                <a:moveTo>
                  <a:pt x="27939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40"/>
                </a:lnTo>
                <a:close/>
              </a:path>
              <a:path w="27940" h="33502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350259">
                <a:moveTo>
                  <a:pt x="27939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90"/>
                </a:lnTo>
                <a:close/>
              </a:path>
              <a:path w="27940" h="33502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3502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3502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3502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3502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3502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3502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350259">
                <a:moveTo>
                  <a:pt x="27939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24939"/>
                </a:lnTo>
                <a:close/>
              </a:path>
              <a:path w="27940" h="33502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50259">
                <a:moveTo>
                  <a:pt x="27939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39" y="1412240"/>
                </a:lnTo>
                <a:lnTo>
                  <a:pt x="27939" y="1405890"/>
                </a:lnTo>
                <a:close/>
              </a:path>
              <a:path w="27940" h="3350259">
                <a:moveTo>
                  <a:pt x="2793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39" y="1404620"/>
                </a:lnTo>
                <a:lnTo>
                  <a:pt x="27939" y="1394460"/>
                </a:lnTo>
                <a:close/>
              </a:path>
              <a:path w="27940" h="3350259">
                <a:moveTo>
                  <a:pt x="2793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39" y="1393189"/>
                </a:lnTo>
                <a:lnTo>
                  <a:pt x="27939" y="1386840"/>
                </a:lnTo>
                <a:close/>
              </a:path>
              <a:path w="27940" h="3350259">
                <a:moveTo>
                  <a:pt x="2793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39" y="1385570"/>
                </a:lnTo>
                <a:lnTo>
                  <a:pt x="27939" y="1375410"/>
                </a:lnTo>
                <a:close/>
              </a:path>
              <a:path w="27940" h="3350259">
                <a:moveTo>
                  <a:pt x="27939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39" y="1374139"/>
                </a:lnTo>
                <a:lnTo>
                  <a:pt x="27939" y="1367790"/>
                </a:lnTo>
                <a:close/>
              </a:path>
              <a:path w="27940" h="3350259">
                <a:moveTo>
                  <a:pt x="27939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39" y="1366520"/>
                </a:lnTo>
                <a:lnTo>
                  <a:pt x="27939" y="1356360"/>
                </a:lnTo>
                <a:close/>
              </a:path>
              <a:path w="27940" h="3350259">
                <a:moveTo>
                  <a:pt x="27939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39" y="1355090"/>
                </a:lnTo>
                <a:lnTo>
                  <a:pt x="27939" y="1348739"/>
                </a:lnTo>
                <a:close/>
              </a:path>
              <a:path w="27940" h="33502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350259">
                <a:moveTo>
                  <a:pt x="27939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89"/>
                </a:lnTo>
                <a:close/>
              </a:path>
              <a:path w="27940" h="3350259">
                <a:moveTo>
                  <a:pt x="27939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27150"/>
                </a:lnTo>
                <a:close/>
              </a:path>
              <a:path w="27940" h="3350259">
                <a:moveTo>
                  <a:pt x="27939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39" y="1986280"/>
                </a:lnTo>
                <a:lnTo>
                  <a:pt x="27939" y="1897380"/>
                </a:lnTo>
                <a:close/>
              </a:path>
              <a:path w="27940" h="3350259">
                <a:moveTo>
                  <a:pt x="27939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39" y="2506980"/>
                </a:lnTo>
                <a:lnTo>
                  <a:pt x="27939" y="2499360"/>
                </a:lnTo>
                <a:close/>
              </a:path>
              <a:path w="27940" h="3350259">
                <a:moveTo>
                  <a:pt x="27939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39" y="2498090"/>
                </a:lnTo>
                <a:lnTo>
                  <a:pt x="27939" y="2071370"/>
                </a:lnTo>
                <a:close/>
              </a:path>
              <a:path w="27940" h="3350259">
                <a:moveTo>
                  <a:pt x="27939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39" y="2070100"/>
                </a:lnTo>
                <a:lnTo>
                  <a:pt x="27939" y="2052320"/>
                </a:lnTo>
                <a:close/>
              </a:path>
              <a:path w="27940" h="3350259">
                <a:moveTo>
                  <a:pt x="27939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39" y="2051050"/>
                </a:lnTo>
                <a:lnTo>
                  <a:pt x="27939" y="2033270"/>
                </a:lnTo>
                <a:close/>
              </a:path>
              <a:path w="27940" h="3350259">
                <a:moveTo>
                  <a:pt x="27939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39" y="2032000"/>
                </a:lnTo>
                <a:lnTo>
                  <a:pt x="27939" y="2010410"/>
                </a:lnTo>
                <a:close/>
              </a:path>
              <a:path w="27940" h="3350259">
                <a:moveTo>
                  <a:pt x="27939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39" y="2009139"/>
                </a:lnTo>
                <a:lnTo>
                  <a:pt x="27939" y="1991360"/>
                </a:lnTo>
                <a:close/>
              </a:path>
              <a:path w="27940" h="3350259">
                <a:moveTo>
                  <a:pt x="27939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39" y="1990089"/>
                </a:lnTo>
                <a:lnTo>
                  <a:pt x="27939" y="1987550"/>
                </a:lnTo>
                <a:close/>
              </a:path>
              <a:path w="27940" h="3350259">
                <a:moveTo>
                  <a:pt x="27939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39" y="2682240"/>
                </a:lnTo>
                <a:lnTo>
                  <a:pt x="27939" y="2506980"/>
                </a:lnTo>
                <a:close/>
              </a:path>
              <a:path w="27940" h="3350259">
                <a:moveTo>
                  <a:pt x="27939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39" y="3350260"/>
                </a:lnTo>
                <a:lnTo>
                  <a:pt x="27939" y="268224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53185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1142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11429" y="12699"/>
                </a:lnTo>
                <a:lnTo>
                  <a:pt x="1142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1C38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55853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5079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3324859">
                <a:moveTo>
                  <a:pt x="27940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40" y="101600"/>
                </a:lnTo>
                <a:lnTo>
                  <a:pt x="27940" y="88900"/>
                </a:lnTo>
                <a:close/>
              </a:path>
              <a:path w="27940" h="3324859">
                <a:moveTo>
                  <a:pt x="27940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40" y="120650"/>
                </a:lnTo>
                <a:lnTo>
                  <a:pt x="27940" y="101600"/>
                </a:lnTo>
                <a:close/>
              </a:path>
              <a:path w="27940" h="3324859">
                <a:moveTo>
                  <a:pt x="27940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0650"/>
                </a:lnTo>
                <a:close/>
              </a:path>
              <a:path w="27940" h="33248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324859">
                <a:moveTo>
                  <a:pt x="27940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46050"/>
                </a:lnTo>
                <a:close/>
              </a:path>
              <a:path w="27940" h="3324859">
                <a:moveTo>
                  <a:pt x="2794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40" y="184150"/>
                </a:lnTo>
                <a:lnTo>
                  <a:pt x="27940" y="177800"/>
                </a:lnTo>
                <a:close/>
              </a:path>
              <a:path w="27940" h="3324859">
                <a:moveTo>
                  <a:pt x="2794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84150"/>
                </a:lnTo>
                <a:close/>
              </a:path>
              <a:path w="27940" h="3324859">
                <a:moveTo>
                  <a:pt x="27940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40" y="203199"/>
                </a:lnTo>
                <a:lnTo>
                  <a:pt x="27940" y="196850"/>
                </a:lnTo>
                <a:close/>
              </a:path>
              <a:path w="27940" h="3324859">
                <a:moveTo>
                  <a:pt x="27940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3324859">
                <a:moveTo>
                  <a:pt x="27940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15900"/>
                </a:lnTo>
                <a:close/>
              </a:path>
              <a:path w="27940" h="3324859">
                <a:moveTo>
                  <a:pt x="27940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40" y="311150"/>
                </a:lnTo>
                <a:lnTo>
                  <a:pt x="27940" y="241300"/>
                </a:lnTo>
                <a:close/>
              </a:path>
              <a:path w="27940" h="3324859">
                <a:moveTo>
                  <a:pt x="27940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11150"/>
                </a:lnTo>
                <a:close/>
              </a:path>
              <a:path w="27940" h="3324859">
                <a:moveTo>
                  <a:pt x="27940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40" y="354330"/>
                </a:lnTo>
                <a:lnTo>
                  <a:pt x="27940" y="349250"/>
                </a:lnTo>
                <a:close/>
              </a:path>
              <a:path w="27940" h="3324859">
                <a:moveTo>
                  <a:pt x="27940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54330"/>
                </a:lnTo>
                <a:close/>
              </a:path>
              <a:path w="27940" h="3324859">
                <a:moveTo>
                  <a:pt x="2794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40" y="367029"/>
                </a:lnTo>
                <a:lnTo>
                  <a:pt x="27940" y="360680"/>
                </a:lnTo>
                <a:close/>
              </a:path>
              <a:path w="27940" h="3324859">
                <a:moveTo>
                  <a:pt x="27940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7030"/>
                </a:lnTo>
                <a:close/>
              </a:path>
              <a:path w="27940" h="3324859">
                <a:moveTo>
                  <a:pt x="27940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40" y="411480"/>
                </a:lnTo>
                <a:lnTo>
                  <a:pt x="27940" y="393700"/>
                </a:lnTo>
                <a:close/>
              </a:path>
              <a:path w="27940" h="3324859">
                <a:moveTo>
                  <a:pt x="27940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1480"/>
                </a:lnTo>
                <a:close/>
              </a:path>
              <a:path w="27940" h="3324859">
                <a:moveTo>
                  <a:pt x="2794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3324859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3324859">
                <a:moveTo>
                  <a:pt x="27940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38150"/>
                </a:lnTo>
                <a:close/>
              </a:path>
              <a:path w="27940" h="3324859">
                <a:moveTo>
                  <a:pt x="27940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81330"/>
                </a:lnTo>
                <a:close/>
              </a:path>
              <a:path w="27940" h="3324859">
                <a:moveTo>
                  <a:pt x="27940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8950"/>
                </a:lnTo>
                <a:close/>
              </a:path>
              <a:path w="27940" h="3324859">
                <a:moveTo>
                  <a:pt x="27940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40" y="532130"/>
                </a:lnTo>
                <a:lnTo>
                  <a:pt x="27940" y="495300"/>
                </a:lnTo>
                <a:close/>
              </a:path>
              <a:path w="27940" h="3324859">
                <a:moveTo>
                  <a:pt x="27940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2130"/>
                </a:lnTo>
                <a:close/>
              </a:path>
              <a:path w="27940" h="3324859">
                <a:moveTo>
                  <a:pt x="27940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40" y="570230"/>
                </a:lnTo>
                <a:lnTo>
                  <a:pt x="27940" y="538480"/>
                </a:lnTo>
                <a:close/>
              </a:path>
              <a:path w="27940" h="3324859">
                <a:moveTo>
                  <a:pt x="27940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0230"/>
                </a:lnTo>
                <a:close/>
              </a:path>
              <a:path w="27940" h="3324859">
                <a:moveTo>
                  <a:pt x="27940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76580"/>
                </a:lnTo>
                <a:close/>
              </a:path>
              <a:path w="27940" h="3324859">
                <a:moveTo>
                  <a:pt x="27940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584200"/>
                </a:lnTo>
                <a:close/>
              </a:path>
              <a:path w="27940" h="3324859">
                <a:moveTo>
                  <a:pt x="27940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2300"/>
                </a:lnTo>
                <a:close/>
              </a:path>
              <a:path w="27940" h="3324859">
                <a:moveTo>
                  <a:pt x="27940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27380"/>
                </a:lnTo>
                <a:close/>
              </a:path>
              <a:path w="27940" h="3324859">
                <a:moveTo>
                  <a:pt x="27940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652780"/>
                </a:lnTo>
                <a:close/>
              </a:path>
              <a:path w="27940" h="3324859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3324859">
                <a:moveTo>
                  <a:pt x="27940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8980"/>
                </a:lnTo>
                <a:close/>
              </a:path>
              <a:path w="27940" h="3324859">
                <a:moveTo>
                  <a:pt x="27940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36600"/>
                </a:lnTo>
                <a:close/>
              </a:path>
              <a:path w="27940" h="3324859">
                <a:moveTo>
                  <a:pt x="2794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8030"/>
                </a:lnTo>
                <a:close/>
              </a:path>
              <a:path w="27940" h="3324859">
                <a:moveTo>
                  <a:pt x="27940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774700"/>
                </a:lnTo>
                <a:close/>
              </a:path>
              <a:path w="27940" h="3324859">
                <a:moveTo>
                  <a:pt x="27940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40" y="996950"/>
                </a:lnTo>
                <a:lnTo>
                  <a:pt x="27940" y="850900"/>
                </a:lnTo>
                <a:close/>
              </a:path>
              <a:path w="27940" h="3324859">
                <a:moveTo>
                  <a:pt x="27940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6950"/>
                </a:lnTo>
                <a:close/>
              </a:path>
              <a:path w="27940" h="3324859">
                <a:moveTo>
                  <a:pt x="27940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21080"/>
                </a:lnTo>
                <a:close/>
              </a:path>
              <a:path w="27940" h="3324859">
                <a:moveTo>
                  <a:pt x="27940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73150"/>
                </a:lnTo>
                <a:close/>
              </a:path>
              <a:path w="27940" h="3324859">
                <a:moveTo>
                  <a:pt x="27940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40" y="1103630"/>
                </a:lnTo>
                <a:lnTo>
                  <a:pt x="27940" y="1090930"/>
                </a:lnTo>
                <a:close/>
              </a:path>
              <a:path w="27940" h="3324859">
                <a:moveTo>
                  <a:pt x="27940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03630"/>
                </a:lnTo>
                <a:close/>
              </a:path>
              <a:path w="27940" h="3324859">
                <a:moveTo>
                  <a:pt x="27940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30300"/>
                </a:lnTo>
                <a:close/>
              </a:path>
              <a:path w="27940" h="3324859">
                <a:moveTo>
                  <a:pt x="27940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3324859">
                <a:moveTo>
                  <a:pt x="27940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40" y="1173480"/>
                </a:lnTo>
                <a:lnTo>
                  <a:pt x="27940" y="1167130"/>
                </a:lnTo>
                <a:close/>
              </a:path>
              <a:path w="27940" h="3324859">
                <a:moveTo>
                  <a:pt x="27940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3480"/>
                </a:lnTo>
                <a:close/>
              </a:path>
              <a:path w="27940" h="3324859">
                <a:moveTo>
                  <a:pt x="27940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40" y="1230630"/>
                </a:lnTo>
                <a:lnTo>
                  <a:pt x="27940" y="1206500"/>
                </a:lnTo>
                <a:close/>
              </a:path>
              <a:path w="27940" h="3324859">
                <a:moveTo>
                  <a:pt x="27940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30630"/>
                </a:lnTo>
                <a:close/>
              </a:path>
              <a:path w="27940" h="3324859">
                <a:moveTo>
                  <a:pt x="27940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40" y="1300480"/>
                </a:lnTo>
                <a:lnTo>
                  <a:pt x="27940" y="1282700"/>
                </a:lnTo>
                <a:close/>
              </a:path>
              <a:path w="27940" h="3324859">
                <a:moveTo>
                  <a:pt x="27940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40" y="1871980"/>
                </a:lnTo>
                <a:lnTo>
                  <a:pt x="27940" y="1604010"/>
                </a:lnTo>
                <a:close/>
              </a:path>
              <a:path w="27940" h="33248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3248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32485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33248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32485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33248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3248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3248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3248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3248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3248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3248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324859">
                <a:moveTo>
                  <a:pt x="27940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82090"/>
                </a:lnTo>
                <a:close/>
              </a:path>
              <a:path w="27940" h="3324859">
                <a:moveTo>
                  <a:pt x="2794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40" y="1480820"/>
                </a:lnTo>
                <a:lnTo>
                  <a:pt x="27940" y="1470660"/>
                </a:lnTo>
                <a:close/>
              </a:path>
              <a:path w="27940" h="3324859">
                <a:moveTo>
                  <a:pt x="2794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40" y="1469389"/>
                </a:lnTo>
                <a:lnTo>
                  <a:pt x="27940" y="1463039"/>
                </a:lnTo>
                <a:close/>
              </a:path>
              <a:path w="27940" h="3324859">
                <a:moveTo>
                  <a:pt x="2794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40" y="1461770"/>
                </a:lnTo>
                <a:lnTo>
                  <a:pt x="27940" y="1451610"/>
                </a:lnTo>
                <a:close/>
              </a:path>
              <a:path w="27940" h="3324859">
                <a:moveTo>
                  <a:pt x="2794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40" y="1450339"/>
                </a:lnTo>
                <a:lnTo>
                  <a:pt x="27940" y="1443989"/>
                </a:lnTo>
                <a:close/>
              </a:path>
              <a:path w="27940" h="3324859">
                <a:moveTo>
                  <a:pt x="2794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40" y="1442720"/>
                </a:lnTo>
                <a:lnTo>
                  <a:pt x="27940" y="1432560"/>
                </a:lnTo>
                <a:close/>
              </a:path>
              <a:path w="27940" h="3324859">
                <a:moveTo>
                  <a:pt x="2794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40" y="1431289"/>
                </a:lnTo>
                <a:lnTo>
                  <a:pt x="27940" y="1424940"/>
                </a:lnTo>
                <a:close/>
              </a:path>
              <a:path w="27940" h="33248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24859">
                <a:moveTo>
                  <a:pt x="27940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40" y="1412239"/>
                </a:lnTo>
                <a:lnTo>
                  <a:pt x="27940" y="1399539"/>
                </a:lnTo>
                <a:close/>
              </a:path>
              <a:path w="27940" h="33248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324859">
                <a:moveTo>
                  <a:pt x="27940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90"/>
                </a:lnTo>
                <a:close/>
              </a:path>
              <a:path w="27940" h="3324859">
                <a:moveTo>
                  <a:pt x="2794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69060"/>
                </a:lnTo>
                <a:close/>
              </a:path>
              <a:path w="27940" h="3324859">
                <a:moveTo>
                  <a:pt x="27940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40" y="1367789"/>
                </a:lnTo>
                <a:lnTo>
                  <a:pt x="27940" y="1361440"/>
                </a:lnTo>
                <a:close/>
              </a:path>
              <a:path w="27940" h="3324859">
                <a:moveTo>
                  <a:pt x="2794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40" y="1360170"/>
                </a:lnTo>
                <a:lnTo>
                  <a:pt x="27940" y="1350010"/>
                </a:lnTo>
                <a:close/>
              </a:path>
              <a:path w="27940" h="3324859">
                <a:moveTo>
                  <a:pt x="27940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40" y="1348739"/>
                </a:lnTo>
                <a:lnTo>
                  <a:pt x="27940" y="1342390"/>
                </a:lnTo>
                <a:close/>
              </a:path>
              <a:path w="27940" h="3324859">
                <a:moveTo>
                  <a:pt x="2794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40" y="1341120"/>
                </a:lnTo>
                <a:lnTo>
                  <a:pt x="27940" y="1330960"/>
                </a:lnTo>
                <a:close/>
              </a:path>
              <a:path w="27940" h="3324859">
                <a:moveTo>
                  <a:pt x="27940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40" y="1329690"/>
                </a:lnTo>
                <a:lnTo>
                  <a:pt x="27940" y="1323339"/>
                </a:lnTo>
                <a:close/>
              </a:path>
              <a:path w="27940" h="3324859">
                <a:moveTo>
                  <a:pt x="2794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40" y="1322070"/>
                </a:lnTo>
                <a:lnTo>
                  <a:pt x="27940" y="1311910"/>
                </a:lnTo>
                <a:close/>
              </a:path>
              <a:path w="27940" h="3324859">
                <a:moveTo>
                  <a:pt x="27940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40" y="1310640"/>
                </a:lnTo>
                <a:lnTo>
                  <a:pt x="27940" y="1304289"/>
                </a:lnTo>
                <a:close/>
              </a:path>
              <a:path w="27940" h="3324859">
                <a:moveTo>
                  <a:pt x="27940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40" y="1303020"/>
                </a:lnTo>
                <a:lnTo>
                  <a:pt x="27940" y="1301750"/>
                </a:lnTo>
                <a:close/>
              </a:path>
              <a:path w="27940" h="3324859">
                <a:moveTo>
                  <a:pt x="27940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40" y="1960880"/>
                </a:lnTo>
                <a:lnTo>
                  <a:pt x="27940" y="1871980"/>
                </a:lnTo>
                <a:close/>
              </a:path>
              <a:path w="27940" h="3324859">
                <a:moveTo>
                  <a:pt x="27940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40" y="2481580"/>
                </a:lnTo>
                <a:lnTo>
                  <a:pt x="27940" y="2473960"/>
                </a:lnTo>
                <a:close/>
              </a:path>
              <a:path w="27940" h="3324859">
                <a:moveTo>
                  <a:pt x="27940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40" y="2472690"/>
                </a:lnTo>
                <a:lnTo>
                  <a:pt x="27940" y="2045970"/>
                </a:lnTo>
                <a:close/>
              </a:path>
              <a:path w="27940" h="3324859">
                <a:moveTo>
                  <a:pt x="27940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40" y="2044700"/>
                </a:lnTo>
                <a:lnTo>
                  <a:pt x="27940" y="2026920"/>
                </a:lnTo>
                <a:close/>
              </a:path>
              <a:path w="27940" h="3324859">
                <a:moveTo>
                  <a:pt x="27940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40" y="2025650"/>
                </a:lnTo>
                <a:lnTo>
                  <a:pt x="27940" y="2007870"/>
                </a:lnTo>
                <a:close/>
              </a:path>
              <a:path w="27940" h="3324859">
                <a:moveTo>
                  <a:pt x="27940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40" y="2006600"/>
                </a:lnTo>
                <a:lnTo>
                  <a:pt x="27940" y="1985010"/>
                </a:lnTo>
                <a:close/>
              </a:path>
              <a:path w="27940" h="3324859">
                <a:moveTo>
                  <a:pt x="27940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40" y="1983739"/>
                </a:lnTo>
                <a:lnTo>
                  <a:pt x="27940" y="1965960"/>
                </a:lnTo>
                <a:close/>
              </a:path>
              <a:path w="27940" h="3324859">
                <a:moveTo>
                  <a:pt x="27940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40" y="1964689"/>
                </a:lnTo>
                <a:lnTo>
                  <a:pt x="27940" y="1962150"/>
                </a:lnTo>
                <a:close/>
              </a:path>
              <a:path w="27940" h="3324859">
                <a:moveTo>
                  <a:pt x="27940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40" y="2656840"/>
                </a:lnTo>
                <a:lnTo>
                  <a:pt x="27940" y="2481580"/>
                </a:lnTo>
                <a:close/>
              </a:path>
              <a:path w="27940" h="3324859">
                <a:moveTo>
                  <a:pt x="27940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40" y="3324860"/>
                </a:lnTo>
                <a:lnTo>
                  <a:pt x="27940" y="2656840"/>
                </a:lnTo>
                <a:close/>
              </a:path>
            </a:pathLst>
          </a:custGeom>
          <a:solidFill>
            <a:srgbClr val="1C37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586469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904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61314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3969" y="0"/>
                </a:moveTo>
                <a:lnTo>
                  <a:pt x="0" y="0"/>
                </a:lnTo>
                <a:lnTo>
                  <a:pt x="0" y="50800"/>
                </a:lnTo>
                <a:lnTo>
                  <a:pt x="26669" y="50800"/>
                </a:lnTo>
                <a:lnTo>
                  <a:pt x="2666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3286759">
                <a:moveTo>
                  <a:pt x="26669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69" y="63500"/>
                </a:lnTo>
                <a:lnTo>
                  <a:pt x="26669" y="50800"/>
                </a:lnTo>
                <a:close/>
              </a:path>
              <a:path w="26670" h="3286759">
                <a:moveTo>
                  <a:pt x="26669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69" y="82550"/>
                </a:lnTo>
                <a:lnTo>
                  <a:pt x="26669" y="63500"/>
                </a:lnTo>
                <a:close/>
              </a:path>
              <a:path w="26670" h="3286759">
                <a:moveTo>
                  <a:pt x="2666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69" y="95250"/>
                </a:lnTo>
                <a:lnTo>
                  <a:pt x="26669" y="82550"/>
                </a:lnTo>
                <a:close/>
              </a:path>
              <a:path w="26670" h="3286759">
                <a:moveTo>
                  <a:pt x="26669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69" y="107950"/>
                </a:lnTo>
                <a:lnTo>
                  <a:pt x="26669" y="95250"/>
                </a:lnTo>
                <a:close/>
              </a:path>
              <a:path w="26670" h="3286759">
                <a:moveTo>
                  <a:pt x="26669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69" y="139700"/>
                </a:lnTo>
                <a:lnTo>
                  <a:pt x="26669" y="107950"/>
                </a:lnTo>
                <a:close/>
              </a:path>
              <a:path w="26670" h="3286759">
                <a:moveTo>
                  <a:pt x="26669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69" y="146050"/>
                </a:lnTo>
                <a:lnTo>
                  <a:pt x="26669" y="139700"/>
                </a:lnTo>
                <a:close/>
              </a:path>
              <a:path w="26670" h="3286759">
                <a:moveTo>
                  <a:pt x="2666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69" y="158750"/>
                </a:lnTo>
                <a:lnTo>
                  <a:pt x="26669" y="146050"/>
                </a:lnTo>
                <a:close/>
              </a:path>
              <a:path w="26670" h="3286759">
                <a:moveTo>
                  <a:pt x="26669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69" y="165099"/>
                </a:lnTo>
                <a:lnTo>
                  <a:pt x="26669" y="158750"/>
                </a:lnTo>
                <a:close/>
              </a:path>
              <a:path w="26670" h="3286759">
                <a:moveTo>
                  <a:pt x="2666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69" y="177800"/>
                </a:lnTo>
                <a:lnTo>
                  <a:pt x="26669" y="165100"/>
                </a:lnTo>
                <a:close/>
              </a:path>
              <a:path w="26670" h="3286759">
                <a:moveTo>
                  <a:pt x="26669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77800"/>
                </a:lnTo>
                <a:close/>
              </a:path>
              <a:path w="26670" h="3286759">
                <a:moveTo>
                  <a:pt x="26669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69" y="273050"/>
                </a:lnTo>
                <a:lnTo>
                  <a:pt x="26669" y="203200"/>
                </a:lnTo>
                <a:close/>
              </a:path>
              <a:path w="26670" h="3286759">
                <a:moveTo>
                  <a:pt x="26669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69" y="311150"/>
                </a:lnTo>
                <a:lnTo>
                  <a:pt x="26669" y="273050"/>
                </a:lnTo>
                <a:close/>
              </a:path>
              <a:path w="26670" h="3286759">
                <a:moveTo>
                  <a:pt x="26669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69" y="316230"/>
                </a:lnTo>
                <a:lnTo>
                  <a:pt x="26669" y="311150"/>
                </a:lnTo>
                <a:close/>
              </a:path>
              <a:path w="26670" h="3286759">
                <a:moveTo>
                  <a:pt x="26669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69" y="322580"/>
                </a:lnTo>
                <a:lnTo>
                  <a:pt x="26669" y="316230"/>
                </a:lnTo>
                <a:close/>
              </a:path>
              <a:path w="26670" h="3286759">
                <a:moveTo>
                  <a:pt x="26669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2580"/>
                </a:lnTo>
                <a:close/>
              </a:path>
              <a:path w="26670" h="3286759">
                <a:moveTo>
                  <a:pt x="26669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28930"/>
                </a:lnTo>
                <a:close/>
              </a:path>
              <a:path w="26670" h="3286759">
                <a:moveTo>
                  <a:pt x="26669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69" y="373380"/>
                </a:lnTo>
                <a:lnTo>
                  <a:pt x="26669" y="355600"/>
                </a:lnTo>
                <a:close/>
              </a:path>
              <a:path w="26670" h="3286759">
                <a:moveTo>
                  <a:pt x="26669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69" y="380999"/>
                </a:lnTo>
                <a:lnTo>
                  <a:pt x="26669" y="373380"/>
                </a:lnTo>
                <a:close/>
              </a:path>
              <a:path w="26670" h="3286759">
                <a:moveTo>
                  <a:pt x="2666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69" y="393700"/>
                </a:lnTo>
                <a:lnTo>
                  <a:pt x="26669" y="381000"/>
                </a:lnTo>
                <a:close/>
              </a:path>
              <a:path w="26670" h="3286759">
                <a:moveTo>
                  <a:pt x="26669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69" y="400050"/>
                </a:lnTo>
                <a:lnTo>
                  <a:pt x="26669" y="393700"/>
                </a:lnTo>
                <a:close/>
              </a:path>
              <a:path w="26670" h="3286759">
                <a:moveTo>
                  <a:pt x="26669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69" y="443230"/>
                </a:lnTo>
                <a:lnTo>
                  <a:pt x="26669" y="400050"/>
                </a:lnTo>
                <a:close/>
              </a:path>
              <a:path w="26670" h="3286759">
                <a:moveTo>
                  <a:pt x="26669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69" y="450850"/>
                </a:lnTo>
                <a:lnTo>
                  <a:pt x="26669" y="443230"/>
                </a:lnTo>
                <a:close/>
              </a:path>
              <a:path w="26670" h="3286759">
                <a:moveTo>
                  <a:pt x="26669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50850"/>
                </a:lnTo>
                <a:close/>
              </a:path>
              <a:path w="26670" h="3286759">
                <a:moveTo>
                  <a:pt x="26669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69" y="494030"/>
                </a:lnTo>
                <a:lnTo>
                  <a:pt x="26669" y="457200"/>
                </a:lnTo>
                <a:close/>
              </a:path>
              <a:path w="26670" h="3286759">
                <a:moveTo>
                  <a:pt x="26669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69" y="500379"/>
                </a:lnTo>
                <a:lnTo>
                  <a:pt x="26669" y="494030"/>
                </a:lnTo>
                <a:close/>
              </a:path>
              <a:path w="26670" h="3286759">
                <a:moveTo>
                  <a:pt x="26669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69" y="532130"/>
                </a:lnTo>
                <a:lnTo>
                  <a:pt x="26669" y="500380"/>
                </a:lnTo>
                <a:close/>
              </a:path>
              <a:path w="26670" h="3286759">
                <a:moveTo>
                  <a:pt x="26669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69" y="538480"/>
                </a:lnTo>
                <a:lnTo>
                  <a:pt x="26669" y="532130"/>
                </a:lnTo>
                <a:close/>
              </a:path>
              <a:path w="26670" h="3286759">
                <a:moveTo>
                  <a:pt x="26669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69" y="546099"/>
                </a:lnTo>
                <a:lnTo>
                  <a:pt x="26669" y="538480"/>
                </a:lnTo>
                <a:close/>
              </a:path>
              <a:path w="26670" h="3286759">
                <a:moveTo>
                  <a:pt x="26669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69" y="584200"/>
                </a:lnTo>
                <a:lnTo>
                  <a:pt x="26669" y="546100"/>
                </a:lnTo>
                <a:close/>
              </a:path>
              <a:path w="26670" h="3286759">
                <a:moveTo>
                  <a:pt x="26669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69" y="589280"/>
                </a:lnTo>
                <a:lnTo>
                  <a:pt x="26669" y="584200"/>
                </a:lnTo>
                <a:close/>
              </a:path>
              <a:path w="26670" h="3286759">
                <a:moveTo>
                  <a:pt x="26669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69" y="614680"/>
                </a:lnTo>
                <a:lnTo>
                  <a:pt x="26669" y="589280"/>
                </a:lnTo>
                <a:close/>
              </a:path>
              <a:path w="26670" h="3286759">
                <a:moveTo>
                  <a:pt x="26669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69" y="684530"/>
                </a:lnTo>
                <a:lnTo>
                  <a:pt x="26669" y="614680"/>
                </a:lnTo>
                <a:close/>
              </a:path>
              <a:path w="26670" h="3286759">
                <a:moveTo>
                  <a:pt x="26669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4530"/>
                </a:lnTo>
                <a:close/>
              </a:path>
              <a:path w="26670" h="3286759">
                <a:moveTo>
                  <a:pt x="26669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69" y="698500"/>
                </a:lnTo>
                <a:lnTo>
                  <a:pt x="26669" y="690880"/>
                </a:lnTo>
                <a:close/>
              </a:path>
              <a:path w="26670" h="3286759">
                <a:moveTo>
                  <a:pt x="26669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698500"/>
                </a:lnTo>
                <a:close/>
              </a:path>
              <a:path w="26670" h="3286759">
                <a:moveTo>
                  <a:pt x="26669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9930"/>
                </a:lnTo>
                <a:close/>
              </a:path>
              <a:path w="26670" h="3286759">
                <a:moveTo>
                  <a:pt x="26669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36600"/>
                </a:lnTo>
                <a:close/>
              </a:path>
              <a:path w="26670" h="3286759">
                <a:moveTo>
                  <a:pt x="26669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69" y="958850"/>
                </a:lnTo>
                <a:lnTo>
                  <a:pt x="26669" y="812800"/>
                </a:lnTo>
                <a:close/>
              </a:path>
              <a:path w="26670" h="3286759">
                <a:moveTo>
                  <a:pt x="26669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58850"/>
                </a:lnTo>
                <a:close/>
              </a:path>
              <a:path w="26670" h="3286759">
                <a:moveTo>
                  <a:pt x="26669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982980"/>
                </a:lnTo>
                <a:close/>
              </a:path>
              <a:path w="26670" h="3286759">
                <a:moveTo>
                  <a:pt x="26669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69" y="1052830"/>
                </a:lnTo>
                <a:lnTo>
                  <a:pt x="26669" y="1035050"/>
                </a:lnTo>
                <a:close/>
              </a:path>
              <a:path w="26670" h="3286759">
                <a:moveTo>
                  <a:pt x="26669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69" y="1065530"/>
                </a:lnTo>
                <a:lnTo>
                  <a:pt x="26669" y="1052830"/>
                </a:lnTo>
                <a:close/>
              </a:path>
              <a:path w="26670" h="3286759">
                <a:moveTo>
                  <a:pt x="26669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65530"/>
                </a:lnTo>
                <a:close/>
              </a:path>
              <a:path w="26670" h="3286759">
                <a:moveTo>
                  <a:pt x="26669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69" y="1122680"/>
                </a:lnTo>
                <a:lnTo>
                  <a:pt x="26669" y="1092200"/>
                </a:lnTo>
                <a:close/>
              </a:path>
              <a:path w="26670" h="3286759">
                <a:moveTo>
                  <a:pt x="26669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69" y="1129030"/>
                </a:lnTo>
                <a:lnTo>
                  <a:pt x="26669" y="1122680"/>
                </a:lnTo>
                <a:close/>
              </a:path>
              <a:path w="26670" h="3286759">
                <a:moveTo>
                  <a:pt x="26669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69" y="1135380"/>
                </a:lnTo>
                <a:lnTo>
                  <a:pt x="26669" y="1129030"/>
                </a:lnTo>
                <a:close/>
              </a:path>
              <a:path w="26670" h="3286759">
                <a:moveTo>
                  <a:pt x="26669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69" y="1168400"/>
                </a:lnTo>
                <a:lnTo>
                  <a:pt x="26669" y="1135380"/>
                </a:lnTo>
                <a:close/>
              </a:path>
              <a:path w="26670" h="3286759">
                <a:moveTo>
                  <a:pt x="26669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69" y="1192530"/>
                </a:lnTo>
                <a:lnTo>
                  <a:pt x="26669" y="1168400"/>
                </a:lnTo>
                <a:close/>
              </a:path>
              <a:path w="26670" h="3286759">
                <a:moveTo>
                  <a:pt x="26669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192530"/>
                </a:lnTo>
                <a:close/>
              </a:path>
              <a:path w="26670" h="3286759">
                <a:moveTo>
                  <a:pt x="26669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44600"/>
                </a:lnTo>
                <a:close/>
              </a:path>
              <a:path w="26670" h="3286759">
                <a:moveTo>
                  <a:pt x="26669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69" y="1833880"/>
                </a:lnTo>
                <a:lnTo>
                  <a:pt x="26669" y="1565910"/>
                </a:lnTo>
                <a:close/>
              </a:path>
              <a:path w="26670" h="3286759">
                <a:moveTo>
                  <a:pt x="2666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69" y="1564639"/>
                </a:lnTo>
                <a:lnTo>
                  <a:pt x="26669" y="1558289"/>
                </a:lnTo>
                <a:close/>
              </a:path>
              <a:path w="26670" h="3286759">
                <a:moveTo>
                  <a:pt x="2666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69" y="1557020"/>
                </a:lnTo>
                <a:lnTo>
                  <a:pt x="26669" y="1546860"/>
                </a:lnTo>
                <a:close/>
              </a:path>
              <a:path w="26670" h="3286759">
                <a:moveTo>
                  <a:pt x="2666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69" y="1545589"/>
                </a:lnTo>
                <a:lnTo>
                  <a:pt x="26669" y="1539239"/>
                </a:lnTo>
                <a:close/>
              </a:path>
              <a:path w="26670" h="3286759">
                <a:moveTo>
                  <a:pt x="2666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69" y="1537970"/>
                </a:lnTo>
                <a:lnTo>
                  <a:pt x="26669" y="1527810"/>
                </a:lnTo>
                <a:close/>
              </a:path>
              <a:path w="26670" h="3286759">
                <a:moveTo>
                  <a:pt x="2666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69" y="1526539"/>
                </a:lnTo>
                <a:lnTo>
                  <a:pt x="26669" y="1520189"/>
                </a:lnTo>
                <a:close/>
              </a:path>
              <a:path w="26670" h="3286759">
                <a:moveTo>
                  <a:pt x="2666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69" y="1518920"/>
                </a:lnTo>
                <a:lnTo>
                  <a:pt x="26669" y="1508760"/>
                </a:lnTo>
                <a:close/>
              </a:path>
              <a:path w="26670" h="3286759">
                <a:moveTo>
                  <a:pt x="26669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69" y="1507489"/>
                </a:lnTo>
                <a:lnTo>
                  <a:pt x="26669" y="1501139"/>
                </a:lnTo>
                <a:close/>
              </a:path>
              <a:path w="26670" h="3286759">
                <a:moveTo>
                  <a:pt x="2666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69" y="1499870"/>
                </a:lnTo>
                <a:lnTo>
                  <a:pt x="26669" y="1489710"/>
                </a:lnTo>
                <a:close/>
              </a:path>
              <a:path w="26670" h="3286759">
                <a:moveTo>
                  <a:pt x="26669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69" y="1488439"/>
                </a:lnTo>
                <a:lnTo>
                  <a:pt x="26669" y="1482089"/>
                </a:lnTo>
                <a:close/>
              </a:path>
              <a:path w="26670" h="3286759">
                <a:moveTo>
                  <a:pt x="2666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69" y="1480820"/>
                </a:lnTo>
                <a:lnTo>
                  <a:pt x="26669" y="1470660"/>
                </a:lnTo>
                <a:close/>
              </a:path>
              <a:path w="26670" h="3286759">
                <a:moveTo>
                  <a:pt x="26669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69" y="1469389"/>
                </a:lnTo>
                <a:lnTo>
                  <a:pt x="26669" y="1463040"/>
                </a:lnTo>
                <a:close/>
              </a:path>
              <a:path w="26670" h="32867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286759">
                <a:moveTo>
                  <a:pt x="26669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69" y="1450339"/>
                </a:lnTo>
                <a:lnTo>
                  <a:pt x="26669" y="1443990"/>
                </a:lnTo>
                <a:close/>
              </a:path>
              <a:path w="26670" h="32867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286759">
                <a:moveTo>
                  <a:pt x="26669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39"/>
                </a:lnTo>
                <a:close/>
              </a:path>
              <a:path w="26670" h="32867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286759">
                <a:moveTo>
                  <a:pt x="26669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89"/>
                </a:lnTo>
                <a:close/>
              </a:path>
              <a:path w="26670" h="32867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286759">
                <a:moveTo>
                  <a:pt x="2666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69" y="1393189"/>
                </a:lnTo>
                <a:lnTo>
                  <a:pt x="26669" y="1386840"/>
                </a:lnTo>
                <a:close/>
              </a:path>
              <a:path w="26670" h="32867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286759">
                <a:moveTo>
                  <a:pt x="26669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69" y="1374139"/>
                </a:lnTo>
                <a:lnTo>
                  <a:pt x="26669" y="1361439"/>
                </a:lnTo>
                <a:close/>
              </a:path>
              <a:path w="26670" h="3286759">
                <a:moveTo>
                  <a:pt x="2666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69" y="1360170"/>
                </a:lnTo>
                <a:lnTo>
                  <a:pt x="26669" y="1350010"/>
                </a:lnTo>
                <a:close/>
              </a:path>
              <a:path w="26670" h="3286759">
                <a:moveTo>
                  <a:pt x="26669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69" y="1348740"/>
                </a:lnTo>
                <a:lnTo>
                  <a:pt x="26669" y="1342390"/>
                </a:lnTo>
                <a:close/>
              </a:path>
              <a:path w="26670" h="3286759">
                <a:moveTo>
                  <a:pt x="2666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69" y="1341120"/>
                </a:lnTo>
                <a:lnTo>
                  <a:pt x="26669" y="1330960"/>
                </a:lnTo>
                <a:close/>
              </a:path>
              <a:path w="26670" h="3286759">
                <a:moveTo>
                  <a:pt x="26669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69" y="1329689"/>
                </a:lnTo>
                <a:lnTo>
                  <a:pt x="26669" y="1323340"/>
                </a:lnTo>
                <a:close/>
              </a:path>
              <a:path w="26670" h="3286759">
                <a:moveTo>
                  <a:pt x="2666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69" y="1322070"/>
                </a:lnTo>
                <a:lnTo>
                  <a:pt x="26669" y="1311910"/>
                </a:lnTo>
                <a:close/>
              </a:path>
              <a:path w="26670" h="3286759">
                <a:moveTo>
                  <a:pt x="26669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69" y="1310639"/>
                </a:lnTo>
                <a:lnTo>
                  <a:pt x="26669" y="1304290"/>
                </a:lnTo>
                <a:close/>
              </a:path>
              <a:path w="26670" h="3286759">
                <a:moveTo>
                  <a:pt x="26669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69" y="1303020"/>
                </a:lnTo>
                <a:lnTo>
                  <a:pt x="26669" y="1292860"/>
                </a:lnTo>
                <a:close/>
              </a:path>
              <a:path w="26670" h="3286759">
                <a:moveTo>
                  <a:pt x="26669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69" y="1291590"/>
                </a:lnTo>
                <a:lnTo>
                  <a:pt x="26669" y="1285239"/>
                </a:lnTo>
                <a:close/>
              </a:path>
              <a:path w="26670" h="3286759">
                <a:moveTo>
                  <a:pt x="26669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69" y="1283970"/>
                </a:lnTo>
                <a:lnTo>
                  <a:pt x="26669" y="1273810"/>
                </a:lnTo>
                <a:close/>
              </a:path>
              <a:path w="26670" h="3286759">
                <a:moveTo>
                  <a:pt x="26669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69" y="1272540"/>
                </a:lnTo>
                <a:lnTo>
                  <a:pt x="26669" y="1266189"/>
                </a:lnTo>
                <a:close/>
              </a:path>
              <a:path w="26670" h="3286759">
                <a:moveTo>
                  <a:pt x="26669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69" y="1264920"/>
                </a:lnTo>
                <a:lnTo>
                  <a:pt x="26669" y="1263650"/>
                </a:lnTo>
                <a:close/>
              </a:path>
              <a:path w="26670" h="3286759">
                <a:moveTo>
                  <a:pt x="26669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69" y="1922780"/>
                </a:lnTo>
                <a:lnTo>
                  <a:pt x="26669" y="1833880"/>
                </a:lnTo>
                <a:close/>
              </a:path>
              <a:path w="26670" h="3286759">
                <a:moveTo>
                  <a:pt x="26669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69" y="2443480"/>
                </a:lnTo>
                <a:lnTo>
                  <a:pt x="26669" y="2435860"/>
                </a:lnTo>
                <a:close/>
              </a:path>
              <a:path w="26670" h="3286759">
                <a:moveTo>
                  <a:pt x="26669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69" y="2434590"/>
                </a:lnTo>
                <a:lnTo>
                  <a:pt x="26669" y="2007870"/>
                </a:lnTo>
                <a:close/>
              </a:path>
              <a:path w="26670" h="3286759">
                <a:moveTo>
                  <a:pt x="26669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69" y="2006600"/>
                </a:lnTo>
                <a:lnTo>
                  <a:pt x="26669" y="1988820"/>
                </a:lnTo>
                <a:close/>
              </a:path>
              <a:path w="26670" h="3286759">
                <a:moveTo>
                  <a:pt x="26669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69" y="1987550"/>
                </a:lnTo>
                <a:lnTo>
                  <a:pt x="26669" y="1969770"/>
                </a:lnTo>
                <a:close/>
              </a:path>
              <a:path w="26670" h="3286759">
                <a:moveTo>
                  <a:pt x="26669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69" y="1968500"/>
                </a:lnTo>
                <a:lnTo>
                  <a:pt x="26669" y="1946910"/>
                </a:lnTo>
                <a:close/>
              </a:path>
              <a:path w="26670" h="3286759">
                <a:moveTo>
                  <a:pt x="26669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69" y="1945639"/>
                </a:lnTo>
                <a:lnTo>
                  <a:pt x="26669" y="1927860"/>
                </a:lnTo>
                <a:close/>
              </a:path>
              <a:path w="26670" h="3286759">
                <a:moveTo>
                  <a:pt x="26669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69" y="1926589"/>
                </a:lnTo>
                <a:lnTo>
                  <a:pt x="26669" y="1924050"/>
                </a:lnTo>
                <a:close/>
              </a:path>
              <a:path w="26670" h="3286759">
                <a:moveTo>
                  <a:pt x="26669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69" y="2618740"/>
                </a:lnTo>
                <a:lnTo>
                  <a:pt x="26669" y="2443480"/>
                </a:lnTo>
                <a:close/>
              </a:path>
              <a:path w="26670" h="3286759">
                <a:moveTo>
                  <a:pt x="26669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69" y="3286760"/>
                </a:lnTo>
                <a:lnTo>
                  <a:pt x="26669" y="2618740"/>
                </a:lnTo>
                <a:close/>
              </a:path>
            </a:pathLst>
          </a:custGeom>
          <a:solidFill>
            <a:srgbClr val="1B36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63980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3274059">
                <a:moveTo>
                  <a:pt x="27940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3274059">
                <a:moveTo>
                  <a:pt x="27940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40" y="69850"/>
                </a:lnTo>
                <a:lnTo>
                  <a:pt x="27940" y="50800"/>
                </a:lnTo>
                <a:close/>
              </a:path>
              <a:path w="27940" h="3274059">
                <a:moveTo>
                  <a:pt x="27940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40" y="82550"/>
                </a:lnTo>
                <a:lnTo>
                  <a:pt x="27940" y="69850"/>
                </a:lnTo>
                <a:close/>
              </a:path>
              <a:path w="27940" h="3274059">
                <a:moveTo>
                  <a:pt x="2794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40" y="95250"/>
                </a:lnTo>
                <a:lnTo>
                  <a:pt x="27940" y="82550"/>
                </a:lnTo>
                <a:close/>
              </a:path>
              <a:path w="27940" h="3274059">
                <a:moveTo>
                  <a:pt x="27940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95250"/>
                </a:lnTo>
                <a:close/>
              </a:path>
              <a:path w="27940" h="3274059">
                <a:moveTo>
                  <a:pt x="2794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7000"/>
                </a:lnTo>
                <a:close/>
              </a:path>
              <a:path w="27940" h="32740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274059">
                <a:moveTo>
                  <a:pt x="27940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46050"/>
                </a:lnTo>
                <a:close/>
              </a:path>
              <a:path w="27940" h="3274059">
                <a:moveTo>
                  <a:pt x="2794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3274059">
                <a:moveTo>
                  <a:pt x="27940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65100"/>
                </a:lnTo>
                <a:close/>
              </a:path>
              <a:path w="27940" h="3274059">
                <a:moveTo>
                  <a:pt x="27940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190500"/>
                </a:lnTo>
                <a:close/>
              </a:path>
              <a:path w="27940" h="3274059">
                <a:moveTo>
                  <a:pt x="27940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40" y="298450"/>
                </a:lnTo>
                <a:lnTo>
                  <a:pt x="27940" y="260350"/>
                </a:lnTo>
                <a:close/>
              </a:path>
              <a:path w="27940" h="3274059">
                <a:moveTo>
                  <a:pt x="27940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40" y="303530"/>
                </a:lnTo>
                <a:lnTo>
                  <a:pt x="27940" y="298450"/>
                </a:lnTo>
                <a:close/>
              </a:path>
              <a:path w="27940" h="3274059">
                <a:moveTo>
                  <a:pt x="27940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40" y="309880"/>
                </a:lnTo>
                <a:lnTo>
                  <a:pt x="27940" y="303530"/>
                </a:lnTo>
                <a:close/>
              </a:path>
              <a:path w="27940" h="3274059">
                <a:moveTo>
                  <a:pt x="2794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40" y="316229"/>
                </a:lnTo>
                <a:lnTo>
                  <a:pt x="27940" y="309880"/>
                </a:lnTo>
                <a:close/>
              </a:path>
              <a:path w="27940" h="3274059">
                <a:moveTo>
                  <a:pt x="27940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316230"/>
                </a:lnTo>
                <a:close/>
              </a:path>
              <a:path w="27940" h="3274059">
                <a:moveTo>
                  <a:pt x="27940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42900"/>
                </a:lnTo>
                <a:close/>
              </a:path>
              <a:path w="27940" h="3274059">
                <a:moveTo>
                  <a:pt x="27940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40" y="368299"/>
                </a:lnTo>
                <a:lnTo>
                  <a:pt x="27940" y="360680"/>
                </a:lnTo>
                <a:close/>
              </a:path>
              <a:path w="27940" h="3274059">
                <a:moveTo>
                  <a:pt x="2794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3274059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3274059">
                <a:moveTo>
                  <a:pt x="27940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387350"/>
                </a:lnTo>
                <a:close/>
              </a:path>
              <a:path w="27940" h="3274059">
                <a:moveTo>
                  <a:pt x="27940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0530"/>
                </a:lnTo>
                <a:close/>
              </a:path>
              <a:path w="27940" h="3274059">
                <a:moveTo>
                  <a:pt x="27940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8150"/>
                </a:lnTo>
                <a:close/>
              </a:path>
              <a:path w="27940" h="3274059">
                <a:moveTo>
                  <a:pt x="27940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44500"/>
                </a:lnTo>
                <a:close/>
              </a:path>
              <a:path w="27940" h="3274059">
                <a:moveTo>
                  <a:pt x="2794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30"/>
                </a:lnTo>
                <a:close/>
              </a:path>
              <a:path w="27940" h="3274059">
                <a:moveTo>
                  <a:pt x="27940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40" y="519430"/>
                </a:lnTo>
                <a:lnTo>
                  <a:pt x="27940" y="487680"/>
                </a:lnTo>
                <a:close/>
              </a:path>
              <a:path w="27940" h="3274059">
                <a:moveTo>
                  <a:pt x="27940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40" y="525780"/>
                </a:lnTo>
                <a:lnTo>
                  <a:pt x="27940" y="519430"/>
                </a:lnTo>
                <a:close/>
              </a:path>
              <a:path w="27940" h="3274059">
                <a:moveTo>
                  <a:pt x="27940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525780"/>
                </a:lnTo>
                <a:close/>
              </a:path>
              <a:path w="27940" h="3274059">
                <a:moveTo>
                  <a:pt x="27940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3274059">
                <a:moveTo>
                  <a:pt x="27940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1500"/>
                </a:lnTo>
                <a:close/>
              </a:path>
              <a:path w="27940" h="3274059">
                <a:moveTo>
                  <a:pt x="27940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76580"/>
                </a:lnTo>
                <a:close/>
              </a:path>
              <a:path w="27940" h="3274059">
                <a:moveTo>
                  <a:pt x="27940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40" y="671830"/>
                </a:lnTo>
                <a:lnTo>
                  <a:pt x="27940" y="601980"/>
                </a:lnTo>
                <a:close/>
              </a:path>
              <a:path w="27940" h="3274059">
                <a:moveTo>
                  <a:pt x="2794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71830"/>
                </a:lnTo>
                <a:close/>
              </a:path>
              <a:path w="27940" h="3274059">
                <a:moveTo>
                  <a:pt x="27940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8180"/>
                </a:lnTo>
                <a:close/>
              </a:path>
              <a:path w="27940" h="3274059">
                <a:moveTo>
                  <a:pt x="27940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40" y="697230"/>
                </a:lnTo>
                <a:lnTo>
                  <a:pt x="27940" y="685800"/>
                </a:lnTo>
                <a:close/>
              </a:path>
              <a:path w="27940" h="3274059">
                <a:moveTo>
                  <a:pt x="2794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7230"/>
                </a:lnTo>
                <a:close/>
              </a:path>
              <a:path w="27940" h="3274059">
                <a:moveTo>
                  <a:pt x="27940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23900"/>
                </a:lnTo>
                <a:close/>
              </a:path>
              <a:path w="27940" h="3274059">
                <a:moveTo>
                  <a:pt x="27940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40" y="946150"/>
                </a:lnTo>
                <a:lnTo>
                  <a:pt x="27940" y="800100"/>
                </a:lnTo>
                <a:close/>
              </a:path>
              <a:path w="27940" h="3274059">
                <a:moveTo>
                  <a:pt x="27940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46150"/>
                </a:lnTo>
                <a:close/>
              </a:path>
              <a:path w="27940" h="3274059">
                <a:moveTo>
                  <a:pt x="27940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970280"/>
                </a:lnTo>
                <a:close/>
              </a:path>
              <a:path w="27940" h="3274059">
                <a:moveTo>
                  <a:pt x="27940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40" y="1040130"/>
                </a:lnTo>
                <a:lnTo>
                  <a:pt x="27940" y="1022350"/>
                </a:lnTo>
                <a:close/>
              </a:path>
              <a:path w="27940" h="3274059">
                <a:moveTo>
                  <a:pt x="27940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40" y="1052830"/>
                </a:lnTo>
                <a:lnTo>
                  <a:pt x="27940" y="1040130"/>
                </a:lnTo>
                <a:close/>
              </a:path>
              <a:path w="27940" h="3274059">
                <a:moveTo>
                  <a:pt x="27940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40" y="1079500"/>
                </a:lnTo>
                <a:lnTo>
                  <a:pt x="27940" y="1052830"/>
                </a:lnTo>
                <a:close/>
              </a:path>
              <a:path w="27940" h="3274059">
                <a:moveTo>
                  <a:pt x="27940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40" y="1109980"/>
                </a:lnTo>
                <a:lnTo>
                  <a:pt x="27940" y="1079500"/>
                </a:lnTo>
                <a:close/>
              </a:path>
              <a:path w="27940" h="3274059">
                <a:moveTo>
                  <a:pt x="27940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9980"/>
                </a:lnTo>
                <a:close/>
              </a:path>
              <a:path w="27940" h="327405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3274059">
                <a:moveTo>
                  <a:pt x="27940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2680"/>
                </a:lnTo>
                <a:close/>
              </a:path>
              <a:path w="27940" h="3274059">
                <a:moveTo>
                  <a:pt x="27940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55700"/>
                </a:lnTo>
                <a:close/>
              </a:path>
              <a:path w="27940" h="3274059">
                <a:moveTo>
                  <a:pt x="27940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79830"/>
                </a:lnTo>
                <a:close/>
              </a:path>
              <a:path w="27940" h="3274059">
                <a:moveTo>
                  <a:pt x="27940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31900"/>
                </a:lnTo>
                <a:close/>
              </a:path>
              <a:path w="27940" h="3274059">
                <a:moveTo>
                  <a:pt x="27940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40" y="1821180"/>
                </a:lnTo>
                <a:lnTo>
                  <a:pt x="27940" y="1553210"/>
                </a:lnTo>
                <a:close/>
              </a:path>
              <a:path w="27940" h="32740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2740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274059">
                <a:moveTo>
                  <a:pt x="2794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39"/>
                </a:lnTo>
                <a:close/>
              </a:path>
              <a:path w="27940" h="32740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2740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740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2740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740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2740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740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2740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2740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274059">
                <a:moveTo>
                  <a:pt x="27940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90"/>
                </a:lnTo>
                <a:close/>
              </a:path>
              <a:path w="27940" h="3274059">
                <a:moveTo>
                  <a:pt x="27940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40" y="1430020"/>
                </a:lnTo>
                <a:lnTo>
                  <a:pt x="27940" y="1419860"/>
                </a:lnTo>
                <a:close/>
              </a:path>
              <a:path w="27940" h="32740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74059">
                <a:moveTo>
                  <a:pt x="27940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10"/>
                </a:lnTo>
                <a:close/>
              </a:path>
              <a:path w="27940" h="32740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74059">
                <a:moveTo>
                  <a:pt x="27940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60"/>
                </a:lnTo>
                <a:close/>
              </a:path>
              <a:path w="27940" h="3274059">
                <a:moveTo>
                  <a:pt x="27940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40"/>
                </a:lnTo>
                <a:close/>
              </a:path>
              <a:path w="27940" h="3274059">
                <a:moveTo>
                  <a:pt x="2794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40" y="1372870"/>
                </a:lnTo>
                <a:lnTo>
                  <a:pt x="27940" y="1362710"/>
                </a:lnTo>
                <a:close/>
              </a:path>
              <a:path w="27940" h="3274059">
                <a:moveTo>
                  <a:pt x="27940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48739"/>
                </a:lnTo>
                <a:close/>
              </a:path>
              <a:path w="27940" h="32740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274059">
                <a:moveTo>
                  <a:pt x="27940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90"/>
                </a:lnTo>
                <a:close/>
              </a:path>
              <a:path w="27940" h="3274059">
                <a:moveTo>
                  <a:pt x="27940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18260"/>
                </a:lnTo>
                <a:close/>
              </a:path>
              <a:path w="27940" h="3274059">
                <a:moveTo>
                  <a:pt x="27940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40" y="1316989"/>
                </a:lnTo>
                <a:lnTo>
                  <a:pt x="27940" y="1310640"/>
                </a:lnTo>
                <a:close/>
              </a:path>
              <a:path w="27940" h="3274059">
                <a:moveTo>
                  <a:pt x="27940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40" y="1309370"/>
                </a:lnTo>
                <a:lnTo>
                  <a:pt x="27940" y="1299210"/>
                </a:lnTo>
                <a:close/>
              </a:path>
              <a:path w="27940" h="3274059">
                <a:moveTo>
                  <a:pt x="27940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90"/>
                </a:lnTo>
                <a:close/>
              </a:path>
              <a:path w="27940" h="3274059">
                <a:moveTo>
                  <a:pt x="27940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40" y="1290320"/>
                </a:lnTo>
                <a:lnTo>
                  <a:pt x="27940" y="1280160"/>
                </a:lnTo>
                <a:close/>
              </a:path>
              <a:path w="27940" h="3274059">
                <a:moveTo>
                  <a:pt x="27940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40" y="1278890"/>
                </a:lnTo>
                <a:lnTo>
                  <a:pt x="27940" y="1272539"/>
                </a:lnTo>
                <a:close/>
              </a:path>
              <a:path w="27940" h="3274059">
                <a:moveTo>
                  <a:pt x="27940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10"/>
                </a:lnTo>
                <a:close/>
              </a:path>
              <a:path w="27940" h="3274059">
                <a:moveTo>
                  <a:pt x="27940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40" y="1259840"/>
                </a:lnTo>
                <a:lnTo>
                  <a:pt x="27940" y="1253489"/>
                </a:lnTo>
                <a:close/>
              </a:path>
              <a:path w="27940" h="3274059">
                <a:moveTo>
                  <a:pt x="27940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50950"/>
                </a:lnTo>
                <a:close/>
              </a:path>
              <a:path w="27940" h="3274059">
                <a:moveTo>
                  <a:pt x="27940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40" y="1910080"/>
                </a:lnTo>
                <a:lnTo>
                  <a:pt x="27940" y="1821180"/>
                </a:lnTo>
                <a:close/>
              </a:path>
              <a:path w="27940" h="3274059">
                <a:moveTo>
                  <a:pt x="27940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40" y="2430780"/>
                </a:lnTo>
                <a:lnTo>
                  <a:pt x="27940" y="2423160"/>
                </a:lnTo>
                <a:close/>
              </a:path>
              <a:path w="27940" h="3274059">
                <a:moveTo>
                  <a:pt x="27940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40" y="2421890"/>
                </a:lnTo>
                <a:lnTo>
                  <a:pt x="27940" y="1995170"/>
                </a:lnTo>
                <a:close/>
              </a:path>
              <a:path w="27940" h="3274059">
                <a:moveTo>
                  <a:pt x="27940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40" y="1993900"/>
                </a:lnTo>
                <a:lnTo>
                  <a:pt x="27940" y="1976120"/>
                </a:lnTo>
                <a:close/>
              </a:path>
              <a:path w="27940" h="3274059">
                <a:moveTo>
                  <a:pt x="27940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40" y="1974850"/>
                </a:lnTo>
                <a:lnTo>
                  <a:pt x="27940" y="1957070"/>
                </a:lnTo>
                <a:close/>
              </a:path>
              <a:path w="27940" h="3274059">
                <a:moveTo>
                  <a:pt x="27940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40" y="1955800"/>
                </a:lnTo>
                <a:lnTo>
                  <a:pt x="27940" y="1934210"/>
                </a:lnTo>
                <a:close/>
              </a:path>
              <a:path w="27940" h="3274059">
                <a:moveTo>
                  <a:pt x="27940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40" y="1932939"/>
                </a:lnTo>
                <a:lnTo>
                  <a:pt x="27940" y="1915160"/>
                </a:lnTo>
                <a:close/>
              </a:path>
              <a:path w="27940" h="3274059">
                <a:moveTo>
                  <a:pt x="27940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40" y="1913889"/>
                </a:lnTo>
                <a:lnTo>
                  <a:pt x="27940" y="1911350"/>
                </a:lnTo>
                <a:close/>
              </a:path>
              <a:path w="27940" h="3274059">
                <a:moveTo>
                  <a:pt x="27940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40" y="2606040"/>
                </a:lnTo>
                <a:lnTo>
                  <a:pt x="27940" y="2430780"/>
                </a:lnTo>
                <a:close/>
              </a:path>
              <a:path w="27940" h="3274059">
                <a:moveTo>
                  <a:pt x="27940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40" y="3274060"/>
                </a:lnTo>
                <a:lnTo>
                  <a:pt x="27940" y="260604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667750" y="35966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21589" y="0"/>
                </a:moveTo>
                <a:lnTo>
                  <a:pt x="0" y="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667750" y="36093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667750" y="3622040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27940" y="0"/>
                </a:moveTo>
                <a:lnTo>
                  <a:pt x="0" y="0"/>
                </a:lnTo>
                <a:lnTo>
                  <a:pt x="0" y="19049"/>
                </a:lnTo>
                <a:lnTo>
                  <a:pt x="27940" y="190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667750" y="36410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667750" y="36537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667750" y="366649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667750" y="3698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681719" y="3596640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234949"/>
                </a:moveTo>
                <a:lnTo>
                  <a:pt x="0" y="0"/>
                </a:lnTo>
                <a:lnTo>
                  <a:pt x="0" y="234949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667750" y="37172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667750" y="37236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667750" y="373634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667750" y="383159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8667750" y="386969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667750" y="38747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8667750" y="388112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8667750" y="3887470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70">
                <a:moveTo>
                  <a:pt x="27940" y="0"/>
                </a:moveTo>
                <a:lnTo>
                  <a:pt x="0" y="0"/>
                </a:lnTo>
                <a:lnTo>
                  <a:pt x="0" y="26669"/>
                </a:lnTo>
                <a:lnTo>
                  <a:pt x="27940" y="2666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8667750" y="3914140"/>
            <a:ext cx="27940" cy="17780"/>
          </a:xfrm>
          <a:custGeom>
            <a:avLst/>
            <a:gdLst/>
            <a:ahLst/>
            <a:cxnLst/>
            <a:rect l="l" t="t" r="r" b="b"/>
            <a:pathLst>
              <a:path w="27940" h="17779">
                <a:moveTo>
                  <a:pt x="27940" y="0"/>
                </a:moveTo>
                <a:lnTo>
                  <a:pt x="0" y="0"/>
                </a:lnTo>
                <a:lnTo>
                  <a:pt x="0" y="17779"/>
                </a:lnTo>
                <a:lnTo>
                  <a:pt x="27940" y="177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8667750" y="39319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8667750" y="39395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8667750" y="3952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8667750" y="3958590"/>
            <a:ext cx="27940" cy="43180"/>
          </a:xfrm>
          <a:custGeom>
            <a:avLst/>
            <a:gdLst/>
            <a:ahLst/>
            <a:cxnLst/>
            <a:rect l="l" t="t" r="r" b="b"/>
            <a:pathLst>
              <a:path w="27940" h="43179">
                <a:moveTo>
                  <a:pt x="27940" y="0"/>
                </a:moveTo>
                <a:lnTo>
                  <a:pt x="0" y="0"/>
                </a:lnTo>
                <a:lnTo>
                  <a:pt x="0" y="43179"/>
                </a:lnTo>
                <a:lnTo>
                  <a:pt x="27940" y="431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8667750" y="400177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8667750" y="40093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8667750" y="4015740"/>
            <a:ext cx="27940" cy="36830"/>
          </a:xfrm>
          <a:custGeom>
            <a:avLst/>
            <a:gdLst/>
            <a:ahLst/>
            <a:cxnLst/>
            <a:rect l="l" t="t" r="r" b="b"/>
            <a:pathLst>
              <a:path w="27940" h="36829">
                <a:moveTo>
                  <a:pt x="27940" y="0"/>
                </a:moveTo>
                <a:lnTo>
                  <a:pt x="0" y="0"/>
                </a:lnTo>
                <a:lnTo>
                  <a:pt x="0" y="36829"/>
                </a:lnTo>
                <a:lnTo>
                  <a:pt x="27940" y="368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8667750" y="40525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8667750" y="405892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8667750" y="40906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8667750" y="40970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8667750" y="410464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667750" y="414274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8667750" y="414782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8667750" y="4173220"/>
            <a:ext cx="27940" cy="69850"/>
          </a:xfrm>
          <a:custGeom>
            <a:avLst/>
            <a:gdLst/>
            <a:ahLst/>
            <a:cxnLst/>
            <a:rect l="l" t="t" r="r" b="b"/>
            <a:pathLst>
              <a:path w="27940" h="69850">
                <a:moveTo>
                  <a:pt x="27940" y="0"/>
                </a:moveTo>
                <a:lnTo>
                  <a:pt x="0" y="0"/>
                </a:lnTo>
                <a:lnTo>
                  <a:pt x="0" y="69849"/>
                </a:lnTo>
                <a:lnTo>
                  <a:pt x="27940" y="698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8667750" y="42430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667750" y="42494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667750" y="4257040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27940" y="0"/>
                </a:moveTo>
                <a:lnTo>
                  <a:pt x="0" y="0"/>
                </a:lnTo>
                <a:lnTo>
                  <a:pt x="0" y="11429"/>
                </a:lnTo>
                <a:lnTo>
                  <a:pt x="27940" y="114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681719" y="4268470"/>
            <a:ext cx="0" cy="562610"/>
          </a:xfrm>
          <a:custGeom>
            <a:avLst/>
            <a:gdLst/>
            <a:ahLst/>
            <a:cxnLst/>
            <a:rect l="l" t="t" r="r" b="b"/>
            <a:pathLst>
              <a:path h="562610">
                <a:moveTo>
                  <a:pt x="0" y="0"/>
                </a:moveTo>
                <a:lnTo>
                  <a:pt x="0" y="562609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667750" y="5086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667750" y="50787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667750" y="50673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667750" y="50596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67750" y="50482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667750" y="50406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67750" y="50292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667750" y="50215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667750" y="50101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667750" y="50025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667750" y="49911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667750" y="49834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667750" y="49720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667750" y="49644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667750" y="49530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667750" y="49453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667750" y="49339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667750" y="4919979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700"/>
                </a:lnTo>
                <a:lnTo>
                  <a:pt x="27940" y="1270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667750" y="49085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667750" y="49009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667750" y="48895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667750" y="48818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667750" y="48704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667750" y="48628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667750" y="48514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667750" y="48437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667750" y="4832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681719" y="5097779"/>
            <a:ext cx="0" cy="387350"/>
          </a:xfrm>
          <a:custGeom>
            <a:avLst/>
            <a:gdLst/>
            <a:ahLst/>
            <a:cxnLst/>
            <a:rect l="l" t="t" r="r" b="b"/>
            <a:pathLst>
              <a:path h="387350">
                <a:moveTo>
                  <a:pt x="0" y="0"/>
                </a:moveTo>
                <a:lnTo>
                  <a:pt x="0" y="38735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681719" y="5097779"/>
            <a:ext cx="0" cy="1747520"/>
          </a:xfrm>
          <a:custGeom>
            <a:avLst/>
            <a:gdLst/>
            <a:ahLst/>
            <a:cxnLst/>
            <a:rect l="l" t="t" r="r" b="b"/>
            <a:pathLst>
              <a:path h="1747520">
                <a:moveTo>
                  <a:pt x="0" y="0"/>
                </a:moveTo>
                <a:lnTo>
                  <a:pt x="0" y="174752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695690" y="3609340"/>
            <a:ext cx="26670" cy="3235960"/>
          </a:xfrm>
          <a:custGeom>
            <a:avLst/>
            <a:gdLst/>
            <a:ahLst/>
            <a:cxnLst/>
            <a:rect l="l" t="t" r="r" b="b"/>
            <a:pathLst>
              <a:path w="26670" h="3235959">
                <a:moveTo>
                  <a:pt x="13969" y="0"/>
                </a:moveTo>
                <a:lnTo>
                  <a:pt x="0" y="0"/>
                </a:lnTo>
                <a:lnTo>
                  <a:pt x="0" y="6349"/>
                </a:lnTo>
                <a:lnTo>
                  <a:pt x="22859" y="6349"/>
                </a:lnTo>
                <a:lnTo>
                  <a:pt x="22859" y="5079"/>
                </a:lnTo>
                <a:lnTo>
                  <a:pt x="20320" y="5079"/>
                </a:lnTo>
                <a:lnTo>
                  <a:pt x="20320" y="3809"/>
                </a:lnTo>
                <a:lnTo>
                  <a:pt x="19050" y="3809"/>
                </a:lnTo>
                <a:lnTo>
                  <a:pt x="19050" y="2539"/>
                </a:lnTo>
                <a:lnTo>
                  <a:pt x="16509" y="2539"/>
                </a:lnTo>
                <a:lnTo>
                  <a:pt x="1650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  <a:path w="26670" h="3235959">
                <a:moveTo>
                  <a:pt x="24129" y="6349"/>
                </a:moveTo>
                <a:lnTo>
                  <a:pt x="0" y="6349"/>
                </a:lnTo>
                <a:lnTo>
                  <a:pt x="0" y="12699"/>
                </a:lnTo>
                <a:lnTo>
                  <a:pt x="26669" y="12699"/>
                </a:lnTo>
                <a:lnTo>
                  <a:pt x="26669" y="7619"/>
                </a:lnTo>
                <a:lnTo>
                  <a:pt x="24129" y="7619"/>
                </a:lnTo>
                <a:lnTo>
                  <a:pt x="24129" y="6349"/>
                </a:lnTo>
                <a:close/>
              </a:path>
              <a:path w="26670" h="3235959">
                <a:moveTo>
                  <a:pt x="26669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6669" y="31749"/>
                </a:lnTo>
                <a:lnTo>
                  <a:pt x="26669" y="12699"/>
                </a:lnTo>
                <a:close/>
              </a:path>
              <a:path w="26670" h="3235959">
                <a:moveTo>
                  <a:pt x="26669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6669" y="44449"/>
                </a:lnTo>
                <a:lnTo>
                  <a:pt x="26669" y="31750"/>
                </a:lnTo>
                <a:close/>
              </a:path>
              <a:path w="26670" h="3235959">
                <a:moveTo>
                  <a:pt x="26669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6669" y="57149"/>
                </a:lnTo>
                <a:lnTo>
                  <a:pt x="26669" y="44450"/>
                </a:lnTo>
                <a:close/>
              </a:path>
              <a:path w="26670" h="3235959">
                <a:moveTo>
                  <a:pt x="26669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6669" y="88899"/>
                </a:lnTo>
                <a:lnTo>
                  <a:pt x="26669" y="57149"/>
                </a:lnTo>
                <a:close/>
              </a:path>
              <a:path w="26670" h="3235959">
                <a:moveTo>
                  <a:pt x="26669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88900"/>
                </a:lnTo>
                <a:close/>
              </a:path>
              <a:path w="26670" h="3235959">
                <a:moveTo>
                  <a:pt x="26669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6669" y="107949"/>
                </a:lnTo>
                <a:lnTo>
                  <a:pt x="26669" y="95249"/>
                </a:lnTo>
                <a:close/>
              </a:path>
              <a:path w="26670" h="3235959">
                <a:moveTo>
                  <a:pt x="26669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6669" y="114299"/>
                </a:lnTo>
                <a:lnTo>
                  <a:pt x="26669" y="107949"/>
                </a:lnTo>
                <a:close/>
              </a:path>
              <a:path w="26670" h="3235959">
                <a:moveTo>
                  <a:pt x="26669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6669" y="126999"/>
                </a:lnTo>
                <a:lnTo>
                  <a:pt x="26669" y="114299"/>
                </a:lnTo>
                <a:close/>
              </a:path>
              <a:path w="26670" h="3235959">
                <a:moveTo>
                  <a:pt x="26669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6669" y="152399"/>
                </a:lnTo>
                <a:lnTo>
                  <a:pt x="26669" y="127000"/>
                </a:lnTo>
                <a:close/>
              </a:path>
              <a:path w="26670" h="3235959">
                <a:moveTo>
                  <a:pt x="26669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6669" y="222249"/>
                </a:lnTo>
                <a:lnTo>
                  <a:pt x="26669" y="152399"/>
                </a:lnTo>
                <a:close/>
              </a:path>
              <a:path w="26670" h="3235959">
                <a:moveTo>
                  <a:pt x="26669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6669" y="260349"/>
                </a:lnTo>
                <a:lnTo>
                  <a:pt x="26669" y="222249"/>
                </a:lnTo>
                <a:close/>
              </a:path>
              <a:path w="26670" h="3235959">
                <a:moveTo>
                  <a:pt x="26669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6669" y="265429"/>
                </a:lnTo>
                <a:lnTo>
                  <a:pt x="26669" y="260350"/>
                </a:lnTo>
                <a:close/>
              </a:path>
              <a:path w="26670" h="3235959">
                <a:moveTo>
                  <a:pt x="26669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65429"/>
                </a:lnTo>
                <a:close/>
              </a:path>
              <a:path w="26670" h="323595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235959">
                <a:moveTo>
                  <a:pt x="26669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6669" y="304799"/>
                </a:lnTo>
                <a:lnTo>
                  <a:pt x="26669" y="278130"/>
                </a:lnTo>
                <a:close/>
              </a:path>
              <a:path w="26670" h="3235959">
                <a:moveTo>
                  <a:pt x="26669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04800"/>
                </a:lnTo>
                <a:close/>
              </a:path>
              <a:path w="26670" h="3235959">
                <a:moveTo>
                  <a:pt x="26669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6669" y="330199"/>
                </a:lnTo>
                <a:lnTo>
                  <a:pt x="26669" y="322579"/>
                </a:lnTo>
                <a:close/>
              </a:path>
              <a:path w="26670" h="3235959">
                <a:moveTo>
                  <a:pt x="26669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6669" y="342899"/>
                </a:lnTo>
                <a:lnTo>
                  <a:pt x="26669" y="330200"/>
                </a:lnTo>
                <a:close/>
              </a:path>
              <a:path w="26670" h="3235959">
                <a:moveTo>
                  <a:pt x="26669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6669" y="349249"/>
                </a:lnTo>
                <a:lnTo>
                  <a:pt x="26669" y="342900"/>
                </a:lnTo>
                <a:close/>
              </a:path>
              <a:path w="26670" h="3235959">
                <a:moveTo>
                  <a:pt x="26669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6669" y="392429"/>
                </a:lnTo>
                <a:lnTo>
                  <a:pt x="26669" y="349250"/>
                </a:lnTo>
                <a:close/>
              </a:path>
              <a:path w="26670" h="3235959">
                <a:moveTo>
                  <a:pt x="26669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6669" y="400049"/>
                </a:lnTo>
                <a:lnTo>
                  <a:pt x="26669" y="392430"/>
                </a:lnTo>
                <a:close/>
              </a:path>
              <a:path w="26670" h="3235959">
                <a:moveTo>
                  <a:pt x="26669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6669" y="406399"/>
                </a:lnTo>
                <a:lnTo>
                  <a:pt x="26669" y="400049"/>
                </a:lnTo>
                <a:close/>
              </a:path>
              <a:path w="26670" h="3235959">
                <a:moveTo>
                  <a:pt x="26669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6669" y="443229"/>
                </a:lnTo>
                <a:lnTo>
                  <a:pt x="26669" y="406399"/>
                </a:lnTo>
                <a:close/>
              </a:path>
              <a:path w="26670" h="3235959">
                <a:moveTo>
                  <a:pt x="26669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43229"/>
                </a:lnTo>
                <a:close/>
              </a:path>
              <a:path w="26670" h="3235959">
                <a:moveTo>
                  <a:pt x="26669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6669" y="481329"/>
                </a:lnTo>
                <a:lnTo>
                  <a:pt x="26669" y="449579"/>
                </a:lnTo>
                <a:close/>
              </a:path>
              <a:path w="26670" h="3235959">
                <a:moveTo>
                  <a:pt x="26669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6669" y="487679"/>
                </a:lnTo>
                <a:lnTo>
                  <a:pt x="26669" y="481329"/>
                </a:lnTo>
                <a:close/>
              </a:path>
              <a:path w="26670" h="3235959">
                <a:moveTo>
                  <a:pt x="26669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6669" y="495299"/>
                </a:lnTo>
                <a:lnTo>
                  <a:pt x="26669" y="487679"/>
                </a:lnTo>
                <a:close/>
              </a:path>
              <a:path w="26670" h="3235959">
                <a:moveTo>
                  <a:pt x="26669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6669" y="533399"/>
                </a:lnTo>
                <a:lnTo>
                  <a:pt x="26669" y="495299"/>
                </a:lnTo>
                <a:close/>
              </a:path>
              <a:path w="26670" h="3235959">
                <a:moveTo>
                  <a:pt x="26669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6669" y="538479"/>
                </a:lnTo>
                <a:lnTo>
                  <a:pt x="26669" y="533399"/>
                </a:lnTo>
                <a:close/>
              </a:path>
              <a:path w="26670" h="3235959">
                <a:moveTo>
                  <a:pt x="26669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6669" y="563879"/>
                </a:lnTo>
                <a:lnTo>
                  <a:pt x="26669" y="538480"/>
                </a:lnTo>
                <a:close/>
              </a:path>
              <a:path w="26670" h="3235959">
                <a:moveTo>
                  <a:pt x="26669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6669" y="633729"/>
                </a:lnTo>
                <a:lnTo>
                  <a:pt x="26669" y="563879"/>
                </a:lnTo>
                <a:close/>
              </a:path>
              <a:path w="26670" h="3235959">
                <a:moveTo>
                  <a:pt x="26669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6669" y="640079"/>
                </a:lnTo>
                <a:lnTo>
                  <a:pt x="26669" y="633730"/>
                </a:lnTo>
                <a:close/>
              </a:path>
              <a:path w="26670" h="3235959">
                <a:moveTo>
                  <a:pt x="2666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79"/>
                </a:lnTo>
                <a:close/>
              </a:path>
              <a:path w="26670" h="3235959">
                <a:moveTo>
                  <a:pt x="26669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47699"/>
                </a:lnTo>
                <a:close/>
              </a:path>
              <a:path w="26670" h="3235959">
                <a:moveTo>
                  <a:pt x="26669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6669" y="685799"/>
                </a:lnTo>
                <a:lnTo>
                  <a:pt x="26669" y="659130"/>
                </a:lnTo>
                <a:close/>
              </a:path>
              <a:path w="26670" h="3235959">
                <a:moveTo>
                  <a:pt x="26669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685799"/>
                </a:lnTo>
                <a:close/>
              </a:path>
              <a:path w="26670" h="3235959">
                <a:moveTo>
                  <a:pt x="26669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762000"/>
                </a:lnTo>
                <a:close/>
              </a:path>
              <a:path w="26670" h="3235959">
                <a:moveTo>
                  <a:pt x="26669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50"/>
                </a:lnTo>
                <a:close/>
              </a:path>
              <a:path w="26670" h="323595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235959">
                <a:moveTo>
                  <a:pt x="26669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49"/>
                </a:lnTo>
                <a:close/>
              </a:path>
              <a:path w="26670" h="3235959">
                <a:moveTo>
                  <a:pt x="26669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1002030"/>
                </a:lnTo>
                <a:close/>
              </a:path>
              <a:path w="26670" h="3235959">
                <a:moveTo>
                  <a:pt x="26669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6669" y="1041399"/>
                </a:lnTo>
                <a:lnTo>
                  <a:pt x="26669" y="1014730"/>
                </a:lnTo>
                <a:close/>
              </a:path>
              <a:path w="26670" h="3235959">
                <a:moveTo>
                  <a:pt x="26669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6669" y="1071879"/>
                </a:lnTo>
                <a:lnTo>
                  <a:pt x="26669" y="1041400"/>
                </a:lnTo>
                <a:close/>
              </a:path>
              <a:path w="26670" h="3235959">
                <a:moveTo>
                  <a:pt x="26669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6669" y="1078229"/>
                </a:lnTo>
                <a:lnTo>
                  <a:pt x="26669" y="1071879"/>
                </a:lnTo>
                <a:close/>
              </a:path>
              <a:path w="26670" h="3235959">
                <a:moveTo>
                  <a:pt x="26669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6669" y="1084579"/>
                </a:lnTo>
                <a:lnTo>
                  <a:pt x="26669" y="1078229"/>
                </a:lnTo>
                <a:close/>
              </a:path>
              <a:path w="26670" h="3235959">
                <a:moveTo>
                  <a:pt x="26669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6669" y="1117599"/>
                </a:lnTo>
                <a:lnTo>
                  <a:pt x="26669" y="1084579"/>
                </a:lnTo>
                <a:close/>
              </a:path>
              <a:path w="26670" h="3235959">
                <a:moveTo>
                  <a:pt x="26669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6669" y="1141729"/>
                </a:lnTo>
                <a:lnTo>
                  <a:pt x="26669" y="1117599"/>
                </a:lnTo>
                <a:close/>
              </a:path>
              <a:path w="26670" h="3235959">
                <a:moveTo>
                  <a:pt x="26669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6669" y="1193799"/>
                </a:lnTo>
                <a:lnTo>
                  <a:pt x="26669" y="1141730"/>
                </a:lnTo>
                <a:close/>
              </a:path>
              <a:path w="26670" h="3235959">
                <a:moveTo>
                  <a:pt x="26669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6669" y="1211579"/>
                </a:lnTo>
                <a:lnTo>
                  <a:pt x="26669" y="1193800"/>
                </a:lnTo>
                <a:close/>
              </a:path>
              <a:path w="26670" h="3235959">
                <a:moveTo>
                  <a:pt x="26669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6669" y="1783079"/>
                </a:lnTo>
                <a:lnTo>
                  <a:pt x="26669" y="1515109"/>
                </a:lnTo>
                <a:close/>
              </a:path>
              <a:path w="26670" h="32359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235959">
                <a:moveTo>
                  <a:pt x="26669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6669" y="1506219"/>
                </a:lnTo>
                <a:lnTo>
                  <a:pt x="26669" y="1496059"/>
                </a:lnTo>
                <a:close/>
              </a:path>
              <a:path w="26670" h="3235959">
                <a:moveTo>
                  <a:pt x="2666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39"/>
                </a:lnTo>
                <a:close/>
              </a:path>
              <a:path w="26670" h="3235959">
                <a:moveTo>
                  <a:pt x="26669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09"/>
                </a:lnTo>
                <a:close/>
              </a:path>
              <a:path w="26670" h="3235959">
                <a:moveTo>
                  <a:pt x="2666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9389"/>
                </a:lnTo>
                <a:close/>
              </a:path>
              <a:path w="26670" h="3235959">
                <a:moveTo>
                  <a:pt x="26669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57960"/>
                </a:lnTo>
                <a:close/>
              </a:path>
              <a:path w="26670" h="3235959">
                <a:moveTo>
                  <a:pt x="26669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6669" y="1456689"/>
                </a:lnTo>
                <a:lnTo>
                  <a:pt x="26669" y="1450339"/>
                </a:lnTo>
                <a:close/>
              </a:path>
              <a:path w="26670" h="3235959">
                <a:moveTo>
                  <a:pt x="26669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38909"/>
                </a:lnTo>
                <a:close/>
              </a:path>
              <a:path w="26670" h="3235959">
                <a:moveTo>
                  <a:pt x="26669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6669" y="1437639"/>
                </a:lnTo>
                <a:lnTo>
                  <a:pt x="26669" y="1431289"/>
                </a:lnTo>
                <a:close/>
              </a:path>
              <a:path w="26670" h="3235959">
                <a:moveTo>
                  <a:pt x="26669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19859"/>
                </a:lnTo>
                <a:close/>
              </a:path>
              <a:path w="26670" h="3235959">
                <a:moveTo>
                  <a:pt x="2666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6669" y="1418589"/>
                </a:lnTo>
                <a:lnTo>
                  <a:pt x="26669" y="1412239"/>
                </a:lnTo>
                <a:close/>
              </a:path>
              <a:path w="26670" h="3235959">
                <a:moveTo>
                  <a:pt x="26669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0809"/>
                </a:lnTo>
                <a:close/>
              </a:path>
              <a:path w="26670" h="3235959">
                <a:moveTo>
                  <a:pt x="2666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69" y="1399539"/>
                </a:lnTo>
                <a:lnTo>
                  <a:pt x="26669" y="1393189"/>
                </a:lnTo>
                <a:close/>
              </a:path>
              <a:path w="26670" h="3235959">
                <a:moveTo>
                  <a:pt x="26669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1759"/>
                </a:lnTo>
                <a:close/>
              </a:path>
              <a:path w="26670" h="3235959">
                <a:moveTo>
                  <a:pt x="26669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69" y="1380489"/>
                </a:lnTo>
                <a:lnTo>
                  <a:pt x="26669" y="1374139"/>
                </a:lnTo>
                <a:close/>
              </a:path>
              <a:path w="26670" h="3235959">
                <a:moveTo>
                  <a:pt x="26669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2710"/>
                </a:lnTo>
                <a:close/>
              </a:path>
              <a:path w="26670" h="3235959">
                <a:moveTo>
                  <a:pt x="26669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69" y="1361439"/>
                </a:lnTo>
                <a:lnTo>
                  <a:pt x="26669" y="1355089"/>
                </a:lnTo>
                <a:close/>
              </a:path>
              <a:path w="26670" h="3235959">
                <a:moveTo>
                  <a:pt x="26669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3659"/>
                </a:lnTo>
                <a:close/>
              </a:path>
              <a:path w="26670" h="3235959">
                <a:moveTo>
                  <a:pt x="26669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69" y="1342389"/>
                </a:lnTo>
                <a:lnTo>
                  <a:pt x="26669" y="1336039"/>
                </a:lnTo>
                <a:close/>
              </a:path>
              <a:path w="26670" h="3235959">
                <a:moveTo>
                  <a:pt x="26669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4609"/>
                </a:lnTo>
                <a:close/>
              </a:path>
              <a:path w="26670" h="3235959">
                <a:moveTo>
                  <a:pt x="26669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6669" y="1323339"/>
                </a:lnTo>
                <a:lnTo>
                  <a:pt x="26669" y="1310639"/>
                </a:lnTo>
                <a:close/>
              </a:path>
              <a:path w="26670" h="3235959">
                <a:moveTo>
                  <a:pt x="26669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69" y="1309369"/>
                </a:lnTo>
                <a:lnTo>
                  <a:pt x="26669" y="1299209"/>
                </a:lnTo>
                <a:close/>
              </a:path>
              <a:path w="26670" h="3235959">
                <a:moveTo>
                  <a:pt x="26669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6669" y="1297939"/>
                </a:lnTo>
                <a:lnTo>
                  <a:pt x="26669" y="1291589"/>
                </a:lnTo>
                <a:close/>
              </a:path>
              <a:path w="26670" h="3235959">
                <a:moveTo>
                  <a:pt x="26669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6669" y="1290319"/>
                </a:lnTo>
                <a:lnTo>
                  <a:pt x="26669" y="1280160"/>
                </a:lnTo>
                <a:close/>
              </a:path>
              <a:path w="26670" h="3235959">
                <a:moveTo>
                  <a:pt x="26669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6669" y="1278889"/>
                </a:lnTo>
                <a:lnTo>
                  <a:pt x="26669" y="1272539"/>
                </a:lnTo>
                <a:close/>
              </a:path>
              <a:path w="26670" h="3235959">
                <a:moveTo>
                  <a:pt x="26669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1109"/>
                </a:lnTo>
                <a:close/>
              </a:path>
              <a:path w="26670" h="3235959">
                <a:moveTo>
                  <a:pt x="26669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6669" y="1259839"/>
                </a:lnTo>
                <a:lnTo>
                  <a:pt x="26669" y="1253489"/>
                </a:lnTo>
                <a:close/>
              </a:path>
              <a:path w="26670" h="3235959">
                <a:moveTo>
                  <a:pt x="26669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6669" y="1252220"/>
                </a:lnTo>
                <a:lnTo>
                  <a:pt x="26669" y="1242059"/>
                </a:lnTo>
                <a:close/>
              </a:path>
              <a:path w="26670" h="3235959">
                <a:moveTo>
                  <a:pt x="26669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6669" y="1240789"/>
                </a:lnTo>
                <a:lnTo>
                  <a:pt x="26669" y="1234439"/>
                </a:lnTo>
                <a:close/>
              </a:path>
              <a:path w="26670" h="3235959">
                <a:moveTo>
                  <a:pt x="26669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3009"/>
                </a:lnTo>
                <a:close/>
              </a:path>
              <a:path w="26670" h="3235959">
                <a:moveTo>
                  <a:pt x="26669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6669" y="1221739"/>
                </a:lnTo>
                <a:lnTo>
                  <a:pt x="26669" y="1215389"/>
                </a:lnTo>
                <a:close/>
              </a:path>
              <a:path w="26670" h="3235959">
                <a:moveTo>
                  <a:pt x="26669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6669" y="1214119"/>
                </a:lnTo>
                <a:lnTo>
                  <a:pt x="26669" y="1212849"/>
                </a:lnTo>
                <a:close/>
              </a:path>
              <a:path w="26670" h="3235959">
                <a:moveTo>
                  <a:pt x="26669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6669" y="1871979"/>
                </a:lnTo>
                <a:lnTo>
                  <a:pt x="26669" y="1783079"/>
                </a:lnTo>
                <a:close/>
              </a:path>
              <a:path w="26670" h="3235959">
                <a:moveTo>
                  <a:pt x="26669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6669" y="2392679"/>
                </a:lnTo>
                <a:lnTo>
                  <a:pt x="26669" y="2385059"/>
                </a:lnTo>
                <a:close/>
              </a:path>
              <a:path w="26670" h="3235959">
                <a:moveTo>
                  <a:pt x="26669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6669" y="2383789"/>
                </a:lnTo>
                <a:lnTo>
                  <a:pt x="26669" y="1957069"/>
                </a:lnTo>
                <a:close/>
              </a:path>
              <a:path w="26670" h="3235959">
                <a:moveTo>
                  <a:pt x="26669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6669" y="1955799"/>
                </a:lnTo>
                <a:lnTo>
                  <a:pt x="26669" y="1938019"/>
                </a:lnTo>
                <a:close/>
              </a:path>
              <a:path w="26670" h="3235959">
                <a:moveTo>
                  <a:pt x="26669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6669" y="1936749"/>
                </a:lnTo>
                <a:lnTo>
                  <a:pt x="26669" y="1918969"/>
                </a:lnTo>
                <a:close/>
              </a:path>
              <a:path w="26670" h="3235959">
                <a:moveTo>
                  <a:pt x="26669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6669" y="1917699"/>
                </a:lnTo>
                <a:lnTo>
                  <a:pt x="26669" y="1896109"/>
                </a:lnTo>
                <a:close/>
              </a:path>
              <a:path w="26670" h="3235959">
                <a:moveTo>
                  <a:pt x="26669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6669" y="1894839"/>
                </a:lnTo>
                <a:lnTo>
                  <a:pt x="26669" y="1877059"/>
                </a:lnTo>
                <a:close/>
              </a:path>
              <a:path w="26670" h="3235959">
                <a:moveTo>
                  <a:pt x="26669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6669" y="1875789"/>
                </a:lnTo>
                <a:lnTo>
                  <a:pt x="26669" y="1873249"/>
                </a:lnTo>
                <a:close/>
              </a:path>
              <a:path w="26670" h="3235959">
                <a:moveTo>
                  <a:pt x="26669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6669" y="2567939"/>
                </a:lnTo>
                <a:lnTo>
                  <a:pt x="26669" y="2392679"/>
                </a:lnTo>
                <a:close/>
              </a:path>
              <a:path w="26670" h="3235959">
                <a:moveTo>
                  <a:pt x="26669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6669" y="3235959"/>
                </a:lnTo>
                <a:lnTo>
                  <a:pt x="26669" y="2567940"/>
                </a:lnTo>
                <a:close/>
              </a:path>
            </a:pathLst>
          </a:custGeom>
          <a:solidFill>
            <a:srgbClr val="1B35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722359" y="3618229"/>
            <a:ext cx="27940" cy="3227070"/>
          </a:xfrm>
          <a:custGeom>
            <a:avLst/>
            <a:gdLst/>
            <a:ahLst/>
            <a:cxnLst/>
            <a:rect l="l" t="t" r="r" b="b"/>
            <a:pathLst>
              <a:path w="27940" h="322707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27940" h="3227070">
                <a:moveTo>
                  <a:pt x="8890" y="3809"/>
                </a:moveTo>
                <a:lnTo>
                  <a:pt x="0" y="3809"/>
                </a:lnTo>
                <a:lnTo>
                  <a:pt x="0" y="22859"/>
                </a:lnTo>
                <a:lnTo>
                  <a:pt x="27940" y="22859"/>
                </a:lnTo>
                <a:lnTo>
                  <a:pt x="27940" y="16509"/>
                </a:lnTo>
                <a:lnTo>
                  <a:pt x="26670" y="1650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60" y="6350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close/>
              </a:path>
              <a:path w="27940" h="3227070">
                <a:moveTo>
                  <a:pt x="27940" y="22860"/>
                </a:moveTo>
                <a:lnTo>
                  <a:pt x="0" y="22860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22860"/>
                </a:lnTo>
                <a:close/>
              </a:path>
              <a:path w="27940" h="3227070">
                <a:moveTo>
                  <a:pt x="27940" y="35560"/>
                </a:moveTo>
                <a:lnTo>
                  <a:pt x="0" y="35560"/>
                </a:lnTo>
                <a:lnTo>
                  <a:pt x="0" y="48259"/>
                </a:lnTo>
                <a:lnTo>
                  <a:pt x="27940" y="48259"/>
                </a:lnTo>
                <a:lnTo>
                  <a:pt x="27940" y="35560"/>
                </a:lnTo>
                <a:close/>
              </a:path>
              <a:path w="27940" h="3227070">
                <a:moveTo>
                  <a:pt x="27940" y="48259"/>
                </a:moveTo>
                <a:lnTo>
                  <a:pt x="0" y="48259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48259"/>
                </a:lnTo>
                <a:close/>
              </a:path>
              <a:path w="27940" h="3227070">
                <a:moveTo>
                  <a:pt x="27940" y="80010"/>
                </a:moveTo>
                <a:lnTo>
                  <a:pt x="0" y="80010"/>
                </a:lnTo>
                <a:lnTo>
                  <a:pt x="0" y="86359"/>
                </a:lnTo>
                <a:lnTo>
                  <a:pt x="27940" y="86359"/>
                </a:lnTo>
                <a:lnTo>
                  <a:pt x="27940" y="80010"/>
                </a:lnTo>
                <a:close/>
              </a:path>
              <a:path w="27940" h="3227070">
                <a:moveTo>
                  <a:pt x="27940" y="86359"/>
                </a:moveTo>
                <a:lnTo>
                  <a:pt x="0" y="86359"/>
                </a:lnTo>
                <a:lnTo>
                  <a:pt x="0" y="99059"/>
                </a:lnTo>
                <a:lnTo>
                  <a:pt x="27940" y="99059"/>
                </a:lnTo>
                <a:lnTo>
                  <a:pt x="27940" y="86359"/>
                </a:lnTo>
                <a:close/>
              </a:path>
              <a:path w="27940" h="3227070">
                <a:moveTo>
                  <a:pt x="27940" y="99059"/>
                </a:moveTo>
                <a:lnTo>
                  <a:pt x="0" y="9905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9059"/>
                </a:lnTo>
                <a:close/>
              </a:path>
              <a:path w="27940" h="3227070">
                <a:moveTo>
                  <a:pt x="27940" y="105409"/>
                </a:moveTo>
                <a:lnTo>
                  <a:pt x="0" y="105409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09"/>
                </a:lnTo>
                <a:close/>
              </a:path>
              <a:path w="27940" h="3227070">
                <a:moveTo>
                  <a:pt x="27940" y="118110"/>
                </a:moveTo>
                <a:lnTo>
                  <a:pt x="0" y="118110"/>
                </a:lnTo>
                <a:lnTo>
                  <a:pt x="0" y="143509"/>
                </a:lnTo>
                <a:lnTo>
                  <a:pt x="27940" y="143509"/>
                </a:lnTo>
                <a:lnTo>
                  <a:pt x="27940" y="118110"/>
                </a:lnTo>
                <a:close/>
              </a:path>
              <a:path w="27940" h="3227070">
                <a:moveTo>
                  <a:pt x="27940" y="143509"/>
                </a:moveTo>
                <a:lnTo>
                  <a:pt x="0" y="143509"/>
                </a:lnTo>
                <a:lnTo>
                  <a:pt x="0" y="213359"/>
                </a:lnTo>
                <a:lnTo>
                  <a:pt x="27940" y="213359"/>
                </a:lnTo>
                <a:lnTo>
                  <a:pt x="27940" y="143509"/>
                </a:lnTo>
                <a:close/>
              </a:path>
              <a:path w="27940" h="3227070">
                <a:moveTo>
                  <a:pt x="27940" y="213359"/>
                </a:moveTo>
                <a:lnTo>
                  <a:pt x="0" y="213359"/>
                </a:lnTo>
                <a:lnTo>
                  <a:pt x="0" y="251459"/>
                </a:lnTo>
                <a:lnTo>
                  <a:pt x="27940" y="251459"/>
                </a:lnTo>
                <a:lnTo>
                  <a:pt x="27940" y="213359"/>
                </a:lnTo>
                <a:close/>
              </a:path>
              <a:path w="27940" h="3227070">
                <a:moveTo>
                  <a:pt x="2794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51460"/>
                </a:lnTo>
                <a:close/>
              </a:path>
              <a:path w="27940" h="32270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227070">
                <a:moveTo>
                  <a:pt x="27940" y="262889"/>
                </a:moveTo>
                <a:lnTo>
                  <a:pt x="0" y="262889"/>
                </a:lnTo>
                <a:lnTo>
                  <a:pt x="0" y="269239"/>
                </a:lnTo>
                <a:lnTo>
                  <a:pt x="27940" y="269239"/>
                </a:lnTo>
                <a:lnTo>
                  <a:pt x="27940" y="262889"/>
                </a:lnTo>
                <a:close/>
              </a:path>
              <a:path w="27940" h="3227070">
                <a:moveTo>
                  <a:pt x="27940" y="269240"/>
                </a:moveTo>
                <a:lnTo>
                  <a:pt x="0" y="269240"/>
                </a:lnTo>
                <a:lnTo>
                  <a:pt x="0" y="295909"/>
                </a:lnTo>
                <a:lnTo>
                  <a:pt x="27940" y="295909"/>
                </a:lnTo>
                <a:lnTo>
                  <a:pt x="27940" y="269240"/>
                </a:lnTo>
                <a:close/>
              </a:path>
              <a:path w="27940" h="3227070">
                <a:moveTo>
                  <a:pt x="27940" y="295910"/>
                </a:moveTo>
                <a:lnTo>
                  <a:pt x="0" y="295910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295910"/>
                </a:lnTo>
                <a:close/>
              </a:path>
              <a:path w="27940" h="3227070">
                <a:moveTo>
                  <a:pt x="27940" y="313689"/>
                </a:moveTo>
                <a:lnTo>
                  <a:pt x="0" y="313689"/>
                </a:lnTo>
                <a:lnTo>
                  <a:pt x="0" y="321309"/>
                </a:lnTo>
                <a:lnTo>
                  <a:pt x="27940" y="321309"/>
                </a:lnTo>
                <a:lnTo>
                  <a:pt x="27940" y="313689"/>
                </a:lnTo>
                <a:close/>
              </a:path>
              <a:path w="27940" h="3227070">
                <a:moveTo>
                  <a:pt x="27940" y="321310"/>
                </a:moveTo>
                <a:lnTo>
                  <a:pt x="0" y="321310"/>
                </a:lnTo>
                <a:lnTo>
                  <a:pt x="0" y="334009"/>
                </a:lnTo>
                <a:lnTo>
                  <a:pt x="27940" y="334009"/>
                </a:lnTo>
                <a:lnTo>
                  <a:pt x="27940" y="321310"/>
                </a:lnTo>
                <a:close/>
              </a:path>
              <a:path w="27940" h="3227070">
                <a:moveTo>
                  <a:pt x="27940" y="334010"/>
                </a:moveTo>
                <a:lnTo>
                  <a:pt x="0" y="334010"/>
                </a:lnTo>
                <a:lnTo>
                  <a:pt x="0" y="340359"/>
                </a:lnTo>
                <a:lnTo>
                  <a:pt x="27940" y="340359"/>
                </a:lnTo>
                <a:lnTo>
                  <a:pt x="27940" y="334010"/>
                </a:lnTo>
                <a:close/>
              </a:path>
              <a:path w="27940" h="3227070">
                <a:moveTo>
                  <a:pt x="27940" y="340360"/>
                </a:moveTo>
                <a:lnTo>
                  <a:pt x="0" y="340360"/>
                </a:lnTo>
                <a:lnTo>
                  <a:pt x="0" y="383539"/>
                </a:lnTo>
                <a:lnTo>
                  <a:pt x="27940" y="383539"/>
                </a:lnTo>
                <a:lnTo>
                  <a:pt x="27940" y="340360"/>
                </a:lnTo>
                <a:close/>
              </a:path>
              <a:path w="27940" h="3227070">
                <a:moveTo>
                  <a:pt x="27940" y="383540"/>
                </a:moveTo>
                <a:lnTo>
                  <a:pt x="0" y="383540"/>
                </a:lnTo>
                <a:lnTo>
                  <a:pt x="0" y="391159"/>
                </a:lnTo>
                <a:lnTo>
                  <a:pt x="27940" y="391159"/>
                </a:lnTo>
                <a:lnTo>
                  <a:pt x="27940" y="383540"/>
                </a:lnTo>
                <a:close/>
              </a:path>
              <a:path w="27940" h="3227070">
                <a:moveTo>
                  <a:pt x="27940" y="391159"/>
                </a:moveTo>
                <a:lnTo>
                  <a:pt x="0" y="391159"/>
                </a:lnTo>
                <a:lnTo>
                  <a:pt x="0" y="397509"/>
                </a:lnTo>
                <a:lnTo>
                  <a:pt x="27940" y="397509"/>
                </a:lnTo>
                <a:lnTo>
                  <a:pt x="27940" y="391159"/>
                </a:lnTo>
                <a:close/>
              </a:path>
              <a:path w="27940" h="3227070">
                <a:moveTo>
                  <a:pt x="27940" y="397509"/>
                </a:moveTo>
                <a:lnTo>
                  <a:pt x="0" y="3975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397509"/>
                </a:lnTo>
                <a:close/>
              </a:path>
              <a:path w="27940" h="3227070">
                <a:moveTo>
                  <a:pt x="27940" y="434339"/>
                </a:moveTo>
                <a:lnTo>
                  <a:pt x="0" y="434339"/>
                </a:lnTo>
                <a:lnTo>
                  <a:pt x="0" y="440689"/>
                </a:lnTo>
                <a:lnTo>
                  <a:pt x="27940" y="440689"/>
                </a:lnTo>
                <a:lnTo>
                  <a:pt x="27940" y="434339"/>
                </a:lnTo>
                <a:close/>
              </a:path>
              <a:path w="27940" h="3227070">
                <a:moveTo>
                  <a:pt x="27940" y="440689"/>
                </a:moveTo>
                <a:lnTo>
                  <a:pt x="0" y="440689"/>
                </a:lnTo>
                <a:lnTo>
                  <a:pt x="0" y="472439"/>
                </a:lnTo>
                <a:lnTo>
                  <a:pt x="27940" y="472439"/>
                </a:lnTo>
                <a:lnTo>
                  <a:pt x="27940" y="440689"/>
                </a:lnTo>
                <a:close/>
              </a:path>
              <a:path w="27940" h="3227070">
                <a:moveTo>
                  <a:pt x="27940" y="472439"/>
                </a:moveTo>
                <a:lnTo>
                  <a:pt x="0" y="472439"/>
                </a:lnTo>
                <a:lnTo>
                  <a:pt x="0" y="478789"/>
                </a:lnTo>
                <a:lnTo>
                  <a:pt x="27940" y="478789"/>
                </a:lnTo>
                <a:lnTo>
                  <a:pt x="27940" y="472439"/>
                </a:lnTo>
                <a:close/>
              </a:path>
              <a:path w="27940" h="3227070">
                <a:moveTo>
                  <a:pt x="27940" y="478789"/>
                </a:moveTo>
                <a:lnTo>
                  <a:pt x="0" y="478789"/>
                </a:lnTo>
                <a:lnTo>
                  <a:pt x="0" y="486409"/>
                </a:lnTo>
                <a:lnTo>
                  <a:pt x="27940" y="486409"/>
                </a:lnTo>
                <a:lnTo>
                  <a:pt x="27940" y="478789"/>
                </a:lnTo>
                <a:close/>
              </a:path>
              <a:path w="27940" h="3227070">
                <a:moveTo>
                  <a:pt x="27940" y="486409"/>
                </a:moveTo>
                <a:lnTo>
                  <a:pt x="0" y="486409"/>
                </a:lnTo>
                <a:lnTo>
                  <a:pt x="0" y="524509"/>
                </a:lnTo>
                <a:lnTo>
                  <a:pt x="27940" y="524509"/>
                </a:lnTo>
                <a:lnTo>
                  <a:pt x="27940" y="486409"/>
                </a:lnTo>
                <a:close/>
              </a:path>
              <a:path w="27940" h="3227070">
                <a:moveTo>
                  <a:pt x="27940" y="524509"/>
                </a:moveTo>
                <a:lnTo>
                  <a:pt x="0" y="524509"/>
                </a:lnTo>
                <a:lnTo>
                  <a:pt x="0" y="529589"/>
                </a:lnTo>
                <a:lnTo>
                  <a:pt x="27940" y="529589"/>
                </a:lnTo>
                <a:lnTo>
                  <a:pt x="27940" y="524509"/>
                </a:lnTo>
                <a:close/>
              </a:path>
              <a:path w="27940" h="3227070">
                <a:moveTo>
                  <a:pt x="27940" y="529590"/>
                </a:moveTo>
                <a:lnTo>
                  <a:pt x="0" y="529590"/>
                </a:lnTo>
                <a:lnTo>
                  <a:pt x="0" y="554989"/>
                </a:lnTo>
                <a:lnTo>
                  <a:pt x="27940" y="554989"/>
                </a:lnTo>
                <a:lnTo>
                  <a:pt x="27940" y="529590"/>
                </a:lnTo>
                <a:close/>
              </a:path>
              <a:path w="27940" h="3227070">
                <a:moveTo>
                  <a:pt x="27940" y="554989"/>
                </a:moveTo>
                <a:lnTo>
                  <a:pt x="0" y="554989"/>
                </a:lnTo>
                <a:lnTo>
                  <a:pt x="0" y="624839"/>
                </a:lnTo>
                <a:lnTo>
                  <a:pt x="27940" y="624839"/>
                </a:lnTo>
                <a:lnTo>
                  <a:pt x="27940" y="554989"/>
                </a:lnTo>
                <a:close/>
              </a:path>
              <a:path w="27940" h="3227070">
                <a:moveTo>
                  <a:pt x="27940" y="624840"/>
                </a:moveTo>
                <a:lnTo>
                  <a:pt x="0" y="624840"/>
                </a:lnTo>
                <a:lnTo>
                  <a:pt x="0" y="631189"/>
                </a:lnTo>
                <a:lnTo>
                  <a:pt x="27940" y="631189"/>
                </a:lnTo>
                <a:lnTo>
                  <a:pt x="27940" y="624840"/>
                </a:lnTo>
                <a:close/>
              </a:path>
              <a:path w="27940" h="3227070">
                <a:moveTo>
                  <a:pt x="27940" y="631189"/>
                </a:moveTo>
                <a:lnTo>
                  <a:pt x="0" y="631189"/>
                </a:lnTo>
                <a:lnTo>
                  <a:pt x="0" y="638809"/>
                </a:lnTo>
                <a:lnTo>
                  <a:pt x="27940" y="638809"/>
                </a:lnTo>
                <a:lnTo>
                  <a:pt x="27940" y="631189"/>
                </a:lnTo>
                <a:close/>
              </a:path>
              <a:path w="27940" h="3227070">
                <a:moveTo>
                  <a:pt x="27940" y="638809"/>
                </a:moveTo>
                <a:lnTo>
                  <a:pt x="0" y="638809"/>
                </a:lnTo>
                <a:lnTo>
                  <a:pt x="0" y="650239"/>
                </a:lnTo>
                <a:lnTo>
                  <a:pt x="27940" y="650239"/>
                </a:lnTo>
                <a:lnTo>
                  <a:pt x="27940" y="638809"/>
                </a:lnTo>
                <a:close/>
              </a:path>
              <a:path w="27940" h="3227070">
                <a:moveTo>
                  <a:pt x="27940" y="650240"/>
                </a:moveTo>
                <a:lnTo>
                  <a:pt x="0" y="650240"/>
                </a:lnTo>
                <a:lnTo>
                  <a:pt x="0" y="676909"/>
                </a:lnTo>
                <a:lnTo>
                  <a:pt x="27940" y="676909"/>
                </a:lnTo>
                <a:lnTo>
                  <a:pt x="27940" y="650240"/>
                </a:lnTo>
                <a:close/>
              </a:path>
              <a:path w="27940" h="3227070">
                <a:moveTo>
                  <a:pt x="27940" y="676909"/>
                </a:moveTo>
                <a:lnTo>
                  <a:pt x="0" y="676909"/>
                </a:lnTo>
                <a:lnTo>
                  <a:pt x="0" y="753109"/>
                </a:lnTo>
                <a:lnTo>
                  <a:pt x="27940" y="753109"/>
                </a:lnTo>
                <a:lnTo>
                  <a:pt x="27940" y="676909"/>
                </a:lnTo>
                <a:close/>
              </a:path>
              <a:path w="27940" h="3227070">
                <a:moveTo>
                  <a:pt x="27940" y="753110"/>
                </a:moveTo>
                <a:lnTo>
                  <a:pt x="0" y="753110"/>
                </a:lnTo>
                <a:lnTo>
                  <a:pt x="0" y="899159"/>
                </a:lnTo>
                <a:lnTo>
                  <a:pt x="27940" y="899159"/>
                </a:lnTo>
                <a:lnTo>
                  <a:pt x="27940" y="753110"/>
                </a:lnTo>
                <a:close/>
              </a:path>
              <a:path w="27940" h="3227070">
                <a:moveTo>
                  <a:pt x="27940" y="899160"/>
                </a:moveTo>
                <a:lnTo>
                  <a:pt x="0" y="899160"/>
                </a:lnTo>
                <a:lnTo>
                  <a:pt x="0" y="923289"/>
                </a:lnTo>
                <a:lnTo>
                  <a:pt x="27940" y="923289"/>
                </a:lnTo>
                <a:lnTo>
                  <a:pt x="27940" y="899160"/>
                </a:lnTo>
                <a:close/>
              </a:path>
              <a:path w="27940" h="3227070">
                <a:moveTo>
                  <a:pt x="27940" y="923290"/>
                </a:moveTo>
                <a:lnTo>
                  <a:pt x="0" y="923290"/>
                </a:lnTo>
                <a:lnTo>
                  <a:pt x="0" y="975359"/>
                </a:lnTo>
                <a:lnTo>
                  <a:pt x="27940" y="975359"/>
                </a:lnTo>
                <a:lnTo>
                  <a:pt x="27940" y="923290"/>
                </a:lnTo>
                <a:close/>
              </a:path>
              <a:path w="27940" h="3227070">
                <a:moveTo>
                  <a:pt x="27940" y="975359"/>
                </a:moveTo>
                <a:lnTo>
                  <a:pt x="0" y="975359"/>
                </a:lnTo>
                <a:lnTo>
                  <a:pt x="0" y="993139"/>
                </a:lnTo>
                <a:lnTo>
                  <a:pt x="27940" y="993139"/>
                </a:lnTo>
                <a:lnTo>
                  <a:pt x="27940" y="975359"/>
                </a:lnTo>
                <a:close/>
              </a:path>
              <a:path w="27940" h="3227070">
                <a:moveTo>
                  <a:pt x="27940" y="993140"/>
                </a:moveTo>
                <a:lnTo>
                  <a:pt x="0" y="993140"/>
                </a:lnTo>
                <a:lnTo>
                  <a:pt x="0" y="1005839"/>
                </a:lnTo>
                <a:lnTo>
                  <a:pt x="27940" y="1005839"/>
                </a:lnTo>
                <a:lnTo>
                  <a:pt x="27940" y="993140"/>
                </a:lnTo>
                <a:close/>
              </a:path>
              <a:path w="27940" h="3227070">
                <a:moveTo>
                  <a:pt x="27940" y="1005840"/>
                </a:moveTo>
                <a:lnTo>
                  <a:pt x="0" y="1005840"/>
                </a:lnTo>
                <a:lnTo>
                  <a:pt x="0" y="1032509"/>
                </a:lnTo>
                <a:lnTo>
                  <a:pt x="27940" y="1032509"/>
                </a:lnTo>
                <a:lnTo>
                  <a:pt x="27940" y="1005840"/>
                </a:lnTo>
                <a:close/>
              </a:path>
              <a:path w="27940" h="3227070">
                <a:moveTo>
                  <a:pt x="27940" y="1032510"/>
                </a:moveTo>
                <a:lnTo>
                  <a:pt x="0" y="1032510"/>
                </a:lnTo>
                <a:lnTo>
                  <a:pt x="0" y="1062989"/>
                </a:lnTo>
                <a:lnTo>
                  <a:pt x="27940" y="1062989"/>
                </a:lnTo>
                <a:lnTo>
                  <a:pt x="27940" y="1032510"/>
                </a:lnTo>
                <a:close/>
              </a:path>
              <a:path w="27940" h="3227070">
                <a:moveTo>
                  <a:pt x="27940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7940" y="1069339"/>
                </a:lnTo>
                <a:lnTo>
                  <a:pt x="27940" y="1062989"/>
                </a:lnTo>
                <a:close/>
              </a:path>
              <a:path w="27940" h="3227070">
                <a:moveTo>
                  <a:pt x="27940" y="1069339"/>
                </a:moveTo>
                <a:lnTo>
                  <a:pt x="0" y="1069339"/>
                </a:lnTo>
                <a:lnTo>
                  <a:pt x="0" y="1075689"/>
                </a:lnTo>
                <a:lnTo>
                  <a:pt x="27940" y="1075689"/>
                </a:lnTo>
                <a:lnTo>
                  <a:pt x="27940" y="1069339"/>
                </a:lnTo>
                <a:close/>
              </a:path>
              <a:path w="27940" h="3227070">
                <a:moveTo>
                  <a:pt x="27940" y="1075689"/>
                </a:moveTo>
                <a:lnTo>
                  <a:pt x="0" y="1075689"/>
                </a:lnTo>
                <a:lnTo>
                  <a:pt x="0" y="1108709"/>
                </a:lnTo>
                <a:lnTo>
                  <a:pt x="27940" y="1108709"/>
                </a:lnTo>
                <a:lnTo>
                  <a:pt x="27940" y="1075689"/>
                </a:lnTo>
                <a:close/>
              </a:path>
              <a:path w="27940" h="3227070">
                <a:moveTo>
                  <a:pt x="27940" y="1108709"/>
                </a:moveTo>
                <a:lnTo>
                  <a:pt x="0" y="1108709"/>
                </a:lnTo>
                <a:lnTo>
                  <a:pt x="0" y="1132839"/>
                </a:lnTo>
                <a:lnTo>
                  <a:pt x="27940" y="1132839"/>
                </a:lnTo>
                <a:lnTo>
                  <a:pt x="27940" y="1108709"/>
                </a:lnTo>
                <a:close/>
              </a:path>
              <a:path w="27940" h="3227070">
                <a:moveTo>
                  <a:pt x="27940" y="1132840"/>
                </a:moveTo>
                <a:lnTo>
                  <a:pt x="0" y="1132840"/>
                </a:lnTo>
                <a:lnTo>
                  <a:pt x="0" y="1184909"/>
                </a:lnTo>
                <a:lnTo>
                  <a:pt x="27940" y="1184909"/>
                </a:lnTo>
                <a:lnTo>
                  <a:pt x="27940" y="1132840"/>
                </a:lnTo>
                <a:close/>
              </a:path>
              <a:path w="27940" h="3227070">
                <a:moveTo>
                  <a:pt x="27940" y="1184910"/>
                </a:moveTo>
                <a:lnTo>
                  <a:pt x="0" y="1184910"/>
                </a:lnTo>
                <a:lnTo>
                  <a:pt x="0" y="1202689"/>
                </a:lnTo>
                <a:lnTo>
                  <a:pt x="27940" y="1202689"/>
                </a:lnTo>
                <a:lnTo>
                  <a:pt x="27940" y="1184910"/>
                </a:lnTo>
                <a:close/>
              </a:path>
              <a:path w="27940" h="3227070">
                <a:moveTo>
                  <a:pt x="27940" y="1506219"/>
                </a:moveTo>
                <a:lnTo>
                  <a:pt x="0" y="1506219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506219"/>
                </a:lnTo>
                <a:close/>
              </a:path>
              <a:path w="27940" h="3227070">
                <a:moveTo>
                  <a:pt x="27940" y="1498599"/>
                </a:moveTo>
                <a:lnTo>
                  <a:pt x="0" y="1498599"/>
                </a:lnTo>
                <a:lnTo>
                  <a:pt x="0" y="1504949"/>
                </a:lnTo>
                <a:lnTo>
                  <a:pt x="27940" y="1504949"/>
                </a:lnTo>
                <a:lnTo>
                  <a:pt x="27940" y="1498599"/>
                </a:lnTo>
                <a:close/>
              </a:path>
              <a:path w="27940" h="3227070">
                <a:moveTo>
                  <a:pt x="27940" y="1487169"/>
                </a:moveTo>
                <a:lnTo>
                  <a:pt x="0" y="1487169"/>
                </a:lnTo>
                <a:lnTo>
                  <a:pt x="0" y="1497329"/>
                </a:lnTo>
                <a:lnTo>
                  <a:pt x="27940" y="1497329"/>
                </a:lnTo>
                <a:lnTo>
                  <a:pt x="27940" y="1487169"/>
                </a:lnTo>
                <a:close/>
              </a:path>
              <a:path w="27940" h="3227070">
                <a:moveTo>
                  <a:pt x="27940" y="1479549"/>
                </a:moveTo>
                <a:lnTo>
                  <a:pt x="0" y="1479549"/>
                </a:lnTo>
                <a:lnTo>
                  <a:pt x="0" y="1485899"/>
                </a:lnTo>
                <a:lnTo>
                  <a:pt x="27940" y="1485899"/>
                </a:lnTo>
                <a:lnTo>
                  <a:pt x="27940" y="1479549"/>
                </a:lnTo>
                <a:close/>
              </a:path>
              <a:path w="27940" h="3227070">
                <a:moveTo>
                  <a:pt x="27940" y="1468119"/>
                </a:moveTo>
                <a:lnTo>
                  <a:pt x="0" y="1468119"/>
                </a:lnTo>
                <a:lnTo>
                  <a:pt x="0" y="1478280"/>
                </a:lnTo>
                <a:lnTo>
                  <a:pt x="27940" y="1478280"/>
                </a:lnTo>
                <a:lnTo>
                  <a:pt x="27940" y="1468119"/>
                </a:lnTo>
                <a:close/>
              </a:path>
              <a:path w="27940" h="3227070">
                <a:moveTo>
                  <a:pt x="27940" y="1460499"/>
                </a:moveTo>
                <a:lnTo>
                  <a:pt x="0" y="1460499"/>
                </a:lnTo>
                <a:lnTo>
                  <a:pt x="0" y="1466849"/>
                </a:lnTo>
                <a:lnTo>
                  <a:pt x="27940" y="1466849"/>
                </a:lnTo>
                <a:lnTo>
                  <a:pt x="27940" y="1460499"/>
                </a:lnTo>
                <a:close/>
              </a:path>
              <a:path w="27940" h="3227070">
                <a:moveTo>
                  <a:pt x="27940" y="1449070"/>
                </a:moveTo>
                <a:lnTo>
                  <a:pt x="0" y="1449070"/>
                </a:lnTo>
                <a:lnTo>
                  <a:pt x="0" y="1459229"/>
                </a:lnTo>
                <a:lnTo>
                  <a:pt x="27940" y="1459229"/>
                </a:lnTo>
                <a:lnTo>
                  <a:pt x="27940" y="1449070"/>
                </a:lnTo>
                <a:close/>
              </a:path>
              <a:path w="27940" h="3227070">
                <a:moveTo>
                  <a:pt x="27940" y="1441449"/>
                </a:moveTo>
                <a:lnTo>
                  <a:pt x="0" y="1441449"/>
                </a:lnTo>
                <a:lnTo>
                  <a:pt x="0" y="1447799"/>
                </a:lnTo>
                <a:lnTo>
                  <a:pt x="27940" y="1447799"/>
                </a:lnTo>
                <a:lnTo>
                  <a:pt x="27940" y="1441449"/>
                </a:lnTo>
                <a:close/>
              </a:path>
              <a:path w="27940" h="3227070">
                <a:moveTo>
                  <a:pt x="27940" y="1430019"/>
                </a:moveTo>
                <a:lnTo>
                  <a:pt x="0" y="1430019"/>
                </a:lnTo>
                <a:lnTo>
                  <a:pt x="0" y="1440179"/>
                </a:lnTo>
                <a:lnTo>
                  <a:pt x="27940" y="1440179"/>
                </a:lnTo>
                <a:lnTo>
                  <a:pt x="27940" y="1430019"/>
                </a:lnTo>
                <a:close/>
              </a:path>
              <a:path w="27940" h="3227070">
                <a:moveTo>
                  <a:pt x="27940" y="1422399"/>
                </a:moveTo>
                <a:lnTo>
                  <a:pt x="0" y="1422399"/>
                </a:lnTo>
                <a:lnTo>
                  <a:pt x="0" y="1428749"/>
                </a:lnTo>
                <a:lnTo>
                  <a:pt x="27940" y="1428749"/>
                </a:lnTo>
                <a:lnTo>
                  <a:pt x="27940" y="1422399"/>
                </a:lnTo>
                <a:close/>
              </a:path>
              <a:path w="27940" h="3227070">
                <a:moveTo>
                  <a:pt x="27940" y="1410969"/>
                </a:moveTo>
                <a:lnTo>
                  <a:pt x="0" y="1410969"/>
                </a:lnTo>
                <a:lnTo>
                  <a:pt x="0" y="1421129"/>
                </a:lnTo>
                <a:lnTo>
                  <a:pt x="27940" y="1421129"/>
                </a:lnTo>
                <a:lnTo>
                  <a:pt x="27940" y="1410969"/>
                </a:lnTo>
                <a:close/>
              </a:path>
              <a:path w="27940" h="3227070">
                <a:moveTo>
                  <a:pt x="27940" y="1403349"/>
                </a:moveTo>
                <a:lnTo>
                  <a:pt x="0" y="1403349"/>
                </a:lnTo>
                <a:lnTo>
                  <a:pt x="0" y="1409699"/>
                </a:lnTo>
                <a:lnTo>
                  <a:pt x="27940" y="1409699"/>
                </a:lnTo>
                <a:lnTo>
                  <a:pt x="27940" y="1403349"/>
                </a:lnTo>
                <a:close/>
              </a:path>
              <a:path w="27940" h="3227070">
                <a:moveTo>
                  <a:pt x="27940" y="1391919"/>
                </a:moveTo>
                <a:lnTo>
                  <a:pt x="0" y="1391919"/>
                </a:lnTo>
                <a:lnTo>
                  <a:pt x="0" y="1402079"/>
                </a:lnTo>
                <a:lnTo>
                  <a:pt x="27940" y="1402079"/>
                </a:lnTo>
                <a:lnTo>
                  <a:pt x="27940" y="1391919"/>
                </a:lnTo>
                <a:close/>
              </a:path>
              <a:path w="27940" h="3227070">
                <a:moveTo>
                  <a:pt x="27940" y="1384300"/>
                </a:moveTo>
                <a:lnTo>
                  <a:pt x="0" y="1384300"/>
                </a:lnTo>
                <a:lnTo>
                  <a:pt x="0" y="1390649"/>
                </a:lnTo>
                <a:lnTo>
                  <a:pt x="27940" y="1390649"/>
                </a:lnTo>
                <a:lnTo>
                  <a:pt x="27940" y="1384300"/>
                </a:lnTo>
                <a:close/>
              </a:path>
              <a:path w="27940" h="3227070">
                <a:moveTo>
                  <a:pt x="27940" y="1372870"/>
                </a:moveTo>
                <a:lnTo>
                  <a:pt x="0" y="1372870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2870"/>
                </a:lnTo>
                <a:close/>
              </a:path>
              <a:path w="27940" h="3227070">
                <a:moveTo>
                  <a:pt x="27940" y="1365249"/>
                </a:moveTo>
                <a:lnTo>
                  <a:pt x="0" y="1365249"/>
                </a:lnTo>
                <a:lnTo>
                  <a:pt x="0" y="1371599"/>
                </a:lnTo>
                <a:lnTo>
                  <a:pt x="27940" y="1371599"/>
                </a:lnTo>
                <a:lnTo>
                  <a:pt x="27940" y="1365249"/>
                </a:lnTo>
                <a:close/>
              </a:path>
              <a:path w="27940" h="3227070">
                <a:moveTo>
                  <a:pt x="27940" y="1353820"/>
                </a:moveTo>
                <a:lnTo>
                  <a:pt x="0" y="135382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53820"/>
                </a:lnTo>
                <a:close/>
              </a:path>
              <a:path w="27940" h="3227070">
                <a:moveTo>
                  <a:pt x="27940" y="1346199"/>
                </a:moveTo>
                <a:lnTo>
                  <a:pt x="0" y="1346199"/>
                </a:lnTo>
                <a:lnTo>
                  <a:pt x="0" y="1352549"/>
                </a:lnTo>
                <a:lnTo>
                  <a:pt x="27940" y="1352549"/>
                </a:lnTo>
                <a:lnTo>
                  <a:pt x="27940" y="1346199"/>
                </a:lnTo>
                <a:close/>
              </a:path>
              <a:path w="27940" h="3227070">
                <a:moveTo>
                  <a:pt x="27940" y="1334769"/>
                </a:moveTo>
                <a:lnTo>
                  <a:pt x="0" y="1334769"/>
                </a:lnTo>
                <a:lnTo>
                  <a:pt x="0" y="1344929"/>
                </a:lnTo>
                <a:lnTo>
                  <a:pt x="27940" y="1344929"/>
                </a:lnTo>
                <a:lnTo>
                  <a:pt x="27940" y="1334769"/>
                </a:lnTo>
                <a:close/>
              </a:path>
              <a:path w="27940" h="3227070">
                <a:moveTo>
                  <a:pt x="27940" y="1327149"/>
                </a:moveTo>
                <a:lnTo>
                  <a:pt x="0" y="1327149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327149"/>
                </a:lnTo>
                <a:close/>
              </a:path>
              <a:path w="27940" h="3227070">
                <a:moveTo>
                  <a:pt x="27940" y="1315719"/>
                </a:moveTo>
                <a:lnTo>
                  <a:pt x="0" y="1315719"/>
                </a:lnTo>
                <a:lnTo>
                  <a:pt x="0" y="1325879"/>
                </a:lnTo>
                <a:lnTo>
                  <a:pt x="27940" y="1325879"/>
                </a:lnTo>
                <a:lnTo>
                  <a:pt x="27940" y="1315719"/>
                </a:lnTo>
                <a:close/>
              </a:path>
              <a:path w="27940" h="3227070">
                <a:moveTo>
                  <a:pt x="27940" y="1301749"/>
                </a:moveTo>
                <a:lnTo>
                  <a:pt x="0" y="1301749"/>
                </a:lnTo>
                <a:lnTo>
                  <a:pt x="0" y="1314449"/>
                </a:lnTo>
                <a:lnTo>
                  <a:pt x="27940" y="1314449"/>
                </a:lnTo>
                <a:lnTo>
                  <a:pt x="27940" y="1301749"/>
                </a:lnTo>
                <a:close/>
              </a:path>
              <a:path w="27940" h="3227070">
                <a:moveTo>
                  <a:pt x="27940" y="1290319"/>
                </a:moveTo>
                <a:lnTo>
                  <a:pt x="0" y="1290319"/>
                </a:lnTo>
                <a:lnTo>
                  <a:pt x="0" y="1300479"/>
                </a:lnTo>
                <a:lnTo>
                  <a:pt x="27940" y="1300479"/>
                </a:lnTo>
                <a:lnTo>
                  <a:pt x="27940" y="1290319"/>
                </a:lnTo>
                <a:close/>
              </a:path>
              <a:path w="27940" h="3227070">
                <a:moveTo>
                  <a:pt x="27940" y="1282699"/>
                </a:moveTo>
                <a:lnTo>
                  <a:pt x="0" y="1282699"/>
                </a:lnTo>
                <a:lnTo>
                  <a:pt x="0" y="1289050"/>
                </a:lnTo>
                <a:lnTo>
                  <a:pt x="27940" y="1289050"/>
                </a:lnTo>
                <a:lnTo>
                  <a:pt x="27940" y="1282699"/>
                </a:lnTo>
                <a:close/>
              </a:path>
              <a:path w="27940" h="3227070">
                <a:moveTo>
                  <a:pt x="27940" y="1271270"/>
                </a:moveTo>
                <a:lnTo>
                  <a:pt x="0" y="1271270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70"/>
                </a:lnTo>
                <a:close/>
              </a:path>
              <a:path w="27940" h="32270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2270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227070">
                <a:moveTo>
                  <a:pt x="27940" y="1244600"/>
                </a:moveTo>
                <a:lnTo>
                  <a:pt x="0" y="1244600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600"/>
                </a:lnTo>
                <a:close/>
              </a:path>
              <a:path w="27940" h="3227070">
                <a:moveTo>
                  <a:pt x="27940" y="1233169"/>
                </a:moveTo>
                <a:lnTo>
                  <a:pt x="0" y="1233169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3169"/>
                </a:lnTo>
                <a:close/>
              </a:path>
              <a:path w="27940" h="32270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227070">
                <a:moveTo>
                  <a:pt x="27940" y="1214120"/>
                </a:moveTo>
                <a:lnTo>
                  <a:pt x="0" y="1214120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20"/>
                </a:lnTo>
                <a:close/>
              </a:path>
              <a:path w="27940" h="32270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227070">
                <a:moveTo>
                  <a:pt x="27940" y="1203959"/>
                </a:moveTo>
                <a:lnTo>
                  <a:pt x="0" y="120395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203959"/>
                </a:lnTo>
                <a:close/>
              </a:path>
              <a:path w="27940" h="3227070">
                <a:moveTo>
                  <a:pt x="27940" y="1774189"/>
                </a:moveTo>
                <a:lnTo>
                  <a:pt x="0" y="1774189"/>
                </a:lnTo>
                <a:lnTo>
                  <a:pt x="0" y="1863089"/>
                </a:lnTo>
                <a:lnTo>
                  <a:pt x="27940" y="1863089"/>
                </a:lnTo>
                <a:lnTo>
                  <a:pt x="27940" y="1774189"/>
                </a:lnTo>
                <a:close/>
              </a:path>
              <a:path w="27940" h="3227070">
                <a:moveTo>
                  <a:pt x="27940" y="2376169"/>
                </a:moveTo>
                <a:lnTo>
                  <a:pt x="0" y="23761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2376169"/>
                </a:lnTo>
                <a:close/>
              </a:path>
              <a:path w="27940" h="3227070">
                <a:moveTo>
                  <a:pt x="27940" y="1948179"/>
                </a:moveTo>
                <a:lnTo>
                  <a:pt x="0" y="1948179"/>
                </a:lnTo>
                <a:lnTo>
                  <a:pt x="0" y="2374899"/>
                </a:lnTo>
                <a:lnTo>
                  <a:pt x="27940" y="2374899"/>
                </a:lnTo>
                <a:lnTo>
                  <a:pt x="27940" y="1948179"/>
                </a:lnTo>
                <a:close/>
              </a:path>
              <a:path w="27940" h="3227070">
                <a:moveTo>
                  <a:pt x="27940" y="1929129"/>
                </a:moveTo>
                <a:lnTo>
                  <a:pt x="0" y="1929129"/>
                </a:lnTo>
                <a:lnTo>
                  <a:pt x="0" y="1946909"/>
                </a:lnTo>
                <a:lnTo>
                  <a:pt x="27940" y="1946909"/>
                </a:lnTo>
                <a:lnTo>
                  <a:pt x="27940" y="1929129"/>
                </a:lnTo>
                <a:close/>
              </a:path>
              <a:path w="27940" h="3227070">
                <a:moveTo>
                  <a:pt x="27940" y="1910079"/>
                </a:moveTo>
                <a:lnTo>
                  <a:pt x="0" y="1910079"/>
                </a:lnTo>
                <a:lnTo>
                  <a:pt x="0" y="1927859"/>
                </a:lnTo>
                <a:lnTo>
                  <a:pt x="27940" y="1927859"/>
                </a:lnTo>
                <a:lnTo>
                  <a:pt x="27940" y="1910079"/>
                </a:lnTo>
                <a:close/>
              </a:path>
              <a:path w="27940" h="3227070">
                <a:moveTo>
                  <a:pt x="27940" y="1887219"/>
                </a:moveTo>
                <a:lnTo>
                  <a:pt x="0" y="1887219"/>
                </a:lnTo>
                <a:lnTo>
                  <a:pt x="0" y="1908809"/>
                </a:lnTo>
                <a:lnTo>
                  <a:pt x="27940" y="1908809"/>
                </a:lnTo>
                <a:lnTo>
                  <a:pt x="27940" y="1887219"/>
                </a:lnTo>
                <a:close/>
              </a:path>
              <a:path w="27940" h="3227070">
                <a:moveTo>
                  <a:pt x="27940" y="1868169"/>
                </a:moveTo>
                <a:lnTo>
                  <a:pt x="0" y="1868169"/>
                </a:lnTo>
                <a:lnTo>
                  <a:pt x="0" y="1885949"/>
                </a:lnTo>
                <a:lnTo>
                  <a:pt x="27940" y="1885949"/>
                </a:lnTo>
                <a:lnTo>
                  <a:pt x="27940" y="1868169"/>
                </a:lnTo>
                <a:close/>
              </a:path>
              <a:path w="27940" h="3227070">
                <a:moveTo>
                  <a:pt x="27940" y="1864359"/>
                </a:moveTo>
                <a:lnTo>
                  <a:pt x="0" y="1864359"/>
                </a:lnTo>
                <a:lnTo>
                  <a:pt x="0" y="1866899"/>
                </a:lnTo>
                <a:lnTo>
                  <a:pt x="27940" y="1866899"/>
                </a:lnTo>
                <a:lnTo>
                  <a:pt x="27940" y="1864359"/>
                </a:lnTo>
                <a:close/>
              </a:path>
              <a:path w="27940" h="3227070">
                <a:moveTo>
                  <a:pt x="27940" y="2383790"/>
                </a:moveTo>
                <a:lnTo>
                  <a:pt x="0" y="2383790"/>
                </a:lnTo>
                <a:lnTo>
                  <a:pt x="0" y="2559049"/>
                </a:lnTo>
                <a:lnTo>
                  <a:pt x="27940" y="2559049"/>
                </a:lnTo>
                <a:lnTo>
                  <a:pt x="27940" y="2383790"/>
                </a:lnTo>
                <a:close/>
              </a:path>
              <a:path w="27940" h="3227070">
                <a:moveTo>
                  <a:pt x="27940" y="2559050"/>
                </a:moveTo>
                <a:lnTo>
                  <a:pt x="0" y="2559050"/>
                </a:lnTo>
                <a:lnTo>
                  <a:pt x="0" y="3227069"/>
                </a:lnTo>
                <a:lnTo>
                  <a:pt x="27940" y="3227069"/>
                </a:lnTo>
                <a:lnTo>
                  <a:pt x="27940" y="2559050"/>
                </a:lnTo>
                <a:close/>
              </a:path>
            </a:pathLst>
          </a:custGeom>
          <a:solidFill>
            <a:srgbClr val="1B3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750300" y="3634740"/>
            <a:ext cx="26670" cy="3210560"/>
          </a:xfrm>
          <a:custGeom>
            <a:avLst/>
            <a:gdLst/>
            <a:ahLst/>
            <a:cxnLst/>
            <a:rect l="l" t="t" r="r" b="b"/>
            <a:pathLst>
              <a:path w="26670" h="3210559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0159" y="6349"/>
                </a:lnTo>
                <a:lnTo>
                  <a:pt x="10159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10559">
                <a:moveTo>
                  <a:pt x="11429" y="6350"/>
                </a:moveTo>
                <a:lnTo>
                  <a:pt x="0" y="6350"/>
                </a:lnTo>
                <a:lnTo>
                  <a:pt x="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7780" y="11429"/>
                </a:lnTo>
                <a:lnTo>
                  <a:pt x="17780" y="10159"/>
                </a:lnTo>
                <a:lnTo>
                  <a:pt x="16510" y="10159"/>
                </a:lnTo>
                <a:lnTo>
                  <a:pt x="1651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close/>
              </a:path>
              <a:path w="26670" h="3210559">
                <a:moveTo>
                  <a:pt x="21589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close/>
              </a:path>
              <a:path w="26670" h="3210559">
                <a:moveTo>
                  <a:pt x="26670" y="19050"/>
                </a:moveTo>
                <a:lnTo>
                  <a:pt x="0" y="1905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19050"/>
                </a:lnTo>
                <a:close/>
              </a:path>
              <a:path w="26670" h="3210559">
                <a:moveTo>
                  <a:pt x="26670" y="31749"/>
                </a:moveTo>
                <a:lnTo>
                  <a:pt x="0" y="31749"/>
                </a:lnTo>
                <a:lnTo>
                  <a:pt x="0" y="63499"/>
                </a:lnTo>
                <a:lnTo>
                  <a:pt x="26670" y="63499"/>
                </a:lnTo>
                <a:lnTo>
                  <a:pt x="26670" y="31749"/>
                </a:lnTo>
                <a:close/>
              </a:path>
              <a:path w="26670" h="3210559">
                <a:moveTo>
                  <a:pt x="26670" y="63500"/>
                </a:moveTo>
                <a:lnTo>
                  <a:pt x="0" y="63500"/>
                </a:lnTo>
                <a:lnTo>
                  <a:pt x="0" y="69849"/>
                </a:lnTo>
                <a:lnTo>
                  <a:pt x="26670" y="69849"/>
                </a:lnTo>
                <a:lnTo>
                  <a:pt x="26670" y="63500"/>
                </a:lnTo>
                <a:close/>
              </a:path>
              <a:path w="26670" h="3210559">
                <a:moveTo>
                  <a:pt x="26670" y="69849"/>
                </a:moveTo>
                <a:lnTo>
                  <a:pt x="0" y="69849"/>
                </a:lnTo>
                <a:lnTo>
                  <a:pt x="0" y="82549"/>
                </a:lnTo>
                <a:lnTo>
                  <a:pt x="26670" y="82549"/>
                </a:lnTo>
                <a:lnTo>
                  <a:pt x="26670" y="69849"/>
                </a:lnTo>
                <a:close/>
              </a:path>
              <a:path w="26670" h="3210559">
                <a:moveTo>
                  <a:pt x="26670" y="82549"/>
                </a:moveTo>
                <a:lnTo>
                  <a:pt x="0" y="82549"/>
                </a:lnTo>
                <a:lnTo>
                  <a:pt x="0" y="88899"/>
                </a:lnTo>
                <a:lnTo>
                  <a:pt x="26670" y="88899"/>
                </a:lnTo>
                <a:lnTo>
                  <a:pt x="26670" y="82549"/>
                </a:lnTo>
                <a:close/>
              </a:path>
              <a:path w="26670" h="3210559">
                <a:moveTo>
                  <a:pt x="26670" y="88899"/>
                </a:moveTo>
                <a:lnTo>
                  <a:pt x="0" y="88899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88899"/>
                </a:lnTo>
                <a:close/>
              </a:path>
              <a:path w="26670" h="3210559">
                <a:moveTo>
                  <a:pt x="26670" y="101600"/>
                </a:moveTo>
                <a:lnTo>
                  <a:pt x="0" y="101600"/>
                </a:lnTo>
                <a:lnTo>
                  <a:pt x="0" y="126999"/>
                </a:lnTo>
                <a:lnTo>
                  <a:pt x="26670" y="126999"/>
                </a:lnTo>
                <a:lnTo>
                  <a:pt x="26670" y="101600"/>
                </a:lnTo>
                <a:close/>
              </a:path>
              <a:path w="26670" h="3210559">
                <a:moveTo>
                  <a:pt x="26670" y="126999"/>
                </a:moveTo>
                <a:lnTo>
                  <a:pt x="0" y="126999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26999"/>
                </a:lnTo>
                <a:close/>
              </a:path>
              <a:path w="26670" h="3210559">
                <a:moveTo>
                  <a:pt x="26670" y="196849"/>
                </a:moveTo>
                <a:lnTo>
                  <a:pt x="0" y="196849"/>
                </a:lnTo>
                <a:lnTo>
                  <a:pt x="0" y="234949"/>
                </a:lnTo>
                <a:lnTo>
                  <a:pt x="26670" y="234949"/>
                </a:lnTo>
                <a:lnTo>
                  <a:pt x="26670" y="196849"/>
                </a:lnTo>
                <a:close/>
              </a:path>
              <a:path w="26670" h="3210559">
                <a:moveTo>
                  <a:pt x="26670" y="234950"/>
                </a:moveTo>
                <a:lnTo>
                  <a:pt x="0" y="234950"/>
                </a:lnTo>
                <a:lnTo>
                  <a:pt x="0" y="240029"/>
                </a:lnTo>
                <a:lnTo>
                  <a:pt x="26670" y="240029"/>
                </a:lnTo>
                <a:lnTo>
                  <a:pt x="26670" y="234950"/>
                </a:lnTo>
                <a:close/>
              </a:path>
              <a:path w="26670" h="3210559">
                <a:moveTo>
                  <a:pt x="26670" y="240029"/>
                </a:moveTo>
                <a:lnTo>
                  <a:pt x="0" y="240029"/>
                </a:lnTo>
                <a:lnTo>
                  <a:pt x="0" y="246379"/>
                </a:lnTo>
                <a:lnTo>
                  <a:pt x="26670" y="246379"/>
                </a:lnTo>
                <a:lnTo>
                  <a:pt x="26670" y="240029"/>
                </a:lnTo>
                <a:close/>
              </a:path>
              <a:path w="26670" h="3210559">
                <a:moveTo>
                  <a:pt x="26670" y="246379"/>
                </a:moveTo>
                <a:lnTo>
                  <a:pt x="0" y="24637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6379"/>
                </a:lnTo>
                <a:close/>
              </a:path>
              <a:path w="26670" h="3210559">
                <a:moveTo>
                  <a:pt x="26670" y="252730"/>
                </a:moveTo>
                <a:lnTo>
                  <a:pt x="0" y="252730"/>
                </a:lnTo>
                <a:lnTo>
                  <a:pt x="0" y="279399"/>
                </a:lnTo>
                <a:lnTo>
                  <a:pt x="26670" y="279399"/>
                </a:lnTo>
                <a:lnTo>
                  <a:pt x="26670" y="252730"/>
                </a:lnTo>
                <a:close/>
              </a:path>
              <a:path w="26670" h="3210559">
                <a:moveTo>
                  <a:pt x="26670" y="279400"/>
                </a:moveTo>
                <a:lnTo>
                  <a:pt x="0" y="279400"/>
                </a:lnTo>
                <a:lnTo>
                  <a:pt x="0" y="297179"/>
                </a:lnTo>
                <a:lnTo>
                  <a:pt x="26670" y="297179"/>
                </a:lnTo>
                <a:lnTo>
                  <a:pt x="26670" y="279400"/>
                </a:lnTo>
                <a:close/>
              </a:path>
              <a:path w="26670" h="3210559">
                <a:moveTo>
                  <a:pt x="26670" y="297179"/>
                </a:moveTo>
                <a:lnTo>
                  <a:pt x="0" y="297179"/>
                </a:lnTo>
                <a:lnTo>
                  <a:pt x="0" y="304799"/>
                </a:lnTo>
                <a:lnTo>
                  <a:pt x="26670" y="304799"/>
                </a:lnTo>
                <a:lnTo>
                  <a:pt x="26670" y="297179"/>
                </a:lnTo>
                <a:close/>
              </a:path>
              <a:path w="26670" h="3210559">
                <a:moveTo>
                  <a:pt x="2667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304800"/>
                </a:lnTo>
                <a:close/>
              </a:path>
              <a:path w="26670" h="3210559">
                <a:moveTo>
                  <a:pt x="26670" y="317500"/>
                </a:moveTo>
                <a:lnTo>
                  <a:pt x="0" y="317500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317500"/>
                </a:lnTo>
                <a:close/>
              </a:path>
              <a:path w="26670" h="3210559">
                <a:moveTo>
                  <a:pt x="26670" y="323850"/>
                </a:moveTo>
                <a:lnTo>
                  <a:pt x="0" y="3238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23850"/>
                </a:lnTo>
                <a:close/>
              </a:path>
              <a:path w="26670" h="3210559">
                <a:moveTo>
                  <a:pt x="26670" y="367030"/>
                </a:moveTo>
                <a:lnTo>
                  <a:pt x="0" y="36703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7030"/>
                </a:lnTo>
                <a:close/>
              </a:path>
              <a:path w="26670" h="3210559">
                <a:moveTo>
                  <a:pt x="26670" y="374649"/>
                </a:moveTo>
                <a:lnTo>
                  <a:pt x="0" y="374649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4649"/>
                </a:lnTo>
                <a:close/>
              </a:path>
              <a:path w="26670" h="3210559">
                <a:moveTo>
                  <a:pt x="26670" y="380999"/>
                </a:moveTo>
                <a:lnTo>
                  <a:pt x="0" y="380999"/>
                </a:lnTo>
                <a:lnTo>
                  <a:pt x="0" y="417829"/>
                </a:lnTo>
                <a:lnTo>
                  <a:pt x="26670" y="417829"/>
                </a:lnTo>
                <a:lnTo>
                  <a:pt x="26670" y="380999"/>
                </a:lnTo>
                <a:close/>
              </a:path>
              <a:path w="26670" h="3210559">
                <a:moveTo>
                  <a:pt x="26670" y="417829"/>
                </a:moveTo>
                <a:lnTo>
                  <a:pt x="0" y="417829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17829"/>
                </a:lnTo>
                <a:close/>
              </a:path>
              <a:path w="26670" h="3210559">
                <a:moveTo>
                  <a:pt x="26670" y="424179"/>
                </a:moveTo>
                <a:lnTo>
                  <a:pt x="0" y="424179"/>
                </a:lnTo>
                <a:lnTo>
                  <a:pt x="0" y="455929"/>
                </a:lnTo>
                <a:lnTo>
                  <a:pt x="26670" y="455929"/>
                </a:lnTo>
                <a:lnTo>
                  <a:pt x="26670" y="424179"/>
                </a:lnTo>
                <a:close/>
              </a:path>
              <a:path w="26670" h="3210559">
                <a:moveTo>
                  <a:pt x="26670" y="455929"/>
                </a:moveTo>
                <a:lnTo>
                  <a:pt x="0" y="455929"/>
                </a:lnTo>
                <a:lnTo>
                  <a:pt x="0" y="462279"/>
                </a:lnTo>
                <a:lnTo>
                  <a:pt x="26670" y="462279"/>
                </a:lnTo>
                <a:lnTo>
                  <a:pt x="26670" y="455929"/>
                </a:lnTo>
                <a:close/>
              </a:path>
              <a:path w="26670" h="3210559">
                <a:moveTo>
                  <a:pt x="2667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62279"/>
                </a:lnTo>
                <a:close/>
              </a:path>
              <a:path w="26670" h="3210559">
                <a:moveTo>
                  <a:pt x="26670" y="469899"/>
                </a:moveTo>
                <a:lnTo>
                  <a:pt x="0" y="46989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469899"/>
                </a:lnTo>
                <a:close/>
              </a:path>
              <a:path w="26670" h="3210559">
                <a:moveTo>
                  <a:pt x="26670" y="507999"/>
                </a:moveTo>
                <a:lnTo>
                  <a:pt x="0" y="507999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7999"/>
                </a:lnTo>
                <a:close/>
              </a:path>
              <a:path w="26670" h="3210559">
                <a:moveTo>
                  <a:pt x="26670" y="513080"/>
                </a:moveTo>
                <a:lnTo>
                  <a:pt x="0" y="513080"/>
                </a:lnTo>
                <a:lnTo>
                  <a:pt x="0" y="538479"/>
                </a:lnTo>
                <a:lnTo>
                  <a:pt x="26670" y="538479"/>
                </a:lnTo>
                <a:lnTo>
                  <a:pt x="26670" y="513080"/>
                </a:lnTo>
                <a:close/>
              </a:path>
              <a:path w="26670" h="3210559">
                <a:moveTo>
                  <a:pt x="26670" y="538479"/>
                </a:moveTo>
                <a:lnTo>
                  <a:pt x="0" y="538479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538479"/>
                </a:lnTo>
                <a:close/>
              </a:path>
              <a:path w="26670" h="3210559">
                <a:moveTo>
                  <a:pt x="2667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6670" y="614679"/>
                </a:lnTo>
                <a:lnTo>
                  <a:pt x="26670" y="608330"/>
                </a:lnTo>
                <a:close/>
              </a:path>
              <a:path w="26670" h="3210559">
                <a:moveTo>
                  <a:pt x="26670" y="614679"/>
                </a:moveTo>
                <a:lnTo>
                  <a:pt x="0" y="61467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79"/>
                </a:lnTo>
                <a:close/>
              </a:path>
              <a:path w="26670" h="3210559">
                <a:moveTo>
                  <a:pt x="26670" y="622299"/>
                </a:moveTo>
                <a:lnTo>
                  <a:pt x="0" y="622299"/>
                </a:lnTo>
                <a:lnTo>
                  <a:pt x="0" y="633729"/>
                </a:lnTo>
                <a:lnTo>
                  <a:pt x="26670" y="633729"/>
                </a:lnTo>
                <a:lnTo>
                  <a:pt x="26670" y="622299"/>
                </a:lnTo>
                <a:close/>
              </a:path>
              <a:path w="26670" h="3210559">
                <a:moveTo>
                  <a:pt x="26670" y="633730"/>
                </a:moveTo>
                <a:lnTo>
                  <a:pt x="0" y="63373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33730"/>
                </a:lnTo>
                <a:close/>
              </a:path>
              <a:path w="26670" h="3210559">
                <a:moveTo>
                  <a:pt x="26670" y="660399"/>
                </a:moveTo>
                <a:lnTo>
                  <a:pt x="0" y="660399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660399"/>
                </a:lnTo>
                <a:close/>
              </a:path>
              <a:path w="26670" h="3210559">
                <a:moveTo>
                  <a:pt x="26670" y="736600"/>
                </a:moveTo>
                <a:lnTo>
                  <a:pt x="0" y="7366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736600"/>
                </a:lnTo>
                <a:close/>
              </a:path>
              <a:path w="26670" h="3210559">
                <a:moveTo>
                  <a:pt x="26670" y="882650"/>
                </a:moveTo>
                <a:lnTo>
                  <a:pt x="0" y="88265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882650"/>
                </a:lnTo>
                <a:close/>
              </a:path>
              <a:path w="26670" h="3210559">
                <a:moveTo>
                  <a:pt x="26670" y="906780"/>
                </a:moveTo>
                <a:lnTo>
                  <a:pt x="0" y="906780"/>
                </a:lnTo>
                <a:lnTo>
                  <a:pt x="0" y="958849"/>
                </a:lnTo>
                <a:lnTo>
                  <a:pt x="26670" y="958849"/>
                </a:lnTo>
                <a:lnTo>
                  <a:pt x="26670" y="906780"/>
                </a:lnTo>
                <a:close/>
              </a:path>
              <a:path w="26670" h="3210559">
                <a:moveTo>
                  <a:pt x="26670" y="958849"/>
                </a:moveTo>
                <a:lnTo>
                  <a:pt x="0" y="95884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58849"/>
                </a:lnTo>
                <a:close/>
              </a:path>
              <a:path w="26670" h="3210559">
                <a:moveTo>
                  <a:pt x="26670" y="976630"/>
                </a:moveTo>
                <a:lnTo>
                  <a:pt x="0" y="976630"/>
                </a:lnTo>
                <a:lnTo>
                  <a:pt x="0" y="989329"/>
                </a:lnTo>
                <a:lnTo>
                  <a:pt x="26670" y="989329"/>
                </a:lnTo>
                <a:lnTo>
                  <a:pt x="26670" y="976630"/>
                </a:lnTo>
                <a:close/>
              </a:path>
              <a:path w="26670" h="3210559">
                <a:moveTo>
                  <a:pt x="26670" y="989330"/>
                </a:moveTo>
                <a:lnTo>
                  <a:pt x="0" y="989330"/>
                </a:lnTo>
                <a:lnTo>
                  <a:pt x="0" y="1015999"/>
                </a:lnTo>
                <a:lnTo>
                  <a:pt x="26670" y="1015999"/>
                </a:lnTo>
                <a:lnTo>
                  <a:pt x="26670" y="989330"/>
                </a:lnTo>
                <a:close/>
              </a:path>
              <a:path w="26670" h="3210559">
                <a:moveTo>
                  <a:pt x="26670" y="1016000"/>
                </a:moveTo>
                <a:lnTo>
                  <a:pt x="0" y="101600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16000"/>
                </a:lnTo>
                <a:close/>
              </a:path>
              <a:path w="26670" h="3210559">
                <a:moveTo>
                  <a:pt x="26670" y="1046479"/>
                </a:moveTo>
                <a:lnTo>
                  <a:pt x="0" y="1046479"/>
                </a:lnTo>
                <a:lnTo>
                  <a:pt x="0" y="1052829"/>
                </a:lnTo>
                <a:lnTo>
                  <a:pt x="26670" y="1052829"/>
                </a:lnTo>
                <a:lnTo>
                  <a:pt x="26670" y="1046479"/>
                </a:lnTo>
                <a:close/>
              </a:path>
              <a:path w="26670" h="3210559">
                <a:moveTo>
                  <a:pt x="2667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6670" y="1059179"/>
                </a:lnTo>
                <a:lnTo>
                  <a:pt x="26670" y="1052829"/>
                </a:lnTo>
                <a:close/>
              </a:path>
              <a:path w="26670" h="3210559">
                <a:moveTo>
                  <a:pt x="26670" y="1059179"/>
                </a:moveTo>
                <a:lnTo>
                  <a:pt x="0" y="105917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59179"/>
                </a:lnTo>
                <a:close/>
              </a:path>
              <a:path w="26670" h="3210559">
                <a:moveTo>
                  <a:pt x="26670" y="1092199"/>
                </a:moveTo>
                <a:lnTo>
                  <a:pt x="0" y="1092199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092199"/>
                </a:lnTo>
                <a:close/>
              </a:path>
              <a:path w="26670" h="3210559">
                <a:moveTo>
                  <a:pt x="26670" y="1116330"/>
                </a:moveTo>
                <a:lnTo>
                  <a:pt x="0" y="1116330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16330"/>
                </a:lnTo>
                <a:close/>
              </a:path>
              <a:path w="26670" h="3210559">
                <a:moveTo>
                  <a:pt x="26670" y="1168400"/>
                </a:moveTo>
                <a:lnTo>
                  <a:pt x="0" y="1168400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68400"/>
                </a:lnTo>
                <a:close/>
              </a:path>
              <a:path w="26670" h="3210559">
                <a:moveTo>
                  <a:pt x="26670" y="1489709"/>
                </a:moveTo>
                <a:lnTo>
                  <a:pt x="0" y="1489709"/>
                </a:lnTo>
                <a:lnTo>
                  <a:pt x="0" y="1757679"/>
                </a:lnTo>
                <a:lnTo>
                  <a:pt x="26670" y="1757679"/>
                </a:lnTo>
                <a:lnTo>
                  <a:pt x="26670" y="1489709"/>
                </a:lnTo>
                <a:close/>
              </a:path>
              <a:path w="26670" h="32105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10559">
                <a:moveTo>
                  <a:pt x="26670" y="1470659"/>
                </a:moveTo>
                <a:lnTo>
                  <a:pt x="0" y="1470659"/>
                </a:lnTo>
                <a:lnTo>
                  <a:pt x="0" y="1480819"/>
                </a:lnTo>
                <a:lnTo>
                  <a:pt x="26670" y="1480819"/>
                </a:lnTo>
                <a:lnTo>
                  <a:pt x="26670" y="1470659"/>
                </a:lnTo>
                <a:close/>
              </a:path>
              <a:path w="26670" h="3210559">
                <a:moveTo>
                  <a:pt x="2667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39"/>
                </a:lnTo>
                <a:close/>
              </a:path>
              <a:path w="26670" h="3210559">
                <a:moveTo>
                  <a:pt x="26670" y="1451609"/>
                </a:moveTo>
                <a:lnTo>
                  <a:pt x="0" y="1451609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09"/>
                </a:lnTo>
                <a:close/>
              </a:path>
              <a:path w="26670" h="3210559">
                <a:moveTo>
                  <a:pt x="2667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89"/>
                </a:lnTo>
                <a:close/>
              </a:path>
              <a:path w="26670" h="3210559">
                <a:moveTo>
                  <a:pt x="26670" y="1432560"/>
                </a:moveTo>
                <a:lnTo>
                  <a:pt x="0" y="1432560"/>
                </a:lnTo>
                <a:lnTo>
                  <a:pt x="0" y="1442719"/>
                </a:lnTo>
                <a:lnTo>
                  <a:pt x="26670" y="1442719"/>
                </a:lnTo>
                <a:lnTo>
                  <a:pt x="26670" y="1432560"/>
                </a:lnTo>
                <a:close/>
              </a:path>
              <a:path w="26670" h="32105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10559">
                <a:moveTo>
                  <a:pt x="26670" y="1413509"/>
                </a:moveTo>
                <a:lnTo>
                  <a:pt x="0" y="1413509"/>
                </a:lnTo>
                <a:lnTo>
                  <a:pt x="0" y="1423669"/>
                </a:lnTo>
                <a:lnTo>
                  <a:pt x="26670" y="1423669"/>
                </a:lnTo>
                <a:lnTo>
                  <a:pt x="26670" y="1413509"/>
                </a:lnTo>
                <a:close/>
              </a:path>
              <a:path w="26670" h="32105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10559">
                <a:moveTo>
                  <a:pt x="26670" y="1394459"/>
                </a:moveTo>
                <a:lnTo>
                  <a:pt x="0" y="1394459"/>
                </a:lnTo>
                <a:lnTo>
                  <a:pt x="0" y="1404619"/>
                </a:lnTo>
                <a:lnTo>
                  <a:pt x="26670" y="1404619"/>
                </a:lnTo>
                <a:lnTo>
                  <a:pt x="26670" y="1394459"/>
                </a:lnTo>
                <a:close/>
              </a:path>
              <a:path w="26670" h="3210559">
                <a:moveTo>
                  <a:pt x="26670" y="1386839"/>
                </a:moveTo>
                <a:lnTo>
                  <a:pt x="0" y="1386839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39"/>
                </a:lnTo>
                <a:close/>
              </a:path>
              <a:path w="26670" h="3210559">
                <a:moveTo>
                  <a:pt x="26670" y="1375409"/>
                </a:moveTo>
                <a:lnTo>
                  <a:pt x="0" y="1375409"/>
                </a:lnTo>
                <a:lnTo>
                  <a:pt x="0" y="1385569"/>
                </a:lnTo>
                <a:lnTo>
                  <a:pt x="26670" y="1385569"/>
                </a:lnTo>
                <a:lnTo>
                  <a:pt x="26670" y="1375409"/>
                </a:lnTo>
                <a:close/>
              </a:path>
              <a:path w="26670" h="3210559">
                <a:moveTo>
                  <a:pt x="26670" y="1367789"/>
                </a:moveTo>
                <a:lnTo>
                  <a:pt x="0" y="136778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7789"/>
                </a:lnTo>
                <a:close/>
              </a:path>
              <a:path w="26670" h="3210559">
                <a:moveTo>
                  <a:pt x="26670" y="1356359"/>
                </a:moveTo>
                <a:lnTo>
                  <a:pt x="0" y="1356359"/>
                </a:lnTo>
                <a:lnTo>
                  <a:pt x="0" y="1366519"/>
                </a:lnTo>
                <a:lnTo>
                  <a:pt x="26670" y="1366519"/>
                </a:lnTo>
                <a:lnTo>
                  <a:pt x="26670" y="1356359"/>
                </a:lnTo>
                <a:close/>
              </a:path>
              <a:path w="26670" h="3210559">
                <a:moveTo>
                  <a:pt x="26670" y="1348739"/>
                </a:moveTo>
                <a:lnTo>
                  <a:pt x="0" y="1348739"/>
                </a:lnTo>
                <a:lnTo>
                  <a:pt x="0" y="1355089"/>
                </a:lnTo>
                <a:lnTo>
                  <a:pt x="26670" y="1355089"/>
                </a:lnTo>
                <a:lnTo>
                  <a:pt x="26670" y="1348739"/>
                </a:lnTo>
                <a:close/>
              </a:path>
              <a:path w="26670" h="3210559">
                <a:moveTo>
                  <a:pt x="26670" y="1337310"/>
                </a:moveTo>
                <a:lnTo>
                  <a:pt x="0" y="1337310"/>
                </a:lnTo>
                <a:lnTo>
                  <a:pt x="0" y="1347469"/>
                </a:lnTo>
                <a:lnTo>
                  <a:pt x="26670" y="1347469"/>
                </a:lnTo>
                <a:lnTo>
                  <a:pt x="26670" y="1337310"/>
                </a:lnTo>
                <a:close/>
              </a:path>
              <a:path w="26670" h="3210559">
                <a:moveTo>
                  <a:pt x="26670" y="1329689"/>
                </a:moveTo>
                <a:lnTo>
                  <a:pt x="0" y="1329689"/>
                </a:lnTo>
                <a:lnTo>
                  <a:pt x="0" y="1336039"/>
                </a:lnTo>
                <a:lnTo>
                  <a:pt x="26670" y="1336039"/>
                </a:lnTo>
                <a:lnTo>
                  <a:pt x="26670" y="1329689"/>
                </a:lnTo>
                <a:close/>
              </a:path>
              <a:path w="26670" h="3210559">
                <a:moveTo>
                  <a:pt x="26670" y="1318259"/>
                </a:moveTo>
                <a:lnTo>
                  <a:pt x="0" y="1318259"/>
                </a:lnTo>
                <a:lnTo>
                  <a:pt x="0" y="1328419"/>
                </a:lnTo>
                <a:lnTo>
                  <a:pt x="26670" y="1328419"/>
                </a:lnTo>
                <a:lnTo>
                  <a:pt x="26670" y="1318259"/>
                </a:lnTo>
                <a:close/>
              </a:path>
              <a:path w="26670" h="3210559">
                <a:moveTo>
                  <a:pt x="26670" y="1310639"/>
                </a:moveTo>
                <a:lnTo>
                  <a:pt x="0" y="1310639"/>
                </a:lnTo>
                <a:lnTo>
                  <a:pt x="0" y="1316989"/>
                </a:lnTo>
                <a:lnTo>
                  <a:pt x="26670" y="1316989"/>
                </a:lnTo>
                <a:lnTo>
                  <a:pt x="26670" y="1310639"/>
                </a:lnTo>
                <a:close/>
              </a:path>
              <a:path w="26670" h="3210559">
                <a:moveTo>
                  <a:pt x="2667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70" y="1309369"/>
                </a:lnTo>
                <a:lnTo>
                  <a:pt x="26670" y="1299209"/>
                </a:lnTo>
                <a:close/>
              </a:path>
              <a:path w="26670" h="3210559">
                <a:moveTo>
                  <a:pt x="26670" y="1285239"/>
                </a:moveTo>
                <a:lnTo>
                  <a:pt x="0" y="128523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5239"/>
                </a:lnTo>
                <a:close/>
              </a:path>
              <a:path w="26670" h="3210559">
                <a:moveTo>
                  <a:pt x="26670" y="1273809"/>
                </a:moveTo>
                <a:lnTo>
                  <a:pt x="0" y="1273809"/>
                </a:lnTo>
                <a:lnTo>
                  <a:pt x="0" y="1283969"/>
                </a:lnTo>
                <a:lnTo>
                  <a:pt x="26670" y="1283969"/>
                </a:lnTo>
                <a:lnTo>
                  <a:pt x="26670" y="1273809"/>
                </a:lnTo>
                <a:close/>
              </a:path>
              <a:path w="26670" h="3210559">
                <a:moveTo>
                  <a:pt x="26670" y="1266189"/>
                </a:moveTo>
                <a:lnTo>
                  <a:pt x="0" y="1266189"/>
                </a:lnTo>
                <a:lnTo>
                  <a:pt x="0" y="1272539"/>
                </a:lnTo>
                <a:lnTo>
                  <a:pt x="26670" y="1272539"/>
                </a:lnTo>
                <a:lnTo>
                  <a:pt x="26670" y="1266189"/>
                </a:lnTo>
                <a:close/>
              </a:path>
              <a:path w="26670" h="3210559">
                <a:moveTo>
                  <a:pt x="26670" y="1254760"/>
                </a:moveTo>
                <a:lnTo>
                  <a:pt x="0" y="1254760"/>
                </a:lnTo>
                <a:lnTo>
                  <a:pt x="0" y="1264919"/>
                </a:lnTo>
                <a:lnTo>
                  <a:pt x="26670" y="1264919"/>
                </a:lnTo>
                <a:lnTo>
                  <a:pt x="26670" y="1254760"/>
                </a:lnTo>
                <a:close/>
              </a:path>
              <a:path w="26670" h="3210559">
                <a:moveTo>
                  <a:pt x="26670" y="1247139"/>
                </a:moveTo>
                <a:lnTo>
                  <a:pt x="0" y="1247139"/>
                </a:lnTo>
                <a:lnTo>
                  <a:pt x="0" y="1253489"/>
                </a:lnTo>
                <a:lnTo>
                  <a:pt x="26670" y="1253489"/>
                </a:lnTo>
                <a:lnTo>
                  <a:pt x="26670" y="1247139"/>
                </a:lnTo>
                <a:close/>
              </a:path>
              <a:path w="26670" h="3210559">
                <a:moveTo>
                  <a:pt x="26670" y="1235709"/>
                </a:moveTo>
                <a:lnTo>
                  <a:pt x="0" y="1235709"/>
                </a:lnTo>
                <a:lnTo>
                  <a:pt x="0" y="1245870"/>
                </a:lnTo>
                <a:lnTo>
                  <a:pt x="26670" y="1245870"/>
                </a:lnTo>
                <a:lnTo>
                  <a:pt x="26670" y="1235709"/>
                </a:lnTo>
                <a:close/>
              </a:path>
              <a:path w="26670" h="3210559">
                <a:moveTo>
                  <a:pt x="26670" y="1228089"/>
                </a:moveTo>
                <a:lnTo>
                  <a:pt x="0" y="1228089"/>
                </a:lnTo>
                <a:lnTo>
                  <a:pt x="0" y="1234439"/>
                </a:lnTo>
                <a:lnTo>
                  <a:pt x="26670" y="1234439"/>
                </a:lnTo>
                <a:lnTo>
                  <a:pt x="26670" y="1228089"/>
                </a:lnTo>
                <a:close/>
              </a:path>
              <a:path w="26670" h="3210559">
                <a:moveTo>
                  <a:pt x="26670" y="1216659"/>
                </a:moveTo>
                <a:lnTo>
                  <a:pt x="0" y="1216659"/>
                </a:lnTo>
                <a:lnTo>
                  <a:pt x="0" y="1226820"/>
                </a:lnTo>
                <a:lnTo>
                  <a:pt x="26670" y="1226820"/>
                </a:lnTo>
                <a:lnTo>
                  <a:pt x="26670" y="1216659"/>
                </a:lnTo>
                <a:close/>
              </a:path>
              <a:path w="26670" h="3210559">
                <a:moveTo>
                  <a:pt x="26670" y="1209039"/>
                </a:moveTo>
                <a:lnTo>
                  <a:pt x="0" y="1209039"/>
                </a:lnTo>
                <a:lnTo>
                  <a:pt x="0" y="1215389"/>
                </a:lnTo>
                <a:lnTo>
                  <a:pt x="26670" y="1215389"/>
                </a:lnTo>
                <a:lnTo>
                  <a:pt x="26670" y="1209039"/>
                </a:lnTo>
                <a:close/>
              </a:path>
              <a:path w="26670" h="3210559">
                <a:moveTo>
                  <a:pt x="26670" y="1197609"/>
                </a:moveTo>
                <a:lnTo>
                  <a:pt x="0" y="1197609"/>
                </a:lnTo>
                <a:lnTo>
                  <a:pt x="0" y="1207769"/>
                </a:lnTo>
                <a:lnTo>
                  <a:pt x="26670" y="1207769"/>
                </a:lnTo>
                <a:lnTo>
                  <a:pt x="26670" y="1197609"/>
                </a:lnTo>
                <a:close/>
              </a:path>
              <a:path w="26670" h="3210559">
                <a:moveTo>
                  <a:pt x="26670" y="1189989"/>
                </a:moveTo>
                <a:lnTo>
                  <a:pt x="0" y="1189989"/>
                </a:lnTo>
                <a:lnTo>
                  <a:pt x="0" y="1196339"/>
                </a:lnTo>
                <a:lnTo>
                  <a:pt x="26670" y="1196339"/>
                </a:lnTo>
                <a:lnTo>
                  <a:pt x="26670" y="1189989"/>
                </a:lnTo>
                <a:close/>
              </a:path>
              <a:path w="26670" h="3210559">
                <a:moveTo>
                  <a:pt x="26670" y="1187449"/>
                </a:moveTo>
                <a:lnTo>
                  <a:pt x="0" y="1187449"/>
                </a:lnTo>
                <a:lnTo>
                  <a:pt x="0" y="1188719"/>
                </a:lnTo>
                <a:lnTo>
                  <a:pt x="26670" y="1188719"/>
                </a:lnTo>
                <a:lnTo>
                  <a:pt x="26670" y="1187449"/>
                </a:lnTo>
                <a:close/>
              </a:path>
              <a:path w="26670" h="3210559">
                <a:moveTo>
                  <a:pt x="26670" y="1757679"/>
                </a:moveTo>
                <a:lnTo>
                  <a:pt x="0" y="1757679"/>
                </a:lnTo>
                <a:lnTo>
                  <a:pt x="0" y="1846579"/>
                </a:lnTo>
                <a:lnTo>
                  <a:pt x="26670" y="1846579"/>
                </a:lnTo>
                <a:lnTo>
                  <a:pt x="26670" y="1757679"/>
                </a:lnTo>
                <a:close/>
              </a:path>
              <a:path w="26670" h="3210559">
                <a:moveTo>
                  <a:pt x="26670" y="2359659"/>
                </a:moveTo>
                <a:lnTo>
                  <a:pt x="0" y="2359659"/>
                </a:lnTo>
                <a:lnTo>
                  <a:pt x="0" y="2367279"/>
                </a:lnTo>
                <a:lnTo>
                  <a:pt x="26670" y="2367279"/>
                </a:lnTo>
                <a:lnTo>
                  <a:pt x="26670" y="2359659"/>
                </a:lnTo>
                <a:close/>
              </a:path>
              <a:path w="26670" h="3210559">
                <a:moveTo>
                  <a:pt x="26670" y="1931669"/>
                </a:moveTo>
                <a:lnTo>
                  <a:pt x="0" y="1931669"/>
                </a:lnTo>
                <a:lnTo>
                  <a:pt x="0" y="2358389"/>
                </a:lnTo>
                <a:lnTo>
                  <a:pt x="26670" y="2358389"/>
                </a:lnTo>
                <a:lnTo>
                  <a:pt x="26670" y="1931669"/>
                </a:lnTo>
                <a:close/>
              </a:path>
              <a:path w="26670" h="3210559">
                <a:moveTo>
                  <a:pt x="26670" y="1912619"/>
                </a:moveTo>
                <a:lnTo>
                  <a:pt x="0" y="1912619"/>
                </a:lnTo>
                <a:lnTo>
                  <a:pt x="0" y="1930399"/>
                </a:lnTo>
                <a:lnTo>
                  <a:pt x="26670" y="1930399"/>
                </a:lnTo>
                <a:lnTo>
                  <a:pt x="26670" y="1912619"/>
                </a:lnTo>
                <a:close/>
              </a:path>
              <a:path w="26670" h="3210559">
                <a:moveTo>
                  <a:pt x="26670" y="1893569"/>
                </a:moveTo>
                <a:lnTo>
                  <a:pt x="0" y="1893569"/>
                </a:lnTo>
                <a:lnTo>
                  <a:pt x="0" y="1911349"/>
                </a:lnTo>
                <a:lnTo>
                  <a:pt x="26670" y="1911349"/>
                </a:lnTo>
                <a:lnTo>
                  <a:pt x="26670" y="1893569"/>
                </a:lnTo>
                <a:close/>
              </a:path>
              <a:path w="26670" h="3210559">
                <a:moveTo>
                  <a:pt x="26670" y="1870709"/>
                </a:moveTo>
                <a:lnTo>
                  <a:pt x="0" y="1870709"/>
                </a:lnTo>
                <a:lnTo>
                  <a:pt x="0" y="1892299"/>
                </a:lnTo>
                <a:lnTo>
                  <a:pt x="26670" y="1892299"/>
                </a:lnTo>
                <a:lnTo>
                  <a:pt x="26670" y="1870709"/>
                </a:lnTo>
                <a:close/>
              </a:path>
              <a:path w="26670" h="3210559">
                <a:moveTo>
                  <a:pt x="26670" y="1851659"/>
                </a:moveTo>
                <a:lnTo>
                  <a:pt x="0" y="1851659"/>
                </a:lnTo>
                <a:lnTo>
                  <a:pt x="0" y="1869439"/>
                </a:lnTo>
                <a:lnTo>
                  <a:pt x="26670" y="1869439"/>
                </a:lnTo>
                <a:lnTo>
                  <a:pt x="26670" y="1851659"/>
                </a:lnTo>
                <a:close/>
              </a:path>
              <a:path w="26670" h="3210559">
                <a:moveTo>
                  <a:pt x="26670" y="1847849"/>
                </a:moveTo>
                <a:lnTo>
                  <a:pt x="0" y="1847849"/>
                </a:lnTo>
                <a:lnTo>
                  <a:pt x="0" y="1850389"/>
                </a:lnTo>
                <a:lnTo>
                  <a:pt x="26670" y="1850389"/>
                </a:lnTo>
                <a:lnTo>
                  <a:pt x="26670" y="1847849"/>
                </a:lnTo>
                <a:close/>
              </a:path>
              <a:path w="26670" h="3210559">
                <a:moveTo>
                  <a:pt x="26670" y="2367279"/>
                </a:moveTo>
                <a:lnTo>
                  <a:pt x="0" y="2367279"/>
                </a:lnTo>
                <a:lnTo>
                  <a:pt x="0" y="2542539"/>
                </a:lnTo>
                <a:lnTo>
                  <a:pt x="26670" y="2542539"/>
                </a:lnTo>
                <a:lnTo>
                  <a:pt x="26670" y="2367279"/>
                </a:lnTo>
                <a:close/>
              </a:path>
              <a:path w="26670" h="3210559">
                <a:moveTo>
                  <a:pt x="26670" y="2542540"/>
                </a:moveTo>
                <a:lnTo>
                  <a:pt x="0" y="2542540"/>
                </a:lnTo>
                <a:lnTo>
                  <a:pt x="0" y="3210559"/>
                </a:lnTo>
                <a:lnTo>
                  <a:pt x="26670" y="3210559"/>
                </a:lnTo>
                <a:lnTo>
                  <a:pt x="26670" y="2542540"/>
                </a:lnTo>
                <a:close/>
              </a:path>
            </a:pathLst>
          </a:custGeom>
          <a:solidFill>
            <a:srgbClr val="1A34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776969" y="3651250"/>
            <a:ext cx="163829" cy="31940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8940800" y="3751579"/>
            <a:ext cx="110490" cy="30937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9051290" y="3818890"/>
            <a:ext cx="26670" cy="3026410"/>
          </a:xfrm>
          <a:custGeom>
            <a:avLst/>
            <a:gdLst/>
            <a:ahLst/>
            <a:cxnLst/>
            <a:rect l="l" t="t" r="r" b="b"/>
            <a:pathLst>
              <a:path w="26670" h="3026409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11429" y="6349"/>
                </a:lnTo>
                <a:lnTo>
                  <a:pt x="11429" y="5079"/>
                </a:lnTo>
                <a:lnTo>
                  <a:pt x="8889" y="5079"/>
                </a:lnTo>
                <a:lnTo>
                  <a:pt x="8889" y="3809"/>
                </a:lnTo>
                <a:lnTo>
                  <a:pt x="6349" y="3809"/>
                </a:lnTo>
                <a:lnTo>
                  <a:pt x="6349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26409">
                <a:moveTo>
                  <a:pt x="12700" y="6350"/>
                </a:moveTo>
                <a:lnTo>
                  <a:pt x="0" y="635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11429"/>
                </a:lnTo>
                <a:lnTo>
                  <a:pt x="19049" y="11429"/>
                </a:lnTo>
                <a:lnTo>
                  <a:pt x="19049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close/>
              </a:path>
              <a:path w="26670" h="3026409">
                <a:moveTo>
                  <a:pt x="22859" y="12699"/>
                </a:moveTo>
                <a:lnTo>
                  <a:pt x="0" y="12699"/>
                </a:lnTo>
                <a:lnTo>
                  <a:pt x="0" y="50799"/>
                </a:lnTo>
                <a:lnTo>
                  <a:pt x="26669" y="50799"/>
                </a:lnTo>
                <a:lnTo>
                  <a:pt x="26669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699"/>
                </a:lnTo>
                <a:close/>
              </a:path>
              <a:path w="26670" h="3026409">
                <a:moveTo>
                  <a:pt x="26669" y="50800"/>
                </a:moveTo>
                <a:lnTo>
                  <a:pt x="0" y="50800"/>
                </a:lnTo>
                <a:lnTo>
                  <a:pt x="0" y="55879"/>
                </a:lnTo>
                <a:lnTo>
                  <a:pt x="26669" y="55879"/>
                </a:lnTo>
                <a:lnTo>
                  <a:pt x="26669" y="50800"/>
                </a:lnTo>
                <a:close/>
              </a:path>
              <a:path w="26670" h="3026409">
                <a:moveTo>
                  <a:pt x="26669" y="55879"/>
                </a:moveTo>
                <a:lnTo>
                  <a:pt x="0" y="55879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55879"/>
                </a:lnTo>
                <a:close/>
              </a:path>
              <a:path w="26670" h="3026409">
                <a:moveTo>
                  <a:pt x="26669" y="62229"/>
                </a:moveTo>
                <a:lnTo>
                  <a:pt x="0" y="62229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29"/>
                </a:lnTo>
                <a:close/>
              </a:path>
              <a:path w="26670" h="3026409">
                <a:moveTo>
                  <a:pt x="26669" y="68580"/>
                </a:moveTo>
                <a:lnTo>
                  <a:pt x="0" y="6858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68580"/>
                </a:lnTo>
                <a:close/>
              </a:path>
              <a:path w="26670" h="3026409">
                <a:moveTo>
                  <a:pt x="26669" y="95250"/>
                </a:moveTo>
                <a:lnTo>
                  <a:pt x="0" y="95250"/>
                </a:lnTo>
                <a:lnTo>
                  <a:pt x="0" y="113029"/>
                </a:lnTo>
                <a:lnTo>
                  <a:pt x="26669" y="113029"/>
                </a:lnTo>
                <a:lnTo>
                  <a:pt x="26669" y="95250"/>
                </a:lnTo>
                <a:close/>
              </a:path>
              <a:path w="26670" h="3026409">
                <a:moveTo>
                  <a:pt x="26669" y="113029"/>
                </a:moveTo>
                <a:lnTo>
                  <a:pt x="0" y="113029"/>
                </a:lnTo>
                <a:lnTo>
                  <a:pt x="0" y="120649"/>
                </a:lnTo>
                <a:lnTo>
                  <a:pt x="26669" y="120649"/>
                </a:lnTo>
                <a:lnTo>
                  <a:pt x="26669" y="113029"/>
                </a:lnTo>
                <a:close/>
              </a:path>
              <a:path w="26670" h="3026409">
                <a:moveTo>
                  <a:pt x="26669" y="120650"/>
                </a:moveTo>
                <a:lnTo>
                  <a:pt x="0" y="120650"/>
                </a:lnTo>
                <a:lnTo>
                  <a:pt x="0" y="133349"/>
                </a:lnTo>
                <a:lnTo>
                  <a:pt x="26669" y="133349"/>
                </a:lnTo>
                <a:lnTo>
                  <a:pt x="26669" y="120650"/>
                </a:lnTo>
                <a:close/>
              </a:path>
              <a:path w="26670" h="3026409">
                <a:moveTo>
                  <a:pt x="26669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26669" y="139699"/>
                </a:lnTo>
                <a:lnTo>
                  <a:pt x="26669" y="133350"/>
                </a:lnTo>
                <a:close/>
              </a:path>
              <a:path w="26670" h="3026409">
                <a:moveTo>
                  <a:pt x="26669" y="139700"/>
                </a:moveTo>
                <a:lnTo>
                  <a:pt x="0" y="139700"/>
                </a:lnTo>
                <a:lnTo>
                  <a:pt x="0" y="182879"/>
                </a:lnTo>
                <a:lnTo>
                  <a:pt x="26669" y="182879"/>
                </a:lnTo>
                <a:lnTo>
                  <a:pt x="26669" y="139700"/>
                </a:lnTo>
                <a:close/>
              </a:path>
              <a:path w="26670" h="3026409">
                <a:moveTo>
                  <a:pt x="26669" y="182880"/>
                </a:moveTo>
                <a:lnTo>
                  <a:pt x="0" y="182880"/>
                </a:lnTo>
                <a:lnTo>
                  <a:pt x="0" y="190499"/>
                </a:lnTo>
                <a:lnTo>
                  <a:pt x="26669" y="190499"/>
                </a:lnTo>
                <a:lnTo>
                  <a:pt x="26669" y="182880"/>
                </a:lnTo>
                <a:close/>
              </a:path>
              <a:path w="26670" h="3026409">
                <a:moveTo>
                  <a:pt x="26669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26669" y="196849"/>
                </a:lnTo>
                <a:lnTo>
                  <a:pt x="26669" y="190499"/>
                </a:lnTo>
                <a:close/>
              </a:path>
              <a:path w="26670" h="3026409">
                <a:moveTo>
                  <a:pt x="26669" y="196849"/>
                </a:moveTo>
                <a:lnTo>
                  <a:pt x="0" y="196849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6849"/>
                </a:lnTo>
                <a:close/>
              </a:path>
              <a:path w="26670" h="3026409">
                <a:moveTo>
                  <a:pt x="26669" y="233679"/>
                </a:moveTo>
                <a:lnTo>
                  <a:pt x="0" y="233679"/>
                </a:lnTo>
                <a:lnTo>
                  <a:pt x="0" y="240029"/>
                </a:lnTo>
                <a:lnTo>
                  <a:pt x="26669" y="240029"/>
                </a:lnTo>
                <a:lnTo>
                  <a:pt x="26669" y="233679"/>
                </a:lnTo>
                <a:close/>
              </a:path>
              <a:path w="26670" h="3026409">
                <a:moveTo>
                  <a:pt x="26669" y="240029"/>
                </a:moveTo>
                <a:lnTo>
                  <a:pt x="0" y="2400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40029"/>
                </a:lnTo>
                <a:close/>
              </a:path>
              <a:path w="26670" h="302640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026409">
                <a:moveTo>
                  <a:pt x="26669" y="278129"/>
                </a:moveTo>
                <a:lnTo>
                  <a:pt x="0" y="278129"/>
                </a:lnTo>
                <a:lnTo>
                  <a:pt x="0" y="285749"/>
                </a:lnTo>
                <a:lnTo>
                  <a:pt x="26669" y="285749"/>
                </a:lnTo>
                <a:lnTo>
                  <a:pt x="26669" y="278129"/>
                </a:lnTo>
                <a:close/>
              </a:path>
              <a:path w="26670" h="3026409">
                <a:moveTo>
                  <a:pt x="26669" y="285749"/>
                </a:moveTo>
                <a:lnTo>
                  <a:pt x="0" y="285749"/>
                </a:lnTo>
                <a:lnTo>
                  <a:pt x="0" y="323849"/>
                </a:lnTo>
                <a:lnTo>
                  <a:pt x="26669" y="323849"/>
                </a:lnTo>
                <a:lnTo>
                  <a:pt x="26669" y="285749"/>
                </a:lnTo>
                <a:close/>
              </a:path>
              <a:path w="26670" h="3026409">
                <a:moveTo>
                  <a:pt x="2666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3849"/>
                </a:lnTo>
                <a:close/>
              </a:path>
              <a:path w="26670" h="3026409">
                <a:moveTo>
                  <a:pt x="26669" y="328930"/>
                </a:moveTo>
                <a:lnTo>
                  <a:pt x="0" y="328930"/>
                </a:lnTo>
                <a:lnTo>
                  <a:pt x="0" y="354329"/>
                </a:lnTo>
                <a:lnTo>
                  <a:pt x="26669" y="354329"/>
                </a:lnTo>
                <a:lnTo>
                  <a:pt x="26669" y="328930"/>
                </a:lnTo>
                <a:close/>
              </a:path>
              <a:path w="26670" h="3026409">
                <a:moveTo>
                  <a:pt x="26669" y="354329"/>
                </a:moveTo>
                <a:lnTo>
                  <a:pt x="0" y="354329"/>
                </a:lnTo>
                <a:lnTo>
                  <a:pt x="0" y="424179"/>
                </a:lnTo>
                <a:lnTo>
                  <a:pt x="26669" y="424179"/>
                </a:lnTo>
                <a:lnTo>
                  <a:pt x="26669" y="354329"/>
                </a:lnTo>
                <a:close/>
              </a:path>
              <a:path w="26670" h="302640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026409">
                <a:moveTo>
                  <a:pt x="26669" y="430529"/>
                </a:moveTo>
                <a:lnTo>
                  <a:pt x="0" y="430529"/>
                </a:lnTo>
                <a:lnTo>
                  <a:pt x="0" y="438149"/>
                </a:lnTo>
                <a:lnTo>
                  <a:pt x="26669" y="438149"/>
                </a:lnTo>
                <a:lnTo>
                  <a:pt x="26669" y="430529"/>
                </a:lnTo>
                <a:close/>
              </a:path>
              <a:path w="26670" h="3026409">
                <a:moveTo>
                  <a:pt x="26669" y="438149"/>
                </a:moveTo>
                <a:lnTo>
                  <a:pt x="0" y="43814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38149"/>
                </a:lnTo>
                <a:close/>
              </a:path>
              <a:path w="26670" h="3026409">
                <a:moveTo>
                  <a:pt x="26669" y="449580"/>
                </a:moveTo>
                <a:lnTo>
                  <a:pt x="0" y="449580"/>
                </a:lnTo>
                <a:lnTo>
                  <a:pt x="0" y="476249"/>
                </a:lnTo>
                <a:lnTo>
                  <a:pt x="26669" y="476249"/>
                </a:lnTo>
                <a:lnTo>
                  <a:pt x="26669" y="449580"/>
                </a:lnTo>
                <a:close/>
              </a:path>
              <a:path w="26670" h="3026409">
                <a:moveTo>
                  <a:pt x="26669" y="476249"/>
                </a:moveTo>
                <a:lnTo>
                  <a:pt x="0" y="476249"/>
                </a:lnTo>
                <a:lnTo>
                  <a:pt x="0" y="552449"/>
                </a:lnTo>
                <a:lnTo>
                  <a:pt x="26669" y="552449"/>
                </a:lnTo>
                <a:lnTo>
                  <a:pt x="26669" y="476249"/>
                </a:lnTo>
                <a:close/>
              </a:path>
              <a:path w="26670" h="3026409">
                <a:moveTo>
                  <a:pt x="26669" y="552450"/>
                </a:moveTo>
                <a:lnTo>
                  <a:pt x="0" y="552450"/>
                </a:lnTo>
                <a:lnTo>
                  <a:pt x="0" y="698499"/>
                </a:lnTo>
                <a:lnTo>
                  <a:pt x="26669" y="698499"/>
                </a:lnTo>
                <a:lnTo>
                  <a:pt x="26669" y="552450"/>
                </a:lnTo>
                <a:close/>
              </a:path>
              <a:path w="26670" h="3026409">
                <a:moveTo>
                  <a:pt x="26669" y="698500"/>
                </a:moveTo>
                <a:lnTo>
                  <a:pt x="0" y="69850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698500"/>
                </a:lnTo>
                <a:close/>
              </a:path>
              <a:path w="26670" h="3026409">
                <a:moveTo>
                  <a:pt x="26669" y="722630"/>
                </a:moveTo>
                <a:lnTo>
                  <a:pt x="0" y="72263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22630"/>
                </a:lnTo>
                <a:close/>
              </a:path>
              <a:path w="26670" h="3026409">
                <a:moveTo>
                  <a:pt x="26669" y="774699"/>
                </a:moveTo>
                <a:lnTo>
                  <a:pt x="0" y="774699"/>
                </a:lnTo>
                <a:lnTo>
                  <a:pt x="0" y="792479"/>
                </a:lnTo>
                <a:lnTo>
                  <a:pt x="26669" y="792479"/>
                </a:lnTo>
                <a:lnTo>
                  <a:pt x="26669" y="774699"/>
                </a:lnTo>
                <a:close/>
              </a:path>
              <a:path w="26670" h="3026409">
                <a:moveTo>
                  <a:pt x="26669" y="792480"/>
                </a:moveTo>
                <a:lnTo>
                  <a:pt x="0" y="792480"/>
                </a:lnTo>
                <a:lnTo>
                  <a:pt x="0" y="805179"/>
                </a:lnTo>
                <a:lnTo>
                  <a:pt x="26669" y="805179"/>
                </a:lnTo>
                <a:lnTo>
                  <a:pt x="26669" y="792480"/>
                </a:lnTo>
                <a:close/>
              </a:path>
              <a:path w="26670" h="3026409">
                <a:moveTo>
                  <a:pt x="26669" y="805180"/>
                </a:moveTo>
                <a:lnTo>
                  <a:pt x="0" y="805180"/>
                </a:lnTo>
                <a:lnTo>
                  <a:pt x="0" y="831849"/>
                </a:lnTo>
                <a:lnTo>
                  <a:pt x="26669" y="831849"/>
                </a:lnTo>
                <a:lnTo>
                  <a:pt x="26669" y="805180"/>
                </a:lnTo>
                <a:close/>
              </a:path>
              <a:path w="26670" h="3026409">
                <a:moveTo>
                  <a:pt x="26669" y="831850"/>
                </a:moveTo>
                <a:lnTo>
                  <a:pt x="0" y="831850"/>
                </a:lnTo>
                <a:lnTo>
                  <a:pt x="0" y="862329"/>
                </a:lnTo>
                <a:lnTo>
                  <a:pt x="26669" y="862329"/>
                </a:lnTo>
                <a:lnTo>
                  <a:pt x="26669" y="831850"/>
                </a:lnTo>
                <a:close/>
              </a:path>
              <a:path w="26670" h="3026409">
                <a:moveTo>
                  <a:pt x="26669" y="862329"/>
                </a:moveTo>
                <a:lnTo>
                  <a:pt x="0" y="862329"/>
                </a:lnTo>
                <a:lnTo>
                  <a:pt x="0" y="868679"/>
                </a:lnTo>
                <a:lnTo>
                  <a:pt x="26669" y="868679"/>
                </a:lnTo>
                <a:lnTo>
                  <a:pt x="26669" y="862329"/>
                </a:lnTo>
                <a:close/>
              </a:path>
              <a:path w="26670" h="3026409">
                <a:moveTo>
                  <a:pt x="26669" y="868679"/>
                </a:moveTo>
                <a:lnTo>
                  <a:pt x="0" y="868679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79"/>
                </a:lnTo>
                <a:close/>
              </a:path>
              <a:path w="26670" h="3026409">
                <a:moveTo>
                  <a:pt x="26669" y="875029"/>
                </a:moveTo>
                <a:lnTo>
                  <a:pt x="0" y="875029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875029"/>
                </a:lnTo>
                <a:close/>
              </a:path>
              <a:path w="26670" h="3026409">
                <a:moveTo>
                  <a:pt x="26669" y="908049"/>
                </a:moveTo>
                <a:lnTo>
                  <a:pt x="0" y="908049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49"/>
                </a:lnTo>
                <a:close/>
              </a:path>
              <a:path w="26670" h="302640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026409">
                <a:moveTo>
                  <a:pt x="26669" y="984250"/>
                </a:moveTo>
                <a:lnTo>
                  <a:pt x="0" y="984250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50"/>
                </a:lnTo>
                <a:close/>
              </a:path>
              <a:path w="26670" h="3026409">
                <a:moveTo>
                  <a:pt x="26669" y="1305559"/>
                </a:moveTo>
                <a:lnTo>
                  <a:pt x="0" y="1305559"/>
                </a:lnTo>
                <a:lnTo>
                  <a:pt x="0" y="1573529"/>
                </a:lnTo>
                <a:lnTo>
                  <a:pt x="26669" y="1573529"/>
                </a:lnTo>
                <a:lnTo>
                  <a:pt x="26669" y="1305559"/>
                </a:lnTo>
                <a:close/>
              </a:path>
              <a:path w="26670" h="3026409">
                <a:moveTo>
                  <a:pt x="26669" y="1297939"/>
                </a:moveTo>
                <a:lnTo>
                  <a:pt x="0" y="1297939"/>
                </a:lnTo>
                <a:lnTo>
                  <a:pt x="0" y="1304289"/>
                </a:lnTo>
                <a:lnTo>
                  <a:pt x="26669" y="1304289"/>
                </a:lnTo>
                <a:lnTo>
                  <a:pt x="26669" y="1297939"/>
                </a:lnTo>
                <a:close/>
              </a:path>
              <a:path w="26670" h="3026409">
                <a:moveTo>
                  <a:pt x="26669" y="1286509"/>
                </a:moveTo>
                <a:lnTo>
                  <a:pt x="0" y="128650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6509"/>
                </a:lnTo>
                <a:close/>
              </a:path>
              <a:path w="26670" h="3026409">
                <a:moveTo>
                  <a:pt x="26669" y="1278889"/>
                </a:moveTo>
                <a:lnTo>
                  <a:pt x="0" y="1278889"/>
                </a:lnTo>
                <a:lnTo>
                  <a:pt x="0" y="1285239"/>
                </a:lnTo>
                <a:lnTo>
                  <a:pt x="26669" y="1285239"/>
                </a:lnTo>
                <a:lnTo>
                  <a:pt x="26669" y="1278889"/>
                </a:lnTo>
                <a:close/>
              </a:path>
              <a:path w="26670" h="3026409">
                <a:moveTo>
                  <a:pt x="26669" y="1267459"/>
                </a:moveTo>
                <a:lnTo>
                  <a:pt x="0" y="1267459"/>
                </a:lnTo>
                <a:lnTo>
                  <a:pt x="0" y="1277620"/>
                </a:lnTo>
                <a:lnTo>
                  <a:pt x="26669" y="1277620"/>
                </a:lnTo>
                <a:lnTo>
                  <a:pt x="26669" y="1267459"/>
                </a:lnTo>
                <a:close/>
              </a:path>
              <a:path w="26670" h="3026409">
                <a:moveTo>
                  <a:pt x="26669" y="1259839"/>
                </a:moveTo>
                <a:lnTo>
                  <a:pt x="0" y="1259839"/>
                </a:lnTo>
                <a:lnTo>
                  <a:pt x="0" y="1266189"/>
                </a:lnTo>
                <a:lnTo>
                  <a:pt x="26669" y="1266189"/>
                </a:lnTo>
                <a:lnTo>
                  <a:pt x="26669" y="1259839"/>
                </a:lnTo>
                <a:close/>
              </a:path>
              <a:path w="26670" h="3026409">
                <a:moveTo>
                  <a:pt x="26669" y="1248410"/>
                </a:moveTo>
                <a:lnTo>
                  <a:pt x="0" y="1248410"/>
                </a:lnTo>
                <a:lnTo>
                  <a:pt x="0" y="1258569"/>
                </a:lnTo>
                <a:lnTo>
                  <a:pt x="26669" y="1258569"/>
                </a:lnTo>
                <a:lnTo>
                  <a:pt x="26669" y="1248410"/>
                </a:lnTo>
                <a:close/>
              </a:path>
              <a:path w="26670" h="3026409">
                <a:moveTo>
                  <a:pt x="26669" y="1240789"/>
                </a:moveTo>
                <a:lnTo>
                  <a:pt x="0" y="1240789"/>
                </a:lnTo>
                <a:lnTo>
                  <a:pt x="0" y="1247139"/>
                </a:lnTo>
                <a:lnTo>
                  <a:pt x="26669" y="1247139"/>
                </a:lnTo>
                <a:lnTo>
                  <a:pt x="26669" y="1240789"/>
                </a:lnTo>
                <a:close/>
              </a:path>
              <a:path w="26670" h="3026409">
                <a:moveTo>
                  <a:pt x="26669" y="1229359"/>
                </a:moveTo>
                <a:lnTo>
                  <a:pt x="0" y="1229359"/>
                </a:lnTo>
                <a:lnTo>
                  <a:pt x="0" y="1239519"/>
                </a:lnTo>
                <a:lnTo>
                  <a:pt x="26669" y="1239519"/>
                </a:lnTo>
                <a:lnTo>
                  <a:pt x="26669" y="1229359"/>
                </a:lnTo>
                <a:close/>
              </a:path>
              <a:path w="26670" h="3026409">
                <a:moveTo>
                  <a:pt x="26669" y="1221739"/>
                </a:moveTo>
                <a:lnTo>
                  <a:pt x="0" y="1221739"/>
                </a:lnTo>
                <a:lnTo>
                  <a:pt x="0" y="1228089"/>
                </a:lnTo>
                <a:lnTo>
                  <a:pt x="26669" y="1228089"/>
                </a:lnTo>
                <a:lnTo>
                  <a:pt x="26669" y="1221739"/>
                </a:lnTo>
                <a:close/>
              </a:path>
              <a:path w="26670" h="3026409">
                <a:moveTo>
                  <a:pt x="26669" y="1210309"/>
                </a:moveTo>
                <a:lnTo>
                  <a:pt x="0" y="1210309"/>
                </a:lnTo>
                <a:lnTo>
                  <a:pt x="0" y="1220469"/>
                </a:lnTo>
                <a:lnTo>
                  <a:pt x="26669" y="1220469"/>
                </a:lnTo>
                <a:lnTo>
                  <a:pt x="26669" y="1210309"/>
                </a:lnTo>
                <a:close/>
              </a:path>
              <a:path w="26670" h="3026409">
                <a:moveTo>
                  <a:pt x="26669" y="1202689"/>
                </a:moveTo>
                <a:lnTo>
                  <a:pt x="0" y="1202689"/>
                </a:lnTo>
                <a:lnTo>
                  <a:pt x="0" y="1209039"/>
                </a:lnTo>
                <a:lnTo>
                  <a:pt x="26669" y="1209039"/>
                </a:lnTo>
                <a:lnTo>
                  <a:pt x="26669" y="1202689"/>
                </a:lnTo>
                <a:close/>
              </a:path>
              <a:path w="26670" h="3026409">
                <a:moveTo>
                  <a:pt x="26669" y="1191259"/>
                </a:moveTo>
                <a:lnTo>
                  <a:pt x="0" y="1191259"/>
                </a:lnTo>
                <a:lnTo>
                  <a:pt x="0" y="1201419"/>
                </a:lnTo>
                <a:lnTo>
                  <a:pt x="26669" y="1201419"/>
                </a:lnTo>
                <a:lnTo>
                  <a:pt x="26669" y="1191259"/>
                </a:lnTo>
                <a:close/>
              </a:path>
              <a:path w="26670" h="3026409">
                <a:moveTo>
                  <a:pt x="26669" y="1183639"/>
                </a:moveTo>
                <a:lnTo>
                  <a:pt x="0" y="1183639"/>
                </a:lnTo>
                <a:lnTo>
                  <a:pt x="0" y="1189989"/>
                </a:lnTo>
                <a:lnTo>
                  <a:pt x="26669" y="1189989"/>
                </a:lnTo>
                <a:lnTo>
                  <a:pt x="26669" y="1183639"/>
                </a:lnTo>
                <a:close/>
              </a:path>
              <a:path w="26670" h="3026409">
                <a:moveTo>
                  <a:pt x="26669" y="1172209"/>
                </a:moveTo>
                <a:lnTo>
                  <a:pt x="0" y="1172209"/>
                </a:lnTo>
                <a:lnTo>
                  <a:pt x="0" y="1182369"/>
                </a:lnTo>
                <a:lnTo>
                  <a:pt x="26669" y="1182369"/>
                </a:lnTo>
                <a:lnTo>
                  <a:pt x="26669" y="1172209"/>
                </a:lnTo>
                <a:close/>
              </a:path>
              <a:path w="26670" h="3026409">
                <a:moveTo>
                  <a:pt x="26669" y="1164589"/>
                </a:moveTo>
                <a:lnTo>
                  <a:pt x="0" y="1164589"/>
                </a:lnTo>
                <a:lnTo>
                  <a:pt x="0" y="1170939"/>
                </a:lnTo>
                <a:lnTo>
                  <a:pt x="26669" y="1170939"/>
                </a:lnTo>
                <a:lnTo>
                  <a:pt x="26669" y="1164589"/>
                </a:lnTo>
                <a:close/>
              </a:path>
              <a:path w="26670" h="3026409">
                <a:moveTo>
                  <a:pt x="26669" y="1153160"/>
                </a:moveTo>
                <a:lnTo>
                  <a:pt x="0" y="1153160"/>
                </a:lnTo>
                <a:lnTo>
                  <a:pt x="0" y="1163319"/>
                </a:lnTo>
                <a:lnTo>
                  <a:pt x="26669" y="1163319"/>
                </a:lnTo>
                <a:lnTo>
                  <a:pt x="26669" y="1153160"/>
                </a:lnTo>
                <a:close/>
              </a:path>
              <a:path w="26670" h="3026409">
                <a:moveTo>
                  <a:pt x="26669" y="1145539"/>
                </a:moveTo>
                <a:lnTo>
                  <a:pt x="0" y="1145539"/>
                </a:lnTo>
                <a:lnTo>
                  <a:pt x="0" y="1151889"/>
                </a:lnTo>
                <a:lnTo>
                  <a:pt x="26669" y="1151889"/>
                </a:lnTo>
                <a:lnTo>
                  <a:pt x="26669" y="1145539"/>
                </a:lnTo>
                <a:close/>
              </a:path>
              <a:path w="26670" h="3026409">
                <a:moveTo>
                  <a:pt x="26669" y="1134109"/>
                </a:moveTo>
                <a:lnTo>
                  <a:pt x="0" y="1134109"/>
                </a:lnTo>
                <a:lnTo>
                  <a:pt x="0" y="1144269"/>
                </a:lnTo>
                <a:lnTo>
                  <a:pt x="26669" y="1144269"/>
                </a:lnTo>
                <a:lnTo>
                  <a:pt x="26669" y="1134109"/>
                </a:lnTo>
                <a:close/>
              </a:path>
              <a:path w="26670" h="3026409">
                <a:moveTo>
                  <a:pt x="26669" y="1126489"/>
                </a:moveTo>
                <a:lnTo>
                  <a:pt x="0" y="1126489"/>
                </a:lnTo>
                <a:lnTo>
                  <a:pt x="0" y="1132839"/>
                </a:lnTo>
                <a:lnTo>
                  <a:pt x="26669" y="1132839"/>
                </a:lnTo>
                <a:lnTo>
                  <a:pt x="26669" y="1126489"/>
                </a:lnTo>
                <a:close/>
              </a:path>
              <a:path w="26670" h="3026409">
                <a:moveTo>
                  <a:pt x="26669" y="1115059"/>
                </a:moveTo>
                <a:lnTo>
                  <a:pt x="0" y="1115059"/>
                </a:lnTo>
                <a:lnTo>
                  <a:pt x="0" y="1125219"/>
                </a:lnTo>
                <a:lnTo>
                  <a:pt x="26669" y="1125219"/>
                </a:lnTo>
                <a:lnTo>
                  <a:pt x="26669" y="1115059"/>
                </a:lnTo>
                <a:close/>
              </a:path>
              <a:path w="26670" h="3026409">
                <a:moveTo>
                  <a:pt x="26669" y="1101089"/>
                </a:moveTo>
                <a:lnTo>
                  <a:pt x="0" y="1101089"/>
                </a:lnTo>
                <a:lnTo>
                  <a:pt x="0" y="1113789"/>
                </a:lnTo>
                <a:lnTo>
                  <a:pt x="26669" y="1113789"/>
                </a:lnTo>
                <a:lnTo>
                  <a:pt x="26669" y="1101089"/>
                </a:lnTo>
                <a:close/>
              </a:path>
              <a:path w="26670" h="3026409">
                <a:moveTo>
                  <a:pt x="26669" y="1089659"/>
                </a:moveTo>
                <a:lnTo>
                  <a:pt x="0" y="1089659"/>
                </a:lnTo>
                <a:lnTo>
                  <a:pt x="0" y="1099819"/>
                </a:lnTo>
                <a:lnTo>
                  <a:pt x="26669" y="1099819"/>
                </a:lnTo>
                <a:lnTo>
                  <a:pt x="26669" y="1089659"/>
                </a:lnTo>
                <a:close/>
              </a:path>
              <a:path w="26670" h="3026409">
                <a:moveTo>
                  <a:pt x="26669" y="1082039"/>
                </a:moveTo>
                <a:lnTo>
                  <a:pt x="0" y="1082039"/>
                </a:lnTo>
                <a:lnTo>
                  <a:pt x="0" y="1088389"/>
                </a:lnTo>
                <a:lnTo>
                  <a:pt x="26669" y="1088389"/>
                </a:lnTo>
                <a:lnTo>
                  <a:pt x="26669" y="1082039"/>
                </a:lnTo>
                <a:close/>
              </a:path>
              <a:path w="26670" h="3026409">
                <a:moveTo>
                  <a:pt x="26669" y="1070610"/>
                </a:moveTo>
                <a:lnTo>
                  <a:pt x="0" y="1070610"/>
                </a:lnTo>
                <a:lnTo>
                  <a:pt x="0" y="1080769"/>
                </a:lnTo>
                <a:lnTo>
                  <a:pt x="26669" y="1080769"/>
                </a:lnTo>
                <a:lnTo>
                  <a:pt x="26669" y="1070610"/>
                </a:lnTo>
                <a:close/>
              </a:path>
              <a:path w="26670" h="3026409">
                <a:moveTo>
                  <a:pt x="26669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6669" y="1069339"/>
                </a:lnTo>
                <a:lnTo>
                  <a:pt x="26669" y="1062989"/>
                </a:lnTo>
                <a:close/>
              </a:path>
              <a:path w="26670" h="3026409">
                <a:moveTo>
                  <a:pt x="26669" y="1051559"/>
                </a:moveTo>
                <a:lnTo>
                  <a:pt x="0" y="1051559"/>
                </a:lnTo>
                <a:lnTo>
                  <a:pt x="0" y="1061720"/>
                </a:lnTo>
                <a:lnTo>
                  <a:pt x="26669" y="1061720"/>
                </a:lnTo>
                <a:lnTo>
                  <a:pt x="26669" y="1051559"/>
                </a:lnTo>
                <a:close/>
              </a:path>
              <a:path w="26670" h="3026409">
                <a:moveTo>
                  <a:pt x="26669" y="1043939"/>
                </a:moveTo>
                <a:lnTo>
                  <a:pt x="0" y="1043939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1043939"/>
                </a:lnTo>
                <a:close/>
              </a:path>
              <a:path w="26670" h="3026409">
                <a:moveTo>
                  <a:pt x="26669" y="1032509"/>
                </a:moveTo>
                <a:lnTo>
                  <a:pt x="0" y="1032509"/>
                </a:lnTo>
                <a:lnTo>
                  <a:pt x="0" y="1042670"/>
                </a:lnTo>
                <a:lnTo>
                  <a:pt x="26669" y="1042670"/>
                </a:lnTo>
                <a:lnTo>
                  <a:pt x="26669" y="1032509"/>
                </a:lnTo>
                <a:close/>
              </a:path>
              <a:path w="26670" h="3026409">
                <a:moveTo>
                  <a:pt x="26669" y="1024889"/>
                </a:moveTo>
                <a:lnTo>
                  <a:pt x="0" y="1024889"/>
                </a:lnTo>
                <a:lnTo>
                  <a:pt x="0" y="1031239"/>
                </a:lnTo>
                <a:lnTo>
                  <a:pt x="26669" y="1031239"/>
                </a:lnTo>
                <a:lnTo>
                  <a:pt x="26669" y="1024889"/>
                </a:lnTo>
                <a:close/>
              </a:path>
              <a:path w="26670" h="3026409">
                <a:moveTo>
                  <a:pt x="26669" y="1013459"/>
                </a:moveTo>
                <a:lnTo>
                  <a:pt x="0" y="1013459"/>
                </a:lnTo>
                <a:lnTo>
                  <a:pt x="0" y="1023619"/>
                </a:lnTo>
                <a:lnTo>
                  <a:pt x="26669" y="1023619"/>
                </a:lnTo>
                <a:lnTo>
                  <a:pt x="26669" y="1013459"/>
                </a:lnTo>
                <a:close/>
              </a:path>
              <a:path w="26670" h="3026409">
                <a:moveTo>
                  <a:pt x="26669" y="1005839"/>
                </a:moveTo>
                <a:lnTo>
                  <a:pt x="0" y="1005839"/>
                </a:lnTo>
                <a:lnTo>
                  <a:pt x="0" y="1012189"/>
                </a:lnTo>
                <a:lnTo>
                  <a:pt x="26669" y="1012189"/>
                </a:lnTo>
                <a:lnTo>
                  <a:pt x="26669" y="1005839"/>
                </a:lnTo>
                <a:close/>
              </a:path>
              <a:path w="26670" h="3026409">
                <a:moveTo>
                  <a:pt x="26669" y="1003299"/>
                </a:moveTo>
                <a:lnTo>
                  <a:pt x="0" y="1003299"/>
                </a:lnTo>
                <a:lnTo>
                  <a:pt x="0" y="1004569"/>
                </a:lnTo>
                <a:lnTo>
                  <a:pt x="26669" y="1004569"/>
                </a:lnTo>
                <a:lnTo>
                  <a:pt x="26669" y="1003299"/>
                </a:lnTo>
                <a:close/>
              </a:path>
              <a:path w="26670" h="3026409">
                <a:moveTo>
                  <a:pt x="26669" y="1573529"/>
                </a:moveTo>
                <a:lnTo>
                  <a:pt x="0" y="1573529"/>
                </a:lnTo>
                <a:lnTo>
                  <a:pt x="0" y="1662429"/>
                </a:lnTo>
                <a:lnTo>
                  <a:pt x="26669" y="1662429"/>
                </a:lnTo>
                <a:lnTo>
                  <a:pt x="26669" y="1573529"/>
                </a:lnTo>
                <a:close/>
              </a:path>
              <a:path w="26670" h="3026409">
                <a:moveTo>
                  <a:pt x="26669" y="2175509"/>
                </a:moveTo>
                <a:lnTo>
                  <a:pt x="0" y="2175509"/>
                </a:lnTo>
                <a:lnTo>
                  <a:pt x="0" y="2183129"/>
                </a:lnTo>
                <a:lnTo>
                  <a:pt x="26669" y="2183129"/>
                </a:lnTo>
                <a:lnTo>
                  <a:pt x="26669" y="2175509"/>
                </a:lnTo>
                <a:close/>
              </a:path>
              <a:path w="26670" h="3026409">
                <a:moveTo>
                  <a:pt x="26669" y="1747519"/>
                </a:moveTo>
                <a:lnTo>
                  <a:pt x="0" y="1747519"/>
                </a:lnTo>
                <a:lnTo>
                  <a:pt x="0" y="2174239"/>
                </a:lnTo>
                <a:lnTo>
                  <a:pt x="26669" y="2174239"/>
                </a:lnTo>
                <a:lnTo>
                  <a:pt x="26669" y="1747519"/>
                </a:lnTo>
                <a:close/>
              </a:path>
              <a:path w="26670" h="3026409">
                <a:moveTo>
                  <a:pt x="26669" y="1728469"/>
                </a:moveTo>
                <a:lnTo>
                  <a:pt x="0" y="1728469"/>
                </a:lnTo>
                <a:lnTo>
                  <a:pt x="0" y="1746249"/>
                </a:lnTo>
                <a:lnTo>
                  <a:pt x="26669" y="1746249"/>
                </a:lnTo>
                <a:lnTo>
                  <a:pt x="26669" y="1728469"/>
                </a:lnTo>
                <a:close/>
              </a:path>
              <a:path w="26670" h="3026409">
                <a:moveTo>
                  <a:pt x="26669" y="1709419"/>
                </a:moveTo>
                <a:lnTo>
                  <a:pt x="0" y="1709419"/>
                </a:lnTo>
                <a:lnTo>
                  <a:pt x="0" y="1727199"/>
                </a:lnTo>
                <a:lnTo>
                  <a:pt x="26669" y="1727199"/>
                </a:lnTo>
                <a:lnTo>
                  <a:pt x="26669" y="1709419"/>
                </a:lnTo>
                <a:close/>
              </a:path>
              <a:path w="26670" h="3026409">
                <a:moveTo>
                  <a:pt x="26669" y="1686559"/>
                </a:moveTo>
                <a:lnTo>
                  <a:pt x="0" y="1686559"/>
                </a:lnTo>
                <a:lnTo>
                  <a:pt x="0" y="1708149"/>
                </a:lnTo>
                <a:lnTo>
                  <a:pt x="26669" y="1708149"/>
                </a:lnTo>
                <a:lnTo>
                  <a:pt x="26669" y="1686559"/>
                </a:lnTo>
                <a:close/>
              </a:path>
              <a:path w="26670" h="3026409">
                <a:moveTo>
                  <a:pt x="26669" y="1667509"/>
                </a:moveTo>
                <a:lnTo>
                  <a:pt x="0" y="1667509"/>
                </a:lnTo>
                <a:lnTo>
                  <a:pt x="0" y="1685289"/>
                </a:lnTo>
                <a:lnTo>
                  <a:pt x="26669" y="1685289"/>
                </a:lnTo>
                <a:lnTo>
                  <a:pt x="26669" y="1667509"/>
                </a:lnTo>
                <a:close/>
              </a:path>
              <a:path w="26670" h="3026409">
                <a:moveTo>
                  <a:pt x="26669" y="1663699"/>
                </a:moveTo>
                <a:lnTo>
                  <a:pt x="0" y="166369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63699"/>
                </a:lnTo>
                <a:close/>
              </a:path>
              <a:path w="26670" h="3026409">
                <a:moveTo>
                  <a:pt x="26669" y="2183129"/>
                </a:moveTo>
                <a:lnTo>
                  <a:pt x="0" y="2183129"/>
                </a:lnTo>
                <a:lnTo>
                  <a:pt x="0" y="2358389"/>
                </a:lnTo>
                <a:lnTo>
                  <a:pt x="26669" y="2358389"/>
                </a:lnTo>
                <a:lnTo>
                  <a:pt x="26669" y="2183129"/>
                </a:lnTo>
                <a:close/>
              </a:path>
              <a:path w="26670" h="3026409">
                <a:moveTo>
                  <a:pt x="26669" y="2358390"/>
                </a:moveTo>
                <a:lnTo>
                  <a:pt x="0" y="2358390"/>
                </a:lnTo>
                <a:lnTo>
                  <a:pt x="0" y="3026409"/>
                </a:lnTo>
                <a:lnTo>
                  <a:pt x="26669" y="3026409"/>
                </a:lnTo>
                <a:lnTo>
                  <a:pt x="26669" y="235839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1830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150109"/>
                </a:lnTo>
                <a:close/>
              </a:path>
            </a:pathLst>
          </a:custGeom>
          <a:solidFill>
            <a:srgbClr val="182F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0" y="21590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790" y="0"/>
                </a:lnTo>
              </a:path>
            </a:pathLst>
          </a:custGeom>
          <a:ln w="43179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859789" y="3048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58519" y="30480"/>
            <a:ext cx="836930" cy="115570"/>
          </a:xfrm>
          <a:custGeom>
            <a:avLst/>
            <a:gdLst/>
            <a:ahLst/>
            <a:cxnLst/>
            <a:rect l="l" t="t" r="r" b="b"/>
            <a:pathLst>
              <a:path w="836930" h="115570">
                <a:moveTo>
                  <a:pt x="1270" y="0"/>
                </a:moveTo>
                <a:lnTo>
                  <a:pt x="1270" y="6350"/>
                </a:lnTo>
                <a:lnTo>
                  <a:pt x="0" y="12700"/>
                </a:lnTo>
                <a:lnTo>
                  <a:pt x="835660" y="115570"/>
                </a:lnTo>
                <a:lnTo>
                  <a:pt x="835660" y="109220"/>
                </a:lnTo>
                <a:lnTo>
                  <a:pt x="836930" y="102870"/>
                </a:lnTo>
                <a:lnTo>
                  <a:pt x="127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692910" y="133350"/>
            <a:ext cx="808990" cy="181610"/>
          </a:xfrm>
          <a:custGeom>
            <a:avLst/>
            <a:gdLst/>
            <a:ahLst/>
            <a:cxnLst/>
            <a:rect l="l" t="t" r="r" b="b"/>
            <a:pathLst>
              <a:path w="808989" h="181610">
                <a:moveTo>
                  <a:pt x="2539" y="0"/>
                </a:moveTo>
                <a:lnTo>
                  <a:pt x="0" y="12700"/>
                </a:lnTo>
                <a:lnTo>
                  <a:pt x="806450" y="181609"/>
                </a:lnTo>
                <a:lnTo>
                  <a:pt x="808989" y="168909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499360" y="302259"/>
            <a:ext cx="775970" cy="242570"/>
          </a:xfrm>
          <a:custGeom>
            <a:avLst/>
            <a:gdLst/>
            <a:ahLst/>
            <a:cxnLst/>
            <a:rect l="l" t="t" r="r" b="b"/>
            <a:pathLst>
              <a:path w="775970" h="242570">
                <a:moveTo>
                  <a:pt x="2539" y="0"/>
                </a:moveTo>
                <a:lnTo>
                  <a:pt x="0" y="12700"/>
                </a:lnTo>
                <a:lnTo>
                  <a:pt x="772160" y="242570"/>
                </a:lnTo>
                <a:lnTo>
                  <a:pt x="774700" y="236220"/>
                </a:lnTo>
                <a:lnTo>
                  <a:pt x="775969" y="231140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271520" y="533400"/>
            <a:ext cx="739140" cy="299720"/>
          </a:xfrm>
          <a:custGeom>
            <a:avLst/>
            <a:gdLst/>
            <a:ahLst/>
            <a:cxnLst/>
            <a:rect l="l" t="t" r="r" b="b"/>
            <a:pathLst>
              <a:path w="739139" h="299719">
                <a:moveTo>
                  <a:pt x="3809" y="0"/>
                </a:moveTo>
                <a:lnTo>
                  <a:pt x="2539" y="5079"/>
                </a:lnTo>
                <a:lnTo>
                  <a:pt x="0" y="11429"/>
                </a:lnTo>
                <a:lnTo>
                  <a:pt x="735329" y="299720"/>
                </a:lnTo>
                <a:lnTo>
                  <a:pt x="736600" y="293370"/>
                </a:lnTo>
                <a:lnTo>
                  <a:pt x="739139" y="288289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008120" y="8216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09" y="0"/>
                </a:moveTo>
                <a:lnTo>
                  <a:pt x="2539" y="0"/>
                </a:lnTo>
                <a:lnTo>
                  <a:pt x="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005579" y="821689"/>
            <a:ext cx="699770" cy="354330"/>
          </a:xfrm>
          <a:custGeom>
            <a:avLst/>
            <a:gdLst/>
            <a:ahLst/>
            <a:cxnLst/>
            <a:rect l="l" t="t" r="r" b="b"/>
            <a:pathLst>
              <a:path w="699770" h="354330">
                <a:moveTo>
                  <a:pt x="6350" y="0"/>
                </a:moveTo>
                <a:lnTo>
                  <a:pt x="2540" y="5080"/>
                </a:lnTo>
                <a:lnTo>
                  <a:pt x="0" y="11430"/>
                </a:lnTo>
                <a:lnTo>
                  <a:pt x="693420" y="354330"/>
                </a:lnTo>
                <a:lnTo>
                  <a:pt x="697230" y="347980"/>
                </a:lnTo>
                <a:lnTo>
                  <a:pt x="699770" y="3429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699000" y="1164589"/>
            <a:ext cx="654050" cy="405130"/>
          </a:xfrm>
          <a:custGeom>
            <a:avLst/>
            <a:gdLst/>
            <a:ahLst/>
            <a:cxnLst/>
            <a:rect l="l" t="t" r="r" b="b"/>
            <a:pathLst>
              <a:path w="654050" h="405130">
                <a:moveTo>
                  <a:pt x="6350" y="0"/>
                </a:moveTo>
                <a:lnTo>
                  <a:pt x="3810" y="5080"/>
                </a:lnTo>
                <a:lnTo>
                  <a:pt x="0" y="11430"/>
                </a:lnTo>
                <a:lnTo>
                  <a:pt x="647700" y="405130"/>
                </a:lnTo>
                <a:lnTo>
                  <a:pt x="650239" y="400050"/>
                </a:lnTo>
                <a:lnTo>
                  <a:pt x="654050" y="3937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349240" y="155828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635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345429" y="1559560"/>
            <a:ext cx="605790" cy="450850"/>
          </a:xfrm>
          <a:custGeom>
            <a:avLst/>
            <a:gdLst/>
            <a:ahLst/>
            <a:cxnLst/>
            <a:rect l="l" t="t" r="r" b="b"/>
            <a:pathLst>
              <a:path w="605789" h="450850">
                <a:moveTo>
                  <a:pt x="7620" y="0"/>
                </a:moveTo>
                <a:lnTo>
                  <a:pt x="0" y="10160"/>
                </a:lnTo>
                <a:lnTo>
                  <a:pt x="598170" y="450850"/>
                </a:lnTo>
                <a:lnTo>
                  <a:pt x="605790" y="440689"/>
                </a:lnTo>
                <a:lnTo>
                  <a:pt x="762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947409" y="20002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507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942329" y="2001520"/>
            <a:ext cx="551180" cy="495300"/>
          </a:xfrm>
          <a:custGeom>
            <a:avLst/>
            <a:gdLst/>
            <a:ahLst/>
            <a:cxnLst/>
            <a:rect l="l" t="t" r="r" b="b"/>
            <a:pathLst>
              <a:path w="551179" h="495300">
                <a:moveTo>
                  <a:pt x="8890" y="0"/>
                </a:moveTo>
                <a:lnTo>
                  <a:pt x="0" y="8889"/>
                </a:lnTo>
                <a:lnTo>
                  <a:pt x="543560" y="495300"/>
                </a:lnTo>
                <a:lnTo>
                  <a:pt x="547370" y="490219"/>
                </a:lnTo>
                <a:lnTo>
                  <a:pt x="551180" y="486409"/>
                </a:lnTo>
                <a:lnTo>
                  <a:pt x="889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6489700" y="24879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10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6485890" y="2487929"/>
            <a:ext cx="492759" cy="535940"/>
          </a:xfrm>
          <a:custGeom>
            <a:avLst/>
            <a:gdLst/>
            <a:ahLst/>
            <a:cxnLst/>
            <a:rect l="l" t="t" r="r" b="b"/>
            <a:pathLst>
              <a:path w="492759" h="535939">
                <a:moveTo>
                  <a:pt x="8889" y="0"/>
                </a:moveTo>
                <a:lnTo>
                  <a:pt x="3810" y="3810"/>
                </a:lnTo>
                <a:lnTo>
                  <a:pt x="0" y="8890"/>
                </a:lnTo>
                <a:lnTo>
                  <a:pt x="483869" y="535940"/>
                </a:lnTo>
                <a:lnTo>
                  <a:pt x="492760" y="527050"/>
                </a:lnTo>
                <a:lnTo>
                  <a:pt x="888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6974840" y="30149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09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6969759" y="3014979"/>
            <a:ext cx="430530" cy="572770"/>
          </a:xfrm>
          <a:custGeom>
            <a:avLst/>
            <a:gdLst/>
            <a:ahLst/>
            <a:cxnLst/>
            <a:rect l="l" t="t" r="r" b="b"/>
            <a:pathLst>
              <a:path w="430529" h="572770">
                <a:moveTo>
                  <a:pt x="10160" y="0"/>
                </a:moveTo>
                <a:lnTo>
                  <a:pt x="0" y="7620"/>
                </a:lnTo>
                <a:lnTo>
                  <a:pt x="420370" y="572770"/>
                </a:lnTo>
                <a:lnTo>
                  <a:pt x="430530" y="56515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390130" y="3580129"/>
            <a:ext cx="364490" cy="605790"/>
          </a:xfrm>
          <a:custGeom>
            <a:avLst/>
            <a:gdLst/>
            <a:ahLst/>
            <a:cxnLst/>
            <a:rect l="l" t="t" r="r" b="b"/>
            <a:pathLst>
              <a:path w="364490" h="605789">
                <a:moveTo>
                  <a:pt x="10160" y="0"/>
                </a:moveTo>
                <a:lnTo>
                  <a:pt x="5079" y="3810"/>
                </a:lnTo>
                <a:lnTo>
                  <a:pt x="0" y="6350"/>
                </a:lnTo>
                <a:lnTo>
                  <a:pt x="354329" y="605790"/>
                </a:lnTo>
                <a:lnTo>
                  <a:pt x="364490" y="59817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749540" y="41783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79" y="0"/>
                </a:moveTo>
                <a:lnTo>
                  <a:pt x="0" y="381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744459" y="4179570"/>
            <a:ext cx="293370" cy="633730"/>
          </a:xfrm>
          <a:custGeom>
            <a:avLst/>
            <a:gdLst/>
            <a:ahLst/>
            <a:cxnLst/>
            <a:rect l="l" t="t" r="r" b="b"/>
            <a:pathLst>
              <a:path w="293370" h="633729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281940" y="633729"/>
                </a:lnTo>
                <a:lnTo>
                  <a:pt x="288290" y="631189"/>
                </a:lnTo>
                <a:lnTo>
                  <a:pt x="293370" y="628649"/>
                </a:lnTo>
                <a:lnTo>
                  <a:pt x="1143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8032750" y="48082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8026400" y="4809490"/>
            <a:ext cx="219710" cy="659130"/>
          </a:xfrm>
          <a:custGeom>
            <a:avLst/>
            <a:gdLst/>
            <a:ahLst/>
            <a:cxnLst/>
            <a:rect l="l" t="t" r="r" b="b"/>
            <a:pathLst>
              <a:path w="219709" h="659129">
                <a:moveTo>
                  <a:pt x="11429" y="0"/>
                </a:moveTo>
                <a:lnTo>
                  <a:pt x="6350" y="1270"/>
                </a:lnTo>
                <a:lnTo>
                  <a:pt x="0" y="3810"/>
                </a:lnTo>
                <a:lnTo>
                  <a:pt x="207009" y="659130"/>
                </a:lnTo>
                <a:lnTo>
                  <a:pt x="213359" y="657860"/>
                </a:lnTo>
                <a:lnTo>
                  <a:pt x="219709" y="655320"/>
                </a:lnTo>
                <a:lnTo>
                  <a:pt x="1142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8239759" y="546480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8233409" y="5466079"/>
            <a:ext cx="139700" cy="681990"/>
          </a:xfrm>
          <a:custGeom>
            <a:avLst/>
            <a:gdLst/>
            <a:ahLst/>
            <a:cxnLst/>
            <a:rect l="l" t="t" r="r" b="b"/>
            <a:pathLst>
              <a:path w="139700" h="681989">
                <a:moveTo>
                  <a:pt x="12700" y="0"/>
                </a:moveTo>
                <a:lnTo>
                  <a:pt x="0" y="2540"/>
                </a:lnTo>
                <a:lnTo>
                  <a:pt x="127000" y="681990"/>
                </a:lnTo>
                <a:lnTo>
                  <a:pt x="139700" y="679450"/>
                </a:lnTo>
                <a:lnTo>
                  <a:pt x="1270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8366759" y="61455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8388350" y="6146800"/>
            <a:ext cx="0" cy="699770"/>
          </a:xfrm>
          <a:custGeom>
            <a:avLst/>
            <a:gdLst/>
            <a:ahLst/>
            <a:cxnLst/>
            <a:rect l="l" t="t" r="r" b="b"/>
            <a:pathLst>
              <a:path h="699770">
                <a:moveTo>
                  <a:pt x="0" y="0"/>
                </a:moveTo>
                <a:lnTo>
                  <a:pt x="0" y="699770"/>
                </a:lnTo>
              </a:path>
            </a:pathLst>
          </a:custGeom>
          <a:ln w="55880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 txBox="1">
            <a:spLocks noGrp="1"/>
          </p:cNvSpPr>
          <p:nvPr>
            <p:ph type="title"/>
          </p:nvPr>
        </p:nvSpPr>
        <p:spPr>
          <a:xfrm>
            <a:off x="2764789" y="642620"/>
            <a:ext cx="3611879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400" dirty="0">
                <a:solidFill>
                  <a:srgbClr val="FFCC66"/>
                </a:solidFill>
              </a:rPr>
              <a:t>Adverse</a:t>
            </a:r>
            <a:r>
              <a:rPr sz="4400" spc="-70" dirty="0">
                <a:solidFill>
                  <a:srgbClr val="FFCC66"/>
                </a:solidFill>
              </a:rPr>
              <a:t> </a:t>
            </a:r>
            <a:r>
              <a:rPr sz="4400" spc="-5" dirty="0">
                <a:solidFill>
                  <a:srgbClr val="FFCC66"/>
                </a:solidFill>
              </a:rPr>
              <a:t>Effects</a:t>
            </a:r>
            <a:endParaRPr sz="4400"/>
          </a:p>
        </p:txBody>
      </p:sp>
      <p:sp>
        <p:nvSpPr>
          <p:cNvPr id="473" name="object 473"/>
          <p:cNvSpPr txBox="1"/>
          <p:nvPr/>
        </p:nvSpPr>
        <p:spPr>
          <a:xfrm>
            <a:off x="688340" y="1684020"/>
            <a:ext cx="7604759" cy="3356610"/>
          </a:xfrm>
          <a:prstGeom prst="rect">
            <a:avLst/>
          </a:prstGeom>
        </p:spPr>
        <p:txBody>
          <a:bodyPr vert="horz" wrap="square" lIns="0" tIns="114300" rIns="0" bIns="0" rtlCol="0">
            <a:spAutoFit/>
          </a:bodyPr>
          <a:lstStyle/>
          <a:p>
            <a:pPr marL="622300" indent="-609600">
              <a:lnSpc>
                <a:spcPct val="100000"/>
              </a:lnSpc>
              <a:spcBef>
                <a:spcPts val="900"/>
              </a:spcBef>
              <a:buClr>
                <a:srgbClr val="FFFF00"/>
              </a:buClr>
              <a:buSzPct val="79687"/>
              <a:buAutoNum type="arabicPeriod"/>
              <a:tabLst>
                <a:tab pos="621665" algn="l"/>
                <a:tab pos="622300" algn="l"/>
              </a:tabLst>
            </a:pP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Throbbing </a:t>
            </a:r>
            <a:r>
              <a:rPr sz="3200" spc="5" dirty="0">
                <a:solidFill>
                  <a:srgbClr val="FFFFFF"/>
                </a:solidFill>
                <a:latin typeface="Times New Roman"/>
                <a:cs typeface="Times New Roman"/>
              </a:rPr>
              <a:t>headache</a:t>
            </a:r>
            <a:endParaRPr sz="3200" dirty="0">
              <a:latin typeface="Times New Roman"/>
              <a:cs typeface="Times New Roman"/>
            </a:endParaRPr>
          </a:p>
          <a:p>
            <a:pPr marL="622300" indent="-609600">
              <a:lnSpc>
                <a:spcPct val="100000"/>
              </a:lnSpc>
              <a:spcBef>
                <a:spcPts val="800"/>
              </a:spcBef>
              <a:buClr>
                <a:srgbClr val="FFFF00"/>
              </a:buClr>
              <a:buSzPct val="79687"/>
              <a:buAutoNum type="arabicPeriod"/>
              <a:tabLst>
                <a:tab pos="621665" algn="l"/>
                <a:tab pos="622300" algn="l"/>
              </a:tabLst>
            </a:pP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Flushing of </a:t>
            </a:r>
            <a:r>
              <a:rPr sz="3200" spc="-5" dirty="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sz="3200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spc="5" dirty="0">
                <a:solidFill>
                  <a:srgbClr val="FFFFFF"/>
                </a:solidFill>
                <a:latin typeface="Times New Roman"/>
                <a:cs typeface="Times New Roman"/>
              </a:rPr>
              <a:t>face</a:t>
            </a:r>
            <a:endParaRPr sz="3200" dirty="0">
              <a:latin typeface="Times New Roman"/>
              <a:cs typeface="Times New Roman"/>
            </a:endParaRPr>
          </a:p>
          <a:p>
            <a:pPr marL="622300" marR="175895" indent="-609600">
              <a:lnSpc>
                <a:spcPct val="100000"/>
              </a:lnSpc>
              <a:spcBef>
                <a:spcPts val="790"/>
              </a:spcBef>
              <a:buClr>
                <a:srgbClr val="FFFF00"/>
              </a:buClr>
              <a:buSzPct val="79687"/>
              <a:buAutoNum type="arabicPeriod"/>
              <a:tabLst>
                <a:tab pos="621665" algn="l"/>
                <a:tab pos="622300" algn="l"/>
              </a:tabLst>
            </a:pP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Dizziness – especially </a:t>
            </a:r>
            <a:r>
              <a:rPr sz="3200" spc="5" dirty="0">
                <a:solidFill>
                  <a:srgbClr val="FFFFFF"/>
                </a:solidFill>
                <a:latin typeface="Times New Roman"/>
                <a:cs typeface="Times New Roman"/>
              </a:rPr>
              <a:t>at </a:t>
            </a:r>
            <a:r>
              <a:rPr sz="3200" spc="-5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beginning of  treatment</a:t>
            </a:r>
            <a:endParaRPr sz="3200" dirty="0">
              <a:latin typeface="Times New Roman"/>
              <a:cs typeface="Times New Roman"/>
            </a:endParaRPr>
          </a:p>
          <a:p>
            <a:pPr marL="622300" marR="5080" indent="-609600">
              <a:lnSpc>
                <a:spcPct val="100000"/>
              </a:lnSpc>
              <a:spcBef>
                <a:spcPts val="800"/>
              </a:spcBef>
              <a:buClr>
                <a:srgbClr val="FFFF00"/>
              </a:buClr>
              <a:buSzPct val="79687"/>
              <a:buAutoNum type="arabicPeriod"/>
              <a:tabLst>
                <a:tab pos="621665" algn="l"/>
                <a:tab pos="622300" algn="l"/>
              </a:tabLst>
            </a:pP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Postural Hypotension – due </a:t>
            </a:r>
            <a:r>
              <a:rPr sz="3200" spc="-5" dirty="0">
                <a:solidFill>
                  <a:srgbClr val="FFFFFF"/>
                </a:solidFill>
                <a:latin typeface="Times New Roman"/>
                <a:cs typeface="Times New Roman"/>
              </a:rPr>
              <a:t>to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pooling of  blood in the dependent portion of the</a:t>
            </a:r>
            <a:r>
              <a:rPr sz="3200" spc="3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body</a:t>
            </a:r>
            <a:endParaRPr sz="3200" dirty="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279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3152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80327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80695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8105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2118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248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355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392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498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535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571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7858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822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8858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893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9293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9649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9001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9037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90728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9109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366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468620" y="16408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3364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496559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6669" y="25400"/>
                </a:moveTo>
                <a:lnTo>
                  <a:pt x="16510" y="25400"/>
                </a:lnTo>
                <a:lnTo>
                  <a:pt x="1651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38100">
                <a:moveTo>
                  <a:pt x="380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</a:pathLst>
          </a:custGeom>
          <a:solidFill>
            <a:srgbClr val="3364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52322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40" y="12700"/>
                </a:moveTo>
                <a:lnTo>
                  <a:pt x="6350" y="12700"/>
                </a:lnTo>
                <a:lnTo>
                  <a:pt x="6350" y="25400"/>
                </a:lnTo>
                <a:lnTo>
                  <a:pt x="24130" y="25400"/>
                </a:lnTo>
                <a:lnTo>
                  <a:pt x="24130" y="38100"/>
                </a:lnTo>
                <a:lnTo>
                  <a:pt x="27940" y="38100"/>
                </a:lnTo>
                <a:lnTo>
                  <a:pt x="27940" y="12700"/>
                </a:lnTo>
                <a:close/>
              </a:path>
              <a:path w="27939" h="38100">
                <a:moveTo>
                  <a:pt x="19050" y="0"/>
                </a:moveTo>
                <a:lnTo>
                  <a:pt x="0" y="0"/>
                </a:lnTo>
                <a:lnTo>
                  <a:pt x="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3364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55117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2699" y="0"/>
                </a:moveTo>
                <a:lnTo>
                  <a:pt x="0" y="0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57784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27939" y="25399"/>
                </a:moveTo>
                <a:lnTo>
                  <a:pt x="3810" y="25399"/>
                </a:lnTo>
                <a:lnTo>
                  <a:pt x="3810" y="38099"/>
                </a:lnTo>
                <a:lnTo>
                  <a:pt x="20320" y="38099"/>
                </a:lnTo>
                <a:lnTo>
                  <a:pt x="20320" y="50799"/>
                </a:lnTo>
                <a:lnTo>
                  <a:pt x="27939" y="50799"/>
                </a:lnTo>
                <a:lnTo>
                  <a:pt x="27939" y="25399"/>
                </a:lnTo>
                <a:close/>
              </a:path>
              <a:path w="27939" h="50800">
                <a:moveTo>
                  <a:pt x="635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3163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60577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0320" y="0"/>
                </a:moveTo>
                <a:lnTo>
                  <a:pt x="0" y="0"/>
                </a:lnTo>
                <a:lnTo>
                  <a:pt x="0" y="25400"/>
                </a:lnTo>
                <a:lnTo>
                  <a:pt x="8890" y="25400"/>
                </a:lnTo>
                <a:lnTo>
                  <a:pt x="889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3162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632450" y="17424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13970" y="0"/>
                </a:moveTo>
                <a:lnTo>
                  <a:pt x="0" y="0"/>
                </a:lnTo>
                <a:lnTo>
                  <a:pt x="0" y="38100"/>
                </a:lnTo>
                <a:lnTo>
                  <a:pt x="16510" y="38100"/>
                </a:lnTo>
                <a:lnTo>
                  <a:pt x="16510" y="50800"/>
                </a:lnTo>
                <a:lnTo>
                  <a:pt x="27939" y="50800"/>
                </a:lnTo>
                <a:lnTo>
                  <a:pt x="27939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162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660390" y="17551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6350" y="38100"/>
                </a:lnTo>
                <a:lnTo>
                  <a:pt x="6350" y="50800"/>
                </a:lnTo>
                <a:lnTo>
                  <a:pt x="22860" y="50800"/>
                </a:lnTo>
                <a:lnTo>
                  <a:pt x="2286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162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687059" y="17678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269" y="0"/>
                </a:moveTo>
                <a:lnTo>
                  <a:pt x="0" y="0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3061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715000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5239" y="0"/>
                </a:moveTo>
                <a:lnTo>
                  <a:pt x="0" y="0"/>
                </a:lnTo>
                <a:lnTo>
                  <a:pt x="0" y="38100"/>
                </a:lnTo>
                <a:lnTo>
                  <a:pt x="2539" y="38100"/>
                </a:lnTo>
                <a:lnTo>
                  <a:pt x="2539" y="50800"/>
                </a:lnTo>
                <a:lnTo>
                  <a:pt x="17779" y="50800"/>
                </a:lnTo>
                <a:lnTo>
                  <a:pt x="1777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1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74294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7620" y="0"/>
                </a:moveTo>
                <a:lnTo>
                  <a:pt x="0" y="0"/>
                </a:lnTo>
                <a:lnTo>
                  <a:pt x="0" y="50800"/>
                </a:lnTo>
                <a:lnTo>
                  <a:pt x="6350" y="50800"/>
                </a:lnTo>
                <a:lnTo>
                  <a:pt x="6350" y="63500"/>
                </a:lnTo>
                <a:lnTo>
                  <a:pt x="22860" y="63500"/>
                </a:lnTo>
                <a:lnTo>
                  <a:pt x="2286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769609" y="18186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2539" y="0"/>
                </a:moveTo>
                <a:lnTo>
                  <a:pt x="0" y="0"/>
                </a:lnTo>
                <a:lnTo>
                  <a:pt x="0" y="63500"/>
                </a:lnTo>
                <a:lnTo>
                  <a:pt x="12700" y="63500"/>
                </a:lnTo>
                <a:lnTo>
                  <a:pt x="12700" y="76200"/>
                </a:lnTo>
                <a:lnTo>
                  <a:pt x="27939" y="762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97550" y="18440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5239" y="0"/>
                </a:moveTo>
                <a:lnTo>
                  <a:pt x="0" y="0"/>
                </a:lnTo>
                <a:lnTo>
                  <a:pt x="0" y="50800"/>
                </a:lnTo>
                <a:lnTo>
                  <a:pt x="1270" y="50800"/>
                </a:lnTo>
                <a:lnTo>
                  <a:pt x="1270" y="63500"/>
                </a:lnTo>
                <a:lnTo>
                  <a:pt x="16510" y="63500"/>
                </a:lnTo>
                <a:lnTo>
                  <a:pt x="1651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838190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F5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865495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69">
            <a:solidFill>
              <a:srgbClr val="2F5F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892800" y="18948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40">
            <a:solidFill>
              <a:srgbClr val="2F5E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906770" y="1907539"/>
            <a:ext cx="26670" cy="101600"/>
          </a:xfrm>
          <a:custGeom>
            <a:avLst/>
            <a:gdLst/>
            <a:ahLst/>
            <a:cxnLst/>
            <a:rect l="l" t="t" r="r" b="b"/>
            <a:pathLst>
              <a:path w="26670" h="101600">
                <a:moveTo>
                  <a:pt x="10160" y="0"/>
                </a:moveTo>
                <a:lnTo>
                  <a:pt x="0" y="0"/>
                </a:lnTo>
                <a:lnTo>
                  <a:pt x="0" y="76200"/>
                </a:lnTo>
                <a:lnTo>
                  <a:pt x="5079" y="76200"/>
                </a:lnTo>
                <a:lnTo>
                  <a:pt x="5079" y="88900"/>
                </a:lnTo>
                <a:lnTo>
                  <a:pt x="21589" y="88900"/>
                </a:lnTo>
                <a:lnTo>
                  <a:pt x="21589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947409" y="19202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F5E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974715" y="19456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D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02020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E5D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035040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019800" y="20726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029325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2E5C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015990" y="1971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064250" y="2110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049009" y="2098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056629" y="20091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E5C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042659" y="1996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092190" y="2136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078220" y="21234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08393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C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070600" y="2009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21400" y="2161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07429" y="21488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11240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2D5B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097270" y="2021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609" y="2186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36640" y="21742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38545" y="20599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69">
            <a:solidFill>
              <a:srgbClr val="2D5B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25209" y="20472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25209" y="20345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65850" y="21996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65850" y="20726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40">
            <a:solidFill>
              <a:srgbClr val="2D5A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1879" y="2059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95059" y="2225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93154" y="20853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2D5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79820" y="2072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224270" y="2250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209029" y="22377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20459" y="21107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2D5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206490" y="20980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206490" y="20853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253479" y="22758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238240" y="22631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248400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7940">
            <a:solidFill>
              <a:srgbClr val="2C59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234429" y="2110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281420" y="2301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67450" y="2288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275704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6669">
            <a:solidFill>
              <a:srgbClr val="2C59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262370" y="2123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308090" y="2326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29412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303009" y="21615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2C58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289040" y="21488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289040" y="21361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334759" y="2352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320790" y="2339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330315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2C58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316979" y="2161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361429" y="2377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347459" y="23647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357620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7939">
            <a:solidFill>
              <a:srgbClr val="2C58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343650" y="2174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88100" y="24028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375400" y="23901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384925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70">
            <a:solidFill>
              <a:srgbClr val="2B57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371590" y="2186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14770" y="2428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402070" y="2415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412229" y="22250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7939">
            <a:solidFill>
              <a:srgbClr val="2B57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398259" y="22123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441440" y="2453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439534" y="22377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2B56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426200" y="2225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469379" y="2479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455409" y="24663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466840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7940">
            <a:solidFill>
              <a:srgbClr val="2B56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452870" y="2237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49" y="12700"/>
                </a:lnTo>
                <a:lnTo>
                  <a:pt x="634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96050" y="25044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494145" y="22758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2B56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480809" y="22631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522719" y="2529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521450" y="22885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2A55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507480" y="22758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560819" y="2567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549390" y="2555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548755" y="23012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A55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535419" y="2288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583680" y="25933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572250" y="2580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576059" y="23266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7939">
            <a:solidFill>
              <a:srgbClr val="2A54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56209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56209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606540" y="26187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595109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603365" y="2339339"/>
            <a:ext cx="0" cy="266700"/>
          </a:xfrm>
          <a:custGeom>
            <a:avLst/>
            <a:gdLst/>
            <a:ahLst/>
            <a:cxnLst/>
            <a:rect l="l" t="t" r="r" b="b"/>
            <a:pathLst>
              <a:path h="266700">
                <a:moveTo>
                  <a:pt x="0" y="0"/>
                </a:moveTo>
                <a:lnTo>
                  <a:pt x="0" y="266700"/>
                </a:lnTo>
              </a:path>
            </a:pathLst>
          </a:custGeom>
          <a:ln w="26670">
            <a:solidFill>
              <a:srgbClr val="2A54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590030" y="2326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642100" y="2656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630669" y="2644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630669" y="23520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7940">
            <a:solidFill>
              <a:srgbClr val="2A54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616700" y="2339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664959" y="26822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653530" y="2669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657975" y="23774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69">
            <a:solidFill>
              <a:srgbClr val="295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644640" y="2364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644640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687819" y="2707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676390" y="2694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685280" y="2390139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27940">
            <a:solidFill>
              <a:srgbClr val="2953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671309" y="2377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722109" y="27457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710680" y="2733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713219" y="24028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7940">
            <a:solidFill>
              <a:srgbClr val="2952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699250" y="2390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744969" y="27711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733540" y="2758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740525" y="24155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6669">
            <a:solidFill>
              <a:srgbClr val="2952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72719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779259" y="28092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767830" y="2796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756400" y="27838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767830" y="24409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7940">
            <a:solidFill>
              <a:srgbClr val="2952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753859" y="2428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803390" y="2834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790690" y="28219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795134" y="24536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9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781800" y="2440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826250" y="28600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814819" y="2847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822440" y="2466339"/>
            <a:ext cx="0" cy="381000"/>
          </a:xfrm>
          <a:custGeom>
            <a:avLst/>
            <a:gdLst/>
            <a:ahLst/>
            <a:cxnLst/>
            <a:rect l="l" t="t" r="r" b="b"/>
            <a:pathLst>
              <a:path h="381000">
                <a:moveTo>
                  <a:pt x="0" y="0"/>
                </a:moveTo>
                <a:lnTo>
                  <a:pt x="0" y="381000"/>
                </a:lnTo>
              </a:path>
            </a:pathLst>
          </a:custGeom>
          <a:ln w="27939">
            <a:solidFill>
              <a:srgbClr val="28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808469" y="2453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860540" y="28981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49109" y="2885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849744" y="24917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850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836409" y="24790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883400" y="2923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71969" y="29108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77050" y="25044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40">
            <a:solidFill>
              <a:srgbClr val="2850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863080" y="24917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906259" y="2948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894830" y="29362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904355" y="2517139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9100"/>
                </a:lnTo>
              </a:path>
            </a:pathLst>
          </a:custGeom>
          <a:ln w="26670">
            <a:solidFill>
              <a:srgbClr val="2850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891019" y="25044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940550" y="29870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929119" y="2974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931659" y="25425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7939">
            <a:solidFill>
              <a:srgbClr val="284F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917690" y="2529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963409" y="3012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951980" y="29997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958965" y="25552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70">
            <a:solidFill>
              <a:srgbClr val="274F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945630" y="2542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993890" y="3050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983730" y="3037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974840" y="30251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986269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40">
            <a:solidFill>
              <a:srgbClr val="274E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972300" y="2555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013575" y="25679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74E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051040" y="3126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042150" y="3114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031990" y="3101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040880" y="26060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7940">
            <a:solidFill>
              <a:srgbClr val="274E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026909" y="2593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080250" y="3164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070090" y="31521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061200" y="3139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068184" y="2618739"/>
            <a:ext cx="0" cy="520700"/>
          </a:xfrm>
          <a:custGeom>
            <a:avLst/>
            <a:gdLst/>
            <a:ahLst/>
            <a:cxnLst/>
            <a:rect l="l" t="t" r="r" b="b"/>
            <a:pathLst>
              <a:path h="520700">
                <a:moveTo>
                  <a:pt x="0" y="0"/>
                </a:moveTo>
                <a:lnTo>
                  <a:pt x="0" y="520700"/>
                </a:lnTo>
              </a:path>
            </a:pathLst>
          </a:custGeom>
          <a:ln w="26670">
            <a:solidFill>
              <a:srgbClr val="274D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054850" y="2606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095490" y="2618739"/>
            <a:ext cx="0" cy="596900"/>
          </a:xfrm>
          <a:custGeom>
            <a:avLst/>
            <a:gdLst/>
            <a:ahLst/>
            <a:cxnLst/>
            <a:rect l="l" t="t" r="r" b="b"/>
            <a:pathLst>
              <a:path h="596900">
                <a:moveTo>
                  <a:pt x="0" y="0"/>
                </a:moveTo>
                <a:lnTo>
                  <a:pt x="0" y="596900"/>
                </a:lnTo>
              </a:path>
            </a:pathLst>
          </a:custGeom>
          <a:ln w="27939">
            <a:solidFill>
              <a:srgbClr val="264D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127240" y="3228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118350" y="3215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122794" y="26568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64C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109459" y="2644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156450" y="326644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147559" y="325374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150100" y="26695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7940">
            <a:solidFill>
              <a:srgbClr val="264C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136130" y="26568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177405" y="2669539"/>
            <a:ext cx="0" cy="647700"/>
          </a:xfrm>
          <a:custGeom>
            <a:avLst/>
            <a:gdLst/>
            <a:ahLst/>
            <a:cxnLst/>
            <a:rect l="l" t="t" r="r" b="b"/>
            <a:pathLst>
              <a:path h="647700">
                <a:moveTo>
                  <a:pt x="0" y="0"/>
                </a:moveTo>
                <a:lnTo>
                  <a:pt x="0" y="647700"/>
                </a:lnTo>
              </a:path>
            </a:pathLst>
          </a:custGeom>
          <a:ln w="26670">
            <a:solidFill>
              <a:srgbClr val="264C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213600" y="33426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204709" y="33299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194550" y="3317240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204709" y="2707639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600"/>
                </a:lnTo>
              </a:path>
            </a:pathLst>
          </a:custGeom>
          <a:ln w="27939">
            <a:solidFill>
              <a:srgbClr val="264B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190740" y="26949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218680" y="2707639"/>
            <a:ext cx="27940" cy="685800"/>
          </a:xfrm>
          <a:custGeom>
            <a:avLst/>
            <a:gdLst/>
            <a:ahLst/>
            <a:cxnLst/>
            <a:rect l="l" t="t" r="r" b="b"/>
            <a:pathLst>
              <a:path w="27940" h="685800">
                <a:moveTo>
                  <a:pt x="24129" y="674023"/>
                </a:moveTo>
                <a:lnTo>
                  <a:pt x="24129" y="685800"/>
                </a:lnTo>
                <a:lnTo>
                  <a:pt x="27940" y="685800"/>
                </a:lnTo>
                <a:lnTo>
                  <a:pt x="27940" y="674370"/>
                </a:lnTo>
                <a:lnTo>
                  <a:pt x="24129" y="674023"/>
                </a:lnTo>
                <a:close/>
              </a:path>
              <a:path w="27940" h="685800">
                <a:moveTo>
                  <a:pt x="5079" y="647930"/>
                </a:moveTo>
                <a:lnTo>
                  <a:pt x="5079" y="660400"/>
                </a:lnTo>
                <a:lnTo>
                  <a:pt x="13970" y="660400"/>
                </a:lnTo>
                <a:lnTo>
                  <a:pt x="13970" y="673100"/>
                </a:lnTo>
                <a:lnTo>
                  <a:pt x="24129" y="674023"/>
                </a:lnTo>
                <a:lnTo>
                  <a:pt x="24129" y="673100"/>
                </a:lnTo>
                <a:lnTo>
                  <a:pt x="27940" y="673100"/>
                </a:lnTo>
                <a:lnTo>
                  <a:pt x="27940" y="648970"/>
                </a:lnTo>
                <a:lnTo>
                  <a:pt x="5079" y="647930"/>
                </a:lnTo>
                <a:close/>
              </a:path>
              <a:path w="27940" h="685800">
                <a:moveTo>
                  <a:pt x="0" y="635000"/>
                </a:moveTo>
                <a:lnTo>
                  <a:pt x="0" y="647700"/>
                </a:lnTo>
                <a:lnTo>
                  <a:pt x="5079" y="647930"/>
                </a:lnTo>
                <a:lnTo>
                  <a:pt x="5079" y="647700"/>
                </a:lnTo>
                <a:lnTo>
                  <a:pt x="27940" y="6477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685800">
                <a:moveTo>
                  <a:pt x="0" y="609600"/>
                </a:moveTo>
                <a:lnTo>
                  <a:pt x="0" y="635000"/>
                </a:lnTo>
                <a:lnTo>
                  <a:pt x="27940" y="6350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685800">
                <a:moveTo>
                  <a:pt x="27940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685800">
                <a:moveTo>
                  <a:pt x="27940" y="584200"/>
                </a:moveTo>
                <a:lnTo>
                  <a:pt x="0" y="585470"/>
                </a:lnTo>
                <a:lnTo>
                  <a:pt x="0" y="59817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685800">
                <a:moveTo>
                  <a:pt x="0" y="4953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496570"/>
                </a:lnTo>
                <a:lnTo>
                  <a:pt x="0" y="495300"/>
                </a:lnTo>
                <a:close/>
              </a:path>
              <a:path w="27940" h="685800">
                <a:moveTo>
                  <a:pt x="27940" y="469900"/>
                </a:moveTo>
                <a:lnTo>
                  <a:pt x="0" y="47117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685800">
                <a:moveTo>
                  <a:pt x="27940" y="419100"/>
                </a:moveTo>
                <a:lnTo>
                  <a:pt x="0" y="4203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19100"/>
                </a:lnTo>
                <a:close/>
              </a:path>
              <a:path w="27940" h="685800">
                <a:moveTo>
                  <a:pt x="27940" y="381000"/>
                </a:moveTo>
                <a:lnTo>
                  <a:pt x="0" y="38227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81000"/>
                </a:lnTo>
                <a:close/>
              </a:path>
              <a:path w="27940" h="685800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685800">
                <a:moveTo>
                  <a:pt x="27940" y="292100"/>
                </a:moveTo>
                <a:lnTo>
                  <a:pt x="0" y="2933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292100"/>
                </a:lnTo>
                <a:close/>
              </a:path>
              <a:path w="27940" h="685800">
                <a:moveTo>
                  <a:pt x="27940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685800">
                <a:moveTo>
                  <a:pt x="2794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41300"/>
                </a:lnTo>
                <a:close/>
              </a:path>
              <a:path w="27940" h="685800">
                <a:moveTo>
                  <a:pt x="27940" y="190500"/>
                </a:moveTo>
                <a:lnTo>
                  <a:pt x="0" y="1917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685800">
                <a:moveTo>
                  <a:pt x="27940" y="63500"/>
                </a:moveTo>
                <a:lnTo>
                  <a:pt x="0" y="647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63500"/>
                </a:lnTo>
                <a:close/>
              </a:path>
              <a:path w="27940" h="685800">
                <a:moveTo>
                  <a:pt x="27940" y="38100"/>
                </a:moveTo>
                <a:lnTo>
                  <a:pt x="0" y="393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38100"/>
                </a:lnTo>
                <a:close/>
              </a:path>
              <a:path w="27940" h="685800">
                <a:moveTo>
                  <a:pt x="1143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246619" y="2720339"/>
            <a:ext cx="26670" cy="711200"/>
          </a:xfrm>
          <a:custGeom>
            <a:avLst/>
            <a:gdLst/>
            <a:ahLst/>
            <a:cxnLst/>
            <a:rect l="l" t="t" r="r" b="b"/>
            <a:pathLst>
              <a:path w="26670" h="711200">
                <a:moveTo>
                  <a:pt x="15239" y="685800"/>
                </a:moveTo>
                <a:lnTo>
                  <a:pt x="15239" y="698500"/>
                </a:lnTo>
                <a:lnTo>
                  <a:pt x="25400" y="698500"/>
                </a:lnTo>
                <a:lnTo>
                  <a:pt x="25400" y="711200"/>
                </a:lnTo>
                <a:lnTo>
                  <a:pt x="26670" y="711200"/>
                </a:lnTo>
                <a:lnTo>
                  <a:pt x="26670" y="687070"/>
                </a:lnTo>
                <a:lnTo>
                  <a:pt x="15239" y="685800"/>
                </a:lnTo>
                <a:close/>
              </a:path>
              <a:path w="26670" h="711200">
                <a:moveTo>
                  <a:pt x="26670" y="673100"/>
                </a:moveTo>
                <a:lnTo>
                  <a:pt x="6350" y="674067"/>
                </a:lnTo>
                <a:lnTo>
                  <a:pt x="635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711200">
                <a:moveTo>
                  <a:pt x="13335" y="661035"/>
                </a:moveTo>
                <a:lnTo>
                  <a:pt x="0" y="661670"/>
                </a:lnTo>
                <a:lnTo>
                  <a:pt x="0" y="674370"/>
                </a:lnTo>
                <a:lnTo>
                  <a:pt x="6350" y="674067"/>
                </a:lnTo>
                <a:lnTo>
                  <a:pt x="6350" y="673100"/>
                </a:lnTo>
                <a:lnTo>
                  <a:pt x="26670" y="673100"/>
                </a:lnTo>
                <a:lnTo>
                  <a:pt x="26670" y="661670"/>
                </a:lnTo>
                <a:lnTo>
                  <a:pt x="13335" y="661035"/>
                </a:lnTo>
                <a:close/>
              </a:path>
              <a:path w="26670" h="711200">
                <a:moveTo>
                  <a:pt x="0" y="635000"/>
                </a:moveTo>
                <a:lnTo>
                  <a:pt x="0" y="660400"/>
                </a:lnTo>
                <a:lnTo>
                  <a:pt x="13335" y="661035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112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7112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112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7112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7112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7112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7112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7112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7112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7112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7112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7112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7112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7112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7112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7112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A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273290" y="2745739"/>
            <a:ext cx="27940" cy="723900"/>
          </a:xfrm>
          <a:custGeom>
            <a:avLst/>
            <a:gdLst/>
            <a:ahLst/>
            <a:cxnLst/>
            <a:rect l="l" t="t" r="r" b="b"/>
            <a:pathLst>
              <a:path w="27940" h="723900">
                <a:moveTo>
                  <a:pt x="0" y="660400"/>
                </a:moveTo>
                <a:lnTo>
                  <a:pt x="0" y="685800"/>
                </a:lnTo>
                <a:lnTo>
                  <a:pt x="7619" y="685800"/>
                </a:lnTo>
                <a:lnTo>
                  <a:pt x="7619" y="698500"/>
                </a:lnTo>
                <a:lnTo>
                  <a:pt x="17779" y="698500"/>
                </a:lnTo>
                <a:lnTo>
                  <a:pt x="17779" y="711200"/>
                </a:lnTo>
                <a:lnTo>
                  <a:pt x="26669" y="711200"/>
                </a:lnTo>
                <a:lnTo>
                  <a:pt x="26669" y="723900"/>
                </a:lnTo>
                <a:lnTo>
                  <a:pt x="27939" y="723900"/>
                </a:lnTo>
                <a:lnTo>
                  <a:pt x="27939" y="661670"/>
                </a:lnTo>
                <a:lnTo>
                  <a:pt x="0" y="660400"/>
                </a:lnTo>
                <a:close/>
              </a:path>
              <a:path w="27940" h="723900">
                <a:moveTo>
                  <a:pt x="27939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7700"/>
                </a:lnTo>
                <a:close/>
              </a:path>
              <a:path w="27940" h="723900">
                <a:moveTo>
                  <a:pt x="13969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36270"/>
                </a:lnTo>
                <a:lnTo>
                  <a:pt x="13969" y="635635"/>
                </a:lnTo>
                <a:close/>
              </a:path>
              <a:path w="27940" h="723900">
                <a:moveTo>
                  <a:pt x="0" y="609600"/>
                </a:moveTo>
                <a:lnTo>
                  <a:pt x="0" y="635000"/>
                </a:lnTo>
                <a:lnTo>
                  <a:pt x="13969" y="635635"/>
                </a:lnTo>
                <a:lnTo>
                  <a:pt x="27939" y="6350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23900">
                <a:moveTo>
                  <a:pt x="0" y="5969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98170"/>
                </a:lnTo>
                <a:lnTo>
                  <a:pt x="0" y="596900"/>
                </a:lnTo>
                <a:close/>
              </a:path>
              <a:path w="27940" h="723900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723900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23900">
                <a:moveTo>
                  <a:pt x="27939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723900">
                <a:moveTo>
                  <a:pt x="0" y="457200"/>
                </a:moveTo>
                <a:lnTo>
                  <a:pt x="0" y="546100"/>
                </a:lnTo>
                <a:lnTo>
                  <a:pt x="27939" y="5461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723900">
                <a:moveTo>
                  <a:pt x="27939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31800"/>
                </a:lnTo>
                <a:close/>
              </a:path>
              <a:path w="27940" h="723900">
                <a:moveTo>
                  <a:pt x="27939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7939" y="431800"/>
                </a:lnTo>
                <a:lnTo>
                  <a:pt x="27939" y="381000"/>
                </a:lnTo>
                <a:close/>
              </a:path>
              <a:path w="27940" h="723900">
                <a:moveTo>
                  <a:pt x="27939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42900"/>
                </a:lnTo>
                <a:close/>
              </a:path>
              <a:path w="27940" h="723900">
                <a:moveTo>
                  <a:pt x="27939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30200"/>
                </a:lnTo>
                <a:close/>
              </a:path>
              <a:path w="27940" h="723900">
                <a:moveTo>
                  <a:pt x="27939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7939" y="330200"/>
                </a:lnTo>
                <a:lnTo>
                  <a:pt x="27939" y="254000"/>
                </a:lnTo>
                <a:close/>
              </a:path>
              <a:path w="27940" h="723900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723900">
                <a:moveTo>
                  <a:pt x="27939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03200"/>
                </a:lnTo>
                <a:close/>
              </a:path>
              <a:path w="27940" h="723900">
                <a:moveTo>
                  <a:pt x="27939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52400"/>
                </a:lnTo>
                <a:close/>
              </a:path>
              <a:path w="27940" h="723900">
                <a:moveTo>
                  <a:pt x="27939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25400"/>
                </a:lnTo>
                <a:close/>
              </a:path>
              <a:path w="27940" h="723900">
                <a:moveTo>
                  <a:pt x="19049" y="0"/>
                </a:moveTo>
                <a:lnTo>
                  <a:pt x="0" y="1270"/>
                </a:lnTo>
                <a:lnTo>
                  <a:pt x="0" y="25400"/>
                </a:lnTo>
                <a:lnTo>
                  <a:pt x="27939" y="25400"/>
                </a:lnTo>
                <a:lnTo>
                  <a:pt x="2793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301230" y="27584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73100"/>
                </a:moveTo>
                <a:lnTo>
                  <a:pt x="0" y="674370"/>
                </a:lnTo>
                <a:lnTo>
                  <a:pt x="0" y="711200"/>
                </a:lnTo>
                <a:lnTo>
                  <a:pt x="8890" y="711200"/>
                </a:lnTo>
                <a:lnTo>
                  <a:pt x="8890" y="723900"/>
                </a:lnTo>
                <a:lnTo>
                  <a:pt x="17779" y="723900"/>
                </a:lnTo>
                <a:lnTo>
                  <a:pt x="17779" y="736600"/>
                </a:lnTo>
                <a:lnTo>
                  <a:pt x="26670" y="736600"/>
                </a:lnTo>
                <a:lnTo>
                  <a:pt x="26670" y="673100"/>
                </a:lnTo>
                <a:close/>
              </a:path>
              <a:path w="26670" h="736600">
                <a:moveTo>
                  <a:pt x="0" y="6477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48970"/>
                </a:lnTo>
                <a:lnTo>
                  <a:pt x="0" y="647700"/>
                </a:lnTo>
                <a:close/>
              </a:path>
              <a:path w="26670" h="73660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736600">
                <a:moveTo>
                  <a:pt x="13335" y="622935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13335" y="622935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22300"/>
                </a:lnTo>
                <a:lnTo>
                  <a:pt x="13335" y="622935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842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36600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26670" y="533400"/>
                </a:moveTo>
                <a:lnTo>
                  <a:pt x="0" y="5346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36600">
                <a:moveTo>
                  <a:pt x="0" y="4445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736600">
                <a:moveTo>
                  <a:pt x="26670" y="419100"/>
                </a:moveTo>
                <a:lnTo>
                  <a:pt x="0" y="4203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19100"/>
                </a:lnTo>
                <a:close/>
              </a:path>
              <a:path w="26670" h="736600">
                <a:moveTo>
                  <a:pt x="26670" y="368300"/>
                </a:moveTo>
                <a:lnTo>
                  <a:pt x="0" y="3695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3683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317500"/>
                </a:moveTo>
                <a:lnTo>
                  <a:pt x="0" y="3187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3175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736600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736600">
                <a:moveTo>
                  <a:pt x="26670" y="139700"/>
                </a:moveTo>
                <a:lnTo>
                  <a:pt x="0" y="1409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39700"/>
                </a:lnTo>
                <a:close/>
              </a:path>
              <a:path w="26670" h="736600">
                <a:moveTo>
                  <a:pt x="26670" y="12700"/>
                </a:moveTo>
                <a:lnTo>
                  <a:pt x="12700" y="12700"/>
                </a:lnTo>
                <a:lnTo>
                  <a:pt x="0" y="139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"/>
                </a:lnTo>
                <a:close/>
              </a:path>
              <a:path w="26670" h="7366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A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327900" y="2771139"/>
            <a:ext cx="27940" cy="774700"/>
          </a:xfrm>
          <a:custGeom>
            <a:avLst/>
            <a:gdLst/>
            <a:ahLst/>
            <a:cxnLst/>
            <a:rect l="l" t="t" r="r" b="b"/>
            <a:pathLst>
              <a:path w="27940" h="774700">
                <a:moveTo>
                  <a:pt x="27940" y="698500"/>
                </a:moveTo>
                <a:lnTo>
                  <a:pt x="0" y="699770"/>
                </a:lnTo>
                <a:lnTo>
                  <a:pt x="0" y="723900"/>
                </a:lnTo>
                <a:lnTo>
                  <a:pt x="1270" y="723900"/>
                </a:lnTo>
                <a:lnTo>
                  <a:pt x="1270" y="736600"/>
                </a:lnTo>
                <a:lnTo>
                  <a:pt x="10159" y="736600"/>
                </a:lnTo>
                <a:lnTo>
                  <a:pt x="10159" y="749300"/>
                </a:lnTo>
                <a:lnTo>
                  <a:pt x="19050" y="749300"/>
                </a:lnTo>
                <a:lnTo>
                  <a:pt x="19050" y="762000"/>
                </a:lnTo>
                <a:lnTo>
                  <a:pt x="26670" y="762000"/>
                </a:lnTo>
                <a:lnTo>
                  <a:pt x="26670" y="774700"/>
                </a:lnTo>
                <a:lnTo>
                  <a:pt x="27940" y="774700"/>
                </a:lnTo>
                <a:lnTo>
                  <a:pt x="27940" y="698500"/>
                </a:lnTo>
                <a:close/>
              </a:path>
              <a:path w="27940" h="774700">
                <a:moveTo>
                  <a:pt x="2794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774700">
                <a:moveTo>
                  <a:pt x="0" y="6350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774700">
                <a:moveTo>
                  <a:pt x="2794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774700">
                <a:moveTo>
                  <a:pt x="13970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610870"/>
                </a:lnTo>
                <a:lnTo>
                  <a:pt x="13970" y="610235"/>
                </a:lnTo>
                <a:close/>
              </a:path>
              <a:path w="27940" h="774700">
                <a:moveTo>
                  <a:pt x="0" y="584200"/>
                </a:moveTo>
                <a:lnTo>
                  <a:pt x="0" y="609600"/>
                </a:lnTo>
                <a:lnTo>
                  <a:pt x="13970" y="610235"/>
                </a:lnTo>
                <a:lnTo>
                  <a:pt x="27940" y="609600"/>
                </a:lnTo>
                <a:lnTo>
                  <a:pt x="27940" y="585470"/>
                </a:lnTo>
                <a:lnTo>
                  <a:pt x="0" y="584200"/>
                </a:lnTo>
                <a:close/>
              </a:path>
              <a:path w="27940" h="774700">
                <a:moveTo>
                  <a:pt x="0" y="5715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774700">
                <a:moveTo>
                  <a:pt x="0" y="546100"/>
                </a:moveTo>
                <a:lnTo>
                  <a:pt x="0" y="571500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774700">
                <a:moveTo>
                  <a:pt x="2794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33400"/>
                </a:lnTo>
                <a:close/>
              </a:path>
              <a:path w="27940" h="774700">
                <a:moveTo>
                  <a:pt x="2794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774700">
                <a:moveTo>
                  <a:pt x="0" y="4318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433070"/>
                </a:lnTo>
                <a:lnTo>
                  <a:pt x="0" y="431800"/>
                </a:lnTo>
                <a:close/>
              </a:path>
              <a:path w="27940" h="774700">
                <a:moveTo>
                  <a:pt x="2794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6400"/>
                </a:lnTo>
                <a:close/>
              </a:path>
              <a:path w="27940" h="774700">
                <a:moveTo>
                  <a:pt x="2794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7940" y="406400"/>
                </a:lnTo>
                <a:lnTo>
                  <a:pt x="27940" y="355600"/>
                </a:lnTo>
                <a:close/>
              </a:path>
              <a:path w="27940" h="774700">
                <a:moveTo>
                  <a:pt x="2794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17500"/>
                </a:lnTo>
                <a:close/>
              </a:path>
              <a:path w="27940" h="774700">
                <a:moveTo>
                  <a:pt x="2794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304800"/>
                </a:lnTo>
                <a:close/>
              </a:path>
              <a:path w="27940" h="774700">
                <a:moveTo>
                  <a:pt x="2794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28600"/>
                </a:lnTo>
                <a:close/>
              </a:path>
              <a:path w="27940" h="774700">
                <a:moveTo>
                  <a:pt x="2794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40" y="228600"/>
                </a:lnTo>
                <a:lnTo>
                  <a:pt x="27940" y="215900"/>
                </a:lnTo>
                <a:close/>
              </a:path>
              <a:path w="27940" h="774700">
                <a:moveTo>
                  <a:pt x="2794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177800"/>
                </a:lnTo>
                <a:close/>
              </a:path>
              <a:path w="27940" h="774700">
                <a:moveTo>
                  <a:pt x="2794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27000"/>
                </a:lnTo>
                <a:close/>
              </a:path>
              <a:path w="27940" h="774700">
                <a:moveTo>
                  <a:pt x="6350" y="0"/>
                </a:moveTo>
                <a:lnTo>
                  <a:pt x="0" y="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2549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355840" y="2796539"/>
            <a:ext cx="26670" cy="787400"/>
          </a:xfrm>
          <a:custGeom>
            <a:avLst/>
            <a:gdLst/>
            <a:ahLst/>
            <a:cxnLst/>
            <a:rect l="l" t="t" r="r" b="b"/>
            <a:pathLst>
              <a:path w="26670" h="787400">
                <a:moveTo>
                  <a:pt x="15239" y="762508"/>
                </a:moveTo>
                <a:lnTo>
                  <a:pt x="15239" y="774700"/>
                </a:lnTo>
                <a:lnTo>
                  <a:pt x="22859" y="774700"/>
                </a:lnTo>
                <a:lnTo>
                  <a:pt x="22859" y="787400"/>
                </a:lnTo>
                <a:lnTo>
                  <a:pt x="26669" y="787400"/>
                </a:lnTo>
                <a:lnTo>
                  <a:pt x="26669" y="763270"/>
                </a:lnTo>
                <a:lnTo>
                  <a:pt x="15239" y="762508"/>
                </a:lnTo>
                <a:close/>
              </a:path>
              <a:path w="26670" h="787400">
                <a:moveTo>
                  <a:pt x="26669" y="762000"/>
                </a:moveTo>
                <a:lnTo>
                  <a:pt x="152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787400">
                <a:moveTo>
                  <a:pt x="26669" y="711200"/>
                </a:moveTo>
                <a:lnTo>
                  <a:pt x="0" y="712470"/>
                </a:lnTo>
                <a:lnTo>
                  <a:pt x="0" y="749300"/>
                </a:lnTo>
                <a:lnTo>
                  <a:pt x="7619" y="749300"/>
                </a:lnTo>
                <a:lnTo>
                  <a:pt x="7619" y="762000"/>
                </a:lnTo>
                <a:lnTo>
                  <a:pt x="15239" y="762508"/>
                </a:lnTo>
                <a:lnTo>
                  <a:pt x="15239" y="76200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7874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7874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7874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7874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7874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7874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7874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7874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7874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7874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7874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7874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7874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7874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7874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7874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7874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7874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7874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787400">
                <a:moveTo>
                  <a:pt x="203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382509" y="2809239"/>
            <a:ext cx="27940" cy="811530"/>
          </a:xfrm>
          <a:custGeom>
            <a:avLst/>
            <a:gdLst/>
            <a:ahLst/>
            <a:cxnLst/>
            <a:rect l="l" t="t" r="r" b="b"/>
            <a:pathLst>
              <a:path w="27940" h="811529">
                <a:moveTo>
                  <a:pt x="0" y="749300"/>
                </a:moveTo>
                <a:lnTo>
                  <a:pt x="0" y="774700"/>
                </a:lnTo>
                <a:lnTo>
                  <a:pt x="3810" y="774700"/>
                </a:lnTo>
                <a:lnTo>
                  <a:pt x="3810" y="787400"/>
                </a:lnTo>
                <a:lnTo>
                  <a:pt x="12700" y="787400"/>
                </a:lnTo>
                <a:lnTo>
                  <a:pt x="12700" y="800100"/>
                </a:lnTo>
                <a:lnTo>
                  <a:pt x="27940" y="800100"/>
                </a:lnTo>
                <a:lnTo>
                  <a:pt x="27940" y="750570"/>
                </a:lnTo>
                <a:lnTo>
                  <a:pt x="0" y="749300"/>
                </a:lnTo>
                <a:close/>
              </a:path>
              <a:path w="27940" h="811529">
                <a:moveTo>
                  <a:pt x="2794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7940" y="750570"/>
                </a:lnTo>
                <a:lnTo>
                  <a:pt x="27940" y="698500"/>
                </a:lnTo>
                <a:close/>
              </a:path>
              <a:path w="27940" h="811529">
                <a:moveTo>
                  <a:pt x="2794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811529">
                <a:moveTo>
                  <a:pt x="2794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22300"/>
                </a:lnTo>
                <a:close/>
              </a:path>
              <a:path w="27940" h="811529">
                <a:moveTo>
                  <a:pt x="0" y="596900"/>
                </a:moveTo>
                <a:lnTo>
                  <a:pt x="0" y="622300"/>
                </a:lnTo>
                <a:lnTo>
                  <a:pt x="27940" y="622300"/>
                </a:lnTo>
                <a:lnTo>
                  <a:pt x="27940" y="598170"/>
                </a:lnTo>
                <a:lnTo>
                  <a:pt x="0" y="596900"/>
                </a:lnTo>
                <a:close/>
              </a:path>
              <a:path w="27940" h="811529">
                <a:moveTo>
                  <a:pt x="2794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811529">
                <a:moveTo>
                  <a:pt x="13970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13970" y="572135"/>
                </a:lnTo>
                <a:close/>
              </a:path>
              <a:path w="27940" h="811529">
                <a:moveTo>
                  <a:pt x="0" y="546100"/>
                </a:moveTo>
                <a:lnTo>
                  <a:pt x="0" y="571500"/>
                </a:lnTo>
                <a:lnTo>
                  <a:pt x="13970" y="572135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811529">
                <a:moveTo>
                  <a:pt x="0" y="533400"/>
                </a:moveTo>
                <a:lnTo>
                  <a:pt x="0" y="546100"/>
                </a:lnTo>
                <a:lnTo>
                  <a:pt x="27940" y="5461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811529">
                <a:moveTo>
                  <a:pt x="0" y="508000"/>
                </a:moveTo>
                <a:lnTo>
                  <a:pt x="0" y="533400"/>
                </a:lnTo>
                <a:lnTo>
                  <a:pt x="27940" y="5334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11529">
                <a:moveTo>
                  <a:pt x="2794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811529">
                <a:moveTo>
                  <a:pt x="2794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811529">
                <a:moveTo>
                  <a:pt x="0" y="3937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811529">
                <a:moveTo>
                  <a:pt x="2794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8300"/>
                </a:lnTo>
                <a:close/>
              </a:path>
              <a:path w="27940" h="811529">
                <a:moveTo>
                  <a:pt x="2794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17500"/>
                </a:lnTo>
                <a:close/>
              </a:path>
              <a:path w="27940" h="811529">
                <a:moveTo>
                  <a:pt x="2794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79400"/>
                </a:lnTo>
                <a:close/>
              </a:path>
              <a:path w="27940" h="811529">
                <a:moveTo>
                  <a:pt x="2794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66700"/>
                </a:lnTo>
                <a:close/>
              </a:path>
              <a:path w="27940" h="811529">
                <a:moveTo>
                  <a:pt x="2794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190500"/>
                </a:lnTo>
                <a:close/>
              </a:path>
              <a:path w="27940" h="811529">
                <a:moveTo>
                  <a:pt x="2794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77800"/>
                </a:lnTo>
                <a:close/>
              </a:path>
              <a:path w="27940" h="81152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811529">
                <a:moveTo>
                  <a:pt x="2794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88900"/>
                </a:lnTo>
                <a:close/>
              </a:path>
              <a:path w="27940" h="811529">
                <a:moveTo>
                  <a:pt x="13970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811529">
                <a:moveTo>
                  <a:pt x="27940" y="800100"/>
                </a:moveTo>
                <a:lnTo>
                  <a:pt x="20320" y="800100"/>
                </a:lnTo>
                <a:lnTo>
                  <a:pt x="20320" y="801370"/>
                </a:lnTo>
                <a:lnTo>
                  <a:pt x="21590" y="801370"/>
                </a:lnTo>
                <a:lnTo>
                  <a:pt x="21590" y="803910"/>
                </a:lnTo>
                <a:lnTo>
                  <a:pt x="22860" y="803910"/>
                </a:lnTo>
                <a:lnTo>
                  <a:pt x="22860" y="805180"/>
                </a:lnTo>
                <a:lnTo>
                  <a:pt x="24130" y="805180"/>
                </a:lnTo>
                <a:lnTo>
                  <a:pt x="24130" y="807720"/>
                </a:lnTo>
                <a:lnTo>
                  <a:pt x="25400" y="807720"/>
                </a:lnTo>
                <a:lnTo>
                  <a:pt x="25400" y="810260"/>
                </a:lnTo>
                <a:lnTo>
                  <a:pt x="26670" y="810260"/>
                </a:lnTo>
                <a:lnTo>
                  <a:pt x="26670" y="811530"/>
                </a:lnTo>
                <a:lnTo>
                  <a:pt x="27940" y="811530"/>
                </a:lnTo>
                <a:lnTo>
                  <a:pt x="27940" y="800100"/>
                </a:lnTo>
                <a:close/>
              </a:path>
            </a:pathLst>
          </a:custGeom>
          <a:solidFill>
            <a:srgbClr val="2448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410450" y="2821939"/>
            <a:ext cx="26670" cy="842010"/>
          </a:xfrm>
          <a:custGeom>
            <a:avLst/>
            <a:gdLst/>
            <a:ahLst/>
            <a:cxnLst/>
            <a:rect l="l" t="t" r="r" b="b"/>
            <a:pathLst>
              <a:path w="26670" h="842010">
                <a:moveTo>
                  <a:pt x="26670" y="774700"/>
                </a:moveTo>
                <a:lnTo>
                  <a:pt x="0" y="77597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74700"/>
                </a:lnTo>
                <a:close/>
              </a:path>
              <a:path w="26670" h="842010">
                <a:moveTo>
                  <a:pt x="0" y="736600"/>
                </a:moveTo>
                <a:lnTo>
                  <a:pt x="0" y="774700"/>
                </a:lnTo>
                <a:lnTo>
                  <a:pt x="26670" y="774700"/>
                </a:lnTo>
                <a:lnTo>
                  <a:pt x="26670" y="737870"/>
                </a:lnTo>
                <a:lnTo>
                  <a:pt x="0" y="736600"/>
                </a:lnTo>
                <a:close/>
              </a:path>
              <a:path w="26670" h="842010">
                <a:moveTo>
                  <a:pt x="26670" y="685800"/>
                </a:moveTo>
                <a:lnTo>
                  <a:pt x="0" y="687070"/>
                </a:lnTo>
                <a:lnTo>
                  <a:pt x="0" y="736600"/>
                </a:lnTo>
                <a:lnTo>
                  <a:pt x="26670" y="737870"/>
                </a:lnTo>
                <a:lnTo>
                  <a:pt x="26670" y="685800"/>
                </a:lnTo>
                <a:close/>
              </a:path>
              <a:path w="26670" h="842010">
                <a:moveTo>
                  <a:pt x="26670" y="647700"/>
                </a:moveTo>
                <a:lnTo>
                  <a:pt x="0" y="648970"/>
                </a:lnTo>
                <a:lnTo>
                  <a:pt x="0" y="68707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842010">
                <a:moveTo>
                  <a:pt x="26670" y="609600"/>
                </a:moveTo>
                <a:lnTo>
                  <a:pt x="0" y="6108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42010">
                <a:moveTo>
                  <a:pt x="0" y="5842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842010">
                <a:moveTo>
                  <a:pt x="26670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842010">
                <a:moveTo>
                  <a:pt x="13334" y="559435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60070"/>
                </a:lnTo>
                <a:lnTo>
                  <a:pt x="13334" y="559435"/>
                </a:lnTo>
                <a:close/>
              </a:path>
              <a:path w="26670" h="842010">
                <a:moveTo>
                  <a:pt x="0" y="533400"/>
                </a:moveTo>
                <a:lnTo>
                  <a:pt x="0" y="558800"/>
                </a:lnTo>
                <a:lnTo>
                  <a:pt x="13334" y="559435"/>
                </a:lnTo>
                <a:lnTo>
                  <a:pt x="26670" y="5588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42010">
                <a:moveTo>
                  <a:pt x="0" y="5207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842010">
                <a:moveTo>
                  <a:pt x="0" y="4953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42010">
                <a:moveTo>
                  <a:pt x="26670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42010">
                <a:moveTo>
                  <a:pt x="26670" y="469900"/>
                </a:moveTo>
                <a:lnTo>
                  <a:pt x="0" y="471170"/>
                </a:lnTo>
                <a:lnTo>
                  <a:pt x="0" y="48387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842010">
                <a:moveTo>
                  <a:pt x="0" y="3810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842010">
                <a:moveTo>
                  <a:pt x="26670" y="355600"/>
                </a:moveTo>
                <a:lnTo>
                  <a:pt x="0" y="3568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55600"/>
                </a:lnTo>
                <a:close/>
              </a:path>
              <a:path w="26670" h="842010">
                <a:moveTo>
                  <a:pt x="26670" y="304800"/>
                </a:moveTo>
                <a:lnTo>
                  <a:pt x="0" y="306070"/>
                </a:lnTo>
                <a:lnTo>
                  <a:pt x="0" y="356870"/>
                </a:lnTo>
                <a:lnTo>
                  <a:pt x="26670" y="355600"/>
                </a:lnTo>
                <a:lnTo>
                  <a:pt x="26670" y="304800"/>
                </a:lnTo>
                <a:close/>
              </a:path>
              <a:path w="26670" h="842010">
                <a:moveTo>
                  <a:pt x="26670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66700"/>
                </a:lnTo>
                <a:close/>
              </a:path>
              <a:path w="26670" h="842010">
                <a:moveTo>
                  <a:pt x="26670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54000"/>
                </a:lnTo>
                <a:close/>
              </a:path>
              <a:path w="26670" h="842010">
                <a:moveTo>
                  <a:pt x="26670" y="177800"/>
                </a:moveTo>
                <a:lnTo>
                  <a:pt x="0" y="1790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177800"/>
                </a:lnTo>
                <a:close/>
              </a:path>
              <a:path w="26670" h="842010">
                <a:moveTo>
                  <a:pt x="26670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8420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842010">
                <a:moveTo>
                  <a:pt x="26670" y="76200"/>
                </a:moveTo>
                <a:lnTo>
                  <a:pt x="0" y="774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76200"/>
                </a:lnTo>
                <a:close/>
              </a:path>
              <a:path w="26670" h="842010">
                <a:moveTo>
                  <a:pt x="7620" y="0"/>
                </a:moveTo>
                <a:lnTo>
                  <a:pt x="0" y="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6670" h="842010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42010">
                <a:moveTo>
                  <a:pt x="26670" y="800100"/>
                </a:moveTo>
                <a:lnTo>
                  <a:pt x="0" y="800100"/>
                </a:lnTo>
                <a:lnTo>
                  <a:pt x="0" y="801370"/>
                </a:lnTo>
                <a:lnTo>
                  <a:pt x="1270" y="801370"/>
                </a:lnTo>
                <a:lnTo>
                  <a:pt x="1270" y="802640"/>
                </a:lnTo>
                <a:lnTo>
                  <a:pt x="2540" y="802640"/>
                </a:lnTo>
                <a:lnTo>
                  <a:pt x="2540" y="805180"/>
                </a:lnTo>
                <a:lnTo>
                  <a:pt x="3809" y="805180"/>
                </a:lnTo>
                <a:lnTo>
                  <a:pt x="3809" y="806450"/>
                </a:lnTo>
                <a:lnTo>
                  <a:pt x="5079" y="806450"/>
                </a:lnTo>
                <a:lnTo>
                  <a:pt x="5079" y="808990"/>
                </a:lnTo>
                <a:lnTo>
                  <a:pt x="6350" y="808990"/>
                </a:lnTo>
                <a:lnTo>
                  <a:pt x="6350" y="811530"/>
                </a:lnTo>
                <a:lnTo>
                  <a:pt x="7620" y="811530"/>
                </a:lnTo>
                <a:lnTo>
                  <a:pt x="762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42010">
                <a:moveTo>
                  <a:pt x="26670" y="812800"/>
                </a:moveTo>
                <a:lnTo>
                  <a:pt x="8890" y="812800"/>
                </a:lnTo>
                <a:lnTo>
                  <a:pt x="8890" y="815340"/>
                </a:lnTo>
                <a:lnTo>
                  <a:pt x="10159" y="815340"/>
                </a:lnTo>
                <a:lnTo>
                  <a:pt x="10159" y="816610"/>
                </a:lnTo>
                <a:lnTo>
                  <a:pt x="11429" y="816610"/>
                </a:lnTo>
                <a:lnTo>
                  <a:pt x="11429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842010">
                <a:moveTo>
                  <a:pt x="26670" y="819150"/>
                </a:moveTo>
                <a:lnTo>
                  <a:pt x="12700" y="819150"/>
                </a:lnTo>
                <a:lnTo>
                  <a:pt x="12700" y="821690"/>
                </a:lnTo>
                <a:lnTo>
                  <a:pt x="13970" y="821690"/>
                </a:lnTo>
                <a:lnTo>
                  <a:pt x="13970" y="822960"/>
                </a:lnTo>
                <a:lnTo>
                  <a:pt x="15240" y="822960"/>
                </a:lnTo>
                <a:lnTo>
                  <a:pt x="15240" y="825500"/>
                </a:lnTo>
                <a:lnTo>
                  <a:pt x="16509" y="825500"/>
                </a:lnTo>
                <a:lnTo>
                  <a:pt x="16509" y="826770"/>
                </a:lnTo>
                <a:lnTo>
                  <a:pt x="17779" y="826770"/>
                </a:lnTo>
                <a:lnTo>
                  <a:pt x="17779" y="829310"/>
                </a:lnTo>
                <a:lnTo>
                  <a:pt x="19050" y="829310"/>
                </a:lnTo>
                <a:lnTo>
                  <a:pt x="1905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842010">
                <a:moveTo>
                  <a:pt x="26670" y="831850"/>
                </a:moveTo>
                <a:lnTo>
                  <a:pt x="20320" y="831850"/>
                </a:lnTo>
                <a:lnTo>
                  <a:pt x="20320" y="833120"/>
                </a:lnTo>
                <a:lnTo>
                  <a:pt x="21590" y="833120"/>
                </a:lnTo>
                <a:lnTo>
                  <a:pt x="21590" y="835660"/>
                </a:lnTo>
                <a:lnTo>
                  <a:pt x="22859" y="835660"/>
                </a:lnTo>
                <a:lnTo>
                  <a:pt x="22859" y="836930"/>
                </a:lnTo>
                <a:lnTo>
                  <a:pt x="24129" y="836930"/>
                </a:lnTo>
                <a:lnTo>
                  <a:pt x="24129" y="839470"/>
                </a:lnTo>
                <a:lnTo>
                  <a:pt x="25400" y="839470"/>
                </a:lnTo>
                <a:lnTo>
                  <a:pt x="25400" y="842010"/>
                </a:lnTo>
                <a:lnTo>
                  <a:pt x="26670" y="842010"/>
                </a:lnTo>
                <a:lnTo>
                  <a:pt x="26670" y="83185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437119" y="2834639"/>
            <a:ext cx="27940" cy="872490"/>
          </a:xfrm>
          <a:custGeom>
            <a:avLst/>
            <a:gdLst/>
            <a:ahLst/>
            <a:cxnLst/>
            <a:rect l="l" t="t" r="r" b="b"/>
            <a:pathLst>
              <a:path w="27940" h="872489">
                <a:moveTo>
                  <a:pt x="27939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62000"/>
                </a:lnTo>
                <a:close/>
              </a:path>
              <a:path w="27940" h="872489">
                <a:moveTo>
                  <a:pt x="0" y="723900"/>
                </a:moveTo>
                <a:lnTo>
                  <a:pt x="0" y="762000"/>
                </a:lnTo>
                <a:lnTo>
                  <a:pt x="27939" y="762000"/>
                </a:lnTo>
                <a:lnTo>
                  <a:pt x="27939" y="725170"/>
                </a:lnTo>
                <a:lnTo>
                  <a:pt x="0" y="723900"/>
                </a:lnTo>
                <a:close/>
              </a:path>
              <a:path w="27940" h="872489">
                <a:moveTo>
                  <a:pt x="27939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39" y="725170"/>
                </a:lnTo>
                <a:lnTo>
                  <a:pt x="27939" y="673100"/>
                </a:lnTo>
                <a:close/>
              </a:path>
              <a:path w="27940" h="872489">
                <a:moveTo>
                  <a:pt x="27939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39" y="673100"/>
                </a:lnTo>
                <a:lnTo>
                  <a:pt x="27939" y="635000"/>
                </a:lnTo>
                <a:close/>
              </a:path>
              <a:path w="27940" h="872489">
                <a:moveTo>
                  <a:pt x="27939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596900"/>
                </a:lnTo>
                <a:close/>
              </a:path>
              <a:path w="27940" h="872489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872489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872489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7370"/>
                </a:lnTo>
                <a:lnTo>
                  <a:pt x="13970" y="546735"/>
                </a:lnTo>
                <a:close/>
              </a:path>
              <a:path w="27940" h="872489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39" y="5461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872489">
                <a:moveTo>
                  <a:pt x="0" y="5080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509270"/>
                </a:lnTo>
                <a:lnTo>
                  <a:pt x="0" y="508000"/>
                </a:lnTo>
                <a:close/>
              </a:path>
              <a:path w="27940" h="872489">
                <a:moveTo>
                  <a:pt x="0" y="482600"/>
                </a:moveTo>
                <a:lnTo>
                  <a:pt x="0" y="508000"/>
                </a:lnTo>
                <a:lnTo>
                  <a:pt x="27939" y="5080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872489">
                <a:moveTo>
                  <a:pt x="27939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69900"/>
                </a:lnTo>
                <a:close/>
              </a:path>
              <a:path w="27940" h="872489">
                <a:moveTo>
                  <a:pt x="27939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39" y="469900"/>
                </a:lnTo>
                <a:lnTo>
                  <a:pt x="27939" y="457200"/>
                </a:lnTo>
                <a:close/>
              </a:path>
              <a:path w="27940" h="872489">
                <a:moveTo>
                  <a:pt x="0" y="368300"/>
                </a:moveTo>
                <a:lnTo>
                  <a:pt x="0" y="457200"/>
                </a:lnTo>
                <a:lnTo>
                  <a:pt x="27939" y="457200"/>
                </a:lnTo>
                <a:lnTo>
                  <a:pt x="27939" y="369570"/>
                </a:lnTo>
                <a:lnTo>
                  <a:pt x="0" y="368300"/>
                </a:lnTo>
                <a:close/>
              </a:path>
              <a:path w="27940" h="872489">
                <a:moveTo>
                  <a:pt x="27939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39" y="368300"/>
                </a:lnTo>
                <a:lnTo>
                  <a:pt x="27939" y="342900"/>
                </a:lnTo>
                <a:close/>
              </a:path>
              <a:path w="27940" h="872489">
                <a:moveTo>
                  <a:pt x="27939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39" y="342900"/>
                </a:lnTo>
                <a:lnTo>
                  <a:pt x="27939" y="292100"/>
                </a:lnTo>
                <a:close/>
              </a:path>
              <a:path w="27940" h="872489">
                <a:moveTo>
                  <a:pt x="27939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54000"/>
                </a:lnTo>
                <a:close/>
              </a:path>
              <a:path w="27940" h="872489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872489">
                <a:moveTo>
                  <a:pt x="27939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165100"/>
                </a:lnTo>
                <a:close/>
              </a:path>
              <a:path w="27940" h="872489">
                <a:moveTo>
                  <a:pt x="27939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872489">
                <a:moveTo>
                  <a:pt x="27939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114300"/>
                </a:lnTo>
                <a:close/>
              </a:path>
              <a:path w="27940" h="872489">
                <a:moveTo>
                  <a:pt x="27939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63500"/>
                </a:lnTo>
                <a:close/>
              </a:path>
              <a:path w="27940" h="872489">
                <a:moveTo>
                  <a:pt x="1270" y="0"/>
                </a:moveTo>
                <a:lnTo>
                  <a:pt x="0" y="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7940" h="872489">
                <a:moveTo>
                  <a:pt x="2793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74700"/>
                </a:lnTo>
                <a:close/>
              </a:path>
              <a:path w="27940" h="872489">
                <a:moveTo>
                  <a:pt x="27939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87400"/>
                </a:lnTo>
                <a:close/>
              </a:path>
              <a:path w="27940" h="872489">
                <a:moveTo>
                  <a:pt x="27939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7939" y="819150"/>
                </a:lnTo>
                <a:lnTo>
                  <a:pt x="27939" y="806450"/>
                </a:lnTo>
                <a:close/>
              </a:path>
              <a:path w="27940" h="872489">
                <a:moveTo>
                  <a:pt x="27939" y="819150"/>
                </a:moveTo>
                <a:lnTo>
                  <a:pt x="0" y="819150"/>
                </a:lnTo>
                <a:lnTo>
                  <a:pt x="0" y="830580"/>
                </a:lnTo>
                <a:lnTo>
                  <a:pt x="1270" y="830580"/>
                </a:lnTo>
                <a:lnTo>
                  <a:pt x="1270" y="831850"/>
                </a:lnTo>
                <a:lnTo>
                  <a:pt x="27939" y="831850"/>
                </a:lnTo>
                <a:lnTo>
                  <a:pt x="27939" y="819150"/>
                </a:lnTo>
                <a:close/>
              </a:path>
              <a:path w="27940" h="872489">
                <a:moveTo>
                  <a:pt x="27939" y="831850"/>
                </a:moveTo>
                <a:lnTo>
                  <a:pt x="1270" y="831850"/>
                </a:lnTo>
                <a:lnTo>
                  <a:pt x="1270" y="833120"/>
                </a:lnTo>
                <a:lnTo>
                  <a:pt x="2539" y="833120"/>
                </a:lnTo>
                <a:lnTo>
                  <a:pt x="2539" y="834390"/>
                </a:lnTo>
                <a:lnTo>
                  <a:pt x="3809" y="834390"/>
                </a:lnTo>
                <a:lnTo>
                  <a:pt x="3809" y="836930"/>
                </a:lnTo>
                <a:lnTo>
                  <a:pt x="5079" y="836930"/>
                </a:lnTo>
                <a:lnTo>
                  <a:pt x="5079" y="838200"/>
                </a:lnTo>
                <a:lnTo>
                  <a:pt x="27939" y="838200"/>
                </a:lnTo>
                <a:lnTo>
                  <a:pt x="27939" y="831850"/>
                </a:lnTo>
                <a:close/>
              </a:path>
              <a:path w="27940" h="872489">
                <a:moveTo>
                  <a:pt x="27939" y="838200"/>
                </a:moveTo>
                <a:lnTo>
                  <a:pt x="6350" y="838200"/>
                </a:lnTo>
                <a:lnTo>
                  <a:pt x="6350" y="840740"/>
                </a:lnTo>
                <a:lnTo>
                  <a:pt x="7620" y="840740"/>
                </a:lnTo>
                <a:lnTo>
                  <a:pt x="7620" y="843280"/>
                </a:lnTo>
                <a:lnTo>
                  <a:pt x="8889" y="843280"/>
                </a:lnTo>
                <a:lnTo>
                  <a:pt x="8889" y="844550"/>
                </a:lnTo>
                <a:lnTo>
                  <a:pt x="10159" y="844550"/>
                </a:lnTo>
                <a:lnTo>
                  <a:pt x="10159" y="847090"/>
                </a:lnTo>
                <a:lnTo>
                  <a:pt x="11429" y="847090"/>
                </a:lnTo>
                <a:lnTo>
                  <a:pt x="11429" y="848360"/>
                </a:lnTo>
                <a:lnTo>
                  <a:pt x="12700" y="848360"/>
                </a:lnTo>
                <a:lnTo>
                  <a:pt x="12700" y="850900"/>
                </a:lnTo>
                <a:lnTo>
                  <a:pt x="13970" y="850900"/>
                </a:lnTo>
                <a:lnTo>
                  <a:pt x="13970" y="853440"/>
                </a:lnTo>
                <a:lnTo>
                  <a:pt x="15239" y="853440"/>
                </a:lnTo>
                <a:lnTo>
                  <a:pt x="15239" y="854710"/>
                </a:lnTo>
                <a:lnTo>
                  <a:pt x="16509" y="854710"/>
                </a:lnTo>
                <a:lnTo>
                  <a:pt x="16509" y="857250"/>
                </a:lnTo>
                <a:lnTo>
                  <a:pt x="27939" y="857250"/>
                </a:lnTo>
                <a:lnTo>
                  <a:pt x="27939" y="838200"/>
                </a:lnTo>
                <a:close/>
              </a:path>
              <a:path w="27940" h="872489">
                <a:moveTo>
                  <a:pt x="27939" y="857250"/>
                </a:moveTo>
                <a:lnTo>
                  <a:pt x="17779" y="857250"/>
                </a:lnTo>
                <a:lnTo>
                  <a:pt x="17779" y="858520"/>
                </a:lnTo>
                <a:lnTo>
                  <a:pt x="19050" y="858520"/>
                </a:lnTo>
                <a:lnTo>
                  <a:pt x="19050" y="861060"/>
                </a:lnTo>
                <a:lnTo>
                  <a:pt x="20320" y="861060"/>
                </a:lnTo>
                <a:lnTo>
                  <a:pt x="20320" y="863600"/>
                </a:lnTo>
                <a:lnTo>
                  <a:pt x="27939" y="863600"/>
                </a:lnTo>
                <a:lnTo>
                  <a:pt x="27939" y="857250"/>
                </a:lnTo>
                <a:close/>
              </a:path>
              <a:path w="27940" h="872489">
                <a:moveTo>
                  <a:pt x="27939" y="863600"/>
                </a:moveTo>
                <a:lnTo>
                  <a:pt x="21589" y="863600"/>
                </a:lnTo>
                <a:lnTo>
                  <a:pt x="21589" y="864870"/>
                </a:lnTo>
                <a:lnTo>
                  <a:pt x="22859" y="864870"/>
                </a:lnTo>
                <a:lnTo>
                  <a:pt x="22859" y="867410"/>
                </a:lnTo>
                <a:lnTo>
                  <a:pt x="24129" y="867410"/>
                </a:lnTo>
                <a:lnTo>
                  <a:pt x="24129" y="868680"/>
                </a:lnTo>
                <a:lnTo>
                  <a:pt x="25400" y="868680"/>
                </a:lnTo>
                <a:lnTo>
                  <a:pt x="25400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872489">
                <a:moveTo>
                  <a:pt x="27939" y="869950"/>
                </a:moveTo>
                <a:lnTo>
                  <a:pt x="25400" y="869950"/>
                </a:lnTo>
                <a:lnTo>
                  <a:pt x="25400" y="871220"/>
                </a:lnTo>
                <a:lnTo>
                  <a:pt x="26670" y="871220"/>
                </a:lnTo>
                <a:lnTo>
                  <a:pt x="26670" y="872490"/>
                </a:lnTo>
                <a:lnTo>
                  <a:pt x="27939" y="872490"/>
                </a:lnTo>
                <a:lnTo>
                  <a:pt x="27939" y="869950"/>
                </a:lnTo>
                <a:close/>
              </a:path>
            </a:pathLst>
          </a:custGeom>
          <a:solidFill>
            <a:srgbClr val="2448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7465059" y="2860039"/>
            <a:ext cx="26670" cy="890269"/>
          </a:xfrm>
          <a:custGeom>
            <a:avLst/>
            <a:gdLst/>
            <a:ahLst/>
            <a:cxnLst/>
            <a:rect l="l" t="t" r="r" b="b"/>
            <a:pathLst>
              <a:path w="26670" h="890270">
                <a:moveTo>
                  <a:pt x="26670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890270">
                <a:moveTo>
                  <a:pt x="0" y="698500"/>
                </a:moveTo>
                <a:lnTo>
                  <a:pt x="0" y="736600"/>
                </a:lnTo>
                <a:lnTo>
                  <a:pt x="26670" y="736600"/>
                </a:lnTo>
                <a:lnTo>
                  <a:pt x="26670" y="699770"/>
                </a:lnTo>
                <a:lnTo>
                  <a:pt x="0" y="698500"/>
                </a:lnTo>
                <a:close/>
              </a:path>
              <a:path w="26670" h="890270">
                <a:moveTo>
                  <a:pt x="26670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6670" y="699770"/>
                </a:lnTo>
                <a:lnTo>
                  <a:pt x="26670" y="647700"/>
                </a:lnTo>
                <a:close/>
              </a:path>
              <a:path w="26670" h="890270">
                <a:moveTo>
                  <a:pt x="26670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90270">
                <a:moveTo>
                  <a:pt x="26670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89027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9027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890270">
                <a:moveTo>
                  <a:pt x="13334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13334" y="521335"/>
                </a:lnTo>
                <a:close/>
              </a:path>
              <a:path w="26670" h="890270">
                <a:moveTo>
                  <a:pt x="0" y="495300"/>
                </a:moveTo>
                <a:lnTo>
                  <a:pt x="0" y="520700"/>
                </a:lnTo>
                <a:lnTo>
                  <a:pt x="13334" y="521335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90270">
                <a:moveTo>
                  <a:pt x="0" y="4826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890270">
                <a:moveTo>
                  <a:pt x="0" y="4572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890270">
                <a:moveTo>
                  <a:pt x="2667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90270">
                <a:moveTo>
                  <a:pt x="26670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890270">
                <a:moveTo>
                  <a:pt x="0" y="3429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344170"/>
                </a:lnTo>
                <a:lnTo>
                  <a:pt x="0" y="342900"/>
                </a:lnTo>
                <a:close/>
              </a:path>
              <a:path w="26670" h="890270">
                <a:moveTo>
                  <a:pt x="26670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17500"/>
                </a:lnTo>
                <a:close/>
              </a:path>
              <a:path w="26670" h="890270">
                <a:moveTo>
                  <a:pt x="26670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6670" y="317500"/>
                </a:lnTo>
                <a:lnTo>
                  <a:pt x="26670" y="266700"/>
                </a:lnTo>
                <a:close/>
              </a:path>
              <a:path w="26670" h="89027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89027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890270">
                <a:moveTo>
                  <a:pt x="26670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39700"/>
                </a:lnTo>
                <a:close/>
              </a:path>
              <a:path w="26670" h="890270">
                <a:moveTo>
                  <a:pt x="2667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890270">
                <a:moveTo>
                  <a:pt x="26670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88900"/>
                </a:lnTo>
                <a:close/>
              </a:path>
              <a:path w="26670" h="890270">
                <a:moveTo>
                  <a:pt x="26670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38100"/>
                </a:lnTo>
                <a:close/>
              </a:path>
              <a:path w="26670" h="890270">
                <a:moveTo>
                  <a:pt x="15240" y="0"/>
                </a:moveTo>
                <a:lnTo>
                  <a:pt x="0" y="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6670" h="89027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90270">
                <a:moveTo>
                  <a:pt x="26670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2000"/>
                </a:lnTo>
                <a:close/>
              </a:path>
              <a:path w="26670" h="89027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890270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90270">
                <a:moveTo>
                  <a:pt x="26670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06450"/>
                </a:lnTo>
                <a:close/>
              </a:path>
              <a:path w="26670" h="890270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890270">
                <a:moveTo>
                  <a:pt x="2667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1270" y="849630"/>
                </a:lnTo>
                <a:lnTo>
                  <a:pt x="127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90270">
                <a:moveTo>
                  <a:pt x="26670" y="850900"/>
                </a:moveTo>
                <a:lnTo>
                  <a:pt x="1270" y="850900"/>
                </a:lnTo>
                <a:lnTo>
                  <a:pt x="1270" y="852170"/>
                </a:lnTo>
                <a:lnTo>
                  <a:pt x="2540" y="852170"/>
                </a:lnTo>
                <a:lnTo>
                  <a:pt x="2540" y="853440"/>
                </a:lnTo>
                <a:lnTo>
                  <a:pt x="3810" y="853440"/>
                </a:lnTo>
                <a:lnTo>
                  <a:pt x="3810" y="855980"/>
                </a:lnTo>
                <a:lnTo>
                  <a:pt x="5080" y="855980"/>
                </a:lnTo>
                <a:lnTo>
                  <a:pt x="508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90270">
                <a:moveTo>
                  <a:pt x="26670" y="857250"/>
                </a:moveTo>
                <a:lnTo>
                  <a:pt x="6350" y="857250"/>
                </a:lnTo>
                <a:lnTo>
                  <a:pt x="6350" y="859790"/>
                </a:lnTo>
                <a:lnTo>
                  <a:pt x="7620" y="859790"/>
                </a:lnTo>
                <a:lnTo>
                  <a:pt x="7620" y="862330"/>
                </a:lnTo>
                <a:lnTo>
                  <a:pt x="8890" y="862330"/>
                </a:lnTo>
                <a:lnTo>
                  <a:pt x="889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90270">
                <a:moveTo>
                  <a:pt x="26670" y="863600"/>
                </a:moveTo>
                <a:lnTo>
                  <a:pt x="10160" y="863600"/>
                </a:lnTo>
                <a:lnTo>
                  <a:pt x="10160" y="866140"/>
                </a:lnTo>
                <a:lnTo>
                  <a:pt x="11430" y="866140"/>
                </a:lnTo>
                <a:lnTo>
                  <a:pt x="11430" y="867410"/>
                </a:lnTo>
                <a:lnTo>
                  <a:pt x="12700" y="867410"/>
                </a:lnTo>
                <a:lnTo>
                  <a:pt x="1270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90270">
                <a:moveTo>
                  <a:pt x="26670" y="869950"/>
                </a:moveTo>
                <a:lnTo>
                  <a:pt x="13970" y="869950"/>
                </a:lnTo>
                <a:lnTo>
                  <a:pt x="13970" y="872490"/>
                </a:lnTo>
                <a:lnTo>
                  <a:pt x="15240" y="872490"/>
                </a:lnTo>
                <a:lnTo>
                  <a:pt x="15240" y="873760"/>
                </a:lnTo>
                <a:lnTo>
                  <a:pt x="16510" y="873760"/>
                </a:lnTo>
                <a:lnTo>
                  <a:pt x="1651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90270">
                <a:moveTo>
                  <a:pt x="26670" y="876300"/>
                </a:moveTo>
                <a:lnTo>
                  <a:pt x="17780" y="876300"/>
                </a:lnTo>
                <a:lnTo>
                  <a:pt x="17780" y="877570"/>
                </a:lnTo>
                <a:lnTo>
                  <a:pt x="19050" y="877570"/>
                </a:lnTo>
                <a:lnTo>
                  <a:pt x="19050" y="880110"/>
                </a:lnTo>
                <a:lnTo>
                  <a:pt x="20320" y="880110"/>
                </a:lnTo>
                <a:lnTo>
                  <a:pt x="20320" y="882650"/>
                </a:lnTo>
                <a:lnTo>
                  <a:pt x="26670" y="882650"/>
                </a:lnTo>
                <a:lnTo>
                  <a:pt x="26670" y="876300"/>
                </a:lnTo>
                <a:close/>
              </a:path>
              <a:path w="26670" h="890270">
                <a:moveTo>
                  <a:pt x="26670" y="882650"/>
                </a:moveTo>
                <a:lnTo>
                  <a:pt x="21590" y="882650"/>
                </a:lnTo>
                <a:lnTo>
                  <a:pt x="21590" y="883920"/>
                </a:lnTo>
                <a:lnTo>
                  <a:pt x="22860" y="883920"/>
                </a:lnTo>
                <a:lnTo>
                  <a:pt x="22860" y="886460"/>
                </a:lnTo>
                <a:lnTo>
                  <a:pt x="24130" y="886460"/>
                </a:lnTo>
                <a:lnTo>
                  <a:pt x="24130" y="887730"/>
                </a:lnTo>
                <a:lnTo>
                  <a:pt x="25400" y="887730"/>
                </a:lnTo>
                <a:lnTo>
                  <a:pt x="25400" y="890270"/>
                </a:lnTo>
                <a:lnTo>
                  <a:pt x="26670" y="890270"/>
                </a:lnTo>
                <a:lnTo>
                  <a:pt x="26670" y="882650"/>
                </a:lnTo>
                <a:close/>
              </a:path>
            </a:pathLst>
          </a:custGeom>
          <a:solidFill>
            <a:srgbClr val="2447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491730" y="2872739"/>
            <a:ext cx="27940" cy="922019"/>
          </a:xfrm>
          <a:custGeom>
            <a:avLst/>
            <a:gdLst/>
            <a:ahLst/>
            <a:cxnLst/>
            <a:rect l="l" t="t" r="r" b="b"/>
            <a:pathLst>
              <a:path w="27940" h="922020">
                <a:moveTo>
                  <a:pt x="27940" y="723900"/>
                </a:moveTo>
                <a:lnTo>
                  <a:pt x="0" y="72517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3900"/>
                </a:lnTo>
                <a:close/>
              </a:path>
              <a:path w="27940" h="922020">
                <a:moveTo>
                  <a:pt x="0" y="685800"/>
                </a:moveTo>
                <a:lnTo>
                  <a:pt x="0" y="723900"/>
                </a:lnTo>
                <a:lnTo>
                  <a:pt x="27940" y="723900"/>
                </a:lnTo>
                <a:lnTo>
                  <a:pt x="27940" y="687070"/>
                </a:lnTo>
                <a:lnTo>
                  <a:pt x="0" y="685800"/>
                </a:lnTo>
                <a:close/>
              </a:path>
              <a:path w="27940" h="922020">
                <a:moveTo>
                  <a:pt x="27940" y="635000"/>
                </a:moveTo>
                <a:lnTo>
                  <a:pt x="0" y="636270"/>
                </a:lnTo>
                <a:lnTo>
                  <a:pt x="0" y="685800"/>
                </a:lnTo>
                <a:lnTo>
                  <a:pt x="27940" y="687070"/>
                </a:lnTo>
                <a:lnTo>
                  <a:pt x="27940" y="635000"/>
                </a:lnTo>
                <a:close/>
              </a:path>
              <a:path w="27940" h="922020">
                <a:moveTo>
                  <a:pt x="27940" y="596900"/>
                </a:moveTo>
                <a:lnTo>
                  <a:pt x="0" y="598170"/>
                </a:lnTo>
                <a:lnTo>
                  <a:pt x="0" y="63627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922020">
                <a:moveTo>
                  <a:pt x="27940" y="558800"/>
                </a:moveTo>
                <a:lnTo>
                  <a:pt x="0" y="5600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58800"/>
                </a:lnTo>
                <a:close/>
              </a:path>
              <a:path w="27940" h="922020">
                <a:moveTo>
                  <a:pt x="0" y="533400"/>
                </a:moveTo>
                <a:lnTo>
                  <a:pt x="0" y="558800"/>
                </a:lnTo>
                <a:lnTo>
                  <a:pt x="27940" y="5588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922020">
                <a:moveTo>
                  <a:pt x="27940" y="520700"/>
                </a:moveTo>
                <a:lnTo>
                  <a:pt x="0" y="5219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922020">
                <a:moveTo>
                  <a:pt x="13970" y="508635"/>
                </a:moveTo>
                <a:lnTo>
                  <a:pt x="0" y="5092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13970" y="508635"/>
                </a:lnTo>
                <a:close/>
              </a:path>
              <a:path w="27940" h="922020">
                <a:moveTo>
                  <a:pt x="0" y="482600"/>
                </a:moveTo>
                <a:lnTo>
                  <a:pt x="0" y="508000"/>
                </a:lnTo>
                <a:lnTo>
                  <a:pt x="13970" y="508635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922020">
                <a:moveTo>
                  <a:pt x="0" y="4699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922020">
                <a:moveTo>
                  <a:pt x="0" y="444500"/>
                </a:moveTo>
                <a:lnTo>
                  <a:pt x="0" y="469900"/>
                </a:lnTo>
                <a:lnTo>
                  <a:pt x="27940" y="469900"/>
                </a:lnTo>
                <a:lnTo>
                  <a:pt x="27940" y="445770"/>
                </a:lnTo>
                <a:lnTo>
                  <a:pt x="0" y="444500"/>
                </a:lnTo>
                <a:close/>
              </a:path>
              <a:path w="27940" h="922020">
                <a:moveTo>
                  <a:pt x="2794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1800"/>
                </a:lnTo>
                <a:close/>
              </a:path>
              <a:path w="27940" h="922020">
                <a:moveTo>
                  <a:pt x="27940" y="419100"/>
                </a:moveTo>
                <a:lnTo>
                  <a:pt x="0" y="420370"/>
                </a:lnTo>
                <a:lnTo>
                  <a:pt x="0" y="43307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922020">
                <a:moveTo>
                  <a:pt x="0" y="3302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331470"/>
                </a:lnTo>
                <a:lnTo>
                  <a:pt x="0" y="330200"/>
                </a:lnTo>
                <a:close/>
              </a:path>
              <a:path w="27940" h="922020">
                <a:moveTo>
                  <a:pt x="27940" y="304800"/>
                </a:moveTo>
                <a:lnTo>
                  <a:pt x="0" y="306070"/>
                </a:lnTo>
                <a:lnTo>
                  <a:pt x="0" y="330200"/>
                </a:lnTo>
                <a:lnTo>
                  <a:pt x="27940" y="330200"/>
                </a:lnTo>
                <a:lnTo>
                  <a:pt x="27940" y="304800"/>
                </a:lnTo>
                <a:close/>
              </a:path>
              <a:path w="27940" h="922020">
                <a:moveTo>
                  <a:pt x="27940" y="254000"/>
                </a:moveTo>
                <a:lnTo>
                  <a:pt x="0" y="255270"/>
                </a:lnTo>
                <a:lnTo>
                  <a:pt x="0" y="306070"/>
                </a:lnTo>
                <a:lnTo>
                  <a:pt x="27940" y="304800"/>
                </a:lnTo>
                <a:lnTo>
                  <a:pt x="27940" y="254000"/>
                </a:lnTo>
                <a:close/>
              </a:path>
              <a:path w="27940" h="922020">
                <a:moveTo>
                  <a:pt x="27940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15900"/>
                </a:lnTo>
                <a:close/>
              </a:path>
              <a:path w="27940" h="922020">
                <a:moveTo>
                  <a:pt x="27940" y="203200"/>
                </a:moveTo>
                <a:lnTo>
                  <a:pt x="0" y="2044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922020">
                <a:moveTo>
                  <a:pt x="27940" y="127000"/>
                </a:moveTo>
                <a:lnTo>
                  <a:pt x="0" y="12827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27000"/>
                </a:lnTo>
                <a:close/>
              </a:path>
              <a:path w="27940" h="922020">
                <a:moveTo>
                  <a:pt x="2794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922020">
                <a:moveTo>
                  <a:pt x="27940" y="76200"/>
                </a:moveTo>
                <a:lnTo>
                  <a:pt x="0" y="774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76200"/>
                </a:lnTo>
                <a:close/>
              </a:path>
              <a:path w="27940" h="922020">
                <a:moveTo>
                  <a:pt x="27940" y="25400"/>
                </a:moveTo>
                <a:lnTo>
                  <a:pt x="0" y="26670"/>
                </a:lnTo>
                <a:lnTo>
                  <a:pt x="0" y="76200"/>
                </a:lnTo>
                <a:lnTo>
                  <a:pt x="27940" y="76200"/>
                </a:lnTo>
                <a:lnTo>
                  <a:pt x="27940" y="25400"/>
                </a:lnTo>
                <a:close/>
              </a:path>
              <a:path w="27940" h="922020">
                <a:moveTo>
                  <a:pt x="10159" y="0"/>
                </a:moveTo>
                <a:lnTo>
                  <a:pt x="0" y="0"/>
                </a:lnTo>
                <a:lnTo>
                  <a:pt x="0" y="25400"/>
                </a:lnTo>
                <a:lnTo>
                  <a:pt x="27940" y="25400"/>
                </a:lnTo>
                <a:lnTo>
                  <a:pt x="2794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7940" h="922020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922020">
                <a:moveTo>
                  <a:pt x="27940" y="749300"/>
                </a:moveTo>
                <a:lnTo>
                  <a:pt x="0" y="7493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49300"/>
                </a:lnTo>
                <a:close/>
              </a:path>
              <a:path w="27940" h="922020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922020">
                <a:moveTo>
                  <a:pt x="2794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40" y="793750"/>
                </a:lnTo>
                <a:lnTo>
                  <a:pt x="27940" y="781050"/>
                </a:lnTo>
                <a:close/>
              </a:path>
              <a:path w="27940" h="922020">
                <a:moveTo>
                  <a:pt x="27940" y="793750"/>
                </a:moveTo>
                <a:lnTo>
                  <a:pt x="0" y="79375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3750"/>
                </a:lnTo>
                <a:close/>
              </a:path>
              <a:path w="27940" h="922020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922020">
                <a:moveTo>
                  <a:pt x="27940" y="831850"/>
                </a:moveTo>
                <a:lnTo>
                  <a:pt x="0" y="8318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31850"/>
                </a:lnTo>
                <a:close/>
              </a:path>
              <a:path w="27940" h="922020">
                <a:moveTo>
                  <a:pt x="27940" y="844550"/>
                </a:moveTo>
                <a:lnTo>
                  <a:pt x="0" y="84455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4550"/>
                </a:lnTo>
                <a:close/>
              </a:path>
              <a:path w="27940" h="922020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922020">
                <a:moveTo>
                  <a:pt x="27940" y="863600"/>
                </a:moveTo>
                <a:lnTo>
                  <a:pt x="0" y="863600"/>
                </a:lnTo>
                <a:lnTo>
                  <a:pt x="0" y="878840"/>
                </a:lnTo>
                <a:lnTo>
                  <a:pt x="1270" y="878840"/>
                </a:lnTo>
                <a:lnTo>
                  <a:pt x="1270" y="881380"/>
                </a:lnTo>
                <a:lnTo>
                  <a:pt x="2540" y="881380"/>
                </a:lnTo>
                <a:lnTo>
                  <a:pt x="2540" y="883920"/>
                </a:lnTo>
                <a:lnTo>
                  <a:pt x="3810" y="883920"/>
                </a:lnTo>
                <a:lnTo>
                  <a:pt x="3810" y="885190"/>
                </a:lnTo>
                <a:lnTo>
                  <a:pt x="5079" y="885190"/>
                </a:lnTo>
                <a:lnTo>
                  <a:pt x="5079" y="887730"/>
                </a:lnTo>
                <a:lnTo>
                  <a:pt x="6350" y="887730"/>
                </a:lnTo>
                <a:lnTo>
                  <a:pt x="6350" y="889000"/>
                </a:lnTo>
                <a:lnTo>
                  <a:pt x="27940" y="889000"/>
                </a:lnTo>
                <a:lnTo>
                  <a:pt x="27940" y="863600"/>
                </a:lnTo>
                <a:close/>
              </a:path>
              <a:path w="27940" h="922020">
                <a:moveTo>
                  <a:pt x="27940" y="889000"/>
                </a:moveTo>
                <a:lnTo>
                  <a:pt x="7620" y="889000"/>
                </a:lnTo>
                <a:lnTo>
                  <a:pt x="7620" y="891540"/>
                </a:lnTo>
                <a:lnTo>
                  <a:pt x="8890" y="891540"/>
                </a:lnTo>
                <a:lnTo>
                  <a:pt x="8890" y="894080"/>
                </a:lnTo>
                <a:lnTo>
                  <a:pt x="10160" y="894080"/>
                </a:lnTo>
                <a:lnTo>
                  <a:pt x="10160" y="895350"/>
                </a:lnTo>
                <a:lnTo>
                  <a:pt x="27940" y="895350"/>
                </a:lnTo>
                <a:lnTo>
                  <a:pt x="27940" y="889000"/>
                </a:lnTo>
                <a:close/>
              </a:path>
              <a:path w="27940" h="922020">
                <a:moveTo>
                  <a:pt x="27940" y="895350"/>
                </a:moveTo>
                <a:lnTo>
                  <a:pt x="11429" y="895350"/>
                </a:lnTo>
                <a:lnTo>
                  <a:pt x="11429" y="897890"/>
                </a:lnTo>
                <a:lnTo>
                  <a:pt x="12700" y="897890"/>
                </a:lnTo>
                <a:lnTo>
                  <a:pt x="12700" y="899160"/>
                </a:lnTo>
                <a:lnTo>
                  <a:pt x="13970" y="899160"/>
                </a:lnTo>
                <a:lnTo>
                  <a:pt x="13970" y="901700"/>
                </a:lnTo>
                <a:lnTo>
                  <a:pt x="27940" y="901700"/>
                </a:lnTo>
                <a:lnTo>
                  <a:pt x="27940" y="895350"/>
                </a:lnTo>
                <a:close/>
              </a:path>
              <a:path w="27940" h="922020">
                <a:moveTo>
                  <a:pt x="27940" y="901700"/>
                </a:moveTo>
                <a:lnTo>
                  <a:pt x="15240" y="901700"/>
                </a:lnTo>
                <a:lnTo>
                  <a:pt x="15240" y="904240"/>
                </a:lnTo>
                <a:lnTo>
                  <a:pt x="16510" y="904240"/>
                </a:lnTo>
                <a:lnTo>
                  <a:pt x="16510" y="905510"/>
                </a:lnTo>
                <a:lnTo>
                  <a:pt x="17779" y="905510"/>
                </a:lnTo>
                <a:lnTo>
                  <a:pt x="17779" y="908050"/>
                </a:lnTo>
                <a:lnTo>
                  <a:pt x="19050" y="908050"/>
                </a:lnTo>
                <a:lnTo>
                  <a:pt x="19050" y="909320"/>
                </a:lnTo>
                <a:lnTo>
                  <a:pt x="20320" y="909320"/>
                </a:lnTo>
                <a:lnTo>
                  <a:pt x="20320" y="911860"/>
                </a:lnTo>
                <a:lnTo>
                  <a:pt x="21590" y="911860"/>
                </a:lnTo>
                <a:lnTo>
                  <a:pt x="21590" y="913130"/>
                </a:lnTo>
                <a:lnTo>
                  <a:pt x="22860" y="913130"/>
                </a:lnTo>
                <a:lnTo>
                  <a:pt x="22860" y="915670"/>
                </a:lnTo>
                <a:lnTo>
                  <a:pt x="24129" y="915670"/>
                </a:lnTo>
                <a:lnTo>
                  <a:pt x="24129" y="918210"/>
                </a:lnTo>
                <a:lnTo>
                  <a:pt x="25400" y="918210"/>
                </a:lnTo>
                <a:lnTo>
                  <a:pt x="25400" y="919480"/>
                </a:lnTo>
                <a:lnTo>
                  <a:pt x="26670" y="919480"/>
                </a:lnTo>
                <a:lnTo>
                  <a:pt x="26670" y="920750"/>
                </a:lnTo>
                <a:lnTo>
                  <a:pt x="27940" y="920750"/>
                </a:lnTo>
                <a:lnTo>
                  <a:pt x="27940" y="901700"/>
                </a:lnTo>
                <a:close/>
              </a:path>
              <a:path w="27940" h="922020">
                <a:moveTo>
                  <a:pt x="27940" y="920750"/>
                </a:moveTo>
                <a:lnTo>
                  <a:pt x="26670" y="920750"/>
                </a:lnTo>
                <a:lnTo>
                  <a:pt x="26670" y="922020"/>
                </a:lnTo>
                <a:lnTo>
                  <a:pt x="27940" y="922020"/>
                </a:lnTo>
                <a:lnTo>
                  <a:pt x="27940" y="92075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519669" y="2885439"/>
            <a:ext cx="26670" cy="951230"/>
          </a:xfrm>
          <a:custGeom>
            <a:avLst/>
            <a:gdLst/>
            <a:ahLst/>
            <a:cxnLst/>
            <a:rect l="l" t="t" r="r" b="b"/>
            <a:pathLst>
              <a:path w="26670" h="951229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1229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51229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51229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51229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51229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51229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51229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51229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51229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1229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51229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51229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1229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51229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51229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51229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51229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51229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51229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51229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51229">
                <a:moveTo>
                  <a:pt x="22860" y="12700"/>
                </a:moveTo>
                <a:lnTo>
                  <a:pt x="253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close/>
              </a:path>
              <a:path w="26670" h="951229">
                <a:moveTo>
                  <a:pt x="2539" y="0"/>
                </a:moveTo>
                <a:lnTo>
                  <a:pt x="0" y="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  <a:path w="26670" h="951229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51229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5122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122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51229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51229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51229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51229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5122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51229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51229">
                <a:moveTo>
                  <a:pt x="26670" y="876300"/>
                </a:moveTo>
                <a:lnTo>
                  <a:pt x="0" y="876300"/>
                </a:lnTo>
                <a:lnTo>
                  <a:pt x="0" y="910590"/>
                </a:lnTo>
                <a:lnTo>
                  <a:pt x="1270" y="910590"/>
                </a:lnTo>
                <a:lnTo>
                  <a:pt x="1270" y="913130"/>
                </a:lnTo>
                <a:lnTo>
                  <a:pt x="2539" y="913130"/>
                </a:lnTo>
                <a:lnTo>
                  <a:pt x="2539" y="915670"/>
                </a:lnTo>
                <a:lnTo>
                  <a:pt x="3809" y="915670"/>
                </a:lnTo>
                <a:lnTo>
                  <a:pt x="3809" y="916940"/>
                </a:lnTo>
                <a:lnTo>
                  <a:pt x="5079" y="916940"/>
                </a:lnTo>
                <a:lnTo>
                  <a:pt x="5079" y="919480"/>
                </a:lnTo>
                <a:lnTo>
                  <a:pt x="6350" y="919480"/>
                </a:lnTo>
                <a:lnTo>
                  <a:pt x="6350" y="920750"/>
                </a:lnTo>
                <a:lnTo>
                  <a:pt x="26670" y="920750"/>
                </a:lnTo>
                <a:lnTo>
                  <a:pt x="26670" y="876300"/>
                </a:lnTo>
                <a:close/>
              </a:path>
              <a:path w="26670" h="951229">
                <a:moveTo>
                  <a:pt x="26670" y="920750"/>
                </a:moveTo>
                <a:lnTo>
                  <a:pt x="7620" y="920750"/>
                </a:lnTo>
                <a:lnTo>
                  <a:pt x="7620" y="923290"/>
                </a:lnTo>
                <a:lnTo>
                  <a:pt x="8889" y="923290"/>
                </a:lnTo>
                <a:lnTo>
                  <a:pt x="8889" y="925830"/>
                </a:lnTo>
                <a:lnTo>
                  <a:pt x="10159" y="925830"/>
                </a:lnTo>
                <a:lnTo>
                  <a:pt x="10159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  <a:path w="26670" h="951229">
                <a:moveTo>
                  <a:pt x="26670" y="927100"/>
                </a:moveTo>
                <a:lnTo>
                  <a:pt x="11429" y="927100"/>
                </a:lnTo>
                <a:lnTo>
                  <a:pt x="11429" y="929640"/>
                </a:lnTo>
                <a:lnTo>
                  <a:pt x="12700" y="929640"/>
                </a:lnTo>
                <a:lnTo>
                  <a:pt x="12700" y="930910"/>
                </a:lnTo>
                <a:lnTo>
                  <a:pt x="13970" y="930910"/>
                </a:lnTo>
                <a:lnTo>
                  <a:pt x="13970" y="933450"/>
                </a:lnTo>
                <a:lnTo>
                  <a:pt x="15239" y="933450"/>
                </a:lnTo>
                <a:lnTo>
                  <a:pt x="15239" y="935990"/>
                </a:lnTo>
                <a:lnTo>
                  <a:pt x="16509" y="935990"/>
                </a:lnTo>
                <a:lnTo>
                  <a:pt x="16509" y="937260"/>
                </a:lnTo>
                <a:lnTo>
                  <a:pt x="17779" y="937260"/>
                </a:lnTo>
                <a:lnTo>
                  <a:pt x="17779" y="939800"/>
                </a:lnTo>
                <a:lnTo>
                  <a:pt x="19050" y="939800"/>
                </a:lnTo>
                <a:lnTo>
                  <a:pt x="19050" y="941070"/>
                </a:lnTo>
                <a:lnTo>
                  <a:pt x="20320" y="941070"/>
                </a:lnTo>
                <a:lnTo>
                  <a:pt x="20320" y="943610"/>
                </a:lnTo>
                <a:lnTo>
                  <a:pt x="21589" y="943610"/>
                </a:lnTo>
                <a:lnTo>
                  <a:pt x="21589" y="944880"/>
                </a:lnTo>
                <a:lnTo>
                  <a:pt x="22859" y="944880"/>
                </a:lnTo>
                <a:lnTo>
                  <a:pt x="22859" y="946150"/>
                </a:lnTo>
                <a:lnTo>
                  <a:pt x="26670" y="946150"/>
                </a:lnTo>
                <a:lnTo>
                  <a:pt x="26670" y="927100"/>
                </a:lnTo>
                <a:close/>
              </a:path>
              <a:path w="26670" h="951229">
                <a:moveTo>
                  <a:pt x="26670" y="946150"/>
                </a:moveTo>
                <a:lnTo>
                  <a:pt x="22859" y="946150"/>
                </a:lnTo>
                <a:lnTo>
                  <a:pt x="22859" y="947420"/>
                </a:lnTo>
                <a:lnTo>
                  <a:pt x="24129" y="947420"/>
                </a:lnTo>
                <a:lnTo>
                  <a:pt x="24129" y="949960"/>
                </a:lnTo>
                <a:lnTo>
                  <a:pt x="25400" y="949960"/>
                </a:lnTo>
                <a:lnTo>
                  <a:pt x="2540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</a:pathLst>
          </a:custGeom>
          <a:solidFill>
            <a:srgbClr val="2346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546340" y="2910839"/>
            <a:ext cx="27940" cy="970280"/>
          </a:xfrm>
          <a:custGeom>
            <a:avLst/>
            <a:gdLst/>
            <a:ahLst/>
            <a:cxnLst/>
            <a:rect l="l" t="t" r="r" b="b"/>
            <a:pathLst>
              <a:path w="27940" h="97027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7027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7027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7027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7027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7027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7027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70279">
                <a:moveTo>
                  <a:pt x="13969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69" y="470535"/>
                </a:lnTo>
                <a:close/>
              </a:path>
              <a:path w="27940" h="970279">
                <a:moveTo>
                  <a:pt x="0" y="444500"/>
                </a:moveTo>
                <a:lnTo>
                  <a:pt x="0" y="469900"/>
                </a:lnTo>
                <a:lnTo>
                  <a:pt x="13969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7027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7027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7027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7027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7027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7027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7027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7027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7027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7027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7027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7027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70279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970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7027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7027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7027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7027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7027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7027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7027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7027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7027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7027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70279">
                <a:moveTo>
                  <a:pt x="27939" y="920750"/>
                </a:moveTo>
                <a:lnTo>
                  <a:pt x="0" y="920750"/>
                </a:lnTo>
                <a:lnTo>
                  <a:pt x="0" y="928370"/>
                </a:lnTo>
                <a:lnTo>
                  <a:pt x="1269" y="928370"/>
                </a:lnTo>
                <a:lnTo>
                  <a:pt x="1269" y="929640"/>
                </a:lnTo>
                <a:lnTo>
                  <a:pt x="2539" y="929640"/>
                </a:lnTo>
                <a:lnTo>
                  <a:pt x="2539" y="932180"/>
                </a:lnTo>
                <a:lnTo>
                  <a:pt x="3809" y="932180"/>
                </a:lnTo>
                <a:lnTo>
                  <a:pt x="3809" y="934720"/>
                </a:lnTo>
                <a:lnTo>
                  <a:pt x="5079" y="934720"/>
                </a:lnTo>
                <a:lnTo>
                  <a:pt x="5079" y="935990"/>
                </a:lnTo>
                <a:lnTo>
                  <a:pt x="6350" y="935990"/>
                </a:lnTo>
                <a:lnTo>
                  <a:pt x="6350" y="938530"/>
                </a:lnTo>
                <a:lnTo>
                  <a:pt x="7619" y="938530"/>
                </a:lnTo>
                <a:lnTo>
                  <a:pt x="7619" y="939800"/>
                </a:lnTo>
                <a:lnTo>
                  <a:pt x="8889" y="939800"/>
                </a:lnTo>
                <a:lnTo>
                  <a:pt x="8889" y="942340"/>
                </a:lnTo>
                <a:lnTo>
                  <a:pt x="10159" y="942340"/>
                </a:lnTo>
                <a:lnTo>
                  <a:pt x="10159" y="944880"/>
                </a:lnTo>
                <a:lnTo>
                  <a:pt x="11429" y="944880"/>
                </a:lnTo>
                <a:lnTo>
                  <a:pt x="11429" y="946150"/>
                </a:lnTo>
                <a:lnTo>
                  <a:pt x="12700" y="946150"/>
                </a:lnTo>
                <a:lnTo>
                  <a:pt x="12700" y="948690"/>
                </a:lnTo>
                <a:lnTo>
                  <a:pt x="13969" y="948690"/>
                </a:lnTo>
                <a:lnTo>
                  <a:pt x="13969" y="949960"/>
                </a:lnTo>
                <a:lnTo>
                  <a:pt x="15239" y="949960"/>
                </a:lnTo>
                <a:lnTo>
                  <a:pt x="15239" y="952500"/>
                </a:lnTo>
                <a:lnTo>
                  <a:pt x="16509" y="952500"/>
                </a:lnTo>
                <a:lnTo>
                  <a:pt x="16509" y="953770"/>
                </a:lnTo>
                <a:lnTo>
                  <a:pt x="17779" y="953770"/>
                </a:lnTo>
                <a:lnTo>
                  <a:pt x="17779" y="956310"/>
                </a:lnTo>
                <a:lnTo>
                  <a:pt x="19050" y="956310"/>
                </a:lnTo>
                <a:lnTo>
                  <a:pt x="1905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70279">
                <a:moveTo>
                  <a:pt x="27939" y="958850"/>
                </a:moveTo>
                <a:lnTo>
                  <a:pt x="20319" y="958850"/>
                </a:lnTo>
                <a:lnTo>
                  <a:pt x="20319" y="960120"/>
                </a:lnTo>
                <a:lnTo>
                  <a:pt x="21589" y="960120"/>
                </a:lnTo>
                <a:lnTo>
                  <a:pt x="21589" y="962660"/>
                </a:lnTo>
                <a:lnTo>
                  <a:pt x="22859" y="962660"/>
                </a:lnTo>
                <a:lnTo>
                  <a:pt x="2285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70279">
                <a:moveTo>
                  <a:pt x="27939" y="963930"/>
                </a:moveTo>
                <a:lnTo>
                  <a:pt x="24129" y="963930"/>
                </a:lnTo>
                <a:lnTo>
                  <a:pt x="24129" y="966470"/>
                </a:lnTo>
                <a:lnTo>
                  <a:pt x="25400" y="966470"/>
                </a:lnTo>
                <a:lnTo>
                  <a:pt x="25400" y="969010"/>
                </a:lnTo>
                <a:lnTo>
                  <a:pt x="26669" y="969010"/>
                </a:lnTo>
                <a:lnTo>
                  <a:pt x="2666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574280" y="2923539"/>
            <a:ext cx="26670" cy="1000760"/>
          </a:xfrm>
          <a:custGeom>
            <a:avLst/>
            <a:gdLst/>
            <a:ahLst/>
            <a:cxnLst/>
            <a:rect l="l" t="t" r="r" b="b"/>
            <a:pathLst>
              <a:path w="26670" h="1000760">
                <a:moveTo>
                  <a:pt x="26670" y="673100"/>
                </a:moveTo>
                <a:lnTo>
                  <a:pt x="0" y="67437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0760">
                <a:moveTo>
                  <a:pt x="0" y="6350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1000760">
                <a:moveTo>
                  <a:pt x="26670" y="584200"/>
                </a:moveTo>
                <a:lnTo>
                  <a:pt x="0" y="585470"/>
                </a:lnTo>
                <a:lnTo>
                  <a:pt x="0" y="635000"/>
                </a:lnTo>
                <a:lnTo>
                  <a:pt x="26670" y="636270"/>
                </a:lnTo>
                <a:lnTo>
                  <a:pt x="26670" y="584200"/>
                </a:lnTo>
                <a:close/>
              </a:path>
              <a:path w="26670" h="1000760">
                <a:moveTo>
                  <a:pt x="26670" y="546100"/>
                </a:moveTo>
                <a:lnTo>
                  <a:pt x="0" y="5473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1000760">
                <a:moveTo>
                  <a:pt x="26670" y="508000"/>
                </a:moveTo>
                <a:lnTo>
                  <a:pt x="0" y="5092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00760">
                <a:moveTo>
                  <a:pt x="0" y="4826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1000760">
                <a:moveTo>
                  <a:pt x="2667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000760">
                <a:moveTo>
                  <a:pt x="13335" y="457835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13335" y="457835"/>
                </a:lnTo>
                <a:close/>
              </a:path>
              <a:path w="26670" h="1000760">
                <a:moveTo>
                  <a:pt x="0" y="431800"/>
                </a:moveTo>
                <a:lnTo>
                  <a:pt x="0" y="457200"/>
                </a:lnTo>
                <a:lnTo>
                  <a:pt x="13335" y="457835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1000760">
                <a:moveTo>
                  <a:pt x="0" y="4191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0760">
                <a:moveTo>
                  <a:pt x="0" y="3937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00760">
                <a:moveTo>
                  <a:pt x="26670" y="381000"/>
                </a:moveTo>
                <a:lnTo>
                  <a:pt x="0" y="3822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000760">
                <a:moveTo>
                  <a:pt x="26670" y="368300"/>
                </a:moveTo>
                <a:lnTo>
                  <a:pt x="0" y="369570"/>
                </a:lnTo>
                <a:lnTo>
                  <a:pt x="0" y="38227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0760">
                <a:moveTo>
                  <a:pt x="0" y="279400"/>
                </a:moveTo>
                <a:lnTo>
                  <a:pt x="0" y="368300"/>
                </a:lnTo>
                <a:lnTo>
                  <a:pt x="26670" y="368300"/>
                </a:lnTo>
                <a:lnTo>
                  <a:pt x="26670" y="280670"/>
                </a:lnTo>
                <a:lnTo>
                  <a:pt x="0" y="279400"/>
                </a:lnTo>
                <a:close/>
              </a:path>
              <a:path w="26670" h="1000760">
                <a:moveTo>
                  <a:pt x="26670" y="254000"/>
                </a:moveTo>
                <a:lnTo>
                  <a:pt x="0" y="2552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1000760">
                <a:moveTo>
                  <a:pt x="26670" y="203200"/>
                </a:moveTo>
                <a:lnTo>
                  <a:pt x="0" y="204470"/>
                </a:lnTo>
                <a:lnTo>
                  <a:pt x="0" y="255270"/>
                </a:lnTo>
                <a:lnTo>
                  <a:pt x="26670" y="254000"/>
                </a:lnTo>
                <a:lnTo>
                  <a:pt x="26670" y="203200"/>
                </a:lnTo>
                <a:close/>
              </a:path>
              <a:path w="26670" h="1000760">
                <a:moveTo>
                  <a:pt x="26670" y="165100"/>
                </a:moveTo>
                <a:lnTo>
                  <a:pt x="0" y="1663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65100"/>
                </a:lnTo>
                <a:close/>
              </a:path>
              <a:path w="26670" h="1000760">
                <a:moveTo>
                  <a:pt x="2667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1000760">
                <a:moveTo>
                  <a:pt x="26670" y="76200"/>
                </a:moveTo>
                <a:lnTo>
                  <a:pt x="0" y="774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76200"/>
                </a:lnTo>
                <a:close/>
              </a:path>
              <a:path w="26670" h="1000760">
                <a:moveTo>
                  <a:pt x="26670" y="63500"/>
                </a:moveTo>
                <a:lnTo>
                  <a:pt x="0" y="6477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1000760">
                <a:moveTo>
                  <a:pt x="26670" y="25400"/>
                </a:moveTo>
                <a:lnTo>
                  <a:pt x="0" y="266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close/>
              </a:path>
              <a:path w="26670" h="1000760">
                <a:moveTo>
                  <a:pt x="1016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000760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000760">
                <a:moveTo>
                  <a:pt x="26670" y="698500"/>
                </a:moveTo>
                <a:lnTo>
                  <a:pt x="0" y="6985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98500"/>
                </a:lnTo>
                <a:close/>
              </a:path>
              <a:path w="26670" h="1000760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0760">
                <a:moveTo>
                  <a:pt x="2667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0250"/>
                </a:lnTo>
                <a:close/>
              </a:path>
              <a:path w="26670" h="1000760">
                <a:moveTo>
                  <a:pt x="26670" y="742950"/>
                </a:moveTo>
                <a:lnTo>
                  <a:pt x="0" y="7429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2950"/>
                </a:lnTo>
                <a:close/>
              </a:path>
              <a:path w="26670" h="1000760">
                <a:moveTo>
                  <a:pt x="26670" y="774700"/>
                </a:moveTo>
                <a:lnTo>
                  <a:pt x="0" y="7747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4700"/>
                </a:lnTo>
                <a:close/>
              </a:path>
              <a:path w="26670" h="100076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1000760">
                <a:moveTo>
                  <a:pt x="26670" y="793750"/>
                </a:moveTo>
                <a:lnTo>
                  <a:pt x="0" y="79375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3750"/>
                </a:lnTo>
                <a:close/>
              </a:path>
              <a:path w="26670" h="100076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000760">
                <a:moveTo>
                  <a:pt x="26670" y="812800"/>
                </a:moveTo>
                <a:lnTo>
                  <a:pt x="0" y="8128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2800"/>
                </a:lnTo>
                <a:close/>
              </a:path>
              <a:path w="26670" h="1000760">
                <a:moveTo>
                  <a:pt x="26670" y="838200"/>
                </a:moveTo>
                <a:lnTo>
                  <a:pt x="0" y="8382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38200"/>
                </a:lnTo>
                <a:close/>
              </a:path>
              <a:path w="26670" h="1000760">
                <a:moveTo>
                  <a:pt x="26670" y="908050"/>
                </a:moveTo>
                <a:lnTo>
                  <a:pt x="0" y="90805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08050"/>
                </a:lnTo>
                <a:close/>
              </a:path>
              <a:path w="26670" h="1000760">
                <a:moveTo>
                  <a:pt x="26670" y="946150"/>
                </a:moveTo>
                <a:lnTo>
                  <a:pt x="0" y="9461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  <a:path w="26670" h="100076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000760">
                <a:moveTo>
                  <a:pt x="26670" y="957580"/>
                </a:moveTo>
                <a:lnTo>
                  <a:pt x="0" y="957580"/>
                </a:lnTo>
                <a:lnTo>
                  <a:pt x="0" y="960120"/>
                </a:lnTo>
                <a:lnTo>
                  <a:pt x="1270" y="960120"/>
                </a:lnTo>
                <a:lnTo>
                  <a:pt x="1270" y="961390"/>
                </a:lnTo>
                <a:lnTo>
                  <a:pt x="2540" y="961390"/>
                </a:lnTo>
                <a:lnTo>
                  <a:pt x="2540" y="963930"/>
                </a:lnTo>
                <a:lnTo>
                  <a:pt x="26670" y="963930"/>
                </a:lnTo>
                <a:lnTo>
                  <a:pt x="26670" y="957580"/>
                </a:lnTo>
                <a:close/>
              </a:path>
              <a:path w="26670" h="1000760">
                <a:moveTo>
                  <a:pt x="26670" y="963930"/>
                </a:moveTo>
                <a:lnTo>
                  <a:pt x="3810" y="963930"/>
                </a:lnTo>
                <a:lnTo>
                  <a:pt x="3810" y="966470"/>
                </a:lnTo>
                <a:lnTo>
                  <a:pt x="5079" y="966470"/>
                </a:lnTo>
                <a:lnTo>
                  <a:pt x="5079" y="967740"/>
                </a:lnTo>
                <a:lnTo>
                  <a:pt x="6350" y="967740"/>
                </a:lnTo>
                <a:lnTo>
                  <a:pt x="6350" y="970280"/>
                </a:lnTo>
                <a:lnTo>
                  <a:pt x="7620" y="970280"/>
                </a:lnTo>
                <a:lnTo>
                  <a:pt x="762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000760">
                <a:moveTo>
                  <a:pt x="26670" y="971550"/>
                </a:moveTo>
                <a:lnTo>
                  <a:pt x="8890" y="971550"/>
                </a:lnTo>
                <a:lnTo>
                  <a:pt x="8890" y="974090"/>
                </a:lnTo>
                <a:lnTo>
                  <a:pt x="10160" y="974090"/>
                </a:lnTo>
                <a:lnTo>
                  <a:pt x="10160" y="976630"/>
                </a:lnTo>
                <a:lnTo>
                  <a:pt x="11429" y="976630"/>
                </a:lnTo>
                <a:lnTo>
                  <a:pt x="11429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0760">
                <a:moveTo>
                  <a:pt x="26670" y="977900"/>
                </a:moveTo>
                <a:lnTo>
                  <a:pt x="12700" y="977900"/>
                </a:lnTo>
                <a:lnTo>
                  <a:pt x="12700" y="980440"/>
                </a:lnTo>
                <a:lnTo>
                  <a:pt x="13970" y="980440"/>
                </a:lnTo>
                <a:lnTo>
                  <a:pt x="13970" y="981710"/>
                </a:lnTo>
                <a:lnTo>
                  <a:pt x="15240" y="981710"/>
                </a:lnTo>
                <a:lnTo>
                  <a:pt x="15240" y="984250"/>
                </a:lnTo>
                <a:lnTo>
                  <a:pt x="26670" y="984250"/>
                </a:lnTo>
                <a:lnTo>
                  <a:pt x="26670" y="977900"/>
                </a:lnTo>
                <a:close/>
              </a:path>
              <a:path w="26670" h="1000760">
                <a:moveTo>
                  <a:pt x="26670" y="984250"/>
                </a:moveTo>
                <a:lnTo>
                  <a:pt x="16510" y="984250"/>
                </a:lnTo>
                <a:lnTo>
                  <a:pt x="16510" y="985520"/>
                </a:lnTo>
                <a:lnTo>
                  <a:pt x="17779" y="985520"/>
                </a:lnTo>
                <a:lnTo>
                  <a:pt x="17779" y="988060"/>
                </a:lnTo>
                <a:lnTo>
                  <a:pt x="19050" y="988060"/>
                </a:lnTo>
                <a:lnTo>
                  <a:pt x="19050" y="990600"/>
                </a:lnTo>
                <a:lnTo>
                  <a:pt x="26670" y="990600"/>
                </a:lnTo>
                <a:lnTo>
                  <a:pt x="26670" y="984250"/>
                </a:lnTo>
                <a:close/>
              </a:path>
              <a:path w="26670" h="1000760">
                <a:moveTo>
                  <a:pt x="26670" y="990600"/>
                </a:moveTo>
                <a:lnTo>
                  <a:pt x="20320" y="990600"/>
                </a:lnTo>
                <a:lnTo>
                  <a:pt x="20320" y="991870"/>
                </a:lnTo>
                <a:lnTo>
                  <a:pt x="21590" y="991870"/>
                </a:lnTo>
                <a:lnTo>
                  <a:pt x="21590" y="994410"/>
                </a:lnTo>
                <a:lnTo>
                  <a:pt x="22860" y="994410"/>
                </a:lnTo>
                <a:lnTo>
                  <a:pt x="2286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000760">
                <a:moveTo>
                  <a:pt x="26670" y="995680"/>
                </a:moveTo>
                <a:lnTo>
                  <a:pt x="24129" y="995680"/>
                </a:lnTo>
                <a:lnTo>
                  <a:pt x="24129" y="998220"/>
                </a:lnTo>
                <a:lnTo>
                  <a:pt x="25400" y="998220"/>
                </a:lnTo>
                <a:lnTo>
                  <a:pt x="25400" y="1000760"/>
                </a:lnTo>
                <a:lnTo>
                  <a:pt x="26670" y="100076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346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600950" y="2936239"/>
            <a:ext cx="27940" cy="1037590"/>
          </a:xfrm>
          <a:custGeom>
            <a:avLst/>
            <a:gdLst/>
            <a:ahLst/>
            <a:cxnLst/>
            <a:rect l="l" t="t" r="r" b="b"/>
            <a:pathLst>
              <a:path w="27940" h="1037589">
                <a:moveTo>
                  <a:pt x="2794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37589">
                <a:moveTo>
                  <a:pt x="0" y="6223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23570"/>
                </a:lnTo>
                <a:lnTo>
                  <a:pt x="0" y="622300"/>
                </a:lnTo>
                <a:close/>
              </a:path>
              <a:path w="27940" h="1037589">
                <a:moveTo>
                  <a:pt x="2794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7940" y="623570"/>
                </a:lnTo>
                <a:lnTo>
                  <a:pt x="27940" y="571500"/>
                </a:lnTo>
                <a:close/>
              </a:path>
              <a:path w="27940" h="1037589">
                <a:moveTo>
                  <a:pt x="2794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1037589">
                <a:moveTo>
                  <a:pt x="2794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495300"/>
                </a:lnTo>
                <a:close/>
              </a:path>
              <a:path w="27940" h="1037589">
                <a:moveTo>
                  <a:pt x="0" y="469900"/>
                </a:moveTo>
                <a:lnTo>
                  <a:pt x="0" y="495300"/>
                </a:lnTo>
                <a:lnTo>
                  <a:pt x="27940" y="4953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1037589">
                <a:moveTo>
                  <a:pt x="2794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037589">
                <a:moveTo>
                  <a:pt x="13970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5770"/>
                </a:lnTo>
                <a:lnTo>
                  <a:pt x="13970" y="445135"/>
                </a:lnTo>
                <a:close/>
              </a:path>
              <a:path w="27940" h="1037589">
                <a:moveTo>
                  <a:pt x="0" y="419100"/>
                </a:moveTo>
                <a:lnTo>
                  <a:pt x="0" y="444500"/>
                </a:lnTo>
                <a:lnTo>
                  <a:pt x="13970" y="445135"/>
                </a:lnTo>
                <a:lnTo>
                  <a:pt x="27940" y="444500"/>
                </a:lnTo>
                <a:lnTo>
                  <a:pt x="27940" y="420370"/>
                </a:lnTo>
                <a:lnTo>
                  <a:pt x="0" y="419100"/>
                </a:lnTo>
                <a:close/>
              </a:path>
              <a:path w="27940" h="1037589">
                <a:moveTo>
                  <a:pt x="0" y="4064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37589">
                <a:moveTo>
                  <a:pt x="0" y="3810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82270"/>
                </a:lnTo>
                <a:lnTo>
                  <a:pt x="0" y="381000"/>
                </a:lnTo>
                <a:close/>
              </a:path>
              <a:path w="27940" h="1037589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1037589">
                <a:moveTo>
                  <a:pt x="2794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37589">
                <a:moveTo>
                  <a:pt x="0" y="266700"/>
                </a:moveTo>
                <a:lnTo>
                  <a:pt x="0" y="355600"/>
                </a:lnTo>
                <a:lnTo>
                  <a:pt x="27940" y="355600"/>
                </a:lnTo>
                <a:lnTo>
                  <a:pt x="27940" y="267970"/>
                </a:lnTo>
                <a:lnTo>
                  <a:pt x="0" y="266700"/>
                </a:lnTo>
                <a:close/>
              </a:path>
              <a:path w="27940" h="1037589">
                <a:moveTo>
                  <a:pt x="2794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1037589">
                <a:moveTo>
                  <a:pt x="2794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1037589">
                <a:moveTo>
                  <a:pt x="2794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52400"/>
                </a:lnTo>
                <a:close/>
              </a:path>
              <a:path w="27940" h="1037589">
                <a:moveTo>
                  <a:pt x="2794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39700"/>
                </a:lnTo>
                <a:close/>
              </a:path>
              <a:path w="27940" h="1037589">
                <a:moveTo>
                  <a:pt x="2794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63500"/>
                </a:lnTo>
                <a:close/>
              </a:path>
              <a:path w="27940" h="1037589">
                <a:moveTo>
                  <a:pt x="2794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50800"/>
                </a:lnTo>
                <a:close/>
              </a:path>
              <a:path w="27940" h="1037589">
                <a:moveTo>
                  <a:pt x="2540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25400"/>
                </a:lnTo>
                <a:lnTo>
                  <a:pt x="25400" y="25400"/>
                </a:lnTo>
                <a:lnTo>
                  <a:pt x="25400" y="12700"/>
                </a:lnTo>
                <a:close/>
              </a:path>
              <a:path w="27940" h="1037589">
                <a:moveTo>
                  <a:pt x="5079" y="0"/>
                </a:moveTo>
                <a:lnTo>
                  <a:pt x="0" y="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1037589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037589">
                <a:moveTo>
                  <a:pt x="2794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85800"/>
                </a:lnTo>
                <a:close/>
              </a:path>
              <a:path w="27940" h="103758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3758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037589">
                <a:moveTo>
                  <a:pt x="2794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0250"/>
                </a:lnTo>
                <a:close/>
              </a:path>
              <a:path w="27940" h="1037589">
                <a:moveTo>
                  <a:pt x="2794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62000"/>
                </a:lnTo>
                <a:close/>
              </a:path>
              <a:path w="27940" h="1037589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1037589">
                <a:moveTo>
                  <a:pt x="2794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81050"/>
                </a:lnTo>
                <a:close/>
              </a:path>
              <a:path w="27940" h="1037589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037589">
                <a:moveTo>
                  <a:pt x="2794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00100"/>
                </a:lnTo>
                <a:close/>
              </a:path>
              <a:path w="27940" h="1037589">
                <a:moveTo>
                  <a:pt x="2794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25500"/>
                </a:lnTo>
                <a:close/>
              </a:path>
              <a:path w="27940" h="1037589">
                <a:moveTo>
                  <a:pt x="2794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895350"/>
                </a:lnTo>
                <a:close/>
              </a:path>
              <a:path w="27940" h="1037589">
                <a:moveTo>
                  <a:pt x="2794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33450"/>
                </a:lnTo>
                <a:close/>
              </a:path>
              <a:path w="27940" h="1037589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037589">
                <a:moveTo>
                  <a:pt x="2794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7940" y="951229"/>
                </a:lnTo>
                <a:lnTo>
                  <a:pt x="27940" y="944880"/>
                </a:lnTo>
                <a:close/>
              </a:path>
              <a:path w="27940" h="1037589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1037589">
                <a:moveTo>
                  <a:pt x="2794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1270" y="989330"/>
                </a:lnTo>
                <a:lnTo>
                  <a:pt x="1270" y="991870"/>
                </a:lnTo>
                <a:lnTo>
                  <a:pt x="2540" y="991870"/>
                </a:lnTo>
                <a:lnTo>
                  <a:pt x="2540" y="993140"/>
                </a:lnTo>
                <a:lnTo>
                  <a:pt x="3809" y="993140"/>
                </a:lnTo>
                <a:lnTo>
                  <a:pt x="3809" y="995680"/>
                </a:lnTo>
                <a:lnTo>
                  <a:pt x="27940" y="995680"/>
                </a:lnTo>
                <a:lnTo>
                  <a:pt x="27940" y="977900"/>
                </a:lnTo>
                <a:close/>
              </a:path>
              <a:path w="27940" h="1037589">
                <a:moveTo>
                  <a:pt x="27940" y="995680"/>
                </a:moveTo>
                <a:lnTo>
                  <a:pt x="5079" y="995680"/>
                </a:lnTo>
                <a:lnTo>
                  <a:pt x="5079" y="998220"/>
                </a:lnTo>
                <a:lnTo>
                  <a:pt x="6350" y="998220"/>
                </a:lnTo>
                <a:lnTo>
                  <a:pt x="6350" y="999490"/>
                </a:lnTo>
                <a:lnTo>
                  <a:pt x="7620" y="999490"/>
                </a:lnTo>
                <a:lnTo>
                  <a:pt x="7620" y="1002030"/>
                </a:lnTo>
                <a:lnTo>
                  <a:pt x="8890" y="1002030"/>
                </a:lnTo>
                <a:lnTo>
                  <a:pt x="8890" y="1003300"/>
                </a:lnTo>
                <a:lnTo>
                  <a:pt x="10159" y="1003300"/>
                </a:lnTo>
                <a:lnTo>
                  <a:pt x="10159" y="1005840"/>
                </a:lnTo>
                <a:lnTo>
                  <a:pt x="11429" y="1005840"/>
                </a:lnTo>
                <a:lnTo>
                  <a:pt x="11429" y="1008380"/>
                </a:lnTo>
                <a:lnTo>
                  <a:pt x="12700" y="1008380"/>
                </a:lnTo>
                <a:lnTo>
                  <a:pt x="12700" y="1010920"/>
                </a:lnTo>
                <a:lnTo>
                  <a:pt x="13970" y="1010920"/>
                </a:lnTo>
                <a:lnTo>
                  <a:pt x="13970" y="1013460"/>
                </a:lnTo>
                <a:lnTo>
                  <a:pt x="15240" y="1013460"/>
                </a:lnTo>
                <a:lnTo>
                  <a:pt x="15240" y="1016000"/>
                </a:lnTo>
                <a:lnTo>
                  <a:pt x="27940" y="1016000"/>
                </a:lnTo>
                <a:lnTo>
                  <a:pt x="27940" y="995680"/>
                </a:lnTo>
                <a:close/>
              </a:path>
              <a:path w="27940" h="1037589">
                <a:moveTo>
                  <a:pt x="27940" y="1016000"/>
                </a:moveTo>
                <a:lnTo>
                  <a:pt x="16509" y="1016000"/>
                </a:lnTo>
                <a:lnTo>
                  <a:pt x="16509" y="1018540"/>
                </a:lnTo>
                <a:lnTo>
                  <a:pt x="17779" y="1018540"/>
                </a:lnTo>
                <a:lnTo>
                  <a:pt x="17779" y="1021080"/>
                </a:lnTo>
                <a:lnTo>
                  <a:pt x="19050" y="1021080"/>
                </a:lnTo>
                <a:lnTo>
                  <a:pt x="19050" y="1022350"/>
                </a:lnTo>
                <a:lnTo>
                  <a:pt x="27940" y="1022350"/>
                </a:lnTo>
                <a:lnTo>
                  <a:pt x="27940" y="1016000"/>
                </a:lnTo>
                <a:close/>
              </a:path>
              <a:path w="27940" h="1037589">
                <a:moveTo>
                  <a:pt x="27940" y="1022350"/>
                </a:moveTo>
                <a:lnTo>
                  <a:pt x="20320" y="1022350"/>
                </a:lnTo>
                <a:lnTo>
                  <a:pt x="20320" y="1024890"/>
                </a:lnTo>
                <a:lnTo>
                  <a:pt x="21590" y="1024890"/>
                </a:lnTo>
                <a:lnTo>
                  <a:pt x="21590" y="1027430"/>
                </a:lnTo>
                <a:lnTo>
                  <a:pt x="22859" y="1027430"/>
                </a:lnTo>
                <a:lnTo>
                  <a:pt x="22859" y="1029970"/>
                </a:lnTo>
                <a:lnTo>
                  <a:pt x="24129" y="1029970"/>
                </a:lnTo>
                <a:lnTo>
                  <a:pt x="24129" y="1032510"/>
                </a:lnTo>
                <a:lnTo>
                  <a:pt x="25400" y="1032510"/>
                </a:lnTo>
                <a:lnTo>
                  <a:pt x="25400" y="1035050"/>
                </a:lnTo>
                <a:lnTo>
                  <a:pt x="27940" y="1035050"/>
                </a:lnTo>
                <a:lnTo>
                  <a:pt x="27940" y="1022350"/>
                </a:lnTo>
                <a:close/>
              </a:path>
              <a:path w="27940" h="1037589">
                <a:moveTo>
                  <a:pt x="27940" y="1035050"/>
                </a:moveTo>
                <a:lnTo>
                  <a:pt x="26670" y="1035050"/>
                </a:lnTo>
                <a:lnTo>
                  <a:pt x="26670" y="1037590"/>
                </a:lnTo>
                <a:lnTo>
                  <a:pt x="27940" y="1037590"/>
                </a:lnTo>
                <a:lnTo>
                  <a:pt x="27940" y="1035050"/>
                </a:lnTo>
                <a:close/>
              </a:path>
            </a:pathLst>
          </a:custGeom>
          <a:solidFill>
            <a:srgbClr val="234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628890" y="2961639"/>
            <a:ext cx="26670" cy="1061720"/>
          </a:xfrm>
          <a:custGeom>
            <a:avLst/>
            <a:gdLst/>
            <a:ahLst/>
            <a:cxnLst/>
            <a:rect l="l" t="t" r="r" b="b"/>
            <a:pathLst>
              <a:path w="26670" h="1061720">
                <a:moveTo>
                  <a:pt x="26669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061720">
                <a:moveTo>
                  <a:pt x="0" y="5969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598170"/>
                </a:lnTo>
                <a:lnTo>
                  <a:pt x="0" y="596900"/>
                </a:lnTo>
                <a:close/>
              </a:path>
              <a:path w="26670" h="1061720">
                <a:moveTo>
                  <a:pt x="26669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69" y="598170"/>
                </a:lnTo>
                <a:lnTo>
                  <a:pt x="26669" y="546100"/>
                </a:lnTo>
                <a:close/>
              </a:path>
              <a:path w="26670" h="1061720">
                <a:moveTo>
                  <a:pt x="26669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69" y="546100"/>
                </a:lnTo>
                <a:lnTo>
                  <a:pt x="26669" y="508000"/>
                </a:lnTo>
                <a:close/>
              </a:path>
              <a:path w="26670" h="1061720">
                <a:moveTo>
                  <a:pt x="26669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469900"/>
                </a:lnTo>
                <a:close/>
              </a:path>
              <a:path w="26670" h="1061720">
                <a:moveTo>
                  <a:pt x="0" y="444500"/>
                </a:moveTo>
                <a:lnTo>
                  <a:pt x="0" y="469900"/>
                </a:lnTo>
                <a:lnTo>
                  <a:pt x="26669" y="469900"/>
                </a:lnTo>
                <a:lnTo>
                  <a:pt x="26669" y="445770"/>
                </a:lnTo>
                <a:lnTo>
                  <a:pt x="0" y="444500"/>
                </a:lnTo>
                <a:close/>
              </a:path>
              <a:path w="26670" h="1061720">
                <a:moveTo>
                  <a:pt x="26669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431800"/>
                </a:lnTo>
                <a:close/>
              </a:path>
              <a:path w="26670" h="1061720">
                <a:moveTo>
                  <a:pt x="13334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69" y="431800"/>
                </a:lnTo>
                <a:lnTo>
                  <a:pt x="26669" y="420370"/>
                </a:lnTo>
                <a:lnTo>
                  <a:pt x="13334" y="419735"/>
                </a:lnTo>
                <a:close/>
              </a:path>
              <a:path w="26670" h="1061720">
                <a:moveTo>
                  <a:pt x="0" y="393700"/>
                </a:moveTo>
                <a:lnTo>
                  <a:pt x="0" y="419100"/>
                </a:lnTo>
                <a:lnTo>
                  <a:pt x="13334" y="419735"/>
                </a:lnTo>
                <a:lnTo>
                  <a:pt x="26669" y="419100"/>
                </a:lnTo>
                <a:lnTo>
                  <a:pt x="26669" y="394970"/>
                </a:lnTo>
                <a:lnTo>
                  <a:pt x="0" y="393700"/>
                </a:lnTo>
                <a:close/>
              </a:path>
              <a:path w="26670" h="1061720">
                <a:moveTo>
                  <a:pt x="0" y="381000"/>
                </a:moveTo>
                <a:lnTo>
                  <a:pt x="0" y="393700"/>
                </a:lnTo>
                <a:lnTo>
                  <a:pt x="26669" y="393700"/>
                </a:lnTo>
                <a:lnTo>
                  <a:pt x="26669" y="382270"/>
                </a:lnTo>
                <a:lnTo>
                  <a:pt x="0" y="381000"/>
                </a:lnTo>
                <a:close/>
              </a:path>
              <a:path w="26670" h="1061720">
                <a:moveTo>
                  <a:pt x="0" y="355600"/>
                </a:moveTo>
                <a:lnTo>
                  <a:pt x="0" y="381000"/>
                </a:lnTo>
                <a:lnTo>
                  <a:pt x="26669" y="381000"/>
                </a:lnTo>
                <a:lnTo>
                  <a:pt x="26669" y="356870"/>
                </a:lnTo>
                <a:lnTo>
                  <a:pt x="0" y="355600"/>
                </a:lnTo>
                <a:close/>
              </a:path>
              <a:path w="26670" h="1061720">
                <a:moveTo>
                  <a:pt x="2666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42900"/>
                </a:lnTo>
                <a:close/>
              </a:path>
              <a:path w="26670" h="1061720">
                <a:moveTo>
                  <a:pt x="26669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1061720">
                <a:moveTo>
                  <a:pt x="0" y="241300"/>
                </a:moveTo>
                <a:lnTo>
                  <a:pt x="0" y="330200"/>
                </a:lnTo>
                <a:lnTo>
                  <a:pt x="26669" y="330200"/>
                </a:lnTo>
                <a:lnTo>
                  <a:pt x="26669" y="242570"/>
                </a:lnTo>
                <a:lnTo>
                  <a:pt x="0" y="241300"/>
                </a:lnTo>
                <a:close/>
              </a:path>
              <a:path w="26670" h="1061720">
                <a:moveTo>
                  <a:pt x="26669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15900"/>
                </a:lnTo>
                <a:close/>
              </a:path>
              <a:path w="26670" h="1061720">
                <a:moveTo>
                  <a:pt x="26669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69" y="215900"/>
                </a:lnTo>
                <a:lnTo>
                  <a:pt x="26669" y="165100"/>
                </a:lnTo>
                <a:close/>
              </a:path>
              <a:path w="26670" h="1061720">
                <a:moveTo>
                  <a:pt x="26669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27000"/>
                </a:lnTo>
                <a:close/>
              </a:path>
              <a:path w="26670" h="1061720">
                <a:moveTo>
                  <a:pt x="26669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69" y="127000"/>
                </a:lnTo>
                <a:lnTo>
                  <a:pt x="26669" y="114300"/>
                </a:lnTo>
                <a:close/>
              </a:path>
              <a:path w="26670" h="1061720">
                <a:moveTo>
                  <a:pt x="26669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69" y="114300"/>
                </a:lnTo>
                <a:lnTo>
                  <a:pt x="26669" y="38100"/>
                </a:lnTo>
                <a:close/>
              </a:path>
              <a:path w="26670" h="1061720">
                <a:moveTo>
                  <a:pt x="26669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1061720">
                <a:moveTo>
                  <a:pt x="17779" y="0"/>
                </a:moveTo>
                <a:lnTo>
                  <a:pt x="0" y="0"/>
                </a:lnTo>
                <a:lnTo>
                  <a:pt x="0" y="25400"/>
                </a:lnTo>
                <a:lnTo>
                  <a:pt x="26669" y="25400"/>
                </a:lnTo>
                <a:lnTo>
                  <a:pt x="2666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1061720">
                <a:moveTo>
                  <a:pt x="26669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47700"/>
                </a:lnTo>
                <a:close/>
              </a:path>
              <a:path w="26670" h="1061720">
                <a:moveTo>
                  <a:pt x="26669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0400"/>
                </a:lnTo>
                <a:close/>
              </a:path>
              <a:path w="26670" h="1061720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06172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061720">
                <a:moveTo>
                  <a:pt x="26669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4850"/>
                </a:lnTo>
                <a:close/>
              </a:path>
              <a:path w="26670" h="1061720">
                <a:moveTo>
                  <a:pt x="2666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6600"/>
                </a:lnTo>
                <a:close/>
              </a:path>
              <a:path w="26670" h="1061720">
                <a:moveTo>
                  <a:pt x="2666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69" y="755650"/>
                </a:lnTo>
                <a:lnTo>
                  <a:pt x="26669" y="742950"/>
                </a:lnTo>
                <a:close/>
              </a:path>
              <a:path w="26670" h="1061720">
                <a:moveTo>
                  <a:pt x="26669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755650"/>
                </a:lnTo>
                <a:close/>
              </a:path>
              <a:path w="26670" h="1061720">
                <a:moveTo>
                  <a:pt x="26669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69" y="774700"/>
                </a:lnTo>
                <a:lnTo>
                  <a:pt x="26669" y="762000"/>
                </a:lnTo>
                <a:close/>
              </a:path>
              <a:path w="26670" h="1061720">
                <a:moveTo>
                  <a:pt x="26669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74700"/>
                </a:lnTo>
                <a:close/>
              </a:path>
              <a:path w="26670" h="1061720">
                <a:moveTo>
                  <a:pt x="26669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69" y="869950"/>
                </a:lnTo>
                <a:lnTo>
                  <a:pt x="26669" y="800100"/>
                </a:lnTo>
                <a:close/>
              </a:path>
              <a:path w="26670" h="1061720">
                <a:moveTo>
                  <a:pt x="26669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869950"/>
                </a:lnTo>
                <a:close/>
              </a:path>
              <a:path w="26670" h="1061720">
                <a:moveTo>
                  <a:pt x="26669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69" y="913130"/>
                </a:lnTo>
                <a:lnTo>
                  <a:pt x="26669" y="908050"/>
                </a:lnTo>
                <a:close/>
              </a:path>
              <a:path w="26670" h="1061720">
                <a:moveTo>
                  <a:pt x="26669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13130"/>
                </a:lnTo>
                <a:close/>
              </a:path>
              <a:path w="26670" h="1061720">
                <a:moveTo>
                  <a:pt x="26669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69" y="925829"/>
                </a:lnTo>
                <a:lnTo>
                  <a:pt x="26669" y="919480"/>
                </a:lnTo>
                <a:close/>
              </a:path>
              <a:path w="26670" h="1061720">
                <a:moveTo>
                  <a:pt x="26669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69" y="952500"/>
                </a:lnTo>
                <a:lnTo>
                  <a:pt x="26669" y="925830"/>
                </a:lnTo>
                <a:close/>
              </a:path>
              <a:path w="26670" h="1061720">
                <a:moveTo>
                  <a:pt x="26669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52500"/>
                </a:lnTo>
                <a:close/>
              </a:path>
              <a:path w="26670" h="1061720">
                <a:moveTo>
                  <a:pt x="2666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69" y="977899"/>
                </a:lnTo>
                <a:lnTo>
                  <a:pt x="26669" y="970280"/>
                </a:lnTo>
                <a:close/>
              </a:path>
              <a:path w="26670" h="1061720">
                <a:moveTo>
                  <a:pt x="26669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69" y="990600"/>
                </a:lnTo>
                <a:lnTo>
                  <a:pt x="26669" y="977900"/>
                </a:lnTo>
                <a:close/>
              </a:path>
              <a:path w="26670" h="1061720">
                <a:moveTo>
                  <a:pt x="26669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90600"/>
                </a:lnTo>
                <a:close/>
              </a:path>
              <a:path w="26670" h="1061720">
                <a:moveTo>
                  <a:pt x="26669" y="996950"/>
                </a:moveTo>
                <a:lnTo>
                  <a:pt x="0" y="996950"/>
                </a:lnTo>
                <a:lnTo>
                  <a:pt x="0" y="1014730"/>
                </a:lnTo>
                <a:lnTo>
                  <a:pt x="1269" y="1014730"/>
                </a:lnTo>
                <a:lnTo>
                  <a:pt x="1269" y="1016000"/>
                </a:lnTo>
                <a:lnTo>
                  <a:pt x="2539" y="1016000"/>
                </a:lnTo>
                <a:lnTo>
                  <a:pt x="2539" y="1018540"/>
                </a:lnTo>
                <a:lnTo>
                  <a:pt x="3809" y="1018540"/>
                </a:lnTo>
                <a:lnTo>
                  <a:pt x="3809" y="1021080"/>
                </a:lnTo>
                <a:lnTo>
                  <a:pt x="5079" y="1021080"/>
                </a:lnTo>
                <a:lnTo>
                  <a:pt x="5079" y="1023620"/>
                </a:lnTo>
                <a:lnTo>
                  <a:pt x="6350" y="1023620"/>
                </a:lnTo>
                <a:lnTo>
                  <a:pt x="6350" y="1026160"/>
                </a:lnTo>
                <a:lnTo>
                  <a:pt x="7619" y="1026160"/>
                </a:lnTo>
                <a:lnTo>
                  <a:pt x="7619" y="1028700"/>
                </a:lnTo>
                <a:lnTo>
                  <a:pt x="8889" y="1028700"/>
                </a:lnTo>
                <a:lnTo>
                  <a:pt x="8889" y="1031240"/>
                </a:lnTo>
                <a:lnTo>
                  <a:pt x="10159" y="1031240"/>
                </a:lnTo>
                <a:lnTo>
                  <a:pt x="10159" y="1033780"/>
                </a:lnTo>
                <a:lnTo>
                  <a:pt x="11429" y="1033780"/>
                </a:lnTo>
                <a:lnTo>
                  <a:pt x="11429" y="1035050"/>
                </a:lnTo>
                <a:lnTo>
                  <a:pt x="12700" y="1035050"/>
                </a:lnTo>
                <a:lnTo>
                  <a:pt x="12700" y="1037590"/>
                </a:lnTo>
                <a:lnTo>
                  <a:pt x="13969" y="1037590"/>
                </a:lnTo>
                <a:lnTo>
                  <a:pt x="13969" y="1040130"/>
                </a:lnTo>
                <a:lnTo>
                  <a:pt x="26669" y="1040130"/>
                </a:lnTo>
                <a:lnTo>
                  <a:pt x="26669" y="996950"/>
                </a:lnTo>
                <a:close/>
              </a:path>
              <a:path w="26670" h="1061720">
                <a:moveTo>
                  <a:pt x="26669" y="1040130"/>
                </a:moveTo>
                <a:lnTo>
                  <a:pt x="15239" y="1040130"/>
                </a:lnTo>
                <a:lnTo>
                  <a:pt x="15239" y="1042670"/>
                </a:lnTo>
                <a:lnTo>
                  <a:pt x="16509" y="1042670"/>
                </a:lnTo>
                <a:lnTo>
                  <a:pt x="16509" y="1045210"/>
                </a:lnTo>
                <a:lnTo>
                  <a:pt x="17779" y="1045210"/>
                </a:lnTo>
                <a:lnTo>
                  <a:pt x="17779" y="1047750"/>
                </a:lnTo>
                <a:lnTo>
                  <a:pt x="26669" y="1047750"/>
                </a:lnTo>
                <a:lnTo>
                  <a:pt x="26669" y="1040130"/>
                </a:lnTo>
                <a:close/>
              </a:path>
              <a:path w="26670" h="1061720">
                <a:moveTo>
                  <a:pt x="26669" y="1047750"/>
                </a:moveTo>
                <a:lnTo>
                  <a:pt x="19050" y="1047750"/>
                </a:lnTo>
                <a:lnTo>
                  <a:pt x="19050" y="1050290"/>
                </a:lnTo>
                <a:lnTo>
                  <a:pt x="20319" y="1050290"/>
                </a:lnTo>
                <a:lnTo>
                  <a:pt x="20319" y="1052830"/>
                </a:lnTo>
                <a:lnTo>
                  <a:pt x="21589" y="1052830"/>
                </a:lnTo>
                <a:lnTo>
                  <a:pt x="21589" y="1054100"/>
                </a:lnTo>
                <a:lnTo>
                  <a:pt x="26669" y="1054100"/>
                </a:lnTo>
                <a:lnTo>
                  <a:pt x="26669" y="1047750"/>
                </a:lnTo>
                <a:close/>
              </a:path>
              <a:path w="26670" h="1061720">
                <a:moveTo>
                  <a:pt x="26669" y="1054100"/>
                </a:moveTo>
                <a:lnTo>
                  <a:pt x="22859" y="1054100"/>
                </a:lnTo>
                <a:lnTo>
                  <a:pt x="22859" y="1056640"/>
                </a:lnTo>
                <a:lnTo>
                  <a:pt x="24129" y="1056640"/>
                </a:lnTo>
                <a:lnTo>
                  <a:pt x="24129" y="1059180"/>
                </a:lnTo>
                <a:lnTo>
                  <a:pt x="26669" y="1059180"/>
                </a:lnTo>
                <a:lnTo>
                  <a:pt x="26669" y="1054100"/>
                </a:lnTo>
                <a:close/>
              </a:path>
              <a:path w="26670" h="1061720">
                <a:moveTo>
                  <a:pt x="26669" y="1059180"/>
                </a:moveTo>
                <a:lnTo>
                  <a:pt x="25400" y="1059180"/>
                </a:lnTo>
                <a:lnTo>
                  <a:pt x="25400" y="1061720"/>
                </a:lnTo>
                <a:lnTo>
                  <a:pt x="26669" y="1061720"/>
                </a:lnTo>
                <a:lnTo>
                  <a:pt x="26669" y="105918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655559" y="2974339"/>
            <a:ext cx="27940" cy="1101090"/>
          </a:xfrm>
          <a:custGeom>
            <a:avLst/>
            <a:gdLst/>
            <a:ahLst/>
            <a:cxnLst/>
            <a:rect l="l" t="t" r="r" b="b"/>
            <a:pathLst>
              <a:path w="27940" h="1101089">
                <a:moveTo>
                  <a:pt x="12700" y="0"/>
                </a:moveTo>
                <a:lnTo>
                  <a:pt x="0" y="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10108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101089">
                <a:moveTo>
                  <a:pt x="27940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47700"/>
                </a:lnTo>
                <a:close/>
              </a:path>
              <a:path w="27940" h="110108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0108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101089">
                <a:moveTo>
                  <a:pt x="27940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2150"/>
                </a:lnTo>
                <a:close/>
              </a:path>
              <a:path w="27940" h="1101089">
                <a:moveTo>
                  <a:pt x="2794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23900"/>
                </a:lnTo>
                <a:close/>
              </a:path>
              <a:path w="27940" h="1101089">
                <a:moveTo>
                  <a:pt x="2794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0250"/>
                </a:lnTo>
                <a:close/>
              </a:path>
              <a:path w="27940" h="1101089">
                <a:moveTo>
                  <a:pt x="27940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7940" y="749299"/>
                </a:lnTo>
                <a:lnTo>
                  <a:pt x="27940" y="742950"/>
                </a:lnTo>
                <a:close/>
              </a:path>
              <a:path w="27940" h="1101089">
                <a:moveTo>
                  <a:pt x="2794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49300"/>
                </a:lnTo>
                <a:close/>
              </a:path>
              <a:path w="27940" h="1101089">
                <a:moveTo>
                  <a:pt x="27940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2000"/>
                </a:lnTo>
                <a:close/>
              </a:path>
              <a:path w="27940" h="1101089">
                <a:moveTo>
                  <a:pt x="27940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787400"/>
                </a:lnTo>
                <a:close/>
              </a:path>
              <a:path w="27940" h="1101089">
                <a:moveTo>
                  <a:pt x="27940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57250"/>
                </a:lnTo>
                <a:close/>
              </a:path>
              <a:path w="27940" h="1101089">
                <a:moveTo>
                  <a:pt x="27940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95350"/>
                </a:lnTo>
                <a:close/>
              </a:path>
              <a:path w="27940" h="1101089">
                <a:moveTo>
                  <a:pt x="2794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900430"/>
                </a:lnTo>
                <a:close/>
              </a:path>
              <a:path w="27940" h="1101089">
                <a:moveTo>
                  <a:pt x="27940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906780"/>
                </a:lnTo>
                <a:close/>
              </a:path>
              <a:path w="27940" h="1101089">
                <a:moveTo>
                  <a:pt x="27940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13130"/>
                </a:lnTo>
                <a:close/>
              </a:path>
              <a:path w="27940" h="1101089">
                <a:moveTo>
                  <a:pt x="27940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7940" y="957580"/>
                </a:lnTo>
                <a:lnTo>
                  <a:pt x="27940" y="939800"/>
                </a:lnTo>
                <a:close/>
              </a:path>
              <a:path w="27940" h="1101089">
                <a:moveTo>
                  <a:pt x="2794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57580"/>
                </a:lnTo>
                <a:close/>
              </a:path>
              <a:path w="27940" h="1101089">
                <a:moveTo>
                  <a:pt x="27940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65200"/>
                </a:lnTo>
                <a:close/>
              </a:path>
              <a:path w="27940" h="1101089">
                <a:moveTo>
                  <a:pt x="27940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7900"/>
                </a:lnTo>
                <a:close/>
              </a:path>
              <a:path w="27940" h="1101089">
                <a:moveTo>
                  <a:pt x="27940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84250"/>
                </a:lnTo>
                <a:close/>
              </a:path>
              <a:path w="27940" h="1101089">
                <a:moveTo>
                  <a:pt x="27940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7940" y="1035050"/>
                </a:lnTo>
                <a:lnTo>
                  <a:pt x="27940" y="1027430"/>
                </a:lnTo>
                <a:close/>
              </a:path>
              <a:path w="27940" h="1101089">
                <a:moveTo>
                  <a:pt x="27940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35050"/>
                </a:lnTo>
                <a:close/>
              </a:path>
              <a:path w="27940" h="1101089">
                <a:moveTo>
                  <a:pt x="27940" y="1041400"/>
                </a:moveTo>
                <a:lnTo>
                  <a:pt x="0" y="1041400"/>
                </a:lnTo>
                <a:lnTo>
                  <a:pt x="0" y="1051560"/>
                </a:lnTo>
                <a:lnTo>
                  <a:pt x="1270" y="1051560"/>
                </a:lnTo>
                <a:lnTo>
                  <a:pt x="1270" y="1054100"/>
                </a:lnTo>
                <a:lnTo>
                  <a:pt x="27940" y="1054100"/>
                </a:lnTo>
                <a:lnTo>
                  <a:pt x="27940" y="1041400"/>
                </a:lnTo>
                <a:close/>
              </a:path>
              <a:path w="27940" h="1101089">
                <a:moveTo>
                  <a:pt x="27940" y="1054100"/>
                </a:moveTo>
                <a:lnTo>
                  <a:pt x="2540" y="1054100"/>
                </a:lnTo>
                <a:lnTo>
                  <a:pt x="2540" y="1056640"/>
                </a:lnTo>
                <a:lnTo>
                  <a:pt x="3810" y="1056640"/>
                </a:lnTo>
                <a:lnTo>
                  <a:pt x="3810" y="1059180"/>
                </a:lnTo>
                <a:lnTo>
                  <a:pt x="5080" y="1059180"/>
                </a:lnTo>
                <a:lnTo>
                  <a:pt x="5080" y="1060450"/>
                </a:lnTo>
                <a:lnTo>
                  <a:pt x="27940" y="1060450"/>
                </a:lnTo>
                <a:lnTo>
                  <a:pt x="27940" y="1054100"/>
                </a:lnTo>
                <a:close/>
              </a:path>
              <a:path w="27940" h="1101089">
                <a:moveTo>
                  <a:pt x="27940" y="1060450"/>
                </a:moveTo>
                <a:lnTo>
                  <a:pt x="6350" y="1060450"/>
                </a:lnTo>
                <a:lnTo>
                  <a:pt x="6350" y="1062990"/>
                </a:lnTo>
                <a:lnTo>
                  <a:pt x="7620" y="1062990"/>
                </a:lnTo>
                <a:lnTo>
                  <a:pt x="7620" y="1065530"/>
                </a:lnTo>
                <a:lnTo>
                  <a:pt x="8890" y="1065530"/>
                </a:lnTo>
                <a:lnTo>
                  <a:pt x="8890" y="1068070"/>
                </a:lnTo>
                <a:lnTo>
                  <a:pt x="10160" y="1068070"/>
                </a:lnTo>
                <a:lnTo>
                  <a:pt x="10160" y="1070610"/>
                </a:lnTo>
                <a:lnTo>
                  <a:pt x="11430" y="1070610"/>
                </a:lnTo>
                <a:lnTo>
                  <a:pt x="11430" y="1073150"/>
                </a:lnTo>
                <a:lnTo>
                  <a:pt x="27940" y="1073150"/>
                </a:lnTo>
                <a:lnTo>
                  <a:pt x="27940" y="1060450"/>
                </a:lnTo>
                <a:close/>
              </a:path>
              <a:path w="27940" h="1101089">
                <a:moveTo>
                  <a:pt x="27940" y="1073150"/>
                </a:moveTo>
                <a:lnTo>
                  <a:pt x="12700" y="1073150"/>
                </a:lnTo>
                <a:lnTo>
                  <a:pt x="12700" y="1075690"/>
                </a:lnTo>
                <a:lnTo>
                  <a:pt x="13970" y="1075690"/>
                </a:lnTo>
                <a:lnTo>
                  <a:pt x="13970" y="1078230"/>
                </a:lnTo>
                <a:lnTo>
                  <a:pt x="27940" y="1078230"/>
                </a:lnTo>
                <a:lnTo>
                  <a:pt x="27940" y="1073150"/>
                </a:lnTo>
                <a:close/>
              </a:path>
              <a:path w="27940" h="1101089">
                <a:moveTo>
                  <a:pt x="27940" y="1078230"/>
                </a:moveTo>
                <a:lnTo>
                  <a:pt x="15240" y="1078230"/>
                </a:lnTo>
                <a:lnTo>
                  <a:pt x="15240" y="1080770"/>
                </a:lnTo>
                <a:lnTo>
                  <a:pt x="16510" y="1080770"/>
                </a:lnTo>
                <a:lnTo>
                  <a:pt x="16510" y="1082040"/>
                </a:lnTo>
                <a:lnTo>
                  <a:pt x="17780" y="1082040"/>
                </a:lnTo>
                <a:lnTo>
                  <a:pt x="17780" y="1084580"/>
                </a:lnTo>
                <a:lnTo>
                  <a:pt x="27940" y="1084580"/>
                </a:lnTo>
                <a:lnTo>
                  <a:pt x="27940" y="1078230"/>
                </a:lnTo>
                <a:close/>
              </a:path>
              <a:path w="27940" h="1101089">
                <a:moveTo>
                  <a:pt x="27940" y="1084580"/>
                </a:moveTo>
                <a:lnTo>
                  <a:pt x="19050" y="1084580"/>
                </a:lnTo>
                <a:lnTo>
                  <a:pt x="19050" y="1087120"/>
                </a:lnTo>
                <a:lnTo>
                  <a:pt x="20320" y="1087120"/>
                </a:lnTo>
                <a:lnTo>
                  <a:pt x="20320" y="1089660"/>
                </a:lnTo>
                <a:lnTo>
                  <a:pt x="21590" y="1089660"/>
                </a:lnTo>
                <a:lnTo>
                  <a:pt x="21590" y="1092200"/>
                </a:lnTo>
                <a:lnTo>
                  <a:pt x="27940" y="1092200"/>
                </a:lnTo>
                <a:lnTo>
                  <a:pt x="27940" y="1084580"/>
                </a:lnTo>
                <a:close/>
              </a:path>
              <a:path w="27940" h="1101089">
                <a:moveTo>
                  <a:pt x="27940" y="1092200"/>
                </a:moveTo>
                <a:lnTo>
                  <a:pt x="22860" y="1092200"/>
                </a:lnTo>
                <a:lnTo>
                  <a:pt x="22860" y="1094740"/>
                </a:lnTo>
                <a:lnTo>
                  <a:pt x="24130" y="1094740"/>
                </a:lnTo>
                <a:lnTo>
                  <a:pt x="24130" y="1097280"/>
                </a:lnTo>
                <a:lnTo>
                  <a:pt x="27940" y="1097280"/>
                </a:lnTo>
                <a:lnTo>
                  <a:pt x="27940" y="1092200"/>
                </a:lnTo>
                <a:close/>
              </a:path>
              <a:path w="27940" h="1101089">
                <a:moveTo>
                  <a:pt x="27940" y="1097280"/>
                </a:moveTo>
                <a:lnTo>
                  <a:pt x="25400" y="1097280"/>
                </a:lnTo>
                <a:lnTo>
                  <a:pt x="25400" y="1099820"/>
                </a:lnTo>
                <a:lnTo>
                  <a:pt x="26670" y="1099820"/>
                </a:lnTo>
                <a:lnTo>
                  <a:pt x="26670" y="1101090"/>
                </a:lnTo>
                <a:lnTo>
                  <a:pt x="27940" y="1101090"/>
                </a:lnTo>
                <a:lnTo>
                  <a:pt x="27940" y="1097280"/>
                </a:lnTo>
                <a:close/>
              </a:path>
            </a:pathLst>
          </a:custGeom>
          <a:solidFill>
            <a:srgbClr val="2244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683500" y="2987039"/>
            <a:ext cx="27940" cy="1141730"/>
          </a:xfrm>
          <a:custGeom>
            <a:avLst/>
            <a:gdLst/>
            <a:ahLst/>
            <a:cxnLst/>
            <a:rect l="l" t="t" r="r" b="b"/>
            <a:pathLst>
              <a:path w="27940" h="1141729">
                <a:moveTo>
                  <a:pt x="5079" y="0"/>
                </a:moveTo>
                <a:lnTo>
                  <a:pt x="0" y="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80" y="12700"/>
                </a:lnTo>
                <a:lnTo>
                  <a:pt x="5079" y="0"/>
                </a:lnTo>
                <a:close/>
              </a:path>
              <a:path w="27940" h="1141729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1141729">
                <a:moveTo>
                  <a:pt x="27940" y="635000"/>
                </a:moveTo>
                <a:lnTo>
                  <a:pt x="0" y="635000"/>
                </a:lnTo>
                <a:lnTo>
                  <a:pt x="0" y="654050"/>
                </a:lnTo>
                <a:lnTo>
                  <a:pt x="27940" y="654050"/>
                </a:lnTo>
                <a:lnTo>
                  <a:pt x="27940" y="635000"/>
                </a:lnTo>
                <a:close/>
              </a:path>
              <a:path w="27940" h="1141729">
                <a:moveTo>
                  <a:pt x="2794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54050"/>
                </a:lnTo>
                <a:close/>
              </a:path>
              <a:path w="27940" h="114172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41729">
                <a:moveTo>
                  <a:pt x="27940" y="679450"/>
                </a:moveTo>
                <a:lnTo>
                  <a:pt x="0" y="67945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79450"/>
                </a:lnTo>
                <a:close/>
              </a:path>
              <a:path w="27940" h="1141729">
                <a:moveTo>
                  <a:pt x="2794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11200"/>
                </a:lnTo>
                <a:close/>
              </a:path>
              <a:path w="27940" h="114172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141729">
                <a:moveTo>
                  <a:pt x="27940" y="730250"/>
                </a:moveTo>
                <a:lnTo>
                  <a:pt x="0" y="73025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30250"/>
                </a:lnTo>
                <a:close/>
              </a:path>
              <a:path w="27940" h="1141729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1141729">
                <a:moveTo>
                  <a:pt x="27940" y="749300"/>
                </a:moveTo>
                <a:lnTo>
                  <a:pt x="0" y="74930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9300"/>
                </a:lnTo>
                <a:close/>
              </a:path>
              <a:path w="27940" h="1141729">
                <a:moveTo>
                  <a:pt x="27940" y="774700"/>
                </a:moveTo>
                <a:lnTo>
                  <a:pt x="0" y="77470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774700"/>
                </a:lnTo>
                <a:close/>
              </a:path>
              <a:path w="27940" h="1141729">
                <a:moveTo>
                  <a:pt x="27940" y="844550"/>
                </a:moveTo>
                <a:lnTo>
                  <a:pt x="0" y="84455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44550"/>
                </a:lnTo>
                <a:close/>
              </a:path>
              <a:path w="27940" h="1141729">
                <a:moveTo>
                  <a:pt x="27940" y="882650"/>
                </a:moveTo>
                <a:lnTo>
                  <a:pt x="0" y="882650"/>
                </a:lnTo>
                <a:lnTo>
                  <a:pt x="0" y="887730"/>
                </a:lnTo>
                <a:lnTo>
                  <a:pt x="27940" y="887730"/>
                </a:lnTo>
                <a:lnTo>
                  <a:pt x="27940" y="882650"/>
                </a:lnTo>
                <a:close/>
              </a:path>
              <a:path w="27940" h="1141729">
                <a:moveTo>
                  <a:pt x="2794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7730"/>
                </a:lnTo>
                <a:close/>
              </a:path>
              <a:path w="27940" h="1141729">
                <a:moveTo>
                  <a:pt x="27940" y="894080"/>
                </a:moveTo>
                <a:lnTo>
                  <a:pt x="0" y="894080"/>
                </a:lnTo>
                <a:lnTo>
                  <a:pt x="0" y="900429"/>
                </a:lnTo>
                <a:lnTo>
                  <a:pt x="27940" y="900429"/>
                </a:lnTo>
                <a:lnTo>
                  <a:pt x="27940" y="894080"/>
                </a:lnTo>
                <a:close/>
              </a:path>
              <a:path w="27940" h="1141729">
                <a:moveTo>
                  <a:pt x="27940" y="900430"/>
                </a:moveTo>
                <a:lnTo>
                  <a:pt x="0" y="90043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00430"/>
                </a:lnTo>
                <a:close/>
              </a:path>
              <a:path w="27940" h="1141729">
                <a:moveTo>
                  <a:pt x="27940" y="927100"/>
                </a:moveTo>
                <a:lnTo>
                  <a:pt x="0" y="92710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27100"/>
                </a:lnTo>
                <a:close/>
              </a:path>
              <a:path w="27940" h="1141729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141729">
                <a:moveTo>
                  <a:pt x="27940" y="952500"/>
                </a:moveTo>
                <a:lnTo>
                  <a:pt x="0" y="95250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52500"/>
                </a:lnTo>
                <a:close/>
              </a:path>
              <a:path w="27940" h="1141729">
                <a:moveTo>
                  <a:pt x="27940" y="965200"/>
                </a:moveTo>
                <a:lnTo>
                  <a:pt x="0" y="965200"/>
                </a:lnTo>
                <a:lnTo>
                  <a:pt x="0" y="971550"/>
                </a:lnTo>
                <a:lnTo>
                  <a:pt x="27940" y="971550"/>
                </a:lnTo>
                <a:lnTo>
                  <a:pt x="27940" y="965200"/>
                </a:lnTo>
                <a:close/>
              </a:path>
              <a:path w="27940" h="1141729">
                <a:moveTo>
                  <a:pt x="27940" y="971550"/>
                </a:moveTo>
                <a:lnTo>
                  <a:pt x="0" y="97155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971550"/>
                </a:lnTo>
                <a:close/>
              </a:path>
              <a:path w="27940" h="1141729">
                <a:moveTo>
                  <a:pt x="27940" y="1014730"/>
                </a:moveTo>
                <a:lnTo>
                  <a:pt x="0" y="101473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1014730"/>
                </a:lnTo>
                <a:close/>
              </a:path>
              <a:path w="27940" h="1141729">
                <a:moveTo>
                  <a:pt x="27940" y="1022350"/>
                </a:moveTo>
                <a:lnTo>
                  <a:pt x="0" y="102235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22350"/>
                </a:lnTo>
                <a:close/>
              </a:path>
              <a:path w="27940" h="1141729">
                <a:moveTo>
                  <a:pt x="27940" y="1028700"/>
                </a:moveTo>
                <a:lnTo>
                  <a:pt x="0" y="102870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28700"/>
                </a:lnTo>
                <a:close/>
              </a:path>
              <a:path w="27940" h="1141729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141729">
                <a:moveTo>
                  <a:pt x="27940" y="1071880"/>
                </a:moveTo>
                <a:lnTo>
                  <a:pt x="0" y="1071880"/>
                </a:lnTo>
                <a:lnTo>
                  <a:pt x="0" y="1090930"/>
                </a:lnTo>
                <a:lnTo>
                  <a:pt x="1270" y="1090930"/>
                </a:lnTo>
                <a:lnTo>
                  <a:pt x="1270" y="1093470"/>
                </a:lnTo>
                <a:lnTo>
                  <a:pt x="2540" y="1093470"/>
                </a:lnTo>
                <a:lnTo>
                  <a:pt x="2540" y="1096010"/>
                </a:lnTo>
                <a:lnTo>
                  <a:pt x="3809" y="1096010"/>
                </a:lnTo>
                <a:lnTo>
                  <a:pt x="3809" y="1098550"/>
                </a:lnTo>
                <a:lnTo>
                  <a:pt x="5079" y="1098550"/>
                </a:lnTo>
                <a:lnTo>
                  <a:pt x="5079" y="1101090"/>
                </a:lnTo>
                <a:lnTo>
                  <a:pt x="6350" y="1101090"/>
                </a:lnTo>
                <a:lnTo>
                  <a:pt x="6350" y="1103630"/>
                </a:lnTo>
                <a:lnTo>
                  <a:pt x="27940" y="1103630"/>
                </a:lnTo>
                <a:lnTo>
                  <a:pt x="27940" y="1071880"/>
                </a:lnTo>
                <a:close/>
              </a:path>
              <a:path w="27940" h="1141729">
                <a:moveTo>
                  <a:pt x="27940" y="1103630"/>
                </a:moveTo>
                <a:lnTo>
                  <a:pt x="7620" y="1103630"/>
                </a:lnTo>
                <a:lnTo>
                  <a:pt x="7620" y="1106170"/>
                </a:lnTo>
                <a:lnTo>
                  <a:pt x="8890" y="1106170"/>
                </a:lnTo>
                <a:lnTo>
                  <a:pt x="8890" y="1107440"/>
                </a:lnTo>
                <a:lnTo>
                  <a:pt x="10159" y="1107440"/>
                </a:lnTo>
                <a:lnTo>
                  <a:pt x="10159" y="1109980"/>
                </a:lnTo>
                <a:lnTo>
                  <a:pt x="27940" y="1109980"/>
                </a:lnTo>
                <a:lnTo>
                  <a:pt x="27940" y="1103630"/>
                </a:lnTo>
                <a:close/>
              </a:path>
              <a:path w="27940" h="1141729">
                <a:moveTo>
                  <a:pt x="27940" y="1109980"/>
                </a:moveTo>
                <a:lnTo>
                  <a:pt x="11429" y="1109980"/>
                </a:lnTo>
                <a:lnTo>
                  <a:pt x="11429" y="1112520"/>
                </a:lnTo>
                <a:lnTo>
                  <a:pt x="12700" y="1112520"/>
                </a:lnTo>
                <a:lnTo>
                  <a:pt x="12700" y="1115060"/>
                </a:lnTo>
                <a:lnTo>
                  <a:pt x="13970" y="1115060"/>
                </a:lnTo>
                <a:lnTo>
                  <a:pt x="13970" y="1117600"/>
                </a:lnTo>
                <a:lnTo>
                  <a:pt x="27940" y="1117600"/>
                </a:lnTo>
                <a:lnTo>
                  <a:pt x="27940" y="1109980"/>
                </a:lnTo>
                <a:close/>
              </a:path>
              <a:path w="27940" h="1141729">
                <a:moveTo>
                  <a:pt x="27940" y="1117600"/>
                </a:moveTo>
                <a:lnTo>
                  <a:pt x="15240" y="1117600"/>
                </a:lnTo>
                <a:lnTo>
                  <a:pt x="15240" y="1120140"/>
                </a:lnTo>
                <a:lnTo>
                  <a:pt x="16509" y="1120140"/>
                </a:lnTo>
                <a:lnTo>
                  <a:pt x="16509" y="1122680"/>
                </a:lnTo>
                <a:lnTo>
                  <a:pt x="17779" y="1122680"/>
                </a:lnTo>
                <a:lnTo>
                  <a:pt x="17779" y="1125220"/>
                </a:lnTo>
                <a:lnTo>
                  <a:pt x="19050" y="1125220"/>
                </a:lnTo>
                <a:lnTo>
                  <a:pt x="19050" y="1126490"/>
                </a:lnTo>
                <a:lnTo>
                  <a:pt x="20320" y="1126490"/>
                </a:lnTo>
                <a:lnTo>
                  <a:pt x="20320" y="1129030"/>
                </a:lnTo>
                <a:lnTo>
                  <a:pt x="21590" y="1129030"/>
                </a:lnTo>
                <a:lnTo>
                  <a:pt x="21590" y="1131570"/>
                </a:lnTo>
                <a:lnTo>
                  <a:pt x="22859" y="1131570"/>
                </a:lnTo>
                <a:lnTo>
                  <a:pt x="22859" y="1134110"/>
                </a:lnTo>
                <a:lnTo>
                  <a:pt x="24129" y="1134110"/>
                </a:lnTo>
                <a:lnTo>
                  <a:pt x="24129" y="1136650"/>
                </a:lnTo>
                <a:lnTo>
                  <a:pt x="25400" y="1136650"/>
                </a:lnTo>
                <a:lnTo>
                  <a:pt x="25400" y="1139190"/>
                </a:lnTo>
                <a:lnTo>
                  <a:pt x="26670" y="1139190"/>
                </a:lnTo>
                <a:lnTo>
                  <a:pt x="26670" y="1141730"/>
                </a:lnTo>
                <a:lnTo>
                  <a:pt x="27940" y="1141730"/>
                </a:lnTo>
                <a:lnTo>
                  <a:pt x="27940" y="11176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711440" y="3012439"/>
            <a:ext cx="26670" cy="1165860"/>
          </a:xfrm>
          <a:custGeom>
            <a:avLst/>
            <a:gdLst/>
            <a:ahLst/>
            <a:cxnLst/>
            <a:rect l="l" t="t" r="r" b="b"/>
            <a:pathLst>
              <a:path w="26670" h="1165860">
                <a:moveTo>
                  <a:pt x="19049" y="0"/>
                </a:moveTo>
                <a:lnTo>
                  <a:pt x="0" y="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1165860">
                <a:moveTo>
                  <a:pt x="2666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1165860">
                <a:moveTo>
                  <a:pt x="26669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69" y="628650"/>
                </a:lnTo>
                <a:lnTo>
                  <a:pt x="26669" y="609600"/>
                </a:lnTo>
                <a:close/>
              </a:path>
              <a:path w="26670" h="1165860">
                <a:moveTo>
                  <a:pt x="2666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69" y="641350"/>
                </a:lnTo>
                <a:lnTo>
                  <a:pt x="26669" y="628650"/>
                </a:lnTo>
                <a:close/>
              </a:path>
              <a:path w="26670" h="1165860">
                <a:moveTo>
                  <a:pt x="2666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69" y="654050"/>
                </a:lnTo>
                <a:lnTo>
                  <a:pt x="26669" y="641350"/>
                </a:lnTo>
                <a:close/>
              </a:path>
              <a:path w="26670" h="1165860">
                <a:moveTo>
                  <a:pt x="26669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54050"/>
                </a:lnTo>
                <a:close/>
              </a:path>
              <a:path w="26670" h="1165860">
                <a:moveTo>
                  <a:pt x="26669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85800"/>
                </a:lnTo>
                <a:close/>
              </a:path>
              <a:path w="26670" h="116586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165860">
                <a:moveTo>
                  <a:pt x="26669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69" y="711199"/>
                </a:lnTo>
                <a:lnTo>
                  <a:pt x="26669" y="704850"/>
                </a:lnTo>
                <a:close/>
              </a:path>
              <a:path w="26670" h="1165860">
                <a:moveTo>
                  <a:pt x="2666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711200"/>
                </a:lnTo>
                <a:close/>
              </a:path>
              <a:path w="26670" h="1165860">
                <a:moveTo>
                  <a:pt x="26669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3900"/>
                </a:lnTo>
                <a:close/>
              </a:path>
              <a:path w="26670" h="1165860">
                <a:moveTo>
                  <a:pt x="26669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69" y="819150"/>
                </a:lnTo>
                <a:lnTo>
                  <a:pt x="26669" y="749300"/>
                </a:lnTo>
                <a:close/>
              </a:path>
              <a:path w="26670" h="1165860">
                <a:moveTo>
                  <a:pt x="26669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19150"/>
                </a:lnTo>
                <a:close/>
              </a:path>
              <a:path w="26670" h="1165860">
                <a:moveTo>
                  <a:pt x="26669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69" y="862330"/>
                </a:lnTo>
                <a:lnTo>
                  <a:pt x="26669" y="857250"/>
                </a:lnTo>
                <a:close/>
              </a:path>
              <a:path w="26670" h="1165860">
                <a:moveTo>
                  <a:pt x="2666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2330"/>
                </a:lnTo>
                <a:close/>
              </a:path>
              <a:path w="26670" h="1165860">
                <a:moveTo>
                  <a:pt x="26669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80"/>
                </a:lnTo>
                <a:close/>
              </a:path>
              <a:path w="26670" h="1165860">
                <a:moveTo>
                  <a:pt x="26669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69" y="901700"/>
                </a:lnTo>
                <a:lnTo>
                  <a:pt x="26669" y="875030"/>
                </a:lnTo>
                <a:close/>
              </a:path>
              <a:path w="26670" h="1165860">
                <a:moveTo>
                  <a:pt x="26669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01700"/>
                </a:lnTo>
                <a:close/>
              </a:path>
              <a:path w="26670" h="1165860">
                <a:moveTo>
                  <a:pt x="26669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69" y="927099"/>
                </a:lnTo>
                <a:lnTo>
                  <a:pt x="26669" y="919480"/>
                </a:lnTo>
                <a:close/>
              </a:path>
              <a:path w="26670" h="1165860">
                <a:moveTo>
                  <a:pt x="26669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27100"/>
                </a:lnTo>
                <a:close/>
              </a:path>
              <a:path w="26670" h="1165860">
                <a:moveTo>
                  <a:pt x="26669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69" y="946150"/>
                </a:lnTo>
                <a:lnTo>
                  <a:pt x="26669" y="939800"/>
                </a:lnTo>
                <a:close/>
              </a:path>
              <a:path w="26670" h="1165860">
                <a:moveTo>
                  <a:pt x="26669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46150"/>
                </a:lnTo>
                <a:close/>
              </a:path>
              <a:path w="26670" h="1165860">
                <a:moveTo>
                  <a:pt x="26669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89330"/>
                </a:lnTo>
                <a:close/>
              </a:path>
              <a:path w="26670" h="1165860">
                <a:moveTo>
                  <a:pt x="26669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69" y="1003300"/>
                </a:lnTo>
                <a:lnTo>
                  <a:pt x="26669" y="996950"/>
                </a:lnTo>
                <a:close/>
              </a:path>
              <a:path w="26670" h="1165860">
                <a:moveTo>
                  <a:pt x="26669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69" y="1040130"/>
                </a:lnTo>
                <a:lnTo>
                  <a:pt x="26669" y="1003300"/>
                </a:lnTo>
                <a:close/>
              </a:path>
              <a:path w="26670" h="1165860">
                <a:moveTo>
                  <a:pt x="26669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69" y="1046479"/>
                </a:lnTo>
                <a:lnTo>
                  <a:pt x="26669" y="1040130"/>
                </a:lnTo>
                <a:close/>
              </a:path>
              <a:path w="26670" h="1165860">
                <a:moveTo>
                  <a:pt x="26669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46480"/>
                </a:lnTo>
                <a:close/>
              </a:path>
              <a:path w="26670" h="1165860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65860">
                <a:moveTo>
                  <a:pt x="26669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69" y="1092199"/>
                </a:lnTo>
                <a:lnTo>
                  <a:pt x="26669" y="1084580"/>
                </a:lnTo>
                <a:close/>
              </a:path>
              <a:path w="26670" h="1165860">
                <a:moveTo>
                  <a:pt x="26669" y="1092200"/>
                </a:moveTo>
                <a:lnTo>
                  <a:pt x="0" y="1092200"/>
                </a:lnTo>
                <a:lnTo>
                  <a:pt x="0" y="1118870"/>
                </a:lnTo>
                <a:lnTo>
                  <a:pt x="1269" y="1118870"/>
                </a:lnTo>
                <a:lnTo>
                  <a:pt x="1269" y="1120140"/>
                </a:lnTo>
                <a:lnTo>
                  <a:pt x="2539" y="1120140"/>
                </a:lnTo>
                <a:lnTo>
                  <a:pt x="2539" y="1122680"/>
                </a:lnTo>
                <a:lnTo>
                  <a:pt x="3809" y="1122680"/>
                </a:lnTo>
                <a:lnTo>
                  <a:pt x="3809" y="1125220"/>
                </a:lnTo>
                <a:lnTo>
                  <a:pt x="5079" y="1125220"/>
                </a:lnTo>
                <a:lnTo>
                  <a:pt x="5079" y="1127760"/>
                </a:lnTo>
                <a:lnTo>
                  <a:pt x="6350" y="1127760"/>
                </a:lnTo>
                <a:lnTo>
                  <a:pt x="6350" y="1130300"/>
                </a:lnTo>
                <a:lnTo>
                  <a:pt x="26669" y="1130300"/>
                </a:lnTo>
                <a:lnTo>
                  <a:pt x="26669" y="1092200"/>
                </a:lnTo>
                <a:close/>
              </a:path>
              <a:path w="26670" h="1165860">
                <a:moveTo>
                  <a:pt x="26669" y="1130300"/>
                </a:moveTo>
                <a:lnTo>
                  <a:pt x="7619" y="1130300"/>
                </a:lnTo>
                <a:lnTo>
                  <a:pt x="7619" y="1132840"/>
                </a:lnTo>
                <a:lnTo>
                  <a:pt x="8889" y="1132840"/>
                </a:lnTo>
                <a:lnTo>
                  <a:pt x="8889" y="1135380"/>
                </a:lnTo>
                <a:lnTo>
                  <a:pt x="26669" y="1135380"/>
                </a:lnTo>
                <a:lnTo>
                  <a:pt x="26669" y="1130300"/>
                </a:lnTo>
                <a:close/>
              </a:path>
              <a:path w="26670" h="1165860">
                <a:moveTo>
                  <a:pt x="26669" y="1135380"/>
                </a:moveTo>
                <a:lnTo>
                  <a:pt x="10159" y="1135380"/>
                </a:lnTo>
                <a:lnTo>
                  <a:pt x="10159" y="1137920"/>
                </a:lnTo>
                <a:lnTo>
                  <a:pt x="11429" y="1137920"/>
                </a:lnTo>
                <a:lnTo>
                  <a:pt x="11429" y="1139190"/>
                </a:lnTo>
                <a:lnTo>
                  <a:pt x="12700" y="1139190"/>
                </a:lnTo>
                <a:lnTo>
                  <a:pt x="12700" y="1141730"/>
                </a:lnTo>
                <a:lnTo>
                  <a:pt x="26669" y="1141730"/>
                </a:lnTo>
                <a:lnTo>
                  <a:pt x="26669" y="1135380"/>
                </a:lnTo>
                <a:close/>
              </a:path>
              <a:path w="26670" h="1165860">
                <a:moveTo>
                  <a:pt x="26669" y="1141730"/>
                </a:moveTo>
                <a:lnTo>
                  <a:pt x="13969" y="1141730"/>
                </a:lnTo>
                <a:lnTo>
                  <a:pt x="13969" y="1144270"/>
                </a:lnTo>
                <a:lnTo>
                  <a:pt x="15239" y="1144270"/>
                </a:lnTo>
                <a:lnTo>
                  <a:pt x="15239" y="1146810"/>
                </a:lnTo>
                <a:lnTo>
                  <a:pt x="16509" y="1146810"/>
                </a:lnTo>
                <a:lnTo>
                  <a:pt x="16509" y="1149350"/>
                </a:lnTo>
                <a:lnTo>
                  <a:pt x="26669" y="1149350"/>
                </a:lnTo>
                <a:lnTo>
                  <a:pt x="26669" y="1141730"/>
                </a:lnTo>
                <a:close/>
              </a:path>
              <a:path w="26670" h="1165860">
                <a:moveTo>
                  <a:pt x="26669" y="1149350"/>
                </a:moveTo>
                <a:lnTo>
                  <a:pt x="17779" y="1149350"/>
                </a:lnTo>
                <a:lnTo>
                  <a:pt x="17779" y="1151890"/>
                </a:lnTo>
                <a:lnTo>
                  <a:pt x="19050" y="1151890"/>
                </a:lnTo>
                <a:lnTo>
                  <a:pt x="19050" y="1154430"/>
                </a:lnTo>
                <a:lnTo>
                  <a:pt x="26669" y="1154430"/>
                </a:lnTo>
                <a:lnTo>
                  <a:pt x="26669" y="1149350"/>
                </a:lnTo>
                <a:close/>
              </a:path>
              <a:path w="26670" h="1165860">
                <a:moveTo>
                  <a:pt x="26669" y="1154430"/>
                </a:moveTo>
                <a:lnTo>
                  <a:pt x="20319" y="1154430"/>
                </a:lnTo>
                <a:lnTo>
                  <a:pt x="20319" y="1156970"/>
                </a:lnTo>
                <a:lnTo>
                  <a:pt x="21589" y="1156970"/>
                </a:lnTo>
                <a:lnTo>
                  <a:pt x="21589" y="1158240"/>
                </a:lnTo>
                <a:lnTo>
                  <a:pt x="22859" y="1158240"/>
                </a:lnTo>
                <a:lnTo>
                  <a:pt x="22859" y="1160780"/>
                </a:lnTo>
                <a:lnTo>
                  <a:pt x="26669" y="1160780"/>
                </a:lnTo>
                <a:lnTo>
                  <a:pt x="26669" y="1154430"/>
                </a:lnTo>
                <a:close/>
              </a:path>
              <a:path w="26670" h="1165860">
                <a:moveTo>
                  <a:pt x="26669" y="1160780"/>
                </a:moveTo>
                <a:lnTo>
                  <a:pt x="24129" y="1160780"/>
                </a:lnTo>
                <a:lnTo>
                  <a:pt x="24129" y="1163320"/>
                </a:lnTo>
                <a:lnTo>
                  <a:pt x="25400" y="1163320"/>
                </a:lnTo>
                <a:lnTo>
                  <a:pt x="25400" y="1165860"/>
                </a:lnTo>
                <a:lnTo>
                  <a:pt x="26669" y="1165860"/>
                </a:lnTo>
                <a:lnTo>
                  <a:pt x="26669" y="1160780"/>
                </a:lnTo>
                <a:close/>
              </a:path>
            </a:pathLst>
          </a:custGeom>
          <a:solidFill>
            <a:srgbClr val="2244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738109" y="3025139"/>
            <a:ext cx="27940" cy="1205230"/>
          </a:xfrm>
          <a:custGeom>
            <a:avLst/>
            <a:gdLst/>
            <a:ahLst/>
            <a:cxnLst/>
            <a:rect l="l" t="t" r="r" b="b"/>
            <a:pathLst>
              <a:path w="27940" h="1205229">
                <a:moveTo>
                  <a:pt x="12700" y="0"/>
                </a:moveTo>
                <a:lnTo>
                  <a:pt x="0" y="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205229">
                <a:moveTo>
                  <a:pt x="2794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1205229">
                <a:moveTo>
                  <a:pt x="27940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96900"/>
                </a:lnTo>
                <a:close/>
              </a:path>
              <a:path w="27940" h="120522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205229">
                <a:moveTo>
                  <a:pt x="2794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28650"/>
                </a:lnTo>
                <a:close/>
              </a:path>
              <a:path w="27940" h="1205229">
                <a:moveTo>
                  <a:pt x="27940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1350"/>
                </a:lnTo>
                <a:close/>
              </a:path>
              <a:path w="27940" h="1205229">
                <a:moveTo>
                  <a:pt x="2794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73100"/>
                </a:lnTo>
                <a:close/>
              </a:path>
              <a:path w="27940" h="120522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205229">
                <a:moveTo>
                  <a:pt x="27940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92150"/>
                </a:lnTo>
                <a:close/>
              </a:path>
              <a:path w="27940" h="1205229">
                <a:moveTo>
                  <a:pt x="2794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98500"/>
                </a:lnTo>
                <a:close/>
              </a:path>
              <a:path w="27940" h="1205229">
                <a:moveTo>
                  <a:pt x="27940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11200"/>
                </a:lnTo>
                <a:close/>
              </a:path>
              <a:path w="27940" h="1205229">
                <a:moveTo>
                  <a:pt x="27940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36600"/>
                </a:lnTo>
                <a:close/>
              </a:path>
              <a:path w="27940" h="1205229">
                <a:moveTo>
                  <a:pt x="27940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06450"/>
                </a:lnTo>
                <a:close/>
              </a:path>
              <a:path w="27940" h="1205229">
                <a:moveTo>
                  <a:pt x="2794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44550"/>
                </a:lnTo>
                <a:close/>
              </a:path>
              <a:path w="27940" h="1205229">
                <a:moveTo>
                  <a:pt x="2794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49630"/>
                </a:lnTo>
                <a:close/>
              </a:path>
              <a:path w="27940" h="1205229">
                <a:moveTo>
                  <a:pt x="27940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40" y="862329"/>
                </a:lnTo>
                <a:lnTo>
                  <a:pt x="27940" y="855980"/>
                </a:lnTo>
                <a:close/>
              </a:path>
              <a:path w="27940" h="1205229">
                <a:moveTo>
                  <a:pt x="27940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62330"/>
                </a:lnTo>
                <a:close/>
              </a:path>
              <a:path w="27940" h="1205229">
                <a:moveTo>
                  <a:pt x="27940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9000"/>
                </a:lnTo>
                <a:close/>
              </a:path>
              <a:path w="27940" h="1205229">
                <a:moveTo>
                  <a:pt x="2794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906780"/>
                </a:lnTo>
                <a:close/>
              </a:path>
              <a:path w="27940" h="1205229">
                <a:moveTo>
                  <a:pt x="27940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14400"/>
                </a:lnTo>
                <a:close/>
              </a:path>
              <a:path w="27940" h="1205229">
                <a:moveTo>
                  <a:pt x="27940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927100"/>
                </a:lnTo>
                <a:close/>
              </a:path>
              <a:path w="27940" h="1205229">
                <a:moveTo>
                  <a:pt x="27940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33450"/>
                </a:lnTo>
                <a:close/>
              </a:path>
              <a:path w="27940" h="1205229">
                <a:moveTo>
                  <a:pt x="27940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6630"/>
                </a:lnTo>
                <a:close/>
              </a:path>
              <a:path w="27940" h="1205229">
                <a:moveTo>
                  <a:pt x="27940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4250"/>
                </a:lnTo>
                <a:close/>
              </a:path>
              <a:path w="27940" h="1205229">
                <a:moveTo>
                  <a:pt x="27940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90600"/>
                </a:lnTo>
                <a:close/>
              </a:path>
              <a:path w="27940" h="1205229">
                <a:moveTo>
                  <a:pt x="27940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40" y="1033779"/>
                </a:lnTo>
                <a:lnTo>
                  <a:pt x="27940" y="1027430"/>
                </a:lnTo>
                <a:close/>
              </a:path>
              <a:path w="27940" h="1205229">
                <a:moveTo>
                  <a:pt x="27940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33780"/>
                </a:lnTo>
                <a:close/>
              </a:path>
              <a:path w="27940" h="1205229">
                <a:moveTo>
                  <a:pt x="27940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40" y="1071880"/>
                </a:lnTo>
                <a:lnTo>
                  <a:pt x="27940" y="1065530"/>
                </a:lnTo>
                <a:close/>
              </a:path>
              <a:path w="27940" h="1205229">
                <a:moveTo>
                  <a:pt x="27940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80"/>
                </a:lnTo>
                <a:close/>
              </a:path>
              <a:path w="27940" h="1205229">
                <a:moveTo>
                  <a:pt x="27940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79500"/>
                </a:lnTo>
                <a:close/>
              </a:path>
              <a:path w="27940" h="1205229">
                <a:moveTo>
                  <a:pt x="27940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7600"/>
                </a:lnTo>
                <a:close/>
              </a:path>
              <a:path w="27940" h="1205229">
                <a:moveTo>
                  <a:pt x="27940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40" y="1148080"/>
                </a:lnTo>
                <a:lnTo>
                  <a:pt x="27940" y="1122680"/>
                </a:lnTo>
                <a:close/>
              </a:path>
              <a:path w="27940" h="1205229">
                <a:moveTo>
                  <a:pt x="2794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1269" y="1155700"/>
                </a:lnTo>
                <a:lnTo>
                  <a:pt x="1270" y="1158240"/>
                </a:lnTo>
                <a:lnTo>
                  <a:pt x="2540" y="1158240"/>
                </a:lnTo>
                <a:lnTo>
                  <a:pt x="2540" y="1160780"/>
                </a:lnTo>
                <a:lnTo>
                  <a:pt x="27940" y="1160780"/>
                </a:lnTo>
                <a:lnTo>
                  <a:pt x="27940" y="1148080"/>
                </a:lnTo>
                <a:close/>
              </a:path>
              <a:path w="27940" h="1205229">
                <a:moveTo>
                  <a:pt x="27940" y="1160780"/>
                </a:moveTo>
                <a:lnTo>
                  <a:pt x="3810" y="1160780"/>
                </a:lnTo>
                <a:lnTo>
                  <a:pt x="3810" y="1163320"/>
                </a:lnTo>
                <a:lnTo>
                  <a:pt x="5080" y="1163320"/>
                </a:lnTo>
                <a:lnTo>
                  <a:pt x="5080" y="1164590"/>
                </a:lnTo>
                <a:lnTo>
                  <a:pt x="6350" y="1164590"/>
                </a:lnTo>
                <a:lnTo>
                  <a:pt x="635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1205229">
                <a:moveTo>
                  <a:pt x="27940" y="1167130"/>
                </a:moveTo>
                <a:lnTo>
                  <a:pt x="7620" y="1167130"/>
                </a:lnTo>
                <a:lnTo>
                  <a:pt x="7620" y="1169670"/>
                </a:lnTo>
                <a:lnTo>
                  <a:pt x="8890" y="1169670"/>
                </a:lnTo>
                <a:lnTo>
                  <a:pt x="8890" y="1172210"/>
                </a:lnTo>
                <a:lnTo>
                  <a:pt x="10160" y="1172210"/>
                </a:lnTo>
                <a:lnTo>
                  <a:pt x="10160" y="1174750"/>
                </a:lnTo>
                <a:lnTo>
                  <a:pt x="27940" y="1174750"/>
                </a:lnTo>
                <a:lnTo>
                  <a:pt x="27940" y="1167130"/>
                </a:lnTo>
                <a:close/>
              </a:path>
              <a:path w="27940" h="1205229">
                <a:moveTo>
                  <a:pt x="27940" y="1174750"/>
                </a:moveTo>
                <a:lnTo>
                  <a:pt x="11430" y="1174750"/>
                </a:lnTo>
                <a:lnTo>
                  <a:pt x="11430" y="1177290"/>
                </a:lnTo>
                <a:lnTo>
                  <a:pt x="12700" y="1177290"/>
                </a:lnTo>
                <a:lnTo>
                  <a:pt x="12700" y="1179830"/>
                </a:lnTo>
                <a:lnTo>
                  <a:pt x="27940" y="1179830"/>
                </a:lnTo>
                <a:lnTo>
                  <a:pt x="27940" y="1174750"/>
                </a:lnTo>
                <a:close/>
              </a:path>
              <a:path w="27940" h="1205229">
                <a:moveTo>
                  <a:pt x="27940" y="1179830"/>
                </a:moveTo>
                <a:lnTo>
                  <a:pt x="13970" y="1179830"/>
                </a:lnTo>
                <a:lnTo>
                  <a:pt x="13970" y="1182370"/>
                </a:lnTo>
                <a:lnTo>
                  <a:pt x="15240" y="1182370"/>
                </a:lnTo>
                <a:lnTo>
                  <a:pt x="15240" y="1183640"/>
                </a:lnTo>
                <a:lnTo>
                  <a:pt x="16510" y="1183640"/>
                </a:lnTo>
                <a:lnTo>
                  <a:pt x="16510" y="1186180"/>
                </a:lnTo>
                <a:lnTo>
                  <a:pt x="17780" y="1186180"/>
                </a:lnTo>
                <a:lnTo>
                  <a:pt x="17780" y="1188720"/>
                </a:lnTo>
                <a:lnTo>
                  <a:pt x="19050" y="1188720"/>
                </a:lnTo>
                <a:lnTo>
                  <a:pt x="19050" y="1191260"/>
                </a:lnTo>
                <a:lnTo>
                  <a:pt x="20320" y="1191260"/>
                </a:lnTo>
                <a:lnTo>
                  <a:pt x="20320" y="1193800"/>
                </a:lnTo>
                <a:lnTo>
                  <a:pt x="21590" y="1193800"/>
                </a:lnTo>
                <a:lnTo>
                  <a:pt x="21590" y="1196340"/>
                </a:lnTo>
                <a:lnTo>
                  <a:pt x="22860" y="1196340"/>
                </a:lnTo>
                <a:lnTo>
                  <a:pt x="22860" y="1198880"/>
                </a:lnTo>
                <a:lnTo>
                  <a:pt x="24130" y="1198880"/>
                </a:lnTo>
                <a:lnTo>
                  <a:pt x="24130" y="1201420"/>
                </a:lnTo>
                <a:lnTo>
                  <a:pt x="25400" y="1201420"/>
                </a:lnTo>
                <a:lnTo>
                  <a:pt x="25400" y="1202690"/>
                </a:lnTo>
                <a:lnTo>
                  <a:pt x="26670" y="1202690"/>
                </a:lnTo>
                <a:lnTo>
                  <a:pt x="26670" y="1205230"/>
                </a:lnTo>
                <a:lnTo>
                  <a:pt x="27940" y="1205230"/>
                </a:lnTo>
                <a:lnTo>
                  <a:pt x="27940" y="1179830"/>
                </a:lnTo>
                <a:close/>
              </a:path>
            </a:pathLst>
          </a:custGeom>
          <a:solidFill>
            <a:srgbClr val="2243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766050" y="3037839"/>
            <a:ext cx="26670" cy="1243330"/>
          </a:xfrm>
          <a:custGeom>
            <a:avLst/>
            <a:gdLst/>
            <a:ahLst/>
            <a:cxnLst/>
            <a:rect l="l" t="t" r="r" b="b"/>
            <a:pathLst>
              <a:path w="26670" h="1243329">
                <a:moveTo>
                  <a:pt x="6350" y="0"/>
                </a:moveTo>
                <a:lnTo>
                  <a:pt x="0" y="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24332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243329">
                <a:moveTo>
                  <a:pt x="26670" y="584200"/>
                </a:moveTo>
                <a:lnTo>
                  <a:pt x="0" y="5842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84200"/>
                </a:lnTo>
                <a:close/>
              </a:path>
              <a:path w="26670" h="124332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3329">
                <a:moveTo>
                  <a:pt x="2667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15950"/>
                </a:lnTo>
                <a:close/>
              </a:path>
              <a:path w="26670" h="1243329">
                <a:moveTo>
                  <a:pt x="26670" y="628650"/>
                </a:moveTo>
                <a:lnTo>
                  <a:pt x="0" y="62865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8650"/>
                </a:lnTo>
                <a:close/>
              </a:path>
              <a:path w="26670" h="1243329">
                <a:moveTo>
                  <a:pt x="26670" y="660400"/>
                </a:moveTo>
                <a:lnTo>
                  <a:pt x="0" y="66040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60400"/>
                </a:lnTo>
                <a:close/>
              </a:path>
              <a:path w="26670" h="1243329">
                <a:moveTo>
                  <a:pt x="2667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6750"/>
                </a:lnTo>
                <a:close/>
              </a:path>
              <a:path w="26670" h="1243329">
                <a:moveTo>
                  <a:pt x="26670" y="679450"/>
                </a:moveTo>
                <a:lnTo>
                  <a:pt x="0" y="67945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79450"/>
                </a:lnTo>
                <a:close/>
              </a:path>
              <a:path w="26670" h="1243329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243329">
                <a:moveTo>
                  <a:pt x="26670" y="698500"/>
                </a:moveTo>
                <a:lnTo>
                  <a:pt x="0" y="6985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8500"/>
                </a:lnTo>
                <a:close/>
              </a:path>
              <a:path w="26670" h="1243329">
                <a:moveTo>
                  <a:pt x="26670" y="723900"/>
                </a:moveTo>
                <a:lnTo>
                  <a:pt x="0" y="7239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23900"/>
                </a:lnTo>
                <a:close/>
              </a:path>
              <a:path w="26670" h="1243329">
                <a:moveTo>
                  <a:pt x="26670" y="793750"/>
                </a:moveTo>
                <a:lnTo>
                  <a:pt x="0" y="7937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793750"/>
                </a:lnTo>
                <a:close/>
              </a:path>
              <a:path w="26670" h="1243329">
                <a:moveTo>
                  <a:pt x="26670" y="831850"/>
                </a:moveTo>
                <a:lnTo>
                  <a:pt x="0" y="831850"/>
                </a:lnTo>
                <a:lnTo>
                  <a:pt x="0" y="836930"/>
                </a:lnTo>
                <a:lnTo>
                  <a:pt x="26670" y="836930"/>
                </a:lnTo>
                <a:lnTo>
                  <a:pt x="26670" y="831850"/>
                </a:lnTo>
                <a:close/>
              </a:path>
              <a:path w="26670" h="1243329">
                <a:moveTo>
                  <a:pt x="2667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36930"/>
                </a:lnTo>
                <a:close/>
              </a:path>
              <a:path w="26670" h="1243329">
                <a:moveTo>
                  <a:pt x="2667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26670" y="849629"/>
                </a:lnTo>
                <a:lnTo>
                  <a:pt x="26670" y="843280"/>
                </a:lnTo>
                <a:close/>
              </a:path>
              <a:path w="26670" h="1243329">
                <a:moveTo>
                  <a:pt x="26670" y="849630"/>
                </a:moveTo>
                <a:lnTo>
                  <a:pt x="0" y="84963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49630"/>
                </a:lnTo>
                <a:close/>
              </a:path>
              <a:path w="26670" h="1243329">
                <a:moveTo>
                  <a:pt x="26670" y="876300"/>
                </a:moveTo>
                <a:lnTo>
                  <a:pt x="0" y="87630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76300"/>
                </a:lnTo>
                <a:close/>
              </a:path>
              <a:path w="26670" h="1243329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243329">
                <a:moveTo>
                  <a:pt x="26670" y="901700"/>
                </a:moveTo>
                <a:lnTo>
                  <a:pt x="0" y="9017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1700"/>
                </a:lnTo>
                <a:close/>
              </a:path>
              <a:path w="26670" h="1243329">
                <a:moveTo>
                  <a:pt x="26670" y="914400"/>
                </a:moveTo>
                <a:lnTo>
                  <a:pt x="0" y="914400"/>
                </a:lnTo>
                <a:lnTo>
                  <a:pt x="0" y="920750"/>
                </a:lnTo>
                <a:lnTo>
                  <a:pt x="26670" y="920750"/>
                </a:lnTo>
                <a:lnTo>
                  <a:pt x="26670" y="914400"/>
                </a:lnTo>
                <a:close/>
              </a:path>
              <a:path w="26670" h="1243329">
                <a:moveTo>
                  <a:pt x="26670" y="920750"/>
                </a:moveTo>
                <a:lnTo>
                  <a:pt x="0" y="92075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920750"/>
                </a:lnTo>
                <a:close/>
              </a:path>
              <a:path w="26670" h="1243329">
                <a:moveTo>
                  <a:pt x="26670" y="963930"/>
                </a:moveTo>
                <a:lnTo>
                  <a:pt x="0" y="96393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243329">
                <a:moveTo>
                  <a:pt x="26670" y="971550"/>
                </a:moveTo>
                <a:lnTo>
                  <a:pt x="0" y="97155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243329">
                <a:moveTo>
                  <a:pt x="26670" y="977900"/>
                </a:moveTo>
                <a:lnTo>
                  <a:pt x="0" y="97790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77900"/>
                </a:lnTo>
                <a:close/>
              </a:path>
              <a:path w="26670" h="1243329">
                <a:moveTo>
                  <a:pt x="26670" y="1014730"/>
                </a:moveTo>
                <a:lnTo>
                  <a:pt x="0" y="1014730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30"/>
                </a:lnTo>
                <a:close/>
              </a:path>
              <a:path w="26670" h="1243329">
                <a:moveTo>
                  <a:pt x="26670" y="1021080"/>
                </a:moveTo>
                <a:lnTo>
                  <a:pt x="0" y="10210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21080"/>
                </a:lnTo>
                <a:close/>
              </a:path>
              <a:path w="26670" h="1243329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243329">
                <a:moveTo>
                  <a:pt x="26670" y="1059180"/>
                </a:moveTo>
                <a:lnTo>
                  <a:pt x="0" y="105918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9180"/>
                </a:lnTo>
                <a:close/>
              </a:path>
              <a:path w="26670" h="1243329">
                <a:moveTo>
                  <a:pt x="26670" y="1066800"/>
                </a:moveTo>
                <a:lnTo>
                  <a:pt x="0" y="106680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66800"/>
                </a:lnTo>
                <a:close/>
              </a:path>
              <a:path w="26670" h="1243329">
                <a:moveTo>
                  <a:pt x="26670" y="1104900"/>
                </a:moveTo>
                <a:lnTo>
                  <a:pt x="0" y="110490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4900"/>
                </a:lnTo>
                <a:close/>
              </a:path>
              <a:path w="26670" h="1243329">
                <a:moveTo>
                  <a:pt x="26670" y="1109980"/>
                </a:moveTo>
                <a:lnTo>
                  <a:pt x="0" y="110998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9980"/>
                </a:lnTo>
                <a:close/>
              </a:path>
              <a:path w="26670" h="1243329">
                <a:moveTo>
                  <a:pt x="26670" y="1135380"/>
                </a:moveTo>
                <a:lnTo>
                  <a:pt x="0" y="1135380"/>
                </a:lnTo>
                <a:lnTo>
                  <a:pt x="0" y="1195070"/>
                </a:lnTo>
                <a:lnTo>
                  <a:pt x="1270" y="1195070"/>
                </a:lnTo>
                <a:lnTo>
                  <a:pt x="1270" y="1197610"/>
                </a:lnTo>
                <a:lnTo>
                  <a:pt x="2540" y="1197610"/>
                </a:lnTo>
                <a:lnTo>
                  <a:pt x="2540" y="1200150"/>
                </a:lnTo>
                <a:lnTo>
                  <a:pt x="3809" y="1200150"/>
                </a:lnTo>
                <a:lnTo>
                  <a:pt x="3809" y="1202690"/>
                </a:lnTo>
                <a:lnTo>
                  <a:pt x="5079" y="1202690"/>
                </a:lnTo>
                <a:lnTo>
                  <a:pt x="5079" y="1205230"/>
                </a:lnTo>
                <a:lnTo>
                  <a:pt x="26670" y="1205230"/>
                </a:lnTo>
                <a:lnTo>
                  <a:pt x="26670" y="1135380"/>
                </a:lnTo>
                <a:close/>
              </a:path>
              <a:path w="26670" h="1243329">
                <a:moveTo>
                  <a:pt x="26670" y="1205230"/>
                </a:moveTo>
                <a:lnTo>
                  <a:pt x="6350" y="1205230"/>
                </a:lnTo>
                <a:lnTo>
                  <a:pt x="6350" y="1207770"/>
                </a:lnTo>
                <a:lnTo>
                  <a:pt x="7620" y="1207770"/>
                </a:lnTo>
                <a:lnTo>
                  <a:pt x="7620" y="1209040"/>
                </a:lnTo>
                <a:lnTo>
                  <a:pt x="8890" y="1209040"/>
                </a:lnTo>
                <a:lnTo>
                  <a:pt x="889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1243329">
                <a:moveTo>
                  <a:pt x="26670" y="1211580"/>
                </a:moveTo>
                <a:lnTo>
                  <a:pt x="10159" y="1211580"/>
                </a:lnTo>
                <a:lnTo>
                  <a:pt x="10159" y="1214120"/>
                </a:lnTo>
                <a:lnTo>
                  <a:pt x="11429" y="1214120"/>
                </a:lnTo>
                <a:lnTo>
                  <a:pt x="11429" y="1216660"/>
                </a:lnTo>
                <a:lnTo>
                  <a:pt x="12700" y="1216660"/>
                </a:lnTo>
                <a:lnTo>
                  <a:pt x="12700" y="1219200"/>
                </a:lnTo>
                <a:lnTo>
                  <a:pt x="26670" y="1219200"/>
                </a:lnTo>
                <a:lnTo>
                  <a:pt x="26670" y="1211580"/>
                </a:lnTo>
                <a:close/>
              </a:path>
              <a:path w="26670" h="1243329">
                <a:moveTo>
                  <a:pt x="26670" y="1219200"/>
                </a:moveTo>
                <a:lnTo>
                  <a:pt x="13970" y="1219200"/>
                </a:lnTo>
                <a:lnTo>
                  <a:pt x="13970" y="1221740"/>
                </a:lnTo>
                <a:lnTo>
                  <a:pt x="15240" y="1221740"/>
                </a:lnTo>
                <a:lnTo>
                  <a:pt x="15240" y="1224280"/>
                </a:lnTo>
                <a:lnTo>
                  <a:pt x="26670" y="1224280"/>
                </a:lnTo>
                <a:lnTo>
                  <a:pt x="26670" y="1219200"/>
                </a:lnTo>
                <a:close/>
              </a:path>
              <a:path w="26670" h="1243329">
                <a:moveTo>
                  <a:pt x="26670" y="1224280"/>
                </a:moveTo>
                <a:lnTo>
                  <a:pt x="16509" y="1224280"/>
                </a:lnTo>
                <a:lnTo>
                  <a:pt x="16509" y="1226820"/>
                </a:lnTo>
                <a:lnTo>
                  <a:pt x="17779" y="1226820"/>
                </a:lnTo>
                <a:lnTo>
                  <a:pt x="17779" y="1228090"/>
                </a:lnTo>
                <a:lnTo>
                  <a:pt x="19050" y="1228090"/>
                </a:lnTo>
                <a:lnTo>
                  <a:pt x="1905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1243329">
                <a:moveTo>
                  <a:pt x="26670" y="1230630"/>
                </a:moveTo>
                <a:lnTo>
                  <a:pt x="20320" y="1230630"/>
                </a:lnTo>
                <a:lnTo>
                  <a:pt x="20320" y="1233170"/>
                </a:lnTo>
                <a:lnTo>
                  <a:pt x="21590" y="1233170"/>
                </a:lnTo>
                <a:lnTo>
                  <a:pt x="21590" y="1235710"/>
                </a:lnTo>
                <a:lnTo>
                  <a:pt x="22859" y="1235710"/>
                </a:lnTo>
                <a:lnTo>
                  <a:pt x="22859" y="1238250"/>
                </a:lnTo>
                <a:lnTo>
                  <a:pt x="26670" y="1238250"/>
                </a:lnTo>
                <a:lnTo>
                  <a:pt x="26670" y="1230630"/>
                </a:lnTo>
                <a:close/>
              </a:path>
              <a:path w="26670" h="1243329">
                <a:moveTo>
                  <a:pt x="26670" y="1238250"/>
                </a:moveTo>
                <a:lnTo>
                  <a:pt x="24129" y="1238250"/>
                </a:lnTo>
                <a:lnTo>
                  <a:pt x="24129" y="1240790"/>
                </a:lnTo>
                <a:lnTo>
                  <a:pt x="25400" y="1240790"/>
                </a:lnTo>
                <a:lnTo>
                  <a:pt x="25400" y="1243330"/>
                </a:lnTo>
                <a:lnTo>
                  <a:pt x="26670" y="1243330"/>
                </a:lnTo>
                <a:lnTo>
                  <a:pt x="26670" y="123825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792719" y="3063239"/>
            <a:ext cx="27940" cy="1270000"/>
          </a:xfrm>
          <a:custGeom>
            <a:avLst/>
            <a:gdLst/>
            <a:ahLst/>
            <a:cxnLst/>
            <a:rect l="l" t="t" r="r" b="b"/>
            <a:pathLst>
              <a:path w="27940" h="1270000">
                <a:moveTo>
                  <a:pt x="21589" y="0"/>
                </a:moveTo>
                <a:lnTo>
                  <a:pt x="0" y="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  <a:path w="27940" h="1270000">
                <a:moveTo>
                  <a:pt x="27939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1270000">
                <a:moveTo>
                  <a:pt x="27939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58800"/>
                </a:lnTo>
                <a:close/>
              </a:path>
              <a:path w="27940" h="127000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270000">
                <a:moveTo>
                  <a:pt x="27939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90550"/>
                </a:lnTo>
                <a:close/>
              </a:path>
              <a:path w="27940" h="1270000">
                <a:moveTo>
                  <a:pt x="27939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3250"/>
                </a:lnTo>
                <a:close/>
              </a:path>
              <a:path w="27940" h="1270000">
                <a:moveTo>
                  <a:pt x="27939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35000"/>
                </a:lnTo>
                <a:close/>
              </a:path>
              <a:path w="27940" h="1270000">
                <a:moveTo>
                  <a:pt x="2793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41350"/>
                </a:lnTo>
                <a:close/>
              </a:path>
              <a:path w="27940" h="1270000">
                <a:moveTo>
                  <a:pt x="27939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4050"/>
                </a:lnTo>
                <a:close/>
              </a:path>
              <a:path w="27940" h="1270000">
                <a:moveTo>
                  <a:pt x="2793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1270000">
                <a:moveTo>
                  <a:pt x="27939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3100"/>
                </a:lnTo>
                <a:close/>
              </a:path>
              <a:path w="27940" h="1270000">
                <a:moveTo>
                  <a:pt x="27939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7939" y="768350"/>
                </a:lnTo>
                <a:lnTo>
                  <a:pt x="27939" y="698500"/>
                </a:lnTo>
                <a:close/>
              </a:path>
              <a:path w="27940" h="1270000">
                <a:moveTo>
                  <a:pt x="27939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68350"/>
                </a:lnTo>
                <a:close/>
              </a:path>
              <a:path w="27940" h="1270000">
                <a:moveTo>
                  <a:pt x="27939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7939" y="811530"/>
                </a:lnTo>
                <a:lnTo>
                  <a:pt x="27939" y="806450"/>
                </a:lnTo>
                <a:close/>
              </a:path>
              <a:path w="27940" h="1270000">
                <a:moveTo>
                  <a:pt x="2793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7939" y="817880"/>
                </a:lnTo>
                <a:lnTo>
                  <a:pt x="27939" y="811530"/>
                </a:lnTo>
                <a:close/>
              </a:path>
              <a:path w="27940" h="1270000">
                <a:moveTo>
                  <a:pt x="27939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817880"/>
                </a:lnTo>
                <a:close/>
              </a:path>
              <a:path w="27940" h="1270000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1270000">
                <a:moveTo>
                  <a:pt x="27939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50900"/>
                </a:lnTo>
                <a:close/>
              </a:path>
              <a:path w="27940" h="127000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270000">
                <a:moveTo>
                  <a:pt x="27939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76300"/>
                </a:lnTo>
                <a:close/>
              </a:path>
              <a:path w="27940" h="1270000">
                <a:moveTo>
                  <a:pt x="27939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7939" y="895350"/>
                </a:lnTo>
                <a:lnTo>
                  <a:pt x="27939" y="889000"/>
                </a:lnTo>
                <a:close/>
              </a:path>
              <a:path w="27940" h="1270000">
                <a:moveTo>
                  <a:pt x="27939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7939" y="938530"/>
                </a:lnTo>
                <a:lnTo>
                  <a:pt x="27939" y="895350"/>
                </a:lnTo>
                <a:close/>
              </a:path>
              <a:path w="27940" h="1270000">
                <a:moveTo>
                  <a:pt x="27939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938530"/>
                </a:lnTo>
                <a:close/>
              </a:path>
              <a:path w="27940" h="1270000">
                <a:moveTo>
                  <a:pt x="27939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7939" y="952500"/>
                </a:lnTo>
                <a:lnTo>
                  <a:pt x="27939" y="946150"/>
                </a:lnTo>
                <a:close/>
              </a:path>
              <a:path w="27940" h="1270000">
                <a:moveTo>
                  <a:pt x="27939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7939" y="989330"/>
                </a:lnTo>
                <a:lnTo>
                  <a:pt x="27939" y="952500"/>
                </a:lnTo>
                <a:close/>
              </a:path>
              <a:path w="27940" h="1270000">
                <a:moveTo>
                  <a:pt x="27939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89330"/>
                </a:lnTo>
                <a:close/>
              </a:path>
              <a:path w="27940" h="1270000">
                <a:moveTo>
                  <a:pt x="27939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5680"/>
                </a:lnTo>
                <a:close/>
              </a:path>
              <a:path w="27940" h="127000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270000">
                <a:moveTo>
                  <a:pt x="27939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7939" y="1041399"/>
                </a:lnTo>
                <a:lnTo>
                  <a:pt x="27939" y="1033780"/>
                </a:lnTo>
                <a:close/>
              </a:path>
              <a:path w="27940" h="1270000">
                <a:moveTo>
                  <a:pt x="27939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41400"/>
                </a:lnTo>
                <a:close/>
              </a:path>
              <a:path w="27940" h="1270000">
                <a:moveTo>
                  <a:pt x="27939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7939" y="1084580"/>
                </a:lnTo>
                <a:lnTo>
                  <a:pt x="27939" y="1079500"/>
                </a:lnTo>
                <a:close/>
              </a:path>
              <a:path w="27940" h="1270000">
                <a:moveTo>
                  <a:pt x="27939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84580"/>
                </a:lnTo>
                <a:close/>
              </a:path>
              <a:path w="27940" h="1270000">
                <a:moveTo>
                  <a:pt x="27939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09980"/>
                </a:lnTo>
                <a:close/>
              </a:path>
              <a:path w="27940" h="1270000">
                <a:moveTo>
                  <a:pt x="27939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79830"/>
                </a:lnTo>
                <a:close/>
              </a:path>
              <a:path w="27940" h="1270000">
                <a:moveTo>
                  <a:pt x="27939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7939" y="1193800"/>
                </a:lnTo>
                <a:lnTo>
                  <a:pt x="27939" y="1186180"/>
                </a:lnTo>
                <a:close/>
              </a:path>
              <a:path w="27940" h="1270000">
                <a:moveTo>
                  <a:pt x="27939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7939" y="1205230"/>
                </a:lnTo>
                <a:lnTo>
                  <a:pt x="27939" y="1193800"/>
                </a:lnTo>
                <a:close/>
              </a:path>
              <a:path w="27940" h="1270000">
                <a:moveTo>
                  <a:pt x="27939" y="1205230"/>
                </a:moveTo>
                <a:lnTo>
                  <a:pt x="0" y="1205230"/>
                </a:lnTo>
                <a:lnTo>
                  <a:pt x="0" y="1220470"/>
                </a:lnTo>
                <a:lnTo>
                  <a:pt x="1270" y="1220470"/>
                </a:lnTo>
                <a:lnTo>
                  <a:pt x="1270" y="1223010"/>
                </a:lnTo>
                <a:lnTo>
                  <a:pt x="2539" y="1223010"/>
                </a:lnTo>
                <a:lnTo>
                  <a:pt x="2539" y="1224280"/>
                </a:lnTo>
                <a:lnTo>
                  <a:pt x="3809" y="1224280"/>
                </a:lnTo>
                <a:lnTo>
                  <a:pt x="3809" y="1226820"/>
                </a:lnTo>
                <a:lnTo>
                  <a:pt x="5079" y="1226820"/>
                </a:lnTo>
                <a:lnTo>
                  <a:pt x="5079" y="1229360"/>
                </a:lnTo>
                <a:lnTo>
                  <a:pt x="6350" y="1229360"/>
                </a:lnTo>
                <a:lnTo>
                  <a:pt x="6350" y="1231900"/>
                </a:lnTo>
                <a:lnTo>
                  <a:pt x="27939" y="1231900"/>
                </a:lnTo>
                <a:lnTo>
                  <a:pt x="27939" y="1205230"/>
                </a:lnTo>
                <a:close/>
              </a:path>
              <a:path w="27940" h="1270000">
                <a:moveTo>
                  <a:pt x="27939" y="1231900"/>
                </a:moveTo>
                <a:lnTo>
                  <a:pt x="7620" y="1231900"/>
                </a:lnTo>
                <a:lnTo>
                  <a:pt x="7620" y="1234440"/>
                </a:lnTo>
                <a:lnTo>
                  <a:pt x="8889" y="1234440"/>
                </a:lnTo>
                <a:lnTo>
                  <a:pt x="8889" y="1236980"/>
                </a:lnTo>
                <a:lnTo>
                  <a:pt x="27939" y="1236980"/>
                </a:lnTo>
                <a:lnTo>
                  <a:pt x="27939" y="1231900"/>
                </a:lnTo>
                <a:close/>
              </a:path>
              <a:path w="27940" h="1270000">
                <a:moveTo>
                  <a:pt x="27939" y="1236980"/>
                </a:moveTo>
                <a:lnTo>
                  <a:pt x="10159" y="1236980"/>
                </a:lnTo>
                <a:lnTo>
                  <a:pt x="10159" y="1239520"/>
                </a:lnTo>
                <a:lnTo>
                  <a:pt x="11429" y="1239520"/>
                </a:lnTo>
                <a:lnTo>
                  <a:pt x="11429" y="1242060"/>
                </a:lnTo>
                <a:lnTo>
                  <a:pt x="12700" y="1242060"/>
                </a:lnTo>
                <a:lnTo>
                  <a:pt x="12700" y="1243330"/>
                </a:lnTo>
                <a:lnTo>
                  <a:pt x="13970" y="1243330"/>
                </a:lnTo>
                <a:lnTo>
                  <a:pt x="13970" y="1245870"/>
                </a:lnTo>
                <a:lnTo>
                  <a:pt x="15239" y="1245870"/>
                </a:lnTo>
                <a:lnTo>
                  <a:pt x="15239" y="1248410"/>
                </a:lnTo>
                <a:lnTo>
                  <a:pt x="16509" y="1248410"/>
                </a:lnTo>
                <a:lnTo>
                  <a:pt x="16509" y="1250950"/>
                </a:lnTo>
                <a:lnTo>
                  <a:pt x="17779" y="1250950"/>
                </a:lnTo>
                <a:lnTo>
                  <a:pt x="17779" y="1253490"/>
                </a:lnTo>
                <a:lnTo>
                  <a:pt x="19050" y="1253490"/>
                </a:lnTo>
                <a:lnTo>
                  <a:pt x="19050" y="1256030"/>
                </a:lnTo>
                <a:lnTo>
                  <a:pt x="20320" y="1256030"/>
                </a:lnTo>
                <a:lnTo>
                  <a:pt x="20320" y="1258570"/>
                </a:lnTo>
                <a:lnTo>
                  <a:pt x="21589" y="1258570"/>
                </a:lnTo>
                <a:lnTo>
                  <a:pt x="21589" y="1261110"/>
                </a:lnTo>
                <a:lnTo>
                  <a:pt x="22859" y="1261110"/>
                </a:lnTo>
                <a:lnTo>
                  <a:pt x="22859" y="1262380"/>
                </a:lnTo>
                <a:lnTo>
                  <a:pt x="24129" y="1262380"/>
                </a:lnTo>
                <a:lnTo>
                  <a:pt x="24129" y="1264920"/>
                </a:lnTo>
                <a:lnTo>
                  <a:pt x="25400" y="1264920"/>
                </a:lnTo>
                <a:lnTo>
                  <a:pt x="25400" y="1267460"/>
                </a:lnTo>
                <a:lnTo>
                  <a:pt x="26670" y="1267460"/>
                </a:lnTo>
                <a:lnTo>
                  <a:pt x="26670" y="1270000"/>
                </a:lnTo>
                <a:lnTo>
                  <a:pt x="27939" y="1270000"/>
                </a:lnTo>
                <a:lnTo>
                  <a:pt x="27939" y="1236980"/>
                </a:lnTo>
                <a:close/>
              </a:path>
            </a:pathLst>
          </a:custGeom>
          <a:solidFill>
            <a:srgbClr val="2142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820659" y="3075939"/>
            <a:ext cx="26670" cy="1308100"/>
          </a:xfrm>
          <a:custGeom>
            <a:avLst/>
            <a:gdLst/>
            <a:ahLst/>
            <a:cxnLst/>
            <a:rect l="l" t="t" r="r" b="b"/>
            <a:pathLst>
              <a:path w="26670" h="1308100">
                <a:moveTo>
                  <a:pt x="13970" y="0"/>
                </a:moveTo>
                <a:lnTo>
                  <a:pt x="0" y="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6670" h="1308100">
                <a:moveTo>
                  <a:pt x="2667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3400"/>
                </a:lnTo>
                <a:close/>
              </a:path>
              <a:path w="26670" h="1308100">
                <a:moveTo>
                  <a:pt x="2667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6670" y="565149"/>
                </a:lnTo>
                <a:lnTo>
                  <a:pt x="26670" y="546099"/>
                </a:lnTo>
                <a:close/>
              </a:path>
              <a:path w="26670" h="1308100">
                <a:moveTo>
                  <a:pt x="2667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65150"/>
                </a:lnTo>
                <a:close/>
              </a:path>
              <a:path w="26670" h="1308100">
                <a:moveTo>
                  <a:pt x="2667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6670" y="590549"/>
                </a:lnTo>
                <a:lnTo>
                  <a:pt x="26670" y="577850"/>
                </a:lnTo>
                <a:close/>
              </a:path>
              <a:path w="26670" h="1308100">
                <a:moveTo>
                  <a:pt x="2667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0549"/>
                </a:lnTo>
                <a:close/>
              </a:path>
              <a:path w="26670" h="1308100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1308100">
                <a:moveTo>
                  <a:pt x="2667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6670" y="641349"/>
                </a:lnTo>
                <a:lnTo>
                  <a:pt x="26670" y="628649"/>
                </a:lnTo>
                <a:close/>
              </a:path>
              <a:path w="26670" h="1308100">
                <a:moveTo>
                  <a:pt x="2667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1349"/>
                </a:lnTo>
                <a:close/>
              </a:path>
              <a:path w="26670" h="1308100">
                <a:moveTo>
                  <a:pt x="2667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699"/>
                </a:lnTo>
                <a:close/>
              </a:path>
              <a:path w="26670" h="1308100">
                <a:moveTo>
                  <a:pt x="2667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60400"/>
                </a:lnTo>
                <a:close/>
              </a:path>
              <a:path w="26670" h="1308100">
                <a:moveTo>
                  <a:pt x="2667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6670" y="755649"/>
                </a:lnTo>
                <a:lnTo>
                  <a:pt x="26670" y="685799"/>
                </a:lnTo>
                <a:close/>
              </a:path>
              <a:path w="26670" h="1308100">
                <a:moveTo>
                  <a:pt x="2667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6670" y="793749"/>
                </a:lnTo>
                <a:lnTo>
                  <a:pt x="26670" y="755649"/>
                </a:lnTo>
                <a:close/>
              </a:path>
              <a:path w="26670" h="1308100">
                <a:moveTo>
                  <a:pt x="2667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93750"/>
                </a:lnTo>
                <a:close/>
              </a:path>
              <a:path w="26670" h="130810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1308100">
                <a:moveTo>
                  <a:pt x="2667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6670" y="811529"/>
                </a:lnTo>
                <a:lnTo>
                  <a:pt x="26670" y="805179"/>
                </a:lnTo>
                <a:close/>
              </a:path>
              <a:path w="26670" h="1308100">
                <a:moveTo>
                  <a:pt x="2667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11530"/>
                </a:lnTo>
                <a:close/>
              </a:path>
              <a:path w="26670" h="1308100">
                <a:moveTo>
                  <a:pt x="2667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38200"/>
                </a:lnTo>
                <a:close/>
              </a:path>
              <a:path w="26670" h="1308100">
                <a:moveTo>
                  <a:pt x="2667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79"/>
                </a:lnTo>
                <a:close/>
              </a:path>
              <a:path w="26670" h="1308100">
                <a:moveTo>
                  <a:pt x="2667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3600"/>
                </a:lnTo>
                <a:close/>
              </a:path>
              <a:path w="26670" h="1308100">
                <a:moveTo>
                  <a:pt x="2667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876300"/>
                </a:lnTo>
                <a:close/>
              </a:path>
              <a:path w="26670" h="1308100">
                <a:moveTo>
                  <a:pt x="2667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882650"/>
                </a:lnTo>
                <a:close/>
              </a:path>
              <a:path w="26670" h="1308100">
                <a:moveTo>
                  <a:pt x="2667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6670" y="933449"/>
                </a:lnTo>
                <a:lnTo>
                  <a:pt x="26670" y="925830"/>
                </a:lnTo>
                <a:close/>
              </a:path>
              <a:path w="26670" h="1308100">
                <a:moveTo>
                  <a:pt x="2667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6670" y="939799"/>
                </a:lnTo>
                <a:lnTo>
                  <a:pt x="26670" y="933449"/>
                </a:lnTo>
                <a:close/>
              </a:path>
              <a:path w="26670" h="1308100">
                <a:moveTo>
                  <a:pt x="2667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39799"/>
                </a:lnTo>
                <a:close/>
              </a:path>
              <a:path w="26670" h="1308100">
                <a:moveTo>
                  <a:pt x="2667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6670" y="982979"/>
                </a:lnTo>
                <a:lnTo>
                  <a:pt x="26670" y="976629"/>
                </a:lnTo>
                <a:close/>
              </a:path>
              <a:path w="26670" h="1308100">
                <a:moveTo>
                  <a:pt x="2667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6670" y="1014729"/>
                </a:lnTo>
                <a:lnTo>
                  <a:pt x="26670" y="982979"/>
                </a:lnTo>
                <a:close/>
              </a:path>
              <a:path w="26670" h="1308100">
                <a:moveTo>
                  <a:pt x="2667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29"/>
                </a:lnTo>
                <a:close/>
              </a:path>
              <a:path w="26670" h="1308100">
                <a:moveTo>
                  <a:pt x="2667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6670" y="1028699"/>
                </a:lnTo>
                <a:lnTo>
                  <a:pt x="26670" y="1021079"/>
                </a:lnTo>
                <a:close/>
              </a:path>
              <a:path w="26670" h="1308100">
                <a:moveTo>
                  <a:pt x="2667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28699"/>
                </a:lnTo>
                <a:close/>
              </a:path>
              <a:path w="26670" h="1308100">
                <a:moveTo>
                  <a:pt x="2667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6670" y="1071879"/>
                </a:lnTo>
                <a:lnTo>
                  <a:pt x="26670" y="1066799"/>
                </a:lnTo>
                <a:close/>
              </a:path>
              <a:path w="26670" h="1308100">
                <a:moveTo>
                  <a:pt x="2667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6670" y="1097279"/>
                </a:lnTo>
                <a:lnTo>
                  <a:pt x="26670" y="1071880"/>
                </a:lnTo>
                <a:close/>
              </a:path>
              <a:path w="26670" h="1308100">
                <a:moveTo>
                  <a:pt x="2667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6670" y="1167129"/>
                </a:lnTo>
                <a:lnTo>
                  <a:pt x="26670" y="1097279"/>
                </a:lnTo>
                <a:close/>
              </a:path>
              <a:path w="26670" h="1308100">
                <a:moveTo>
                  <a:pt x="2667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67130"/>
                </a:lnTo>
                <a:close/>
              </a:path>
              <a:path w="26670" h="1308100">
                <a:moveTo>
                  <a:pt x="2667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6670" y="1181099"/>
                </a:lnTo>
                <a:lnTo>
                  <a:pt x="26670" y="1173479"/>
                </a:lnTo>
                <a:close/>
              </a:path>
              <a:path w="26670" h="1308100">
                <a:moveTo>
                  <a:pt x="2667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6670" y="1192529"/>
                </a:lnTo>
                <a:lnTo>
                  <a:pt x="26670" y="1181099"/>
                </a:lnTo>
                <a:close/>
              </a:path>
              <a:path w="26670" h="1308100">
                <a:moveTo>
                  <a:pt x="2667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92530"/>
                </a:lnTo>
                <a:close/>
              </a:path>
              <a:path w="26670" h="1308100">
                <a:moveTo>
                  <a:pt x="26670" y="1219199"/>
                </a:moveTo>
                <a:lnTo>
                  <a:pt x="0" y="1219199"/>
                </a:lnTo>
                <a:lnTo>
                  <a:pt x="0" y="1259839"/>
                </a:lnTo>
                <a:lnTo>
                  <a:pt x="1270" y="1259839"/>
                </a:lnTo>
                <a:lnTo>
                  <a:pt x="1270" y="1262379"/>
                </a:lnTo>
                <a:lnTo>
                  <a:pt x="2540" y="1262379"/>
                </a:lnTo>
                <a:lnTo>
                  <a:pt x="2540" y="1264919"/>
                </a:lnTo>
                <a:lnTo>
                  <a:pt x="3810" y="1264919"/>
                </a:lnTo>
                <a:lnTo>
                  <a:pt x="3810" y="1267459"/>
                </a:lnTo>
                <a:lnTo>
                  <a:pt x="5080" y="1267459"/>
                </a:lnTo>
                <a:lnTo>
                  <a:pt x="5080" y="1268729"/>
                </a:lnTo>
                <a:lnTo>
                  <a:pt x="6350" y="1268729"/>
                </a:lnTo>
                <a:lnTo>
                  <a:pt x="6350" y="1271269"/>
                </a:lnTo>
                <a:lnTo>
                  <a:pt x="7620" y="1271269"/>
                </a:lnTo>
                <a:lnTo>
                  <a:pt x="7620" y="1273809"/>
                </a:lnTo>
                <a:lnTo>
                  <a:pt x="8890" y="1273809"/>
                </a:lnTo>
                <a:lnTo>
                  <a:pt x="8890" y="1276349"/>
                </a:lnTo>
                <a:lnTo>
                  <a:pt x="10160" y="1276349"/>
                </a:lnTo>
                <a:lnTo>
                  <a:pt x="10160" y="1278889"/>
                </a:lnTo>
                <a:lnTo>
                  <a:pt x="11430" y="1278889"/>
                </a:lnTo>
                <a:lnTo>
                  <a:pt x="11430" y="1281429"/>
                </a:lnTo>
                <a:lnTo>
                  <a:pt x="12700" y="1281429"/>
                </a:lnTo>
                <a:lnTo>
                  <a:pt x="12700" y="1283969"/>
                </a:lnTo>
                <a:lnTo>
                  <a:pt x="13970" y="1283969"/>
                </a:lnTo>
                <a:lnTo>
                  <a:pt x="13970" y="1286509"/>
                </a:lnTo>
                <a:lnTo>
                  <a:pt x="15240" y="1286509"/>
                </a:lnTo>
                <a:lnTo>
                  <a:pt x="15240" y="1287779"/>
                </a:lnTo>
                <a:lnTo>
                  <a:pt x="26670" y="1287779"/>
                </a:lnTo>
                <a:lnTo>
                  <a:pt x="26670" y="1219199"/>
                </a:lnTo>
                <a:close/>
              </a:path>
              <a:path w="26670" h="1308100">
                <a:moveTo>
                  <a:pt x="26670" y="1287780"/>
                </a:moveTo>
                <a:lnTo>
                  <a:pt x="16510" y="1287780"/>
                </a:lnTo>
                <a:lnTo>
                  <a:pt x="16510" y="1290319"/>
                </a:lnTo>
                <a:lnTo>
                  <a:pt x="17780" y="1290319"/>
                </a:lnTo>
                <a:lnTo>
                  <a:pt x="17780" y="1292859"/>
                </a:lnTo>
                <a:lnTo>
                  <a:pt x="19050" y="1292859"/>
                </a:lnTo>
                <a:lnTo>
                  <a:pt x="19050" y="1295399"/>
                </a:lnTo>
                <a:lnTo>
                  <a:pt x="26670" y="1295399"/>
                </a:lnTo>
                <a:lnTo>
                  <a:pt x="26670" y="1287780"/>
                </a:lnTo>
                <a:close/>
              </a:path>
              <a:path w="26670" h="1308100">
                <a:moveTo>
                  <a:pt x="26670" y="1295400"/>
                </a:moveTo>
                <a:lnTo>
                  <a:pt x="20320" y="1295400"/>
                </a:lnTo>
                <a:lnTo>
                  <a:pt x="20320" y="1297939"/>
                </a:lnTo>
                <a:lnTo>
                  <a:pt x="21590" y="1297939"/>
                </a:lnTo>
                <a:lnTo>
                  <a:pt x="21590" y="1300479"/>
                </a:lnTo>
                <a:lnTo>
                  <a:pt x="22860" y="1300479"/>
                </a:lnTo>
                <a:lnTo>
                  <a:pt x="22860" y="1303019"/>
                </a:lnTo>
                <a:lnTo>
                  <a:pt x="24130" y="1303019"/>
                </a:lnTo>
                <a:lnTo>
                  <a:pt x="24130" y="1305559"/>
                </a:lnTo>
                <a:lnTo>
                  <a:pt x="25400" y="1305559"/>
                </a:lnTo>
                <a:lnTo>
                  <a:pt x="25400" y="1308099"/>
                </a:lnTo>
                <a:lnTo>
                  <a:pt x="26670" y="1308099"/>
                </a:lnTo>
                <a:lnTo>
                  <a:pt x="26670" y="12954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847330" y="3088639"/>
            <a:ext cx="27940" cy="1361440"/>
          </a:xfrm>
          <a:custGeom>
            <a:avLst/>
            <a:gdLst/>
            <a:ahLst/>
            <a:cxnLst/>
            <a:rect l="l" t="t" r="r" b="b"/>
            <a:pathLst>
              <a:path w="27940" h="1361439">
                <a:moveTo>
                  <a:pt x="7620" y="0"/>
                </a:moveTo>
                <a:lnTo>
                  <a:pt x="0" y="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361439">
                <a:moveTo>
                  <a:pt x="2794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1361439">
                <a:moveTo>
                  <a:pt x="27940" y="533400"/>
                </a:moveTo>
                <a:lnTo>
                  <a:pt x="0" y="5334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33400"/>
                </a:lnTo>
                <a:close/>
              </a:path>
              <a:path w="27940" h="1361439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361439">
                <a:moveTo>
                  <a:pt x="2794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65150"/>
                </a:lnTo>
                <a:close/>
              </a:path>
              <a:path w="27940" h="1361439">
                <a:moveTo>
                  <a:pt x="27940" y="577850"/>
                </a:moveTo>
                <a:lnTo>
                  <a:pt x="0" y="57785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77850"/>
                </a:lnTo>
                <a:close/>
              </a:path>
              <a:path w="27940" h="1361439">
                <a:moveTo>
                  <a:pt x="27940" y="609600"/>
                </a:moveTo>
                <a:lnTo>
                  <a:pt x="0" y="6096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609600"/>
                </a:lnTo>
                <a:close/>
              </a:path>
              <a:path w="27940" h="136143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361439">
                <a:moveTo>
                  <a:pt x="27940" y="628650"/>
                </a:moveTo>
                <a:lnTo>
                  <a:pt x="0" y="628650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8650"/>
                </a:lnTo>
                <a:close/>
              </a:path>
              <a:path w="27940" h="136143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361439">
                <a:moveTo>
                  <a:pt x="27940" y="647700"/>
                </a:moveTo>
                <a:lnTo>
                  <a:pt x="0" y="6477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7700"/>
                </a:lnTo>
                <a:close/>
              </a:path>
              <a:path w="27940" h="1361439">
                <a:moveTo>
                  <a:pt x="27940" y="673100"/>
                </a:moveTo>
                <a:lnTo>
                  <a:pt x="0" y="67310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673100"/>
                </a:lnTo>
                <a:close/>
              </a:path>
              <a:path w="27940" h="1361439">
                <a:moveTo>
                  <a:pt x="27940" y="742950"/>
                </a:moveTo>
                <a:lnTo>
                  <a:pt x="0" y="7429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42950"/>
                </a:lnTo>
                <a:close/>
              </a:path>
              <a:path w="27940" h="1361439">
                <a:moveTo>
                  <a:pt x="27940" y="781050"/>
                </a:moveTo>
                <a:lnTo>
                  <a:pt x="0" y="78105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81050"/>
                </a:lnTo>
                <a:close/>
              </a:path>
              <a:path w="27940" h="1361439">
                <a:moveTo>
                  <a:pt x="2794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7940" y="792480"/>
                </a:lnTo>
                <a:lnTo>
                  <a:pt x="27940" y="786130"/>
                </a:lnTo>
                <a:close/>
              </a:path>
              <a:path w="27940" h="1361439">
                <a:moveTo>
                  <a:pt x="2794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2480"/>
                </a:lnTo>
                <a:close/>
              </a:path>
              <a:path w="27940" h="1361439">
                <a:moveTo>
                  <a:pt x="27940" y="798830"/>
                </a:moveTo>
                <a:lnTo>
                  <a:pt x="0" y="79883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8830"/>
                </a:lnTo>
                <a:close/>
              </a:path>
              <a:path w="27940" h="1361439">
                <a:moveTo>
                  <a:pt x="27940" y="825500"/>
                </a:moveTo>
                <a:lnTo>
                  <a:pt x="0" y="82550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25500"/>
                </a:lnTo>
                <a:close/>
              </a:path>
              <a:path w="27940" h="1361439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361439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1361439">
                <a:moveTo>
                  <a:pt x="27940" y="863600"/>
                </a:moveTo>
                <a:lnTo>
                  <a:pt x="0" y="863600"/>
                </a:lnTo>
                <a:lnTo>
                  <a:pt x="0" y="869950"/>
                </a:lnTo>
                <a:lnTo>
                  <a:pt x="27940" y="869950"/>
                </a:lnTo>
                <a:lnTo>
                  <a:pt x="27940" y="863600"/>
                </a:lnTo>
                <a:close/>
              </a:path>
              <a:path w="27940" h="1361439">
                <a:moveTo>
                  <a:pt x="27940" y="869950"/>
                </a:moveTo>
                <a:lnTo>
                  <a:pt x="0" y="869950"/>
                </a:lnTo>
                <a:lnTo>
                  <a:pt x="0" y="913130"/>
                </a:lnTo>
                <a:lnTo>
                  <a:pt x="27940" y="913130"/>
                </a:lnTo>
                <a:lnTo>
                  <a:pt x="27940" y="869950"/>
                </a:lnTo>
                <a:close/>
              </a:path>
              <a:path w="27940" h="1361439">
                <a:moveTo>
                  <a:pt x="27940" y="913130"/>
                </a:moveTo>
                <a:lnTo>
                  <a:pt x="0" y="91313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913130"/>
                </a:lnTo>
                <a:close/>
              </a:path>
              <a:path w="27940" h="1361439">
                <a:moveTo>
                  <a:pt x="27940" y="920750"/>
                </a:moveTo>
                <a:lnTo>
                  <a:pt x="0" y="92075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20750"/>
                </a:lnTo>
                <a:close/>
              </a:path>
              <a:path w="27940" h="1361439">
                <a:moveTo>
                  <a:pt x="27940" y="927100"/>
                </a:moveTo>
                <a:lnTo>
                  <a:pt x="0" y="92710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27100"/>
                </a:lnTo>
                <a:close/>
              </a:path>
              <a:path w="27940" h="1361439">
                <a:moveTo>
                  <a:pt x="27940" y="963930"/>
                </a:moveTo>
                <a:lnTo>
                  <a:pt x="0" y="963930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3930"/>
                </a:lnTo>
                <a:close/>
              </a:path>
              <a:path w="27940" h="1361439">
                <a:moveTo>
                  <a:pt x="27940" y="970280"/>
                </a:moveTo>
                <a:lnTo>
                  <a:pt x="0" y="97028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70280"/>
                </a:lnTo>
                <a:close/>
              </a:path>
              <a:path w="27940" h="1361439">
                <a:moveTo>
                  <a:pt x="2794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7940" y="1008380"/>
                </a:lnTo>
                <a:lnTo>
                  <a:pt x="27940" y="1002030"/>
                </a:lnTo>
                <a:close/>
              </a:path>
              <a:path w="27940" h="1361439">
                <a:moveTo>
                  <a:pt x="27940" y="1008380"/>
                </a:moveTo>
                <a:lnTo>
                  <a:pt x="0" y="1008380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8380"/>
                </a:lnTo>
                <a:close/>
              </a:path>
              <a:path w="27940" h="1361439">
                <a:moveTo>
                  <a:pt x="27940" y="1016000"/>
                </a:moveTo>
                <a:lnTo>
                  <a:pt x="0" y="10160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1016000"/>
                </a:lnTo>
                <a:close/>
              </a:path>
              <a:path w="27940" h="1361439">
                <a:moveTo>
                  <a:pt x="27940" y="1054100"/>
                </a:moveTo>
                <a:lnTo>
                  <a:pt x="0" y="1054100"/>
                </a:lnTo>
                <a:lnTo>
                  <a:pt x="0" y="1059180"/>
                </a:lnTo>
                <a:lnTo>
                  <a:pt x="27940" y="1059180"/>
                </a:lnTo>
                <a:lnTo>
                  <a:pt x="27940" y="1054100"/>
                </a:lnTo>
                <a:close/>
              </a:path>
              <a:path w="27940" h="1361439">
                <a:moveTo>
                  <a:pt x="27940" y="1059180"/>
                </a:moveTo>
                <a:lnTo>
                  <a:pt x="0" y="1059180"/>
                </a:lnTo>
                <a:lnTo>
                  <a:pt x="0" y="1084580"/>
                </a:lnTo>
                <a:lnTo>
                  <a:pt x="27940" y="1084580"/>
                </a:lnTo>
                <a:lnTo>
                  <a:pt x="27940" y="1059180"/>
                </a:lnTo>
                <a:close/>
              </a:path>
              <a:path w="27940" h="1361439">
                <a:moveTo>
                  <a:pt x="27940" y="1084580"/>
                </a:moveTo>
                <a:lnTo>
                  <a:pt x="0" y="1084580"/>
                </a:lnTo>
                <a:lnTo>
                  <a:pt x="0" y="1154430"/>
                </a:lnTo>
                <a:lnTo>
                  <a:pt x="27940" y="1154430"/>
                </a:lnTo>
                <a:lnTo>
                  <a:pt x="27940" y="1084580"/>
                </a:lnTo>
                <a:close/>
              </a:path>
              <a:path w="27940" h="1361439">
                <a:moveTo>
                  <a:pt x="27940" y="1154430"/>
                </a:moveTo>
                <a:lnTo>
                  <a:pt x="0" y="115443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54430"/>
                </a:lnTo>
                <a:close/>
              </a:path>
              <a:path w="27940" h="1361439">
                <a:moveTo>
                  <a:pt x="27940" y="1160780"/>
                </a:moveTo>
                <a:lnTo>
                  <a:pt x="0" y="116078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60780"/>
                </a:lnTo>
                <a:close/>
              </a:path>
              <a:path w="27940" h="1361439">
                <a:moveTo>
                  <a:pt x="27940" y="1168400"/>
                </a:moveTo>
                <a:lnTo>
                  <a:pt x="0" y="11684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8400"/>
                </a:lnTo>
                <a:close/>
              </a:path>
              <a:path w="27940" h="136143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1361439">
                <a:moveTo>
                  <a:pt x="27940" y="1206500"/>
                </a:moveTo>
                <a:lnTo>
                  <a:pt x="0" y="120650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06500"/>
                </a:lnTo>
                <a:close/>
              </a:path>
              <a:path w="27940" h="1361439">
                <a:moveTo>
                  <a:pt x="27940" y="1282700"/>
                </a:moveTo>
                <a:lnTo>
                  <a:pt x="0" y="1282700"/>
                </a:lnTo>
                <a:lnTo>
                  <a:pt x="0" y="1297940"/>
                </a:lnTo>
                <a:lnTo>
                  <a:pt x="1270" y="1297940"/>
                </a:lnTo>
                <a:lnTo>
                  <a:pt x="1270" y="1300480"/>
                </a:lnTo>
                <a:lnTo>
                  <a:pt x="2540" y="1300480"/>
                </a:lnTo>
                <a:lnTo>
                  <a:pt x="2540" y="1304290"/>
                </a:lnTo>
                <a:lnTo>
                  <a:pt x="3810" y="1304290"/>
                </a:lnTo>
                <a:lnTo>
                  <a:pt x="3810" y="1306830"/>
                </a:lnTo>
                <a:lnTo>
                  <a:pt x="5079" y="1306830"/>
                </a:lnTo>
                <a:lnTo>
                  <a:pt x="5079" y="1310640"/>
                </a:lnTo>
                <a:lnTo>
                  <a:pt x="6350" y="1310640"/>
                </a:lnTo>
                <a:lnTo>
                  <a:pt x="6350" y="1313180"/>
                </a:lnTo>
                <a:lnTo>
                  <a:pt x="7619" y="1313180"/>
                </a:lnTo>
                <a:lnTo>
                  <a:pt x="7620" y="1315720"/>
                </a:lnTo>
                <a:lnTo>
                  <a:pt x="8890" y="1315720"/>
                </a:lnTo>
                <a:lnTo>
                  <a:pt x="8890" y="1319530"/>
                </a:lnTo>
                <a:lnTo>
                  <a:pt x="10160" y="1319530"/>
                </a:lnTo>
                <a:lnTo>
                  <a:pt x="10160" y="1322070"/>
                </a:lnTo>
                <a:lnTo>
                  <a:pt x="11429" y="1322070"/>
                </a:lnTo>
                <a:lnTo>
                  <a:pt x="11429" y="1325880"/>
                </a:lnTo>
                <a:lnTo>
                  <a:pt x="12700" y="1325880"/>
                </a:lnTo>
                <a:lnTo>
                  <a:pt x="12700" y="1328420"/>
                </a:lnTo>
                <a:lnTo>
                  <a:pt x="13970" y="1328420"/>
                </a:lnTo>
                <a:lnTo>
                  <a:pt x="13970" y="1330960"/>
                </a:lnTo>
                <a:lnTo>
                  <a:pt x="15240" y="1330960"/>
                </a:lnTo>
                <a:lnTo>
                  <a:pt x="15240" y="1334770"/>
                </a:lnTo>
                <a:lnTo>
                  <a:pt x="16510" y="1334770"/>
                </a:lnTo>
                <a:lnTo>
                  <a:pt x="16510" y="1337310"/>
                </a:lnTo>
                <a:lnTo>
                  <a:pt x="17779" y="1337310"/>
                </a:lnTo>
                <a:lnTo>
                  <a:pt x="17779" y="1341120"/>
                </a:lnTo>
                <a:lnTo>
                  <a:pt x="19050" y="1341120"/>
                </a:lnTo>
                <a:lnTo>
                  <a:pt x="19050" y="1343660"/>
                </a:lnTo>
                <a:lnTo>
                  <a:pt x="20320" y="1343660"/>
                </a:lnTo>
                <a:lnTo>
                  <a:pt x="20320" y="1346200"/>
                </a:lnTo>
                <a:lnTo>
                  <a:pt x="21590" y="1346200"/>
                </a:lnTo>
                <a:lnTo>
                  <a:pt x="21590" y="1350010"/>
                </a:lnTo>
                <a:lnTo>
                  <a:pt x="22860" y="1350010"/>
                </a:lnTo>
                <a:lnTo>
                  <a:pt x="22860" y="1352550"/>
                </a:lnTo>
                <a:lnTo>
                  <a:pt x="24129" y="1352550"/>
                </a:lnTo>
                <a:lnTo>
                  <a:pt x="24129" y="1356360"/>
                </a:lnTo>
                <a:lnTo>
                  <a:pt x="25400" y="1356360"/>
                </a:lnTo>
                <a:lnTo>
                  <a:pt x="25400" y="1358900"/>
                </a:lnTo>
                <a:lnTo>
                  <a:pt x="26670" y="1358900"/>
                </a:lnTo>
                <a:lnTo>
                  <a:pt x="26670" y="1361440"/>
                </a:lnTo>
                <a:lnTo>
                  <a:pt x="27940" y="1361440"/>
                </a:lnTo>
                <a:lnTo>
                  <a:pt x="27940" y="1282700"/>
                </a:lnTo>
                <a:close/>
              </a:path>
            </a:pathLst>
          </a:custGeom>
          <a:solidFill>
            <a:srgbClr val="2142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875269" y="3101339"/>
            <a:ext cx="26670" cy="1412240"/>
          </a:xfrm>
          <a:custGeom>
            <a:avLst/>
            <a:gdLst/>
            <a:ahLst/>
            <a:cxnLst/>
            <a:rect l="l" t="t" r="r" b="b"/>
            <a:pathLst>
              <a:path w="26670" h="1412239">
                <a:moveTo>
                  <a:pt x="1270" y="0"/>
                </a:moveTo>
                <a:lnTo>
                  <a:pt x="0" y="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412239">
                <a:moveTo>
                  <a:pt x="26670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1412239">
                <a:moveTo>
                  <a:pt x="26670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0700"/>
                </a:lnTo>
                <a:close/>
              </a:path>
              <a:path w="26670" h="141223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122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412239">
                <a:moveTo>
                  <a:pt x="26670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65150"/>
                </a:lnTo>
                <a:close/>
              </a:path>
              <a:path w="26670" h="1412239">
                <a:moveTo>
                  <a:pt x="26670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6900"/>
                </a:lnTo>
                <a:close/>
              </a:path>
              <a:path w="26670" h="141223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412239">
                <a:moveTo>
                  <a:pt x="26670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5950"/>
                </a:lnTo>
                <a:close/>
              </a:path>
              <a:path w="26670" h="1412239">
                <a:moveTo>
                  <a:pt x="2667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1412239">
                <a:moveTo>
                  <a:pt x="26670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35000"/>
                </a:lnTo>
                <a:close/>
              </a:path>
              <a:path w="26670" h="1412239">
                <a:moveTo>
                  <a:pt x="26670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60400"/>
                </a:lnTo>
                <a:close/>
              </a:path>
              <a:path w="26670" h="1412239">
                <a:moveTo>
                  <a:pt x="26670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30250"/>
                </a:lnTo>
                <a:close/>
              </a:path>
              <a:path w="26670" h="1412239">
                <a:moveTo>
                  <a:pt x="26670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68350"/>
                </a:lnTo>
                <a:close/>
              </a:path>
              <a:path w="26670" h="1412239">
                <a:moveTo>
                  <a:pt x="2667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73430"/>
                </a:lnTo>
                <a:close/>
              </a:path>
              <a:path w="26670" h="1412239">
                <a:moveTo>
                  <a:pt x="2667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70" y="786129"/>
                </a:lnTo>
                <a:lnTo>
                  <a:pt x="26670" y="779780"/>
                </a:lnTo>
                <a:close/>
              </a:path>
              <a:path w="26670" h="141223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1412239">
                <a:moveTo>
                  <a:pt x="26670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12800"/>
                </a:lnTo>
                <a:close/>
              </a:path>
              <a:path w="26670" h="1412239">
                <a:moveTo>
                  <a:pt x="2667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0580"/>
                </a:lnTo>
                <a:close/>
              </a:path>
              <a:path w="26670" h="141223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1412239">
                <a:moveTo>
                  <a:pt x="26670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1412239">
                <a:moveTo>
                  <a:pt x="26670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57250"/>
                </a:lnTo>
                <a:close/>
              </a:path>
              <a:path w="26670" h="1412239">
                <a:moveTo>
                  <a:pt x="26670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0430"/>
                </a:lnTo>
                <a:close/>
              </a:path>
              <a:path w="26670" h="1412239">
                <a:moveTo>
                  <a:pt x="26670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8050"/>
                </a:lnTo>
                <a:close/>
              </a:path>
              <a:path w="26670" h="1412239">
                <a:moveTo>
                  <a:pt x="26670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4400"/>
                </a:lnTo>
                <a:close/>
              </a:path>
              <a:path w="26670" h="1412239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1412239">
                <a:moveTo>
                  <a:pt x="26670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7580"/>
                </a:lnTo>
                <a:close/>
              </a:path>
              <a:path w="26670" h="1412239">
                <a:moveTo>
                  <a:pt x="2667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412239">
                <a:moveTo>
                  <a:pt x="26670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5680"/>
                </a:lnTo>
                <a:close/>
              </a:path>
              <a:path w="26670" h="1412239">
                <a:moveTo>
                  <a:pt x="26670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1003300"/>
                </a:lnTo>
                <a:close/>
              </a:path>
              <a:path w="26670" h="1412239">
                <a:moveTo>
                  <a:pt x="26670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1400"/>
                </a:lnTo>
                <a:close/>
              </a:path>
              <a:path w="26670" h="1412239">
                <a:moveTo>
                  <a:pt x="26670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70" y="1071880"/>
                </a:lnTo>
                <a:lnTo>
                  <a:pt x="26670" y="1046480"/>
                </a:lnTo>
                <a:close/>
              </a:path>
              <a:path w="26670" h="1412239">
                <a:moveTo>
                  <a:pt x="26670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071880"/>
                </a:lnTo>
                <a:close/>
              </a:path>
              <a:path w="26670" h="141223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1412239">
                <a:moveTo>
                  <a:pt x="2667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48080"/>
                </a:lnTo>
                <a:close/>
              </a:path>
              <a:path w="26670" h="1412239">
                <a:moveTo>
                  <a:pt x="26670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5700"/>
                </a:lnTo>
                <a:close/>
              </a:path>
              <a:path w="26670" h="141223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1412239">
                <a:moveTo>
                  <a:pt x="26670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193800"/>
                </a:lnTo>
                <a:close/>
              </a:path>
              <a:path w="26670" h="1412239">
                <a:moveTo>
                  <a:pt x="26670" y="1270000"/>
                </a:moveTo>
                <a:lnTo>
                  <a:pt x="0" y="127000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270000"/>
                </a:lnTo>
                <a:close/>
              </a:path>
              <a:path w="26670" h="1412239">
                <a:moveTo>
                  <a:pt x="26670" y="1352550"/>
                </a:moveTo>
                <a:lnTo>
                  <a:pt x="1270" y="1352550"/>
                </a:lnTo>
                <a:lnTo>
                  <a:pt x="1270" y="1355090"/>
                </a:lnTo>
                <a:lnTo>
                  <a:pt x="2539" y="1355090"/>
                </a:lnTo>
                <a:lnTo>
                  <a:pt x="2539" y="1357630"/>
                </a:lnTo>
                <a:lnTo>
                  <a:pt x="3809" y="1357630"/>
                </a:lnTo>
                <a:lnTo>
                  <a:pt x="3809" y="1361440"/>
                </a:lnTo>
                <a:lnTo>
                  <a:pt x="5079" y="1361440"/>
                </a:lnTo>
                <a:lnTo>
                  <a:pt x="5079" y="1363980"/>
                </a:lnTo>
                <a:lnTo>
                  <a:pt x="6350" y="1363980"/>
                </a:lnTo>
                <a:lnTo>
                  <a:pt x="6350" y="1367790"/>
                </a:lnTo>
                <a:lnTo>
                  <a:pt x="7620" y="1367790"/>
                </a:lnTo>
                <a:lnTo>
                  <a:pt x="7620" y="1370330"/>
                </a:lnTo>
                <a:lnTo>
                  <a:pt x="8889" y="1370330"/>
                </a:lnTo>
                <a:lnTo>
                  <a:pt x="8889" y="1372870"/>
                </a:lnTo>
                <a:lnTo>
                  <a:pt x="10159" y="1372870"/>
                </a:lnTo>
                <a:lnTo>
                  <a:pt x="10159" y="1376680"/>
                </a:lnTo>
                <a:lnTo>
                  <a:pt x="11429" y="1376680"/>
                </a:lnTo>
                <a:lnTo>
                  <a:pt x="11429" y="1379220"/>
                </a:lnTo>
                <a:lnTo>
                  <a:pt x="12700" y="1379220"/>
                </a:lnTo>
                <a:lnTo>
                  <a:pt x="12700" y="1383030"/>
                </a:lnTo>
                <a:lnTo>
                  <a:pt x="13970" y="1383030"/>
                </a:lnTo>
                <a:lnTo>
                  <a:pt x="13970" y="1385570"/>
                </a:lnTo>
                <a:lnTo>
                  <a:pt x="15239" y="1385570"/>
                </a:lnTo>
                <a:lnTo>
                  <a:pt x="15239" y="1388110"/>
                </a:lnTo>
                <a:lnTo>
                  <a:pt x="16509" y="1388110"/>
                </a:lnTo>
                <a:lnTo>
                  <a:pt x="16509" y="1391920"/>
                </a:lnTo>
                <a:lnTo>
                  <a:pt x="17779" y="1391920"/>
                </a:lnTo>
                <a:lnTo>
                  <a:pt x="17779" y="1394460"/>
                </a:lnTo>
                <a:lnTo>
                  <a:pt x="19050" y="1394460"/>
                </a:lnTo>
                <a:lnTo>
                  <a:pt x="19050" y="1398270"/>
                </a:lnTo>
                <a:lnTo>
                  <a:pt x="20320" y="1398270"/>
                </a:lnTo>
                <a:lnTo>
                  <a:pt x="20320" y="1400810"/>
                </a:lnTo>
                <a:lnTo>
                  <a:pt x="21589" y="1400810"/>
                </a:lnTo>
                <a:lnTo>
                  <a:pt x="21589" y="1403350"/>
                </a:lnTo>
                <a:lnTo>
                  <a:pt x="22859" y="1403350"/>
                </a:lnTo>
                <a:lnTo>
                  <a:pt x="22859" y="1407160"/>
                </a:lnTo>
                <a:lnTo>
                  <a:pt x="24129" y="1407160"/>
                </a:lnTo>
                <a:lnTo>
                  <a:pt x="24129" y="1409700"/>
                </a:lnTo>
                <a:lnTo>
                  <a:pt x="26670" y="1409700"/>
                </a:lnTo>
                <a:lnTo>
                  <a:pt x="26670" y="1352550"/>
                </a:lnTo>
                <a:close/>
              </a:path>
              <a:path w="26670" h="1412239">
                <a:moveTo>
                  <a:pt x="26670" y="1409700"/>
                </a:moveTo>
                <a:lnTo>
                  <a:pt x="25400" y="1409700"/>
                </a:lnTo>
                <a:lnTo>
                  <a:pt x="25400" y="1412240"/>
                </a:lnTo>
                <a:lnTo>
                  <a:pt x="26670" y="1412240"/>
                </a:lnTo>
                <a:lnTo>
                  <a:pt x="26670" y="1409700"/>
                </a:lnTo>
                <a:close/>
              </a:path>
            </a:pathLst>
          </a:custGeom>
          <a:solidFill>
            <a:srgbClr val="2141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01940" y="3126739"/>
            <a:ext cx="27940" cy="1454150"/>
          </a:xfrm>
          <a:custGeom>
            <a:avLst/>
            <a:gdLst/>
            <a:ahLst/>
            <a:cxnLst/>
            <a:rect l="l" t="t" r="r" b="b"/>
            <a:pathLst>
              <a:path w="27940" h="1454150">
                <a:moveTo>
                  <a:pt x="16509" y="0"/>
                </a:moveTo>
                <a:lnTo>
                  <a:pt x="0" y="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12700"/>
                </a:lnTo>
                <a:lnTo>
                  <a:pt x="16509" y="12700"/>
                </a:lnTo>
                <a:lnTo>
                  <a:pt x="16509" y="0"/>
                </a:lnTo>
                <a:close/>
              </a:path>
              <a:path w="27940" h="1454150">
                <a:moveTo>
                  <a:pt x="2793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1454150">
                <a:moveTo>
                  <a:pt x="27939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495300"/>
                </a:lnTo>
                <a:close/>
              </a:path>
              <a:path w="27940" h="1454150">
                <a:moveTo>
                  <a:pt x="27939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39" y="527050"/>
                </a:lnTo>
                <a:lnTo>
                  <a:pt x="27939" y="514350"/>
                </a:lnTo>
                <a:close/>
              </a:path>
              <a:path w="27940" h="1454150">
                <a:moveTo>
                  <a:pt x="27939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39" y="539750"/>
                </a:lnTo>
                <a:lnTo>
                  <a:pt x="27939" y="527050"/>
                </a:lnTo>
                <a:close/>
              </a:path>
              <a:path w="27940" h="1454150">
                <a:moveTo>
                  <a:pt x="27939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9750"/>
                </a:lnTo>
                <a:close/>
              </a:path>
              <a:path w="27940" h="1454150">
                <a:moveTo>
                  <a:pt x="27939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71500"/>
                </a:lnTo>
                <a:close/>
              </a:path>
              <a:path w="27940" h="145415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454150">
                <a:moveTo>
                  <a:pt x="27939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39" y="596899"/>
                </a:lnTo>
                <a:lnTo>
                  <a:pt x="27939" y="590550"/>
                </a:lnTo>
                <a:close/>
              </a:path>
              <a:path w="27940" h="1454150">
                <a:moveTo>
                  <a:pt x="2793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96900"/>
                </a:lnTo>
                <a:close/>
              </a:path>
              <a:path w="27940" h="1454150">
                <a:moveTo>
                  <a:pt x="27939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9600"/>
                </a:lnTo>
                <a:close/>
              </a:path>
              <a:path w="27940" h="1454150">
                <a:moveTo>
                  <a:pt x="27939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39" y="704850"/>
                </a:lnTo>
                <a:lnTo>
                  <a:pt x="27939" y="635000"/>
                </a:lnTo>
                <a:close/>
              </a:path>
              <a:path w="27940" h="1454150">
                <a:moveTo>
                  <a:pt x="27939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04850"/>
                </a:lnTo>
                <a:close/>
              </a:path>
              <a:path w="27940" h="1454150">
                <a:moveTo>
                  <a:pt x="27939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42950"/>
                </a:lnTo>
                <a:close/>
              </a:path>
              <a:path w="27940" h="1454150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1454150">
                <a:moveTo>
                  <a:pt x="27939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54380"/>
                </a:lnTo>
                <a:close/>
              </a:path>
              <a:path w="27940" h="1454150">
                <a:moveTo>
                  <a:pt x="27939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60730"/>
                </a:lnTo>
                <a:close/>
              </a:path>
              <a:path w="27940" h="1454150">
                <a:moveTo>
                  <a:pt x="27939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87400"/>
                </a:lnTo>
                <a:close/>
              </a:path>
              <a:path w="27940" h="1454150">
                <a:moveTo>
                  <a:pt x="27939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80"/>
                </a:lnTo>
                <a:close/>
              </a:path>
              <a:path w="27940" h="1454150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1454150">
                <a:moveTo>
                  <a:pt x="27939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39" y="831850"/>
                </a:lnTo>
                <a:lnTo>
                  <a:pt x="27939" y="825500"/>
                </a:lnTo>
                <a:close/>
              </a:path>
              <a:path w="27940" h="1454150">
                <a:moveTo>
                  <a:pt x="27939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31850"/>
                </a:lnTo>
                <a:close/>
              </a:path>
              <a:path w="27940" h="1454150">
                <a:moveTo>
                  <a:pt x="27939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39" y="882650"/>
                </a:lnTo>
                <a:lnTo>
                  <a:pt x="27939" y="875030"/>
                </a:lnTo>
                <a:close/>
              </a:path>
              <a:path w="27940" h="1454150">
                <a:moveTo>
                  <a:pt x="27939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82650"/>
                </a:lnTo>
                <a:close/>
              </a:path>
              <a:path w="27940" h="1454150">
                <a:moveTo>
                  <a:pt x="27939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39" y="925830"/>
                </a:lnTo>
                <a:lnTo>
                  <a:pt x="27939" y="889000"/>
                </a:lnTo>
                <a:close/>
              </a:path>
              <a:path w="27940" h="1454150">
                <a:moveTo>
                  <a:pt x="27939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39" y="932179"/>
                </a:lnTo>
                <a:lnTo>
                  <a:pt x="27939" y="925830"/>
                </a:lnTo>
                <a:close/>
              </a:path>
              <a:path w="27940" h="1454150">
                <a:moveTo>
                  <a:pt x="27939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39" y="963930"/>
                </a:lnTo>
                <a:lnTo>
                  <a:pt x="27939" y="932180"/>
                </a:lnTo>
                <a:close/>
              </a:path>
              <a:path w="27940" h="1454150">
                <a:moveTo>
                  <a:pt x="2793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1454150">
                <a:moveTo>
                  <a:pt x="2793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39" y="977899"/>
                </a:lnTo>
                <a:lnTo>
                  <a:pt x="27939" y="970280"/>
                </a:lnTo>
                <a:close/>
              </a:path>
              <a:path w="27940" h="1454150">
                <a:moveTo>
                  <a:pt x="27939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39" y="1016000"/>
                </a:lnTo>
                <a:lnTo>
                  <a:pt x="27939" y="977900"/>
                </a:lnTo>
                <a:close/>
              </a:path>
              <a:path w="27940" h="1454150">
                <a:moveTo>
                  <a:pt x="27939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6000"/>
                </a:lnTo>
                <a:close/>
              </a:path>
              <a:path w="27940" h="1454150">
                <a:moveTo>
                  <a:pt x="27939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1080"/>
                </a:lnTo>
                <a:close/>
              </a:path>
              <a:path w="27940" h="1454150">
                <a:moveTo>
                  <a:pt x="27939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46480"/>
                </a:lnTo>
                <a:close/>
              </a:path>
              <a:path w="27940" h="1454150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1454150">
                <a:moveTo>
                  <a:pt x="27939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22680"/>
                </a:lnTo>
                <a:close/>
              </a:path>
              <a:path w="27940" h="1454150">
                <a:moveTo>
                  <a:pt x="27939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39" y="1141730"/>
                </a:lnTo>
                <a:lnTo>
                  <a:pt x="27939" y="1130300"/>
                </a:lnTo>
                <a:close/>
              </a:path>
              <a:path w="27940" h="1454150">
                <a:moveTo>
                  <a:pt x="27939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39" y="1168400"/>
                </a:lnTo>
                <a:lnTo>
                  <a:pt x="27939" y="1141730"/>
                </a:lnTo>
                <a:close/>
              </a:path>
              <a:path w="27940" h="1454150">
                <a:moveTo>
                  <a:pt x="27939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39" y="1244600"/>
                </a:lnTo>
                <a:lnTo>
                  <a:pt x="27939" y="1168400"/>
                </a:lnTo>
                <a:close/>
              </a:path>
              <a:path w="27940" h="1454150">
                <a:moveTo>
                  <a:pt x="27939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39" y="1390650"/>
                </a:lnTo>
                <a:lnTo>
                  <a:pt x="27939" y="1244600"/>
                </a:lnTo>
                <a:close/>
              </a:path>
              <a:path w="27940" h="1454150">
                <a:moveTo>
                  <a:pt x="27939" y="1390650"/>
                </a:moveTo>
                <a:lnTo>
                  <a:pt x="1269" y="1390650"/>
                </a:lnTo>
                <a:lnTo>
                  <a:pt x="1269" y="1393190"/>
                </a:lnTo>
                <a:lnTo>
                  <a:pt x="2539" y="1393190"/>
                </a:lnTo>
                <a:lnTo>
                  <a:pt x="2539" y="1397000"/>
                </a:lnTo>
                <a:lnTo>
                  <a:pt x="3809" y="1397000"/>
                </a:lnTo>
                <a:lnTo>
                  <a:pt x="3809" y="1399540"/>
                </a:lnTo>
                <a:lnTo>
                  <a:pt x="5079" y="1399540"/>
                </a:lnTo>
                <a:lnTo>
                  <a:pt x="5079" y="1402080"/>
                </a:lnTo>
                <a:lnTo>
                  <a:pt x="6350" y="1402080"/>
                </a:lnTo>
                <a:lnTo>
                  <a:pt x="6350" y="1405890"/>
                </a:lnTo>
                <a:lnTo>
                  <a:pt x="7619" y="1405890"/>
                </a:lnTo>
                <a:lnTo>
                  <a:pt x="7619" y="1408430"/>
                </a:lnTo>
                <a:lnTo>
                  <a:pt x="8889" y="1408430"/>
                </a:lnTo>
                <a:lnTo>
                  <a:pt x="8889" y="1412240"/>
                </a:lnTo>
                <a:lnTo>
                  <a:pt x="10159" y="1412240"/>
                </a:lnTo>
                <a:lnTo>
                  <a:pt x="10159" y="1414780"/>
                </a:lnTo>
                <a:lnTo>
                  <a:pt x="27939" y="1414780"/>
                </a:lnTo>
                <a:lnTo>
                  <a:pt x="27939" y="1390650"/>
                </a:lnTo>
                <a:close/>
              </a:path>
              <a:path w="27940" h="1454150">
                <a:moveTo>
                  <a:pt x="27939" y="1414780"/>
                </a:moveTo>
                <a:lnTo>
                  <a:pt x="11429" y="1414780"/>
                </a:lnTo>
                <a:lnTo>
                  <a:pt x="11429" y="1417320"/>
                </a:lnTo>
                <a:lnTo>
                  <a:pt x="12700" y="1417320"/>
                </a:lnTo>
                <a:lnTo>
                  <a:pt x="12700" y="1421130"/>
                </a:lnTo>
                <a:lnTo>
                  <a:pt x="13969" y="1421130"/>
                </a:lnTo>
                <a:lnTo>
                  <a:pt x="13969" y="1423670"/>
                </a:lnTo>
                <a:lnTo>
                  <a:pt x="15239" y="1423670"/>
                </a:lnTo>
                <a:lnTo>
                  <a:pt x="15239" y="1427480"/>
                </a:lnTo>
                <a:lnTo>
                  <a:pt x="16509" y="1427480"/>
                </a:lnTo>
                <a:lnTo>
                  <a:pt x="16509" y="1430020"/>
                </a:lnTo>
                <a:lnTo>
                  <a:pt x="17779" y="1430020"/>
                </a:lnTo>
                <a:lnTo>
                  <a:pt x="17779" y="1432560"/>
                </a:lnTo>
                <a:lnTo>
                  <a:pt x="19050" y="1432560"/>
                </a:lnTo>
                <a:lnTo>
                  <a:pt x="19050" y="1436370"/>
                </a:lnTo>
                <a:lnTo>
                  <a:pt x="20319" y="1436370"/>
                </a:lnTo>
                <a:lnTo>
                  <a:pt x="20319" y="1438910"/>
                </a:lnTo>
                <a:lnTo>
                  <a:pt x="21589" y="1438910"/>
                </a:lnTo>
                <a:lnTo>
                  <a:pt x="21589" y="1442720"/>
                </a:lnTo>
                <a:lnTo>
                  <a:pt x="22859" y="1442720"/>
                </a:lnTo>
                <a:lnTo>
                  <a:pt x="22859" y="1445260"/>
                </a:lnTo>
                <a:lnTo>
                  <a:pt x="24129" y="1445260"/>
                </a:lnTo>
                <a:lnTo>
                  <a:pt x="24129" y="1447800"/>
                </a:lnTo>
                <a:lnTo>
                  <a:pt x="25400" y="1447800"/>
                </a:lnTo>
                <a:lnTo>
                  <a:pt x="25400" y="1451610"/>
                </a:lnTo>
                <a:lnTo>
                  <a:pt x="26669" y="1451610"/>
                </a:lnTo>
                <a:lnTo>
                  <a:pt x="26669" y="1454150"/>
                </a:lnTo>
                <a:lnTo>
                  <a:pt x="27939" y="1454150"/>
                </a:lnTo>
                <a:lnTo>
                  <a:pt x="27939" y="141478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929880" y="3139439"/>
            <a:ext cx="26670" cy="1504950"/>
          </a:xfrm>
          <a:custGeom>
            <a:avLst/>
            <a:gdLst/>
            <a:ahLst/>
            <a:cxnLst/>
            <a:rect l="l" t="t" r="r" b="b"/>
            <a:pathLst>
              <a:path w="26670" h="1504950">
                <a:moveTo>
                  <a:pt x="8890" y="0"/>
                </a:moveTo>
                <a:lnTo>
                  <a:pt x="0" y="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12700"/>
                </a:lnTo>
                <a:lnTo>
                  <a:pt x="8890" y="12700"/>
                </a:lnTo>
                <a:lnTo>
                  <a:pt x="8890" y="0"/>
                </a:lnTo>
                <a:close/>
              </a:path>
              <a:path w="26670" h="1504950">
                <a:moveTo>
                  <a:pt x="2667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504950">
                <a:moveTo>
                  <a:pt x="26670" y="482600"/>
                </a:moveTo>
                <a:lnTo>
                  <a:pt x="0" y="4826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2600"/>
                </a:lnTo>
                <a:close/>
              </a:path>
              <a:path w="26670" h="150495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049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504950">
                <a:moveTo>
                  <a:pt x="26670" y="527050"/>
                </a:moveTo>
                <a:lnTo>
                  <a:pt x="0" y="5270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27050"/>
                </a:lnTo>
                <a:close/>
              </a:path>
              <a:path w="26670" h="1504950">
                <a:moveTo>
                  <a:pt x="26670" y="558800"/>
                </a:moveTo>
                <a:lnTo>
                  <a:pt x="0" y="55880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8800"/>
                </a:lnTo>
                <a:close/>
              </a:path>
              <a:path w="26670" h="1504950">
                <a:moveTo>
                  <a:pt x="2667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65150"/>
                </a:lnTo>
                <a:close/>
              </a:path>
              <a:path w="26670" h="1504950">
                <a:moveTo>
                  <a:pt x="26670" y="577850"/>
                </a:moveTo>
                <a:lnTo>
                  <a:pt x="0" y="577850"/>
                </a:lnTo>
                <a:lnTo>
                  <a:pt x="0" y="584199"/>
                </a:lnTo>
                <a:lnTo>
                  <a:pt x="26670" y="584199"/>
                </a:lnTo>
                <a:lnTo>
                  <a:pt x="26670" y="577850"/>
                </a:lnTo>
                <a:close/>
              </a:path>
              <a:path w="26670" h="1504950">
                <a:moveTo>
                  <a:pt x="2667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1504950">
                <a:moveTo>
                  <a:pt x="26670" y="596900"/>
                </a:moveTo>
                <a:lnTo>
                  <a:pt x="0" y="5969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96900"/>
                </a:lnTo>
                <a:close/>
              </a:path>
              <a:path w="26670" h="1504950">
                <a:moveTo>
                  <a:pt x="26670" y="622300"/>
                </a:moveTo>
                <a:lnTo>
                  <a:pt x="0" y="6223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22300"/>
                </a:lnTo>
                <a:close/>
              </a:path>
              <a:path w="26670" h="1504950">
                <a:moveTo>
                  <a:pt x="26670" y="692150"/>
                </a:moveTo>
                <a:lnTo>
                  <a:pt x="0" y="6921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92150"/>
                </a:lnTo>
                <a:close/>
              </a:path>
              <a:path w="26670" h="1504950">
                <a:moveTo>
                  <a:pt x="26670" y="730250"/>
                </a:moveTo>
                <a:lnTo>
                  <a:pt x="0" y="730250"/>
                </a:lnTo>
                <a:lnTo>
                  <a:pt x="0" y="735330"/>
                </a:lnTo>
                <a:lnTo>
                  <a:pt x="26670" y="735330"/>
                </a:lnTo>
                <a:lnTo>
                  <a:pt x="26670" y="730250"/>
                </a:lnTo>
                <a:close/>
              </a:path>
              <a:path w="26670" h="1504950">
                <a:moveTo>
                  <a:pt x="26670" y="735330"/>
                </a:moveTo>
                <a:lnTo>
                  <a:pt x="0" y="73533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35330"/>
                </a:lnTo>
                <a:close/>
              </a:path>
              <a:path w="26670" h="1504950">
                <a:moveTo>
                  <a:pt x="2667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26670" y="748029"/>
                </a:lnTo>
                <a:lnTo>
                  <a:pt x="26670" y="741680"/>
                </a:lnTo>
                <a:close/>
              </a:path>
              <a:path w="26670" h="1504950">
                <a:moveTo>
                  <a:pt x="2667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8030"/>
                </a:lnTo>
                <a:close/>
              </a:path>
              <a:path w="26670" h="1504950">
                <a:moveTo>
                  <a:pt x="26670" y="774700"/>
                </a:moveTo>
                <a:lnTo>
                  <a:pt x="0" y="77470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74700"/>
                </a:lnTo>
                <a:close/>
              </a:path>
              <a:path w="26670" h="1504950">
                <a:moveTo>
                  <a:pt x="26670" y="792480"/>
                </a:moveTo>
                <a:lnTo>
                  <a:pt x="0" y="79248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2480"/>
                </a:lnTo>
                <a:close/>
              </a:path>
              <a:path w="26670" h="150495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50495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1504950">
                <a:moveTo>
                  <a:pt x="26670" y="819150"/>
                </a:moveTo>
                <a:lnTo>
                  <a:pt x="0" y="8191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19150"/>
                </a:lnTo>
                <a:close/>
              </a:path>
              <a:path w="26670" h="1504950">
                <a:moveTo>
                  <a:pt x="26670" y="862330"/>
                </a:moveTo>
                <a:lnTo>
                  <a:pt x="0" y="86233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62330"/>
                </a:lnTo>
                <a:close/>
              </a:path>
              <a:path w="26670" h="1504950">
                <a:moveTo>
                  <a:pt x="26670" y="869950"/>
                </a:moveTo>
                <a:lnTo>
                  <a:pt x="0" y="86995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1504950">
                <a:moveTo>
                  <a:pt x="26670" y="876300"/>
                </a:moveTo>
                <a:lnTo>
                  <a:pt x="0" y="87630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76300"/>
                </a:lnTo>
                <a:close/>
              </a:path>
              <a:path w="26670" h="1504950">
                <a:moveTo>
                  <a:pt x="26670" y="913130"/>
                </a:moveTo>
                <a:lnTo>
                  <a:pt x="0" y="913130"/>
                </a:lnTo>
                <a:lnTo>
                  <a:pt x="0" y="919479"/>
                </a:lnTo>
                <a:lnTo>
                  <a:pt x="26670" y="919479"/>
                </a:lnTo>
                <a:lnTo>
                  <a:pt x="26670" y="913130"/>
                </a:lnTo>
                <a:close/>
              </a:path>
              <a:path w="26670" h="1504950">
                <a:moveTo>
                  <a:pt x="26670" y="919480"/>
                </a:moveTo>
                <a:lnTo>
                  <a:pt x="0" y="91948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9480"/>
                </a:lnTo>
                <a:close/>
              </a:path>
              <a:path w="26670" h="150495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504950">
                <a:moveTo>
                  <a:pt x="2667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80"/>
                </a:lnTo>
                <a:close/>
              </a:path>
              <a:path w="26670" h="1504950">
                <a:moveTo>
                  <a:pt x="26670" y="965200"/>
                </a:moveTo>
                <a:lnTo>
                  <a:pt x="0" y="96520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65200"/>
                </a:lnTo>
                <a:close/>
              </a:path>
              <a:path w="26670" h="1504950">
                <a:moveTo>
                  <a:pt x="26670" y="1003300"/>
                </a:moveTo>
                <a:lnTo>
                  <a:pt x="0" y="100330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3300"/>
                </a:lnTo>
                <a:close/>
              </a:path>
              <a:path w="26670" h="1504950">
                <a:moveTo>
                  <a:pt x="26670" y="1008380"/>
                </a:moveTo>
                <a:lnTo>
                  <a:pt x="0" y="100838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08380"/>
                </a:lnTo>
                <a:close/>
              </a:path>
              <a:path w="26670" h="1504950">
                <a:moveTo>
                  <a:pt x="26670" y="1033780"/>
                </a:moveTo>
                <a:lnTo>
                  <a:pt x="0" y="1033780"/>
                </a:lnTo>
                <a:lnTo>
                  <a:pt x="0" y="1103630"/>
                </a:lnTo>
                <a:lnTo>
                  <a:pt x="26670" y="1103630"/>
                </a:lnTo>
                <a:lnTo>
                  <a:pt x="26670" y="1033780"/>
                </a:lnTo>
                <a:close/>
              </a:path>
              <a:path w="26670" h="1504950">
                <a:moveTo>
                  <a:pt x="26670" y="1103630"/>
                </a:moveTo>
                <a:lnTo>
                  <a:pt x="0" y="110363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3630"/>
                </a:lnTo>
                <a:close/>
              </a:path>
              <a:path w="26670" h="1504950">
                <a:moveTo>
                  <a:pt x="26670" y="1109980"/>
                </a:moveTo>
                <a:lnTo>
                  <a:pt x="0" y="1109980"/>
                </a:lnTo>
                <a:lnTo>
                  <a:pt x="0" y="1117600"/>
                </a:lnTo>
                <a:lnTo>
                  <a:pt x="26670" y="1117600"/>
                </a:lnTo>
                <a:lnTo>
                  <a:pt x="26670" y="1109980"/>
                </a:lnTo>
                <a:close/>
              </a:path>
              <a:path w="26670" h="1504950">
                <a:moveTo>
                  <a:pt x="26670" y="1117600"/>
                </a:moveTo>
                <a:lnTo>
                  <a:pt x="0" y="111760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7600"/>
                </a:lnTo>
                <a:close/>
              </a:path>
              <a:path w="26670" h="1504950">
                <a:moveTo>
                  <a:pt x="2667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29030"/>
                </a:lnTo>
                <a:close/>
              </a:path>
              <a:path w="26670" h="1504950">
                <a:moveTo>
                  <a:pt x="26670" y="1155700"/>
                </a:moveTo>
                <a:lnTo>
                  <a:pt x="0" y="115570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155700"/>
                </a:lnTo>
                <a:close/>
              </a:path>
              <a:path w="26670" h="1504950">
                <a:moveTo>
                  <a:pt x="26670" y="1231900"/>
                </a:moveTo>
                <a:lnTo>
                  <a:pt x="0" y="1231900"/>
                </a:lnTo>
                <a:lnTo>
                  <a:pt x="0" y="1377950"/>
                </a:lnTo>
                <a:lnTo>
                  <a:pt x="26670" y="1377950"/>
                </a:lnTo>
                <a:lnTo>
                  <a:pt x="26670" y="1231900"/>
                </a:lnTo>
                <a:close/>
              </a:path>
              <a:path w="26670" h="1504950">
                <a:moveTo>
                  <a:pt x="26670" y="1377950"/>
                </a:moveTo>
                <a:lnTo>
                  <a:pt x="0" y="137795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7950"/>
                </a:lnTo>
                <a:close/>
              </a:path>
              <a:path w="26670" h="1504950">
                <a:moveTo>
                  <a:pt x="26670" y="1402080"/>
                </a:moveTo>
                <a:lnTo>
                  <a:pt x="0" y="1402080"/>
                </a:lnTo>
                <a:lnTo>
                  <a:pt x="0" y="1443990"/>
                </a:lnTo>
                <a:lnTo>
                  <a:pt x="1270" y="1443990"/>
                </a:lnTo>
                <a:lnTo>
                  <a:pt x="1270" y="1447800"/>
                </a:lnTo>
                <a:lnTo>
                  <a:pt x="26670" y="1447800"/>
                </a:lnTo>
                <a:lnTo>
                  <a:pt x="26670" y="1402080"/>
                </a:lnTo>
                <a:close/>
              </a:path>
              <a:path w="26670" h="1504950">
                <a:moveTo>
                  <a:pt x="26670" y="1447800"/>
                </a:moveTo>
                <a:lnTo>
                  <a:pt x="2540" y="1447800"/>
                </a:lnTo>
                <a:lnTo>
                  <a:pt x="2540" y="1450340"/>
                </a:lnTo>
                <a:lnTo>
                  <a:pt x="3810" y="1450340"/>
                </a:lnTo>
                <a:lnTo>
                  <a:pt x="3810" y="1454150"/>
                </a:lnTo>
                <a:lnTo>
                  <a:pt x="26670" y="1454150"/>
                </a:lnTo>
                <a:lnTo>
                  <a:pt x="26670" y="1447800"/>
                </a:lnTo>
                <a:close/>
              </a:path>
              <a:path w="26670" h="1504950">
                <a:moveTo>
                  <a:pt x="26670" y="1454150"/>
                </a:moveTo>
                <a:lnTo>
                  <a:pt x="5079" y="1454150"/>
                </a:lnTo>
                <a:lnTo>
                  <a:pt x="5079" y="1456690"/>
                </a:lnTo>
                <a:lnTo>
                  <a:pt x="6350" y="1456690"/>
                </a:lnTo>
                <a:lnTo>
                  <a:pt x="6350" y="1459230"/>
                </a:lnTo>
                <a:lnTo>
                  <a:pt x="7620" y="1459230"/>
                </a:lnTo>
                <a:lnTo>
                  <a:pt x="7620" y="1463040"/>
                </a:lnTo>
                <a:lnTo>
                  <a:pt x="8890" y="1463040"/>
                </a:lnTo>
                <a:lnTo>
                  <a:pt x="8890" y="1465580"/>
                </a:lnTo>
                <a:lnTo>
                  <a:pt x="10160" y="1465580"/>
                </a:lnTo>
                <a:lnTo>
                  <a:pt x="10160" y="1469390"/>
                </a:lnTo>
                <a:lnTo>
                  <a:pt x="11429" y="1469390"/>
                </a:lnTo>
                <a:lnTo>
                  <a:pt x="11429" y="1471930"/>
                </a:lnTo>
                <a:lnTo>
                  <a:pt x="26670" y="1471930"/>
                </a:lnTo>
                <a:lnTo>
                  <a:pt x="26670" y="1454150"/>
                </a:lnTo>
                <a:close/>
              </a:path>
              <a:path w="26670" h="1504950">
                <a:moveTo>
                  <a:pt x="26670" y="1471930"/>
                </a:moveTo>
                <a:lnTo>
                  <a:pt x="12700" y="1471930"/>
                </a:lnTo>
                <a:lnTo>
                  <a:pt x="12700" y="1474470"/>
                </a:lnTo>
                <a:lnTo>
                  <a:pt x="13970" y="1474470"/>
                </a:lnTo>
                <a:lnTo>
                  <a:pt x="13970" y="1478280"/>
                </a:lnTo>
                <a:lnTo>
                  <a:pt x="15240" y="1478280"/>
                </a:lnTo>
                <a:lnTo>
                  <a:pt x="15240" y="1480820"/>
                </a:lnTo>
                <a:lnTo>
                  <a:pt x="16510" y="1480820"/>
                </a:lnTo>
                <a:lnTo>
                  <a:pt x="16510" y="1484630"/>
                </a:lnTo>
                <a:lnTo>
                  <a:pt x="26670" y="1484630"/>
                </a:lnTo>
                <a:lnTo>
                  <a:pt x="26670" y="1471930"/>
                </a:lnTo>
                <a:close/>
              </a:path>
              <a:path w="26670" h="1504950">
                <a:moveTo>
                  <a:pt x="26670" y="1484630"/>
                </a:moveTo>
                <a:lnTo>
                  <a:pt x="17779" y="1484630"/>
                </a:lnTo>
                <a:lnTo>
                  <a:pt x="17779" y="1487170"/>
                </a:lnTo>
                <a:lnTo>
                  <a:pt x="19050" y="1487170"/>
                </a:lnTo>
                <a:lnTo>
                  <a:pt x="19050" y="1489710"/>
                </a:lnTo>
                <a:lnTo>
                  <a:pt x="20320" y="1489710"/>
                </a:lnTo>
                <a:lnTo>
                  <a:pt x="20320" y="1493520"/>
                </a:lnTo>
                <a:lnTo>
                  <a:pt x="21590" y="1493520"/>
                </a:lnTo>
                <a:lnTo>
                  <a:pt x="21590" y="1496060"/>
                </a:lnTo>
                <a:lnTo>
                  <a:pt x="22860" y="1496060"/>
                </a:lnTo>
                <a:lnTo>
                  <a:pt x="22860" y="1498600"/>
                </a:lnTo>
                <a:lnTo>
                  <a:pt x="24129" y="1498600"/>
                </a:lnTo>
                <a:lnTo>
                  <a:pt x="24129" y="1502410"/>
                </a:lnTo>
                <a:lnTo>
                  <a:pt x="25400" y="1502410"/>
                </a:lnTo>
                <a:lnTo>
                  <a:pt x="25400" y="1504950"/>
                </a:lnTo>
                <a:lnTo>
                  <a:pt x="26670" y="1504950"/>
                </a:lnTo>
                <a:lnTo>
                  <a:pt x="26670" y="1484630"/>
                </a:lnTo>
                <a:close/>
              </a:path>
            </a:pathLst>
          </a:custGeom>
          <a:solidFill>
            <a:srgbClr val="204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956550" y="3152139"/>
            <a:ext cx="27940" cy="1559560"/>
          </a:xfrm>
          <a:custGeom>
            <a:avLst/>
            <a:gdLst/>
            <a:ahLst/>
            <a:cxnLst/>
            <a:rect l="l" t="t" r="r" b="b"/>
            <a:pathLst>
              <a:path w="27940" h="1559560">
                <a:moveTo>
                  <a:pt x="3810" y="0"/>
                </a:moveTo>
                <a:lnTo>
                  <a:pt x="0" y="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7940" h="15595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559560">
                <a:moveTo>
                  <a:pt x="2794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69900"/>
                </a:lnTo>
                <a:close/>
              </a:path>
              <a:path w="27940" h="1559560">
                <a:moveTo>
                  <a:pt x="2794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40" y="501650"/>
                </a:lnTo>
                <a:lnTo>
                  <a:pt x="27940" y="488950"/>
                </a:lnTo>
                <a:close/>
              </a:path>
              <a:path w="27940" h="1559560">
                <a:moveTo>
                  <a:pt x="2794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1650"/>
                </a:lnTo>
                <a:close/>
              </a:path>
              <a:path w="27940" h="1559560">
                <a:moveTo>
                  <a:pt x="2794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14350"/>
                </a:lnTo>
                <a:close/>
              </a:path>
              <a:path w="27940" h="1559560">
                <a:moveTo>
                  <a:pt x="2794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46100"/>
                </a:lnTo>
                <a:close/>
              </a:path>
              <a:path w="27940" h="1559560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559560">
                <a:moveTo>
                  <a:pt x="2794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7940" y="571499"/>
                </a:lnTo>
                <a:lnTo>
                  <a:pt x="27940" y="565150"/>
                </a:lnTo>
                <a:close/>
              </a:path>
              <a:path w="27940" h="1559560">
                <a:moveTo>
                  <a:pt x="2794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1500"/>
                </a:lnTo>
                <a:close/>
              </a:path>
              <a:path w="27940" h="1559560">
                <a:moveTo>
                  <a:pt x="2794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84200"/>
                </a:lnTo>
                <a:close/>
              </a:path>
              <a:path w="27940" h="1559560">
                <a:moveTo>
                  <a:pt x="2794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09600"/>
                </a:lnTo>
                <a:close/>
              </a:path>
              <a:path w="27940" h="1559560">
                <a:moveTo>
                  <a:pt x="2794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679450"/>
                </a:lnTo>
                <a:close/>
              </a:path>
              <a:path w="27940" h="1559560">
                <a:moveTo>
                  <a:pt x="2794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717550"/>
                </a:lnTo>
                <a:close/>
              </a:path>
              <a:path w="27940" h="1559560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1559560">
                <a:moveTo>
                  <a:pt x="2794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7940" y="735329"/>
                </a:lnTo>
                <a:lnTo>
                  <a:pt x="27940" y="728980"/>
                </a:lnTo>
                <a:close/>
              </a:path>
              <a:path w="27940" h="1559560">
                <a:moveTo>
                  <a:pt x="2794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5330"/>
                </a:lnTo>
                <a:close/>
              </a:path>
              <a:path w="27940" h="1559560">
                <a:moveTo>
                  <a:pt x="2794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62000"/>
                </a:lnTo>
                <a:close/>
              </a:path>
              <a:path w="27940" h="15595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1559560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559560">
                <a:moveTo>
                  <a:pt x="2794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800100"/>
                </a:lnTo>
                <a:close/>
              </a:path>
              <a:path w="27940" h="1559560">
                <a:moveTo>
                  <a:pt x="2794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06450"/>
                </a:lnTo>
                <a:close/>
              </a:path>
              <a:path w="27940" h="1559560">
                <a:moveTo>
                  <a:pt x="2794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849630"/>
                </a:lnTo>
                <a:close/>
              </a:path>
              <a:path w="27940" h="1559560">
                <a:moveTo>
                  <a:pt x="2794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7250"/>
                </a:lnTo>
                <a:close/>
              </a:path>
              <a:path w="27940" h="1559560">
                <a:moveTo>
                  <a:pt x="2794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63600"/>
                </a:lnTo>
                <a:close/>
              </a:path>
              <a:path w="27940" h="1559560">
                <a:moveTo>
                  <a:pt x="2794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7940" y="906779"/>
                </a:lnTo>
                <a:lnTo>
                  <a:pt x="27940" y="900430"/>
                </a:lnTo>
                <a:close/>
              </a:path>
              <a:path w="27940" h="1559560">
                <a:moveTo>
                  <a:pt x="2794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06780"/>
                </a:lnTo>
                <a:close/>
              </a:path>
              <a:path w="27940" h="1559560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559560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559560">
                <a:moveTo>
                  <a:pt x="2794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52500"/>
                </a:lnTo>
                <a:close/>
              </a:path>
              <a:path w="27940" h="1559560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90600"/>
                </a:lnTo>
                <a:close/>
              </a:path>
              <a:path w="27940" h="1559560">
                <a:moveTo>
                  <a:pt x="2794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5680"/>
                </a:lnTo>
                <a:close/>
              </a:path>
              <a:path w="27940" h="1559560">
                <a:moveTo>
                  <a:pt x="2794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21080"/>
                </a:lnTo>
                <a:close/>
              </a:path>
              <a:path w="27940" h="1559560">
                <a:moveTo>
                  <a:pt x="2794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90930"/>
                </a:lnTo>
                <a:close/>
              </a:path>
              <a:path w="27940" h="1559560">
                <a:moveTo>
                  <a:pt x="2794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97280"/>
                </a:lnTo>
                <a:close/>
              </a:path>
              <a:path w="27940" h="1559560">
                <a:moveTo>
                  <a:pt x="2794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4900"/>
                </a:lnTo>
                <a:close/>
              </a:path>
              <a:path w="27940" h="1559560">
                <a:moveTo>
                  <a:pt x="2794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7940" y="1143000"/>
                </a:lnTo>
                <a:lnTo>
                  <a:pt x="27940" y="1116330"/>
                </a:lnTo>
                <a:close/>
              </a:path>
              <a:path w="27940" h="1559560">
                <a:moveTo>
                  <a:pt x="2794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7940" y="1219200"/>
                </a:lnTo>
                <a:lnTo>
                  <a:pt x="27940" y="1143000"/>
                </a:lnTo>
                <a:close/>
              </a:path>
              <a:path w="27940" h="1559560">
                <a:moveTo>
                  <a:pt x="2794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7940" y="1365250"/>
                </a:lnTo>
                <a:lnTo>
                  <a:pt x="27940" y="1219200"/>
                </a:lnTo>
                <a:close/>
              </a:path>
              <a:path w="27940" h="1559560">
                <a:moveTo>
                  <a:pt x="2794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7940" y="1389380"/>
                </a:lnTo>
                <a:lnTo>
                  <a:pt x="27940" y="1365250"/>
                </a:lnTo>
                <a:close/>
              </a:path>
              <a:path w="27940" h="1559560">
                <a:moveTo>
                  <a:pt x="2794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7940" y="1441450"/>
                </a:lnTo>
                <a:lnTo>
                  <a:pt x="27940" y="1389380"/>
                </a:lnTo>
                <a:close/>
              </a:path>
              <a:path w="27940" h="1559560">
                <a:moveTo>
                  <a:pt x="27940" y="1441450"/>
                </a:moveTo>
                <a:lnTo>
                  <a:pt x="0" y="1441450"/>
                </a:lnTo>
                <a:lnTo>
                  <a:pt x="0" y="1459230"/>
                </a:lnTo>
                <a:lnTo>
                  <a:pt x="27940" y="1459230"/>
                </a:lnTo>
                <a:lnTo>
                  <a:pt x="27940" y="1441450"/>
                </a:lnTo>
                <a:close/>
              </a:path>
              <a:path w="27940" h="1559560">
                <a:moveTo>
                  <a:pt x="27940" y="1459230"/>
                </a:moveTo>
                <a:lnTo>
                  <a:pt x="0" y="1459230"/>
                </a:lnTo>
                <a:lnTo>
                  <a:pt x="0" y="1471930"/>
                </a:lnTo>
                <a:lnTo>
                  <a:pt x="27940" y="1471930"/>
                </a:lnTo>
                <a:lnTo>
                  <a:pt x="27940" y="1459230"/>
                </a:lnTo>
                <a:close/>
              </a:path>
              <a:path w="27940" h="1559560">
                <a:moveTo>
                  <a:pt x="27940" y="1471930"/>
                </a:moveTo>
                <a:lnTo>
                  <a:pt x="0" y="1471930"/>
                </a:lnTo>
                <a:lnTo>
                  <a:pt x="0" y="1496060"/>
                </a:lnTo>
                <a:lnTo>
                  <a:pt x="1270" y="1496060"/>
                </a:lnTo>
                <a:lnTo>
                  <a:pt x="1270" y="1498600"/>
                </a:lnTo>
                <a:lnTo>
                  <a:pt x="27940" y="1498600"/>
                </a:lnTo>
                <a:lnTo>
                  <a:pt x="27940" y="1471930"/>
                </a:lnTo>
                <a:close/>
              </a:path>
              <a:path w="27940" h="1559560">
                <a:moveTo>
                  <a:pt x="27940" y="1498600"/>
                </a:moveTo>
                <a:lnTo>
                  <a:pt x="2540" y="1498600"/>
                </a:lnTo>
                <a:lnTo>
                  <a:pt x="2540" y="1501140"/>
                </a:lnTo>
                <a:lnTo>
                  <a:pt x="3809" y="1501140"/>
                </a:lnTo>
                <a:lnTo>
                  <a:pt x="3809" y="1504950"/>
                </a:lnTo>
                <a:lnTo>
                  <a:pt x="5079" y="1504950"/>
                </a:lnTo>
                <a:lnTo>
                  <a:pt x="5079" y="1507490"/>
                </a:lnTo>
                <a:lnTo>
                  <a:pt x="6350" y="1507490"/>
                </a:lnTo>
                <a:lnTo>
                  <a:pt x="6350" y="1511300"/>
                </a:lnTo>
                <a:lnTo>
                  <a:pt x="7620" y="1511300"/>
                </a:lnTo>
                <a:lnTo>
                  <a:pt x="7620" y="1513840"/>
                </a:lnTo>
                <a:lnTo>
                  <a:pt x="8890" y="1513840"/>
                </a:lnTo>
                <a:lnTo>
                  <a:pt x="8890" y="1516380"/>
                </a:lnTo>
                <a:lnTo>
                  <a:pt x="10159" y="1516380"/>
                </a:lnTo>
                <a:lnTo>
                  <a:pt x="10159" y="1520190"/>
                </a:lnTo>
                <a:lnTo>
                  <a:pt x="11429" y="1520190"/>
                </a:lnTo>
                <a:lnTo>
                  <a:pt x="11429" y="1522730"/>
                </a:lnTo>
                <a:lnTo>
                  <a:pt x="12700" y="1522730"/>
                </a:lnTo>
                <a:lnTo>
                  <a:pt x="12700" y="1526540"/>
                </a:lnTo>
                <a:lnTo>
                  <a:pt x="13970" y="1526540"/>
                </a:lnTo>
                <a:lnTo>
                  <a:pt x="13970" y="1529080"/>
                </a:lnTo>
                <a:lnTo>
                  <a:pt x="27940" y="1529080"/>
                </a:lnTo>
                <a:lnTo>
                  <a:pt x="27940" y="1498600"/>
                </a:lnTo>
                <a:close/>
              </a:path>
              <a:path w="27940" h="1559560">
                <a:moveTo>
                  <a:pt x="27940" y="1529080"/>
                </a:moveTo>
                <a:lnTo>
                  <a:pt x="15240" y="1529080"/>
                </a:lnTo>
                <a:lnTo>
                  <a:pt x="15240" y="1531620"/>
                </a:lnTo>
                <a:lnTo>
                  <a:pt x="16509" y="1531620"/>
                </a:lnTo>
                <a:lnTo>
                  <a:pt x="16509" y="1535430"/>
                </a:lnTo>
                <a:lnTo>
                  <a:pt x="27940" y="1535430"/>
                </a:lnTo>
                <a:lnTo>
                  <a:pt x="27940" y="1529080"/>
                </a:lnTo>
                <a:close/>
              </a:path>
              <a:path w="27940" h="1559560">
                <a:moveTo>
                  <a:pt x="27940" y="1535430"/>
                </a:moveTo>
                <a:lnTo>
                  <a:pt x="17779" y="1535430"/>
                </a:lnTo>
                <a:lnTo>
                  <a:pt x="17779" y="1537970"/>
                </a:lnTo>
                <a:lnTo>
                  <a:pt x="19050" y="1537970"/>
                </a:lnTo>
                <a:lnTo>
                  <a:pt x="19050" y="1541780"/>
                </a:lnTo>
                <a:lnTo>
                  <a:pt x="27940" y="1541780"/>
                </a:lnTo>
                <a:lnTo>
                  <a:pt x="27940" y="1535430"/>
                </a:lnTo>
                <a:close/>
              </a:path>
              <a:path w="27940" h="1559560">
                <a:moveTo>
                  <a:pt x="27940" y="1541780"/>
                </a:moveTo>
                <a:lnTo>
                  <a:pt x="20320" y="1541780"/>
                </a:lnTo>
                <a:lnTo>
                  <a:pt x="20320" y="1544320"/>
                </a:lnTo>
                <a:lnTo>
                  <a:pt x="21590" y="1544320"/>
                </a:lnTo>
                <a:lnTo>
                  <a:pt x="21590" y="1546860"/>
                </a:lnTo>
                <a:lnTo>
                  <a:pt x="22859" y="1546860"/>
                </a:lnTo>
                <a:lnTo>
                  <a:pt x="22859" y="1550670"/>
                </a:lnTo>
                <a:lnTo>
                  <a:pt x="24129" y="1550670"/>
                </a:lnTo>
                <a:lnTo>
                  <a:pt x="24129" y="1553210"/>
                </a:lnTo>
                <a:lnTo>
                  <a:pt x="25400" y="1553210"/>
                </a:lnTo>
                <a:lnTo>
                  <a:pt x="25400" y="1555750"/>
                </a:lnTo>
                <a:lnTo>
                  <a:pt x="26670" y="1555750"/>
                </a:lnTo>
                <a:lnTo>
                  <a:pt x="26670" y="1559560"/>
                </a:lnTo>
                <a:lnTo>
                  <a:pt x="27940" y="1559560"/>
                </a:lnTo>
                <a:lnTo>
                  <a:pt x="27940" y="154178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84490" y="3177539"/>
            <a:ext cx="27940" cy="1600200"/>
          </a:xfrm>
          <a:custGeom>
            <a:avLst/>
            <a:gdLst/>
            <a:ahLst/>
            <a:cxnLst/>
            <a:rect l="l" t="t" r="r" b="b"/>
            <a:pathLst>
              <a:path w="27940" h="1600200">
                <a:moveTo>
                  <a:pt x="16509" y="0"/>
                </a:moveTo>
                <a:lnTo>
                  <a:pt x="0" y="0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12699"/>
                </a:lnTo>
                <a:lnTo>
                  <a:pt x="16509" y="12699"/>
                </a:lnTo>
                <a:lnTo>
                  <a:pt x="16509" y="0"/>
                </a:lnTo>
                <a:close/>
              </a:path>
              <a:path w="27940" h="1600200">
                <a:moveTo>
                  <a:pt x="27939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800"/>
                </a:lnTo>
                <a:close/>
              </a:path>
              <a:path w="27940" h="1600200">
                <a:moveTo>
                  <a:pt x="27939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39" y="463549"/>
                </a:lnTo>
                <a:lnTo>
                  <a:pt x="27939" y="444499"/>
                </a:lnTo>
                <a:close/>
              </a:path>
              <a:path w="27940" h="1600200">
                <a:moveTo>
                  <a:pt x="27939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39" y="476249"/>
                </a:lnTo>
                <a:lnTo>
                  <a:pt x="27939" y="463550"/>
                </a:lnTo>
                <a:close/>
              </a:path>
              <a:path w="27940" h="1600200">
                <a:moveTo>
                  <a:pt x="27939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39" y="488949"/>
                </a:lnTo>
                <a:lnTo>
                  <a:pt x="27939" y="476250"/>
                </a:lnTo>
                <a:close/>
              </a:path>
              <a:path w="27940" h="1600200">
                <a:moveTo>
                  <a:pt x="27939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39" y="520699"/>
                </a:lnTo>
                <a:lnTo>
                  <a:pt x="27939" y="488949"/>
                </a:lnTo>
                <a:close/>
              </a:path>
              <a:path w="27940" h="1600200">
                <a:moveTo>
                  <a:pt x="27939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39" y="527049"/>
                </a:lnTo>
                <a:lnTo>
                  <a:pt x="27939" y="520700"/>
                </a:lnTo>
                <a:close/>
              </a:path>
              <a:path w="27940" h="1600200">
                <a:moveTo>
                  <a:pt x="27939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527049"/>
                </a:lnTo>
                <a:close/>
              </a:path>
              <a:path w="27940" h="1600200">
                <a:moveTo>
                  <a:pt x="27939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39" y="546099"/>
                </a:lnTo>
                <a:lnTo>
                  <a:pt x="27939" y="539749"/>
                </a:lnTo>
                <a:close/>
              </a:path>
              <a:path w="27940" h="1600200">
                <a:moveTo>
                  <a:pt x="27939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39" y="558799"/>
                </a:lnTo>
                <a:lnTo>
                  <a:pt x="27939" y="546099"/>
                </a:lnTo>
                <a:close/>
              </a:path>
              <a:path w="27940" h="1600200">
                <a:moveTo>
                  <a:pt x="27939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58800"/>
                </a:lnTo>
                <a:close/>
              </a:path>
              <a:path w="27940" h="1600200">
                <a:moveTo>
                  <a:pt x="27939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39" y="654049"/>
                </a:lnTo>
                <a:lnTo>
                  <a:pt x="27939" y="584199"/>
                </a:lnTo>
                <a:close/>
              </a:path>
              <a:path w="27940" h="1600200">
                <a:moveTo>
                  <a:pt x="27939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39" y="692149"/>
                </a:lnTo>
                <a:lnTo>
                  <a:pt x="27939" y="654049"/>
                </a:lnTo>
                <a:close/>
              </a:path>
              <a:path w="27940" h="1600200">
                <a:moveTo>
                  <a:pt x="27939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39" y="697229"/>
                </a:lnTo>
                <a:lnTo>
                  <a:pt x="27939" y="692150"/>
                </a:lnTo>
                <a:close/>
              </a:path>
              <a:path w="27940" h="1600200">
                <a:moveTo>
                  <a:pt x="27939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39" y="703579"/>
                </a:lnTo>
                <a:lnTo>
                  <a:pt x="27939" y="697229"/>
                </a:lnTo>
                <a:close/>
              </a:path>
              <a:path w="27940" h="1600200">
                <a:moveTo>
                  <a:pt x="27939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703579"/>
                </a:lnTo>
                <a:close/>
              </a:path>
              <a:path w="27940" h="1600200">
                <a:moveTo>
                  <a:pt x="27939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39" y="736599"/>
                </a:lnTo>
                <a:lnTo>
                  <a:pt x="27939" y="709930"/>
                </a:lnTo>
                <a:close/>
              </a:path>
              <a:path w="27940" h="1600200">
                <a:moveTo>
                  <a:pt x="27939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39" y="754379"/>
                </a:lnTo>
                <a:lnTo>
                  <a:pt x="27939" y="736600"/>
                </a:lnTo>
                <a:close/>
              </a:path>
              <a:path w="27940" h="1600200">
                <a:moveTo>
                  <a:pt x="27939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39" y="761999"/>
                </a:lnTo>
                <a:lnTo>
                  <a:pt x="27939" y="754379"/>
                </a:lnTo>
                <a:close/>
              </a:path>
              <a:path w="27940" h="1600200">
                <a:moveTo>
                  <a:pt x="27939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39" y="774699"/>
                </a:lnTo>
                <a:lnTo>
                  <a:pt x="27939" y="762000"/>
                </a:lnTo>
                <a:close/>
              </a:path>
              <a:path w="27940" h="1600200">
                <a:moveTo>
                  <a:pt x="27939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39" y="781049"/>
                </a:lnTo>
                <a:lnTo>
                  <a:pt x="27939" y="774700"/>
                </a:lnTo>
                <a:close/>
              </a:path>
              <a:path w="27940" h="1600200">
                <a:moveTo>
                  <a:pt x="27939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781050"/>
                </a:lnTo>
                <a:close/>
              </a:path>
              <a:path w="27940" h="1600200">
                <a:moveTo>
                  <a:pt x="27939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39" y="831849"/>
                </a:lnTo>
                <a:lnTo>
                  <a:pt x="27939" y="824230"/>
                </a:lnTo>
                <a:close/>
              </a:path>
              <a:path w="27940" h="1600200">
                <a:moveTo>
                  <a:pt x="27939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39" y="838199"/>
                </a:lnTo>
                <a:lnTo>
                  <a:pt x="27939" y="831849"/>
                </a:lnTo>
                <a:close/>
              </a:path>
              <a:path w="27940" h="1600200">
                <a:moveTo>
                  <a:pt x="27939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39" y="875029"/>
                </a:lnTo>
                <a:lnTo>
                  <a:pt x="27939" y="838199"/>
                </a:lnTo>
                <a:close/>
              </a:path>
              <a:path w="27940" h="1600200">
                <a:moveTo>
                  <a:pt x="27939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75029"/>
                </a:lnTo>
                <a:close/>
              </a:path>
              <a:path w="27940" h="1600200">
                <a:moveTo>
                  <a:pt x="27939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39" y="913129"/>
                </a:lnTo>
                <a:lnTo>
                  <a:pt x="27939" y="881379"/>
                </a:lnTo>
                <a:close/>
              </a:path>
              <a:path w="27940" h="1600200">
                <a:moveTo>
                  <a:pt x="27939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39" y="919479"/>
                </a:lnTo>
                <a:lnTo>
                  <a:pt x="27939" y="913129"/>
                </a:lnTo>
                <a:close/>
              </a:path>
              <a:path w="27940" h="1600200">
                <a:moveTo>
                  <a:pt x="27939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39" y="927099"/>
                </a:lnTo>
                <a:lnTo>
                  <a:pt x="27939" y="919479"/>
                </a:lnTo>
                <a:close/>
              </a:path>
              <a:path w="27940" h="1600200">
                <a:moveTo>
                  <a:pt x="27939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27099"/>
                </a:lnTo>
                <a:close/>
              </a:path>
              <a:path w="27940" h="1600200">
                <a:moveTo>
                  <a:pt x="27939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39" y="970279"/>
                </a:lnTo>
                <a:lnTo>
                  <a:pt x="27939" y="965199"/>
                </a:lnTo>
                <a:close/>
              </a:path>
              <a:path w="27940" h="1600200">
                <a:moveTo>
                  <a:pt x="27939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70280"/>
                </a:lnTo>
                <a:close/>
              </a:path>
              <a:path w="27940" h="1600200">
                <a:moveTo>
                  <a:pt x="27939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39" y="1065529"/>
                </a:lnTo>
                <a:lnTo>
                  <a:pt x="27939" y="995679"/>
                </a:lnTo>
                <a:close/>
              </a:path>
              <a:path w="27940" h="1600200">
                <a:moveTo>
                  <a:pt x="27939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39" y="1071879"/>
                </a:lnTo>
                <a:lnTo>
                  <a:pt x="27939" y="1065530"/>
                </a:lnTo>
                <a:close/>
              </a:path>
              <a:path w="27940" h="1600200">
                <a:moveTo>
                  <a:pt x="27939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79"/>
                </a:lnTo>
                <a:close/>
              </a:path>
              <a:path w="27940" h="1600200">
                <a:moveTo>
                  <a:pt x="27939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39" y="1090929"/>
                </a:lnTo>
                <a:lnTo>
                  <a:pt x="27939" y="1079499"/>
                </a:lnTo>
                <a:close/>
              </a:path>
              <a:path w="27940" h="1600200">
                <a:moveTo>
                  <a:pt x="27939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39" y="1117599"/>
                </a:lnTo>
                <a:lnTo>
                  <a:pt x="27939" y="1090930"/>
                </a:lnTo>
                <a:close/>
              </a:path>
              <a:path w="27940" h="1600200">
                <a:moveTo>
                  <a:pt x="27939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39" y="1193799"/>
                </a:lnTo>
                <a:lnTo>
                  <a:pt x="27939" y="1117599"/>
                </a:lnTo>
                <a:close/>
              </a:path>
              <a:path w="27940" h="1600200">
                <a:moveTo>
                  <a:pt x="27939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39" y="1339849"/>
                </a:lnTo>
                <a:lnTo>
                  <a:pt x="27939" y="1193800"/>
                </a:lnTo>
                <a:close/>
              </a:path>
              <a:path w="27940" h="1600200">
                <a:moveTo>
                  <a:pt x="27939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39" y="1363979"/>
                </a:lnTo>
                <a:lnTo>
                  <a:pt x="27939" y="1339850"/>
                </a:lnTo>
                <a:close/>
              </a:path>
              <a:path w="27940" h="1600200">
                <a:moveTo>
                  <a:pt x="27939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39" y="1416049"/>
                </a:lnTo>
                <a:lnTo>
                  <a:pt x="27939" y="1363980"/>
                </a:lnTo>
                <a:close/>
              </a:path>
              <a:path w="27940" h="1600200">
                <a:moveTo>
                  <a:pt x="27939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39" y="1433829"/>
                </a:lnTo>
                <a:lnTo>
                  <a:pt x="27939" y="1416049"/>
                </a:lnTo>
                <a:close/>
              </a:path>
              <a:path w="27940" h="1600200">
                <a:moveTo>
                  <a:pt x="27939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39" y="1446529"/>
                </a:lnTo>
                <a:lnTo>
                  <a:pt x="27939" y="1433830"/>
                </a:lnTo>
                <a:close/>
              </a:path>
              <a:path w="27940" h="1600200">
                <a:moveTo>
                  <a:pt x="27939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39" y="1473199"/>
                </a:lnTo>
                <a:lnTo>
                  <a:pt x="27939" y="1446530"/>
                </a:lnTo>
                <a:close/>
              </a:path>
              <a:path w="27940" h="1600200">
                <a:moveTo>
                  <a:pt x="27939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39" y="1503679"/>
                </a:lnTo>
                <a:lnTo>
                  <a:pt x="27939" y="1473200"/>
                </a:lnTo>
                <a:close/>
              </a:path>
              <a:path w="27940" h="1600200">
                <a:moveTo>
                  <a:pt x="27939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39" y="1510029"/>
                </a:lnTo>
                <a:lnTo>
                  <a:pt x="27939" y="1503679"/>
                </a:lnTo>
                <a:close/>
              </a:path>
              <a:path w="27940" h="1600200">
                <a:moveTo>
                  <a:pt x="27939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39" y="1516379"/>
                </a:lnTo>
                <a:lnTo>
                  <a:pt x="27939" y="1510029"/>
                </a:lnTo>
                <a:close/>
              </a:path>
              <a:path w="27940" h="1600200">
                <a:moveTo>
                  <a:pt x="27939" y="1516379"/>
                </a:moveTo>
                <a:lnTo>
                  <a:pt x="0" y="1516379"/>
                </a:lnTo>
                <a:lnTo>
                  <a:pt x="0" y="1536699"/>
                </a:lnTo>
                <a:lnTo>
                  <a:pt x="1269" y="1536699"/>
                </a:lnTo>
                <a:lnTo>
                  <a:pt x="1269" y="1540509"/>
                </a:lnTo>
                <a:lnTo>
                  <a:pt x="2539" y="1540509"/>
                </a:lnTo>
                <a:lnTo>
                  <a:pt x="2539" y="1543049"/>
                </a:lnTo>
                <a:lnTo>
                  <a:pt x="27939" y="1543049"/>
                </a:lnTo>
                <a:lnTo>
                  <a:pt x="27939" y="1516379"/>
                </a:lnTo>
                <a:close/>
              </a:path>
              <a:path w="27940" h="1600200">
                <a:moveTo>
                  <a:pt x="27939" y="1543050"/>
                </a:moveTo>
                <a:lnTo>
                  <a:pt x="3809" y="1543050"/>
                </a:lnTo>
                <a:lnTo>
                  <a:pt x="3809" y="1545589"/>
                </a:lnTo>
                <a:lnTo>
                  <a:pt x="5079" y="1545589"/>
                </a:lnTo>
                <a:lnTo>
                  <a:pt x="5079" y="1549399"/>
                </a:lnTo>
                <a:lnTo>
                  <a:pt x="27939" y="1549399"/>
                </a:lnTo>
                <a:lnTo>
                  <a:pt x="27939" y="1543050"/>
                </a:lnTo>
                <a:close/>
              </a:path>
              <a:path w="27940" h="1600200">
                <a:moveTo>
                  <a:pt x="27939" y="1549399"/>
                </a:moveTo>
                <a:lnTo>
                  <a:pt x="6350" y="1549399"/>
                </a:lnTo>
                <a:lnTo>
                  <a:pt x="6350" y="1551939"/>
                </a:lnTo>
                <a:lnTo>
                  <a:pt x="7619" y="1551939"/>
                </a:lnTo>
                <a:lnTo>
                  <a:pt x="7619" y="1555749"/>
                </a:lnTo>
                <a:lnTo>
                  <a:pt x="27939" y="1555749"/>
                </a:lnTo>
                <a:lnTo>
                  <a:pt x="27939" y="1549399"/>
                </a:lnTo>
                <a:close/>
              </a:path>
              <a:path w="27940" h="1600200">
                <a:moveTo>
                  <a:pt x="27939" y="1555749"/>
                </a:moveTo>
                <a:lnTo>
                  <a:pt x="8889" y="1555749"/>
                </a:lnTo>
                <a:lnTo>
                  <a:pt x="8889" y="1558289"/>
                </a:lnTo>
                <a:lnTo>
                  <a:pt x="10159" y="1558289"/>
                </a:lnTo>
                <a:lnTo>
                  <a:pt x="10159" y="1560829"/>
                </a:lnTo>
                <a:lnTo>
                  <a:pt x="11429" y="1560829"/>
                </a:lnTo>
                <a:lnTo>
                  <a:pt x="11429" y="1564639"/>
                </a:lnTo>
                <a:lnTo>
                  <a:pt x="12700" y="1564639"/>
                </a:lnTo>
                <a:lnTo>
                  <a:pt x="12700" y="1567179"/>
                </a:lnTo>
                <a:lnTo>
                  <a:pt x="13969" y="1567179"/>
                </a:lnTo>
                <a:lnTo>
                  <a:pt x="13969" y="1570989"/>
                </a:lnTo>
                <a:lnTo>
                  <a:pt x="15239" y="1570989"/>
                </a:lnTo>
                <a:lnTo>
                  <a:pt x="15239" y="1573529"/>
                </a:lnTo>
                <a:lnTo>
                  <a:pt x="27939" y="1573529"/>
                </a:lnTo>
                <a:lnTo>
                  <a:pt x="27939" y="1555749"/>
                </a:lnTo>
                <a:close/>
              </a:path>
              <a:path w="27940" h="1600200">
                <a:moveTo>
                  <a:pt x="27939" y="1573530"/>
                </a:moveTo>
                <a:lnTo>
                  <a:pt x="16509" y="1573530"/>
                </a:lnTo>
                <a:lnTo>
                  <a:pt x="16509" y="1576069"/>
                </a:lnTo>
                <a:lnTo>
                  <a:pt x="17779" y="1576069"/>
                </a:lnTo>
                <a:lnTo>
                  <a:pt x="17779" y="1579879"/>
                </a:lnTo>
                <a:lnTo>
                  <a:pt x="27939" y="1579879"/>
                </a:lnTo>
                <a:lnTo>
                  <a:pt x="27939" y="1573530"/>
                </a:lnTo>
                <a:close/>
              </a:path>
              <a:path w="27940" h="1600200">
                <a:moveTo>
                  <a:pt x="27939" y="1579880"/>
                </a:moveTo>
                <a:lnTo>
                  <a:pt x="19050" y="1579880"/>
                </a:lnTo>
                <a:lnTo>
                  <a:pt x="19050" y="1582419"/>
                </a:lnTo>
                <a:lnTo>
                  <a:pt x="20319" y="1582419"/>
                </a:lnTo>
                <a:lnTo>
                  <a:pt x="20319" y="1584959"/>
                </a:lnTo>
                <a:lnTo>
                  <a:pt x="21589" y="1584959"/>
                </a:lnTo>
                <a:lnTo>
                  <a:pt x="21589" y="1588769"/>
                </a:lnTo>
                <a:lnTo>
                  <a:pt x="22859" y="1588769"/>
                </a:lnTo>
                <a:lnTo>
                  <a:pt x="22859" y="1591309"/>
                </a:lnTo>
                <a:lnTo>
                  <a:pt x="24129" y="1591309"/>
                </a:lnTo>
                <a:lnTo>
                  <a:pt x="24129" y="1595119"/>
                </a:lnTo>
                <a:lnTo>
                  <a:pt x="25400" y="1595119"/>
                </a:lnTo>
                <a:lnTo>
                  <a:pt x="25400" y="1597659"/>
                </a:lnTo>
                <a:lnTo>
                  <a:pt x="26669" y="1597659"/>
                </a:lnTo>
                <a:lnTo>
                  <a:pt x="26669" y="1600199"/>
                </a:lnTo>
                <a:lnTo>
                  <a:pt x="27939" y="1600199"/>
                </a:lnTo>
                <a:lnTo>
                  <a:pt x="27939" y="1579880"/>
                </a:lnTo>
                <a:close/>
              </a:path>
            </a:pathLst>
          </a:custGeom>
          <a:solidFill>
            <a:srgbClr val="204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8012430" y="3190239"/>
            <a:ext cx="26670" cy="1657350"/>
          </a:xfrm>
          <a:custGeom>
            <a:avLst/>
            <a:gdLst/>
            <a:ahLst/>
            <a:cxnLst/>
            <a:rect l="l" t="t" r="r" b="b"/>
            <a:pathLst>
              <a:path w="26670" h="1657350">
                <a:moveTo>
                  <a:pt x="1016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65735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5735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5735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573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5735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5735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573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5735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5735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5735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5735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5735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5735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5735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5735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5735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5735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5735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5735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5735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5735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5735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5735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5735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5735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5735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5735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5735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5735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5735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5735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5735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5735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5735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5735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5735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5735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5735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5735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5735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5735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5735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5735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5735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5735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5735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5735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5735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57350">
                <a:moveTo>
                  <a:pt x="26670" y="1560830"/>
                </a:moveTo>
                <a:lnTo>
                  <a:pt x="0" y="1560830"/>
                </a:lnTo>
                <a:lnTo>
                  <a:pt x="0" y="1591310"/>
                </a:lnTo>
                <a:lnTo>
                  <a:pt x="1270" y="1591310"/>
                </a:lnTo>
                <a:lnTo>
                  <a:pt x="1270" y="1593850"/>
                </a:lnTo>
                <a:lnTo>
                  <a:pt x="2540" y="1593850"/>
                </a:lnTo>
                <a:lnTo>
                  <a:pt x="2540" y="1597660"/>
                </a:lnTo>
                <a:lnTo>
                  <a:pt x="3810" y="1597660"/>
                </a:lnTo>
                <a:lnTo>
                  <a:pt x="3810" y="1600200"/>
                </a:lnTo>
                <a:lnTo>
                  <a:pt x="26670" y="1600200"/>
                </a:lnTo>
                <a:lnTo>
                  <a:pt x="26670" y="1560830"/>
                </a:lnTo>
                <a:close/>
              </a:path>
              <a:path w="26670" h="1657350">
                <a:moveTo>
                  <a:pt x="26670" y="1600200"/>
                </a:moveTo>
                <a:lnTo>
                  <a:pt x="5079" y="1600200"/>
                </a:lnTo>
                <a:lnTo>
                  <a:pt x="5079" y="1602740"/>
                </a:lnTo>
                <a:lnTo>
                  <a:pt x="6350" y="1602740"/>
                </a:lnTo>
                <a:lnTo>
                  <a:pt x="6350" y="1606550"/>
                </a:lnTo>
                <a:lnTo>
                  <a:pt x="7620" y="1606550"/>
                </a:lnTo>
                <a:lnTo>
                  <a:pt x="7620" y="1609090"/>
                </a:lnTo>
                <a:lnTo>
                  <a:pt x="8890" y="1609090"/>
                </a:lnTo>
                <a:lnTo>
                  <a:pt x="8890" y="1612900"/>
                </a:lnTo>
                <a:lnTo>
                  <a:pt x="26670" y="1612900"/>
                </a:lnTo>
                <a:lnTo>
                  <a:pt x="26670" y="1600200"/>
                </a:lnTo>
                <a:close/>
              </a:path>
              <a:path w="26670" h="1657350">
                <a:moveTo>
                  <a:pt x="26670" y="1612900"/>
                </a:moveTo>
                <a:lnTo>
                  <a:pt x="10160" y="1612900"/>
                </a:lnTo>
                <a:lnTo>
                  <a:pt x="10160" y="1615440"/>
                </a:lnTo>
                <a:lnTo>
                  <a:pt x="11429" y="1615440"/>
                </a:lnTo>
                <a:lnTo>
                  <a:pt x="11429" y="1617980"/>
                </a:lnTo>
                <a:lnTo>
                  <a:pt x="12700" y="1617980"/>
                </a:lnTo>
                <a:lnTo>
                  <a:pt x="12700" y="1621790"/>
                </a:lnTo>
                <a:lnTo>
                  <a:pt x="13970" y="1621790"/>
                </a:lnTo>
                <a:lnTo>
                  <a:pt x="13970" y="1624330"/>
                </a:lnTo>
                <a:lnTo>
                  <a:pt x="15240" y="1624330"/>
                </a:lnTo>
                <a:lnTo>
                  <a:pt x="15240" y="1628140"/>
                </a:lnTo>
                <a:lnTo>
                  <a:pt x="16510" y="1628140"/>
                </a:lnTo>
                <a:lnTo>
                  <a:pt x="1651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57350">
                <a:moveTo>
                  <a:pt x="26670" y="1653539"/>
                </a:moveTo>
                <a:lnTo>
                  <a:pt x="25400" y="1653539"/>
                </a:lnTo>
                <a:lnTo>
                  <a:pt x="25400" y="1657350"/>
                </a:lnTo>
                <a:lnTo>
                  <a:pt x="26670" y="1657350"/>
                </a:lnTo>
                <a:lnTo>
                  <a:pt x="26670" y="1653539"/>
                </a:lnTo>
                <a:close/>
              </a:path>
              <a:path w="26670" h="1657350">
                <a:moveTo>
                  <a:pt x="26670" y="1642110"/>
                </a:moveTo>
                <a:lnTo>
                  <a:pt x="21590" y="1642110"/>
                </a:lnTo>
                <a:lnTo>
                  <a:pt x="21590" y="1644650"/>
                </a:lnTo>
                <a:lnTo>
                  <a:pt x="22860" y="1644650"/>
                </a:lnTo>
                <a:lnTo>
                  <a:pt x="22860" y="1649730"/>
                </a:lnTo>
                <a:lnTo>
                  <a:pt x="24129" y="1649730"/>
                </a:lnTo>
                <a:lnTo>
                  <a:pt x="24129" y="1653539"/>
                </a:lnTo>
                <a:lnTo>
                  <a:pt x="25400" y="1653539"/>
                </a:lnTo>
                <a:lnTo>
                  <a:pt x="2540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57350">
                <a:moveTo>
                  <a:pt x="26670" y="1634489"/>
                </a:moveTo>
                <a:lnTo>
                  <a:pt x="19050" y="1634489"/>
                </a:lnTo>
                <a:lnTo>
                  <a:pt x="19050" y="1638300"/>
                </a:lnTo>
                <a:lnTo>
                  <a:pt x="20320" y="1638300"/>
                </a:lnTo>
                <a:lnTo>
                  <a:pt x="20320" y="1642110"/>
                </a:lnTo>
                <a:lnTo>
                  <a:pt x="21590" y="1642110"/>
                </a:lnTo>
                <a:lnTo>
                  <a:pt x="2159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57350">
                <a:moveTo>
                  <a:pt x="26670" y="1631950"/>
                </a:moveTo>
                <a:lnTo>
                  <a:pt x="17779" y="1631950"/>
                </a:lnTo>
                <a:lnTo>
                  <a:pt x="17779" y="1634489"/>
                </a:lnTo>
                <a:lnTo>
                  <a:pt x="19050" y="1634489"/>
                </a:lnTo>
                <a:lnTo>
                  <a:pt x="19050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03F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9100" y="3202939"/>
            <a:ext cx="26670" cy="1724660"/>
          </a:xfrm>
          <a:custGeom>
            <a:avLst/>
            <a:gdLst/>
            <a:ahLst/>
            <a:cxnLst/>
            <a:rect l="l" t="t" r="r" b="b"/>
            <a:pathLst>
              <a:path w="26670" h="1724660">
                <a:moveTo>
                  <a:pt x="3810" y="0"/>
                </a:moveTo>
                <a:lnTo>
                  <a:pt x="0" y="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724660">
                <a:moveTo>
                  <a:pt x="2667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1724660">
                <a:moveTo>
                  <a:pt x="26670" y="419100"/>
                </a:moveTo>
                <a:lnTo>
                  <a:pt x="0" y="41910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19100"/>
                </a:lnTo>
                <a:close/>
              </a:path>
              <a:path w="26670" h="1724660">
                <a:moveTo>
                  <a:pt x="2667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8150"/>
                </a:lnTo>
                <a:close/>
              </a:path>
              <a:path w="26670" h="172466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724660">
                <a:moveTo>
                  <a:pt x="26670" y="463550"/>
                </a:moveTo>
                <a:lnTo>
                  <a:pt x="0" y="46355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63550"/>
                </a:lnTo>
                <a:close/>
              </a:path>
              <a:path w="26670" h="1724660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172466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724660">
                <a:moveTo>
                  <a:pt x="26670" y="514350"/>
                </a:moveTo>
                <a:lnTo>
                  <a:pt x="0" y="514350"/>
                </a:lnTo>
                <a:lnTo>
                  <a:pt x="0" y="520699"/>
                </a:lnTo>
                <a:lnTo>
                  <a:pt x="26670" y="520699"/>
                </a:lnTo>
                <a:lnTo>
                  <a:pt x="26670" y="514350"/>
                </a:lnTo>
                <a:close/>
              </a:path>
              <a:path w="26670" h="1724660">
                <a:moveTo>
                  <a:pt x="2667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1724660">
                <a:moveTo>
                  <a:pt x="26670" y="533400"/>
                </a:moveTo>
                <a:lnTo>
                  <a:pt x="0" y="5334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33400"/>
                </a:lnTo>
                <a:close/>
              </a:path>
              <a:path w="26670" h="1724660">
                <a:moveTo>
                  <a:pt x="26670" y="558800"/>
                </a:moveTo>
                <a:lnTo>
                  <a:pt x="0" y="5588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58800"/>
                </a:lnTo>
                <a:close/>
              </a:path>
              <a:path w="26670" h="1724660">
                <a:moveTo>
                  <a:pt x="26670" y="628650"/>
                </a:moveTo>
                <a:lnTo>
                  <a:pt x="0" y="6286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28650"/>
                </a:lnTo>
                <a:close/>
              </a:path>
              <a:path w="26670" h="1724660">
                <a:moveTo>
                  <a:pt x="26670" y="666750"/>
                </a:moveTo>
                <a:lnTo>
                  <a:pt x="0" y="6667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66750"/>
                </a:lnTo>
                <a:close/>
              </a:path>
              <a:path w="26670" h="1724660">
                <a:moveTo>
                  <a:pt x="2667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6670" y="678180"/>
                </a:lnTo>
                <a:lnTo>
                  <a:pt x="26670" y="671830"/>
                </a:lnTo>
                <a:close/>
              </a:path>
              <a:path w="26670" h="1724660">
                <a:moveTo>
                  <a:pt x="26670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26670" y="684529"/>
                </a:lnTo>
                <a:lnTo>
                  <a:pt x="26670" y="678180"/>
                </a:lnTo>
                <a:close/>
              </a:path>
              <a:path w="26670" h="1724660">
                <a:moveTo>
                  <a:pt x="26670" y="684530"/>
                </a:moveTo>
                <a:lnTo>
                  <a:pt x="0" y="68453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4530"/>
                </a:lnTo>
                <a:close/>
              </a:path>
              <a:path w="26670" h="1724660">
                <a:moveTo>
                  <a:pt x="26670" y="711200"/>
                </a:moveTo>
                <a:lnTo>
                  <a:pt x="0" y="71120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11200"/>
                </a:lnTo>
                <a:close/>
              </a:path>
              <a:path w="26670" h="1724660">
                <a:moveTo>
                  <a:pt x="26670" y="728980"/>
                </a:moveTo>
                <a:lnTo>
                  <a:pt x="0" y="728980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728980"/>
                </a:lnTo>
                <a:close/>
              </a:path>
              <a:path w="26670" h="1724660">
                <a:moveTo>
                  <a:pt x="2667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1724660">
                <a:moveTo>
                  <a:pt x="2667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9300"/>
                </a:lnTo>
                <a:close/>
              </a:path>
              <a:path w="26670" h="1724660">
                <a:moveTo>
                  <a:pt x="26670" y="755650"/>
                </a:moveTo>
                <a:lnTo>
                  <a:pt x="0" y="755650"/>
                </a:lnTo>
                <a:lnTo>
                  <a:pt x="0" y="798830"/>
                </a:lnTo>
                <a:lnTo>
                  <a:pt x="26670" y="798830"/>
                </a:lnTo>
                <a:lnTo>
                  <a:pt x="26670" y="755650"/>
                </a:lnTo>
                <a:close/>
              </a:path>
              <a:path w="26670" h="1724660">
                <a:moveTo>
                  <a:pt x="26670" y="798830"/>
                </a:moveTo>
                <a:lnTo>
                  <a:pt x="0" y="79883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8830"/>
                </a:lnTo>
                <a:close/>
              </a:path>
              <a:path w="26670" h="1724660">
                <a:moveTo>
                  <a:pt x="26670" y="806450"/>
                </a:moveTo>
                <a:lnTo>
                  <a:pt x="0" y="8064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6450"/>
                </a:lnTo>
                <a:close/>
              </a:path>
              <a:path w="26670" h="1724660">
                <a:moveTo>
                  <a:pt x="26670" y="812800"/>
                </a:moveTo>
                <a:lnTo>
                  <a:pt x="0" y="81280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2800"/>
                </a:lnTo>
                <a:close/>
              </a:path>
              <a:path w="26670" h="1724660">
                <a:moveTo>
                  <a:pt x="26670" y="849630"/>
                </a:moveTo>
                <a:lnTo>
                  <a:pt x="0" y="84963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49630"/>
                </a:lnTo>
                <a:close/>
              </a:path>
              <a:path w="26670" h="1724660">
                <a:moveTo>
                  <a:pt x="26670" y="855980"/>
                </a:moveTo>
                <a:lnTo>
                  <a:pt x="0" y="85598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55980"/>
                </a:lnTo>
                <a:close/>
              </a:path>
              <a:path w="26670" h="1724660">
                <a:moveTo>
                  <a:pt x="2667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87730"/>
                </a:lnTo>
                <a:close/>
              </a:path>
              <a:path w="26670" h="1724660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724660">
                <a:moveTo>
                  <a:pt x="26670" y="901700"/>
                </a:moveTo>
                <a:lnTo>
                  <a:pt x="0" y="9017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01700"/>
                </a:lnTo>
                <a:close/>
              </a:path>
              <a:path w="26670" h="1724660">
                <a:moveTo>
                  <a:pt x="26670" y="939800"/>
                </a:moveTo>
                <a:lnTo>
                  <a:pt x="0" y="93980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9800"/>
                </a:lnTo>
                <a:close/>
              </a:path>
              <a:path w="26670" h="1724660">
                <a:moveTo>
                  <a:pt x="26670" y="944880"/>
                </a:moveTo>
                <a:lnTo>
                  <a:pt x="0" y="94488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44880"/>
                </a:lnTo>
                <a:close/>
              </a:path>
              <a:path w="26670" h="1724660">
                <a:moveTo>
                  <a:pt x="26670" y="970280"/>
                </a:moveTo>
                <a:lnTo>
                  <a:pt x="0" y="9702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970280"/>
                </a:lnTo>
                <a:close/>
              </a:path>
              <a:path w="26670" h="1724660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724660">
                <a:moveTo>
                  <a:pt x="26670" y="1046480"/>
                </a:moveTo>
                <a:lnTo>
                  <a:pt x="0" y="104648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46480"/>
                </a:lnTo>
                <a:close/>
              </a:path>
              <a:path w="26670" h="1724660">
                <a:moveTo>
                  <a:pt x="26670" y="1054100"/>
                </a:moveTo>
                <a:lnTo>
                  <a:pt x="0" y="105410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4100"/>
                </a:lnTo>
                <a:close/>
              </a:path>
              <a:path w="26670" h="1724660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1724660">
                <a:moveTo>
                  <a:pt x="26670" y="1092200"/>
                </a:moveTo>
                <a:lnTo>
                  <a:pt x="0" y="109220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092200"/>
                </a:lnTo>
                <a:close/>
              </a:path>
              <a:path w="26670" h="1724660">
                <a:moveTo>
                  <a:pt x="26670" y="1168400"/>
                </a:moveTo>
                <a:lnTo>
                  <a:pt x="0" y="116840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168400"/>
                </a:lnTo>
                <a:close/>
              </a:path>
              <a:path w="26670" h="1724660">
                <a:moveTo>
                  <a:pt x="26670" y="1314450"/>
                </a:moveTo>
                <a:lnTo>
                  <a:pt x="0" y="131445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14450"/>
                </a:lnTo>
                <a:close/>
              </a:path>
              <a:path w="26670" h="1724660">
                <a:moveTo>
                  <a:pt x="26670" y="1338580"/>
                </a:moveTo>
                <a:lnTo>
                  <a:pt x="0" y="1338580"/>
                </a:lnTo>
                <a:lnTo>
                  <a:pt x="0" y="1390650"/>
                </a:lnTo>
                <a:lnTo>
                  <a:pt x="26670" y="1390650"/>
                </a:lnTo>
                <a:lnTo>
                  <a:pt x="26670" y="1338580"/>
                </a:lnTo>
                <a:close/>
              </a:path>
              <a:path w="26670" h="1724660">
                <a:moveTo>
                  <a:pt x="26670" y="1390650"/>
                </a:moveTo>
                <a:lnTo>
                  <a:pt x="0" y="139065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390650"/>
                </a:lnTo>
                <a:close/>
              </a:path>
              <a:path w="26670" h="1724660">
                <a:moveTo>
                  <a:pt x="26670" y="1408430"/>
                </a:moveTo>
                <a:lnTo>
                  <a:pt x="0" y="140843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8430"/>
                </a:lnTo>
                <a:close/>
              </a:path>
              <a:path w="26670" h="1724660">
                <a:moveTo>
                  <a:pt x="26670" y="1421130"/>
                </a:moveTo>
                <a:lnTo>
                  <a:pt x="0" y="142113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21130"/>
                </a:lnTo>
                <a:close/>
              </a:path>
              <a:path w="26670" h="1724660">
                <a:moveTo>
                  <a:pt x="26670" y="1447800"/>
                </a:moveTo>
                <a:lnTo>
                  <a:pt x="0" y="1447800"/>
                </a:lnTo>
                <a:lnTo>
                  <a:pt x="0" y="1478280"/>
                </a:lnTo>
                <a:lnTo>
                  <a:pt x="26670" y="1478280"/>
                </a:lnTo>
                <a:lnTo>
                  <a:pt x="26670" y="1447800"/>
                </a:lnTo>
                <a:close/>
              </a:path>
              <a:path w="26670" h="1724660">
                <a:moveTo>
                  <a:pt x="26670" y="1478280"/>
                </a:moveTo>
                <a:lnTo>
                  <a:pt x="0" y="1478280"/>
                </a:lnTo>
                <a:lnTo>
                  <a:pt x="0" y="1484630"/>
                </a:lnTo>
                <a:lnTo>
                  <a:pt x="26670" y="1484630"/>
                </a:lnTo>
                <a:lnTo>
                  <a:pt x="26670" y="1478280"/>
                </a:lnTo>
                <a:close/>
              </a:path>
              <a:path w="26670" h="1724660">
                <a:moveTo>
                  <a:pt x="26670" y="1484630"/>
                </a:moveTo>
                <a:lnTo>
                  <a:pt x="0" y="148463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84630"/>
                </a:lnTo>
                <a:close/>
              </a:path>
              <a:path w="26670" h="1724660">
                <a:moveTo>
                  <a:pt x="26670" y="1490980"/>
                </a:moveTo>
                <a:lnTo>
                  <a:pt x="0" y="149098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90980"/>
                </a:lnTo>
                <a:close/>
              </a:path>
              <a:path w="26670" h="1724660">
                <a:moveTo>
                  <a:pt x="26670" y="1524000"/>
                </a:moveTo>
                <a:lnTo>
                  <a:pt x="0" y="1524000"/>
                </a:lnTo>
                <a:lnTo>
                  <a:pt x="0" y="1548130"/>
                </a:lnTo>
                <a:lnTo>
                  <a:pt x="26670" y="1548130"/>
                </a:lnTo>
                <a:lnTo>
                  <a:pt x="26670" y="1524000"/>
                </a:lnTo>
                <a:close/>
              </a:path>
              <a:path w="26670" h="1724660">
                <a:moveTo>
                  <a:pt x="26670" y="1548130"/>
                </a:moveTo>
                <a:lnTo>
                  <a:pt x="0" y="1548130"/>
                </a:lnTo>
                <a:lnTo>
                  <a:pt x="0" y="1600200"/>
                </a:lnTo>
                <a:lnTo>
                  <a:pt x="26670" y="1600200"/>
                </a:lnTo>
                <a:lnTo>
                  <a:pt x="26670" y="1548130"/>
                </a:lnTo>
                <a:close/>
              </a:path>
              <a:path w="26670" h="1724660">
                <a:moveTo>
                  <a:pt x="26670" y="1600200"/>
                </a:moveTo>
                <a:lnTo>
                  <a:pt x="0" y="1600200"/>
                </a:lnTo>
                <a:lnTo>
                  <a:pt x="0" y="1617980"/>
                </a:lnTo>
                <a:lnTo>
                  <a:pt x="26670" y="1617980"/>
                </a:lnTo>
                <a:lnTo>
                  <a:pt x="26670" y="1600200"/>
                </a:lnTo>
                <a:close/>
              </a:path>
              <a:path w="26670" h="1724660">
                <a:moveTo>
                  <a:pt x="26670" y="1717039"/>
                </a:moveTo>
                <a:lnTo>
                  <a:pt x="24129" y="1717039"/>
                </a:lnTo>
                <a:lnTo>
                  <a:pt x="24129" y="1720850"/>
                </a:lnTo>
                <a:lnTo>
                  <a:pt x="25400" y="1720850"/>
                </a:lnTo>
                <a:lnTo>
                  <a:pt x="25400" y="1724660"/>
                </a:lnTo>
                <a:lnTo>
                  <a:pt x="26670" y="1724660"/>
                </a:lnTo>
                <a:lnTo>
                  <a:pt x="26670" y="1717039"/>
                </a:lnTo>
                <a:close/>
              </a:path>
              <a:path w="26670" h="1724660">
                <a:moveTo>
                  <a:pt x="26670" y="1705610"/>
                </a:moveTo>
                <a:lnTo>
                  <a:pt x="20320" y="1705610"/>
                </a:lnTo>
                <a:lnTo>
                  <a:pt x="20320" y="1708150"/>
                </a:lnTo>
                <a:lnTo>
                  <a:pt x="21590" y="1708150"/>
                </a:lnTo>
                <a:lnTo>
                  <a:pt x="21590" y="1713230"/>
                </a:lnTo>
                <a:lnTo>
                  <a:pt x="22859" y="1713230"/>
                </a:lnTo>
                <a:lnTo>
                  <a:pt x="22859" y="1717039"/>
                </a:lnTo>
                <a:lnTo>
                  <a:pt x="24129" y="1717039"/>
                </a:lnTo>
                <a:lnTo>
                  <a:pt x="24129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724660">
                <a:moveTo>
                  <a:pt x="26670" y="1697989"/>
                </a:moveTo>
                <a:lnTo>
                  <a:pt x="17779" y="1697989"/>
                </a:lnTo>
                <a:lnTo>
                  <a:pt x="17779" y="1701800"/>
                </a:lnTo>
                <a:lnTo>
                  <a:pt x="19050" y="1701800"/>
                </a:lnTo>
                <a:lnTo>
                  <a:pt x="19050" y="1705610"/>
                </a:lnTo>
                <a:lnTo>
                  <a:pt x="20320" y="1705610"/>
                </a:lnTo>
                <a:lnTo>
                  <a:pt x="20320" y="1704340"/>
                </a:lnTo>
                <a:lnTo>
                  <a:pt x="26670" y="1704340"/>
                </a:lnTo>
                <a:lnTo>
                  <a:pt x="26670" y="1697989"/>
                </a:lnTo>
                <a:close/>
              </a:path>
              <a:path w="26670" h="1724660">
                <a:moveTo>
                  <a:pt x="26670" y="1686560"/>
                </a:moveTo>
                <a:lnTo>
                  <a:pt x="13970" y="1686560"/>
                </a:lnTo>
                <a:lnTo>
                  <a:pt x="13970" y="1689100"/>
                </a:lnTo>
                <a:lnTo>
                  <a:pt x="15240" y="1689100"/>
                </a:lnTo>
                <a:lnTo>
                  <a:pt x="15240" y="1694180"/>
                </a:lnTo>
                <a:lnTo>
                  <a:pt x="16509" y="1694180"/>
                </a:lnTo>
                <a:lnTo>
                  <a:pt x="16509" y="1697989"/>
                </a:lnTo>
                <a:lnTo>
                  <a:pt x="17779" y="1697989"/>
                </a:lnTo>
                <a:lnTo>
                  <a:pt x="17779" y="1696720"/>
                </a:lnTo>
                <a:lnTo>
                  <a:pt x="26670" y="1696720"/>
                </a:lnTo>
                <a:lnTo>
                  <a:pt x="26670" y="1686560"/>
                </a:lnTo>
                <a:close/>
              </a:path>
              <a:path w="26670" h="1724660">
                <a:moveTo>
                  <a:pt x="26670" y="1678939"/>
                </a:moveTo>
                <a:lnTo>
                  <a:pt x="11429" y="1678939"/>
                </a:lnTo>
                <a:lnTo>
                  <a:pt x="11429" y="1682750"/>
                </a:lnTo>
                <a:lnTo>
                  <a:pt x="12700" y="1682750"/>
                </a:lnTo>
                <a:lnTo>
                  <a:pt x="12700" y="1686560"/>
                </a:lnTo>
                <a:lnTo>
                  <a:pt x="13970" y="1686560"/>
                </a:lnTo>
                <a:lnTo>
                  <a:pt x="13970" y="1685289"/>
                </a:lnTo>
                <a:lnTo>
                  <a:pt x="26670" y="1685289"/>
                </a:lnTo>
                <a:lnTo>
                  <a:pt x="26670" y="1678939"/>
                </a:lnTo>
                <a:close/>
              </a:path>
              <a:path w="26670" h="1724660">
                <a:moveTo>
                  <a:pt x="26670" y="1667510"/>
                </a:moveTo>
                <a:lnTo>
                  <a:pt x="7620" y="1667510"/>
                </a:lnTo>
                <a:lnTo>
                  <a:pt x="7620" y="1670050"/>
                </a:lnTo>
                <a:lnTo>
                  <a:pt x="8890" y="1670050"/>
                </a:lnTo>
                <a:lnTo>
                  <a:pt x="8890" y="1675130"/>
                </a:lnTo>
                <a:lnTo>
                  <a:pt x="10159" y="1675130"/>
                </a:lnTo>
                <a:lnTo>
                  <a:pt x="10159" y="1678939"/>
                </a:lnTo>
                <a:lnTo>
                  <a:pt x="11429" y="1678939"/>
                </a:lnTo>
                <a:lnTo>
                  <a:pt x="11429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724660">
                <a:moveTo>
                  <a:pt x="26670" y="1659890"/>
                </a:moveTo>
                <a:lnTo>
                  <a:pt x="5079" y="1659890"/>
                </a:lnTo>
                <a:lnTo>
                  <a:pt x="5079" y="1663700"/>
                </a:lnTo>
                <a:lnTo>
                  <a:pt x="6350" y="1663700"/>
                </a:lnTo>
                <a:lnTo>
                  <a:pt x="6350" y="1667510"/>
                </a:lnTo>
                <a:lnTo>
                  <a:pt x="7620" y="1667510"/>
                </a:lnTo>
                <a:lnTo>
                  <a:pt x="7620" y="1666239"/>
                </a:lnTo>
                <a:lnTo>
                  <a:pt x="26670" y="1666239"/>
                </a:lnTo>
                <a:lnTo>
                  <a:pt x="26670" y="1659890"/>
                </a:lnTo>
                <a:close/>
              </a:path>
              <a:path w="26670" h="1724660">
                <a:moveTo>
                  <a:pt x="26670" y="1648460"/>
                </a:moveTo>
                <a:lnTo>
                  <a:pt x="1270" y="1648460"/>
                </a:lnTo>
                <a:lnTo>
                  <a:pt x="1270" y="1651000"/>
                </a:lnTo>
                <a:lnTo>
                  <a:pt x="2540" y="1651000"/>
                </a:lnTo>
                <a:lnTo>
                  <a:pt x="2540" y="1656080"/>
                </a:lnTo>
                <a:lnTo>
                  <a:pt x="3809" y="1656080"/>
                </a:lnTo>
                <a:lnTo>
                  <a:pt x="3809" y="1659890"/>
                </a:lnTo>
                <a:lnTo>
                  <a:pt x="5079" y="1659890"/>
                </a:lnTo>
                <a:lnTo>
                  <a:pt x="5079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724660">
                <a:moveTo>
                  <a:pt x="26670" y="1640839"/>
                </a:moveTo>
                <a:lnTo>
                  <a:pt x="0" y="1640839"/>
                </a:lnTo>
                <a:lnTo>
                  <a:pt x="0" y="1648460"/>
                </a:lnTo>
                <a:lnTo>
                  <a:pt x="1270" y="1648460"/>
                </a:lnTo>
                <a:lnTo>
                  <a:pt x="127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172466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724660">
                <a:moveTo>
                  <a:pt x="26670" y="1621789"/>
                </a:moveTo>
                <a:lnTo>
                  <a:pt x="0" y="1621789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89"/>
                </a:lnTo>
                <a:close/>
              </a:path>
              <a:path w="26670" h="1724660">
                <a:moveTo>
                  <a:pt x="26670" y="1619250"/>
                </a:moveTo>
                <a:lnTo>
                  <a:pt x="0" y="161925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9250"/>
                </a:lnTo>
                <a:close/>
              </a:path>
            </a:pathLst>
          </a:custGeom>
          <a:solidFill>
            <a:srgbClr val="203F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65769" y="3228339"/>
            <a:ext cx="27940" cy="1781810"/>
          </a:xfrm>
          <a:custGeom>
            <a:avLst/>
            <a:gdLst/>
            <a:ahLst/>
            <a:cxnLst/>
            <a:rect l="l" t="t" r="r" b="b"/>
            <a:pathLst>
              <a:path w="27940" h="1781810">
                <a:moveTo>
                  <a:pt x="19050" y="0"/>
                </a:moveTo>
                <a:lnTo>
                  <a:pt x="0" y="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781810">
                <a:moveTo>
                  <a:pt x="2793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1781810">
                <a:moveTo>
                  <a:pt x="27939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7939" y="412750"/>
                </a:lnTo>
                <a:lnTo>
                  <a:pt x="27939" y="393700"/>
                </a:lnTo>
                <a:close/>
              </a:path>
              <a:path w="27940" h="1781810">
                <a:moveTo>
                  <a:pt x="27939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12750"/>
                </a:lnTo>
                <a:close/>
              </a:path>
              <a:path w="27940" h="178181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81810">
                <a:moveTo>
                  <a:pt x="27939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38150"/>
                </a:lnTo>
                <a:close/>
              </a:path>
              <a:path w="27940" h="1781810">
                <a:moveTo>
                  <a:pt x="27939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7939" y="476250"/>
                </a:lnTo>
                <a:lnTo>
                  <a:pt x="27939" y="469900"/>
                </a:lnTo>
                <a:close/>
              </a:path>
              <a:path w="27940" h="1781810">
                <a:moveTo>
                  <a:pt x="2793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76250"/>
                </a:lnTo>
                <a:close/>
              </a:path>
              <a:path w="27940" h="1781810">
                <a:moveTo>
                  <a:pt x="27939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8950"/>
                </a:lnTo>
                <a:close/>
              </a:path>
              <a:path w="27940" h="1781810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1781810">
                <a:moveTo>
                  <a:pt x="27939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08000"/>
                </a:lnTo>
                <a:close/>
              </a:path>
              <a:path w="27940" h="1781810">
                <a:moveTo>
                  <a:pt x="27939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33400"/>
                </a:lnTo>
                <a:close/>
              </a:path>
              <a:path w="27940" h="1781810">
                <a:moveTo>
                  <a:pt x="27939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03250"/>
                </a:lnTo>
                <a:close/>
              </a:path>
              <a:path w="27940" h="1781810">
                <a:moveTo>
                  <a:pt x="27939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41350"/>
                </a:lnTo>
                <a:close/>
              </a:path>
              <a:path w="27940" h="1781810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1781810">
                <a:moveTo>
                  <a:pt x="27939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7939" y="659129"/>
                </a:lnTo>
                <a:lnTo>
                  <a:pt x="27939" y="652780"/>
                </a:lnTo>
                <a:close/>
              </a:path>
              <a:path w="27940" h="1781810">
                <a:moveTo>
                  <a:pt x="27939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59130"/>
                </a:lnTo>
                <a:close/>
              </a:path>
              <a:path w="27940" h="1781810">
                <a:moveTo>
                  <a:pt x="27939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85800"/>
                </a:lnTo>
                <a:close/>
              </a:path>
              <a:path w="27940" h="1781810">
                <a:moveTo>
                  <a:pt x="27939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7939" y="711199"/>
                </a:lnTo>
                <a:lnTo>
                  <a:pt x="27939" y="703580"/>
                </a:lnTo>
                <a:close/>
              </a:path>
              <a:path w="27940" h="1781810">
                <a:moveTo>
                  <a:pt x="2793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711200"/>
                </a:lnTo>
                <a:close/>
              </a:path>
              <a:path w="27940" h="1781810">
                <a:moveTo>
                  <a:pt x="2793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23900"/>
                </a:lnTo>
                <a:close/>
              </a:path>
              <a:path w="27940" h="1781810">
                <a:moveTo>
                  <a:pt x="27939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30250"/>
                </a:lnTo>
                <a:close/>
              </a:path>
              <a:path w="27940" h="1781810">
                <a:moveTo>
                  <a:pt x="27939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73430"/>
                </a:lnTo>
                <a:close/>
              </a:path>
              <a:path w="27940" h="1781810">
                <a:moveTo>
                  <a:pt x="27939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81050"/>
                </a:lnTo>
                <a:close/>
              </a:path>
              <a:path w="27940" h="1781810">
                <a:moveTo>
                  <a:pt x="27939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787400"/>
                </a:lnTo>
                <a:close/>
              </a:path>
              <a:path w="27940" h="1781810">
                <a:moveTo>
                  <a:pt x="27939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7939" y="830579"/>
                </a:lnTo>
                <a:lnTo>
                  <a:pt x="27939" y="824230"/>
                </a:lnTo>
                <a:close/>
              </a:path>
              <a:path w="27940" h="1781810">
                <a:moveTo>
                  <a:pt x="27939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7939" y="862330"/>
                </a:lnTo>
                <a:lnTo>
                  <a:pt x="27939" y="830580"/>
                </a:lnTo>
                <a:close/>
              </a:path>
              <a:path w="27940" h="1781810">
                <a:moveTo>
                  <a:pt x="2793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62330"/>
                </a:lnTo>
                <a:close/>
              </a:path>
              <a:path w="27940" h="178181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781810">
                <a:moveTo>
                  <a:pt x="27939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7939" y="914400"/>
                </a:lnTo>
                <a:lnTo>
                  <a:pt x="27939" y="876300"/>
                </a:lnTo>
                <a:close/>
              </a:path>
              <a:path w="27940" h="1781810">
                <a:moveTo>
                  <a:pt x="27939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7939" y="919480"/>
                </a:lnTo>
                <a:lnTo>
                  <a:pt x="27939" y="914400"/>
                </a:lnTo>
                <a:close/>
              </a:path>
              <a:path w="27940" h="1781810">
                <a:moveTo>
                  <a:pt x="27939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7939" y="944880"/>
                </a:lnTo>
                <a:lnTo>
                  <a:pt x="27939" y="919480"/>
                </a:lnTo>
                <a:close/>
              </a:path>
              <a:path w="27940" h="1781810">
                <a:moveTo>
                  <a:pt x="27939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7939" y="1014730"/>
                </a:lnTo>
                <a:lnTo>
                  <a:pt x="27939" y="944880"/>
                </a:lnTo>
                <a:close/>
              </a:path>
              <a:path w="27940" h="1781810">
                <a:moveTo>
                  <a:pt x="27939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4730"/>
                </a:lnTo>
                <a:close/>
              </a:path>
              <a:path w="27940" h="1781810">
                <a:moveTo>
                  <a:pt x="27939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7939" y="1028700"/>
                </a:lnTo>
                <a:lnTo>
                  <a:pt x="27939" y="1021080"/>
                </a:lnTo>
                <a:close/>
              </a:path>
              <a:path w="27940" h="1781810">
                <a:moveTo>
                  <a:pt x="27939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8700"/>
                </a:lnTo>
                <a:close/>
              </a:path>
              <a:path w="27940" h="1781810">
                <a:moveTo>
                  <a:pt x="27939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7939" y="1066800"/>
                </a:lnTo>
                <a:lnTo>
                  <a:pt x="27939" y="1040130"/>
                </a:lnTo>
                <a:close/>
              </a:path>
              <a:path w="27940" h="1781810">
                <a:moveTo>
                  <a:pt x="27939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7939" y="1143000"/>
                </a:lnTo>
                <a:lnTo>
                  <a:pt x="27939" y="1066800"/>
                </a:lnTo>
                <a:close/>
              </a:path>
              <a:path w="27940" h="1781810">
                <a:moveTo>
                  <a:pt x="27939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7939" y="1289050"/>
                </a:lnTo>
                <a:lnTo>
                  <a:pt x="27939" y="1143000"/>
                </a:lnTo>
                <a:close/>
              </a:path>
              <a:path w="27940" h="1781810">
                <a:moveTo>
                  <a:pt x="27939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7939" y="1313180"/>
                </a:lnTo>
                <a:lnTo>
                  <a:pt x="27939" y="1289050"/>
                </a:lnTo>
                <a:close/>
              </a:path>
              <a:path w="27940" h="1781810">
                <a:moveTo>
                  <a:pt x="27939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7939" y="1365250"/>
                </a:lnTo>
                <a:lnTo>
                  <a:pt x="27939" y="1313180"/>
                </a:lnTo>
                <a:close/>
              </a:path>
              <a:path w="27940" h="1781810">
                <a:moveTo>
                  <a:pt x="27939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7939" y="1383030"/>
                </a:lnTo>
                <a:lnTo>
                  <a:pt x="27939" y="1365250"/>
                </a:lnTo>
                <a:close/>
              </a:path>
              <a:path w="27940" h="1781810">
                <a:moveTo>
                  <a:pt x="27939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83030"/>
                </a:lnTo>
                <a:close/>
              </a:path>
              <a:path w="27940" h="1781810">
                <a:moveTo>
                  <a:pt x="27939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7939" y="1422400"/>
                </a:lnTo>
                <a:lnTo>
                  <a:pt x="27939" y="1395730"/>
                </a:lnTo>
                <a:close/>
              </a:path>
              <a:path w="27940" h="1781810">
                <a:moveTo>
                  <a:pt x="27939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7939" y="1452880"/>
                </a:lnTo>
                <a:lnTo>
                  <a:pt x="27939" y="1422400"/>
                </a:lnTo>
                <a:close/>
              </a:path>
              <a:path w="27940" h="1781810">
                <a:moveTo>
                  <a:pt x="27939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7939" y="1459230"/>
                </a:lnTo>
                <a:lnTo>
                  <a:pt x="27939" y="1452880"/>
                </a:lnTo>
                <a:close/>
              </a:path>
              <a:path w="27940" h="1781810">
                <a:moveTo>
                  <a:pt x="27939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59230"/>
                </a:lnTo>
                <a:close/>
              </a:path>
              <a:path w="27940" h="1781810">
                <a:moveTo>
                  <a:pt x="27939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7939" y="1498600"/>
                </a:lnTo>
                <a:lnTo>
                  <a:pt x="27939" y="1465580"/>
                </a:lnTo>
                <a:close/>
              </a:path>
              <a:path w="27940" h="1781810">
                <a:moveTo>
                  <a:pt x="27939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7939" y="1522730"/>
                </a:lnTo>
                <a:lnTo>
                  <a:pt x="27939" y="1498600"/>
                </a:lnTo>
                <a:close/>
              </a:path>
              <a:path w="27940" h="1781810">
                <a:moveTo>
                  <a:pt x="27939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7939" y="1574800"/>
                </a:lnTo>
                <a:lnTo>
                  <a:pt x="27939" y="1522730"/>
                </a:lnTo>
                <a:close/>
              </a:path>
              <a:path w="27940" h="1781810">
                <a:moveTo>
                  <a:pt x="27939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7939" y="1592580"/>
                </a:lnTo>
                <a:lnTo>
                  <a:pt x="27939" y="1574800"/>
                </a:lnTo>
                <a:close/>
              </a:path>
              <a:path w="27940" h="1781810">
                <a:moveTo>
                  <a:pt x="27939" y="1774190"/>
                </a:moveTo>
                <a:lnTo>
                  <a:pt x="25400" y="1774190"/>
                </a:lnTo>
                <a:lnTo>
                  <a:pt x="25400" y="1778000"/>
                </a:lnTo>
                <a:lnTo>
                  <a:pt x="26670" y="1778000"/>
                </a:lnTo>
                <a:lnTo>
                  <a:pt x="26670" y="1781810"/>
                </a:lnTo>
                <a:lnTo>
                  <a:pt x="27939" y="1781810"/>
                </a:lnTo>
                <a:lnTo>
                  <a:pt x="27939" y="1774190"/>
                </a:lnTo>
                <a:close/>
              </a:path>
              <a:path w="27940" h="1781810">
                <a:moveTo>
                  <a:pt x="27939" y="1762760"/>
                </a:moveTo>
                <a:lnTo>
                  <a:pt x="21589" y="1762760"/>
                </a:lnTo>
                <a:lnTo>
                  <a:pt x="21589" y="1765300"/>
                </a:lnTo>
                <a:lnTo>
                  <a:pt x="22859" y="1765300"/>
                </a:lnTo>
                <a:lnTo>
                  <a:pt x="22859" y="1770380"/>
                </a:lnTo>
                <a:lnTo>
                  <a:pt x="24129" y="1770380"/>
                </a:lnTo>
                <a:lnTo>
                  <a:pt x="24129" y="1774190"/>
                </a:lnTo>
                <a:lnTo>
                  <a:pt x="25400" y="1774190"/>
                </a:lnTo>
                <a:lnTo>
                  <a:pt x="25400" y="1772920"/>
                </a:lnTo>
                <a:lnTo>
                  <a:pt x="27939" y="1772920"/>
                </a:lnTo>
                <a:lnTo>
                  <a:pt x="27939" y="1762760"/>
                </a:lnTo>
                <a:close/>
              </a:path>
              <a:path w="27940" h="1781810">
                <a:moveTo>
                  <a:pt x="27939" y="1755139"/>
                </a:moveTo>
                <a:lnTo>
                  <a:pt x="19050" y="1755139"/>
                </a:lnTo>
                <a:lnTo>
                  <a:pt x="19050" y="1758950"/>
                </a:lnTo>
                <a:lnTo>
                  <a:pt x="20320" y="1758950"/>
                </a:lnTo>
                <a:lnTo>
                  <a:pt x="20320" y="1762760"/>
                </a:lnTo>
                <a:lnTo>
                  <a:pt x="21589" y="1762760"/>
                </a:lnTo>
                <a:lnTo>
                  <a:pt x="21589" y="1761489"/>
                </a:lnTo>
                <a:lnTo>
                  <a:pt x="27939" y="1761489"/>
                </a:lnTo>
                <a:lnTo>
                  <a:pt x="27939" y="1755139"/>
                </a:lnTo>
                <a:close/>
              </a:path>
              <a:path w="27940" h="1781810">
                <a:moveTo>
                  <a:pt x="27939" y="1743710"/>
                </a:moveTo>
                <a:lnTo>
                  <a:pt x="15239" y="1743710"/>
                </a:lnTo>
                <a:lnTo>
                  <a:pt x="15239" y="1746250"/>
                </a:lnTo>
                <a:lnTo>
                  <a:pt x="16509" y="1746250"/>
                </a:lnTo>
                <a:lnTo>
                  <a:pt x="16509" y="1751330"/>
                </a:lnTo>
                <a:lnTo>
                  <a:pt x="17779" y="1751330"/>
                </a:lnTo>
                <a:lnTo>
                  <a:pt x="17779" y="1755139"/>
                </a:lnTo>
                <a:lnTo>
                  <a:pt x="19050" y="1755139"/>
                </a:lnTo>
                <a:lnTo>
                  <a:pt x="19050" y="1753870"/>
                </a:lnTo>
                <a:lnTo>
                  <a:pt x="27939" y="1753870"/>
                </a:lnTo>
                <a:lnTo>
                  <a:pt x="27939" y="1743710"/>
                </a:lnTo>
                <a:close/>
              </a:path>
              <a:path w="27940" h="1781810">
                <a:moveTo>
                  <a:pt x="27939" y="1736089"/>
                </a:moveTo>
                <a:lnTo>
                  <a:pt x="12700" y="1736089"/>
                </a:lnTo>
                <a:lnTo>
                  <a:pt x="12700" y="1739900"/>
                </a:lnTo>
                <a:lnTo>
                  <a:pt x="13970" y="1739900"/>
                </a:lnTo>
                <a:lnTo>
                  <a:pt x="13970" y="1743710"/>
                </a:lnTo>
                <a:lnTo>
                  <a:pt x="15239" y="1743710"/>
                </a:lnTo>
                <a:lnTo>
                  <a:pt x="15239" y="1742439"/>
                </a:lnTo>
                <a:lnTo>
                  <a:pt x="27939" y="1742439"/>
                </a:lnTo>
                <a:lnTo>
                  <a:pt x="27939" y="1736089"/>
                </a:lnTo>
                <a:close/>
              </a:path>
              <a:path w="27940" h="1781810">
                <a:moveTo>
                  <a:pt x="27939" y="1724660"/>
                </a:moveTo>
                <a:lnTo>
                  <a:pt x="8889" y="1724660"/>
                </a:lnTo>
                <a:lnTo>
                  <a:pt x="8889" y="1727200"/>
                </a:lnTo>
                <a:lnTo>
                  <a:pt x="10159" y="1727200"/>
                </a:lnTo>
                <a:lnTo>
                  <a:pt x="10159" y="1732280"/>
                </a:lnTo>
                <a:lnTo>
                  <a:pt x="11429" y="1732280"/>
                </a:lnTo>
                <a:lnTo>
                  <a:pt x="11429" y="1736089"/>
                </a:lnTo>
                <a:lnTo>
                  <a:pt x="12700" y="1736089"/>
                </a:lnTo>
                <a:lnTo>
                  <a:pt x="12700" y="1734820"/>
                </a:lnTo>
                <a:lnTo>
                  <a:pt x="27939" y="1734820"/>
                </a:lnTo>
                <a:lnTo>
                  <a:pt x="27939" y="1724660"/>
                </a:lnTo>
                <a:close/>
              </a:path>
              <a:path w="27940" h="1781810">
                <a:moveTo>
                  <a:pt x="27939" y="1717039"/>
                </a:moveTo>
                <a:lnTo>
                  <a:pt x="6350" y="1717039"/>
                </a:lnTo>
                <a:lnTo>
                  <a:pt x="6350" y="1720850"/>
                </a:lnTo>
                <a:lnTo>
                  <a:pt x="7620" y="1720850"/>
                </a:lnTo>
                <a:lnTo>
                  <a:pt x="7620" y="1724660"/>
                </a:lnTo>
                <a:lnTo>
                  <a:pt x="8889" y="1724660"/>
                </a:lnTo>
                <a:lnTo>
                  <a:pt x="8889" y="1723389"/>
                </a:lnTo>
                <a:lnTo>
                  <a:pt x="27939" y="1723389"/>
                </a:lnTo>
                <a:lnTo>
                  <a:pt x="27939" y="1717039"/>
                </a:lnTo>
                <a:close/>
              </a:path>
              <a:path w="27940" h="1781810">
                <a:moveTo>
                  <a:pt x="27939" y="1705610"/>
                </a:moveTo>
                <a:lnTo>
                  <a:pt x="2539" y="1705610"/>
                </a:lnTo>
                <a:lnTo>
                  <a:pt x="2539" y="1708150"/>
                </a:lnTo>
                <a:lnTo>
                  <a:pt x="3809" y="1708150"/>
                </a:lnTo>
                <a:lnTo>
                  <a:pt x="3809" y="1713230"/>
                </a:lnTo>
                <a:lnTo>
                  <a:pt x="5079" y="1713230"/>
                </a:lnTo>
                <a:lnTo>
                  <a:pt x="5079" y="1717039"/>
                </a:lnTo>
                <a:lnTo>
                  <a:pt x="6350" y="1717039"/>
                </a:lnTo>
                <a:lnTo>
                  <a:pt x="6350" y="1715770"/>
                </a:lnTo>
                <a:lnTo>
                  <a:pt x="27939" y="1715770"/>
                </a:lnTo>
                <a:lnTo>
                  <a:pt x="27939" y="1705610"/>
                </a:lnTo>
                <a:close/>
              </a:path>
              <a:path w="27940" h="1781810">
                <a:moveTo>
                  <a:pt x="27939" y="1691639"/>
                </a:moveTo>
                <a:lnTo>
                  <a:pt x="0" y="1691639"/>
                </a:lnTo>
                <a:lnTo>
                  <a:pt x="0" y="1701800"/>
                </a:lnTo>
                <a:lnTo>
                  <a:pt x="1270" y="1701800"/>
                </a:lnTo>
                <a:lnTo>
                  <a:pt x="1270" y="1705610"/>
                </a:lnTo>
                <a:lnTo>
                  <a:pt x="2539" y="1705610"/>
                </a:lnTo>
                <a:lnTo>
                  <a:pt x="2539" y="1704339"/>
                </a:lnTo>
                <a:lnTo>
                  <a:pt x="27939" y="1704339"/>
                </a:lnTo>
                <a:lnTo>
                  <a:pt x="27939" y="1691639"/>
                </a:lnTo>
                <a:close/>
              </a:path>
              <a:path w="27940" h="1781810">
                <a:moveTo>
                  <a:pt x="27939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39" y="1690370"/>
                </a:lnTo>
                <a:lnTo>
                  <a:pt x="27939" y="1680210"/>
                </a:lnTo>
                <a:close/>
              </a:path>
              <a:path w="27940" h="1781810">
                <a:moveTo>
                  <a:pt x="27939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7939" y="1678940"/>
                </a:lnTo>
                <a:lnTo>
                  <a:pt x="27939" y="1672590"/>
                </a:lnTo>
                <a:close/>
              </a:path>
              <a:path w="27940" h="1781810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1781810">
                <a:moveTo>
                  <a:pt x="27939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40"/>
                </a:lnTo>
                <a:close/>
              </a:path>
              <a:path w="27940" h="1781810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1781810">
                <a:moveTo>
                  <a:pt x="27939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90"/>
                </a:lnTo>
                <a:close/>
              </a:path>
              <a:path w="27940" h="1781810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1781810">
                <a:moveTo>
                  <a:pt x="27939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7939" y="1621790"/>
                </a:lnTo>
                <a:lnTo>
                  <a:pt x="27939" y="1615439"/>
                </a:lnTo>
                <a:close/>
              </a:path>
              <a:path w="27940" h="1781810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1781810">
                <a:moveTo>
                  <a:pt x="27939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7939" y="1602740"/>
                </a:lnTo>
                <a:lnTo>
                  <a:pt x="27939" y="1596389"/>
                </a:lnTo>
                <a:close/>
              </a:path>
              <a:path w="27940" h="1781810">
                <a:moveTo>
                  <a:pt x="27939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93850"/>
                </a:lnTo>
                <a:close/>
              </a:path>
            </a:pathLst>
          </a:custGeom>
          <a:solidFill>
            <a:srgbClr val="1F3E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8093709" y="3241039"/>
            <a:ext cx="26670" cy="1847850"/>
          </a:xfrm>
          <a:custGeom>
            <a:avLst/>
            <a:gdLst/>
            <a:ahLst/>
            <a:cxnLst/>
            <a:rect l="l" t="t" r="r" b="b"/>
            <a:pathLst>
              <a:path w="26670" h="1847850">
                <a:moveTo>
                  <a:pt x="1143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1847850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47850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47850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4785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47850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47850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478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47850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47850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47850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47850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47850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47850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47850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47850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47850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47850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47850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47850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47850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47850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47850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47850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47850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47850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47850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47850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47850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47850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47850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47850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47850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47850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47850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47850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47850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47850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47850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47850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47850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47850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47850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47850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47850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47850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47850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47850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47850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47850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47850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47850">
                <a:moveTo>
                  <a:pt x="26670" y="1845310"/>
                </a:moveTo>
                <a:lnTo>
                  <a:pt x="25400" y="1845310"/>
                </a:lnTo>
                <a:lnTo>
                  <a:pt x="25400" y="1847850"/>
                </a:lnTo>
                <a:lnTo>
                  <a:pt x="26670" y="1847850"/>
                </a:lnTo>
                <a:lnTo>
                  <a:pt x="26670" y="1845310"/>
                </a:lnTo>
                <a:close/>
              </a:path>
              <a:path w="26670" h="1847850">
                <a:moveTo>
                  <a:pt x="26670" y="1837689"/>
                </a:moveTo>
                <a:lnTo>
                  <a:pt x="22860" y="1837689"/>
                </a:lnTo>
                <a:lnTo>
                  <a:pt x="22860" y="1841500"/>
                </a:lnTo>
                <a:lnTo>
                  <a:pt x="24130" y="1841500"/>
                </a:lnTo>
                <a:lnTo>
                  <a:pt x="24130" y="1845310"/>
                </a:lnTo>
                <a:lnTo>
                  <a:pt x="25400" y="1845310"/>
                </a:lnTo>
                <a:lnTo>
                  <a:pt x="2540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47850">
                <a:moveTo>
                  <a:pt x="26670" y="1826260"/>
                </a:moveTo>
                <a:lnTo>
                  <a:pt x="19050" y="1826260"/>
                </a:lnTo>
                <a:lnTo>
                  <a:pt x="19050" y="1828800"/>
                </a:lnTo>
                <a:lnTo>
                  <a:pt x="20320" y="1828800"/>
                </a:lnTo>
                <a:lnTo>
                  <a:pt x="20320" y="1833880"/>
                </a:lnTo>
                <a:lnTo>
                  <a:pt x="21590" y="1833880"/>
                </a:lnTo>
                <a:lnTo>
                  <a:pt x="21590" y="1837689"/>
                </a:lnTo>
                <a:lnTo>
                  <a:pt x="22860" y="1837689"/>
                </a:lnTo>
                <a:lnTo>
                  <a:pt x="2286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47850">
                <a:moveTo>
                  <a:pt x="26670" y="1818639"/>
                </a:moveTo>
                <a:lnTo>
                  <a:pt x="16510" y="1818639"/>
                </a:lnTo>
                <a:lnTo>
                  <a:pt x="16510" y="1822450"/>
                </a:lnTo>
                <a:lnTo>
                  <a:pt x="17780" y="1822450"/>
                </a:lnTo>
                <a:lnTo>
                  <a:pt x="17780" y="1826260"/>
                </a:lnTo>
                <a:lnTo>
                  <a:pt x="19050" y="1826260"/>
                </a:lnTo>
                <a:lnTo>
                  <a:pt x="1905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47850">
                <a:moveTo>
                  <a:pt x="26670" y="1807210"/>
                </a:moveTo>
                <a:lnTo>
                  <a:pt x="12700" y="1807210"/>
                </a:lnTo>
                <a:lnTo>
                  <a:pt x="12700" y="1809750"/>
                </a:lnTo>
                <a:lnTo>
                  <a:pt x="13970" y="1809750"/>
                </a:lnTo>
                <a:lnTo>
                  <a:pt x="13970" y="1814830"/>
                </a:lnTo>
                <a:lnTo>
                  <a:pt x="15240" y="1814830"/>
                </a:lnTo>
                <a:lnTo>
                  <a:pt x="15240" y="1818639"/>
                </a:lnTo>
                <a:lnTo>
                  <a:pt x="16510" y="1818639"/>
                </a:lnTo>
                <a:lnTo>
                  <a:pt x="1651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47850">
                <a:moveTo>
                  <a:pt x="26670" y="1799589"/>
                </a:moveTo>
                <a:lnTo>
                  <a:pt x="10160" y="1799589"/>
                </a:lnTo>
                <a:lnTo>
                  <a:pt x="10160" y="1803400"/>
                </a:lnTo>
                <a:lnTo>
                  <a:pt x="11430" y="1803400"/>
                </a:lnTo>
                <a:lnTo>
                  <a:pt x="11430" y="1807210"/>
                </a:lnTo>
                <a:lnTo>
                  <a:pt x="12700" y="1807210"/>
                </a:lnTo>
                <a:lnTo>
                  <a:pt x="1270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47850">
                <a:moveTo>
                  <a:pt x="26670" y="1788160"/>
                </a:moveTo>
                <a:lnTo>
                  <a:pt x="6350" y="1788160"/>
                </a:lnTo>
                <a:lnTo>
                  <a:pt x="6350" y="1790700"/>
                </a:lnTo>
                <a:lnTo>
                  <a:pt x="7620" y="1790700"/>
                </a:lnTo>
                <a:lnTo>
                  <a:pt x="7620" y="1795780"/>
                </a:lnTo>
                <a:lnTo>
                  <a:pt x="8890" y="1795780"/>
                </a:lnTo>
                <a:lnTo>
                  <a:pt x="8890" y="1799589"/>
                </a:lnTo>
                <a:lnTo>
                  <a:pt x="10160" y="1799589"/>
                </a:lnTo>
                <a:lnTo>
                  <a:pt x="1016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47850">
                <a:moveTo>
                  <a:pt x="26670" y="1780539"/>
                </a:moveTo>
                <a:lnTo>
                  <a:pt x="3810" y="1780539"/>
                </a:lnTo>
                <a:lnTo>
                  <a:pt x="3810" y="1784350"/>
                </a:lnTo>
                <a:lnTo>
                  <a:pt x="5080" y="1784350"/>
                </a:lnTo>
                <a:lnTo>
                  <a:pt x="5080" y="1788160"/>
                </a:lnTo>
                <a:lnTo>
                  <a:pt x="6350" y="1788160"/>
                </a:lnTo>
                <a:lnTo>
                  <a:pt x="635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847850">
                <a:moveTo>
                  <a:pt x="26670" y="1769110"/>
                </a:moveTo>
                <a:lnTo>
                  <a:pt x="0" y="1769110"/>
                </a:lnTo>
                <a:lnTo>
                  <a:pt x="0" y="1771650"/>
                </a:lnTo>
                <a:lnTo>
                  <a:pt x="1270" y="1771650"/>
                </a:lnTo>
                <a:lnTo>
                  <a:pt x="1270" y="1776730"/>
                </a:lnTo>
                <a:lnTo>
                  <a:pt x="2540" y="1776730"/>
                </a:lnTo>
                <a:lnTo>
                  <a:pt x="2540" y="1780539"/>
                </a:lnTo>
                <a:lnTo>
                  <a:pt x="3810" y="1780539"/>
                </a:lnTo>
                <a:lnTo>
                  <a:pt x="381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47850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47850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47850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47850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47850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47850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47850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47850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47850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47850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47850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47850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47850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4785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47850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47850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47850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47850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47850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47850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120380" y="3253740"/>
            <a:ext cx="27940" cy="1917700"/>
          </a:xfrm>
          <a:custGeom>
            <a:avLst/>
            <a:gdLst/>
            <a:ahLst/>
            <a:cxnLst/>
            <a:rect l="l" t="t" r="r" b="b"/>
            <a:pathLst>
              <a:path w="27940" h="1917700">
                <a:moveTo>
                  <a:pt x="6350" y="0"/>
                </a:moveTo>
                <a:lnTo>
                  <a:pt x="0" y="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1917700">
                <a:moveTo>
                  <a:pt x="27940" y="355600"/>
                </a:moveTo>
                <a:lnTo>
                  <a:pt x="0" y="35560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917700">
                <a:moveTo>
                  <a:pt x="27940" y="368300"/>
                </a:moveTo>
                <a:lnTo>
                  <a:pt x="0" y="3683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68300"/>
                </a:lnTo>
                <a:close/>
              </a:path>
              <a:path w="27940" h="191770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17700">
                <a:moveTo>
                  <a:pt x="2794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7940" y="412750"/>
                </a:lnTo>
                <a:lnTo>
                  <a:pt x="27940" y="400050"/>
                </a:lnTo>
                <a:close/>
              </a:path>
              <a:path w="27940" h="1917700">
                <a:moveTo>
                  <a:pt x="27940" y="412750"/>
                </a:moveTo>
                <a:lnTo>
                  <a:pt x="0" y="4127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2750"/>
                </a:lnTo>
                <a:close/>
              </a:path>
              <a:path w="27940" h="1917700">
                <a:moveTo>
                  <a:pt x="27940" y="444500"/>
                </a:moveTo>
                <a:lnTo>
                  <a:pt x="0" y="44450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44500"/>
                </a:lnTo>
                <a:close/>
              </a:path>
              <a:path w="27940" h="1917700">
                <a:moveTo>
                  <a:pt x="2794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0850"/>
                </a:lnTo>
                <a:close/>
              </a:path>
              <a:path w="27940" h="1917700">
                <a:moveTo>
                  <a:pt x="27940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3550"/>
                </a:lnTo>
                <a:close/>
              </a:path>
              <a:path w="27940" h="1917700">
                <a:moveTo>
                  <a:pt x="2794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1917700">
                <a:moveTo>
                  <a:pt x="27940" y="482600"/>
                </a:moveTo>
                <a:lnTo>
                  <a:pt x="0" y="4826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82600"/>
                </a:lnTo>
                <a:close/>
              </a:path>
              <a:path w="27940" h="1917700">
                <a:moveTo>
                  <a:pt x="27940" y="508000"/>
                </a:moveTo>
                <a:lnTo>
                  <a:pt x="0" y="5080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08000"/>
                </a:lnTo>
                <a:close/>
              </a:path>
              <a:path w="27940" h="1917700">
                <a:moveTo>
                  <a:pt x="27940" y="577850"/>
                </a:moveTo>
                <a:lnTo>
                  <a:pt x="0" y="57785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77850"/>
                </a:lnTo>
                <a:close/>
              </a:path>
              <a:path w="27940" h="1917700">
                <a:moveTo>
                  <a:pt x="27940" y="615950"/>
                </a:moveTo>
                <a:lnTo>
                  <a:pt x="0" y="615950"/>
                </a:lnTo>
                <a:lnTo>
                  <a:pt x="0" y="621030"/>
                </a:lnTo>
                <a:lnTo>
                  <a:pt x="27940" y="621030"/>
                </a:lnTo>
                <a:lnTo>
                  <a:pt x="27940" y="615950"/>
                </a:lnTo>
                <a:close/>
              </a:path>
              <a:path w="27940" h="1917700">
                <a:moveTo>
                  <a:pt x="27940" y="621030"/>
                </a:moveTo>
                <a:lnTo>
                  <a:pt x="0" y="62103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1030"/>
                </a:lnTo>
                <a:close/>
              </a:path>
              <a:path w="27940" h="1917700">
                <a:moveTo>
                  <a:pt x="27940" y="627380"/>
                </a:moveTo>
                <a:lnTo>
                  <a:pt x="0" y="627380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627380"/>
                </a:lnTo>
                <a:close/>
              </a:path>
              <a:path w="27940" h="1917700">
                <a:moveTo>
                  <a:pt x="27940" y="633730"/>
                </a:moveTo>
                <a:lnTo>
                  <a:pt x="0" y="63373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33730"/>
                </a:lnTo>
                <a:close/>
              </a:path>
              <a:path w="27940" h="1917700">
                <a:moveTo>
                  <a:pt x="27940" y="660400"/>
                </a:moveTo>
                <a:lnTo>
                  <a:pt x="0" y="66040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60400"/>
                </a:lnTo>
                <a:close/>
              </a:path>
              <a:path w="27940" h="1917700">
                <a:moveTo>
                  <a:pt x="27940" y="678180"/>
                </a:moveTo>
                <a:lnTo>
                  <a:pt x="0" y="67818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78180"/>
                </a:lnTo>
                <a:close/>
              </a:path>
              <a:path w="27940" h="1917700">
                <a:moveTo>
                  <a:pt x="2794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85800"/>
                </a:lnTo>
                <a:close/>
              </a:path>
              <a:path w="27940" h="1917700">
                <a:moveTo>
                  <a:pt x="27940" y="698500"/>
                </a:moveTo>
                <a:lnTo>
                  <a:pt x="0" y="6985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8500"/>
                </a:lnTo>
                <a:close/>
              </a:path>
              <a:path w="27940" h="1917700">
                <a:moveTo>
                  <a:pt x="27940" y="704850"/>
                </a:moveTo>
                <a:lnTo>
                  <a:pt x="0" y="7048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04850"/>
                </a:lnTo>
                <a:close/>
              </a:path>
              <a:path w="27940" h="1917700">
                <a:moveTo>
                  <a:pt x="27940" y="748030"/>
                </a:moveTo>
                <a:lnTo>
                  <a:pt x="0" y="74803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8030"/>
                </a:lnTo>
                <a:close/>
              </a:path>
              <a:path w="27940" h="1917700">
                <a:moveTo>
                  <a:pt x="27940" y="755650"/>
                </a:moveTo>
                <a:lnTo>
                  <a:pt x="0" y="7556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5650"/>
                </a:lnTo>
                <a:close/>
              </a:path>
              <a:path w="27940" h="1917700">
                <a:moveTo>
                  <a:pt x="27940" y="762000"/>
                </a:moveTo>
                <a:lnTo>
                  <a:pt x="0" y="76200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62000"/>
                </a:lnTo>
                <a:close/>
              </a:path>
              <a:path w="27940" h="1917700">
                <a:moveTo>
                  <a:pt x="27940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30"/>
                </a:lnTo>
                <a:close/>
              </a:path>
              <a:path w="27940" h="1917700">
                <a:moveTo>
                  <a:pt x="27940" y="805180"/>
                </a:moveTo>
                <a:lnTo>
                  <a:pt x="0" y="805180"/>
                </a:lnTo>
                <a:lnTo>
                  <a:pt x="0" y="836930"/>
                </a:lnTo>
                <a:lnTo>
                  <a:pt x="27940" y="836930"/>
                </a:lnTo>
                <a:lnTo>
                  <a:pt x="27940" y="805180"/>
                </a:lnTo>
                <a:close/>
              </a:path>
              <a:path w="27940" h="1917700">
                <a:moveTo>
                  <a:pt x="2794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36930"/>
                </a:lnTo>
                <a:close/>
              </a:path>
              <a:path w="27940" h="1917700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917700">
                <a:moveTo>
                  <a:pt x="27940" y="850900"/>
                </a:moveTo>
                <a:lnTo>
                  <a:pt x="0" y="85090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50900"/>
                </a:lnTo>
                <a:close/>
              </a:path>
              <a:path w="27940" h="1917700">
                <a:moveTo>
                  <a:pt x="27940" y="889000"/>
                </a:moveTo>
                <a:lnTo>
                  <a:pt x="0" y="88900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9000"/>
                </a:lnTo>
                <a:close/>
              </a:path>
              <a:path w="27940" h="1917700">
                <a:moveTo>
                  <a:pt x="27940" y="894080"/>
                </a:moveTo>
                <a:lnTo>
                  <a:pt x="0" y="894080"/>
                </a:lnTo>
                <a:lnTo>
                  <a:pt x="0" y="919480"/>
                </a:lnTo>
                <a:lnTo>
                  <a:pt x="27940" y="919480"/>
                </a:lnTo>
                <a:lnTo>
                  <a:pt x="27940" y="894080"/>
                </a:lnTo>
                <a:close/>
              </a:path>
              <a:path w="27940" h="1917700">
                <a:moveTo>
                  <a:pt x="27940" y="919480"/>
                </a:moveTo>
                <a:lnTo>
                  <a:pt x="0" y="919480"/>
                </a:lnTo>
                <a:lnTo>
                  <a:pt x="0" y="989330"/>
                </a:lnTo>
                <a:lnTo>
                  <a:pt x="27940" y="989330"/>
                </a:lnTo>
                <a:lnTo>
                  <a:pt x="27940" y="919480"/>
                </a:lnTo>
                <a:close/>
              </a:path>
              <a:path w="27940" h="1917700">
                <a:moveTo>
                  <a:pt x="2794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89330"/>
                </a:lnTo>
                <a:close/>
              </a:path>
              <a:path w="27940" h="1917700">
                <a:moveTo>
                  <a:pt x="27940" y="995680"/>
                </a:moveTo>
                <a:lnTo>
                  <a:pt x="0" y="995680"/>
                </a:lnTo>
                <a:lnTo>
                  <a:pt x="0" y="1003300"/>
                </a:lnTo>
                <a:lnTo>
                  <a:pt x="27940" y="1003300"/>
                </a:lnTo>
                <a:lnTo>
                  <a:pt x="27940" y="995680"/>
                </a:lnTo>
                <a:close/>
              </a:path>
              <a:path w="27940" h="1917700">
                <a:moveTo>
                  <a:pt x="27940" y="1003300"/>
                </a:moveTo>
                <a:lnTo>
                  <a:pt x="0" y="100330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1003300"/>
                </a:lnTo>
                <a:close/>
              </a:path>
              <a:path w="27940" h="1917700">
                <a:moveTo>
                  <a:pt x="27940" y="1014730"/>
                </a:moveTo>
                <a:lnTo>
                  <a:pt x="0" y="101473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14730"/>
                </a:lnTo>
                <a:close/>
              </a:path>
              <a:path w="27940" h="1917700">
                <a:moveTo>
                  <a:pt x="27940" y="1041400"/>
                </a:moveTo>
                <a:lnTo>
                  <a:pt x="0" y="10414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41400"/>
                </a:lnTo>
                <a:close/>
              </a:path>
              <a:path w="27940" h="1917700">
                <a:moveTo>
                  <a:pt x="27940" y="1117600"/>
                </a:moveTo>
                <a:lnTo>
                  <a:pt x="0" y="1117600"/>
                </a:lnTo>
                <a:lnTo>
                  <a:pt x="0" y="1263650"/>
                </a:lnTo>
                <a:lnTo>
                  <a:pt x="27940" y="1263650"/>
                </a:lnTo>
                <a:lnTo>
                  <a:pt x="27940" y="1117600"/>
                </a:lnTo>
                <a:close/>
              </a:path>
              <a:path w="27940" h="1917700">
                <a:moveTo>
                  <a:pt x="27940" y="1263650"/>
                </a:moveTo>
                <a:lnTo>
                  <a:pt x="0" y="1263650"/>
                </a:lnTo>
                <a:lnTo>
                  <a:pt x="0" y="1287780"/>
                </a:lnTo>
                <a:lnTo>
                  <a:pt x="27940" y="1287780"/>
                </a:lnTo>
                <a:lnTo>
                  <a:pt x="27940" y="1263650"/>
                </a:lnTo>
                <a:close/>
              </a:path>
              <a:path w="27940" h="1917700">
                <a:moveTo>
                  <a:pt x="27940" y="1287780"/>
                </a:moveTo>
                <a:lnTo>
                  <a:pt x="0" y="1287780"/>
                </a:lnTo>
                <a:lnTo>
                  <a:pt x="0" y="1339850"/>
                </a:lnTo>
                <a:lnTo>
                  <a:pt x="27940" y="1339850"/>
                </a:lnTo>
                <a:lnTo>
                  <a:pt x="27940" y="1287780"/>
                </a:lnTo>
                <a:close/>
              </a:path>
              <a:path w="27940" h="1917700">
                <a:moveTo>
                  <a:pt x="27940" y="1339850"/>
                </a:moveTo>
                <a:lnTo>
                  <a:pt x="0" y="133985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39850"/>
                </a:lnTo>
                <a:close/>
              </a:path>
              <a:path w="27940" h="1917700">
                <a:moveTo>
                  <a:pt x="27940" y="1357630"/>
                </a:moveTo>
                <a:lnTo>
                  <a:pt x="0" y="135763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57630"/>
                </a:lnTo>
                <a:close/>
              </a:path>
              <a:path w="27940" h="1917700">
                <a:moveTo>
                  <a:pt x="27940" y="1370330"/>
                </a:moveTo>
                <a:lnTo>
                  <a:pt x="0" y="1370330"/>
                </a:lnTo>
                <a:lnTo>
                  <a:pt x="0" y="1397000"/>
                </a:lnTo>
                <a:lnTo>
                  <a:pt x="27940" y="1397000"/>
                </a:lnTo>
                <a:lnTo>
                  <a:pt x="27940" y="1370330"/>
                </a:lnTo>
                <a:close/>
              </a:path>
              <a:path w="27940" h="1917700">
                <a:moveTo>
                  <a:pt x="27940" y="1397000"/>
                </a:moveTo>
                <a:lnTo>
                  <a:pt x="0" y="139700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397000"/>
                </a:lnTo>
                <a:close/>
              </a:path>
              <a:path w="27940" h="1917700">
                <a:moveTo>
                  <a:pt x="27940" y="1427480"/>
                </a:moveTo>
                <a:lnTo>
                  <a:pt x="0" y="142748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27480"/>
                </a:lnTo>
                <a:close/>
              </a:path>
              <a:path w="27940" h="1917700">
                <a:moveTo>
                  <a:pt x="27940" y="1433830"/>
                </a:moveTo>
                <a:lnTo>
                  <a:pt x="0" y="1433830"/>
                </a:lnTo>
                <a:lnTo>
                  <a:pt x="0" y="1440180"/>
                </a:lnTo>
                <a:lnTo>
                  <a:pt x="27940" y="1440180"/>
                </a:lnTo>
                <a:lnTo>
                  <a:pt x="27940" y="1433830"/>
                </a:lnTo>
                <a:close/>
              </a:path>
              <a:path w="27940" h="1917700">
                <a:moveTo>
                  <a:pt x="27940" y="1440180"/>
                </a:moveTo>
                <a:lnTo>
                  <a:pt x="0" y="1440180"/>
                </a:lnTo>
                <a:lnTo>
                  <a:pt x="0" y="1473200"/>
                </a:lnTo>
                <a:lnTo>
                  <a:pt x="27940" y="1473200"/>
                </a:lnTo>
                <a:lnTo>
                  <a:pt x="27940" y="1440180"/>
                </a:lnTo>
                <a:close/>
              </a:path>
              <a:path w="27940" h="1917700">
                <a:moveTo>
                  <a:pt x="27940" y="1473200"/>
                </a:moveTo>
                <a:lnTo>
                  <a:pt x="0" y="1473200"/>
                </a:lnTo>
                <a:lnTo>
                  <a:pt x="0" y="1497330"/>
                </a:lnTo>
                <a:lnTo>
                  <a:pt x="27940" y="1497330"/>
                </a:lnTo>
                <a:lnTo>
                  <a:pt x="27940" y="1473200"/>
                </a:lnTo>
                <a:close/>
              </a:path>
              <a:path w="27940" h="1917700">
                <a:moveTo>
                  <a:pt x="27940" y="1497330"/>
                </a:moveTo>
                <a:lnTo>
                  <a:pt x="0" y="1497330"/>
                </a:lnTo>
                <a:lnTo>
                  <a:pt x="0" y="1549400"/>
                </a:lnTo>
                <a:lnTo>
                  <a:pt x="27940" y="1549400"/>
                </a:lnTo>
                <a:lnTo>
                  <a:pt x="27940" y="1497330"/>
                </a:lnTo>
                <a:close/>
              </a:path>
              <a:path w="27940" h="1917700">
                <a:moveTo>
                  <a:pt x="27940" y="1549400"/>
                </a:moveTo>
                <a:lnTo>
                  <a:pt x="0" y="1549400"/>
                </a:lnTo>
                <a:lnTo>
                  <a:pt x="0" y="1567180"/>
                </a:lnTo>
                <a:lnTo>
                  <a:pt x="27940" y="1567180"/>
                </a:lnTo>
                <a:lnTo>
                  <a:pt x="27940" y="1549400"/>
                </a:lnTo>
                <a:close/>
              </a:path>
              <a:path w="27940" h="1917700">
                <a:moveTo>
                  <a:pt x="27940" y="1870710"/>
                </a:moveTo>
                <a:lnTo>
                  <a:pt x="11429" y="1870710"/>
                </a:lnTo>
                <a:lnTo>
                  <a:pt x="11429" y="1873250"/>
                </a:lnTo>
                <a:lnTo>
                  <a:pt x="12700" y="1873250"/>
                </a:lnTo>
                <a:lnTo>
                  <a:pt x="12700" y="1875790"/>
                </a:lnTo>
                <a:lnTo>
                  <a:pt x="13970" y="1875790"/>
                </a:lnTo>
                <a:lnTo>
                  <a:pt x="13970" y="1879600"/>
                </a:lnTo>
                <a:lnTo>
                  <a:pt x="15240" y="1879600"/>
                </a:lnTo>
                <a:lnTo>
                  <a:pt x="15240" y="1883410"/>
                </a:lnTo>
                <a:lnTo>
                  <a:pt x="16510" y="1883410"/>
                </a:lnTo>
                <a:lnTo>
                  <a:pt x="16510" y="1887220"/>
                </a:lnTo>
                <a:lnTo>
                  <a:pt x="17779" y="1887220"/>
                </a:lnTo>
                <a:lnTo>
                  <a:pt x="17779" y="1891030"/>
                </a:lnTo>
                <a:lnTo>
                  <a:pt x="19050" y="1891030"/>
                </a:lnTo>
                <a:lnTo>
                  <a:pt x="19050" y="1894840"/>
                </a:lnTo>
                <a:lnTo>
                  <a:pt x="20320" y="1894840"/>
                </a:lnTo>
                <a:lnTo>
                  <a:pt x="20320" y="1898650"/>
                </a:lnTo>
                <a:lnTo>
                  <a:pt x="21590" y="1898650"/>
                </a:lnTo>
                <a:lnTo>
                  <a:pt x="21590" y="1902460"/>
                </a:lnTo>
                <a:lnTo>
                  <a:pt x="22860" y="1902460"/>
                </a:lnTo>
                <a:lnTo>
                  <a:pt x="22860" y="1906270"/>
                </a:lnTo>
                <a:lnTo>
                  <a:pt x="24129" y="1906270"/>
                </a:lnTo>
                <a:lnTo>
                  <a:pt x="24129" y="1910080"/>
                </a:lnTo>
                <a:lnTo>
                  <a:pt x="25400" y="1910080"/>
                </a:lnTo>
                <a:lnTo>
                  <a:pt x="25400" y="1913890"/>
                </a:lnTo>
                <a:lnTo>
                  <a:pt x="26670" y="1913890"/>
                </a:lnTo>
                <a:lnTo>
                  <a:pt x="26670" y="1917700"/>
                </a:lnTo>
                <a:lnTo>
                  <a:pt x="27940" y="1917700"/>
                </a:lnTo>
                <a:lnTo>
                  <a:pt x="27940" y="1870710"/>
                </a:lnTo>
                <a:close/>
              </a:path>
              <a:path w="27940" h="1917700">
                <a:moveTo>
                  <a:pt x="27940" y="1863089"/>
                </a:moveTo>
                <a:lnTo>
                  <a:pt x="8890" y="1863089"/>
                </a:lnTo>
                <a:lnTo>
                  <a:pt x="8890" y="1866900"/>
                </a:lnTo>
                <a:lnTo>
                  <a:pt x="10160" y="1866900"/>
                </a:lnTo>
                <a:lnTo>
                  <a:pt x="10160" y="1870710"/>
                </a:lnTo>
                <a:lnTo>
                  <a:pt x="11429" y="1870710"/>
                </a:lnTo>
                <a:lnTo>
                  <a:pt x="11429" y="1869439"/>
                </a:lnTo>
                <a:lnTo>
                  <a:pt x="27940" y="1869439"/>
                </a:lnTo>
                <a:lnTo>
                  <a:pt x="27940" y="1863089"/>
                </a:lnTo>
                <a:close/>
              </a:path>
              <a:path w="27940" h="1917700">
                <a:moveTo>
                  <a:pt x="27940" y="1851660"/>
                </a:moveTo>
                <a:lnTo>
                  <a:pt x="5079" y="1851660"/>
                </a:lnTo>
                <a:lnTo>
                  <a:pt x="5079" y="1854200"/>
                </a:lnTo>
                <a:lnTo>
                  <a:pt x="6350" y="1854200"/>
                </a:lnTo>
                <a:lnTo>
                  <a:pt x="6350" y="1859280"/>
                </a:lnTo>
                <a:lnTo>
                  <a:pt x="7620" y="1859280"/>
                </a:lnTo>
                <a:lnTo>
                  <a:pt x="7620" y="1863089"/>
                </a:lnTo>
                <a:lnTo>
                  <a:pt x="8890" y="1863089"/>
                </a:lnTo>
                <a:lnTo>
                  <a:pt x="8890" y="1861820"/>
                </a:lnTo>
                <a:lnTo>
                  <a:pt x="27940" y="1861820"/>
                </a:lnTo>
                <a:lnTo>
                  <a:pt x="27940" y="1851660"/>
                </a:lnTo>
                <a:close/>
              </a:path>
              <a:path w="27940" h="1917700">
                <a:moveTo>
                  <a:pt x="27940" y="1844039"/>
                </a:moveTo>
                <a:lnTo>
                  <a:pt x="2540" y="1844039"/>
                </a:lnTo>
                <a:lnTo>
                  <a:pt x="2540" y="1847850"/>
                </a:lnTo>
                <a:lnTo>
                  <a:pt x="3810" y="1847850"/>
                </a:lnTo>
                <a:lnTo>
                  <a:pt x="3810" y="1851660"/>
                </a:lnTo>
                <a:lnTo>
                  <a:pt x="5079" y="1851660"/>
                </a:lnTo>
                <a:lnTo>
                  <a:pt x="5079" y="1850389"/>
                </a:lnTo>
                <a:lnTo>
                  <a:pt x="27940" y="1850389"/>
                </a:lnTo>
                <a:lnTo>
                  <a:pt x="27940" y="1844039"/>
                </a:lnTo>
                <a:close/>
              </a:path>
              <a:path w="27940" h="1917700">
                <a:moveTo>
                  <a:pt x="27940" y="1832610"/>
                </a:moveTo>
                <a:lnTo>
                  <a:pt x="0" y="1832610"/>
                </a:lnTo>
                <a:lnTo>
                  <a:pt x="0" y="1840230"/>
                </a:lnTo>
                <a:lnTo>
                  <a:pt x="1270" y="1840230"/>
                </a:lnTo>
                <a:lnTo>
                  <a:pt x="1270" y="1844039"/>
                </a:lnTo>
                <a:lnTo>
                  <a:pt x="2540" y="1844039"/>
                </a:lnTo>
                <a:lnTo>
                  <a:pt x="2540" y="1842770"/>
                </a:lnTo>
                <a:lnTo>
                  <a:pt x="27940" y="1842770"/>
                </a:lnTo>
                <a:lnTo>
                  <a:pt x="27940" y="1832610"/>
                </a:lnTo>
                <a:close/>
              </a:path>
              <a:path w="27940" h="1917700">
                <a:moveTo>
                  <a:pt x="2794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40" y="1831339"/>
                </a:lnTo>
                <a:lnTo>
                  <a:pt x="27940" y="1824989"/>
                </a:lnTo>
                <a:close/>
              </a:path>
              <a:path w="27940" h="1917700">
                <a:moveTo>
                  <a:pt x="27940" y="1813560"/>
                </a:moveTo>
                <a:lnTo>
                  <a:pt x="0" y="1813560"/>
                </a:lnTo>
                <a:lnTo>
                  <a:pt x="0" y="1823720"/>
                </a:lnTo>
                <a:lnTo>
                  <a:pt x="27940" y="1823720"/>
                </a:lnTo>
                <a:lnTo>
                  <a:pt x="27940" y="1813560"/>
                </a:lnTo>
                <a:close/>
              </a:path>
              <a:path w="27940" h="1917700">
                <a:moveTo>
                  <a:pt x="2794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40" y="1812289"/>
                </a:lnTo>
                <a:lnTo>
                  <a:pt x="27940" y="1805939"/>
                </a:lnTo>
                <a:close/>
              </a:path>
              <a:path w="27940" h="1917700">
                <a:moveTo>
                  <a:pt x="27940" y="1794510"/>
                </a:moveTo>
                <a:lnTo>
                  <a:pt x="0" y="1794510"/>
                </a:lnTo>
                <a:lnTo>
                  <a:pt x="0" y="1804670"/>
                </a:lnTo>
                <a:lnTo>
                  <a:pt x="27940" y="1804670"/>
                </a:lnTo>
                <a:lnTo>
                  <a:pt x="27940" y="1794510"/>
                </a:lnTo>
                <a:close/>
              </a:path>
              <a:path w="27940" h="1917700">
                <a:moveTo>
                  <a:pt x="2794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40" y="1793239"/>
                </a:lnTo>
                <a:lnTo>
                  <a:pt x="27940" y="1786889"/>
                </a:lnTo>
                <a:close/>
              </a:path>
              <a:path w="27940" h="1917700">
                <a:moveTo>
                  <a:pt x="2794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7940" y="1785620"/>
                </a:lnTo>
                <a:lnTo>
                  <a:pt x="27940" y="1775460"/>
                </a:lnTo>
                <a:close/>
              </a:path>
              <a:path w="27940" h="1917700">
                <a:moveTo>
                  <a:pt x="27940" y="1767840"/>
                </a:moveTo>
                <a:lnTo>
                  <a:pt x="0" y="1767840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767840"/>
                </a:lnTo>
                <a:close/>
              </a:path>
              <a:path w="27940" h="1917700">
                <a:moveTo>
                  <a:pt x="2794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7940" y="1766570"/>
                </a:lnTo>
                <a:lnTo>
                  <a:pt x="27940" y="1756410"/>
                </a:lnTo>
                <a:close/>
              </a:path>
              <a:path w="27940" h="1917700">
                <a:moveTo>
                  <a:pt x="27940" y="1748790"/>
                </a:moveTo>
                <a:lnTo>
                  <a:pt x="0" y="1748790"/>
                </a:lnTo>
                <a:lnTo>
                  <a:pt x="0" y="1755139"/>
                </a:lnTo>
                <a:lnTo>
                  <a:pt x="27940" y="1755139"/>
                </a:lnTo>
                <a:lnTo>
                  <a:pt x="27940" y="1748790"/>
                </a:lnTo>
                <a:close/>
              </a:path>
              <a:path w="27940" h="1917700">
                <a:moveTo>
                  <a:pt x="2794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7940" y="1747520"/>
                </a:lnTo>
                <a:lnTo>
                  <a:pt x="27940" y="1737360"/>
                </a:lnTo>
                <a:close/>
              </a:path>
              <a:path w="27940" h="1917700">
                <a:moveTo>
                  <a:pt x="2794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40" y="1736089"/>
                </a:lnTo>
                <a:lnTo>
                  <a:pt x="27940" y="1729739"/>
                </a:lnTo>
                <a:close/>
              </a:path>
              <a:path w="27940" h="1917700">
                <a:moveTo>
                  <a:pt x="2794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7940" y="1728470"/>
                </a:lnTo>
                <a:lnTo>
                  <a:pt x="27940" y="1718310"/>
                </a:lnTo>
                <a:close/>
              </a:path>
              <a:path w="27940" h="1917700">
                <a:moveTo>
                  <a:pt x="2794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40" y="1717039"/>
                </a:lnTo>
                <a:lnTo>
                  <a:pt x="27940" y="1710689"/>
                </a:lnTo>
                <a:close/>
              </a:path>
              <a:path w="27940" h="1917700">
                <a:moveTo>
                  <a:pt x="2794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7940" y="1709420"/>
                </a:lnTo>
                <a:lnTo>
                  <a:pt x="27940" y="1699260"/>
                </a:lnTo>
                <a:close/>
              </a:path>
              <a:path w="27940" h="1917700">
                <a:moveTo>
                  <a:pt x="2794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7940" y="1697989"/>
                </a:lnTo>
                <a:lnTo>
                  <a:pt x="27940" y="1691640"/>
                </a:lnTo>
                <a:close/>
              </a:path>
              <a:path w="27940" h="1917700">
                <a:moveTo>
                  <a:pt x="2794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40" y="1690370"/>
                </a:lnTo>
                <a:lnTo>
                  <a:pt x="27940" y="1680210"/>
                </a:lnTo>
                <a:close/>
              </a:path>
              <a:path w="27940" h="1917700">
                <a:moveTo>
                  <a:pt x="27940" y="1666239"/>
                </a:moveTo>
                <a:lnTo>
                  <a:pt x="0" y="166623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66239"/>
                </a:lnTo>
                <a:close/>
              </a:path>
              <a:path w="27940" h="191770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1917700">
                <a:moveTo>
                  <a:pt x="27940" y="1647190"/>
                </a:moveTo>
                <a:lnTo>
                  <a:pt x="0" y="1647190"/>
                </a:lnTo>
                <a:lnTo>
                  <a:pt x="0" y="1653540"/>
                </a:lnTo>
                <a:lnTo>
                  <a:pt x="27940" y="1653540"/>
                </a:lnTo>
                <a:lnTo>
                  <a:pt x="27940" y="1647190"/>
                </a:lnTo>
                <a:close/>
              </a:path>
              <a:path w="27940" h="191770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191770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191770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1917700">
                <a:moveTo>
                  <a:pt x="27940" y="1609090"/>
                </a:moveTo>
                <a:lnTo>
                  <a:pt x="0" y="1609090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90"/>
                </a:lnTo>
                <a:close/>
              </a:path>
              <a:path w="27940" h="1917700">
                <a:moveTo>
                  <a:pt x="27940" y="1597660"/>
                </a:moveTo>
                <a:lnTo>
                  <a:pt x="0" y="1597660"/>
                </a:lnTo>
                <a:lnTo>
                  <a:pt x="0" y="1607820"/>
                </a:lnTo>
                <a:lnTo>
                  <a:pt x="27940" y="1607820"/>
                </a:lnTo>
                <a:lnTo>
                  <a:pt x="27940" y="1597660"/>
                </a:lnTo>
                <a:close/>
              </a:path>
              <a:path w="27940" h="1917700">
                <a:moveTo>
                  <a:pt x="27940" y="1590039"/>
                </a:moveTo>
                <a:lnTo>
                  <a:pt x="0" y="1590039"/>
                </a:lnTo>
                <a:lnTo>
                  <a:pt x="0" y="1596390"/>
                </a:lnTo>
                <a:lnTo>
                  <a:pt x="27940" y="1596390"/>
                </a:lnTo>
                <a:lnTo>
                  <a:pt x="27940" y="1590039"/>
                </a:lnTo>
                <a:close/>
              </a:path>
              <a:path w="27940" h="1917700">
                <a:moveTo>
                  <a:pt x="2794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7940" y="1588770"/>
                </a:lnTo>
                <a:lnTo>
                  <a:pt x="27940" y="1578610"/>
                </a:lnTo>
                <a:close/>
              </a:path>
              <a:path w="27940" h="1917700">
                <a:moveTo>
                  <a:pt x="27940" y="1570989"/>
                </a:moveTo>
                <a:lnTo>
                  <a:pt x="0" y="1570989"/>
                </a:lnTo>
                <a:lnTo>
                  <a:pt x="0" y="1577340"/>
                </a:lnTo>
                <a:lnTo>
                  <a:pt x="27940" y="1577340"/>
                </a:lnTo>
                <a:lnTo>
                  <a:pt x="27940" y="1570989"/>
                </a:lnTo>
                <a:close/>
              </a:path>
              <a:path w="27940" h="1917700">
                <a:moveTo>
                  <a:pt x="27940" y="1568450"/>
                </a:moveTo>
                <a:lnTo>
                  <a:pt x="0" y="1568450"/>
                </a:lnTo>
                <a:lnTo>
                  <a:pt x="0" y="1569720"/>
                </a:lnTo>
                <a:lnTo>
                  <a:pt x="27940" y="1569720"/>
                </a:lnTo>
                <a:lnTo>
                  <a:pt x="27940" y="1568450"/>
                </a:lnTo>
                <a:close/>
              </a:path>
            </a:pathLst>
          </a:custGeom>
          <a:solidFill>
            <a:srgbClr val="1F3E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148319" y="3279140"/>
            <a:ext cx="26670" cy="1977389"/>
          </a:xfrm>
          <a:custGeom>
            <a:avLst/>
            <a:gdLst/>
            <a:ahLst/>
            <a:cxnLst/>
            <a:rect l="l" t="t" r="r" b="b"/>
            <a:pathLst>
              <a:path w="26670" h="1977389">
                <a:moveTo>
                  <a:pt x="20319" y="0"/>
                </a:moveTo>
                <a:lnTo>
                  <a:pt x="0" y="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1977389">
                <a:moveTo>
                  <a:pt x="26670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977389">
                <a:moveTo>
                  <a:pt x="26670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70" y="361950"/>
                </a:lnTo>
                <a:lnTo>
                  <a:pt x="26670" y="342900"/>
                </a:lnTo>
                <a:close/>
              </a:path>
              <a:path w="26670" h="1977389">
                <a:moveTo>
                  <a:pt x="26670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1950"/>
                </a:lnTo>
                <a:close/>
              </a:path>
              <a:path w="26670" h="197738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1977389">
                <a:moveTo>
                  <a:pt x="26670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387350"/>
                </a:lnTo>
                <a:close/>
              </a:path>
              <a:path w="26670" h="1977389">
                <a:moveTo>
                  <a:pt x="2667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9100"/>
                </a:lnTo>
                <a:close/>
              </a:path>
              <a:path w="26670" h="1977389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977389">
                <a:moveTo>
                  <a:pt x="26670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8150"/>
                </a:lnTo>
                <a:close/>
              </a:path>
              <a:path w="26670" h="1977389">
                <a:moveTo>
                  <a:pt x="2667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1977389">
                <a:moveTo>
                  <a:pt x="26670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1977389">
                <a:moveTo>
                  <a:pt x="26670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482600"/>
                </a:lnTo>
                <a:close/>
              </a:path>
              <a:path w="26670" h="1977389">
                <a:moveTo>
                  <a:pt x="26670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52450"/>
                </a:lnTo>
                <a:close/>
              </a:path>
              <a:path w="26670" h="1977389">
                <a:moveTo>
                  <a:pt x="26670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90550"/>
                </a:lnTo>
                <a:close/>
              </a:path>
              <a:path w="26670" h="1977389">
                <a:moveTo>
                  <a:pt x="2667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5630"/>
                </a:lnTo>
                <a:close/>
              </a:path>
              <a:path w="26670" h="1977389">
                <a:moveTo>
                  <a:pt x="26670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601980"/>
                </a:lnTo>
                <a:close/>
              </a:path>
              <a:path w="26670" h="1977389">
                <a:moveTo>
                  <a:pt x="26670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8330"/>
                </a:lnTo>
                <a:close/>
              </a:path>
              <a:path w="26670" h="1977389">
                <a:moveTo>
                  <a:pt x="26670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35000"/>
                </a:lnTo>
                <a:close/>
              </a:path>
              <a:path w="26670" h="1977389">
                <a:moveTo>
                  <a:pt x="2667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2780"/>
                </a:lnTo>
                <a:close/>
              </a:path>
              <a:path w="26670" h="1977389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977389">
                <a:moveTo>
                  <a:pt x="2667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3100"/>
                </a:lnTo>
                <a:close/>
              </a:path>
              <a:path w="26670" h="1977389">
                <a:moveTo>
                  <a:pt x="26670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79450"/>
                </a:lnTo>
                <a:close/>
              </a:path>
              <a:path w="26670" h="1977389">
                <a:moveTo>
                  <a:pt x="26670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2630"/>
                </a:lnTo>
                <a:close/>
              </a:path>
              <a:path w="26670" h="1977389">
                <a:moveTo>
                  <a:pt x="26670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30250"/>
                </a:lnTo>
                <a:close/>
              </a:path>
              <a:path w="26670" h="1977389">
                <a:moveTo>
                  <a:pt x="26670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6600"/>
                </a:lnTo>
                <a:close/>
              </a:path>
              <a:path w="26670" h="1977389">
                <a:moveTo>
                  <a:pt x="2667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70" y="779779"/>
                </a:lnTo>
                <a:lnTo>
                  <a:pt x="26670" y="773430"/>
                </a:lnTo>
                <a:close/>
              </a:path>
              <a:path w="26670" h="1977389">
                <a:moveTo>
                  <a:pt x="26670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9780"/>
                </a:lnTo>
                <a:close/>
              </a:path>
              <a:path w="26670" h="1977389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97738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977389">
                <a:moveTo>
                  <a:pt x="26670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25500"/>
                </a:lnTo>
                <a:close/>
              </a:path>
              <a:path w="26670" h="1977389">
                <a:moveTo>
                  <a:pt x="26670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3600"/>
                </a:lnTo>
                <a:close/>
              </a:path>
              <a:path w="26670" h="1977389">
                <a:moveTo>
                  <a:pt x="26670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68680"/>
                </a:lnTo>
                <a:close/>
              </a:path>
              <a:path w="26670" h="1977389">
                <a:moveTo>
                  <a:pt x="26670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894080"/>
                </a:lnTo>
                <a:close/>
              </a:path>
              <a:path w="26670" h="1977389">
                <a:moveTo>
                  <a:pt x="2667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63930"/>
                </a:lnTo>
                <a:close/>
              </a:path>
              <a:path w="26670" h="1977389">
                <a:moveTo>
                  <a:pt x="26670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0280"/>
                </a:lnTo>
                <a:close/>
              </a:path>
              <a:path w="26670" h="1977389">
                <a:moveTo>
                  <a:pt x="2667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77900"/>
                </a:lnTo>
                <a:close/>
              </a:path>
              <a:path w="26670" h="1977389">
                <a:moveTo>
                  <a:pt x="26670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989330"/>
                </a:lnTo>
                <a:close/>
              </a:path>
              <a:path w="26670" h="1977389">
                <a:moveTo>
                  <a:pt x="26670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16000"/>
                </a:lnTo>
                <a:close/>
              </a:path>
              <a:path w="26670" h="1977389">
                <a:moveTo>
                  <a:pt x="26670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70" y="1238250"/>
                </a:lnTo>
                <a:lnTo>
                  <a:pt x="26670" y="1092200"/>
                </a:lnTo>
                <a:close/>
              </a:path>
              <a:path w="26670" h="1977389">
                <a:moveTo>
                  <a:pt x="26670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38250"/>
                </a:lnTo>
                <a:close/>
              </a:path>
              <a:path w="26670" h="1977389">
                <a:moveTo>
                  <a:pt x="26670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262380"/>
                </a:lnTo>
                <a:close/>
              </a:path>
              <a:path w="26670" h="1977389">
                <a:moveTo>
                  <a:pt x="26670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70" y="1332230"/>
                </a:lnTo>
                <a:lnTo>
                  <a:pt x="26670" y="1314450"/>
                </a:lnTo>
                <a:close/>
              </a:path>
              <a:path w="26670" h="1977389">
                <a:moveTo>
                  <a:pt x="26670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70" y="1344930"/>
                </a:lnTo>
                <a:lnTo>
                  <a:pt x="26670" y="1332230"/>
                </a:lnTo>
                <a:close/>
              </a:path>
              <a:path w="26670" h="1977389">
                <a:moveTo>
                  <a:pt x="26670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70" y="1371600"/>
                </a:lnTo>
                <a:lnTo>
                  <a:pt x="26670" y="1344930"/>
                </a:lnTo>
                <a:close/>
              </a:path>
              <a:path w="26670" h="1977389">
                <a:moveTo>
                  <a:pt x="26670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1600"/>
                </a:lnTo>
                <a:close/>
              </a:path>
              <a:path w="26670" h="1977389">
                <a:moveTo>
                  <a:pt x="26670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402080"/>
                </a:lnTo>
                <a:close/>
              </a:path>
              <a:path w="26670" h="1977389">
                <a:moveTo>
                  <a:pt x="26670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70" y="1414780"/>
                </a:lnTo>
                <a:lnTo>
                  <a:pt x="26670" y="1408430"/>
                </a:lnTo>
                <a:close/>
              </a:path>
              <a:path w="26670" h="1977389">
                <a:moveTo>
                  <a:pt x="26670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14780"/>
                </a:lnTo>
                <a:close/>
              </a:path>
              <a:path w="26670" h="1977389">
                <a:moveTo>
                  <a:pt x="26670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70" y="1471930"/>
                </a:lnTo>
                <a:lnTo>
                  <a:pt x="26670" y="1447800"/>
                </a:lnTo>
                <a:close/>
              </a:path>
              <a:path w="26670" h="1977389">
                <a:moveTo>
                  <a:pt x="26670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71930"/>
                </a:lnTo>
                <a:close/>
              </a:path>
              <a:path w="26670" h="1977389">
                <a:moveTo>
                  <a:pt x="26670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70" y="1541780"/>
                </a:lnTo>
                <a:lnTo>
                  <a:pt x="26670" y="1524000"/>
                </a:lnTo>
                <a:close/>
              </a:path>
              <a:path w="26670" h="1977389">
                <a:moveTo>
                  <a:pt x="26670" y="1845310"/>
                </a:moveTo>
                <a:lnTo>
                  <a:pt x="0" y="1845310"/>
                </a:lnTo>
                <a:lnTo>
                  <a:pt x="0" y="1896110"/>
                </a:lnTo>
                <a:lnTo>
                  <a:pt x="1270" y="1896110"/>
                </a:lnTo>
                <a:lnTo>
                  <a:pt x="1270" y="1899920"/>
                </a:lnTo>
                <a:lnTo>
                  <a:pt x="2539" y="1899920"/>
                </a:lnTo>
                <a:lnTo>
                  <a:pt x="2539" y="1903730"/>
                </a:lnTo>
                <a:lnTo>
                  <a:pt x="3809" y="1903730"/>
                </a:lnTo>
                <a:lnTo>
                  <a:pt x="3809" y="1907540"/>
                </a:lnTo>
                <a:lnTo>
                  <a:pt x="5079" y="1907540"/>
                </a:lnTo>
                <a:lnTo>
                  <a:pt x="5079" y="1911350"/>
                </a:lnTo>
                <a:lnTo>
                  <a:pt x="6350" y="1911350"/>
                </a:lnTo>
                <a:lnTo>
                  <a:pt x="6350" y="1915160"/>
                </a:lnTo>
                <a:lnTo>
                  <a:pt x="7620" y="1915160"/>
                </a:lnTo>
                <a:lnTo>
                  <a:pt x="7620" y="1918970"/>
                </a:lnTo>
                <a:lnTo>
                  <a:pt x="8889" y="1918970"/>
                </a:lnTo>
                <a:lnTo>
                  <a:pt x="8889" y="1922780"/>
                </a:lnTo>
                <a:lnTo>
                  <a:pt x="10159" y="1922780"/>
                </a:lnTo>
                <a:lnTo>
                  <a:pt x="10159" y="1926590"/>
                </a:lnTo>
                <a:lnTo>
                  <a:pt x="11429" y="1926590"/>
                </a:lnTo>
                <a:lnTo>
                  <a:pt x="11429" y="1930400"/>
                </a:lnTo>
                <a:lnTo>
                  <a:pt x="12700" y="1930400"/>
                </a:lnTo>
                <a:lnTo>
                  <a:pt x="12700" y="1934210"/>
                </a:lnTo>
                <a:lnTo>
                  <a:pt x="13970" y="1934210"/>
                </a:lnTo>
                <a:lnTo>
                  <a:pt x="13970" y="1938020"/>
                </a:lnTo>
                <a:lnTo>
                  <a:pt x="15239" y="1938020"/>
                </a:lnTo>
                <a:lnTo>
                  <a:pt x="15239" y="1941830"/>
                </a:lnTo>
                <a:lnTo>
                  <a:pt x="16509" y="1941830"/>
                </a:lnTo>
                <a:lnTo>
                  <a:pt x="16509" y="1945640"/>
                </a:lnTo>
                <a:lnTo>
                  <a:pt x="17779" y="1945640"/>
                </a:lnTo>
                <a:lnTo>
                  <a:pt x="17779" y="1949450"/>
                </a:lnTo>
                <a:lnTo>
                  <a:pt x="19050" y="1949450"/>
                </a:lnTo>
                <a:lnTo>
                  <a:pt x="19050" y="1953260"/>
                </a:lnTo>
                <a:lnTo>
                  <a:pt x="20320" y="1953260"/>
                </a:lnTo>
                <a:lnTo>
                  <a:pt x="20320" y="1958340"/>
                </a:lnTo>
                <a:lnTo>
                  <a:pt x="21589" y="1958340"/>
                </a:lnTo>
                <a:lnTo>
                  <a:pt x="21589" y="1963420"/>
                </a:lnTo>
                <a:lnTo>
                  <a:pt x="22859" y="1963420"/>
                </a:lnTo>
                <a:lnTo>
                  <a:pt x="22859" y="1967230"/>
                </a:lnTo>
                <a:lnTo>
                  <a:pt x="24129" y="1967230"/>
                </a:lnTo>
                <a:lnTo>
                  <a:pt x="24129" y="1972310"/>
                </a:lnTo>
                <a:lnTo>
                  <a:pt x="25400" y="1972310"/>
                </a:lnTo>
                <a:lnTo>
                  <a:pt x="25400" y="1977390"/>
                </a:lnTo>
                <a:lnTo>
                  <a:pt x="26670" y="1977390"/>
                </a:lnTo>
                <a:lnTo>
                  <a:pt x="26670" y="1845310"/>
                </a:lnTo>
                <a:close/>
              </a:path>
              <a:path w="26670" h="1977389">
                <a:moveTo>
                  <a:pt x="26670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977389">
                <a:moveTo>
                  <a:pt x="26670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977389">
                <a:moveTo>
                  <a:pt x="26670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977389">
                <a:moveTo>
                  <a:pt x="26670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977389">
                <a:moveTo>
                  <a:pt x="2667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977389">
                <a:moveTo>
                  <a:pt x="2667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977389">
                <a:moveTo>
                  <a:pt x="2667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97738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977389">
                <a:moveTo>
                  <a:pt x="2667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89"/>
                </a:lnTo>
                <a:close/>
              </a:path>
              <a:path w="26670" h="197738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977389">
                <a:moveTo>
                  <a:pt x="26670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40"/>
                </a:lnTo>
                <a:close/>
              </a:path>
              <a:path w="26670" h="197738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977389">
                <a:moveTo>
                  <a:pt x="26670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90"/>
                </a:lnTo>
                <a:close/>
              </a:path>
              <a:path w="26670" h="197738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977389">
                <a:moveTo>
                  <a:pt x="26670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39"/>
                </a:lnTo>
                <a:close/>
              </a:path>
              <a:path w="26670" h="197738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977389">
                <a:moveTo>
                  <a:pt x="26670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85289"/>
                </a:lnTo>
                <a:close/>
              </a:path>
              <a:path w="26670" h="1977389">
                <a:moveTo>
                  <a:pt x="2667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70" y="1684020"/>
                </a:lnTo>
                <a:lnTo>
                  <a:pt x="26670" y="1673860"/>
                </a:lnTo>
                <a:close/>
              </a:path>
              <a:path w="26670" h="1977389">
                <a:moveTo>
                  <a:pt x="26670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70" y="1672589"/>
                </a:lnTo>
                <a:lnTo>
                  <a:pt x="26670" y="1666240"/>
                </a:lnTo>
                <a:close/>
              </a:path>
              <a:path w="26670" h="1977389">
                <a:moveTo>
                  <a:pt x="2667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70" y="1664970"/>
                </a:lnTo>
                <a:lnTo>
                  <a:pt x="26670" y="1654810"/>
                </a:lnTo>
                <a:close/>
              </a:path>
              <a:path w="26670" h="1977389">
                <a:moveTo>
                  <a:pt x="26670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70" y="1653539"/>
                </a:lnTo>
                <a:lnTo>
                  <a:pt x="26670" y="1640839"/>
                </a:lnTo>
                <a:close/>
              </a:path>
              <a:path w="26670" h="197738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977389">
                <a:moveTo>
                  <a:pt x="26670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90"/>
                </a:lnTo>
                <a:close/>
              </a:path>
              <a:path w="26670" h="197738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977389">
                <a:moveTo>
                  <a:pt x="26670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40"/>
                </a:lnTo>
                <a:close/>
              </a:path>
              <a:path w="26670" h="197738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977389">
                <a:moveTo>
                  <a:pt x="26670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90"/>
                </a:lnTo>
                <a:close/>
              </a:path>
              <a:path w="26670" h="197738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1977389">
                <a:moveTo>
                  <a:pt x="26670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70" y="1570990"/>
                </a:lnTo>
                <a:lnTo>
                  <a:pt x="26670" y="1564639"/>
                </a:lnTo>
                <a:close/>
              </a:path>
              <a:path w="26670" h="197738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1977389">
                <a:moveTo>
                  <a:pt x="26670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70" y="1551940"/>
                </a:lnTo>
                <a:lnTo>
                  <a:pt x="26670" y="1545589"/>
                </a:lnTo>
                <a:close/>
              </a:path>
              <a:path w="26670" h="1977389">
                <a:moveTo>
                  <a:pt x="26670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43050"/>
                </a:lnTo>
                <a:close/>
              </a:path>
            </a:pathLst>
          </a:custGeom>
          <a:solidFill>
            <a:srgbClr val="1F3D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174990" y="3291840"/>
            <a:ext cx="27940" cy="2067560"/>
          </a:xfrm>
          <a:custGeom>
            <a:avLst/>
            <a:gdLst/>
            <a:ahLst/>
            <a:cxnLst/>
            <a:rect l="l" t="t" r="r" b="b"/>
            <a:pathLst>
              <a:path w="27940" h="2067560">
                <a:moveTo>
                  <a:pt x="13969" y="0"/>
                </a:moveTo>
                <a:lnTo>
                  <a:pt x="0" y="0"/>
                </a:lnTo>
                <a:lnTo>
                  <a:pt x="0" y="317499"/>
                </a:lnTo>
                <a:lnTo>
                  <a:pt x="27939" y="317499"/>
                </a:lnTo>
                <a:lnTo>
                  <a:pt x="2793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7940" h="2067560">
                <a:moveTo>
                  <a:pt x="27939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7939" y="330199"/>
                </a:lnTo>
                <a:lnTo>
                  <a:pt x="27939" y="317500"/>
                </a:lnTo>
                <a:close/>
              </a:path>
              <a:path w="27940" h="2067560">
                <a:moveTo>
                  <a:pt x="27939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7939" y="349249"/>
                </a:lnTo>
                <a:lnTo>
                  <a:pt x="27939" y="330199"/>
                </a:lnTo>
                <a:close/>
              </a:path>
              <a:path w="27940" h="2067560">
                <a:moveTo>
                  <a:pt x="27939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39" y="361949"/>
                </a:lnTo>
                <a:lnTo>
                  <a:pt x="27939" y="349250"/>
                </a:lnTo>
                <a:close/>
              </a:path>
              <a:path w="27940" h="2067560">
                <a:moveTo>
                  <a:pt x="27939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7939" y="374649"/>
                </a:lnTo>
                <a:lnTo>
                  <a:pt x="27939" y="361950"/>
                </a:lnTo>
                <a:close/>
              </a:path>
              <a:path w="27940" h="2067560">
                <a:moveTo>
                  <a:pt x="27939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7939" y="406399"/>
                </a:lnTo>
                <a:lnTo>
                  <a:pt x="27939" y="374649"/>
                </a:lnTo>
                <a:close/>
              </a:path>
              <a:path w="27940" h="2067560">
                <a:moveTo>
                  <a:pt x="27939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7939" y="412749"/>
                </a:lnTo>
                <a:lnTo>
                  <a:pt x="27939" y="406400"/>
                </a:lnTo>
                <a:close/>
              </a:path>
              <a:path w="27940" h="2067560">
                <a:moveTo>
                  <a:pt x="27939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7939" y="425449"/>
                </a:lnTo>
                <a:lnTo>
                  <a:pt x="27939" y="412749"/>
                </a:lnTo>
                <a:close/>
              </a:path>
              <a:path w="27940" h="2067560">
                <a:moveTo>
                  <a:pt x="27939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425449"/>
                </a:lnTo>
                <a:close/>
              </a:path>
              <a:path w="27940" h="2067560">
                <a:moveTo>
                  <a:pt x="27939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799"/>
                </a:lnTo>
                <a:close/>
              </a:path>
              <a:path w="27940" h="2067560">
                <a:moveTo>
                  <a:pt x="27939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7939" y="469899"/>
                </a:lnTo>
                <a:lnTo>
                  <a:pt x="27939" y="444500"/>
                </a:lnTo>
                <a:close/>
              </a:path>
              <a:path w="27940" h="2067560">
                <a:moveTo>
                  <a:pt x="27939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469899"/>
                </a:lnTo>
                <a:close/>
              </a:path>
              <a:path w="27940" h="2067560">
                <a:moveTo>
                  <a:pt x="27939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7939" y="577849"/>
                </a:lnTo>
                <a:lnTo>
                  <a:pt x="27939" y="539749"/>
                </a:lnTo>
                <a:close/>
              </a:path>
              <a:path w="27940" h="2067560">
                <a:moveTo>
                  <a:pt x="27939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7939" y="582929"/>
                </a:lnTo>
                <a:lnTo>
                  <a:pt x="27939" y="577850"/>
                </a:lnTo>
                <a:close/>
              </a:path>
              <a:path w="27940" h="2067560">
                <a:moveTo>
                  <a:pt x="27939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39" y="589279"/>
                </a:lnTo>
                <a:lnTo>
                  <a:pt x="27939" y="582929"/>
                </a:lnTo>
                <a:close/>
              </a:path>
              <a:path w="27940" h="2067560">
                <a:moveTo>
                  <a:pt x="27939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7939" y="595629"/>
                </a:lnTo>
                <a:lnTo>
                  <a:pt x="27939" y="589279"/>
                </a:lnTo>
                <a:close/>
              </a:path>
              <a:path w="27940" h="2067560">
                <a:moveTo>
                  <a:pt x="27939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7939" y="622299"/>
                </a:lnTo>
                <a:lnTo>
                  <a:pt x="27939" y="595630"/>
                </a:lnTo>
                <a:close/>
              </a:path>
              <a:path w="27940" h="2067560">
                <a:moveTo>
                  <a:pt x="27939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7939" y="640079"/>
                </a:lnTo>
                <a:lnTo>
                  <a:pt x="27939" y="622300"/>
                </a:lnTo>
                <a:close/>
              </a:path>
              <a:path w="27940" h="2067560">
                <a:moveTo>
                  <a:pt x="2793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39" y="647699"/>
                </a:lnTo>
                <a:lnTo>
                  <a:pt x="27939" y="640079"/>
                </a:lnTo>
                <a:close/>
              </a:path>
              <a:path w="27940" h="2067560">
                <a:moveTo>
                  <a:pt x="27939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47700"/>
                </a:lnTo>
                <a:close/>
              </a:path>
              <a:path w="27940" h="2067560">
                <a:moveTo>
                  <a:pt x="27939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7939" y="666749"/>
                </a:lnTo>
                <a:lnTo>
                  <a:pt x="27939" y="660400"/>
                </a:lnTo>
                <a:close/>
              </a:path>
              <a:path w="27940" h="2067560">
                <a:moveTo>
                  <a:pt x="27939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666750"/>
                </a:lnTo>
                <a:close/>
              </a:path>
              <a:path w="27940" h="2067560">
                <a:moveTo>
                  <a:pt x="27939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7939" y="717549"/>
                </a:lnTo>
                <a:lnTo>
                  <a:pt x="27939" y="709930"/>
                </a:lnTo>
                <a:close/>
              </a:path>
              <a:path w="27940" h="2067560">
                <a:moveTo>
                  <a:pt x="27939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7549"/>
                </a:lnTo>
                <a:close/>
              </a:path>
              <a:path w="27940" h="2067560">
                <a:moveTo>
                  <a:pt x="27939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23899"/>
                </a:lnTo>
                <a:close/>
              </a:path>
              <a:path w="27940" h="2067560">
                <a:moveTo>
                  <a:pt x="27939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7939" y="767079"/>
                </a:lnTo>
                <a:lnTo>
                  <a:pt x="27939" y="760729"/>
                </a:lnTo>
                <a:close/>
              </a:path>
              <a:path w="27940" h="2067560">
                <a:moveTo>
                  <a:pt x="27939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7939" y="798829"/>
                </a:lnTo>
                <a:lnTo>
                  <a:pt x="27939" y="767079"/>
                </a:lnTo>
                <a:close/>
              </a:path>
              <a:path w="27940" h="2067560">
                <a:moveTo>
                  <a:pt x="27939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39" y="805179"/>
                </a:lnTo>
                <a:lnTo>
                  <a:pt x="27939" y="798829"/>
                </a:lnTo>
                <a:close/>
              </a:path>
              <a:path w="27940" h="2067560">
                <a:moveTo>
                  <a:pt x="27939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79"/>
                </a:lnTo>
                <a:close/>
              </a:path>
              <a:path w="27940" h="2067560">
                <a:moveTo>
                  <a:pt x="27939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7939" y="850899"/>
                </a:lnTo>
                <a:lnTo>
                  <a:pt x="27939" y="812799"/>
                </a:lnTo>
                <a:close/>
              </a:path>
              <a:path w="27940" h="2067560">
                <a:moveTo>
                  <a:pt x="27939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7939" y="855979"/>
                </a:lnTo>
                <a:lnTo>
                  <a:pt x="27939" y="850899"/>
                </a:lnTo>
                <a:close/>
              </a:path>
              <a:path w="27940" h="2067560">
                <a:moveTo>
                  <a:pt x="27939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55980"/>
                </a:lnTo>
                <a:close/>
              </a:path>
              <a:path w="27940" h="2067560">
                <a:moveTo>
                  <a:pt x="27939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7939" y="951229"/>
                </a:lnTo>
                <a:lnTo>
                  <a:pt x="27939" y="881379"/>
                </a:lnTo>
                <a:close/>
              </a:path>
              <a:path w="27940" h="2067560">
                <a:moveTo>
                  <a:pt x="2793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7939" y="957579"/>
                </a:lnTo>
                <a:lnTo>
                  <a:pt x="27939" y="951230"/>
                </a:lnTo>
                <a:close/>
              </a:path>
              <a:path w="27940" h="2067560">
                <a:moveTo>
                  <a:pt x="27939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57579"/>
                </a:lnTo>
                <a:close/>
              </a:path>
              <a:path w="27940" h="2067560">
                <a:moveTo>
                  <a:pt x="27939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7939" y="976629"/>
                </a:lnTo>
                <a:lnTo>
                  <a:pt x="27939" y="965199"/>
                </a:lnTo>
                <a:close/>
              </a:path>
              <a:path w="27940" h="2067560">
                <a:moveTo>
                  <a:pt x="27939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7939" y="1003299"/>
                </a:lnTo>
                <a:lnTo>
                  <a:pt x="27939" y="976630"/>
                </a:lnTo>
                <a:close/>
              </a:path>
              <a:path w="27940" h="2067560">
                <a:moveTo>
                  <a:pt x="27939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03299"/>
                </a:lnTo>
                <a:close/>
              </a:path>
              <a:path w="27940" h="2067560">
                <a:moveTo>
                  <a:pt x="27939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7939" y="1225549"/>
                </a:lnTo>
                <a:lnTo>
                  <a:pt x="27939" y="1079500"/>
                </a:lnTo>
                <a:close/>
              </a:path>
              <a:path w="27940" h="2067560">
                <a:moveTo>
                  <a:pt x="27939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7939" y="1249679"/>
                </a:lnTo>
                <a:lnTo>
                  <a:pt x="27939" y="1225550"/>
                </a:lnTo>
                <a:close/>
              </a:path>
              <a:path w="27940" h="2067560">
                <a:moveTo>
                  <a:pt x="27939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7939" y="1301749"/>
                </a:lnTo>
                <a:lnTo>
                  <a:pt x="27939" y="1249680"/>
                </a:lnTo>
                <a:close/>
              </a:path>
              <a:path w="27940" h="2067560">
                <a:moveTo>
                  <a:pt x="27939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7939" y="1319529"/>
                </a:lnTo>
                <a:lnTo>
                  <a:pt x="27939" y="1301749"/>
                </a:lnTo>
                <a:close/>
              </a:path>
              <a:path w="27940" h="2067560">
                <a:moveTo>
                  <a:pt x="27939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7939" y="1332229"/>
                </a:lnTo>
                <a:lnTo>
                  <a:pt x="27939" y="1319530"/>
                </a:lnTo>
                <a:close/>
              </a:path>
              <a:path w="27940" h="2067560">
                <a:moveTo>
                  <a:pt x="27939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7939" y="1358899"/>
                </a:lnTo>
                <a:lnTo>
                  <a:pt x="27939" y="1332230"/>
                </a:lnTo>
                <a:close/>
              </a:path>
              <a:path w="27940" h="2067560">
                <a:moveTo>
                  <a:pt x="27939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7939" y="1389379"/>
                </a:lnTo>
                <a:lnTo>
                  <a:pt x="27939" y="1358900"/>
                </a:lnTo>
                <a:close/>
              </a:path>
              <a:path w="27940" h="2067560">
                <a:moveTo>
                  <a:pt x="27939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7939" y="1395729"/>
                </a:lnTo>
                <a:lnTo>
                  <a:pt x="27939" y="1389379"/>
                </a:lnTo>
                <a:close/>
              </a:path>
              <a:path w="27940" h="2067560">
                <a:moveTo>
                  <a:pt x="27939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7939" y="1402079"/>
                </a:lnTo>
                <a:lnTo>
                  <a:pt x="27939" y="1395729"/>
                </a:lnTo>
                <a:close/>
              </a:path>
              <a:path w="27940" h="2067560">
                <a:moveTo>
                  <a:pt x="27939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7939" y="1435099"/>
                </a:lnTo>
                <a:lnTo>
                  <a:pt x="27939" y="1402079"/>
                </a:lnTo>
                <a:close/>
              </a:path>
              <a:path w="27940" h="2067560">
                <a:moveTo>
                  <a:pt x="27939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7939" y="1459229"/>
                </a:lnTo>
                <a:lnTo>
                  <a:pt x="27939" y="1435099"/>
                </a:lnTo>
                <a:close/>
              </a:path>
              <a:path w="27940" h="2067560">
                <a:moveTo>
                  <a:pt x="27939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7939" y="1511299"/>
                </a:lnTo>
                <a:lnTo>
                  <a:pt x="27939" y="1459230"/>
                </a:lnTo>
                <a:close/>
              </a:path>
              <a:path w="27940" h="2067560">
                <a:moveTo>
                  <a:pt x="27939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7939" y="1529079"/>
                </a:lnTo>
                <a:lnTo>
                  <a:pt x="27939" y="1511300"/>
                </a:lnTo>
                <a:close/>
              </a:path>
              <a:path w="27940" h="2067560">
                <a:moveTo>
                  <a:pt x="27939" y="1832609"/>
                </a:moveTo>
                <a:lnTo>
                  <a:pt x="0" y="1832609"/>
                </a:lnTo>
                <a:lnTo>
                  <a:pt x="0" y="1968499"/>
                </a:lnTo>
                <a:lnTo>
                  <a:pt x="1269" y="1968499"/>
                </a:lnTo>
                <a:lnTo>
                  <a:pt x="1269" y="1973579"/>
                </a:lnTo>
                <a:lnTo>
                  <a:pt x="2539" y="1973579"/>
                </a:lnTo>
                <a:lnTo>
                  <a:pt x="2539" y="1978659"/>
                </a:lnTo>
                <a:lnTo>
                  <a:pt x="3809" y="1978659"/>
                </a:lnTo>
                <a:lnTo>
                  <a:pt x="3809" y="1983739"/>
                </a:lnTo>
                <a:lnTo>
                  <a:pt x="5079" y="1983739"/>
                </a:lnTo>
                <a:lnTo>
                  <a:pt x="5079" y="1987549"/>
                </a:lnTo>
                <a:lnTo>
                  <a:pt x="6350" y="1987549"/>
                </a:lnTo>
                <a:lnTo>
                  <a:pt x="6350" y="1992629"/>
                </a:lnTo>
                <a:lnTo>
                  <a:pt x="7619" y="1992629"/>
                </a:lnTo>
                <a:lnTo>
                  <a:pt x="7619" y="1997709"/>
                </a:lnTo>
                <a:lnTo>
                  <a:pt x="8889" y="1997709"/>
                </a:lnTo>
                <a:lnTo>
                  <a:pt x="8889" y="2001519"/>
                </a:lnTo>
                <a:lnTo>
                  <a:pt x="10159" y="2001519"/>
                </a:lnTo>
                <a:lnTo>
                  <a:pt x="10159" y="2006599"/>
                </a:lnTo>
                <a:lnTo>
                  <a:pt x="11429" y="2006599"/>
                </a:lnTo>
                <a:lnTo>
                  <a:pt x="11429" y="2011679"/>
                </a:lnTo>
                <a:lnTo>
                  <a:pt x="27939" y="2011679"/>
                </a:lnTo>
                <a:lnTo>
                  <a:pt x="27939" y="1832609"/>
                </a:lnTo>
                <a:close/>
              </a:path>
              <a:path w="27940" h="2067560">
                <a:moveTo>
                  <a:pt x="27939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39" y="1831339"/>
                </a:lnTo>
                <a:lnTo>
                  <a:pt x="27939" y="1824989"/>
                </a:lnTo>
                <a:close/>
              </a:path>
              <a:path w="27940" h="2067560">
                <a:moveTo>
                  <a:pt x="27939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7939" y="1823719"/>
                </a:lnTo>
                <a:lnTo>
                  <a:pt x="27939" y="1813559"/>
                </a:lnTo>
                <a:close/>
              </a:path>
              <a:path w="27940" h="2067560">
                <a:moveTo>
                  <a:pt x="27939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39" y="1812289"/>
                </a:lnTo>
                <a:lnTo>
                  <a:pt x="27939" y="1805939"/>
                </a:lnTo>
                <a:close/>
              </a:path>
              <a:path w="27940" h="2067560">
                <a:moveTo>
                  <a:pt x="27939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7939" y="1804670"/>
                </a:lnTo>
                <a:lnTo>
                  <a:pt x="27939" y="1794509"/>
                </a:lnTo>
                <a:close/>
              </a:path>
              <a:path w="27940" h="2067560">
                <a:moveTo>
                  <a:pt x="27939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39" y="1793239"/>
                </a:lnTo>
                <a:lnTo>
                  <a:pt x="27939" y="1786889"/>
                </a:lnTo>
                <a:close/>
              </a:path>
              <a:path w="27940" h="2067560">
                <a:moveTo>
                  <a:pt x="27939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7939" y="1785619"/>
                </a:lnTo>
                <a:lnTo>
                  <a:pt x="27939" y="1775460"/>
                </a:lnTo>
                <a:close/>
              </a:path>
              <a:path w="27940" h="2067560">
                <a:moveTo>
                  <a:pt x="27939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7939" y="1774189"/>
                </a:lnTo>
                <a:lnTo>
                  <a:pt x="27939" y="1767839"/>
                </a:lnTo>
                <a:close/>
              </a:path>
              <a:path w="27940" h="2067560">
                <a:moveTo>
                  <a:pt x="27939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7939" y="1766569"/>
                </a:lnTo>
                <a:lnTo>
                  <a:pt x="27939" y="1756409"/>
                </a:lnTo>
                <a:close/>
              </a:path>
              <a:path w="27940" h="2067560">
                <a:moveTo>
                  <a:pt x="27939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7939" y="1755139"/>
                </a:lnTo>
                <a:lnTo>
                  <a:pt x="27939" y="1748789"/>
                </a:lnTo>
                <a:close/>
              </a:path>
              <a:path w="27940" h="2067560">
                <a:moveTo>
                  <a:pt x="27939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7939" y="1747519"/>
                </a:lnTo>
                <a:lnTo>
                  <a:pt x="27939" y="1737359"/>
                </a:lnTo>
                <a:close/>
              </a:path>
              <a:path w="27940" h="2067560">
                <a:moveTo>
                  <a:pt x="27939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39" y="1736089"/>
                </a:lnTo>
                <a:lnTo>
                  <a:pt x="27939" y="1729739"/>
                </a:lnTo>
                <a:close/>
              </a:path>
              <a:path w="27940" h="2067560">
                <a:moveTo>
                  <a:pt x="27939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7939" y="1728469"/>
                </a:lnTo>
                <a:lnTo>
                  <a:pt x="27939" y="1718309"/>
                </a:lnTo>
                <a:close/>
              </a:path>
              <a:path w="27940" h="2067560">
                <a:moveTo>
                  <a:pt x="27939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39" y="1717039"/>
                </a:lnTo>
                <a:lnTo>
                  <a:pt x="27939" y="1710689"/>
                </a:lnTo>
                <a:close/>
              </a:path>
              <a:path w="27940" h="2067560">
                <a:moveTo>
                  <a:pt x="27939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7939" y="1709419"/>
                </a:lnTo>
                <a:lnTo>
                  <a:pt x="27939" y="1699259"/>
                </a:lnTo>
                <a:close/>
              </a:path>
              <a:path w="27940" h="2067560">
                <a:moveTo>
                  <a:pt x="27939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7939" y="1697989"/>
                </a:lnTo>
                <a:lnTo>
                  <a:pt x="27939" y="1691639"/>
                </a:lnTo>
                <a:close/>
              </a:path>
              <a:path w="27940" h="2067560">
                <a:moveTo>
                  <a:pt x="27939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7939" y="1690369"/>
                </a:lnTo>
                <a:lnTo>
                  <a:pt x="27939" y="1680210"/>
                </a:lnTo>
                <a:close/>
              </a:path>
              <a:path w="27940" h="2067560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2067560">
                <a:moveTo>
                  <a:pt x="27939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7939" y="1671319"/>
                </a:lnTo>
                <a:lnTo>
                  <a:pt x="27939" y="1661159"/>
                </a:lnTo>
                <a:close/>
              </a:path>
              <a:path w="27940" h="2067560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2067560">
                <a:moveTo>
                  <a:pt x="27939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7939" y="1652269"/>
                </a:lnTo>
                <a:lnTo>
                  <a:pt x="27939" y="1642109"/>
                </a:lnTo>
                <a:close/>
              </a:path>
              <a:path w="27940" h="2067560">
                <a:moveTo>
                  <a:pt x="27939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28139"/>
                </a:lnTo>
                <a:close/>
              </a:path>
              <a:path w="27940" h="2067560">
                <a:moveTo>
                  <a:pt x="27939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7939" y="1626869"/>
                </a:lnTo>
                <a:lnTo>
                  <a:pt x="27939" y="1616709"/>
                </a:lnTo>
                <a:close/>
              </a:path>
              <a:path w="27940" h="2067560">
                <a:moveTo>
                  <a:pt x="27939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39" y="1615439"/>
                </a:lnTo>
                <a:lnTo>
                  <a:pt x="27939" y="1609089"/>
                </a:lnTo>
                <a:close/>
              </a:path>
              <a:path w="27940" h="2067560">
                <a:moveTo>
                  <a:pt x="27939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39" y="1607819"/>
                </a:lnTo>
                <a:lnTo>
                  <a:pt x="27939" y="1597660"/>
                </a:lnTo>
                <a:close/>
              </a:path>
              <a:path w="27940" h="2067560">
                <a:moveTo>
                  <a:pt x="27939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39" y="1596389"/>
                </a:lnTo>
                <a:lnTo>
                  <a:pt x="27939" y="1590039"/>
                </a:lnTo>
                <a:close/>
              </a:path>
              <a:path w="27940" h="2067560">
                <a:moveTo>
                  <a:pt x="27939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7939" y="1588770"/>
                </a:lnTo>
                <a:lnTo>
                  <a:pt x="27939" y="1578609"/>
                </a:lnTo>
                <a:close/>
              </a:path>
              <a:path w="27940" h="2067560">
                <a:moveTo>
                  <a:pt x="27939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39" y="1577339"/>
                </a:lnTo>
                <a:lnTo>
                  <a:pt x="27939" y="1570989"/>
                </a:lnTo>
                <a:close/>
              </a:path>
              <a:path w="27940" h="2067560">
                <a:moveTo>
                  <a:pt x="27939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7939" y="1569720"/>
                </a:lnTo>
                <a:lnTo>
                  <a:pt x="27939" y="1559559"/>
                </a:lnTo>
                <a:close/>
              </a:path>
              <a:path w="27940" h="2067560">
                <a:moveTo>
                  <a:pt x="27939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39" y="1558289"/>
                </a:lnTo>
                <a:lnTo>
                  <a:pt x="27939" y="1551939"/>
                </a:lnTo>
                <a:close/>
              </a:path>
              <a:path w="27940" h="2067560">
                <a:moveTo>
                  <a:pt x="27939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39" y="1550669"/>
                </a:lnTo>
                <a:lnTo>
                  <a:pt x="27939" y="1540509"/>
                </a:lnTo>
                <a:close/>
              </a:path>
              <a:path w="27940" h="2067560">
                <a:moveTo>
                  <a:pt x="27939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39" y="1539239"/>
                </a:lnTo>
                <a:lnTo>
                  <a:pt x="27939" y="1532889"/>
                </a:lnTo>
                <a:close/>
              </a:path>
              <a:path w="27940" h="2067560">
                <a:moveTo>
                  <a:pt x="27939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7939" y="1531619"/>
                </a:lnTo>
                <a:lnTo>
                  <a:pt x="27939" y="1530349"/>
                </a:lnTo>
                <a:close/>
              </a:path>
              <a:path w="27940" h="2067560">
                <a:moveTo>
                  <a:pt x="27939" y="2011679"/>
                </a:moveTo>
                <a:lnTo>
                  <a:pt x="12700" y="2011679"/>
                </a:lnTo>
                <a:lnTo>
                  <a:pt x="12700" y="2015489"/>
                </a:lnTo>
                <a:lnTo>
                  <a:pt x="13969" y="2015489"/>
                </a:lnTo>
                <a:lnTo>
                  <a:pt x="13969" y="2020569"/>
                </a:lnTo>
                <a:lnTo>
                  <a:pt x="15239" y="2020569"/>
                </a:lnTo>
                <a:lnTo>
                  <a:pt x="15239" y="2025649"/>
                </a:lnTo>
                <a:lnTo>
                  <a:pt x="16509" y="2025649"/>
                </a:lnTo>
                <a:lnTo>
                  <a:pt x="16509" y="2029459"/>
                </a:lnTo>
                <a:lnTo>
                  <a:pt x="17779" y="2029459"/>
                </a:lnTo>
                <a:lnTo>
                  <a:pt x="17779" y="2034539"/>
                </a:lnTo>
                <a:lnTo>
                  <a:pt x="19050" y="2034539"/>
                </a:lnTo>
                <a:lnTo>
                  <a:pt x="19050" y="2039619"/>
                </a:lnTo>
                <a:lnTo>
                  <a:pt x="20319" y="2039619"/>
                </a:lnTo>
                <a:lnTo>
                  <a:pt x="20319" y="2043429"/>
                </a:lnTo>
                <a:lnTo>
                  <a:pt x="21589" y="2043429"/>
                </a:lnTo>
                <a:lnTo>
                  <a:pt x="21589" y="2048509"/>
                </a:lnTo>
                <a:lnTo>
                  <a:pt x="22859" y="2048509"/>
                </a:lnTo>
                <a:lnTo>
                  <a:pt x="22859" y="2053589"/>
                </a:lnTo>
                <a:lnTo>
                  <a:pt x="24129" y="2053589"/>
                </a:lnTo>
                <a:lnTo>
                  <a:pt x="24129" y="2057399"/>
                </a:lnTo>
                <a:lnTo>
                  <a:pt x="25400" y="2057399"/>
                </a:lnTo>
                <a:lnTo>
                  <a:pt x="25400" y="2062479"/>
                </a:lnTo>
                <a:lnTo>
                  <a:pt x="26669" y="2062479"/>
                </a:lnTo>
                <a:lnTo>
                  <a:pt x="26669" y="2067559"/>
                </a:lnTo>
                <a:lnTo>
                  <a:pt x="27939" y="2067559"/>
                </a:lnTo>
                <a:lnTo>
                  <a:pt x="27939" y="2011679"/>
                </a:lnTo>
                <a:close/>
              </a:path>
            </a:pathLst>
          </a:custGeom>
          <a:solidFill>
            <a:srgbClr val="1F3D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202930" y="3304540"/>
            <a:ext cx="27940" cy="2157730"/>
          </a:xfrm>
          <a:custGeom>
            <a:avLst/>
            <a:gdLst/>
            <a:ahLst/>
            <a:cxnLst/>
            <a:rect l="l" t="t" r="r" b="b"/>
            <a:pathLst>
              <a:path w="27940" h="2157729">
                <a:moveTo>
                  <a:pt x="6350" y="0"/>
                </a:moveTo>
                <a:lnTo>
                  <a:pt x="0" y="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12699"/>
                </a:lnTo>
                <a:lnTo>
                  <a:pt x="6350" y="12699"/>
                </a:lnTo>
                <a:lnTo>
                  <a:pt x="6350" y="0"/>
                </a:lnTo>
                <a:close/>
              </a:path>
              <a:path w="27940" h="2157729">
                <a:moveTo>
                  <a:pt x="2794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7940" y="317499"/>
                </a:lnTo>
                <a:lnTo>
                  <a:pt x="27940" y="304800"/>
                </a:lnTo>
                <a:close/>
              </a:path>
              <a:path w="27940" h="2157729">
                <a:moveTo>
                  <a:pt x="27940" y="317499"/>
                </a:moveTo>
                <a:lnTo>
                  <a:pt x="0" y="317499"/>
                </a:lnTo>
                <a:lnTo>
                  <a:pt x="0" y="336549"/>
                </a:lnTo>
                <a:lnTo>
                  <a:pt x="27940" y="336549"/>
                </a:lnTo>
                <a:lnTo>
                  <a:pt x="27940" y="317499"/>
                </a:lnTo>
                <a:close/>
              </a:path>
              <a:path w="27940" h="2157729">
                <a:moveTo>
                  <a:pt x="27940" y="336550"/>
                </a:moveTo>
                <a:lnTo>
                  <a:pt x="0" y="33655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36550"/>
                </a:lnTo>
                <a:close/>
              </a:path>
              <a:path w="27940" h="2157729">
                <a:moveTo>
                  <a:pt x="2794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349250"/>
                </a:lnTo>
                <a:close/>
              </a:path>
              <a:path w="27940" h="2157729">
                <a:moveTo>
                  <a:pt x="27940" y="361949"/>
                </a:moveTo>
                <a:lnTo>
                  <a:pt x="0" y="361949"/>
                </a:lnTo>
                <a:lnTo>
                  <a:pt x="0" y="393699"/>
                </a:lnTo>
                <a:lnTo>
                  <a:pt x="27940" y="393699"/>
                </a:lnTo>
                <a:lnTo>
                  <a:pt x="27940" y="361949"/>
                </a:lnTo>
                <a:close/>
              </a:path>
              <a:path w="27940" h="2157729">
                <a:moveTo>
                  <a:pt x="27940" y="393700"/>
                </a:moveTo>
                <a:lnTo>
                  <a:pt x="0" y="39370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3700"/>
                </a:lnTo>
                <a:close/>
              </a:path>
              <a:path w="27940" h="2157729">
                <a:moveTo>
                  <a:pt x="27940" y="400049"/>
                </a:moveTo>
                <a:lnTo>
                  <a:pt x="0" y="400049"/>
                </a:lnTo>
                <a:lnTo>
                  <a:pt x="0" y="412749"/>
                </a:lnTo>
                <a:lnTo>
                  <a:pt x="27940" y="412749"/>
                </a:lnTo>
                <a:lnTo>
                  <a:pt x="27940" y="400049"/>
                </a:lnTo>
                <a:close/>
              </a:path>
              <a:path w="27940" h="2157729">
                <a:moveTo>
                  <a:pt x="27940" y="412749"/>
                </a:moveTo>
                <a:lnTo>
                  <a:pt x="0" y="412749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2749"/>
                </a:lnTo>
                <a:close/>
              </a:path>
              <a:path w="27940" h="2157729">
                <a:moveTo>
                  <a:pt x="27940" y="419099"/>
                </a:moveTo>
                <a:lnTo>
                  <a:pt x="0" y="419099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419099"/>
                </a:lnTo>
                <a:close/>
              </a:path>
              <a:path w="27940" h="2157729">
                <a:moveTo>
                  <a:pt x="27940" y="431800"/>
                </a:moveTo>
                <a:lnTo>
                  <a:pt x="0" y="43180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31800"/>
                </a:lnTo>
                <a:close/>
              </a:path>
              <a:path w="27940" h="2157729">
                <a:moveTo>
                  <a:pt x="27940" y="457199"/>
                </a:moveTo>
                <a:lnTo>
                  <a:pt x="0" y="457199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457199"/>
                </a:lnTo>
                <a:close/>
              </a:path>
              <a:path w="27940" h="2157729">
                <a:moveTo>
                  <a:pt x="27940" y="527049"/>
                </a:moveTo>
                <a:lnTo>
                  <a:pt x="0" y="52704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27049"/>
                </a:lnTo>
                <a:close/>
              </a:path>
              <a:path w="27940" h="2157729">
                <a:moveTo>
                  <a:pt x="27940" y="565150"/>
                </a:moveTo>
                <a:lnTo>
                  <a:pt x="0" y="56515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5150"/>
                </a:lnTo>
                <a:close/>
              </a:path>
              <a:path w="27940" h="2157729">
                <a:moveTo>
                  <a:pt x="27940" y="570229"/>
                </a:moveTo>
                <a:lnTo>
                  <a:pt x="0" y="570229"/>
                </a:lnTo>
                <a:lnTo>
                  <a:pt x="0" y="576579"/>
                </a:lnTo>
                <a:lnTo>
                  <a:pt x="27940" y="576579"/>
                </a:lnTo>
                <a:lnTo>
                  <a:pt x="27940" y="570229"/>
                </a:lnTo>
                <a:close/>
              </a:path>
              <a:path w="27940" h="2157729">
                <a:moveTo>
                  <a:pt x="27940" y="576579"/>
                </a:moveTo>
                <a:lnTo>
                  <a:pt x="0" y="57657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76579"/>
                </a:lnTo>
                <a:close/>
              </a:path>
              <a:path w="27940" h="2157729">
                <a:moveTo>
                  <a:pt x="27940" y="582930"/>
                </a:moveTo>
                <a:lnTo>
                  <a:pt x="0" y="58293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582930"/>
                </a:lnTo>
                <a:close/>
              </a:path>
              <a:path w="27940" h="2157729">
                <a:moveTo>
                  <a:pt x="27940" y="609600"/>
                </a:moveTo>
                <a:lnTo>
                  <a:pt x="0" y="609600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09600"/>
                </a:lnTo>
                <a:close/>
              </a:path>
              <a:path w="27940" h="215772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2157729">
                <a:moveTo>
                  <a:pt x="27940" y="635000"/>
                </a:moveTo>
                <a:lnTo>
                  <a:pt x="0" y="635000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35000"/>
                </a:lnTo>
                <a:close/>
              </a:path>
              <a:path w="27940" h="2157729">
                <a:moveTo>
                  <a:pt x="27940" y="647700"/>
                </a:moveTo>
                <a:lnTo>
                  <a:pt x="0" y="64770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7700"/>
                </a:lnTo>
                <a:close/>
              </a:path>
              <a:path w="27940" h="2157729">
                <a:moveTo>
                  <a:pt x="27940" y="654050"/>
                </a:moveTo>
                <a:lnTo>
                  <a:pt x="0" y="6540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54050"/>
                </a:lnTo>
                <a:close/>
              </a:path>
              <a:path w="27940" h="2157729">
                <a:moveTo>
                  <a:pt x="27940" y="697230"/>
                </a:moveTo>
                <a:lnTo>
                  <a:pt x="0" y="69723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7230"/>
                </a:lnTo>
                <a:close/>
              </a:path>
              <a:path w="27940" h="2157729">
                <a:moveTo>
                  <a:pt x="27940" y="704849"/>
                </a:moveTo>
                <a:lnTo>
                  <a:pt x="0" y="704849"/>
                </a:lnTo>
                <a:lnTo>
                  <a:pt x="0" y="711199"/>
                </a:lnTo>
                <a:lnTo>
                  <a:pt x="27940" y="711199"/>
                </a:lnTo>
                <a:lnTo>
                  <a:pt x="27940" y="704849"/>
                </a:lnTo>
                <a:close/>
              </a:path>
              <a:path w="27940" h="2157729">
                <a:moveTo>
                  <a:pt x="27940" y="711199"/>
                </a:moveTo>
                <a:lnTo>
                  <a:pt x="0" y="711199"/>
                </a:lnTo>
                <a:lnTo>
                  <a:pt x="0" y="748029"/>
                </a:lnTo>
                <a:lnTo>
                  <a:pt x="27940" y="748029"/>
                </a:lnTo>
                <a:lnTo>
                  <a:pt x="27940" y="711199"/>
                </a:lnTo>
                <a:close/>
              </a:path>
              <a:path w="27940" h="2157729">
                <a:moveTo>
                  <a:pt x="27940" y="748029"/>
                </a:moveTo>
                <a:lnTo>
                  <a:pt x="0" y="748029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48029"/>
                </a:lnTo>
                <a:close/>
              </a:path>
              <a:path w="27940" h="2157729">
                <a:moveTo>
                  <a:pt x="27940" y="754379"/>
                </a:moveTo>
                <a:lnTo>
                  <a:pt x="0" y="754379"/>
                </a:lnTo>
                <a:lnTo>
                  <a:pt x="0" y="786129"/>
                </a:lnTo>
                <a:lnTo>
                  <a:pt x="27940" y="786129"/>
                </a:lnTo>
                <a:lnTo>
                  <a:pt x="27940" y="754379"/>
                </a:lnTo>
                <a:close/>
              </a:path>
              <a:path w="27940" h="2157729">
                <a:moveTo>
                  <a:pt x="27940" y="786129"/>
                </a:moveTo>
                <a:lnTo>
                  <a:pt x="0" y="786129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29"/>
                </a:lnTo>
                <a:close/>
              </a:path>
              <a:path w="27940" h="2157729">
                <a:moveTo>
                  <a:pt x="27940" y="792479"/>
                </a:moveTo>
                <a:lnTo>
                  <a:pt x="0" y="792479"/>
                </a:lnTo>
                <a:lnTo>
                  <a:pt x="0" y="800099"/>
                </a:lnTo>
                <a:lnTo>
                  <a:pt x="27940" y="800099"/>
                </a:lnTo>
                <a:lnTo>
                  <a:pt x="27940" y="792479"/>
                </a:lnTo>
                <a:close/>
              </a:path>
              <a:path w="27940" h="2157729">
                <a:moveTo>
                  <a:pt x="27940" y="800099"/>
                </a:moveTo>
                <a:lnTo>
                  <a:pt x="0" y="80009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00099"/>
                </a:lnTo>
                <a:close/>
              </a:path>
              <a:path w="27940" h="2157729">
                <a:moveTo>
                  <a:pt x="27940" y="838199"/>
                </a:moveTo>
                <a:lnTo>
                  <a:pt x="0" y="838199"/>
                </a:lnTo>
                <a:lnTo>
                  <a:pt x="0" y="843279"/>
                </a:lnTo>
                <a:lnTo>
                  <a:pt x="27940" y="843279"/>
                </a:lnTo>
                <a:lnTo>
                  <a:pt x="27940" y="838199"/>
                </a:lnTo>
                <a:close/>
              </a:path>
              <a:path w="27940" h="2157729">
                <a:moveTo>
                  <a:pt x="27940" y="843280"/>
                </a:moveTo>
                <a:lnTo>
                  <a:pt x="0" y="843280"/>
                </a:lnTo>
                <a:lnTo>
                  <a:pt x="0" y="868679"/>
                </a:lnTo>
                <a:lnTo>
                  <a:pt x="27940" y="868679"/>
                </a:lnTo>
                <a:lnTo>
                  <a:pt x="27940" y="843280"/>
                </a:lnTo>
                <a:close/>
              </a:path>
              <a:path w="27940" h="2157729">
                <a:moveTo>
                  <a:pt x="27940" y="868679"/>
                </a:moveTo>
                <a:lnTo>
                  <a:pt x="0" y="868679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868679"/>
                </a:lnTo>
                <a:close/>
              </a:path>
              <a:path w="27940" h="2157729">
                <a:moveTo>
                  <a:pt x="2794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7940" y="944879"/>
                </a:lnTo>
                <a:lnTo>
                  <a:pt x="27940" y="938530"/>
                </a:lnTo>
                <a:close/>
              </a:path>
              <a:path w="27940" h="2157729">
                <a:moveTo>
                  <a:pt x="27940" y="944879"/>
                </a:moveTo>
                <a:lnTo>
                  <a:pt x="0" y="944879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79"/>
                </a:lnTo>
                <a:close/>
              </a:path>
              <a:path w="27940" h="2157729">
                <a:moveTo>
                  <a:pt x="27940" y="952499"/>
                </a:moveTo>
                <a:lnTo>
                  <a:pt x="0" y="952499"/>
                </a:lnTo>
                <a:lnTo>
                  <a:pt x="0" y="963929"/>
                </a:lnTo>
                <a:lnTo>
                  <a:pt x="27940" y="963929"/>
                </a:lnTo>
                <a:lnTo>
                  <a:pt x="27940" y="952499"/>
                </a:lnTo>
                <a:close/>
              </a:path>
              <a:path w="27940" h="2157729">
                <a:moveTo>
                  <a:pt x="27940" y="963930"/>
                </a:moveTo>
                <a:lnTo>
                  <a:pt x="0" y="96393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63930"/>
                </a:lnTo>
                <a:close/>
              </a:path>
              <a:path w="27940" h="2157729">
                <a:moveTo>
                  <a:pt x="27940" y="990599"/>
                </a:moveTo>
                <a:lnTo>
                  <a:pt x="0" y="9905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990599"/>
                </a:lnTo>
                <a:close/>
              </a:path>
              <a:path w="27940" h="2157729">
                <a:moveTo>
                  <a:pt x="27940" y="1066800"/>
                </a:moveTo>
                <a:lnTo>
                  <a:pt x="0" y="1066800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066800"/>
                </a:lnTo>
                <a:close/>
              </a:path>
              <a:path w="27940" h="2157729">
                <a:moveTo>
                  <a:pt x="27940" y="1212850"/>
                </a:moveTo>
                <a:lnTo>
                  <a:pt x="0" y="1212850"/>
                </a:lnTo>
                <a:lnTo>
                  <a:pt x="0" y="1236979"/>
                </a:lnTo>
                <a:lnTo>
                  <a:pt x="27940" y="1236979"/>
                </a:lnTo>
                <a:lnTo>
                  <a:pt x="27940" y="1212850"/>
                </a:lnTo>
                <a:close/>
              </a:path>
              <a:path w="27940" h="2157729">
                <a:moveTo>
                  <a:pt x="27940" y="1236980"/>
                </a:moveTo>
                <a:lnTo>
                  <a:pt x="0" y="1236980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36980"/>
                </a:lnTo>
                <a:close/>
              </a:path>
              <a:path w="27940" h="2157729">
                <a:moveTo>
                  <a:pt x="27940" y="1289049"/>
                </a:moveTo>
                <a:lnTo>
                  <a:pt x="0" y="1289049"/>
                </a:lnTo>
                <a:lnTo>
                  <a:pt x="0" y="1306829"/>
                </a:lnTo>
                <a:lnTo>
                  <a:pt x="27940" y="1306829"/>
                </a:lnTo>
                <a:lnTo>
                  <a:pt x="27940" y="1289049"/>
                </a:lnTo>
                <a:close/>
              </a:path>
              <a:path w="27940" h="2157729">
                <a:moveTo>
                  <a:pt x="27940" y="1306830"/>
                </a:moveTo>
                <a:lnTo>
                  <a:pt x="0" y="1306830"/>
                </a:lnTo>
                <a:lnTo>
                  <a:pt x="0" y="1319529"/>
                </a:lnTo>
                <a:lnTo>
                  <a:pt x="27940" y="1319529"/>
                </a:lnTo>
                <a:lnTo>
                  <a:pt x="27940" y="1306830"/>
                </a:lnTo>
                <a:close/>
              </a:path>
              <a:path w="27940" h="2157729">
                <a:moveTo>
                  <a:pt x="27940" y="1319530"/>
                </a:moveTo>
                <a:lnTo>
                  <a:pt x="0" y="1319530"/>
                </a:lnTo>
                <a:lnTo>
                  <a:pt x="0" y="1346199"/>
                </a:lnTo>
                <a:lnTo>
                  <a:pt x="27940" y="1346199"/>
                </a:lnTo>
                <a:lnTo>
                  <a:pt x="27940" y="1319530"/>
                </a:lnTo>
                <a:close/>
              </a:path>
              <a:path w="27940" h="2157729">
                <a:moveTo>
                  <a:pt x="27940" y="1346200"/>
                </a:moveTo>
                <a:lnTo>
                  <a:pt x="0" y="1346200"/>
                </a:lnTo>
                <a:lnTo>
                  <a:pt x="0" y="1376679"/>
                </a:lnTo>
                <a:lnTo>
                  <a:pt x="27940" y="1376679"/>
                </a:lnTo>
                <a:lnTo>
                  <a:pt x="27940" y="1346200"/>
                </a:lnTo>
                <a:close/>
              </a:path>
              <a:path w="27940" h="2157729">
                <a:moveTo>
                  <a:pt x="27940" y="1376679"/>
                </a:moveTo>
                <a:lnTo>
                  <a:pt x="0" y="1376679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6679"/>
                </a:lnTo>
                <a:close/>
              </a:path>
              <a:path w="27940" h="2157729">
                <a:moveTo>
                  <a:pt x="27940" y="1383029"/>
                </a:moveTo>
                <a:lnTo>
                  <a:pt x="0" y="1383029"/>
                </a:lnTo>
                <a:lnTo>
                  <a:pt x="0" y="1389379"/>
                </a:lnTo>
                <a:lnTo>
                  <a:pt x="27940" y="1389379"/>
                </a:lnTo>
                <a:lnTo>
                  <a:pt x="27940" y="1383029"/>
                </a:lnTo>
                <a:close/>
              </a:path>
              <a:path w="27940" h="2157729">
                <a:moveTo>
                  <a:pt x="27940" y="1389379"/>
                </a:moveTo>
                <a:lnTo>
                  <a:pt x="0" y="1389379"/>
                </a:lnTo>
                <a:lnTo>
                  <a:pt x="0" y="1422399"/>
                </a:lnTo>
                <a:lnTo>
                  <a:pt x="27940" y="1422399"/>
                </a:lnTo>
                <a:lnTo>
                  <a:pt x="27940" y="1389379"/>
                </a:lnTo>
                <a:close/>
              </a:path>
              <a:path w="27940" h="2157729">
                <a:moveTo>
                  <a:pt x="27940" y="1422399"/>
                </a:moveTo>
                <a:lnTo>
                  <a:pt x="0" y="1422399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22399"/>
                </a:lnTo>
                <a:close/>
              </a:path>
              <a:path w="27940" h="2157729">
                <a:moveTo>
                  <a:pt x="27940" y="1446530"/>
                </a:moveTo>
                <a:lnTo>
                  <a:pt x="0" y="1446530"/>
                </a:lnTo>
                <a:lnTo>
                  <a:pt x="0" y="1498599"/>
                </a:lnTo>
                <a:lnTo>
                  <a:pt x="27940" y="1498599"/>
                </a:lnTo>
                <a:lnTo>
                  <a:pt x="27940" y="1446530"/>
                </a:lnTo>
                <a:close/>
              </a:path>
              <a:path w="27940" h="2157729">
                <a:moveTo>
                  <a:pt x="27940" y="1498600"/>
                </a:moveTo>
                <a:lnTo>
                  <a:pt x="0" y="1498600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498600"/>
                </a:lnTo>
                <a:close/>
              </a:path>
              <a:path w="27940" h="2157729">
                <a:moveTo>
                  <a:pt x="27940" y="1819909"/>
                </a:moveTo>
                <a:lnTo>
                  <a:pt x="0" y="1819909"/>
                </a:lnTo>
                <a:lnTo>
                  <a:pt x="0" y="2059939"/>
                </a:lnTo>
                <a:lnTo>
                  <a:pt x="1270" y="2059939"/>
                </a:lnTo>
                <a:lnTo>
                  <a:pt x="1270" y="2063749"/>
                </a:lnTo>
                <a:lnTo>
                  <a:pt x="2540" y="2063749"/>
                </a:lnTo>
                <a:lnTo>
                  <a:pt x="2540" y="2068829"/>
                </a:lnTo>
                <a:lnTo>
                  <a:pt x="3810" y="2068829"/>
                </a:lnTo>
                <a:lnTo>
                  <a:pt x="3810" y="2073909"/>
                </a:lnTo>
                <a:lnTo>
                  <a:pt x="5079" y="2073909"/>
                </a:lnTo>
                <a:lnTo>
                  <a:pt x="5079" y="2077719"/>
                </a:lnTo>
                <a:lnTo>
                  <a:pt x="6350" y="2077719"/>
                </a:lnTo>
                <a:lnTo>
                  <a:pt x="6350" y="2082799"/>
                </a:lnTo>
                <a:lnTo>
                  <a:pt x="7620" y="2082799"/>
                </a:lnTo>
                <a:lnTo>
                  <a:pt x="7620" y="2087879"/>
                </a:lnTo>
                <a:lnTo>
                  <a:pt x="27940" y="2087879"/>
                </a:lnTo>
                <a:lnTo>
                  <a:pt x="27940" y="1819909"/>
                </a:lnTo>
                <a:close/>
              </a:path>
              <a:path w="27940" h="2157729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2157729">
                <a:moveTo>
                  <a:pt x="27940" y="1800859"/>
                </a:moveTo>
                <a:lnTo>
                  <a:pt x="0" y="1800859"/>
                </a:lnTo>
                <a:lnTo>
                  <a:pt x="0" y="1811019"/>
                </a:lnTo>
                <a:lnTo>
                  <a:pt x="27940" y="1811019"/>
                </a:lnTo>
                <a:lnTo>
                  <a:pt x="27940" y="1800859"/>
                </a:lnTo>
                <a:close/>
              </a:path>
              <a:path w="27940" h="2157729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2157729">
                <a:moveTo>
                  <a:pt x="27940" y="1781809"/>
                </a:moveTo>
                <a:lnTo>
                  <a:pt x="0" y="1781809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09"/>
                </a:lnTo>
                <a:close/>
              </a:path>
              <a:path w="27940" h="2157729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2157729">
                <a:moveTo>
                  <a:pt x="27940" y="1762760"/>
                </a:moveTo>
                <a:lnTo>
                  <a:pt x="0" y="1762760"/>
                </a:lnTo>
                <a:lnTo>
                  <a:pt x="0" y="1772919"/>
                </a:lnTo>
                <a:lnTo>
                  <a:pt x="27940" y="1772919"/>
                </a:lnTo>
                <a:lnTo>
                  <a:pt x="27940" y="1762760"/>
                </a:lnTo>
                <a:close/>
              </a:path>
              <a:path w="27940" h="2157729">
                <a:moveTo>
                  <a:pt x="27940" y="1755139"/>
                </a:moveTo>
                <a:lnTo>
                  <a:pt x="0" y="1755139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39"/>
                </a:lnTo>
                <a:close/>
              </a:path>
              <a:path w="27940" h="2157729">
                <a:moveTo>
                  <a:pt x="27940" y="1743709"/>
                </a:moveTo>
                <a:lnTo>
                  <a:pt x="0" y="1743709"/>
                </a:lnTo>
                <a:lnTo>
                  <a:pt x="0" y="1753869"/>
                </a:lnTo>
                <a:lnTo>
                  <a:pt x="27940" y="1753869"/>
                </a:lnTo>
                <a:lnTo>
                  <a:pt x="27940" y="1743709"/>
                </a:lnTo>
                <a:close/>
              </a:path>
              <a:path w="27940" h="2157729">
                <a:moveTo>
                  <a:pt x="27940" y="1736089"/>
                </a:moveTo>
                <a:lnTo>
                  <a:pt x="0" y="1736089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89"/>
                </a:lnTo>
                <a:close/>
              </a:path>
              <a:path w="27940" h="2157729">
                <a:moveTo>
                  <a:pt x="27940" y="1724659"/>
                </a:moveTo>
                <a:lnTo>
                  <a:pt x="0" y="1724659"/>
                </a:lnTo>
                <a:lnTo>
                  <a:pt x="0" y="1734819"/>
                </a:lnTo>
                <a:lnTo>
                  <a:pt x="27940" y="1734819"/>
                </a:lnTo>
                <a:lnTo>
                  <a:pt x="27940" y="1724659"/>
                </a:lnTo>
                <a:close/>
              </a:path>
              <a:path w="27940" h="2157729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2157729">
                <a:moveTo>
                  <a:pt x="27940" y="1705609"/>
                </a:moveTo>
                <a:lnTo>
                  <a:pt x="0" y="1705609"/>
                </a:lnTo>
                <a:lnTo>
                  <a:pt x="0" y="1715769"/>
                </a:lnTo>
                <a:lnTo>
                  <a:pt x="27940" y="1715769"/>
                </a:lnTo>
                <a:lnTo>
                  <a:pt x="27940" y="1705609"/>
                </a:lnTo>
                <a:close/>
              </a:path>
              <a:path w="27940" h="2157729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2157729">
                <a:moveTo>
                  <a:pt x="27940" y="1686559"/>
                </a:moveTo>
                <a:lnTo>
                  <a:pt x="0" y="1686559"/>
                </a:lnTo>
                <a:lnTo>
                  <a:pt x="0" y="1696719"/>
                </a:lnTo>
                <a:lnTo>
                  <a:pt x="27940" y="1696719"/>
                </a:lnTo>
                <a:lnTo>
                  <a:pt x="27940" y="1686559"/>
                </a:lnTo>
                <a:close/>
              </a:path>
              <a:path w="27940" h="2157729">
                <a:moveTo>
                  <a:pt x="27940" y="1678939"/>
                </a:moveTo>
                <a:lnTo>
                  <a:pt x="0" y="1678939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39"/>
                </a:lnTo>
                <a:close/>
              </a:path>
              <a:path w="27940" h="2157729">
                <a:moveTo>
                  <a:pt x="27940" y="1667510"/>
                </a:moveTo>
                <a:lnTo>
                  <a:pt x="0" y="1667510"/>
                </a:lnTo>
                <a:lnTo>
                  <a:pt x="0" y="1677669"/>
                </a:lnTo>
                <a:lnTo>
                  <a:pt x="27940" y="1677669"/>
                </a:lnTo>
                <a:lnTo>
                  <a:pt x="27940" y="1667510"/>
                </a:lnTo>
                <a:close/>
              </a:path>
              <a:path w="27940" h="2157729">
                <a:moveTo>
                  <a:pt x="2794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9889"/>
                </a:lnTo>
                <a:close/>
              </a:path>
              <a:path w="27940" h="2157729">
                <a:moveTo>
                  <a:pt x="27940" y="1648459"/>
                </a:moveTo>
                <a:lnTo>
                  <a:pt x="0" y="1648459"/>
                </a:lnTo>
                <a:lnTo>
                  <a:pt x="0" y="1658619"/>
                </a:lnTo>
                <a:lnTo>
                  <a:pt x="27940" y="1658619"/>
                </a:lnTo>
                <a:lnTo>
                  <a:pt x="27940" y="1648459"/>
                </a:lnTo>
                <a:close/>
              </a:path>
              <a:path w="27940" h="2157729">
                <a:moveTo>
                  <a:pt x="2794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640839"/>
                </a:lnTo>
                <a:close/>
              </a:path>
              <a:path w="27940" h="2157729">
                <a:moveTo>
                  <a:pt x="27940" y="1629409"/>
                </a:moveTo>
                <a:lnTo>
                  <a:pt x="0" y="1629409"/>
                </a:lnTo>
                <a:lnTo>
                  <a:pt x="0" y="1639569"/>
                </a:lnTo>
                <a:lnTo>
                  <a:pt x="27940" y="1639569"/>
                </a:lnTo>
                <a:lnTo>
                  <a:pt x="27940" y="1629409"/>
                </a:lnTo>
                <a:close/>
              </a:path>
              <a:path w="27940" h="2157729">
                <a:moveTo>
                  <a:pt x="27940" y="1615439"/>
                </a:moveTo>
                <a:lnTo>
                  <a:pt x="0" y="161543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15439"/>
                </a:lnTo>
                <a:close/>
              </a:path>
              <a:path w="27940" h="2157729">
                <a:moveTo>
                  <a:pt x="27940" y="1604009"/>
                </a:moveTo>
                <a:lnTo>
                  <a:pt x="0" y="1604009"/>
                </a:lnTo>
                <a:lnTo>
                  <a:pt x="0" y="1614169"/>
                </a:lnTo>
                <a:lnTo>
                  <a:pt x="27940" y="1614169"/>
                </a:lnTo>
                <a:lnTo>
                  <a:pt x="27940" y="1604009"/>
                </a:lnTo>
                <a:close/>
              </a:path>
              <a:path w="27940" h="215772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2157729">
                <a:moveTo>
                  <a:pt x="27940" y="1584960"/>
                </a:moveTo>
                <a:lnTo>
                  <a:pt x="0" y="1584960"/>
                </a:lnTo>
                <a:lnTo>
                  <a:pt x="0" y="1595119"/>
                </a:lnTo>
                <a:lnTo>
                  <a:pt x="27940" y="1595119"/>
                </a:lnTo>
                <a:lnTo>
                  <a:pt x="27940" y="1584960"/>
                </a:lnTo>
                <a:close/>
              </a:path>
              <a:path w="27940" h="215772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2157729">
                <a:moveTo>
                  <a:pt x="27940" y="1565909"/>
                </a:moveTo>
                <a:lnTo>
                  <a:pt x="0" y="1565909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09"/>
                </a:lnTo>
                <a:close/>
              </a:path>
              <a:path w="27940" h="215772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2157729">
                <a:moveTo>
                  <a:pt x="27940" y="1546859"/>
                </a:moveTo>
                <a:lnTo>
                  <a:pt x="0" y="1546859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59"/>
                </a:lnTo>
                <a:close/>
              </a:path>
              <a:path w="27940" h="215772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2157729">
                <a:moveTo>
                  <a:pt x="27940" y="1527809"/>
                </a:moveTo>
                <a:lnTo>
                  <a:pt x="0" y="1527809"/>
                </a:lnTo>
                <a:lnTo>
                  <a:pt x="0" y="1537969"/>
                </a:lnTo>
                <a:lnTo>
                  <a:pt x="27940" y="1537969"/>
                </a:lnTo>
                <a:lnTo>
                  <a:pt x="27940" y="1527809"/>
                </a:lnTo>
                <a:close/>
              </a:path>
              <a:path w="27940" h="215772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2157729">
                <a:moveTo>
                  <a:pt x="27940" y="1517649"/>
                </a:moveTo>
                <a:lnTo>
                  <a:pt x="0" y="1517649"/>
                </a:lnTo>
                <a:lnTo>
                  <a:pt x="0" y="1518919"/>
                </a:lnTo>
                <a:lnTo>
                  <a:pt x="27940" y="1518919"/>
                </a:lnTo>
                <a:lnTo>
                  <a:pt x="27940" y="1517649"/>
                </a:lnTo>
                <a:close/>
              </a:path>
              <a:path w="27940" h="2157729">
                <a:moveTo>
                  <a:pt x="27940" y="2087879"/>
                </a:moveTo>
                <a:lnTo>
                  <a:pt x="8890" y="2087879"/>
                </a:lnTo>
                <a:lnTo>
                  <a:pt x="8890" y="2091689"/>
                </a:lnTo>
                <a:lnTo>
                  <a:pt x="10160" y="2091689"/>
                </a:lnTo>
                <a:lnTo>
                  <a:pt x="10160" y="2096769"/>
                </a:lnTo>
                <a:lnTo>
                  <a:pt x="11429" y="2096769"/>
                </a:lnTo>
                <a:lnTo>
                  <a:pt x="11429" y="2101849"/>
                </a:lnTo>
                <a:lnTo>
                  <a:pt x="12700" y="2101849"/>
                </a:lnTo>
                <a:lnTo>
                  <a:pt x="12700" y="2105659"/>
                </a:lnTo>
                <a:lnTo>
                  <a:pt x="13970" y="2105659"/>
                </a:lnTo>
                <a:lnTo>
                  <a:pt x="13970" y="2110739"/>
                </a:lnTo>
                <a:lnTo>
                  <a:pt x="15240" y="2110739"/>
                </a:lnTo>
                <a:lnTo>
                  <a:pt x="15240" y="2115819"/>
                </a:lnTo>
                <a:lnTo>
                  <a:pt x="16510" y="2115819"/>
                </a:lnTo>
                <a:lnTo>
                  <a:pt x="16510" y="2119629"/>
                </a:lnTo>
                <a:lnTo>
                  <a:pt x="17779" y="2119629"/>
                </a:lnTo>
                <a:lnTo>
                  <a:pt x="17779" y="2124709"/>
                </a:lnTo>
                <a:lnTo>
                  <a:pt x="19050" y="2124709"/>
                </a:lnTo>
                <a:lnTo>
                  <a:pt x="19050" y="2129789"/>
                </a:lnTo>
                <a:lnTo>
                  <a:pt x="20320" y="2129789"/>
                </a:lnTo>
                <a:lnTo>
                  <a:pt x="20320" y="2133599"/>
                </a:lnTo>
                <a:lnTo>
                  <a:pt x="21590" y="2133599"/>
                </a:lnTo>
                <a:lnTo>
                  <a:pt x="21590" y="2138679"/>
                </a:lnTo>
                <a:lnTo>
                  <a:pt x="22860" y="2138679"/>
                </a:lnTo>
                <a:lnTo>
                  <a:pt x="22860" y="2143759"/>
                </a:lnTo>
                <a:lnTo>
                  <a:pt x="24129" y="2143759"/>
                </a:lnTo>
                <a:lnTo>
                  <a:pt x="24129" y="2148839"/>
                </a:lnTo>
                <a:lnTo>
                  <a:pt x="25400" y="2148839"/>
                </a:lnTo>
                <a:lnTo>
                  <a:pt x="25400" y="2152649"/>
                </a:lnTo>
                <a:lnTo>
                  <a:pt x="26670" y="2152649"/>
                </a:lnTo>
                <a:lnTo>
                  <a:pt x="26670" y="2157729"/>
                </a:lnTo>
                <a:lnTo>
                  <a:pt x="27940" y="2157729"/>
                </a:lnTo>
                <a:lnTo>
                  <a:pt x="27940" y="2087879"/>
                </a:lnTo>
                <a:close/>
              </a:path>
            </a:pathLst>
          </a:custGeom>
          <a:solidFill>
            <a:srgbClr val="1E3C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230869" y="3329940"/>
            <a:ext cx="26670" cy="2230120"/>
          </a:xfrm>
          <a:custGeom>
            <a:avLst/>
            <a:gdLst/>
            <a:ahLst/>
            <a:cxnLst/>
            <a:rect l="l" t="t" r="r" b="b"/>
            <a:pathLst>
              <a:path w="26670" h="2230120">
                <a:moveTo>
                  <a:pt x="2031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2230120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30120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30120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30120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30120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30120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30120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30120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30120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30120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30120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30120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30120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30120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30120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30120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30120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30120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30120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30120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30120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30120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30120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30120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30120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30120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30120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30120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30120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30120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30120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30120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3012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30120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30120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30120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30120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30120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30120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30120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30120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30120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30120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30120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30120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30120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30120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30120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30120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30120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30120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301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30120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301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30120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301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30120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301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30120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301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30120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30120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3012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30120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3012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301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3012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30120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3012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30120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3012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30120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30120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30120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30120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30120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30120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30120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30120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30120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30120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30120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30120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30120">
                <a:moveTo>
                  <a:pt x="26670" y="2062480"/>
                </a:moveTo>
                <a:lnTo>
                  <a:pt x="0" y="2062480"/>
                </a:lnTo>
                <a:lnTo>
                  <a:pt x="0" y="2137410"/>
                </a:lnTo>
                <a:lnTo>
                  <a:pt x="1270" y="2137410"/>
                </a:lnTo>
                <a:lnTo>
                  <a:pt x="1270" y="2141220"/>
                </a:lnTo>
                <a:lnTo>
                  <a:pt x="2539" y="2141220"/>
                </a:lnTo>
                <a:lnTo>
                  <a:pt x="2539" y="2146300"/>
                </a:lnTo>
                <a:lnTo>
                  <a:pt x="3809" y="2146300"/>
                </a:lnTo>
                <a:lnTo>
                  <a:pt x="3809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30120">
                <a:moveTo>
                  <a:pt x="26670" y="2217420"/>
                </a:moveTo>
                <a:lnTo>
                  <a:pt x="22859" y="2217420"/>
                </a:lnTo>
                <a:lnTo>
                  <a:pt x="22859" y="2221230"/>
                </a:lnTo>
                <a:lnTo>
                  <a:pt x="24129" y="2221230"/>
                </a:lnTo>
                <a:lnTo>
                  <a:pt x="24129" y="2227580"/>
                </a:lnTo>
                <a:lnTo>
                  <a:pt x="25400" y="2227580"/>
                </a:lnTo>
                <a:lnTo>
                  <a:pt x="25400" y="2230120"/>
                </a:lnTo>
                <a:lnTo>
                  <a:pt x="26670" y="2230120"/>
                </a:lnTo>
                <a:lnTo>
                  <a:pt x="26670" y="2217420"/>
                </a:lnTo>
                <a:close/>
              </a:path>
              <a:path w="26670" h="2230120">
                <a:moveTo>
                  <a:pt x="26670" y="2198370"/>
                </a:moveTo>
                <a:lnTo>
                  <a:pt x="17779" y="2198370"/>
                </a:lnTo>
                <a:lnTo>
                  <a:pt x="17779" y="2202180"/>
                </a:lnTo>
                <a:lnTo>
                  <a:pt x="19050" y="2202180"/>
                </a:lnTo>
                <a:lnTo>
                  <a:pt x="19050" y="2208530"/>
                </a:lnTo>
                <a:lnTo>
                  <a:pt x="20320" y="2208530"/>
                </a:lnTo>
                <a:lnTo>
                  <a:pt x="20320" y="2213610"/>
                </a:lnTo>
                <a:lnTo>
                  <a:pt x="21589" y="2213610"/>
                </a:lnTo>
                <a:lnTo>
                  <a:pt x="21589" y="2217420"/>
                </a:lnTo>
                <a:lnTo>
                  <a:pt x="22859" y="2217420"/>
                </a:lnTo>
                <a:lnTo>
                  <a:pt x="2285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30120">
                <a:moveTo>
                  <a:pt x="26670" y="2175510"/>
                </a:moveTo>
                <a:lnTo>
                  <a:pt x="11429" y="2175510"/>
                </a:lnTo>
                <a:lnTo>
                  <a:pt x="11429" y="2179320"/>
                </a:lnTo>
                <a:lnTo>
                  <a:pt x="12700" y="2179320"/>
                </a:lnTo>
                <a:lnTo>
                  <a:pt x="12700" y="2183130"/>
                </a:lnTo>
                <a:lnTo>
                  <a:pt x="13970" y="2183130"/>
                </a:lnTo>
                <a:lnTo>
                  <a:pt x="13970" y="2189480"/>
                </a:lnTo>
                <a:lnTo>
                  <a:pt x="15239" y="2189480"/>
                </a:lnTo>
                <a:lnTo>
                  <a:pt x="15239" y="2194560"/>
                </a:lnTo>
                <a:lnTo>
                  <a:pt x="16509" y="2194560"/>
                </a:lnTo>
                <a:lnTo>
                  <a:pt x="16509" y="2198370"/>
                </a:lnTo>
                <a:lnTo>
                  <a:pt x="17779" y="2198370"/>
                </a:lnTo>
                <a:lnTo>
                  <a:pt x="1777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30120">
                <a:moveTo>
                  <a:pt x="26670" y="2156460"/>
                </a:moveTo>
                <a:lnTo>
                  <a:pt x="6350" y="2156460"/>
                </a:lnTo>
                <a:lnTo>
                  <a:pt x="6350" y="2160270"/>
                </a:lnTo>
                <a:lnTo>
                  <a:pt x="7620" y="2160270"/>
                </a:lnTo>
                <a:lnTo>
                  <a:pt x="7620" y="2166620"/>
                </a:lnTo>
                <a:lnTo>
                  <a:pt x="8889" y="2166620"/>
                </a:lnTo>
                <a:lnTo>
                  <a:pt x="8889" y="2170430"/>
                </a:lnTo>
                <a:lnTo>
                  <a:pt x="10159" y="2170430"/>
                </a:lnTo>
                <a:lnTo>
                  <a:pt x="10159" y="2175510"/>
                </a:lnTo>
                <a:lnTo>
                  <a:pt x="11429" y="2175510"/>
                </a:lnTo>
                <a:lnTo>
                  <a:pt x="1142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30120">
                <a:moveTo>
                  <a:pt x="26670" y="2152650"/>
                </a:moveTo>
                <a:lnTo>
                  <a:pt x="5079" y="2152650"/>
                </a:lnTo>
                <a:lnTo>
                  <a:pt x="5079" y="2156460"/>
                </a:lnTo>
                <a:lnTo>
                  <a:pt x="6350" y="2156460"/>
                </a:lnTo>
                <a:lnTo>
                  <a:pt x="635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257540" y="3342640"/>
            <a:ext cx="163829" cy="35026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421369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7779" y="0"/>
                </a:moveTo>
                <a:lnTo>
                  <a:pt x="0" y="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3401059">
                <a:moveTo>
                  <a:pt x="2793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3401059">
                <a:moveTo>
                  <a:pt x="27939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77800"/>
                </a:lnTo>
                <a:close/>
              </a:path>
              <a:path w="27940" h="3401059">
                <a:moveTo>
                  <a:pt x="2793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196850"/>
                </a:lnTo>
                <a:close/>
              </a:path>
              <a:path w="27940" h="34010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401059">
                <a:moveTo>
                  <a:pt x="27939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22250"/>
                </a:lnTo>
                <a:close/>
              </a:path>
              <a:path w="27940" h="3401059">
                <a:moveTo>
                  <a:pt x="27939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254000"/>
                </a:lnTo>
                <a:close/>
              </a:path>
              <a:path w="27940" h="3401059">
                <a:moveTo>
                  <a:pt x="27939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39" y="273050"/>
                </a:lnTo>
                <a:lnTo>
                  <a:pt x="27939" y="260350"/>
                </a:lnTo>
                <a:close/>
              </a:path>
              <a:path w="27940" h="3401059">
                <a:moveTo>
                  <a:pt x="27939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39" y="279399"/>
                </a:lnTo>
                <a:lnTo>
                  <a:pt x="27939" y="273050"/>
                </a:lnTo>
                <a:close/>
              </a:path>
              <a:path w="27940" h="3401059">
                <a:moveTo>
                  <a:pt x="27939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79400"/>
                </a:lnTo>
                <a:close/>
              </a:path>
              <a:path w="27940" h="3401059">
                <a:moveTo>
                  <a:pt x="27939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292100"/>
                </a:lnTo>
                <a:close/>
              </a:path>
              <a:path w="27940" h="3401059">
                <a:moveTo>
                  <a:pt x="27939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17500"/>
                </a:lnTo>
                <a:close/>
              </a:path>
              <a:path w="27940" h="3401059">
                <a:moveTo>
                  <a:pt x="27939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387350"/>
                </a:lnTo>
                <a:close/>
              </a:path>
              <a:path w="27940" h="3401059">
                <a:moveTo>
                  <a:pt x="27939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425450"/>
                </a:lnTo>
                <a:close/>
              </a:path>
              <a:path w="27940" h="3401059">
                <a:moveTo>
                  <a:pt x="27939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30530"/>
                </a:lnTo>
                <a:close/>
              </a:path>
              <a:path w="27940" h="3401059">
                <a:moveTo>
                  <a:pt x="27939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39" y="443229"/>
                </a:lnTo>
                <a:lnTo>
                  <a:pt x="27939" y="436880"/>
                </a:lnTo>
                <a:close/>
              </a:path>
              <a:path w="27940" h="3401059">
                <a:moveTo>
                  <a:pt x="27939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3230"/>
                </a:lnTo>
                <a:close/>
              </a:path>
              <a:path w="27940" h="3401059">
                <a:moveTo>
                  <a:pt x="27939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39" y="487680"/>
                </a:lnTo>
                <a:lnTo>
                  <a:pt x="27939" y="469900"/>
                </a:lnTo>
                <a:close/>
              </a:path>
              <a:path w="27940" h="3401059">
                <a:moveTo>
                  <a:pt x="27939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7680"/>
                </a:lnTo>
                <a:close/>
              </a:path>
              <a:path w="27940" h="3401059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3401059">
                <a:moveTo>
                  <a:pt x="27939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8000"/>
                </a:lnTo>
                <a:close/>
              </a:path>
              <a:path w="27940" h="3401059">
                <a:moveTo>
                  <a:pt x="27939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14350"/>
                </a:lnTo>
                <a:close/>
              </a:path>
              <a:path w="27940" h="3401059">
                <a:moveTo>
                  <a:pt x="27939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39" y="565150"/>
                </a:lnTo>
                <a:lnTo>
                  <a:pt x="27939" y="557530"/>
                </a:lnTo>
                <a:close/>
              </a:path>
              <a:path w="27940" h="3401059">
                <a:moveTo>
                  <a:pt x="27939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65150"/>
                </a:lnTo>
                <a:close/>
              </a:path>
              <a:path w="27940" h="3401059">
                <a:moveTo>
                  <a:pt x="27939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39" y="608330"/>
                </a:lnTo>
                <a:lnTo>
                  <a:pt x="27939" y="571500"/>
                </a:lnTo>
                <a:close/>
              </a:path>
              <a:path w="27940" h="3401059">
                <a:moveTo>
                  <a:pt x="27939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39" y="614679"/>
                </a:lnTo>
                <a:lnTo>
                  <a:pt x="27939" y="608330"/>
                </a:lnTo>
                <a:close/>
              </a:path>
              <a:path w="27940" h="3401059">
                <a:moveTo>
                  <a:pt x="27939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14680"/>
                </a:lnTo>
                <a:close/>
              </a:path>
              <a:path w="27940" h="3401059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3401059">
                <a:moveTo>
                  <a:pt x="2793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2780"/>
                </a:lnTo>
                <a:close/>
              </a:path>
              <a:path w="27940" h="3401059">
                <a:moveTo>
                  <a:pt x="27939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60400"/>
                </a:lnTo>
                <a:close/>
              </a:path>
              <a:path w="27940" h="3401059">
                <a:moveTo>
                  <a:pt x="27939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98500"/>
                </a:lnTo>
                <a:close/>
              </a:path>
              <a:path w="27940" h="3401059">
                <a:moveTo>
                  <a:pt x="27939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03580"/>
                </a:lnTo>
                <a:close/>
              </a:path>
              <a:path w="27940" h="3401059">
                <a:moveTo>
                  <a:pt x="27939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39" y="798830"/>
                </a:lnTo>
                <a:lnTo>
                  <a:pt x="27939" y="728980"/>
                </a:lnTo>
                <a:close/>
              </a:path>
              <a:path w="27940" h="3401059">
                <a:moveTo>
                  <a:pt x="27939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98830"/>
                </a:lnTo>
                <a:close/>
              </a:path>
              <a:path w="27940" h="3401059">
                <a:moveTo>
                  <a:pt x="27939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39" y="812800"/>
                </a:lnTo>
                <a:lnTo>
                  <a:pt x="27939" y="805180"/>
                </a:lnTo>
                <a:close/>
              </a:path>
              <a:path w="27940" h="3401059">
                <a:moveTo>
                  <a:pt x="27939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812800"/>
                </a:lnTo>
                <a:close/>
              </a:path>
              <a:path w="27940" h="3401059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3401059">
                <a:moveTo>
                  <a:pt x="27939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50900"/>
                </a:lnTo>
                <a:close/>
              </a:path>
              <a:path w="27940" h="3401059">
                <a:moveTo>
                  <a:pt x="27939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927100"/>
                </a:lnTo>
                <a:close/>
              </a:path>
              <a:path w="27940" h="3401059">
                <a:moveTo>
                  <a:pt x="27939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39" y="1097280"/>
                </a:lnTo>
                <a:lnTo>
                  <a:pt x="27939" y="1073150"/>
                </a:lnTo>
                <a:close/>
              </a:path>
              <a:path w="27940" h="3401059">
                <a:moveTo>
                  <a:pt x="27939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39" y="1149350"/>
                </a:lnTo>
                <a:lnTo>
                  <a:pt x="27939" y="1097280"/>
                </a:lnTo>
                <a:close/>
              </a:path>
              <a:path w="27940" h="3401059">
                <a:moveTo>
                  <a:pt x="27939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49350"/>
                </a:lnTo>
                <a:close/>
              </a:path>
              <a:path w="27940" h="3401059">
                <a:moveTo>
                  <a:pt x="27939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67130"/>
                </a:lnTo>
                <a:close/>
              </a:path>
              <a:path w="27940" h="3401059">
                <a:moveTo>
                  <a:pt x="27939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9830"/>
                </a:lnTo>
                <a:close/>
              </a:path>
              <a:path w="27940" h="3401059">
                <a:moveTo>
                  <a:pt x="27939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39" y="1236980"/>
                </a:lnTo>
                <a:lnTo>
                  <a:pt x="27939" y="1206500"/>
                </a:lnTo>
                <a:close/>
              </a:path>
              <a:path w="27940" h="3401059">
                <a:moveTo>
                  <a:pt x="27939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39" y="1243330"/>
                </a:lnTo>
                <a:lnTo>
                  <a:pt x="27939" y="1236980"/>
                </a:lnTo>
                <a:close/>
              </a:path>
              <a:path w="27940" h="3401059">
                <a:moveTo>
                  <a:pt x="27939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43330"/>
                </a:lnTo>
                <a:close/>
              </a:path>
              <a:path w="27940" h="3401059">
                <a:moveTo>
                  <a:pt x="27939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49680"/>
                </a:lnTo>
                <a:close/>
              </a:path>
              <a:path w="27940" h="3401059">
                <a:moveTo>
                  <a:pt x="27939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39" y="1306830"/>
                </a:lnTo>
                <a:lnTo>
                  <a:pt x="27939" y="1282700"/>
                </a:lnTo>
                <a:close/>
              </a:path>
              <a:path w="27940" h="3401059">
                <a:moveTo>
                  <a:pt x="27939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39" y="1358900"/>
                </a:lnTo>
                <a:lnTo>
                  <a:pt x="27939" y="1306830"/>
                </a:lnTo>
                <a:close/>
              </a:path>
              <a:path w="27940" h="3401059">
                <a:moveTo>
                  <a:pt x="27939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39" y="1376680"/>
                </a:lnTo>
                <a:lnTo>
                  <a:pt x="27939" y="1358900"/>
                </a:lnTo>
                <a:close/>
              </a:path>
              <a:path w="27940" h="3401059">
                <a:moveTo>
                  <a:pt x="27939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39" y="1948180"/>
                </a:lnTo>
                <a:lnTo>
                  <a:pt x="27939" y="1680210"/>
                </a:lnTo>
                <a:close/>
              </a:path>
              <a:path w="27940" h="3401059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3401059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3401059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3401059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3401059">
                <a:moveTo>
                  <a:pt x="27939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89"/>
                </a:lnTo>
                <a:close/>
              </a:path>
              <a:path w="27940" h="3401059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3401059">
                <a:moveTo>
                  <a:pt x="27939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39" y="1621789"/>
                </a:lnTo>
                <a:lnTo>
                  <a:pt x="27939" y="1615439"/>
                </a:lnTo>
                <a:close/>
              </a:path>
              <a:path w="27940" h="3401059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34010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4010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401059">
                <a:moveTo>
                  <a:pt x="27939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40"/>
                </a:lnTo>
                <a:close/>
              </a:path>
              <a:path w="27940" h="34010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401059">
                <a:moveTo>
                  <a:pt x="27939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90"/>
                </a:lnTo>
                <a:close/>
              </a:path>
              <a:path w="27940" h="34010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4010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4010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4010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4010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4010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4010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401059">
                <a:moveTo>
                  <a:pt x="27939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75739"/>
                </a:lnTo>
                <a:close/>
              </a:path>
              <a:path w="27940" h="3401059">
                <a:moveTo>
                  <a:pt x="27939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39" y="1474470"/>
                </a:lnTo>
                <a:lnTo>
                  <a:pt x="27939" y="1464310"/>
                </a:lnTo>
                <a:close/>
              </a:path>
              <a:path w="27940" h="3401059">
                <a:moveTo>
                  <a:pt x="27939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39" y="1463040"/>
                </a:lnTo>
                <a:lnTo>
                  <a:pt x="27939" y="1456690"/>
                </a:lnTo>
                <a:close/>
              </a:path>
              <a:path w="27940" h="3401059">
                <a:moveTo>
                  <a:pt x="27939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39" y="1455420"/>
                </a:lnTo>
                <a:lnTo>
                  <a:pt x="27939" y="1445260"/>
                </a:lnTo>
                <a:close/>
              </a:path>
              <a:path w="27940" h="3401059">
                <a:moveTo>
                  <a:pt x="27939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39" y="1443989"/>
                </a:lnTo>
                <a:lnTo>
                  <a:pt x="27939" y="1437640"/>
                </a:lnTo>
                <a:close/>
              </a:path>
              <a:path w="27940" h="3401059">
                <a:moveTo>
                  <a:pt x="27939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39" y="1436370"/>
                </a:lnTo>
                <a:lnTo>
                  <a:pt x="27939" y="1426210"/>
                </a:lnTo>
                <a:close/>
              </a:path>
              <a:path w="27940" h="3401059">
                <a:moveTo>
                  <a:pt x="27939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39" y="1424939"/>
                </a:lnTo>
                <a:lnTo>
                  <a:pt x="27939" y="1418590"/>
                </a:lnTo>
                <a:close/>
              </a:path>
              <a:path w="27940" h="3401059">
                <a:moveTo>
                  <a:pt x="27939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39" y="1417320"/>
                </a:lnTo>
                <a:lnTo>
                  <a:pt x="27939" y="1407160"/>
                </a:lnTo>
                <a:close/>
              </a:path>
              <a:path w="27940" h="3401059">
                <a:moveTo>
                  <a:pt x="27939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39" y="1405890"/>
                </a:lnTo>
                <a:lnTo>
                  <a:pt x="27939" y="1399539"/>
                </a:lnTo>
                <a:close/>
              </a:path>
              <a:path w="27940" h="34010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401059">
                <a:moveTo>
                  <a:pt x="27939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89"/>
                </a:lnTo>
                <a:close/>
              </a:path>
              <a:path w="27940" h="3401059">
                <a:moveTo>
                  <a:pt x="27939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77950"/>
                </a:lnTo>
                <a:close/>
              </a:path>
              <a:path w="27940" h="3401059">
                <a:moveTo>
                  <a:pt x="27939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39" y="2037080"/>
                </a:lnTo>
                <a:lnTo>
                  <a:pt x="27939" y="1948180"/>
                </a:lnTo>
                <a:close/>
              </a:path>
              <a:path w="27940" h="3401059">
                <a:moveTo>
                  <a:pt x="27939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39" y="2557780"/>
                </a:lnTo>
                <a:lnTo>
                  <a:pt x="27939" y="2550160"/>
                </a:lnTo>
                <a:close/>
              </a:path>
              <a:path w="27940" h="3401059">
                <a:moveTo>
                  <a:pt x="27939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39" y="2548890"/>
                </a:lnTo>
                <a:lnTo>
                  <a:pt x="27939" y="2122170"/>
                </a:lnTo>
                <a:close/>
              </a:path>
              <a:path w="27940" h="3401059">
                <a:moveTo>
                  <a:pt x="27939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39" y="2120900"/>
                </a:lnTo>
                <a:lnTo>
                  <a:pt x="27939" y="2103120"/>
                </a:lnTo>
                <a:close/>
              </a:path>
              <a:path w="27940" h="3401059">
                <a:moveTo>
                  <a:pt x="27939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39" y="2101850"/>
                </a:lnTo>
                <a:lnTo>
                  <a:pt x="27939" y="2084070"/>
                </a:lnTo>
                <a:close/>
              </a:path>
              <a:path w="27940" h="3401059">
                <a:moveTo>
                  <a:pt x="27939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39" y="2082800"/>
                </a:lnTo>
                <a:lnTo>
                  <a:pt x="27939" y="2061210"/>
                </a:lnTo>
                <a:close/>
              </a:path>
              <a:path w="27940" h="3401059">
                <a:moveTo>
                  <a:pt x="27939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39" y="2059939"/>
                </a:lnTo>
                <a:lnTo>
                  <a:pt x="27939" y="2042160"/>
                </a:lnTo>
                <a:close/>
              </a:path>
              <a:path w="27940" h="3401059">
                <a:moveTo>
                  <a:pt x="27939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39" y="2040889"/>
                </a:lnTo>
                <a:lnTo>
                  <a:pt x="27939" y="2038350"/>
                </a:lnTo>
                <a:close/>
              </a:path>
              <a:path w="27940" h="3401059">
                <a:moveTo>
                  <a:pt x="27939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39" y="2733040"/>
                </a:lnTo>
                <a:lnTo>
                  <a:pt x="27939" y="2557780"/>
                </a:lnTo>
                <a:close/>
              </a:path>
              <a:path w="27940" h="3401059">
                <a:moveTo>
                  <a:pt x="27939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39" y="3401060"/>
                </a:lnTo>
                <a:lnTo>
                  <a:pt x="27939" y="2733040"/>
                </a:lnTo>
                <a:close/>
              </a:path>
            </a:pathLst>
          </a:custGeom>
          <a:solidFill>
            <a:srgbClr val="1D39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449309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10159" y="0"/>
                </a:moveTo>
                <a:lnTo>
                  <a:pt x="0" y="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388359">
                <a:moveTo>
                  <a:pt x="2667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3388359">
                <a:moveTo>
                  <a:pt x="26670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65100"/>
                </a:lnTo>
                <a:close/>
              </a:path>
              <a:path w="26670" h="3388359">
                <a:moveTo>
                  <a:pt x="2667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70" y="196850"/>
                </a:lnTo>
                <a:lnTo>
                  <a:pt x="26670" y="184150"/>
                </a:lnTo>
                <a:close/>
              </a:path>
              <a:path w="26670" h="3388359">
                <a:moveTo>
                  <a:pt x="2667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70" y="209550"/>
                </a:lnTo>
                <a:lnTo>
                  <a:pt x="26670" y="196850"/>
                </a:lnTo>
                <a:close/>
              </a:path>
              <a:path w="26670" h="3388359">
                <a:moveTo>
                  <a:pt x="26670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9550"/>
                </a:lnTo>
                <a:close/>
              </a:path>
              <a:path w="26670" h="3388359">
                <a:moveTo>
                  <a:pt x="2667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70" y="247650"/>
                </a:lnTo>
                <a:lnTo>
                  <a:pt x="26670" y="241300"/>
                </a:lnTo>
                <a:close/>
              </a:path>
              <a:path w="26670" h="3388359">
                <a:moveTo>
                  <a:pt x="26670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70" y="260350"/>
                </a:lnTo>
                <a:lnTo>
                  <a:pt x="26670" y="247650"/>
                </a:lnTo>
                <a:close/>
              </a:path>
              <a:path w="26670" h="338835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388359">
                <a:moveTo>
                  <a:pt x="26670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3388359">
                <a:moveTo>
                  <a:pt x="26670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3388359">
                <a:moveTo>
                  <a:pt x="26670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04800"/>
                </a:lnTo>
                <a:close/>
              </a:path>
              <a:path w="26670" h="3388359">
                <a:moveTo>
                  <a:pt x="26670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74650"/>
                </a:lnTo>
                <a:close/>
              </a:path>
              <a:path w="26670" h="3388359">
                <a:moveTo>
                  <a:pt x="26670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70" y="417830"/>
                </a:lnTo>
                <a:lnTo>
                  <a:pt x="26670" y="412750"/>
                </a:lnTo>
                <a:close/>
              </a:path>
              <a:path w="26670" h="3388359">
                <a:moveTo>
                  <a:pt x="26670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70" y="424180"/>
                </a:lnTo>
                <a:lnTo>
                  <a:pt x="26670" y="417830"/>
                </a:lnTo>
                <a:close/>
              </a:path>
              <a:path w="26670" h="3388359">
                <a:moveTo>
                  <a:pt x="2667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70" y="430529"/>
                </a:lnTo>
                <a:lnTo>
                  <a:pt x="26670" y="424180"/>
                </a:lnTo>
                <a:close/>
              </a:path>
              <a:path w="26670" h="3388359">
                <a:moveTo>
                  <a:pt x="26670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0530"/>
                </a:lnTo>
                <a:close/>
              </a:path>
              <a:path w="26670" h="3388359">
                <a:moveTo>
                  <a:pt x="26670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70" y="474980"/>
                </a:lnTo>
                <a:lnTo>
                  <a:pt x="26670" y="457200"/>
                </a:lnTo>
                <a:close/>
              </a:path>
              <a:path w="26670" h="3388359">
                <a:moveTo>
                  <a:pt x="26670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4980"/>
                </a:lnTo>
                <a:close/>
              </a:path>
              <a:path w="26670" h="338835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3388359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3388359">
                <a:moveTo>
                  <a:pt x="26670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01650"/>
                </a:lnTo>
                <a:close/>
              </a:path>
              <a:path w="26670" h="3388359">
                <a:moveTo>
                  <a:pt x="26670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4830"/>
                </a:lnTo>
                <a:close/>
              </a:path>
              <a:path w="26670" h="3388359">
                <a:moveTo>
                  <a:pt x="26670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52450"/>
                </a:lnTo>
                <a:close/>
              </a:path>
              <a:path w="26670" h="3388359">
                <a:moveTo>
                  <a:pt x="26670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58800"/>
                </a:lnTo>
                <a:close/>
              </a:path>
              <a:path w="26670" h="3388359">
                <a:moveTo>
                  <a:pt x="26670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70" y="601979"/>
                </a:lnTo>
                <a:lnTo>
                  <a:pt x="26670" y="595630"/>
                </a:lnTo>
                <a:close/>
              </a:path>
              <a:path w="26670" h="3388359">
                <a:moveTo>
                  <a:pt x="26670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01980"/>
                </a:lnTo>
                <a:close/>
              </a:path>
              <a:path w="26670" h="338835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3388359">
                <a:moveTo>
                  <a:pt x="26670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80"/>
                </a:lnTo>
                <a:close/>
              </a:path>
              <a:path w="26670" h="3388359">
                <a:moveTo>
                  <a:pt x="26670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3388359">
                <a:moveTo>
                  <a:pt x="26670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5800"/>
                </a:lnTo>
                <a:close/>
              </a:path>
              <a:path w="26670" h="3388359">
                <a:moveTo>
                  <a:pt x="26670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70" y="716280"/>
                </a:lnTo>
                <a:lnTo>
                  <a:pt x="26670" y="690880"/>
                </a:lnTo>
                <a:close/>
              </a:path>
              <a:path w="26670" h="3388359">
                <a:moveTo>
                  <a:pt x="26670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16280"/>
                </a:lnTo>
                <a:close/>
              </a:path>
              <a:path w="26670" h="3388359">
                <a:moveTo>
                  <a:pt x="2667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86130"/>
                </a:lnTo>
                <a:close/>
              </a:path>
              <a:path w="26670" h="3388359">
                <a:moveTo>
                  <a:pt x="26670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92480"/>
                </a:lnTo>
                <a:close/>
              </a:path>
              <a:path w="26670" h="3388359">
                <a:moveTo>
                  <a:pt x="26670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0100"/>
                </a:lnTo>
                <a:close/>
              </a:path>
              <a:path w="26670" h="3388359">
                <a:moveTo>
                  <a:pt x="26670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1530"/>
                </a:lnTo>
                <a:close/>
              </a:path>
              <a:path w="26670" h="3388359">
                <a:moveTo>
                  <a:pt x="26670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38200"/>
                </a:lnTo>
                <a:close/>
              </a:path>
              <a:path w="26670" h="3388359">
                <a:moveTo>
                  <a:pt x="26670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70" y="1060450"/>
                </a:lnTo>
                <a:lnTo>
                  <a:pt x="26670" y="914400"/>
                </a:lnTo>
                <a:close/>
              </a:path>
              <a:path w="26670" h="3388359">
                <a:moveTo>
                  <a:pt x="26670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60450"/>
                </a:lnTo>
                <a:close/>
              </a:path>
              <a:path w="26670" h="3388359">
                <a:moveTo>
                  <a:pt x="26670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70" y="1136650"/>
                </a:lnTo>
                <a:lnTo>
                  <a:pt x="26670" y="1084580"/>
                </a:lnTo>
                <a:close/>
              </a:path>
              <a:path w="26670" h="3388359">
                <a:moveTo>
                  <a:pt x="26670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36650"/>
                </a:lnTo>
                <a:close/>
              </a:path>
              <a:path w="26670" h="3388359">
                <a:moveTo>
                  <a:pt x="26670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4430"/>
                </a:lnTo>
                <a:close/>
              </a:path>
              <a:path w="26670" h="338835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3388359">
                <a:moveTo>
                  <a:pt x="26670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70" y="1224280"/>
                </a:lnTo>
                <a:lnTo>
                  <a:pt x="26670" y="1193800"/>
                </a:lnTo>
                <a:close/>
              </a:path>
              <a:path w="26670" h="3388359">
                <a:moveTo>
                  <a:pt x="26670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3388359">
                <a:moveTo>
                  <a:pt x="26670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70" y="1236980"/>
                </a:lnTo>
                <a:lnTo>
                  <a:pt x="26670" y="1230630"/>
                </a:lnTo>
                <a:close/>
              </a:path>
              <a:path w="26670" h="3388359">
                <a:moveTo>
                  <a:pt x="26670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236980"/>
                </a:lnTo>
                <a:close/>
              </a:path>
              <a:path w="26670" h="3388359">
                <a:moveTo>
                  <a:pt x="26670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70000"/>
                </a:lnTo>
                <a:close/>
              </a:path>
              <a:path w="26670" h="3388359">
                <a:moveTo>
                  <a:pt x="26670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70" y="1346200"/>
                </a:lnTo>
                <a:lnTo>
                  <a:pt x="26670" y="1294130"/>
                </a:lnTo>
                <a:close/>
              </a:path>
              <a:path w="26670" h="3388359">
                <a:moveTo>
                  <a:pt x="26670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46200"/>
                </a:lnTo>
                <a:close/>
              </a:path>
              <a:path w="26670" h="3388359">
                <a:moveTo>
                  <a:pt x="26670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667510"/>
                </a:lnTo>
                <a:close/>
              </a:path>
              <a:path w="26670" h="3388359">
                <a:moveTo>
                  <a:pt x="2667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70" y="1666239"/>
                </a:lnTo>
                <a:lnTo>
                  <a:pt x="26670" y="1659889"/>
                </a:lnTo>
                <a:close/>
              </a:path>
              <a:path w="26670" h="338835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3388359">
                <a:moveTo>
                  <a:pt x="2667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338835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3388359">
                <a:moveTo>
                  <a:pt x="2667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89"/>
                </a:lnTo>
                <a:close/>
              </a:path>
              <a:path w="26670" h="338835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3388359">
                <a:moveTo>
                  <a:pt x="2667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39"/>
                </a:lnTo>
                <a:close/>
              </a:path>
              <a:path w="26670" h="338835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3388359">
                <a:moveTo>
                  <a:pt x="2667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89"/>
                </a:lnTo>
                <a:close/>
              </a:path>
              <a:path w="26670" h="338835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3388359">
                <a:moveTo>
                  <a:pt x="2667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70" y="1570989"/>
                </a:lnTo>
                <a:lnTo>
                  <a:pt x="26670" y="1564640"/>
                </a:lnTo>
                <a:close/>
              </a:path>
              <a:path w="26670" h="338835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3388359">
                <a:moveTo>
                  <a:pt x="2667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70" y="1551939"/>
                </a:lnTo>
                <a:lnTo>
                  <a:pt x="26670" y="1545590"/>
                </a:lnTo>
                <a:close/>
              </a:path>
              <a:path w="26670" h="3388359">
                <a:moveTo>
                  <a:pt x="2667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34160"/>
                </a:lnTo>
                <a:close/>
              </a:path>
              <a:path w="26670" h="3388359">
                <a:moveTo>
                  <a:pt x="2667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70" y="1532889"/>
                </a:lnTo>
                <a:lnTo>
                  <a:pt x="26670" y="1526539"/>
                </a:lnTo>
                <a:close/>
              </a:path>
              <a:path w="26670" h="3388359">
                <a:moveTo>
                  <a:pt x="2667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70" y="1525270"/>
                </a:lnTo>
                <a:lnTo>
                  <a:pt x="26670" y="1515110"/>
                </a:lnTo>
                <a:close/>
              </a:path>
              <a:path w="26670" h="3388359">
                <a:moveTo>
                  <a:pt x="2667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70" y="1513839"/>
                </a:lnTo>
                <a:lnTo>
                  <a:pt x="26670" y="1507489"/>
                </a:lnTo>
                <a:close/>
              </a:path>
              <a:path w="26670" h="3388359">
                <a:moveTo>
                  <a:pt x="2667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70" y="1506220"/>
                </a:lnTo>
                <a:lnTo>
                  <a:pt x="26670" y="1496060"/>
                </a:lnTo>
                <a:close/>
              </a:path>
              <a:path w="26670" h="3388359">
                <a:moveTo>
                  <a:pt x="26670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8440"/>
                </a:lnTo>
                <a:close/>
              </a:path>
              <a:path w="26670" h="3388359">
                <a:moveTo>
                  <a:pt x="2667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70" y="1487170"/>
                </a:lnTo>
                <a:lnTo>
                  <a:pt x="26670" y="1477010"/>
                </a:lnTo>
                <a:close/>
              </a:path>
              <a:path w="26670" h="3388359">
                <a:moveTo>
                  <a:pt x="26670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70" y="1475739"/>
                </a:lnTo>
                <a:lnTo>
                  <a:pt x="26670" y="1463039"/>
                </a:lnTo>
                <a:close/>
              </a:path>
              <a:path w="26670" h="33883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88359">
                <a:moveTo>
                  <a:pt x="26670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70" y="1450340"/>
                </a:lnTo>
                <a:lnTo>
                  <a:pt x="26670" y="1443990"/>
                </a:lnTo>
                <a:close/>
              </a:path>
              <a:path w="26670" h="33883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388359">
                <a:moveTo>
                  <a:pt x="2667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40"/>
                </a:lnTo>
                <a:close/>
              </a:path>
              <a:path w="26670" h="33883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388359">
                <a:moveTo>
                  <a:pt x="26670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90"/>
                </a:lnTo>
                <a:close/>
              </a:path>
              <a:path w="26670" h="33883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388359">
                <a:moveTo>
                  <a:pt x="26670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70" y="1393190"/>
                </a:lnTo>
                <a:lnTo>
                  <a:pt x="26670" y="1386839"/>
                </a:lnTo>
                <a:close/>
              </a:path>
              <a:path w="26670" h="33883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388359">
                <a:moveTo>
                  <a:pt x="26670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70" y="1374140"/>
                </a:lnTo>
                <a:lnTo>
                  <a:pt x="26670" y="1367789"/>
                </a:lnTo>
                <a:close/>
              </a:path>
              <a:path w="26670" h="3388359">
                <a:moveTo>
                  <a:pt x="26670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70" y="1366520"/>
                </a:lnTo>
                <a:lnTo>
                  <a:pt x="26670" y="1365250"/>
                </a:lnTo>
                <a:close/>
              </a:path>
              <a:path w="26670" h="3388359">
                <a:moveTo>
                  <a:pt x="26670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70" y="2024380"/>
                </a:lnTo>
                <a:lnTo>
                  <a:pt x="26670" y="1935480"/>
                </a:lnTo>
                <a:close/>
              </a:path>
              <a:path w="26670" h="3388359">
                <a:moveTo>
                  <a:pt x="26670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70" y="2545080"/>
                </a:lnTo>
                <a:lnTo>
                  <a:pt x="26670" y="2537460"/>
                </a:lnTo>
                <a:close/>
              </a:path>
              <a:path w="26670" h="3388359">
                <a:moveTo>
                  <a:pt x="26670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70" y="2536190"/>
                </a:lnTo>
                <a:lnTo>
                  <a:pt x="26670" y="2109470"/>
                </a:lnTo>
                <a:close/>
              </a:path>
              <a:path w="26670" h="3388359">
                <a:moveTo>
                  <a:pt x="26670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70" y="2108200"/>
                </a:lnTo>
                <a:lnTo>
                  <a:pt x="26670" y="2090420"/>
                </a:lnTo>
                <a:close/>
              </a:path>
              <a:path w="26670" h="3388359">
                <a:moveTo>
                  <a:pt x="26670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70" y="2089150"/>
                </a:lnTo>
                <a:lnTo>
                  <a:pt x="26670" y="2071370"/>
                </a:lnTo>
                <a:close/>
              </a:path>
              <a:path w="26670" h="3388359">
                <a:moveTo>
                  <a:pt x="26670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70" y="2070100"/>
                </a:lnTo>
                <a:lnTo>
                  <a:pt x="26670" y="2048510"/>
                </a:lnTo>
                <a:close/>
              </a:path>
              <a:path w="26670" h="3388359">
                <a:moveTo>
                  <a:pt x="26670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70" y="2047239"/>
                </a:lnTo>
                <a:lnTo>
                  <a:pt x="26670" y="2029460"/>
                </a:lnTo>
                <a:close/>
              </a:path>
              <a:path w="26670" h="3388359">
                <a:moveTo>
                  <a:pt x="26670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70" y="2028189"/>
                </a:lnTo>
                <a:lnTo>
                  <a:pt x="26670" y="2025650"/>
                </a:lnTo>
                <a:close/>
              </a:path>
              <a:path w="26670" h="3388359">
                <a:moveTo>
                  <a:pt x="26670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70" y="2720340"/>
                </a:lnTo>
                <a:lnTo>
                  <a:pt x="26670" y="2545080"/>
                </a:lnTo>
                <a:close/>
              </a:path>
              <a:path w="26670" h="3388359">
                <a:moveTo>
                  <a:pt x="26670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70" y="3388360"/>
                </a:lnTo>
                <a:lnTo>
                  <a:pt x="26670" y="2720340"/>
                </a:lnTo>
                <a:close/>
              </a:path>
            </a:pathLst>
          </a:custGeom>
          <a:solidFill>
            <a:srgbClr val="1D39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8475980" y="3469640"/>
            <a:ext cx="27940" cy="3375660"/>
          </a:xfrm>
          <a:custGeom>
            <a:avLst/>
            <a:gdLst/>
            <a:ahLst/>
            <a:cxnLst/>
            <a:rect l="l" t="t" r="r" b="b"/>
            <a:pathLst>
              <a:path w="27940" h="3375659">
                <a:moveTo>
                  <a:pt x="5080" y="0"/>
                </a:moveTo>
                <a:lnTo>
                  <a:pt x="0" y="0"/>
                </a:lnTo>
                <a:lnTo>
                  <a:pt x="0" y="139699"/>
                </a:lnTo>
                <a:lnTo>
                  <a:pt x="27940" y="1396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699"/>
                </a:lnTo>
                <a:lnTo>
                  <a:pt x="5080" y="12699"/>
                </a:lnTo>
                <a:lnTo>
                  <a:pt x="5080" y="0"/>
                </a:lnTo>
                <a:close/>
              </a:path>
              <a:path w="27940" h="3375659">
                <a:moveTo>
                  <a:pt x="27940" y="139700"/>
                </a:moveTo>
                <a:lnTo>
                  <a:pt x="0" y="1397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39700"/>
                </a:lnTo>
                <a:close/>
              </a:path>
              <a:path w="27940" h="3375659">
                <a:moveTo>
                  <a:pt x="27940" y="152399"/>
                </a:moveTo>
                <a:lnTo>
                  <a:pt x="0" y="152399"/>
                </a:lnTo>
                <a:lnTo>
                  <a:pt x="0" y="171449"/>
                </a:lnTo>
                <a:lnTo>
                  <a:pt x="27940" y="171449"/>
                </a:lnTo>
                <a:lnTo>
                  <a:pt x="27940" y="152399"/>
                </a:lnTo>
                <a:close/>
              </a:path>
              <a:path w="27940" h="3375659">
                <a:moveTo>
                  <a:pt x="27940" y="171450"/>
                </a:moveTo>
                <a:lnTo>
                  <a:pt x="0" y="171450"/>
                </a:lnTo>
                <a:lnTo>
                  <a:pt x="0" y="184149"/>
                </a:lnTo>
                <a:lnTo>
                  <a:pt x="27940" y="184149"/>
                </a:lnTo>
                <a:lnTo>
                  <a:pt x="27940" y="171450"/>
                </a:lnTo>
                <a:close/>
              </a:path>
              <a:path w="27940" h="3375659">
                <a:moveTo>
                  <a:pt x="27940" y="184150"/>
                </a:moveTo>
                <a:lnTo>
                  <a:pt x="0" y="184150"/>
                </a:lnTo>
                <a:lnTo>
                  <a:pt x="0" y="196849"/>
                </a:lnTo>
                <a:lnTo>
                  <a:pt x="27940" y="196849"/>
                </a:lnTo>
                <a:lnTo>
                  <a:pt x="27940" y="184150"/>
                </a:lnTo>
                <a:close/>
              </a:path>
              <a:path w="27940" h="3375659">
                <a:moveTo>
                  <a:pt x="27940" y="196849"/>
                </a:moveTo>
                <a:lnTo>
                  <a:pt x="0" y="196849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196849"/>
                </a:lnTo>
                <a:close/>
              </a:path>
              <a:path w="27940" h="3375659">
                <a:moveTo>
                  <a:pt x="27940" y="228600"/>
                </a:moveTo>
                <a:lnTo>
                  <a:pt x="0" y="228600"/>
                </a:lnTo>
                <a:lnTo>
                  <a:pt x="0" y="234949"/>
                </a:lnTo>
                <a:lnTo>
                  <a:pt x="27940" y="234949"/>
                </a:lnTo>
                <a:lnTo>
                  <a:pt x="27940" y="228600"/>
                </a:lnTo>
                <a:close/>
              </a:path>
              <a:path w="27940" h="3375659">
                <a:moveTo>
                  <a:pt x="27940" y="234949"/>
                </a:moveTo>
                <a:lnTo>
                  <a:pt x="0" y="234949"/>
                </a:lnTo>
                <a:lnTo>
                  <a:pt x="0" y="247649"/>
                </a:lnTo>
                <a:lnTo>
                  <a:pt x="27940" y="247649"/>
                </a:lnTo>
                <a:lnTo>
                  <a:pt x="27940" y="234949"/>
                </a:lnTo>
                <a:close/>
              </a:path>
              <a:path w="27940" h="3375659">
                <a:moveTo>
                  <a:pt x="27940" y="247649"/>
                </a:moveTo>
                <a:lnTo>
                  <a:pt x="0" y="247649"/>
                </a:lnTo>
                <a:lnTo>
                  <a:pt x="0" y="253999"/>
                </a:lnTo>
                <a:lnTo>
                  <a:pt x="27940" y="253999"/>
                </a:lnTo>
                <a:lnTo>
                  <a:pt x="27940" y="247649"/>
                </a:lnTo>
                <a:close/>
              </a:path>
              <a:path w="27940" h="3375659">
                <a:moveTo>
                  <a:pt x="27940" y="253999"/>
                </a:moveTo>
                <a:lnTo>
                  <a:pt x="0" y="253999"/>
                </a:lnTo>
                <a:lnTo>
                  <a:pt x="0" y="266699"/>
                </a:lnTo>
                <a:lnTo>
                  <a:pt x="27940" y="266699"/>
                </a:lnTo>
                <a:lnTo>
                  <a:pt x="27940" y="253999"/>
                </a:lnTo>
                <a:close/>
              </a:path>
              <a:path w="27940" h="3375659">
                <a:moveTo>
                  <a:pt x="27940" y="266700"/>
                </a:moveTo>
                <a:lnTo>
                  <a:pt x="0" y="266700"/>
                </a:lnTo>
                <a:lnTo>
                  <a:pt x="0" y="292099"/>
                </a:lnTo>
                <a:lnTo>
                  <a:pt x="27940" y="292099"/>
                </a:lnTo>
                <a:lnTo>
                  <a:pt x="27940" y="266700"/>
                </a:lnTo>
                <a:close/>
              </a:path>
              <a:path w="27940" h="3375659">
                <a:moveTo>
                  <a:pt x="27940" y="292099"/>
                </a:moveTo>
                <a:lnTo>
                  <a:pt x="0" y="292099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292099"/>
                </a:lnTo>
                <a:close/>
              </a:path>
              <a:path w="27940" h="3375659">
                <a:moveTo>
                  <a:pt x="27940" y="361949"/>
                </a:moveTo>
                <a:lnTo>
                  <a:pt x="0" y="361949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61949"/>
                </a:lnTo>
                <a:close/>
              </a:path>
              <a:path w="27940" h="3375659">
                <a:moveTo>
                  <a:pt x="27940" y="400050"/>
                </a:moveTo>
                <a:lnTo>
                  <a:pt x="0" y="400050"/>
                </a:lnTo>
                <a:lnTo>
                  <a:pt x="0" y="405129"/>
                </a:lnTo>
                <a:lnTo>
                  <a:pt x="27940" y="405129"/>
                </a:lnTo>
                <a:lnTo>
                  <a:pt x="27940" y="400050"/>
                </a:lnTo>
                <a:close/>
              </a:path>
              <a:path w="27940" h="3375659">
                <a:moveTo>
                  <a:pt x="27940" y="405129"/>
                </a:moveTo>
                <a:lnTo>
                  <a:pt x="0" y="405129"/>
                </a:lnTo>
                <a:lnTo>
                  <a:pt x="0" y="411479"/>
                </a:lnTo>
                <a:lnTo>
                  <a:pt x="27940" y="411479"/>
                </a:lnTo>
                <a:lnTo>
                  <a:pt x="27940" y="405129"/>
                </a:lnTo>
                <a:close/>
              </a:path>
              <a:path w="27940" h="3375659">
                <a:moveTo>
                  <a:pt x="27940" y="411479"/>
                </a:moveTo>
                <a:lnTo>
                  <a:pt x="0" y="411479"/>
                </a:lnTo>
                <a:lnTo>
                  <a:pt x="0" y="417829"/>
                </a:lnTo>
                <a:lnTo>
                  <a:pt x="27940" y="417829"/>
                </a:lnTo>
                <a:lnTo>
                  <a:pt x="27940" y="411479"/>
                </a:lnTo>
                <a:close/>
              </a:path>
              <a:path w="27940" h="3375659">
                <a:moveTo>
                  <a:pt x="27940" y="417830"/>
                </a:moveTo>
                <a:lnTo>
                  <a:pt x="0" y="41783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17830"/>
                </a:lnTo>
                <a:close/>
              </a:path>
              <a:path w="27940" h="3375659">
                <a:moveTo>
                  <a:pt x="27940" y="444500"/>
                </a:moveTo>
                <a:lnTo>
                  <a:pt x="0" y="444500"/>
                </a:lnTo>
                <a:lnTo>
                  <a:pt x="0" y="462279"/>
                </a:lnTo>
                <a:lnTo>
                  <a:pt x="27940" y="462279"/>
                </a:lnTo>
                <a:lnTo>
                  <a:pt x="27940" y="444500"/>
                </a:lnTo>
                <a:close/>
              </a:path>
              <a:path w="27940" h="3375659">
                <a:moveTo>
                  <a:pt x="2794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2279"/>
                </a:lnTo>
                <a:close/>
              </a:path>
              <a:path w="27940" h="3375659">
                <a:moveTo>
                  <a:pt x="27940" y="469900"/>
                </a:moveTo>
                <a:lnTo>
                  <a:pt x="0" y="469900"/>
                </a:lnTo>
                <a:lnTo>
                  <a:pt x="0" y="482599"/>
                </a:lnTo>
                <a:lnTo>
                  <a:pt x="27940" y="482599"/>
                </a:lnTo>
                <a:lnTo>
                  <a:pt x="27940" y="469900"/>
                </a:lnTo>
                <a:close/>
              </a:path>
              <a:path w="27940" h="3375659">
                <a:moveTo>
                  <a:pt x="27940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82600"/>
                </a:lnTo>
                <a:close/>
              </a:path>
              <a:path w="27940" h="3375659">
                <a:moveTo>
                  <a:pt x="27940" y="488950"/>
                </a:moveTo>
                <a:lnTo>
                  <a:pt x="0" y="488950"/>
                </a:lnTo>
                <a:lnTo>
                  <a:pt x="0" y="532129"/>
                </a:lnTo>
                <a:lnTo>
                  <a:pt x="27940" y="532129"/>
                </a:lnTo>
                <a:lnTo>
                  <a:pt x="27940" y="488950"/>
                </a:lnTo>
                <a:close/>
              </a:path>
              <a:path w="27940" h="3375659">
                <a:moveTo>
                  <a:pt x="27940" y="532130"/>
                </a:moveTo>
                <a:lnTo>
                  <a:pt x="0" y="532130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32130"/>
                </a:lnTo>
                <a:close/>
              </a:path>
              <a:path w="27940" h="3375659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3375659">
                <a:moveTo>
                  <a:pt x="27940" y="546099"/>
                </a:moveTo>
                <a:lnTo>
                  <a:pt x="0" y="54609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46099"/>
                </a:lnTo>
                <a:close/>
              </a:path>
              <a:path w="27940" h="3375659">
                <a:moveTo>
                  <a:pt x="2794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40" y="589279"/>
                </a:lnTo>
                <a:lnTo>
                  <a:pt x="27940" y="582929"/>
                </a:lnTo>
                <a:close/>
              </a:path>
              <a:path w="27940" h="3375659">
                <a:moveTo>
                  <a:pt x="27940" y="589279"/>
                </a:moveTo>
                <a:lnTo>
                  <a:pt x="0" y="589279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589279"/>
                </a:lnTo>
                <a:close/>
              </a:path>
              <a:path w="27940" h="3375659">
                <a:moveTo>
                  <a:pt x="27940" y="621029"/>
                </a:moveTo>
                <a:lnTo>
                  <a:pt x="0" y="621029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21029"/>
                </a:lnTo>
                <a:close/>
              </a:path>
              <a:path w="27940" h="337565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3375659">
                <a:moveTo>
                  <a:pt x="27940" y="634999"/>
                </a:moveTo>
                <a:lnTo>
                  <a:pt x="0" y="634999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34999"/>
                </a:lnTo>
                <a:close/>
              </a:path>
              <a:path w="27940" h="3375659">
                <a:moveTo>
                  <a:pt x="27940" y="673099"/>
                </a:moveTo>
                <a:lnTo>
                  <a:pt x="0" y="673099"/>
                </a:lnTo>
                <a:lnTo>
                  <a:pt x="0" y="678179"/>
                </a:lnTo>
                <a:lnTo>
                  <a:pt x="27940" y="678179"/>
                </a:lnTo>
                <a:lnTo>
                  <a:pt x="27940" y="673099"/>
                </a:lnTo>
                <a:close/>
              </a:path>
              <a:path w="27940" h="3375659">
                <a:moveTo>
                  <a:pt x="27940" y="678180"/>
                </a:moveTo>
                <a:lnTo>
                  <a:pt x="0" y="678180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78180"/>
                </a:lnTo>
                <a:close/>
              </a:path>
              <a:path w="27940" h="3375659">
                <a:moveTo>
                  <a:pt x="27940" y="703579"/>
                </a:moveTo>
                <a:lnTo>
                  <a:pt x="0" y="703579"/>
                </a:lnTo>
                <a:lnTo>
                  <a:pt x="0" y="773429"/>
                </a:lnTo>
                <a:lnTo>
                  <a:pt x="27940" y="773429"/>
                </a:lnTo>
                <a:lnTo>
                  <a:pt x="27940" y="703579"/>
                </a:lnTo>
                <a:close/>
              </a:path>
              <a:path w="27940" h="3375659">
                <a:moveTo>
                  <a:pt x="2794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7940" y="779779"/>
                </a:lnTo>
                <a:lnTo>
                  <a:pt x="27940" y="773430"/>
                </a:lnTo>
                <a:close/>
              </a:path>
              <a:path w="27940" h="3375659">
                <a:moveTo>
                  <a:pt x="27940" y="779779"/>
                </a:moveTo>
                <a:lnTo>
                  <a:pt x="0" y="779779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79"/>
                </a:lnTo>
                <a:close/>
              </a:path>
              <a:path w="27940" h="3375659">
                <a:moveTo>
                  <a:pt x="27940" y="787399"/>
                </a:moveTo>
                <a:lnTo>
                  <a:pt x="0" y="787399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87399"/>
                </a:lnTo>
                <a:close/>
              </a:path>
              <a:path w="27940" h="3375659">
                <a:moveTo>
                  <a:pt x="27940" y="798830"/>
                </a:moveTo>
                <a:lnTo>
                  <a:pt x="0" y="798830"/>
                </a:lnTo>
                <a:lnTo>
                  <a:pt x="0" y="825499"/>
                </a:lnTo>
                <a:lnTo>
                  <a:pt x="27940" y="825499"/>
                </a:lnTo>
                <a:lnTo>
                  <a:pt x="27940" y="798830"/>
                </a:lnTo>
                <a:close/>
              </a:path>
              <a:path w="27940" h="3375659">
                <a:moveTo>
                  <a:pt x="27940" y="825499"/>
                </a:moveTo>
                <a:lnTo>
                  <a:pt x="0" y="825499"/>
                </a:lnTo>
                <a:lnTo>
                  <a:pt x="0" y="901699"/>
                </a:lnTo>
                <a:lnTo>
                  <a:pt x="27940" y="901699"/>
                </a:lnTo>
                <a:lnTo>
                  <a:pt x="27940" y="825499"/>
                </a:lnTo>
                <a:close/>
              </a:path>
              <a:path w="27940" h="3375659">
                <a:moveTo>
                  <a:pt x="27940" y="901700"/>
                </a:moveTo>
                <a:lnTo>
                  <a:pt x="0" y="901700"/>
                </a:lnTo>
                <a:lnTo>
                  <a:pt x="0" y="1047749"/>
                </a:lnTo>
                <a:lnTo>
                  <a:pt x="27940" y="1047749"/>
                </a:lnTo>
                <a:lnTo>
                  <a:pt x="27940" y="901700"/>
                </a:lnTo>
                <a:close/>
              </a:path>
              <a:path w="27940" h="3375659">
                <a:moveTo>
                  <a:pt x="27940" y="1047750"/>
                </a:moveTo>
                <a:lnTo>
                  <a:pt x="0" y="104775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7750"/>
                </a:lnTo>
                <a:close/>
              </a:path>
              <a:path w="27940" h="3375659">
                <a:moveTo>
                  <a:pt x="27940" y="1071880"/>
                </a:moveTo>
                <a:lnTo>
                  <a:pt x="0" y="1071880"/>
                </a:lnTo>
                <a:lnTo>
                  <a:pt x="0" y="1123949"/>
                </a:lnTo>
                <a:lnTo>
                  <a:pt x="27940" y="1123949"/>
                </a:lnTo>
                <a:lnTo>
                  <a:pt x="27940" y="1071880"/>
                </a:lnTo>
                <a:close/>
              </a:path>
              <a:path w="27940" h="3375659">
                <a:moveTo>
                  <a:pt x="27940" y="1123949"/>
                </a:moveTo>
                <a:lnTo>
                  <a:pt x="0" y="112394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23949"/>
                </a:lnTo>
                <a:close/>
              </a:path>
              <a:path w="27940" h="3375659">
                <a:moveTo>
                  <a:pt x="27940" y="1141730"/>
                </a:moveTo>
                <a:lnTo>
                  <a:pt x="0" y="1141730"/>
                </a:lnTo>
                <a:lnTo>
                  <a:pt x="0" y="1154429"/>
                </a:lnTo>
                <a:lnTo>
                  <a:pt x="27940" y="1154429"/>
                </a:lnTo>
                <a:lnTo>
                  <a:pt x="27940" y="1141730"/>
                </a:lnTo>
                <a:close/>
              </a:path>
              <a:path w="27940" h="3375659">
                <a:moveTo>
                  <a:pt x="27940" y="1154430"/>
                </a:moveTo>
                <a:lnTo>
                  <a:pt x="0" y="1154430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54430"/>
                </a:lnTo>
                <a:close/>
              </a:path>
              <a:path w="27940" h="3375659">
                <a:moveTo>
                  <a:pt x="27940" y="1181100"/>
                </a:moveTo>
                <a:lnTo>
                  <a:pt x="0" y="11811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81100"/>
                </a:lnTo>
                <a:close/>
              </a:path>
              <a:path w="27940" h="3375659">
                <a:moveTo>
                  <a:pt x="27940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7940" y="1217929"/>
                </a:lnTo>
                <a:lnTo>
                  <a:pt x="27940" y="1211579"/>
                </a:lnTo>
                <a:close/>
              </a:path>
              <a:path w="27940" h="3375659">
                <a:moveTo>
                  <a:pt x="27940" y="1217929"/>
                </a:moveTo>
                <a:lnTo>
                  <a:pt x="0" y="121792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7929"/>
                </a:lnTo>
                <a:close/>
              </a:path>
              <a:path w="27940" h="3375659">
                <a:moveTo>
                  <a:pt x="27940" y="1224279"/>
                </a:moveTo>
                <a:lnTo>
                  <a:pt x="0" y="1224279"/>
                </a:lnTo>
                <a:lnTo>
                  <a:pt x="0" y="1257299"/>
                </a:lnTo>
                <a:lnTo>
                  <a:pt x="27940" y="1257299"/>
                </a:lnTo>
                <a:lnTo>
                  <a:pt x="27940" y="1224279"/>
                </a:lnTo>
                <a:close/>
              </a:path>
              <a:path w="27940" h="3375659">
                <a:moveTo>
                  <a:pt x="27940" y="1257299"/>
                </a:moveTo>
                <a:lnTo>
                  <a:pt x="0" y="125729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57299"/>
                </a:lnTo>
                <a:close/>
              </a:path>
              <a:path w="27940" h="3375659">
                <a:moveTo>
                  <a:pt x="27940" y="1281430"/>
                </a:moveTo>
                <a:lnTo>
                  <a:pt x="0" y="1281430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281430"/>
                </a:lnTo>
                <a:close/>
              </a:path>
              <a:path w="27940" h="3375659">
                <a:moveTo>
                  <a:pt x="27940" y="1333500"/>
                </a:moveTo>
                <a:lnTo>
                  <a:pt x="0" y="1333500"/>
                </a:lnTo>
                <a:lnTo>
                  <a:pt x="0" y="1351279"/>
                </a:lnTo>
                <a:lnTo>
                  <a:pt x="27940" y="1351279"/>
                </a:lnTo>
                <a:lnTo>
                  <a:pt x="27940" y="1333500"/>
                </a:lnTo>
                <a:close/>
              </a:path>
              <a:path w="27940" h="3375659">
                <a:moveTo>
                  <a:pt x="27940" y="1654809"/>
                </a:moveTo>
                <a:lnTo>
                  <a:pt x="0" y="1654809"/>
                </a:lnTo>
                <a:lnTo>
                  <a:pt x="0" y="1922779"/>
                </a:lnTo>
                <a:lnTo>
                  <a:pt x="27940" y="1922779"/>
                </a:lnTo>
                <a:lnTo>
                  <a:pt x="27940" y="1654809"/>
                </a:lnTo>
                <a:close/>
              </a:path>
              <a:path w="27940" h="3375659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3375659">
                <a:moveTo>
                  <a:pt x="27940" y="1635759"/>
                </a:moveTo>
                <a:lnTo>
                  <a:pt x="0" y="1635759"/>
                </a:lnTo>
                <a:lnTo>
                  <a:pt x="0" y="1645919"/>
                </a:lnTo>
                <a:lnTo>
                  <a:pt x="27940" y="1645919"/>
                </a:lnTo>
                <a:lnTo>
                  <a:pt x="27940" y="1635759"/>
                </a:lnTo>
                <a:close/>
              </a:path>
              <a:path w="27940" h="3375659">
                <a:moveTo>
                  <a:pt x="27940" y="1628139"/>
                </a:moveTo>
                <a:lnTo>
                  <a:pt x="0" y="1628139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39"/>
                </a:lnTo>
                <a:close/>
              </a:path>
              <a:path w="27940" h="3375659">
                <a:moveTo>
                  <a:pt x="27940" y="1616709"/>
                </a:moveTo>
                <a:lnTo>
                  <a:pt x="0" y="1616709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09"/>
                </a:lnTo>
                <a:close/>
              </a:path>
              <a:path w="27940" h="3375659">
                <a:moveTo>
                  <a:pt x="2794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89"/>
                </a:lnTo>
                <a:close/>
              </a:path>
              <a:path w="27940" h="3375659">
                <a:moveTo>
                  <a:pt x="2794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40" y="1607819"/>
                </a:lnTo>
                <a:lnTo>
                  <a:pt x="27940" y="1597660"/>
                </a:lnTo>
                <a:close/>
              </a:path>
              <a:path w="27940" h="3375659">
                <a:moveTo>
                  <a:pt x="2794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40" y="1596389"/>
                </a:lnTo>
                <a:lnTo>
                  <a:pt x="27940" y="1590039"/>
                </a:lnTo>
                <a:close/>
              </a:path>
              <a:path w="27940" h="3375659">
                <a:moveTo>
                  <a:pt x="27940" y="1578609"/>
                </a:moveTo>
                <a:lnTo>
                  <a:pt x="0" y="1578609"/>
                </a:lnTo>
                <a:lnTo>
                  <a:pt x="0" y="1588769"/>
                </a:lnTo>
                <a:lnTo>
                  <a:pt x="27940" y="1588769"/>
                </a:lnTo>
                <a:lnTo>
                  <a:pt x="27940" y="1578609"/>
                </a:lnTo>
                <a:close/>
              </a:path>
              <a:path w="27940" h="3375659">
                <a:moveTo>
                  <a:pt x="2794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40" y="1577339"/>
                </a:lnTo>
                <a:lnTo>
                  <a:pt x="27940" y="1570989"/>
                </a:lnTo>
                <a:close/>
              </a:path>
              <a:path w="27940" h="3375659">
                <a:moveTo>
                  <a:pt x="27940" y="1559559"/>
                </a:moveTo>
                <a:lnTo>
                  <a:pt x="0" y="1559559"/>
                </a:lnTo>
                <a:lnTo>
                  <a:pt x="0" y="1569719"/>
                </a:lnTo>
                <a:lnTo>
                  <a:pt x="27940" y="1569719"/>
                </a:lnTo>
                <a:lnTo>
                  <a:pt x="27940" y="1559559"/>
                </a:lnTo>
                <a:close/>
              </a:path>
              <a:path w="27940" h="3375659">
                <a:moveTo>
                  <a:pt x="2794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551939"/>
                </a:lnTo>
                <a:close/>
              </a:path>
              <a:path w="27940" h="3375659">
                <a:moveTo>
                  <a:pt x="2794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40" y="1550669"/>
                </a:lnTo>
                <a:lnTo>
                  <a:pt x="27940" y="1540509"/>
                </a:lnTo>
                <a:close/>
              </a:path>
              <a:path w="27940" h="3375659">
                <a:moveTo>
                  <a:pt x="2794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40" y="1539239"/>
                </a:lnTo>
                <a:lnTo>
                  <a:pt x="27940" y="1532889"/>
                </a:lnTo>
                <a:close/>
              </a:path>
              <a:path w="27940" h="3375659">
                <a:moveTo>
                  <a:pt x="2794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7940" y="1531619"/>
                </a:lnTo>
                <a:lnTo>
                  <a:pt x="27940" y="1521459"/>
                </a:lnTo>
                <a:close/>
              </a:path>
              <a:path w="27940" h="3375659">
                <a:moveTo>
                  <a:pt x="2794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7940" y="1520189"/>
                </a:lnTo>
                <a:lnTo>
                  <a:pt x="27940" y="1513839"/>
                </a:lnTo>
                <a:close/>
              </a:path>
              <a:path w="27940" h="3375659">
                <a:moveTo>
                  <a:pt x="27940" y="1502410"/>
                </a:moveTo>
                <a:lnTo>
                  <a:pt x="0" y="1502410"/>
                </a:lnTo>
                <a:lnTo>
                  <a:pt x="0" y="1512569"/>
                </a:lnTo>
                <a:lnTo>
                  <a:pt x="27940" y="1512569"/>
                </a:lnTo>
                <a:lnTo>
                  <a:pt x="27940" y="1502410"/>
                </a:lnTo>
                <a:close/>
              </a:path>
              <a:path w="27940" h="3375659">
                <a:moveTo>
                  <a:pt x="2794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7940" y="1501139"/>
                </a:lnTo>
                <a:lnTo>
                  <a:pt x="27940" y="1494789"/>
                </a:lnTo>
                <a:close/>
              </a:path>
              <a:path w="27940" h="3375659">
                <a:moveTo>
                  <a:pt x="2794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7940" y="1493519"/>
                </a:lnTo>
                <a:lnTo>
                  <a:pt x="27940" y="1483359"/>
                </a:lnTo>
                <a:close/>
              </a:path>
              <a:path w="27940" h="3375659">
                <a:moveTo>
                  <a:pt x="2794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7940" y="1482089"/>
                </a:lnTo>
                <a:lnTo>
                  <a:pt x="27940" y="1475739"/>
                </a:lnTo>
                <a:close/>
              </a:path>
              <a:path w="27940" h="3375659">
                <a:moveTo>
                  <a:pt x="27940" y="1464309"/>
                </a:moveTo>
                <a:lnTo>
                  <a:pt x="0" y="1464309"/>
                </a:lnTo>
                <a:lnTo>
                  <a:pt x="0" y="1474469"/>
                </a:lnTo>
                <a:lnTo>
                  <a:pt x="27940" y="1474469"/>
                </a:lnTo>
                <a:lnTo>
                  <a:pt x="27940" y="1464309"/>
                </a:lnTo>
                <a:close/>
              </a:path>
              <a:path w="27940" h="3375659">
                <a:moveTo>
                  <a:pt x="27940" y="1450339"/>
                </a:moveTo>
                <a:lnTo>
                  <a:pt x="0" y="1450339"/>
                </a:lnTo>
                <a:lnTo>
                  <a:pt x="0" y="1463039"/>
                </a:lnTo>
                <a:lnTo>
                  <a:pt x="27940" y="1463039"/>
                </a:lnTo>
                <a:lnTo>
                  <a:pt x="27940" y="1450339"/>
                </a:lnTo>
                <a:close/>
              </a:path>
              <a:path w="27940" h="33756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3756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375659">
                <a:moveTo>
                  <a:pt x="27940" y="1419860"/>
                </a:moveTo>
                <a:lnTo>
                  <a:pt x="0" y="1419860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60"/>
                </a:lnTo>
                <a:close/>
              </a:path>
              <a:path w="27940" h="33756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375659">
                <a:moveTo>
                  <a:pt x="27940" y="1400809"/>
                </a:moveTo>
                <a:lnTo>
                  <a:pt x="0" y="1400809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09"/>
                </a:lnTo>
                <a:close/>
              </a:path>
              <a:path w="27940" h="33756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375659">
                <a:moveTo>
                  <a:pt x="27940" y="1381759"/>
                </a:moveTo>
                <a:lnTo>
                  <a:pt x="0" y="1381759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59"/>
                </a:lnTo>
                <a:close/>
              </a:path>
              <a:path w="27940" h="33756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375659">
                <a:moveTo>
                  <a:pt x="27940" y="1362709"/>
                </a:moveTo>
                <a:lnTo>
                  <a:pt x="0" y="1362709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09"/>
                </a:lnTo>
                <a:close/>
              </a:path>
              <a:path w="27940" h="33756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375659">
                <a:moveTo>
                  <a:pt x="27940" y="1352549"/>
                </a:moveTo>
                <a:lnTo>
                  <a:pt x="0" y="135254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52549"/>
                </a:lnTo>
                <a:close/>
              </a:path>
              <a:path w="27940" h="3375659">
                <a:moveTo>
                  <a:pt x="27940" y="1922779"/>
                </a:moveTo>
                <a:lnTo>
                  <a:pt x="0" y="1922779"/>
                </a:lnTo>
                <a:lnTo>
                  <a:pt x="0" y="2011679"/>
                </a:lnTo>
                <a:lnTo>
                  <a:pt x="27940" y="2011679"/>
                </a:lnTo>
                <a:lnTo>
                  <a:pt x="27940" y="1922779"/>
                </a:lnTo>
                <a:close/>
              </a:path>
              <a:path w="27940" h="3375659">
                <a:moveTo>
                  <a:pt x="27940" y="2524759"/>
                </a:moveTo>
                <a:lnTo>
                  <a:pt x="0" y="2524759"/>
                </a:lnTo>
                <a:lnTo>
                  <a:pt x="0" y="2532379"/>
                </a:lnTo>
                <a:lnTo>
                  <a:pt x="27940" y="2532379"/>
                </a:lnTo>
                <a:lnTo>
                  <a:pt x="27940" y="2524759"/>
                </a:lnTo>
                <a:close/>
              </a:path>
              <a:path w="27940" h="3375659">
                <a:moveTo>
                  <a:pt x="27940" y="2096769"/>
                </a:moveTo>
                <a:lnTo>
                  <a:pt x="0" y="2096769"/>
                </a:lnTo>
                <a:lnTo>
                  <a:pt x="0" y="2523489"/>
                </a:lnTo>
                <a:lnTo>
                  <a:pt x="27940" y="2523489"/>
                </a:lnTo>
                <a:lnTo>
                  <a:pt x="27940" y="2096769"/>
                </a:lnTo>
                <a:close/>
              </a:path>
              <a:path w="27940" h="3375659">
                <a:moveTo>
                  <a:pt x="27940" y="2077719"/>
                </a:moveTo>
                <a:lnTo>
                  <a:pt x="0" y="2077719"/>
                </a:lnTo>
                <a:lnTo>
                  <a:pt x="0" y="2095499"/>
                </a:lnTo>
                <a:lnTo>
                  <a:pt x="27940" y="2095499"/>
                </a:lnTo>
                <a:lnTo>
                  <a:pt x="27940" y="2077719"/>
                </a:lnTo>
                <a:close/>
              </a:path>
              <a:path w="27940" h="3375659">
                <a:moveTo>
                  <a:pt x="27940" y="2058669"/>
                </a:moveTo>
                <a:lnTo>
                  <a:pt x="0" y="2058669"/>
                </a:lnTo>
                <a:lnTo>
                  <a:pt x="0" y="2076449"/>
                </a:lnTo>
                <a:lnTo>
                  <a:pt x="27940" y="2076449"/>
                </a:lnTo>
                <a:lnTo>
                  <a:pt x="27940" y="2058669"/>
                </a:lnTo>
                <a:close/>
              </a:path>
              <a:path w="27940" h="3375659">
                <a:moveTo>
                  <a:pt x="27940" y="2035809"/>
                </a:moveTo>
                <a:lnTo>
                  <a:pt x="0" y="2035809"/>
                </a:lnTo>
                <a:lnTo>
                  <a:pt x="0" y="2057399"/>
                </a:lnTo>
                <a:lnTo>
                  <a:pt x="27940" y="2057399"/>
                </a:lnTo>
                <a:lnTo>
                  <a:pt x="27940" y="2035809"/>
                </a:lnTo>
                <a:close/>
              </a:path>
              <a:path w="27940" h="3375659">
                <a:moveTo>
                  <a:pt x="27940" y="2016759"/>
                </a:moveTo>
                <a:lnTo>
                  <a:pt x="0" y="2016759"/>
                </a:lnTo>
                <a:lnTo>
                  <a:pt x="0" y="2034539"/>
                </a:lnTo>
                <a:lnTo>
                  <a:pt x="27940" y="2034539"/>
                </a:lnTo>
                <a:lnTo>
                  <a:pt x="27940" y="2016759"/>
                </a:lnTo>
                <a:close/>
              </a:path>
              <a:path w="27940" h="3375659">
                <a:moveTo>
                  <a:pt x="27940" y="2012949"/>
                </a:moveTo>
                <a:lnTo>
                  <a:pt x="0" y="2012949"/>
                </a:lnTo>
                <a:lnTo>
                  <a:pt x="0" y="2015489"/>
                </a:lnTo>
                <a:lnTo>
                  <a:pt x="27940" y="2015489"/>
                </a:lnTo>
                <a:lnTo>
                  <a:pt x="27940" y="2012949"/>
                </a:lnTo>
                <a:close/>
              </a:path>
              <a:path w="27940" h="3375659">
                <a:moveTo>
                  <a:pt x="27940" y="2532379"/>
                </a:moveTo>
                <a:lnTo>
                  <a:pt x="0" y="2532379"/>
                </a:lnTo>
                <a:lnTo>
                  <a:pt x="0" y="2707639"/>
                </a:lnTo>
                <a:lnTo>
                  <a:pt x="27940" y="2707639"/>
                </a:lnTo>
                <a:lnTo>
                  <a:pt x="27940" y="2532379"/>
                </a:lnTo>
                <a:close/>
              </a:path>
              <a:path w="27940" h="3375659">
                <a:moveTo>
                  <a:pt x="27940" y="2707640"/>
                </a:moveTo>
                <a:lnTo>
                  <a:pt x="0" y="2707640"/>
                </a:lnTo>
                <a:lnTo>
                  <a:pt x="0" y="3375659"/>
                </a:lnTo>
                <a:lnTo>
                  <a:pt x="27940" y="3375659"/>
                </a:lnTo>
                <a:lnTo>
                  <a:pt x="27940" y="2707640"/>
                </a:lnTo>
                <a:close/>
              </a:path>
            </a:pathLst>
          </a:custGeom>
          <a:solidFill>
            <a:srgbClr val="1C38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503919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9050" y="0"/>
                </a:moveTo>
                <a:lnTo>
                  <a:pt x="0" y="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3350259">
                <a:moveTo>
                  <a:pt x="27939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114300"/>
                </a:lnTo>
                <a:close/>
              </a:path>
              <a:path w="27940" h="3350259">
                <a:moveTo>
                  <a:pt x="27939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27000"/>
                </a:lnTo>
                <a:close/>
              </a:path>
              <a:path w="27940" h="3350259">
                <a:moveTo>
                  <a:pt x="2793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39" y="158750"/>
                </a:lnTo>
                <a:lnTo>
                  <a:pt x="27939" y="146050"/>
                </a:lnTo>
                <a:close/>
              </a:path>
              <a:path w="27940" h="3350259">
                <a:moveTo>
                  <a:pt x="27939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39" y="171450"/>
                </a:lnTo>
                <a:lnTo>
                  <a:pt x="27939" y="158750"/>
                </a:lnTo>
                <a:close/>
              </a:path>
              <a:path w="27940" h="3350259">
                <a:moveTo>
                  <a:pt x="27939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71450"/>
                </a:lnTo>
                <a:close/>
              </a:path>
              <a:path w="27940" h="3350259">
                <a:moveTo>
                  <a:pt x="27939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203200"/>
                </a:lnTo>
                <a:close/>
              </a:path>
              <a:path w="27940" h="33502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350259">
                <a:moveTo>
                  <a:pt x="27939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39" y="228599"/>
                </a:lnTo>
                <a:lnTo>
                  <a:pt x="27939" y="222250"/>
                </a:lnTo>
                <a:close/>
              </a:path>
              <a:path w="27940" h="3350259">
                <a:moveTo>
                  <a:pt x="27939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28600"/>
                </a:lnTo>
                <a:close/>
              </a:path>
              <a:path w="27940" h="3350259">
                <a:moveTo>
                  <a:pt x="27939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41300"/>
                </a:lnTo>
                <a:close/>
              </a:path>
              <a:path w="27940" h="3350259">
                <a:moveTo>
                  <a:pt x="27939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39" y="336550"/>
                </a:lnTo>
                <a:lnTo>
                  <a:pt x="27939" y="266700"/>
                </a:lnTo>
                <a:close/>
              </a:path>
              <a:path w="27940" h="3350259">
                <a:moveTo>
                  <a:pt x="27939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39" y="374650"/>
                </a:lnTo>
                <a:lnTo>
                  <a:pt x="27939" y="336550"/>
                </a:lnTo>
                <a:close/>
              </a:path>
              <a:path w="27940" h="3350259">
                <a:moveTo>
                  <a:pt x="27939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39" y="379730"/>
                </a:lnTo>
                <a:lnTo>
                  <a:pt x="27939" y="374650"/>
                </a:lnTo>
                <a:close/>
              </a:path>
              <a:path w="27940" h="3350259">
                <a:moveTo>
                  <a:pt x="27939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39" y="386080"/>
                </a:lnTo>
                <a:lnTo>
                  <a:pt x="27939" y="379730"/>
                </a:lnTo>
                <a:close/>
              </a:path>
              <a:path w="27940" h="3350259">
                <a:moveTo>
                  <a:pt x="27939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39" y="392429"/>
                </a:lnTo>
                <a:lnTo>
                  <a:pt x="27939" y="386080"/>
                </a:lnTo>
                <a:close/>
              </a:path>
              <a:path w="27940" h="3350259">
                <a:moveTo>
                  <a:pt x="27939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39" y="419100"/>
                </a:lnTo>
                <a:lnTo>
                  <a:pt x="27939" y="392430"/>
                </a:lnTo>
                <a:close/>
              </a:path>
              <a:path w="27940" h="3350259">
                <a:moveTo>
                  <a:pt x="27939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19100"/>
                </a:lnTo>
                <a:close/>
              </a:path>
              <a:path w="27940" h="3350259">
                <a:moveTo>
                  <a:pt x="27939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6880"/>
                </a:lnTo>
                <a:close/>
              </a:path>
              <a:path w="27940" h="3350259">
                <a:moveTo>
                  <a:pt x="2793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3350259">
                <a:moveTo>
                  <a:pt x="27939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39" y="463550"/>
                </a:lnTo>
                <a:lnTo>
                  <a:pt x="27939" y="457200"/>
                </a:lnTo>
                <a:close/>
              </a:path>
              <a:path w="27940" h="3350259">
                <a:moveTo>
                  <a:pt x="27939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39" y="506730"/>
                </a:lnTo>
                <a:lnTo>
                  <a:pt x="27939" y="463550"/>
                </a:lnTo>
                <a:close/>
              </a:path>
              <a:path w="27940" h="3350259">
                <a:moveTo>
                  <a:pt x="27939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6730"/>
                </a:lnTo>
                <a:close/>
              </a:path>
              <a:path w="27940" h="3350259">
                <a:moveTo>
                  <a:pt x="27939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14350"/>
                </a:lnTo>
                <a:close/>
              </a:path>
              <a:path w="27940" h="3350259">
                <a:moveTo>
                  <a:pt x="27939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20700"/>
                </a:lnTo>
                <a:close/>
              </a:path>
              <a:path w="27940" h="3350259">
                <a:moveTo>
                  <a:pt x="27939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39" y="563879"/>
                </a:lnTo>
                <a:lnTo>
                  <a:pt x="27939" y="557530"/>
                </a:lnTo>
                <a:close/>
              </a:path>
              <a:path w="27940" h="3350259">
                <a:moveTo>
                  <a:pt x="27939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39" y="595630"/>
                </a:lnTo>
                <a:lnTo>
                  <a:pt x="27939" y="563880"/>
                </a:lnTo>
                <a:close/>
              </a:path>
              <a:path w="27940" h="3350259">
                <a:moveTo>
                  <a:pt x="2793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95630"/>
                </a:lnTo>
                <a:close/>
              </a:path>
              <a:path w="27940" h="3350259">
                <a:moveTo>
                  <a:pt x="27939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39" y="609599"/>
                </a:lnTo>
                <a:lnTo>
                  <a:pt x="27939" y="601980"/>
                </a:lnTo>
                <a:close/>
              </a:path>
              <a:path w="27940" h="3350259">
                <a:moveTo>
                  <a:pt x="27939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3350259">
                <a:moveTo>
                  <a:pt x="27939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7700"/>
                </a:lnTo>
                <a:close/>
              </a:path>
              <a:path w="27940" h="3350259">
                <a:moveTo>
                  <a:pt x="27939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52780"/>
                </a:lnTo>
                <a:close/>
              </a:path>
              <a:path w="27940" h="3350259">
                <a:moveTo>
                  <a:pt x="27939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678180"/>
                </a:lnTo>
                <a:close/>
              </a:path>
              <a:path w="27940" h="3350259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3350259">
                <a:moveTo>
                  <a:pt x="27939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54380"/>
                </a:lnTo>
                <a:close/>
              </a:path>
              <a:path w="27940" h="3350259">
                <a:moveTo>
                  <a:pt x="27939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62000"/>
                </a:lnTo>
                <a:close/>
              </a:path>
              <a:path w="27940" h="3350259">
                <a:moveTo>
                  <a:pt x="27939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73430"/>
                </a:lnTo>
                <a:close/>
              </a:path>
              <a:path w="27940" h="3350259">
                <a:moveTo>
                  <a:pt x="27939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39" y="876300"/>
                </a:lnTo>
                <a:lnTo>
                  <a:pt x="27939" y="800100"/>
                </a:lnTo>
                <a:close/>
              </a:path>
              <a:path w="27940" h="3350259">
                <a:moveTo>
                  <a:pt x="27939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876300"/>
                </a:lnTo>
                <a:close/>
              </a:path>
              <a:path w="27940" h="3350259">
                <a:moveTo>
                  <a:pt x="27939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2350"/>
                </a:lnTo>
                <a:close/>
              </a:path>
              <a:path w="27940" h="3350259">
                <a:moveTo>
                  <a:pt x="27939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39" y="1098550"/>
                </a:lnTo>
                <a:lnTo>
                  <a:pt x="27939" y="1046480"/>
                </a:lnTo>
                <a:close/>
              </a:path>
              <a:path w="27940" h="3350259">
                <a:moveTo>
                  <a:pt x="27939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98550"/>
                </a:lnTo>
                <a:close/>
              </a:path>
              <a:path w="27940" h="3350259">
                <a:moveTo>
                  <a:pt x="27939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39" y="1129030"/>
                </a:lnTo>
                <a:lnTo>
                  <a:pt x="27939" y="1116330"/>
                </a:lnTo>
                <a:close/>
              </a:path>
              <a:path w="27940" h="3350259">
                <a:moveTo>
                  <a:pt x="27939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9030"/>
                </a:lnTo>
                <a:close/>
              </a:path>
              <a:path w="27940" h="3350259">
                <a:moveTo>
                  <a:pt x="27939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55700"/>
                </a:lnTo>
                <a:close/>
              </a:path>
              <a:path w="27940" h="3350259">
                <a:moveTo>
                  <a:pt x="27939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39" y="1192530"/>
                </a:lnTo>
                <a:lnTo>
                  <a:pt x="27939" y="1186180"/>
                </a:lnTo>
                <a:close/>
              </a:path>
              <a:path w="27940" h="3350259">
                <a:moveTo>
                  <a:pt x="27939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39" y="1198880"/>
                </a:lnTo>
                <a:lnTo>
                  <a:pt x="27939" y="1192530"/>
                </a:lnTo>
                <a:close/>
              </a:path>
              <a:path w="27940" h="3350259">
                <a:moveTo>
                  <a:pt x="27939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98880"/>
                </a:lnTo>
                <a:close/>
              </a:path>
              <a:path w="27940" h="3350259">
                <a:moveTo>
                  <a:pt x="27939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39" y="1256030"/>
                </a:lnTo>
                <a:lnTo>
                  <a:pt x="27939" y="1231900"/>
                </a:lnTo>
                <a:close/>
              </a:path>
              <a:path w="27940" h="3350259">
                <a:moveTo>
                  <a:pt x="27939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39" y="1308100"/>
                </a:lnTo>
                <a:lnTo>
                  <a:pt x="27939" y="1256030"/>
                </a:lnTo>
                <a:close/>
              </a:path>
              <a:path w="27940" h="3350259">
                <a:moveTo>
                  <a:pt x="27939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8100"/>
                </a:lnTo>
                <a:close/>
              </a:path>
              <a:path w="27940" h="3350259">
                <a:moveTo>
                  <a:pt x="27939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39" y="1897380"/>
                </a:lnTo>
                <a:lnTo>
                  <a:pt x="27939" y="1629410"/>
                </a:lnTo>
                <a:close/>
              </a:path>
              <a:path w="27940" h="3350259">
                <a:moveTo>
                  <a:pt x="2793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39" y="1628139"/>
                </a:lnTo>
                <a:lnTo>
                  <a:pt x="27939" y="1621789"/>
                </a:lnTo>
                <a:close/>
              </a:path>
              <a:path w="27940" h="3350259">
                <a:moveTo>
                  <a:pt x="2793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39" y="1620520"/>
                </a:lnTo>
                <a:lnTo>
                  <a:pt x="27939" y="1610360"/>
                </a:lnTo>
                <a:close/>
              </a:path>
              <a:path w="27940" h="3350259">
                <a:moveTo>
                  <a:pt x="2793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39" y="1609089"/>
                </a:lnTo>
                <a:lnTo>
                  <a:pt x="27939" y="1602739"/>
                </a:lnTo>
                <a:close/>
              </a:path>
              <a:path w="27940" h="3350259">
                <a:moveTo>
                  <a:pt x="2793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39" y="1601470"/>
                </a:lnTo>
                <a:lnTo>
                  <a:pt x="27939" y="1591310"/>
                </a:lnTo>
                <a:close/>
              </a:path>
              <a:path w="27940" h="3350259">
                <a:moveTo>
                  <a:pt x="2793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39" y="1590039"/>
                </a:lnTo>
                <a:lnTo>
                  <a:pt x="27939" y="1583689"/>
                </a:lnTo>
                <a:close/>
              </a:path>
              <a:path w="27940" h="3350259">
                <a:moveTo>
                  <a:pt x="2793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39" y="1582420"/>
                </a:lnTo>
                <a:lnTo>
                  <a:pt x="27939" y="1572260"/>
                </a:lnTo>
                <a:close/>
              </a:path>
              <a:path w="27940" h="3350259">
                <a:moveTo>
                  <a:pt x="27939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39" y="1570989"/>
                </a:lnTo>
                <a:lnTo>
                  <a:pt x="27939" y="1564639"/>
                </a:lnTo>
                <a:close/>
              </a:path>
              <a:path w="27940" h="3350259">
                <a:moveTo>
                  <a:pt x="2793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39" y="1563370"/>
                </a:lnTo>
                <a:lnTo>
                  <a:pt x="27939" y="1553210"/>
                </a:lnTo>
                <a:close/>
              </a:path>
              <a:path w="27940" h="33502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3502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350259">
                <a:moveTo>
                  <a:pt x="27939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40"/>
                </a:lnTo>
                <a:close/>
              </a:path>
              <a:path w="27940" h="33502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350259">
                <a:moveTo>
                  <a:pt x="27939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90"/>
                </a:lnTo>
                <a:close/>
              </a:path>
              <a:path w="27940" h="33502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3502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3502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3502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3502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3502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3502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350259">
                <a:moveTo>
                  <a:pt x="27939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24939"/>
                </a:lnTo>
                <a:close/>
              </a:path>
              <a:path w="27940" h="33502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50259">
                <a:moveTo>
                  <a:pt x="27939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39" y="1412240"/>
                </a:lnTo>
                <a:lnTo>
                  <a:pt x="27939" y="1405890"/>
                </a:lnTo>
                <a:close/>
              </a:path>
              <a:path w="27940" h="3350259">
                <a:moveTo>
                  <a:pt x="2793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39" y="1404620"/>
                </a:lnTo>
                <a:lnTo>
                  <a:pt x="27939" y="1394460"/>
                </a:lnTo>
                <a:close/>
              </a:path>
              <a:path w="27940" h="3350259">
                <a:moveTo>
                  <a:pt x="2793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39" y="1393189"/>
                </a:lnTo>
                <a:lnTo>
                  <a:pt x="27939" y="1386840"/>
                </a:lnTo>
                <a:close/>
              </a:path>
              <a:path w="27940" h="3350259">
                <a:moveTo>
                  <a:pt x="2793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39" y="1385570"/>
                </a:lnTo>
                <a:lnTo>
                  <a:pt x="27939" y="1375410"/>
                </a:lnTo>
                <a:close/>
              </a:path>
              <a:path w="27940" h="3350259">
                <a:moveTo>
                  <a:pt x="27939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39" y="1374139"/>
                </a:lnTo>
                <a:lnTo>
                  <a:pt x="27939" y="1367790"/>
                </a:lnTo>
                <a:close/>
              </a:path>
              <a:path w="27940" h="3350259">
                <a:moveTo>
                  <a:pt x="27939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39" y="1366520"/>
                </a:lnTo>
                <a:lnTo>
                  <a:pt x="27939" y="1356360"/>
                </a:lnTo>
                <a:close/>
              </a:path>
              <a:path w="27940" h="3350259">
                <a:moveTo>
                  <a:pt x="27939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39" y="1355090"/>
                </a:lnTo>
                <a:lnTo>
                  <a:pt x="27939" y="1348739"/>
                </a:lnTo>
                <a:close/>
              </a:path>
              <a:path w="27940" h="33502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350259">
                <a:moveTo>
                  <a:pt x="27939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89"/>
                </a:lnTo>
                <a:close/>
              </a:path>
              <a:path w="27940" h="3350259">
                <a:moveTo>
                  <a:pt x="27939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27150"/>
                </a:lnTo>
                <a:close/>
              </a:path>
              <a:path w="27940" h="3350259">
                <a:moveTo>
                  <a:pt x="27939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39" y="1986280"/>
                </a:lnTo>
                <a:lnTo>
                  <a:pt x="27939" y="1897380"/>
                </a:lnTo>
                <a:close/>
              </a:path>
              <a:path w="27940" h="3350259">
                <a:moveTo>
                  <a:pt x="27939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39" y="2506980"/>
                </a:lnTo>
                <a:lnTo>
                  <a:pt x="27939" y="2499360"/>
                </a:lnTo>
                <a:close/>
              </a:path>
              <a:path w="27940" h="3350259">
                <a:moveTo>
                  <a:pt x="27939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39" y="2498090"/>
                </a:lnTo>
                <a:lnTo>
                  <a:pt x="27939" y="2071370"/>
                </a:lnTo>
                <a:close/>
              </a:path>
              <a:path w="27940" h="3350259">
                <a:moveTo>
                  <a:pt x="27939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39" y="2070100"/>
                </a:lnTo>
                <a:lnTo>
                  <a:pt x="27939" y="2052320"/>
                </a:lnTo>
                <a:close/>
              </a:path>
              <a:path w="27940" h="3350259">
                <a:moveTo>
                  <a:pt x="27939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39" y="2051050"/>
                </a:lnTo>
                <a:lnTo>
                  <a:pt x="27939" y="2033270"/>
                </a:lnTo>
                <a:close/>
              </a:path>
              <a:path w="27940" h="3350259">
                <a:moveTo>
                  <a:pt x="27939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39" y="2032000"/>
                </a:lnTo>
                <a:lnTo>
                  <a:pt x="27939" y="2010410"/>
                </a:lnTo>
                <a:close/>
              </a:path>
              <a:path w="27940" h="3350259">
                <a:moveTo>
                  <a:pt x="27939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39" y="2009139"/>
                </a:lnTo>
                <a:lnTo>
                  <a:pt x="27939" y="1991360"/>
                </a:lnTo>
                <a:close/>
              </a:path>
              <a:path w="27940" h="3350259">
                <a:moveTo>
                  <a:pt x="27939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39" y="1990089"/>
                </a:lnTo>
                <a:lnTo>
                  <a:pt x="27939" y="1987550"/>
                </a:lnTo>
                <a:close/>
              </a:path>
              <a:path w="27940" h="3350259">
                <a:moveTo>
                  <a:pt x="27939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39" y="2682240"/>
                </a:lnTo>
                <a:lnTo>
                  <a:pt x="27939" y="2506980"/>
                </a:lnTo>
                <a:close/>
              </a:path>
              <a:path w="27940" h="3350259">
                <a:moveTo>
                  <a:pt x="27939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39" y="3350260"/>
                </a:lnTo>
                <a:lnTo>
                  <a:pt x="27939" y="268224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53185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1142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11429" y="12699"/>
                </a:lnTo>
                <a:lnTo>
                  <a:pt x="1142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1C38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55853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5079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3324859">
                <a:moveTo>
                  <a:pt x="27940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40" y="101600"/>
                </a:lnTo>
                <a:lnTo>
                  <a:pt x="27940" y="88900"/>
                </a:lnTo>
                <a:close/>
              </a:path>
              <a:path w="27940" h="3324859">
                <a:moveTo>
                  <a:pt x="27940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40" y="120650"/>
                </a:lnTo>
                <a:lnTo>
                  <a:pt x="27940" y="101600"/>
                </a:lnTo>
                <a:close/>
              </a:path>
              <a:path w="27940" h="3324859">
                <a:moveTo>
                  <a:pt x="27940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0650"/>
                </a:lnTo>
                <a:close/>
              </a:path>
              <a:path w="27940" h="33248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324859">
                <a:moveTo>
                  <a:pt x="27940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46050"/>
                </a:lnTo>
                <a:close/>
              </a:path>
              <a:path w="27940" h="3324859">
                <a:moveTo>
                  <a:pt x="2794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40" y="184150"/>
                </a:lnTo>
                <a:lnTo>
                  <a:pt x="27940" y="177800"/>
                </a:lnTo>
                <a:close/>
              </a:path>
              <a:path w="27940" h="3324859">
                <a:moveTo>
                  <a:pt x="2794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84150"/>
                </a:lnTo>
                <a:close/>
              </a:path>
              <a:path w="27940" h="3324859">
                <a:moveTo>
                  <a:pt x="27940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40" y="203199"/>
                </a:lnTo>
                <a:lnTo>
                  <a:pt x="27940" y="196850"/>
                </a:lnTo>
                <a:close/>
              </a:path>
              <a:path w="27940" h="3324859">
                <a:moveTo>
                  <a:pt x="27940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3324859">
                <a:moveTo>
                  <a:pt x="27940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15900"/>
                </a:lnTo>
                <a:close/>
              </a:path>
              <a:path w="27940" h="3324859">
                <a:moveTo>
                  <a:pt x="27940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40" y="311150"/>
                </a:lnTo>
                <a:lnTo>
                  <a:pt x="27940" y="241300"/>
                </a:lnTo>
                <a:close/>
              </a:path>
              <a:path w="27940" h="3324859">
                <a:moveTo>
                  <a:pt x="27940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11150"/>
                </a:lnTo>
                <a:close/>
              </a:path>
              <a:path w="27940" h="3324859">
                <a:moveTo>
                  <a:pt x="27940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40" y="354330"/>
                </a:lnTo>
                <a:lnTo>
                  <a:pt x="27940" y="349250"/>
                </a:lnTo>
                <a:close/>
              </a:path>
              <a:path w="27940" h="3324859">
                <a:moveTo>
                  <a:pt x="27940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54330"/>
                </a:lnTo>
                <a:close/>
              </a:path>
              <a:path w="27940" h="3324859">
                <a:moveTo>
                  <a:pt x="2794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40" y="367029"/>
                </a:lnTo>
                <a:lnTo>
                  <a:pt x="27940" y="360680"/>
                </a:lnTo>
                <a:close/>
              </a:path>
              <a:path w="27940" h="3324859">
                <a:moveTo>
                  <a:pt x="27940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7030"/>
                </a:lnTo>
                <a:close/>
              </a:path>
              <a:path w="27940" h="3324859">
                <a:moveTo>
                  <a:pt x="27940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40" y="411480"/>
                </a:lnTo>
                <a:lnTo>
                  <a:pt x="27940" y="393700"/>
                </a:lnTo>
                <a:close/>
              </a:path>
              <a:path w="27940" h="3324859">
                <a:moveTo>
                  <a:pt x="27940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1480"/>
                </a:lnTo>
                <a:close/>
              </a:path>
              <a:path w="27940" h="3324859">
                <a:moveTo>
                  <a:pt x="2794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3324859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3324859">
                <a:moveTo>
                  <a:pt x="27940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38150"/>
                </a:lnTo>
                <a:close/>
              </a:path>
              <a:path w="27940" h="3324859">
                <a:moveTo>
                  <a:pt x="27940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81330"/>
                </a:lnTo>
                <a:close/>
              </a:path>
              <a:path w="27940" h="3324859">
                <a:moveTo>
                  <a:pt x="27940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8950"/>
                </a:lnTo>
                <a:close/>
              </a:path>
              <a:path w="27940" h="3324859">
                <a:moveTo>
                  <a:pt x="27940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40" y="532130"/>
                </a:lnTo>
                <a:lnTo>
                  <a:pt x="27940" y="495300"/>
                </a:lnTo>
                <a:close/>
              </a:path>
              <a:path w="27940" h="3324859">
                <a:moveTo>
                  <a:pt x="27940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2130"/>
                </a:lnTo>
                <a:close/>
              </a:path>
              <a:path w="27940" h="3324859">
                <a:moveTo>
                  <a:pt x="27940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40" y="570230"/>
                </a:lnTo>
                <a:lnTo>
                  <a:pt x="27940" y="538480"/>
                </a:lnTo>
                <a:close/>
              </a:path>
              <a:path w="27940" h="3324859">
                <a:moveTo>
                  <a:pt x="27940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0230"/>
                </a:lnTo>
                <a:close/>
              </a:path>
              <a:path w="27940" h="3324859">
                <a:moveTo>
                  <a:pt x="27940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76580"/>
                </a:lnTo>
                <a:close/>
              </a:path>
              <a:path w="27940" h="3324859">
                <a:moveTo>
                  <a:pt x="27940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584200"/>
                </a:lnTo>
                <a:close/>
              </a:path>
              <a:path w="27940" h="3324859">
                <a:moveTo>
                  <a:pt x="27940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2300"/>
                </a:lnTo>
                <a:close/>
              </a:path>
              <a:path w="27940" h="3324859">
                <a:moveTo>
                  <a:pt x="27940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27380"/>
                </a:lnTo>
                <a:close/>
              </a:path>
              <a:path w="27940" h="3324859">
                <a:moveTo>
                  <a:pt x="27940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652780"/>
                </a:lnTo>
                <a:close/>
              </a:path>
              <a:path w="27940" h="3324859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3324859">
                <a:moveTo>
                  <a:pt x="27940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8980"/>
                </a:lnTo>
                <a:close/>
              </a:path>
              <a:path w="27940" h="3324859">
                <a:moveTo>
                  <a:pt x="27940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36600"/>
                </a:lnTo>
                <a:close/>
              </a:path>
              <a:path w="27940" h="3324859">
                <a:moveTo>
                  <a:pt x="2794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8030"/>
                </a:lnTo>
                <a:close/>
              </a:path>
              <a:path w="27940" h="3324859">
                <a:moveTo>
                  <a:pt x="27940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774700"/>
                </a:lnTo>
                <a:close/>
              </a:path>
              <a:path w="27940" h="3324859">
                <a:moveTo>
                  <a:pt x="27940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40" y="996950"/>
                </a:lnTo>
                <a:lnTo>
                  <a:pt x="27940" y="850900"/>
                </a:lnTo>
                <a:close/>
              </a:path>
              <a:path w="27940" h="3324859">
                <a:moveTo>
                  <a:pt x="27940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6950"/>
                </a:lnTo>
                <a:close/>
              </a:path>
              <a:path w="27940" h="3324859">
                <a:moveTo>
                  <a:pt x="27940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21080"/>
                </a:lnTo>
                <a:close/>
              </a:path>
              <a:path w="27940" h="3324859">
                <a:moveTo>
                  <a:pt x="27940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73150"/>
                </a:lnTo>
                <a:close/>
              </a:path>
              <a:path w="27940" h="3324859">
                <a:moveTo>
                  <a:pt x="27940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40" y="1103630"/>
                </a:lnTo>
                <a:lnTo>
                  <a:pt x="27940" y="1090930"/>
                </a:lnTo>
                <a:close/>
              </a:path>
              <a:path w="27940" h="3324859">
                <a:moveTo>
                  <a:pt x="27940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03630"/>
                </a:lnTo>
                <a:close/>
              </a:path>
              <a:path w="27940" h="3324859">
                <a:moveTo>
                  <a:pt x="27940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30300"/>
                </a:lnTo>
                <a:close/>
              </a:path>
              <a:path w="27940" h="3324859">
                <a:moveTo>
                  <a:pt x="27940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3324859">
                <a:moveTo>
                  <a:pt x="27940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40" y="1173480"/>
                </a:lnTo>
                <a:lnTo>
                  <a:pt x="27940" y="1167130"/>
                </a:lnTo>
                <a:close/>
              </a:path>
              <a:path w="27940" h="3324859">
                <a:moveTo>
                  <a:pt x="27940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3480"/>
                </a:lnTo>
                <a:close/>
              </a:path>
              <a:path w="27940" h="3324859">
                <a:moveTo>
                  <a:pt x="27940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40" y="1230630"/>
                </a:lnTo>
                <a:lnTo>
                  <a:pt x="27940" y="1206500"/>
                </a:lnTo>
                <a:close/>
              </a:path>
              <a:path w="27940" h="3324859">
                <a:moveTo>
                  <a:pt x="27940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30630"/>
                </a:lnTo>
                <a:close/>
              </a:path>
              <a:path w="27940" h="3324859">
                <a:moveTo>
                  <a:pt x="27940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40" y="1300480"/>
                </a:lnTo>
                <a:lnTo>
                  <a:pt x="27940" y="1282700"/>
                </a:lnTo>
                <a:close/>
              </a:path>
              <a:path w="27940" h="3324859">
                <a:moveTo>
                  <a:pt x="27940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40" y="1871980"/>
                </a:lnTo>
                <a:lnTo>
                  <a:pt x="27940" y="1604010"/>
                </a:lnTo>
                <a:close/>
              </a:path>
              <a:path w="27940" h="33248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3248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32485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33248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32485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33248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3248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3248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3248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3248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3248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3248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324859">
                <a:moveTo>
                  <a:pt x="27940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82090"/>
                </a:lnTo>
                <a:close/>
              </a:path>
              <a:path w="27940" h="3324859">
                <a:moveTo>
                  <a:pt x="2794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40" y="1480820"/>
                </a:lnTo>
                <a:lnTo>
                  <a:pt x="27940" y="1470660"/>
                </a:lnTo>
                <a:close/>
              </a:path>
              <a:path w="27940" h="3324859">
                <a:moveTo>
                  <a:pt x="2794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40" y="1469389"/>
                </a:lnTo>
                <a:lnTo>
                  <a:pt x="27940" y="1463039"/>
                </a:lnTo>
                <a:close/>
              </a:path>
              <a:path w="27940" h="3324859">
                <a:moveTo>
                  <a:pt x="2794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40" y="1461770"/>
                </a:lnTo>
                <a:lnTo>
                  <a:pt x="27940" y="1451610"/>
                </a:lnTo>
                <a:close/>
              </a:path>
              <a:path w="27940" h="3324859">
                <a:moveTo>
                  <a:pt x="2794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40" y="1450339"/>
                </a:lnTo>
                <a:lnTo>
                  <a:pt x="27940" y="1443989"/>
                </a:lnTo>
                <a:close/>
              </a:path>
              <a:path w="27940" h="3324859">
                <a:moveTo>
                  <a:pt x="2794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40" y="1442720"/>
                </a:lnTo>
                <a:lnTo>
                  <a:pt x="27940" y="1432560"/>
                </a:lnTo>
                <a:close/>
              </a:path>
              <a:path w="27940" h="3324859">
                <a:moveTo>
                  <a:pt x="2794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40" y="1431289"/>
                </a:lnTo>
                <a:lnTo>
                  <a:pt x="27940" y="1424940"/>
                </a:lnTo>
                <a:close/>
              </a:path>
              <a:path w="27940" h="33248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24859">
                <a:moveTo>
                  <a:pt x="27940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40" y="1412239"/>
                </a:lnTo>
                <a:lnTo>
                  <a:pt x="27940" y="1399539"/>
                </a:lnTo>
                <a:close/>
              </a:path>
              <a:path w="27940" h="33248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324859">
                <a:moveTo>
                  <a:pt x="27940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90"/>
                </a:lnTo>
                <a:close/>
              </a:path>
              <a:path w="27940" h="3324859">
                <a:moveTo>
                  <a:pt x="2794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69060"/>
                </a:lnTo>
                <a:close/>
              </a:path>
              <a:path w="27940" h="3324859">
                <a:moveTo>
                  <a:pt x="27940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40" y="1367789"/>
                </a:lnTo>
                <a:lnTo>
                  <a:pt x="27940" y="1361440"/>
                </a:lnTo>
                <a:close/>
              </a:path>
              <a:path w="27940" h="3324859">
                <a:moveTo>
                  <a:pt x="2794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40" y="1360170"/>
                </a:lnTo>
                <a:lnTo>
                  <a:pt x="27940" y="1350010"/>
                </a:lnTo>
                <a:close/>
              </a:path>
              <a:path w="27940" h="3324859">
                <a:moveTo>
                  <a:pt x="27940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40" y="1348739"/>
                </a:lnTo>
                <a:lnTo>
                  <a:pt x="27940" y="1342390"/>
                </a:lnTo>
                <a:close/>
              </a:path>
              <a:path w="27940" h="3324859">
                <a:moveTo>
                  <a:pt x="2794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40" y="1341120"/>
                </a:lnTo>
                <a:lnTo>
                  <a:pt x="27940" y="1330960"/>
                </a:lnTo>
                <a:close/>
              </a:path>
              <a:path w="27940" h="3324859">
                <a:moveTo>
                  <a:pt x="27940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40" y="1329690"/>
                </a:lnTo>
                <a:lnTo>
                  <a:pt x="27940" y="1323339"/>
                </a:lnTo>
                <a:close/>
              </a:path>
              <a:path w="27940" h="3324859">
                <a:moveTo>
                  <a:pt x="2794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40" y="1322070"/>
                </a:lnTo>
                <a:lnTo>
                  <a:pt x="27940" y="1311910"/>
                </a:lnTo>
                <a:close/>
              </a:path>
              <a:path w="27940" h="3324859">
                <a:moveTo>
                  <a:pt x="27940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40" y="1310640"/>
                </a:lnTo>
                <a:lnTo>
                  <a:pt x="27940" y="1304289"/>
                </a:lnTo>
                <a:close/>
              </a:path>
              <a:path w="27940" h="3324859">
                <a:moveTo>
                  <a:pt x="27940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40" y="1303020"/>
                </a:lnTo>
                <a:lnTo>
                  <a:pt x="27940" y="1301750"/>
                </a:lnTo>
                <a:close/>
              </a:path>
              <a:path w="27940" h="3324859">
                <a:moveTo>
                  <a:pt x="27940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40" y="1960880"/>
                </a:lnTo>
                <a:lnTo>
                  <a:pt x="27940" y="1871980"/>
                </a:lnTo>
                <a:close/>
              </a:path>
              <a:path w="27940" h="3324859">
                <a:moveTo>
                  <a:pt x="27940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40" y="2481580"/>
                </a:lnTo>
                <a:lnTo>
                  <a:pt x="27940" y="2473960"/>
                </a:lnTo>
                <a:close/>
              </a:path>
              <a:path w="27940" h="3324859">
                <a:moveTo>
                  <a:pt x="27940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40" y="2472690"/>
                </a:lnTo>
                <a:lnTo>
                  <a:pt x="27940" y="2045970"/>
                </a:lnTo>
                <a:close/>
              </a:path>
              <a:path w="27940" h="3324859">
                <a:moveTo>
                  <a:pt x="27940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40" y="2044700"/>
                </a:lnTo>
                <a:lnTo>
                  <a:pt x="27940" y="2026920"/>
                </a:lnTo>
                <a:close/>
              </a:path>
              <a:path w="27940" h="3324859">
                <a:moveTo>
                  <a:pt x="27940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40" y="2025650"/>
                </a:lnTo>
                <a:lnTo>
                  <a:pt x="27940" y="2007870"/>
                </a:lnTo>
                <a:close/>
              </a:path>
              <a:path w="27940" h="3324859">
                <a:moveTo>
                  <a:pt x="27940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40" y="2006600"/>
                </a:lnTo>
                <a:lnTo>
                  <a:pt x="27940" y="1985010"/>
                </a:lnTo>
                <a:close/>
              </a:path>
              <a:path w="27940" h="3324859">
                <a:moveTo>
                  <a:pt x="27940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40" y="1983739"/>
                </a:lnTo>
                <a:lnTo>
                  <a:pt x="27940" y="1965960"/>
                </a:lnTo>
                <a:close/>
              </a:path>
              <a:path w="27940" h="3324859">
                <a:moveTo>
                  <a:pt x="27940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40" y="1964689"/>
                </a:lnTo>
                <a:lnTo>
                  <a:pt x="27940" y="1962150"/>
                </a:lnTo>
                <a:close/>
              </a:path>
              <a:path w="27940" h="3324859">
                <a:moveTo>
                  <a:pt x="27940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40" y="2656840"/>
                </a:lnTo>
                <a:lnTo>
                  <a:pt x="27940" y="2481580"/>
                </a:lnTo>
                <a:close/>
              </a:path>
              <a:path w="27940" h="3324859">
                <a:moveTo>
                  <a:pt x="27940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40" y="3324860"/>
                </a:lnTo>
                <a:lnTo>
                  <a:pt x="27940" y="2656840"/>
                </a:lnTo>
                <a:close/>
              </a:path>
            </a:pathLst>
          </a:custGeom>
          <a:solidFill>
            <a:srgbClr val="1C37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586469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904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61314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3969" y="0"/>
                </a:moveTo>
                <a:lnTo>
                  <a:pt x="0" y="0"/>
                </a:lnTo>
                <a:lnTo>
                  <a:pt x="0" y="50800"/>
                </a:lnTo>
                <a:lnTo>
                  <a:pt x="26669" y="50800"/>
                </a:lnTo>
                <a:lnTo>
                  <a:pt x="2666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3286759">
                <a:moveTo>
                  <a:pt x="26669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69" y="63500"/>
                </a:lnTo>
                <a:lnTo>
                  <a:pt x="26669" y="50800"/>
                </a:lnTo>
                <a:close/>
              </a:path>
              <a:path w="26670" h="3286759">
                <a:moveTo>
                  <a:pt x="26669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69" y="82550"/>
                </a:lnTo>
                <a:lnTo>
                  <a:pt x="26669" y="63500"/>
                </a:lnTo>
                <a:close/>
              </a:path>
              <a:path w="26670" h="3286759">
                <a:moveTo>
                  <a:pt x="2666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69" y="95250"/>
                </a:lnTo>
                <a:lnTo>
                  <a:pt x="26669" y="82550"/>
                </a:lnTo>
                <a:close/>
              </a:path>
              <a:path w="26670" h="3286759">
                <a:moveTo>
                  <a:pt x="26669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69" y="107950"/>
                </a:lnTo>
                <a:lnTo>
                  <a:pt x="26669" y="95250"/>
                </a:lnTo>
                <a:close/>
              </a:path>
              <a:path w="26670" h="3286759">
                <a:moveTo>
                  <a:pt x="26669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69" y="139700"/>
                </a:lnTo>
                <a:lnTo>
                  <a:pt x="26669" y="107950"/>
                </a:lnTo>
                <a:close/>
              </a:path>
              <a:path w="26670" h="3286759">
                <a:moveTo>
                  <a:pt x="26669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69" y="146050"/>
                </a:lnTo>
                <a:lnTo>
                  <a:pt x="26669" y="139700"/>
                </a:lnTo>
                <a:close/>
              </a:path>
              <a:path w="26670" h="3286759">
                <a:moveTo>
                  <a:pt x="2666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69" y="158750"/>
                </a:lnTo>
                <a:lnTo>
                  <a:pt x="26669" y="146050"/>
                </a:lnTo>
                <a:close/>
              </a:path>
              <a:path w="26670" h="3286759">
                <a:moveTo>
                  <a:pt x="26669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69" y="165099"/>
                </a:lnTo>
                <a:lnTo>
                  <a:pt x="26669" y="158750"/>
                </a:lnTo>
                <a:close/>
              </a:path>
              <a:path w="26670" h="3286759">
                <a:moveTo>
                  <a:pt x="2666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69" y="177800"/>
                </a:lnTo>
                <a:lnTo>
                  <a:pt x="26669" y="165100"/>
                </a:lnTo>
                <a:close/>
              </a:path>
              <a:path w="26670" h="3286759">
                <a:moveTo>
                  <a:pt x="26669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77800"/>
                </a:lnTo>
                <a:close/>
              </a:path>
              <a:path w="26670" h="3286759">
                <a:moveTo>
                  <a:pt x="26669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69" y="273050"/>
                </a:lnTo>
                <a:lnTo>
                  <a:pt x="26669" y="203200"/>
                </a:lnTo>
                <a:close/>
              </a:path>
              <a:path w="26670" h="3286759">
                <a:moveTo>
                  <a:pt x="26669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69" y="311150"/>
                </a:lnTo>
                <a:lnTo>
                  <a:pt x="26669" y="273050"/>
                </a:lnTo>
                <a:close/>
              </a:path>
              <a:path w="26670" h="3286759">
                <a:moveTo>
                  <a:pt x="26669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69" y="316230"/>
                </a:lnTo>
                <a:lnTo>
                  <a:pt x="26669" y="311150"/>
                </a:lnTo>
                <a:close/>
              </a:path>
              <a:path w="26670" h="3286759">
                <a:moveTo>
                  <a:pt x="26669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69" y="322580"/>
                </a:lnTo>
                <a:lnTo>
                  <a:pt x="26669" y="316230"/>
                </a:lnTo>
                <a:close/>
              </a:path>
              <a:path w="26670" h="3286759">
                <a:moveTo>
                  <a:pt x="26669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2580"/>
                </a:lnTo>
                <a:close/>
              </a:path>
              <a:path w="26670" h="3286759">
                <a:moveTo>
                  <a:pt x="26669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28930"/>
                </a:lnTo>
                <a:close/>
              </a:path>
              <a:path w="26670" h="3286759">
                <a:moveTo>
                  <a:pt x="26669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69" y="373380"/>
                </a:lnTo>
                <a:lnTo>
                  <a:pt x="26669" y="355600"/>
                </a:lnTo>
                <a:close/>
              </a:path>
              <a:path w="26670" h="3286759">
                <a:moveTo>
                  <a:pt x="26669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69" y="380999"/>
                </a:lnTo>
                <a:lnTo>
                  <a:pt x="26669" y="373380"/>
                </a:lnTo>
                <a:close/>
              </a:path>
              <a:path w="26670" h="3286759">
                <a:moveTo>
                  <a:pt x="2666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69" y="393700"/>
                </a:lnTo>
                <a:lnTo>
                  <a:pt x="26669" y="381000"/>
                </a:lnTo>
                <a:close/>
              </a:path>
              <a:path w="26670" h="3286759">
                <a:moveTo>
                  <a:pt x="26669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69" y="400050"/>
                </a:lnTo>
                <a:lnTo>
                  <a:pt x="26669" y="393700"/>
                </a:lnTo>
                <a:close/>
              </a:path>
              <a:path w="26670" h="3286759">
                <a:moveTo>
                  <a:pt x="26669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69" y="443230"/>
                </a:lnTo>
                <a:lnTo>
                  <a:pt x="26669" y="400050"/>
                </a:lnTo>
                <a:close/>
              </a:path>
              <a:path w="26670" h="3286759">
                <a:moveTo>
                  <a:pt x="26669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69" y="450850"/>
                </a:lnTo>
                <a:lnTo>
                  <a:pt x="26669" y="443230"/>
                </a:lnTo>
                <a:close/>
              </a:path>
              <a:path w="26670" h="3286759">
                <a:moveTo>
                  <a:pt x="26669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50850"/>
                </a:lnTo>
                <a:close/>
              </a:path>
              <a:path w="26670" h="3286759">
                <a:moveTo>
                  <a:pt x="26669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69" y="494030"/>
                </a:lnTo>
                <a:lnTo>
                  <a:pt x="26669" y="457200"/>
                </a:lnTo>
                <a:close/>
              </a:path>
              <a:path w="26670" h="3286759">
                <a:moveTo>
                  <a:pt x="26669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69" y="500379"/>
                </a:lnTo>
                <a:lnTo>
                  <a:pt x="26669" y="494030"/>
                </a:lnTo>
                <a:close/>
              </a:path>
              <a:path w="26670" h="3286759">
                <a:moveTo>
                  <a:pt x="26669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69" y="532130"/>
                </a:lnTo>
                <a:lnTo>
                  <a:pt x="26669" y="500380"/>
                </a:lnTo>
                <a:close/>
              </a:path>
              <a:path w="26670" h="3286759">
                <a:moveTo>
                  <a:pt x="26669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69" y="538480"/>
                </a:lnTo>
                <a:lnTo>
                  <a:pt x="26669" y="532130"/>
                </a:lnTo>
                <a:close/>
              </a:path>
              <a:path w="26670" h="3286759">
                <a:moveTo>
                  <a:pt x="26669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69" y="546099"/>
                </a:lnTo>
                <a:lnTo>
                  <a:pt x="26669" y="538480"/>
                </a:lnTo>
                <a:close/>
              </a:path>
              <a:path w="26670" h="3286759">
                <a:moveTo>
                  <a:pt x="26669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69" y="584200"/>
                </a:lnTo>
                <a:lnTo>
                  <a:pt x="26669" y="546100"/>
                </a:lnTo>
                <a:close/>
              </a:path>
              <a:path w="26670" h="3286759">
                <a:moveTo>
                  <a:pt x="26669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69" y="589280"/>
                </a:lnTo>
                <a:lnTo>
                  <a:pt x="26669" y="584200"/>
                </a:lnTo>
                <a:close/>
              </a:path>
              <a:path w="26670" h="3286759">
                <a:moveTo>
                  <a:pt x="26669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69" y="614680"/>
                </a:lnTo>
                <a:lnTo>
                  <a:pt x="26669" y="589280"/>
                </a:lnTo>
                <a:close/>
              </a:path>
              <a:path w="26670" h="3286759">
                <a:moveTo>
                  <a:pt x="26669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69" y="684530"/>
                </a:lnTo>
                <a:lnTo>
                  <a:pt x="26669" y="614680"/>
                </a:lnTo>
                <a:close/>
              </a:path>
              <a:path w="26670" h="3286759">
                <a:moveTo>
                  <a:pt x="26669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4530"/>
                </a:lnTo>
                <a:close/>
              </a:path>
              <a:path w="26670" h="3286759">
                <a:moveTo>
                  <a:pt x="26669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69" y="698500"/>
                </a:lnTo>
                <a:lnTo>
                  <a:pt x="26669" y="690880"/>
                </a:lnTo>
                <a:close/>
              </a:path>
              <a:path w="26670" h="3286759">
                <a:moveTo>
                  <a:pt x="26669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698500"/>
                </a:lnTo>
                <a:close/>
              </a:path>
              <a:path w="26670" h="3286759">
                <a:moveTo>
                  <a:pt x="26669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9930"/>
                </a:lnTo>
                <a:close/>
              </a:path>
              <a:path w="26670" h="3286759">
                <a:moveTo>
                  <a:pt x="26669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36600"/>
                </a:lnTo>
                <a:close/>
              </a:path>
              <a:path w="26670" h="3286759">
                <a:moveTo>
                  <a:pt x="26669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69" y="958850"/>
                </a:lnTo>
                <a:lnTo>
                  <a:pt x="26669" y="812800"/>
                </a:lnTo>
                <a:close/>
              </a:path>
              <a:path w="26670" h="3286759">
                <a:moveTo>
                  <a:pt x="26669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58850"/>
                </a:lnTo>
                <a:close/>
              </a:path>
              <a:path w="26670" h="3286759">
                <a:moveTo>
                  <a:pt x="26669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982980"/>
                </a:lnTo>
                <a:close/>
              </a:path>
              <a:path w="26670" h="3286759">
                <a:moveTo>
                  <a:pt x="26669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69" y="1052830"/>
                </a:lnTo>
                <a:lnTo>
                  <a:pt x="26669" y="1035050"/>
                </a:lnTo>
                <a:close/>
              </a:path>
              <a:path w="26670" h="3286759">
                <a:moveTo>
                  <a:pt x="26669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69" y="1065530"/>
                </a:lnTo>
                <a:lnTo>
                  <a:pt x="26669" y="1052830"/>
                </a:lnTo>
                <a:close/>
              </a:path>
              <a:path w="26670" h="3286759">
                <a:moveTo>
                  <a:pt x="26669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65530"/>
                </a:lnTo>
                <a:close/>
              </a:path>
              <a:path w="26670" h="3286759">
                <a:moveTo>
                  <a:pt x="26669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69" y="1122680"/>
                </a:lnTo>
                <a:lnTo>
                  <a:pt x="26669" y="1092200"/>
                </a:lnTo>
                <a:close/>
              </a:path>
              <a:path w="26670" h="3286759">
                <a:moveTo>
                  <a:pt x="26669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69" y="1129030"/>
                </a:lnTo>
                <a:lnTo>
                  <a:pt x="26669" y="1122680"/>
                </a:lnTo>
                <a:close/>
              </a:path>
              <a:path w="26670" h="3286759">
                <a:moveTo>
                  <a:pt x="26669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69" y="1135380"/>
                </a:lnTo>
                <a:lnTo>
                  <a:pt x="26669" y="1129030"/>
                </a:lnTo>
                <a:close/>
              </a:path>
              <a:path w="26670" h="3286759">
                <a:moveTo>
                  <a:pt x="26669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69" y="1168400"/>
                </a:lnTo>
                <a:lnTo>
                  <a:pt x="26669" y="1135380"/>
                </a:lnTo>
                <a:close/>
              </a:path>
              <a:path w="26670" h="3286759">
                <a:moveTo>
                  <a:pt x="26669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69" y="1192530"/>
                </a:lnTo>
                <a:lnTo>
                  <a:pt x="26669" y="1168400"/>
                </a:lnTo>
                <a:close/>
              </a:path>
              <a:path w="26670" h="3286759">
                <a:moveTo>
                  <a:pt x="26669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192530"/>
                </a:lnTo>
                <a:close/>
              </a:path>
              <a:path w="26670" h="3286759">
                <a:moveTo>
                  <a:pt x="26669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44600"/>
                </a:lnTo>
                <a:close/>
              </a:path>
              <a:path w="26670" h="3286759">
                <a:moveTo>
                  <a:pt x="26669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69" y="1833880"/>
                </a:lnTo>
                <a:lnTo>
                  <a:pt x="26669" y="1565910"/>
                </a:lnTo>
                <a:close/>
              </a:path>
              <a:path w="26670" h="3286759">
                <a:moveTo>
                  <a:pt x="2666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69" y="1564639"/>
                </a:lnTo>
                <a:lnTo>
                  <a:pt x="26669" y="1558289"/>
                </a:lnTo>
                <a:close/>
              </a:path>
              <a:path w="26670" h="3286759">
                <a:moveTo>
                  <a:pt x="2666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69" y="1557020"/>
                </a:lnTo>
                <a:lnTo>
                  <a:pt x="26669" y="1546860"/>
                </a:lnTo>
                <a:close/>
              </a:path>
              <a:path w="26670" h="3286759">
                <a:moveTo>
                  <a:pt x="2666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69" y="1545589"/>
                </a:lnTo>
                <a:lnTo>
                  <a:pt x="26669" y="1539239"/>
                </a:lnTo>
                <a:close/>
              </a:path>
              <a:path w="26670" h="3286759">
                <a:moveTo>
                  <a:pt x="2666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69" y="1537970"/>
                </a:lnTo>
                <a:lnTo>
                  <a:pt x="26669" y="1527810"/>
                </a:lnTo>
                <a:close/>
              </a:path>
              <a:path w="26670" h="3286759">
                <a:moveTo>
                  <a:pt x="2666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69" y="1526539"/>
                </a:lnTo>
                <a:lnTo>
                  <a:pt x="26669" y="1520189"/>
                </a:lnTo>
                <a:close/>
              </a:path>
              <a:path w="26670" h="3286759">
                <a:moveTo>
                  <a:pt x="2666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69" y="1518920"/>
                </a:lnTo>
                <a:lnTo>
                  <a:pt x="26669" y="1508760"/>
                </a:lnTo>
                <a:close/>
              </a:path>
              <a:path w="26670" h="3286759">
                <a:moveTo>
                  <a:pt x="26669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69" y="1507489"/>
                </a:lnTo>
                <a:lnTo>
                  <a:pt x="26669" y="1501139"/>
                </a:lnTo>
                <a:close/>
              </a:path>
              <a:path w="26670" h="3286759">
                <a:moveTo>
                  <a:pt x="2666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69" y="1499870"/>
                </a:lnTo>
                <a:lnTo>
                  <a:pt x="26669" y="1489710"/>
                </a:lnTo>
                <a:close/>
              </a:path>
              <a:path w="26670" h="3286759">
                <a:moveTo>
                  <a:pt x="26669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69" y="1488439"/>
                </a:lnTo>
                <a:lnTo>
                  <a:pt x="26669" y="1482089"/>
                </a:lnTo>
                <a:close/>
              </a:path>
              <a:path w="26670" h="3286759">
                <a:moveTo>
                  <a:pt x="2666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69" y="1480820"/>
                </a:lnTo>
                <a:lnTo>
                  <a:pt x="26669" y="1470660"/>
                </a:lnTo>
                <a:close/>
              </a:path>
              <a:path w="26670" h="3286759">
                <a:moveTo>
                  <a:pt x="26669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69" y="1469389"/>
                </a:lnTo>
                <a:lnTo>
                  <a:pt x="26669" y="1463040"/>
                </a:lnTo>
                <a:close/>
              </a:path>
              <a:path w="26670" h="32867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286759">
                <a:moveTo>
                  <a:pt x="26669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69" y="1450339"/>
                </a:lnTo>
                <a:lnTo>
                  <a:pt x="26669" y="1443990"/>
                </a:lnTo>
                <a:close/>
              </a:path>
              <a:path w="26670" h="32867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286759">
                <a:moveTo>
                  <a:pt x="26669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39"/>
                </a:lnTo>
                <a:close/>
              </a:path>
              <a:path w="26670" h="32867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286759">
                <a:moveTo>
                  <a:pt x="26669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89"/>
                </a:lnTo>
                <a:close/>
              </a:path>
              <a:path w="26670" h="32867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286759">
                <a:moveTo>
                  <a:pt x="2666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69" y="1393189"/>
                </a:lnTo>
                <a:lnTo>
                  <a:pt x="26669" y="1386840"/>
                </a:lnTo>
                <a:close/>
              </a:path>
              <a:path w="26670" h="32867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286759">
                <a:moveTo>
                  <a:pt x="26669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69" y="1374139"/>
                </a:lnTo>
                <a:lnTo>
                  <a:pt x="26669" y="1361439"/>
                </a:lnTo>
                <a:close/>
              </a:path>
              <a:path w="26670" h="3286759">
                <a:moveTo>
                  <a:pt x="2666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69" y="1360170"/>
                </a:lnTo>
                <a:lnTo>
                  <a:pt x="26669" y="1350010"/>
                </a:lnTo>
                <a:close/>
              </a:path>
              <a:path w="26670" h="3286759">
                <a:moveTo>
                  <a:pt x="26669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69" y="1348740"/>
                </a:lnTo>
                <a:lnTo>
                  <a:pt x="26669" y="1342390"/>
                </a:lnTo>
                <a:close/>
              </a:path>
              <a:path w="26670" h="3286759">
                <a:moveTo>
                  <a:pt x="2666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69" y="1341120"/>
                </a:lnTo>
                <a:lnTo>
                  <a:pt x="26669" y="1330960"/>
                </a:lnTo>
                <a:close/>
              </a:path>
              <a:path w="26670" h="3286759">
                <a:moveTo>
                  <a:pt x="26669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69" y="1329689"/>
                </a:lnTo>
                <a:lnTo>
                  <a:pt x="26669" y="1323340"/>
                </a:lnTo>
                <a:close/>
              </a:path>
              <a:path w="26670" h="3286759">
                <a:moveTo>
                  <a:pt x="2666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69" y="1322070"/>
                </a:lnTo>
                <a:lnTo>
                  <a:pt x="26669" y="1311910"/>
                </a:lnTo>
                <a:close/>
              </a:path>
              <a:path w="26670" h="3286759">
                <a:moveTo>
                  <a:pt x="26669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69" y="1310639"/>
                </a:lnTo>
                <a:lnTo>
                  <a:pt x="26669" y="1304290"/>
                </a:lnTo>
                <a:close/>
              </a:path>
              <a:path w="26670" h="3286759">
                <a:moveTo>
                  <a:pt x="26669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69" y="1303020"/>
                </a:lnTo>
                <a:lnTo>
                  <a:pt x="26669" y="1292860"/>
                </a:lnTo>
                <a:close/>
              </a:path>
              <a:path w="26670" h="3286759">
                <a:moveTo>
                  <a:pt x="26669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69" y="1291590"/>
                </a:lnTo>
                <a:lnTo>
                  <a:pt x="26669" y="1285239"/>
                </a:lnTo>
                <a:close/>
              </a:path>
              <a:path w="26670" h="3286759">
                <a:moveTo>
                  <a:pt x="26669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69" y="1283970"/>
                </a:lnTo>
                <a:lnTo>
                  <a:pt x="26669" y="1273810"/>
                </a:lnTo>
                <a:close/>
              </a:path>
              <a:path w="26670" h="3286759">
                <a:moveTo>
                  <a:pt x="26669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69" y="1272540"/>
                </a:lnTo>
                <a:lnTo>
                  <a:pt x="26669" y="1266189"/>
                </a:lnTo>
                <a:close/>
              </a:path>
              <a:path w="26670" h="3286759">
                <a:moveTo>
                  <a:pt x="26669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69" y="1264920"/>
                </a:lnTo>
                <a:lnTo>
                  <a:pt x="26669" y="1263650"/>
                </a:lnTo>
                <a:close/>
              </a:path>
              <a:path w="26670" h="3286759">
                <a:moveTo>
                  <a:pt x="26669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69" y="1922780"/>
                </a:lnTo>
                <a:lnTo>
                  <a:pt x="26669" y="1833880"/>
                </a:lnTo>
                <a:close/>
              </a:path>
              <a:path w="26670" h="3286759">
                <a:moveTo>
                  <a:pt x="26669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69" y="2443480"/>
                </a:lnTo>
                <a:lnTo>
                  <a:pt x="26669" y="2435860"/>
                </a:lnTo>
                <a:close/>
              </a:path>
              <a:path w="26670" h="3286759">
                <a:moveTo>
                  <a:pt x="26669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69" y="2434590"/>
                </a:lnTo>
                <a:lnTo>
                  <a:pt x="26669" y="2007870"/>
                </a:lnTo>
                <a:close/>
              </a:path>
              <a:path w="26670" h="3286759">
                <a:moveTo>
                  <a:pt x="26669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69" y="2006600"/>
                </a:lnTo>
                <a:lnTo>
                  <a:pt x="26669" y="1988820"/>
                </a:lnTo>
                <a:close/>
              </a:path>
              <a:path w="26670" h="3286759">
                <a:moveTo>
                  <a:pt x="26669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69" y="1987550"/>
                </a:lnTo>
                <a:lnTo>
                  <a:pt x="26669" y="1969770"/>
                </a:lnTo>
                <a:close/>
              </a:path>
              <a:path w="26670" h="3286759">
                <a:moveTo>
                  <a:pt x="26669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69" y="1968500"/>
                </a:lnTo>
                <a:lnTo>
                  <a:pt x="26669" y="1946910"/>
                </a:lnTo>
                <a:close/>
              </a:path>
              <a:path w="26670" h="3286759">
                <a:moveTo>
                  <a:pt x="26669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69" y="1945639"/>
                </a:lnTo>
                <a:lnTo>
                  <a:pt x="26669" y="1927860"/>
                </a:lnTo>
                <a:close/>
              </a:path>
              <a:path w="26670" h="3286759">
                <a:moveTo>
                  <a:pt x="26669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69" y="1926589"/>
                </a:lnTo>
                <a:lnTo>
                  <a:pt x="26669" y="1924050"/>
                </a:lnTo>
                <a:close/>
              </a:path>
              <a:path w="26670" h="3286759">
                <a:moveTo>
                  <a:pt x="26669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69" y="2618740"/>
                </a:lnTo>
                <a:lnTo>
                  <a:pt x="26669" y="2443480"/>
                </a:lnTo>
                <a:close/>
              </a:path>
              <a:path w="26670" h="3286759">
                <a:moveTo>
                  <a:pt x="26669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69" y="3286760"/>
                </a:lnTo>
                <a:lnTo>
                  <a:pt x="26669" y="2618740"/>
                </a:lnTo>
                <a:close/>
              </a:path>
            </a:pathLst>
          </a:custGeom>
          <a:solidFill>
            <a:srgbClr val="1B36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63980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3274059">
                <a:moveTo>
                  <a:pt x="27940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3274059">
                <a:moveTo>
                  <a:pt x="27940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40" y="69850"/>
                </a:lnTo>
                <a:lnTo>
                  <a:pt x="27940" y="50800"/>
                </a:lnTo>
                <a:close/>
              </a:path>
              <a:path w="27940" h="3274059">
                <a:moveTo>
                  <a:pt x="27940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40" y="82550"/>
                </a:lnTo>
                <a:lnTo>
                  <a:pt x="27940" y="69850"/>
                </a:lnTo>
                <a:close/>
              </a:path>
              <a:path w="27940" h="3274059">
                <a:moveTo>
                  <a:pt x="2794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40" y="95250"/>
                </a:lnTo>
                <a:lnTo>
                  <a:pt x="27940" y="82550"/>
                </a:lnTo>
                <a:close/>
              </a:path>
              <a:path w="27940" h="3274059">
                <a:moveTo>
                  <a:pt x="27940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95250"/>
                </a:lnTo>
                <a:close/>
              </a:path>
              <a:path w="27940" h="3274059">
                <a:moveTo>
                  <a:pt x="2794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7000"/>
                </a:lnTo>
                <a:close/>
              </a:path>
              <a:path w="27940" h="32740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274059">
                <a:moveTo>
                  <a:pt x="27940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46050"/>
                </a:lnTo>
                <a:close/>
              </a:path>
              <a:path w="27940" h="3274059">
                <a:moveTo>
                  <a:pt x="2794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3274059">
                <a:moveTo>
                  <a:pt x="27940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65100"/>
                </a:lnTo>
                <a:close/>
              </a:path>
              <a:path w="27940" h="3274059">
                <a:moveTo>
                  <a:pt x="27940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190500"/>
                </a:lnTo>
                <a:close/>
              </a:path>
              <a:path w="27940" h="3274059">
                <a:moveTo>
                  <a:pt x="27940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40" y="298450"/>
                </a:lnTo>
                <a:lnTo>
                  <a:pt x="27940" y="260350"/>
                </a:lnTo>
                <a:close/>
              </a:path>
              <a:path w="27940" h="3274059">
                <a:moveTo>
                  <a:pt x="27940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40" y="303530"/>
                </a:lnTo>
                <a:lnTo>
                  <a:pt x="27940" y="298450"/>
                </a:lnTo>
                <a:close/>
              </a:path>
              <a:path w="27940" h="3274059">
                <a:moveTo>
                  <a:pt x="27940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40" y="309880"/>
                </a:lnTo>
                <a:lnTo>
                  <a:pt x="27940" y="303530"/>
                </a:lnTo>
                <a:close/>
              </a:path>
              <a:path w="27940" h="3274059">
                <a:moveTo>
                  <a:pt x="2794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40" y="316229"/>
                </a:lnTo>
                <a:lnTo>
                  <a:pt x="27940" y="309880"/>
                </a:lnTo>
                <a:close/>
              </a:path>
              <a:path w="27940" h="3274059">
                <a:moveTo>
                  <a:pt x="27940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316230"/>
                </a:lnTo>
                <a:close/>
              </a:path>
              <a:path w="27940" h="3274059">
                <a:moveTo>
                  <a:pt x="27940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42900"/>
                </a:lnTo>
                <a:close/>
              </a:path>
              <a:path w="27940" h="3274059">
                <a:moveTo>
                  <a:pt x="27940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40" y="368299"/>
                </a:lnTo>
                <a:lnTo>
                  <a:pt x="27940" y="360680"/>
                </a:lnTo>
                <a:close/>
              </a:path>
              <a:path w="27940" h="3274059">
                <a:moveTo>
                  <a:pt x="2794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3274059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3274059">
                <a:moveTo>
                  <a:pt x="27940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387350"/>
                </a:lnTo>
                <a:close/>
              </a:path>
              <a:path w="27940" h="3274059">
                <a:moveTo>
                  <a:pt x="27940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0530"/>
                </a:lnTo>
                <a:close/>
              </a:path>
              <a:path w="27940" h="3274059">
                <a:moveTo>
                  <a:pt x="27940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8150"/>
                </a:lnTo>
                <a:close/>
              </a:path>
              <a:path w="27940" h="3274059">
                <a:moveTo>
                  <a:pt x="27940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44500"/>
                </a:lnTo>
                <a:close/>
              </a:path>
              <a:path w="27940" h="3274059">
                <a:moveTo>
                  <a:pt x="2794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30"/>
                </a:lnTo>
                <a:close/>
              </a:path>
              <a:path w="27940" h="3274059">
                <a:moveTo>
                  <a:pt x="27940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40" y="519430"/>
                </a:lnTo>
                <a:lnTo>
                  <a:pt x="27940" y="487680"/>
                </a:lnTo>
                <a:close/>
              </a:path>
              <a:path w="27940" h="3274059">
                <a:moveTo>
                  <a:pt x="27940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40" y="525780"/>
                </a:lnTo>
                <a:lnTo>
                  <a:pt x="27940" y="519430"/>
                </a:lnTo>
                <a:close/>
              </a:path>
              <a:path w="27940" h="3274059">
                <a:moveTo>
                  <a:pt x="27940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525780"/>
                </a:lnTo>
                <a:close/>
              </a:path>
              <a:path w="27940" h="3274059">
                <a:moveTo>
                  <a:pt x="27940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3274059">
                <a:moveTo>
                  <a:pt x="27940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1500"/>
                </a:lnTo>
                <a:close/>
              </a:path>
              <a:path w="27940" h="3274059">
                <a:moveTo>
                  <a:pt x="27940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76580"/>
                </a:lnTo>
                <a:close/>
              </a:path>
              <a:path w="27940" h="3274059">
                <a:moveTo>
                  <a:pt x="27940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40" y="671830"/>
                </a:lnTo>
                <a:lnTo>
                  <a:pt x="27940" y="601980"/>
                </a:lnTo>
                <a:close/>
              </a:path>
              <a:path w="27940" h="3274059">
                <a:moveTo>
                  <a:pt x="2794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71830"/>
                </a:lnTo>
                <a:close/>
              </a:path>
              <a:path w="27940" h="3274059">
                <a:moveTo>
                  <a:pt x="27940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8180"/>
                </a:lnTo>
                <a:close/>
              </a:path>
              <a:path w="27940" h="3274059">
                <a:moveTo>
                  <a:pt x="27940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40" y="697230"/>
                </a:lnTo>
                <a:lnTo>
                  <a:pt x="27940" y="685800"/>
                </a:lnTo>
                <a:close/>
              </a:path>
              <a:path w="27940" h="3274059">
                <a:moveTo>
                  <a:pt x="2794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7230"/>
                </a:lnTo>
                <a:close/>
              </a:path>
              <a:path w="27940" h="3274059">
                <a:moveTo>
                  <a:pt x="27940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23900"/>
                </a:lnTo>
                <a:close/>
              </a:path>
              <a:path w="27940" h="3274059">
                <a:moveTo>
                  <a:pt x="27940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40" y="946150"/>
                </a:lnTo>
                <a:lnTo>
                  <a:pt x="27940" y="800100"/>
                </a:lnTo>
                <a:close/>
              </a:path>
              <a:path w="27940" h="3274059">
                <a:moveTo>
                  <a:pt x="27940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46150"/>
                </a:lnTo>
                <a:close/>
              </a:path>
              <a:path w="27940" h="3274059">
                <a:moveTo>
                  <a:pt x="27940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970280"/>
                </a:lnTo>
                <a:close/>
              </a:path>
              <a:path w="27940" h="3274059">
                <a:moveTo>
                  <a:pt x="27940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40" y="1040130"/>
                </a:lnTo>
                <a:lnTo>
                  <a:pt x="27940" y="1022350"/>
                </a:lnTo>
                <a:close/>
              </a:path>
              <a:path w="27940" h="3274059">
                <a:moveTo>
                  <a:pt x="27940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40" y="1052830"/>
                </a:lnTo>
                <a:lnTo>
                  <a:pt x="27940" y="1040130"/>
                </a:lnTo>
                <a:close/>
              </a:path>
              <a:path w="27940" h="3274059">
                <a:moveTo>
                  <a:pt x="27940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40" y="1079500"/>
                </a:lnTo>
                <a:lnTo>
                  <a:pt x="27940" y="1052830"/>
                </a:lnTo>
                <a:close/>
              </a:path>
              <a:path w="27940" h="3274059">
                <a:moveTo>
                  <a:pt x="27940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40" y="1109980"/>
                </a:lnTo>
                <a:lnTo>
                  <a:pt x="27940" y="1079500"/>
                </a:lnTo>
                <a:close/>
              </a:path>
              <a:path w="27940" h="3274059">
                <a:moveTo>
                  <a:pt x="27940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9980"/>
                </a:lnTo>
                <a:close/>
              </a:path>
              <a:path w="27940" h="327405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3274059">
                <a:moveTo>
                  <a:pt x="27940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2680"/>
                </a:lnTo>
                <a:close/>
              </a:path>
              <a:path w="27940" h="3274059">
                <a:moveTo>
                  <a:pt x="27940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55700"/>
                </a:lnTo>
                <a:close/>
              </a:path>
              <a:path w="27940" h="3274059">
                <a:moveTo>
                  <a:pt x="27940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79830"/>
                </a:lnTo>
                <a:close/>
              </a:path>
              <a:path w="27940" h="3274059">
                <a:moveTo>
                  <a:pt x="27940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31900"/>
                </a:lnTo>
                <a:close/>
              </a:path>
              <a:path w="27940" h="3274059">
                <a:moveTo>
                  <a:pt x="27940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40" y="1821180"/>
                </a:lnTo>
                <a:lnTo>
                  <a:pt x="27940" y="1553210"/>
                </a:lnTo>
                <a:close/>
              </a:path>
              <a:path w="27940" h="32740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2740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274059">
                <a:moveTo>
                  <a:pt x="2794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39"/>
                </a:lnTo>
                <a:close/>
              </a:path>
              <a:path w="27940" h="32740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2740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740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2740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740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2740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740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2740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2740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274059">
                <a:moveTo>
                  <a:pt x="27940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90"/>
                </a:lnTo>
                <a:close/>
              </a:path>
              <a:path w="27940" h="3274059">
                <a:moveTo>
                  <a:pt x="27940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40" y="1430020"/>
                </a:lnTo>
                <a:lnTo>
                  <a:pt x="27940" y="1419860"/>
                </a:lnTo>
                <a:close/>
              </a:path>
              <a:path w="27940" h="32740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74059">
                <a:moveTo>
                  <a:pt x="27940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10"/>
                </a:lnTo>
                <a:close/>
              </a:path>
              <a:path w="27940" h="32740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74059">
                <a:moveTo>
                  <a:pt x="27940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60"/>
                </a:lnTo>
                <a:close/>
              </a:path>
              <a:path w="27940" h="3274059">
                <a:moveTo>
                  <a:pt x="27940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40"/>
                </a:lnTo>
                <a:close/>
              </a:path>
              <a:path w="27940" h="3274059">
                <a:moveTo>
                  <a:pt x="2794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40" y="1372870"/>
                </a:lnTo>
                <a:lnTo>
                  <a:pt x="27940" y="1362710"/>
                </a:lnTo>
                <a:close/>
              </a:path>
              <a:path w="27940" h="3274059">
                <a:moveTo>
                  <a:pt x="27940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48739"/>
                </a:lnTo>
                <a:close/>
              </a:path>
              <a:path w="27940" h="32740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274059">
                <a:moveTo>
                  <a:pt x="27940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90"/>
                </a:lnTo>
                <a:close/>
              </a:path>
              <a:path w="27940" h="3274059">
                <a:moveTo>
                  <a:pt x="27940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18260"/>
                </a:lnTo>
                <a:close/>
              </a:path>
              <a:path w="27940" h="3274059">
                <a:moveTo>
                  <a:pt x="27940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40" y="1316989"/>
                </a:lnTo>
                <a:lnTo>
                  <a:pt x="27940" y="1310640"/>
                </a:lnTo>
                <a:close/>
              </a:path>
              <a:path w="27940" h="3274059">
                <a:moveTo>
                  <a:pt x="27940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40" y="1309370"/>
                </a:lnTo>
                <a:lnTo>
                  <a:pt x="27940" y="1299210"/>
                </a:lnTo>
                <a:close/>
              </a:path>
              <a:path w="27940" h="3274059">
                <a:moveTo>
                  <a:pt x="27940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90"/>
                </a:lnTo>
                <a:close/>
              </a:path>
              <a:path w="27940" h="3274059">
                <a:moveTo>
                  <a:pt x="27940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40" y="1290320"/>
                </a:lnTo>
                <a:lnTo>
                  <a:pt x="27940" y="1280160"/>
                </a:lnTo>
                <a:close/>
              </a:path>
              <a:path w="27940" h="3274059">
                <a:moveTo>
                  <a:pt x="27940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40" y="1278890"/>
                </a:lnTo>
                <a:lnTo>
                  <a:pt x="27940" y="1272539"/>
                </a:lnTo>
                <a:close/>
              </a:path>
              <a:path w="27940" h="3274059">
                <a:moveTo>
                  <a:pt x="27940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10"/>
                </a:lnTo>
                <a:close/>
              </a:path>
              <a:path w="27940" h="3274059">
                <a:moveTo>
                  <a:pt x="27940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40" y="1259840"/>
                </a:lnTo>
                <a:lnTo>
                  <a:pt x="27940" y="1253489"/>
                </a:lnTo>
                <a:close/>
              </a:path>
              <a:path w="27940" h="3274059">
                <a:moveTo>
                  <a:pt x="27940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50950"/>
                </a:lnTo>
                <a:close/>
              </a:path>
              <a:path w="27940" h="3274059">
                <a:moveTo>
                  <a:pt x="27940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40" y="1910080"/>
                </a:lnTo>
                <a:lnTo>
                  <a:pt x="27940" y="1821180"/>
                </a:lnTo>
                <a:close/>
              </a:path>
              <a:path w="27940" h="3274059">
                <a:moveTo>
                  <a:pt x="27940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40" y="2430780"/>
                </a:lnTo>
                <a:lnTo>
                  <a:pt x="27940" y="2423160"/>
                </a:lnTo>
                <a:close/>
              </a:path>
              <a:path w="27940" h="3274059">
                <a:moveTo>
                  <a:pt x="27940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40" y="2421890"/>
                </a:lnTo>
                <a:lnTo>
                  <a:pt x="27940" y="1995170"/>
                </a:lnTo>
                <a:close/>
              </a:path>
              <a:path w="27940" h="3274059">
                <a:moveTo>
                  <a:pt x="27940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40" y="1993900"/>
                </a:lnTo>
                <a:lnTo>
                  <a:pt x="27940" y="1976120"/>
                </a:lnTo>
                <a:close/>
              </a:path>
              <a:path w="27940" h="3274059">
                <a:moveTo>
                  <a:pt x="27940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40" y="1974850"/>
                </a:lnTo>
                <a:lnTo>
                  <a:pt x="27940" y="1957070"/>
                </a:lnTo>
                <a:close/>
              </a:path>
              <a:path w="27940" h="3274059">
                <a:moveTo>
                  <a:pt x="27940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40" y="1955800"/>
                </a:lnTo>
                <a:lnTo>
                  <a:pt x="27940" y="1934210"/>
                </a:lnTo>
                <a:close/>
              </a:path>
              <a:path w="27940" h="3274059">
                <a:moveTo>
                  <a:pt x="27940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40" y="1932939"/>
                </a:lnTo>
                <a:lnTo>
                  <a:pt x="27940" y="1915160"/>
                </a:lnTo>
                <a:close/>
              </a:path>
              <a:path w="27940" h="3274059">
                <a:moveTo>
                  <a:pt x="27940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40" y="1913889"/>
                </a:lnTo>
                <a:lnTo>
                  <a:pt x="27940" y="1911350"/>
                </a:lnTo>
                <a:close/>
              </a:path>
              <a:path w="27940" h="3274059">
                <a:moveTo>
                  <a:pt x="27940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40" y="2606040"/>
                </a:lnTo>
                <a:lnTo>
                  <a:pt x="27940" y="2430780"/>
                </a:lnTo>
                <a:close/>
              </a:path>
              <a:path w="27940" h="3274059">
                <a:moveTo>
                  <a:pt x="27940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40" y="3274060"/>
                </a:lnTo>
                <a:lnTo>
                  <a:pt x="27940" y="260604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681719" y="3596640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234949"/>
                </a:moveTo>
                <a:lnTo>
                  <a:pt x="0" y="0"/>
                </a:lnTo>
                <a:lnTo>
                  <a:pt x="0" y="234949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667750" y="36093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667750" y="3622040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27940" y="0"/>
                </a:moveTo>
                <a:lnTo>
                  <a:pt x="0" y="0"/>
                </a:lnTo>
                <a:lnTo>
                  <a:pt x="0" y="19049"/>
                </a:lnTo>
                <a:lnTo>
                  <a:pt x="27940" y="190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667750" y="36410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667750" y="36537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667750" y="366649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667750" y="3698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667750" y="37045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667750" y="37172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667750" y="37236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667750" y="373634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667750" y="383159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8667750" y="386969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667750" y="38747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8667750" y="388112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8667750" y="3887470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70">
                <a:moveTo>
                  <a:pt x="27940" y="0"/>
                </a:moveTo>
                <a:lnTo>
                  <a:pt x="0" y="0"/>
                </a:lnTo>
                <a:lnTo>
                  <a:pt x="0" y="26669"/>
                </a:lnTo>
                <a:lnTo>
                  <a:pt x="27940" y="2666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8667750" y="3914140"/>
            <a:ext cx="27940" cy="17780"/>
          </a:xfrm>
          <a:custGeom>
            <a:avLst/>
            <a:gdLst/>
            <a:ahLst/>
            <a:cxnLst/>
            <a:rect l="l" t="t" r="r" b="b"/>
            <a:pathLst>
              <a:path w="27940" h="17779">
                <a:moveTo>
                  <a:pt x="27940" y="0"/>
                </a:moveTo>
                <a:lnTo>
                  <a:pt x="0" y="0"/>
                </a:lnTo>
                <a:lnTo>
                  <a:pt x="0" y="17779"/>
                </a:lnTo>
                <a:lnTo>
                  <a:pt x="27940" y="177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8667750" y="39319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8667750" y="39395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8667750" y="3952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8667750" y="3958590"/>
            <a:ext cx="27940" cy="43180"/>
          </a:xfrm>
          <a:custGeom>
            <a:avLst/>
            <a:gdLst/>
            <a:ahLst/>
            <a:cxnLst/>
            <a:rect l="l" t="t" r="r" b="b"/>
            <a:pathLst>
              <a:path w="27940" h="43179">
                <a:moveTo>
                  <a:pt x="27940" y="0"/>
                </a:moveTo>
                <a:lnTo>
                  <a:pt x="0" y="0"/>
                </a:lnTo>
                <a:lnTo>
                  <a:pt x="0" y="43179"/>
                </a:lnTo>
                <a:lnTo>
                  <a:pt x="27940" y="431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8667750" y="400177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8667750" y="40093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8667750" y="4015740"/>
            <a:ext cx="27940" cy="36830"/>
          </a:xfrm>
          <a:custGeom>
            <a:avLst/>
            <a:gdLst/>
            <a:ahLst/>
            <a:cxnLst/>
            <a:rect l="l" t="t" r="r" b="b"/>
            <a:pathLst>
              <a:path w="27940" h="36829">
                <a:moveTo>
                  <a:pt x="27940" y="0"/>
                </a:moveTo>
                <a:lnTo>
                  <a:pt x="0" y="0"/>
                </a:lnTo>
                <a:lnTo>
                  <a:pt x="0" y="36829"/>
                </a:lnTo>
                <a:lnTo>
                  <a:pt x="27940" y="368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8667750" y="40525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8667750" y="405892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8667750" y="40906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8667750" y="40970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8667750" y="410464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667750" y="414274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8667750" y="414782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8667750" y="4173220"/>
            <a:ext cx="27940" cy="69850"/>
          </a:xfrm>
          <a:custGeom>
            <a:avLst/>
            <a:gdLst/>
            <a:ahLst/>
            <a:cxnLst/>
            <a:rect l="l" t="t" r="r" b="b"/>
            <a:pathLst>
              <a:path w="27940" h="69850">
                <a:moveTo>
                  <a:pt x="27940" y="0"/>
                </a:moveTo>
                <a:lnTo>
                  <a:pt x="0" y="0"/>
                </a:lnTo>
                <a:lnTo>
                  <a:pt x="0" y="69849"/>
                </a:lnTo>
                <a:lnTo>
                  <a:pt x="27940" y="698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8667750" y="42430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667750" y="42494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667750" y="4257040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27940" y="0"/>
                </a:moveTo>
                <a:lnTo>
                  <a:pt x="0" y="0"/>
                </a:lnTo>
                <a:lnTo>
                  <a:pt x="0" y="11429"/>
                </a:lnTo>
                <a:lnTo>
                  <a:pt x="27940" y="114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681719" y="4268470"/>
            <a:ext cx="0" cy="562610"/>
          </a:xfrm>
          <a:custGeom>
            <a:avLst/>
            <a:gdLst/>
            <a:ahLst/>
            <a:cxnLst/>
            <a:rect l="l" t="t" r="r" b="b"/>
            <a:pathLst>
              <a:path h="562610">
                <a:moveTo>
                  <a:pt x="0" y="0"/>
                </a:moveTo>
                <a:lnTo>
                  <a:pt x="0" y="562609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667750" y="5086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667750" y="50787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667750" y="50673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667750" y="50596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67750" y="50482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667750" y="50406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67750" y="50292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667750" y="50215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667750" y="50101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667750" y="50025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667750" y="49911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667750" y="49834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667750" y="49720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667750" y="49644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667750" y="49530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667750" y="49453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667750" y="49339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667750" y="4919979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700"/>
                </a:lnTo>
                <a:lnTo>
                  <a:pt x="27940" y="1270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667750" y="49085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667750" y="49009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667750" y="48895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667750" y="48818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667750" y="48704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667750" y="48628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667750" y="48514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667750" y="48437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667750" y="4832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681719" y="5097779"/>
            <a:ext cx="0" cy="387350"/>
          </a:xfrm>
          <a:custGeom>
            <a:avLst/>
            <a:gdLst/>
            <a:ahLst/>
            <a:cxnLst/>
            <a:rect l="l" t="t" r="r" b="b"/>
            <a:pathLst>
              <a:path h="387350">
                <a:moveTo>
                  <a:pt x="0" y="0"/>
                </a:moveTo>
                <a:lnTo>
                  <a:pt x="0" y="38735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681719" y="5097779"/>
            <a:ext cx="0" cy="1747520"/>
          </a:xfrm>
          <a:custGeom>
            <a:avLst/>
            <a:gdLst/>
            <a:ahLst/>
            <a:cxnLst/>
            <a:rect l="l" t="t" r="r" b="b"/>
            <a:pathLst>
              <a:path h="1747520">
                <a:moveTo>
                  <a:pt x="0" y="0"/>
                </a:moveTo>
                <a:lnTo>
                  <a:pt x="0" y="174752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695690" y="3609340"/>
            <a:ext cx="26670" cy="3235960"/>
          </a:xfrm>
          <a:custGeom>
            <a:avLst/>
            <a:gdLst/>
            <a:ahLst/>
            <a:cxnLst/>
            <a:rect l="l" t="t" r="r" b="b"/>
            <a:pathLst>
              <a:path w="26670" h="3235959">
                <a:moveTo>
                  <a:pt x="13969" y="0"/>
                </a:moveTo>
                <a:lnTo>
                  <a:pt x="0" y="0"/>
                </a:lnTo>
                <a:lnTo>
                  <a:pt x="0" y="6349"/>
                </a:lnTo>
                <a:lnTo>
                  <a:pt x="22859" y="6349"/>
                </a:lnTo>
                <a:lnTo>
                  <a:pt x="22859" y="5079"/>
                </a:lnTo>
                <a:lnTo>
                  <a:pt x="20320" y="5079"/>
                </a:lnTo>
                <a:lnTo>
                  <a:pt x="20320" y="3809"/>
                </a:lnTo>
                <a:lnTo>
                  <a:pt x="19050" y="3809"/>
                </a:lnTo>
                <a:lnTo>
                  <a:pt x="19050" y="2539"/>
                </a:lnTo>
                <a:lnTo>
                  <a:pt x="16509" y="2539"/>
                </a:lnTo>
                <a:lnTo>
                  <a:pt x="1650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  <a:path w="26670" h="3235959">
                <a:moveTo>
                  <a:pt x="24129" y="6349"/>
                </a:moveTo>
                <a:lnTo>
                  <a:pt x="0" y="6349"/>
                </a:lnTo>
                <a:lnTo>
                  <a:pt x="0" y="12699"/>
                </a:lnTo>
                <a:lnTo>
                  <a:pt x="26669" y="12699"/>
                </a:lnTo>
                <a:lnTo>
                  <a:pt x="26669" y="7619"/>
                </a:lnTo>
                <a:lnTo>
                  <a:pt x="24129" y="7619"/>
                </a:lnTo>
                <a:lnTo>
                  <a:pt x="24129" y="6349"/>
                </a:lnTo>
                <a:close/>
              </a:path>
              <a:path w="26670" h="3235959">
                <a:moveTo>
                  <a:pt x="26669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6669" y="31749"/>
                </a:lnTo>
                <a:lnTo>
                  <a:pt x="26669" y="12699"/>
                </a:lnTo>
                <a:close/>
              </a:path>
              <a:path w="26670" h="3235959">
                <a:moveTo>
                  <a:pt x="26669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6669" y="44449"/>
                </a:lnTo>
                <a:lnTo>
                  <a:pt x="26669" y="31750"/>
                </a:lnTo>
                <a:close/>
              </a:path>
              <a:path w="26670" h="3235959">
                <a:moveTo>
                  <a:pt x="26669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6669" y="57149"/>
                </a:lnTo>
                <a:lnTo>
                  <a:pt x="26669" y="44450"/>
                </a:lnTo>
                <a:close/>
              </a:path>
              <a:path w="26670" h="3235959">
                <a:moveTo>
                  <a:pt x="26669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6669" y="88899"/>
                </a:lnTo>
                <a:lnTo>
                  <a:pt x="26669" y="57149"/>
                </a:lnTo>
                <a:close/>
              </a:path>
              <a:path w="26670" h="3235959">
                <a:moveTo>
                  <a:pt x="26669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88900"/>
                </a:lnTo>
                <a:close/>
              </a:path>
              <a:path w="26670" h="3235959">
                <a:moveTo>
                  <a:pt x="26669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6669" y="107949"/>
                </a:lnTo>
                <a:lnTo>
                  <a:pt x="26669" y="95249"/>
                </a:lnTo>
                <a:close/>
              </a:path>
              <a:path w="26670" h="3235959">
                <a:moveTo>
                  <a:pt x="26669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6669" y="114299"/>
                </a:lnTo>
                <a:lnTo>
                  <a:pt x="26669" y="107949"/>
                </a:lnTo>
                <a:close/>
              </a:path>
              <a:path w="26670" h="3235959">
                <a:moveTo>
                  <a:pt x="26669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6669" y="126999"/>
                </a:lnTo>
                <a:lnTo>
                  <a:pt x="26669" y="114299"/>
                </a:lnTo>
                <a:close/>
              </a:path>
              <a:path w="26670" h="3235959">
                <a:moveTo>
                  <a:pt x="26669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6669" y="152399"/>
                </a:lnTo>
                <a:lnTo>
                  <a:pt x="26669" y="127000"/>
                </a:lnTo>
                <a:close/>
              </a:path>
              <a:path w="26670" h="3235959">
                <a:moveTo>
                  <a:pt x="26669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6669" y="222249"/>
                </a:lnTo>
                <a:lnTo>
                  <a:pt x="26669" y="152399"/>
                </a:lnTo>
                <a:close/>
              </a:path>
              <a:path w="26670" h="3235959">
                <a:moveTo>
                  <a:pt x="26669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6669" y="260349"/>
                </a:lnTo>
                <a:lnTo>
                  <a:pt x="26669" y="222249"/>
                </a:lnTo>
                <a:close/>
              </a:path>
              <a:path w="26670" h="3235959">
                <a:moveTo>
                  <a:pt x="26669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6669" y="265429"/>
                </a:lnTo>
                <a:lnTo>
                  <a:pt x="26669" y="260350"/>
                </a:lnTo>
                <a:close/>
              </a:path>
              <a:path w="26670" h="3235959">
                <a:moveTo>
                  <a:pt x="26669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65429"/>
                </a:lnTo>
                <a:close/>
              </a:path>
              <a:path w="26670" h="323595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235959">
                <a:moveTo>
                  <a:pt x="26669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6669" y="304799"/>
                </a:lnTo>
                <a:lnTo>
                  <a:pt x="26669" y="278130"/>
                </a:lnTo>
                <a:close/>
              </a:path>
              <a:path w="26670" h="3235959">
                <a:moveTo>
                  <a:pt x="26669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04800"/>
                </a:lnTo>
                <a:close/>
              </a:path>
              <a:path w="26670" h="3235959">
                <a:moveTo>
                  <a:pt x="26669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6669" y="330199"/>
                </a:lnTo>
                <a:lnTo>
                  <a:pt x="26669" y="322579"/>
                </a:lnTo>
                <a:close/>
              </a:path>
              <a:path w="26670" h="3235959">
                <a:moveTo>
                  <a:pt x="26669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6669" y="342899"/>
                </a:lnTo>
                <a:lnTo>
                  <a:pt x="26669" y="330200"/>
                </a:lnTo>
                <a:close/>
              </a:path>
              <a:path w="26670" h="3235959">
                <a:moveTo>
                  <a:pt x="26669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6669" y="349249"/>
                </a:lnTo>
                <a:lnTo>
                  <a:pt x="26669" y="342900"/>
                </a:lnTo>
                <a:close/>
              </a:path>
              <a:path w="26670" h="3235959">
                <a:moveTo>
                  <a:pt x="26669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6669" y="392429"/>
                </a:lnTo>
                <a:lnTo>
                  <a:pt x="26669" y="349250"/>
                </a:lnTo>
                <a:close/>
              </a:path>
              <a:path w="26670" h="3235959">
                <a:moveTo>
                  <a:pt x="26669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6669" y="400049"/>
                </a:lnTo>
                <a:lnTo>
                  <a:pt x="26669" y="392430"/>
                </a:lnTo>
                <a:close/>
              </a:path>
              <a:path w="26670" h="3235959">
                <a:moveTo>
                  <a:pt x="26669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6669" y="406399"/>
                </a:lnTo>
                <a:lnTo>
                  <a:pt x="26669" y="400049"/>
                </a:lnTo>
                <a:close/>
              </a:path>
              <a:path w="26670" h="3235959">
                <a:moveTo>
                  <a:pt x="26669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6669" y="443229"/>
                </a:lnTo>
                <a:lnTo>
                  <a:pt x="26669" y="406399"/>
                </a:lnTo>
                <a:close/>
              </a:path>
              <a:path w="26670" h="3235959">
                <a:moveTo>
                  <a:pt x="26669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43229"/>
                </a:lnTo>
                <a:close/>
              </a:path>
              <a:path w="26670" h="3235959">
                <a:moveTo>
                  <a:pt x="26669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6669" y="481329"/>
                </a:lnTo>
                <a:lnTo>
                  <a:pt x="26669" y="449579"/>
                </a:lnTo>
                <a:close/>
              </a:path>
              <a:path w="26670" h="3235959">
                <a:moveTo>
                  <a:pt x="26669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6669" y="487679"/>
                </a:lnTo>
                <a:lnTo>
                  <a:pt x="26669" y="481329"/>
                </a:lnTo>
                <a:close/>
              </a:path>
              <a:path w="26670" h="3235959">
                <a:moveTo>
                  <a:pt x="26669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6669" y="495299"/>
                </a:lnTo>
                <a:lnTo>
                  <a:pt x="26669" y="487679"/>
                </a:lnTo>
                <a:close/>
              </a:path>
              <a:path w="26670" h="3235959">
                <a:moveTo>
                  <a:pt x="26669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6669" y="533399"/>
                </a:lnTo>
                <a:lnTo>
                  <a:pt x="26669" y="495299"/>
                </a:lnTo>
                <a:close/>
              </a:path>
              <a:path w="26670" h="3235959">
                <a:moveTo>
                  <a:pt x="26669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6669" y="538479"/>
                </a:lnTo>
                <a:lnTo>
                  <a:pt x="26669" y="533399"/>
                </a:lnTo>
                <a:close/>
              </a:path>
              <a:path w="26670" h="3235959">
                <a:moveTo>
                  <a:pt x="26669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6669" y="563879"/>
                </a:lnTo>
                <a:lnTo>
                  <a:pt x="26669" y="538480"/>
                </a:lnTo>
                <a:close/>
              </a:path>
              <a:path w="26670" h="3235959">
                <a:moveTo>
                  <a:pt x="26669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6669" y="633729"/>
                </a:lnTo>
                <a:lnTo>
                  <a:pt x="26669" y="563879"/>
                </a:lnTo>
                <a:close/>
              </a:path>
              <a:path w="26670" h="3235959">
                <a:moveTo>
                  <a:pt x="26669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6669" y="640079"/>
                </a:lnTo>
                <a:lnTo>
                  <a:pt x="26669" y="633730"/>
                </a:lnTo>
                <a:close/>
              </a:path>
              <a:path w="26670" h="3235959">
                <a:moveTo>
                  <a:pt x="2666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79"/>
                </a:lnTo>
                <a:close/>
              </a:path>
              <a:path w="26670" h="3235959">
                <a:moveTo>
                  <a:pt x="26669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47699"/>
                </a:lnTo>
                <a:close/>
              </a:path>
              <a:path w="26670" h="3235959">
                <a:moveTo>
                  <a:pt x="26669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6669" y="685799"/>
                </a:lnTo>
                <a:lnTo>
                  <a:pt x="26669" y="659130"/>
                </a:lnTo>
                <a:close/>
              </a:path>
              <a:path w="26670" h="3235959">
                <a:moveTo>
                  <a:pt x="26669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685799"/>
                </a:lnTo>
                <a:close/>
              </a:path>
              <a:path w="26670" h="3235959">
                <a:moveTo>
                  <a:pt x="26669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762000"/>
                </a:lnTo>
                <a:close/>
              </a:path>
              <a:path w="26670" h="3235959">
                <a:moveTo>
                  <a:pt x="26669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50"/>
                </a:lnTo>
                <a:close/>
              </a:path>
              <a:path w="26670" h="323595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235959">
                <a:moveTo>
                  <a:pt x="26669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49"/>
                </a:lnTo>
                <a:close/>
              </a:path>
              <a:path w="26670" h="3235959">
                <a:moveTo>
                  <a:pt x="26669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1002030"/>
                </a:lnTo>
                <a:close/>
              </a:path>
              <a:path w="26670" h="3235959">
                <a:moveTo>
                  <a:pt x="26669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6669" y="1041399"/>
                </a:lnTo>
                <a:lnTo>
                  <a:pt x="26669" y="1014730"/>
                </a:lnTo>
                <a:close/>
              </a:path>
              <a:path w="26670" h="3235959">
                <a:moveTo>
                  <a:pt x="26669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6669" y="1071879"/>
                </a:lnTo>
                <a:lnTo>
                  <a:pt x="26669" y="1041400"/>
                </a:lnTo>
                <a:close/>
              </a:path>
              <a:path w="26670" h="3235959">
                <a:moveTo>
                  <a:pt x="26669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6669" y="1078229"/>
                </a:lnTo>
                <a:lnTo>
                  <a:pt x="26669" y="1071879"/>
                </a:lnTo>
                <a:close/>
              </a:path>
              <a:path w="26670" h="3235959">
                <a:moveTo>
                  <a:pt x="26669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6669" y="1084579"/>
                </a:lnTo>
                <a:lnTo>
                  <a:pt x="26669" y="1078229"/>
                </a:lnTo>
                <a:close/>
              </a:path>
              <a:path w="26670" h="3235959">
                <a:moveTo>
                  <a:pt x="26669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6669" y="1117599"/>
                </a:lnTo>
                <a:lnTo>
                  <a:pt x="26669" y="1084579"/>
                </a:lnTo>
                <a:close/>
              </a:path>
              <a:path w="26670" h="3235959">
                <a:moveTo>
                  <a:pt x="26669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6669" y="1141729"/>
                </a:lnTo>
                <a:lnTo>
                  <a:pt x="26669" y="1117599"/>
                </a:lnTo>
                <a:close/>
              </a:path>
              <a:path w="26670" h="3235959">
                <a:moveTo>
                  <a:pt x="26669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6669" y="1193799"/>
                </a:lnTo>
                <a:lnTo>
                  <a:pt x="26669" y="1141730"/>
                </a:lnTo>
                <a:close/>
              </a:path>
              <a:path w="26670" h="3235959">
                <a:moveTo>
                  <a:pt x="26669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6669" y="1211579"/>
                </a:lnTo>
                <a:lnTo>
                  <a:pt x="26669" y="1193800"/>
                </a:lnTo>
                <a:close/>
              </a:path>
              <a:path w="26670" h="3235959">
                <a:moveTo>
                  <a:pt x="26669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6669" y="1783079"/>
                </a:lnTo>
                <a:lnTo>
                  <a:pt x="26669" y="1515109"/>
                </a:lnTo>
                <a:close/>
              </a:path>
              <a:path w="26670" h="32359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235959">
                <a:moveTo>
                  <a:pt x="26669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6669" y="1506219"/>
                </a:lnTo>
                <a:lnTo>
                  <a:pt x="26669" y="1496059"/>
                </a:lnTo>
                <a:close/>
              </a:path>
              <a:path w="26670" h="3235959">
                <a:moveTo>
                  <a:pt x="2666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39"/>
                </a:lnTo>
                <a:close/>
              </a:path>
              <a:path w="26670" h="3235959">
                <a:moveTo>
                  <a:pt x="26669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09"/>
                </a:lnTo>
                <a:close/>
              </a:path>
              <a:path w="26670" h="3235959">
                <a:moveTo>
                  <a:pt x="2666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9389"/>
                </a:lnTo>
                <a:close/>
              </a:path>
              <a:path w="26670" h="3235959">
                <a:moveTo>
                  <a:pt x="26669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57960"/>
                </a:lnTo>
                <a:close/>
              </a:path>
              <a:path w="26670" h="3235959">
                <a:moveTo>
                  <a:pt x="26669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6669" y="1456689"/>
                </a:lnTo>
                <a:lnTo>
                  <a:pt x="26669" y="1450339"/>
                </a:lnTo>
                <a:close/>
              </a:path>
              <a:path w="26670" h="3235959">
                <a:moveTo>
                  <a:pt x="26669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38909"/>
                </a:lnTo>
                <a:close/>
              </a:path>
              <a:path w="26670" h="3235959">
                <a:moveTo>
                  <a:pt x="26669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6669" y="1437639"/>
                </a:lnTo>
                <a:lnTo>
                  <a:pt x="26669" y="1431289"/>
                </a:lnTo>
                <a:close/>
              </a:path>
              <a:path w="26670" h="3235959">
                <a:moveTo>
                  <a:pt x="26669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19859"/>
                </a:lnTo>
                <a:close/>
              </a:path>
              <a:path w="26670" h="3235959">
                <a:moveTo>
                  <a:pt x="2666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6669" y="1418589"/>
                </a:lnTo>
                <a:lnTo>
                  <a:pt x="26669" y="1412239"/>
                </a:lnTo>
                <a:close/>
              </a:path>
              <a:path w="26670" h="3235959">
                <a:moveTo>
                  <a:pt x="26669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0809"/>
                </a:lnTo>
                <a:close/>
              </a:path>
              <a:path w="26670" h="3235959">
                <a:moveTo>
                  <a:pt x="2666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69" y="1399539"/>
                </a:lnTo>
                <a:lnTo>
                  <a:pt x="26669" y="1393189"/>
                </a:lnTo>
                <a:close/>
              </a:path>
              <a:path w="26670" h="3235959">
                <a:moveTo>
                  <a:pt x="26669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1759"/>
                </a:lnTo>
                <a:close/>
              </a:path>
              <a:path w="26670" h="3235959">
                <a:moveTo>
                  <a:pt x="26669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69" y="1380489"/>
                </a:lnTo>
                <a:lnTo>
                  <a:pt x="26669" y="1374139"/>
                </a:lnTo>
                <a:close/>
              </a:path>
              <a:path w="26670" h="3235959">
                <a:moveTo>
                  <a:pt x="26669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2710"/>
                </a:lnTo>
                <a:close/>
              </a:path>
              <a:path w="26670" h="3235959">
                <a:moveTo>
                  <a:pt x="26669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69" y="1361439"/>
                </a:lnTo>
                <a:lnTo>
                  <a:pt x="26669" y="1355089"/>
                </a:lnTo>
                <a:close/>
              </a:path>
              <a:path w="26670" h="3235959">
                <a:moveTo>
                  <a:pt x="26669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3659"/>
                </a:lnTo>
                <a:close/>
              </a:path>
              <a:path w="26670" h="3235959">
                <a:moveTo>
                  <a:pt x="26669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69" y="1342389"/>
                </a:lnTo>
                <a:lnTo>
                  <a:pt x="26669" y="1336039"/>
                </a:lnTo>
                <a:close/>
              </a:path>
              <a:path w="26670" h="3235959">
                <a:moveTo>
                  <a:pt x="26669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4609"/>
                </a:lnTo>
                <a:close/>
              </a:path>
              <a:path w="26670" h="3235959">
                <a:moveTo>
                  <a:pt x="26669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6669" y="1323339"/>
                </a:lnTo>
                <a:lnTo>
                  <a:pt x="26669" y="1310639"/>
                </a:lnTo>
                <a:close/>
              </a:path>
              <a:path w="26670" h="3235959">
                <a:moveTo>
                  <a:pt x="26669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69" y="1309369"/>
                </a:lnTo>
                <a:lnTo>
                  <a:pt x="26669" y="1299209"/>
                </a:lnTo>
                <a:close/>
              </a:path>
              <a:path w="26670" h="3235959">
                <a:moveTo>
                  <a:pt x="26669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6669" y="1297939"/>
                </a:lnTo>
                <a:lnTo>
                  <a:pt x="26669" y="1291589"/>
                </a:lnTo>
                <a:close/>
              </a:path>
              <a:path w="26670" h="3235959">
                <a:moveTo>
                  <a:pt x="26669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6669" y="1290319"/>
                </a:lnTo>
                <a:lnTo>
                  <a:pt x="26669" y="1280160"/>
                </a:lnTo>
                <a:close/>
              </a:path>
              <a:path w="26670" h="3235959">
                <a:moveTo>
                  <a:pt x="26669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6669" y="1278889"/>
                </a:lnTo>
                <a:lnTo>
                  <a:pt x="26669" y="1272539"/>
                </a:lnTo>
                <a:close/>
              </a:path>
              <a:path w="26670" h="3235959">
                <a:moveTo>
                  <a:pt x="26669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1109"/>
                </a:lnTo>
                <a:close/>
              </a:path>
              <a:path w="26670" h="3235959">
                <a:moveTo>
                  <a:pt x="26669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6669" y="1259839"/>
                </a:lnTo>
                <a:lnTo>
                  <a:pt x="26669" y="1253489"/>
                </a:lnTo>
                <a:close/>
              </a:path>
              <a:path w="26670" h="3235959">
                <a:moveTo>
                  <a:pt x="26669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6669" y="1252220"/>
                </a:lnTo>
                <a:lnTo>
                  <a:pt x="26669" y="1242059"/>
                </a:lnTo>
                <a:close/>
              </a:path>
              <a:path w="26670" h="3235959">
                <a:moveTo>
                  <a:pt x="26669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6669" y="1240789"/>
                </a:lnTo>
                <a:lnTo>
                  <a:pt x="26669" y="1234439"/>
                </a:lnTo>
                <a:close/>
              </a:path>
              <a:path w="26670" h="3235959">
                <a:moveTo>
                  <a:pt x="26669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3009"/>
                </a:lnTo>
                <a:close/>
              </a:path>
              <a:path w="26670" h="3235959">
                <a:moveTo>
                  <a:pt x="26669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6669" y="1221739"/>
                </a:lnTo>
                <a:lnTo>
                  <a:pt x="26669" y="1215389"/>
                </a:lnTo>
                <a:close/>
              </a:path>
              <a:path w="26670" h="3235959">
                <a:moveTo>
                  <a:pt x="26669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6669" y="1214119"/>
                </a:lnTo>
                <a:lnTo>
                  <a:pt x="26669" y="1212849"/>
                </a:lnTo>
                <a:close/>
              </a:path>
              <a:path w="26670" h="3235959">
                <a:moveTo>
                  <a:pt x="26669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6669" y="1871979"/>
                </a:lnTo>
                <a:lnTo>
                  <a:pt x="26669" y="1783079"/>
                </a:lnTo>
                <a:close/>
              </a:path>
              <a:path w="26670" h="3235959">
                <a:moveTo>
                  <a:pt x="26669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6669" y="2392679"/>
                </a:lnTo>
                <a:lnTo>
                  <a:pt x="26669" y="2385059"/>
                </a:lnTo>
                <a:close/>
              </a:path>
              <a:path w="26670" h="3235959">
                <a:moveTo>
                  <a:pt x="26669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6669" y="2383789"/>
                </a:lnTo>
                <a:lnTo>
                  <a:pt x="26669" y="1957069"/>
                </a:lnTo>
                <a:close/>
              </a:path>
              <a:path w="26670" h="3235959">
                <a:moveTo>
                  <a:pt x="26669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6669" y="1955799"/>
                </a:lnTo>
                <a:lnTo>
                  <a:pt x="26669" y="1938019"/>
                </a:lnTo>
                <a:close/>
              </a:path>
              <a:path w="26670" h="3235959">
                <a:moveTo>
                  <a:pt x="26669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6669" y="1936749"/>
                </a:lnTo>
                <a:lnTo>
                  <a:pt x="26669" y="1918969"/>
                </a:lnTo>
                <a:close/>
              </a:path>
              <a:path w="26670" h="3235959">
                <a:moveTo>
                  <a:pt x="26669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6669" y="1917699"/>
                </a:lnTo>
                <a:lnTo>
                  <a:pt x="26669" y="1896109"/>
                </a:lnTo>
                <a:close/>
              </a:path>
              <a:path w="26670" h="3235959">
                <a:moveTo>
                  <a:pt x="26669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6669" y="1894839"/>
                </a:lnTo>
                <a:lnTo>
                  <a:pt x="26669" y="1877059"/>
                </a:lnTo>
                <a:close/>
              </a:path>
              <a:path w="26670" h="3235959">
                <a:moveTo>
                  <a:pt x="26669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6669" y="1875789"/>
                </a:lnTo>
                <a:lnTo>
                  <a:pt x="26669" y="1873249"/>
                </a:lnTo>
                <a:close/>
              </a:path>
              <a:path w="26670" h="3235959">
                <a:moveTo>
                  <a:pt x="26669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6669" y="2567939"/>
                </a:lnTo>
                <a:lnTo>
                  <a:pt x="26669" y="2392679"/>
                </a:lnTo>
                <a:close/>
              </a:path>
              <a:path w="26670" h="3235959">
                <a:moveTo>
                  <a:pt x="26669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6669" y="3235959"/>
                </a:lnTo>
                <a:lnTo>
                  <a:pt x="26669" y="2567940"/>
                </a:lnTo>
                <a:close/>
              </a:path>
            </a:pathLst>
          </a:custGeom>
          <a:solidFill>
            <a:srgbClr val="1B35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722359" y="3618229"/>
            <a:ext cx="27940" cy="3227070"/>
          </a:xfrm>
          <a:custGeom>
            <a:avLst/>
            <a:gdLst/>
            <a:ahLst/>
            <a:cxnLst/>
            <a:rect l="l" t="t" r="r" b="b"/>
            <a:pathLst>
              <a:path w="27940" h="322707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27940" h="3227070">
                <a:moveTo>
                  <a:pt x="8890" y="3809"/>
                </a:moveTo>
                <a:lnTo>
                  <a:pt x="0" y="3809"/>
                </a:lnTo>
                <a:lnTo>
                  <a:pt x="0" y="22859"/>
                </a:lnTo>
                <a:lnTo>
                  <a:pt x="27940" y="22859"/>
                </a:lnTo>
                <a:lnTo>
                  <a:pt x="27940" y="16509"/>
                </a:lnTo>
                <a:lnTo>
                  <a:pt x="26670" y="1650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60" y="6350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close/>
              </a:path>
              <a:path w="27940" h="3227070">
                <a:moveTo>
                  <a:pt x="27940" y="22860"/>
                </a:moveTo>
                <a:lnTo>
                  <a:pt x="0" y="22860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22860"/>
                </a:lnTo>
                <a:close/>
              </a:path>
              <a:path w="27940" h="3227070">
                <a:moveTo>
                  <a:pt x="27940" y="35560"/>
                </a:moveTo>
                <a:lnTo>
                  <a:pt x="0" y="35560"/>
                </a:lnTo>
                <a:lnTo>
                  <a:pt x="0" y="48259"/>
                </a:lnTo>
                <a:lnTo>
                  <a:pt x="27940" y="48259"/>
                </a:lnTo>
                <a:lnTo>
                  <a:pt x="27940" y="35560"/>
                </a:lnTo>
                <a:close/>
              </a:path>
              <a:path w="27940" h="3227070">
                <a:moveTo>
                  <a:pt x="27940" y="48259"/>
                </a:moveTo>
                <a:lnTo>
                  <a:pt x="0" y="48259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48259"/>
                </a:lnTo>
                <a:close/>
              </a:path>
              <a:path w="27940" h="3227070">
                <a:moveTo>
                  <a:pt x="27940" y="80010"/>
                </a:moveTo>
                <a:lnTo>
                  <a:pt x="0" y="80010"/>
                </a:lnTo>
                <a:lnTo>
                  <a:pt x="0" y="86359"/>
                </a:lnTo>
                <a:lnTo>
                  <a:pt x="27940" y="86359"/>
                </a:lnTo>
                <a:lnTo>
                  <a:pt x="27940" y="80010"/>
                </a:lnTo>
                <a:close/>
              </a:path>
              <a:path w="27940" h="3227070">
                <a:moveTo>
                  <a:pt x="27940" y="86359"/>
                </a:moveTo>
                <a:lnTo>
                  <a:pt x="0" y="86359"/>
                </a:lnTo>
                <a:lnTo>
                  <a:pt x="0" y="99059"/>
                </a:lnTo>
                <a:lnTo>
                  <a:pt x="27940" y="99059"/>
                </a:lnTo>
                <a:lnTo>
                  <a:pt x="27940" y="86359"/>
                </a:lnTo>
                <a:close/>
              </a:path>
              <a:path w="27940" h="3227070">
                <a:moveTo>
                  <a:pt x="27940" y="99059"/>
                </a:moveTo>
                <a:lnTo>
                  <a:pt x="0" y="9905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9059"/>
                </a:lnTo>
                <a:close/>
              </a:path>
              <a:path w="27940" h="3227070">
                <a:moveTo>
                  <a:pt x="27940" y="105409"/>
                </a:moveTo>
                <a:lnTo>
                  <a:pt x="0" y="105409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09"/>
                </a:lnTo>
                <a:close/>
              </a:path>
              <a:path w="27940" h="3227070">
                <a:moveTo>
                  <a:pt x="27940" y="118110"/>
                </a:moveTo>
                <a:lnTo>
                  <a:pt x="0" y="118110"/>
                </a:lnTo>
                <a:lnTo>
                  <a:pt x="0" y="143509"/>
                </a:lnTo>
                <a:lnTo>
                  <a:pt x="27940" y="143509"/>
                </a:lnTo>
                <a:lnTo>
                  <a:pt x="27940" y="118110"/>
                </a:lnTo>
                <a:close/>
              </a:path>
              <a:path w="27940" h="3227070">
                <a:moveTo>
                  <a:pt x="27940" y="143509"/>
                </a:moveTo>
                <a:lnTo>
                  <a:pt x="0" y="143509"/>
                </a:lnTo>
                <a:lnTo>
                  <a:pt x="0" y="213359"/>
                </a:lnTo>
                <a:lnTo>
                  <a:pt x="27940" y="213359"/>
                </a:lnTo>
                <a:lnTo>
                  <a:pt x="27940" y="143509"/>
                </a:lnTo>
                <a:close/>
              </a:path>
              <a:path w="27940" h="3227070">
                <a:moveTo>
                  <a:pt x="27940" y="213359"/>
                </a:moveTo>
                <a:lnTo>
                  <a:pt x="0" y="213359"/>
                </a:lnTo>
                <a:lnTo>
                  <a:pt x="0" y="251459"/>
                </a:lnTo>
                <a:lnTo>
                  <a:pt x="27940" y="251459"/>
                </a:lnTo>
                <a:lnTo>
                  <a:pt x="27940" y="213359"/>
                </a:lnTo>
                <a:close/>
              </a:path>
              <a:path w="27940" h="3227070">
                <a:moveTo>
                  <a:pt x="2794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51460"/>
                </a:lnTo>
                <a:close/>
              </a:path>
              <a:path w="27940" h="32270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227070">
                <a:moveTo>
                  <a:pt x="27940" y="262889"/>
                </a:moveTo>
                <a:lnTo>
                  <a:pt x="0" y="262889"/>
                </a:lnTo>
                <a:lnTo>
                  <a:pt x="0" y="269239"/>
                </a:lnTo>
                <a:lnTo>
                  <a:pt x="27940" y="269239"/>
                </a:lnTo>
                <a:lnTo>
                  <a:pt x="27940" y="262889"/>
                </a:lnTo>
                <a:close/>
              </a:path>
              <a:path w="27940" h="3227070">
                <a:moveTo>
                  <a:pt x="27940" y="269240"/>
                </a:moveTo>
                <a:lnTo>
                  <a:pt x="0" y="269240"/>
                </a:lnTo>
                <a:lnTo>
                  <a:pt x="0" y="295909"/>
                </a:lnTo>
                <a:lnTo>
                  <a:pt x="27940" y="295909"/>
                </a:lnTo>
                <a:lnTo>
                  <a:pt x="27940" y="269240"/>
                </a:lnTo>
                <a:close/>
              </a:path>
              <a:path w="27940" h="3227070">
                <a:moveTo>
                  <a:pt x="27940" y="295910"/>
                </a:moveTo>
                <a:lnTo>
                  <a:pt x="0" y="295910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295910"/>
                </a:lnTo>
                <a:close/>
              </a:path>
              <a:path w="27940" h="3227070">
                <a:moveTo>
                  <a:pt x="27940" y="313689"/>
                </a:moveTo>
                <a:lnTo>
                  <a:pt x="0" y="313689"/>
                </a:lnTo>
                <a:lnTo>
                  <a:pt x="0" y="321309"/>
                </a:lnTo>
                <a:lnTo>
                  <a:pt x="27940" y="321309"/>
                </a:lnTo>
                <a:lnTo>
                  <a:pt x="27940" y="313689"/>
                </a:lnTo>
                <a:close/>
              </a:path>
              <a:path w="27940" h="3227070">
                <a:moveTo>
                  <a:pt x="27940" y="321310"/>
                </a:moveTo>
                <a:lnTo>
                  <a:pt x="0" y="321310"/>
                </a:lnTo>
                <a:lnTo>
                  <a:pt x="0" y="334009"/>
                </a:lnTo>
                <a:lnTo>
                  <a:pt x="27940" y="334009"/>
                </a:lnTo>
                <a:lnTo>
                  <a:pt x="27940" y="321310"/>
                </a:lnTo>
                <a:close/>
              </a:path>
              <a:path w="27940" h="3227070">
                <a:moveTo>
                  <a:pt x="27940" y="334010"/>
                </a:moveTo>
                <a:lnTo>
                  <a:pt x="0" y="334010"/>
                </a:lnTo>
                <a:lnTo>
                  <a:pt x="0" y="340359"/>
                </a:lnTo>
                <a:lnTo>
                  <a:pt x="27940" y="340359"/>
                </a:lnTo>
                <a:lnTo>
                  <a:pt x="27940" y="334010"/>
                </a:lnTo>
                <a:close/>
              </a:path>
              <a:path w="27940" h="3227070">
                <a:moveTo>
                  <a:pt x="27940" y="340360"/>
                </a:moveTo>
                <a:lnTo>
                  <a:pt x="0" y="340360"/>
                </a:lnTo>
                <a:lnTo>
                  <a:pt x="0" y="383539"/>
                </a:lnTo>
                <a:lnTo>
                  <a:pt x="27940" y="383539"/>
                </a:lnTo>
                <a:lnTo>
                  <a:pt x="27940" y="340360"/>
                </a:lnTo>
                <a:close/>
              </a:path>
              <a:path w="27940" h="3227070">
                <a:moveTo>
                  <a:pt x="27940" y="383540"/>
                </a:moveTo>
                <a:lnTo>
                  <a:pt x="0" y="383540"/>
                </a:lnTo>
                <a:lnTo>
                  <a:pt x="0" y="391159"/>
                </a:lnTo>
                <a:lnTo>
                  <a:pt x="27940" y="391159"/>
                </a:lnTo>
                <a:lnTo>
                  <a:pt x="27940" y="383540"/>
                </a:lnTo>
                <a:close/>
              </a:path>
              <a:path w="27940" h="3227070">
                <a:moveTo>
                  <a:pt x="27940" y="391159"/>
                </a:moveTo>
                <a:lnTo>
                  <a:pt x="0" y="391159"/>
                </a:lnTo>
                <a:lnTo>
                  <a:pt x="0" y="397509"/>
                </a:lnTo>
                <a:lnTo>
                  <a:pt x="27940" y="397509"/>
                </a:lnTo>
                <a:lnTo>
                  <a:pt x="27940" y="391159"/>
                </a:lnTo>
                <a:close/>
              </a:path>
              <a:path w="27940" h="3227070">
                <a:moveTo>
                  <a:pt x="27940" y="397509"/>
                </a:moveTo>
                <a:lnTo>
                  <a:pt x="0" y="3975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397509"/>
                </a:lnTo>
                <a:close/>
              </a:path>
              <a:path w="27940" h="3227070">
                <a:moveTo>
                  <a:pt x="27940" y="434339"/>
                </a:moveTo>
                <a:lnTo>
                  <a:pt x="0" y="434339"/>
                </a:lnTo>
                <a:lnTo>
                  <a:pt x="0" y="440689"/>
                </a:lnTo>
                <a:lnTo>
                  <a:pt x="27940" y="440689"/>
                </a:lnTo>
                <a:lnTo>
                  <a:pt x="27940" y="434339"/>
                </a:lnTo>
                <a:close/>
              </a:path>
              <a:path w="27940" h="3227070">
                <a:moveTo>
                  <a:pt x="27940" y="440689"/>
                </a:moveTo>
                <a:lnTo>
                  <a:pt x="0" y="440689"/>
                </a:lnTo>
                <a:lnTo>
                  <a:pt x="0" y="472439"/>
                </a:lnTo>
                <a:lnTo>
                  <a:pt x="27940" y="472439"/>
                </a:lnTo>
                <a:lnTo>
                  <a:pt x="27940" y="440689"/>
                </a:lnTo>
                <a:close/>
              </a:path>
              <a:path w="27940" h="3227070">
                <a:moveTo>
                  <a:pt x="27940" y="472439"/>
                </a:moveTo>
                <a:lnTo>
                  <a:pt x="0" y="472439"/>
                </a:lnTo>
                <a:lnTo>
                  <a:pt x="0" y="478789"/>
                </a:lnTo>
                <a:lnTo>
                  <a:pt x="27940" y="478789"/>
                </a:lnTo>
                <a:lnTo>
                  <a:pt x="27940" y="472439"/>
                </a:lnTo>
                <a:close/>
              </a:path>
              <a:path w="27940" h="3227070">
                <a:moveTo>
                  <a:pt x="27940" y="478789"/>
                </a:moveTo>
                <a:lnTo>
                  <a:pt x="0" y="478789"/>
                </a:lnTo>
                <a:lnTo>
                  <a:pt x="0" y="486409"/>
                </a:lnTo>
                <a:lnTo>
                  <a:pt x="27940" y="486409"/>
                </a:lnTo>
                <a:lnTo>
                  <a:pt x="27940" y="478789"/>
                </a:lnTo>
                <a:close/>
              </a:path>
              <a:path w="27940" h="3227070">
                <a:moveTo>
                  <a:pt x="27940" y="486409"/>
                </a:moveTo>
                <a:lnTo>
                  <a:pt x="0" y="486409"/>
                </a:lnTo>
                <a:lnTo>
                  <a:pt x="0" y="524509"/>
                </a:lnTo>
                <a:lnTo>
                  <a:pt x="27940" y="524509"/>
                </a:lnTo>
                <a:lnTo>
                  <a:pt x="27940" y="486409"/>
                </a:lnTo>
                <a:close/>
              </a:path>
              <a:path w="27940" h="3227070">
                <a:moveTo>
                  <a:pt x="27940" y="524509"/>
                </a:moveTo>
                <a:lnTo>
                  <a:pt x="0" y="524509"/>
                </a:lnTo>
                <a:lnTo>
                  <a:pt x="0" y="529589"/>
                </a:lnTo>
                <a:lnTo>
                  <a:pt x="27940" y="529589"/>
                </a:lnTo>
                <a:lnTo>
                  <a:pt x="27940" y="524509"/>
                </a:lnTo>
                <a:close/>
              </a:path>
              <a:path w="27940" h="3227070">
                <a:moveTo>
                  <a:pt x="27940" y="529590"/>
                </a:moveTo>
                <a:lnTo>
                  <a:pt x="0" y="529590"/>
                </a:lnTo>
                <a:lnTo>
                  <a:pt x="0" y="554989"/>
                </a:lnTo>
                <a:lnTo>
                  <a:pt x="27940" y="554989"/>
                </a:lnTo>
                <a:lnTo>
                  <a:pt x="27940" y="529590"/>
                </a:lnTo>
                <a:close/>
              </a:path>
              <a:path w="27940" h="3227070">
                <a:moveTo>
                  <a:pt x="27940" y="554989"/>
                </a:moveTo>
                <a:lnTo>
                  <a:pt x="0" y="554989"/>
                </a:lnTo>
                <a:lnTo>
                  <a:pt x="0" y="624839"/>
                </a:lnTo>
                <a:lnTo>
                  <a:pt x="27940" y="624839"/>
                </a:lnTo>
                <a:lnTo>
                  <a:pt x="27940" y="554989"/>
                </a:lnTo>
                <a:close/>
              </a:path>
              <a:path w="27940" h="3227070">
                <a:moveTo>
                  <a:pt x="27940" y="624840"/>
                </a:moveTo>
                <a:lnTo>
                  <a:pt x="0" y="624840"/>
                </a:lnTo>
                <a:lnTo>
                  <a:pt x="0" y="631189"/>
                </a:lnTo>
                <a:lnTo>
                  <a:pt x="27940" y="631189"/>
                </a:lnTo>
                <a:lnTo>
                  <a:pt x="27940" y="624840"/>
                </a:lnTo>
                <a:close/>
              </a:path>
              <a:path w="27940" h="3227070">
                <a:moveTo>
                  <a:pt x="27940" y="631189"/>
                </a:moveTo>
                <a:lnTo>
                  <a:pt x="0" y="631189"/>
                </a:lnTo>
                <a:lnTo>
                  <a:pt x="0" y="638809"/>
                </a:lnTo>
                <a:lnTo>
                  <a:pt x="27940" y="638809"/>
                </a:lnTo>
                <a:lnTo>
                  <a:pt x="27940" y="631189"/>
                </a:lnTo>
                <a:close/>
              </a:path>
              <a:path w="27940" h="3227070">
                <a:moveTo>
                  <a:pt x="27940" y="638809"/>
                </a:moveTo>
                <a:lnTo>
                  <a:pt x="0" y="638809"/>
                </a:lnTo>
                <a:lnTo>
                  <a:pt x="0" y="650239"/>
                </a:lnTo>
                <a:lnTo>
                  <a:pt x="27940" y="650239"/>
                </a:lnTo>
                <a:lnTo>
                  <a:pt x="27940" y="638809"/>
                </a:lnTo>
                <a:close/>
              </a:path>
              <a:path w="27940" h="3227070">
                <a:moveTo>
                  <a:pt x="27940" y="650240"/>
                </a:moveTo>
                <a:lnTo>
                  <a:pt x="0" y="650240"/>
                </a:lnTo>
                <a:lnTo>
                  <a:pt x="0" y="676909"/>
                </a:lnTo>
                <a:lnTo>
                  <a:pt x="27940" y="676909"/>
                </a:lnTo>
                <a:lnTo>
                  <a:pt x="27940" y="650240"/>
                </a:lnTo>
                <a:close/>
              </a:path>
              <a:path w="27940" h="3227070">
                <a:moveTo>
                  <a:pt x="27940" y="676909"/>
                </a:moveTo>
                <a:lnTo>
                  <a:pt x="0" y="676909"/>
                </a:lnTo>
                <a:lnTo>
                  <a:pt x="0" y="753109"/>
                </a:lnTo>
                <a:lnTo>
                  <a:pt x="27940" y="753109"/>
                </a:lnTo>
                <a:lnTo>
                  <a:pt x="27940" y="676909"/>
                </a:lnTo>
                <a:close/>
              </a:path>
              <a:path w="27940" h="3227070">
                <a:moveTo>
                  <a:pt x="27940" y="753110"/>
                </a:moveTo>
                <a:lnTo>
                  <a:pt x="0" y="753110"/>
                </a:lnTo>
                <a:lnTo>
                  <a:pt x="0" y="899159"/>
                </a:lnTo>
                <a:lnTo>
                  <a:pt x="27940" y="899159"/>
                </a:lnTo>
                <a:lnTo>
                  <a:pt x="27940" y="753110"/>
                </a:lnTo>
                <a:close/>
              </a:path>
              <a:path w="27940" h="3227070">
                <a:moveTo>
                  <a:pt x="27940" y="899160"/>
                </a:moveTo>
                <a:lnTo>
                  <a:pt x="0" y="899160"/>
                </a:lnTo>
                <a:lnTo>
                  <a:pt x="0" y="923289"/>
                </a:lnTo>
                <a:lnTo>
                  <a:pt x="27940" y="923289"/>
                </a:lnTo>
                <a:lnTo>
                  <a:pt x="27940" y="899160"/>
                </a:lnTo>
                <a:close/>
              </a:path>
              <a:path w="27940" h="3227070">
                <a:moveTo>
                  <a:pt x="27940" y="923290"/>
                </a:moveTo>
                <a:lnTo>
                  <a:pt x="0" y="923290"/>
                </a:lnTo>
                <a:lnTo>
                  <a:pt x="0" y="975359"/>
                </a:lnTo>
                <a:lnTo>
                  <a:pt x="27940" y="975359"/>
                </a:lnTo>
                <a:lnTo>
                  <a:pt x="27940" y="923290"/>
                </a:lnTo>
                <a:close/>
              </a:path>
              <a:path w="27940" h="3227070">
                <a:moveTo>
                  <a:pt x="27940" y="975359"/>
                </a:moveTo>
                <a:lnTo>
                  <a:pt x="0" y="975359"/>
                </a:lnTo>
                <a:lnTo>
                  <a:pt x="0" y="993139"/>
                </a:lnTo>
                <a:lnTo>
                  <a:pt x="27940" y="993139"/>
                </a:lnTo>
                <a:lnTo>
                  <a:pt x="27940" y="975359"/>
                </a:lnTo>
                <a:close/>
              </a:path>
              <a:path w="27940" h="3227070">
                <a:moveTo>
                  <a:pt x="27940" y="993140"/>
                </a:moveTo>
                <a:lnTo>
                  <a:pt x="0" y="993140"/>
                </a:lnTo>
                <a:lnTo>
                  <a:pt x="0" y="1005839"/>
                </a:lnTo>
                <a:lnTo>
                  <a:pt x="27940" y="1005839"/>
                </a:lnTo>
                <a:lnTo>
                  <a:pt x="27940" y="993140"/>
                </a:lnTo>
                <a:close/>
              </a:path>
              <a:path w="27940" h="3227070">
                <a:moveTo>
                  <a:pt x="27940" y="1005840"/>
                </a:moveTo>
                <a:lnTo>
                  <a:pt x="0" y="1005840"/>
                </a:lnTo>
                <a:lnTo>
                  <a:pt x="0" y="1032509"/>
                </a:lnTo>
                <a:lnTo>
                  <a:pt x="27940" y="1032509"/>
                </a:lnTo>
                <a:lnTo>
                  <a:pt x="27940" y="1005840"/>
                </a:lnTo>
                <a:close/>
              </a:path>
              <a:path w="27940" h="3227070">
                <a:moveTo>
                  <a:pt x="27940" y="1032510"/>
                </a:moveTo>
                <a:lnTo>
                  <a:pt x="0" y="1032510"/>
                </a:lnTo>
                <a:lnTo>
                  <a:pt x="0" y="1062989"/>
                </a:lnTo>
                <a:lnTo>
                  <a:pt x="27940" y="1062989"/>
                </a:lnTo>
                <a:lnTo>
                  <a:pt x="27940" y="1032510"/>
                </a:lnTo>
                <a:close/>
              </a:path>
              <a:path w="27940" h="3227070">
                <a:moveTo>
                  <a:pt x="27940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7940" y="1069339"/>
                </a:lnTo>
                <a:lnTo>
                  <a:pt x="27940" y="1062989"/>
                </a:lnTo>
                <a:close/>
              </a:path>
              <a:path w="27940" h="3227070">
                <a:moveTo>
                  <a:pt x="27940" y="1069339"/>
                </a:moveTo>
                <a:lnTo>
                  <a:pt x="0" y="1069339"/>
                </a:lnTo>
                <a:lnTo>
                  <a:pt x="0" y="1075689"/>
                </a:lnTo>
                <a:lnTo>
                  <a:pt x="27940" y="1075689"/>
                </a:lnTo>
                <a:lnTo>
                  <a:pt x="27940" y="1069339"/>
                </a:lnTo>
                <a:close/>
              </a:path>
              <a:path w="27940" h="3227070">
                <a:moveTo>
                  <a:pt x="27940" y="1075689"/>
                </a:moveTo>
                <a:lnTo>
                  <a:pt x="0" y="1075689"/>
                </a:lnTo>
                <a:lnTo>
                  <a:pt x="0" y="1108709"/>
                </a:lnTo>
                <a:lnTo>
                  <a:pt x="27940" y="1108709"/>
                </a:lnTo>
                <a:lnTo>
                  <a:pt x="27940" y="1075689"/>
                </a:lnTo>
                <a:close/>
              </a:path>
              <a:path w="27940" h="3227070">
                <a:moveTo>
                  <a:pt x="27940" y="1108709"/>
                </a:moveTo>
                <a:lnTo>
                  <a:pt x="0" y="1108709"/>
                </a:lnTo>
                <a:lnTo>
                  <a:pt x="0" y="1132839"/>
                </a:lnTo>
                <a:lnTo>
                  <a:pt x="27940" y="1132839"/>
                </a:lnTo>
                <a:lnTo>
                  <a:pt x="27940" y="1108709"/>
                </a:lnTo>
                <a:close/>
              </a:path>
              <a:path w="27940" h="3227070">
                <a:moveTo>
                  <a:pt x="27940" y="1132840"/>
                </a:moveTo>
                <a:lnTo>
                  <a:pt x="0" y="1132840"/>
                </a:lnTo>
                <a:lnTo>
                  <a:pt x="0" y="1184909"/>
                </a:lnTo>
                <a:lnTo>
                  <a:pt x="27940" y="1184909"/>
                </a:lnTo>
                <a:lnTo>
                  <a:pt x="27940" y="1132840"/>
                </a:lnTo>
                <a:close/>
              </a:path>
              <a:path w="27940" h="3227070">
                <a:moveTo>
                  <a:pt x="27940" y="1184910"/>
                </a:moveTo>
                <a:lnTo>
                  <a:pt x="0" y="1184910"/>
                </a:lnTo>
                <a:lnTo>
                  <a:pt x="0" y="1202689"/>
                </a:lnTo>
                <a:lnTo>
                  <a:pt x="27940" y="1202689"/>
                </a:lnTo>
                <a:lnTo>
                  <a:pt x="27940" y="1184910"/>
                </a:lnTo>
                <a:close/>
              </a:path>
              <a:path w="27940" h="3227070">
                <a:moveTo>
                  <a:pt x="27940" y="1506219"/>
                </a:moveTo>
                <a:lnTo>
                  <a:pt x="0" y="1506219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506219"/>
                </a:lnTo>
                <a:close/>
              </a:path>
              <a:path w="27940" h="3227070">
                <a:moveTo>
                  <a:pt x="27940" y="1498599"/>
                </a:moveTo>
                <a:lnTo>
                  <a:pt x="0" y="1498599"/>
                </a:lnTo>
                <a:lnTo>
                  <a:pt x="0" y="1504949"/>
                </a:lnTo>
                <a:lnTo>
                  <a:pt x="27940" y="1504949"/>
                </a:lnTo>
                <a:lnTo>
                  <a:pt x="27940" y="1498599"/>
                </a:lnTo>
                <a:close/>
              </a:path>
              <a:path w="27940" h="3227070">
                <a:moveTo>
                  <a:pt x="27940" y="1487169"/>
                </a:moveTo>
                <a:lnTo>
                  <a:pt x="0" y="1487169"/>
                </a:lnTo>
                <a:lnTo>
                  <a:pt x="0" y="1497329"/>
                </a:lnTo>
                <a:lnTo>
                  <a:pt x="27940" y="1497329"/>
                </a:lnTo>
                <a:lnTo>
                  <a:pt x="27940" y="1487169"/>
                </a:lnTo>
                <a:close/>
              </a:path>
              <a:path w="27940" h="3227070">
                <a:moveTo>
                  <a:pt x="27940" y="1479549"/>
                </a:moveTo>
                <a:lnTo>
                  <a:pt x="0" y="1479549"/>
                </a:lnTo>
                <a:lnTo>
                  <a:pt x="0" y="1485899"/>
                </a:lnTo>
                <a:lnTo>
                  <a:pt x="27940" y="1485899"/>
                </a:lnTo>
                <a:lnTo>
                  <a:pt x="27940" y="1479549"/>
                </a:lnTo>
                <a:close/>
              </a:path>
              <a:path w="27940" h="3227070">
                <a:moveTo>
                  <a:pt x="27940" y="1468119"/>
                </a:moveTo>
                <a:lnTo>
                  <a:pt x="0" y="1468119"/>
                </a:lnTo>
                <a:lnTo>
                  <a:pt x="0" y="1478280"/>
                </a:lnTo>
                <a:lnTo>
                  <a:pt x="27940" y="1478280"/>
                </a:lnTo>
                <a:lnTo>
                  <a:pt x="27940" y="1468119"/>
                </a:lnTo>
                <a:close/>
              </a:path>
              <a:path w="27940" h="3227070">
                <a:moveTo>
                  <a:pt x="27940" y="1460499"/>
                </a:moveTo>
                <a:lnTo>
                  <a:pt x="0" y="1460499"/>
                </a:lnTo>
                <a:lnTo>
                  <a:pt x="0" y="1466849"/>
                </a:lnTo>
                <a:lnTo>
                  <a:pt x="27940" y="1466849"/>
                </a:lnTo>
                <a:lnTo>
                  <a:pt x="27940" y="1460499"/>
                </a:lnTo>
                <a:close/>
              </a:path>
              <a:path w="27940" h="3227070">
                <a:moveTo>
                  <a:pt x="27940" y="1449070"/>
                </a:moveTo>
                <a:lnTo>
                  <a:pt x="0" y="1449070"/>
                </a:lnTo>
                <a:lnTo>
                  <a:pt x="0" y="1459229"/>
                </a:lnTo>
                <a:lnTo>
                  <a:pt x="27940" y="1459229"/>
                </a:lnTo>
                <a:lnTo>
                  <a:pt x="27940" y="1449070"/>
                </a:lnTo>
                <a:close/>
              </a:path>
              <a:path w="27940" h="3227070">
                <a:moveTo>
                  <a:pt x="27940" y="1441449"/>
                </a:moveTo>
                <a:lnTo>
                  <a:pt x="0" y="1441449"/>
                </a:lnTo>
                <a:lnTo>
                  <a:pt x="0" y="1447799"/>
                </a:lnTo>
                <a:lnTo>
                  <a:pt x="27940" y="1447799"/>
                </a:lnTo>
                <a:lnTo>
                  <a:pt x="27940" y="1441449"/>
                </a:lnTo>
                <a:close/>
              </a:path>
              <a:path w="27940" h="3227070">
                <a:moveTo>
                  <a:pt x="27940" y="1430019"/>
                </a:moveTo>
                <a:lnTo>
                  <a:pt x="0" y="1430019"/>
                </a:lnTo>
                <a:lnTo>
                  <a:pt x="0" y="1440179"/>
                </a:lnTo>
                <a:lnTo>
                  <a:pt x="27940" y="1440179"/>
                </a:lnTo>
                <a:lnTo>
                  <a:pt x="27940" y="1430019"/>
                </a:lnTo>
                <a:close/>
              </a:path>
              <a:path w="27940" h="3227070">
                <a:moveTo>
                  <a:pt x="27940" y="1422399"/>
                </a:moveTo>
                <a:lnTo>
                  <a:pt x="0" y="1422399"/>
                </a:lnTo>
                <a:lnTo>
                  <a:pt x="0" y="1428749"/>
                </a:lnTo>
                <a:lnTo>
                  <a:pt x="27940" y="1428749"/>
                </a:lnTo>
                <a:lnTo>
                  <a:pt x="27940" y="1422399"/>
                </a:lnTo>
                <a:close/>
              </a:path>
              <a:path w="27940" h="3227070">
                <a:moveTo>
                  <a:pt x="27940" y="1410969"/>
                </a:moveTo>
                <a:lnTo>
                  <a:pt x="0" y="1410969"/>
                </a:lnTo>
                <a:lnTo>
                  <a:pt x="0" y="1421129"/>
                </a:lnTo>
                <a:lnTo>
                  <a:pt x="27940" y="1421129"/>
                </a:lnTo>
                <a:lnTo>
                  <a:pt x="27940" y="1410969"/>
                </a:lnTo>
                <a:close/>
              </a:path>
              <a:path w="27940" h="3227070">
                <a:moveTo>
                  <a:pt x="27940" y="1403349"/>
                </a:moveTo>
                <a:lnTo>
                  <a:pt x="0" y="1403349"/>
                </a:lnTo>
                <a:lnTo>
                  <a:pt x="0" y="1409699"/>
                </a:lnTo>
                <a:lnTo>
                  <a:pt x="27940" y="1409699"/>
                </a:lnTo>
                <a:lnTo>
                  <a:pt x="27940" y="1403349"/>
                </a:lnTo>
                <a:close/>
              </a:path>
              <a:path w="27940" h="3227070">
                <a:moveTo>
                  <a:pt x="27940" y="1391919"/>
                </a:moveTo>
                <a:lnTo>
                  <a:pt x="0" y="1391919"/>
                </a:lnTo>
                <a:lnTo>
                  <a:pt x="0" y="1402079"/>
                </a:lnTo>
                <a:lnTo>
                  <a:pt x="27940" y="1402079"/>
                </a:lnTo>
                <a:lnTo>
                  <a:pt x="27940" y="1391919"/>
                </a:lnTo>
                <a:close/>
              </a:path>
              <a:path w="27940" h="3227070">
                <a:moveTo>
                  <a:pt x="27940" y="1384300"/>
                </a:moveTo>
                <a:lnTo>
                  <a:pt x="0" y="1384300"/>
                </a:lnTo>
                <a:lnTo>
                  <a:pt x="0" y="1390649"/>
                </a:lnTo>
                <a:lnTo>
                  <a:pt x="27940" y="1390649"/>
                </a:lnTo>
                <a:lnTo>
                  <a:pt x="27940" y="1384300"/>
                </a:lnTo>
                <a:close/>
              </a:path>
              <a:path w="27940" h="3227070">
                <a:moveTo>
                  <a:pt x="27940" y="1372870"/>
                </a:moveTo>
                <a:lnTo>
                  <a:pt x="0" y="1372870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2870"/>
                </a:lnTo>
                <a:close/>
              </a:path>
              <a:path w="27940" h="3227070">
                <a:moveTo>
                  <a:pt x="27940" y="1365249"/>
                </a:moveTo>
                <a:lnTo>
                  <a:pt x="0" y="1365249"/>
                </a:lnTo>
                <a:lnTo>
                  <a:pt x="0" y="1371599"/>
                </a:lnTo>
                <a:lnTo>
                  <a:pt x="27940" y="1371599"/>
                </a:lnTo>
                <a:lnTo>
                  <a:pt x="27940" y="1365249"/>
                </a:lnTo>
                <a:close/>
              </a:path>
              <a:path w="27940" h="3227070">
                <a:moveTo>
                  <a:pt x="27940" y="1353820"/>
                </a:moveTo>
                <a:lnTo>
                  <a:pt x="0" y="135382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53820"/>
                </a:lnTo>
                <a:close/>
              </a:path>
              <a:path w="27940" h="3227070">
                <a:moveTo>
                  <a:pt x="27940" y="1346199"/>
                </a:moveTo>
                <a:lnTo>
                  <a:pt x="0" y="1346199"/>
                </a:lnTo>
                <a:lnTo>
                  <a:pt x="0" y="1352549"/>
                </a:lnTo>
                <a:lnTo>
                  <a:pt x="27940" y="1352549"/>
                </a:lnTo>
                <a:lnTo>
                  <a:pt x="27940" y="1346199"/>
                </a:lnTo>
                <a:close/>
              </a:path>
              <a:path w="27940" h="3227070">
                <a:moveTo>
                  <a:pt x="27940" y="1334769"/>
                </a:moveTo>
                <a:lnTo>
                  <a:pt x="0" y="1334769"/>
                </a:lnTo>
                <a:lnTo>
                  <a:pt x="0" y="1344929"/>
                </a:lnTo>
                <a:lnTo>
                  <a:pt x="27940" y="1344929"/>
                </a:lnTo>
                <a:lnTo>
                  <a:pt x="27940" y="1334769"/>
                </a:lnTo>
                <a:close/>
              </a:path>
              <a:path w="27940" h="3227070">
                <a:moveTo>
                  <a:pt x="27940" y="1327149"/>
                </a:moveTo>
                <a:lnTo>
                  <a:pt x="0" y="1327149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327149"/>
                </a:lnTo>
                <a:close/>
              </a:path>
              <a:path w="27940" h="3227070">
                <a:moveTo>
                  <a:pt x="27940" y="1315719"/>
                </a:moveTo>
                <a:lnTo>
                  <a:pt x="0" y="1315719"/>
                </a:lnTo>
                <a:lnTo>
                  <a:pt x="0" y="1325879"/>
                </a:lnTo>
                <a:lnTo>
                  <a:pt x="27940" y="1325879"/>
                </a:lnTo>
                <a:lnTo>
                  <a:pt x="27940" y="1315719"/>
                </a:lnTo>
                <a:close/>
              </a:path>
              <a:path w="27940" h="3227070">
                <a:moveTo>
                  <a:pt x="27940" y="1301749"/>
                </a:moveTo>
                <a:lnTo>
                  <a:pt x="0" y="1301749"/>
                </a:lnTo>
                <a:lnTo>
                  <a:pt x="0" y="1314449"/>
                </a:lnTo>
                <a:lnTo>
                  <a:pt x="27940" y="1314449"/>
                </a:lnTo>
                <a:lnTo>
                  <a:pt x="27940" y="1301749"/>
                </a:lnTo>
                <a:close/>
              </a:path>
              <a:path w="27940" h="3227070">
                <a:moveTo>
                  <a:pt x="27940" y="1290319"/>
                </a:moveTo>
                <a:lnTo>
                  <a:pt x="0" y="1290319"/>
                </a:lnTo>
                <a:lnTo>
                  <a:pt x="0" y="1300479"/>
                </a:lnTo>
                <a:lnTo>
                  <a:pt x="27940" y="1300479"/>
                </a:lnTo>
                <a:lnTo>
                  <a:pt x="27940" y="1290319"/>
                </a:lnTo>
                <a:close/>
              </a:path>
              <a:path w="27940" h="3227070">
                <a:moveTo>
                  <a:pt x="27940" y="1282699"/>
                </a:moveTo>
                <a:lnTo>
                  <a:pt x="0" y="1282699"/>
                </a:lnTo>
                <a:lnTo>
                  <a:pt x="0" y="1289050"/>
                </a:lnTo>
                <a:lnTo>
                  <a:pt x="27940" y="1289050"/>
                </a:lnTo>
                <a:lnTo>
                  <a:pt x="27940" y="1282699"/>
                </a:lnTo>
                <a:close/>
              </a:path>
              <a:path w="27940" h="3227070">
                <a:moveTo>
                  <a:pt x="27940" y="1271270"/>
                </a:moveTo>
                <a:lnTo>
                  <a:pt x="0" y="1271270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70"/>
                </a:lnTo>
                <a:close/>
              </a:path>
              <a:path w="27940" h="32270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2270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227070">
                <a:moveTo>
                  <a:pt x="27940" y="1244600"/>
                </a:moveTo>
                <a:lnTo>
                  <a:pt x="0" y="1244600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600"/>
                </a:lnTo>
                <a:close/>
              </a:path>
              <a:path w="27940" h="3227070">
                <a:moveTo>
                  <a:pt x="27940" y="1233169"/>
                </a:moveTo>
                <a:lnTo>
                  <a:pt x="0" y="1233169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3169"/>
                </a:lnTo>
                <a:close/>
              </a:path>
              <a:path w="27940" h="32270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227070">
                <a:moveTo>
                  <a:pt x="27940" y="1214120"/>
                </a:moveTo>
                <a:lnTo>
                  <a:pt x="0" y="1214120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20"/>
                </a:lnTo>
                <a:close/>
              </a:path>
              <a:path w="27940" h="32270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227070">
                <a:moveTo>
                  <a:pt x="27940" y="1203959"/>
                </a:moveTo>
                <a:lnTo>
                  <a:pt x="0" y="120395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203959"/>
                </a:lnTo>
                <a:close/>
              </a:path>
              <a:path w="27940" h="3227070">
                <a:moveTo>
                  <a:pt x="27940" y="1774189"/>
                </a:moveTo>
                <a:lnTo>
                  <a:pt x="0" y="1774189"/>
                </a:lnTo>
                <a:lnTo>
                  <a:pt x="0" y="1863089"/>
                </a:lnTo>
                <a:lnTo>
                  <a:pt x="27940" y="1863089"/>
                </a:lnTo>
                <a:lnTo>
                  <a:pt x="27940" y="1774189"/>
                </a:lnTo>
                <a:close/>
              </a:path>
              <a:path w="27940" h="3227070">
                <a:moveTo>
                  <a:pt x="27940" y="2376169"/>
                </a:moveTo>
                <a:lnTo>
                  <a:pt x="0" y="23761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2376169"/>
                </a:lnTo>
                <a:close/>
              </a:path>
              <a:path w="27940" h="3227070">
                <a:moveTo>
                  <a:pt x="27940" y="1948179"/>
                </a:moveTo>
                <a:lnTo>
                  <a:pt x="0" y="1948179"/>
                </a:lnTo>
                <a:lnTo>
                  <a:pt x="0" y="2374899"/>
                </a:lnTo>
                <a:lnTo>
                  <a:pt x="27940" y="2374899"/>
                </a:lnTo>
                <a:lnTo>
                  <a:pt x="27940" y="1948179"/>
                </a:lnTo>
                <a:close/>
              </a:path>
              <a:path w="27940" h="3227070">
                <a:moveTo>
                  <a:pt x="27940" y="1929129"/>
                </a:moveTo>
                <a:lnTo>
                  <a:pt x="0" y="1929129"/>
                </a:lnTo>
                <a:lnTo>
                  <a:pt x="0" y="1946909"/>
                </a:lnTo>
                <a:lnTo>
                  <a:pt x="27940" y="1946909"/>
                </a:lnTo>
                <a:lnTo>
                  <a:pt x="27940" y="1929129"/>
                </a:lnTo>
                <a:close/>
              </a:path>
              <a:path w="27940" h="3227070">
                <a:moveTo>
                  <a:pt x="27940" y="1910079"/>
                </a:moveTo>
                <a:lnTo>
                  <a:pt x="0" y="1910079"/>
                </a:lnTo>
                <a:lnTo>
                  <a:pt x="0" y="1927859"/>
                </a:lnTo>
                <a:lnTo>
                  <a:pt x="27940" y="1927859"/>
                </a:lnTo>
                <a:lnTo>
                  <a:pt x="27940" y="1910079"/>
                </a:lnTo>
                <a:close/>
              </a:path>
              <a:path w="27940" h="3227070">
                <a:moveTo>
                  <a:pt x="27940" y="1887219"/>
                </a:moveTo>
                <a:lnTo>
                  <a:pt x="0" y="1887219"/>
                </a:lnTo>
                <a:lnTo>
                  <a:pt x="0" y="1908809"/>
                </a:lnTo>
                <a:lnTo>
                  <a:pt x="27940" y="1908809"/>
                </a:lnTo>
                <a:lnTo>
                  <a:pt x="27940" y="1887219"/>
                </a:lnTo>
                <a:close/>
              </a:path>
              <a:path w="27940" h="3227070">
                <a:moveTo>
                  <a:pt x="27940" y="1868169"/>
                </a:moveTo>
                <a:lnTo>
                  <a:pt x="0" y="1868169"/>
                </a:lnTo>
                <a:lnTo>
                  <a:pt x="0" y="1885949"/>
                </a:lnTo>
                <a:lnTo>
                  <a:pt x="27940" y="1885949"/>
                </a:lnTo>
                <a:lnTo>
                  <a:pt x="27940" y="1868169"/>
                </a:lnTo>
                <a:close/>
              </a:path>
              <a:path w="27940" h="3227070">
                <a:moveTo>
                  <a:pt x="27940" y="1864359"/>
                </a:moveTo>
                <a:lnTo>
                  <a:pt x="0" y="1864359"/>
                </a:lnTo>
                <a:lnTo>
                  <a:pt x="0" y="1866899"/>
                </a:lnTo>
                <a:lnTo>
                  <a:pt x="27940" y="1866899"/>
                </a:lnTo>
                <a:lnTo>
                  <a:pt x="27940" y="1864359"/>
                </a:lnTo>
                <a:close/>
              </a:path>
              <a:path w="27940" h="3227070">
                <a:moveTo>
                  <a:pt x="27940" y="2383790"/>
                </a:moveTo>
                <a:lnTo>
                  <a:pt x="0" y="2383790"/>
                </a:lnTo>
                <a:lnTo>
                  <a:pt x="0" y="2559049"/>
                </a:lnTo>
                <a:lnTo>
                  <a:pt x="27940" y="2559049"/>
                </a:lnTo>
                <a:lnTo>
                  <a:pt x="27940" y="2383790"/>
                </a:lnTo>
                <a:close/>
              </a:path>
              <a:path w="27940" h="3227070">
                <a:moveTo>
                  <a:pt x="27940" y="2559050"/>
                </a:moveTo>
                <a:lnTo>
                  <a:pt x="0" y="2559050"/>
                </a:lnTo>
                <a:lnTo>
                  <a:pt x="0" y="3227069"/>
                </a:lnTo>
                <a:lnTo>
                  <a:pt x="27940" y="3227069"/>
                </a:lnTo>
                <a:lnTo>
                  <a:pt x="27940" y="2559050"/>
                </a:lnTo>
                <a:close/>
              </a:path>
            </a:pathLst>
          </a:custGeom>
          <a:solidFill>
            <a:srgbClr val="1B3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750300" y="3634740"/>
            <a:ext cx="26670" cy="3210560"/>
          </a:xfrm>
          <a:custGeom>
            <a:avLst/>
            <a:gdLst/>
            <a:ahLst/>
            <a:cxnLst/>
            <a:rect l="l" t="t" r="r" b="b"/>
            <a:pathLst>
              <a:path w="26670" h="3210559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0159" y="6349"/>
                </a:lnTo>
                <a:lnTo>
                  <a:pt x="10159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10559">
                <a:moveTo>
                  <a:pt x="11429" y="6350"/>
                </a:moveTo>
                <a:lnTo>
                  <a:pt x="0" y="6350"/>
                </a:lnTo>
                <a:lnTo>
                  <a:pt x="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7780" y="11429"/>
                </a:lnTo>
                <a:lnTo>
                  <a:pt x="17780" y="10159"/>
                </a:lnTo>
                <a:lnTo>
                  <a:pt x="16510" y="10159"/>
                </a:lnTo>
                <a:lnTo>
                  <a:pt x="1651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close/>
              </a:path>
              <a:path w="26670" h="3210559">
                <a:moveTo>
                  <a:pt x="21589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close/>
              </a:path>
              <a:path w="26670" h="3210559">
                <a:moveTo>
                  <a:pt x="26670" y="19050"/>
                </a:moveTo>
                <a:lnTo>
                  <a:pt x="0" y="1905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19050"/>
                </a:lnTo>
                <a:close/>
              </a:path>
              <a:path w="26670" h="3210559">
                <a:moveTo>
                  <a:pt x="26670" y="31749"/>
                </a:moveTo>
                <a:lnTo>
                  <a:pt x="0" y="31749"/>
                </a:lnTo>
                <a:lnTo>
                  <a:pt x="0" y="63499"/>
                </a:lnTo>
                <a:lnTo>
                  <a:pt x="26670" y="63499"/>
                </a:lnTo>
                <a:lnTo>
                  <a:pt x="26670" y="31749"/>
                </a:lnTo>
                <a:close/>
              </a:path>
              <a:path w="26670" h="3210559">
                <a:moveTo>
                  <a:pt x="26670" y="63500"/>
                </a:moveTo>
                <a:lnTo>
                  <a:pt x="0" y="63500"/>
                </a:lnTo>
                <a:lnTo>
                  <a:pt x="0" y="69849"/>
                </a:lnTo>
                <a:lnTo>
                  <a:pt x="26670" y="69849"/>
                </a:lnTo>
                <a:lnTo>
                  <a:pt x="26670" y="63500"/>
                </a:lnTo>
                <a:close/>
              </a:path>
              <a:path w="26670" h="3210559">
                <a:moveTo>
                  <a:pt x="26670" y="69849"/>
                </a:moveTo>
                <a:lnTo>
                  <a:pt x="0" y="69849"/>
                </a:lnTo>
                <a:lnTo>
                  <a:pt x="0" y="82549"/>
                </a:lnTo>
                <a:lnTo>
                  <a:pt x="26670" y="82549"/>
                </a:lnTo>
                <a:lnTo>
                  <a:pt x="26670" y="69849"/>
                </a:lnTo>
                <a:close/>
              </a:path>
              <a:path w="26670" h="3210559">
                <a:moveTo>
                  <a:pt x="26670" y="82549"/>
                </a:moveTo>
                <a:lnTo>
                  <a:pt x="0" y="82549"/>
                </a:lnTo>
                <a:lnTo>
                  <a:pt x="0" y="88899"/>
                </a:lnTo>
                <a:lnTo>
                  <a:pt x="26670" y="88899"/>
                </a:lnTo>
                <a:lnTo>
                  <a:pt x="26670" y="82549"/>
                </a:lnTo>
                <a:close/>
              </a:path>
              <a:path w="26670" h="3210559">
                <a:moveTo>
                  <a:pt x="26670" y="88899"/>
                </a:moveTo>
                <a:lnTo>
                  <a:pt x="0" y="88899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88899"/>
                </a:lnTo>
                <a:close/>
              </a:path>
              <a:path w="26670" h="3210559">
                <a:moveTo>
                  <a:pt x="26670" y="101600"/>
                </a:moveTo>
                <a:lnTo>
                  <a:pt x="0" y="101600"/>
                </a:lnTo>
                <a:lnTo>
                  <a:pt x="0" y="126999"/>
                </a:lnTo>
                <a:lnTo>
                  <a:pt x="26670" y="126999"/>
                </a:lnTo>
                <a:lnTo>
                  <a:pt x="26670" y="101600"/>
                </a:lnTo>
                <a:close/>
              </a:path>
              <a:path w="26670" h="3210559">
                <a:moveTo>
                  <a:pt x="26670" y="126999"/>
                </a:moveTo>
                <a:lnTo>
                  <a:pt x="0" y="126999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26999"/>
                </a:lnTo>
                <a:close/>
              </a:path>
              <a:path w="26670" h="3210559">
                <a:moveTo>
                  <a:pt x="26670" y="196849"/>
                </a:moveTo>
                <a:lnTo>
                  <a:pt x="0" y="196849"/>
                </a:lnTo>
                <a:lnTo>
                  <a:pt x="0" y="234949"/>
                </a:lnTo>
                <a:lnTo>
                  <a:pt x="26670" y="234949"/>
                </a:lnTo>
                <a:lnTo>
                  <a:pt x="26670" y="196849"/>
                </a:lnTo>
                <a:close/>
              </a:path>
              <a:path w="26670" h="3210559">
                <a:moveTo>
                  <a:pt x="26670" y="234950"/>
                </a:moveTo>
                <a:lnTo>
                  <a:pt x="0" y="234950"/>
                </a:lnTo>
                <a:lnTo>
                  <a:pt x="0" y="240029"/>
                </a:lnTo>
                <a:lnTo>
                  <a:pt x="26670" y="240029"/>
                </a:lnTo>
                <a:lnTo>
                  <a:pt x="26670" y="234950"/>
                </a:lnTo>
                <a:close/>
              </a:path>
              <a:path w="26670" h="3210559">
                <a:moveTo>
                  <a:pt x="26670" y="240029"/>
                </a:moveTo>
                <a:lnTo>
                  <a:pt x="0" y="240029"/>
                </a:lnTo>
                <a:lnTo>
                  <a:pt x="0" y="246379"/>
                </a:lnTo>
                <a:lnTo>
                  <a:pt x="26670" y="246379"/>
                </a:lnTo>
                <a:lnTo>
                  <a:pt x="26670" y="240029"/>
                </a:lnTo>
                <a:close/>
              </a:path>
              <a:path w="26670" h="3210559">
                <a:moveTo>
                  <a:pt x="26670" y="246379"/>
                </a:moveTo>
                <a:lnTo>
                  <a:pt x="0" y="24637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6379"/>
                </a:lnTo>
                <a:close/>
              </a:path>
              <a:path w="26670" h="3210559">
                <a:moveTo>
                  <a:pt x="26670" y="252730"/>
                </a:moveTo>
                <a:lnTo>
                  <a:pt x="0" y="252730"/>
                </a:lnTo>
                <a:lnTo>
                  <a:pt x="0" y="279399"/>
                </a:lnTo>
                <a:lnTo>
                  <a:pt x="26670" y="279399"/>
                </a:lnTo>
                <a:lnTo>
                  <a:pt x="26670" y="252730"/>
                </a:lnTo>
                <a:close/>
              </a:path>
              <a:path w="26670" h="3210559">
                <a:moveTo>
                  <a:pt x="26670" y="279400"/>
                </a:moveTo>
                <a:lnTo>
                  <a:pt x="0" y="279400"/>
                </a:lnTo>
                <a:lnTo>
                  <a:pt x="0" y="297179"/>
                </a:lnTo>
                <a:lnTo>
                  <a:pt x="26670" y="297179"/>
                </a:lnTo>
                <a:lnTo>
                  <a:pt x="26670" y="279400"/>
                </a:lnTo>
                <a:close/>
              </a:path>
              <a:path w="26670" h="3210559">
                <a:moveTo>
                  <a:pt x="26670" y="297179"/>
                </a:moveTo>
                <a:lnTo>
                  <a:pt x="0" y="297179"/>
                </a:lnTo>
                <a:lnTo>
                  <a:pt x="0" y="304799"/>
                </a:lnTo>
                <a:lnTo>
                  <a:pt x="26670" y="304799"/>
                </a:lnTo>
                <a:lnTo>
                  <a:pt x="26670" y="297179"/>
                </a:lnTo>
                <a:close/>
              </a:path>
              <a:path w="26670" h="3210559">
                <a:moveTo>
                  <a:pt x="2667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304800"/>
                </a:lnTo>
                <a:close/>
              </a:path>
              <a:path w="26670" h="3210559">
                <a:moveTo>
                  <a:pt x="26670" y="317500"/>
                </a:moveTo>
                <a:lnTo>
                  <a:pt x="0" y="317500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317500"/>
                </a:lnTo>
                <a:close/>
              </a:path>
              <a:path w="26670" h="3210559">
                <a:moveTo>
                  <a:pt x="26670" y="323850"/>
                </a:moveTo>
                <a:lnTo>
                  <a:pt x="0" y="3238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23850"/>
                </a:lnTo>
                <a:close/>
              </a:path>
              <a:path w="26670" h="3210559">
                <a:moveTo>
                  <a:pt x="26670" y="367030"/>
                </a:moveTo>
                <a:lnTo>
                  <a:pt x="0" y="36703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7030"/>
                </a:lnTo>
                <a:close/>
              </a:path>
              <a:path w="26670" h="3210559">
                <a:moveTo>
                  <a:pt x="26670" y="374649"/>
                </a:moveTo>
                <a:lnTo>
                  <a:pt x="0" y="374649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4649"/>
                </a:lnTo>
                <a:close/>
              </a:path>
              <a:path w="26670" h="3210559">
                <a:moveTo>
                  <a:pt x="26670" y="380999"/>
                </a:moveTo>
                <a:lnTo>
                  <a:pt x="0" y="380999"/>
                </a:lnTo>
                <a:lnTo>
                  <a:pt x="0" y="417829"/>
                </a:lnTo>
                <a:lnTo>
                  <a:pt x="26670" y="417829"/>
                </a:lnTo>
                <a:lnTo>
                  <a:pt x="26670" y="380999"/>
                </a:lnTo>
                <a:close/>
              </a:path>
              <a:path w="26670" h="3210559">
                <a:moveTo>
                  <a:pt x="26670" y="417829"/>
                </a:moveTo>
                <a:lnTo>
                  <a:pt x="0" y="417829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17829"/>
                </a:lnTo>
                <a:close/>
              </a:path>
              <a:path w="26670" h="3210559">
                <a:moveTo>
                  <a:pt x="26670" y="424179"/>
                </a:moveTo>
                <a:lnTo>
                  <a:pt x="0" y="424179"/>
                </a:lnTo>
                <a:lnTo>
                  <a:pt x="0" y="455929"/>
                </a:lnTo>
                <a:lnTo>
                  <a:pt x="26670" y="455929"/>
                </a:lnTo>
                <a:lnTo>
                  <a:pt x="26670" y="424179"/>
                </a:lnTo>
                <a:close/>
              </a:path>
              <a:path w="26670" h="3210559">
                <a:moveTo>
                  <a:pt x="26670" y="455929"/>
                </a:moveTo>
                <a:lnTo>
                  <a:pt x="0" y="455929"/>
                </a:lnTo>
                <a:lnTo>
                  <a:pt x="0" y="462279"/>
                </a:lnTo>
                <a:lnTo>
                  <a:pt x="26670" y="462279"/>
                </a:lnTo>
                <a:lnTo>
                  <a:pt x="26670" y="455929"/>
                </a:lnTo>
                <a:close/>
              </a:path>
              <a:path w="26670" h="3210559">
                <a:moveTo>
                  <a:pt x="2667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62279"/>
                </a:lnTo>
                <a:close/>
              </a:path>
              <a:path w="26670" h="3210559">
                <a:moveTo>
                  <a:pt x="26670" y="469899"/>
                </a:moveTo>
                <a:lnTo>
                  <a:pt x="0" y="46989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469899"/>
                </a:lnTo>
                <a:close/>
              </a:path>
              <a:path w="26670" h="3210559">
                <a:moveTo>
                  <a:pt x="26670" y="507999"/>
                </a:moveTo>
                <a:lnTo>
                  <a:pt x="0" y="507999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7999"/>
                </a:lnTo>
                <a:close/>
              </a:path>
              <a:path w="26670" h="3210559">
                <a:moveTo>
                  <a:pt x="26670" y="513080"/>
                </a:moveTo>
                <a:lnTo>
                  <a:pt x="0" y="513080"/>
                </a:lnTo>
                <a:lnTo>
                  <a:pt x="0" y="538479"/>
                </a:lnTo>
                <a:lnTo>
                  <a:pt x="26670" y="538479"/>
                </a:lnTo>
                <a:lnTo>
                  <a:pt x="26670" y="513080"/>
                </a:lnTo>
                <a:close/>
              </a:path>
              <a:path w="26670" h="3210559">
                <a:moveTo>
                  <a:pt x="26670" y="538479"/>
                </a:moveTo>
                <a:lnTo>
                  <a:pt x="0" y="538479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538479"/>
                </a:lnTo>
                <a:close/>
              </a:path>
              <a:path w="26670" h="3210559">
                <a:moveTo>
                  <a:pt x="2667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6670" y="614679"/>
                </a:lnTo>
                <a:lnTo>
                  <a:pt x="26670" y="608330"/>
                </a:lnTo>
                <a:close/>
              </a:path>
              <a:path w="26670" h="3210559">
                <a:moveTo>
                  <a:pt x="26670" y="614679"/>
                </a:moveTo>
                <a:lnTo>
                  <a:pt x="0" y="61467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79"/>
                </a:lnTo>
                <a:close/>
              </a:path>
              <a:path w="26670" h="3210559">
                <a:moveTo>
                  <a:pt x="26670" y="622299"/>
                </a:moveTo>
                <a:lnTo>
                  <a:pt x="0" y="622299"/>
                </a:lnTo>
                <a:lnTo>
                  <a:pt x="0" y="633729"/>
                </a:lnTo>
                <a:lnTo>
                  <a:pt x="26670" y="633729"/>
                </a:lnTo>
                <a:lnTo>
                  <a:pt x="26670" y="622299"/>
                </a:lnTo>
                <a:close/>
              </a:path>
              <a:path w="26670" h="3210559">
                <a:moveTo>
                  <a:pt x="26670" y="633730"/>
                </a:moveTo>
                <a:lnTo>
                  <a:pt x="0" y="63373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33730"/>
                </a:lnTo>
                <a:close/>
              </a:path>
              <a:path w="26670" h="3210559">
                <a:moveTo>
                  <a:pt x="26670" y="660399"/>
                </a:moveTo>
                <a:lnTo>
                  <a:pt x="0" y="660399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660399"/>
                </a:lnTo>
                <a:close/>
              </a:path>
              <a:path w="26670" h="3210559">
                <a:moveTo>
                  <a:pt x="26670" y="736600"/>
                </a:moveTo>
                <a:lnTo>
                  <a:pt x="0" y="7366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736600"/>
                </a:lnTo>
                <a:close/>
              </a:path>
              <a:path w="26670" h="3210559">
                <a:moveTo>
                  <a:pt x="26670" y="882650"/>
                </a:moveTo>
                <a:lnTo>
                  <a:pt x="0" y="88265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882650"/>
                </a:lnTo>
                <a:close/>
              </a:path>
              <a:path w="26670" h="3210559">
                <a:moveTo>
                  <a:pt x="26670" y="906780"/>
                </a:moveTo>
                <a:lnTo>
                  <a:pt x="0" y="906780"/>
                </a:lnTo>
                <a:lnTo>
                  <a:pt x="0" y="958849"/>
                </a:lnTo>
                <a:lnTo>
                  <a:pt x="26670" y="958849"/>
                </a:lnTo>
                <a:lnTo>
                  <a:pt x="26670" y="906780"/>
                </a:lnTo>
                <a:close/>
              </a:path>
              <a:path w="26670" h="3210559">
                <a:moveTo>
                  <a:pt x="26670" y="958849"/>
                </a:moveTo>
                <a:lnTo>
                  <a:pt x="0" y="95884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58849"/>
                </a:lnTo>
                <a:close/>
              </a:path>
              <a:path w="26670" h="3210559">
                <a:moveTo>
                  <a:pt x="26670" y="976630"/>
                </a:moveTo>
                <a:lnTo>
                  <a:pt x="0" y="976630"/>
                </a:lnTo>
                <a:lnTo>
                  <a:pt x="0" y="989329"/>
                </a:lnTo>
                <a:lnTo>
                  <a:pt x="26670" y="989329"/>
                </a:lnTo>
                <a:lnTo>
                  <a:pt x="26670" y="976630"/>
                </a:lnTo>
                <a:close/>
              </a:path>
              <a:path w="26670" h="3210559">
                <a:moveTo>
                  <a:pt x="26670" y="989330"/>
                </a:moveTo>
                <a:lnTo>
                  <a:pt x="0" y="989330"/>
                </a:lnTo>
                <a:lnTo>
                  <a:pt x="0" y="1015999"/>
                </a:lnTo>
                <a:lnTo>
                  <a:pt x="26670" y="1015999"/>
                </a:lnTo>
                <a:lnTo>
                  <a:pt x="26670" y="989330"/>
                </a:lnTo>
                <a:close/>
              </a:path>
              <a:path w="26670" h="3210559">
                <a:moveTo>
                  <a:pt x="26670" y="1016000"/>
                </a:moveTo>
                <a:lnTo>
                  <a:pt x="0" y="101600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16000"/>
                </a:lnTo>
                <a:close/>
              </a:path>
              <a:path w="26670" h="3210559">
                <a:moveTo>
                  <a:pt x="26670" y="1046479"/>
                </a:moveTo>
                <a:lnTo>
                  <a:pt x="0" y="1046479"/>
                </a:lnTo>
                <a:lnTo>
                  <a:pt x="0" y="1052829"/>
                </a:lnTo>
                <a:lnTo>
                  <a:pt x="26670" y="1052829"/>
                </a:lnTo>
                <a:lnTo>
                  <a:pt x="26670" y="1046479"/>
                </a:lnTo>
                <a:close/>
              </a:path>
              <a:path w="26670" h="3210559">
                <a:moveTo>
                  <a:pt x="2667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6670" y="1059179"/>
                </a:lnTo>
                <a:lnTo>
                  <a:pt x="26670" y="1052829"/>
                </a:lnTo>
                <a:close/>
              </a:path>
              <a:path w="26670" h="3210559">
                <a:moveTo>
                  <a:pt x="26670" y="1059179"/>
                </a:moveTo>
                <a:lnTo>
                  <a:pt x="0" y="105917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59179"/>
                </a:lnTo>
                <a:close/>
              </a:path>
              <a:path w="26670" h="3210559">
                <a:moveTo>
                  <a:pt x="26670" y="1092199"/>
                </a:moveTo>
                <a:lnTo>
                  <a:pt x="0" y="1092199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092199"/>
                </a:lnTo>
                <a:close/>
              </a:path>
              <a:path w="26670" h="3210559">
                <a:moveTo>
                  <a:pt x="26670" y="1116330"/>
                </a:moveTo>
                <a:lnTo>
                  <a:pt x="0" y="1116330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16330"/>
                </a:lnTo>
                <a:close/>
              </a:path>
              <a:path w="26670" h="3210559">
                <a:moveTo>
                  <a:pt x="26670" y="1168400"/>
                </a:moveTo>
                <a:lnTo>
                  <a:pt x="0" y="1168400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68400"/>
                </a:lnTo>
                <a:close/>
              </a:path>
              <a:path w="26670" h="3210559">
                <a:moveTo>
                  <a:pt x="26670" y="1489709"/>
                </a:moveTo>
                <a:lnTo>
                  <a:pt x="0" y="1489709"/>
                </a:lnTo>
                <a:lnTo>
                  <a:pt x="0" y="1757679"/>
                </a:lnTo>
                <a:lnTo>
                  <a:pt x="26670" y="1757679"/>
                </a:lnTo>
                <a:lnTo>
                  <a:pt x="26670" y="1489709"/>
                </a:lnTo>
                <a:close/>
              </a:path>
              <a:path w="26670" h="32105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10559">
                <a:moveTo>
                  <a:pt x="26670" y="1470659"/>
                </a:moveTo>
                <a:lnTo>
                  <a:pt x="0" y="1470659"/>
                </a:lnTo>
                <a:lnTo>
                  <a:pt x="0" y="1480819"/>
                </a:lnTo>
                <a:lnTo>
                  <a:pt x="26670" y="1480819"/>
                </a:lnTo>
                <a:lnTo>
                  <a:pt x="26670" y="1470659"/>
                </a:lnTo>
                <a:close/>
              </a:path>
              <a:path w="26670" h="3210559">
                <a:moveTo>
                  <a:pt x="2667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39"/>
                </a:lnTo>
                <a:close/>
              </a:path>
              <a:path w="26670" h="3210559">
                <a:moveTo>
                  <a:pt x="26670" y="1451609"/>
                </a:moveTo>
                <a:lnTo>
                  <a:pt x="0" y="1451609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09"/>
                </a:lnTo>
                <a:close/>
              </a:path>
              <a:path w="26670" h="3210559">
                <a:moveTo>
                  <a:pt x="2667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89"/>
                </a:lnTo>
                <a:close/>
              </a:path>
              <a:path w="26670" h="3210559">
                <a:moveTo>
                  <a:pt x="26670" y="1432560"/>
                </a:moveTo>
                <a:lnTo>
                  <a:pt x="0" y="1432560"/>
                </a:lnTo>
                <a:lnTo>
                  <a:pt x="0" y="1442719"/>
                </a:lnTo>
                <a:lnTo>
                  <a:pt x="26670" y="1442719"/>
                </a:lnTo>
                <a:lnTo>
                  <a:pt x="26670" y="1432560"/>
                </a:lnTo>
                <a:close/>
              </a:path>
              <a:path w="26670" h="32105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10559">
                <a:moveTo>
                  <a:pt x="26670" y="1413509"/>
                </a:moveTo>
                <a:lnTo>
                  <a:pt x="0" y="1413509"/>
                </a:lnTo>
                <a:lnTo>
                  <a:pt x="0" y="1423669"/>
                </a:lnTo>
                <a:lnTo>
                  <a:pt x="26670" y="1423669"/>
                </a:lnTo>
                <a:lnTo>
                  <a:pt x="26670" y="1413509"/>
                </a:lnTo>
                <a:close/>
              </a:path>
              <a:path w="26670" h="32105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10559">
                <a:moveTo>
                  <a:pt x="26670" y="1394459"/>
                </a:moveTo>
                <a:lnTo>
                  <a:pt x="0" y="1394459"/>
                </a:lnTo>
                <a:lnTo>
                  <a:pt x="0" y="1404619"/>
                </a:lnTo>
                <a:lnTo>
                  <a:pt x="26670" y="1404619"/>
                </a:lnTo>
                <a:lnTo>
                  <a:pt x="26670" y="1394459"/>
                </a:lnTo>
                <a:close/>
              </a:path>
              <a:path w="26670" h="3210559">
                <a:moveTo>
                  <a:pt x="26670" y="1386839"/>
                </a:moveTo>
                <a:lnTo>
                  <a:pt x="0" y="1386839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39"/>
                </a:lnTo>
                <a:close/>
              </a:path>
              <a:path w="26670" h="3210559">
                <a:moveTo>
                  <a:pt x="26670" y="1375409"/>
                </a:moveTo>
                <a:lnTo>
                  <a:pt x="0" y="1375409"/>
                </a:lnTo>
                <a:lnTo>
                  <a:pt x="0" y="1385569"/>
                </a:lnTo>
                <a:lnTo>
                  <a:pt x="26670" y="1385569"/>
                </a:lnTo>
                <a:lnTo>
                  <a:pt x="26670" y="1375409"/>
                </a:lnTo>
                <a:close/>
              </a:path>
              <a:path w="26670" h="3210559">
                <a:moveTo>
                  <a:pt x="26670" y="1367789"/>
                </a:moveTo>
                <a:lnTo>
                  <a:pt x="0" y="136778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7789"/>
                </a:lnTo>
                <a:close/>
              </a:path>
              <a:path w="26670" h="3210559">
                <a:moveTo>
                  <a:pt x="26670" y="1356359"/>
                </a:moveTo>
                <a:lnTo>
                  <a:pt x="0" y="1356359"/>
                </a:lnTo>
                <a:lnTo>
                  <a:pt x="0" y="1366519"/>
                </a:lnTo>
                <a:lnTo>
                  <a:pt x="26670" y="1366519"/>
                </a:lnTo>
                <a:lnTo>
                  <a:pt x="26670" y="1356359"/>
                </a:lnTo>
                <a:close/>
              </a:path>
              <a:path w="26670" h="3210559">
                <a:moveTo>
                  <a:pt x="26670" y="1348739"/>
                </a:moveTo>
                <a:lnTo>
                  <a:pt x="0" y="1348739"/>
                </a:lnTo>
                <a:lnTo>
                  <a:pt x="0" y="1355089"/>
                </a:lnTo>
                <a:lnTo>
                  <a:pt x="26670" y="1355089"/>
                </a:lnTo>
                <a:lnTo>
                  <a:pt x="26670" y="1348739"/>
                </a:lnTo>
                <a:close/>
              </a:path>
              <a:path w="26670" h="3210559">
                <a:moveTo>
                  <a:pt x="26670" y="1337310"/>
                </a:moveTo>
                <a:lnTo>
                  <a:pt x="0" y="1337310"/>
                </a:lnTo>
                <a:lnTo>
                  <a:pt x="0" y="1347469"/>
                </a:lnTo>
                <a:lnTo>
                  <a:pt x="26670" y="1347469"/>
                </a:lnTo>
                <a:lnTo>
                  <a:pt x="26670" y="1337310"/>
                </a:lnTo>
                <a:close/>
              </a:path>
              <a:path w="26670" h="3210559">
                <a:moveTo>
                  <a:pt x="26670" y="1329689"/>
                </a:moveTo>
                <a:lnTo>
                  <a:pt x="0" y="1329689"/>
                </a:lnTo>
                <a:lnTo>
                  <a:pt x="0" y="1336039"/>
                </a:lnTo>
                <a:lnTo>
                  <a:pt x="26670" y="1336039"/>
                </a:lnTo>
                <a:lnTo>
                  <a:pt x="26670" y="1329689"/>
                </a:lnTo>
                <a:close/>
              </a:path>
              <a:path w="26670" h="3210559">
                <a:moveTo>
                  <a:pt x="26670" y="1318259"/>
                </a:moveTo>
                <a:lnTo>
                  <a:pt x="0" y="1318259"/>
                </a:lnTo>
                <a:lnTo>
                  <a:pt x="0" y="1328419"/>
                </a:lnTo>
                <a:lnTo>
                  <a:pt x="26670" y="1328419"/>
                </a:lnTo>
                <a:lnTo>
                  <a:pt x="26670" y="1318259"/>
                </a:lnTo>
                <a:close/>
              </a:path>
              <a:path w="26670" h="3210559">
                <a:moveTo>
                  <a:pt x="26670" y="1310639"/>
                </a:moveTo>
                <a:lnTo>
                  <a:pt x="0" y="1310639"/>
                </a:lnTo>
                <a:lnTo>
                  <a:pt x="0" y="1316989"/>
                </a:lnTo>
                <a:lnTo>
                  <a:pt x="26670" y="1316989"/>
                </a:lnTo>
                <a:lnTo>
                  <a:pt x="26670" y="1310639"/>
                </a:lnTo>
                <a:close/>
              </a:path>
              <a:path w="26670" h="3210559">
                <a:moveTo>
                  <a:pt x="2667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70" y="1309369"/>
                </a:lnTo>
                <a:lnTo>
                  <a:pt x="26670" y="1299209"/>
                </a:lnTo>
                <a:close/>
              </a:path>
              <a:path w="26670" h="3210559">
                <a:moveTo>
                  <a:pt x="26670" y="1285239"/>
                </a:moveTo>
                <a:lnTo>
                  <a:pt x="0" y="128523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5239"/>
                </a:lnTo>
                <a:close/>
              </a:path>
              <a:path w="26670" h="3210559">
                <a:moveTo>
                  <a:pt x="26670" y="1273809"/>
                </a:moveTo>
                <a:lnTo>
                  <a:pt x="0" y="1273809"/>
                </a:lnTo>
                <a:lnTo>
                  <a:pt x="0" y="1283969"/>
                </a:lnTo>
                <a:lnTo>
                  <a:pt x="26670" y="1283969"/>
                </a:lnTo>
                <a:lnTo>
                  <a:pt x="26670" y="1273809"/>
                </a:lnTo>
                <a:close/>
              </a:path>
              <a:path w="26670" h="3210559">
                <a:moveTo>
                  <a:pt x="26670" y="1266189"/>
                </a:moveTo>
                <a:lnTo>
                  <a:pt x="0" y="1266189"/>
                </a:lnTo>
                <a:lnTo>
                  <a:pt x="0" y="1272539"/>
                </a:lnTo>
                <a:lnTo>
                  <a:pt x="26670" y="1272539"/>
                </a:lnTo>
                <a:lnTo>
                  <a:pt x="26670" y="1266189"/>
                </a:lnTo>
                <a:close/>
              </a:path>
              <a:path w="26670" h="3210559">
                <a:moveTo>
                  <a:pt x="26670" y="1254760"/>
                </a:moveTo>
                <a:lnTo>
                  <a:pt x="0" y="1254760"/>
                </a:lnTo>
                <a:lnTo>
                  <a:pt x="0" y="1264919"/>
                </a:lnTo>
                <a:lnTo>
                  <a:pt x="26670" y="1264919"/>
                </a:lnTo>
                <a:lnTo>
                  <a:pt x="26670" y="1254760"/>
                </a:lnTo>
                <a:close/>
              </a:path>
              <a:path w="26670" h="3210559">
                <a:moveTo>
                  <a:pt x="26670" y="1247139"/>
                </a:moveTo>
                <a:lnTo>
                  <a:pt x="0" y="1247139"/>
                </a:lnTo>
                <a:lnTo>
                  <a:pt x="0" y="1253489"/>
                </a:lnTo>
                <a:lnTo>
                  <a:pt x="26670" y="1253489"/>
                </a:lnTo>
                <a:lnTo>
                  <a:pt x="26670" y="1247139"/>
                </a:lnTo>
                <a:close/>
              </a:path>
              <a:path w="26670" h="3210559">
                <a:moveTo>
                  <a:pt x="26670" y="1235709"/>
                </a:moveTo>
                <a:lnTo>
                  <a:pt x="0" y="1235709"/>
                </a:lnTo>
                <a:lnTo>
                  <a:pt x="0" y="1245870"/>
                </a:lnTo>
                <a:lnTo>
                  <a:pt x="26670" y="1245870"/>
                </a:lnTo>
                <a:lnTo>
                  <a:pt x="26670" y="1235709"/>
                </a:lnTo>
                <a:close/>
              </a:path>
              <a:path w="26670" h="3210559">
                <a:moveTo>
                  <a:pt x="26670" y="1228089"/>
                </a:moveTo>
                <a:lnTo>
                  <a:pt x="0" y="1228089"/>
                </a:lnTo>
                <a:lnTo>
                  <a:pt x="0" y="1234439"/>
                </a:lnTo>
                <a:lnTo>
                  <a:pt x="26670" y="1234439"/>
                </a:lnTo>
                <a:lnTo>
                  <a:pt x="26670" y="1228089"/>
                </a:lnTo>
                <a:close/>
              </a:path>
              <a:path w="26670" h="3210559">
                <a:moveTo>
                  <a:pt x="26670" y="1216659"/>
                </a:moveTo>
                <a:lnTo>
                  <a:pt x="0" y="1216659"/>
                </a:lnTo>
                <a:lnTo>
                  <a:pt x="0" y="1226820"/>
                </a:lnTo>
                <a:lnTo>
                  <a:pt x="26670" y="1226820"/>
                </a:lnTo>
                <a:lnTo>
                  <a:pt x="26670" y="1216659"/>
                </a:lnTo>
                <a:close/>
              </a:path>
              <a:path w="26670" h="3210559">
                <a:moveTo>
                  <a:pt x="26670" y="1209039"/>
                </a:moveTo>
                <a:lnTo>
                  <a:pt x="0" y="1209039"/>
                </a:lnTo>
                <a:lnTo>
                  <a:pt x="0" y="1215389"/>
                </a:lnTo>
                <a:lnTo>
                  <a:pt x="26670" y="1215389"/>
                </a:lnTo>
                <a:lnTo>
                  <a:pt x="26670" y="1209039"/>
                </a:lnTo>
                <a:close/>
              </a:path>
              <a:path w="26670" h="3210559">
                <a:moveTo>
                  <a:pt x="26670" y="1197609"/>
                </a:moveTo>
                <a:lnTo>
                  <a:pt x="0" y="1197609"/>
                </a:lnTo>
                <a:lnTo>
                  <a:pt x="0" y="1207769"/>
                </a:lnTo>
                <a:lnTo>
                  <a:pt x="26670" y="1207769"/>
                </a:lnTo>
                <a:lnTo>
                  <a:pt x="26670" y="1197609"/>
                </a:lnTo>
                <a:close/>
              </a:path>
              <a:path w="26670" h="3210559">
                <a:moveTo>
                  <a:pt x="26670" y="1189989"/>
                </a:moveTo>
                <a:lnTo>
                  <a:pt x="0" y="1189989"/>
                </a:lnTo>
                <a:lnTo>
                  <a:pt x="0" y="1196339"/>
                </a:lnTo>
                <a:lnTo>
                  <a:pt x="26670" y="1196339"/>
                </a:lnTo>
                <a:lnTo>
                  <a:pt x="26670" y="1189989"/>
                </a:lnTo>
                <a:close/>
              </a:path>
              <a:path w="26670" h="3210559">
                <a:moveTo>
                  <a:pt x="26670" y="1187449"/>
                </a:moveTo>
                <a:lnTo>
                  <a:pt x="0" y="1187449"/>
                </a:lnTo>
                <a:lnTo>
                  <a:pt x="0" y="1188719"/>
                </a:lnTo>
                <a:lnTo>
                  <a:pt x="26670" y="1188719"/>
                </a:lnTo>
                <a:lnTo>
                  <a:pt x="26670" y="1187449"/>
                </a:lnTo>
                <a:close/>
              </a:path>
              <a:path w="26670" h="3210559">
                <a:moveTo>
                  <a:pt x="26670" y="1757679"/>
                </a:moveTo>
                <a:lnTo>
                  <a:pt x="0" y="1757679"/>
                </a:lnTo>
                <a:lnTo>
                  <a:pt x="0" y="1846579"/>
                </a:lnTo>
                <a:lnTo>
                  <a:pt x="26670" y="1846579"/>
                </a:lnTo>
                <a:lnTo>
                  <a:pt x="26670" y="1757679"/>
                </a:lnTo>
                <a:close/>
              </a:path>
              <a:path w="26670" h="3210559">
                <a:moveTo>
                  <a:pt x="26670" y="2359659"/>
                </a:moveTo>
                <a:lnTo>
                  <a:pt x="0" y="2359659"/>
                </a:lnTo>
                <a:lnTo>
                  <a:pt x="0" y="2367279"/>
                </a:lnTo>
                <a:lnTo>
                  <a:pt x="26670" y="2367279"/>
                </a:lnTo>
                <a:lnTo>
                  <a:pt x="26670" y="2359659"/>
                </a:lnTo>
                <a:close/>
              </a:path>
              <a:path w="26670" h="3210559">
                <a:moveTo>
                  <a:pt x="26670" y="1931669"/>
                </a:moveTo>
                <a:lnTo>
                  <a:pt x="0" y="1931669"/>
                </a:lnTo>
                <a:lnTo>
                  <a:pt x="0" y="2358389"/>
                </a:lnTo>
                <a:lnTo>
                  <a:pt x="26670" y="2358389"/>
                </a:lnTo>
                <a:lnTo>
                  <a:pt x="26670" y="1931669"/>
                </a:lnTo>
                <a:close/>
              </a:path>
              <a:path w="26670" h="3210559">
                <a:moveTo>
                  <a:pt x="26670" y="1912619"/>
                </a:moveTo>
                <a:lnTo>
                  <a:pt x="0" y="1912619"/>
                </a:lnTo>
                <a:lnTo>
                  <a:pt x="0" y="1930399"/>
                </a:lnTo>
                <a:lnTo>
                  <a:pt x="26670" y="1930399"/>
                </a:lnTo>
                <a:lnTo>
                  <a:pt x="26670" y="1912619"/>
                </a:lnTo>
                <a:close/>
              </a:path>
              <a:path w="26670" h="3210559">
                <a:moveTo>
                  <a:pt x="26670" y="1893569"/>
                </a:moveTo>
                <a:lnTo>
                  <a:pt x="0" y="1893569"/>
                </a:lnTo>
                <a:lnTo>
                  <a:pt x="0" y="1911349"/>
                </a:lnTo>
                <a:lnTo>
                  <a:pt x="26670" y="1911349"/>
                </a:lnTo>
                <a:lnTo>
                  <a:pt x="26670" y="1893569"/>
                </a:lnTo>
                <a:close/>
              </a:path>
              <a:path w="26670" h="3210559">
                <a:moveTo>
                  <a:pt x="26670" y="1870709"/>
                </a:moveTo>
                <a:lnTo>
                  <a:pt x="0" y="1870709"/>
                </a:lnTo>
                <a:lnTo>
                  <a:pt x="0" y="1892299"/>
                </a:lnTo>
                <a:lnTo>
                  <a:pt x="26670" y="1892299"/>
                </a:lnTo>
                <a:lnTo>
                  <a:pt x="26670" y="1870709"/>
                </a:lnTo>
                <a:close/>
              </a:path>
              <a:path w="26670" h="3210559">
                <a:moveTo>
                  <a:pt x="26670" y="1851659"/>
                </a:moveTo>
                <a:lnTo>
                  <a:pt x="0" y="1851659"/>
                </a:lnTo>
                <a:lnTo>
                  <a:pt x="0" y="1869439"/>
                </a:lnTo>
                <a:lnTo>
                  <a:pt x="26670" y="1869439"/>
                </a:lnTo>
                <a:lnTo>
                  <a:pt x="26670" y="1851659"/>
                </a:lnTo>
                <a:close/>
              </a:path>
              <a:path w="26670" h="3210559">
                <a:moveTo>
                  <a:pt x="26670" y="1847849"/>
                </a:moveTo>
                <a:lnTo>
                  <a:pt x="0" y="1847849"/>
                </a:lnTo>
                <a:lnTo>
                  <a:pt x="0" y="1850389"/>
                </a:lnTo>
                <a:lnTo>
                  <a:pt x="26670" y="1850389"/>
                </a:lnTo>
                <a:lnTo>
                  <a:pt x="26670" y="1847849"/>
                </a:lnTo>
                <a:close/>
              </a:path>
              <a:path w="26670" h="3210559">
                <a:moveTo>
                  <a:pt x="26670" y="2367279"/>
                </a:moveTo>
                <a:lnTo>
                  <a:pt x="0" y="2367279"/>
                </a:lnTo>
                <a:lnTo>
                  <a:pt x="0" y="2542539"/>
                </a:lnTo>
                <a:lnTo>
                  <a:pt x="26670" y="2542539"/>
                </a:lnTo>
                <a:lnTo>
                  <a:pt x="26670" y="2367279"/>
                </a:lnTo>
                <a:close/>
              </a:path>
              <a:path w="26670" h="3210559">
                <a:moveTo>
                  <a:pt x="26670" y="2542540"/>
                </a:moveTo>
                <a:lnTo>
                  <a:pt x="0" y="2542540"/>
                </a:lnTo>
                <a:lnTo>
                  <a:pt x="0" y="3210559"/>
                </a:lnTo>
                <a:lnTo>
                  <a:pt x="26670" y="3210559"/>
                </a:lnTo>
                <a:lnTo>
                  <a:pt x="26670" y="2542540"/>
                </a:lnTo>
                <a:close/>
              </a:path>
            </a:pathLst>
          </a:custGeom>
          <a:solidFill>
            <a:srgbClr val="1A34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776969" y="3651250"/>
            <a:ext cx="163829" cy="31940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8940800" y="3751579"/>
            <a:ext cx="110490" cy="30937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9051290" y="3818890"/>
            <a:ext cx="26670" cy="3026410"/>
          </a:xfrm>
          <a:custGeom>
            <a:avLst/>
            <a:gdLst/>
            <a:ahLst/>
            <a:cxnLst/>
            <a:rect l="l" t="t" r="r" b="b"/>
            <a:pathLst>
              <a:path w="26670" h="3026409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11429" y="6349"/>
                </a:lnTo>
                <a:lnTo>
                  <a:pt x="11429" y="5079"/>
                </a:lnTo>
                <a:lnTo>
                  <a:pt x="8889" y="5079"/>
                </a:lnTo>
                <a:lnTo>
                  <a:pt x="8889" y="3809"/>
                </a:lnTo>
                <a:lnTo>
                  <a:pt x="6349" y="3809"/>
                </a:lnTo>
                <a:lnTo>
                  <a:pt x="6349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26409">
                <a:moveTo>
                  <a:pt x="12700" y="6350"/>
                </a:moveTo>
                <a:lnTo>
                  <a:pt x="0" y="635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11429"/>
                </a:lnTo>
                <a:lnTo>
                  <a:pt x="19049" y="11429"/>
                </a:lnTo>
                <a:lnTo>
                  <a:pt x="19049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close/>
              </a:path>
              <a:path w="26670" h="3026409">
                <a:moveTo>
                  <a:pt x="22859" y="12699"/>
                </a:moveTo>
                <a:lnTo>
                  <a:pt x="0" y="12699"/>
                </a:lnTo>
                <a:lnTo>
                  <a:pt x="0" y="50799"/>
                </a:lnTo>
                <a:lnTo>
                  <a:pt x="26669" y="50799"/>
                </a:lnTo>
                <a:lnTo>
                  <a:pt x="26669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699"/>
                </a:lnTo>
                <a:close/>
              </a:path>
              <a:path w="26670" h="3026409">
                <a:moveTo>
                  <a:pt x="26669" y="50800"/>
                </a:moveTo>
                <a:lnTo>
                  <a:pt x="0" y="50800"/>
                </a:lnTo>
                <a:lnTo>
                  <a:pt x="0" y="55879"/>
                </a:lnTo>
                <a:lnTo>
                  <a:pt x="26669" y="55879"/>
                </a:lnTo>
                <a:lnTo>
                  <a:pt x="26669" y="50800"/>
                </a:lnTo>
                <a:close/>
              </a:path>
              <a:path w="26670" h="3026409">
                <a:moveTo>
                  <a:pt x="26669" y="55879"/>
                </a:moveTo>
                <a:lnTo>
                  <a:pt x="0" y="55879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55879"/>
                </a:lnTo>
                <a:close/>
              </a:path>
              <a:path w="26670" h="3026409">
                <a:moveTo>
                  <a:pt x="26669" y="62229"/>
                </a:moveTo>
                <a:lnTo>
                  <a:pt x="0" y="62229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29"/>
                </a:lnTo>
                <a:close/>
              </a:path>
              <a:path w="26670" h="3026409">
                <a:moveTo>
                  <a:pt x="26669" y="68580"/>
                </a:moveTo>
                <a:lnTo>
                  <a:pt x="0" y="6858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68580"/>
                </a:lnTo>
                <a:close/>
              </a:path>
              <a:path w="26670" h="3026409">
                <a:moveTo>
                  <a:pt x="26669" y="95250"/>
                </a:moveTo>
                <a:lnTo>
                  <a:pt x="0" y="95250"/>
                </a:lnTo>
                <a:lnTo>
                  <a:pt x="0" y="113029"/>
                </a:lnTo>
                <a:lnTo>
                  <a:pt x="26669" y="113029"/>
                </a:lnTo>
                <a:lnTo>
                  <a:pt x="26669" y="95250"/>
                </a:lnTo>
                <a:close/>
              </a:path>
              <a:path w="26670" h="3026409">
                <a:moveTo>
                  <a:pt x="26669" y="113029"/>
                </a:moveTo>
                <a:lnTo>
                  <a:pt x="0" y="113029"/>
                </a:lnTo>
                <a:lnTo>
                  <a:pt x="0" y="120649"/>
                </a:lnTo>
                <a:lnTo>
                  <a:pt x="26669" y="120649"/>
                </a:lnTo>
                <a:lnTo>
                  <a:pt x="26669" y="113029"/>
                </a:lnTo>
                <a:close/>
              </a:path>
              <a:path w="26670" h="3026409">
                <a:moveTo>
                  <a:pt x="26669" y="120650"/>
                </a:moveTo>
                <a:lnTo>
                  <a:pt x="0" y="120650"/>
                </a:lnTo>
                <a:lnTo>
                  <a:pt x="0" y="133349"/>
                </a:lnTo>
                <a:lnTo>
                  <a:pt x="26669" y="133349"/>
                </a:lnTo>
                <a:lnTo>
                  <a:pt x="26669" y="120650"/>
                </a:lnTo>
                <a:close/>
              </a:path>
              <a:path w="26670" h="3026409">
                <a:moveTo>
                  <a:pt x="26669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26669" y="139699"/>
                </a:lnTo>
                <a:lnTo>
                  <a:pt x="26669" y="133350"/>
                </a:lnTo>
                <a:close/>
              </a:path>
              <a:path w="26670" h="3026409">
                <a:moveTo>
                  <a:pt x="26669" y="139700"/>
                </a:moveTo>
                <a:lnTo>
                  <a:pt x="0" y="139700"/>
                </a:lnTo>
                <a:lnTo>
                  <a:pt x="0" y="182879"/>
                </a:lnTo>
                <a:lnTo>
                  <a:pt x="26669" y="182879"/>
                </a:lnTo>
                <a:lnTo>
                  <a:pt x="26669" y="139700"/>
                </a:lnTo>
                <a:close/>
              </a:path>
              <a:path w="26670" h="3026409">
                <a:moveTo>
                  <a:pt x="26669" y="182880"/>
                </a:moveTo>
                <a:lnTo>
                  <a:pt x="0" y="182880"/>
                </a:lnTo>
                <a:lnTo>
                  <a:pt x="0" y="190499"/>
                </a:lnTo>
                <a:lnTo>
                  <a:pt x="26669" y="190499"/>
                </a:lnTo>
                <a:lnTo>
                  <a:pt x="26669" y="182880"/>
                </a:lnTo>
                <a:close/>
              </a:path>
              <a:path w="26670" h="3026409">
                <a:moveTo>
                  <a:pt x="26669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26669" y="196849"/>
                </a:lnTo>
                <a:lnTo>
                  <a:pt x="26669" y="190499"/>
                </a:lnTo>
                <a:close/>
              </a:path>
              <a:path w="26670" h="3026409">
                <a:moveTo>
                  <a:pt x="26669" y="196849"/>
                </a:moveTo>
                <a:lnTo>
                  <a:pt x="0" y="196849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6849"/>
                </a:lnTo>
                <a:close/>
              </a:path>
              <a:path w="26670" h="3026409">
                <a:moveTo>
                  <a:pt x="26669" y="233679"/>
                </a:moveTo>
                <a:lnTo>
                  <a:pt x="0" y="233679"/>
                </a:lnTo>
                <a:lnTo>
                  <a:pt x="0" y="240029"/>
                </a:lnTo>
                <a:lnTo>
                  <a:pt x="26669" y="240029"/>
                </a:lnTo>
                <a:lnTo>
                  <a:pt x="26669" y="233679"/>
                </a:lnTo>
                <a:close/>
              </a:path>
              <a:path w="26670" h="3026409">
                <a:moveTo>
                  <a:pt x="26669" y="240029"/>
                </a:moveTo>
                <a:lnTo>
                  <a:pt x="0" y="2400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40029"/>
                </a:lnTo>
                <a:close/>
              </a:path>
              <a:path w="26670" h="302640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026409">
                <a:moveTo>
                  <a:pt x="26669" y="278129"/>
                </a:moveTo>
                <a:lnTo>
                  <a:pt x="0" y="278129"/>
                </a:lnTo>
                <a:lnTo>
                  <a:pt x="0" y="285749"/>
                </a:lnTo>
                <a:lnTo>
                  <a:pt x="26669" y="285749"/>
                </a:lnTo>
                <a:lnTo>
                  <a:pt x="26669" y="278129"/>
                </a:lnTo>
                <a:close/>
              </a:path>
              <a:path w="26670" h="3026409">
                <a:moveTo>
                  <a:pt x="26669" y="285749"/>
                </a:moveTo>
                <a:lnTo>
                  <a:pt x="0" y="285749"/>
                </a:lnTo>
                <a:lnTo>
                  <a:pt x="0" y="323849"/>
                </a:lnTo>
                <a:lnTo>
                  <a:pt x="26669" y="323849"/>
                </a:lnTo>
                <a:lnTo>
                  <a:pt x="26669" y="285749"/>
                </a:lnTo>
                <a:close/>
              </a:path>
              <a:path w="26670" h="3026409">
                <a:moveTo>
                  <a:pt x="2666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3849"/>
                </a:lnTo>
                <a:close/>
              </a:path>
              <a:path w="26670" h="3026409">
                <a:moveTo>
                  <a:pt x="26669" y="328930"/>
                </a:moveTo>
                <a:lnTo>
                  <a:pt x="0" y="328930"/>
                </a:lnTo>
                <a:lnTo>
                  <a:pt x="0" y="354329"/>
                </a:lnTo>
                <a:lnTo>
                  <a:pt x="26669" y="354329"/>
                </a:lnTo>
                <a:lnTo>
                  <a:pt x="26669" y="328930"/>
                </a:lnTo>
                <a:close/>
              </a:path>
              <a:path w="26670" h="3026409">
                <a:moveTo>
                  <a:pt x="26669" y="354329"/>
                </a:moveTo>
                <a:lnTo>
                  <a:pt x="0" y="354329"/>
                </a:lnTo>
                <a:lnTo>
                  <a:pt x="0" y="424179"/>
                </a:lnTo>
                <a:lnTo>
                  <a:pt x="26669" y="424179"/>
                </a:lnTo>
                <a:lnTo>
                  <a:pt x="26669" y="354329"/>
                </a:lnTo>
                <a:close/>
              </a:path>
              <a:path w="26670" h="302640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026409">
                <a:moveTo>
                  <a:pt x="26669" y="430529"/>
                </a:moveTo>
                <a:lnTo>
                  <a:pt x="0" y="430529"/>
                </a:lnTo>
                <a:lnTo>
                  <a:pt x="0" y="438149"/>
                </a:lnTo>
                <a:lnTo>
                  <a:pt x="26669" y="438149"/>
                </a:lnTo>
                <a:lnTo>
                  <a:pt x="26669" y="430529"/>
                </a:lnTo>
                <a:close/>
              </a:path>
              <a:path w="26670" h="3026409">
                <a:moveTo>
                  <a:pt x="26669" y="438149"/>
                </a:moveTo>
                <a:lnTo>
                  <a:pt x="0" y="43814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38149"/>
                </a:lnTo>
                <a:close/>
              </a:path>
              <a:path w="26670" h="3026409">
                <a:moveTo>
                  <a:pt x="26669" y="449580"/>
                </a:moveTo>
                <a:lnTo>
                  <a:pt x="0" y="449580"/>
                </a:lnTo>
                <a:lnTo>
                  <a:pt x="0" y="476249"/>
                </a:lnTo>
                <a:lnTo>
                  <a:pt x="26669" y="476249"/>
                </a:lnTo>
                <a:lnTo>
                  <a:pt x="26669" y="449580"/>
                </a:lnTo>
                <a:close/>
              </a:path>
              <a:path w="26670" h="3026409">
                <a:moveTo>
                  <a:pt x="26669" y="476249"/>
                </a:moveTo>
                <a:lnTo>
                  <a:pt x="0" y="476249"/>
                </a:lnTo>
                <a:lnTo>
                  <a:pt x="0" y="552449"/>
                </a:lnTo>
                <a:lnTo>
                  <a:pt x="26669" y="552449"/>
                </a:lnTo>
                <a:lnTo>
                  <a:pt x="26669" y="476249"/>
                </a:lnTo>
                <a:close/>
              </a:path>
              <a:path w="26670" h="3026409">
                <a:moveTo>
                  <a:pt x="26669" y="552450"/>
                </a:moveTo>
                <a:lnTo>
                  <a:pt x="0" y="552450"/>
                </a:lnTo>
                <a:lnTo>
                  <a:pt x="0" y="698499"/>
                </a:lnTo>
                <a:lnTo>
                  <a:pt x="26669" y="698499"/>
                </a:lnTo>
                <a:lnTo>
                  <a:pt x="26669" y="552450"/>
                </a:lnTo>
                <a:close/>
              </a:path>
              <a:path w="26670" h="3026409">
                <a:moveTo>
                  <a:pt x="26669" y="698500"/>
                </a:moveTo>
                <a:lnTo>
                  <a:pt x="0" y="69850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698500"/>
                </a:lnTo>
                <a:close/>
              </a:path>
              <a:path w="26670" h="3026409">
                <a:moveTo>
                  <a:pt x="26669" y="722630"/>
                </a:moveTo>
                <a:lnTo>
                  <a:pt x="0" y="72263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22630"/>
                </a:lnTo>
                <a:close/>
              </a:path>
              <a:path w="26670" h="3026409">
                <a:moveTo>
                  <a:pt x="26669" y="774699"/>
                </a:moveTo>
                <a:lnTo>
                  <a:pt x="0" y="774699"/>
                </a:lnTo>
                <a:lnTo>
                  <a:pt x="0" y="792479"/>
                </a:lnTo>
                <a:lnTo>
                  <a:pt x="26669" y="792479"/>
                </a:lnTo>
                <a:lnTo>
                  <a:pt x="26669" y="774699"/>
                </a:lnTo>
                <a:close/>
              </a:path>
              <a:path w="26670" h="3026409">
                <a:moveTo>
                  <a:pt x="26669" y="792480"/>
                </a:moveTo>
                <a:lnTo>
                  <a:pt x="0" y="792480"/>
                </a:lnTo>
                <a:lnTo>
                  <a:pt x="0" y="805179"/>
                </a:lnTo>
                <a:lnTo>
                  <a:pt x="26669" y="805179"/>
                </a:lnTo>
                <a:lnTo>
                  <a:pt x="26669" y="792480"/>
                </a:lnTo>
                <a:close/>
              </a:path>
              <a:path w="26670" h="3026409">
                <a:moveTo>
                  <a:pt x="26669" y="805180"/>
                </a:moveTo>
                <a:lnTo>
                  <a:pt x="0" y="805180"/>
                </a:lnTo>
                <a:lnTo>
                  <a:pt x="0" y="831849"/>
                </a:lnTo>
                <a:lnTo>
                  <a:pt x="26669" y="831849"/>
                </a:lnTo>
                <a:lnTo>
                  <a:pt x="26669" y="805180"/>
                </a:lnTo>
                <a:close/>
              </a:path>
              <a:path w="26670" h="3026409">
                <a:moveTo>
                  <a:pt x="26669" y="831850"/>
                </a:moveTo>
                <a:lnTo>
                  <a:pt x="0" y="831850"/>
                </a:lnTo>
                <a:lnTo>
                  <a:pt x="0" y="862329"/>
                </a:lnTo>
                <a:lnTo>
                  <a:pt x="26669" y="862329"/>
                </a:lnTo>
                <a:lnTo>
                  <a:pt x="26669" y="831850"/>
                </a:lnTo>
                <a:close/>
              </a:path>
              <a:path w="26670" h="3026409">
                <a:moveTo>
                  <a:pt x="26669" y="862329"/>
                </a:moveTo>
                <a:lnTo>
                  <a:pt x="0" y="862329"/>
                </a:lnTo>
                <a:lnTo>
                  <a:pt x="0" y="868679"/>
                </a:lnTo>
                <a:lnTo>
                  <a:pt x="26669" y="868679"/>
                </a:lnTo>
                <a:lnTo>
                  <a:pt x="26669" y="862329"/>
                </a:lnTo>
                <a:close/>
              </a:path>
              <a:path w="26670" h="3026409">
                <a:moveTo>
                  <a:pt x="26669" y="868679"/>
                </a:moveTo>
                <a:lnTo>
                  <a:pt x="0" y="868679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79"/>
                </a:lnTo>
                <a:close/>
              </a:path>
              <a:path w="26670" h="3026409">
                <a:moveTo>
                  <a:pt x="26669" y="875029"/>
                </a:moveTo>
                <a:lnTo>
                  <a:pt x="0" y="875029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875029"/>
                </a:lnTo>
                <a:close/>
              </a:path>
              <a:path w="26670" h="3026409">
                <a:moveTo>
                  <a:pt x="26669" y="908049"/>
                </a:moveTo>
                <a:lnTo>
                  <a:pt x="0" y="908049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49"/>
                </a:lnTo>
                <a:close/>
              </a:path>
              <a:path w="26670" h="302640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026409">
                <a:moveTo>
                  <a:pt x="26669" y="984250"/>
                </a:moveTo>
                <a:lnTo>
                  <a:pt x="0" y="984250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50"/>
                </a:lnTo>
                <a:close/>
              </a:path>
              <a:path w="26670" h="3026409">
                <a:moveTo>
                  <a:pt x="26669" y="1305559"/>
                </a:moveTo>
                <a:lnTo>
                  <a:pt x="0" y="1305559"/>
                </a:lnTo>
                <a:lnTo>
                  <a:pt x="0" y="1573529"/>
                </a:lnTo>
                <a:lnTo>
                  <a:pt x="26669" y="1573529"/>
                </a:lnTo>
                <a:lnTo>
                  <a:pt x="26669" y="1305559"/>
                </a:lnTo>
                <a:close/>
              </a:path>
              <a:path w="26670" h="3026409">
                <a:moveTo>
                  <a:pt x="26669" y="1297939"/>
                </a:moveTo>
                <a:lnTo>
                  <a:pt x="0" y="1297939"/>
                </a:lnTo>
                <a:lnTo>
                  <a:pt x="0" y="1304289"/>
                </a:lnTo>
                <a:lnTo>
                  <a:pt x="26669" y="1304289"/>
                </a:lnTo>
                <a:lnTo>
                  <a:pt x="26669" y="1297939"/>
                </a:lnTo>
                <a:close/>
              </a:path>
              <a:path w="26670" h="3026409">
                <a:moveTo>
                  <a:pt x="26669" y="1286509"/>
                </a:moveTo>
                <a:lnTo>
                  <a:pt x="0" y="128650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6509"/>
                </a:lnTo>
                <a:close/>
              </a:path>
              <a:path w="26670" h="3026409">
                <a:moveTo>
                  <a:pt x="26669" y="1278889"/>
                </a:moveTo>
                <a:lnTo>
                  <a:pt x="0" y="1278889"/>
                </a:lnTo>
                <a:lnTo>
                  <a:pt x="0" y="1285239"/>
                </a:lnTo>
                <a:lnTo>
                  <a:pt x="26669" y="1285239"/>
                </a:lnTo>
                <a:lnTo>
                  <a:pt x="26669" y="1278889"/>
                </a:lnTo>
                <a:close/>
              </a:path>
              <a:path w="26670" h="3026409">
                <a:moveTo>
                  <a:pt x="26669" y="1267459"/>
                </a:moveTo>
                <a:lnTo>
                  <a:pt x="0" y="1267459"/>
                </a:lnTo>
                <a:lnTo>
                  <a:pt x="0" y="1277620"/>
                </a:lnTo>
                <a:lnTo>
                  <a:pt x="26669" y="1277620"/>
                </a:lnTo>
                <a:lnTo>
                  <a:pt x="26669" y="1267459"/>
                </a:lnTo>
                <a:close/>
              </a:path>
              <a:path w="26670" h="3026409">
                <a:moveTo>
                  <a:pt x="26669" y="1259839"/>
                </a:moveTo>
                <a:lnTo>
                  <a:pt x="0" y="1259839"/>
                </a:lnTo>
                <a:lnTo>
                  <a:pt x="0" y="1266189"/>
                </a:lnTo>
                <a:lnTo>
                  <a:pt x="26669" y="1266189"/>
                </a:lnTo>
                <a:lnTo>
                  <a:pt x="26669" y="1259839"/>
                </a:lnTo>
                <a:close/>
              </a:path>
              <a:path w="26670" h="3026409">
                <a:moveTo>
                  <a:pt x="26669" y="1248410"/>
                </a:moveTo>
                <a:lnTo>
                  <a:pt x="0" y="1248410"/>
                </a:lnTo>
                <a:lnTo>
                  <a:pt x="0" y="1258569"/>
                </a:lnTo>
                <a:lnTo>
                  <a:pt x="26669" y="1258569"/>
                </a:lnTo>
                <a:lnTo>
                  <a:pt x="26669" y="1248410"/>
                </a:lnTo>
                <a:close/>
              </a:path>
              <a:path w="26670" h="3026409">
                <a:moveTo>
                  <a:pt x="26669" y="1240789"/>
                </a:moveTo>
                <a:lnTo>
                  <a:pt x="0" y="1240789"/>
                </a:lnTo>
                <a:lnTo>
                  <a:pt x="0" y="1247139"/>
                </a:lnTo>
                <a:lnTo>
                  <a:pt x="26669" y="1247139"/>
                </a:lnTo>
                <a:lnTo>
                  <a:pt x="26669" y="1240789"/>
                </a:lnTo>
                <a:close/>
              </a:path>
              <a:path w="26670" h="3026409">
                <a:moveTo>
                  <a:pt x="26669" y="1229359"/>
                </a:moveTo>
                <a:lnTo>
                  <a:pt x="0" y="1229359"/>
                </a:lnTo>
                <a:lnTo>
                  <a:pt x="0" y="1239519"/>
                </a:lnTo>
                <a:lnTo>
                  <a:pt x="26669" y="1239519"/>
                </a:lnTo>
                <a:lnTo>
                  <a:pt x="26669" y="1229359"/>
                </a:lnTo>
                <a:close/>
              </a:path>
              <a:path w="26670" h="3026409">
                <a:moveTo>
                  <a:pt x="26669" y="1221739"/>
                </a:moveTo>
                <a:lnTo>
                  <a:pt x="0" y="1221739"/>
                </a:lnTo>
                <a:lnTo>
                  <a:pt x="0" y="1228089"/>
                </a:lnTo>
                <a:lnTo>
                  <a:pt x="26669" y="1228089"/>
                </a:lnTo>
                <a:lnTo>
                  <a:pt x="26669" y="1221739"/>
                </a:lnTo>
                <a:close/>
              </a:path>
              <a:path w="26670" h="3026409">
                <a:moveTo>
                  <a:pt x="26669" y="1210309"/>
                </a:moveTo>
                <a:lnTo>
                  <a:pt x="0" y="1210309"/>
                </a:lnTo>
                <a:lnTo>
                  <a:pt x="0" y="1220469"/>
                </a:lnTo>
                <a:lnTo>
                  <a:pt x="26669" y="1220469"/>
                </a:lnTo>
                <a:lnTo>
                  <a:pt x="26669" y="1210309"/>
                </a:lnTo>
                <a:close/>
              </a:path>
              <a:path w="26670" h="3026409">
                <a:moveTo>
                  <a:pt x="26669" y="1202689"/>
                </a:moveTo>
                <a:lnTo>
                  <a:pt x="0" y="1202689"/>
                </a:lnTo>
                <a:lnTo>
                  <a:pt x="0" y="1209039"/>
                </a:lnTo>
                <a:lnTo>
                  <a:pt x="26669" y="1209039"/>
                </a:lnTo>
                <a:lnTo>
                  <a:pt x="26669" y="1202689"/>
                </a:lnTo>
                <a:close/>
              </a:path>
              <a:path w="26670" h="3026409">
                <a:moveTo>
                  <a:pt x="26669" y="1191259"/>
                </a:moveTo>
                <a:lnTo>
                  <a:pt x="0" y="1191259"/>
                </a:lnTo>
                <a:lnTo>
                  <a:pt x="0" y="1201419"/>
                </a:lnTo>
                <a:lnTo>
                  <a:pt x="26669" y="1201419"/>
                </a:lnTo>
                <a:lnTo>
                  <a:pt x="26669" y="1191259"/>
                </a:lnTo>
                <a:close/>
              </a:path>
              <a:path w="26670" h="3026409">
                <a:moveTo>
                  <a:pt x="26669" y="1183639"/>
                </a:moveTo>
                <a:lnTo>
                  <a:pt x="0" y="1183639"/>
                </a:lnTo>
                <a:lnTo>
                  <a:pt x="0" y="1189989"/>
                </a:lnTo>
                <a:lnTo>
                  <a:pt x="26669" y="1189989"/>
                </a:lnTo>
                <a:lnTo>
                  <a:pt x="26669" y="1183639"/>
                </a:lnTo>
                <a:close/>
              </a:path>
              <a:path w="26670" h="3026409">
                <a:moveTo>
                  <a:pt x="26669" y="1172209"/>
                </a:moveTo>
                <a:lnTo>
                  <a:pt x="0" y="1172209"/>
                </a:lnTo>
                <a:lnTo>
                  <a:pt x="0" y="1182369"/>
                </a:lnTo>
                <a:lnTo>
                  <a:pt x="26669" y="1182369"/>
                </a:lnTo>
                <a:lnTo>
                  <a:pt x="26669" y="1172209"/>
                </a:lnTo>
                <a:close/>
              </a:path>
              <a:path w="26670" h="3026409">
                <a:moveTo>
                  <a:pt x="26669" y="1164589"/>
                </a:moveTo>
                <a:lnTo>
                  <a:pt x="0" y="1164589"/>
                </a:lnTo>
                <a:lnTo>
                  <a:pt x="0" y="1170939"/>
                </a:lnTo>
                <a:lnTo>
                  <a:pt x="26669" y="1170939"/>
                </a:lnTo>
                <a:lnTo>
                  <a:pt x="26669" y="1164589"/>
                </a:lnTo>
                <a:close/>
              </a:path>
              <a:path w="26670" h="3026409">
                <a:moveTo>
                  <a:pt x="26669" y="1153160"/>
                </a:moveTo>
                <a:lnTo>
                  <a:pt x="0" y="1153160"/>
                </a:lnTo>
                <a:lnTo>
                  <a:pt x="0" y="1163319"/>
                </a:lnTo>
                <a:lnTo>
                  <a:pt x="26669" y="1163319"/>
                </a:lnTo>
                <a:lnTo>
                  <a:pt x="26669" y="1153160"/>
                </a:lnTo>
                <a:close/>
              </a:path>
              <a:path w="26670" h="3026409">
                <a:moveTo>
                  <a:pt x="26669" y="1145539"/>
                </a:moveTo>
                <a:lnTo>
                  <a:pt x="0" y="1145539"/>
                </a:lnTo>
                <a:lnTo>
                  <a:pt x="0" y="1151889"/>
                </a:lnTo>
                <a:lnTo>
                  <a:pt x="26669" y="1151889"/>
                </a:lnTo>
                <a:lnTo>
                  <a:pt x="26669" y="1145539"/>
                </a:lnTo>
                <a:close/>
              </a:path>
              <a:path w="26670" h="3026409">
                <a:moveTo>
                  <a:pt x="26669" y="1134109"/>
                </a:moveTo>
                <a:lnTo>
                  <a:pt x="0" y="1134109"/>
                </a:lnTo>
                <a:lnTo>
                  <a:pt x="0" y="1144269"/>
                </a:lnTo>
                <a:lnTo>
                  <a:pt x="26669" y="1144269"/>
                </a:lnTo>
                <a:lnTo>
                  <a:pt x="26669" y="1134109"/>
                </a:lnTo>
                <a:close/>
              </a:path>
              <a:path w="26670" h="3026409">
                <a:moveTo>
                  <a:pt x="26669" y="1126489"/>
                </a:moveTo>
                <a:lnTo>
                  <a:pt x="0" y="1126489"/>
                </a:lnTo>
                <a:lnTo>
                  <a:pt x="0" y="1132839"/>
                </a:lnTo>
                <a:lnTo>
                  <a:pt x="26669" y="1132839"/>
                </a:lnTo>
                <a:lnTo>
                  <a:pt x="26669" y="1126489"/>
                </a:lnTo>
                <a:close/>
              </a:path>
              <a:path w="26670" h="3026409">
                <a:moveTo>
                  <a:pt x="26669" y="1115059"/>
                </a:moveTo>
                <a:lnTo>
                  <a:pt x="0" y="1115059"/>
                </a:lnTo>
                <a:lnTo>
                  <a:pt x="0" y="1125219"/>
                </a:lnTo>
                <a:lnTo>
                  <a:pt x="26669" y="1125219"/>
                </a:lnTo>
                <a:lnTo>
                  <a:pt x="26669" y="1115059"/>
                </a:lnTo>
                <a:close/>
              </a:path>
              <a:path w="26670" h="3026409">
                <a:moveTo>
                  <a:pt x="26669" y="1101089"/>
                </a:moveTo>
                <a:lnTo>
                  <a:pt x="0" y="1101089"/>
                </a:lnTo>
                <a:lnTo>
                  <a:pt x="0" y="1113789"/>
                </a:lnTo>
                <a:lnTo>
                  <a:pt x="26669" y="1113789"/>
                </a:lnTo>
                <a:lnTo>
                  <a:pt x="26669" y="1101089"/>
                </a:lnTo>
                <a:close/>
              </a:path>
              <a:path w="26670" h="3026409">
                <a:moveTo>
                  <a:pt x="26669" y="1089659"/>
                </a:moveTo>
                <a:lnTo>
                  <a:pt x="0" y="1089659"/>
                </a:lnTo>
                <a:lnTo>
                  <a:pt x="0" y="1099819"/>
                </a:lnTo>
                <a:lnTo>
                  <a:pt x="26669" y="1099819"/>
                </a:lnTo>
                <a:lnTo>
                  <a:pt x="26669" y="1089659"/>
                </a:lnTo>
                <a:close/>
              </a:path>
              <a:path w="26670" h="3026409">
                <a:moveTo>
                  <a:pt x="26669" y="1082039"/>
                </a:moveTo>
                <a:lnTo>
                  <a:pt x="0" y="1082039"/>
                </a:lnTo>
                <a:lnTo>
                  <a:pt x="0" y="1088389"/>
                </a:lnTo>
                <a:lnTo>
                  <a:pt x="26669" y="1088389"/>
                </a:lnTo>
                <a:lnTo>
                  <a:pt x="26669" y="1082039"/>
                </a:lnTo>
                <a:close/>
              </a:path>
              <a:path w="26670" h="3026409">
                <a:moveTo>
                  <a:pt x="26669" y="1070610"/>
                </a:moveTo>
                <a:lnTo>
                  <a:pt x="0" y="1070610"/>
                </a:lnTo>
                <a:lnTo>
                  <a:pt x="0" y="1080769"/>
                </a:lnTo>
                <a:lnTo>
                  <a:pt x="26669" y="1080769"/>
                </a:lnTo>
                <a:lnTo>
                  <a:pt x="26669" y="1070610"/>
                </a:lnTo>
                <a:close/>
              </a:path>
              <a:path w="26670" h="3026409">
                <a:moveTo>
                  <a:pt x="26669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6669" y="1069339"/>
                </a:lnTo>
                <a:lnTo>
                  <a:pt x="26669" y="1062989"/>
                </a:lnTo>
                <a:close/>
              </a:path>
              <a:path w="26670" h="3026409">
                <a:moveTo>
                  <a:pt x="26669" y="1051559"/>
                </a:moveTo>
                <a:lnTo>
                  <a:pt x="0" y="1051559"/>
                </a:lnTo>
                <a:lnTo>
                  <a:pt x="0" y="1061720"/>
                </a:lnTo>
                <a:lnTo>
                  <a:pt x="26669" y="1061720"/>
                </a:lnTo>
                <a:lnTo>
                  <a:pt x="26669" y="1051559"/>
                </a:lnTo>
                <a:close/>
              </a:path>
              <a:path w="26670" h="3026409">
                <a:moveTo>
                  <a:pt x="26669" y="1043939"/>
                </a:moveTo>
                <a:lnTo>
                  <a:pt x="0" y="1043939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1043939"/>
                </a:lnTo>
                <a:close/>
              </a:path>
              <a:path w="26670" h="3026409">
                <a:moveTo>
                  <a:pt x="26669" y="1032509"/>
                </a:moveTo>
                <a:lnTo>
                  <a:pt x="0" y="1032509"/>
                </a:lnTo>
                <a:lnTo>
                  <a:pt x="0" y="1042670"/>
                </a:lnTo>
                <a:lnTo>
                  <a:pt x="26669" y="1042670"/>
                </a:lnTo>
                <a:lnTo>
                  <a:pt x="26669" y="1032509"/>
                </a:lnTo>
                <a:close/>
              </a:path>
              <a:path w="26670" h="3026409">
                <a:moveTo>
                  <a:pt x="26669" y="1024889"/>
                </a:moveTo>
                <a:lnTo>
                  <a:pt x="0" y="1024889"/>
                </a:lnTo>
                <a:lnTo>
                  <a:pt x="0" y="1031239"/>
                </a:lnTo>
                <a:lnTo>
                  <a:pt x="26669" y="1031239"/>
                </a:lnTo>
                <a:lnTo>
                  <a:pt x="26669" y="1024889"/>
                </a:lnTo>
                <a:close/>
              </a:path>
              <a:path w="26670" h="3026409">
                <a:moveTo>
                  <a:pt x="26669" y="1013459"/>
                </a:moveTo>
                <a:lnTo>
                  <a:pt x="0" y="1013459"/>
                </a:lnTo>
                <a:lnTo>
                  <a:pt x="0" y="1023619"/>
                </a:lnTo>
                <a:lnTo>
                  <a:pt x="26669" y="1023619"/>
                </a:lnTo>
                <a:lnTo>
                  <a:pt x="26669" y="1013459"/>
                </a:lnTo>
                <a:close/>
              </a:path>
              <a:path w="26670" h="3026409">
                <a:moveTo>
                  <a:pt x="26669" y="1005839"/>
                </a:moveTo>
                <a:lnTo>
                  <a:pt x="0" y="1005839"/>
                </a:lnTo>
                <a:lnTo>
                  <a:pt x="0" y="1012189"/>
                </a:lnTo>
                <a:lnTo>
                  <a:pt x="26669" y="1012189"/>
                </a:lnTo>
                <a:lnTo>
                  <a:pt x="26669" y="1005839"/>
                </a:lnTo>
                <a:close/>
              </a:path>
              <a:path w="26670" h="3026409">
                <a:moveTo>
                  <a:pt x="26669" y="1003299"/>
                </a:moveTo>
                <a:lnTo>
                  <a:pt x="0" y="1003299"/>
                </a:lnTo>
                <a:lnTo>
                  <a:pt x="0" y="1004569"/>
                </a:lnTo>
                <a:lnTo>
                  <a:pt x="26669" y="1004569"/>
                </a:lnTo>
                <a:lnTo>
                  <a:pt x="26669" y="1003299"/>
                </a:lnTo>
                <a:close/>
              </a:path>
              <a:path w="26670" h="3026409">
                <a:moveTo>
                  <a:pt x="26669" y="1573529"/>
                </a:moveTo>
                <a:lnTo>
                  <a:pt x="0" y="1573529"/>
                </a:lnTo>
                <a:lnTo>
                  <a:pt x="0" y="1662429"/>
                </a:lnTo>
                <a:lnTo>
                  <a:pt x="26669" y="1662429"/>
                </a:lnTo>
                <a:lnTo>
                  <a:pt x="26669" y="1573529"/>
                </a:lnTo>
                <a:close/>
              </a:path>
              <a:path w="26670" h="3026409">
                <a:moveTo>
                  <a:pt x="26669" y="2175509"/>
                </a:moveTo>
                <a:lnTo>
                  <a:pt x="0" y="2175509"/>
                </a:lnTo>
                <a:lnTo>
                  <a:pt x="0" y="2183129"/>
                </a:lnTo>
                <a:lnTo>
                  <a:pt x="26669" y="2183129"/>
                </a:lnTo>
                <a:lnTo>
                  <a:pt x="26669" y="2175509"/>
                </a:lnTo>
                <a:close/>
              </a:path>
              <a:path w="26670" h="3026409">
                <a:moveTo>
                  <a:pt x="26669" y="1747519"/>
                </a:moveTo>
                <a:lnTo>
                  <a:pt x="0" y="1747519"/>
                </a:lnTo>
                <a:lnTo>
                  <a:pt x="0" y="2174239"/>
                </a:lnTo>
                <a:lnTo>
                  <a:pt x="26669" y="2174239"/>
                </a:lnTo>
                <a:lnTo>
                  <a:pt x="26669" y="1747519"/>
                </a:lnTo>
                <a:close/>
              </a:path>
              <a:path w="26670" h="3026409">
                <a:moveTo>
                  <a:pt x="26669" y="1728469"/>
                </a:moveTo>
                <a:lnTo>
                  <a:pt x="0" y="1728469"/>
                </a:lnTo>
                <a:lnTo>
                  <a:pt x="0" y="1746249"/>
                </a:lnTo>
                <a:lnTo>
                  <a:pt x="26669" y="1746249"/>
                </a:lnTo>
                <a:lnTo>
                  <a:pt x="26669" y="1728469"/>
                </a:lnTo>
                <a:close/>
              </a:path>
              <a:path w="26670" h="3026409">
                <a:moveTo>
                  <a:pt x="26669" y="1709419"/>
                </a:moveTo>
                <a:lnTo>
                  <a:pt x="0" y="1709419"/>
                </a:lnTo>
                <a:lnTo>
                  <a:pt x="0" y="1727199"/>
                </a:lnTo>
                <a:lnTo>
                  <a:pt x="26669" y="1727199"/>
                </a:lnTo>
                <a:lnTo>
                  <a:pt x="26669" y="1709419"/>
                </a:lnTo>
                <a:close/>
              </a:path>
              <a:path w="26670" h="3026409">
                <a:moveTo>
                  <a:pt x="26669" y="1686559"/>
                </a:moveTo>
                <a:lnTo>
                  <a:pt x="0" y="1686559"/>
                </a:lnTo>
                <a:lnTo>
                  <a:pt x="0" y="1708149"/>
                </a:lnTo>
                <a:lnTo>
                  <a:pt x="26669" y="1708149"/>
                </a:lnTo>
                <a:lnTo>
                  <a:pt x="26669" y="1686559"/>
                </a:lnTo>
                <a:close/>
              </a:path>
              <a:path w="26670" h="3026409">
                <a:moveTo>
                  <a:pt x="26669" y="1667509"/>
                </a:moveTo>
                <a:lnTo>
                  <a:pt x="0" y="1667509"/>
                </a:lnTo>
                <a:lnTo>
                  <a:pt x="0" y="1685289"/>
                </a:lnTo>
                <a:lnTo>
                  <a:pt x="26669" y="1685289"/>
                </a:lnTo>
                <a:lnTo>
                  <a:pt x="26669" y="1667509"/>
                </a:lnTo>
                <a:close/>
              </a:path>
              <a:path w="26670" h="3026409">
                <a:moveTo>
                  <a:pt x="26669" y="1663699"/>
                </a:moveTo>
                <a:lnTo>
                  <a:pt x="0" y="166369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63699"/>
                </a:lnTo>
                <a:close/>
              </a:path>
              <a:path w="26670" h="3026409">
                <a:moveTo>
                  <a:pt x="26669" y="2183129"/>
                </a:moveTo>
                <a:lnTo>
                  <a:pt x="0" y="2183129"/>
                </a:lnTo>
                <a:lnTo>
                  <a:pt x="0" y="2358389"/>
                </a:lnTo>
                <a:lnTo>
                  <a:pt x="26669" y="2358389"/>
                </a:lnTo>
                <a:lnTo>
                  <a:pt x="26669" y="2183129"/>
                </a:lnTo>
                <a:close/>
              </a:path>
              <a:path w="26670" h="3026409">
                <a:moveTo>
                  <a:pt x="26669" y="2358390"/>
                </a:moveTo>
                <a:lnTo>
                  <a:pt x="0" y="2358390"/>
                </a:lnTo>
                <a:lnTo>
                  <a:pt x="0" y="3026409"/>
                </a:lnTo>
                <a:lnTo>
                  <a:pt x="26669" y="3026409"/>
                </a:lnTo>
                <a:lnTo>
                  <a:pt x="26669" y="235839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1830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150109"/>
                </a:lnTo>
                <a:close/>
              </a:path>
            </a:pathLst>
          </a:custGeom>
          <a:solidFill>
            <a:srgbClr val="182F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0" y="21590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790" y="0"/>
                </a:lnTo>
              </a:path>
            </a:pathLst>
          </a:custGeom>
          <a:ln w="43179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859789" y="3048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58519" y="30480"/>
            <a:ext cx="836930" cy="115570"/>
          </a:xfrm>
          <a:custGeom>
            <a:avLst/>
            <a:gdLst/>
            <a:ahLst/>
            <a:cxnLst/>
            <a:rect l="l" t="t" r="r" b="b"/>
            <a:pathLst>
              <a:path w="836930" h="115570">
                <a:moveTo>
                  <a:pt x="1270" y="0"/>
                </a:moveTo>
                <a:lnTo>
                  <a:pt x="1270" y="6350"/>
                </a:lnTo>
                <a:lnTo>
                  <a:pt x="0" y="12700"/>
                </a:lnTo>
                <a:lnTo>
                  <a:pt x="835660" y="115570"/>
                </a:lnTo>
                <a:lnTo>
                  <a:pt x="835660" y="109220"/>
                </a:lnTo>
                <a:lnTo>
                  <a:pt x="836930" y="102870"/>
                </a:lnTo>
                <a:lnTo>
                  <a:pt x="127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692910" y="133350"/>
            <a:ext cx="808990" cy="181610"/>
          </a:xfrm>
          <a:custGeom>
            <a:avLst/>
            <a:gdLst/>
            <a:ahLst/>
            <a:cxnLst/>
            <a:rect l="l" t="t" r="r" b="b"/>
            <a:pathLst>
              <a:path w="808989" h="181610">
                <a:moveTo>
                  <a:pt x="2539" y="0"/>
                </a:moveTo>
                <a:lnTo>
                  <a:pt x="0" y="12700"/>
                </a:lnTo>
                <a:lnTo>
                  <a:pt x="806450" y="181609"/>
                </a:lnTo>
                <a:lnTo>
                  <a:pt x="808989" y="168909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499360" y="302259"/>
            <a:ext cx="775970" cy="242570"/>
          </a:xfrm>
          <a:custGeom>
            <a:avLst/>
            <a:gdLst/>
            <a:ahLst/>
            <a:cxnLst/>
            <a:rect l="l" t="t" r="r" b="b"/>
            <a:pathLst>
              <a:path w="775970" h="242570">
                <a:moveTo>
                  <a:pt x="2539" y="0"/>
                </a:moveTo>
                <a:lnTo>
                  <a:pt x="0" y="12700"/>
                </a:lnTo>
                <a:lnTo>
                  <a:pt x="772160" y="242570"/>
                </a:lnTo>
                <a:lnTo>
                  <a:pt x="774700" y="236220"/>
                </a:lnTo>
                <a:lnTo>
                  <a:pt x="775969" y="231140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271520" y="533400"/>
            <a:ext cx="739140" cy="299720"/>
          </a:xfrm>
          <a:custGeom>
            <a:avLst/>
            <a:gdLst/>
            <a:ahLst/>
            <a:cxnLst/>
            <a:rect l="l" t="t" r="r" b="b"/>
            <a:pathLst>
              <a:path w="739139" h="299719">
                <a:moveTo>
                  <a:pt x="3809" y="0"/>
                </a:moveTo>
                <a:lnTo>
                  <a:pt x="2539" y="5079"/>
                </a:lnTo>
                <a:lnTo>
                  <a:pt x="0" y="11429"/>
                </a:lnTo>
                <a:lnTo>
                  <a:pt x="735329" y="299720"/>
                </a:lnTo>
                <a:lnTo>
                  <a:pt x="736600" y="293370"/>
                </a:lnTo>
                <a:lnTo>
                  <a:pt x="739139" y="288289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008120" y="8216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09" y="0"/>
                </a:moveTo>
                <a:lnTo>
                  <a:pt x="2539" y="0"/>
                </a:lnTo>
                <a:lnTo>
                  <a:pt x="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005579" y="821689"/>
            <a:ext cx="699770" cy="354330"/>
          </a:xfrm>
          <a:custGeom>
            <a:avLst/>
            <a:gdLst/>
            <a:ahLst/>
            <a:cxnLst/>
            <a:rect l="l" t="t" r="r" b="b"/>
            <a:pathLst>
              <a:path w="699770" h="354330">
                <a:moveTo>
                  <a:pt x="6350" y="0"/>
                </a:moveTo>
                <a:lnTo>
                  <a:pt x="2540" y="5080"/>
                </a:lnTo>
                <a:lnTo>
                  <a:pt x="0" y="11430"/>
                </a:lnTo>
                <a:lnTo>
                  <a:pt x="693420" y="354330"/>
                </a:lnTo>
                <a:lnTo>
                  <a:pt x="697230" y="347980"/>
                </a:lnTo>
                <a:lnTo>
                  <a:pt x="699770" y="3429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699000" y="1164589"/>
            <a:ext cx="654050" cy="405130"/>
          </a:xfrm>
          <a:custGeom>
            <a:avLst/>
            <a:gdLst/>
            <a:ahLst/>
            <a:cxnLst/>
            <a:rect l="l" t="t" r="r" b="b"/>
            <a:pathLst>
              <a:path w="654050" h="405130">
                <a:moveTo>
                  <a:pt x="6350" y="0"/>
                </a:moveTo>
                <a:lnTo>
                  <a:pt x="3810" y="5080"/>
                </a:lnTo>
                <a:lnTo>
                  <a:pt x="0" y="11430"/>
                </a:lnTo>
                <a:lnTo>
                  <a:pt x="647700" y="405130"/>
                </a:lnTo>
                <a:lnTo>
                  <a:pt x="650239" y="400050"/>
                </a:lnTo>
                <a:lnTo>
                  <a:pt x="654050" y="3937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349240" y="155828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635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345429" y="1559560"/>
            <a:ext cx="605790" cy="450850"/>
          </a:xfrm>
          <a:custGeom>
            <a:avLst/>
            <a:gdLst/>
            <a:ahLst/>
            <a:cxnLst/>
            <a:rect l="l" t="t" r="r" b="b"/>
            <a:pathLst>
              <a:path w="605789" h="450850">
                <a:moveTo>
                  <a:pt x="7620" y="0"/>
                </a:moveTo>
                <a:lnTo>
                  <a:pt x="0" y="10160"/>
                </a:lnTo>
                <a:lnTo>
                  <a:pt x="598170" y="450850"/>
                </a:lnTo>
                <a:lnTo>
                  <a:pt x="605790" y="440689"/>
                </a:lnTo>
                <a:lnTo>
                  <a:pt x="762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947409" y="20002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507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942329" y="2001520"/>
            <a:ext cx="551180" cy="495300"/>
          </a:xfrm>
          <a:custGeom>
            <a:avLst/>
            <a:gdLst/>
            <a:ahLst/>
            <a:cxnLst/>
            <a:rect l="l" t="t" r="r" b="b"/>
            <a:pathLst>
              <a:path w="551179" h="495300">
                <a:moveTo>
                  <a:pt x="8890" y="0"/>
                </a:moveTo>
                <a:lnTo>
                  <a:pt x="0" y="8889"/>
                </a:lnTo>
                <a:lnTo>
                  <a:pt x="543560" y="495300"/>
                </a:lnTo>
                <a:lnTo>
                  <a:pt x="547370" y="490219"/>
                </a:lnTo>
                <a:lnTo>
                  <a:pt x="551180" y="486409"/>
                </a:lnTo>
                <a:lnTo>
                  <a:pt x="889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6489700" y="24879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10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6485890" y="2487929"/>
            <a:ext cx="492759" cy="535940"/>
          </a:xfrm>
          <a:custGeom>
            <a:avLst/>
            <a:gdLst/>
            <a:ahLst/>
            <a:cxnLst/>
            <a:rect l="l" t="t" r="r" b="b"/>
            <a:pathLst>
              <a:path w="492759" h="535939">
                <a:moveTo>
                  <a:pt x="8889" y="0"/>
                </a:moveTo>
                <a:lnTo>
                  <a:pt x="3810" y="3810"/>
                </a:lnTo>
                <a:lnTo>
                  <a:pt x="0" y="8890"/>
                </a:lnTo>
                <a:lnTo>
                  <a:pt x="483869" y="535940"/>
                </a:lnTo>
                <a:lnTo>
                  <a:pt x="492760" y="527050"/>
                </a:lnTo>
                <a:lnTo>
                  <a:pt x="888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6974840" y="30149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09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6969759" y="3014979"/>
            <a:ext cx="430530" cy="572770"/>
          </a:xfrm>
          <a:custGeom>
            <a:avLst/>
            <a:gdLst/>
            <a:ahLst/>
            <a:cxnLst/>
            <a:rect l="l" t="t" r="r" b="b"/>
            <a:pathLst>
              <a:path w="430529" h="572770">
                <a:moveTo>
                  <a:pt x="10160" y="0"/>
                </a:moveTo>
                <a:lnTo>
                  <a:pt x="0" y="7620"/>
                </a:lnTo>
                <a:lnTo>
                  <a:pt x="420370" y="572770"/>
                </a:lnTo>
                <a:lnTo>
                  <a:pt x="430530" y="56515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390130" y="3580129"/>
            <a:ext cx="364490" cy="605790"/>
          </a:xfrm>
          <a:custGeom>
            <a:avLst/>
            <a:gdLst/>
            <a:ahLst/>
            <a:cxnLst/>
            <a:rect l="l" t="t" r="r" b="b"/>
            <a:pathLst>
              <a:path w="364490" h="605789">
                <a:moveTo>
                  <a:pt x="10160" y="0"/>
                </a:moveTo>
                <a:lnTo>
                  <a:pt x="5079" y="3810"/>
                </a:lnTo>
                <a:lnTo>
                  <a:pt x="0" y="6350"/>
                </a:lnTo>
                <a:lnTo>
                  <a:pt x="354329" y="605790"/>
                </a:lnTo>
                <a:lnTo>
                  <a:pt x="364490" y="59817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749540" y="41783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79" y="0"/>
                </a:moveTo>
                <a:lnTo>
                  <a:pt x="0" y="381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744459" y="4179570"/>
            <a:ext cx="293370" cy="633730"/>
          </a:xfrm>
          <a:custGeom>
            <a:avLst/>
            <a:gdLst/>
            <a:ahLst/>
            <a:cxnLst/>
            <a:rect l="l" t="t" r="r" b="b"/>
            <a:pathLst>
              <a:path w="293370" h="633729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281940" y="633729"/>
                </a:lnTo>
                <a:lnTo>
                  <a:pt x="288290" y="631189"/>
                </a:lnTo>
                <a:lnTo>
                  <a:pt x="293370" y="628649"/>
                </a:lnTo>
                <a:lnTo>
                  <a:pt x="1143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8032750" y="48082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8026400" y="4809490"/>
            <a:ext cx="219710" cy="659130"/>
          </a:xfrm>
          <a:custGeom>
            <a:avLst/>
            <a:gdLst/>
            <a:ahLst/>
            <a:cxnLst/>
            <a:rect l="l" t="t" r="r" b="b"/>
            <a:pathLst>
              <a:path w="219709" h="659129">
                <a:moveTo>
                  <a:pt x="11429" y="0"/>
                </a:moveTo>
                <a:lnTo>
                  <a:pt x="6350" y="1270"/>
                </a:lnTo>
                <a:lnTo>
                  <a:pt x="0" y="3810"/>
                </a:lnTo>
                <a:lnTo>
                  <a:pt x="207009" y="659130"/>
                </a:lnTo>
                <a:lnTo>
                  <a:pt x="213359" y="657860"/>
                </a:lnTo>
                <a:lnTo>
                  <a:pt x="219709" y="655320"/>
                </a:lnTo>
                <a:lnTo>
                  <a:pt x="1142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8239759" y="546480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8233409" y="5466079"/>
            <a:ext cx="139700" cy="681990"/>
          </a:xfrm>
          <a:custGeom>
            <a:avLst/>
            <a:gdLst/>
            <a:ahLst/>
            <a:cxnLst/>
            <a:rect l="l" t="t" r="r" b="b"/>
            <a:pathLst>
              <a:path w="139700" h="681989">
                <a:moveTo>
                  <a:pt x="12700" y="0"/>
                </a:moveTo>
                <a:lnTo>
                  <a:pt x="0" y="2540"/>
                </a:lnTo>
                <a:lnTo>
                  <a:pt x="127000" y="681990"/>
                </a:lnTo>
                <a:lnTo>
                  <a:pt x="139700" y="679450"/>
                </a:lnTo>
                <a:lnTo>
                  <a:pt x="1270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8366759" y="61455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8388350" y="6146800"/>
            <a:ext cx="0" cy="699770"/>
          </a:xfrm>
          <a:custGeom>
            <a:avLst/>
            <a:gdLst/>
            <a:ahLst/>
            <a:cxnLst/>
            <a:rect l="l" t="t" r="r" b="b"/>
            <a:pathLst>
              <a:path h="699770">
                <a:moveTo>
                  <a:pt x="0" y="0"/>
                </a:moveTo>
                <a:lnTo>
                  <a:pt x="0" y="699770"/>
                </a:lnTo>
              </a:path>
            </a:pathLst>
          </a:custGeom>
          <a:ln w="55880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 txBox="1">
            <a:spLocks noGrp="1"/>
          </p:cNvSpPr>
          <p:nvPr>
            <p:ph type="title"/>
          </p:nvPr>
        </p:nvSpPr>
        <p:spPr>
          <a:xfrm>
            <a:off x="2677160" y="304800"/>
            <a:ext cx="3785870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lang="en-IN" sz="4400" spc="-5" dirty="0">
                <a:solidFill>
                  <a:srgbClr val="FFCC66"/>
                </a:solidFill>
              </a:rPr>
              <a:t>I</a:t>
            </a:r>
            <a:r>
              <a:rPr sz="4400" spc="5" dirty="0" err="1" smtClean="0">
                <a:solidFill>
                  <a:srgbClr val="FFCC66"/>
                </a:solidFill>
              </a:rPr>
              <a:t>ndi</a:t>
            </a:r>
            <a:r>
              <a:rPr sz="4400" spc="-5" dirty="0" err="1" smtClean="0">
                <a:solidFill>
                  <a:srgbClr val="FFCC66"/>
                </a:solidFill>
              </a:rPr>
              <a:t>c</a:t>
            </a:r>
            <a:r>
              <a:rPr sz="4400" spc="5" dirty="0" err="1" smtClean="0">
                <a:solidFill>
                  <a:srgbClr val="FFCC66"/>
                </a:solidFill>
              </a:rPr>
              <a:t>a</a:t>
            </a:r>
            <a:r>
              <a:rPr sz="4400" spc="-5" dirty="0" err="1" smtClean="0">
                <a:solidFill>
                  <a:srgbClr val="FFCC66"/>
                </a:solidFill>
              </a:rPr>
              <a:t>ti</a:t>
            </a:r>
            <a:r>
              <a:rPr sz="4400" spc="5" dirty="0" err="1" smtClean="0">
                <a:solidFill>
                  <a:srgbClr val="FFCC66"/>
                </a:solidFill>
              </a:rPr>
              <a:t>o</a:t>
            </a:r>
            <a:r>
              <a:rPr sz="4400" dirty="0" err="1" smtClean="0">
                <a:solidFill>
                  <a:srgbClr val="FFCC66"/>
                </a:solidFill>
              </a:rPr>
              <a:t>n</a:t>
            </a:r>
            <a:r>
              <a:rPr lang="en-IN" sz="4400" dirty="0">
                <a:solidFill>
                  <a:srgbClr val="FFCC66"/>
                </a:solidFill>
              </a:rPr>
              <a:t>s</a:t>
            </a:r>
            <a:endParaRPr sz="4400" dirty="0"/>
          </a:p>
        </p:txBody>
      </p:sp>
      <p:sp>
        <p:nvSpPr>
          <p:cNvPr id="473" name="object 473"/>
          <p:cNvSpPr txBox="1"/>
          <p:nvPr/>
        </p:nvSpPr>
        <p:spPr>
          <a:xfrm>
            <a:off x="688340" y="1143000"/>
            <a:ext cx="8252460" cy="5206554"/>
          </a:xfrm>
          <a:prstGeom prst="rect">
            <a:avLst/>
          </a:prstGeom>
        </p:spPr>
        <p:txBody>
          <a:bodyPr vert="horz" wrap="square" lIns="0" tIns="1270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0"/>
              </a:spcBef>
              <a:buClr>
                <a:srgbClr val="FFFF00"/>
              </a:buClr>
              <a:buSzPct val="79166"/>
              <a:tabLst>
                <a:tab pos="621665" algn="l"/>
                <a:tab pos="622300" algn="l"/>
              </a:tabLst>
            </a:pPr>
            <a:r>
              <a:rPr lang="en-IN" sz="2800" dirty="0">
                <a:solidFill>
                  <a:schemeClr val="bg2"/>
                </a:solidFill>
                <a:latin typeface="Times New Roman"/>
                <a:cs typeface="Times New Roman"/>
              </a:rPr>
              <a:t>Angina pectoris: Nitrates</a:t>
            </a:r>
            <a:endParaRPr lang="en-IN" sz="2800" dirty="0" smtClean="0">
              <a:solidFill>
                <a:schemeClr val="bg2"/>
              </a:solidFill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00"/>
              </a:spcBef>
              <a:buClr>
                <a:srgbClr val="FFFF00"/>
              </a:buClr>
              <a:buSzPct val="79166"/>
              <a:tabLst>
                <a:tab pos="621665" algn="l"/>
                <a:tab pos="622300" algn="l"/>
              </a:tabLst>
            </a:pPr>
            <a:r>
              <a:rPr lang="en-IN" sz="2800" dirty="0">
                <a:solidFill>
                  <a:schemeClr val="bg2"/>
                </a:solidFill>
                <a:latin typeface="Times New Roman"/>
                <a:cs typeface="Times New Roman"/>
              </a:rPr>
              <a:t>Acute coronary syndromes (</a:t>
            </a:r>
            <a:r>
              <a:rPr lang="en-IN" sz="2800" dirty="0" smtClean="0">
                <a:solidFill>
                  <a:schemeClr val="bg2"/>
                </a:solidFill>
                <a:latin typeface="Times New Roman"/>
                <a:cs typeface="Times New Roman"/>
              </a:rPr>
              <a:t>ACS):</a:t>
            </a:r>
          </a:p>
          <a:p>
            <a:pPr marL="12700">
              <a:lnSpc>
                <a:spcPct val="100000"/>
              </a:lnSpc>
              <a:spcBef>
                <a:spcPts val="1000"/>
              </a:spcBef>
              <a:buClr>
                <a:srgbClr val="FFFF00"/>
              </a:buClr>
              <a:buSzPct val="79166"/>
              <a:tabLst>
                <a:tab pos="621665" algn="l"/>
                <a:tab pos="622300" algn="l"/>
              </a:tabLst>
            </a:pPr>
            <a:r>
              <a:rPr lang="en-IN" sz="2800" dirty="0" smtClean="0">
                <a:solidFill>
                  <a:schemeClr val="bg2"/>
                </a:solidFill>
                <a:latin typeface="Times New Roman"/>
                <a:cs typeface="Times New Roman"/>
              </a:rPr>
              <a:t>	Nitrates </a:t>
            </a:r>
            <a:r>
              <a:rPr lang="en-IN" sz="2800" dirty="0">
                <a:solidFill>
                  <a:schemeClr val="bg2"/>
                </a:solidFill>
                <a:latin typeface="Times New Roman"/>
                <a:cs typeface="Times New Roman"/>
              </a:rPr>
              <a:t>are useful by decreasing preload (myocardial work) as well as by increasing coronary flow</a:t>
            </a:r>
            <a:endParaRPr lang="en-IN" sz="2800" dirty="0" smtClean="0">
              <a:solidFill>
                <a:schemeClr val="bg2"/>
              </a:solidFill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00"/>
              </a:spcBef>
              <a:buClr>
                <a:srgbClr val="FFFF00"/>
              </a:buClr>
              <a:buSzPct val="79166"/>
              <a:tabLst>
                <a:tab pos="621665" algn="l"/>
                <a:tab pos="622300" algn="l"/>
              </a:tabLst>
            </a:pPr>
            <a:endParaRPr lang="en-IN" sz="2800" dirty="0" smtClean="0">
              <a:solidFill>
                <a:schemeClr val="bg2"/>
              </a:solidFill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00"/>
              </a:spcBef>
              <a:buClr>
                <a:srgbClr val="FFFF00"/>
              </a:buClr>
              <a:buSzPct val="79166"/>
              <a:tabLst>
                <a:tab pos="621665" algn="l"/>
                <a:tab pos="622300" algn="l"/>
              </a:tabLst>
            </a:pPr>
            <a:r>
              <a:rPr lang="en-IN" sz="2800" dirty="0" smtClean="0">
                <a:solidFill>
                  <a:schemeClr val="bg2"/>
                </a:solidFill>
                <a:latin typeface="Times New Roman"/>
                <a:cs typeface="Times New Roman"/>
              </a:rPr>
              <a:t>Myocardial </a:t>
            </a:r>
            <a:r>
              <a:rPr lang="en-IN" sz="2800" dirty="0">
                <a:solidFill>
                  <a:schemeClr val="bg2"/>
                </a:solidFill>
                <a:latin typeface="Times New Roman"/>
                <a:cs typeface="Times New Roman"/>
              </a:rPr>
              <a:t>infarction (</a:t>
            </a:r>
            <a:r>
              <a:rPr lang="en-IN" sz="2800" dirty="0" smtClean="0">
                <a:solidFill>
                  <a:schemeClr val="bg2"/>
                </a:solidFill>
                <a:latin typeface="Times New Roman"/>
                <a:cs typeface="Times New Roman"/>
              </a:rPr>
              <a:t>MI):GTN IV infusion</a:t>
            </a:r>
          </a:p>
          <a:p>
            <a:pPr marL="12700">
              <a:lnSpc>
                <a:spcPct val="100000"/>
              </a:lnSpc>
              <a:spcBef>
                <a:spcPts val="1000"/>
              </a:spcBef>
              <a:buClr>
                <a:srgbClr val="FFFF00"/>
              </a:buClr>
              <a:buSzPct val="79166"/>
              <a:tabLst>
                <a:tab pos="621665" algn="l"/>
                <a:tab pos="622300" algn="l"/>
              </a:tabLst>
            </a:pPr>
            <a:r>
              <a:rPr lang="en-IN" sz="2800" dirty="0">
                <a:solidFill>
                  <a:schemeClr val="bg2"/>
                </a:solidFill>
                <a:latin typeface="Times New Roman"/>
                <a:cs typeface="Times New Roman"/>
              </a:rPr>
              <a:t>CHF and acute LVF </a:t>
            </a:r>
            <a:r>
              <a:rPr lang="en-IN" sz="2800" dirty="0" smtClean="0">
                <a:solidFill>
                  <a:schemeClr val="bg2"/>
                </a:solidFill>
                <a:latin typeface="Times New Roman"/>
                <a:cs typeface="Times New Roman"/>
              </a:rPr>
              <a:t>:Nitrates</a:t>
            </a:r>
          </a:p>
          <a:p>
            <a:pPr marL="12700">
              <a:lnSpc>
                <a:spcPct val="100000"/>
              </a:lnSpc>
              <a:spcBef>
                <a:spcPts val="1000"/>
              </a:spcBef>
              <a:buClr>
                <a:srgbClr val="FFFF00"/>
              </a:buClr>
              <a:buSzPct val="79166"/>
              <a:tabLst>
                <a:tab pos="621665" algn="l"/>
                <a:tab pos="622300" algn="l"/>
              </a:tabLst>
            </a:pPr>
            <a:r>
              <a:rPr lang="en-IN" sz="2800" dirty="0">
                <a:solidFill>
                  <a:schemeClr val="bg2"/>
                </a:solidFill>
                <a:latin typeface="Times New Roman"/>
                <a:cs typeface="Times New Roman"/>
              </a:rPr>
              <a:t>			venous pooling of blood →</a:t>
            </a:r>
            <a:r>
              <a:rPr lang="en-IN" sz="2800" dirty="0" smtClean="0">
                <a:solidFill>
                  <a:schemeClr val="bg2"/>
                </a:solidFill>
                <a:latin typeface="Times New Roman"/>
                <a:cs typeface="Times New Roman"/>
              </a:rPr>
              <a:t> </a:t>
            </a:r>
            <a:r>
              <a:rPr lang="en-IN" sz="2800" dirty="0">
                <a:solidFill>
                  <a:schemeClr val="bg2"/>
                </a:solidFill>
                <a:latin typeface="Times New Roman"/>
                <a:cs typeface="Times New Roman"/>
              </a:rPr>
              <a:t>reduced venous return (preload) → decreased end diastolic volume → improvement in left ventricular function </a:t>
            </a:r>
            <a:endParaRPr lang="en-IN" sz="2800" dirty="0" smtClean="0">
              <a:solidFill>
                <a:schemeClr val="bg2"/>
              </a:solidFill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279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3152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80327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80695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8105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2118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248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355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392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498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535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571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7858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822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8858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893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9293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9649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9001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9037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90728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9109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366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468620" y="16408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3364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496559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6669" y="25400"/>
                </a:moveTo>
                <a:lnTo>
                  <a:pt x="16510" y="25400"/>
                </a:lnTo>
                <a:lnTo>
                  <a:pt x="1651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38100">
                <a:moveTo>
                  <a:pt x="380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</a:pathLst>
          </a:custGeom>
          <a:solidFill>
            <a:srgbClr val="3364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52322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40" y="12700"/>
                </a:moveTo>
                <a:lnTo>
                  <a:pt x="6350" y="12700"/>
                </a:lnTo>
                <a:lnTo>
                  <a:pt x="6350" y="25400"/>
                </a:lnTo>
                <a:lnTo>
                  <a:pt x="24130" y="25400"/>
                </a:lnTo>
                <a:lnTo>
                  <a:pt x="24130" y="38100"/>
                </a:lnTo>
                <a:lnTo>
                  <a:pt x="27940" y="38100"/>
                </a:lnTo>
                <a:lnTo>
                  <a:pt x="27940" y="12700"/>
                </a:lnTo>
                <a:close/>
              </a:path>
              <a:path w="27939" h="38100">
                <a:moveTo>
                  <a:pt x="19050" y="0"/>
                </a:moveTo>
                <a:lnTo>
                  <a:pt x="0" y="0"/>
                </a:lnTo>
                <a:lnTo>
                  <a:pt x="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3364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55117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2699" y="0"/>
                </a:moveTo>
                <a:lnTo>
                  <a:pt x="0" y="0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57784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27939" y="25399"/>
                </a:moveTo>
                <a:lnTo>
                  <a:pt x="3810" y="25399"/>
                </a:lnTo>
                <a:lnTo>
                  <a:pt x="3810" y="38099"/>
                </a:lnTo>
                <a:lnTo>
                  <a:pt x="20320" y="38099"/>
                </a:lnTo>
                <a:lnTo>
                  <a:pt x="20320" y="50799"/>
                </a:lnTo>
                <a:lnTo>
                  <a:pt x="27939" y="50799"/>
                </a:lnTo>
                <a:lnTo>
                  <a:pt x="27939" y="25399"/>
                </a:lnTo>
                <a:close/>
              </a:path>
              <a:path w="27939" h="50800">
                <a:moveTo>
                  <a:pt x="635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3163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60577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0320" y="0"/>
                </a:moveTo>
                <a:lnTo>
                  <a:pt x="0" y="0"/>
                </a:lnTo>
                <a:lnTo>
                  <a:pt x="0" y="25400"/>
                </a:lnTo>
                <a:lnTo>
                  <a:pt x="8890" y="25400"/>
                </a:lnTo>
                <a:lnTo>
                  <a:pt x="889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3162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632450" y="17424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13970" y="0"/>
                </a:moveTo>
                <a:lnTo>
                  <a:pt x="0" y="0"/>
                </a:lnTo>
                <a:lnTo>
                  <a:pt x="0" y="38100"/>
                </a:lnTo>
                <a:lnTo>
                  <a:pt x="16510" y="38100"/>
                </a:lnTo>
                <a:lnTo>
                  <a:pt x="16510" y="50800"/>
                </a:lnTo>
                <a:lnTo>
                  <a:pt x="27939" y="50800"/>
                </a:lnTo>
                <a:lnTo>
                  <a:pt x="27939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162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660390" y="17551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6350" y="38100"/>
                </a:lnTo>
                <a:lnTo>
                  <a:pt x="6350" y="50800"/>
                </a:lnTo>
                <a:lnTo>
                  <a:pt x="22860" y="50800"/>
                </a:lnTo>
                <a:lnTo>
                  <a:pt x="2286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162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687059" y="17678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269" y="0"/>
                </a:moveTo>
                <a:lnTo>
                  <a:pt x="0" y="0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3061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715000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5239" y="0"/>
                </a:moveTo>
                <a:lnTo>
                  <a:pt x="0" y="0"/>
                </a:lnTo>
                <a:lnTo>
                  <a:pt x="0" y="38100"/>
                </a:lnTo>
                <a:lnTo>
                  <a:pt x="2539" y="38100"/>
                </a:lnTo>
                <a:lnTo>
                  <a:pt x="2539" y="50800"/>
                </a:lnTo>
                <a:lnTo>
                  <a:pt x="17779" y="50800"/>
                </a:lnTo>
                <a:lnTo>
                  <a:pt x="1777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1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74294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7620" y="0"/>
                </a:moveTo>
                <a:lnTo>
                  <a:pt x="0" y="0"/>
                </a:lnTo>
                <a:lnTo>
                  <a:pt x="0" y="50800"/>
                </a:lnTo>
                <a:lnTo>
                  <a:pt x="6350" y="50800"/>
                </a:lnTo>
                <a:lnTo>
                  <a:pt x="6350" y="63500"/>
                </a:lnTo>
                <a:lnTo>
                  <a:pt x="22860" y="63500"/>
                </a:lnTo>
                <a:lnTo>
                  <a:pt x="2286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769609" y="18186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2539" y="0"/>
                </a:moveTo>
                <a:lnTo>
                  <a:pt x="0" y="0"/>
                </a:lnTo>
                <a:lnTo>
                  <a:pt x="0" y="63500"/>
                </a:lnTo>
                <a:lnTo>
                  <a:pt x="12700" y="63500"/>
                </a:lnTo>
                <a:lnTo>
                  <a:pt x="12700" y="76200"/>
                </a:lnTo>
                <a:lnTo>
                  <a:pt x="27939" y="762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97550" y="18440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5239" y="0"/>
                </a:moveTo>
                <a:lnTo>
                  <a:pt x="0" y="0"/>
                </a:lnTo>
                <a:lnTo>
                  <a:pt x="0" y="50800"/>
                </a:lnTo>
                <a:lnTo>
                  <a:pt x="1270" y="50800"/>
                </a:lnTo>
                <a:lnTo>
                  <a:pt x="1270" y="63500"/>
                </a:lnTo>
                <a:lnTo>
                  <a:pt x="16510" y="63500"/>
                </a:lnTo>
                <a:lnTo>
                  <a:pt x="1651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838190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F5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865495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69">
            <a:solidFill>
              <a:srgbClr val="2F5F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892800" y="18948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40">
            <a:solidFill>
              <a:srgbClr val="2F5E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906770" y="1907539"/>
            <a:ext cx="26670" cy="101600"/>
          </a:xfrm>
          <a:custGeom>
            <a:avLst/>
            <a:gdLst/>
            <a:ahLst/>
            <a:cxnLst/>
            <a:rect l="l" t="t" r="r" b="b"/>
            <a:pathLst>
              <a:path w="26670" h="101600">
                <a:moveTo>
                  <a:pt x="10160" y="0"/>
                </a:moveTo>
                <a:lnTo>
                  <a:pt x="0" y="0"/>
                </a:lnTo>
                <a:lnTo>
                  <a:pt x="0" y="76200"/>
                </a:lnTo>
                <a:lnTo>
                  <a:pt x="5079" y="76200"/>
                </a:lnTo>
                <a:lnTo>
                  <a:pt x="5079" y="88900"/>
                </a:lnTo>
                <a:lnTo>
                  <a:pt x="21589" y="88900"/>
                </a:lnTo>
                <a:lnTo>
                  <a:pt x="21589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947409" y="19202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F5E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974715" y="19456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D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02020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E5D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035040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019800" y="20726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029325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2E5C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015990" y="1971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064250" y="2110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049009" y="2098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056629" y="20091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E5C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042659" y="1996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092190" y="2136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078220" y="21234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08393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C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070600" y="2009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21400" y="2161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07429" y="21488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11240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2D5B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097270" y="2021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609" y="2186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36640" y="21742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38545" y="20599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69">
            <a:solidFill>
              <a:srgbClr val="2D5B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25209" y="20472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25209" y="20345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65850" y="21996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65850" y="20726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40">
            <a:solidFill>
              <a:srgbClr val="2D5A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1879" y="2059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95059" y="2225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93154" y="20853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2D5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79820" y="2072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224270" y="2250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209029" y="22377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20459" y="21107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2D5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206490" y="20980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206490" y="20853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253479" y="22758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238240" y="22631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248400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7940">
            <a:solidFill>
              <a:srgbClr val="2C59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234429" y="2110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281420" y="2301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67450" y="2288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275704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6669">
            <a:solidFill>
              <a:srgbClr val="2C59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262370" y="2123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308090" y="2326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29412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303009" y="21615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2C58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289040" y="21488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289040" y="21361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334759" y="2352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320790" y="2339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330315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2C58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316979" y="2161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361429" y="2377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347459" y="23647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357620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7939">
            <a:solidFill>
              <a:srgbClr val="2C58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343650" y="2174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88100" y="24028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375400" y="23901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384925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70">
            <a:solidFill>
              <a:srgbClr val="2B57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371590" y="2186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14770" y="2428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402070" y="2415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412229" y="22250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7939">
            <a:solidFill>
              <a:srgbClr val="2B57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398259" y="22123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441440" y="2453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439534" y="22377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2B56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426200" y="2225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469379" y="2479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455409" y="24663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466840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7940">
            <a:solidFill>
              <a:srgbClr val="2B56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452870" y="2237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49" y="12700"/>
                </a:lnTo>
                <a:lnTo>
                  <a:pt x="634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96050" y="25044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494145" y="22758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2B56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480809" y="22631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522719" y="2529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521450" y="22885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2A55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507480" y="22758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560819" y="2567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549390" y="2555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548755" y="23012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A55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535419" y="2288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583680" y="25933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572250" y="2580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576059" y="23266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7939">
            <a:solidFill>
              <a:srgbClr val="2A54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56209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56209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606540" y="26187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595109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603365" y="2339339"/>
            <a:ext cx="0" cy="266700"/>
          </a:xfrm>
          <a:custGeom>
            <a:avLst/>
            <a:gdLst/>
            <a:ahLst/>
            <a:cxnLst/>
            <a:rect l="l" t="t" r="r" b="b"/>
            <a:pathLst>
              <a:path h="266700">
                <a:moveTo>
                  <a:pt x="0" y="0"/>
                </a:moveTo>
                <a:lnTo>
                  <a:pt x="0" y="266700"/>
                </a:lnTo>
              </a:path>
            </a:pathLst>
          </a:custGeom>
          <a:ln w="26670">
            <a:solidFill>
              <a:srgbClr val="2A54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590030" y="2326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642100" y="2656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630669" y="2644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630669" y="23520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7940">
            <a:solidFill>
              <a:srgbClr val="2A54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616700" y="2339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664959" y="26822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653530" y="2669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657975" y="23774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69">
            <a:solidFill>
              <a:srgbClr val="295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644640" y="2364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644640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687819" y="2707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676390" y="2694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685280" y="2390139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27940">
            <a:solidFill>
              <a:srgbClr val="2953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671309" y="2377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722109" y="27457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710680" y="2733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713219" y="24028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7940">
            <a:solidFill>
              <a:srgbClr val="2952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699250" y="2390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744969" y="27711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733540" y="2758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740525" y="24155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6669">
            <a:solidFill>
              <a:srgbClr val="2952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72719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779259" y="28092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767830" y="2796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756400" y="27838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767830" y="24409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7940">
            <a:solidFill>
              <a:srgbClr val="2952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753859" y="2428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803390" y="2834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790690" y="28219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795134" y="24536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9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781800" y="2440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826250" y="28600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814819" y="2847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822440" y="2466339"/>
            <a:ext cx="0" cy="381000"/>
          </a:xfrm>
          <a:custGeom>
            <a:avLst/>
            <a:gdLst/>
            <a:ahLst/>
            <a:cxnLst/>
            <a:rect l="l" t="t" r="r" b="b"/>
            <a:pathLst>
              <a:path h="381000">
                <a:moveTo>
                  <a:pt x="0" y="0"/>
                </a:moveTo>
                <a:lnTo>
                  <a:pt x="0" y="381000"/>
                </a:lnTo>
              </a:path>
            </a:pathLst>
          </a:custGeom>
          <a:ln w="27939">
            <a:solidFill>
              <a:srgbClr val="28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808469" y="2453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860540" y="28981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49109" y="2885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849744" y="24917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850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836409" y="24790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883400" y="2923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71969" y="29108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77050" y="25044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40">
            <a:solidFill>
              <a:srgbClr val="2850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863080" y="24917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906259" y="2948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894830" y="29362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904355" y="2517139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9100"/>
                </a:lnTo>
              </a:path>
            </a:pathLst>
          </a:custGeom>
          <a:ln w="26670">
            <a:solidFill>
              <a:srgbClr val="2850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891019" y="25044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940550" y="29870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929119" y="2974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931659" y="25425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7939">
            <a:solidFill>
              <a:srgbClr val="284F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917690" y="2529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963409" y="3012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951980" y="29997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958965" y="25552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70">
            <a:solidFill>
              <a:srgbClr val="274F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945630" y="2542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993890" y="3050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983730" y="3037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974840" y="30251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986269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40">
            <a:solidFill>
              <a:srgbClr val="274E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972300" y="2555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013575" y="25679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74E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051040" y="3126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042150" y="3114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031990" y="3101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040880" y="26060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7940">
            <a:solidFill>
              <a:srgbClr val="274E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026909" y="2593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080250" y="3164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070090" y="31521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061200" y="3139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068184" y="2618739"/>
            <a:ext cx="0" cy="520700"/>
          </a:xfrm>
          <a:custGeom>
            <a:avLst/>
            <a:gdLst/>
            <a:ahLst/>
            <a:cxnLst/>
            <a:rect l="l" t="t" r="r" b="b"/>
            <a:pathLst>
              <a:path h="520700">
                <a:moveTo>
                  <a:pt x="0" y="0"/>
                </a:moveTo>
                <a:lnTo>
                  <a:pt x="0" y="520700"/>
                </a:lnTo>
              </a:path>
            </a:pathLst>
          </a:custGeom>
          <a:ln w="26670">
            <a:solidFill>
              <a:srgbClr val="274D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054850" y="2606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095490" y="2618739"/>
            <a:ext cx="0" cy="596900"/>
          </a:xfrm>
          <a:custGeom>
            <a:avLst/>
            <a:gdLst/>
            <a:ahLst/>
            <a:cxnLst/>
            <a:rect l="l" t="t" r="r" b="b"/>
            <a:pathLst>
              <a:path h="596900">
                <a:moveTo>
                  <a:pt x="0" y="0"/>
                </a:moveTo>
                <a:lnTo>
                  <a:pt x="0" y="596900"/>
                </a:lnTo>
              </a:path>
            </a:pathLst>
          </a:custGeom>
          <a:ln w="27939">
            <a:solidFill>
              <a:srgbClr val="264D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127240" y="3228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118350" y="3215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122794" y="26568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64C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109459" y="2644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156450" y="326644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147559" y="325374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150100" y="26695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7940">
            <a:solidFill>
              <a:srgbClr val="264C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136130" y="26568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177405" y="2669539"/>
            <a:ext cx="0" cy="647700"/>
          </a:xfrm>
          <a:custGeom>
            <a:avLst/>
            <a:gdLst/>
            <a:ahLst/>
            <a:cxnLst/>
            <a:rect l="l" t="t" r="r" b="b"/>
            <a:pathLst>
              <a:path h="647700">
                <a:moveTo>
                  <a:pt x="0" y="0"/>
                </a:moveTo>
                <a:lnTo>
                  <a:pt x="0" y="647700"/>
                </a:lnTo>
              </a:path>
            </a:pathLst>
          </a:custGeom>
          <a:ln w="26670">
            <a:solidFill>
              <a:srgbClr val="264C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213600" y="33426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204709" y="33299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194550" y="3317240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204709" y="2707639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600"/>
                </a:lnTo>
              </a:path>
            </a:pathLst>
          </a:custGeom>
          <a:ln w="27939">
            <a:solidFill>
              <a:srgbClr val="264B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190740" y="26949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218680" y="2707639"/>
            <a:ext cx="27940" cy="685800"/>
          </a:xfrm>
          <a:custGeom>
            <a:avLst/>
            <a:gdLst/>
            <a:ahLst/>
            <a:cxnLst/>
            <a:rect l="l" t="t" r="r" b="b"/>
            <a:pathLst>
              <a:path w="27940" h="685800">
                <a:moveTo>
                  <a:pt x="24129" y="674023"/>
                </a:moveTo>
                <a:lnTo>
                  <a:pt x="24129" y="685800"/>
                </a:lnTo>
                <a:lnTo>
                  <a:pt x="27940" y="685800"/>
                </a:lnTo>
                <a:lnTo>
                  <a:pt x="27940" y="674370"/>
                </a:lnTo>
                <a:lnTo>
                  <a:pt x="24129" y="674023"/>
                </a:lnTo>
                <a:close/>
              </a:path>
              <a:path w="27940" h="685800">
                <a:moveTo>
                  <a:pt x="5079" y="647930"/>
                </a:moveTo>
                <a:lnTo>
                  <a:pt x="5079" y="660400"/>
                </a:lnTo>
                <a:lnTo>
                  <a:pt x="13970" y="660400"/>
                </a:lnTo>
                <a:lnTo>
                  <a:pt x="13970" y="673100"/>
                </a:lnTo>
                <a:lnTo>
                  <a:pt x="24129" y="674023"/>
                </a:lnTo>
                <a:lnTo>
                  <a:pt x="24129" y="673100"/>
                </a:lnTo>
                <a:lnTo>
                  <a:pt x="27940" y="673100"/>
                </a:lnTo>
                <a:lnTo>
                  <a:pt x="27940" y="648970"/>
                </a:lnTo>
                <a:lnTo>
                  <a:pt x="5079" y="647930"/>
                </a:lnTo>
                <a:close/>
              </a:path>
              <a:path w="27940" h="685800">
                <a:moveTo>
                  <a:pt x="0" y="635000"/>
                </a:moveTo>
                <a:lnTo>
                  <a:pt x="0" y="647700"/>
                </a:lnTo>
                <a:lnTo>
                  <a:pt x="5079" y="647930"/>
                </a:lnTo>
                <a:lnTo>
                  <a:pt x="5079" y="647700"/>
                </a:lnTo>
                <a:lnTo>
                  <a:pt x="27940" y="6477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685800">
                <a:moveTo>
                  <a:pt x="0" y="609600"/>
                </a:moveTo>
                <a:lnTo>
                  <a:pt x="0" y="635000"/>
                </a:lnTo>
                <a:lnTo>
                  <a:pt x="27940" y="6350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685800">
                <a:moveTo>
                  <a:pt x="27940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685800">
                <a:moveTo>
                  <a:pt x="27940" y="584200"/>
                </a:moveTo>
                <a:lnTo>
                  <a:pt x="0" y="585470"/>
                </a:lnTo>
                <a:lnTo>
                  <a:pt x="0" y="59817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685800">
                <a:moveTo>
                  <a:pt x="0" y="4953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496570"/>
                </a:lnTo>
                <a:lnTo>
                  <a:pt x="0" y="495300"/>
                </a:lnTo>
                <a:close/>
              </a:path>
              <a:path w="27940" h="685800">
                <a:moveTo>
                  <a:pt x="27940" y="469900"/>
                </a:moveTo>
                <a:lnTo>
                  <a:pt x="0" y="47117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685800">
                <a:moveTo>
                  <a:pt x="27940" y="419100"/>
                </a:moveTo>
                <a:lnTo>
                  <a:pt x="0" y="4203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19100"/>
                </a:lnTo>
                <a:close/>
              </a:path>
              <a:path w="27940" h="685800">
                <a:moveTo>
                  <a:pt x="27940" y="381000"/>
                </a:moveTo>
                <a:lnTo>
                  <a:pt x="0" y="38227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81000"/>
                </a:lnTo>
                <a:close/>
              </a:path>
              <a:path w="27940" h="685800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685800">
                <a:moveTo>
                  <a:pt x="27940" y="292100"/>
                </a:moveTo>
                <a:lnTo>
                  <a:pt x="0" y="2933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292100"/>
                </a:lnTo>
                <a:close/>
              </a:path>
              <a:path w="27940" h="685800">
                <a:moveTo>
                  <a:pt x="27940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685800">
                <a:moveTo>
                  <a:pt x="2794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41300"/>
                </a:lnTo>
                <a:close/>
              </a:path>
              <a:path w="27940" h="685800">
                <a:moveTo>
                  <a:pt x="27940" y="190500"/>
                </a:moveTo>
                <a:lnTo>
                  <a:pt x="0" y="1917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685800">
                <a:moveTo>
                  <a:pt x="27940" y="63500"/>
                </a:moveTo>
                <a:lnTo>
                  <a:pt x="0" y="647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63500"/>
                </a:lnTo>
                <a:close/>
              </a:path>
              <a:path w="27940" h="685800">
                <a:moveTo>
                  <a:pt x="27940" y="38100"/>
                </a:moveTo>
                <a:lnTo>
                  <a:pt x="0" y="393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38100"/>
                </a:lnTo>
                <a:close/>
              </a:path>
              <a:path w="27940" h="685800">
                <a:moveTo>
                  <a:pt x="1143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246619" y="2720339"/>
            <a:ext cx="26670" cy="711200"/>
          </a:xfrm>
          <a:custGeom>
            <a:avLst/>
            <a:gdLst/>
            <a:ahLst/>
            <a:cxnLst/>
            <a:rect l="l" t="t" r="r" b="b"/>
            <a:pathLst>
              <a:path w="26670" h="711200">
                <a:moveTo>
                  <a:pt x="15239" y="685800"/>
                </a:moveTo>
                <a:lnTo>
                  <a:pt x="15239" y="698500"/>
                </a:lnTo>
                <a:lnTo>
                  <a:pt x="25400" y="698500"/>
                </a:lnTo>
                <a:lnTo>
                  <a:pt x="25400" y="711200"/>
                </a:lnTo>
                <a:lnTo>
                  <a:pt x="26670" y="711200"/>
                </a:lnTo>
                <a:lnTo>
                  <a:pt x="26670" y="687070"/>
                </a:lnTo>
                <a:lnTo>
                  <a:pt x="15239" y="685800"/>
                </a:lnTo>
                <a:close/>
              </a:path>
              <a:path w="26670" h="711200">
                <a:moveTo>
                  <a:pt x="26670" y="673100"/>
                </a:moveTo>
                <a:lnTo>
                  <a:pt x="6350" y="674067"/>
                </a:lnTo>
                <a:lnTo>
                  <a:pt x="635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711200">
                <a:moveTo>
                  <a:pt x="13335" y="661035"/>
                </a:moveTo>
                <a:lnTo>
                  <a:pt x="0" y="661670"/>
                </a:lnTo>
                <a:lnTo>
                  <a:pt x="0" y="674370"/>
                </a:lnTo>
                <a:lnTo>
                  <a:pt x="6350" y="674067"/>
                </a:lnTo>
                <a:lnTo>
                  <a:pt x="6350" y="673100"/>
                </a:lnTo>
                <a:lnTo>
                  <a:pt x="26670" y="673100"/>
                </a:lnTo>
                <a:lnTo>
                  <a:pt x="26670" y="661670"/>
                </a:lnTo>
                <a:lnTo>
                  <a:pt x="13335" y="661035"/>
                </a:lnTo>
                <a:close/>
              </a:path>
              <a:path w="26670" h="711200">
                <a:moveTo>
                  <a:pt x="0" y="635000"/>
                </a:moveTo>
                <a:lnTo>
                  <a:pt x="0" y="660400"/>
                </a:lnTo>
                <a:lnTo>
                  <a:pt x="13335" y="661035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112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7112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112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7112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7112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7112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7112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7112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7112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7112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7112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7112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7112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7112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7112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7112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A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273290" y="2745739"/>
            <a:ext cx="27940" cy="723900"/>
          </a:xfrm>
          <a:custGeom>
            <a:avLst/>
            <a:gdLst/>
            <a:ahLst/>
            <a:cxnLst/>
            <a:rect l="l" t="t" r="r" b="b"/>
            <a:pathLst>
              <a:path w="27940" h="723900">
                <a:moveTo>
                  <a:pt x="0" y="660400"/>
                </a:moveTo>
                <a:lnTo>
                  <a:pt x="0" y="685800"/>
                </a:lnTo>
                <a:lnTo>
                  <a:pt x="7619" y="685800"/>
                </a:lnTo>
                <a:lnTo>
                  <a:pt x="7619" y="698500"/>
                </a:lnTo>
                <a:lnTo>
                  <a:pt x="17779" y="698500"/>
                </a:lnTo>
                <a:lnTo>
                  <a:pt x="17779" y="711200"/>
                </a:lnTo>
                <a:lnTo>
                  <a:pt x="26669" y="711200"/>
                </a:lnTo>
                <a:lnTo>
                  <a:pt x="26669" y="723900"/>
                </a:lnTo>
                <a:lnTo>
                  <a:pt x="27939" y="723900"/>
                </a:lnTo>
                <a:lnTo>
                  <a:pt x="27939" y="661670"/>
                </a:lnTo>
                <a:lnTo>
                  <a:pt x="0" y="660400"/>
                </a:lnTo>
                <a:close/>
              </a:path>
              <a:path w="27940" h="723900">
                <a:moveTo>
                  <a:pt x="27939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7700"/>
                </a:lnTo>
                <a:close/>
              </a:path>
              <a:path w="27940" h="723900">
                <a:moveTo>
                  <a:pt x="13969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36270"/>
                </a:lnTo>
                <a:lnTo>
                  <a:pt x="13969" y="635635"/>
                </a:lnTo>
                <a:close/>
              </a:path>
              <a:path w="27940" h="723900">
                <a:moveTo>
                  <a:pt x="0" y="609600"/>
                </a:moveTo>
                <a:lnTo>
                  <a:pt x="0" y="635000"/>
                </a:lnTo>
                <a:lnTo>
                  <a:pt x="13969" y="635635"/>
                </a:lnTo>
                <a:lnTo>
                  <a:pt x="27939" y="6350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23900">
                <a:moveTo>
                  <a:pt x="0" y="5969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98170"/>
                </a:lnTo>
                <a:lnTo>
                  <a:pt x="0" y="596900"/>
                </a:lnTo>
                <a:close/>
              </a:path>
              <a:path w="27940" h="723900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723900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23900">
                <a:moveTo>
                  <a:pt x="27939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723900">
                <a:moveTo>
                  <a:pt x="0" y="457200"/>
                </a:moveTo>
                <a:lnTo>
                  <a:pt x="0" y="546100"/>
                </a:lnTo>
                <a:lnTo>
                  <a:pt x="27939" y="5461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723900">
                <a:moveTo>
                  <a:pt x="27939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31800"/>
                </a:lnTo>
                <a:close/>
              </a:path>
              <a:path w="27940" h="723900">
                <a:moveTo>
                  <a:pt x="27939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7939" y="431800"/>
                </a:lnTo>
                <a:lnTo>
                  <a:pt x="27939" y="381000"/>
                </a:lnTo>
                <a:close/>
              </a:path>
              <a:path w="27940" h="723900">
                <a:moveTo>
                  <a:pt x="27939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42900"/>
                </a:lnTo>
                <a:close/>
              </a:path>
              <a:path w="27940" h="723900">
                <a:moveTo>
                  <a:pt x="27939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30200"/>
                </a:lnTo>
                <a:close/>
              </a:path>
              <a:path w="27940" h="723900">
                <a:moveTo>
                  <a:pt x="27939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7939" y="330200"/>
                </a:lnTo>
                <a:lnTo>
                  <a:pt x="27939" y="254000"/>
                </a:lnTo>
                <a:close/>
              </a:path>
              <a:path w="27940" h="723900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723900">
                <a:moveTo>
                  <a:pt x="27939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03200"/>
                </a:lnTo>
                <a:close/>
              </a:path>
              <a:path w="27940" h="723900">
                <a:moveTo>
                  <a:pt x="27939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52400"/>
                </a:lnTo>
                <a:close/>
              </a:path>
              <a:path w="27940" h="723900">
                <a:moveTo>
                  <a:pt x="27939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25400"/>
                </a:lnTo>
                <a:close/>
              </a:path>
              <a:path w="27940" h="723900">
                <a:moveTo>
                  <a:pt x="19049" y="0"/>
                </a:moveTo>
                <a:lnTo>
                  <a:pt x="0" y="1270"/>
                </a:lnTo>
                <a:lnTo>
                  <a:pt x="0" y="25400"/>
                </a:lnTo>
                <a:lnTo>
                  <a:pt x="27939" y="25400"/>
                </a:lnTo>
                <a:lnTo>
                  <a:pt x="2793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301230" y="27584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73100"/>
                </a:moveTo>
                <a:lnTo>
                  <a:pt x="0" y="674370"/>
                </a:lnTo>
                <a:lnTo>
                  <a:pt x="0" y="711200"/>
                </a:lnTo>
                <a:lnTo>
                  <a:pt x="8890" y="711200"/>
                </a:lnTo>
                <a:lnTo>
                  <a:pt x="8890" y="723900"/>
                </a:lnTo>
                <a:lnTo>
                  <a:pt x="17779" y="723900"/>
                </a:lnTo>
                <a:lnTo>
                  <a:pt x="17779" y="736600"/>
                </a:lnTo>
                <a:lnTo>
                  <a:pt x="26670" y="736600"/>
                </a:lnTo>
                <a:lnTo>
                  <a:pt x="26670" y="673100"/>
                </a:lnTo>
                <a:close/>
              </a:path>
              <a:path w="26670" h="736600">
                <a:moveTo>
                  <a:pt x="0" y="6477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48970"/>
                </a:lnTo>
                <a:lnTo>
                  <a:pt x="0" y="647700"/>
                </a:lnTo>
                <a:close/>
              </a:path>
              <a:path w="26670" h="73660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736600">
                <a:moveTo>
                  <a:pt x="13335" y="622935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13335" y="622935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22300"/>
                </a:lnTo>
                <a:lnTo>
                  <a:pt x="13335" y="622935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842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36600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26670" y="533400"/>
                </a:moveTo>
                <a:lnTo>
                  <a:pt x="0" y="5346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36600">
                <a:moveTo>
                  <a:pt x="0" y="4445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736600">
                <a:moveTo>
                  <a:pt x="26670" y="419100"/>
                </a:moveTo>
                <a:lnTo>
                  <a:pt x="0" y="4203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19100"/>
                </a:lnTo>
                <a:close/>
              </a:path>
              <a:path w="26670" h="736600">
                <a:moveTo>
                  <a:pt x="26670" y="368300"/>
                </a:moveTo>
                <a:lnTo>
                  <a:pt x="0" y="3695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3683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317500"/>
                </a:moveTo>
                <a:lnTo>
                  <a:pt x="0" y="3187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3175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736600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736600">
                <a:moveTo>
                  <a:pt x="26670" y="139700"/>
                </a:moveTo>
                <a:lnTo>
                  <a:pt x="0" y="1409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39700"/>
                </a:lnTo>
                <a:close/>
              </a:path>
              <a:path w="26670" h="736600">
                <a:moveTo>
                  <a:pt x="26670" y="12700"/>
                </a:moveTo>
                <a:lnTo>
                  <a:pt x="12700" y="12700"/>
                </a:lnTo>
                <a:lnTo>
                  <a:pt x="0" y="139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"/>
                </a:lnTo>
                <a:close/>
              </a:path>
              <a:path w="26670" h="7366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A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327900" y="2771139"/>
            <a:ext cx="27940" cy="774700"/>
          </a:xfrm>
          <a:custGeom>
            <a:avLst/>
            <a:gdLst/>
            <a:ahLst/>
            <a:cxnLst/>
            <a:rect l="l" t="t" r="r" b="b"/>
            <a:pathLst>
              <a:path w="27940" h="774700">
                <a:moveTo>
                  <a:pt x="27940" y="698500"/>
                </a:moveTo>
                <a:lnTo>
                  <a:pt x="0" y="699770"/>
                </a:lnTo>
                <a:lnTo>
                  <a:pt x="0" y="723900"/>
                </a:lnTo>
                <a:lnTo>
                  <a:pt x="1270" y="723900"/>
                </a:lnTo>
                <a:lnTo>
                  <a:pt x="1270" y="736600"/>
                </a:lnTo>
                <a:lnTo>
                  <a:pt x="10159" y="736600"/>
                </a:lnTo>
                <a:lnTo>
                  <a:pt x="10159" y="749300"/>
                </a:lnTo>
                <a:lnTo>
                  <a:pt x="19050" y="749300"/>
                </a:lnTo>
                <a:lnTo>
                  <a:pt x="19050" y="762000"/>
                </a:lnTo>
                <a:lnTo>
                  <a:pt x="26670" y="762000"/>
                </a:lnTo>
                <a:lnTo>
                  <a:pt x="26670" y="774700"/>
                </a:lnTo>
                <a:lnTo>
                  <a:pt x="27940" y="774700"/>
                </a:lnTo>
                <a:lnTo>
                  <a:pt x="27940" y="698500"/>
                </a:lnTo>
                <a:close/>
              </a:path>
              <a:path w="27940" h="774700">
                <a:moveTo>
                  <a:pt x="2794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774700">
                <a:moveTo>
                  <a:pt x="0" y="6350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774700">
                <a:moveTo>
                  <a:pt x="2794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774700">
                <a:moveTo>
                  <a:pt x="13970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610870"/>
                </a:lnTo>
                <a:lnTo>
                  <a:pt x="13970" y="610235"/>
                </a:lnTo>
                <a:close/>
              </a:path>
              <a:path w="27940" h="774700">
                <a:moveTo>
                  <a:pt x="0" y="584200"/>
                </a:moveTo>
                <a:lnTo>
                  <a:pt x="0" y="609600"/>
                </a:lnTo>
                <a:lnTo>
                  <a:pt x="13970" y="610235"/>
                </a:lnTo>
                <a:lnTo>
                  <a:pt x="27940" y="609600"/>
                </a:lnTo>
                <a:lnTo>
                  <a:pt x="27940" y="585470"/>
                </a:lnTo>
                <a:lnTo>
                  <a:pt x="0" y="584200"/>
                </a:lnTo>
                <a:close/>
              </a:path>
              <a:path w="27940" h="774700">
                <a:moveTo>
                  <a:pt x="0" y="5715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774700">
                <a:moveTo>
                  <a:pt x="0" y="546100"/>
                </a:moveTo>
                <a:lnTo>
                  <a:pt x="0" y="571500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774700">
                <a:moveTo>
                  <a:pt x="2794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33400"/>
                </a:lnTo>
                <a:close/>
              </a:path>
              <a:path w="27940" h="774700">
                <a:moveTo>
                  <a:pt x="2794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774700">
                <a:moveTo>
                  <a:pt x="0" y="4318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433070"/>
                </a:lnTo>
                <a:lnTo>
                  <a:pt x="0" y="431800"/>
                </a:lnTo>
                <a:close/>
              </a:path>
              <a:path w="27940" h="774700">
                <a:moveTo>
                  <a:pt x="2794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6400"/>
                </a:lnTo>
                <a:close/>
              </a:path>
              <a:path w="27940" h="774700">
                <a:moveTo>
                  <a:pt x="2794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7940" y="406400"/>
                </a:lnTo>
                <a:lnTo>
                  <a:pt x="27940" y="355600"/>
                </a:lnTo>
                <a:close/>
              </a:path>
              <a:path w="27940" h="774700">
                <a:moveTo>
                  <a:pt x="2794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17500"/>
                </a:lnTo>
                <a:close/>
              </a:path>
              <a:path w="27940" h="774700">
                <a:moveTo>
                  <a:pt x="2794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304800"/>
                </a:lnTo>
                <a:close/>
              </a:path>
              <a:path w="27940" h="774700">
                <a:moveTo>
                  <a:pt x="2794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28600"/>
                </a:lnTo>
                <a:close/>
              </a:path>
              <a:path w="27940" h="774700">
                <a:moveTo>
                  <a:pt x="2794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40" y="228600"/>
                </a:lnTo>
                <a:lnTo>
                  <a:pt x="27940" y="215900"/>
                </a:lnTo>
                <a:close/>
              </a:path>
              <a:path w="27940" h="774700">
                <a:moveTo>
                  <a:pt x="2794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177800"/>
                </a:lnTo>
                <a:close/>
              </a:path>
              <a:path w="27940" h="774700">
                <a:moveTo>
                  <a:pt x="2794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27000"/>
                </a:lnTo>
                <a:close/>
              </a:path>
              <a:path w="27940" h="774700">
                <a:moveTo>
                  <a:pt x="6350" y="0"/>
                </a:moveTo>
                <a:lnTo>
                  <a:pt x="0" y="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2549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355840" y="2796539"/>
            <a:ext cx="26670" cy="787400"/>
          </a:xfrm>
          <a:custGeom>
            <a:avLst/>
            <a:gdLst/>
            <a:ahLst/>
            <a:cxnLst/>
            <a:rect l="l" t="t" r="r" b="b"/>
            <a:pathLst>
              <a:path w="26670" h="787400">
                <a:moveTo>
                  <a:pt x="15239" y="762508"/>
                </a:moveTo>
                <a:lnTo>
                  <a:pt x="15239" y="774700"/>
                </a:lnTo>
                <a:lnTo>
                  <a:pt x="22859" y="774700"/>
                </a:lnTo>
                <a:lnTo>
                  <a:pt x="22859" y="787400"/>
                </a:lnTo>
                <a:lnTo>
                  <a:pt x="26669" y="787400"/>
                </a:lnTo>
                <a:lnTo>
                  <a:pt x="26669" y="763270"/>
                </a:lnTo>
                <a:lnTo>
                  <a:pt x="15239" y="762508"/>
                </a:lnTo>
                <a:close/>
              </a:path>
              <a:path w="26670" h="787400">
                <a:moveTo>
                  <a:pt x="26669" y="762000"/>
                </a:moveTo>
                <a:lnTo>
                  <a:pt x="152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787400">
                <a:moveTo>
                  <a:pt x="26669" y="711200"/>
                </a:moveTo>
                <a:lnTo>
                  <a:pt x="0" y="712470"/>
                </a:lnTo>
                <a:lnTo>
                  <a:pt x="0" y="749300"/>
                </a:lnTo>
                <a:lnTo>
                  <a:pt x="7619" y="749300"/>
                </a:lnTo>
                <a:lnTo>
                  <a:pt x="7619" y="762000"/>
                </a:lnTo>
                <a:lnTo>
                  <a:pt x="15239" y="762508"/>
                </a:lnTo>
                <a:lnTo>
                  <a:pt x="15239" y="76200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7874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7874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7874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7874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7874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7874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7874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7874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7874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7874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7874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7874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7874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7874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7874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7874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7874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7874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7874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787400">
                <a:moveTo>
                  <a:pt x="203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382509" y="2809239"/>
            <a:ext cx="27940" cy="811530"/>
          </a:xfrm>
          <a:custGeom>
            <a:avLst/>
            <a:gdLst/>
            <a:ahLst/>
            <a:cxnLst/>
            <a:rect l="l" t="t" r="r" b="b"/>
            <a:pathLst>
              <a:path w="27940" h="811529">
                <a:moveTo>
                  <a:pt x="0" y="749300"/>
                </a:moveTo>
                <a:lnTo>
                  <a:pt x="0" y="774700"/>
                </a:lnTo>
                <a:lnTo>
                  <a:pt x="3810" y="774700"/>
                </a:lnTo>
                <a:lnTo>
                  <a:pt x="3810" y="787400"/>
                </a:lnTo>
                <a:lnTo>
                  <a:pt x="12700" y="787400"/>
                </a:lnTo>
                <a:lnTo>
                  <a:pt x="12700" y="800100"/>
                </a:lnTo>
                <a:lnTo>
                  <a:pt x="27940" y="800100"/>
                </a:lnTo>
                <a:lnTo>
                  <a:pt x="27940" y="750570"/>
                </a:lnTo>
                <a:lnTo>
                  <a:pt x="0" y="749300"/>
                </a:lnTo>
                <a:close/>
              </a:path>
              <a:path w="27940" h="811529">
                <a:moveTo>
                  <a:pt x="2794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7940" y="750570"/>
                </a:lnTo>
                <a:lnTo>
                  <a:pt x="27940" y="698500"/>
                </a:lnTo>
                <a:close/>
              </a:path>
              <a:path w="27940" h="811529">
                <a:moveTo>
                  <a:pt x="2794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811529">
                <a:moveTo>
                  <a:pt x="2794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22300"/>
                </a:lnTo>
                <a:close/>
              </a:path>
              <a:path w="27940" h="811529">
                <a:moveTo>
                  <a:pt x="0" y="596900"/>
                </a:moveTo>
                <a:lnTo>
                  <a:pt x="0" y="622300"/>
                </a:lnTo>
                <a:lnTo>
                  <a:pt x="27940" y="622300"/>
                </a:lnTo>
                <a:lnTo>
                  <a:pt x="27940" y="598170"/>
                </a:lnTo>
                <a:lnTo>
                  <a:pt x="0" y="596900"/>
                </a:lnTo>
                <a:close/>
              </a:path>
              <a:path w="27940" h="811529">
                <a:moveTo>
                  <a:pt x="2794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811529">
                <a:moveTo>
                  <a:pt x="13970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13970" y="572135"/>
                </a:lnTo>
                <a:close/>
              </a:path>
              <a:path w="27940" h="811529">
                <a:moveTo>
                  <a:pt x="0" y="546100"/>
                </a:moveTo>
                <a:lnTo>
                  <a:pt x="0" y="571500"/>
                </a:lnTo>
                <a:lnTo>
                  <a:pt x="13970" y="572135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811529">
                <a:moveTo>
                  <a:pt x="0" y="533400"/>
                </a:moveTo>
                <a:lnTo>
                  <a:pt x="0" y="546100"/>
                </a:lnTo>
                <a:lnTo>
                  <a:pt x="27940" y="5461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811529">
                <a:moveTo>
                  <a:pt x="0" y="508000"/>
                </a:moveTo>
                <a:lnTo>
                  <a:pt x="0" y="533400"/>
                </a:lnTo>
                <a:lnTo>
                  <a:pt x="27940" y="5334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11529">
                <a:moveTo>
                  <a:pt x="2794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811529">
                <a:moveTo>
                  <a:pt x="2794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811529">
                <a:moveTo>
                  <a:pt x="0" y="3937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811529">
                <a:moveTo>
                  <a:pt x="2794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8300"/>
                </a:lnTo>
                <a:close/>
              </a:path>
              <a:path w="27940" h="811529">
                <a:moveTo>
                  <a:pt x="2794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17500"/>
                </a:lnTo>
                <a:close/>
              </a:path>
              <a:path w="27940" h="811529">
                <a:moveTo>
                  <a:pt x="2794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79400"/>
                </a:lnTo>
                <a:close/>
              </a:path>
              <a:path w="27940" h="811529">
                <a:moveTo>
                  <a:pt x="2794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66700"/>
                </a:lnTo>
                <a:close/>
              </a:path>
              <a:path w="27940" h="811529">
                <a:moveTo>
                  <a:pt x="2794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190500"/>
                </a:lnTo>
                <a:close/>
              </a:path>
              <a:path w="27940" h="811529">
                <a:moveTo>
                  <a:pt x="2794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77800"/>
                </a:lnTo>
                <a:close/>
              </a:path>
              <a:path w="27940" h="81152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811529">
                <a:moveTo>
                  <a:pt x="2794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88900"/>
                </a:lnTo>
                <a:close/>
              </a:path>
              <a:path w="27940" h="811529">
                <a:moveTo>
                  <a:pt x="13970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811529">
                <a:moveTo>
                  <a:pt x="27940" y="800100"/>
                </a:moveTo>
                <a:lnTo>
                  <a:pt x="20320" y="800100"/>
                </a:lnTo>
                <a:lnTo>
                  <a:pt x="20320" y="801370"/>
                </a:lnTo>
                <a:lnTo>
                  <a:pt x="21590" y="801370"/>
                </a:lnTo>
                <a:lnTo>
                  <a:pt x="21590" y="803910"/>
                </a:lnTo>
                <a:lnTo>
                  <a:pt x="22860" y="803910"/>
                </a:lnTo>
                <a:lnTo>
                  <a:pt x="22860" y="805180"/>
                </a:lnTo>
                <a:lnTo>
                  <a:pt x="24130" y="805180"/>
                </a:lnTo>
                <a:lnTo>
                  <a:pt x="24130" y="807720"/>
                </a:lnTo>
                <a:lnTo>
                  <a:pt x="25400" y="807720"/>
                </a:lnTo>
                <a:lnTo>
                  <a:pt x="25400" y="810260"/>
                </a:lnTo>
                <a:lnTo>
                  <a:pt x="26670" y="810260"/>
                </a:lnTo>
                <a:lnTo>
                  <a:pt x="26670" y="811530"/>
                </a:lnTo>
                <a:lnTo>
                  <a:pt x="27940" y="811530"/>
                </a:lnTo>
                <a:lnTo>
                  <a:pt x="27940" y="800100"/>
                </a:lnTo>
                <a:close/>
              </a:path>
            </a:pathLst>
          </a:custGeom>
          <a:solidFill>
            <a:srgbClr val="2448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410450" y="2821939"/>
            <a:ext cx="26670" cy="842010"/>
          </a:xfrm>
          <a:custGeom>
            <a:avLst/>
            <a:gdLst/>
            <a:ahLst/>
            <a:cxnLst/>
            <a:rect l="l" t="t" r="r" b="b"/>
            <a:pathLst>
              <a:path w="26670" h="842010">
                <a:moveTo>
                  <a:pt x="26670" y="774700"/>
                </a:moveTo>
                <a:lnTo>
                  <a:pt x="0" y="77597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74700"/>
                </a:lnTo>
                <a:close/>
              </a:path>
              <a:path w="26670" h="842010">
                <a:moveTo>
                  <a:pt x="0" y="736600"/>
                </a:moveTo>
                <a:lnTo>
                  <a:pt x="0" y="774700"/>
                </a:lnTo>
                <a:lnTo>
                  <a:pt x="26670" y="774700"/>
                </a:lnTo>
                <a:lnTo>
                  <a:pt x="26670" y="737870"/>
                </a:lnTo>
                <a:lnTo>
                  <a:pt x="0" y="736600"/>
                </a:lnTo>
                <a:close/>
              </a:path>
              <a:path w="26670" h="842010">
                <a:moveTo>
                  <a:pt x="26670" y="685800"/>
                </a:moveTo>
                <a:lnTo>
                  <a:pt x="0" y="687070"/>
                </a:lnTo>
                <a:lnTo>
                  <a:pt x="0" y="736600"/>
                </a:lnTo>
                <a:lnTo>
                  <a:pt x="26670" y="737870"/>
                </a:lnTo>
                <a:lnTo>
                  <a:pt x="26670" y="685800"/>
                </a:lnTo>
                <a:close/>
              </a:path>
              <a:path w="26670" h="842010">
                <a:moveTo>
                  <a:pt x="26670" y="647700"/>
                </a:moveTo>
                <a:lnTo>
                  <a:pt x="0" y="648970"/>
                </a:lnTo>
                <a:lnTo>
                  <a:pt x="0" y="68707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842010">
                <a:moveTo>
                  <a:pt x="26670" y="609600"/>
                </a:moveTo>
                <a:lnTo>
                  <a:pt x="0" y="6108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42010">
                <a:moveTo>
                  <a:pt x="0" y="5842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842010">
                <a:moveTo>
                  <a:pt x="26670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842010">
                <a:moveTo>
                  <a:pt x="13334" y="559435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60070"/>
                </a:lnTo>
                <a:lnTo>
                  <a:pt x="13334" y="559435"/>
                </a:lnTo>
                <a:close/>
              </a:path>
              <a:path w="26670" h="842010">
                <a:moveTo>
                  <a:pt x="0" y="533400"/>
                </a:moveTo>
                <a:lnTo>
                  <a:pt x="0" y="558800"/>
                </a:lnTo>
                <a:lnTo>
                  <a:pt x="13334" y="559435"/>
                </a:lnTo>
                <a:lnTo>
                  <a:pt x="26670" y="5588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42010">
                <a:moveTo>
                  <a:pt x="0" y="5207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842010">
                <a:moveTo>
                  <a:pt x="0" y="4953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42010">
                <a:moveTo>
                  <a:pt x="26670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42010">
                <a:moveTo>
                  <a:pt x="26670" y="469900"/>
                </a:moveTo>
                <a:lnTo>
                  <a:pt x="0" y="471170"/>
                </a:lnTo>
                <a:lnTo>
                  <a:pt x="0" y="48387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842010">
                <a:moveTo>
                  <a:pt x="0" y="3810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842010">
                <a:moveTo>
                  <a:pt x="26670" y="355600"/>
                </a:moveTo>
                <a:lnTo>
                  <a:pt x="0" y="3568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55600"/>
                </a:lnTo>
                <a:close/>
              </a:path>
              <a:path w="26670" h="842010">
                <a:moveTo>
                  <a:pt x="26670" y="304800"/>
                </a:moveTo>
                <a:lnTo>
                  <a:pt x="0" y="306070"/>
                </a:lnTo>
                <a:lnTo>
                  <a:pt x="0" y="356870"/>
                </a:lnTo>
                <a:lnTo>
                  <a:pt x="26670" y="355600"/>
                </a:lnTo>
                <a:lnTo>
                  <a:pt x="26670" y="304800"/>
                </a:lnTo>
                <a:close/>
              </a:path>
              <a:path w="26670" h="842010">
                <a:moveTo>
                  <a:pt x="26670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66700"/>
                </a:lnTo>
                <a:close/>
              </a:path>
              <a:path w="26670" h="842010">
                <a:moveTo>
                  <a:pt x="26670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54000"/>
                </a:lnTo>
                <a:close/>
              </a:path>
              <a:path w="26670" h="842010">
                <a:moveTo>
                  <a:pt x="26670" y="177800"/>
                </a:moveTo>
                <a:lnTo>
                  <a:pt x="0" y="1790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177800"/>
                </a:lnTo>
                <a:close/>
              </a:path>
              <a:path w="26670" h="842010">
                <a:moveTo>
                  <a:pt x="26670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8420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842010">
                <a:moveTo>
                  <a:pt x="26670" y="76200"/>
                </a:moveTo>
                <a:lnTo>
                  <a:pt x="0" y="774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76200"/>
                </a:lnTo>
                <a:close/>
              </a:path>
              <a:path w="26670" h="842010">
                <a:moveTo>
                  <a:pt x="7620" y="0"/>
                </a:moveTo>
                <a:lnTo>
                  <a:pt x="0" y="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6670" h="842010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42010">
                <a:moveTo>
                  <a:pt x="26670" y="800100"/>
                </a:moveTo>
                <a:lnTo>
                  <a:pt x="0" y="800100"/>
                </a:lnTo>
                <a:lnTo>
                  <a:pt x="0" y="801370"/>
                </a:lnTo>
                <a:lnTo>
                  <a:pt x="1270" y="801370"/>
                </a:lnTo>
                <a:lnTo>
                  <a:pt x="1270" y="802640"/>
                </a:lnTo>
                <a:lnTo>
                  <a:pt x="2540" y="802640"/>
                </a:lnTo>
                <a:lnTo>
                  <a:pt x="2540" y="805180"/>
                </a:lnTo>
                <a:lnTo>
                  <a:pt x="3809" y="805180"/>
                </a:lnTo>
                <a:lnTo>
                  <a:pt x="3809" y="806450"/>
                </a:lnTo>
                <a:lnTo>
                  <a:pt x="5079" y="806450"/>
                </a:lnTo>
                <a:lnTo>
                  <a:pt x="5079" y="808990"/>
                </a:lnTo>
                <a:lnTo>
                  <a:pt x="6350" y="808990"/>
                </a:lnTo>
                <a:lnTo>
                  <a:pt x="6350" y="811530"/>
                </a:lnTo>
                <a:lnTo>
                  <a:pt x="7620" y="811530"/>
                </a:lnTo>
                <a:lnTo>
                  <a:pt x="762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42010">
                <a:moveTo>
                  <a:pt x="26670" y="812800"/>
                </a:moveTo>
                <a:lnTo>
                  <a:pt x="8890" y="812800"/>
                </a:lnTo>
                <a:lnTo>
                  <a:pt x="8890" y="815340"/>
                </a:lnTo>
                <a:lnTo>
                  <a:pt x="10159" y="815340"/>
                </a:lnTo>
                <a:lnTo>
                  <a:pt x="10159" y="816610"/>
                </a:lnTo>
                <a:lnTo>
                  <a:pt x="11429" y="816610"/>
                </a:lnTo>
                <a:lnTo>
                  <a:pt x="11429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842010">
                <a:moveTo>
                  <a:pt x="26670" y="819150"/>
                </a:moveTo>
                <a:lnTo>
                  <a:pt x="12700" y="819150"/>
                </a:lnTo>
                <a:lnTo>
                  <a:pt x="12700" y="821690"/>
                </a:lnTo>
                <a:lnTo>
                  <a:pt x="13970" y="821690"/>
                </a:lnTo>
                <a:lnTo>
                  <a:pt x="13970" y="822960"/>
                </a:lnTo>
                <a:lnTo>
                  <a:pt x="15240" y="822960"/>
                </a:lnTo>
                <a:lnTo>
                  <a:pt x="15240" y="825500"/>
                </a:lnTo>
                <a:lnTo>
                  <a:pt x="16509" y="825500"/>
                </a:lnTo>
                <a:lnTo>
                  <a:pt x="16509" y="826770"/>
                </a:lnTo>
                <a:lnTo>
                  <a:pt x="17779" y="826770"/>
                </a:lnTo>
                <a:lnTo>
                  <a:pt x="17779" y="829310"/>
                </a:lnTo>
                <a:lnTo>
                  <a:pt x="19050" y="829310"/>
                </a:lnTo>
                <a:lnTo>
                  <a:pt x="1905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842010">
                <a:moveTo>
                  <a:pt x="26670" y="831850"/>
                </a:moveTo>
                <a:lnTo>
                  <a:pt x="20320" y="831850"/>
                </a:lnTo>
                <a:lnTo>
                  <a:pt x="20320" y="833120"/>
                </a:lnTo>
                <a:lnTo>
                  <a:pt x="21590" y="833120"/>
                </a:lnTo>
                <a:lnTo>
                  <a:pt x="21590" y="835660"/>
                </a:lnTo>
                <a:lnTo>
                  <a:pt x="22859" y="835660"/>
                </a:lnTo>
                <a:lnTo>
                  <a:pt x="22859" y="836930"/>
                </a:lnTo>
                <a:lnTo>
                  <a:pt x="24129" y="836930"/>
                </a:lnTo>
                <a:lnTo>
                  <a:pt x="24129" y="839470"/>
                </a:lnTo>
                <a:lnTo>
                  <a:pt x="25400" y="839470"/>
                </a:lnTo>
                <a:lnTo>
                  <a:pt x="25400" y="842010"/>
                </a:lnTo>
                <a:lnTo>
                  <a:pt x="26670" y="842010"/>
                </a:lnTo>
                <a:lnTo>
                  <a:pt x="26670" y="83185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437119" y="2834639"/>
            <a:ext cx="27940" cy="872490"/>
          </a:xfrm>
          <a:custGeom>
            <a:avLst/>
            <a:gdLst/>
            <a:ahLst/>
            <a:cxnLst/>
            <a:rect l="l" t="t" r="r" b="b"/>
            <a:pathLst>
              <a:path w="27940" h="872489">
                <a:moveTo>
                  <a:pt x="27939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62000"/>
                </a:lnTo>
                <a:close/>
              </a:path>
              <a:path w="27940" h="872489">
                <a:moveTo>
                  <a:pt x="0" y="723900"/>
                </a:moveTo>
                <a:lnTo>
                  <a:pt x="0" y="762000"/>
                </a:lnTo>
                <a:lnTo>
                  <a:pt x="27939" y="762000"/>
                </a:lnTo>
                <a:lnTo>
                  <a:pt x="27939" y="725170"/>
                </a:lnTo>
                <a:lnTo>
                  <a:pt x="0" y="723900"/>
                </a:lnTo>
                <a:close/>
              </a:path>
              <a:path w="27940" h="872489">
                <a:moveTo>
                  <a:pt x="27939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39" y="725170"/>
                </a:lnTo>
                <a:lnTo>
                  <a:pt x="27939" y="673100"/>
                </a:lnTo>
                <a:close/>
              </a:path>
              <a:path w="27940" h="872489">
                <a:moveTo>
                  <a:pt x="27939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39" y="673100"/>
                </a:lnTo>
                <a:lnTo>
                  <a:pt x="27939" y="635000"/>
                </a:lnTo>
                <a:close/>
              </a:path>
              <a:path w="27940" h="872489">
                <a:moveTo>
                  <a:pt x="27939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596900"/>
                </a:lnTo>
                <a:close/>
              </a:path>
              <a:path w="27940" h="872489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872489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872489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7370"/>
                </a:lnTo>
                <a:lnTo>
                  <a:pt x="13970" y="546735"/>
                </a:lnTo>
                <a:close/>
              </a:path>
              <a:path w="27940" h="872489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39" y="5461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872489">
                <a:moveTo>
                  <a:pt x="0" y="5080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509270"/>
                </a:lnTo>
                <a:lnTo>
                  <a:pt x="0" y="508000"/>
                </a:lnTo>
                <a:close/>
              </a:path>
              <a:path w="27940" h="872489">
                <a:moveTo>
                  <a:pt x="0" y="482600"/>
                </a:moveTo>
                <a:lnTo>
                  <a:pt x="0" y="508000"/>
                </a:lnTo>
                <a:lnTo>
                  <a:pt x="27939" y="5080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872489">
                <a:moveTo>
                  <a:pt x="27939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69900"/>
                </a:lnTo>
                <a:close/>
              </a:path>
              <a:path w="27940" h="872489">
                <a:moveTo>
                  <a:pt x="27939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39" y="469900"/>
                </a:lnTo>
                <a:lnTo>
                  <a:pt x="27939" y="457200"/>
                </a:lnTo>
                <a:close/>
              </a:path>
              <a:path w="27940" h="872489">
                <a:moveTo>
                  <a:pt x="0" y="368300"/>
                </a:moveTo>
                <a:lnTo>
                  <a:pt x="0" y="457200"/>
                </a:lnTo>
                <a:lnTo>
                  <a:pt x="27939" y="457200"/>
                </a:lnTo>
                <a:lnTo>
                  <a:pt x="27939" y="369570"/>
                </a:lnTo>
                <a:lnTo>
                  <a:pt x="0" y="368300"/>
                </a:lnTo>
                <a:close/>
              </a:path>
              <a:path w="27940" h="872489">
                <a:moveTo>
                  <a:pt x="27939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39" y="368300"/>
                </a:lnTo>
                <a:lnTo>
                  <a:pt x="27939" y="342900"/>
                </a:lnTo>
                <a:close/>
              </a:path>
              <a:path w="27940" h="872489">
                <a:moveTo>
                  <a:pt x="27939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39" y="342900"/>
                </a:lnTo>
                <a:lnTo>
                  <a:pt x="27939" y="292100"/>
                </a:lnTo>
                <a:close/>
              </a:path>
              <a:path w="27940" h="872489">
                <a:moveTo>
                  <a:pt x="27939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54000"/>
                </a:lnTo>
                <a:close/>
              </a:path>
              <a:path w="27940" h="872489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872489">
                <a:moveTo>
                  <a:pt x="27939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165100"/>
                </a:lnTo>
                <a:close/>
              </a:path>
              <a:path w="27940" h="872489">
                <a:moveTo>
                  <a:pt x="27939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872489">
                <a:moveTo>
                  <a:pt x="27939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114300"/>
                </a:lnTo>
                <a:close/>
              </a:path>
              <a:path w="27940" h="872489">
                <a:moveTo>
                  <a:pt x="27939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63500"/>
                </a:lnTo>
                <a:close/>
              </a:path>
              <a:path w="27940" h="872489">
                <a:moveTo>
                  <a:pt x="1270" y="0"/>
                </a:moveTo>
                <a:lnTo>
                  <a:pt x="0" y="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7940" h="872489">
                <a:moveTo>
                  <a:pt x="2793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74700"/>
                </a:lnTo>
                <a:close/>
              </a:path>
              <a:path w="27940" h="872489">
                <a:moveTo>
                  <a:pt x="27939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87400"/>
                </a:lnTo>
                <a:close/>
              </a:path>
              <a:path w="27940" h="872489">
                <a:moveTo>
                  <a:pt x="27939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7939" y="819150"/>
                </a:lnTo>
                <a:lnTo>
                  <a:pt x="27939" y="806450"/>
                </a:lnTo>
                <a:close/>
              </a:path>
              <a:path w="27940" h="872489">
                <a:moveTo>
                  <a:pt x="27939" y="819150"/>
                </a:moveTo>
                <a:lnTo>
                  <a:pt x="0" y="819150"/>
                </a:lnTo>
                <a:lnTo>
                  <a:pt x="0" y="830580"/>
                </a:lnTo>
                <a:lnTo>
                  <a:pt x="1270" y="830580"/>
                </a:lnTo>
                <a:lnTo>
                  <a:pt x="1270" y="831850"/>
                </a:lnTo>
                <a:lnTo>
                  <a:pt x="27939" y="831850"/>
                </a:lnTo>
                <a:lnTo>
                  <a:pt x="27939" y="819150"/>
                </a:lnTo>
                <a:close/>
              </a:path>
              <a:path w="27940" h="872489">
                <a:moveTo>
                  <a:pt x="27939" y="831850"/>
                </a:moveTo>
                <a:lnTo>
                  <a:pt x="1270" y="831850"/>
                </a:lnTo>
                <a:lnTo>
                  <a:pt x="1270" y="833120"/>
                </a:lnTo>
                <a:lnTo>
                  <a:pt x="2539" y="833120"/>
                </a:lnTo>
                <a:lnTo>
                  <a:pt x="2539" y="834390"/>
                </a:lnTo>
                <a:lnTo>
                  <a:pt x="3809" y="834390"/>
                </a:lnTo>
                <a:lnTo>
                  <a:pt x="3809" y="836930"/>
                </a:lnTo>
                <a:lnTo>
                  <a:pt x="5079" y="836930"/>
                </a:lnTo>
                <a:lnTo>
                  <a:pt x="5079" y="838200"/>
                </a:lnTo>
                <a:lnTo>
                  <a:pt x="27939" y="838200"/>
                </a:lnTo>
                <a:lnTo>
                  <a:pt x="27939" y="831850"/>
                </a:lnTo>
                <a:close/>
              </a:path>
              <a:path w="27940" h="872489">
                <a:moveTo>
                  <a:pt x="27939" y="838200"/>
                </a:moveTo>
                <a:lnTo>
                  <a:pt x="6350" y="838200"/>
                </a:lnTo>
                <a:lnTo>
                  <a:pt x="6350" y="840740"/>
                </a:lnTo>
                <a:lnTo>
                  <a:pt x="7620" y="840740"/>
                </a:lnTo>
                <a:lnTo>
                  <a:pt x="7620" y="843280"/>
                </a:lnTo>
                <a:lnTo>
                  <a:pt x="8889" y="843280"/>
                </a:lnTo>
                <a:lnTo>
                  <a:pt x="8889" y="844550"/>
                </a:lnTo>
                <a:lnTo>
                  <a:pt x="10159" y="844550"/>
                </a:lnTo>
                <a:lnTo>
                  <a:pt x="10159" y="847090"/>
                </a:lnTo>
                <a:lnTo>
                  <a:pt x="11429" y="847090"/>
                </a:lnTo>
                <a:lnTo>
                  <a:pt x="11429" y="848360"/>
                </a:lnTo>
                <a:lnTo>
                  <a:pt x="12700" y="848360"/>
                </a:lnTo>
                <a:lnTo>
                  <a:pt x="12700" y="850900"/>
                </a:lnTo>
                <a:lnTo>
                  <a:pt x="13970" y="850900"/>
                </a:lnTo>
                <a:lnTo>
                  <a:pt x="13970" y="853440"/>
                </a:lnTo>
                <a:lnTo>
                  <a:pt x="15239" y="853440"/>
                </a:lnTo>
                <a:lnTo>
                  <a:pt x="15239" y="854710"/>
                </a:lnTo>
                <a:lnTo>
                  <a:pt x="16509" y="854710"/>
                </a:lnTo>
                <a:lnTo>
                  <a:pt x="16509" y="857250"/>
                </a:lnTo>
                <a:lnTo>
                  <a:pt x="27939" y="857250"/>
                </a:lnTo>
                <a:lnTo>
                  <a:pt x="27939" y="838200"/>
                </a:lnTo>
                <a:close/>
              </a:path>
              <a:path w="27940" h="872489">
                <a:moveTo>
                  <a:pt x="27939" y="857250"/>
                </a:moveTo>
                <a:lnTo>
                  <a:pt x="17779" y="857250"/>
                </a:lnTo>
                <a:lnTo>
                  <a:pt x="17779" y="858520"/>
                </a:lnTo>
                <a:lnTo>
                  <a:pt x="19050" y="858520"/>
                </a:lnTo>
                <a:lnTo>
                  <a:pt x="19050" y="861060"/>
                </a:lnTo>
                <a:lnTo>
                  <a:pt x="20320" y="861060"/>
                </a:lnTo>
                <a:lnTo>
                  <a:pt x="20320" y="863600"/>
                </a:lnTo>
                <a:lnTo>
                  <a:pt x="27939" y="863600"/>
                </a:lnTo>
                <a:lnTo>
                  <a:pt x="27939" y="857250"/>
                </a:lnTo>
                <a:close/>
              </a:path>
              <a:path w="27940" h="872489">
                <a:moveTo>
                  <a:pt x="27939" y="863600"/>
                </a:moveTo>
                <a:lnTo>
                  <a:pt x="21589" y="863600"/>
                </a:lnTo>
                <a:lnTo>
                  <a:pt x="21589" y="864870"/>
                </a:lnTo>
                <a:lnTo>
                  <a:pt x="22859" y="864870"/>
                </a:lnTo>
                <a:lnTo>
                  <a:pt x="22859" y="867410"/>
                </a:lnTo>
                <a:lnTo>
                  <a:pt x="24129" y="867410"/>
                </a:lnTo>
                <a:lnTo>
                  <a:pt x="24129" y="868680"/>
                </a:lnTo>
                <a:lnTo>
                  <a:pt x="25400" y="868680"/>
                </a:lnTo>
                <a:lnTo>
                  <a:pt x="25400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872489">
                <a:moveTo>
                  <a:pt x="27939" y="869950"/>
                </a:moveTo>
                <a:lnTo>
                  <a:pt x="25400" y="869950"/>
                </a:lnTo>
                <a:lnTo>
                  <a:pt x="25400" y="871220"/>
                </a:lnTo>
                <a:lnTo>
                  <a:pt x="26670" y="871220"/>
                </a:lnTo>
                <a:lnTo>
                  <a:pt x="26670" y="872490"/>
                </a:lnTo>
                <a:lnTo>
                  <a:pt x="27939" y="872490"/>
                </a:lnTo>
                <a:lnTo>
                  <a:pt x="27939" y="869950"/>
                </a:lnTo>
                <a:close/>
              </a:path>
            </a:pathLst>
          </a:custGeom>
          <a:solidFill>
            <a:srgbClr val="2448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7465059" y="2860039"/>
            <a:ext cx="26670" cy="890269"/>
          </a:xfrm>
          <a:custGeom>
            <a:avLst/>
            <a:gdLst/>
            <a:ahLst/>
            <a:cxnLst/>
            <a:rect l="l" t="t" r="r" b="b"/>
            <a:pathLst>
              <a:path w="26670" h="890270">
                <a:moveTo>
                  <a:pt x="26670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890270">
                <a:moveTo>
                  <a:pt x="0" y="698500"/>
                </a:moveTo>
                <a:lnTo>
                  <a:pt x="0" y="736600"/>
                </a:lnTo>
                <a:lnTo>
                  <a:pt x="26670" y="736600"/>
                </a:lnTo>
                <a:lnTo>
                  <a:pt x="26670" y="699770"/>
                </a:lnTo>
                <a:lnTo>
                  <a:pt x="0" y="698500"/>
                </a:lnTo>
                <a:close/>
              </a:path>
              <a:path w="26670" h="890270">
                <a:moveTo>
                  <a:pt x="26670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6670" y="699770"/>
                </a:lnTo>
                <a:lnTo>
                  <a:pt x="26670" y="647700"/>
                </a:lnTo>
                <a:close/>
              </a:path>
              <a:path w="26670" h="890270">
                <a:moveTo>
                  <a:pt x="26670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90270">
                <a:moveTo>
                  <a:pt x="26670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89027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9027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890270">
                <a:moveTo>
                  <a:pt x="13334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13334" y="521335"/>
                </a:lnTo>
                <a:close/>
              </a:path>
              <a:path w="26670" h="890270">
                <a:moveTo>
                  <a:pt x="0" y="495300"/>
                </a:moveTo>
                <a:lnTo>
                  <a:pt x="0" y="520700"/>
                </a:lnTo>
                <a:lnTo>
                  <a:pt x="13334" y="521335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90270">
                <a:moveTo>
                  <a:pt x="0" y="4826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890270">
                <a:moveTo>
                  <a:pt x="0" y="4572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890270">
                <a:moveTo>
                  <a:pt x="2667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90270">
                <a:moveTo>
                  <a:pt x="26670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890270">
                <a:moveTo>
                  <a:pt x="0" y="3429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344170"/>
                </a:lnTo>
                <a:lnTo>
                  <a:pt x="0" y="342900"/>
                </a:lnTo>
                <a:close/>
              </a:path>
              <a:path w="26670" h="890270">
                <a:moveTo>
                  <a:pt x="26670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17500"/>
                </a:lnTo>
                <a:close/>
              </a:path>
              <a:path w="26670" h="890270">
                <a:moveTo>
                  <a:pt x="26670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6670" y="317500"/>
                </a:lnTo>
                <a:lnTo>
                  <a:pt x="26670" y="266700"/>
                </a:lnTo>
                <a:close/>
              </a:path>
              <a:path w="26670" h="89027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89027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890270">
                <a:moveTo>
                  <a:pt x="26670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39700"/>
                </a:lnTo>
                <a:close/>
              </a:path>
              <a:path w="26670" h="890270">
                <a:moveTo>
                  <a:pt x="2667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890270">
                <a:moveTo>
                  <a:pt x="26670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88900"/>
                </a:lnTo>
                <a:close/>
              </a:path>
              <a:path w="26670" h="890270">
                <a:moveTo>
                  <a:pt x="26670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38100"/>
                </a:lnTo>
                <a:close/>
              </a:path>
              <a:path w="26670" h="890270">
                <a:moveTo>
                  <a:pt x="15240" y="0"/>
                </a:moveTo>
                <a:lnTo>
                  <a:pt x="0" y="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6670" h="89027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90270">
                <a:moveTo>
                  <a:pt x="26670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2000"/>
                </a:lnTo>
                <a:close/>
              </a:path>
              <a:path w="26670" h="89027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890270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90270">
                <a:moveTo>
                  <a:pt x="26670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06450"/>
                </a:lnTo>
                <a:close/>
              </a:path>
              <a:path w="26670" h="890270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890270">
                <a:moveTo>
                  <a:pt x="2667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1270" y="849630"/>
                </a:lnTo>
                <a:lnTo>
                  <a:pt x="127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90270">
                <a:moveTo>
                  <a:pt x="26670" y="850900"/>
                </a:moveTo>
                <a:lnTo>
                  <a:pt x="1270" y="850900"/>
                </a:lnTo>
                <a:lnTo>
                  <a:pt x="1270" y="852170"/>
                </a:lnTo>
                <a:lnTo>
                  <a:pt x="2540" y="852170"/>
                </a:lnTo>
                <a:lnTo>
                  <a:pt x="2540" y="853440"/>
                </a:lnTo>
                <a:lnTo>
                  <a:pt x="3810" y="853440"/>
                </a:lnTo>
                <a:lnTo>
                  <a:pt x="3810" y="855980"/>
                </a:lnTo>
                <a:lnTo>
                  <a:pt x="5080" y="855980"/>
                </a:lnTo>
                <a:lnTo>
                  <a:pt x="508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90270">
                <a:moveTo>
                  <a:pt x="26670" y="857250"/>
                </a:moveTo>
                <a:lnTo>
                  <a:pt x="6350" y="857250"/>
                </a:lnTo>
                <a:lnTo>
                  <a:pt x="6350" y="859790"/>
                </a:lnTo>
                <a:lnTo>
                  <a:pt x="7620" y="859790"/>
                </a:lnTo>
                <a:lnTo>
                  <a:pt x="7620" y="862330"/>
                </a:lnTo>
                <a:lnTo>
                  <a:pt x="8890" y="862330"/>
                </a:lnTo>
                <a:lnTo>
                  <a:pt x="889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90270">
                <a:moveTo>
                  <a:pt x="26670" y="863600"/>
                </a:moveTo>
                <a:lnTo>
                  <a:pt x="10160" y="863600"/>
                </a:lnTo>
                <a:lnTo>
                  <a:pt x="10160" y="866140"/>
                </a:lnTo>
                <a:lnTo>
                  <a:pt x="11430" y="866140"/>
                </a:lnTo>
                <a:lnTo>
                  <a:pt x="11430" y="867410"/>
                </a:lnTo>
                <a:lnTo>
                  <a:pt x="12700" y="867410"/>
                </a:lnTo>
                <a:lnTo>
                  <a:pt x="1270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90270">
                <a:moveTo>
                  <a:pt x="26670" y="869950"/>
                </a:moveTo>
                <a:lnTo>
                  <a:pt x="13970" y="869950"/>
                </a:lnTo>
                <a:lnTo>
                  <a:pt x="13970" y="872490"/>
                </a:lnTo>
                <a:lnTo>
                  <a:pt x="15240" y="872490"/>
                </a:lnTo>
                <a:lnTo>
                  <a:pt x="15240" y="873760"/>
                </a:lnTo>
                <a:lnTo>
                  <a:pt x="16510" y="873760"/>
                </a:lnTo>
                <a:lnTo>
                  <a:pt x="1651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90270">
                <a:moveTo>
                  <a:pt x="26670" y="876300"/>
                </a:moveTo>
                <a:lnTo>
                  <a:pt x="17780" y="876300"/>
                </a:lnTo>
                <a:lnTo>
                  <a:pt x="17780" y="877570"/>
                </a:lnTo>
                <a:lnTo>
                  <a:pt x="19050" y="877570"/>
                </a:lnTo>
                <a:lnTo>
                  <a:pt x="19050" y="880110"/>
                </a:lnTo>
                <a:lnTo>
                  <a:pt x="20320" y="880110"/>
                </a:lnTo>
                <a:lnTo>
                  <a:pt x="20320" y="882650"/>
                </a:lnTo>
                <a:lnTo>
                  <a:pt x="26670" y="882650"/>
                </a:lnTo>
                <a:lnTo>
                  <a:pt x="26670" y="876300"/>
                </a:lnTo>
                <a:close/>
              </a:path>
              <a:path w="26670" h="890270">
                <a:moveTo>
                  <a:pt x="26670" y="882650"/>
                </a:moveTo>
                <a:lnTo>
                  <a:pt x="21590" y="882650"/>
                </a:lnTo>
                <a:lnTo>
                  <a:pt x="21590" y="883920"/>
                </a:lnTo>
                <a:lnTo>
                  <a:pt x="22860" y="883920"/>
                </a:lnTo>
                <a:lnTo>
                  <a:pt x="22860" y="886460"/>
                </a:lnTo>
                <a:lnTo>
                  <a:pt x="24130" y="886460"/>
                </a:lnTo>
                <a:lnTo>
                  <a:pt x="24130" y="887730"/>
                </a:lnTo>
                <a:lnTo>
                  <a:pt x="25400" y="887730"/>
                </a:lnTo>
                <a:lnTo>
                  <a:pt x="25400" y="890270"/>
                </a:lnTo>
                <a:lnTo>
                  <a:pt x="26670" y="890270"/>
                </a:lnTo>
                <a:lnTo>
                  <a:pt x="26670" y="882650"/>
                </a:lnTo>
                <a:close/>
              </a:path>
            </a:pathLst>
          </a:custGeom>
          <a:solidFill>
            <a:srgbClr val="2447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491730" y="2872739"/>
            <a:ext cx="27940" cy="922019"/>
          </a:xfrm>
          <a:custGeom>
            <a:avLst/>
            <a:gdLst/>
            <a:ahLst/>
            <a:cxnLst/>
            <a:rect l="l" t="t" r="r" b="b"/>
            <a:pathLst>
              <a:path w="27940" h="922020">
                <a:moveTo>
                  <a:pt x="27940" y="723900"/>
                </a:moveTo>
                <a:lnTo>
                  <a:pt x="0" y="72517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3900"/>
                </a:lnTo>
                <a:close/>
              </a:path>
              <a:path w="27940" h="922020">
                <a:moveTo>
                  <a:pt x="0" y="685800"/>
                </a:moveTo>
                <a:lnTo>
                  <a:pt x="0" y="723900"/>
                </a:lnTo>
                <a:lnTo>
                  <a:pt x="27940" y="723900"/>
                </a:lnTo>
                <a:lnTo>
                  <a:pt x="27940" y="687070"/>
                </a:lnTo>
                <a:lnTo>
                  <a:pt x="0" y="685800"/>
                </a:lnTo>
                <a:close/>
              </a:path>
              <a:path w="27940" h="922020">
                <a:moveTo>
                  <a:pt x="27940" y="635000"/>
                </a:moveTo>
                <a:lnTo>
                  <a:pt x="0" y="636270"/>
                </a:lnTo>
                <a:lnTo>
                  <a:pt x="0" y="685800"/>
                </a:lnTo>
                <a:lnTo>
                  <a:pt x="27940" y="687070"/>
                </a:lnTo>
                <a:lnTo>
                  <a:pt x="27940" y="635000"/>
                </a:lnTo>
                <a:close/>
              </a:path>
              <a:path w="27940" h="922020">
                <a:moveTo>
                  <a:pt x="27940" y="596900"/>
                </a:moveTo>
                <a:lnTo>
                  <a:pt x="0" y="598170"/>
                </a:lnTo>
                <a:lnTo>
                  <a:pt x="0" y="63627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922020">
                <a:moveTo>
                  <a:pt x="27940" y="558800"/>
                </a:moveTo>
                <a:lnTo>
                  <a:pt x="0" y="5600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58800"/>
                </a:lnTo>
                <a:close/>
              </a:path>
              <a:path w="27940" h="922020">
                <a:moveTo>
                  <a:pt x="0" y="533400"/>
                </a:moveTo>
                <a:lnTo>
                  <a:pt x="0" y="558800"/>
                </a:lnTo>
                <a:lnTo>
                  <a:pt x="27940" y="5588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922020">
                <a:moveTo>
                  <a:pt x="27940" y="520700"/>
                </a:moveTo>
                <a:lnTo>
                  <a:pt x="0" y="5219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922020">
                <a:moveTo>
                  <a:pt x="13970" y="508635"/>
                </a:moveTo>
                <a:lnTo>
                  <a:pt x="0" y="5092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13970" y="508635"/>
                </a:lnTo>
                <a:close/>
              </a:path>
              <a:path w="27940" h="922020">
                <a:moveTo>
                  <a:pt x="0" y="482600"/>
                </a:moveTo>
                <a:lnTo>
                  <a:pt x="0" y="508000"/>
                </a:lnTo>
                <a:lnTo>
                  <a:pt x="13970" y="508635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922020">
                <a:moveTo>
                  <a:pt x="0" y="4699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922020">
                <a:moveTo>
                  <a:pt x="0" y="444500"/>
                </a:moveTo>
                <a:lnTo>
                  <a:pt x="0" y="469900"/>
                </a:lnTo>
                <a:lnTo>
                  <a:pt x="27940" y="469900"/>
                </a:lnTo>
                <a:lnTo>
                  <a:pt x="27940" y="445770"/>
                </a:lnTo>
                <a:lnTo>
                  <a:pt x="0" y="444500"/>
                </a:lnTo>
                <a:close/>
              </a:path>
              <a:path w="27940" h="922020">
                <a:moveTo>
                  <a:pt x="2794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1800"/>
                </a:lnTo>
                <a:close/>
              </a:path>
              <a:path w="27940" h="922020">
                <a:moveTo>
                  <a:pt x="27940" y="419100"/>
                </a:moveTo>
                <a:lnTo>
                  <a:pt x="0" y="420370"/>
                </a:lnTo>
                <a:lnTo>
                  <a:pt x="0" y="43307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922020">
                <a:moveTo>
                  <a:pt x="0" y="3302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331470"/>
                </a:lnTo>
                <a:lnTo>
                  <a:pt x="0" y="330200"/>
                </a:lnTo>
                <a:close/>
              </a:path>
              <a:path w="27940" h="922020">
                <a:moveTo>
                  <a:pt x="27940" y="304800"/>
                </a:moveTo>
                <a:lnTo>
                  <a:pt x="0" y="306070"/>
                </a:lnTo>
                <a:lnTo>
                  <a:pt x="0" y="330200"/>
                </a:lnTo>
                <a:lnTo>
                  <a:pt x="27940" y="330200"/>
                </a:lnTo>
                <a:lnTo>
                  <a:pt x="27940" y="304800"/>
                </a:lnTo>
                <a:close/>
              </a:path>
              <a:path w="27940" h="922020">
                <a:moveTo>
                  <a:pt x="27940" y="254000"/>
                </a:moveTo>
                <a:lnTo>
                  <a:pt x="0" y="255270"/>
                </a:lnTo>
                <a:lnTo>
                  <a:pt x="0" y="306070"/>
                </a:lnTo>
                <a:lnTo>
                  <a:pt x="27940" y="304800"/>
                </a:lnTo>
                <a:lnTo>
                  <a:pt x="27940" y="254000"/>
                </a:lnTo>
                <a:close/>
              </a:path>
              <a:path w="27940" h="922020">
                <a:moveTo>
                  <a:pt x="27940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15900"/>
                </a:lnTo>
                <a:close/>
              </a:path>
              <a:path w="27940" h="922020">
                <a:moveTo>
                  <a:pt x="27940" y="203200"/>
                </a:moveTo>
                <a:lnTo>
                  <a:pt x="0" y="2044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922020">
                <a:moveTo>
                  <a:pt x="27940" y="127000"/>
                </a:moveTo>
                <a:lnTo>
                  <a:pt x="0" y="12827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27000"/>
                </a:lnTo>
                <a:close/>
              </a:path>
              <a:path w="27940" h="922020">
                <a:moveTo>
                  <a:pt x="2794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922020">
                <a:moveTo>
                  <a:pt x="27940" y="76200"/>
                </a:moveTo>
                <a:lnTo>
                  <a:pt x="0" y="774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76200"/>
                </a:lnTo>
                <a:close/>
              </a:path>
              <a:path w="27940" h="922020">
                <a:moveTo>
                  <a:pt x="27940" y="25400"/>
                </a:moveTo>
                <a:lnTo>
                  <a:pt x="0" y="26670"/>
                </a:lnTo>
                <a:lnTo>
                  <a:pt x="0" y="76200"/>
                </a:lnTo>
                <a:lnTo>
                  <a:pt x="27940" y="76200"/>
                </a:lnTo>
                <a:lnTo>
                  <a:pt x="27940" y="25400"/>
                </a:lnTo>
                <a:close/>
              </a:path>
              <a:path w="27940" h="922020">
                <a:moveTo>
                  <a:pt x="10159" y="0"/>
                </a:moveTo>
                <a:lnTo>
                  <a:pt x="0" y="0"/>
                </a:lnTo>
                <a:lnTo>
                  <a:pt x="0" y="25400"/>
                </a:lnTo>
                <a:lnTo>
                  <a:pt x="27940" y="25400"/>
                </a:lnTo>
                <a:lnTo>
                  <a:pt x="2794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7940" h="922020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922020">
                <a:moveTo>
                  <a:pt x="27940" y="749300"/>
                </a:moveTo>
                <a:lnTo>
                  <a:pt x="0" y="7493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49300"/>
                </a:lnTo>
                <a:close/>
              </a:path>
              <a:path w="27940" h="922020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922020">
                <a:moveTo>
                  <a:pt x="2794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40" y="793750"/>
                </a:lnTo>
                <a:lnTo>
                  <a:pt x="27940" y="781050"/>
                </a:lnTo>
                <a:close/>
              </a:path>
              <a:path w="27940" h="922020">
                <a:moveTo>
                  <a:pt x="27940" y="793750"/>
                </a:moveTo>
                <a:lnTo>
                  <a:pt x="0" y="79375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3750"/>
                </a:lnTo>
                <a:close/>
              </a:path>
              <a:path w="27940" h="922020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922020">
                <a:moveTo>
                  <a:pt x="27940" y="831850"/>
                </a:moveTo>
                <a:lnTo>
                  <a:pt x="0" y="8318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31850"/>
                </a:lnTo>
                <a:close/>
              </a:path>
              <a:path w="27940" h="922020">
                <a:moveTo>
                  <a:pt x="27940" y="844550"/>
                </a:moveTo>
                <a:lnTo>
                  <a:pt x="0" y="84455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4550"/>
                </a:lnTo>
                <a:close/>
              </a:path>
              <a:path w="27940" h="922020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922020">
                <a:moveTo>
                  <a:pt x="27940" y="863600"/>
                </a:moveTo>
                <a:lnTo>
                  <a:pt x="0" y="863600"/>
                </a:lnTo>
                <a:lnTo>
                  <a:pt x="0" y="878840"/>
                </a:lnTo>
                <a:lnTo>
                  <a:pt x="1270" y="878840"/>
                </a:lnTo>
                <a:lnTo>
                  <a:pt x="1270" y="881380"/>
                </a:lnTo>
                <a:lnTo>
                  <a:pt x="2540" y="881380"/>
                </a:lnTo>
                <a:lnTo>
                  <a:pt x="2540" y="883920"/>
                </a:lnTo>
                <a:lnTo>
                  <a:pt x="3810" y="883920"/>
                </a:lnTo>
                <a:lnTo>
                  <a:pt x="3810" y="885190"/>
                </a:lnTo>
                <a:lnTo>
                  <a:pt x="5079" y="885190"/>
                </a:lnTo>
                <a:lnTo>
                  <a:pt x="5079" y="887730"/>
                </a:lnTo>
                <a:lnTo>
                  <a:pt x="6350" y="887730"/>
                </a:lnTo>
                <a:lnTo>
                  <a:pt x="6350" y="889000"/>
                </a:lnTo>
                <a:lnTo>
                  <a:pt x="27940" y="889000"/>
                </a:lnTo>
                <a:lnTo>
                  <a:pt x="27940" y="863600"/>
                </a:lnTo>
                <a:close/>
              </a:path>
              <a:path w="27940" h="922020">
                <a:moveTo>
                  <a:pt x="27940" y="889000"/>
                </a:moveTo>
                <a:lnTo>
                  <a:pt x="7620" y="889000"/>
                </a:lnTo>
                <a:lnTo>
                  <a:pt x="7620" y="891540"/>
                </a:lnTo>
                <a:lnTo>
                  <a:pt x="8890" y="891540"/>
                </a:lnTo>
                <a:lnTo>
                  <a:pt x="8890" y="894080"/>
                </a:lnTo>
                <a:lnTo>
                  <a:pt x="10160" y="894080"/>
                </a:lnTo>
                <a:lnTo>
                  <a:pt x="10160" y="895350"/>
                </a:lnTo>
                <a:lnTo>
                  <a:pt x="27940" y="895350"/>
                </a:lnTo>
                <a:lnTo>
                  <a:pt x="27940" y="889000"/>
                </a:lnTo>
                <a:close/>
              </a:path>
              <a:path w="27940" h="922020">
                <a:moveTo>
                  <a:pt x="27940" y="895350"/>
                </a:moveTo>
                <a:lnTo>
                  <a:pt x="11429" y="895350"/>
                </a:lnTo>
                <a:lnTo>
                  <a:pt x="11429" y="897890"/>
                </a:lnTo>
                <a:lnTo>
                  <a:pt x="12700" y="897890"/>
                </a:lnTo>
                <a:lnTo>
                  <a:pt x="12700" y="899160"/>
                </a:lnTo>
                <a:lnTo>
                  <a:pt x="13970" y="899160"/>
                </a:lnTo>
                <a:lnTo>
                  <a:pt x="13970" y="901700"/>
                </a:lnTo>
                <a:lnTo>
                  <a:pt x="27940" y="901700"/>
                </a:lnTo>
                <a:lnTo>
                  <a:pt x="27940" y="895350"/>
                </a:lnTo>
                <a:close/>
              </a:path>
              <a:path w="27940" h="922020">
                <a:moveTo>
                  <a:pt x="27940" y="901700"/>
                </a:moveTo>
                <a:lnTo>
                  <a:pt x="15240" y="901700"/>
                </a:lnTo>
                <a:lnTo>
                  <a:pt x="15240" y="904240"/>
                </a:lnTo>
                <a:lnTo>
                  <a:pt x="16510" y="904240"/>
                </a:lnTo>
                <a:lnTo>
                  <a:pt x="16510" y="905510"/>
                </a:lnTo>
                <a:lnTo>
                  <a:pt x="17779" y="905510"/>
                </a:lnTo>
                <a:lnTo>
                  <a:pt x="17779" y="908050"/>
                </a:lnTo>
                <a:lnTo>
                  <a:pt x="19050" y="908050"/>
                </a:lnTo>
                <a:lnTo>
                  <a:pt x="19050" y="909320"/>
                </a:lnTo>
                <a:lnTo>
                  <a:pt x="20320" y="909320"/>
                </a:lnTo>
                <a:lnTo>
                  <a:pt x="20320" y="911860"/>
                </a:lnTo>
                <a:lnTo>
                  <a:pt x="21590" y="911860"/>
                </a:lnTo>
                <a:lnTo>
                  <a:pt x="21590" y="913130"/>
                </a:lnTo>
                <a:lnTo>
                  <a:pt x="22860" y="913130"/>
                </a:lnTo>
                <a:lnTo>
                  <a:pt x="22860" y="915670"/>
                </a:lnTo>
                <a:lnTo>
                  <a:pt x="24129" y="915670"/>
                </a:lnTo>
                <a:lnTo>
                  <a:pt x="24129" y="918210"/>
                </a:lnTo>
                <a:lnTo>
                  <a:pt x="25400" y="918210"/>
                </a:lnTo>
                <a:lnTo>
                  <a:pt x="25400" y="919480"/>
                </a:lnTo>
                <a:lnTo>
                  <a:pt x="26670" y="919480"/>
                </a:lnTo>
                <a:lnTo>
                  <a:pt x="26670" y="920750"/>
                </a:lnTo>
                <a:lnTo>
                  <a:pt x="27940" y="920750"/>
                </a:lnTo>
                <a:lnTo>
                  <a:pt x="27940" y="901700"/>
                </a:lnTo>
                <a:close/>
              </a:path>
              <a:path w="27940" h="922020">
                <a:moveTo>
                  <a:pt x="27940" y="920750"/>
                </a:moveTo>
                <a:lnTo>
                  <a:pt x="26670" y="920750"/>
                </a:lnTo>
                <a:lnTo>
                  <a:pt x="26670" y="922020"/>
                </a:lnTo>
                <a:lnTo>
                  <a:pt x="27940" y="922020"/>
                </a:lnTo>
                <a:lnTo>
                  <a:pt x="27940" y="92075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519669" y="2885439"/>
            <a:ext cx="26670" cy="951230"/>
          </a:xfrm>
          <a:custGeom>
            <a:avLst/>
            <a:gdLst/>
            <a:ahLst/>
            <a:cxnLst/>
            <a:rect l="l" t="t" r="r" b="b"/>
            <a:pathLst>
              <a:path w="26670" h="951229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1229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51229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51229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51229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51229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51229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51229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51229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51229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1229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51229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51229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1229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51229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51229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51229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51229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51229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51229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51229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51229">
                <a:moveTo>
                  <a:pt x="22860" y="12700"/>
                </a:moveTo>
                <a:lnTo>
                  <a:pt x="253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close/>
              </a:path>
              <a:path w="26670" h="951229">
                <a:moveTo>
                  <a:pt x="2539" y="0"/>
                </a:moveTo>
                <a:lnTo>
                  <a:pt x="0" y="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  <a:path w="26670" h="951229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51229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5122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122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51229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51229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51229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51229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5122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51229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51229">
                <a:moveTo>
                  <a:pt x="26670" y="876300"/>
                </a:moveTo>
                <a:lnTo>
                  <a:pt x="0" y="876300"/>
                </a:lnTo>
                <a:lnTo>
                  <a:pt x="0" y="910590"/>
                </a:lnTo>
                <a:lnTo>
                  <a:pt x="1270" y="910590"/>
                </a:lnTo>
                <a:lnTo>
                  <a:pt x="1270" y="913130"/>
                </a:lnTo>
                <a:lnTo>
                  <a:pt x="2539" y="913130"/>
                </a:lnTo>
                <a:lnTo>
                  <a:pt x="2539" y="915670"/>
                </a:lnTo>
                <a:lnTo>
                  <a:pt x="3809" y="915670"/>
                </a:lnTo>
                <a:lnTo>
                  <a:pt x="3809" y="916940"/>
                </a:lnTo>
                <a:lnTo>
                  <a:pt x="5079" y="916940"/>
                </a:lnTo>
                <a:lnTo>
                  <a:pt x="5079" y="919480"/>
                </a:lnTo>
                <a:lnTo>
                  <a:pt x="6350" y="919480"/>
                </a:lnTo>
                <a:lnTo>
                  <a:pt x="6350" y="920750"/>
                </a:lnTo>
                <a:lnTo>
                  <a:pt x="26670" y="920750"/>
                </a:lnTo>
                <a:lnTo>
                  <a:pt x="26670" y="876300"/>
                </a:lnTo>
                <a:close/>
              </a:path>
              <a:path w="26670" h="951229">
                <a:moveTo>
                  <a:pt x="26670" y="920750"/>
                </a:moveTo>
                <a:lnTo>
                  <a:pt x="7620" y="920750"/>
                </a:lnTo>
                <a:lnTo>
                  <a:pt x="7620" y="923290"/>
                </a:lnTo>
                <a:lnTo>
                  <a:pt x="8889" y="923290"/>
                </a:lnTo>
                <a:lnTo>
                  <a:pt x="8889" y="925830"/>
                </a:lnTo>
                <a:lnTo>
                  <a:pt x="10159" y="925830"/>
                </a:lnTo>
                <a:lnTo>
                  <a:pt x="10159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  <a:path w="26670" h="951229">
                <a:moveTo>
                  <a:pt x="26670" y="927100"/>
                </a:moveTo>
                <a:lnTo>
                  <a:pt x="11429" y="927100"/>
                </a:lnTo>
                <a:lnTo>
                  <a:pt x="11429" y="929640"/>
                </a:lnTo>
                <a:lnTo>
                  <a:pt x="12700" y="929640"/>
                </a:lnTo>
                <a:lnTo>
                  <a:pt x="12700" y="930910"/>
                </a:lnTo>
                <a:lnTo>
                  <a:pt x="13970" y="930910"/>
                </a:lnTo>
                <a:lnTo>
                  <a:pt x="13970" y="933450"/>
                </a:lnTo>
                <a:lnTo>
                  <a:pt x="15239" y="933450"/>
                </a:lnTo>
                <a:lnTo>
                  <a:pt x="15239" y="935990"/>
                </a:lnTo>
                <a:lnTo>
                  <a:pt x="16509" y="935990"/>
                </a:lnTo>
                <a:lnTo>
                  <a:pt x="16509" y="937260"/>
                </a:lnTo>
                <a:lnTo>
                  <a:pt x="17779" y="937260"/>
                </a:lnTo>
                <a:lnTo>
                  <a:pt x="17779" y="939800"/>
                </a:lnTo>
                <a:lnTo>
                  <a:pt x="19050" y="939800"/>
                </a:lnTo>
                <a:lnTo>
                  <a:pt x="19050" y="941070"/>
                </a:lnTo>
                <a:lnTo>
                  <a:pt x="20320" y="941070"/>
                </a:lnTo>
                <a:lnTo>
                  <a:pt x="20320" y="943610"/>
                </a:lnTo>
                <a:lnTo>
                  <a:pt x="21589" y="943610"/>
                </a:lnTo>
                <a:lnTo>
                  <a:pt x="21589" y="944880"/>
                </a:lnTo>
                <a:lnTo>
                  <a:pt x="22859" y="944880"/>
                </a:lnTo>
                <a:lnTo>
                  <a:pt x="22859" y="946150"/>
                </a:lnTo>
                <a:lnTo>
                  <a:pt x="26670" y="946150"/>
                </a:lnTo>
                <a:lnTo>
                  <a:pt x="26670" y="927100"/>
                </a:lnTo>
                <a:close/>
              </a:path>
              <a:path w="26670" h="951229">
                <a:moveTo>
                  <a:pt x="26670" y="946150"/>
                </a:moveTo>
                <a:lnTo>
                  <a:pt x="22859" y="946150"/>
                </a:lnTo>
                <a:lnTo>
                  <a:pt x="22859" y="947420"/>
                </a:lnTo>
                <a:lnTo>
                  <a:pt x="24129" y="947420"/>
                </a:lnTo>
                <a:lnTo>
                  <a:pt x="24129" y="949960"/>
                </a:lnTo>
                <a:lnTo>
                  <a:pt x="25400" y="949960"/>
                </a:lnTo>
                <a:lnTo>
                  <a:pt x="2540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</a:pathLst>
          </a:custGeom>
          <a:solidFill>
            <a:srgbClr val="2346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546340" y="2910839"/>
            <a:ext cx="27940" cy="970280"/>
          </a:xfrm>
          <a:custGeom>
            <a:avLst/>
            <a:gdLst/>
            <a:ahLst/>
            <a:cxnLst/>
            <a:rect l="l" t="t" r="r" b="b"/>
            <a:pathLst>
              <a:path w="27940" h="97027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7027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7027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7027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7027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7027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7027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70279">
                <a:moveTo>
                  <a:pt x="13969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69" y="470535"/>
                </a:lnTo>
                <a:close/>
              </a:path>
              <a:path w="27940" h="970279">
                <a:moveTo>
                  <a:pt x="0" y="444500"/>
                </a:moveTo>
                <a:lnTo>
                  <a:pt x="0" y="469900"/>
                </a:lnTo>
                <a:lnTo>
                  <a:pt x="13969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7027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7027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7027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7027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7027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7027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7027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7027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7027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7027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7027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7027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70279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970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7027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7027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7027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7027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7027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7027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7027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7027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7027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7027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70279">
                <a:moveTo>
                  <a:pt x="27939" y="920750"/>
                </a:moveTo>
                <a:lnTo>
                  <a:pt x="0" y="920750"/>
                </a:lnTo>
                <a:lnTo>
                  <a:pt x="0" y="928370"/>
                </a:lnTo>
                <a:lnTo>
                  <a:pt x="1269" y="928370"/>
                </a:lnTo>
                <a:lnTo>
                  <a:pt x="1269" y="929640"/>
                </a:lnTo>
                <a:lnTo>
                  <a:pt x="2539" y="929640"/>
                </a:lnTo>
                <a:lnTo>
                  <a:pt x="2539" y="932180"/>
                </a:lnTo>
                <a:lnTo>
                  <a:pt x="3809" y="932180"/>
                </a:lnTo>
                <a:lnTo>
                  <a:pt x="3809" y="934720"/>
                </a:lnTo>
                <a:lnTo>
                  <a:pt x="5079" y="934720"/>
                </a:lnTo>
                <a:lnTo>
                  <a:pt x="5079" y="935990"/>
                </a:lnTo>
                <a:lnTo>
                  <a:pt x="6350" y="935990"/>
                </a:lnTo>
                <a:lnTo>
                  <a:pt x="6350" y="938530"/>
                </a:lnTo>
                <a:lnTo>
                  <a:pt x="7619" y="938530"/>
                </a:lnTo>
                <a:lnTo>
                  <a:pt x="7619" y="939800"/>
                </a:lnTo>
                <a:lnTo>
                  <a:pt x="8889" y="939800"/>
                </a:lnTo>
                <a:lnTo>
                  <a:pt x="8889" y="942340"/>
                </a:lnTo>
                <a:lnTo>
                  <a:pt x="10159" y="942340"/>
                </a:lnTo>
                <a:lnTo>
                  <a:pt x="10159" y="944880"/>
                </a:lnTo>
                <a:lnTo>
                  <a:pt x="11429" y="944880"/>
                </a:lnTo>
                <a:lnTo>
                  <a:pt x="11429" y="946150"/>
                </a:lnTo>
                <a:lnTo>
                  <a:pt x="12700" y="946150"/>
                </a:lnTo>
                <a:lnTo>
                  <a:pt x="12700" y="948690"/>
                </a:lnTo>
                <a:lnTo>
                  <a:pt x="13969" y="948690"/>
                </a:lnTo>
                <a:lnTo>
                  <a:pt x="13969" y="949960"/>
                </a:lnTo>
                <a:lnTo>
                  <a:pt x="15239" y="949960"/>
                </a:lnTo>
                <a:lnTo>
                  <a:pt x="15239" y="952500"/>
                </a:lnTo>
                <a:lnTo>
                  <a:pt x="16509" y="952500"/>
                </a:lnTo>
                <a:lnTo>
                  <a:pt x="16509" y="953770"/>
                </a:lnTo>
                <a:lnTo>
                  <a:pt x="17779" y="953770"/>
                </a:lnTo>
                <a:lnTo>
                  <a:pt x="17779" y="956310"/>
                </a:lnTo>
                <a:lnTo>
                  <a:pt x="19050" y="956310"/>
                </a:lnTo>
                <a:lnTo>
                  <a:pt x="1905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70279">
                <a:moveTo>
                  <a:pt x="27939" y="958850"/>
                </a:moveTo>
                <a:lnTo>
                  <a:pt x="20319" y="958850"/>
                </a:lnTo>
                <a:lnTo>
                  <a:pt x="20319" y="960120"/>
                </a:lnTo>
                <a:lnTo>
                  <a:pt x="21589" y="960120"/>
                </a:lnTo>
                <a:lnTo>
                  <a:pt x="21589" y="962660"/>
                </a:lnTo>
                <a:lnTo>
                  <a:pt x="22859" y="962660"/>
                </a:lnTo>
                <a:lnTo>
                  <a:pt x="2285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70279">
                <a:moveTo>
                  <a:pt x="27939" y="963930"/>
                </a:moveTo>
                <a:lnTo>
                  <a:pt x="24129" y="963930"/>
                </a:lnTo>
                <a:lnTo>
                  <a:pt x="24129" y="966470"/>
                </a:lnTo>
                <a:lnTo>
                  <a:pt x="25400" y="966470"/>
                </a:lnTo>
                <a:lnTo>
                  <a:pt x="25400" y="969010"/>
                </a:lnTo>
                <a:lnTo>
                  <a:pt x="26669" y="969010"/>
                </a:lnTo>
                <a:lnTo>
                  <a:pt x="2666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574280" y="2923539"/>
            <a:ext cx="26670" cy="1000760"/>
          </a:xfrm>
          <a:custGeom>
            <a:avLst/>
            <a:gdLst/>
            <a:ahLst/>
            <a:cxnLst/>
            <a:rect l="l" t="t" r="r" b="b"/>
            <a:pathLst>
              <a:path w="26670" h="1000760">
                <a:moveTo>
                  <a:pt x="26670" y="673100"/>
                </a:moveTo>
                <a:lnTo>
                  <a:pt x="0" y="67437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0760">
                <a:moveTo>
                  <a:pt x="0" y="6350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1000760">
                <a:moveTo>
                  <a:pt x="26670" y="584200"/>
                </a:moveTo>
                <a:lnTo>
                  <a:pt x="0" y="585470"/>
                </a:lnTo>
                <a:lnTo>
                  <a:pt x="0" y="635000"/>
                </a:lnTo>
                <a:lnTo>
                  <a:pt x="26670" y="636270"/>
                </a:lnTo>
                <a:lnTo>
                  <a:pt x="26670" y="584200"/>
                </a:lnTo>
                <a:close/>
              </a:path>
              <a:path w="26670" h="1000760">
                <a:moveTo>
                  <a:pt x="26670" y="546100"/>
                </a:moveTo>
                <a:lnTo>
                  <a:pt x="0" y="5473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1000760">
                <a:moveTo>
                  <a:pt x="26670" y="508000"/>
                </a:moveTo>
                <a:lnTo>
                  <a:pt x="0" y="5092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00760">
                <a:moveTo>
                  <a:pt x="0" y="4826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1000760">
                <a:moveTo>
                  <a:pt x="2667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000760">
                <a:moveTo>
                  <a:pt x="13335" y="457835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13335" y="457835"/>
                </a:lnTo>
                <a:close/>
              </a:path>
              <a:path w="26670" h="1000760">
                <a:moveTo>
                  <a:pt x="0" y="431800"/>
                </a:moveTo>
                <a:lnTo>
                  <a:pt x="0" y="457200"/>
                </a:lnTo>
                <a:lnTo>
                  <a:pt x="13335" y="457835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1000760">
                <a:moveTo>
                  <a:pt x="0" y="4191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0760">
                <a:moveTo>
                  <a:pt x="0" y="3937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00760">
                <a:moveTo>
                  <a:pt x="26670" y="381000"/>
                </a:moveTo>
                <a:lnTo>
                  <a:pt x="0" y="3822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000760">
                <a:moveTo>
                  <a:pt x="26670" y="368300"/>
                </a:moveTo>
                <a:lnTo>
                  <a:pt x="0" y="369570"/>
                </a:lnTo>
                <a:lnTo>
                  <a:pt x="0" y="38227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0760">
                <a:moveTo>
                  <a:pt x="0" y="279400"/>
                </a:moveTo>
                <a:lnTo>
                  <a:pt x="0" y="368300"/>
                </a:lnTo>
                <a:lnTo>
                  <a:pt x="26670" y="368300"/>
                </a:lnTo>
                <a:lnTo>
                  <a:pt x="26670" y="280670"/>
                </a:lnTo>
                <a:lnTo>
                  <a:pt x="0" y="279400"/>
                </a:lnTo>
                <a:close/>
              </a:path>
              <a:path w="26670" h="1000760">
                <a:moveTo>
                  <a:pt x="26670" y="254000"/>
                </a:moveTo>
                <a:lnTo>
                  <a:pt x="0" y="2552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1000760">
                <a:moveTo>
                  <a:pt x="26670" y="203200"/>
                </a:moveTo>
                <a:lnTo>
                  <a:pt x="0" y="204470"/>
                </a:lnTo>
                <a:lnTo>
                  <a:pt x="0" y="255270"/>
                </a:lnTo>
                <a:lnTo>
                  <a:pt x="26670" y="254000"/>
                </a:lnTo>
                <a:lnTo>
                  <a:pt x="26670" y="203200"/>
                </a:lnTo>
                <a:close/>
              </a:path>
              <a:path w="26670" h="1000760">
                <a:moveTo>
                  <a:pt x="26670" y="165100"/>
                </a:moveTo>
                <a:lnTo>
                  <a:pt x="0" y="1663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65100"/>
                </a:lnTo>
                <a:close/>
              </a:path>
              <a:path w="26670" h="1000760">
                <a:moveTo>
                  <a:pt x="2667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1000760">
                <a:moveTo>
                  <a:pt x="26670" y="76200"/>
                </a:moveTo>
                <a:lnTo>
                  <a:pt x="0" y="774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76200"/>
                </a:lnTo>
                <a:close/>
              </a:path>
              <a:path w="26670" h="1000760">
                <a:moveTo>
                  <a:pt x="26670" y="63500"/>
                </a:moveTo>
                <a:lnTo>
                  <a:pt x="0" y="6477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1000760">
                <a:moveTo>
                  <a:pt x="26670" y="25400"/>
                </a:moveTo>
                <a:lnTo>
                  <a:pt x="0" y="266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close/>
              </a:path>
              <a:path w="26670" h="1000760">
                <a:moveTo>
                  <a:pt x="1016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000760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000760">
                <a:moveTo>
                  <a:pt x="26670" y="698500"/>
                </a:moveTo>
                <a:lnTo>
                  <a:pt x="0" y="6985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98500"/>
                </a:lnTo>
                <a:close/>
              </a:path>
              <a:path w="26670" h="1000760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0760">
                <a:moveTo>
                  <a:pt x="2667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0250"/>
                </a:lnTo>
                <a:close/>
              </a:path>
              <a:path w="26670" h="1000760">
                <a:moveTo>
                  <a:pt x="26670" y="742950"/>
                </a:moveTo>
                <a:lnTo>
                  <a:pt x="0" y="7429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2950"/>
                </a:lnTo>
                <a:close/>
              </a:path>
              <a:path w="26670" h="1000760">
                <a:moveTo>
                  <a:pt x="26670" y="774700"/>
                </a:moveTo>
                <a:lnTo>
                  <a:pt x="0" y="7747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4700"/>
                </a:lnTo>
                <a:close/>
              </a:path>
              <a:path w="26670" h="100076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1000760">
                <a:moveTo>
                  <a:pt x="26670" y="793750"/>
                </a:moveTo>
                <a:lnTo>
                  <a:pt x="0" y="79375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3750"/>
                </a:lnTo>
                <a:close/>
              </a:path>
              <a:path w="26670" h="100076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000760">
                <a:moveTo>
                  <a:pt x="26670" y="812800"/>
                </a:moveTo>
                <a:lnTo>
                  <a:pt x="0" y="8128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2800"/>
                </a:lnTo>
                <a:close/>
              </a:path>
              <a:path w="26670" h="1000760">
                <a:moveTo>
                  <a:pt x="26670" y="838200"/>
                </a:moveTo>
                <a:lnTo>
                  <a:pt x="0" y="8382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38200"/>
                </a:lnTo>
                <a:close/>
              </a:path>
              <a:path w="26670" h="1000760">
                <a:moveTo>
                  <a:pt x="26670" y="908050"/>
                </a:moveTo>
                <a:lnTo>
                  <a:pt x="0" y="90805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08050"/>
                </a:lnTo>
                <a:close/>
              </a:path>
              <a:path w="26670" h="1000760">
                <a:moveTo>
                  <a:pt x="26670" y="946150"/>
                </a:moveTo>
                <a:lnTo>
                  <a:pt x="0" y="9461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  <a:path w="26670" h="100076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000760">
                <a:moveTo>
                  <a:pt x="26670" y="957580"/>
                </a:moveTo>
                <a:lnTo>
                  <a:pt x="0" y="957580"/>
                </a:lnTo>
                <a:lnTo>
                  <a:pt x="0" y="960120"/>
                </a:lnTo>
                <a:lnTo>
                  <a:pt x="1270" y="960120"/>
                </a:lnTo>
                <a:lnTo>
                  <a:pt x="1270" y="961390"/>
                </a:lnTo>
                <a:lnTo>
                  <a:pt x="2540" y="961390"/>
                </a:lnTo>
                <a:lnTo>
                  <a:pt x="2540" y="963930"/>
                </a:lnTo>
                <a:lnTo>
                  <a:pt x="26670" y="963930"/>
                </a:lnTo>
                <a:lnTo>
                  <a:pt x="26670" y="957580"/>
                </a:lnTo>
                <a:close/>
              </a:path>
              <a:path w="26670" h="1000760">
                <a:moveTo>
                  <a:pt x="26670" y="963930"/>
                </a:moveTo>
                <a:lnTo>
                  <a:pt x="3810" y="963930"/>
                </a:lnTo>
                <a:lnTo>
                  <a:pt x="3810" y="966470"/>
                </a:lnTo>
                <a:lnTo>
                  <a:pt x="5079" y="966470"/>
                </a:lnTo>
                <a:lnTo>
                  <a:pt x="5079" y="967740"/>
                </a:lnTo>
                <a:lnTo>
                  <a:pt x="6350" y="967740"/>
                </a:lnTo>
                <a:lnTo>
                  <a:pt x="6350" y="970280"/>
                </a:lnTo>
                <a:lnTo>
                  <a:pt x="7620" y="970280"/>
                </a:lnTo>
                <a:lnTo>
                  <a:pt x="762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000760">
                <a:moveTo>
                  <a:pt x="26670" y="971550"/>
                </a:moveTo>
                <a:lnTo>
                  <a:pt x="8890" y="971550"/>
                </a:lnTo>
                <a:lnTo>
                  <a:pt x="8890" y="974090"/>
                </a:lnTo>
                <a:lnTo>
                  <a:pt x="10160" y="974090"/>
                </a:lnTo>
                <a:lnTo>
                  <a:pt x="10160" y="976630"/>
                </a:lnTo>
                <a:lnTo>
                  <a:pt x="11429" y="976630"/>
                </a:lnTo>
                <a:lnTo>
                  <a:pt x="11429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0760">
                <a:moveTo>
                  <a:pt x="26670" y="977900"/>
                </a:moveTo>
                <a:lnTo>
                  <a:pt x="12700" y="977900"/>
                </a:lnTo>
                <a:lnTo>
                  <a:pt x="12700" y="980440"/>
                </a:lnTo>
                <a:lnTo>
                  <a:pt x="13970" y="980440"/>
                </a:lnTo>
                <a:lnTo>
                  <a:pt x="13970" y="981710"/>
                </a:lnTo>
                <a:lnTo>
                  <a:pt x="15240" y="981710"/>
                </a:lnTo>
                <a:lnTo>
                  <a:pt x="15240" y="984250"/>
                </a:lnTo>
                <a:lnTo>
                  <a:pt x="26670" y="984250"/>
                </a:lnTo>
                <a:lnTo>
                  <a:pt x="26670" y="977900"/>
                </a:lnTo>
                <a:close/>
              </a:path>
              <a:path w="26670" h="1000760">
                <a:moveTo>
                  <a:pt x="26670" y="984250"/>
                </a:moveTo>
                <a:lnTo>
                  <a:pt x="16510" y="984250"/>
                </a:lnTo>
                <a:lnTo>
                  <a:pt x="16510" y="985520"/>
                </a:lnTo>
                <a:lnTo>
                  <a:pt x="17779" y="985520"/>
                </a:lnTo>
                <a:lnTo>
                  <a:pt x="17779" y="988060"/>
                </a:lnTo>
                <a:lnTo>
                  <a:pt x="19050" y="988060"/>
                </a:lnTo>
                <a:lnTo>
                  <a:pt x="19050" y="990600"/>
                </a:lnTo>
                <a:lnTo>
                  <a:pt x="26670" y="990600"/>
                </a:lnTo>
                <a:lnTo>
                  <a:pt x="26670" y="984250"/>
                </a:lnTo>
                <a:close/>
              </a:path>
              <a:path w="26670" h="1000760">
                <a:moveTo>
                  <a:pt x="26670" y="990600"/>
                </a:moveTo>
                <a:lnTo>
                  <a:pt x="20320" y="990600"/>
                </a:lnTo>
                <a:lnTo>
                  <a:pt x="20320" y="991870"/>
                </a:lnTo>
                <a:lnTo>
                  <a:pt x="21590" y="991870"/>
                </a:lnTo>
                <a:lnTo>
                  <a:pt x="21590" y="994410"/>
                </a:lnTo>
                <a:lnTo>
                  <a:pt x="22860" y="994410"/>
                </a:lnTo>
                <a:lnTo>
                  <a:pt x="2286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000760">
                <a:moveTo>
                  <a:pt x="26670" y="995680"/>
                </a:moveTo>
                <a:lnTo>
                  <a:pt x="24129" y="995680"/>
                </a:lnTo>
                <a:lnTo>
                  <a:pt x="24129" y="998220"/>
                </a:lnTo>
                <a:lnTo>
                  <a:pt x="25400" y="998220"/>
                </a:lnTo>
                <a:lnTo>
                  <a:pt x="25400" y="1000760"/>
                </a:lnTo>
                <a:lnTo>
                  <a:pt x="26670" y="100076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346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600950" y="2936239"/>
            <a:ext cx="27940" cy="1037590"/>
          </a:xfrm>
          <a:custGeom>
            <a:avLst/>
            <a:gdLst/>
            <a:ahLst/>
            <a:cxnLst/>
            <a:rect l="l" t="t" r="r" b="b"/>
            <a:pathLst>
              <a:path w="27940" h="1037589">
                <a:moveTo>
                  <a:pt x="2794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37589">
                <a:moveTo>
                  <a:pt x="0" y="6223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23570"/>
                </a:lnTo>
                <a:lnTo>
                  <a:pt x="0" y="622300"/>
                </a:lnTo>
                <a:close/>
              </a:path>
              <a:path w="27940" h="1037589">
                <a:moveTo>
                  <a:pt x="2794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7940" y="623570"/>
                </a:lnTo>
                <a:lnTo>
                  <a:pt x="27940" y="571500"/>
                </a:lnTo>
                <a:close/>
              </a:path>
              <a:path w="27940" h="1037589">
                <a:moveTo>
                  <a:pt x="2794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1037589">
                <a:moveTo>
                  <a:pt x="2794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495300"/>
                </a:lnTo>
                <a:close/>
              </a:path>
              <a:path w="27940" h="1037589">
                <a:moveTo>
                  <a:pt x="0" y="469900"/>
                </a:moveTo>
                <a:lnTo>
                  <a:pt x="0" y="495300"/>
                </a:lnTo>
                <a:lnTo>
                  <a:pt x="27940" y="4953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1037589">
                <a:moveTo>
                  <a:pt x="2794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037589">
                <a:moveTo>
                  <a:pt x="13970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5770"/>
                </a:lnTo>
                <a:lnTo>
                  <a:pt x="13970" y="445135"/>
                </a:lnTo>
                <a:close/>
              </a:path>
              <a:path w="27940" h="1037589">
                <a:moveTo>
                  <a:pt x="0" y="419100"/>
                </a:moveTo>
                <a:lnTo>
                  <a:pt x="0" y="444500"/>
                </a:lnTo>
                <a:lnTo>
                  <a:pt x="13970" y="445135"/>
                </a:lnTo>
                <a:lnTo>
                  <a:pt x="27940" y="444500"/>
                </a:lnTo>
                <a:lnTo>
                  <a:pt x="27940" y="420370"/>
                </a:lnTo>
                <a:lnTo>
                  <a:pt x="0" y="419100"/>
                </a:lnTo>
                <a:close/>
              </a:path>
              <a:path w="27940" h="1037589">
                <a:moveTo>
                  <a:pt x="0" y="4064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37589">
                <a:moveTo>
                  <a:pt x="0" y="3810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82270"/>
                </a:lnTo>
                <a:lnTo>
                  <a:pt x="0" y="381000"/>
                </a:lnTo>
                <a:close/>
              </a:path>
              <a:path w="27940" h="1037589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1037589">
                <a:moveTo>
                  <a:pt x="2794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37589">
                <a:moveTo>
                  <a:pt x="0" y="266700"/>
                </a:moveTo>
                <a:lnTo>
                  <a:pt x="0" y="355600"/>
                </a:lnTo>
                <a:lnTo>
                  <a:pt x="27940" y="355600"/>
                </a:lnTo>
                <a:lnTo>
                  <a:pt x="27940" y="267970"/>
                </a:lnTo>
                <a:lnTo>
                  <a:pt x="0" y="266700"/>
                </a:lnTo>
                <a:close/>
              </a:path>
              <a:path w="27940" h="1037589">
                <a:moveTo>
                  <a:pt x="2794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1037589">
                <a:moveTo>
                  <a:pt x="2794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1037589">
                <a:moveTo>
                  <a:pt x="2794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52400"/>
                </a:lnTo>
                <a:close/>
              </a:path>
              <a:path w="27940" h="1037589">
                <a:moveTo>
                  <a:pt x="2794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39700"/>
                </a:lnTo>
                <a:close/>
              </a:path>
              <a:path w="27940" h="1037589">
                <a:moveTo>
                  <a:pt x="2794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63500"/>
                </a:lnTo>
                <a:close/>
              </a:path>
              <a:path w="27940" h="1037589">
                <a:moveTo>
                  <a:pt x="2794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50800"/>
                </a:lnTo>
                <a:close/>
              </a:path>
              <a:path w="27940" h="1037589">
                <a:moveTo>
                  <a:pt x="2540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25400"/>
                </a:lnTo>
                <a:lnTo>
                  <a:pt x="25400" y="25400"/>
                </a:lnTo>
                <a:lnTo>
                  <a:pt x="25400" y="12700"/>
                </a:lnTo>
                <a:close/>
              </a:path>
              <a:path w="27940" h="1037589">
                <a:moveTo>
                  <a:pt x="5079" y="0"/>
                </a:moveTo>
                <a:lnTo>
                  <a:pt x="0" y="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1037589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037589">
                <a:moveTo>
                  <a:pt x="2794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85800"/>
                </a:lnTo>
                <a:close/>
              </a:path>
              <a:path w="27940" h="103758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3758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037589">
                <a:moveTo>
                  <a:pt x="2794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0250"/>
                </a:lnTo>
                <a:close/>
              </a:path>
              <a:path w="27940" h="1037589">
                <a:moveTo>
                  <a:pt x="2794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62000"/>
                </a:lnTo>
                <a:close/>
              </a:path>
              <a:path w="27940" h="1037589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1037589">
                <a:moveTo>
                  <a:pt x="2794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81050"/>
                </a:lnTo>
                <a:close/>
              </a:path>
              <a:path w="27940" h="1037589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037589">
                <a:moveTo>
                  <a:pt x="2794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00100"/>
                </a:lnTo>
                <a:close/>
              </a:path>
              <a:path w="27940" h="1037589">
                <a:moveTo>
                  <a:pt x="2794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25500"/>
                </a:lnTo>
                <a:close/>
              </a:path>
              <a:path w="27940" h="1037589">
                <a:moveTo>
                  <a:pt x="2794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895350"/>
                </a:lnTo>
                <a:close/>
              </a:path>
              <a:path w="27940" h="1037589">
                <a:moveTo>
                  <a:pt x="2794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33450"/>
                </a:lnTo>
                <a:close/>
              </a:path>
              <a:path w="27940" h="1037589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037589">
                <a:moveTo>
                  <a:pt x="2794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7940" y="951229"/>
                </a:lnTo>
                <a:lnTo>
                  <a:pt x="27940" y="944880"/>
                </a:lnTo>
                <a:close/>
              </a:path>
              <a:path w="27940" h="1037589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1037589">
                <a:moveTo>
                  <a:pt x="2794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1270" y="989330"/>
                </a:lnTo>
                <a:lnTo>
                  <a:pt x="1270" y="991870"/>
                </a:lnTo>
                <a:lnTo>
                  <a:pt x="2540" y="991870"/>
                </a:lnTo>
                <a:lnTo>
                  <a:pt x="2540" y="993140"/>
                </a:lnTo>
                <a:lnTo>
                  <a:pt x="3809" y="993140"/>
                </a:lnTo>
                <a:lnTo>
                  <a:pt x="3809" y="995680"/>
                </a:lnTo>
                <a:lnTo>
                  <a:pt x="27940" y="995680"/>
                </a:lnTo>
                <a:lnTo>
                  <a:pt x="27940" y="977900"/>
                </a:lnTo>
                <a:close/>
              </a:path>
              <a:path w="27940" h="1037589">
                <a:moveTo>
                  <a:pt x="27940" y="995680"/>
                </a:moveTo>
                <a:lnTo>
                  <a:pt x="5079" y="995680"/>
                </a:lnTo>
                <a:lnTo>
                  <a:pt x="5079" y="998220"/>
                </a:lnTo>
                <a:lnTo>
                  <a:pt x="6350" y="998220"/>
                </a:lnTo>
                <a:lnTo>
                  <a:pt x="6350" y="999490"/>
                </a:lnTo>
                <a:lnTo>
                  <a:pt x="7620" y="999490"/>
                </a:lnTo>
                <a:lnTo>
                  <a:pt x="7620" y="1002030"/>
                </a:lnTo>
                <a:lnTo>
                  <a:pt x="8890" y="1002030"/>
                </a:lnTo>
                <a:lnTo>
                  <a:pt x="8890" y="1003300"/>
                </a:lnTo>
                <a:lnTo>
                  <a:pt x="10159" y="1003300"/>
                </a:lnTo>
                <a:lnTo>
                  <a:pt x="10159" y="1005840"/>
                </a:lnTo>
                <a:lnTo>
                  <a:pt x="11429" y="1005840"/>
                </a:lnTo>
                <a:lnTo>
                  <a:pt x="11429" y="1008380"/>
                </a:lnTo>
                <a:lnTo>
                  <a:pt x="12700" y="1008380"/>
                </a:lnTo>
                <a:lnTo>
                  <a:pt x="12700" y="1010920"/>
                </a:lnTo>
                <a:lnTo>
                  <a:pt x="13970" y="1010920"/>
                </a:lnTo>
                <a:lnTo>
                  <a:pt x="13970" y="1013460"/>
                </a:lnTo>
                <a:lnTo>
                  <a:pt x="15240" y="1013460"/>
                </a:lnTo>
                <a:lnTo>
                  <a:pt x="15240" y="1016000"/>
                </a:lnTo>
                <a:lnTo>
                  <a:pt x="27940" y="1016000"/>
                </a:lnTo>
                <a:lnTo>
                  <a:pt x="27940" y="995680"/>
                </a:lnTo>
                <a:close/>
              </a:path>
              <a:path w="27940" h="1037589">
                <a:moveTo>
                  <a:pt x="27940" y="1016000"/>
                </a:moveTo>
                <a:lnTo>
                  <a:pt x="16509" y="1016000"/>
                </a:lnTo>
                <a:lnTo>
                  <a:pt x="16509" y="1018540"/>
                </a:lnTo>
                <a:lnTo>
                  <a:pt x="17779" y="1018540"/>
                </a:lnTo>
                <a:lnTo>
                  <a:pt x="17779" y="1021080"/>
                </a:lnTo>
                <a:lnTo>
                  <a:pt x="19050" y="1021080"/>
                </a:lnTo>
                <a:lnTo>
                  <a:pt x="19050" y="1022350"/>
                </a:lnTo>
                <a:lnTo>
                  <a:pt x="27940" y="1022350"/>
                </a:lnTo>
                <a:lnTo>
                  <a:pt x="27940" y="1016000"/>
                </a:lnTo>
                <a:close/>
              </a:path>
              <a:path w="27940" h="1037589">
                <a:moveTo>
                  <a:pt x="27940" y="1022350"/>
                </a:moveTo>
                <a:lnTo>
                  <a:pt x="20320" y="1022350"/>
                </a:lnTo>
                <a:lnTo>
                  <a:pt x="20320" y="1024890"/>
                </a:lnTo>
                <a:lnTo>
                  <a:pt x="21590" y="1024890"/>
                </a:lnTo>
                <a:lnTo>
                  <a:pt x="21590" y="1027430"/>
                </a:lnTo>
                <a:lnTo>
                  <a:pt x="22859" y="1027430"/>
                </a:lnTo>
                <a:lnTo>
                  <a:pt x="22859" y="1029970"/>
                </a:lnTo>
                <a:lnTo>
                  <a:pt x="24129" y="1029970"/>
                </a:lnTo>
                <a:lnTo>
                  <a:pt x="24129" y="1032510"/>
                </a:lnTo>
                <a:lnTo>
                  <a:pt x="25400" y="1032510"/>
                </a:lnTo>
                <a:lnTo>
                  <a:pt x="25400" y="1035050"/>
                </a:lnTo>
                <a:lnTo>
                  <a:pt x="27940" y="1035050"/>
                </a:lnTo>
                <a:lnTo>
                  <a:pt x="27940" y="1022350"/>
                </a:lnTo>
                <a:close/>
              </a:path>
              <a:path w="27940" h="1037589">
                <a:moveTo>
                  <a:pt x="27940" y="1035050"/>
                </a:moveTo>
                <a:lnTo>
                  <a:pt x="26670" y="1035050"/>
                </a:lnTo>
                <a:lnTo>
                  <a:pt x="26670" y="1037590"/>
                </a:lnTo>
                <a:lnTo>
                  <a:pt x="27940" y="1037590"/>
                </a:lnTo>
                <a:lnTo>
                  <a:pt x="27940" y="1035050"/>
                </a:lnTo>
                <a:close/>
              </a:path>
            </a:pathLst>
          </a:custGeom>
          <a:solidFill>
            <a:srgbClr val="234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628890" y="2961639"/>
            <a:ext cx="26670" cy="1061720"/>
          </a:xfrm>
          <a:custGeom>
            <a:avLst/>
            <a:gdLst/>
            <a:ahLst/>
            <a:cxnLst/>
            <a:rect l="l" t="t" r="r" b="b"/>
            <a:pathLst>
              <a:path w="26670" h="1061720">
                <a:moveTo>
                  <a:pt x="26669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061720">
                <a:moveTo>
                  <a:pt x="0" y="5969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598170"/>
                </a:lnTo>
                <a:lnTo>
                  <a:pt x="0" y="596900"/>
                </a:lnTo>
                <a:close/>
              </a:path>
              <a:path w="26670" h="1061720">
                <a:moveTo>
                  <a:pt x="26669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69" y="598170"/>
                </a:lnTo>
                <a:lnTo>
                  <a:pt x="26669" y="546100"/>
                </a:lnTo>
                <a:close/>
              </a:path>
              <a:path w="26670" h="1061720">
                <a:moveTo>
                  <a:pt x="26669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69" y="546100"/>
                </a:lnTo>
                <a:lnTo>
                  <a:pt x="26669" y="508000"/>
                </a:lnTo>
                <a:close/>
              </a:path>
              <a:path w="26670" h="1061720">
                <a:moveTo>
                  <a:pt x="26669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469900"/>
                </a:lnTo>
                <a:close/>
              </a:path>
              <a:path w="26670" h="1061720">
                <a:moveTo>
                  <a:pt x="0" y="444500"/>
                </a:moveTo>
                <a:lnTo>
                  <a:pt x="0" y="469900"/>
                </a:lnTo>
                <a:lnTo>
                  <a:pt x="26669" y="469900"/>
                </a:lnTo>
                <a:lnTo>
                  <a:pt x="26669" y="445770"/>
                </a:lnTo>
                <a:lnTo>
                  <a:pt x="0" y="444500"/>
                </a:lnTo>
                <a:close/>
              </a:path>
              <a:path w="26670" h="1061720">
                <a:moveTo>
                  <a:pt x="26669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431800"/>
                </a:lnTo>
                <a:close/>
              </a:path>
              <a:path w="26670" h="1061720">
                <a:moveTo>
                  <a:pt x="13334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69" y="431800"/>
                </a:lnTo>
                <a:lnTo>
                  <a:pt x="26669" y="420370"/>
                </a:lnTo>
                <a:lnTo>
                  <a:pt x="13334" y="419735"/>
                </a:lnTo>
                <a:close/>
              </a:path>
              <a:path w="26670" h="1061720">
                <a:moveTo>
                  <a:pt x="0" y="393700"/>
                </a:moveTo>
                <a:lnTo>
                  <a:pt x="0" y="419100"/>
                </a:lnTo>
                <a:lnTo>
                  <a:pt x="13334" y="419735"/>
                </a:lnTo>
                <a:lnTo>
                  <a:pt x="26669" y="419100"/>
                </a:lnTo>
                <a:lnTo>
                  <a:pt x="26669" y="394970"/>
                </a:lnTo>
                <a:lnTo>
                  <a:pt x="0" y="393700"/>
                </a:lnTo>
                <a:close/>
              </a:path>
              <a:path w="26670" h="1061720">
                <a:moveTo>
                  <a:pt x="0" y="381000"/>
                </a:moveTo>
                <a:lnTo>
                  <a:pt x="0" y="393700"/>
                </a:lnTo>
                <a:lnTo>
                  <a:pt x="26669" y="393700"/>
                </a:lnTo>
                <a:lnTo>
                  <a:pt x="26669" y="382270"/>
                </a:lnTo>
                <a:lnTo>
                  <a:pt x="0" y="381000"/>
                </a:lnTo>
                <a:close/>
              </a:path>
              <a:path w="26670" h="1061720">
                <a:moveTo>
                  <a:pt x="0" y="355600"/>
                </a:moveTo>
                <a:lnTo>
                  <a:pt x="0" y="381000"/>
                </a:lnTo>
                <a:lnTo>
                  <a:pt x="26669" y="381000"/>
                </a:lnTo>
                <a:lnTo>
                  <a:pt x="26669" y="356870"/>
                </a:lnTo>
                <a:lnTo>
                  <a:pt x="0" y="355600"/>
                </a:lnTo>
                <a:close/>
              </a:path>
              <a:path w="26670" h="1061720">
                <a:moveTo>
                  <a:pt x="2666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42900"/>
                </a:lnTo>
                <a:close/>
              </a:path>
              <a:path w="26670" h="1061720">
                <a:moveTo>
                  <a:pt x="26669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1061720">
                <a:moveTo>
                  <a:pt x="0" y="241300"/>
                </a:moveTo>
                <a:lnTo>
                  <a:pt x="0" y="330200"/>
                </a:lnTo>
                <a:lnTo>
                  <a:pt x="26669" y="330200"/>
                </a:lnTo>
                <a:lnTo>
                  <a:pt x="26669" y="242570"/>
                </a:lnTo>
                <a:lnTo>
                  <a:pt x="0" y="241300"/>
                </a:lnTo>
                <a:close/>
              </a:path>
              <a:path w="26670" h="1061720">
                <a:moveTo>
                  <a:pt x="26669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15900"/>
                </a:lnTo>
                <a:close/>
              </a:path>
              <a:path w="26670" h="1061720">
                <a:moveTo>
                  <a:pt x="26669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69" y="215900"/>
                </a:lnTo>
                <a:lnTo>
                  <a:pt x="26669" y="165100"/>
                </a:lnTo>
                <a:close/>
              </a:path>
              <a:path w="26670" h="1061720">
                <a:moveTo>
                  <a:pt x="26669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27000"/>
                </a:lnTo>
                <a:close/>
              </a:path>
              <a:path w="26670" h="1061720">
                <a:moveTo>
                  <a:pt x="26669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69" y="127000"/>
                </a:lnTo>
                <a:lnTo>
                  <a:pt x="26669" y="114300"/>
                </a:lnTo>
                <a:close/>
              </a:path>
              <a:path w="26670" h="1061720">
                <a:moveTo>
                  <a:pt x="26669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69" y="114300"/>
                </a:lnTo>
                <a:lnTo>
                  <a:pt x="26669" y="38100"/>
                </a:lnTo>
                <a:close/>
              </a:path>
              <a:path w="26670" h="1061720">
                <a:moveTo>
                  <a:pt x="26669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1061720">
                <a:moveTo>
                  <a:pt x="17779" y="0"/>
                </a:moveTo>
                <a:lnTo>
                  <a:pt x="0" y="0"/>
                </a:lnTo>
                <a:lnTo>
                  <a:pt x="0" y="25400"/>
                </a:lnTo>
                <a:lnTo>
                  <a:pt x="26669" y="25400"/>
                </a:lnTo>
                <a:lnTo>
                  <a:pt x="2666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1061720">
                <a:moveTo>
                  <a:pt x="26669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47700"/>
                </a:lnTo>
                <a:close/>
              </a:path>
              <a:path w="26670" h="1061720">
                <a:moveTo>
                  <a:pt x="26669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0400"/>
                </a:lnTo>
                <a:close/>
              </a:path>
              <a:path w="26670" h="1061720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06172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061720">
                <a:moveTo>
                  <a:pt x="26669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4850"/>
                </a:lnTo>
                <a:close/>
              </a:path>
              <a:path w="26670" h="1061720">
                <a:moveTo>
                  <a:pt x="2666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6600"/>
                </a:lnTo>
                <a:close/>
              </a:path>
              <a:path w="26670" h="1061720">
                <a:moveTo>
                  <a:pt x="2666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69" y="755650"/>
                </a:lnTo>
                <a:lnTo>
                  <a:pt x="26669" y="742950"/>
                </a:lnTo>
                <a:close/>
              </a:path>
              <a:path w="26670" h="1061720">
                <a:moveTo>
                  <a:pt x="26669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755650"/>
                </a:lnTo>
                <a:close/>
              </a:path>
              <a:path w="26670" h="1061720">
                <a:moveTo>
                  <a:pt x="26669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69" y="774700"/>
                </a:lnTo>
                <a:lnTo>
                  <a:pt x="26669" y="762000"/>
                </a:lnTo>
                <a:close/>
              </a:path>
              <a:path w="26670" h="1061720">
                <a:moveTo>
                  <a:pt x="26669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74700"/>
                </a:lnTo>
                <a:close/>
              </a:path>
              <a:path w="26670" h="1061720">
                <a:moveTo>
                  <a:pt x="26669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69" y="869950"/>
                </a:lnTo>
                <a:lnTo>
                  <a:pt x="26669" y="800100"/>
                </a:lnTo>
                <a:close/>
              </a:path>
              <a:path w="26670" h="1061720">
                <a:moveTo>
                  <a:pt x="26669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869950"/>
                </a:lnTo>
                <a:close/>
              </a:path>
              <a:path w="26670" h="1061720">
                <a:moveTo>
                  <a:pt x="26669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69" y="913130"/>
                </a:lnTo>
                <a:lnTo>
                  <a:pt x="26669" y="908050"/>
                </a:lnTo>
                <a:close/>
              </a:path>
              <a:path w="26670" h="1061720">
                <a:moveTo>
                  <a:pt x="26669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13130"/>
                </a:lnTo>
                <a:close/>
              </a:path>
              <a:path w="26670" h="1061720">
                <a:moveTo>
                  <a:pt x="26669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69" y="925829"/>
                </a:lnTo>
                <a:lnTo>
                  <a:pt x="26669" y="919480"/>
                </a:lnTo>
                <a:close/>
              </a:path>
              <a:path w="26670" h="1061720">
                <a:moveTo>
                  <a:pt x="26669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69" y="952500"/>
                </a:lnTo>
                <a:lnTo>
                  <a:pt x="26669" y="925830"/>
                </a:lnTo>
                <a:close/>
              </a:path>
              <a:path w="26670" h="1061720">
                <a:moveTo>
                  <a:pt x="26669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52500"/>
                </a:lnTo>
                <a:close/>
              </a:path>
              <a:path w="26670" h="1061720">
                <a:moveTo>
                  <a:pt x="2666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69" y="977899"/>
                </a:lnTo>
                <a:lnTo>
                  <a:pt x="26669" y="970280"/>
                </a:lnTo>
                <a:close/>
              </a:path>
              <a:path w="26670" h="1061720">
                <a:moveTo>
                  <a:pt x="26669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69" y="990600"/>
                </a:lnTo>
                <a:lnTo>
                  <a:pt x="26669" y="977900"/>
                </a:lnTo>
                <a:close/>
              </a:path>
              <a:path w="26670" h="1061720">
                <a:moveTo>
                  <a:pt x="26669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90600"/>
                </a:lnTo>
                <a:close/>
              </a:path>
              <a:path w="26670" h="1061720">
                <a:moveTo>
                  <a:pt x="26669" y="996950"/>
                </a:moveTo>
                <a:lnTo>
                  <a:pt x="0" y="996950"/>
                </a:lnTo>
                <a:lnTo>
                  <a:pt x="0" y="1014730"/>
                </a:lnTo>
                <a:lnTo>
                  <a:pt x="1269" y="1014730"/>
                </a:lnTo>
                <a:lnTo>
                  <a:pt x="1269" y="1016000"/>
                </a:lnTo>
                <a:lnTo>
                  <a:pt x="2539" y="1016000"/>
                </a:lnTo>
                <a:lnTo>
                  <a:pt x="2539" y="1018540"/>
                </a:lnTo>
                <a:lnTo>
                  <a:pt x="3809" y="1018540"/>
                </a:lnTo>
                <a:lnTo>
                  <a:pt x="3809" y="1021080"/>
                </a:lnTo>
                <a:lnTo>
                  <a:pt x="5079" y="1021080"/>
                </a:lnTo>
                <a:lnTo>
                  <a:pt x="5079" y="1023620"/>
                </a:lnTo>
                <a:lnTo>
                  <a:pt x="6350" y="1023620"/>
                </a:lnTo>
                <a:lnTo>
                  <a:pt x="6350" y="1026160"/>
                </a:lnTo>
                <a:lnTo>
                  <a:pt x="7619" y="1026160"/>
                </a:lnTo>
                <a:lnTo>
                  <a:pt x="7619" y="1028700"/>
                </a:lnTo>
                <a:lnTo>
                  <a:pt x="8889" y="1028700"/>
                </a:lnTo>
                <a:lnTo>
                  <a:pt x="8889" y="1031240"/>
                </a:lnTo>
                <a:lnTo>
                  <a:pt x="10159" y="1031240"/>
                </a:lnTo>
                <a:lnTo>
                  <a:pt x="10159" y="1033780"/>
                </a:lnTo>
                <a:lnTo>
                  <a:pt x="11429" y="1033780"/>
                </a:lnTo>
                <a:lnTo>
                  <a:pt x="11429" y="1035050"/>
                </a:lnTo>
                <a:lnTo>
                  <a:pt x="12700" y="1035050"/>
                </a:lnTo>
                <a:lnTo>
                  <a:pt x="12700" y="1037590"/>
                </a:lnTo>
                <a:lnTo>
                  <a:pt x="13969" y="1037590"/>
                </a:lnTo>
                <a:lnTo>
                  <a:pt x="13969" y="1040130"/>
                </a:lnTo>
                <a:lnTo>
                  <a:pt x="26669" y="1040130"/>
                </a:lnTo>
                <a:lnTo>
                  <a:pt x="26669" y="996950"/>
                </a:lnTo>
                <a:close/>
              </a:path>
              <a:path w="26670" h="1061720">
                <a:moveTo>
                  <a:pt x="26669" y="1040130"/>
                </a:moveTo>
                <a:lnTo>
                  <a:pt x="15239" y="1040130"/>
                </a:lnTo>
                <a:lnTo>
                  <a:pt x="15239" y="1042670"/>
                </a:lnTo>
                <a:lnTo>
                  <a:pt x="16509" y="1042670"/>
                </a:lnTo>
                <a:lnTo>
                  <a:pt x="16509" y="1045210"/>
                </a:lnTo>
                <a:lnTo>
                  <a:pt x="17779" y="1045210"/>
                </a:lnTo>
                <a:lnTo>
                  <a:pt x="17779" y="1047750"/>
                </a:lnTo>
                <a:lnTo>
                  <a:pt x="26669" y="1047750"/>
                </a:lnTo>
                <a:lnTo>
                  <a:pt x="26669" y="1040130"/>
                </a:lnTo>
                <a:close/>
              </a:path>
              <a:path w="26670" h="1061720">
                <a:moveTo>
                  <a:pt x="26669" y="1047750"/>
                </a:moveTo>
                <a:lnTo>
                  <a:pt x="19050" y="1047750"/>
                </a:lnTo>
                <a:lnTo>
                  <a:pt x="19050" y="1050290"/>
                </a:lnTo>
                <a:lnTo>
                  <a:pt x="20319" y="1050290"/>
                </a:lnTo>
                <a:lnTo>
                  <a:pt x="20319" y="1052830"/>
                </a:lnTo>
                <a:lnTo>
                  <a:pt x="21589" y="1052830"/>
                </a:lnTo>
                <a:lnTo>
                  <a:pt x="21589" y="1054100"/>
                </a:lnTo>
                <a:lnTo>
                  <a:pt x="26669" y="1054100"/>
                </a:lnTo>
                <a:lnTo>
                  <a:pt x="26669" y="1047750"/>
                </a:lnTo>
                <a:close/>
              </a:path>
              <a:path w="26670" h="1061720">
                <a:moveTo>
                  <a:pt x="26669" y="1054100"/>
                </a:moveTo>
                <a:lnTo>
                  <a:pt x="22859" y="1054100"/>
                </a:lnTo>
                <a:lnTo>
                  <a:pt x="22859" y="1056640"/>
                </a:lnTo>
                <a:lnTo>
                  <a:pt x="24129" y="1056640"/>
                </a:lnTo>
                <a:lnTo>
                  <a:pt x="24129" y="1059180"/>
                </a:lnTo>
                <a:lnTo>
                  <a:pt x="26669" y="1059180"/>
                </a:lnTo>
                <a:lnTo>
                  <a:pt x="26669" y="1054100"/>
                </a:lnTo>
                <a:close/>
              </a:path>
              <a:path w="26670" h="1061720">
                <a:moveTo>
                  <a:pt x="26669" y="1059180"/>
                </a:moveTo>
                <a:lnTo>
                  <a:pt x="25400" y="1059180"/>
                </a:lnTo>
                <a:lnTo>
                  <a:pt x="25400" y="1061720"/>
                </a:lnTo>
                <a:lnTo>
                  <a:pt x="26669" y="1061720"/>
                </a:lnTo>
                <a:lnTo>
                  <a:pt x="26669" y="105918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655559" y="2974339"/>
            <a:ext cx="27940" cy="1101090"/>
          </a:xfrm>
          <a:custGeom>
            <a:avLst/>
            <a:gdLst/>
            <a:ahLst/>
            <a:cxnLst/>
            <a:rect l="l" t="t" r="r" b="b"/>
            <a:pathLst>
              <a:path w="27940" h="1101089">
                <a:moveTo>
                  <a:pt x="12700" y="0"/>
                </a:moveTo>
                <a:lnTo>
                  <a:pt x="0" y="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10108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101089">
                <a:moveTo>
                  <a:pt x="27940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47700"/>
                </a:lnTo>
                <a:close/>
              </a:path>
              <a:path w="27940" h="110108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0108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101089">
                <a:moveTo>
                  <a:pt x="27940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2150"/>
                </a:lnTo>
                <a:close/>
              </a:path>
              <a:path w="27940" h="1101089">
                <a:moveTo>
                  <a:pt x="2794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23900"/>
                </a:lnTo>
                <a:close/>
              </a:path>
              <a:path w="27940" h="1101089">
                <a:moveTo>
                  <a:pt x="2794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0250"/>
                </a:lnTo>
                <a:close/>
              </a:path>
              <a:path w="27940" h="1101089">
                <a:moveTo>
                  <a:pt x="27940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7940" y="749299"/>
                </a:lnTo>
                <a:lnTo>
                  <a:pt x="27940" y="742950"/>
                </a:lnTo>
                <a:close/>
              </a:path>
              <a:path w="27940" h="1101089">
                <a:moveTo>
                  <a:pt x="2794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49300"/>
                </a:lnTo>
                <a:close/>
              </a:path>
              <a:path w="27940" h="1101089">
                <a:moveTo>
                  <a:pt x="27940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2000"/>
                </a:lnTo>
                <a:close/>
              </a:path>
              <a:path w="27940" h="1101089">
                <a:moveTo>
                  <a:pt x="27940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787400"/>
                </a:lnTo>
                <a:close/>
              </a:path>
              <a:path w="27940" h="1101089">
                <a:moveTo>
                  <a:pt x="27940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57250"/>
                </a:lnTo>
                <a:close/>
              </a:path>
              <a:path w="27940" h="1101089">
                <a:moveTo>
                  <a:pt x="27940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95350"/>
                </a:lnTo>
                <a:close/>
              </a:path>
              <a:path w="27940" h="1101089">
                <a:moveTo>
                  <a:pt x="2794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900430"/>
                </a:lnTo>
                <a:close/>
              </a:path>
              <a:path w="27940" h="1101089">
                <a:moveTo>
                  <a:pt x="27940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906780"/>
                </a:lnTo>
                <a:close/>
              </a:path>
              <a:path w="27940" h="1101089">
                <a:moveTo>
                  <a:pt x="27940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13130"/>
                </a:lnTo>
                <a:close/>
              </a:path>
              <a:path w="27940" h="1101089">
                <a:moveTo>
                  <a:pt x="27940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7940" y="957580"/>
                </a:lnTo>
                <a:lnTo>
                  <a:pt x="27940" y="939800"/>
                </a:lnTo>
                <a:close/>
              </a:path>
              <a:path w="27940" h="1101089">
                <a:moveTo>
                  <a:pt x="2794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57580"/>
                </a:lnTo>
                <a:close/>
              </a:path>
              <a:path w="27940" h="1101089">
                <a:moveTo>
                  <a:pt x="27940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65200"/>
                </a:lnTo>
                <a:close/>
              </a:path>
              <a:path w="27940" h="1101089">
                <a:moveTo>
                  <a:pt x="27940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7900"/>
                </a:lnTo>
                <a:close/>
              </a:path>
              <a:path w="27940" h="1101089">
                <a:moveTo>
                  <a:pt x="27940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84250"/>
                </a:lnTo>
                <a:close/>
              </a:path>
              <a:path w="27940" h="1101089">
                <a:moveTo>
                  <a:pt x="27940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7940" y="1035050"/>
                </a:lnTo>
                <a:lnTo>
                  <a:pt x="27940" y="1027430"/>
                </a:lnTo>
                <a:close/>
              </a:path>
              <a:path w="27940" h="1101089">
                <a:moveTo>
                  <a:pt x="27940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35050"/>
                </a:lnTo>
                <a:close/>
              </a:path>
              <a:path w="27940" h="1101089">
                <a:moveTo>
                  <a:pt x="27940" y="1041400"/>
                </a:moveTo>
                <a:lnTo>
                  <a:pt x="0" y="1041400"/>
                </a:lnTo>
                <a:lnTo>
                  <a:pt x="0" y="1051560"/>
                </a:lnTo>
                <a:lnTo>
                  <a:pt x="1270" y="1051560"/>
                </a:lnTo>
                <a:lnTo>
                  <a:pt x="1270" y="1054100"/>
                </a:lnTo>
                <a:lnTo>
                  <a:pt x="27940" y="1054100"/>
                </a:lnTo>
                <a:lnTo>
                  <a:pt x="27940" y="1041400"/>
                </a:lnTo>
                <a:close/>
              </a:path>
              <a:path w="27940" h="1101089">
                <a:moveTo>
                  <a:pt x="27940" y="1054100"/>
                </a:moveTo>
                <a:lnTo>
                  <a:pt x="2540" y="1054100"/>
                </a:lnTo>
                <a:lnTo>
                  <a:pt x="2540" y="1056640"/>
                </a:lnTo>
                <a:lnTo>
                  <a:pt x="3810" y="1056640"/>
                </a:lnTo>
                <a:lnTo>
                  <a:pt x="3810" y="1059180"/>
                </a:lnTo>
                <a:lnTo>
                  <a:pt x="5080" y="1059180"/>
                </a:lnTo>
                <a:lnTo>
                  <a:pt x="5080" y="1060450"/>
                </a:lnTo>
                <a:lnTo>
                  <a:pt x="27940" y="1060450"/>
                </a:lnTo>
                <a:lnTo>
                  <a:pt x="27940" y="1054100"/>
                </a:lnTo>
                <a:close/>
              </a:path>
              <a:path w="27940" h="1101089">
                <a:moveTo>
                  <a:pt x="27940" y="1060450"/>
                </a:moveTo>
                <a:lnTo>
                  <a:pt x="6350" y="1060450"/>
                </a:lnTo>
                <a:lnTo>
                  <a:pt x="6350" y="1062990"/>
                </a:lnTo>
                <a:lnTo>
                  <a:pt x="7620" y="1062990"/>
                </a:lnTo>
                <a:lnTo>
                  <a:pt x="7620" y="1065530"/>
                </a:lnTo>
                <a:lnTo>
                  <a:pt x="8890" y="1065530"/>
                </a:lnTo>
                <a:lnTo>
                  <a:pt x="8890" y="1068070"/>
                </a:lnTo>
                <a:lnTo>
                  <a:pt x="10160" y="1068070"/>
                </a:lnTo>
                <a:lnTo>
                  <a:pt x="10160" y="1070610"/>
                </a:lnTo>
                <a:lnTo>
                  <a:pt x="11430" y="1070610"/>
                </a:lnTo>
                <a:lnTo>
                  <a:pt x="11430" y="1073150"/>
                </a:lnTo>
                <a:lnTo>
                  <a:pt x="27940" y="1073150"/>
                </a:lnTo>
                <a:lnTo>
                  <a:pt x="27940" y="1060450"/>
                </a:lnTo>
                <a:close/>
              </a:path>
              <a:path w="27940" h="1101089">
                <a:moveTo>
                  <a:pt x="27940" y="1073150"/>
                </a:moveTo>
                <a:lnTo>
                  <a:pt x="12700" y="1073150"/>
                </a:lnTo>
                <a:lnTo>
                  <a:pt x="12700" y="1075690"/>
                </a:lnTo>
                <a:lnTo>
                  <a:pt x="13970" y="1075690"/>
                </a:lnTo>
                <a:lnTo>
                  <a:pt x="13970" y="1078230"/>
                </a:lnTo>
                <a:lnTo>
                  <a:pt x="27940" y="1078230"/>
                </a:lnTo>
                <a:lnTo>
                  <a:pt x="27940" y="1073150"/>
                </a:lnTo>
                <a:close/>
              </a:path>
              <a:path w="27940" h="1101089">
                <a:moveTo>
                  <a:pt x="27940" y="1078230"/>
                </a:moveTo>
                <a:lnTo>
                  <a:pt x="15240" y="1078230"/>
                </a:lnTo>
                <a:lnTo>
                  <a:pt x="15240" y="1080770"/>
                </a:lnTo>
                <a:lnTo>
                  <a:pt x="16510" y="1080770"/>
                </a:lnTo>
                <a:lnTo>
                  <a:pt x="16510" y="1082040"/>
                </a:lnTo>
                <a:lnTo>
                  <a:pt x="17780" y="1082040"/>
                </a:lnTo>
                <a:lnTo>
                  <a:pt x="17780" y="1084580"/>
                </a:lnTo>
                <a:lnTo>
                  <a:pt x="27940" y="1084580"/>
                </a:lnTo>
                <a:lnTo>
                  <a:pt x="27940" y="1078230"/>
                </a:lnTo>
                <a:close/>
              </a:path>
              <a:path w="27940" h="1101089">
                <a:moveTo>
                  <a:pt x="27940" y="1084580"/>
                </a:moveTo>
                <a:lnTo>
                  <a:pt x="19050" y="1084580"/>
                </a:lnTo>
                <a:lnTo>
                  <a:pt x="19050" y="1087120"/>
                </a:lnTo>
                <a:lnTo>
                  <a:pt x="20320" y="1087120"/>
                </a:lnTo>
                <a:lnTo>
                  <a:pt x="20320" y="1089660"/>
                </a:lnTo>
                <a:lnTo>
                  <a:pt x="21590" y="1089660"/>
                </a:lnTo>
                <a:lnTo>
                  <a:pt x="21590" y="1092200"/>
                </a:lnTo>
                <a:lnTo>
                  <a:pt x="27940" y="1092200"/>
                </a:lnTo>
                <a:lnTo>
                  <a:pt x="27940" y="1084580"/>
                </a:lnTo>
                <a:close/>
              </a:path>
              <a:path w="27940" h="1101089">
                <a:moveTo>
                  <a:pt x="27940" y="1092200"/>
                </a:moveTo>
                <a:lnTo>
                  <a:pt x="22860" y="1092200"/>
                </a:lnTo>
                <a:lnTo>
                  <a:pt x="22860" y="1094740"/>
                </a:lnTo>
                <a:lnTo>
                  <a:pt x="24130" y="1094740"/>
                </a:lnTo>
                <a:lnTo>
                  <a:pt x="24130" y="1097280"/>
                </a:lnTo>
                <a:lnTo>
                  <a:pt x="27940" y="1097280"/>
                </a:lnTo>
                <a:lnTo>
                  <a:pt x="27940" y="1092200"/>
                </a:lnTo>
                <a:close/>
              </a:path>
              <a:path w="27940" h="1101089">
                <a:moveTo>
                  <a:pt x="27940" y="1097280"/>
                </a:moveTo>
                <a:lnTo>
                  <a:pt x="25400" y="1097280"/>
                </a:lnTo>
                <a:lnTo>
                  <a:pt x="25400" y="1099820"/>
                </a:lnTo>
                <a:lnTo>
                  <a:pt x="26670" y="1099820"/>
                </a:lnTo>
                <a:lnTo>
                  <a:pt x="26670" y="1101090"/>
                </a:lnTo>
                <a:lnTo>
                  <a:pt x="27940" y="1101090"/>
                </a:lnTo>
                <a:lnTo>
                  <a:pt x="27940" y="1097280"/>
                </a:lnTo>
                <a:close/>
              </a:path>
            </a:pathLst>
          </a:custGeom>
          <a:solidFill>
            <a:srgbClr val="2244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683500" y="2987039"/>
            <a:ext cx="27940" cy="1141730"/>
          </a:xfrm>
          <a:custGeom>
            <a:avLst/>
            <a:gdLst/>
            <a:ahLst/>
            <a:cxnLst/>
            <a:rect l="l" t="t" r="r" b="b"/>
            <a:pathLst>
              <a:path w="27940" h="1141729">
                <a:moveTo>
                  <a:pt x="5079" y="0"/>
                </a:moveTo>
                <a:lnTo>
                  <a:pt x="0" y="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80" y="12700"/>
                </a:lnTo>
                <a:lnTo>
                  <a:pt x="5079" y="0"/>
                </a:lnTo>
                <a:close/>
              </a:path>
              <a:path w="27940" h="1141729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1141729">
                <a:moveTo>
                  <a:pt x="27940" y="635000"/>
                </a:moveTo>
                <a:lnTo>
                  <a:pt x="0" y="635000"/>
                </a:lnTo>
                <a:lnTo>
                  <a:pt x="0" y="654050"/>
                </a:lnTo>
                <a:lnTo>
                  <a:pt x="27940" y="654050"/>
                </a:lnTo>
                <a:lnTo>
                  <a:pt x="27940" y="635000"/>
                </a:lnTo>
                <a:close/>
              </a:path>
              <a:path w="27940" h="1141729">
                <a:moveTo>
                  <a:pt x="2794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54050"/>
                </a:lnTo>
                <a:close/>
              </a:path>
              <a:path w="27940" h="114172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41729">
                <a:moveTo>
                  <a:pt x="27940" y="679450"/>
                </a:moveTo>
                <a:lnTo>
                  <a:pt x="0" y="67945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79450"/>
                </a:lnTo>
                <a:close/>
              </a:path>
              <a:path w="27940" h="1141729">
                <a:moveTo>
                  <a:pt x="2794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11200"/>
                </a:lnTo>
                <a:close/>
              </a:path>
              <a:path w="27940" h="114172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141729">
                <a:moveTo>
                  <a:pt x="27940" y="730250"/>
                </a:moveTo>
                <a:lnTo>
                  <a:pt x="0" y="73025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30250"/>
                </a:lnTo>
                <a:close/>
              </a:path>
              <a:path w="27940" h="1141729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1141729">
                <a:moveTo>
                  <a:pt x="27940" y="749300"/>
                </a:moveTo>
                <a:lnTo>
                  <a:pt x="0" y="74930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9300"/>
                </a:lnTo>
                <a:close/>
              </a:path>
              <a:path w="27940" h="1141729">
                <a:moveTo>
                  <a:pt x="27940" y="774700"/>
                </a:moveTo>
                <a:lnTo>
                  <a:pt x="0" y="77470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774700"/>
                </a:lnTo>
                <a:close/>
              </a:path>
              <a:path w="27940" h="1141729">
                <a:moveTo>
                  <a:pt x="27940" y="844550"/>
                </a:moveTo>
                <a:lnTo>
                  <a:pt x="0" y="84455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44550"/>
                </a:lnTo>
                <a:close/>
              </a:path>
              <a:path w="27940" h="1141729">
                <a:moveTo>
                  <a:pt x="27940" y="882650"/>
                </a:moveTo>
                <a:lnTo>
                  <a:pt x="0" y="882650"/>
                </a:lnTo>
                <a:lnTo>
                  <a:pt x="0" y="887730"/>
                </a:lnTo>
                <a:lnTo>
                  <a:pt x="27940" y="887730"/>
                </a:lnTo>
                <a:lnTo>
                  <a:pt x="27940" y="882650"/>
                </a:lnTo>
                <a:close/>
              </a:path>
              <a:path w="27940" h="1141729">
                <a:moveTo>
                  <a:pt x="2794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7730"/>
                </a:lnTo>
                <a:close/>
              </a:path>
              <a:path w="27940" h="1141729">
                <a:moveTo>
                  <a:pt x="27940" y="894080"/>
                </a:moveTo>
                <a:lnTo>
                  <a:pt x="0" y="894080"/>
                </a:lnTo>
                <a:lnTo>
                  <a:pt x="0" y="900429"/>
                </a:lnTo>
                <a:lnTo>
                  <a:pt x="27940" y="900429"/>
                </a:lnTo>
                <a:lnTo>
                  <a:pt x="27940" y="894080"/>
                </a:lnTo>
                <a:close/>
              </a:path>
              <a:path w="27940" h="1141729">
                <a:moveTo>
                  <a:pt x="27940" y="900430"/>
                </a:moveTo>
                <a:lnTo>
                  <a:pt x="0" y="90043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00430"/>
                </a:lnTo>
                <a:close/>
              </a:path>
              <a:path w="27940" h="1141729">
                <a:moveTo>
                  <a:pt x="27940" y="927100"/>
                </a:moveTo>
                <a:lnTo>
                  <a:pt x="0" y="92710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27100"/>
                </a:lnTo>
                <a:close/>
              </a:path>
              <a:path w="27940" h="1141729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141729">
                <a:moveTo>
                  <a:pt x="27940" y="952500"/>
                </a:moveTo>
                <a:lnTo>
                  <a:pt x="0" y="95250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52500"/>
                </a:lnTo>
                <a:close/>
              </a:path>
              <a:path w="27940" h="1141729">
                <a:moveTo>
                  <a:pt x="27940" y="965200"/>
                </a:moveTo>
                <a:lnTo>
                  <a:pt x="0" y="965200"/>
                </a:lnTo>
                <a:lnTo>
                  <a:pt x="0" y="971550"/>
                </a:lnTo>
                <a:lnTo>
                  <a:pt x="27940" y="971550"/>
                </a:lnTo>
                <a:lnTo>
                  <a:pt x="27940" y="965200"/>
                </a:lnTo>
                <a:close/>
              </a:path>
              <a:path w="27940" h="1141729">
                <a:moveTo>
                  <a:pt x="27940" y="971550"/>
                </a:moveTo>
                <a:lnTo>
                  <a:pt x="0" y="97155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971550"/>
                </a:lnTo>
                <a:close/>
              </a:path>
              <a:path w="27940" h="1141729">
                <a:moveTo>
                  <a:pt x="27940" y="1014730"/>
                </a:moveTo>
                <a:lnTo>
                  <a:pt x="0" y="101473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1014730"/>
                </a:lnTo>
                <a:close/>
              </a:path>
              <a:path w="27940" h="1141729">
                <a:moveTo>
                  <a:pt x="27940" y="1022350"/>
                </a:moveTo>
                <a:lnTo>
                  <a:pt x="0" y="102235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22350"/>
                </a:lnTo>
                <a:close/>
              </a:path>
              <a:path w="27940" h="1141729">
                <a:moveTo>
                  <a:pt x="27940" y="1028700"/>
                </a:moveTo>
                <a:lnTo>
                  <a:pt x="0" y="102870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28700"/>
                </a:lnTo>
                <a:close/>
              </a:path>
              <a:path w="27940" h="1141729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141729">
                <a:moveTo>
                  <a:pt x="27940" y="1071880"/>
                </a:moveTo>
                <a:lnTo>
                  <a:pt x="0" y="1071880"/>
                </a:lnTo>
                <a:lnTo>
                  <a:pt x="0" y="1090930"/>
                </a:lnTo>
                <a:lnTo>
                  <a:pt x="1270" y="1090930"/>
                </a:lnTo>
                <a:lnTo>
                  <a:pt x="1270" y="1093470"/>
                </a:lnTo>
                <a:lnTo>
                  <a:pt x="2540" y="1093470"/>
                </a:lnTo>
                <a:lnTo>
                  <a:pt x="2540" y="1096010"/>
                </a:lnTo>
                <a:lnTo>
                  <a:pt x="3809" y="1096010"/>
                </a:lnTo>
                <a:lnTo>
                  <a:pt x="3809" y="1098550"/>
                </a:lnTo>
                <a:lnTo>
                  <a:pt x="5079" y="1098550"/>
                </a:lnTo>
                <a:lnTo>
                  <a:pt x="5079" y="1101090"/>
                </a:lnTo>
                <a:lnTo>
                  <a:pt x="6350" y="1101090"/>
                </a:lnTo>
                <a:lnTo>
                  <a:pt x="6350" y="1103630"/>
                </a:lnTo>
                <a:lnTo>
                  <a:pt x="27940" y="1103630"/>
                </a:lnTo>
                <a:lnTo>
                  <a:pt x="27940" y="1071880"/>
                </a:lnTo>
                <a:close/>
              </a:path>
              <a:path w="27940" h="1141729">
                <a:moveTo>
                  <a:pt x="27940" y="1103630"/>
                </a:moveTo>
                <a:lnTo>
                  <a:pt x="7620" y="1103630"/>
                </a:lnTo>
                <a:lnTo>
                  <a:pt x="7620" y="1106170"/>
                </a:lnTo>
                <a:lnTo>
                  <a:pt x="8890" y="1106170"/>
                </a:lnTo>
                <a:lnTo>
                  <a:pt x="8890" y="1107440"/>
                </a:lnTo>
                <a:lnTo>
                  <a:pt x="10159" y="1107440"/>
                </a:lnTo>
                <a:lnTo>
                  <a:pt x="10159" y="1109980"/>
                </a:lnTo>
                <a:lnTo>
                  <a:pt x="27940" y="1109980"/>
                </a:lnTo>
                <a:lnTo>
                  <a:pt x="27940" y="1103630"/>
                </a:lnTo>
                <a:close/>
              </a:path>
              <a:path w="27940" h="1141729">
                <a:moveTo>
                  <a:pt x="27940" y="1109980"/>
                </a:moveTo>
                <a:lnTo>
                  <a:pt x="11429" y="1109980"/>
                </a:lnTo>
                <a:lnTo>
                  <a:pt x="11429" y="1112520"/>
                </a:lnTo>
                <a:lnTo>
                  <a:pt x="12700" y="1112520"/>
                </a:lnTo>
                <a:lnTo>
                  <a:pt x="12700" y="1115060"/>
                </a:lnTo>
                <a:lnTo>
                  <a:pt x="13970" y="1115060"/>
                </a:lnTo>
                <a:lnTo>
                  <a:pt x="13970" y="1117600"/>
                </a:lnTo>
                <a:lnTo>
                  <a:pt x="27940" y="1117600"/>
                </a:lnTo>
                <a:lnTo>
                  <a:pt x="27940" y="1109980"/>
                </a:lnTo>
                <a:close/>
              </a:path>
              <a:path w="27940" h="1141729">
                <a:moveTo>
                  <a:pt x="27940" y="1117600"/>
                </a:moveTo>
                <a:lnTo>
                  <a:pt x="15240" y="1117600"/>
                </a:lnTo>
                <a:lnTo>
                  <a:pt x="15240" y="1120140"/>
                </a:lnTo>
                <a:lnTo>
                  <a:pt x="16509" y="1120140"/>
                </a:lnTo>
                <a:lnTo>
                  <a:pt x="16509" y="1122680"/>
                </a:lnTo>
                <a:lnTo>
                  <a:pt x="17779" y="1122680"/>
                </a:lnTo>
                <a:lnTo>
                  <a:pt x="17779" y="1125220"/>
                </a:lnTo>
                <a:lnTo>
                  <a:pt x="19050" y="1125220"/>
                </a:lnTo>
                <a:lnTo>
                  <a:pt x="19050" y="1126490"/>
                </a:lnTo>
                <a:lnTo>
                  <a:pt x="20320" y="1126490"/>
                </a:lnTo>
                <a:lnTo>
                  <a:pt x="20320" y="1129030"/>
                </a:lnTo>
                <a:lnTo>
                  <a:pt x="21590" y="1129030"/>
                </a:lnTo>
                <a:lnTo>
                  <a:pt x="21590" y="1131570"/>
                </a:lnTo>
                <a:lnTo>
                  <a:pt x="22859" y="1131570"/>
                </a:lnTo>
                <a:lnTo>
                  <a:pt x="22859" y="1134110"/>
                </a:lnTo>
                <a:lnTo>
                  <a:pt x="24129" y="1134110"/>
                </a:lnTo>
                <a:lnTo>
                  <a:pt x="24129" y="1136650"/>
                </a:lnTo>
                <a:lnTo>
                  <a:pt x="25400" y="1136650"/>
                </a:lnTo>
                <a:lnTo>
                  <a:pt x="25400" y="1139190"/>
                </a:lnTo>
                <a:lnTo>
                  <a:pt x="26670" y="1139190"/>
                </a:lnTo>
                <a:lnTo>
                  <a:pt x="26670" y="1141730"/>
                </a:lnTo>
                <a:lnTo>
                  <a:pt x="27940" y="1141730"/>
                </a:lnTo>
                <a:lnTo>
                  <a:pt x="27940" y="11176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711440" y="3012439"/>
            <a:ext cx="26670" cy="1165860"/>
          </a:xfrm>
          <a:custGeom>
            <a:avLst/>
            <a:gdLst/>
            <a:ahLst/>
            <a:cxnLst/>
            <a:rect l="l" t="t" r="r" b="b"/>
            <a:pathLst>
              <a:path w="26670" h="1165860">
                <a:moveTo>
                  <a:pt x="19049" y="0"/>
                </a:moveTo>
                <a:lnTo>
                  <a:pt x="0" y="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1165860">
                <a:moveTo>
                  <a:pt x="2666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1165860">
                <a:moveTo>
                  <a:pt x="26669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69" y="628650"/>
                </a:lnTo>
                <a:lnTo>
                  <a:pt x="26669" y="609600"/>
                </a:lnTo>
                <a:close/>
              </a:path>
              <a:path w="26670" h="1165860">
                <a:moveTo>
                  <a:pt x="2666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69" y="641350"/>
                </a:lnTo>
                <a:lnTo>
                  <a:pt x="26669" y="628650"/>
                </a:lnTo>
                <a:close/>
              </a:path>
              <a:path w="26670" h="1165860">
                <a:moveTo>
                  <a:pt x="2666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69" y="654050"/>
                </a:lnTo>
                <a:lnTo>
                  <a:pt x="26669" y="641350"/>
                </a:lnTo>
                <a:close/>
              </a:path>
              <a:path w="26670" h="1165860">
                <a:moveTo>
                  <a:pt x="26669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54050"/>
                </a:lnTo>
                <a:close/>
              </a:path>
              <a:path w="26670" h="1165860">
                <a:moveTo>
                  <a:pt x="26669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85800"/>
                </a:lnTo>
                <a:close/>
              </a:path>
              <a:path w="26670" h="116586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165860">
                <a:moveTo>
                  <a:pt x="26669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69" y="711199"/>
                </a:lnTo>
                <a:lnTo>
                  <a:pt x="26669" y="704850"/>
                </a:lnTo>
                <a:close/>
              </a:path>
              <a:path w="26670" h="1165860">
                <a:moveTo>
                  <a:pt x="2666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711200"/>
                </a:lnTo>
                <a:close/>
              </a:path>
              <a:path w="26670" h="1165860">
                <a:moveTo>
                  <a:pt x="26669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3900"/>
                </a:lnTo>
                <a:close/>
              </a:path>
              <a:path w="26670" h="1165860">
                <a:moveTo>
                  <a:pt x="26669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69" y="819150"/>
                </a:lnTo>
                <a:lnTo>
                  <a:pt x="26669" y="749300"/>
                </a:lnTo>
                <a:close/>
              </a:path>
              <a:path w="26670" h="1165860">
                <a:moveTo>
                  <a:pt x="26669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19150"/>
                </a:lnTo>
                <a:close/>
              </a:path>
              <a:path w="26670" h="1165860">
                <a:moveTo>
                  <a:pt x="26669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69" y="862330"/>
                </a:lnTo>
                <a:lnTo>
                  <a:pt x="26669" y="857250"/>
                </a:lnTo>
                <a:close/>
              </a:path>
              <a:path w="26670" h="1165860">
                <a:moveTo>
                  <a:pt x="2666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2330"/>
                </a:lnTo>
                <a:close/>
              </a:path>
              <a:path w="26670" h="1165860">
                <a:moveTo>
                  <a:pt x="26669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80"/>
                </a:lnTo>
                <a:close/>
              </a:path>
              <a:path w="26670" h="1165860">
                <a:moveTo>
                  <a:pt x="26669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69" y="901700"/>
                </a:lnTo>
                <a:lnTo>
                  <a:pt x="26669" y="875030"/>
                </a:lnTo>
                <a:close/>
              </a:path>
              <a:path w="26670" h="1165860">
                <a:moveTo>
                  <a:pt x="26669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01700"/>
                </a:lnTo>
                <a:close/>
              </a:path>
              <a:path w="26670" h="1165860">
                <a:moveTo>
                  <a:pt x="26669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69" y="927099"/>
                </a:lnTo>
                <a:lnTo>
                  <a:pt x="26669" y="919480"/>
                </a:lnTo>
                <a:close/>
              </a:path>
              <a:path w="26670" h="1165860">
                <a:moveTo>
                  <a:pt x="26669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27100"/>
                </a:lnTo>
                <a:close/>
              </a:path>
              <a:path w="26670" h="1165860">
                <a:moveTo>
                  <a:pt x="26669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69" y="946150"/>
                </a:lnTo>
                <a:lnTo>
                  <a:pt x="26669" y="939800"/>
                </a:lnTo>
                <a:close/>
              </a:path>
              <a:path w="26670" h="1165860">
                <a:moveTo>
                  <a:pt x="26669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46150"/>
                </a:lnTo>
                <a:close/>
              </a:path>
              <a:path w="26670" h="1165860">
                <a:moveTo>
                  <a:pt x="26669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89330"/>
                </a:lnTo>
                <a:close/>
              </a:path>
              <a:path w="26670" h="1165860">
                <a:moveTo>
                  <a:pt x="26669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69" y="1003300"/>
                </a:lnTo>
                <a:lnTo>
                  <a:pt x="26669" y="996950"/>
                </a:lnTo>
                <a:close/>
              </a:path>
              <a:path w="26670" h="1165860">
                <a:moveTo>
                  <a:pt x="26669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69" y="1040130"/>
                </a:lnTo>
                <a:lnTo>
                  <a:pt x="26669" y="1003300"/>
                </a:lnTo>
                <a:close/>
              </a:path>
              <a:path w="26670" h="1165860">
                <a:moveTo>
                  <a:pt x="26669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69" y="1046479"/>
                </a:lnTo>
                <a:lnTo>
                  <a:pt x="26669" y="1040130"/>
                </a:lnTo>
                <a:close/>
              </a:path>
              <a:path w="26670" h="1165860">
                <a:moveTo>
                  <a:pt x="26669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46480"/>
                </a:lnTo>
                <a:close/>
              </a:path>
              <a:path w="26670" h="1165860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65860">
                <a:moveTo>
                  <a:pt x="26669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69" y="1092199"/>
                </a:lnTo>
                <a:lnTo>
                  <a:pt x="26669" y="1084580"/>
                </a:lnTo>
                <a:close/>
              </a:path>
              <a:path w="26670" h="1165860">
                <a:moveTo>
                  <a:pt x="26669" y="1092200"/>
                </a:moveTo>
                <a:lnTo>
                  <a:pt x="0" y="1092200"/>
                </a:lnTo>
                <a:lnTo>
                  <a:pt x="0" y="1118870"/>
                </a:lnTo>
                <a:lnTo>
                  <a:pt x="1269" y="1118870"/>
                </a:lnTo>
                <a:lnTo>
                  <a:pt x="1269" y="1120140"/>
                </a:lnTo>
                <a:lnTo>
                  <a:pt x="2539" y="1120140"/>
                </a:lnTo>
                <a:lnTo>
                  <a:pt x="2539" y="1122680"/>
                </a:lnTo>
                <a:lnTo>
                  <a:pt x="3809" y="1122680"/>
                </a:lnTo>
                <a:lnTo>
                  <a:pt x="3809" y="1125220"/>
                </a:lnTo>
                <a:lnTo>
                  <a:pt x="5079" y="1125220"/>
                </a:lnTo>
                <a:lnTo>
                  <a:pt x="5079" y="1127760"/>
                </a:lnTo>
                <a:lnTo>
                  <a:pt x="6350" y="1127760"/>
                </a:lnTo>
                <a:lnTo>
                  <a:pt x="6350" y="1130300"/>
                </a:lnTo>
                <a:lnTo>
                  <a:pt x="26669" y="1130300"/>
                </a:lnTo>
                <a:lnTo>
                  <a:pt x="26669" y="1092200"/>
                </a:lnTo>
                <a:close/>
              </a:path>
              <a:path w="26670" h="1165860">
                <a:moveTo>
                  <a:pt x="26669" y="1130300"/>
                </a:moveTo>
                <a:lnTo>
                  <a:pt x="7619" y="1130300"/>
                </a:lnTo>
                <a:lnTo>
                  <a:pt x="7619" y="1132840"/>
                </a:lnTo>
                <a:lnTo>
                  <a:pt x="8889" y="1132840"/>
                </a:lnTo>
                <a:lnTo>
                  <a:pt x="8889" y="1135380"/>
                </a:lnTo>
                <a:lnTo>
                  <a:pt x="26669" y="1135380"/>
                </a:lnTo>
                <a:lnTo>
                  <a:pt x="26669" y="1130300"/>
                </a:lnTo>
                <a:close/>
              </a:path>
              <a:path w="26670" h="1165860">
                <a:moveTo>
                  <a:pt x="26669" y="1135380"/>
                </a:moveTo>
                <a:lnTo>
                  <a:pt x="10159" y="1135380"/>
                </a:lnTo>
                <a:lnTo>
                  <a:pt x="10159" y="1137920"/>
                </a:lnTo>
                <a:lnTo>
                  <a:pt x="11429" y="1137920"/>
                </a:lnTo>
                <a:lnTo>
                  <a:pt x="11429" y="1139190"/>
                </a:lnTo>
                <a:lnTo>
                  <a:pt x="12700" y="1139190"/>
                </a:lnTo>
                <a:lnTo>
                  <a:pt x="12700" y="1141730"/>
                </a:lnTo>
                <a:lnTo>
                  <a:pt x="26669" y="1141730"/>
                </a:lnTo>
                <a:lnTo>
                  <a:pt x="26669" y="1135380"/>
                </a:lnTo>
                <a:close/>
              </a:path>
              <a:path w="26670" h="1165860">
                <a:moveTo>
                  <a:pt x="26669" y="1141730"/>
                </a:moveTo>
                <a:lnTo>
                  <a:pt x="13969" y="1141730"/>
                </a:lnTo>
                <a:lnTo>
                  <a:pt x="13969" y="1144270"/>
                </a:lnTo>
                <a:lnTo>
                  <a:pt x="15239" y="1144270"/>
                </a:lnTo>
                <a:lnTo>
                  <a:pt x="15239" y="1146810"/>
                </a:lnTo>
                <a:lnTo>
                  <a:pt x="16509" y="1146810"/>
                </a:lnTo>
                <a:lnTo>
                  <a:pt x="16509" y="1149350"/>
                </a:lnTo>
                <a:lnTo>
                  <a:pt x="26669" y="1149350"/>
                </a:lnTo>
                <a:lnTo>
                  <a:pt x="26669" y="1141730"/>
                </a:lnTo>
                <a:close/>
              </a:path>
              <a:path w="26670" h="1165860">
                <a:moveTo>
                  <a:pt x="26669" y="1149350"/>
                </a:moveTo>
                <a:lnTo>
                  <a:pt x="17779" y="1149350"/>
                </a:lnTo>
                <a:lnTo>
                  <a:pt x="17779" y="1151890"/>
                </a:lnTo>
                <a:lnTo>
                  <a:pt x="19050" y="1151890"/>
                </a:lnTo>
                <a:lnTo>
                  <a:pt x="19050" y="1154430"/>
                </a:lnTo>
                <a:lnTo>
                  <a:pt x="26669" y="1154430"/>
                </a:lnTo>
                <a:lnTo>
                  <a:pt x="26669" y="1149350"/>
                </a:lnTo>
                <a:close/>
              </a:path>
              <a:path w="26670" h="1165860">
                <a:moveTo>
                  <a:pt x="26669" y="1154430"/>
                </a:moveTo>
                <a:lnTo>
                  <a:pt x="20319" y="1154430"/>
                </a:lnTo>
                <a:lnTo>
                  <a:pt x="20319" y="1156970"/>
                </a:lnTo>
                <a:lnTo>
                  <a:pt x="21589" y="1156970"/>
                </a:lnTo>
                <a:lnTo>
                  <a:pt x="21589" y="1158240"/>
                </a:lnTo>
                <a:lnTo>
                  <a:pt x="22859" y="1158240"/>
                </a:lnTo>
                <a:lnTo>
                  <a:pt x="22859" y="1160780"/>
                </a:lnTo>
                <a:lnTo>
                  <a:pt x="26669" y="1160780"/>
                </a:lnTo>
                <a:lnTo>
                  <a:pt x="26669" y="1154430"/>
                </a:lnTo>
                <a:close/>
              </a:path>
              <a:path w="26670" h="1165860">
                <a:moveTo>
                  <a:pt x="26669" y="1160780"/>
                </a:moveTo>
                <a:lnTo>
                  <a:pt x="24129" y="1160780"/>
                </a:lnTo>
                <a:lnTo>
                  <a:pt x="24129" y="1163320"/>
                </a:lnTo>
                <a:lnTo>
                  <a:pt x="25400" y="1163320"/>
                </a:lnTo>
                <a:lnTo>
                  <a:pt x="25400" y="1165860"/>
                </a:lnTo>
                <a:lnTo>
                  <a:pt x="26669" y="1165860"/>
                </a:lnTo>
                <a:lnTo>
                  <a:pt x="26669" y="1160780"/>
                </a:lnTo>
                <a:close/>
              </a:path>
            </a:pathLst>
          </a:custGeom>
          <a:solidFill>
            <a:srgbClr val="2244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738109" y="3025139"/>
            <a:ext cx="27940" cy="1205230"/>
          </a:xfrm>
          <a:custGeom>
            <a:avLst/>
            <a:gdLst/>
            <a:ahLst/>
            <a:cxnLst/>
            <a:rect l="l" t="t" r="r" b="b"/>
            <a:pathLst>
              <a:path w="27940" h="1205229">
                <a:moveTo>
                  <a:pt x="12700" y="0"/>
                </a:moveTo>
                <a:lnTo>
                  <a:pt x="0" y="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205229">
                <a:moveTo>
                  <a:pt x="2794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1205229">
                <a:moveTo>
                  <a:pt x="27940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96900"/>
                </a:lnTo>
                <a:close/>
              </a:path>
              <a:path w="27940" h="120522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205229">
                <a:moveTo>
                  <a:pt x="2794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28650"/>
                </a:lnTo>
                <a:close/>
              </a:path>
              <a:path w="27940" h="1205229">
                <a:moveTo>
                  <a:pt x="27940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1350"/>
                </a:lnTo>
                <a:close/>
              </a:path>
              <a:path w="27940" h="1205229">
                <a:moveTo>
                  <a:pt x="2794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73100"/>
                </a:lnTo>
                <a:close/>
              </a:path>
              <a:path w="27940" h="120522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205229">
                <a:moveTo>
                  <a:pt x="27940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92150"/>
                </a:lnTo>
                <a:close/>
              </a:path>
              <a:path w="27940" h="1205229">
                <a:moveTo>
                  <a:pt x="2794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98500"/>
                </a:lnTo>
                <a:close/>
              </a:path>
              <a:path w="27940" h="1205229">
                <a:moveTo>
                  <a:pt x="27940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11200"/>
                </a:lnTo>
                <a:close/>
              </a:path>
              <a:path w="27940" h="1205229">
                <a:moveTo>
                  <a:pt x="27940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36600"/>
                </a:lnTo>
                <a:close/>
              </a:path>
              <a:path w="27940" h="1205229">
                <a:moveTo>
                  <a:pt x="27940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06450"/>
                </a:lnTo>
                <a:close/>
              </a:path>
              <a:path w="27940" h="1205229">
                <a:moveTo>
                  <a:pt x="2794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44550"/>
                </a:lnTo>
                <a:close/>
              </a:path>
              <a:path w="27940" h="1205229">
                <a:moveTo>
                  <a:pt x="2794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49630"/>
                </a:lnTo>
                <a:close/>
              </a:path>
              <a:path w="27940" h="1205229">
                <a:moveTo>
                  <a:pt x="27940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40" y="862329"/>
                </a:lnTo>
                <a:lnTo>
                  <a:pt x="27940" y="855980"/>
                </a:lnTo>
                <a:close/>
              </a:path>
              <a:path w="27940" h="1205229">
                <a:moveTo>
                  <a:pt x="27940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62330"/>
                </a:lnTo>
                <a:close/>
              </a:path>
              <a:path w="27940" h="1205229">
                <a:moveTo>
                  <a:pt x="27940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9000"/>
                </a:lnTo>
                <a:close/>
              </a:path>
              <a:path w="27940" h="1205229">
                <a:moveTo>
                  <a:pt x="2794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906780"/>
                </a:lnTo>
                <a:close/>
              </a:path>
              <a:path w="27940" h="1205229">
                <a:moveTo>
                  <a:pt x="27940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14400"/>
                </a:lnTo>
                <a:close/>
              </a:path>
              <a:path w="27940" h="1205229">
                <a:moveTo>
                  <a:pt x="27940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927100"/>
                </a:lnTo>
                <a:close/>
              </a:path>
              <a:path w="27940" h="1205229">
                <a:moveTo>
                  <a:pt x="27940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33450"/>
                </a:lnTo>
                <a:close/>
              </a:path>
              <a:path w="27940" h="1205229">
                <a:moveTo>
                  <a:pt x="27940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6630"/>
                </a:lnTo>
                <a:close/>
              </a:path>
              <a:path w="27940" h="1205229">
                <a:moveTo>
                  <a:pt x="27940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4250"/>
                </a:lnTo>
                <a:close/>
              </a:path>
              <a:path w="27940" h="1205229">
                <a:moveTo>
                  <a:pt x="27940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90600"/>
                </a:lnTo>
                <a:close/>
              </a:path>
              <a:path w="27940" h="1205229">
                <a:moveTo>
                  <a:pt x="27940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40" y="1033779"/>
                </a:lnTo>
                <a:lnTo>
                  <a:pt x="27940" y="1027430"/>
                </a:lnTo>
                <a:close/>
              </a:path>
              <a:path w="27940" h="1205229">
                <a:moveTo>
                  <a:pt x="27940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33780"/>
                </a:lnTo>
                <a:close/>
              </a:path>
              <a:path w="27940" h="1205229">
                <a:moveTo>
                  <a:pt x="27940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40" y="1071880"/>
                </a:lnTo>
                <a:lnTo>
                  <a:pt x="27940" y="1065530"/>
                </a:lnTo>
                <a:close/>
              </a:path>
              <a:path w="27940" h="1205229">
                <a:moveTo>
                  <a:pt x="27940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80"/>
                </a:lnTo>
                <a:close/>
              </a:path>
              <a:path w="27940" h="1205229">
                <a:moveTo>
                  <a:pt x="27940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79500"/>
                </a:lnTo>
                <a:close/>
              </a:path>
              <a:path w="27940" h="1205229">
                <a:moveTo>
                  <a:pt x="27940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7600"/>
                </a:lnTo>
                <a:close/>
              </a:path>
              <a:path w="27940" h="1205229">
                <a:moveTo>
                  <a:pt x="27940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40" y="1148080"/>
                </a:lnTo>
                <a:lnTo>
                  <a:pt x="27940" y="1122680"/>
                </a:lnTo>
                <a:close/>
              </a:path>
              <a:path w="27940" h="1205229">
                <a:moveTo>
                  <a:pt x="2794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1269" y="1155700"/>
                </a:lnTo>
                <a:lnTo>
                  <a:pt x="1270" y="1158240"/>
                </a:lnTo>
                <a:lnTo>
                  <a:pt x="2540" y="1158240"/>
                </a:lnTo>
                <a:lnTo>
                  <a:pt x="2540" y="1160780"/>
                </a:lnTo>
                <a:lnTo>
                  <a:pt x="27940" y="1160780"/>
                </a:lnTo>
                <a:lnTo>
                  <a:pt x="27940" y="1148080"/>
                </a:lnTo>
                <a:close/>
              </a:path>
              <a:path w="27940" h="1205229">
                <a:moveTo>
                  <a:pt x="27940" y="1160780"/>
                </a:moveTo>
                <a:lnTo>
                  <a:pt x="3810" y="1160780"/>
                </a:lnTo>
                <a:lnTo>
                  <a:pt x="3810" y="1163320"/>
                </a:lnTo>
                <a:lnTo>
                  <a:pt x="5080" y="1163320"/>
                </a:lnTo>
                <a:lnTo>
                  <a:pt x="5080" y="1164590"/>
                </a:lnTo>
                <a:lnTo>
                  <a:pt x="6350" y="1164590"/>
                </a:lnTo>
                <a:lnTo>
                  <a:pt x="635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1205229">
                <a:moveTo>
                  <a:pt x="27940" y="1167130"/>
                </a:moveTo>
                <a:lnTo>
                  <a:pt x="7620" y="1167130"/>
                </a:lnTo>
                <a:lnTo>
                  <a:pt x="7620" y="1169670"/>
                </a:lnTo>
                <a:lnTo>
                  <a:pt x="8890" y="1169670"/>
                </a:lnTo>
                <a:lnTo>
                  <a:pt x="8890" y="1172210"/>
                </a:lnTo>
                <a:lnTo>
                  <a:pt x="10160" y="1172210"/>
                </a:lnTo>
                <a:lnTo>
                  <a:pt x="10160" y="1174750"/>
                </a:lnTo>
                <a:lnTo>
                  <a:pt x="27940" y="1174750"/>
                </a:lnTo>
                <a:lnTo>
                  <a:pt x="27940" y="1167130"/>
                </a:lnTo>
                <a:close/>
              </a:path>
              <a:path w="27940" h="1205229">
                <a:moveTo>
                  <a:pt x="27940" y="1174750"/>
                </a:moveTo>
                <a:lnTo>
                  <a:pt x="11430" y="1174750"/>
                </a:lnTo>
                <a:lnTo>
                  <a:pt x="11430" y="1177290"/>
                </a:lnTo>
                <a:lnTo>
                  <a:pt x="12700" y="1177290"/>
                </a:lnTo>
                <a:lnTo>
                  <a:pt x="12700" y="1179830"/>
                </a:lnTo>
                <a:lnTo>
                  <a:pt x="27940" y="1179830"/>
                </a:lnTo>
                <a:lnTo>
                  <a:pt x="27940" y="1174750"/>
                </a:lnTo>
                <a:close/>
              </a:path>
              <a:path w="27940" h="1205229">
                <a:moveTo>
                  <a:pt x="27940" y="1179830"/>
                </a:moveTo>
                <a:lnTo>
                  <a:pt x="13970" y="1179830"/>
                </a:lnTo>
                <a:lnTo>
                  <a:pt x="13970" y="1182370"/>
                </a:lnTo>
                <a:lnTo>
                  <a:pt x="15240" y="1182370"/>
                </a:lnTo>
                <a:lnTo>
                  <a:pt x="15240" y="1183640"/>
                </a:lnTo>
                <a:lnTo>
                  <a:pt x="16510" y="1183640"/>
                </a:lnTo>
                <a:lnTo>
                  <a:pt x="16510" y="1186180"/>
                </a:lnTo>
                <a:lnTo>
                  <a:pt x="17780" y="1186180"/>
                </a:lnTo>
                <a:lnTo>
                  <a:pt x="17780" y="1188720"/>
                </a:lnTo>
                <a:lnTo>
                  <a:pt x="19050" y="1188720"/>
                </a:lnTo>
                <a:lnTo>
                  <a:pt x="19050" y="1191260"/>
                </a:lnTo>
                <a:lnTo>
                  <a:pt x="20320" y="1191260"/>
                </a:lnTo>
                <a:lnTo>
                  <a:pt x="20320" y="1193800"/>
                </a:lnTo>
                <a:lnTo>
                  <a:pt x="21590" y="1193800"/>
                </a:lnTo>
                <a:lnTo>
                  <a:pt x="21590" y="1196340"/>
                </a:lnTo>
                <a:lnTo>
                  <a:pt x="22860" y="1196340"/>
                </a:lnTo>
                <a:lnTo>
                  <a:pt x="22860" y="1198880"/>
                </a:lnTo>
                <a:lnTo>
                  <a:pt x="24130" y="1198880"/>
                </a:lnTo>
                <a:lnTo>
                  <a:pt x="24130" y="1201420"/>
                </a:lnTo>
                <a:lnTo>
                  <a:pt x="25400" y="1201420"/>
                </a:lnTo>
                <a:lnTo>
                  <a:pt x="25400" y="1202690"/>
                </a:lnTo>
                <a:lnTo>
                  <a:pt x="26670" y="1202690"/>
                </a:lnTo>
                <a:lnTo>
                  <a:pt x="26670" y="1205230"/>
                </a:lnTo>
                <a:lnTo>
                  <a:pt x="27940" y="1205230"/>
                </a:lnTo>
                <a:lnTo>
                  <a:pt x="27940" y="1179830"/>
                </a:lnTo>
                <a:close/>
              </a:path>
            </a:pathLst>
          </a:custGeom>
          <a:solidFill>
            <a:srgbClr val="2243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766050" y="3037839"/>
            <a:ext cx="26670" cy="1243330"/>
          </a:xfrm>
          <a:custGeom>
            <a:avLst/>
            <a:gdLst/>
            <a:ahLst/>
            <a:cxnLst/>
            <a:rect l="l" t="t" r="r" b="b"/>
            <a:pathLst>
              <a:path w="26670" h="1243329">
                <a:moveTo>
                  <a:pt x="6350" y="0"/>
                </a:moveTo>
                <a:lnTo>
                  <a:pt x="0" y="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24332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243329">
                <a:moveTo>
                  <a:pt x="26670" y="584200"/>
                </a:moveTo>
                <a:lnTo>
                  <a:pt x="0" y="5842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84200"/>
                </a:lnTo>
                <a:close/>
              </a:path>
              <a:path w="26670" h="124332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3329">
                <a:moveTo>
                  <a:pt x="2667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15950"/>
                </a:lnTo>
                <a:close/>
              </a:path>
              <a:path w="26670" h="1243329">
                <a:moveTo>
                  <a:pt x="26670" y="628650"/>
                </a:moveTo>
                <a:lnTo>
                  <a:pt x="0" y="62865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8650"/>
                </a:lnTo>
                <a:close/>
              </a:path>
              <a:path w="26670" h="1243329">
                <a:moveTo>
                  <a:pt x="26670" y="660400"/>
                </a:moveTo>
                <a:lnTo>
                  <a:pt x="0" y="66040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60400"/>
                </a:lnTo>
                <a:close/>
              </a:path>
              <a:path w="26670" h="1243329">
                <a:moveTo>
                  <a:pt x="2667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6750"/>
                </a:lnTo>
                <a:close/>
              </a:path>
              <a:path w="26670" h="1243329">
                <a:moveTo>
                  <a:pt x="26670" y="679450"/>
                </a:moveTo>
                <a:lnTo>
                  <a:pt x="0" y="67945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79450"/>
                </a:lnTo>
                <a:close/>
              </a:path>
              <a:path w="26670" h="1243329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243329">
                <a:moveTo>
                  <a:pt x="26670" y="698500"/>
                </a:moveTo>
                <a:lnTo>
                  <a:pt x="0" y="6985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8500"/>
                </a:lnTo>
                <a:close/>
              </a:path>
              <a:path w="26670" h="1243329">
                <a:moveTo>
                  <a:pt x="26670" y="723900"/>
                </a:moveTo>
                <a:lnTo>
                  <a:pt x="0" y="7239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23900"/>
                </a:lnTo>
                <a:close/>
              </a:path>
              <a:path w="26670" h="1243329">
                <a:moveTo>
                  <a:pt x="26670" y="793750"/>
                </a:moveTo>
                <a:lnTo>
                  <a:pt x="0" y="7937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793750"/>
                </a:lnTo>
                <a:close/>
              </a:path>
              <a:path w="26670" h="1243329">
                <a:moveTo>
                  <a:pt x="26670" y="831850"/>
                </a:moveTo>
                <a:lnTo>
                  <a:pt x="0" y="831850"/>
                </a:lnTo>
                <a:lnTo>
                  <a:pt x="0" y="836930"/>
                </a:lnTo>
                <a:lnTo>
                  <a:pt x="26670" y="836930"/>
                </a:lnTo>
                <a:lnTo>
                  <a:pt x="26670" y="831850"/>
                </a:lnTo>
                <a:close/>
              </a:path>
              <a:path w="26670" h="1243329">
                <a:moveTo>
                  <a:pt x="2667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36930"/>
                </a:lnTo>
                <a:close/>
              </a:path>
              <a:path w="26670" h="1243329">
                <a:moveTo>
                  <a:pt x="2667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26670" y="849629"/>
                </a:lnTo>
                <a:lnTo>
                  <a:pt x="26670" y="843280"/>
                </a:lnTo>
                <a:close/>
              </a:path>
              <a:path w="26670" h="1243329">
                <a:moveTo>
                  <a:pt x="26670" y="849630"/>
                </a:moveTo>
                <a:lnTo>
                  <a:pt x="0" y="84963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49630"/>
                </a:lnTo>
                <a:close/>
              </a:path>
              <a:path w="26670" h="1243329">
                <a:moveTo>
                  <a:pt x="26670" y="876300"/>
                </a:moveTo>
                <a:lnTo>
                  <a:pt x="0" y="87630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76300"/>
                </a:lnTo>
                <a:close/>
              </a:path>
              <a:path w="26670" h="1243329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243329">
                <a:moveTo>
                  <a:pt x="26670" y="901700"/>
                </a:moveTo>
                <a:lnTo>
                  <a:pt x="0" y="9017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1700"/>
                </a:lnTo>
                <a:close/>
              </a:path>
              <a:path w="26670" h="1243329">
                <a:moveTo>
                  <a:pt x="26670" y="914400"/>
                </a:moveTo>
                <a:lnTo>
                  <a:pt x="0" y="914400"/>
                </a:lnTo>
                <a:lnTo>
                  <a:pt x="0" y="920750"/>
                </a:lnTo>
                <a:lnTo>
                  <a:pt x="26670" y="920750"/>
                </a:lnTo>
                <a:lnTo>
                  <a:pt x="26670" y="914400"/>
                </a:lnTo>
                <a:close/>
              </a:path>
              <a:path w="26670" h="1243329">
                <a:moveTo>
                  <a:pt x="26670" y="920750"/>
                </a:moveTo>
                <a:lnTo>
                  <a:pt x="0" y="92075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920750"/>
                </a:lnTo>
                <a:close/>
              </a:path>
              <a:path w="26670" h="1243329">
                <a:moveTo>
                  <a:pt x="26670" y="963930"/>
                </a:moveTo>
                <a:lnTo>
                  <a:pt x="0" y="96393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243329">
                <a:moveTo>
                  <a:pt x="26670" y="971550"/>
                </a:moveTo>
                <a:lnTo>
                  <a:pt x="0" y="97155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243329">
                <a:moveTo>
                  <a:pt x="26670" y="977900"/>
                </a:moveTo>
                <a:lnTo>
                  <a:pt x="0" y="97790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77900"/>
                </a:lnTo>
                <a:close/>
              </a:path>
              <a:path w="26670" h="1243329">
                <a:moveTo>
                  <a:pt x="26670" y="1014730"/>
                </a:moveTo>
                <a:lnTo>
                  <a:pt x="0" y="1014730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30"/>
                </a:lnTo>
                <a:close/>
              </a:path>
              <a:path w="26670" h="1243329">
                <a:moveTo>
                  <a:pt x="26670" y="1021080"/>
                </a:moveTo>
                <a:lnTo>
                  <a:pt x="0" y="10210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21080"/>
                </a:lnTo>
                <a:close/>
              </a:path>
              <a:path w="26670" h="1243329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243329">
                <a:moveTo>
                  <a:pt x="26670" y="1059180"/>
                </a:moveTo>
                <a:lnTo>
                  <a:pt x="0" y="105918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9180"/>
                </a:lnTo>
                <a:close/>
              </a:path>
              <a:path w="26670" h="1243329">
                <a:moveTo>
                  <a:pt x="26670" y="1066800"/>
                </a:moveTo>
                <a:lnTo>
                  <a:pt x="0" y="106680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66800"/>
                </a:lnTo>
                <a:close/>
              </a:path>
              <a:path w="26670" h="1243329">
                <a:moveTo>
                  <a:pt x="26670" y="1104900"/>
                </a:moveTo>
                <a:lnTo>
                  <a:pt x="0" y="110490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4900"/>
                </a:lnTo>
                <a:close/>
              </a:path>
              <a:path w="26670" h="1243329">
                <a:moveTo>
                  <a:pt x="26670" y="1109980"/>
                </a:moveTo>
                <a:lnTo>
                  <a:pt x="0" y="110998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9980"/>
                </a:lnTo>
                <a:close/>
              </a:path>
              <a:path w="26670" h="1243329">
                <a:moveTo>
                  <a:pt x="26670" y="1135380"/>
                </a:moveTo>
                <a:lnTo>
                  <a:pt x="0" y="1135380"/>
                </a:lnTo>
                <a:lnTo>
                  <a:pt x="0" y="1195070"/>
                </a:lnTo>
                <a:lnTo>
                  <a:pt x="1270" y="1195070"/>
                </a:lnTo>
                <a:lnTo>
                  <a:pt x="1270" y="1197610"/>
                </a:lnTo>
                <a:lnTo>
                  <a:pt x="2540" y="1197610"/>
                </a:lnTo>
                <a:lnTo>
                  <a:pt x="2540" y="1200150"/>
                </a:lnTo>
                <a:lnTo>
                  <a:pt x="3809" y="1200150"/>
                </a:lnTo>
                <a:lnTo>
                  <a:pt x="3809" y="1202690"/>
                </a:lnTo>
                <a:lnTo>
                  <a:pt x="5079" y="1202690"/>
                </a:lnTo>
                <a:lnTo>
                  <a:pt x="5079" y="1205230"/>
                </a:lnTo>
                <a:lnTo>
                  <a:pt x="26670" y="1205230"/>
                </a:lnTo>
                <a:lnTo>
                  <a:pt x="26670" y="1135380"/>
                </a:lnTo>
                <a:close/>
              </a:path>
              <a:path w="26670" h="1243329">
                <a:moveTo>
                  <a:pt x="26670" y="1205230"/>
                </a:moveTo>
                <a:lnTo>
                  <a:pt x="6350" y="1205230"/>
                </a:lnTo>
                <a:lnTo>
                  <a:pt x="6350" y="1207770"/>
                </a:lnTo>
                <a:lnTo>
                  <a:pt x="7620" y="1207770"/>
                </a:lnTo>
                <a:lnTo>
                  <a:pt x="7620" y="1209040"/>
                </a:lnTo>
                <a:lnTo>
                  <a:pt x="8890" y="1209040"/>
                </a:lnTo>
                <a:lnTo>
                  <a:pt x="889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1243329">
                <a:moveTo>
                  <a:pt x="26670" y="1211580"/>
                </a:moveTo>
                <a:lnTo>
                  <a:pt x="10159" y="1211580"/>
                </a:lnTo>
                <a:lnTo>
                  <a:pt x="10159" y="1214120"/>
                </a:lnTo>
                <a:lnTo>
                  <a:pt x="11429" y="1214120"/>
                </a:lnTo>
                <a:lnTo>
                  <a:pt x="11429" y="1216660"/>
                </a:lnTo>
                <a:lnTo>
                  <a:pt x="12700" y="1216660"/>
                </a:lnTo>
                <a:lnTo>
                  <a:pt x="12700" y="1219200"/>
                </a:lnTo>
                <a:lnTo>
                  <a:pt x="26670" y="1219200"/>
                </a:lnTo>
                <a:lnTo>
                  <a:pt x="26670" y="1211580"/>
                </a:lnTo>
                <a:close/>
              </a:path>
              <a:path w="26670" h="1243329">
                <a:moveTo>
                  <a:pt x="26670" y="1219200"/>
                </a:moveTo>
                <a:lnTo>
                  <a:pt x="13970" y="1219200"/>
                </a:lnTo>
                <a:lnTo>
                  <a:pt x="13970" y="1221740"/>
                </a:lnTo>
                <a:lnTo>
                  <a:pt x="15240" y="1221740"/>
                </a:lnTo>
                <a:lnTo>
                  <a:pt x="15240" y="1224280"/>
                </a:lnTo>
                <a:lnTo>
                  <a:pt x="26670" y="1224280"/>
                </a:lnTo>
                <a:lnTo>
                  <a:pt x="26670" y="1219200"/>
                </a:lnTo>
                <a:close/>
              </a:path>
              <a:path w="26670" h="1243329">
                <a:moveTo>
                  <a:pt x="26670" y="1224280"/>
                </a:moveTo>
                <a:lnTo>
                  <a:pt x="16509" y="1224280"/>
                </a:lnTo>
                <a:lnTo>
                  <a:pt x="16509" y="1226820"/>
                </a:lnTo>
                <a:lnTo>
                  <a:pt x="17779" y="1226820"/>
                </a:lnTo>
                <a:lnTo>
                  <a:pt x="17779" y="1228090"/>
                </a:lnTo>
                <a:lnTo>
                  <a:pt x="19050" y="1228090"/>
                </a:lnTo>
                <a:lnTo>
                  <a:pt x="1905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1243329">
                <a:moveTo>
                  <a:pt x="26670" y="1230630"/>
                </a:moveTo>
                <a:lnTo>
                  <a:pt x="20320" y="1230630"/>
                </a:lnTo>
                <a:lnTo>
                  <a:pt x="20320" y="1233170"/>
                </a:lnTo>
                <a:lnTo>
                  <a:pt x="21590" y="1233170"/>
                </a:lnTo>
                <a:lnTo>
                  <a:pt x="21590" y="1235710"/>
                </a:lnTo>
                <a:lnTo>
                  <a:pt x="22859" y="1235710"/>
                </a:lnTo>
                <a:lnTo>
                  <a:pt x="22859" y="1238250"/>
                </a:lnTo>
                <a:lnTo>
                  <a:pt x="26670" y="1238250"/>
                </a:lnTo>
                <a:lnTo>
                  <a:pt x="26670" y="1230630"/>
                </a:lnTo>
                <a:close/>
              </a:path>
              <a:path w="26670" h="1243329">
                <a:moveTo>
                  <a:pt x="26670" y="1238250"/>
                </a:moveTo>
                <a:lnTo>
                  <a:pt x="24129" y="1238250"/>
                </a:lnTo>
                <a:lnTo>
                  <a:pt x="24129" y="1240790"/>
                </a:lnTo>
                <a:lnTo>
                  <a:pt x="25400" y="1240790"/>
                </a:lnTo>
                <a:lnTo>
                  <a:pt x="25400" y="1243330"/>
                </a:lnTo>
                <a:lnTo>
                  <a:pt x="26670" y="1243330"/>
                </a:lnTo>
                <a:lnTo>
                  <a:pt x="26670" y="123825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792719" y="3063239"/>
            <a:ext cx="27940" cy="1270000"/>
          </a:xfrm>
          <a:custGeom>
            <a:avLst/>
            <a:gdLst/>
            <a:ahLst/>
            <a:cxnLst/>
            <a:rect l="l" t="t" r="r" b="b"/>
            <a:pathLst>
              <a:path w="27940" h="1270000">
                <a:moveTo>
                  <a:pt x="21589" y="0"/>
                </a:moveTo>
                <a:lnTo>
                  <a:pt x="0" y="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  <a:path w="27940" h="1270000">
                <a:moveTo>
                  <a:pt x="27939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1270000">
                <a:moveTo>
                  <a:pt x="27939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58800"/>
                </a:lnTo>
                <a:close/>
              </a:path>
              <a:path w="27940" h="127000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270000">
                <a:moveTo>
                  <a:pt x="27939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90550"/>
                </a:lnTo>
                <a:close/>
              </a:path>
              <a:path w="27940" h="1270000">
                <a:moveTo>
                  <a:pt x="27939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3250"/>
                </a:lnTo>
                <a:close/>
              </a:path>
              <a:path w="27940" h="1270000">
                <a:moveTo>
                  <a:pt x="27939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35000"/>
                </a:lnTo>
                <a:close/>
              </a:path>
              <a:path w="27940" h="1270000">
                <a:moveTo>
                  <a:pt x="2793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41350"/>
                </a:lnTo>
                <a:close/>
              </a:path>
              <a:path w="27940" h="1270000">
                <a:moveTo>
                  <a:pt x="27939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4050"/>
                </a:lnTo>
                <a:close/>
              </a:path>
              <a:path w="27940" h="1270000">
                <a:moveTo>
                  <a:pt x="2793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1270000">
                <a:moveTo>
                  <a:pt x="27939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3100"/>
                </a:lnTo>
                <a:close/>
              </a:path>
              <a:path w="27940" h="1270000">
                <a:moveTo>
                  <a:pt x="27939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7939" y="768350"/>
                </a:lnTo>
                <a:lnTo>
                  <a:pt x="27939" y="698500"/>
                </a:lnTo>
                <a:close/>
              </a:path>
              <a:path w="27940" h="1270000">
                <a:moveTo>
                  <a:pt x="27939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68350"/>
                </a:lnTo>
                <a:close/>
              </a:path>
              <a:path w="27940" h="1270000">
                <a:moveTo>
                  <a:pt x="27939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7939" y="811530"/>
                </a:lnTo>
                <a:lnTo>
                  <a:pt x="27939" y="806450"/>
                </a:lnTo>
                <a:close/>
              </a:path>
              <a:path w="27940" h="1270000">
                <a:moveTo>
                  <a:pt x="2793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7939" y="817880"/>
                </a:lnTo>
                <a:lnTo>
                  <a:pt x="27939" y="811530"/>
                </a:lnTo>
                <a:close/>
              </a:path>
              <a:path w="27940" h="1270000">
                <a:moveTo>
                  <a:pt x="27939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817880"/>
                </a:lnTo>
                <a:close/>
              </a:path>
              <a:path w="27940" h="1270000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1270000">
                <a:moveTo>
                  <a:pt x="27939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50900"/>
                </a:lnTo>
                <a:close/>
              </a:path>
              <a:path w="27940" h="127000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270000">
                <a:moveTo>
                  <a:pt x="27939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76300"/>
                </a:lnTo>
                <a:close/>
              </a:path>
              <a:path w="27940" h="1270000">
                <a:moveTo>
                  <a:pt x="27939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7939" y="895350"/>
                </a:lnTo>
                <a:lnTo>
                  <a:pt x="27939" y="889000"/>
                </a:lnTo>
                <a:close/>
              </a:path>
              <a:path w="27940" h="1270000">
                <a:moveTo>
                  <a:pt x="27939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7939" y="938530"/>
                </a:lnTo>
                <a:lnTo>
                  <a:pt x="27939" y="895350"/>
                </a:lnTo>
                <a:close/>
              </a:path>
              <a:path w="27940" h="1270000">
                <a:moveTo>
                  <a:pt x="27939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938530"/>
                </a:lnTo>
                <a:close/>
              </a:path>
              <a:path w="27940" h="1270000">
                <a:moveTo>
                  <a:pt x="27939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7939" y="952500"/>
                </a:lnTo>
                <a:lnTo>
                  <a:pt x="27939" y="946150"/>
                </a:lnTo>
                <a:close/>
              </a:path>
              <a:path w="27940" h="1270000">
                <a:moveTo>
                  <a:pt x="27939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7939" y="989330"/>
                </a:lnTo>
                <a:lnTo>
                  <a:pt x="27939" y="952500"/>
                </a:lnTo>
                <a:close/>
              </a:path>
              <a:path w="27940" h="1270000">
                <a:moveTo>
                  <a:pt x="27939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89330"/>
                </a:lnTo>
                <a:close/>
              </a:path>
              <a:path w="27940" h="1270000">
                <a:moveTo>
                  <a:pt x="27939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5680"/>
                </a:lnTo>
                <a:close/>
              </a:path>
              <a:path w="27940" h="127000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270000">
                <a:moveTo>
                  <a:pt x="27939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7939" y="1041399"/>
                </a:lnTo>
                <a:lnTo>
                  <a:pt x="27939" y="1033780"/>
                </a:lnTo>
                <a:close/>
              </a:path>
              <a:path w="27940" h="1270000">
                <a:moveTo>
                  <a:pt x="27939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41400"/>
                </a:lnTo>
                <a:close/>
              </a:path>
              <a:path w="27940" h="1270000">
                <a:moveTo>
                  <a:pt x="27939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7939" y="1084580"/>
                </a:lnTo>
                <a:lnTo>
                  <a:pt x="27939" y="1079500"/>
                </a:lnTo>
                <a:close/>
              </a:path>
              <a:path w="27940" h="1270000">
                <a:moveTo>
                  <a:pt x="27939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84580"/>
                </a:lnTo>
                <a:close/>
              </a:path>
              <a:path w="27940" h="1270000">
                <a:moveTo>
                  <a:pt x="27939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09980"/>
                </a:lnTo>
                <a:close/>
              </a:path>
              <a:path w="27940" h="1270000">
                <a:moveTo>
                  <a:pt x="27939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79830"/>
                </a:lnTo>
                <a:close/>
              </a:path>
              <a:path w="27940" h="1270000">
                <a:moveTo>
                  <a:pt x="27939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7939" y="1193800"/>
                </a:lnTo>
                <a:lnTo>
                  <a:pt x="27939" y="1186180"/>
                </a:lnTo>
                <a:close/>
              </a:path>
              <a:path w="27940" h="1270000">
                <a:moveTo>
                  <a:pt x="27939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7939" y="1205230"/>
                </a:lnTo>
                <a:lnTo>
                  <a:pt x="27939" y="1193800"/>
                </a:lnTo>
                <a:close/>
              </a:path>
              <a:path w="27940" h="1270000">
                <a:moveTo>
                  <a:pt x="27939" y="1205230"/>
                </a:moveTo>
                <a:lnTo>
                  <a:pt x="0" y="1205230"/>
                </a:lnTo>
                <a:lnTo>
                  <a:pt x="0" y="1220470"/>
                </a:lnTo>
                <a:lnTo>
                  <a:pt x="1270" y="1220470"/>
                </a:lnTo>
                <a:lnTo>
                  <a:pt x="1270" y="1223010"/>
                </a:lnTo>
                <a:lnTo>
                  <a:pt x="2539" y="1223010"/>
                </a:lnTo>
                <a:lnTo>
                  <a:pt x="2539" y="1224280"/>
                </a:lnTo>
                <a:lnTo>
                  <a:pt x="3809" y="1224280"/>
                </a:lnTo>
                <a:lnTo>
                  <a:pt x="3809" y="1226820"/>
                </a:lnTo>
                <a:lnTo>
                  <a:pt x="5079" y="1226820"/>
                </a:lnTo>
                <a:lnTo>
                  <a:pt x="5079" y="1229360"/>
                </a:lnTo>
                <a:lnTo>
                  <a:pt x="6350" y="1229360"/>
                </a:lnTo>
                <a:lnTo>
                  <a:pt x="6350" y="1231900"/>
                </a:lnTo>
                <a:lnTo>
                  <a:pt x="27939" y="1231900"/>
                </a:lnTo>
                <a:lnTo>
                  <a:pt x="27939" y="1205230"/>
                </a:lnTo>
                <a:close/>
              </a:path>
              <a:path w="27940" h="1270000">
                <a:moveTo>
                  <a:pt x="27939" y="1231900"/>
                </a:moveTo>
                <a:lnTo>
                  <a:pt x="7620" y="1231900"/>
                </a:lnTo>
                <a:lnTo>
                  <a:pt x="7620" y="1234440"/>
                </a:lnTo>
                <a:lnTo>
                  <a:pt x="8889" y="1234440"/>
                </a:lnTo>
                <a:lnTo>
                  <a:pt x="8889" y="1236980"/>
                </a:lnTo>
                <a:lnTo>
                  <a:pt x="27939" y="1236980"/>
                </a:lnTo>
                <a:lnTo>
                  <a:pt x="27939" y="1231900"/>
                </a:lnTo>
                <a:close/>
              </a:path>
              <a:path w="27940" h="1270000">
                <a:moveTo>
                  <a:pt x="27939" y="1236980"/>
                </a:moveTo>
                <a:lnTo>
                  <a:pt x="10159" y="1236980"/>
                </a:lnTo>
                <a:lnTo>
                  <a:pt x="10159" y="1239520"/>
                </a:lnTo>
                <a:lnTo>
                  <a:pt x="11429" y="1239520"/>
                </a:lnTo>
                <a:lnTo>
                  <a:pt x="11429" y="1242060"/>
                </a:lnTo>
                <a:lnTo>
                  <a:pt x="12700" y="1242060"/>
                </a:lnTo>
                <a:lnTo>
                  <a:pt x="12700" y="1243330"/>
                </a:lnTo>
                <a:lnTo>
                  <a:pt x="13970" y="1243330"/>
                </a:lnTo>
                <a:lnTo>
                  <a:pt x="13970" y="1245870"/>
                </a:lnTo>
                <a:lnTo>
                  <a:pt x="15239" y="1245870"/>
                </a:lnTo>
                <a:lnTo>
                  <a:pt x="15239" y="1248410"/>
                </a:lnTo>
                <a:lnTo>
                  <a:pt x="16509" y="1248410"/>
                </a:lnTo>
                <a:lnTo>
                  <a:pt x="16509" y="1250950"/>
                </a:lnTo>
                <a:lnTo>
                  <a:pt x="17779" y="1250950"/>
                </a:lnTo>
                <a:lnTo>
                  <a:pt x="17779" y="1253490"/>
                </a:lnTo>
                <a:lnTo>
                  <a:pt x="19050" y="1253490"/>
                </a:lnTo>
                <a:lnTo>
                  <a:pt x="19050" y="1256030"/>
                </a:lnTo>
                <a:lnTo>
                  <a:pt x="20320" y="1256030"/>
                </a:lnTo>
                <a:lnTo>
                  <a:pt x="20320" y="1258570"/>
                </a:lnTo>
                <a:lnTo>
                  <a:pt x="21589" y="1258570"/>
                </a:lnTo>
                <a:lnTo>
                  <a:pt x="21589" y="1261110"/>
                </a:lnTo>
                <a:lnTo>
                  <a:pt x="22859" y="1261110"/>
                </a:lnTo>
                <a:lnTo>
                  <a:pt x="22859" y="1262380"/>
                </a:lnTo>
                <a:lnTo>
                  <a:pt x="24129" y="1262380"/>
                </a:lnTo>
                <a:lnTo>
                  <a:pt x="24129" y="1264920"/>
                </a:lnTo>
                <a:lnTo>
                  <a:pt x="25400" y="1264920"/>
                </a:lnTo>
                <a:lnTo>
                  <a:pt x="25400" y="1267460"/>
                </a:lnTo>
                <a:lnTo>
                  <a:pt x="26670" y="1267460"/>
                </a:lnTo>
                <a:lnTo>
                  <a:pt x="26670" y="1270000"/>
                </a:lnTo>
                <a:lnTo>
                  <a:pt x="27939" y="1270000"/>
                </a:lnTo>
                <a:lnTo>
                  <a:pt x="27939" y="1236980"/>
                </a:lnTo>
                <a:close/>
              </a:path>
            </a:pathLst>
          </a:custGeom>
          <a:solidFill>
            <a:srgbClr val="2142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820659" y="3075939"/>
            <a:ext cx="26670" cy="1308100"/>
          </a:xfrm>
          <a:custGeom>
            <a:avLst/>
            <a:gdLst/>
            <a:ahLst/>
            <a:cxnLst/>
            <a:rect l="l" t="t" r="r" b="b"/>
            <a:pathLst>
              <a:path w="26670" h="1308100">
                <a:moveTo>
                  <a:pt x="13970" y="0"/>
                </a:moveTo>
                <a:lnTo>
                  <a:pt x="0" y="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6670" h="1308100">
                <a:moveTo>
                  <a:pt x="2667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3400"/>
                </a:lnTo>
                <a:close/>
              </a:path>
              <a:path w="26670" h="1308100">
                <a:moveTo>
                  <a:pt x="2667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6670" y="565149"/>
                </a:lnTo>
                <a:lnTo>
                  <a:pt x="26670" y="546099"/>
                </a:lnTo>
                <a:close/>
              </a:path>
              <a:path w="26670" h="1308100">
                <a:moveTo>
                  <a:pt x="2667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65150"/>
                </a:lnTo>
                <a:close/>
              </a:path>
              <a:path w="26670" h="1308100">
                <a:moveTo>
                  <a:pt x="2667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6670" y="590549"/>
                </a:lnTo>
                <a:lnTo>
                  <a:pt x="26670" y="577850"/>
                </a:lnTo>
                <a:close/>
              </a:path>
              <a:path w="26670" h="1308100">
                <a:moveTo>
                  <a:pt x="2667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0549"/>
                </a:lnTo>
                <a:close/>
              </a:path>
              <a:path w="26670" h="1308100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1308100">
                <a:moveTo>
                  <a:pt x="2667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6670" y="641349"/>
                </a:lnTo>
                <a:lnTo>
                  <a:pt x="26670" y="628649"/>
                </a:lnTo>
                <a:close/>
              </a:path>
              <a:path w="26670" h="1308100">
                <a:moveTo>
                  <a:pt x="2667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1349"/>
                </a:lnTo>
                <a:close/>
              </a:path>
              <a:path w="26670" h="1308100">
                <a:moveTo>
                  <a:pt x="2667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699"/>
                </a:lnTo>
                <a:close/>
              </a:path>
              <a:path w="26670" h="1308100">
                <a:moveTo>
                  <a:pt x="2667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60400"/>
                </a:lnTo>
                <a:close/>
              </a:path>
              <a:path w="26670" h="1308100">
                <a:moveTo>
                  <a:pt x="2667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6670" y="755649"/>
                </a:lnTo>
                <a:lnTo>
                  <a:pt x="26670" y="685799"/>
                </a:lnTo>
                <a:close/>
              </a:path>
              <a:path w="26670" h="1308100">
                <a:moveTo>
                  <a:pt x="2667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6670" y="793749"/>
                </a:lnTo>
                <a:lnTo>
                  <a:pt x="26670" y="755649"/>
                </a:lnTo>
                <a:close/>
              </a:path>
              <a:path w="26670" h="1308100">
                <a:moveTo>
                  <a:pt x="2667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93750"/>
                </a:lnTo>
                <a:close/>
              </a:path>
              <a:path w="26670" h="130810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1308100">
                <a:moveTo>
                  <a:pt x="2667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6670" y="811529"/>
                </a:lnTo>
                <a:lnTo>
                  <a:pt x="26670" y="805179"/>
                </a:lnTo>
                <a:close/>
              </a:path>
              <a:path w="26670" h="1308100">
                <a:moveTo>
                  <a:pt x="2667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11530"/>
                </a:lnTo>
                <a:close/>
              </a:path>
              <a:path w="26670" h="1308100">
                <a:moveTo>
                  <a:pt x="2667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38200"/>
                </a:lnTo>
                <a:close/>
              </a:path>
              <a:path w="26670" h="1308100">
                <a:moveTo>
                  <a:pt x="2667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79"/>
                </a:lnTo>
                <a:close/>
              </a:path>
              <a:path w="26670" h="1308100">
                <a:moveTo>
                  <a:pt x="2667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3600"/>
                </a:lnTo>
                <a:close/>
              </a:path>
              <a:path w="26670" h="1308100">
                <a:moveTo>
                  <a:pt x="2667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876300"/>
                </a:lnTo>
                <a:close/>
              </a:path>
              <a:path w="26670" h="1308100">
                <a:moveTo>
                  <a:pt x="2667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882650"/>
                </a:lnTo>
                <a:close/>
              </a:path>
              <a:path w="26670" h="1308100">
                <a:moveTo>
                  <a:pt x="2667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6670" y="933449"/>
                </a:lnTo>
                <a:lnTo>
                  <a:pt x="26670" y="925830"/>
                </a:lnTo>
                <a:close/>
              </a:path>
              <a:path w="26670" h="1308100">
                <a:moveTo>
                  <a:pt x="2667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6670" y="939799"/>
                </a:lnTo>
                <a:lnTo>
                  <a:pt x="26670" y="933449"/>
                </a:lnTo>
                <a:close/>
              </a:path>
              <a:path w="26670" h="1308100">
                <a:moveTo>
                  <a:pt x="2667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39799"/>
                </a:lnTo>
                <a:close/>
              </a:path>
              <a:path w="26670" h="1308100">
                <a:moveTo>
                  <a:pt x="2667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6670" y="982979"/>
                </a:lnTo>
                <a:lnTo>
                  <a:pt x="26670" y="976629"/>
                </a:lnTo>
                <a:close/>
              </a:path>
              <a:path w="26670" h="1308100">
                <a:moveTo>
                  <a:pt x="2667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6670" y="1014729"/>
                </a:lnTo>
                <a:lnTo>
                  <a:pt x="26670" y="982979"/>
                </a:lnTo>
                <a:close/>
              </a:path>
              <a:path w="26670" h="1308100">
                <a:moveTo>
                  <a:pt x="2667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29"/>
                </a:lnTo>
                <a:close/>
              </a:path>
              <a:path w="26670" h="1308100">
                <a:moveTo>
                  <a:pt x="2667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6670" y="1028699"/>
                </a:lnTo>
                <a:lnTo>
                  <a:pt x="26670" y="1021079"/>
                </a:lnTo>
                <a:close/>
              </a:path>
              <a:path w="26670" h="1308100">
                <a:moveTo>
                  <a:pt x="2667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28699"/>
                </a:lnTo>
                <a:close/>
              </a:path>
              <a:path w="26670" h="1308100">
                <a:moveTo>
                  <a:pt x="2667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6670" y="1071879"/>
                </a:lnTo>
                <a:lnTo>
                  <a:pt x="26670" y="1066799"/>
                </a:lnTo>
                <a:close/>
              </a:path>
              <a:path w="26670" h="1308100">
                <a:moveTo>
                  <a:pt x="2667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6670" y="1097279"/>
                </a:lnTo>
                <a:lnTo>
                  <a:pt x="26670" y="1071880"/>
                </a:lnTo>
                <a:close/>
              </a:path>
              <a:path w="26670" h="1308100">
                <a:moveTo>
                  <a:pt x="2667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6670" y="1167129"/>
                </a:lnTo>
                <a:lnTo>
                  <a:pt x="26670" y="1097279"/>
                </a:lnTo>
                <a:close/>
              </a:path>
              <a:path w="26670" h="1308100">
                <a:moveTo>
                  <a:pt x="2667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67130"/>
                </a:lnTo>
                <a:close/>
              </a:path>
              <a:path w="26670" h="1308100">
                <a:moveTo>
                  <a:pt x="2667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6670" y="1181099"/>
                </a:lnTo>
                <a:lnTo>
                  <a:pt x="26670" y="1173479"/>
                </a:lnTo>
                <a:close/>
              </a:path>
              <a:path w="26670" h="1308100">
                <a:moveTo>
                  <a:pt x="2667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6670" y="1192529"/>
                </a:lnTo>
                <a:lnTo>
                  <a:pt x="26670" y="1181099"/>
                </a:lnTo>
                <a:close/>
              </a:path>
              <a:path w="26670" h="1308100">
                <a:moveTo>
                  <a:pt x="2667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92530"/>
                </a:lnTo>
                <a:close/>
              </a:path>
              <a:path w="26670" h="1308100">
                <a:moveTo>
                  <a:pt x="26670" y="1219199"/>
                </a:moveTo>
                <a:lnTo>
                  <a:pt x="0" y="1219199"/>
                </a:lnTo>
                <a:lnTo>
                  <a:pt x="0" y="1259839"/>
                </a:lnTo>
                <a:lnTo>
                  <a:pt x="1270" y="1259839"/>
                </a:lnTo>
                <a:lnTo>
                  <a:pt x="1270" y="1262379"/>
                </a:lnTo>
                <a:lnTo>
                  <a:pt x="2540" y="1262379"/>
                </a:lnTo>
                <a:lnTo>
                  <a:pt x="2540" y="1264919"/>
                </a:lnTo>
                <a:lnTo>
                  <a:pt x="3810" y="1264919"/>
                </a:lnTo>
                <a:lnTo>
                  <a:pt x="3810" y="1267459"/>
                </a:lnTo>
                <a:lnTo>
                  <a:pt x="5080" y="1267459"/>
                </a:lnTo>
                <a:lnTo>
                  <a:pt x="5080" y="1268729"/>
                </a:lnTo>
                <a:lnTo>
                  <a:pt x="6350" y="1268729"/>
                </a:lnTo>
                <a:lnTo>
                  <a:pt x="6350" y="1271269"/>
                </a:lnTo>
                <a:lnTo>
                  <a:pt x="7620" y="1271269"/>
                </a:lnTo>
                <a:lnTo>
                  <a:pt x="7620" y="1273809"/>
                </a:lnTo>
                <a:lnTo>
                  <a:pt x="8890" y="1273809"/>
                </a:lnTo>
                <a:lnTo>
                  <a:pt x="8890" y="1276349"/>
                </a:lnTo>
                <a:lnTo>
                  <a:pt x="10160" y="1276349"/>
                </a:lnTo>
                <a:lnTo>
                  <a:pt x="10160" y="1278889"/>
                </a:lnTo>
                <a:lnTo>
                  <a:pt x="11430" y="1278889"/>
                </a:lnTo>
                <a:lnTo>
                  <a:pt x="11430" y="1281429"/>
                </a:lnTo>
                <a:lnTo>
                  <a:pt x="12700" y="1281429"/>
                </a:lnTo>
                <a:lnTo>
                  <a:pt x="12700" y="1283969"/>
                </a:lnTo>
                <a:lnTo>
                  <a:pt x="13970" y="1283969"/>
                </a:lnTo>
                <a:lnTo>
                  <a:pt x="13970" y="1286509"/>
                </a:lnTo>
                <a:lnTo>
                  <a:pt x="15240" y="1286509"/>
                </a:lnTo>
                <a:lnTo>
                  <a:pt x="15240" y="1287779"/>
                </a:lnTo>
                <a:lnTo>
                  <a:pt x="26670" y="1287779"/>
                </a:lnTo>
                <a:lnTo>
                  <a:pt x="26670" y="1219199"/>
                </a:lnTo>
                <a:close/>
              </a:path>
              <a:path w="26670" h="1308100">
                <a:moveTo>
                  <a:pt x="26670" y="1287780"/>
                </a:moveTo>
                <a:lnTo>
                  <a:pt x="16510" y="1287780"/>
                </a:lnTo>
                <a:lnTo>
                  <a:pt x="16510" y="1290319"/>
                </a:lnTo>
                <a:lnTo>
                  <a:pt x="17780" y="1290319"/>
                </a:lnTo>
                <a:lnTo>
                  <a:pt x="17780" y="1292859"/>
                </a:lnTo>
                <a:lnTo>
                  <a:pt x="19050" y="1292859"/>
                </a:lnTo>
                <a:lnTo>
                  <a:pt x="19050" y="1295399"/>
                </a:lnTo>
                <a:lnTo>
                  <a:pt x="26670" y="1295399"/>
                </a:lnTo>
                <a:lnTo>
                  <a:pt x="26670" y="1287780"/>
                </a:lnTo>
                <a:close/>
              </a:path>
              <a:path w="26670" h="1308100">
                <a:moveTo>
                  <a:pt x="26670" y="1295400"/>
                </a:moveTo>
                <a:lnTo>
                  <a:pt x="20320" y="1295400"/>
                </a:lnTo>
                <a:lnTo>
                  <a:pt x="20320" y="1297939"/>
                </a:lnTo>
                <a:lnTo>
                  <a:pt x="21590" y="1297939"/>
                </a:lnTo>
                <a:lnTo>
                  <a:pt x="21590" y="1300479"/>
                </a:lnTo>
                <a:lnTo>
                  <a:pt x="22860" y="1300479"/>
                </a:lnTo>
                <a:lnTo>
                  <a:pt x="22860" y="1303019"/>
                </a:lnTo>
                <a:lnTo>
                  <a:pt x="24130" y="1303019"/>
                </a:lnTo>
                <a:lnTo>
                  <a:pt x="24130" y="1305559"/>
                </a:lnTo>
                <a:lnTo>
                  <a:pt x="25400" y="1305559"/>
                </a:lnTo>
                <a:lnTo>
                  <a:pt x="25400" y="1308099"/>
                </a:lnTo>
                <a:lnTo>
                  <a:pt x="26670" y="1308099"/>
                </a:lnTo>
                <a:lnTo>
                  <a:pt x="26670" y="12954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847330" y="3088639"/>
            <a:ext cx="27940" cy="1361440"/>
          </a:xfrm>
          <a:custGeom>
            <a:avLst/>
            <a:gdLst/>
            <a:ahLst/>
            <a:cxnLst/>
            <a:rect l="l" t="t" r="r" b="b"/>
            <a:pathLst>
              <a:path w="27940" h="1361439">
                <a:moveTo>
                  <a:pt x="7620" y="0"/>
                </a:moveTo>
                <a:lnTo>
                  <a:pt x="0" y="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361439">
                <a:moveTo>
                  <a:pt x="2794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1361439">
                <a:moveTo>
                  <a:pt x="27940" y="533400"/>
                </a:moveTo>
                <a:lnTo>
                  <a:pt x="0" y="5334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33400"/>
                </a:lnTo>
                <a:close/>
              </a:path>
              <a:path w="27940" h="1361439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361439">
                <a:moveTo>
                  <a:pt x="2794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65150"/>
                </a:lnTo>
                <a:close/>
              </a:path>
              <a:path w="27940" h="1361439">
                <a:moveTo>
                  <a:pt x="27940" y="577850"/>
                </a:moveTo>
                <a:lnTo>
                  <a:pt x="0" y="57785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77850"/>
                </a:lnTo>
                <a:close/>
              </a:path>
              <a:path w="27940" h="1361439">
                <a:moveTo>
                  <a:pt x="27940" y="609600"/>
                </a:moveTo>
                <a:lnTo>
                  <a:pt x="0" y="6096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609600"/>
                </a:lnTo>
                <a:close/>
              </a:path>
              <a:path w="27940" h="136143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361439">
                <a:moveTo>
                  <a:pt x="27940" y="628650"/>
                </a:moveTo>
                <a:lnTo>
                  <a:pt x="0" y="628650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8650"/>
                </a:lnTo>
                <a:close/>
              </a:path>
              <a:path w="27940" h="136143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361439">
                <a:moveTo>
                  <a:pt x="27940" y="647700"/>
                </a:moveTo>
                <a:lnTo>
                  <a:pt x="0" y="6477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7700"/>
                </a:lnTo>
                <a:close/>
              </a:path>
              <a:path w="27940" h="1361439">
                <a:moveTo>
                  <a:pt x="27940" y="673100"/>
                </a:moveTo>
                <a:lnTo>
                  <a:pt x="0" y="67310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673100"/>
                </a:lnTo>
                <a:close/>
              </a:path>
              <a:path w="27940" h="1361439">
                <a:moveTo>
                  <a:pt x="27940" y="742950"/>
                </a:moveTo>
                <a:lnTo>
                  <a:pt x="0" y="7429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42950"/>
                </a:lnTo>
                <a:close/>
              </a:path>
              <a:path w="27940" h="1361439">
                <a:moveTo>
                  <a:pt x="27940" y="781050"/>
                </a:moveTo>
                <a:lnTo>
                  <a:pt x="0" y="78105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81050"/>
                </a:lnTo>
                <a:close/>
              </a:path>
              <a:path w="27940" h="1361439">
                <a:moveTo>
                  <a:pt x="2794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7940" y="792480"/>
                </a:lnTo>
                <a:lnTo>
                  <a:pt x="27940" y="786130"/>
                </a:lnTo>
                <a:close/>
              </a:path>
              <a:path w="27940" h="1361439">
                <a:moveTo>
                  <a:pt x="2794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2480"/>
                </a:lnTo>
                <a:close/>
              </a:path>
              <a:path w="27940" h="1361439">
                <a:moveTo>
                  <a:pt x="27940" y="798830"/>
                </a:moveTo>
                <a:lnTo>
                  <a:pt x="0" y="79883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8830"/>
                </a:lnTo>
                <a:close/>
              </a:path>
              <a:path w="27940" h="1361439">
                <a:moveTo>
                  <a:pt x="27940" y="825500"/>
                </a:moveTo>
                <a:lnTo>
                  <a:pt x="0" y="82550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25500"/>
                </a:lnTo>
                <a:close/>
              </a:path>
              <a:path w="27940" h="1361439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361439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1361439">
                <a:moveTo>
                  <a:pt x="27940" y="863600"/>
                </a:moveTo>
                <a:lnTo>
                  <a:pt x="0" y="863600"/>
                </a:lnTo>
                <a:lnTo>
                  <a:pt x="0" y="869950"/>
                </a:lnTo>
                <a:lnTo>
                  <a:pt x="27940" y="869950"/>
                </a:lnTo>
                <a:lnTo>
                  <a:pt x="27940" y="863600"/>
                </a:lnTo>
                <a:close/>
              </a:path>
              <a:path w="27940" h="1361439">
                <a:moveTo>
                  <a:pt x="27940" y="869950"/>
                </a:moveTo>
                <a:lnTo>
                  <a:pt x="0" y="869950"/>
                </a:lnTo>
                <a:lnTo>
                  <a:pt x="0" y="913130"/>
                </a:lnTo>
                <a:lnTo>
                  <a:pt x="27940" y="913130"/>
                </a:lnTo>
                <a:lnTo>
                  <a:pt x="27940" y="869950"/>
                </a:lnTo>
                <a:close/>
              </a:path>
              <a:path w="27940" h="1361439">
                <a:moveTo>
                  <a:pt x="27940" y="913130"/>
                </a:moveTo>
                <a:lnTo>
                  <a:pt x="0" y="91313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913130"/>
                </a:lnTo>
                <a:close/>
              </a:path>
              <a:path w="27940" h="1361439">
                <a:moveTo>
                  <a:pt x="27940" y="920750"/>
                </a:moveTo>
                <a:lnTo>
                  <a:pt x="0" y="92075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20750"/>
                </a:lnTo>
                <a:close/>
              </a:path>
              <a:path w="27940" h="1361439">
                <a:moveTo>
                  <a:pt x="27940" y="927100"/>
                </a:moveTo>
                <a:lnTo>
                  <a:pt x="0" y="92710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27100"/>
                </a:lnTo>
                <a:close/>
              </a:path>
              <a:path w="27940" h="1361439">
                <a:moveTo>
                  <a:pt x="27940" y="963930"/>
                </a:moveTo>
                <a:lnTo>
                  <a:pt x="0" y="963930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3930"/>
                </a:lnTo>
                <a:close/>
              </a:path>
              <a:path w="27940" h="1361439">
                <a:moveTo>
                  <a:pt x="27940" y="970280"/>
                </a:moveTo>
                <a:lnTo>
                  <a:pt x="0" y="97028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70280"/>
                </a:lnTo>
                <a:close/>
              </a:path>
              <a:path w="27940" h="1361439">
                <a:moveTo>
                  <a:pt x="2794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7940" y="1008380"/>
                </a:lnTo>
                <a:lnTo>
                  <a:pt x="27940" y="1002030"/>
                </a:lnTo>
                <a:close/>
              </a:path>
              <a:path w="27940" h="1361439">
                <a:moveTo>
                  <a:pt x="27940" y="1008380"/>
                </a:moveTo>
                <a:lnTo>
                  <a:pt x="0" y="1008380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8380"/>
                </a:lnTo>
                <a:close/>
              </a:path>
              <a:path w="27940" h="1361439">
                <a:moveTo>
                  <a:pt x="27940" y="1016000"/>
                </a:moveTo>
                <a:lnTo>
                  <a:pt x="0" y="10160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1016000"/>
                </a:lnTo>
                <a:close/>
              </a:path>
              <a:path w="27940" h="1361439">
                <a:moveTo>
                  <a:pt x="27940" y="1054100"/>
                </a:moveTo>
                <a:lnTo>
                  <a:pt x="0" y="1054100"/>
                </a:lnTo>
                <a:lnTo>
                  <a:pt x="0" y="1059180"/>
                </a:lnTo>
                <a:lnTo>
                  <a:pt x="27940" y="1059180"/>
                </a:lnTo>
                <a:lnTo>
                  <a:pt x="27940" y="1054100"/>
                </a:lnTo>
                <a:close/>
              </a:path>
              <a:path w="27940" h="1361439">
                <a:moveTo>
                  <a:pt x="27940" y="1059180"/>
                </a:moveTo>
                <a:lnTo>
                  <a:pt x="0" y="1059180"/>
                </a:lnTo>
                <a:lnTo>
                  <a:pt x="0" y="1084580"/>
                </a:lnTo>
                <a:lnTo>
                  <a:pt x="27940" y="1084580"/>
                </a:lnTo>
                <a:lnTo>
                  <a:pt x="27940" y="1059180"/>
                </a:lnTo>
                <a:close/>
              </a:path>
              <a:path w="27940" h="1361439">
                <a:moveTo>
                  <a:pt x="27940" y="1084580"/>
                </a:moveTo>
                <a:lnTo>
                  <a:pt x="0" y="1084580"/>
                </a:lnTo>
                <a:lnTo>
                  <a:pt x="0" y="1154430"/>
                </a:lnTo>
                <a:lnTo>
                  <a:pt x="27940" y="1154430"/>
                </a:lnTo>
                <a:lnTo>
                  <a:pt x="27940" y="1084580"/>
                </a:lnTo>
                <a:close/>
              </a:path>
              <a:path w="27940" h="1361439">
                <a:moveTo>
                  <a:pt x="27940" y="1154430"/>
                </a:moveTo>
                <a:lnTo>
                  <a:pt x="0" y="115443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54430"/>
                </a:lnTo>
                <a:close/>
              </a:path>
              <a:path w="27940" h="1361439">
                <a:moveTo>
                  <a:pt x="27940" y="1160780"/>
                </a:moveTo>
                <a:lnTo>
                  <a:pt x="0" y="116078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60780"/>
                </a:lnTo>
                <a:close/>
              </a:path>
              <a:path w="27940" h="1361439">
                <a:moveTo>
                  <a:pt x="27940" y="1168400"/>
                </a:moveTo>
                <a:lnTo>
                  <a:pt x="0" y="11684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8400"/>
                </a:lnTo>
                <a:close/>
              </a:path>
              <a:path w="27940" h="136143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1361439">
                <a:moveTo>
                  <a:pt x="27940" y="1206500"/>
                </a:moveTo>
                <a:lnTo>
                  <a:pt x="0" y="120650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06500"/>
                </a:lnTo>
                <a:close/>
              </a:path>
              <a:path w="27940" h="1361439">
                <a:moveTo>
                  <a:pt x="27940" y="1282700"/>
                </a:moveTo>
                <a:lnTo>
                  <a:pt x="0" y="1282700"/>
                </a:lnTo>
                <a:lnTo>
                  <a:pt x="0" y="1297940"/>
                </a:lnTo>
                <a:lnTo>
                  <a:pt x="1270" y="1297940"/>
                </a:lnTo>
                <a:lnTo>
                  <a:pt x="1270" y="1300480"/>
                </a:lnTo>
                <a:lnTo>
                  <a:pt x="2540" y="1300480"/>
                </a:lnTo>
                <a:lnTo>
                  <a:pt x="2540" y="1304290"/>
                </a:lnTo>
                <a:lnTo>
                  <a:pt x="3810" y="1304290"/>
                </a:lnTo>
                <a:lnTo>
                  <a:pt x="3810" y="1306830"/>
                </a:lnTo>
                <a:lnTo>
                  <a:pt x="5079" y="1306830"/>
                </a:lnTo>
                <a:lnTo>
                  <a:pt x="5079" y="1310640"/>
                </a:lnTo>
                <a:lnTo>
                  <a:pt x="6350" y="1310640"/>
                </a:lnTo>
                <a:lnTo>
                  <a:pt x="6350" y="1313180"/>
                </a:lnTo>
                <a:lnTo>
                  <a:pt x="7619" y="1313180"/>
                </a:lnTo>
                <a:lnTo>
                  <a:pt x="7620" y="1315720"/>
                </a:lnTo>
                <a:lnTo>
                  <a:pt x="8890" y="1315720"/>
                </a:lnTo>
                <a:lnTo>
                  <a:pt x="8890" y="1319530"/>
                </a:lnTo>
                <a:lnTo>
                  <a:pt x="10160" y="1319530"/>
                </a:lnTo>
                <a:lnTo>
                  <a:pt x="10160" y="1322070"/>
                </a:lnTo>
                <a:lnTo>
                  <a:pt x="11429" y="1322070"/>
                </a:lnTo>
                <a:lnTo>
                  <a:pt x="11429" y="1325880"/>
                </a:lnTo>
                <a:lnTo>
                  <a:pt x="12700" y="1325880"/>
                </a:lnTo>
                <a:lnTo>
                  <a:pt x="12700" y="1328420"/>
                </a:lnTo>
                <a:lnTo>
                  <a:pt x="13970" y="1328420"/>
                </a:lnTo>
                <a:lnTo>
                  <a:pt x="13970" y="1330960"/>
                </a:lnTo>
                <a:lnTo>
                  <a:pt x="15240" y="1330960"/>
                </a:lnTo>
                <a:lnTo>
                  <a:pt x="15240" y="1334770"/>
                </a:lnTo>
                <a:lnTo>
                  <a:pt x="16510" y="1334770"/>
                </a:lnTo>
                <a:lnTo>
                  <a:pt x="16510" y="1337310"/>
                </a:lnTo>
                <a:lnTo>
                  <a:pt x="17779" y="1337310"/>
                </a:lnTo>
                <a:lnTo>
                  <a:pt x="17779" y="1341120"/>
                </a:lnTo>
                <a:lnTo>
                  <a:pt x="19050" y="1341120"/>
                </a:lnTo>
                <a:lnTo>
                  <a:pt x="19050" y="1343660"/>
                </a:lnTo>
                <a:lnTo>
                  <a:pt x="20320" y="1343660"/>
                </a:lnTo>
                <a:lnTo>
                  <a:pt x="20320" y="1346200"/>
                </a:lnTo>
                <a:lnTo>
                  <a:pt x="21590" y="1346200"/>
                </a:lnTo>
                <a:lnTo>
                  <a:pt x="21590" y="1350010"/>
                </a:lnTo>
                <a:lnTo>
                  <a:pt x="22860" y="1350010"/>
                </a:lnTo>
                <a:lnTo>
                  <a:pt x="22860" y="1352550"/>
                </a:lnTo>
                <a:lnTo>
                  <a:pt x="24129" y="1352550"/>
                </a:lnTo>
                <a:lnTo>
                  <a:pt x="24129" y="1356360"/>
                </a:lnTo>
                <a:lnTo>
                  <a:pt x="25400" y="1356360"/>
                </a:lnTo>
                <a:lnTo>
                  <a:pt x="25400" y="1358900"/>
                </a:lnTo>
                <a:lnTo>
                  <a:pt x="26670" y="1358900"/>
                </a:lnTo>
                <a:lnTo>
                  <a:pt x="26670" y="1361440"/>
                </a:lnTo>
                <a:lnTo>
                  <a:pt x="27940" y="1361440"/>
                </a:lnTo>
                <a:lnTo>
                  <a:pt x="27940" y="1282700"/>
                </a:lnTo>
                <a:close/>
              </a:path>
            </a:pathLst>
          </a:custGeom>
          <a:solidFill>
            <a:srgbClr val="2142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875269" y="3101339"/>
            <a:ext cx="26670" cy="1412240"/>
          </a:xfrm>
          <a:custGeom>
            <a:avLst/>
            <a:gdLst/>
            <a:ahLst/>
            <a:cxnLst/>
            <a:rect l="l" t="t" r="r" b="b"/>
            <a:pathLst>
              <a:path w="26670" h="1412239">
                <a:moveTo>
                  <a:pt x="1270" y="0"/>
                </a:moveTo>
                <a:lnTo>
                  <a:pt x="0" y="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412239">
                <a:moveTo>
                  <a:pt x="26670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1412239">
                <a:moveTo>
                  <a:pt x="26670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0700"/>
                </a:lnTo>
                <a:close/>
              </a:path>
              <a:path w="26670" h="141223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122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412239">
                <a:moveTo>
                  <a:pt x="26670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65150"/>
                </a:lnTo>
                <a:close/>
              </a:path>
              <a:path w="26670" h="1412239">
                <a:moveTo>
                  <a:pt x="26670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6900"/>
                </a:lnTo>
                <a:close/>
              </a:path>
              <a:path w="26670" h="141223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412239">
                <a:moveTo>
                  <a:pt x="26670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5950"/>
                </a:lnTo>
                <a:close/>
              </a:path>
              <a:path w="26670" h="1412239">
                <a:moveTo>
                  <a:pt x="2667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1412239">
                <a:moveTo>
                  <a:pt x="26670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35000"/>
                </a:lnTo>
                <a:close/>
              </a:path>
              <a:path w="26670" h="1412239">
                <a:moveTo>
                  <a:pt x="26670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60400"/>
                </a:lnTo>
                <a:close/>
              </a:path>
              <a:path w="26670" h="1412239">
                <a:moveTo>
                  <a:pt x="26670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30250"/>
                </a:lnTo>
                <a:close/>
              </a:path>
              <a:path w="26670" h="1412239">
                <a:moveTo>
                  <a:pt x="26670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68350"/>
                </a:lnTo>
                <a:close/>
              </a:path>
              <a:path w="26670" h="1412239">
                <a:moveTo>
                  <a:pt x="2667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73430"/>
                </a:lnTo>
                <a:close/>
              </a:path>
              <a:path w="26670" h="1412239">
                <a:moveTo>
                  <a:pt x="2667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70" y="786129"/>
                </a:lnTo>
                <a:lnTo>
                  <a:pt x="26670" y="779780"/>
                </a:lnTo>
                <a:close/>
              </a:path>
              <a:path w="26670" h="141223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1412239">
                <a:moveTo>
                  <a:pt x="26670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12800"/>
                </a:lnTo>
                <a:close/>
              </a:path>
              <a:path w="26670" h="1412239">
                <a:moveTo>
                  <a:pt x="2667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0580"/>
                </a:lnTo>
                <a:close/>
              </a:path>
              <a:path w="26670" h="141223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1412239">
                <a:moveTo>
                  <a:pt x="26670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1412239">
                <a:moveTo>
                  <a:pt x="26670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57250"/>
                </a:lnTo>
                <a:close/>
              </a:path>
              <a:path w="26670" h="1412239">
                <a:moveTo>
                  <a:pt x="26670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0430"/>
                </a:lnTo>
                <a:close/>
              </a:path>
              <a:path w="26670" h="1412239">
                <a:moveTo>
                  <a:pt x="26670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8050"/>
                </a:lnTo>
                <a:close/>
              </a:path>
              <a:path w="26670" h="1412239">
                <a:moveTo>
                  <a:pt x="26670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4400"/>
                </a:lnTo>
                <a:close/>
              </a:path>
              <a:path w="26670" h="1412239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1412239">
                <a:moveTo>
                  <a:pt x="26670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7580"/>
                </a:lnTo>
                <a:close/>
              </a:path>
              <a:path w="26670" h="1412239">
                <a:moveTo>
                  <a:pt x="2667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412239">
                <a:moveTo>
                  <a:pt x="26670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5680"/>
                </a:lnTo>
                <a:close/>
              </a:path>
              <a:path w="26670" h="1412239">
                <a:moveTo>
                  <a:pt x="26670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1003300"/>
                </a:lnTo>
                <a:close/>
              </a:path>
              <a:path w="26670" h="1412239">
                <a:moveTo>
                  <a:pt x="26670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1400"/>
                </a:lnTo>
                <a:close/>
              </a:path>
              <a:path w="26670" h="1412239">
                <a:moveTo>
                  <a:pt x="26670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70" y="1071880"/>
                </a:lnTo>
                <a:lnTo>
                  <a:pt x="26670" y="1046480"/>
                </a:lnTo>
                <a:close/>
              </a:path>
              <a:path w="26670" h="1412239">
                <a:moveTo>
                  <a:pt x="26670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071880"/>
                </a:lnTo>
                <a:close/>
              </a:path>
              <a:path w="26670" h="141223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1412239">
                <a:moveTo>
                  <a:pt x="2667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48080"/>
                </a:lnTo>
                <a:close/>
              </a:path>
              <a:path w="26670" h="1412239">
                <a:moveTo>
                  <a:pt x="26670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5700"/>
                </a:lnTo>
                <a:close/>
              </a:path>
              <a:path w="26670" h="141223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1412239">
                <a:moveTo>
                  <a:pt x="26670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193800"/>
                </a:lnTo>
                <a:close/>
              </a:path>
              <a:path w="26670" h="1412239">
                <a:moveTo>
                  <a:pt x="26670" y="1270000"/>
                </a:moveTo>
                <a:lnTo>
                  <a:pt x="0" y="127000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270000"/>
                </a:lnTo>
                <a:close/>
              </a:path>
              <a:path w="26670" h="1412239">
                <a:moveTo>
                  <a:pt x="26670" y="1352550"/>
                </a:moveTo>
                <a:lnTo>
                  <a:pt x="1270" y="1352550"/>
                </a:lnTo>
                <a:lnTo>
                  <a:pt x="1270" y="1355090"/>
                </a:lnTo>
                <a:lnTo>
                  <a:pt x="2539" y="1355090"/>
                </a:lnTo>
                <a:lnTo>
                  <a:pt x="2539" y="1357630"/>
                </a:lnTo>
                <a:lnTo>
                  <a:pt x="3809" y="1357630"/>
                </a:lnTo>
                <a:lnTo>
                  <a:pt x="3809" y="1361440"/>
                </a:lnTo>
                <a:lnTo>
                  <a:pt x="5079" y="1361440"/>
                </a:lnTo>
                <a:lnTo>
                  <a:pt x="5079" y="1363980"/>
                </a:lnTo>
                <a:lnTo>
                  <a:pt x="6350" y="1363980"/>
                </a:lnTo>
                <a:lnTo>
                  <a:pt x="6350" y="1367790"/>
                </a:lnTo>
                <a:lnTo>
                  <a:pt x="7620" y="1367790"/>
                </a:lnTo>
                <a:lnTo>
                  <a:pt x="7620" y="1370330"/>
                </a:lnTo>
                <a:lnTo>
                  <a:pt x="8889" y="1370330"/>
                </a:lnTo>
                <a:lnTo>
                  <a:pt x="8889" y="1372870"/>
                </a:lnTo>
                <a:lnTo>
                  <a:pt x="10159" y="1372870"/>
                </a:lnTo>
                <a:lnTo>
                  <a:pt x="10159" y="1376680"/>
                </a:lnTo>
                <a:lnTo>
                  <a:pt x="11429" y="1376680"/>
                </a:lnTo>
                <a:lnTo>
                  <a:pt x="11429" y="1379220"/>
                </a:lnTo>
                <a:lnTo>
                  <a:pt x="12700" y="1379220"/>
                </a:lnTo>
                <a:lnTo>
                  <a:pt x="12700" y="1383030"/>
                </a:lnTo>
                <a:lnTo>
                  <a:pt x="13970" y="1383030"/>
                </a:lnTo>
                <a:lnTo>
                  <a:pt x="13970" y="1385570"/>
                </a:lnTo>
                <a:lnTo>
                  <a:pt x="15239" y="1385570"/>
                </a:lnTo>
                <a:lnTo>
                  <a:pt x="15239" y="1388110"/>
                </a:lnTo>
                <a:lnTo>
                  <a:pt x="16509" y="1388110"/>
                </a:lnTo>
                <a:lnTo>
                  <a:pt x="16509" y="1391920"/>
                </a:lnTo>
                <a:lnTo>
                  <a:pt x="17779" y="1391920"/>
                </a:lnTo>
                <a:lnTo>
                  <a:pt x="17779" y="1394460"/>
                </a:lnTo>
                <a:lnTo>
                  <a:pt x="19050" y="1394460"/>
                </a:lnTo>
                <a:lnTo>
                  <a:pt x="19050" y="1398270"/>
                </a:lnTo>
                <a:lnTo>
                  <a:pt x="20320" y="1398270"/>
                </a:lnTo>
                <a:lnTo>
                  <a:pt x="20320" y="1400810"/>
                </a:lnTo>
                <a:lnTo>
                  <a:pt x="21589" y="1400810"/>
                </a:lnTo>
                <a:lnTo>
                  <a:pt x="21589" y="1403350"/>
                </a:lnTo>
                <a:lnTo>
                  <a:pt x="22859" y="1403350"/>
                </a:lnTo>
                <a:lnTo>
                  <a:pt x="22859" y="1407160"/>
                </a:lnTo>
                <a:lnTo>
                  <a:pt x="24129" y="1407160"/>
                </a:lnTo>
                <a:lnTo>
                  <a:pt x="24129" y="1409700"/>
                </a:lnTo>
                <a:lnTo>
                  <a:pt x="26670" y="1409700"/>
                </a:lnTo>
                <a:lnTo>
                  <a:pt x="26670" y="1352550"/>
                </a:lnTo>
                <a:close/>
              </a:path>
              <a:path w="26670" h="1412239">
                <a:moveTo>
                  <a:pt x="26670" y="1409700"/>
                </a:moveTo>
                <a:lnTo>
                  <a:pt x="25400" y="1409700"/>
                </a:lnTo>
                <a:lnTo>
                  <a:pt x="25400" y="1412240"/>
                </a:lnTo>
                <a:lnTo>
                  <a:pt x="26670" y="1412240"/>
                </a:lnTo>
                <a:lnTo>
                  <a:pt x="26670" y="1409700"/>
                </a:lnTo>
                <a:close/>
              </a:path>
            </a:pathLst>
          </a:custGeom>
          <a:solidFill>
            <a:srgbClr val="2141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01940" y="3126739"/>
            <a:ext cx="27940" cy="1454150"/>
          </a:xfrm>
          <a:custGeom>
            <a:avLst/>
            <a:gdLst/>
            <a:ahLst/>
            <a:cxnLst/>
            <a:rect l="l" t="t" r="r" b="b"/>
            <a:pathLst>
              <a:path w="27940" h="1454150">
                <a:moveTo>
                  <a:pt x="16509" y="0"/>
                </a:moveTo>
                <a:lnTo>
                  <a:pt x="0" y="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12700"/>
                </a:lnTo>
                <a:lnTo>
                  <a:pt x="16509" y="12700"/>
                </a:lnTo>
                <a:lnTo>
                  <a:pt x="16509" y="0"/>
                </a:lnTo>
                <a:close/>
              </a:path>
              <a:path w="27940" h="1454150">
                <a:moveTo>
                  <a:pt x="2793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1454150">
                <a:moveTo>
                  <a:pt x="27939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495300"/>
                </a:lnTo>
                <a:close/>
              </a:path>
              <a:path w="27940" h="1454150">
                <a:moveTo>
                  <a:pt x="27939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39" y="527050"/>
                </a:lnTo>
                <a:lnTo>
                  <a:pt x="27939" y="514350"/>
                </a:lnTo>
                <a:close/>
              </a:path>
              <a:path w="27940" h="1454150">
                <a:moveTo>
                  <a:pt x="27939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39" y="539750"/>
                </a:lnTo>
                <a:lnTo>
                  <a:pt x="27939" y="527050"/>
                </a:lnTo>
                <a:close/>
              </a:path>
              <a:path w="27940" h="1454150">
                <a:moveTo>
                  <a:pt x="27939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9750"/>
                </a:lnTo>
                <a:close/>
              </a:path>
              <a:path w="27940" h="1454150">
                <a:moveTo>
                  <a:pt x="27939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71500"/>
                </a:lnTo>
                <a:close/>
              </a:path>
              <a:path w="27940" h="145415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454150">
                <a:moveTo>
                  <a:pt x="27939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39" y="596899"/>
                </a:lnTo>
                <a:lnTo>
                  <a:pt x="27939" y="590550"/>
                </a:lnTo>
                <a:close/>
              </a:path>
              <a:path w="27940" h="1454150">
                <a:moveTo>
                  <a:pt x="2793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96900"/>
                </a:lnTo>
                <a:close/>
              </a:path>
              <a:path w="27940" h="1454150">
                <a:moveTo>
                  <a:pt x="27939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9600"/>
                </a:lnTo>
                <a:close/>
              </a:path>
              <a:path w="27940" h="1454150">
                <a:moveTo>
                  <a:pt x="27939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39" y="704850"/>
                </a:lnTo>
                <a:lnTo>
                  <a:pt x="27939" y="635000"/>
                </a:lnTo>
                <a:close/>
              </a:path>
              <a:path w="27940" h="1454150">
                <a:moveTo>
                  <a:pt x="27939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04850"/>
                </a:lnTo>
                <a:close/>
              </a:path>
              <a:path w="27940" h="1454150">
                <a:moveTo>
                  <a:pt x="27939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42950"/>
                </a:lnTo>
                <a:close/>
              </a:path>
              <a:path w="27940" h="1454150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1454150">
                <a:moveTo>
                  <a:pt x="27939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54380"/>
                </a:lnTo>
                <a:close/>
              </a:path>
              <a:path w="27940" h="1454150">
                <a:moveTo>
                  <a:pt x="27939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60730"/>
                </a:lnTo>
                <a:close/>
              </a:path>
              <a:path w="27940" h="1454150">
                <a:moveTo>
                  <a:pt x="27939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87400"/>
                </a:lnTo>
                <a:close/>
              </a:path>
              <a:path w="27940" h="1454150">
                <a:moveTo>
                  <a:pt x="27939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80"/>
                </a:lnTo>
                <a:close/>
              </a:path>
              <a:path w="27940" h="1454150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1454150">
                <a:moveTo>
                  <a:pt x="27939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39" y="831850"/>
                </a:lnTo>
                <a:lnTo>
                  <a:pt x="27939" y="825500"/>
                </a:lnTo>
                <a:close/>
              </a:path>
              <a:path w="27940" h="1454150">
                <a:moveTo>
                  <a:pt x="27939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31850"/>
                </a:lnTo>
                <a:close/>
              </a:path>
              <a:path w="27940" h="1454150">
                <a:moveTo>
                  <a:pt x="27939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39" y="882650"/>
                </a:lnTo>
                <a:lnTo>
                  <a:pt x="27939" y="875030"/>
                </a:lnTo>
                <a:close/>
              </a:path>
              <a:path w="27940" h="1454150">
                <a:moveTo>
                  <a:pt x="27939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82650"/>
                </a:lnTo>
                <a:close/>
              </a:path>
              <a:path w="27940" h="1454150">
                <a:moveTo>
                  <a:pt x="27939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39" y="925830"/>
                </a:lnTo>
                <a:lnTo>
                  <a:pt x="27939" y="889000"/>
                </a:lnTo>
                <a:close/>
              </a:path>
              <a:path w="27940" h="1454150">
                <a:moveTo>
                  <a:pt x="27939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39" y="932179"/>
                </a:lnTo>
                <a:lnTo>
                  <a:pt x="27939" y="925830"/>
                </a:lnTo>
                <a:close/>
              </a:path>
              <a:path w="27940" h="1454150">
                <a:moveTo>
                  <a:pt x="27939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39" y="963930"/>
                </a:lnTo>
                <a:lnTo>
                  <a:pt x="27939" y="932180"/>
                </a:lnTo>
                <a:close/>
              </a:path>
              <a:path w="27940" h="1454150">
                <a:moveTo>
                  <a:pt x="2793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1454150">
                <a:moveTo>
                  <a:pt x="2793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39" y="977899"/>
                </a:lnTo>
                <a:lnTo>
                  <a:pt x="27939" y="970280"/>
                </a:lnTo>
                <a:close/>
              </a:path>
              <a:path w="27940" h="1454150">
                <a:moveTo>
                  <a:pt x="27939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39" y="1016000"/>
                </a:lnTo>
                <a:lnTo>
                  <a:pt x="27939" y="977900"/>
                </a:lnTo>
                <a:close/>
              </a:path>
              <a:path w="27940" h="1454150">
                <a:moveTo>
                  <a:pt x="27939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6000"/>
                </a:lnTo>
                <a:close/>
              </a:path>
              <a:path w="27940" h="1454150">
                <a:moveTo>
                  <a:pt x="27939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1080"/>
                </a:lnTo>
                <a:close/>
              </a:path>
              <a:path w="27940" h="1454150">
                <a:moveTo>
                  <a:pt x="27939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46480"/>
                </a:lnTo>
                <a:close/>
              </a:path>
              <a:path w="27940" h="1454150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1454150">
                <a:moveTo>
                  <a:pt x="27939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22680"/>
                </a:lnTo>
                <a:close/>
              </a:path>
              <a:path w="27940" h="1454150">
                <a:moveTo>
                  <a:pt x="27939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39" y="1141730"/>
                </a:lnTo>
                <a:lnTo>
                  <a:pt x="27939" y="1130300"/>
                </a:lnTo>
                <a:close/>
              </a:path>
              <a:path w="27940" h="1454150">
                <a:moveTo>
                  <a:pt x="27939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39" y="1168400"/>
                </a:lnTo>
                <a:lnTo>
                  <a:pt x="27939" y="1141730"/>
                </a:lnTo>
                <a:close/>
              </a:path>
              <a:path w="27940" h="1454150">
                <a:moveTo>
                  <a:pt x="27939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39" y="1244600"/>
                </a:lnTo>
                <a:lnTo>
                  <a:pt x="27939" y="1168400"/>
                </a:lnTo>
                <a:close/>
              </a:path>
              <a:path w="27940" h="1454150">
                <a:moveTo>
                  <a:pt x="27939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39" y="1390650"/>
                </a:lnTo>
                <a:lnTo>
                  <a:pt x="27939" y="1244600"/>
                </a:lnTo>
                <a:close/>
              </a:path>
              <a:path w="27940" h="1454150">
                <a:moveTo>
                  <a:pt x="27939" y="1390650"/>
                </a:moveTo>
                <a:lnTo>
                  <a:pt x="1269" y="1390650"/>
                </a:lnTo>
                <a:lnTo>
                  <a:pt x="1269" y="1393190"/>
                </a:lnTo>
                <a:lnTo>
                  <a:pt x="2539" y="1393190"/>
                </a:lnTo>
                <a:lnTo>
                  <a:pt x="2539" y="1397000"/>
                </a:lnTo>
                <a:lnTo>
                  <a:pt x="3809" y="1397000"/>
                </a:lnTo>
                <a:lnTo>
                  <a:pt x="3809" y="1399540"/>
                </a:lnTo>
                <a:lnTo>
                  <a:pt x="5079" y="1399540"/>
                </a:lnTo>
                <a:lnTo>
                  <a:pt x="5079" y="1402080"/>
                </a:lnTo>
                <a:lnTo>
                  <a:pt x="6350" y="1402080"/>
                </a:lnTo>
                <a:lnTo>
                  <a:pt x="6350" y="1405890"/>
                </a:lnTo>
                <a:lnTo>
                  <a:pt x="7619" y="1405890"/>
                </a:lnTo>
                <a:lnTo>
                  <a:pt x="7619" y="1408430"/>
                </a:lnTo>
                <a:lnTo>
                  <a:pt x="8889" y="1408430"/>
                </a:lnTo>
                <a:lnTo>
                  <a:pt x="8889" y="1412240"/>
                </a:lnTo>
                <a:lnTo>
                  <a:pt x="10159" y="1412240"/>
                </a:lnTo>
                <a:lnTo>
                  <a:pt x="10159" y="1414780"/>
                </a:lnTo>
                <a:lnTo>
                  <a:pt x="27939" y="1414780"/>
                </a:lnTo>
                <a:lnTo>
                  <a:pt x="27939" y="1390650"/>
                </a:lnTo>
                <a:close/>
              </a:path>
              <a:path w="27940" h="1454150">
                <a:moveTo>
                  <a:pt x="27939" y="1414780"/>
                </a:moveTo>
                <a:lnTo>
                  <a:pt x="11429" y="1414780"/>
                </a:lnTo>
                <a:lnTo>
                  <a:pt x="11429" y="1417320"/>
                </a:lnTo>
                <a:lnTo>
                  <a:pt x="12700" y="1417320"/>
                </a:lnTo>
                <a:lnTo>
                  <a:pt x="12700" y="1421130"/>
                </a:lnTo>
                <a:lnTo>
                  <a:pt x="13969" y="1421130"/>
                </a:lnTo>
                <a:lnTo>
                  <a:pt x="13969" y="1423670"/>
                </a:lnTo>
                <a:lnTo>
                  <a:pt x="15239" y="1423670"/>
                </a:lnTo>
                <a:lnTo>
                  <a:pt x="15239" y="1427480"/>
                </a:lnTo>
                <a:lnTo>
                  <a:pt x="16509" y="1427480"/>
                </a:lnTo>
                <a:lnTo>
                  <a:pt x="16509" y="1430020"/>
                </a:lnTo>
                <a:lnTo>
                  <a:pt x="17779" y="1430020"/>
                </a:lnTo>
                <a:lnTo>
                  <a:pt x="17779" y="1432560"/>
                </a:lnTo>
                <a:lnTo>
                  <a:pt x="19050" y="1432560"/>
                </a:lnTo>
                <a:lnTo>
                  <a:pt x="19050" y="1436370"/>
                </a:lnTo>
                <a:lnTo>
                  <a:pt x="20319" y="1436370"/>
                </a:lnTo>
                <a:lnTo>
                  <a:pt x="20319" y="1438910"/>
                </a:lnTo>
                <a:lnTo>
                  <a:pt x="21589" y="1438910"/>
                </a:lnTo>
                <a:lnTo>
                  <a:pt x="21589" y="1442720"/>
                </a:lnTo>
                <a:lnTo>
                  <a:pt x="22859" y="1442720"/>
                </a:lnTo>
                <a:lnTo>
                  <a:pt x="22859" y="1445260"/>
                </a:lnTo>
                <a:lnTo>
                  <a:pt x="24129" y="1445260"/>
                </a:lnTo>
                <a:lnTo>
                  <a:pt x="24129" y="1447800"/>
                </a:lnTo>
                <a:lnTo>
                  <a:pt x="25400" y="1447800"/>
                </a:lnTo>
                <a:lnTo>
                  <a:pt x="25400" y="1451610"/>
                </a:lnTo>
                <a:lnTo>
                  <a:pt x="26669" y="1451610"/>
                </a:lnTo>
                <a:lnTo>
                  <a:pt x="26669" y="1454150"/>
                </a:lnTo>
                <a:lnTo>
                  <a:pt x="27939" y="1454150"/>
                </a:lnTo>
                <a:lnTo>
                  <a:pt x="27939" y="141478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929880" y="3139439"/>
            <a:ext cx="26670" cy="1504950"/>
          </a:xfrm>
          <a:custGeom>
            <a:avLst/>
            <a:gdLst/>
            <a:ahLst/>
            <a:cxnLst/>
            <a:rect l="l" t="t" r="r" b="b"/>
            <a:pathLst>
              <a:path w="26670" h="1504950">
                <a:moveTo>
                  <a:pt x="8890" y="0"/>
                </a:moveTo>
                <a:lnTo>
                  <a:pt x="0" y="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12700"/>
                </a:lnTo>
                <a:lnTo>
                  <a:pt x="8890" y="12700"/>
                </a:lnTo>
                <a:lnTo>
                  <a:pt x="8890" y="0"/>
                </a:lnTo>
                <a:close/>
              </a:path>
              <a:path w="26670" h="1504950">
                <a:moveTo>
                  <a:pt x="2667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504950">
                <a:moveTo>
                  <a:pt x="26670" y="482600"/>
                </a:moveTo>
                <a:lnTo>
                  <a:pt x="0" y="4826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2600"/>
                </a:lnTo>
                <a:close/>
              </a:path>
              <a:path w="26670" h="150495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049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504950">
                <a:moveTo>
                  <a:pt x="26670" y="527050"/>
                </a:moveTo>
                <a:lnTo>
                  <a:pt x="0" y="5270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27050"/>
                </a:lnTo>
                <a:close/>
              </a:path>
              <a:path w="26670" h="1504950">
                <a:moveTo>
                  <a:pt x="26670" y="558800"/>
                </a:moveTo>
                <a:lnTo>
                  <a:pt x="0" y="55880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8800"/>
                </a:lnTo>
                <a:close/>
              </a:path>
              <a:path w="26670" h="1504950">
                <a:moveTo>
                  <a:pt x="2667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65150"/>
                </a:lnTo>
                <a:close/>
              </a:path>
              <a:path w="26670" h="1504950">
                <a:moveTo>
                  <a:pt x="26670" y="577850"/>
                </a:moveTo>
                <a:lnTo>
                  <a:pt x="0" y="577850"/>
                </a:lnTo>
                <a:lnTo>
                  <a:pt x="0" y="584199"/>
                </a:lnTo>
                <a:lnTo>
                  <a:pt x="26670" y="584199"/>
                </a:lnTo>
                <a:lnTo>
                  <a:pt x="26670" y="577850"/>
                </a:lnTo>
                <a:close/>
              </a:path>
              <a:path w="26670" h="1504950">
                <a:moveTo>
                  <a:pt x="2667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1504950">
                <a:moveTo>
                  <a:pt x="26670" y="596900"/>
                </a:moveTo>
                <a:lnTo>
                  <a:pt x="0" y="5969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96900"/>
                </a:lnTo>
                <a:close/>
              </a:path>
              <a:path w="26670" h="1504950">
                <a:moveTo>
                  <a:pt x="26670" y="622300"/>
                </a:moveTo>
                <a:lnTo>
                  <a:pt x="0" y="6223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22300"/>
                </a:lnTo>
                <a:close/>
              </a:path>
              <a:path w="26670" h="1504950">
                <a:moveTo>
                  <a:pt x="26670" y="692150"/>
                </a:moveTo>
                <a:lnTo>
                  <a:pt x="0" y="6921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92150"/>
                </a:lnTo>
                <a:close/>
              </a:path>
              <a:path w="26670" h="1504950">
                <a:moveTo>
                  <a:pt x="26670" y="730250"/>
                </a:moveTo>
                <a:lnTo>
                  <a:pt x="0" y="730250"/>
                </a:lnTo>
                <a:lnTo>
                  <a:pt x="0" y="735330"/>
                </a:lnTo>
                <a:lnTo>
                  <a:pt x="26670" y="735330"/>
                </a:lnTo>
                <a:lnTo>
                  <a:pt x="26670" y="730250"/>
                </a:lnTo>
                <a:close/>
              </a:path>
              <a:path w="26670" h="1504950">
                <a:moveTo>
                  <a:pt x="26670" y="735330"/>
                </a:moveTo>
                <a:lnTo>
                  <a:pt x="0" y="73533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35330"/>
                </a:lnTo>
                <a:close/>
              </a:path>
              <a:path w="26670" h="1504950">
                <a:moveTo>
                  <a:pt x="2667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26670" y="748029"/>
                </a:lnTo>
                <a:lnTo>
                  <a:pt x="26670" y="741680"/>
                </a:lnTo>
                <a:close/>
              </a:path>
              <a:path w="26670" h="1504950">
                <a:moveTo>
                  <a:pt x="2667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8030"/>
                </a:lnTo>
                <a:close/>
              </a:path>
              <a:path w="26670" h="1504950">
                <a:moveTo>
                  <a:pt x="26670" y="774700"/>
                </a:moveTo>
                <a:lnTo>
                  <a:pt x="0" y="77470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74700"/>
                </a:lnTo>
                <a:close/>
              </a:path>
              <a:path w="26670" h="1504950">
                <a:moveTo>
                  <a:pt x="26670" y="792480"/>
                </a:moveTo>
                <a:lnTo>
                  <a:pt x="0" y="79248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2480"/>
                </a:lnTo>
                <a:close/>
              </a:path>
              <a:path w="26670" h="150495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50495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1504950">
                <a:moveTo>
                  <a:pt x="26670" y="819150"/>
                </a:moveTo>
                <a:lnTo>
                  <a:pt x="0" y="8191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19150"/>
                </a:lnTo>
                <a:close/>
              </a:path>
              <a:path w="26670" h="1504950">
                <a:moveTo>
                  <a:pt x="26670" y="862330"/>
                </a:moveTo>
                <a:lnTo>
                  <a:pt x="0" y="86233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62330"/>
                </a:lnTo>
                <a:close/>
              </a:path>
              <a:path w="26670" h="1504950">
                <a:moveTo>
                  <a:pt x="26670" y="869950"/>
                </a:moveTo>
                <a:lnTo>
                  <a:pt x="0" y="86995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1504950">
                <a:moveTo>
                  <a:pt x="26670" y="876300"/>
                </a:moveTo>
                <a:lnTo>
                  <a:pt x="0" y="87630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76300"/>
                </a:lnTo>
                <a:close/>
              </a:path>
              <a:path w="26670" h="1504950">
                <a:moveTo>
                  <a:pt x="26670" y="913130"/>
                </a:moveTo>
                <a:lnTo>
                  <a:pt x="0" y="913130"/>
                </a:lnTo>
                <a:lnTo>
                  <a:pt x="0" y="919479"/>
                </a:lnTo>
                <a:lnTo>
                  <a:pt x="26670" y="919479"/>
                </a:lnTo>
                <a:lnTo>
                  <a:pt x="26670" y="913130"/>
                </a:lnTo>
                <a:close/>
              </a:path>
              <a:path w="26670" h="1504950">
                <a:moveTo>
                  <a:pt x="26670" y="919480"/>
                </a:moveTo>
                <a:lnTo>
                  <a:pt x="0" y="91948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9480"/>
                </a:lnTo>
                <a:close/>
              </a:path>
              <a:path w="26670" h="150495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504950">
                <a:moveTo>
                  <a:pt x="2667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80"/>
                </a:lnTo>
                <a:close/>
              </a:path>
              <a:path w="26670" h="1504950">
                <a:moveTo>
                  <a:pt x="26670" y="965200"/>
                </a:moveTo>
                <a:lnTo>
                  <a:pt x="0" y="96520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65200"/>
                </a:lnTo>
                <a:close/>
              </a:path>
              <a:path w="26670" h="1504950">
                <a:moveTo>
                  <a:pt x="26670" y="1003300"/>
                </a:moveTo>
                <a:lnTo>
                  <a:pt x="0" y="100330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3300"/>
                </a:lnTo>
                <a:close/>
              </a:path>
              <a:path w="26670" h="1504950">
                <a:moveTo>
                  <a:pt x="26670" y="1008380"/>
                </a:moveTo>
                <a:lnTo>
                  <a:pt x="0" y="100838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08380"/>
                </a:lnTo>
                <a:close/>
              </a:path>
              <a:path w="26670" h="1504950">
                <a:moveTo>
                  <a:pt x="26670" y="1033780"/>
                </a:moveTo>
                <a:lnTo>
                  <a:pt x="0" y="1033780"/>
                </a:lnTo>
                <a:lnTo>
                  <a:pt x="0" y="1103630"/>
                </a:lnTo>
                <a:lnTo>
                  <a:pt x="26670" y="1103630"/>
                </a:lnTo>
                <a:lnTo>
                  <a:pt x="26670" y="1033780"/>
                </a:lnTo>
                <a:close/>
              </a:path>
              <a:path w="26670" h="1504950">
                <a:moveTo>
                  <a:pt x="26670" y="1103630"/>
                </a:moveTo>
                <a:lnTo>
                  <a:pt x="0" y="110363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3630"/>
                </a:lnTo>
                <a:close/>
              </a:path>
              <a:path w="26670" h="1504950">
                <a:moveTo>
                  <a:pt x="26670" y="1109980"/>
                </a:moveTo>
                <a:lnTo>
                  <a:pt x="0" y="1109980"/>
                </a:lnTo>
                <a:lnTo>
                  <a:pt x="0" y="1117600"/>
                </a:lnTo>
                <a:lnTo>
                  <a:pt x="26670" y="1117600"/>
                </a:lnTo>
                <a:lnTo>
                  <a:pt x="26670" y="1109980"/>
                </a:lnTo>
                <a:close/>
              </a:path>
              <a:path w="26670" h="1504950">
                <a:moveTo>
                  <a:pt x="26670" y="1117600"/>
                </a:moveTo>
                <a:lnTo>
                  <a:pt x="0" y="111760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7600"/>
                </a:lnTo>
                <a:close/>
              </a:path>
              <a:path w="26670" h="1504950">
                <a:moveTo>
                  <a:pt x="2667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29030"/>
                </a:lnTo>
                <a:close/>
              </a:path>
              <a:path w="26670" h="1504950">
                <a:moveTo>
                  <a:pt x="26670" y="1155700"/>
                </a:moveTo>
                <a:lnTo>
                  <a:pt x="0" y="115570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155700"/>
                </a:lnTo>
                <a:close/>
              </a:path>
              <a:path w="26670" h="1504950">
                <a:moveTo>
                  <a:pt x="26670" y="1231900"/>
                </a:moveTo>
                <a:lnTo>
                  <a:pt x="0" y="1231900"/>
                </a:lnTo>
                <a:lnTo>
                  <a:pt x="0" y="1377950"/>
                </a:lnTo>
                <a:lnTo>
                  <a:pt x="26670" y="1377950"/>
                </a:lnTo>
                <a:lnTo>
                  <a:pt x="26670" y="1231900"/>
                </a:lnTo>
                <a:close/>
              </a:path>
              <a:path w="26670" h="1504950">
                <a:moveTo>
                  <a:pt x="26670" y="1377950"/>
                </a:moveTo>
                <a:lnTo>
                  <a:pt x="0" y="137795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7950"/>
                </a:lnTo>
                <a:close/>
              </a:path>
              <a:path w="26670" h="1504950">
                <a:moveTo>
                  <a:pt x="26670" y="1402080"/>
                </a:moveTo>
                <a:lnTo>
                  <a:pt x="0" y="1402080"/>
                </a:lnTo>
                <a:lnTo>
                  <a:pt x="0" y="1443990"/>
                </a:lnTo>
                <a:lnTo>
                  <a:pt x="1270" y="1443990"/>
                </a:lnTo>
                <a:lnTo>
                  <a:pt x="1270" y="1447800"/>
                </a:lnTo>
                <a:lnTo>
                  <a:pt x="26670" y="1447800"/>
                </a:lnTo>
                <a:lnTo>
                  <a:pt x="26670" y="1402080"/>
                </a:lnTo>
                <a:close/>
              </a:path>
              <a:path w="26670" h="1504950">
                <a:moveTo>
                  <a:pt x="26670" y="1447800"/>
                </a:moveTo>
                <a:lnTo>
                  <a:pt x="2540" y="1447800"/>
                </a:lnTo>
                <a:lnTo>
                  <a:pt x="2540" y="1450340"/>
                </a:lnTo>
                <a:lnTo>
                  <a:pt x="3810" y="1450340"/>
                </a:lnTo>
                <a:lnTo>
                  <a:pt x="3810" y="1454150"/>
                </a:lnTo>
                <a:lnTo>
                  <a:pt x="26670" y="1454150"/>
                </a:lnTo>
                <a:lnTo>
                  <a:pt x="26670" y="1447800"/>
                </a:lnTo>
                <a:close/>
              </a:path>
              <a:path w="26670" h="1504950">
                <a:moveTo>
                  <a:pt x="26670" y="1454150"/>
                </a:moveTo>
                <a:lnTo>
                  <a:pt x="5079" y="1454150"/>
                </a:lnTo>
                <a:lnTo>
                  <a:pt x="5079" y="1456690"/>
                </a:lnTo>
                <a:lnTo>
                  <a:pt x="6350" y="1456690"/>
                </a:lnTo>
                <a:lnTo>
                  <a:pt x="6350" y="1459230"/>
                </a:lnTo>
                <a:lnTo>
                  <a:pt x="7620" y="1459230"/>
                </a:lnTo>
                <a:lnTo>
                  <a:pt x="7620" y="1463040"/>
                </a:lnTo>
                <a:lnTo>
                  <a:pt x="8890" y="1463040"/>
                </a:lnTo>
                <a:lnTo>
                  <a:pt x="8890" y="1465580"/>
                </a:lnTo>
                <a:lnTo>
                  <a:pt x="10160" y="1465580"/>
                </a:lnTo>
                <a:lnTo>
                  <a:pt x="10160" y="1469390"/>
                </a:lnTo>
                <a:lnTo>
                  <a:pt x="11429" y="1469390"/>
                </a:lnTo>
                <a:lnTo>
                  <a:pt x="11429" y="1471930"/>
                </a:lnTo>
                <a:lnTo>
                  <a:pt x="26670" y="1471930"/>
                </a:lnTo>
                <a:lnTo>
                  <a:pt x="26670" y="1454150"/>
                </a:lnTo>
                <a:close/>
              </a:path>
              <a:path w="26670" h="1504950">
                <a:moveTo>
                  <a:pt x="26670" y="1471930"/>
                </a:moveTo>
                <a:lnTo>
                  <a:pt x="12700" y="1471930"/>
                </a:lnTo>
                <a:lnTo>
                  <a:pt x="12700" y="1474470"/>
                </a:lnTo>
                <a:lnTo>
                  <a:pt x="13970" y="1474470"/>
                </a:lnTo>
                <a:lnTo>
                  <a:pt x="13970" y="1478280"/>
                </a:lnTo>
                <a:lnTo>
                  <a:pt x="15240" y="1478280"/>
                </a:lnTo>
                <a:lnTo>
                  <a:pt x="15240" y="1480820"/>
                </a:lnTo>
                <a:lnTo>
                  <a:pt x="16510" y="1480820"/>
                </a:lnTo>
                <a:lnTo>
                  <a:pt x="16510" y="1484630"/>
                </a:lnTo>
                <a:lnTo>
                  <a:pt x="26670" y="1484630"/>
                </a:lnTo>
                <a:lnTo>
                  <a:pt x="26670" y="1471930"/>
                </a:lnTo>
                <a:close/>
              </a:path>
              <a:path w="26670" h="1504950">
                <a:moveTo>
                  <a:pt x="26670" y="1484630"/>
                </a:moveTo>
                <a:lnTo>
                  <a:pt x="17779" y="1484630"/>
                </a:lnTo>
                <a:lnTo>
                  <a:pt x="17779" y="1487170"/>
                </a:lnTo>
                <a:lnTo>
                  <a:pt x="19050" y="1487170"/>
                </a:lnTo>
                <a:lnTo>
                  <a:pt x="19050" y="1489710"/>
                </a:lnTo>
                <a:lnTo>
                  <a:pt x="20320" y="1489710"/>
                </a:lnTo>
                <a:lnTo>
                  <a:pt x="20320" y="1493520"/>
                </a:lnTo>
                <a:lnTo>
                  <a:pt x="21590" y="1493520"/>
                </a:lnTo>
                <a:lnTo>
                  <a:pt x="21590" y="1496060"/>
                </a:lnTo>
                <a:lnTo>
                  <a:pt x="22860" y="1496060"/>
                </a:lnTo>
                <a:lnTo>
                  <a:pt x="22860" y="1498600"/>
                </a:lnTo>
                <a:lnTo>
                  <a:pt x="24129" y="1498600"/>
                </a:lnTo>
                <a:lnTo>
                  <a:pt x="24129" y="1502410"/>
                </a:lnTo>
                <a:lnTo>
                  <a:pt x="25400" y="1502410"/>
                </a:lnTo>
                <a:lnTo>
                  <a:pt x="25400" y="1504950"/>
                </a:lnTo>
                <a:lnTo>
                  <a:pt x="26670" y="1504950"/>
                </a:lnTo>
                <a:lnTo>
                  <a:pt x="26670" y="1484630"/>
                </a:lnTo>
                <a:close/>
              </a:path>
            </a:pathLst>
          </a:custGeom>
          <a:solidFill>
            <a:srgbClr val="204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956550" y="3152139"/>
            <a:ext cx="27940" cy="1559560"/>
          </a:xfrm>
          <a:custGeom>
            <a:avLst/>
            <a:gdLst/>
            <a:ahLst/>
            <a:cxnLst/>
            <a:rect l="l" t="t" r="r" b="b"/>
            <a:pathLst>
              <a:path w="27940" h="1559560">
                <a:moveTo>
                  <a:pt x="3810" y="0"/>
                </a:moveTo>
                <a:lnTo>
                  <a:pt x="0" y="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7940" h="15595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559560">
                <a:moveTo>
                  <a:pt x="2794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69900"/>
                </a:lnTo>
                <a:close/>
              </a:path>
              <a:path w="27940" h="1559560">
                <a:moveTo>
                  <a:pt x="2794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40" y="501650"/>
                </a:lnTo>
                <a:lnTo>
                  <a:pt x="27940" y="488950"/>
                </a:lnTo>
                <a:close/>
              </a:path>
              <a:path w="27940" h="1559560">
                <a:moveTo>
                  <a:pt x="2794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1650"/>
                </a:lnTo>
                <a:close/>
              </a:path>
              <a:path w="27940" h="1559560">
                <a:moveTo>
                  <a:pt x="2794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14350"/>
                </a:lnTo>
                <a:close/>
              </a:path>
              <a:path w="27940" h="1559560">
                <a:moveTo>
                  <a:pt x="2794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46100"/>
                </a:lnTo>
                <a:close/>
              </a:path>
              <a:path w="27940" h="1559560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559560">
                <a:moveTo>
                  <a:pt x="2794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7940" y="571499"/>
                </a:lnTo>
                <a:lnTo>
                  <a:pt x="27940" y="565150"/>
                </a:lnTo>
                <a:close/>
              </a:path>
              <a:path w="27940" h="1559560">
                <a:moveTo>
                  <a:pt x="2794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1500"/>
                </a:lnTo>
                <a:close/>
              </a:path>
              <a:path w="27940" h="1559560">
                <a:moveTo>
                  <a:pt x="2794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84200"/>
                </a:lnTo>
                <a:close/>
              </a:path>
              <a:path w="27940" h="1559560">
                <a:moveTo>
                  <a:pt x="2794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09600"/>
                </a:lnTo>
                <a:close/>
              </a:path>
              <a:path w="27940" h="1559560">
                <a:moveTo>
                  <a:pt x="2794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679450"/>
                </a:lnTo>
                <a:close/>
              </a:path>
              <a:path w="27940" h="1559560">
                <a:moveTo>
                  <a:pt x="2794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717550"/>
                </a:lnTo>
                <a:close/>
              </a:path>
              <a:path w="27940" h="1559560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1559560">
                <a:moveTo>
                  <a:pt x="2794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7940" y="735329"/>
                </a:lnTo>
                <a:lnTo>
                  <a:pt x="27940" y="728980"/>
                </a:lnTo>
                <a:close/>
              </a:path>
              <a:path w="27940" h="1559560">
                <a:moveTo>
                  <a:pt x="2794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5330"/>
                </a:lnTo>
                <a:close/>
              </a:path>
              <a:path w="27940" h="1559560">
                <a:moveTo>
                  <a:pt x="2794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62000"/>
                </a:lnTo>
                <a:close/>
              </a:path>
              <a:path w="27940" h="15595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1559560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559560">
                <a:moveTo>
                  <a:pt x="2794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800100"/>
                </a:lnTo>
                <a:close/>
              </a:path>
              <a:path w="27940" h="1559560">
                <a:moveTo>
                  <a:pt x="2794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06450"/>
                </a:lnTo>
                <a:close/>
              </a:path>
              <a:path w="27940" h="1559560">
                <a:moveTo>
                  <a:pt x="2794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849630"/>
                </a:lnTo>
                <a:close/>
              </a:path>
              <a:path w="27940" h="1559560">
                <a:moveTo>
                  <a:pt x="2794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7250"/>
                </a:lnTo>
                <a:close/>
              </a:path>
              <a:path w="27940" h="1559560">
                <a:moveTo>
                  <a:pt x="2794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63600"/>
                </a:lnTo>
                <a:close/>
              </a:path>
              <a:path w="27940" h="1559560">
                <a:moveTo>
                  <a:pt x="2794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7940" y="906779"/>
                </a:lnTo>
                <a:lnTo>
                  <a:pt x="27940" y="900430"/>
                </a:lnTo>
                <a:close/>
              </a:path>
              <a:path w="27940" h="1559560">
                <a:moveTo>
                  <a:pt x="2794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06780"/>
                </a:lnTo>
                <a:close/>
              </a:path>
              <a:path w="27940" h="1559560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559560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559560">
                <a:moveTo>
                  <a:pt x="2794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52500"/>
                </a:lnTo>
                <a:close/>
              </a:path>
              <a:path w="27940" h="1559560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90600"/>
                </a:lnTo>
                <a:close/>
              </a:path>
              <a:path w="27940" h="1559560">
                <a:moveTo>
                  <a:pt x="2794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5680"/>
                </a:lnTo>
                <a:close/>
              </a:path>
              <a:path w="27940" h="1559560">
                <a:moveTo>
                  <a:pt x="2794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21080"/>
                </a:lnTo>
                <a:close/>
              </a:path>
              <a:path w="27940" h="1559560">
                <a:moveTo>
                  <a:pt x="2794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90930"/>
                </a:lnTo>
                <a:close/>
              </a:path>
              <a:path w="27940" h="1559560">
                <a:moveTo>
                  <a:pt x="2794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97280"/>
                </a:lnTo>
                <a:close/>
              </a:path>
              <a:path w="27940" h="1559560">
                <a:moveTo>
                  <a:pt x="2794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4900"/>
                </a:lnTo>
                <a:close/>
              </a:path>
              <a:path w="27940" h="1559560">
                <a:moveTo>
                  <a:pt x="2794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7940" y="1143000"/>
                </a:lnTo>
                <a:lnTo>
                  <a:pt x="27940" y="1116330"/>
                </a:lnTo>
                <a:close/>
              </a:path>
              <a:path w="27940" h="1559560">
                <a:moveTo>
                  <a:pt x="2794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7940" y="1219200"/>
                </a:lnTo>
                <a:lnTo>
                  <a:pt x="27940" y="1143000"/>
                </a:lnTo>
                <a:close/>
              </a:path>
              <a:path w="27940" h="1559560">
                <a:moveTo>
                  <a:pt x="2794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7940" y="1365250"/>
                </a:lnTo>
                <a:lnTo>
                  <a:pt x="27940" y="1219200"/>
                </a:lnTo>
                <a:close/>
              </a:path>
              <a:path w="27940" h="1559560">
                <a:moveTo>
                  <a:pt x="2794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7940" y="1389380"/>
                </a:lnTo>
                <a:lnTo>
                  <a:pt x="27940" y="1365250"/>
                </a:lnTo>
                <a:close/>
              </a:path>
              <a:path w="27940" h="1559560">
                <a:moveTo>
                  <a:pt x="2794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7940" y="1441450"/>
                </a:lnTo>
                <a:lnTo>
                  <a:pt x="27940" y="1389380"/>
                </a:lnTo>
                <a:close/>
              </a:path>
              <a:path w="27940" h="1559560">
                <a:moveTo>
                  <a:pt x="27940" y="1441450"/>
                </a:moveTo>
                <a:lnTo>
                  <a:pt x="0" y="1441450"/>
                </a:lnTo>
                <a:lnTo>
                  <a:pt x="0" y="1459230"/>
                </a:lnTo>
                <a:lnTo>
                  <a:pt x="27940" y="1459230"/>
                </a:lnTo>
                <a:lnTo>
                  <a:pt x="27940" y="1441450"/>
                </a:lnTo>
                <a:close/>
              </a:path>
              <a:path w="27940" h="1559560">
                <a:moveTo>
                  <a:pt x="27940" y="1459230"/>
                </a:moveTo>
                <a:lnTo>
                  <a:pt x="0" y="1459230"/>
                </a:lnTo>
                <a:lnTo>
                  <a:pt x="0" y="1471930"/>
                </a:lnTo>
                <a:lnTo>
                  <a:pt x="27940" y="1471930"/>
                </a:lnTo>
                <a:lnTo>
                  <a:pt x="27940" y="1459230"/>
                </a:lnTo>
                <a:close/>
              </a:path>
              <a:path w="27940" h="1559560">
                <a:moveTo>
                  <a:pt x="27940" y="1471930"/>
                </a:moveTo>
                <a:lnTo>
                  <a:pt x="0" y="1471930"/>
                </a:lnTo>
                <a:lnTo>
                  <a:pt x="0" y="1496060"/>
                </a:lnTo>
                <a:lnTo>
                  <a:pt x="1270" y="1496060"/>
                </a:lnTo>
                <a:lnTo>
                  <a:pt x="1270" y="1498600"/>
                </a:lnTo>
                <a:lnTo>
                  <a:pt x="27940" y="1498600"/>
                </a:lnTo>
                <a:lnTo>
                  <a:pt x="27940" y="1471930"/>
                </a:lnTo>
                <a:close/>
              </a:path>
              <a:path w="27940" h="1559560">
                <a:moveTo>
                  <a:pt x="27940" y="1498600"/>
                </a:moveTo>
                <a:lnTo>
                  <a:pt x="2540" y="1498600"/>
                </a:lnTo>
                <a:lnTo>
                  <a:pt x="2540" y="1501140"/>
                </a:lnTo>
                <a:lnTo>
                  <a:pt x="3809" y="1501140"/>
                </a:lnTo>
                <a:lnTo>
                  <a:pt x="3809" y="1504950"/>
                </a:lnTo>
                <a:lnTo>
                  <a:pt x="5079" y="1504950"/>
                </a:lnTo>
                <a:lnTo>
                  <a:pt x="5079" y="1507490"/>
                </a:lnTo>
                <a:lnTo>
                  <a:pt x="6350" y="1507490"/>
                </a:lnTo>
                <a:lnTo>
                  <a:pt x="6350" y="1511300"/>
                </a:lnTo>
                <a:lnTo>
                  <a:pt x="7620" y="1511300"/>
                </a:lnTo>
                <a:lnTo>
                  <a:pt x="7620" y="1513840"/>
                </a:lnTo>
                <a:lnTo>
                  <a:pt x="8890" y="1513840"/>
                </a:lnTo>
                <a:lnTo>
                  <a:pt x="8890" y="1516380"/>
                </a:lnTo>
                <a:lnTo>
                  <a:pt x="10159" y="1516380"/>
                </a:lnTo>
                <a:lnTo>
                  <a:pt x="10159" y="1520190"/>
                </a:lnTo>
                <a:lnTo>
                  <a:pt x="11429" y="1520190"/>
                </a:lnTo>
                <a:lnTo>
                  <a:pt x="11429" y="1522730"/>
                </a:lnTo>
                <a:lnTo>
                  <a:pt x="12700" y="1522730"/>
                </a:lnTo>
                <a:lnTo>
                  <a:pt x="12700" y="1526540"/>
                </a:lnTo>
                <a:lnTo>
                  <a:pt x="13970" y="1526540"/>
                </a:lnTo>
                <a:lnTo>
                  <a:pt x="13970" y="1529080"/>
                </a:lnTo>
                <a:lnTo>
                  <a:pt x="27940" y="1529080"/>
                </a:lnTo>
                <a:lnTo>
                  <a:pt x="27940" y="1498600"/>
                </a:lnTo>
                <a:close/>
              </a:path>
              <a:path w="27940" h="1559560">
                <a:moveTo>
                  <a:pt x="27940" y="1529080"/>
                </a:moveTo>
                <a:lnTo>
                  <a:pt x="15240" y="1529080"/>
                </a:lnTo>
                <a:lnTo>
                  <a:pt x="15240" y="1531620"/>
                </a:lnTo>
                <a:lnTo>
                  <a:pt x="16509" y="1531620"/>
                </a:lnTo>
                <a:lnTo>
                  <a:pt x="16509" y="1535430"/>
                </a:lnTo>
                <a:lnTo>
                  <a:pt x="27940" y="1535430"/>
                </a:lnTo>
                <a:lnTo>
                  <a:pt x="27940" y="1529080"/>
                </a:lnTo>
                <a:close/>
              </a:path>
              <a:path w="27940" h="1559560">
                <a:moveTo>
                  <a:pt x="27940" y="1535430"/>
                </a:moveTo>
                <a:lnTo>
                  <a:pt x="17779" y="1535430"/>
                </a:lnTo>
                <a:lnTo>
                  <a:pt x="17779" y="1537970"/>
                </a:lnTo>
                <a:lnTo>
                  <a:pt x="19050" y="1537970"/>
                </a:lnTo>
                <a:lnTo>
                  <a:pt x="19050" y="1541780"/>
                </a:lnTo>
                <a:lnTo>
                  <a:pt x="27940" y="1541780"/>
                </a:lnTo>
                <a:lnTo>
                  <a:pt x="27940" y="1535430"/>
                </a:lnTo>
                <a:close/>
              </a:path>
              <a:path w="27940" h="1559560">
                <a:moveTo>
                  <a:pt x="27940" y="1541780"/>
                </a:moveTo>
                <a:lnTo>
                  <a:pt x="20320" y="1541780"/>
                </a:lnTo>
                <a:lnTo>
                  <a:pt x="20320" y="1544320"/>
                </a:lnTo>
                <a:lnTo>
                  <a:pt x="21590" y="1544320"/>
                </a:lnTo>
                <a:lnTo>
                  <a:pt x="21590" y="1546860"/>
                </a:lnTo>
                <a:lnTo>
                  <a:pt x="22859" y="1546860"/>
                </a:lnTo>
                <a:lnTo>
                  <a:pt x="22859" y="1550670"/>
                </a:lnTo>
                <a:lnTo>
                  <a:pt x="24129" y="1550670"/>
                </a:lnTo>
                <a:lnTo>
                  <a:pt x="24129" y="1553210"/>
                </a:lnTo>
                <a:lnTo>
                  <a:pt x="25400" y="1553210"/>
                </a:lnTo>
                <a:lnTo>
                  <a:pt x="25400" y="1555750"/>
                </a:lnTo>
                <a:lnTo>
                  <a:pt x="26670" y="1555750"/>
                </a:lnTo>
                <a:lnTo>
                  <a:pt x="26670" y="1559560"/>
                </a:lnTo>
                <a:lnTo>
                  <a:pt x="27940" y="1559560"/>
                </a:lnTo>
                <a:lnTo>
                  <a:pt x="27940" y="154178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84490" y="3177539"/>
            <a:ext cx="27940" cy="1600200"/>
          </a:xfrm>
          <a:custGeom>
            <a:avLst/>
            <a:gdLst/>
            <a:ahLst/>
            <a:cxnLst/>
            <a:rect l="l" t="t" r="r" b="b"/>
            <a:pathLst>
              <a:path w="27940" h="1600200">
                <a:moveTo>
                  <a:pt x="16509" y="0"/>
                </a:moveTo>
                <a:lnTo>
                  <a:pt x="0" y="0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12699"/>
                </a:lnTo>
                <a:lnTo>
                  <a:pt x="16509" y="12699"/>
                </a:lnTo>
                <a:lnTo>
                  <a:pt x="16509" y="0"/>
                </a:lnTo>
                <a:close/>
              </a:path>
              <a:path w="27940" h="1600200">
                <a:moveTo>
                  <a:pt x="27939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800"/>
                </a:lnTo>
                <a:close/>
              </a:path>
              <a:path w="27940" h="1600200">
                <a:moveTo>
                  <a:pt x="27939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39" y="463549"/>
                </a:lnTo>
                <a:lnTo>
                  <a:pt x="27939" y="444499"/>
                </a:lnTo>
                <a:close/>
              </a:path>
              <a:path w="27940" h="1600200">
                <a:moveTo>
                  <a:pt x="27939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39" y="476249"/>
                </a:lnTo>
                <a:lnTo>
                  <a:pt x="27939" y="463550"/>
                </a:lnTo>
                <a:close/>
              </a:path>
              <a:path w="27940" h="1600200">
                <a:moveTo>
                  <a:pt x="27939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39" y="488949"/>
                </a:lnTo>
                <a:lnTo>
                  <a:pt x="27939" y="476250"/>
                </a:lnTo>
                <a:close/>
              </a:path>
              <a:path w="27940" h="1600200">
                <a:moveTo>
                  <a:pt x="27939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39" y="520699"/>
                </a:lnTo>
                <a:lnTo>
                  <a:pt x="27939" y="488949"/>
                </a:lnTo>
                <a:close/>
              </a:path>
              <a:path w="27940" h="1600200">
                <a:moveTo>
                  <a:pt x="27939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39" y="527049"/>
                </a:lnTo>
                <a:lnTo>
                  <a:pt x="27939" y="520700"/>
                </a:lnTo>
                <a:close/>
              </a:path>
              <a:path w="27940" h="1600200">
                <a:moveTo>
                  <a:pt x="27939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527049"/>
                </a:lnTo>
                <a:close/>
              </a:path>
              <a:path w="27940" h="1600200">
                <a:moveTo>
                  <a:pt x="27939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39" y="546099"/>
                </a:lnTo>
                <a:lnTo>
                  <a:pt x="27939" y="539749"/>
                </a:lnTo>
                <a:close/>
              </a:path>
              <a:path w="27940" h="1600200">
                <a:moveTo>
                  <a:pt x="27939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39" y="558799"/>
                </a:lnTo>
                <a:lnTo>
                  <a:pt x="27939" y="546099"/>
                </a:lnTo>
                <a:close/>
              </a:path>
              <a:path w="27940" h="1600200">
                <a:moveTo>
                  <a:pt x="27939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58800"/>
                </a:lnTo>
                <a:close/>
              </a:path>
              <a:path w="27940" h="1600200">
                <a:moveTo>
                  <a:pt x="27939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39" y="654049"/>
                </a:lnTo>
                <a:lnTo>
                  <a:pt x="27939" y="584199"/>
                </a:lnTo>
                <a:close/>
              </a:path>
              <a:path w="27940" h="1600200">
                <a:moveTo>
                  <a:pt x="27939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39" y="692149"/>
                </a:lnTo>
                <a:lnTo>
                  <a:pt x="27939" y="654049"/>
                </a:lnTo>
                <a:close/>
              </a:path>
              <a:path w="27940" h="1600200">
                <a:moveTo>
                  <a:pt x="27939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39" y="697229"/>
                </a:lnTo>
                <a:lnTo>
                  <a:pt x="27939" y="692150"/>
                </a:lnTo>
                <a:close/>
              </a:path>
              <a:path w="27940" h="1600200">
                <a:moveTo>
                  <a:pt x="27939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39" y="703579"/>
                </a:lnTo>
                <a:lnTo>
                  <a:pt x="27939" y="697229"/>
                </a:lnTo>
                <a:close/>
              </a:path>
              <a:path w="27940" h="1600200">
                <a:moveTo>
                  <a:pt x="27939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703579"/>
                </a:lnTo>
                <a:close/>
              </a:path>
              <a:path w="27940" h="1600200">
                <a:moveTo>
                  <a:pt x="27939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39" y="736599"/>
                </a:lnTo>
                <a:lnTo>
                  <a:pt x="27939" y="709930"/>
                </a:lnTo>
                <a:close/>
              </a:path>
              <a:path w="27940" h="1600200">
                <a:moveTo>
                  <a:pt x="27939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39" y="754379"/>
                </a:lnTo>
                <a:lnTo>
                  <a:pt x="27939" y="736600"/>
                </a:lnTo>
                <a:close/>
              </a:path>
              <a:path w="27940" h="1600200">
                <a:moveTo>
                  <a:pt x="27939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39" y="761999"/>
                </a:lnTo>
                <a:lnTo>
                  <a:pt x="27939" y="754379"/>
                </a:lnTo>
                <a:close/>
              </a:path>
              <a:path w="27940" h="1600200">
                <a:moveTo>
                  <a:pt x="27939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39" y="774699"/>
                </a:lnTo>
                <a:lnTo>
                  <a:pt x="27939" y="762000"/>
                </a:lnTo>
                <a:close/>
              </a:path>
              <a:path w="27940" h="1600200">
                <a:moveTo>
                  <a:pt x="27939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39" y="781049"/>
                </a:lnTo>
                <a:lnTo>
                  <a:pt x="27939" y="774700"/>
                </a:lnTo>
                <a:close/>
              </a:path>
              <a:path w="27940" h="1600200">
                <a:moveTo>
                  <a:pt x="27939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781050"/>
                </a:lnTo>
                <a:close/>
              </a:path>
              <a:path w="27940" h="1600200">
                <a:moveTo>
                  <a:pt x="27939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39" y="831849"/>
                </a:lnTo>
                <a:lnTo>
                  <a:pt x="27939" y="824230"/>
                </a:lnTo>
                <a:close/>
              </a:path>
              <a:path w="27940" h="1600200">
                <a:moveTo>
                  <a:pt x="27939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39" y="838199"/>
                </a:lnTo>
                <a:lnTo>
                  <a:pt x="27939" y="831849"/>
                </a:lnTo>
                <a:close/>
              </a:path>
              <a:path w="27940" h="1600200">
                <a:moveTo>
                  <a:pt x="27939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39" y="875029"/>
                </a:lnTo>
                <a:lnTo>
                  <a:pt x="27939" y="838199"/>
                </a:lnTo>
                <a:close/>
              </a:path>
              <a:path w="27940" h="1600200">
                <a:moveTo>
                  <a:pt x="27939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75029"/>
                </a:lnTo>
                <a:close/>
              </a:path>
              <a:path w="27940" h="1600200">
                <a:moveTo>
                  <a:pt x="27939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39" y="913129"/>
                </a:lnTo>
                <a:lnTo>
                  <a:pt x="27939" y="881379"/>
                </a:lnTo>
                <a:close/>
              </a:path>
              <a:path w="27940" h="1600200">
                <a:moveTo>
                  <a:pt x="27939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39" y="919479"/>
                </a:lnTo>
                <a:lnTo>
                  <a:pt x="27939" y="913129"/>
                </a:lnTo>
                <a:close/>
              </a:path>
              <a:path w="27940" h="1600200">
                <a:moveTo>
                  <a:pt x="27939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39" y="927099"/>
                </a:lnTo>
                <a:lnTo>
                  <a:pt x="27939" y="919479"/>
                </a:lnTo>
                <a:close/>
              </a:path>
              <a:path w="27940" h="1600200">
                <a:moveTo>
                  <a:pt x="27939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27099"/>
                </a:lnTo>
                <a:close/>
              </a:path>
              <a:path w="27940" h="1600200">
                <a:moveTo>
                  <a:pt x="27939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39" y="970279"/>
                </a:lnTo>
                <a:lnTo>
                  <a:pt x="27939" y="965199"/>
                </a:lnTo>
                <a:close/>
              </a:path>
              <a:path w="27940" h="1600200">
                <a:moveTo>
                  <a:pt x="27939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70280"/>
                </a:lnTo>
                <a:close/>
              </a:path>
              <a:path w="27940" h="1600200">
                <a:moveTo>
                  <a:pt x="27939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39" y="1065529"/>
                </a:lnTo>
                <a:lnTo>
                  <a:pt x="27939" y="995679"/>
                </a:lnTo>
                <a:close/>
              </a:path>
              <a:path w="27940" h="1600200">
                <a:moveTo>
                  <a:pt x="27939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39" y="1071879"/>
                </a:lnTo>
                <a:lnTo>
                  <a:pt x="27939" y="1065530"/>
                </a:lnTo>
                <a:close/>
              </a:path>
              <a:path w="27940" h="1600200">
                <a:moveTo>
                  <a:pt x="27939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79"/>
                </a:lnTo>
                <a:close/>
              </a:path>
              <a:path w="27940" h="1600200">
                <a:moveTo>
                  <a:pt x="27939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39" y="1090929"/>
                </a:lnTo>
                <a:lnTo>
                  <a:pt x="27939" y="1079499"/>
                </a:lnTo>
                <a:close/>
              </a:path>
              <a:path w="27940" h="1600200">
                <a:moveTo>
                  <a:pt x="27939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39" y="1117599"/>
                </a:lnTo>
                <a:lnTo>
                  <a:pt x="27939" y="1090930"/>
                </a:lnTo>
                <a:close/>
              </a:path>
              <a:path w="27940" h="1600200">
                <a:moveTo>
                  <a:pt x="27939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39" y="1193799"/>
                </a:lnTo>
                <a:lnTo>
                  <a:pt x="27939" y="1117599"/>
                </a:lnTo>
                <a:close/>
              </a:path>
              <a:path w="27940" h="1600200">
                <a:moveTo>
                  <a:pt x="27939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39" y="1339849"/>
                </a:lnTo>
                <a:lnTo>
                  <a:pt x="27939" y="1193800"/>
                </a:lnTo>
                <a:close/>
              </a:path>
              <a:path w="27940" h="1600200">
                <a:moveTo>
                  <a:pt x="27939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39" y="1363979"/>
                </a:lnTo>
                <a:lnTo>
                  <a:pt x="27939" y="1339850"/>
                </a:lnTo>
                <a:close/>
              </a:path>
              <a:path w="27940" h="1600200">
                <a:moveTo>
                  <a:pt x="27939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39" y="1416049"/>
                </a:lnTo>
                <a:lnTo>
                  <a:pt x="27939" y="1363980"/>
                </a:lnTo>
                <a:close/>
              </a:path>
              <a:path w="27940" h="1600200">
                <a:moveTo>
                  <a:pt x="27939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39" y="1433829"/>
                </a:lnTo>
                <a:lnTo>
                  <a:pt x="27939" y="1416049"/>
                </a:lnTo>
                <a:close/>
              </a:path>
              <a:path w="27940" h="1600200">
                <a:moveTo>
                  <a:pt x="27939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39" y="1446529"/>
                </a:lnTo>
                <a:lnTo>
                  <a:pt x="27939" y="1433830"/>
                </a:lnTo>
                <a:close/>
              </a:path>
              <a:path w="27940" h="1600200">
                <a:moveTo>
                  <a:pt x="27939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39" y="1473199"/>
                </a:lnTo>
                <a:lnTo>
                  <a:pt x="27939" y="1446530"/>
                </a:lnTo>
                <a:close/>
              </a:path>
              <a:path w="27940" h="1600200">
                <a:moveTo>
                  <a:pt x="27939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39" y="1503679"/>
                </a:lnTo>
                <a:lnTo>
                  <a:pt x="27939" y="1473200"/>
                </a:lnTo>
                <a:close/>
              </a:path>
              <a:path w="27940" h="1600200">
                <a:moveTo>
                  <a:pt x="27939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39" y="1510029"/>
                </a:lnTo>
                <a:lnTo>
                  <a:pt x="27939" y="1503679"/>
                </a:lnTo>
                <a:close/>
              </a:path>
              <a:path w="27940" h="1600200">
                <a:moveTo>
                  <a:pt x="27939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39" y="1516379"/>
                </a:lnTo>
                <a:lnTo>
                  <a:pt x="27939" y="1510029"/>
                </a:lnTo>
                <a:close/>
              </a:path>
              <a:path w="27940" h="1600200">
                <a:moveTo>
                  <a:pt x="27939" y="1516379"/>
                </a:moveTo>
                <a:lnTo>
                  <a:pt x="0" y="1516379"/>
                </a:lnTo>
                <a:lnTo>
                  <a:pt x="0" y="1536699"/>
                </a:lnTo>
                <a:lnTo>
                  <a:pt x="1269" y="1536699"/>
                </a:lnTo>
                <a:lnTo>
                  <a:pt x="1269" y="1540509"/>
                </a:lnTo>
                <a:lnTo>
                  <a:pt x="2539" y="1540509"/>
                </a:lnTo>
                <a:lnTo>
                  <a:pt x="2539" y="1543049"/>
                </a:lnTo>
                <a:lnTo>
                  <a:pt x="27939" y="1543049"/>
                </a:lnTo>
                <a:lnTo>
                  <a:pt x="27939" y="1516379"/>
                </a:lnTo>
                <a:close/>
              </a:path>
              <a:path w="27940" h="1600200">
                <a:moveTo>
                  <a:pt x="27939" y="1543050"/>
                </a:moveTo>
                <a:lnTo>
                  <a:pt x="3809" y="1543050"/>
                </a:lnTo>
                <a:lnTo>
                  <a:pt x="3809" y="1545589"/>
                </a:lnTo>
                <a:lnTo>
                  <a:pt x="5079" y="1545589"/>
                </a:lnTo>
                <a:lnTo>
                  <a:pt x="5079" y="1549399"/>
                </a:lnTo>
                <a:lnTo>
                  <a:pt x="27939" y="1549399"/>
                </a:lnTo>
                <a:lnTo>
                  <a:pt x="27939" y="1543050"/>
                </a:lnTo>
                <a:close/>
              </a:path>
              <a:path w="27940" h="1600200">
                <a:moveTo>
                  <a:pt x="27939" y="1549399"/>
                </a:moveTo>
                <a:lnTo>
                  <a:pt x="6350" y="1549399"/>
                </a:lnTo>
                <a:lnTo>
                  <a:pt x="6350" y="1551939"/>
                </a:lnTo>
                <a:lnTo>
                  <a:pt x="7619" y="1551939"/>
                </a:lnTo>
                <a:lnTo>
                  <a:pt x="7619" y="1555749"/>
                </a:lnTo>
                <a:lnTo>
                  <a:pt x="27939" y="1555749"/>
                </a:lnTo>
                <a:lnTo>
                  <a:pt x="27939" y="1549399"/>
                </a:lnTo>
                <a:close/>
              </a:path>
              <a:path w="27940" h="1600200">
                <a:moveTo>
                  <a:pt x="27939" y="1555749"/>
                </a:moveTo>
                <a:lnTo>
                  <a:pt x="8889" y="1555749"/>
                </a:lnTo>
                <a:lnTo>
                  <a:pt x="8889" y="1558289"/>
                </a:lnTo>
                <a:lnTo>
                  <a:pt x="10159" y="1558289"/>
                </a:lnTo>
                <a:lnTo>
                  <a:pt x="10159" y="1560829"/>
                </a:lnTo>
                <a:lnTo>
                  <a:pt x="11429" y="1560829"/>
                </a:lnTo>
                <a:lnTo>
                  <a:pt x="11429" y="1564639"/>
                </a:lnTo>
                <a:lnTo>
                  <a:pt x="12700" y="1564639"/>
                </a:lnTo>
                <a:lnTo>
                  <a:pt x="12700" y="1567179"/>
                </a:lnTo>
                <a:lnTo>
                  <a:pt x="13969" y="1567179"/>
                </a:lnTo>
                <a:lnTo>
                  <a:pt x="13969" y="1570989"/>
                </a:lnTo>
                <a:lnTo>
                  <a:pt x="15239" y="1570989"/>
                </a:lnTo>
                <a:lnTo>
                  <a:pt x="15239" y="1573529"/>
                </a:lnTo>
                <a:lnTo>
                  <a:pt x="27939" y="1573529"/>
                </a:lnTo>
                <a:lnTo>
                  <a:pt x="27939" y="1555749"/>
                </a:lnTo>
                <a:close/>
              </a:path>
              <a:path w="27940" h="1600200">
                <a:moveTo>
                  <a:pt x="27939" y="1573530"/>
                </a:moveTo>
                <a:lnTo>
                  <a:pt x="16509" y="1573530"/>
                </a:lnTo>
                <a:lnTo>
                  <a:pt x="16509" y="1576069"/>
                </a:lnTo>
                <a:lnTo>
                  <a:pt x="17779" y="1576069"/>
                </a:lnTo>
                <a:lnTo>
                  <a:pt x="17779" y="1579879"/>
                </a:lnTo>
                <a:lnTo>
                  <a:pt x="27939" y="1579879"/>
                </a:lnTo>
                <a:lnTo>
                  <a:pt x="27939" y="1573530"/>
                </a:lnTo>
                <a:close/>
              </a:path>
              <a:path w="27940" h="1600200">
                <a:moveTo>
                  <a:pt x="27939" y="1579880"/>
                </a:moveTo>
                <a:lnTo>
                  <a:pt x="19050" y="1579880"/>
                </a:lnTo>
                <a:lnTo>
                  <a:pt x="19050" y="1582419"/>
                </a:lnTo>
                <a:lnTo>
                  <a:pt x="20319" y="1582419"/>
                </a:lnTo>
                <a:lnTo>
                  <a:pt x="20319" y="1584959"/>
                </a:lnTo>
                <a:lnTo>
                  <a:pt x="21589" y="1584959"/>
                </a:lnTo>
                <a:lnTo>
                  <a:pt x="21589" y="1588769"/>
                </a:lnTo>
                <a:lnTo>
                  <a:pt x="22859" y="1588769"/>
                </a:lnTo>
                <a:lnTo>
                  <a:pt x="22859" y="1591309"/>
                </a:lnTo>
                <a:lnTo>
                  <a:pt x="24129" y="1591309"/>
                </a:lnTo>
                <a:lnTo>
                  <a:pt x="24129" y="1595119"/>
                </a:lnTo>
                <a:lnTo>
                  <a:pt x="25400" y="1595119"/>
                </a:lnTo>
                <a:lnTo>
                  <a:pt x="25400" y="1597659"/>
                </a:lnTo>
                <a:lnTo>
                  <a:pt x="26669" y="1597659"/>
                </a:lnTo>
                <a:lnTo>
                  <a:pt x="26669" y="1600199"/>
                </a:lnTo>
                <a:lnTo>
                  <a:pt x="27939" y="1600199"/>
                </a:lnTo>
                <a:lnTo>
                  <a:pt x="27939" y="1579880"/>
                </a:lnTo>
                <a:close/>
              </a:path>
            </a:pathLst>
          </a:custGeom>
          <a:solidFill>
            <a:srgbClr val="204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8012430" y="3190239"/>
            <a:ext cx="26670" cy="1657350"/>
          </a:xfrm>
          <a:custGeom>
            <a:avLst/>
            <a:gdLst/>
            <a:ahLst/>
            <a:cxnLst/>
            <a:rect l="l" t="t" r="r" b="b"/>
            <a:pathLst>
              <a:path w="26670" h="1657350">
                <a:moveTo>
                  <a:pt x="1016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65735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5735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5735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573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5735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5735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573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5735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5735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5735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5735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5735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5735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5735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5735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5735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5735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5735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5735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5735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5735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5735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5735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5735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5735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5735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5735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5735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5735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5735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5735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5735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5735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5735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5735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5735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5735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5735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5735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5735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5735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5735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5735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5735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5735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5735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5735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5735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57350">
                <a:moveTo>
                  <a:pt x="26670" y="1560830"/>
                </a:moveTo>
                <a:lnTo>
                  <a:pt x="0" y="1560830"/>
                </a:lnTo>
                <a:lnTo>
                  <a:pt x="0" y="1591310"/>
                </a:lnTo>
                <a:lnTo>
                  <a:pt x="1270" y="1591310"/>
                </a:lnTo>
                <a:lnTo>
                  <a:pt x="1270" y="1593850"/>
                </a:lnTo>
                <a:lnTo>
                  <a:pt x="2540" y="1593850"/>
                </a:lnTo>
                <a:lnTo>
                  <a:pt x="2540" y="1597660"/>
                </a:lnTo>
                <a:lnTo>
                  <a:pt x="3810" y="1597660"/>
                </a:lnTo>
                <a:lnTo>
                  <a:pt x="3810" y="1600200"/>
                </a:lnTo>
                <a:lnTo>
                  <a:pt x="26670" y="1600200"/>
                </a:lnTo>
                <a:lnTo>
                  <a:pt x="26670" y="1560830"/>
                </a:lnTo>
                <a:close/>
              </a:path>
              <a:path w="26670" h="1657350">
                <a:moveTo>
                  <a:pt x="26670" y="1600200"/>
                </a:moveTo>
                <a:lnTo>
                  <a:pt x="5079" y="1600200"/>
                </a:lnTo>
                <a:lnTo>
                  <a:pt x="5079" y="1602740"/>
                </a:lnTo>
                <a:lnTo>
                  <a:pt x="6350" y="1602740"/>
                </a:lnTo>
                <a:lnTo>
                  <a:pt x="6350" y="1606550"/>
                </a:lnTo>
                <a:lnTo>
                  <a:pt x="7620" y="1606550"/>
                </a:lnTo>
                <a:lnTo>
                  <a:pt x="7620" y="1609090"/>
                </a:lnTo>
                <a:lnTo>
                  <a:pt x="8890" y="1609090"/>
                </a:lnTo>
                <a:lnTo>
                  <a:pt x="8890" y="1612900"/>
                </a:lnTo>
                <a:lnTo>
                  <a:pt x="26670" y="1612900"/>
                </a:lnTo>
                <a:lnTo>
                  <a:pt x="26670" y="1600200"/>
                </a:lnTo>
                <a:close/>
              </a:path>
              <a:path w="26670" h="1657350">
                <a:moveTo>
                  <a:pt x="26670" y="1612900"/>
                </a:moveTo>
                <a:lnTo>
                  <a:pt x="10160" y="1612900"/>
                </a:lnTo>
                <a:lnTo>
                  <a:pt x="10160" y="1615440"/>
                </a:lnTo>
                <a:lnTo>
                  <a:pt x="11429" y="1615440"/>
                </a:lnTo>
                <a:lnTo>
                  <a:pt x="11429" y="1617980"/>
                </a:lnTo>
                <a:lnTo>
                  <a:pt x="12700" y="1617980"/>
                </a:lnTo>
                <a:lnTo>
                  <a:pt x="12700" y="1621790"/>
                </a:lnTo>
                <a:lnTo>
                  <a:pt x="13970" y="1621790"/>
                </a:lnTo>
                <a:lnTo>
                  <a:pt x="13970" y="1624330"/>
                </a:lnTo>
                <a:lnTo>
                  <a:pt x="15240" y="1624330"/>
                </a:lnTo>
                <a:lnTo>
                  <a:pt x="15240" y="1628140"/>
                </a:lnTo>
                <a:lnTo>
                  <a:pt x="16510" y="1628140"/>
                </a:lnTo>
                <a:lnTo>
                  <a:pt x="1651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57350">
                <a:moveTo>
                  <a:pt x="26670" y="1653539"/>
                </a:moveTo>
                <a:lnTo>
                  <a:pt x="25400" y="1653539"/>
                </a:lnTo>
                <a:lnTo>
                  <a:pt x="25400" y="1657350"/>
                </a:lnTo>
                <a:lnTo>
                  <a:pt x="26670" y="1657350"/>
                </a:lnTo>
                <a:lnTo>
                  <a:pt x="26670" y="1653539"/>
                </a:lnTo>
                <a:close/>
              </a:path>
              <a:path w="26670" h="1657350">
                <a:moveTo>
                  <a:pt x="26670" y="1642110"/>
                </a:moveTo>
                <a:lnTo>
                  <a:pt x="21590" y="1642110"/>
                </a:lnTo>
                <a:lnTo>
                  <a:pt x="21590" y="1644650"/>
                </a:lnTo>
                <a:lnTo>
                  <a:pt x="22860" y="1644650"/>
                </a:lnTo>
                <a:lnTo>
                  <a:pt x="22860" y="1649730"/>
                </a:lnTo>
                <a:lnTo>
                  <a:pt x="24129" y="1649730"/>
                </a:lnTo>
                <a:lnTo>
                  <a:pt x="24129" y="1653539"/>
                </a:lnTo>
                <a:lnTo>
                  <a:pt x="25400" y="1653539"/>
                </a:lnTo>
                <a:lnTo>
                  <a:pt x="2540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57350">
                <a:moveTo>
                  <a:pt x="26670" y="1634489"/>
                </a:moveTo>
                <a:lnTo>
                  <a:pt x="19050" y="1634489"/>
                </a:lnTo>
                <a:lnTo>
                  <a:pt x="19050" y="1638300"/>
                </a:lnTo>
                <a:lnTo>
                  <a:pt x="20320" y="1638300"/>
                </a:lnTo>
                <a:lnTo>
                  <a:pt x="20320" y="1642110"/>
                </a:lnTo>
                <a:lnTo>
                  <a:pt x="21590" y="1642110"/>
                </a:lnTo>
                <a:lnTo>
                  <a:pt x="2159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57350">
                <a:moveTo>
                  <a:pt x="26670" y="1631950"/>
                </a:moveTo>
                <a:lnTo>
                  <a:pt x="17779" y="1631950"/>
                </a:lnTo>
                <a:lnTo>
                  <a:pt x="17779" y="1634489"/>
                </a:lnTo>
                <a:lnTo>
                  <a:pt x="19050" y="1634489"/>
                </a:lnTo>
                <a:lnTo>
                  <a:pt x="19050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03F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9100" y="3202939"/>
            <a:ext cx="26670" cy="1724660"/>
          </a:xfrm>
          <a:custGeom>
            <a:avLst/>
            <a:gdLst/>
            <a:ahLst/>
            <a:cxnLst/>
            <a:rect l="l" t="t" r="r" b="b"/>
            <a:pathLst>
              <a:path w="26670" h="1724660">
                <a:moveTo>
                  <a:pt x="3810" y="0"/>
                </a:moveTo>
                <a:lnTo>
                  <a:pt x="0" y="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724660">
                <a:moveTo>
                  <a:pt x="2667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1724660">
                <a:moveTo>
                  <a:pt x="26670" y="419100"/>
                </a:moveTo>
                <a:lnTo>
                  <a:pt x="0" y="41910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19100"/>
                </a:lnTo>
                <a:close/>
              </a:path>
              <a:path w="26670" h="1724660">
                <a:moveTo>
                  <a:pt x="2667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8150"/>
                </a:lnTo>
                <a:close/>
              </a:path>
              <a:path w="26670" h="172466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724660">
                <a:moveTo>
                  <a:pt x="26670" y="463550"/>
                </a:moveTo>
                <a:lnTo>
                  <a:pt x="0" y="46355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63550"/>
                </a:lnTo>
                <a:close/>
              </a:path>
              <a:path w="26670" h="1724660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172466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724660">
                <a:moveTo>
                  <a:pt x="26670" y="514350"/>
                </a:moveTo>
                <a:lnTo>
                  <a:pt x="0" y="514350"/>
                </a:lnTo>
                <a:lnTo>
                  <a:pt x="0" y="520699"/>
                </a:lnTo>
                <a:lnTo>
                  <a:pt x="26670" y="520699"/>
                </a:lnTo>
                <a:lnTo>
                  <a:pt x="26670" y="514350"/>
                </a:lnTo>
                <a:close/>
              </a:path>
              <a:path w="26670" h="1724660">
                <a:moveTo>
                  <a:pt x="2667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1724660">
                <a:moveTo>
                  <a:pt x="26670" y="533400"/>
                </a:moveTo>
                <a:lnTo>
                  <a:pt x="0" y="5334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33400"/>
                </a:lnTo>
                <a:close/>
              </a:path>
              <a:path w="26670" h="1724660">
                <a:moveTo>
                  <a:pt x="26670" y="558800"/>
                </a:moveTo>
                <a:lnTo>
                  <a:pt x="0" y="5588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58800"/>
                </a:lnTo>
                <a:close/>
              </a:path>
              <a:path w="26670" h="1724660">
                <a:moveTo>
                  <a:pt x="26670" y="628650"/>
                </a:moveTo>
                <a:lnTo>
                  <a:pt x="0" y="6286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28650"/>
                </a:lnTo>
                <a:close/>
              </a:path>
              <a:path w="26670" h="1724660">
                <a:moveTo>
                  <a:pt x="26670" y="666750"/>
                </a:moveTo>
                <a:lnTo>
                  <a:pt x="0" y="6667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66750"/>
                </a:lnTo>
                <a:close/>
              </a:path>
              <a:path w="26670" h="1724660">
                <a:moveTo>
                  <a:pt x="2667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6670" y="678180"/>
                </a:lnTo>
                <a:lnTo>
                  <a:pt x="26670" y="671830"/>
                </a:lnTo>
                <a:close/>
              </a:path>
              <a:path w="26670" h="1724660">
                <a:moveTo>
                  <a:pt x="26670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26670" y="684529"/>
                </a:lnTo>
                <a:lnTo>
                  <a:pt x="26670" y="678180"/>
                </a:lnTo>
                <a:close/>
              </a:path>
              <a:path w="26670" h="1724660">
                <a:moveTo>
                  <a:pt x="26670" y="684530"/>
                </a:moveTo>
                <a:lnTo>
                  <a:pt x="0" y="68453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4530"/>
                </a:lnTo>
                <a:close/>
              </a:path>
              <a:path w="26670" h="1724660">
                <a:moveTo>
                  <a:pt x="26670" y="711200"/>
                </a:moveTo>
                <a:lnTo>
                  <a:pt x="0" y="71120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11200"/>
                </a:lnTo>
                <a:close/>
              </a:path>
              <a:path w="26670" h="1724660">
                <a:moveTo>
                  <a:pt x="26670" y="728980"/>
                </a:moveTo>
                <a:lnTo>
                  <a:pt x="0" y="728980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728980"/>
                </a:lnTo>
                <a:close/>
              </a:path>
              <a:path w="26670" h="1724660">
                <a:moveTo>
                  <a:pt x="2667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1724660">
                <a:moveTo>
                  <a:pt x="2667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9300"/>
                </a:lnTo>
                <a:close/>
              </a:path>
              <a:path w="26670" h="1724660">
                <a:moveTo>
                  <a:pt x="26670" y="755650"/>
                </a:moveTo>
                <a:lnTo>
                  <a:pt x="0" y="755650"/>
                </a:lnTo>
                <a:lnTo>
                  <a:pt x="0" y="798830"/>
                </a:lnTo>
                <a:lnTo>
                  <a:pt x="26670" y="798830"/>
                </a:lnTo>
                <a:lnTo>
                  <a:pt x="26670" y="755650"/>
                </a:lnTo>
                <a:close/>
              </a:path>
              <a:path w="26670" h="1724660">
                <a:moveTo>
                  <a:pt x="26670" y="798830"/>
                </a:moveTo>
                <a:lnTo>
                  <a:pt x="0" y="79883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8830"/>
                </a:lnTo>
                <a:close/>
              </a:path>
              <a:path w="26670" h="1724660">
                <a:moveTo>
                  <a:pt x="26670" y="806450"/>
                </a:moveTo>
                <a:lnTo>
                  <a:pt x="0" y="8064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6450"/>
                </a:lnTo>
                <a:close/>
              </a:path>
              <a:path w="26670" h="1724660">
                <a:moveTo>
                  <a:pt x="26670" y="812800"/>
                </a:moveTo>
                <a:lnTo>
                  <a:pt x="0" y="81280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2800"/>
                </a:lnTo>
                <a:close/>
              </a:path>
              <a:path w="26670" h="1724660">
                <a:moveTo>
                  <a:pt x="26670" y="849630"/>
                </a:moveTo>
                <a:lnTo>
                  <a:pt x="0" y="84963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49630"/>
                </a:lnTo>
                <a:close/>
              </a:path>
              <a:path w="26670" h="1724660">
                <a:moveTo>
                  <a:pt x="26670" y="855980"/>
                </a:moveTo>
                <a:lnTo>
                  <a:pt x="0" y="85598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55980"/>
                </a:lnTo>
                <a:close/>
              </a:path>
              <a:path w="26670" h="1724660">
                <a:moveTo>
                  <a:pt x="2667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87730"/>
                </a:lnTo>
                <a:close/>
              </a:path>
              <a:path w="26670" h="1724660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724660">
                <a:moveTo>
                  <a:pt x="26670" y="901700"/>
                </a:moveTo>
                <a:lnTo>
                  <a:pt x="0" y="9017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01700"/>
                </a:lnTo>
                <a:close/>
              </a:path>
              <a:path w="26670" h="1724660">
                <a:moveTo>
                  <a:pt x="26670" y="939800"/>
                </a:moveTo>
                <a:lnTo>
                  <a:pt x="0" y="93980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9800"/>
                </a:lnTo>
                <a:close/>
              </a:path>
              <a:path w="26670" h="1724660">
                <a:moveTo>
                  <a:pt x="26670" y="944880"/>
                </a:moveTo>
                <a:lnTo>
                  <a:pt x="0" y="94488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44880"/>
                </a:lnTo>
                <a:close/>
              </a:path>
              <a:path w="26670" h="1724660">
                <a:moveTo>
                  <a:pt x="26670" y="970280"/>
                </a:moveTo>
                <a:lnTo>
                  <a:pt x="0" y="9702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970280"/>
                </a:lnTo>
                <a:close/>
              </a:path>
              <a:path w="26670" h="1724660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724660">
                <a:moveTo>
                  <a:pt x="26670" y="1046480"/>
                </a:moveTo>
                <a:lnTo>
                  <a:pt x="0" y="104648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46480"/>
                </a:lnTo>
                <a:close/>
              </a:path>
              <a:path w="26670" h="1724660">
                <a:moveTo>
                  <a:pt x="26670" y="1054100"/>
                </a:moveTo>
                <a:lnTo>
                  <a:pt x="0" y="105410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4100"/>
                </a:lnTo>
                <a:close/>
              </a:path>
              <a:path w="26670" h="1724660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1724660">
                <a:moveTo>
                  <a:pt x="26670" y="1092200"/>
                </a:moveTo>
                <a:lnTo>
                  <a:pt x="0" y="109220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092200"/>
                </a:lnTo>
                <a:close/>
              </a:path>
              <a:path w="26670" h="1724660">
                <a:moveTo>
                  <a:pt x="26670" y="1168400"/>
                </a:moveTo>
                <a:lnTo>
                  <a:pt x="0" y="116840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168400"/>
                </a:lnTo>
                <a:close/>
              </a:path>
              <a:path w="26670" h="1724660">
                <a:moveTo>
                  <a:pt x="26670" y="1314450"/>
                </a:moveTo>
                <a:lnTo>
                  <a:pt x="0" y="131445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14450"/>
                </a:lnTo>
                <a:close/>
              </a:path>
              <a:path w="26670" h="1724660">
                <a:moveTo>
                  <a:pt x="26670" y="1338580"/>
                </a:moveTo>
                <a:lnTo>
                  <a:pt x="0" y="1338580"/>
                </a:lnTo>
                <a:lnTo>
                  <a:pt x="0" y="1390650"/>
                </a:lnTo>
                <a:lnTo>
                  <a:pt x="26670" y="1390650"/>
                </a:lnTo>
                <a:lnTo>
                  <a:pt x="26670" y="1338580"/>
                </a:lnTo>
                <a:close/>
              </a:path>
              <a:path w="26670" h="1724660">
                <a:moveTo>
                  <a:pt x="26670" y="1390650"/>
                </a:moveTo>
                <a:lnTo>
                  <a:pt x="0" y="139065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390650"/>
                </a:lnTo>
                <a:close/>
              </a:path>
              <a:path w="26670" h="1724660">
                <a:moveTo>
                  <a:pt x="26670" y="1408430"/>
                </a:moveTo>
                <a:lnTo>
                  <a:pt x="0" y="140843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8430"/>
                </a:lnTo>
                <a:close/>
              </a:path>
              <a:path w="26670" h="1724660">
                <a:moveTo>
                  <a:pt x="26670" y="1421130"/>
                </a:moveTo>
                <a:lnTo>
                  <a:pt x="0" y="142113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21130"/>
                </a:lnTo>
                <a:close/>
              </a:path>
              <a:path w="26670" h="1724660">
                <a:moveTo>
                  <a:pt x="26670" y="1447800"/>
                </a:moveTo>
                <a:lnTo>
                  <a:pt x="0" y="1447800"/>
                </a:lnTo>
                <a:lnTo>
                  <a:pt x="0" y="1478280"/>
                </a:lnTo>
                <a:lnTo>
                  <a:pt x="26670" y="1478280"/>
                </a:lnTo>
                <a:lnTo>
                  <a:pt x="26670" y="1447800"/>
                </a:lnTo>
                <a:close/>
              </a:path>
              <a:path w="26670" h="1724660">
                <a:moveTo>
                  <a:pt x="26670" y="1478280"/>
                </a:moveTo>
                <a:lnTo>
                  <a:pt x="0" y="1478280"/>
                </a:lnTo>
                <a:lnTo>
                  <a:pt x="0" y="1484630"/>
                </a:lnTo>
                <a:lnTo>
                  <a:pt x="26670" y="1484630"/>
                </a:lnTo>
                <a:lnTo>
                  <a:pt x="26670" y="1478280"/>
                </a:lnTo>
                <a:close/>
              </a:path>
              <a:path w="26670" h="1724660">
                <a:moveTo>
                  <a:pt x="26670" y="1484630"/>
                </a:moveTo>
                <a:lnTo>
                  <a:pt x="0" y="148463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84630"/>
                </a:lnTo>
                <a:close/>
              </a:path>
              <a:path w="26670" h="1724660">
                <a:moveTo>
                  <a:pt x="26670" y="1490980"/>
                </a:moveTo>
                <a:lnTo>
                  <a:pt x="0" y="149098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90980"/>
                </a:lnTo>
                <a:close/>
              </a:path>
              <a:path w="26670" h="1724660">
                <a:moveTo>
                  <a:pt x="26670" y="1524000"/>
                </a:moveTo>
                <a:lnTo>
                  <a:pt x="0" y="1524000"/>
                </a:lnTo>
                <a:lnTo>
                  <a:pt x="0" y="1548130"/>
                </a:lnTo>
                <a:lnTo>
                  <a:pt x="26670" y="1548130"/>
                </a:lnTo>
                <a:lnTo>
                  <a:pt x="26670" y="1524000"/>
                </a:lnTo>
                <a:close/>
              </a:path>
              <a:path w="26670" h="1724660">
                <a:moveTo>
                  <a:pt x="26670" y="1548130"/>
                </a:moveTo>
                <a:lnTo>
                  <a:pt x="0" y="1548130"/>
                </a:lnTo>
                <a:lnTo>
                  <a:pt x="0" y="1600200"/>
                </a:lnTo>
                <a:lnTo>
                  <a:pt x="26670" y="1600200"/>
                </a:lnTo>
                <a:lnTo>
                  <a:pt x="26670" y="1548130"/>
                </a:lnTo>
                <a:close/>
              </a:path>
              <a:path w="26670" h="1724660">
                <a:moveTo>
                  <a:pt x="26670" y="1600200"/>
                </a:moveTo>
                <a:lnTo>
                  <a:pt x="0" y="1600200"/>
                </a:lnTo>
                <a:lnTo>
                  <a:pt x="0" y="1617980"/>
                </a:lnTo>
                <a:lnTo>
                  <a:pt x="26670" y="1617980"/>
                </a:lnTo>
                <a:lnTo>
                  <a:pt x="26670" y="1600200"/>
                </a:lnTo>
                <a:close/>
              </a:path>
              <a:path w="26670" h="1724660">
                <a:moveTo>
                  <a:pt x="26670" y="1717039"/>
                </a:moveTo>
                <a:lnTo>
                  <a:pt x="24129" y="1717039"/>
                </a:lnTo>
                <a:lnTo>
                  <a:pt x="24129" y="1720850"/>
                </a:lnTo>
                <a:lnTo>
                  <a:pt x="25400" y="1720850"/>
                </a:lnTo>
                <a:lnTo>
                  <a:pt x="25400" y="1724660"/>
                </a:lnTo>
                <a:lnTo>
                  <a:pt x="26670" y="1724660"/>
                </a:lnTo>
                <a:lnTo>
                  <a:pt x="26670" y="1717039"/>
                </a:lnTo>
                <a:close/>
              </a:path>
              <a:path w="26670" h="1724660">
                <a:moveTo>
                  <a:pt x="26670" y="1705610"/>
                </a:moveTo>
                <a:lnTo>
                  <a:pt x="20320" y="1705610"/>
                </a:lnTo>
                <a:lnTo>
                  <a:pt x="20320" y="1708150"/>
                </a:lnTo>
                <a:lnTo>
                  <a:pt x="21590" y="1708150"/>
                </a:lnTo>
                <a:lnTo>
                  <a:pt x="21590" y="1713230"/>
                </a:lnTo>
                <a:lnTo>
                  <a:pt x="22859" y="1713230"/>
                </a:lnTo>
                <a:lnTo>
                  <a:pt x="22859" y="1717039"/>
                </a:lnTo>
                <a:lnTo>
                  <a:pt x="24129" y="1717039"/>
                </a:lnTo>
                <a:lnTo>
                  <a:pt x="24129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724660">
                <a:moveTo>
                  <a:pt x="26670" y="1697989"/>
                </a:moveTo>
                <a:lnTo>
                  <a:pt x="17779" y="1697989"/>
                </a:lnTo>
                <a:lnTo>
                  <a:pt x="17779" y="1701800"/>
                </a:lnTo>
                <a:lnTo>
                  <a:pt x="19050" y="1701800"/>
                </a:lnTo>
                <a:lnTo>
                  <a:pt x="19050" y="1705610"/>
                </a:lnTo>
                <a:lnTo>
                  <a:pt x="20320" y="1705610"/>
                </a:lnTo>
                <a:lnTo>
                  <a:pt x="20320" y="1704340"/>
                </a:lnTo>
                <a:lnTo>
                  <a:pt x="26670" y="1704340"/>
                </a:lnTo>
                <a:lnTo>
                  <a:pt x="26670" y="1697989"/>
                </a:lnTo>
                <a:close/>
              </a:path>
              <a:path w="26670" h="1724660">
                <a:moveTo>
                  <a:pt x="26670" y="1686560"/>
                </a:moveTo>
                <a:lnTo>
                  <a:pt x="13970" y="1686560"/>
                </a:lnTo>
                <a:lnTo>
                  <a:pt x="13970" y="1689100"/>
                </a:lnTo>
                <a:lnTo>
                  <a:pt x="15240" y="1689100"/>
                </a:lnTo>
                <a:lnTo>
                  <a:pt x="15240" y="1694180"/>
                </a:lnTo>
                <a:lnTo>
                  <a:pt x="16509" y="1694180"/>
                </a:lnTo>
                <a:lnTo>
                  <a:pt x="16509" y="1697989"/>
                </a:lnTo>
                <a:lnTo>
                  <a:pt x="17779" y="1697989"/>
                </a:lnTo>
                <a:lnTo>
                  <a:pt x="17779" y="1696720"/>
                </a:lnTo>
                <a:lnTo>
                  <a:pt x="26670" y="1696720"/>
                </a:lnTo>
                <a:lnTo>
                  <a:pt x="26670" y="1686560"/>
                </a:lnTo>
                <a:close/>
              </a:path>
              <a:path w="26670" h="1724660">
                <a:moveTo>
                  <a:pt x="26670" y="1678939"/>
                </a:moveTo>
                <a:lnTo>
                  <a:pt x="11429" y="1678939"/>
                </a:lnTo>
                <a:lnTo>
                  <a:pt x="11429" y="1682750"/>
                </a:lnTo>
                <a:lnTo>
                  <a:pt x="12700" y="1682750"/>
                </a:lnTo>
                <a:lnTo>
                  <a:pt x="12700" y="1686560"/>
                </a:lnTo>
                <a:lnTo>
                  <a:pt x="13970" y="1686560"/>
                </a:lnTo>
                <a:lnTo>
                  <a:pt x="13970" y="1685289"/>
                </a:lnTo>
                <a:lnTo>
                  <a:pt x="26670" y="1685289"/>
                </a:lnTo>
                <a:lnTo>
                  <a:pt x="26670" y="1678939"/>
                </a:lnTo>
                <a:close/>
              </a:path>
              <a:path w="26670" h="1724660">
                <a:moveTo>
                  <a:pt x="26670" y="1667510"/>
                </a:moveTo>
                <a:lnTo>
                  <a:pt x="7620" y="1667510"/>
                </a:lnTo>
                <a:lnTo>
                  <a:pt x="7620" y="1670050"/>
                </a:lnTo>
                <a:lnTo>
                  <a:pt x="8890" y="1670050"/>
                </a:lnTo>
                <a:lnTo>
                  <a:pt x="8890" y="1675130"/>
                </a:lnTo>
                <a:lnTo>
                  <a:pt x="10159" y="1675130"/>
                </a:lnTo>
                <a:lnTo>
                  <a:pt x="10159" y="1678939"/>
                </a:lnTo>
                <a:lnTo>
                  <a:pt x="11429" y="1678939"/>
                </a:lnTo>
                <a:lnTo>
                  <a:pt x="11429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724660">
                <a:moveTo>
                  <a:pt x="26670" y="1659890"/>
                </a:moveTo>
                <a:lnTo>
                  <a:pt x="5079" y="1659890"/>
                </a:lnTo>
                <a:lnTo>
                  <a:pt x="5079" y="1663700"/>
                </a:lnTo>
                <a:lnTo>
                  <a:pt x="6350" y="1663700"/>
                </a:lnTo>
                <a:lnTo>
                  <a:pt x="6350" y="1667510"/>
                </a:lnTo>
                <a:lnTo>
                  <a:pt x="7620" y="1667510"/>
                </a:lnTo>
                <a:lnTo>
                  <a:pt x="7620" y="1666239"/>
                </a:lnTo>
                <a:lnTo>
                  <a:pt x="26670" y="1666239"/>
                </a:lnTo>
                <a:lnTo>
                  <a:pt x="26670" y="1659890"/>
                </a:lnTo>
                <a:close/>
              </a:path>
              <a:path w="26670" h="1724660">
                <a:moveTo>
                  <a:pt x="26670" y="1648460"/>
                </a:moveTo>
                <a:lnTo>
                  <a:pt x="1270" y="1648460"/>
                </a:lnTo>
                <a:lnTo>
                  <a:pt x="1270" y="1651000"/>
                </a:lnTo>
                <a:lnTo>
                  <a:pt x="2540" y="1651000"/>
                </a:lnTo>
                <a:lnTo>
                  <a:pt x="2540" y="1656080"/>
                </a:lnTo>
                <a:lnTo>
                  <a:pt x="3809" y="1656080"/>
                </a:lnTo>
                <a:lnTo>
                  <a:pt x="3809" y="1659890"/>
                </a:lnTo>
                <a:lnTo>
                  <a:pt x="5079" y="1659890"/>
                </a:lnTo>
                <a:lnTo>
                  <a:pt x="5079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724660">
                <a:moveTo>
                  <a:pt x="26670" y="1640839"/>
                </a:moveTo>
                <a:lnTo>
                  <a:pt x="0" y="1640839"/>
                </a:lnTo>
                <a:lnTo>
                  <a:pt x="0" y="1648460"/>
                </a:lnTo>
                <a:lnTo>
                  <a:pt x="1270" y="1648460"/>
                </a:lnTo>
                <a:lnTo>
                  <a:pt x="127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172466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724660">
                <a:moveTo>
                  <a:pt x="26670" y="1621789"/>
                </a:moveTo>
                <a:lnTo>
                  <a:pt x="0" y="1621789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89"/>
                </a:lnTo>
                <a:close/>
              </a:path>
              <a:path w="26670" h="1724660">
                <a:moveTo>
                  <a:pt x="26670" y="1619250"/>
                </a:moveTo>
                <a:lnTo>
                  <a:pt x="0" y="161925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9250"/>
                </a:lnTo>
                <a:close/>
              </a:path>
            </a:pathLst>
          </a:custGeom>
          <a:solidFill>
            <a:srgbClr val="203F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65769" y="3228339"/>
            <a:ext cx="27940" cy="1781810"/>
          </a:xfrm>
          <a:custGeom>
            <a:avLst/>
            <a:gdLst/>
            <a:ahLst/>
            <a:cxnLst/>
            <a:rect l="l" t="t" r="r" b="b"/>
            <a:pathLst>
              <a:path w="27940" h="1781810">
                <a:moveTo>
                  <a:pt x="19050" y="0"/>
                </a:moveTo>
                <a:lnTo>
                  <a:pt x="0" y="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781810">
                <a:moveTo>
                  <a:pt x="2793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1781810">
                <a:moveTo>
                  <a:pt x="27939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7939" y="412750"/>
                </a:lnTo>
                <a:lnTo>
                  <a:pt x="27939" y="393700"/>
                </a:lnTo>
                <a:close/>
              </a:path>
              <a:path w="27940" h="1781810">
                <a:moveTo>
                  <a:pt x="27939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12750"/>
                </a:lnTo>
                <a:close/>
              </a:path>
              <a:path w="27940" h="178181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81810">
                <a:moveTo>
                  <a:pt x="27939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38150"/>
                </a:lnTo>
                <a:close/>
              </a:path>
              <a:path w="27940" h="1781810">
                <a:moveTo>
                  <a:pt x="27939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7939" y="476250"/>
                </a:lnTo>
                <a:lnTo>
                  <a:pt x="27939" y="469900"/>
                </a:lnTo>
                <a:close/>
              </a:path>
              <a:path w="27940" h="1781810">
                <a:moveTo>
                  <a:pt x="2793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76250"/>
                </a:lnTo>
                <a:close/>
              </a:path>
              <a:path w="27940" h="1781810">
                <a:moveTo>
                  <a:pt x="27939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8950"/>
                </a:lnTo>
                <a:close/>
              </a:path>
              <a:path w="27940" h="1781810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1781810">
                <a:moveTo>
                  <a:pt x="27939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08000"/>
                </a:lnTo>
                <a:close/>
              </a:path>
              <a:path w="27940" h="1781810">
                <a:moveTo>
                  <a:pt x="27939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33400"/>
                </a:lnTo>
                <a:close/>
              </a:path>
              <a:path w="27940" h="1781810">
                <a:moveTo>
                  <a:pt x="27939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03250"/>
                </a:lnTo>
                <a:close/>
              </a:path>
              <a:path w="27940" h="1781810">
                <a:moveTo>
                  <a:pt x="27939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41350"/>
                </a:lnTo>
                <a:close/>
              </a:path>
              <a:path w="27940" h="1781810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1781810">
                <a:moveTo>
                  <a:pt x="27939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7939" y="659129"/>
                </a:lnTo>
                <a:lnTo>
                  <a:pt x="27939" y="652780"/>
                </a:lnTo>
                <a:close/>
              </a:path>
              <a:path w="27940" h="1781810">
                <a:moveTo>
                  <a:pt x="27939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59130"/>
                </a:lnTo>
                <a:close/>
              </a:path>
              <a:path w="27940" h="1781810">
                <a:moveTo>
                  <a:pt x="27939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85800"/>
                </a:lnTo>
                <a:close/>
              </a:path>
              <a:path w="27940" h="1781810">
                <a:moveTo>
                  <a:pt x="27939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7939" y="711199"/>
                </a:lnTo>
                <a:lnTo>
                  <a:pt x="27939" y="703580"/>
                </a:lnTo>
                <a:close/>
              </a:path>
              <a:path w="27940" h="1781810">
                <a:moveTo>
                  <a:pt x="2793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711200"/>
                </a:lnTo>
                <a:close/>
              </a:path>
              <a:path w="27940" h="1781810">
                <a:moveTo>
                  <a:pt x="2793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23900"/>
                </a:lnTo>
                <a:close/>
              </a:path>
              <a:path w="27940" h="1781810">
                <a:moveTo>
                  <a:pt x="27939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30250"/>
                </a:lnTo>
                <a:close/>
              </a:path>
              <a:path w="27940" h="1781810">
                <a:moveTo>
                  <a:pt x="27939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73430"/>
                </a:lnTo>
                <a:close/>
              </a:path>
              <a:path w="27940" h="1781810">
                <a:moveTo>
                  <a:pt x="27939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81050"/>
                </a:lnTo>
                <a:close/>
              </a:path>
              <a:path w="27940" h="1781810">
                <a:moveTo>
                  <a:pt x="27939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787400"/>
                </a:lnTo>
                <a:close/>
              </a:path>
              <a:path w="27940" h="1781810">
                <a:moveTo>
                  <a:pt x="27939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7939" y="830579"/>
                </a:lnTo>
                <a:lnTo>
                  <a:pt x="27939" y="824230"/>
                </a:lnTo>
                <a:close/>
              </a:path>
              <a:path w="27940" h="1781810">
                <a:moveTo>
                  <a:pt x="27939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7939" y="862330"/>
                </a:lnTo>
                <a:lnTo>
                  <a:pt x="27939" y="830580"/>
                </a:lnTo>
                <a:close/>
              </a:path>
              <a:path w="27940" h="1781810">
                <a:moveTo>
                  <a:pt x="2793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62330"/>
                </a:lnTo>
                <a:close/>
              </a:path>
              <a:path w="27940" h="178181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781810">
                <a:moveTo>
                  <a:pt x="27939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7939" y="914400"/>
                </a:lnTo>
                <a:lnTo>
                  <a:pt x="27939" y="876300"/>
                </a:lnTo>
                <a:close/>
              </a:path>
              <a:path w="27940" h="1781810">
                <a:moveTo>
                  <a:pt x="27939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7939" y="919480"/>
                </a:lnTo>
                <a:lnTo>
                  <a:pt x="27939" y="914400"/>
                </a:lnTo>
                <a:close/>
              </a:path>
              <a:path w="27940" h="1781810">
                <a:moveTo>
                  <a:pt x="27939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7939" y="944880"/>
                </a:lnTo>
                <a:lnTo>
                  <a:pt x="27939" y="919480"/>
                </a:lnTo>
                <a:close/>
              </a:path>
              <a:path w="27940" h="1781810">
                <a:moveTo>
                  <a:pt x="27939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7939" y="1014730"/>
                </a:lnTo>
                <a:lnTo>
                  <a:pt x="27939" y="944880"/>
                </a:lnTo>
                <a:close/>
              </a:path>
              <a:path w="27940" h="1781810">
                <a:moveTo>
                  <a:pt x="27939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4730"/>
                </a:lnTo>
                <a:close/>
              </a:path>
              <a:path w="27940" h="1781810">
                <a:moveTo>
                  <a:pt x="27939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7939" y="1028700"/>
                </a:lnTo>
                <a:lnTo>
                  <a:pt x="27939" y="1021080"/>
                </a:lnTo>
                <a:close/>
              </a:path>
              <a:path w="27940" h="1781810">
                <a:moveTo>
                  <a:pt x="27939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8700"/>
                </a:lnTo>
                <a:close/>
              </a:path>
              <a:path w="27940" h="1781810">
                <a:moveTo>
                  <a:pt x="27939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7939" y="1066800"/>
                </a:lnTo>
                <a:lnTo>
                  <a:pt x="27939" y="1040130"/>
                </a:lnTo>
                <a:close/>
              </a:path>
              <a:path w="27940" h="1781810">
                <a:moveTo>
                  <a:pt x="27939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7939" y="1143000"/>
                </a:lnTo>
                <a:lnTo>
                  <a:pt x="27939" y="1066800"/>
                </a:lnTo>
                <a:close/>
              </a:path>
              <a:path w="27940" h="1781810">
                <a:moveTo>
                  <a:pt x="27939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7939" y="1289050"/>
                </a:lnTo>
                <a:lnTo>
                  <a:pt x="27939" y="1143000"/>
                </a:lnTo>
                <a:close/>
              </a:path>
              <a:path w="27940" h="1781810">
                <a:moveTo>
                  <a:pt x="27939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7939" y="1313180"/>
                </a:lnTo>
                <a:lnTo>
                  <a:pt x="27939" y="1289050"/>
                </a:lnTo>
                <a:close/>
              </a:path>
              <a:path w="27940" h="1781810">
                <a:moveTo>
                  <a:pt x="27939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7939" y="1365250"/>
                </a:lnTo>
                <a:lnTo>
                  <a:pt x="27939" y="1313180"/>
                </a:lnTo>
                <a:close/>
              </a:path>
              <a:path w="27940" h="1781810">
                <a:moveTo>
                  <a:pt x="27939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7939" y="1383030"/>
                </a:lnTo>
                <a:lnTo>
                  <a:pt x="27939" y="1365250"/>
                </a:lnTo>
                <a:close/>
              </a:path>
              <a:path w="27940" h="1781810">
                <a:moveTo>
                  <a:pt x="27939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83030"/>
                </a:lnTo>
                <a:close/>
              </a:path>
              <a:path w="27940" h="1781810">
                <a:moveTo>
                  <a:pt x="27939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7939" y="1422400"/>
                </a:lnTo>
                <a:lnTo>
                  <a:pt x="27939" y="1395730"/>
                </a:lnTo>
                <a:close/>
              </a:path>
              <a:path w="27940" h="1781810">
                <a:moveTo>
                  <a:pt x="27939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7939" y="1452880"/>
                </a:lnTo>
                <a:lnTo>
                  <a:pt x="27939" y="1422400"/>
                </a:lnTo>
                <a:close/>
              </a:path>
              <a:path w="27940" h="1781810">
                <a:moveTo>
                  <a:pt x="27939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7939" y="1459230"/>
                </a:lnTo>
                <a:lnTo>
                  <a:pt x="27939" y="1452880"/>
                </a:lnTo>
                <a:close/>
              </a:path>
              <a:path w="27940" h="1781810">
                <a:moveTo>
                  <a:pt x="27939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59230"/>
                </a:lnTo>
                <a:close/>
              </a:path>
              <a:path w="27940" h="1781810">
                <a:moveTo>
                  <a:pt x="27939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7939" y="1498600"/>
                </a:lnTo>
                <a:lnTo>
                  <a:pt x="27939" y="1465580"/>
                </a:lnTo>
                <a:close/>
              </a:path>
              <a:path w="27940" h="1781810">
                <a:moveTo>
                  <a:pt x="27939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7939" y="1522730"/>
                </a:lnTo>
                <a:lnTo>
                  <a:pt x="27939" y="1498600"/>
                </a:lnTo>
                <a:close/>
              </a:path>
              <a:path w="27940" h="1781810">
                <a:moveTo>
                  <a:pt x="27939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7939" y="1574800"/>
                </a:lnTo>
                <a:lnTo>
                  <a:pt x="27939" y="1522730"/>
                </a:lnTo>
                <a:close/>
              </a:path>
              <a:path w="27940" h="1781810">
                <a:moveTo>
                  <a:pt x="27939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7939" y="1592580"/>
                </a:lnTo>
                <a:lnTo>
                  <a:pt x="27939" y="1574800"/>
                </a:lnTo>
                <a:close/>
              </a:path>
              <a:path w="27940" h="1781810">
                <a:moveTo>
                  <a:pt x="27939" y="1774190"/>
                </a:moveTo>
                <a:lnTo>
                  <a:pt x="25400" y="1774190"/>
                </a:lnTo>
                <a:lnTo>
                  <a:pt x="25400" y="1778000"/>
                </a:lnTo>
                <a:lnTo>
                  <a:pt x="26670" y="1778000"/>
                </a:lnTo>
                <a:lnTo>
                  <a:pt x="26670" y="1781810"/>
                </a:lnTo>
                <a:lnTo>
                  <a:pt x="27939" y="1781810"/>
                </a:lnTo>
                <a:lnTo>
                  <a:pt x="27939" y="1774190"/>
                </a:lnTo>
                <a:close/>
              </a:path>
              <a:path w="27940" h="1781810">
                <a:moveTo>
                  <a:pt x="27939" y="1762760"/>
                </a:moveTo>
                <a:lnTo>
                  <a:pt x="21589" y="1762760"/>
                </a:lnTo>
                <a:lnTo>
                  <a:pt x="21589" y="1765300"/>
                </a:lnTo>
                <a:lnTo>
                  <a:pt x="22859" y="1765300"/>
                </a:lnTo>
                <a:lnTo>
                  <a:pt x="22859" y="1770380"/>
                </a:lnTo>
                <a:lnTo>
                  <a:pt x="24129" y="1770380"/>
                </a:lnTo>
                <a:lnTo>
                  <a:pt x="24129" y="1774190"/>
                </a:lnTo>
                <a:lnTo>
                  <a:pt x="25400" y="1774190"/>
                </a:lnTo>
                <a:lnTo>
                  <a:pt x="25400" y="1772920"/>
                </a:lnTo>
                <a:lnTo>
                  <a:pt x="27939" y="1772920"/>
                </a:lnTo>
                <a:lnTo>
                  <a:pt x="27939" y="1762760"/>
                </a:lnTo>
                <a:close/>
              </a:path>
              <a:path w="27940" h="1781810">
                <a:moveTo>
                  <a:pt x="27939" y="1755139"/>
                </a:moveTo>
                <a:lnTo>
                  <a:pt x="19050" y="1755139"/>
                </a:lnTo>
                <a:lnTo>
                  <a:pt x="19050" y="1758950"/>
                </a:lnTo>
                <a:lnTo>
                  <a:pt x="20320" y="1758950"/>
                </a:lnTo>
                <a:lnTo>
                  <a:pt x="20320" y="1762760"/>
                </a:lnTo>
                <a:lnTo>
                  <a:pt x="21589" y="1762760"/>
                </a:lnTo>
                <a:lnTo>
                  <a:pt x="21589" y="1761489"/>
                </a:lnTo>
                <a:lnTo>
                  <a:pt x="27939" y="1761489"/>
                </a:lnTo>
                <a:lnTo>
                  <a:pt x="27939" y="1755139"/>
                </a:lnTo>
                <a:close/>
              </a:path>
              <a:path w="27940" h="1781810">
                <a:moveTo>
                  <a:pt x="27939" y="1743710"/>
                </a:moveTo>
                <a:lnTo>
                  <a:pt x="15239" y="1743710"/>
                </a:lnTo>
                <a:lnTo>
                  <a:pt x="15239" y="1746250"/>
                </a:lnTo>
                <a:lnTo>
                  <a:pt x="16509" y="1746250"/>
                </a:lnTo>
                <a:lnTo>
                  <a:pt x="16509" y="1751330"/>
                </a:lnTo>
                <a:lnTo>
                  <a:pt x="17779" y="1751330"/>
                </a:lnTo>
                <a:lnTo>
                  <a:pt x="17779" y="1755139"/>
                </a:lnTo>
                <a:lnTo>
                  <a:pt x="19050" y="1755139"/>
                </a:lnTo>
                <a:lnTo>
                  <a:pt x="19050" y="1753870"/>
                </a:lnTo>
                <a:lnTo>
                  <a:pt x="27939" y="1753870"/>
                </a:lnTo>
                <a:lnTo>
                  <a:pt x="27939" y="1743710"/>
                </a:lnTo>
                <a:close/>
              </a:path>
              <a:path w="27940" h="1781810">
                <a:moveTo>
                  <a:pt x="27939" y="1736089"/>
                </a:moveTo>
                <a:lnTo>
                  <a:pt x="12700" y="1736089"/>
                </a:lnTo>
                <a:lnTo>
                  <a:pt x="12700" y="1739900"/>
                </a:lnTo>
                <a:lnTo>
                  <a:pt x="13970" y="1739900"/>
                </a:lnTo>
                <a:lnTo>
                  <a:pt x="13970" y="1743710"/>
                </a:lnTo>
                <a:lnTo>
                  <a:pt x="15239" y="1743710"/>
                </a:lnTo>
                <a:lnTo>
                  <a:pt x="15239" y="1742439"/>
                </a:lnTo>
                <a:lnTo>
                  <a:pt x="27939" y="1742439"/>
                </a:lnTo>
                <a:lnTo>
                  <a:pt x="27939" y="1736089"/>
                </a:lnTo>
                <a:close/>
              </a:path>
              <a:path w="27940" h="1781810">
                <a:moveTo>
                  <a:pt x="27939" y="1724660"/>
                </a:moveTo>
                <a:lnTo>
                  <a:pt x="8889" y="1724660"/>
                </a:lnTo>
                <a:lnTo>
                  <a:pt x="8889" y="1727200"/>
                </a:lnTo>
                <a:lnTo>
                  <a:pt x="10159" y="1727200"/>
                </a:lnTo>
                <a:lnTo>
                  <a:pt x="10159" y="1732280"/>
                </a:lnTo>
                <a:lnTo>
                  <a:pt x="11429" y="1732280"/>
                </a:lnTo>
                <a:lnTo>
                  <a:pt x="11429" y="1736089"/>
                </a:lnTo>
                <a:lnTo>
                  <a:pt x="12700" y="1736089"/>
                </a:lnTo>
                <a:lnTo>
                  <a:pt x="12700" y="1734820"/>
                </a:lnTo>
                <a:lnTo>
                  <a:pt x="27939" y="1734820"/>
                </a:lnTo>
                <a:lnTo>
                  <a:pt x="27939" y="1724660"/>
                </a:lnTo>
                <a:close/>
              </a:path>
              <a:path w="27940" h="1781810">
                <a:moveTo>
                  <a:pt x="27939" y="1717039"/>
                </a:moveTo>
                <a:lnTo>
                  <a:pt x="6350" y="1717039"/>
                </a:lnTo>
                <a:lnTo>
                  <a:pt x="6350" y="1720850"/>
                </a:lnTo>
                <a:lnTo>
                  <a:pt x="7620" y="1720850"/>
                </a:lnTo>
                <a:lnTo>
                  <a:pt x="7620" y="1724660"/>
                </a:lnTo>
                <a:lnTo>
                  <a:pt x="8889" y="1724660"/>
                </a:lnTo>
                <a:lnTo>
                  <a:pt x="8889" y="1723389"/>
                </a:lnTo>
                <a:lnTo>
                  <a:pt x="27939" y="1723389"/>
                </a:lnTo>
                <a:lnTo>
                  <a:pt x="27939" y="1717039"/>
                </a:lnTo>
                <a:close/>
              </a:path>
              <a:path w="27940" h="1781810">
                <a:moveTo>
                  <a:pt x="27939" y="1705610"/>
                </a:moveTo>
                <a:lnTo>
                  <a:pt x="2539" y="1705610"/>
                </a:lnTo>
                <a:lnTo>
                  <a:pt x="2539" y="1708150"/>
                </a:lnTo>
                <a:lnTo>
                  <a:pt x="3809" y="1708150"/>
                </a:lnTo>
                <a:lnTo>
                  <a:pt x="3809" y="1713230"/>
                </a:lnTo>
                <a:lnTo>
                  <a:pt x="5079" y="1713230"/>
                </a:lnTo>
                <a:lnTo>
                  <a:pt x="5079" y="1717039"/>
                </a:lnTo>
                <a:lnTo>
                  <a:pt x="6350" y="1717039"/>
                </a:lnTo>
                <a:lnTo>
                  <a:pt x="6350" y="1715770"/>
                </a:lnTo>
                <a:lnTo>
                  <a:pt x="27939" y="1715770"/>
                </a:lnTo>
                <a:lnTo>
                  <a:pt x="27939" y="1705610"/>
                </a:lnTo>
                <a:close/>
              </a:path>
              <a:path w="27940" h="1781810">
                <a:moveTo>
                  <a:pt x="27939" y="1691639"/>
                </a:moveTo>
                <a:lnTo>
                  <a:pt x="0" y="1691639"/>
                </a:lnTo>
                <a:lnTo>
                  <a:pt x="0" y="1701800"/>
                </a:lnTo>
                <a:lnTo>
                  <a:pt x="1270" y="1701800"/>
                </a:lnTo>
                <a:lnTo>
                  <a:pt x="1270" y="1705610"/>
                </a:lnTo>
                <a:lnTo>
                  <a:pt x="2539" y="1705610"/>
                </a:lnTo>
                <a:lnTo>
                  <a:pt x="2539" y="1704339"/>
                </a:lnTo>
                <a:lnTo>
                  <a:pt x="27939" y="1704339"/>
                </a:lnTo>
                <a:lnTo>
                  <a:pt x="27939" y="1691639"/>
                </a:lnTo>
                <a:close/>
              </a:path>
              <a:path w="27940" h="1781810">
                <a:moveTo>
                  <a:pt x="27939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39" y="1690370"/>
                </a:lnTo>
                <a:lnTo>
                  <a:pt x="27939" y="1680210"/>
                </a:lnTo>
                <a:close/>
              </a:path>
              <a:path w="27940" h="1781810">
                <a:moveTo>
                  <a:pt x="27939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7939" y="1678940"/>
                </a:lnTo>
                <a:lnTo>
                  <a:pt x="27939" y="1672590"/>
                </a:lnTo>
                <a:close/>
              </a:path>
              <a:path w="27940" h="1781810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1781810">
                <a:moveTo>
                  <a:pt x="27939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40"/>
                </a:lnTo>
                <a:close/>
              </a:path>
              <a:path w="27940" h="1781810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1781810">
                <a:moveTo>
                  <a:pt x="27939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90"/>
                </a:lnTo>
                <a:close/>
              </a:path>
              <a:path w="27940" h="1781810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1781810">
                <a:moveTo>
                  <a:pt x="27939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7939" y="1621790"/>
                </a:lnTo>
                <a:lnTo>
                  <a:pt x="27939" y="1615439"/>
                </a:lnTo>
                <a:close/>
              </a:path>
              <a:path w="27940" h="1781810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1781810">
                <a:moveTo>
                  <a:pt x="27939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7939" y="1602740"/>
                </a:lnTo>
                <a:lnTo>
                  <a:pt x="27939" y="1596389"/>
                </a:lnTo>
                <a:close/>
              </a:path>
              <a:path w="27940" h="1781810">
                <a:moveTo>
                  <a:pt x="27939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93850"/>
                </a:lnTo>
                <a:close/>
              </a:path>
            </a:pathLst>
          </a:custGeom>
          <a:solidFill>
            <a:srgbClr val="1F3E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8093709" y="3241039"/>
            <a:ext cx="26670" cy="1847850"/>
          </a:xfrm>
          <a:custGeom>
            <a:avLst/>
            <a:gdLst/>
            <a:ahLst/>
            <a:cxnLst/>
            <a:rect l="l" t="t" r="r" b="b"/>
            <a:pathLst>
              <a:path w="26670" h="1847850">
                <a:moveTo>
                  <a:pt x="1143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1847850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47850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47850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4785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47850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47850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478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47850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47850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47850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47850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47850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47850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47850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47850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47850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47850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47850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47850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47850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47850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47850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47850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47850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47850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47850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47850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47850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47850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47850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47850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47850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47850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47850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47850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47850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47850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47850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47850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47850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47850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47850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47850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47850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47850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47850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47850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47850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47850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47850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47850">
                <a:moveTo>
                  <a:pt x="26670" y="1845310"/>
                </a:moveTo>
                <a:lnTo>
                  <a:pt x="25400" y="1845310"/>
                </a:lnTo>
                <a:lnTo>
                  <a:pt x="25400" y="1847850"/>
                </a:lnTo>
                <a:lnTo>
                  <a:pt x="26670" y="1847850"/>
                </a:lnTo>
                <a:lnTo>
                  <a:pt x="26670" y="1845310"/>
                </a:lnTo>
                <a:close/>
              </a:path>
              <a:path w="26670" h="1847850">
                <a:moveTo>
                  <a:pt x="26670" y="1837689"/>
                </a:moveTo>
                <a:lnTo>
                  <a:pt x="22860" y="1837689"/>
                </a:lnTo>
                <a:lnTo>
                  <a:pt x="22860" y="1841500"/>
                </a:lnTo>
                <a:lnTo>
                  <a:pt x="24130" y="1841500"/>
                </a:lnTo>
                <a:lnTo>
                  <a:pt x="24130" y="1845310"/>
                </a:lnTo>
                <a:lnTo>
                  <a:pt x="25400" y="1845310"/>
                </a:lnTo>
                <a:lnTo>
                  <a:pt x="2540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47850">
                <a:moveTo>
                  <a:pt x="26670" y="1826260"/>
                </a:moveTo>
                <a:lnTo>
                  <a:pt x="19050" y="1826260"/>
                </a:lnTo>
                <a:lnTo>
                  <a:pt x="19050" y="1828800"/>
                </a:lnTo>
                <a:lnTo>
                  <a:pt x="20320" y="1828800"/>
                </a:lnTo>
                <a:lnTo>
                  <a:pt x="20320" y="1833880"/>
                </a:lnTo>
                <a:lnTo>
                  <a:pt x="21590" y="1833880"/>
                </a:lnTo>
                <a:lnTo>
                  <a:pt x="21590" y="1837689"/>
                </a:lnTo>
                <a:lnTo>
                  <a:pt x="22860" y="1837689"/>
                </a:lnTo>
                <a:lnTo>
                  <a:pt x="2286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47850">
                <a:moveTo>
                  <a:pt x="26670" y="1818639"/>
                </a:moveTo>
                <a:lnTo>
                  <a:pt x="16510" y="1818639"/>
                </a:lnTo>
                <a:lnTo>
                  <a:pt x="16510" y="1822450"/>
                </a:lnTo>
                <a:lnTo>
                  <a:pt x="17780" y="1822450"/>
                </a:lnTo>
                <a:lnTo>
                  <a:pt x="17780" y="1826260"/>
                </a:lnTo>
                <a:lnTo>
                  <a:pt x="19050" y="1826260"/>
                </a:lnTo>
                <a:lnTo>
                  <a:pt x="1905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47850">
                <a:moveTo>
                  <a:pt x="26670" y="1807210"/>
                </a:moveTo>
                <a:lnTo>
                  <a:pt x="12700" y="1807210"/>
                </a:lnTo>
                <a:lnTo>
                  <a:pt x="12700" y="1809750"/>
                </a:lnTo>
                <a:lnTo>
                  <a:pt x="13970" y="1809750"/>
                </a:lnTo>
                <a:lnTo>
                  <a:pt x="13970" y="1814830"/>
                </a:lnTo>
                <a:lnTo>
                  <a:pt x="15240" y="1814830"/>
                </a:lnTo>
                <a:lnTo>
                  <a:pt x="15240" y="1818639"/>
                </a:lnTo>
                <a:lnTo>
                  <a:pt x="16510" y="1818639"/>
                </a:lnTo>
                <a:lnTo>
                  <a:pt x="1651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47850">
                <a:moveTo>
                  <a:pt x="26670" y="1799589"/>
                </a:moveTo>
                <a:lnTo>
                  <a:pt x="10160" y="1799589"/>
                </a:lnTo>
                <a:lnTo>
                  <a:pt x="10160" y="1803400"/>
                </a:lnTo>
                <a:lnTo>
                  <a:pt x="11430" y="1803400"/>
                </a:lnTo>
                <a:lnTo>
                  <a:pt x="11430" y="1807210"/>
                </a:lnTo>
                <a:lnTo>
                  <a:pt x="12700" y="1807210"/>
                </a:lnTo>
                <a:lnTo>
                  <a:pt x="1270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47850">
                <a:moveTo>
                  <a:pt x="26670" y="1788160"/>
                </a:moveTo>
                <a:lnTo>
                  <a:pt x="6350" y="1788160"/>
                </a:lnTo>
                <a:lnTo>
                  <a:pt x="6350" y="1790700"/>
                </a:lnTo>
                <a:lnTo>
                  <a:pt x="7620" y="1790700"/>
                </a:lnTo>
                <a:lnTo>
                  <a:pt x="7620" y="1795780"/>
                </a:lnTo>
                <a:lnTo>
                  <a:pt x="8890" y="1795780"/>
                </a:lnTo>
                <a:lnTo>
                  <a:pt x="8890" y="1799589"/>
                </a:lnTo>
                <a:lnTo>
                  <a:pt x="10160" y="1799589"/>
                </a:lnTo>
                <a:lnTo>
                  <a:pt x="1016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47850">
                <a:moveTo>
                  <a:pt x="26670" y="1780539"/>
                </a:moveTo>
                <a:lnTo>
                  <a:pt x="3810" y="1780539"/>
                </a:lnTo>
                <a:lnTo>
                  <a:pt x="3810" y="1784350"/>
                </a:lnTo>
                <a:lnTo>
                  <a:pt x="5080" y="1784350"/>
                </a:lnTo>
                <a:lnTo>
                  <a:pt x="5080" y="1788160"/>
                </a:lnTo>
                <a:lnTo>
                  <a:pt x="6350" y="1788160"/>
                </a:lnTo>
                <a:lnTo>
                  <a:pt x="635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847850">
                <a:moveTo>
                  <a:pt x="26670" y="1769110"/>
                </a:moveTo>
                <a:lnTo>
                  <a:pt x="0" y="1769110"/>
                </a:lnTo>
                <a:lnTo>
                  <a:pt x="0" y="1771650"/>
                </a:lnTo>
                <a:lnTo>
                  <a:pt x="1270" y="1771650"/>
                </a:lnTo>
                <a:lnTo>
                  <a:pt x="1270" y="1776730"/>
                </a:lnTo>
                <a:lnTo>
                  <a:pt x="2540" y="1776730"/>
                </a:lnTo>
                <a:lnTo>
                  <a:pt x="2540" y="1780539"/>
                </a:lnTo>
                <a:lnTo>
                  <a:pt x="3810" y="1780539"/>
                </a:lnTo>
                <a:lnTo>
                  <a:pt x="381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47850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47850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47850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47850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47850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47850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47850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47850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47850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47850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47850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47850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47850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4785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47850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47850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47850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47850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47850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47850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120380" y="3253740"/>
            <a:ext cx="27940" cy="1917700"/>
          </a:xfrm>
          <a:custGeom>
            <a:avLst/>
            <a:gdLst/>
            <a:ahLst/>
            <a:cxnLst/>
            <a:rect l="l" t="t" r="r" b="b"/>
            <a:pathLst>
              <a:path w="27940" h="1917700">
                <a:moveTo>
                  <a:pt x="6350" y="0"/>
                </a:moveTo>
                <a:lnTo>
                  <a:pt x="0" y="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1917700">
                <a:moveTo>
                  <a:pt x="27940" y="355600"/>
                </a:moveTo>
                <a:lnTo>
                  <a:pt x="0" y="35560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917700">
                <a:moveTo>
                  <a:pt x="27940" y="368300"/>
                </a:moveTo>
                <a:lnTo>
                  <a:pt x="0" y="3683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68300"/>
                </a:lnTo>
                <a:close/>
              </a:path>
              <a:path w="27940" h="191770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17700">
                <a:moveTo>
                  <a:pt x="2794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7940" y="412750"/>
                </a:lnTo>
                <a:lnTo>
                  <a:pt x="27940" y="400050"/>
                </a:lnTo>
                <a:close/>
              </a:path>
              <a:path w="27940" h="1917700">
                <a:moveTo>
                  <a:pt x="27940" y="412750"/>
                </a:moveTo>
                <a:lnTo>
                  <a:pt x="0" y="4127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2750"/>
                </a:lnTo>
                <a:close/>
              </a:path>
              <a:path w="27940" h="1917700">
                <a:moveTo>
                  <a:pt x="27940" y="444500"/>
                </a:moveTo>
                <a:lnTo>
                  <a:pt x="0" y="44450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44500"/>
                </a:lnTo>
                <a:close/>
              </a:path>
              <a:path w="27940" h="1917700">
                <a:moveTo>
                  <a:pt x="2794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0850"/>
                </a:lnTo>
                <a:close/>
              </a:path>
              <a:path w="27940" h="1917700">
                <a:moveTo>
                  <a:pt x="27940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3550"/>
                </a:lnTo>
                <a:close/>
              </a:path>
              <a:path w="27940" h="1917700">
                <a:moveTo>
                  <a:pt x="2794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1917700">
                <a:moveTo>
                  <a:pt x="27940" y="482600"/>
                </a:moveTo>
                <a:lnTo>
                  <a:pt x="0" y="4826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82600"/>
                </a:lnTo>
                <a:close/>
              </a:path>
              <a:path w="27940" h="1917700">
                <a:moveTo>
                  <a:pt x="27940" y="508000"/>
                </a:moveTo>
                <a:lnTo>
                  <a:pt x="0" y="5080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08000"/>
                </a:lnTo>
                <a:close/>
              </a:path>
              <a:path w="27940" h="1917700">
                <a:moveTo>
                  <a:pt x="27940" y="577850"/>
                </a:moveTo>
                <a:lnTo>
                  <a:pt x="0" y="57785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77850"/>
                </a:lnTo>
                <a:close/>
              </a:path>
              <a:path w="27940" h="1917700">
                <a:moveTo>
                  <a:pt x="27940" y="615950"/>
                </a:moveTo>
                <a:lnTo>
                  <a:pt x="0" y="615950"/>
                </a:lnTo>
                <a:lnTo>
                  <a:pt x="0" y="621030"/>
                </a:lnTo>
                <a:lnTo>
                  <a:pt x="27940" y="621030"/>
                </a:lnTo>
                <a:lnTo>
                  <a:pt x="27940" y="615950"/>
                </a:lnTo>
                <a:close/>
              </a:path>
              <a:path w="27940" h="1917700">
                <a:moveTo>
                  <a:pt x="27940" y="621030"/>
                </a:moveTo>
                <a:lnTo>
                  <a:pt x="0" y="62103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1030"/>
                </a:lnTo>
                <a:close/>
              </a:path>
              <a:path w="27940" h="1917700">
                <a:moveTo>
                  <a:pt x="27940" y="627380"/>
                </a:moveTo>
                <a:lnTo>
                  <a:pt x="0" y="627380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627380"/>
                </a:lnTo>
                <a:close/>
              </a:path>
              <a:path w="27940" h="1917700">
                <a:moveTo>
                  <a:pt x="27940" y="633730"/>
                </a:moveTo>
                <a:lnTo>
                  <a:pt x="0" y="63373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33730"/>
                </a:lnTo>
                <a:close/>
              </a:path>
              <a:path w="27940" h="1917700">
                <a:moveTo>
                  <a:pt x="27940" y="660400"/>
                </a:moveTo>
                <a:lnTo>
                  <a:pt x="0" y="66040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60400"/>
                </a:lnTo>
                <a:close/>
              </a:path>
              <a:path w="27940" h="1917700">
                <a:moveTo>
                  <a:pt x="27940" y="678180"/>
                </a:moveTo>
                <a:lnTo>
                  <a:pt x="0" y="67818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78180"/>
                </a:lnTo>
                <a:close/>
              </a:path>
              <a:path w="27940" h="1917700">
                <a:moveTo>
                  <a:pt x="2794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85800"/>
                </a:lnTo>
                <a:close/>
              </a:path>
              <a:path w="27940" h="1917700">
                <a:moveTo>
                  <a:pt x="27940" y="698500"/>
                </a:moveTo>
                <a:lnTo>
                  <a:pt x="0" y="6985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8500"/>
                </a:lnTo>
                <a:close/>
              </a:path>
              <a:path w="27940" h="1917700">
                <a:moveTo>
                  <a:pt x="27940" y="704850"/>
                </a:moveTo>
                <a:lnTo>
                  <a:pt x="0" y="7048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04850"/>
                </a:lnTo>
                <a:close/>
              </a:path>
              <a:path w="27940" h="1917700">
                <a:moveTo>
                  <a:pt x="27940" y="748030"/>
                </a:moveTo>
                <a:lnTo>
                  <a:pt x="0" y="74803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8030"/>
                </a:lnTo>
                <a:close/>
              </a:path>
              <a:path w="27940" h="1917700">
                <a:moveTo>
                  <a:pt x="27940" y="755650"/>
                </a:moveTo>
                <a:lnTo>
                  <a:pt x="0" y="7556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5650"/>
                </a:lnTo>
                <a:close/>
              </a:path>
              <a:path w="27940" h="1917700">
                <a:moveTo>
                  <a:pt x="27940" y="762000"/>
                </a:moveTo>
                <a:lnTo>
                  <a:pt x="0" y="76200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62000"/>
                </a:lnTo>
                <a:close/>
              </a:path>
              <a:path w="27940" h="1917700">
                <a:moveTo>
                  <a:pt x="27940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30"/>
                </a:lnTo>
                <a:close/>
              </a:path>
              <a:path w="27940" h="1917700">
                <a:moveTo>
                  <a:pt x="27940" y="805180"/>
                </a:moveTo>
                <a:lnTo>
                  <a:pt x="0" y="805180"/>
                </a:lnTo>
                <a:lnTo>
                  <a:pt x="0" y="836930"/>
                </a:lnTo>
                <a:lnTo>
                  <a:pt x="27940" y="836930"/>
                </a:lnTo>
                <a:lnTo>
                  <a:pt x="27940" y="805180"/>
                </a:lnTo>
                <a:close/>
              </a:path>
              <a:path w="27940" h="1917700">
                <a:moveTo>
                  <a:pt x="2794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36930"/>
                </a:lnTo>
                <a:close/>
              </a:path>
              <a:path w="27940" h="1917700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917700">
                <a:moveTo>
                  <a:pt x="27940" y="850900"/>
                </a:moveTo>
                <a:lnTo>
                  <a:pt x="0" y="85090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50900"/>
                </a:lnTo>
                <a:close/>
              </a:path>
              <a:path w="27940" h="1917700">
                <a:moveTo>
                  <a:pt x="27940" y="889000"/>
                </a:moveTo>
                <a:lnTo>
                  <a:pt x="0" y="88900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9000"/>
                </a:lnTo>
                <a:close/>
              </a:path>
              <a:path w="27940" h="1917700">
                <a:moveTo>
                  <a:pt x="27940" y="894080"/>
                </a:moveTo>
                <a:lnTo>
                  <a:pt x="0" y="894080"/>
                </a:lnTo>
                <a:lnTo>
                  <a:pt x="0" y="919480"/>
                </a:lnTo>
                <a:lnTo>
                  <a:pt x="27940" y="919480"/>
                </a:lnTo>
                <a:lnTo>
                  <a:pt x="27940" y="894080"/>
                </a:lnTo>
                <a:close/>
              </a:path>
              <a:path w="27940" h="1917700">
                <a:moveTo>
                  <a:pt x="27940" y="919480"/>
                </a:moveTo>
                <a:lnTo>
                  <a:pt x="0" y="919480"/>
                </a:lnTo>
                <a:lnTo>
                  <a:pt x="0" y="989330"/>
                </a:lnTo>
                <a:lnTo>
                  <a:pt x="27940" y="989330"/>
                </a:lnTo>
                <a:lnTo>
                  <a:pt x="27940" y="919480"/>
                </a:lnTo>
                <a:close/>
              </a:path>
              <a:path w="27940" h="1917700">
                <a:moveTo>
                  <a:pt x="2794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89330"/>
                </a:lnTo>
                <a:close/>
              </a:path>
              <a:path w="27940" h="1917700">
                <a:moveTo>
                  <a:pt x="27940" y="995680"/>
                </a:moveTo>
                <a:lnTo>
                  <a:pt x="0" y="995680"/>
                </a:lnTo>
                <a:lnTo>
                  <a:pt x="0" y="1003300"/>
                </a:lnTo>
                <a:lnTo>
                  <a:pt x="27940" y="1003300"/>
                </a:lnTo>
                <a:lnTo>
                  <a:pt x="27940" y="995680"/>
                </a:lnTo>
                <a:close/>
              </a:path>
              <a:path w="27940" h="1917700">
                <a:moveTo>
                  <a:pt x="27940" y="1003300"/>
                </a:moveTo>
                <a:lnTo>
                  <a:pt x="0" y="100330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1003300"/>
                </a:lnTo>
                <a:close/>
              </a:path>
              <a:path w="27940" h="1917700">
                <a:moveTo>
                  <a:pt x="27940" y="1014730"/>
                </a:moveTo>
                <a:lnTo>
                  <a:pt x="0" y="101473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14730"/>
                </a:lnTo>
                <a:close/>
              </a:path>
              <a:path w="27940" h="1917700">
                <a:moveTo>
                  <a:pt x="27940" y="1041400"/>
                </a:moveTo>
                <a:lnTo>
                  <a:pt x="0" y="10414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41400"/>
                </a:lnTo>
                <a:close/>
              </a:path>
              <a:path w="27940" h="1917700">
                <a:moveTo>
                  <a:pt x="27940" y="1117600"/>
                </a:moveTo>
                <a:lnTo>
                  <a:pt x="0" y="1117600"/>
                </a:lnTo>
                <a:lnTo>
                  <a:pt x="0" y="1263650"/>
                </a:lnTo>
                <a:lnTo>
                  <a:pt x="27940" y="1263650"/>
                </a:lnTo>
                <a:lnTo>
                  <a:pt x="27940" y="1117600"/>
                </a:lnTo>
                <a:close/>
              </a:path>
              <a:path w="27940" h="1917700">
                <a:moveTo>
                  <a:pt x="27940" y="1263650"/>
                </a:moveTo>
                <a:lnTo>
                  <a:pt x="0" y="1263650"/>
                </a:lnTo>
                <a:lnTo>
                  <a:pt x="0" y="1287780"/>
                </a:lnTo>
                <a:lnTo>
                  <a:pt x="27940" y="1287780"/>
                </a:lnTo>
                <a:lnTo>
                  <a:pt x="27940" y="1263650"/>
                </a:lnTo>
                <a:close/>
              </a:path>
              <a:path w="27940" h="1917700">
                <a:moveTo>
                  <a:pt x="27940" y="1287780"/>
                </a:moveTo>
                <a:lnTo>
                  <a:pt x="0" y="1287780"/>
                </a:lnTo>
                <a:lnTo>
                  <a:pt x="0" y="1339850"/>
                </a:lnTo>
                <a:lnTo>
                  <a:pt x="27940" y="1339850"/>
                </a:lnTo>
                <a:lnTo>
                  <a:pt x="27940" y="1287780"/>
                </a:lnTo>
                <a:close/>
              </a:path>
              <a:path w="27940" h="1917700">
                <a:moveTo>
                  <a:pt x="27940" y="1339850"/>
                </a:moveTo>
                <a:lnTo>
                  <a:pt x="0" y="133985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39850"/>
                </a:lnTo>
                <a:close/>
              </a:path>
              <a:path w="27940" h="1917700">
                <a:moveTo>
                  <a:pt x="27940" y="1357630"/>
                </a:moveTo>
                <a:lnTo>
                  <a:pt x="0" y="135763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57630"/>
                </a:lnTo>
                <a:close/>
              </a:path>
              <a:path w="27940" h="1917700">
                <a:moveTo>
                  <a:pt x="27940" y="1370330"/>
                </a:moveTo>
                <a:lnTo>
                  <a:pt x="0" y="1370330"/>
                </a:lnTo>
                <a:lnTo>
                  <a:pt x="0" y="1397000"/>
                </a:lnTo>
                <a:lnTo>
                  <a:pt x="27940" y="1397000"/>
                </a:lnTo>
                <a:lnTo>
                  <a:pt x="27940" y="1370330"/>
                </a:lnTo>
                <a:close/>
              </a:path>
              <a:path w="27940" h="1917700">
                <a:moveTo>
                  <a:pt x="27940" y="1397000"/>
                </a:moveTo>
                <a:lnTo>
                  <a:pt x="0" y="139700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397000"/>
                </a:lnTo>
                <a:close/>
              </a:path>
              <a:path w="27940" h="1917700">
                <a:moveTo>
                  <a:pt x="27940" y="1427480"/>
                </a:moveTo>
                <a:lnTo>
                  <a:pt x="0" y="142748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27480"/>
                </a:lnTo>
                <a:close/>
              </a:path>
              <a:path w="27940" h="1917700">
                <a:moveTo>
                  <a:pt x="27940" y="1433830"/>
                </a:moveTo>
                <a:lnTo>
                  <a:pt x="0" y="1433830"/>
                </a:lnTo>
                <a:lnTo>
                  <a:pt x="0" y="1440180"/>
                </a:lnTo>
                <a:lnTo>
                  <a:pt x="27940" y="1440180"/>
                </a:lnTo>
                <a:lnTo>
                  <a:pt x="27940" y="1433830"/>
                </a:lnTo>
                <a:close/>
              </a:path>
              <a:path w="27940" h="1917700">
                <a:moveTo>
                  <a:pt x="27940" y="1440180"/>
                </a:moveTo>
                <a:lnTo>
                  <a:pt x="0" y="1440180"/>
                </a:lnTo>
                <a:lnTo>
                  <a:pt x="0" y="1473200"/>
                </a:lnTo>
                <a:lnTo>
                  <a:pt x="27940" y="1473200"/>
                </a:lnTo>
                <a:lnTo>
                  <a:pt x="27940" y="1440180"/>
                </a:lnTo>
                <a:close/>
              </a:path>
              <a:path w="27940" h="1917700">
                <a:moveTo>
                  <a:pt x="27940" y="1473200"/>
                </a:moveTo>
                <a:lnTo>
                  <a:pt x="0" y="1473200"/>
                </a:lnTo>
                <a:lnTo>
                  <a:pt x="0" y="1497330"/>
                </a:lnTo>
                <a:lnTo>
                  <a:pt x="27940" y="1497330"/>
                </a:lnTo>
                <a:lnTo>
                  <a:pt x="27940" y="1473200"/>
                </a:lnTo>
                <a:close/>
              </a:path>
              <a:path w="27940" h="1917700">
                <a:moveTo>
                  <a:pt x="27940" y="1497330"/>
                </a:moveTo>
                <a:lnTo>
                  <a:pt x="0" y="1497330"/>
                </a:lnTo>
                <a:lnTo>
                  <a:pt x="0" y="1549400"/>
                </a:lnTo>
                <a:lnTo>
                  <a:pt x="27940" y="1549400"/>
                </a:lnTo>
                <a:lnTo>
                  <a:pt x="27940" y="1497330"/>
                </a:lnTo>
                <a:close/>
              </a:path>
              <a:path w="27940" h="1917700">
                <a:moveTo>
                  <a:pt x="27940" y="1549400"/>
                </a:moveTo>
                <a:lnTo>
                  <a:pt x="0" y="1549400"/>
                </a:lnTo>
                <a:lnTo>
                  <a:pt x="0" y="1567180"/>
                </a:lnTo>
                <a:lnTo>
                  <a:pt x="27940" y="1567180"/>
                </a:lnTo>
                <a:lnTo>
                  <a:pt x="27940" y="1549400"/>
                </a:lnTo>
                <a:close/>
              </a:path>
              <a:path w="27940" h="1917700">
                <a:moveTo>
                  <a:pt x="27940" y="1870710"/>
                </a:moveTo>
                <a:lnTo>
                  <a:pt x="11429" y="1870710"/>
                </a:lnTo>
                <a:lnTo>
                  <a:pt x="11429" y="1873250"/>
                </a:lnTo>
                <a:lnTo>
                  <a:pt x="12700" y="1873250"/>
                </a:lnTo>
                <a:lnTo>
                  <a:pt x="12700" y="1875790"/>
                </a:lnTo>
                <a:lnTo>
                  <a:pt x="13970" y="1875790"/>
                </a:lnTo>
                <a:lnTo>
                  <a:pt x="13970" y="1879600"/>
                </a:lnTo>
                <a:lnTo>
                  <a:pt x="15240" y="1879600"/>
                </a:lnTo>
                <a:lnTo>
                  <a:pt x="15240" y="1883410"/>
                </a:lnTo>
                <a:lnTo>
                  <a:pt x="16510" y="1883410"/>
                </a:lnTo>
                <a:lnTo>
                  <a:pt x="16510" y="1887220"/>
                </a:lnTo>
                <a:lnTo>
                  <a:pt x="17779" y="1887220"/>
                </a:lnTo>
                <a:lnTo>
                  <a:pt x="17779" y="1891030"/>
                </a:lnTo>
                <a:lnTo>
                  <a:pt x="19050" y="1891030"/>
                </a:lnTo>
                <a:lnTo>
                  <a:pt x="19050" y="1894840"/>
                </a:lnTo>
                <a:lnTo>
                  <a:pt x="20320" y="1894840"/>
                </a:lnTo>
                <a:lnTo>
                  <a:pt x="20320" y="1898650"/>
                </a:lnTo>
                <a:lnTo>
                  <a:pt x="21590" y="1898650"/>
                </a:lnTo>
                <a:lnTo>
                  <a:pt x="21590" y="1902460"/>
                </a:lnTo>
                <a:lnTo>
                  <a:pt x="22860" y="1902460"/>
                </a:lnTo>
                <a:lnTo>
                  <a:pt x="22860" y="1906270"/>
                </a:lnTo>
                <a:lnTo>
                  <a:pt x="24129" y="1906270"/>
                </a:lnTo>
                <a:lnTo>
                  <a:pt x="24129" y="1910080"/>
                </a:lnTo>
                <a:lnTo>
                  <a:pt x="25400" y="1910080"/>
                </a:lnTo>
                <a:lnTo>
                  <a:pt x="25400" y="1913890"/>
                </a:lnTo>
                <a:lnTo>
                  <a:pt x="26670" y="1913890"/>
                </a:lnTo>
                <a:lnTo>
                  <a:pt x="26670" y="1917700"/>
                </a:lnTo>
                <a:lnTo>
                  <a:pt x="27940" y="1917700"/>
                </a:lnTo>
                <a:lnTo>
                  <a:pt x="27940" y="1870710"/>
                </a:lnTo>
                <a:close/>
              </a:path>
              <a:path w="27940" h="1917700">
                <a:moveTo>
                  <a:pt x="27940" y="1863089"/>
                </a:moveTo>
                <a:lnTo>
                  <a:pt x="8890" y="1863089"/>
                </a:lnTo>
                <a:lnTo>
                  <a:pt x="8890" y="1866900"/>
                </a:lnTo>
                <a:lnTo>
                  <a:pt x="10160" y="1866900"/>
                </a:lnTo>
                <a:lnTo>
                  <a:pt x="10160" y="1870710"/>
                </a:lnTo>
                <a:lnTo>
                  <a:pt x="11429" y="1870710"/>
                </a:lnTo>
                <a:lnTo>
                  <a:pt x="11429" y="1869439"/>
                </a:lnTo>
                <a:lnTo>
                  <a:pt x="27940" y="1869439"/>
                </a:lnTo>
                <a:lnTo>
                  <a:pt x="27940" y="1863089"/>
                </a:lnTo>
                <a:close/>
              </a:path>
              <a:path w="27940" h="1917700">
                <a:moveTo>
                  <a:pt x="27940" y="1851660"/>
                </a:moveTo>
                <a:lnTo>
                  <a:pt x="5079" y="1851660"/>
                </a:lnTo>
                <a:lnTo>
                  <a:pt x="5079" y="1854200"/>
                </a:lnTo>
                <a:lnTo>
                  <a:pt x="6350" y="1854200"/>
                </a:lnTo>
                <a:lnTo>
                  <a:pt x="6350" y="1859280"/>
                </a:lnTo>
                <a:lnTo>
                  <a:pt x="7620" y="1859280"/>
                </a:lnTo>
                <a:lnTo>
                  <a:pt x="7620" y="1863089"/>
                </a:lnTo>
                <a:lnTo>
                  <a:pt x="8890" y="1863089"/>
                </a:lnTo>
                <a:lnTo>
                  <a:pt x="8890" y="1861820"/>
                </a:lnTo>
                <a:lnTo>
                  <a:pt x="27940" y="1861820"/>
                </a:lnTo>
                <a:lnTo>
                  <a:pt x="27940" y="1851660"/>
                </a:lnTo>
                <a:close/>
              </a:path>
              <a:path w="27940" h="1917700">
                <a:moveTo>
                  <a:pt x="27940" y="1844039"/>
                </a:moveTo>
                <a:lnTo>
                  <a:pt x="2540" y="1844039"/>
                </a:lnTo>
                <a:lnTo>
                  <a:pt x="2540" y="1847850"/>
                </a:lnTo>
                <a:lnTo>
                  <a:pt x="3810" y="1847850"/>
                </a:lnTo>
                <a:lnTo>
                  <a:pt x="3810" y="1851660"/>
                </a:lnTo>
                <a:lnTo>
                  <a:pt x="5079" y="1851660"/>
                </a:lnTo>
                <a:lnTo>
                  <a:pt x="5079" y="1850389"/>
                </a:lnTo>
                <a:lnTo>
                  <a:pt x="27940" y="1850389"/>
                </a:lnTo>
                <a:lnTo>
                  <a:pt x="27940" y="1844039"/>
                </a:lnTo>
                <a:close/>
              </a:path>
              <a:path w="27940" h="1917700">
                <a:moveTo>
                  <a:pt x="27940" y="1832610"/>
                </a:moveTo>
                <a:lnTo>
                  <a:pt x="0" y="1832610"/>
                </a:lnTo>
                <a:lnTo>
                  <a:pt x="0" y="1840230"/>
                </a:lnTo>
                <a:lnTo>
                  <a:pt x="1270" y="1840230"/>
                </a:lnTo>
                <a:lnTo>
                  <a:pt x="1270" y="1844039"/>
                </a:lnTo>
                <a:lnTo>
                  <a:pt x="2540" y="1844039"/>
                </a:lnTo>
                <a:lnTo>
                  <a:pt x="2540" y="1842770"/>
                </a:lnTo>
                <a:lnTo>
                  <a:pt x="27940" y="1842770"/>
                </a:lnTo>
                <a:lnTo>
                  <a:pt x="27940" y="1832610"/>
                </a:lnTo>
                <a:close/>
              </a:path>
              <a:path w="27940" h="1917700">
                <a:moveTo>
                  <a:pt x="2794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40" y="1831339"/>
                </a:lnTo>
                <a:lnTo>
                  <a:pt x="27940" y="1824989"/>
                </a:lnTo>
                <a:close/>
              </a:path>
              <a:path w="27940" h="1917700">
                <a:moveTo>
                  <a:pt x="27940" y="1813560"/>
                </a:moveTo>
                <a:lnTo>
                  <a:pt x="0" y="1813560"/>
                </a:lnTo>
                <a:lnTo>
                  <a:pt x="0" y="1823720"/>
                </a:lnTo>
                <a:lnTo>
                  <a:pt x="27940" y="1823720"/>
                </a:lnTo>
                <a:lnTo>
                  <a:pt x="27940" y="1813560"/>
                </a:lnTo>
                <a:close/>
              </a:path>
              <a:path w="27940" h="1917700">
                <a:moveTo>
                  <a:pt x="2794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40" y="1812289"/>
                </a:lnTo>
                <a:lnTo>
                  <a:pt x="27940" y="1805939"/>
                </a:lnTo>
                <a:close/>
              </a:path>
              <a:path w="27940" h="1917700">
                <a:moveTo>
                  <a:pt x="27940" y="1794510"/>
                </a:moveTo>
                <a:lnTo>
                  <a:pt x="0" y="1794510"/>
                </a:lnTo>
                <a:lnTo>
                  <a:pt x="0" y="1804670"/>
                </a:lnTo>
                <a:lnTo>
                  <a:pt x="27940" y="1804670"/>
                </a:lnTo>
                <a:lnTo>
                  <a:pt x="27940" y="1794510"/>
                </a:lnTo>
                <a:close/>
              </a:path>
              <a:path w="27940" h="1917700">
                <a:moveTo>
                  <a:pt x="2794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40" y="1793239"/>
                </a:lnTo>
                <a:lnTo>
                  <a:pt x="27940" y="1786889"/>
                </a:lnTo>
                <a:close/>
              </a:path>
              <a:path w="27940" h="1917700">
                <a:moveTo>
                  <a:pt x="2794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7940" y="1785620"/>
                </a:lnTo>
                <a:lnTo>
                  <a:pt x="27940" y="1775460"/>
                </a:lnTo>
                <a:close/>
              </a:path>
              <a:path w="27940" h="1917700">
                <a:moveTo>
                  <a:pt x="27940" y="1767840"/>
                </a:moveTo>
                <a:lnTo>
                  <a:pt x="0" y="1767840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767840"/>
                </a:lnTo>
                <a:close/>
              </a:path>
              <a:path w="27940" h="1917700">
                <a:moveTo>
                  <a:pt x="2794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7940" y="1766570"/>
                </a:lnTo>
                <a:lnTo>
                  <a:pt x="27940" y="1756410"/>
                </a:lnTo>
                <a:close/>
              </a:path>
              <a:path w="27940" h="1917700">
                <a:moveTo>
                  <a:pt x="27940" y="1748790"/>
                </a:moveTo>
                <a:lnTo>
                  <a:pt x="0" y="1748790"/>
                </a:lnTo>
                <a:lnTo>
                  <a:pt x="0" y="1755139"/>
                </a:lnTo>
                <a:lnTo>
                  <a:pt x="27940" y="1755139"/>
                </a:lnTo>
                <a:lnTo>
                  <a:pt x="27940" y="1748790"/>
                </a:lnTo>
                <a:close/>
              </a:path>
              <a:path w="27940" h="1917700">
                <a:moveTo>
                  <a:pt x="2794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7940" y="1747520"/>
                </a:lnTo>
                <a:lnTo>
                  <a:pt x="27940" y="1737360"/>
                </a:lnTo>
                <a:close/>
              </a:path>
              <a:path w="27940" h="1917700">
                <a:moveTo>
                  <a:pt x="2794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40" y="1736089"/>
                </a:lnTo>
                <a:lnTo>
                  <a:pt x="27940" y="1729739"/>
                </a:lnTo>
                <a:close/>
              </a:path>
              <a:path w="27940" h="1917700">
                <a:moveTo>
                  <a:pt x="2794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7940" y="1728470"/>
                </a:lnTo>
                <a:lnTo>
                  <a:pt x="27940" y="1718310"/>
                </a:lnTo>
                <a:close/>
              </a:path>
              <a:path w="27940" h="1917700">
                <a:moveTo>
                  <a:pt x="2794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40" y="1717039"/>
                </a:lnTo>
                <a:lnTo>
                  <a:pt x="27940" y="1710689"/>
                </a:lnTo>
                <a:close/>
              </a:path>
              <a:path w="27940" h="1917700">
                <a:moveTo>
                  <a:pt x="2794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7940" y="1709420"/>
                </a:lnTo>
                <a:lnTo>
                  <a:pt x="27940" y="1699260"/>
                </a:lnTo>
                <a:close/>
              </a:path>
              <a:path w="27940" h="1917700">
                <a:moveTo>
                  <a:pt x="2794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7940" y="1697989"/>
                </a:lnTo>
                <a:lnTo>
                  <a:pt x="27940" y="1691640"/>
                </a:lnTo>
                <a:close/>
              </a:path>
              <a:path w="27940" h="1917700">
                <a:moveTo>
                  <a:pt x="2794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40" y="1690370"/>
                </a:lnTo>
                <a:lnTo>
                  <a:pt x="27940" y="1680210"/>
                </a:lnTo>
                <a:close/>
              </a:path>
              <a:path w="27940" h="1917700">
                <a:moveTo>
                  <a:pt x="27940" y="1666239"/>
                </a:moveTo>
                <a:lnTo>
                  <a:pt x="0" y="166623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66239"/>
                </a:lnTo>
                <a:close/>
              </a:path>
              <a:path w="27940" h="191770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1917700">
                <a:moveTo>
                  <a:pt x="27940" y="1647190"/>
                </a:moveTo>
                <a:lnTo>
                  <a:pt x="0" y="1647190"/>
                </a:lnTo>
                <a:lnTo>
                  <a:pt x="0" y="1653540"/>
                </a:lnTo>
                <a:lnTo>
                  <a:pt x="27940" y="1653540"/>
                </a:lnTo>
                <a:lnTo>
                  <a:pt x="27940" y="1647190"/>
                </a:lnTo>
                <a:close/>
              </a:path>
              <a:path w="27940" h="191770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191770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191770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1917700">
                <a:moveTo>
                  <a:pt x="27940" y="1609090"/>
                </a:moveTo>
                <a:lnTo>
                  <a:pt x="0" y="1609090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90"/>
                </a:lnTo>
                <a:close/>
              </a:path>
              <a:path w="27940" h="1917700">
                <a:moveTo>
                  <a:pt x="27940" y="1597660"/>
                </a:moveTo>
                <a:lnTo>
                  <a:pt x="0" y="1597660"/>
                </a:lnTo>
                <a:lnTo>
                  <a:pt x="0" y="1607820"/>
                </a:lnTo>
                <a:lnTo>
                  <a:pt x="27940" y="1607820"/>
                </a:lnTo>
                <a:lnTo>
                  <a:pt x="27940" y="1597660"/>
                </a:lnTo>
                <a:close/>
              </a:path>
              <a:path w="27940" h="1917700">
                <a:moveTo>
                  <a:pt x="27940" y="1590039"/>
                </a:moveTo>
                <a:lnTo>
                  <a:pt x="0" y="1590039"/>
                </a:lnTo>
                <a:lnTo>
                  <a:pt x="0" y="1596390"/>
                </a:lnTo>
                <a:lnTo>
                  <a:pt x="27940" y="1596390"/>
                </a:lnTo>
                <a:lnTo>
                  <a:pt x="27940" y="1590039"/>
                </a:lnTo>
                <a:close/>
              </a:path>
              <a:path w="27940" h="1917700">
                <a:moveTo>
                  <a:pt x="2794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7940" y="1588770"/>
                </a:lnTo>
                <a:lnTo>
                  <a:pt x="27940" y="1578610"/>
                </a:lnTo>
                <a:close/>
              </a:path>
              <a:path w="27940" h="1917700">
                <a:moveTo>
                  <a:pt x="27940" y="1570989"/>
                </a:moveTo>
                <a:lnTo>
                  <a:pt x="0" y="1570989"/>
                </a:lnTo>
                <a:lnTo>
                  <a:pt x="0" y="1577340"/>
                </a:lnTo>
                <a:lnTo>
                  <a:pt x="27940" y="1577340"/>
                </a:lnTo>
                <a:lnTo>
                  <a:pt x="27940" y="1570989"/>
                </a:lnTo>
                <a:close/>
              </a:path>
              <a:path w="27940" h="1917700">
                <a:moveTo>
                  <a:pt x="27940" y="1568450"/>
                </a:moveTo>
                <a:lnTo>
                  <a:pt x="0" y="1568450"/>
                </a:lnTo>
                <a:lnTo>
                  <a:pt x="0" y="1569720"/>
                </a:lnTo>
                <a:lnTo>
                  <a:pt x="27940" y="1569720"/>
                </a:lnTo>
                <a:lnTo>
                  <a:pt x="27940" y="1568450"/>
                </a:lnTo>
                <a:close/>
              </a:path>
            </a:pathLst>
          </a:custGeom>
          <a:solidFill>
            <a:srgbClr val="1F3E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148319" y="3279140"/>
            <a:ext cx="26670" cy="1977389"/>
          </a:xfrm>
          <a:custGeom>
            <a:avLst/>
            <a:gdLst/>
            <a:ahLst/>
            <a:cxnLst/>
            <a:rect l="l" t="t" r="r" b="b"/>
            <a:pathLst>
              <a:path w="26670" h="1977389">
                <a:moveTo>
                  <a:pt x="20319" y="0"/>
                </a:moveTo>
                <a:lnTo>
                  <a:pt x="0" y="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1977389">
                <a:moveTo>
                  <a:pt x="26670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977389">
                <a:moveTo>
                  <a:pt x="26670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70" y="361950"/>
                </a:lnTo>
                <a:lnTo>
                  <a:pt x="26670" y="342900"/>
                </a:lnTo>
                <a:close/>
              </a:path>
              <a:path w="26670" h="1977389">
                <a:moveTo>
                  <a:pt x="26670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1950"/>
                </a:lnTo>
                <a:close/>
              </a:path>
              <a:path w="26670" h="197738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1977389">
                <a:moveTo>
                  <a:pt x="26670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387350"/>
                </a:lnTo>
                <a:close/>
              </a:path>
              <a:path w="26670" h="1977389">
                <a:moveTo>
                  <a:pt x="2667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9100"/>
                </a:lnTo>
                <a:close/>
              </a:path>
              <a:path w="26670" h="1977389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977389">
                <a:moveTo>
                  <a:pt x="26670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8150"/>
                </a:lnTo>
                <a:close/>
              </a:path>
              <a:path w="26670" h="1977389">
                <a:moveTo>
                  <a:pt x="2667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1977389">
                <a:moveTo>
                  <a:pt x="26670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1977389">
                <a:moveTo>
                  <a:pt x="26670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482600"/>
                </a:lnTo>
                <a:close/>
              </a:path>
              <a:path w="26670" h="1977389">
                <a:moveTo>
                  <a:pt x="26670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52450"/>
                </a:lnTo>
                <a:close/>
              </a:path>
              <a:path w="26670" h="1977389">
                <a:moveTo>
                  <a:pt x="26670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90550"/>
                </a:lnTo>
                <a:close/>
              </a:path>
              <a:path w="26670" h="1977389">
                <a:moveTo>
                  <a:pt x="2667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5630"/>
                </a:lnTo>
                <a:close/>
              </a:path>
              <a:path w="26670" h="1977389">
                <a:moveTo>
                  <a:pt x="26670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601980"/>
                </a:lnTo>
                <a:close/>
              </a:path>
              <a:path w="26670" h="1977389">
                <a:moveTo>
                  <a:pt x="26670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8330"/>
                </a:lnTo>
                <a:close/>
              </a:path>
              <a:path w="26670" h="1977389">
                <a:moveTo>
                  <a:pt x="26670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35000"/>
                </a:lnTo>
                <a:close/>
              </a:path>
              <a:path w="26670" h="1977389">
                <a:moveTo>
                  <a:pt x="2667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2780"/>
                </a:lnTo>
                <a:close/>
              </a:path>
              <a:path w="26670" h="1977389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977389">
                <a:moveTo>
                  <a:pt x="2667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3100"/>
                </a:lnTo>
                <a:close/>
              </a:path>
              <a:path w="26670" h="1977389">
                <a:moveTo>
                  <a:pt x="26670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79450"/>
                </a:lnTo>
                <a:close/>
              </a:path>
              <a:path w="26670" h="1977389">
                <a:moveTo>
                  <a:pt x="26670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2630"/>
                </a:lnTo>
                <a:close/>
              </a:path>
              <a:path w="26670" h="1977389">
                <a:moveTo>
                  <a:pt x="26670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30250"/>
                </a:lnTo>
                <a:close/>
              </a:path>
              <a:path w="26670" h="1977389">
                <a:moveTo>
                  <a:pt x="26670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6600"/>
                </a:lnTo>
                <a:close/>
              </a:path>
              <a:path w="26670" h="1977389">
                <a:moveTo>
                  <a:pt x="2667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70" y="779779"/>
                </a:lnTo>
                <a:lnTo>
                  <a:pt x="26670" y="773430"/>
                </a:lnTo>
                <a:close/>
              </a:path>
              <a:path w="26670" h="1977389">
                <a:moveTo>
                  <a:pt x="26670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9780"/>
                </a:lnTo>
                <a:close/>
              </a:path>
              <a:path w="26670" h="1977389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97738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977389">
                <a:moveTo>
                  <a:pt x="26670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25500"/>
                </a:lnTo>
                <a:close/>
              </a:path>
              <a:path w="26670" h="1977389">
                <a:moveTo>
                  <a:pt x="26670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3600"/>
                </a:lnTo>
                <a:close/>
              </a:path>
              <a:path w="26670" h="1977389">
                <a:moveTo>
                  <a:pt x="26670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68680"/>
                </a:lnTo>
                <a:close/>
              </a:path>
              <a:path w="26670" h="1977389">
                <a:moveTo>
                  <a:pt x="26670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894080"/>
                </a:lnTo>
                <a:close/>
              </a:path>
              <a:path w="26670" h="1977389">
                <a:moveTo>
                  <a:pt x="2667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63930"/>
                </a:lnTo>
                <a:close/>
              </a:path>
              <a:path w="26670" h="1977389">
                <a:moveTo>
                  <a:pt x="26670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0280"/>
                </a:lnTo>
                <a:close/>
              </a:path>
              <a:path w="26670" h="1977389">
                <a:moveTo>
                  <a:pt x="2667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77900"/>
                </a:lnTo>
                <a:close/>
              </a:path>
              <a:path w="26670" h="1977389">
                <a:moveTo>
                  <a:pt x="26670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989330"/>
                </a:lnTo>
                <a:close/>
              </a:path>
              <a:path w="26670" h="1977389">
                <a:moveTo>
                  <a:pt x="26670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16000"/>
                </a:lnTo>
                <a:close/>
              </a:path>
              <a:path w="26670" h="1977389">
                <a:moveTo>
                  <a:pt x="26670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70" y="1238250"/>
                </a:lnTo>
                <a:lnTo>
                  <a:pt x="26670" y="1092200"/>
                </a:lnTo>
                <a:close/>
              </a:path>
              <a:path w="26670" h="1977389">
                <a:moveTo>
                  <a:pt x="26670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38250"/>
                </a:lnTo>
                <a:close/>
              </a:path>
              <a:path w="26670" h="1977389">
                <a:moveTo>
                  <a:pt x="26670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262380"/>
                </a:lnTo>
                <a:close/>
              </a:path>
              <a:path w="26670" h="1977389">
                <a:moveTo>
                  <a:pt x="26670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70" y="1332230"/>
                </a:lnTo>
                <a:lnTo>
                  <a:pt x="26670" y="1314450"/>
                </a:lnTo>
                <a:close/>
              </a:path>
              <a:path w="26670" h="1977389">
                <a:moveTo>
                  <a:pt x="26670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70" y="1344930"/>
                </a:lnTo>
                <a:lnTo>
                  <a:pt x="26670" y="1332230"/>
                </a:lnTo>
                <a:close/>
              </a:path>
              <a:path w="26670" h="1977389">
                <a:moveTo>
                  <a:pt x="26670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70" y="1371600"/>
                </a:lnTo>
                <a:lnTo>
                  <a:pt x="26670" y="1344930"/>
                </a:lnTo>
                <a:close/>
              </a:path>
              <a:path w="26670" h="1977389">
                <a:moveTo>
                  <a:pt x="26670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1600"/>
                </a:lnTo>
                <a:close/>
              </a:path>
              <a:path w="26670" h="1977389">
                <a:moveTo>
                  <a:pt x="26670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402080"/>
                </a:lnTo>
                <a:close/>
              </a:path>
              <a:path w="26670" h="1977389">
                <a:moveTo>
                  <a:pt x="26670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70" y="1414780"/>
                </a:lnTo>
                <a:lnTo>
                  <a:pt x="26670" y="1408430"/>
                </a:lnTo>
                <a:close/>
              </a:path>
              <a:path w="26670" h="1977389">
                <a:moveTo>
                  <a:pt x="26670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14780"/>
                </a:lnTo>
                <a:close/>
              </a:path>
              <a:path w="26670" h="1977389">
                <a:moveTo>
                  <a:pt x="26670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70" y="1471930"/>
                </a:lnTo>
                <a:lnTo>
                  <a:pt x="26670" y="1447800"/>
                </a:lnTo>
                <a:close/>
              </a:path>
              <a:path w="26670" h="1977389">
                <a:moveTo>
                  <a:pt x="26670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71930"/>
                </a:lnTo>
                <a:close/>
              </a:path>
              <a:path w="26670" h="1977389">
                <a:moveTo>
                  <a:pt x="26670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70" y="1541780"/>
                </a:lnTo>
                <a:lnTo>
                  <a:pt x="26670" y="1524000"/>
                </a:lnTo>
                <a:close/>
              </a:path>
              <a:path w="26670" h="1977389">
                <a:moveTo>
                  <a:pt x="26670" y="1845310"/>
                </a:moveTo>
                <a:lnTo>
                  <a:pt x="0" y="1845310"/>
                </a:lnTo>
                <a:lnTo>
                  <a:pt x="0" y="1896110"/>
                </a:lnTo>
                <a:lnTo>
                  <a:pt x="1270" y="1896110"/>
                </a:lnTo>
                <a:lnTo>
                  <a:pt x="1270" y="1899920"/>
                </a:lnTo>
                <a:lnTo>
                  <a:pt x="2539" y="1899920"/>
                </a:lnTo>
                <a:lnTo>
                  <a:pt x="2539" y="1903730"/>
                </a:lnTo>
                <a:lnTo>
                  <a:pt x="3809" y="1903730"/>
                </a:lnTo>
                <a:lnTo>
                  <a:pt x="3809" y="1907540"/>
                </a:lnTo>
                <a:lnTo>
                  <a:pt x="5079" y="1907540"/>
                </a:lnTo>
                <a:lnTo>
                  <a:pt x="5079" y="1911350"/>
                </a:lnTo>
                <a:lnTo>
                  <a:pt x="6350" y="1911350"/>
                </a:lnTo>
                <a:lnTo>
                  <a:pt x="6350" y="1915160"/>
                </a:lnTo>
                <a:lnTo>
                  <a:pt x="7620" y="1915160"/>
                </a:lnTo>
                <a:lnTo>
                  <a:pt x="7620" y="1918970"/>
                </a:lnTo>
                <a:lnTo>
                  <a:pt x="8889" y="1918970"/>
                </a:lnTo>
                <a:lnTo>
                  <a:pt x="8889" y="1922780"/>
                </a:lnTo>
                <a:lnTo>
                  <a:pt x="10159" y="1922780"/>
                </a:lnTo>
                <a:lnTo>
                  <a:pt x="10159" y="1926590"/>
                </a:lnTo>
                <a:lnTo>
                  <a:pt x="11429" y="1926590"/>
                </a:lnTo>
                <a:lnTo>
                  <a:pt x="11429" y="1930400"/>
                </a:lnTo>
                <a:lnTo>
                  <a:pt x="12700" y="1930400"/>
                </a:lnTo>
                <a:lnTo>
                  <a:pt x="12700" y="1934210"/>
                </a:lnTo>
                <a:lnTo>
                  <a:pt x="13970" y="1934210"/>
                </a:lnTo>
                <a:lnTo>
                  <a:pt x="13970" y="1938020"/>
                </a:lnTo>
                <a:lnTo>
                  <a:pt x="15239" y="1938020"/>
                </a:lnTo>
                <a:lnTo>
                  <a:pt x="15239" y="1941830"/>
                </a:lnTo>
                <a:lnTo>
                  <a:pt x="16509" y="1941830"/>
                </a:lnTo>
                <a:lnTo>
                  <a:pt x="16509" y="1945640"/>
                </a:lnTo>
                <a:lnTo>
                  <a:pt x="17779" y="1945640"/>
                </a:lnTo>
                <a:lnTo>
                  <a:pt x="17779" y="1949450"/>
                </a:lnTo>
                <a:lnTo>
                  <a:pt x="19050" y="1949450"/>
                </a:lnTo>
                <a:lnTo>
                  <a:pt x="19050" y="1953260"/>
                </a:lnTo>
                <a:lnTo>
                  <a:pt x="20320" y="1953260"/>
                </a:lnTo>
                <a:lnTo>
                  <a:pt x="20320" y="1958340"/>
                </a:lnTo>
                <a:lnTo>
                  <a:pt x="21589" y="1958340"/>
                </a:lnTo>
                <a:lnTo>
                  <a:pt x="21589" y="1963420"/>
                </a:lnTo>
                <a:lnTo>
                  <a:pt x="22859" y="1963420"/>
                </a:lnTo>
                <a:lnTo>
                  <a:pt x="22859" y="1967230"/>
                </a:lnTo>
                <a:lnTo>
                  <a:pt x="24129" y="1967230"/>
                </a:lnTo>
                <a:lnTo>
                  <a:pt x="24129" y="1972310"/>
                </a:lnTo>
                <a:lnTo>
                  <a:pt x="25400" y="1972310"/>
                </a:lnTo>
                <a:lnTo>
                  <a:pt x="25400" y="1977390"/>
                </a:lnTo>
                <a:lnTo>
                  <a:pt x="26670" y="1977390"/>
                </a:lnTo>
                <a:lnTo>
                  <a:pt x="26670" y="1845310"/>
                </a:lnTo>
                <a:close/>
              </a:path>
              <a:path w="26670" h="1977389">
                <a:moveTo>
                  <a:pt x="26670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977389">
                <a:moveTo>
                  <a:pt x="26670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977389">
                <a:moveTo>
                  <a:pt x="26670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977389">
                <a:moveTo>
                  <a:pt x="26670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977389">
                <a:moveTo>
                  <a:pt x="2667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977389">
                <a:moveTo>
                  <a:pt x="2667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977389">
                <a:moveTo>
                  <a:pt x="2667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97738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977389">
                <a:moveTo>
                  <a:pt x="2667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89"/>
                </a:lnTo>
                <a:close/>
              </a:path>
              <a:path w="26670" h="197738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977389">
                <a:moveTo>
                  <a:pt x="26670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40"/>
                </a:lnTo>
                <a:close/>
              </a:path>
              <a:path w="26670" h="197738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977389">
                <a:moveTo>
                  <a:pt x="26670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90"/>
                </a:lnTo>
                <a:close/>
              </a:path>
              <a:path w="26670" h="197738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977389">
                <a:moveTo>
                  <a:pt x="26670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39"/>
                </a:lnTo>
                <a:close/>
              </a:path>
              <a:path w="26670" h="197738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977389">
                <a:moveTo>
                  <a:pt x="26670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85289"/>
                </a:lnTo>
                <a:close/>
              </a:path>
              <a:path w="26670" h="1977389">
                <a:moveTo>
                  <a:pt x="2667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70" y="1684020"/>
                </a:lnTo>
                <a:lnTo>
                  <a:pt x="26670" y="1673860"/>
                </a:lnTo>
                <a:close/>
              </a:path>
              <a:path w="26670" h="1977389">
                <a:moveTo>
                  <a:pt x="26670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70" y="1672589"/>
                </a:lnTo>
                <a:lnTo>
                  <a:pt x="26670" y="1666240"/>
                </a:lnTo>
                <a:close/>
              </a:path>
              <a:path w="26670" h="1977389">
                <a:moveTo>
                  <a:pt x="2667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70" y="1664970"/>
                </a:lnTo>
                <a:lnTo>
                  <a:pt x="26670" y="1654810"/>
                </a:lnTo>
                <a:close/>
              </a:path>
              <a:path w="26670" h="1977389">
                <a:moveTo>
                  <a:pt x="26670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70" y="1653539"/>
                </a:lnTo>
                <a:lnTo>
                  <a:pt x="26670" y="1640839"/>
                </a:lnTo>
                <a:close/>
              </a:path>
              <a:path w="26670" h="197738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977389">
                <a:moveTo>
                  <a:pt x="26670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90"/>
                </a:lnTo>
                <a:close/>
              </a:path>
              <a:path w="26670" h="197738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977389">
                <a:moveTo>
                  <a:pt x="26670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40"/>
                </a:lnTo>
                <a:close/>
              </a:path>
              <a:path w="26670" h="197738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977389">
                <a:moveTo>
                  <a:pt x="26670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90"/>
                </a:lnTo>
                <a:close/>
              </a:path>
              <a:path w="26670" h="197738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1977389">
                <a:moveTo>
                  <a:pt x="26670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70" y="1570990"/>
                </a:lnTo>
                <a:lnTo>
                  <a:pt x="26670" y="1564639"/>
                </a:lnTo>
                <a:close/>
              </a:path>
              <a:path w="26670" h="197738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1977389">
                <a:moveTo>
                  <a:pt x="26670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70" y="1551940"/>
                </a:lnTo>
                <a:lnTo>
                  <a:pt x="26670" y="1545589"/>
                </a:lnTo>
                <a:close/>
              </a:path>
              <a:path w="26670" h="1977389">
                <a:moveTo>
                  <a:pt x="26670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43050"/>
                </a:lnTo>
                <a:close/>
              </a:path>
            </a:pathLst>
          </a:custGeom>
          <a:solidFill>
            <a:srgbClr val="1F3D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174990" y="3291840"/>
            <a:ext cx="27940" cy="2067560"/>
          </a:xfrm>
          <a:custGeom>
            <a:avLst/>
            <a:gdLst/>
            <a:ahLst/>
            <a:cxnLst/>
            <a:rect l="l" t="t" r="r" b="b"/>
            <a:pathLst>
              <a:path w="27940" h="2067560">
                <a:moveTo>
                  <a:pt x="13969" y="0"/>
                </a:moveTo>
                <a:lnTo>
                  <a:pt x="0" y="0"/>
                </a:lnTo>
                <a:lnTo>
                  <a:pt x="0" y="317499"/>
                </a:lnTo>
                <a:lnTo>
                  <a:pt x="27939" y="317499"/>
                </a:lnTo>
                <a:lnTo>
                  <a:pt x="2793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7940" h="2067560">
                <a:moveTo>
                  <a:pt x="27939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7939" y="330199"/>
                </a:lnTo>
                <a:lnTo>
                  <a:pt x="27939" y="317500"/>
                </a:lnTo>
                <a:close/>
              </a:path>
              <a:path w="27940" h="2067560">
                <a:moveTo>
                  <a:pt x="27939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7939" y="349249"/>
                </a:lnTo>
                <a:lnTo>
                  <a:pt x="27939" y="330199"/>
                </a:lnTo>
                <a:close/>
              </a:path>
              <a:path w="27940" h="2067560">
                <a:moveTo>
                  <a:pt x="27939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39" y="361949"/>
                </a:lnTo>
                <a:lnTo>
                  <a:pt x="27939" y="349250"/>
                </a:lnTo>
                <a:close/>
              </a:path>
              <a:path w="27940" h="2067560">
                <a:moveTo>
                  <a:pt x="27939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7939" y="374649"/>
                </a:lnTo>
                <a:lnTo>
                  <a:pt x="27939" y="361950"/>
                </a:lnTo>
                <a:close/>
              </a:path>
              <a:path w="27940" h="2067560">
                <a:moveTo>
                  <a:pt x="27939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7939" y="406399"/>
                </a:lnTo>
                <a:lnTo>
                  <a:pt x="27939" y="374649"/>
                </a:lnTo>
                <a:close/>
              </a:path>
              <a:path w="27940" h="2067560">
                <a:moveTo>
                  <a:pt x="27939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7939" y="412749"/>
                </a:lnTo>
                <a:lnTo>
                  <a:pt x="27939" y="406400"/>
                </a:lnTo>
                <a:close/>
              </a:path>
              <a:path w="27940" h="2067560">
                <a:moveTo>
                  <a:pt x="27939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7939" y="425449"/>
                </a:lnTo>
                <a:lnTo>
                  <a:pt x="27939" y="412749"/>
                </a:lnTo>
                <a:close/>
              </a:path>
              <a:path w="27940" h="2067560">
                <a:moveTo>
                  <a:pt x="27939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425449"/>
                </a:lnTo>
                <a:close/>
              </a:path>
              <a:path w="27940" h="2067560">
                <a:moveTo>
                  <a:pt x="27939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799"/>
                </a:lnTo>
                <a:close/>
              </a:path>
              <a:path w="27940" h="2067560">
                <a:moveTo>
                  <a:pt x="27939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7939" y="469899"/>
                </a:lnTo>
                <a:lnTo>
                  <a:pt x="27939" y="444500"/>
                </a:lnTo>
                <a:close/>
              </a:path>
              <a:path w="27940" h="2067560">
                <a:moveTo>
                  <a:pt x="27939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469899"/>
                </a:lnTo>
                <a:close/>
              </a:path>
              <a:path w="27940" h="2067560">
                <a:moveTo>
                  <a:pt x="27939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7939" y="577849"/>
                </a:lnTo>
                <a:lnTo>
                  <a:pt x="27939" y="539749"/>
                </a:lnTo>
                <a:close/>
              </a:path>
              <a:path w="27940" h="2067560">
                <a:moveTo>
                  <a:pt x="27939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7939" y="582929"/>
                </a:lnTo>
                <a:lnTo>
                  <a:pt x="27939" y="577850"/>
                </a:lnTo>
                <a:close/>
              </a:path>
              <a:path w="27940" h="2067560">
                <a:moveTo>
                  <a:pt x="27939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39" y="589279"/>
                </a:lnTo>
                <a:lnTo>
                  <a:pt x="27939" y="582929"/>
                </a:lnTo>
                <a:close/>
              </a:path>
              <a:path w="27940" h="2067560">
                <a:moveTo>
                  <a:pt x="27939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7939" y="595629"/>
                </a:lnTo>
                <a:lnTo>
                  <a:pt x="27939" y="589279"/>
                </a:lnTo>
                <a:close/>
              </a:path>
              <a:path w="27940" h="2067560">
                <a:moveTo>
                  <a:pt x="27939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7939" y="622299"/>
                </a:lnTo>
                <a:lnTo>
                  <a:pt x="27939" y="595630"/>
                </a:lnTo>
                <a:close/>
              </a:path>
              <a:path w="27940" h="2067560">
                <a:moveTo>
                  <a:pt x="27939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7939" y="640079"/>
                </a:lnTo>
                <a:lnTo>
                  <a:pt x="27939" y="622300"/>
                </a:lnTo>
                <a:close/>
              </a:path>
              <a:path w="27940" h="2067560">
                <a:moveTo>
                  <a:pt x="2793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39" y="647699"/>
                </a:lnTo>
                <a:lnTo>
                  <a:pt x="27939" y="640079"/>
                </a:lnTo>
                <a:close/>
              </a:path>
              <a:path w="27940" h="2067560">
                <a:moveTo>
                  <a:pt x="27939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47700"/>
                </a:lnTo>
                <a:close/>
              </a:path>
              <a:path w="27940" h="2067560">
                <a:moveTo>
                  <a:pt x="27939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7939" y="666749"/>
                </a:lnTo>
                <a:lnTo>
                  <a:pt x="27939" y="660400"/>
                </a:lnTo>
                <a:close/>
              </a:path>
              <a:path w="27940" h="2067560">
                <a:moveTo>
                  <a:pt x="27939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666750"/>
                </a:lnTo>
                <a:close/>
              </a:path>
              <a:path w="27940" h="2067560">
                <a:moveTo>
                  <a:pt x="27939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7939" y="717549"/>
                </a:lnTo>
                <a:lnTo>
                  <a:pt x="27939" y="709930"/>
                </a:lnTo>
                <a:close/>
              </a:path>
              <a:path w="27940" h="2067560">
                <a:moveTo>
                  <a:pt x="27939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7549"/>
                </a:lnTo>
                <a:close/>
              </a:path>
              <a:path w="27940" h="2067560">
                <a:moveTo>
                  <a:pt x="27939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23899"/>
                </a:lnTo>
                <a:close/>
              </a:path>
              <a:path w="27940" h="2067560">
                <a:moveTo>
                  <a:pt x="27939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7939" y="767079"/>
                </a:lnTo>
                <a:lnTo>
                  <a:pt x="27939" y="760729"/>
                </a:lnTo>
                <a:close/>
              </a:path>
              <a:path w="27940" h="2067560">
                <a:moveTo>
                  <a:pt x="27939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7939" y="798829"/>
                </a:lnTo>
                <a:lnTo>
                  <a:pt x="27939" y="767079"/>
                </a:lnTo>
                <a:close/>
              </a:path>
              <a:path w="27940" h="2067560">
                <a:moveTo>
                  <a:pt x="27939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39" y="805179"/>
                </a:lnTo>
                <a:lnTo>
                  <a:pt x="27939" y="798829"/>
                </a:lnTo>
                <a:close/>
              </a:path>
              <a:path w="27940" h="2067560">
                <a:moveTo>
                  <a:pt x="27939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79"/>
                </a:lnTo>
                <a:close/>
              </a:path>
              <a:path w="27940" h="2067560">
                <a:moveTo>
                  <a:pt x="27939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7939" y="850899"/>
                </a:lnTo>
                <a:lnTo>
                  <a:pt x="27939" y="812799"/>
                </a:lnTo>
                <a:close/>
              </a:path>
              <a:path w="27940" h="2067560">
                <a:moveTo>
                  <a:pt x="27939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7939" y="855979"/>
                </a:lnTo>
                <a:lnTo>
                  <a:pt x="27939" y="850899"/>
                </a:lnTo>
                <a:close/>
              </a:path>
              <a:path w="27940" h="2067560">
                <a:moveTo>
                  <a:pt x="27939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55980"/>
                </a:lnTo>
                <a:close/>
              </a:path>
              <a:path w="27940" h="2067560">
                <a:moveTo>
                  <a:pt x="27939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7939" y="951229"/>
                </a:lnTo>
                <a:lnTo>
                  <a:pt x="27939" y="881379"/>
                </a:lnTo>
                <a:close/>
              </a:path>
              <a:path w="27940" h="2067560">
                <a:moveTo>
                  <a:pt x="2793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7939" y="957579"/>
                </a:lnTo>
                <a:lnTo>
                  <a:pt x="27939" y="951230"/>
                </a:lnTo>
                <a:close/>
              </a:path>
              <a:path w="27940" h="2067560">
                <a:moveTo>
                  <a:pt x="27939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57579"/>
                </a:lnTo>
                <a:close/>
              </a:path>
              <a:path w="27940" h="2067560">
                <a:moveTo>
                  <a:pt x="27939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7939" y="976629"/>
                </a:lnTo>
                <a:lnTo>
                  <a:pt x="27939" y="965199"/>
                </a:lnTo>
                <a:close/>
              </a:path>
              <a:path w="27940" h="2067560">
                <a:moveTo>
                  <a:pt x="27939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7939" y="1003299"/>
                </a:lnTo>
                <a:lnTo>
                  <a:pt x="27939" y="976630"/>
                </a:lnTo>
                <a:close/>
              </a:path>
              <a:path w="27940" h="2067560">
                <a:moveTo>
                  <a:pt x="27939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03299"/>
                </a:lnTo>
                <a:close/>
              </a:path>
              <a:path w="27940" h="2067560">
                <a:moveTo>
                  <a:pt x="27939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7939" y="1225549"/>
                </a:lnTo>
                <a:lnTo>
                  <a:pt x="27939" y="1079500"/>
                </a:lnTo>
                <a:close/>
              </a:path>
              <a:path w="27940" h="2067560">
                <a:moveTo>
                  <a:pt x="27939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7939" y="1249679"/>
                </a:lnTo>
                <a:lnTo>
                  <a:pt x="27939" y="1225550"/>
                </a:lnTo>
                <a:close/>
              </a:path>
              <a:path w="27940" h="2067560">
                <a:moveTo>
                  <a:pt x="27939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7939" y="1301749"/>
                </a:lnTo>
                <a:lnTo>
                  <a:pt x="27939" y="1249680"/>
                </a:lnTo>
                <a:close/>
              </a:path>
              <a:path w="27940" h="2067560">
                <a:moveTo>
                  <a:pt x="27939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7939" y="1319529"/>
                </a:lnTo>
                <a:lnTo>
                  <a:pt x="27939" y="1301749"/>
                </a:lnTo>
                <a:close/>
              </a:path>
              <a:path w="27940" h="2067560">
                <a:moveTo>
                  <a:pt x="27939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7939" y="1332229"/>
                </a:lnTo>
                <a:lnTo>
                  <a:pt x="27939" y="1319530"/>
                </a:lnTo>
                <a:close/>
              </a:path>
              <a:path w="27940" h="2067560">
                <a:moveTo>
                  <a:pt x="27939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7939" y="1358899"/>
                </a:lnTo>
                <a:lnTo>
                  <a:pt x="27939" y="1332230"/>
                </a:lnTo>
                <a:close/>
              </a:path>
              <a:path w="27940" h="2067560">
                <a:moveTo>
                  <a:pt x="27939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7939" y="1389379"/>
                </a:lnTo>
                <a:lnTo>
                  <a:pt x="27939" y="1358900"/>
                </a:lnTo>
                <a:close/>
              </a:path>
              <a:path w="27940" h="2067560">
                <a:moveTo>
                  <a:pt x="27939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7939" y="1395729"/>
                </a:lnTo>
                <a:lnTo>
                  <a:pt x="27939" y="1389379"/>
                </a:lnTo>
                <a:close/>
              </a:path>
              <a:path w="27940" h="2067560">
                <a:moveTo>
                  <a:pt x="27939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7939" y="1402079"/>
                </a:lnTo>
                <a:lnTo>
                  <a:pt x="27939" y="1395729"/>
                </a:lnTo>
                <a:close/>
              </a:path>
              <a:path w="27940" h="2067560">
                <a:moveTo>
                  <a:pt x="27939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7939" y="1435099"/>
                </a:lnTo>
                <a:lnTo>
                  <a:pt x="27939" y="1402079"/>
                </a:lnTo>
                <a:close/>
              </a:path>
              <a:path w="27940" h="2067560">
                <a:moveTo>
                  <a:pt x="27939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7939" y="1459229"/>
                </a:lnTo>
                <a:lnTo>
                  <a:pt x="27939" y="1435099"/>
                </a:lnTo>
                <a:close/>
              </a:path>
              <a:path w="27940" h="2067560">
                <a:moveTo>
                  <a:pt x="27939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7939" y="1511299"/>
                </a:lnTo>
                <a:lnTo>
                  <a:pt x="27939" y="1459230"/>
                </a:lnTo>
                <a:close/>
              </a:path>
              <a:path w="27940" h="2067560">
                <a:moveTo>
                  <a:pt x="27939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7939" y="1529079"/>
                </a:lnTo>
                <a:lnTo>
                  <a:pt x="27939" y="1511300"/>
                </a:lnTo>
                <a:close/>
              </a:path>
              <a:path w="27940" h="2067560">
                <a:moveTo>
                  <a:pt x="27939" y="1832609"/>
                </a:moveTo>
                <a:lnTo>
                  <a:pt x="0" y="1832609"/>
                </a:lnTo>
                <a:lnTo>
                  <a:pt x="0" y="1968499"/>
                </a:lnTo>
                <a:lnTo>
                  <a:pt x="1269" y="1968499"/>
                </a:lnTo>
                <a:lnTo>
                  <a:pt x="1269" y="1973579"/>
                </a:lnTo>
                <a:lnTo>
                  <a:pt x="2539" y="1973579"/>
                </a:lnTo>
                <a:lnTo>
                  <a:pt x="2539" y="1978659"/>
                </a:lnTo>
                <a:lnTo>
                  <a:pt x="3809" y="1978659"/>
                </a:lnTo>
                <a:lnTo>
                  <a:pt x="3809" y="1983739"/>
                </a:lnTo>
                <a:lnTo>
                  <a:pt x="5079" y="1983739"/>
                </a:lnTo>
                <a:lnTo>
                  <a:pt x="5079" y="1987549"/>
                </a:lnTo>
                <a:lnTo>
                  <a:pt x="6350" y="1987549"/>
                </a:lnTo>
                <a:lnTo>
                  <a:pt x="6350" y="1992629"/>
                </a:lnTo>
                <a:lnTo>
                  <a:pt x="7619" y="1992629"/>
                </a:lnTo>
                <a:lnTo>
                  <a:pt x="7619" y="1997709"/>
                </a:lnTo>
                <a:lnTo>
                  <a:pt x="8889" y="1997709"/>
                </a:lnTo>
                <a:lnTo>
                  <a:pt x="8889" y="2001519"/>
                </a:lnTo>
                <a:lnTo>
                  <a:pt x="10159" y="2001519"/>
                </a:lnTo>
                <a:lnTo>
                  <a:pt x="10159" y="2006599"/>
                </a:lnTo>
                <a:lnTo>
                  <a:pt x="11429" y="2006599"/>
                </a:lnTo>
                <a:lnTo>
                  <a:pt x="11429" y="2011679"/>
                </a:lnTo>
                <a:lnTo>
                  <a:pt x="27939" y="2011679"/>
                </a:lnTo>
                <a:lnTo>
                  <a:pt x="27939" y="1832609"/>
                </a:lnTo>
                <a:close/>
              </a:path>
              <a:path w="27940" h="2067560">
                <a:moveTo>
                  <a:pt x="27939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39" y="1831339"/>
                </a:lnTo>
                <a:lnTo>
                  <a:pt x="27939" y="1824989"/>
                </a:lnTo>
                <a:close/>
              </a:path>
              <a:path w="27940" h="2067560">
                <a:moveTo>
                  <a:pt x="27939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7939" y="1823719"/>
                </a:lnTo>
                <a:lnTo>
                  <a:pt x="27939" y="1813559"/>
                </a:lnTo>
                <a:close/>
              </a:path>
              <a:path w="27940" h="2067560">
                <a:moveTo>
                  <a:pt x="27939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39" y="1812289"/>
                </a:lnTo>
                <a:lnTo>
                  <a:pt x="27939" y="1805939"/>
                </a:lnTo>
                <a:close/>
              </a:path>
              <a:path w="27940" h="2067560">
                <a:moveTo>
                  <a:pt x="27939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7939" y="1804670"/>
                </a:lnTo>
                <a:lnTo>
                  <a:pt x="27939" y="1794509"/>
                </a:lnTo>
                <a:close/>
              </a:path>
              <a:path w="27940" h="2067560">
                <a:moveTo>
                  <a:pt x="27939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39" y="1793239"/>
                </a:lnTo>
                <a:lnTo>
                  <a:pt x="27939" y="1786889"/>
                </a:lnTo>
                <a:close/>
              </a:path>
              <a:path w="27940" h="2067560">
                <a:moveTo>
                  <a:pt x="27939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7939" y="1785619"/>
                </a:lnTo>
                <a:lnTo>
                  <a:pt x="27939" y="1775460"/>
                </a:lnTo>
                <a:close/>
              </a:path>
              <a:path w="27940" h="2067560">
                <a:moveTo>
                  <a:pt x="27939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7939" y="1774189"/>
                </a:lnTo>
                <a:lnTo>
                  <a:pt x="27939" y="1767839"/>
                </a:lnTo>
                <a:close/>
              </a:path>
              <a:path w="27940" h="2067560">
                <a:moveTo>
                  <a:pt x="27939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7939" y="1766569"/>
                </a:lnTo>
                <a:lnTo>
                  <a:pt x="27939" y="1756409"/>
                </a:lnTo>
                <a:close/>
              </a:path>
              <a:path w="27940" h="2067560">
                <a:moveTo>
                  <a:pt x="27939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7939" y="1755139"/>
                </a:lnTo>
                <a:lnTo>
                  <a:pt x="27939" y="1748789"/>
                </a:lnTo>
                <a:close/>
              </a:path>
              <a:path w="27940" h="2067560">
                <a:moveTo>
                  <a:pt x="27939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7939" y="1747519"/>
                </a:lnTo>
                <a:lnTo>
                  <a:pt x="27939" y="1737359"/>
                </a:lnTo>
                <a:close/>
              </a:path>
              <a:path w="27940" h="2067560">
                <a:moveTo>
                  <a:pt x="27939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39" y="1736089"/>
                </a:lnTo>
                <a:lnTo>
                  <a:pt x="27939" y="1729739"/>
                </a:lnTo>
                <a:close/>
              </a:path>
              <a:path w="27940" h="2067560">
                <a:moveTo>
                  <a:pt x="27939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7939" y="1728469"/>
                </a:lnTo>
                <a:lnTo>
                  <a:pt x="27939" y="1718309"/>
                </a:lnTo>
                <a:close/>
              </a:path>
              <a:path w="27940" h="2067560">
                <a:moveTo>
                  <a:pt x="27939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39" y="1717039"/>
                </a:lnTo>
                <a:lnTo>
                  <a:pt x="27939" y="1710689"/>
                </a:lnTo>
                <a:close/>
              </a:path>
              <a:path w="27940" h="2067560">
                <a:moveTo>
                  <a:pt x="27939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7939" y="1709419"/>
                </a:lnTo>
                <a:lnTo>
                  <a:pt x="27939" y="1699259"/>
                </a:lnTo>
                <a:close/>
              </a:path>
              <a:path w="27940" h="2067560">
                <a:moveTo>
                  <a:pt x="27939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7939" y="1697989"/>
                </a:lnTo>
                <a:lnTo>
                  <a:pt x="27939" y="1691639"/>
                </a:lnTo>
                <a:close/>
              </a:path>
              <a:path w="27940" h="2067560">
                <a:moveTo>
                  <a:pt x="27939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7939" y="1690369"/>
                </a:lnTo>
                <a:lnTo>
                  <a:pt x="27939" y="1680210"/>
                </a:lnTo>
                <a:close/>
              </a:path>
              <a:path w="27940" h="2067560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2067560">
                <a:moveTo>
                  <a:pt x="27939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7939" y="1671319"/>
                </a:lnTo>
                <a:lnTo>
                  <a:pt x="27939" y="1661159"/>
                </a:lnTo>
                <a:close/>
              </a:path>
              <a:path w="27940" h="2067560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2067560">
                <a:moveTo>
                  <a:pt x="27939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7939" y="1652269"/>
                </a:lnTo>
                <a:lnTo>
                  <a:pt x="27939" y="1642109"/>
                </a:lnTo>
                <a:close/>
              </a:path>
              <a:path w="27940" h="2067560">
                <a:moveTo>
                  <a:pt x="27939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28139"/>
                </a:lnTo>
                <a:close/>
              </a:path>
              <a:path w="27940" h="2067560">
                <a:moveTo>
                  <a:pt x="27939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7939" y="1626869"/>
                </a:lnTo>
                <a:lnTo>
                  <a:pt x="27939" y="1616709"/>
                </a:lnTo>
                <a:close/>
              </a:path>
              <a:path w="27940" h="2067560">
                <a:moveTo>
                  <a:pt x="27939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39" y="1615439"/>
                </a:lnTo>
                <a:lnTo>
                  <a:pt x="27939" y="1609089"/>
                </a:lnTo>
                <a:close/>
              </a:path>
              <a:path w="27940" h="2067560">
                <a:moveTo>
                  <a:pt x="27939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39" y="1607819"/>
                </a:lnTo>
                <a:lnTo>
                  <a:pt x="27939" y="1597660"/>
                </a:lnTo>
                <a:close/>
              </a:path>
              <a:path w="27940" h="2067560">
                <a:moveTo>
                  <a:pt x="27939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39" y="1596389"/>
                </a:lnTo>
                <a:lnTo>
                  <a:pt x="27939" y="1590039"/>
                </a:lnTo>
                <a:close/>
              </a:path>
              <a:path w="27940" h="2067560">
                <a:moveTo>
                  <a:pt x="27939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7939" y="1588770"/>
                </a:lnTo>
                <a:lnTo>
                  <a:pt x="27939" y="1578609"/>
                </a:lnTo>
                <a:close/>
              </a:path>
              <a:path w="27940" h="2067560">
                <a:moveTo>
                  <a:pt x="27939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39" y="1577339"/>
                </a:lnTo>
                <a:lnTo>
                  <a:pt x="27939" y="1570989"/>
                </a:lnTo>
                <a:close/>
              </a:path>
              <a:path w="27940" h="2067560">
                <a:moveTo>
                  <a:pt x="27939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7939" y="1569720"/>
                </a:lnTo>
                <a:lnTo>
                  <a:pt x="27939" y="1559559"/>
                </a:lnTo>
                <a:close/>
              </a:path>
              <a:path w="27940" h="2067560">
                <a:moveTo>
                  <a:pt x="27939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39" y="1558289"/>
                </a:lnTo>
                <a:lnTo>
                  <a:pt x="27939" y="1551939"/>
                </a:lnTo>
                <a:close/>
              </a:path>
              <a:path w="27940" h="2067560">
                <a:moveTo>
                  <a:pt x="27939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39" y="1550669"/>
                </a:lnTo>
                <a:lnTo>
                  <a:pt x="27939" y="1540509"/>
                </a:lnTo>
                <a:close/>
              </a:path>
              <a:path w="27940" h="2067560">
                <a:moveTo>
                  <a:pt x="27939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39" y="1539239"/>
                </a:lnTo>
                <a:lnTo>
                  <a:pt x="27939" y="1532889"/>
                </a:lnTo>
                <a:close/>
              </a:path>
              <a:path w="27940" h="2067560">
                <a:moveTo>
                  <a:pt x="27939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7939" y="1531619"/>
                </a:lnTo>
                <a:lnTo>
                  <a:pt x="27939" y="1530349"/>
                </a:lnTo>
                <a:close/>
              </a:path>
              <a:path w="27940" h="2067560">
                <a:moveTo>
                  <a:pt x="27939" y="2011679"/>
                </a:moveTo>
                <a:lnTo>
                  <a:pt x="12700" y="2011679"/>
                </a:lnTo>
                <a:lnTo>
                  <a:pt x="12700" y="2015489"/>
                </a:lnTo>
                <a:lnTo>
                  <a:pt x="13969" y="2015489"/>
                </a:lnTo>
                <a:lnTo>
                  <a:pt x="13969" y="2020569"/>
                </a:lnTo>
                <a:lnTo>
                  <a:pt x="15239" y="2020569"/>
                </a:lnTo>
                <a:lnTo>
                  <a:pt x="15239" y="2025649"/>
                </a:lnTo>
                <a:lnTo>
                  <a:pt x="16509" y="2025649"/>
                </a:lnTo>
                <a:lnTo>
                  <a:pt x="16509" y="2029459"/>
                </a:lnTo>
                <a:lnTo>
                  <a:pt x="17779" y="2029459"/>
                </a:lnTo>
                <a:lnTo>
                  <a:pt x="17779" y="2034539"/>
                </a:lnTo>
                <a:lnTo>
                  <a:pt x="19050" y="2034539"/>
                </a:lnTo>
                <a:lnTo>
                  <a:pt x="19050" y="2039619"/>
                </a:lnTo>
                <a:lnTo>
                  <a:pt x="20319" y="2039619"/>
                </a:lnTo>
                <a:lnTo>
                  <a:pt x="20319" y="2043429"/>
                </a:lnTo>
                <a:lnTo>
                  <a:pt x="21589" y="2043429"/>
                </a:lnTo>
                <a:lnTo>
                  <a:pt x="21589" y="2048509"/>
                </a:lnTo>
                <a:lnTo>
                  <a:pt x="22859" y="2048509"/>
                </a:lnTo>
                <a:lnTo>
                  <a:pt x="22859" y="2053589"/>
                </a:lnTo>
                <a:lnTo>
                  <a:pt x="24129" y="2053589"/>
                </a:lnTo>
                <a:lnTo>
                  <a:pt x="24129" y="2057399"/>
                </a:lnTo>
                <a:lnTo>
                  <a:pt x="25400" y="2057399"/>
                </a:lnTo>
                <a:lnTo>
                  <a:pt x="25400" y="2062479"/>
                </a:lnTo>
                <a:lnTo>
                  <a:pt x="26669" y="2062479"/>
                </a:lnTo>
                <a:lnTo>
                  <a:pt x="26669" y="2067559"/>
                </a:lnTo>
                <a:lnTo>
                  <a:pt x="27939" y="2067559"/>
                </a:lnTo>
                <a:lnTo>
                  <a:pt x="27939" y="2011679"/>
                </a:lnTo>
                <a:close/>
              </a:path>
            </a:pathLst>
          </a:custGeom>
          <a:solidFill>
            <a:srgbClr val="1F3D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202930" y="3304540"/>
            <a:ext cx="27940" cy="2157730"/>
          </a:xfrm>
          <a:custGeom>
            <a:avLst/>
            <a:gdLst/>
            <a:ahLst/>
            <a:cxnLst/>
            <a:rect l="l" t="t" r="r" b="b"/>
            <a:pathLst>
              <a:path w="27940" h="2157729">
                <a:moveTo>
                  <a:pt x="6350" y="0"/>
                </a:moveTo>
                <a:lnTo>
                  <a:pt x="0" y="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12699"/>
                </a:lnTo>
                <a:lnTo>
                  <a:pt x="6350" y="12699"/>
                </a:lnTo>
                <a:lnTo>
                  <a:pt x="6350" y="0"/>
                </a:lnTo>
                <a:close/>
              </a:path>
              <a:path w="27940" h="2157729">
                <a:moveTo>
                  <a:pt x="2794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7940" y="317499"/>
                </a:lnTo>
                <a:lnTo>
                  <a:pt x="27940" y="304800"/>
                </a:lnTo>
                <a:close/>
              </a:path>
              <a:path w="27940" h="2157729">
                <a:moveTo>
                  <a:pt x="27940" y="317499"/>
                </a:moveTo>
                <a:lnTo>
                  <a:pt x="0" y="317499"/>
                </a:lnTo>
                <a:lnTo>
                  <a:pt x="0" y="336549"/>
                </a:lnTo>
                <a:lnTo>
                  <a:pt x="27940" y="336549"/>
                </a:lnTo>
                <a:lnTo>
                  <a:pt x="27940" y="317499"/>
                </a:lnTo>
                <a:close/>
              </a:path>
              <a:path w="27940" h="2157729">
                <a:moveTo>
                  <a:pt x="27940" y="336550"/>
                </a:moveTo>
                <a:lnTo>
                  <a:pt x="0" y="33655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36550"/>
                </a:lnTo>
                <a:close/>
              </a:path>
              <a:path w="27940" h="2157729">
                <a:moveTo>
                  <a:pt x="2794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349250"/>
                </a:lnTo>
                <a:close/>
              </a:path>
              <a:path w="27940" h="2157729">
                <a:moveTo>
                  <a:pt x="27940" y="361949"/>
                </a:moveTo>
                <a:lnTo>
                  <a:pt x="0" y="361949"/>
                </a:lnTo>
                <a:lnTo>
                  <a:pt x="0" y="393699"/>
                </a:lnTo>
                <a:lnTo>
                  <a:pt x="27940" y="393699"/>
                </a:lnTo>
                <a:lnTo>
                  <a:pt x="27940" y="361949"/>
                </a:lnTo>
                <a:close/>
              </a:path>
              <a:path w="27940" h="2157729">
                <a:moveTo>
                  <a:pt x="27940" y="393700"/>
                </a:moveTo>
                <a:lnTo>
                  <a:pt x="0" y="39370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3700"/>
                </a:lnTo>
                <a:close/>
              </a:path>
              <a:path w="27940" h="2157729">
                <a:moveTo>
                  <a:pt x="27940" y="400049"/>
                </a:moveTo>
                <a:lnTo>
                  <a:pt x="0" y="400049"/>
                </a:lnTo>
                <a:lnTo>
                  <a:pt x="0" y="412749"/>
                </a:lnTo>
                <a:lnTo>
                  <a:pt x="27940" y="412749"/>
                </a:lnTo>
                <a:lnTo>
                  <a:pt x="27940" y="400049"/>
                </a:lnTo>
                <a:close/>
              </a:path>
              <a:path w="27940" h="2157729">
                <a:moveTo>
                  <a:pt x="27940" y="412749"/>
                </a:moveTo>
                <a:lnTo>
                  <a:pt x="0" y="412749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2749"/>
                </a:lnTo>
                <a:close/>
              </a:path>
              <a:path w="27940" h="2157729">
                <a:moveTo>
                  <a:pt x="27940" y="419099"/>
                </a:moveTo>
                <a:lnTo>
                  <a:pt x="0" y="419099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419099"/>
                </a:lnTo>
                <a:close/>
              </a:path>
              <a:path w="27940" h="2157729">
                <a:moveTo>
                  <a:pt x="27940" y="431800"/>
                </a:moveTo>
                <a:lnTo>
                  <a:pt x="0" y="43180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31800"/>
                </a:lnTo>
                <a:close/>
              </a:path>
              <a:path w="27940" h="2157729">
                <a:moveTo>
                  <a:pt x="27940" y="457199"/>
                </a:moveTo>
                <a:lnTo>
                  <a:pt x="0" y="457199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457199"/>
                </a:lnTo>
                <a:close/>
              </a:path>
              <a:path w="27940" h="2157729">
                <a:moveTo>
                  <a:pt x="27940" y="527049"/>
                </a:moveTo>
                <a:lnTo>
                  <a:pt x="0" y="52704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27049"/>
                </a:lnTo>
                <a:close/>
              </a:path>
              <a:path w="27940" h="2157729">
                <a:moveTo>
                  <a:pt x="27940" y="565150"/>
                </a:moveTo>
                <a:lnTo>
                  <a:pt x="0" y="56515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5150"/>
                </a:lnTo>
                <a:close/>
              </a:path>
              <a:path w="27940" h="2157729">
                <a:moveTo>
                  <a:pt x="27940" y="570229"/>
                </a:moveTo>
                <a:lnTo>
                  <a:pt x="0" y="570229"/>
                </a:lnTo>
                <a:lnTo>
                  <a:pt x="0" y="576579"/>
                </a:lnTo>
                <a:lnTo>
                  <a:pt x="27940" y="576579"/>
                </a:lnTo>
                <a:lnTo>
                  <a:pt x="27940" y="570229"/>
                </a:lnTo>
                <a:close/>
              </a:path>
              <a:path w="27940" h="2157729">
                <a:moveTo>
                  <a:pt x="27940" y="576579"/>
                </a:moveTo>
                <a:lnTo>
                  <a:pt x="0" y="57657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76579"/>
                </a:lnTo>
                <a:close/>
              </a:path>
              <a:path w="27940" h="2157729">
                <a:moveTo>
                  <a:pt x="27940" y="582930"/>
                </a:moveTo>
                <a:lnTo>
                  <a:pt x="0" y="58293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582930"/>
                </a:lnTo>
                <a:close/>
              </a:path>
              <a:path w="27940" h="2157729">
                <a:moveTo>
                  <a:pt x="27940" y="609600"/>
                </a:moveTo>
                <a:lnTo>
                  <a:pt x="0" y="609600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09600"/>
                </a:lnTo>
                <a:close/>
              </a:path>
              <a:path w="27940" h="215772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2157729">
                <a:moveTo>
                  <a:pt x="27940" y="635000"/>
                </a:moveTo>
                <a:lnTo>
                  <a:pt x="0" y="635000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35000"/>
                </a:lnTo>
                <a:close/>
              </a:path>
              <a:path w="27940" h="2157729">
                <a:moveTo>
                  <a:pt x="27940" y="647700"/>
                </a:moveTo>
                <a:lnTo>
                  <a:pt x="0" y="64770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7700"/>
                </a:lnTo>
                <a:close/>
              </a:path>
              <a:path w="27940" h="2157729">
                <a:moveTo>
                  <a:pt x="27940" y="654050"/>
                </a:moveTo>
                <a:lnTo>
                  <a:pt x="0" y="6540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54050"/>
                </a:lnTo>
                <a:close/>
              </a:path>
              <a:path w="27940" h="2157729">
                <a:moveTo>
                  <a:pt x="27940" y="697230"/>
                </a:moveTo>
                <a:lnTo>
                  <a:pt x="0" y="69723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7230"/>
                </a:lnTo>
                <a:close/>
              </a:path>
              <a:path w="27940" h="2157729">
                <a:moveTo>
                  <a:pt x="27940" y="704849"/>
                </a:moveTo>
                <a:lnTo>
                  <a:pt x="0" y="704849"/>
                </a:lnTo>
                <a:lnTo>
                  <a:pt x="0" y="711199"/>
                </a:lnTo>
                <a:lnTo>
                  <a:pt x="27940" y="711199"/>
                </a:lnTo>
                <a:lnTo>
                  <a:pt x="27940" y="704849"/>
                </a:lnTo>
                <a:close/>
              </a:path>
              <a:path w="27940" h="2157729">
                <a:moveTo>
                  <a:pt x="27940" y="711199"/>
                </a:moveTo>
                <a:lnTo>
                  <a:pt x="0" y="711199"/>
                </a:lnTo>
                <a:lnTo>
                  <a:pt x="0" y="748029"/>
                </a:lnTo>
                <a:lnTo>
                  <a:pt x="27940" y="748029"/>
                </a:lnTo>
                <a:lnTo>
                  <a:pt x="27940" y="711199"/>
                </a:lnTo>
                <a:close/>
              </a:path>
              <a:path w="27940" h="2157729">
                <a:moveTo>
                  <a:pt x="27940" y="748029"/>
                </a:moveTo>
                <a:lnTo>
                  <a:pt x="0" y="748029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48029"/>
                </a:lnTo>
                <a:close/>
              </a:path>
              <a:path w="27940" h="2157729">
                <a:moveTo>
                  <a:pt x="27940" y="754379"/>
                </a:moveTo>
                <a:lnTo>
                  <a:pt x="0" y="754379"/>
                </a:lnTo>
                <a:lnTo>
                  <a:pt x="0" y="786129"/>
                </a:lnTo>
                <a:lnTo>
                  <a:pt x="27940" y="786129"/>
                </a:lnTo>
                <a:lnTo>
                  <a:pt x="27940" y="754379"/>
                </a:lnTo>
                <a:close/>
              </a:path>
              <a:path w="27940" h="2157729">
                <a:moveTo>
                  <a:pt x="27940" y="786129"/>
                </a:moveTo>
                <a:lnTo>
                  <a:pt x="0" y="786129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29"/>
                </a:lnTo>
                <a:close/>
              </a:path>
              <a:path w="27940" h="2157729">
                <a:moveTo>
                  <a:pt x="27940" y="792479"/>
                </a:moveTo>
                <a:lnTo>
                  <a:pt x="0" y="792479"/>
                </a:lnTo>
                <a:lnTo>
                  <a:pt x="0" y="800099"/>
                </a:lnTo>
                <a:lnTo>
                  <a:pt x="27940" y="800099"/>
                </a:lnTo>
                <a:lnTo>
                  <a:pt x="27940" y="792479"/>
                </a:lnTo>
                <a:close/>
              </a:path>
              <a:path w="27940" h="2157729">
                <a:moveTo>
                  <a:pt x="27940" y="800099"/>
                </a:moveTo>
                <a:lnTo>
                  <a:pt x="0" y="80009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00099"/>
                </a:lnTo>
                <a:close/>
              </a:path>
              <a:path w="27940" h="2157729">
                <a:moveTo>
                  <a:pt x="27940" y="838199"/>
                </a:moveTo>
                <a:lnTo>
                  <a:pt x="0" y="838199"/>
                </a:lnTo>
                <a:lnTo>
                  <a:pt x="0" y="843279"/>
                </a:lnTo>
                <a:lnTo>
                  <a:pt x="27940" y="843279"/>
                </a:lnTo>
                <a:lnTo>
                  <a:pt x="27940" y="838199"/>
                </a:lnTo>
                <a:close/>
              </a:path>
              <a:path w="27940" h="2157729">
                <a:moveTo>
                  <a:pt x="27940" y="843280"/>
                </a:moveTo>
                <a:lnTo>
                  <a:pt x="0" y="843280"/>
                </a:lnTo>
                <a:lnTo>
                  <a:pt x="0" y="868679"/>
                </a:lnTo>
                <a:lnTo>
                  <a:pt x="27940" y="868679"/>
                </a:lnTo>
                <a:lnTo>
                  <a:pt x="27940" y="843280"/>
                </a:lnTo>
                <a:close/>
              </a:path>
              <a:path w="27940" h="2157729">
                <a:moveTo>
                  <a:pt x="27940" y="868679"/>
                </a:moveTo>
                <a:lnTo>
                  <a:pt x="0" y="868679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868679"/>
                </a:lnTo>
                <a:close/>
              </a:path>
              <a:path w="27940" h="2157729">
                <a:moveTo>
                  <a:pt x="2794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7940" y="944879"/>
                </a:lnTo>
                <a:lnTo>
                  <a:pt x="27940" y="938530"/>
                </a:lnTo>
                <a:close/>
              </a:path>
              <a:path w="27940" h="2157729">
                <a:moveTo>
                  <a:pt x="27940" y="944879"/>
                </a:moveTo>
                <a:lnTo>
                  <a:pt x="0" y="944879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79"/>
                </a:lnTo>
                <a:close/>
              </a:path>
              <a:path w="27940" h="2157729">
                <a:moveTo>
                  <a:pt x="27940" y="952499"/>
                </a:moveTo>
                <a:lnTo>
                  <a:pt x="0" y="952499"/>
                </a:lnTo>
                <a:lnTo>
                  <a:pt x="0" y="963929"/>
                </a:lnTo>
                <a:lnTo>
                  <a:pt x="27940" y="963929"/>
                </a:lnTo>
                <a:lnTo>
                  <a:pt x="27940" y="952499"/>
                </a:lnTo>
                <a:close/>
              </a:path>
              <a:path w="27940" h="2157729">
                <a:moveTo>
                  <a:pt x="27940" y="963930"/>
                </a:moveTo>
                <a:lnTo>
                  <a:pt x="0" y="96393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63930"/>
                </a:lnTo>
                <a:close/>
              </a:path>
              <a:path w="27940" h="2157729">
                <a:moveTo>
                  <a:pt x="27940" y="990599"/>
                </a:moveTo>
                <a:lnTo>
                  <a:pt x="0" y="9905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990599"/>
                </a:lnTo>
                <a:close/>
              </a:path>
              <a:path w="27940" h="2157729">
                <a:moveTo>
                  <a:pt x="27940" y="1066800"/>
                </a:moveTo>
                <a:lnTo>
                  <a:pt x="0" y="1066800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066800"/>
                </a:lnTo>
                <a:close/>
              </a:path>
              <a:path w="27940" h="2157729">
                <a:moveTo>
                  <a:pt x="27940" y="1212850"/>
                </a:moveTo>
                <a:lnTo>
                  <a:pt x="0" y="1212850"/>
                </a:lnTo>
                <a:lnTo>
                  <a:pt x="0" y="1236979"/>
                </a:lnTo>
                <a:lnTo>
                  <a:pt x="27940" y="1236979"/>
                </a:lnTo>
                <a:lnTo>
                  <a:pt x="27940" y="1212850"/>
                </a:lnTo>
                <a:close/>
              </a:path>
              <a:path w="27940" h="2157729">
                <a:moveTo>
                  <a:pt x="27940" y="1236980"/>
                </a:moveTo>
                <a:lnTo>
                  <a:pt x="0" y="1236980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36980"/>
                </a:lnTo>
                <a:close/>
              </a:path>
              <a:path w="27940" h="2157729">
                <a:moveTo>
                  <a:pt x="27940" y="1289049"/>
                </a:moveTo>
                <a:lnTo>
                  <a:pt x="0" y="1289049"/>
                </a:lnTo>
                <a:lnTo>
                  <a:pt x="0" y="1306829"/>
                </a:lnTo>
                <a:lnTo>
                  <a:pt x="27940" y="1306829"/>
                </a:lnTo>
                <a:lnTo>
                  <a:pt x="27940" y="1289049"/>
                </a:lnTo>
                <a:close/>
              </a:path>
              <a:path w="27940" h="2157729">
                <a:moveTo>
                  <a:pt x="27940" y="1306830"/>
                </a:moveTo>
                <a:lnTo>
                  <a:pt x="0" y="1306830"/>
                </a:lnTo>
                <a:lnTo>
                  <a:pt x="0" y="1319529"/>
                </a:lnTo>
                <a:lnTo>
                  <a:pt x="27940" y="1319529"/>
                </a:lnTo>
                <a:lnTo>
                  <a:pt x="27940" y="1306830"/>
                </a:lnTo>
                <a:close/>
              </a:path>
              <a:path w="27940" h="2157729">
                <a:moveTo>
                  <a:pt x="27940" y="1319530"/>
                </a:moveTo>
                <a:lnTo>
                  <a:pt x="0" y="1319530"/>
                </a:lnTo>
                <a:lnTo>
                  <a:pt x="0" y="1346199"/>
                </a:lnTo>
                <a:lnTo>
                  <a:pt x="27940" y="1346199"/>
                </a:lnTo>
                <a:lnTo>
                  <a:pt x="27940" y="1319530"/>
                </a:lnTo>
                <a:close/>
              </a:path>
              <a:path w="27940" h="2157729">
                <a:moveTo>
                  <a:pt x="27940" y="1346200"/>
                </a:moveTo>
                <a:lnTo>
                  <a:pt x="0" y="1346200"/>
                </a:lnTo>
                <a:lnTo>
                  <a:pt x="0" y="1376679"/>
                </a:lnTo>
                <a:lnTo>
                  <a:pt x="27940" y="1376679"/>
                </a:lnTo>
                <a:lnTo>
                  <a:pt x="27940" y="1346200"/>
                </a:lnTo>
                <a:close/>
              </a:path>
              <a:path w="27940" h="2157729">
                <a:moveTo>
                  <a:pt x="27940" y="1376679"/>
                </a:moveTo>
                <a:lnTo>
                  <a:pt x="0" y="1376679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6679"/>
                </a:lnTo>
                <a:close/>
              </a:path>
              <a:path w="27940" h="2157729">
                <a:moveTo>
                  <a:pt x="27940" y="1383029"/>
                </a:moveTo>
                <a:lnTo>
                  <a:pt x="0" y="1383029"/>
                </a:lnTo>
                <a:lnTo>
                  <a:pt x="0" y="1389379"/>
                </a:lnTo>
                <a:lnTo>
                  <a:pt x="27940" y="1389379"/>
                </a:lnTo>
                <a:lnTo>
                  <a:pt x="27940" y="1383029"/>
                </a:lnTo>
                <a:close/>
              </a:path>
              <a:path w="27940" h="2157729">
                <a:moveTo>
                  <a:pt x="27940" y="1389379"/>
                </a:moveTo>
                <a:lnTo>
                  <a:pt x="0" y="1389379"/>
                </a:lnTo>
                <a:lnTo>
                  <a:pt x="0" y="1422399"/>
                </a:lnTo>
                <a:lnTo>
                  <a:pt x="27940" y="1422399"/>
                </a:lnTo>
                <a:lnTo>
                  <a:pt x="27940" y="1389379"/>
                </a:lnTo>
                <a:close/>
              </a:path>
              <a:path w="27940" h="2157729">
                <a:moveTo>
                  <a:pt x="27940" y="1422399"/>
                </a:moveTo>
                <a:lnTo>
                  <a:pt x="0" y="1422399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22399"/>
                </a:lnTo>
                <a:close/>
              </a:path>
              <a:path w="27940" h="2157729">
                <a:moveTo>
                  <a:pt x="27940" y="1446530"/>
                </a:moveTo>
                <a:lnTo>
                  <a:pt x="0" y="1446530"/>
                </a:lnTo>
                <a:lnTo>
                  <a:pt x="0" y="1498599"/>
                </a:lnTo>
                <a:lnTo>
                  <a:pt x="27940" y="1498599"/>
                </a:lnTo>
                <a:lnTo>
                  <a:pt x="27940" y="1446530"/>
                </a:lnTo>
                <a:close/>
              </a:path>
              <a:path w="27940" h="2157729">
                <a:moveTo>
                  <a:pt x="27940" y="1498600"/>
                </a:moveTo>
                <a:lnTo>
                  <a:pt x="0" y="1498600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498600"/>
                </a:lnTo>
                <a:close/>
              </a:path>
              <a:path w="27940" h="2157729">
                <a:moveTo>
                  <a:pt x="27940" y="1819909"/>
                </a:moveTo>
                <a:lnTo>
                  <a:pt x="0" y="1819909"/>
                </a:lnTo>
                <a:lnTo>
                  <a:pt x="0" y="2059939"/>
                </a:lnTo>
                <a:lnTo>
                  <a:pt x="1270" y="2059939"/>
                </a:lnTo>
                <a:lnTo>
                  <a:pt x="1270" y="2063749"/>
                </a:lnTo>
                <a:lnTo>
                  <a:pt x="2540" y="2063749"/>
                </a:lnTo>
                <a:lnTo>
                  <a:pt x="2540" y="2068829"/>
                </a:lnTo>
                <a:lnTo>
                  <a:pt x="3810" y="2068829"/>
                </a:lnTo>
                <a:lnTo>
                  <a:pt x="3810" y="2073909"/>
                </a:lnTo>
                <a:lnTo>
                  <a:pt x="5079" y="2073909"/>
                </a:lnTo>
                <a:lnTo>
                  <a:pt x="5079" y="2077719"/>
                </a:lnTo>
                <a:lnTo>
                  <a:pt x="6350" y="2077719"/>
                </a:lnTo>
                <a:lnTo>
                  <a:pt x="6350" y="2082799"/>
                </a:lnTo>
                <a:lnTo>
                  <a:pt x="7620" y="2082799"/>
                </a:lnTo>
                <a:lnTo>
                  <a:pt x="7620" y="2087879"/>
                </a:lnTo>
                <a:lnTo>
                  <a:pt x="27940" y="2087879"/>
                </a:lnTo>
                <a:lnTo>
                  <a:pt x="27940" y="1819909"/>
                </a:lnTo>
                <a:close/>
              </a:path>
              <a:path w="27940" h="2157729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2157729">
                <a:moveTo>
                  <a:pt x="27940" y="1800859"/>
                </a:moveTo>
                <a:lnTo>
                  <a:pt x="0" y="1800859"/>
                </a:lnTo>
                <a:lnTo>
                  <a:pt x="0" y="1811019"/>
                </a:lnTo>
                <a:lnTo>
                  <a:pt x="27940" y="1811019"/>
                </a:lnTo>
                <a:lnTo>
                  <a:pt x="27940" y="1800859"/>
                </a:lnTo>
                <a:close/>
              </a:path>
              <a:path w="27940" h="2157729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2157729">
                <a:moveTo>
                  <a:pt x="27940" y="1781809"/>
                </a:moveTo>
                <a:lnTo>
                  <a:pt x="0" y="1781809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09"/>
                </a:lnTo>
                <a:close/>
              </a:path>
              <a:path w="27940" h="2157729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2157729">
                <a:moveTo>
                  <a:pt x="27940" y="1762760"/>
                </a:moveTo>
                <a:lnTo>
                  <a:pt x="0" y="1762760"/>
                </a:lnTo>
                <a:lnTo>
                  <a:pt x="0" y="1772919"/>
                </a:lnTo>
                <a:lnTo>
                  <a:pt x="27940" y="1772919"/>
                </a:lnTo>
                <a:lnTo>
                  <a:pt x="27940" y="1762760"/>
                </a:lnTo>
                <a:close/>
              </a:path>
              <a:path w="27940" h="2157729">
                <a:moveTo>
                  <a:pt x="27940" y="1755139"/>
                </a:moveTo>
                <a:lnTo>
                  <a:pt x="0" y="1755139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39"/>
                </a:lnTo>
                <a:close/>
              </a:path>
              <a:path w="27940" h="2157729">
                <a:moveTo>
                  <a:pt x="27940" y="1743709"/>
                </a:moveTo>
                <a:lnTo>
                  <a:pt x="0" y="1743709"/>
                </a:lnTo>
                <a:lnTo>
                  <a:pt x="0" y="1753869"/>
                </a:lnTo>
                <a:lnTo>
                  <a:pt x="27940" y="1753869"/>
                </a:lnTo>
                <a:lnTo>
                  <a:pt x="27940" y="1743709"/>
                </a:lnTo>
                <a:close/>
              </a:path>
              <a:path w="27940" h="2157729">
                <a:moveTo>
                  <a:pt x="27940" y="1736089"/>
                </a:moveTo>
                <a:lnTo>
                  <a:pt x="0" y="1736089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89"/>
                </a:lnTo>
                <a:close/>
              </a:path>
              <a:path w="27940" h="2157729">
                <a:moveTo>
                  <a:pt x="27940" y="1724659"/>
                </a:moveTo>
                <a:lnTo>
                  <a:pt x="0" y="1724659"/>
                </a:lnTo>
                <a:lnTo>
                  <a:pt x="0" y="1734819"/>
                </a:lnTo>
                <a:lnTo>
                  <a:pt x="27940" y="1734819"/>
                </a:lnTo>
                <a:lnTo>
                  <a:pt x="27940" y="1724659"/>
                </a:lnTo>
                <a:close/>
              </a:path>
              <a:path w="27940" h="2157729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2157729">
                <a:moveTo>
                  <a:pt x="27940" y="1705609"/>
                </a:moveTo>
                <a:lnTo>
                  <a:pt x="0" y="1705609"/>
                </a:lnTo>
                <a:lnTo>
                  <a:pt x="0" y="1715769"/>
                </a:lnTo>
                <a:lnTo>
                  <a:pt x="27940" y="1715769"/>
                </a:lnTo>
                <a:lnTo>
                  <a:pt x="27940" y="1705609"/>
                </a:lnTo>
                <a:close/>
              </a:path>
              <a:path w="27940" h="2157729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2157729">
                <a:moveTo>
                  <a:pt x="27940" y="1686559"/>
                </a:moveTo>
                <a:lnTo>
                  <a:pt x="0" y="1686559"/>
                </a:lnTo>
                <a:lnTo>
                  <a:pt x="0" y="1696719"/>
                </a:lnTo>
                <a:lnTo>
                  <a:pt x="27940" y="1696719"/>
                </a:lnTo>
                <a:lnTo>
                  <a:pt x="27940" y="1686559"/>
                </a:lnTo>
                <a:close/>
              </a:path>
              <a:path w="27940" h="2157729">
                <a:moveTo>
                  <a:pt x="27940" y="1678939"/>
                </a:moveTo>
                <a:lnTo>
                  <a:pt x="0" y="1678939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39"/>
                </a:lnTo>
                <a:close/>
              </a:path>
              <a:path w="27940" h="2157729">
                <a:moveTo>
                  <a:pt x="27940" y="1667510"/>
                </a:moveTo>
                <a:lnTo>
                  <a:pt x="0" y="1667510"/>
                </a:lnTo>
                <a:lnTo>
                  <a:pt x="0" y="1677669"/>
                </a:lnTo>
                <a:lnTo>
                  <a:pt x="27940" y="1677669"/>
                </a:lnTo>
                <a:lnTo>
                  <a:pt x="27940" y="1667510"/>
                </a:lnTo>
                <a:close/>
              </a:path>
              <a:path w="27940" h="2157729">
                <a:moveTo>
                  <a:pt x="2794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9889"/>
                </a:lnTo>
                <a:close/>
              </a:path>
              <a:path w="27940" h="2157729">
                <a:moveTo>
                  <a:pt x="27940" y="1648459"/>
                </a:moveTo>
                <a:lnTo>
                  <a:pt x="0" y="1648459"/>
                </a:lnTo>
                <a:lnTo>
                  <a:pt x="0" y="1658619"/>
                </a:lnTo>
                <a:lnTo>
                  <a:pt x="27940" y="1658619"/>
                </a:lnTo>
                <a:lnTo>
                  <a:pt x="27940" y="1648459"/>
                </a:lnTo>
                <a:close/>
              </a:path>
              <a:path w="27940" h="2157729">
                <a:moveTo>
                  <a:pt x="2794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640839"/>
                </a:lnTo>
                <a:close/>
              </a:path>
              <a:path w="27940" h="2157729">
                <a:moveTo>
                  <a:pt x="27940" y="1629409"/>
                </a:moveTo>
                <a:lnTo>
                  <a:pt x="0" y="1629409"/>
                </a:lnTo>
                <a:lnTo>
                  <a:pt x="0" y="1639569"/>
                </a:lnTo>
                <a:lnTo>
                  <a:pt x="27940" y="1639569"/>
                </a:lnTo>
                <a:lnTo>
                  <a:pt x="27940" y="1629409"/>
                </a:lnTo>
                <a:close/>
              </a:path>
              <a:path w="27940" h="2157729">
                <a:moveTo>
                  <a:pt x="27940" y="1615439"/>
                </a:moveTo>
                <a:lnTo>
                  <a:pt x="0" y="161543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15439"/>
                </a:lnTo>
                <a:close/>
              </a:path>
              <a:path w="27940" h="2157729">
                <a:moveTo>
                  <a:pt x="27940" y="1604009"/>
                </a:moveTo>
                <a:lnTo>
                  <a:pt x="0" y="1604009"/>
                </a:lnTo>
                <a:lnTo>
                  <a:pt x="0" y="1614169"/>
                </a:lnTo>
                <a:lnTo>
                  <a:pt x="27940" y="1614169"/>
                </a:lnTo>
                <a:lnTo>
                  <a:pt x="27940" y="1604009"/>
                </a:lnTo>
                <a:close/>
              </a:path>
              <a:path w="27940" h="215772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2157729">
                <a:moveTo>
                  <a:pt x="27940" y="1584960"/>
                </a:moveTo>
                <a:lnTo>
                  <a:pt x="0" y="1584960"/>
                </a:lnTo>
                <a:lnTo>
                  <a:pt x="0" y="1595119"/>
                </a:lnTo>
                <a:lnTo>
                  <a:pt x="27940" y="1595119"/>
                </a:lnTo>
                <a:lnTo>
                  <a:pt x="27940" y="1584960"/>
                </a:lnTo>
                <a:close/>
              </a:path>
              <a:path w="27940" h="215772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2157729">
                <a:moveTo>
                  <a:pt x="27940" y="1565909"/>
                </a:moveTo>
                <a:lnTo>
                  <a:pt x="0" y="1565909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09"/>
                </a:lnTo>
                <a:close/>
              </a:path>
              <a:path w="27940" h="215772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2157729">
                <a:moveTo>
                  <a:pt x="27940" y="1546859"/>
                </a:moveTo>
                <a:lnTo>
                  <a:pt x="0" y="1546859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59"/>
                </a:lnTo>
                <a:close/>
              </a:path>
              <a:path w="27940" h="215772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2157729">
                <a:moveTo>
                  <a:pt x="27940" y="1527809"/>
                </a:moveTo>
                <a:lnTo>
                  <a:pt x="0" y="1527809"/>
                </a:lnTo>
                <a:lnTo>
                  <a:pt x="0" y="1537969"/>
                </a:lnTo>
                <a:lnTo>
                  <a:pt x="27940" y="1537969"/>
                </a:lnTo>
                <a:lnTo>
                  <a:pt x="27940" y="1527809"/>
                </a:lnTo>
                <a:close/>
              </a:path>
              <a:path w="27940" h="215772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2157729">
                <a:moveTo>
                  <a:pt x="27940" y="1517649"/>
                </a:moveTo>
                <a:lnTo>
                  <a:pt x="0" y="1517649"/>
                </a:lnTo>
                <a:lnTo>
                  <a:pt x="0" y="1518919"/>
                </a:lnTo>
                <a:lnTo>
                  <a:pt x="27940" y="1518919"/>
                </a:lnTo>
                <a:lnTo>
                  <a:pt x="27940" y="1517649"/>
                </a:lnTo>
                <a:close/>
              </a:path>
              <a:path w="27940" h="2157729">
                <a:moveTo>
                  <a:pt x="27940" y="2087879"/>
                </a:moveTo>
                <a:lnTo>
                  <a:pt x="8890" y="2087879"/>
                </a:lnTo>
                <a:lnTo>
                  <a:pt x="8890" y="2091689"/>
                </a:lnTo>
                <a:lnTo>
                  <a:pt x="10160" y="2091689"/>
                </a:lnTo>
                <a:lnTo>
                  <a:pt x="10160" y="2096769"/>
                </a:lnTo>
                <a:lnTo>
                  <a:pt x="11429" y="2096769"/>
                </a:lnTo>
                <a:lnTo>
                  <a:pt x="11429" y="2101849"/>
                </a:lnTo>
                <a:lnTo>
                  <a:pt x="12700" y="2101849"/>
                </a:lnTo>
                <a:lnTo>
                  <a:pt x="12700" y="2105659"/>
                </a:lnTo>
                <a:lnTo>
                  <a:pt x="13970" y="2105659"/>
                </a:lnTo>
                <a:lnTo>
                  <a:pt x="13970" y="2110739"/>
                </a:lnTo>
                <a:lnTo>
                  <a:pt x="15240" y="2110739"/>
                </a:lnTo>
                <a:lnTo>
                  <a:pt x="15240" y="2115819"/>
                </a:lnTo>
                <a:lnTo>
                  <a:pt x="16510" y="2115819"/>
                </a:lnTo>
                <a:lnTo>
                  <a:pt x="16510" y="2119629"/>
                </a:lnTo>
                <a:lnTo>
                  <a:pt x="17779" y="2119629"/>
                </a:lnTo>
                <a:lnTo>
                  <a:pt x="17779" y="2124709"/>
                </a:lnTo>
                <a:lnTo>
                  <a:pt x="19050" y="2124709"/>
                </a:lnTo>
                <a:lnTo>
                  <a:pt x="19050" y="2129789"/>
                </a:lnTo>
                <a:lnTo>
                  <a:pt x="20320" y="2129789"/>
                </a:lnTo>
                <a:lnTo>
                  <a:pt x="20320" y="2133599"/>
                </a:lnTo>
                <a:lnTo>
                  <a:pt x="21590" y="2133599"/>
                </a:lnTo>
                <a:lnTo>
                  <a:pt x="21590" y="2138679"/>
                </a:lnTo>
                <a:lnTo>
                  <a:pt x="22860" y="2138679"/>
                </a:lnTo>
                <a:lnTo>
                  <a:pt x="22860" y="2143759"/>
                </a:lnTo>
                <a:lnTo>
                  <a:pt x="24129" y="2143759"/>
                </a:lnTo>
                <a:lnTo>
                  <a:pt x="24129" y="2148839"/>
                </a:lnTo>
                <a:lnTo>
                  <a:pt x="25400" y="2148839"/>
                </a:lnTo>
                <a:lnTo>
                  <a:pt x="25400" y="2152649"/>
                </a:lnTo>
                <a:lnTo>
                  <a:pt x="26670" y="2152649"/>
                </a:lnTo>
                <a:lnTo>
                  <a:pt x="26670" y="2157729"/>
                </a:lnTo>
                <a:lnTo>
                  <a:pt x="27940" y="2157729"/>
                </a:lnTo>
                <a:lnTo>
                  <a:pt x="27940" y="2087879"/>
                </a:lnTo>
                <a:close/>
              </a:path>
            </a:pathLst>
          </a:custGeom>
          <a:solidFill>
            <a:srgbClr val="1E3C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230869" y="3329940"/>
            <a:ext cx="26670" cy="2230120"/>
          </a:xfrm>
          <a:custGeom>
            <a:avLst/>
            <a:gdLst/>
            <a:ahLst/>
            <a:cxnLst/>
            <a:rect l="l" t="t" r="r" b="b"/>
            <a:pathLst>
              <a:path w="26670" h="2230120">
                <a:moveTo>
                  <a:pt x="2031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2230120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30120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30120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30120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30120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30120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30120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30120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30120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30120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30120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30120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30120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30120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30120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30120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30120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30120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30120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30120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30120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30120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30120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30120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30120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30120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30120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30120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30120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30120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30120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30120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3012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30120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30120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30120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30120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30120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30120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30120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30120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30120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30120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30120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30120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30120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30120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30120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30120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30120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30120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301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30120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301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30120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301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30120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301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30120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301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30120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30120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3012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30120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3012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301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3012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30120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3012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30120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3012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30120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30120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30120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30120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30120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30120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30120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30120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30120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30120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30120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30120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30120">
                <a:moveTo>
                  <a:pt x="26670" y="2062480"/>
                </a:moveTo>
                <a:lnTo>
                  <a:pt x="0" y="2062480"/>
                </a:lnTo>
                <a:lnTo>
                  <a:pt x="0" y="2137410"/>
                </a:lnTo>
                <a:lnTo>
                  <a:pt x="1270" y="2137410"/>
                </a:lnTo>
                <a:lnTo>
                  <a:pt x="1270" y="2141220"/>
                </a:lnTo>
                <a:lnTo>
                  <a:pt x="2539" y="2141220"/>
                </a:lnTo>
                <a:lnTo>
                  <a:pt x="2539" y="2146300"/>
                </a:lnTo>
                <a:lnTo>
                  <a:pt x="3809" y="2146300"/>
                </a:lnTo>
                <a:lnTo>
                  <a:pt x="3809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30120">
                <a:moveTo>
                  <a:pt x="26670" y="2217420"/>
                </a:moveTo>
                <a:lnTo>
                  <a:pt x="22859" y="2217420"/>
                </a:lnTo>
                <a:lnTo>
                  <a:pt x="22859" y="2221230"/>
                </a:lnTo>
                <a:lnTo>
                  <a:pt x="24129" y="2221230"/>
                </a:lnTo>
                <a:lnTo>
                  <a:pt x="24129" y="2227580"/>
                </a:lnTo>
                <a:lnTo>
                  <a:pt x="25400" y="2227580"/>
                </a:lnTo>
                <a:lnTo>
                  <a:pt x="25400" y="2230120"/>
                </a:lnTo>
                <a:lnTo>
                  <a:pt x="26670" y="2230120"/>
                </a:lnTo>
                <a:lnTo>
                  <a:pt x="26670" y="2217420"/>
                </a:lnTo>
                <a:close/>
              </a:path>
              <a:path w="26670" h="2230120">
                <a:moveTo>
                  <a:pt x="26670" y="2198370"/>
                </a:moveTo>
                <a:lnTo>
                  <a:pt x="17779" y="2198370"/>
                </a:lnTo>
                <a:lnTo>
                  <a:pt x="17779" y="2202180"/>
                </a:lnTo>
                <a:lnTo>
                  <a:pt x="19050" y="2202180"/>
                </a:lnTo>
                <a:lnTo>
                  <a:pt x="19050" y="2208530"/>
                </a:lnTo>
                <a:lnTo>
                  <a:pt x="20320" y="2208530"/>
                </a:lnTo>
                <a:lnTo>
                  <a:pt x="20320" y="2213610"/>
                </a:lnTo>
                <a:lnTo>
                  <a:pt x="21589" y="2213610"/>
                </a:lnTo>
                <a:lnTo>
                  <a:pt x="21589" y="2217420"/>
                </a:lnTo>
                <a:lnTo>
                  <a:pt x="22859" y="2217420"/>
                </a:lnTo>
                <a:lnTo>
                  <a:pt x="2285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30120">
                <a:moveTo>
                  <a:pt x="26670" y="2175510"/>
                </a:moveTo>
                <a:lnTo>
                  <a:pt x="11429" y="2175510"/>
                </a:lnTo>
                <a:lnTo>
                  <a:pt x="11429" y="2179320"/>
                </a:lnTo>
                <a:lnTo>
                  <a:pt x="12700" y="2179320"/>
                </a:lnTo>
                <a:lnTo>
                  <a:pt x="12700" y="2183130"/>
                </a:lnTo>
                <a:lnTo>
                  <a:pt x="13970" y="2183130"/>
                </a:lnTo>
                <a:lnTo>
                  <a:pt x="13970" y="2189480"/>
                </a:lnTo>
                <a:lnTo>
                  <a:pt x="15239" y="2189480"/>
                </a:lnTo>
                <a:lnTo>
                  <a:pt x="15239" y="2194560"/>
                </a:lnTo>
                <a:lnTo>
                  <a:pt x="16509" y="2194560"/>
                </a:lnTo>
                <a:lnTo>
                  <a:pt x="16509" y="2198370"/>
                </a:lnTo>
                <a:lnTo>
                  <a:pt x="17779" y="2198370"/>
                </a:lnTo>
                <a:lnTo>
                  <a:pt x="1777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30120">
                <a:moveTo>
                  <a:pt x="26670" y="2156460"/>
                </a:moveTo>
                <a:lnTo>
                  <a:pt x="6350" y="2156460"/>
                </a:lnTo>
                <a:lnTo>
                  <a:pt x="6350" y="2160270"/>
                </a:lnTo>
                <a:lnTo>
                  <a:pt x="7620" y="2160270"/>
                </a:lnTo>
                <a:lnTo>
                  <a:pt x="7620" y="2166620"/>
                </a:lnTo>
                <a:lnTo>
                  <a:pt x="8889" y="2166620"/>
                </a:lnTo>
                <a:lnTo>
                  <a:pt x="8889" y="2170430"/>
                </a:lnTo>
                <a:lnTo>
                  <a:pt x="10159" y="2170430"/>
                </a:lnTo>
                <a:lnTo>
                  <a:pt x="10159" y="2175510"/>
                </a:lnTo>
                <a:lnTo>
                  <a:pt x="11429" y="2175510"/>
                </a:lnTo>
                <a:lnTo>
                  <a:pt x="1142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30120">
                <a:moveTo>
                  <a:pt x="26670" y="2152650"/>
                </a:moveTo>
                <a:lnTo>
                  <a:pt x="5079" y="2152650"/>
                </a:lnTo>
                <a:lnTo>
                  <a:pt x="5079" y="2156460"/>
                </a:lnTo>
                <a:lnTo>
                  <a:pt x="6350" y="2156460"/>
                </a:lnTo>
                <a:lnTo>
                  <a:pt x="635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257540" y="3342640"/>
            <a:ext cx="163829" cy="35026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421369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7779" y="0"/>
                </a:moveTo>
                <a:lnTo>
                  <a:pt x="0" y="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3401059">
                <a:moveTo>
                  <a:pt x="2793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3401059">
                <a:moveTo>
                  <a:pt x="27939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77800"/>
                </a:lnTo>
                <a:close/>
              </a:path>
              <a:path w="27940" h="3401059">
                <a:moveTo>
                  <a:pt x="2793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196850"/>
                </a:lnTo>
                <a:close/>
              </a:path>
              <a:path w="27940" h="34010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401059">
                <a:moveTo>
                  <a:pt x="27939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22250"/>
                </a:lnTo>
                <a:close/>
              </a:path>
              <a:path w="27940" h="3401059">
                <a:moveTo>
                  <a:pt x="27939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254000"/>
                </a:lnTo>
                <a:close/>
              </a:path>
              <a:path w="27940" h="3401059">
                <a:moveTo>
                  <a:pt x="27939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39" y="273050"/>
                </a:lnTo>
                <a:lnTo>
                  <a:pt x="27939" y="260350"/>
                </a:lnTo>
                <a:close/>
              </a:path>
              <a:path w="27940" h="3401059">
                <a:moveTo>
                  <a:pt x="27939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39" y="279399"/>
                </a:lnTo>
                <a:lnTo>
                  <a:pt x="27939" y="273050"/>
                </a:lnTo>
                <a:close/>
              </a:path>
              <a:path w="27940" h="3401059">
                <a:moveTo>
                  <a:pt x="27939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79400"/>
                </a:lnTo>
                <a:close/>
              </a:path>
              <a:path w="27940" h="3401059">
                <a:moveTo>
                  <a:pt x="27939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292100"/>
                </a:lnTo>
                <a:close/>
              </a:path>
              <a:path w="27940" h="3401059">
                <a:moveTo>
                  <a:pt x="27939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17500"/>
                </a:lnTo>
                <a:close/>
              </a:path>
              <a:path w="27940" h="3401059">
                <a:moveTo>
                  <a:pt x="27939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387350"/>
                </a:lnTo>
                <a:close/>
              </a:path>
              <a:path w="27940" h="3401059">
                <a:moveTo>
                  <a:pt x="27939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425450"/>
                </a:lnTo>
                <a:close/>
              </a:path>
              <a:path w="27940" h="3401059">
                <a:moveTo>
                  <a:pt x="27939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30530"/>
                </a:lnTo>
                <a:close/>
              </a:path>
              <a:path w="27940" h="3401059">
                <a:moveTo>
                  <a:pt x="27939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39" y="443229"/>
                </a:lnTo>
                <a:lnTo>
                  <a:pt x="27939" y="436880"/>
                </a:lnTo>
                <a:close/>
              </a:path>
              <a:path w="27940" h="3401059">
                <a:moveTo>
                  <a:pt x="27939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3230"/>
                </a:lnTo>
                <a:close/>
              </a:path>
              <a:path w="27940" h="3401059">
                <a:moveTo>
                  <a:pt x="27939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39" y="487680"/>
                </a:lnTo>
                <a:lnTo>
                  <a:pt x="27939" y="469900"/>
                </a:lnTo>
                <a:close/>
              </a:path>
              <a:path w="27940" h="3401059">
                <a:moveTo>
                  <a:pt x="27939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7680"/>
                </a:lnTo>
                <a:close/>
              </a:path>
              <a:path w="27940" h="3401059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3401059">
                <a:moveTo>
                  <a:pt x="27939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8000"/>
                </a:lnTo>
                <a:close/>
              </a:path>
              <a:path w="27940" h="3401059">
                <a:moveTo>
                  <a:pt x="27939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14350"/>
                </a:lnTo>
                <a:close/>
              </a:path>
              <a:path w="27940" h="3401059">
                <a:moveTo>
                  <a:pt x="27939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39" y="565150"/>
                </a:lnTo>
                <a:lnTo>
                  <a:pt x="27939" y="557530"/>
                </a:lnTo>
                <a:close/>
              </a:path>
              <a:path w="27940" h="3401059">
                <a:moveTo>
                  <a:pt x="27939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65150"/>
                </a:lnTo>
                <a:close/>
              </a:path>
              <a:path w="27940" h="3401059">
                <a:moveTo>
                  <a:pt x="27939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39" y="608330"/>
                </a:lnTo>
                <a:lnTo>
                  <a:pt x="27939" y="571500"/>
                </a:lnTo>
                <a:close/>
              </a:path>
              <a:path w="27940" h="3401059">
                <a:moveTo>
                  <a:pt x="27939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39" y="614679"/>
                </a:lnTo>
                <a:lnTo>
                  <a:pt x="27939" y="608330"/>
                </a:lnTo>
                <a:close/>
              </a:path>
              <a:path w="27940" h="3401059">
                <a:moveTo>
                  <a:pt x="27939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14680"/>
                </a:lnTo>
                <a:close/>
              </a:path>
              <a:path w="27940" h="3401059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3401059">
                <a:moveTo>
                  <a:pt x="2793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2780"/>
                </a:lnTo>
                <a:close/>
              </a:path>
              <a:path w="27940" h="3401059">
                <a:moveTo>
                  <a:pt x="27939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60400"/>
                </a:lnTo>
                <a:close/>
              </a:path>
              <a:path w="27940" h="3401059">
                <a:moveTo>
                  <a:pt x="27939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98500"/>
                </a:lnTo>
                <a:close/>
              </a:path>
              <a:path w="27940" h="3401059">
                <a:moveTo>
                  <a:pt x="27939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03580"/>
                </a:lnTo>
                <a:close/>
              </a:path>
              <a:path w="27940" h="3401059">
                <a:moveTo>
                  <a:pt x="27939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39" y="798830"/>
                </a:lnTo>
                <a:lnTo>
                  <a:pt x="27939" y="728980"/>
                </a:lnTo>
                <a:close/>
              </a:path>
              <a:path w="27940" h="3401059">
                <a:moveTo>
                  <a:pt x="27939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98830"/>
                </a:lnTo>
                <a:close/>
              </a:path>
              <a:path w="27940" h="3401059">
                <a:moveTo>
                  <a:pt x="27939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39" y="812800"/>
                </a:lnTo>
                <a:lnTo>
                  <a:pt x="27939" y="805180"/>
                </a:lnTo>
                <a:close/>
              </a:path>
              <a:path w="27940" h="3401059">
                <a:moveTo>
                  <a:pt x="27939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812800"/>
                </a:lnTo>
                <a:close/>
              </a:path>
              <a:path w="27940" h="3401059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3401059">
                <a:moveTo>
                  <a:pt x="27939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50900"/>
                </a:lnTo>
                <a:close/>
              </a:path>
              <a:path w="27940" h="3401059">
                <a:moveTo>
                  <a:pt x="27939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927100"/>
                </a:lnTo>
                <a:close/>
              </a:path>
              <a:path w="27940" h="3401059">
                <a:moveTo>
                  <a:pt x="27939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39" y="1097280"/>
                </a:lnTo>
                <a:lnTo>
                  <a:pt x="27939" y="1073150"/>
                </a:lnTo>
                <a:close/>
              </a:path>
              <a:path w="27940" h="3401059">
                <a:moveTo>
                  <a:pt x="27939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39" y="1149350"/>
                </a:lnTo>
                <a:lnTo>
                  <a:pt x="27939" y="1097280"/>
                </a:lnTo>
                <a:close/>
              </a:path>
              <a:path w="27940" h="3401059">
                <a:moveTo>
                  <a:pt x="27939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49350"/>
                </a:lnTo>
                <a:close/>
              </a:path>
              <a:path w="27940" h="3401059">
                <a:moveTo>
                  <a:pt x="27939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67130"/>
                </a:lnTo>
                <a:close/>
              </a:path>
              <a:path w="27940" h="3401059">
                <a:moveTo>
                  <a:pt x="27939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9830"/>
                </a:lnTo>
                <a:close/>
              </a:path>
              <a:path w="27940" h="3401059">
                <a:moveTo>
                  <a:pt x="27939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39" y="1236980"/>
                </a:lnTo>
                <a:lnTo>
                  <a:pt x="27939" y="1206500"/>
                </a:lnTo>
                <a:close/>
              </a:path>
              <a:path w="27940" h="3401059">
                <a:moveTo>
                  <a:pt x="27939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39" y="1243330"/>
                </a:lnTo>
                <a:lnTo>
                  <a:pt x="27939" y="1236980"/>
                </a:lnTo>
                <a:close/>
              </a:path>
              <a:path w="27940" h="3401059">
                <a:moveTo>
                  <a:pt x="27939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43330"/>
                </a:lnTo>
                <a:close/>
              </a:path>
              <a:path w="27940" h="3401059">
                <a:moveTo>
                  <a:pt x="27939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49680"/>
                </a:lnTo>
                <a:close/>
              </a:path>
              <a:path w="27940" h="3401059">
                <a:moveTo>
                  <a:pt x="27939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39" y="1306830"/>
                </a:lnTo>
                <a:lnTo>
                  <a:pt x="27939" y="1282700"/>
                </a:lnTo>
                <a:close/>
              </a:path>
              <a:path w="27940" h="3401059">
                <a:moveTo>
                  <a:pt x="27939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39" y="1358900"/>
                </a:lnTo>
                <a:lnTo>
                  <a:pt x="27939" y="1306830"/>
                </a:lnTo>
                <a:close/>
              </a:path>
              <a:path w="27940" h="3401059">
                <a:moveTo>
                  <a:pt x="27939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39" y="1376680"/>
                </a:lnTo>
                <a:lnTo>
                  <a:pt x="27939" y="1358900"/>
                </a:lnTo>
                <a:close/>
              </a:path>
              <a:path w="27940" h="3401059">
                <a:moveTo>
                  <a:pt x="27939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39" y="1948180"/>
                </a:lnTo>
                <a:lnTo>
                  <a:pt x="27939" y="1680210"/>
                </a:lnTo>
                <a:close/>
              </a:path>
              <a:path w="27940" h="3401059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3401059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3401059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3401059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3401059">
                <a:moveTo>
                  <a:pt x="27939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89"/>
                </a:lnTo>
                <a:close/>
              </a:path>
              <a:path w="27940" h="3401059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3401059">
                <a:moveTo>
                  <a:pt x="27939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39" y="1621789"/>
                </a:lnTo>
                <a:lnTo>
                  <a:pt x="27939" y="1615439"/>
                </a:lnTo>
                <a:close/>
              </a:path>
              <a:path w="27940" h="3401059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34010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4010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401059">
                <a:moveTo>
                  <a:pt x="27939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40"/>
                </a:lnTo>
                <a:close/>
              </a:path>
              <a:path w="27940" h="34010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401059">
                <a:moveTo>
                  <a:pt x="27939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90"/>
                </a:lnTo>
                <a:close/>
              </a:path>
              <a:path w="27940" h="34010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4010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4010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4010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4010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4010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4010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401059">
                <a:moveTo>
                  <a:pt x="27939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75739"/>
                </a:lnTo>
                <a:close/>
              </a:path>
              <a:path w="27940" h="3401059">
                <a:moveTo>
                  <a:pt x="27939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39" y="1474470"/>
                </a:lnTo>
                <a:lnTo>
                  <a:pt x="27939" y="1464310"/>
                </a:lnTo>
                <a:close/>
              </a:path>
              <a:path w="27940" h="3401059">
                <a:moveTo>
                  <a:pt x="27939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39" y="1463040"/>
                </a:lnTo>
                <a:lnTo>
                  <a:pt x="27939" y="1456690"/>
                </a:lnTo>
                <a:close/>
              </a:path>
              <a:path w="27940" h="3401059">
                <a:moveTo>
                  <a:pt x="27939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39" y="1455420"/>
                </a:lnTo>
                <a:lnTo>
                  <a:pt x="27939" y="1445260"/>
                </a:lnTo>
                <a:close/>
              </a:path>
              <a:path w="27940" h="3401059">
                <a:moveTo>
                  <a:pt x="27939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39" y="1443989"/>
                </a:lnTo>
                <a:lnTo>
                  <a:pt x="27939" y="1437640"/>
                </a:lnTo>
                <a:close/>
              </a:path>
              <a:path w="27940" h="3401059">
                <a:moveTo>
                  <a:pt x="27939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39" y="1436370"/>
                </a:lnTo>
                <a:lnTo>
                  <a:pt x="27939" y="1426210"/>
                </a:lnTo>
                <a:close/>
              </a:path>
              <a:path w="27940" h="3401059">
                <a:moveTo>
                  <a:pt x="27939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39" y="1424939"/>
                </a:lnTo>
                <a:lnTo>
                  <a:pt x="27939" y="1418590"/>
                </a:lnTo>
                <a:close/>
              </a:path>
              <a:path w="27940" h="3401059">
                <a:moveTo>
                  <a:pt x="27939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39" y="1417320"/>
                </a:lnTo>
                <a:lnTo>
                  <a:pt x="27939" y="1407160"/>
                </a:lnTo>
                <a:close/>
              </a:path>
              <a:path w="27940" h="3401059">
                <a:moveTo>
                  <a:pt x="27939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39" y="1405890"/>
                </a:lnTo>
                <a:lnTo>
                  <a:pt x="27939" y="1399539"/>
                </a:lnTo>
                <a:close/>
              </a:path>
              <a:path w="27940" h="34010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401059">
                <a:moveTo>
                  <a:pt x="27939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89"/>
                </a:lnTo>
                <a:close/>
              </a:path>
              <a:path w="27940" h="3401059">
                <a:moveTo>
                  <a:pt x="27939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77950"/>
                </a:lnTo>
                <a:close/>
              </a:path>
              <a:path w="27940" h="3401059">
                <a:moveTo>
                  <a:pt x="27939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39" y="2037080"/>
                </a:lnTo>
                <a:lnTo>
                  <a:pt x="27939" y="1948180"/>
                </a:lnTo>
                <a:close/>
              </a:path>
              <a:path w="27940" h="3401059">
                <a:moveTo>
                  <a:pt x="27939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39" y="2557780"/>
                </a:lnTo>
                <a:lnTo>
                  <a:pt x="27939" y="2550160"/>
                </a:lnTo>
                <a:close/>
              </a:path>
              <a:path w="27940" h="3401059">
                <a:moveTo>
                  <a:pt x="27939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39" y="2548890"/>
                </a:lnTo>
                <a:lnTo>
                  <a:pt x="27939" y="2122170"/>
                </a:lnTo>
                <a:close/>
              </a:path>
              <a:path w="27940" h="3401059">
                <a:moveTo>
                  <a:pt x="27939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39" y="2120900"/>
                </a:lnTo>
                <a:lnTo>
                  <a:pt x="27939" y="2103120"/>
                </a:lnTo>
                <a:close/>
              </a:path>
              <a:path w="27940" h="3401059">
                <a:moveTo>
                  <a:pt x="27939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39" y="2101850"/>
                </a:lnTo>
                <a:lnTo>
                  <a:pt x="27939" y="2084070"/>
                </a:lnTo>
                <a:close/>
              </a:path>
              <a:path w="27940" h="3401059">
                <a:moveTo>
                  <a:pt x="27939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39" y="2082800"/>
                </a:lnTo>
                <a:lnTo>
                  <a:pt x="27939" y="2061210"/>
                </a:lnTo>
                <a:close/>
              </a:path>
              <a:path w="27940" h="3401059">
                <a:moveTo>
                  <a:pt x="27939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39" y="2059939"/>
                </a:lnTo>
                <a:lnTo>
                  <a:pt x="27939" y="2042160"/>
                </a:lnTo>
                <a:close/>
              </a:path>
              <a:path w="27940" h="3401059">
                <a:moveTo>
                  <a:pt x="27939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39" y="2040889"/>
                </a:lnTo>
                <a:lnTo>
                  <a:pt x="27939" y="2038350"/>
                </a:lnTo>
                <a:close/>
              </a:path>
              <a:path w="27940" h="3401059">
                <a:moveTo>
                  <a:pt x="27939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39" y="2733040"/>
                </a:lnTo>
                <a:lnTo>
                  <a:pt x="27939" y="2557780"/>
                </a:lnTo>
                <a:close/>
              </a:path>
              <a:path w="27940" h="3401059">
                <a:moveTo>
                  <a:pt x="27939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39" y="3401060"/>
                </a:lnTo>
                <a:lnTo>
                  <a:pt x="27939" y="2733040"/>
                </a:lnTo>
                <a:close/>
              </a:path>
            </a:pathLst>
          </a:custGeom>
          <a:solidFill>
            <a:srgbClr val="1D39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449309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10159" y="0"/>
                </a:moveTo>
                <a:lnTo>
                  <a:pt x="0" y="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388359">
                <a:moveTo>
                  <a:pt x="2667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3388359">
                <a:moveTo>
                  <a:pt x="26670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65100"/>
                </a:lnTo>
                <a:close/>
              </a:path>
              <a:path w="26670" h="3388359">
                <a:moveTo>
                  <a:pt x="2667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70" y="196850"/>
                </a:lnTo>
                <a:lnTo>
                  <a:pt x="26670" y="184150"/>
                </a:lnTo>
                <a:close/>
              </a:path>
              <a:path w="26670" h="3388359">
                <a:moveTo>
                  <a:pt x="2667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70" y="209550"/>
                </a:lnTo>
                <a:lnTo>
                  <a:pt x="26670" y="196850"/>
                </a:lnTo>
                <a:close/>
              </a:path>
              <a:path w="26670" h="3388359">
                <a:moveTo>
                  <a:pt x="26670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9550"/>
                </a:lnTo>
                <a:close/>
              </a:path>
              <a:path w="26670" h="3388359">
                <a:moveTo>
                  <a:pt x="2667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70" y="247650"/>
                </a:lnTo>
                <a:lnTo>
                  <a:pt x="26670" y="241300"/>
                </a:lnTo>
                <a:close/>
              </a:path>
              <a:path w="26670" h="3388359">
                <a:moveTo>
                  <a:pt x="26670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70" y="260350"/>
                </a:lnTo>
                <a:lnTo>
                  <a:pt x="26670" y="247650"/>
                </a:lnTo>
                <a:close/>
              </a:path>
              <a:path w="26670" h="338835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388359">
                <a:moveTo>
                  <a:pt x="26670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3388359">
                <a:moveTo>
                  <a:pt x="26670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3388359">
                <a:moveTo>
                  <a:pt x="26670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04800"/>
                </a:lnTo>
                <a:close/>
              </a:path>
              <a:path w="26670" h="3388359">
                <a:moveTo>
                  <a:pt x="26670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74650"/>
                </a:lnTo>
                <a:close/>
              </a:path>
              <a:path w="26670" h="3388359">
                <a:moveTo>
                  <a:pt x="26670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70" y="417830"/>
                </a:lnTo>
                <a:lnTo>
                  <a:pt x="26670" y="412750"/>
                </a:lnTo>
                <a:close/>
              </a:path>
              <a:path w="26670" h="3388359">
                <a:moveTo>
                  <a:pt x="26670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70" y="424180"/>
                </a:lnTo>
                <a:lnTo>
                  <a:pt x="26670" y="417830"/>
                </a:lnTo>
                <a:close/>
              </a:path>
              <a:path w="26670" h="3388359">
                <a:moveTo>
                  <a:pt x="2667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70" y="430529"/>
                </a:lnTo>
                <a:lnTo>
                  <a:pt x="26670" y="424180"/>
                </a:lnTo>
                <a:close/>
              </a:path>
              <a:path w="26670" h="3388359">
                <a:moveTo>
                  <a:pt x="26670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0530"/>
                </a:lnTo>
                <a:close/>
              </a:path>
              <a:path w="26670" h="3388359">
                <a:moveTo>
                  <a:pt x="26670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70" y="474980"/>
                </a:lnTo>
                <a:lnTo>
                  <a:pt x="26670" y="457200"/>
                </a:lnTo>
                <a:close/>
              </a:path>
              <a:path w="26670" h="3388359">
                <a:moveTo>
                  <a:pt x="26670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4980"/>
                </a:lnTo>
                <a:close/>
              </a:path>
              <a:path w="26670" h="338835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3388359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3388359">
                <a:moveTo>
                  <a:pt x="26670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01650"/>
                </a:lnTo>
                <a:close/>
              </a:path>
              <a:path w="26670" h="3388359">
                <a:moveTo>
                  <a:pt x="26670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4830"/>
                </a:lnTo>
                <a:close/>
              </a:path>
              <a:path w="26670" h="3388359">
                <a:moveTo>
                  <a:pt x="26670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52450"/>
                </a:lnTo>
                <a:close/>
              </a:path>
              <a:path w="26670" h="3388359">
                <a:moveTo>
                  <a:pt x="26670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58800"/>
                </a:lnTo>
                <a:close/>
              </a:path>
              <a:path w="26670" h="3388359">
                <a:moveTo>
                  <a:pt x="26670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70" y="601979"/>
                </a:lnTo>
                <a:lnTo>
                  <a:pt x="26670" y="595630"/>
                </a:lnTo>
                <a:close/>
              </a:path>
              <a:path w="26670" h="3388359">
                <a:moveTo>
                  <a:pt x="26670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01980"/>
                </a:lnTo>
                <a:close/>
              </a:path>
              <a:path w="26670" h="338835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3388359">
                <a:moveTo>
                  <a:pt x="26670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80"/>
                </a:lnTo>
                <a:close/>
              </a:path>
              <a:path w="26670" h="3388359">
                <a:moveTo>
                  <a:pt x="26670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3388359">
                <a:moveTo>
                  <a:pt x="26670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5800"/>
                </a:lnTo>
                <a:close/>
              </a:path>
              <a:path w="26670" h="3388359">
                <a:moveTo>
                  <a:pt x="26670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70" y="716280"/>
                </a:lnTo>
                <a:lnTo>
                  <a:pt x="26670" y="690880"/>
                </a:lnTo>
                <a:close/>
              </a:path>
              <a:path w="26670" h="3388359">
                <a:moveTo>
                  <a:pt x="26670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16280"/>
                </a:lnTo>
                <a:close/>
              </a:path>
              <a:path w="26670" h="3388359">
                <a:moveTo>
                  <a:pt x="2667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86130"/>
                </a:lnTo>
                <a:close/>
              </a:path>
              <a:path w="26670" h="3388359">
                <a:moveTo>
                  <a:pt x="26670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92480"/>
                </a:lnTo>
                <a:close/>
              </a:path>
              <a:path w="26670" h="3388359">
                <a:moveTo>
                  <a:pt x="26670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0100"/>
                </a:lnTo>
                <a:close/>
              </a:path>
              <a:path w="26670" h="3388359">
                <a:moveTo>
                  <a:pt x="26670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1530"/>
                </a:lnTo>
                <a:close/>
              </a:path>
              <a:path w="26670" h="3388359">
                <a:moveTo>
                  <a:pt x="26670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38200"/>
                </a:lnTo>
                <a:close/>
              </a:path>
              <a:path w="26670" h="3388359">
                <a:moveTo>
                  <a:pt x="26670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70" y="1060450"/>
                </a:lnTo>
                <a:lnTo>
                  <a:pt x="26670" y="914400"/>
                </a:lnTo>
                <a:close/>
              </a:path>
              <a:path w="26670" h="3388359">
                <a:moveTo>
                  <a:pt x="26670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60450"/>
                </a:lnTo>
                <a:close/>
              </a:path>
              <a:path w="26670" h="3388359">
                <a:moveTo>
                  <a:pt x="26670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70" y="1136650"/>
                </a:lnTo>
                <a:lnTo>
                  <a:pt x="26670" y="1084580"/>
                </a:lnTo>
                <a:close/>
              </a:path>
              <a:path w="26670" h="3388359">
                <a:moveTo>
                  <a:pt x="26670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36650"/>
                </a:lnTo>
                <a:close/>
              </a:path>
              <a:path w="26670" h="3388359">
                <a:moveTo>
                  <a:pt x="26670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4430"/>
                </a:lnTo>
                <a:close/>
              </a:path>
              <a:path w="26670" h="338835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3388359">
                <a:moveTo>
                  <a:pt x="26670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70" y="1224280"/>
                </a:lnTo>
                <a:lnTo>
                  <a:pt x="26670" y="1193800"/>
                </a:lnTo>
                <a:close/>
              </a:path>
              <a:path w="26670" h="3388359">
                <a:moveTo>
                  <a:pt x="26670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3388359">
                <a:moveTo>
                  <a:pt x="26670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70" y="1236980"/>
                </a:lnTo>
                <a:lnTo>
                  <a:pt x="26670" y="1230630"/>
                </a:lnTo>
                <a:close/>
              </a:path>
              <a:path w="26670" h="3388359">
                <a:moveTo>
                  <a:pt x="26670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236980"/>
                </a:lnTo>
                <a:close/>
              </a:path>
              <a:path w="26670" h="3388359">
                <a:moveTo>
                  <a:pt x="26670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70000"/>
                </a:lnTo>
                <a:close/>
              </a:path>
              <a:path w="26670" h="3388359">
                <a:moveTo>
                  <a:pt x="26670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70" y="1346200"/>
                </a:lnTo>
                <a:lnTo>
                  <a:pt x="26670" y="1294130"/>
                </a:lnTo>
                <a:close/>
              </a:path>
              <a:path w="26670" h="3388359">
                <a:moveTo>
                  <a:pt x="26670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46200"/>
                </a:lnTo>
                <a:close/>
              </a:path>
              <a:path w="26670" h="3388359">
                <a:moveTo>
                  <a:pt x="26670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667510"/>
                </a:lnTo>
                <a:close/>
              </a:path>
              <a:path w="26670" h="3388359">
                <a:moveTo>
                  <a:pt x="2667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70" y="1666239"/>
                </a:lnTo>
                <a:lnTo>
                  <a:pt x="26670" y="1659889"/>
                </a:lnTo>
                <a:close/>
              </a:path>
              <a:path w="26670" h="338835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3388359">
                <a:moveTo>
                  <a:pt x="2667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338835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3388359">
                <a:moveTo>
                  <a:pt x="2667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89"/>
                </a:lnTo>
                <a:close/>
              </a:path>
              <a:path w="26670" h="338835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3388359">
                <a:moveTo>
                  <a:pt x="2667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39"/>
                </a:lnTo>
                <a:close/>
              </a:path>
              <a:path w="26670" h="338835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3388359">
                <a:moveTo>
                  <a:pt x="2667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89"/>
                </a:lnTo>
                <a:close/>
              </a:path>
              <a:path w="26670" h="338835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3388359">
                <a:moveTo>
                  <a:pt x="2667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70" y="1570989"/>
                </a:lnTo>
                <a:lnTo>
                  <a:pt x="26670" y="1564640"/>
                </a:lnTo>
                <a:close/>
              </a:path>
              <a:path w="26670" h="338835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3388359">
                <a:moveTo>
                  <a:pt x="2667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70" y="1551939"/>
                </a:lnTo>
                <a:lnTo>
                  <a:pt x="26670" y="1545590"/>
                </a:lnTo>
                <a:close/>
              </a:path>
              <a:path w="26670" h="3388359">
                <a:moveTo>
                  <a:pt x="2667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34160"/>
                </a:lnTo>
                <a:close/>
              </a:path>
              <a:path w="26670" h="3388359">
                <a:moveTo>
                  <a:pt x="2667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70" y="1532889"/>
                </a:lnTo>
                <a:lnTo>
                  <a:pt x="26670" y="1526539"/>
                </a:lnTo>
                <a:close/>
              </a:path>
              <a:path w="26670" h="3388359">
                <a:moveTo>
                  <a:pt x="2667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70" y="1525270"/>
                </a:lnTo>
                <a:lnTo>
                  <a:pt x="26670" y="1515110"/>
                </a:lnTo>
                <a:close/>
              </a:path>
              <a:path w="26670" h="3388359">
                <a:moveTo>
                  <a:pt x="2667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70" y="1513839"/>
                </a:lnTo>
                <a:lnTo>
                  <a:pt x="26670" y="1507489"/>
                </a:lnTo>
                <a:close/>
              </a:path>
              <a:path w="26670" h="3388359">
                <a:moveTo>
                  <a:pt x="2667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70" y="1506220"/>
                </a:lnTo>
                <a:lnTo>
                  <a:pt x="26670" y="1496060"/>
                </a:lnTo>
                <a:close/>
              </a:path>
              <a:path w="26670" h="3388359">
                <a:moveTo>
                  <a:pt x="26670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8440"/>
                </a:lnTo>
                <a:close/>
              </a:path>
              <a:path w="26670" h="3388359">
                <a:moveTo>
                  <a:pt x="2667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70" y="1487170"/>
                </a:lnTo>
                <a:lnTo>
                  <a:pt x="26670" y="1477010"/>
                </a:lnTo>
                <a:close/>
              </a:path>
              <a:path w="26670" h="3388359">
                <a:moveTo>
                  <a:pt x="26670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70" y="1475739"/>
                </a:lnTo>
                <a:lnTo>
                  <a:pt x="26670" y="1463039"/>
                </a:lnTo>
                <a:close/>
              </a:path>
              <a:path w="26670" h="33883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88359">
                <a:moveTo>
                  <a:pt x="26670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70" y="1450340"/>
                </a:lnTo>
                <a:lnTo>
                  <a:pt x="26670" y="1443990"/>
                </a:lnTo>
                <a:close/>
              </a:path>
              <a:path w="26670" h="33883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388359">
                <a:moveTo>
                  <a:pt x="2667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40"/>
                </a:lnTo>
                <a:close/>
              </a:path>
              <a:path w="26670" h="33883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388359">
                <a:moveTo>
                  <a:pt x="26670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90"/>
                </a:lnTo>
                <a:close/>
              </a:path>
              <a:path w="26670" h="33883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388359">
                <a:moveTo>
                  <a:pt x="26670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70" y="1393190"/>
                </a:lnTo>
                <a:lnTo>
                  <a:pt x="26670" y="1386839"/>
                </a:lnTo>
                <a:close/>
              </a:path>
              <a:path w="26670" h="33883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388359">
                <a:moveTo>
                  <a:pt x="26670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70" y="1374140"/>
                </a:lnTo>
                <a:lnTo>
                  <a:pt x="26670" y="1367789"/>
                </a:lnTo>
                <a:close/>
              </a:path>
              <a:path w="26670" h="3388359">
                <a:moveTo>
                  <a:pt x="26670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70" y="1366520"/>
                </a:lnTo>
                <a:lnTo>
                  <a:pt x="26670" y="1365250"/>
                </a:lnTo>
                <a:close/>
              </a:path>
              <a:path w="26670" h="3388359">
                <a:moveTo>
                  <a:pt x="26670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70" y="2024380"/>
                </a:lnTo>
                <a:lnTo>
                  <a:pt x="26670" y="1935480"/>
                </a:lnTo>
                <a:close/>
              </a:path>
              <a:path w="26670" h="3388359">
                <a:moveTo>
                  <a:pt x="26670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70" y="2545080"/>
                </a:lnTo>
                <a:lnTo>
                  <a:pt x="26670" y="2537460"/>
                </a:lnTo>
                <a:close/>
              </a:path>
              <a:path w="26670" h="3388359">
                <a:moveTo>
                  <a:pt x="26670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70" y="2536190"/>
                </a:lnTo>
                <a:lnTo>
                  <a:pt x="26670" y="2109470"/>
                </a:lnTo>
                <a:close/>
              </a:path>
              <a:path w="26670" h="3388359">
                <a:moveTo>
                  <a:pt x="26670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70" y="2108200"/>
                </a:lnTo>
                <a:lnTo>
                  <a:pt x="26670" y="2090420"/>
                </a:lnTo>
                <a:close/>
              </a:path>
              <a:path w="26670" h="3388359">
                <a:moveTo>
                  <a:pt x="26670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70" y="2089150"/>
                </a:lnTo>
                <a:lnTo>
                  <a:pt x="26670" y="2071370"/>
                </a:lnTo>
                <a:close/>
              </a:path>
              <a:path w="26670" h="3388359">
                <a:moveTo>
                  <a:pt x="26670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70" y="2070100"/>
                </a:lnTo>
                <a:lnTo>
                  <a:pt x="26670" y="2048510"/>
                </a:lnTo>
                <a:close/>
              </a:path>
              <a:path w="26670" h="3388359">
                <a:moveTo>
                  <a:pt x="26670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70" y="2047239"/>
                </a:lnTo>
                <a:lnTo>
                  <a:pt x="26670" y="2029460"/>
                </a:lnTo>
                <a:close/>
              </a:path>
              <a:path w="26670" h="3388359">
                <a:moveTo>
                  <a:pt x="26670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70" y="2028189"/>
                </a:lnTo>
                <a:lnTo>
                  <a:pt x="26670" y="2025650"/>
                </a:lnTo>
                <a:close/>
              </a:path>
              <a:path w="26670" h="3388359">
                <a:moveTo>
                  <a:pt x="26670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70" y="2720340"/>
                </a:lnTo>
                <a:lnTo>
                  <a:pt x="26670" y="2545080"/>
                </a:lnTo>
                <a:close/>
              </a:path>
              <a:path w="26670" h="3388359">
                <a:moveTo>
                  <a:pt x="26670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70" y="3388360"/>
                </a:lnTo>
                <a:lnTo>
                  <a:pt x="26670" y="2720340"/>
                </a:lnTo>
                <a:close/>
              </a:path>
            </a:pathLst>
          </a:custGeom>
          <a:solidFill>
            <a:srgbClr val="1D39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8475980" y="3469640"/>
            <a:ext cx="27940" cy="3375660"/>
          </a:xfrm>
          <a:custGeom>
            <a:avLst/>
            <a:gdLst/>
            <a:ahLst/>
            <a:cxnLst/>
            <a:rect l="l" t="t" r="r" b="b"/>
            <a:pathLst>
              <a:path w="27940" h="3375659">
                <a:moveTo>
                  <a:pt x="5080" y="0"/>
                </a:moveTo>
                <a:lnTo>
                  <a:pt x="0" y="0"/>
                </a:lnTo>
                <a:lnTo>
                  <a:pt x="0" y="139699"/>
                </a:lnTo>
                <a:lnTo>
                  <a:pt x="27940" y="1396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699"/>
                </a:lnTo>
                <a:lnTo>
                  <a:pt x="5080" y="12699"/>
                </a:lnTo>
                <a:lnTo>
                  <a:pt x="5080" y="0"/>
                </a:lnTo>
                <a:close/>
              </a:path>
              <a:path w="27940" h="3375659">
                <a:moveTo>
                  <a:pt x="27940" y="139700"/>
                </a:moveTo>
                <a:lnTo>
                  <a:pt x="0" y="1397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39700"/>
                </a:lnTo>
                <a:close/>
              </a:path>
              <a:path w="27940" h="3375659">
                <a:moveTo>
                  <a:pt x="27940" y="152399"/>
                </a:moveTo>
                <a:lnTo>
                  <a:pt x="0" y="152399"/>
                </a:lnTo>
                <a:lnTo>
                  <a:pt x="0" y="171449"/>
                </a:lnTo>
                <a:lnTo>
                  <a:pt x="27940" y="171449"/>
                </a:lnTo>
                <a:lnTo>
                  <a:pt x="27940" y="152399"/>
                </a:lnTo>
                <a:close/>
              </a:path>
              <a:path w="27940" h="3375659">
                <a:moveTo>
                  <a:pt x="27940" y="171450"/>
                </a:moveTo>
                <a:lnTo>
                  <a:pt x="0" y="171450"/>
                </a:lnTo>
                <a:lnTo>
                  <a:pt x="0" y="184149"/>
                </a:lnTo>
                <a:lnTo>
                  <a:pt x="27940" y="184149"/>
                </a:lnTo>
                <a:lnTo>
                  <a:pt x="27940" y="171450"/>
                </a:lnTo>
                <a:close/>
              </a:path>
              <a:path w="27940" h="3375659">
                <a:moveTo>
                  <a:pt x="27940" y="184150"/>
                </a:moveTo>
                <a:lnTo>
                  <a:pt x="0" y="184150"/>
                </a:lnTo>
                <a:lnTo>
                  <a:pt x="0" y="196849"/>
                </a:lnTo>
                <a:lnTo>
                  <a:pt x="27940" y="196849"/>
                </a:lnTo>
                <a:lnTo>
                  <a:pt x="27940" y="184150"/>
                </a:lnTo>
                <a:close/>
              </a:path>
              <a:path w="27940" h="3375659">
                <a:moveTo>
                  <a:pt x="27940" y="196849"/>
                </a:moveTo>
                <a:lnTo>
                  <a:pt x="0" y="196849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196849"/>
                </a:lnTo>
                <a:close/>
              </a:path>
              <a:path w="27940" h="3375659">
                <a:moveTo>
                  <a:pt x="27940" y="228600"/>
                </a:moveTo>
                <a:lnTo>
                  <a:pt x="0" y="228600"/>
                </a:lnTo>
                <a:lnTo>
                  <a:pt x="0" y="234949"/>
                </a:lnTo>
                <a:lnTo>
                  <a:pt x="27940" y="234949"/>
                </a:lnTo>
                <a:lnTo>
                  <a:pt x="27940" y="228600"/>
                </a:lnTo>
                <a:close/>
              </a:path>
              <a:path w="27940" h="3375659">
                <a:moveTo>
                  <a:pt x="27940" y="234949"/>
                </a:moveTo>
                <a:lnTo>
                  <a:pt x="0" y="234949"/>
                </a:lnTo>
                <a:lnTo>
                  <a:pt x="0" y="247649"/>
                </a:lnTo>
                <a:lnTo>
                  <a:pt x="27940" y="247649"/>
                </a:lnTo>
                <a:lnTo>
                  <a:pt x="27940" y="234949"/>
                </a:lnTo>
                <a:close/>
              </a:path>
              <a:path w="27940" h="3375659">
                <a:moveTo>
                  <a:pt x="27940" y="247649"/>
                </a:moveTo>
                <a:lnTo>
                  <a:pt x="0" y="247649"/>
                </a:lnTo>
                <a:lnTo>
                  <a:pt x="0" y="253999"/>
                </a:lnTo>
                <a:lnTo>
                  <a:pt x="27940" y="253999"/>
                </a:lnTo>
                <a:lnTo>
                  <a:pt x="27940" y="247649"/>
                </a:lnTo>
                <a:close/>
              </a:path>
              <a:path w="27940" h="3375659">
                <a:moveTo>
                  <a:pt x="27940" y="253999"/>
                </a:moveTo>
                <a:lnTo>
                  <a:pt x="0" y="253999"/>
                </a:lnTo>
                <a:lnTo>
                  <a:pt x="0" y="266699"/>
                </a:lnTo>
                <a:lnTo>
                  <a:pt x="27940" y="266699"/>
                </a:lnTo>
                <a:lnTo>
                  <a:pt x="27940" y="253999"/>
                </a:lnTo>
                <a:close/>
              </a:path>
              <a:path w="27940" h="3375659">
                <a:moveTo>
                  <a:pt x="27940" y="266700"/>
                </a:moveTo>
                <a:lnTo>
                  <a:pt x="0" y="266700"/>
                </a:lnTo>
                <a:lnTo>
                  <a:pt x="0" y="292099"/>
                </a:lnTo>
                <a:lnTo>
                  <a:pt x="27940" y="292099"/>
                </a:lnTo>
                <a:lnTo>
                  <a:pt x="27940" y="266700"/>
                </a:lnTo>
                <a:close/>
              </a:path>
              <a:path w="27940" h="3375659">
                <a:moveTo>
                  <a:pt x="27940" y="292099"/>
                </a:moveTo>
                <a:lnTo>
                  <a:pt x="0" y="292099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292099"/>
                </a:lnTo>
                <a:close/>
              </a:path>
              <a:path w="27940" h="3375659">
                <a:moveTo>
                  <a:pt x="27940" y="361949"/>
                </a:moveTo>
                <a:lnTo>
                  <a:pt x="0" y="361949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61949"/>
                </a:lnTo>
                <a:close/>
              </a:path>
              <a:path w="27940" h="3375659">
                <a:moveTo>
                  <a:pt x="27940" y="400050"/>
                </a:moveTo>
                <a:lnTo>
                  <a:pt x="0" y="400050"/>
                </a:lnTo>
                <a:lnTo>
                  <a:pt x="0" y="405129"/>
                </a:lnTo>
                <a:lnTo>
                  <a:pt x="27940" y="405129"/>
                </a:lnTo>
                <a:lnTo>
                  <a:pt x="27940" y="400050"/>
                </a:lnTo>
                <a:close/>
              </a:path>
              <a:path w="27940" h="3375659">
                <a:moveTo>
                  <a:pt x="27940" y="405129"/>
                </a:moveTo>
                <a:lnTo>
                  <a:pt x="0" y="405129"/>
                </a:lnTo>
                <a:lnTo>
                  <a:pt x="0" y="411479"/>
                </a:lnTo>
                <a:lnTo>
                  <a:pt x="27940" y="411479"/>
                </a:lnTo>
                <a:lnTo>
                  <a:pt x="27940" y="405129"/>
                </a:lnTo>
                <a:close/>
              </a:path>
              <a:path w="27940" h="3375659">
                <a:moveTo>
                  <a:pt x="27940" y="411479"/>
                </a:moveTo>
                <a:lnTo>
                  <a:pt x="0" y="411479"/>
                </a:lnTo>
                <a:lnTo>
                  <a:pt x="0" y="417829"/>
                </a:lnTo>
                <a:lnTo>
                  <a:pt x="27940" y="417829"/>
                </a:lnTo>
                <a:lnTo>
                  <a:pt x="27940" y="411479"/>
                </a:lnTo>
                <a:close/>
              </a:path>
              <a:path w="27940" h="3375659">
                <a:moveTo>
                  <a:pt x="27940" y="417830"/>
                </a:moveTo>
                <a:lnTo>
                  <a:pt x="0" y="41783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17830"/>
                </a:lnTo>
                <a:close/>
              </a:path>
              <a:path w="27940" h="3375659">
                <a:moveTo>
                  <a:pt x="27940" y="444500"/>
                </a:moveTo>
                <a:lnTo>
                  <a:pt x="0" y="444500"/>
                </a:lnTo>
                <a:lnTo>
                  <a:pt x="0" y="462279"/>
                </a:lnTo>
                <a:lnTo>
                  <a:pt x="27940" y="462279"/>
                </a:lnTo>
                <a:lnTo>
                  <a:pt x="27940" y="444500"/>
                </a:lnTo>
                <a:close/>
              </a:path>
              <a:path w="27940" h="3375659">
                <a:moveTo>
                  <a:pt x="2794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2279"/>
                </a:lnTo>
                <a:close/>
              </a:path>
              <a:path w="27940" h="3375659">
                <a:moveTo>
                  <a:pt x="27940" y="469900"/>
                </a:moveTo>
                <a:lnTo>
                  <a:pt x="0" y="469900"/>
                </a:lnTo>
                <a:lnTo>
                  <a:pt x="0" y="482599"/>
                </a:lnTo>
                <a:lnTo>
                  <a:pt x="27940" y="482599"/>
                </a:lnTo>
                <a:lnTo>
                  <a:pt x="27940" y="469900"/>
                </a:lnTo>
                <a:close/>
              </a:path>
              <a:path w="27940" h="3375659">
                <a:moveTo>
                  <a:pt x="27940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82600"/>
                </a:lnTo>
                <a:close/>
              </a:path>
              <a:path w="27940" h="3375659">
                <a:moveTo>
                  <a:pt x="27940" y="488950"/>
                </a:moveTo>
                <a:lnTo>
                  <a:pt x="0" y="488950"/>
                </a:lnTo>
                <a:lnTo>
                  <a:pt x="0" y="532129"/>
                </a:lnTo>
                <a:lnTo>
                  <a:pt x="27940" y="532129"/>
                </a:lnTo>
                <a:lnTo>
                  <a:pt x="27940" y="488950"/>
                </a:lnTo>
                <a:close/>
              </a:path>
              <a:path w="27940" h="3375659">
                <a:moveTo>
                  <a:pt x="27940" y="532130"/>
                </a:moveTo>
                <a:lnTo>
                  <a:pt x="0" y="532130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32130"/>
                </a:lnTo>
                <a:close/>
              </a:path>
              <a:path w="27940" h="3375659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3375659">
                <a:moveTo>
                  <a:pt x="27940" y="546099"/>
                </a:moveTo>
                <a:lnTo>
                  <a:pt x="0" y="54609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46099"/>
                </a:lnTo>
                <a:close/>
              </a:path>
              <a:path w="27940" h="3375659">
                <a:moveTo>
                  <a:pt x="2794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40" y="589279"/>
                </a:lnTo>
                <a:lnTo>
                  <a:pt x="27940" y="582929"/>
                </a:lnTo>
                <a:close/>
              </a:path>
              <a:path w="27940" h="3375659">
                <a:moveTo>
                  <a:pt x="27940" y="589279"/>
                </a:moveTo>
                <a:lnTo>
                  <a:pt x="0" y="589279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589279"/>
                </a:lnTo>
                <a:close/>
              </a:path>
              <a:path w="27940" h="3375659">
                <a:moveTo>
                  <a:pt x="27940" y="621029"/>
                </a:moveTo>
                <a:lnTo>
                  <a:pt x="0" y="621029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21029"/>
                </a:lnTo>
                <a:close/>
              </a:path>
              <a:path w="27940" h="337565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3375659">
                <a:moveTo>
                  <a:pt x="27940" y="634999"/>
                </a:moveTo>
                <a:lnTo>
                  <a:pt x="0" y="634999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34999"/>
                </a:lnTo>
                <a:close/>
              </a:path>
              <a:path w="27940" h="3375659">
                <a:moveTo>
                  <a:pt x="27940" y="673099"/>
                </a:moveTo>
                <a:lnTo>
                  <a:pt x="0" y="673099"/>
                </a:lnTo>
                <a:lnTo>
                  <a:pt x="0" y="678179"/>
                </a:lnTo>
                <a:lnTo>
                  <a:pt x="27940" y="678179"/>
                </a:lnTo>
                <a:lnTo>
                  <a:pt x="27940" y="673099"/>
                </a:lnTo>
                <a:close/>
              </a:path>
              <a:path w="27940" h="3375659">
                <a:moveTo>
                  <a:pt x="27940" y="678180"/>
                </a:moveTo>
                <a:lnTo>
                  <a:pt x="0" y="678180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78180"/>
                </a:lnTo>
                <a:close/>
              </a:path>
              <a:path w="27940" h="3375659">
                <a:moveTo>
                  <a:pt x="27940" y="703579"/>
                </a:moveTo>
                <a:lnTo>
                  <a:pt x="0" y="703579"/>
                </a:lnTo>
                <a:lnTo>
                  <a:pt x="0" y="773429"/>
                </a:lnTo>
                <a:lnTo>
                  <a:pt x="27940" y="773429"/>
                </a:lnTo>
                <a:lnTo>
                  <a:pt x="27940" y="703579"/>
                </a:lnTo>
                <a:close/>
              </a:path>
              <a:path w="27940" h="3375659">
                <a:moveTo>
                  <a:pt x="2794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7940" y="779779"/>
                </a:lnTo>
                <a:lnTo>
                  <a:pt x="27940" y="773430"/>
                </a:lnTo>
                <a:close/>
              </a:path>
              <a:path w="27940" h="3375659">
                <a:moveTo>
                  <a:pt x="27940" y="779779"/>
                </a:moveTo>
                <a:lnTo>
                  <a:pt x="0" y="779779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79"/>
                </a:lnTo>
                <a:close/>
              </a:path>
              <a:path w="27940" h="3375659">
                <a:moveTo>
                  <a:pt x="27940" y="787399"/>
                </a:moveTo>
                <a:lnTo>
                  <a:pt x="0" y="787399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87399"/>
                </a:lnTo>
                <a:close/>
              </a:path>
              <a:path w="27940" h="3375659">
                <a:moveTo>
                  <a:pt x="27940" y="798830"/>
                </a:moveTo>
                <a:lnTo>
                  <a:pt x="0" y="798830"/>
                </a:lnTo>
                <a:lnTo>
                  <a:pt x="0" y="825499"/>
                </a:lnTo>
                <a:lnTo>
                  <a:pt x="27940" y="825499"/>
                </a:lnTo>
                <a:lnTo>
                  <a:pt x="27940" y="798830"/>
                </a:lnTo>
                <a:close/>
              </a:path>
              <a:path w="27940" h="3375659">
                <a:moveTo>
                  <a:pt x="27940" y="825499"/>
                </a:moveTo>
                <a:lnTo>
                  <a:pt x="0" y="825499"/>
                </a:lnTo>
                <a:lnTo>
                  <a:pt x="0" y="901699"/>
                </a:lnTo>
                <a:lnTo>
                  <a:pt x="27940" y="901699"/>
                </a:lnTo>
                <a:lnTo>
                  <a:pt x="27940" y="825499"/>
                </a:lnTo>
                <a:close/>
              </a:path>
              <a:path w="27940" h="3375659">
                <a:moveTo>
                  <a:pt x="27940" y="901700"/>
                </a:moveTo>
                <a:lnTo>
                  <a:pt x="0" y="901700"/>
                </a:lnTo>
                <a:lnTo>
                  <a:pt x="0" y="1047749"/>
                </a:lnTo>
                <a:lnTo>
                  <a:pt x="27940" y="1047749"/>
                </a:lnTo>
                <a:lnTo>
                  <a:pt x="27940" y="901700"/>
                </a:lnTo>
                <a:close/>
              </a:path>
              <a:path w="27940" h="3375659">
                <a:moveTo>
                  <a:pt x="27940" y="1047750"/>
                </a:moveTo>
                <a:lnTo>
                  <a:pt x="0" y="104775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7750"/>
                </a:lnTo>
                <a:close/>
              </a:path>
              <a:path w="27940" h="3375659">
                <a:moveTo>
                  <a:pt x="27940" y="1071880"/>
                </a:moveTo>
                <a:lnTo>
                  <a:pt x="0" y="1071880"/>
                </a:lnTo>
                <a:lnTo>
                  <a:pt x="0" y="1123949"/>
                </a:lnTo>
                <a:lnTo>
                  <a:pt x="27940" y="1123949"/>
                </a:lnTo>
                <a:lnTo>
                  <a:pt x="27940" y="1071880"/>
                </a:lnTo>
                <a:close/>
              </a:path>
              <a:path w="27940" h="3375659">
                <a:moveTo>
                  <a:pt x="27940" y="1123949"/>
                </a:moveTo>
                <a:lnTo>
                  <a:pt x="0" y="112394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23949"/>
                </a:lnTo>
                <a:close/>
              </a:path>
              <a:path w="27940" h="3375659">
                <a:moveTo>
                  <a:pt x="27940" y="1141730"/>
                </a:moveTo>
                <a:lnTo>
                  <a:pt x="0" y="1141730"/>
                </a:lnTo>
                <a:lnTo>
                  <a:pt x="0" y="1154429"/>
                </a:lnTo>
                <a:lnTo>
                  <a:pt x="27940" y="1154429"/>
                </a:lnTo>
                <a:lnTo>
                  <a:pt x="27940" y="1141730"/>
                </a:lnTo>
                <a:close/>
              </a:path>
              <a:path w="27940" h="3375659">
                <a:moveTo>
                  <a:pt x="27940" y="1154430"/>
                </a:moveTo>
                <a:lnTo>
                  <a:pt x="0" y="1154430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54430"/>
                </a:lnTo>
                <a:close/>
              </a:path>
              <a:path w="27940" h="3375659">
                <a:moveTo>
                  <a:pt x="27940" y="1181100"/>
                </a:moveTo>
                <a:lnTo>
                  <a:pt x="0" y="11811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81100"/>
                </a:lnTo>
                <a:close/>
              </a:path>
              <a:path w="27940" h="3375659">
                <a:moveTo>
                  <a:pt x="27940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7940" y="1217929"/>
                </a:lnTo>
                <a:lnTo>
                  <a:pt x="27940" y="1211579"/>
                </a:lnTo>
                <a:close/>
              </a:path>
              <a:path w="27940" h="3375659">
                <a:moveTo>
                  <a:pt x="27940" y="1217929"/>
                </a:moveTo>
                <a:lnTo>
                  <a:pt x="0" y="121792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7929"/>
                </a:lnTo>
                <a:close/>
              </a:path>
              <a:path w="27940" h="3375659">
                <a:moveTo>
                  <a:pt x="27940" y="1224279"/>
                </a:moveTo>
                <a:lnTo>
                  <a:pt x="0" y="1224279"/>
                </a:lnTo>
                <a:lnTo>
                  <a:pt x="0" y="1257299"/>
                </a:lnTo>
                <a:lnTo>
                  <a:pt x="27940" y="1257299"/>
                </a:lnTo>
                <a:lnTo>
                  <a:pt x="27940" y="1224279"/>
                </a:lnTo>
                <a:close/>
              </a:path>
              <a:path w="27940" h="3375659">
                <a:moveTo>
                  <a:pt x="27940" y="1257299"/>
                </a:moveTo>
                <a:lnTo>
                  <a:pt x="0" y="125729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57299"/>
                </a:lnTo>
                <a:close/>
              </a:path>
              <a:path w="27940" h="3375659">
                <a:moveTo>
                  <a:pt x="27940" y="1281430"/>
                </a:moveTo>
                <a:lnTo>
                  <a:pt x="0" y="1281430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281430"/>
                </a:lnTo>
                <a:close/>
              </a:path>
              <a:path w="27940" h="3375659">
                <a:moveTo>
                  <a:pt x="27940" y="1333500"/>
                </a:moveTo>
                <a:lnTo>
                  <a:pt x="0" y="1333500"/>
                </a:lnTo>
                <a:lnTo>
                  <a:pt x="0" y="1351279"/>
                </a:lnTo>
                <a:lnTo>
                  <a:pt x="27940" y="1351279"/>
                </a:lnTo>
                <a:lnTo>
                  <a:pt x="27940" y="1333500"/>
                </a:lnTo>
                <a:close/>
              </a:path>
              <a:path w="27940" h="3375659">
                <a:moveTo>
                  <a:pt x="27940" y="1654809"/>
                </a:moveTo>
                <a:lnTo>
                  <a:pt x="0" y="1654809"/>
                </a:lnTo>
                <a:lnTo>
                  <a:pt x="0" y="1922779"/>
                </a:lnTo>
                <a:lnTo>
                  <a:pt x="27940" y="1922779"/>
                </a:lnTo>
                <a:lnTo>
                  <a:pt x="27940" y="1654809"/>
                </a:lnTo>
                <a:close/>
              </a:path>
              <a:path w="27940" h="3375659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3375659">
                <a:moveTo>
                  <a:pt x="27940" y="1635759"/>
                </a:moveTo>
                <a:lnTo>
                  <a:pt x="0" y="1635759"/>
                </a:lnTo>
                <a:lnTo>
                  <a:pt x="0" y="1645919"/>
                </a:lnTo>
                <a:lnTo>
                  <a:pt x="27940" y="1645919"/>
                </a:lnTo>
                <a:lnTo>
                  <a:pt x="27940" y="1635759"/>
                </a:lnTo>
                <a:close/>
              </a:path>
              <a:path w="27940" h="3375659">
                <a:moveTo>
                  <a:pt x="27940" y="1628139"/>
                </a:moveTo>
                <a:lnTo>
                  <a:pt x="0" y="1628139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39"/>
                </a:lnTo>
                <a:close/>
              </a:path>
              <a:path w="27940" h="3375659">
                <a:moveTo>
                  <a:pt x="27940" y="1616709"/>
                </a:moveTo>
                <a:lnTo>
                  <a:pt x="0" y="1616709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09"/>
                </a:lnTo>
                <a:close/>
              </a:path>
              <a:path w="27940" h="3375659">
                <a:moveTo>
                  <a:pt x="2794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89"/>
                </a:lnTo>
                <a:close/>
              </a:path>
              <a:path w="27940" h="3375659">
                <a:moveTo>
                  <a:pt x="2794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40" y="1607819"/>
                </a:lnTo>
                <a:lnTo>
                  <a:pt x="27940" y="1597660"/>
                </a:lnTo>
                <a:close/>
              </a:path>
              <a:path w="27940" h="3375659">
                <a:moveTo>
                  <a:pt x="2794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40" y="1596389"/>
                </a:lnTo>
                <a:lnTo>
                  <a:pt x="27940" y="1590039"/>
                </a:lnTo>
                <a:close/>
              </a:path>
              <a:path w="27940" h="3375659">
                <a:moveTo>
                  <a:pt x="27940" y="1578609"/>
                </a:moveTo>
                <a:lnTo>
                  <a:pt x="0" y="1578609"/>
                </a:lnTo>
                <a:lnTo>
                  <a:pt x="0" y="1588769"/>
                </a:lnTo>
                <a:lnTo>
                  <a:pt x="27940" y="1588769"/>
                </a:lnTo>
                <a:lnTo>
                  <a:pt x="27940" y="1578609"/>
                </a:lnTo>
                <a:close/>
              </a:path>
              <a:path w="27940" h="3375659">
                <a:moveTo>
                  <a:pt x="2794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40" y="1577339"/>
                </a:lnTo>
                <a:lnTo>
                  <a:pt x="27940" y="1570989"/>
                </a:lnTo>
                <a:close/>
              </a:path>
              <a:path w="27940" h="3375659">
                <a:moveTo>
                  <a:pt x="27940" y="1559559"/>
                </a:moveTo>
                <a:lnTo>
                  <a:pt x="0" y="1559559"/>
                </a:lnTo>
                <a:lnTo>
                  <a:pt x="0" y="1569719"/>
                </a:lnTo>
                <a:lnTo>
                  <a:pt x="27940" y="1569719"/>
                </a:lnTo>
                <a:lnTo>
                  <a:pt x="27940" y="1559559"/>
                </a:lnTo>
                <a:close/>
              </a:path>
              <a:path w="27940" h="3375659">
                <a:moveTo>
                  <a:pt x="2794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551939"/>
                </a:lnTo>
                <a:close/>
              </a:path>
              <a:path w="27940" h="3375659">
                <a:moveTo>
                  <a:pt x="2794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40" y="1550669"/>
                </a:lnTo>
                <a:lnTo>
                  <a:pt x="27940" y="1540509"/>
                </a:lnTo>
                <a:close/>
              </a:path>
              <a:path w="27940" h="3375659">
                <a:moveTo>
                  <a:pt x="2794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40" y="1539239"/>
                </a:lnTo>
                <a:lnTo>
                  <a:pt x="27940" y="1532889"/>
                </a:lnTo>
                <a:close/>
              </a:path>
              <a:path w="27940" h="3375659">
                <a:moveTo>
                  <a:pt x="2794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7940" y="1531619"/>
                </a:lnTo>
                <a:lnTo>
                  <a:pt x="27940" y="1521459"/>
                </a:lnTo>
                <a:close/>
              </a:path>
              <a:path w="27940" h="3375659">
                <a:moveTo>
                  <a:pt x="2794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7940" y="1520189"/>
                </a:lnTo>
                <a:lnTo>
                  <a:pt x="27940" y="1513839"/>
                </a:lnTo>
                <a:close/>
              </a:path>
              <a:path w="27940" h="3375659">
                <a:moveTo>
                  <a:pt x="27940" y="1502410"/>
                </a:moveTo>
                <a:lnTo>
                  <a:pt x="0" y="1502410"/>
                </a:lnTo>
                <a:lnTo>
                  <a:pt x="0" y="1512569"/>
                </a:lnTo>
                <a:lnTo>
                  <a:pt x="27940" y="1512569"/>
                </a:lnTo>
                <a:lnTo>
                  <a:pt x="27940" y="1502410"/>
                </a:lnTo>
                <a:close/>
              </a:path>
              <a:path w="27940" h="3375659">
                <a:moveTo>
                  <a:pt x="2794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7940" y="1501139"/>
                </a:lnTo>
                <a:lnTo>
                  <a:pt x="27940" y="1494789"/>
                </a:lnTo>
                <a:close/>
              </a:path>
              <a:path w="27940" h="3375659">
                <a:moveTo>
                  <a:pt x="2794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7940" y="1493519"/>
                </a:lnTo>
                <a:lnTo>
                  <a:pt x="27940" y="1483359"/>
                </a:lnTo>
                <a:close/>
              </a:path>
              <a:path w="27940" h="3375659">
                <a:moveTo>
                  <a:pt x="2794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7940" y="1482089"/>
                </a:lnTo>
                <a:lnTo>
                  <a:pt x="27940" y="1475739"/>
                </a:lnTo>
                <a:close/>
              </a:path>
              <a:path w="27940" h="3375659">
                <a:moveTo>
                  <a:pt x="27940" y="1464309"/>
                </a:moveTo>
                <a:lnTo>
                  <a:pt x="0" y="1464309"/>
                </a:lnTo>
                <a:lnTo>
                  <a:pt x="0" y="1474469"/>
                </a:lnTo>
                <a:lnTo>
                  <a:pt x="27940" y="1474469"/>
                </a:lnTo>
                <a:lnTo>
                  <a:pt x="27940" y="1464309"/>
                </a:lnTo>
                <a:close/>
              </a:path>
              <a:path w="27940" h="3375659">
                <a:moveTo>
                  <a:pt x="27940" y="1450339"/>
                </a:moveTo>
                <a:lnTo>
                  <a:pt x="0" y="1450339"/>
                </a:lnTo>
                <a:lnTo>
                  <a:pt x="0" y="1463039"/>
                </a:lnTo>
                <a:lnTo>
                  <a:pt x="27940" y="1463039"/>
                </a:lnTo>
                <a:lnTo>
                  <a:pt x="27940" y="1450339"/>
                </a:lnTo>
                <a:close/>
              </a:path>
              <a:path w="27940" h="33756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3756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375659">
                <a:moveTo>
                  <a:pt x="27940" y="1419860"/>
                </a:moveTo>
                <a:lnTo>
                  <a:pt x="0" y="1419860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60"/>
                </a:lnTo>
                <a:close/>
              </a:path>
              <a:path w="27940" h="33756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375659">
                <a:moveTo>
                  <a:pt x="27940" y="1400809"/>
                </a:moveTo>
                <a:lnTo>
                  <a:pt x="0" y="1400809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09"/>
                </a:lnTo>
                <a:close/>
              </a:path>
              <a:path w="27940" h="33756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375659">
                <a:moveTo>
                  <a:pt x="27940" y="1381759"/>
                </a:moveTo>
                <a:lnTo>
                  <a:pt x="0" y="1381759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59"/>
                </a:lnTo>
                <a:close/>
              </a:path>
              <a:path w="27940" h="33756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375659">
                <a:moveTo>
                  <a:pt x="27940" y="1362709"/>
                </a:moveTo>
                <a:lnTo>
                  <a:pt x="0" y="1362709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09"/>
                </a:lnTo>
                <a:close/>
              </a:path>
              <a:path w="27940" h="33756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375659">
                <a:moveTo>
                  <a:pt x="27940" y="1352549"/>
                </a:moveTo>
                <a:lnTo>
                  <a:pt x="0" y="135254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52549"/>
                </a:lnTo>
                <a:close/>
              </a:path>
              <a:path w="27940" h="3375659">
                <a:moveTo>
                  <a:pt x="27940" y="1922779"/>
                </a:moveTo>
                <a:lnTo>
                  <a:pt x="0" y="1922779"/>
                </a:lnTo>
                <a:lnTo>
                  <a:pt x="0" y="2011679"/>
                </a:lnTo>
                <a:lnTo>
                  <a:pt x="27940" y="2011679"/>
                </a:lnTo>
                <a:lnTo>
                  <a:pt x="27940" y="1922779"/>
                </a:lnTo>
                <a:close/>
              </a:path>
              <a:path w="27940" h="3375659">
                <a:moveTo>
                  <a:pt x="27940" y="2524759"/>
                </a:moveTo>
                <a:lnTo>
                  <a:pt x="0" y="2524759"/>
                </a:lnTo>
                <a:lnTo>
                  <a:pt x="0" y="2532379"/>
                </a:lnTo>
                <a:lnTo>
                  <a:pt x="27940" y="2532379"/>
                </a:lnTo>
                <a:lnTo>
                  <a:pt x="27940" y="2524759"/>
                </a:lnTo>
                <a:close/>
              </a:path>
              <a:path w="27940" h="3375659">
                <a:moveTo>
                  <a:pt x="27940" y="2096769"/>
                </a:moveTo>
                <a:lnTo>
                  <a:pt x="0" y="2096769"/>
                </a:lnTo>
                <a:lnTo>
                  <a:pt x="0" y="2523489"/>
                </a:lnTo>
                <a:lnTo>
                  <a:pt x="27940" y="2523489"/>
                </a:lnTo>
                <a:lnTo>
                  <a:pt x="27940" y="2096769"/>
                </a:lnTo>
                <a:close/>
              </a:path>
              <a:path w="27940" h="3375659">
                <a:moveTo>
                  <a:pt x="27940" y="2077719"/>
                </a:moveTo>
                <a:lnTo>
                  <a:pt x="0" y="2077719"/>
                </a:lnTo>
                <a:lnTo>
                  <a:pt x="0" y="2095499"/>
                </a:lnTo>
                <a:lnTo>
                  <a:pt x="27940" y="2095499"/>
                </a:lnTo>
                <a:lnTo>
                  <a:pt x="27940" y="2077719"/>
                </a:lnTo>
                <a:close/>
              </a:path>
              <a:path w="27940" h="3375659">
                <a:moveTo>
                  <a:pt x="27940" y="2058669"/>
                </a:moveTo>
                <a:lnTo>
                  <a:pt x="0" y="2058669"/>
                </a:lnTo>
                <a:lnTo>
                  <a:pt x="0" y="2076449"/>
                </a:lnTo>
                <a:lnTo>
                  <a:pt x="27940" y="2076449"/>
                </a:lnTo>
                <a:lnTo>
                  <a:pt x="27940" y="2058669"/>
                </a:lnTo>
                <a:close/>
              </a:path>
              <a:path w="27940" h="3375659">
                <a:moveTo>
                  <a:pt x="27940" y="2035809"/>
                </a:moveTo>
                <a:lnTo>
                  <a:pt x="0" y="2035809"/>
                </a:lnTo>
                <a:lnTo>
                  <a:pt x="0" y="2057399"/>
                </a:lnTo>
                <a:lnTo>
                  <a:pt x="27940" y="2057399"/>
                </a:lnTo>
                <a:lnTo>
                  <a:pt x="27940" y="2035809"/>
                </a:lnTo>
                <a:close/>
              </a:path>
              <a:path w="27940" h="3375659">
                <a:moveTo>
                  <a:pt x="27940" y="2016759"/>
                </a:moveTo>
                <a:lnTo>
                  <a:pt x="0" y="2016759"/>
                </a:lnTo>
                <a:lnTo>
                  <a:pt x="0" y="2034539"/>
                </a:lnTo>
                <a:lnTo>
                  <a:pt x="27940" y="2034539"/>
                </a:lnTo>
                <a:lnTo>
                  <a:pt x="27940" y="2016759"/>
                </a:lnTo>
                <a:close/>
              </a:path>
              <a:path w="27940" h="3375659">
                <a:moveTo>
                  <a:pt x="27940" y="2012949"/>
                </a:moveTo>
                <a:lnTo>
                  <a:pt x="0" y="2012949"/>
                </a:lnTo>
                <a:lnTo>
                  <a:pt x="0" y="2015489"/>
                </a:lnTo>
                <a:lnTo>
                  <a:pt x="27940" y="2015489"/>
                </a:lnTo>
                <a:lnTo>
                  <a:pt x="27940" y="2012949"/>
                </a:lnTo>
                <a:close/>
              </a:path>
              <a:path w="27940" h="3375659">
                <a:moveTo>
                  <a:pt x="27940" y="2532379"/>
                </a:moveTo>
                <a:lnTo>
                  <a:pt x="0" y="2532379"/>
                </a:lnTo>
                <a:lnTo>
                  <a:pt x="0" y="2707639"/>
                </a:lnTo>
                <a:lnTo>
                  <a:pt x="27940" y="2707639"/>
                </a:lnTo>
                <a:lnTo>
                  <a:pt x="27940" y="2532379"/>
                </a:lnTo>
                <a:close/>
              </a:path>
              <a:path w="27940" h="3375659">
                <a:moveTo>
                  <a:pt x="27940" y="2707640"/>
                </a:moveTo>
                <a:lnTo>
                  <a:pt x="0" y="2707640"/>
                </a:lnTo>
                <a:lnTo>
                  <a:pt x="0" y="3375659"/>
                </a:lnTo>
                <a:lnTo>
                  <a:pt x="27940" y="3375659"/>
                </a:lnTo>
                <a:lnTo>
                  <a:pt x="27940" y="2707640"/>
                </a:lnTo>
                <a:close/>
              </a:path>
            </a:pathLst>
          </a:custGeom>
          <a:solidFill>
            <a:srgbClr val="1C38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503919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9050" y="0"/>
                </a:moveTo>
                <a:lnTo>
                  <a:pt x="0" y="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3350259">
                <a:moveTo>
                  <a:pt x="27939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114300"/>
                </a:lnTo>
                <a:close/>
              </a:path>
              <a:path w="27940" h="3350259">
                <a:moveTo>
                  <a:pt x="27939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27000"/>
                </a:lnTo>
                <a:close/>
              </a:path>
              <a:path w="27940" h="3350259">
                <a:moveTo>
                  <a:pt x="2793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39" y="158750"/>
                </a:lnTo>
                <a:lnTo>
                  <a:pt x="27939" y="146050"/>
                </a:lnTo>
                <a:close/>
              </a:path>
              <a:path w="27940" h="3350259">
                <a:moveTo>
                  <a:pt x="27939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39" y="171450"/>
                </a:lnTo>
                <a:lnTo>
                  <a:pt x="27939" y="158750"/>
                </a:lnTo>
                <a:close/>
              </a:path>
              <a:path w="27940" h="3350259">
                <a:moveTo>
                  <a:pt x="27939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71450"/>
                </a:lnTo>
                <a:close/>
              </a:path>
              <a:path w="27940" h="3350259">
                <a:moveTo>
                  <a:pt x="27939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203200"/>
                </a:lnTo>
                <a:close/>
              </a:path>
              <a:path w="27940" h="33502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350259">
                <a:moveTo>
                  <a:pt x="27939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39" y="228599"/>
                </a:lnTo>
                <a:lnTo>
                  <a:pt x="27939" y="222250"/>
                </a:lnTo>
                <a:close/>
              </a:path>
              <a:path w="27940" h="3350259">
                <a:moveTo>
                  <a:pt x="27939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28600"/>
                </a:lnTo>
                <a:close/>
              </a:path>
              <a:path w="27940" h="3350259">
                <a:moveTo>
                  <a:pt x="27939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41300"/>
                </a:lnTo>
                <a:close/>
              </a:path>
              <a:path w="27940" h="3350259">
                <a:moveTo>
                  <a:pt x="27939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39" y="336550"/>
                </a:lnTo>
                <a:lnTo>
                  <a:pt x="27939" y="266700"/>
                </a:lnTo>
                <a:close/>
              </a:path>
              <a:path w="27940" h="3350259">
                <a:moveTo>
                  <a:pt x="27939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39" y="374650"/>
                </a:lnTo>
                <a:lnTo>
                  <a:pt x="27939" y="336550"/>
                </a:lnTo>
                <a:close/>
              </a:path>
              <a:path w="27940" h="3350259">
                <a:moveTo>
                  <a:pt x="27939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39" y="379730"/>
                </a:lnTo>
                <a:lnTo>
                  <a:pt x="27939" y="374650"/>
                </a:lnTo>
                <a:close/>
              </a:path>
              <a:path w="27940" h="3350259">
                <a:moveTo>
                  <a:pt x="27939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39" y="386080"/>
                </a:lnTo>
                <a:lnTo>
                  <a:pt x="27939" y="379730"/>
                </a:lnTo>
                <a:close/>
              </a:path>
              <a:path w="27940" h="3350259">
                <a:moveTo>
                  <a:pt x="27939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39" y="392429"/>
                </a:lnTo>
                <a:lnTo>
                  <a:pt x="27939" y="386080"/>
                </a:lnTo>
                <a:close/>
              </a:path>
              <a:path w="27940" h="3350259">
                <a:moveTo>
                  <a:pt x="27939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39" y="419100"/>
                </a:lnTo>
                <a:lnTo>
                  <a:pt x="27939" y="392430"/>
                </a:lnTo>
                <a:close/>
              </a:path>
              <a:path w="27940" h="3350259">
                <a:moveTo>
                  <a:pt x="27939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19100"/>
                </a:lnTo>
                <a:close/>
              </a:path>
              <a:path w="27940" h="3350259">
                <a:moveTo>
                  <a:pt x="27939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6880"/>
                </a:lnTo>
                <a:close/>
              </a:path>
              <a:path w="27940" h="3350259">
                <a:moveTo>
                  <a:pt x="2793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3350259">
                <a:moveTo>
                  <a:pt x="27939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39" y="463550"/>
                </a:lnTo>
                <a:lnTo>
                  <a:pt x="27939" y="457200"/>
                </a:lnTo>
                <a:close/>
              </a:path>
              <a:path w="27940" h="3350259">
                <a:moveTo>
                  <a:pt x="27939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39" y="506730"/>
                </a:lnTo>
                <a:lnTo>
                  <a:pt x="27939" y="463550"/>
                </a:lnTo>
                <a:close/>
              </a:path>
              <a:path w="27940" h="3350259">
                <a:moveTo>
                  <a:pt x="27939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6730"/>
                </a:lnTo>
                <a:close/>
              </a:path>
              <a:path w="27940" h="3350259">
                <a:moveTo>
                  <a:pt x="27939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14350"/>
                </a:lnTo>
                <a:close/>
              </a:path>
              <a:path w="27940" h="3350259">
                <a:moveTo>
                  <a:pt x="27939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20700"/>
                </a:lnTo>
                <a:close/>
              </a:path>
              <a:path w="27940" h="3350259">
                <a:moveTo>
                  <a:pt x="27939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39" y="563879"/>
                </a:lnTo>
                <a:lnTo>
                  <a:pt x="27939" y="557530"/>
                </a:lnTo>
                <a:close/>
              </a:path>
              <a:path w="27940" h="3350259">
                <a:moveTo>
                  <a:pt x="27939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39" y="595630"/>
                </a:lnTo>
                <a:lnTo>
                  <a:pt x="27939" y="563880"/>
                </a:lnTo>
                <a:close/>
              </a:path>
              <a:path w="27940" h="3350259">
                <a:moveTo>
                  <a:pt x="2793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95630"/>
                </a:lnTo>
                <a:close/>
              </a:path>
              <a:path w="27940" h="3350259">
                <a:moveTo>
                  <a:pt x="27939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39" y="609599"/>
                </a:lnTo>
                <a:lnTo>
                  <a:pt x="27939" y="601980"/>
                </a:lnTo>
                <a:close/>
              </a:path>
              <a:path w="27940" h="3350259">
                <a:moveTo>
                  <a:pt x="27939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3350259">
                <a:moveTo>
                  <a:pt x="27939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7700"/>
                </a:lnTo>
                <a:close/>
              </a:path>
              <a:path w="27940" h="3350259">
                <a:moveTo>
                  <a:pt x="27939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52780"/>
                </a:lnTo>
                <a:close/>
              </a:path>
              <a:path w="27940" h="3350259">
                <a:moveTo>
                  <a:pt x="27939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678180"/>
                </a:lnTo>
                <a:close/>
              </a:path>
              <a:path w="27940" h="3350259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3350259">
                <a:moveTo>
                  <a:pt x="27939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54380"/>
                </a:lnTo>
                <a:close/>
              </a:path>
              <a:path w="27940" h="3350259">
                <a:moveTo>
                  <a:pt x="27939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62000"/>
                </a:lnTo>
                <a:close/>
              </a:path>
              <a:path w="27940" h="3350259">
                <a:moveTo>
                  <a:pt x="27939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73430"/>
                </a:lnTo>
                <a:close/>
              </a:path>
              <a:path w="27940" h="3350259">
                <a:moveTo>
                  <a:pt x="27939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39" y="876300"/>
                </a:lnTo>
                <a:lnTo>
                  <a:pt x="27939" y="800100"/>
                </a:lnTo>
                <a:close/>
              </a:path>
              <a:path w="27940" h="3350259">
                <a:moveTo>
                  <a:pt x="27939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876300"/>
                </a:lnTo>
                <a:close/>
              </a:path>
              <a:path w="27940" h="3350259">
                <a:moveTo>
                  <a:pt x="27939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2350"/>
                </a:lnTo>
                <a:close/>
              </a:path>
              <a:path w="27940" h="3350259">
                <a:moveTo>
                  <a:pt x="27939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39" y="1098550"/>
                </a:lnTo>
                <a:lnTo>
                  <a:pt x="27939" y="1046480"/>
                </a:lnTo>
                <a:close/>
              </a:path>
              <a:path w="27940" h="3350259">
                <a:moveTo>
                  <a:pt x="27939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98550"/>
                </a:lnTo>
                <a:close/>
              </a:path>
              <a:path w="27940" h="3350259">
                <a:moveTo>
                  <a:pt x="27939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39" y="1129030"/>
                </a:lnTo>
                <a:lnTo>
                  <a:pt x="27939" y="1116330"/>
                </a:lnTo>
                <a:close/>
              </a:path>
              <a:path w="27940" h="3350259">
                <a:moveTo>
                  <a:pt x="27939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9030"/>
                </a:lnTo>
                <a:close/>
              </a:path>
              <a:path w="27940" h="3350259">
                <a:moveTo>
                  <a:pt x="27939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55700"/>
                </a:lnTo>
                <a:close/>
              </a:path>
              <a:path w="27940" h="3350259">
                <a:moveTo>
                  <a:pt x="27939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39" y="1192530"/>
                </a:lnTo>
                <a:lnTo>
                  <a:pt x="27939" y="1186180"/>
                </a:lnTo>
                <a:close/>
              </a:path>
              <a:path w="27940" h="3350259">
                <a:moveTo>
                  <a:pt x="27939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39" y="1198880"/>
                </a:lnTo>
                <a:lnTo>
                  <a:pt x="27939" y="1192530"/>
                </a:lnTo>
                <a:close/>
              </a:path>
              <a:path w="27940" h="3350259">
                <a:moveTo>
                  <a:pt x="27939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98880"/>
                </a:lnTo>
                <a:close/>
              </a:path>
              <a:path w="27940" h="3350259">
                <a:moveTo>
                  <a:pt x="27939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39" y="1256030"/>
                </a:lnTo>
                <a:lnTo>
                  <a:pt x="27939" y="1231900"/>
                </a:lnTo>
                <a:close/>
              </a:path>
              <a:path w="27940" h="3350259">
                <a:moveTo>
                  <a:pt x="27939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39" y="1308100"/>
                </a:lnTo>
                <a:lnTo>
                  <a:pt x="27939" y="1256030"/>
                </a:lnTo>
                <a:close/>
              </a:path>
              <a:path w="27940" h="3350259">
                <a:moveTo>
                  <a:pt x="27939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8100"/>
                </a:lnTo>
                <a:close/>
              </a:path>
              <a:path w="27940" h="3350259">
                <a:moveTo>
                  <a:pt x="27939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39" y="1897380"/>
                </a:lnTo>
                <a:lnTo>
                  <a:pt x="27939" y="1629410"/>
                </a:lnTo>
                <a:close/>
              </a:path>
              <a:path w="27940" h="3350259">
                <a:moveTo>
                  <a:pt x="2793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39" y="1628139"/>
                </a:lnTo>
                <a:lnTo>
                  <a:pt x="27939" y="1621789"/>
                </a:lnTo>
                <a:close/>
              </a:path>
              <a:path w="27940" h="3350259">
                <a:moveTo>
                  <a:pt x="2793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39" y="1620520"/>
                </a:lnTo>
                <a:lnTo>
                  <a:pt x="27939" y="1610360"/>
                </a:lnTo>
                <a:close/>
              </a:path>
              <a:path w="27940" h="3350259">
                <a:moveTo>
                  <a:pt x="2793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39" y="1609089"/>
                </a:lnTo>
                <a:lnTo>
                  <a:pt x="27939" y="1602739"/>
                </a:lnTo>
                <a:close/>
              </a:path>
              <a:path w="27940" h="3350259">
                <a:moveTo>
                  <a:pt x="2793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39" y="1601470"/>
                </a:lnTo>
                <a:lnTo>
                  <a:pt x="27939" y="1591310"/>
                </a:lnTo>
                <a:close/>
              </a:path>
              <a:path w="27940" h="3350259">
                <a:moveTo>
                  <a:pt x="2793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39" y="1590039"/>
                </a:lnTo>
                <a:lnTo>
                  <a:pt x="27939" y="1583689"/>
                </a:lnTo>
                <a:close/>
              </a:path>
              <a:path w="27940" h="3350259">
                <a:moveTo>
                  <a:pt x="2793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39" y="1582420"/>
                </a:lnTo>
                <a:lnTo>
                  <a:pt x="27939" y="1572260"/>
                </a:lnTo>
                <a:close/>
              </a:path>
              <a:path w="27940" h="3350259">
                <a:moveTo>
                  <a:pt x="27939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39" y="1570989"/>
                </a:lnTo>
                <a:lnTo>
                  <a:pt x="27939" y="1564639"/>
                </a:lnTo>
                <a:close/>
              </a:path>
              <a:path w="27940" h="3350259">
                <a:moveTo>
                  <a:pt x="2793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39" y="1563370"/>
                </a:lnTo>
                <a:lnTo>
                  <a:pt x="27939" y="1553210"/>
                </a:lnTo>
                <a:close/>
              </a:path>
              <a:path w="27940" h="33502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3502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350259">
                <a:moveTo>
                  <a:pt x="27939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40"/>
                </a:lnTo>
                <a:close/>
              </a:path>
              <a:path w="27940" h="33502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350259">
                <a:moveTo>
                  <a:pt x="27939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90"/>
                </a:lnTo>
                <a:close/>
              </a:path>
              <a:path w="27940" h="33502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3502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3502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3502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3502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3502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3502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350259">
                <a:moveTo>
                  <a:pt x="27939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24939"/>
                </a:lnTo>
                <a:close/>
              </a:path>
              <a:path w="27940" h="33502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50259">
                <a:moveTo>
                  <a:pt x="27939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39" y="1412240"/>
                </a:lnTo>
                <a:lnTo>
                  <a:pt x="27939" y="1405890"/>
                </a:lnTo>
                <a:close/>
              </a:path>
              <a:path w="27940" h="3350259">
                <a:moveTo>
                  <a:pt x="2793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39" y="1404620"/>
                </a:lnTo>
                <a:lnTo>
                  <a:pt x="27939" y="1394460"/>
                </a:lnTo>
                <a:close/>
              </a:path>
              <a:path w="27940" h="3350259">
                <a:moveTo>
                  <a:pt x="2793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39" y="1393189"/>
                </a:lnTo>
                <a:lnTo>
                  <a:pt x="27939" y="1386840"/>
                </a:lnTo>
                <a:close/>
              </a:path>
              <a:path w="27940" h="3350259">
                <a:moveTo>
                  <a:pt x="2793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39" y="1385570"/>
                </a:lnTo>
                <a:lnTo>
                  <a:pt x="27939" y="1375410"/>
                </a:lnTo>
                <a:close/>
              </a:path>
              <a:path w="27940" h="3350259">
                <a:moveTo>
                  <a:pt x="27939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39" y="1374139"/>
                </a:lnTo>
                <a:lnTo>
                  <a:pt x="27939" y="1367790"/>
                </a:lnTo>
                <a:close/>
              </a:path>
              <a:path w="27940" h="3350259">
                <a:moveTo>
                  <a:pt x="27939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39" y="1366520"/>
                </a:lnTo>
                <a:lnTo>
                  <a:pt x="27939" y="1356360"/>
                </a:lnTo>
                <a:close/>
              </a:path>
              <a:path w="27940" h="3350259">
                <a:moveTo>
                  <a:pt x="27939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39" y="1355090"/>
                </a:lnTo>
                <a:lnTo>
                  <a:pt x="27939" y="1348739"/>
                </a:lnTo>
                <a:close/>
              </a:path>
              <a:path w="27940" h="33502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350259">
                <a:moveTo>
                  <a:pt x="27939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89"/>
                </a:lnTo>
                <a:close/>
              </a:path>
              <a:path w="27940" h="3350259">
                <a:moveTo>
                  <a:pt x="27939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27150"/>
                </a:lnTo>
                <a:close/>
              </a:path>
              <a:path w="27940" h="3350259">
                <a:moveTo>
                  <a:pt x="27939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39" y="1986280"/>
                </a:lnTo>
                <a:lnTo>
                  <a:pt x="27939" y="1897380"/>
                </a:lnTo>
                <a:close/>
              </a:path>
              <a:path w="27940" h="3350259">
                <a:moveTo>
                  <a:pt x="27939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39" y="2506980"/>
                </a:lnTo>
                <a:lnTo>
                  <a:pt x="27939" y="2499360"/>
                </a:lnTo>
                <a:close/>
              </a:path>
              <a:path w="27940" h="3350259">
                <a:moveTo>
                  <a:pt x="27939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39" y="2498090"/>
                </a:lnTo>
                <a:lnTo>
                  <a:pt x="27939" y="2071370"/>
                </a:lnTo>
                <a:close/>
              </a:path>
              <a:path w="27940" h="3350259">
                <a:moveTo>
                  <a:pt x="27939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39" y="2070100"/>
                </a:lnTo>
                <a:lnTo>
                  <a:pt x="27939" y="2052320"/>
                </a:lnTo>
                <a:close/>
              </a:path>
              <a:path w="27940" h="3350259">
                <a:moveTo>
                  <a:pt x="27939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39" y="2051050"/>
                </a:lnTo>
                <a:lnTo>
                  <a:pt x="27939" y="2033270"/>
                </a:lnTo>
                <a:close/>
              </a:path>
              <a:path w="27940" h="3350259">
                <a:moveTo>
                  <a:pt x="27939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39" y="2032000"/>
                </a:lnTo>
                <a:lnTo>
                  <a:pt x="27939" y="2010410"/>
                </a:lnTo>
                <a:close/>
              </a:path>
              <a:path w="27940" h="3350259">
                <a:moveTo>
                  <a:pt x="27939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39" y="2009139"/>
                </a:lnTo>
                <a:lnTo>
                  <a:pt x="27939" y="1991360"/>
                </a:lnTo>
                <a:close/>
              </a:path>
              <a:path w="27940" h="3350259">
                <a:moveTo>
                  <a:pt x="27939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39" y="1990089"/>
                </a:lnTo>
                <a:lnTo>
                  <a:pt x="27939" y="1987550"/>
                </a:lnTo>
                <a:close/>
              </a:path>
              <a:path w="27940" h="3350259">
                <a:moveTo>
                  <a:pt x="27939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39" y="2682240"/>
                </a:lnTo>
                <a:lnTo>
                  <a:pt x="27939" y="2506980"/>
                </a:lnTo>
                <a:close/>
              </a:path>
              <a:path w="27940" h="3350259">
                <a:moveTo>
                  <a:pt x="27939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39" y="3350260"/>
                </a:lnTo>
                <a:lnTo>
                  <a:pt x="27939" y="268224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53185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1142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11429" y="12699"/>
                </a:lnTo>
                <a:lnTo>
                  <a:pt x="1142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1C38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55853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5079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3324859">
                <a:moveTo>
                  <a:pt x="27940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40" y="101600"/>
                </a:lnTo>
                <a:lnTo>
                  <a:pt x="27940" y="88900"/>
                </a:lnTo>
                <a:close/>
              </a:path>
              <a:path w="27940" h="3324859">
                <a:moveTo>
                  <a:pt x="27940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40" y="120650"/>
                </a:lnTo>
                <a:lnTo>
                  <a:pt x="27940" y="101600"/>
                </a:lnTo>
                <a:close/>
              </a:path>
              <a:path w="27940" h="3324859">
                <a:moveTo>
                  <a:pt x="27940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0650"/>
                </a:lnTo>
                <a:close/>
              </a:path>
              <a:path w="27940" h="33248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324859">
                <a:moveTo>
                  <a:pt x="27940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46050"/>
                </a:lnTo>
                <a:close/>
              </a:path>
              <a:path w="27940" h="3324859">
                <a:moveTo>
                  <a:pt x="2794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40" y="184150"/>
                </a:lnTo>
                <a:lnTo>
                  <a:pt x="27940" y="177800"/>
                </a:lnTo>
                <a:close/>
              </a:path>
              <a:path w="27940" h="3324859">
                <a:moveTo>
                  <a:pt x="2794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84150"/>
                </a:lnTo>
                <a:close/>
              </a:path>
              <a:path w="27940" h="3324859">
                <a:moveTo>
                  <a:pt x="27940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40" y="203199"/>
                </a:lnTo>
                <a:lnTo>
                  <a:pt x="27940" y="196850"/>
                </a:lnTo>
                <a:close/>
              </a:path>
              <a:path w="27940" h="3324859">
                <a:moveTo>
                  <a:pt x="27940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3324859">
                <a:moveTo>
                  <a:pt x="27940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15900"/>
                </a:lnTo>
                <a:close/>
              </a:path>
              <a:path w="27940" h="3324859">
                <a:moveTo>
                  <a:pt x="27940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40" y="311150"/>
                </a:lnTo>
                <a:lnTo>
                  <a:pt x="27940" y="241300"/>
                </a:lnTo>
                <a:close/>
              </a:path>
              <a:path w="27940" h="3324859">
                <a:moveTo>
                  <a:pt x="27940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11150"/>
                </a:lnTo>
                <a:close/>
              </a:path>
              <a:path w="27940" h="3324859">
                <a:moveTo>
                  <a:pt x="27940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40" y="354330"/>
                </a:lnTo>
                <a:lnTo>
                  <a:pt x="27940" y="349250"/>
                </a:lnTo>
                <a:close/>
              </a:path>
              <a:path w="27940" h="3324859">
                <a:moveTo>
                  <a:pt x="27940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54330"/>
                </a:lnTo>
                <a:close/>
              </a:path>
              <a:path w="27940" h="3324859">
                <a:moveTo>
                  <a:pt x="2794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40" y="367029"/>
                </a:lnTo>
                <a:lnTo>
                  <a:pt x="27940" y="360680"/>
                </a:lnTo>
                <a:close/>
              </a:path>
              <a:path w="27940" h="3324859">
                <a:moveTo>
                  <a:pt x="27940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7030"/>
                </a:lnTo>
                <a:close/>
              </a:path>
              <a:path w="27940" h="3324859">
                <a:moveTo>
                  <a:pt x="27940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40" y="411480"/>
                </a:lnTo>
                <a:lnTo>
                  <a:pt x="27940" y="393700"/>
                </a:lnTo>
                <a:close/>
              </a:path>
              <a:path w="27940" h="3324859">
                <a:moveTo>
                  <a:pt x="27940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1480"/>
                </a:lnTo>
                <a:close/>
              </a:path>
              <a:path w="27940" h="3324859">
                <a:moveTo>
                  <a:pt x="2794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3324859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3324859">
                <a:moveTo>
                  <a:pt x="27940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38150"/>
                </a:lnTo>
                <a:close/>
              </a:path>
              <a:path w="27940" h="3324859">
                <a:moveTo>
                  <a:pt x="27940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81330"/>
                </a:lnTo>
                <a:close/>
              </a:path>
              <a:path w="27940" h="3324859">
                <a:moveTo>
                  <a:pt x="27940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8950"/>
                </a:lnTo>
                <a:close/>
              </a:path>
              <a:path w="27940" h="3324859">
                <a:moveTo>
                  <a:pt x="27940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40" y="532130"/>
                </a:lnTo>
                <a:lnTo>
                  <a:pt x="27940" y="495300"/>
                </a:lnTo>
                <a:close/>
              </a:path>
              <a:path w="27940" h="3324859">
                <a:moveTo>
                  <a:pt x="27940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2130"/>
                </a:lnTo>
                <a:close/>
              </a:path>
              <a:path w="27940" h="3324859">
                <a:moveTo>
                  <a:pt x="27940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40" y="570230"/>
                </a:lnTo>
                <a:lnTo>
                  <a:pt x="27940" y="538480"/>
                </a:lnTo>
                <a:close/>
              </a:path>
              <a:path w="27940" h="3324859">
                <a:moveTo>
                  <a:pt x="27940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0230"/>
                </a:lnTo>
                <a:close/>
              </a:path>
              <a:path w="27940" h="3324859">
                <a:moveTo>
                  <a:pt x="27940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76580"/>
                </a:lnTo>
                <a:close/>
              </a:path>
              <a:path w="27940" h="3324859">
                <a:moveTo>
                  <a:pt x="27940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584200"/>
                </a:lnTo>
                <a:close/>
              </a:path>
              <a:path w="27940" h="3324859">
                <a:moveTo>
                  <a:pt x="27940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2300"/>
                </a:lnTo>
                <a:close/>
              </a:path>
              <a:path w="27940" h="3324859">
                <a:moveTo>
                  <a:pt x="27940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27380"/>
                </a:lnTo>
                <a:close/>
              </a:path>
              <a:path w="27940" h="3324859">
                <a:moveTo>
                  <a:pt x="27940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652780"/>
                </a:lnTo>
                <a:close/>
              </a:path>
              <a:path w="27940" h="3324859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3324859">
                <a:moveTo>
                  <a:pt x="27940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8980"/>
                </a:lnTo>
                <a:close/>
              </a:path>
              <a:path w="27940" h="3324859">
                <a:moveTo>
                  <a:pt x="27940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36600"/>
                </a:lnTo>
                <a:close/>
              </a:path>
              <a:path w="27940" h="3324859">
                <a:moveTo>
                  <a:pt x="2794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8030"/>
                </a:lnTo>
                <a:close/>
              </a:path>
              <a:path w="27940" h="3324859">
                <a:moveTo>
                  <a:pt x="27940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774700"/>
                </a:lnTo>
                <a:close/>
              </a:path>
              <a:path w="27940" h="3324859">
                <a:moveTo>
                  <a:pt x="27940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40" y="996950"/>
                </a:lnTo>
                <a:lnTo>
                  <a:pt x="27940" y="850900"/>
                </a:lnTo>
                <a:close/>
              </a:path>
              <a:path w="27940" h="3324859">
                <a:moveTo>
                  <a:pt x="27940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6950"/>
                </a:lnTo>
                <a:close/>
              </a:path>
              <a:path w="27940" h="3324859">
                <a:moveTo>
                  <a:pt x="27940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21080"/>
                </a:lnTo>
                <a:close/>
              </a:path>
              <a:path w="27940" h="3324859">
                <a:moveTo>
                  <a:pt x="27940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73150"/>
                </a:lnTo>
                <a:close/>
              </a:path>
              <a:path w="27940" h="3324859">
                <a:moveTo>
                  <a:pt x="27940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40" y="1103630"/>
                </a:lnTo>
                <a:lnTo>
                  <a:pt x="27940" y="1090930"/>
                </a:lnTo>
                <a:close/>
              </a:path>
              <a:path w="27940" h="3324859">
                <a:moveTo>
                  <a:pt x="27940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03630"/>
                </a:lnTo>
                <a:close/>
              </a:path>
              <a:path w="27940" h="3324859">
                <a:moveTo>
                  <a:pt x="27940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30300"/>
                </a:lnTo>
                <a:close/>
              </a:path>
              <a:path w="27940" h="3324859">
                <a:moveTo>
                  <a:pt x="27940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3324859">
                <a:moveTo>
                  <a:pt x="27940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40" y="1173480"/>
                </a:lnTo>
                <a:lnTo>
                  <a:pt x="27940" y="1167130"/>
                </a:lnTo>
                <a:close/>
              </a:path>
              <a:path w="27940" h="3324859">
                <a:moveTo>
                  <a:pt x="27940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3480"/>
                </a:lnTo>
                <a:close/>
              </a:path>
              <a:path w="27940" h="3324859">
                <a:moveTo>
                  <a:pt x="27940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40" y="1230630"/>
                </a:lnTo>
                <a:lnTo>
                  <a:pt x="27940" y="1206500"/>
                </a:lnTo>
                <a:close/>
              </a:path>
              <a:path w="27940" h="3324859">
                <a:moveTo>
                  <a:pt x="27940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30630"/>
                </a:lnTo>
                <a:close/>
              </a:path>
              <a:path w="27940" h="3324859">
                <a:moveTo>
                  <a:pt x="27940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40" y="1300480"/>
                </a:lnTo>
                <a:lnTo>
                  <a:pt x="27940" y="1282700"/>
                </a:lnTo>
                <a:close/>
              </a:path>
              <a:path w="27940" h="3324859">
                <a:moveTo>
                  <a:pt x="27940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40" y="1871980"/>
                </a:lnTo>
                <a:lnTo>
                  <a:pt x="27940" y="1604010"/>
                </a:lnTo>
                <a:close/>
              </a:path>
              <a:path w="27940" h="33248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3248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32485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33248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32485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33248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3248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3248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3248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3248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3248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3248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324859">
                <a:moveTo>
                  <a:pt x="27940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82090"/>
                </a:lnTo>
                <a:close/>
              </a:path>
              <a:path w="27940" h="3324859">
                <a:moveTo>
                  <a:pt x="2794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40" y="1480820"/>
                </a:lnTo>
                <a:lnTo>
                  <a:pt x="27940" y="1470660"/>
                </a:lnTo>
                <a:close/>
              </a:path>
              <a:path w="27940" h="3324859">
                <a:moveTo>
                  <a:pt x="2794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40" y="1469389"/>
                </a:lnTo>
                <a:lnTo>
                  <a:pt x="27940" y="1463039"/>
                </a:lnTo>
                <a:close/>
              </a:path>
              <a:path w="27940" h="3324859">
                <a:moveTo>
                  <a:pt x="2794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40" y="1461770"/>
                </a:lnTo>
                <a:lnTo>
                  <a:pt x="27940" y="1451610"/>
                </a:lnTo>
                <a:close/>
              </a:path>
              <a:path w="27940" h="3324859">
                <a:moveTo>
                  <a:pt x="2794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40" y="1450339"/>
                </a:lnTo>
                <a:lnTo>
                  <a:pt x="27940" y="1443989"/>
                </a:lnTo>
                <a:close/>
              </a:path>
              <a:path w="27940" h="3324859">
                <a:moveTo>
                  <a:pt x="2794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40" y="1442720"/>
                </a:lnTo>
                <a:lnTo>
                  <a:pt x="27940" y="1432560"/>
                </a:lnTo>
                <a:close/>
              </a:path>
              <a:path w="27940" h="3324859">
                <a:moveTo>
                  <a:pt x="2794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40" y="1431289"/>
                </a:lnTo>
                <a:lnTo>
                  <a:pt x="27940" y="1424940"/>
                </a:lnTo>
                <a:close/>
              </a:path>
              <a:path w="27940" h="33248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24859">
                <a:moveTo>
                  <a:pt x="27940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40" y="1412239"/>
                </a:lnTo>
                <a:lnTo>
                  <a:pt x="27940" y="1399539"/>
                </a:lnTo>
                <a:close/>
              </a:path>
              <a:path w="27940" h="33248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324859">
                <a:moveTo>
                  <a:pt x="27940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90"/>
                </a:lnTo>
                <a:close/>
              </a:path>
              <a:path w="27940" h="3324859">
                <a:moveTo>
                  <a:pt x="2794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69060"/>
                </a:lnTo>
                <a:close/>
              </a:path>
              <a:path w="27940" h="3324859">
                <a:moveTo>
                  <a:pt x="27940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40" y="1367789"/>
                </a:lnTo>
                <a:lnTo>
                  <a:pt x="27940" y="1361440"/>
                </a:lnTo>
                <a:close/>
              </a:path>
              <a:path w="27940" h="3324859">
                <a:moveTo>
                  <a:pt x="2794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40" y="1360170"/>
                </a:lnTo>
                <a:lnTo>
                  <a:pt x="27940" y="1350010"/>
                </a:lnTo>
                <a:close/>
              </a:path>
              <a:path w="27940" h="3324859">
                <a:moveTo>
                  <a:pt x="27940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40" y="1348739"/>
                </a:lnTo>
                <a:lnTo>
                  <a:pt x="27940" y="1342390"/>
                </a:lnTo>
                <a:close/>
              </a:path>
              <a:path w="27940" h="3324859">
                <a:moveTo>
                  <a:pt x="2794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40" y="1341120"/>
                </a:lnTo>
                <a:lnTo>
                  <a:pt x="27940" y="1330960"/>
                </a:lnTo>
                <a:close/>
              </a:path>
              <a:path w="27940" h="3324859">
                <a:moveTo>
                  <a:pt x="27940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40" y="1329690"/>
                </a:lnTo>
                <a:lnTo>
                  <a:pt x="27940" y="1323339"/>
                </a:lnTo>
                <a:close/>
              </a:path>
              <a:path w="27940" h="3324859">
                <a:moveTo>
                  <a:pt x="2794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40" y="1322070"/>
                </a:lnTo>
                <a:lnTo>
                  <a:pt x="27940" y="1311910"/>
                </a:lnTo>
                <a:close/>
              </a:path>
              <a:path w="27940" h="3324859">
                <a:moveTo>
                  <a:pt x="27940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40" y="1310640"/>
                </a:lnTo>
                <a:lnTo>
                  <a:pt x="27940" y="1304289"/>
                </a:lnTo>
                <a:close/>
              </a:path>
              <a:path w="27940" h="3324859">
                <a:moveTo>
                  <a:pt x="27940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40" y="1303020"/>
                </a:lnTo>
                <a:lnTo>
                  <a:pt x="27940" y="1301750"/>
                </a:lnTo>
                <a:close/>
              </a:path>
              <a:path w="27940" h="3324859">
                <a:moveTo>
                  <a:pt x="27940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40" y="1960880"/>
                </a:lnTo>
                <a:lnTo>
                  <a:pt x="27940" y="1871980"/>
                </a:lnTo>
                <a:close/>
              </a:path>
              <a:path w="27940" h="3324859">
                <a:moveTo>
                  <a:pt x="27940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40" y="2481580"/>
                </a:lnTo>
                <a:lnTo>
                  <a:pt x="27940" y="2473960"/>
                </a:lnTo>
                <a:close/>
              </a:path>
              <a:path w="27940" h="3324859">
                <a:moveTo>
                  <a:pt x="27940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40" y="2472690"/>
                </a:lnTo>
                <a:lnTo>
                  <a:pt x="27940" y="2045970"/>
                </a:lnTo>
                <a:close/>
              </a:path>
              <a:path w="27940" h="3324859">
                <a:moveTo>
                  <a:pt x="27940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40" y="2044700"/>
                </a:lnTo>
                <a:lnTo>
                  <a:pt x="27940" y="2026920"/>
                </a:lnTo>
                <a:close/>
              </a:path>
              <a:path w="27940" h="3324859">
                <a:moveTo>
                  <a:pt x="27940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40" y="2025650"/>
                </a:lnTo>
                <a:lnTo>
                  <a:pt x="27940" y="2007870"/>
                </a:lnTo>
                <a:close/>
              </a:path>
              <a:path w="27940" h="3324859">
                <a:moveTo>
                  <a:pt x="27940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40" y="2006600"/>
                </a:lnTo>
                <a:lnTo>
                  <a:pt x="27940" y="1985010"/>
                </a:lnTo>
                <a:close/>
              </a:path>
              <a:path w="27940" h="3324859">
                <a:moveTo>
                  <a:pt x="27940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40" y="1983739"/>
                </a:lnTo>
                <a:lnTo>
                  <a:pt x="27940" y="1965960"/>
                </a:lnTo>
                <a:close/>
              </a:path>
              <a:path w="27940" h="3324859">
                <a:moveTo>
                  <a:pt x="27940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40" y="1964689"/>
                </a:lnTo>
                <a:lnTo>
                  <a:pt x="27940" y="1962150"/>
                </a:lnTo>
                <a:close/>
              </a:path>
              <a:path w="27940" h="3324859">
                <a:moveTo>
                  <a:pt x="27940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40" y="2656840"/>
                </a:lnTo>
                <a:lnTo>
                  <a:pt x="27940" y="2481580"/>
                </a:lnTo>
                <a:close/>
              </a:path>
              <a:path w="27940" h="3324859">
                <a:moveTo>
                  <a:pt x="27940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40" y="3324860"/>
                </a:lnTo>
                <a:lnTo>
                  <a:pt x="27940" y="2656840"/>
                </a:lnTo>
                <a:close/>
              </a:path>
            </a:pathLst>
          </a:custGeom>
          <a:solidFill>
            <a:srgbClr val="1C37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586469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904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61314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3969" y="0"/>
                </a:moveTo>
                <a:lnTo>
                  <a:pt x="0" y="0"/>
                </a:lnTo>
                <a:lnTo>
                  <a:pt x="0" y="50800"/>
                </a:lnTo>
                <a:lnTo>
                  <a:pt x="26669" y="50800"/>
                </a:lnTo>
                <a:lnTo>
                  <a:pt x="2666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3286759">
                <a:moveTo>
                  <a:pt x="26669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69" y="63500"/>
                </a:lnTo>
                <a:lnTo>
                  <a:pt x="26669" y="50800"/>
                </a:lnTo>
                <a:close/>
              </a:path>
              <a:path w="26670" h="3286759">
                <a:moveTo>
                  <a:pt x="26669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69" y="82550"/>
                </a:lnTo>
                <a:lnTo>
                  <a:pt x="26669" y="63500"/>
                </a:lnTo>
                <a:close/>
              </a:path>
              <a:path w="26670" h="3286759">
                <a:moveTo>
                  <a:pt x="2666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69" y="95250"/>
                </a:lnTo>
                <a:lnTo>
                  <a:pt x="26669" y="82550"/>
                </a:lnTo>
                <a:close/>
              </a:path>
              <a:path w="26670" h="3286759">
                <a:moveTo>
                  <a:pt x="26669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69" y="107950"/>
                </a:lnTo>
                <a:lnTo>
                  <a:pt x="26669" y="95250"/>
                </a:lnTo>
                <a:close/>
              </a:path>
              <a:path w="26670" h="3286759">
                <a:moveTo>
                  <a:pt x="26669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69" y="139700"/>
                </a:lnTo>
                <a:lnTo>
                  <a:pt x="26669" y="107950"/>
                </a:lnTo>
                <a:close/>
              </a:path>
              <a:path w="26670" h="3286759">
                <a:moveTo>
                  <a:pt x="26669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69" y="146050"/>
                </a:lnTo>
                <a:lnTo>
                  <a:pt x="26669" y="139700"/>
                </a:lnTo>
                <a:close/>
              </a:path>
              <a:path w="26670" h="3286759">
                <a:moveTo>
                  <a:pt x="2666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69" y="158750"/>
                </a:lnTo>
                <a:lnTo>
                  <a:pt x="26669" y="146050"/>
                </a:lnTo>
                <a:close/>
              </a:path>
              <a:path w="26670" h="3286759">
                <a:moveTo>
                  <a:pt x="26669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69" y="165099"/>
                </a:lnTo>
                <a:lnTo>
                  <a:pt x="26669" y="158750"/>
                </a:lnTo>
                <a:close/>
              </a:path>
              <a:path w="26670" h="3286759">
                <a:moveTo>
                  <a:pt x="2666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69" y="177800"/>
                </a:lnTo>
                <a:lnTo>
                  <a:pt x="26669" y="165100"/>
                </a:lnTo>
                <a:close/>
              </a:path>
              <a:path w="26670" h="3286759">
                <a:moveTo>
                  <a:pt x="26669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77800"/>
                </a:lnTo>
                <a:close/>
              </a:path>
              <a:path w="26670" h="3286759">
                <a:moveTo>
                  <a:pt x="26669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69" y="273050"/>
                </a:lnTo>
                <a:lnTo>
                  <a:pt x="26669" y="203200"/>
                </a:lnTo>
                <a:close/>
              </a:path>
              <a:path w="26670" h="3286759">
                <a:moveTo>
                  <a:pt x="26669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69" y="311150"/>
                </a:lnTo>
                <a:lnTo>
                  <a:pt x="26669" y="273050"/>
                </a:lnTo>
                <a:close/>
              </a:path>
              <a:path w="26670" h="3286759">
                <a:moveTo>
                  <a:pt x="26669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69" y="316230"/>
                </a:lnTo>
                <a:lnTo>
                  <a:pt x="26669" y="311150"/>
                </a:lnTo>
                <a:close/>
              </a:path>
              <a:path w="26670" h="3286759">
                <a:moveTo>
                  <a:pt x="26669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69" y="322580"/>
                </a:lnTo>
                <a:lnTo>
                  <a:pt x="26669" y="316230"/>
                </a:lnTo>
                <a:close/>
              </a:path>
              <a:path w="26670" h="3286759">
                <a:moveTo>
                  <a:pt x="26669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2580"/>
                </a:lnTo>
                <a:close/>
              </a:path>
              <a:path w="26670" h="3286759">
                <a:moveTo>
                  <a:pt x="26669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28930"/>
                </a:lnTo>
                <a:close/>
              </a:path>
              <a:path w="26670" h="3286759">
                <a:moveTo>
                  <a:pt x="26669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69" y="373380"/>
                </a:lnTo>
                <a:lnTo>
                  <a:pt x="26669" y="355600"/>
                </a:lnTo>
                <a:close/>
              </a:path>
              <a:path w="26670" h="3286759">
                <a:moveTo>
                  <a:pt x="26669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69" y="380999"/>
                </a:lnTo>
                <a:lnTo>
                  <a:pt x="26669" y="373380"/>
                </a:lnTo>
                <a:close/>
              </a:path>
              <a:path w="26670" h="3286759">
                <a:moveTo>
                  <a:pt x="2666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69" y="393700"/>
                </a:lnTo>
                <a:lnTo>
                  <a:pt x="26669" y="381000"/>
                </a:lnTo>
                <a:close/>
              </a:path>
              <a:path w="26670" h="3286759">
                <a:moveTo>
                  <a:pt x="26669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69" y="400050"/>
                </a:lnTo>
                <a:lnTo>
                  <a:pt x="26669" y="393700"/>
                </a:lnTo>
                <a:close/>
              </a:path>
              <a:path w="26670" h="3286759">
                <a:moveTo>
                  <a:pt x="26669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69" y="443230"/>
                </a:lnTo>
                <a:lnTo>
                  <a:pt x="26669" y="400050"/>
                </a:lnTo>
                <a:close/>
              </a:path>
              <a:path w="26670" h="3286759">
                <a:moveTo>
                  <a:pt x="26669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69" y="450850"/>
                </a:lnTo>
                <a:lnTo>
                  <a:pt x="26669" y="443230"/>
                </a:lnTo>
                <a:close/>
              </a:path>
              <a:path w="26670" h="3286759">
                <a:moveTo>
                  <a:pt x="26669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50850"/>
                </a:lnTo>
                <a:close/>
              </a:path>
              <a:path w="26670" h="3286759">
                <a:moveTo>
                  <a:pt x="26669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69" y="494030"/>
                </a:lnTo>
                <a:lnTo>
                  <a:pt x="26669" y="457200"/>
                </a:lnTo>
                <a:close/>
              </a:path>
              <a:path w="26670" h="3286759">
                <a:moveTo>
                  <a:pt x="26669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69" y="500379"/>
                </a:lnTo>
                <a:lnTo>
                  <a:pt x="26669" y="494030"/>
                </a:lnTo>
                <a:close/>
              </a:path>
              <a:path w="26670" h="3286759">
                <a:moveTo>
                  <a:pt x="26669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69" y="532130"/>
                </a:lnTo>
                <a:lnTo>
                  <a:pt x="26669" y="500380"/>
                </a:lnTo>
                <a:close/>
              </a:path>
              <a:path w="26670" h="3286759">
                <a:moveTo>
                  <a:pt x="26669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69" y="538480"/>
                </a:lnTo>
                <a:lnTo>
                  <a:pt x="26669" y="532130"/>
                </a:lnTo>
                <a:close/>
              </a:path>
              <a:path w="26670" h="3286759">
                <a:moveTo>
                  <a:pt x="26669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69" y="546099"/>
                </a:lnTo>
                <a:lnTo>
                  <a:pt x="26669" y="538480"/>
                </a:lnTo>
                <a:close/>
              </a:path>
              <a:path w="26670" h="3286759">
                <a:moveTo>
                  <a:pt x="26669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69" y="584200"/>
                </a:lnTo>
                <a:lnTo>
                  <a:pt x="26669" y="546100"/>
                </a:lnTo>
                <a:close/>
              </a:path>
              <a:path w="26670" h="3286759">
                <a:moveTo>
                  <a:pt x="26669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69" y="589280"/>
                </a:lnTo>
                <a:lnTo>
                  <a:pt x="26669" y="584200"/>
                </a:lnTo>
                <a:close/>
              </a:path>
              <a:path w="26670" h="3286759">
                <a:moveTo>
                  <a:pt x="26669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69" y="614680"/>
                </a:lnTo>
                <a:lnTo>
                  <a:pt x="26669" y="589280"/>
                </a:lnTo>
                <a:close/>
              </a:path>
              <a:path w="26670" h="3286759">
                <a:moveTo>
                  <a:pt x="26669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69" y="684530"/>
                </a:lnTo>
                <a:lnTo>
                  <a:pt x="26669" y="614680"/>
                </a:lnTo>
                <a:close/>
              </a:path>
              <a:path w="26670" h="3286759">
                <a:moveTo>
                  <a:pt x="26669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4530"/>
                </a:lnTo>
                <a:close/>
              </a:path>
              <a:path w="26670" h="3286759">
                <a:moveTo>
                  <a:pt x="26669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69" y="698500"/>
                </a:lnTo>
                <a:lnTo>
                  <a:pt x="26669" y="690880"/>
                </a:lnTo>
                <a:close/>
              </a:path>
              <a:path w="26670" h="3286759">
                <a:moveTo>
                  <a:pt x="26669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698500"/>
                </a:lnTo>
                <a:close/>
              </a:path>
              <a:path w="26670" h="3286759">
                <a:moveTo>
                  <a:pt x="26669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9930"/>
                </a:lnTo>
                <a:close/>
              </a:path>
              <a:path w="26670" h="3286759">
                <a:moveTo>
                  <a:pt x="26669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36600"/>
                </a:lnTo>
                <a:close/>
              </a:path>
              <a:path w="26670" h="3286759">
                <a:moveTo>
                  <a:pt x="26669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69" y="958850"/>
                </a:lnTo>
                <a:lnTo>
                  <a:pt x="26669" y="812800"/>
                </a:lnTo>
                <a:close/>
              </a:path>
              <a:path w="26670" h="3286759">
                <a:moveTo>
                  <a:pt x="26669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58850"/>
                </a:lnTo>
                <a:close/>
              </a:path>
              <a:path w="26670" h="3286759">
                <a:moveTo>
                  <a:pt x="26669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982980"/>
                </a:lnTo>
                <a:close/>
              </a:path>
              <a:path w="26670" h="3286759">
                <a:moveTo>
                  <a:pt x="26669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69" y="1052830"/>
                </a:lnTo>
                <a:lnTo>
                  <a:pt x="26669" y="1035050"/>
                </a:lnTo>
                <a:close/>
              </a:path>
              <a:path w="26670" h="3286759">
                <a:moveTo>
                  <a:pt x="26669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69" y="1065530"/>
                </a:lnTo>
                <a:lnTo>
                  <a:pt x="26669" y="1052830"/>
                </a:lnTo>
                <a:close/>
              </a:path>
              <a:path w="26670" h="3286759">
                <a:moveTo>
                  <a:pt x="26669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65530"/>
                </a:lnTo>
                <a:close/>
              </a:path>
              <a:path w="26670" h="3286759">
                <a:moveTo>
                  <a:pt x="26669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69" y="1122680"/>
                </a:lnTo>
                <a:lnTo>
                  <a:pt x="26669" y="1092200"/>
                </a:lnTo>
                <a:close/>
              </a:path>
              <a:path w="26670" h="3286759">
                <a:moveTo>
                  <a:pt x="26669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69" y="1129030"/>
                </a:lnTo>
                <a:lnTo>
                  <a:pt x="26669" y="1122680"/>
                </a:lnTo>
                <a:close/>
              </a:path>
              <a:path w="26670" h="3286759">
                <a:moveTo>
                  <a:pt x="26669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69" y="1135380"/>
                </a:lnTo>
                <a:lnTo>
                  <a:pt x="26669" y="1129030"/>
                </a:lnTo>
                <a:close/>
              </a:path>
              <a:path w="26670" h="3286759">
                <a:moveTo>
                  <a:pt x="26669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69" y="1168400"/>
                </a:lnTo>
                <a:lnTo>
                  <a:pt x="26669" y="1135380"/>
                </a:lnTo>
                <a:close/>
              </a:path>
              <a:path w="26670" h="3286759">
                <a:moveTo>
                  <a:pt x="26669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69" y="1192530"/>
                </a:lnTo>
                <a:lnTo>
                  <a:pt x="26669" y="1168400"/>
                </a:lnTo>
                <a:close/>
              </a:path>
              <a:path w="26670" h="3286759">
                <a:moveTo>
                  <a:pt x="26669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192530"/>
                </a:lnTo>
                <a:close/>
              </a:path>
              <a:path w="26670" h="3286759">
                <a:moveTo>
                  <a:pt x="26669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44600"/>
                </a:lnTo>
                <a:close/>
              </a:path>
              <a:path w="26670" h="3286759">
                <a:moveTo>
                  <a:pt x="26669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69" y="1833880"/>
                </a:lnTo>
                <a:lnTo>
                  <a:pt x="26669" y="1565910"/>
                </a:lnTo>
                <a:close/>
              </a:path>
              <a:path w="26670" h="3286759">
                <a:moveTo>
                  <a:pt x="2666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69" y="1564639"/>
                </a:lnTo>
                <a:lnTo>
                  <a:pt x="26669" y="1558289"/>
                </a:lnTo>
                <a:close/>
              </a:path>
              <a:path w="26670" h="3286759">
                <a:moveTo>
                  <a:pt x="2666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69" y="1557020"/>
                </a:lnTo>
                <a:lnTo>
                  <a:pt x="26669" y="1546860"/>
                </a:lnTo>
                <a:close/>
              </a:path>
              <a:path w="26670" h="3286759">
                <a:moveTo>
                  <a:pt x="2666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69" y="1545589"/>
                </a:lnTo>
                <a:lnTo>
                  <a:pt x="26669" y="1539239"/>
                </a:lnTo>
                <a:close/>
              </a:path>
              <a:path w="26670" h="3286759">
                <a:moveTo>
                  <a:pt x="2666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69" y="1537970"/>
                </a:lnTo>
                <a:lnTo>
                  <a:pt x="26669" y="1527810"/>
                </a:lnTo>
                <a:close/>
              </a:path>
              <a:path w="26670" h="3286759">
                <a:moveTo>
                  <a:pt x="2666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69" y="1526539"/>
                </a:lnTo>
                <a:lnTo>
                  <a:pt x="26669" y="1520189"/>
                </a:lnTo>
                <a:close/>
              </a:path>
              <a:path w="26670" h="3286759">
                <a:moveTo>
                  <a:pt x="2666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69" y="1518920"/>
                </a:lnTo>
                <a:lnTo>
                  <a:pt x="26669" y="1508760"/>
                </a:lnTo>
                <a:close/>
              </a:path>
              <a:path w="26670" h="3286759">
                <a:moveTo>
                  <a:pt x="26669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69" y="1507489"/>
                </a:lnTo>
                <a:lnTo>
                  <a:pt x="26669" y="1501139"/>
                </a:lnTo>
                <a:close/>
              </a:path>
              <a:path w="26670" h="3286759">
                <a:moveTo>
                  <a:pt x="2666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69" y="1499870"/>
                </a:lnTo>
                <a:lnTo>
                  <a:pt x="26669" y="1489710"/>
                </a:lnTo>
                <a:close/>
              </a:path>
              <a:path w="26670" h="3286759">
                <a:moveTo>
                  <a:pt x="26669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69" y="1488439"/>
                </a:lnTo>
                <a:lnTo>
                  <a:pt x="26669" y="1482089"/>
                </a:lnTo>
                <a:close/>
              </a:path>
              <a:path w="26670" h="3286759">
                <a:moveTo>
                  <a:pt x="2666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69" y="1480820"/>
                </a:lnTo>
                <a:lnTo>
                  <a:pt x="26669" y="1470660"/>
                </a:lnTo>
                <a:close/>
              </a:path>
              <a:path w="26670" h="3286759">
                <a:moveTo>
                  <a:pt x="26669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69" y="1469389"/>
                </a:lnTo>
                <a:lnTo>
                  <a:pt x="26669" y="1463040"/>
                </a:lnTo>
                <a:close/>
              </a:path>
              <a:path w="26670" h="32867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286759">
                <a:moveTo>
                  <a:pt x="26669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69" y="1450339"/>
                </a:lnTo>
                <a:lnTo>
                  <a:pt x="26669" y="1443990"/>
                </a:lnTo>
                <a:close/>
              </a:path>
              <a:path w="26670" h="32867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286759">
                <a:moveTo>
                  <a:pt x="26669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39"/>
                </a:lnTo>
                <a:close/>
              </a:path>
              <a:path w="26670" h="32867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286759">
                <a:moveTo>
                  <a:pt x="26669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89"/>
                </a:lnTo>
                <a:close/>
              </a:path>
              <a:path w="26670" h="32867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286759">
                <a:moveTo>
                  <a:pt x="2666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69" y="1393189"/>
                </a:lnTo>
                <a:lnTo>
                  <a:pt x="26669" y="1386840"/>
                </a:lnTo>
                <a:close/>
              </a:path>
              <a:path w="26670" h="32867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286759">
                <a:moveTo>
                  <a:pt x="26669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69" y="1374139"/>
                </a:lnTo>
                <a:lnTo>
                  <a:pt x="26669" y="1361439"/>
                </a:lnTo>
                <a:close/>
              </a:path>
              <a:path w="26670" h="3286759">
                <a:moveTo>
                  <a:pt x="2666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69" y="1360170"/>
                </a:lnTo>
                <a:lnTo>
                  <a:pt x="26669" y="1350010"/>
                </a:lnTo>
                <a:close/>
              </a:path>
              <a:path w="26670" h="3286759">
                <a:moveTo>
                  <a:pt x="26669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69" y="1348740"/>
                </a:lnTo>
                <a:lnTo>
                  <a:pt x="26669" y="1342390"/>
                </a:lnTo>
                <a:close/>
              </a:path>
              <a:path w="26670" h="3286759">
                <a:moveTo>
                  <a:pt x="2666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69" y="1341120"/>
                </a:lnTo>
                <a:lnTo>
                  <a:pt x="26669" y="1330960"/>
                </a:lnTo>
                <a:close/>
              </a:path>
              <a:path w="26670" h="3286759">
                <a:moveTo>
                  <a:pt x="26669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69" y="1329689"/>
                </a:lnTo>
                <a:lnTo>
                  <a:pt x="26669" y="1323340"/>
                </a:lnTo>
                <a:close/>
              </a:path>
              <a:path w="26670" h="3286759">
                <a:moveTo>
                  <a:pt x="2666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69" y="1322070"/>
                </a:lnTo>
                <a:lnTo>
                  <a:pt x="26669" y="1311910"/>
                </a:lnTo>
                <a:close/>
              </a:path>
              <a:path w="26670" h="3286759">
                <a:moveTo>
                  <a:pt x="26669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69" y="1310639"/>
                </a:lnTo>
                <a:lnTo>
                  <a:pt x="26669" y="1304290"/>
                </a:lnTo>
                <a:close/>
              </a:path>
              <a:path w="26670" h="3286759">
                <a:moveTo>
                  <a:pt x="26669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69" y="1303020"/>
                </a:lnTo>
                <a:lnTo>
                  <a:pt x="26669" y="1292860"/>
                </a:lnTo>
                <a:close/>
              </a:path>
              <a:path w="26670" h="3286759">
                <a:moveTo>
                  <a:pt x="26669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69" y="1291590"/>
                </a:lnTo>
                <a:lnTo>
                  <a:pt x="26669" y="1285239"/>
                </a:lnTo>
                <a:close/>
              </a:path>
              <a:path w="26670" h="3286759">
                <a:moveTo>
                  <a:pt x="26669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69" y="1283970"/>
                </a:lnTo>
                <a:lnTo>
                  <a:pt x="26669" y="1273810"/>
                </a:lnTo>
                <a:close/>
              </a:path>
              <a:path w="26670" h="3286759">
                <a:moveTo>
                  <a:pt x="26669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69" y="1272540"/>
                </a:lnTo>
                <a:lnTo>
                  <a:pt x="26669" y="1266189"/>
                </a:lnTo>
                <a:close/>
              </a:path>
              <a:path w="26670" h="3286759">
                <a:moveTo>
                  <a:pt x="26669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69" y="1264920"/>
                </a:lnTo>
                <a:lnTo>
                  <a:pt x="26669" y="1263650"/>
                </a:lnTo>
                <a:close/>
              </a:path>
              <a:path w="26670" h="3286759">
                <a:moveTo>
                  <a:pt x="26669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69" y="1922780"/>
                </a:lnTo>
                <a:lnTo>
                  <a:pt x="26669" y="1833880"/>
                </a:lnTo>
                <a:close/>
              </a:path>
              <a:path w="26670" h="3286759">
                <a:moveTo>
                  <a:pt x="26669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69" y="2443480"/>
                </a:lnTo>
                <a:lnTo>
                  <a:pt x="26669" y="2435860"/>
                </a:lnTo>
                <a:close/>
              </a:path>
              <a:path w="26670" h="3286759">
                <a:moveTo>
                  <a:pt x="26669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69" y="2434590"/>
                </a:lnTo>
                <a:lnTo>
                  <a:pt x="26669" y="2007870"/>
                </a:lnTo>
                <a:close/>
              </a:path>
              <a:path w="26670" h="3286759">
                <a:moveTo>
                  <a:pt x="26669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69" y="2006600"/>
                </a:lnTo>
                <a:lnTo>
                  <a:pt x="26669" y="1988820"/>
                </a:lnTo>
                <a:close/>
              </a:path>
              <a:path w="26670" h="3286759">
                <a:moveTo>
                  <a:pt x="26669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69" y="1987550"/>
                </a:lnTo>
                <a:lnTo>
                  <a:pt x="26669" y="1969770"/>
                </a:lnTo>
                <a:close/>
              </a:path>
              <a:path w="26670" h="3286759">
                <a:moveTo>
                  <a:pt x="26669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69" y="1968500"/>
                </a:lnTo>
                <a:lnTo>
                  <a:pt x="26669" y="1946910"/>
                </a:lnTo>
                <a:close/>
              </a:path>
              <a:path w="26670" h="3286759">
                <a:moveTo>
                  <a:pt x="26669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69" y="1945639"/>
                </a:lnTo>
                <a:lnTo>
                  <a:pt x="26669" y="1927860"/>
                </a:lnTo>
                <a:close/>
              </a:path>
              <a:path w="26670" h="3286759">
                <a:moveTo>
                  <a:pt x="26669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69" y="1926589"/>
                </a:lnTo>
                <a:lnTo>
                  <a:pt x="26669" y="1924050"/>
                </a:lnTo>
                <a:close/>
              </a:path>
              <a:path w="26670" h="3286759">
                <a:moveTo>
                  <a:pt x="26669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69" y="2618740"/>
                </a:lnTo>
                <a:lnTo>
                  <a:pt x="26669" y="2443480"/>
                </a:lnTo>
                <a:close/>
              </a:path>
              <a:path w="26670" h="3286759">
                <a:moveTo>
                  <a:pt x="26669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69" y="3286760"/>
                </a:lnTo>
                <a:lnTo>
                  <a:pt x="26669" y="2618740"/>
                </a:lnTo>
                <a:close/>
              </a:path>
            </a:pathLst>
          </a:custGeom>
          <a:solidFill>
            <a:srgbClr val="1B36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63980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3274059">
                <a:moveTo>
                  <a:pt x="27940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3274059">
                <a:moveTo>
                  <a:pt x="27940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40" y="69850"/>
                </a:lnTo>
                <a:lnTo>
                  <a:pt x="27940" y="50800"/>
                </a:lnTo>
                <a:close/>
              </a:path>
              <a:path w="27940" h="3274059">
                <a:moveTo>
                  <a:pt x="27940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40" y="82550"/>
                </a:lnTo>
                <a:lnTo>
                  <a:pt x="27940" y="69850"/>
                </a:lnTo>
                <a:close/>
              </a:path>
              <a:path w="27940" h="3274059">
                <a:moveTo>
                  <a:pt x="2794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40" y="95250"/>
                </a:lnTo>
                <a:lnTo>
                  <a:pt x="27940" y="82550"/>
                </a:lnTo>
                <a:close/>
              </a:path>
              <a:path w="27940" h="3274059">
                <a:moveTo>
                  <a:pt x="27940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95250"/>
                </a:lnTo>
                <a:close/>
              </a:path>
              <a:path w="27940" h="3274059">
                <a:moveTo>
                  <a:pt x="2794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7000"/>
                </a:lnTo>
                <a:close/>
              </a:path>
              <a:path w="27940" h="32740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274059">
                <a:moveTo>
                  <a:pt x="27940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46050"/>
                </a:lnTo>
                <a:close/>
              </a:path>
              <a:path w="27940" h="3274059">
                <a:moveTo>
                  <a:pt x="2794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3274059">
                <a:moveTo>
                  <a:pt x="27940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65100"/>
                </a:lnTo>
                <a:close/>
              </a:path>
              <a:path w="27940" h="3274059">
                <a:moveTo>
                  <a:pt x="27940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190500"/>
                </a:lnTo>
                <a:close/>
              </a:path>
              <a:path w="27940" h="3274059">
                <a:moveTo>
                  <a:pt x="27940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40" y="298450"/>
                </a:lnTo>
                <a:lnTo>
                  <a:pt x="27940" y="260350"/>
                </a:lnTo>
                <a:close/>
              </a:path>
              <a:path w="27940" h="3274059">
                <a:moveTo>
                  <a:pt x="27940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40" y="303530"/>
                </a:lnTo>
                <a:lnTo>
                  <a:pt x="27940" y="298450"/>
                </a:lnTo>
                <a:close/>
              </a:path>
              <a:path w="27940" h="3274059">
                <a:moveTo>
                  <a:pt x="27940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40" y="309880"/>
                </a:lnTo>
                <a:lnTo>
                  <a:pt x="27940" y="303530"/>
                </a:lnTo>
                <a:close/>
              </a:path>
              <a:path w="27940" h="3274059">
                <a:moveTo>
                  <a:pt x="2794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40" y="316229"/>
                </a:lnTo>
                <a:lnTo>
                  <a:pt x="27940" y="309880"/>
                </a:lnTo>
                <a:close/>
              </a:path>
              <a:path w="27940" h="3274059">
                <a:moveTo>
                  <a:pt x="27940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316230"/>
                </a:lnTo>
                <a:close/>
              </a:path>
              <a:path w="27940" h="3274059">
                <a:moveTo>
                  <a:pt x="27940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42900"/>
                </a:lnTo>
                <a:close/>
              </a:path>
              <a:path w="27940" h="3274059">
                <a:moveTo>
                  <a:pt x="27940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40" y="368299"/>
                </a:lnTo>
                <a:lnTo>
                  <a:pt x="27940" y="360680"/>
                </a:lnTo>
                <a:close/>
              </a:path>
              <a:path w="27940" h="3274059">
                <a:moveTo>
                  <a:pt x="2794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3274059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3274059">
                <a:moveTo>
                  <a:pt x="27940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387350"/>
                </a:lnTo>
                <a:close/>
              </a:path>
              <a:path w="27940" h="3274059">
                <a:moveTo>
                  <a:pt x="27940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0530"/>
                </a:lnTo>
                <a:close/>
              </a:path>
              <a:path w="27940" h="3274059">
                <a:moveTo>
                  <a:pt x="27940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8150"/>
                </a:lnTo>
                <a:close/>
              </a:path>
              <a:path w="27940" h="3274059">
                <a:moveTo>
                  <a:pt x="27940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44500"/>
                </a:lnTo>
                <a:close/>
              </a:path>
              <a:path w="27940" h="3274059">
                <a:moveTo>
                  <a:pt x="2794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30"/>
                </a:lnTo>
                <a:close/>
              </a:path>
              <a:path w="27940" h="3274059">
                <a:moveTo>
                  <a:pt x="27940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40" y="519430"/>
                </a:lnTo>
                <a:lnTo>
                  <a:pt x="27940" y="487680"/>
                </a:lnTo>
                <a:close/>
              </a:path>
              <a:path w="27940" h="3274059">
                <a:moveTo>
                  <a:pt x="27940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40" y="525780"/>
                </a:lnTo>
                <a:lnTo>
                  <a:pt x="27940" y="519430"/>
                </a:lnTo>
                <a:close/>
              </a:path>
              <a:path w="27940" h="3274059">
                <a:moveTo>
                  <a:pt x="27940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525780"/>
                </a:lnTo>
                <a:close/>
              </a:path>
              <a:path w="27940" h="3274059">
                <a:moveTo>
                  <a:pt x="27940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3274059">
                <a:moveTo>
                  <a:pt x="27940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1500"/>
                </a:lnTo>
                <a:close/>
              </a:path>
              <a:path w="27940" h="3274059">
                <a:moveTo>
                  <a:pt x="27940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76580"/>
                </a:lnTo>
                <a:close/>
              </a:path>
              <a:path w="27940" h="3274059">
                <a:moveTo>
                  <a:pt x="27940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40" y="671830"/>
                </a:lnTo>
                <a:lnTo>
                  <a:pt x="27940" y="601980"/>
                </a:lnTo>
                <a:close/>
              </a:path>
              <a:path w="27940" h="3274059">
                <a:moveTo>
                  <a:pt x="2794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71830"/>
                </a:lnTo>
                <a:close/>
              </a:path>
              <a:path w="27940" h="3274059">
                <a:moveTo>
                  <a:pt x="27940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8180"/>
                </a:lnTo>
                <a:close/>
              </a:path>
              <a:path w="27940" h="3274059">
                <a:moveTo>
                  <a:pt x="27940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40" y="697230"/>
                </a:lnTo>
                <a:lnTo>
                  <a:pt x="27940" y="685800"/>
                </a:lnTo>
                <a:close/>
              </a:path>
              <a:path w="27940" h="3274059">
                <a:moveTo>
                  <a:pt x="2794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7230"/>
                </a:lnTo>
                <a:close/>
              </a:path>
              <a:path w="27940" h="3274059">
                <a:moveTo>
                  <a:pt x="27940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23900"/>
                </a:lnTo>
                <a:close/>
              </a:path>
              <a:path w="27940" h="3274059">
                <a:moveTo>
                  <a:pt x="27940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40" y="946150"/>
                </a:lnTo>
                <a:lnTo>
                  <a:pt x="27940" y="800100"/>
                </a:lnTo>
                <a:close/>
              </a:path>
              <a:path w="27940" h="3274059">
                <a:moveTo>
                  <a:pt x="27940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46150"/>
                </a:lnTo>
                <a:close/>
              </a:path>
              <a:path w="27940" h="3274059">
                <a:moveTo>
                  <a:pt x="27940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970280"/>
                </a:lnTo>
                <a:close/>
              </a:path>
              <a:path w="27940" h="3274059">
                <a:moveTo>
                  <a:pt x="27940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40" y="1040130"/>
                </a:lnTo>
                <a:lnTo>
                  <a:pt x="27940" y="1022350"/>
                </a:lnTo>
                <a:close/>
              </a:path>
              <a:path w="27940" h="3274059">
                <a:moveTo>
                  <a:pt x="27940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40" y="1052830"/>
                </a:lnTo>
                <a:lnTo>
                  <a:pt x="27940" y="1040130"/>
                </a:lnTo>
                <a:close/>
              </a:path>
              <a:path w="27940" h="3274059">
                <a:moveTo>
                  <a:pt x="27940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40" y="1079500"/>
                </a:lnTo>
                <a:lnTo>
                  <a:pt x="27940" y="1052830"/>
                </a:lnTo>
                <a:close/>
              </a:path>
              <a:path w="27940" h="3274059">
                <a:moveTo>
                  <a:pt x="27940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40" y="1109980"/>
                </a:lnTo>
                <a:lnTo>
                  <a:pt x="27940" y="1079500"/>
                </a:lnTo>
                <a:close/>
              </a:path>
              <a:path w="27940" h="3274059">
                <a:moveTo>
                  <a:pt x="27940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9980"/>
                </a:lnTo>
                <a:close/>
              </a:path>
              <a:path w="27940" h="327405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3274059">
                <a:moveTo>
                  <a:pt x="27940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2680"/>
                </a:lnTo>
                <a:close/>
              </a:path>
              <a:path w="27940" h="3274059">
                <a:moveTo>
                  <a:pt x="27940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55700"/>
                </a:lnTo>
                <a:close/>
              </a:path>
              <a:path w="27940" h="3274059">
                <a:moveTo>
                  <a:pt x="27940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79830"/>
                </a:lnTo>
                <a:close/>
              </a:path>
              <a:path w="27940" h="3274059">
                <a:moveTo>
                  <a:pt x="27940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31900"/>
                </a:lnTo>
                <a:close/>
              </a:path>
              <a:path w="27940" h="3274059">
                <a:moveTo>
                  <a:pt x="27940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40" y="1821180"/>
                </a:lnTo>
                <a:lnTo>
                  <a:pt x="27940" y="1553210"/>
                </a:lnTo>
                <a:close/>
              </a:path>
              <a:path w="27940" h="32740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2740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274059">
                <a:moveTo>
                  <a:pt x="2794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39"/>
                </a:lnTo>
                <a:close/>
              </a:path>
              <a:path w="27940" h="32740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2740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740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2740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740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2740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740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2740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2740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274059">
                <a:moveTo>
                  <a:pt x="27940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90"/>
                </a:lnTo>
                <a:close/>
              </a:path>
              <a:path w="27940" h="3274059">
                <a:moveTo>
                  <a:pt x="27940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40" y="1430020"/>
                </a:lnTo>
                <a:lnTo>
                  <a:pt x="27940" y="1419860"/>
                </a:lnTo>
                <a:close/>
              </a:path>
              <a:path w="27940" h="32740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74059">
                <a:moveTo>
                  <a:pt x="27940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10"/>
                </a:lnTo>
                <a:close/>
              </a:path>
              <a:path w="27940" h="32740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74059">
                <a:moveTo>
                  <a:pt x="27940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60"/>
                </a:lnTo>
                <a:close/>
              </a:path>
              <a:path w="27940" h="3274059">
                <a:moveTo>
                  <a:pt x="27940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40"/>
                </a:lnTo>
                <a:close/>
              </a:path>
              <a:path w="27940" h="3274059">
                <a:moveTo>
                  <a:pt x="2794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40" y="1372870"/>
                </a:lnTo>
                <a:lnTo>
                  <a:pt x="27940" y="1362710"/>
                </a:lnTo>
                <a:close/>
              </a:path>
              <a:path w="27940" h="3274059">
                <a:moveTo>
                  <a:pt x="27940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48739"/>
                </a:lnTo>
                <a:close/>
              </a:path>
              <a:path w="27940" h="32740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274059">
                <a:moveTo>
                  <a:pt x="27940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90"/>
                </a:lnTo>
                <a:close/>
              </a:path>
              <a:path w="27940" h="3274059">
                <a:moveTo>
                  <a:pt x="27940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18260"/>
                </a:lnTo>
                <a:close/>
              </a:path>
              <a:path w="27940" h="3274059">
                <a:moveTo>
                  <a:pt x="27940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40" y="1316989"/>
                </a:lnTo>
                <a:lnTo>
                  <a:pt x="27940" y="1310640"/>
                </a:lnTo>
                <a:close/>
              </a:path>
              <a:path w="27940" h="3274059">
                <a:moveTo>
                  <a:pt x="27940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40" y="1309370"/>
                </a:lnTo>
                <a:lnTo>
                  <a:pt x="27940" y="1299210"/>
                </a:lnTo>
                <a:close/>
              </a:path>
              <a:path w="27940" h="3274059">
                <a:moveTo>
                  <a:pt x="27940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90"/>
                </a:lnTo>
                <a:close/>
              </a:path>
              <a:path w="27940" h="3274059">
                <a:moveTo>
                  <a:pt x="27940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40" y="1290320"/>
                </a:lnTo>
                <a:lnTo>
                  <a:pt x="27940" y="1280160"/>
                </a:lnTo>
                <a:close/>
              </a:path>
              <a:path w="27940" h="3274059">
                <a:moveTo>
                  <a:pt x="27940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40" y="1278890"/>
                </a:lnTo>
                <a:lnTo>
                  <a:pt x="27940" y="1272539"/>
                </a:lnTo>
                <a:close/>
              </a:path>
              <a:path w="27940" h="3274059">
                <a:moveTo>
                  <a:pt x="27940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10"/>
                </a:lnTo>
                <a:close/>
              </a:path>
              <a:path w="27940" h="3274059">
                <a:moveTo>
                  <a:pt x="27940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40" y="1259840"/>
                </a:lnTo>
                <a:lnTo>
                  <a:pt x="27940" y="1253489"/>
                </a:lnTo>
                <a:close/>
              </a:path>
              <a:path w="27940" h="3274059">
                <a:moveTo>
                  <a:pt x="27940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50950"/>
                </a:lnTo>
                <a:close/>
              </a:path>
              <a:path w="27940" h="3274059">
                <a:moveTo>
                  <a:pt x="27940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40" y="1910080"/>
                </a:lnTo>
                <a:lnTo>
                  <a:pt x="27940" y="1821180"/>
                </a:lnTo>
                <a:close/>
              </a:path>
              <a:path w="27940" h="3274059">
                <a:moveTo>
                  <a:pt x="27940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40" y="2430780"/>
                </a:lnTo>
                <a:lnTo>
                  <a:pt x="27940" y="2423160"/>
                </a:lnTo>
                <a:close/>
              </a:path>
              <a:path w="27940" h="3274059">
                <a:moveTo>
                  <a:pt x="27940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40" y="2421890"/>
                </a:lnTo>
                <a:lnTo>
                  <a:pt x="27940" y="1995170"/>
                </a:lnTo>
                <a:close/>
              </a:path>
              <a:path w="27940" h="3274059">
                <a:moveTo>
                  <a:pt x="27940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40" y="1993900"/>
                </a:lnTo>
                <a:lnTo>
                  <a:pt x="27940" y="1976120"/>
                </a:lnTo>
                <a:close/>
              </a:path>
              <a:path w="27940" h="3274059">
                <a:moveTo>
                  <a:pt x="27940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40" y="1974850"/>
                </a:lnTo>
                <a:lnTo>
                  <a:pt x="27940" y="1957070"/>
                </a:lnTo>
                <a:close/>
              </a:path>
              <a:path w="27940" h="3274059">
                <a:moveTo>
                  <a:pt x="27940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40" y="1955800"/>
                </a:lnTo>
                <a:lnTo>
                  <a:pt x="27940" y="1934210"/>
                </a:lnTo>
                <a:close/>
              </a:path>
              <a:path w="27940" h="3274059">
                <a:moveTo>
                  <a:pt x="27940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40" y="1932939"/>
                </a:lnTo>
                <a:lnTo>
                  <a:pt x="27940" y="1915160"/>
                </a:lnTo>
                <a:close/>
              </a:path>
              <a:path w="27940" h="3274059">
                <a:moveTo>
                  <a:pt x="27940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40" y="1913889"/>
                </a:lnTo>
                <a:lnTo>
                  <a:pt x="27940" y="1911350"/>
                </a:lnTo>
                <a:close/>
              </a:path>
              <a:path w="27940" h="3274059">
                <a:moveTo>
                  <a:pt x="27940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40" y="2606040"/>
                </a:lnTo>
                <a:lnTo>
                  <a:pt x="27940" y="2430780"/>
                </a:lnTo>
                <a:close/>
              </a:path>
              <a:path w="27940" h="3274059">
                <a:moveTo>
                  <a:pt x="27940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40" y="3274060"/>
                </a:lnTo>
                <a:lnTo>
                  <a:pt x="27940" y="260604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667750" y="35966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21589" y="0"/>
                </a:moveTo>
                <a:lnTo>
                  <a:pt x="0" y="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667750" y="36093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667750" y="3622040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27940" y="0"/>
                </a:moveTo>
                <a:lnTo>
                  <a:pt x="0" y="0"/>
                </a:lnTo>
                <a:lnTo>
                  <a:pt x="0" y="19049"/>
                </a:lnTo>
                <a:lnTo>
                  <a:pt x="27940" y="190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667750" y="36410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667750" y="36537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681719" y="3596640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234949"/>
                </a:moveTo>
                <a:lnTo>
                  <a:pt x="0" y="0"/>
                </a:lnTo>
                <a:lnTo>
                  <a:pt x="0" y="234949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667750" y="3698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667750" y="37045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667750" y="37172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667750" y="37236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667750" y="373634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667750" y="383159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8667750" y="386969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667750" y="38747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8667750" y="388112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8667750" y="3887470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70">
                <a:moveTo>
                  <a:pt x="27940" y="0"/>
                </a:moveTo>
                <a:lnTo>
                  <a:pt x="0" y="0"/>
                </a:lnTo>
                <a:lnTo>
                  <a:pt x="0" y="26669"/>
                </a:lnTo>
                <a:lnTo>
                  <a:pt x="27940" y="2666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8667750" y="3914140"/>
            <a:ext cx="27940" cy="17780"/>
          </a:xfrm>
          <a:custGeom>
            <a:avLst/>
            <a:gdLst/>
            <a:ahLst/>
            <a:cxnLst/>
            <a:rect l="l" t="t" r="r" b="b"/>
            <a:pathLst>
              <a:path w="27940" h="17779">
                <a:moveTo>
                  <a:pt x="27940" y="0"/>
                </a:moveTo>
                <a:lnTo>
                  <a:pt x="0" y="0"/>
                </a:lnTo>
                <a:lnTo>
                  <a:pt x="0" y="17779"/>
                </a:lnTo>
                <a:lnTo>
                  <a:pt x="27940" y="177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8667750" y="39319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8667750" y="39395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8667750" y="3952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8667750" y="3958590"/>
            <a:ext cx="27940" cy="43180"/>
          </a:xfrm>
          <a:custGeom>
            <a:avLst/>
            <a:gdLst/>
            <a:ahLst/>
            <a:cxnLst/>
            <a:rect l="l" t="t" r="r" b="b"/>
            <a:pathLst>
              <a:path w="27940" h="43179">
                <a:moveTo>
                  <a:pt x="27940" y="0"/>
                </a:moveTo>
                <a:lnTo>
                  <a:pt x="0" y="0"/>
                </a:lnTo>
                <a:lnTo>
                  <a:pt x="0" y="43179"/>
                </a:lnTo>
                <a:lnTo>
                  <a:pt x="27940" y="431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8667750" y="400177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8667750" y="40093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8667750" y="4015740"/>
            <a:ext cx="27940" cy="36830"/>
          </a:xfrm>
          <a:custGeom>
            <a:avLst/>
            <a:gdLst/>
            <a:ahLst/>
            <a:cxnLst/>
            <a:rect l="l" t="t" r="r" b="b"/>
            <a:pathLst>
              <a:path w="27940" h="36829">
                <a:moveTo>
                  <a:pt x="27940" y="0"/>
                </a:moveTo>
                <a:lnTo>
                  <a:pt x="0" y="0"/>
                </a:lnTo>
                <a:lnTo>
                  <a:pt x="0" y="36829"/>
                </a:lnTo>
                <a:lnTo>
                  <a:pt x="27940" y="368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8667750" y="40525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8667750" y="405892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8667750" y="40906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8667750" y="40970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8667750" y="410464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667750" y="414274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8667750" y="414782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8667750" y="4173220"/>
            <a:ext cx="27940" cy="69850"/>
          </a:xfrm>
          <a:custGeom>
            <a:avLst/>
            <a:gdLst/>
            <a:ahLst/>
            <a:cxnLst/>
            <a:rect l="l" t="t" r="r" b="b"/>
            <a:pathLst>
              <a:path w="27940" h="69850">
                <a:moveTo>
                  <a:pt x="27940" y="0"/>
                </a:moveTo>
                <a:lnTo>
                  <a:pt x="0" y="0"/>
                </a:lnTo>
                <a:lnTo>
                  <a:pt x="0" y="69849"/>
                </a:lnTo>
                <a:lnTo>
                  <a:pt x="27940" y="698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8667750" y="42430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667750" y="42494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667750" y="4257040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27940" y="0"/>
                </a:moveTo>
                <a:lnTo>
                  <a:pt x="0" y="0"/>
                </a:lnTo>
                <a:lnTo>
                  <a:pt x="0" y="11429"/>
                </a:lnTo>
                <a:lnTo>
                  <a:pt x="27940" y="114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681719" y="4268470"/>
            <a:ext cx="0" cy="562610"/>
          </a:xfrm>
          <a:custGeom>
            <a:avLst/>
            <a:gdLst/>
            <a:ahLst/>
            <a:cxnLst/>
            <a:rect l="l" t="t" r="r" b="b"/>
            <a:pathLst>
              <a:path h="562610">
                <a:moveTo>
                  <a:pt x="0" y="0"/>
                </a:moveTo>
                <a:lnTo>
                  <a:pt x="0" y="562609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667750" y="5086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667750" y="50787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667750" y="50673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667750" y="50596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67750" y="50482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667750" y="50406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67750" y="50292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667750" y="50215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667750" y="50101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667750" y="50025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667750" y="49911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667750" y="49834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667750" y="49720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667750" y="49644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667750" y="49530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667750" y="49453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667750" y="49339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667750" y="4919979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700"/>
                </a:lnTo>
                <a:lnTo>
                  <a:pt x="27940" y="1270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667750" y="49085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667750" y="49009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667750" y="48895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667750" y="48818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667750" y="48704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667750" y="48628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667750" y="48514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667750" y="48437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667750" y="4832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681719" y="5097779"/>
            <a:ext cx="0" cy="387350"/>
          </a:xfrm>
          <a:custGeom>
            <a:avLst/>
            <a:gdLst/>
            <a:ahLst/>
            <a:cxnLst/>
            <a:rect l="l" t="t" r="r" b="b"/>
            <a:pathLst>
              <a:path h="387350">
                <a:moveTo>
                  <a:pt x="0" y="0"/>
                </a:moveTo>
                <a:lnTo>
                  <a:pt x="0" y="38735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681719" y="5097779"/>
            <a:ext cx="0" cy="1747520"/>
          </a:xfrm>
          <a:custGeom>
            <a:avLst/>
            <a:gdLst/>
            <a:ahLst/>
            <a:cxnLst/>
            <a:rect l="l" t="t" r="r" b="b"/>
            <a:pathLst>
              <a:path h="1747520">
                <a:moveTo>
                  <a:pt x="0" y="0"/>
                </a:moveTo>
                <a:lnTo>
                  <a:pt x="0" y="174752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695690" y="3609340"/>
            <a:ext cx="26670" cy="3235960"/>
          </a:xfrm>
          <a:custGeom>
            <a:avLst/>
            <a:gdLst/>
            <a:ahLst/>
            <a:cxnLst/>
            <a:rect l="l" t="t" r="r" b="b"/>
            <a:pathLst>
              <a:path w="26670" h="3235959">
                <a:moveTo>
                  <a:pt x="13969" y="0"/>
                </a:moveTo>
                <a:lnTo>
                  <a:pt x="0" y="0"/>
                </a:lnTo>
                <a:lnTo>
                  <a:pt x="0" y="6349"/>
                </a:lnTo>
                <a:lnTo>
                  <a:pt x="22859" y="6349"/>
                </a:lnTo>
                <a:lnTo>
                  <a:pt x="22859" y="5079"/>
                </a:lnTo>
                <a:lnTo>
                  <a:pt x="20320" y="5079"/>
                </a:lnTo>
                <a:lnTo>
                  <a:pt x="20320" y="3809"/>
                </a:lnTo>
                <a:lnTo>
                  <a:pt x="19050" y="3809"/>
                </a:lnTo>
                <a:lnTo>
                  <a:pt x="19050" y="2539"/>
                </a:lnTo>
                <a:lnTo>
                  <a:pt x="16509" y="2539"/>
                </a:lnTo>
                <a:lnTo>
                  <a:pt x="1650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  <a:path w="26670" h="3235959">
                <a:moveTo>
                  <a:pt x="24129" y="6349"/>
                </a:moveTo>
                <a:lnTo>
                  <a:pt x="0" y="6349"/>
                </a:lnTo>
                <a:lnTo>
                  <a:pt x="0" y="12699"/>
                </a:lnTo>
                <a:lnTo>
                  <a:pt x="26669" y="12699"/>
                </a:lnTo>
                <a:lnTo>
                  <a:pt x="26669" y="7619"/>
                </a:lnTo>
                <a:lnTo>
                  <a:pt x="24129" y="7619"/>
                </a:lnTo>
                <a:lnTo>
                  <a:pt x="24129" y="6349"/>
                </a:lnTo>
                <a:close/>
              </a:path>
              <a:path w="26670" h="3235959">
                <a:moveTo>
                  <a:pt x="26669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6669" y="31749"/>
                </a:lnTo>
                <a:lnTo>
                  <a:pt x="26669" y="12699"/>
                </a:lnTo>
                <a:close/>
              </a:path>
              <a:path w="26670" h="3235959">
                <a:moveTo>
                  <a:pt x="26669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6669" y="44449"/>
                </a:lnTo>
                <a:lnTo>
                  <a:pt x="26669" y="31750"/>
                </a:lnTo>
                <a:close/>
              </a:path>
              <a:path w="26670" h="3235959">
                <a:moveTo>
                  <a:pt x="26669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6669" y="57149"/>
                </a:lnTo>
                <a:lnTo>
                  <a:pt x="26669" y="44450"/>
                </a:lnTo>
                <a:close/>
              </a:path>
              <a:path w="26670" h="3235959">
                <a:moveTo>
                  <a:pt x="26669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6669" y="88899"/>
                </a:lnTo>
                <a:lnTo>
                  <a:pt x="26669" y="57149"/>
                </a:lnTo>
                <a:close/>
              </a:path>
              <a:path w="26670" h="3235959">
                <a:moveTo>
                  <a:pt x="26669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88900"/>
                </a:lnTo>
                <a:close/>
              </a:path>
              <a:path w="26670" h="3235959">
                <a:moveTo>
                  <a:pt x="26669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6669" y="107949"/>
                </a:lnTo>
                <a:lnTo>
                  <a:pt x="26669" y="95249"/>
                </a:lnTo>
                <a:close/>
              </a:path>
              <a:path w="26670" h="3235959">
                <a:moveTo>
                  <a:pt x="26669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6669" y="114299"/>
                </a:lnTo>
                <a:lnTo>
                  <a:pt x="26669" y="107949"/>
                </a:lnTo>
                <a:close/>
              </a:path>
              <a:path w="26670" h="3235959">
                <a:moveTo>
                  <a:pt x="26669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6669" y="126999"/>
                </a:lnTo>
                <a:lnTo>
                  <a:pt x="26669" y="114299"/>
                </a:lnTo>
                <a:close/>
              </a:path>
              <a:path w="26670" h="3235959">
                <a:moveTo>
                  <a:pt x="26669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6669" y="152399"/>
                </a:lnTo>
                <a:lnTo>
                  <a:pt x="26669" y="127000"/>
                </a:lnTo>
                <a:close/>
              </a:path>
              <a:path w="26670" h="3235959">
                <a:moveTo>
                  <a:pt x="26669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6669" y="222249"/>
                </a:lnTo>
                <a:lnTo>
                  <a:pt x="26669" y="152399"/>
                </a:lnTo>
                <a:close/>
              </a:path>
              <a:path w="26670" h="3235959">
                <a:moveTo>
                  <a:pt x="26669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6669" y="260349"/>
                </a:lnTo>
                <a:lnTo>
                  <a:pt x="26669" y="222249"/>
                </a:lnTo>
                <a:close/>
              </a:path>
              <a:path w="26670" h="3235959">
                <a:moveTo>
                  <a:pt x="26669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6669" y="265429"/>
                </a:lnTo>
                <a:lnTo>
                  <a:pt x="26669" y="260350"/>
                </a:lnTo>
                <a:close/>
              </a:path>
              <a:path w="26670" h="3235959">
                <a:moveTo>
                  <a:pt x="26669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65429"/>
                </a:lnTo>
                <a:close/>
              </a:path>
              <a:path w="26670" h="323595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235959">
                <a:moveTo>
                  <a:pt x="26669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6669" y="304799"/>
                </a:lnTo>
                <a:lnTo>
                  <a:pt x="26669" y="278130"/>
                </a:lnTo>
                <a:close/>
              </a:path>
              <a:path w="26670" h="3235959">
                <a:moveTo>
                  <a:pt x="26669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04800"/>
                </a:lnTo>
                <a:close/>
              </a:path>
              <a:path w="26670" h="3235959">
                <a:moveTo>
                  <a:pt x="26669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6669" y="330199"/>
                </a:lnTo>
                <a:lnTo>
                  <a:pt x="26669" y="322579"/>
                </a:lnTo>
                <a:close/>
              </a:path>
              <a:path w="26670" h="3235959">
                <a:moveTo>
                  <a:pt x="26669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6669" y="342899"/>
                </a:lnTo>
                <a:lnTo>
                  <a:pt x="26669" y="330200"/>
                </a:lnTo>
                <a:close/>
              </a:path>
              <a:path w="26670" h="3235959">
                <a:moveTo>
                  <a:pt x="26669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6669" y="349249"/>
                </a:lnTo>
                <a:lnTo>
                  <a:pt x="26669" y="342900"/>
                </a:lnTo>
                <a:close/>
              </a:path>
              <a:path w="26670" h="3235959">
                <a:moveTo>
                  <a:pt x="26669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6669" y="392429"/>
                </a:lnTo>
                <a:lnTo>
                  <a:pt x="26669" y="349250"/>
                </a:lnTo>
                <a:close/>
              </a:path>
              <a:path w="26670" h="3235959">
                <a:moveTo>
                  <a:pt x="26669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6669" y="400049"/>
                </a:lnTo>
                <a:lnTo>
                  <a:pt x="26669" y="392430"/>
                </a:lnTo>
                <a:close/>
              </a:path>
              <a:path w="26670" h="3235959">
                <a:moveTo>
                  <a:pt x="26669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6669" y="406399"/>
                </a:lnTo>
                <a:lnTo>
                  <a:pt x="26669" y="400049"/>
                </a:lnTo>
                <a:close/>
              </a:path>
              <a:path w="26670" h="3235959">
                <a:moveTo>
                  <a:pt x="26669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6669" y="443229"/>
                </a:lnTo>
                <a:lnTo>
                  <a:pt x="26669" y="406399"/>
                </a:lnTo>
                <a:close/>
              </a:path>
              <a:path w="26670" h="3235959">
                <a:moveTo>
                  <a:pt x="26669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43229"/>
                </a:lnTo>
                <a:close/>
              </a:path>
              <a:path w="26670" h="3235959">
                <a:moveTo>
                  <a:pt x="26669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6669" y="481329"/>
                </a:lnTo>
                <a:lnTo>
                  <a:pt x="26669" y="449579"/>
                </a:lnTo>
                <a:close/>
              </a:path>
              <a:path w="26670" h="3235959">
                <a:moveTo>
                  <a:pt x="26669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6669" y="487679"/>
                </a:lnTo>
                <a:lnTo>
                  <a:pt x="26669" y="481329"/>
                </a:lnTo>
                <a:close/>
              </a:path>
              <a:path w="26670" h="3235959">
                <a:moveTo>
                  <a:pt x="26669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6669" y="495299"/>
                </a:lnTo>
                <a:lnTo>
                  <a:pt x="26669" y="487679"/>
                </a:lnTo>
                <a:close/>
              </a:path>
              <a:path w="26670" h="3235959">
                <a:moveTo>
                  <a:pt x="26669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6669" y="533399"/>
                </a:lnTo>
                <a:lnTo>
                  <a:pt x="26669" y="495299"/>
                </a:lnTo>
                <a:close/>
              </a:path>
              <a:path w="26670" h="3235959">
                <a:moveTo>
                  <a:pt x="26669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6669" y="538479"/>
                </a:lnTo>
                <a:lnTo>
                  <a:pt x="26669" y="533399"/>
                </a:lnTo>
                <a:close/>
              </a:path>
              <a:path w="26670" h="3235959">
                <a:moveTo>
                  <a:pt x="26669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6669" y="563879"/>
                </a:lnTo>
                <a:lnTo>
                  <a:pt x="26669" y="538480"/>
                </a:lnTo>
                <a:close/>
              </a:path>
              <a:path w="26670" h="3235959">
                <a:moveTo>
                  <a:pt x="26669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6669" y="633729"/>
                </a:lnTo>
                <a:lnTo>
                  <a:pt x="26669" y="563879"/>
                </a:lnTo>
                <a:close/>
              </a:path>
              <a:path w="26670" h="3235959">
                <a:moveTo>
                  <a:pt x="26669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6669" y="640079"/>
                </a:lnTo>
                <a:lnTo>
                  <a:pt x="26669" y="633730"/>
                </a:lnTo>
                <a:close/>
              </a:path>
              <a:path w="26670" h="3235959">
                <a:moveTo>
                  <a:pt x="2666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79"/>
                </a:lnTo>
                <a:close/>
              </a:path>
              <a:path w="26670" h="3235959">
                <a:moveTo>
                  <a:pt x="26669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47699"/>
                </a:lnTo>
                <a:close/>
              </a:path>
              <a:path w="26670" h="3235959">
                <a:moveTo>
                  <a:pt x="26669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6669" y="685799"/>
                </a:lnTo>
                <a:lnTo>
                  <a:pt x="26669" y="659130"/>
                </a:lnTo>
                <a:close/>
              </a:path>
              <a:path w="26670" h="3235959">
                <a:moveTo>
                  <a:pt x="26669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685799"/>
                </a:lnTo>
                <a:close/>
              </a:path>
              <a:path w="26670" h="3235959">
                <a:moveTo>
                  <a:pt x="26669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762000"/>
                </a:lnTo>
                <a:close/>
              </a:path>
              <a:path w="26670" h="3235959">
                <a:moveTo>
                  <a:pt x="26669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50"/>
                </a:lnTo>
                <a:close/>
              </a:path>
              <a:path w="26670" h="323595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235959">
                <a:moveTo>
                  <a:pt x="26669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49"/>
                </a:lnTo>
                <a:close/>
              </a:path>
              <a:path w="26670" h="3235959">
                <a:moveTo>
                  <a:pt x="26669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1002030"/>
                </a:lnTo>
                <a:close/>
              </a:path>
              <a:path w="26670" h="3235959">
                <a:moveTo>
                  <a:pt x="26669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6669" y="1041399"/>
                </a:lnTo>
                <a:lnTo>
                  <a:pt x="26669" y="1014730"/>
                </a:lnTo>
                <a:close/>
              </a:path>
              <a:path w="26670" h="3235959">
                <a:moveTo>
                  <a:pt x="26669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6669" y="1071879"/>
                </a:lnTo>
                <a:lnTo>
                  <a:pt x="26669" y="1041400"/>
                </a:lnTo>
                <a:close/>
              </a:path>
              <a:path w="26670" h="3235959">
                <a:moveTo>
                  <a:pt x="26669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6669" y="1078229"/>
                </a:lnTo>
                <a:lnTo>
                  <a:pt x="26669" y="1071879"/>
                </a:lnTo>
                <a:close/>
              </a:path>
              <a:path w="26670" h="3235959">
                <a:moveTo>
                  <a:pt x="26669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6669" y="1084579"/>
                </a:lnTo>
                <a:lnTo>
                  <a:pt x="26669" y="1078229"/>
                </a:lnTo>
                <a:close/>
              </a:path>
              <a:path w="26670" h="3235959">
                <a:moveTo>
                  <a:pt x="26669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6669" y="1117599"/>
                </a:lnTo>
                <a:lnTo>
                  <a:pt x="26669" y="1084579"/>
                </a:lnTo>
                <a:close/>
              </a:path>
              <a:path w="26670" h="3235959">
                <a:moveTo>
                  <a:pt x="26669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6669" y="1141729"/>
                </a:lnTo>
                <a:lnTo>
                  <a:pt x="26669" y="1117599"/>
                </a:lnTo>
                <a:close/>
              </a:path>
              <a:path w="26670" h="3235959">
                <a:moveTo>
                  <a:pt x="26669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6669" y="1193799"/>
                </a:lnTo>
                <a:lnTo>
                  <a:pt x="26669" y="1141730"/>
                </a:lnTo>
                <a:close/>
              </a:path>
              <a:path w="26670" h="3235959">
                <a:moveTo>
                  <a:pt x="26669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6669" y="1211579"/>
                </a:lnTo>
                <a:lnTo>
                  <a:pt x="26669" y="1193800"/>
                </a:lnTo>
                <a:close/>
              </a:path>
              <a:path w="26670" h="3235959">
                <a:moveTo>
                  <a:pt x="26669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6669" y="1783079"/>
                </a:lnTo>
                <a:lnTo>
                  <a:pt x="26669" y="1515109"/>
                </a:lnTo>
                <a:close/>
              </a:path>
              <a:path w="26670" h="32359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235959">
                <a:moveTo>
                  <a:pt x="26669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6669" y="1506219"/>
                </a:lnTo>
                <a:lnTo>
                  <a:pt x="26669" y="1496059"/>
                </a:lnTo>
                <a:close/>
              </a:path>
              <a:path w="26670" h="3235959">
                <a:moveTo>
                  <a:pt x="2666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39"/>
                </a:lnTo>
                <a:close/>
              </a:path>
              <a:path w="26670" h="3235959">
                <a:moveTo>
                  <a:pt x="26669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09"/>
                </a:lnTo>
                <a:close/>
              </a:path>
              <a:path w="26670" h="3235959">
                <a:moveTo>
                  <a:pt x="2666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9389"/>
                </a:lnTo>
                <a:close/>
              </a:path>
              <a:path w="26670" h="3235959">
                <a:moveTo>
                  <a:pt x="26669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57960"/>
                </a:lnTo>
                <a:close/>
              </a:path>
              <a:path w="26670" h="3235959">
                <a:moveTo>
                  <a:pt x="26669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6669" y="1456689"/>
                </a:lnTo>
                <a:lnTo>
                  <a:pt x="26669" y="1450339"/>
                </a:lnTo>
                <a:close/>
              </a:path>
              <a:path w="26670" h="3235959">
                <a:moveTo>
                  <a:pt x="26669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38909"/>
                </a:lnTo>
                <a:close/>
              </a:path>
              <a:path w="26670" h="3235959">
                <a:moveTo>
                  <a:pt x="26669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6669" y="1437639"/>
                </a:lnTo>
                <a:lnTo>
                  <a:pt x="26669" y="1431289"/>
                </a:lnTo>
                <a:close/>
              </a:path>
              <a:path w="26670" h="3235959">
                <a:moveTo>
                  <a:pt x="26669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19859"/>
                </a:lnTo>
                <a:close/>
              </a:path>
              <a:path w="26670" h="3235959">
                <a:moveTo>
                  <a:pt x="2666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6669" y="1418589"/>
                </a:lnTo>
                <a:lnTo>
                  <a:pt x="26669" y="1412239"/>
                </a:lnTo>
                <a:close/>
              </a:path>
              <a:path w="26670" h="3235959">
                <a:moveTo>
                  <a:pt x="26669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0809"/>
                </a:lnTo>
                <a:close/>
              </a:path>
              <a:path w="26670" h="3235959">
                <a:moveTo>
                  <a:pt x="2666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69" y="1399539"/>
                </a:lnTo>
                <a:lnTo>
                  <a:pt x="26669" y="1393189"/>
                </a:lnTo>
                <a:close/>
              </a:path>
              <a:path w="26670" h="3235959">
                <a:moveTo>
                  <a:pt x="26669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1759"/>
                </a:lnTo>
                <a:close/>
              </a:path>
              <a:path w="26670" h="3235959">
                <a:moveTo>
                  <a:pt x="26669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69" y="1380489"/>
                </a:lnTo>
                <a:lnTo>
                  <a:pt x="26669" y="1374139"/>
                </a:lnTo>
                <a:close/>
              </a:path>
              <a:path w="26670" h="3235959">
                <a:moveTo>
                  <a:pt x="26669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2710"/>
                </a:lnTo>
                <a:close/>
              </a:path>
              <a:path w="26670" h="3235959">
                <a:moveTo>
                  <a:pt x="26669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69" y="1361439"/>
                </a:lnTo>
                <a:lnTo>
                  <a:pt x="26669" y="1355089"/>
                </a:lnTo>
                <a:close/>
              </a:path>
              <a:path w="26670" h="3235959">
                <a:moveTo>
                  <a:pt x="26669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3659"/>
                </a:lnTo>
                <a:close/>
              </a:path>
              <a:path w="26670" h="3235959">
                <a:moveTo>
                  <a:pt x="26669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69" y="1342389"/>
                </a:lnTo>
                <a:lnTo>
                  <a:pt x="26669" y="1336039"/>
                </a:lnTo>
                <a:close/>
              </a:path>
              <a:path w="26670" h="3235959">
                <a:moveTo>
                  <a:pt x="26669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4609"/>
                </a:lnTo>
                <a:close/>
              </a:path>
              <a:path w="26670" h="3235959">
                <a:moveTo>
                  <a:pt x="26669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6669" y="1323339"/>
                </a:lnTo>
                <a:lnTo>
                  <a:pt x="26669" y="1310639"/>
                </a:lnTo>
                <a:close/>
              </a:path>
              <a:path w="26670" h="3235959">
                <a:moveTo>
                  <a:pt x="26669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69" y="1309369"/>
                </a:lnTo>
                <a:lnTo>
                  <a:pt x="26669" y="1299209"/>
                </a:lnTo>
                <a:close/>
              </a:path>
              <a:path w="26670" h="3235959">
                <a:moveTo>
                  <a:pt x="26669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6669" y="1297939"/>
                </a:lnTo>
                <a:lnTo>
                  <a:pt x="26669" y="1291589"/>
                </a:lnTo>
                <a:close/>
              </a:path>
              <a:path w="26670" h="3235959">
                <a:moveTo>
                  <a:pt x="26669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6669" y="1290319"/>
                </a:lnTo>
                <a:lnTo>
                  <a:pt x="26669" y="1280160"/>
                </a:lnTo>
                <a:close/>
              </a:path>
              <a:path w="26670" h="3235959">
                <a:moveTo>
                  <a:pt x="26669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6669" y="1278889"/>
                </a:lnTo>
                <a:lnTo>
                  <a:pt x="26669" y="1272539"/>
                </a:lnTo>
                <a:close/>
              </a:path>
              <a:path w="26670" h="3235959">
                <a:moveTo>
                  <a:pt x="26669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1109"/>
                </a:lnTo>
                <a:close/>
              </a:path>
              <a:path w="26670" h="3235959">
                <a:moveTo>
                  <a:pt x="26669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6669" y="1259839"/>
                </a:lnTo>
                <a:lnTo>
                  <a:pt x="26669" y="1253489"/>
                </a:lnTo>
                <a:close/>
              </a:path>
              <a:path w="26670" h="3235959">
                <a:moveTo>
                  <a:pt x="26669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6669" y="1252220"/>
                </a:lnTo>
                <a:lnTo>
                  <a:pt x="26669" y="1242059"/>
                </a:lnTo>
                <a:close/>
              </a:path>
              <a:path w="26670" h="3235959">
                <a:moveTo>
                  <a:pt x="26669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6669" y="1240789"/>
                </a:lnTo>
                <a:lnTo>
                  <a:pt x="26669" y="1234439"/>
                </a:lnTo>
                <a:close/>
              </a:path>
              <a:path w="26670" h="3235959">
                <a:moveTo>
                  <a:pt x="26669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3009"/>
                </a:lnTo>
                <a:close/>
              </a:path>
              <a:path w="26670" h="3235959">
                <a:moveTo>
                  <a:pt x="26669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6669" y="1221739"/>
                </a:lnTo>
                <a:lnTo>
                  <a:pt x="26669" y="1215389"/>
                </a:lnTo>
                <a:close/>
              </a:path>
              <a:path w="26670" h="3235959">
                <a:moveTo>
                  <a:pt x="26669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6669" y="1214119"/>
                </a:lnTo>
                <a:lnTo>
                  <a:pt x="26669" y="1212849"/>
                </a:lnTo>
                <a:close/>
              </a:path>
              <a:path w="26670" h="3235959">
                <a:moveTo>
                  <a:pt x="26669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6669" y="1871979"/>
                </a:lnTo>
                <a:lnTo>
                  <a:pt x="26669" y="1783079"/>
                </a:lnTo>
                <a:close/>
              </a:path>
              <a:path w="26670" h="3235959">
                <a:moveTo>
                  <a:pt x="26669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6669" y="2392679"/>
                </a:lnTo>
                <a:lnTo>
                  <a:pt x="26669" y="2385059"/>
                </a:lnTo>
                <a:close/>
              </a:path>
              <a:path w="26670" h="3235959">
                <a:moveTo>
                  <a:pt x="26669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6669" y="2383789"/>
                </a:lnTo>
                <a:lnTo>
                  <a:pt x="26669" y="1957069"/>
                </a:lnTo>
                <a:close/>
              </a:path>
              <a:path w="26670" h="3235959">
                <a:moveTo>
                  <a:pt x="26669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6669" y="1955799"/>
                </a:lnTo>
                <a:lnTo>
                  <a:pt x="26669" y="1938019"/>
                </a:lnTo>
                <a:close/>
              </a:path>
              <a:path w="26670" h="3235959">
                <a:moveTo>
                  <a:pt x="26669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6669" y="1936749"/>
                </a:lnTo>
                <a:lnTo>
                  <a:pt x="26669" y="1918969"/>
                </a:lnTo>
                <a:close/>
              </a:path>
              <a:path w="26670" h="3235959">
                <a:moveTo>
                  <a:pt x="26669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6669" y="1917699"/>
                </a:lnTo>
                <a:lnTo>
                  <a:pt x="26669" y="1896109"/>
                </a:lnTo>
                <a:close/>
              </a:path>
              <a:path w="26670" h="3235959">
                <a:moveTo>
                  <a:pt x="26669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6669" y="1894839"/>
                </a:lnTo>
                <a:lnTo>
                  <a:pt x="26669" y="1877059"/>
                </a:lnTo>
                <a:close/>
              </a:path>
              <a:path w="26670" h="3235959">
                <a:moveTo>
                  <a:pt x="26669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6669" y="1875789"/>
                </a:lnTo>
                <a:lnTo>
                  <a:pt x="26669" y="1873249"/>
                </a:lnTo>
                <a:close/>
              </a:path>
              <a:path w="26670" h="3235959">
                <a:moveTo>
                  <a:pt x="26669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6669" y="2567939"/>
                </a:lnTo>
                <a:lnTo>
                  <a:pt x="26669" y="2392679"/>
                </a:lnTo>
                <a:close/>
              </a:path>
              <a:path w="26670" h="3235959">
                <a:moveTo>
                  <a:pt x="26669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6669" y="3235959"/>
                </a:lnTo>
                <a:lnTo>
                  <a:pt x="26669" y="2567940"/>
                </a:lnTo>
                <a:close/>
              </a:path>
            </a:pathLst>
          </a:custGeom>
          <a:solidFill>
            <a:srgbClr val="1B35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722359" y="3618229"/>
            <a:ext cx="27940" cy="3227070"/>
          </a:xfrm>
          <a:custGeom>
            <a:avLst/>
            <a:gdLst/>
            <a:ahLst/>
            <a:cxnLst/>
            <a:rect l="l" t="t" r="r" b="b"/>
            <a:pathLst>
              <a:path w="27940" h="322707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27940" h="3227070">
                <a:moveTo>
                  <a:pt x="8890" y="3809"/>
                </a:moveTo>
                <a:lnTo>
                  <a:pt x="0" y="3809"/>
                </a:lnTo>
                <a:lnTo>
                  <a:pt x="0" y="22859"/>
                </a:lnTo>
                <a:lnTo>
                  <a:pt x="27940" y="22859"/>
                </a:lnTo>
                <a:lnTo>
                  <a:pt x="27940" y="16509"/>
                </a:lnTo>
                <a:lnTo>
                  <a:pt x="26670" y="1650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60" y="6350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close/>
              </a:path>
              <a:path w="27940" h="3227070">
                <a:moveTo>
                  <a:pt x="27940" y="22860"/>
                </a:moveTo>
                <a:lnTo>
                  <a:pt x="0" y="22860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22860"/>
                </a:lnTo>
                <a:close/>
              </a:path>
              <a:path w="27940" h="3227070">
                <a:moveTo>
                  <a:pt x="27940" y="35560"/>
                </a:moveTo>
                <a:lnTo>
                  <a:pt x="0" y="35560"/>
                </a:lnTo>
                <a:lnTo>
                  <a:pt x="0" y="48259"/>
                </a:lnTo>
                <a:lnTo>
                  <a:pt x="27940" y="48259"/>
                </a:lnTo>
                <a:lnTo>
                  <a:pt x="27940" y="35560"/>
                </a:lnTo>
                <a:close/>
              </a:path>
              <a:path w="27940" h="3227070">
                <a:moveTo>
                  <a:pt x="27940" y="48259"/>
                </a:moveTo>
                <a:lnTo>
                  <a:pt x="0" y="48259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48259"/>
                </a:lnTo>
                <a:close/>
              </a:path>
              <a:path w="27940" h="3227070">
                <a:moveTo>
                  <a:pt x="27940" y="80010"/>
                </a:moveTo>
                <a:lnTo>
                  <a:pt x="0" y="80010"/>
                </a:lnTo>
                <a:lnTo>
                  <a:pt x="0" y="86359"/>
                </a:lnTo>
                <a:lnTo>
                  <a:pt x="27940" y="86359"/>
                </a:lnTo>
                <a:lnTo>
                  <a:pt x="27940" y="80010"/>
                </a:lnTo>
                <a:close/>
              </a:path>
              <a:path w="27940" h="3227070">
                <a:moveTo>
                  <a:pt x="27940" y="86359"/>
                </a:moveTo>
                <a:lnTo>
                  <a:pt x="0" y="86359"/>
                </a:lnTo>
                <a:lnTo>
                  <a:pt x="0" y="99059"/>
                </a:lnTo>
                <a:lnTo>
                  <a:pt x="27940" y="99059"/>
                </a:lnTo>
                <a:lnTo>
                  <a:pt x="27940" y="86359"/>
                </a:lnTo>
                <a:close/>
              </a:path>
              <a:path w="27940" h="3227070">
                <a:moveTo>
                  <a:pt x="27940" y="99059"/>
                </a:moveTo>
                <a:lnTo>
                  <a:pt x="0" y="9905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9059"/>
                </a:lnTo>
                <a:close/>
              </a:path>
              <a:path w="27940" h="3227070">
                <a:moveTo>
                  <a:pt x="27940" y="105409"/>
                </a:moveTo>
                <a:lnTo>
                  <a:pt x="0" y="105409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09"/>
                </a:lnTo>
                <a:close/>
              </a:path>
              <a:path w="27940" h="3227070">
                <a:moveTo>
                  <a:pt x="27940" y="118110"/>
                </a:moveTo>
                <a:lnTo>
                  <a:pt x="0" y="118110"/>
                </a:lnTo>
                <a:lnTo>
                  <a:pt x="0" y="143509"/>
                </a:lnTo>
                <a:lnTo>
                  <a:pt x="27940" y="143509"/>
                </a:lnTo>
                <a:lnTo>
                  <a:pt x="27940" y="118110"/>
                </a:lnTo>
                <a:close/>
              </a:path>
              <a:path w="27940" h="3227070">
                <a:moveTo>
                  <a:pt x="27940" y="143509"/>
                </a:moveTo>
                <a:lnTo>
                  <a:pt x="0" y="143509"/>
                </a:lnTo>
                <a:lnTo>
                  <a:pt x="0" y="213359"/>
                </a:lnTo>
                <a:lnTo>
                  <a:pt x="27940" y="213359"/>
                </a:lnTo>
                <a:lnTo>
                  <a:pt x="27940" y="143509"/>
                </a:lnTo>
                <a:close/>
              </a:path>
              <a:path w="27940" h="3227070">
                <a:moveTo>
                  <a:pt x="27940" y="213359"/>
                </a:moveTo>
                <a:lnTo>
                  <a:pt x="0" y="213359"/>
                </a:lnTo>
                <a:lnTo>
                  <a:pt x="0" y="251459"/>
                </a:lnTo>
                <a:lnTo>
                  <a:pt x="27940" y="251459"/>
                </a:lnTo>
                <a:lnTo>
                  <a:pt x="27940" y="213359"/>
                </a:lnTo>
                <a:close/>
              </a:path>
              <a:path w="27940" h="3227070">
                <a:moveTo>
                  <a:pt x="2794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51460"/>
                </a:lnTo>
                <a:close/>
              </a:path>
              <a:path w="27940" h="32270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227070">
                <a:moveTo>
                  <a:pt x="27940" y="262889"/>
                </a:moveTo>
                <a:lnTo>
                  <a:pt x="0" y="262889"/>
                </a:lnTo>
                <a:lnTo>
                  <a:pt x="0" y="269239"/>
                </a:lnTo>
                <a:lnTo>
                  <a:pt x="27940" y="269239"/>
                </a:lnTo>
                <a:lnTo>
                  <a:pt x="27940" y="262889"/>
                </a:lnTo>
                <a:close/>
              </a:path>
              <a:path w="27940" h="3227070">
                <a:moveTo>
                  <a:pt x="27940" y="269240"/>
                </a:moveTo>
                <a:lnTo>
                  <a:pt x="0" y="269240"/>
                </a:lnTo>
                <a:lnTo>
                  <a:pt x="0" y="295909"/>
                </a:lnTo>
                <a:lnTo>
                  <a:pt x="27940" y="295909"/>
                </a:lnTo>
                <a:lnTo>
                  <a:pt x="27940" y="269240"/>
                </a:lnTo>
                <a:close/>
              </a:path>
              <a:path w="27940" h="3227070">
                <a:moveTo>
                  <a:pt x="27940" y="295910"/>
                </a:moveTo>
                <a:lnTo>
                  <a:pt x="0" y="295910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295910"/>
                </a:lnTo>
                <a:close/>
              </a:path>
              <a:path w="27940" h="3227070">
                <a:moveTo>
                  <a:pt x="27940" y="313689"/>
                </a:moveTo>
                <a:lnTo>
                  <a:pt x="0" y="313689"/>
                </a:lnTo>
                <a:lnTo>
                  <a:pt x="0" y="321309"/>
                </a:lnTo>
                <a:lnTo>
                  <a:pt x="27940" y="321309"/>
                </a:lnTo>
                <a:lnTo>
                  <a:pt x="27940" y="313689"/>
                </a:lnTo>
                <a:close/>
              </a:path>
              <a:path w="27940" h="3227070">
                <a:moveTo>
                  <a:pt x="27940" y="321310"/>
                </a:moveTo>
                <a:lnTo>
                  <a:pt x="0" y="321310"/>
                </a:lnTo>
                <a:lnTo>
                  <a:pt x="0" y="334009"/>
                </a:lnTo>
                <a:lnTo>
                  <a:pt x="27940" y="334009"/>
                </a:lnTo>
                <a:lnTo>
                  <a:pt x="27940" y="321310"/>
                </a:lnTo>
                <a:close/>
              </a:path>
              <a:path w="27940" h="3227070">
                <a:moveTo>
                  <a:pt x="27940" y="334010"/>
                </a:moveTo>
                <a:lnTo>
                  <a:pt x="0" y="334010"/>
                </a:lnTo>
                <a:lnTo>
                  <a:pt x="0" y="340359"/>
                </a:lnTo>
                <a:lnTo>
                  <a:pt x="27940" y="340359"/>
                </a:lnTo>
                <a:lnTo>
                  <a:pt x="27940" y="334010"/>
                </a:lnTo>
                <a:close/>
              </a:path>
              <a:path w="27940" h="3227070">
                <a:moveTo>
                  <a:pt x="27940" y="340360"/>
                </a:moveTo>
                <a:lnTo>
                  <a:pt x="0" y="340360"/>
                </a:lnTo>
                <a:lnTo>
                  <a:pt x="0" y="383539"/>
                </a:lnTo>
                <a:lnTo>
                  <a:pt x="27940" y="383539"/>
                </a:lnTo>
                <a:lnTo>
                  <a:pt x="27940" y="340360"/>
                </a:lnTo>
                <a:close/>
              </a:path>
              <a:path w="27940" h="3227070">
                <a:moveTo>
                  <a:pt x="27940" y="383540"/>
                </a:moveTo>
                <a:lnTo>
                  <a:pt x="0" y="383540"/>
                </a:lnTo>
                <a:lnTo>
                  <a:pt x="0" y="391159"/>
                </a:lnTo>
                <a:lnTo>
                  <a:pt x="27940" y="391159"/>
                </a:lnTo>
                <a:lnTo>
                  <a:pt x="27940" y="383540"/>
                </a:lnTo>
                <a:close/>
              </a:path>
              <a:path w="27940" h="3227070">
                <a:moveTo>
                  <a:pt x="27940" y="391159"/>
                </a:moveTo>
                <a:lnTo>
                  <a:pt x="0" y="391159"/>
                </a:lnTo>
                <a:lnTo>
                  <a:pt x="0" y="397509"/>
                </a:lnTo>
                <a:lnTo>
                  <a:pt x="27940" y="397509"/>
                </a:lnTo>
                <a:lnTo>
                  <a:pt x="27940" y="391159"/>
                </a:lnTo>
                <a:close/>
              </a:path>
              <a:path w="27940" h="3227070">
                <a:moveTo>
                  <a:pt x="27940" y="397509"/>
                </a:moveTo>
                <a:lnTo>
                  <a:pt x="0" y="3975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397509"/>
                </a:lnTo>
                <a:close/>
              </a:path>
              <a:path w="27940" h="3227070">
                <a:moveTo>
                  <a:pt x="27940" y="434339"/>
                </a:moveTo>
                <a:lnTo>
                  <a:pt x="0" y="434339"/>
                </a:lnTo>
                <a:lnTo>
                  <a:pt x="0" y="440689"/>
                </a:lnTo>
                <a:lnTo>
                  <a:pt x="27940" y="440689"/>
                </a:lnTo>
                <a:lnTo>
                  <a:pt x="27940" y="434339"/>
                </a:lnTo>
                <a:close/>
              </a:path>
              <a:path w="27940" h="3227070">
                <a:moveTo>
                  <a:pt x="27940" y="440689"/>
                </a:moveTo>
                <a:lnTo>
                  <a:pt x="0" y="440689"/>
                </a:lnTo>
                <a:lnTo>
                  <a:pt x="0" y="472439"/>
                </a:lnTo>
                <a:lnTo>
                  <a:pt x="27940" y="472439"/>
                </a:lnTo>
                <a:lnTo>
                  <a:pt x="27940" y="440689"/>
                </a:lnTo>
                <a:close/>
              </a:path>
              <a:path w="27940" h="3227070">
                <a:moveTo>
                  <a:pt x="27940" y="472439"/>
                </a:moveTo>
                <a:lnTo>
                  <a:pt x="0" y="472439"/>
                </a:lnTo>
                <a:lnTo>
                  <a:pt x="0" y="478789"/>
                </a:lnTo>
                <a:lnTo>
                  <a:pt x="27940" y="478789"/>
                </a:lnTo>
                <a:lnTo>
                  <a:pt x="27940" y="472439"/>
                </a:lnTo>
                <a:close/>
              </a:path>
              <a:path w="27940" h="3227070">
                <a:moveTo>
                  <a:pt x="27940" y="478789"/>
                </a:moveTo>
                <a:lnTo>
                  <a:pt x="0" y="478789"/>
                </a:lnTo>
                <a:lnTo>
                  <a:pt x="0" y="486409"/>
                </a:lnTo>
                <a:lnTo>
                  <a:pt x="27940" y="486409"/>
                </a:lnTo>
                <a:lnTo>
                  <a:pt x="27940" y="478789"/>
                </a:lnTo>
                <a:close/>
              </a:path>
              <a:path w="27940" h="3227070">
                <a:moveTo>
                  <a:pt x="27940" y="486409"/>
                </a:moveTo>
                <a:lnTo>
                  <a:pt x="0" y="486409"/>
                </a:lnTo>
                <a:lnTo>
                  <a:pt x="0" y="524509"/>
                </a:lnTo>
                <a:lnTo>
                  <a:pt x="27940" y="524509"/>
                </a:lnTo>
                <a:lnTo>
                  <a:pt x="27940" y="486409"/>
                </a:lnTo>
                <a:close/>
              </a:path>
              <a:path w="27940" h="3227070">
                <a:moveTo>
                  <a:pt x="27940" y="524509"/>
                </a:moveTo>
                <a:lnTo>
                  <a:pt x="0" y="524509"/>
                </a:lnTo>
                <a:lnTo>
                  <a:pt x="0" y="529589"/>
                </a:lnTo>
                <a:lnTo>
                  <a:pt x="27940" y="529589"/>
                </a:lnTo>
                <a:lnTo>
                  <a:pt x="27940" y="524509"/>
                </a:lnTo>
                <a:close/>
              </a:path>
              <a:path w="27940" h="3227070">
                <a:moveTo>
                  <a:pt x="27940" y="529590"/>
                </a:moveTo>
                <a:lnTo>
                  <a:pt x="0" y="529590"/>
                </a:lnTo>
                <a:lnTo>
                  <a:pt x="0" y="554989"/>
                </a:lnTo>
                <a:lnTo>
                  <a:pt x="27940" y="554989"/>
                </a:lnTo>
                <a:lnTo>
                  <a:pt x="27940" y="529590"/>
                </a:lnTo>
                <a:close/>
              </a:path>
              <a:path w="27940" h="3227070">
                <a:moveTo>
                  <a:pt x="27940" y="554989"/>
                </a:moveTo>
                <a:lnTo>
                  <a:pt x="0" y="554989"/>
                </a:lnTo>
                <a:lnTo>
                  <a:pt x="0" y="624839"/>
                </a:lnTo>
                <a:lnTo>
                  <a:pt x="27940" y="624839"/>
                </a:lnTo>
                <a:lnTo>
                  <a:pt x="27940" y="554989"/>
                </a:lnTo>
                <a:close/>
              </a:path>
              <a:path w="27940" h="3227070">
                <a:moveTo>
                  <a:pt x="27940" y="624840"/>
                </a:moveTo>
                <a:lnTo>
                  <a:pt x="0" y="624840"/>
                </a:lnTo>
                <a:lnTo>
                  <a:pt x="0" y="631189"/>
                </a:lnTo>
                <a:lnTo>
                  <a:pt x="27940" y="631189"/>
                </a:lnTo>
                <a:lnTo>
                  <a:pt x="27940" y="624840"/>
                </a:lnTo>
                <a:close/>
              </a:path>
              <a:path w="27940" h="3227070">
                <a:moveTo>
                  <a:pt x="27940" y="631189"/>
                </a:moveTo>
                <a:lnTo>
                  <a:pt x="0" y="631189"/>
                </a:lnTo>
                <a:lnTo>
                  <a:pt x="0" y="638809"/>
                </a:lnTo>
                <a:lnTo>
                  <a:pt x="27940" y="638809"/>
                </a:lnTo>
                <a:lnTo>
                  <a:pt x="27940" y="631189"/>
                </a:lnTo>
                <a:close/>
              </a:path>
              <a:path w="27940" h="3227070">
                <a:moveTo>
                  <a:pt x="27940" y="638809"/>
                </a:moveTo>
                <a:lnTo>
                  <a:pt x="0" y="638809"/>
                </a:lnTo>
                <a:lnTo>
                  <a:pt x="0" y="650239"/>
                </a:lnTo>
                <a:lnTo>
                  <a:pt x="27940" y="650239"/>
                </a:lnTo>
                <a:lnTo>
                  <a:pt x="27940" y="638809"/>
                </a:lnTo>
                <a:close/>
              </a:path>
              <a:path w="27940" h="3227070">
                <a:moveTo>
                  <a:pt x="27940" y="650240"/>
                </a:moveTo>
                <a:lnTo>
                  <a:pt x="0" y="650240"/>
                </a:lnTo>
                <a:lnTo>
                  <a:pt x="0" y="676909"/>
                </a:lnTo>
                <a:lnTo>
                  <a:pt x="27940" y="676909"/>
                </a:lnTo>
                <a:lnTo>
                  <a:pt x="27940" y="650240"/>
                </a:lnTo>
                <a:close/>
              </a:path>
              <a:path w="27940" h="3227070">
                <a:moveTo>
                  <a:pt x="27940" y="676909"/>
                </a:moveTo>
                <a:lnTo>
                  <a:pt x="0" y="676909"/>
                </a:lnTo>
                <a:lnTo>
                  <a:pt x="0" y="753109"/>
                </a:lnTo>
                <a:lnTo>
                  <a:pt x="27940" y="753109"/>
                </a:lnTo>
                <a:lnTo>
                  <a:pt x="27940" y="676909"/>
                </a:lnTo>
                <a:close/>
              </a:path>
              <a:path w="27940" h="3227070">
                <a:moveTo>
                  <a:pt x="27940" y="753110"/>
                </a:moveTo>
                <a:lnTo>
                  <a:pt x="0" y="753110"/>
                </a:lnTo>
                <a:lnTo>
                  <a:pt x="0" y="899159"/>
                </a:lnTo>
                <a:lnTo>
                  <a:pt x="27940" y="899159"/>
                </a:lnTo>
                <a:lnTo>
                  <a:pt x="27940" y="753110"/>
                </a:lnTo>
                <a:close/>
              </a:path>
              <a:path w="27940" h="3227070">
                <a:moveTo>
                  <a:pt x="27940" y="899160"/>
                </a:moveTo>
                <a:lnTo>
                  <a:pt x="0" y="899160"/>
                </a:lnTo>
                <a:lnTo>
                  <a:pt x="0" y="923289"/>
                </a:lnTo>
                <a:lnTo>
                  <a:pt x="27940" y="923289"/>
                </a:lnTo>
                <a:lnTo>
                  <a:pt x="27940" y="899160"/>
                </a:lnTo>
                <a:close/>
              </a:path>
              <a:path w="27940" h="3227070">
                <a:moveTo>
                  <a:pt x="27940" y="923290"/>
                </a:moveTo>
                <a:lnTo>
                  <a:pt x="0" y="923290"/>
                </a:lnTo>
                <a:lnTo>
                  <a:pt x="0" y="975359"/>
                </a:lnTo>
                <a:lnTo>
                  <a:pt x="27940" y="975359"/>
                </a:lnTo>
                <a:lnTo>
                  <a:pt x="27940" y="923290"/>
                </a:lnTo>
                <a:close/>
              </a:path>
              <a:path w="27940" h="3227070">
                <a:moveTo>
                  <a:pt x="27940" y="975359"/>
                </a:moveTo>
                <a:lnTo>
                  <a:pt x="0" y="975359"/>
                </a:lnTo>
                <a:lnTo>
                  <a:pt x="0" y="993139"/>
                </a:lnTo>
                <a:lnTo>
                  <a:pt x="27940" y="993139"/>
                </a:lnTo>
                <a:lnTo>
                  <a:pt x="27940" y="975359"/>
                </a:lnTo>
                <a:close/>
              </a:path>
              <a:path w="27940" h="3227070">
                <a:moveTo>
                  <a:pt x="27940" y="993140"/>
                </a:moveTo>
                <a:lnTo>
                  <a:pt x="0" y="993140"/>
                </a:lnTo>
                <a:lnTo>
                  <a:pt x="0" y="1005839"/>
                </a:lnTo>
                <a:lnTo>
                  <a:pt x="27940" y="1005839"/>
                </a:lnTo>
                <a:lnTo>
                  <a:pt x="27940" y="993140"/>
                </a:lnTo>
                <a:close/>
              </a:path>
              <a:path w="27940" h="3227070">
                <a:moveTo>
                  <a:pt x="27940" y="1005840"/>
                </a:moveTo>
                <a:lnTo>
                  <a:pt x="0" y="1005840"/>
                </a:lnTo>
                <a:lnTo>
                  <a:pt x="0" y="1032509"/>
                </a:lnTo>
                <a:lnTo>
                  <a:pt x="27940" y="1032509"/>
                </a:lnTo>
                <a:lnTo>
                  <a:pt x="27940" y="1005840"/>
                </a:lnTo>
                <a:close/>
              </a:path>
              <a:path w="27940" h="3227070">
                <a:moveTo>
                  <a:pt x="27940" y="1032510"/>
                </a:moveTo>
                <a:lnTo>
                  <a:pt x="0" y="1032510"/>
                </a:lnTo>
                <a:lnTo>
                  <a:pt x="0" y="1062989"/>
                </a:lnTo>
                <a:lnTo>
                  <a:pt x="27940" y="1062989"/>
                </a:lnTo>
                <a:lnTo>
                  <a:pt x="27940" y="1032510"/>
                </a:lnTo>
                <a:close/>
              </a:path>
              <a:path w="27940" h="3227070">
                <a:moveTo>
                  <a:pt x="27940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7940" y="1069339"/>
                </a:lnTo>
                <a:lnTo>
                  <a:pt x="27940" y="1062989"/>
                </a:lnTo>
                <a:close/>
              </a:path>
              <a:path w="27940" h="3227070">
                <a:moveTo>
                  <a:pt x="27940" y="1069339"/>
                </a:moveTo>
                <a:lnTo>
                  <a:pt x="0" y="1069339"/>
                </a:lnTo>
                <a:lnTo>
                  <a:pt x="0" y="1075689"/>
                </a:lnTo>
                <a:lnTo>
                  <a:pt x="27940" y="1075689"/>
                </a:lnTo>
                <a:lnTo>
                  <a:pt x="27940" y="1069339"/>
                </a:lnTo>
                <a:close/>
              </a:path>
              <a:path w="27940" h="3227070">
                <a:moveTo>
                  <a:pt x="27940" y="1075689"/>
                </a:moveTo>
                <a:lnTo>
                  <a:pt x="0" y="1075689"/>
                </a:lnTo>
                <a:lnTo>
                  <a:pt x="0" y="1108709"/>
                </a:lnTo>
                <a:lnTo>
                  <a:pt x="27940" y="1108709"/>
                </a:lnTo>
                <a:lnTo>
                  <a:pt x="27940" y="1075689"/>
                </a:lnTo>
                <a:close/>
              </a:path>
              <a:path w="27940" h="3227070">
                <a:moveTo>
                  <a:pt x="27940" y="1108709"/>
                </a:moveTo>
                <a:lnTo>
                  <a:pt x="0" y="1108709"/>
                </a:lnTo>
                <a:lnTo>
                  <a:pt x="0" y="1132839"/>
                </a:lnTo>
                <a:lnTo>
                  <a:pt x="27940" y="1132839"/>
                </a:lnTo>
                <a:lnTo>
                  <a:pt x="27940" y="1108709"/>
                </a:lnTo>
                <a:close/>
              </a:path>
              <a:path w="27940" h="3227070">
                <a:moveTo>
                  <a:pt x="27940" y="1132840"/>
                </a:moveTo>
                <a:lnTo>
                  <a:pt x="0" y="1132840"/>
                </a:lnTo>
                <a:lnTo>
                  <a:pt x="0" y="1184909"/>
                </a:lnTo>
                <a:lnTo>
                  <a:pt x="27940" y="1184909"/>
                </a:lnTo>
                <a:lnTo>
                  <a:pt x="27940" y="1132840"/>
                </a:lnTo>
                <a:close/>
              </a:path>
              <a:path w="27940" h="3227070">
                <a:moveTo>
                  <a:pt x="27940" y="1184910"/>
                </a:moveTo>
                <a:lnTo>
                  <a:pt x="0" y="1184910"/>
                </a:lnTo>
                <a:lnTo>
                  <a:pt x="0" y="1202689"/>
                </a:lnTo>
                <a:lnTo>
                  <a:pt x="27940" y="1202689"/>
                </a:lnTo>
                <a:lnTo>
                  <a:pt x="27940" y="1184910"/>
                </a:lnTo>
                <a:close/>
              </a:path>
              <a:path w="27940" h="3227070">
                <a:moveTo>
                  <a:pt x="27940" y="1506219"/>
                </a:moveTo>
                <a:lnTo>
                  <a:pt x="0" y="1506219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506219"/>
                </a:lnTo>
                <a:close/>
              </a:path>
              <a:path w="27940" h="3227070">
                <a:moveTo>
                  <a:pt x="27940" y="1498599"/>
                </a:moveTo>
                <a:lnTo>
                  <a:pt x="0" y="1498599"/>
                </a:lnTo>
                <a:lnTo>
                  <a:pt x="0" y="1504949"/>
                </a:lnTo>
                <a:lnTo>
                  <a:pt x="27940" y="1504949"/>
                </a:lnTo>
                <a:lnTo>
                  <a:pt x="27940" y="1498599"/>
                </a:lnTo>
                <a:close/>
              </a:path>
              <a:path w="27940" h="3227070">
                <a:moveTo>
                  <a:pt x="27940" y="1487169"/>
                </a:moveTo>
                <a:lnTo>
                  <a:pt x="0" y="1487169"/>
                </a:lnTo>
                <a:lnTo>
                  <a:pt x="0" y="1497329"/>
                </a:lnTo>
                <a:lnTo>
                  <a:pt x="27940" y="1497329"/>
                </a:lnTo>
                <a:lnTo>
                  <a:pt x="27940" y="1487169"/>
                </a:lnTo>
                <a:close/>
              </a:path>
              <a:path w="27940" h="3227070">
                <a:moveTo>
                  <a:pt x="27940" y="1479549"/>
                </a:moveTo>
                <a:lnTo>
                  <a:pt x="0" y="1479549"/>
                </a:lnTo>
                <a:lnTo>
                  <a:pt x="0" y="1485899"/>
                </a:lnTo>
                <a:lnTo>
                  <a:pt x="27940" y="1485899"/>
                </a:lnTo>
                <a:lnTo>
                  <a:pt x="27940" y="1479549"/>
                </a:lnTo>
                <a:close/>
              </a:path>
              <a:path w="27940" h="3227070">
                <a:moveTo>
                  <a:pt x="27940" y="1468119"/>
                </a:moveTo>
                <a:lnTo>
                  <a:pt x="0" y="1468119"/>
                </a:lnTo>
                <a:lnTo>
                  <a:pt x="0" y="1478280"/>
                </a:lnTo>
                <a:lnTo>
                  <a:pt x="27940" y="1478280"/>
                </a:lnTo>
                <a:lnTo>
                  <a:pt x="27940" y="1468119"/>
                </a:lnTo>
                <a:close/>
              </a:path>
              <a:path w="27940" h="3227070">
                <a:moveTo>
                  <a:pt x="27940" y="1460499"/>
                </a:moveTo>
                <a:lnTo>
                  <a:pt x="0" y="1460499"/>
                </a:lnTo>
                <a:lnTo>
                  <a:pt x="0" y="1466849"/>
                </a:lnTo>
                <a:lnTo>
                  <a:pt x="27940" y="1466849"/>
                </a:lnTo>
                <a:lnTo>
                  <a:pt x="27940" y="1460499"/>
                </a:lnTo>
                <a:close/>
              </a:path>
              <a:path w="27940" h="3227070">
                <a:moveTo>
                  <a:pt x="27940" y="1449070"/>
                </a:moveTo>
                <a:lnTo>
                  <a:pt x="0" y="1449070"/>
                </a:lnTo>
                <a:lnTo>
                  <a:pt x="0" y="1459229"/>
                </a:lnTo>
                <a:lnTo>
                  <a:pt x="27940" y="1459229"/>
                </a:lnTo>
                <a:lnTo>
                  <a:pt x="27940" y="1449070"/>
                </a:lnTo>
                <a:close/>
              </a:path>
              <a:path w="27940" h="3227070">
                <a:moveTo>
                  <a:pt x="27940" y="1441449"/>
                </a:moveTo>
                <a:lnTo>
                  <a:pt x="0" y="1441449"/>
                </a:lnTo>
                <a:lnTo>
                  <a:pt x="0" y="1447799"/>
                </a:lnTo>
                <a:lnTo>
                  <a:pt x="27940" y="1447799"/>
                </a:lnTo>
                <a:lnTo>
                  <a:pt x="27940" y="1441449"/>
                </a:lnTo>
                <a:close/>
              </a:path>
              <a:path w="27940" h="3227070">
                <a:moveTo>
                  <a:pt x="27940" y="1430019"/>
                </a:moveTo>
                <a:lnTo>
                  <a:pt x="0" y="1430019"/>
                </a:lnTo>
                <a:lnTo>
                  <a:pt x="0" y="1440179"/>
                </a:lnTo>
                <a:lnTo>
                  <a:pt x="27940" y="1440179"/>
                </a:lnTo>
                <a:lnTo>
                  <a:pt x="27940" y="1430019"/>
                </a:lnTo>
                <a:close/>
              </a:path>
              <a:path w="27940" h="3227070">
                <a:moveTo>
                  <a:pt x="27940" y="1422399"/>
                </a:moveTo>
                <a:lnTo>
                  <a:pt x="0" y="1422399"/>
                </a:lnTo>
                <a:lnTo>
                  <a:pt x="0" y="1428749"/>
                </a:lnTo>
                <a:lnTo>
                  <a:pt x="27940" y="1428749"/>
                </a:lnTo>
                <a:lnTo>
                  <a:pt x="27940" y="1422399"/>
                </a:lnTo>
                <a:close/>
              </a:path>
              <a:path w="27940" h="3227070">
                <a:moveTo>
                  <a:pt x="27940" y="1410969"/>
                </a:moveTo>
                <a:lnTo>
                  <a:pt x="0" y="1410969"/>
                </a:lnTo>
                <a:lnTo>
                  <a:pt x="0" y="1421129"/>
                </a:lnTo>
                <a:lnTo>
                  <a:pt x="27940" y="1421129"/>
                </a:lnTo>
                <a:lnTo>
                  <a:pt x="27940" y="1410969"/>
                </a:lnTo>
                <a:close/>
              </a:path>
              <a:path w="27940" h="3227070">
                <a:moveTo>
                  <a:pt x="27940" y="1403349"/>
                </a:moveTo>
                <a:lnTo>
                  <a:pt x="0" y="1403349"/>
                </a:lnTo>
                <a:lnTo>
                  <a:pt x="0" y="1409699"/>
                </a:lnTo>
                <a:lnTo>
                  <a:pt x="27940" y="1409699"/>
                </a:lnTo>
                <a:lnTo>
                  <a:pt x="27940" y="1403349"/>
                </a:lnTo>
                <a:close/>
              </a:path>
              <a:path w="27940" h="3227070">
                <a:moveTo>
                  <a:pt x="27940" y="1391919"/>
                </a:moveTo>
                <a:lnTo>
                  <a:pt x="0" y="1391919"/>
                </a:lnTo>
                <a:lnTo>
                  <a:pt x="0" y="1402079"/>
                </a:lnTo>
                <a:lnTo>
                  <a:pt x="27940" y="1402079"/>
                </a:lnTo>
                <a:lnTo>
                  <a:pt x="27940" y="1391919"/>
                </a:lnTo>
                <a:close/>
              </a:path>
              <a:path w="27940" h="3227070">
                <a:moveTo>
                  <a:pt x="27940" y="1384300"/>
                </a:moveTo>
                <a:lnTo>
                  <a:pt x="0" y="1384300"/>
                </a:lnTo>
                <a:lnTo>
                  <a:pt x="0" y="1390649"/>
                </a:lnTo>
                <a:lnTo>
                  <a:pt x="27940" y="1390649"/>
                </a:lnTo>
                <a:lnTo>
                  <a:pt x="27940" y="1384300"/>
                </a:lnTo>
                <a:close/>
              </a:path>
              <a:path w="27940" h="3227070">
                <a:moveTo>
                  <a:pt x="27940" y="1372870"/>
                </a:moveTo>
                <a:lnTo>
                  <a:pt x="0" y="1372870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2870"/>
                </a:lnTo>
                <a:close/>
              </a:path>
              <a:path w="27940" h="3227070">
                <a:moveTo>
                  <a:pt x="27940" y="1365249"/>
                </a:moveTo>
                <a:lnTo>
                  <a:pt x="0" y="1365249"/>
                </a:lnTo>
                <a:lnTo>
                  <a:pt x="0" y="1371599"/>
                </a:lnTo>
                <a:lnTo>
                  <a:pt x="27940" y="1371599"/>
                </a:lnTo>
                <a:lnTo>
                  <a:pt x="27940" y="1365249"/>
                </a:lnTo>
                <a:close/>
              </a:path>
              <a:path w="27940" h="3227070">
                <a:moveTo>
                  <a:pt x="27940" y="1353820"/>
                </a:moveTo>
                <a:lnTo>
                  <a:pt x="0" y="135382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53820"/>
                </a:lnTo>
                <a:close/>
              </a:path>
              <a:path w="27940" h="3227070">
                <a:moveTo>
                  <a:pt x="27940" y="1346199"/>
                </a:moveTo>
                <a:lnTo>
                  <a:pt x="0" y="1346199"/>
                </a:lnTo>
                <a:lnTo>
                  <a:pt x="0" y="1352549"/>
                </a:lnTo>
                <a:lnTo>
                  <a:pt x="27940" y="1352549"/>
                </a:lnTo>
                <a:lnTo>
                  <a:pt x="27940" y="1346199"/>
                </a:lnTo>
                <a:close/>
              </a:path>
              <a:path w="27940" h="3227070">
                <a:moveTo>
                  <a:pt x="27940" y="1334769"/>
                </a:moveTo>
                <a:lnTo>
                  <a:pt x="0" y="1334769"/>
                </a:lnTo>
                <a:lnTo>
                  <a:pt x="0" y="1344929"/>
                </a:lnTo>
                <a:lnTo>
                  <a:pt x="27940" y="1344929"/>
                </a:lnTo>
                <a:lnTo>
                  <a:pt x="27940" y="1334769"/>
                </a:lnTo>
                <a:close/>
              </a:path>
              <a:path w="27940" h="3227070">
                <a:moveTo>
                  <a:pt x="27940" y="1327149"/>
                </a:moveTo>
                <a:lnTo>
                  <a:pt x="0" y="1327149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327149"/>
                </a:lnTo>
                <a:close/>
              </a:path>
              <a:path w="27940" h="3227070">
                <a:moveTo>
                  <a:pt x="27940" y="1315719"/>
                </a:moveTo>
                <a:lnTo>
                  <a:pt x="0" y="1315719"/>
                </a:lnTo>
                <a:lnTo>
                  <a:pt x="0" y="1325879"/>
                </a:lnTo>
                <a:lnTo>
                  <a:pt x="27940" y="1325879"/>
                </a:lnTo>
                <a:lnTo>
                  <a:pt x="27940" y="1315719"/>
                </a:lnTo>
                <a:close/>
              </a:path>
              <a:path w="27940" h="3227070">
                <a:moveTo>
                  <a:pt x="27940" y="1301749"/>
                </a:moveTo>
                <a:lnTo>
                  <a:pt x="0" y="1301749"/>
                </a:lnTo>
                <a:lnTo>
                  <a:pt x="0" y="1314449"/>
                </a:lnTo>
                <a:lnTo>
                  <a:pt x="27940" y="1314449"/>
                </a:lnTo>
                <a:lnTo>
                  <a:pt x="27940" y="1301749"/>
                </a:lnTo>
                <a:close/>
              </a:path>
              <a:path w="27940" h="3227070">
                <a:moveTo>
                  <a:pt x="27940" y="1290319"/>
                </a:moveTo>
                <a:lnTo>
                  <a:pt x="0" y="1290319"/>
                </a:lnTo>
                <a:lnTo>
                  <a:pt x="0" y="1300479"/>
                </a:lnTo>
                <a:lnTo>
                  <a:pt x="27940" y="1300479"/>
                </a:lnTo>
                <a:lnTo>
                  <a:pt x="27940" y="1290319"/>
                </a:lnTo>
                <a:close/>
              </a:path>
              <a:path w="27940" h="3227070">
                <a:moveTo>
                  <a:pt x="27940" y="1282699"/>
                </a:moveTo>
                <a:lnTo>
                  <a:pt x="0" y="1282699"/>
                </a:lnTo>
                <a:lnTo>
                  <a:pt x="0" y="1289050"/>
                </a:lnTo>
                <a:lnTo>
                  <a:pt x="27940" y="1289050"/>
                </a:lnTo>
                <a:lnTo>
                  <a:pt x="27940" y="1282699"/>
                </a:lnTo>
                <a:close/>
              </a:path>
              <a:path w="27940" h="3227070">
                <a:moveTo>
                  <a:pt x="27940" y="1271270"/>
                </a:moveTo>
                <a:lnTo>
                  <a:pt x="0" y="1271270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70"/>
                </a:lnTo>
                <a:close/>
              </a:path>
              <a:path w="27940" h="32270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2270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227070">
                <a:moveTo>
                  <a:pt x="27940" y="1244600"/>
                </a:moveTo>
                <a:lnTo>
                  <a:pt x="0" y="1244600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600"/>
                </a:lnTo>
                <a:close/>
              </a:path>
              <a:path w="27940" h="3227070">
                <a:moveTo>
                  <a:pt x="27940" y="1233169"/>
                </a:moveTo>
                <a:lnTo>
                  <a:pt x="0" y="1233169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3169"/>
                </a:lnTo>
                <a:close/>
              </a:path>
              <a:path w="27940" h="32270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227070">
                <a:moveTo>
                  <a:pt x="27940" y="1214120"/>
                </a:moveTo>
                <a:lnTo>
                  <a:pt x="0" y="1214120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20"/>
                </a:lnTo>
                <a:close/>
              </a:path>
              <a:path w="27940" h="32270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227070">
                <a:moveTo>
                  <a:pt x="27940" y="1203959"/>
                </a:moveTo>
                <a:lnTo>
                  <a:pt x="0" y="120395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203959"/>
                </a:lnTo>
                <a:close/>
              </a:path>
              <a:path w="27940" h="3227070">
                <a:moveTo>
                  <a:pt x="27940" y="1774189"/>
                </a:moveTo>
                <a:lnTo>
                  <a:pt x="0" y="1774189"/>
                </a:lnTo>
                <a:lnTo>
                  <a:pt x="0" y="1863089"/>
                </a:lnTo>
                <a:lnTo>
                  <a:pt x="27940" y="1863089"/>
                </a:lnTo>
                <a:lnTo>
                  <a:pt x="27940" y="1774189"/>
                </a:lnTo>
                <a:close/>
              </a:path>
              <a:path w="27940" h="3227070">
                <a:moveTo>
                  <a:pt x="27940" y="2376169"/>
                </a:moveTo>
                <a:lnTo>
                  <a:pt x="0" y="23761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2376169"/>
                </a:lnTo>
                <a:close/>
              </a:path>
              <a:path w="27940" h="3227070">
                <a:moveTo>
                  <a:pt x="27940" y="1948179"/>
                </a:moveTo>
                <a:lnTo>
                  <a:pt x="0" y="1948179"/>
                </a:lnTo>
                <a:lnTo>
                  <a:pt x="0" y="2374899"/>
                </a:lnTo>
                <a:lnTo>
                  <a:pt x="27940" y="2374899"/>
                </a:lnTo>
                <a:lnTo>
                  <a:pt x="27940" y="1948179"/>
                </a:lnTo>
                <a:close/>
              </a:path>
              <a:path w="27940" h="3227070">
                <a:moveTo>
                  <a:pt x="27940" y="1929129"/>
                </a:moveTo>
                <a:lnTo>
                  <a:pt x="0" y="1929129"/>
                </a:lnTo>
                <a:lnTo>
                  <a:pt x="0" y="1946909"/>
                </a:lnTo>
                <a:lnTo>
                  <a:pt x="27940" y="1946909"/>
                </a:lnTo>
                <a:lnTo>
                  <a:pt x="27940" y="1929129"/>
                </a:lnTo>
                <a:close/>
              </a:path>
              <a:path w="27940" h="3227070">
                <a:moveTo>
                  <a:pt x="27940" y="1910079"/>
                </a:moveTo>
                <a:lnTo>
                  <a:pt x="0" y="1910079"/>
                </a:lnTo>
                <a:lnTo>
                  <a:pt x="0" y="1927859"/>
                </a:lnTo>
                <a:lnTo>
                  <a:pt x="27940" y="1927859"/>
                </a:lnTo>
                <a:lnTo>
                  <a:pt x="27940" y="1910079"/>
                </a:lnTo>
                <a:close/>
              </a:path>
              <a:path w="27940" h="3227070">
                <a:moveTo>
                  <a:pt x="27940" y="1887219"/>
                </a:moveTo>
                <a:lnTo>
                  <a:pt x="0" y="1887219"/>
                </a:lnTo>
                <a:lnTo>
                  <a:pt x="0" y="1908809"/>
                </a:lnTo>
                <a:lnTo>
                  <a:pt x="27940" y="1908809"/>
                </a:lnTo>
                <a:lnTo>
                  <a:pt x="27940" y="1887219"/>
                </a:lnTo>
                <a:close/>
              </a:path>
              <a:path w="27940" h="3227070">
                <a:moveTo>
                  <a:pt x="27940" y="1868169"/>
                </a:moveTo>
                <a:lnTo>
                  <a:pt x="0" y="1868169"/>
                </a:lnTo>
                <a:lnTo>
                  <a:pt x="0" y="1885949"/>
                </a:lnTo>
                <a:lnTo>
                  <a:pt x="27940" y="1885949"/>
                </a:lnTo>
                <a:lnTo>
                  <a:pt x="27940" y="1868169"/>
                </a:lnTo>
                <a:close/>
              </a:path>
              <a:path w="27940" h="3227070">
                <a:moveTo>
                  <a:pt x="27940" y="1864359"/>
                </a:moveTo>
                <a:lnTo>
                  <a:pt x="0" y="1864359"/>
                </a:lnTo>
                <a:lnTo>
                  <a:pt x="0" y="1866899"/>
                </a:lnTo>
                <a:lnTo>
                  <a:pt x="27940" y="1866899"/>
                </a:lnTo>
                <a:lnTo>
                  <a:pt x="27940" y="1864359"/>
                </a:lnTo>
                <a:close/>
              </a:path>
              <a:path w="27940" h="3227070">
                <a:moveTo>
                  <a:pt x="27940" y="2383790"/>
                </a:moveTo>
                <a:lnTo>
                  <a:pt x="0" y="2383790"/>
                </a:lnTo>
                <a:lnTo>
                  <a:pt x="0" y="2559049"/>
                </a:lnTo>
                <a:lnTo>
                  <a:pt x="27940" y="2559049"/>
                </a:lnTo>
                <a:lnTo>
                  <a:pt x="27940" y="2383790"/>
                </a:lnTo>
                <a:close/>
              </a:path>
              <a:path w="27940" h="3227070">
                <a:moveTo>
                  <a:pt x="27940" y="2559050"/>
                </a:moveTo>
                <a:lnTo>
                  <a:pt x="0" y="2559050"/>
                </a:lnTo>
                <a:lnTo>
                  <a:pt x="0" y="3227069"/>
                </a:lnTo>
                <a:lnTo>
                  <a:pt x="27940" y="3227069"/>
                </a:lnTo>
                <a:lnTo>
                  <a:pt x="27940" y="2559050"/>
                </a:lnTo>
                <a:close/>
              </a:path>
            </a:pathLst>
          </a:custGeom>
          <a:solidFill>
            <a:srgbClr val="1B3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750300" y="3634740"/>
            <a:ext cx="26670" cy="3210560"/>
          </a:xfrm>
          <a:custGeom>
            <a:avLst/>
            <a:gdLst/>
            <a:ahLst/>
            <a:cxnLst/>
            <a:rect l="l" t="t" r="r" b="b"/>
            <a:pathLst>
              <a:path w="26670" h="3210559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0159" y="6349"/>
                </a:lnTo>
                <a:lnTo>
                  <a:pt x="10159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10559">
                <a:moveTo>
                  <a:pt x="11429" y="6350"/>
                </a:moveTo>
                <a:lnTo>
                  <a:pt x="0" y="6350"/>
                </a:lnTo>
                <a:lnTo>
                  <a:pt x="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7780" y="11429"/>
                </a:lnTo>
                <a:lnTo>
                  <a:pt x="17780" y="10159"/>
                </a:lnTo>
                <a:lnTo>
                  <a:pt x="16510" y="10159"/>
                </a:lnTo>
                <a:lnTo>
                  <a:pt x="1651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close/>
              </a:path>
              <a:path w="26670" h="3210559">
                <a:moveTo>
                  <a:pt x="21589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close/>
              </a:path>
              <a:path w="26670" h="3210559">
                <a:moveTo>
                  <a:pt x="26670" y="19050"/>
                </a:moveTo>
                <a:lnTo>
                  <a:pt x="0" y="1905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19050"/>
                </a:lnTo>
                <a:close/>
              </a:path>
              <a:path w="26670" h="3210559">
                <a:moveTo>
                  <a:pt x="26670" y="31749"/>
                </a:moveTo>
                <a:lnTo>
                  <a:pt x="0" y="31749"/>
                </a:lnTo>
                <a:lnTo>
                  <a:pt x="0" y="63499"/>
                </a:lnTo>
                <a:lnTo>
                  <a:pt x="26670" y="63499"/>
                </a:lnTo>
                <a:lnTo>
                  <a:pt x="26670" y="31749"/>
                </a:lnTo>
                <a:close/>
              </a:path>
              <a:path w="26670" h="3210559">
                <a:moveTo>
                  <a:pt x="26670" y="63500"/>
                </a:moveTo>
                <a:lnTo>
                  <a:pt x="0" y="63500"/>
                </a:lnTo>
                <a:lnTo>
                  <a:pt x="0" y="69849"/>
                </a:lnTo>
                <a:lnTo>
                  <a:pt x="26670" y="69849"/>
                </a:lnTo>
                <a:lnTo>
                  <a:pt x="26670" y="63500"/>
                </a:lnTo>
                <a:close/>
              </a:path>
              <a:path w="26670" h="3210559">
                <a:moveTo>
                  <a:pt x="26670" y="69849"/>
                </a:moveTo>
                <a:lnTo>
                  <a:pt x="0" y="69849"/>
                </a:lnTo>
                <a:lnTo>
                  <a:pt x="0" y="82549"/>
                </a:lnTo>
                <a:lnTo>
                  <a:pt x="26670" y="82549"/>
                </a:lnTo>
                <a:lnTo>
                  <a:pt x="26670" y="69849"/>
                </a:lnTo>
                <a:close/>
              </a:path>
              <a:path w="26670" h="3210559">
                <a:moveTo>
                  <a:pt x="26670" y="82549"/>
                </a:moveTo>
                <a:lnTo>
                  <a:pt x="0" y="82549"/>
                </a:lnTo>
                <a:lnTo>
                  <a:pt x="0" y="88899"/>
                </a:lnTo>
                <a:lnTo>
                  <a:pt x="26670" y="88899"/>
                </a:lnTo>
                <a:lnTo>
                  <a:pt x="26670" y="82549"/>
                </a:lnTo>
                <a:close/>
              </a:path>
              <a:path w="26670" h="3210559">
                <a:moveTo>
                  <a:pt x="26670" y="88899"/>
                </a:moveTo>
                <a:lnTo>
                  <a:pt x="0" y="88899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88899"/>
                </a:lnTo>
                <a:close/>
              </a:path>
              <a:path w="26670" h="3210559">
                <a:moveTo>
                  <a:pt x="26670" y="101600"/>
                </a:moveTo>
                <a:lnTo>
                  <a:pt x="0" y="101600"/>
                </a:lnTo>
                <a:lnTo>
                  <a:pt x="0" y="126999"/>
                </a:lnTo>
                <a:lnTo>
                  <a:pt x="26670" y="126999"/>
                </a:lnTo>
                <a:lnTo>
                  <a:pt x="26670" y="101600"/>
                </a:lnTo>
                <a:close/>
              </a:path>
              <a:path w="26670" h="3210559">
                <a:moveTo>
                  <a:pt x="26670" y="126999"/>
                </a:moveTo>
                <a:lnTo>
                  <a:pt x="0" y="126999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26999"/>
                </a:lnTo>
                <a:close/>
              </a:path>
              <a:path w="26670" h="3210559">
                <a:moveTo>
                  <a:pt x="26670" y="196849"/>
                </a:moveTo>
                <a:lnTo>
                  <a:pt x="0" y="196849"/>
                </a:lnTo>
                <a:lnTo>
                  <a:pt x="0" y="234949"/>
                </a:lnTo>
                <a:lnTo>
                  <a:pt x="26670" y="234949"/>
                </a:lnTo>
                <a:lnTo>
                  <a:pt x="26670" y="196849"/>
                </a:lnTo>
                <a:close/>
              </a:path>
              <a:path w="26670" h="3210559">
                <a:moveTo>
                  <a:pt x="26670" y="234950"/>
                </a:moveTo>
                <a:lnTo>
                  <a:pt x="0" y="234950"/>
                </a:lnTo>
                <a:lnTo>
                  <a:pt x="0" y="240029"/>
                </a:lnTo>
                <a:lnTo>
                  <a:pt x="26670" y="240029"/>
                </a:lnTo>
                <a:lnTo>
                  <a:pt x="26670" y="234950"/>
                </a:lnTo>
                <a:close/>
              </a:path>
              <a:path w="26670" h="3210559">
                <a:moveTo>
                  <a:pt x="26670" y="240029"/>
                </a:moveTo>
                <a:lnTo>
                  <a:pt x="0" y="240029"/>
                </a:lnTo>
                <a:lnTo>
                  <a:pt x="0" y="246379"/>
                </a:lnTo>
                <a:lnTo>
                  <a:pt x="26670" y="246379"/>
                </a:lnTo>
                <a:lnTo>
                  <a:pt x="26670" y="240029"/>
                </a:lnTo>
                <a:close/>
              </a:path>
              <a:path w="26670" h="3210559">
                <a:moveTo>
                  <a:pt x="26670" y="246379"/>
                </a:moveTo>
                <a:lnTo>
                  <a:pt x="0" y="24637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6379"/>
                </a:lnTo>
                <a:close/>
              </a:path>
              <a:path w="26670" h="3210559">
                <a:moveTo>
                  <a:pt x="26670" y="252730"/>
                </a:moveTo>
                <a:lnTo>
                  <a:pt x="0" y="252730"/>
                </a:lnTo>
                <a:lnTo>
                  <a:pt x="0" y="279399"/>
                </a:lnTo>
                <a:lnTo>
                  <a:pt x="26670" y="279399"/>
                </a:lnTo>
                <a:lnTo>
                  <a:pt x="26670" y="252730"/>
                </a:lnTo>
                <a:close/>
              </a:path>
              <a:path w="26670" h="3210559">
                <a:moveTo>
                  <a:pt x="26670" y="279400"/>
                </a:moveTo>
                <a:lnTo>
                  <a:pt x="0" y="279400"/>
                </a:lnTo>
                <a:lnTo>
                  <a:pt x="0" y="297179"/>
                </a:lnTo>
                <a:lnTo>
                  <a:pt x="26670" y="297179"/>
                </a:lnTo>
                <a:lnTo>
                  <a:pt x="26670" y="279400"/>
                </a:lnTo>
                <a:close/>
              </a:path>
              <a:path w="26670" h="3210559">
                <a:moveTo>
                  <a:pt x="26670" y="297179"/>
                </a:moveTo>
                <a:lnTo>
                  <a:pt x="0" y="297179"/>
                </a:lnTo>
                <a:lnTo>
                  <a:pt x="0" y="304799"/>
                </a:lnTo>
                <a:lnTo>
                  <a:pt x="26670" y="304799"/>
                </a:lnTo>
                <a:lnTo>
                  <a:pt x="26670" y="297179"/>
                </a:lnTo>
                <a:close/>
              </a:path>
              <a:path w="26670" h="3210559">
                <a:moveTo>
                  <a:pt x="2667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304800"/>
                </a:lnTo>
                <a:close/>
              </a:path>
              <a:path w="26670" h="3210559">
                <a:moveTo>
                  <a:pt x="26670" y="317500"/>
                </a:moveTo>
                <a:lnTo>
                  <a:pt x="0" y="317500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317500"/>
                </a:lnTo>
                <a:close/>
              </a:path>
              <a:path w="26670" h="3210559">
                <a:moveTo>
                  <a:pt x="26670" y="323850"/>
                </a:moveTo>
                <a:lnTo>
                  <a:pt x="0" y="3238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23850"/>
                </a:lnTo>
                <a:close/>
              </a:path>
              <a:path w="26670" h="3210559">
                <a:moveTo>
                  <a:pt x="26670" y="367030"/>
                </a:moveTo>
                <a:lnTo>
                  <a:pt x="0" y="36703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7030"/>
                </a:lnTo>
                <a:close/>
              </a:path>
              <a:path w="26670" h="3210559">
                <a:moveTo>
                  <a:pt x="26670" y="374649"/>
                </a:moveTo>
                <a:lnTo>
                  <a:pt x="0" y="374649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4649"/>
                </a:lnTo>
                <a:close/>
              </a:path>
              <a:path w="26670" h="3210559">
                <a:moveTo>
                  <a:pt x="26670" y="380999"/>
                </a:moveTo>
                <a:lnTo>
                  <a:pt x="0" y="380999"/>
                </a:lnTo>
                <a:lnTo>
                  <a:pt x="0" y="417829"/>
                </a:lnTo>
                <a:lnTo>
                  <a:pt x="26670" y="417829"/>
                </a:lnTo>
                <a:lnTo>
                  <a:pt x="26670" y="380999"/>
                </a:lnTo>
                <a:close/>
              </a:path>
              <a:path w="26670" h="3210559">
                <a:moveTo>
                  <a:pt x="26670" y="417829"/>
                </a:moveTo>
                <a:lnTo>
                  <a:pt x="0" y="417829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17829"/>
                </a:lnTo>
                <a:close/>
              </a:path>
              <a:path w="26670" h="3210559">
                <a:moveTo>
                  <a:pt x="26670" y="424179"/>
                </a:moveTo>
                <a:lnTo>
                  <a:pt x="0" y="424179"/>
                </a:lnTo>
                <a:lnTo>
                  <a:pt x="0" y="455929"/>
                </a:lnTo>
                <a:lnTo>
                  <a:pt x="26670" y="455929"/>
                </a:lnTo>
                <a:lnTo>
                  <a:pt x="26670" y="424179"/>
                </a:lnTo>
                <a:close/>
              </a:path>
              <a:path w="26670" h="3210559">
                <a:moveTo>
                  <a:pt x="26670" y="455929"/>
                </a:moveTo>
                <a:lnTo>
                  <a:pt x="0" y="455929"/>
                </a:lnTo>
                <a:lnTo>
                  <a:pt x="0" y="462279"/>
                </a:lnTo>
                <a:lnTo>
                  <a:pt x="26670" y="462279"/>
                </a:lnTo>
                <a:lnTo>
                  <a:pt x="26670" y="455929"/>
                </a:lnTo>
                <a:close/>
              </a:path>
              <a:path w="26670" h="3210559">
                <a:moveTo>
                  <a:pt x="2667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62279"/>
                </a:lnTo>
                <a:close/>
              </a:path>
              <a:path w="26670" h="3210559">
                <a:moveTo>
                  <a:pt x="26670" y="469899"/>
                </a:moveTo>
                <a:lnTo>
                  <a:pt x="0" y="46989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469899"/>
                </a:lnTo>
                <a:close/>
              </a:path>
              <a:path w="26670" h="3210559">
                <a:moveTo>
                  <a:pt x="26670" y="507999"/>
                </a:moveTo>
                <a:lnTo>
                  <a:pt x="0" y="507999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7999"/>
                </a:lnTo>
                <a:close/>
              </a:path>
              <a:path w="26670" h="3210559">
                <a:moveTo>
                  <a:pt x="26670" y="513080"/>
                </a:moveTo>
                <a:lnTo>
                  <a:pt x="0" y="513080"/>
                </a:lnTo>
                <a:lnTo>
                  <a:pt x="0" y="538479"/>
                </a:lnTo>
                <a:lnTo>
                  <a:pt x="26670" y="538479"/>
                </a:lnTo>
                <a:lnTo>
                  <a:pt x="26670" y="513080"/>
                </a:lnTo>
                <a:close/>
              </a:path>
              <a:path w="26670" h="3210559">
                <a:moveTo>
                  <a:pt x="26670" y="538479"/>
                </a:moveTo>
                <a:lnTo>
                  <a:pt x="0" y="538479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538479"/>
                </a:lnTo>
                <a:close/>
              </a:path>
              <a:path w="26670" h="3210559">
                <a:moveTo>
                  <a:pt x="2667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6670" y="614679"/>
                </a:lnTo>
                <a:lnTo>
                  <a:pt x="26670" y="608330"/>
                </a:lnTo>
                <a:close/>
              </a:path>
              <a:path w="26670" h="3210559">
                <a:moveTo>
                  <a:pt x="26670" y="614679"/>
                </a:moveTo>
                <a:lnTo>
                  <a:pt x="0" y="61467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79"/>
                </a:lnTo>
                <a:close/>
              </a:path>
              <a:path w="26670" h="3210559">
                <a:moveTo>
                  <a:pt x="26670" y="622299"/>
                </a:moveTo>
                <a:lnTo>
                  <a:pt x="0" y="622299"/>
                </a:lnTo>
                <a:lnTo>
                  <a:pt x="0" y="633729"/>
                </a:lnTo>
                <a:lnTo>
                  <a:pt x="26670" y="633729"/>
                </a:lnTo>
                <a:lnTo>
                  <a:pt x="26670" y="622299"/>
                </a:lnTo>
                <a:close/>
              </a:path>
              <a:path w="26670" h="3210559">
                <a:moveTo>
                  <a:pt x="26670" y="633730"/>
                </a:moveTo>
                <a:lnTo>
                  <a:pt x="0" y="63373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33730"/>
                </a:lnTo>
                <a:close/>
              </a:path>
              <a:path w="26670" h="3210559">
                <a:moveTo>
                  <a:pt x="26670" y="660399"/>
                </a:moveTo>
                <a:lnTo>
                  <a:pt x="0" y="660399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660399"/>
                </a:lnTo>
                <a:close/>
              </a:path>
              <a:path w="26670" h="3210559">
                <a:moveTo>
                  <a:pt x="26670" y="736600"/>
                </a:moveTo>
                <a:lnTo>
                  <a:pt x="0" y="7366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736600"/>
                </a:lnTo>
                <a:close/>
              </a:path>
              <a:path w="26670" h="3210559">
                <a:moveTo>
                  <a:pt x="26670" y="882650"/>
                </a:moveTo>
                <a:lnTo>
                  <a:pt x="0" y="88265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882650"/>
                </a:lnTo>
                <a:close/>
              </a:path>
              <a:path w="26670" h="3210559">
                <a:moveTo>
                  <a:pt x="26670" y="906780"/>
                </a:moveTo>
                <a:lnTo>
                  <a:pt x="0" y="906780"/>
                </a:lnTo>
                <a:lnTo>
                  <a:pt x="0" y="958849"/>
                </a:lnTo>
                <a:lnTo>
                  <a:pt x="26670" y="958849"/>
                </a:lnTo>
                <a:lnTo>
                  <a:pt x="26670" y="906780"/>
                </a:lnTo>
                <a:close/>
              </a:path>
              <a:path w="26670" h="3210559">
                <a:moveTo>
                  <a:pt x="26670" y="958849"/>
                </a:moveTo>
                <a:lnTo>
                  <a:pt x="0" y="95884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58849"/>
                </a:lnTo>
                <a:close/>
              </a:path>
              <a:path w="26670" h="3210559">
                <a:moveTo>
                  <a:pt x="26670" y="976630"/>
                </a:moveTo>
                <a:lnTo>
                  <a:pt x="0" y="976630"/>
                </a:lnTo>
                <a:lnTo>
                  <a:pt x="0" y="989329"/>
                </a:lnTo>
                <a:lnTo>
                  <a:pt x="26670" y="989329"/>
                </a:lnTo>
                <a:lnTo>
                  <a:pt x="26670" y="976630"/>
                </a:lnTo>
                <a:close/>
              </a:path>
              <a:path w="26670" h="3210559">
                <a:moveTo>
                  <a:pt x="26670" y="989330"/>
                </a:moveTo>
                <a:lnTo>
                  <a:pt x="0" y="989330"/>
                </a:lnTo>
                <a:lnTo>
                  <a:pt x="0" y="1015999"/>
                </a:lnTo>
                <a:lnTo>
                  <a:pt x="26670" y="1015999"/>
                </a:lnTo>
                <a:lnTo>
                  <a:pt x="26670" y="989330"/>
                </a:lnTo>
                <a:close/>
              </a:path>
              <a:path w="26670" h="3210559">
                <a:moveTo>
                  <a:pt x="26670" y="1016000"/>
                </a:moveTo>
                <a:lnTo>
                  <a:pt x="0" y="101600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16000"/>
                </a:lnTo>
                <a:close/>
              </a:path>
              <a:path w="26670" h="3210559">
                <a:moveTo>
                  <a:pt x="26670" y="1046479"/>
                </a:moveTo>
                <a:lnTo>
                  <a:pt x="0" y="1046479"/>
                </a:lnTo>
                <a:lnTo>
                  <a:pt x="0" y="1052829"/>
                </a:lnTo>
                <a:lnTo>
                  <a:pt x="26670" y="1052829"/>
                </a:lnTo>
                <a:lnTo>
                  <a:pt x="26670" y="1046479"/>
                </a:lnTo>
                <a:close/>
              </a:path>
              <a:path w="26670" h="3210559">
                <a:moveTo>
                  <a:pt x="2667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6670" y="1059179"/>
                </a:lnTo>
                <a:lnTo>
                  <a:pt x="26670" y="1052829"/>
                </a:lnTo>
                <a:close/>
              </a:path>
              <a:path w="26670" h="3210559">
                <a:moveTo>
                  <a:pt x="26670" y="1059179"/>
                </a:moveTo>
                <a:lnTo>
                  <a:pt x="0" y="105917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59179"/>
                </a:lnTo>
                <a:close/>
              </a:path>
              <a:path w="26670" h="3210559">
                <a:moveTo>
                  <a:pt x="26670" y="1092199"/>
                </a:moveTo>
                <a:lnTo>
                  <a:pt x="0" y="1092199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092199"/>
                </a:lnTo>
                <a:close/>
              </a:path>
              <a:path w="26670" h="3210559">
                <a:moveTo>
                  <a:pt x="26670" y="1116330"/>
                </a:moveTo>
                <a:lnTo>
                  <a:pt x="0" y="1116330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16330"/>
                </a:lnTo>
                <a:close/>
              </a:path>
              <a:path w="26670" h="3210559">
                <a:moveTo>
                  <a:pt x="26670" y="1168400"/>
                </a:moveTo>
                <a:lnTo>
                  <a:pt x="0" y="1168400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68400"/>
                </a:lnTo>
                <a:close/>
              </a:path>
              <a:path w="26670" h="3210559">
                <a:moveTo>
                  <a:pt x="26670" y="1489709"/>
                </a:moveTo>
                <a:lnTo>
                  <a:pt x="0" y="1489709"/>
                </a:lnTo>
                <a:lnTo>
                  <a:pt x="0" y="1757679"/>
                </a:lnTo>
                <a:lnTo>
                  <a:pt x="26670" y="1757679"/>
                </a:lnTo>
                <a:lnTo>
                  <a:pt x="26670" y="1489709"/>
                </a:lnTo>
                <a:close/>
              </a:path>
              <a:path w="26670" h="32105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10559">
                <a:moveTo>
                  <a:pt x="26670" y="1470659"/>
                </a:moveTo>
                <a:lnTo>
                  <a:pt x="0" y="1470659"/>
                </a:lnTo>
                <a:lnTo>
                  <a:pt x="0" y="1480819"/>
                </a:lnTo>
                <a:lnTo>
                  <a:pt x="26670" y="1480819"/>
                </a:lnTo>
                <a:lnTo>
                  <a:pt x="26670" y="1470659"/>
                </a:lnTo>
                <a:close/>
              </a:path>
              <a:path w="26670" h="3210559">
                <a:moveTo>
                  <a:pt x="2667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39"/>
                </a:lnTo>
                <a:close/>
              </a:path>
              <a:path w="26670" h="3210559">
                <a:moveTo>
                  <a:pt x="26670" y="1451609"/>
                </a:moveTo>
                <a:lnTo>
                  <a:pt x="0" y="1451609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09"/>
                </a:lnTo>
                <a:close/>
              </a:path>
              <a:path w="26670" h="3210559">
                <a:moveTo>
                  <a:pt x="2667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89"/>
                </a:lnTo>
                <a:close/>
              </a:path>
              <a:path w="26670" h="3210559">
                <a:moveTo>
                  <a:pt x="26670" y="1432560"/>
                </a:moveTo>
                <a:lnTo>
                  <a:pt x="0" y="1432560"/>
                </a:lnTo>
                <a:lnTo>
                  <a:pt x="0" y="1442719"/>
                </a:lnTo>
                <a:lnTo>
                  <a:pt x="26670" y="1442719"/>
                </a:lnTo>
                <a:lnTo>
                  <a:pt x="26670" y="1432560"/>
                </a:lnTo>
                <a:close/>
              </a:path>
              <a:path w="26670" h="32105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10559">
                <a:moveTo>
                  <a:pt x="26670" y="1413509"/>
                </a:moveTo>
                <a:lnTo>
                  <a:pt x="0" y="1413509"/>
                </a:lnTo>
                <a:lnTo>
                  <a:pt x="0" y="1423669"/>
                </a:lnTo>
                <a:lnTo>
                  <a:pt x="26670" y="1423669"/>
                </a:lnTo>
                <a:lnTo>
                  <a:pt x="26670" y="1413509"/>
                </a:lnTo>
                <a:close/>
              </a:path>
              <a:path w="26670" h="32105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10559">
                <a:moveTo>
                  <a:pt x="26670" y="1394459"/>
                </a:moveTo>
                <a:lnTo>
                  <a:pt x="0" y="1394459"/>
                </a:lnTo>
                <a:lnTo>
                  <a:pt x="0" y="1404619"/>
                </a:lnTo>
                <a:lnTo>
                  <a:pt x="26670" y="1404619"/>
                </a:lnTo>
                <a:lnTo>
                  <a:pt x="26670" y="1394459"/>
                </a:lnTo>
                <a:close/>
              </a:path>
              <a:path w="26670" h="3210559">
                <a:moveTo>
                  <a:pt x="26670" y="1386839"/>
                </a:moveTo>
                <a:lnTo>
                  <a:pt x="0" y="1386839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39"/>
                </a:lnTo>
                <a:close/>
              </a:path>
              <a:path w="26670" h="3210559">
                <a:moveTo>
                  <a:pt x="26670" y="1375409"/>
                </a:moveTo>
                <a:lnTo>
                  <a:pt x="0" y="1375409"/>
                </a:lnTo>
                <a:lnTo>
                  <a:pt x="0" y="1385569"/>
                </a:lnTo>
                <a:lnTo>
                  <a:pt x="26670" y="1385569"/>
                </a:lnTo>
                <a:lnTo>
                  <a:pt x="26670" y="1375409"/>
                </a:lnTo>
                <a:close/>
              </a:path>
              <a:path w="26670" h="3210559">
                <a:moveTo>
                  <a:pt x="26670" y="1367789"/>
                </a:moveTo>
                <a:lnTo>
                  <a:pt x="0" y="136778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7789"/>
                </a:lnTo>
                <a:close/>
              </a:path>
              <a:path w="26670" h="3210559">
                <a:moveTo>
                  <a:pt x="26670" y="1356359"/>
                </a:moveTo>
                <a:lnTo>
                  <a:pt x="0" y="1356359"/>
                </a:lnTo>
                <a:lnTo>
                  <a:pt x="0" y="1366519"/>
                </a:lnTo>
                <a:lnTo>
                  <a:pt x="26670" y="1366519"/>
                </a:lnTo>
                <a:lnTo>
                  <a:pt x="26670" y="1356359"/>
                </a:lnTo>
                <a:close/>
              </a:path>
              <a:path w="26670" h="3210559">
                <a:moveTo>
                  <a:pt x="26670" y="1348739"/>
                </a:moveTo>
                <a:lnTo>
                  <a:pt x="0" y="1348739"/>
                </a:lnTo>
                <a:lnTo>
                  <a:pt x="0" y="1355089"/>
                </a:lnTo>
                <a:lnTo>
                  <a:pt x="26670" y="1355089"/>
                </a:lnTo>
                <a:lnTo>
                  <a:pt x="26670" y="1348739"/>
                </a:lnTo>
                <a:close/>
              </a:path>
              <a:path w="26670" h="3210559">
                <a:moveTo>
                  <a:pt x="26670" y="1337310"/>
                </a:moveTo>
                <a:lnTo>
                  <a:pt x="0" y="1337310"/>
                </a:lnTo>
                <a:lnTo>
                  <a:pt x="0" y="1347469"/>
                </a:lnTo>
                <a:lnTo>
                  <a:pt x="26670" y="1347469"/>
                </a:lnTo>
                <a:lnTo>
                  <a:pt x="26670" y="1337310"/>
                </a:lnTo>
                <a:close/>
              </a:path>
              <a:path w="26670" h="3210559">
                <a:moveTo>
                  <a:pt x="26670" y="1329689"/>
                </a:moveTo>
                <a:lnTo>
                  <a:pt x="0" y="1329689"/>
                </a:lnTo>
                <a:lnTo>
                  <a:pt x="0" y="1336039"/>
                </a:lnTo>
                <a:lnTo>
                  <a:pt x="26670" y="1336039"/>
                </a:lnTo>
                <a:lnTo>
                  <a:pt x="26670" y="1329689"/>
                </a:lnTo>
                <a:close/>
              </a:path>
              <a:path w="26670" h="3210559">
                <a:moveTo>
                  <a:pt x="26670" y="1318259"/>
                </a:moveTo>
                <a:lnTo>
                  <a:pt x="0" y="1318259"/>
                </a:lnTo>
                <a:lnTo>
                  <a:pt x="0" y="1328419"/>
                </a:lnTo>
                <a:lnTo>
                  <a:pt x="26670" y="1328419"/>
                </a:lnTo>
                <a:lnTo>
                  <a:pt x="26670" y="1318259"/>
                </a:lnTo>
                <a:close/>
              </a:path>
              <a:path w="26670" h="3210559">
                <a:moveTo>
                  <a:pt x="26670" y="1310639"/>
                </a:moveTo>
                <a:lnTo>
                  <a:pt x="0" y="1310639"/>
                </a:lnTo>
                <a:lnTo>
                  <a:pt x="0" y="1316989"/>
                </a:lnTo>
                <a:lnTo>
                  <a:pt x="26670" y="1316989"/>
                </a:lnTo>
                <a:lnTo>
                  <a:pt x="26670" y="1310639"/>
                </a:lnTo>
                <a:close/>
              </a:path>
              <a:path w="26670" h="3210559">
                <a:moveTo>
                  <a:pt x="2667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70" y="1309369"/>
                </a:lnTo>
                <a:lnTo>
                  <a:pt x="26670" y="1299209"/>
                </a:lnTo>
                <a:close/>
              </a:path>
              <a:path w="26670" h="3210559">
                <a:moveTo>
                  <a:pt x="26670" y="1285239"/>
                </a:moveTo>
                <a:lnTo>
                  <a:pt x="0" y="128523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5239"/>
                </a:lnTo>
                <a:close/>
              </a:path>
              <a:path w="26670" h="3210559">
                <a:moveTo>
                  <a:pt x="26670" y="1273809"/>
                </a:moveTo>
                <a:lnTo>
                  <a:pt x="0" y="1273809"/>
                </a:lnTo>
                <a:lnTo>
                  <a:pt x="0" y="1283969"/>
                </a:lnTo>
                <a:lnTo>
                  <a:pt x="26670" y="1283969"/>
                </a:lnTo>
                <a:lnTo>
                  <a:pt x="26670" y="1273809"/>
                </a:lnTo>
                <a:close/>
              </a:path>
              <a:path w="26670" h="3210559">
                <a:moveTo>
                  <a:pt x="26670" y="1266189"/>
                </a:moveTo>
                <a:lnTo>
                  <a:pt x="0" y="1266189"/>
                </a:lnTo>
                <a:lnTo>
                  <a:pt x="0" y="1272539"/>
                </a:lnTo>
                <a:lnTo>
                  <a:pt x="26670" y="1272539"/>
                </a:lnTo>
                <a:lnTo>
                  <a:pt x="26670" y="1266189"/>
                </a:lnTo>
                <a:close/>
              </a:path>
              <a:path w="26670" h="3210559">
                <a:moveTo>
                  <a:pt x="26670" y="1254760"/>
                </a:moveTo>
                <a:lnTo>
                  <a:pt x="0" y="1254760"/>
                </a:lnTo>
                <a:lnTo>
                  <a:pt x="0" y="1264919"/>
                </a:lnTo>
                <a:lnTo>
                  <a:pt x="26670" y="1264919"/>
                </a:lnTo>
                <a:lnTo>
                  <a:pt x="26670" y="1254760"/>
                </a:lnTo>
                <a:close/>
              </a:path>
              <a:path w="26670" h="3210559">
                <a:moveTo>
                  <a:pt x="26670" y="1247139"/>
                </a:moveTo>
                <a:lnTo>
                  <a:pt x="0" y="1247139"/>
                </a:lnTo>
                <a:lnTo>
                  <a:pt x="0" y="1253489"/>
                </a:lnTo>
                <a:lnTo>
                  <a:pt x="26670" y="1253489"/>
                </a:lnTo>
                <a:lnTo>
                  <a:pt x="26670" y="1247139"/>
                </a:lnTo>
                <a:close/>
              </a:path>
              <a:path w="26670" h="3210559">
                <a:moveTo>
                  <a:pt x="26670" y="1235709"/>
                </a:moveTo>
                <a:lnTo>
                  <a:pt x="0" y="1235709"/>
                </a:lnTo>
                <a:lnTo>
                  <a:pt x="0" y="1245870"/>
                </a:lnTo>
                <a:lnTo>
                  <a:pt x="26670" y="1245870"/>
                </a:lnTo>
                <a:lnTo>
                  <a:pt x="26670" y="1235709"/>
                </a:lnTo>
                <a:close/>
              </a:path>
              <a:path w="26670" h="3210559">
                <a:moveTo>
                  <a:pt x="26670" y="1228089"/>
                </a:moveTo>
                <a:lnTo>
                  <a:pt x="0" y="1228089"/>
                </a:lnTo>
                <a:lnTo>
                  <a:pt x="0" y="1234439"/>
                </a:lnTo>
                <a:lnTo>
                  <a:pt x="26670" y="1234439"/>
                </a:lnTo>
                <a:lnTo>
                  <a:pt x="26670" y="1228089"/>
                </a:lnTo>
                <a:close/>
              </a:path>
              <a:path w="26670" h="3210559">
                <a:moveTo>
                  <a:pt x="26670" y="1216659"/>
                </a:moveTo>
                <a:lnTo>
                  <a:pt x="0" y="1216659"/>
                </a:lnTo>
                <a:lnTo>
                  <a:pt x="0" y="1226820"/>
                </a:lnTo>
                <a:lnTo>
                  <a:pt x="26670" y="1226820"/>
                </a:lnTo>
                <a:lnTo>
                  <a:pt x="26670" y="1216659"/>
                </a:lnTo>
                <a:close/>
              </a:path>
              <a:path w="26670" h="3210559">
                <a:moveTo>
                  <a:pt x="26670" y="1209039"/>
                </a:moveTo>
                <a:lnTo>
                  <a:pt x="0" y="1209039"/>
                </a:lnTo>
                <a:lnTo>
                  <a:pt x="0" y="1215389"/>
                </a:lnTo>
                <a:lnTo>
                  <a:pt x="26670" y="1215389"/>
                </a:lnTo>
                <a:lnTo>
                  <a:pt x="26670" y="1209039"/>
                </a:lnTo>
                <a:close/>
              </a:path>
              <a:path w="26670" h="3210559">
                <a:moveTo>
                  <a:pt x="26670" y="1197609"/>
                </a:moveTo>
                <a:lnTo>
                  <a:pt x="0" y="1197609"/>
                </a:lnTo>
                <a:lnTo>
                  <a:pt x="0" y="1207769"/>
                </a:lnTo>
                <a:lnTo>
                  <a:pt x="26670" y="1207769"/>
                </a:lnTo>
                <a:lnTo>
                  <a:pt x="26670" y="1197609"/>
                </a:lnTo>
                <a:close/>
              </a:path>
              <a:path w="26670" h="3210559">
                <a:moveTo>
                  <a:pt x="26670" y="1189989"/>
                </a:moveTo>
                <a:lnTo>
                  <a:pt x="0" y="1189989"/>
                </a:lnTo>
                <a:lnTo>
                  <a:pt x="0" y="1196339"/>
                </a:lnTo>
                <a:lnTo>
                  <a:pt x="26670" y="1196339"/>
                </a:lnTo>
                <a:lnTo>
                  <a:pt x="26670" y="1189989"/>
                </a:lnTo>
                <a:close/>
              </a:path>
              <a:path w="26670" h="3210559">
                <a:moveTo>
                  <a:pt x="26670" y="1187449"/>
                </a:moveTo>
                <a:lnTo>
                  <a:pt x="0" y="1187449"/>
                </a:lnTo>
                <a:lnTo>
                  <a:pt x="0" y="1188719"/>
                </a:lnTo>
                <a:lnTo>
                  <a:pt x="26670" y="1188719"/>
                </a:lnTo>
                <a:lnTo>
                  <a:pt x="26670" y="1187449"/>
                </a:lnTo>
                <a:close/>
              </a:path>
              <a:path w="26670" h="3210559">
                <a:moveTo>
                  <a:pt x="26670" y="1757679"/>
                </a:moveTo>
                <a:lnTo>
                  <a:pt x="0" y="1757679"/>
                </a:lnTo>
                <a:lnTo>
                  <a:pt x="0" y="1846579"/>
                </a:lnTo>
                <a:lnTo>
                  <a:pt x="26670" y="1846579"/>
                </a:lnTo>
                <a:lnTo>
                  <a:pt x="26670" y="1757679"/>
                </a:lnTo>
                <a:close/>
              </a:path>
              <a:path w="26670" h="3210559">
                <a:moveTo>
                  <a:pt x="26670" y="2359659"/>
                </a:moveTo>
                <a:lnTo>
                  <a:pt x="0" y="2359659"/>
                </a:lnTo>
                <a:lnTo>
                  <a:pt x="0" y="2367279"/>
                </a:lnTo>
                <a:lnTo>
                  <a:pt x="26670" y="2367279"/>
                </a:lnTo>
                <a:lnTo>
                  <a:pt x="26670" y="2359659"/>
                </a:lnTo>
                <a:close/>
              </a:path>
              <a:path w="26670" h="3210559">
                <a:moveTo>
                  <a:pt x="26670" y="1931669"/>
                </a:moveTo>
                <a:lnTo>
                  <a:pt x="0" y="1931669"/>
                </a:lnTo>
                <a:lnTo>
                  <a:pt x="0" y="2358389"/>
                </a:lnTo>
                <a:lnTo>
                  <a:pt x="26670" y="2358389"/>
                </a:lnTo>
                <a:lnTo>
                  <a:pt x="26670" y="1931669"/>
                </a:lnTo>
                <a:close/>
              </a:path>
              <a:path w="26670" h="3210559">
                <a:moveTo>
                  <a:pt x="26670" y="1912619"/>
                </a:moveTo>
                <a:lnTo>
                  <a:pt x="0" y="1912619"/>
                </a:lnTo>
                <a:lnTo>
                  <a:pt x="0" y="1930399"/>
                </a:lnTo>
                <a:lnTo>
                  <a:pt x="26670" y="1930399"/>
                </a:lnTo>
                <a:lnTo>
                  <a:pt x="26670" y="1912619"/>
                </a:lnTo>
                <a:close/>
              </a:path>
              <a:path w="26670" h="3210559">
                <a:moveTo>
                  <a:pt x="26670" y="1893569"/>
                </a:moveTo>
                <a:lnTo>
                  <a:pt x="0" y="1893569"/>
                </a:lnTo>
                <a:lnTo>
                  <a:pt x="0" y="1911349"/>
                </a:lnTo>
                <a:lnTo>
                  <a:pt x="26670" y="1911349"/>
                </a:lnTo>
                <a:lnTo>
                  <a:pt x="26670" y="1893569"/>
                </a:lnTo>
                <a:close/>
              </a:path>
              <a:path w="26670" h="3210559">
                <a:moveTo>
                  <a:pt x="26670" y="1870709"/>
                </a:moveTo>
                <a:lnTo>
                  <a:pt x="0" y="1870709"/>
                </a:lnTo>
                <a:lnTo>
                  <a:pt x="0" y="1892299"/>
                </a:lnTo>
                <a:lnTo>
                  <a:pt x="26670" y="1892299"/>
                </a:lnTo>
                <a:lnTo>
                  <a:pt x="26670" y="1870709"/>
                </a:lnTo>
                <a:close/>
              </a:path>
              <a:path w="26670" h="3210559">
                <a:moveTo>
                  <a:pt x="26670" y="1851659"/>
                </a:moveTo>
                <a:lnTo>
                  <a:pt x="0" y="1851659"/>
                </a:lnTo>
                <a:lnTo>
                  <a:pt x="0" y="1869439"/>
                </a:lnTo>
                <a:lnTo>
                  <a:pt x="26670" y="1869439"/>
                </a:lnTo>
                <a:lnTo>
                  <a:pt x="26670" y="1851659"/>
                </a:lnTo>
                <a:close/>
              </a:path>
              <a:path w="26670" h="3210559">
                <a:moveTo>
                  <a:pt x="26670" y="1847849"/>
                </a:moveTo>
                <a:lnTo>
                  <a:pt x="0" y="1847849"/>
                </a:lnTo>
                <a:lnTo>
                  <a:pt x="0" y="1850389"/>
                </a:lnTo>
                <a:lnTo>
                  <a:pt x="26670" y="1850389"/>
                </a:lnTo>
                <a:lnTo>
                  <a:pt x="26670" y="1847849"/>
                </a:lnTo>
                <a:close/>
              </a:path>
              <a:path w="26670" h="3210559">
                <a:moveTo>
                  <a:pt x="26670" y="2367279"/>
                </a:moveTo>
                <a:lnTo>
                  <a:pt x="0" y="2367279"/>
                </a:lnTo>
                <a:lnTo>
                  <a:pt x="0" y="2542539"/>
                </a:lnTo>
                <a:lnTo>
                  <a:pt x="26670" y="2542539"/>
                </a:lnTo>
                <a:lnTo>
                  <a:pt x="26670" y="2367279"/>
                </a:lnTo>
                <a:close/>
              </a:path>
              <a:path w="26670" h="3210559">
                <a:moveTo>
                  <a:pt x="26670" y="2542540"/>
                </a:moveTo>
                <a:lnTo>
                  <a:pt x="0" y="2542540"/>
                </a:lnTo>
                <a:lnTo>
                  <a:pt x="0" y="3210559"/>
                </a:lnTo>
                <a:lnTo>
                  <a:pt x="26670" y="3210559"/>
                </a:lnTo>
                <a:lnTo>
                  <a:pt x="26670" y="2542540"/>
                </a:lnTo>
                <a:close/>
              </a:path>
            </a:pathLst>
          </a:custGeom>
          <a:solidFill>
            <a:srgbClr val="1A34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776969" y="3651250"/>
            <a:ext cx="163829" cy="31940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8940800" y="3751579"/>
            <a:ext cx="110490" cy="30937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9051290" y="3818890"/>
            <a:ext cx="26670" cy="3026410"/>
          </a:xfrm>
          <a:custGeom>
            <a:avLst/>
            <a:gdLst/>
            <a:ahLst/>
            <a:cxnLst/>
            <a:rect l="l" t="t" r="r" b="b"/>
            <a:pathLst>
              <a:path w="26670" h="3026409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11429" y="6349"/>
                </a:lnTo>
                <a:lnTo>
                  <a:pt x="11429" y="5079"/>
                </a:lnTo>
                <a:lnTo>
                  <a:pt x="8889" y="5079"/>
                </a:lnTo>
                <a:lnTo>
                  <a:pt x="8889" y="3809"/>
                </a:lnTo>
                <a:lnTo>
                  <a:pt x="6349" y="3809"/>
                </a:lnTo>
                <a:lnTo>
                  <a:pt x="6349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26409">
                <a:moveTo>
                  <a:pt x="12700" y="6350"/>
                </a:moveTo>
                <a:lnTo>
                  <a:pt x="0" y="635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11429"/>
                </a:lnTo>
                <a:lnTo>
                  <a:pt x="19049" y="11429"/>
                </a:lnTo>
                <a:lnTo>
                  <a:pt x="19049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close/>
              </a:path>
              <a:path w="26670" h="3026409">
                <a:moveTo>
                  <a:pt x="22859" y="12699"/>
                </a:moveTo>
                <a:lnTo>
                  <a:pt x="0" y="12699"/>
                </a:lnTo>
                <a:lnTo>
                  <a:pt x="0" y="50799"/>
                </a:lnTo>
                <a:lnTo>
                  <a:pt x="26669" y="50799"/>
                </a:lnTo>
                <a:lnTo>
                  <a:pt x="26669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699"/>
                </a:lnTo>
                <a:close/>
              </a:path>
              <a:path w="26670" h="3026409">
                <a:moveTo>
                  <a:pt x="26669" y="50800"/>
                </a:moveTo>
                <a:lnTo>
                  <a:pt x="0" y="50800"/>
                </a:lnTo>
                <a:lnTo>
                  <a:pt x="0" y="55879"/>
                </a:lnTo>
                <a:lnTo>
                  <a:pt x="26669" y="55879"/>
                </a:lnTo>
                <a:lnTo>
                  <a:pt x="26669" y="50800"/>
                </a:lnTo>
                <a:close/>
              </a:path>
              <a:path w="26670" h="3026409">
                <a:moveTo>
                  <a:pt x="26669" y="55879"/>
                </a:moveTo>
                <a:lnTo>
                  <a:pt x="0" y="55879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55879"/>
                </a:lnTo>
                <a:close/>
              </a:path>
              <a:path w="26670" h="3026409">
                <a:moveTo>
                  <a:pt x="26669" y="62229"/>
                </a:moveTo>
                <a:lnTo>
                  <a:pt x="0" y="62229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29"/>
                </a:lnTo>
                <a:close/>
              </a:path>
              <a:path w="26670" h="3026409">
                <a:moveTo>
                  <a:pt x="26669" y="68580"/>
                </a:moveTo>
                <a:lnTo>
                  <a:pt x="0" y="6858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68580"/>
                </a:lnTo>
                <a:close/>
              </a:path>
              <a:path w="26670" h="3026409">
                <a:moveTo>
                  <a:pt x="26669" y="95250"/>
                </a:moveTo>
                <a:lnTo>
                  <a:pt x="0" y="95250"/>
                </a:lnTo>
                <a:lnTo>
                  <a:pt x="0" y="113029"/>
                </a:lnTo>
                <a:lnTo>
                  <a:pt x="26669" y="113029"/>
                </a:lnTo>
                <a:lnTo>
                  <a:pt x="26669" y="95250"/>
                </a:lnTo>
                <a:close/>
              </a:path>
              <a:path w="26670" h="3026409">
                <a:moveTo>
                  <a:pt x="26669" y="113029"/>
                </a:moveTo>
                <a:lnTo>
                  <a:pt x="0" y="113029"/>
                </a:lnTo>
                <a:lnTo>
                  <a:pt x="0" y="120649"/>
                </a:lnTo>
                <a:lnTo>
                  <a:pt x="26669" y="120649"/>
                </a:lnTo>
                <a:lnTo>
                  <a:pt x="26669" y="113029"/>
                </a:lnTo>
                <a:close/>
              </a:path>
              <a:path w="26670" h="3026409">
                <a:moveTo>
                  <a:pt x="26669" y="120650"/>
                </a:moveTo>
                <a:lnTo>
                  <a:pt x="0" y="120650"/>
                </a:lnTo>
                <a:lnTo>
                  <a:pt x="0" y="133349"/>
                </a:lnTo>
                <a:lnTo>
                  <a:pt x="26669" y="133349"/>
                </a:lnTo>
                <a:lnTo>
                  <a:pt x="26669" y="120650"/>
                </a:lnTo>
                <a:close/>
              </a:path>
              <a:path w="26670" h="3026409">
                <a:moveTo>
                  <a:pt x="26669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26669" y="139699"/>
                </a:lnTo>
                <a:lnTo>
                  <a:pt x="26669" y="133350"/>
                </a:lnTo>
                <a:close/>
              </a:path>
              <a:path w="26670" h="3026409">
                <a:moveTo>
                  <a:pt x="26669" y="139700"/>
                </a:moveTo>
                <a:lnTo>
                  <a:pt x="0" y="139700"/>
                </a:lnTo>
                <a:lnTo>
                  <a:pt x="0" y="182879"/>
                </a:lnTo>
                <a:lnTo>
                  <a:pt x="26669" y="182879"/>
                </a:lnTo>
                <a:lnTo>
                  <a:pt x="26669" y="139700"/>
                </a:lnTo>
                <a:close/>
              </a:path>
              <a:path w="26670" h="3026409">
                <a:moveTo>
                  <a:pt x="26669" y="182880"/>
                </a:moveTo>
                <a:lnTo>
                  <a:pt x="0" y="182880"/>
                </a:lnTo>
                <a:lnTo>
                  <a:pt x="0" y="190499"/>
                </a:lnTo>
                <a:lnTo>
                  <a:pt x="26669" y="190499"/>
                </a:lnTo>
                <a:lnTo>
                  <a:pt x="26669" y="182880"/>
                </a:lnTo>
                <a:close/>
              </a:path>
              <a:path w="26670" h="3026409">
                <a:moveTo>
                  <a:pt x="26669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26669" y="196849"/>
                </a:lnTo>
                <a:lnTo>
                  <a:pt x="26669" y="190499"/>
                </a:lnTo>
                <a:close/>
              </a:path>
              <a:path w="26670" h="3026409">
                <a:moveTo>
                  <a:pt x="26669" y="196849"/>
                </a:moveTo>
                <a:lnTo>
                  <a:pt x="0" y="196849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6849"/>
                </a:lnTo>
                <a:close/>
              </a:path>
              <a:path w="26670" h="3026409">
                <a:moveTo>
                  <a:pt x="26669" y="233679"/>
                </a:moveTo>
                <a:lnTo>
                  <a:pt x="0" y="233679"/>
                </a:lnTo>
                <a:lnTo>
                  <a:pt x="0" y="240029"/>
                </a:lnTo>
                <a:lnTo>
                  <a:pt x="26669" y="240029"/>
                </a:lnTo>
                <a:lnTo>
                  <a:pt x="26669" y="233679"/>
                </a:lnTo>
                <a:close/>
              </a:path>
              <a:path w="26670" h="3026409">
                <a:moveTo>
                  <a:pt x="26669" y="240029"/>
                </a:moveTo>
                <a:lnTo>
                  <a:pt x="0" y="2400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40029"/>
                </a:lnTo>
                <a:close/>
              </a:path>
              <a:path w="26670" h="302640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026409">
                <a:moveTo>
                  <a:pt x="26669" y="278129"/>
                </a:moveTo>
                <a:lnTo>
                  <a:pt x="0" y="278129"/>
                </a:lnTo>
                <a:lnTo>
                  <a:pt x="0" y="285749"/>
                </a:lnTo>
                <a:lnTo>
                  <a:pt x="26669" y="285749"/>
                </a:lnTo>
                <a:lnTo>
                  <a:pt x="26669" y="278129"/>
                </a:lnTo>
                <a:close/>
              </a:path>
              <a:path w="26670" h="3026409">
                <a:moveTo>
                  <a:pt x="26669" y="285749"/>
                </a:moveTo>
                <a:lnTo>
                  <a:pt x="0" y="285749"/>
                </a:lnTo>
                <a:lnTo>
                  <a:pt x="0" y="323849"/>
                </a:lnTo>
                <a:lnTo>
                  <a:pt x="26669" y="323849"/>
                </a:lnTo>
                <a:lnTo>
                  <a:pt x="26669" y="285749"/>
                </a:lnTo>
                <a:close/>
              </a:path>
              <a:path w="26670" h="3026409">
                <a:moveTo>
                  <a:pt x="2666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3849"/>
                </a:lnTo>
                <a:close/>
              </a:path>
              <a:path w="26670" h="3026409">
                <a:moveTo>
                  <a:pt x="26669" y="328930"/>
                </a:moveTo>
                <a:lnTo>
                  <a:pt x="0" y="328930"/>
                </a:lnTo>
                <a:lnTo>
                  <a:pt x="0" y="354329"/>
                </a:lnTo>
                <a:lnTo>
                  <a:pt x="26669" y="354329"/>
                </a:lnTo>
                <a:lnTo>
                  <a:pt x="26669" y="328930"/>
                </a:lnTo>
                <a:close/>
              </a:path>
              <a:path w="26670" h="3026409">
                <a:moveTo>
                  <a:pt x="26669" y="354329"/>
                </a:moveTo>
                <a:lnTo>
                  <a:pt x="0" y="354329"/>
                </a:lnTo>
                <a:lnTo>
                  <a:pt x="0" y="424179"/>
                </a:lnTo>
                <a:lnTo>
                  <a:pt x="26669" y="424179"/>
                </a:lnTo>
                <a:lnTo>
                  <a:pt x="26669" y="354329"/>
                </a:lnTo>
                <a:close/>
              </a:path>
              <a:path w="26670" h="302640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026409">
                <a:moveTo>
                  <a:pt x="26669" y="430529"/>
                </a:moveTo>
                <a:lnTo>
                  <a:pt x="0" y="430529"/>
                </a:lnTo>
                <a:lnTo>
                  <a:pt x="0" y="438149"/>
                </a:lnTo>
                <a:lnTo>
                  <a:pt x="26669" y="438149"/>
                </a:lnTo>
                <a:lnTo>
                  <a:pt x="26669" y="430529"/>
                </a:lnTo>
                <a:close/>
              </a:path>
              <a:path w="26670" h="3026409">
                <a:moveTo>
                  <a:pt x="26669" y="438149"/>
                </a:moveTo>
                <a:lnTo>
                  <a:pt x="0" y="43814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38149"/>
                </a:lnTo>
                <a:close/>
              </a:path>
              <a:path w="26670" h="3026409">
                <a:moveTo>
                  <a:pt x="26669" y="449580"/>
                </a:moveTo>
                <a:lnTo>
                  <a:pt x="0" y="449580"/>
                </a:lnTo>
                <a:lnTo>
                  <a:pt x="0" y="476249"/>
                </a:lnTo>
                <a:lnTo>
                  <a:pt x="26669" y="476249"/>
                </a:lnTo>
                <a:lnTo>
                  <a:pt x="26669" y="449580"/>
                </a:lnTo>
                <a:close/>
              </a:path>
              <a:path w="26670" h="3026409">
                <a:moveTo>
                  <a:pt x="26669" y="476249"/>
                </a:moveTo>
                <a:lnTo>
                  <a:pt x="0" y="476249"/>
                </a:lnTo>
                <a:lnTo>
                  <a:pt x="0" y="552449"/>
                </a:lnTo>
                <a:lnTo>
                  <a:pt x="26669" y="552449"/>
                </a:lnTo>
                <a:lnTo>
                  <a:pt x="26669" y="476249"/>
                </a:lnTo>
                <a:close/>
              </a:path>
              <a:path w="26670" h="3026409">
                <a:moveTo>
                  <a:pt x="26669" y="552450"/>
                </a:moveTo>
                <a:lnTo>
                  <a:pt x="0" y="552450"/>
                </a:lnTo>
                <a:lnTo>
                  <a:pt x="0" y="698499"/>
                </a:lnTo>
                <a:lnTo>
                  <a:pt x="26669" y="698499"/>
                </a:lnTo>
                <a:lnTo>
                  <a:pt x="26669" y="552450"/>
                </a:lnTo>
                <a:close/>
              </a:path>
              <a:path w="26670" h="3026409">
                <a:moveTo>
                  <a:pt x="26669" y="698500"/>
                </a:moveTo>
                <a:lnTo>
                  <a:pt x="0" y="69850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698500"/>
                </a:lnTo>
                <a:close/>
              </a:path>
              <a:path w="26670" h="3026409">
                <a:moveTo>
                  <a:pt x="26669" y="722630"/>
                </a:moveTo>
                <a:lnTo>
                  <a:pt x="0" y="72263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22630"/>
                </a:lnTo>
                <a:close/>
              </a:path>
              <a:path w="26670" h="3026409">
                <a:moveTo>
                  <a:pt x="26669" y="774699"/>
                </a:moveTo>
                <a:lnTo>
                  <a:pt x="0" y="774699"/>
                </a:lnTo>
                <a:lnTo>
                  <a:pt x="0" y="792479"/>
                </a:lnTo>
                <a:lnTo>
                  <a:pt x="26669" y="792479"/>
                </a:lnTo>
                <a:lnTo>
                  <a:pt x="26669" y="774699"/>
                </a:lnTo>
                <a:close/>
              </a:path>
              <a:path w="26670" h="3026409">
                <a:moveTo>
                  <a:pt x="26669" y="792480"/>
                </a:moveTo>
                <a:lnTo>
                  <a:pt x="0" y="792480"/>
                </a:lnTo>
                <a:lnTo>
                  <a:pt x="0" y="805179"/>
                </a:lnTo>
                <a:lnTo>
                  <a:pt x="26669" y="805179"/>
                </a:lnTo>
                <a:lnTo>
                  <a:pt x="26669" y="792480"/>
                </a:lnTo>
                <a:close/>
              </a:path>
              <a:path w="26670" h="3026409">
                <a:moveTo>
                  <a:pt x="26669" y="805180"/>
                </a:moveTo>
                <a:lnTo>
                  <a:pt x="0" y="805180"/>
                </a:lnTo>
                <a:lnTo>
                  <a:pt x="0" y="831849"/>
                </a:lnTo>
                <a:lnTo>
                  <a:pt x="26669" y="831849"/>
                </a:lnTo>
                <a:lnTo>
                  <a:pt x="26669" y="805180"/>
                </a:lnTo>
                <a:close/>
              </a:path>
              <a:path w="26670" h="3026409">
                <a:moveTo>
                  <a:pt x="26669" y="831850"/>
                </a:moveTo>
                <a:lnTo>
                  <a:pt x="0" y="831850"/>
                </a:lnTo>
                <a:lnTo>
                  <a:pt x="0" y="862329"/>
                </a:lnTo>
                <a:lnTo>
                  <a:pt x="26669" y="862329"/>
                </a:lnTo>
                <a:lnTo>
                  <a:pt x="26669" y="831850"/>
                </a:lnTo>
                <a:close/>
              </a:path>
              <a:path w="26670" h="3026409">
                <a:moveTo>
                  <a:pt x="26669" y="862329"/>
                </a:moveTo>
                <a:lnTo>
                  <a:pt x="0" y="862329"/>
                </a:lnTo>
                <a:lnTo>
                  <a:pt x="0" y="868679"/>
                </a:lnTo>
                <a:lnTo>
                  <a:pt x="26669" y="868679"/>
                </a:lnTo>
                <a:lnTo>
                  <a:pt x="26669" y="862329"/>
                </a:lnTo>
                <a:close/>
              </a:path>
              <a:path w="26670" h="3026409">
                <a:moveTo>
                  <a:pt x="26669" y="868679"/>
                </a:moveTo>
                <a:lnTo>
                  <a:pt x="0" y="868679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79"/>
                </a:lnTo>
                <a:close/>
              </a:path>
              <a:path w="26670" h="3026409">
                <a:moveTo>
                  <a:pt x="26669" y="875029"/>
                </a:moveTo>
                <a:lnTo>
                  <a:pt x="0" y="875029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875029"/>
                </a:lnTo>
                <a:close/>
              </a:path>
              <a:path w="26670" h="3026409">
                <a:moveTo>
                  <a:pt x="26669" y="908049"/>
                </a:moveTo>
                <a:lnTo>
                  <a:pt x="0" y="908049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49"/>
                </a:lnTo>
                <a:close/>
              </a:path>
              <a:path w="26670" h="302640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026409">
                <a:moveTo>
                  <a:pt x="26669" y="984250"/>
                </a:moveTo>
                <a:lnTo>
                  <a:pt x="0" y="984250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50"/>
                </a:lnTo>
                <a:close/>
              </a:path>
              <a:path w="26670" h="3026409">
                <a:moveTo>
                  <a:pt x="26669" y="1305559"/>
                </a:moveTo>
                <a:lnTo>
                  <a:pt x="0" y="1305559"/>
                </a:lnTo>
                <a:lnTo>
                  <a:pt x="0" y="1573529"/>
                </a:lnTo>
                <a:lnTo>
                  <a:pt x="26669" y="1573529"/>
                </a:lnTo>
                <a:lnTo>
                  <a:pt x="26669" y="1305559"/>
                </a:lnTo>
                <a:close/>
              </a:path>
              <a:path w="26670" h="3026409">
                <a:moveTo>
                  <a:pt x="26669" y="1297939"/>
                </a:moveTo>
                <a:lnTo>
                  <a:pt x="0" y="1297939"/>
                </a:lnTo>
                <a:lnTo>
                  <a:pt x="0" y="1304289"/>
                </a:lnTo>
                <a:lnTo>
                  <a:pt x="26669" y="1304289"/>
                </a:lnTo>
                <a:lnTo>
                  <a:pt x="26669" y="1297939"/>
                </a:lnTo>
                <a:close/>
              </a:path>
              <a:path w="26670" h="3026409">
                <a:moveTo>
                  <a:pt x="26669" y="1286509"/>
                </a:moveTo>
                <a:lnTo>
                  <a:pt x="0" y="128650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6509"/>
                </a:lnTo>
                <a:close/>
              </a:path>
              <a:path w="26670" h="3026409">
                <a:moveTo>
                  <a:pt x="26669" y="1278889"/>
                </a:moveTo>
                <a:lnTo>
                  <a:pt x="0" y="1278889"/>
                </a:lnTo>
                <a:lnTo>
                  <a:pt x="0" y="1285239"/>
                </a:lnTo>
                <a:lnTo>
                  <a:pt x="26669" y="1285239"/>
                </a:lnTo>
                <a:lnTo>
                  <a:pt x="26669" y="1278889"/>
                </a:lnTo>
                <a:close/>
              </a:path>
              <a:path w="26670" h="3026409">
                <a:moveTo>
                  <a:pt x="26669" y="1267459"/>
                </a:moveTo>
                <a:lnTo>
                  <a:pt x="0" y="1267459"/>
                </a:lnTo>
                <a:lnTo>
                  <a:pt x="0" y="1277620"/>
                </a:lnTo>
                <a:lnTo>
                  <a:pt x="26669" y="1277620"/>
                </a:lnTo>
                <a:lnTo>
                  <a:pt x="26669" y="1267459"/>
                </a:lnTo>
                <a:close/>
              </a:path>
              <a:path w="26670" h="3026409">
                <a:moveTo>
                  <a:pt x="26669" y="1259839"/>
                </a:moveTo>
                <a:lnTo>
                  <a:pt x="0" y="1259839"/>
                </a:lnTo>
                <a:lnTo>
                  <a:pt x="0" y="1266189"/>
                </a:lnTo>
                <a:lnTo>
                  <a:pt x="26669" y="1266189"/>
                </a:lnTo>
                <a:lnTo>
                  <a:pt x="26669" y="1259839"/>
                </a:lnTo>
                <a:close/>
              </a:path>
              <a:path w="26670" h="3026409">
                <a:moveTo>
                  <a:pt x="26669" y="1248410"/>
                </a:moveTo>
                <a:lnTo>
                  <a:pt x="0" y="1248410"/>
                </a:lnTo>
                <a:lnTo>
                  <a:pt x="0" y="1258569"/>
                </a:lnTo>
                <a:lnTo>
                  <a:pt x="26669" y="1258569"/>
                </a:lnTo>
                <a:lnTo>
                  <a:pt x="26669" y="1248410"/>
                </a:lnTo>
                <a:close/>
              </a:path>
              <a:path w="26670" h="3026409">
                <a:moveTo>
                  <a:pt x="26669" y="1240789"/>
                </a:moveTo>
                <a:lnTo>
                  <a:pt x="0" y="1240789"/>
                </a:lnTo>
                <a:lnTo>
                  <a:pt x="0" y="1247139"/>
                </a:lnTo>
                <a:lnTo>
                  <a:pt x="26669" y="1247139"/>
                </a:lnTo>
                <a:lnTo>
                  <a:pt x="26669" y="1240789"/>
                </a:lnTo>
                <a:close/>
              </a:path>
              <a:path w="26670" h="3026409">
                <a:moveTo>
                  <a:pt x="26669" y="1229359"/>
                </a:moveTo>
                <a:lnTo>
                  <a:pt x="0" y="1229359"/>
                </a:lnTo>
                <a:lnTo>
                  <a:pt x="0" y="1239519"/>
                </a:lnTo>
                <a:lnTo>
                  <a:pt x="26669" y="1239519"/>
                </a:lnTo>
                <a:lnTo>
                  <a:pt x="26669" y="1229359"/>
                </a:lnTo>
                <a:close/>
              </a:path>
              <a:path w="26670" h="3026409">
                <a:moveTo>
                  <a:pt x="26669" y="1221739"/>
                </a:moveTo>
                <a:lnTo>
                  <a:pt x="0" y="1221739"/>
                </a:lnTo>
                <a:lnTo>
                  <a:pt x="0" y="1228089"/>
                </a:lnTo>
                <a:lnTo>
                  <a:pt x="26669" y="1228089"/>
                </a:lnTo>
                <a:lnTo>
                  <a:pt x="26669" y="1221739"/>
                </a:lnTo>
                <a:close/>
              </a:path>
              <a:path w="26670" h="3026409">
                <a:moveTo>
                  <a:pt x="26669" y="1210309"/>
                </a:moveTo>
                <a:lnTo>
                  <a:pt x="0" y="1210309"/>
                </a:lnTo>
                <a:lnTo>
                  <a:pt x="0" y="1220469"/>
                </a:lnTo>
                <a:lnTo>
                  <a:pt x="26669" y="1220469"/>
                </a:lnTo>
                <a:lnTo>
                  <a:pt x="26669" y="1210309"/>
                </a:lnTo>
                <a:close/>
              </a:path>
              <a:path w="26670" h="3026409">
                <a:moveTo>
                  <a:pt x="26669" y="1202689"/>
                </a:moveTo>
                <a:lnTo>
                  <a:pt x="0" y="1202689"/>
                </a:lnTo>
                <a:lnTo>
                  <a:pt x="0" y="1209039"/>
                </a:lnTo>
                <a:lnTo>
                  <a:pt x="26669" y="1209039"/>
                </a:lnTo>
                <a:lnTo>
                  <a:pt x="26669" y="1202689"/>
                </a:lnTo>
                <a:close/>
              </a:path>
              <a:path w="26670" h="3026409">
                <a:moveTo>
                  <a:pt x="26669" y="1191259"/>
                </a:moveTo>
                <a:lnTo>
                  <a:pt x="0" y="1191259"/>
                </a:lnTo>
                <a:lnTo>
                  <a:pt x="0" y="1201419"/>
                </a:lnTo>
                <a:lnTo>
                  <a:pt x="26669" y="1201419"/>
                </a:lnTo>
                <a:lnTo>
                  <a:pt x="26669" y="1191259"/>
                </a:lnTo>
                <a:close/>
              </a:path>
              <a:path w="26670" h="3026409">
                <a:moveTo>
                  <a:pt x="26669" y="1183639"/>
                </a:moveTo>
                <a:lnTo>
                  <a:pt x="0" y="1183639"/>
                </a:lnTo>
                <a:lnTo>
                  <a:pt x="0" y="1189989"/>
                </a:lnTo>
                <a:lnTo>
                  <a:pt x="26669" y="1189989"/>
                </a:lnTo>
                <a:lnTo>
                  <a:pt x="26669" y="1183639"/>
                </a:lnTo>
                <a:close/>
              </a:path>
              <a:path w="26670" h="3026409">
                <a:moveTo>
                  <a:pt x="26669" y="1172209"/>
                </a:moveTo>
                <a:lnTo>
                  <a:pt x="0" y="1172209"/>
                </a:lnTo>
                <a:lnTo>
                  <a:pt x="0" y="1182369"/>
                </a:lnTo>
                <a:lnTo>
                  <a:pt x="26669" y="1182369"/>
                </a:lnTo>
                <a:lnTo>
                  <a:pt x="26669" y="1172209"/>
                </a:lnTo>
                <a:close/>
              </a:path>
              <a:path w="26670" h="3026409">
                <a:moveTo>
                  <a:pt x="26669" y="1164589"/>
                </a:moveTo>
                <a:lnTo>
                  <a:pt x="0" y="1164589"/>
                </a:lnTo>
                <a:lnTo>
                  <a:pt x="0" y="1170939"/>
                </a:lnTo>
                <a:lnTo>
                  <a:pt x="26669" y="1170939"/>
                </a:lnTo>
                <a:lnTo>
                  <a:pt x="26669" y="1164589"/>
                </a:lnTo>
                <a:close/>
              </a:path>
              <a:path w="26670" h="3026409">
                <a:moveTo>
                  <a:pt x="26669" y="1153160"/>
                </a:moveTo>
                <a:lnTo>
                  <a:pt x="0" y="1153160"/>
                </a:lnTo>
                <a:lnTo>
                  <a:pt x="0" y="1163319"/>
                </a:lnTo>
                <a:lnTo>
                  <a:pt x="26669" y="1163319"/>
                </a:lnTo>
                <a:lnTo>
                  <a:pt x="26669" y="1153160"/>
                </a:lnTo>
                <a:close/>
              </a:path>
              <a:path w="26670" h="3026409">
                <a:moveTo>
                  <a:pt x="26669" y="1145539"/>
                </a:moveTo>
                <a:lnTo>
                  <a:pt x="0" y="1145539"/>
                </a:lnTo>
                <a:lnTo>
                  <a:pt x="0" y="1151889"/>
                </a:lnTo>
                <a:lnTo>
                  <a:pt x="26669" y="1151889"/>
                </a:lnTo>
                <a:lnTo>
                  <a:pt x="26669" y="1145539"/>
                </a:lnTo>
                <a:close/>
              </a:path>
              <a:path w="26670" h="3026409">
                <a:moveTo>
                  <a:pt x="26669" y="1134109"/>
                </a:moveTo>
                <a:lnTo>
                  <a:pt x="0" y="1134109"/>
                </a:lnTo>
                <a:lnTo>
                  <a:pt x="0" y="1144269"/>
                </a:lnTo>
                <a:lnTo>
                  <a:pt x="26669" y="1144269"/>
                </a:lnTo>
                <a:lnTo>
                  <a:pt x="26669" y="1134109"/>
                </a:lnTo>
                <a:close/>
              </a:path>
              <a:path w="26670" h="3026409">
                <a:moveTo>
                  <a:pt x="26669" y="1126489"/>
                </a:moveTo>
                <a:lnTo>
                  <a:pt x="0" y="1126489"/>
                </a:lnTo>
                <a:lnTo>
                  <a:pt x="0" y="1132839"/>
                </a:lnTo>
                <a:lnTo>
                  <a:pt x="26669" y="1132839"/>
                </a:lnTo>
                <a:lnTo>
                  <a:pt x="26669" y="1126489"/>
                </a:lnTo>
                <a:close/>
              </a:path>
              <a:path w="26670" h="3026409">
                <a:moveTo>
                  <a:pt x="26669" y="1115059"/>
                </a:moveTo>
                <a:lnTo>
                  <a:pt x="0" y="1115059"/>
                </a:lnTo>
                <a:lnTo>
                  <a:pt x="0" y="1125219"/>
                </a:lnTo>
                <a:lnTo>
                  <a:pt x="26669" y="1125219"/>
                </a:lnTo>
                <a:lnTo>
                  <a:pt x="26669" y="1115059"/>
                </a:lnTo>
                <a:close/>
              </a:path>
              <a:path w="26670" h="3026409">
                <a:moveTo>
                  <a:pt x="26669" y="1101089"/>
                </a:moveTo>
                <a:lnTo>
                  <a:pt x="0" y="1101089"/>
                </a:lnTo>
                <a:lnTo>
                  <a:pt x="0" y="1113789"/>
                </a:lnTo>
                <a:lnTo>
                  <a:pt x="26669" y="1113789"/>
                </a:lnTo>
                <a:lnTo>
                  <a:pt x="26669" y="1101089"/>
                </a:lnTo>
                <a:close/>
              </a:path>
              <a:path w="26670" h="3026409">
                <a:moveTo>
                  <a:pt x="26669" y="1089659"/>
                </a:moveTo>
                <a:lnTo>
                  <a:pt x="0" y="1089659"/>
                </a:lnTo>
                <a:lnTo>
                  <a:pt x="0" y="1099819"/>
                </a:lnTo>
                <a:lnTo>
                  <a:pt x="26669" y="1099819"/>
                </a:lnTo>
                <a:lnTo>
                  <a:pt x="26669" y="1089659"/>
                </a:lnTo>
                <a:close/>
              </a:path>
              <a:path w="26670" h="3026409">
                <a:moveTo>
                  <a:pt x="26669" y="1082039"/>
                </a:moveTo>
                <a:lnTo>
                  <a:pt x="0" y="1082039"/>
                </a:lnTo>
                <a:lnTo>
                  <a:pt x="0" y="1088389"/>
                </a:lnTo>
                <a:lnTo>
                  <a:pt x="26669" y="1088389"/>
                </a:lnTo>
                <a:lnTo>
                  <a:pt x="26669" y="1082039"/>
                </a:lnTo>
                <a:close/>
              </a:path>
              <a:path w="26670" h="3026409">
                <a:moveTo>
                  <a:pt x="26669" y="1070610"/>
                </a:moveTo>
                <a:lnTo>
                  <a:pt x="0" y="1070610"/>
                </a:lnTo>
                <a:lnTo>
                  <a:pt x="0" y="1080769"/>
                </a:lnTo>
                <a:lnTo>
                  <a:pt x="26669" y="1080769"/>
                </a:lnTo>
                <a:lnTo>
                  <a:pt x="26669" y="1070610"/>
                </a:lnTo>
                <a:close/>
              </a:path>
              <a:path w="26670" h="3026409">
                <a:moveTo>
                  <a:pt x="26669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6669" y="1069339"/>
                </a:lnTo>
                <a:lnTo>
                  <a:pt x="26669" y="1062989"/>
                </a:lnTo>
                <a:close/>
              </a:path>
              <a:path w="26670" h="3026409">
                <a:moveTo>
                  <a:pt x="26669" y="1051559"/>
                </a:moveTo>
                <a:lnTo>
                  <a:pt x="0" y="1051559"/>
                </a:lnTo>
                <a:lnTo>
                  <a:pt x="0" y="1061720"/>
                </a:lnTo>
                <a:lnTo>
                  <a:pt x="26669" y="1061720"/>
                </a:lnTo>
                <a:lnTo>
                  <a:pt x="26669" y="1051559"/>
                </a:lnTo>
                <a:close/>
              </a:path>
              <a:path w="26670" h="3026409">
                <a:moveTo>
                  <a:pt x="26669" y="1043939"/>
                </a:moveTo>
                <a:lnTo>
                  <a:pt x="0" y="1043939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1043939"/>
                </a:lnTo>
                <a:close/>
              </a:path>
              <a:path w="26670" h="3026409">
                <a:moveTo>
                  <a:pt x="26669" y="1032509"/>
                </a:moveTo>
                <a:lnTo>
                  <a:pt x="0" y="1032509"/>
                </a:lnTo>
                <a:lnTo>
                  <a:pt x="0" y="1042670"/>
                </a:lnTo>
                <a:lnTo>
                  <a:pt x="26669" y="1042670"/>
                </a:lnTo>
                <a:lnTo>
                  <a:pt x="26669" y="1032509"/>
                </a:lnTo>
                <a:close/>
              </a:path>
              <a:path w="26670" h="3026409">
                <a:moveTo>
                  <a:pt x="26669" y="1024889"/>
                </a:moveTo>
                <a:lnTo>
                  <a:pt x="0" y="1024889"/>
                </a:lnTo>
                <a:lnTo>
                  <a:pt x="0" y="1031239"/>
                </a:lnTo>
                <a:lnTo>
                  <a:pt x="26669" y="1031239"/>
                </a:lnTo>
                <a:lnTo>
                  <a:pt x="26669" y="1024889"/>
                </a:lnTo>
                <a:close/>
              </a:path>
              <a:path w="26670" h="3026409">
                <a:moveTo>
                  <a:pt x="26669" y="1013459"/>
                </a:moveTo>
                <a:lnTo>
                  <a:pt x="0" y="1013459"/>
                </a:lnTo>
                <a:lnTo>
                  <a:pt x="0" y="1023619"/>
                </a:lnTo>
                <a:lnTo>
                  <a:pt x="26669" y="1023619"/>
                </a:lnTo>
                <a:lnTo>
                  <a:pt x="26669" y="1013459"/>
                </a:lnTo>
                <a:close/>
              </a:path>
              <a:path w="26670" h="3026409">
                <a:moveTo>
                  <a:pt x="26669" y="1005839"/>
                </a:moveTo>
                <a:lnTo>
                  <a:pt x="0" y="1005839"/>
                </a:lnTo>
                <a:lnTo>
                  <a:pt x="0" y="1012189"/>
                </a:lnTo>
                <a:lnTo>
                  <a:pt x="26669" y="1012189"/>
                </a:lnTo>
                <a:lnTo>
                  <a:pt x="26669" y="1005839"/>
                </a:lnTo>
                <a:close/>
              </a:path>
              <a:path w="26670" h="3026409">
                <a:moveTo>
                  <a:pt x="26669" y="1003299"/>
                </a:moveTo>
                <a:lnTo>
                  <a:pt x="0" y="1003299"/>
                </a:lnTo>
                <a:lnTo>
                  <a:pt x="0" y="1004569"/>
                </a:lnTo>
                <a:lnTo>
                  <a:pt x="26669" y="1004569"/>
                </a:lnTo>
                <a:lnTo>
                  <a:pt x="26669" y="1003299"/>
                </a:lnTo>
                <a:close/>
              </a:path>
              <a:path w="26670" h="3026409">
                <a:moveTo>
                  <a:pt x="26669" y="1573529"/>
                </a:moveTo>
                <a:lnTo>
                  <a:pt x="0" y="1573529"/>
                </a:lnTo>
                <a:lnTo>
                  <a:pt x="0" y="1662429"/>
                </a:lnTo>
                <a:lnTo>
                  <a:pt x="26669" y="1662429"/>
                </a:lnTo>
                <a:lnTo>
                  <a:pt x="26669" y="1573529"/>
                </a:lnTo>
                <a:close/>
              </a:path>
              <a:path w="26670" h="3026409">
                <a:moveTo>
                  <a:pt x="26669" y="2175509"/>
                </a:moveTo>
                <a:lnTo>
                  <a:pt x="0" y="2175509"/>
                </a:lnTo>
                <a:lnTo>
                  <a:pt x="0" y="2183129"/>
                </a:lnTo>
                <a:lnTo>
                  <a:pt x="26669" y="2183129"/>
                </a:lnTo>
                <a:lnTo>
                  <a:pt x="26669" y="2175509"/>
                </a:lnTo>
                <a:close/>
              </a:path>
              <a:path w="26670" h="3026409">
                <a:moveTo>
                  <a:pt x="26669" y="1747519"/>
                </a:moveTo>
                <a:lnTo>
                  <a:pt x="0" y="1747519"/>
                </a:lnTo>
                <a:lnTo>
                  <a:pt x="0" y="2174239"/>
                </a:lnTo>
                <a:lnTo>
                  <a:pt x="26669" y="2174239"/>
                </a:lnTo>
                <a:lnTo>
                  <a:pt x="26669" y="1747519"/>
                </a:lnTo>
                <a:close/>
              </a:path>
              <a:path w="26670" h="3026409">
                <a:moveTo>
                  <a:pt x="26669" y="1728469"/>
                </a:moveTo>
                <a:lnTo>
                  <a:pt x="0" y="1728469"/>
                </a:lnTo>
                <a:lnTo>
                  <a:pt x="0" y="1746249"/>
                </a:lnTo>
                <a:lnTo>
                  <a:pt x="26669" y="1746249"/>
                </a:lnTo>
                <a:lnTo>
                  <a:pt x="26669" y="1728469"/>
                </a:lnTo>
                <a:close/>
              </a:path>
              <a:path w="26670" h="3026409">
                <a:moveTo>
                  <a:pt x="26669" y="1709419"/>
                </a:moveTo>
                <a:lnTo>
                  <a:pt x="0" y="1709419"/>
                </a:lnTo>
                <a:lnTo>
                  <a:pt x="0" y="1727199"/>
                </a:lnTo>
                <a:lnTo>
                  <a:pt x="26669" y="1727199"/>
                </a:lnTo>
                <a:lnTo>
                  <a:pt x="26669" y="1709419"/>
                </a:lnTo>
                <a:close/>
              </a:path>
              <a:path w="26670" h="3026409">
                <a:moveTo>
                  <a:pt x="26669" y="1686559"/>
                </a:moveTo>
                <a:lnTo>
                  <a:pt x="0" y="1686559"/>
                </a:lnTo>
                <a:lnTo>
                  <a:pt x="0" y="1708149"/>
                </a:lnTo>
                <a:lnTo>
                  <a:pt x="26669" y="1708149"/>
                </a:lnTo>
                <a:lnTo>
                  <a:pt x="26669" y="1686559"/>
                </a:lnTo>
                <a:close/>
              </a:path>
              <a:path w="26670" h="3026409">
                <a:moveTo>
                  <a:pt x="26669" y="1667509"/>
                </a:moveTo>
                <a:lnTo>
                  <a:pt x="0" y="1667509"/>
                </a:lnTo>
                <a:lnTo>
                  <a:pt x="0" y="1685289"/>
                </a:lnTo>
                <a:lnTo>
                  <a:pt x="26669" y="1685289"/>
                </a:lnTo>
                <a:lnTo>
                  <a:pt x="26669" y="1667509"/>
                </a:lnTo>
                <a:close/>
              </a:path>
              <a:path w="26670" h="3026409">
                <a:moveTo>
                  <a:pt x="26669" y="1663699"/>
                </a:moveTo>
                <a:lnTo>
                  <a:pt x="0" y="166369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63699"/>
                </a:lnTo>
                <a:close/>
              </a:path>
              <a:path w="26670" h="3026409">
                <a:moveTo>
                  <a:pt x="26669" y="2183129"/>
                </a:moveTo>
                <a:lnTo>
                  <a:pt x="0" y="2183129"/>
                </a:lnTo>
                <a:lnTo>
                  <a:pt x="0" y="2358389"/>
                </a:lnTo>
                <a:lnTo>
                  <a:pt x="26669" y="2358389"/>
                </a:lnTo>
                <a:lnTo>
                  <a:pt x="26669" y="2183129"/>
                </a:lnTo>
                <a:close/>
              </a:path>
              <a:path w="26670" h="3026409">
                <a:moveTo>
                  <a:pt x="26669" y="2358390"/>
                </a:moveTo>
                <a:lnTo>
                  <a:pt x="0" y="2358390"/>
                </a:lnTo>
                <a:lnTo>
                  <a:pt x="0" y="3026409"/>
                </a:lnTo>
                <a:lnTo>
                  <a:pt x="26669" y="3026409"/>
                </a:lnTo>
                <a:lnTo>
                  <a:pt x="26669" y="235839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1830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150109"/>
                </a:lnTo>
                <a:close/>
              </a:path>
            </a:pathLst>
          </a:custGeom>
          <a:solidFill>
            <a:srgbClr val="182F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0" y="21590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790" y="0"/>
                </a:lnTo>
              </a:path>
            </a:pathLst>
          </a:custGeom>
          <a:ln w="43179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859789" y="3048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58519" y="30480"/>
            <a:ext cx="836930" cy="115570"/>
          </a:xfrm>
          <a:custGeom>
            <a:avLst/>
            <a:gdLst/>
            <a:ahLst/>
            <a:cxnLst/>
            <a:rect l="l" t="t" r="r" b="b"/>
            <a:pathLst>
              <a:path w="836930" h="115570">
                <a:moveTo>
                  <a:pt x="1270" y="0"/>
                </a:moveTo>
                <a:lnTo>
                  <a:pt x="1270" y="6350"/>
                </a:lnTo>
                <a:lnTo>
                  <a:pt x="0" y="12700"/>
                </a:lnTo>
                <a:lnTo>
                  <a:pt x="835660" y="115570"/>
                </a:lnTo>
                <a:lnTo>
                  <a:pt x="835660" y="109220"/>
                </a:lnTo>
                <a:lnTo>
                  <a:pt x="836930" y="102870"/>
                </a:lnTo>
                <a:lnTo>
                  <a:pt x="127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692910" y="133350"/>
            <a:ext cx="808990" cy="181610"/>
          </a:xfrm>
          <a:custGeom>
            <a:avLst/>
            <a:gdLst/>
            <a:ahLst/>
            <a:cxnLst/>
            <a:rect l="l" t="t" r="r" b="b"/>
            <a:pathLst>
              <a:path w="808989" h="181610">
                <a:moveTo>
                  <a:pt x="2539" y="0"/>
                </a:moveTo>
                <a:lnTo>
                  <a:pt x="0" y="12700"/>
                </a:lnTo>
                <a:lnTo>
                  <a:pt x="806450" y="181609"/>
                </a:lnTo>
                <a:lnTo>
                  <a:pt x="808989" y="168909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499360" y="302259"/>
            <a:ext cx="775970" cy="242570"/>
          </a:xfrm>
          <a:custGeom>
            <a:avLst/>
            <a:gdLst/>
            <a:ahLst/>
            <a:cxnLst/>
            <a:rect l="l" t="t" r="r" b="b"/>
            <a:pathLst>
              <a:path w="775970" h="242570">
                <a:moveTo>
                  <a:pt x="2539" y="0"/>
                </a:moveTo>
                <a:lnTo>
                  <a:pt x="0" y="12700"/>
                </a:lnTo>
                <a:lnTo>
                  <a:pt x="772160" y="242570"/>
                </a:lnTo>
                <a:lnTo>
                  <a:pt x="774700" y="236220"/>
                </a:lnTo>
                <a:lnTo>
                  <a:pt x="775969" y="231140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271520" y="533400"/>
            <a:ext cx="739140" cy="299720"/>
          </a:xfrm>
          <a:custGeom>
            <a:avLst/>
            <a:gdLst/>
            <a:ahLst/>
            <a:cxnLst/>
            <a:rect l="l" t="t" r="r" b="b"/>
            <a:pathLst>
              <a:path w="739139" h="299719">
                <a:moveTo>
                  <a:pt x="3809" y="0"/>
                </a:moveTo>
                <a:lnTo>
                  <a:pt x="2539" y="5079"/>
                </a:lnTo>
                <a:lnTo>
                  <a:pt x="0" y="11429"/>
                </a:lnTo>
                <a:lnTo>
                  <a:pt x="735329" y="299720"/>
                </a:lnTo>
                <a:lnTo>
                  <a:pt x="736600" y="293370"/>
                </a:lnTo>
                <a:lnTo>
                  <a:pt x="739139" y="288289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008120" y="8216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09" y="0"/>
                </a:moveTo>
                <a:lnTo>
                  <a:pt x="2539" y="0"/>
                </a:lnTo>
                <a:lnTo>
                  <a:pt x="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005579" y="821689"/>
            <a:ext cx="699770" cy="354330"/>
          </a:xfrm>
          <a:custGeom>
            <a:avLst/>
            <a:gdLst/>
            <a:ahLst/>
            <a:cxnLst/>
            <a:rect l="l" t="t" r="r" b="b"/>
            <a:pathLst>
              <a:path w="699770" h="354330">
                <a:moveTo>
                  <a:pt x="6350" y="0"/>
                </a:moveTo>
                <a:lnTo>
                  <a:pt x="2540" y="5080"/>
                </a:lnTo>
                <a:lnTo>
                  <a:pt x="0" y="11430"/>
                </a:lnTo>
                <a:lnTo>
                  <a:pt x="693420" y="354330"/>
                </a:lnTo>
                <a:lnTo>
                  <a:pt x="697230" y="347980"/>
                </a:lnTo>
                <a:lnTo>
                  <a:pt x="699770" y="3429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699000" y="1164589"/>
            <a:ext cx="654050" cy="405130"/>
          </a:xfrm>
          <a:custGeom>
            <a:avLst/>
            <a:gdLst/>
            <a:ahLst/>
            <a:cxnLst/>
            <a:rect l="l" t="t" r="r" b="b"/>
            <a:pathLst>
              <a:path w="654050" h="405130">
                <a:moveTo>
                  <a:pt x="6350" y="0"/>
                </a:moveTo>
                <a:lnTo>
                  <a:pt x="3810" y="5080"/>
                </a:lnTo>
                <a:lnTo>
                  <a:pt x="0" y="11430"/>
                </a:lnTo>
                <a:lnTo>
                  <a:pt x="647700" y="405130"/>
                </a:lnTo>
                <a:lnTo>
                  <a:pt x="650239" y="400050"/>
                </a:lnTo>
                <a:lnTo>
                  <a:pt x="654050" y="3937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349240" y="155828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635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345429" y="1559560"/>
            <a:ext cx="605790" cy="450850"/>
          </a:xfrm>
          <a:custGeom>
            <a:avLst/>
            <a:gdLst/>
            <a:ahLst/>
            <a:cxnLst/>
            <a:rect l="l" t="t" r="r" b="b"/>
            <a:pathLst>
              <a:path w="605789" h="450850">
                <a:moveTo>
                  <a:pt x="7620" y="0"/>
                </a:moveTo>
                <a:lnTo>
                  <a:pt x="0" y="10160"/>
                </a:lnTo>
                <a:lnTo>
                  <a:pt x="598170" y="450850"/>
                </a:lnTo>
                <a:lnTo>
                  <a:pt x="605790" y="440689"/>
                </a:lnTo>
                <a:lnTo>
                  <a:pt x="762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947409" y="20002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507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942329" y="2001520"/>
            <a:ext cx="551180" cy="495300"/>
          </a:xfrm>
          <a:custGeom>
            <a:avLst/>
            <a:gdLst/>
            <a:ahLst/>
            <a:cxnLst/>
            <a:rect l="l" t="t" r="r" b="b"/>
            <a:pathLst>
              <a:path w="551179" h="495300">
                <a:moveTo>
                  <a:pt x="8890" y="0"/>
                </a:moveTo>
                <a:lnTo>
                  <a:pt x="0" y="8889"/>
                </a:lnTo>
                <a:lnTo>
                  <a:pt x="543560" y="495300"/>
                </a:lnTo>
                <a:lnTo>
                  <a:pt x="547370" y="490219"/>
                </a:lnTo>
                <a:lnTo>
                  <a:pt x="551180" y="486409"/>
                </a:lnTo>
                <a:lnTo>
                  <a:pt x="889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6489700" y="24879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10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6485890" y="2487929"/>
            <a:ext cx="492759" cy="535940"/>
          </a:xfrm>
          <a:custGeom>
            <a:avLst/>
            <a:gdLst/>
            <a:ahLst/>
            <a:cxnLst/>
            <a:rect l="l" t="t" r="r" b="b"/>
            <a:pathLst>
              <a:path w="492759" h="535939">
                <a:moveTo>
                  <a:pt x="8889" y="0"/>
                </a:moveTo>
                <a:lnTo>
                  <a:pt x="3810" y="3810"/>
                </a:lnTo>
                <a:lnTo>
                  <a:pt x="0" y="8890"/>
                </a:lnTo>
                <a:lnTo>
                  <a:pt x="483869" y="535940"/>
                </a:lnTo>
                <a:lnTo>
                  <a:pt x="492760" y="527050"/>
                </a:lnTo>
                <a:lnTo>
                  <a:pt x="888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6974840" y="30149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09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6969759" y="3014979"/>
            <a:ext cx="430530" cy="572770"/>
          </a:xfrm>
          <a:custGeom>
            <a:avLst/>
            <a:gdLst/>
            <a:ahLst/>
            <a:cxnLst/>
            <a:rect l="l" t="t" r="r" b="b"/>
            <a:pathLst>
              <a:path w="430529" h="572770">
                <a:moveTo>
                  <a:pt x="10160" y="0"/>
                </a:moveTo>
                <a:lnTo>
                  <a:pt x="0" y="7620"/>
                </a:lnTo>
                <a:lnTo>
                  <a:pt x="420370" y="572770"/>
                </a:lnTo>
                <a:lnTo>
                  <a:pt x="430530" y="56515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390130" y="3580129"/>
            <a:ext cx="364490" cy="605790"/>
          </a:xfrm>
          <a:custGeom>
            <a:avLst/>
            <a:gdLst/>
            <a:ahLst/>
            <a:cxnLst/>
            <a:rect l="l" t="t" r="r" b="b"/>
            <a:pathLst>
              <a:path w="364490" h="605789">
                <a:moveTo>
                  <a:pt x="10160" y="0"/>
                </a:moveTo>
                <a:lnTo>
                  <a:pt x="5079" y="3810"/>
                </a:lnTo>
                <a:lnTo>
                  <a:pt x="0" y="6350"/>
                </a:lnTo>
                <a:lnTo>
                  <a:pt x="354329" y="605790"/>
                </a:lnTo>
                <a:lnTo>
                  <a:pt x="364490" y="59817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749540" y="41783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79" y="0"/>
                </a:moveTo>
                <a:lnTo>
                  <a:pt x="0" y="381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744459" y="4179570"/>
            <a:ext cx="293370" cy="633730"/>
          </a:xfrm>
          <a:custGeom>
            <a:avLst/>
            <a:gdLst/>
            <a:ahLst/>
            <a:cxnLst/>
            <a:rect l="l" t="t" r="r" b="b"/>
            <a:pathLst>
              <a:path w="293370" h="633729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281940" y="633729"/>
                </a:lnTo>
                <a:lnTo>
                  <a:pt x="288290" y="631189"/>
                </a:lnTo>
                <a:lnTo>
                  <a:pt x="293370" y="628649"/>
                </a:lnTo>
                <a:lnTo>
                  <a:pt x="1143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8032750" y="48082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8026400" y="4809490"/>
            <a:ext cx="219710" cy="659130"/>
          </a:xfrm>
          <a:custGeom>
            <a:avLst/>
            <a:gdLst/>
            <a:ahLst/>
            <a:cxnLst/>
            <a:rect l="l" t="t" r="r" b="b"/>
            <a:pathLst>
              <a:path w="219709" h="659129">
                <a:moveTo>
                  <a:pt x="11429" y="0"/>
                </a:moveTo>
                <a:lnTo>
                  <a:pt x="6350" y="1270"/>
                </a:lnTo>
                <a:lnTo>
                  <a:pt x="0" y="3810"/>
                </a:lnTo>
                <a:lnTo>
                  <a:pt x="207009" y="659130"/>
                </a:lnTo>
                <a:lnTo>
                  <a:pt x="213359" y="657860"/>
                </a:lnTo>
                <a:lnTo>
                  <a:pt x="219709" y="655320"/>
                </a:lnTo>
                <a:lnTo>
                  <a:pt x="1142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8239759" y="546480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8233409" y="5466079"/>
            <a:ext cx="139700" cy="681990"/>
          </a:xfrm>
          <a:custGeom>
            <a:avLst/>
            <a:gdLst/>
            <a:ahLst/>
            <a:cxnLst/>
            <a:rect l="l" t="t" r="r" b="b"/>
            <a:pathLst>
              <a:path w="139700" h="681989">
                <a:moveTo>
                  <a:pt x="12700" y="0"/>
                </a:moveTo>
                <a:lnTo>
                  <a:pt x="0" y="2540"/>
                </a:lnTo>
                <a:lnTo>
                  <a:pt x="127000" y="681990"/>
                </a:lnTo>
                <a:lnTo>
                  <a:pt x="139700" y="679450"/>
                </a:lnTo>
                <a:lnTo>
                  <a:pt x="1270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8366759" y="61455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8388350" y="6146800"/>
            <a:ext cx="0" cy="699770"/>
          </a:xfrm>
          <a:custGeom>
            <a:avLst/>
            <a:gdLst/>
            <a:ahLst/>
            <a:cxnLst/>
            <a:rect l="l" t="t" r="r" b="b"/>
            <a:pathLst>
              <a:path h="699770">
                <a:moveTo>
                  <a:pt x="0" y="0"/>
                </a:moveTo>
                <a:lnTo>
                  <a:pt x="0" y="699770"/>
                </a:lnTo>
              </a:path>
            </a:pathLst>
          </a:custGeom>
          <a:ln w="55880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 txBox="1">
            <a:spLocks noGrp="1"/>
          </p:cNvSpPr>
          <p:nvPr>
            <p:ph type="title"/>
          </p:nvPr>
        </p:nvSpPr>
        <p:spPr>
          <a:xfrm>
            <a:off x="152400" y="152400"/>
            <a:ext cx="8925560" cy="69070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l">
              <a:lnSpc>
                <a:spcPct val="100000"/>
              </a:lnSpc>
              <a:spcBef>
                <a:spcPts val="100"/>
              </a:spcBef>
            </a:pPr>
            <a:r>
              <a:rPr lang="en-IN" sz="2800" dirty="0">
                <a:solidFill>
                  <a:schemeClr val="bg2"/>
                </a:solidFill>
              </a:rPr>
              <a:t>Biliary </a:t>
            </a:r>
            <a:r>
              <a:rPr lang="en-IN" sz="2800" dirty="0" smtClean="0">
                <a:solidFill>
                  <a:schemeClr val="bg2"/>
                </a:solidFill>
              </a:rPr>
              <a:t>colic:</a:t>
            </a:r>
            <a:br>
              <a:rPr lang="en-IN" sz="2800" dirty="0" smtClean="0">
                <a:solidFill>
                  <a:schemeClr val="bg2"/>
                </a:solidFill>
              </a:rPr>
            </a:br>
            <a:r>
              <a:rPr lang="en-IN" sz="2800" dirty="0">
                <a:solidFill>
                  <a:schemeClr val="bg2"/>
                </a:solidFill>
              </a:rPr>
              <a:t>	 due to disease or morphine— responds to sublingual GTN or </a:t>
            </a:r>
            <a:r>
              <a:rPr lang="en-IN" sz="2800" dirty="0" err="1">
                <a:solidFill>
                  <a:schemeClr val="bg2"/>
                </a:solidFill>
              </a:rPr>
              <a:t>isosorbide</a:t>
            </a:r>
            <a:r>
              <a:rPr lang="en-IN" sz="2800" dirty="0">
                <a:solidFill>
                  <a:schemeClr val="bg2"/>
                </a:solidFill>
              </a:rPr>
              <a:t> </a:t>
            </a:r>
            <a:r>
              <a:rPr lang="en-IN" sz="2800" dirty="0" err="1">
                <a:solidFill>
                  <a:schemeClr val="bg2"/>
                </a:solidFill>
              </a:rPr>
              <a:t>dinitrate</a:t>
            </a:r>
            <a:r>
              <a:rPr lang="en-IN" sz="2800" dirty="0">
                <a:solidFill>
                  <a:schemeClr val="bg2"/>
                </a:solidFill>
              </a:rPr>
              <a:t>. </a:t>
            </a:r>
            <a:br>
              <a:rPr lang="en-IN" sz="2800" dirty="0">
                <a:solidFill>
                  <a:schemeClr val="bg2"/>
                </a:solidFill>
              </a:rPr>
            </a:br>
            <a:r>
              <a:rPr lang="en-IN" sz="2800" dirty="0" smtClean="0">
                <a:solidFill>
                  <a:schemeClr val="bg2"/>
                </a:solidFill>
              </a:rPr>
              <a:t/>
            </a:r>
            <a:br>
              <a:rPr lang="en-IN" sz="2800" dirty="0" smtClean="0">
                <a:solidFill>
                  <a:schemeClr val="bg2"/>
                </a:solidFill>
              </a:rPr>
            </a:br>
            <a:r>
              <a:rPr lang="en-IN" sz="2800" dirty="0" err="1" smtClean="0">
                <a:solidFill>
                  <a:schemeClr val="bg2"/>
                </a:solidFill>
              </a:rPr>
              <a:t>Esophageal</a:t>
            </a:r>
            <a:r>
              <a:rPr lang="en-IN" sz="2800" dirty="0" smtClean="0">
                <a:solidFill>
                  <a:schemeClr val="bg2"/>
                </a:solidFill>
              </a:rPr>
              <a:t> spasm:</a:t>
            </a:r>
            <a:br>
              <a:rPr lang="en-IN" sz="2800" dirty="0" smtClean="0">
                <a:solidFill>
                  <a:schemeClr val="bg2"/>
                </a:solidFill>
              </a:rPr>
            </a:br>
            <a:r>
              <a:rPr lang="en-IN" sz="2800" dirty="0">
                <a:solidFill>
                  <a:schemeClr val="bg2"/>
                </a:solidFill>
              </a:rPr>
              <a:t>	 Sublingual GTN promptly relieves pain. </a:t>
            </a:r>
            <a:r>
              <a:rPr lang="en-IN" sz="2800" dirty="0" smtClean="0">
                <a:solidFill>
                  <a:schemeClr val="bg2"/>
                </a:solidFill>
              </a:rPr>
              <a:t>Nitrates taken </a:t>
            </a:r>
            <a:r>
              <a:rPr lang="en-IN" sz="2800" dirty="0">
                <a:solidFill>
                  <a:schemeClr val="bg2"/>
                </a:solidFill>
              </a:rPr>
              <a:t>before a meal facilitate feeding in </a:t>
            </a:r>
            <a:r>
              <a:rPr lang="en-IN" sz="2800" dirty="0" err="1">
                <a:solidFill>
                  <a:schemeClr val="bg2"/>
                </a:solidFill>
              </a:rPr>
              <a:t>esophageal</a:t>
            </a:r>
            <a:r>
              <a:rPr lang="en-IN" sz="2800" dirty="0">
                <a:solidFill>
                  <a:schemeClr val="bg2"/>
                </a:solidFill>
              </a:rPr>
              <a:t> achalasia by reducing </a:t>
            </a:r>
            <a:r>
              <a:rPr lang="en-IN" sz="2800" dirty="0" err="1">
                <a:solidFill>
                  <a:schemeClr val="bg2"/>
                </a:solidFill>
              </a:rPr>
              <a:t>esophageal</a:t>
            </a:r>
            <a:r>
              <a:rPr lang="en-IN" sz="2800" dirty="0">
                <a:solidFill>
                  <a:schemeClr val="bg2"/>
                </a:solidFill>
              </a:rPr>
              <a:t> tone. </a:t>
            </a:r>
            <a:br>
              <a:rPr lang="en-IN" sz="2800" dirty="0">
                <a:solidFill>
                  <a:schemeClr val="bg2"/>
                </a:solidFill>
              </a:rPr>
            </a:br>
            <a:r>
              <a:rPr lang="en-IN" sz="2800" dirty="0">
                <a:solidFill>
                  <a:schemeClr val="bg2"/>
                </a:solidFill>
              </a:rPr>
              <a:t>Cyanide </a:t>
            </a:r>
            <a:r>
              <a:rPr lang="en-IN" sz="2800" dirty="0" smtClean="0">
                <a:solidFill>
                  <a:schemeClr val="bg2"/>
                </a:solidFill>
              </a:rPr>
              <a:t>poisoning:</a:t>
            </a:r>
            <a:br>
              <a:rPr lang="en-IN" sz="2800" dirty="0" smtClean="0">
                <a:solidFill>
                  <a:schemeClr val="bg2"/>
                </a:solidFill>
              </a:rPr>
            </a:br>
            <a:r>
              <a:rPr lang="en-IN" sz="2800" dirty="0">
                <a:solidFill>
                  <a:schemeClr val="bg2"/>
                </a:solidFill>
              </a:rPr>
              <a:t>	 </a:t>
            </a:r>
            <a:r>
              <a:rPr lang="en-IN" sz="2000" dirty="0">
                <a:solidFill>
                  <a:schemeClr val="bg2"/>
                </a:solidFill>
              </a:rPr>
              <a:t>Haemoglobin </a:t>
            </a:r>
            <a:r>
              <a:rPr lang="en-IN" sz="2000" dirty="0" smtClean="0">
                <a:solidFill>
                  <a:schemeClr val="bg2"/>
                </a:solidFill>
              </a:rPr>
              <a:t/>
            </a:r>
            <a:br>
              <a:rPr lang="en-IN" sz="2000" dirty="0" smtClean="0">
                <a:solidFill>
                  <a:schemeClr val="bg2"/>
                </a:solidFill>
              </a:rPr>
            </a:br>
            <a:r>
              <a:rPr lang="en-IN" sz="2000" dirty="0">
                <a:solidFill>
                  <a:schemeClr val="bg2"/>
                </a:solidFill>
              </a:rPr>
              <a:t>	</a:t>
            </a:r>
            <a:r>
              <a:rPr lang="en-IN" sz="2000" dirty="0" smtClean="0">
                <a:solidFill>
                  <a:schemeClr val="bg2"/>
                </a:solidFill>
              </a:rPr>
              <a:t>	</a:t>
            </a:r>
            <a:r>
              <a:rPr lang="en-IN" sz="2000" dirty="0">
                <a:solidFill>
                  <a:schemeClr val="bg2"/>
                </a:solidFill>
              </a:rPr>
              <a:t> ↓ </a:t>
            </a:r>
            <a:r>
              <a:rPr lang="en-IN" sz="2000" dirty="0" smtClean="0">
                <a:solidFill>
                  <a:schemeClr val="bg2"/>
                </a:solidFill>
              </a:rPr>
              <a:t>	Sod</a:t>
            </a:r>
            <a:r>
              <a:rPr lang="en-IN" sz="2000" dirty="0">
                <a:solidFill>
                  <a:schemeClr val="bg2"/>
                </a:solidFill>
              </a:rPr>
              <a:t>. </a:t>
            </a:r>
            <a:r>
              <a:rPr lang="en-IN" sz="2000" dirty="0" smtClean="0">
                <a:solidFill>
                  <a:schemeClr val="bg2"/>
                </a:solidFill>
              </a:rPr>
              <a:t>Nitrite(10 ml of 3% solution IV)</a:t>
            </a:r>
            <a:br>
              <a:rPr lang="en-IN" sz="2000" dirty="0" smtClean="0">
                <a:solidFill>
                  <a:schemeClr val="bg2"/>
                </a:solidFill>
              </a:rPr>
            </a:br>
            <a:r>
              <a:rPr lang="en-IN" sz="2000" dirty="0">
                <a:solidFill>
                  <a:schemeClr val="bg2"/>
                </a:solidFill>
              </a:rPr>
              <a:t>	 </a:t>
            </a:r>
            <a:r>
              <a:rPr lang="en-IN" sz="2000" dirty="0" err="1">
                <a:solidFill>
                  <a:schemeClr val="bg2"/>
                </a:solidFill>
              </a:rPr>
              <a:t>Methaemoglobin</a:t>
            </a:r>
            <a:r>
              <a:rPr lang="en-IN" sz="2000" dirty="0">
                <a:solidFill>
                  <a:schemeClr val="bg2"/>
                </a:solidFill>
              </a:rPr>
              <a:t> </a:t>
            </a:r>
            <a:r>
              <a:rPr lang="en-IN" sz="2000" dirty="0" smtClean="0">
                <a:solidFill>
                  <a:schemeClr val="bg2"/>
                </a:solidFill>
              </a:rPr>
              <a:t/>
            </a:r>
            <a:br>
              <a:rPr lang="en-IN" sz="2000" dirty="0" smtClean="0">
                <a:solidFill>
                  <a:schemeClr val="bg2"/>
                </a:solidFill>
              </a:rPr>
            </a:br>
            <a:r>
              <a:rPr lang="en-IN" sz="2000" dirty="0">
                <a:solidFill>
                  <a:schemeClr val="bg2"/>
                </a:solidFill>
              </a:rPr>
              <a:t>	</a:t>
            </a:r>
            <a:r>
              <a:rPr lang="en-IN" sz="2000" dirty="0" smtClean="0">
                <a:solidFill>
                  <a:schemeClr val="bg2"/>
                </a:solidFill>
              </a:rPr>
              <a:t>	</a:t>
            </a:r>
            <a:r>
              <a:rPr lang="en-IN" sz="2000" dirty="0">
                <a:solidFill>
                  <a:schemeClr val="bg2"/>
                </a:solidFill>
              </a:rPr>
              <a:t> ↓ </a:t>
            </a:r>
            <a:r>
              <a:rPr lang="en-IN" sz="2000" dirty="0" smtClean="0">
                <a:solidFill>
                  <a:schemeClr val="bg2"/>
                </a:solidFill>
              </a:rPr>
              <a:t>	Cyanide</a:t>
            </a:r>
            <a:br>
              <a:rPr lang="en-IN" sz="2000" dirty="0" smtClean="0">
                <a:solidFill>
                  <a:schemeClr val="bg2"/>
                </a:solidFill>
              </a:rPr>
            </a:br>
            <a:r>
              <a:rPr lang="en-IN" sz="2000" dirty="0">
                <a:solidFill>
                  <a:schemeClr val="bg2"/>
                </a:solidFill>
              </a:rPr>
              <a:t>	 </a:t>
            </a:r>
            <a:r>
              <a:rPr lang="en-IN" sz="2000" dirty="0" err="1">
                <a:solidFill>
                  <a:schemeClr val="bg2"/>
                </a:solidFill>
              </a:rPr>
              <a:t>Cyanomethaemoglobin</a:t>
            </a:r>
            <a:r>
              <a:rPr lang="en-IN" sz="2000" dirty="0">
                <a:solidFill>
                  <a:schemeClr val="bg2"/>
                </a:solidFill>
              </a:rPr>
              <a:t> </a:t>
            </a:r>
            <a:r>
              <a:rPr lang="en-IN" sz="2000" dirty="0" smtClean="0">
                <a:solidFill>
                  <a:schemeClr val="bg2"/>
                </a:solidFill>
              </a:rPr>
              <a:t/>
            </a:r>
            <a:br>
              <a:rPr lang="en-IN" sz="2000" dirty="0" smtClean="0">
                <a:solidFill>
                  <a:schemeClr val="bg2"/>
                </a:solidFill>
              </a:rPr>
            </a:br>
            <a:r>
              <a:rPr lang="en-IN" sz="2000" dirty="0">
                <a:solidFill>
                  <a:schemeClr val="bg2"/>
                </a:solidFill>
              </a:rPr>
              <a:t>	</a:t>
            </a:r>
            <a:r>
              <a:rPr lang="en-IN" sz="2000" dirty="0" smtClean="0">
                <a:solidFill>
                  <a:schemeClr val="bg2"/>
                </a:solidFill>
              </a:rPr>
              <a:t>	</a:t>
            </a:r>
            <a:r>
              <a:rPr lang="en-IN" sz="2000" dirty="0">
                <a:solidFill>
                  <a:schemeClr val="bg2"/>
                </a:solidFill>
              </a:rPr>
              <a:t> ↓ </a:t>
            </a:r>
            <a:r>
              <a:rPr lang="en-IN" sz="2000" dirty="0" smtClean="0">
                <a:solidFill>
                  <a:schemeClr val="bg2"/>
                </a:solidFill>
              </a:rPr>
              <a:t>	Sod</a:t>
            </a:r>
            <a:r>
              <a:rPr lang="en-IN" sz="2000" dirty="0">
                <a:solidFill>
                  <a:schemeClr val="bg2"/>
                </a:solidFill>
              </a:rPr>
              <a:t>. thiosulfate (50 ml of 25% solution </a:t>
            </a:r>
            <a:r>
              <a:rPr lang="en-IN" sz="2000" dirty="0" err="1">
                <a:solidFill>
                  <a:schemeClr val="bg2"/>
                </a:solidFill>
              </a:rPr>
              <a:t>i.v</a:t>
            </a:r>
            <a:r>
              <a:rPr lang="en-IN" sz="2000" dirty="0" err="1" smtClean="0">
                <a:solidFill>
                  <a:schemeClr val="bg2"/>
                </a:solidFill>
              </a:rPr>
              <a:t>.</a:t>
            </a:r>
            <a:r>
              <a:rPr lang="en-IN" sz="2000" dirty="0" smtClean="0">
                <a:solidFill>
                  <a:schemeClr val="bg2"/>
                </a:solidFill>
              </a:rPr>
              <a:t/>
            </a:r>
            <a:br>
              <a:rPr lang="en-IN" sz="2000" dirty="0" smtClean="0">
                <a:solidFill>
                  <a:schemeClr val="bg2"/>
                </a:solidFill>
              </a:rPr>
            </a:br>
            <a:r>
              <a:rPr lang="en-IN" sz="2000" dirty="0">
                <a:solidFill>
                  <a:schemeClr val="bg2"/>
                </a:solidFill>
              </a:rPr>
              <a:t>	 </a:t>
            </a:r>
            <a:r>
              <a:rPr lang="en-IN" sz="2000" dirty="0" err="1">
                <a:solidFill>
                  <a:schemeClr val="bg2"/>
                </a:solidFill>
              </a:rPr>
              <a:t>Methaemoglobin</a:t>
            </a:r>
            <a:r>
              <a:rPr lang="en-IN" sz="2000" dirty="0">
                <a:solidFill>
                  <a:schemeClr val="bg2"/>
                </a:solidFill>
              </a:rPr>
              <a:t> + Sod. </a:t>
            </a:r>
            <a:r>
              <a:rPr lang="en-IN" sz="2000" dirty="0" err="1">
                <a:solidFill>
                  <a:schemeClr val="bg2"/>
                </a:solidFill>
              </a:rPr>
              <a:t>thiocyanate</a:t>
            </a:r>
            <a:r>
              <a:rPr lang="en-IN" sz="2000" dirty="0">
                <a:solidFill>
                  <a:schemeClr val="bg2"/>
                </a:solidFill>
              </a:rPr>
              <a:t> </a:t>
            </a:r>
            <a:r>
              <a:rPr lang="en-IN" sz="2000" dirty="0" smtClean="0">
                <a:solidFill>
                  <a:schemeClr val="bg2"/>
                </a:solidFill>
              </a:rPr>
              <a:t/>
            </a:r>
            <a:br>
              <a:rPr lang="en-IN" sz="2000" dirty="0" smtClean="0">
                <a:solidFill>
                  <a:schemeClr val="bg2"/>
                </a:solidFill>
              </a:rPr>
            </a:br>
            <a:r>
              <a:rPr lang="en-IN" sz="2000" dirty="0">
                <a:solidFill>
                  <a:schemeClr val="bg2"/>
                </a:solidFill>
              </a:rPr>
              <a:t>	</a:t>
            </a:r>
            <a:r>
              <a:rPr lang="en-IN" sz="2000" dirty="0" smtClean="0">
                <a:solidFill>
                  <a:schemeClr val="bg2"/>
                </a:solidFill>
              </a:rPr>
              <a:t>			↓ </a:t>
            </a:r>
            <a:r>
              <a:rPr lang="en-IN" sz="2000" dirty="0">
                <a:solidFill>
                  <a:schemeClr val="bg2"/>
                </a:solidFill>
              </a:rPr>
              <a:t>Excreted in </a:t>
            </a:r>
            <a:r>
              <a:rPr lang="en-IN" sz="2000" dirty="0" err="1">
                <a:solidFill>
                  <a:schemeClr val="bg2"/>
                </a:solidFill>
              </a:rPr>
              <a:t>urin</a:t>
            </a:r>
            <a:r>
              <a:rPr lang="en-IN" sz="2800" dirty="0" smtClean="0">
                <a:solidFill>
                  <a:schemeClr val="bg2"/>
                </a:solidFill>
              </a:rPr>
              <a:t/>
            </a:r>
            <a:br>
              <a:rPr lang="en-IN" sz="2800" dirty="0" smtClean="0">
                <a:solidFill>
                  <a:schemeClr val="bg2"/>
                </a:solidFill>
              </a:rPr>
            </a:br>
            <a:endParaRPr sz="2800" dirty="0">
              <a:solidFill>
                <a:schemeClr val="bg2"/>
              </a:solidFill>
            </a:endParaRPr>
          </a:p>
        </p:txBody>
      </p:sp>
      <p:sp>
        <p:nvSpPr>
          <p:cNvPr id="473" name="object 473"/>
          <p:cNvSpPr txBox="1"/>
          <p:nvPr/>
        </p:nvSpPr>
        <p:spPr>
          <a:xfrm>
            <a:off x="764540" y="2014220"/>
            <a:ext cx="430276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endParaRPr sz="3600" dirty="0">
              <a:latin typeface="Times New Roman"/>
              <a:cs typeface="Times New Roman"/>
            </a:endParaRPr>
          </a:p>
        </p:txBody>
      </p:sp>
      <p:sp>
        <p:nvSpPr>
          <p:cNvPr id="474" name="object 474"/>
          <p:cNvSpPr txBox="1"/>
          <p:nvPr/>
        </p:nvSpPr>
        <p:spPr>
          <a:xfrm>
            <a:off x="1488439" y="2677159"/>
            <a:ext cx="352806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endParaRPr sz="3600" dirty="0">
              <a:latin typeface="Times New Roman"/>
              <a:cs typeface="Times New Roman"/>
            </a:endParaRPr>
          </a:p>
        </p:txBody>
      </p:sp>
      <p:sp>
        <p:nvSpPr>
          <p:cNvPr id="476" name="object 476"/>
          <p:cNvSpPr txBox="1"/>
          <p:nvPr/>
        </p:nvSpPr>
        <p:spPr>
          <a:xfrm>
            <a:off x="1617980" y="3340100"/>
            <a:ext cx="7144384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855470" algn="l"/>
                <a:tab pos="3140710" algn="l"/>
                <a:tab pos="4909185" algn="l"/>
                <a:tab pos="5812155" algn="l"/>
              </a:tabLst>
            </a:pPr>
            <a:endParaRPr sz="3600" dirty="0">
              <a:latin typeface="Times New Roman"/>
              <a:cs typeface="Times New Roman"/>
            </a:endParaRPr>
          </a:p>
        </p:txBody>
      </p:sp>
      <p:sp>
        <p:nvSpPr>
          <p:cNvPr id="477" name="object 477"/>
          <p:cNvSpPr txBox="1"/>
          <p:nvPr/>
        </p:nvSpPr>
        <p:spPr>
          <a:xfrm>
            <a:off x="1374139" y="3276600"/>
            <a:ext cx="7389495" cy="5668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  <a:tabLst>
                <a:tab pos="3046095" algn="l"/>
                <a:tab pos="5270500" algn="l"/>
              </a:tabLst>
            </a:pPr>
            <a:endParaRPr sz="3600" dirty="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83940590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279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3152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80327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80695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8105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2118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248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355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392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498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535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571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7858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822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8858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893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9293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9649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9001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9037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90728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9109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366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468620" y="16408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3364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496559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6669" y="25400"/>
                </a:moveTo>
                <a:lnTo>
                  <a:pt x="16510" y="25400"/>
                </a:lnTo>
                <a:lnTo>
                  <a:pt x="1651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38100">
                <a:moveTo>
                  <a:pt x="380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</a:pathLst>
          </a:custGeom>
          <a:solidFill>
            <a:srgbClr val="3364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52322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40" y="12700"/>
                </a:moveTo>
                <a:lnTo>
                  <a:pt x="6350" y="12700"/>
                </a:lnTo>
                <a:lnTo>
                  <a:pt x="6350" y="25400"/>
                </a:lnTo>
                <a:lnTo>
                  <a:pt x="24130" y="25400"/>
                </a:lnTo>
                <a:lnTo>
                  <a:pt x="24130" y="38100"/>
                </a:lnTo>
                <a:lnTo>
                  <a:pt x="27940" y="38100"/>
                </a:lnTo>
                <a:lnTo>
                  <a:pt x="27940" y="12700"/>
                </a:lnTo>
                <a:close/>
              </a:path>
              <a:path w="27939" h="38100">
                <a:moveTo>
                  <a:pt x="19050" y="0"/>
                </a:moveTo>
                <a:lnTo>
                  <a:pt x="0" y="0"/>
                </a:lnTo>
                <a:lnTo>
                  <a:pt x="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3364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55117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2699" y="0"/>
                </a:moveTo>
                <a:lnTo>
                  <a:pt x="0" y="0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57784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27939" y="25399"/>
                </a:moveTo>
                <a:lnTo>
                  <a:pt x="3810" y="25399"/>
                </a:lnTo>
                <a:lnTo>
                  <a:pt x="3810" y="38099"/>
                </a:lnTo>
                <a:lnTo>
                  <a:pt x="20320" y="38099"/>
                </a:lnTo>
                <a:lnTo>
                  <a:pt x="20320" y="50799"/>
                </a:lnTo>
                <a:lnTo>
                  <a:pt x="27939" y="50799"/>
                </a:lnTo>
                <a:lnTo>
                  <a:pt x="27939" y="25399"/>
                </a:lnTo>
                <a:close/>
              </a:path>
              <a:path w="27939" h="50800">
                <a:moveTo>
                  <a:pt x="635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3163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60577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0320" y="0"/>
                </a:moveTo>
                <a:lnTo>
                  <a:pt x="0" y="0"/>
                </a:lnTo>
                <a:lnTo>
                  <a:pt x="0" y="25400"/>
                </a:lnTo>
                <a:lnTo>
                  <a:pt x="8890" y="25400"/>
                </a:lnTo>
                <a:lnTo>
                  <a:pt x="889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3162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632450" y="17424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13970" y="0"/>
                </a:moveTo>
                <a:lnTo>
                  <a:pt x="0" y="0"/>
                </a:lnTo>
                <a:lnTo>
                  <a:pt x="0" y="38100"/>
                </a:lnTo>
                <a:lnTo>
                  <a:pt x="16510" y="38100"/>
                </a:lnTo>
                <a:lnTo>
                  <a:pt x="16510" y="50800"/>
                </a:lnTo>
                <a:lnTo>
                  <a:pt x="27939" y="50800"/>
                </a:lnTo>
                <a:lnTo>
                  <a:pt x="27939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162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660390" y="17551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6350" y="38100"/>
                </a:lnTo>
                <a:lnTo>
                  <a:pt x="6350" y="50800"/>
                </a:lnTo>
                <a:lnTo>
                  <a:pt x="22860" y="50800"/>
                </a:lnTo>
                <a:lnTo>
                  <a:pt x="2286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162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687059" y="17678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269" y="0"/>
                </a:moveTo>
                <a:lnTo>
                  <a:pt x="0" y="0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3061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715000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5239" y="0"/>
                </a:moveTo>
                <a:lnTo>
                  <a:pt x="0" y="0"/>
                </a:lnTo>
                <a:lnTo>
                  <a:pt x="0" y="38100"/>
                </a:lnTo>
                <a:lnTo>
                  <a:pt x="2539" y="38100"/>
                </a:lnTo>
                <a:lnTo>
                  <a:pt x="2539" y="50800"/>
                </a:lnTo>
                <a:lnTo>
                  <a:pt x="17779" y="50800"/>
                </a:lnTo>
                <a:lnTo>
                  <a:pt x="1777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1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74294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7620" y="0"/>
                </a:moveTo>
                <a:lnTo>
                  <a:pt x="0" y="0"/>
                </a:lnTo>
                <a:lnTo>
                  <a:pt x="0" y="50800"/>
                </a:lnTo>
                <a:lnTo>
                  <a:pt x="6350" y="50800"/>
                </a:lnTo>
                <a:lnTo>
                  <a:pt x="6350" y="63500"/>
                </a:lnTo>
                <a:lnTo>
                  <a:pt x="22860" y="63500"/>
                </a:lnTo>
                <a:lnTo>
                  <a:pt x="2286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769609" y="18186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2539" y="0"/>
                </a:moveTo>
                <a:lnTo>
                  <a:pt x="0" y="0"/>
                </a:lnTo>
                <a:lnTo>
                  <a:pt x="0" y="63500"/>
                </a:lnTo>
                <a:lnTo>
                  <a:pt x="12700" y="63500"/>
                </a:lnTo>
                <a:lnTo>
                  <a:pt x="12700" y="76200"/>
                </a:lnTo>
                <a:lnTo>
                  <a:pt x="27939" y="762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97550" y="18440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5239" y="0"/>
                </a:moveTo>
                <a:lnTo>
                  <a:pt x="0" y="0"/>
                </a:lnTo>
                <a:lnTo>
                  <a:pt x="0" y="50800"/>
                </a:lnTo>
                <a:lnTo>
                  <a:pt x="1270" y="50800"/>
                </a:lnTo>
                <a:lnTo>
                  <a:pt x="1270" y="63500"/>
                </a:lnTo>
                <a:lnTo>
                  <a:pt x="16510" y="63500"/>
                </a:lnTo>
                <a:lnTo>
                  <a:pt x="1651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838190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F5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865495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69">
            <a:solidFill>
              <a:srgbClr val="2F5F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892800" y="18948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40">
            <a:solidFill>
              <a:srgbClr val="2F5E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906770" y="1907539"/>
            <a:ext cx="26670" cy="101600"/>
          </a:xfrm>
          <a:custGeom>
            <a:avLst/>
            <a:gdLst/>
            <a:ahLst/>
            <a:cxnLst/>
            <a:rect l="l" t="t" r="r" b="b"/>
            <a:pathLst>
              <a:path w="26670" h="101600">
                <a:moveTo>
                  <a:pt x="10160" y="0"/>
                </a:moveTo>
                <a:lnTo>
                  <a:pt x="0" y="0"/>
                </a:lnTo>
                <a:lnTo>
                  <a:pt x="0" y="76200"/>
                </a:lnTo>
                <a:lnTo>
                  <a:pt x="5079" y="76200"/>
                </a:lnTo>
                <a:lnTo>
                  <a:pt x="5079" y="88900"/>
                </a:lnTo>
                <a:lnTo>
                  <a:pt x="21589" y="88900"/>
                </a:lnTo>
                <a:lnTo>
                  <a:pt x="21589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947409" y="19202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F5E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974715" y="19456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D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02020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E5D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035040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019800" y="20726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029325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2E5C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015990" y="1971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064250" y="2110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049009" y="2098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056629" y="20091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E5C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042659" y="1996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092190" y="2136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078220" y="21234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08393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C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070600" y="2009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21400" y="2161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07429" y="21488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11240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2D5B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097270" y="2021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609" y="2186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36640" y="21742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38545" y="20599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69">
            <a:solidFill>
              <a:srgbClr val="2D5B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25209" y="20472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25209" y="20345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65850" y="21996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65850" y="20726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40">
            <a:solidFill>
              <a:srgbClr val="2D5A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1879" y="2059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95059" y="2225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93154" y="20853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2D5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79820" y="2072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224270" y="2250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209029" y="22377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20459" y="21107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2D5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206490" y="20980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206490" y="20853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253479" y="22758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238240" y="22631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248400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7940">
            <a:solidFill>
              <a:srgbClr val="2C59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234429" y="2110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281420" y="2301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67450" y="2288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275704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6669">
            <a:solidFill>
              <a:srgbClr val="2C59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262370" y="2123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308090" y="2326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29412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303009" y="21615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2C58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289040" y="21488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289040" y="21361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334759" y="2352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320790" y="2339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330315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2C58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316979" y="2161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361429" y="2377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347459" y="23647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357620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7939">
            <a:solidFill>
              <a:srgbClr val="2C58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343650" y="2174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88100" y="24028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375400" y="23901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384925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70">
            <a:solidFill>
              <a:srgbClr val="2B57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371590" y="2186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14770" y="2428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402070" y="2415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412229" y="22250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7939">
            <a:solidFill>
              <a:srgbClr val="2B57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398259" y="22123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441440" y="2453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439534" y="22377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2B56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426200" y="2225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469379" y="2479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455409" y="24663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466840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7940">
            <a:solidFill>
              <a:srgbClr val="2B56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452870" y="2237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49" y="12700"/>
                </a:lnTo>
                <a:lnTo>
                  <a:pt x="634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96050" y="25044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494145" y="22758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2B56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480809" y="22631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522719" y="2529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521450" y="22885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2A55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507480" y="22758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560819" y="2567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549390" y="2555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548755" y="23012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A55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535419" y="2288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583680" y="25933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572250" y="2580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576059" y="23266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7939">
            <a:solidFill>
              <a:srgbClr val="2A54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56209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56209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606540" y="26187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595109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603365" y="2339339"/>
            <a:ext cx="0" cy="266700"/>
          </a:xfrm>
          <a:custGeom>
            <a:avLst/>
            <a:gdLst/>
            <a:ahLst/>
            <a:cxnLst/>
            <a:rect l="l" t="t" r="r" b="b"/>
            <a:pathLst>
              <a:path h="266700">
                <a:moveTo>
                  <a:pt x="0" y="0"/>
                </a:moveTo>
                <a:lnTo>
                  <a:pt x="0" y="266700"/>
                </a:lnTo>
              </a:path>
            </a:pathLst>
          </a:custGeom>
          <a:ln w="26670">
            <a:solidFill>
              <a:srgbClr val="2A54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590030" y="2326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642100" y="2656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630669" y="2644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630669" y="23520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7940">
            <a:solidFill>
              <a:srgbClr val="2A54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616700" y="2339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664959" y="26822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653530" y="2669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657975" y="23774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69">
            <a:solidFill>
              <a:srgbClr val="295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644640" y="2364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644640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687819" y="2707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676390" y="2694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685280" y="2390139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27940">
            <a:solidFill>
              <a:srgbClr val="2953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671309" y="2377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722109" y="27457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710680" y="2733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713219" y="24028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7940">
            <a:solidFill>
              <a:srgbClr val="2952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699250" y="2390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744969" y="27711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733540" y="2758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740525" y="24155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6669">
            <a:solidFill>
              <a:srgbClr val="2952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72719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779259" y="28092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767830" y="2796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756400" y="27838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767830" y="24409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7940">
            <a:solidFill>
              <a:srgbClr val="2952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753859" y="2428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803390" y="2834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790690" y="28219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795134" y="24536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9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781800" y="2440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826250" y="28600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814819" y="2847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822440" y="2466339"/>
            <a:ext cx="0" cy="381000"/>
          </a:xfrm>
          <a:custGeom>
            <a:avLst/>
            <a:gdLst/>
            <a:ahLst/>
            <a:cxnLst/>
            <a:rect l="l" t="t" r="r" b="b"/>
            <a:pathLst>
              <a:path h="381000">
                <a:moveTo>
                  <a:pt x="0" y="0"/>
                </a:moveTo>
                <a:lnTo>
                  <a:pt x="0" y="381000"/>
                </a:lnTo>
              </a:path>
            </a:pathLst>
          </a:custGeom>
          <a:ln w="27939">
            <a:solidFill>
              <a:srgbClr val="28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808469" y="2453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860540" y="28981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49109" y="2885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849744" y="24917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850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836409" y="24790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883400" y="2923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71969" y="29108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77050" y="25044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40">
            <a:solidFill>
              <a:srgbClr val="2850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863080" y="24917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906259" y="2948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894830" y="29362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904355" y="2517139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9100"/>
                </a:lnTo>
              </a:path>
            </a:pathLst>
          </a:custGeom>
          <a:ln w="26670">
            <a:solidFill>
              <a:srgbClr val="2850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891019" y="25044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940550" y="29870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929119" y="2974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931659" y="25425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7939">
            <a:solidFill>
              <a:srgbClr val="284F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917690" y="2529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963409" y="3012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951980" y="29997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958965" y="25552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70">
            <a:solidFill>
              <a:srgbClr val="274F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945630" y="2542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993890" y="3050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983730" y="3037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974840" y="30251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986269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40">
            <a:solidFill>
              <a:srgbClr val="274E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972300" y="2555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013575" y="25679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74E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051040" y="3126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042150" y="3114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031990" y="3101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040880" y="26060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7940">
            <a:solidFill>
              <a:srgbClr val="274E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026909" y="2593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080250" y="3164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070090" y="31521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061200" y="3139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068184" y="2618739"/>
            <a:ext cx="0" cy="520700"/>
          </a:xfrm>
          <a:custGeom>
            <a:avLst/>
            <a:gdLst/>
            <a:ahLst/>
            <a:cxnLst/>
            <a:rect l="l" t="t" r="r" b="b"/>
            <a:pathLst>
              <a:path h="520700">
                <a:moveTo>
                  <a:pt x="0" y="0"/>
                </a:moveTo>
                <a:lnTo>
                  <a:pt x="0" y="520700"/>
                </a:lnTo>
              </a:path>
            </a:pathLst>
          </a:custGeom>
          <a:ln w="26670">
            <a:solidFill>
              <a:srgbClr val="274D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054850" y="2606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095490" y="2618739"/>
            <a:ext cx="0" cy="596900"/>
          </a:xfrm>
          <a:custGeom>
            <a:avLst/>
            <a:gdLst/>
            <a:ahLst/>
            <a:cxnLst/>
            <a:rect l="l" t="t" r="r" b="b"/>
            <a:pathLst>
              <a:path h="596900">
                <a:moveTo>
                  <a:pt x="0" y="0"/>
                </a:moveTo>
                <a:lnTo>
                  <a:pt x="0" y="596900"/>
                </a:lnTo>
              </a:path>
            </a:pathLst>
          </a:custGeom>
          <a:ln w="27939">
            <a:solidFill>
              <a:srgbClr val="264D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127240" y="3228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118350" y="3215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122794" y="26568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64C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109459" y="2644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156450" y="326644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147559" y="325374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150100" y="26695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7940">
            <a:solidFill>
              <a:srgbClr val="264C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136130" y="26568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177405" y="2669539"/>
            <a:ext cx="0" cy="647700"/>
          </a:xfrm>
          <a:custGeom>
            <a:avLst/>
            <a:gdLst/>
            <a:ahLst/>
            <a:cxnLst/>
            <a:rect l="l" t="t" r="r" b="b"/>
            <a:pathLst>
              <a:path h="647700">
                <a:moveTo>
                  <a:pt x="0" y="0"/>
                </a:moveTo>
                <a:lnTo>
                  <a:pt x="0" y="647700"/>
                </a:lnTo>
              </a:path>
            </a:pathLst>
          </a:custGeom>
          <a:ln w="26670">
            <a:solidFill>
              <a:srgbClr val="264C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213600" y="33426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204709" y="33299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194550" y="3317240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204709" y="2707639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600"/>
                </a:lnTo>
              </a:path>
            </a:pathLst>
          </a:custGeom>
          <a:ln w="27939">
            <a:solidFill>
              <a:srgbClr val="264B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190740" y="26949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218680" y="2707639"/>
            <a:ext cx="27940" cy="685800"/>
          </a:xfrm>
          <a:custGeom>
            <a:avLst/>
            <a:gdLst/>
            <a:ahLst/>
            <a:cxnLst/>
            <a:rect l="l" t="t" r="r" b="b"/>
            <a:pathLst>
              <a:path w="27940" h="685800">
                <a:moveTo>
                  <a:pt x="24129" y="674023"/>
                </a:moveTo>
                <a:lnTo>
                  <a:pt x="24129" y="685800"/>
                </a:lnTo>
                <a:lnTo>
                  <a:pt x="27940" y="685800"/>
                </a:lnTo>
                <a:lnTo>
                  <a:pt x="27940" y="674370"/>
                </a:lnTo>
                <a:lnTo>
                  <a:pt x="24129" y="674023"/>
                </a:lnTo>
                <a:close/>
              </a:path>
              <a:path w="27940" h="685800">
                <a:moveTo>
                  <a:pt x="5079" y="647930"/>
                </a:moveTo>
                <a:lnTo>
                  <a:pt x="5079" y="660400"/>
                </a:lnTo>
                <a:lnTo>
                  <a:pt x="13970" y="660400"/>
                </a:lnTo>
                <a:lnTo>
                  <a:pt x="13970" y="673100"/>
                </a:lnTo>
                <a:lnTo>
                  <a:pt x="24129" y="674023"/>
                </a:lnTo>
                <a:lnTo>
                  <a:pt x="24129" y="673100"/>
                </a:lnTo>
                <a:lnTo>
                  <a:pt x="27940" y="673100"/>
                </a:lnTo>
                <a:lnTo>
                  <a:pt x="27940" y="648970"/>
                </a:lnTo>
                <a:lnTo>
                  <a:pt x="5079" y="647930"/>
                </a:lnTo>
                <a:close/>
              </a:path>
              <a:path w="27940" h="685800">
                <a:moveTo>
                  <a:pt x="0" y="635000"/>
                </a:moveTo>
                <a:lnTo>
                  <a:pt x="0" y="647700"/>
                </a:lnTo>
                <a:lnTo>
                  <a:pt x="5079" y="647930"/>
                </a:lnTo>
                <a:lnTo>
                  <a:pt x="5079" y="647700"/>
                </a:lnTo>
                <a:lnTo>
                  <a:pt x="27940" y="6477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685800">
                <a:moveTo>
                  <a:pt x="0" y="609600"/>
                </a:moveTo>
                <a:lnTo>
                  <a:pt x="0" y="635000"/>
                </a:lnTo>
                <a:lnTo>
                  <a:pt x="27940" y="6350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685800">
                <a:moveTo>
                  <a:pt x="27940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685800">
                <a:moveTo>
                  <a:pt x="27940" y="584200"/>
                </a:moveTo>
                <a:lnTo>
                  <a:pt x="0" y="585470"/>
                </a:lnTo>
                <a:lnTo>
                  <a:pt x="0" y="59817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685800">
                <a:moveTo>
                  <a:pt x="0" y="4953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496570"/>
                </a:lnTo>
                <a:lnTo>
                  <a:pt x="0" y="495300"/>
                </a:lnTo>
                <a:close/>
              </a:path>
              <a:path w="27940" h="685800">
                <a:moveTo>
                  <a:pt x="27940" y="469900"/>
                </a:moveTo>
                <a:lnTo>
                  <a:pt x="0" y="47117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685800">
                <a:moveTo>
                  <a:pt x="27940" y="419100"/>
                </a:moveTo>
                <a:lnTo>
                  <a:pt x="0" y="4203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19100"/>
                </a:lnTo>
                <a:close/>
              </a:path>
              <a:path w="27940" h="685800">
                <a:moveTo>
                  <a:pt x="27940" y="381000"/>
                </a:moveTo>
                <a:lnTo>
                  <a:pt x="0" y="38227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81000"/>
                </a:lnTo>
                <a:close/>
              </a:path>
              <a:path w="27940" h="685800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685800">
                <a:moveTo>
                  <a:pt x="27940" y="292100"/>
                </a:moveTo>
                <a:lnTo>
                  <a:pt x="0" y="2933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292100"/>
                </a:lnTo>
                <a:close/>
              </a:path>
              <a:path w="27940" h="685800">
                <a:moveTo>
                  <a:pt x="27940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685800">
                <a:moveTo>
                  <a:pt x="2794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41300"/>
                </a:lnTo>
                <a:close/>
              </a:path>
              <a:path w="27940" h="685800">
                <a:moveTo>
                  <a:pt x="27940" y="190500"/>
                </a:moveTo>
                <a:lnTo>
                  <a:pt x="0" y="1917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685800">
                <a:moveTo>
                  <a:pt x="27940" y="63500"/>
                </a:moveTo>
                <a:lnTo>
                  <a:pt x="0" y="647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63500"/>
                </a:lnTo>
                <a:close/>
              </a:path>
              <a:path w="27940" h="685800">
                <a:moveTo>
                  <a:pt x="27940" y="38100"/>
                </a:moveTo>
                <a:lnTo>
                  <a:pt x="0" y="393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38100"/>
                </a:lnTo>
                <a:close/>
              </a:path>
              <a:path w="27940" h="685800">
                <a:moveTo>
                  <a:pt x="1143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246619" y="2720339"/>
            <a:ext cx="26670" cy="711200"/>
          </a:xfrm>
          <a:custGeom>
            <a:avLst/>
            <a:gdLst/>
            <a:ahLst/>
            <a:cxnLst/>
            <a:rect l="l" t="t" r="r" b="b"/>
            <a:pathLst>
              <a:path w="26670" h="711200">
                <a:moveTo>
                  <a:pt x="15239" y="685800"/>
                </a:moveTo>
                <a:lnTo>
                  <a:pt x="15239" y="698500"/>
                </a:lnTo>
                <a:lnTo>
                  <a:pt x="25400" y="698500"/>
                </a:lnTo>
                <a:lnTo>
                  <a:pt x="25400" y="711200"/>
                </a:lnTo>
                <a:lnTo>
                  <a:pt x="26670" y="711200"/>
                </a:lnTo>
                <a:lnTo>
                  <a:pt x="26670" y="687070"/>
                </a:lnTo>
                <a:lnTo>
                  <a:pt x="15239" y="685800"/>
                </a:lnTo>
                <a:close/>
              </a:path>
              <a:path w="26670" h="711200">
                <a:moveTo>
                  <a:pt x="26670" y="673100"/>
                </a:moveTo>
                <a:lnTo>
                  <a:pt x="6350" y="674067"/>
                </a:lnTo>
                <a:lnTo>
                  <a:pt x="635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711200">
                <a:moveTo>
                  <a:pt x="13335" y="661035"/>
                </a:moveTo>
                <a:lnTo>
                  <a:pt x="0" y="661670"/>
                </a:lnTo>
                <a:lnTo>
                  <a:pt x="0" y="674370"/>
                </a:lnTo>
                <a:lnTo>
                  <a:pt x="6350" y="674067"/>
                </a:lnTo>
                <a:lnTo>
                  <a:pt x="6350" y="673100"/>
                </a:lnTo>
                <a:lnTo>
                  <a:pt x="26670" y="673100"/>
                </a:lnTo>
                <a:lnTo>
                  <a:pt x="26670" y="661670"/>
                </a:lnTo>
                <a:lnTo>
                  <a:pt x="13335" y="661035"/>
                </a:lnTo>
                <a:close/>
              </a:path>
              <a:path w="26670" h="711200">
                <a:moveTo>
                  <a:pt x="0" y="635000"/>
                </a:moveTo>
                <a:lnTo>
                  <a:pt x="0" y="660400"/>
                </a:lnTo>
                <a:lnTo>
                  <a:pt x="13335" y="661035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112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7112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112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7112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7112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7112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7112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7112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7112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7112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7112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7112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7112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7112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7112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7112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A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273290" y="2745739"/>
            <a:ext cx="27940" cy="723900"/>
          </a:xfrm>
          <a:custGeom>
            <a:avLst/>
            <a:gdLst/>
            <a:ahLst/>
            <a:cxnLst/>
            <a:rect l="l" t="t" r="r" b="b"/>
            <a:pathLst>
              <a:path w="27940" h="723900">
                <a:moveTo>
                  <a:pt x="0" y="660400"/>
                </a:moveTo>
                <a:lnTo>
                  <a:pt x="0" y="685800"/>
                </a:lnTo>
                <a:lnTo>
                  <a:pt x="7619" y="685800"/>
                </a:lnTo>
                <a:lnTo>
                  <a:pt x="7619" y="698500"/>
                </a:lnTo>
                <a:lnTo>
                  <a:pt x="17779" y="698500"/>
                </a:lnTo>
                <a:lnTo>
                  <a:pt x="17779" y="711200"/>
                </a:lnTo>
                <a:lnTo>
                  <a:pt x="26669" y="711200"/>
                </a:lnTo>
                <a:lnTo>
                  <a:pt x="26669" y="723900"/>
                </a:lnTo>
                <a:lnTo>
                  <a:pt x="27939" y="723900"/>
                </a:lnTo>
                <a:lnTo>
                  <a:pt x="27939" y="661670"/>
                </a:lnTo>
                <a:lnTo>
                  <a:pt x="0" y="660400"/>
                </a:lnTo>
                <a:close/>
              </a:path>
              <a:path w="27940" h="723900">
                <a:moveTo>
                  <a:pt x="27939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7700"/>
                </a:lnTo>
                <a:close/>
              </a:path>
              <a:path w="27940" h="723900">
                <a:moveTo>
                  <a:pt x="13969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36270"/>
                </a:lnTo>
                <a:lnTo>
                  <a:pt x="13969" y="635635"/>
                </a:lnTo>
                <a:close/>
              </a:path>
              <a:path w="27940" h="723900">
                <a:moveTo>
                  <a:pt x="0" y="609600"/>
                </a:moveTo>
                <a:lnTo>
                  <a:pt x="0" y="635000"/>
                </a:lnTo>
                <a:lnTo>
                  <a:pt x="13969" y="635635"/>
                </a:lnTo>
                <a:lnTo>
                  <a:pt x="27939" y="6350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23900">
                <a:moveTo>
                  <a:pt x="0" y="5969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98170"/>
                </a:lnTo>
                <a:lnTo>
                  <a:pt x="0" y="596900"/>
                </a:lnTo>
                <a:close/>
              </a:path>
              <a:path w="27940" h="723900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723900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23900">
                <a:moveTo>
                  <a:pt x="27939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723900">
                <a:moveTo>
                  <a:pt x="0" y="457200"/>
                </a:moveTo>
                <a:lnTo>
                  <a:pt x="0" y="546100"/>
                </a:lnTo>
                <a:lnTo>
                  <a:pt x="27939" y="5461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723900">
                <a:moveTo>
                  <a:pt x="27939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31800"/>
                </a:lnTo>
                <a:close/>
              </a:path>
              <a:path w="27940" h="723900">
                <a:moveTo>
                  <a:pt x="27939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7939" y="431800"/>
                </a:lnTo>
                <a:lnTo>
                  <a:pt x="27939" y="381000"/>
                </a:lnTo>
                <a:close/>
              </a:path>
              <a:path w="27940" h="723900">
                <a:moveTo>
                  <a:pt x="27939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42900"/>
                </a:lnTo>
                <a:close/>
              </a:path>
              <a:path w="27940" h="723900">
                <a:moveTo>
                  <a:pt x="27939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30200"/>
                </a:lnTo>
                <a:close/>
              </a:path>
              <a:path w="27940" h="723900">
                <a:moveTo>
                  <a:pt x="27939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7939" y="330200"/>
                </a:lnTo>
                <a:lnTo>
                  <a:pt x="27939" y="254000"/>
                </a:lnTo>
                <a:close/>
              </a:path>
              <a:path w="27940" h="723900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723900">
                <a:moveTo>
                  <a:pt x="27939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03200"/>
                </a:lnTo>
                <a:close/>
              </a:path>
              <a:path w="27940" h="723900">
                <a:moveTo>
                  <a:pt x="27939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52400"/>
                </a:lnTo>
                <a:close/>
              </a:path>
              <a:path w="27940" h="723900">
                <a:moveTo>
                  <a:pt x="27939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25400"/>
                </a:lnTo>
                <a:close/>
              </a:path>
              <a:path w="27940" h="723900">
                <a:moveTo>
                  <a:pt x="19049" y="0"/>
                </a:moveTo>
                <a:lnTo>
                  <a:pt x="0" y="1270"/>
                </a:lnTo>
                <a:lnTo>
                  <a:pt x="0" y="25400"/>
                </a:lnTo>
                <a:lnTo>
                  <a:pt x="27939" y="25400"/>
                </a:lnTo>
                <a:lnTo>
                  <a:pt x="2793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301230" y="27584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73100"/>
                </a:moveTo>
                <a:lnTo>
                  <a:pt x="0" y="674370"/>
                </a:lnTo>
                <a:lnTo>
                  <a:pt x="0" y="711200"/>
                </a:lnTo>
                <a:lnTo>
                  <a:pt x="8890" y="711200"/>
                </a:lnTo>
                <a:lnTo>
                  <a:pt x="8890" y="723900"/>
                </a:lnTo>
                <a:lnTo>
                  <a:pt x="17779" y="723900"/>
                </a:lnTo>
                <a:lnTo>
                  <a:pt x="17779" y="736600"/>
                </a:lnTo>
                <a:lnTo>
                  <a:pt x="26670" y="736600"/>
                </a:lnTo>
                <a:lnTo>
                  <a:pt x="26670" y="673100"/>
                </a:lnTo>
                <a:close/>
              </a:path>
              <a:path w="26670" h="736600">
                <a:moveTo>
                  <a:pt x="0" y="6477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48970"/>
                </a:lnTo>
                <a:lnTo>
                  <a:pt x="0" y="647700"/>
                </a:lnTo>
                <a:close/>
              </a:path>
              <a:path w="26670" h="73660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736600">
                <a:moveTo>
                  <a:pt x="13335" y="622935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13335" y="622935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22300"/>
                </a:lnTo>
                <a:lnTo>
                  <a:pt x="13335" y="622935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842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36600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26670" y="533400"/>
                </a:moveTo>
                <a:lnTo>
                  <a:pt x="0" y="5346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36600">
                <a:moveTo>
                  <a:pt x="0" y="4445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736600">
                <a:moveTo>
                  <a:pt x="26670" y="419100"/>
                </a:moveTo>
                <a:lnTo>
                  <a:pt x="0" y="4203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19100"/>
                </a:lnTo>
                <a:close/>
              </a:path>
              <a:path w="26670" h="736600">
                <a:moveTo>
                  <a:pt x="26670" y="368300"/>
                </a:moveTo>
                <a:lnTo>
                  <a:pt x="0" y="3695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3683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317500"/>
                </a:moveTo>
                <a:lnTo>
                  <a:pt x="0" y="3187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3175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736600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736600">
                <a:moveTo>
                  <a:pt x="26670" y="139700"/>
                </a:moveTo>
                <a:lnTo>
                  <a:pt x="0" y="1409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39700"/>
                </a:lnTo>
                <a:close/>
              </a:path>
              <a:path w="26670" h="736600">
                <a:moveTo>
                  <a:pt x="26670" y="12700"/>
                </a:moveTo>
                <a:lnTo>
                  <a:pt x="12700" y="12700"/>
                </a:lnTo>
                <a:lnTo>
                  <a:pt x="0" y="139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"/>
                </a:lnTo>
                <a:close/>
              </a:path>
              <a:path w="26670" h="7366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A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327900" y="2771139"/>
            <a:ext cx="27940" cy="774700"/>
          </a:xfrm>
          <a:custGeom>
            <a:avLst/>
            <a:gdLst/>
            <a:ahLst/>
            <a:cxnLst/>
            <a:rect l="l" t="t" r="r" b="b"/>
            <a:pathLst>
              <a:path w="27940" h="774700">
                <a:moveTo>
                  <a:pt x="27940" y="698500"/>
                </a:moveTo>
                <a:lnTo>
                  <a:pt x="0" y="699770"/>
                </a:lnTo>
                <a:lnTo>
                  <a:pt x="0" y="723900"/>
                </a:lnTo>
                <a:lnTo>
                  <a:pt x="1270" y="723900"/>
                </a:lnTo>
                <a:lnTo>
                  <a:pt x="1270" y="736600"/>
                </a:lnTo>
                <a:lnTo>
                  <a:pt x="10159" y="736600"/>
                </a:lnTo>
                <a:lnTo>
                  <a:pt x="10159" y="749300"/>
                </a:lnTo>
                <a:lnTo>
                  <a:pt x="19050" y="749300"/>
                </a:lnTo>
                <a:lnTo>
                  <a:pt x="19050" y="762000"/>
                </a:lnTo>
                <a:lnTo>
                  <a:pt x="26670" y="762000"/>
                </a:lnTo>
                <a:lnTo>
                  <a:pt x="26670" y="774700"/>
                </a:lnTo>
                <a:lnTo>
                  <a:pt x="27940" y="774700"/>
                </a:lnTo>
                <a:lnTo>
                  <a:pt x="27940" y="698500"/>
                </a:lnTo>
                <a:close/>
              </a:path>
              <a:path w="27940" h="774700">
                <a:moveTo>
                  <a:pt x="2794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774700">
                <a:moveTo>
                  <a:pt x="0" y="6350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774700">
                <a:moveTo>
                  <a:pt x="2794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774700">
                <a:moveTo>
                  <a:pt x="13970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610870"/>
                </a:lnTo>
                <a:lnTo>
                  <a:pt x="13970" y="610235"/>
                </a:lnTo>
                <a:close/>
              </a:path>
              <a:path w="27940" h="774700">
                <a:moveTo>
                  <a:pt x="0" y="584200"/>
                </a:moveTo>
                <a:lnTo>
                  <a:pt x="0" y="609600"/>
                </a:lnTo>
                <a:lnTo>
                  <a:pt x="13970" y="610235"/>
                </a:lnTo>
                <a:lnTo>
                  <a:pt x="27940" y="609600"/>
                </a:lnTo>
                <a:lnTo>
                  <a:pt x="27940" y="585470"/>
                </a:lnTo>
                <a:lnTo>
                  <a:pt x="0" y="584200"/>
                </a:lnTo>
                <a:close/>
              </a:path>
              <a:path w="27940" h="774700">
                <a:moveTo>
                  <a:pt x="0" y="5715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774700">
                <a:moveTo>
                  <a:pt x="0" y="546100"/>
                </a:moveTo>
                <a:lnTo>
                  <a:pt x="0" y="571500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774700">
                <a:moveTo>
                  <a:pt x="2794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33400"/>
                </a:lnTo>
                <a:close/>
              </a:path>
              <a:path w="27940" h="774700">
                <a:moveTo>
                  <a:pt x="2794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774700">
                <a:moveTo>
                  <a:pt x="0" y="4318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433070"/>
                </a:lnTo>
                <a:lnTo>
                  <a:pt x="0" y="431800"/>
                </a:lnTo>
                <a:close/>
              </a:path>
              <a:path w="27940" h="774700">
                <a:moveTo>
                  <a:pt x="2794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6400"/>
                </a:lnTo>
                <a:close/>
              </a:path>
              <a:path w="27940" h="774700">
                <a:moveTo>
                  <a:pt x="2794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7940" y="406400"/>
                </a:lnTo>
                <a:lnTo>
                  <a:pt x="27940" y="355600"/>
                </a:lnTo>
                <a:close/>
              </a:path>
              <a:path w="27940" h="774700">
                <a:moveTo>
                  <a:pt x="2794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17500"/>
                </a:lnTo>
                <a:close/>
              </a:path>
              <a:path w="27940" h="774700">
                <a:moveTo>
                  <a:pt x="2794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304800"/>
                </a:lnTo>
                <a:close/>
              </a:path>
              <a:path w="27940" h="774700">
                <a:moveTo>
                  <a:pt x="2794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28600"/>
                </a:lnTo>
                <a:close/>
              </a:path>
              <a:path w="27940" h="774700">
                <a:moveTo>
                  <a:pt x="2794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40" y="228600"/>
                </a:lnTo>
                <a:lnTo>
                  <a:pt x="27940" y="215900"/>
                </a:lnTo>
                <a:close/>
              </a:path>
              <a:path w="27940" h="774700">
                <a:moveTo>
                  <a:pt x="2794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177800"/>
                </a:lnTo>
                <a:close/>
              </a:path>
              <a:path w="27940" h="774700">
                <a:moveTo>
                  <a:pt x="2794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27000"/>
                </a:lnTo>
                <a:close/>
              </a:path>
              <a:path w="27940" h="774700">
                <a:moveTo>
                  <a:pt x="6350" y="0"/>
                </a:moveTo>
                <a:lnTo>
                  <a:pt x="0" y="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2549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355840" y="2796539"/>
            <a:ext cx="26670" cy="787400"/>
          </a:xfrm>
          <a:custGeom>
            <a:avLst/>
            <a:gdLst/>
            <a:ahLst/>
            <a:cxnLst/>
            <a:rect l="l" t="t" r="r" b="b"/>
            <a:pathLst>
              <a:path w="26670" h="787400">
                <a:moveTo>
                  <a:pt x="15239" y="762508"/>
                </a:moveTo>
                <a:lnTo>
                  <a:pt x="15239" y="774700"/>
                </a:lnTo>
                <a:lnTo>
                  <a:pt x="22859" y="774700"/>
                </a:lnTo>
                <a:lnTo>
                  <a:pt x="22859" y="787400"/>
                </a:lnTo>
                <a:lnTo>
                  <a:pt x="26669" y="787400"/>
                </a:lnTo>
                <a:lnTo>
                  <a:pt x="26669" y="763270"/>
                </a:lnTo>
                <a:lnTo>
                  <a:pt x="15239" y="762508"/>
                </a:lnTo>
                <a:close/>
              </a:path>
              <a:path w="26670" h="787400">
                <a:moveTo>
                  <a:pt x="26669" y="762000"/>
                </a:moveTo>
                <a:lnTo>
                  <a:pt x="152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787400">
                <a:moveTo>
                  <a:pt x="26669" y="711200"/>
                </a:moveTo>
                <a:lnTo>
                  <a:pt x="0" y="712470"/>
                </a:lnTo>
                <a:lnTo>
                  <a:pt x="0" y="749300"/>
                </a:lnTo>
                <a:lnTo>
                  <a:pt x="7619" y="749300"/>
                </a:lnTo>
                <a:lnTo>
                  <a:pt x="7619" y="762000"/>
                </a:lnTo>
                <a:lnTo>
                  <a:pt x="15239" y="762508"/>
                </a:lnTo>
                <a:lnTo>
                  <a:pt x="15239" y="76200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7874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7874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7874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7874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7874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7874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7874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7874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7874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7874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7874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7874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7874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7874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7874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7874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7874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7874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7874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787400">
                <a:moveTo>
                  <a:pt x="203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382509" y="2809239"/>
            <a:ext cx="27940" cy="811530"/>
          </a:xfrm>
          <a:custGeom>
            <a:avLst/>
            <a:gdLst/>
            <a:ahLst/>
            <a:cxnLst/>
            <a:rect l="l" t="t" r="r" b="b"/>
            <a:pathLst>
              <a:path w="27940" h="811529">
                <a:moveTo>
                  <a:pt x="0" y="749300"/>
                </a:moveTo>
                <a:lnTo>
                  <a:pt x="0" y="774700"/>
                </a:lnTo>
                <a:lnTo>
                  <a:pt x="3810" y="774700"/>
                </a:lnTo>
                <a:lnTo>
                  <a:pt x="3810" y="787400"/>
                </a:lnTo>
                <a:lnTo>
                  <a:pt x="12700" y="787400"/>
                </a:lnTo>
                <a:lnTo>
                  <a:pt x="12700" y="800100"/>
                </a:lnTo>
                <a:lnTo>
                  <a:pt x="27940" y="800100"/>
                </a:lnTo>
                <a:lnTo>
                  <a:pt x="27940" y="750570"/>
                </a:lnTo>
                <a:lnTo>
                  <a:pt x="0" y="749300"/>
                </a:lnTo>
                <a:close/>
              </a:path>
              <a:path w="27940" h="811529">
                <a:moveTo>
                  <a:pt x="2794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7940" y="750570"/>
                </a:lnTo>
                <a:lnTo>
                  <a:pt x="27940" y="698500"/>
                </a:lnTo>
                <a:close/>
              </a:path>
              <a:path w="27940" h="811529">
                <a:moveTo>
                  <a:pt x="2794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811529">
                <a:moveTo>
                  <a:pt x="2794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22300"/>
                </a:lnTo>
                <a:close/>
              </a:path>
              <a:path w="27940" h="811529">
                <a:moveTo>
                  <a:pt x="0" y="596900"/>
                </a:moveTo>
                <a:lnTo>
                  <a:pt x="0" y="622300"/>
                </a:lnTo>
                <a:lnTo>
                  <a:pt x="27940" y="622300"/>
                </a:lnTo>
                <a:lnTo>
                  <a:pt x="27940" y="598170"/>
                </a:lnTo>
                <a:lnTo>
                  <a:pt x="0" y="596900"/>
                </a:lnTo>
                <a:close/>
              </a:path>
              <a:path w="27940" h="811529">
                <a:moveTo>
                  <a:pt x="2794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811529">
                <a:moveTo>
                  <a:pt x="13970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13970" y="572135"/>
                </a:lnTo>
                <a:close/>
              </a:path>
              <a:path w="27940" h="811529">
                <a:moveTo>
                  <a:pt x="0" y="546100"/>
                </a:moveTo>
                <a:lnTo>
                  <a:pt x="0" y="571500"/>
                </a:lnTo>
                <a:lnTo>
                  <a:pt x="13970" y="572135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811529">
                <a:moveTo>
                  <a:pt x="0" y="533400"/>
                </a:moveTo>
                <a:lnTo>
                  <a:pt x="0" y="546100"/>
                </a:lnTo>
                <a:lnTo>
                  <a:pt x="27940" y="5461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811529">
                <a:moveTo>
                  <a:pt x="0" y="508000"/>
                </a:moveTo>
                <a:lnTo>
                  <a:pt x="0" y="533400"/>
                </a:lnTo>
                <a:lnTo>
                  <a:pt x="27940" y="5334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11529">
                <a:moveTo>
                  <a:pt x="2794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811529">
                <a:moveTo>
                  <a:pt x="2794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811529">
                <a:moveTo>
                  <a:pt x="0" y="3937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811529">
                <a:moveTo>
                  <a:pt x="2794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8300"/>
                </a:lnTo>
                <a:close/>
              </a:path>
              <a:path w="27940" h="811529">
                <a:moveTo>
                  <a:pt x="2794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17500"/>
                </a:lnTo>
                <a:close/>
              </a:path>
              <a:path w="27940" h="811529">
                <a:moveTo>
                  <a:pt x="2794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79400"/>
                </a:lnTo>
                <a:close/>
              </a:path>
              <a:path w="27940" h="811529">
                <a:moveTo>
                  <a:pt x="2794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66700"/>
                </a:lnTo>
                <a:close/>
              </a:path>
              <a:path w="27940" h="811529">
                <a:moveTo>
                  <a:pt x="2794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190500"/>
                </a:lnTo>
                <a:close/>
              </a:path>
              <a:path w="27940" h="811529">
                <a:moveTo>
                  <a:pt x="2794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77800"/>
                </a:lnTo>
                <a:close/>
              </a:path>
              <a:path w="27940" h="81152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811529">
                <a:moveTo>
                  <a:pt x="2794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88900"/>
                </a:lnTo>
                <a:close/>
              </a:path>
              <a:path w="27940" h="811529">
                <a:moveTo>
                  <a:pt x="13970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811529">
                <a:moveTo>
                  <a:pt x="27940" y="800100"/>
                </a:moveTo>
                <a:lnTo>
                  <a:pt x="20320" y="800100"/>
                </a:lnTo>
                <a:lnTo>
                  <a:pt x="20320" y="801370"/>
                </a:lnTo>
                <a:lnTo>
                  <a:pt x="21590" y="801370"/>
                </a:lnTo>
                <a:lnTo>
                  <a:pt x="21590" y="803910"/>
                </a:lnTo>
                <a:lnTo>
                  <a:pt x="22860" y="803910"/>
                </a:lnTo>
                <a:lnTo>
                  <a:pt x="22860" y="805180"/>
                </a:lnTo>
                <a:lnTo>
                  <a:pt x="24130" y="805180"/>
                </a:lnTo>
                <a:lnTo>
                  <a:pt x="24130" y="807720"/>
                </a:lnTo>
                <a:lnTo>
                  <a:pt x="25400" y="807720"/>
                </a:lnTo>
                <a:lnTo>
                  <a:pt x="25400" y="810260"/>
                </a:lnTo>
                <a:lnTo>
                  <a:pt x="26670" y="810260"/>
                </a:lnTo>
                <a:lnTo>
                  <a:pt x="26670" y="811530"/>
                </a:lnTo>
                <a:lnTo>
                  <a:pt x="27940" y="811530"/>
                </a:lnTo>
                <a:lnTo>
                  <a:pt x="27940" y="800100"/>
                </a:lnTo>
                <a:close/>
              </a:path>
            </a:pathLst>
          </a:custGeom>
          <a:solidFill>
            <a:srgbClr val="2448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410450" y="2821939"/>
            <a:ext cx="26670" cy="842010"/>
          </a:xfrm>
          <a:custGeom>
            <a:avLst/>
            <a:gdLst/>
            <a:ahLst/>
            <a:cxnLst/>
            <a:rect l="l" t="t" r="r" b="b"/>
            <a:pathLst>
              <a:path w="26670" h="842010">
                <a:moveTo>
                  <a:pt x="26670" y="774700"/>
                </a:moveTo>
                <a:lnTo>
                  <a:pt x="0" y="77597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74700"/>
                </a:lnTo>
                <a:close/>
              </a:path>
              <a:path w="26670" h="842010">
                <a:moveTo>
                  <a:pt x="0" y="736600"/>
                </a:moveTo>
                <a:lnTo>
                  <a:pt x="0" y="774700"/>
                </a:lnTo>
                <a:lnTo>
                  <a:pt x="26670" y="774700"/>
                </a:lnTo>
                <a:lnTo>
                  <a:pt x="26670" y="737870"/>
                </a:lnTo>
                <a:lnTo>
                  <a:pt x="0" y="736600"/>
                </a:lnTo>
                <a:close/>
              </a:path>
              <a:path w="26670" h="842010">
                <a:moveTo>
                  <a:pt x="26670" y="685800"/>
                </a:moveTo>
                <a:lnTo>
                  <a:pt x="0" y="687070"/>
                </a:lnTo>
                <a:lnTo>
                  <a:pt x="0" y="736600"/>
                </a:lnTo>
                <a:lnTo>
                  <a:pt x="26670" y="737870"/>
                </a:lnTo>
                <a:lnTo>
                  <a:pt x="26670" y="685800"/>
                </a:lnTo>
                <a:close/>
              </a:path>
              <a:path w="26670" h="842010">
                <a:moveTo>
                  <a:pt x="26670" y="647700"/>
                </a:moveTo>
                <a:lnTo>
                  <a:pt x="0" y="648970"/>
                </a:lnTo>
                <a:lnTo>
                  <a:pt x="0" y="68707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842010">
                <a:moveTo>
                  <a:pt x="26670" y="609600"/>
                </a:moveTo>
                <a:lnTo>
                  <a:pt x="0" y="6108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42010">
                <a:moveTo>
                  <a:pt x="0" y="5842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842010">
                <a:moveTo>
                  <a:pt x="26670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842010">
                <a:moveTo>
                  <a:pt x="13334" y="559435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60070"/>
                </a:lnTo>
                <a:lnTo>
                  <a:pt x="13334" y="559435"/>
                </a:lnTo>
                <a:close/>
              </a:path>
              <a:path w="26670" h="842010">
                <a:moveTo>
                  <a:pt x="0" y="533400"/>
                </a:moveTo>
                <a:lnTo>
                  <a:pt x="0" y="558800"/>
                </a:lnTo>
                <a:lnTo>
                  <a:pt x="13334" y="559435"/>
                </a:lnTo>
                <a:lnTo>
                  <a:pt x="26670" y="5588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42010">
                <a:moveTo>
                  <a:pt x="0" y="5207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842010">
                <a:moveTo>
                  <a:pt x="0" y="4953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42010">
                <a:moveTo>
                  <a:pt x="26670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42010">
                <a:moveTo>
                  <a:pt x="26670" y="469900"/>
                </a:moveTo>
                <a:lnTo>
                  <a:pt x="0" y="471170"/>
                </a:lnTo>
                <a:lnTo>
                  <a:pt x="0" y="48387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842010">
                <a:moveTo>
                  <a:pt x="0" y="3810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842010">
                <a:moveTo>
                  <a:pt x="26670" y="355600"/>
                </a:moveTo>
                <a:lnTo>
                  <a:pt x="0" y="3568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55600"/>
                </a:lnTo>
                <a:close/>
              </a:path>
              <a:path w="26670" h="842010">
                <a:moveTo>
                  <a:pt x="26670" y="304800"/>
                </a:moveTo>
                <a:lnTo>
                  <a:pt x="0" y="306070"/>
                </a:lnTo>
                <a:lnTo>
                  <a:pt x="0" y="356870"/>
                </a:lnTo>
                <a:lnTo>
                  <a:pt x="26670" y="355600"/>
                </a:lnTo>
                <a:lnTo>
                  <a:pt x="26670" y="304800"/>
                </a:lnTo>
                <a:close/>
              </a:path>
              <a:path w="26670" h="842010">
                <a:moveTo>
                  <a:pt x="26670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66700"/>
                </a:lnTo>
                <a:close/>
              </a:path>
              <a:path w="26670" h="842010">
                <a:moveTo>
                  <a:pt x="26670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54000"/>
                </a:lnTo>
                <a:close/>
              </a:path>
              <a:path w="26670" h="842010">
                <a:moveTo>
                  <a:pt x="26670" y="177800"/>
                </a:moveTo>
                <a:lnTo>
                  <a:pt x="0" y="1790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177800"/>
                </a:lnTo>
                <a:close/>
              </a:path>
              <a:path w="26670" h="842010">
                <a:moveTo>
                  <a:pt x="26670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8420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842010">
                <a:moveTo>
                  <a:pt x="26670" y="76200"/>
                </a:moveTo>
                <a:lnTo>
                  <a:pt x="0" y="774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76200"/>
                </a:lnTo>
                <a:close/>
              </a:path>
              <a:path w="26670" h="842010">
                <a:moveTo>
                  <a:pt x="7620" y="0"/>
                </a:moveTo>
                <a:lnTo>
                  <a:pt x="0" y="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6670" h="842010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42010">
                <a:moveTo>
                  <a:pt x="26670" y="800100"/>
                </a:moveTo>
                <a:lnTo>
                  <a:pt x="0" y="800100"/>
                </a:lnTo>
                <a:lnTo>
                  <a:pt x="0" y="801370"/>
                </a:lnTo>
                <a:lnTo>
                  <a:pt x="1270" y="801370"/>
                </a:lnTo>
                <a:lnTo>
                  <a:pt x="1270" y="802640"/>
                </a:lnTo>
                <a:lnTo>
                  <a:pt x="2540" y="802640"/>
                </a:lnTo>
                <a:lnTo>
                  <a:pt x="2540" y="805180"/>
                </a:lnTo>
                <a:lnTo>
                  <a:pt x="3809" y="805180"/>
                </a:lnTo>
                <a:lnTo>
                  <a:pt x="3809" y="806450"/>
                </a:lnTo>
                <a:lnTo>
                  <a:pt x="5079" y="806450"/>
                </a:lnTo>
                <a:lnTo>
                  <a:pt x="5079" y="808990"/>
                </a:lnTo>
                <a:lnTo>
                  <a:pt x="6350" y="808990"/>
                </a:lnTo>
                <a:lnTo>
                  <a:pt x="6350" y="811530"/>
                </a:lnTo>
                <a:lnTo>
                  <a:pt x="7620" y="811530"/>
                </a:lnTo>
                <a:lnTo>
                  <a:pt x="762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42010">
                <a:moveTo>
                  <a:pt x="26670" y="812800"/>
                </a:moveTo>
                <a:lnTo>
                  <a:pt x="8890" y="812800"/>
                </a:lnTo>
                <a:lnTo>
                  <a:pt x="8890" y="815340"/>
                </a:lnTo>
                <a:lnTo>
                  <a:pt x="10159" y="815340"/>
                </a:lnTo>
                <a:lnTo>
                  <a:pt x="10159" y="816610"/>
                </a:lnTo>
                <a:lnTo>
                  <a:pt x="11429" y="816610"/>
                </a:lnTo>
                <a:lnTo>
                  <a:pt x="11429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842010">
                <a:moveTo>
                  <a:pt x="26670" y="819150"/>
                </a:moveTo>
                <a:lnTo>
                  <a:pt x="12700" y="819150"/>
                </a:lnTo>
                <a:lnTo>
                  <a:pt x="12700" y="821690"/>
                </a:lnTo>
                <a:lnTo>
                  <a:pt x="13970" y="821690"/>
                </a:lnTo>
                <a:lnTo>
                  <a:pt x="13970" y="822960"/>
                </a:lnTo>
                <a:lnTo>
                  <a:pt x="15240" y="822960"/>
                </a:lnTo>
                <a:lnTo>
                  <a:pt x="15240" y="825500"/>
                </a:lnTo>
                <a:lnTo>
                  <a:pt x="16509" y="825500"/>
                </a:lnTo>
                <a:lnTo>
                  <a:pt x="16509" y="826770"/>
                </a:lnTo>
                <a:lnTo>
                  <a:pt x="17779" y="826770"/>
                </a:lnTo>
                <a:lnTo>
                  <a:pt x="17779" y="829310"/>
                </a:lnTo>
                <a:lnTo>
                  <a:pt x="19050" y="829310"/>
                </a:lnTo>
                <a:lnTo>
                  <a:pt x="1905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842010">
                <a:moveTo>
                  <a:pt x="26670" y="831850"/>
                </a:moveTo>
                <a:lnTo>
                  <a:pt x="20320" y="831850"/>
                </a:lnTo>
                <a:lnTo>
                  <a:pt x="20320" y="833120"/>
                </a:lnTo>
                <a:lnTo>
                  <a:pt x="21590" y="833120"/>
                </a:lnTo>
                <a:lnTo>
                  <a:pt x="21590" y="835660"/>
                </a:lnTo>
                <a:lnTo>
                  <a:pt x="22859" y="835660"/>
                </a:lnTo>
                <a:lnTo>
                  <a:pt x="22859" y="836930"/>
                </a:lnTo>
                <a:lnTo>
                  <a:pt x="24129" y="836930"/>
                </a:lnTo>
                <a:lnTo>
                  <a:pt x="24129" y="839470"/>
                </a:lnTo>
                <a:lnTo>
                  <a:pt x="25400" y="839470"/>
                </a:lnTo>
                <a:lnTo>
                  <a:pt x="25400" y="842010"/>
                </a:lnTo>
                <a:lnTo>
                  <a:pt x="26670" y="842010"/>
                </a:lnTo>
                <a:lnTo>
                  <a:pt x="26670" y="83185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437119" y="2834639"/>
            <a:ext cx="27940" cy="872490"/>
          </a:xfrm>
          <a:custGeom>
            <a:avLst/>
            <a:gdLst/>
            <a:ahLst/>
            <a:cxnLst/>
            <a:rect l="l" t="t" r="r" b="b"/>
            <a:pathLst>
              <a:path w="27940" h="872489">
                <a:moveTo>
                  <a:pt x="27939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62000"/>
                </a:lnTo>
                <a:close/>
              </a:path>
              <a:path w="27940" h="872489">
                <a:moveTo>
                  <a:pt x="0" y="723900"/>
                </a:moveTo>
                <a:lnTo>
                  <a:pt x="0" y="762000"/>
                </a:lnTo>
                <a:lnTo>
                  <a:pt x="27939" y="762000"/>
                </a:lnTo>
                <a:lnTo>
                  <a:pt x="27939" y="725170"/>
                </a:lnTo>
                <a:lnTo>
                  <a:pt x="0" y="723900"/>
                </a:lnTo>
                <a:close/>
              </a:path>
              <a:path w="27940" h="872489">
                <a:moveTo>
                  <a:pt x="27939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39" y="725170"/>
                </a:lnTo>
                <a:lnTo>
                  <a:pt x="27939" y="673100"/>
                </a:lnTo>
                <a:close/>
              </a:path>
              <a:path w="27940" h="872489">
                <a:moveTo>
                  <a:pt x="27939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39" y="673100"/>
                </a:lnTo>
                <a:lnTo>
                  <a:pt x="27939" y="635000"/>
                </a:lnTo>
                <a:close/>
              </a:path>
              <a:path w="27940" h="872489">
                <a:moveTo>
                  <a:pt x="27939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596900"/>
                </a:lnTo>
                <a:close/>
              </a:path>
              <a:path w="27940" h="872489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872489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872489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7370"/>
                </a:lnTo>
                <a:lnTo>
                  <a:pt x="13970" y="546735"/>
                </a:lnTo>
                <a:close/>
              </a:path>
              <a:path w="27940" h="872489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39" y="5461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872489">
                <a:moveTo>
                  <a:pt x="0" y="5080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509270"/>
                </a:lnTo>
                <a:lnTo>
                  <a:pt x="0" y="508000"/>
                </a:lnTo>
                <a:close/>
              </a:path>
              <a:path w="27940" h="872489">
                <a:moveTo>
                  <a:pt x="0" y="482600"/>
                </a:moveTo>
                <a:lnTo>
                  <a:pt x="0" y="508000"/>
                </a:lnTo>
                <a:lnTo>
                  <a:pt x="27939" y="5080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872489">
                <a:moveTo>
                  <a:pt x="27939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69900"/>
                </a:lnTo>
                <a:close/>
              </a:path>
              <a:path w="27940" h="872489">
                <a:moveTo>
                  <a:pt x="27939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39" y="469900"/>
                </a:lnTo>
                <a:lnTo>
                  <a:pt x="27939" y="457200"/>
                </a:lnTo>
                <a:close/>
              </a:path>
              <a:path w="27940" h="872489">
                <a:moveTo>
                  <a:pt x="0" y="368300"/>
                </a:moveTo>
                <a:lnTo>
                  <a:pt x="0" y="457200"/>
                </a:lnTo>
                <a:lnTo>
                  <a:pt x="27939" y="457200"/>
                </a:lnTo>
                <a:lnTo>
                  <a:pt x="27939" y="369570"/>
                </a:lnTo>
                <a:lnTo>
                  <a:pt x="0" y="368300"/>
                </a:lnTo>
                <a:close/>
              </a:path>
              <a:path w="27940" h="872489">
                <a:moveTo>
                  <a:pt x="27939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39" y="368300"/>
                </a:lnTo>
                <a:lnTo>
                  <a:pt x="27939" y="342900"/>
                </a:lnTo>
                <a:close/>
              </a:path>
              <a:path w="27940" h="872489">
                <a:moveTo>
                  <a:pt x="27939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39" y="342900"/>
                </a:lnTo>
                <a:lnTo>
                  <a:pt x="27939" y="292100"/>
                </a:lnTo>
                <a:close/>
              </a:path>
              <a:path w="27940" h="872489">
                <a:moveTo>
                  <a:pt x="27939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54000"/>
                </a:lnTo>
                <a:close/>
              </a:path>
              <a:path w="27940" h="872489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872489">
                <a:moveTo>
                  <a:pt x="27939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165100"/>
                </a:lnTo>
                <a:close/>
              </a:path>
              <a:path w="27940" h="872489">
                <a:moveTo>
                  <a:pt x="27939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872489">
                <a:moveTo>
                  <a:pt x="27939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114300"/>
                </a:lnTo>
                <a:close/>
              </a:path>
              <a:path w="27940" h="872489">
                <a:moveTo>
                  <a:pt x="27939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63500"/>
                </a:lnTo>
                <a:close/>
              </a:path>
              <a:path w="27940" h="872489">
                <a:moveTo>
                  <a:pt x="1270" y="0"/>
                </a:moveTo>
                <a:lnTo>
                  <a:pt x="0" y="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7940" h="872489">
                <a:moveTo>
                  <a:pt x="2793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74700"/>
                </a:lnTo>
                <a:close/>
              </a:path>
              <a:path w="27940" h="872489">
                <a:moveTo>
                  <a:pt x="27939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87400"/>
                </a:lnTo>
                <a:close/>
              </a:path>
              <a:path w="27940" h="872489">
                <a:moveTo>
                  <a:pt x="27939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7939" y="819150"/>
                </a:lnTo>
                <a:lnTo>
                  <a:pt x="27939" y="806450"/>
                </a:lnTo>
                <a:close/>
              </a:path>
              <a:path w="27940" h="872489">
                <a:moveTo>
                  <a:pt x="27939" y="819150"/>
                </a:moveTo>
                <a:lnTo>
                  <a:pt x="0" y="819150"/>
                </a:lnTo>
                <a:lnTo>
                  <a:pt x="0" y="830580"/>
                </a:lnTo>
                <a:lnTo>
                  <a:pt x="1270" y="830580"/>
                </a:lnTo>
                <a:lnTo>
                  <a:pt x="1270" y="831850"/>
                </a:lnTo>
                <a:lnTo>
                  <a:pt x="27939" y="831850"/>
                </a:lnTo>
                <a:lnTo>
                  <a:pt x="27939" y="819150"/>
                </a:lnTo>
                <a:close/>
              </a:path>
              <a:path w="27940" h="872489">
                <a:moveTo>
                  <a:pt x="27939" y="831850"/>
                </a:moveTo>
                <a:lnTo>
                  <a:pt x="1270" y="831850"/>
                </a:lnTo>
                <a:lnTo>
                  <a:pt x="1270" y="833120"/>
                </a:lnTo>
                <a:lnTo>
                  <a:pt x="2539" y="833120"/>
                </a:lnTo>
                <a:lnTo>
                  <a:pt x="2539" y="834390"/>
                </a:lnTo>
                <a:lnTo>
                  <a:pt x="3809" y="834390"/>
                </a:lnTo>
                <a:lnTo>
                  <a:pt x="3809" y="836930"/>
                </a:lnTo>
                <a:lnTo>
                  <a:pt x="5079" y="836930"/>
                </a:lnTo>
                <a:lnTo>
                  <a:pt x="5079" y="838200"/>
                </a:lnTo>
                <a:lnTo>
                  <a:pt x="27939" y="838200"/>
                </a:lnTo>
                <a:lnTo>
                  <a:pt x="27939" y="831850"/>
                </a:lnTo>
                <a:close/>
              </a:path>
              <a:path w="27940" h="872489">
                <a:moveTo>
                  <a:pt x="27939" y="838200"/>
                </a:moveTo>
                <a:lnTo>
                  <a:pt x="6350" y="838200"/>
                </a:lnTo>
                <a:lnTo>
                  <a:pt x="6350" y="840740"/>
                </a:lnTo>
                <a:lnTo>
                  <a:pt x="7620" y="840740"/>
                </a:lnTo>
                <a:lnTo>
                  <a:pt x="7620" y="843280"/>
                </a:lnTo>
                <a:lnTo>
                  <a:pt x="8889" y="843280"/>
                </a:lnTo>
                <a:lnTo>
                  <a:pt x="8889" y="844550"/>
                </a:lnTo>
                <a:lnTo>
                  <a:pt x="10159" y="844550"/>
                </a:lnTo>
                <a:lnTo>
                  <a:pt x="10159" y="847090"/>
                </a:lnTo>
                <a:lnTo>
                  <a:pt x="11429" y="847090"/>
                </a:lnTo>
                <a:lnTo>
                  <a:pt x="11429" y="848360"/>
                </a:lnTo>
                <a:lnTo>
                  <a:pt x="12700" y="848360"/>
                </a:lnTo>
                <a:lnTo>
                  <a:pt x="12700" y="850900"/>
                </a:lnTo>
                <a:lnTo>
                  <a:pt x="13970" y="850900"/>
                </a:lnTo>
                <a:lnTo>
                  <a:pt x="13970" y="853440"/>
                </a:lnTo>
                <a:lnTo>
                  <a:pt x="15239" y="853440"/>
                </a:lnTo>
                <a:lnTo>
                  <a:pt x="15239" y="854710"/>
                </a:lnTo>
                <a:lnTo>
                  <a:pt x="16509" y="854710"/>
                </a:lnTo>
                <a:lnTo>
                  <a:pt x="16509" y="857250"/>
                </a:lnTo>
                <a:lnTo>
                  <a:pt x="27939" y="857250"/>
                </a:lnTo>
                <a:lnTo>
                  <a:pt x="27939" y="838200"/>
                </a:lnTo>
                <a:close/>
              </a:path>
              <a:path w="27940" h="872489">
                <a:moveTo>
                  <a:pt x="27939" y="857250"/>
                </a:moveTo>
                <a:lnTo>
                  <a:pt x="17779" y="857250"/>
                </a:lnTo>
                <a:lnTo>
                  <a:pt x="17779" y="858520"/>
                </a:lnTo>
                <a:lnTo>
                  <a:pt x="19050" y="858520"/>
                </a:lnTo>
                <a:lnTo>
                  <a:pt x="19050" y="861060"/>
                </a:lnTo>
                <a:lnTo>
                  <a:pt x="20320" y="861060"/>
                </a:lnTo>
                <a:lnTo>
                  <a:pt x="20320" y="863600"/>
                </a:lnTo>
                <a:lnTo>
                  <a:pt x="27939" y="863600"/>
                </a:lnTo>
                <a:lnTo>
                  <a:pt x="27939" y="857250"/>
                </a:lnTo>
                <a:close/>
              </a:path>
              <a:path w="27940" h="872489">
                <a:moveTo>
                  <a:pt x="27939" y="863600"/>
                </a:moveTo>
                <a:lnTo>
                  <a:pt x="21589" y="863600"/>
                </a:lnTo>
                <a:lnTo>
                  <a:pt x="21589" y="864870"/>
                </a:lnTo>
                <a:lnTo>
                  <a:pt x="22859" y="864870"/>
                </a:lnTo>
                <a:lnTo>
                  <a:pt x="22859" y="867410"/>
                </a:lnTo>
                <a:lnTo>
                  <a:pt x="24129" y="867410"/>
                </a:lnTo>
                <a:lnTo>
                  <a:pt x="24129" y="868680"/>
                </a:lnTo>
                <a:lnTo>
                  <a:pt x="25400" y="868680"/>
                </a:lnTo>
                <a:lnTo>
                  <a:pt x="25400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872489">
                <a:moveTo>
                  <a:pt x="27939" y="869950"/>
                </a:moveTo>
                <a:lnTo>
                  <a:pt x="25400" y="869950"/>
                </a:lnTo>
                <a:lnTo>
                  <a:pt x="25400" y="871220"/>
                </a:lnTo>
                <a:lnTo>
                  <a:pt x="26670" y="871220"/>
                </a:lnTo>
                <a:lnTo>
                  <a:pt x="26670" y="872490"/>
                </a:lnTo>
                <a:lnTo>
                  <a:pt x="27939" y="872490"/>
                </a:lnTo>
                <a:lnTo>
                  <a:pt x="27939" y="869950"/>
                </a:lnTo>
                <a:close/>
              </a:path>
            </a:pathLst>
          </a:custGeom>
          <a:solidFill>
            <a:srgbClr val="2448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7465059" y="2860039"/>
            <a:ext cx="26670" cy="890269"/>
          </a:xfrm>
          <a:custGeom>
            <a:avLst/>
            <a:gdLst/>
            <a:ahLst/>
            <a:cxnLst/>
            <a:rect l="l" t="t" r="r" b="b"/>
            <a:pathLst>
              <a:path w="26670" h="890270">
                <a:moveTo>
                  <a:pt x="26670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890270">
                <a:moveTo>
                  <a:pt x="0" y="698500"/>
                </a:moveTo>
                <a:lnTo>
                  <a:pt x="0" y="736600"/>
                </a:lnTo>
                <a:lnTo>
                  <a:pt x="26670" y="736600"/>
                </a:lnTo>
                <a:lnTo>
                  <a:pt x="26670" y="699770"/>
                </a:lnTo>
                <a:lnTo>
                  <a:pt x="0" y="698500"/>
                </a:lnTo>
                <a:close/>
              </a:path>
              <a:path w="26670" h="890270">
                <a:moveTo>
                  <a:pt x="26670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6670" y="699770"/>
                </a:lnTo>
                <a:lnTo>
                  <a:pt x="26670" y="647700"/>
                </a:lnTo>
                <a:close/>
              </a:path>
              <a:path w="26670" h="890270">
                <a:moveTo>
                  <a:pt x="26670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90270">
                <a:moveTo>
                  <a:pt x="26670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89027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9027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890270">
                <a:moveTo>
                  <a:pt x="13334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13334" y="521335"/>
                </a:lnTo>
                <a:close/>
              </a:path>
              <a:path w="26670" h="890270">
                <a:moveTo>
                  <a:pt x="0" y="495300"/>
                </a:moveTo>
                <a:lnTo>
                  <a:pt x="0" y="520700"/>
                </a:lnTo>
                <a:lnTo>
                  <a:pt x="13334" y="521335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90270">
                <a:moveTo>
                  <a:pt x="0" y="4826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890270">
                <a:moveTo>
                  <a:pt x="0" y="4572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890270">
                <a:moveTo>
                  <a:pt x="2667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90270">
                <a:moveTo>
                  <a:pt x="26670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890270">
                <a:moveTo>
                  <a:pt x="0" y="3429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344170"/>
                </a:lnTo>
                <a:lnTo>
                  <a:pt x="0" y="342900"/>
                </a:lnTo>
                <a:close/>
              </a:path>
              <a:path w="26670" h="890270">
                <a:moveTo>
                  <a:pt x="26670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17500"/>
                </a:lnTo>
                <a:close/>
              </a:path>
              <a:path w="26670" h="890270">
                <a:moveTo>
                  <a:pt x="26670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6670" y="317500"/>
                </a:lnTo>
                <a:lnTo>
                  <a:pt x="26670" y="266700"/>
                </a:lnTo>
                <a:close/>
              </a:path>
              <a:path w="26670" h="89027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89027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890270">
                <a:moveTo>
                  <a:pt x="26670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39700"/>
                </a:lnTo>
                <a:close/>
              </a:path>
              <a:path w="26670" h="890270">
                <a:moveTo>
                  <a:pt x="2667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890270">
                <a:moveTo>
                  <a:pt x="26670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88900"/>
                </a:lnTo>
                <a:close/>
              </a:path>
              <a:path w="26670" h="890270">
                <a:moveTo>
                  <a:pt x="26670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38100"/>
                </a:lnTo>
                <a:close/>
              </a:path>
              <a:path w="26670" h="890270">
                <a:moveTo>
                  <a:pt x="15240" y="0"/>
                </a:moveTo>
                <a:lnTo>
                  <a:pt x="0" y="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6670" h="89027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90270">
                <a:moveTo>
                  <a:pt x="26670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2000"/>
                </a:lnTo>
                <a:close/>
              </a:path>
              <a:path w="26670" h="89027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890270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90270">
                <a:moveTo>
                  <a:pt x="26670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06450"/>
                </a:lnTo>
                <a:close/>
              </a:path>
              <a:path w="26670" h="890270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890270">
                <a:moveTo>
                  <a:pt x="2667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1270" y="849630"/>
                </a:lnTo>
                <a:lnTo>
                  <a:pt x="127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90270">
                <a:moveTo>
                  <a:pt x="26670" y="850900"/>
                </a:moveTo>
                <a:lnTo>
                  <a:pt x="1270" y="850900"/>
                </a:lnTo>
                <a:lnTo>
                  <a:pt x="1270" y="852170"/>
                </a:lnTo>
                <a:lnTo>
                  <a:pt x="2540" y="852170"/>
                </a:lnTo>
                <a:lnTo>
                  <a:pt x="2540" y="853440"/>
                </a:lnTo>
                <a:lnTo>
                  <a:pt x="3810" y="853440"/>
                </a:lnTo>
                <a:lnTo>
                  <a:pt x="3810" y="855980"/>
                </a:lnTo>
                <a:lnTo>
                  <a:pt x="5080" y="855980"/>
                </a:lnTo>
                <a:lnTo>
                  <a:pt x="508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90270">
                <a:moveTo>
                  <a:pt x="26670" y="857250"/>
                </a:moveTo>
                <a:lnTo>
                  <a:pt x="6350" y="857250"/>
                </a:lnTo>
                <a:lnTo>
                  <a:pt x="6350" y="859790"/>
                </a:lnTo>
                <a:lnTo>
                  <a:pt x="7620" y="859790"/>
                </a:lnTo>
                <a:lnTo>
                  <a:pt x="7620" y="862330"/>
                </a:lnTo>
                <a:lnTo>
                  <a:pt x="8890" y="862330"/>
                </a:lnTo>
                <a:lnTo>
                  <a:pt x="889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90270">
                <a:moveTo>
                  <a:pt x="26670" y="863600"/>
                </a:moveTo>
                <a:lnTo>
                  <a:pt x="10160" y="863600"/>
                </a:lnTo>
                <a:lnTo>
                  <a:pt x="10160" y="866140"/>
                </a:lnTo>
                <a:lnTo>
                  <a:pt x="11430" y="866140"/>
                </a:lnTo>
                <a:lnTo>
                  <a:pt x="11430" y="867410"/>
                </a:lnTo>
                <a:lnTo>
                  <a:pt x="12700" y="867410"/>
                </a:lnTo>
                <a:lnTo>
                  <a:pt x="1270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90270">
                <a:moveTo>
                  <a:pt x="26670" y="869950"/>
                </a:moveTo>
                <a:lnTo>
                  <a:pt x="13970" y="869950"/>
                </a:lnTo>
                <a:lnTo>
                  <a:pt x="13970" y="872490"/>
                </a:lnTo>
                <a:lnTo>
                  <a:pt x="15240" y="872490"/>
                </a:lnTo>
                <a:lnTo>
                  <a:pt x="15240" y="873760"/>
                </a:lnTo>
                <a:lnTo>
                  <a:pt x="16510" y="873760"/>
                </a:lnTo>
                <a:lnTo>
                  <a:pt x="1651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90270">
                <a:moveTo>
                  <a:pt x="26670" y="876300"/>
                </a:moveTo>
                <a:lnTo>
                  <a:pt x="17780" y="876300"/>
                </a:lnTo>
                <a:lnTo>
                  <a:pt x="17780" y="877570"/>
                </a:lnTo>
                <a:lnTo>
                  <a:pt x="19050" y="877570"/>
                </a:lnTo>
                <a:lnTo>
                  <a:pt x="19050" y="880110"/>
                </a:lnTo>
                <a:lnTo>
                  <a:pt x="20320" y="880110"/>
                </a:lnTo>
                <a:lnTo>
                  <a:pt x="20320" y="882650"/>
                </a:lnTo>
                <a:lnTo>
                  <a:pt x="26670" y="882650"/>
                </a:lnTo>
                <a:lnTo>
                  <a:pt x="26670" y="876300"/>
                </a:lnTo>
                <a:close/>
              </a:path>
              <a:path w="26670" h="890270">
                <a:moveTo>
                  <a:pt x="26670" y="882650"/>
                </a:moveTo>
                <a:lnTo>
                  <a:pt x="21590" y="882650"/>
                </a:lnTo>
                <a:lnTo>
                  <a:pt x="21590" y="883920"/>
                </a:lnTo>
                <a:lnTo>
                  <a:pt x="22860" y="883920"/>
                </a:lnTo>
                <a:lnTo>
                  <a:pt x="22860" y="886460"/>
                </a:lnTo>
                <a:lnTo>
                  <a:pt x="24130" y="886460"/>
                </a:lnTo>
                <a:lnTo>
                  <a:pt x="24130" y="887730"/>
                </a:lnTo>
                <a:lnTo>
                  <a:pt x="25400" y="887730"/>
                </a:lnTo>
                <a:lnTo>
                  <a:pt x="25400" y="890270"/>
                </a:lnTo>
                <a:lnTo>
                  <a:pt x="26670" y="890270"/>
                </a:lnTo>
                <a:lnTo>
                  <a:pt x="26670" y="882650"/>
                </a:lnTo>
                <a:close/>
              </a:path>
            </a:pathLst>
          </a:custGeom>
          <a:solidFill>
            <a:srgbClr val="2447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491730" y="2872739"/>
            <a:ext cx="27940" cy="922019"/>
          </a:xfrm>
          <a:custGeom>
            <a:avLst/>
            <a:gdLst/>
            <a:ahLst/>
            <a:cxnLst/>
            <a:rect l="l" t="t" r="r" b="b"/>
            <a:pathLst>
              <a:path w="27940" h="922020">
                <a:moveTo>
                  <a:pt x="27940" y="723900"/>
                </a:moveTo>
                <a:lnTo>
                  <a:pt x="0" y="72517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3900"/>
                </a:lnTo>
                <a:close/>
              </a:path>
              <a:path w="27940" h="922020">
                <a:moveTo>
                  <a:pt x="0" y="685800"/>
                </a:moveTo>
                <a:lnTo>
                  <a:pt x="0" y="723900"/>
                </a:lnTo>
                <a:lnTo>
                  <a:pt x="27940" y="723900"/>
                </a:lnTo>
                <a:lnTo>
                  <a:pt x="27940" y="687070"/>
                </a:lnTo>
                <a:lnTo>
                  <a:pt x="0" y="685800"/>
                </a:lnTo>
                <a:close/>
              </a:path>
              <a:path w="27940" h="922020">
                <a:moveTo>
                  <a:pt x="27940" y="635000"/>
                </a:moveTo>
                <a:lnTo>
                  <a:pt x="0" y="636270"/>
                </a:lnTo>
                <a:lnTo>
                  <a:pt x="0" y="685800"/>
                </a:lnTo>
                <a:lnTo>
                  <a:pt x="27940" y="687070"/>
                </a:lnTo>
                <a:lnTo>
                  <a:pt x="27940" y="635000"/>
                </a:lnTo>
                <a:close/>
              </a:path>
              <a:path w="27940" h="922020">
                <a:moveTo>
                  <a:pt x="27940" y="596900"/>
                </a:moveTo>
                <a:lnTo>
                  <a:pt x="0" y="598170"/>
                </a:lnTo>
                <a:lnTo>
                  <a:pt x="0" y="63627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922020">
                <a:moveTo>
                  <a:pt x="27940" y="558800"/>
                </a:moveTo>
                <a:lnTo>
                  <a:pt x="0" y="5600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58800"/>
                </a:lnTo>
                <a:close/>
              </a:path>
              <a:path w="27940" h="922020">
                <a:moveTo>
                  <a:pt x="0" y="533400"/>
                </a:moveTo>
                <a:lnTo>
                  <a:pt x="0" y="558800"/>
                </a:lnTo>
                <a:lnTo>
                  <a:pt x="27940" y="5588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922020">
                <a:moveTo>
                  <a:pt x="27940" y="520700"/>
                </a:moveTo>
                <a:lnTo>
                  <a:pt x="0" y="5219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922020">
                <a:moveTo>
                  <a:pt x="13970" y="508635"/>
                </a:moveTo>
                <a:lnTo>
                  <a:pt x="0" y="5092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13970" y="508635"/>
                </a:lnTo>
                <a:close/>
              </a:path>
              <a:path w="27940" h="922020">
                <a:moveTo>
                  <a:pt x="0" y="482600"/>
                </a:moveTo>
                <a:lnTo>
                  <a:pt x="0" y="508000"/>
                </a:lnTo>
                <a:lnTo>
                  <a:pt x="13970" y="508635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922020">
                <a:moveTo>
                  <a:pt x="0" y="4699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922020">
                <a:moveTo>
                  <a:pt x="0" y="444500"/>
                </a:moveTo>
                <a:lnTo>
                  <a:pt x="0" y="469900"/>
                </a:lnTo>
                <a:lnTo>
                  <a:pt x="27940" y="469900"/>
                </a:lnTo>
                <a:lnTo>
                  <a:pt x="27940" y="445770"/>
                </a:lnTo>
                <a:lnTo>
                  <a:pt x="0" y="444500"/>
                </a:lnTo>
                <a:close/>
              </a:path>
              <a:path w="27940" h="922020">
                <a:moveTo>
                  <a:pt x="2794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1800"/>
                </a:lnTo>
                <a:close/>
              </a:path>
              <a:path w="27940" h="922020">
                <a:moveTo>
                  <a:pt x="27940" y="419100"/>
                </a:moveTo>
                <a:lnTo>
                  <a:pt x="0" y="420370"/>
                </a:lnTo>
                <a:lnTo>
                  <a:pt x="0" y="43307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922020">
                <a:moveTo>
                  <a:pt x="0" y="3302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331470"/>
                </a:lnTo>
                <a:lnTo>
                  <a:pt x="0" y="330200"/>
                </a:lnTo>
                <a:close/>
              </a:path>
              <a:path w="27940" h="922020">
                <a:moveTo>
                  <a:pt x="27940" y="304800"/>
                </a:moveTo>
                <a:lnTo>
                  <a:pt x="0" y="306070"/>
                </a:lnTo>
                <a:lnTo>
                  <a:pt x="0" y="330200"/>
                </a:lnTo>
                <a:lnTo>
                  <a:pt x="27940" y="330200"/>
                </a:lnTo>
                <a:lnTo>
                  <a:pt x="27940" y="304800"/>
                </a:lnTo>
                <a:close/>
              </a:path>
              <a:path w="27940" h="922020">
                <a:moveTo>
                  <a:pt x="27940" y="254000"/>
                </a:moveTo>
                <a:lnTo>
                  <a:pt x="0" y="255270"/>
                </a:lnTo>
                <a:lnTo>
                  <a:pt x="0" y="306070"/>
                </a:lnTo>
                <a:lnTo>
                  <a:pt x="27940" y="304800"/>
                </a:lnTo>
                <a:lnTo>
                  <a:pt x="27940" y="254000"/>
                </a:lnTo>
                <a:close/>
              </a:path>
              <a:path w="27940" h="922020">
                <a:moveTo>
                  <a:pt x="27940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15900"/>
                </a:lnTo>
                <a:close/>
              </a:path>
              <a:path w="27940" h="922020">
                <a:moveTo>
                  <a:pt x="27940" y="203200"/>
                </a:moveTo>
                <a:lnTo>
                  <a:pt x="0" y="2044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922020">
                <a:moveTo>
                  <a:pt x="27940" y="127000"/>
                </a:moveTo>
                <a:lnTo>
                  <a:pt x="0" y="12827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27000"/>
                </a:lnTo>
                <a:close/>
              </a:path>
              <a:path w="27940" h="922020">
                <a:moveTo>
                  <a:pt x="2794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922020">
                <a:moveTo>
                  <a:pt x="27940" y="76200"/>
                </a:moveTo>
                <a:lnTo>
                  <a:pt x="0" y="774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76200"/>
                </a:lnTo>
                <a:close/>
              </a:path>
              <a:path w="27940" h="922020">
                <a:moveTo>
                  <a:pt x="27940" y="25400"/>
                </a:moveTo>
                <a:lnTo>
                  <a:pt x="0" y="26670"/>
                </a:lnTo>
                <a:lnTo>
                  <a:pt x="0" y="76200"/>
                </a:lnTo>
                <a:lnTo>
                  <a:pt x="27940" y="76200"/>
                </a:lnTo>
                <a:lnTo>
                  <a:pt x="27940" y="25400"/>
                </a:lnTo>
                <a:close/>
              </a:path>
              <a:path w="27940" h="922020">
                <a:moveTo>
                  <a:pt x="10159" y="0"/>
                </a:moveTo>
                <a:lnTo>
                  <a:pt x="0" y="0"/>
                </a:lnTo>
                <a:lnTo>
                  <a:pt x="0" y="25400"/>
                </a:lnTo>
                <a:lnTo>
                  <a:pt x="27940" y="25400"/>
                </a:lnTo>
                <a:lnTo>
                  <a:pt x="2794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7940" h="922020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922020">
                <a:moveTo>
                  <a:pt x="27940" y="749300"/>
                </a:moveTo>
                <a:lnTo>
                  <a:pt x="0" y="7493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49300"/>
                </a:lnTo>
                <a:close/>
              </a:path>
              <a:path w="27940" h="922020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922020">
                <a:moveTo>
                  <a:pt x="2794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40" y="793750"/>
                </a:lnTo>
                <a:lnTo>
                  <a:pt x="27940" y="781050"/>
                </a:lnTo>
                <a:close/>
              </a:path>
              <a:path w="27940" h="922020">
                <a:moveTo>
                  <a:pt x="27940" y="793750"/>
                </a:moveTo>
                <a:lnTo>
                  <a:pt x="0" y="79375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3750"/>
                </a:lnTo>
                <a:close/>
              </a:path>
              <a:path w="27940" h="922020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922020">
                <a:moveTo>
                  <a:pt x="27940" y="831850"/>
                </a:moveTo>
                <a:lnTo>
                  <a:pt x="0" y="8318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31850"/>
                </a:lnTo>
                <a:close/>
              </a:path>
              <a:path w="27940" h="922020">
                <a:moveTo>
                  <a:pt x="27940" y="844550"/>
                </a:moveTo>
                <a:lnTo>
                  <a:pt x="0" y="84455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4550"/>
                </a:lnTo>
                <a:close/>
              </a:path>
              <a:path w="27940" h="922020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922020">
                <a:moveTo>
                  <a:pt x="27940" y="863600"/>
                </a:moveTo>
                <a:lnTo>
                  <a:pt x="0" y="863600"/>
                </a:lnTo>
                <a:lnTo>
                  <a:pt x="0" y="878840"/>
                </a:lnTo>
                <a:lnTo>
                  <a:pt x="1270" y="878840"/>
                </a:lnTo>
                <a:lnTo>
                  <a:pt x="1270" y="881380"/>
                </a:lnTo>
                <a:lnTo>
                  <a:pt x="2540" y="881380"/>
                </a:lnTo>
                <a:lnTo>
                  <a:pt x="2540" y="883920"/>
                </a:lnTo>
                <a:lnTo>
                  <a:pt x="3810" y="883920"/>
                </a:lnTo>
                <a:lnTo>
                  <a:pt x="3810" y="885190"/>
                </a:lnTo>
                <a:lnTo>
                  <a:pt x="5079" y="885190"/>
                </a:lnTo>
                <a:lnTo>
                  <a:pt x="5079" y="887730"/>
                </a:lnTo>
                <a:lnTo>
                  <a:pt x="6350" y="887730"/>
                </a:lnTo>
                <a:lnTo>
                  <a:pt x="6350" y="889000"/>
                </a:lnTo>
                <a:lnTo>
                  <a:pt x="27940" y="889000"/>
                </a:lnTo>
                <a:lnTo>
                  <a:pt x="27940" y="863600"/>
                </a:lnTo>
                <a:close/>
              </a:path>
              <a:path w="27940" h="922020">
                <a:moveTo>
                  <a:pt x="27940" y="889000"/>
                </a:moveTo>
                <a:lnTo>
                  <a:pt x="7620" y="889000"/>
                </a:lnTo>
                <a:lnTo>
                  <a:pt x="7620" y="891540"/>
                </a:lnTo>
                <a:lnTo>
                  <a:pt x="8890" y="891540"/>
                </a:lnTo>
                <a:lnTo>
                  <a:pt x="8890" y="894080"/>
                </a:lnTo>
                <a:lnTo>
                  <a:pt x="10160" y="894080"/>
                </a:lnTo>
                <a:lnTo>
                  <a:pt x="10160" y="895350"/>
                </a:lnTo>
                <a:lnTo>
                  <a:pt x="27940" y="895350"/>
                </a:lnTo>
                <a:lnTo>
                  <a:pt x="27940" y="889000"/>
                </a:lnTo>
                <a:close/>
              </a:path>
              <a:path w="27940" h="922020">
                <a:moveTo>
                  <a:pt x="27940" y="895350"/>
                </a:moveTo>
                <a:lnTo>
                  <a:pt x="11429" y="895350"/>
                </a:lnTo>
                <a:lnTo>
                  <a:pt x="11429" y="897890"/>
                </a:lnTo>
                <a:lnTo>
                  <a:pt x="12700" y="897890"/>
                </a:lnTo>
                <a:lnTo>
                  <a:pt x="12700" y="899160"/>
                </a:lnTo>
                <a:lnTo>
                  <a:pt x="13970" y="899160"/>
                </a:lnTo>
                <a:lnTo>
                  <a:pt x="13970" y="901700"/>
                </a:lnTo>
                <a:lnTo>
                  <a:pt x="27940" y="901700"/>
                </a:lnTo>
                <a:lnTo>
                  <a:pt x="27940" y="895350"/>
                </a:lnTo>
                <a:close/>
              </a:path>
              <a:path w="27940" h="922020">
                <a:moveTo>
                  <a:pt x="27940" y="901700"/>
                </a:moveTo>
                <a:lnTo>
                  <a:pt x="15240" y="901700"/>
                </a:lnTo>
                <a:lnTo>
                  <a:pt x="15240" y="904240"/>
                </a:lnTo>
                <a:lnTo>
                  <a:pt x="16510" y="904240"/>
                </a:lnTo>
                <a:lnTo>
                  <a:pt x="16510" y="905510"/>
                </a:lnTo>
                <a:lnTo>
                  <a:pt x="17779" y="905510"/>
                </a:lnTo>
                <a:lnTo>
                  <a:pt x="17779" y="908050"/>
                </a:lnTo>
                <a:lnTo>
                  <a:pt x="19050" y="908050"/>
                </a:lnTo>
                <a:lnTo>
                  <a:pt x="19050" y="909320"/>
                </a:lnTo>
                <a:lnTo>
                  <a:pt x="20320" y="909320"/>
                </a:lnTo>
                <a:lnTo>
                  <a:pt x="20320" y="911860"/>
                </a:lnTo>
                <a:lnTo>
                  <a:pt x="21590" y="911860"/>
                </a:lnTo>
                <a:lnTo>
                  <a:pt x="21590" y="913130"/>
                </a:lnTo>
                <a:lnTo>
                  <a:pt x="22860" y="913130"/>
                </a:lnTo>
                <a:lnTo>
                  <a:pt x="22860" y="915670"/>
                </a:lnTo>
                <a:lnTo>
                  <a:pt x="24129" y="915670"/>
                </a:lnTo>
                <a:lnTo>
                  <a:pt x="24129" y="918210"/>
                </a:lnTo>
                <a:lnTo>
                  <a:pt x="25400" y="918210"/>
                </a:lnTo>
                <a:lnTo>
                  <a:pt x="25400" y="919480"/>
                </a:lnTo>
                <a:lnTo>
                  <a:pt x="26670" y="919480"/>
                </a:lnTo>
                <a:lnTo>
                  <a:pt x="26670" y="920750"/>
                </a:lnTo>
                <a:lnTo>
                  <a:pt x="27940" y="920750"/>
                </a:lnTo>
                <a:lnTo>
                  <a:pt x="27940" y="901700"/>
                </a:lnTo>
                <a:close/>
              </a:path>
              <a:path w="27940" h="922020">
                <a:moveTo>
                  <a:pt x="27940" y="920750"/>
                </a:moveTo>
                <a:lnTo>
                  <a:pt x="26670" y="920750"/>
                </a:lnTo>
                <a:lnTo>
                  <a:pt x="26670" y="922020"/>
                </a:lnTo>
                <a:lnTo>
                  <a:pt x="27940" y="922020"/>
                </a:lnTo>
                <a:lnTo>
                  <a:pt x="27940" y="92075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519669" y="2885439"/>
            <a:ext cx="26670" cy="951230"/>
          </a:xfrm>
          <a:custGeom>
            <a:avLst/>
            <a:gdLst/>
            <a:ahLst/>
            <a:cxnLst/>
            <a:rect l="l" t="t" r="r" b="b"/>
            <a:pathLst>
              <a:path w="26670" h="951229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1229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51229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51229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51229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51229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51229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51229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51229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51229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1229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51229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51229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1229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51229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51229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51229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51229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51229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51229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51229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51229">
                <a:moveTo>
                  <a:pt x="22860" y="12700"/>
                </a:moveTo>
                <a:lnTo>
                  <a:pt x="253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close/>
              </a:path>
              <a:path w="26670" h="951229">
                <a:moveTo>
                  <a:pt x="2539" y="0"/>
                </a:moveTo>
                <a:lnTo>
                  <a:pt x="0" y="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  <a:path w="26670" h="951229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51229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5122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122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51229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51229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51229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51229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5122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51229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51229">
                <a:moveTo>
                  <a:pt x="26670" y="876300"/>
                </a:moveTo>
                <a:lnTo>
                  <a:pt x="0" y="876300"/>
                </a:lnTo>
                <a:lnTo>
                  <a:pt x="0" y="910590"/>
                </a:lnTo>
                <a:lnTo>
                  <a:pt x="1270" y="910590"/>
                </a:lnTo>
                <a:lnTo>
                  <a:pt x="1270" y="913130"/>
                </a:lnTo>
                <a:lnTo>
                  <a:pt x="2539" y="913130"/>
                </a:lnTo>
                <a:lnTo>
                  <a:pt x="2539" y="915670"/>
                </a:lnTo>
                <a:lnTo>
                  <a:pt x="3809" y="915670"/>
                </a:lnTo>
                <a:lnTo>
                  <a:pt x="3809" y="916940"/>
                </a:lnTo>
                <a:lnTo>
                  <a:pt x="5079" y="916940"/>
                </a:lnTo>
                <a:lnTo>
                  <a:pt x="5079" y="919480"/>
                </a:lnTo>
                <a:lnTo>
                  <a:pt x="6350" y="919480"/>
                </a:lnTo>
                <a:lnTo>
                  <a:pt x="6350" y="920750"/>
                </a:lnTo>
                <a:lnTo>
                  <a:pt x="26670" y="920750"/>
                </a:lnTo>
                <a:lnTo>
                  <a:pt x="26670" y="876300"/>
                </a:lnTo>
                <a:close/>
              </a:path>
              <a:path w="26670" h="951229">
                <a:moveTo>
                  <a:pt x="26670" y="920750"/>
                </a:moveTo>
                <a:lnTo>
                  <a:pt x="7620" y="920750"/>
                </a:lnTo>
                <a:lnTo>
                  <a:pt x="7620" y="923290"/>
                </a:lnTo>
                <a:lnTo>
                  <a:pt x="8889" y="923290"/>
                </a:lnTo>
                <a:lnTo>
                  <a:pt x="8889" y="925830"/>
                </a:lnTo>
                <a:lnTo>
                  <a:pt x="10159" y="925830"/>
                </a:lnTo>
                <a:lnTo>
                  <a:pt x="10159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  <a:path w="26670" h="951229">
                <a:moveTo>
                  <a:pt x="26670" y="927100"/>
                </a:moveTo>
                <a:lnTo>
                  <a:pt x="11429" y="927100"/>
                </a:lnTo>
                <a:lnTo>
                  <a:pt x="11429" y="929640"/>
                </a:lnTo>
                <a:lnTo>
                  <a:pt x="12700" y="929640"/>
                </a:lnTo>
                <a:lnTo>
                  <a:pt x="12700" y="930910"/>
                </a:lnTo>
                <a:lnTo>
                  <a:pt x="13970" y="930910"/>
                </a:lnTo>
                <a:lnTo>
                  <a:pt x="13970" y="933450"/>
                </a:lnTo>
                <a:lnTo>
                  <a:pt x="15239" y="933450"/>
                </a:lnTo>
                <a:lnTo>
                  <a:pt x="15239" y="935990"/>
                </a:lnTo>
                <a:lnTo>
                  <a:pt x="16509" y="935990"/>
                </a:lnTo>
                <a:lnTo>
                  <a:pt x="16509" y="937260"/>
                </a:lnTo>
                <a:lnTo>
                  <a:pt x="17779" y="937260"/>
                </a:lnTo>
                <a:lnTo>
                  <a:pt x="17779" y="939800"/>
                </a:lnTo>
                <a:lnTo>
                  <a:pt x="19050" y="939800"/>
                </a:lnTo>
                <a:lnTo>
                  <a:pt x="19050" y="941070"/>
                </a:lnTo>
                <a:lnTo>
                  <a:pt x="20320" y="941070"/>
                </a:lnTo>
                <a:lnTo>
                  <a:pt x="20320" y="943610"/>
                </a:lnTo>
                <a:lnTo>
                  <a:pt x="21589" y="943610"/>
                </a:lnTo>
                <a:lnTo>
                  <a:pt x="21589" y="944880"/>
                </a:lnTo>
                <a:lnTo>
                  <a:pt x="22859" y="944880"/>
                </a:lnTo>
                <a:lnTo>
                  <a:pt x="22859" y="946150"/>
                </a:lnTo>
                <a:lnTo>
                  <a:pt x="26670" y="946150"/>
                </a:lnTo>
                <a:lnTo>
                  <a:pt x="26670" y="927100"/>
                </a:lnTo>
                <a:close/>
              </a:path>
              <a:path w="26670" h="951229">
                <a:moveTo>
                  <a:pt x="26670" y="946150"/>
                </a:moveTo>
                <a:lnTo>
                  <a:pt x="22859" y="946150"/>
                </a:lnTo>
                <a:lnTo>
                  <a:pt x="22859" y="947420"/>
                </a:lnTo>
                <a:lnTo>
                  <a:pt x="24129" y="947420"/>
                </a:lnTo>
                <a:lnTo>
                  <a:pt x="24129" y="949960"/>
                </a:lnTo>
                <a:lnTo>
                  <a:pt x="25400" y="949960"/>
                </a:lnTo>
                <a:lnTo>
                  <a:pt x="2540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</a:pathLst>
          </a:custGeom>
          <a:solidFill>
            <a:srgbClr val="2346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546340" y="2910839"/>
            <a:ext cx="27940" cy="970280"/>
          </a:xfrm>
          <a:custGeom>
            <a:avLst/>
            <a:gdLst/>
            <a:ahLst/>
            <a:cxnLst/>
            <a:rect l="l" t="t" r="r" b="b"/>
            <a:pathLst>
              <a:path w="27940" h="97027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7027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7027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7027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7027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7027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7027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70279">
                <a:moveTo>
                  <a:pt x="13969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69" y="470535"/>
                </a:lnTo>
                <a:close/>
              </a:path>
              <a:path w="27940" h="970279">
                <a:moveTo>
                  <a:pt x="0" y="444500"/>
                </a:moveTo>
                <a:lnTo>
                  <a:pt x="0" y="469900"/>
                </a:lnTo>
                <a:lnTo>
                  <a:pt x="13969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7027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7027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7027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7027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7027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7027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7027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7027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7027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7027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7027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7027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70279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970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7027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7027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7027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7027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7027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7027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7027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7027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7027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7027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70279">
                <a:moveTo>
                  <a:pt x="27939" y="920750"/>
                </a:moveTo>
                <a:lnTo>
                  <a:pt x="0" y="920750"/>
                </a:lnTo>
                <a:lnTo>
                  <a:pt x="0" y="928370"/>
                </a:lnTo>
                <a:lnTo>
                  <a:pt x="1269" y="928370"/>
                </a:lnTo>
                <a:lnTo>
                  <a:pt x="1269" y="929640"/>
                </a:lnTo>
                <a:lnTo>
                  <a:pt x="2539" y="929640"/>
                </a:lnTo>
                <a:lnTo>
                  <a:pt x="2539" y="932180"/>
                </a:lnTo>
                <a:lnTo>
                  <a:pt x="3809" y="932180"/>
                </a:lnTo>
                <a:lnTo>
                  <a:pt x="3809" y="934720"/>
                </a:lnTo>
                <a:lnTo>
                  <a:pt x="5079" y="934720"/>
                </a:lnTo>
                <a:lnTo>
                  <a:pt x="5079" y="935990"/>
                </a:lnTo>
                <a:lnTo>
                  <a:pt x="6350" y="935990"/>
                </a:lnTo>
                <a:lnTo>
                  <a:pt x="6350" y="938530"/>
                </a:lnTo>
                <a:lnTo>
                  <a:pt x="7619" y="938530"/>
                </a:lnTo>
                <a:lnTo>
                  <a:pt x="7619" y="939800"/>
                </a:lnTo>
                <a:lnTo>
                  <a:pt x="8889" y="939800"/>
                </a:lnTo>
                <a:lnTo>
                  <a:pt x="8889" y="942340"/>
                </a:lnTo>
                <a:lnTo>
                  <a:pt x="10159" y="942340"/>
                </a:lnTo>
                <a:lnTo>
                  <a:pt x="10159" y="944880"/>
                </a:lnTo>
                <a:lnTo>
                  <a:pt x="11429" y="944880"/>
                </a:lnTo>
                <a:lnTo>
                  <a:pt x="11429" y="946150"/>
                </a:lnTo>
                <a:lnTo>
                  <a:pt x="12700" y="946150"/>
                </a:lnTo>
                <a:lnTo>
                  <a:pt x="12700" y="948690"/>
                </a:lnTo>
                <a:lnTo>
                  <a:pt x="13969" y="948690"/>
                </a:lnTo>
                <a:lnTo>
                  <a:pt x="13969" y="949960"/>
                </a:lnTo>
                <a:lnTo>
                  <a:pt x="15239" y="949960"/>
                </a:lnTo>
                <a:lnTo>
                  <a:pt x="15239" y="952500"/>
                </a:lnTo>
                <a:lnTo>
                  <a:pt x="16509" y="952500"/>
                </a:lnTo>
                <a:lnTo>
                  <a:pt x="16509" y="953770"/>
                </a:lnTo>
                <a:lnTo>
                  <a:pt x="17779" y="953770"/>
                </a:lnTo>
                <a:lnTo>
                  <a:pt x="17779" y="956310"/>
                </a:lnTo>
                <a:lnTo>
                  <a:pt x="19050" y="956310"/>
                </a:lnTo>
                <a:lnTo>
                  <a:pt x="1905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70279">
                <a:moveTo>
                  <a:pt x="27939" y="958850"/>
                </a:moveTo>
                <a:lnTo>
                  <a:pt x="20319" y="958850"/>
                </a:lnTo>
                <a:lnTo>
                  <a:pt x="20319" y="960120"/>
                </a:lnTo>
                <a:lnTo>
                  <a:pt x="21589" y="960120"/>
                </a:lnTo>
                <a:lnTo>
                  <a:pt x="21589" y="962660"/>
                </a:lnTo>
                <a:lnTo>
                  <a:pt x="22859" y="962660"/>
                </a:lnTo>
                <a:lnTo>
                  <a:pt x="2285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70279">
                <a:moveTo>
                  <a:pt x="27939" y="963930"/>
                </a:moveTo>
                <a:lnTo>
                  <a:pt x="24129" y="963930"/>
                </a:lnTo>
                <a:lnTo>
                  <a:pt x="24129" y="966470"/>
                </a:lnTo>
                <a:lnTo>
                  <a:pt x="25400" y="966470"/>
                </a:lnTo>
                <a:lnTo>
                  <a:pt x="25400" y="969010"/>
                </a:lnTo>
                <a:lnTo>
                  <a:pt x="26669" y="969010"/>
                </a:lnTo>
                <a:lnTo>
                  <a:pt x="2666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574280" y="2923539"/>
            <a:ext cx="26670" cy="1000760"/>
          </a:xfrm>
          <a:custGeom>
            <a:avLst/>
            <a:gdLst/>
            <a:ahLst/>
            <a:cxnLst/>
            <a:rect l="l" t="t" r="r" b="b"/>
            <a:pathLst>
              <a:path w="26670" h="1000760">
                <a:moveTo>
                  <a:pt x="26670" y="673100"/>
                </a:moveTo>
                <a:lnTo>
                  <a:pt x="0" y="67437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0760">
                <a:moveTo>
                  <a:pt x="0" y="6350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1000760">
                <a:moveTo>
                  <a:pt x="26670" y="584200"/>
                </a:moveTo>
                <a:lnTo>
                  <a:pt x="0" y="585470"/>
                </a:lnTo>
                <a:lnTo>
                  <a:pt x="0" y="635000"/>
                </a:lnTo>
                <a:lnTo>
                  <a:pt x="26670" y="636270"/>
                </a:lnTo>
                <a:lnTo>
                  <a:pt x="26670" y="584200"/>
                </a:lnTo>
                <a:close/>
              </a:path>
              <a:path w="26670" h="1000760">
                <a:moveTo>
                  <a:pt x="26670" y="546100"/>
                </a:moveTo>
                <a:lnTo>
                  <a:pt x="0" y="5473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1000760">
                <a:moveTo>
                  <a:pt x="26670" y="508000"/>
                </a:moveTo>
                <a:lnTo>
                  <a:pt x="0" y="5092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00760">
                <a:moveTo>
                  <a:pt x="0" y="4826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1000760">
                <a:moveTo>
                  <a:pt x="2667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000760">
                <a:moveTo>
                  <a:pt x="13335" y="457835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13335" y="457835"/>
                </a:lnTo>
                <a:close/>
              </a:path>
              <a:path w="26670" h="1000760">
                <a:moveTo>
                  <a:pt x="0" y="431800"/>
                </a:moveTo>
                <a:lnTo>
                  <a:pt x="0" y="457200"/>
                </a:lnTo>
                <a:lnTo>
                  <a:pt x="13335" y="457835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1000760">
                <a:moveTo>
                  <a:pt x="0" y="4191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0760">
                <a:moveTo>
                  <a:pt x="0" y="3937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00760">
                <a:moveTo>
                  <a:pt x="26670" y="381000"/>
                </a:moveTo>
                <a:lnTo>
                  <a:pt x="0" y="3822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000760">
                <a:moveTo>
                  <a:pt x="26670" y="368300"/>
                </a:moveTo>
                <a:lnTo>
                  <a:pt x="0" y="369570"/>
                </a:lnTo>
                <a:lnTo>
                  <a:pt x="0" y="38227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0760">
                <a:moveTo>
                  <a:pt x="0" y="279400"/>
                </a:moveTo>
                <a:lnTo>
                  <a:pt x="0" y="368300"/>
                </a:lnTo>
                <a:lnTo>
                  <a:pt x="26670" y="368300"/>
                </a:lnTo>
                <a:lnTo>
                  <a:pt x="26670" y="280670"/>
                </a:lnTo>
                <a:lnTo>
                  <a:pt x="0" y="279400"/>
                </a:lnTo>
                <a:close/>
              </a:path>
              <a:path w="26670" h="1000760">
                <a:moveTo>
                  <a:pt x="26670" y="254000"/>
                </a:moveTo>
                <a:lnTo>
                  <a:pt x="0" y="2552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1000760">
                <a:moveTo>
                  <a:pt x="26670" y="203200"/>
                </a:moveTo>
                <a:lnTo>
                  <a:pt x="0" y="204470"/>
                </a:lnTo>
                <a:lnTo>
                  <a:pt x="0" y="255270"/>
                </a:lnTo>
                <a:lnTo>
                  <a:pt x="26670" y="254000"/>
                </a:lnTo>
                <a:lnTo>
                  <a:pt x="26670" y="203200"/>
                </a:lnTo>
                <a:close/>
              </a:path>
              <a:path w="26670" h="1000760">
                <a:moveTo>
                  <a:pt x="26670" y="165100"/>
                </a:moveTo>
                <a:lnTo>
                  <a:pt x="0" y="1663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65100"/>
                </a:lnTo>
                <a:close/>
              </a:path>
              <a:path w="26670" h="1000760">
                <a:moveTo>
                  <a:pt x="2667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1000760">
                <a:moveTo>
                  <a:pt x="26670" y="76200"/>
                </a:moveTo>
                <a:lnTo>
                  <a:pt x="0" y="774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76200"/>
                </a:lnTo>
                <a:close/>
              </a:path>
              <a:path w="26670" h="1000760">
                <a:moveTo>
                  <a:pt x="26670" y="63500"/>
                </a:moveTo>
                <a:lnTo>
                  <a:pt x="0" y="6477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1000760">
                <a:moveTo>
                  <a:pt x="26670" y="25400"/>
                </a:moveTo>
                <a:lnTo>
                  <a:pt x="0" y="266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close/>
              </a:path>
              <a:path w="26670" h="1000760">
                <a:moveTo>
                  <a:pt x="1016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000760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000760">
                <a:moveTo>
                  <a:pt x="26670" y="698500"/>
                </a:moveTo>
                <a:lnTo>
                  <a:pt x="0" y="6985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98500"/>
                </a:lnTo>
                <a:close/>
              </a:path>
              <a:path w="26670" h="1000760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0760">
                <a:moveTo>
                  <a:pt x="2667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0250"/>
                </a:lnTo>
                <a:close/>
              </a:path>
              <a:path w="26670" h="1000760">
                <a:moveTo>
                  <a:pt x="26670" y="742950"/>
                </a:moveTo>
                <a:lnTo>
                  <a:pt x="0" y="7429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2950"/>
                </a:lnTo>
                <a:close/>
              </a:path>
              <a:path w="26670" h="1000760">
                <a:moveTo>
                  <a:pt x="26670" y="774700"/>
                </a:moveTo>
                <a:lnTo>
                  <a:pt x="0" y="7747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4700"/>
                </a:lnTo>
                <a:close/>
              </a:path>
              <a:path w="26670" h="100076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1000760">
                <a:moveTo>
                  <a:pt x="26670" y="793750"/>
                </a:moveTo>
                <a:lnTo>
                  <a:pt x="0" y="79375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3750"/>
                </a:lnTo>
                <a:close/>
              </a:path>
              <a:path w="26670" h="100076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000760">
                <a:moveTo>
                  <a:pt x="26670" y="812800"/>
                </a:moveTo>
                <a:lnTo>
                  <a:pt x="0" y="8128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2800"/>
                </a:lnTo>
                <a:close/>
              </a:path>
              <a:path w="26670" h="1000760">
                <a:moveTo>
                  <a:pt x="26670" y="838200"/>
                </a:moveTo>
                <a:lnTo>
                  <a:pt x="0" y="8382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38200"/>
                </a:lnTo>
                <a:close/>
              </a:path>
              <a:path w="26670" h="1000760">
                <a:moveTo>
                  <a:pt x="26670" y="908050"/>
                </a:moveTo>
                <a:lnTo>
                  <a:pt x="0" y="90805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08050"/>
                </a:lnTo>
                <a:close/>
              </a:path>
              <a:path w="26670" h="1000760">
                <a:moveTo>
                  <a:pt x="26670" y="946150"/>
                </a:moveTo>
                <a:lnTo>
                  <a:pt x="0" y="9461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  <a:path w="26670" h="100076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000760">
                <a:moveTo>
                  <a:pt x="26670" y="957580"/>
                </a:moveTo>
                <a:lnTo>
                  <a:pt x="0" y="957580"/>
                </a:lnTo>
                <a:lnTo>
                  <a:pt x="0" y="960120"/>
                </a:lnTo>
                <a:lnTo>
                  <a:pt x="1270" y="960120"/>
                </a:lnTo>
                <a:lnTo>
                  <a:pt x="1270" y="961390"/>
                </a:lnTo>
                <a:lnTo>
                  <a:pt x="2540" y="961390"/>
                </a:lnTo>
                <a:lnTo>
                  <a:pt x="2540" y="963930"/>
                </a:lnTo>
                <a:lnTo>
                  <a:pt x="26670" y="963930"/>
                </a:lnTo>
                <a:lnTo>
                  <a:pt x="26670" y="957580"/>
                </a:lnTo>
                <a:close/>
              </a:path>
              <a:path w="26670" h="1000760">
                <a:moveTo>
                  <a:pt x="26670" y="963930"/>
                </a:moveTo>
                <a:lnTo>
                  <a:pt x="3810" y="963930"/>
                </a:lnTo>
                <a:lnTo>
                  <a:pt x="3810" y="966470"/>
                </a:lnTo>
                <a:lnTo>
                  <a:pt x="5079" y="966470"/>
                </a:lnTo>
                <a:lnTo>
                  <a:pt x="5079" y="967740"/>
                </a:lnTo>
                <a:lnTo>
                  <a:pt x="6350" y="967740"/>
                </a:lnTo>
                <a:lnTo>
                  <a:pt x="6350" y="970280"/>
                </a:lnTo>
                <a:lnTo>
                  <a:pt x="7620" y="970280"/>
                </a:lnTo>
                <a:lnTo>
                  <a:pt x="762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000760">
                <a:moveTo>
                  <a:pt x="26670" y="971550"/>
                </a:moveTo>
                <a:lnTo>
                  <a:pt x="8890" y="971550"/>
                </a:lnTo>
                <a:lnTo>
                  <a:pt x="8890" y="974090"/>
                </a:lnTo>
                <a:lnTo>
                  <a:pt x="10160" y="974090"/>
                </a:lnTo>
                <a:lnTo>
                  <a:pt x="10160" y="976630"/>
                </a:lnTo>
                <a:lnTo>
                  <a:pt x="11429" y="976630"/>
                </a:lnTo>
                <a:lnTo>
                  <a:pt x="11429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0760">
                <a:moveTo>
                  <a:pt x="26670" y="977900"/>
                </a:moveTo>
                <a:lnTo>
                  <a:pt x="12700" y="977900"/>
                </a:lnTo>
                <a:lnTo>
                  <a:pt x="12700" y="980440"/>
                </a:lnTo>
                <a:lnTo>
                  <a:pt x="13970" y="980440"/>
                </a:lnTo>
                <a:lnTo>
                  <a:pt x="13970" y="981710"/>
                </a:lnTo>
                <a:lnTo>
                  <a:pt x="15240" y="981710"/>
                </a:lnTo>
                <a:lnTo>
                  <a:pt x="15240" y="984250"/>
                </a:lnTo>
                <a:lnTo>
                  <a:pt x="26670" y="984250"/>
                </a:lnTo>
                <a:lnTo>
                  <a:pt x="26670" y="977900"/>
                </a:lnTo>
                <a:close/>
              </a:path>
              <a:path w="26670" h="1000760">
                <a:moveTo>
                  <a:pt x="26670" y="984250"/>
                </a:moveTo>
                <a:lnTo>
                  <a:pt x="16510" y="984250"/>
                </a:lnTo>
                <a:lnTo>
                  <a:pt x="16510" y="985520"/>
                </a:lnTo>
                <a:lnTo>
                  <a:pt x="17779" y="985520"/>
                </a:lnTo>
                <a:lnTo>
                  <a:pt x="17779" y="988060"/>
                </a:lnTo>
                <a:lnTo>
                  <a:pt x="19050" y="988060"/>
                </a:lnTo>
                <a:lnTo>
                  <a:pt x="19050" y="990600"/>
                </a:lnTo>
                <a:lnTo>
                  <a:pt x="26670" y="990600"/>
                </a:lnTo>
                <a:lnTo>
                  <a:pt x="26670" y="984250"/>
                </a:lnTo>
                <a:close/>
              </a:path>
              <a:path w="26670" h="1000760">
                <a:moveTo>
                  <a:pt x="26670" y="990600"/>
                </a:moveTo>
                <a:lnTo>
                  <a:pt x="20320" y="990600"/>
                </a:lnTo>
                <a:lnTo>
                  <a:pt x="20320" y="991870"/>
                </a:lnTo>
                <a:lnTo>
                  <a:pt x="21590" y="991870"/>
                </a:lnTo>
                <a:lnTo>
                  <a:pt x="21590" y="994410"/>
                </a:lnTo>
                <a:lnTo>
                  <a:pt x="22860" y="994410"/>
                </a:lnTo>
                <a:lnTo>
                  <a:pt x="2286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000760">
                <a:moveTo>
                  <a:pt x="26670" y="995680"/>
                </a:moveTo>
                <a:lnTo>
                  <a:pt x="24129" y="995680"/>
                </a:lnTo>
                <a:lnTo>
                  <a:pt x="24129" y="998220"/>
                </a:lnTo>
                <a:lnTo>
                  <a:pt x="25400" y="998220"/>
                </a:lnTo>
                <a:lnTo>
                  <a:pt x="25400" y="1000760"/>
                </a:lnTo>
                <a:lnTo>
                  <a:pt x="26670" y="100076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346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600950" y="2936239"/>
            <a:ext cx="27940" cy="1037590"/>
          </a:xfrm>
          <a:custGeom>
            <a:avLst/>
            <a:gdLst/>
            <a:ahLst/>
            <a:cxnLst/>
            <a:rect l="l" t="t" r="r" b="b"/>
            <a:pathLst>
              <a:path w="27940" h="1037589">
                <a:moveTo>
                  <a:pt x="2794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37589">
                <a:moveTo>
                  <a:pt x="0" y="6223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23570"/>
                </a:lnTo>
                <a:lnTo>
                  <a:pt x="0" y="622300"/>
                </a:lnTo>
                <a:close/>
              </a:path>
              <a:path w="27940" h="1037589">
                <a:moveTo>
                  <a:pt x="2794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7940" y="623570"/>
                </a:lnTo>
                <a:lnTo>
                  <a:pt x="27940" y="571500"/>
                </a:lnTo>
                <a:close/>
              </a:path>
              <a:path w="27940" h="1037589">
                <a:moveTo>
                  <a:pt x="2794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1037589">
                <a:moveTo>
                  <a:pt x="2794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495300"/>
                </a:lnTo>
                <a:close/>
              </a:path>
              <a:path w="27940" h="1037589">
                <a:moveTo>
                  <a:pt x="0" y="469900"/>
                </a:moveTo>
                <a:lnTo>
                  <a:pt x="0" y="495300"/>
                </a:lnTo>
                <a:lnTo>
                  <a:pt x="27940" y="4953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1037589">
                <a:moveTo>
                  <a:pt x="2794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037589">
                <a:moveTo>
                  <a:pt x="13970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5770"/>
                </a:lnTo>
                <a:lnTo>
                  <a:pt x="13970" y="445135"/>
                </a:lnTo>
                <a:close/>
              </a:path>
              <a:path w="27940" h="1037589">
                <a:moveTo>
                  <a:pt x="0" y="419100"/>
                </a:moveTo>
                <a:lnTo>
                  <a:pt x="0" y="444500"/>
                </a:lnTo>
                <a:lnTo>
                  <a:pt x="13970" y="445135"/>
                </a:lnTo>
                <a:lnTo>
                  <a:pt x="27940" y="444500"/>
                </a:lnTo>
                <a:lnTo>
                  <a:pt x="27940" y="420370"/>
                </a:lnTo>
                <a:lnTo>
                  <a:pt x="0" y="419100"/>
                </a:lnTo>
                <a:close/>
              </a:path>
              <a:path w="27940" h="1037589">
                <a:moveTo>
                  <a:pt x="0" y="4064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37589">
                <a:moveTo>
                  <a:pt x="0" y="3810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82270"/>
                </a:lnTo>
                <a:lnTo>
                  <a:pt x="0" y="381000"/>
                </a:lnTo>
                <a:close/>
              </a:path>
              <a:path w="27940" h="1037589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1037589">
                <a:moveTo>
                  <a:pt x="2794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37589">
                <a:moveTo>
                  <a:pt x="0" y="266700"/>
                </a:moveTo>
                <a:lnTo>
                  <a:pt x="0" y="355600"/>
                </a:lnTo>
                <a:lnTo>
                  <a:pt x="27940" y="355600"/>
                </a:lnTo>
                <a:lnTo>
                  <a:pt x="27940" y="267970"/>
                </a:lnTo>
                <a:lnTo>
                  <a:pt x="0" y="266700"/>
                </a:lnTo>
                <a:close/>
              </a:path>
              <a:path w="27940" h="1037589">
                <a:moveTo>
                  <a:pt x="2794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1037589">
                <a:moveTo>
                  <a:pt x="2794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1037589">
                <a:moveTo>
                  <a:pt x="2794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52400"/>
                </a:lnTo>
                <a:close/>
              </a:path>
              <a:path w="27940" h="1037589">
                <a:moveTo>
                  <a:pt x="2794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39700"/>
                </a:lnTo>
                <a:close/>
              </a:path>
              <a:path w="27940" h="1037589">
                <a:moveTo>
                  <a:pt x="2794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63500"/>
                </a:lnTo>
                <a:close/>
              </a:path>
              <a:path w="27940" h="1037589">
                <a:moveTo>
                  <a:pt x="2794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50800"/>
                </a:lnTo>
                <a:close/>
              </a:path>
              <a:path w="27940" h="1037589">
                <a:moveTo>
                  <a:pt x="2540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25400"/>
                </a:lnTo>
                <a:lnTo>
                  <a:pt x="25400" y="25400"/>
                </a:lnTo>
                <a:lnTo>
                  <a:pt x="25400" y="12700"/>
                </a:lnTo>
                <a:close/>
              </a:path>
              <a:path w="27940" h="1037589">
                <a:moveTo>
                  <a:pt x="5079" y="0"/>
                </a:moveTo>
                <a:lnTo>
                  <a:pt x="0" y="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1037589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037589">
                <a:moveTo>
                  <a:pt x="2794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85800"/>
                </a:lnTo>
                <a:close/>
              </a:path>
              <a:path w="27940" h="103758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3758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037589">
                <a:moveTo>
                  <a:pt x="2794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0250"/>
                </a:lnTo>
                <a:close/>
              </a:path>
              <a:path w="27940" h="1037589">
                <a:moveTo>
                  <a:pt x="2794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62000"/>
                </a:lnTo>
                <a:close/>
              </a:path>
              <a:path w="27940" h="1037589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1037589">
                <a:moveTo>
                  <a:pt x="2794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81050"/>
                </a:lnTo>
                <a:close/>
              </a:path>
              <a:path w="27940" h="1037589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037589">
                <a:moveTo>
                  <a:pt x="2794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00100"/>
                </a:lnTo>
                <a:close/>
              </a:path>
              <a:path w="27940" h="1037589">
                <a:moveTo>
                  <a:pt x="2794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25500"/>
                </a:lnTo>
                <a:close/>
              </a:path>
              <a:path w="27940" h="1037589">
                <a:moveTo>
                  <a:pt x="2794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895350"/>
                </a:lnTo>
                <a:close/>
              </a:path>
              <a:path w="27940" h="1037589">
                <a:moveTo>
                  <a:pt x="2794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33450"/>
                </a:lnTo>
                <a:close/>
              </a:path>
              <a:path w="27940" h="1037589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037589">
                <a:moveTo>
                  <a:pt x="2794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7940" y="951229"/>
                </a:lnTo>
                <a:lnTo>
                  <a:pt x="27940" y="944880"/>
                </a:lnTo>
                <a:close/>
              </a:path>
              <a:path w="27940" h="1037589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1037589">
                <a:moveTo>
                  <a:pt x="2794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1270" y="989330"/>
                </a:lnTo>
                <a:lnTo>
                  <a:pt x="1270" y="991870"/>
                </a:lnTo>
                <a:lnTo>
                  <a:pt x="2540" y="991870"/>
                </a:lnTo>
                <a:lnTo>
                  <a:pt x="2540" y="993140"/>
                </a:lnTo>
                <a:lnTo>
                  <a:pt x="3809" y="993140"/>
                </a:lnTo>
                <a:lnTo>
                  <a:pt x="3809" y="995680"/>
                </a:lnTo>
                <a:lnTo>
                  <a:pt x="27940" y="995680"/>
                </a:lnTo>
                <a:lnTo>
                  <a:pt x="27940" y="977900"/>
                </a:lnTo>
                <a:close/>
              </a:path>
              <a:path w="27940" h="1037589">
                <a:moveTo>
                  <a:pt x="27940" y="995680"/>
                </a:moveTo>
                <a:lnTo>
                  <a:pt x="5079" y="995680"/>
                </a:lnTo>
                <a:lnTo>
                  <a:pt x="5079" y="998220"/>
                </a:lnTo>
                <a:lnTo>
                  <a:pt x="6350" y="998220"/>
                </a:lnTo>
                <a:lnTo>
                  <a:pt x="6350" y="999490"/>
                </a:lnTo>
                <a:lnTo>
                  <a:pt x="7620" y="999490"/>
                </a:lnTo>
                <a:lnTo>
                  <a:pt x="7620" y="1002030"/>
                </a:lnTo>
                <a:lnTo>
                  <a:pt x="8890" y="1002030"/>
                </a:lnTo>
                <a:lnTo>
                  <a:pt x="8890" y="1003300"/>
                </a:lnTo>
                <a:lnTo>
                  <a:pt x="10159" y="1003300"/>
                </a:lnTo>
                <a:lnTo>
                  <a:pt x="10159" y="1005840"/>
                </a:lnTo>
                <a:lnTo>
                  <a:pt x="11429" y="1005840"/>
                </a:lnTo>
                <a:lnTo>
                  <a:pt x="11429" y="1008380"/>
                </a:lnTo>
                <a:lnTo>
                  <a:pt x="12700" y="1008380"/>
                </a:lnTo>
                <a:lnTo>
                  <a:pt x="12700" y="1010920"/>
                </a:lnTo>
                <a:lnTo>
                  <a:pt x="13970" y="1010920"/>
                </a:lnTo>
                <a:lnTo>
                  <a:pt x="13970" y="1013460"/>
                </a:lnTo>
                <a:lnTo>
                  <a:pt x="15240" y="1013460"/>
                </a:lnTo>
                <a:lnTo>
                  <a:pt x="15240" y="1016000"/>
                </a:lnTo>
                <a:lnTo>
                  <a:pt x="27940" y="1016000"/>
                </a:lnTo>
                <a:lnTo>
                  <a:pt x="27940" y="995680"/>
                </a:lnTo>
                <a:close/>
              </a:path>
              <a:path w="27940" h="1037589">
                <a:moveTo>
                  <a:pt x="27940" y="1016000"/>
                </a:moveTo>
                <a:lnTo>
                  <a:pt x="16509" y="1016000"/>
                </a:lnTo>
                <a:lnTo>
                  <a:pt x="16509" y="1018540"/>
                </a:lnTo>
                <a:lnTo>
                  <a:pt x="17779" y="1018540"/>
                </a:lnTo>
                <a:lnTo>
                  <a:pt x="17779" y="1021080"/>
                </a:lnTo>
                <a:lnTo>
                  <a:pt x="19050" y="1021080"/>
                </a:lnTo>
                <a:lnTo>
                  <a:pt x="19050" y="1022350"/>
                </a:lnTo>
                <a:lnTo>
                  <a:pt x="27940" y="1022350"/>
                </a:lnTo>
                <a:lnTo>
                  <a:pt x="27940" y="1016000"/>
                </a:lnTo>
                <a:close/>
              </a:path>
              <a:path w="27940" h="1037589">
                <a:moveTo>
                  <a:pt x="27940" y="1022350"/>
                </a:moveTo>
                <a:lnTo>
                  <a:pt x="20320" y="1022350"/>
                </a:lnTo>
                <a:lnTo>
                  <a:pt x="20320" y="1024890"/>
                </a:lnTo>
                <a:lnTo>
                  <a:pt x="21590" y="1024890"/>
                </a:lnTo>
                <a:lnTo>
                  <a:pt x="21590" y="1027430"/>
                </a:lnTo>
                <a:lnTo>
                  <a:pt x="22859" y="1027430"/>
                </a:lnTo>
                <a:lnTo>
                  <a:pt x="22859" y="1029970"/>
                </a:lnTo>
                <a:lnTo>
                  <a:pt x="24129" y="1029970"/>
                </a:lnTo>
                <a:lnTo>
                  <a:pt x="24129" y="1032510"/>
                </a:lnTo>
                <a:lnTo>
                  <a:pt x="25400" y="1032510"/>
                </a:lnTo>
                <a:lnTo>
                  <a:pt x="25400" y="1035050"/>
                </a:lnTo>
                <a:lnTo>
                  <a:pt x="27940" y="1035050"/>
                </a:lnTo>
                <a:lnTo>
                  <a:pt x="27940" y="1022350"/>
                </a:lnTo>
                <a:close/>
              </a:path>
              <a:path w="27940" h="1037589">
                <a:moveTo>
                  <a:pt x="27940" y="1035050"/>
                </a:moveTo>
                <a:lnTo>
                  <a:pt x="26670" y="1035050"/>
                </a:lnTo>
                <a:lnTo>
                  <a:pt x="26670" y="1037590"/>
                </a:lnTo>
                <a:lnTo>
                  <a:pt x="27940" y="1037590"/>
                </a:lnTo>
                <a:lnTo>
                  <a:pt x="27940" y="1035050"/>
                </a:lnTo>
                <a:close/>
              </a:path>
            </a:pathLst>
          </a:custGeom>
          <a:solidFill>
            <a:srgbClr val="234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628890" y="2961639"/>
            <a:ext cx="26670" cy="1061720"/>
          </a:xfrm>
          <a:custGeom>
            <a:avLst/>
            <a:gdLst/>
            <a:ahLst/>
            <a:cxnLst/>
            <a:rect l="l" t="t" r="r" b="b"/>
            <a:pathLst>
              <a:path w="26670" h="1061720">
                <a:moveTo>
                  <a:pt x="26669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061720">
                <a:moveTo>
                  <a:pt x="0" y="5969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598170"/>
                </a:lnTo>
                <a:lnTo>
                  <a:pt x="0" y="596900"/>
                </a:lnTo>
                <a:close/>
              </a:path>
              <a:path w="26670" h="1061720">
                <a:moveTo>
                  <a:pt x="26669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69" y="598170"/>
                </a:lnTo>
                <a:lnTo>
                  <a:pt x="26669" y="546100"/>
                </a:lnTo>
                <a:close/>
              </a:path>
              <a:path w="26670" h="1061720">
                <a:moveTo>
                  <a:pt x="26669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69" y="546100"/>
                </a:lnTo>
                <a:lnTo>
                  <a:pt x="26669" y="508000"/>
                </a:lnTo>
                <a:close/>
              </a:path>
              <a:path w="26670" h="1061720">
                <a:moveTo>
                  <a:pt x="26669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469900"/>
                </a:lnTo>
                <a:close/>
              </a:path>
              <a:path w="26670" h="1061720">
                <a:moveTo>
                  <a:pt x="0" y="444500"/>
                </a:moveTo>
                <a:lnTo>
                  <a:pt x="0" y="469900"/>
                </a:lnTo>
                <a:lnTo>
                  <a:pt x="26669" y="469900"/>
                </a:lnTo>
                <a:lnTo>
                  <a:pt x="26669" y="445770"/>
                </a:lnTo>
                <a:lnTo>
                  <a:pt x="0" y="444500"/>
                </a:lnTo>
                <a:close/>
              </a:path>
              <a:path w="26670" h="1061720">
                <a:moveTo>
                  <a:pt x="26669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431800"/>
                </a:lnTo>
                <a:close/>
              </a:path>
              <a:path w="26670" h="1061720">
                <a:moveTo>
                  <a:pt x="13334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69" y="431800"/>
                </a:lnTo>
                <a:lnTo>
                  <a:pt x="26669" y="420370"/>
                </a:lnTo>
                <a:lnTo>
                  <a:pt x="13334" y="419735"/>
                </a:lnTo>
                <a:close/>
              </a:path>
              <a:path w="26670" h="1061720">
                <a:moveTo>
                  <a:pt x="0" y="393700"/>
                </a:moveTo>
                <a:lnTo>
                  <a:pt x="0" y="419100"/>
                </a:lnTo>
                <a:lnTo>
                  <a:pt x="13334" y="419735"/>
                </a:lnTo>
                <a:lnTo>
                  <a:pt x="26669" y="419100"/>
                </a:lnTo>
                <a:lnTo>
                  <a:pt x="26669" y="394970"/>
                </a:lnTo>
                <a:lnTo>
                  <a:pt x="0" y="393700"/>
                </a:lnTo>
                <a:close/>
              </a:path>
              <a:path w="26670" h="1061720">
                <a:moveTo>
                  <a:pt x="0" y="381000"/>
                </a:moveTo>
                <a:lnTo>
                  <a:pt x="0" y="393700"/>
                </a:lnTo>
                <a:lnTo>
                  <a:pt x="26669" y="393700"/>
                </a:lnTo>
                <a:lnTo>
                  <a:pt x="26669" y="382270"/>
                </a:lnTo>
                <a:lnTo>
                  <a:pt x="0" y="381000"/>
                </a:lnTo>
                <a:close/>
              </a:path>
              <a:path w="26670" h="1061720">
                <a:moveTo>
                  <a:pt x="0" y="355600"/>
                </a:moveTo>
                <a:lnTo>
                  <a:pt x="0" y="381000"/>
                </a:lnTo>
                <a:lnTo>
                  <a:pt x="26669" y="381000"/>
                </a:lnTo>
                <a:lnTo>
                  <a:pt x="26669" y="356870"/>
                </a:lnTo>
                <a:lnTo>
                  <a:pt x="0" y="355600"/>
                </a:lnTo>
                <a:close/>
              </a:path>
              <a:path w="26670" h="1061720">
                <a:moveTo>
                  <a:pt x="2666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42900"/>
                </a:lnTo>
                <a:close/>
              </a:path>
              <a:path w="26670" h="1061720">
                <a:moveTo>
                  <a:pt x="26669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1061720">
                <a:moveTo>
                  <a:pt x="0" y="241300"/>
                </a:moveTo>
                <a:lnTo>
                  <a:pt x="0" y="330200"/>
                </a:lnTo>
                <a:lnTo>
                  <a:pt x="26669" y="330200"/>
                </a:lnTo>
                <a:lnTo>
                  <a:pt x="26669" y="242570"/>
                </a:lnTo>
                <a:lnTo>
                  <a:pt x="0" y="241300"/>
                </a:lnTo>
                <a:close/>
              </a:path>
              <a:path w="26670" h="1061720">
                <a:moveTo>
                  <a:pt x="26669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15900"/>
                </a:lnTo>
                <a:close/>
              </a:path>
              <a:path w="26670" h="1061720">
                <a:moveTo>
                  <a:pt x="26669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69" y="215900"/>
                </a:lnTo>
                <a:lnTo>
                  <a:pt x="26669" y="165100"/>
                </a:lnTo>
                <a:close/>
              </a:path>
              <a:path w="26670" h="1061720">
                <a:moveTo>
                  <a:pt x="26669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27000"/>
                </a:lnTo>
                <a:close/>
              </a:path>
              <a:path w="26670" h="1061720">
                <a:moveTo>
                  <a:pt x="26669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69" y="127000"/>
                </a:lnTo>
                <a:lnTo>
                  <a:pt x="26669" y="114300"/>
                </a:lnTo>
                <a:close/>
              </a:path>
              <a:path w="26670" h="1061720">
                <a:moveTo>
                  <a:pt x="26669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69" y="114300"/>
                </a:lnTo>
                <a:lnTo>
                  <a:pt x="26669" y="38100"/>
                </a:lnTo>
                <a:close/>
              </a:path>
              <a:path w="26670" h="1061720">
                <a:moveTo>
                  <a:pt x="26669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1061720">
                <a:moveTo>
                  <a:pt x="17779" y="0"/>
                </a:moveTo>
                <a:lnTo>
                  <a:pt x="0" y="0"/>
                </a:lnTo>
                <a:lnTo>
                  <a:pt x="0" y="25400"/>
                </a:lnTo>
                <a:lnTo>
                  <a:pt x="26669" y="25400"/>
                </a:lnTo>
                <a:lnTo>
                  <a:pt x="2666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1061720">
                <a:moveTo>
                  <a:pt x="26669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47700"/>
                </a:lnTo>
                <a:close/>
              </a:path>
              <a:path w="26670" h="1061720">
                <a:moveTo>
                  <a:pt x="26669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0400"/>
                </a:lnTo>
                <a:close/>
              </a:path>
              <a:path w="26670" h="1061720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06172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061720">
                <a:moveTo>
                  <a:pt x="26669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4850"/>
                </a:lnTo>
                <a:close/>
              </a:path>
              <a:path w="26670" h="1061720">
                <a:moveTo>
                  <a:pt x="2666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6600"/>
                </a:lnTo>
                <a:close/>
              </a:path>
              <a:path w="26670" h="1061720">
                <a:moveTo>
                  <a:pt x="2666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69" y="755650"/>
                </a:lnTo>
                <a:lnTo>
                  <a:pt x="26669" y="742950"/>
                </a:lnTo>
                <a:close/>
              </a:path>
              <a:path w="26670" h="1061720">
                <a:moveTo>
                  <a:pt x="26669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755650"/>
                </a:lnTo>
                <a:close/>
              </a:path>
              <a:path w="26670" h="1061720">
                <a:moveTo>
                  <a:pt x="26669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69" y="774700"/>
                </a:lnTo>
                <a:lnTo>
                  <a:pt x="26669" y="762000"/>
                </a:lnTo>
                <a:close/>
              </a:path>
              <a:path w="26670" h="1061720">
                <a:moveTo>
                  <a:pt x="26669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74700"/>
                </a:lnTo>
                <a:close/>
              </a:path>
              <a:path w="26670" h="1061720">
                <a:moveTo>
                  <a:pt x="26669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69" y="869950"/>
                </a:lnTo>
                <a:lnTo>
                  <a:pt x="26669" y="800100"/>
                </a:lnTo>
                <a:close/>
              </a:path>
              <a:path w="26670" h="1061720">
                <a:moveTo>
                  <a:pt x="26669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869950"/>
                </a:lnTo>
                <a:close/>
              </a:path>
              <a:path w="26670" h="1061720">
                <a:moveTo>
                  <a:pt x="26669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69" y="913130"/>
                </a:lnTo>
                <a:lnTo>
                  <a:pt x="26669" y="908050"/>
                </a:lnTo>
                <a:close/>
              </a:path>
              <a:path w="26670" h="1061720">
                <a:moveTo>
                  <a:pt x="26669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13130"/>
                </a:lnTo>
                <a:close/>
              </a:path>
              <a:path w="26670" h="1061720">
                <a:moveTo>
                  <a:pt x="26669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69" y="925829"/>
                </a:lnTo>
                <a:lnTo>
                  <a:pt x="26669" y="919480"/>
                </a:lnTo>
                <a:close/>
              </a:path>
              <a:path w="26670" h="1061720">
                <a:moveTo>
                  <a:pt x="26669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69" y="952500"/>
                </a:lnTo>
                <a:lnTo>
                  <a:pt x="26669" y="925830"/>
                </a:lnTo>
                <a:close/>
              </a:path>
              <a:path w="26670" h="1061720">
                <a:moveTo>
                  <a:pt x="26669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52500"/>
                </a:lnTo>
                <a:close/>
              </a:path>
              <a:path w="26670" h="1061720">
                <a:moveTo>
                  <a:pt x="2666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69" y="977899"/>
                </a:lnTo>
                <a:lnTo>
                  <a:pt x="26669" y="970280"/>
                </a:lnTo>
                <a:close/>
              </a:path>
              <a:path w="26670" h="1061720">
                <a:moveTo>
                  <a:pt x="26669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69" y="990600"/>
                </a:lnTo>
                <a:lnTo>
                  <a:pt x="26669" y="977900"/>
                </a:lnTo>
                <a:close/>
              </a:path>
              <a:path w="26670" h="1061720">
                <a:moveTo>
                  <a:pt x="26669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90600"/>
                </a:lnTo>
                <a:close/>
              </a:path>
              <a:path w="26670" h="1061720">
                <a:moveTo>
                  <a:pt x="26669" y="996950"/>
                </a:moveTo>
                <a:lnTo>
                  <a:pt x="0" y="996950"/>
                </a:lnTo>
                <a:lnTo>
                  <a:pt x="0" y="1014730"/>
                </a:lnTo>
                <a:lnTo>
                  <a:pt x="1269" y="1014730"/>
                </a:lnTo>
                <a:lnTo>
                  <a:pt x="1269" y="1016000"/>
                </a:lnTo>
                <a:lnTo>
                  <a:pt x="2539" y="1016000"/>
                </a:lnTo>
                <a:lnTo>
                  <a:pt x="2539" y="1018540"/>
                </a:lnTo>
                <a:lnTo>
                  <a:pt x="3809" y="1018540"/>
                </a:lnTo>
                <a:lnTo>
                  <a:pt x="3809" y="1021080"/>
                </a:lnTo>
                <a:lnTo>
                  <a:pt x="5079" y="1021080"/>
                </a:lnTo>
                <a:lnTo>
                  <a:pt x="5079" y="1023620"/>
                </a:lnTo>
                <a:lnTo>
                  <a:pt x="6350" y="1023620"/>
                </a:lnTo>
                <a:lnTo>
                  <a:pt x="6350" y="1026160"/>
                </a:lnTo>
                <a:lnTo>
                  <a:pt x="7619" y="1026160"/>
                </a:lnTo>
                <a:lnTo>
                  <a:pt x="7619" y="1028700"/>
                </a:lnTo>
                <a:lnTo>
                  <a:pt x="8889" y="1028700"/>
                </a:lnTo>
                <a:lnTo>
                  <a:pt x="8889" y="1031240"/>
                </a:lnTo>
                <a:lnTo>
                  <a:pt x="10159" y="1031240"/>
                </a:lnTo>
                <a:lnTo>
                  <a:pt x="10159" y="1033780"/>
                </a:lnTo>
                <a:lnTo>
                  <a:pt x="11429" y="1033780"/>
                </a:lnTo>
                <a:lnTo>
                  <a:pt x="11429" y="1035050"/>
                </a:lnTo>
                <a:lnTo>
                  <a:pt x="12700" y="1035050"/>
                </a:lnTo>
                <a:lnTo>
                  <a:pt x="12700" y="1037590"/>
                </a:lnTo>
                <a:lnTo>
                  <a:pt x="13969" y="1037590"/>
                </a:lnTo>
                <a:lnTo>
                  <a:pt x="13969" y="1040130"/>
                </a:lnTo>
                <a:lnTo>
                  <a:pt x="26669" y="1040130"/>
                </a:lnTo>
                <a:lnTo>
                  <a:pt x="26669" y="996950"/>
                </a:lnTo>
                <a:close/>
              </a:path>
              <a:path w="26670" h="1061720">
                <a:moveTo>
                  <a:pt x="26669" y="1040130"/>
                </a:moveTo>
                <a:lnTo>
                  <a:pt x="15239" y="1040130"/>
                </a:lnTo>
                <a:lnTo>
                  <a:pt x="15239" y="1042670"/>
                </a:lnTo>
                <a:lnTo>
                  <a:pt x="16509" y="1042670"/>
                </a:lnTo>
                <a:lnTo>
                  <a:pt x="16509" y="1045210"/>
                </a:lnTo>
                <a:lnTo>
                  <a:pt x="17779" y="1045210"/>
                </a:lnTo>
                <a:lnTo>
                  <a:pt x="17779" y="1047750"/>
                </a:lnTo>
                <a:lnTo>
                  <a:pt x="26669" y="1047750"/>
                </a:lnTo>
                <a:lnTo>
                  <a:pt x="26669" y="1040130"/>
                </a:lnTo>
                <a:close/>
              </a:path>
              <a:path w="26670" h="1061720">
                <a:moveTo>
                  <a:pt x="26669" y="1047750"/>
                </a:moveTo>
                <a:lnTo>
                  <a:pt x="19050" y="1047750"/>
                </a:lnTo>
                <a:lnTo>
                  <a:pt x="19050" y="1050290"/>
                </a:lnTo>
                <a:lnTo>
                  <a:pt x="20319" y="1050290"/>
                </a:lnTo>
                <a:lnTo>
                  <a:pt x="20319" y="1052830"/>
                </a:lnTo>
                <a:lnTo>
                  <a:pt x="21589" y="1052830"/>
                </a:lnTo>
                <a:lnTo>
                  <a:pt x="21589" y="1054100"/>
                </a:lnTo>
                <a:lnTo>
                  <a:pt x="26669" y="1054100"/>
                </a:lnTo>
                <a:lnTo>
                  <a:pt x="26669" y="1047750"/>
                </a:lnTo>
                <a:close/>
              </a:path>
              <a:path w="26670" h="1061720">
                <a:moveTo>
                  <a:pt x="26669" y="1054100"/>
                </a:moveTo>
                <a:lnTo>
                  <a:pt x="22859" y="1054100"/>
                </a:lnTo>
                <a:lnTo>
                  <a:pt x="22859" y="1056640"/>
                </a:lnTo>
                <a:lnTo>
                  <a:pt x="24129" y="1056640"/>
                </a:lnTo>
                <a:lnTo>
                  <a:pt x="24129" y="1059180"/>
                </a:lnTo>
                <a:lnTo>
                  <a:pt x="26669" y="1059180"/>
                </a:lnTo>
                <a:lnTo>
                  <a:pt x="26669" y="1054100"/>
                </a:lnTo>
                <a:close/>
              </a:path>
              <a:path w="26670" h="1061720">
                <a:moveTo>
                  <a:pt x="26669" y="1059180"/>
                </a:moveTo>
                <a:lnTo>
                  <a:pt x="25400" y="1059180"/>
                </a:lnTo>
                <a:lnTo>
                  <a:pt x="25400" y="1061720"/>
                </a:lnTo>
                <a:lnTo>
                  <a:pt x="26669" y="1061720"/>
                </a:lnTo>
                <a:lnTo>
                  <a:pt x="26669" y="105918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655559" y="2974339"/>
            <a:ext cx="27940" cy="1101090"/>
          </a:xfrm>
          <a:custGeom>
            <a:avLst/>
            <a:gdLst/>
            <a:ahLst/>
            <a:cxnLst/>
            <a:rect l="l" t="t" r="r" b="b"/>
            <a:pathLst>
              <a:path w="27940" h="1101089">
                <a:moveTo>
                  <a:pt x="12700" y="0"/>
                </a:moveTo>
                <a:lnTo>
                  <a:pt x="0" y="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10108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101089">
                <a:moveTo>
                  <a:pt x="27940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47700"/>
                </a:lnTo>
                <a:close/>
              </a:path>
              <a:path w="27940" h="110108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0108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101089">
                <a:moveTo>
                  <a:pt x="27940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2150"/>
                </a:lnTo>
                <a:close/>
              </a:path>
              <a:path w="27940" h="1101089">
                <a:moveTo>
                  <a:pt x="2794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23900"/>
                </a:lnTo>
                <a:close/>
              </a:path>
              <a:path w="27940" h="1101089">
                <a:moveTo>
                  <a:pt x="2794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0250"/>
                </a:lnTo>
                <a:close/>
              </a:path>
              <a:path w="27940" h="1101089">
                <a:moveTo>
                  <a:pt x="27940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7940" y="749299"/>
                </a:lnTo>
                <a:lnTo>
                  <a:pt x="27940" y="742950"/>
                </a:lnTo>
                <a:close/>
              </a:path>
              <a:path w="27940" h="1101089">
                <a:moveTo>
                  <a:pt x="2794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49300"/>
                </a:lnTo>
                <a:close/>
              </a:path>
              <a:path w="27940" h="1101089">
                <a:moveTo>
                  <a:pt x="27940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2000"/>
                </a:lnTo>
                <a:close/>
              </a:path>
              <a:path w="27940" h="1101089">
                <a:moveTo>
                  <a:pt x="27940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787400"/>
                </a:lnTo>
                <a:close/>
              </a:path>
              <a:path w="27940" h="1101089">
                <a:moveTo>
                  <a:pt x="27940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57250"/>
                </a:lnTo>
                <a:close/>
              </a:path>
              <a:path w="27940" h="1101089">
                <a:moveTo>
                  <a:pt x="27940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95350"/>
                </a:lnTo>
                <a:close/>
              </a:path>
              <a:path w="27940" h="1101089">
                <a:moveTo>
                  <a:pt x="2794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900430"/>
                </a:lnTo>
                <a:close/>
              </a:path>
              <a:path w="27940" h="1101089">
                <a:moveTo>
                  <a:pt x="27940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906780"/>
                </a:lnTo>
                <a:close/>
              </a:path>
              <a:path w="27940" h="1101089">
                <a:moveTo>
                  <a:pt x="27940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13130"/>
                </a:lnTo>
                <a:close/>
              </a:path>
              <a:path w="27940" h="1101089">
                <a:moveTo>
                  <a:pt x="27940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7940" y="957580"/>
                </a:lnTo>
                <a:lnTo>
                  <a:pt x="27940" y="939800"/>
                </a:lnTo>
                <a:close/>
              </a:path>
              <a:path w="27940" h="1101089">
                <a:moveTo>
                  <a:pt x="2794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57580"/>
                </a:lnTo>
                <a:close/>
              </a:path>
              <a:path w="27940" h="1101089">
                <a:moveTo>
                  <a:pt x="27940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65200"/>
                </a:lnTo>
                <a:close/>
              </a:path>
              <a:path w="27940" h="1101089">
                <a:moveTo>
                  <a:pt x="27940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7900"/>
                </a:lnTo>
                <a:close/>
              </a:path>
              <a:path w="27940" h="1101089">
                <a:moveTo>
                  <a:pt x="27940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84250"/>
                </a:lnTo>
                <a:close/>
              </a:path>
              <a:path w="27940" h="1101089">
                <a:moveTo>
                  <a:pt x="27940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7940" y="1035050"/>
                </a:lnTo>
                <a:lnTo>
                  <a:pt x="27940" y="1027430"/>
                </a:lnTo>
                <a:close/>
              </a:path>
              <a:path w="27940" h="1101089">
                <a:moveTo>
                  <a:pt x="27940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35050"/>
                </a:lnTo>
                <a:close/>
              </a:path>
              <a:path w="27940" h="1101089">
                <a:moveTo>
                  <a:pt x="27940" y="1041400"/>
                </a:moveTo>
                <a:lnTo>
                  <a:pt x="0" y="1041400"/>
                </a:lnTo>
                <a:lnTo>
                  <a:pt x="0" y="1051560"/>
                </a:lnTo>
                <a:lnTo>
                  <a:pt x="1270" y="1051560"/>
                </a:lnTo>
                <a:lnTo>
                  <a:pt x="1270" y="1054100"/>
                </a:lnTo>
                <a:lnTo>
                  <a:pt x="27940" y="1054100"/>
                </a:lnTo>
                <a:lnTo>
                  <a:pt x="27940" y="1041400"/>
                </a:lnTo>
                <a:close/>
              </a:path>
              <a:path w="27940" h="1101089">
                <a:moveTo>
                  <a:pt x="27940" y="1054100"/>
                </a:moveTo>
                <a:lnTo>
                  <a:pt x="2540" y="1054100"/>
                </a:lnTo>
                <a:lnTo>
                  <a:pt x="2540" y="1056640"/>
                </a:lnTo>
                <a:lnTo>
                  <a:pt x="3810" y="1056640"/>
                </a:lnTo>
                <a:lnTo>
                  <a:pt x="3810" y="1059180"/>
                </a:lnTo>
                <a:lnTo>
                  <a:pt x="5080" y="1059180"/>
                </a:lnTo>
                <a:lnTo>
                  <a:pt x="5080" y="1060450"/>
                </a:lnTo>
                <a:lnTo>
                  <a:pt x="27940" y="1060450"/>
                </a:lnTo>
                <a:lnTo>
                  <a:pt x="27940" y="1054100"/>
                </a:lnTo>
                <a:close/>
              </a:path>
              <a:path w="27940" h="1101089">
                <a:moveTo>
                  <a:pt x="27940" y="1060450"/>
                </a:moveTo>
                <a:lnTo>
                  <a:pt x="6350" y="1060450"/>
                </a:lnTo>
                <a:lnTo>
                  <a:pt x="6350" y="1062990"/>
                </a:lnTo>
                <a:lnTo>
                  <a:pt x="7620" y="1062990"/>
                </a:lnTo>
                <a:lnTo>
                  <a:pt x="7620" y="1065530"/>
                </a:lnTo>
                <a:lnTo>
                  <a:pt x="8890" y="1065530"/>
                </a:lnTo>
                <a:lnTo>
                  <a:pt x="8890" y="1068070"/>
                </a:lnTo>
                <a:lnTo>
                  <a:pt x="10160" y="1068070"/>
                </a:lnTo>
                <a:lnTo>
                  <a:pt x="10160" y="1070610"/>
                </a:lnTo>
                <a:lnTo>
                  <a:pt x="11430" y="1070610"/>
                </a:lnTo>
                <a:lnTo>
                  <a:pt x="11430" y="1073150"/>
                </a:lnTo>
                <a:lnTo>
                  <a:pt x="27940" y="1073150"/>
                </a:lnTo>
                <a:lnTo>
                  <a:pt x="27940" y="1060450"/>
                </a:lnTo>
                <a:close/>
              </a:path>
              <a:path w="27940" h="1101089">
                <a:moveTo>
                  <a:pt x="27940" y="1073150"/>
                </a:moveTo>
                <a:lnTo>
                  <a:pt x="12700" y="1073150"/>
                </a:lnTo>
                <a:lnTo>
                  <a:pt x="12700" y="1075690"/>
                </a:lnTo>
                <a:lnTo>
                  <a:pt x="13970" y="1075690"/>
                </a:lnTo>
                <a:lnTo>
                  <a:pt x="13970" y="1078230"/>
                </a:lnTo>
                <a:lnTo>
                  <a:pt x="27940" y="1078230"/>
                </a:lnTo>
                <a:lnTo>
                  <a:pt x="27940" y="1073150"/>
                </a:lnTo>
                <a:close/>
              </a:path>
              <a:path w="27940" h="1101089">
                <a:moveTo>
                  <a:pt x="27940" y="1078230"/>
                </a:moveTo>
                <a:lnTo>
                  <a:pt x="15240" y="1078230"/>
                </a:lnTo>
                <a:lnTo>
                  <a:pt x="15240" y="1080770"/>
                </a:lnTo>
                <a:lnTo>
                  <a:pt x="16510" y="1080770"/>
                </a:lnTo>
                <a:lnTo>
                  <a:pt x="16510" y="1082040"/>
                </a:lnTo>
                <a:lnTo>
                  <a:pt x="17780" y="1082040"/>
                </a:lnTo>
                <a:lnTo>
                  <a:pt x="17780" y="1084580"/>
                </a:lnTo>
                <a:lnTo>
                  <a:pt x="27940" y="1084580"/>
                </a:lnTo>
                <a:lnTo>
                  <a:pt x="27940" y="1078230"/>
                </a:lnTo>
                <a:close/>
              </a:path>
              <a:path w="27940" h="1101089">
                <a:moveTo>
                  <a:pt x="27940" y="1084580"/>
                </a:moveTo>
                <a:lnTo>
                  <a:pt x="19050" y="1084580"/>
                </a:lnTo>
                <a:lnTo>
                  <a:pt x="19050" y="1087120"/>
                </a:lnTo>
                <a:lnTo>
                  <a:pt x="20320" y="1087120"/>
                </a:lnTo>
                <a:lnTo>
                  <a:pt x="20320" y="1089660"/>
                </a:lnTo>
                <a:lnTo>
                  <a:pt x="21590" y="1089660"/>
                </a:lnTo>
                <a:lnTo>
                  <a:pt x="21590" y="1092200"/>
                </a:lnTo>
                <a:lnTo>
                  <a:pt x="27940" y="1092200"/>
                </a:lnTo>
                <a:lnTo>
                  <a:pt x="27940" y="1084580"/>
                </a:lnTo>
                <a:close/>
              </a:path>
              <a:path w="27940" h="1101089">
                <a:moveTo>
                  <a:pt x="27940" y="1092200"/>
                </a:moveTo>
                <a:lnTo>
                  <a:pt x="22860" y="1092200"/>
                </a:lnTo>
                <a:lnTo>
                  <a:pt x="22860" y="1094740"/>
                </a:lnTo>
                <a:lnTo>
                  <a:pt x="24130" y="1094740"/>
                </a:lnTo>
                <a:lnTo>
                  <a:pt x="24130" y="1097280"/>
                </a:lnTo>
                <a:lnTo>
                  <a:pt x="27940" y="1097280"/>
                </a:lnTo>
                <a:lnTo>
                  <a:pt x="27940" y="1092200"/>
                </a:lnTo>
                <a:close/>
              </a:path>
              <a:path w="27940" h="1101089">
                <a:moveTo>
                  <a:pt x="27940" y="1097280"/>
                </a:moveTo>
                <a:lnTo>
                  <a:pt x="25400" y="1097280"/>
                </a:lnTo>
                <a:lnTo>
                  <a:pt x="25400" y="1099820"/>
                </a:lnTo>
                <a:lnTo>
                  <a:pt x="26670" y="1099820"/>
                </a:lnTo>
                <a:lnTo>
                  <a:pt x="26670" y="1101090"/>
                </a:lnTo>
                <a:lnTo>
                  <a:pt x="27940" y="1101090"/>
                </a:lnTo>
                <a:lnTo>
                  <a:pt x="27940" y="1097280"/>
                </a:lnTo>
                <a:close/>
              </a:path>
            </a:pathLst>
          </a:custGeom>
          <a:solidFill>
            <a:srgbClr val="2244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683500" y="2987039"/>
            <a:ext cx="27940" cy="1141730"/>
          </a:xfrm>
          <a:custGeom>
            <a:avLst/>
            <a:gdLst/>
            <a:ahLst/>
            <a:cxnLst/>
            <a:rect l="l" t="t" r="r" b="b"/>
            <a:pathLst>
              <a:path w="27940" h="1141729">
                <a:moveTo>
                  <a:pt x="5079" y="0"/>
                </a:moveTo>
                <a:lnTo>
                  <a:pt x="0" y="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80" y="12700"/>
                </a:lnTo>
                <a:lnTo>
                  <a:pt x="5079" y="0"/>
                </a:lnTo>
                <a:close/>
              </a:path>
              <a:path w="27940" h="1141729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1141729">
                <a:moveTo>
                  <a:pt x="27940" y="635000"/>
                </a:moveTo>
                <a:lnTo>
                  <a:pt x="0" y="635000"/>
                </a:lnTo>
                <a:lnTo>
                  <a:pt x="0" y="654050"/>
                </a:lnTo>
                <a:lnTo>
                  <a:pt x="27940" y="654050"/>
                </a:lnTo>
                <a:lnTo>
                  <a:pt x="27940" y="635000"/>
                </a:lnTo>
                <a:close/>
              </a:path>
              <a:path w="27940" h="1141729">
                <a:moveTo>
                  <a:pt x="2794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54050"/>
                </a:lnTo>
                <a:close/>
              </a:path>
              <a:path w="27940" h="114172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41729">
                <a:moveTo>
                  <a:pt x="27940" y="679450"/>
                </a:moveTo>
                <a:lnTo>
                  <a:pt x="0" y="67945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79450"/>
                </a:lnTo>
                <a:close/>
              </a:path>
              <a:path w="27940" h="1141729">
                <a:moveTo>
                  <a:pt x="2794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11200"/>
                </a:lnTo>
                <a:close/>
              </a:path>
              <a:path w="27940" h="114172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141729">
                <a:moveTo>
                  <a:pt x="27940" y="730250"/>
                </a:moveTo>
                <a:lnTo>
                  <a:pt x="0" y="73025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30250"/>
                </a:lnTo>
                <a:close/>
              </a:path>
              <a:path w="27940" h="1141729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1141729">
                <a:moveTo>
                  <a:pt x="27940" y="749300"/>
                </a:moveTo>
                <a:lnTo>
                  <a:pt x="0" y="74930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9300"/>
                </a:lnTo>
                <a:close/>
              </a:path>
              <a:path w="27940" h="1141729">
                <a:moveTo>
                  <a:pt x="27940" y="774700"/>
                </a:moveTo>
                <a:lnTo>
                  <a:pt x="0" y="77470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774700"/>
                </a:lnTo>
                <a:close/>
              </a:path>
              <a:path w="27940" h="1141729">
                <a:moveTo>
                  <a:pt x="27940" y="844550"/>
                </a:moveTo>
                <a:lnTo>
                  <a:pt x="0" y="84455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44550"/>
                </a:lnTo>
                <a:close/>
              </a:path>
              <a:path w="27940" h="1141729">
                <a:moveTo>
                  <a:pt x="27940" y="882650"/>
                </a:moveTo>
                <a:lnTo>
                  <a:pt x="0" y="882650"/>
                </a:lnTo>
                <a:lnTo>
                  <a:pt x="0" y="887730"/>
                </a:lnTo>
                <a:lnTo>
                  <a:pt x="27940" y="887730"/>
                </a:lnTo>
                <a:lnTo>
                  <a:pt x="27940" y="882650"/>
                </a:lnTo>
                <a:close/>
              </a:path>
              <a:path w="27940" h="1141729">
                <a:moveTo>
                  <a:pt x="2794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7730"/>
                </a:lnTo>
                <a:close/>
              </a:path>
              <a:path w="27940" h="1141729">
                <a:moveTo>
                  <a:pt x="27940" y="894080"/>
                </a:moveTo>
                <a:lnTo>
                  <a:pt x="0" y="894080"/>
                </a:lnTo>
                <a:lnTo>
                  <a:pt x="0" y="900429"/>
                </a:lnTo>
                <a:lnTo>
                  <a:pt x="27940" y="900429"/>
                </a:lnTo>
                <a:lnTo>
                  <a:pt x="27940" y="894080"/>
                </a:lnTo>
                <a:close/>
              </a:path>
              <a:path w="27940" h="1141729">
                <a:moveTo>
                  <a:pt x="27940" y="900430"/>
                </a:moveTo>
                <a:lnTo>
                  <a:pt x="0" y="90043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00430"/>
                </a:lnTo>
                <a:close/>
              </a:path>
              <a:path w="27940" h="1141729">
                <a:moveTo>
                  <a:pt x="27940" y="927100"/>
                </a:moveTo>
                <a:lnTo>
                  <a:pt x="0" y="92710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27100"/>
                </a:lnTo>
                <a:close/>
              </a:path>
              <a:path w="27940" h="1141729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141729">
                <a:moveTo>
                  <a:pt x="27940" y="952500"/>
                </a:moveTo>
                <a:lnTo>
                  <a:pt x="0" y="95250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52500"/>
                </a:lnTo>
                <a:close/>
              </a:path>
              <a:path w="27940" h="1141729">
                <a:moveTo>
                  <a:pt x="27940" y="965200"/>
                </a:moveTo>
                <a:lnTo>
                  <a:pt x="0" y="965200"/>
                </a:lnTo>
                <a:lnTo>
                  <a:pt x="0" y="971550"/>
                </a:lnTo>
                <a:lnTo>
                  <a:pt x="27940" y="971550"/>
                </a:lnTo>
                <a:lnTo>
                  <a:pt x="27940" y="965200"/>
                </a:lnTo>
                <a:close/>
              </a:path>
              <a:path w="27940" h="1141729">
                <a:moveTo>
                  <a:pt x="27940" y="971550"/>
                </a:moveTo>
                <a:lnTo>
                  <a:pt x="0" y="97155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971550"/>
                </a:lnTo>
                <a:close/>
              </a:path>
              <a:path w="27940" h="1141729">
                <a:moveTo>
                  <a:pt x="27940" y="1014730"/>
                </a:moveTo>
                <a:lnTo>
                  <a:pt x="0" y="101473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1014730"/>
                </a:lnTo>
                <a:close/>
              </a:path>
              <a:path w="27940" h="1141729">
                <a:moveTo>
                  <a:pt x="27940" y="1022350"/>
                </a:moveTo>
                <a:lnTo>
                  <a:pt x="0" y="102235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22350"/>
                </a:lnTo>
                <a:close/>
              </a:path>
              <a:path w="27940" h="1141729">
                <a:moveTo>
                  <a:pt x="27940" y="1028700"/>
                </a:moveTo>
                <a:lnTo>
                  <a:pt x="0" y="102870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28700"/>
                </a:lnTo>
                <a:close/>
              </a:path>
              <a:path w="27940" h="1141729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141729">
                <a:moveTo>
                  <a:pt x="27940" y="1071880"/>
                </a:moveTo>
                <a:lnTo>
                  <a:pt x="0" y="1071880"/>
                </a:lnTo>
                <a:lnTo>
                  <a:pt x="0" y="1090930"/>
                </a:lnTo>
                <a:lnTo>
                  <a:pt x="1270" y="1090930"/>
                </a:lnTo>
                <a:lnTo>
                  <a:pt x="1270" y="1093470"/>
                </a:lnTo>
                <a:lnTo>
                  <a:pt x="2540" y="1093470"/>
                </a:lnTo>
                <a:lnTo>
                  <a:pt x="2540" y="1096010"/>
                </a:lnTo>
                <a:lnTo>
                  <a:pt x="3809" y="1096010"/>
                </a:lnTo>
                <a:lnTo>
                  <a:pt x="3809" y="1098550"/>
                </a:lnTo>
                <a:lnTo>
                  <a:pt x="5079" y="1098550"/>
                </a:lnTo>
                <a:lnTo>
                  <a:pt x="5079" y="1101090"/>
                </a:lnTo>
                <a:lnTo>
                  <a:pt x="6350" y="1101090"/>
                </a:lnTo>
                <a:lnTo>
                  <a:pt x="6350" y="1103630"/>
                </a:lnTo>
                <a:lnTo>
                  <a:pt x="27940" y="1103630"/>
                </a:lnTo>
                <a:lnTo>
                  <a:pt x="27940" y="1071880"/>
                </a:lnTo>
                <a:close/>
              </a:path>
              <a:path w="27940" h="1141729">
                <a:moveTo>
                  <a:pt x="27940" y="1103630"/>
                </a:moveTo>
                <a:lnTo>
                  <a:pt x="7620" y="1103630"/>
                </a:lnTo>
                <a:lnTo>
                  <a:pt x="7620" y="1106170"/>
                </a:lnTo>
                <a:lnTo>
                  <a:pt x="8890" y="1106170"/>
                </a:lnTo>
                <a:lnTo>
                  <a:pt x="8890" y="1107440"/>
                </a:lnTo>
                <a:lnTo>
                  <a:pt x="10159" y="1107440"/>
                </a:lnTo>
                <a:lnTo>
                  <a:pt x="10159" y="1109980"/>
                </a:lnTo>
                <a:lnTo>
                  <a:pt x="27940" y="1109980"/>
                </a:lnTo>
                <a:lnTo>
                  <a:pt x="27940" y="1103630"/>
                </a:lnTo>
                <a:close/>
              </a:path>
              <a:path w="27940" h="1141729">
                <a:moveTo>
                  <a:pt x="27940" y="1109980"/>
                </a:moveTo>
                <a:lnTo>
                  <a:pt x="11429" y="1109980"/>
                </a:lnTo>
                <a:lnTo>
                  <a:pt x="11429" y="1112520"/>
                </a:lnTo>
                <a:lnTo>
                  <a:pt x="12700" y="1112520"/>
                </a:lnTo>
                <a:lnTo>
                  <a:pt x="12700" y="1115060"/>
                </a:lnTo>
                <a:lnTo>
                  <a:pt x="13970" y="1115060"/>
                </a:lnTo>
                <a:lnTo>
                  <a:pt x="13970" y="1117600"/>
                </a:lnTo>
                <a:lnTo>
                  <a:pt x="27940" y="1117600"/>
                </a:lnTo>
                <a:lnTo>
                  <a:pt x="27940" y="1109980"/>
                </a:lnTo>
                <a:close/>
              </a:path>
              <a:path w="27940" h="1141729">
                <a:moveTo>
                  <a:pt x="27940" y="1117600"/>
                </a:moveTo>
                <a:lnTo>
                  <a:pt x="15240" y="1117600"/>
                </a:lnTo>
                <a:lnTo>
                  <a:pt x="15240" y="1120140"/>
                </a:lnTo>
                <a:lnTo>
                  <a:pt x="16509" y="1120140"/>
                </a:lnTo>
                <a:lnTo>
                  <a:pt x="16509" y="1122680"/>
                </a:lnTo>
                <a:lnTo>
                  <a:pt x="17779" y="1122680"/>
                </a:lnTo>
                <a:lnTo>
                  <a:pt x="17779" y="1125220"/>
                </a:lnTo>
                <a:lnTo>
                  <a:pt x="19050" y="1125220"/>
                </a:lnTo>
                <a:lnTo>
                  <a:pt x="19050" y="1126490"/>
                </a:lnTo>
                <a:lnTo>
                  <a:pt x="20320" y="1126490"/>
                </a:lnTo>
                <a:lnTo>
                  <a:pt x="20320" y="1129030"/>
                </a:lnTo>
                <a:lnTo>
                  <a:pt x="21590" y="1129030"/>
                </a:lnTo>
                <a:lnTo>
                  <a:pt x="21590" y="1131570"/>
                </a:lnTo>
                <a:lnTo>
                  <a:pt x="22859" y="1131570"/>
                </a:lnTo>
                <a:lnTo>
                  <a:pt x="22859" y="1134110"/>
                </a:lnTo>
                <a:lnTo>
                  <a:pt x="24129" y="1134110"/>
                </a:lnTo>
                <a:lnTo>
                  <a:pt x="24129" y="1136650"/>
                </a:lnTo>
                <a:lnTo>
                  <a:pt x="25400" y="1136650"/>
                </a:lnTo>
                <a:lnTo>
                  <a:pt x="25400" y="1139190"/>
                </a:lnTo>
                <a:lnTo>
                  <a:pt x="26670" y="1139190"/>
                </a:lnTo>
                <a:lnTo>
                  <a:pt x="26670" y="1141730"/>
                </a:lnTo>
                <a:lnTo>
                  <a:pt x="27940" y="1141730"/>
                </a:lnTo>
                <a:lnTo>
                  <a:pt x="27940" y="11176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711440" y="3012439"/>
            <a:ext cx="26670" cy="1165860"/>
          </a:xfrm>
          <a:custGeom>
            <a:avLst/>
            <a:gdLst/>
            <a:ahLst/>
            <a:cxnLst/>
            <a:rect l="l" t="t" r="r" b="b"/>
            <a:pathLst>
              <a:path w="26670" h="1165860">
                <a:moveTo>
                  <a:pt x="19049" y="0"/>
                </a:moveTo>
                <a:lnTo>
                  <a:pt x="0" y="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1165860">
                <a:moveTo>
                  <a:pt x="2666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1165860">
                <a:moveTo>
                  <a:pt x="26669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69" y="628650"/>
                </a:lnTo>
                <a:lnTo>
                  <a:pt x="26669" y="609600"/>
                </a:lnTo>
                <a:close/>
              </a:path>
              <a:path w="26670" h="1165860">
                <a:moveTo>
                  <a:pt x="2666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69" y="641350"/>
                </a:lnTo>
                <a:lnTo>
                  <a:pt x="26669" y="628650"/>
                </a:lnTo>
                <a:close/>
              </a:path>
              <a:path w="26670" h="1165860">
                <a:moveTo>
                  <a:pt x="2666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69" y="654050"/>
                </a:lnTo>
                <a:lnTo>
                  <a:pt x="26669" y="641350"/>
                </a:lnTo>
                <a:close/>
              </a:path>
              <a:path w="26670" h="1165860">
                <a:moveTo>
                  <a:pt x="26669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54050"/>
                </a:lnTo>
                <a:close/>
              </a:path>
              <a:path w="26670" h="1165860">
                <a:moveTo>
                  <a:pt x="26669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85800"/>
                </a:lnTo>
                <a:close/>
              </a:path>
              <a:path w="26670" h="116586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165860">
                <a:moveTo>
                  <a:pt x="26669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69" y="711199"/>
                </a:lnTo>
                <a:lnTo>
                  <a:pt x="26669" y="704850"/>
                </a:lnTo>
                <a:close/>
              </a:path>
              <a:path w="26670" h="1165860">
                <a:moveTo>
                  <a:pt x="2666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711200"/>
                </a:lnTo>
                <a:close/>
              </a:path>
              <a:path w="26670" h="1165860">
                <a:moveTo>
                  <a:pt x="26669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3900"/>
                </a:lnTo>
                <a:close/>
              </a:path>
              <a:path w="26670" h="1165860">
                <a:moveTo>
                  <a:pt x="26669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69" y="819150"/>
                </a:lnTo>
                <a:lnTo>
                  <a:pt x="26669" y="749300"/>
                </a:lnTo>
                <a:close/>
              </a:path>
              <a:path w="26670" h="1165860">
                <a:moveTo>
                  <a:pt x="26669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19150"/>
                </a:lnTo>
                <a:close/>
              </a:path>
              <a:path w="26670" h="1165860">
                <a:moveTo>
                  <a:pt x="26669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69" y="862330"/>
                </a:lnTo>
                <a:lnTo>
                  <a:pt x="26669" y="857250"/>
                </a:lnTo>
                <a:close/>
              </a:path>
              <a:path w="26670" h="1165860">
                <a:moveTo>
                  <a:pt x="2666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2330"/>
                </a:lnTo>
                <a:close/>
              </a:path>
              <a:path w="26670" h="1165860">
                <a:moveTo>
                  <a:pt x="26669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80"/>
                </a:lnTo>
                <a:close/>
              </a:path>
              <a:path w="26670" h="1165860">
                <a:moveTo>
                  <a:pt x="26669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69" y="901700"/>
                </a:lnTo>
                <a:lnTo>
                  <a:pt x="26669" y="875030"/>
                </a:lnTo>
                <a:close/>
              </a:path>
              <a:path w="26670" h="1165860">
                <a:moveTo>
                  <a:pt x="26669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01700"/>
                </a:lnTo>
                <a:close/>
              </a:path>
              <a:path w="26670" h="1165860">
                <a:moveTo>
                  <a:pt x="26669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69" y="927099"/>
                </a:lnTo>
                <a:lnTo>
                  <a:pt x="26669" y="919480"/>
                </a:lnTo>
                <a:close/>
              </a:path>
              <a:path w="26670" h="1165860">
                <a:moveTo>
                  <a:pt x="26669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27100"/>
                </a:lnTo>
                <a:close/>
              </a:path>
              <a:path w="26670" h="1165860">
                <a:moveTo>
                  <a:pt x="26669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69" y="946150"/>
                </a:lnTo>
                <a:lnTo>
                  <a:pt x="26669" y="939800"/>
                </a:lnTo>
                <a:close/>
              </a:path>
              <a:path w="26670" h="1165860">
                <a:moveTo>
                  <a:pt x="26669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46150"/>
                </a:lnTo>
                <a:close/>
              </a:path>
              <a:path w="26670" h="1165860">
                <a:moveTo>
                  <a:pt x="26669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89330"/>
                </a:lnTo>
                <a:close/>
              </a:path>
              <a:path w="26670" h="1165860">
                <a:moveTo>
                  <a:pt x="26669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69" y="1003300"/>
                </a:lnTo>
                <a:lnTo>
                  <a:pt x="26669" y="996950"/>
                </a:lnTo>
                <a:close/>
              </a:path>
              <a:path w="26670" h="1165860">
                <a:moveTo>
                  <a:pt x="26669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69" y="1040130"/>
                </a:lnTo>
                <a:lnTo>
                  <a:pt x="26669" y="1003300"/>
                </a:lnTo>
                <a:close/>
              </a:path>
              <a:path w="26670" h="1165860">
                <a:moveTo>
                  <a:pt x="26669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69" y="1046479"/>
                </a:lnTo>
                <a:lnTo>
                  <a:pt x="26669" y="1040130"/>
                </a:lnTo>
                <a:close/>
              </a:path>
              <a:path w="26670" h="1165860">
                <a:moveTo>
                  <a:pt x="26669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46480"/>
                </a:lnTo>
                <a:close/>
              </a:path>
              <a:path w="26670" h="1165860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65860">
                <a:moveTo>
                  <a:pt x="26669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69" y="1092199"/>
                </a:lnTo>
                <a:lnTo>
                  <a:pt x="26669" y="1084580"/>
                </a:lnTo>
                <a:close/>
              </a:path>
              <a:path w="26670" h="1165860">
                <a:moveTo>
                  <a:pt x="26669" y="1092200"/>
                </a:moveTo>
                <a:lnTo>
                  <a:pt x="0" y="1092200"/>
                </a:lnTo>
                <a:lnTo>
                  <a:pt x="0" y="1118870"/>
                </a:lnTo>
                <a:lnTo>
                  <a:pt x="1269" y="1118870"/>
                </a:lnTo>
                <a:lnTo>
                  <a:pt x="1269" y="1120140"/>
                </a:lnTo>
                <a:lnTo>
                  <a:pt x="2539" y="1120140"/>
                </a:lnTo>
                <a:lnTo>
                  <a:pt x="2539" y="1122680"/>
                </a:lnTo>
                <a:lnTo>
                  <a:pt x="3809" y="1122680"/>
                </a:lnTo>
                <a:lnTo>
                  <a:pt x="3809" y="1125220"/>
                </a:lnTo>
                <a:lnTo>
                  <a:pt x="5079" y="1125220"/>
                </a:lnTo>
                <a:lnTo>
                  <a:pt x="5079" y="1127760"/>
                </a:lnTo>
                <a:lnTo>
                  <a:pt x="6350" y="1127760"/>
                </a:lnTo>
                <a:lnTo>
                  <a:pt x="6350" y="1130300"/>
                </a:lnTo>
                <a:lnTo>
                  <a:pt x="26669" y="1130300"/>
                </a:lnTo>
                <a:lnTo>
                  <a:pt x="26669" y="1092200"/>
                </a:lnTo>
                <a:close/>
              </a:path>
              <a:path w="26670" h="1165860">
                <a:moveTo>
                  <a:pt x="26669" y="1130300"/>
                </a:moveTo>
                <a:lnTo>
                  <a:pt x="7619" y="1130300"/>
                </a:lnTo>
                <a:lnTo>
                  <a:pt x="7619" y="1132840"/>
                </a:lnTo>
                <a:lnTo>
                  <a:pt x="8889" y="1132840"/>
                </a:lnTo>
                <a:lnTo>
                  <a:pt x="8889" y="1135380"/>
                </a:lnTo>
                <a:lnTo>
                  <a:pt x="26669" y="1135380"/>
                </a:lnTo>
                <a:lnTo>
                  <a:pt x="26669" y="1130300"/>
                </a:lnTo>
                <a:close/>
              </a:path>
              <a:path w="26670" h="1165860">
                <a:moveTo>
                  <a:pt x="26669" y="1135380"/>
                </a:moveTo>
                <a:lnTo>
                  <a:pt x="10159" y="1135380"/>
                </a:lnTo>
                <a:lnTo>
                  <a:pt x="10159" y="1137920"/>
                </a:lnTo>
                <a:lnTo>
                  <a:pt x="11429" y="1137920"/>
                </a:lnTo>
                <a:lnTo>
                  <a:pt x="11429" y="1139190"/>
                </a:lnTo>
                <a:lnTo>
                  <a:pt x="12700" y="1139190"/>
                </a:lnTo>
                <a:lnTo>
                  <a:pt x="12700" y="1141730"/>
                </a:lnTo>
                <a:lnTo>
                  <a:pt x="26669" y="1141730"/>
                </a:lnTo>
                <a:lnTo>
                  <a:pt x="26669" y="1135380"/>
                </a:lnTo>
                <a:close/>
              </a:path>
              <a:path w="26670" h="1165860">
                <a:moveTo>
                  <a:pt x="26669" y="1141730"/>
                </a:moveTo>
                <a:lnTo>
                  <a:pt x="13969" y="1141730"/>
                </a:lnTo>
                <a:lnTo>
                  <a:pt x="13969" y="1144270"/>
                </a:lnTo>
                <a:lnTo>
                  <a:pt x="15239" y="1144270"/>
                </a:lnTo>
                <a:lnTo>
                  <a:pt x="15239" y="1146810"/>
                </a:lnTo>
                <a:lnTo>
                  <a:pt x="16509" y="1146810"/>
                </a:lnTo>
                <a:lnTo>
                  <a:pt x="16509" y="1149350"/>
                </a:lnTo>
                <a:lnTo>
                  <a:pt x="26669" y="1149350"/>
                </a:lnTo>
                <a:lnTo>
                  <a:pt x="26669" y="1141730"/>
                </a:lnTo>
                <a:close/>
              </a:path>
              <a:path w="26670" h="1165860">
                <a:moveTo>
                  <a:pt x="26669" y="1149350"/>
                </a:moveTo>
                <a:lnTo>
                  <a:pt x="17779" y="1149350"/>
                </a:lnTo>
                <a:lnTo>
                  <a:pt x="17779" y="1151890"/>
                </a:lnTo>
                <a:lnTo>
                  <a:pt x="19050" y="1151890"/>
                </a:lnTo>
                <a:lnTo>
                  <a:pt x="19050" y="1154430"/>
                </a:lnTo>
                <a:lnTo>
                  <a:pt x="26669" y="1154430"/>
                </a:lnTo>
                <a:lnTo>
                  <a:pt x="26669" y="1149350"/>
                </a:lnTo>
                <a:close/>
              </a:path>
              <a:path w="26670" h="1165860">
                <a:moveTo>
                  <a:pt x="26669" y="1154430"/>
                </a:moveTo>
                <a:lnTo>
                  <a:pt x="20319" y="1154430"/>
                </a:lnTo>
                <a:lnTo>
                  <a:pt x="20319" y="1156970"/>
                </a:lnTo>
                <a:lnTo>
                  <a:pt x="21589" y="1156970"/>
                </a:lnTo>
                <a:lnTo>
                  <a:pt x="21589" y="1158240"/>
                </a:lnTo>
                <a:lnTo>
                  <a:pt x="22859" y="1158240"/>
                </a:lnTo>
                <a:lnTo>
                  <a:pt x="22859" y="1160780"/>
                </a:lnTo>
                <a:lnTo>
                  <a:pt x="26669" y="1160780"/>
                </a:lnTo>
                <a:lnTo>
                  <a:pt x="26669" y="1154430"/>
                </a:lnTo>
                <a:close/>
              </a:path>
              <a:path w="26670" h="1165860">
                <a:moveTo>
                  <a:pt x="26669" y="1160780"/>
                </a:moveTo>
                <a:lnTo>
                  <a:pt x="24129" y="1160780"/>
                </a:lnTo>
                <a:lnTo>
                  <a:pt x="24129" y="1163320"/>
                </a:lnTo>
                <a:lnTo>
                  <a:pt x="25400" y="1163320"/>
                </a:lnTo>
                <a:lnTo>
                  <a:pt x="25400" y="1165860"/>
                </a:lnTo>
                <a:lnTo>
                  <a:pt x="26669" y="1165860"/>
                </a:lnTo>
                <a:lnTo>
                  <a:pt x="26669" y="1160780"/>
                </a:lnTo>
                <a:close/>
              </a:path>
            </a:pathLst>
          </a:custGeom>
          <a:solidFill>
            <a:srgbClr val="2244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738109" y="3025139"/>
            <a:ext cx="27940" cy="1205230"/>
          </a:xfrm>
          <a:custGeom>
            <a:avLst/>
            <a:gdLst/>
            <a:ahLst/>
            <a:cxnLst/>
            <a:rect l="l" t="t" r="r" b="b"/>
            <a:pathLst>
              <a:path w="27940" h="1205229">
                <a:moveTo>
                  <a:pt x="12700" y="0"/>
                </a:moveTo>
                <a:lnTo>
                  <a:pt x="0" y="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205229">
                <a:moveTo>
                  <a:pt x="2794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1205229">
                <a:moveTo>
                  <a:pt x="27940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96900"/>
                </a:lnTo>
                <a:close/>
              </a:path>
              <a:path w="27940" h="120522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205229">
                <a:moveTo>
                  <a:pt x="2794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28650"/>
                </a:lnTo>
                <a:close/>
              </a:path>
              <a:path w="27940" h="1205229">
                <a:moveTo>
                  <a:pt x="27940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1350"/>
                </a:lnTo>
                <a:close/>
              </a:path>
              <a:path w="27940" h="1205229">
                <a:moveTo>
                  <a:pt x="2794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73100"/>
                </a:lnTo>
                <a:close/>
              </a:path>
              <a:path w="27940" h="120522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205229">
                <a:moveTo>
                  <a:pt x="27940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92150"/>
                </a:lnTo>
                <a:close/>
              </a:path>
              <a:path w="27940" h="1205229">
                <a:moveTo>
                  <a:pt x="2794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98500"/>
                </a:lnTo>
                <a:close/>
              </a:path>
              <a:path w="27940" h="1205229">
                <a:moveTo>
                  <a:pt x="27940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11200"/>
                </a:lnTo>
                <a:close/>
              </a:path>
              <a:path w="27940" h="1205229">
                <a:moveTo>
                  <a:pt x="27940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36600"/>
                </a:lnTo>
                <a:close/>
              </a:path>
              <a:path w="27940" h="1205229">
                <a:moveTo>
                  <a:pt x="27940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06450"/>
                </a:lnTo>
                <a:close/>
              </a:path>
              <a:path w="27940" h="1205229">
                <a:moveTo>
                  <a:pt x="2794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44550"/>
                </a:lnTo>
                <a:close/>
              </a:path>
              <a:path w="27940" h="1205229">
                <a:moveTo>
                  <a:pt x="2794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49630"/>
                </a:lnTo>
                <a:close/>
              </a:path>
              <a:path w="27940" h="1205229">
                <a:moveTo>
                  <a:pt x="27940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40" y="862329"/>
                </a:lnTo>
                <a:lnTo>
                  <a:pt x="27940" y="855980"/>
                </a:lnTo>
                <a:close/>
              </a:path>
              <a:path w="27940" h="1205229">
                <a:moveTo>
                  <a:pt x="27940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62330"/>
                </a:lnTo>
                <a:close/>
              </a:path>
              <a:path w="27940" h="1205229">
                <a:moveTo>
                  <a:pt x="27940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9000"/>
                </a:lnTo>
                <a:close/>
              </a:path>
              <a:path w="27940" h="1205229">
                <a:moveTo>
                  <a:pt x="2794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906780"/>
                </a:lnTo>
                <a:close/>
              </a:path>
              <a:path w="27940" h="1205229">
                <a:moveTo>
                  <a:pt x="27940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14400"/>
                </a:lnTo>
                <a:close/>
              </a:path>
              <a:path w="27940" h="1205229">
                <a:moveTo>
                  <a:pt x="27940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927100"/>
                </a:lnTo>
                <a:close/>
              </a:path>
              <a:path w="27940" h="1205229">
                <a:moveTo>
                  <a:pt x="27940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33450"/>
                </a:lnTo>
                <a:close/>
              </a:path>
              <a:path w="27940" h="1205229">
                <a:moveTo>
                  <a:pt x="27940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6630"/>
                </a:lnTo>
                <a:close/>
              </a:path>
              <a:path w="27940" h="1205229">
                <a:moveTo>
                  <a:pt x="27940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4250"/>
                </a:lnTo>
                <a:close/>
              </a:path>
              <a:path w="27940" h="1205229">
                <a:moveTo>
                  <a:pt x="27940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90600"/>
                </a:lnTo>
                <a:close/>
              </a:path>
              <a:path w="27940" h="1205229">
                <a:moveTo>
                  <a:pt x="27940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40" y="1033779"/>
                </a:lnTo>
                <a:lnTo>
                  <a:pt x="27940" y="1027430"/>
                </a:lnTo>
                <a:close/>
              </a:path>
              <a:path w="27940" h="1205229">
                <a:moveTo>
                  <a:pt x="27940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33780"/>
                </a:lnTo>
                <a:close/>
              </a:path>
              <a:path w="27940" h="1205229">
                <a:moveTo>
                  <a:pt x="27940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40" y="1071880"/>
                </a:lnTo>
                <a:lnTo>
                  <a:pt x="27940" y="1065530"/>
                </a:lnTo>
                <a:close/>
              </a:path>
              <a:path w="27940" h="1205229">
                <a:moveTo>
                  <a:pt x="27940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80"/>
                </a:lnTo>
                <a:close/>
              </a:path>
              <a:path w="27940" h="1205229">
                <a:moveTo>
                  <a:pt x="27940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79500"/>
                </a:lnTo>
                <a:close/>
              </a:path>
              <a:path w="27940" h="1205229">
                <a:moveTo>
                  <a:pt x="27940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7600"/>
                </a:lnTo>
                <a:close/>
              </a:path>
              <a:path w="27940" h="1205229">
                <a:moveTo>
                  <a:pt x="27940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40" y="1148080"/>
                </a:lnTo>
                <a:lnTo>
                  <a:pt x="27940" y="1122680"/>
                </a:lnTo>
                <a:close/>
              </a:path>
              <a:path w="27940" h="1205229">
                <a:moveTo>
                  <a:pt x="2794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1269" y="1155700"/>
                </a:lnTo>
                <a:lnTo>
                  <a:pt x="1270" y="1158240"/>
                </a:lnTo>
                <a:lnTo>
                  <a:pt x="2540" y="1158240"/>
                </a:lnTo>
                <a:lnTo>
                  <a:pt x="2540" y="1160780"/>
                </a:lnTo>
                <a:lnTo>
                  <a:pt x="27940" y="1160780"/>
                </a:lnTo>
                <a:lnTo>
                  <a:pt x="27940" y="1148080"/>
                </a:lnTo>
                <a:close/>
              </a:path>
              <a:path w="27940" h="1205229">
                <a:moveTo>
                  <a:pt x="27940" y="1160780"/>
                </a:moveTo>
                <a:lnTo>
                  <a:pt x="3810" y="1160780"/>
                </a:lnTo>
                <a:lnTo>
                  <a:pt x="3810" y="1163320"/>
                </a:lnTo>
                <a:lnTo>
                  <a:pt x="5080" y="1163320"/>
                </a:lnTo>
                <a:lnTo>
                  <a:pt x="5080" y="1164590"/>
                </a:lnTo>
                <a:lnTo>
                  <a:pt x="6350" y="1164590"/>
                </a:lnTo>
                <a:lnTo>
                  <a:pt x="635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1205229">
                <a:moveTo>
                  <a:pt x="27940" y="1167130"/>
                </a:moveTo>
                <a:lnTo>
                  <a:pt x="7620" y="1167130"/>
                </a:lnTo>
                <a:lnTo>
                  <a:pt x="7620" y="1169670"/>
                </a:lnTo>
                <a:lnTo>
                  <a:pt x="8890" y="1169670"/>
                </a:lnTo>
                <a:lnTo>
                  <a:pt x="8890" y="1172210"/>
                </a:lnTo>
                <a:lnTo>
                  <a:pt x="10160" y="1172210"/>
                </a:lnTo>
                <a:lnTo>
                  <a:pt x="10160" y="1174750"/>
                </a:lnTo>
                <a:lnTo>
                  <a:pt x="27940" y="1174750"/>
                </a:lnTo>
                <a:lnTo>
                  <a:pt x="27940" y="1167130"/>
                </a:lnTo>
                <a:close/>
              </a:path>
              <a:path w="27940" h="1205229">
                <a:moveTo>
                  <a:pt x="27940" y="1174750"/>
                </a:moveTo>
                <a:lnTo>
                  <a:pt x="11430" y="1174750"/>
                </a:lnTo>
                <a:lnTo>
                  <a:pt x="11430" y="1177290"/>
                </a:lnTo>
                <a:lnTo>
                  <a:pt x="12700" y="1177290"/>
                </a:lnTo>
                <a:lnTo>
                  <a:pt x="12700" y="1179830"/>
                </a:lnTo>
                <a:lnTo>
                  <a:pt x="27940" y="1179830"/>
                </a:lnTo>
                <a:lnTo>
                  <a:pt x="27940" y="1174750"/>
                </a:lnTo>
                <a:close/>
              </a:path>
              <a:path w="27940" h="1205229">
                <a:moveTo>
                  <a:pt x="27940" y="1179830"/>
                </a:moveTo>
                <a:lnTo>
                  <a:pt x="13970" y="1179830"/>
                </a:lnTo>
                <a:lnTo>
                  <a:pt x="13970" y="1182370"/>
                </a:lnTo>
                <a:lnTo>
                  <a:pt x="15240" y="1182370"/>
                </a:lnTo>
                <a:lnTo>
                  <a:pt x="15240" y="1183640"/>
                </a:lnTo>
                <a:lnTo>
                  <a:pt x="16510" y="1183640"/>
                </a:lnTo>
                <a:lnTo>
                  <a:pt x="16510" y="1186180"/>
                </a:lnTo>
                <a:lnTo>
                  <a:pt x="17780" y="1186180"/>
                </a:lnTo>
                <a:lnTo>
                  <a:pt x="17780" y="1188720"/>
                </a:lnTo>
                <a:lnTo>
                  <a:pt x="19050" y="1188720"/>
                </a:lnTo>
                <a:lnTo>
                  <a:pt x="19050" y="1191260"/>
                </a:lnTo>
                <a:lnTo>
                  <a:pt x="20320" y="1191260"/>
                </a:lnTo>
                <a:lnTo>
                  <a:pt x="20320" y="1193800"/>
                </a:lnTo>
                <a:lnTo>
                  <a:pt x="21590" y="1193800"/>
                </a:lnTo>
                <a:lnTo>
                  <a:pt x="21590" y="1196340"/>
                </a:lnTo>
                <a:lnTo>
                  <a:pt x="22860" y="1196340"/>
                </a:lnTo>
                <a:lnTo>
                  <a:pt x="22860" y="1198880"/>
                </a:lnTo>
                <a:lnTo>
                  <a:pt x="24130" y="1198880"/>
                </a:lnTo>
                <a:lnTo>
                  <a:pt x="24130" y="1201420"/>
                </a:lnTo>
                <a:lnTo>
                  <a:pt x="25400" y="1201420"/>
                </a:lnTo>
                <a:lnTo>
                  <a:pt x="25400" y="1202690"/>
                </a:lnTo>
                <a:lnTo>
                  <a:pt x="26670" y="1202690"/>
                </a:lnTo>
                <a:lnTo>
                  <a:pt x="26670" y="1205230"/>
                </a:lnTo>
                <a:lnTo>
                  <a:pt x="27940" y="1205230"/>
                </a:lnTo>
                <a:lnTo>
                  <a:pt x="27940" y="1179830"/>
                </a:lnTo>
                <a:close/>
              </a:path>
            </a:pathLst>
          </a:custGeom>
          <a:solidFill>
            <a:srgbClr val="2243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766050" y="3037839"/>
            <a:ext cx="26670" cy="1243330"/>
          </a:xfrm>
          <a:custGeom>
            <a:avLst/>
            <a:gdLst/>
            <a:ahLst/>
            <a:cxnLst/>
            <a:rect l="l" t="t" r="r" b="b"/>
            <a:pathLst>
              <a:path w="26670" h="1243329">
                <a:moveTo>
                  <a:pt x="6350" y="0"/>
                </a:moveTo>
                <a:lnTo>
                  <a:pt x="0" y="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24332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243329">
                <a:moveTo>
                  <a:pt x="26670" y="584200"/>
                </a:moveTo>
                <a:lnTo>
                  <a:pt x="0" y="5842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84200"/>
                </a:lnTo>
                <a:close/>
              </a:path>
              <a:path w="26670" h="124332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3329">
                <a:moveTo>
                  <a:pt x="2667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15950"/>
                </a:lnTo>
                <a:close/>
              </a:path>
              <a:path w="26670" h="1243329">
                <a:moveTo>
                  <a:pt x="26670" y="628650"/>
                </a:moveTo>
                <a:lnTo>
                  <a:pt x="0" y="62865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8650"/>
                </a:lnTo>
                <a:close/>
              </a:path>
              <a:path w="26670" h="1243329">
                <a:moveTo>
                  <a:pt x="26670" y="660400"/>
                </a:moveTo>
                <a:lnTo>
                  <a:pt x="0" y="66040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60400"/>
                </a:lnTo>
                <a:close/>
              </a:path>
              <a:path w="26670" h="1243329">
                <a:moveTo>
                  <a:pt x="2667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6750"/>
                </a:lnTo>
                <a:close/>
              </a:path>
              <a:path w="26670" h="1243329">
                <a:moveTo>
                  <a:pt x="26670" y="679450"/>
                </a:moveTo>
                <a:lnTo>
                  <a:pt x="0" y="67945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79450"/>
                </a:lnTo>
                <a:close/>
              </a:path>
              <a:path w="26670" h="1243329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243329">
                <a:moveTo>
                  <a:pt x="26670" y="698500"/>
                </a:moveTo>
                <a:lnTo>
                  <a:pt x="0" y="6985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8500"/>
                </a:lnTo>
                <a:close/>
              </a:path>
              <a:path w="26670" h="1243329">
                <a:moveTo>
                  <a:pt x="26670" y="723900"/>
                </a:moveTo>
                <a:lnTo>
                  <a:pt x="0" y="7239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23900"/>
                </a:lnTo>
                <a:close/>
              </a:path>
              <a:path w="26670" h="1243329">
                <a:moveTo>
                  <a:pt x="26670" y="793750"/>
                </a:moveTo>
                <a:lnTo>
                  <a:pt x="0" y="7937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793750"/>
                </a:lnTo>
                <a:close/>
              </a:path>
              <a:path w="26670" h="1243329">
                <a:moveTo>
                  <a:pt x="26670" y="831850"/>
                </a:moveTo>
                <a:lnTo>
                  <a:pt x="0" y="831850"/>
                </a:lnTo>
                <a:lnTo>
                  <a:pt x="0" y="836930"/>
                </a:lnTo>
                <a:lnTo>
                  <a:pt x="26670" y="836930"/>
                </a:lnTo>
                <a:lnTo>
                  <a:pt x="26670" y="831850"/>
                </a:lnTo>
                <a:close/>
              </a:path>
              <a:path w="26670" h="1243329">
                <a:moveTo>
                  <a:pt x="2667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36930"/>
                </a:lnTo>
                <a:close/>
              </a:path>
              <a:path w="26670" h="1243329">
                <a:moveTo>
                  <a:pt x="2667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26670" y="849629"/>
                </a:lnTo>
                <a:lnTo>
                  <a:pt x="26670" y="843280"/>
                </a:lnTo>
                <a:close/>
              </a:path>
              <a:path w="26670" h="1243329">
                <a:moveTo>
                  <a:pt x="26670" y="849630"/>
                </a:moveTo>
                <a:lnTo>
                  <a:pt x="0" y="84963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49630"/>
                </a:lnTo>
                <a:close/>
              </a:path>
              <a:path w="26670" h="1243329">
                <a:moveTo>
                  <a:pt x="26670" y="876300"/>
                </a:moveTo>
                <a:lnTo>
                  <a:pt x="0" y="87630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76300"/>
                </a:lnTo>
                <a:close/>
              </a:path>
              <a:path w="26670" h="1243329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243329">
                <a:moveTo>
                  <a:pt x="26670" y="901700"/>
                </a:moveTo>
                <a:lnTo>
                  <a:pt x="0" y="9017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1700"/>
                </a:lnTo>
                <a:close/>
              </a:path>
              <a:path w="26670" h="1243329">
                <a:moveTo>
                  <a:pt x="26670" y="914400"/>
                </a:moveTo>
                <a:lnTo>
                  <a:pt x="0" y="914400"/>
                </a:lnTo>
                <a:lnTo>
                  <a:pt x="0" y="920750"/>
                </a:lnTo>
                <a:lnTo>
                  <a:pt x="26670" y="920750"/>
                </a:lnTo>
                <a:lnTo>
                  <a:pt x="26670" y="914400"/>
                </a:lnTo>
                <a:close/>
              </a:path>
              <a:path w="26670" h="1243329">
                <a:moveTo>
                  <a:pt x="26670" y="920750"/>
                </a:moveTo>
                <a:lnTo>
                  <a:pt x="0" y="92075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920750"/>
                </a:lnTo>
                <a:close/>
              </a:path>
              <a:path w="26670" h="1243329">
                <a:moveTo>
                  <a:pt x="26670" y="963930"/>
                </a:moveTo>
                <a:lnTo>
                  <a:pt x="0" y="96393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243329">
                <a:moveTo>
                  <a:pt x="26670" y="971550"/>
                </a:moveTo>
                <a:lnTo>
                  <a:pt x="0" y="97155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243329">
                <a:moveTo>
                  <a:pt x="26670" y="977900"/>
                </a:moveTo>
                <a:lnTo>
                  <a:pt x="0" y="97790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77900"/>
                </a:lnTo>
                <a:close/>
              </a:path>
              <a:path w="26670" h="1243329">
                <a:moveTo>
                  <a:pt x="26670" y="1014730"/>
                </a:moveTo>
                <a:lnTo>
                  <a:pt x="0" y="1014730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30"/>
                </a:lnTo>
                <a:close/>
              </a:path>
              <a:path w="26670" h="1243329">
                <a:moveTo>
                  <a:pt x="26670" y="1021080"/>
                </a:moveTo>
                <a:lnTo>
                  <a:pt x="0" y="10210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21080"/>
                </a:lnTo>
                <a:close/>
              </a:path>
              <a:path w="26670" h="1243329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243329">
                <a:moveTo>
                  <a:pt x="26670" y="1059180"/>
                </a:moveTo>
                <a:lnTo>
                  <a:pt x="0" y="105918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9180"/>
                </a:lnTo>
                <a:close/>
              </a:path>
              <a:path w="26670" h="1243329">
                <a:moveTo>
                  <a:pt x="26670" y="1066800"/>
                </a:moveTo>
                <a:lnTo>
                  <a:pt x="0" y="106680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66800"/>
                </a:lnTo>
                <a:close/>
              </a:path>
              <a:path w="26670" h="1243329">
                <a:moveTo>
                  <a:pt x="26670" y="1104900"/>
                </a:moveTo>
                <a:lnTo>
                  <a:pt x="0" y="110490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4900"/>
                </a:lnTo>
                <a:close/>
              </a:path>
              <a:path w="26670" h="1243329">
                <a:moveTo>
                  <a:pt x="26670" y="1109980"/>
                </a:moveTo>
                <a:lnTo>
                  <a:pt x="0" y="110998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9980"/>
                </a:lnTo>
                <a:close/>
              </a:path>
              <a:path w="26670" h="1243329">
                <a:moveTo>
                  <a:pt x="26670" y="1135380"/>
                </a:moveTo>
                <a:lnTo>
                  <a:pt x="0" y="1135380"/>
                </a:lnTo>
                <a:lnTo>
                  <a:pt x="0" y="1195070"/>
                </a:lnTo>
                <a:lnTo>
                  <a:pt x="1270" y="1195070"/>
                </a:lnTo>
                <a:lnTo>
                  <a:pt x="1270" y="1197610"/>
                </a:lnTo>
                <a:lnTo>
                  <a:pt x="2540" y="1197610"/>
                </a:lnTo>
                <a:lnTo>
                  <a:pt x="2540" y="1200150"/>
                </a:lnTo>
                <a:lnTo>
                  <a:pt x="3809" y="1200150"/>
                </a:lnTo>
                <a:lnTo>
                  <a:pt x="3809" y="1202690"/>
                </a:lnTo>
                <a:lnTo>
                  <a:pt x="5079" y="1202690"/>
                </a:lnTo>
                <a:lnTo>
                  <a:pt x="5079" y="1205230"/>
                </a:lnTo>
                <a:lnTo>
                  <a:pt x="26670" y="1205230"/>
                </a:lnTo>
                <a:lnTo>
                  <a:pt x="26670" y="1135380"/>
                </a:lnTo>
                <a:close/>
              </a:path>
              <a:path w="26670" h="1243329">
                <a:moveTo>
                  <a:pt x="26670" y="1205230"/>
                </a:moveTo>
                <a:lnTo>
                  <a:pt x="6350" y="1205230"/>
                </a:lnTo>
                <a:lnTo>
                  <a:pt x="6350" y="1207770"/>
                </a:lnTo>
                <a:lnTo>
                  <a:pt x="7620" y="1207770"/>
                </a:lnTo>
                <a:lnTo>
                  <a:pt x="7620" y="1209040"/>
                </a:lnTo>
                <a:lnTo>
                  <a:pt x="8890" y="1209040"/>
                </a:lnTo>
                <a:lnTo>
                  <a:pt x="889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1243329">
                <a:moveTo>
                  <a:pt x="26670" y="1211580"/>
                </a:moveTo>
                <a:lnTo>
                  <a:pt x="10159" y="1211580"/>
                </a:lnTo>
                <a:lnTo>
                  <a:pt x="10159" y="1214120"/>
                </a:lnTo>
                <a:lnTo>
                  <a:pt x="11429" y="1214120"/>
                </a:lnTo>
                <a:lnTo>
                  <a:pt x="11429" y="1216660"/>
                </a:lnTo>
                <a:lnTo>
                  <a:pt x="12700" y="1216660"/>
                </a:lnTo>
                <a:lnTo>
                  <a:pt x="12700" y="1219200"/>
                </a:lnTo>
                <a:lnTo>
                  <a:pt x="26670" y="1219200"/>
                </a:lnTo>
                <a:lnTo>
                  <a:pt x="26670" y="1211580"/>
                </a:lnTo>
                <a:close/>
              </a:path>
              <a:path w="26670" h="1243329">
                <a:moveTo>
                  <a:pt x="26670" y="1219200"/>
                </a:moveTo>
                <a:lnTo>
                  <a:pt x="13970" y="1219200"/>
                </a:lnTo>
                <a:lnTo>
                  <a:pt x="13970" y="1221740"/>
                </a:lnTo>
                <a:lnTo>
                  <a:pt x="15240" y="1221740"/>
                </a:lnTo>
                <a:lnTo>
                  <a:pt x="15240" y="1224280"/>
                </a:lnTo>
                <a:lnTo>
                  <a:pt x="26670" y="1224280"/>
                </a:lnTo>
                <a:lnTo>
                  <a:pt x="26670" y="1219200"/>
                </a:lnTo>
                <a:close/>
              </a:path>
              <a:path w="26670" h="1243329">
                <a:moveTo>
                  <a:pt x="26670" y="1224280"/>
                </a:moveTo>
                <a:lnTo>
                  <a:pt x="16509" y="1224280"/>
                </a:lnTo>
                <a:lnTo>
                  <a:pt x="16509" y="1226820"/>
                </a:lnTo>
                <a:lnTo>
                  <a:pt x="17779" y="1226820"/>
                </a:lnTo>
                <a:lnTo>
                  <a:pt x="17779" y="1228090"/>
                </a:lnTo>
                <a:lnTo>
                  <a:pt x="19050" y="1228090"/>
                </a:lnTo>
                <a:lnTo>
                  <a:pt x="1905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1243329">
                <a:moveTo>
                  <a:pt x="26670" y="1230630"/>
                </a:moveTo>
                <a:lnTo>
                  <a:pt x="20320" y="1230630"/>
                </a:lnTo>
                <a:lnTo>
                  <a:pt x="20320" y="1233170"/>
                </a:lnTo>
                <a:lnTo>
                  <a:pt x="21590" y="1233170"/>
                </a:lnTo>
                <a:lnTo>
                  <a:pt x="21590" y="1235710"/>
                </a:lnTo>
                <a:lnTo>
                  <a:pt x="22859" y="1235710"/>
                </a:lnTo>
                <a:lnTo>
                  <a:pt x="22859" y="1238250"/>
                </a:lnTo>
                <a:lnTo>
                  <a:pt x="26670" y="1238250"/>
                </a:lnTo>
                <a:lnTo>
                  <a:pt x="26670" y="1230630"/>
                </a:lnTo>
                <a:close/>
              </a:path>
              <a:path w="26670" h="1243329">
                <a:moveTo>
                  <a:pt x="26670" y="1238250"/>
                </a:moveTo>
                <a:lnTo>
                  <a:pt x="24129" y="1238250"/>
                </a:lnTo>
                <a:lnTo>
                  <a:pt x="24129" y="1240790"/>
                </a:lnTo>
                <a:lnTo>
                  <a:pt x="25400" y="1240790"/>
                </a:lnTo>
                <a:lnTo>
                  <a:pt x="25400" y="1243330"/>
                </a:lnTo>
                <a:lnTo>
                  <a:pt x="26670" y="1243330"/>
                </a:lnTo>
                <a:lnTo>
                  <a:pt x="26670" y="123825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792719" y="3063239"/>
            <a:ext cx="27940" cy="1270000"/>
          </a:xfrm>
          <a:custGeom>
            <a:avLst/>
            <a:gdLst/>
            <a:ahLst/>
            <a:cxnLst/>
            <a:rect l="l" t="t" r="r" b="b"/>
            <a:pathLst>
              <a:path w="27940" h="1270000">
                <a:moveTo>
                  <a:pt x="21589" y="0"/>
                </a:moveTo>
                <a:lnTo>
                  <a:pt x="0" y="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  <a:path w="27940" h="1270000">
                <a:moveTo>
                  <a:pt x="27939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1270000">
                <a:moveTo>
                  <a:pt x="27939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58800"/>
                </a:lnTo>
                <a:close/>
              </a:path>
              <a:path w="27940" h="127000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270000">
                <a:moveTo>
                  <a:pt x="27939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90550"/>
                </a:lnTo>
                <a:close/>
              </a:path>
              <a:path w="27940" h="1270000">
                <a:moveTo>
                  <a:pt x="27939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3250"/>
                </a:lnTo>
                <a:close/>
              </a:path>
              <a:path w="27940" h="1270000">
                <a:moveTo>
                  <a:pt x="27939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35000"/>
                </a:lnTo>
                <a:close/>
              </a:path>
              <a:path w="27940" h="1270000">
                <a:moveTo>
                  <a:pt x="2793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41350"/>
                </a:lnTo>
                <a:close/>
              </a:path>
              <a:path w="27940" h="1270000">
                <a:moveTo>
                  <a:pt x="27939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4050"/>
                </a:lnTo>
                <a:close/>
              </a:path>
              <a:path w="27940" h="1270000">
                <a:moveTo>
                  <a:pt x="2793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1270000">
                <a:moveTo>
                  <a:pt x="27939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3100"/>
                </a:lnTo>
                <a:close/>
              </a:path>
              <a:path w="27940" h="1270000">
                <a:moveTo>
                  <a:pt x="27939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7939" y="768350"/>
                </a:lnTo>
                <a:lnTo>
                  <a:pt x="27939" y="698500"/>
                </a:lnTo>
                <a:close/>
              </a:path>
              <a:path w="27940" h="1270000">
                <a:moveTo>
                  <a:pt x="27939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68350"/>
                </a:lnTo>
                <a:close/>
              </a:path>
              <a:path w="27940" h="1270000">
                <a:moveTo>
                  <a:pt x="27939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7939" y="811530"/>
                </a:lnTo>
                <a:lnTo>
                  <a:pt x="27939" y="806450"/>
                </a:lnTo>
                <a:close/>
              </a:path>
              <a:path w="27940" h="1270000">
                <a:moveTo>
                  <a:pt x="2793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7939" y="817880"/>
                </a:lnTo>
                <a:lnTo>
                  <a:pt x="27939" y="811530"/>
                </a:lnTo>
                <a:close/>
              </a:path>
              <a:path w="27940" h="1270000">
                <a:moveTo>
                  <a:pt x="27939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817880"/>
                </a:lnTo>
                <a:close/>
              </a:path>
              <a:path w="27940" h="1270000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1270000">
                <a:moveTo>
                  <a:pt x="27939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50900"/>
                </a:lnTo>
                <a:close/>
              </a:path>
              <a:path w="27940" h="127000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270000">
                <a:moveTo>
                  <a:pt x="27939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76300"/>
                </a:lnTo>
                <a:close/>
              </a:path>
              <a:path w="27940" h="1270000">
                <a:moveTo>
                  <a:pt x="27939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7939" y="895350"/>
                </a:lnTo>
                <a:lnTo>
                  <a:pt x="27939" y="889000"/>
                </a:lnTo>
                <a:close/>
              </a:path>
              <a:path w="27940" h="1270000">
                <a:moveTo>
                  <a:pt x="27939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7939" y="938530"/>
                </a:lnTo>
                <a:lnTo>
                  <a:pt x="27939" y="895350"/>
                </a:lnTo>
                <a:close/>
              </a:path>
              <a:path w="27940" h="1270000">
                <a:moveTo>
                  <a:pt x="27939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938530"/>
                </a:lnTo>
                <a:close/>
              </a:path>
              <a:path w="27940" h="1270000">
                <a:moveTo>
                  <a:pt x="27939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7939" y="952500"/>
                </a:lnTo>
                <a:lnTo>
                  <a:pt x="27939" y="946150"/>
                </a:lnTo>
                <a:close/>
              </a:path>
              <a:path w="27940" h="1270000">
                <a:moveTo>
                  <a:pt x="27939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7939" y="989330"/>
                </a:lnTo>
                <a:lnTo>
                  <a:pt x="27939" y="952500"/>
                </a:lnTo>
                <a:close/>
              </a:path>
              <a:path w="27940" h="1270000">
                <a:moveTo>
                  <a:pt x="27939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89330"/>
                </a:lnTo>
                <a:close/>
              </a:path>
              <a:path w="27940" h="1270000">
                <a:moveTo>
                  <a:pt x="27939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5680"/>
                </a:lnTo>
                <a:close/>
              </a:path>
              <a:path w="27940" h="127000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270000">
                <a:moveTo>
                  <a:pt x="27939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7939" y="1041399"/>
                </a:lnTo>
                <a:lnTo>
                  <a:pt x="27939" y="1033780"/>
                </a:lnTo>
                <a:close/>
              </a:path>
              <a:path w="27940" h="1270000">
                <a:moveTo>
                  <a:pt x="27939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41400"/>
                </a:lnTo>
                <a:close/>
              </a:path>
              <a:path w="27940" h="1270000">
                <a:moveTo>
                  <a:pt x="27939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7939" y="1084580"/>
                </a:lnTo>
                <a:lnTo>
                  <a:pt x="27939" y="1079500"/>
                </a:lnTo>
                <a:close/>
              </a:path>
              <a:path w="27940" h="1270000">
                <a:moveTo>
                  <a:pt x="27939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84580"/>
                </a:lnTo>
                <a:close/>
              </a:path>
              <a:path w="27940" h="1270000">
                <a:moveTo>
                  <a:pt x="27939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09980"/>
                </a:lnTo>
                <a:close/>
              </a:path>
              <a:path w="27940" h="1270000">
                <a:moveTo>
                  <a:pt x="27939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79830"/>
                </a:lnTo>
                <a:close/>
              </a:path>
              <a:path w="27940" h="1270000">
                <a:moveTo>
                  <a:pt x="27939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7939" y="1193800"/>
                </a:lnTo>
                <a:lnTo>
                  <a:pt x="27939" y="1186180"/>
                </a:lnTo>
                <a:close/>
              </a:path>
              <a:path w="27940" h="1270000">
                <a:moveTo>
                  <a:pt x="27939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7939" y="1205230"/>
                </a:lnTo>
                <a:lnTo>
                  <a:pt x="27939" y="1193800"/>
                </a:lnTo>
                <a:close/>
              </a:path>
              <a:path w="27940" h="1270000">
                <a:moveTo>
                  <a:pt x="27939" y="1205230"/>
                </a:moveTo>
                <a:lnTo>
                  <a:pt x="0" y="1205230"/>
                </a:lnTo>
                <a:lnTo>
                  <a:pt x="0" y="1220470"/>
                </a:lnTo>
                <a:lnTo>
                  <a:pt x="1270" y="1220470"/>
                </a:lnTo>
                <a:lnTo>
                  <a:pt x="1270" y="1223010"/>
                </a:lnTo>
                <a:lnTo>
                  <a:pt x="2539" y="1223010"/>
                </a:lnTo>
                <a:lnTo>
                  <a:pt x="2539" y="1224280"/>
                </a:lnTo>
                <a:lnTo>
                  <a:pt x="3809" y="1224280"/>
                </a:lnTo>
                <a:lnTo>
                  <a:pt x="3809" y="1226820"/>
                </a:lnTo>
                <a:lnTo>
                  <a:pt x="5079" y="1226820"/>
                </a:lnTo>
                <a:lnTo>
                  <a:pt x="5079" y="1229360"/>
                </a:lnTo>
                <a:lnTo>
                  <a:pt x="6350" y="1229360"/>
                </a:lnTo>
                <a:lnTo>
                  <a:pt x="6350" y="1231900"/>
                </a:lnTo>
                <a:lnTo>
                  <a:pt x="27939" y="1231900"/>
                </a:lnTo>
                <a:lnTo>
                  <a:pt x="27939" y="1205230"/>
                </a:lnTo>
                <a:close/>
              </a:path>
              <a:path w="27940" h="1270000">
                <a:moveTo>
                  <a:pt x="27939" y="1231900"/>
                </a:moveTo>
                <a:lnTo>
                  <a:pt x="7620" y="1231900"/>
                </a:lnTo>
                <a:lnTo>
                  <a:pt x="7620" y="1234440"/>
                </a:lnTo>
                <a:lnTo>
                  <a:pt x="8889" y="1234440"/>
                </a:lnTo>
                <a:lnTo>
                  <a:pt x="8889" y="1236980"/>
                </a:lnTo>
                <a:lnTo>
                  <a:pt x="27939" y="1236980"/>
                </a:lnTo>
                <a:lnTo>
                  <a:pt x="27939" y="1231900"/>
                </a:lnTo>
                <a:close/>
              </a:path>
              <a:path w="27940" h="1270000">
                <a:moveTo>
                  <a:pt x="27939" y="1236980"/>
                </a:moveTo>
                <a:lnTo>
                  <a:pt x="10159" y="1236980"/>
                </a:lnTo>
                <a:lnTo>
                  <a:pt x="10159" y="1239520"/>
                </a:lnTo>
                <a:lnTo>
                  <a:pt x="11429" y="1239520"/>
                </a:lnTo>
                <a:lnTo>
                  <a:pt x="11429" y="1242060"/>
                </a:lnTo>
                <a:lnTo>
                  <a:pt x="12700" y="1242060"/>
                </a:lnTo>
                <a:lnTo>
                  <a:pt x="12700" y="1243330"/>
                </a:lnTo>
                <a:lnTo>
                  <a:pt x="13970" y="1243330"/>
                </a:lnTo>
                <a:lnTo>
                  <a:pt x="13970" y="1245870"/>
                </a:lnTo>
                <a:lnTo>
                  <a:pt x="15239" y="1245870"/>
                </a:lnTo>
                <a:lnTo>
                  <a:pt x="15239" y="1248410"/>
                </a:lnTo>
                <a:lnTo>
                  <a:pt x="16509" y="1248410"/>
                </a:lnTo>
                <a:lnTo>
                  <a:pt x="16509" y="1250950"/>
                </a:lnTo>
                <a:lnTo>
                  <a:pt x="17779" y="1250950"/>
                </a:lnTo>
                <a:lnTo>
                  <a:pt x="17779" y="1253490"/>
                </a:lnTo>
                <a:lnTo>
                  <a:pt x="19050" y="1253490"/>
                </a:lnTo>
                <a:lnTo>
                  <a:pt x="19050" y="1256030"/>
                </a:lnTo>
                <a:lnTo>
                  <a:pt x="20320" y="1256030"/>
                </a:lnTo>
                <a:lnTo>
                  <a:pt x="20320" y="1258570"/>
                </a:lnTo>
                <a:lnTo>
                  <a:pt x="21589" y="1258570"/>
                </a:lnTo>
                <a:lnTo>
                  <a:pt x="21589" y="1261110"/>
                </a:lnTo>
                <a:lnTo>
                  <a:pt x="22859" y="1261110"/>
                </a:lnTo>
                <a:lnTo>
                  <a:pt x="22859" y="1262380"/>
                </a:lnTo>
                <a:lnTo>
                  <a:pt x="24129" y="1262380"/>
                </a:lnTo>
                <a:lnTo>
                  <a:pt x="24129" y="1264920"/>
                </a:lnTo>
                <a:lnTo>
                  <a:pt x="25400" y="1264920"/>
                </a:lnTo>
                <a:lnTo>
                  <a:pt x="25400" y="1267460"/>
                </a:lnTo>
                <a:lnTo>
                  <a:pt x="26670" y="1267460"/>
                </a:lnTo>
                <a:lnTo>
                  <a:pt x="26670" y="1270000"/>
                </a:lnTo>
                <a:lnTo>
                  <a:pt x="27939" y="1270000"/>
                </a:lnTo>
                <a:lnTo>
                  <a:pt x="27939" y="1236980"/>
                </a:lnTo>
                <a:close/>
              </a:path>
            </a:pathLst>
          </a:custGeom>
          <a:solidFill>
            <a:srgbClr val="2142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820659" y="3075939"/>
            <a:ext cx="26670" cy="1308100"/>
          </a:xfrm>
          <a:custGeom>
            <a:avLst/>
            <a:gdLst/>
            <a:ahLst/>
            <a:cxnLst/>
            <a:rect l="l" t="t" r="r" b="b"/>
            <a:pathLst>
              <a:path w="26670" h="1308100">
                <a:moveTo>
                  <a:pt x="13970" y="0"/>
                </a:moveTo>
                <a:lnTo>
                  <a:pt x="0" y="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6670" h="1308100">
                <a:moveTo>
                  <a:pt x="2667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3400"/>
                </a:lnTo>
                <a:close/>
              </a:path>
              <a:path w="26670" h="1308100">
                <a:moveTo>
                  <a:pt x="2667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6670" y="565149"/>
                </a:lnTo>
                <a:lnTo>
                  <a:pt x="26670" y="546099"/>
                </a:lnTo>
                <a:close/>
              </a:path>
              <a:path w="26670" h="1308100">
                <a:moveTo>
                  <a:pt x="2667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65150"/>
                </a:lnTo>
                <a:close/>
              </a:path>
              <a:path w="26670" h="1308100">
                <a:moveTo>
                  <a:pt x="2667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6670" y="590549"/>
                </a:lnTo>
                <a:lnTo>
                  <a:pt x="26670" y="577850"/>
                </a:lnTo>
                <a:close/>
              </a:path>
              <a:path w="26670" h="1308100">
                <a:moveTo>
                  <a:pt x="2667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0549"/>
                </a:lnTo>
                <a:close/>
              </a:path>
              <a:path w="26670" h="1308100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1308100">
                <a:moveTo>
                  <a:pt x="2667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6670" y="641349"/>
                </a:lnTo>
                <a:lnTo>
                  <a:pt x="26670" y="628649"/>
                </a:lnTo>
                <a:close/>
              </a:path>
              <a:path w="26670" h="1308100">
                <a:moveTo>
                  <a:pt x="2667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1349"/>
                </a:lnTo>
                <a:close/>
              </a:path>
              <a:path w="26670" h="1308100">
                <a:moveTo>
                  <a:pt x="2667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699"/>
                </a:lnTo>
                <a:close/>
              </a:path>
              <a:path w="26670" h="1308100">
                <a:moveTo>
                  <a:pt x="2667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60400"/>
                </a:lnTo>
                <a:close/>
              </a:path>
              <a:path w="26670" h="1308100">
                <a:moveTo>
                  <a:pt x="2667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6670" y="755649"/>
                </a:lnTo>
                <a:lnTo>
                  <a:pt x="26670" y="685799"/>
                </a:lnTo>
                <a:close/>
              </a:path>
              <a:path w="26670" h="1308100">
                <a:moveTo>
                  <a:pt x="2667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6670" y="793749"/>
                </a:lnTo>
                <a:lnTo>
                  <a:pt x="26670" y="755649"/>
                </a:lnTo>
                <a:close/>
              </a:path>
              <a:path w="26670" h="1308100">
                <a:moveTo>
                  <a:pt x="2667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93750"/>
                </a:lnTo>
                <a:close/>
              </a:path>
              <a:path w="26670" h="130810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1308100">
                <a:moveTo>
                  <a:pt x="2667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6670" y="811529"/>
                </a:lnTo>
                <a:lnTo>
                  <a:pt x="26670" y="805179"/>
                </a:lnTo>
                <a:close/>
              </a:path>
              <a:path w="26670" h="1308100">
                <a:moveTo>
                  <a:pt x="2667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11530"/>
                </a:lnTo>
                <a:close/>
              </a:path>
              <a:path w="26670" h="1308100">
                <a:moveTo>
                  <a:pt x="2667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38200"/>
                </a:lnTo>
                <a:close/>
              </a:path>
              <a:path w="26670" h="1308100">
                <a:moveTo>
                  <a:pt x="2667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79"/>
                </a:lnTo>
                <a:close/>
              </a:path>
              <a:path w="26670" h="1308100">
                <a:moveTo>
                  <a:pt x="2667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3600"/>
                </a:lnTo>
                <a:close/>
              </a:path>
              <a:path w="26670" h="1308100">
                <a:moveTo>
                  <a:pt x="2667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876300"/>
                </a:lnTo>
                <a:close/>
              </a:path>
              <a:path w="26670" h="1308100">
                <a:moveTo>
                  <a:pt x="2667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882650"/>
                </a:lnTo>
                <a:close/>
              </a:path>
              <a:path w="26670" h="1308100">
                <a:moveTo>
                  <a:pt x="2667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6670" y="933449"/>
                </a:lnTo>
                <a:lnTo>
                  <a:pt x="26670" y="925830"/>
                </a:lnTo>
                <a:close/>
              </a:path>
              <a:path w="26670" h="1308100">
                <a:moveTo>
                  <a:pt x="2667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6670" y="939799"/>
                </a:lnTo>
                <a:lnTo>
                  <a:pt x="26670" y="933449"/>
                </a:lnTo>
                <a:close/>
              </a:path>
              <a:path w="26670" h="1308100">
                <a:moveTo>
                  <a:pt x="2667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39799"/>
                </a:lnTo>
                <a:close/>
              </a:path>
              <a:path w="26670" h="1308100">
                <a:moveTo>
                  <a:pt x="2667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6670" y="982979"/>
                </a:lnTo>
                <a:lnTo>
                  <a:pt x="26670" y="976629"/>
                </a:lnTo>
                <a:close/>
              </a:path>
              <a:path w="26670" h="1308100">
                <a:moveTo>
                  <a:pt x="2667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6670" y="1014729"/>
                </a:lnTo>
                <a:lnTo>
                  <a:pt x="26670" y="982979"/>
                </a:lnTo>
                <a:close/>
              </a:path>
              <a:path w="26670" h="1308100">
                <a:moveTo>
                  <a:pt x="2667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29"/>
                </a:lnTo>
                <a:close/>
              </a:path>
              <a:path w="26670" h="1308100">
                <a:moveTo>
                  <a:pt x="2667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6670" y="1028699"/>
                </a:lnTo>
                <a:lnTo>
                  <a:pt x="26670" y="1021079"/>
                </a:lnTo>
                <a:close/>
              </a:path>
              <a:path w="26670" h="1308100">
                <a:moveTo>
                  <a:pt x="2667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28699"/>
                </a:lnTo>
                <a:close/>
              </a:path>
              <a:path w="26670" h="1308100">
                <a:moveTo>
                  <a:pt x="2667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6670" y="1071879"/>
                </a:lnTo>
                <a:lnTo>
                  <a:pt x="26670" y="1066799"/>
                </a:lnTo>
                <a:close/>
              </a:path>
              <a:path w="26670" h="1308100">
                <a:moveTo>
                  <a:pt x="2667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6670" y="1097279"/>
                </a:lnTo>
                <a:lnTo>
                  <a:pt x="26670" y="1071880"/>
                </a:lnTo>
                <a:close/>
              </a:path>
              <a:path w="26670" h="1308100">
                <a:moveTo>
                  <a:pt x="2667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6670" y="1167129"/>
                </a:lnTo>
                <a:lnTo>
                  <a:pt x="26670" y="1097279"/>
                </a:lnTo>
                <a:close/>
              </a:path>
              <a:path w="26670" h="1308100">
                <a:moveTo>
                  <a:pt x="2667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67130"/>
                </a:lnTo>
                <a:close/>
              </a:path>
              <a:path w="26670" h="1308100">
                <a:moveTo>
                  <a:pt x="2667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6670" y="1181099"/>
                </a:lnTo>
                <a:lnTo>
                  <a:pt x="26670" y="1173479"/>
                </a:lnTo>
                <a:close/>
              </a:path>
              <a:path w="26670" h="1308100">
                <a:moveTo>
                  <a:pt x="2667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6670" y="1192529"/>
                </a:lnTo>
                <a:lnTo>
                  <a:pt x="26670" y="1181099"/>
                </a:lnTo>
                <a:close/>
              </a:path>
              <a:path w="26670" h="1308100">
                <a:moveTo>
                  <a:pt x="2667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92530"/>
                </a:lnTo>
                <a:close/>
              </a:path>
              <a:path w="26670" h="1308100">
                <a:moveTo>
                  <a:pt x="26670" y="1219199"/>
                </a:moveTo>
                <a:lnTo>
                  <a:pt x="0" y="1219199"/>
                </a:lnTo>
                <a:lnTo>
                  <a:pt x="0" y="1259839"/>
                </a:lnTo>
                <a:lnTo>
                  <a:pt x="1270" y="1259839"/>
                </a:lnTo>
                <a:lnTo>
                  <a:pt x="1270" y="1262379"/>
                </a:lnTo>
                <a:lnTo>
                  <a:pt x="2540" y="1262379"/>
                </a:lnTo>
                <a:lnTo>
                  <a:pt x="2540" y="1264919"/>
                </a:lnTo>
                <a:lnTo>
                  <a:pt x="3810" y="1264919"/>
                </a:lnTo>
                <a:lnTo>
                  <a:pt x="3810" y="1267459"/>
                </a:lnTo>
                <a:lnTo>
                  <a:pt x="5080" y="1267459"/>
                </a:lnTo>
                <a:lnTo>
                  <a:pt x="5080" y="1268729"/>
                </a:lnTo>
                <a:lnTo>
                  <a:pt x="6350" y="1268729"/>
                </a:lnTo>
                <a:lnTo>
                  <a:pt x="6350" y="1271269"/>
                </a:lnTo>
                <a:lnTo>
                  <a:pt x="7620" y="1271269"/>
                </a:lnTo>
                <a:lnTo>
                  <a:pt x="7620" y="1273809"/>
                </a:lnTo>
                <a:lnTo>
                  <a:pt x="8890" y="1273809"/>
                </a:lnTo>
                <a:lnTo>
                  <a:pt x="8890" y="1276349"/>
                </a:lnTo>
                <a:lnTo>
                  <a:pt x="10160" y="1276349"/>
                </a:lnTo>
                <a:lnTo>
                  <a:pt x="10160" y="1278889"/>
                </a:lnTo>
                <a:lnTo>
                  <a:pt x="11430" y="1278889"/>
                </a:lnTo>
                <a:lnTo>
                  <a:pt x="11430" y="1281429"/>
                </a:lnTo>
                <a:lnTo>
                  <a:pt x="12700" y="1281429"/>
                </a:lnTo>
                <a:lnTo>
                  <a:pt x="12700" y="1283969"/>
                </a:lnTo>
                <a:lnTo>
                  <a:pt x="13970" y="1283969"/>
                </a:lnTo>
                <a:lnTo>
                  <a:pt x="13970" y="1286509"/>
                </a:lnTo>
                <a:lnTo>
                  <a:pt x="15240" y="1286509"/>
                </a:lnTo>
                <a:lnTo>
                  <a:pt x="15240" y="1287779"/>
                </a:lnTo>
                <a:lnTo>
                  <a:pt x="26670" y="1287779"/>
                </a:lnTo>
                <a:lnTo>
                  <a:pt x="26670" y="1219199"/>
                </a:lnTo>
                <a:close/>
              </a:path>
              <a:path w="26670" h="1308100">
                <a:moveTo>
                  <a:pt x="26670" y="1287780"/>
                </a:moveTo>
                <a:lnTo>
                  <a:pt x="16510" y="1287780"/>
                </a:lnTo>
                <a:lnTo>
                  <a:pt x="16510" y="1290319"/>
                </a:lnTo>
                <a:lnTo>
                  <a:pt x="17780" y="1290319"/>
                </a:lnTo>
                <a:lnTo>
                  <a:pt x="17780" y="1292859"/>
                </a:lnTo>
                <a:lnTo>
                  <a:pt x="19050" y="1292859"/>
                </a:lnTo>
                <a:lnTo>
                  <a:pt x="19050" y="1295399"/>
                </a:lnTo>
                <a:lnTo>
                  <a:pt x="26670" y="1295399"/>
                </a:lnTo>
                <a:lnTo>
                  <a:pt x="26670" y="1287780"/>
                </a:lnTo>
                <a:close/>
              </a:path>
              <a:path w="26670" h="1308100">
                <a:moveTo>
                  <a:pt x="26670" y="1295400"/>
                </a:moveTo>
                <a:lnTo>
                  <a:pt x="20320" y="1295400"/>
                </a:lnTo>
                <a:lnTo>
                  <a:pt x="20320" y="1297939"/>
                </a:lnTo>
                <a:lnTo>
                  <a:pt x="21590" y="1297939"/>
                </a:lnTo>
                <a:lnTo>
                  <a:pt x="21590" y="1300479"/>
                </a:lnTo>
                <a:lnTo>
                  <a:pt x="22860" y="1300479"/>
                </a:lnTo>
                <a:lnTo>
                  <a:pt x="22860" y="1303019"/>
                </a:lnTo>
                <a:lnTo>
                  <a:pt x="24130" y="1303019"/>
                </a:lnTo>
                <a:lnTo>
                  <a:pt x="24130" y="1305559"/>
                </a:lnTo>
                <a:lnTo>
                  <a:pt x="25400" y="1305559"/>
                </a:lnTo>
                <a:lnTo>
                  <a:pt x="25400" y="1308099"/>
                </a:lnTo>
                <a:lnTo>
                  <a:pt x="26670" y="1308099"/>
                </a:lnTo>
                <a:lnTo>
                  <a:pt x="26670" y="12954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847330" y="3088639"/>
            <a:ext cx="27940" cy="1361440"/>
          </a:xfrm>
          <a:custGeom>
            <a:avLst/>
            <a:gdLst/>
            <a:ahLst/>
            <a:cxnLst/>
            <a:rect l="l" t="t" r="r" b="b"/>
            <a:pathLst>
              <a:path w="27940" h="1361439">
                <a:moveTo>
                  <a:pt x="7620" y="0"/>
                </a:moveTo>
                <a:lnTo>
                  <a:pt x="0" y="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361439">
                <a:moveTo>
                  <a:pt x="2794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1361439">
                <a:moveTo>
                  <a:pt x="27940" y="533400"/>
                </a:moveTo>
                <a:lnTo>
                  <a:pt x="0" y="5334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33400"/>
                </a:lnTo>
                <a:close/>
              </a:path>
              <a:path w="27940" h="1361439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361439">
                <a:moveTo>
                  <a:pt x="2794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65150"/>
                </a:lnTo>
                <a:close/>
              </a:path>
              <a:path w="27940" h="1361439">
                <a:moveTo>
                  <a:pt x="27940" y="577850"/>
                </a:moveTo>
                <a:lnTo>
                  <a:pt x="0" y="57785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77850"/>
                </a:lnTo>
                <a:close/>
              </a:path>
              <a:path w="27940" h="1361439">
                <a:moveTo>
                  <a:pt x="27940" y="609600"/>
                </a:moveTo>
                <a:lnTo>
                  <a:pt x="0" y="6096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609600"/>
                </a:lnTo>
                <a:close/>
              </a:path>
              <a:path w="27940" h="136143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361439">
                <a:moveTo>
                  <a:pt x="27940" y="628650"/>
                </a:moveTo>
                <a:lnTo>
                  <a:pt x="0" y="628650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8650"/>
                </a:lnTo>
                <a:close/>
              </a:path>
              <a:path w="27940" h="136143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361439">
                <a:moveTo>
                  <a:pt x="27940" y="647700"/>
                </a:moveTo>
                <a:lnTo>
                  <a:pt x="0" y="6477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7700"/>
                </a:lnTo>
                <a:close/>
              </a:path>
              <a:path w="27940" h="1361439">
                <a:moveTo>
                  <a:pt x="27940" y="673100"/>
                </a:moveTo>
                <a:lnTo>
                  <a:pt x="0" y="67310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673100"/>
                </a:lnTo>
                <a:close/>
              </a:path>
              <a:path w="27940" h="1361439">
                <a:moveTo>
                  <a:pt x="27940" y="742950"/>
                </a:moveTo>
                <a:lnTo>
                  <a:pt x="0" y="7429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42950"/>
                </a:lnTo>
                <a:close/>
              </a:path>
              <a:path w="27940" h="1361439">
                <a:moveTo>
                  <a:pt x="27940" y="781050"/>
                </a:moveTo>
                <a:lnTo>
                  <a:pt x="0" y="78105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81050"/>
                </a:lnTo>
                <a:close/>
              </a:path>
              <a:path w="27940" h="1361439">
                <a:moveTo>
                  <a:pt x="2794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7940" y="792480"/>
                </a:lnTo>
                <a:lnTo>
                  <a:pt x="27940" y="786130"/>
                </a:lnTo>
                <a:close/>
              </a:path>
              <a:path w="27940" h="1361439">
                <a:moveTo>
                  <a:pt x="2794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2480"/>
                </a:lnTo>
                <a:close/>
              </a:path>
              <a:path w="27940" h="1361439">
                <a:moveTo>
                  <a:pt x="27940" y="798830"/>
                </a:moveTo>
                <a:lnTo>
                  <a:pt x="0" y="79883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8830"/>
                </a:lnTo>
                <a:close/>
              </a:path>
              <a:path w="27940" h="1361439">
                <a:moveTo>
                  <a:pt x="27940" y="825500"/>
                </a:moveTo>
                <a:lnTo>
                  <a:pt x="0" y="82550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25500"/>
                </a:lnTo>
                <a:close/>
              </a:path>
              <a:path w="27940" h="1361439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361439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1361439">
                <a:moveTo>
                  <a:pt x="27940" y="863600"/>
                </a:moveTo>
                <a:lnTo>
                  <a:pt x="0" y="863600"/>
                </a:lnTo>
                <a:lnTo>
                  <a:pt x="0" y="869950"/>
                </a:lnTo>
                <a:lnTo>
                  <a:pt x="27940" y="869950"/>
                </a:lnTo>
                <a:lnTo>
                  <a:pt x="27940" y="863600"/>
                </a:lnTo>
                <a:close/>
              </a:path>
              <a:path w="27940" h="1361439">
                <a:moveTo>
                  <a:pt x="27940" y="869950"/>
                </a:moveTo>
                <a:lnTo>
                  <a:pt x="0" y="869950"/>
                </a:lnTo>
                <a:lnTo>
                  <a:pt x="0" y="913130"/>
                </a:lnTo>
                <a:lnTo>
                  <a:pt x="27940" y="913130"/>
                </a:lnTo>
                <a:lnTo>
                  <a:pt x="27940" y="869950"/>
                </a:lnTo>
                <a:close/>
              </a:path>
              <a:path w="27940" h="1361439">
                <a:moveTo>
                  <a:pt x="27940" y="913130"/>
                </a:moveTo>
                <a:lnTo>
                  <a:pt x="0" y="91313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913130"/>
                </a:lnTo>
                <a:close/>
              </a:path>
              <a:path w="27940" h="1361439">
                <a:moveTo>
                  <a:pt x="27940" y="920750"/>
                </a:moveTo>
                <a:lnTo>
                  <a:pt x="0" y="92075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20750"/>
                </a:lnTo>
                <a:close/>
              </a:path>
              <a:path w="27940" h="1361439">
                <a:moveTo>
                  <a:pt x="27940" y="927100"/>
                </a:moveTo>
                <a:lnTo>
                  <a:pt x="0" y="92710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27100"/>
                </a:lnTo>
                <a:close/>
              </a:path>
              <a:path w="27940" h="1361439">
                <a:moveTo>
                  <a:pt x="27940" y="963930"/>
                </a:moveTo>
                <a:lnTo>
                  <a:pt x="0" y="963930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3930"/>
                </a:lnTo>
                <a:close/>
              </a:path>
              <a:path w="27940" h="1361439">
                <a:moveTo>
                  <a:pt x="27940" y="970280"/>
                </a:moveTo>
                <a:lnTo>
                  <a:pt x="0" y="97028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70280"/>
                </a:lnTo>
                <a:close/>
              </a:path>
              <a:path w="27940" h="1361439">
                <a:moveTo>
                  <a:pt x="2794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7940" y="1008380"/>
                </a:lnTo>
                <a:lnTo>
                  <a:pt x="27940" y="1002030"/>
                </a:lnTo>
                <a:close/>
              </a:path>
              <a:path w="27940" h="1361439">
                <a:moveTo>
                  <a:pt x="27940" y="1008380"/>
                </a:moveTo>
                <a:lnTo>
                  <a:pt x="0" y="1008380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8380"/>
                </a:lnTo>
                <a:close/>
              </a:path>
              <a:path w="27940" h="1361439">
                <a:moveTo>
                  <a:pt x="27940" y="1016000"/>
                </a:moveTo>
                <a:lnTo>
                  <a:pt x="0" y="10160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1016000"/>
                </a:lnTo>
                <a:close/>
              </a:path>
              <a:path w="27940" h="1361439">
                <a:moveTo>
                  <a:pt x="27940" y="1054100"/>
                </a:moveTo>
                <a:lnTo>
                  <a:pt x="0" y="1054100"/>
                </a:lnTo>
                <a:lnTo>
                  <a:pt x="0" y="1059180"/>
                </a:lnTo>
                <a:lnTo>
                  <a:pt x="27940" y="1059180"/>
                </a:lnTo>
                <a:lnTo>
                  <a:pt x="27940" y="1054100"/>
                </a:lnTo>
                <a:close/>
              </a:path>
              <a:path w="27940" h="1361439">
                <a:moveTo>
                  <a:pt x="27940" y="1059180"/>
                </a:moveTo>
                <a:lnTo>
                  <a:pt x="0" y="1059180"/>
                </a:lnTo>
                <a:lnTo>
                  <a:pt x="0" y="1084580"/>
                </a:lnTo>
                <a:lnTo>
                  <a:pt x="27940" y="1084580"/>
                </a:lnTo>
                <a:lnTo>
                  <a:pt x="27940" y="1059180"/>
                </a:lnTo>
                <a:close/>
              </a:path>
              <a:path w="27940" h="1361439">
                <a:moveTo>
                  <a:pt x="27940" y="1084580"/>
                </a:moveTo>
                <a:lnTo>
                  <a:pt x="0" y="1084580"/>
                </a:lnTo>
                <a:lnTo>
                  <a:pt x="0" y="1154430"/>
                </a:lnTo>
                <a:lnTo>
                  <a:pt x="27940" y="1154430"/>
                </a:lnTo>
                <a:lnTo>
                  <a:pt x="27940" y="1084580"/>
                </a:lnTo>
                <a:close/>
              </a:path>
              <a:path w="27940" h="1361439">
                <a:moveTo>
                  <a:pt x="27940" y="1154430"/>
                </a:moveTo>
                <a:lnTo>
                  <a:pt x="0" y="115443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54430"/>
                </a:lnTo>
                <a:close/>
              </a:path>
              <a:path w="27940" h="1361439">
                <a:moveTo>
                  <a:pt x="27940" y="1160780"/>
                </a:moveTo>
                <a:lnTo>
                  <a:pt x="0" y="116078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60780"/>
                </a:lnTo>
                <a:close/>
              </a:path>
              <a:path w="27940" h="1361439">
                <a:moveTo>
                  <a:pt x="27940" y="1168400"/>
                </a:moveTo>
                <a:lnTo>
                  <a:pt x="0" y="11684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8400"/>
                </a:lnTo>
                <a:close/>
              </a:path>
              <a:path w="27940" h="136143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1361439">
                <a:moveTo>
                  <a:pt x="27940" y="1206500"/>
                </a:moveTo>
                <a:lnTo>
                  <a:pt x="0" y="120650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06500"/>
                </a:lnTo>
                <a:close/>
              </a:path>
              <a:path w="27940" h="1361439">
                <a:moveTo>
                  <a:pt x="27940" y="1282700"/>
                </a:moveTo>
                <a:lnTo>
                  <a:pt x="0" y="1282700"/>
                </a:lnTo>
                <a:lnTo>
                  <a:pt x="0" y="1297940"/>
                </a:lnTo>
                <a:lnTo>
                  <a:pt x="1270" y="1297940"/>
                </a:lnTo>
                <a:lnTo>
                  <a:pt x="1270" y="1300480"/>
                </a:lnTo>
                <a:lnTo>
                  <a:pt x="2540" y="1300480"/>
                </a:lnTo>
                <a:lnTo>
                  <a:pt x="2540" y="1304290"/>
                </a:lnTo>
                <a:lnTo>
                  <a:pt x="3810" y="1304290"/>
                </a:lnTo>
                <a:lnTo>
                  <a:pt x="3810" y="1306830"/>
                </a:lnTo>
                <a:lnTo>
                  <a:pt x="5079" y="1306830"/>
                </a:lnTo>
                <a:lnTo>
                  <a:pt x="5079" y="1310640"/>
                </a:lnTo>
                <a:lnTo>
                  <a:pt x="6350" y="1310640"/>
                </a:lnTo>
                <a:lnTo>
                  <a:pt x="6350" y="1313180"/>
                </a:lnTo>
                <a:lnTo>
                  <a:pt x="7619" y="1313180"/>
                </a:lnTo>
                <a:lnTo>
                  <a:pt x="7620" y="1315720"/>
                </a:lnTo>
                <a:lnTo>
                  <a:pt x="8890" y="1315720"/>
                </a:lnTo>
                <a:lnTo>
                  <a:pt x="8890" y="1319530"/>
                </a:lnTo>
                <a:lnTo>
                  <a:pt x="10160" y="1319530"/>
                </a:lnTo>
                <a:lnTo>
                  <a:pt x="10160" y="1322070"/>
                </a:lnTo>
                <a:lnTo>
                  <a:pt x="11429" y="1322070"/>
                </a:lnTo>
                <a:lnTo>
                  <a:pt x="11429" y="1325880"/>
                </a:lnTo>
                <a:lnTo>
                  <a:pt x="12700" y="1325880"/>
                </a:lnTo>
                <a:lnTo>
                  <a:pt x="12700" y="1328420"/>
                </a:lnTo>
                <a:lnTo>
                  <a:pt x="13970" y="1328420"/>
                </a:lnTo>
                <a:lnTo>
                  <a:pt x="13970" y="1330960"/>
                </a:lnTo>
                <a:lnTo>
                  <a:pt x="15240" y="1330960"/>
                </a:lnTo>
                <a:lnTo>
                  <a:pt x="15240" y="1334770"/>
                </a:lnTo>
                <a:lnTo>
                  <a:pt x="16510" y="1334770"/>
                </a:lnTo>
                <a:lnTo>
                  <a:pt x="16510" y="1337310"/>
                </a:lnTo>
                <a:lnTo>
                  <a:pt x="17779" y="1337310"/>
                </a:lnTo>
                <a:lnTo>
                  <a:pt x="17779" y="1341120"/>
                </a:lnTo>
                <a:lnTo>
                  <a:pt x="19050" y="1341120"/>
                </a:lnTo>
                <a:lnTo>
                  <a:pt x="19050" y="1343660"/>
                </a:lnTo>
                <a:lnTo>
                  <a:pt x="20320" y="1343660"/>
                </a:lnTo>
                <a:lnTo>
                  <a:pt x="20320" y="1346200"/>
                </a:lnTo>
                <a:lnTo>
                  <a:pt x="21590" y="1346200"/>
                </a:lnTo>
                <a:lnTo>
                  <a:pt x="21590" y="1350010"/>
                </a:lnTo>
                <a:lnTo>
                  <a:pt x="22860" y="1350010"/>
                </a:lnTo>
                <a:lnTo>
                  <a:pt x="22860" y="1352550"/>
                </a:lnTo>
                <a:lnTo>
                  <a:pt x="24129" y="1352550"/>
                </a:lnTo>
                <a:lnTo>
                  <a:pt x="24129" y="1356360"/>
                </a:lnTo>
                <a:lnTo>
                  <a:pt x="25400" y="1356360"/>
                </a:lnTo>
                <a:lnTo>
                  <a:pt x="25400" y="1358900"/>
                </a:lnTo>
                <a:lnTo>
                  <a:pt x="26670" y="1358900"/>
                </a:lnTo>
                <a:lnTo>
                  <a:pt x="26670" y="1361440"/>
                </a:lnTo>
                <a:lnTo>
                  <a:pt x="27940" y="1361440"/>
                </a:lnTo>
                <a:lnTo>
                  <a:pt x="27940" y="1282700"/>
                </a:lnTo>
                <a:close/>
              </a:path>
            </a:pathLst>
          </a:custGeom>
          <a:solidFill>
            <a:srgbClr val="2142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875269" y="3101339"/>
            <a:ext cx="26670" cy="1412240"/>
          </a:xfrm>
          <a:custGeom>
            <a:avLst/>
            <a:gdLst/>
            <a:ahLst/>
            <a:cxnLst/>
            <a:rect l="l" t="t" r="r" b="b"/>
            <a:pathLst>
              <a:path w="26670" h="1412239">
                <a:moveTo>
                  <a:pt x="1270" y="0"/>
                </a:moveTo>
                <a:lnTo>
                  <a:pt x="0" y="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412239">
                <a:moveTo>
                  <a:pt x="26670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1412239">
                <a:moveTo>
                  <a:pt x="26670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0700"/>
                </a:lnTo>
                <a:close/>
              </a:path>
              <a:path w="26670" h="141223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122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412239">
                <a:moveTo>
                  <a:pt x="26670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65150"/>
                </a:lnTo>
                <a:close/>
              </a:path>
              <a:path w="26670" h="1412239">
                <a:moveTo>
                  <a:pt x="26670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6900"/>
                </a:lnTo>
                <a:close/>
              </a:path>
              <a:path w="26670" h="141223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412239">
                <a:moveTo>
                  <a:pt x="26670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5950"/>
                </a:lnTo>
                <a:close/>
              </a:path>
              <a:path w="26670" h="1412239">
                <a:moveTo>
                  <a:pt x="2667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1412239">
                <a:moveTo>
                  <a:pt x="26670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35000"/>
                </a:lnTo>
                <a:close/>
              </a:path>
              <a:path w="26670" h="1412239">
                <a:moveTo>
                  <a:pt x="26670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60400"/>
                </a:lnTo>
                <a:close/>
              </a:path>
              <a:path w="26670" h="1412239">
                <a:moveTo>
                  <a:pt x="26670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30250"/>
                </a:lnTo>
                <a:close/>
              </a:path>
              <a:path w="26670" h="1412239">
                <a:moveTo>
                  <a:pt x="26670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68350"/>
                </a:lnTo>
                <a:close/>
              </a:path>
              <a:path w="26670" h="1412239">
                <a:moveTo>
                  <a:pt x="2667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73430"/>
                </a:lnTo>
                <a:close/>
              </a:path>
              <a:path w="26670" h="1412239">
                <a:moveTo>
                  <a:pt x="2667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70" y="786129"/>
                </a:lnTo>
                <a:lnTo>
                  <a:pt x="26670" y="779780"/>
                </a:lnTo>
                <a:close/>
              </a:path>
              <a:path w="26670" h="141223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1412239">
                <a:moveTo>
                  <a:pt x="26670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12800"/>
                </a:lnTo>
                <a:close/>
              </a:path>
              <a:path w="26670" h="1412239">
                <a:moveTo>
                  <a:pt x="2667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0580"/>
                </a:lnTo>
                <a:close/>
              </a:path>
              <a:path w="26670" h="141223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1412239">
                <a:moveTo>
                  <a:pt x="26670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1412239">
                <a:moveTo>
                  <a:pt x="26670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57250"/>
                </a:lnTo>
                <a:close/>
              </a:path>
              <a:path w="26670" h="1412239">
                <a:moveTo>
                  <a:pt x="26670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0430"/>
                </a:lnTo>
                <a:close/>
              </a:path>
              <a:path w="26670" h="1412239">
                <a:moveTo>
                  <a:pt x="26670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8050"/>
                </a:lnTo>
                <a:close/>
              </a:path>
              <a:path w="26670" h="1412239">
                <a:moveTo>
                  <a:pt x="26670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4400"/>
                </a:lnTo>
                <a:close/>
              </a:path>
              <a:path w="26670" h="1412239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1412239">
                <a:moveTo>
                  <a:pt x="26670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7580"/>
                </a:lnTo>
                <a:close/>
              </a:path>
              <a:path w="26670" h="1412239">
                <a:moveTo>
                  <a:pt x="2667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412239">
                <a:moveTo>
                  <a:pt x="26670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5680"/>
                </a:lnTo>
                <a:close/>
              </a:path>
              <a:path w="26670" h="1412239">
                <a:moveTo>
                  <a:pt x="26670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1003300"/>
                </a:lnTo>
                <a:close/>
              </a:path>
              <a:path w="26670" h="1412239">
                <a:moveTo>
                  <a:pt x="26670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1400"/>
                </a:lnTo>
                <a:close/>
              </a:path>
              <a:path w="26670" h="1412239">
                <a:moveTo>
                  <a:pt x="26670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70" y="1071880"/>
                </a:lnTo>
                <a:lnTo>
                  <a:pt x="26670" y="1046480"/>
                </a:lnTo>
                <a:close/>
              </a:path>
              <a:path w="26670" h="1412239">
                <a:moveTo>
                  <a:pt x="26670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071880"/>
                </a:lnTo>
                <a:close/>
              </a:path>
              <a:path w="26670" h="141223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1412239">
                <a:moveTo>
                  <a:pt x="2667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48080"/>
                </a:lnTo>
                <a:close/>
              </a:path>
              <a:path w="26670" h="1412239">
                <a:moveTo>
                  <a:pt x="26670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5700"/>
                </a:lnTo>
                <a:close/>
              </a:path>
              <a:path w="26670" h="141223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1412239">
                <a:moveTo>
                  <a:pt x="26670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193800"/>
                </a:lnTo>
                <a:close/>
              </a:path>
              <a:path w="26670" h="1412239">
                <a:moveTo>
                  <a:pt x="26670" y="1270000"/>
                </a:moveTo>
                <a:lnTo>
                  <a:pt x="0" y="127000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270000"/>
                </a:lnTo>
                <a:close/>
              </a:path>
              <a:path w="26670" h="1412239">
                <a:moveTo>
                  <a:pt x="26670" y="1352550"/>
                </a:moveTo>
                <a:lnTo>
                  <a:pt x="1270" y="1352550"/>
                </a:lnTo>
                <a:lnTo>
                  <a:pt x="1270" y="1355090"/>
                </a:lnTo>
                <a:lnTo>
                  <a:pt x="2539" y="1355090"/>
                </a:lnTo>
                <a:lnTo>
                  <a:pt x="2539" y="1357630"/>
                </a:lnTo>
                <a:lnTo>
                  <a:pt x="3809" y="1357630"/>
                </a:lnTo>
                <a:lnTo>
                  <a:pt x="3809" y="1361440"/>
                </a:lnTo>
                <a:lnTo>
                  <a:pt x="5079" y="1361440"/>
                </a:lnTo>
                <a:lnTo>
                  <a:pt x="5079" y="1363980"/>
                </a:lnTo>
                <a:lnTo>
                  <a:pt x="6350" y="1363980"/>
                </a:lnTo>
                <a:lnTo>
                  <a:pt x="6350" y="1367790"/>
                </a:lnTo>
                <a:lnTo>
                  <a:pt x="7620" y="1367790"/>
                </a:lnTo>
                <a:lnTo>
                  <a:pt x="7620" y="1370330"/>
                </a:lnTo>
                <a:lnTo>
                  <a:pt x="8889" y="1370330"/>
                </a:lnTo>
                <a:lnTo>
                  <a:pt x="8889" y="1372870"/>
                </a:lnTo>
                <a:lnTo>
                  <a:pt x="10159" y="1372870"/>
                </a:lnTo>
                <a:lnTo>
                  <a:pt x="10159" y="1376680"/>
                </a:lnTo>
                <a:lnTo>
                  <a:pt x="11429" y="1376680"/>
                </a:lnTo>
                <a:lnTo>
                  <a:pt x="11429" y="1379220"/>
                </a:lnTo>
                <a:lnTo>
                  <a:pt x="12700" y="1379220"/>
                </a:lnTo>
                <a:lnTo>
                  <a:pt x="12700" y="1383030"/>
                </a:lnTo>
                <a:lnTo>
                  <a:pt x="13970" y="1383030"/>
                </a:lnTo>
                <a:lnTo>
                  <a:pt x="13970" y="1385570"/>
                </a:lnTo>
                <a:lnTo>
                  <a:pt x="15239" y="1385570"/>
                </a:lnTo>
                <a:lnTo>
                  <a:pt x="15239" y="1388110"/>
                </a:lnTo>
                <a:lnTo>
                  <a:pt x="16509" y="1388110"/>
                </a:lnTo>
                <a:lnTo>
                  <a:pt x="16509" y="1391920"/>
                </a:lnTo>
                <a:lnTo>
                  <a:pt x="17779" y="1391920"/>
                </a:lnTo>
                <a:lnTo>
                  <a:pt x="17779" y="1394460"/>
                </a:lnTo>
                <a:lnTo>
                  <a:pt x="19050" y="1394460"/>
                </a:lnTo>
                <a:lnTo>
                  <a:pt x="19050" y="1398270"/>
                </a:lnTo>
                <a:lnTo>
                  <a:pt x="20320" y="1398270"/>
                </a:lnTo>
                <a:lnTo>
                  <a:pt x="20320" y="1400810"/>
                </a:lnTo>
                <a:lnTo>
                  <a:pt x="21589" y="1400810"/>
                </a:lnTo>
                <a:lnTo>
                  <a:pt x="21589" y="1403350"/>
                </a:lnTo>
                <a:lnTo>
                  <a:pt x="22859" y="1403350"/>
                </a:lnTo>
                <a:lnTo>
                  <a:pt x="22859" y="1407160"/>
                </a:lnTo>
                <a:lnTo>
                  <a:pt x="24129" y="1407160"/>
                </a:lnTo>
                <a:lnTo>
                  <a:pt x="24129" y="1409700"/>
                </a:lnTo>
                <a:lnTo>
                  <a:pt x="26670" y="1409700"/>
                </a:lnTo>
                <a:lnTo>
                  <a:pt x="26670" y="1352550"/>
                </a:lnTo>
                <a:close/>
              </a:path>
              <a:path w="26670" h="1412239">
                <a:moveTo>
                  <a:pt x="26670" y="1409700"/>
                </a:moveTo>
                <a:lnTo>
                  <a:pt x="25400" y="1409700"/>
                </a:lnTo>
                <a:lnTo>
                  <a:pt x="25400" y="1412240"/>
                </a:lnTo>
                <a:lnTo>
                  <a:pt x="26670" y="1412240"/>
                </a:lnTo>
                <a:lnTo>
                  <a:pt x="26670" y="1409700"/>
                </a:lnTo>
                <a:close/>
              </a:path>
            </a:pathLst>
          </a:custGeom>
          <a:solidFill>
            <a:srgbClr val="2141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01940" y="3126739"/>
            <a:ext cx="27940" cy="1454150"/>
          </a:xfrm>
          <a:custGeom>
            <a:avLst/>
            <a:gdLst/>
            <a:ahLst/>
            <a:cxnLst/>
            <a:rect l="l" t="t" r="r" b="b"/>
            <a:pathLst>
              <a:path w="27940" h="1454150">
                <a:moveTo>
                  <a:pt x="16509" y="0"/>
                </a:moveTo>
                <a:lnTo>
                  <a:pt x="0" y="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12700"/>
                </a:lnTo>
                <a:lnTo>
                  <a:pt x="16509" y="12700"/>
                </a:lnTo>
                <a:lnTo>
                  <a:pt x="16509" y="0"/>
                </a:lnTo>
                <a:close/>
              </a:path>
              <a:path w="27940" h="1454150">
                <a:moveTo>
                  <a:pt x="2793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1454150">
                <a:moveTo>
                  <a:pt x="27939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495300"/>
                </a:lnTo>
                <a:close/>
              </a:path>
              <a:path w="27940" h="1454150">
                <a:moveTo>
                  <a:pt x="27939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39" y="527050"/>
                </a:lnTo>
                <a:lnTo>
                  <a:pt x="27939" y="514350"/>
                </a:lnTo>
                <a:close/>
              </a:path>
              <a:path w="27940" h="1454150">
                <a:moveTo>
                  <a:pt x="27939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39" y="539750"/>
                </a:lnTo>
                <a:lnTo>
                  <a:pt x="27939" y="527050"/>
                </a:lnTo>
                <a:close/>
              </a:path>
              <a:path w="27940" h="1454150">
                <a:moveTo>
                  <a:pt x="27939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9750"/>
                </a:lnTo>
                <a:close/>
              </a:path>
              <a:path w="27940" h="1454150">
                <a:moveTo>
                  <a:pt x="27939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71500"/>
                </a:lnTo>
                <a:close/>
              </a:path>
              <a:path w="27940" h="145415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454150">
                <a:moveTo>
                  <a:pt x="27939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39" y="596899"/>
                </a:lnTo>
                <a:lnTo>
                  <a:pt x="27939" y="590550"/>
                </a:lnTo>
                <a:close/>
              </a:path>
              <a:path w="27940" h="1454150">
                <a:moveTo>
                  <a:pt x="2793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96900"/>
                </a:lnTo>
                <a:close/>
              </a:path>
              <a:path w="27940" h="1454150">
                <a:moveTo>
                  <a:pt x="27939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9600"/>
                </a:lnTo>
                <a:close/>
              </a:path>
              <a:path w="27940" h="1454150">
                <a:moveTo>
                  <a:pt x="27939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39" y="704850"/>
                </a:lnTo>
                <a:lnTo>
                  <a:pt x="27939" y="635000"/>
                </a:lnTo>
                <a:close/>
              </a:path>
              <a:path w="27940" h="1454150">
                <a:moveTo>
                  <a:pt x="27939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04850"/>
                </a:lnTo>
                <a:close/>
              </a:path>
              <a:path w="27940" h="1454150">
                <a:moveTo>
                  <a:pt x="27939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42950"/>
                </a:lnTo>
                <a:close/>
              </a:path>
              <a:path w="27940" h="1454150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1454150">
                <a:moveTo>
                  <a:pt x="27939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54380"/>
                </a:lnTo>
                <a:close/>
              </a:path>
              <a:path w="27940" h="1454150">
                <a:moveTo>
                  <a:pt x="27939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60730"/>
                </a:lnTo>
                <a:close/>
              </a:path>
              <a:path w="27940" h="1454150">
                <a:moveTo>
                  <a:pt x="27939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87400"/>
                </a:lnTo>
                <a:close/>
              </a:path>
              <a:path w="27940" h="1454150">
                <a:moveTo>
                  <a:pt x="27939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80"/>
                </a:lnTo>
                <a:close/>
              </a:path>
              <a:path w="27940" h="1454150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1454150">
                <a:moveTo>
                  <a:pt x="27939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39" y="831850"/>
                </a:lnTo>
                <a:lnTo>
                  <a:pt x="27939" y="825500"/>
                </a:lnTo>
                <a:close/>
              </a:path>
              <a:path w="27940" h="1454150">
                <a:moveTo>
                  <a:pt x="27939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31850"/>
                </a:lnTo>
                <a:close/>
              </a:path>
              <a:path w="27940" h="1454150">
                <a:moveTo>
                  <a:pt x="27939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39" y="882650"/>
                </a:lnTo>
                <a:lnTo>
                  <a:pt x="27939" y="875030"/>
                </a:lnTo>
                <a:close/>
              </a:path>
              <a:path w="27940" h="1454150">
                <a:moveTo>
                  <a:pt x="27939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82650"/>
                </a:lnTo>
                <a:close/>
              </a:path>
              <a:path w="27940" h="1454150">
                <a:moveTo>
                  <a:pt x="27939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39" y="925830"/>
                </a:lnTo>
                <a:lnTo>
                  <a:pt x="27939" y="889000"/>
                </a:lnTo>
                <a:close/>
              </a:path>
              <a:path w="27940" h="1454150">
                <a:moveTo>
                  <a:pt x="27939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39" y="932179"/>
                </a:lnTo>
                <a:lnTo>
                  <a:pt x="27939" y="925830"/>
                </a:lnTo>
                <a:close/>
              </a:path>
              <a:path w="27940" h="1454150">
                <a:moveTo>
                  <a:pt x="27939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39" y="963930"/>
                </a:lnTo>
                <a:lnTo>
                  <a:pt x="27939" y="932180"/>
                </a:lnTo>
                <a:close/>
              </a:path>
              <a:path w="27940" h="1454150">
                <a:moveTo>
                  <a:pt x="2793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1454150">
                <a:moveTo>
                  <a:pt x="2793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39" y="977899"/>
                </a:lnTo>
                <a:lnTo>
                  <a:pt x="27939" y="970280"/>
                </a:lnTo>
                <a:close/>
              </a:path>
              <a:path w="27940" h="1454150">
                <a:moveTo>
                  <a:pt x="27939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39" y="1016000"/>
                </a:lnTo>
                <a:lnTo>
                  <a:pt x="27939" y="977900"/>
                </a:lnTo>
                <a:close/>
              </a:path>
              <a:path w="27940" h="1454150">
                <a:moveTo>
                  <a:pt x="27939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6000"/>
                </a:lnTo>
                <a:close/>
              </a:path>
              <a:path w="27940" h="1454150">
                <a:moveTo>
                  <a:pt x="27939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1080"/>
                </a:lnTo>
                <a:close/>
              </a:path>
              <a:path w="27940" h="1454150">
                <a:moveTo>
                  <a:pt x="27939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46480"/>
                </a:lnTo>
                <a:close/>
              </a:path>
              <a:path w="27940" h="1454150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1454150">
                <a:moveTo>
                  <a:pt x="27939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22680"/>
                </a:lnTo>
                <a:close/>
              </a:path>
              <a:path w="27940" h="1454150">
                <a:moveTo>
                  <a:pt x="27939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39" y="1141730"/>
                </a:lnTo>
                <a:lnTo>
                  <a:pt x="27939" y="1130300"/>
                </a:lnTo>
                <a:close/>
              </a:path>
              <a:path w="27940" h="1454150">
                <a:moveTo>
                  <a:pt x="27939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39" y="1168400"/>
                </a:lnTo>
                <a:lnTo>
                  <a:pt x="27939" y="1141730"/>
                </a:lnTo>
                <a:close/>
              </a:path>
              <a:path w="27940" h="1454150">
                <a:moveTo>
                  <a:pt x="27939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39" y="1244600"/>
                </a:lnTo>
                <a:lnTo>
                  <a:pt x="27939" y="1168400"/>
                </a:lnTo>
                <a:close/>
              </a:path>
              <a:path w="27940" h="1454150">
                <a:moveTo>
                  <a:pt x="27939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39" y="1390650"/>
                </a:lnTo>
                <a:lnTo>
                  <a:pt x="27939" y="1244600"/>
                </a:lnTo>
                <a:close/>
              </a:path>
              <a:path w="27940" h="1454150">
                <a:moveTo>
                  <a:pt x="27939" y="1390650"/>
                </a:moveTo>
                <a:lnTo>
                  <a:pt x="1269" y="1390650"/>
                </a:lnTo>
                <a:lnTo>
                  <a:pt x="1269" y="1393190"/>
                </a:lnTo>
                <a:lnTo>
                  <a:pt x="2539" y="1393190"/>
                </a:lnTo>
                <a:lnTo>
                  <a:pt x="2539" y="1397000"/>
                </a:lnTo>
                <a:lnTo>
                  <a:pt x="3809" y="1397000"/>
                </a:lnTo>
                <a:lnTo>
                  <a:pt x="3809" y="1399540"/>
                </a:lnTo>
                <a:lnTo>
                  <a:pt x="5079" y="1399540"/>
                </a:lnTo>
                <a:lnTo>
                  <a:pt x="5079" y="1402080"/>
                </a:lnTo>
                <a:lnTo>
                  <a:pt x="6350" y="1402080"/>
                </a:lnTo>
                <a:lnTo>
                  <a:pt x="6350" y="1405890"/>
                </a:lnTo>
                <a:lnTo>
                  <a:pt x="7619" y="1405890"/>
                </a:lnTo>
                <a:lnTo>
                  <a:pt x="7619" y="1408430"/>
                </a:lnTo>
                <a:lnTo>
                  <a:pt x="8889" y="1408430"/>
                </a:lnTo>
                <a:lnTo>
                  <a:pt x="8889" y="1412240"/>
                </a:lnTo>
                <a:lnTo>
                  <a:pt x="10159" y="1412240"/>
                </a:lnTo>
                <a:lnTo>
                  <a:pt x="10159" y="1414780"/>
                </a:lnTo>
                <a:lnTo>
                  <a:pt x="27939" y="1414780"/>
                </a:lnTo>
                <a:lnTo>
                  <a:pt x="27939" y="1390650"/>
                </a:lnTo>
                <a:close/>
              </a:path>
              <a:path w="27940" h="1454150">
                <a:moveTo>
                  <a:pt x="27939" y="1414780"/>
                </a:moveTo>
                <a:lnTo>
                  <a:pt x="11429" y="1414780"/>
                </a:lnTo>
                <a:lnTo>
                  <a:pt x="11429" y="1417320"/>
                </a:lnTo>
                <a:lnTo>
                  <a:pt x="12700" y="1417320"/>
                </a:lnTo>
                <a:lnTo>
                  <a:pt x="12700" y="1421130"/>
                </a:lnTo>
                <a:lnTo>
                  <a:pt x="13969" y="1421130"/>
                </a:lnTo>
                <a:lnTo>
                  <a:pt x="13969" y="1423670"/>
                </a:lnTo>
                <a:lnTo>
                  <a:pt x="15239" y="1423670"/>
                </a:lnTo>
                <a:lnTo>
                  <a:pt x="15239" y="1427480"/>
                </a:lnTo>
                <a:lnTo>
                  <a:pt x="16509" y="1427480"/>
                </a:lnTo>
                <a:lnTo>
                  <a:pt x="16509" y="1430020"/>
                </a:lnTo>
                <a:lnTo>
                  <a:pt x="17779" y="1430020"/>
                </a:lnTo>
                <a:lnTo>
                  <a:pt x="17779" y="1432560"/>
                </a:lnTo>
                <a:lnTo>
                  <a:pt x="19050" y="1432560"/>
                </a:lnTo>
                <a:lnTo>
                  <a:pt x="19050" y="1436370"/>
                </a:lnTo>
                <a:lnTo>
                  <a:pt x="20319" y="1436370"/>
                </a:lnTo>
                <a:lnTo>
                  <a:pt x="20319" y="1438910"/>
                </a:lnTo>
                <a:lnTo>
                  <a:pt x="21589" y="1438910"/>
                </a:lnTo>
                <a:lnTo>
                  <a:pt x="21589" y="1442720"/>
                </a:lnTo>
                <a:lnTo>
                  <a:pt x="22859" y="1442720"/>
                </a:lnTo>
                <a:lnTo>
                  <a:pt x="22859" y="1445260"/>
                </a:lnTo>
                <a:lnTo>
                  <a:pt x="24129" y="1445260"/>
                </a:lnTo>
                <a:lnTo>
                  <a:pt x="24129" y="1447800"/>
                </a:lnTo>
                <a:lnTo>
                  <a:pt x="25400" y="1447800"/>
                </a:lnTo>
                <a:lnTo>
                  <a:pt x="25400" y="1451610"/>
                </a:lnTo>
                <a:lnTo>
                  <a:pt x="26669" y="1451610"/>
                </a:lnTo>
                <a:lnTo>
                  <a:pt x="26669" y="1454150"/>
                </a:lnTo>
                <a:lnTo>
                  <a:pt x="27939" y="1454150"/>
                </a:lnTo>
                <a:lnTo>
                  <a:pt x="27939" y="141478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929880" y="3139439"/>
            <a:ext cx="26670" cy="1504950"/>
          </a:xfrm>
          <a:custGeom>
            <a:avLst/>
            <a:gdLst/>
            <a:ahLst/>
            <a:cxnLst/>
            <a:rect l="l" t="t" r="r" b="b"/>
            <a:pathLst>
              <a:path w="26670" h="1504950">
                <a:moveTo>
                  <a:pt x="8890" y="0"/>
                </a:moveTo>
                <a:lnTo>
                  <a:pt x="0" y="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12700"/>
                </a:lnTo>
                <a:lnTo>
                  <a:pt x="8890" y="12700"/>
                </a:lnTo>
                <a:lnTo>
                  <a:pt x="8890" y="0"/>
                </a:lnTo>
                <a:close/>
              </a:path>
              <a:path w="26670" h="1504950">
                <a:moveTo>
                  <a:pt x="2667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504950">
                <a:moveTo>
                  <a:pt x="26670" y="482600"/>
                </a:moveTo>
                <a:lnTo>
                  <a:pt x="0" y="4826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2600"/>
                </a:lnTo>
                <a:close/>
              </a:path>
              <a:path w="26670" h="150495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049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504950">
                <a:moveTo>
                  <a:pt x="26670" y="527050"/>
                </a:moveTo>
                <a:lnTo>
                  <a:pt x="0" y="5270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27050"/>
                </a:lnTo>
                <a:close/>
              </a:path>
              <a:path w="26670" h="1504950">
                <a:moveTo>
                  <a:pt x="26670" y="558800"/>
                </a:moveTo>
                <a:lnTo>
                  <a:pt x="0" y="55880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8800"/>
                </a:lnTo>
                <a:close/>
              </a:path>
              <a:path w="26670" h="1504950">
                <a:moveTo>
                  <a:pt x="2667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65150"/>
                </a:lnTo>
                <a:close/>
              </a:path>
              <a:path w="26670" h="1504950">
                <a:moveTo>
                  <a:pt x="26670" y="577850"/>
                </a:moveTo>
                <a:lnTo>
                  <a:pt x="0" y="577850"/>
                </a:lnTo>
                <a:lnTo>
                  <a:pt x="0" y="584199"/>
                </a:lnTo>
                <a:lnTo>
                  <a:pt x="26670" y="584199"/>
                </a:lnTo>
                <a:lnTo>
                  <a:pt x="26670" y="577850"/>
                </a:lnTo>
                <a:close/>
              </a:path>
              <a:path w="26670" h="1504950">
                <a:moveTo>
                  <a:pt x="2667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1504950">
                <a:moveTo>
                  <a:pt x="26670" y="596900"/>
                </a:moveTo>
                <a:lnTo>
                  <a:pt x="0" y="5969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96900"/>
                </a:lnTo>
                <a:close/>
              </a:path>
              <a:path w="26670" h="1504950">
                <a:moveTo>
                  <a:pt x="26670" y="622300"/>
                </a:moveTo>
                <a:lnTo>
                  <a:pt x="0" y="6223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22300"/>
                </a:lnTo>
                <a:close/>
              </a:path>
              <a:path w="26670" h="1504950">
                <a:moveTo>
                  <a:pt x="26670" y="692150"/>
                </a:moveTo>
                <a:lnTo>
                  <a:pt x="0" y="6921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92150"/>
                </a:lnTo>
                <a:close/>
              </a:path>
              <a:path w="26670" h="1504950">
                <a:moveTo>
                  <a:pt x="26670" y="730250"/>
                </a:moveTo>
                <a:lnTo>
                  <a:pt x="0" y="730250"/>
                </a:lnTo>
                <a:lnTo>
                  <a:pt x="0" y="735330"/>
                </a:lnTo>
                <a:lnTo>
                  <a:pt x="26670" y="735330"/>
                </a:lnTo>
                <a:lnTo>
                  <a:pt x="26670" y="730250"/>
                </a:lnTo>
                <a:close/>
              </a:path>
              <a:path w="26670" h="1504950">
                <a:moveTo>
                  <a:pt x="26670" y="735330"/>
                </a:moveTo>
                <a:lnTo>
                  <a:pt x="0" y="73533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35330"/>
                </a:lnTo>
                <a:close/>
              </a:path>
              <a:path w="26670" h="1504950">
                <a:moveTo>
                  <a:pt x="2667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26670" y="748029"/>
                </a:lnTo>
                <a:lnTo>
                  <a:pt x="26670" y="741680"/>
                </a:lnTo>
                <a:close/>
              </a:path>
              <a:path w="26670" h="1504950">
                <a:moveTo>
                  <a:pt x="2667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8030"/>
                </a:lnTo>
                <a:close/>
              </a:path>
              <a:path w="26670" h="1504950">
                <a:moveTo>
                  <a:pt x="26670" y="774700"/>
                </a:moveTo>
                <a:lnTo>
                  <a:pt x="0" y="77470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74700"/>
                </a:lnTo>
                <a:close/>
              </a:path>
              <a:path w="26670" h="1504950">
                <a:moveTo>
                  <a:pt x="26670" y="792480"/>
                </a:moveTo>
                <a:lnTo>
                  <a:pt x="0" y="79248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2480"/>
                </a:lnTo>
                <a:close/>
              </a:path>
              <a:path w="26670" h="150495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50495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1504950">
                <a:moveTo>
                  <a:pt x="26670" y="819150"/>
                </a:moveTo>
                <a:lnTo>
                  <a:pt x="0" y="8191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19150"/>
                </a:lnTo>
                <a:close/>
              </a:path>
              <a:path w="26670" h="1504950">
                <a:moveTo>
                  <a:pt x="26670" y="862330"/>
                </a:moveTo>
                <a:lnTo>
                  <a:pt x="0" y="86233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62330"/>
                </a:lnTo>
                <a:close/>
              </a:path>
              <a:path w="26670" h="1504950">
                <a:moveTo>
                  <a:pt x="26670" y="869950"/>
                </a:moveTo>
                <a:lnTo>
                  <a:pt x="0" y="86995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1504950">
                <a:moveTo>
                  <a:pt x="26670" y="876300"/>
                </a:moveTo>
                <a:lnTo>
                  <a:pt x="0" y="87630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76300"/>
                </a:lnTo>
                <a:close/>
              </a:path>
              <a:path w="26670" h="1504950">
                <a:moveTo>
                  <a:pt x="26670" y="913130"/>
                </a:moveTo>
                <a:lnTo>
                  <a:pt x="0" y="913130"/>
                </a:lnTo>
                <a:lnTo>
                  <a:pt x="0" y="919479"/>
                </a:lnTo>
                <a:lnTo>
                  <a:pt x="26670" y="919479"/>
                </a:lnTo>
                <a:lnTo>
                  <a:pt x="26670" y="913130"/>
                </a:lnTo>
                <a:close/>
              </a:path>
              <a:path w="26670" h="1504950">
                <a:moveTo>
                  <a:pt x="26670" y="919480"/>
                </a:moveTo>
                <a:lnTo>
                  <a:pt x="0" y="91948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9480"/>
                </a:lnTo>
                <a:close/>
              </a:path>
              <a:path w="26670" h="150495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504950">
                <a:moveTo>
                  <a:pt x="2667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80"/>
                </a:lnTo>
                <a:close/>
              </a:path>
              <a:path w="26670" h="1504950">
                <a:moveTo>
                  <a:pt x="26670" y="965200"/>
                </a:moveTo>
                <a:lnTo>
                  <a:pt x="0" y="96520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65200"/>
                </a:lnTo>
                <a:close/>
              </a:path>
              <a:path w="26670" h="1504950">
                <a:moveTo>
                  <a:pt x="26670" y="1003300"/>
                </a:moveTo>
                <a:lnTo>
                  <a:pt x="0" y="100330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3300"/>
                </a:lnTo>
                <a:close/>
              </a:path>
              <a:path w="26670" h="1504950">
                <a:moveTo>
                  <a:pt x="26670" y="1008380"/>
                </a:moveTo>
                <a:lnTo>
                  <a:pt x="0" y="100838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08380"/>
                </a:lnTo>
                <a:close/>
              </a:path>
              <a:path w="26670" h="1504950">
                <a:moveTo>
                  <a:pt x="26670" y="1033780"/>
                </a:moveTo>
                <a:lnTo>
                  <a:pt x="0" y="1033780"/>
                </a:lnTo>
                <a:lnTo>
                  <a:pt x="0" y="1103630"/>
                </a:lnTo>
                <a:lnTo>
                  <a:pt x="26670" y="1103630"/>
                </a:lnTo>
                <a:lnTo>
                  <a:pt x="26670" y="1033780"/>
                </a:lnTo>
                <a:close/>
              </a:path>
              <a:path w="26670" h="1504950">
                <a:moveTo>
                  <a:pt x="26670" y="1103630"/>
                </a:moveTo>
                <a:lnTo>
                  <a:pt x="0" y="110363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3630"/>
                </a:lnTo>
                <a:close/>
              </a:path>
              <a:path w="26670" h="1504950">
                <a:moveTo>
                  <a:pt x="26670" y="1109980"/>
                </a:moveTo>
                <a:lnTo>
                  <a:pt x="0" y="1109980"/>
                </a:lnTo>
                <a:lnTo>
                  <a:pt x="0" y="1117600"/>
                </a:lnTo>
                <a:lnTo>
                  <a:pt x="26670" y="1117600"/>
                </a:lnTo>
                <a:lnTo>
                  <a:pt x="26670" y="1109980"/>
                </a:lnTo>
                <a:close/>
              </a:path>
              <a:path w="26670" h="1504950">
                <a:moveTo>
                  <a:pt x="26670" y="1117600"/>
                </a:moveTo>
                <a:lnTo>
                  <a:pt x="0" y="111760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7600"/>
                </a:lnTo>
                <a:close/>
              </a:path>
              <a:path w="26670" h="1504950">
                <a:moveTo>
                  <a:pt x="2667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29030"/>
                </a:lnTo>
                <a:close/>
              </a:path>
              <a:path w="26670" h="1504950">
                <a:moveTo>
                  <a:pt x="26670" y="1155700"/>
                </a:moveTo>
                <a:lnTo>
                  <a:pt x="0" y="115570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155700"/>
                </a:lnTo>
                <a:close/>
              </a:path>
              <a:path w="26670" h="1504950">
                <a:moveTo>
                  <a:pt x="26670" y="1231900"/>
                </a:moveTo>
                <a:lnTo>
                  <a:pt x="0" y="1231900"/>
                </a:lnTo>
                <a:lnTo>
                  <a:pt x="0" y="1377950"/>
                </a:lnTo>
                <a:lnTo>
                  <a:pt x="26670" y="1377950"/>
                </a:lnTo>
                <a:lnTo>
                  <a:pt x="26670" y="1231900"/>
                </a:lnTo>
                <a:close/>
              </a:path>
              <a:path w="26670" h="1504950">
                <a:moveTo>
                  <a:pt x="26670" y="1377950"/>
                </a:moveTo>
                <a:lnTo>
                  <a:pt x="0" y="137795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7950"/>
                </a:lnTo>
                <a:close/>
              </a:path>
              <a:path w="26670" h="1504950">
                <a:moveTo>
                  <a:pt x="26670" y="1402080"/>
                </a:moveTo>
                <a:lnTo>
                  <a:pt x="0" y="1402080"/>
                </a:lnTo>
                <a:lnTo>
                  <a:pt x="0" y="1443990"/>
                </a:lnTo>
                <a:lnTo>
                  <a:pt x="1270" y="1443990"/>
                </a:lnTo>
                <a:lnTo>
                  <a:pt x="1270" y="1447800"/>
                </a:lnTo>
                <a:lnTo>
                  <a:pt x="26670" y="1447800"/>
                </a:lnTo>
                <a:lnTo>
                  <a:pt x="26670" y="1402080"/>
                </a:lnTo>
                <a:close/>
              </a:path>
              <a:path w="26670" h="1504950">
                <a:moveTo>
                  <a:pt x="26670" y="1447800"/>
                </a:moveTo>
                <a:lnTo>
                  <a:pt x="2540" y="1447800"/>
                </a:lnTo>
                <a:lnTo>
                  <a:pt x="2540" y="1450340"/>
                </a:lnTo>
                <a:lnTo>
                  <a:pt x="3810" y="1450340"/>
                </a:lnTo>
                <a:lnTo>
                  <a:pt x="3810" y="1454150"/>
                </a:lnTo>
                <a:lnTo>
                  <a:pt x="26670" y="1454150"/>
                </a:lnTo>
                <a:lnTo>
                  <a:pt x="26670" y="1447800"/>
                </a:lnTo>
                <a:close/>
              </a:path>
              <a:path w="26670" h="1504950">
                <a:moveTo>
                  <a:pt x="26670" y="1454150"/>
                </a:moveTo>
                <a:lnTo>
                  <a:pt x="5079" y="1454150"/>
                </a:lnTo>
                <a:lnTo>
                  <a:pt x="5079" y="1456690"/>
                </a:lnTo>
                <a:lnTo>
                  <a:pt x="6350" y="1456690"/>
                </a:lnTo>
                <a:lnTo>
                  <a:pt x="6350" y="1459230"/>
                </a:lnTo>
                <a:lnTo>
                  <a:pt x="7620" y="1459230"/>
                </a:lnTo>
                <a:lnTo>
                  <a:pt x="7620" y="1463040"/>
                </a:lnTo>
                <a:lnTo>
                  <a:pt x="8890" y="1463040"/>
                </a:lnTo>
                <a:lnTo>
                  <a:pt x="8890" y="1465580"/>
                </a:lnTo>
                <a:lnTo>
                  <a:pt x="10160" y="1465580"/>
                </a:lnTo>
                <a:lnTo>
                  <a:pt x="10160" y="1469390"/>
                </a:lnTo>
                <a:lnTo>
                  <a:pt x="11429" y="1469390"/>
                </a:lnTo>
                <a:lnTo>
                  <a:pt x="11429" y="1471930"/>
                </a:lnTo>
                <a:lnTo>
                  <a:pt x="26670" y="1471930"/>
                </a:lnTo>
                <a:lnTo>
                  <a:pt x="26670" y="1454150"/>
                </a:lnTo>
                <a:close/>
              </a:path>
              <a:path w="26670" h="1504950">
                <a:moveTo>
                  <a:pt x="26670" y="1471930"/>
                </a:moveTo>
                <a:lnTo>
                  <a:pt x="12700" y="1471930"/>
                </a:lnTo>
                <a:lnTo>
                  <a:pt x="12700" y="1474470"/>
                </a:lnTo>
                <a:lnTo>
                  <a:pt x="13970" y="1474470"/>
                </a:lnTo>
                <a:lnTo>
                  <a:pt x="13970" y="1478280"/>
                </a:lnTo>
                <a:lnTo>
                  <a:pt x="15240" y="1478280"/>
                </a:lnTo>
                <a:lnTo>
                  <a:pt x="15240" y="1480820"/>
                </a:lnTo>
                <a:lnTo>
                  <a:pt x="16510" y="1480820"/>
                </a:lnTo>
                <a:lnTo>
                  <a:pt x="16510" y="1484630"/>
                </a:lnTo>
                <a:lnTo>
                  <a:pt x="26670" y="1484630"/>
                </a:lnTo>
                <a:lnTo>
                  <a:pt x="26670" y="1471930"/>
                </a:lnTo>
                <a:close/>
              </a:path>
              <a:path w="26670" h="1504950">
                <a:moveTo>
                  <a:pt x="26670" y="1484630"/>
                </a:moveTo>
                <a:lnTo>
                  <a:pt x="17779" y="1484630"/>
                </a:lnTo>
                <a:lnTo>
                  <a:pt x="17779" y="1487170"/>
                </a:lnTo>
                <a:lnTo>
                  <a:pt x="19050" y="1487170"/>
                </a:lnTo>
                <a:lnTo>
                  <a:pt x="19050" y="1489710"/>
                </a:lnTo>
                <a:lnTo>
                  <a:pt x="20320" y="1489710"/>
                </a:lnTo>
                <a:lnTo>
                  <a:pt x="20320" y="1493520"/>
                </a:lnTo>
                <a:lnTo>
                  <a:pt x="21590" y="1493520"/>
                </a:lnTo>
                <a:lnTo>
                  <a:pt x="21590" y="1496060"/>
                </a:lnTo>
                <a:lnTo>
                  <a:pt x="22860" y="1496060"/>
                </a:lnTo>
                <a:lnTo>
                  <a:pt x="22860" y="1498600"/>
                </a:lnTo>
                <a:lnTo>
                  <a:pt x="24129" y="1498600"/>
                </a:lnTo>
                <a:lnTo>
                  <a:pt x="24129" y="1502410"/>
                </a:lnTo>
                <a:lnTo>
                  <a:pt x="25400" y="1502410"/>
                </a:lnTo>
                <a:lnTo>
                  <a:pt x="25400" y="1504950"/>
                </a:lnTo>
                <a:lnTo>
                  <a:pt x="26670" y="1504950"/>
                </a:lnTo>
                <a:lnTo>
                  <a:pt x="26670" y="1484630"/>
                </a:lnTo>
                <a:close/>
              </a:path>
            </a:pathLst>
          </a:custGeom>
          <a:solidFill>
            <a:srgbClr val="204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956550" y="3152139"/>
            <a:ext cx="27940" cy="1559560"/>
          </a:xfrm>
          <a:custGeom>
            <a:avLst/>
            <a:gdLst/>
            <a:ahLst/>
            <a:cxnLst/>
            <a:rect l="l" t="t" r="r" b="b"/>
            <a:pathLst>
              <a:path w="27940" h="1559560">
                <a:moveTo>
                  <a:pt x="3810" y="0"/>
                </a:moveTo>
                <a:lnTo>
                  <a:pt x="0" y="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7940" h="15595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559560">
                <a:moveTo>
                  <a:pt x="2794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69900"/>
                </a:lnTo>
                <a:close/>
              </a:path>
              <a:path w="27940" h="1559560">
                <a:moveTo>
                  <a:pt x="2794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40" y="501650"/>
                </a:lnTo>
                <a:lnTo>
                  <a:pt x="27940" y="488950"/>
                </a:lnTo>
                <a:close/>
              </a:path>
              <a:path w="27940" h="1559560">
                <a:moveTo>
                  <a:pt x="2794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1650"/>
                </a:lnTo>
                <a:close/>
              </a:path>
              <a:path w="27940" h="1559560">
                <a:moveTo>
                  <a:pt x="2794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14350"/>
                </a:lnTo>
                <a:close/>
              </a:path>
              <a:path w="27940" h="1559560">
                <a:moveTo>
                  <a:pt x="2794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46100"/>
                </a:lnTo>
                <a:close/>
              </a:path>
              <a:path w="27940" h="1559560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559560">
                <a:moveTo>
                  <a:pt x="2794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7940" y="571499"/>
                </a:lnTo>
                <a:lnTo>
                  <a:pt x="27940" y="565150"/>
                </a:lnTo>
                <a:close/>
              </a:path>
              <a:path w="27940" h="1559560">
                <a:moveTo>
                  <a:pt x="2794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1500"/>
                </a:lnTo>
                <a:close/>
              </a:path>
              <a:path w="27940" h="1559560">
                <a:moveTo>
                  <a:pt x="2794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84200"/>
                </a:lnTo>
                <a:close/>
              </a:path>
              <a:path w="27940" h="1559560">
                <a:moveTo>
                  <a:pt x="2794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09600"/>
                </a:lnTo>
                <a:close/>
              </a:path>
              <a:path w="27940" h="1559560">
                <a:moveTo>
                  <a:pt x="2794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679450"/>
                </a:lnTo>
                <a:close/>
              </a:path>
              <a:path w="27940" h="1559560">
                <a:moveTo>
                  <a:pt x="2794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717550"/>
                </a:lnTo>
                <a:close/>
              </a:path>
              <a:path w="27940" h="1559560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1559560">
                <a:moveTo>
                  <a:pt x="2794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7940" y="735329"/>
                </a:lnTo>
                <a:lnTo>
                  <a:pt x="27940" y="728980"/>
                </a:lnTo>
                <a:close/>
              </a:path>
              <a:path w="27940" h="1559560">
                <a:moveTo>
                  <a:pt x="2794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5330"/>
                </a:lnTo>
                <a:close/>
              </a:path>
              <a:path w="27940" h="1559560">
                <a:moveTo>
                  <a:pt x="2794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62000"/>
                </a:lnTo>
                <a:close/>
              </a:path>
              <a:path w="27940" h="15595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1559560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559560">
                <a:moveTo>
                  <a:pt x="2794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800100"/>
                </a:lnTo>
                <a:close/>
              </a:path>
              <a:path w="27940" h="1559560">
                <a:moveTo>
                  <a:pt x="2794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06450"/>
                </a:lnTo>
                <a:close/>
              </a:path>
              <a:path w="27940" h="1559560">
                <a:moveTo>
                  <a:pt x="2794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849630"/>
                </a:lnTo>
                <a:close/>
              </a:path>
              <a:path w="27940" h="1559560">
                <a:moveTo>
                  <a:pt x="2794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7250"/>
                </a:lnTo>
                <a:close/>
              </a:path>
              <a:path w="27940" h="1559560">
                <a:moveTo>
                  <a:pt x="2794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63600"/>
                </a:lnTo>
                <a:close/>
              </a:path>
              <a:path w="27940" h="1559560">
                <a:moveTo>
                  <a:pt x="2794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7940" y="906779"/>
                </a:lnTo>
                <a:lnTo>
                  <a:pt x="27940" y="900430"/>
                </a:lnTo>
                <a:close/>
              </a:path>
              <a:path w="27940" h="1559560">
                <a:moveTo>
                  <a:pt x="2794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06780"/>
                </a:lnTo>
                <a:close/>
              </a:path>
              <a:path w="27940" h="1559560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559560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559560">
                <a:moveTo>
                  <a:pt x="2794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52500"/>
                </a:lnTo>
                <a:close/>
              </a:path>
              <a:path w="27940" h="1559560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90600"/>
                </a:lnTo>
                <a:close/>
              </a:path>
              <a:path w="27940" h="1559560">
                <a:moveTo>
                  <a:pt x="2794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5680"/>
                </a:lnTo>
                <a:close/>
              </a:path>
              <a:path w="27940" h="1559560">
                <a:moveTo>
                  <a:pt x="2794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21080"/>
                </a:lnTo>
                <a:close/>
              </a:path>
              <a:path w="27940" h="1559560">
                <a:moveTo>
                  <a:pt x="2794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90930"/>
                </a:lnTo>
                <a:close/>
              </a:path>
              <a:path w="27940" h="1559560">
                <a:moveTo>
                  <a:pt x="2794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97280"/>
                </a:lnTo>
                <a:close/>
              </a:path>
              <a:path w="27940" h="1559560">
                <a:moveTo>
                  <a:pt x="2794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4900"/>
                </a:lnTo>
                <a:close/>
              </a:path>
              <a:path w="27940" h="1559560">
                <a:moveTo>
                  <a:pt x="2794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7940" y="1143000"/>
                </a:lnTo>
                <a:lnTo>
                  <a:pt x="27940" y="1116330"/>
                </a:lnTo>
                <a:close/>
              </a:path>
              <a:path w="27940" h="1559560">
                <a:moveTo>
                  <a:pt x="2794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7940" y="1219200"/>
                </a:lnTo>
                <a:lnTo>
                  <a:pt x="27940" y="1143000"/>
                </a:lnTo>
                <a:close/>
              </a:path>
              <a:path w="27940" h="1559560">
                <a:moveTo>
                  <a:pt x="2794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7940" y="1365250"/>
                </a:lnTo>
                <a:lnTo>
                  <a:pt x="27940" y="1219200"/>
                </a:lnTo>
                <a:close/>
              </a:path>
              <a:path w="27940" h="1559560">
                <a:moveTo>
                  <a:pt x="2794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7940" y="1389380"/>
                </a:lnTo>
                <a:lnTo>
                  <a:pt x="27940" y="1365250"/>
                </a:lnTo>
                <a:close/>
              </a:path>
              <a:path w="27940" h="1559560">
                <a:moveTo>
                  <a:pt x="2794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7940" y="1441450"/>
                </a:lnTo>
                <a:lnTo>
                  <a:pt x="27940" y="1389380"/>
                </a:lnTo>
                <a:close/>
              </a:path>
              <a:path w="27940" h="1559560">
                <a:moveTo>
                  <a:pt x="27940" y="1441450"/>
                </a:moveTo>
                <a:lnTo>
                  <a:pt x="0" y="1441450"/>
                </a:lnTo>
                <a:lnTo>
                  <a:pt x="0" y="1459230"/>
                </a:lnTo>
                <a:lnTo>
                  <a:pt x="27940" y="1459230"/>
                </a:lnTo>
                <a:lnTo>
                  <a:pt x="27940" y="1441450"/>
                </a:lnTo>
                <a:close/>
              </a:path>
              <a:path w="27940" h="1559560">
                <a:moveTo>
                  <a:pt x="27940" y="1459230"/>
                </a:moveTo>
                <a:lnTo>
                  <a:pt x="0" y="1459230"/>
                </a:lnTo>
                <a:lnTo>
                  <a:pt x="0" y="1471930"/>
                </a:lnTo>
                <a:lnTo>
                  <a:pt x="27940" y="1471930"/>
                </a:lnTo>
                <a:lnTo>
                  <a:pt x="27940" y="1459230"/>
                </a:lnTo>
                <a:close/>
              </a:path>
              <a:path w="27940" h="1559560">
                <a:moveTo>
                  <a:pt x="27940" y="1471930"/>
                </a:moveTo>
                <a:lnTo>
                  <a:pt x="0" y="1471930"/>
                </a:lnTo>
                <a:lnTo>
                  <a:pt x="0" y="1496060"/>
                </a:lnTo>
                <a:lnTo>
                  <a:pt x="1270" y="1496060"/>
                </a:lnTo>
                <a:lnTo>
                  <a:pt x="1270" y="1498600"/>
                </a:lnTo>
                <a:lnTo>
                  <a:pt x="27940" y="1498600"/>
                </a:lnTo>
                <a:lnTo>
                  <a:pt x="27940" y="1471930"/>
                </a:lnTo>
                <a:close/>
              </a:path>
              <a:path w="27940" h="1559560">
                <a:moveTo>
                  <a:pt x="27940" y="1498600"/>
                </a:moveTo>
                <a:lnTo>
                  <a:pt x="2540" y="1498600"/>
                </a:lnTo>
                <a:lnTo>
                  <a:pt x="2540" y="1501140"/>
                </a:lnTo>
                <a:lnTo>
                  <a:pt x="3809" y="1501140"/>
                </a:lnTo>
                <a:lnTo>
                  <a:pt x="3809" y="1504950"/>
                </a:lnTo>
                <a:lnTo>
                  <a:pt x="5079" y="1504950"/>
                </a:lnTo>
                <a:lnTo>
                  <a:pt x="5079" y="1507490"/>
                </a:lnTo>
                <a:lnTo>
                  <a:pt x="6350" y="1507490"/>
                </a:lnTo>
                <a:lnTo>
                  <a:pt x="6350" y="1511300"/>
                </a:lnTo>
                <a:lnTo>
                  <a:pt x="7620" y="1511300"/>
                </a:lnTo>
                <a:lnTo>
                  <a:pt x="7620" y="1513840"/>
                </a:lnTo>
                <a:lnTo>
                  <a:pt x="8890" y="1513840"/>
                </a:lnTo>
                <a:lnTo>
                  <a:pt x="8890" y="1516380"/>
                </a:lnTo>
                <a:lnTo>
                  <a:pt x="10159" y="1516380"/>
                </a:lnTo>
                <a:lnTo>
                  <a:pt x="10159" y="1520190"/>
                </a:lnTo>
                <a:lnTo>
                  <a:pt x="11429" y="1520190"/>
                </a:lnTo>
                <a:lnTo>
                  <a:pt x="11429" y="1522730"/>
                </a:lnTo>
                <a:lnTo>
                  <a:pt x="12700" y="1522730"/>
                </a:lnTo>
                <a:lnTo>
                  <a:pt x="12700" y="1526540"/>
                </a:lnTo>
                <a:lnTo>
                  <a:pt x="13970" y="1526540"/>
                </a:lnTo>
                <a:lnTo>
                  <a:pt x="13970" y="1529080"/>
                </a:lnTo>
                <a:lnTo>
                  <a:pt x="27940" y="1529080"/>
                </a:lnTo>
                <a:lnTo>
                  <a:pt x="27940" y="1498600"/>
                </a:lnTo>
                <a:close/>
              </a:path>
              <a:path w="27940" h="1559560">
                <a:moveTo>
                  <a:pt x="27940" y="1529080"/>
                </a:moveTo>
                <a:lnTo>
                  <a:pt x="15240" y="1529080"/>
                </a:lnTo>
                <a:lnTo>
                  <a:pt x="15240" y="1531620"/>
                </a:lnTo>
                <a:lnTo>
                  <a:pt x="16509" y="1531620"/>
                </a:lnTo>
                <a:lnTo>
                  <a:pt x="16509" y="1535430"/>
                </a:lnTo>
                <a:lnTo>
                  <a:pt x="27940" y="1535430"/>
                </a:lnTo>
                <a:lnTo>
                  <a:pt x="27940" y="1529080"/>
                </a:lnTo>
                <a:close/>
              </a:path>
              <a:path w="27940" h="1559560">
                <a:moveTo>
                  <a:pt x="27940" y="1535430"/>
                </a:moveTo>
                <a:lnTo>
                  <a:pt x="17779" y="1535430"/>
                </a:lnTo>
                <a:lnTo>
                  <a:pt x="17779" y="1537970"/>
                </a:lnTo>
                <a:lnTo>
                  <a:pt x="19050" y="1537970"/>
                </a:lnTo>
                <a:lnTo>
                  <a:pt x="19050" y="1541780"/>
                </a:lnTo>
                <a:lnTo>
                  <a:pt x="27940" y="1541780"/>
                </a:lnTo>
                <a:lnTo>
                  <a:pt x="27940" y="1535430"/>
                </a:lnTo>
                <a:close/>
              </a:path>
              <a:path w="27940" h="1559560">
                <a:moveTo>
                  <a:pt x="27940" y="1541780"/>
                </a:moveTo>
                <a:lnTo>
                  <a:pt x="20320" y="1541780"/>
                </a:lnTo>
                <a:lnTo>
                  <a:pt x="20320" y="1544320"/>
                </a:lnTo>
                <a:lnTo>
                  <a:pt x="21590" y="1544320"/>
                </a:lnTo>
                <a:lnTo>
                  <a:pt x="21590" y="1546860"/>
                </a:lnTo>
                <a:lnTo>
                  <a:pt x="22859" y="1546860"/>
                </a:lnTo>
                <a:lnTo>
                  <a:pt x="22859" y="1550670"/>
                </a:lnTo>
                <a:lnTo>
                  <a:pt x="24129" y="1550670"/>
                </a:lnTo>
                <a:lnTo>
                  <a:pt x="24129" y="1553210"/>
                </a:lnTo>
                <a:lnTo>
                  <a:pt x="25400" y="1553210"/>
                </a:lnTo>
                <a:lnTo>
                  <a:pt x="25400" y="1555750"/>
                </a:lnTo>
                <a:lnTo>
                  <a:pt x="26670" y="1555750"/>
                </a:lnTo>
                <a:lnTo>
                  <a:pt x="26670" y="1559560"/>
                </a:lnTo>
                <a:lnTo>
                  <a:pt x="27940" y="1559560"/>
                </a:lnTo>
                <a:lnTo>
                  <a:pt x="27940" y="154178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84490" y="3177539"/>
            <a:ext cx="27940" cy="1600200"/>
          </a:xfrm>
          <a:custGeom>
            <a:avLst/>
            <a:gdLst/>
            <a:ahLst/>
            <a:cxnLst/>
            <a:rect l="l" t="t" r="r" b="b"/>
            <a:pathLst>
              <a:path w="27940" h="1600200">
                <a:moveTo>
                  <a:pt x="16509" y="0"/>
                </a:moveTo>
                <a:lnTo>
                  <a:pt x="0" y="0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12699"/>
                </a:lnTo>
                <a:lnTo>
                  <a:pt x="16509" y="12699"/>
                </a:lnTo>
                <a:lnTo>
                  <a:pt x="16509" y="0"/>
                </a:lnTo>
                <a:close/>
              </a:path>
              <a:path w="27940" h="1600200">
                <a:moveTo>
                  <a:pt x="27939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800"/>
                </a:lnTo>
                <a:close/>
              </a:path>
              <a:path w="27940" h="1600200">
                <a:moveTo>
                  <a:pt x="27939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39" y="463549"/>
                </a:lnTo>
                <a:lnTo>
                  <a:pt x="27939" y="444499"/>
                </a:lnTo>
                <a:close/>
              </a:path>
              <a:path w="27940" h="1600200">
                <a:moveTo>
                  <a:pt x="27939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39" y="476249"/>
                </a:lnTo>
                <a:lnTo>
                  <a:pt x="27939" y="463550"/>
                </a:lnTo>
                <a:close/>
              </a:path>
              <a:path w="27940" h="1600200">
                <a:moveTo>
                  <a:pt x="27939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39" y="488949"/>
                </a:lnTo>
                <a:lnTo>
                  <a:pt x="27939" y="476250"/>
                </a:lnTo>
                <a:close/>
              </a:path>
              <a:path w="27940" h="1600200">
                <a:moveTo>
                  <a:pt x="27939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39" y="520699"/>
                </a:lnTo>
                <a:lnTo>
                  <a:pt x="27939" y="488949"/>
                </a:lnTo>
                <a:close/>
              </a:path>
              <a:path w="27940" h="1600200">
                <a:moveTo>
                  <a:pt x="27939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39" y="527049"/>
                </a:lnTo>
                <a:lnTo>
                  <a:pt x="27939" y="520700"/>
                </a:lnTo>
                <a:close/>
              </a:path>
              <a:path w="27940" h="1600200">
                <a:moveTo>
                  <a:pt x="27939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527049"/>
                </a:lnTo>
                <a:close/>
              </a:path>
              <a:path w="27940" h="1600200">
                <a:moveTo>
                  <a:pt x="27939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39" y="546099"/>
                </a:lnTo>
                <a:lnTo>
                  <a:pt x="27939" y="539749"/>
                </a:lnTo>
                <a:close/>
              </a:path>
              <a:path w="27940" h="1600200">
                <a:moveTo>
                  <a:pt x="27939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39" y="558799"/>
                </a:lnTo>
                <a:lnTo>
                  <a:pt x="27939" y="546099"/>
                </a:lnTo>
                <a:close/>
              </a:path>
              <a:path w="27940" h="1600200">
                <a:moveTo>
                  <a:pt x="27939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58800"/>
                </a:lnTo>
                <a:close/>
              </a:path>
              <a:path w="27940" h="1600200">
                <a:moveTo>
                  <a:pt x="27939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39" y="654049"/>
                </a:lnTo>
                <a:lnTo>
                  <a:pt x="27939" y="584199"/>
                </a:lnTo>
                <a:close/>
              </a:path>
              <a:path w="27940" h="1600200">
                <a:moveTo>
                  <a:pt x="27939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39" y="692149"/>
                </a:lnTo>
                <a:lnTo>
                  <a:pt x="27939" y="654049"/>
                </a:lnTo>
                <a:close/>
              </a:path>
              <a:path w="27940" h="1600200">
                <a:moveTo>
                  <a:pt x="27939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39" y="697229"/>
                </a:lnTo>
                <a:lnTo>
                  <a:pt x="27939" y="692150"/>
                </a:lnTo>
                <a:close/>
              </a:path>
              <a:path w="27940" h="1600200">
                <a:moveTo>
                  <a:pt x="27939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39" y="703579"/>
                </a:lnTo>
                <a:lnTo>
                  <a:pt x="27939" y="697229"/>
                </a:lnTo>
                <a:close/>
              </a:path>
              <a:path w="27940" h="1600200">
                <a:moveTo>
                  <a:pt x="27939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703579"/>
                </a:lnTo>
                <a:close/>
              </a:path>
              <a:path w="27940" h="1600200">
                <a:moveTo>
                  <a:pt x="27939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39" y="736599"/>
                </a:lnTo>
                <a:lnTo>
                  <a:pt x="27939" y="709930"/>
                </a:lnTo>
                <a:close/>
              </a:path>
              <a:path w="27940" h="1600200">
                <a:moveTo>
                  <a:pt x="27939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39" y="754379"/>
                </a:lnTo>
                <a:lnTo>
                  <a:pt x="27939" y="736600"/>
                </a:lnTo>
                <a:close/>
              </a:path>
              <a:path w="27940" h="1600200">
                <a:moveTo>
                  <a:pt x="27939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39" y="761999"/>
                </a:lnTo>
                <a:lnTo>
                  <a:pt x="27939" y="754379"/>
                </a:lnTo>
                <a:close/>
              </a:path>
              <a:path w="27940" h="1600200">
                <a:moveTo>
                  <a:pt x="27939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39" y="774699"/>
                </a:lnTo>
                <a:lnTo>
                  <a:pt x="27939" y="762000"/>
                </a:lnTo>
                <a:close/>
              </a:path>
              <a:path w="27940" h="1600200">
                <a:moveTo>
                  <a:pt x="27939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39" y="781049"/>
                </a:lnTo>
                <a:lnTo>
                  <a:pt x="27939" y="774700"/>
                </a:lnTo>
                <a:close/>
              </a:path>
              <a:path w="27940" h="1600200">
                <a:moveTo>
                  <a:pt x="27939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781050"/>
                </a:lnTo>
                <a:close/>
              </a:path>
              <a:path w="27940" h="1600200">
                <a:moveTo>
                  <a:pt x="27939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39" y="831849"/>
                </a:lnTo>
                <a:lnTo>
                  <a:pt x="27939" y="824230"/>
                </a:lnTo>
                <a:close/>
              </a:path>
              <a:path w="27940" h="1600200">
                <a:moveTo>
                  <a:pt x="27939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39" y="838199"/>
                </a:lnTo>
                <a:lnTo>
                  <a:pt x="27939" y="831849"/>
                </a:lnTo>
                <a:close/>
              </a:path>
              <a:path w="27940" h="1600200">
                <a:moveTo>
                  <a:pt x="27939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39" y="875029"/>
                </a:lnTo>
                <a:lnTo>
                  <a:pt x="27939" y="838199"/>
                </a:lnTo>
                <a:close/>
              </a:path>
              <a:path w="27940" h="1600200">
                <a:moveTo>
                  <a:pt x="27939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75029"/>
                </a:lnTo>
                <a:close/>
              </a:path>
              <a:path w="27940" h="1600200">
                <a:moveTo>
                  <a:pt x="27939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39" y="913129"/>
                </a:lnTo>
                <a:lnTo>
                  <a:pt x="27939" y="881379"/>
                </a:lnTo>
                <a:close/>
              </a:path>
              <a:path w="27940" h="1600200">
                <a:moveTo>
                  <a:pt x="27939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39" y="919479"/>
                </a:lnTo>
                <a:lnTo>
                  <a:pt x="27939" y="913129"/>
                </a:lnTo>
                <a:close/>
              </a:path>
              <a:path w="27940" h="1600200">
                <a:moveTo>
                  <a:pt x="27939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39" y="927099"/>
                </a:lnTo>
                <a:lnTo>
                  <a:pt x="27939" y="919479"/>
                </a:lnTo>
                <a:close/>
              </a:path>
              <a:path w="27940" h="1600200">
                <a:moveTo>
                  <a:pt x="27939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27099"/>
                </a:lnTo>
                <a:close/>
              </a:path>
              <a:path w="27940" h="1600200">
                <a:moveTo>
                  <a:pt x="27939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39" y="970279"/>
                </a:lnTo>
                <a:lnTo>
                  <a:pt x="27939" y="965199"/>
                </a:lnTo>
                <a:close/>
              </a:path>
              <a:path w="27940" h="1600200">
                <a:moveTo>
                  <a:pt x="27939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70280"/>
                </a:lnTo>
                <a:close/>
              </a:path>
              <a:path w="27940" h="1600200">
                <a:moveTo>
                  <a:pt x="27939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39" y="1065529"/>
                </a:lnTo>
                <a:lnTo>
                  <a:pt x="27939" y="995679"/>
                </a:lnTo>
                <a:close/>
              </a:path>
              <a:path w="27940" h="1600200">
                <a:moveTo>
                  <a:pt x="27939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39" y="1071879"/>
                </a:lnTo>
                <a:lnTo>
                  <a:pt x="27939" y="1065530"/>
                </a:lnTo>
                <a:close/>
              </a:path>
              <a:path w="27940" h="1600200">
                <a:moveTo>
                  <a:pt x="27939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79"/>
                </a:lnTo>
                <a:close/>
              </a:path>
              <a:path w="27940" h="1600200">
                <a:moveTo>
                  <a:pt x="27939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39" y="1090929"/>
                </a:lnTo>
                <a:lnTo>
                  <a:pt x="27939" y="1079499"/>
                </a:lnTo>
                <a:close/>
              </a:path>
              <a:path w="27940" h="1600200">
                <a:moveTo>
                  <a:pt x="27939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39" y="1117599"/>
                </a:lnTo>
                <a:lnTo>
                  <a:pt x="27939" y="1090930"/>
                </a:lnTo>
                <a:close/>
              </a:path>
              <a:path w="27940" h="1600200">
                <a:moveTo>
                  <a:pt x="27939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39" y="1193799"/>
                </a:lnTo>
                <a:lnTo>
                  <a:pt x="27939" y="1117599"/>
                </a:lnTo>
                <a:close/>
              </a:path>
              <a:path w="27940" h="1600200">
                <a:moveTo>
                  <a:pt x="27939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39" y="1339849"/>
                </a:lnTo>
                <a:lnTo>
                  <a:pt x="27939" y="1193800"/>
                </a:lnTo>
                <a:close/>
              </a:path>
              <a:path w="27940" h="1600200">
                <a:moveTo>
                  <a:pt x="27939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39" y="1363979"/>
                </a:lnTo>
                <a:lnTo>
                  <a:pt x="27939" y="1339850"/>
                </a:lnTo>
                <a:close/>
              </a:path>
              <a:path w="27940" h="1600200">
                <a:moveTo>
                  <a:pt x="27939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39" y="1416049"/>
                </a:lnTo>
                <a:lnTo>
                  <a:pt x="27939" y="1363980"/>
                </a:lnTo>
                <a:close/>
              </a:path>
              <a:path w="27940" h="1600200">
                <a:moveTo>
                  <a:pt x="27939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39" y="1433829"/>
                </a:lnTo>
                <a:lnTo>
                  <a:pt x="27939" y="1416049"/>
                </a:lnTo>
                <a:close/>
              </a:path>
              <a:path w="27940" h="1600200">
                <a:moveTo>
                  <a:pt x="27939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39" y="1446529"/>
                </a:lnTo>
                <a:lnTo>
                  <a:pt x="27939" y="1433830"/>
                </a:lnTo>
                <a:close/>
              </a:path>
              <a:path w="27940" h="1600200">
                <a:moveTo>
                  <a:pt x="27939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39" y="1473199"/>
                </a:lnTo>
                <a:lnTo>
                  <a:pt x="27939" y="1446530"/>
                </a:lnTo>
                <a:close/>
              </a:path>
              <a:path w="27940" h="1600200">
                <a:moveTo>
                  <a:pt x="27939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39" y="1503679"/>
                </a:lnTo>
                <a:lnTo>
                  <a:pt x="27939" y="1473200"/>
                </a:lnTo>
                <a:close/>
              </a:path>
              <a:path w="27940" h="1600200">
                <a:moveTo>
                  <a:pt x="27939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39" y="1510029"/>
                </a:lnTo>
                <a:lnTo>
                  <a:pt x="27939" y="1503679"/>
                </a:lnTo>
                <a:close/>
              </a:path>
              <a:path w="27940" h="1600200">
                <a:moveTo>
                  <a:pt x="27939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39" y="1516379"/>
                </a:lnTo>
                <a:lnTo>
                  <a:pt x="27939" y="1510029"/>
                </a:lnTo>
                <a:close/>
              </a:path>
              <a:path w="27940" h="1600200">
                <a:moveTo>
                  <a:pt x="27939" y="1516379"/>
                </a:moveTo>
                <a:lnTo>
                  <a:pt x="0" y="1516379"/>
                </a:lnTo>
                <a:lnTo>
                  <a:pt x="0" y="1536699"/>
                </a:lnTo>
                <a:lnTo>
                  <a:pt x="1269" y="1536699"/>
                </a:lnTo>
                <a:lnTo>
                  <a:pt x="1269" y="1540509"/>
                </a:lnTo>
                <a:lnTo>
                  <a:pt x="2539" y="1540509"/>
                </a:lnTo>
                <a:lnTo>
                  <a:pt x="2539" y="1543049"/>
                </a:lnTo>
                <a:lnTo>
                  <a:pt x="27939" y="1543049"/>
                </a:lnTo>
                <a:lnTo>
                  <a:pt x="27939" y="1516379"/>
                </a:lnTo>
                <a:close/>
              </a:path>
              <a:path w="27940" h="1600200">
                <a:moveTo>
                  <a:pt x="27939" y="1543050"/>
                </a:moveTo>
                <a:lnTo>
                  <a:pt x="3809" y="1543050"/>
                </a:lnTo>
                <a:lnTo>
                  <a:pt x="3809" y="1545589"/>
                </a:lnTo>
                <a:lnTo>
                  <a:pt x="5079" y="1545589"/>
                </a:lnTo>
                <a:lnTo>
                  <a:pt x="5079" y="1549399"/>
                </a:lnTo>
                <a:lnTo>
                  <a:pt x="27939" y="1549399"/>
                </a:lnTo>
                <a:lnTo>
                  <a:pt x="27939" y="1543050"/>
                </a:lnTo>
                <a:close/>
              </a:path>
              <a:path w="27940" h="1600200">
                <a:moveTo>
                  <a:pt x="27939" y="1549399"/>
                </a:moveTo>
                <a:lnTo>
                  <a:pt x="6350" y="1549399"/>
                </a:lnTo>
                <a:lnTo>
                  <a:pt x="6350" y="1551939"/>
                </a:lnTo>
                <a:lnTo>
                  <a:pt x="7619" y="1551939"/>
                </a:lnTo>
                <a:lnTo>
                  <a:pt x="7619" y="1555749"/>
                </a:lnTo>
                <a:lnTo>
                  <a:pt x="27939" y="1555749"/>
                </a:lnTo>
                <a:lnTo>
                  <a:pt x="27939" y="1549399"/>
                </a:lnTo>
                <a:close/>
              </a:path>
              <a:path w="27940" h="1600200">
                <a:moveTo>
                  <a:pt x="27939" y="1555749"/>
                </a:moveTo>
                <a:lnTo>
                  <a:pt x="8889" y="1555749"/>
                </a:lnTo>
                <a:lnTo>
                  <a:pt x="8889" y="1558289"/>
                </a:lnTo>
                <a:lnTo>
                  <a:pt x="10159" y="1558289"/>
                </a:lnTo>
                <a:lnTo>
                  <a:pt x="10159" y="1560829"/>
                </a:lnTo>
                <a:lnTo>
                  <a:pt x="11429" y="1560829"/>
                </a:lnTo>
                <a:lnTo>
                  <a:pt x="11429" y="1564639"/>
                </a:lnTo>
                <a:lnTo>
                  <a:pt x="12700" y="1564639"/>
                </a:lnTo>
                <a:lnTo>
                  <a:pt x="12700" y="1567179"/>
                </a:lnTo>
                <a:lnTo>
                  <a:pt x="13969" y="1567179"/>
                </a:lnTo>
                <a:lnTo>
                  <a:pt x="13969" y="1570989"/>
                </a:lnTo>
                <a:lnTo>
                  <a:pt x="15239" y="1570989"/>
                </a:lnTo>
                <a:lnTo>
                  <a:pt x="15239" y="1573529"/>
                </a:lnTo>
                <a:lnTo>
                  <a:pt x="27939" y="1573529"/>
                </a:lnTo>
                <a:lnTo>
                  <a:pt x="27939" y="1555749"/>
                </a:lnTo>
                <a:close/>
              </a:path>
              <a:path w="27940" h="1600200">
                <a:moveTo>
                  <a:pt x="27939" y="1573530"/>
                </a:moveTo>
                <a:lnTo>
                  <a:pt x="16509" y="1573530"/>
                </a:lnTo>
                <a:lnTo>
                  <a:pt x="16509" y="1576069"/>
                </a:lnTo>
                <a:lnTo>
                  <a:pt x="17779" y="1576069"/>
                </a:lnTo>
                <a:lnTo>
                  <a:pt x="17779" y="1579879"/>
                </a:lnTo>
                <a:lnTo>
                  <a:pt x="27939" y="1579879"/>
                </a:lnTo>
                <a:lnTo>
                  <a:pt x="27939" y="1573530"/>
                </a:lnTo>
                <a:close/>
              </a:path>
              <a:path w="27940" h="1600200">
                <a:moveTo>
                  <a:pt x="27939" y="1579880"/>
                </a:moveTo>
                <a:lnTo>
                  <a:pt x="19050" y="1579880"/>
                </a:lnTo>
                <a:lnTo>
                  <a:pt x="19050" y="1582419"/>
                </a:lnTo>
                <a:lnTo>
                  <a:pt x="20319" y="1582419"/>
                </a:lnTo>
                <a:lnTo>
                  <a:pt x="20319" y="1584959"/>
                </a:lnTo>
                <a:lnTo>
                  <a:pt x="21589" y="1584959"/>
                </a:lnTo>
                <a:lnTo>
                  <a:pt x="21589" y="1588769"/>
                </a:lnTo>
                <a:lnTo>
                  <a:pt x="22859" y="1588769"/>
                </a:lnTo>
                <a:lnTo>
                  <a:pt x="22859" y="1591309"/>
                </a:lnTo>
                <a:lnTo>
                  <a:pt x="24129" y="1591309"/>
                </a:lnTo>
                <a:lnTo>
                  <a:pt x="24129" y="1595119"/>
                </a:lnTo>
                <a:lnTo>
                  <a:pt x="25400" y="1595119"/>
                </a:lnTo>
                <a:lnTo>
                  <a:pt x="25400" y="1597659"/>
                </a:lnTo>
                <a:lnTo>
                  <a:pt x="26669" y="1597659"/>
                </a:lnTo>
                <a:lnTo>
                  <a:pt x="26669" y="1600199"/>
                </a:lnTo>
                <a:lnTo>
                  <a:pt x="27939" y="1600199"/>
                </a:lnTo>
                <a:lnTo>
                  <a:pt x="27939" y="1579880"/>
                </a:lnTo>
                <a:close/>
              </a:path>
            </a:pathLst>
          </a:custGeom>
          <a:solidFill>
            <a:srgbClr val="204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8012430" y="3190239"/>
            <a:ext cx="26670" cy="1657350"/>
          </a:xfrm>
          <a:custGeom>
            <a:avLst/>
            <a:gdLst/>
            <a:ahLst/>
            <a:cxnLst/>
            <a:rect l="l" t="t" r="r" b="b"/>
            <a:pathLst>
              <a:path w="26670" h="1657350">
                <a:moveTo>
                  <a:pt x="1016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65735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5735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5735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573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5735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5735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573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5735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5735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5735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5735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5735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5735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5735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5735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5735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5735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5735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5735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5735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5735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5735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5735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5735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5735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5735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5735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5735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5735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5735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5735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5735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5735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5735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5735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5735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5735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5735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5735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5735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5735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5735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5735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5735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5735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5735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5735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5735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57350">
                <a:moveTo>
                  <a:pt x="26670" y="1560830"/>
                </a:moveTo>
                <a:lnTo>
                  <a:pt x="0" y="1560830"/>
                </a:lnTo>
                <a:lnTo>
                  <a:pt x="0" y="1591310"/>
                </a:lnTo>
                <a:lnTo>
                  <a:pt x="1270" y="1591310"/>
                </a:lnTo>
                <a:lnTo>
                  <a:pt x="1270" y="1593850"/>
                </a:lnTo>
                <a:lnTo>
                  <a:pt x="2540" y="1593850"/>
                </a:lnTo>
                <a:lnTo>
                  <a:pt x="2540" y="1597660"/>
                </a:lnTo>
                <a:lnTo>
                  <a:pt x="3810" y="1597660"/>
                </a:lnTo>
                <a:lnTo>
                  <a:pt x="3810" y="1600200"/>
                </a:lnTo>
                <a:lnTo>
                  <a:pt x="26670" y="1600200"/>
                </a:lnTo>
                <a:lnTo>
                  <a:pt x="26670" y="1560830"/>
                </a:lnTo>
                <a:close/>
              </a:path>
              <a:path w="26670" h="1657350">
                <a:moveTo>
                  <a:pt x="26670" y="1600200"/>
                </a:moveTo>
                <a:lnTo>
                  <a:pt x="5079" y="1600200"/>
                </a:lnTo>
                <a:lnTo>
                  <a:pt x="5079" y="1602740"/>
                </a:lnTo>
                <a:lnTo>
                  <a:pt x="6350" y="1602740"/>
                </a:lnTo>
                <a:lnTo>
                  <a:pt x="6350" y="1606550"/>
                </a:lnTo>
                <a:lnTo>
                  <a:pt x="7620" y="1606550"/>
                </a:lnTo>
                <a:lnTo>
                  <a:pt x="7620" y="1609090"/>
                </a:lnTo>
                <a:lnTo>
                  <a:pt x="8890" y="1609090"/>
                </a:lnTo>
                <a:lnTo>
                  <a:pt x="8890" y="1612900"/>
                </a:lnTo>
                <a:lnTo>
                  <a:pt x="26670" y="1612900"/>
                </a:lnTo>
                <a:lnTo>
                  <a:pt x="26670" y="1600200"/>
                </a:lnTo>
                <a:close/>
              </a:path>
              <a:path w="26670" h="1657350">
                <a:moveTo>
                  <a:pt x="26670" y="1612900"/>
                </a:moveTo>
                <a:lnTo>
                  <a:pt x="10160" y="1612900"/>
                </a:lnTo>
                <a:lnTo>
                  <a:pt x="10160" y="1615440"/>
                </a:lnTo>
                <a:lnTo>
                  <a:pt x="11429" y="1615440"/>
                </a:lnTo>
                <a:lnTo>
                  <a:pt x="11429" y="1617980"/>
                </a:lnTo>
                <a:lnTo>
                  <a:pt x="12700" y="1617980"/>
                </a:lnTo>
                <a:lnTo>
                  <a:pt x="12700" y="1621790"/>
                </a:lnTo>
                <a:lnTo>
                  <a:pt x="13970" y="1621790"/>
                </a:lnTo>
                <a:lnTo>
                  <a:pt x="13970" y="1624330"/>
                </a:lnTo>
                <a:lnTo>
                  <a:pt x="15240" y="1624330"/>
                </a:lnTo>
                <a:lnTo>
                  <a:pt x="15240" y="1628140"/>
                </a:lnTo>
                <a:lnTo>
                  <a:pt x="16510" y="1628140"/>
                </a:lnTo>
                <a:lnTo>
                  <a:pt x="1651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57350">
                <a:moveTo>
                  <a:pt x="26670" y="1653539"/>
                </a:moveTo>
                <a:lnTo>
                  <a:pt x="25400" y="1653539"/>
                </a:lnTo>
                <a:lnTo>
                  <a:pt x="25400" y="1657350"/>
                </a:lnTo>
                <a:lnTo>
                  <a:pt x="26670" y="1657350"/>
                </a:lnTo>
                <a:lnTo>
                  <a:pt x="26670" y="1653539"/>
                </a:lnTo>
                <a:close/>
              </a:path>
              <a:path w="26670" h="1657350">
                <a:moveTo>
                  <a:pt x="26670" y="1642110"/>
                </a:moveTo>
                <a:lnTo>
                  <a:pt x="21590" y="1642110"/>
                </a:lnTo>
                <a:lnTo>
                  <a:pt x="21590" y="1644650"/>
                </a:lnTo>
                <a:lnTo>
                  <a:pt x="22860" y="1644650"/>
                </a:lnTo>
                <a:lnTo>
                  <a:pt x="22860" y="1649730"/>
                </a:lnTo>
                <a:lnTo>
                  <a:pt x="24129" y="1649730"/>
                </a:lnTo>
                <a:lnTo>
                  <a:pt x="24129" y="1653539"/>
                </a:lnTo>
                <a:lnTo>
                  <a:pt x="25400" y="1653539"/>
                </a:lnTo>
                <a:lnTo>
                  <a:pt x="2540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57350">
                <a:moveTo>
                  <a:pt x="26670" y="1634489"/>
                </a:moveTo>
                <a:lnTo>
                  <a:pt x="19050" y="1634489"/>
                </a:lnTo>
                <a:lnTo>
                  <a:pt x="19050" y="1638300"/>
                </a:lnTo>
                <a:lnTo>
                  <a:pt x="20320" y="1638300"/>
                </a:lnTo>
                <a:lnTo>
                  <a:pt x="20320" y="1642110"/>
                </a:lnTo>
                <a:lnTo>
                  <a:pt x="21590" y="1642110"/>
                </a:lnTo>
                <a:lnTo>
                  <a:pt x="2159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57350">
                <a:moveTo>
                  <a:pt x="26670" y="1631950"/>
                </a:moveTo>
                <a:lnTo>
                  <a:pt x="17779" y="1631950"/>
                </a:lnTo>
                <a:lnTo>
                  <a:pt x="17779" y="1634489"/>
                </a:lnTo>
                <a:lnTo>
                  <a:pt x="19050" y="1634489"/>
                </a:lnTo>
                <a:lnTo>
                  <a:pt x="19050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03F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9100" y="3202939"/>
            <a:ext cx="26670" cy="1724660"/>
          </a:xfrm>
          <a:custGeom>
            <a:avLst/>
            <a:gdLst/>
            <a:ahLst/>
            <a:cxnLst/>
            <a:rect l="l" t="t" r="r" b="b"/>
            <a:pathLst>
              <a:path w="26670" h="1724660">
                <a:moveTo>
                  <a:pt x="3810" y="0"/>
                </a:moveTo>
                <a:lnTo>
                  <a:pt x="0" y="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724660">
                <a:moveTo>
                  <a:pt x="2667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1724660">
                <a:moveTo>
                  <a:pt x="26670" y="419100"/>
                </a:moveTo>
                <a:lnTo>
                  <a:pt x="0" y="41910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19100"/>
                </a:lnTo>
                <a:close/>
              </a:path>
              <a:path w="26670" h="1724660">
                <a:moveTo>
                  <a:pt x="2667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8150"/>
                </a:lnTo>
                <a:close/>
              </a:path>
              <a:path w="26670" h="172466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724660">
                <a:moveTo>
                  <a:pt x="26670" y="463550"/>
                </a:moveTo>
                <a:lnTo>
                  <a:pt x="0" y="46355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63550"/>
                </a:lnTo>
                <a:close/>
              </a:path>
              <a:path w="26670" h="1724660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172466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724660">
                <a:moveTo>
                  <a:pt x="26670" y="514350"/>
                </a:moveTo>
                <a:lnTo>
                  <a:pt x="0" y="514350"/>
                </a:lnTo>
                <a:lnTo>
                  <a:pt x="0" y="520699"/>
                </a:lnTo>
                <a:lnTo>
                  <a:pt x="26670" y="520699"/>
                </a:lnTo>
                <a:lnTo>
                  <a:pt x="26670" y="514350"/>
                </a:lnTo>
                <a:close/>
              </a:path>
              <a:path w="26670" h="1724660">
                <a:moveTo>
                  <a:pt x="2667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1724660">
                <a:moveTo>
                  <a:pt x="26670" y="533400"/>
                </a:moveTo>
                <a:lnTo>
                  <a:pt x="0" y="5334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33400"/>
                </a:lnTo>
                <a:close/>
              </a:path>
              <a:path w="26670" h="1724660">
                <a:moveTo>
                  <a:pt x="26670" y="558800"/>
                </a:moveTo>
                <a:lnTo>
                  <a:pt x="0" y="5588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58800"/>
                </a:lnTo>
                <a:close/>
              </a:path>
              <a:path w="26670" h="1724660">
                <a:moveTo>
                  <a:pt x="26670" y="628650"/>
                </a:moveTo>
                <a:lnTo>
                  <a:pt x="0" y="6286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28650"/>
                </a:lnTo>
                <a:close/>
              </a:path>
              <a:path w="26670" h="1724660">
                <a:moveTo>
                  <a:pt x="26670" y="666750"/>
                </a:moveTo>
                <a:lnTo>
                  <a:pt x="0" y="6667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66750"/>
                </a:lnTo>
                <a:close/>
              </a:path>
              <a:path w="26670" h="1724660">
                <a:moveTo>
                  <a:pt x="2667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6670" y="678180"/>
                </a:lnTo>
                <a:lnTo>
                  <a:pt x="26670" y="671830"/>
                </a:lnTo>
                <a:close/>
              </a:path>
              <a:path w="26670" h="1724660">
                <a:moveTo>
                  <a:pt x="26670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26670" y="684529"/>
                </a:lnTo>
                <a:lnTo>
                  <a:pt x="26670" y="678180"/>
                </a:lnTo>
                <a:close/>
              </a:path>
              <a:path w="26670" h="1724660">
                <a:moveTo>
                  <a:pt x="26670" y="684530"/>
                </a:moveTo>
                <a:lnTo>
                  <a:pt x="0" y="68453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4530"/>
                </a:lnTo>
                <a:close/>
              </a:path>
              <a:path w="26670" h="1724660">
                <a:moveTo>
                  <a:pt x="26670" y="711200"/>
                </a:moveTo>
                <a:lnTo>
                  <a:pt x="0" y="71120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11200"/>
                </a:lnTo>
                <a:close/>
              </a:path>
              <a:path w="26670" h="1724660">
                <a:moveTo>
                  <a:pt x="26670" y="728980"/>
                </a:moveTo>
                <a:lnTo>
                  <a:pt x="0" y="728980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728980"/>
                </a:lnTo>
                <a:close/>
              </a:path>
              <a:path w="26670" h="1724660">
                <a:moveTo>
                  <a:pt x="2667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1724660">
                <a:moveTo>
                  <a:pt x="2667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9300"/>
                </a:lnTo>
                <a:close/>
              </a:path>
              <a:path w="26670" h="1724660">
                <a:moveTo>
                  <a:pt x="26670" y="755650"/>
                </a:moveTo>
                <a:lnTo>
                  <a:pt x="0" y="755650"/>
                </a:lnTo>
                <a:lnTo>
                  <a:pt x="0" y="798830"/>
                </a:lnTo>
                <a:lnTo>
                  <a:pt x="26670" y="798830"/>
                </a:lnTo>
                <a:lnTo>
                  <a:pt x="26670" y="755650"/>
                </a:lnTo>
                <a:close/>
              </a:path>
              <a:path w="26670" h="1724660">
                <a:moveTo>
                  <a:pt x="26670" y="798830"/>
                </a:moveTo>
                <a:lnTo>
                  <a:pt x="0" y="79883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8830"/>
                </a:lnTo>
                <a:close/>
              </a:path>
              <a:path w="26670" h="1724660">
                <a:moveTo>
                  <a:pt x="26670" y="806450"/>
                </a:moveTo>
                <a:lnTo>
                  <a:pt x="0" y="8064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6450"/>
                </a:lnTo>
                <a:close/>
              </a:path>
              <a:path w="26670" h="1724660">
                <a:moveTo>
                  <a:pt x="26670" y="812800"/>
                </a:moveTo>
                <a:lnTo>
                  <a:pt x="0" y="81280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2800"/>
                </a:lnTo>
                <a:close/>
              </a:path>
              <a:path w="26670" h="1724660">
                <a:moveTo>
                  <a:pt x="26670" y="849630"/>
                </a:moveTo>
                <a:lnTo>
                  <a:pt x="0" y="84963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49630"/>
                </a:lnTo>
                <a:close/>
              </a:path>
              <a:path w="26670" h="1724660">
                <a:moveTo>
                  <a:pt x="26670" y="855980"/>
                </a:moveTo>
                <a:lnTo>
                  <a:pt x="0" y="85598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55980"/>
                </a:lnTo>
                <a:close/>
              </a:path>
              <a:path w="26670" h="1724660">
                <a:moveTo>
                  <a:pt x="2667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87730"/>
                </a:lnTo>
                <a:close/>
              </a:path>
              <a:path w="26670" h="1724660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724660">
                <a:moveTo>
                  <a:pt x="26670" y="901700"/>
                </a:moveTo>
                <a:lnTo>
                  <a:pt x="0" y="9017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01700"/>
                </a:lnTo>
                <a:close/>
              </a:path>
              <a:path w="26670" h="1724660">
                <a:moveTo>
                  <a:pt x="26670" y="939800"/>
                </a:moveTo>
                <a:lnTo>
                  <a:pt x="0" y="93980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9800"/>
                </a:lnTo>
                <a:close/>
              </a:path>
              <a:path w="26670" h="1724660">
                <a:moveTo>
                  <a:pt x="26670" y="944880"/>
                </a:moveTo>
                <a:lnTo>
                  <a:pt x="0" y="94488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44880"/>
                </a:lnTo>
                <a:close/>
              </a:path>
              <a:path w="26670" h="1724660">
                <a:moveTo>
                  <a:pt x="26670" y="970280"/>
                </a:moveTo>
                <a:lnTo>
                  <a:pt x="0" y="9702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970280"/>
                </a:lnTo>
                <a:close/>
              </a:path>
              <a:path w="26670" h="1724660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724660">
                <a:moveTo>
                  <a:pt x="26670" y="1046480"/>
                </a:moveTo>
                <a:lnTo>
                  <a:pt x="0" y="104648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46480"/>
                </a:lnTo>
                <a:close/>
              </a:path>
              <a:path w="26670" h="1724660">
                <a:moveTo>
                  <a:pt x="26670" y="1054100"/>
                </a:moveTo>
                <a:lnTo>
                  <a:pt x="0" y="105410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4100"/>
                </a:lnTo>
                <a:close/>
              </a:path>
              <a:path w="26670" h="1724660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1724660">
                <a:moveTo>
                  <a:pt x="26670" y="1092200"/>
                </a:moveTo>
                <a:lnTo>
                  <a:pt x="0" y="109220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092200"/>
                </a:lnTo>
                <a:close/>
              </a:path>
              <a:path w="26670" h="1724660">
                <a:moveTo>
                  <a:pt x="26670" y="1168400"/>
                </a:moveTo>
                <a:lnTo>
                  <a:pt x="0" y="116840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168400"/>
                </a:lnTo>
                <a:close/>
              </a:path>
              <a:path w="26670" h="1724660">
                <a:moveTo>
                  <a:pt x="26670" y="1314450"/>
                </a:moveTo>
                <a:lnTo>
                  <a:pt x="0" y="131445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14450"/>
                </a:lnTo>
                <a:close/>
              </a:path>
              <a:path w="26670" h="1724660">
                <a:moveTo>
                  <a:pt x="26670" y="1338580"/>
                </a:moveTo>
                <a:lnTo>
                  <a:pt x="0" y="1338580"/>
                </a:lnTo>
                <a:lnTo>
                  <a:pt x="0" y="1390650"/>
                </a:lnTo>
                <a:lnTo>
                  <a:pt x="26670" y="1390650"/>
                </a:lnTo>
                <a:lnTo>
                  <a:pt x="26670" y="1338580"/>
                </a:lnTo>
                <a:close/>
              </a:path>
              <a:path w="26670" h="1724660">
                <a:moveTo>
                  <a:pt x="26670" y="1390650"/>
                </a:moveTo>
                <a:lnTo>
                  <a:pt x="0" y="139065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390650"/>
                </a:lnTo>
                <a:close/>
              </a:path>
              <a:path w="26670" h="1724660">
                <a:moveTo>
                  <a:pt x="26670" y="1408430"/>
                </a:moveTo>
                <a:lnTo>
                  <a:pt x="0" y="140843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8430"/>
                </a:lnTo>
                <a:close/>
              </a:path>
              <a:path w="26670" h="1724660">
                <a:moveTo>
                  <a:pt x="26670" y="1421130"/>
                </a:moveTo>
                <a:lnTo>
                  <a:pt x="0" y="142113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21130"/>
                </a:lnTo>
                <a:close/>
              </a:path>
              <a:path w="26670" h="1724660">
                <a:moveTo>
                  <a:pt x="26670" y="1447800"/>
                </a:moveTo>
                <a:lnTo>
                  <a:pt x="0" y="1447800"/>
                </a:lnTo>
                <a:lnTo>
                  <a:pt x="0" y="1478280"/>
                </a:lnTo>
                <a:lnTo>
                  <a:pt x="26670" y="1478280"/>
                </a:lnTo>
                <a:lnTo>
                  <a:pt x="26670" y="1447800"/>
                </a:lnTo>
                <a:close/>
              </a:path>
              <a:path w="26670" h="1724660">
                <a:moveTo>
                  <a:pt x="26670" y="1478280"/>
                </a:moveTo>
                <a:lnTo>
                  <a:pt x="0" y="1478280"/>
                </a:lnTo>
                <a:lnTo>
                  <a:pt x="0" y="1484630"/>
                </a:lnTo>
                <a:lnTo>
                  <a:pt x="26670" y="1484630"/>
                </a:lnTo>
                <a:lnTo>
                  <a:pt x="26670" y="1478280"/>
                </a:lnTo>
                <a:close/>
              </a:path>
              <a:path w="26670" h="1724660">
                <a:moveTo>
                  <a:pt x="26670" y="1484630"/>
                </a:moveTo>
                <a:lnTo>
                  <a:pt x="0" y="148463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84630"/>
                </a:lnTo>
                <a:close/>
              </a:path>
              <a:path w="26670" h="1724660">
                <a:moveTo>
                  <a:pt x="26670" y="1490980"/>
                </a:moveTo>
                <a:lnTo>
                  <a:pt x="0" y="149098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90980"/>
                </a:lnTo>
                <a:close/>
              </a:path>
              <a:path w="26670" h="1724660">
                <a:moveTo>
                  <a:pt x="26670" y="1524000"/>
                </a:moveTo>
                <a:lnTo>
                  <a:pt x="0" y="1524000"/>
                </a:lnTo>
                <a:lnTo>
                  <a:pt x="0" y="1548130"/>
                </a:lnTo>
                <a:lnTo>
                  <a:pt x="26670" y="1548130"/>
                </a:lnTo>
                <a:lnTo>
                  <a:pt x="26670" y="1524000"/>
                </a:lnTo>
                <a:close/>
              </a:path>
              <a:path w="26670" h="1724660">
                <a:moveTo>
                  <a:pt x="26670" y="1548130"/>
                </a:moveTo>
                <a:lnTo>
                  <a:pt x="0" y="1548130"/>
                </a:lnTo>
                <a:lnTo>
                  <a:pt x="0" y="1600200"/>
                </a:lnTo>
                <a:lnTo>
                  <a:pt x="26670" y="1600200"/>
                </a:lnTo>
                <a:lnTo>
                  <a:pt x="26670" y="1548130"/>
                </a:lnTo>
                <a:close/>
              </a:path>
              <a:path w="26670" h="1724660">
                <a:moveTo>
                  <a:pt x="26670" y="1600200"/>
                </a:moveTo>
                <a:lnTo>
                  <a:pt x="0" y="1600200"/>
                </a:lnTo>
                <a:lnTo>
                  <a:pt x="0" y="1617980"/>
                </a:lnTo>
                <a:lnTo>
                  <a:pt x="26670" y="1617980"/>
                </a:lnTo>
                <a:lnTo>
                  <a:pt x="26670" y="1600200"/>
                </a:lnTo>
                <a:close/>
              </a:path>
              <a:path w="26670" h="1724660">
                <a:moveTo>
                  <a:pt x="26670" y="1717039"/>
                </a:moveTo>
                <a:lnTo>
                  <a:pt x="24129" y="1717039"/>
                </a:lnTo>
                <a:lnTo>
                  <a:pt x="24129" y="1720850"/>
                </a:lnTo>
                <a:lnTo>
                  <a:pt x="25400" y="1720850"/>
                </a:lnTo>
                <a:lnTo>
                  <a:pt x="25400" y="1724660"/>
                </a:lnTo>
                <a:lnTo>
                  <a:pt x="26670" y="1724660"/>
                </a:lnTo>
                <a:lnTo>
                  <a:pt x="26670" y="1717039"/>
                </a:lnTo>
                <a:close/>
              </a:path>
              <a:path w="26670" h="1724660">
                <a:moveTo>
                  <a:pt x="26670" y="1705610"/>
                </a:moveTo>
                <a:lnTo>
                  <a:pt x="20320" y="1705610"/>
                </a:lnTo>
                <a:lnTo>
                  <a:pt x="20320" y="1708150"/>
                </a:lnTo>
                <a:lnTo>
                  <a:pt x="21590" y="1708150"/>
                </a:lnTo>
                <a:lnTo>
                  <a:pt x="21590" y="1713230"/>
                </a:lnTo>
                <a:lnTo>
                  <a:pt x="22859" y="1713230"/>
                </a:lnTo>
                <a:lnTo>
                  <a:pt x="22859" y="1717039"/>
                </a:lnTo>
                <a:lnTo>
                  <a:pt x="24129" y="1717039"/>
                </a:lnTo>
                <a:lnTo>
                  <a:pt x="24129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724660">
                <a:moveTo>
                  <a:pt x="26670" y="1697989"/>
                </a:moveTo>
                <a:lnTo>
                  <a:pt x="17779" y="1697989"/>
                </a:lnTo>
                <a:lnTo>
                  <a:pt x="17779" y="1701800"/>
                </a:lnTo>
                <a:lnTo>
                  <a:pt x="19050" y="1701800"/>
                </a:lnTo>
                <a:lnTo>
                  <a:pt x="19050" y="1705610"/>
                </a:lnTo>
                <a:lnTo>
                  <a:pt x="20320" y="1705610"/>
                </a:lnTo>
                <a:lnTo>
                  <a:pt x="20320" y="1704340"/>
                </a:lnTo>
                <a:lnTo>
                  <a:pt x="26670" y="1704340"/>
                </a:lnTo>
                <a:lnTo>
                  <a:pt x="26670" y="1697989"/>
                </a:lnTo>
                <a:close/>
              </a:path>
              <a:path w="26670" h="1724660">
                <a:moveTo>
                  <a:pt x="26670" y="1686560"/>
                </a:moveTo>
                <a:lnTo>
                  <a:pt x="13970" y="1686560"/>
                </a:lnTo>
                <a:lnTo>
                  <a:pt x="13970" y="1689100"/>
                </a:lnTo>
                <a:lnTo>
                  <a:pt x="15240" y="1689100"/>
                </a:lnTo>
                <a:lnTo>
                  <a:pt x="15240" y="1694180"/>
                </a:lnTo>
                <a:lnTo>
                  <a:pt x="16509" y="1694180"/>
                </a:lnTo>
                <a:lnTo>
                  <a:pt x="16509" y="1697989"/>
                </a:lnTo>
                <a:lnTo>
                  <a:pt x="17779" y="1697989"/>
                </a:lnTo>
                <a:lnTo>
                  <a:pt x="17779" y="1696720"/>
                </a:lnTo>
                <a:lnTo>
                  <a:pt x="26670" y="1696720"/>
                </a:lnTo>
                <a:lnTo>
                  <a:pt x="26670" y="1686560"/>
                </a:lnTo>
                <a:close/>
              </a:path>
              <a:path w="26670" h="1724660">
                <a:moveTo>
                  <a:pt x="26670" y="1678939"/>
                </a:moveTo>
                <a:lnTo>
                  <a:pt x="11429" y="1678939"/>
                </a:lnTo>
                <a:lnTo>
                  <a:pt x="11429" y="1682750"/>
                </a:lnTo>
                <a:lnTo>
                  <a:pt x="12700" y="1682750"/>
                </a:lnTo>
                <a:lnTo>
                  <a:pt x="12700" y="1686560"/>
                </a:lnTo>
                <a:lnTo>
                  <a:pt x="13970" y="1686560"/>
                </a:lnTo>
                <a:lnTo>
                  <a:pt x="13970" y="1685289"/>
                </a:lnTo>
                <a:lnTo>
                  <a:pt x="26670" y="1685289"/>
                </a:lnTo>
                <a:lnTo>
                  <a:pt x="26670" y="1678939"/>
                </a:lnTo>
                <a:close/>
              </a:path>
              <a:path w="26670" h="1724660">
                <a:moveTo>
                  <a:pt x="26670" y="1667510"/>
                </a:moveTo>
                <a:lnTo>
                  <a:pt x="7620" y="1667510"/>
                </a:lnTo>
                <a:lnTo>
                  <a:pt x="7620" y="1670050"/>
                </a:lnTo>
                <a:lnTo>
                  <a:pt x="8890" y="1670050"/>
                </a:lnTo>
                <a:lnTo>
                  <a:pt x="8890" y="1675130"/>
                </a:lnTo>
                <a:lnTo>
                  <a:pt x="10159" y="1675130"/>
                </a:lnTo>
                <a:lnTo>
                  <a:pt x="10159" y="1678939"/>
                </a:lnTo>
                <a:lnTo>
                  <a:pt x="11429" y="1678939"/>
                </a:lnTo>
                <a:lnTo>
                  <a:pt x="11429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724660">
                <a:moveTo>
                  <a:pt x="26670" y="1659890"/>
                </a:moveTo>
                <a:lnTo>
                  <a:pt x="5079" y="1659890"/>
                </a:lnTo>
                <a:lnTo>
                  <a:pt x="5079" y="1663700"/>
                </a:lnTo>
                <a:lnTo>
                  <a:pt x="6350" y="1663700"/>
                </a:lnTo>
                <a:lnTo>
                  <a:pt x="6350" y="1667510"/>
                </a:lnTo>
                <a:lnTo>
                  <a:pt x="7620" y="1667510"/>
                </a:lnTo>
                <a:lnTo>
                  <a:pt x="7620" y="1666239"/>
                </a:lnTo>
                <a:lnTo>
                  <a:pt x="26670" y="1666239"/>
                </a:lnTo>
                <a:lnTo>
                  <a:pt x="26670" y="1659890"/>
                </a:lnTo>
                <a:close/>
              </a:path>
              <a:path w="26670" h="1724660">
                <a:moveTo>
                  <a:pt x="26670" y="1648460"/>
                </a:moveTo>
                <a:lnTo>
                  <a:pt x="1270" y="1648460"/>
                </a:lnTo>
                <a:lnTo>
                  <a:pt x="1270" y="1651000"/>
                </a:lnTo>
                <a:lnTo>
                  <a:pt x="2540" y="1651000"/>
                </a:lnTo>
                <a:lnTo>
                  <a:pt x="2540" y="1656080"/>
                </a:lnTo>
                <a:lnTo>
                  <a:pt x="3809" y="1656080"/>
                </a:lnTo>
                <a:lnTo>
                  <a:pt x="3809" y="1659890"/>
                </a:lnTo>
                <a:lnTo>
                  <a:pt x="5079" y="1659890"/>
                </a:lnTo>
                <a:lnTo>
                  <a:pt x="5079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724660">
                <a:moveTo>
                  <a:pt x="26670" y="1640839"/>
                </a:moveTo>
                <a:lnTo>
                  <a:pt x="0" y="1640839"/>
                </a:lnTo>
                <a:lnTo>
                  <a:pt x="0" y="1648460"/>
                </a:lnTo>
                <a:lnTo>
                  <a:pt x="1270" y="1648460"/>
                </a:lnTo>
                <a:lnTo>
                  <a:pt x="127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172466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724660">
                <a:moveTo>
                  <a:pt x="26670" y="1621789"/>
                </a:moveTo>
                <a:lnTo>
                  <a:pt x="0" y="1621789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89"/>
                </a:lnTo>
                <a:close/>
              </a:path>
              <a:path w="26670" h="1724660">
                <a:moveTo>
                  <a:pt x="26670" y="1619250"/>
                </a:moveTo>
                <a:lnTo>
                  <a:pt x="0" y="161925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9250"/>
                </a:lnTo>
                <a:close/>
              </a:path>
            </a:pathLst>
          </a:custGeom>
          <a:solidFill>
            <a:srgbClr val="203F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65769" y="3228339"/>
            <a:ext cx="27940" cy="1781810"/>
          </a:xfrm>
          <a:custGeom>
            <a:avLst/>
            <a:gdLst/>
            <a:ahLst/>
            <a:cxnLst/>
            <a:rect l="l" t="t" r="r" b="b"/>
            <a:pathLst>
              <a:path w="27940" h="1781810">
                <a:moveTo>
                  <a:pt x="19050" y="0"/>
                </a:moveTo>
                <a:lnTo>
                  <a:pt x="0" y="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781810">
                <a:moveTo>
                  <a:pt x="2793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1781810">
                <a:moveTo>
                  <a:pt x="27939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7939" y="412750"/>
                </a:lnTo>
                <a:lnTo>
                  <a:pt x="27939" y="393700"/>
                </a:lnTo>
                <a:close/>
              </a:path>
              <a:path w="27940" h="1781810">
                <a:moveTo>
                  <a:pt x="27939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12750"/>
                </a:lnTo>
                <a:close/>
              </a:path>
              <a:path w="27940" h="178181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81810">
                <a:moveTo>
                  <a:pt x="27939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38150"/>
                </a:lnTo>
                <a:close/>
              </a:path>
              <a:path w="27940" h="1781810">
                <a:moveTo>
                  <a:pt x="27939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7939" y="476250"/>
                </a:lnTo>
                <a:lnTo>
                  <a:pt x="27939" y="469900"/>
                </a:lnTo>
                <a:close/>
              </a:path>
              <a:path w="27940" h="1781810">
                <a:moveTo>
                  <a:pt x="2793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76250"/>
                </a:lnTo>
                <a:close/>
              </a:path>
              <a:path w="27940" h="1781810">
                <a:moveTo>
                  <a:pt x="27939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8950"/>
                </a:lnTo>
                <a:close/>
              </a:path>
              <a:path w="27940" h="1781810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1781810">
                <a:moveTo>
                  <a:pt x="27939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08000"/>
                </a:lnTo>
                <a:close/>
              </a:path>
              <a:path w="27940" h="1781810">
                <a:moveTo>
                  <a:pt x="27939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33400"/>
                </a:lnTo>
                <a:close/>
              </a:path>
              <a:path w="27940" h="1781810">
                <a:moveTo>
                  <a:pt x="27939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03250"/>
                </a:lnTo>
                <a:close/>
              </a:path>
              <a:path w="27940" h="1781810">
                <a:moveTo>
                  <a:pt x="27939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41350"/>
                </a:lnTo>
                <a:close/>
              </a:path>
              <a:path w="27940" h="1781810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1781810">
                <a:moveTo>
                  <a:pt x="27939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7939" y="659129"/>
                </a:lnTo>
                <a:lnTo>
                  <a:pt x="27939" y="652780"/>
                </a:lnTo>
                <a:close/>
              </a:path>
              <a:path w="27940" h="1781810">
                <a:moveTo>
                  <a:pt x="27939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59130"/>
                </a:lnTo>
                <a:close/>
              </a:path>
              <a:path w="27940" h="1781810">
                <a:moveTo>
                  <a:pt x="27939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85800"/>
                </a:lnTo>
                <a:close/>
              </a:path>
              <a:path w="27940" h="1781810">
                <a:moveTo>
                  <a:pt x="27939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7939" y="711199"/>
                </a:lnTo>
                <a:lnTo>
                  <a:pt x="27939" y="703580"/>
                </a:lnTo>
                <a:close/>
              </a:path>
              <a:path w="27940" h="1781810">
                <a:moveTo>
                  <a:pt x="2793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711200"/>
                </a:lnTo>
                <a:close/>
              </a:path>
              <a:path w="27940" h="1781810">
                <a:moveTo>
                  <a:pt x="2793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23900"/>
                </a:lnTo>
                <a:close/>
              </a:path>
              <a:path w="27940" h="1781810">
                <a:moveTo>
                  <a:pt x="27939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30250"/>
                </a:lnTo>
                <a:close/>
              </a:path>
              <a:path w="27940" h="1781810">
                <a:moveTo>
                  <a:pt x="27939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73430"/>
                </a:lnTo>
                <a:close/>
              </a:path>
              <a:path w="27940" h="1781810">
                <a:moveTo>
                  <a:pt x="27939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81050"/>
                </a:lnTo>
                <a:close/>
              </a:path>
              <a:path w="27940" h="1781810">
                <a:moveTo>
                  <a:pt x="27939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787400"/>
                </a:lnTo>
                <a:close/>
              </a:path>
              <a:path w="27940" h="1781810">
                <a:moveTo>
                  <a:pt x="27939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7939" y="830579"/>
                </a:lnTo>
                <a:lnTo>
                  <a:pt x="27939" y="824230"/>
                </a:lnTo>
                <a:close/>
              </a:path>
              <a:path w="27940" h="1781810">
                <a:moveTo>
                  <a:pt x="27939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7939" y="862330"/>
                </a:lnTo>
                <a:lnTo>
                  <a:pt x="27939" y="830580"/>
                </a:lnTo>
                <a:close/>
              </a:path>
              <a:path w="27940" h="1781810">
                <a:moveTo>
                  <a:pt x="2793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62330"/>
                </a:lnTo>
                <a:close/>
              </a:path>
              <a:path w="27940" h="178181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781810">
                <a:moveTo>
                  <a:pt x="27939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7939" y="914400"/>
                </a:lnTo>
                <a:lnTo>
                  <a:pt x="27939" y="876300"/>
                </a:lnTo>
                <a:close/>
              </a:path>
              <a:path w="27940" h="1781810">
                <a:moveTo>
                  <a:pt x="27939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7939" y="919480"/>
                </a:lnTo>
                <a:lnTo>
                  <a:pt x="27939" y="914400"/>
                </a:lnTo>
                <a:close/>
              </a:path>
              <a:path w="27940" h="1781810">
                <a:moveTo>
                  <a:pt x="27939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7939" y="944880"/>
                </a:lnTo>
                <a:lnTo>
                  <a:pt x="27939" y="919480"/>
                </a:lnTo>
                <a:close/>
              </a:path>
              <a:path w="27940" h="1781810">
                <a:moveTo>
                  <a:pt x="27939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7939" y="1014730"/>
                </a:lnTo>
                <a:lnTo>
                  <a:pt x="27939" y="944880"/>
                </a:lnTo>
                <a:close/>
              </a:path>
              <a:path w="27940" h="1781810">
                <a:moveTo>
                  <a:pt x="27939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4730"/>
                </a:lnTo>
                <a:close/>
              </a:path>
              <a:path w="27940" h="1781810">
                <a:moveTo>
                  <a:pt x="27939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7939" y="1028700"/>
                </a:lnTo>
                <a:lnTo>
                  <a:pt x="27939" y="1021080"/>
                </a:lnTo>
                <a:close/>
              </a:path>
              <a:path w="27940" h="1781810">
                <a:moveTo>
                  <a:pt x="27939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8700"/>
                </a:lnTo>
                <a:close/>
              </a:path>
              <a:path w="27940" h="1781810">
                <a:moveTo>
                  <a:pt x="27939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7939" y="1066800"/>
                </a:lnTo>
                <a:lnTo>
                  <a:pt x="27939" y="1040130"/>
                </a:lnTo>
                <a:close/>
              </a:path>
              <a:path w="27940" h="1781810">
                <a:moveTo>
                  <a:pt x="27939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7939" y="1143000"/>
                </a:lnTo>
                <a:lnTo>
                  <a:pt x="27939" y="1066800"/>
                </a:lnTo>
                <a:close/>
              </a:path>
              <a:path w="27940" h="1781810">
                <a:moveTo>
                  <a:pt x="27939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7939" y="1289050"/>
                </a:lnTo>
                <a:lnTo>
                  <a:pt x="27939" y="1143000"/>
                </a:lnTo>
                <a:close/>
              </a:path>
              <a:path w="27940" h="1781810">
                <a:moveTo>
                  <a:pt x="27939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7939" y="1313180"/>
                </a:lnTo>
                <a:lnTo>
                  <a:pt x="27939" y="1289050"/>
                </a:lnTo>
                <a:close/>
              </a:path>
              <a:path w="27940" h="1781810">
                <a:moveTo>
                  <a:pt x="27939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7939" y="1365250"/>
                </a:lnTo>
                <a:lnTo>
                  <a:pt x="27939" y="1313180"/>
                </a:lnTo>
                <a:close/>
              </a:path>
              <a:path w="27940" h="1781810">
                <a:moveTo>
                  <a:pt x="27939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7939" y="1383030"/>
                </a:lnTo>
                <a:lnTo>
                  <a:pt x="27939" y="1365250"/>
                </a:lnTo>
                <a:close/>
              </a:path>
              <a:path w="27940" h="1781810">
                <a:moveTo>
                  <a:pt x="27939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83030"/>
                </a:lnTo>
                <a:close/>
              </a:path>
              <a:path w="27940" h="1781810">
                <a:moveTo>
                  <a:pt x="27939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7939" y="1422400"/>
                </a:lnTo>
                <a:lnTo>
                  <a:pt x="27939" y="1395730"/>
                </a:lnTo>
                <a:close/>
              </a:path>
              <a:path w="27940" h="1781810">
                <a:moveTo>
                  <a:pt x="27939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7939" y="1452880"/>
                </a:lnTo>
                <a:lnTo>
                  <a:pt x="27939" y="1422400"/>
                </a:lnTo>
                <a:close/>
              </a:path>
              <a:path w="27940" h="1781810">
                <a:moveTo>
                  <a:pt x="27939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7939" y="1459230"/>
                </a:lnTo>
                <a:lnTo>
                  <a:pt x="27939" y="1452880"/>
                </a:lnTo>
                <a:close/>
              </a:path>
              <a:path w="27940" h="1781810">
                <a:moveTo>
                  <a:pt x="27939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59230"/>
                </a:lnTo>
                <a:close/>
              </a:path>
              <a:path w="27940" h="1781810">
                <a:moveTo>
                  <a:pt x="27939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7939" y="1498600"/>
                </a:lnTo>
                <a:lnTo>
                  <a:pt x="27939" y="1465580"/>
                </a:lnTo>
                <a:close/>
              </a:path>
              <a:path w="27940" h="1781810">
                <a:moveTo>
                  <a:pt x="27939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7939" y="1522730"/>
                </a:lnTo>
                <a:lnTo>
                  <a:pt x="27939" y="1498600"/>
                </a:lnTo>
                <a:close/>
              </a:path>
              <a:path w="27940" h="1781810">
                <a:moveTo>
                  <a:pt x="27939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7939" y="1574800"/>
                </a:lnTo>
                <a:lnTo>
                  <a:pt x="27939" y="1522730"/>
                </a:lnTo>
                <a:close/>
              </a:path>
              <a:path w="27940" h="1781810">
                <a:moveTo>
                  <a:pt x="27939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7939" y="1592580"/>
                </a:lnTo>
                <a:lnTo>
                  <a:pt x="27939" y="1574800"/>
                </a:lnTo>
                <a:close/>
              </a:path>
              <a:path w="27940" h="1781810">
                <a:moveTo>
                  <a:pt x="27939" y="1774190"/>
                </a:moveTo>
                <a:lnTo>
                  <a:pt x="25400" y="1774190"/>
                </a:lnTo>
                <a:lnTo>
                  <a:pt x="25400" y="1778000"/>
                </a:lnTo>
                <a:lnTo>
                  <a:pt x="26670" y="1778000"/>
                </a:lnTo>
                <a:lnTo>
                  <a:pt x="26670" y="1781810"/>
                </a:lnTo>
                <a:lnTo>
                  <a:pt x="27939" y="1781810"/>
                </a:lnTo>
                <a:lnTo>
                  <a:pt x="27939" y="1774190"/>
                </a:lnTo>
                <a:close/>
              </a:path>
              <a:path w="27940" h="1781810">
                <a:moveTo>
                  <a:pt x="27939" y="1762760"/>
                </a:moveTo>
                <a:lnTo>
                  <a:pt x="21589" y="1762760"/>
                </a:lnTo>
                <a:lnTo>
                  <a:pt x="21589" y="1765300"/>
                </a:lnTo>
                <a:lnTo>
                  <a:pt x="22859" y="1765300"/>
                </a:lnTo>
                <a:lnTo>
                  <a:pt x="22859" y="1770380"/>
                </a:lnTo>
                <a:lnTo>
                  <a:pt x="24129" y="1770380"/>
                </a:lnTo>
                <a:lnTo>
                  <a:pt x="24129" y="1774190"/>
                </a:lnTo>
                <a:lnTo>
                  <a:pt x="25400" y="1774190"/>
                </a:lnTo>
                <a:lnTo>
                  <a:pt x="25400" y="1772920"/>
                </a:lnTo>
                <a:lnTo>
                  <a:pt x="27939" y="1772920"/>
                </a:lnTo>
                <a:lnTo>
                  <a:pt x="27939" y="1762760"/>
                </a:lnTo>
                <a:close/>
              </a:path>
              <a:path w="27940" h="1781810">
                <a:moveTo>
                  <a:pt x="27939" y="1755139"/>
                </a:moveTo>
                <a:lnTo>
                  <a:pt x="19050" y="1755139"/>
                </a:lnTo>
                <a:lnTo>
                  <a:pt x="19050" y="1758950"/>
                </a:lnTo>
                <a:lnTo>
                  <a:pt x="20320" y="1758950"/>
                </a:lnTo>
                <a:lnTo>
                  <a:pt x="20320" y="1762760"/>
                </a:lnTo>
                <a:lnTo>
                  <a:pt x="21589" y="1762760"/>
                </a:lnTo>
                <a:lnTo>
                  <a:pt x="21589" y="1761489"/>
                </a:lnTo>
                <a:lnTo>
                  <a:pt x="27939" y="1761489"/>
                </a:lnTo>
                <a:lnTo>
                  <a:pt x="27939" y="1755139"/>
                </a:lnTo>
                <a:close/>
              </a:path>
              <a:path w="27940" h="1781810">
                <a:moveTo>
                  <a:pt x="27939" y="1743710"/>
                </a:moveTo>
                <a:lnTo>
                  <a:pt x="15239" y="1743710"/>
                </a:lnTo>
                <a:lnTo>
                  <a:pt x="15239" y="1746250"/>
                </a:lnTo>
                <a:lnTo>
                  <a:pt x="16509" y="1746250"/>
                </a:lnTo>
                <a:lnTo>
                  <a:pt x="16509" y="1751330"/>
                </a:lnTo>
                <a:lnTo>
                  <a:pt x="17779" y="1751330"/>
                </a:lnTo>
                <a:lnTo>
                  <a:pt x="17779" y="1755139"/>
                </a:lnTo>
                <a:lnTo>
                  <a:pt x="19050" y="1755139"/>
                </a:lnTo>
                <a:lnTo>
                  <a:pt x="19050" y="1753870"/>
                </a:lnTo>
                <a:lnTo>
                  <a:pt x="27939" y="1753870"/>
                </a:lnTo>
                <a:lnTo>
                  <a:pt x="27939" y="1743710"/>
                </a:lnTo>
                <a:close/>
              </a:path>
              <a:path w="27940" h="1781810">
                <a:moveTo>
                  <a:pt x="27939" y="1736089"/>
                </a:moveTo>
                <a:lnTo>
                  <a:pt x="12700" y="1736089"/>
                </a:lnTo>
                <a:lnTo>
                  <a:pt x="12700" y="1739900"/>
                </a:lnTo>
                <a:lnTo>
                  <a:pt x="13970" y="1739900"/>
                </a:lnTo>
                <a:lnTo>
                  <a:pt x="13970" y="1743710"/>
                </a:lnTo>
                <a:lnTo>
                  <a:pt x="15239" y="1743710"/>
                </a:lnTo>
                <a:lnTo>
                  <a:pt x="15239" y="1742439"/>
                </a:lnTo>
                <a:lnTo>
                  <a:pt x="27939" y="1742439"/>
                </a:lnTo>
                <a:lnTo>
                  <a:pt x="27939" y="1736089"/>
                </a:lnTo>
                <a:close/>
              </a:path>
              <a:path w="27940" h="1781810">
                <a:moveTo>
                  <a:pt x="27939" y="1724660"/>
                </a:moveTo>
                <a:lnTo>
                  <a:pt x="8889" y="1724660"/>
                </a:lnTo>
                <a:lnTo>
                  <a:pt x="8889" y="1727200"/>
                </a:lnTo>
                <a:lnTo>
                  <a:pt x="10159" y="1727200"/>
                </a:lnTo>
                <a:lnTo>
                  <a:pt x="10159" y="1732280"/>
                </a:lnTo>
                <a:lnTo>
                  <a:pt x="11429" y="1732280"/>
                </a:lnTo>
                <a:lnTo>
                  <a:pt x="11429" y="1736089"/>
                </a:lnTo>
                <a:lnTo>
                  <a:pt x="12700" y="1736089"/>
                </a:lnTo>
                <a:lnTo>
                  <a:pt x="12700" y="1734820"/>
                </a:lnTo>
                <a:lnTo>
                  <a:pt x="27939" y="1734820"/>
                </a:lnTo>
                <a:lnTo>
                  <a:pt x="27939" y="1724660"/>
                </a:lnTo>
                <a:close/>
              </a:path>
              <a:path w="27940" h="1781810">
                <a:moveTo>
                  <a:pt x="27939" y="1717039"/>
                </a:moveTo>
                <a:lnTo>
                  <a:pt x="6350" y="1717039"/>
                </a:lnTo>
                <a:lnTo>
                  <a:pt x="6350" y="1720850"/>
                </a:lnTo>
                <a:lnTo>
                  <a:pt x="7620" y="1720850"/>
                </a:lnTo>
                <a:lnTo>
                  <a:pt x="7620" y="1724660"/>
                </a:lnTo>
                <a:lnTo>
                  <a:pt x="8889" y="1724660"/>
                </a:lnTo>
                <a:lnTo>
                  <a:pt x="8889" y="1723389"/>
                </a:lnTo>
                <a:lnTo>
                  <a:pt x="27939" y="1723389"/>
                </a:lnTo>
                <a:lnTo>
                  <a:pt x="27939" y="1717039"/>
                </a:lnTo>
                <a:close/>
              </a:path>
              <a:path w="27940" h="1781810">
                <a:moveTo>
                  <a:pt x="27939" y="1705610"/>
                </a:moveTo>
                <a:lnTo>
                  <a:pt x="2539" y="1705610"/>
                </a:lnTo>
                <a:lnTo>
                  <a:pt x="2539" y="1708150"/>
                </a:lnTo>
                <a:lnTo>
                  <a:pt x="3809" y="1708150"/>
                </a:lnTo>
                <a:lnTo>
                  <a:pt x="3809" y="1713230"/>
                </a:lnTo>
                <a:lnTo>
                  <a:pt x="5079" y="1713230"/>
                </a:lnTo>
                <a:lnTo>
                  <a:pt x="5079" y="1717039"/>
                </a:lnTo>
                <a:lnTo>
                  <a:pt x="6350" y="1717039"/>
                </a:lnTo>
                <a:lnTo>
                  <a:pt x="6350" y="1715770"/>
                </a:lnTo>
                <a:lnTo>
                  <a:pt x="27939" y="1715770"/>
                </a:lnTo>
                <a:lnTo>
                  <a:pt x="27939" y="1705610"/>
                </a:lnTo>
                <a:close/>
              </a:path>
              <a:path w="27940" h="1781810">
                <a:moveTo>
                  <a:pt x="27939" y="1691639"/>
                </a:moveTo>
                <a:lnTo>
                  <a:pt x="0" y="1691639"/>
                </a:lnTo>
                <a:lnTo>
                  <a:pt x="0" y="1701800"/>
                </a:lnTo>
                <a:lnTo>
                  <a:pt x="1270" y="1701800"/>
                </a:lnTo>
                <a:lnTo>
                  <a:pt x="1270" y="1705610"/>
                </a:lnTo>
                <a:lnTo>
                  <a:pt x="2539" y="1705610"/>
                </a:lnTo>
                <a:lnTo>
                  <a:pt x="2539" y="1704339"/>
                </a:lnTo>
                <a:lnTo>
                  <a:pt x="27939" y="1704339"/>
                </a:lnTo>
                <a:lnTo>
                  <a:pt x="27939" y="1691639"/>
                </a:lnTo>
                <a:close/>
              </a:path>
              <a:path w="27940" h="1781810">
                <a:moveTo>
                  <a:pt x="27939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39" y="1690370"/>
                </a:lnTo>
                <a:lnTo>
                  <a:pt x="27939" y="1680210"/>
                </a:lnTo>
                <a:close/>
              </a:path>
              <a:path w="27940" h="1781810">
                <a:moveTo>
                  <a:pt x="27939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7939" y="1678940"/>
                </a:lnTo>
                <a:lnTo>
                  <a:pt x="27939" y="1672590"/>
                </a:lnTo>
                <a:close/>
              </a:path>
              <a:path w="27940" h="1781810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1781810">
                <a:moveTo>
                  <a:pt x="27939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40"/>
                </a:lnTo>
                <a:close/>
              </a:path>
              <a:path w="27940" h="1781810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1781810">
                <a:moveTo>
                  <a:pt x="27939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90"/>
                </a:lnTo>
                <a:close/>
              </a:path>
              <a:path w="27940" h="1781810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1781810">
                <a:moveTo>
                  <a:pt x="27939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7939" y="1621790"/>
                </a:lnTo>
                <a:lnTo>
                  <a:pt x="27939" y="1615439"/>
                </a:lnTo>
                <a:close/>
              </a:path>
              <a:path w="27940" h="1781810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1781810">
                <a:moveTo>
                  <a:pt x="27939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7939" y="1602740"/>
                </a:lnTo>
                <a:lnTo>
                  <a:pt x="27939" y="1596389"/>
                </a:lnTo>
                <a:close/>
              </a:path>
              <a:path w="27940" h="1781810">
                <a:moveTo>
                  <a:pt x="27939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93850"/>
                </a:lnTo>
                <a:close/>
              </a:path>
            </a:pathLst>
          </a:custGeom>
          <a:solidFill>
            <a:srgbClr val="1F3E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8093709" y="3241039"/>
            <a:ext cx="26670" cy="1847850"/>
          </a:xfrm>
          <a:custGeom>
            <a:avLst/>
            <a:gdLst/>
            <a:ahLst/>
            <a:cxnLst/>
            <a:rect l="l" t="t" r="r" b="b"/>
            <a:pathLst>
              <a:path w="26670" h="1847850">
                <a:moveTo>
                  <a:pt x="1143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1847850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47850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47850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4785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47850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47850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478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47850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47850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47850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47850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47850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47850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47850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47850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47850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47850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47850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47850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47850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47850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47850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47850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47850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47850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47850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47850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47850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47850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47850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47850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47850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47850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47850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47850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47850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47850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47850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47850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47850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47850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47850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47850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47850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47850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47850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47850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47850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47850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47850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47850">
                <a:moveTo>
                  <a:pt x="26670" y="1845310"/>
                </a:moveTo>
                <a:lnTo>
                  <a:pt x="25400" y="1845310"/>
                </a:lnTo>
                <a:lnTo>
                  <a:pt x="25400" y="1847850"/>
                </a:lnTo>
                <a:lnTo>
                  <a:pt x="26670" y="1847850"/>
                </a:lnTo>
                <a:lnTo>
                  <a:pt x="26670" y="1845310"/>
                </a:lnTo>
                <a:close/>
              </a:path>
              <a:path w="26670" h="1847850">
                <a:moveTo>
                  <a:pt x="26670" y="1837689"/>
                </a:moveTo>
                <a:lnTo>
                  <a:pt x="22860" y="1837689"/>
                </a:lnTo>
                <a:lnTo>
                  <a:pt x="22860" y="1841500"/>
                </a:lnTo>
                <a:lnTo>
                  <a:pt x="24130" y="1841500"/>
                </a:lnTo>
                <a:lnTo>
                  <a:pt x="24130" y="1845310"/>
                </a:lnTo>
                <a:lnTo>
                  <a:pt x="25400" y="1845310"/>
                </a:lnTo>
                <a:lnTo>
                  <a:pt x="2540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47850">
                <a:moveTo>
                  <a:pt x="26670" y="1826260"/>
                </a:moveTo>
                <a:lnTo>
                  <a:pt x="19050" y="1826260"/>
                </a:lnTo>
                <a:lnTo>
                  <a:pt x="19050" y="1828800"/>
                </a:lnTo>
                <a:lnTo>
                  <a:pt x="20320" y="1828800"/>
                </a:lnTo>
                <a:lnTo>
                  <a:pt x="20320" y="1833880"/>
                </a:lnTo>
                <a:lnTo>
                  <a:pt x="21590" y="1833880"/>
                </a:lnTo>
                <a:lnTo>
                  <a:pt x="21590" y="1837689"/>
                </a:lnTo>
                <a:lnTo>
                  <a:pt x="22860" y="1837689"/>
                </a:lnTo>
                <a:lnTo>
                  <a:pt x="2286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47850">
                <a:moveTo>
                  <a:pt x="26670" y="1818639"/>
                </a:moveTo>
                <a:lnTo>
                  <a:pt x="16510" y="1818639"/>
                </a:lnTo>
                <a:lnTo>
                  <a:pt x="16510" y="1822450"/>
                </a:lnTo>
                <a:lnTo>
                  <a:pt x="17780" y="1822450"/>
                </a:lnTo>
                <a:lnTo>
                  <a:pt x="17780" y="1826260"/>
                </a:lnTo>
                <a:lnTo>
                  <a:pt x="19050" y="1826260"/>
                </a:lnTo>
                <a:lnTo>
                  <a:pt x="1905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47850">
                <a:moveTo>
                  <a:pt x="26670" y="1807210"/>
                </a:moveTo>
                <a:lnTo>
                  <a:pt x="12700" y="1807210"/>
                </a:lnTo>
                <a:lnTo>
                  <a:pt x="12700" y="1809750"/>
                </a:lnTo>
                <a:lnTo>
                  <a:pt x="13970" y="1809750"/>
                </a:lnTo>
                <a:lnTo>
                  <a:pt x="13970" y="1814830"/>
                </a:lnTo>
                <a:lnTo>
                  <a:pt x="15240" y="1814830"/>
                </a:lnTo>
                <a:lnTo>
                  <a:pt x="15240" y="1818639"/>
                </a:lnTo>
                <a:lnTo>
                  <a:pt x="16510" y="1818639"/>
                </a:lnTo>
                <a:lnTo>
                  <a:pt x="1651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47850">
                <a:moveTo>
                  <a:pt x="26670" y="1799589"/>
                </a:moveTo>
                <a:lnTo>
                  <a:pt x="10160" y="1799589"/>
                </a:lnTo>
                <a:lnTo>
                  <a:pt x="10160" y="1803400"/>
                </a:lnTo>
                <a:lnTo>
                  <a:pt x="11430" y="1803400"/>
                </a:lnTo>
                <a:lnTo>
                  <a:pt x="11430" y="1807210"/>
                </a:lnTo>
                <a:lnTo>
                  <a:pt x="12700" y="1807210"/>
                </a:lnTo>
                <a:lnTo>
                  <a:pt x="1270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47850">
                <a:moveTo>
                  <a:pt x="26670" y="1788160"/>
                </a:moveTo>
                <a:lnTo>
                  <a:pt x="6350" y="1788160"/>
                </a:lnTo>
                <a:lnTo>
                  <a:pt x="6350" y="1790700"/>
                </a:lnTo>
                <a:lnTo>
                  <a:pt x="7620" y="1790700"/>
                </a:lnTo>
                <a:lnTo>
                  <a:pt x="7620" y="1795780"/>
                </a:lnTo>
                <a:lnTo>
                  <a:pt x="8890" y="1795780"/>
                </a:lnTo>
                <a:lnTo>
                  <a:pt x="8890" y="1799589"/>
                </a:lnTo>
                <a:lnTo>
                  <a:pt x="10160" y="1799589"/>
                </a:lnTo>
                <a:lnTo>
                  <a:pt x="1016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47850">
                <a:moveTo>
                  <a:pt x="26670" y="1780539"/>
                </a:moveTo>
                <a:lnTo>
                  <a:pt x="3810" y="1780539"/>
                </a:lnTo>
                <a:lnTo>
                  <a:pt x="3810" y="1784350"/>
                </a:lnTo>
                <a:lnTo>
                  <a:pt x="5080" y="1784350"/>
                </a:lnTo>
                <a:lnTo>
                  <a:pt x="5080" y="1788160"/>
                </a:lnTo>
                <a:lnTo>
                  <a:pt x="6350" y="1788160"/>
                </a:lnTo>
                <a:lnTo>
                  <a:pt x="635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847850">
                <a:moveTo>
                  <a:pt x="26670" y="1769110"/>
                </a:moveTo>
                <a:lnTo>
                  <a:pt x="0" y="1769110"/>
                </a:lnTo>
                <a:lnTo>
                  <a:pt x="0" y="1771650"/>
                </a:lnTo>
                <a:lnTo>
                  <a:pt x="1270" y="1771650"/>
                </a:lnTo>
                <a:lnTo>
                  <a:pt x="1270" y="1776730"/>
                </a:lnTo>
                <a:lnTo>
                  <a:pt x="2540" y="1776730"/>
                </a:lnTo>
                <a:lnTo>
                  <a:pt x="2540" y="1780539"/>
                </a:lnTo>
                <a:lnTo>
                  <a:pt x="3810" y="1780539"/>
                </a:lnTo>
                <a:lnTo>
                  <a:pt x="381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47850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47850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47850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47850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47850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47850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47850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47850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47850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47850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47850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47850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47850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4785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47850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47850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47850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47850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47850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47850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120380" y="3253740"/>
            <a:ext cx="27940" cy="1917700"/>
          </a:xfrm>
          <a:custGeom>
            <a:avLst/>
            <a:gdLst/>
            <a:ahLst/>
            <a:cxnLst/>
            <a:rect l="l" t="t" r="r" b="b"/>
            <a:pathLst>
              <a:path w="27940" h="1917700">
                <a:moveTo>
                  <a:pt x="6350" y="0"/>
                </a:moveTo>
                <a:lnTo>
                  <a:pt x="0" y="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1917700">
                <a:moveTo>
                  <a:pt x="27940" y="355600"/>
                </a:moveTo>
                <a:lnTo>
                  <a:pt x="0" y="35560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917700">
                <a:moveTo>
                  <a:pt x="27940" y="368300"/>
                </a:moveTo>
                <a:lnTo>
                  <a:pt x="0" y="3683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68300"/>
                </a:lnTo>
                <a:close/>
              </a:path>
              <a:path w="27940" h="191770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17700">
                <a:moveTo>
                  <a:pt x="2794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7940" y="412750"/>
                </a:lnTo>
                <a:lnTo>
                  <a:pt x="27940" y="400050"/>
                </a:lnTo>
                <a:close/>
              </a:path>
              <a:path w="27940" h="1917700">
                <a:moveTo>
                  <a:pt x="27940" y="412750"/>
                </a:moveTo>
                <a:lnTo>
                  <a:pt x="0" y="4127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2750"/>
                </a:lnTo>
                <a:close/>
              </a:path>
              <a:path w="27940" h="1917700">
                <a:moveTo>
                  <a:pt x="27940" y="444500"/>
                </a:moveTo>
                <a:lnTo>
                  <a:pt x="0" y="44450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44500"/>
                </a:lnTo>
                <a:close/>
              </a:path>
              <a:path w="27940" h="1917700">
                <a:moveTo>
                  <a:pt x="2794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0850"/>
                </a:lnTo>
                <a:close/>
              </a:path>
              <a:path w="27940" h="1917700">
                <a:moveTo>
                  <a:pt x="27940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3550"/>
                </a:lnTo>
                <a:close/>
              </a:path>
              <a:path w="27940" h="1917700">
                <a:moveTo>
                  <a:pt x="2794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1917700">
                <a:moveTo>
                  <a:pt x="27940" y="482600"/>
                </a:moveTo>
                <a:lnTo>
                  <a:pt x="0" y="4826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82600"/>
                </a:lnTo>
                <a:close/>
              </a:path>
              <a:path w="27940" h="1917700">
                <a:moveTo>
                  <a:pt x="27940" y="508000"/>
                </a:moveTo>
                <a:lnTo>
                  <a:pt x="0" y="5080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08000"/>
                </a:lnTo>
                <a:close/>
              </a:path>
              <a:path w="27940" h="1917700">
                <a:moveTo>
                  <a:pt x="27940" y="577850"/>
                </a:moveTo>
                <a:lnTo>
                  <a:pt x="0" y="57785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77850"/>
                </a:lnTo>
                <a:close/>
              </a:path>
              <a:path w="27940" h="1917700">
                <a:moveTo>
                  <a:pt x="27940" y="615950"/>
                </a:moveTo>
                <a:lnTo>
                  <a:pt x="0" y="615950"/>
                </a:lnTo>
                <a:lnTo>
                  <a:pt x="0" y="621030"/>
                </a:lnTo>
                <a:lnTo>
                  <a:pt x="27940" y="621030"/>
                </a:lnTo>
                <a:lnTo>
                  <a:pt x="27940" y="615950"/>
                </a:lnTo>
                <a:close/>
              </a:path>
              <a:path w="27940" h="1917700">
                <a:moveTo>
                  <a:pt x="27940" y="621030"/>
                </a:moveTo>
                <a:lnTo>
                  <a:pt x="0" y="62103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1030"/>
                </a:lnTo>
                <a:close/>
              </a:path>
              <a:path w="27940" h="1917700">
                <a:moveTo>
                  <a:pt x="27940" y="627380"/>
                </a:moveTo>
                <a:lnTo>
                  <a:pt x="0" y="627380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627380"/>
                </a:lnTo>
                <a:close/>
              </a:path>
              <a:path w="27940" h="1917700">
                <a:moveTo>
                  <a:pt x="27940" y="633730"/>
                </a:moveTo>
                <a:lnTo>
                  <a:pt x="0" y="63373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33730"/>
                </a:lnTo>
                <a:close/>
              </a:path>
              <a:path w="27940" h="1917700">
                <a:moveTo>
                  <a:pt x="27940" y="660400"/>
                </a:moveTo>
                <a:lnTo>
                  <a:pt x="0" y="66040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60400"/>
                </a:lnTo>
                <a:close/>
              </a:path>
              <a:path w="27940" h="1917700">
                <a:moveTo>
                  <a:pt x="27940" y="678180"/>
                </a:moveTo>
                <a:lnTo>
                  <a:pt x="0" y="67818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78180"/>
                </a:lnTo>
                <a:close/>
              </a:path>
              <a:path w="27940" h="1917700">
                <a:moveTo>
                  <a:pt x="2794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85800"/>
                </a:lnTo>
                <a:close/>
              </a:path>
              <a:path w="27940" h="1917700">
                <a:moveTo>
                  <a:pt x="27940" y="698500"/>
                </a:moveTo>
                <a:lnTo>
                  <a:pt x="0" y="6985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8500"/>
                </a:lnTo>
                <a:close/>
              </a:path>
              <a:path w="27940" h="1917700">
                <a:moveTo>
                  <a:pt x="27940" y="704850"/>
                </a:moveTo>
                <a:lnTo>
                  <a:pt x="0" y="7048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04850"/>
                </a:lnTo>
                <a:close/>
              </a:path>
              <a:path w="27940" h="1917700">
                <a:moveTo>
                  <a:pt x="27940" y="748030"/>
                </a:moveTo>
                <a:lnTo>
                  <a:pt x="0" y="74803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8030"/>
                </a:lnTo>
                <a:close/>
              </a:path>
              <a:path w="27940" h="1917700">
                <a:moveTo>
                  <a:pt x="27940" y="755650"/>
                </a:moveTo>
                <a:lnTo>
                  <a:pt x="0" y="7556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5650"/>
                </a:lnTo>
                <a:close/>
              </a:path>
              <a:path w="27940" h="1917700">
                <a:moveTo>
                  <a:pt x="27940" y="762000"/>
                </a:moveTo>
                <a:lnTo>
                  <a:pt x="0" y="76200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62000"/>
                </a:lnTo>
                <a:close/>
              </a:path>
              <a:path w="27940" h="1917700">
                <a:moveTo>
                  <a:pt x="27940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30"/>
                </a:lnTo>
                <a:close/>
              </a:path>
              <a:path w="27940" h="1917700">
                <a:moveTo>
                  <a:pt x="27940" y="805180"/>
                </a:moveTo>
                <a:lnTo>
                  <a:pt x="0" y="805180"/>
                </a:lnTo>
                <a:lnTo>
                  <a:pt x="0" y="836930"/>
                </a:lnTo>
                <a:lnTo>
                  <a:pt x="27940" y="836930"/>
                </a:lnTo>
                <a:lnTo>
                  <a:pt x="27940" y="805180"/>
                </a:lnTo>
                <a:close/>
              </a:path>
              <a:path w="27940" h="1917700">
                <a:moveTo>
                  <a:pt x="2794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36930"/>
                </a:lnTo>
                <a:close/>
              </a:path>
              <a:path w="27940" h="1917700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917700">
                <a:moveTo>
                  <a:pt x="27940" y="850900"/>
                </a:moveTo>
                <a:lnTo>
                  <a:pt x="0" y="85090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50900"/>
                </a:lnTo>
                <a:close/>
              </a:path>
              <a:path w="27940" h="1917700">
                <a:moveTo>
                  <a:pt x="27940" y="889000"/>
                </a:moveTo>
                <a:lnTo>
                  <a:pt x="0" y="88900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9000"/>
                </a:lnTo>
                <a:close/>
              </a:path>
              <a:path w="27940" h="1917700">
                <a:moveTo>
                  <a:pt x="27940" y="894080"/>
                </a:moveTo>
                <a:lnTo>
                  <a:pt x="0" y="894080"/>
                </a:lnTo>
                <a:lnTo>
                  <a:pt x="0" y="919480"/>
                </a:lnTo>
                <a:lnTo>
                  <a:pt x="27940" y="919480"/>
                </a:lnTo>
                <a:lnTo>
                  <a:pt x="27940" y="894080"/>
                </a:lnTo>
                <a:close/>
              </a:path>
              <a:path w="27940" h="1917700">
                <a:moveTo>
                  <a:pt x="27940" y="919480"/>
                </a:moveTo>
                <a:lnTo>
                  <a:pt x="0" y="919480"/>
                </a:lnTo>
                <a:lnTo>
                  <a:pt x="0" y="989330"/>
                </a:lnTo>
                <a:lnTo>
                  <a:pt x="27940" y="989330"/>
                </a:lnTo>
                <a:lnTo>
                  <a:pt x="27940" y="919480"/>
                </a:lnTo>
                <a:close/>
              </a:path>
              <a:path w="27940" h="1917700">
                <a:moveTo>
                  <a:pt x="2794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89330"/>
                </a:lnTo>
                <a:close/>
              </a:path>
              <a:path w="27940" h="1917700">
                <a:moveTo>
                  <a:pt x="27940" y="995680"/>
                </a:moveTo>
                <a:lnTo>
                  <a:pt x="0" y="995680"/>
                </a:lnTo>
                <a:lnTo>
                  <a:pt x="0" y="1003300"/>
                </a:lnTo>
                <a:lnTo>
                  <a:pt x="27940" y="1003300"/>
                </a:lnTo>
                <a:lnTo>
                  <a:pt x="27940" y="995680"/>
                </a:lnTo>
                <a:close/>
              </a:path>
              <a:path w="27940" h="1917700">
                <a:moveTo>
                  <a:pt x="27940" y="1003300"/>
                </a:moveTo>
                <a:lnTo>
                  <a:pt x="0" y="100330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1003300"/>
                </a:lnTo>
                <a:close/>
              </a:path>
              <a:path w="27940" h="1917700">
                <a:moveTo>
                  <a:pt x="27940" y="1014730"/>
                </a:moveTo>
                <a:lnTo>
                  <a:pt x="0" y="101473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14730"/>
                </a:lnTo>
                <a:close/>
              </a:path>
              <a:path w="27940" h="1917700">
                <a:moveTo>
                  <a:pt x="27940" y="1041400"/>
                </a:moveTo>
                <a:lnTo>
                  <a:pt x="0" y="10414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41400"/>
                </a:lnTo>
                <a:close/>
              </a:path>
              <a:path w="27940" h="1917700">
                <a:moveTo>
                  <a:pt x="27940" y="1117600"/>
                </a:moveTo>
                <a:lnTo>
                  <a:pt x="0" y="1117600"/>
                </a:lnTo>
                <a:lnTo>
                  <a:pt x="0" y="1263650"/>
                </a:lnTo>
                <a:lnTo>
                  <a:pt x="27940" y="1263650"/>
                </a:lnTo>
                <a:lnTo>
                  <a:pt x="27940" y="1117600"/>
                </a:lnTo>
                <a:close/>
              </a:path>
              <a:path w="27940" h="1917700">
                <a:moveTo>
                  <a:pt x="27940" y="1263650"/>
                </a:moveTo>
                <a:lnTo>
                  <a:pt x="0" y="1263650"/>
                </a:lnTo>
                <a:lnTo>
                  <a:pt x="0" y="1287780"/>
                </a:lnTo>
                <a:lnTo>
                  <a:pt x="27940" y="1287780"/>
                </a:lnTo>
                <a:lnTo>
                  <a:pt x="27940" y="1263650"/>
                </a:lnTo>
                <a:close/>
              </a:path>
              <a:path w="27940" h="1917700">
                <a:moveTo>
                  <a:pt x="27940" y="1287780"/>
                </a:moveTo>
                <a:lnTo>
                  <a:pt x="0" y="1287780"/>
                </a:lnTo>
                <a:lnTo>
                  <a:pt x="0" y="1339850"/>
                </a:lnTo>
                <a:lnTo>
                  <a:pt x="27940" y="1339850"/>
                </a:lnTo>
                <a:lnTo>
                  <a:pt x="27940" y="1287780"/>
                </a:lnTo>
                <a:close/>
              </a:path>
              <a:path w="27940" h="1917700">
                <a:moveTo>
                  <a:pt x="27940" y="1339850"/>
                </a:moveTo>
                <a:lnTo>
                  <a:pt x="0" y="133985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39850"/>
                </a:lnTo>
                <a:close/>
              </a:path>
              <a:path w="27940" h="1917700">
                <a:moveTo>
                  <a:pt x="27940" y="1357630"/>
                </a:moveTo>
                <a:lnTo>
                  <a:pt x="0" y="135763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57630"/>
                </a:lnTo>
                <a:close/>
              </a:path>
              <a:path w="27940" h="1917700">
                <a:moveTo>
                  <a:pt x="27940" y="1370330"/>
                </a:moveTo>
                <a:lnTo>
                  <a:pt x="0" y="1370330"/>
                </a:lnTo>
                <a:lnTo>
                  <a:pt x="0" y="1397000"/>
                </a:lnTo>
                <a:lnTo>
                  <a:pt x="27940" y="1397000"/>
                </a:lnTo>
                <a:lnTo>
                  <a:pt x="27940" y="1370330"/>
                </a:lnTo>
                <a:close/>
              </a:path>
              <a:path w="27940" h="1917700">
                <a:moveTo>
                  <a:pt x="27940" y="1397000"/>
                </a:moveTo>
                <a:lnTo>
                  <a:pt x="0" y="139700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397000"/>
                </a:lnTo>
                <a:close/>
              </a:path>
              <a:path w="27940" h="1917700">
                <a:moveTo>
                  <a:pt x="27940" y="1427480"/>
                </a:moveTo>
                <a:lnTo>
                  <a:pt x="0" y="142748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27480"/>
                </a:lnTo>
                <a:close/>
              </a:path>
              <a:path w="27940" h="1917700">
                <a:moveTo>
                  <a:pt x="27940" y="1433830"/>
                </a:moveTo>
                <a:lnTo>
                  <a:pt x="0" y="1433830"/>
                </a:lnTo>
                <a:lnTo>
                  <a:pt x="0" y="1440180"/>
                </a:lnTo>
                <a:lnTo>
                  <a:pt x="27940" y="1440180"/>
                </a:lnTo>
                <a:lnTo>
                  <a:pt x="27940" y="1433830"/>
                </a:lnTo>
                <a:close/>
              </a:path>
              <a:path w="27940" h="1917700">
                <a:moveTo>
                  <a:pt x="27940" y="1440180"/>
                </a:moveTo>
                <a:lnTo>
                  <a:pt x="0" y="1440180"/>
                </a:lnTo>
                <a:lnTo>
                  <a:pt x="0" y="1473200"/>
                </a:lnTo>
                <a:lnTo>
                  <a:pt x="27940" y="1473200"/>
                </a:lnTo>
                <a:lnTo>
                  <a:pt x="27940" y="1440180"/>
                </a:lnTo>
                <a:close/>
              </a:path>
              <a:path w="27940" h="1917700">
                <a:moveTo>
                  <a:pt x="27940" y="1473200"/>
                </a:moveTo>
                <a:lnTo>
                  <a:pt x="0" y="1473200"/>
                </a:lnTo>
                <a:lnTo>
                  <a:pt x="0" y="1497330"/>
                </a:lnTo>
                <a:lnTo>
                  <a:pt x="27940" y="1497330"/>
                </a:lnTo>
                <a:lnTo>
                  <a:pt x="27940" y="1473200"/>
                </a:lnTo>
                <a:close/>
              </a:path>
              <a:path w="27940" h="1917700">
                <a:moveTo>
                  <a:pt x="27940" y="1497330"/>
                </a:moveTo>
                <a:lnTo>
                  <a:pt x="0" y="1497330"/>
                </a:lnTo>
                <a:lnTo>
                  <a:pt x="0" y="1549400"/>
                </a:lnTo>
                <a:lnTo>
                  <a:pt x="27940" y="1549400"/>
                </a:lnTo>
                <a:lnTo>
                  <a:pt x="27940" y="1497330"/>
                </a:lnTo>
                <a:close/>
              </a:path>
              <a:path w="27940" h="1917700">
                <a:moveTo>
                  <a:pt x="27940" y="1549400"/>
                </a:moveTo>
                <a:lnTo>
                  <a:pt x="0" y="1549400"/>
                </a:lnTo>
                <a:lnTo>
                  <a:pt x="0" y="1567180"/>
                </a:lnTo>
                <a:lnTo>
                  <a:pt x="27940" y="1567180"/>
                </a:lnTo>
                <a:lnTo>
                  <a:pt x="27940" y="1549400"/>
                </a:lnTo>
                <a:close/>
              </a:path>
              <a:path w="27940" h="1917700">
                <a:moveTo>
                  <a:pt x="27940" y="1870710"/>
                </a:moveTo>
                <a:lnTo>
                  <a:pt x="11429" y="1870710"/>
                </a:lnTo>
                <a:lnTo>
                  <a:pt x="11429" y="1873250"/>
                </a:lnTo>
                <a:lnTo>
                  <a:pt x="12700" y="1873250"/>
                </a:lnTo>
                <a:lnTo>
                  <a:pt x="12700" y="1875790"/>
                </a:lnTo>
                <a:lnTo>
                  <a:pt x="13970" y="1875790"/>
                </a:lnTo>
                <a:lnTo>
                  <a:pt x="13970" y="1879600"/>
                </a:lnTo>
                <a:lnTo>
                  <a:pt x="15240" y="1879600"/>
                </a:lnTo>
                <a:lnTo>
                  <a:pt x="15240" y="1883410"/>
                </a:lnTo>
                <a:lnTo>
                  <a:pt x="16510" y="1883410"/>
                </a:lnTo>
                <a:lnTo>
                  <a:pt x="16510" y="1887220"/>
                </a:lnTo>
                <a:lnTo>
                  <a:pt x="17779" y="1887220"/>
                </a:lnTo>
                <a:lnTo>
                  <a:pt x="17779" y="1891030"/>
                </a:lnTo>
                <a:lnTo>
                  <a:pt x="19050" y="1891030"/>
                </a:lnTo>
                <a:lnTo>
                  <a:pt x="19050" y="1894840"/>
                </a:lnTo>
                <a:lnTo>
                  <a:pt x="20320" y="1894840"/>
                </a:lnTo>
                <a:lnTo>
                  <a:pt x="20320" y="1898650"/>
                </a:lnTo>
                <a:lnTo>
                  <a:pt x="21590" y="1898650"/>
                </a:lnTo>
                <a:lnTo>
                  <a:pt x="21590" y="1902460"/>
                </a:lnTo>
                <a:lnTo>
                  <a:pt x="22860" y="1902460"/>
                </a:lnTo>
                <a:lnTo>
                  <a:pt x="22860" y="1906270"/>
                </a:lnTo>
                <a:lnTo>
                  <a:pt x="24129" y="1906270"/>
                </a:lnTo>
                <a:lnTo>
                  <a:pt x="24129" y="1910080"/>
                </a:lnTo>
                <a:lnTo>
                  <a:pt x="25400" y="1910080"/>
                </a:lnTo>
                <a:lnTo>
                  <a:pt x="25400" y="1913890"/>
                </a:lnTo>
                <a:lnTo>
                  <a:pt x="26670" y="1913890"/>
                </a:lnTo>
                <a:lnTo>
                  <a:pt x="26670" y="1917700"/>
                </a:lnTo>
                <a:lnTo>
                  <a:pt x="27940" y="1917700"/>
                </a:lnTo>
                <a:lnTo>
                  <a:pt x="27940" y="1870710"/>
                </a:lnTo>
                <a:close/>
              </a:path>
              <a:path w="27940" h="1917700">
                <a:moveTo>
                  <a:pt x="27940" y="1863089"/>
                </a:moveTo>
                <a:lnTo>
                  <a:pt x="8890" y="1863089"/>
                </a:lnTo>
                <a:lnTo>
                  <a:pt x="8890" y="1866900"/>
                </a:lnTo>
                <a:lnTo>
                  <a:pt x="10160" y="1866900"/>
                </a:lnTo>
                <a:lnTo>
                  <a:pt x="10160" y="1870710"/>
                </a:lnTo>
                <a:lnTo>
                  <a:pt x="11429" y="1870710"/>
                </a:lnTo>
                <a:lnTo>
                  <a:pt x="11429" y="1869439"/>
                </a:lnTo>
                <a:lnTo>
                  <a:pt x="27940" y="1869439"/>
                </a:lnTo>
                <a:lnTo>
                  <a:pt x="27940" y="1863089"/>
                </a:lnTo>
                <a:close/>
              </a:path>
              <a:path w="27940" h="1917700">
                <a:moveTo>
                  <a:pt x="27940" y="1851660"/>
                </a:moveTo>
                <a:lnTo>
                  <a:pt x="5079" y="1851660"/>
                </a:lnTo>
                <a:lnTo>
                  <a:pt x="5079" y="1854200"/>
                </a:lnTo>
                <a:lnTo>
                  <a:pt x="6350" y="1854200"/>
                </a:lnTo>
                <a:lnTo>
                  <a:pt x="6350" y="1859280"/>
                </a:lnTo>
                <a:lnTo>
                  <a:pt x="7620" y="1859280"/>
                </a:lnTo>
                <a:lnTo>
                  <a:pt x="7620" y="1863089"/>
                </a:lnTo>
                <a:lnTo>
                  <a:pt x="8890" y="1863089"/>
                </a:lnTo>
                <a:lnTo>
                  <a:pt x="8890" y="1861820"/>
                </a:lnTo>
                <a:lnTo>
                  <a:pt x="27940" y="1861820"/>
                </a:lnTo>
                <a:lnTo>
                  <a:pt x="27940" y="1851660"/>
                </a:lnTo>
                <a:close/>
              </a:path>
              <a:path w="27940" h="1917700">
                <a:moveTo>
                  <a:pt x="27940" y="1844039"/>
                </a:moveTo>
                <a:lnTo>
                  <a:pt x="2540" y="1844039"/>
                </a:lnTo>
                <a:lnTo>
                  <a:pt x="2540" y="1847850"/>
                </a:lnTo>
                <a:lnTo>
                  <a:pt x="3810" y="1847850"/>
                </a:lnTo>
                <a:lnTo>
                  <a:pt x="3810" y="1851660"/>
                </a:lnTo>
                <a:lnTo>
                  <a:pt x="5079" y="1851660"/>
                </a:lnTo>
                <a:lnTo>
                  <a:pt x="5079" y="1850389"/>
                </a:lnTo>
                <a:lnTo>
                  <a:pt x="27940" y="1850389"/>
                </a:lnTo>
                <a:lnTo>
                  <a:pt x="27940" y="1844039"/>
                </a:lnTo>
                <a:close/>
              </a:path>
              <a:path w="27940" h="1917700">
                <a:moveTo>
                  <a:pt x="27940" y="1832610"/>
                </a:moveTo>
                <a:lnTo>
                  <a:pt x="0" y="1832610"/>
                </a:lnTo>
                <a:lnTo>
                  <a:pt x="0" y="1840230"/>
                </a:lnTo>
                <a:lnTo>
                  <a:pt x="1270" y="1840230"/>
                </a:lnTo>
                <a:lnTo>
                  <a:pt x="1270" y="1844039"/>
                </a:lnTo>
                <a:lnTo>
                  <a:pt x="2540" y="1844039"/>
                </a:lnTo>
                <a:lnTo>
                  <a:pt x="2540" y="1842770"/>
                </a:lnTo>
                <a:lnTo>
                  <a:pt x="27940" y="1842770"/>
                </a:lnTo>
                <a:lnTo>
                  <a:pt x="27940" y="1832610"/>
                </a:lnTo>
                <a:close/>
              </a:path>
              <a:path w="27940" h="1917700">
                <a:moveTo>
                  <a:pt x="2794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40" y="1831339"/>
                </a:lnTo>
                <a:lnTo>
                  <a:pt x="27940" y="1824989"/>
                </a:lnTo>
                <a:close/>
              </a:path>
              <a:path w="27940" h="1917700">
                <a:moveTo>
                  <a:pt x="27940" y="1813560"/>
                </a:moveTo>
                <a:lnTo>
                  <a:pt x="0" y="1813560"/>
                </a:lnTo>
                <a:lnTo>
                  <a:pt x="0" y="1823720"/>
                </a:lnTo>
                <a:lnTo>
                  <a:pt x="27940" y="1823720"/>
                </a:lnTo>
                <a:lnTo>
                  <a:pt x="27940" y="1813560"/>
                </a:lnTo>
                <a:close/>
              </a:path>
              <a:path w="27940" h="1917700">
                <a:moveTo>
                  <a:pt x="2794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40" y="1812289"/>
                </a:lnTo>
                <a:lnTo>
                  <a:pt x="27940" y="1805939"/>
                </a:lnTo>
                <a:close/>
              </a:path>
              <a:path w="27940" h="1917700">
                <a:moveTo>
                  <a:pt x="27940" y="1794510"/>
                </a:moveTo>
                <a:lnTo>
                  <a:pt x="0" y="1794510"/>
                </a:lnTo>
                <a:lnTo>
                  <a:pt x="0" y="1804670"/>
                </a:lnTo>
                <a:lnTo>
                  <a:pt x="27940" y="1804670"/>
                </a:lnTo>
                <a:lnTo>
                  <a:pt x="27940" y="1794510"/>
                </a:lnTo>
                <a:close/>
              </a:path>
              <a:path w="27940" h="1917700">
                <a:moveTo>
                  <a:pt x="2794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40" y="1793239"/>
                </a:lnTo>
                <a:lnTo>
                  <a:pt x="27940" y="1786889"/>
                </a:lnTo>
                <a:close/>
              </a:path>
              <a:path w="27940" h="1917700">
                <a:moveTo>
                  <a:pt x="2794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7940" y="1785620"/>
                </a:lnTo>
                <a:lnTo>
                  <a:pt x="27940" y="1775460"/>
                </a:lnTo>
                <a:close/>
              </a:path>
              <a:path w="27940" h="1917700">
                <a:moveTo>
                  <a:pt x="27940" y="1767840"/>
                </a:moveTo>
                <a:lnTo>
                  <a:pt x="0" y="1767840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767840"/>
                </a:lnTo>
                <a:close/>
              </a:path>
              <a:path w="27940" h="1917700">
                <a:moveTo>
                  <a:pt x="2794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7940" y="1766570"/>
                </a:lnTo>
                <a:lnTo>
                  <a:pt x="27940" y="1756410"/>
                </a:lnTo>
                <a:close/>
              </a:path>
              <a:path w="27940" h="1917700">
                <a:moveTo>
                  <a:pt x="27940" y="1748790"/>
                </a:moveTo>
                <a:lnTo>
                  <a:pt x="0" y="1748790"/>
                </a:lnTo>
                <a:lnTo>
                  <a:pt x="0" y="1755139"/>
                </a:lnTo>
                <a:lnTo>
                  <a:pt x="27940" y="1755139"/>
                </a:lnTo>
                <a:lnTo>
                  <a:pt x="27940" y="1748790"/>
                </a:lnTo>
                <a:close/>
              </a:path>
              <a:path w="27940" h="1917700">
                <a:moveTo>
                  <a:pt x="2794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7940" y="1747520"/>
                </a:lnTo>
                <a:lnTo>
                  <a:pt x="27940" y="1737360"/>
                </a:lnTo>
                <a:close/>
              </a:path>
              <a:path w="27940" h="1917700">
                <a:moveTo>
                  <a:pt x="2794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40" y="1736089"/>
                </a:lnTo>
                <a:lnTo>
                  <a:pt x="27940" y="1729739"/>
                </a:lnTo>
                <a:close/>
              </a:path>
              <a:path w="27940" h="1917700">
                <a:moveTo>
                  <a:pt x="2794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7940" y="1728470"/>
                </a:lnTo>
                <a:lnTo>
                  <a:pt x="27940" y="1718310"/>
                </a:lnTo>
                <a:close/>
              </a:path>
              <a:path w="27940" h="1917700">
                <a:moveTo>
                  <a:pt x="2794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40" y="1717039"/>
                </a:lnTo>
                <a:lnTo>
                  <a:pt x="27940" y="1710689"/>
                </a:lnTo>
                <a:close/>
              </a:path>
              <a:path w="27940" h="1917700">
                <a:moveTo>
                  <a:pt x="2794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7940" y="1709420"/>
                </a:lnTo>
                <a:lnTo>
                  <a:pt x="27940" y="1699260"/>
                </a:lnTo>
                <a:close/>
              </a:path>
              <a:path w="27940" h="1917700">
                <a:moveTo>
                  <a:pt x="2794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7940" y="1697989"/>
                </a:lnTo>
                <a:lnTo>
                  <a:pt x="27940" y="1691640"/>
                </a:lnTo>
                <a:close/>
              </a:path>
              <a:path w="27940" h="1917700">
                <a:moveTo>
                  <a:pt x="2794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40" y="1690370"/>
                </a:lnTo>
                <a:lnTo>
                  <a:pt x="27940" y="1680210"/>
                </a:lnTo>
                <a:close/>
              </a:path>
              <a:path w="27940" h="1917700">
                <a:moveTo>
                  <a:pt x="27940" y="1666239"/>
                </a:moveTo>
                <a:lnTo>
                  <a:pt x="0" y="166623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66239"/>
                </a:lnTo>
                <a:close/>
              </a:path>
              <a:path w="27940" h="191770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1917700">
                <a:moveTo>
                  <a:pt x="27940" y="1647190"/>
                </a:moveTo>
                <a:lnTo>
                  <a:pt x="0" y="1647190"/>
                </a:lnTo>
                <a:lnTo>
                  <a:pt x="0" y="1653540"/>
                </a:lnTo>
                <a:lnTo>
                  <a:pt x="27940" y="1653540"/>
                </a:lnTo>
                <a:lnTo>
                  <a:pt x="27940" y="1647190"/>
                </a:lnTo>
                <a:close/>
              </a:path>
              <a:path w="27940" h="191770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191770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191770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1917700">
                <a:moveTo>
                  <a:pt x="27940" y="1609090"/>
                </a:moveTo>
                <a:lnTo>
                  <a:pt x="0" y="1609090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90"/>
                </a:lnTo>
                <a:close/>
              </a:path>
              <a:path w="27940" h="1917700">
                <a:moveTo>
                  <a:pt x="27940" y="1597660"/>
                </a:moveTo>
                <a:lnTo>
                  <a:pt x="0" y="1597660"/>
                </a:lnTo>
                <a:lnTo>
                  <a:pt x="0" y="1607820"/>
                </a:lnTo>
                <a:lnTo>
                  <a:pt x="27940" y="1607820"/>
                </a:lnTo>
                <a:lnTo>
                  <a:pt x="27940" y="1597660"/>
                </a:lnTo>
                <a:close/>
              </a:path>
              <a:path w="27940" h="1917700">
                <a:moveTo>
                  <a:pt x="27940" y="1590039"/>
                </a:moveTo>
                <a:lnTo>
                  <a:pt x="0" y="1590039"/>
                </a:lnTo>
                <a:lnTo>
                  <a:pt x="0" y="1596390"/>
                </a:lnTo>
                <a:lnTo>
                  <a:pt x="27940" y="1596390"/>
                </a:lnTo>
                <a:lnTo>
                  <a:pt x="27940" y="1590039"/>
                </a:lnTo>
                <a:close/>
              </a:path>
              <a:path w="27940" h="1917700">
                <a:moveTo>
                  <a:pt x="2794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7940" y="1588770"/>
                </a:lnTo>
                <a:lnTo>
                  <a:pt x="27940" y="1578610"/>
                </a:lnTo>
                <a:close/>
              </a:path>
              <a:path w="27940" h="1917700">
                <a:moveTo>
                  <a:pt x="27940" y="1570989"/>
                </a:moveTo>
                <a:lnTo>
                  <a:pt x="0" y="1570989"/>
                </a:lnTo>
                <a:lnTo>
                  <a:pt x="0" y="1577340"/>
                </a:lnTo>
                <a:lnTo>
                  <a:pt x="27940" y="1577340"/>
                </a:lnTo>
                <a:lnTo>
                  <a:pt x="27940" y="1570989"/>
                </a:lnTo>
                <a:close/>
              </a:path>
              <a:path w="27940" h="1917700">
                <a:moveTo>
                  <a:pt x="27940" y="1568450"/>
                </a:moveTo>
                <a:lnTo>
                  <a:pt x="0" y="1568450"/>
                </a:lnTo>
                <a:lnTo>
                  <a:pt x="0" y="1569720"/>
                </a:lnTo>
                <a:lnTo>
                  <a:pt x="27940" y="1569720"/>
                </a:lnTo>
                <a:lnTo>
                  <a:pt x="27940" y="1568450"/>
                </a:lnTo>
                <a:close/>
              </a:path>
            </a:pathLst>
          </a:custGeom>
          <a:solidFill>
            <a:srgbClr val="1F3E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148319" y="3279140"/>
            <a:ext cx="26670" cy="1977389"/>
          </a:xfrm>
          <a:custGeom>
            <a:avLst/>
            <a:gdLst/>
            <a:ahLst/>
            <a:cxnLst/>
            <a:rect l="l" t="t" r="r" b="b"/>
            <a:pathLst>
              <a:path w="26670" h="1977389">
                <a:moveTo>
                  <a:pt x="20319" y="0"/>
                </a:moveTo>
                <a:lnTo>
                  <a:pt x="0" y="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1977389">
                <a:moveTo>
                  <a:pt x="26670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977389">
                <a:moveTo>
                  <a:pt x="26670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70" y="361950"/>
                </a:lnTo>
                <a:lnTo>
                  <a:pt x="26670" y="342900"/>
                </a:lnTo>
                <a:close/>
              </a:path>
              <a:path w="26670" h="1977389">
                <a:moveTo>
                  <a:pt x="26670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1950"/>
                </a:lnTo>
                <a:close/>
              </a:path>
              <a:path w="26670" h="197738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1977389">
                <a:moveTo>
                  <a:pt x="26670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387350"/>
                </a:lnTo>
                <a:close/>
              </a:path>
              <a:path w="26670" h="1977389">
                <a:moveTo>
                  <a:pt x="2667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9100"/>
                </a:lnTo>
                <a:close/>
              </a:path>
              <a:path w="26670" h="1977389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977389">
                <a:moveTo>
                  <a:pt x="26670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8150"/>
                </a:lnTo>
                <a:close/>
              </a:path>
              <a:path w="26670" h="1977389">
                <a:moveTo>
                  <a:pt x="2667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1977389">
                <a:moveTo>
                  <a:pt x="26670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1977389">
                <a:moveTo>
                  <a:pt x="26670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482600"/>
                </a:lnTo>
                <a:close/>
              </a:path>
              <a:path w="26670" h="1977389">
                <a:moveTo>
                  <a:pt x="26670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52450"/>
                </a:lnTo>
                <a:close/>
              </a:path>
              <a:path w="26670" h="1977389">
                <a:moveTo>
                  <a:pt x="26670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90550"/>
                </a:lnTo>
                <a:close/>
              </a:path>
              <a:path w="26670" h="1977389">
                <a:moveTo>
                  <a:pt x="2667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5630"/>
                </a:lnTo>
                <a:close/>
              </a:path>
              <a:path w="26670" h="1977389">
                <a:moveTo>
                  <a:pt x="26670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601980"/>
                </a:lnTo>
                <a:close/>
              </a:path>
              <a:path w="26670" h="1977389">
                <a:moveTo>
                  <a:pt x="26670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8330"/>
                </a:lnTo>
                <a:close/>
              </a:path>
              <a:path w="26670" h="1977389">
                <a:moveTo>
                  <a:pt x="26670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35000"/>
                </a:lnTo>
                <a:close/>
              </a:path>
              <a:path w="26670" h="1977389">
                <a:moveTo>
                  <a:pt x="2667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2780"/>
                </a:lnTo>
                <a:close/>
              </a:path>
              <a:path w="26670" h="1977389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977389">
                <a:moveTo>
                  <a:pt x="2667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3100"/>
                </a:lnTo>
                <a:close/>
              </a:path>
              <a:path w="26670" h="1977389">
                <a:moveTo>
                  <a:pt x="26670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79450"/>
                </a:lnTo>
                <a:close/>
              </a:path>
              <a:path w="26670" h="1977389">
                <a:moveTo>
                  <a:pt x="26670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2630"/>
                </a:lnTo>
                <a:close/>
              </a:path>
              <a:path w="26670" h="1977389">
                <a:moveTo>
                  <a:pt x="26670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30250"/>
                </a:lnTo>
                <a:close/>
              </a:path>
              <a:path w="26670" h="1977389">
                <a:moveTo>
                  <a:pt x="26670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6600"/>
                </a:lnTo>
                <a:close/>
              </a:path>
              <a:path w="26670" h="1977389">
                <a:moveTo>
                  <a:pt x="2667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70" y="779779"/>
                </a:lnTo>
                <a:lnTo>
                  <a:pt x="26670" y="773430"/>
                </a:lnTo>
                <a:close/>
              </a:path>
              <a:path w="26670" h="1977389">
                <a:moveTo>
                  <a:pt x="26670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9780"/>
                </a:lnTo>
                <a:close/>
              </a:path>
              <a:path w="26670" h="1977389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97738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977389">
                <a:moveTo>
                  <a:pt x="26670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25500"/>
                </a:lnTo>
                <a:close/>
              </a:path>
              <a:path w="26670" h="1977389">
                <a:moveTo>
                  <a:pt x="26670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3600"/>
                </a:lnTo>
                <a:close/>
              </a:path>
              <a:path w="26670" h="1977389">
                <a:moveTo>
                  <a:pt x="26670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68680"/>
                </a:lnTo>
                <a:close/>
              </a:path>
              <a:path w="26670" h="1977389">
                <a:moveTo>
                  <a:pt x="26670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894080"/>
                </a:lnTo>
                <a:close/>
              </a:path>
              <a:path w="26670" h="1977389">
                <a:moveTo>
                  <a:pt x="2667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63930"/>
                </a:lnTo>
                <a:close/>
              </a:path>
              <a:path w="26670" h="1977389">
                <a:moveTo>
                  <a:pt x="26670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0280"/>
                </a:lnTo>
                <a:close/>
              </a:path>
              <a:path w="26670" h="1977389">
                <a:moveTo>
                  <a:pt x="2667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77900"/>
                </a:lnTo>
                <a:close/>
              </a:path>
              <a:path w="26670" h="1977389">
                <a:moveTo>
                  <a:pt x="26670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989330"/>
                </a:lnTo>
                <a:close/>
              </a:path>
              <a:path w="26670" h="1977389">
                <a:moveTo>
                  <a:pt x="26670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16000"/>
                </a:lnTo>
                <a:close/>
              </a:path>
              <a:path w="26670" h="1977389">
                <a:moveTo>
                  <a:pt x="26670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70" y="1238250"/>
                </a:lnTo>
                <a:lnTo>
                  <a:pt x="26670" y="1092200"/>
                </a:lnTo>
                <a:close/>
              </a:path>
              <a:path w="26670" h="1977389">
                <a:moveTo>
                  <a:pt x="26670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38250"/>
                </a:lnTo>
                <a:close/>
              </a:path>
              <a:path w="26670" h="1977389">
                <a:moveTo>
                  <a:pt x="26670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262380"/>
                </a:lnTo>
                <a:close/>
              </a:path>
              <a:path w="26670" h="1977389">
                <a:moveTo>
                  <a:pt x="26670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70" y="1332230"/>
                </a:lnTo>
                <a:lnTo>
                  <a:pt x="26670" y="1314450"/>
                </a:lnTo>
                <a:close/>
              </a:path>
              <a:path w="26670" h="1977389">
                <a:moveTo>
                  <a:pt x="26670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70" y="1344930"/>
                </a:lnTo>
                <a:lnTo>
                  <a:pt x="26670" y="1332230"/>
                </a:lnTo>
                <a:close/>
              </a:path>
              <a:path w="26670" h="1977389">
                <a:moveTo>
                  <a:pt x="26670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70" y="1371600"/>
                </a:lnTo>
                <a:lnTo>
                  <a:pt x="26670" y="1344930"/>
                </a:lnTo>
                <a:close/>
              </a:path>
              <a:path w="26670" h="1977389">
                <a:moveTo>
                  <a:pt x="26670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1600"/>
                </a:lnTo>
                <a:close/>
              </a:path>
              <a:path w="26670" h="1977389">
                <a:moveTo>
                  <a:pt x="26670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402080"/>
                </a:lnTo>
                <a:close/>
              </a:path>
              <a:path w="26670" h="1977389">
                <a:moveTo>
                  <a:pt x="26670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70" y="1414780"/>
                </a:lnTo>
                <a:lnTo>
                  <a:pt x="26670" y="1408430"/>
                </a:lnTo>
                <a:close/>
              </a:path>
              <a:path w="26670" h="1977389">
                <a:moveTo>
                  <a:pt x="26670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14780"/>
                </a:lnTo>
                <a:close/>
              </a:path>
              <a:path w="26670" h="1977389">
                <a:moveTo>
                  <a:pt x="26670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70" y="1471930"/>
                </a:lnTo>
                <a:lnTo>
                  <a:pt x="26670" y="1447800"/>
                </a:lnTo>
                <a:close/>
              </a:path>
              <a:path w="26670" h="1977389">
                <a:moveTo>
                  <a:pt x="26670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71930"/>
                </a:lnTo>
                <a:close/>
              </a:path>
              <a:path w="26670" h="1977389">
                <a:moveTo>
                  <a:pt x="26670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70" y="1541780"/>
                </a:lnTo>
                <a:lnTo>
                  <a:pt x="26670" y="1524000"/>
                </a:lnTo>
                <a:close/>
              </a:path>
              <a:path w="26670" h="1977389">
                <a:moveTo>
                  <a:pt x="26670" y="1845310"/>
                </a:moveTo>
                <a:lnTo>
                  <a:pt x="0" y="1845310"/>
                </a:lnTo>
                <a:lnTo>
                  <a:pt x="0" y="1896110"/>
                </a:lnTo>
                <a:lnTo>
                  <a:pt x="1270" y="1896110"/>
                </a:lnTo>
                <a:lnTo>
                  <a:pt x="1270" y="1899920"/>
                </a:lnTo>
                <a:lnTo>
                  <a:pt x="2539" y="1899920"/>
                </a:lnTo>
                <a:lnTo>
                  <a:pt x="2539" y="1903730"/>
                </a:lnTo>
                <a:lnTo>
                  <a:pt x="3809" y="1903730"/>
                </a:lnTo>
                <a:lnTo>
                  <a:pt x="3809" y="1907540"/>
                </a:lnTo>
                <a:lnTo>
                  <a:pt x="5079" y="1907540"/>
                </a:lnTo>
                <a:lnTo>
                  <a:pt x="5079" y="1911350"/>
                </a:lnTo>
                <a:lnTo>
                  <a:pt x="6350" y="1911350"/>
                </a:lnTo>
                <a:lnTo>
                  <a:pt x="6350" y="1915160"/>
                </a:lnTo>
                <a:lnTo>
                  <a:pt x="7620" y="1915160"/>
                </a:lnTo>
                <a:lnTo>
                  <a:pt x="7620" y="1918970"/>
                </a:lnTo>
                <a:lnTo>
                  <a:pt x="8889" y="1918970"/>
                </a:lnTo>
                <a:lnTo>
                  <a:pt x="8889" y="1922780"/>
                </a:lnTo>
                <a:lnTo>
                  <a:pt x="10159" y="1922780"/>
                </a:lnTo>
                <a:lnTo>
                  <a:pt x="10159" y="1926590"/>
                </a:lnTo>
                <a:lnTo>
                  <a:pt x="11429" y="1926590"/>
                </a:lnTo>
                <a:lnTo>
                  <a:pt x="11429" y="1930400"/>
                </a:lnTo>
                <a:lnTo>
                  <a:pt x="12700" y="1930400"/>
                </a:lnTo>
                <a:lnTo>
                  <a:pt x="12700" y="1934210"/>
                </a:lnTo>
                <a:lnTo>
                  <a:pt x="13970" y="1934210"/>
                </a:lnTo>
                <a:lnTo>
                  <a:pt x="13970" y="1938020"/>
                </a:lnTo>
                <a:lnTo>
                  <a:pt x="15239" y="1938020"/>
                </a:lnTo>
                <a:lnTo>
                  <a:pt x="15239" y="1941830"/>
                </a:lnTo>
                <a:lnTo>
                  <a:pt x="16509" y="1941830"/>
                </a:lnTo>
                <a:lnTo>
                  <a:pt x="16509" y="1945640"/>
                </a:lnTo>
                <a:lnTo>
                  <a:pt x="17779" y="1945640"/>
                </a:lnTo>
                <a:lnTo>
                  <a:pt x="17779" y="1949450"/>
                </a:lnTo>
                <a:lnTo>
                  <a:pt x="19050" y="1949450"/>
                </a:lnTo>
                <a:lnTo>
                  <a:pt x="19050" y="1953260"/>
                </a:lnTo>
                <a:lnTo>
                  <a:pt x="20320" y="1953260"/>
                </a:lnTo>
                <a:lnTo>
                  <a:pt x="20320" y="1958340"/>
                </a:lnTo>
                <a:lnTo>
                  <a:pt x="21589" y="1958340"/>
                </a:lnTo>
                <a:lnTo>
                  <a:pt x="21589" y="1963420"/>
                </a:lnTo>
                <a:lnTo>
                  <a:pt x="22859" y="1963420"/>
                </a:lnTo>
                <a:lnTo>
                  <a:pt x="22859" y="1967230"/>
                </a:lnTo>
                <a:lnTo>
                  <a:pt x="24129" y="1967230"/>
                </a:lnTo>
                <a:lnTo>
                  <a:pt x="24129" y="1972310"/>
                </a:lnTo>
                <a:lnTo>
                  <a:pt x="25400" y="1972310"/>
                </a:lnTo>
                <a:lnTo>
                  <a:pt x="25400" y="1977390"/>
                </a:lnTo>
                <a:lnTo>
                  <a:pt x="26670" y="1977390"/>
                </a:lnTo>
                <a:lnTo>
                  <a:pt x="26670" y="1845310"/>
                </a:lnTo>
                <a:close/>
              </a:path>
              <a:path w="26670" h="1977389">
                <a:moveTo>
                  <a:pt x="26670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977389">
                <a:moveTo>
                  <a:pt x="26670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977389">
                <a:moveTo>
                  <a:pt x="26670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977389">
                <a:moveTo>
                  <a:pt x="26670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977389">
                <a:moveTo>
                  <a:pt x="2667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977389">
                <a:moveTo>
                  <a:pt x="2667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977389">
                <a:moveTo>
                  <a:pt x="2667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97738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977389">
                <a:moveTo>
                  <a:pt x="2667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89"/>
                </a:lnTo>
                <a:close/>
              </a:path>
              <a:path w="26670" h="197738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977389">
                <a:moveTo>
                  <a:pt x="26670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40"/>
                </a:lnTo>
                <a:close/>
              </a:path>
              <a:path w="26670" h="197738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977389">
                <a:moveTo>
                  <a:pt x="26670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90"/>
                </a:lnTo>
                <a:close/>
              </a:path>
              <a:path w="26670" h="197738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977389">
                <a:moveTo>
                  <a:pt x="26670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39"/>
                </a:lnTo>
                <a:close/>
              </a:path>
              <a:path w="26670" h="197738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977389">
                <a:moveTo>
                  <a:pt x="26670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85289"/>
                </a:lnTo>
                <a:close/>
              </a:path>
              <a:path w="26670" h="1977389">
                <a:moveTo>
                  <a:pt x="2667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70" y="1684020"/>
                </a:lnTo>
                <a:lnTo>
                  <a:pt x="26670" y="1673860"/>
                </a:lnTo>
                <a:close/>
              </a:path>
              <a:path w="26670" h="1977389">
                <a:moveTo>
                  <a:pt x="26670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70" y="1672589"/>
                </a:lnTo>
                <a:lnTo>
                  <a:pt x="26670" y="1666240"/>
                </a:lnTo>
                <a:close/>
              </a:path>
              <a:path w="26670" h="1977389">
                <a:moveTo>
                  <a:pt x="2667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70" y="1664970"/>
                </a:lnTo>
                <a:lnTo>
                  <a:pt x="26670" y="1654810"/>
                </a:lnTo>
                <a:close/>
              </a:path>
              <a:path w="26670" h="1977389">
                <a:moveTo>
                  <a:pt x="26670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70" y="1653539"/>
                </a:lnTo>
                <a:lnTo>
                  <a:pt x="26670" y="1640839"/>
                </a:lnTo>
                <a:close/>
              </a:path>
              <a:path w="26670" h="197738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977389">
                <a:moveTo>
                  <a:pt x="26670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90"/>
                </a:lnTo>
                <a:close/>
              </a:path>
              <a:path w="26670" h="197738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977389">
                <a:moveTo>
                  <a:pt x="26670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40"/>
                </a:lnTo>
                <a:close/>
              </a:path>
              <a:path w="26670" h="197738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977389">
                <a:moveTo>
                  <a:pt x="26670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90"/>
                </a:lnTo>
                <a:close/>
              </a:path>
              <a:path w="26670" h="197738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1977389">
                <a:moveTo>
                  <a:pt x="26670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70" y="1570990"/>
                </a:lnTo>
                <a:lnTo>
                  <a:pt x="26670" y="1564639"/>
                </a:lnTo>
                <a:close/>
              </a:path>
              <a:path w="26670" h="197738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1977389">
                <a:moveTo>
                  <a:pt x="26670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70" y="1551940"/>
                </a:lnTo>
                <a:lnTo>
                  <a:pt x="26670" y="1545589"/>
                </a:lnTo>
                <a:close/>
              </a:path>
              <a:path w="26670" h="1977389">
                <a:moveTo>
                  <a:pt x="26670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43050"/>
                </a:lnTo>
                <a:close/>
              </a:path>
            </a:pathLst>
          </a:custGeom>
          <a:solidFill>
            <a:srgbClr val="1F3D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174990" y="3291840"/>
            <a:ext cx="27940" cy="2067560"/>
          </a:xfrm>
          <a:custGeom>
            <a:avLst/>
            <a:gdLst/>
            <a:ahLst/>
            <a:cxnLst/>
            <a:rect l="l" t="t" r="r" b="b"/>
            <a:pathLst>
              <a:path w="27940" h="2067560">
                <a:moveTo>
                  <a:pt x="13969" y="0"/>
                </a:moveTo>
                <a:lnTo>
                  <a:pt x="0" y="0"/>
                </a:lnTo>
                <a:lnTo>
                  <a:pt x="0" y="317499"/>
                </a:lnTo>
                <a:lnTo>
                  <a:pt x="27939" y="317499"/>
                </a:lnTo>
                <a:lnTo>
                  <a:pt x="2793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7940" h="2067560">
                <a:moveTo>
                  <a:pt x="27939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7939" y="330199"/>
                </a:lnTo>
                <a:lnTo>
                  <a:pt x="27939" y="317500"/>
                </a:lnTo>
                <a:close/>
              </a:path>
              <a:path w="27940" h="2067560">
                <a:moveTo>
                  <a:pt x="27939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7939" y="349249"/>
                </a:lnTo>
                <a:lnTo>
                  <a:pt x="27939" y="330199"/>
                </a:lnTo>
                <a:close/>
              </a:path>
              <a:path w="27940" h="2067560">
                <a:moveTo>
                  <a:pt x="27939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39" y="361949"/>
                </a:lnTo>
                <a:lnTo>
                  <a:pt x="27939" y="349250"/>
                </a:lnTo>
                <a:close/>
              </a:path>
              <a:path w="27940" h="2067560">
                <a:moveTo>
                  <a:pt x="27939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7939" y="374649"/>
                </a:lnTo>
                <a:lnTo>
                  <a:pt x="27939" y="361950"/>
                </a:lnTo>
                <a:close/>
              </a:path>
              <a:path w="27940" h="2067560">
                <a:moveTo>
                  <a:pt x="27939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7939" y="406399"/>
                </a:lnTo>
                <a:lnTo>
                  <a:pt x="27939" y="374649"/>
                </a:lnTo>
                <a:close/>
              </a:path>
              <a:path w="27940" h="2067560">
                <a:moveTo>
                  <a:pt x="27939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7939" y="412749"/>
                </a:lnTo>
                <a:lnTo>
                  <a:pt x="27939" y="406400"/>
                </a:lnTo>
                <a:close/>
              </a:path>
              <a:path w="27940" h="2067560">
                <a:moveTo>
                  <a:pt x="27939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7939" y="425449"/>
                </a:lnTo>
                <a:lnTo>
                  <a:pt x="27939" y="412749"/>
                </a:lnTo>
                <a:close/>
              </a:path>
              <a:path w="27940" h="2067560">
                <a:moveTo>
                  <a:pt x="27939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425449"/>
                </a:lnTo>
                <a:close/>
              </a:path>
              <a:path w="27940" h="2067560">
                <a:moveTo>
                  <a:pt x="27939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799"/>
                </a:lnTo>
                <a:close/>
              </a:path>
              <a:path w="27940" h="2067560">
                <a:moveTo>
                  <a:pt x="27939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7939" y="469899"/>
                </a:lnTo>
                <a:lnTo>
                  <a:pt x="27939" y="444500"/>
                </a:lnTo>
                <a:close/>
              </a:path>
              <a:path w="27940" h="2067560">
                <a:moveTo>
                  <a:pt x="27939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469899"/>
                </a:lnTo>
                <a:close/>
              </a:path>
              <a:path w="27940" h="2067560">
                <a:moveTo>
                  <a:pt x="27939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7939" y="577849"/>
                </a:lnTo>
                <a:lnTo>
                  <a:pt x="27939" y="539749"/>
                </a:lnTo>
                <a:close/>
              </a:path>
              <a:path w="27940" h="2067560">
                <a:moveTo>
                  <a:pt x="27939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7939" y="582929"/>
                </a:lnTo>
                <a:lnTo>
                  <a:pt x="27939" y="577850"/>
                </a:lnTo>
                <a:close/>
              </a:path>
              <a:path w="27940" h="2067560">
                <a:moveTo>
                  <a:pt x="27939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39" y="589279"/>
                </a:lnTo>
                <a:lnTo>
                  <a:pt x="27939" y="582929"/>
                </a:lnTo>
                <a:close/>
              </a:path>
              <a:path w="27940" h="2067560">
                <a:moveTo>
                  <a:pt x="27939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7939" y="595629"/>
                </a:lnTo>
                <a:lnTo>
                  <a:pt x="27939" y="589279"/>
                </a:lnTo>
                <a:close/>
              </a:path>
              <a:path w="27940" h="2067560">
                <a:moveTo>
                  <a:pt x="27939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7939" y="622299"/>
                </a:lnTo>
                <a:lnTo>
                  <a:pt x="27939" y="595630"/>
                </a:lnTo>
                <a:close/>
              </a:path>
              <a:path w="27940" h="2067560">
                <a:moveTo>
                  <a:pt x="27939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7939" y="640079"/>
                </a:lnTo>
                <a:lnTo>
                  <a:pt x="27939" y="622300"/>
                </a:lnTo>
                <a:close/>
              </a:path>
              <a:path w="27940" h="2067560">
                <a:moveTo>
                  <a:pt x="2793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39" y="647699"/>
                </a:lnTo>
                <a:lnTo>
                  <a:pt x="27939" y="640079"/>
                </a:lnTo>
                <a:close/>
              </a:path>
              <a:path w="27940" h="2067560">
                <a:moveTo>
                  <a:pt x="27939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47700"/>
                </a:lnTo>
                <a:close/>
              </a:path>
              <a:path w="27940" h="2067560">
                <a:moveTo>
                  <a:pt x="27939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7939" y="666749"/>
                </a:lnTo>
                <a:lnTo>
                  <a:pt x="27939" y="660400"/>
                </a:lnTo>
                <a:close/>
              </a:path>
              <a:path w="27940" h="2067560">
                <a:moveTo>
                  <a:pt x="27939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666750"/>
                </a:lnTo>
                <a:close/>
              </a:path>
              <a:path w="27940" h="2067560">
                <a:moveTo>
                  <a:pt x="27939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7939" y="717549"/>
                </a:lnTo>
                <a:lnTo>
                  <a:pt x="27939" y="709930"/>
                </a:lnTo>
                <a:close/>
              </a:path>
              <a:path w="27940" h="2067560">
                <a:moveTo>
                  <a:pt x="27939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7549"/>
                </a:lnTo>
                <a:close/>
              </a:path>
              <a:path w="27940" h="2067560">
                <a:moveTo>
                  <a:pt x="27939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23899"/>
                </a:lnTo>
                <a:close/>
              </a:path>
              <a:path w="27940" h="2067560">
                <a:moveTo>
                  <a:pt x="27939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7939" y="767079"/>
                </a:lnTo>
                <a:lnTo>
                  <a:pt x="27939" y="760729"/>
                </a:lnTo>
                <a:close/>
              </a:path>
              <a:path w="27940" h="2067560">
                <a:moveTo>
                  <a:pt x="27939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7939" y="798829"/>
                </a:lnTo>
                <a:lnTo>
                  <a:pt x="27939" y="767079"/>
                </a:lnTo>
                <a:close/>
              </a:path>
              <a:path w="27940" h="2067560">
                <a:moveTo>
                  <a:pt x="27939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39" y="805179"/>
                </a:lnTo>
                <a:lnTo>
                  <a:pt x="27939" y="798829"/>
                </a:lnTo>
                <a:close/>
              </a:path>
              <a:path w="27940" h="2067560">
                <a:moveTo>
                  <a:pt x="27939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79"/>
                </a:lnTo>
                <a:close/>
              </a:path>
              <a:path w="27940" h="2067560">
                <a:moveTo>
                  <a:pt x="27939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7939" y="850899"/>
                </a:lnTo>
                <a:lnTo>
                  <a:pt x="27939" y="812799"/>
                </a:lnTo>
                <a:close/>
              </a:path>
              <a:path w="27940" h="2067560">
                <a:moveTo>
                  <a:pt x="27939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7939" y="855979"/>
                </a:lnTo>
                <a:lnTo>
                  <a:pt x="27939" y="850899"/>
                </a:lnTo>
                <a:close/>
              </a:path>
              <a:path w="27940" h="2067560">
                <a:moveTo>
                  <a:pt x="27939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55980"/>
                </a:lnTo>
                <a:close/>
              </a:path>
              <a:path w="27940" h="2067560">
                <a:moveTo>
                  <a:pt x="27939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7939" y="951229"/>
                </a:lnTo>
                <a:lnTo>
                  <a:pt x="27939" y="881379"/>
                </a:lnTo>
                <a:close/>
              </a:path>
              <a:path w="27940" h="2067560">
                <a:moveTo>
                  <a:pt x="2793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7939" y="957579"/>
                </a:lnTo>
                <a:lnTo>
                  <a:pt x="27939" y="951230"/>
                </a:lnTo>
                <a:close/>
              </a:path>
              <a:path w="27940" h="2067560">
                <a:moveTo>
                  <a:pt x="27939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57579"/>
                </a:lnTo>
                <a:close/>
              </a:path>
              <a:path w="27940" h="2067560">
                <a:moveTo>
                  <a:pt x="27939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7939" y="976629"/>
                </a:lnTo>
                <a:lnTo>
                  <a:pt x="27939" y="965199"/>
                </a:lnTo>
                <a:close/>
              </a:path>
              <a:path w="27940" h="2067560">
                <a:moveTo>
                  <a:pt x="27939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7939" y="1003299"/>
                </a:lnTo>
                <a:lnTo>
                  <a:pt x="27939" y="976630"/>
                </a:lnTo>
                <a:close/>
              </a:path>
              <a:path w="27940" h="2067560">
                <a:moveTo>
                  <a:pt x="27939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03299"/>
                </a:lnTo>
                <a:close/>
              </a:path>
              <a:path w="27940" h="2067560">
                <a:moveTo>
                  <a:pt x="27939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7939" y="1225549"/>
                </a:lnTo>
                <a:lnTo>
                  <a:pt x="27939" y="1079500"/>
                </a:lnTo>
                <a:close/>
              </a:path>
              <a:path w="27940" h="2067560">
                <a:moveTo>
                  <a:pt x="27939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7939" y="1249679"/>
                </a:lnTo>
                <a:lnTo>
                  <a:pt x="27939" y="1225550"/>
                </a:lnTo>
                <a:close/>
              </a:path>
              <a:path w="27940" h="2067560">
                <a:moveTo>
                  <a:pt x="27939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7939" y="1301749"/>
                </a:lnTo>
                <a:lnTo>
                  <a:pt x="27939" y="1249680"/>
                </a:lnTo>
                <a:close/>
              </a:path>
              <a:path w="27940" h="2067560">
                <a:moveTo>
                  <a:pt x="27939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7939" y="1319529"/>
                </a:lnTo>
                <a:lnTo>
                  <a:pt x="27939" y="1301749"/>
                </a:lnTo>
                <a:close/>
              </a:path>
              <a:path w="27940" h="2067560">
                <a:moveTo>
                  <a:pt x="27939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7939" y="1332229"/>
                </a:lnTo>
                <a:lnTo>
                  <a:pt x="27939" y="1319530"/>
                </a:lnTo>
                <a:close/>
              </a:path>
              <a:path w="27940" h="2067560">
                <a:moveTo>
                  <a:pt x="27939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7939" y="1358899"/>
                </a:lnTo>
                <a:lnTo>
                  <a:pt x="27939" y="1332230"/>
                </a:lnTo>
                <a:close/>
              </a:path>
              <a:path w="27940" h="2067560">
                <a:moveTo>
                  <a:pt x="27939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7939" y="1389379"/>
                </a:lnTo>
                <a:lnTo>
                  <a:pt x="27939" y="1358900"/>
                </a:lnTo>
                <a:close/>
              </a:path>
              <a:path w="27940" h="2067560">
                <a:moveTo>
                  <a:pt x="27939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7939" y="1395729"/>
                </a:lnTo>
                <a:lnTo>
                  <a:pt x="27939" y="1389379"/>
                </a:lnTo>
                <a:close/>
              </a:path>
              <a:path w="27940" h="2067560">
                <a:moveTo>
                  <a:pt x="27939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7939" y="1402079"/>
                </a:lnTo>
                <a:lnTo>
                  <a:pt x="27939" y="1395729"/>
                </a:lnTo>
                <a:close/>
              </a:path>
              <a:path w="27940" h="2067560">
                <a:moveTo>
                  <a:pt x="27939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7939" y="1435099"/>
                </a:lnTo>
                <a:lnTo>
                  <a:pt x="27939" y="1402079"/>
                </a:lnTo>
                <a:close/>
              </a:path>
              <a:path w="27940" h="2067560">
                <a:moveTo>
                  <a:pt x="27939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7939" y="1459229"/>
                </a:lnTo>
                <a:lnTo>
                  <a:pt x="27939" y="1435099"/>
                </a:lnTo>
                <a:close/>
              </a:path>
              <a:path w="27940" h="2067560">
                <a:moveTo>
                  <a:pt x="27939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7939" y="1511299"/>
                </a:lnTo>
                <a:lnTo>
                  <a:pt x="27939" y="1459230"/>
                </a:lnTo>
                <a:close/>
              </a:path>
              <a:path w="27940" h="2067560">
                <a:moveTo>
                  <a:pt x="27939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7939" y="1529079"/>
                </a:lnTo>
                <a:lnTo>
                  <a:pt x="27939" y="1511300"/>
                </a:lnTo>
                <a:close/>
              </a:path>
              <a:path w="27940" h="2067560">
                <a:moveTo>
                  <a:pt x="27939" y="1832609"/>
                </a:moveTo>
                <a:lnTo>
                  <a:pt x="0" y="1832609"/>
                </a:lnTo>
                <a:lnTo>
                  <a:pt x="0" y="1968499"/>
                </a:lnTo>
                <a:lnTo>
                  <a:pt x="1269" y="1968499"/>
                </a:lnTo>
                <a:lnTo>
                  <a:pt x="1269" y="1973579"/>
                </a:lnTo>
                <a:lnTo>
                  <a:pt x="2539" y="1973579"/>
                </a:lnTo>
                <a:lnTo>
                  <a:pt x="2539" y="1978659"/>
                </a:lnTo>
                <a:lnTo>
                  <a:pt x="3809" y="1978659"/>
                </a:lnTo>
                <a:lnTo>
                  <a:pt x="3809" y="1983739"/>
                </a:lnTo>
                <a:lnTo>
                  <a:pt x="5079" y="1983739"/>
                </a:lnTo>
                <a:lnTo>
                  <a:pt x="5079" y="1987549"/>
                </a:lnTo>
                <a:lnTo>
                  <a:pt x="6350" y="1987549"/>
                </a:lnTo>
                <a:lnTo>
                  <a:pt x="6350" y="1992629"/>
                </a:lnTo>
                <a:lnTo>
                  <a:pt x="7619" y="1992629"/>
                </a:lnTo>
                <a:lnTo>
                  <a:pt x="7619" y="1997709"/>
                </a:lnTo>
                <a:lnTo>
                  <a:pt x="8889" y="1997709"/>
                </a:lnTo>
                <a:lnTo>
                  <a:pt x="8889" y="2001519"/>
                </a:lnTo>
                <a:lnTo>
                  <a:pt x="10159" y="2001519"/>
                </a:lnTo>
                <a:lnTo>
                  <a:pt x="10159" y="2006599"/>
                </a:lnTo>
                <a:lnTo>
                  <a:pt x="11429" y="2006599"/>
                </a:lnTo>
                <a:lnTo>
                  <a:pt x="11429" y="2011679"/>
                </a:lnTo>
                <a:lnTo>
                  <a:pt x="27939" y="2011679"/>
                </a:lnTo>
                <a:lnTo>
                  <a:pt x="27939" y="1832609"/>
                </a:lnTo>
                <a:close/>
              </a:path>
              <a:path w="27940" h="2067560">
                <a:moveTo>
                  <a:pt x="27939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39" y="1831339"/>
                </a:lnTo>
                <a:lnTo>
                  <a:pt x="27939" y="1824989"/>
                </a:lnTo>
                <a:close/>
              </a:path>
              <a:path w="27940" h="2067560">
                <a:moveTo>
                  <a:pt x="27939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7939" y="1823719"/>
                </a:lnTo>
                <a:lnTo>
                  <a:pt x="27939" y="1813559"/>
                </a:lnTo>
                <a:close/>
              </a:path>
              <a:path w="27940" h="2067560">
                <a:moveTo>
                  <a:pt x="27939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39" y="1812289"/>
                </a:lnTo>
                <a:lnTo>
                  <a:pt x="27939" y="1805939"/>
                </a:lnTo>
                <a:close/>
              </a:path>
              <a:path w="27940" h="2067560">
                <a:moveTo>
                  <a:pt x="27939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7939" y="1804670"/>
                </a:lnTo>
                <a:lnTo>
                  <a:pt x="27939" y="1794509"/>
                </a:lnTo>
                <a:close/>
              </a:path>
              <a:path w="27940" h="2067560">
                <a:moveTo>
                  <a:pt x="27939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39" y="1793239"/>
                </a:lnTo>
                <a:lnTo>
                  <a:pt x="27939" y="1786889"/>
                </a:lnTo>
                <a:close/>
              </a:path>
              <a:path w="27940" h="2067560">
                <a:moveTo>
                  <a:pt x="27939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7939" y="1785619"/>
                </a:lnTo>
                <a:lnTo>
                  <a:pt x="27939" y="1775460"/>
                </a:lnTo>
                <a:close/>
              </a:path>
              <a:path w="27940" h="2067560">
                <a:moveTo>
                  <a:pt x="27939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7939" y="1774189"/>
                </a:lnTo>
                <a:lnTo>
                  <a:pt x="27939" y="1767839"/>
                </a:lnTo>
                <a:close/>
              </a:path>
              <a:path w="27940" h="2067560">
                <a:moveTo>
                  <a:pt x="27939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7939" y="1766569"/>
                </a:lnTo>
                <a:lnTo>
                  <a:pt x="27939" y="1756409"/>
                </a:lnTo>
                <a:close/>
              </a:path>
              <a:path w="27940" h="2067560">
                <a:moveTo>
                  <a:pt x="27939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7939" y="1755139"/>
                </a:lnTo>
                <a:lnTo>
                  <a:pt x="27939" y="1748789"/>
                </a:lnTo>
                <a:close/>
              </a:path>
              <a:path w="27940" h="2067560">
                <a:moveTo>
                  <a:pt x="27939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7939" y="1747519"/>
                </a:lnTo>
                <a:lnTo>
                  <a:pt x="27939" y="1737359"/>
                </a:lnTo>
                <a:close/>
              </a:path>
              <a:path w="27940" h="2067560">
                <a:moveTo>
                  <a:pt x="27939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39" y="1736089"/>
                </a:lnTo>
                <a:lnTo>
                  <a:pt x="27939" y="1729739"/>
                </a:lnTo>
                <a:close/>
              </a:path>
              <a:path w="27940" h="2067560">
                <a:moveTo>
                  <a:pt x="27939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7939" y="1728469"/>
                </a:lnTo>
                <a:lnTo>
                  <a:pt x="27939" y="1718309"/>
                </a:lnTo>
                <a:close/>
              </a:path>
              <a:path w="27940" h="2067560">
                <a:moveTo>
                  <a:pt x="27939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39" y="1717039"/>
                </a:lnTo>
                <a:lnTo>
                  <a:pt x="27939" y="1710689"/>
                </a:lnTo>
                <a:close/>
              </a:path>
              <a:path w="27940" h="2067560">
                <a:moveTo>
                  <a:pt x="27939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7939" y="1709419"/>
                </a:lnTo>
                <a:lnTo>
                  <a:pt x="27939" y="1699259"/>
                </a:lnTo>
                <a:close/>
              </a:path>
              <a:path w="27940" h="2067560">
                <a:moveTo>
                  <a:pt x="27939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7939" y="1697989"/>
                </a:lnTo>
                <a:lnTo>
                  <a:pt x="27939" y="1691639"/>
                </a:lnTo>
                <a:close/>
              </a:path>
              <a:path w="27940" h="2067560">
                <a:moveTo>
                  <a:pt x="27939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7939" y="1690369"/>
                </a:lnTo>
                <a:lnTo>
                  <a:pt x="27939" y="1680210"/>
                </a:lnTo>
                <a:close/>
              </a:path>
              <a:path w="27940" h="2067560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2067560">
                <a:moveTo>
                  <a:pt x="27939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7939" y="1671319"/>
                </a:lnTo>
                <a:lnTo>
                  <a:pt x="27939" y="1661159"/>
                </a:lnTo>
                <a:close/>
              </a:path>
              <a:path w="27940" h="2067560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2067560">
                <a:moveTo>
                  <a:pt x="27939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7939" y="1652269"/>
                </a:lnTo>
                <a:lnTo>
                  <a:pt x="27939" y="1642109"/>
                </a:lnTo>
                <a:close/>
              </a:path>
              <a:path w="27940" h="2067560">
                <a:moveTo>
                  <a:pt x="27939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28139"/>
                </a:lnTo>
                <a:close/>
              </a:path>
              <a:path w="27940" h="2067560">
                <a:moveTo>
                  <a:pt x="27939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7939" y="1626869"/>
                </a:lnTo>
                <a:lnTo>
                  <a:pt x="27939" y="1616709"/>
                </a:lnTo>
                <a:close/>
              </a:path>
              <a:path w="27940" h="2067560">
                <a:moveTo>
                  <a:pt x="27939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39" y="1615439"/>
                </a:lnTo>
                <a:lnTo>
                  <a:pt x="27939" y="1609089"/>
                </a:lnTo>
                <a:close/>
              </a:path>
              <a:path w="27940" h="2067560">
                <a:moveTo>
                  <a:pt x="27939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39" y="1607819"/>
                </a:lnTo>
                <a:lnTo>
                  <a:pt x="27939" y="1597660"/>
                </a:lnTo>
                <a:close/>
              </a:path>
              <a:path w="27940" h="2067560">
                <a:moveTo>
                  <a:pt x="27939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39" y="1596389"/>
                </a:lnTo>
                <a:lnTo>
                  <a:pt x="27939" y="1590039"/>
                </a:lnTo>
                <a:close/>
              </a:path>
              <a:path w="27940" h="2067560">
                <a:moveTo>
                  <a:pt x="27939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7939" y="1588770"/>
                </a:lnTo>
                <a:lnTo>
                  <a:pt x="27939" y="1578609"/>
                </a:lnTo>
                <a:close/>
              </a:path>
              <a:path w="27940" h="2067560">
                <a:moveTo>
                  <a:pt x="27939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39" y="1577339"/>
                </a:lnTo>
                <a:lnTo>
                  <a:pt x="27939" y="1570989"/>
                </a:lnTo>
                <a:close/>
              </a:path>
              <a:path w="27940" h="2067560">
                <a:moveTo>
                  <a:pt x="27939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7939" y="1569720"/>
                </a:lnTo>
                <a:lnTo>
                  <a:pt x="27939" y="1559559"/>
                </a:lnTo>
                <a:close/>
              </a:path>
              <a:path w="27940" h="2067560">
                <a:moveTo>
                  <a:pt x="27939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39" y="1558289"/>
                </a:lnTo>
                <a:lnTo>
                  <a:pt x="27939" y="1551939"/>
                </a:lnTo>
                <a:close/>
              </a:path>
              <a:path w="27940" h="2067560">
                <a:moveTo>
                  <a:pt x="27939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39" y="1550669"/>
                </a:lnTo>
                <a:lnTo>
                  <a:pt x="27939" y="1540509"/>
                </a:lnTo>
                <a:close/>
              </a:path>
              <a:path w="27940" h="2067560">
                <a:moveTo>
                  <a:pt x="27939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39" y="1539239"/>
                </a:lnTo>
                <a:lnTo>
                  <a:pt x="27939" y="1532889"/>
                </a:lnTo>
                <a:close/>
              </a:path>
              <a:path w="27940" h="2067560">
                <a:moveTo>
                  <a:pt x="27939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7939" y="1531619"/>
                </a:lnTo>
                <a:lnTo>
                  <a:pt x="27939" y="1530349"/>
                </a:lnTo>
                <a:close/>
              </a:path>
              <a:path w="27940" h="2067560">
                <a:moveTo>
                  <a:pt x="27939" y="2011679"/>
                </a:moveTo>
                <a:lnTo>
                  <a:pt x="12700" y="2011679"/>
                </a:lnTo>
                <a:lnTo>
                  <a:pt x="12700" y="2015489"/>
                </a:lnTo>
                <a:lnTo>
                  <a:pt x="13969" y="2015489"/>
                </a:lnTo>
                <a:lnTo>
                  <a:pt x="13969" y="2020569"/>
                </a:lnTo>
                <a:lnTo>
                  <a:pt x="15239" y="2020569"/>
                </a:lnTo>
                <a:lnTo>
                  <a:pt x="15239" y="2025649"/>
                </a:lnTo>
                <a:lnTo>
                  <a:pt x="16509" y="2025649"/>
                </a:lnTo>
                <a:lnTo>
                  <a:pt x="16509" y="2029459"/>
                </a:lnTo>
                <a:lnTo>
                  <a:pt x="17779" y="2029459"/>
                </a:lnTo>
                <a:lnTo>
                  <a:pt x="17779" y="2034539"/>
                </a:lnTo>
                <a:lnTo>
                  <a:pt x="19050" y="2034539"/>
                </a:lnTo>
                <a:lnTo>
                  <a:pt x="19050" y="2039619"/>
                </a:lnTo>
                <a:lnTo>
                  <a:pt x="20319" y="2039619"/>
                </a:lnTo>
                <a:lnTo>
                  <a:pt x="20319" y="2043429"/>
                </a:lnTo>
                <a:lnTo>
                  <a:pt x="21589" y="2043429"/>
                </a:lnTo>
                <a:lnTo>
                  <a:pt x="21589" y="2048509"/>
                </a:lnTo>
                <a:lnTo>
                  <a:pt x="22859" y="2048509"/>
                </a:lnTo>
                <a:lnTo>
                  <a:pt x="22859" y="2053589"/>
                </a:lnTo>
                <a:lnTo>
                  <a:pt x="24129" y="2053589"/>
                </a:lnTo>
                <a:lnTo>
                  <a:pt x="24129" y="2057399"/>
                </a:lnTo>
                <a:lnTo>
                  <a:pt x="25400" y="2057399"/>
                </a:lnTo>
                <a:lnTo>
                  <a:pt x="25400" y="2062479"/>
                </a:lnTo>
                <a:lnTo>
                  <a:pt x="26669" y="2062479"/>
                </a:lnTo>
                <a:lnTo>
                  <a:pt x="26669" y="2067559"/>
                </a:lnTo>
                <a:lnTo>
                  <a:pt x="27939" y="2067559"/>
                </a:lnTo>
                <a:lnTo>
                  <a:pt x="27939" y="2011679"/>
                </a:lnTo>
                <a:close/>
              </a:path>
            </a:pathLst>
          </a:custGeom>
          <a:solidFill>
            <a:srgbClr val="1F3D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202930" y="3304540"/>
            <a:ext cx="27940" cy="2157730"/>
          </a:xfrm>
          <a:custGeom>
            <a:avLst/>
            <a:gdLst/>
            <a:ahLst/>
            <a:cxnLst/>
            <a:rect l="l" t="t" r="r" b="b"/>
            <a:pathLst>
              <a:path w="27940" h="2157729">
                <a:moveTo>
                  <a:pt x="6350" y="0"/>
                </a:moveTo>
                <a:lnTo>
                  <a:pt x="0" y="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12699"/>
                </a:lnTo>
                <a:lnTo>
                  <a:pt x="6350" y="12699"/>
                </a:lnTo>
                <a:lnTo>
                  <a:pt x="6350" y="0"/>
                </a:lnTo>
                <a:close/>
              </a:path>
              <a:path w="27940" h="2157729">
                <a:moveTo>
                  <a:pt x="2794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7940" y="317499"/>
                </a:lnTo>
                <a:lnTo>
                  <a:pt x="27940" y="304800"/>
                </a:lnTo>
                <a:close/>
              </a:path>
              <a:path w="27940" h="2157729">
                <a:moveTo>
                  <a:pt x="27940" y="317499"/>
                </a:moveTo>
                <a:lnTo>
                  <a:pt x="0" y="317499"/>
                </a:lnTo>
                <a:lnTo>
                  <a:pt x="0" y="336549"/>
                </a:lnTo>
                <a:lnTo>
                  <a:pt x="27940" y="336549"/>
                </a:lnTo>
                <a:lnTo>
                  <a:pt x="27940" y="317499"/>
                </a:lnTo>
                <a:close/>
              </a:path>
              <a:path w="27940" h="2157729">
                <a:moveTo>
                  <a:pt x="27940" y="336550"/>
                </a:moveTo>
                <a:lnTo>
                  <a:pt x="0" y="33655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36550"/>
                </a:lnTo>
                <a:close/>
              </a:path>
              <a:path w="27940" h="2157729">
                <a:moveTo>
                  <a:pt x="2794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349250"/>
                </a:lnTo>
                <a:close/>
              </a:path>
              <a:path w="27940" h="2157729">
                <a:moveTo>
                  <a:pt x="27940" y="361949"/>
                </a:moveTo>
                <a:lnTo>
                  <a:pt x="0" y="361949"/>
                </a:lnTo>
                <a:lnTo>
                  <a:pt x="0" y="393699"/>
                </a:lnTo>
                <a:lnTo>
                  <a:pt x="27940" y="393699"/>
                </a:lnTo>
                <a:lnTo>
                  <a:pt x="27940" y="361949"/>
                </a:lnTo>
                <a:close/>
              </a:path>
              <a:path w="27940" h="2157729">
                <a:moveTo>
                  <a:pt x="27940" y="393700"/>
                </a:moveTo>
                <a:lnTo>
                  <a:pt x="0" y="39370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3700"/>
                </a:lnTo>
                <a:close/>
              </a:path>
              <a:path w="27940" h="2157729">
                <a:moveTo>
                  <a:pt x="27940" y="400049"/>
                </a:moveTo>
                <a:lnTo>
                  <a:pt x="0" y="400049"/>
                </a:lnTo>
                <a:lnTo>
                  <a:pt x="0" y="412749"/>
                </a:lnTo>
                <a:lnTo>
                  <a:pt x="27940" y="412749"/>
                </a:lnTo>
                <a:lnTo>
                  <a:pt x="27940" y="400049"/>
                </a:lnTo>
                <a:close/>
              </a:path>
              <a:path w="27940" h="2157729">
                <a:moveTo>
                  <a:pt x="27940" y="412749"/>
                </a:moveTo>
                <a:lnTo>
                  <a:pt x="0" y="412749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2749"/>
                </a:lnTo>
                <a:close/>
              </a:path>
              <a:path w="27940" h="2157729">
                <a:moveTo>
                  <a:pt x="27940" y="419099"/>
                </a:moveTo>
                <a:lnTo>
                  <a:pt x="0" y="419099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419099"/>
                </a:lnTo>
                <a:close/>
              </a:path>
              <a:path w="27940" h="2157729">
                <a:moveTo>
                  <a:pt x="27940" y="431800"/>
                </a:moveTo>
                <a:lnTo>
                  <a:pt x="0" y="43180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31800"/>
                </a:lnTo>
                <a:close/>
              </a:path>
              <a:path w="27940" h="2157729">
                <a:moveTo>
                  <a:pt x="27940" y="457199"/>
                </a:moveTo>
                <a:lnTo>
                  <a:pt x="0" y="457199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457199"/>
                </a:lnTo>
                <a:close/>
              </a:path>
              <a:path w="27940" h="2157729">
                <a:moveTo>
                  <a:pt x="27940" y="527049"/>
                </a:moveTo>
                <a:lnTo>
                  <a:pt x="0" y="52704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27049"/>
                </a:lnTo>
                <a:close/>
              </a:path>
              <a:path w="27940" h="2157729">
                <a:moveTo>
                  <a:pt x="27940" y="565150"/>
                </a:moveTo>
                <a:lnTo>
                  <a:pt x="0" y="56515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5150"/>
                </a:lnTo>
                <a:close/>
              </a:path>
              <a:path w="27940" h="2157729">
                <a:moveTo>
                  <a:pt x="27940" y="570229"/>
                </a:moveTo>
                <a:lnTo>
                  <a:pt x="0" y="570229"/>
                </a:lnTo>
                <a:lnTo>
                  <a:pt x="0" y="576579"/>
                </a:lnTo>
                <a:lnTo>
                  <a:pt x="27940" y="576579"/>
                </a:lnTo>
                <a:lnTo>
                  <a:pt x="27940" y="570229"/>
                </a:lnTo>
                <a:close/>
              </a:path>
              <a:path w="27940" h="2157729">
                <a:moveTo>
                  <a:pt x="27940" y="576579"/>
                </a:moveTo>
                <a:lnTo>
                  <a:pt x="0" y="57657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76579"/>
                </a:lnTo>
                <a:close/>
              </a:path>
              <a:path w="27940" h="2157729">
                <a:moveTo>
                  <a:pt x="27940" y="582930"/>
                </a:moveTo>
                <a:lnTo>
                  <a:pt x="0" y="58293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582930"/>
                </a:lnTo>
                <a:close/>
              </a:path>
              <a:path w="27940" h="2157729">
                <a:moveTo>
                  <a:pt x="27940" y="609600"/>
                </a:moveTo>
                <a:lnTo>
                  <a:pt x="0" y="609600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09600"/>
                </a:lnTo>
                <a:close/>
              </a:path>
              <a:path w="27940" h="215772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2157729">
                <a:moveTo>
                  <a:pt x="27940" y="635000"/>
                </a:moveTo>
                <a:lnTo>
                  <a:pt x="0" y="635000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35000"/>
                </a:lnTo>
                <a:close/>
              </a:path>
              <a:path w="27940" h="2157729">
                <a:moveTo>
                  <a:pt x="27940" y="647700"/>
                </a:moveTo>
                <a:lnTo>
                  <a:pt x="0" y="64770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7700"/>
                </a:lnTo>
                <a:close/>
              </a:path>
              <a:path w="27940" h="2157729">
                <a:moveTo>
                  <a:pt x="27940" y="654050"/>
                </a:moveTo>
                <a:lnTo>
                  <a:pt x="0" y="6540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54050"/>
                </a:lnTo>
                <a:close/>
              </a:path>
              <a:path w="27940" h="2157729">
                <a:moveTo>
                  <a:pt x="27940" y="697230"/>
                </a:moveTo>
                <a:lnTo>
                  <a:pt x="0" y="69723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7230"/>
                </a:lnTo>
                <a:close/>
              </a:path>
              <a:path w="27940" h="2157729">
                <a:moveTo>
                  <a:pt x="27940" y="704849"/>
                </a:moveTo>
                <a:lnTo>
                  <a:pt x="0" y="704849"/>
                </a:lnTo>
                <a:lnTo>
                  <a:pt x="0" y="711199"/>
                </a:lnTo>
                <a:lnTo>
                  <a:pt x="27940" y="711199"/>
                </a:lnTo>
                <a:lnTo>
                  <a:pt x="27940" y="704849"/>
                </a:lnTo>
                <a:close/>
              </a:path>
              <a:path w="27940" h="2157729">
                <a:moveTo>
                  <a:pt x="27940" y="711199"/>
                </a:moveTo>
                <a:lnTo>
                  <a:pt x="0" y="711199"/>
                </a:lnTo>
                <a:lnTo>
                  <a:pt x="0" y="748029"/>
                </a:lnTo>
                <a:lnTo>
                  <a:pt x="27940" y="748029"/>
                </a:lnTo>
                <a:lnTo>
                  <a:pt x="27940" y="711199"/>
                </a:lnTo>
                <a:close/>
              </a:path>
              <a:path w="27940" h="2157729">
                <a:moveTo>
                  <a:pt x="27940" y="748029"/>
                </a:moveTo>
                <a:lnTo>
                  <a:pt x="0" y="748029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48029"/>
                </a:lnTo>
                <a:close/>
              </a:path>
              <a:path w="27940" h="2157729">
                <a:moveTo>
                  <a:pt x="27940" y="754379"/>
                </a:moveTo>
                <a:lnTo>
                  <a:pt x="0" y="754379"/>
                </a:lnTo>
                <a:lnTo>
                  <a:pt x="0" y="786129"/>
                </a:lnTo>
                <a:lnTo>
                  <a:pt x="27940" y="786129"/>
                </a:lnTo>
                <a:lnTo>
                  <a:pt x="27940" y="754379"/>
                </a:lnTo>
                <a:close/>
              </a:path>
              <a:path w="27940" h="2157729">
                <a:moveTo>
                  <a:pt x="27940" y="786129"/>
                </a:moveTo>
                <a:lnTo>
                  <a:pt x="0" y="786129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29"/>
                </a:lnTo>
                <a:close/>
              </a:path>
              <a:path w="27940" h="2157729">
                <a:moveTo>
                  <a:pt x="27940" y="792479"/>
                </a:moveTo>
                <a:lnTo>
                  <a:pt x="0" y="792479"/>
                </a:lnTo>
                <a:lnTo>
                  <a:pt x="0" y="800099"/>
                </a:lnTo>
                <a:lnTo>
                  <a:pt x="27940" y="800099"/>
                </a:lnTo>
                <a:lnTo>
                  <a:pt x="27940" y="792479"/>
                </a:lnTo>
                <a:close/>
              </a:path>
              <a:path w="27940" h="2157729">
                <a:moveTo>
                  <a:pt x="27940" y="800099"/>
                </a:moveTo>
                <a:lnTo>
                  <a:pt x="0" y="80009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00099"/>
                </a:lnTo>
                <a:close/>
              </a:path>
              <a:path w="27940" h="2157729">
                <a:moveTo>
                  <a:pt x="27940" y="838199"/>
                </a:moveTo>
                <a:lnTo>
                  <a:pt x="0" y="838199"/>
                </a:lnTo>
                <a:lnTo>
                  <a:pt x="0" y="843279"/>
                </a:lnTo>
                <a:lnTo>
                  <a:pt x="27940" y="843279"/>
                </a:lnTo>
                <a:lnTo>
                  <a:pt x="27940" y="838199"/>
                </a:lnTo>
                <a:close/>
              </a:path>
              <a:path w="27940" h="2157729">
                <a:moveTo>
                  <a:pt x="27940" y="843280"/>
                </a:moveTo>
                <a:lnTo>
                  <a:pt x="0" y="843280"/>
                </a:lnTo>
                <a:lnTo>
                  <a:pt x="0" y="868679"/>
                </a:lnTo>
                <a:lnTo>
                  <a:pt x="27940" y="868679"/>
                </a:lnTo>
                <a:lnTo>
                  <a:pt x="27940" y="843280"/>
                </a:lnTo>
                <a:close/>
              </a:path>
              <a:path w="27940" h="2157729">
                <a:moveTo>
                  <a:pt x="27940" y="868679"/>
                </a:moveTo>
                <a:lnTo>
                  <a:pt x="0" y="868679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868679"/>
                </a:lnTo>
                <a:close/>
              </a:path>
              <a:path w="27940" h="2157729">
                <a:moveTo>
                  <a:pt x="2794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7940" y="944879"/>
                </a:lnTo>
                <a:lnTo>
                  <a:pt x="27940" y="938530"/>
                </a:lnTo>
                <a:close/>
              </a:path>
              <a:path w="27940" h="2157729">
                <a:moveTo>
                  <a:pt x="27940" y="944879"/>
                </a:moveTo>
                <a:lnTo>
                  <a:pt x="0" y="944879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79"/>
                </a:lnTo>
                <a:close/>
              </a:path>
              <a:path w="27940" h="2157729">
                <a:moveTo>
                  <a:pt x="27940" y="952499"/>
                </a:moveTo>
                <a:lnTo>
                  <a:pt x="0" y="952499"/>
                </a:lnTo>
                <a:lnTo>
                  <a:pt x="0" y="963929"/>
                </a:lnTo>
                <a:lnTo>
                  <a:pt x="27940" y="963929"/>
                </a:lnTo>
                <a:lnTo>
                  <a:pt x="27940" y="952499"/>
                </a:lnTo>
                <a:close/>
              </a:path>
              <a:path w="27940" h="2157729">
                <a:moveTo>
                  <a:pt x="27940" y="963930"/>
                </a:moveTo>
                <a:lnTo>
                  <a:pt x="0" y="96393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63930"/>
                </a:lnTo>
                <a:close/>
              </a:path>
              <a:path w="27940" h="2157729">
                <a:moveTo>
                  <a:pt x="27940" y="990599"/>
                </a:moveTo>
                <a:lnTo>
                  <a:pt x="0" y="9905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990599"/>
                </a:lnTo>
                <a:close/>
              </a:path>
              <a:path w="27940" h="2157729">
                <a:moveTo>
                  <a:pt x="27940" y="1066800"/>
                </a:moveTo>
                <a:lnTo>
                  <a:pt x="0" y="1066800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066800"/>
                </a:lnTo>
                <a:close/>
              </a:path>
              <a:path w="27940" h="2157729">
                <a:moveTo>
                  <a:pt x="27940" y="1212850"/>
                </a:moveTo>
                <a:lnTo>
                  <a:pt x="0" y="1212850"/>
                </a:lnTo>
                <a:lnTo>
                  <a:pt x="0" y="1236979"/>
                </a:lnTo>
                <a:lnTo>
                  <a:pt x="27940" y="1236979"/>
                </a:lnTo>
                <a:lnTo>
                  <a:pt x="27940" y="1212850"/>
                </a:lnTo>
                <a:close/>
              </a:path>
              <a:path w="27940" h="2157729">
                <a:moveTo>
                  <a:pt x="27940" y="1236980"/>
                </a:moveTo>
                <a:lnTo>
                  <a:pt x="0" y="1236980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36980"/>
                </a:lnTo>
                <a:close/>
              </a:path>
              <a:path w="27940" h="2157729">
                <a:moveTo>
                  <a:pt x="27940" y="1289049"/>
                </a:moveTo>
                <a:lnTo>
                  <a:pt x="0" y="1289049"/>
                </a:lnTo>
                <a:lnTo>
                  <a:pt x="0" y="1306829"/>
                </a:lnTo>
                <a:lnTo>
                  <a:pt x="27940" y="1306829"/>
                </a:lnTo>
                <a:lnTo>
                  <a:pt x="27940" y="1289049"/>
                </a:lnTo>
                <a:close/>
              </a:path>
              <a:path w="27940" h="2157729">
                <a:moveTo>
                  <a:pt x="27940" y="1306830"/>
                </a:moveTo>
                <a:lnTo>
                  <a:pt x="0" y="1306830"/>
                </a:lnTo>
                <a:lnTo>
                  <a:pt x="0" y="1319529"/>
                </a:lnTo>
                <a:lnTo>
                  <a:pt x="27940" y="1319529"/>
                </a:lnTo>
                <a:lnTo>
                  <a:pt x="27940" y="1306830"/>
                </a:lnTo>
                <a:close/>
              </a:path>
              <a:path w="27940" h="2157729">
                <a:moveTo>
                  <a:pt x="27940" y="1319530"/>
                </a:moveTo>
                <a:lnTo>
                  <a:pt x="0" y="1319530"/>
                </a:lnTo>
                <a:lnTo>
                  <a:pt x="0" y="1346199"/>
                </a:lnTo>
                <a:lnTo>
                  <a:pt x="27940" y="1346199"/>
                </a:lnTo>
                <a:lnTo>
                  <a:pt x="27940" y="1319530"/>
                </a:lnTo>
                <a:close/>
              </a:path>
              <a:path w="27940" h="2157729">
                <a:moveTo>
                  <a:pt x="27940" y="1346200"/>
                </a:moveTo>
                <a:lnTo>
                  <a:pt x="0" y="1346200"/>
                </a:lnTo>
                <a:lnTo>
                  <a:pt x="0" y="1376679"/>
                </a:lnTo>
                <a:lnTo>
                  <a:pt x="27940" y="1376679"/>
                </a:lnTo>
                <a:lnTo>
                  <a:pt x="27940" y="1346200"/>
                </a:lnTo>
                <a:close/>
              </a:path>
              <a:path w="27940" h="2157729">
                <a:moveTo>
                  <a:pt x="27940" y="1376679"/>
                </a:moveTo>
                <a:lnTo>
                  <a:pt x="0" y="1376679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6679"/>
                </a:lnTo>
                <a:close/>
              </a:path>
              <a:path w="27940" h="2157729">
                <a:moveTo>
                  <a:pt x="27940" y="1383029"/>
                </a:moveTo>
                <a:lnTo>
                  <a:pt x="0" y="1383029"/>
                </a:lnTo>
                <a:lnTo>
                  <a:pt x="0" y="1389379"/>
                </a:lnTo>
                <a:lnTo>
                  <a:pt x="27940" y="1389379"/>
                </a:lnTo>
                <a:lnTo>
                  <a:pt x="27940" y="1383029"/>
                </a:lnTo>
                <a:close/>
              </a:path>
              <a:path w="27940" h="2157729">
                <a:moveTo>
                  <a:pt x="27940" y="1389379"/>
                </a:moveTo>
                <a:lnTo>
                  <a:pt x="0" y="1389379"/>
                </a:lnTo>
                <a:lnTo>
                  <a:pt x="0" y="1422399"/>
                </a:lnTo>
                <a:lnTo>
                  <a:pt x="27940" y="1422399"/>
                </a:lnTo>
                <a:lnTo>
                  <a:pt x="27940" y="1389379"/>
                </a:lnTo>
                <a:close/>
              </a:path>
              <a:path w="27940" h="2157729">
                <a:moveTo>
                  <a:pt x="27940" y="1422399"/>
                </a:moveTo>
                <a:lnTo>
                  <a:pt x="0" y="1422399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22399"/>
                </a:lnTo>
                <a:close/>
              </a:path>
              <a:path w="27940" h="2157729">
                <a:moveTo>
                  <a:pt x="27940" y="1446530"/>
                </a:moveTo>
                <a:lnTo>
                  <a:pt x="0" y="1446530"/>
                </a:lnTo>
                <a:lnTo>
                  <a:pt x="0" y="1498599"/>
                </a:lnTo>
                <a:lnTo>
                  <a:pt x="27940" y="1498599"/>
                </a:lnTo>
                <a:lnTo>
                  <a:pt x="27940" y="1446530"/>
                </a:lnTo>
                <a:close/>
              </a:path>
              <a:path w="27940" h="2157729">
                <a:moveTo>
                  <a:pt x="27940" y="1498600"/>
                </a:moveTo>
                <a:lnTo>
                  <a:pt x="0" y="1498600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498600"/>
                </a:lnTo>
                <a:close/>
              </a:path>
              <a:path w="27940" h="2157729">
                <a:moveTo>
                  <a:pt x="27940" y="1819909"/>
                </a:moveTo>
                <a:lnTo>
                  <a:pt x="0" y="1819909"/>
                </a:lnTo>
                <a:lnTo>
                  <a:pt x="0" y="2059939"/>
                </a:lnTo>
                <a:lnTo>
                  <a:pt x="1270" y="2059939"/>
                </a:lnTo>
                <a:lnTo>
                  <a:pt x="1270" y="2063749"/>
                </a:lnTo>
                <a:lnTo>
                  <a:pt x="2540" y="2063749"/>
                </a:lnTo>
                <a:lnTo>
                  <a:pt x="2540" y="2068829"/>
                </a:lnTo>
                <a:lnTo>
                  <a:pt x="3810" y="2068829"/>
                </a:lnTo>
                <a:lnTo>
                  <a:pt x="3810" y="2073909"/>
                </a:lnTo>
                <a:lnTo>
                  <a:pt x="5079" y="2073909"/>
                </a:lnTo>
                <a:lnTo>
                  <a:pt x="5079" y="2077719"/>
                </a:lnTo>
                <a:lnTo>
                  <a:pt x="6350" y="2077719"/>
                </a:lnTo>
                <a:lnTo>
                  <a:pt x="6350" y="2082799"/>
                </a:lnTo>
                <a:lnTo>
                  <a:pt x="7620" y="2082799"/>
                </a:lnTo>
                <a:lnTo>
                  <a:pt x="7620" y="2087879"/>
                </a:lnTo>
                <a:lnTo>
                  <a:pt x="27940" y="2087879"/>
                </a:lnTo>
                <a:lnTo>
                  <a:pt x="27940" y="1819909"/>
                </a:lnTo>
                <a:close/>
              </a:path>
              <a:path w="27940" h="2157729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2157729">
                <a:moveTo>
                  <a:pt x="27940" y="1800859"/>
                </a:moveTo>
                <a:lnTo>
                  <a:pt x="0" y="1800859"/>
                </a:lnTo>
                <a:lnTo>
                  <a:pt x="0" y="1811019"/>
                </a:lnTo>
                <a:lnTo>
                  <a:pt x="27940" y="1811019"/>
                </a:lnTo>
                <a:lnTo>
                  <a:pt x="27940" y="1800859"/>
                </a:lnTo>
                <a:close/>
              </a:path>
              <a:path w="27940" h="2157729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2157729">
                <a:moveTo>
                  <a:pt x="27940" y="1781809"/>
                </a:moveTo>
                <a:lnTo>
                  <a:pt x="0" y="1781809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09"/>
                </a:lnTo>
                <a:close/>
              </a:path>
              <a:path w="27940" h="2157729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2157729">
                <a:moveTo>
                  <a:pt x="27940" y="1762760"/>
                </a:moveTo>
                <a:lnTo>
                  <a:pt x="0" y="1762760"/>
                </a:lnTo>
                <a:lnTo>
                  <a:pt x="0" y="1772919"/>
                </a:lnTo>
                <a:lnTo>
                  <a:pt x="27940" y="1772919"/>
                </a:lnTo>
                <a:lnTo>
                  <a:pt x="27940" y="1762760"/>
                </a:lnTo>
                <a:close/>
              </a:path>
              <a:path w="27940" h="2157729">
                <a:moveTo>
                  <a:pt x="27940" y="1755139"/>
                </a:moveTo>
                <a:lnTo>
                  <a:pt x="0" y="1755139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39"/>
                </a:lnTo>
                <a:close/>
              </a:path>
              <a:path w="27940" h="2157729">
                <a:moveTo>
                  <a:pt x="27940" y="1743709"/>
                </a:moveTo>
                <a:lnTo>
                  <a:pt x="0" y="1743709"/>
                </a:lnTo>
                <a:lnTo>
                  <a:pt x="0" y="1753869"/>
                </a:lnTo>
                <a:lnTo>
                  <a:pt x="27940" y="1753869"/>
                </a:lnTo>
                <a:lnTo>
                  <a:pt x="27940" y="1743709"/>
                </a:lnTo>
                <a:close/>
              </a:path>
              <a:path w="27940" h="2157729">
                <a:moveTo>
                  <a:pt x="27940" y="1736089"/>
                </a:moveTo>
                <a:lnTo>
                  <a:pt x="0" y="1736089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89"/>
                </a:lnTo>
                <a:close/>
              </a:path>
              <a:path w="27940" h="2157729">
                <a:moveTo>
                  <a:pt x="27940" y="1724659"/>
                </a:moveTo>
                <a:lnTo>
                  <a:pt x="0" y="1724659"/>
                </a:lnTo>
                <a:lnTo>
                  <a:pt x="0" y="1734819"/>
                </a:lnTo>
                <a:lnTo>
                  <a:pt x="27940" y="1734819"/>
                </a:lnTo>
                <a:lnTo>
                  <a:pt x="27940" y="1724659"/>
                </a:lnTo>
                <a:close/>
              </a:path>
              <a:path w="27940" h="2157729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2157729">
                <a:moveTo>
                  <a:pt x="27940" y="1705609"/>
                </a:moveTo>
                <a:lnTo>
                  <a:pt x="0" y="1705609"/>
                </a:lnTo>
                <a:lnTo>
                  <a:pt x="0" y="1715769"/>
                </a:lnTo>
                <a:lnTo>
                  <a:pt x="27940" y="1715769"/>
                </a:lnTo>
                <a:lnTo>
                  <a:pt x="27940" y="1705609"/>
                </a:lnTo>
                <a:close/>
              </a:path>
              <a:path w="27940" h="2157729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2157729">
                <a:moveTo>
                  <a:pt x="27940" y="1686559"/>
                </a:moveTo>
                <a:lnTo>
                  <a:pt x="0" y="1686559"/>
                </a:lnTo>
                <a:lnTo>
                  <a:pt x="0" y="1696719"/>
                </a:lnTo>
                <a:lnTo>
                  <a:pt x="27940" y="1696719"/>
                </a:lnTo>
                <a:lnTo>
                  <a:pt x="27940" y="1686559"/>
                </a:lnTo>
                <a:close/>
              </a:path>
              <a:path w="27940" h="2157729">
                <a:moveTo>
                  <a:pt x="27940" y="1678939"/>
                </a:moveTo>
                <a:lnTo>
                  <a:pt x="0" y="1678939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39"/>
                </a:lnTo>
                <a:close/>
              </a:path>
              <a:path w="27940" h="2157729">
                <a:moveTo>
                  <a:pt x="27940" y="1667510"/>
                </a:moveTo>
                <a:lnTo>
                  <a:pt x="0" y="1667510"/>
                </a:lnTo>
                <a:lnTo>
                  <a:pt x="0" y="1677669"/>
                </a:lnTo>
                <a:lnTo>
                  <a:pt x="27940" y="1677669"/>
                </a:lnTo>
                <a:lnTo>
                  <a:pt x="27940" y="1667510"/>
                </a:lnTo>
                <a:close/>
              </a:path>
              <a:path w="27940" h="2157729">
                <a:moveTo>
                  <a:pt x="2794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9889"/>
                </a:lnTo>
                <a:close/>
              </a:path>
              <a:path w="27940" h="2157729">
                <a:moveTo>
                  <a:pt x="27940" y="1648459"/>
                </a:moveTo>
                <a:lnTo>
                  <a:pt x="0" y="1648459"/>
                </a:lnTo>
                <a:lnTo>
                  <a:pt x="0" y="1658619"/>
                </a:lnTo>
                <a:lnTo>
                  <a:pt x="27940" y="1658619"/>
                </a:lnTo>
                <a:lnTo>
                  <a:pt x="27940" y="1648459"/>
                </a:lnTo>
                <a:close/>
              </a:path>
              <a:path w="27940" h="2157729">
                <a:moveTo>
                  <a:pt x="2794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640839"/>
                </a:lnTo>
                <a:close/>
              </a:path>
              <a:path w="27940" h="2157729">
                <a:moveTo>
                  <a:pt x="27940" y="1629409"/>
                </a:moveTo>
                <a:lnTo>
                  <a:pt x="0" y="1629409"/>
                </a:lnTo>
                <a:lnTo>
                  <a:pt x="0" y="1639569"/>
                </a:lnTo>
                <a:lnTo>
                  <a:pt x="27940" y="1639569"/>
                </a:lnTo>
                <a:lnTo>
                  <a:pt x="27940" y="1629409"/>
                </a:lnTo>
                <a:close/>
              </a:path>
              <a:path w="27940" h="2157729">
                <a:moveTo>
                  <a:pt x="27940" y="1615439"/>
                </a:moveTo>
                <a:lnTo>
                  <a:pt x="0" y="161543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15439"/>
                </a:lnTo>
                <a:close/>
              </a:path>
              <a:path w="27940" h="2157729">
                <a:moveTo>
                  <a:pt x="27940" y="1604009"/>
                </a:moveTo>
                <a:lnTo>
                  <a:pt x="0" y="1604009"/>
                </a:lnTo>
                <a:lnTo>
                  <a:pt x="0" y="1614169"/>
                </a:lnTo>
                <a:lnTo>
                  <a:pt x="27940" y="1614169"/>
                </a:lnTo>
                <a:lnTo>
                  <a:pt x="27940" y="1604009"/>
                </a:lnTo>
                <a:close/>
              </a:path>
              <a:path w="27940" h="215772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2157729">
                <a:moveTo>
                  <a:pt x="27940" y="1584960"/>
                </a:moveTo>
                <a:lnTo>
                  <a:pt x="0" y="1584960"/>
                </a:lnTo>
                <a:lnTo>
                  <a:pt x="0" y="1595119"/>
                </a:lnTo>
                <a:lnTo>
                  <a:pt x="27940" y="1595119"/>
                </a:lnTo>
                <a:lnTo>
                  <a:pt x="27940" y="1584960"/>
                </a:lnTo>
                <a:close/>
              </a:path>
              <a:path w="27940" h="215772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2157729">
                <a:moveTo>
                  <a:pt x="27940" y="1565909"/>
                </a:moveTo>
                <a:lnTo>
                  <a:pt x="0" y="1565909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09"/>
                </a:lnTo>
                <a:close/>
              </a:path>
              <a:path w="27940" h="215772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2157729">
                <a:moveTo>
                  <a:pt x="27940" y="1546859"/>
                </a:moveTo>
                <a:lnTo>
                  <a:pt x="0" y="1546859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59"/>
                </a:lnTo>
                <a:close/>
              </a:path>
              <a:path w="27940" h="215772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2157729">
                <a:moveTo>
                  <a:pt x="27940" y="1527809"/>
                </a:moveTo>
                <a:lnTo>
                  <a:pt x="0" y="1527809"/>
                </a:lnTo>
                <a:lnTo>
                  <a:pt x="0" y="1537969"/>
                </a:lnTo>
                <a:lnTo>
                  <a:pt x="27940" y="1537969"/>
                </a:lnTo>
                <a:lnTo>
                  <a:pt x="27940" y="1527809"/>
                </a:lnTo>
                <a:close/>
              </a:path>
              <a:path w="27940" h="215772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2157729">
                <a:moveTo>
                  <a:pt x="27940" y="1517649"/>
                </a:moveTo>
                <a:lnTo>
                  <a:pt x="0" y="1517649"/>
                </a:lnTo>
                <a:lnTo>
                  <a:pt x="0" y="1518919"/>
                </a:lnTo>
                <a:lnTo>
                  <a:pt x="27940" y="1518919"/>
                </a:lnTo>
                <a:lnTo>
                  <a:pt x="27940" y="1517649"/>
                </a:lnTo>
                <a:close/>
              </a:path>
              <a:path w="27940" h="2157729">
                <a:moveTo>
                  <a:pt x="27940" y="2087879"/>
                </a:moveTo>
                <a:lnTo>
                  <a:pt x="8890" y="2087879"/>
                </a:lnTo>
                <a:lnTo>
                  <a:pt x="8890" y="2091689"/>
                </a:lnTo>
                <a:lnTo>
                  <a:pt x="10160" y="2091689"/>
                </a:lnTo>
                <a:lnTo>
                  <a:pt x="10160" y="2096769"/>
                </a:lnTo>
                <a:lnTo>
                  <a:pt x="11429" y="2096769"/>
                </a:lnTo>
                <a:lnTo>
                  <a:pt x="11429" y="2101849"/>
                </a:lnTo>
                <a:lnTo>
                  <a:pt x="12700" y="2101849"/>
                </a:lnTo>
                <a:lnTo>
                  <a:pt x="12700" y="2105659"/>
                </a:lnTo>
                <a:lnTo>
                  <a:pt x="13970" y="2105659"/>
                </a:lnTo>
                <a:lnTo>
                  <a:pt x="13970" y="2110739"/>
                </a:lnTo>
                <a:lnTo>
                  <a:pt x="15240" y="2110739"/>
                </a:lnTo>
                <a:lnTo>
                  <a:pt x="15240" y="2115819"/>
                </a:lnTo>
                <a:lnTo>
                  <a:pt x="16510" y="2115819"/>
                </a:lnTo>
                <a:lnTo>
                  <a:pt x="16510" y="2119629"/>
                </a:lnTo>
                <a:lnTo>
                  <a:pt x="17779" y="2119629"/>
                </a:lnTo>
                <a:lnTo>
                  <a:pt x="17779" y="2124709"/>
                </a:lnTo>
                <a:lnTo>
                  <a:pt x="19050" y="2124709"/>
                </a:lnTo>
                <a:lnTo>
                  <a:pt x="19050" y="2129789"/>
                </a:lnTo>
                <a:lnTo>
                  <a:pt x="20320" y="2129789"/>
                </a:lnTo>
                <a:lnTo>
                  <a:pt x="20320" y="2133599"/>
                </a:lnTo>
                <a:lnTo>
                  <a:pt x="21590" y="2133599"/>
                </a:lnTo>
                <a:lnTo>
                  <a:pt x="21590" y="2138679"/>
                </a:lnTo>
                <a:lnTo>
                  <a:pt x="22860" y="2138679"/>
                </a:lnTo>
                <a:lnTo>
                  <a:pt x="22860" y="2143759"/>
                </a:lnTo>
                <a:lnTo>
                  <a:pt x="24129" y="2143759"/>
                </a:lnTo>
                <a:lnTo>
                  <a:pt x="24129" y="2148839"/>
                </a:lnTo>
                <a:lnTo>
                  <a:pt x="25400" y="2148839"/>
                </a:lnTo>
                <a:lnTo>
                  <a:pt x="25400" y="2152649"/>
                </a:lnTo>
                <a:lnTo>
                  <a:pt x="26670" y="2152649"/>
                </a:lnTo>
                <a:lnTo>
                  <a:pt x="26670" y="2157729"/>
                </a:lnTo>
                <a:lnTo>
                  <a:pt x="27940" y="2157729"/>
                </a:lnTo>
                <a:lnTo>
                  <a:pt x="27940" y="2087879"/>
                </a:lnTo>
                <a:close/>
              </a:path>
            </a:pathLst>
          </a:custGeom>
          <a:solidFill>
            <a:srgbClr val="1E3C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230869" y="3329940"/>
            <a:ext cx="26670" cy="2230120"/>
          </a:xfrm>
          <a:custGeom>
            <a:avLst/>
            <a:gdLst/>
            <a:ahLst/>
            <a:cxnLst/>
            <a:rect l="l" t="t" r="r" b="b"/>
            <a:pathLst>
              <a:path w="26670" h="2230120">
                <a:moveTo>
                  <a:pt x="2031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2230120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30120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30120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30120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30120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30120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30120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30120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30120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30120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30120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30120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30120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30120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30120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30120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30120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30120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30120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30120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30120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30120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30120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30120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30120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30120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30120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30120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30120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30120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30120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30120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3012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30120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30120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30120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30120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30120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30120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30120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30120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30120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30120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30120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30120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30120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30120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30120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30120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30120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30120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301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30120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301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30120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301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30120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301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30120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301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30120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30120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3012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30120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3012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301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3012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30120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3012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30120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3012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30120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30120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30120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30120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30120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30120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30120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30120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30120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30120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30120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30120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30120">
                <a:moveTo>
                  <a:pt x="26670" y="2062480"/>
                </a:moveTo>
                <a:lnTo>
                  <a:pt x="0" y="2062480"/>
                </a:lnTo>
                <a:lnTo>
                  <a:pt x="0" y="2137410"/>
                </a:lnTo>
                <a:lnTo>
                  <a:pt x="1270" y="2137410"/>
                </a:lnTo>
                <a:lnTo>
                  <a:pt x="1270" y="2141220"/>
                </a:lnTo>
                <a:lnTo>
                  <a:pt x="2539" y="2141220"/>
                </a:lnTo>
                <a:lnTo>
                  <a:pt x="2539" y="2146300"/>
                </a:lnTo>
                <a:lnTo>
                  <a:pt x="3809" y="2146300"/>
                </a:lnTo>
                <a:lnTo>
                  <a:pt x="3809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30120">
                <a:moveTo>
                  <a:pt x="26670" y="2217420"/>
                </a:moveTo>
                <a:lnTo>
                  <a:pt x="22859" y="2217420"/>
                </a:lnTo>
                <a:lnTo>
                  <a:pt x="22859" y="2221230"/>
                </a:lnTo>
                <a:lnTo>
                  <a:pt x="24129" y="2221230"/>
                </a:lnTo>
                <a:lnTo>
                  <a:pt x="24129" y="2227580"/>
                </a:lnTo>
                <a:lnTo>
                  <a:pt x="25400" y="2227580"/>
                </a:lnTo>
                <a:lnTo>
                  <a:pt x="25400" y="2230120"/>
                </a:lnTo>
                <a:lnTo>
                  <a:pt x="26670" y="2230120"/>
                </a:lnTo>
                <a:lnTo>
                  <a:pt x="26670" y="2217420"/>
                </a:lnTo>
                <a:close/>
              </a:path>
              <a:path w="26670" h="2230120">
                <a:moveTo>
                  <a:pt x="26670" y="2198370"/>
                </a:moveTo>
                <a:lnTo>
                  <a:pt x="17779" y="2198370"/>
                </a:lnTo>
                <a:lnTo>
                  <a:pt x="17779" y="2202180"/>
                </a:lnTo>
                <a:lnTo>
                  <a:pt x="19050" y="2202180"/>
                </a:lnTo>
                <a:lnTo>
                  <a:pt x="19050" y="2208530"/>
                </a:lnTo>
                <a:lnTo>
                  <a:pt x="20320" y="2208530"/>
                </a:lnTo>
                <a:lnTo>
                  <a:pt x="20320" y="2213610"/>
                </a:lnTo>
                <a:lnTo>
                  <a:pt x="21589" y="2213610"/>
                </a:lnTo>
                <a:lnTo>
                  <a:pt x="21589" y="2217420"/>
                </a:lnTo>
                <a:lnTo>
                  <a:pt x="22859" y="2217420"/>
                </a:lnTo>
                <a:lnTo>
                  <a:pt x="2285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30120">
                <a:moveTo>
                  <a:pt x="26670" y="2175510"/>
                </a:moveTo>
                <a:lnTo>
                  <a:pt x="11429" y="2175510"/>
                </a:lnTo>
                <a:lnTo>
                  <a:pt x="11429" y="2179320"/>
                </a:lnTo>
                <a:lnTo>
                  <a:pt x="12700" y="2179320"/>
                </a:lnTo>
                <a:lnTo>
                  <a:pt x="12700" y="2183130"/>
                </a:lnTo>
                <a:lnTo>
                  <a:pt x="13970" y="2183130"/>
                </a:lnTo>
                <a:lnTo>
                  <a:pt x="13970" y="2189480"/>
                </a:lnTo>
                <a:lnTo>
                  <a:pt x="15239" y="2189480"/>
                </a:lnTo>
                <a:lnTo>
                  <a:pt x="15239" y="2194560"/>
                </a:lnTo>
                <a:lnTo>
                  <a:pt x="16509" y="2194560"/>
                </a:lnTo>
                <a:lnTo>
                  <a:pt x="16509" y="2198370"/>
                </a:lnTo>
                <a:lnTo>
                  <a:pt x="17779" y="2198370"/>
                </a:lnTo>
                <a:lnTo>
                  <a:pt x="1777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30120">
                <a:moveTo>
                  <a:pt x="26670" y="2156460"/>
                </a:moveTo>
                <a:lnTo>
                  <a:pt x="6350" y="2156460"/>
                </a:lnTo>
                <a:lnTo>
                  <a:pt x="6350" y="2160270"/>
                </a:lnTo>
                <a:lnTo>
                  <a:pt x="7620" y="2160270"/>
                </a:lnTo>
                <a:lnTo>
                  <a:pt x="7620" y="2166620"/>
                </a:lnTo>
                <a:lnTo>
                  <a:pt x="8889" y="2166620"/>
                </a:lnTo>
                <a:lnTo>
                  <a:pt x="8889" y="2170430"/>
                </a:lnTo>
                <a:lnTo>
                  <a:pt x="10159" y="2170430"/>
                </a:lnTo>
                <a:lnTo>
                  <a:pt x="10159" y="2175510"/>
                </a:lnTo>
                <a:lnTo>
                  <a:pt x="11429" y="2175510"/>
                </a:lnTo>
                <a:lnTo>
                  <a:pt x="1142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30120">
                <a:moveTo>
                  <a:pt x="26670" y="2152650"/>
                </a:moveTo>
                <a:lnTo>
                  <a:pt x="5079" y="2152650"/>
                </a:lnTo>
                <a:lnTo>
                  <a:pt x="5079" y="2156460"/>
                </a:lnTo>
                <a:lnTo>
                  <a:pt x="6350" y="2156460"/>
                </a:lnTo>
                <a:lnTo>
                  <a:pt x="635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257540" y="3342640"/>
            <a:ext cx="163829" cy="35026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421369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7779" y="0"/>
                </a:moveTo>
                <a:lnTo>
                  <a:pt x="0" y="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3401059">
                <a:moveTo>
                  <a:pt x="2793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3401059">
                <a:moveTo>
                  <a:pt x="27939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77800"/>
                </a:lnTo>
                <a:close/>
              </a:path>
              <a:path w="27940" h="3401059">
                <a:moveTo>
                  <a:pt x="2793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196850"/>
                </a:lnTo>
                <a:close/>
              </a:path>
              <a:path w="27940" h="34010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401059">
                <a:moveTo>
                  <a:pt x="27939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22250"/>
                </a:lnTo>
                <a:close/>
              </a:path>
              <a:path w="27940" h="3401059">
                <a:moveTo>
                  <a:pt x="27939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254000"/>
                </a:lnTo>
                <a:close/>
              </a:path>
              <a:path w="27940" h="3401059">
                <a:moveTo>
                  <a:pt x="27939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39" y="273050"/>
                </a:lnTo>
                <a:lnTo>
                  <a:pt x="27939" y="260350"/>
                </a:lnTo>
                <a:close/>
              </a:path>
              <a:path w="27940" h="3401059">
                <a:moveTo>
                  <a:pt x="27939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39" y="279399"/>
                </a:lnTo>
                <a:lnTo>
                  <a:pt x="27939" y="273050"/>
                </a:lnTo>
                <a:close/>
              </a:path>
              <a:path w="27940" h="3401059">
                <a:moveTo>
                  <a:pt x="27939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79400"/>
                </a:lnTo>
                <a:close/>
              </a:path>
              <a:path w="27940" h="3401059">
                <a:moveTo>
                  <a:pt x="27939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292100"/>
                </a:lnTo>
                <a:close/>
              </a:path>
              <a:path w="27940" h="3401059">
                <a:moveTo>
                  <a:pt x="27939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17500"/>
                </a:lnTo>
                <a:close/>
              </a:path>
              <a:path w="27940" h="3401059">
                <a:moveTo>
                  <a:pt x="27939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387350"/>
                </a:lnTo>
                <a:close/>
              </a:path>
              <a:path w="27940" h="3401059">
                <a:moveTo>
                  <a:pt x="27939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425450"/>
                </a:lnTo>
                <a:close/>
              </a:path>
              <a:path w="27940" h="3401059">
                <a:moveTo>
                  <a:pt x="27939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30530"/>
                </a:lnTo>
                <a:close/>
              </a:path>
              <a:path w="27940" h="3401059">
                <a:moveTo>
                  <a:pt x="27939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39" y="443229"/>
                </a:lnTo>
                <a:lnTo>
                  <a:pt x="27939" y="436880"/>
                </a:lnTo>
                <a:close/>
              </a:path>
              <a:path w="27940" h="3401059">
                <a:moveTo>
                  <a:pt x="27939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3230"/>
                </a:lnTo>
                <a:close/>
              </a:path>
              <a:path w="27940" h="3401059">
                <a:moveTo>
                  <a:pt x="27939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39" y="487680"/>
                </a:lnTo>
                <a:lnTo>
                  <a:pt x="27939" y="469900"/>
                </a:lnTo>
                <a:close/>
              </a:path>
              <a:path w="27940" h="3401059">
                <a:moveTo>
                  <a:pt x="27939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7680"/>
                </a:lnTo>
                <a:close/>
              </a:path>
              <a:path w="27940" h="3401059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3401059">
                <a:moveTo>
                  <a:pt x="27939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8000"/>
                </a:lnTo>
                <a:close/>
              </a:path>
              <a:path w="27940" h="3401059">
                <a:moveTo>
                  <a:pt x="27939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14350"/>
                </a:lnTo>
                <a:close/>
              </a:path>
              <a:path w="27940" h="3401059">
                <a:moveTo>
                  <a:pt x="27939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39" y="565150"/>
                </a:lnTo>
                <a:lnTo>
                  <a:pt x="27939" y="557530"/>
                </a:lnTo>
                <a:close/>
              </a:path>
              <a:path w="27940" h="3401059">
                <a:moveTo>
                  <a:pt x="27939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65150"/>
                </a:lnTo>
                <a:close/>
              </a:path>
              <a:path w="27940" h="3401059">
                <a:moveTo>
                  <a:pt x="27939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39" y="608330"/>
                </a:lnTo>
                <a:lnTo>
                  <a:pt x="27939" y="571500"/>
                </a:lnTo>
                <a:close/>
              </a:path>
              <a:path w="27940" h="3401059">
                <a:moveTo>
                  <a:pt x="27939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39" y="614679"/>
                </a:lnTo>
                <a:lnTo>
                  <a:pt x="27939" y="608330"/>
                </a:lnTo>
                <a:close/>
              </a:path>
              <a:path w="27940" h="3401059">
                <a:moveTo>
                  <a:pt x="27939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14680"/>
                </a:lnTo>
                <a:close/>
              </a:path>
              <a:path w="27940" h="3401059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3401059">
                <a:moveTo>
                  <a:pt x="2793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2780"/>
                </a:lnTo>
                <a:close/>
              </a:path>
              <a:path w="27940" h="3401059">
                <a:moveTo>
                  <a:pt x="27939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60400"/>
                </a:lnTo>
                <a:close/>
              </a:path>
              <a:path w="27940" h="3401059">
                <a:moveTo>
                  <a:pt x="27939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98500"/>
                </a:lnTo>
                <a:close/>
              </a:path>
              <a:path w="27940" h="3401059">
                <a:moveTo>
                  <a:pt x="27939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03580"/>
                </a:lnTo>
                <a:close/>
              </a:path>
              <a:path w="27940" h="3401059">
                <a:moveTo>
                  <a:pt x="27939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39" y="798830"/>
                </a:lnTo>
                <a:lnTo>
                  <a:pt x="27939" y="728980"/>
                </a:lnTo>
                <a:close/>
              </a:path>
              <a:path w="27940" h="3401059">
                <a:moveTo>
                  <a:pt x="27939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98830"/>
                </a:lnTo>
                <a:close/>
              </a:path>
              <a:path w="27940" h="3401059">
                <a:moveTo>
                  <a:pt x="27939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39" y="812800"/>
                </a:lnTo>
                <a:lnTo>
                  <a:pt x="27939" y="805180"/>
                </a:lnTo>
                <a:close/>
              </a:path>
              <a:path w="27940" h="3401059">
                <a:moveTo>
                  <a:pt x="27939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812800"/>
                </a:lnTo>
                <a:close/>
              </a:path>
              <a:path w="27940" h="3401059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3401059">
                <a:moveTo>
                  <a:pt x="27939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50900"/>
                </a:lnTo>
                <a:close/>
              </a:path>
              <a:path w="27940" h="3401059">
                <a:moveTo>
                  <a:pt x="27939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927100"/>
                </a:lnTo>
                <a:close/>
              </a:path>
              <a:path w="27940" h="3401059">
                <a:moveTo>
                  <a:pt x="27939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39" y="1097280"/>
                </a:lnTo>
                <a:lnTo>
                  <a:pt x="27939" y="1073150"/>
                </a:lnTo>
                <a:close/>
              </a:path>
              <a:path w="27940" h="3401059">
                <a:moveTo>
                  <a:pt x="27939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39" y="1149350"/>
                </a:lnTo>
                <a:lnTo>
                  <a:pt x="27939" y="1097280"/>
                </a:lnTo>
                <a:close/>
              </a:path>
              <a:path w="27940" h="3401059">
                <a:moveTo>
                  <a:pt x="27939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49350"/>
                </a:lnTo>
                <a:close/>
              </a:path>
              <a:path w="27940" h="3401059">
                <a:moveTo>
                  <a:pt x="27939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67130"/>
                </a:lnTo>
                <a:close/>
              </a:path>
              <a:path w="27940" h="3401059">
                <a:moveTo>
                  <a:pt x="27939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9830"/>
                </a:lnTo>
                <a:close/>
              </a:path>
              <a:path w="27940" h="3401059">
                <a:moveTo>
                  <a:pt x="27939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39" y="1236980"/>
                </a:lnTo>
                <a:lnTo>
                  <a:pt x="27939" y="1206500"/>
                </a:lnTo>
                <a:close/>
              </a:path>
              <a:path w="27940" h="3401059">
                <a:moveTo>
                  <a:pt x="27939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39" y="1243330"/>
                </a:lnTo>
                <a:lnTo>
                  <a:pt x="27939" y="1236980"/>
                </a:lnTo>
                <a:close/>
              </a:path>
              <a:path w="27940" h="3401059">
                <a:moveTo>
                  <a:pt x="27939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43330"/>
                </a:lnTo>
                <a:close/>
              </a:path>
              <a:path w="27940" h="3401059">
                <a:moveTo>
                  <a:pt x="27939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49680"/>
                </a:lnTo>
                <a:close/>
              </a:path>
              <a:path w="27940" h="3401059">
                <a:moveTo>
                  <a:pt x="27939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39" y="1306830"/>
                </a:lnTo>
                <a:lnTo>
                  <a:pt x="27939" y="1282700"/>
                </a:lnTo>
                <a:close/>
              </a:path>
              <a:path w="27940" h="3401059">
                <a:moveTo>
                  <a:pt x="27939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39" y="1358900"/>
                </a:lnTo>
                <a:lnTo>
                  <a:pt x="27939" y="1306830"/>
                </a:lnTo>
                <a:close/>
              </a:path>
              <a:path w="27940" h="3401059">
                <a:moveTo>
                  <a:pt x="27939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39" y="1376680"/>
                </a:lnTo>
                <a:lnTo>
                  <a:pt x="27939" y="1358900"/>
                </a:lnTo>
                <a:close/>
              </a:path>
              <a:path w="27940" h="3401059">
                <a:moveTo>
                  <a:pt x="27939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39" y="1948180"/>
                </a:lnTo>
                <a:lnTo>
                  <a:pt x="27939" y="1680210"/>
                </a:lnTo>
                <a:close/>
              </a:path>
              <a:path w="27940" h="3401059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3401059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3401059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3401059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3401059">
                <a:moveTo>
                  <a:pt x="27939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89"/>
                </a:lnTo>
                <a:close/>
              </a:path>
              <a:path w="27940" h="3401059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3401059">
                <a:moveTo>
                  <a:pt x="27939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39" y="1621789"/>
                </a:lnTo>
                <a:lnTo>
                  <a:pt x="27939" y="1615439"/>
                </a:lnTo>
                <a:close/>
              </a:path>
              <a:path w="27940" h="3401059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34010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4010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401059">
                <a:moveTo>
                  <a:pt x="27939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40"/>
                </a:lnTo>
                <a:close/>
              </a:path>
              <a:path w="27940" h="34010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401059">
                <a:moveTo>
                  <a:pt x="27939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90"/>
                </a:lnTo>
                <a:close/>
              </a:path>
              <a:path w="27940" h="34010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4010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4010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4010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4010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4010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4010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401059">
                <a:moveTo>
                  <a:pt x="27939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75739"/>
                </a:lnTo>
                <a:close/>
              </a:path>
              <a:path w="27940" h="3401059">
                <a:moveTo>
                  <a:pt x="27939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39" y="1474470"/>
                </a:lnTo>
                <a:lnTo>
                  <a:pt x="27939" y="1464310"/>
                </a:lnTo>
                <a:close/>
              </a:path>
              <a:path w="27940" h="3401059">
                <a:moveTo>
                  <a:pt x="27939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39" y="1463040"/>
                </a:lnTo>
                <a:lnTo>
                  <a:pt x="27939" y="1456690"/>
                </a:lnTo>
                <a:close/>
              </a:path>
              <a:path w="27940" h="3401059">
                <a:moveTo>
                  <a:pt x="27939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39" y="1455420"/>
                </a:lnTo>
                <a:lnTo>
                  <a:pt x="27939" y="1445260"/>
                </a:lnTo>
                <a:close/>
              </a:path>
              <a:path w="27940" h="3401059">
                <a:moveTo>
                  <a:pt x="27939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39" y="1443989"/>
                </a:lnTo>
                <a:lnTo>
                  <a:pt x="27939" y="1437640"/>
                </a:lnTo>
                <a:close/>
              </a:path>
              <a:path w="27940" h="3401059">
                <a:moveTo>
                  <a:pt x="27939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39" y="1436370"/>
                </a:lnTo>
                <a:lnTo>
                  <a:pt x="27939" y="1426210"/>
                </a:lnTo>
                <a:close/>
              </a:path>
              <a:path w="27940" h="3401059">
                <a:moveTo>
                  <a:pt x="27939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39" y="1424939"/>
                </a:lnTo>
                <a:lnTo>
                  <a:pt x="27939" y="1418590"/>
                </a:lnTo>
                <a:close/>
              </a:path>
              <a:path w="27940" h="3401059">
                <a:moveTo>
                  <a:pt x="27939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39" y="1417320"/>
                </a:lnTo>
                <a:lnTo>
                  <a:pt x="27939" y="1407160"/>
                </a:lnTo>
                <a:close/>
              </a:path>
              <a:path w="27940" h="3401059">
                <a:moveTo>
                  <a:pt x="27939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39" y="1405890"/>
                </a:lnTo>
                <a:lnTo>
                  <a:pt x="27939" y="1399539"/>
                </a:lnTo>
                <a:close/>
              </a:path>
              <a:path w="27940" h="34010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401059">
                <a:moveTo>
                  <a:pt x="27939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89"/>
                </a:lnTo>
                <a:close/>
              </a:path>
              <a:path w="27940" h="3401059">
                <a:moveTo>
                  <a:pt x="27939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77950"/>
                </a:lnTo>
                <a:close/>
              </a:path>
              <a:path w="27940" h="3401059">
                <a:moveTo>
                  <a:pt x="27939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39" y="2037080"/>
                </a:lnTo>
                <a:lnTo>
                  <a:pt x="27939" y="1948180"/>
                </a:lnTo>
                <a:close/>
              </a:path>
              <a:path w="27940" h="3401059">
                <a:moveTo>
                  <a:pt x="27939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39" y="2557780"/>
                </a:lnTo>
                <a:lnTo>
                  <a:pt x="27939" y="2550160"/>
                </a:lnTo>
                <a:close/>
              </a:path>
              <a:path w="27940" h="3401059">
                <a:moveTo>
                  <a:pt x="27939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39" y="2548890"/>
                </a:lnTo>
                <a:lnTo>
                  <a:pt x="27939" y="2122170"/>
                </a:lnTo>
                <a:close/>
              </a:path>
              <a:path w="27940" h="3401059">
                <a:moveTo>
                  <a:pt x="27939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39" y="2120900"/>
                </a:lnTo>
                <a:lnTo>
                  <a:pt x="27939" y="2103120"/>
                </a:lnTo>
                <a:close/>
              </a:path>
              <a:path w="27940" h="3401059">
                <a:moveTo>
                  <a:pt x="27939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39" y="2101850"/>
                </a:lnTo>
                <a:lnTo>
                  <a:pt x="27939" y="2084070"/>
                </a:lnTo>
                <a:close/>
              </a:path>
              <a:path w="27940" h="3401059">
                <a:moveTo>
                  <a:pt x="27939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39" y="2082800"/>
                </a:lnTo>
                <a:lnTo>
                  <a:pt x="27939" y="2061210"/>
                </a:lnTo>
                <a:close/>
              </a:path>
              <a:path w="27940" h="3401059">
                <a:moveTo>
                  <a:pt x="27939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39" y="2059939"/>
                </a:lnTo>
                <a:lnTo>
                  <a:pt x="27939" y="2042160"/>
                </a:lnTo>
                <a:close/>
              </a:path>
              <a:path w="27940" h="3401059">
                <a:moveTo>
                  <a:pt x="27939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39" y="2040889"/>
                </a:lnTo>
                <a:lnTo>
                  <a:pt x="27939" y="2038350"/>
                </a:lnTo>
                <a:close/>
              </a:path>
              <a:path w="27940" h="3401059">
                <a:moveTo>
                  <a:pt x="27939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39" y="2733040"/>
                </a:lnTo>
                <a:lnTo>
                  <a:pt x="27939" y="2557780"/>
                </a:lnTo>
                <a:close/>
              </a:path>
              <a:path w="27940" h="3401059">
                <a:moveTo>
                  <a:pt x="27939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39" y="3401060"/>
                </a:lnTo>
                <a:lnTo>
                  <a:pt x="27939" y="2733040"/>
                </a:lnTo>
                <a:close/>
              </a:path>
            </a:pathLst>
          </a:custGeom>
          <a:solidFill>
            <a:srgbClr val="1D39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449309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10159" y="0"/>
                </a:moveTo>
                <a:lnTo>
                  <a:pt x="0" y="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388359">
                <a:moveTo>
                  <a:pt x="2667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3388359">
                <a:moveTo>
                  <a:pt x="26670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65100"/>
                </a:lnTo>
                <a:close/>
              </a:path>
              <a:path w="26670" h="3388359">
                <a:moveTo>
                  <a:pt x="2667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70" y="196850"/>
                </a:lnTo>
                <a:lnTo>
                  <a:pt x="26670" y="184150"/>
                </a:lnTo>
                <a:close/>
              </a:path>
              <a:path w="26670" h="3388359">
                <a:moveTo>
                  <a:pt x="2667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70" y="209550"/>
                </a:lnTo>
                <a:lnTo>
                  <a:pt x="26670" y="196850"/>
                </a:lnTo>
                <a:close/>
              </a:path>
              <a:path w="26670" h="3388359">
                <a:moveTo>
                  <a:pt x="26670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9550"/>
                </a:lnTo>
                <a:close/>
              </a:path>
              <a:path w="26670" h="3388359">
                <a:moveTo>
                  <a:pt x="2667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70" y="247650"/>
                </a:lnTo>
                <a:lnTo>
                  <a:pt x="26670" y="241300"/>
                </a:lnTo>
                <a:close/>
              </a:path>
              <a:path w="26670" h="3388359">
                <a:moveTo>
                  <a:pt x="26670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70" y="260350"/>
                </a:lnTo>
                <a:lnTo>
                  <a:pt x="26670" y="247650"/>
                </a:lnTo>
                <a:close/>
              </a:path>
              <a:path w="26670" h="338835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388359">
                <a:moveTo>
                  <a:pt x="26670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3388359">
                <a:moveTo>
                  <a:pt x="26670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3388359">
                <a:moveTo>
                  <a:pt x="26670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04800"/>
                </a:lnTo>
                <a:close/>
              </a:path>
              <a:path w="26670" h="3388359">
                <a:moveTo>
                  <a:pt x="26670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74650"/>
                </a:lnTo>
                <a:close/>
              </a:path>
              <a:path w="26670" h="3388359">
                <a:moveTo>
                  <a:pt x="26670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70" y="417830"/>
                </a:lnTo>
                <a:lnTo>
                  <a:pt x="26670" y="412750"/>
                </a:lnTo>
                <a:close/>
              </a:path>
              <a:path w="26670" h="3388359">
                <a:moveTo>
                  <a:pt x="26670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70" y="424180"/>
                </a:lnTo>
                <a:lnTo>
                  <a:pt x="26670" y="417830"/>
                </a:lnTo>
                <a:close/>
              </a:path>
              <a:path w="26670" h="3388359">
                <a:moveTo>
                  <a:pt x="2667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70" y="430529"/>
                </a:lnTo>
                <a:lnTo>
                  <a:pt x="26670" y="424180"/>
                </a:lnTo>
                <a:close/>
              </a:path>
              <a:path w="26670" h="3388359">
                <a:moveTo>
                  <a:pt x="26670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0530"/>
                </a:lnTo>
                <a:close/>
              </a:path>
              <a:path w="26670" h="3388359">
                <a:moveTo>
                  <a:pt x="26670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70" y="474980"/>
                </a:lnTo>
                <a:lnTo>
                  <a:pt x="26670" y="457200"/>
                </a:lnTo>
                <a:close/>
              </a:path>
              <a:path w="26670" h="3388359">
                <a:moveTo>
                  <a:pt x="26670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4980"/>
                </a:lnTo>
                <a:close/>
              </a:path>
              <a:path w="26670" h="338835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3388359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3388359">
                <a:moveTo>
                  <a:pt x="26670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01650"/>
                </a:lnTo>
                <a:close/>
              </a:path>
              <a:path w="26670" h="3388359">
                <a:moveTo>
                  <a:pt x="26670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4830"/>
                </a:lnTo>
                <a:close/>
              </a:path>
              <a:path w="26670" h="3388359">
                <a:moveTo>
                  <a:pt x="26670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52450"/>
                </a:lnTo>
                <a:close/>
              </a:path>
              <a:path w="26670" h="3388359">
                <a:moveTo>
                  <a:pt x="26670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58800"/>
                </a:lnTo>
                <a:close/>
              </a:path>
              <a:path w="26670" h="3388359">
                <a:moveTo>
                  <a:pt x="26670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70" y="601979"/>
                </a:lnTo>
                <a:lnTo>
                  <a:pt x="26670" y="595630"/>
                </a:lnTo>
                <a:close/>
              </a:path>
              <a:path w="26670" h="3388359">
                <a:moveTo>
                  <a:pt x="26670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01980"/>
                </a:lnTo>
                <a:close/>
              </a:path>
              <a:path w="26670" h="338835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3388359">
                <a:moveTo>
                  <a:pt x="26670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80"/>
                </a:lnTo>
                <a:close/>
              </a:path>
              <a:path w="26670" h="3388359">
                <a:moveTo>
                  <a:pt x="26670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3388359">
                <a:moveTo>
                  <a:pt x="26670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5800"/>
                </a:lnTo>
                <a:close/>
              </a:path>
              <a:path w="26670" h="3388359">
                <a:moveTo>
                  <a:pt x="26670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70" y="716280"/>
                </a:lnTo>
                <a:lnTo>
                  <a:pt x="26670" y="690880"/>
                </a:lnTo>
                <a:close/>
              </a:path>
              <a:path w="26670" h="3388359">
                <a:moveTo>
                  <a:pt x="26670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16280"/>
                </a:lnTo>
                <a:close/>
              </a:path>
              <a:path w="26670" h="3388359">
                <a:moveTo>
                  <a:pt x="2667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86130"/>
                </a:lnTo>
                <a:close/>
              </a:path>
              <a:path w="26670" h="3388359">
                <a:moveTo>
                  <a:pt x="26670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92480"/>
                </a:lnTo>
                <a:close/>
              </a:path>
              <a:path w="26670" h="3388359">
                <a:moveTo>
                  <a:pt x="26670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0100"/>
                </a:lnTo>
                <a:close/>
              </a:path>
              <a:path w="26670" h="3388359">
                <a:moveTo>
                  <a:pt x="26670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1530"/>
                </a:lnTo>
                <a:close/>
              </a:path>
              <a:path w="26670" h="3388359">
                <a:moveTo>
                  <a:pt x="26670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38200"/>
                </a:lnTo>
                <a:close/>
              </a:path>
              <a:path w="26670" h="3388359">
                <a:moveTo>
                  <a:pt x="26670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70" y="1060450"/>
                </a:lnTo>
                <a:lnTo>
                  <a:pt x="26670" y="914400"/>
                </a:lnTo>
                <a:close/>
              </a:path>
              <a:path w="26670" h="3388359">
                <a:moveTo>
                  <a:pt x="26670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60450"/>
                </a:lnTo>
                <a:close/>
              </a:path>
              <a:path w="26670" h="3388359">
                <a:moveTo>
                  <a:pt x="26670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70" y="1136650"/>
                </a:lnTo>
                <a:lnTo>
                  <a:pt x="26670" y="1084580"/>
                </a:lnTo>
                <a:close/>
              </a:path>
              <a:path w="26670" h="3388359">
                <a:moveTo>
                  <a:pt x="26670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36650"/>
                </a:lnTo>
                <a:close/>
              </a:path>
              <a:path w="26670" h="3388359">
                <a:moveTo>
                  <a:pt x="26670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4430"/>
                </a:lnTo>
                <a:close/>
              </a:path>
              <a:path w="26670" h="338835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3388359">
                <a:moveTo>
                  <a:pt x="26670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70" y="1224280"/>
                </a:lnTo>
                <a:lnTo>
                  <a:pt x="26670" y="1193800"/>
                </a:lnTo>
                <a:close/>
              </a:path>
              <a:path w="26670" h="3388359">
                <a:moveTo>
                  <a:pt x="26670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3388359">
                <a:moveTo>
                  <a:pt x="26670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70" y="1236980"/>
                </a:lnTo>
                <a:lnTo>
                  <a:pt x="26670" y="1230630"/>
                </a:lnTo>
                <a:close/>
              </a:path>
              <a:path w="26670" h="3388359">
                <a:moveTo>
                  <a:pt x="26670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236980"/>
                </a:lnTo>
                <a:close/>
              </a:path>
              <a:path w="26670" h="3388359">
                <a:moveTo>
                  <a:pt x="26670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70000"/>
                </a:lnTo>
                <a:close/>
              </a:path>
              <a:path w="26670" h="3388359">
                <a:moveTo>
                  <a:pt x="26670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70" y="1346200"/>
                </a:lnTo>
                <a:lnTo>
                  <a:pt x="26670" y="1294130"/>
                </a:lnTo>
                <a:close/>
              </a:path>
              <a:path w="26670" h="3388359">
                <a:moveTo>
                  <a:pt x="26670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46200"/>
                </a:lnTo>
                <a:close/>
              </a:path>
              <a:path w="26670" h="3388359">
                <a:moveTo>
                  <a:pt x="26670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667510"/>
                </a:lnTo>
                <a:close/>
              </a:path>
              <a:path w="26670" h="3388359">
                <a:moveTo>
                  <a:pt x="2667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70" y="1666239"/>
                </a:lnTo>
                <a:lnTo>
                  <a:pt x="26670" y="1659889"/>
                </a:lnTo>
                <a:close/>
              </a:path>
              <a:path w="26670" h="338835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3388359">
                <a:moveTo>
                  <a:pt x="2667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338835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3388359">
                <a:moveTo>
                  <a:pt x="2667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89"/>
                </a:lnTo>
                <a:close/>
              </a:path>
              <a:path w="26670" h="338835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3388359">
                <a:moveTo>
                  <a:pt x="2667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39"/>
                </a:lnTo>
                <a:close/>
              </a:path>
              <a:path w="26670" h="338835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3388359">
                <a:moveTo>
                  <a:pt x="2667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89"/>
                </a:lnTo>
                <a:close/>
              </a:path>
              <a:path w="26670" h="338835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3388359">
                <a:moveTo>
                  <a:pt x="2667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70" y="1570989"/>
                </a:lnTo>
                <a:lnTo>
                  <a:pt x="26670" y="1564640"/>
                </a:lnTo>
                <a:close/>
              </a:path>
              <a:path w="26670" h="338835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3388359">
                <a:moveTo>
                  <a:pt x="2667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70" y="1551939"/>
                </a:lnTo>
                <a:lnTo>
                  <a:pt x="26670" y="1545590"/>
                </a:lnTo>
                <a:close/>
              </a:path>
              <a:path w="26670" h="3388359">
                <a:moveTo>
                  <a:pt x="2667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34160"/>
                </a:lnTo>
                <a:close/>
              </a:path>
              <a:path w="26670" h="3388359">
                <a:moveTo>
                  <a:pt x="2667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70" y="1532889"/>
                </a:lnTo>
                <a:lnTo>
                  <a:pt x="26670" y="1526539"/>
                </a:lnTo>
                <a:close/>
              </a:path>
              <a:path w="26670" h="3388359">
                <a:moveTo>
                  <a:pt x="2667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70" y="1525270"/>
                </a:lnTo>
                <a:lnTo>
                  <a:pt x="26670" y="1515110"/>
                </a:lnTo>
                <a:close/>
              </a:path>
              <a:path w="26670" h="3388359">
                <a:moveTo>
                  <a:pt x="2667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70" y="1513839"/>
                </a:lnTo>
                <a:lnTo>
                  <a:pt x="26670" y="1507489"/>
                </a:lnTo>
                <a:close/>
              </a:path>
              <a:path w="26670" h="3388359">
                <a:moveTo>
                  <a:pt x="2667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70" y="1506220"/>
                </a:lnTo>
                <a:lnTo>
                  <a:pt x="26670" y="1496060"/>
                </a:lnTo>
                <a:close/>
              </a:path>
              <a:path w="26670" h="3388359">
                <a:moveTo>
                  <a:pt x="26670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8440"/>
                </a:lnTo>
                <a:close/>
              </a:path>
              <a:path w="26670" h="3388359">
                <a:moveTo>
                  <a:pt x="2667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70" y="1487170"/>
                </a:lnTo>
                <a:lnTo>
                  <a:pt x="26670" y="1477010"/>
                </a:lnTo>
                <a:close/>
              </a:path>
              <a:path w="26670" h="3388359">
                <a:moveTo>
                  <a:pt x="26670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70" y="1475739"/>
                </a:lnTo>
                <a:lnTo>
                  <a:pt x="26670" y="1463039"/>
                </a:lnTo>
                <a:close/>
              </a:path>
              <a:path w="26670" h="33883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88359">
                <a:moveTo>
                  <a:pt x="26670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70" y="1450340"/>
                </a:lnTo>
                <a:lnTo>
                  <a:pt x="26670" y="1443990"/>
                </a:lnTo>
                <a:close/>
              </a:path>
              <a:path w="26670" h="33883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388359">
                <a:moveTo>
                  <a:pt x="2667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40"/>
                </a:lnTo>
                <a:close/>
              </a:path>
              <a:path w="26670" h="33883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388359">
                <a:moveTo>
                  <a:pt x="26670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90"/>
                </a:lnTo>
                <a:close/>
              </a:path>
              <a:path w="26670" h="33883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388359">
                <a:moveTo>
                  <a:pt x="26670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70" y="1393190"/>
                </a:lnTo>
                <a:lnTo>
                  <a:pt x="26670" y="1386839"/>
                </a:lnTo>
                <a:close/>
              </a:path>
              <a:path w="26670" h="33883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388359">
                <a:moveTo>
                  <a:pt x="26670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70" y="1374140"/>
                </a:lnTo>
                <a:lnTo>
                  <a:pt x="26670" y="1367789"/>
                </a:lnTo>
                <a:close/>
              </a:path>
              <a:path w="26670" h="3388359">
                <a:moveTo>
                  <a:pt x="26670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70" y="1366520"/>
                </a:lnTo>
                <a:lnTo>
                  <a:pt x="26670" y="1365250"/>
                </a:lnTo>
                <a:close/>
              </a:path>
              <a:path w="26670" h="3388359">
                <a:moveTo>
                  <a:pt x="26670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70" y="2024380"/>
                </a:lnTo>
                <a:lnTo>
                  <a:pt x="26670" y="1935480"/>
                </a:lnTo>
                <a:close/>
              </a:path>
              <a:path w="26670" h="3388359">
                <a:moveTo>
                  <a:pt x="26670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70" y="2545080"/>
                </a:lnTo>
                <a:lnTo>
                  <a:pt x="26670" y="2537460"/>
                </a:lnTo>
                <a:close/>
              </a:path>
              <a:path w="26670" h="3388359">
                <a:moveTo>
                  <a:pt x="26670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70" y="2536190"/>
                </a:lnTo>
                <a:lnTo>
                  <a:pt x="26670" y="2109470"/>
                </a:lnTo>
                <a:close/>
              </a:path>
              <a:path w="26670" h="3388359">
                <a:moveTo>
                  <a:pt x="26670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70" y="2108200"/>
                </a:lnTo>
                <a:lnTo>
                  <a:pt x="26670" y="2090420"/>
                </a:lnTo>
                <a:close/>
              </a:path>
              <a:path w="26670" h="3388359">
                <a:moveTo>
                  <a:pt x="26670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70" y="2089150"/>
                </a:lnTo>
                <a:lnTo>
                  <a:pt x="26670" y="2071370"/>
                </a:lnTo>
                <a:close/>
              </a:path>
              <a:path w="26670" h="3388359">
                <a:moveTo>
                  <a:pt x="26670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70" y="2070100"/>
                </a:lnTo>
                <a:lnTo>
                  <a:pt x="26670" y="2048510"/>
                </a:lnTo>
                <a:close/>
              </a:path>
              <a:path w="26670" h="3388359">
                <a:moveTo>
                  <a:pt x="26670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70" y="2047239"/>
                </a:lnTo>
                <a:lnTo>
                  <a:pt x="26670" y="2029460"/>
                </a:lnTo>
                <a:close/>
              </a:path>
              <a:path w="26670" h="3388359">
                <a:moveTo>
                  <a:pt x="26670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70" y="2028189"/>
                </a:lnTo>
                <a:lnTo>
                  <a:pt x="26670" y="2025650"/>
                </a:lnTo>
                <a:close/>
              </a:path>
              <a:path w="26670" h="3388359">
                <a:moveTo>
                  <a:pt x="26670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70" y="2720340"/>
                </a:lnTo>
                <a:lnTo>
                  <a:pt x="26670" y="2545080"/>
                </a:lnTo>
                <a:close/>
              </a:path>
              <a:path w="26670" h="3388359">
                <a:moveTo>
                  <a:pt x="26670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70" y="3388360"/>
                </a:lnTo>
                <a:lnTo>
                  <a:pt x="26670" y="2720340"/>
                </a:lnTo>
                <a:close/>
              </a:path>
            </a:pathLst>
          </a:custGeom>
          <a:solidFill>
            <a:srgbClr val="1D39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8475980" y="3469640"/>
            <a:ext cx="27940" cy="3375660"/>
          </a:xfrm>
          <a:custGeom>
            <a:avLst/>
            <a:gdLst/>
            <a:ahLst/>
            <a:cxnLst/>
            <a:rect l="l" t="t" r="r" b="b"/>
            <a:pathLst>
              <a:path w="27940" h="3375659">
                <a:moveTo>
                  <a:pt x="5080" y="0"/>
                </a:moveTo>
                <a:lnTo>
                  <a:pt x="0" y="0"/>
                </a:lnTo>
                <a:lnTo>
                  <a:pt x="0" y="139699"/>
                </a:lnTo>
                <a:lnTo>
                  <a:pt x="27940" y="1396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699"/>
                </a:lnTo>
                <a:lnTo>
                  <a:pt x="5080" y="12699"/>
                </a:lnTo>
                <a:lnTo>
                  <a:pt x="5080" y="0"/>
                </a:lnTo>
                <a:close/>
              </a:path>
              <a:path w="27940" h="3375659">
                <a:moveTo>
                  <a:pt x="27940" y="139700"/>
                </a:moveTo>
                <a:lnTo>
                  <a:pt x="0" y="1397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39700"/>
                </a:lnTo>
                <a:close/>
              </a:path>
              <a:path w="27940" h="3375659">
                <a:moveTo>
                  <a:pt x="27940" y="152399"/>
                </a:moveTo>
                <a:lnTo>
                  <a:pt x="0" y="152399"/>
                </a:lnTo>
                <a:lnTo>
                  <a:pt x="0" y="171449"/>
                </a:lnTo>
                <a:lnTo>
                  <a:pt x="27940" y="171449"/>
                </a:lnTo>
                <a:lnTo>
                  <a:pt x="27940" y="152399"/>
                </a:lnTo>
                <a:close/>
              </a:path>
              <a:path w="27940" h="3375659">
                <a:moveTo>
                  <a:pt x="27940" y="171450"/>
                </a:moveTo>
                <a:lnTo>
                  <a:pt x="0" y="171450"/>
                </a:lnTo>
                <a:lnTo>
                  <a:pt x="0" y="184149"/>
                </a:lnTo>
                <a:lnTo>
                  <a:pt x="27940" y="184149"/>
                </a:lnTo>
                <a:lnTo>
                  <a:pt x="27940" y="171450"/>
                </a:lnTo>
                <a:close/>
              </a:path>
              <a:path w="27940" h="3375659">
                <a:moveTo>
                  <a:pt x="27940" y="184150"/>
                </a:moveTo>
                <a:lnTo>
                  <a:pt x="0" y="184150"/>
                </a:lnTo>
                <a:lnTo>
                  <a:pt x="0" y="196849"/>
                </a:lnTo>
                <a:lnTo>
                  <a:pt x="27940" y="196849"/>
                </a:lnTo>
                <a:lnTo>
                  <a:pt x="27940" y="184150"/>
                </a:lnTo>
                <a:close/>
              </a:path>
              <a:path w="27940" h="3375659">
                <a:moveTo>
                  <a:pt x="27940" y="196849"/>
                </a:moveTo>
                <a:lnTo>
                  <a:pt x="0" y="196849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196849"/>
                </a:lnTo>
                <a:close/>
              </a:path>
              <a:path w="27940" h="3375659">
                <a:moveTo>
                  <a:pt x="27940" y="228600"/>
                </a:moveTo>
                <a:lnTo>
                  <a:pt x="0" y="228600"/>
                </a:lnTo>
                <a:lnTo>
                  <a:pt x="0" y="234949"/>
                </a:lnTo>
                <a:lnTo>
                  <a:pt x="27940" y="234949"/>
                </a:lnTo>
                <a:lnTo>
                  <a:pt x="27940" y="228600"/>
                </a:lnTo>
                <a:close/>
              </a:path>
              <a:path w="27940" h="3375659">
                <a:moveTo>
                  <a:pt x="27940" y="234949"/>
                </a:moveTo>
                <a:lnTo>
                  <a:pt x="0" y="234949"/>
                </a:lnTo>
                <a:lnTo>
                  <a:pt x="0" y="247649"/>
                </a:lnTo>
                <a:lnTo>
                  <a:pt x="27940" y="247649"/>
                </a:lnTo>
                <a:lnTo>
                  <a:pt x="27940" y="234949"/>
                </a:lnTo>
                <a:close/>
              </a:path>
              <a:path w="27940" h="3375659">
                <a:moveTo>
                  <a:pt x="27940" y="247649"/>
                </a:moveTo>
                <a:lnTo>
                  <a:pt x="0" y="247649"/>
                </a:lnTo>
                <a:lnTo>
                  <a:pt x="0" y="253999"/>
                </a:lnTo>
                <a:lnTo>
                  <a:pt x="27940" y="253999"/>
                </a:lnTo>
                <a:lnTo>
                  <a:pt x="27940" y="247649"/>
                </a:lnTo>
                <a:close/>
              </a:path>
              <a:path w="27940" h="3375659">
                <a:moveTo>
                  <a:pt x="27940" y="253999"/>
                </a:moveTo>
                <a:lnTo>
                  <a:pt x="0" y="253999"/>
                </a:lnTo>
                <a:lnTo>
                  <a:pt x="0" y="266699"/>
                </a:lnTo>
                <a:lnTo>
                  <a:pt x="27940" y="266699"/>
                </a:lnTo>
                <a:lnTo>
                  <a:pt x="27940" y="253999"/>
                </a:lnTo>
                <a:close/>
              </a:path>
              <a:path w="27940" h="3375659">
                <a:moveTo>
                  <a:pt x="27940" y="266700"/>
                </a:moveTo>
                <a:lnTo>
                  <a:pt x="0" y="266700"/>
                </a:lnTo>
                <a:lnTo>
                  <a:pt x="0" y="292099"/>
                </a:lnTo>
                <a:lnTo>
                  <a:pt x="27940" y="292099"/>
                </a:lnTo>
                <a:lnTo>
                  <a:pt x="27940" y="266700"/>
                </a:lnTo>
                <a:close/>
              </a:path>
              <a:path w="27940" h="3375659">
                <a:moveTo>
                  <a:pt x="27940" y="292099"/>
                </a:moveTo>
                <a:lnTo>
                  <a:pt x="0" y="292099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292099"/>
                </a:lnTo>
                <a:close/>
              </a:path>
              <a:path w="27940" h="3375659">
                <a:moveTo>
                  <a:pt x="27940" y="361949"/>
                </a:moveTo>
                <a:lnTo>
                  <a:pt x="0" y="361949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61949"/>
                </a:lnTo>
                <a:close/>
              </a:path>
              <a:path w="27940" h="3375659">
                <a:moveTo>
                  <a:pt x="27940" y="400050"/>
                </a:moveTo>
                <a:lnTo>
                  <a:pt x="0" y="400050"/>
                </a:lnTo>
                <a:lnTo>
                  <a:pt x="0" y="405129"/>
                </a:lnTo>
                <a:lnTo>
                  <a:pt x="27940" y="405129"/>
                </a:lnTo>
                <a:lnTo>
                  <a:pt x="27940" y="400050"/>
                </a:lnTo>
                <a:close/>
              </a:path>
              <a:path w="27940" h="3375659">
                <a:moveTo>
                  <a:pt x="27940" y="405129"/>
                </a:moveTo>
                <a:lnTo>
                  <a:pt x="0" y="405129"/>
                </a:lnTo>
                <a:lnTo>
                  <a:pt x="0" y="411479"/>
                </a:lnTo>
                <a:lnTo>
                  <a:pt x="27940" y="411479"/>
                </a:lnTo>
                <a:lnTo>
                  <a:pt x="27940" y="405129"/>
                </a:lnTo>
                <a:close/>
              </a:path>
              <a:path w="27940" h="3375659">
                <a:moveTo>
                  <a:pt x="27940" y="411479"/>
                </a:moveTo>
                <a:lnTo>
                  <a:pt x="0" y="411479"/>
                </a:lnTo>
                <a:lnTo>
                  <a:pt x="0" y="417829"/>
                </a:lnTo>
                <a:lnTo>
                  <a:pt x="27940" y="417829"/>
                </a:lnTo>
                <a:lnTo>
                  <a:pt x="27940" y="411479"/>
                </a:lnTo>
                <a:close/>
              </a:path>
              <a:path w="27940" h="3375659">
                <a:moveTo>
                  <a:pt x="27940" y="417830"/>
                </a:moveTo>
                <a:lnTo>
                  <a:pt x="0" y="41783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17830"/>
                </a:lnTo>
                <a:close/>
              </a:path>
              <a:path w="27940" h="3375659">
                <a:moveTo>
                  <a:pt x="27940" y="444500"/>
                </a:moveTo>
                <a:lnTo>
                  <a:pt x="0" y="444500"/>
                </a:lnTo>
                <a:lnTo>
                  <a:pt x="0" y="462279"/>
                </a:lnTo>
                <a:lnTo>
                  <a:pt x="27940" y="462279"/>
                </a:lnTo>
                <a:lnTo>
                  <a:pt x="27940" y="444500"/>
                </a:lnTo>
                <a:close/>
              </a:path>
              <a:path w="27940" h="3375659">
                <a:moveTo>
                  <a:pt x="2794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2279"/>
                </a:lnTo>
                <a:close/>
              </a:path>
              <a:path w="27940" h="3375659">
                <a:moveTo>
                  <a:pt x="27940" y="469900"/>
                </a:moveTo>
                <a:lnTo>
                  <a:pt x="0" y="469900"/>
                </a:lnTo>
                <a:lnTo>
                  <a:pt x="0" y="482599"/>
                </a:lnTo>
                <a:lnTo>
                  <a:pt x="27940" y="482599"/>
                </a:lnTo>
                <a:lnTo>
                  <a:pt x="27940" y="469900"/>
                </a:lnTo>
                <a:close/>
              </a:path>
              <a:path w="27940" h="3375659">
                <a:moveTo>
                  <a:pt x="27940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82600"/>
                </a:lnTo>
                <a:close/>
              </a:path>
              <a:path w="27940" h="3375659">
                <a:moveTo>
                  <a:pt x="27940" y="488950"/>
                </a:moveTo>
                <a:lnTo>
                  <a:pt x="0" y="488950"/>
                </a:lnTo>
                <a:lnTo>
                  <a:pt x="0" y="532129"/>
                </a:lnTo>
                <a:lnTo>
                  <a:pt x="27940" y="532129"/>
                </a:lnTo>
                <a:lnTo>
                  <a:pt x="27940" y="488950"/>
                </a:lnTo>
                <a:close/>
              </a:path>
              <a:path w="27940" h="3375659">
                <a:moveTo>
                  <a:pt x="27940" y="532130"/>
                </a:moveTo>
                <a:lnTo>
                  <a:pt x="0" y="532130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32130"/>
                </a:lnTo>
                <a:close/>
              </a:path>
              <a:path w="27940" h="3375659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3375659">
                <a:moveTo>
                  <a:pt x="27940" y="546099"/>
                </a:moveTo>
                <a:lnTo>
                  <a:pt x="0" y="54609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46099"/>
                </a:lnTo>
                <a:close/>
              </a:path>
              <a:path w="27940" h="3375659">
                <a:moveTo>
                  <a:pt x="2794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40" y="589279"/>
                </a:lnTo>
                <a:lnTo>
                  <a:pt x="27940" y="582929"/>
                </a:lnTo>
                <a:close/>
              </a:path>
              <a:path w="27940" h="3375659">
                <a:moveTo>
                  <a:pt x="27940" y="589279"/>
                </a:moveTo>
                <a:lnTo>
                  <a:pt x="0" y="589279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589279"/>
                </a:lnTo>
                <a:close/>
              </a:path>
              <a:path w="27940" h="3375659">
                <a:moveTo>
                  <a:pt x="27940" y="621029"/>
                </a:moveTo>
                <a:lnTo>
                  <a:pt x="0" y="621029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21029"/>
                </a:lnTo>
                <a:close/>
              </a:path>
              <a:path w="27940" h="337565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3375659">
                <a:moveTo>
                  <a:pt x="27940" y="634999"/>
                </a:moveTo>
                <a:lnTo>
                  <a:pt x="0" y="634999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34999"/>
                </a:lnTo>
                <a:close/>
              </a:path>
              <a:path w="27940" h="3375659">
                <a:moveTo>
                  <a:pt x="27940" y="673099"/>
                </a:moveTo>
                <a:lnTo>
                  <a:pt x="0" y="673099"/>
                </a:lnTo>
                <a:lnTo>
                  <a:pt x="0" y="678179"/>
                </a:lnTo>
                <a:lnTo>
                  <a:pt x="27940" y="678179"/>
                </a:lnTo>
                <a:lnTo>
                  <a:pt x="27940" y="673099"/>
                </a:lnTo>
                <a:close/>
              </a:path>
              <a:path w="27940" h="3375659">
                <a:moveTo>
                  <a:pt x="27940" y="678180"/>
                </a:moveTo>
                <a:lnTo>
                  <a:pt x="0" y="678180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78180"/>
                </a:lnTo>
                <a:close/>
              </a:path>
              <a:path w="27940" h="3375659">
                <a:moveTo>
                  <a:pt x="27940" y="703579"/>
                </a:moveTo>
                <a:lnTo>
                  <a:pt x="0" y="703579"/>
                </a:lnTo>
                <a:lnTo>
                  <a:pt x="0" y="773429"/>
                </a:lnTo>
                <a:lnTo>
                  <a:pt x="27940" y="773429"/>
                </a:lnTo>
                <a:lnTo>
                  <a:pt x="27940" y="703579"/>
                </a:lnTo>
                <a:close/>
              </a:path>
              <a:path w="27940" h="3375659">
                <a:moveTo>
                  <a:pt x="2794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7940" y="779779"/>
                </a:lnTo>
                <a:lnTo>
                  <a:pt x="27940" y="773430"/>
                </a:lnTo>
                <a:close/>
              </a:path>
              <a:path w="27940" h="3375659">
                <a:moveTo>
                  <a:pt x="27940" y="779779"/>
                </a:moveTo>
                <a:lnTo>
                  <a:pt x="0" y="779779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79"/>
                </a:lnTo>
                <a:close/>
              </a:path>
              <a:path w="27940" h="3375659">
                <a:moveTo>
                  <a:pt x="27940" y="787399"/>
                </a:moveTo>
                <a:lnTo>
                  <a:pt x="0" y="787399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87399"/>
                </a:lnTo>
                <a:close/>
              </a:path>
              <a:path w="27940" h="3375659">
                <a:moveTo>
                  <a:pt x="27940" y="798830"/>
                </a:moveTo>
                <a:lnTo>
                  <a:pt x="0" y="798830"/>
                </a:lnTo>
                <a:lnTo>
                  <a:pt x="0" y="825499"/>
                </a:lnTo>
                <a:lnTo>
                  <a:pt x="27940" y="825499"/>
                </a:lnTo>
                <a:lnTo>
                  <a:pt x="27940" y="798830"/>
                </a:lnTo>
                <a:close/>
              </a:path>
              <a:path w="27940" h="3375659">
                <a:moveTo>
                  <a:pt x="27940" y="825499"/>
                </a:moveTo>
                <a:lnTo>
                  <a:pt x="0" y="825499"/>
                </a:lnTo>
                <a:lnTo>
                  <a:pt x="0" y="901699"/>
                </a:lnTo>
                <a:lnTo>
                  <a:pt x="27940" y="901699"/>
                </a:lnTo>
                <a:lnTo>
                  <a:pt x="27940" y="825499"/>
                </a:lnTo>
                <a:close/>
              </a:path>
              <a:path w="27940" h="3375659">
                <a:moveTo>
                  <a:pt x="27940" y="901700"/>
                </a:moveTo>
                <a:lnTo>
                  <a:pt x="0" y="901700"/>
                </a:lnTo>
                <a:lnTo>
                  <a:pt x="0" y="1047749"/>
                </a:lnTo>
                <a:lnTo>
                  <a:pt x="27940" y="1047749"/>
                </a:lnTo>
                <a:lnTo>
                  <a:pt x="27940" y="901700"/>
                </a:lnTo>
                <a:close/>
              </a:path>
              <a:path w="27940" h="3375659">
                <a:moveTo>
                  <a:pt x="27940" y="1047750"/>
                </a:moveTo>
                <a:lnTo>
                  <a:pt x="0" y="104775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7750"/>
                </a:lnTo>
                <a:close/>
              </a:path>
              <a:path w="27940" h="3375659">
                <a:moveTo>
                  <a:pt x="27940" y="1071880"/>
                </a:moveTo>
                <a:lnTo>
                  <a:pt x="0" y="1071880"/>
                </a:lnTo>
                <a:lnTo>
                  <a:pt x="0" y="1123949"/>
                </a:lnTo>
                <a:lnTo>
                  <a:pt x="27940" y="1123949"/>
                </a:lnTo>
                <a:lnTo>
                  <a:pt x="27940" y="1071880"/>
                </a:lnTo>
                <a:close/>
              </a:path>
              <a:path w="27940" h="3375659">
                <a:moveTo>
                  <a:pt x="27940" y="1123949"/>
                </a:moveTo>
                <a:lnTo>
                  <a:pt x="0" y="112394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23949"/>
                </a:lnTo>
                <a:close/>
              </a:path>
              <a:path w="27940" h="3375659">
                <a:moveTo>
                  <a:pt x="27940" y="1141730"/>
                </a:moveTo>
                <a:lnTo>
                  <a:pt x="0" y="1141730"/>
                </a:lnTo>
                <a:lnTo>
                  <a:pt x="0" y="1154429"/>
                </a:lnTo>
                <a:lnTo>
                  <a:pt x="27940" y="1154429"/>
                </a:lnTo>
                <a:lnTo>
                  <a:pt x="27940" y="1141730"/>
                </a:lnTo>
                <a:close/>
              </a:path>
              <a:path w="27940" h="3375659">
                <a:moveTo>
                  <a:pt x="27940" y="1154430"/>
                </a:moveTo>
                <a:lnTo>
                  <a:pt x="0" y="1154430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54430"/>
                </a:lnTo>
                <a:close/>
              </a:path>
              <a:path w="27940" h="3375659">
                <a:moveTo>
                  <a:pt x="27940" y="1181100"/>
                </a:moveTo>
                <a:lnTo>
                  <a:pt x="0" y="11811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81100"/>
                </a:lnTo>
                <a:close/>
              </a:path>
              <a:path w="27940" h="3375659">
                <a:moveTo>
                  <a:pt x="27940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7940" y="1217929"/>
                </a:lnTo>
                <a:lnTo>
                  <a:pt x="27940" y="1211579"/>
                </a:lnTo>
                <a:close/>
              </a:path>
              <a:path w="27940" h="3375659">
                <a:moveTo>
                  <a:pt x="27940" y="1217929"/>
                </a:moveTo>
                <a:lnTo>
                  <a:pt x="0" y="121792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7929"/>
                </a:lnTo>
                <a:close/>
              </a:path>
              <a:path w="27940" h="3375659">
                <a:moveTo>
                  <a:pt x="27940" y="1224279"/>
                </a:moveTo>
                <a:lnTo>
                  <a:pt x="0" y="1224279"/>
                </a:lnTo>
                <a:lnTo>
                  <a:pt x="0" y="1257299"/>
                </a:lnTo>
                <a:lnTo>
                  <a:pt x="27940" y="1257299"/>
                </a:lnTo>
                <a:lnTo>
                  <a:pt x="27940" y="1224279"/>
                </a:lnTo>
                <a:close/>
              </a:path>
              <a:path w="27940" h="3375659">
                <a:moveTo>
                  <a:pt x="27940" y="1257299"/>
                </a:moveTo>
                <a:lnTo>
                  <a:pt x="0" y="125729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57299"/>
                </a:lnTo>
                <a:close/>
              </a:path>
              <a:path w="27940" h="3375659">
                <a:moveTo>
                  <a:pt x="27940" y="1281430"/>
                </a:moveTo>
                <a:lnTo>
                  <a:pt x="0" y="1281430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281430"/>
                </a:lnTo>
                <a:close/>
              </a:path>
              <a:path w="27940" h="3375659">
                <a:moveTo>
                  <a:pt x="27940" y="1333500"/>
                </a:moveTo>
                <a:lnTo>
                  <a:pt x="0" y="1333500"/>
                </a:lnTo>
                <a:lnTo>
                  <a:pt x="0" y="1351279"/>
                </a:lnTo>
                <a:lnTo>
                  <a:pt x="27940" y="1351279"/>
                </a:lnTo>
                <a:lnTo>
                  <a:pt x="27940" y="1333500"/>
                </a:lnTo>
                <a:close/>
              </a:path>
              <a:path w="27940" h="3375659">
                <a:moveTo>
                  <a:pt x="27940" y="1654809"/>
                </a:moveTo>
                <a:lnTo>
                  <a:pt x="0" y="1654809"/>
                </a:lnTo>
                <a:lnTo>
                  <a:pt x="0" y="1922779"/>
                </a:lnTo>
                <a:lnTo>
                  <a:pt x="27940" y="1922779"/>
                </a:lnTo>
                <a:lnTo>
                  <a:pt x="27940" y="1654809"/>
                </a:lnTo>
                <a:close/>
              </a:path>
              <a:path w="27940" h="3375659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3375659">
                <a:moveTo>
                  <a:pt x="27940" y="1635759"/>
                </a:moveTo>
                <a:lnTo>
                  <a:pt x="0" y="1635759"/>
                </a:lnTo>
                <a:lnTo>
                  <a:pt x="0" y="1645919"/>
                </a:lnTo>
                <a:lnTo>
                  <a:pt x="27940" y="1645919"/>
                </a:lnTo>
                <a:lnTo>
                  <a:pt x="27940" y="1635759"/>
                </a:lnTo>
                <a:close/>
              </a:path>
              <a:path w="27940" h="3375659">
                <a:moveTo>
                  <a:pt x="27940" y="1628139"/>
                </a:moveTo>
                <a:lnTo>
                  <a:pt x="0" y="1628139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39"/>
                </a:lnTo>
                <a:close/>
              </a:path>
              <a:path w="27940" h="3375659">
                <a:moveTo>
                  <a:pt x="27940" y="1616709"/>
                </a:moveTo>
                <a:lnTo>
                  <a:pt x="0" y="1616709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09"/>
                </a:lnTo>
                <a:close/>
              </a:path>
              <a:path w="27940" h="3375659">
                <a:moveTo>
                  <a:pt x="2794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89"/>
                </a:lnTo>
                <a:close/>
              </a:path>
              <a:path w="27940" h="3375659">
                <a:moveTo>
                  <a:pt x="2794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40" y="1607819"/>
                </a:lnTo>
                <a:lnTo>
                  <a:pt x="27940" y="1597660"/>
                </a:lnTo>
                <a:close/>
              </a:path>
              <a:path w="27940" h="3375659">
                <a:moveTo>
                  <a:pt x="2794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40" y="1596389"/>
                </a:lnTo>
                <a:lnTo>
                  <a:pt x="27940" y="1590039"/>
                </a:lnTo>
                <a:close/>
              </a:path>
              <a:path w="27940" h="3375659">
                <a:moveTo>
                  <a:pt x="27940" y="1578609"/>
                </a:moveTo>
                <a:lnTo>
                  <a:pt x="0" y="1578609"/>
                </a:lnTo>
                <a:lnTo>
                  <a:pt x="0" y="1588769"/>
                </a:lnTo>
                <a:lnTo>
                  <a:pt x="27940" y="1588769"/>
                </a:lnTo>
                <a:lnTo>
                  <a:pt x="27940" y="1578609"/>
                </a:lnTo>
                <a:close/>
              </a:path>
              <a:path w="27940" h="3375659">
                <a:moveTo>
                  <a:pt x="2794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40" y="1577339"/>
                </a:lnTo>
                <a:lnTo>
                  <a:pt x="27940" y="1570989"/>
                </a:lnTo>
                <a:close/>
              </a:path>
              <a:path w="27940" h="3375659">
                <a:moveTo>
                  <a:pt x="27940" y="1559559"/>
                </a:moveTo>
                <a:lnTo>
                  <a:pt x="0" y="1559559"/>
                </a:lnTo>
                <a:lnTo>
                  <a:pt x="0" y="1569719"/>
                </a:lnTo>
                <a:lnTo>
                  <a:pt x="27940" y="1569719"/>
                </a:lnTo>
                <a:lnTo>
                  <a:pt x="27940" y="1559559"/>
                </a:lnTo>
                <a:close/>
              </a:path>
              <a:path w="27940" h="3375659">
                <a:moveTo>
                  <a:pt x="2794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551939"/>
                </a:lnTo>
                <a:close/>
              </a:path>
              <a:path w="27940" h="3375659">
                <a:moveTo>
                  <a:pt x="2794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40" y="1550669"/>
                </a:lnTo>
                <a:lnTo>
                  <a:pt x="27940" y="1540509"/>
                </a:lnTo>
                <a:close/>
              </a:path>
              <a:path w="27940" h="3375659">
                <a:moveTo>
                  <a:pt x="2794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40" y="1539239"/>
                </a:lnTo>
                <a:lnTo>
                  <a:pt x="27940" y="1532889"/>
                </a:lnTo>
                <a:close/>
              </a:path>
              <a:path w="27940" h="3375659">
                <a:moveTo>
                  <a:pt x="2794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7940" y="1531619"/>
                </a:lnTo>
                <a:lnTo>
                  <a:pt x="27940" y="1521459"/>
                </a:lnTo>
                <a:close/>
              </a:path>
              <a:path w="27940" h="3375659">
                <a:moveTo>
                  <a:pt x="2794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7940" y="1520189"/>
                </a:lnTo>
                <a:lnTo>
                  <a:pt x="27940" y="1513839"/>
                </a:lnTo>
                <a:close/>
              </a:path>
              <a:path w="27940" h="3375659">
                <a:moveTo>
                  <a:pt x="27940" y="1502410"/>
                </a:moveTo>
                <a:lnTo>
                  <a:pt x="0" y="1502410"/>
                </a:lnTo>
                <a:lnTo>
                  <a:pt x="0" y="1512569"/>
                </a:lnTo>
                <a:lnTo>
                  <a:pt x="27940" y="1512569"/>
                </a:lnTo>
                <a:lnTo>
                  <a:pt x="27940" y="1502410"/>
                </a:lnTo>
                <a:close/>
              </a:path>
              <a:path w="27940" h="3375659">
                <a:moveTo>
                  <a:pt x="2794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7940" y="1501139"/>
                </a:lnTo>
                <a:lnTo>
                  <a:pt x="27940" y="1494789"/>
                </a:lnTo>
                <a:close/>
              </a:path>
              <a:path w="27940" h="3375659">
                <a:moveTo>
                  <a:pt x="2794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7940" y="1493519"/>
                </a:lnTo>
                <a:lnTo>
                  <a:pt x="27940" y="1483359"/>
                </a:lnTo>
                <a:close/>
              </a:path>
              <a:path w="27940" h="3375659">
                <a:moveTo>
                  <a:pt x="2794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7940" y="1482089"/>
                </a:lnTo>
                <a:lnTo>
                  <a:pt x="27940" y="1475739"/>
                </a:lnTo>
                <a:close/>
              </a:path>
              <a:path w="27940" h="3375659">
                <a:moveTo>
                  <a:pt x="27940" y="1464309"/>
                </a:moveTo>
                <a:lnTo>
                  <a:pt x="0" y="1464309"/>
                </a:lnTo>
                <a:lnTo>
                  <a:pt x="0" y="1474469"/>
                </a:lnTo>
                <a:lnTo>
                  <a:pt x="27940" y="1474469"/>
                </a:lnTo>
                <a:lnTo>
                  <a:pt x="27940" y="1464309"/>
                </a:lnTo>
                <a:close/>
              </a:path>
              <a:path w="27940" h="3375659">
                <a:moveTo>
                  <a:pt x="27940" y="1450339"/>
                </a:moveTo>
                <a:lnTo>
                  <a:pt x="0" y="1450339"/>
                </a:lnTo>
                <a:lnTo>
                  <a:pt x="0" y="1463039"/>
                </a:lnTo>
                <a:lnTo>
                  <a:pt x="27940" y="1463039"/>
                </a:lnTo>
                <a:lnTo>
                  <a:pt x="27940" y="1450339"/>
                </a:lnTo>
                <a:close/>
              </a:path>
              <a:path w="27940" h="33756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3756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375659">
                <a:moveTo>
                  <a:pt x="27940" y="1419860"/>
                </a:moveTo>
                <a:lnTo>
                  <a:pt x="0" y="1419860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60"/>
                </a:lnTo>
                <a:close/>
              </a:path>
              <a:path w="27940" h="33756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375659">
                <a:moveTo>
                  <a:pt x="27940" y="1400809"/>
                </a:moveTo>
                <a:lnTo>
                  <a:pt x="0" y="1400809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09"/>
                </a:lnTo>
                <a:close/>
              </a:path>
              <a:path w="27940" h="33756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375659">
                <a:moveTo>
                  <a:pt x="27940" y="1381759"/>
                </a:moveTo>
                <a:lnTo>
                  <a:pt x="0" y="1381759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59"/>
                </a:lnTo>
                <a:close/>
              </a:path>
              <a:path w="27940" h="33756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375659">
                <a:moveTo>
                  <a:pt x="27940" y="1362709"/>
                </a:moveTo>
                <a:lnTo>
                  <a:pt x="0" y="1362709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09"/>
                </a:lnTo>
                <a:close/>
              </a:path>
              <a:path w="27940" h="33756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375659">
                <a:moveTo>
                  <a:pt x="27940" y="1352549"/>
                </a:moveTo>
                <a:lnTo>
                  <a:pt x="0" y="135254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52549"/>
                </a:lnTo>
                <a:close/>
              </a:path>
              <a:path w="27940" h="3375659">
                <a:moveTo>
                  <a:pt x="27940" y="1922779"/>
                </a:moveTo>
                <a:lnTo>
                  <a:pt x="0" y="1922779"/>
                </a:lnTo>
                <a:lnTo>
                  <a:pt x="0" y="2011679"/>
                </a:lnTo>
                <a:lnTo>
                  <a:pt x="27940" y="2011679"/>
                </a:lnTo>
                <a:lnTo>
                  <a:pt x="27940" y="1922779"/>
                </a:lnTo>
                <a:close/>
              </a:path>
              <a:path w="27940" h="3375659">
                <a:moveTo>
                  <a:pt x="27940" y="2524759"/>
                </a:moveTo>
                <a:lnTo>
                  <a:pt x="0" y="2524759"/>
                </a:lnTo>
                <a:lnTo>
                  <a:pt x="0" y="2532379"/>
                </a:lnTo>
                <a:lnTo>
                  <a:pt x="27940" y="2532379"/>
                </a:lnTo>
                <a:lnTo>
                  <a:pt x="27940" y="2524759"/>
                </a:lnTo>
                <a:close/>
              </a:path>
              <a:path w="27940" h="3375659">
                <a:moveTo>
                  <a:pt x="27940" y="2096769"/>
                </a:moveTo>
                <a:lnTo>
                  <a:pt x="0" y="2096769"/>
                </a:lnTo>
                <a:lnTo>
                  <a:pt x="0" y="2523489"/>
                </a:lnTo>
                <a:lnTo>
                  <a:pt x="27940" y="2523489"/>
                </a:lnTo>
                <a:lnTo>
                  <a:pt x="27940" y="2096769"/>
                </a:lnTo>
                <a:close/>
              </a:path>
              <a:path w="27940" h="3375659">
                <a:moveTo>
                  <a:pt x="27940" y="2077719"/>
                </a:moveTo>
                <a:lnTo>
                  <a:pt x="0" y="2077719"/>
                </a:lnTo>
                <a:lnTo>
                  <a:pt x="0" y="2095499"/>
                </a:lnTo>
                <a:lnTo>
                  <a:pt x="27940" y="2095499"/>
                </a:lnTo>
                <a:lnTo>
                  <a:pt x="27940" y="2077719"/>
                </a:lnTo>
                <a:close/>
              </a:path>
              <a:path w="27940" h="3375659">
                <a:moveTo>
                  <a:pt x="27940" y="2058669"/>
                </a:moveTo>
                <a:lnTo>
                  <a:pt x="0" y="2058669"/>
                </a:lnTo>
                <a:lnTo>
                  <a:pt x="0" y="2076449"/>
                </a:lnTo>
                <a:lnTo>
                  <a:pt x="27940" y="2076449"/>
                </a:lnTo>
                <a:lnTo>
                  <a:pt x="27940" y="2058669"/>
                </a:lnTo>
                <a:close/>
              </a:path>
              <a:path w="27940" h="3375659">
                <a:moveTo>
                  <a:pt x="27940" y="2035809"/>
                </a:moveTo>
                <a:lnTo>
                  <a:pt x="0" y="2035809"/>
                </a:lnTo>
                <a:lnTo>
                  <a:pt x="0" y="2057399"/>
                </a:lnTo>
                <a:lnTo>
                  <a:pt x="27940" y="2057399"/>
                </a:lnTo>
                <a:lnTo>
                  <a:pt x="27940" y="2035809"/>
                </a:lnTo>
                <a:close/>
              </a:path>
              <a:path w="27940" h="3375659">
                <a:moveTo>
                  <a:pt x="27940" y="2016759"/>
                </a:moveTo>
                <a:lnTo>
                  <a:pt x="0" y="2016759"/>
                </a:lnTo>
                <a:lnTo>
                  <a:pt x="0" y="2034539"/>
                </a:lnTo>
                <a:lnTo>
                  <a:pt x="27940" y="2034539"/>
                </a:lnTo>
                <a:lnTo>
                  <a:pt x="27940" y="2016759"/>
                </a:lnTo>
                <a:close/>
              </a:path>
              <a:path w="27940" h="3375659">
                <a:moveTo>
                  <a:pt x="27940" y="2012949"/>
                </a:moveTo>
                <a:lnTo>
                  <a:pt x="0" y="2012949"/>
                </a:lnTo>
                <a:lnTo>
                  <a:pt x="0" y="2015489"/>
                </a:lnTo>
                <a:lnTo>
                  <a:pt x="27940" y="2015489"/>
                </a:lnTo>
                <a:lnTo>
                  <a:pt x="27940" y="2012949"/>
                </a:lnTo>
                <a:close/>
              </a:path>
              <a:path w="27940" h="3375659">
                <a:moveTo>
                  <a:pt x="27940" y="2532379"/>
                </a:moveTo>
                <a:lnTo>
                  <a:pt x="0" y="2532379"/>
                </a:lnTo>
                <a:lnTo>
                  <a:pt x="0" y="2707639"/>
                </a:lnTo>
                <a:lnTo>
                  <a:pt x="27940" y="2707639"/>
                </a:lnTo>
                <a:lnTo>
                  <a:pt x="27940" y="2532379"/>
                </a:lnTo>
                <a:close/>
              </a:path>
              <a:path w="27940" h="3375659">
                <a:moveTo>
                  <a:pt x="27940" y="2707640"/>
                </a:moveTo>
                <a:lnTo>
                  <a:pt x="0" y="2707640"/>
                </a:lnTo>
                <a:lnTo>
                  <a:pt x="0" y="3375659"/>
                </a:lnTo>
                <a:lnTo>
                  <a:pt x="27940" y="3375659"/>
                </a:lnTo>
                <a:lnTo>
                  <a:pt x="27940" y="2707640"/>
                </a:lnTo>
                <a:close/>
              </a:path>
            </a:pathLst>
          </a:custGeom>
          <a:solidFill>
            <a:srgbClr val="1C38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503919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9050" y="0"/>
                </a:moveTo>
                <a:lnTo>
                  <a:pt x="0" y="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3350259">
                <a:moveTo>
                  <a:pt x="27939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114300"/>
                </a:lnTo>
                <a:close/>
              </a:path>
              <a:path w="27940" h="3350259">
                <a:moveTo>
                  <a:pt x="27939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27000"/>
                </a:lnTo>
                <a:close/>
              </a:path>
              <a:path w="27940" h="3350259">
                <a:moveTo>
                  <a:pt x="2793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39" y="158750"/>
                </a:lnTo>
                <a:lnTo>
                  <a:pt x="27939" y="146050"/>
                </a:lnTo>
                <a:close/>
              </a:path>
              <a:path w="27940" h="3350259">
                <a:moveTo>
                  <a:pt x="27939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39" y="171450"/>
                </a:lnTo>
                <a:lnTo>
                  <a:pt x="27939" y="158750"/>
                </a:lnTo>
                <a:close/>
              </a:path>
              <a:path w="27940" h="3350259">
                <a:moveTo>
                  <a:pt x="27939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71450"/>
                </a:lnTo>
                <a:close/>
              </a:path>
              <a:path w="27940" h="3350259">
                <a:moveTo>
                  <a:pt x="27939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203200"/>
                </a:lnTo>
                <a:close/>
              </a:path>
              <a:path w="27940" h="33502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350259">
                <a:moveTo>
                  <a:pt x="27939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39" y="228599"/>
                </a:lnTo>
                <a:lnTo>
                  <a:pt x="27939" y="222250"/>
                </a:lnTo>
                <a:close/>
              </a:path>
              <a:path w="27940" h="3350259">
                <a:moveTo>
                  <a:pt x="27939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28600"/>
                </a:lnTo>
                <a:close/>
              </a:path>
              <a:path w="27940" h="3350259">
                <a:moveTo>
                  <a:pt x="27939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41300"/>
                </a:lnTo>
                <a:close/>
              </a:path>
              <a:path w="27940" h="3350259">
                <a:moveTo>
                  <a:pt x="27939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39" y="336550"/>
                </a:lnTo>
                <a:lnTo>
                  <a:pt x="27939" y="266700"/>
                </a:lnTo>
                <a:close/>
              </a:path>
              <a:path w="27940" h="3350259">
                <a:moveTo>
                  <a:pt x="27939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39" y="374650"/>
                </a:lnTo>
                <a:lnTo>
                  <a:pt x="27939" y="336550"/>
                </a:lnTo>
                <a:close/>
              </a:path>
              <a:path w="27940" h="3350259">
                <a:moveTo>
                  <a:pt x="27939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39" y="379730"/>
                </a:lnTo>
                <a:lnTo>
                  <a:pt x="27939" y="374650"/>
                </a:lnTo>
                <a:close/>
              </a:path>
              <a:path w="27940" h="3350259">
                <a:moveTo>
                  <a:pt x="27939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39" y="386080"/>
                </a:lnTo>
                <a:lnTo>
                  <a:pt x="27939" y="379730"/>
                </a:lnTo>
                <a:close/>
              </a:path>
              <a:path w="27940" h="3350259">
                <a:moveTo>
                  <a:pt x="27939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39" y="392429"/>
                </a:lnTo>
                <a:lnTo>
                  <a:pt x="27939" y="386080"/>
                </a:lnTo>
                <a:close/>
              </a:path>
              <a:path w="27940" h="3350259">
                <a:moveTo>
                  <a:pt x="27939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39" y="419100"/>
                </a:lnTo>
                <a:lnTo>
                  <a:pt x="27939" y="392430"/>
                </a:lnTo>
                <a:close/>
              </a:path>
              <a:path w="27940" h="3350259">
                <a:moveTo>
                  <a:pt x="27939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19100"/>
                </a:lnTo>
                <a:close/>
              </a:path>
              <a:path w="27940" h="3350259">
                <a:moveTo>
                  <a:pt x="27939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6880"/>
                </a:lnTo>
                <a:close/>
              </a:path>
              <a:path w="27940" h="3350259">
                <a:moveTo>
                  <a:pt x="2793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3350259">
                <a:moveTo>
                  <a:pt x="27939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39" y="463550"/>
                </a:lnTo>
                <a:lnTo>
                  <a:pt x="27939" y="457200"/>
                </a:lnTo>
                <a:close/>
              </a:path>
              <a:path w="27940" h="3350259">
                <a:moveTo>
                  <a:pt x="27939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39" y="506730"/>
                </a:lnTo>
                <a:lnTo>
                  <a:pt x="27939" y="463550"/>
                </a:lnTo>
                <a:close/>
              </a:path>
              <a:path w="27940" h="3350259">
                <a:moveTo>
                  <a:pt x="27939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6730"/>
                </a:lnTo>
                <a:close/>
              </a:path>
              <a:path w="27940" h="3350259">
                <a:moveTo>
                  <a:pt x="27939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14350"/>
                </a:lnTo>
                <a:close/>
              </a:path>
              <a:path w="27940" h="3350259">
                <a:moveTo>
                  <a:pt x="27939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20700"/>
                </a:lnTo>
                <a:close/>
              </a:path>
              <a:path w="27940" h="3350259">
                <a:moveTo>
                  <a:pt x="27939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39" y="563879"/>
                </a:lnTo>
                <a:lnTo>
                  <a:pt x="27939" y="557530"/>
                </a:lnTo>
                <a:close/>
              </a:path>
              <a:path w="27940" h="3350259">
                <a:moveTo>
                  <a:pt x="27939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39" y="595630"/>
                </a:lnTo>
                <a:lnTo>
                  <a:pt x="27939" y="563880"/>
                </a:lnTo>
                <a:close/>
              </a:path>
              <a:path w="27940" h="3350259">
                <a:moveTo>
                  <a:pt x="2793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95630"/>
                </a:lnTo>
                <a:close/>
              </a:path>
              <a:path w="27940" h="3350259">
                <a:moveTo>
                  <a:pt x="27939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39" y="609599"/>
                </a:lnTo>
                <a:lnTo>
                  <a:pt x="27939" y="601980"/>
                </a:lnTo>
                <a:close/>
              </a:path>
              <a:path w="27940" h="3350259">
                <a:moveTo>
                  <a:pt x="27939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3350259">
                <a:moveTo>
                  <a:pt x="27939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7700"/>
                </a:lnTo>
                <a:close/>
              </a:path>
              <a:path w="27940" h="3350259">
                <a:moveTo>
                  <a:pt x="27939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52780"/>
                </a:lnTo>
                <a:close/>
              </a:path>
              <a:path w="27940" h="3350259">
                <a:moveTo>
                  <a:pt x="27939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678180"/>
                </a:lnTo>
                <a:close/>
              </a:path>
              <a:path w="27940" h="3350259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3350259">
                <a:moveTo>
                  <a:pt x="27939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54380"/>
                </a:lnTo>
                <a:close/>
              </a:path>
              <a:path w="27940" h="3350259">
                <a:moveTo>
                  <a:pt x="27939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62000"/>
                </a:lnTo>
                <a:close/>
              </a:path>
              <a:path w="27940" h="3350259">
                <a:moveTo>
                  <a:pt x="27939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73430"/>
                </a:lnTo>
                <a:close/>
              </a:path>
              <a:path w="27940" h="3350259">
                <a:moveTo>
                  <a:pt x="27939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39" y="876300"/>
                </a:lnTo>
                <a:lnTo>
                  <a:pt x="27939" y="800100"/>
                </a:lnTo>
                <a:close/>
              </a:path>
              <a:path w="27940" h="3350259">
                <a:moveTo>
                  <a:pt x="27939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876300"/>
                </a:lnTo>
                <a:close/>
              </a:path>
              <a:path w="27940" h="3350259">
                <a:moveTo>
                  <a:pt x="27939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2350"/>
                </a:lnTo>
                <a:close/>
              </a:path>
              <a:path w="27940" h="3350259">
                <a:moveTo>
                  <a:pt x="27939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39" y="1098550"/>
                </a:lnTo>
                <a:lnTo>
                  <a:pt x="27939" y="1046480"/>
                </a:lnTo>
                <a:close/>
              </a:path>
              <a:path w="27940" h="3350259">
                <a:moveTo>
                  <a:pt x="27939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98550"/>
                </a:lnTo>
                <a:close/>
              </a:path>
              <a:path w="27940" h="3350259">
                <a:moveTo>
                  <a:pt x="27939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39" y="1129030"/>
                </a:lnTo>
                <a:lnTo>
                  <a:pt x="27939" y="1116330"/>
                </a:lnTo>
                <a:close/>
              </a:path>
              <a:path w="27940" h="3350259">
                <a:moveTo>
                  <a:pt x="27939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9030"/>
                </a:lnTo>
                <a:close/>
              </a:path>
              <a:path w="27940" h="3350259">
                <a:moveTo>
                  <a:pt x="27939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55700"/>
                </a:lnTo>
                <a:close/>
              </a:path>
              <a:path w="27940" h="3350259">
                <a:moveTo>
                  <a:pt x="27939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39" y="1192530"/>
                </a:lnTo>
                <a:lnTo>
                  <a:pt x="27939" y="1186180"/>
                </a:lnTo>
                <a:close/>
              </a:path>
              <a:path w="27940" h="3350259">
                <a:moveTo>
                  <a:pt x="27939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39" y="1198880"/>
                </a:lnTo>
                <a:lnTo>
                  <a:pt x="27939" y="1192530"/>
                </a:lnTo>
                <a:close/>
              </a:path>
              <a:path w="27940" h="3350259">
                <a:moveTo>
                  <a:pt x="27939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98880"/>
                </a:lnTo>
                <a:close/>
              </a:path>
              <a:path w="27940" h="3350259">
                <a:moveTo>
                  <a:pt x="27939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39" y="1256030"/>
                </a:lnTo>
                <a:lnTo>
                  <a:pt x="27939" y="1231900"/>
                </a:lnTo>
                <a:close/>
              </a:path>
              <a:path w="27940" h="3350259">
                <a:moveTo>
                  <a:pt x="27939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39" y="1308100"/>
                </a:lnTo>
                <a:lnTo>
                  <a:pt x="27939" y="1256030"/>
                </a:lnTo>
                <a:close/>
              </a:path>
              <a:path w="27940" h="3350259">
                <a:moveTo>
                  <a:pt x="27939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8100"/>
                </a:lnTo>
                <a:close/>
              </a:path>
              <a:path w="27940" h="3350259">
                <a:moveTo>
                  <a:pt x="27939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39" y="1897380"/>
                </a:lnTo>
                <a:lnTo>
                  <a:pt x="27939" y="1629410"/>
                </a:lnTo>
                <a:close/>
              </a:path>
              <a:path w="27940" h="3350259">
                <a:moveTo>
                  <a:pt x="2793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39" y="1628139"/>
                </a:lnTo>
                <a:lnTo>
                  <a:pt x="27939" y="1621789"/>
                </a:lnTo>
                <a:close/>
              </a:path>
              <a:path w="27940" h="3350259">
                <a:moveTo>
                  <a:pt x="2793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39" y="1620520"/>
                </a:lnTo>
                <a:lnTo>
                  <a:pt x="27939" y="1610360"/>
                </a:lnTo>
                <a:close/>
              </a:path>
              <a:path w="27940" h="3350259">
                <a:moveTo>
                  <a:pt x="2793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39" y="1609089"/>
                </a:lnTo>
                <a:lnTo>
                  <a:pt x="27939" y="1602739"/>
                </a:lnTo>
                <a:close/>
              </a:path>
              <a:path w="27940" h="3350259">
                <a:moveTo>
                  <a:pt x="2793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39" y="1601470"/>
                </a:lnTo>
                <a:lnTo>
                  <a:pt x="27939" y="1591310"/>
                </a:lnTo>
                <a:close/>
              </a:path>
              <a:path w="27940" h="3350259">
                <a:moveTo>
                  <a:pt x="2793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39" y="1590039"/>
                </a:lnTo>
                <a:lnTo>
                  <a:pt x="27939" y="1583689"/>
                </a:lnTo>
                <a:close/>
              </a:path>
              <a:path w="27940" h="3350259">
                <a:moveTo>
                  <a:pt x="2793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39" y="1582420"/>
                </a:lnTo>
                <a:lnTo>
                  <a:pt x="27939" y="1572260"/>
                </a:lnTo>
                <a:close/>
              </a:path>
              <a:path w="27940" h="3350259">
                <a:moveTo>
                  <a:pt x="27939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39" y="1570989"/>
                </a:lnTo>
                <a:lnTo>
                  <a:pt x="27939" y="1564639"/>
                </a:lnTo>
                <a:close/>
              </a:path>
              <a:path w="27940" h="3350259">
                <a:moveTo>
                  <a:pt x="2793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39" y="1563370"/>
                </a:lnTo>
                <a:lnTo>
                  <a:pt x="27939" y="1553210"/>
                </a:lnTo>
                <a:close/>
              </a:path>
              <a:path w="27940" h="33502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3502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350259">
                <a:moveTo>
                  <a:pt x="27939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40"/>
                </a:lnTo>
                <a:close/>
              </a:path>
              <a:path w="27940" h="33502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350259">
                <a:moveTo>
                  <a:pt x="27939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90"/>
                </a:lnTo>
                <a:close/>
              </a:path>
              <a:path w="27940" h="33502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3502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3502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3502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3502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3502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3502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350259">
                <a:moveTo>
                  <a:pt x="27939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24939"/>
                </a:lnTo>
                <a:close/>
              </a:path>
              <a:path w="27940" h="33502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50259">
                <a:moveTo>
                  <a:pt x="27939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39" y="1412240"/>
                </a:lnTo>
                <a:lnTo>
                  <a:pt x="27939" y="1405890"/>
                </a:lnTo>
                <a:close/>
              </a:path>
              <a:path w="27940" h="3350259">
                <a:moveTo>
                  <a:pt x="2793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39" y="1404620"/>
                </a:lnTo>
                <a:lnTo>
                  <a:pt x="27939" y="1394460"/>
                </a:lnTo>
                <a:close/>
              </a:path>
              <a:path w="27940" h="3350259">
                <a:moveTo>
                  <a:pt x="2793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39" y="1393189"/>
                </a:lnTo>
                <a:lnTo>
                  <a:pt x="27939" y="1386840"/>
                </a:lnTo>
                <a:close/>
              </a:path>
              <a:path w="27940" h="3350259">
                <a:moveTo>
                  <a:pt x="2793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39" y="1385570"/>
                </a:lnTo>
                <a:lnTo>
                  <a:pt x="27939" y="1375410"/>
                </a:lnTo>
                <a:close/>
              </a:path>
              <a:path w="27940" h="3350259">
                <a:moveTo>
                  <a:pt x="27939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39" y="1374139"/>
                </a:lnTo>
                <a:lnTo>
                  <a:pt x="27939" y="1367790"/>
                </a:lnTo>
                <a:close/>
              </a:path>
              <a:path w="27940" h="3350259">
                <a:moveTo>
                  <a:pt x="27939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39" y="1366520"/>
                </a:lnTo>
                <a:lnTo>
                  <a:pt x="27939" y="1356360"/>
                </a:lnTo>
                <a:close/>
              </a:path>
              <a:path w="27940" h="3350259">
                <a:moveTo>
                  <a:pt x="27939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39" y="1355090"/>
                </a:lnTo>
                <a:lnTo>
                  <a:pt x="27939" y="1348739"/>
                </a:lnTo>
                <a:close/>
              </a:path>
              <a:path w="27940" h="33502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350259">
                <a:moveTo>
                  <a:pt x="27939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89"/>
                </a:lnTo>
                <a:close/>
              </a:path>
              <a:path w="27940" h="3350259">
                <a:moveTo>
                  <a:pt x="27939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27150"/>
                </a:lnTo>
                <a:close/>
              </a:path>
              <a:path w="27940" h="3350259">
                <a:moveTo>
                  <a:pt x="27939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39" y="1986280"/>
                </a:lnTo>
                <a:lnTo>
                  <a:pt x="27939" y="1897380"/>
                </a:lnTo>
                <a:close/>
              </a:path>
              <a:path w="27940" h="3350259">
                <a:moveTo>
                  <a:pt x="27939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39" y="2506980"/>
                </a:lnTo>
                <a:lnTo>
                  <a:pt x="27939" y="2499360"/>
                </a:lnTo>
                <a:close/>
              </a:path>
              <a:path w="27940" h="3350259">
                <a:moveTo>
                  <a:pt x="27939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39" y="2498090"/>
                </a:lnTo>
                <a:lnTo>
                  <a:pt x="27939" y="2071370"/>
                </a:lnTo>
                <a:close/>
              </a:path>
              <a:path w="27940" h="3350259">
                <a:moveTo>
                  <a:pt x="27939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39" y="2070100"/>
                </a:lnTo>
                <a:lnTo>
                  <a:pt x="27939" y="2052320"/>
                </a:lnTo>
                <a:close/>
              </a:path>
              <a:path w="27940" h="3350259">
                <a:moveTo>
                  <a:pt x="27939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39" y="2051050"/>
                </a:lnTo>
                <a:lnTo>
                  <a:pt x="27939" y="2033270"/>
                </a:lnTo>
                <a:close/>
              </a:path>
              <a:path w="27940" h="3350259">
                <a:moveTo>
                  <a:pt x="27939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39" y="2032000"/>
                </a:lnTo>
                <a:lnTo>
                  <a:pt x="27939" y="2010410"/>
                </a:lnTo>
                <a:close/>
              </a:path>
              <a:path w="27940" h="3350259">
                <a:moveTo>
                  <a:pt x="27939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39" y="2009139"/>
                </a:lnTo>
                <a:lnTo>
                  <a:pt x="27939" y="1991360"/>
                </a:lnTo>
                <a:close/>
              </a:path>
              <a:path w="27940" h="3350259">
                <a:moveTo>
                  <a:pt x="27939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39" y="1990089"/>
                </a:lnTo>
                <a:lnTo>
                  <a:pt x="27939" y="1987550"/>
                </a:lnTo>
                <a:close/>
              </a:path>
              <a:path w="27940" h="3350259">
                <a:moveTo>
                  <a:pt x="27939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39" y="2682240"/>
                </a:lnTo>
                <a:lnTo>
                  <a:pt x="27939" y="2506980"/>
                </a:lnTo>
                <a:close/>
              </a:path>
              <a:path w="27940" h="3350259">
                <a:moveTo>
                  <a:pt x="27939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39" y="3350260"/>
                </a:lnTo>
                <a:lnTo>
                  <a:pt x="27939" y="268224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53185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1142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11429" y="12699"/>
                </a:lnTo>
                <a:lnTo>
                  <a:pt x="1142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1C38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55853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5079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3324859">
                <a:moveTo>
                  <a:pt x="27940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40" y="101600"/>
                </a:lnTo>
                <a:lnTo>
                  <a:pt x="27940" y="88900"/>
                </a:lnTo>
                <a:close/>
              </a:path>
              <a:path w="27940" h="3324859">
                <a:moveTo>
                  <a:pt x="27940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40" y="120650"/>
                </a:lnTo>
                <a:lnTo>
                  <a:pt x="27940" y="101600"/>
                </a:lnTo>
                <a:close/>
              </a:path>
              <a:path w="27940" h="3324859">
                <a:moveTo>
                  <a:pt x="27940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0650"/>
                </a:lnTo>
                <a:close/>
              </a:path>
              <a:path w="27940" h="33248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324859">
                <a:moveTo>
                  <a:pt x="27940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46050"/>
                </a:lnTo>
                <a:close/>
              </a:path>
              <a:path w="27940" h="3324859">
                <a:moveTo>
                  <a:pt x="2794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40" y="184150"/>
                </a:lnTo>
                <a:lnTo>
                  <a:pt x="27940" y="177800"/>
                </a:lnTo>
                <a:close/>
              </a:path>
              <a:path w="27940" h="3324859">
                <a:moveTo>
                  <a:pt x="2794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84150"/>
                </a:lnTo>
                <a:close/>
              </a:path>
              <a:path w="27940" h="3324859">
                <a:moveTo>
                  <a:pt x="27940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40" y="203199"/>
                </a:lnTo>
                <a:lnTo>
                  <a:pt x="27940" y="196850"/>
                </a:lnTo>
                <a:close/>
              </a:path>
              <a:path w="27940" h="3324859">
                <a:moveTo>
                  <a:pt x="27940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3324859">
                <a:moveTo>
                  <a:pt x="27940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15900"/>
                </a:lnTo>
                <a:close/>
              </a:path>
              <a:path w="27940" h="3324859">
                <a:moveTo>
                  <a:pt x="27940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40" y="311150"/>
                </a:lnTo>
                <a:lnTo>
                  <a:pt x="27940" y="241300"/>
                </a:lnTo>
                <a:close/>
              </a:path>
              <a:path w="27940" h="3324859">
                <a:moveTo>
                  <a:pt x="27940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11150"/>
                </a:lnTo>
                <a:close/>
              </a:path>
              <a:path w="27940" h="3324859">
                <a:moveTo>
                  <a:pt x="27940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40" y="354330"/>
                </a:lnTo>
                <a:lnTo>
                  <a:pt x="27940" y="349250"/>
                </a:lnTo>
                <a:close/>
              </a:path>
              <a:path w="27940" h="3324859">
                <a:moveTo>
                  <a:pt x="27940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54330"/>
                </a:lnTo>
                <a:close/>
              </a:path>
              <a:path w="27940" h="3324859">
                <a:moveTo>
                  <a:pt x="2794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40" y="367029"/>
                </a:lnTo>
                <a:lnTo>
                  <a:pt x="27940" y="360680"/>
                </a:lnTo>
                <a:close/>
              </a:path>
              <a:path w="27940" h="3324859">
                <a:moveTo>
                  <a:pt x="27940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7030"/>
                </a:lnTo>
                <a:close/>
              </a:path>
              <a:path w="27940" h="3324859">
                <a:moveTo>
                  <a:pt x="27940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40" y="411480"/>
                </a:lnTo>
                <a:lnTo>
                  <a:pt x="27940" y="393700"/>
                </a:lnTo>
                <a:close/>
              </a:path>
              <a:path w="27940" h="3324859">
                <a:moveTo>
                  <a:pt x="27940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1480"/>
                </a:lnTo>
                <a:close/>
              </a:path>
              <a:path w="27940" h="3324859">
                <a:moveTo>
                  <a:pt x="2794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3324859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3324859">
                <a:moveTo>
                  <a:pt x="27940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38150"/>
                </a:lnTo>
                <a:close/>
              </a:path>
              <a:path w="27940" h="3324859">
                <a:moveTo>
                  <a:pt x="27940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81330"/>
                </a:lnTo>
                <a:close/>
              </a:path>
              <a:path w="27940" h="3324859">
                <a:moveTo>
                  <a:pt x="27940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8950"/>
                </a:lnTo>
                <a:close/>
              </a:path>
              <a:path w="27940" h="3324859">
                <a:moveTo>
                  <a:pt x="27940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40" y="532130"/>
                </a:lnTo>
                <a:lnTo>
                  <a:pt x="27940" y="495300"/>
                </a:lnTo>
                <a:close/>
              </a:path>
              <a:path w="27940" h="3324859">
                <a:moveTo>
                  <a:pt x="27940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2130"/>
                </a:lnTo>
                <a:close/>
              </a:path>
              <a:path w="27940" h="3324859">
                <a:moveTo>
                  <a:pt x="27940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40" y="570230"/>
                </a:lnTo>
                <a:lnTo>
                  <a:pt x="27940" y="538480"/>
                </a:lnTo>
                <a:close/>
              </a:path>
              <a:path w="27940" h="3324859">
                <a:moveTo>
                  <a:pt x="27940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0230"/>
                </a:lnTo>
                <a:close/>
              </a:path>
              <a:path w="27940" h="3324859">
                <a:moveTo>
                  <a:pt x="27940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76580"/>
                </a:lnTo>
                <a:close/>
              </a:path>
              <a:path w="27940" h="3324859">
                <a:moveTo>
                  <a:pt x="27940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584200"/>
                </a:lnTo>
                <a:close/>
              </a:path>
              <a:path w="27940" h="3324859">
                <a:moveTo>
                  <a:pt x="27940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2300"/>
                </a:lnTo>
                <a:close/>
              </a:path>
              <a:path w="27940" h="3324859">
                <a:moveTo>
                  <a:pt x="27940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27380"/>
                </a:lnTo>
                <a:close/>
              </a:path>
              <a:path w="27940" h="3324859">
                <a:moveTo>
                  <a:pt x="27940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652780"/>
                </a:lnTo>
                <a:close/>
              </a:path>
              <a:path w="27940" h="3324859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3324859">
                <a:moveTo>
                  <a:pt x="27940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8980"/>
                </a:lnTo>
                <a:close/>
              </a:path>
              <a:path w="27940" h="3324859">
                <a:moveTo>
                  <a:pt x="27940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36600"/>
                </a:lnTo>
                <a:close/>
              </a:path>
              <a:path w="27940" h="3324859">
                <a:moveTo>
                  <a:pt x="2794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8030"/>
                </a:lnTo>
                <a:close/>
              </a:path>
              <a:path w="27940" h="3324859">
                <a:moveTo>
                  <a:pt x="27940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774700"/>
                </a:lnTo>
                <a:close/>
              </a:path>
              <a:path w="27940" h="3324859">
                <a:moveTo>
                  <a:pt x="27940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40" y="996950"/>
                </a:lnTo>
                <a:lnTo>
                  <a:pt x="27940" y="850900"/>
                </a:lnTo>
                <a:close/>
              </a:path>
              <a:path w="27940" h="3324859">
                <a:moveTo>
                  <a:pt x="27940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6950"/>
                </a:lnTo>
                <a:close/>
              </a:path>
              <a:path w="27940" h="3324859">
                <a:moveTo>
                  <a:pt x="27940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21080"/>
                </a:lnTo>
                <a:close/>
              </a:path>
              <a:path w="27940" h="3324859">
                <a:moveTo>
                  <a:pt x="27940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73150"/>
                </a:lnTo>
                <a:close/>
              </a:path>
              <a:path w="27940" h="3324859">
                <a:moveTo>
                  <a:pt x="27940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40" y="1103630"/>
                </a:lnTo>
                <a:lnTo>
                  <a:pt x="27940" y="1090930"/>
                </a:lnTo>
                <a:close/>
              </a:path>
              <a:path w="27940" h="3324859">
                <a:moveTo>
                  <a:pt x="27940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03630"/>
                </a:lnTo>
                <a:close/>
              </a:path>
              <a:path w="27940" h="3324859">
                <a:moveTo>
                  <a:pt x="27940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30300"/>
                </a:lnTo>
                <a:close/>
              </a:path>
              <a:path w="27940" h="3324859">
                <a:moveTo>
                  <a:pt x="27940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3324859">
                <a:moveTo>
                  <a:pt x="27940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40" y="1173480"/>
                </a:lnTo>
                <a:lnTo>
                  <a:pt x="27940" y="1167130"/>
                </a:lnTo>
                <a:close/>
              </a:path>
              <a:path w="27940" h="3324859">
                <a:moveTo>
                  <a:pt x="27940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3480"/>
                </a:lnTo>
                <a:close/>
              </a:path>
              <a:path w="27940" h="3324859">
                <a:moveTo>
                  <a:pt x="27940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40" y="1230630"/>
                </a:lnTo>
                <a:lnTo>
                  <a:pt x="27940" y="1206500"/>
                </a:lnTo>
                <a:close/>
              </a:path>
              <a:path w="27940" h="3324859">
                <a:moveTo>
                  <a:pt x="27940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30630"/>
                </a:lnTo>
                <a:close/>
              </a:path>
              <a:path w="27940" h="3324859">
                <a:moveTo>
                  <a:pt x="27940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40" y="1300480"/>
                </a:lnTo>
                <a:lnTo>
                  <a:pt x="27940" y="1282700"/>
                </a:lnTo>
                <a:close/>
              </a:path>
              <a:path w="27940" h="3324859">
                <a:moveTo>
                  <a:pt x="27940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40" y="1871980"/>
                </a:lnTo>
                <a:lnTo>
                  <a:pt x="27940" y="1604010"/>
                </a:lnTo>
                <a:close/>
              </a:path>
              <a:path w="27940" h="33248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3248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32485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33248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32485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33248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3248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3248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3248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3248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3248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3248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324859">
                <a:moveTo>
                  <a:pt x="27940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82090"/>
                </a:lnTo>
                <a:close/>
              </a:path>
              <a:path w="27940" h="3324859">
                <a:moveTo>
                  <a:pt x="2794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40" y="1480820"/>
                </a:lnTo>
                <a:lnTo>
                  <a:pt x="27940" y="1470660"/>
                </a:lnTo>
                <a:close/>
              </a:path>
              <a:path w="27940" h="3324859">
                <a:moveTo>
                  <a:pt x="2794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40" y="1469389"/>
                </a:lnTo>
                <a:lnTo>
                  <a:pt x="27940" y="1463039"/>
                </a:lnTo>
                <a:close/>
              </a:path>
              <a:path w="27940" h="3324859">
                <a:moveTo>
                  <a:pt x="2794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40" y="1461770"/>
                </a:lnTo>
                <a:lnTo>
                  <a:pt x="27940" y="1451610"/>
                </a:lnTo>
                <a:close/>
              </a:path>
              <a:path w="27940" h="3324859">
                <a:moveTo>
                  <a:pt x="2794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40" y="1450339"/>
                </a:lnTo>
                <a:lnTo>
                  <a:pt x="27940" y="1443989"/>
                </a:lnTo>
                <a:close/>
              </a:path>
              <a:path w="27940" h="3324859">
                <a:moveTo>
                  <a:pt x="2794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40" y="1442720"/>
                </a:lnTo>
                <a:lnTo>
                  <a:pt x="27940" y="1432560"/>
                </a:lnTo>
                <a:close/>
              </a:path>
              <a:path w="27940" h="3324859">
                <a:moveTo>
                  <a:pt x="2794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40" y="1431289"/>
                </a:lnTo>
                <a:lnTo>
                  <a:pt x="27940" y="1424940"/>
                </a:lnTo>
                <a:close/>
              </a:path>
              <a:path w="27940" h="33248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24859">
                <a:moveTo>
                  <a:pt x="27940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40" y="1412239"/>
                </a:lnTo>
                <a:lnTo>
                  <a:pt x="27940" y="1399539"/>
                </a:lnTo>
                <a:close/>
              </a:path>
              <a:path w="27940" h="33248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324859">
                <a:moveTo>
                  <a:pt x="27940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90"/>
                </a:lnTo>
                <a:close/>
              </a:path>
              <a:path w="27940" h="3324859">
                <a:moveTo>
                  <a:pt x="2794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69060"/>
                </a:lnTo>
                <a:close/>
              </a:path>
              <a:path w="27940" h="3324859">
                <a:moveTo>
                  <a:pt x="27940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40" y="1367789"/>
                </a:lnTo>
                <a:lnTo>
                  <a:pt x="27940" y="1361440"/>
                </a:lnTo>
                <a:close/>
              </a:path>
              <a:path w="27940" h="3324859">
                <a:moveTo>
                  <a:pt x="2794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40" y="1360170"/>
                </a:lnTo>
                <a:lnTo>
                  <a:pt x="27940" y="1350010"/>
                </a:lnTo>
                <a:close/>
              </a:path>
              <a:path w="27940" h="3324859">
                <a:moveTo>
                  <a:pt x="27940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40" y="1348739"/>
                </a:lnTo>
                <a:lnTo>
                  <a:pt x="27940" y="1342390"/>
                </a:lnTo>
                <a:close/>
              </a:path>
              <a:path w="27940" h="3324859">
                <a:moveTo>
                  <a:pt x="2794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40" y="1341120"/>
                </a:lnTo>
                <a:lnTo>
                  <a:pt x="27940" y="1330960"/>
                </a:lnTo>
                <a:close/>
              </a:path>
              <a:path w="27940" h="3324859">
                <a:moveTo>
                  <a:pt x="27940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40" y="1329690"/>
                </a:lnTo>
                <a:lnTo>
                  <a:pt x="27940" y="1323339"/>
                </a:lnTo>
                <a:close/>
              </a:path>
              <a:path w="27940" h="3324859">
                <a:moveTo>
                  <a:pt x="2794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40" y="1322070"/>
                </a:lnTo>
                <a:lnTo>
                  <a:pt x="27940" y="1311910"/>
                </a:lnTo>
                <a:close/>
              </a:path>
              <a:path w="27940" h="3324859">
                <a:moveTo>
                  <a:pt x="27940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40" y="1310640"/>
                </a:lnTo>
                <a:lnTo>
                  <a:pt x="27940" y="1304289"/>
                </a:lnTo>
                <a:close/>
              </a:path>
              <a:path w="27940" h="3324859">
                <a:moveTo>
                  <a:pt x="27940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40" y="1303020"/>
                </a:lnTo>
                <a:lnTo>
                  <a:pt x="27940" y="1301750"/>
                </a:lnTo>
                <a:close/>
              </a:path>
              <a:path w="27940" h="3324859">
                <a:moveTo>
                  <a:pt x="27940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40" y="1960880"/>
                </a:lnTo>
                <a:lnTo>
                  <a:pt x="27940" y="1871980"/>
                </a:lnTo>
                <a:close/>
              </a:path>
              <a:path w="27940" h="3324859">
                <a:moveTo>
                  <a:pt x="27940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40" y="2481580"/>
                </a:lnTo>
                <a:lnTo>
                  <a:pt x="27940" y="2473960"/>
                </a:lnTo>
                <a:close/>
              </a:path>
              <a:path w="27940" h="3324859">
                <a:moveTo>
                  <a:pt x="27940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40" y="2472690"/>
                </a:lnTo>
                <a:lnTo>
                  <a:pt x="27940" y="2045970"/>
                </a:lnTo>
                <a:close/>
              </a:path>
              <a:path w="27940" h="3324859">
                <a:moveTo>
                  <a:pt x="27940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40" y="2044700"/>
                </a:lnTo>
                <a:lnTo>
                  <a:pt x="27940" y="2026920"/>
                </a:lnTo>
                <a:close/>
              </a:path>
              <a:path w="27940" h="3324859">
                <a:moveTo>
                  <a:pt x="27940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40" y="2025650"/>
                </a:lnTo>
                <a:lnTo>
                  <a:pt x="27940" y="2007870"/>
                </a:lnTo>
                <a:close/>
              </a:path>
              <a:path w="27940" h="3324859">
                <a:moveTo>
                  <a:pt x="27940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40" y="2006600"/>
                </a:lnTo>
                <a:lnTo>
                  <a:pt x="27940" y="1985010"/>
                </a:lnTo>
                <a:close/>
              </a:path>
              <a:path w="27940" h="3324859">
                <a:moveTo>
                  <a:pt x="27940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40" y="1983739"/>
                </a:lnTo>
                <a:lnTo>
                  <a:pt x="27940" y="1965960"/>
                </a:lnTo>
                <a:close/>
              </a:path>
              <a:path w="27940" h="3324859">
                <a:moveTo>
                  <a:pt x="27940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40" y="1964689"/>
                </a:lnTo>
                <a:lnTo>
                  <a:pt x="27940" y="1962150"/>
                </a:lnTo>
                <a:close/>
              </a:path>
              <a:path w="27940" h="3324859">
                <a:moveTo>
                  <a:pt x="27940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40" y="2656840"/>
                </a:lnTo>
                <a:lnTo>
                  <a:pt x="27940" y="2481580"/>
                </a:lnTo>
                <a:close/>
              </a:path>
              <a:path w="27940" h="3324859">
                <a:moveTo>
                  <a:pt x="27940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40" y="3324860"/>
                </a:lnTo>
                <a:lnTo>
                  <a:pt x="27940" y="2656840"/>
                </a:lnTo>
                <a:close/>
              </a:path>
            </a:pathLst>
          </a:custGeom>
          <a:solidFill>
            <a:srgbClr val="1C37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586469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904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61314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3969" y="0"/>
                </a:moveTo>
                <a:lnTo>
                  <a:pt x="0" y="0"/>
                </a:lnTo>
                <a:lnTo>
                  <a:pt x="0" y="50800"/>
                </a:lnTo>
                <a:lnTo>
                  <a:pt x="26669" y="50800"/>
                </a:lnTo>
                <a:lnTo>
                  <a:pt x="2666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3286759">
                <a:moveTo>
                  <a:pt x="26669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69" y="63500"/>
                </a:lnTo>
                <a:lnTo>
                  <a:pt x="26669" y="50800"/>
                </a:lnTo>
                <a:close/>
              </a:path>
              <a:path w="26670" h="3286759">
                <a:moveTo>
                  <a:pt x="26669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69" y="82550"/>
                </a:lnTo>
                <a:lnTo>
                  <a:pt x="26669" y="63500"/>
                </a:lnTo>
                <a:close/>
              </a:path>
              <a:path w="26670" h="3286759">
                <a:moveTo>
                  <a:pt x="2666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69" y="95250"/>
                </a:lnTo>
                <a:lnTo>
                  <a:pt x="26669" y="82550"/>
                </a:lnTo>
                <a:close/>
              </a:path>
              <a:path w="26670" h="3286759">
                <a:moveTo>
                  <a:pt x="26669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69" y="107950"/>
                </a:lnTo>
                <a:lnTo>
                  <a:pt x="26669" y="95250"/>
                </a:lnTo>
                <a:close/>
              </a:path>
              <a:path w="26670" h="3286759">
                <a:moveTo>
                  <a:pt x="26669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69" y="139700"/>
                </a:lnTo>
                <a:lnTo>
                  <a:pt x="26669" y="107950"/>
                </a:lnTo>
                <a:close/>
              </a:path>
              <a:path w="26670" h="3286759">
                <a:moveTo>
                  <a:pt x="26669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69" y="146050"/>
                </a:lnTo>
                <a:lnTo>
                  <a:pt x="26669" y="139700"/>
                </a:lnTo>
                <a:close/>
              </a:path>
              <a:path w="26670" h="3286759">
                <a:moveTo>
                  <a:pt x="2666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69" y="158750"/>
                </a:lnTo>
                <a:lnTo>
                  <a:pt x="26669" y="146050"/>
                </a:lnTo>
                <a:close/>
              </a:path>
              <a:path w="26670" h="3286759">
                <a:moveTo>
                  <a:pt x="26669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69" y="165099"/>
                </a:lnTo>
                <a:lnTo>
                  <a:pt x="26669" y="158750"/>
                </a:lnTo>
                <a:close/>
              </a:path>
              <a:path w="26670" h="3286759">
                <a:moveTo>
                  <a:pt x="2666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69" y="177800"/>
                </a:lnTo>
                <a:lnTo>
                  <a:pt x="26669" y="165100"/>
                </a:lnTo>
                <a:close/>
              </a:path>
              <a:path w="26670" h="3286759">
                <a:moveTo>
                  <a:pt x="26669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77800"/>
                </a:lnTo>
                <a:close/>
              </a:path>
              <a:path w="26670" h="3286759">
                <a:moveTo>
                  <a:pt x="26669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69" y="273050"/>
                </a:lnTo>
                <a:lnTo>
                  <a:pt x="26669" y="203200"/>
                </a:lnTo>
                <a:close/>
              </a:path>
              <a:path w="26670" h="3286759">
                <a:moveTo>
                  <a:pt x="26669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69" y="311150"/>
                </a:lnTo>
                <a:lnTo>
                  <a:pt x="26669" y="273050"/>
                </a:lnTo>
                <a:close/>
              </a:path>
              <a:path w="26670" h="3286759">
                <a:moveTo>
                  <a:pt x="26669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69" y="316230"/>
                </a:lnTo>
                <a:lnTo>
                  <a:pt x="26669" y="311150"/>
                </a:lnTo>
                <a:close/>
              </a:path>
              <a:path w="26670" h="3286759">
                <a:moveTo>
                  <a:pt x="26669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69" y="322580"/>
                </a:lnTo>
                <a:lnTo>
                  <a:pt x="26669" y="316230"/>
                </a:lnTo>
                <a:close/>
              </a:path>
              <a:path w="26670" h="3286759">
                <a:moveTo>
                  <a:pt x="26669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2580"/>
                </a:lnTo>
                <a:close/>
              </a:path>
              <a:path w="26670" h="3286759">
                <a:moveTo>
                  <a:pt x="26669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28930"/>
                </a:lnTo>
                <a:close/>
              </a:path>
              <a:path w="26670" h="3286759">
                <a:moveTo>
                  <a:pt x="26669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69" y="373380"/>
                </a:lnTo>
                <a:lnTo>
                  <a:pt x="26669" y="355600"/>
                </a:lnTo>
                <a:close/>
              </a:path>
              <a:path w="26670" h="3286759">
                <a:moveTo>
                  <a:pt x="26669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69" y="380999"/>
                </a:lnTo>
                <a:lnTo>
                  <a:pt x="26669" y="373380"/>
                </a:lnTo>
                <a:close/>
              </a:path>
              <a:path w="26670" h="3286759">
                <a:moveTo>
                  <a:pt x="2666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69" y="393700"/>
                </a:lnTo>
                <a:lnTo>
                  <a:pt x="26669" y="381000"/>
                </a:lnTo>
                <a:close/>
              </a:path>
              <a:path w="26670" h="3286759">
                <a:moveTo>
                  <a:pt x="26669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69" y="400050"/>
                </a:lnTo>
                <a:lnTo>
                  <a:pt x="26669" y="393700"/>
                </a:lnTo>
                <a:close/>
              </a:path>
              <a:path w="26670" h="3286759">
                <a:moveTo>
                  <a:pt x="26669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69" y="443230"/>
                </a:lnTo>
                <a:lnTo>
                  <a:pt x="26669" y="400050"/>
                </a:lnTo>
                <a:close/>
              </a:path>
              <a:path w="26670" h="3286759">
                <a:moveTo>
                  <a:pt x="26669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69" y="450850"/>
                </a:lnTo>
                <a:lnTo>
                  <a:pt x="26669" y="443230"/>
                </a:lnTo>
                <a:close/>
              </a:path>
              <a:path w="26670" h="3286759">
                <a:moveTo>
                  <a:pt x="26669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50850"/>
                </a:lnTo>
                <a:close/>
              </a:path>
              <a:path w="26670" h="3286759">
                <a:moveTo>
                  <a:pt x="26669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69" y="494030"/>
                </a:lnTo>
                <a:lnTo>
                  <a:pt x="26669" y="457200"/>
                </a:lnTo>
                <a:close/>
              </a:path>
              <a:path w="26670" h="3286759">
                <a:moveTo>
                  <a:pt x="26669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69" y="500379"/>
                </a:lnTo>
                <a:lnTo>
                  <a:pt x="26669" y="494030"/>
                </a:lnTo>
                <a:close/>
              </a:path>
              <a:path w="26670" h="3286759">
                <a:moveTo>
                  <a:pt x="26669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69" y="532130"/>
                </a:lnTo>
                <a:lnTo>
                  <a:pt x="26669" y="500380"/>
                </a:lnTo>
                <a:close/>
              </a:path>
              <a:path w="26670" h="3286759">
                <a:moveTo>
                  <a:pt x="26669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69" y="538480"/>
                </a:lnTo>
                <a:lnTo>
                  <a:pt x="26669" y="532130"/>
                </a:lnTo>
                <a:close/>
              </a:path>
              <a:path w="26670" h="3286759">
                <a:moveTo>
                  <a:pt x="26669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69" y="546099"/>
                </a:lnTo>
                <a:lnTo>
                  <a:pt x="26669" y="538480"/>
                </a:lnTo>
                <a:close/>
              </a:path>
              <a:path w="26670" h="3286759">
                <a:moveTo>
                  <a:pt x="26669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69" y="584200"/>
                </a:lnTo>
                <a:lnTo>
                  <a:pt x="26669" y="546100"/>
                </a:lnTo>
                <a:close/>
              </a:path>
              <a:path w="26670" h="3286759">
                <a:moveTo>
                  <a:pt x="26669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69" y="589280"/>
                </a:lnTo>
                <a:lnTo>
                  <a:pt x="26669" y="584200"/>
                </a:lnTo>
                <a:close/>
              </a:path>
              <a:path w="26670" h="3286759">
                <a:moveTo>
                  <a:pt x="26669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69" y="614680"/>
                </a:lnTo>
                <a:lnTo>
                  <a:pt x="26669" y="589280"/>
                </a:lnTo>
                <a:close/>
              </a:path>
              <a:path w="26670" h="3286759">
                <a:moveTo>
                  <a:pt x="26669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69" y="684530"/>
                </a:lnTo>
                <a:lnTo>
                  <a:pt x="26669" y="614680"/>
                </a:lnTo>
                <a:close/>
              </a:path>
              <a:path w="26670" h="3286759">
                <a:moveTo>
                  <a:pt x="26669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4530"/>
                </a:lnTo>
                <a:close/>
              </a:path>
              <a:path w="26670" h="3286759">
                <a:moveTo>
                  <a:pt x="26669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69" y="698500"/>
                </a:lnTo>
                <a:lnTo>
                  <a:pt x="26669" y="690880"/>
                </a:lnTo>
                <a:close/>
              </a:path>
              <a:path w="26670" h="3286759">
                <a:moveTo>
                  <a:pt x="26669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698500"/>
                </a:lnTo>
                <a:close/>
              </a:path>
              <a:path w="26670" h="3286759">
                <a:moveTo>
                  <a:pt x="26669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9930"/>
                </a:lnTo>
                <a:close/>
              </a:path>
              <a:path w="26670" h="3286759">
                <a:moveTo>
                  <a:pt x="26669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36600"/>
                </a:lnTo>
                <a:close/>
              </a:path>
              <a:path w="26670" h="3286759">
                <a:moveTo>
                  <a:pt x="26669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69" y="958850"/>
                </a:lnTo>
                <a:lnTo>
                  <a:pt x="26669" y="812800"/>
                </a:lnTo>
                <a:close/>
              </a:path>
              <a:path w="26670" h="3286759">
                <a:moveTo>
                  <a:pt x="26669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58850"/>
                </a:lnTo>
                <a:close/>
              </a:path>
              <a:path w="26670" h="3286759">
                <a:moveTo>
                  <a:pt x="26669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982980"/>
                </a:lnTo>
                <a:close/>
              </a:path>
              <a:path w="26670" h="3286759">
                <a:moveTo>
                  <a:pt x="26669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69" y="1052830"/>
                </a:lnTo>
                <a:lnTo>
                  <a:pt x="26669" y="1035050"/>
                </a:lnTo>
                <a:close/>
              </a:path>
              <a:path w="26670" h="3286759">
                <a:moveTo>
                  <a:pt x="26669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69" y="1065530"/>
                </a:lnTo>
                <a:lnTo>
                  <a:pt x="26669" y="1052830"/>
                </a:lnTo>
                <a:close/>
              </a:path>
              <a:path w="26670" h="3286759">
                <a:moveTo>
                  <a:pt x="26669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65530"/>
                </a:lnTo>
                <a:close/>
              </a:path>
              <a:path w="26670" h="3286759">
                <a:moveTo>
                  <a:pt x="26669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69" y="1122680"/>
                </a:lnTo>
                <a:lnTo>
                  <a:pt x="26669" y="1092200"/>
                </a:lnTo>
                <a:close/>
              </a:path>
              <a:path w="26670" h="3286759">
                <a:moveTo>
                  <a:pt x="26669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69" y="1129030"/>
                </a:lnTo>
                <a:lnTo>
                  <a:pt x="26669" y="1122680"/>
                </a:lnTo>
                <a:close/>
              </a:path>
              <a:path w="26670" h="3286759">
                <a:moveTo>
                  <a:pt x="26669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69" y="1135380"/>
                </a:lnTo>
                <a:lnTo>
                  <a:pt x="26669" y="1129030"/>
                </a:lnTo>
                <a:close/>
              </a:path>
              <a:path w="26670" h="3286759">
                <a:moveTo>
                  <a:pt x="26669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69" y="1168400"/>
                </a:lnTo>
                <a:lnTo>
                  <a:pt x="26669" y="1135380"/>
                </a:lnTo>
                <a:close/>
              </a:path>
              <a:path w="26670" h="3286759">
                <a:moveTo>
                  <a:pt x="26669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69" y="1192530"/>
                </a:lnTo>
                <a:lnTo>
                  <a:pt x="26669" y="1168400"/>
                </a:lnTo>
                <a:close/>
              </a:path>
              <a:path w="26670" h="3286759">
                <a:moveTo>
                  <a:pt x="26669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192530"/>
                </a:lnTo>
                <a:close/>
              </a:path>
              <a:path w="26670" h="3286759">
                <a:moveTo>
                  <a:pt x="26669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44600"/>
                </a:lnTo>
                <a:close/>
              </a:path>
              <a:path w="26670" h="3286759">
                <a:moveTo>
                  <a:pt x="26669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69" y="1833880"/>
                </a:lnTo>
                <a:lnTo>
                  <a:pt x="26669" y="1565910"/>
                </a:lnTo>
                <a:close/>
              </a:path>
              <a:path w="26670" h="3286759">
                <a:moveTo>
                  <a:pt x="2666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69" y="1564639"/>
                </a:lnTo>
                <a:lnTo>
                  <a:pt x="26669" y="1558289"/>
                </a:lnTo>
                <a:close/>
              </a:path>
              <a:path w="26670" h="3286759">
                <a:moveTo>
                  <a:pt x="2666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69" y="1557020"/>
                </a:lnTo>
                <a:lnTo>
                  <a:pt x="26669" y="1546860"/>
                </a:lnTo>
                <a:close/>
              </a:path>
              <a:path w="26670" h="3286759">
                <a:moveTo>
                  <a:pt x="2666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69" y="1545589"/>
                </a:lnTo>
                <a:lnTo>
                  <a:pt x="26669" y="1539239"/>
                </a:lnTo>
                <a:close/>
              </a:path>
              <a:path w="26670" h="3286759">
                <a:moveTo>
                  <a:pt x="2666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69" y="1537970"/>
                </a:lnTo>
                <a:lnTo>
                  <a:pt x="26669" y="1527810"/>
                </a:lnTo>
                <a:close/>
              </a:path>
              <a:path w="26670" h="3286759">
                <a:moveTo>
                  <a:pt x="2666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69" y="1526539"/>
                </a:lnTo>
                <a:lnTo>
                  <a:pt x="26669" y="1520189"/>
                </a:lnTo>
                <a:close/>
              </a:path>
              <a:path w="26670" h="3286759">
                <a:moveTo>
                  <a:pt x="2666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69" y="1518920"/>
                </a:lnTo>
                <a:lnTo>
                  <a:pt x="26669" y="1508760"/>
                </a:lnTo>
                <a:close/>
              </a:path>
              <a:path w="26670" h="3286759">
                <a:moveTo>
                  <a:pt x="26669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69" y="1507489"/>
                </a:lnTo>
                <a:lnTo>
                  <a:pt x="26669" y="1501139"/>
                </a:lnTo>
                <a:close/>
              </a:path>
              <a:path w="26670" h="3286759">
                <a:moveTo>
                  <a:pt x="2666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69" y="1499870"/>
                </a:lnTo>
                <a:lnTo>
                  <a:pt x="26669" y="1489710"/>
                </a:lnTo>
                <a:close/>
              </a:path>
              <a:path w="26670" h="3286759">
                <a:moveTo>
                  <a:pt x="26669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69" y="1488439"/>
                </a:lnTo>
                <a:lnTo>
                  <a:pt x="26669" y="1482089"/>
                </a:lnTo>
                <a:close/>
              </a:path>
              <a:path w="26670" h="3286759">
                <a:moveTo>
                  <a:pt x="2666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69" y="1480820"/>
                </a:lnTo>
                <a:lnTo>
                  <a:pt x="26669" y="1470660"/>
                </a:lnTo>
                <a:close/>
              </a:path>
              <a:path w="26670" h="3286759">
                <a:moveTo>
                  <a:pt x="26669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69" y="1469389"/>
                </a:lnTo>
                <a:lnTo>
                  <a:pt x="26669" y="1463040"/>
                </a:lnTo>
                <a:close/>
              </a:path>
              <a:path w="26670" h="32867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286759">
                <a:moveTo>
                  <a:pt x="26669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69" y="1450339"/>
                </a:lnTo>
                <a:lnTo>
                  <a:pt x="26669" y="1443990"/>
                </a:lnTo>
                <a:close/>
              </a:path>
              <a:path w="26670" h="32867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286759">
                <a:moveTo>
                  <a:pt x="26669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39"/>
                </a:lnTo>
                <a:close/>
              </a:path>
              <a:path w="26670" h="32867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286759">
                <a:moveTo>
                  <a:pt x="26669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89"/>
                </a:lnTo>
                <a:close/>
              </a:path>
              <a:path w="26670" h="32867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286759">
                <a:moveTo>
                  <a:pt x="2666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69" y="1393189"/>
                </a:lnTo>
                <a:lnTo>
                  <a:pt x="26669" y="1386840"/>
                </a:lnTo>
                <a:close/>
              </a:path>
              <a:path w="26670" h="32867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286759">
                <a:moveTo>
                  <a:pt x="26669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69" y="1374139"/>
                </a:lnTo>
                <a:lnTo>
                  <a:pt x="26669" y="1361439"/>
                </a:lnTo>
                <a:close/>
              </a:path>
              <a:path w="26670" h="3286759">
                <a:moveTo>
                  <a:pt x="2666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69" y="1360170"/>
                </a:lnTo>
                <a:lnTo>
                  <a:pt x="26669" y="1350010"/>
                </a:lnTo>
                <a:close/>
              </a:path>
              <a:path w="26670" h="3286759">
                <a:moveTo>
                  <a:pt x="26669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69" y="1348740"/>
                </a:lnTo>
                <a:lnTo>
                  <a:pt x="26669" y="1342390"/>
                </a:lnTo>
                <a:close/>
              </a:path>
              <a:path w="26670" h="3286759">
                <a:moveTo>
                  <a:pt x="2666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69" y="1341120"/>
                </a:lnTo>
                <a:lnTo>
                  <a:pt x="26669" y="1330960"/>
                </a:lnTo>
                <a:close/>
              </a:path>
              <a:path w="26670" h="3286759">
                <a:moveTo>
                  <a:pt x="26669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69" y="1329689"/>
                </a:lnTo>
                <a:lnTo>
                  <a:pt x="26669" y="1323340"/>
                </a:lnTo>
                <a:close/>
              </a:path>
              <a:path w="26670" h="3286759">
                <a:moveTo>
                  <a:pt x="2666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69" y="1322070"/>
                </a:lnTo>
                <a:lnTo>
                  <a:pt x="26669" y="1311910"/>
                </a:lnTo>
                <a:close/>
              </a:path>
              <a:path w="26670" h="3286759">
                <a:moveTo>
                  <a:pt x="26669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69" y="1310639"/>
                </a:lnTo>
                <a:lnTo>
                  <a:pt x="26669" y="1304290"/>
                </a:lnTo>
                <a:close/>
              </a:path>
              <a:path w="26670" h="3286759">
                <a:moveTo>
                  <a:pt x="26669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69" y="1303020"/>
                </a:lnTo>
                <a:lnTo>
                  <a:pt x="26669" y="1292860"/>
                </a:lnTo>
                <a:close/>
              </a:path>
              <a:path w="26670" h="3286759">
                <a:moveTo>
                  <a:pt x="26669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69" y="1291590"/>
                </a:lnTo>
                <a:lnTo>
                  <a:pt x="26669" y="1285239"/>
                </a:lnTo>
                <a:close/>
              </a:path>
              <a:path w="26670" h="3286759">
                <a:moveTo>
                  <a:pt x="26669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69" y="1283970"/>
                </a:lnTo>
                <a:lnTo>
                  <a:pt x="26669" y="1273810"/>
                </a:lnTo>
                <a:close/>
              </a:path>
              <a:path w="26670" h="3286759">
                <a:moveTo>
                  <a:pt x="26669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69" y="1272540"/>
                </a:lnTo>
                <a:lnTo>
                  <a:pt x="26669" y="1266189"/>
                </a:lnTo>
                <a:close/>
              </a:path>
              <a:path w="26670" h="3286759">
                <a:moveTo>
                  <a:pt x="26669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69" y="1264920"/>
                </a:lnTo>
                <a:lnTo>
                  <a:pt x="26669" y="1263650"/>
                </a:lnTo>
                <a:close/>
              </a:path>
              <a:path w="26670" h="3286759">
                <a:moveTo>
                  <a:pt x="26669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69" y="1922780"/>
                </a:lnTo>
                <a:lnTo>
                  <a:pt x="26669" y="1833880"/>
                </a:lnTo>
                <a:close/>
              </a:path>
              <a:path w="26670" h="3286759">
                <a:moveTo>
                  <a:pt x="26669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69" y="2443480"/>
                </a:lnTo>
                <a:lnTo>
                  <a:pt x="26669" y="2435860"/>
                </a:lnTo>
                <a:close/>
              </a:path>
              <a:path w="26670" h="3286759">
                <a:moveTo>
                  <a:pt x="26669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69" y="2434590"/>
                </a:lnTo>
                <a:lnTo>
                  <a:pt x="26669" y="2007870"/>
                </a:lnTo>
                <a:close/>
              </a:path>
              <a:path w="26670" h="3286759">
                <a:moveTo>
                  <a:pt x="26669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69" y="2006600"/>
                </a:lnTo>
                <a:lnTo>
                  <a:pt x="26669" y="1988820"/>
                </a:lnTo>
                <a:close/>
              </a:path>
              <a:path w="26670" h="3286759">
                <a:moveTo>
                  <a:pt x="26669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69" y="1987550"/>
                </a:lnTo>
                <a:lnTo>
                  <a:pt x="26669" y="1969770"/>
                </a:lnTo>
                <a:close/>
              </a:path>
              <a:path w="26670" h="3286759">
                <a:moveTo>
                  <a:pt x="26669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69" y="1968500"/>
                </a:lnTo>
                <a:lnTo>
                  <a:pt x="26669" y="1946910"/>
                </a:lnTo>
                <a:close/>
              </a:path>
              <a:path w="26670" h="3286759">
                <a:moveTo>
                  <a:pt x="26669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69" y="1945639"/>
                </a:lnTo>
                <a:lnTo>
                  <a:pt x="26669" y="1927860"/>
                </a:lnTo>
                <a:close/>
              </a:path>
              <a:path w="26670" h="3286759">
                <a:moveTo>
                  <a:pt x="26669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69" y="1926589"/>
                </a:lnTo>
                <a:lnTo>
                  <a:pt x="26669" y="1924050"/>
                </a:lnTo>
                <a:close/>
              </a:path>
              <a:path w="26670" h="3286759">
                <a:moveTo>
                  <a:pt x="26669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69" y="2618740"/>
                </a:lnTo>
                <a:lnTo>
                  <a:pt x="26669" y="2443480"/>
                </a:lnTo>
                <a:close/>
              </a:path>
              <a:path w="26670" h="3286759">
                <a:moveTo>
                  <a:pt x="26669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69" y="3286760"/>
                </a:lnTo>
                <a:lnTo>
                  <a:pt x="26669" y="2618740"/>
                </a:lnTo>
                <a:close/>
              </a:path>
            </a:pathLst>
          </a:custGeom>
          <a:solidFill>
            <a:srgbClr val="1B36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63980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3274059">
                <a:moveTo>
                  <a:pt x="27940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3274059">
                <a:moveTo>
                  <a:pt x="27940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40" y="69850"/>
                </a:lnTo>
                <a:lnTo>
                  <a:pt x="27940" y="50800"/>
                </a:lnTo>
                <a:close/>
              </a:path>
              <a:path w="27940" h="3274059">
                <a:moveTo>
                  <a:pt x="27940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40" y="82550"/>
                </a:lnTo>
                <a:lnTo>
                  <a:pt x="27940" y="69850"/>
                </a:lnTo>
                <a:close/>
              </a:path>
              <a:path w="27940" h="3274059">
                <a:moveTo>
                  <a:pt x="2794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40" y="95250"/>
                </a:lnTo>
                <a:lnTo>
                  <a:pt x="27940" y="82550"/>
                </a:lnTo>
                <a:close/>
              </a:path>
              <a:path w="27940" h="3274059">
                <a:moveTo>
                  <a:pt x="27940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95250"/>
                </a:lnTo>
                <a:close/>
              </a:path>
              <a:path w="27940" h="3274059">
                <a:moveTo>
                  <a:pt x="2794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7000"/>
                </a:lnTo>
                <a:close/>
              </a:path>
              <a:path w="27940" h="32740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274059">
                <a:moveTo>
                  <a:pt x="27940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46050"/>
                </a:lnTo>
                <a:close/>
              </a:path>
              <a:path w="27940" h="3274059">
                <a:moveTo>
                  <a:pt x="2794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3274059">
                <a:moveTo>
                  <a:pt x="27940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65100"/>
                </a:lnTo>
                <a:close/>
              </a:path>
              <a:path w="27940" h="3274059">
                <a:moveTo>
                  <a:pt x="27940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190500"/>
                </a:lnTo>
                <a:close/>
              </a:path>
              <a:path w="27940" h="3274059">
                <a:moveTo>
                  <a:pt x="27940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40" y="298450"/>
                </a:lnTo>
                <a:lnTo>
                  <a:pt x="27940" y="260350"/>
                </a:lnTo>
                <a:close/>
              </a:path>
              <a:path w="27940" h="3274059">
                <a:moveTo>
                  <a:pt x="27940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40" y="303530"/>
                </a:lnTo>
                <a:lnTo>
                  <a:pt x="27940" y="298450"/>
                </a:lnTo>
                <a:close/>
              </a:path>
              <a:path w="27940" h="3274059">
                <a:moveTo>
                  <a:pt x="27940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40" y="309880"/>
                </a:lnTo>
                <a:lnTo>
                  <a:pt x="27940" y="303530"/>
                </a:lnTo>
                <a:close/>
              </a:path>
              <a:path w="27940" h="3274059">
                <a:moveTo>
                  <a:pt x="2794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40" y="316229"/>
                </a:lnTo>
                <a:lnTo>
                  <a:pt x="27940" y="309880"/>
                </a:lnTo>
                <a:close/>
              </a:path>
              <a:path w="27940" h="3274059">
                <a:moveTo>
                  <a:pt x="27940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316230"/>
                </a:lnTo>
                <a:close/>
              </a:path>
              <a:path w="27940" h="3274059">
                <a:moveTo>
                  <a:pt x="27940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42900"/>
                </a:lnTo>
                <a:close/>
              </a:path>
              <a:path w="27940" h="3274059">
                <a:moveTo>
                  <a:pt x="27940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40" y="368299"/>
                </a:lnTo>
                <a:lnTo>
                  <a:pt x="27940" y="360680"/>
                </a:lnTo>
                <a:close/>
              </a:path>
              <a:path w="27940" h="3274059">
                <a:moveTo>
                  <a:pt x="2794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3274059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3274059">
                <a:moveTo>
                  <a:pt x="27940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387350"/>
                </a:lnTo>
                <a:close/>
              </a:path>
              <a:path w="27940" h="3274059">
                <a:moveTo>
                  <a:pt x="27940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0530"/>
                </a:lnTo>
                <a:close/>
              </a:path>
              <a:path w="27940" h="3274059">
                <a:moveTo>
                  <a:pt x="27940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8150"/>
                </a:lnTo>
                <a:close/>
              </a:path>
              <a:path w="27940" h="3274059">
                <a:moveTo>
                  <a:pt x="27940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44500"/>
                </a:lnTo>
                <a:close/>
              </a:path>
              <a:path w="27940" h="3274059">
                <a:moveTo>
                  <a:pt x="2794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30"/>
                </a:lnTo>
                <a:close/>
              </a:path>
              <a:path w="27940" h="3274059">
                <a:moveTo>
                  <a:pt x="27940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40" y="519430"/>
                </a:lnTo>
                <a:lnTo>
                  <a:pt x="27940" y="487680"/>
                </a:lnTo>
                <a:close/>
              </a:path>
              <a:path w="27940" h="3274059">
                <a:moveTo>
                  <a:pt x="27940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40" y="525780"/>
                </a:lnTo>
                <a:lnTo>
                  <a:pt x="27940" y="519430"/>
                </a:lnTo>
                <a:close/>
              </a:path>
              <a:path w="27940" h="3274059">
                <a:moveTo>
                  <a:pt x="27940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525780"/>
                </a:lnTo>
                <a:close/>
              </a:path>
              <a:path w="27940" h="3274059">
                <a:moveTo>
                  <a:pt x="27940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3274059">
                <a:moveTo>
                  <a:pt x="27940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1500"/>
                </a:lnTo>
                <a:close/>
              </a:path>
              <a:path w="27940" h="3274059">
                <a:moveTo>
                  <a:pt x="27940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76580"/>
                </a:lnTo>
                <a:close/>
              </a:path>
              <a:path w="27940" h="3274059">
                <a:moveTo>
                  <a:pt x="27940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40" y="671830"/>
                </a:lnTo>
                <a:lnTo>
                  <a:pt x="27940" y="601980"/>
                </a:lnTo>
                <a:close/>
              </a:path>
              <a:path w="27940" h="3274059">
                <a:moveTo>
                  <a:pt x="2794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71830"/>
                </a:lnTo>
                <a:close/>
              </a:path>
              <a:path w="27940" h="3274059">
                <a:moveTo>
                  <a:pt x="27940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8180"/>
                </a:lnTo>
                <a:close/>
              </a:path>
              <a:path w="27940" h="3274059">
                <a:moveTo>
                  <a:pt x="27940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40" y="697230"/>
                </a:lnTo>
                <a:lnTo>
                  <a:pt x="27940" y="685800"/>
                </a:lnTo>
                <a:close/>
              </a:path>
              <a:path w="27940" h="3274059">
                <a:moveTo>
                  <a:pt x="2794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7230"/>
                </a:lnTo>
                <a:close/>
              </a:path>
              <a:path w="27940" h="3274059">
                <a:moveTo>
                  <a:pt x="27940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23900"/>
                </a:lnTo>
                <a:close/>
              </a:path>
              <a:path w="27940" h="3274059">
                <a:moveTo>
                  <a:pt x="27940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40" y="946150"/>
                </a:lnTo>
                <a:lnTo>
                  <a:pt x="27940" y="800100"/>
                </a:lnTo>
                <a:close/>
              </a:path>
              <a:path w="27940" h="3274059">
                <a:moveTo>
                  <a:pt x="27940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46150"/>
                </a:lnTo>
                <a:close/>
              </a:path>
              <a:path w="27940" h="3274059">
                <a:moveTo>
                  <a:pt x="27940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970280"/>
                </a:lnTo>
                <a:close/>
              </a:path>
              <a:path w="27940" h="3274059">
                <a:moveTo>
                  <a:pt x="27940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40" y="1040130"/>
                </a:lnTo>
                <a:lnTo>
                  <a:pt x="27940" y="1022350"/>
                </a:lnTo>
                <a:close/>
              </a:path>
              <a:path w="27940" h="3274059">
                <a:moveTo>
                  <a:pt x="27940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40" y="1052830"/>
                </a:lnTo>
                <a:lnTo>
                  <a:pt x="27940" y="1040130"/>
                </a:lnTo>
                <a:close/>
              </a:path>
              <a:path w="27940" h="3274059">
                <a:moveTo>
                  <a:pt x="27940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40" y="1079500"/>
                </a:lnTo>
                <a:lnTo>
                  <a:pt x="27940" y="1052830"/>
                </a:lnTo>
                <a:close/>
              </a:path>
              <a:path w="27940" h="3274059">
                <a:moveTo>
                  <a:pt x="27940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40" y="1109980"/>
                </a:lnTo>
                <a:lnTo>
                  <a:pt x="27940" y="1079500"/>
                </a:lnTo>
                <a:close/>
              </a:path>
              <a:path w="27940" h="3274059">
                <a:moveTo>
                  <a:pt x="27940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9980"/>
                </a:lnTo>
                <a:close/>
              </a:path>
              <a:path w="27940" h="327405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3274059">
                <a:moveTo>
                  <a:pt x="27940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2680"/>
                </a:lnTo>
                <a:close/>
              </a:path>
              <a:path w="27940" h="3274059">
                <a:moveTo>
                  <a:pt x="27940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55700"/>
                </a:lnTo>
                <a:close/>
              </a:path>
              <a:path w="27940" h="3274059">
                <a:moveTo>
                  <a:pt x="27940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79830"/>
                </a:lnTo>
                <a:close/>
              </a:path>
              <a:path w="27940" h="3274059">
                <a:moveTo>
                  <a:pt x="27940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31900"/>
                </a:lnTo>
                <a:close/>
              </a:path>
              <a:path w="27940" h="3274059">
                <a:moveTo>
                  <a:pt x="27940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40" y="1821180"/>
                </a:lnTo>
                <a:lnTo>
                  <a:pt x="27940" y="1553210"/>
                </a:lnTo>
                <a:close/>
              </a:path>
              <a:path w="27940" h="32740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2740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274059">
                <a:moveTo>
                  <a:pt x="2794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39"/>
                </a:lnTo>
                <a:close/>
              </a:path>
              <a:path w="27940" h="32740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2740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740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2740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740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2740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740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2740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2740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274059">
                <a:moveTo>
                  <a:pt x="27940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90"/>
                </a:lnTo>
                <a:close/>
              </a:path>
              <a:path w="27940" h="3274059">
                <a:moveTo>
                  <a:pt x="27940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40" y="1430020"/>
                </a:lnTo>
                <a:lnTo>
                  <a:pt x="27940" y="1419860"/>
                </a:lnTo>
                <a:close/>
              </a:path>
              <a:path w="27940" h="32740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74059">
                <a:moveTo>
                  <a:pt x="27940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10"/>
                </a:lnTo>
                <a:close/>
              </a:path>
              <a:path w="27940" h="32740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74059">
                <a:moveTo>
                  <a:pt x="27940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60"/>
                </a:lnTo>
                <a:close/>
              </a:path>
              <a:path w="27940" h="3274059">
                <a:moveTo>
                  <a:pt x="27940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40"/>
                </a:lnTo>
                <a:close/>
              </a:path>
              <a:path w="27940" h="3274059">
                <a:moveTo>
                  <a:pt x="2794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40" y="1372870"/>
                </a:lnTo>
                <a:lnTo>
                  <a:pt x="27940" y="1362710"/>
                </a:lnTo>
                <a:close/>
              </a:path>
              <a:path w="27940" h="3274059">
                <a:moveTo>
                  <a:pt x="27940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48739"/>
                </a:lnTo>
                <a:close/>
              </a:path>
              <a:path w="27940" h="32740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274059">
                <a:moveTo>
                  <a:pt x="27940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90"/>
                </a:lnTo>
                <a:close/>
              </a:path>
              <a:path w="27940" h="3274059">
                <a:moveTo>
                  <a:pt x="27940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18260"/>
                </a:lnTo>
                <a:close/>
              </a:path>
              <a:path w="27940" h="3274059">
                <a:moveTo>
                  <a:pt x="27940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40" y="1316989"/>
                </a:lnTo>
                <a:lnTo>
                  <a:pt x="27940" y="1310640"/>
                </a:lnTo>
                <a:close/>
              </a:path>
              <a:path w="27940" h="3274059">
                <a:moveTo>
                  <a:pt x="27940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40" y="1309370"/>
                </a:lnTo>
                <a:lnTo>
                  <a:pt x="27940" y="1299210"/>
                </a:lnTo>
                <a:close/>
              </a:path>
              <a:path w="27940" h="3274059">
                <a:moveTo>
                  <a:pt x="27940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90"/>
                </a:lnTo>
                <a:close/>
              </a:path>
              <a:path w="27940" h="3274059">
                <a:moveTo>
                  <a:pt x="27940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40" y="1290320"/>
                </a:lnTo>
                <a:lnTo>
                  <a:pt x="27940" y="1280160"/>
                </a:lnTo>
                <a:close/>
              </a:path>
              <a:path w="27940" h="3274059">
                <a:moveTo>
                  <a:pt x="27940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40" y="1278890"/>
                </a:lnTo>
                <a:lnTo>
                  <a:pt x="27940" y="1272539"/>
                </a:lnTo>
                <a:close/>
              </a:path>
              <a:path w="27940" h="3274059">
                <a:moveTo>
                  <a:pt x="27940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10"/>
                </a:lnTo>
                <a:close/>
              </a:path>
              <a:path w="27940" h="3274059">
                <a:moveTo>
                  <a:pt x="27940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40" y="1259840"/>
                </a:lnTo>
                <a:lnTo>
                  <a:pt x="27940" y="1253489"/>
                </a:lnTo>
                <a:close/>
              </a:path>
              <a:path w="27940" h="3274059">
                <a:moveTo>
                  <a:pt x="27940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50950"/>
                </a:lnTo>
                <a:close/>
              </a:path>
              <a:path w="27940" h="3274059">
                <a:moveTo>
                  <a:pt x="27940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40" y="1910080"/>
                </a:lnTo>
                <a:lnTo>
                  <a:pt x="27940" y="1821180"/>
                </a:lnTo>
                <a:close/>
              </a:path>
              <a:path w="27940" h="3274059">
                <a:moveTo>
                  <a:pt x="27940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40" y="2430780"/>
                </a:lnTo>
                <a:lnTo>
                  <a:pt x="27940" y="2423160"/>
                </a:lnTo>
                <a:close/>
              </a:path>
              <a:path w="27940" h="3274059">
                <a:moveTo>
                  <a:pt x="27940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40" y="2421890"/>
                </a:lnTo>
                <a:lnTo>
                  <a:pt x="27940" y="1995170"/>
                </a:lnTo>
                <a:close/>
              </a:path>
              <a:path w="27940" h="3274059">
                <a:moveTo>
                  <a:pt x="27940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40" y="1993900"/>
                </a:lnTo>
                <a:lnTo>
                  <a:pt x="27940" y="1976120"/>
                </a:lnTo>
                <a:close/>
              </a:path>
              <a:path w="27940" h="3274059">
                <a:moveTo>
                  <a:pt x="27940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40" y="1974850"/>
                </a:lnTo>
                <a:lnTo>
                  <a:pt x="27940" y="1957070"/>
                </a:lnTo>
                <a:close/>
              </a:path>
              <a:path w="27940" h="3274059">
                <a:moveTo>
                  <a:pt x="27940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40" y="1955800"/>
                </a:lnTo>
                <a:lnTo>
                  <a:pt x="27940" y="1934210"/>
                </a:lnTo>
                <a:close/>
              </a:path>
              <a:path w="27940" h="3274059">
                <a:moveTo>
                  <a:pt x="27940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40" y="1932939"/>
                </a:lnTo>
                <a:lnTo>
                  <a:pt x="27940" y="1915160"/>
                </a:lnTo>
                <a:close/>
              </a:path>
              <a:path w="27940" h="3274059">
                <a:moveTo>
                  <a:pt x="27940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40" y="1913889"/>
                </a:lnTo>
                <a:lnTo>
                  <a:pt x="27940" y="1911350"/>
                </a:lnTo>
                <a:close/>
              </a:path>
              <a:path w="27940" h="3274059">
                <a:moveTo>
                  <a:pt x="27940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40" y="2606040"/>
                </a:lnTo>
                <a:lnTo>
                  <a:pt x="27940" y="2430780"/>
                </a:lnTo>
                <a:close/>
              </a:path>
              <a:path w="27940" h="3274059">
                <a:moveTo>
                  <a:pt x="27940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40" y="3274060"/>
                </a:lnTo>
                <a:lnTo>
                  <a:pt x="27940" y="260604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667750" y="35966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21589" y="0"/>
                </a:moveTo>
                <a:lnTo>
                  <a:pt x="0" y="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667750" y="36093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667750" y="3622040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27940" y="0"/>
                </a:moveTo>
                <a:lnTo>
                  <a:pt x="0" y="0"/>
                </a:lnTo>
                <a:lnTo>
                  <a:pt x="0" y="19049"/>
                </a:lnTo>
                <a:lnTo>
                  <a:pt x="27940" y="190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667750" y="36410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667750" y="36537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681719" y="3596640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234949"/>
                </a:moveTo>
                <a:lnTo>
                  <a:pt x="0" y="0"/>
                </a:lnTo>
                <a:lnTo>
                  <a:pt x="0" y="234949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667750" y="3698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667750" y="37045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667750" y="37172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667750" y="37236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667750" y="373634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667750" y="383159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8667750" y="386969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667750" y="38747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8667750" y="388112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8667750" y="3887470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70">
                <a:moveTo>
                  <a:pt x="27940" y="0"/>
                </a:moveTo>
                <a:lnTo>
                  <a:pt x="0" y="0"/>
                </a:lnTo>
                <a:lnTo>
                  <a:pt x="0" y="26669"/>
                </a:lnTo>
                <a:lnTo>
                  <a:pt x="27940" y="2666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8667750" y="3914140"/>
            <a:ext cx="27940" cy="17780"/>
          </a:xfrm>
          <a:custGeom>
            <a:avLst/>
            <a:gdLst/>
            <a:ahLst/>
            <a:cxnLst/>
            <a:rect l="l" t="t" r="r" b="b"/>
            <a:pathLst>
              <a:path w="27940" h="17779">
                <a:moveTo>
                  <a:pt x="27940" y="0"/>
                </a:moveTo>
                <a:lnTo>
                  <a:pt x="0" y="0"/>
                </a:lnTo>
                <a:lnTo>
                  <a:pt x="0" y="17779"/>
                </a:lnTo>
                <a:lnTo>
                  <a:pt x="27940" y="177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8667750" y="39319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8667750" y="39395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8667750" y="3952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8667750" y="3958590"/>
            <a:ext cx="27940" cy="43180"/>
          </a:xfrm>
          <a:custGeom>
            <a:avLst/>
            <a:gdLst/>
            <a:ahLst/>
            <a:cxnLst/>
            <a:rect l="l" t="t" r="r" b="b"/>
            <a:pathLst>
              <a:path w="27940" h="43179">
                <a:moveTo>
                  <a:pt x="27940" y="0"/>
                </a:moveTo>
                <a:lnTo>
                  <a:pt x="0" y="0"/>
                </a:lnTo>
                <a:lnTo>
                  <a:pt x="0" y="43179"/>
                </a:lnTo>
                <a:lnTo>
                  <a:pt x="27940" y="431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8667750" y="400177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8667750" y="40093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8667750" y="4015740"/>
            <a:ext cx="27940" cy="36830"/>
          </a:xfrm>
          <a:custGeom>
            <a:avLst/>
            <a:gdLst/>
            <a:ahLst/>
            <a:cxnLst/>
            <a:rect l="l" t="t" r="r" b="b"/>
            <a:pathLst>
              <a:path w="27940" h="36829">
                <a:moveTo>
                  <a:pt x="27940" y="0"/>
                </a:moveTo>
                <a:lnTo>
                  <a:pt x="0" y="0"/>
                </a:lnTo>
                <a:lnTo>
                  <a:pt x="0" y="36829"/>
                </a:lnTo>
                <a:lnTo>
                  <a:pt x="27940" y="368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8667750" y="40525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8667750" y="405892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8667750" y="40906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8667750" y="40970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8667750" y="410464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667750" y="414274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8667750" y="414782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8667750" y="4173220"/>
            <a:ext cx="27940" cy="69850"/>
          </a:xfrm>
          <a:custGeom>
            <a:avLst/>
            <a:gdLst/>
            <a:ahLst/>
            <a:cxnLst/>
            <a:rect l="l" t="t" r="r" b="b"/>
            <a:pathLst>
              <a:path w="27940" h="69850">
                <a:moveTo>
                  <a:pt x="27940" y="0"/>
                </a:moveTo>
                <a:lnTo>
                  <a:pt x="0" y="0"/>
                </a:lnTo>
                <a:lnTo>
                  <a:pt x="0" y="69849"/>
                </a:lnTo>
                <a:lnTo>
                  <a:pt x="27940" y="698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8667750" y="42430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667750" y="42494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667750" y="4257040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27940" y="0"/>
                </a:moveTo>
                <a:lnTo>
                  <a:pt x="0" y="0"/>
                </a:lnTo>
                <a:lnTo>
                  <a:pt x="0" y="11429"/>
                </a:lnTo>
                <a:lnTo>
                  <a:pt x="27940" y="114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681719" y="4268470"/>
            <a:ext cx="0" cy="562610"/>
          </a:xfrm>
          <a:custGeom>
            <a:avLst/>
            <a:gdLst/>
            <a:ahLst/>
            <a:cxnLst/>
            <a:rect l="l" t="t" r="r" b="b"/>
            <a:pathLst>
              <a:path h="562610">
                <a:moveTo>
                  <a:pt x="0" y="0"/>
                </a:moveTo>
                <a:lnTo>
                  <a:pt x="0" y="562609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667750" y="5086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667750" y="50787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667750" y="50673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667750" y="50596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67750" y="50482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667750" y="50406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67750" y="50292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667750" y="50215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667750" y="50101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667750" y="50025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667750" y="49911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667750" y="49834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667750" y="49720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667750" y="49644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667750" y="49530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667750" y="49453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667750" y="49339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667750" y="4919979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700"/>
                </a:lnTo>
                <a:lnTo>
                  <a:pt x="27940" y="1270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667750" y="49085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667750" y="49009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667750" y="48895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667750" y="48818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667750" y="48704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667750" y="48628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667750" y="48514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667750" y="48437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667750" y="4832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681719" y="5097779"/>
            <a:ext cx="0" cy="387350"/>
          </a:xfrm>
          <a:custGeom>
            <a:avLst/>
            <a:gdLst/>
            <a:ahLst/>
            <a:cxnLst/>
            <a:rect l="l" t="t" r="r" b="b"/>
            <a:pathLst>
              <a:path h="387350">
                <a:moveTo>
                  <a:pt x="0" y="0"/>
                </a:moveTo>
                <a:lnTo>
                  <a:pt x="0" y="38735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681719" y="5097779"/>
            <a:ext cx="0" cy="1747520"/>
          </a:xfrm>
          <a:custGeom>
            <a:avLst/>
            <a:gdLst/>
            <a:ahLst/>
            <a:cxnLst/>
            <a:rect l="l" t="t" r="r" b="b"/>
            <a:pathLst>
              <a:path h="1747520">
                <a:moveTo>
                  <a:pt x="0" y="0"/>
                </a:moveTo>
                <a:lnTo>
                  <a:pt x="0" y="174752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695690" y="3609340"/>
            <a:ext cx="26670" cy="3235960"/>
          </a:xfrm>
          <a:custGeom>
            <a:avLst/>
            <a:gdLst/>
            <a:ahLst/>
            <a:cxnLst/>
            <a:rect l="l" t="t" r="r" b="b"/>
            <a:pathLst>
              <a:path w="26670" h="3235959">
                <a:moveTo>
                  <a:pt x="13969" y="0"/>
                </a:moveTo>
                <a:lnTo>
                  <a:pt x="0" y="0"/>
                </a:lnTo>
                <a:lnTo>
                  <a:pt x="0" y="6349"/>
                </a:lnTo>
                <a:lnTo>
                  <a:pt x="22859" y="6349"/>
                </a:lnTo>
                <a:lnTo>
                  <a:pt x="22859" y="5079"/>
                </a:lnTo>
                <a:lnTo>
                  <a:pt x="20320" y="5079"/>
                </a:lnTo>
                <a:lnTo>
                  <a:pt x="20320" y="3809"/>
                </a:lnTo>
                <a:lnTo>
                  <a:pt x="19050" y="3809"/>
                </a:lnTo>
                <a:lnTo>
                  <a:pt x="19050" y="2539"/>
                </a:lnTo>
                <a:lnTo>
                  <a:pt x="16509" y="2539"/>
                </a:lnTo>
                <a:lnTo>
                  <a:pt x="1650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  <a:path w="26670" h="3235959">
                <a:moveTo>
                  <a:pt x="24129" y="6349"/>
                </a:moveTo>
                <a:lnTo>
                  <a:pt x="0" y="6349"/>
                </a:lnTo>
                <a:lnTo>
                  <a:pt x="0" y="12699"/>
                </a:lnTo>
                <a:lnTo>
                  <a:pt x="26669" y="12699"/>
                </a:lnTo>
                <a:lnTo>
                  <a:pt x="26669" y="7619"/>
                </a:lnTo>
                <a:lnTo>
                  <a:pt x="24129" y="7619"/>
                </a:lnTo>
                <a:lnTo>
                  <a:pt x="24129" y="6349"/>
                </a:lnTo>
                <a:close/>
              </a:path>
              <a:path w="26670" h="3235959">
                <a:moveTo>
                  <a:pt x="26669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6669" y="31749"/>
                </a:lnTo>
                <a:lnTo>
                  <a:pt x="26669" y="12699"/>
                </a:lnTo>
                <a:close/>
              </a:path>
              <a:path w="26670" h="3235959">
                <a:moveTo>
                  <a:pt x="26669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6669" y="44449"/>
                </a:lnTo>
                <a:lnTo>
                  <a:pt x="26669" y="31750"/>
                </a:lnTo>
                <a:close/>
              </a:path>
              <a:path w="26670" h="3235959">
                <a:moveTo>
                  <a:pt x="26669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6669" y="57149"/>
                </a:lnTo>
                <a:lnTo>
                  <a:pt x="26669" y="44450"/>
                </a:lnTo>
                <a:close/>
              </a:path>
              <a:path w="26670" h="3235959">
                <a:moveTo>
                  <a:pt x="26669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6669" y="88899"/>
                </a:lnTo>
                <a:lnTo>
                  <a:pt x="26669" y="57149"/>
                </a:lnTo>
                <a:close/>
              </a:path>
              <a:path w="26670" h="3235959">
                <a:moveTo>
                  <a:pt x="26669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88900"/>
                </a:lnTo>
                <a:close/>
              </a:path>
              <a:path w="26670" h="3235959">
                <a:moveTo>
                  <a:pt x="26669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6669" y="107949"/>
                </a:lnTo>
                <a:lnTo>
                  <a:pt x="26669" y="95249"/>
                </a:lnTo>
                <a:close/>
              </a:path>
              <a:path w="26670" h="3235959">
                <a:moveTo>
                  <a:pt x="26669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6669" y="114299"/>
                </a:lnTo>
                <a:lnTo>
                  <a:pt x="26669" y="107949"/>
                </a:lnTo>
                <a:close/>
              </a:path>
              <a:path w="26670" h="3235959">
                <a:moveTo>
                  <a:pt x="26669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6669" y="126999"/>
                </a:lnTo>
                <a:lnTo>
                  <a:pt x="26669" y="114299"/>
                </a:lnTo>
                <a:close/>
              </a:path>
              <a:path w="26670" h="3235959">
                <a:moveTo>
                  <a:pt x="26669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6669" y="152399"/>
                </a:lnTo>
                <a:lnTo>
                  <a:pt x="26669" y="127000"/>
                </a:lnTo>
                <a:close/>
              </a:path>
              <a:path w="26670" h="3235959">
                <a:moveTo>
                  <a:pt x="26669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6669" y="222249"/>
                </a:lnTo>
                <a:lnTo>
                  <a:pt x="26669" y="152399"/>
                </a:lnTo>
                <a:close/>
              </a:path>
              <a:path w="26670" h="3235959">
                <a:moveTo>
                  <a:pt x="26669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6669" y="260349"/>
                </a:lnTo>
                <a:lnTo>
                  <a:pt x="26669" y="222249"/>
                </a:lnTo>
                <a:close/>
              </a:path>
              <a:path w="26670" h="3235959">
                <a:moveTo>
                  <a:pt x="26669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6669" y="265429"/>
                </a:lnTo>
                <a:lnTo>
                  <a:pt x="26669" y="260350"/>
                </a:lnTo>
                <a:close/>
              </a:path>
              <a:path w="26670" h="3235959">
                <a:moveTo>
                  <a:pt x="26669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65429"/>
                </a:lnTo>
                <a:close/>
              </a:path>
              <a:path w="26670" h="323595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235959">
                <a:moveTo>
                  <a:pt x="26669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6669" y="304799"/>
                </a:lnTo>
                <a:lnTo>
                  <a:pt x="26669" y="278130"/>
                </a:lnTo>
                <a:close/>
              </a:path>
              <a:path w="26670" h="3235959">
                <a:moveTo>
                  <a:pt x="26669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04800"/>
                </a:lnTo>
                <a:close/>
              </a:path>
              <a:path w="26670" h="3235959">
                <a:moveTo>
                  <a:pt x="26669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6669" y="330199"/>
                </a:lnTo>
                <a:lnTo>
                  <a:pt x="26669" y="322579"/>
                </a:lnTo>
                <a:close/>
              </a:path>
              <a:path w="26670" h="3235959">
                <a:moveTo>
                  <a:pt x="26669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6669" y="342899"/>
                </a:lnTo>
                <a:lnTo>
                  <a:pt x="26669" y="330200"/>
                </a:lnTo>
                <a:close/>
              </a:path>
              <a:path w="26670" h="3235959">
                <a:moveTo>
                  <a:pt x="26669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6669" y="349249"/>
                </a:lnTo>
                <a:lnTo>
                  <a:pt x="26669" y="342900"/>
                </a:lnTo>
                <a:close/>
              </a:path>
              <a:path w="26670" h="3235959">
                <a:moveTo>
                  <a:pt x="26669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6669" y="392429"/>
                </a:lnTo>
                <a:lnTo>
                  <a:pt x="26669" y="349250"/>
                </a:lnTo>
                <a:close/>
              </a:path>
              <a:path w="26670" h="3235959">
                <a:moveTo>
                  <a:pt x="26669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6669" y="400049"/>
                </a:lnTo>
                <a:lnTo>
                  <a:pt x="26669" y="392430"/>
                </a:lnTo>
                <a:close/>
              </a:path>
              <a:path w="26670" h="3235959">
                <a:moveTo>
                  <a:pt x="26669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6669" y="406399"/>
                </a:lnTo>
                <a:lnTo>
                  <a:pt x="26669" y="400049"/>
                </a:lnTo>
                <a:close/>
              </a:path>
              <a:path w="26670" h="3235959">
                <a:moveTo>
                  <a:pt x="26669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6669" y="443229"/>
                </a:lnTo>
                <a:lnTo>
                  <a:pt x="26669" y="406399"/>
                </a:lnTo>
                <a:close/>
              </a:path>
              <a:path w="26670" h="3235959">
                <a:moveTo>
                  <a:pt x="26669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43229"/>
                </a:lnTo>
                <a:close/>
              </a:path>
              <a:path w="26670" h="3235959">
                <a:moveTo>
                  <a:pt x="26669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6669" y="481329"/>
                </a:lnTo>
                <a:lnTo>
                  <a:pt x="26669" y="449579"/>
                </a:lnTo>
                <a:close/>
              </a:path>
              <a:path w="26670" h="3235959">
                <a:moveTo>
                  <a:pt x="26669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6669" y="487679"/>
                </a:lnTo>
                <a:lnTo>
                  <a:pt x="26669" y="481329"/>
                </a:lnTo>
                <a:close/>
              </a:path>
              <a:path w="26670" h="3235959">
                <a:moveTo>
                  <a:pt x="26669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6669" y="495299"/>
                </a:lnTo>
                <a:lnTo>
                  <a:pt x="26669" y="487679"/>
                </a:lnTo>
                <a:close/>
              </a:path>
              <a:path w="26670" h="3235959">
                <a:moveTo>
                  <a:pt x="26669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6669" y="533399"/>
                </a:lnTo>
                <a:lnTo>
                  <a:pt x="26669" y="495299"/>
                </a:lnTo>
                <a:close/>
              </a:path>
              <a:path w="26670" h="3235959">
                <a:moveTo>
                  <a:pt x="26669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6669" y="538479"/>
                </a:lnTo>
                <a:lnTo>
                  <a:pt x="26669" y="533399"/>
                </a:lnTo>
                <a:close/>
              </a:path>
              <a:path w="26670" h="3235959">
                <a:moveTo>
                  <a:pt x="26669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6669" y="563879"/>
                </a:lnTo>
                <a:lnTo>
                  <a:pt x="26669" y="538480"/>
                </a:lnTo>
                <a:close/>
              </a:path>
              <a:path w="26670" h="3235959">
                <a:moveTo>
                  <a:pt x="26669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6669" y="633729"/>
                </a:lnTo>
                <a:lnTo>
                  <a:pt x="26669" y="563879"/>
                </a:lnTo>
                <a:close/>
              </a:path>
              <a:path w="26670" h="3235959">
                <a:moveTo>
                  <a:pt x="26669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6669" y="640079"/>
                </a:lnTo>
                <a:lnTo>
                  <a:pt x="26669" y="633730"/>
                </a:lnTo>
                <a:close/>
              </a:path>
              <a:path w="26670" h="3235959">
                <a:moveTo>
                  <a:pt x="2666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79"/>
                </a:lnTo>
                <a:close/>
              </a:path>
              <a:path w="26670" h="3235959">
                <a:moveTo>
                  <a:pt x="26669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47699"/>
                </a:lnTo>
                <a:close/>
              </a:path>
              <a:path w="26670" h="3235959">
                <a:moveTo>
                  <a:pt x="26669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6669" y="685799"/>
                </a:lnTo>
                <a:lnTo>
                  <a:pt x="26669" y="659130"/>
                </a:lnTo>
                <a:close/>
              </a:path>
              <a:path w="26670" h="3235959">
                <a:moveTo>
                  <a:pt x="26669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685799"/>
                </a:lnTo>
                <a:close/>
              </a:path>
              <a:path w="26670" h="3235959">
                <a:moveTo>
                  <a:pt x="26669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762000"/>
                </a:lnTo>
                <a:close/>
              </a:path>
              <a:path w="26670" h="3235959">
                <a:moveTo>
                  <a:pt x="26669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50"/>
                </a:lnTo>
                <a:close/>
              </a:path>
              <a:path w="26670" h="323595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235959">
                <a:moveTo>
                  <a:pt x="26669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49"/>
                </a:lnTo>
                <a:close/>
              </a:path>
              <a:path w="26670" h="3235959">
                <a:moveTo>
                  <a:pt x="26669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1002030"/>
                </a:lnTo>
                <a:close/>
              </a:path>
              <a:path w="26670" h="3235959">
                <a:moveTo>
                  <a:pt x="26669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6669" y="1041399"/>
                </a:lnTo>
                <a:lnTo>
                  <a:pt x="26669" y="1014730"/>
                </a:lnTo>
                <a:close/>
              </a:path>
              <a:path w="26670" h="3235959">
                <a:moveTo>
                  <a:pt x="26669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6669" y="1071879"/>
                </a:lnTo>
                <a:lnTo>
                  <a:pt x="26669" y="1041400"/>
                </a:lnTo>
                <a:close/>
              </a:path>
              <a:path w="26670" h="3235959">
                <a:moveTo>
                  <a:pt x="26669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6669" y="1078229"/>
                </a:lnTo>
                <a:lnTo>
                  <a:pt x="26669" y="1071879"/>
                </a:lnTo>
                <a:close/>
              </a:path>
              <a:path w="26670" h="3235959">
                <a:moveTo>
                  <a:pt x="26669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6669" y="1084579"/>
                </a:lnTo>
                <a:lnTo>
                  <a:pt x="26669" y="1078229"/>
                </a:lnTo>
                <a:close/>
              </a:path>
              <a:path w="26670" h="3235959">
                <a:moveTo>
                  <a:pt x="26669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6669" y="1117599"/>
                </a:lnTo>
                <a:lnTo>
                  <a:pt x="26669" y="1084579"/>
                </a:lnTo>
                <a:close/>
              </a:path>
              <a:path w="26670" h="3235959">
                <a:moveTo>
                  <a:pt x="26669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6669" y="1141729"/>
                </a:lnTo>
                <a:lnTo>
                  <a:pt x="26669" y="1117599"/>
                </a:lnTo>
                <a:close/>
              </a:path>
              <a:path w="26670" h="3235959">
                <a:moveTo>
                  <a:pt x="26669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6669" y="1193799"/>
                </a:lnTo>
                <a:lnTo>
                  <a:pt x="26669" y="1141730"/>
                </a:lnTo>
                <a:close/>
              </a:path>
              <a:path w="26670" h="3235959">
                <a:moveTo>
                  <a:pt x="26669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6669" y="1211579"/>
                </a:lnTo>
                <a:lnTo>
                  <a:pt x="26669" y="1193800"/>
                </a:lnTo>
                <a:close/>
              </a:path>
              <a:path w="26670" h="3235959">
                <a:moveTo>
                  <a:pt x="26669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6669" y="1783079"/>
                </a:lnTo>
                <a:lnTo>
                  <a:pt x="26669" y="1515109"/>
                </a:lnTo>
                <a:close/>
              </a:path>
              <a:path w="26670" h="32359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235959">
                <a:moveTo>
                  <a:pt x="26669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6669" y="1506219"/>
                </a:lnTo>
                <a:lnTo>
                  <a:pt x="26669" y="1496059"/>
                </a:lnTo>
                <a:close/>
              </a:path>
              <a:path w="26670" h="3235959">
                <a:moveTo>
                  <a:pt x="2666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39"/>
                </a:lnTo>
                <a:close/>
              </a:path>
              <a:path w="26670" h="3235959">
                <a:moveTo>
                  <a:pt x="26669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09"/>
                </a:lnTo>
                <a:close/>
              </a:path>
              <a:path w="26670" h="3235959">
                <a:moveTo>
                  <a:pt x="2666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9389"/>
                </a:lnTo>
                <a:close/>
              </a:path>
              <a:path w="26670" h="3235959">
                <a:moveTo>
                  <a:pt x="26669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57960"/>
                </a:lnTo>
                <a:close/>
              </a:path>
              <a:path w="26670" h="3235959">
                <a:moveTo>
                  <a:pt x="26669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6669" y="1456689"/>
                </a:lnTo>
                <a:lnTo>
                  <a:pt x="26669" y="1450339"/>
                </a:lnTo>
                <a:close/>
              </a:path>
              <a:path w="26670" h="3235959">
                <a:moveTo>
                  <a:pt x="26669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38909"/>
                </a:lnTo>
                <a:close/>
              </a:path>
              <a:path w="26670" h="3235959">
                <a:moveTo>
                  <a:pt x="26669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6669" y="1437639"/>
                </a:lnTo>
                <a:lnTo>
                  <a:pt x="26669" y="1431289"/>
                </a:lnTo>
                <a:close/>
              </a:path>
              <a:path w="26670" h="3235959">
                <a:moveTo>
                  <a:pt x="26669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19859"/>
                </a:lnTo>
                <a:close/>
              </a:path>
              <a:path w="26670" h="3235959">
                <a:moveTo>
                  <a:pt x="2666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6669" y="1418589"/>
                </a:lnTo>
                <a:lnTo>
                  <a:pt x="26669" y="1412239"/>
                </a:lnTo>
                <a:close/>
              </a:path>
              <a:path w="26670" h="3235959">
                <a:moveTo>
                  <a:pt x="26669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0809"/>
                </a:lnTo>
                <a:close/>
              </a:path>
              <a:path w="26670" h="3235959">
                <a:moveTo>
                  <a:pt x="2666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69" y="1399539"/>
                </a:lnTo>
                <a:lnTo>
                  <a:pt x="26669" y="1393189"/>
                </a:lnTo>
                <a:close/>
              </a:path>
              <a:path w="26670" h="3235959">
                <a:moveTo>
                  <a:pt x="26669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1759"/>
                </a:lnTo>
                <a:close/>
              </a:path>
              <a:path w="26670" h="3235959">
                <a:moveTo>
                  <a:pt x="26669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69" y="1380489"/>
                </a:lnTo>
                <a:lnTo>
                  <a:pt x="26669" y="1374139"/>
                </a:lnTo>
                <a:close/>
              </a:path>
              <a:path w="26670" h="3235959">
                <a:moveTo>
                  <a:pt x="26669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2710"/>
                </a:lnTo>
                <a:close/>
              </a:path>
              <a:path w="26670" h="3235959">
                <a:moveTo>
                  <a:pt x="26669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69" y="1361439"/>
                </a:lnTo>
                <a:lnTo>
                  <a:pt x="26669" y="1355089"/>
                </a:lnTo>
                <a:close/>
              </a:path>
              <a:path w="26670" h="3235959">
                <a:moveTo>
                  <a:pt x="26669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3659"/>
                </a:lnTo>
                <a:close/>
              </a:path>
              <a:path w="26670" h="3235959">
                <a:moveTo>
                  <a:pt x="26669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69" y="1342389"/>
                </a:lnTo>
                <a:lnTo>
                  <a:pt x="26669" y="1336039"/>
                </a:lnTo>
                <a:close/>
              </a:path>
              <a:path w="26670" h="3235959">
                <a:moveTo>
                  <a:pt x="26669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4609"/>
                </a:lnTo>
                <a:close/>
              </a:path>
              <a:path w="26670" h="3235959">
                <a:moveTo>
                  <a:pt x="26669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6669" y="1323339"/>
                </a:lnTo>
                <a:lnTo>
                  <a:pt x="26669" y="1310639"/>
                </a:lnTo>
                <a:close/>
              </a:path>
              <a:path w="26670" h="3235959">
                <a:moveTo>
                  <a:pt x="26669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69" y="1309369"/>
                </a:lnTo>
                <a:lnTo>
                  <a:pt x="26669" y="1299209"/>
                </a:lnTo>
                <a:close/>
              </a:path>
              <a:path w="26670" h="3235959">
                <a:moveTo>
                  <a:pt x="26669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6669" y="1297939"/>
                </a:lnTo>
                <a:lnTo>
                  <a:pt x="26669" y="1291589"/>
                </a:lnTo>
                <a:close/>
              </a:path>
              <a:path w="26670" h="3235959">
                <a:moveTo>
                  <a:pt x="26669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6669" y="1290319"/>
                </a:lnTo>
                <a:lnTo>
                  <a:pt x="26669" y="1280160"/>
                </a:lnTo>
                <a:close/>
              </a:path>
              <a:path w="26670" h="3235959">
                <a:moveTo>
                  <a:pt x="26669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6669" y="1278889"/>
                </a:lnTo>
                <a:lnTo>
                  <a:pt x="26669" y="1272539"/>
                </a:lnTo>
                <a:close/>
              </a:path>
              <a:path w="26670" h="3235959">
                <a:moveTo>
                  <a:pt x="26669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1109"/>
                </a:lnTo>
                <a:close/>
              </a:path>
              <a:path w="26670" h="3235959">
                <a:moveTo>
                  <a:pt x="26669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6669" y="1259839"/>
                </a:lnTo>
                <a:lnTo>
                  <a:pt x="26669" y="1253489"/>
                </a:lnTo>
                <a:close/>
              </a:path>
              <a:path w="26670" h="3235959">
                <a:moveTo>
                  <a:pt x="26669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6669" y="1252220"/>
                </a:lnTo>
                <a:lnTo>
                  <a:pt x="26669" y="1242059"/>
                </a:lnTo>
                <a:close/>
              </a:path>
              <a:path w="26670" h="3235959">
                <a:moveTo>
                  <a:pt x="26669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6669" y="1240789"/>
                </a:lnTo>
                <a:lnTo>
                  <a:pt x="26669" y="1234439"/>
                </a:lnTo>
                <a:close/>
              </a:path>
              <a:path w="26670" h="3235959">
                <a:moveTo>
                  <a:pt x="26669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3009"/>
                </a:lnTo>
                <a:close/>
              </a:path>
              <a:path w="26670" h="3235959">
                <a:moveTo>
                  <a:pt x="26669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6669" y="1221739"/>
                </a:lnTo>
                <a:lnTo>
                  <a:pt x="26669" y="1215389"/>
                </a:lnTo>
                <a:close/>
              </a:path>
              <a:path w="26670" h="3235959">
                <a:moveTo>
                  <a:pt x="26669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6669" y="1214119"/>
                </a:lnTo>
                <a:lnTo>
                  <a:pt x="26669" y="1212849"/>
                </a:lnTo>
                <a:close/>
              </a:path>
              <a:path w="26670" h="3235959">
                <a:moveTo>
                  <a:pt x="26669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6669" y="1871979"/>
                </a:lnTo>
                <a:lnTo>
                  <a:pt x="26669" y="1783079"/>
                </a:lnTo>
                <a:close/>
              </a:path>
              <a:path w="26670" h="3235959">
                <a:moveTo>
                  <a:pt x="26669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6669" y="2392679"/>
                </a:lnTo>
                <a:lnTo>
                  <a:pt x="26669" y="2385059"/>
                </a:lnTo>
                <a:close/>
              </a:path>
              <a:path w="26670" h="3235959">
                <a:moveTo>
                  <a:pt x="26669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6669" y="2383789"/>
                </a:lnTo>
                <a:lnTo>
                  <a:pt x="26669" y="1957069"/>
                </a:lnTo>
                <a:close/>
              </a:path>
              <a:path w="26670" h="3235959">
                <a:moveTo>
                  <a:pt x="26669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6669" y="1955799"/>
                </a:lnTo>
                <a:lnTo>
                  <a:pt x="26669" y="1938019"/>
                </a:lnTo>
                <a:close/>
              </a:path>
              <a:path w="26670" h="3235959">
                <a:moveTo>
                  <a:pt x="26669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6669" y="1936749"/>
                </a:lnTo>
                <a:lnTo>
                  <a:pt x="26669" y="1918969"/>
                </a:lnTo>
                <a:close/>
              </a:path>
              <a:path w="26670" h="3235959">
                <a:moveTo>
                  <a:pt x="26669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6669" y="1917699"/>
                </a:lnTo>
                <a:lnTo>
                  <a:pt x="26669" y="1896109"/>
                </a:lnTo>
                <a:close/>
              </a:path>
              <a:path w="26670" h="3235959">
                <a:moveTo>
                  <a:pt x="26669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6669" y="1894839"/>
                </a:lnTo>
                <a:lnTo>
                  <a:pt x="26669" y="1877059"/>
                </a:lnTo>
                <a:close/>
              </a:path>
              <a:path w="26670" h="3235959">
                <a:moveTo>
                  <a:pt x="26669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6669" y="1875789"/>
                </a:lnTo>
                <a:lnTo>
                  <a:pt x="26669" y="1873249"/>
                </a:lnTo>
                <a:close/>
              </a:path>
              <a:path w="26670" h="3235959">
                <a:moveTo>
                  <a:pt x="26669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6669" y="2567939"/>
                </a:lnTo>
                <a:lnTo>
                  <a:pt x="26669" y="2392679"/>
                </a:lnTo>
                <a:close/>
              </a:path>
              <a:path w="26670" h="3235959">
                <a:moveTo>
                  <a:pt x="26669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6669" y="3235959"/>
                </a:lnTo>
                <a:lnTo>
                  <a:pt x="26669" y="2567940"/>
                </a:lnTo>
                <a:close/>
              </a:path>
            </a:pathLst>
          </a:custGeom>
          <a:solidFill>
            <a:srgbClr val="1B35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722359" y="3618229"/>
            <a:ext cx="27940" cy="3227070"/>
          </a:xfrm>
          <a:custGeom>
            <a:avLst/>
            <a:gdLst/>
            <a:ahLst/>
            <a:cxnLst/>
            <a:rect l="l" t="t" r="r" b="b"/>
            <a:pathLst>
              <a:path w="27940" h="322707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27940" h="3227070">
                <a:moveTo>
                  <a:pt x="8890" y="3809"/>
                </a:moveTo>
                <a:lnTo>
                  <a:pt x="0" y="3809"/>
                </a:lnTo>
                <a:lnTo>
                  <a:pt x="0" y="22859"/>
                </a:lnTo>
                <a:lnTo>
                  <a:pt x="27940" y="22859"/>
                </a:lnTo>
                <a:lnTo>
                  <a:pt x="27940" y="16509"/>
                </a:lnTo>
                <a:lnTo>
                  <a:pt x="26670" y="1650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60" y="6350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close/>
              </a:path>
              <a:path w="27940" h="3227070">
                <a:moveTo>
                  <a:pt x="27940" y="22860"/>
                </a:moveTo>
                <a:lnTo>
                  <a:pt x="0" y="22860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22860"/>
                </a:lnTo>
                <a:close/>
              </a:path>
              <a:path w="27940" h="3227070">
                <a:moveTo>
                  <a:pt x="27940" y="35560"/>
                </a:moveTo>
                <a:lnTo>
                  <a:pt x="0" y="35560"/>
                </a:lnTo>
                <a:lnTo>
                  <a:pt x="0" y="48259"/>
                </a:lnTo>
                <a:lnTo>
                  <a:pt x="27940" y="48259"/>
                </a:lnTo>
                <a:lnTo>
                  <a:pt x="27940" y="35560"/>
                </a:lnTo>
                <a:close/>
              </a:path>
              <a:path w="27940" h="3227070">
                <a:moveTo>
                  <a:pt x="27940" y="48259"/>
                </a:moveTo>
                <a:lnTo>
                  <a:pt x="0" y="48259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48259"/>
                </a:lnTo>
                <a:close/>
              </a:path>
              <a:path w="27940" h="3227070">
                <a:moveTo>
                  <a:pt x="27940" y="80010"/>
                </a:moveTo>
                <a:lnTo>
                  <a:pt x="0" y="80010"/>
                </a:lnTo>
                <a:lnTo>
                  <a:pt x="0" y="86359"/>
                </a:lnTo>
                <a:lnTo>
                  <a:pt x="27940" y="86359"/>
                </a:lnTo>
                <a:lnTo>
                  <a:pt x="27940" y="80010"/>
                </a:lnTo>
                <a:close/>
              </a:path>
              <a:path w="27940" h="3227070">
                <a:moveTo>
                  <a:pt x="27940" y="86359"/>
                </a:moveTo>
                <a:lnTo>
                  <a:pt x="0" y="86359"/>
                </a:lnTo>
                <a:lnTo>
                  <a:pt x="0" y="99059"/>
                </a:lnTo>
                <a:lnTo>
                  <a:pt x="27940" y="99059"/>
                </a:lnTo>
                <a:lnTo>
                  <a:pt x="27940" y="86359"/>
                </a:lnTo>
                <a:close/>
              </a:path>
              <a:path w="27940" h="3227070">
                <a:moveTo>
                  <a:pt x="27940" y="99059"/>
                </a:moveTo>
                <a:lnTo>
                  <a:pt x="0" y="9905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9059"/>
                </a:lnTo>
                <a:close/>
              </a:path>
              <a:path w="27940" h="3227070">
                <a:moveTo>
                  <a:pt x="27940" y="105409"/>
                </a:moveTo>
                <a:lnTo>
                  <a:pt x="0" y="105409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09"/>
                </a:lnTo>
                <a:close/>
              </a:path>
              <a:path w="27940" h="3227070">
                <a:moveTo>
                  <a:pt x="27940" y="118110"/>
                </a:moveTo>
                <a:lnTo>
                  <a:pt x="0" y="118110"/>
                </a:lnTo>
                <a:lnTo>
                  <a:pt x="0" y="143509"/>
                </a:lnTo>
                <a:lnTo>
                  <a:pt x="27940" y="143509"/>
                </a:lnTo>
                <a:lnTo>
                  <a:pt x="27940" y="118110"/>
                </a:lnTo>
                <a:close/>
              </a:path>
              <a:path w="27940" h="3227070">
                <a:moveTo>
                  <a:pt x="27940" y="143509"/>
                </a:moveTo>
                <a:lnTo>
                  <a:pt x="0" y="143509"/>
                </a:lnTo>
                <a:lnTo>
                  <a:pt x="0" y="213359"/>
                </a:lnTo>
                <a:lnTo>
                  <a:pt x="27940" y="213359"/>
                </a:lnTo>
                <a:lnTo>
                  <a:pt x="27940" y="143509"/>
                </a:lnTo>
                <a:close/>
              </a:path>
              <a:path w="27940" h="3227070">
                <a:moveTo>
                  <a:pt x="27940" y="213359"/>
                </a:moveTo>
                <a:lnTo>
                  <a:pt x="0" y="213359"/>
                </a:lnTo>
                <a:lnTo>
                  <a:pt x="0" y="251459"/>
                </a:lnTo>
                <a:lnTo>
                  <a:pt x="27940" y="251459"/>
                </a:lnTo>
                <a:lnTo>
                  <a:pt x="27940" y="213359"/>
                </a:lnTo>
                <a:close/>
              </a:path>
              <a:path w="27940" h="3227070">
                <a:moveTo>
                  <a:pt x="2794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51460"/>
                </a:lnTo>
                <a:close/>
              </a:path>
              <a:path w="27940" h="32270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227070">
                <a:moveTo>
                  <a:pt x="27940" y="262889"/>
                </a:moveTo>
                <a:lnTo>
                  <a:pt x="0" y="262889"/>
                </a:lnTo>
                <a:lnTo>
                  <a:pt x="0" y="269239"/>
                </a:lnTo>
                <a:lnTo>
                  <a:pt x="27940" y="269239"/>
                </a:lnTo>
                <a:lnTo>
                  <a:pt x="27940" y="262889"/>
                </a:lnTo>
                <a:close/>
              </a:path>
              <a:path w="27940" h="3227070">
                <a:moveTo>
                  <a:pt x="27940" y="269240"/>
                </a:moveTo>
                <a:lnTo>
                  <a:pt x="0" y="269240"/>
                </a:lnTo>
                <a:lnTo>
                  <a:pt x="0" y="295909"/>
                </a:lnTo>
                <a:lnTo>
                  <a:pt x="27940" y="295909"/>
                </a:lnTo>
                <a:lnTo>
                  <a:pt x="27940" y="269240"/>
                </a:lnTo>
                <a:close/>
              </a:path>
              <a:path w="27940" h="3227070">
                <a:moveTo>
                  <a:pt x="27940" y="295910"/>
                </a:moveTo>
                <a:lnTo>
                  <a:pt x="0" y="295910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295910"/>
                </a:lnTo>
                <a:close/>
              </a:path>
              <a:path w="27940" h="3227070">
                <a:moveTo>
                  <a:pt x="27940" y="313689"/>
                </a:moveTo>
                <a:lnTo>
                  <a:pt x="0" y="313689"/>
                </a:lnTo>
                <a:lnTo>
                  <a:pt x="0" y="321309"/>
                </a:lnTo>
                <a:lnTo>
                  <a:pt x="27940" y="321309"/>
                </a:lnTo>
                <a:lnTo>
                  <a:pt x="27940" y="313689"/>
                </a:lnTo>
                <a:close/>
              </a:path>
              <a:path w="27940" h="3227070">
                <a:moveTo>
                  <a:pt x="27940" y="321310"/>
                </a:moveTo>
                <a:lnTo>
                  <a:pt x="0" y="321310"/>
                </a:lnTo>
                <a:lnTo>
                  <a:pt x="0" y="334009"/>
                </a:lnTo>
                <a:lnTo>
                  <a:pt x="27940" y="334009"/>
                </a:lnTo>
                <a:lnTo>
                  <a:pt x="27940" y="321310"/>
                </a:lnTo>
                <a:close/>
              </a:path>
              <a:path w="27940" h="3227070">
                <a:moveTo>
                  <a:pt x="27940" y="334010"/>
                </a:moveTo>
                <a:lnTo>
                  <a:pt x="0" y="334010"/>
                </a:lnTo>
                <a:lnTo>
                  <a:pt x="0" y="340359"/>
                </a:lnTo>
                <a:lnTo>
                  <a:pt x="27940" y="340359"/>
                </a:lnTo>
                <a:lnTo>
                  <a:pt x="27940" y="334010"/>
                </a:lnTo>
                <a:close/>
              </a:path>
              <a:path w="27940" h="3227070">
                <a:moveTo>
                  <a:pt x="27940" y="340360"/>
                </a:moveTo>
                <a:lnTo>
                  <a:pt x="0" y="340360"/>
                </a:lnTo>
                <a:lnTo>
                  <a:pt x="0" y="383539"/>
                </a:lnTo>
                <a:lnTo>
                  <a:pt x="27940" y="383539"/>
                </a:lnTo>
                <a:lnTo>
                  <a:pt x="27940" y="340360"/>
                </a:lnTo>
                <a:close/>
              </a:path>
              <a:path w="27940" h="3227070">
                <a:moveTo>
                  <a:pt x="27940" y="383540"/>
                </a:moveTo>
                <a:lnTo>
                  <a:pt x="0" y="383540"/>
                </a:lnTo>
                <a:lnTo>
                  <a:pt x="0" y="391159"/>
                </a:lnTo>
                <a:lnTo>
                  <a:pt x="27940" y="391159"/>
                </a:lnTo>
                <a:lnTo>
                  <a:pt x="27940" y="383540"/>
                </a:lnTo>
                <a:close/>
              </a:path>
              <a:path w="27940" h="3227070">
                <a:moveTo>
                  <a:pt x="27940" y="391159"/>
                </a:moveTo>
                <a:lnTo>
                  <a:pt x="0" y="391159"/>
                </a:lnTo>
                <a:lnTo>
                  <a:pt x="0" y="397509"/>
                </a:lnTo>
                <a:lnTo>
                  <a:pt x="27940" y="397509"/>
                </a:lnTo>
                <a:lnTo>
                  <a:pt x="27940" y="391159"/>
                </a:lnTo>
                <a:close/>
              </a:path>
              <a:path w="27940" h="3227070">
                <a:moveTo>
                  <a:pt x="27940" y="397509"/>
                </a:moveTo>
                <a:lnTo>
                  <a:pt x="0" y="3975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397509"/>
                </a:lnTo>
                <a:close/>
              </a:path>
              <a:path w="27940" h="3227070">
                <a:moveTo>
                  <a:pt x="27940" y="434339"/>
                </a:moveTo>
                <a:lnTo>
                  <a:pt x="0" y="434339"/>
                </a:lnTo>
                <a:lnTo>
                  <a:pt x="0" y="440689"/>
                </a:lnTo>
                <a:lnTo>
                  <a:pt x="27940" y="440689"/>
                </a:lnTo>
                <a:lnTo>
                  <a:pt x="27940" y="434339"/>
                </a:lnTo>
                <a:close/>
              </a:path>
              <a:path w="27940" h="3227070">
                <a:moveTo>
                  <a:pt x="27940" y="440689"/>
                </a:moveTo>
                <a:lnTo>
                  <a:pt x="0" y="440689"/>
                </a:lnTo>
                <a:lnTo>
                  <a:pt x="0" y="472439"/>
                </a:lnTo>
                <a:lnTo>
                  <a:pt x="27940" y="472439"/>
                </a:lnTo>
                <a:lnTo>
                  <a:pt x="27940" y="440689"/>
                </a:lnTo>
                <a:close/>
              </a:path>
              <a:path w="27940" h="3227070">
                <a:moveTo>
                  <a:pt x="27940" y="472439"/>
                </a:moveTo>
                <a:lnTo>
                  <a:pt x="0" y="472439"/>
                </a:lnTo>
                <a:lnTo>
                  <a:pt x="0" y="478789"/>
                </a:lnTo>
                <a:lnTo>
                  <a:pt x="27940" y="478789"/>
                </a:lnTo>
                <a:lnTo>
                  <a:pt x="27940" y="472439"/>
                </a:lnTo>
                <a:close/>
              </a:path>
              <a:path w="27940" h="3227070">
                <a:moveTo>
                  <a:pt x="27940" y="478789"/>
                </a:moveTo>
                <a:lnTo>
                  <a:pt x="0" y="478789"/>
                </a:lnTo>
                <a:lnTo>
                  <a:pt x="0" y="486409"/>
                </a:lnTo>
                <a:lnTo>
                  <a:pt x="27940" y="486409"/>
                </a:lnTo>
                <a:lnTo>
                  <a:pt x="27940" y="478789"/>
                </a:lnTo>
                <a:close/>
              </a:path>
              <a:path w="27940" h="3227070">
                <a:moveTo>
                  <a:pt x="27940" y="486409"/>
                </a:moveTo>
                <a:lnTo>
                  <a:pt x="0" y="486409"/>
                </a:lnTo>
                <a:lnTo>
                  <a:pt x="0" y="524509"/>
                </a:lnTo>
                <a:lnTo>
                  <a:pt x="27940" y="524509"/>
                </a:lnTo>
                <a:lnTo>
                  <a:pt x="27940" y="486409"/>
                </a:lnTo>
                <a:close/>
              </a:path>
              <a:path w="27940" h="3227070">
                <a:moveTo>
                  <a:pt x="27940" y="524509"/>
                </a:moveTo>
                <a:lnTo>
                  <a:pt x="0" y="524509"/>
                </a:lnTo>
                <a:lnTo>
                  <a:pt x="0" y="529589"/>
                </a:lnTo>
                <a:lnTo>
                  <a:pt x="27940" y="529589"/>
                </a:lnTo>
                <a:lnTo>
                  <a:pt x="27940" y="524509"/>
                </a:lnTo>
                <a:close/>
              </a:path>
              <a:path w="27940" h="3227070">
                <a:moveTo>
                  <a:pt x="27940" y="529590"/>
                </a:moveTo>
                <a:lnTo>
                  <a:pt x="0" y="529590"/>
                </a:lnTo>
                <a:lnTo>
                  <a:pt x="0" y="554989"/>
                </a:lnTo>
                <a:lnTo>
                  <a:pt x="27940" y="554989"/>
                </a:lnTo>
                <a:lnTo>
                  <a:pt x="27940" y="529590"/>
                </a:lnTo>
                <a:close/>
              </a:path>
              <a:path w="27940" h="3227070">
                <a:moveTo>
                  <a:pt x="27940" y="554989"/>
                </a:moveTo>
                <a:lnTo>
                  <a:pt x="0" y="554989"/>
                </a:lnTo>
                <a:lnTo>
                  <a:pt x="0" y="624839"/>
                </a:lnTo>
                <a:lnTo>
                  <a:pt x="27940" y="624839"/>
                </a:lnTo>
                <a:lnTo>
                  <a:pt x="27940" y="554989"/>
                </a:lnTo>
                <a:close/>
              </a:path>
              <a:path w="27940" h="3227070">
                <a:moveTo>
                  <a:pt x="27940" y="624840"/>
                </a:moveTo>
                <a:lnTo>
                  <a:pt x="0" y="624840"/>
                </a:lnTo>
                <a:lnTo>
                  <a:pt x="0" y="631189"/>
                </a:lnTo>
                <a:lnTo>
                  <a:pt x="27940" y="631189"/>
                </a:lnTo>
                <a:lnTo>
                  <a:pt x="27940" y="624840"/>
                </a:lnTo>
                <a:close/>
              </a:path>
              <a:path w="27940" h="3227070">
                <a:moveTo>
                  <a:pt x="27940" y="631189"/>
                </a:moveTo>
                <a:lnTo>
                  <a:pt x="0" y="631189"/>
                </a:lnTo>
                <a:lnTo>
                  <a:pt x="0" y="638809"/>
                </a:lnTo>
                <a:lnTo>
                  <a:pt x="27940" y="638809"/>
                </a:lnTo>
                <a:lnTo>
                  <a:pt x="27940" y="631189"/>
                </a:lnTo>
                <a:close/>
              </a:path>
              <a:path w="27940" h="3227070">
                <a:moveTo>
                  <a:pt x="27940" y="638809"/>
                </a:moveTo>
                <a:lnTo>
                  <a:pt x="0" y="638809"/>
                </a:lnTo>
                <a:lnTo>
                  <a:pt x="0" y="650239"/>
                </a:lnTo>
                <a:lnTo>
                  <a:pt x="27940" y="650239"/>
                </a:lnTo>
                <a:lnTo>
                  <a:pt x="27940" y="638809"/>
                </a:lnTo>
                <a:close/>
              </a:path>
              <a:path w="27940" h="3227070">
                <a:moveTo>
                  <a:pt x="27940" y="650240"/>
                </a:moveTo>
                <a:lnTo>
                  <a:pt x="0" y="650240"/>
                </a:lnTo>
                <a:lnTo>
                  <a:pt x="0" y="676909"/>
                </a:lnTo>
                <a:lnTo>
                  <a:pt x="27940" y="676909"/>
                </a:lnTo>
                <a:lnTo>
                  <a:pt x="27940" y="650240"/>
                </a:lnTo>
                <a:close/>
              </a:path>
              <a:path w="27940" h="3227070">
                <a:moveTo>
                  <a:pt x="27940" y="676909"/>
                </a:moveTo>
                <a:lnTo>
                  <a:pt x="0" y="676909"/>
                </a:lnTo>
                <a:lnTo>
                  <a:pt x="0" y="753109"/>
                </a:lnTo>
                <a:lnTo>
                  <a:pt x="27940" y="753109"/>
                </a:lnTo>
                <a:lnTo>
                  <a:pt x="27940" y="676909"/>
                </a:lnTo>
                <a:close/>
              </a:path>
              <a:path w="27940" h="3227070">
                <a:moveTo>
                  <a:pt x="27940" y="753110"/>
                </a:moveTo>
                <a:lnTo>
                  <a:pt x="0" y="753110"/>
                </a:lnTo>
                <a:lnTo>
                  <a:pt x="0" y="899159"/>
                </a:lnTo>
                <a:lnTo>
                  <a:pt x="27940" y="899159"/>
                </a:lnTo>
                <a:lnTo>
                  <a:pt x="27940" y="753110"/>
                </a:lnTo>
                <a:close/>
              </a:path>
              <a:path w="27940" h="3227070">
                <a:moveTo>
                  <a:pt x="27940" y="899160"/>
                </a:moveTo>
                <a:lnTo>
                  <a:pt x="0" y="899160"/>
                </a:lnTo>
                <a:lnTo>
                  <a:pt x="0" y="923289"/>
                </a:lnTo>
                <a:lnTo>
                  <a:pt x="27940" y="923289"/>
                </a:lnTo>
                <a:lnTo>
                  <a:pt x="27940" y="899160"/>
                </a:lnTo>
                <a:close/>
              </a:path>
              <a:path w="27940" h="3227070">
                <a:moveTo>
                  <a:pt x="27940" y="923290"/>
                </a:moveTo>
                <a:lnTo>
                  <a:pt x="0" y="923290"/>
                </a:lnTo>
                <a:lnTo>
                  <a:pt x="0" y="975359"/>
                </a:lnTo>
                <a:lnTo>
                  <a:pt x="27940" y="975359"/>
                </a:lnTo>
                <a:lnTo>
                  <a:pt x="27940" y="923290"/>
                </a:lnTo>
                <a:close/>
              </a:path>
              <a:path w="27940" h="3227070">
                <a:moveTo>
                  <a:pt x="27940" y="975359"/>
                </a:moveTo>
                <a:lnTo>
                  <a:pt x="0" y="975359"/>
                </a:lnTo>
                <a:lnTo>
                  <a:pt x="0" y="993139"/>
                </a:lnTo>
                <a:lnTo>
                  <a:pt x="27940" y="993139"/>
                </a:lnTo>
                <a:lnTo>
                  <a:pt x="27940" y="975359"/>
                </a:lnTo>
                <a:close/>
              </a:path>
              <a:path w="27940" h="3227070">
                <a:moveTo>
                  <a:pt x="27940" y="993140"/>
                </a:moveTo>
                <a:lnTo>
                  <a:pt x="0" y="993140"/>
                </a:lnTo>
                <a:lnTo>
                  <a:pt x="0" y="1005839"/>
                </a:lnTo>
                <a:lnTo>
                  <a:pt x="27940" y="1005839"/>
                </a:lnTo>
                <a:lnTo>
                  <a:pt x="27940" y="993140"/>
                </a:lnTo>
                <a:close/>
              </a:path>
              <a:path w="27940" h="3227070">
                <a:moveTo>
                  <a:pt x="27940" y="1005840"/>
                </a:moveTo>
                <a:lnTo>
                  <a:pt x="0" y="1005840"/>
                </a:lnTo>
                <a:lnTo>
                  <a:pt x="0" y="1032509"/>
                </a:lnTo>
                <a:lnTo>
                  <a:pt x="27940" y="1032509"/>
                </a:lnTo>
                <a:lnTo>
                  <a:pt x="27940" y="1005840"/>
                </a:lnTo>
                <a:close/>
              </a:path>
              <a:path w="27940" h="3227070">
                <a:moveTo>
                  <a:pt x="27940" y="1032510"/>
                </a:moveTo>
                <a:lnTo>
                  <a:pt x="0" y="1032510"/>
                </a:lnTo>
                <a:lnTo>
                  <a:pt x="0" y="1062989"/>
                </a:lnTo>
                <a:lnTo>
                  <a:pt x="27940" y="1062989"/>
                </a:lnTo>
                <a:lnTo>
                  <a:pt x="27940" y="1032510"/>
                </a:lnTo>
                <a:close/>
              </a:path>
              <a:path w="27940" h="3227070">
                <a:moveTo>
                  <a:pt x="27940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7940" y="1069339"/>
                </a:lnTo>
                <a:lnTo>
                  <a:pt x="27940" y="1062989"/>
                </a:lnTo>
                <a:close/>
              </a:path>
              <a:path w="27940" h="3227070">
                <a:moveTo>
                  <a:pt x="27940" y="1069339"/>
                </a:moveTo>
                <a:lnTo>
                  <a:pt x="0" y="1069339"/>
                </a:lnTo>
                <a:lnTo>
                  <a:pt x="0" y="1075689"/>
                </a:lnTo>
                <a:lnTo>
                  <a:pt x="27940" y="1075689"/>
                </a:lnTo>
                <a:lnTo>
                  <a:pt x="27940" y="1069339"/>
                </a:lnTo>
                <a:close/>
              </a:path>
              <a:path w="27940" h="3227070">
                <a:moveTo>
                  <a:pt x="27940" y="1075689"/>
                </a:moveTo>
                <a:lnTo>
                  <a:pt x="0" y="1075689"/>
                </a:lnTo>
                <a:lnTo>
                  <a:pt x="0" y="1108709"/>
                </a:lnTo>
                <a:lnTo>
                  <a:pt x="27940" y="1108709"/>
                </a:lnTo>
                <a:lnTo>
                  <a:pt x="27940" y="1075689"/>
                </a:lnTo>
                <a:close/>
              </a:path>
              <a:path w="27940" h="3227070">
                <a:moveTo>
                  <a:pt x="27940" y="1108709"/>
                </a:moveTo>
                <a:lnTo>
                  <a:pt x="0" y="1108709"/>
                </a:lnTo>
                <a:lnTo>
                  <a:pt x="0" y="1132839"/>
                </a:lnTo>
                <a:lnTo>
                  <a:pt x="27940" y="1132839"/>
                </a:lnTo>
                <a:lnTo>
                  <a:pt x="27940" y="1108709"/>
                </a:lnTo>
                <a:close/>
              </a:path>
              <a:path w="27940" h="3227070">
                <a:moveTo>
                  <a:pt x="27940" y="1132840"/>
                </a:moveTo>
                <a:lnTo>
                  <a:pt x="0" y="1132840"/>
                </a:lnTo>
                <a:lnTo>
                  <a:pt x="0" y="1184909"/>
                </a:lnTo>
                <a:lnTo>
                  <a:pt x="27940" y="1184909"/>
                </a:lnTo>
                <a:lnTo>
                  <a:pt x="27940" y="1132840"/>
                </a:lnTo>
                <a:close/>
              </a:path>
              <a:path w="27940" h="3227070">
                <a:moveTo>
                  <a:pt x="27940" y="1184910"/>
                </a:moveTo>
                <a:lnTo>
                  <a:pt x="0" y="1184910"/>
                </a:lnTo>
                <a:lnTo>
                  <a:pt x="0" y="1202689"/>
                </a:lnTo>
                <a:lnTo>
                  <a:pt x="27940" y="1202689"/>
                </a:lnTo>
                <a:lnTo>
                  <a:pt x="27940" y="1184910"/>
                </a:lnTo>
                <a:close/>
              </a:path>
              <a:path w="27940" h="3227070">
                <a:moveTo>
                  <a:pt x="27940" y="1506219"/>
                </a:moveTo>
                <a:lnTo>
                  <a:pt x="0" y="1506219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506219"/>
                </a:lnTo>
                <a:close/>
              </a:path>
              <a:path w="27940" h="3227070">
                <a:moveTo>
                  <a:pt x="27940" y="1498599"/>
                </a:moveTo>
                <a:lnTo>
                  <a:pt x="0" y="1498599"/>
                </a:lnTo>
                <a:lnTo>
                  <a:pt x="0" y="1504949"/>
                </a:lnTo>
                <a:lnTo>
                  <a:pt x="27940" y="1504949"/>
                </a:lnTo>
                <a:lnTo>
                  <a:pt x="27940" y="1498599"/>
                </a:lnTo>
                <a:close/>
              </a:path>
              <a:path w="27940" h="3227070">
                <a:moveTo>
                  <a:pt x="27940" y="1487169"/>
                </a:moveTo>
                <a:lnTo>
                  <a:pt x="0" y="1487169"/>
                </a:lnTo>
                <a:lnTo>
                  <a:pt x="0" y="1497329"/>
                </a:lnTo>
                <a:lnTo>
                  <a:pt x="27940" y="1497329"/>
                </a:lnTo>
                <a:lnTo>
                  <a:pt x="27940" y="1487169"/>
                </a:lnTo>
                <a:close/>
              </a:path>
              <a:path w="27940" h="3227070">
                <a:moveTo>
                  <a:pt x="27940" y="1479549"/>
                </a:moveTo>
                <a:lnTo>
                  <a:pt x="0" y="1479549"/>
                </a:lnTo>
                <a:lnTo>
                  <a:pt x="0" y="1485899"/>
                </a:lnTo>
                <a:lnTo>
                  <a:pt x="27940" y="1485899"/>
                </a:lnTo>
                <a:lnTo>
                  <a:pt x="27940" y="1479549"/>
                </a:lnTo>
                <a:close/>
              </a:path>
              <a:path w="27940" h="3227070">
                <a:moveTo>
                  <a:pt x="27940" y="1468119"/>
                </a:moveTo>
                <a:lnTo>
                  <a:pt x="0" y="1468119"/>
                </a:lnTo>
                <a:lnTo>
                  <a:pt x="0" y="1478280"/>
                </a:lnTo>
                <a:lnTo>
                  <a:pt x="27940" y="1478280"/>
                </a:lnTo>
                <a:lnTo>
                  <a:pt x="27940" y="1468119"/>
                </a:lnTo>
                <a:close/>
              </a:path>
              <a:path w="27940" h="3227070">
                <a:moveTo>
                  <a:pt x="27940" y="1460499"/>
                </a:moveTo>
                <a:lnTo>
                  <a:pt x="0" y="1460499"/>
                </a:lnTo>
                <a:lnTo>
                  <a:pt x="0" y="1466849"/>
                </a:lnTo>
                <a:lnTo>
                  <a:pt x="27940" y="1466849"/>
                </a:lnTo>
                <a:lnTo>
                  <a:pt x="27940" y="1460499"/>
                </a:lnTo>
                <a:close/>
              </a:path>
              <a:path w="27940" h="3227070">
                <a:moveTo>
                  <a:pt x="27940" y="1449070"/>
                </a:moveTo>
                <a:lnTo>
                  <a:pt x="0" y="1449070"/>
                </a:lnTo>
                <a:lnTo>
                  <a:pt x="0" y="1459229"/>
                </a:lnTo>
                <a:lnTo>
                  <a:pt x="27940" y="1459229"/>
                </a:lnTo>
                <a:lnTo>
                  <a:pt x="27940" y="1449070"/>
                </a:lnTo>
                <a:close/>
              </a:path>
              <a:path w="27940" h="3227070">
                <a:moveTo>
                  <a:pt x="27940" y="1441449"/>
                </a:moveTo>
                <a:lnTo>
                  <a:pt x="0" y="1441449"/>
                </a:lnTo>
                <a:lnTo>
                  <a:pt x="0" y="1447799"/>
                </a:lnTo>
                <a:lnTo>
                  <a:pt x="27940" y="1447799"/>
                </a:lnTo>
                <a:lnTo>
                  <a:pt x="27940" y="1441449"/>
                </a:lnTo>
                <a:close/>
              </a:path>
              <a:path w="27940" h="3227070">
                <a:moveTo>
                  <a:pt x="27940" y="1430019"/>
                </a:moveTo>
                <a:lnTo>
                  <a:pt x="0" y="1430019"/>
                </a:lnTo>
                <a:lnTo>
                  <a:pt x="0" y="1440179"/>
                </a:lnTo>
                <a:lnTo>
                  <a:pt x="27940" y="1440179"/>
                </a:lnTo>
                <a:lnTo>
                  <a:pt x="27940" y="1430019"/>
                </a:lnTo>
                <a:close/>
              </a:path>
              <a:path w="27940" h="3227070">
                <a:moveTo>
                  <a:pt x="27940" y="1422399"/>
                </a:moveTo>
                <a:lnTo>
                  <a:pt x="0" y="1422399"/>
                </a:lnTo>
                <a:lnTo>
                  <a:pt x="0" y="1428749"/>
                </a:lnTo>
                <a:lnTo>
                  <a:pt x="27940" y="1428749"/>
                </a:lnTo>
                <a:lnTo>
                  <a:pt x="27940" y="1422399"/>
                </a:lnTo>
                <a:close/>
              </a:path>
              <a:path w="27940" h="3227070">
                <a:moveTo>
                  <a:pt x="27940" y="1410969"/>
                </a:moveTo>
                <a:lnTo>
                  <a:pt x="0" y="1410969"/>
                </a:lnTo>
                <a:lnTo>
                  <a:pt x="0" y="1421129"/>
                </a:lnTo>
                <a:lnTo>
                  <a:pt x="27940" y="1421129"/>
                </a:lnTo>
                <a:lnTo>
                  <a:pt x="27940" y="1410969"/>
                </a:lnTo>
                <a:close/>
              </a:path>
              <a:path w="27940" h="3227070">
                <a:moveTo>
                  <a:pt x="27940" y="1403349"/>
                </a:moveTo>
                <a:lnTo>
                  <a:pt x="0" y="1403349"/>
                </a:lnTo>
                <a:lnTo>
                  <a:pt x="0" y="1409699"/>
                </a:lnTo>
                <a:lnTo>
                  <a:pt x="27940" y="1409699"/>
                </a:lnTo>
                <a:lnTo>
                  <a:pt x="27940" y="1403349"/>
                </a:lnTo>
                <a:close/>
              </a:path>
              <a:path w="27940" h="3227070">
                <a:moveTo>
                  <a:pt x="27940" y="1391919"/>
                </a:moveTo>
                <a:lnTo>
                  <a:pt x="0" y="1391919"/>
                </a:lnTo>
                <a:lnTo>
                  <a:pt x="0" y="1402079"/>
                </a:lnTo>
                <a:lnTo>
                  <a:pt x="27940" y="1402079"/>
                </a:lnTo>
                <a:lnTo>
                  <a:pt x="27940" y="1391919"/>
                </a:lnTo>
                <a:close/>
              </a:path>
              <a:path w="27940" h="3227070">
                <a:moveTo>
                  <a:pt x="27940" y="1384300"/>
                </a:moveTo>
                <a:lnTo>
                  <a:pt x="0" y="1384300"/>
                </a:lnTo>
                <a:lnTo>
                  <a:pt x="0" y="1390649"/>
                </a:lnTo>
                <a:lnTo>
                  <a:pt x="27940" y="1390649"/>
                </a:lnTo>
                <a:lnTo>
                  <a:pt x="27940" y="1384300"/>
                </a:lnTo>
                <a:close/>
              </a:path>
              <a:path w="27940" h="3227070">
                <a:moveTo>
                  <a:pt x="27940" y="1372870"/>
                </a:moveTo>
                <a:lnTo>
                  <a:pt x="0" y="1372870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2870"/>
                </a:lnTo>
                <a:close/>
              </a:path>
              <a:path w="27940" h="3227070">
                <a:moveTo>
                  <a:pt x="27940" y="1365249"/>
                </a:moveTo>
                <a:lnTo>
                  <a:pt x="0" y="1365249"/>
                </a:lnTo>
                <a:lnTo>
                  <a:pt x="0" y="1371599"/>
                </a:lnTo>
                <a:lnTo>
                  <a:pt x="27940" y="1371599"/>
                </a:lnTo>
                <a:lnTo>
                  <a:pt x="27940" y="1365249"/>
                </a:lnTo>
                <a:close/>
              </a:path>
              <a:path w="27940" h="3227070">
                <a:moveTo>
                  <a:pt x="27940" y="1353820"/>
                </a:moveTo>
                <a:lnTo>
                  <a:pt x="0" y="135382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53820"/>
                </a:lnTo>
                <a:close/>
              </a:path>
              <a:path w="27940" h="3227070">
                <a:moveTo>
                  <a:pt x="27940" y="1346199"/>
                </a:moveTo>
                <a:lnTo>
                  <a:pt x="0" y="1346199"/>
                </a:lnTo>
                <a:lnTo>
                  <a:pt x="0" y="1352549"/>
                </a:lnTo>
                <a:lnTo>
                  <a:pt x="27940" y="1352549"/>
                </a:lnTo>
                <a:lnTo>
                  <a:pt x="27940" y="1346199"/>
                </a:lnTo>
                <a:close/>
              </a:path>
              <a:path w="27940" h="3227070">
                <a:moveTo>
                  <a:pt x="27940" y="1334769"/>
                </a:moveTo>
                <a:lnTo>
                  <a:pt x="0" y="1334769"/>
                </a:lnTo>
                <a:lnTo>
                  <a:pt x="0" y="1344929"/>
                </a:lnTo>
                <a:lnTo>
                  <a:pt x="27940" y="1344929"/>
                </a:lnTo>
                <a:lnTo>
                  <a:pt x="27940" y="1334769"/>
                </a:lnTo>
                <a:close/>
              </a:path>
              <a:path w="27940" h="3227070">
                <a:moveTo>
                  <a:pt x="27940" y="1327149"/>
                </a:moveTo>
                <a:lnTo>
                  <a:pt x="0" y="1327149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327149"/>
                </a:lnTo>
                <a:close/>
              </a:path>
              <a:path w="27940" h="3227070">
                <a:moveTo>
                  <a:pt x="27940" y="1315719"/>
                </a:moveTo>
                <a:lnTo>
                  <a:pt x="0" y="1315719"/>
                </a:lnTo>
                <a:lnTo>
                  <a:pt x="0" y="1325879"/>
                </a:lnTo>
                <a:lnTo>
                  <a:pt x="27940" y="1325879"/>
                </a:lnTo>
                <a:lnTo>
                  <a:pt x="27940" y="1315719"/>
                </a:lnTo>
                <a:close/>
              </a:path>
              <a:path w="27940" h="3227070">
                <a:moveTo>
                  <a:pt x="27940" y="1301749"/>
                </a:moveTo>
                <a:lnTo>
                  <a:pt x="0" y="1301749"/>
                </a:lnTo>
                <a:lnTo>
                  <a:pt x="0" y="1314449"/>
                </a:lnTo>
                <a:lnTo>
                  <a:pt x="27940" y="1314449"/>
                </a:lnTo>
                <a:lnTo>
                  <a:pt x="27940" y="1301749"/>
                </a:lnTo>
                <a:close/>
              </a:path>
              <a:path w="27940" h="3227070">
                <a:moveTo>
                  <a:pt x="27940" y="1290319"/>
                </a:moveTo>
                <a:lnTo>
                  <a:pt x="0" y="1290319"/>
                </a:lnTo>
                <a:lnTo>
                  <a:pt x="0" y="1300479"/>
                </a:lnTo>
                <a:lnTo>
                  <a:pt x="27940" y="1300479"/>
                </a:lnTo>
                <a:lnTo>
                  <a:pt x="27940" y="1290319"/>
                </a:lnTo>
                <a:close/>
              </a:path>
              <a:path w="27940" h="3227070">
                <a:moveTo>
                  <a:pt x="27940" y="1282699"/>
                </a:moveTo>
                <a:lnTo>
                  <a:pt x="0" y="1282699"/>
                </a:lnTo>
                <a:lnTo>
                  <a:pt x="0" y="1289050"/>
                </a:lnTo>
                <a:lnTo>
                  <a:pt x="27940" y="1289050"/>
                </a:lnTo>
                <a:lnTo>
                  <a:pt x="27940" y="1282699"/>
                </a:lnTo>
                <a:close/>
              </a:path>
              <a:path w="27940" h="3227070">
                <a:moveTo>
                  <a:pt x="27940" y="1271270"/>
                </a:moveTo>
                <a:lnTo>
                  <a:pt x="0" y="1271270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70"/>
                </a:lnTo>
                <a:close/>
              </a:path>
              <a:path w="27940" h="32270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2270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227070">
                <a:moveTo>
                  <a:pt x="27940" y="1244600"/>
                </a:moveTo>
                <a:lnTo>
                  <a:pt x="0" y="1244600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600"/>
                </a:lnTo>
                <a:close/>
              </a:path>
              <a:path w="27940" h="3227070">
                <a:moveTo>
                  <a:pt x="27940" y="1233169"/>
                </a:moveTo>
                <a:lnTo>
                  <a:pt x="0" y="1233169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3169"/>
                </a:lnTo>
                <a:close/>
              </a:path>
              <a:path w="27940" h="32270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227070">
                <a:moveTo>
                  <a:pt x="27940" y="1214120"/>
                </a:moveTo>
                <a:lnTo>
                  <a:pt x="0" y="1214120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20"/>
                </a:lnTo>
                <a:close/>
              </a:path>
              <a:path w="27940" h="32270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227070">
                <a:moveTo>
                  <a:pt x="27940" y="1203959"/>
                </a:moveTo>
                <a:lnTo>
                  <a:pt x="0" y="120395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203959"/>
                </a:lnTo>
                <a:close/>
              </a:path>
              <a:path w="27940" h="3227070">
                <a:moveTo>
                  <a:pt x="27940" y="1774189"/>
                </a:moveTo>
                <a:lnTo>
                  <a:pt x="0" y="1774189"/>
                </a:lnTo>
                <a:lnTo>
                  <a:pt x="0" y="1863089"/>
                </a:lnTo>
                <a:lnTo>
                  <a:pt x="27940" y="1863089"/>
                </a:lnTo>
                <a:lnTo>
                  <a:pt x="27940" y="1774189"/>
                </a:lnTo>
                <a:close/>
              </a:path>
              <a:path w="27940" h="3227070">
                <a:moveTo>
                  <a:pt x="27940" y="2376169"/>
                </a:moveTo>
                <a:lnTo>
                  <a:pt x="0" y="23761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2376169"/>
                </a:lnTo>
                <a:close/>
              </a:path>
              <a:path w="27940" h="3227070">
                <a:moveTo>
                  <a:pt x="27940" y="1948179"/>
                </a:moveTo>
                <a:lnTo>
                  <a:pt x="0" y="1948179"/>
                </a:lnTo>
                <a:lnTo>
                  <a:pt x="0" y="2374899"/>
                </a:lnTo>
                <a:lnTo>
                  <a:pt x="27940" y="2374899"/>
                </a:lnTo>
                <a:lnTo>
                  <a:pt x="27940" y="1948179"/>
                </a:lnTo>
                <a:close/>
              </a:path>
              <a:path w="27940" h="3227070">
                <a:moveTo>
                  <a:pt x="27940" y="1929129"/>
                </a:moveTo>
                <a:lnTo>
                  <a:pt x="0" y="1929129"/>
                </a:lnTo>
                <a:lnTo>
                  <a:pt x="0" y="1946909"/>
                </a:lnTo>
                <a:lnTo>
                  <a:pt x="27940" y="1946909"/>
                </a:lnTo>
                <a:lnTo>
                  <a:pt x="27940" y="1929129"/>
                </a:lnTo>
                <a:close/>
              </a:path>
              <a:path w="27940" h="3227070">
                <a:moveTo>
                  <a:pt x="27940" y="1910079"/>
                </a:moveTo>
                <a:lnTo>
                  <a:pt x="0" y="1910079"/>
                </a:lnTo>
                <a:lnTo>
                  <a:pt x="0" y="1927859"/>
                </a:lnTo>
                <a:lnTo>
                  <a:pt x="27940" y="1927859"/>
                </a:lnTo>
                <a:lnTo>
                  <a:pt x="27940" y="1910079"/>
                </a:lnTo>
                <a:close/>
              </a:path>
              <a:path w="27940" h="3227070">
                <a:moveTo>
                  <a:pt x="27940" y="1887219"/>
                </a:moveTo>
                <a:lnTo>
                  <a:pt x="0" y="1887219"/>
                </a:lnTo>
                <a:lnTo>
                  <a:pt x="0" y="1908809"/>
                </a:lnTo>
                <a:lnTo>
                  <a:pt x="27940" y="1908809"/>
                </a:lnTo>
                <a:lnTo>
                  <a:pt x="27940" y="1887219"/>
                </a:lnTo>
                <a:close/>
              </a:path>
              <a:path w="27940" h="3227070">
                <a:moveTo>
                  <a:pt x="27940" y="1868169"/>
                </a:moveTo>
                <a:lnTo>
                  <a:pt x="0" y="1868169"/>
                </a:lnTo>
                <a:lnTo>
                  <a:pt x="0" y="1885949"/>
                </a:lnTo>
                <a:lnTo>
                  <a:pt x="27940" y="1885949"/>
                </a:lnTo>
                <a:lnTo>
                  <a:pt x="27940" y="1868169"/>
                </a:lnTo>
                <a:close/>
              </a:path>
              <a:path w="27940" h="3227070">
                <a:moveTo>
                  <a:pt x="27940" y="1864359"/>
                </a:moveTo>
                <a:lnTo>
                  <a:pt x="0" y="1864359"/>
                </a:lnTo>
                <a:lnTo>
                  <a:pt x="0" y="1866899"/>
                </a:lnTo>
                <a:lnTo>
                  <a:pt x="27940" y="1866899"/>
                </a:lnTo>
                <a:lnTo>
                  <a:pt x="27940" y="1864359"/>
                </a:lnTo>
                <a:close/>
              </a:path>
              <a:path w="27940" h="3227070">
                <a:moveTo>
                  <a:pt x="27940" y="2383790"/>
                </a:moveTo>
                <a:lnTo>
                  <a:pt x="0" y="2383790"/>
                </a:lnTo>
                <a:lnTo>
                  <a:pt x="0" y="2559049"/>
                </a:lnTo>
                <a:lnTo>
                  <a:pt x="27940" y="2559049"/>
                </a:lnTo>
                <a:lnTo>
                  <a:pt x="27940" y="2383790"/>
                </a:lnTo>
                <a:close/>
              </a:path>
              <a:path w="27940" h="3227070">
                <a:moveTo>
                  <a:pt x="27940" y="2559050"/>
                </a:moveTo>
                <a:lnTo>
                  <a:pt x="0" y="2559050"/>
                </a:lnTo>
                <a:lnTo>
                  <a:pt x="0" y="3227069"/>
                </a:lnTo>
                <a:lnTo>
                  <a:pt x="27940" y="3227069"/>
                </a:lnTo>
                <a:lnTo>
                  <a:pt x="27940" y="2559050"/>
                </a:lnTo>
                <a:close/>
              </a:path>
            </a:pathLst>
          </a:custGeom>
          <a:solidFill>
            <a:srgbClr val="1B3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750300" y="3634740"/>
            <a:ext cx="26670" cy="3210560"/>
          </a:xfrm>
          <a:custGeom>
            <a:avLst/>
            <a:gdLst/>
            <a:ahLst/>
            <a:cxnLst/>
            <a:rect l="l" t="t" r="r" b="b"/>
            <a:pathLst>
              <a:path w="26670" h="3210559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0159" y="6349"/>
                </a:lnTo>
                <a:lnTo>
                  <a:pt x="10159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10559">
                <a:moveTo>
                  <a:pt x="11429" y="6350"/>
                </a:moveTo>
                <a:lnTo>
                  <a:pt x="0" y="6350"/>
                </a:lnTo>
                <a:lnTo>
                  <a:pt x="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7780" y="11429"/>
                </a:lnTo>
                <a:lnTo>
                  <a:pt x="17780" y="10159"/>
                </a:lnTo>
                <a:lnTo>
                  <a:pt x="16510" y="10159"/>
                </a:lnTo>
                <a:lnTo>
                  <a:pt x="1651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close/>
              </a:path>
              <a:path w="26670" h="3210559">
                <a:moveTo>
                  <a:pt x="21589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close/>
              </a:path>
              <a:path w="26670" h="3210559">
                <a:moveTo>
                  <a:pt x="26670" y="19050"/>
                </a:moveTo>
                <a:lnTo>
                  <a:pt x="0" y="1905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19050"/>
                </a:lnTo>
                <a:close/>
              </a:path>
              <a:path w="26670" h="3210559">
                <a:moveTo>
                  <a:pt x="26670" y="31749"/>
                </a:moveTo>
                <a:lnTo>
                  <a:pt x="0" y="31749"/>
                </a:lnTo>
                <a:lnTo>
                  <a:pt x="0" y="63499"/>
                </a:lnTo>
                <a:lnTo>
                  <a:pt x="26670" y="63499"/>
                </a:lnTo>
                <a:lnTo>
                  <a:pt x="26670" y="31749"/>
                </a:lnTo>
                <a:close/>
              </a:path>
              <a:path w="26670" h="3210559">
                <a:moveTo>
                  <a:pt x="26670" y="63500"/>
                </a:moveTo>
                <a:lnTo>
                  <a:pt x="0" y="63500"/>
                </a:lnTo>
                <a:lnTo>
                  <a:pt x="0" y="69849"/>
                </a:lnTo>
                <a:lnTo>
                  <a:pt x="26670" y="69849"/>
                </a:lnTo>
                <a:lnTo>
                  <a:pt x="26670" y="63500"/>
                </a:lnTo>
                <a:close/>
              </a:path>
              <a:path w="26670" h="3210559">
                <a:moveTo>
                  <a:pt x="26670" y="69849"/>
                </a:moveTo>
                <a:lnTo>
                  <a:pt x="0" y="69849"/>
                </a:lnTo>
                <a:lnTo>
                  <a:pt x="0" y="82549"/>
                </a:lnTo>
                <a:lnTo>
                  <a:pt x="26670" y="82549"/>
                </a:lnTo>
                <a:lnTo>
                  <a:pt x="26670" y="69849"/>
                </a:lnTo>
                <a:close/>
              </a:path>
              <a:path w="26670" h="3210559">
                <a:moveTo>
                  <a:pt x="26670" y="82549"/>
                </a:moveTo>
                <a:lnTo>
                  <a:pt x="0" y="82549"/>
                </a:lnTo>
                <a:lnTo>
                  <a:pt x="0" y="88899"/>
                </a:lnTo>
                <a:lnTo>
                  <a:pt x="26670" y="88899"/>
                </a:lnTo>
                <a:lnTo>
                  <a:pt x="26670" y="82549"/>
                </a:lnTo>
                <a:close/>
              </a:path>
              <a:path w="26670" h="3210559">
                <a:moveTo>
                  <a:pt x="26670" y="88899"/>
                </a:moveTo>
                <a:lnTo>
                  <a:pt x="0" y="88899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88899"/>
                </a:lnTo>
                <a:close/>
              </a:path>
              <a:path w="26670" h="3210559">
                <a:moveTo>
                  <a:pt x="26670" y="101600"/>
                </a:moveTo>
                <a:lnTo>
                  <a:pt x="0" y="101600"/>
                </a:lnTo>
                <a:lnTo>
                  <a:pt x="0" y="126999"/>
                </a:lnTo>
                <a:lnTo>
                  <a:pt x="26670" y="126999"/>
                </a:lnTo>
                <a:lnTo>
                  <a:pt x="26670" y="101600"/>
                </a:lnTo>
                <a:close/>
              </a:path>
              <a:path w="26670" h="3210559">
                <a:moveTo>
                  <a:pt x="26670" y="126999"/>
                </a:moveTo>
                <a:lnTo>
                  <a:pt x="0" y="126999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26999"/>
                </a:lnTo>
                <a:close/>
              </a:path>
              <a:path w="26670" h="3210559">
                <a:moveTo>
                  <a:pt x="26670" y="196849"/>
                </a:moveTo>
                <a:lnTo>
                  <a:pt x="0" y="196849"/>
                </a:lnTo>
                <a:lnTo>
                  <a:pt x="0" y="234949"/>
                </a:lnTo>
                <a:lnTo>
                  <a:pt x="26670" y="234949"/>
                </a:lnTo>
                <a:lnTo>
                  <a:pt x="26670" y="196849"/>
                </a:lnTo>
                <a:close/>
              </a:path>
              <a:path w="26670" h="3210559">
                <a:moveTo>
                  <a:pt x="26670" y="234950"/>
                </a:moveTo>
                <a:lnTo>
                  <a:pt x="0" y="234950"/>
                </a:lnTo>
                <a:lnTo>
                  <a:pt x="0" y="240029"/>
                </a:lnTo>
                <a:lnTo>
                  <a:pt x="26670" y="240029"/>
                </a:lnTo>
                <a:lnTo>
                  <a:pt x="26670" y="234950"/>
                </a:lnTo>
                <a:close/>
              </a:path>
              <a:path w="26670" h="3210559">
                <a:moveTo>
                  <a:pt x="26670" y="240029"/>
                </a:moveTo>
                <a:lnTo>
                  <a:pt x="0" y="240029"/>
                </a:lnTo>
                <a:lnTo>
                  <a:pt x="0" y="246379"/>
                </a:lnTo>
                <a:lnTo>
                  <a:pt x="26670" y="246379"/>
                </a:lnTo>
                <a:lnTo>
                  <a:pt x="26670" y="240029"/>
                </a:lnTo>
                <a:close/>
              </a:path>
              <a:path w="26670" h="3210559">
                <a:moveTo>
                  <a:pt x="26670" y="246379"/>
                </a:moveTo>
                <a:lnTo>
                  <a:pt x="0" y="24637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6379"/>
                </a:lnTo>
                <a:close/>
              </a:path>
              <a:path w="26670" h="3210559">
                <a:moveTo>
                  <a:pt x="26670" y="252730"/>
                </a:moveTo>
                <a:lnTo>
                  <a:pt x="0" y="252730"/>
                </a:lnTo>
                <a:lnTo>
                  <a:pt x="0" y="279399"/>
                </a:lnTo>
                <a:lnTo>
                  <a:pt x="26670" y="279399"/>
                </a:lnTo>
                <a:lnTo>
                  <a:pt x="26670" y="252730"/>
                </a:lnTo>
                <a:close/>
              </a:path>
              <a:path w="26670" h="3210559">
                <a:moveTo>
                  <a:pt x="26670" y="279400"/>
                </a:moveTo>
                <a:lnTo>
                  <a:pt x="0" y="279400"/>
                </a:lnTo>
                <a:lnTo>
                  <a:pt x="0" y="297179"/>
                </a:lnTo>
                <a:lnTo>
                  <a:pt x="26670" y="297179"/>
                </a:lnTo>
                <a:lnTo>
                  <a:pt x="26670" y="279400"/>
                </a:lnTo>
                <a:close/>
              </a:path>
              <a:path w="26670" h="3210559">
                <a:moveTo>
                  <a:pt x="26670" y="297179"/>
                </a:moveTo>
                <a:lnTo>
                  <a:pt x="0" y="297179"/>
                </a:lnTo>
                <a:lnTo>
                  <a:pt x="0" y="304799"/>
                </a:lnTo>
                <a:lnTo>
                  <a:pt x="26670" y="304799"/>
                </a:lnTo>
                <a:lnTo>
                  <a:pt x="26670" y="297179"/>
                </a:lnTo>
                <a:close/>
              </a:path>
              <a:path w="26670" h="3210559">
                <a:moveTo>
                  <a:pt x="2667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304800"/>
                </a:lnTo>
                <a:close/>
              </a:path>
              <a:path w="26670" h="3210559">
                <a:moveTo>
                  <a:pt x="26670" y="317500"/>
                </a:moveTo>
                <a:lnTo>
                  <a:pt x="0" y="317500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317500"/>
                </a:lnTo>
                <a:close/>
              </a:path>
              <a:path w="26670" h="3210559">
                <a:moveTo>
                  <a:pt x="26670" y="323850"/>
                </a:moveTo>
                <a:lnTo>
                  <a:pt x="0" y="3238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23850"/>
                </a:lnTo>
                <a:close/>
              </a:path>
              <a:path w="26670" h="3210559">
                <a:moveTo>
                  <a:pt x="26670" y="367030"/>
                </a:moveTo>
                <a:lnTo>
                  <a:pt x="0" y="36703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7030"/>
                </a:lnTo>
                <a:close/>
              </a:path>
              <a:path w="26670" h="3210559">
                <a:moveTo>
                  <a:pt x="26670" y="374649"/>
                </a:moveTo>
                <a:lnTo>
                  <a:pt x="0" y="374649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4649"/>
                </a:lnTo>
                <a:close/>
              </a:path>
              <a:path w="26670" h="3210559">
                <a:moveTo>
                  <a:pt x="26670" y="380999"/>
                </a:moveTo>
                <a:lnTo>
                  <a:pt x="0" y="380999"/>
                </a:lnTo>
                <a:lnTo>
                  <a:pt x="0" y="417829"/>
                </a:lnTo>
                <a:lnTo>
                  <a:pt x="26670" y="417829"/>
                </a:lnTo>
                <a:lnTo>
                  <a:pt x="26670" y="380999"/>
                </a:lnTo>
                <a:close/>
              </a:path>
              <a:path w="26670" h="3210559">
                <a:moveTo>
                  <a:pt x="26670" y="417829"/>
                </a:moveTo>
                <a:lnTo>
                  <a:pt x="0" y="417829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17829"/>
                </a:lnTo>
                <a:close/>
              </a:path>
              <a:path w="26670" h="3210559">
                <a:moveTo>
                  <a:pt x="26670" y="424179"/>
                </a:moveTo>
                <a:lnTo>
                  <a:pt x="0" y="424179"/>
                </a:lnTo>
                <a:lnTo>
                  <a:pt x="0" y="455929"/>
                </a:lnTo>
                <a:lnTo>
                  <a:pt x="26670" y="455929"/>
                </a:lnTo>
                <a:lnTo>
                  <a:pt x="26670" y="424179"/>
                </a:lnTo>
                <a:close/>
              </a:path>
              <a:path w="26670" h="3210559">
                <a:moveTo>
                  <a:pt x="26670" y="455929"/>
                </a:moveTo>
                <a:lnTo>
                  <a:pt x="0" y="455929"/>
                </a:lnTo>
                <a:lnTo>
                  <a:pt x="0" y="462279"/>
                </a:lnTo>
                <a:lnTo>
                  <a:pt x="26670" y="462279"/>
                </a:lnTo>
                <a:lnTo>
                  <a:pt x="26670" y="455929"/>
                </a:lnTo>
                <a:close/>
              </a:path>
              <a:path w="26670" h="3210559">
                <a:moveTo>
                  <a:pt x="2667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62279"/>
                </a:lnTo>
                <a:close/>
              </a:path>
              <a:path w="26670" h="3210559">
                <a:moveTo>
                  <a:pt x="26670" y="469899"/>
                </a:moveTo>
                <a:lnTo>
                  <a:pt x="0" y="46989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469899"/>
                </a:lnTo>
                <a:close/>
              </a:path>
              <a:path w="26670" h="3210559">
                <a:moveTo>
                  <a:pt x="26670" y="507999"/>
                </a:moveTo>
                <a:lnTo>
                  <a:pt x="0" y="507999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7999"/>
                </a:lnTo>
                <a:close/>
              </a:path>
              <a:path w="26670" h="3210559">
                <a:moveTo>
                  <a:pt x="26670" y="513080"/>
                </a:moveTo>
                <a:lnTo>
                  <a:pt x="0" y="513080"/>
                </a:lnTo>
                <a:lnTo>
                  <a:pt x="0" y="538479"/>
                </a:lnTo>
                <a:lnTo>
                  <a:pt x="26670" y="538479"/>
                </a:lnTo>
                <a:lnTo>
                  <a:pt x="26670" y="513080"/>
                </a:lnTo>
                <a:close/>
              </a:path>
              <a:path w="26670" h="3210559">
                <a:moveTo>
                  <a:pt x="26670" y="538479"/>
                </a:moveTo>
                <a:lnTo>
                  <a:pt x="0" y="538479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538479"/>
                </a:lnTo>
                <a:close/>
              </a:path>
              <a:path w="26670" h="3210559">
                <a:moveTo>
                  <a:pt x="2667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6670" y="614679"/>
                </a:lnTo>
                <a:lnTo>
                  <a:pt x="26670" y="608330"/>
                </a:lnTo>
                <a:close/>
              </a:path>
              <a:path w="26670" h="3210559">
                <a:moveTo>
                  <a:pt x="26670" y="614679"/>
                </a:moveTo>
                <a:lnTo>
                  <a:pt x="0" y="61467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79"/>
                </a:lnTo>
                <a:close/>
              </a:path>
              <a:path w="26670" h="3210559">
                <a:moveTo>
                  <a:pt x="26670" y="622299"/>
                </a:moveTo>
                <a:lnTo>
                  <a:pt x="0" y="622299"/>
                </a:lnTo>
                <a:lnTo>
                  <a:pt x="0" y="633729"/>
                </a:lnTo>
                <a:lnTo>
                  <a:pt x="26670" y="633729"/>
                </a:lnTo>
                <a:lnTo>
                  <a:pt x="26670" y="622299"/>
                </a:lnTo>
                <a:close/>
              </a:path>
              <a:path w="26670" h="3210559">
                <a:moveTo>
                  <a:pt x="26670" y="633730"/>
                </a:moveTo>
                <a:lnTo>
                  <a:pt x="0" y="63373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33730"/>
                </a:lnTo>
                <a:close/>
              </a:path>
              <a:path w="26670" h="3210559">
                <a:moveTo>
                  <a:pt x="26670" y="660399"/>
                </a:moveTo>
                <a:lnTo>
                  <a:pt x="0" y="660399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660399"/>
                </a:lnTo>
                <a:close/>
              </a:path>
              <a:path w="26670" h="3210559">
                <a:moveTo>
                  <a:pt x="26670" y="736600"/>
                </a:moveTo>
                <a:lnTo>
                  <a:pt x="0" y="7366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736600"/>
                </a:lnTo>
                <a:close/>
              </a:path>
              <a:path w="26670" h="3210559">
                <a:moveTo>
                  <a:pt x="26670" y="882650"/>
                </a:moveTo>
                <a:lnTo>
                  <a:pt x="0" y="88265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882650"/>
                </a:lnTo>
                <a:close/>
              </a:path>
              <a:path w="26670" h="3210559">
                <a:moveTo>
                  <a:pt x="26670" y="906780"/>
                </a:moveTo>
                <a:lnTo>
                  <a:pt x="0" y="906780"/>
                </a:lnTo>
                <a:lnTo>
                  <a:pt x="0" y="958849"/>
                </a:lnTo>
                <a:lnTo>
                  <a:pt x="26670" y="958849"/>
                </a:lnTo>
                <a:lnTo>
                  <a:pt x="26670" y="906780"/>
                </a:lnTo>
                <a:close/>
              </a:path>
              <a:path w="26670" h="3210559">
                <a:moveTo>
                  <a:pt x="26670" y="958849"/>
                </a:moveTo>
                <a:lnTo>
                  <a:pt x="0" y="95884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58849"/>
                </a:lnTo>
                <a:close/>
              </a:path>
              <a:path w="26670" h="3210559">
                <a:moveTo>
                  <a:pt x="26670" y="976630"/>
                </a:moveTo>
                <a:lnTo>
                  <a:pt x="0" y="976630"/>
                </a:lnTo>
                <a:lnTo>
                  <a:pt x="0" y="989329"/>
                </a:lnTo>
                <a:lnTo>
                  <a:pt x="26670" y="989329"/>
                </a:lnTo>
                <a:lnTo>
                  <a:pt x="26670" y="976630"/>
                </a:lnTo>
                <a:close/>
              </a:path>
              <a:path w="26670" h="3210559">
                <a:moveTo>
                  <a:pt x="26670" y="989330"/>
                </a:moveTo>
                <a:lnTo>
                  <a:pt x="0" y="989330"/>
                </a:lnTo>
                <a:lnTo>
                  <a:pt x="0" y="1015999"/>
                </a:lnTo>
                <a:lnTo>
                  <a:pt x="26670" y="1015999"/>
                </a:lnTo>
                <a:lnTo>
                  <a:pt x="26670" y="989330"/>
                </a:lnTo>
                <a:close/>
              </a:path>
              <a:path w="26670" h="3210559">
                <a:moveTo>
                  <a:pt x="26670" y="1016000"/>
                </a:moveTo>
                <a:lnTo>
                  <a:pt x="0" y="101600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16000"/>
                </a:lnTo>
                <a:close/>
              </a:path>
              <a:path w="26670" h="3210559">
                <a:moveTo>
                  <a:pt x="26670" y="1046479"/>
                </a:moveTo>
                <a:lnTo>
                  <a:pt x="0" y="1046479"/>
                </a:lnTo>
                <a:lnTo>
                  <a:pt x="0" y="1052829"/>
                </a:lnTo>
                <a:lnTo>
                  <a:pt x="26670" y="1052829"/>
                </a:lnTo>
                <a:lnTo>
                  <a:pt x="26670" y="1046479"/>
                </a:lnTo>
                <a:close/>
              </a:path>
              <a:path w="26670" h="3210559">
                <a:moveTo>
                  <a:pt x="2667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6670" y="1059179"/>
                </a:lnTo>
                <a:lnTo>
                  <a:pt x="26670" y="1052829"/>
                </a:lnTo>
                <a:close/>
              </a:path>
              <a:path w="26670" h="3210559">
                <a:moveTo>
                  <a:pt x="26670" y="1059179"/>
                </a:moveTo>
                <a:lnTo>
                  <a:pt x="0" y="105917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59179"/>
                </a:lnTo>
                <a:close/>
              </a:path>
              <a:path w="26670" h="3210559">
                <a:moveTo>
                  <a:pt x="26670" y="1092199"/>
                </a:moveTo>
                <a:lnTo>
                  <a:pt x="0" y="1092199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092199"/>
                </a:lnTo>
                <a:close/>
              </a:path>
              <a:path w="26670" h="3210559">
                <a:moveTo>
                  <a:pt x="26670" y="1116330"/>
                </a:moveTo>
                <a:lnTo>
                  <a:pt x="0" y="1116330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16330"/>
                </a:lnTo>
                <a:close/>
              </a:path>
              <a:path w="26670" h="3210559">
                <a:moveTo>
                  <a:pt x="26670" y="1168400"/>
                </a:moveTo>
                <a:lnTo>
                  <a:pt x="0" y="1168400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68400"/>
                </a:lnTo>
                <a:close/>
              </a:path>
              <a:path w="26670" h="3210559">
                <a:moveTo>
                  <a:pt x="26670" y="1489709"/>
                </a:moveTo>
                <a:lnTo>
                  <a:pt x="0" y="1489709"/>
                </a:lnTo>
                <a:lnTo>
                  <a:pt x="0" y="1757679"/>
                </a:lnTo>
                <a:lnTo>
                  <a:pt x="26670" y="1757679"/>
                </a:lnTo>
                <a:lnTo>
                  <a:pt x="26670" y="1489709"/>
                </a:lnTo>
                <a:close/>
              </a:path>
              <a:path w="26670" h="32105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10559">
                <a:moveTo>
                  <a:pt x="26670" y="1470659"/>
                </a:moveTo>
                <a:lnTo>
                  <a:pt x="0" y="1470659"/>
                </a:lnTo>
                <a:lnTo>
                  <a:pt x="0" y="1480819"/>
                </a:lnTo>
                <a:lnTo>
                  <a:pt x="26670" y="1480819"/>
                </a:lnTo>
                <a:lnTo>
                  <a:pt x="26670" y="1470659"/>
                </a:lnTo>
                <a:close/>
              </a:path>
              <a:path w="26670" h="3210559">
                <a:moveTo>
                  <a:pt x="2667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39"/>
                </a:lnTo>
                <a:close/>
              </a:path>
              <a:path w="26670" h="3210559">
                <a:moveTo>
                  <a:pt x="26670" y="1451609"/>
                </a:moveTo>
                <a:lnTo>
                  <a:pt x="0" y="1451609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09"/>
                </a:lnTo>
                <a:close/>
              </a:path>
              <a:path w="26670" h="3210559">
                <a:moveTo>
                  <a:pt x="2667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89"/>
                </a:lnTo>
                <a:close/>
              </a:path>
              <a:path w="26670" h="3210559">
                <a:moveTo>
                  <a:pt x="26670" y="1432560"/>
                </a:moveTo>
                <a:lnTo>
                  <a:pt x="0" y="1432560"/>
                </a:lnTo>
                <a:lnTo>
                  <a:pt x="0" y="1442719"/>
                </a:lnTo>
                <a:lnTo>
                  <a:pt x="26670" y="1442719"/>
                </a:lnTo>
                <a:lnTo>
                  <a:pt x="26670" y="1432560"/>
                </a:lnTo>
                <a:close/>
              </a:path>
              <a:path w="26670" h="32105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10559">
                <a:moveTo>
                  <a:pt x="26670" y="1413509"/>
                </a:moveTo>
                <a:lnTo>
                  <a:pt x="0" y="1413509"/>
                </a:lnTo>
                <a:lnTo>
                  <a:pt x="0" y="1423669"/>
                </a:lnTo>
                <a:lnTo>
                  <a:pt x="26670" y="1423669"/>
                </a:lnTo>
                <a:lnTo>
                  <a:pt x="26670" y="1413509"/>
                </a:lnTo>
                <a:close/>
              </a:path>
              <a:path w="26670" h="32105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10559">
                <a:moveTo>
                  <a:pt x="26670" y="1394459"/>
                </a:moveTo>
                <a:lnTo>
                  <a:pt x="0" y="1394459"/>
                </a:lnTo>
                <a:lnTo>
                  <a:pt x="0" y="1404619"/>
                </a:lnTo>
                <a:lnTo>
                  <a:pt x="26670" y="1404619"/>
                </a:lnTo>
                <a:lnTo>
                  <a:pt x="26670" y="1394459"/>
                </a:lnTo>
                <a:close/>
              </a:path>
              <a:path w="26670" h="3210559">
                <a:moveTo>
                  <a:pt x="26670" y="1386839"/>
                </a:moveTo>
                <a:lnTo>
                  <a:pt x="0" y="1386839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39"/>
                </a:lnTo>
                <a:close/>
              </a:path>
              <a:path w="26670" h="3210559">
                <a:moveTo>
                  <a:pt x="26670" y="1375409"/>
                </a:moveTo>
                <a:lnTo>
                  <a:pt x="0" y="1375409"/>
                </a:lnTo>
                <a:lnTo>
                  <a:pt x="0" y="1385569"/>
                </a:lnTo>
                <a:lnTo>
                  <a:pt x="26670" y="1385569"/>
                </a:lnTo>
                <a:lnTo>
                  <a:pt x="26670" y="1375409"/>
                </a:lnTo>
                <a:close/>
              </a:path>
              <a:path w="26670" h="3210559">
                <a:moveTo>
                  <a:pt x="26670" y="1367789"/>
                </a:moveTo>
                <a:lnTo>
                  <a:pt x="0" y="136778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7789"/>
                </a:lnTo>
                <a:close/>
              </a:path>
              <a:path w="26670" h="3210559">
                <a:moveTo>
                  <a:pt x="26670" y="1356359"/>
                </a:moveTo>
                <a:lnTo>
                  <a:pt x="0" y="1356359"/>
                </a:lnTo>
                <a:lnTo>
                  <a:pt x="0" y="1366519"/>
                </a:lnTo>
                <a:lnTo>
                  <a:pt x="26670" y="1366519"/>
                </a:lnTo>
                <a:lnTo>
                  <a:pt x="26670" y="1356359"/>
                </a:lnTo>
                <a:close/>
              </a:path>
              <a:path w="26670" h="3210559">
                <a:moveTo>
                  <a:pt x="26670" y="1348739"/>
                </a:moveTo>
                <a:lnTo>
                  <a:pt x="0" y="1348739"/>
                </a:lnTo>
                <a:lnTo>
                  <a:pt x="0" y="1355089"/>
                </a:lnTo>
                <a:lnTo>
                  <a:pt x="26670" y="1355089"/>
                </a:lnTo>
                <a:lnTo>
                  <a:pt x="26670" y="1348739"/>
                </a:lnTo>
                <a:close/>
              </a:path>
              <a:path w="26670" h="3210559">
                <a:moveTo>
                  <a:pt x="26670" y="1337310"/>
                </a:moveTo>
                <a:lnTo>
                  <a:pt x="0" y="1337310"/>
                </a:lnTo>
                <a:lnTo>
                  <a:pt x="0" y="1347469"/>
                </a:lnTo>
                <a:lnTo>
                  <a:pt x="26670" y="1347469"/>
                </a:lnTo>
                <a:lnTo>
                  <a:pt x="26670" y="1337310"/>
                </a:lnTo>
                <a:close/>
              </a:path>
              <a:path w="26670" h="3210559">
                <a:moveTo>
                  <a:pt x="26670" y="1329689"/>
                </a:moveTo>
                <a:lnTo>
                  <a:pt x="0" y="1329689"/>
                </a:lnTo>
                <a:lnTo>
                  <a:pt x="0" y="1336039"/>
                </a:lnTo>
                <a:lnTo>
                  <a:pt x="26670" y="1336039"/>
                </a:lnTo>
                <a:lnTo>
                  <a:pt x="26670" y="1329689"/>
                </a:lnTo>
                <a:close/>
              </a:path>
              <a:path w="26670" h="3210559">
                <a:moveTo>
                  <a:pt x="26670" y="1318259"/>
                </a:moveTo>
                <a:lnTo>
                  <a:pt x="0" y="1318259"/>
                </a:lnTo>
                <a:lnTo>
                  <a:pt x="0" y="1328419"/>
                </a:lnTo>
                <a:lnTo>
                  <a:pt x="26670" y="1328419"/>
                </a:lnTo>
                <a:lnTo>
                  <a:pt x="26670" y="1318259"/>
                </a:lnTo>
                <a:close/>
              </a:path>
              <a:path w="26670" h="3210559">
                <a:moveTo>
                  <a:pt x="26670" y="1310639"/>
                </a:moveTo>
                <a:lnTo>
                  <a:pt x="0" y="1310639"/>
                </a:lnTo>
                <a:lnTo>
                  <a:pt x="0" y="1316989"/>
                </a:lnTo>
                <a:lnTo>
                  <a:pt x="26670" y="1316989"/>
                </a:lnTo>
                <a:lnTo>
                  <a:pt x="26670" y="1310639"/>
                </a:lnTo>
                <a:close/>
              </a:path>
              <a:path w="26670" h="3210559">
                <a:moveTo>
                  <a:pt x="2667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70" y="1309369"/>
                </a:lnTo>
                <a:lnTo>
                  <a:pt x="26670" y="1299209"/>
                </a:lnTo>
                <a:close/>
              </a:path>
              <a:path w="26670" h="3210559">
                <a:moveTo>
                  <a:pt x="26670" y="1285239"/>
                </a:moveTo>
                <a:lnTo>
                  <a:pt x="0" y="128523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5239"/>
                </a:lnTo>
                <a:close/>
              </a:path>
              <a:path w="26670" h="3210559">
                <a:moveTo>
                  <a:pt x="26670" y="1273809"/>
                </a:moveTo>
                <a:lnTo>
                  <a:pt x="0" y="1273809"/>
                </a:lnTo>
                <a:lnTo>
                  <a:pt x="0" y="1283969"/>
                </a:lnTo>
                <a:lnTo>
                  <a:pt x="26670" y="1283969"/>
                </a:lnTo>
                <a:lnTo>
                  <a:pt x="26670" y="1273809"/>
                </a:lnTo>
                <a:close/>
              </a:path>
              <a:path w="26670" h="3210559">
                <a:moveTo>
                  <a:pt x="26670" y="1266189"/>
                </a:moveTo>
                <a:lnTo>
                  <a:pt x="0" y="1266189"/>
                </a:lnTo>
                <a:lnTo>
                  <a:pt x="0" y="1272539"/>
                </a:lnTo>
                <a:lnTo>
                  <a:pt x="26670" y="1272539"/>
                </a:lnTo>
                <a:lnTo>
                  <a:pt x="26670" y="1266189"/>
                </a:lnTo>
                <a:close/>
              </a:path>
              <a:path w="26670" h="3210559">
                <a:moveTo>
                  <a:pt x="26670" y="1254760"/>
                </a:moveTo>
                <a:lnTo>
                  <a:pt x="0" y="1254760"/>
                </a:lnTo>
                <a:lnTo>
                  <a:pt x="0" y="1264919"/>
                </a:lnTo>
                <a:lnTo>
                  <a:pt x="26670" y="1264919"/>
                </a:lnTo>
                <a:lnTo>
                  <a:pt x="26670" y="1254760"/>
                </a:lnTo>
                <a:close/>
              </a:path>
              <a:path w="26670" h="3210559">
                <a:moveTo>
                  <a:pt x="26670" y="1247139"/>
                </a:moveTo>
                <a:lnTo>
                  <a:pt x="0" y="1247139"/>
                </a:lnTo>
                <a:lnTo>
                  <a:pt x="0" y="1253489"/>
                </a:lnTo>
                <a:lnTo>
                  <a:pt x="26670" y="1253489"/>
                </a:lnTo>
                <a:lnTo>
                  <a:pt x="26670" y="1247139"/>
                </a:lnTo>
                <a:close/>
              </a:path>
              <a:path w="26670" h="3210559">
                <a:moveTo>
                  <a:pt x="26670" y="1235709"/>
                </a:moveTo>
                <a:lnTo>
                  <a:pt x="0" y="1235709"/>
                </a:lnTo>
                <a:lnTo>
                  <a:pt x="0" y="1245870"/>
                </a:lnTo>
                <a:lnTo>
                  <a:pt x="26670" y="1245870"/>
                </a:lnTo>
                <a:lnTo>
                  <a:pt x="26670" y="1235709"/>
                </a:lnTo>
                <a:close/>
              </a:path>
              <a:path w="26670" h="3210559">
                <a:moveTo>
                  <a:pt x="26670" y="1228089"/>
                </a:moveTo>
                <a:lnTo>
                  <a:pt x="0" y="1228089"/>
                </a:lnTo>
                <a:lnTo>
                  <a:pt x="0" y="1234439"/>
                </a:lnTo>
                <a:lnTo>
                  <a:pt x="26670" y="1234439"/>
                </a:lnTo>
                <a:lnTo>
                  <a:pt x="26670" y="1228089"/>
                </a:lnTo>
                <a:close/>
              </a:path>
              <a:path w="26670" h="3210559">
                <a:moveTo>
                  <a:pt x="26670" y="1216659"/>
                </a:moveTo>
                <a:lnTo>
                  <a:pt x="0" y="1216659"/>
                </a:lnTo>
                <a:lnTo>
                  <a:pt x="0" y="1226820"/>
                </a:lnTo>
                <a:lnTo>
                  <a:pt x="26670" y="1226820"/>
                </a:lnTo>
                <a:lnTo>
                  <a:pt x="26670" y="1216659"/>
                </a:lnTo>
                <a:close/>
              </a:path>
              <a:path w="26670" h="3210559">
                <a:moveTo>
                  <a:pt x="26670" y="1209039"/>
                </a:moveTo>
                <a:lnTo>
                  <a:pt x="0" y="1209039"/>
                </a:lnTo>
                <a:lnTo>
                  <a:pt x="0" y="1215389"/>
                </a:lnTo>
                <a:lnTo>
                  <a:pt x="26670" y="1215389"/>
                </a:lnTo>
                <a:lnTo>
                  <a:pt x="26670" y="1209039"/>
                </a:lnTo>
                <a:close/>
              </a:path>
              <a:path w="26670" h="3210559">
                <a:moveTo>
                  <a:pt x="26670" y="1197609"/>
                </a:moveTo>
                <a:lnTo>
                  <a:pt x="0" y="1197609"/>
                </a:lnTo>
                <a:lnTo>
                  <a:pt x="0" y="1207769"/>
                </a:lnTo>
                <a:lnTo>
                  <a:pt x="26670" y="1207769"/>
                </a:lnTo>
                <a:lnTo>
                  <a:pt x="26670" y="1197609"/>
                </a:lnTo>
                <a:close/>
              </a:path>
              <a:path w="26670" h="3210559">
                <a:moveTo>
                  <a:pt x="26670" y="1189989"/>
                </a:moveTo>
                <a:lnTo>
                  <a:pt x="0" y="1189989"/>
                </a:lnTo>
                <a:lnTo>
                  <a:pt x="0" y="1196339"/>
                </a:lnTo>
                <a:lnTo>
                  <a:pt x="26670" y="1196339"/>
                </a:lnTo>
                <a:lnTo>
                  <a:pt x="26670" y="1189989"/>
                </a:lnTo>
                <a:close/>
              </a:path>
              <a:path w="26670" h="3210559">
                <a:moveTo>
                  <a:pt x="26670" y="1187449"/>
                </a:moveTo>
                <a:lnTo>
                  <a:pt x="0" y="1187449"/>
                </a:lnTo>
                <a:lnTo>
                  <a:pt x="0" y="1188719"/>
                </a:lnTo>
                <a:lnTo>
                  <a:pt x="26670" y="1188719"/>
                </a:lnTo>
                <a:lnTo>
                  <a:pt x="26670" y="1187449"/>
                </a:lnTo>
                <a:close/>
              </a:path>
              <a:path w="26670" h="3210559">
                <a:moveTo>
                  <a:pt x="26670" y="1757679"/>
                </a:moveTo>
                <a:lnTo>
                  <a:pt x="0" y="1757679"/>
                </a:lnTo>
                <a:lnTo>
                  <a:pt x="0" y="1846579"/>
                </a:lnTo>
                <a:lnTo>
                  <a:pt x="26670" y="1846579"/>
                </a:lnTo>
                <a:lnTo>
                  <a:pt x="26670" y="1757679"/>
                </a:lnTo>
                <a:close/>
              </a:path>
              <a:path w="26670" h="3210559">
                <a:moveTo>
                  <a:pt x="26670" y="2359659"/>
                </a:moveTo>
                <a:lnTo>
                  <a:pt x="0" y="2359659"/>
                </a:lnTo>
                <a:lnTo>
                  <a:pt x="0" y="2367279"/>
                </a:lnTo>
                <a:lnTo>
                  <a:pt x="26670" y="2367279"/>
                </a:lnTo>
                <a:lnTo>
                  <a:pt x="26670" y="2359659"/>
                </a:lnTo>
                <a:close/>
              </a:path>
              <a:path w="26670" h="3210559">
                <a:moveTo>
                  <a:pt x="26670" y="1931669"/>
                </a:moveTo>
                <a:lnTo>
                  <a:pt x="0" y="1931669"/>
                </a:lnTo>
                <a:lnTo>
                  <a:pt x="0" y="2358389"/>
                </a:lnTo>
                <a:lnTo>
                  <a:pt x="26670" y="2358389"/>
                </a:lnTo>
                <a:lnTo>
                  <a:pt x="26670" y="1931669"/>
                </a:lnTo>
                <a:close/>
              </a:path>
              <a:path w="26670" h="3210559">
                <a:moveTo>
                  <a:pt x="26670" y="1912619"/>
                </a:moveTo>
                <a:lnTo>
                  <a:pt x="0" y="1912619"/>
                </a:lnTo>
                <a:lnTo>
                  <a:pt x="0" y="1930399"/>
                </a:lnTo>
                <a:lnTo>
                  <a:pt x="26670" y="1930399"/>
                </a:lnTo>
                <a:lnTo>
                  <a:pt x="26670" y="1912619"/>
                </a:lnTo>
                <a:close/>
              </a:path>
              <a:path w="26670" h="3210559">
                <a:moveTo>
                  <a:pt x="26670" y="1893569"/>
                </a:moveTo>
                <a:lnTo>
                  <a:pt x="0" y="1893569"/>
                </a:lnTo>
                <a:lnTo>
                  <a:pt x="0" y="1911349"/>
                </a:lnTo>
                <a:lnTo>
                  <a:pt x="26670" y="1911349"/>
                </a:lnTo>
                <a:lnTo>
                  <a:pt x="26670" y="1893569"/>
                </a:lnTo>
                <a:close/>
              </a:path>
              <a:path w="26670" h="3210559">
                <a:moveTo>
                  <a:pt x="26670" y="1870709"/>
                </a:moveTo>
                <a:lnTo>
                  <a:pt x="0" y="1870709"/>
                </a:lnTo>
                <a:lnTo>
                  <a:pt x="0" y="1892299"/>
                </a:lnTo>
                <a:lnTo>
                  <a:pt x="26670" y="1892299"/>
                </a:lnTo>
                <a:lnTo>
                  <a:pt x="26670" y="1870709"/>
                </a:lnTo>
                <a:close/>
              </a:path>
              <a:path w="26670" h="3210559">
                <a:moveTo>
                  <a:pt x="26670" y="1851659"/>
                </a:moveTo>
                <a:lnTo>
                  <a:pt x="0" y="1851659"/>
                </a:lnTo>
                <a:lnTo>
                  <a:pt x="0" y="1869439"/>
                </a:lnTo>
                <a:lnTo>
                  <a:pt x="26670" y="1869439"/>
                </a:lnTo>
                <a:lnTo>
                  <a:pt x="26670" y="1851659"/>
                </a:lnTo>
                <a:close/>
              </a:path>
              <a:path w="26670" h="3210559">
                <a:moveTo>
                  <a:pt x="26670" y="1847849"/>
                </a:moveTo>
                <a:lnTo>
                  <a:pt x="0" y="1847849"/>
                </a:lnTo>
                <a:lnTo>
                  <a:pt x="0" y="1850389"/>
                </a:lnTo>
                <a:lnTo>
                  <a:pt x="26670" y="1850389"/>
                </a:lnTo>
                <a:lnTo>
                  <a:pt x="26670" y="1847849"/>
                </a:lnTo>
                <a:close/>
              </a:path>
              <a:path w="26670" h="3210559">
                <a:moveTo>
                  <a:pt x="26670" y="2367279"/>
                </a:moveTo>
                <a:lnTo>
                  <a:pt x="0" y="2367279"/>
                </a:lnTo>
                <a:lnTo>
                  <a:pt x="0" y="2542539"/>
                </a:lnTo>
                <a:lnTo>
                  <a:pt x="26670" y="2542539"/>
                </a:lnTo>
                <a:lnTo>
                  <a:pt x="26670" y="2367279"/>
                </a:lnTo>
                <a:close/>
              </a:path>
              <a:path w="26670" h="3210559">
                <a:moveTo>
                  <a:pt x="26670" y="2542540"/>
                </a:moveTo>
                <a:lnTo>
                  <a:pt x="0" y="2542540"/>
                </a:lnTo>
                <a:lnTo>
                  <a:pt x="0" y="3210559"/>
                </a:lnTo>
                <a:lnTo>
                  <a:pt x="26670" y="3210559"/>
                </a:lnTo>
                <a:lnTo>
                  <a:pt x="26670" y="2542540"/>
                </a:lnTo>
                <a:close/>
              </a:path>
            </a:pathLst>
          </a:custGeom>
          <a:solidFill>
            <a:srgbClr val="1A34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776969" y="3651250"/>
            <a:ext cx="163829" cy="31940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8940800" y="3751579"/>
            <a:ext cx="110490" cy="30937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9051290" y="3818890"/>
            <a:ext cx="26670" cy="3026410"/>
          </a:xfrm>
          <a:custGeom>
            <a:avLst/>
            <a:gdLst/>
            <a:ahLst/>
            <a:cxnLst/>
            <a:rect l="l" t="t" r="r" b="b"/>
            <a:pathLst>
              <a:path w="26670" h="3026409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11429" y="6349"/>
                </a:lnTo>
                <a:lnTo>
                  <a:pt x="11429" y="5079"/>
                </a:lnTo>
                <a:lnTo>
                  <a:pt x="8889" y="5079"/>
                </a:lnTo>
                <a:lnTo>
                  <a:pt x="8889" y="3809"/>
                </a:lnTo>
                <a:lnTo>
                  <a:pt x="6349" y="3809"/>
                </a:lnTo>
                <a:lnTo>
                  <a:pt x="6349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26409">
                <a:moveTo>
                  <a:pt x="12700" y="6350"/>
                </a:moveTo>
                <a:lnTo>
                  <a:pt x="0" y="635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11429"/>
                </a:lnTo>
                <a:lnTo>
                  <a:pt x="19049" y="11429"/>
                </a:lnTo>
                <a:lnTo>
                  <a:pt x="19049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close/>
              </a:path>
              <a:path w="26670" h="3026409">
                <a:moveTo>
                  <a:pt x="22859" y="12699"/>
                </a:moveTo>
                <a:lnTo>
                  <a:pt x="0" y="12699"/>
                </a:lnTo>
                <a:lnTo>
                  <a:pt x="0" y="50799"/>
                </a:lnTo>
                <a:lnTo>
                  <a:pt x="26669" y="50799"/>
                </a:lnTo>
                <a:lnTo>
                  <a:pt x="26669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699"/>
                </a:lnTo>
                <a:close/>
              </a:path>
              <a:path w="26670" h="3026409">
                <a:moveTo>
                  <a:pt x="26669" y="50800"/>
                </a:moveTo>
                <a:lnTo>
                  <a:pt x="0" y="50800"/>
                </a:lnTo>
                <a:lnTo>
                  <a:pt x="0" y="55879"/>
                </a:lnTo>
                <a:lnTo>
                  <a:pt x="26669" y="55879"/>
                </a:lnTo>
                <a:lnTo>
                  <a:pt x="26669" y="50800"/>
                </a:lnTo>
                <a:close/>
              </a:path>
              <a:path w="26670" h="3026409">
                <a:moveTo>
                  <a:pt x="26669" y="55879"/>
                </a:moveTo>
                <a:lnTo>
                  <a:pt x="0" y="55879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55879"/>
                </a:lnTo>
                <a:close/>
              </a:path>
              <a:path w="26670" h="3026409">
                <a:moveTo>
                  <a:pt x="26669" y="62229"/>
                </a:moveTo>
                <a:lnTo>
                  <a:pt x="0" y="62229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29"/>
                </a:lnTo>
                <a:close/>
              </a:path>
              <a:path w="26670" h="3026409">
                <a:moveTo>
                  <a:pt x="26669" y="68580"/>
                </a:moveTo>
                <a:lnTo>
                  <a:pt x="0" y="6858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68580"/>
                </a:lnTo>
                <a:close/>
              </a:path>
              <a:path w="26670" h="3026409">
                <a:moveTo>
                  <a:pt x="26669" y="95250"/>
                </a:moveTo>
                <a:lnTo>
                  <a:pt x="0" y="95250"/>
                </a:lnTo>
                <a:lnTo>
                  <a:pt x="0" y="113029"/>
                </a:lnTo>
                <a:lnTo>
                  <a:pt x="26669" y="113029"/>
                </a:lnTo>
                <a:lnTo>
                  <a:pt x="26669" y="95250"/>
                </a:lnTo>
                <a:close/>
              </a:path>
              <a:path w="26670" h="3026409">
                <a:moveTo>
                  <a:pt x="26669" y="113029"/>
                </a:moveTo>
                <a:lnTo>
                  <a:pt x="0" y="113029"/>
                </a:lnTo>
                <a:lnTo>
                  <a:pt x="0" y="120649"/>
                </a:lnTo>
                <a:lnTo>
                  <a:pt x="26669" y="120649"/>
                </a:lnTo>
                <a:lnTo>
                  <a:pt x="26669" y="113029"/>
                </a:lnTo>
                <a:close/>
              </a:path>
              <a:path w="26670" h="3026409">
                <a:moveTo>
                  <a:pt x="26669" y="120650"/>
                </a:moveTo>
                <a:lnTo>
                  <a:pt x="0" y="120650"/>
                </a:lnTo>
                <a:lnTo>
                  <a:pt x="0" y="133349"/>
                </a:lnTo>
                <a:lnTo>
                  <a:pt x="26669" y="133349"/>
                </a:lnTo>
                <a:lnTo>
                  <a:pt x="26669" y="120650"/>
                </a:lnTo>
                <a:close/>
              </a:path>
              <a:path w="26670" h="3026409">
                <a:moveTo>
                  <a:pt x="26669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26669" y="139699"/>
                </a:lnTo>
                <a:lnTo>
                  <a:pt x="26669" y="133350"/>
                </a:lnTo>
                <a:close/>
              </a:path>
              <a:path w="26670" h="3026409">
                <a:moveTo>
                  <a:pt x="26669" y="139700"/>
                </a:moveTo>
                <a:lnTo>
                  <a:pt x="0" y="139700"/>
                </a:lnTo>
                <a:lnTo>
                  <a:pt x="0" y="182879"/>
                </a:lnTo>
                <a:lnTo>
                  <a:pt x="26669" y="182879"/>
                </a:lnTo>
                <a:lnTo>
                  <a:pt x="26669" y="139700"/>
                </a:lnTo>
                <a:close/>
              </a:path>
              <a:path w="26670" h="3026409">
                <a:moveTo>
                  <a:pt x="26669" y="182880"/>
                </a:moveTo>
                <a:lnTo>
                  <a:pt x="0" y="182880"/>
                </a:lnTo>
                <a:lnTo>
                  <a:pt x="0" y="190499"/>
                </a:lnTo>
                <a:lnTo>
                  <a:pt x="26669" y="190499"/>
                </a:lnTo>
                <a:lnTo>
                  <a:pt x="26669" y="182880"/>
                </a:lnTo>
                <a:close/>
              </a:path>
              <a:path w="26670" h="3026409">
                <a:moveTo>
                  <a:pt x="26669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26669" y="196849"/>
                </a:lnTo>
                <a:lnTo>
                  <a:pt x="26669" y="190499"/>
                </a:lnTo>
                <a:close/>
              </a:path>
              <a:path w="26670" h="3026409">
                <a:moveTo>
                  <a:pt x="26669" y="196849"/>
                </a:moveTo>
                <a:lnTo>
                  <a:pt x="0" y="196849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6849"/>
                </a:lnTo>
                <a:close/>
              </a:path>
              <a:path w="26670" h="3026409">
                <a:moveTo>
                  <a:pt x="26669" y="233679"/>
                </a:moveTo>
                <a:lnTo>
                  <a:pt x="0" y="233679"/>
                </a:lnTo>
                <a:lnTo>
                  <a:pt x="0" y="240029"/>
                </a:lnTo>
                <a:lnTo>
                  <a:pt x="26669" y="240029"/>
                </a:lnTo>
                <a:lnTo>
                  <a:pt x="26669" y="233679"/>
                </a:lnTo>
                <a:close/>
              </a:path>
              <a:path w="26670" h="3026409">
                <a:moveTo>
                  <a:pt x="26669" y="240029"/>
                </a:moveTo>
                <a:lnTo>
                  <a:pt x="0" y="2400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40029"/>
                </a:lnTo>
                <a:close/>
              </a:path>
              <a:path w="26670" h="302640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026409">
                <a:moveTo>
                  <a:pt x="26669" y="278129"/>
                </a:moveTo>
                <a:lnTo>
                  <a:pt x="0" y="278129"/>
                </a:lnTo>
                <a:lnTo>
                  <a:pt x="0" y="285749"/>
                </a:lnTo>
                <a:lnTo>
                  <a:pt x="26669" y="285749"/>
                </a:lnTo>
                <a:lnTo>
                  <a:pt x="26669" y="278129"/>
                </a:lnTo>
                <a:close/>
              </a:path>
              <a:path w="26670" h="3026409">
                <a:moveTo>
                  <a:pt x="26669" y="285749"/>
                </a:moveTo>
                <a:lnTo>
                  <a:pt x="0" y="285749"/>
                </a:lnTo>
                <a:lnTo>
                  <a:pt x="0" y="323849"/>
                </a:lnTo>
                <a:lnTo>
                  <a:pt x="26669" y="323849"/>
                </a:lnTo>
                <a:lnTo>
                  <a:pt x="26669" y="285749"/>
                </a:lnTo>
                <a:close/>
              </a:path>
              <a:path w="26670" h="3026409">
                <a:moveTo>
                  <a:pt x="2666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3849"/>
                </a:lnTo>
                <a:close/>
              </a:path>
              <a:path w="26670" h="3026409">
                <a:moveTo>
                  <a:pt x="26669" y="328930"/>
                </a:moveTo>
                <a:lnTo>
                  <a:pt x="0" y="328930"/>
                </a:lnTo>
                <a:lnTo>
                  <a:pt x="0" y="354329"/>
                </a:lnTo>
                <a:lnTo>
                  <a:pt x="26669" y="354329"/>
                </a:lnTo>
                <a:lnTo>
                  <a:pt x="26669" y="328930"/>
                </a:lnTo>
                <a:close/>
              </a:path>
              <a:path w="26670" h="3026409">
                <a:moveTo>
                  <a:pt x="26669" y="354329"/>
                </a:moveTo>
                <a:lnTo>
                  <a:pt x="0" y="354329"/>
                </a:lnTo>
                <a:lnTo>
                  <a:pt x="0" y="424179"/>
                </a:lnTo>
                <a:lnTo>
                  <a:pt x="26669" y="424179"/>
                </a:lnTo>
                <a:lnTo>
                  <a:pt x="26669" y="354329"/>
                </a:lnTo>
                <a:close/>
              </a:path>
              <a:path w="26670" h="302640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026409">
                <a:moveTo>
                  <a:pt x="26669" y="430529"/>
                </a:moveTo>
                <a:lnTo>
                  <a:pt x="0" y="430529"/>
                </a:lnTo>
                <a:lnTo>
                  <a:pt x="0" y="438149"/>
                </a:lnTo>
                <a:lnTo>
                  <a:pt x="26669" y="438149"/>
                </a:lnTo>
                <a:lnTo>
                  <a:pt x="26669" y="430529"/>
                </a:lnTo>
                <a:close/>
              </a:path>
              <a:path w="26670" h="3026409">
                <a:moveTo>
                  <a:pt x="26669" y="438149"/>
                </a:moveTo>
                <a:lnTo>
                  <a:pt x="0" y="43814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38149"/>
                </a:lnTo>
                <a:close/>
              </a:path>
              <a:path w="26670" h="3026409">
                <a:moveTo>
                  <a:pt x="26669" y="449580"/>
                </a:moveTo>
                <a:lnTo>
                  <a:pt x="0" y="449580"/>
                </a:lnTo>
                <a:lnTo>
                  <a:pt x="0" y="476249"/>
                </a:lnTo>
                <a:lnTo>
                  <a:pt x="26669" y="476249"/>
                </a:lnTo>
                <a:lnTo>
                  <a:pt x="26669" y="449580"/>
                </a:lnTo>
                <a:close/>
              </a:path>
              <a:path w="26670" h="3026409">
                <a:moveTo>
                  <a:pt x="26669" y="476249"/>
                </a:moveTo>
                <a:lnTo>
                  <a:pt x="0" y="476249"/>
                </a:lnTo>
                <a:lnTo>
                  <a:pt x="0" y="552449"/>
                </a:lnTo>
                <a:lnTo>
                  <a:pt x="26669" y="552449"/>
                </a:lnTo>
                <a:lnTo>
                  <a:pt x="26669" y="476249"/>
                </a:lnTo>
                <a:close/>
              </a:path>
              <a:path w="26670" h="3026409">
                <a:moveTo>
                  <a:pt x="26669" y="552450"/>
                </a:moveTo>
                <a:lnTo>
                  <a:pt x="0" y="552450"/>
                </a:lnTo>
                <a:lnTo>
                  <a:pt x="0" y="698499"/>
                </a:lnTo>
                <a:lnTo>
                  <a:pt x="26669" y="698499"/>
                </a:lnTo>
                <a:lnTo>
                  <a:pt x="26669" y="552450"/>
                </a:lnTo>
                <a:close/>
              </a:path>
              <a:path w="26670" h="3026409">
                <a:moveTo>
                  <a:pt x="26669" y="698500"/>
                </a:moveTo>
                <a:lnTo>
                  <a:pt x="0" y="69850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698500"/>
                </a:lnTo>
                <a:close/>
              </a:path>
              <a:path w="26670" h="3026409">
                <a:moveTo>
                  <a:pt x="26669" y="722630"/>
                </a:moveTo>
                <a:lnTo>
                  <a:pt x="0" y="72263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22630"/>
                </a:lnTo>
                <a:close/>
              </a:path>
              <a:path w="26670" h="3026409">
                <a:moveTo>
                  <a:pt x="26669" y="774699"/>
                </a:moveTo>
                <a:lnTo>
                  <a:pt x="0" y="774699"/>
                </a:lnTo>
                <a:lnTo>
                  <a:pt x="0" y="792479"/>
                </a:lnTo>
                <a:lnTo>
                  <a:pt x="26669" y="792479"/>
                </a:lnTo>
                <a:lnTo>
                  <a:pt x="26669" y="774699"/>
                </a:lnTo>
                <a:close/>
              </a:path>
              <a:path w="26670" h="3026409">
                <a:moveTo>
                  <a:pt x="26669" y="792480"/>
                </a:moveTo>
                <a:lnTo>
                  <a:pt x="0" y="792480"/>
                </a:lnTo>
                <a:lnTo>
                  <a:pt x="0" y="805179"/>
                </a:lnTo>
                <a:lnTo>
                  <a:pt x="26669" y="805179"/>
                </a:lnTo>
                <a:lnTo>
                  <a:pt x="26669" y="792480"/>
                </a:lnTo>
                <a:close/>
              </a:path>
              <a:path w="26670" h="3026409">
                <a:moveTo>
                  <a:pt x="26669" y="805180"/>
                </a:moveTo>
                <a:lnTo>
                  <a:pt x="0" y="805180"/>
                </a:lnTo>
                <a:lnTo>
                  <a:pt x="0" y="831849"/>
                </a:lnTo>
                <a:lnTo>
                  <a:pt x="26669" y="831849"/>
                </a:lnTo>
                <a:lnTo>
                  <a:pt x="26669" y="805180"/>
                </a:lnTo>
                <a:close/>
              </a:path>
              <a:path w="26670" h="3026409">
                <a:moveTo>
                  <a:pt x="26669" y="831850"/>
                </a:moveTo>
                <a:lnTo>
                  <a:pt x="0" y="831850"/>
                </a:lnTo>
                <a:lnTo>
                  <a:pt x="0" y="862329"/>
                </a:lnTo>
                <a:lnTo>
                  <a:pt x="26669" y="862329"/>
                </a:lnTo>
                <a:lnTo>
                  <a:pt x="26669" y="831850"/>
                </a:lnTo>
                <a:close/>
              </a:path>
              <a:path w="26670" h="3026409">
                <a:moveTo>
                  <a:pt x="26669" y="862329"/>
                </a:moveTo>
                <a:lnTo>
                  <a:pt x="0" y="862329"/>
                </a:lnTo>
                <a:lnTo>
                  <a:pt x="0" y="868679"/>
                </a:lnTo>
                <a:lnTo>
                  <a:pt x="26669" y="868679"/>
                </a:lnTo>
                <a:lnTo>
                  <a:pt x="26669" y="862329"/>
                </a:lnTo>
                <a:close/>
              </a:path>
              <a:path w="26670" h="3026409">
                <a:moveTo>
                  <a:pt x="26669" y="868679"/>
                </a:moveTo>
                <a:lnTo>
                  <a:pt x="0" y="868679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79"/>
                </a:lnTo>
                <a:close/>
              </a:path>
              <a:path w="26670" h="3026409">
                <a:moveTo>
                  <a:pt x="26669" y="875029"/>
                </a:moveTo>
                <a:lnTo>
                  <a:pt x="0" y="875029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875029"/>
                </a:lnTo>
                <a:close/>
              </a:path>
              <a:path w="26670" h="3026409">
                <a:moveTo>
                  <a:pt x="26669" y="908049"/>
                </a:moveTo>
                <a:lnTo>
                  <a:pt x="0" y="908049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49"/>
                </a:lnTo>
                <a:close/>
              </a:path>
              <a:path w="26670" h="302640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026409">
                <a:moveTo>
                  <a:pt x="26669" y="984250"/>
                </a:moveTo>
                <a:lnTo>
                  <a:pt x="0" y="984250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50"/>
                </a:lnTo>
                <a:close/>
              </a:path>
              <a:path w="26670" h="3026409">
                <a:moveTo>
                  <a:pt x="26669" y="1305559"/>
                </a:moveTo>
                <a:lnTo>
                  <a:pt x="0" y="1305559"/>
                </a:lnTo>
                <a:lnTo>
                  <a:pt x="0" y="1573529"/>
                </a:lnTo>
                <a:lnTo>
                  <a:pt x="26669" y="1573529"/>
                </a:lnTo>
                <a:lnTo>
                  <a:pt x="26669" y="1305559"/>
                </a:lnTo>
                <a:close/>
              </a:path>
              <a:path w="26670" h="3026409">
                <a:moveTo>
                  <a:pt x="26669" y="1297939"/>
                </a:moveTo>
                <a:lnTo>
                  <a:pt x="0" y="1297939"/>
                </a:lnTo>
                <a:lnTo>
                  <a:pt x="0" y="1304289"/>
                </a:lnTo>
                <a:lnTo>
                  <a:pt x="26669" y="1304289"/>
                </a:lnTo>
                <a:lnTo>
                  <a:pt x="26669" y="1297939"/>
                </a:lnTo>
                <a:close/>
              </a:path>
              <a:path w="26670" h="3026409">
                <a:moveTo>
                  <a:pt x="26669" y="1286509"/>
                </a:moveTo>
                <a:lnTo>
                  <a:pt x="0" y="128650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6509"/>
                </a:lnTo>
                <a:close/>
              </a:path>
              <a:path w="26670" h="3026409">
                <a:moveTo>
                  <a:pt x="26669" y="1278889"/>
                </a:moveTo>
                <a:lnTo>
                  <a:pt x="0" y="1278889"/>
                </a:lnTo>
                <a:lnTo>
                  <a:pt x="0" y="1285239"/>
                </a:lnTo>
                <a:lnTo>
                  <a:pt x="26669" y="1285239"/>
                </a:lnTo>
                <a:lnTo>
                  <a:pt x="26669" y="1278889"/>
                </a:lnTo>
                <a:close/>
              </a:path>
              <a:path w="26670" h="3026409">
                <a:moveTo>
                  <a:pt x="26669" y="1267459"/>
                </a:moveTo>
                <a:lnTo>
                  <a:pt x="0" y="1267459"/>
                </a:lnTo>
                <a:lnTo>
                  <a:pt x="0" y="1277620"/>
                </a:lnTo>
                <a:lnTo>
                  <a:pt x="26669" y="1277620"/>
                </a:lnTo>
                <a:lnTo>
                  <a:pt x="26669" y="1267459"/>
                </a:lnTo>
                <a:close/>
              </a:path>
              <a:path w="26670" h="3026409">
                <a:moveTo>
                  <a:pt x="26669" y="1259839"/>
                </a:moveTo>
                <a:lnTo>
                  <a:pt x="0" y="1259839"/>
                </a:lnTo>
                <a:lnTo>
                  <a:pt x="0" y="1266189"/>
                </a:lnTo>
                <a:lnTo>
                  <a:pt x="26669" y="1266189"/>
                </a:lnTo>
                <a:lnTo>
                  <a:pt x="26669" y="1259839"/>
                </a:lnTo>
                <a:close/>
              </a:path>
              <a:path w="26670" h="3026409">
                <a:moveTo>
                  <a:pt x="26669" y="1248410"/>
                </a:moveTo>
                <a:lnTo>
                  <a:pt x="0" y="1248410"/>
                </a:lnTo>
                <a:lnTo>
                  <a:pt x="0" y="1258569"/>
                </a:lnTo>
                <a:lnTo>
                  <a:pt x="26669" y="1258569"/>
                </a:lnTo>
                <a:lnTo>
                  <a:pt x="26669" y="1248410"/>
                </a:lnTo>
                <a:close/>
              </a:path>
              <a:path w="26670" h="3026409">
                <a:moveTo>
                  <a:pt x="26669" y="1240789"/>
                </a:moveTo>
                <a:lnTo>
                  <a:pt x="0" y="1240789"/>
                </a:lnTo>
                <a:lnTo>
                  <a:pt x="0" y="1247139"/>
                </a:lnTo>
                <a:lnTo>
                  <a:pt x="26669" y="1247139"/>
                </a:lnTo>
                <a:lnTo>
                  <a:pt x="26669" y="1240789"/>
                </a:lnTo>
                <a:close/>
              </a:path>
              <a:path w="26670" h="3026409">
                <a:moveTo>
                  <a:pt x="26669" y="1229359"/>
                </a:moveTo>
                <a:lnTo>
                  <a:pt x="0" y="1229359"/>
                </a:lnTo>
                <a:lnTo>
                  <a:pt x="0" y="1239519"/>
                </a:lnTo>
                <a:lnTo>
                  <a:pt x="26669" y="1239519"/>
                </a:lnTo>
                <a:lnTo>
                  <a:pt x="26669" y="1229359"/>
                </a:lnTo>
                <a:close/>
              </a:path>
              <a:path w="26670" h="3026409">
                <a:moveTo>
                  <a:pt x="26669" y="1221739"/>
                </a:moveTo>
                <a:lnTo>
                  <a:pt x="0" y="1221739"/>
                </a:lnTo>
                <a:lnTo>
                  <a:pt x="0" y="1228089"/>
                </a:lnTo>
                <a:lnTo>
                  <a:pt x="26669" y="1228089"/>
                </a:lnTo>
                <a:lnTo>
                  <a:pt x="26669" y="1221739"/>
                </a:lnTo>
                <a:close/>
              </a:path>
              <a:path w="26670" h="3026409">
                <a:moveTo>
                  <a:pt x="26669" y="1210309"/>
                </a:moveTo>
                <a:lnTo>
                  <a:pt x="0" y="1210309"/>
                </a:lnTo>
                <a:lnTo>
                  <a:pt x="0" y="1220469"/>
                </a:lnTo>
                <a:lnTo>
                  <a:pt x="26669" y="1220469"/>
                </a:lnTo>
                <a:lnTo>
                  <a:pt x="26669" y="1210309"/>
                </a:lnTo>
                <a:close/>
              </a:path>
              <a:path w="26670" h="3026409">
                <a:moveTo>
                  <a:pt x="26669" y="1202689"/>
                </a:moveTo>
                <a:lnTo>
                  <a:pt x="0" y="1202689"/>
                </a:lnTo>
                <a:lnTo>
                  <a:pt x="0" y="1209039"/>
                </a:lnTo>
                <a:lnTo>
                  <a:pt x="26669" y="1209039"/>
                </a:lnTo>
                <a:lnTo>
                  <a:pt x="26669" y="1202689"/>
                </a:lnTo>
                <a:close/>
              </a:path>
              <a:path w="26670" h="3026409">
                <a:moveTo>
                  <a:pt x="26669" y="1191259"/>
                </a:moveTo>
                <a:lnTo>
                  <a:pt x="0" y="1191259"/>
                </a:lnTo>
                <a:lnTo>
                  <a:pt x="0" y="1201419"/>
                </a:lnTo>
                <a:lnTo>
                  <a:pt x="26669" y="1201419"/>
                </a:lnTo>
                <a:lnTo>
                  <a:pt x="26669" y="1191259"/>
                </a:lnTo>
                <a:close/>
              </a:path>
              <a:path w="26670" h="3026409">
                <a:moveTo>
                  <a:pt x="26669" y="1183639"/>
                </a:moveTo>
                <a:lnTo>
                  <a:pt x="0" y="1183639"/>
                </a:lnTo>
                <a:lnTo>
                  <a:pt x="0" y="1189989"/>
                </a:lnTo>
                <a:lnTo>
                  <a:pt x="26669" y="1189989"/>
                </a:lnTo>
                <a:lnTo>
                  <a:pt x="26669" y="1183639"/>
                </a:lnTo>
                <a:close/>
              </a:path>
              <a:path w="26670" h="3026409">
                <a:moveTo>
                  <a:pt x="26669" y="1172209"/>
                </a:moveTo>
                <a:lnTo>
                  <a:pt x="0" y="1172209"/>
                </a:lnTo>
                <a:lnTo>
                  <a:pt x="0" y="1182369"/>
                </a:lnTo>
                <a:lnTo>
                  <a:pt x="26669" y="1182369"/>
                </a:lnTo>
                <a:lnTo>
                  <a:pt x="26669" y="1172209"/>
                </a:lnTo>
                <a:close/>
              </a:path>
              <a:path w="26670" h="3026409">
                <a:moveTo>
                  <a:pt x="26669" y="1164589"/>
                </a:moveTo>
                <a:lnTo>
                  <a:pt x="0" y="1164589"/>
                </a:lnTo>
                <a:lnTo>
                  <a:pt x="0" y="1170939"/>
                </a:lnTo>
                <a:lnTo>
                  <a:pt x="26669" y="1170939"/>
                </a:lnTo>
                <a:lnTo>
                  <a:pt x="26669" y="1164589"/>
                </a:lnTo>
                <a:close/>
              </a:path>
              <a:path w="26670" h="3026409">
                <a:moveTo>
                  <a:pt x="26669" y="1153160"/>
                </a:moveTo>
                <a:lnTo>
                  <a:pt x="0" y="1153160"/>
                </a:lnTo>
                <a:lnTo>
                  <a:pt x="0" y="1163319"/>
                </a:lnTo>
                <a:lnTo>
                  <a:pt x="26669" y="1163319"/>
                </a:lnTo>
                <a:lnTo>
                  <a:pt x="26669" y="1153160"/>
                </a:lnTo>
                <a:close/>
              </a:path>
              <a:path w="26670" h="3026409">
                <a:moveTo>
                  <a:pt x="26669" y="1145539"/>
                </a:moveTo>
                <a:lnTo>
                  <a:pt x="0" y="1145539"/>
                </a:lnTo>
                <a:lnTo>
                  <a:pt x="0" y="1151889"/>
                </a:lnTo>
                <a:lnTo>
                  <a:pt x="26669" y="1151889"/>
                </a:lnTo>
                <a:lnTo>
                  <a:pt x="26669" y="1145539"/>
                </a:lnTo>
                <a:close/>
              </a:path>
              <a:path w="26670" h="3026409">
                <a:moveTo>
                  <a:pt x="26669" y="1134109"/>
                </a:moveTo>
                <a:lnTo>
                  <a:pt x="0" y="1134109"/>
                </a:lnTo>
                <a:lnTo>
                  <a:pt x="0" y="1144269"/>
                </a:lnTo>
                <a:lnTo>
                  <a:pt x="26669" y="1144269"/>
                </a:lnTo>
                <a:lnTo>
                  <a:pt x="26669" y="1134109"/>
                </a:lnTo>
                <a:close/>
              </a:path>
              <a:path w="26670" h="3026409">
                <a:moveTo>
                  <a:pt x="26669" y="1126489"/>
                </a:moveTo>
                <a:lnTo>
                  <a:pt x="0" y="1126489"/>
                </a:lnTo>
                <a:lnTo>
                  <a:pt x="0" y="1132839"/>
                </a:lnTo>
                <a:lnTo>
                  <a:pt x="26669" y="1132839"/>
                </a:lnTo>
                <a:lnTo>
                  <a:pt x="26669" y="1126489"/>
                </a:lnTo>
                <a:close/>
              </a:path>
              <a:path w="26670" h="3026409">
                <a:moveTo>
                  <a:pt x="26669" y="1115059"/>
                </a:moveTo>
                <a:lnTo>
                  <a:pt x="0" y="1115059"/>
                </a:lnTo>
                <a:lnTo>
                  <a:pt x="0" y="1125219"/>
                </a:lnTo>
                <a:lnTo>
                  <a:pt x="26669" y="1125219"/>
                </a:lnTo>
                <a:lnTo>
                  <a:pt x="26669" y="1115059"/>
                </a:lnTo>
                <a:close/>
              </a:path>
              <a:path w="26670" h="3026409">
                <a:moveTo>
                  <a:pt x="26669" y="1101089"/>
                </a:moveTo>
                <a:lnTo>
                  <a:pt x="0" y="1101089"/>
                </a:lnTo>
                <a:lnTo>
                  <a:pt x="0" y="1113789"/>
                </a:lnTo>
                <a:lnTo>
                  <a:pt x="26669" y="1113789"/>
                </a:lnTo>
                <a:lnTo>
                  <a:pt x="26669" y="1101089"/>
                </a:lnTo>
                <a:close/>
              </a:path>
              <a:path w="26670" h="3026409">
                <a:moveTo>
                  <a:pt x="26669" y="1089659"/>
                </a:moveTo>
                <a:lnTo>
                  <a:pt x="0" y="1089659"/>
                </a:lnTo>
                <a:lnTo>
                  <a:pt x="0" y="1099819"/>
                </a:lnTo>
                <a:lnTo>
                  <a:pt x="26669" y="1099819"/>
                </a:lnTo>
                <a:lnTo>
                  <a:pt x="26669" y="1089659"/>
                </a:lnTo>
                <a:close/>
              </a:path>
              <a:path w="26670" h="3026409">
                <a:moveTo>
                  <a:pt x="26669" y="1082039"/>
                </a:moveTo>
                <a:lnTo>
                  <a:pt x="0" y="1082039"/>
                </a:lnTo>
                <a:lnTo>
                  <a:pt x="0" y="1088389"/>
                </a:lnTo>
                <a:lnTo>
                  <a:pt x="26669" y="1088389"/>
                </a:lnTo>
                <a:lnTo>
                  <a:pt x="26669" y="1082039"/>
                </a:lnTo>
                <a:close/>
              </a:path>
              <a:path w="26670" h="3026409">
                <a:moveTo>
                  <a:pt x="26669" y="1070610"/>
                </a:moveTo>
                <a:lnTo>
                  <a:pt x="0" y="1070610"/>
                </a:lnTo>
                <a:lnTo>
                  <a:pt x="0" y="1080769"/>
                </a:lnTo>
                <a:lnTo>
                  <a:pt x="26669" y="1080769"/>
                </a:lnTo>
                <a:lnTo>
                  <a:pt x="26669" y="1070610"/>
                </a:lnTo>
                <a:close/>
              </a:path>
              <a:path w="26670" h="3026409">
                <a:moveTo>
                  <a:pt x="26669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6669" y="1069339"/>
                </a:lnTo>
                <a:lnTo>
                  <a:pt x="26669" y="1062989"/>
                </a:lnTo>
                <a:close/>
              </a:path>
              <a:path w="26670" h="3026409">
                <a:moveTo>
                  <a:pt x="26669" y="1051559"/>
                </a:moveTo>
                <a:lnTo>
                  <a:pt x="0" y="1051559"/>
                </a:lnTo>
                <a:lnTo>
                  <a:pt x="0" y="1061720"/>
                </a:lnTo>
                <a:lnTo>
                  <a:pt x="26669" y="1061720"/>
                </a:lnTo>
                <a:lnTo>
                  <a:pt x="26669" y="1051559"/>
                </a:lnTo>
                <a:close/>
              </a:path>
              <a:path w="26670" h="3026409">
                <a:moveTo>
                  <a:pt x="26669" y="1043939"/>
                </a:moveTo>
                <a:lnTo>
                  <a:pt x="0" y="1043939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1043939"/>
                </a:lnTo>
                <a:close/>
              </a:path>
              <a:path w="26670" h="3026409">
                <a:moveTo>
                  <a:pt x="26669" y="1032509"/>
                </a:moveTo>
                <a:lnTo>
                  <a:pt x="0" y="1032509"/>
                </a:lnTo>
                <a:lnTo>
                  <a:pt x="0" y="1042670"/>
                </a:lnTo>
                <a:lnTo>
                  <a:pt x="26669" y="1042670"/>
                </a:lnTo>
                <a:lnTo>
                  <a:pt x="26669" y="1032509"/>
                </a:lnTo>
                <a:close/>
              </a:path>
              <a:path w="26670" h="3026409">
                <a:moveTo>
                  <a:pt x="26669" y="1024889"/>
                </a:moveTo>
                <a:lnTo>
                  <a:pt x="0" y="1024889"/>
                </a:lnTo>
                <a:lnTo>
                  <a:pt x="0" y="1031239"/>
                </a:lnTo>
                <a:lnTo>
                  <a:pt x="26669" y="1031239"/>
                </a:lnTo>
                <a:lnTo>
                  <a:pt x="26669" y="1024889"/>
                </a:lnTo>
                <a:close/>
              </a:path>
              <a:path w="26670" h="3026409">
                <a:moveTo>
                  <a:pt x="26669" y="1013459"/>
                </a:moveTo>
                <a:lnTo>
                  <a:pt x="0" y="1013459"/>
                </a:lnTo>
                <a:lnTo>
                  <a:pt x="0" y="1023619"/>
                </a:lnTo>
                <a:lnTo>
                  <a:pt x="26669" y="1023619"/>
                </a:lnTo>
                <a:lnTo>
                  <a:pt x="26669" y="1013459"/>
                </a:lnTo>
                <a:close/>
              </a:path>
              <a:path w="26670" h="3026409">
                <a:moveTo>
                  <a:pt x="26669" y="1005839"/>
                </a:moveTo>
                <a:lnTo>
                  <a:pt x="0" y="1005839"/>
                </a:lnTo>
                <a:lnTo>
                  <a:pt x="0" y="1012189"/>
                </a:lnTo>
                <a:lnTo>
                  <a:pt x="26669" y="1012189"/>
                </a:lnTo>
                <a:lnTo>
                  <a:pt x="26669" y="1005839"/>
                </a:lnTo>
                <a:close/>
              </a:path>
              <a:path w="26670" h="3026409">
                <a:moveTo>
                  <a:pt x="26669" y="1003299"/>
                </a:moveTo>
                <a:lnTo>
                  <a:pt x="0" y="1003299"/>
                </a:lnTo>
                <a:lnTo>
                  <a:pt x="0" y="1004569"/>
                </a:lnTo>
                <a:lnTo>
                  <a:pt x="26669" y="1004569"/>
                </a:lnTo>
                <a:lnTo>
                  <a:pt x="26669" y="1003299"/>
                </a:lnTo>
                <a:close/>
              </a:path>
              <a:path w="26670" h="3026409">
                <a:moveTo>
                  <a:pt x="26669" y="1573529"/>
                </a:moveTo>
                <a:lnTo>
                  <a:pt x="0" y="1573529"/>
                </a:lnTo>
                <a:lnTo>
                  <a:pt x="0" y="1662429"/>
                </a:lnTo>
                <a:lnTo>
                  <a:pt x="26669" y="1662429"/>
                </a:lnTo>
                <a:lnTo>
                  <a:pt x="26669" y="1573529"/>
                </a:lnTo>
                <a:close/>
              </a:path>
              <a:path w="26670" h="3026409">
                <a:moveTo>
                  <a:pt x="26669" y="2175509"/>
                </a:moveTo>
                <a:lnTo>
                  <a:pt x="0" y="2175509"/>
                </a:lnTo>
                <a:lnTo>
                  <a:pt x="0" y="2183129"/>
                </a:lnTo>
                <a:lnTo>
                  <a:pt x="26669" y="2183129"/>
                </a:lnTo>
                <a:lnTo>
                  <a:pt x="26669" y="2175509"/>
                </a:lnTo>
                <a:close/>
              </a:path>
              <a:path w="26670" h="3026409">
                <a:moveTo>
                  <a:pt x="26669" y="1747519"/>
                </a:moveTo>
                <a:lnTo>
                  <a:pt x="0" y="1747519"/>
                </a:lnTo>
                <a:lnTo>
                  <a:pt x="0" y="2174239"/>
                </a:lnTo>
                <a:lnTo>
                  <a:pt x="26669" y="2174239"/>
                </a:lnTo>
                <a:lnTo>
                  <a:pt x="26669" y="1747519"/>
                </a:lnTo>
                <a:close/>
              </a:path>
              <a:path w="26670" h="3026409">
                <a:moveTo>
                  <a:pt x="26669" y="1728469"/>
                </a:moveTo>
                <a:lnTo>
                  <a:pt x="0" y="1728469"/>
                </a:lnTo>
                <a:lnTo>
                  <a:pt x="0" y="1746249"/>
                </a:lnTo>
                <a:lnTo>
                  <a:pt x="26669" y="1746249"/>
                </a:lnTo>
                <a:lnTo>
                  <a:pt x="26669" y="1728469"/>
                </a:lnTo>
                <a:close/>
              </a:path>
              <a:path w="26670" h="3026409">
                <a:moveTo>
                  <a:pt x="26669" y="1709419"/>
                </a:moveTo>
                <a:lnTo>
                  <a:pt x="0" y="1709419"/>
                </a:lnTo>
                <a:lnTo>
                  <a:pt x="0" y="1727199"/>
                </a:lnTo>
                <a:lnTo>
                  <a:pt x="26669" y="1727199"/>
                </a:lnTo>
                <a:lnTo>
                  <a:pt x="26669" y="1709419"/>
                </a:lnTo>
                <a:close/>
              </a:path>
              <a:path w="26670" h="3026409">
                <a:moveTo>
                  <a:pt x="26669" y="1686559"/>
                </a:moveTo>
                <a:lnTo>
                  <a:pt x="0" y="1686559"/>
                </a:lnTo>
                <a:lnTo>
                  <a:pt x="0" y="1708149"/>
                </a:lnTo>
                <a:lnTo>
                  <a:pt x="26669" y="1708149"/>
                </a:lnTo>
                <a:lnTo>
                  <a:pt x="26669" y="1686559"/>
                </a:lnTo>
                <a:close/>
              </a:path>
              <a:path w="26670" h="3026409">
                <a:moveTo>
                  <a:pt x="26669" y="1667509"/>
                </a:moveTo>
                <a:lnTo>
                  <a:pt x="0" y="1667509"/>
                </a:lnTo>
                <a:lnTo>
                  <a:pt x="0" y="1685289"/>
                </a:lnTo>
                <a:lnTo>
                  <a:pt x="26669" y="1685289"/>
                </a:lnTo>
                <a:lnTo>
                  <a:pt x="26669" y="1667509"/>
                </a:lnTo>
                <a:close/>
              </a:path>
              <a:path w="26670" h="3026409">
                <a:moveTo>
                  <a:pt x="26669" y="1663699"/>
                </a:moveTo>
                <a:lnTo>
                  <a:pt x="0" y="166369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63699"/>
                </a:lnTo>
                <a:close/>
              </a:path>
              <a:path w="26670" h="3026409">
                <a:moveTo>
                  <a:pt x="26669" y="2183129"/>
                </a:moveTo>
                <a:lnTo>
                  <a:pt x="0" y="2183129"/>
                </a:lnTo>
                <a:lnTo>
                  <a:pt x="0" y="2358389"/>
                </a:lnTo>
                <a:lnTo>
                  <a:pt x="26669" y="2358389"/>
                </a:lnTo>
                <a:lnTo>
                  <a:pt x="26669" y="2183129"/>
                </a:lnTo>
                <a:close/>
              </a:path>
              <a:path w="26670" h="3026409">
                <a:moveTo>
                  <a:pt x="26669" y="2358390"/>
                </a:moveTo>
                <a:lnTo>
                  <a:pt x="0" y="2358390"/>
                </a:lnTo>
                <a:lnTo>
                  <a:pt x="0" y="3026409"/>
                </a:lnTo>
                <a:lnTo>
                  <a:pt x="26669" y="3026409"/>
                </a:lnTo>
                <a:lnTo>
                  <a:pt x="26669" y="235839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1830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150109"/>
                </a:lnTo>
                <a:close/>
              </a:path>
            </a:pathLst>
          </a:custGeom>
          <a:solidFill>
            <a:srgbClr val="182F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0" y="21590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790" y="0"/>
                </a:lnTo>
              </a:path>
            </a:pathLst>
          </a:custGeom>
          <a:ln w="43179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859789" y="3048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58519" y="30480"/>
            <a:ext cx="836930" cy="115570"/>
          </a:xfrm>
          <a:custGeom>
            <a:avLst/>
            <a:gdLst/>
            <a:ahLst/>
            <a:cxnLst/>
            <a:rect l="l" t="t" r="r" b="b"/>
            <a:pathLst>
              <a:path w="836930" h="115570">
                <a:moveTo>
                  <a:pt x="1270" y="0"/>
                </a:moveTo>
                <a:lnTo>
                  <a:pt x="1270" y="6350"/>
                </a:lnTo>
                <a:lnTo>
                  <a:pt x="0" y="12700"/>
                </a:lnTo>
                <a:lnTo>
                  <a:pt x="835660" y="115570"/>
                </a:lnTo>
                <a:lnTo>
                  <a:pt x="835660" y="109220"/>
                </a:lnTo>
                <a:lnTo>
                  <a:pt x="836930" y="102870"/>
                </a:lnTo>
                <a:lnTo>
                  <a:pt x="127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692910" y="133350"/>
            <a:ext cx="808990" cy="181610"/>
          </a:xfrm>
          <a:custGeom>
            <a:avLst/>
            <a:gdLst/>
            <a:ahLst/>
            <a:cxnLst/>
            <a:rect l="l" t="t" r="r" b="b"/>
            <a:pathLst>
              <a:path w="808989" h="181610">
                <a:moveTo>
                  <a:pt x="2539" y="0"/>
                </a:moveTo>
                <a:lnTo>
                  <a:pt x="0" y="12700"/>
                </a:lnTo>
                <a:lnTo>
                  <a:pt x="806450" y="181609"/>
                </a:lnTo>
                <a:lnTo>
                  <a:pt x="808989" y="168909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499360" y="302259"/>
            <a:ext cx="775970" cy="242570"/>
          </a:xfrm>
          <a:custGeom>
            <a:avLst/>
            <a:gdLst/>
            <a:ahLst/>
            <a:cxnLst/>
            <a:rect l="l" t="t" r="r" b="b"/>
            <a:pathLst>
              <a:path w="775970" h="242570">
                <a:moveTo>
                  <a:pt x="2539" y="0"/>
                </a:moveTo>
                <a:lnTo>
                  <a:pt x="0" y="12700"/>
                </a:lnTo>
                <a:lnTo>
                  <a:pt x="772160" y="242570"/>
                </a:lnTo>
                <a:lnTo>
                  <a:pt x="774700" y="236220"/>
                </a:lnTo>
                <a:lnTo>
                  <a:pt x="775969" y="231140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271520" y="533400"/>
            <a:ext cx="739140" cy="299720"/>
          </a:xfrm>
          <a:custGeom>
            <a:avLst/>
            <a:gdLst/>
            <a:ahLst/>
            <a:cxnLst/>
            <a:rect l="l" t="t" r="r" b="b"/>
            <a:pathLst>
              <a:path w="739139" h="299719">
                <a:moveTo>
                  <a:pt x="3809" y="0"/>
                </a:moveTo>
                <a:lnTo>
                  <a:pt x="2539" y="5079"/>
                </a:lnTo>
                <a:lnTo>
                  <a:pt x="0" y="11429"/>
                </a:lnTo>
                <a:lnTo>
                  <a:pt x="735329" y="299720"/>
                </a:lnTo>
                <a:lnTo>
                  <a:pt x="736600" y="293370"/>
                </a:lnTo>
                <a:lnTo>
                  <a:pt x="739139" y="288289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008120" y="8216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09" y="0"/>
                </a:moveTo>
                <a:lnTo>
                  <a:pt x="2539" y="0"/>
                </a:lnTo>
                <a:lnTo>
                  <a:pt x="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005579" y="821689"/>
            <a:ext cx="699770" cy="354330"/>
          </a:xfrm>
          <a:custGeom>
            <a:avLst/>
            <a:gdLst/>
            <a:ahLst/>
            <a:cxnLst/>
            <a:rect l="l" t="t" r="r" b="b"/>
            <a:pathLst>
              <a:path w="699770" h="354330">
                <a:moveTo>
                  <a:pt x="6350" y="0"/>
                </a:moveTo>
                <a:lnTo>
                  <a:pt x="2540" y="5080"/>
                </a:lnTo>
                <a:lnTo>
                  <a:pt x="0" y="11430"/>
                </a:lnTo>
                <a:lnTo>
                  <a:pt x="693420" y="354330"/>
                </a:lnTo>
                <a:lnTo>
                  <a:pt x="697230" y="347980"/>
                </a:lnTo>
                <a:lnTo>
                  <a:pt x="699770" y="3429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699000" y="1164589"/>
            <a:ext cx="654050" cy="405130"/>
          </a:xfrm>
          <a:custGeom>
            <a:avLst/>
            <a:gdLst/>
            <a:ahLst/>
            <a:cxnLst/>
            <a:rect l="l" t="t" r="r" b="b"/>
            <a:pathLst>
              <a:path w="654050" h="405130">
                <a:moveTo>
                  <a:pt x="6350" y="0"/>
                </a:moveTo>
                <a:lnTo>
                  <a:pt x="3810" y="5080"/>
                </a:lnTo>
                <a:lnTo>
                  <a:pt x="0" y="11430"/>
                </a:lnTo>
                <a:lnTo>
                  <a:pt x="647700" y="405130"/>
                </a:lnTo>
                <a:lnTo>
                  <a:pt x="650239" y="400050"/>
                </a:lnTo>
                <a:lnTo>
                  <a:pt x="654050" y="3937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349240" y="155828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635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345429" y="1559560"/>
            <a:ext cx="605790" cy="450850"/>
          </a:xfrm>
          <a:custGeom>
            <a:avLst/>
            <a:gdLst/>
            <a:ahLst/>
            <a:cxnLst/>
            <a:rect l="l" t="t" r="r" b="b"/>
            <a:pathLst>
              <a:path w="605789" h="450850">
                <a:moveTo>
                  <a:pt x="7620" y="0"/>
                </a:moveTo>
                <a:lnTo>
                  <a:pt x="0" y="10160"/>
                </a:lnTo>
                <a:lnTo>
                  <a:pt x="598170" y="450850"/>
                </a:lnTo>
                <a:lnTo>
                  <a:pt x="605790" y="440689"/>
                </a:lnTo>
                <a:lnTo>
                  <a:pt x="762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947409" y="20002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507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942329" y="2001520"/>
            <a:ext cx="551180" cy="495300"/>
          </a:xfrm>
          <a:custGeom>
            <a:avLst/>
            <a:gdLst/>
            <a:ahLst/>
            <a:cxnLst/>
            <a:rect l="l" t="t" r="r" b="b"/>
            <a:pathLst>
              <a:path w="551179" h="495300">
                <a:moveTo>
                  <a:pt x="8890" y="0"/>
                </a:moveTo>
                <a:lnTo>
                  <a:pt x="0" y="8889"/>
                </a:lnTo>
                <a:lnTo>
                  <a:pt x="543560" y="495300"/>
                </a:lnTo>
                <a:lnTo>
                  <a:pt x="547370" y="490219"/>
                </a:lnTo>
                <a:lnTo>
                  <a:pt x="551180" y="486409"/>
                </a:lnTo>
                <a:lnTo>
                  <a:pt x="889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6489700" y="24879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10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6485890" y="2487929"/>
            <a:ext cx="492759" cy="535940"/>
          </a:xfrm>
          <a:custGeom>
            <a:avLst/>
            <a:gdLst/>
            <a:ahLst/>
            <a:cxnLst/>
            <a:rect l="l" t="t" r="r" b="b"/>
            <a:pathLst>
              <a:path w="492759" h="535939">
                <a:moveTo>
                  <a:pt x="8889" y="0"/>
                </a:moveTo>
                <a:lnTo>
                  <a:pt x="3810" y="3810"/>
                </a:lnTo>
                <a:lnTo>
                  <a:pt x="0" y="8890"/>
                </a:lnTo>
                <a:lnTo>
                  <a:pt x="483869" y="535940"/>
                </a:lnTo>
                <a:lnTo>
                  <a:pt x="492760" y="527050"/>
                </a:lnTo>
                <a:lnTo>
                  <a:pt x="888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6974840" y="30149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09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6969759" y="3014979"/>
            <a:ext cx="430530" cy="572770"/>
          </a:xfrm>
          <a:custGeom>
            <a:avLst/>
            <a:gdLst/>
            <a:ahLst/>
            <a:cxnLst/>
            <a:rect l="l" t="t" r="r" b="b"/>
            <a:pathLst>
              <a:path w="430529" h="572770">
                <a:moveTo>
                  <a:pt x="10160" y="0"/>
                </a:moveTo>
                <a:lnTo>
                  <a:pt x="0" y="7620"/>
                </a:lnTo>
                <a:lnTo>
                  <a:pt x="420370" y="572770"/>
                </a:lnTo>
                <a:lnTo>
                  <a:pt x="430530" y="56515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390130" y="3580129"/>
            <a:ext cx="364490" cy="605790"/>
          </a:xfrm>
          <a:custGeom>
            <a:avLst/>
            <a:gdLst/>
            <a:ahLst/>
            <a:cxnLst/>
            <a:rect l="l" t="t" r="r" b="b"/>
            <a:pathLst>
              <a:path w="364490" h="605789">
                <a:moveTo>
                  <a:pt x="10160" y="0"/>
                </a:moveTo>
                <a:lnTo>
                  <a:pt x="5079" y="3810"/>
                </a:lnTo>
                <a:lnTo>
                  <a:pt x="0" y="6350"/>
                </a:lnTo>
                <a:lnTo>
                  <a:pt x="354329" y="605790"/>
                </a:lnTo>
                <a:lnTo>
                  <a:pt x="364490" y="59817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749540" y="41783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79" y="0"/>
                </a:moveTo>
                <a:lnTo>
                  <a:pt x="0" y="381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744459" y="4179570"/>
            <a:ext cx="293370" cy="633730"/>
          </a:xfrm>
          <a:custGeom>
            <a:avLst/>
            <a:gdLst/>
            <a:ahLst/>
            <a:cxnLst/>
            <a:rect l="l" t="t" r="r" b="b"/>
            <a:pathLst>
              <a:path w="293370" h="633729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281940" y="633729"/>
                </a:lnTo>
                <a:lnTo>
                  <a:pt x="288290" y="631189"/>
                </a:lnTo>
                <a:lnTo>
                  <a:pt x="293370" y="628649"/>
                </a:lnTo>
                <a:lnTo>
                  <a:pt x="1143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8032750" y="48082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8026400" y="4809490"/>
            <a:ext cx="219710" cy="659130"/>
          </a:xfrm>
          <a:custGeom>
            <a:avLst/>
            <a:gdLst/>
            <a:ahLst/>
            <a:cxnLst/>
            <a:rect l="l" t="t" r="r" b="b"/>
            <a:pathLst>
              <a:path w="219709" h="659129">
                <a:moveTo>
                  <a:pt x="11429" y="0"/>
                </a:moveTo>
                <a:lnTo>
                  <a:pt x="6350" y="1270"/>
                </a:lnTo>
                <a:lnTo>
                  <a:pt x="0" y="3810"/>
                </a:lnTo>
                <a:lnTo>
                  <a:pt x="207009" y="659130"/>
                </a:lnTo>
                <a:lnTo>
                  <a:pt x="213359" y="657860"/>
                </a:lnTo>
                <a:lnTo>
                  <a:pt x="219709" y="655320"/>
                </a:lnTo>
                <a:lnTo>
                  <a:pt x="1142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8239759" y="546480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8233409" y="5466079"/>
            <a:ext cx="139700" cy="681990"/>
          </a:xfrm>
          <a:custGeom>
            <a:avLst/>
            <a:gdLst/>
            <a:ahLst/>
            <a:cxnLst/>
            <a:rect l="l" t="t" r="r" b="b"/>
            <a:pathLst>
              <a:path w="139700" h="681989">
                <a:moveTo>
                  <a:pt x="12700" y="0"/>
                </a:moveTo>
                <a:lnTo>
                  <a:pt x="0" y="2540"/>
                </a:lnTo>
                <a:lnTo>
                  <a:pt x="127000" y="681990"/>
                </a:lnTo>
                <a:lnTo>
                  <a:pt x="139700" y="679450"/>
                </a:lnTo>
                <a:lnTo>
                  <a:pt x="1270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8366759" y="61455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8388350" y="6146800"/>
            <a:ext cx="0" cy="699770"/>
          </a:xfrm>
          <a:custGeom>
            <a:avLst/>
            <a:gdLst/>
            <a:ahLst/>
            <a:cxnLst/>
            <a:rect l="l" t="t" r="r" b="b"/>
            <a:pathLst>
              <a:path h="699770">
                <a:moveTo>
                  <a:pt x="0" y="0"/>
                </a:moveTo>
                <a:lnTo>
                  <a:pt x="0" y="699770"/>
                </a:lnTo>
              </a:path>
            </a:pathLst>
          </a:custGeom>
          <a:ln w="55880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 txBox="1">
            <a:spLocks noGrp="1"/>
          </p:cNvSpPr>
          <p:nvPr>
            <p:ph type="title"/>
          </p:nvPr>
        </p:nvSpPr>
        <p:spPr>
          <a:xfrm>
            <a:off x="1488440" y="228600"/>
            <a:ext cx="7423150" cy="11208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lang="en-IN" sz="2400" b="1" dirty="0" smtClean="0">
                <a:solidFill>
                  <a:srgbClr val="FFCC66"/>
                </a:solidFill>
              </a:rPr>
              <a:t>			</a:t>
            </a:r>
            <a:r>
              <a:rPr b="1" dirty="0" smtClean="0">
                <a:solidFill>
                  <a:srgbClr val="FFCC66"/>
                </a:solidFill>
              </a:rPr>
              <a:t>B-</a:t>
            </a:r>
            <a:r>
              <a:rPr b="1" spc="10" dirty="0" smtClean="0">
                <a:solidFill>
                  <a:srgbClr val="FFCC66"/>
                </a:solidFill>
              </a:rPr>
              <a:t>B</a:t>
            </a:r>
            <a:r>
              <a:rPr b="1" spc="-5" dirty="0" smtClean="0">
                <a:solidFill>
                  <a:srgbClr val="FFCC66"/>
                </a:solidFill>
              </a:rPr>
              <a:t>lo</a:t>
            </a:r>
            <a:r>
              <a:rPr b="1" dirty="0" smtClean="0">
                <a:solidFill>
                  <a:srgbClr val="FFCC66"/>
                </a:solidFill>
              </a:rPr>
              <a:t>c</a:t>
            </a:r>
            <a:r>
              <a:rPr b="1" spc="-5" dirty="0" smtClean="0">
                <a:solidFill>
                  <a:srgbClr val="FFCC66"/>
                </a:solidFill>
              </a:rPr>
              <a:t>k</a:t>
            </a:r>
            <a:r>
              <a:rPr b="1" dirty="0" smtClean="0">
                <a:solidFill>
                  <a:srgbClr val="FFCC66"/>
                </a:solidFill>
              </a:rPr>
              <a:t>e</a:t>
            </a:r>
            <a:r>
              <a:rPr b="1" spc="10" dirty="0" smtClean="0">
                <a:solidFill>
                  <a:srgbClr val="FFCC66"/>
                </a:solidFill>
              </a:rPr>
              <a:t>r</a:t>
            </a:r>
            <a:r>
              <a:rPr b="1" dirty="0" smtClean="0">
                <a:solidFill>
                  <a:srgbClr val="FFCC66"/>
                </a:solidFill>
              </a:rPr>
              <a:t>s</a:t>
            </a:r>
            <a:r>
              <a:rPr lang="en-IN" sz="2400" b="1" dirty="0">
                <a:solidFill>
                  <a:srgbClr val="FFCC66"/>
                </a:solidFill>
              </a:rPr>
              <a:t/>
            </a:r>
            <a:br>
              <a:rPr lang="en-IN" sz="2400" b="1" dirty="0">
                <a:solidFill>
                  <a:srgbClr val="FFCC66"/>
                </a:solidFill>
              </a:rPr>
            </a:br>
            <a:r>
              <a:rPr lang="en-IN" sz="2400" b="1" dirty="0" smtClean="0">
                <a:solidFill>
                  <a:srgbClr val="FFCC66"/>
                </a:solidFill>
              </a:rPr>
              <a:t>Propranolol</a:t>
            </a:r>
            <a:r>
              <a:rPr lang="en-IN" sz="2400" b="1" dirty="0">
                <a:solidFill>
                  <a:srgbClr val="FFCC66"/>
                </a:solidFill>
              </a:rPr>
              <a:t>, </a:t>
            </a:r>
            <a:r>
              <a:rPr lang="en-IN" sz="2400" b="1" dirty="0" err="1">
                <a:solidFill>
                  <a:srgbClr val="FFCC66"/>
                </a:solidFill>
              </a:rPr>
              <a:t>Metoprolol</a:t>
            </a:r>
            <a:r>
              <a:rPr lang="en-IN" sz="2400" b="1" dirty="0">
                <a:solidFill>
                  <a:srgbClr val="FFCC66"/>
                </a:solidFill>
              </a:rPr>
              <a:t>, Atenolol and others</a:t>
            </a:r>
            <a:r>
              <a:rPr lang="en-IN" b="1" dirty="0">
                <a:solidFill>
                  <a:srgbClr val="FFCC66"/>
                </a:solidFill>
              </a:rPr>
              <a:t>. </a:t>
            </a:r>
            <a:endParaRPr sz="4800" dirty="0">
              <a:latin typeface="Times New Roman"/>
              <a:cs typeface="Times New Roman"/>
            </a:endParaRPr>
          </a:p>
        </p:txBody>
      </p:sp>
      <p:sp>
        <p:nvSpPr>
          <p:cNvPr id="473" name="object 473"/>
          <p:cNvSpPr txBox="1"/>
          <p:nvPr/>
        </p:nvSpPr>
        <p:spPr>
          <a:xfrm>
            <a:off x="764540" y="1761956"/>
            <a:ext cx="4302760" cy="113364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600" spc="-5" dirty="0">
                <a:solidFill>
                  <a:srgbClr val="FFCC66"/>
                </a:solidFill>
                <a:latin typeface="Times New Roman"/>
                <a:cs typeface="Times New Roman"/>
              </a:rPr>
              <a:t>Hemodynamics</a:t>
            </a:r>
            <a:r>
              <a:rPr sz="3600" spc="-40" dirty="0">
                <a:solidFill>
                  <a:srgbClr val="FFCC66"/>
                </a:solidFill>
                <a:latin typeface="Times New Roman"/>
                <a:cs typeface="Times New Roman"/>
              </a:rPr>
              <a:t> </a:t>
            </a:r>
            <a:r>
              <a:rPr sz="3600" spc="-5" dirty="0" smtClean="0">
                <a:solidFill>
                  <a:srgbClr val="FFCC66"/>
                </a:solidFill>
                <a:latin typeface="Times New Roman"/>
                <a:cs typeface="Times New Roman"/>
              </a:rPr>
              <a:t>Effects</a:t>
            </a:r>
            <a:endParaRPr lang="en-IN" sz="3600" spc="-5" dirty="0" smtClean="0">
              <a:solidFill>
                <a:srgbClr val="FFCC66"/>
              </a:solidFill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endParaRPr sz="3600" dirty="0">
              <a:latin typeface="Times New Roman"/>
              <a:cs typeface="Times New Roman"/>
            </a:endParaRPr>
          </a:p>
        </p:txBody>
      </p:sp>
      <p:sp>
        <p:nvSpPr>
          <p:cNvPr id="474" name="object 474"/>
          <p:cNvSpPr txBox="1"/>
          <p:nvPr/>
        </p:nvSpPr>
        <p:spPr>
          <a:xfrm>
            <a:off x="1488439" y="2677159"/>
            <a:ext cx="352806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600" spc="-5" dirty="0">
                <a:solidFill>
                  <a:srgbClr val="FFFFFF"/>
                </a:solidFill>
                <a:latin typeface="Times New Roman"/>
                <a:cs typeface="Times New Roman"/>
              </a:rPr>
              <a:t>Decrease heart</a:t>
            </a:r>
            <a:r>
              <a:rPr sz="3600" spc="-3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FFFFFF"/>
                </a:solidFill>
                <a:latin typeface="Times New Roman"/>
                <a:cs typeface="Times New Roman"/>
              </a:rPr>
              <a:t>rate</a:t>
            </a:r>
            <a:endParaRPr sz="3600" dirty="0">
              <a:latin typeface="Times New Roman"/>
              <a:cs typeface="Times New Roman"/>
            </a:endParaRPr>
          </a:p>
        </p:txBody>
      </p:sp>
      <p:sp>
        <p:nvSpPr>
          <p:cNvPr id="475" name="object 475"/>
          <p:cNvSpPr txBox="1"/>
          <p:nvPr/>
        </p:nvSpPr>
        <p:spPr>
          <a:xfrm>
            <a:off x="764540" y="2487421"/>
            <a:ext cx="106680" cy="13512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52600"/>
              </a:lnSpc>
              <a:spcBef>
                <a:spcPts val="95"/>
              </a:spcBef>
            </a:pPr>
            <a:r>
              <a:rPr sz="2850" spc="5" dirty="0">
                <a:solidFill>
                  <a:srgbClr val="FFFF00"/>
                </a:solidFill>
                <a:latin typeface="Arial"/>
                <a:cs typeface="Arial"/>
              </a:rPr>
              <a:t>l  l</a:t>
            </a:r>
            <a:endParaRPr sz="2850">
              <a:latin typeface="Arial"/>
              <a:cs typeface="Arial"/>
            </a:endParaRPr>
          </a:p>
        </p:txBody>
      </p:sp>
      <p:sp>
        <p:nvSpPr>
          <p:cNvPr id="476" name="object 476"/>
          <p:cNvSpPr txBox="1"/>
          <p:nvPr/>
        </p:nvSpPr>
        <p:spPr>
          <a:xfrm>
            <a:off x="1617980" y="3340100"/>
            <a:ext cx="7144384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855470" algn="l"/>
                <a:tab pos="3140710" algn="l"/>
                <a:tab pos="4909185" algn="l"/>
                <a:tab pos="5812155" algn="l"/>
              </a:tabLst>
            </a:pPr>
            <a:r>
              <a:rPr sz="3600" dirty="0">
                <a:solidFill>
                  <a:srgbClr val="FFFFFF"/>
                </a:solidFill>
                <a:latin typeface="Times New Roman"/>
                <a:cs typeface="Times New Roman"/>
              </a:rPr>
              <a:t>Redu</a:t>
            </a:r>
            <a:r>
              <a:rPr sz="3600" spc="-5" dirty="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sz="3600" dirty="0">
                <a:solidFill>
                  <a:srgbClr val="FFFFFF"/>
                </a:solidFill>
                <a:latin typeface="Times New Roman"/>
                <a:cs typeface="Times New Roman"/>
              </a:rPr>
              <a:t>ed	blood	p</a:t>
            </a:r>
            <a:r>
              <a:rPr sz="3600" spc="-10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3600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3600" spc="10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3600" spc="-5" dirty="0">
                <a:solidFill>
                  <a:srgbClr val="FFFFFF"/>
                </a:solidFill>
                <a:latin typeface="Times New Roman"/>
                <a:cs typeface="Times New Roman"/>
              </a:rPr>
              <a:t>sur</a:t>
            </a:r>
            <a:r>
              <a:rPr sz="3600" dirty="0">
                <a:solidFill>
                  <a:srgbClr val="FFFFFF"/>
                </a:solidFill>
                <a:latin typeface="Times New Roman"/>
                <a:cs typeface="Times New Roman"/>
              </a:rPr>
              <a:t>e	</a:t>
            </a:r>
            <a:r>
              <a:rPr sz="3600" spc="-10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3600" dirty="0">
                <a:solidFill>
                  <a:srgbClr val="FFFFFF"/>
                </a:solidFill>
                <a:latin typeface="Times New Roman"/>
                <a:cs typeface="Times New Roman"/>
              </a:rPr>
              <a:t>nd	card</a:t>
            </a:r>
            <a:r>
              <a:rPr sz="3600" spc="-10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3600" dirty="0">
                <a:solidFill>
                  <a:srgbClr val="FFFFFF"/>
                </a:solidFill>
                <a:latin typeface="Times New Roman"/>
                <a:cs typeface="Times New Roman"/>
              </a:rPr>
              <a:t>ac</a:t>
            </a:r>
            <a:endParaRPr sz="3600" dirty="0">
              <a:latin typeface="Times New Roman"/>
              <a:cs typeface="Times New Roman"/>
            </a:endParaRPr>
          </a:p>
        </p:txBody>
      </p:sp>
      <p:sp>
        <p:nvSpPr>
          <p:cNvPr id="477" name="object 477"/>
          <p:cNvSpPr txBox="1"/>
          <p:nvPr/>
        </p:nvSpPr>
        <p:spPr>
          <a:xfrm>
            <a:off x="1374139" y="3888740"/>
            <a:ext cx="7389495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  <a:tabLst>
                <a:tab pos="3046095" algn="l"/>
                <a:tab pos="5270500" algn="l"/>
              </a:tabLst>
            </a:pPr>
            <a:r>
              <a:rPr sz="3600" spc="-10" dirty="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sz="3600" dirty="0">
                <a:solidFill>
                  <a:srgbClr val="FFFFFF"/>
                </a:solidFill>
                <a:latin typeface="Times New Roman"/>
                <a:cs typeface="Times New Roman"/>
              </a:rPr>
              <a:t>ontra</a:t>
            </a:r>
            <a:r>
              <a:rPr sz="3600" spc="-10" dirty="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sz="3600" dirty="0">
                <a:solidFill>
                  <a:srgbClr val="FFFFFF"/>
                </a:solidFill>
                <a:latin typeface="Times New Roman"/>
                <a:cs typeface="Times New Roman"/>
              </a:rPr>
              <a:t>ti</a:t>
            </a:r>
            <a:r>
              <a:rPr sz="3600" spc="-15" dirty="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sz="3600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3600" spc="-15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3600" dirty="0">
                <a:solidFill>
                  <a:srgbClr val="FFFFFF"/>
                </a:solidFill>
                <a:latin typeface="Times New Roman"/>
                <a:cs typeface="Times New Roman"/>
              </a:rPr>
              <a:t>y	</a:t>
            </a:r>
            <a:r>
              <a:rPr sz="3600" spc="10" dirty="0">
                <a:solidFill>
                  <a:srgbClr val="FFFFFF"/>
                </a:solidFill>
                <a:latin typeface="Times New Roman"/>
                <a:cs typeface="Times New Roman"/>
              </a:rPr>
              <a:t>w</a:t>
            </a:r>
            <a:r>
              <a:rPr sz="3600" spc="-15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3600" dirty="0">
                <a:solidFill>
                  <a:srgbClr val="FFFFFF"/>
                </a:solidFill>
                <a:latin typeface="Times New Roman"/>
                <a:cs typeface="Times New Roman"/>
              </a:rPr>
              <a:t>thout	</a:t>
            </a:r>
            <a:r>
              <a:rPr sz="3600" spc="-10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3600" dirty="0">
                <a:solidFill>
                  <a:srgbClr val="FFFFFF"/>
                </a:solidFill>
                <a:latin typeface="Times New Roman"/>
                <a:cs typeface="Times New Roman"/>
              </a:rPr>
              <a:t>pp</a:t>
            </a:r>
            <a:r>
              <a:rPr sz="3600" spc="10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3600" spc="-10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3600" dirty="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sz="3600" spc="-15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3600" dirty="0">
                <a:solidFill>
                  <a:srgbClr val="FFFFFF"/>
                </a:solidFill>
                <a:latin typeface="Times New Roman"/>
                <a:cs typeface="Times New Roman"/>
              </a:rPr>
              <a:t>able  </a:t>
            </a:r>
            <a:r>
              <a:rPr sz="3600" spc="-5" dirty="0">
                <a:solidFill>
                  <a:srgbClr val="FFFFFF"/>
                </a:solidFill>
                <a:latin typeface="Times New Roman"/>
                <a:cs typeface="Times New Roman"/>
              </a:rPr>
              <a:t>decrease </a:t>
            </a:r>
            <a:r>
              <a:rPr sz="3600" dirty="0">
                <a:solidFill>
                  <a:srgbClr val="FFFFFF"/>
                </a:solidFill>
                <a:latin typeface="Times New Roman"/>
                <a:cs typeface="Times New Roman"/>
              </a:rPr>
              <a:t>in </a:t>
            </a:r>
            <a:r>
              <a:rPr sz="3600" spc="-5" dirty="0">
                <a:solidFill>
                  <a:srgbClr val="FFFFFF"/>
                </a:solidFill>
                <a:latin typeface="Times New Roman"/>
                <a:cs typeface="Times New Roman"/>
              </a:rPr>
              <a:t>cardiac</a:t>
            </a:r>
            <a:r>
              <a:rPr sz="3600" spc="-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600" dirty="0">
                <a:solidFill>
                  <a:srgbClr val="FFFFFF"/>
                </a:solidFill>
                <a:latin typeface="Times New Roman"/>
                <a:cs typeface="Times New Roman"/>
              </a:rPr>
              <a:t>output</a:t>
            </a:r>
            <a:endParaRPr sz="3600" dirty="0">
              <a:latin typeface="Times New Roman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234779402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400800" y="0"/>
            <a:ext cx="0" cy="3430270"/>
          </a:xfrm>
          <a:custGeom>
            <a:avLst/>
            <a:gdLst/>
            <a:ahLst/>
            <a:cxnLst/>
            <a:rect l="l" t="t" r="r" b="b"/>
            <a:pathLst>
              <a:path h="3430270">
                <a:moveTo>
                  <a:pt x="0" y="0"/>
                </a:moveTo>
                <a:lnTo>
                  <a:pt x="0" y="3430270"/>
                </a:lnTo>
              </a:path>
            </a:pathLst>
          </a:custGeom>
          <a:ln w="35559">
            <a:solidFill>
              <a:srgbClr val="0000B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400800" y="3825240"/>
            <a:ext cx="0" cy="3034030"/>
          </a:xfrm>
          <a:custGeom>
            <a:avLst/>
            <a:gdLst/>
            <a:ahLst/>
            <a:cxnLst/>
            <a:rect l="l" t="t" r="r" b="b"/>
            <a:pathLst>
              <a:path h="3034029">
                <a:moveTo>
                  <a:pt x="0" y="0"/>
                </a:moveTo>
                <a:lnTo>
                  <a:pt x="0" y="3034030"/>
                </a:lnTo>
              </a:path>
            </a:pathLst>
          </a:custGeom>
          <a:ln w="35559">
            <a:solidFill>
              <a:srgbClr val="0000B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279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3152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80327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80695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8105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2118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248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355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392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498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535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571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7858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8822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858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893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9293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89649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9001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9037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90728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9109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366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468620" y="16408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3364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496559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6669" y="25400"/>
                </a:moveTo>
                <a:lnTo>
                  <a:pt x="16510" y="25400"/>
                </a:lnTo>
                <a:lnTo>
                  <a:pt x="1651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38100">
                <a:moveTo>
                  <a:pt x="380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</a:pathLst>
          </a:custGeom>
          <a:solidFill>
            <a:srgbClr val="3364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52322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40" y="12700"/>
                </a:moveTo>
                <a:lnTo>
                  <a:pt x="6350" y="12700"/>
                </a:lnTo>
                <a:lnTo>
                  <a:pt x="6350" y="25400"/>
                </a:lnTo>
                <a:lnTo>
                  <a:pt x="24130" y="25400"/>
                </a:lnTo>
                <a:lnTo>
                  <a:pt x="24130" y="38100"/>
                </a:lnTo>
                <a:lnTo>
                  <a:pt x="27940" y="38100"/>
                </a:lnTo>
                <a:lnTo>
                  <a:pt x="27940" y="12700"/>
                </a:lnTo>
                <a:close/>
              </a:path>
              <a:path w="27939" h="38100">
                <a:moveTo>
                  <a:pt x="19050" y="0"/>
                </a:moveTo>
                <a:lnTo>
                  <a:pt x="0" y="0"/>
                </a:lnTo>
                <a:lnTo>
                  <a:pt x="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3364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55117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2699" y="0"/>
                </a:moveTo>
                <a:lnTo>
                  <a:pt x="0" y="0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57784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27939" y="25399"/>
                </a:moveTo>
                <a:lnTo>
                  <a:pt x="3810" y="25399"/>
                </a:lnTo>
                <a:lnTo>
                  <a:pt x="3810" y="38099"/>
                </a:lnTo>
                <a:lnTo>
                  <a:pt x="20320" y="38099"/>
                </a:lnTo>
                <a:lnTo>
                  <a:pt x="20320" y="50799"/>
                </a:lnTo>
                <a:lnTo>
                  <a:pt x="27939" y="50799"/>
                </a:lnTo>
                <a:lnTo>
                  <a:pt x="27939" y="25399"/>
                </a:lnTo>
                <a:close/>
              </a:path>
              <a:path w="27939" h="50800">
                <a:moveTo>
                  <a:pt x="635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3163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60577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0320" y="0"/>
                </a:moveTo>
                <a:lnTo>
                  <a:pt x="0" y="0"/>
                </a:lnTo>
                <a:lnTo>
                  <a:pt x="0" y="25400"/>
                </a:lnTo>
                <a:lnTo>
                  <a:pt x="8890" y="25400"/>
                </a:lnTo>
                <a:lnTo>
                  <a:pt x="889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3162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632450" y="17424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13970" y="0"/>
                </a:moveTo>
                <a:lnTo>
                  <a:pt x="0" y="0"/>
                </a:lnTo>
                <a:lnTo>
                  <a:pt x="0" y="38100"/>
                </a:lnTo>
                <a:lnTo>
                  <a:pt x="16510" y="38100"/>
                </a:lnTo>
                <a:lnTo>
                  <a:pt x="16510" y="50800"/>
                </a:lnTo>
                <a:lnTo>
                  <a:pt x="27939" y="50800"/>
                </a:lnTo>
                <a:lnTo>
                  <a:pt x="27939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162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660390" y="17551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6350" y="38100"/>
                </a:lnTo>
                <a:lnTo>
                  <a:pt x="6350" y="50800"/>
                </a:lnTo>
                <a:lnTo>
                  <a:pt x="22860" y="50800"/>
                </a:lnTo>
                <a:lnTo>
                  <a:pt x="2286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162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687059" y="17678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269" y="0"/>
                </a:moveTo>
                <a:lnTo>
                  <a:pt x="0" y="0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3061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715000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5239" y="0"/>
                </a:moveTo>
                <a:lnTo>
                  <a:pt x="0" y="0"/>
                </a:lnTo>
                <a:lnTo>
                  <a:pt x="0" y="38100"/>
                </a:lnTo>
                <a:lnTo>
                  <a:pt x="2539" y="38100"/>
                </a:lnTo>
                <a:lnTo>
                  <a:pt x="2539" y="50800"/>
                </a:lnTo>
                <a:lnTo>
                  <a:pt x="17779" y="50800"/>
                </a:lnTo>
                <a:lnTo>
                  <a:pt x="1777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1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74294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7620" y="0"/>
                </a:moveTo>
                <a:lnTo>
                  <a:pt x="0" y="0"/>
                </a:lnTo>
                <a:lnTo>
                  <a:pt x="0" y="50800"/>
                </a:lnTo>
                <a:lnTo>
                  <a:pt x="6350" y="50800"/>
                </a:lnTo>
                <a:lnTo>
                  <a:pt x="6350" y="63500"/>
                </a:lnTo>
                <a:lnTo>
                  <a:pt x="22860" y="63500"/>
                </a:lnTo>
                <a:lnTo>
                  <a:pt x="2286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69609" y="18186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2539" y="0"/>
                </a:moveTo>
                <a:lnTo>
                  <a:pt x="0" y="0"/>
                </a:lnTo>
                <a:lnTo>
                  <a:pt x="0" y="63500"/>
                </a:lnTo>
                <a:lnTo>
                  <a:pt x="12700" y="63500"/>
                </a:lnTo>
                <a:lnTo>
                  <a:pt x="12700" y="76200"/>
                </a:lnTo>
                <a:lnTo>
                  <a:pt x="27939" y="762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97550" y="18440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5239" y="0"/>
                </a:moveTo>
                <a:lnTo>
                  <a:pt x="0" y="0"/>
                </a:lnTo>
                <a:lnTo>
                  <a:pt x="0" y="50800"/>
                </a:lnTo>
                <a:lnTo>
                  <a:pt x="1270" y="50800"/>
                </a:lnTo>
                <a:lnTo>
                  <a:pt x="1270" y="63500"/>
                </a:lnTo>
                <a:lnTo>
                  <a:pt x="16510" y="63500"/>
                </a:lnTo>
                <a:lnTo>
                  <a:pt x="1651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838190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F5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865495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69">
            <a:solidFill>
              <a:srgbClr val="2F5F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892800" y="18948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40">
            <a:solidFill>
              <a:srgbClr val="2F5E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906770" y="1907539"/>
            <a:ext cx="26670" cy="101600"/>
          </a:xfrm>
          <a:custGeom>
            <a:avLst/>
            <a:gdLst/>
            <a:ahLst/>
            <a:cxnLst/>
            <a:rect l="l" t="t" r="r" b="b"/>
            <a:pathLst>
              <a:path w="26670" h="101600">
                <a:moveTo>
                  <a:pt x="10160" y="0"/>
                </a:moveTo>
                <a:lnTo>
                  <a:pt x="0" y="0"/>
                </a:lnTo>
                <a:lnTo>
                  <a:pt x="0" y="76200"/>
                </a:lnTo>
                <a:lnTo>
                  <a:pt x="5079" y="76200"/>
                </a:lnTo>
                <a:lnTo>
                  <a:pt x="5079" y="88900"/>
                </a:lnTo>
                <a:lnTo>
                  <a:pt x="21589" y="88900"/>
                </a:lnTo>
                <a:lnTo>
                  <a:pt x="21589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947409" y="19202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F5E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974715" y="19456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D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002020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E5D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035040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019800" y="20726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029325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2E5C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015990" y="1971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064250" y="2110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049009" y="2098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056629" y="20091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E5C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042659" y="1996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092190" y="2136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078220" y="21234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08393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C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070600" y="2009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21400" y="2161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07429" y="21488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11240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2D5B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097270" y="2021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0609" y="2186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36640" y="21742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38545" y="20599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69">
            <a:solidFill>
              <a:srgbClr val="2D5B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25209" y="20472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25209" y="20345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65850" y="21996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65850" y="20726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40">
            <a:solidFill>
              <a:srgbClr val="2D5A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1879" y="2059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95059" y="2225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93154" y="20853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2D5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79820" y="2072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224270" y="2250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09029" y="22377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220459" y="21107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2D5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206490" y="20980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206490" y="20853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253479" y="22758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238240" y="22631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248400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7940">
            <a:solidFill>
              <a:srgbClr val="2C59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234429" y="2110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81420" y="2301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267450" y="2288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275704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6669">
            <a:solidFill>
              <a:srgbClr val="2C59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262370" y="2123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308090" y="2326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29412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303009" y="21615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2C58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289040" y="21488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289040" y="21361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334759" y="2352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320790" y="2339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330315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2C58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316979" y="2161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361429" y="2377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347459" y="23647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357620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7939">
            <a:solidFill>
              <a:srgbClr val="2C58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43650" y="2174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388100" y="24028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375400" y="23901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384925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70">
            <a:solidFill>
              <a:srgbClr val="2B57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371590" y="2186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414770" y="2428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402070" y="2415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412229" y="22250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7939">
            <a:solidFill>
              <a:srgbClr val="2B57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398259" y="22123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441440" y="2453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439534" y="22377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2B56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426200" y="2225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469379" y="2479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455409" y="24663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466840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7940">
            <a:solidFill>
              <a:srgbClr val="2B56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52870" y="2237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49" y="12700"/>
                </a:lnTo>
                <a:lnTo>
                  <a:pt x="634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496050" y="25044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494145" y="22758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2B56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480809" y="22631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522719" y="2529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521450" y="22885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2A55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507480" y="22758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560819" y="2567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549390" y="2555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548755" y="23012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A55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535419" y="2288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583680" y="25933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572250" y="2580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576059" y="23266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7939">
            <a:solidFill>
              <a:srgbClr val="2A54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56209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56209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606540" y="26187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595109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603365" y="2339339"/>
            <a:ext cx="0" cy="266700"/>
          </a:xfrm>
          <a:custGeom>
            <a:avLst/>
            <a:gdLst/>
            <a:ahLst/>
            <a:cxnLst/>
            <a:rect l="l" t="t" r="r" b="b"/>
            <a:pathLst>
              <a:path h="266700">
                <a:moveTo>
                  <a:pt x="0" y="0"/>
                </a:moveTo>
                <a:lnTo>
                  <a:pt x="0" y="266700"/>
                </a:lnTo>
              </a:path>
            </a:pathLst>
          </a:custGeom>
          <a:ln w="26670">
            <a:solidFill>
              <a:srgbClr val="2A54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590030" y="2326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642100" y="2656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630669" y="2644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630669" y="23520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7940">
            <a:solidFill>
              <a:srgbClr val="2A54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616700" y="2339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664959" y="26822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653530" y="2669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657975" y="23774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69">
            <a:solidFill>
              <a:srgbClr val="295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644640" y="2364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644640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687819" y="2707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676390" y="2694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685280" y="2390139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27940">
            <a:solidFill>
              <a:srgbClr val="2953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671309" y="2377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722109" y="27457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710680" y="2733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713219" y="24028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7940">
            <a:solidFill>
              <a:srgbClr val="2952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699250" y="2390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744969" y="27711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733540" y="2758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740525" y="24155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6669">
            <a:solidFill>
              <a:srgbClr val="2952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72719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779259" y="28092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767830" y="2796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756400" y="27838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767830" y="24409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7940">
            <a:solidFill>
              <a:srgbClr val="2952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753859" y="2428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803390" y="2834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790690" y="28219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795134" y="24536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9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781800" y="2440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826250" y="28600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814819" y="2847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822440" y="2466339"/>
            <a:ext cx="0" cy="381000"/>
          </a:xfrm>
          <a:custGeom>
            <a:avLst/>
            <a:gdLst/>
            <a:ahLst/>
            <a:cxnLst/>
            <a:rect l="l" t="t" r="r" b="b"/>
            <a:pathLst>
              <a:path h="381000">
                <a:moveTo>
                  <a:pt x="0" y="0"/>
                </a:moveTo>
                <a:lnTo>
                  <a:pt x="0" y="381000"/>
                </a:lnTo>
              </a:path>
            </a:pathLst>
          </a:custGeom>
          <a:ln w="27939">
            <a:solidFill>
              <a:srgbClr val="28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808469" y="2453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60540" y="28981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849109" y="2885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849744" y="24917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850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836409" y="24790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83400" y="2923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71969" y="29108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877050" y="25044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40">
            <a:solidFill>
              <a:srgbClr val="2850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863080" y="24917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906259" y="2948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894830" y="29362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904355" y="2517139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9100"/>
                </a:lnTo>
              </a:path>
            </a:pathLst>
          </a:custGeom>
          <a:ln w="26670">
            <a:solidFill>
              <a:srgbClr val="2850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891019" y="25044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940550" y="29870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929119" y="2974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931659" y="25425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7939">
            <a:solidFill>
              <a:srgbClr val="284F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917690" y="2529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963409" y="3012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951980" y="29997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958965" y="25552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70">
            <a:solidFill>
              <a:srgbClr val="274F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945630" y="2542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993890" y="3050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983730" y="3037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974840" y="30251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986269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40">
            <a:solidFill>
              <a:srgbClr val="274E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6972300" y="2555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013575" y="25679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74E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051040" y="3126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042150" y="3114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031990" y="3101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040880" y="26060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7940">
            <a:solidFill>
              <a:srgbClr val="274E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026909" y="2593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080250" y="3164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070090" y="31521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061200" y="3139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068184" y="2618739"/>
            <a:ext cx="0" cy="520700"/>
          </a:xfrm>
          <a:custGeom>
            <a:avLst/>
            <a:gdLst/>
            <a:ahLst/>
            <a:cxnLst/>
            <a:rect l="l" t="t" r="r" b="b"/>
            <a:pathLst>
              <a:path h="520700">
                <a:moveTo>
                  <a:pt x="0" y="0"/>
                </a:moveTo>
                <a:lnTo>
                  <a:pt x="0" y="520700"/>
                </a:lnTo>
              </a:path>
            </a:pathLst>
          </a:custGeom>
          <a:ln w="26670">
            <a:solidFill>
              <a:srgbClr val="274D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054850" y="2606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095490" y="2618739"/>
            <a:ext cx="0" cy="596900"/>
          </a:xfrm>
          <a:custGeom>
            <a:avLst/>
            <a:gdLst/>
            <a:ahLst/>
            <a:cxnLst/>
            <a:rect l="l" t="t" r="r" b="b"/>
            <a:pathLst>
              <a:path h="596900">
                <a:moveTo>
                  <a:pt x="0" y="0"/>
                </a:moveTo>
                <a:lnTo>
                  <a:pt x="0" y="596900"/>
                </a:lnTo>
              </a:path>
            </a:pathLst>
          </a:custGeom>
          <a:ln w="27939">
            <a:solidFill>
              <a:srgbClr val="264D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127240" y="3228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118350" y="3215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122794" y="26568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64C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109459" y="2644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156450" y="326644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147559" y="325374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150100" y="26695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7940">
            <a:solidFill>
              <a:srgbClr val="264C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136130" y="26568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177405" y="2669539"/>
            <a:ext cx="0" cy="647700"/>
          </a:xfrm>
          <a:custGeom>
            <a:avLst/>
            <a:gdLst/>
            <a:ahLst/>
            <a:cxnLst/>
            <a:rect l="l" t="t" r="r" b="b"/>
            <a:pathLst>
              <a:path h="647700">
                <a:moveTo>
                  <a:pt x="0" y="0"/>
                </a:moveTo>
                <a:lnTo>
                  <a:pt x="0" y="647700"/>
                </a:lnTo>
              </a:path>
            </a:pathLst>
          </a:custGeom>
          <a:ln w="26670">
            <a:solidFill>
              <a:srgbClr val="264C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213600" y="33426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204709" y="33299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194550" y="3317240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204709" y="2707639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600"/>
                </a:lnTo>
              </a:path>
            </a:pathLst>
          </a:custGeom>
          <a:ln w="27939">
            <a:solidFill>
              <a:srgbClr val="264B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190740" y="26949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218680" y="2707639"/>
            <a:ext cx="27940" cy="685800"/>
          </a:xfrm>
          <a:custGeom>
            <a:avLst/>
            <a:gdLst/>
            <a:ahLst/>
            <a:cxnLst/>
            <a:rect l="l" t="t" r="r" b="b"/>
            <a:pathLst>
              <a:path w="27940" h="685800">
                <a:moveTo>
                  <a:pt x="24129" y="674023"/>
                </a:moveTo>
                <a:lnTo>
                  <a:pt x="24129" y="685800"/>
                </a:lnTo>
                <a:lnTo>
                  <a:pt x="27940" y="685800"/>
                </a:lnTo>
                <a:lnTo>
                  <a:pt x="27940" y="674370"/>
                </a:lnTo>
                <a:lnTo>
                  <a:pt x="24129" y="674023"/>
                </a:lnTo>
                <a:close/>
              </a:path>
              <a:path w="27940" h="685800">
                <a:moveTo>
                  <a:pt x="5079" y="647930"/>
                </a:moveTo>
                <a:lnTo>
                  <a:pt x="5079" y="660400"/>
                </a:lnTo>
                <a:lnTo>
                  <a:pt x="13970" y="660400"/>
                </a:lnTo>
                <a:lnTo>
                  <a:pt x="13970" y="673100"/>
                </a:lnTo>
                <a:lnTo>
                  <a:pt x="24129" y="674023"/>
                </a:lnTo>
                <a:lnTo>
                  <a:pt x="24129" y="673100"/>
                </a:lnTo>
                <a:lnTo>
                  <a:pt x="27940" y="673100"/>
                </a:lnTo>
                <a:lnTo>
                  <a:pt x="27940" y="648970"/>
                </a:lnTo>
                <a:lnTo>
                  <a:pt x="5079" y="647930"/>
                </a:lnTo>
                <a:close/>
              </a:path>
              <a:path w="27940" h="685800">
                <a:moveTo>
                  <a:pt x="0" y="635000"/>
                </a:moveTo>
                <a:lnTo>
                  <a:pt x="0" y="647700"/>
                </a:lnTo>
                <a:lnTo>
                  <a:pt x="5079" y="647930"/>
                </a:lnTo>
                <a:lnTo>
                  <a:pt x="5079" y="647700"/>
                </a:lnTo>
                <a:lnTo>
                  <a:pt x="27940" y="6477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685800">
                <a:moveTo>
                  <a:pt x="0" y="609600"/>
                </a:moveTo>
                <a:lnTo>
                  <a:pt x="0" y="635000"/>
                </a:lnTo>
                <a:lnTo>
                  <a:pt x="27940" y="6350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685800">
                <a:moveTo>
                  <a:pt x="27940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685800">
                <a:moveTo>
                  <a:pt x="27940" y="584200"/>
                </a:moveTo>
                <a:lnTo>
                  <a:pt x="0" y="585470"/>
                </a:lnTo>
                <a:lnTo>
                  <a:pt x="0" y="59817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685800">
                <a:moveTo>
                  <a:pt x="0" y="4953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496570"/>
                </a:lnTo>
                <a:lnTo>
                  <a:pt x="0" y="495300"/>
                </a:lnTo>
                <a:close/>
              </a:path>
              <a:path w="27940" h="685800">
                <a:moveTo>
                  <a:pt x="27940" y="469900"/>
                </a:moveTo>
                <a:lnTo>
                  <a:pt x="0" y="47117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685800">
                <a:moveTo>
                  <a:pt x="27940" y="419100"/>
                </a:moveTo>
                <a:lnTo>
                  <a:pt x="0" y="4203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19100"/>
                </a:lnTo>
                <a:close/>
              </a:path>
              <a:path w="27940" h="685800">
                <a:moveTo>
                  <a:pt x="27940" y="381000"/>
                </a:moveTo>
                <a:lnTo>
                  <a:pt x="0" y="38227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81000"/>
                </a:lnTo>
                <a:close/>
              </a:path>
              <a:path w="27940" h="685800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685800">
                <a:moveTo>
                  <a:pt x="27940" y="292100"/>
                </a:moveTo>
                <a:lnTo>
                  <a:pt x="0" y="2933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292100"/>
                </a:lnTo>
                <a:close/>
              </a:path>
              <a:path w="27940" h="685800">
                <a:moveTo>
                  <a:pt x="27940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685800">
                <a:moveTo>
                  <a:pt x="2794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41300"/>
                </a:lnTo>
                <a:close/>
              </a:path>
              <a:path w="27940" h="685800">
                <a:moveTo>
                  <a:pt x="27940" y="190500"/>
                </a:moveTo>
                <a:lnTo>
                  <a:pt x="0" y="1917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685800">
                <a:moveTo>
                  <a:pt x="27940" y="63500"/>
                </a:moveTo>
                <a:lnTo>
                  <a:pt x="0" y="647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63500"/>
                </a:lnTo>
                <a:close/>
              </a:path>
              <a:path w="27940" h="685800">
                <a:moveTo>
                  <a:pt x="27940" y="38100"/>
                </a:moveTo>
                <a:lnTo>
                  <a:pt x="0" y="393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38100"/>
                </a:lnTo>
                <a:close/>
              </a:path>
              <a:path w="27940" h="685800">
                <a:moveTo>
                  <a:pt x="1143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246619" y="2720339"/>
            <a:ext cx="26670" cy="711200"/>
          </a:xfrm>
          <a:custGeom>
            <a:avLst/>
            <a:gdLst/>
            <a:ahLst/>
            <a:cxnLst/>
            <a:rect l="l" t="t" r="r" b="b"/>
            <a:pathLst>
              <a:path w="26670" h="711200">
                <a:moveTo>
                  <a:pt x="15239" y="685800"/>
                </a:moveTo>
                <a:lnTo>
                  <a:pt x="15239" y="698500"/>
                </a:lnTo>
                <a:lnTo>
                  <a:pt x="25400" y="698500"/>
                </a:lnTo>
                <a:lnTo>
                  <a:pt x="25400" y="711200"/>
                </a:lnTo>
                <a:lnTo>
                  <a:pt x="26670" y="711200"/>
                </a:lnTo>
                <a:lnTo>
                  <a:pt x="26670" y="687070"/>
                </a:lnTo>
                <a:lnTo>
                  <a:pt x="15239" y="685800"/>
                </a:lnTo>
                <a:close/>
              </a:path>
              <a:path w="26670" h="711200">
                <a:moveTo>
                  <a:pt x="26670" y="673100"/>
                </a:moveTo>
                <a:lnTo>
                  <a:pt x="6350" y="674067"/>
                </a:lnTo>
                <a:lnTo>
                  <a:pt x="635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711200">
                <a:moveTo>
                  <a:pt x="13335" y="661035"/>
                </a:moveTo>
                <a:lnTo>
                  <a:pt x="0" y="661670"/>
                </a:lnTo>
                <a:lnTo>
                  <a:pt x="0" y="674370"/>
                </a:lnTo>
                <a:lnTo>
                  <a:pt x="6350" y="674067"/>
                </a:lnTo>
                <a:lnTo>
                  <a:pt x="6350" y="673100"/>
                </a:lnTo>
                <a:lnTo>
                  <a:pt x="26670" y="673100"/>
                </a:lnTo>
                <a:lnTo>
                  <a:pt x="26670" y="661670"/>
                </a:lnTo>
                <a:lnTo>
                  <a:pt x="13335" y="661035"/>
                </a:lnTo>
                <a:close/>
              </a:path>
              <a:path w="26670" h="711200">
                <a:moveTo>
                  <a:pt x="0" y="635000"/>
                </a:moveTo>
                <a:lnTo>
                  <a:pt x="0" y="660400"/>
                </a:lnTo>
                <a:lnTo>
                  <a:pt x="13335" y="661035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112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7112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112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7112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7112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7112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7112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7112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7112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7112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7112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7112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7112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7112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7112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7112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A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273290" y="2745739"/>
            <a:ext cx="27940" cy="723900"/>
          </a:xfrm>
          <a:custGeom>
            <a:avLst/>
            <a:gdLst/>
            <a:ahLst/>
            <a:cxnLst/>
            <a:rect l="l" t="t" r="r" b="b"/>
            <a:pathLst>
              <a:path w="27940" h="723900">
                <a:moveTo>
                  <a:pt x="0" y="660400"/>
                </a:moveTo>
                <a:lnTo>
                  <a:pt x="0" y="685800"/>
                </a:lnTo>
                <a:lnTo>
                  <a:pt x="7619" y="685800"/>
                </a:lnTo>
                <a:lnTo>
                  <a:pt x="7619" y="698500"/>
                </a:lnTo>
                <a:lnTo>
                  <a:pt x="17779" y="698500"/>
                </a:lnTo>
                <a:lnTo>
                  <a:pt x="17779" y="711200"/>
                </a:lnTo>
                <a:lnTo>
                  <a:pt x="26669" y="711200"/>
                </a:lnTo>
                <a:lnTo>
                  <a:pt x="26669" y="723900"/>
                </a:lnTo>
                <a:lnTo>
                  <a:pt x="27939" y="723900"/>
                </a:lnTo>
                <a:lnTo>
                  <a:pt x="27939" y="661670"/>
                </a:lnTo>
                <a:lnTo>
                  <a:pt x="0" y="660400"/>
                </a:lnTo>
                <a:close/>
              </a:path>
              <a:path w="27940" h="723900">
                <a:moveTo>
                  <a:pt x="27939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7700"/>
                </a:lnTo>
                <a:close/>
              </a:path>
              <a:path w="27940" h="723900">
                <a:moveTo>
                  <a:pt x="13969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36270"/>
                </a:lnTo>
                <a:lnTo>
                  <a:pt x="13969" y="635635"/>
                </a:lnTo>
                <a:close/>
              </a:path>
              <a:path w="27940" h="723900">
                <a:moveTo>
                  <a:pt x="0" y="609600"/>
                </a:moveTo>
                <a:lnTo>
                  <a:pt x="0" y="635000"/>
                </a:lnTo>
                <a:lnTo>
                  <a:pt x="13969" y="635635"/>
                </a:lnTo>
                <a:lnTo>
                  <a:pt x="27939" y="6350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23900">
                <a:moveTo>
                  <a:pt x="0" y="5969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98170"/>
                </a:lnTo>
                <a:lnTo>
                  <a:pt x="0" y="596900"/>
                </a:lnTo>
                <a:close/>
              </a:path>
              <a:path w="27940" h="723900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723900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23900">
                <a:moveTo>
                  <a:pt x="27939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723900">
                <a:moveTo>
                  <a:pt x="0" y="457200"/>
                </a:moveTo>
                <a:lnTo>
                  <a:pt x="0" y="546100"/>
                </a:lnTo>
                <a:lnTo>
                  <a:pt x="27939" y="5461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723900">
                <a:moveTo>
                  <a:pt x="27939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31800"/>
                </a:lnTo>
                <a:close/>
              </a:path>
              <a:path w="27940" h="723900">
                <a:moveTo>
                  <a:pt x="27939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7939" y="431800"/>
                </a:lnTo>
                <a:lnTo>
                  <a:pt x="27939" y="381000"/>
                </a:lnTo>
                <a:close/>
              </a:path>
              <a:path w="27940" h="723900">
                <a:moveTo>
                  <a:pt x="27939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42900"/>
                </a:lnTo>
                <a:close/>
              </a:path>
              <a:path w="27940" h="723900">
                <a:moveTo>
                  <a:pt x="27939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30200"/>
                </a:lnTo>
                <a:close/>
              </a:path>
              <a:path w="27940" h="723900">
                <a:moveTo>
                  <a:pt x="27939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7939" y="330200"/>
                </a:lnTo>
                <a:lnTo>
                  <a:pt x="27939" y="254000"/>
                </a:lnTo>
                <a:close/>
              </a:path>
              <a:path w="27940" h="723900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723900">
                <a:moveTo>
                  <a:pt x="27939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03200"/>
                </a:lnTo>
                <a:close/>
              </a:path>
              <a:path w="27940" h="723900">
                <a:moveTo>
                  <a:pt x="27939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52400"/>
                </a:lnTo>
                <a:close/>
              </a:path>
              <a:path w="27940" h="723900">
                <a:moveTo>
                  <a:pt x="27939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25400"/>
                </a:lnTo>
                <a:close/>
              </a:path>
              <a:path w="27940" h="723900">
                <a:moveTo>
                  <a:pt x="19049" y="0"/>
                </a:moveTo>
                <a:lnTo>
                  <a:pt x="0" y="1270"/>
                </a:lnTo>
                <a:lnTo>
                  <a:pt x="0" y="25400"/>
                </a:lnTo>
                <a:lnTo>
                  <a:pt x="27939" y="25400"/>
                </a:lnTo>
                <a:lnTo>
                  <a:pt x="2793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301230" y="27584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73100"/>
                </a:moveTo>
                <a:lnTo>
                  <a:pt x="0" y="674370"/>
                </a:lnTo>
                <a:lnTo>
                  <a:pt x="0" y="711200"/>
                </a:lnTo>
                <a:lnTo>
                  <a:pt x="8890" y="711200"/>
                </a:lnTo>
                <a:lnTo>
                  <a:pt x="8890" y="723900"/>
                </a:lnTo>
                <a:lnTo>
                  <a:pt x="17779" y="723900"/>
                </a:lnTo>
                <a:lnTo>
                  <a:pt x="17779" y="736600"/>
                </a:lnTo>
                <a:lnTo>
                  <a:pt x="26670" y="736600"/>
                </a:lnTo>
                <a:lnTo>
                  <a:pt x="26670" y="673100"/>
                </a:lnTo>
                <a:close/>
              </a:path>
              <a:path w="26670" h="736600">
                <a:moveTo>
                  <a:pt x="0" y="6477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48970"/>
                </a:lnTo>
                <a:lnTo>
                  <a:pt x="0" y="647700"/>
                </a:lnTo>
                <a:close/>
              </a:path>
              <a:path w="26670" h="73660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736600">
                <a:moveTo>
                  <a:pt x="13335" y="622935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13335" y="622935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22300"/>
                </a:lnTo>
                <a:lnTo>
                  <a:pt x="13335" y="622935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842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36600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26670" y="533400"/>
                </a:moveTo>
                <a:lnTo>
                  <a:pt x="0" y="5346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36600">
                <a:moveTo>
                  <a:pt x="0" y="4445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736600">
                <a:moveTo>
                  <a:pt x="26670" y="419100"/>
                </a:moveTo>
                <a:lnTo>
                  <a:pt x="0" y="4203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19100"/>
                </a:lnTo>
                <a:close/>
              </a:path>
              <a:path w="26670" h="736600">
                <a:moveTo>
                  <a:pt x="26670" y="368300"/>
                </a:moveTo>
                <a:lnTo>
                  <a:pt x="0" y="3695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3683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317500"/>
                </a:moveTo>
                <a:lnTo>
                  <a:pt x="0" y="3187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3175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736600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736600">
                <a:moveTo>
                  <a:pt x="26670" y="139700"/>
                </a:moveTo>
                <a:lnTo>
                  <a:pt x="0" y="1409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39700"/>
                </a:lnTo>
                <a:close/>
              </a:path>
              <a:path w="26670" h="736600">
                <a:moveTo>
                  <a:pt x="26670" y="12700"/>
                </a:moveTo>
                <a:lnTo>
                  <a:pt x="12700" y="12700"/>
                </a:lnTo>
                <a:lnTo>
                  <a:pt x="0" y="139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"/>
                </a:lnTo>
                <a:close/>
              </a:path>
              <a:path w="26670" h="7366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A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327900" y="2771139"/>
            <a:ext cx="27940" cy="774700"/>
          </a:xfrm>
          <a:custGeom>
            <a:avLst/>
            <a:gdLst/>
            <a:ahLst/>
            <a:cxnLst/>
            <a:rect l="l" t="t" r="r" b="b"/>
            <a:pathLst>
              <a:path w="27940" h="774700">
                <a:moveTo>
                  <a:pt x="27940" y="698500"/>
                </a:moveTo>
                <a:lnTo>
                  <a:pt x="0" y="699770"/>
                </a:lnTo>
                <a:lnTo>
                  <a:pt x="0" y="723900"/>
                </a:lnTo>
                <a:lnTo>
                  <a:pt x="1270" y="723900"/>
                </a:lnTo>
                <a:lnTo>
                  <a:pt x="1270" y="736600"/>
                </a:lnTo>
                <a:lnTo>
                  <a:pt x="10159" y="736600"/>
                </a:lnTo>
                <a:lnTo>
                  <a:pt x="10159" y="749300"/>
                </a:lnTo>
                <a:lnTo>
                  <a:pt x="19050" y="749300"/>
                </a:lnTo>
                <a:lnTo>
                  <a:pt x="19050" y="762000"/>
                </a:lnTo>
                <a:lnTo>
                  <a:pt x="26670" y="762000"/>
                </a:lnTo>
                <a:lnTo>
                  <a:pt x="26670" y="774700"/>
                </a:lnTo>
                <a:lnTo>
                  <a:pt x="27940" y="774700"/>
                </a:lnTo>
                <a:lnTo>
                  <a:pt x="27940" y="698500"/>
                </a:lnTo>
                <a:close/>
              </a:path>
              <a:path w="27940" h="774700">
                <a:moveTo>
                  <a:pt x="2794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774700">
                <a:moveTo>
                  <a:pt x="0" y="6350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774700">
                <a:moveTo>
                  <a:pt x="2794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774700">
                <a:moveTo>
                  <a:pt x="13970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610870"/>
                </a:lnTo>
                <a:lnTo>
                  <a:pt x="13970" y="610235"/>
                </a:lnTo>
                <a:close/>
              </a:path>
              <a:path w="27940" h="774700">
                <a:moveTo>
                  <a:pt x="0" y="584200"/>
                </a:moveTo>
                <a:lnTo>
                  <a:pt x="0" y="609600"/>
                </a:lnTo>
                <a:lnTo>
                  <a:pt x="13970" y="610235"/>
                </a:lnTo>
                <a:lnTo>
                  <a:pt x="27940" y="609600"/>
                </a:lnTo>
                <a:lnTo>
                  <a:pt x="27940" y="585470"/>
                </a:lnTo>
                <a:lnTo>
                  <a:pt x="0" y="584200"/>
                </a:lnTo>
                <a:close/>
              </a:path>
              <a:path w="27940" h="774700">
                <a:moveTo>
                  <a:pt x="0" y="5715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774700">
                <a:moveTo>
                  <a:pt x="0" y="546100"/>
                </a:moveTo>
                <a:lnTo>
                  <a:pt x="0" y="571500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774700">
                <a:moveTo>
                  <a:pt x="2794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33400"/>
                </a:lnTo>
                <a:close/>
              </a:path>
              <a:path w="27940" h="774700">
                <a:moveTo>
                  <a:pt x="2794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774700">
                <a:moveTo>
                  <a:pt x="0" y="4318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433070"/>
                </a:lnTo>
                <a:lnTo>
                  <a:pt x="0" y="431800"/>
                </a:lnTo>
                <a:close/>
              </a:path>
              <a:path w="27940" h="774700">
                <a:moveTo>
                  <a:pt x="2794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6400"/>
                </a:lnTo>
                <a:close/>
              </a:path>
              <a:path w="27940" h="774700">
                <a:moveTo>
                  <a:pt x="2794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7940" y="406400"/>
                </a:lnTo>
                <a:lnTo>
                  <a:pt x="27940" y="355600"/>
                </a:lnTo>
                <a:close/>
              </a:path>
              <a:path w="27940" h="774700">
                <a:moveTo>
                  <a:pt x="2794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17500"/>
                </a:lnTo>
                <a:close/>
              </a:path>
              <a:path w="27940" h="774700">
                <a:moveTo>
                  <a:pt x="2794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304800"/>
                </a:lnTo>
                <a:close/>
              </a:path>
              <a:path w="27940" h="774700">
                <a:moveTo>
                  <a:pt x="2794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28600"/>
                </a:lnTo>
                <a:close/>
              </a:path>
              <a:path w="27940" h="774700">
                <a:moveTo>
                  <a:pt x="2794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40" y="228600"/>
                </a:lnTo>
                <a:lnTo>
                  <a:pt x="27940" y="215900"/>
                </a:lnTo>
                <a:close/>
              </a:path>
              <a:path w="27940" h="774700">
                <a:moveTo>
                  <a:pt x="2794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177800"/>
                </a:lnTo>
                <a:close/>
              </a:path>
              <a:path w="27940" h="774700">
                <a:moveTo>
                  <a:pt x="2794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27000"/>
                </a:lnTo>
                <a:close/>
              </a:path>
              <a:path w="27940" h="774700">
                <a:moveTo>
                  <a:pt x="6350" y="0"/>
                </a:moveTo>
                <a:lnTo>
                  <a:pt x="0" y="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2549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355840" y="2796539"/>
            <a:ext cx="26670" cy="787400"/>
          </a:xfrm>
          <a:custGeom>
            <a:avLst/>
            <a:gdLst/>
            <a:ahLst/>
            <a:cxnLst/>
            <a:rect l="l" t="t" r="r" b="b"/>
            <a:pathLst>
              <a:path w="26670" h="787400">
                <a:moveTo>
                  <a:pt x="15239" y="762508"/>
                </a:moveTo>
                <a:lnTo>
                  <a:pt x="15239" y="774700"/>
                </a:lnTo>
                <a:lnTo>
                  <a:pt x="22859" y="774700"/>
                </a:lnTo>
                <a:lnTo>
                  <a:pt x="22859" y="787400"/>
                </a:lnTo>
                <a:lnTo>
                  <a:pt x="26669" y="787400"/>
                </a:lnTo>
                <a:lnTo>
                  <a:pt x="26669" y="763270"/>
                </a:lnTo>
                <a:lnTo>
                  <a:pt x="15239" y="762508"/>
                </a:lnTo>
                <a:close/>
              </a:path>
              <a:path w="26670" h="787400">
                <a:moveTo>
                  <a:pt x="26669" y="762000"/>
                </a:moveTo>
                <a:lnTo>
                  <a:pt x="152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787400">
                <a:moveTo>
                  <a:pt x="26669" y="711200"/>
                </a:moveTo>
                <a:lnTo>
                  <a:pt x="0" y="712470"/>
                </a:lnTo>
                <a:lnTo>
                  <a:pt x="0" y="749300"/>
                </a:lnTo>
                <a:lnTo>
                  <a:pt x="7619" y="749300"/>
                </a:lnTo>
                <a:lnTo>
                  <a:pt x="7619" y="762000"/>
                </a:lnTo>
                <a:lnTo>
                  <a:pt x="15239" y="762508"/>
                </a:lnTo>
                <a:lnTo>
                  <a:pt x="15239" y="76200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7874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7874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7874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7874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7874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7874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7874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7874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7874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7874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7874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7874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7874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7874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7874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7874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7874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7874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7874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787400">
                <a:moveTo>
                  <a:pt x="203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382509" y="2809239"/>
            <a:ext cx="27940" cy="811530"/>
          </a:xfrm>
          <a:custGeom>
            <a:avLst/>
            <a:gdLst/>
            <a:ahLst/>
            <a:cxnLst/>
            <a:rect l="l" t="t" r="r" b="b"/>
            <a:pathLst>
              <a:path w="27940" h="811529">
                <a:moveTo>
                  <a:pt x="0" y="749300"/>
                </a:moveTo>
                <a:lnTo>
                  <a:pt x="0" y="774700"/>
                </a:lnTo>
                <a:lnTo>
                  <a:pt x="3810" y="774700"/>
                </a:lnTo>
                <a:lnTo>
                  <a:pt x="3810" y="787400"/>
                </a:lnTo>
                <a:lnTo>
                  <a:pt x="12700" y="787400"/>
                </a:lnTo>
                <a:lnTo>
                  <a:pt x="12700" y="800100"/>
                </a:lnTo>
                <a:lnTo>
                  <a:pt x="27940" y="800100"/>
                </a:lnTo>
                <a:lnTo>
                  <a:pt x="27940" y="750570"/>
                </a:lnTo>
                <a:lnTo>
                  <a:pt x="0" y="749300"/>
                </a:lnTo>
                <a:close/>
              </a:path>
              <a:path w="27940" h="811529">
                <a:moveTo>
                  <a:pt x="2794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7940" y="750570"/>
                </a:lnTo>
                <a:lnTo>
                  <a:pt x="27940" y="698500"/>
                </a:lnTo>
                <a:close/>
              </a:path>
              <a:path w="27940" h="811529">
                <a:moveTo>
                  <a:pt x="2794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811529">
                <a:moveTo>
                  <a:pt x="2794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22300"/>
                </a:lnTo>
                <a:close/>
              </a:path>
              <a:path w="27940" h="811529">
                <a:moveTo>
                  <a:pt x="0" y="596900"/>
                </a:moveTo>
                <a:lnTo>
                  <a:pt x="0" y="622300"/>
                </a:lnTo>
                <a:lnTo>
                  <a:pt x="27940" y="622300"/>
                </a:lnTo>
                <a:lnTo>
                  <a:pt x="27940" y="598170"/>
                </a:lnTo>
                <a:lnTo>
                  <a:pt x="0" y="596900"/>
                </a:lnTo>
                <a:close/>
              </a:path>
              <a:path w="27940" h="811529">
                <a:moveTo>
                  <a:pt x="2794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811529">
                <a:moveTo>
                  <a:pt x="13970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13970" y="572135"/>
                </a:lnTo>
                <a:close/>
              </a:path>
              <a:path w="27940" h="811529">
                <a:moveTo>
                  <a:pt x="0" y="546100"/>
                </a:moveTo>
                <a:lnTo>
                  <a:pt x="0" y="571500"/>
                </a:lnTo>
                <a:lnTo>
                  <a:pt x="13970" y="572135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811529">
                <a:moveTo>
                  <a:pt x="0" y="533400"/>
                </a:moveTo>
                <a:lnTo>
                  <a:pt x="0" y="546100"/>
                </a:lnTo>
                <a:lnTo>
                  <a:pt x="27940" y="5461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811529">
                <a:moveTo>
                  <a:pt x="0" y="508000"/>
                </a:moveTo>
                <a:lnTo>
                  <a:pt x="0" y="533400"/>
                </a:lnTo>
                <a:lnTo>
                  <a:pt x="27940" y="5334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11529">
                <a:moveTo>
                  <a:pt x="2794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811529">
                <a:moveTo>
                  <a:pt x="2794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811529">
                <a:moveTo>
                  <a:pt x="0" y="3937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811529">
                <a:moveTo>
                  <a:pt x="2794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8300"/>
                </a:lnTo>
                <a:close/>
              </a:path>
              <a:path w="27940" h="811529">
                <a:moveTo>
                  <a:pt x="2794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17500"/>
                </a:lnTo>
                <a:close/>
              </a:path>
              <a:path w="27940" h="811529">
                <a:moveTo>
                  <a:pt x="2794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79400"/>
                </a:lnTo>
                <a:close/>
              </a:path>
              <a:path w="27940" h="811529">
                <a:moveTo>
                  <a:pt x="2794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66700"/>
                </a:lnTo>
                <a:close/>
              </a:path>
              <a:path w="27940" h="811529">
                <a:moveTo>
                  <a:pt x="2794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190500"/>
                </a:lnTo>
                <a:close/>
              </a:path>
              <a:path w="27940" h="811529">
                <a:moveTo>
                  <a:pt x="2794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77800"/>
                </a:lnTo>
                <a:close/>
              </a:path>
              <a:path w="27940" h="81152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811529">
                <a:moveTo>
                  <a:pt x="2794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88900"/>
                </a:lnTo>
                <a:close/>
              </a:path>
              <a:path w="27940" h="811529">
                <a:moveTo>
                  <a:pt x="13970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811529">
                <a:moveTo>
                  <a:pt x="27940" y="800100"/>
                </a:moveTo>
                <a:lnTo>
                  <a:pt x="20320" y="800100"/>
                </a:lnTo>
                <a:lnTo>
                  <a:pt x="20320" y="801370"/>
                </a:lnTo>
                <a:lnTo>
                  <a:pt x="21590" y="801370"/>
                </a:lnTo>
                <a:lnTo>
                  <a:pt x="21590" y="803910"/>
                </a:lnTo>
                <a:lnTo>
                  <a:pt x="22860" y="803910"/>
                </a:lnTo>
                <a:lnTo>
                  <a:pt x="22860" y="805180"/>
                </a:lnTo>
                <a:lnTo>
                  <a:pt x="24130" y="805180"/>
                </a:lnTo>
                <a:lnTo>
                  <a:pt x="24130" y="807720"/>
                </a:lnTo>
                <a:lnTo>
                  <a:pt x="25400" y="807720"/>
                </a:lnTo>
                <a:lnTo>
                  <a:pt x="25400" y="810260"/>
                </a:lnTo>
                <a:lnTo>
                  <a:pt x="26670" y="810260"/>
                </a:lnTo>
                <a:lnTo>
                  <a:pt x="26670" y="811530"/>
                </a:lnTo>
                <a:lnTo>
                  <a:pt x="27940" y="811530"/>
                </a:lnTo>
                <a:lnTo>
                  <a:pt x="27940" y="800100"/>
                </a:lnTo>
                <a:close/>
              </a:path>
            </a:pathLst>
          </a:custGeom>
          <a:solidFill>
            <a:srgbClr val="2448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410450" y="2821939"/>
            <a:ext cx="26670" cy="842010"/>
          </a:xfrm>
          <a:custGeom>
            <a:avLst/>
            <a:gdLst/>
            <a:ahLst/>
            <a:cxnLst/>
            <a:rect l="l" t="t" r="r" b="b"/>
            <a:pathLst>
              <a:path w="26670" h="842010">
                <a:moveTo>
                  <a:pt x="26670" y="774700"/>
                </a:moveTo>
                <a:lnTo>
                  <a:pt x="0" y="77597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74700"/>
                </a:lnTo>
                <a:close/>
              </a:path>
              <a:path w="26670" h="842010">
                <a:moveTo>
                  <a:pt x="0" y="736600"/>
                </a:moveTo>
                <a:lnTo>
                  <a:pt x="0" y="774700"/>
                </a:lnTo>
                <a:lnTo>
                  <a:pt x="26670" y="774700"/>
                </a:lnTo>
                <a:lnTo>
                  <a:pt x="26670" y="737870"/>
                </a:lnTo>
                <a:lnTo>
                  <a:pt x="0" y="736600"/>
                </a:lnTo>
                <a:close/>
              </a:path>
              <a:path w="26670" h="842010">
                <a:moveTo>
                  <a:pt x="26670" y="685800"/>
                </a:moveTo>
                <a:lnTo>
                  <a:pt x="0" y="687070"/>
                </a:lnTo>
                <a:lnTo>
                  <a:pt x="0" y="736600"/>
                </a:lnTo>
                <a:lnTo>
                  <a:pt x="26670" y="737870"/>
                </a:lnTo>
                <a:lnTo>
                  <a:pt x="26670" y="685800"/>
                </a:lnTo>
                <a:close/>
              </a:path>
              <a:path w="26670" h="842010">
                <a:moveTo>
                  <a:pt x="26670" y="647700"/>
                </a:moveTo>
                <a:lnTo>
                  <a:pt x="0" y="648970"/>
                </a:lnTo>
                <a:lnTo>
                  <a:pt x="0" y="68707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842010">
                <a:moveTo>
                  <a:pt x="26670" y="609600"/>
                </a:moveTo>
                <a:lnTo>
                  <a:pt x="0" y="6108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42010">
                <a:moveTo>
                  <a:pt x="0" y="5842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842010">
                <a:moveTo>
                  <a:pt x="26670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842010">
                <a:moveTo>
                  <a:pt x="13334" y="559435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60070"/>
                </a:lnTo>
                <a:lnTo>
                  <a:pt x="13334" y="559435"/>
                </a:lnTo>
                <a:close/>
              </a:path>
              <a:path w="26670" h="842010">
                <a:moveTo>
                  <a:pt x="0" y="533400"/>
                </a:moveTo>
                <a:lnTo>
                  <a:pt x="0" y="558800"/>
                </a:lnTo>
                <a:lnTo>
                  <a:pt x="13334" y="559435"/>
                </a:lnTo>
                <a:lnTo>
                  <a:pt x="26670" y="5588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42010">
                <a:moveTo>
                  <a:pt x="0" y="5207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842010">
                <a:moveTo>
                  <a:pt x="0" y="4953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42010">
                <a:moveTo>
                  <a:pt x="26670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42010">
                <a:moveTo>
                  <a:pt x="26670" y="469900"/>
                </a:moveTo>
                <a:lnTo>
                  <a:pt x="0" y="471170"/>
                </a:lnTo>
                <a:lnTo>
                  <a:pt x="0" y="48387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842010">
                <a:moveTo>
                  <a:pt x="0" y="3810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842010">
                <a:moveTo>
                  <a:pt x="26670" y="355600"/>
                </a:moveTo>
                <a:lnTo>
                  <a:pt x="0" y="3568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55600"/>
                </a:lnTo>
                <a:close/>
              </a:path>
              <a:path w="26670" h="842010">
                <a:moveTo>
                  <a:pt x="26670" y="304800"/>
                </a:moveTo>
                <a:lnTo>
                  <a:pt x="0" y="306070"/>
                </a:lnTo>
                <a:lnTo>
                  <a:pt x="0" y="356870"/>
                </a:lnTo>
                <a:lnTo>
                  <a:pt x="26670" y="355600"/>
                </a:lnTo>
                <a:lnTo>
                  <a:pt x="26670" y="304800"/>
                </a:lnTo>
                <a:close/>
              </a:path>
              <a:path w="26670" h="842010">
                <a:moveTo>
                  <a:pt x="26670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66700"/>
                </a:lnTo>
                <a:close/>
              </a:path>
              <a:path w="26670" h="842010">
                <a:moveTo>
                  <a:pt x="26670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54000"/>
                </a:lnTo>
                <a:close/>
              </a:path>
              <a:path w="26670" h="842010">
                <a:moveTo>
                  <a:pt x="26670" y="177800"/>
                </a:moveTo>
                <a:lnTo>
                  <a:pt x="0" y="1790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177800"/>
                </a:lnTo>
                <a:close/>
              </a:path>
              <a:path w="26670" h="842010">
                <a:moveTo>
                  <a:pt x="26670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8420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842010">
                <a:moveTo>
                  <a:pt x="26670" y="76200"/>
                </a:moveTo>
                <a:lnTo>
                  <a:pt x="0" y="774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76200"/>
                </a:lnTo>
                <a:close/>
              </a:path>
              <a:path w="26670" h="842010">
                <a:moveTo>
                  <a:pt x="7620" y="0"/>
                </a:moveTo>
                <a:lnTo>
                  <a:pt x="0" y="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6670" h="842010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42010">
                <a:moveTo>
                  <a:pt x="26670" y="800100"/>
                </a:moveTo>
                <a:lnTo>
                  <a:pt x="0" y="800100"/>
                </a:lnTo>
                <a:lnTo>
                  <a:pt x="0" y="801370"/>
                </a:lnTo>
                <a:lnTo>
                  <a:pt x="1270" y="801370"/>
                </a:lnTo>
                <a:lnTo>
                  <a:pt x="1270" y="802640"/>
                </a:lnTo>
                <a:lnTo>
                  <a:pt x="2540" y="802640"/>
                </a:lnTo>
                <a:lnTo>
                  <a:pt x="2540" y="805180"/>
                </a:lnTo>
                <a:lnTo>
                  <a:pt x="3809" y="805180"/>
                </a:lnTo>
                <a:lnTo>
                  <a:pt x="3809" y="806450"/>
                </a:lnTo>
                <a:lnTo>
                  <a:pt x="5079" y="806450"/>
                </a:lnTo>
                <a:lnTo>
                  <a:pt x="5079" y="808990"/>
                </a:lnTo>
                <a:lnTo>
                  <a:pt x="6350" y="808990"/>
                </a:lnTo>
                <a:lnTo>
                  <a:pt x="6350" y="811530"/>
                </a:lnTo>
                <a:lnTo>
                  <a:pt x="7620" y="811530"/>
                </a:lnTo>
                <a:lnTo>
                  <a:pt x="762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42010">
                <a:moveTo>
                  <a:pt x="26670" y="812800"/>
                </a:moveTo>
                <a:lnTo>
                  <a:pt x="8890" y="812800"/>
                </a:lnTo>
                <a:lnTo>
                  <a:pt x="8890" y="815340"/>
                </a:lnTo>
                <a:lnTo>
                  <a:pt x="10159" y="815340"/>
                </a:lnTo>
                <a:lnTo>
                  <a:pt x="10159" y="816610"/>
                </a:lnTo>
                <a:lnTo>
                  <a:pt x="11429" y="816610"/>
                </a:lnTo>
                <a:lnTo>
                  <a:pt x="11429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842010">
                <a:moveTo>
                  <a:pt x="26670" y="819150"/>
                </a:moveTo>
                <a:lnTo>
                  <a:pt x="12700" y="819150"/>
                </a:lnTo>
                <a:lnTo>
                  <a:pt x="12700" y="821690"/>
                </a:lnTo>
                <a:lnTo>
                  <a:pt x="13970" y="821690"/>
                </a:lnTo>
                <a:lnTo>
                  <a:pt x="13970" y="822960"/>
                </a:lnTo>
                <a:lnTo>
                  <a:pt x="15240" y="822960"/>
                </a:lnTo>
                <a:lnTo>
                  <a:pt x="15240" y="825500"/>
                </a:lnTo>
                <a:lnTo>
                  <a:pt x="16509" y="825500"/>
                </a:lnTo>
                <a:lnTo>
                  <a:pt x="16509" y="826770"/>
                </a:lnTo>
                <a:lnTo>
                  <a:pt x="17779" y="826770"/>
                </a:lnTo>
                <a:lnTo>
                  <a:pt x="17779" y="829310"/>
                </a:lnTo>
                <a:lnTo>
                  <a:pt x="19050" y="829310"/>
                </a:lnTo>
                <a:lnTo>
                  <a:pt x="1905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842010">
                <a:moveTo>
                  <a:pt x="26670" y="831850"/>
                </a:moveTo>
                <a:lnTo>
                  <a:pt x="20320" y="831850"/>
                </a:lnTo>
                <a:lnTo>
                  <a:pt x="20320" y="833120"/>
                </a:lnTo>
                <a:lnTo>
                  <a:pt x="21590" y="833120"/>
                </a:lnTo>
                <a:lnTo>
                  <a:pt x="21590" y="835660"/>
                </a:lnTo>
                <a:lnTo>
                  <a:pt x="22859" y="835660"/>
                </a:lnTo>
                <a:lnTo>
                  <a:pt x="22859" y="836930"/>
                </a:lnTo>
                <a:lnTo>
                  <a:pt x="24129" y="836930"/>
                </a:lnTo>
                <a:lnTo>
                  <a:pt x="24129" y="839470"/>
                </a:lnTo>
                <a:lnTo>
                  <a:pt x="25400" y="839470"/>
                </a:lnTo>
                <a:lnTo>
                  <a:pt x="25400" y="842010"/>
                </a:lnTo>
                <a:lnTo>
                  <a:pt x="26670" y="842010"/>
                </a:lnTo>
                <a:lnTo>
                  <a:pt x="26670" y="83185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7437119" y="2834639"/>
            <a:ext cx="27940" cy="872490"/>
          </a:xfrm>
          <a:custGeom>
            <a:avLst/>
            <a:gdLst/>
            <a:ahLst/>
            <a:cxnLst/>
            <a:rect l="l" t="t" r="r" b="b"/>
            <a:pathLst>
              <a:path w="27940" h="872489">
                <a:moveTo>
                  <a:pt x="27939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62000"/>
                </a:lnTo>
                <a:close/>
              </a:path>
              <a:path w="27940" h="872489">
                <a:moveTo>
                  <a:pt x="0" y="723900"/>
                </a:moveTo>
                <a:lnTo>
                  <a:pt x="0" y="762000"/>
                </a:lnTo>
                <a:lnTo>
                  <a:pt x="27939" y="762000"/>
                </a:lnTo>
                <a:lnTo>
                  <a:pt x="27939" y="725170"/>
                </a:lnTo>
                <a:lnTo>
                  <a:pt x="0" y="723900"/>
                </a:lnTo>
                <a:close/>
              </a:path>
              <a:path w="27940" h="872489">
                <a:moveTo>
                  <a:pt x="27939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39" y="725170"/>
                </a:lnTo>
                <a:lnTo>
                  <a:pt x="27939" y="673100"/>
                </a:lnTo>
                <a:close/>
              </a:path>
              <a:path w="27940" h="872489">
                <a:moveTo>
                  <a:pt x="27939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39" y="673100"/>
                </a:lnTo>
                <a:lnTo>
                  <a:pt x="27939" y="635000"/>
                </a:lnTo>
                <a:close/>
              </a:path>
              <a:path w="27940" h="872489">
                <a:moveTo>
                  <a:pt x="27939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596900"/>
                </a:lnTo>
                <a:close/>
              </a:path>
              <a:path w="27940" h="872489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872489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872489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7370"/>
                </a:lnTo>
                <a:lnTo>
                  <a:pt x="13970" y="546735"/>
                </a:lnTo>
                <a:close/>
              </a:path>
              <a:path w="27940" h="872489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39" y="5461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872489">
                <a:moveTo>
                  <a:pt x="0" y="5080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509270"/>
                </a:lnTo>
                <a:lnTo>
                  <a:pt x="0" y="508000"/>
                </a:lnTo>
                <a:close/>
              </a:path>
              <a:path w="27940" h="872489">
                <a:moveTo>
                  <a:pt x="0" y="482600"/>
                </a:moveTo>
                <a:lnTo>
                  <a:pt x="0" y="508000"/>
                </a:lnTo>
                <a:lnTo>
                  <a:pt x="27939" y="5080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872489">
                <a:moveTo>
                  <a:pt x="27939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69900"/>
                </a:lnTo>
                <a:close/>
              </a:path>
              <a:path w="27940" h="872489">
                <a:moveTo>
                  <a:pt x="27939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39" y="469900"/>
                </a:lnTo>
                <a:lnTo>
                  <a:pt x="27939" y="457200"/>
                </a:lnTo>
                <a:close/>
              </a:path>
              <a:path w="27940" h="872489">
                <a:moveTo>
                  <a:pt x="0" y="368300"/>
                </a:moveTo>
                <a:lnTo>
                  <a:pt x="0" y="457200"/>
                </a:lnTo>
                <a:lnTo>
                  <a:pt x="27939" y="457200"/>
                </a:lnTo>
                <a:lnTo>
                  <a:pt x="27939" y="369570"/>
                </a:lnTo>
                <a:lnTo>
                  <a:pt x="0" y="368300"/>
                </a:lnTo>
                <a:close/>
              </a:path>
              <a:path w="27940" h="872489">
                <a:moveTo>
                  <a:pt x="27939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39" y="368300"/>
                </a:lnTo>
                <a:lnTo>
                  <a:pt x="27939" y="342900"/>
                </a:lnTo>
                <a:close/>
              </a:path>
              <a:path w="27940" h="872489">
                <a:moveTo>
                  <a:pt x="27939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39" y="342900"/>
                </a:lnTo>
                <a:lnTo>
                  <a:pt x="27939" y="292100"/>
                </a:lnTo>
                <a:close/>
              </a:path>
              <a:path w="27940" h="872489">
                <a:moveTo>
                  <a:pt x="27939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54000"/>
                </a:lnTo>
                <a:close/>
              </a:path>
              <a:path w="27940" h="872489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872489">
                <a:moveTo>
                  <a:pt x="27939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165100"/>
                </a:lnTo>
                <a:close/>
              </a:path>
              <a:path w="27940" h="872489">
                <a:moveTo>
                  <a:pt x="27939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872489">
                <a:moveTo>
                  <a:pt x="27939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114300"/>
                </a:lnTo>
                <a:close/>
              </a:path>
              <a:path w="27940" h="872489">
                <a:moveTo>
                  <a:pt x="27939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63500"/>
                </a:lnTo>
                <a:close/>
              </a:path>
              <a:path w="27940" h="872489">
                <a:moveTo>
                  <a:pt x="1270" y="0"/>
                </a:moveTo>
                <a:lnTo>
                  <a:pt x="0" y="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7940" h="872489">
                <a:moveTo>
                  <a:pt x="2793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74700"/>
                </a:lnTo>
                <a:close/>
              </a:path>
              <a:path w="27940" h="872489">
                <a:moveTo>
                  <a:pt x="27939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87400"/>
                </a:lnTo>
                <a:close/>
              </a:path>
              <a:path w="27940" h="872489">
                <a:moveTo>
                  <a:pt x="27939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7939" y="819150"/>
                </a:lnTo>
                <a:lnTo>
                  <a:pt x="27939" y="806450"/>
                </a:lnTo>
                <a:close/>
              </a:path>
              <a:path w="27940" h="872489">
                <a:moveTo>
                  <a:pt x="27939" y="819150"/>
                </a:moveTo>
                <a:lnTo>
                  <a:pt x="0" y="819150"/>
                </a:lnTo>
                <a:lnTo>
                  <a:pt x="0" y="830580"/>
                </a:lnTo>
                <a:lnTo>
                  <a:pt x="1270" y="830580"/>
                </a:lnTo>
                <a:lnTo>
                  <a:pt x="1270" y="831850"/>
                </a:lnTo>
                <a:lnTo>
                  <a:pt x="27939" y="831850"/>
                </a:lnTo>
                <a:lnTo>
                  <a:pt x="27939" y="819150"/>
                </a:lnTo>
                <a:close/>
              </a:path>
              <a:path w="27940" h="872489">
                <a:moveTo>
                  <a:pt x="27939" y="831850"/>
                </a:moveTo>
                <a:lnTo>
                  <a:pt x="1270" y="831850"/>
                </a:lnTo>
                <a:lnTo>
                  <a:pt x="1270" y="833120"/>
                </a:lnTo>
                <a:lnTo>
                  <a:pt x="2539" y="833120"/>
                </a:lnTo>
                <a:lnTo>
                  <a:pt x="2539" y="834390"/>
                </a:lnTo>
                <a:lnTo>
                  <a:pt x="3809" y="834390"/>
                </a:lnTo>
                <a:lnTo>
                  <a:pt x="3809" y="836930"/>
                </a:lnTo>
                <a:lnTo>
                  <a:pt x="5079" y="836930"/>
                </a:lnTo>
                <a:lnTo>
                  <a:pt x="5079" y="838200"/>
                </a:lnTo>
                <a:lnTo>
                  <a:pt x="27939" y="838200"/>
                </a:lnTo>
                <a:lnTo>
                  <a:pt x="27939" y="831850"/>
                </a:lnTo>
                <a:close/>
              </a:path>
              <a:path w="27940" h="872489">
                <a:moveTo>
                  <a:pt x="27939" y="838200"/>
                </a:moveTo>
                <a:lnTo>
                  <a:pt x="6350" y="838200"/>
                </a:lnTo>
                <a:lnTo>
                  <a:pt x="6350" y="840740"/>
                </a:lnTo>
                <a:lnTo>
                  <a:pt x="7620" y="840740"/>
                </a:lnTo>
                <a:lnTo>
                  <a:pt x="7620" y="843280"/>
                </a:lnTo>
                <a:lnTo>
                  <a:pt x="8889" y="843280"/>
                </a:lnTo>
                <a:lnTo>
                  <a:pt x="8889" y="844550"/>
                </a:lnTo>
                <a:lnTo>
                  <a:pt x="10159" y="844550"/>
                </a:lnTo>
                <a:lnTo>
                  <a:pt x="10159" y="847090"/>
                </a:lnTo>
                <a:lnTo>
                  <a:pt x="11429" y="847090"/>
                </a:lnTo>
                <a:lnTo>
                  <a:pt x="11429" y="848360"/>
                </a:lnTo>
                <a:lnTo>
                  <a:pt x="12700" y="848360"/>
                </a:lnTo>
                <a:lnTo>
                  <a:pt x="12700" y="850900"/>
                </a:lnTo>
                <a:lnTo>
                  <a:pt x="13970" y="850900"/>
                </a:lnTo>
                <a:lnTo>
                  <a:pt x="13970" y="853440"/>
                </a:lnTo>
                <a:lnTo>
                  <a:pt x="15239" y="853440"/>
                </a:lnTo>
                <a:lnTo>
                  <a:pt x="15239" y="854710"/>
                </a:lnTo>
                <a:lnTo>
                  <a:pt x="16509" y="854710"/>
                </a:lnTo>
                <a:lnTo>
                  <a:pt x="16509" y="857250"/>
                </a:lnTo>
                <a:lnTo>
                  <a:pt x="27939" y="857250"/>
                </a:lnTo>
                <a:lnTo>
                  <a:pt x="27939" y="838200"/>
                </a:lnTo>
                <a:close/>
              </a:path>
              <a:path w="27940" h="872489">
                <a:moveTo>
                  <a:pt x="27939" y="857250"/>
                </a:moveTo>
                <a:lnTo>
                  <a:pt x="17779" y="857250"/>
                </a:lnTo>
                <a:lnTo>
                  <a:pt x="17779" y="858520"/>
                </a:lnTo>
                <a:lnTo>
                  <a:pt x="19050" y="858520"/>
                </a:lnTo>
                <a:lnTo>
                  <a:pt x="19050" y="861060"/>
                </a:lnTo>
                <a:lnTo>
                  <a:pt x="20320" y="861060"/>
                </a:lnTo>
                <a:lnTo>
                  <a:pt x="20320" y="863600"/>
                </a:lnTo>
                <a:lnTo>
                  <a:pt x="27939" y="863600"/>
                </a:lnTo>
                <a:lnTo>
                  <a:pt x="27939" y="857250"/>
                </a:lnTo>
                <a:close/>
              </a:path>
              <a:path w="27940" h="872489">
                <a:moveTo>
                  <a:pt x="27939" y="863600"/>
                </a:moveTo>
                <a:lnTo>
                  <a:pt x="21589" y="863600"/>
                </a:lnTo>
                <a:lnTo>
                  <a:pt x="21589" y="864870"/>
                </a:lnTo>
                <a:lnTo>
                  <a:pt x="22859" y="864870"/>
                </a:lnTo>
                <a:lnTo>
                  <a:pt x="22859" y="867410"/>
                </a:lnTo>
                <a:lnTo>
                  <a:pt x="24129" y="867410"/>
                </a:lnTo>
                <a:lnTo>
                  <a:pt x="24129" y="868680"/>
                </a:lnTo>
                <a:lnTo>
                  <a:pt x="25400" y="868680"/>
                </a:lnTo>
                <a:lnTo>
                  <a:pt x="25400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872489">
                <a:moveTo>
                  <a:pt x="27939" y="869950"/>
                </a:moveTo>
                <a:lnTo>
                  <a:pt x="25400" y="869950"/>
                </a:lnTo>
                <a:lnTo>
                  <a:pt x="25400" y="871220"/>
                </a:lnTo>
                <a:lnTo>
                  <a:pt x="26670" y="871220"/>
                </a:lnTo>
                <a:lnTo>
                  <a:pt x="26670" y="872490"/>
                </a:lnTo>
                <a:lnTo>
                  <a:pt x="27939" y="872490"/>
                </a:lnTo>
                <a:lnTo>
                  <a:pt x="27939" y="869950"/>
                </a:lnTo>
                <a:close/>
              </a:path>
            </a:pathLst>
          </a:custGeom>
          <a:solidFill>
            <a:srgbClr val="2448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465059" y="2860039"/>
            <a:ext cx="26670" cy="890269"/>
          </a:xfrm>
          <a:custGeom>
            <a:avLst/>
            <a:gdLst/>
            <a:ahLst/>
            <a:cxnLst/>
            <a:rect l="l" t="t" r="r" b="b"/>
            <a:pathLst>
              <a:path w="26670" h="890270">
                <a:moveTo>
                  <a:pt x="26670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890270">
                <a:moveTo>
                  <a:pt x="0" y="698500"/>
                </a:moveTo>
                <a:lnTo>
                  <a:pt x="0" y="736600"/>
                </a:lnTo>
                <a:lnTo>
                  <a:pt x="26670" y="736600"/>
                </a:lnTo>
                <a:lnTo>
                  <a:pt x="26670" y="699770"/>
                </a:lnTo>
                <a:lnTo>
                  <a:pt x="0" y="698500"/>
                </a:lnTo>
                <a:close/>
              </a:path>
              <a:path w="26670" h="890270">
                <a:moveTo>
                  <a:pt x="26670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6670" y="699770"/>
                </a:lnTo>
                <a:lnTo>
                  <a:pt x="26670" y="647700"/>
                </a:lnTo>
                <a:close/>
              </a:path>
              <a:path w="26670" h="890270">
                <a:moveTo>
                  <a:pt x="26670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90270">
                <a:moveTo>
                  <a:pt x="26670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89027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9027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890270">
                <a:moveTo>
                  <a:pt x="13334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13334" y="521335"/>
                </a:lnTo>
                <a:close/>
              </a:path>
              <a:path w="26670" h="890270">
                <a:moveTo>
                  <a:pt x="0" y="495300"/>
                </a:moveTo>
                <a:lnTo>
                  <a:pt x="0" y="520700"/>
                </a:lnTo>
                <a:lnTo>
                  <a:pt x="13334" y="521335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90270">
                <a:moveTo>
                  <a:pt x="0" y="4826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890270">
                <a:moveTo>
                  <a:pt x="0" y="4572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890270">
                <a:moveTo>
                  <a:pt x="2667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90270">
                <a:moveTo>
                  <a:pt x="26670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890270">
                <a:moveTo>
                  <a:pt x="0" y="3429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344170"/>
                </a:lnTo>
                <a:lnTo>
                  <a:pt x="0" y="342900"/>
                </a:lnTo>
                <a:close/>
              </a:path>
              <a:path w="26670" h="890270">
                <a:moveTo>
                  <a:pt x="26670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17500"/>
                </a:lnTo>
                <a:close/>
              </a:path>
              <a:path w="26670" h="890270">
                <a:moveTo>
                  <a:pt x="26670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6670" y="317500"/>
                </a:lnTo>
                <a:lnTo>
                  <a:pt x="26670" y="266700"/>
                </a:lnTo>
                <a:close/>
              </a:path>
              <a:path w="26670" h="89027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89027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890270">
                <a:moveTo>
                  <a:pt x="26670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39700"/>
                </a:lnTo>
                <a:close/>
              </a:path>
              <a:path w="26670" h="890270">
                <a:moveTo>
                  <a:pt x="2667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890270">
                <a:moveTo>
                  <a:pt x="26670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88900"/>
                </a:lnTo>
                <a:close/>
              </a:path>
              <a:path w="26670" h="890270">
                <a:moveTo>
                  <a:pt x="26670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38100"/>
                </a:lnTo>
                <a:close/>
              </a:path>
              <a:path w="26670" h="890270">
                <a:moveTo>
                  <a:pt x="15240" y="0"/>
                </a:moveTo>
                <a:lnTo>
                  <a:pt x="0" y="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6670" h="89027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90270">
                <a:moveTo>
                  <a:pt x="26670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2000"/>
                </a:lnTo>
                <a:close/>
              </a:path>
              <a:path w="26670" h="89027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890270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90270">
                <a:moveTo>
                  <a:pt x="26670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06450"/>
                </a:lnTo>
                <a:close/>
              </a:path>
              <a:path w="26670" h="890270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890270">
                <a:moveTo>
                  <a:pt x="2667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1270" y="849630"/>
                </a:lnTo>
                <a:lnTo>
                  <a:pt x="127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90270">
                <a:moveTo>
                  <a:pt x="26670" y="850900"/>
                </a:moveTo>
                <a:lnTo>
                  <a:pt x="1270" y="850900"/>
                </a:lnTo>
                <a:lnTo>
                  <a:pt x="1270" y="852170"/>
                </a:lnTo>
                <a:lnTo>
                  <a:pt x="2540" y="852170"/>
                </a:lnTo>
                <a:lnTo>
                  <a:pt x="2540" y="853440"/>
                </a:lnTo>
                <a:lnTo>
                  <a:pt x="3810" y="853440"/>
                </a:lnTo>
                <a:lnTo>
                  <a:pt x="3810" y="855980"/>
                </a:lnTo>
                <a:lnTo>
                  <a:pt x="5080" y="855980"/>
                </a:lnTo>
                <a:lnTo>
                  <a:pt x="508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90270">
                <a:moveTo>
                  <a:pt x="26670" y="857250"/>
                </a:moveTo>
                <a:lnTo>
                  <a:pt x="6350" y="857250"/>
                </a:lnTo>
                <a:lnTo>
                  <a:pt x="6350" y="859790"/>
                </a:lnTo>
                <a:lnTo>
                  <a:pt x="7620" y="859790"/>
                </a:lnTo>
                <a:lnTo>
                  <a:pt x="7620" y="862330"/>
                </a:lnTo>
                <a:lnTo>
                  <a:pt x="8890" y="862330"/>
                </a:lnTo>
                <a:lnTo>
                  <a:pt x="889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90270">
                <a:moveTo>
                  <a:pt x="26670" y="863600"/>
                </a:moveTo>
                <a:lnTo>
                  <a:pt x="10160" y="863600"/>
                </a:lnTo>
                <a:lnTo>
                  <a:pt x="10160" y="866140"/>
                </a:lnTo>
                <a:lnTo>
                  <a:pt x="11430" y="866140"/>
                </a:lnTo>
                <a:lnTo>
                  <a:pt x="11430" y="867410"/>
                </a:lnTo>
                <a:lnTo>
                  <a:pt x="12700" y="867410"/>
                </a:lnTo>
                <a:lnTo>
                  <a:pt x="1270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90270">
                <a:moveTo>
                  <a:pt x="26670" y="869950"/>
                </a:moveTo>
                <a:lnTo>
                  <a:pt x="13970" y="869950"/>
                </a:lnTo>
                <a:lnTo>
                  <a:pt x="13970" y="872490"/>
                </a:lnTo>
                <a:lnTo>
                  <a:pt x="15240" y="872490"/>
                </a:lnTo>
                <a:lnTo>
                  <a:pt x="15240" y="873760"/>
                </a:lnTo>
                <a:lnTo>
                  <a:pt x="16510" y="873760"/>
                </a:lnTo>
                <a:lnTo>
                  <a:pt x="1651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90270">
                <a:moveTo>
                  <a:pt x="26670" y="876300"/>
                </a:moveTo>
                <a:lnTo>
                  <a:pt x="17780" y="876300"/>
                </a:lnTo>
                <a:lnTo>
                  <a:pt x="17780" y="877570"/>
                </a:lnTo>
                <a:lnTo>
                  <a:pt x="19050" y="877570"/>
                </a:lnTo>
                <a:lnTo>
                  <a:pt x="19050" y="880110"/>
                </a:lnTo>
                <a:lnTo>
                  <a:pt x="20320" y="880110"/>
                </a:lnTo>
                <a:lnTo>
                  <a:pt x="20320" y="882650"/>
                </a:lnTo>
                <a:lnTo>
                  <a:pt x="26670" y="882650"/>
                </a:lnTo>
                <a:lnTo>
                  <a:pt x="26670" y="876300"/>
                </a:lnTo>
                <a:close/>
              </a:path>
              <a:path w="26670" h="890270">
                <a:moveTo>
                  <a:pt x="26670" y="882650"/>
                </a:moveTo>
                <a:lnTo>
                  <a:pt x="21590" y="882650"/>
                </a:lnTo>
                <a:lnTo>
                  <a:pt x="21590" y="883920"/>
                </a:lnTo>
                <a:lnTo>
                  <a:pt x="22860" y="883920"/>
                </a:lnTo>
                <a:lnTo>
                  <a:pt x="22860" y="886460"/>
                </a:lnTo>
                <a:lnTo>
                  <a:pt x="24130" y="886460"/>
                </a:lnTo>
                <a:lnTo>
                  <a:pt x="24130" y="887730"/>
                </a:lnTo>
                <a:lnTo>
                  <a:pt x="25400" y="887730"/>
                </a:lnTo>
                <a:lnTo>
                  <a:pt x="25400" y="890270"/>
                </a:lnTo>
                <a:lnTo>
                  <a:pt x="26670" y="890270"/>
                </a:lnTo>
                <a:lnTo>
                  <a:pt x="26670" y="882650"/>
                </a:lnTo>
                <a:close/>
              </a:path>
            </a:pathLst>
          </a:custGeom>
          <a:solidFill>
            <a:srgbClr val="2447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491730" y="2872739"/>
            <a:ext cx="27940" cy="922019"/>
          </a:xfrm>
          <a:custGeom>
            <a:avLst/>
            <a:gdLst/>
            <a:ahLst/>
            <a:cxnLst/>
            <a:rect l="l" t="t" r="r" b="b"/>
            <a:pathLst>
              <a:path w="27940" h="922020">
                <a:moveTo>
                  <a:pt x="27940" y="723900"/>
                </a:moveTo>
                <a:lnTo>
                  <a:pt x="0" y="72517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3900"/>
                </a:lnTo>
                <a:close/>
              </a:path>
              <a:path w="27940" h="922020">
                <a:moveTo>
                  <a:pt x="0" y="685800"/>
                </a:moveTo>
                <a:lnTo>
                  <a:pt x="0" y="723900"/>
                </a:lnTo>
                <a:lnTo>
                  <a:pt x="27940" y="723900"/>
                </a:lnTo>
                <a:lnTo>
                  <a:pt x="27940" y="687070"/>
                </a:lnTo>
                <a:lnTo>
                  <a:pt x="0" y="685800"/>
                </a:lnTo>
                <a:close/>
              </a:path>
              <a:path w="27940" h="922020">
                <a:moveTo>
                  <a:pt x="27940" y="635000"/>
                </a:moveTo>
                <a:lnTo>
                  <a:pt x="0" y="636270"/>
                </a:lnTo>
                <a:lnTo>
                  <a:pt x="0" y="685800"/>
                </a:lnTo>
                <a:lnTo>
                  <a:pt x="27940" y="687070"/>
                </a:lnTo>
                <a:lnTo>
                  <a:pt x="27940" y="635000"/>
                </a:lnTo>
                <a:close/>
              </a:path>
              <a:path w="27940" h="922020">
                <a:moveTo>
                  <a:pt x="27940" y="596900"/>
                </a:moveTo>
                <a:lnTo>
                  <a:pt x="0" y="598170"/>
                </a:lnTo>
                <a:lnTo>
                  <a:pt x="0" y="63627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922020">
                <a:moveTo>
                  <a:pt x="27940" y="558800"/>
                </a:moveTo>
                <a:lnTo>
                  <a:pt x="0" y="5600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58800"/>
                </a:lnTo>
                <a:close/>
              </a:path>
              <a:path w="27940" h="922020">
                <a:moveTo>
                  <a:pt x="0" y="533400"/>
                </a:moveTo>
                <a:lnTo>
                  <a:pt x="0" y="558800"/>
                </a:lnTo>
                <a:lnTo>
                  <a:pt x="27940" y="5588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922020">
                <a:moveTo>
                  <a:pt x="27940" y="520700"/>
                </a:moveTo>
                <a:lnTo>
                  <a:pt x="0" y="5219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922020">
                <a:moveTo>
                  <a:pt x="13970" y="508635"/>
                </a:moveTo>
                <a:lnTo>
                  <a:pt x="0" y="5092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13970" y="508635"/>
                </a:lnTo>
                <a:close/>
              </a:path>
              <a:path w="27940" h="922020">
                <a:moveTo>
                  <a:pt x="0" y="482600"/>
                </a:moveTo>
                <a:lnTo>
                  <a:pt x="0" y="508000"/>
                </a:lnTo>
                <a:lnTo>
                  <a:pt x="13970" y="508635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922020">
                <a:moveTo>
                  <a:pt x="0" y="4699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922020">
                <a:moveTo>
                  <a:pt x="0" y="444500"/>
                </a:moveTo>
                <a:lnTo>
                  <a:pt x="0" y="469900"/>
                </a:lnTo>
                <a:lnTo>
                  <a:pt x="27940" y="469900"/>
                </a:lnTo>
                <a:lnTo>
                  <a:pt x="27940" y="445770"/>
                </a:lnTo>
                <a:lnTo>
                  <a:pt x="0" y="444500"/>
                </a:lnTo>
                <a:close/>
              </a:path>
              <a:path w="27940" h="922020">
                <a:moveTo>
                  <a:pt x="2794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1800"/>
                </a:lnTo>
                <a:close/>
              </a:path>
              <a:path w="27940" h="922020">
                <a:moveTo>
                  <a:pt x="27940" y="419100"/>
                </a:moveTo>
                <a:lnTo>
                  <a:pt x="0" y="420370"/>
                </a:lnTo>
                <a:lnTo>
                  <a:pt x="0" y="43307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922020">
                <a:moveTo>
                  <a:pt x="0" y="3302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331470"/>
                </a:lnTo>
                <a:lnTo>
                  <a:pt x="0" y="330200"/>
                </a:lnTo>
                <a:close/>
              </a:path>
              <a:path w="27940" h="922020">
                <a:moveTo>
                  <a:pt x="27940" y="304800"/>
                </a:moveTo>
                <a:lnTo>
                  <a:pt x="0" y="306070"/>
                </a:lnTo>
                <a:lnTo>
                  <a:pt x="0" y="330200"/>
                </a:lnTo>
                <a:lnTo>
                  <a:pt x="27940" y="330200"/>
                </a:lnTo>
                <a:lnTo>
                  <a:pt x="27940" y="304800"/>
                </a:lnTo>
                <a:close/>
              </a:path>
              <a:path w="27940" h="922020">
                <a:moveTo>
                  <a:pt x="27940" y="254000"/>
                </a:moveTo>
                <a:lnTo>
                  <a:pt x="0" y="255270"/>
                </a:lnTo>
                <a:lnTo>
                  <a:pt x="0" y="306070"/>
                </a:lnTo>
                <a:lnTo>
                  <a:pt x="27940" y="304800"/>
                </a:lnTo>
                <a:lnTo>
                  <a:pt x="27940" y="254000"/>
                </a:lnTo>
                <a:close/>
              </a:path>
              <a:path w="27940" h="922020">
                <a:moveTo>
                  <a:pt x="27940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15900"/>
                </a:lnTo>
                <a:close/>
              </a:path>
              <a:path w="27940" h="922020">
                <a:moveTo>
                  <a:pt x="27940" y="203200"/>
                </a:moveTo>
                <a:lnTo>
                  <a:pt x="0" y="2044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922020">
                <a:moveTo>
                  <a:pt x="27940" y="127000"/>
                </a:moveTo>
                <a:lnTo>
                  <a:pt x="0" y="12827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27000"/>
                </a:lnTo>
                <a:close/>
              </a:path>
              <a:path w="27940" h="922020">
                <a:moveTo>
                  <a:pt x="2794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922020">
                <a:moveTo>
                  <a:pt x="27940" y="76200"/>
                </a:moveTo>
                <a:lnTo>
                  <a:pt x="0" y="774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76200"/>
                </a:lnTo>
                <a:close/>
              </a:path>
              <a:path w="27940" h="922020">
                <a:moveTo>
                  <a:pt x="27940" y="25400"/>
                </a:moveTo>
                <a:lnTo>
                  <a:pt x="0" y="26670"/>
                </a:lnTo>
                <a:lnTo>
                  <a:pt x="0" y="76200"/>
                </a:lnTo>
                <a:lnTo>
                  <a:pt x="27940" y="76200"/>
                </a:lnTo>
                <a:lnTo>
                  <a:pt x="27940" y="25400"/>
                </a:lnTo>
                <a:close/>
              </a:path>
              <a:path w="27940" h="922020">
                <a:moveTo>
                  <a:pt x="10159" y="0"/>
                </a:moveTo>
                <a:lnTo>
                  <a:pt x="0" y="0"/>
                </a:lnTo>
                <a:lnTo>
                  <a:pt x="0" y="25400"/>
                </a:lnTo>
                <a:lnTo>
                  <a:pt x="27940" y="25400"/>
                </a:lnTo>
                <a:lnTo>
                  <a:pt x="2794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7940" h="922020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922020">
                <a:moveTo>
                  <a:pt x="27940" y="749300"/>
                </a:moveTo>
                <a:lnTo>
                  <a:pt x="0" y="7493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49300"/>
                </a:lnTo>
                <a:close/>
              </a:path>
              <a:path w="27940" h="922020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922020">
                <a:moveTo>
                  <a:pt x="2794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40" y="793750"/>
                </a:lnTo>
                <a:lnTo>
                  <a:pt x="27940" y="781050"/>
                </a:lnTo>
                <a:close/>
              </a:path>
              <a:path w="27940" h="922020">
                <a:moveTo>
                  <a:pt x="27940" y="793750"/>
                </a:moveTo>
                <a:lnTo>
                  <a:pt x="0" y="79375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3750"/>
                </a:lnTo>
                <a:close/>
              </a:path>
              <a:path w="27940" h="922020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922020">
                <a:moveTo>
                  <a:pt x="27940" y="831850"/>
                </a:moveTo>
                <a:lnTo>
                  <a:pt x="0" y="8318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31850"/>
                </a:lnTo>
                <a:close/>
              </a:path>
              <a:path w="27940" h="922020">
                <a:moveTo>
                  <a:pt x="27940" y="844550"/>
                </a:moveTo>
                <a:lnTo>
                  <a:pt x="0" y="84455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4550"/>
                </a:lnTo>
                <a:close/>
              </a:path>
              <a:path w="27940" h="922020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922020">
                <a:moveTo>
                  <a:pt x="27940" y="863600"/>
                </a:moveTo>
                <a:lnTo>
                  <a:pt x="0" y="863600"/>
                </a:lnTo>
                <a:lnTo>
                  <a:pt x="0" y="878840"/>
                </a:lnTo>
                <a:lnTo>
                  <a:pt x="1270" y="878840"/>
                </a:lnTo>
                <a:lnTo>
                  <a:pt x="1270" y="881380"/>
                </a:lnTo>
                <a:lnTo>
                  <a:pt x="2540" y="881380"/>
                </a:lnTo>
                <a:lnTo>
                  <a:pt x="2540" y="883920"/>
                </a:lnTo>
                <a:lnTo>
                  <a:pt x="3810" y="883920"/>
                </a:lnTo>
                <a:lnTo>
                  <a:pt x="3810" y="885190"/>
                </a:lnTo>
                <a:lnTo>
                  <a:pt x="5079" y="885190"/>
                </a:lnTo>
                <a:lnTo>
                  <a:pt x="5079" y="887730"/>
                </a:lnTo>
                <a:lnTo>
                  <a:pt x="6350" y="887730"/>
                </a:lnTo>
                <a:lnTo>
                  <a:pt x="6350" y="889000"/>
                </a:lnTo>
                <a:lnTo>
                  <a:pt x="27940" y="889000"/>
                </a:lnTo>
                <a:lnTo>
                  <a:pt x="27940" y="863600"/>
                </a:lnTo>
                <a:close/>
              </a:path>
              <a:path w="27940" h="922020">
                <a:moveTo>
                  <a:pt x="27940" y="889000"/>
                </a:moveTo>
                <a:lnTo>
                  <a:pt x="7620" y="889000"/>
                </a:lnTo>
                <a:lnTo>
                  <a:pt x="7620" y="891540"/>
                </a:lnTo>
                <a:lnTo>
                  <a:pt x="8890" y="891540"/>
                </a:lnTo>
                <a:lnTo>
                  <a:pt x="8890" y="894080"/>
                </a:lnTo>
                <a:lnTo>
                  <a:pt x="10160" y="894080"/>
                </a:lnTo>
                <a:lnTo>
                  <a:pt x="10160" y="895350"/>
                </a:lnTo>
                <a:lnTo>
                  <a:pt x="27940" y="895350"/>
                </a:lnTo>
                <a:lnTo>
                  <a:pt x="27940" y="889000"/>
                </a:lnTo>
                <a:close/>
              </a:path>
              <a:path w="27940" h="922020">
                <a:moveTo>
                  <a:pt x="27940" y="895350"/>
                </a:moveTo>
                <a:lnTo>
                  <a:pt x="11429" y="895350"/>
                </a:lnTo>
                <a:lnTo>
                  <a:pt x="11429" y="897890"/>
                </a:lnTo>
                <a:lnTo>
                  <a:pt x="12700" y="897890"/>
                </a:lnTo>
                <a:lnTo>
                  <a:pt x="12700" y="899160"/>
                </a:lnTo>
                <a:lnTo>
                  <a:pt x="13970" y="899160"/>
                </a:lnTo>
                <a:lnTo>
                  <a:pt x="13970" y="901700"/>
                </a:lnTo>
                <a:lnTo>
                  <a:pt x="27940" y="901700"/>
                </a:lnTo>
                <a:lnTo>
                  <a:pt x="27940" y="895350"/>
                </a:lnTo>
                <a:close/>
              </a:path>
              <a:path w="27940" h="922020">
                <a:moveTo>
                  <a:pt x="27940" y="901700"/>
                </a:moveTo>
                <a:lnTo>
                  <a:pt x="15240" y="901700"/>
                </a:lnTo>
                <a:lnTo>
                  <a:pt x="15240" y="904240"/>
                </a:lnTo>
                <a:lnTo>
                  <a:pt x="16510" y="904240"/>
                </a:lnTo>
                <a:lnTo>
                  <a:pt x="16510" y="905510"/>
                </a:lnTo>
                <a:lnTo>
                  <a:pt x="17779" y="905510"/>
                </a:lnTo>
                <a:lnTo>
                  <a:pt x="17779" y="908050"/>
                </a:lnTo>
                <a:lnTo>
                  <a:pt x="19050" y="908050"/>
                </a:lnTo>
                <a:lnTo>
                  <a:pt x="19050" y="909320"/>
                </a:lnTo>
                <a:lnTo>
                  <a:pt x="20320" y="909320"/>
                </a:lnTo>
                <a:lnTo>
                  <a:pt x="20320" y="911860"/>
                </a:lnTo>
                <a:lnTo>
                  <a:pt x="21590" y="911860"/>
                </a:lnTo>
                <a:lnTo>
                  <a:pt x="21590" y="913130"/>
                </a:lnTo>
                <a:lnTo>
                  <a:pt x="22860" y="913130"/>
                </a:lnTo>
                <a:lnTo>
                  <a:pt x="22860" y="915670"/>
                </a:lnTo>
                <a:lnTo>
                  <a:pt x="24129" y="915670"/>
                </a:lnTo>
                <a:lnTo>
                  <a:pt x="24129" y="918210"/>
                </a:lnTo>
                <a:lnTo>
                  <a:pt x="25400" y="918210"/>
                </a:lnTo>
                <a:lnTo>
                  <a:pt x="25400" y="919480"/>
                </a:lnTo>
                <a:lnTo>
                  <a:pt x="26670" y="919480"/>
                </a:lnTo>
                <a:lnTo>
                  <a:pt x="26670" y="920750"/>
                </a:lnTo>
                <a:lnTo>
                  <a:pt x="27940" y="920750"/>
                </a:lnTo>
                <a:lnTo>
                  <a:pt x="27940" y="901700"/>
                </a:lnTo>
                <a:close/>
              </a:path>
              <a:path w="27940" h="922020">
                <a:moveTo>
                  <a:pt x="27940" y="920750"/>
                </a:moveTo>
                <a:lnTo>
                  <a:pt x="26670" y="920750"/>
                </a:lnTo>
                <a:lnTo>
                  <a:pt x="26670" y="922020"/>
                </a:lnTo>
                <a:lnTo>
                  <a:pt x="27940" y="922020"/>
                </a:lnTo>
                <a:lnTo>
                  <a:pt x="27940" y="92075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519669" y="2885439"/>
            <a:ext cx="26670" cy="951230"/>
          </a:xfrm>
          <a:custGeom>
            <a:avLst/>
            <a:gdLst/>
            <a:ahLst/>
            <a:cxnLst/>
            <a:rect l="l" t="t" r="r" b="b"/>
            <a:pathLst>
              <a:path w="26670" h="951229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1229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51229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51229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51229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51229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51229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51229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51229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51229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1229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51229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51229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1229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51229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51229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51229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51229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51229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51229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51229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51229">
                <a:moveTo>
                  <a:pt x="22860" y="12700"/>
                </a:moveTo>
                <a:lnTo>
                  <a:pt x="253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close/>
              </a:path>
              <a:path w="26670" h="951229">
                <a:moveTo>
                  <a:pt x="2539" y="0"/>
                </a:moveTo>
                <a:lnTo>
                  <a:pt x="0" y="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  <a:path w="26670" h="951229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51229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5122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122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51229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51229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51229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51229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5122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51229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51229">
                <a:moveTo>
                  <a:pt x="26670" y="876300"/>
                </a:moveTo>
                <a:lnTo>
                  <a:pt x="0" y="876300"/>
                </a:lnTo>
                <a:lnTo>
                  <a:pt x="0" y="910590"/>
                </a:lnTo>
                <a:lnTo>
                  <a:pt x="1270" y="910590"/>
                </a:lnTo>
                <a:lnTo>
                  <a:pt x="1270" y="913130"/>
                </a:lnTo>
                <a:lnTo>
                  <a:pt x="2539" y="913130"/>
                </a:lnTo>
                <a:lnTo>
                  <a:pt x="2539" y="915670"/>
                </a:lnTo>
                <a:lnTo>
                  <a:pt x="3809" y="915670"/>
                </a:lnTo>
                <a:lnTo>
                  <a:pt x="3809" y="916940"/>
                </a:lnTo>
                <a:lnTo>
                  <a:pt x="5079" y="916940"/>
                </a:lnTo>
                <a:lnTo>
                  <a:pt x="5079" y="919480"/>
                </a:lnTo>
                <a:lnTo>
                  <a:pt x="6350" y="919480"/>
                </a:lnTo>
                <a:lnTo>
                  <a:pt x="6350" y="920750"/>
                </a:lnTo>
                <a:lnTo>
                  <a:pt x="26670" y="920750"/>
                </a:lnTo>
                <a:lnTo>
                  <a:pt x="26670" y="876300"/>
                </a:lnTo>
                <a:close/>
              </a:path>
              <a:path w="26670" h="951229">
                <a:moveTo>
                  <a:pt x="26670" y="920750"/>
                </a:moveTo>
                <a:lnTo>
                  <a:pt x="7620" y="920750"/>
                </a:lnTo>
                <a:lnTo>
                  <a:pt x="7620" y="923290"/>
                </a:lnTo>
                <a:lnTo>
                  <a:pt x="8889" y="923290"/>
                </a:lnTo>
                <a:lnTo>
                  <a:pt x="8889" y="925830"/>
                </a:lnTo>
                <a:lnTo>
                  <a:pt x="10159" y="925830"/>
                </a:lnTo>
                <a:lnTo>
                  <a:pt x="10159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  <a:path w="26670" h="951229">
                <a:moveTo>
                  <a:pt x="26670" y="927100"/>
                </a:moveTo>
                <a:lnTo>
                  <a:pt x="11429" y="927100"/>
                </a:lnTo>
                <a:lnTo>
                  <a:pt x="11429" y="929640"/>
                </a:lnTo>
                <a:lnTo>
                  <a:pt x="12700" y="929640"/>
                </a:lnTo>
                <a:lnTo>
                  <a:pt x="12700" y="930910"/>
                </a:lnTo>
                <a:lnTo>
                  <a:pt x="13970" y="930910"/>
                </a:lnTo>
                <a:lnTo>
                  <a:pt x="13970" y="933450"/>
                </a:lnTo>
                <a:lnTo>
                  <a:pt x="15239" y="933450"/>
                </a:lnTo>
                <a:lnTo>
                  <a:pt x="15239" y="935990"/>
                </a:lnTo>
                <a:lnTo>
                  <a:pt x="16509" y="935990"/>
                </a:lnTo>
                <a:lnTo>
                  <a:pt x="16509" y="937260"/>
                </a:lnTo>
                <a:lnTo>
                  <a:pt x="17779" y="937260"/>
                </a:lnTo>
                <a:lnTo>
                  <a:pt x="17779" y="939800"/>
                </a:lnTo>
                <a:lnTo>
                  <a:pt x="19050" y="939800"/>
                </a:lnTo>
                <a:lnTo>
                  <a:pt x="19050" y="941070"/>
                </a:lnTo>
                <a:lnTo>
                  <a:pt x="20320" y="941070"/>
                </a:lnTo>
                <a:lnTo>
                  <a:pt x="20320" y="943610"/>
                </a:lnTo>
                <a:lnTo>
                  <a:pt x="21589" y="943610"/>
                </a:lnTo>
                <a:lnTo>
                  <a:pt x="21589" y="944880"/>
                </a:lnTo>
                <a:lnTo>
                  <a:pt x="22859" y="944880"/>
                </a:lnTo>
                <a:lnTo>
                  <a:pt x="22859" y="946150"/>
                </a:lnTo>
                <a:lnTo>
                  <a:pt x="26670" y="946150"/>
                </a:lnTo>
                <a:lnTo>
                  <a:pt x="26670" y="927100"/>
                </a:lnTo>
                <a:close/>
              </a:path>
              <a:path w="26670" h="951229">
                <a:moveTo>
                  <a:pt x="26670" y="946150"/>
                </a:moveTo>
                <a:lnTo>
                  <a:pt x="22859" y="946150"/>
                </a:lnTo>
                <a:lnTo>
                  <a:pt x="22859" y="947420"/>
                </a:lnTo>
                <a:lnTo>
                  <a:pt x="24129" y="947420"/>
                </a:lnTo>
                <a:lnTo>
                  <a:pt x="24129" y="949960"/>
                </a:lnTo>
                <a:lnTo>
                  <a:pt x="25400" y="949960"/>
                </a:lnTo>
                <a:lnTo>
                  <a:pt x="2540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</a:pathLst>
          </a:custGeom>
          <a:solidFill>
            <a:srgbClr val="2346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546340" y="2910839"/>
            <a:ext cx="27940" cy="970280"/>
          </a:xfrm>
          <a:custGeom>
            <a:avLst/>
            <a:gdLst/>
            <a:ahLst/>
            <a:cxnLst/>
            <a:rect l="l" t="t" r="r" b="b"/>
            <a:pathLst>
              <a:path w="27940" h="97027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7027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7027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7027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7027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7027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7027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70279">
                <a:moveTo>
                  <a:pt x="13969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69" y="470535"/>
                </a:lnTo>
                <a:close/>
              </a:path>
              <a:path w="27940" h="970279">
                <a:moveTo>
                  <a:pt x="0" y="444500"/>
                </a:moveTo>
                <a:lnTo>
                  <a:pt x="0" y="469900"/>
                </a:lnTo>
                <a:lnTo>
                  <a:pt x="13969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7027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7027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7027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7027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7027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7027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7027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7027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7027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7027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7027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7027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70279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970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7027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7027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7027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7027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7027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7027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7027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7027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7027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7027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70279">
                <a:moveTo>
                  <a:pt x="27939" y="920750"/>
                </a:moveTo>
                <a:lnTo>
                  <a:pt x="0" y="920750"/>
                </a:lnTo>
                <a:lnTo>
                  <a:pt x="0" y="928370"/>
                </a:lnTo>
                <a:lnTo>
                  <a:pt x="1269" y="928370"/>
                </a:lnTo>
                <a:lnTo>
                  <a:pt x="1269" y="929640"/>
                </a:lnTo>
                <a:lnTo>
                  <a:pt x="2539" y="929640"/>
                </a:lnTo>
                <a:lnTo>
                  <a:pt x="2539" y="932180"/>
                </a:lnTo>
                <a:lnTo>
                  <a:pt x="3809" y="932180"/>
                </a:lnTo>
                <a:lnTo>
                  <a:pt x="3809" y="934720"/>
                </a:lnTo>
                <a:lnTo>
                  <a:pt x="5079" y="934720"/>
                </a:lnTo>
                <a:lnTo>
                  <a:pt x="5079" y="935990"/>
                </a:lnTo>
                <a:lnTo>
                  <a:pt x="6350" y="935990"/>
                </a:lnTo>
                <a:lnTo>
                  <a:pt x="6350" y="938530"/>
                </a:lnTo>
                <a:lnTo>
                  <a:pt x="7619" y="938530"/>
                </a:lnTo>
                <a:lnTo>
                  <a:pt x="7619" y="939800"/>
                </a:lnTo>
                <a:lnTo>
                  <a:pt x="8889" y="939800"/>
                </a:lnTo>
                <a:lnTo>
                  <a:pt x="8889" y="942340"/>
                </a:lnTo>
                <a:lnTo>
                  <a:pt x="10159" y="942340"/>
                </a:lnTo>
                <a:lnTo>
                  <a:pt x="10159" y="944880"/>
                </a:lnTo>
                <a:lnTo>
                  <a:pt x="11429" y="944880"/>
                </a:lnTo>
                <a:lnTo>
                  <a:pt x="11429" y="946150"/>
                </a:lnTo>
                <a:lnTo>
                  <a:pt x="12700" y="946150"/>
                </a:lnTo>
                <a:lnTo>
                  <a:pt x="12700" y="948690"/>
                </a:lnTo>
                <a:lnTo>
                  <a:pt x="13969" y="948690"/>
                </a:lnTo>
                <a:lnTo>
                  <a:pt x="13969" y="949960"/>
                </a:lnTo>
                <a:lnTo>
                  <a:pt x="15239" y="949960"/>
                </a:lnTo>
                <a:lnTo>
                  <a:pt x="15239" y="952500"/>
                </a:lnTo>
                <a:lnTo>
                  <a:pt x="16509" y="952500"/>
                </a:lnTo>
                <a:lnTo>
                  <a:pt x="16509" y="953770"/>
                </a:lnTo>
                <a:lnTo>
                  <a:pt x="17779" y="953770"/>
                </a:lnTo>
                <a:lnTo>
                  <a:pt x="17779" y="956310"/>
                </a:lnTo>
                <a:lnTo>
                  <a:pt x="19050" y="956310"/>
                </a:lnTo>
                <a:lnTo>
                  <a:pt x="1905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70279">
                <a:moveTo>
                  <a:pt x="27939" y="958850"/>
                </a:moveTo>
                <a:lnTo>
                  <a:pt x="20319" y="958850"/>
                </a:lnTo>
                <a:lnTo>
                  <a:pt x="20319" y="960120"/>
                </a:lnTo>
                <a:lnTo>
                  <a:pt x="21589" y="960120"/>
                </a:lnTo>
                <a:lnTo>
                  <a:pt x="21589" y="962660"/>
                </a:lnTo>
                <a:lnTo>
                  <a:pt x="22859" y="962660"/>
                </a:lnTo>
                <a:lnTo>
                  <a:pt x="2285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70279">
                <a:moveTo>
                  <a:pt x="27939" y="963930"/>
                </a:moveTo>
                <a:lnTo>
                  <a:pt x="24129" y="963930"/>
                </a:lnTo>
                <a:lnTo>
                  <a:pt x="24129" y="966470"/>
                </a:lnTo>
                <a:lnTo>
                  <a:pt x="25400" y="966470"/>
                </a:lnTo>
                <a:lnTo>
                  <a:pt x="25400" y="969010"/>
                </a:lnTo>
                <a:lnTo>
                  <a:pt x="26669" y="969010"/>
                </a:lnTo>
                <a:lnTo>
                  <a:pt x="2666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574280" y="2923539"/>
            <a:ext cx="26670" cy="1000760"/>
          </a:xfrm>
          <a:custGeom>
            <a:avLst/>
            <a:gdLst/>
            <a:ahLst/>
            <a:cxnLst/>
            <a:rect l="l" t="t" r="r" b="b"/>
            <a:pathLst>
              <a:path w="26670" h="1000760">
                <a:moveTo>
                  <a:pt x="26670" y="673100"/>
                </a:moveTo>
                <a:lnTo>
                  <a:pt x="0" y="67437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0760">
                <a:moveTo>
                  <a:pt x="0" y="6350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1000760">
                <a:moveTo>
                  <a:pt x="26670" y="584200"/>
                </a:moveTo>
                <a:lnTo>
                  <a:pt x="0" y="585470"/>
                </a:lnTo>
                <a:lnTo>
                  <a:pt x="0" y="635000"/>
                </a:lnTo>
                <a:lnTo>
                  <a:pt x="26670" y="636270"/>
                </a:lnTo>
                <a:lnTo>
                  <a:pt x="26670" y="584200"/>
                </a:lnTo>
                <a:close/>
              </a:path>
              <a:path w="26670" h="1000760">
                <a:moveTo>
                  <a:pt x="26670" y="546100"/>
                </a:moveTo>
                <a:lnTo>
                  <a:pt x="0" y="5473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1000760">
                <a:moveTo>
                  <a:pt x="26670" y="508000"/>
                </a:moveTo>
                <a:lnTo>
                  <a:pt x="0" y="5092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00760">
                <a:moveTo>
                  <a:pt x="0" y="4826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1000760">
                <a:moveTo>
                  <a:pt x="2667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000760">
                <a:moveTo>
                  <a:pt x="13335" y="457835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13335" y="457835"/>
                </a:lnTo>
                <a:close/>
              </a:path>
              <a:path w="26670" h="1000760">
                <a:moveTo>
                  <a:pt x="0" y="431800"/>
                </a:moveTo>
                <a:lnTo>
                  <a:pt x="0" y="457200"/>
                </a:lnTo>
                <a:lnTo>
                  <a:pt x="13335" y="457835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1000760">
                <a:moveTo>
                  <a:pt x="0" y="4191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0760">
                <a:moveTo>
                  <a:pt x="0" y="3937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00760">
                <a:moveTo>
                  <a:pt x="26670" y="381000"/>
                </a:moveTo>
                <a:lnTo>
                  <a:pt x="0" y="3822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000760">
                <a:moveTo>
                  <a:pt x="26670" y="368300"/>
                </a:moveTo>
                <a:lnTo>
                  <a:pt x="0" y="369570"/>
                </a:lnTo>
                <a:lnTo>
                  <a:pt x="0" y="38227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0760">
                <a:moveTo>
                  <a:pt x="0" y="279400"/>
                </a:moveTo>
                <a:lnTo>
                  <a:pt x="0" y="368300"/>
                </a:lnTo>
                <a:lnTo>
                  <a:pt x="26670" y="368300"/>
                </a:lnTo>
                <a:lnTo>
                  <a:pt x="26670" y="280670"/>
                </a:lnTo>
                <a:lnTo>
                  <a:pt x="0" y="279400"/>
                </a:lnTo>
                <a:close/>
              </a:path>
              <a:path w="26670" h="1000760">
                <a:moveTo>
                  <a:pt x="26670" y="254000"/>
                </a:moveTo>
                <a:lnTo>
                  <a:pt x="0" y="2552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1000760">
                <a:moveTo>
                  <a:pt x="26670" y="203200"/>
                </a:moveTo>
                <a:lnTo>
                  <a:pt x="0" y="204470"/>
                </a:lnTo>
                <a:lnTo>
                  <a:pt x="0" y="255270"/>
                </a:lnTo>
                <a:lnTo>
                  <a:pt x="26670" y="254000"/>
                </a:lnTo>
                <a:lnTo>
                  <a:pt x="26670" y="203200"/>
                </a:lnTo>
                <a:close/>
              </a:path>
              <a:path w="26670" h="1000760">
                <a:moveTo>
                  <a:pt x="26670" y="165100"/>
                </a:moveTo>
                <a:lnTo>
                  <a:pt x="0" y="1663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65100"/>
                </a:lnTo>
                <a:close/>
              </a:path>
              <a:path w="26670" h="1000760">
                <a:moveTo>
                  <a:pt x="2667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1000760">
                <a:moveTo>
                  <a:pt x="26670" y="76200"/>
                </a:moveTo>
                <a:lnTo>
                  <a:pt x="0" y="774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76200"/>
                </a:lnTo>
                <a:close/>
              </a:path>
              <a:path w="26670" h="1000760">
                <a:moveTo>
                  <a:pt x="26670" y="63500"/>
                </a:moveTo>
                <a:lnTo>
                  <a:pt x="0" y="6477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1000760">
                <a:moveTo>
                  <a:pt x="26670" y="25400"/>
                </a:moveTo>
                <a:lnTo>
                  <a:pt x="0" y="266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close/>
              </a:path>
              <a:path w="26670" h="1000760">
                <a:moveTo>
                  <a:pt x="1016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000760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000760">
                <a:moveTo>
                  <a:pt x="26670" y="698500"/>
                </a:moveTo>
                <a:lnTo>
                  <a:pt x="0" y="6985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98500"/>
                </a:lnTo>
                <a:close/>
              </a:path>
              <a:path w="26670" h="1000760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0760">
                <a:moveTo>
                  <a:pt x="2667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0250"/>
                </a:lnTo>
                <a:close/>
              </a:path>
              <a:path w="26670" h="1000760">
                <a:moveTo>
                  <a:pt x="26670" y="742950"/>
                </a:moveTo>
                <a:lnTo>
                  <a:pt x="0" y="7429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2950"/>
                </a:lnTo>
                <a:close/>
              </a:path>
              <a:path w="26670" h="1000760">
                <a:moveTo>
                  <a:pt x="26670" y="774700"/>
                </a:moveTo>
                <a:lnTo>
                  <a:pt x="0" y="7747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4700"/>
                </a:lnTo>
                <a:close/>
              </a:path>
              <a:path w="26670" h="100076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1000760">
                <a:moveTo>
                  <a:pt x="26670" y="793750"/>
                </a:moveTo>
                <a:lnTo>
                  <a:pt x="0" y="79375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3750"/>
                </a:lnTo>
                <a:close/>
              </a:path>
              <a:path w="26670" h="100076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000760">
                <a:moveTo>
                  <a:pt x="26670" y="812800"/>
                </a:moveTo>
                <a:lnTo>
                  <a:pt x="0" y="8128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2800"/>
                </a:lnTo>
                <a:close/>
              </a:path>
              <a:path w="26670" h="1000760">
                <a:moveTo>
                  <a:pt x="26670" y="838200"/>
                </a:moveTo>
                <a:lnTo>
                  <a:pt x="0" y="8382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38200"/>
                </a:lnTo>
                <a:close/>
              </a:path>
              <a:path w="26670" h="1000760">
                <a:moveTo>
                  <a:pt x="26670" y="908050"/>
                </a:moveTo>
                <a:lnTo>
                  <a:pt x="0" y="90805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08050"/>
                </a:lnTo>
                <a:close/>
              </a:path>
              <a:path w="26670" h="1000760">
                <a:moveTo>
                  <a:pt x="26670" y="946150"/>
                </a:moveTo>
                <a:lnTo>
                  <a:pt x="0" y="9461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  <a:path w="26670" h="100076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000760">
                <a:moveTo>
                  <a:pt x="26670" y="957580"/>
                </a:moveTo>
                <a:lnTo>
                  <a:pt x="0" y="957580"/>
                </a:lnTo>
                <a:lnTo>
                  <a:pt x="0" y="960120"/>
                </a:lnTo>
                <a:lnTo>
                  <a:pt x="1270" y="960120"/>
                </a:lnTo>
                <a:lnTo>
                  <a:pt x="1270" y="961390"/>
                </a:lnTo>
                <a:lnTo>
                  <a:pt x="2540" y="961390"/>
                </a:lnTo>
                <a:lnTo>
                  <a:pt x="2540" y="963930"/>
                </a:lnTo>
                <a:lnTo>
                  <a:pt x="26670" y="963930"/>
                </a:lnTo>
                <a:lnTo>
                  <a:pt x="26670" y="957580"/>
                </a:lnTo>
                <a:close/>
              </a:path>
              <a:path w="26670" h="1000760">
                <a:moveTo>
                  <a:pt x="26670" y="963930"/>
                </a:moveTo>
                <a:lnTo>
                  <a:pt x="3810" y="963930"/>
                </a:lnTo>
                <a:lnTo>
                  <a:pt x="3810" y="966470"/>
                </a:lnTo>
                <a:lnTo>
                  <a:pt x="5079" y="966470"/>
                </a:lnTo>
                <a:lnTo>
                  <a:pt x="5079" y="967740"/>
                </a:lnTo>
                <a:lnTo>
                  <a:pt x="6350" y="967740"/>
                </a:lnTo>
                <a:lnTo>
                  <a:pt x="6350" y="970280"/>
                </a:lnTo>
                <a:lnTo>
                  <a:pt x="7620" y="970280"/>
                </a:lnTo>
                <a:lnTo>
                  <a:pt x="762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000760">
                <a:moveTo>
                  <a:pt x="26670" y="971550"/>
                </a:moveTo>
                <a:lnTo>
                  <a:pt x="8890" y="971550"/>
                </a:lnTo>
                <a:lnTo>
                  <a:pt x="8890" y="974090"/>
                </a:lnTo>
                <a:lnTo>
                  <a:pt x="10160" y="974090"/>
                </a:lnTo>
                <a:lnTo>
                  <a:pt x="10160" y="976630"/>
                </a:lnTo>
                <a:lnTo>
                  <a:pt x="11429" y="976630"/>
                </a:lnTo>
                <a:lnTo>
                  <a:pt x="11429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0760">
                <a:moveTo>
                  <a:pt x="26670" y="977900"/>
                </a:moveTo>
                <a:lnTo>
                  <a:pt x="12700" y="977900"/>
                </a:lnTo>
                <a:lnTo>
                  <a:pt x="12700" y="980440"/>
                </a:lnTo>
                <a:lnTo>
                  <a:pt x="13970" y="980440"/>
                </a:lnTo>
                <a:lnTo>
                  <a:pt x="13970" y="981710"/>
                </a:lnTo>
                <a:lnTo>
                  <a:pt x="15240" y="981710"/>
                </a:lnTo>
                <a:lnTo>
                  <a:pt x="15240" y="984250"/>
                </a:lnTo>
                <a:lnTo>
                  <a:pt x="26670" y="984250"/>
                </a:lnTo>
                <a:lnTo>
                  <a:pt x="26670" y="977900"/>
                </a:lnTo>
                <a:close/>
              </a:path>
              <a:path w="26670" h="1000760">
                <a:moveTo>
                  <a:pt x="26670" y="984250"/>
                </a:moveTo>
                <a:lnTo>
                  <a:pt x="16510" y="984250"/>
                </a:lnTo>
                <a:lnTo>
                  <a:pt x="16510" y="985520"/>
                </a:lnTo>
                <a:lnTo>
                  <a:pt x="17779" y="985520"/>
                </a:lnTo>
                <a:lnTo>
                  <a:pt x="17779" y="988060"/>
                </a:lnTo>
                <a:lnTo>
                  <a:pt x="19050" y="988060"/>
                </a:lnTo>
                <a:lnTo>
                  <a:pt x="19050" y="990600"/>
                </a:lnTo>
                <a:lnTo>
                  <a:pt x="26670" y="990600"/>
                </a:lnTo>
                <a:lnTo>
                  <a:pt x="26670" y="984250"/>
                </a:lnTo>
                <a:close/>
              </a:path>
              <a:path w="26670" h="1000760">
                <a:moveTo>
                  <a:pt x="26670" y="990600"/>
                </a:moveTo>
                <a:lnTo>
                  <a:pt x="20320" y="990600"/>
                </a:lnTo>
                <a:lnTo>
                  <a:pt x="20320" y="991870"/>
                </a:lnTo>
                <a:lnTo>
                  <a:pt x="21590" y="991870"/>
                </a:lnTo>
                <a:lnTo>
                  <a:pt x="21590" y="994410"/>
                </a:lnTo>
                <a:lnTo>
                  <a:pt x="22860" y="994410"/>
                </a:lnTo>
                <a:lnTo>
                  <a:pt x="2286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000760">
                <a:moveTo>
                  <a:pt x="26670" y="995680"/>
                </a:moveTo>
                <a:lnTo>
                  <a:pt x="24129" y="995680"/>
                </a:lnTo>
                <a:lnTo>
                  <a:pt x="24129" y="998220"/>
                </a:lnTo>
                <a:lnTo>
                  <a:pt x="25400" y="998220"/>
                </a:lnTo>
                <a:lnTo>
                  <a:pt x="25400" y="1000760"/>
                </a:lnTo>
                <a:lnTo>
                  <a:pt x="26670" y="100076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346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600950" y="2936239"/>
            <a:ext cx="27940" cy="1037590"/>
          </a:xfrm>
          <a:custGeom>
            <a:avLst/>
            <a:gdLst/>
            <a:ahLst/>
            <a:cxnLst/>
            <a:rect l="l" t="t" r="r" b="b"/>
            <a:pathLst>
              <a:path w="27940" h="1037589">
                <a:moveTo>
                  <a:pt x="2794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37589">
                <a:moveTo>
                  <a:pt x="0" y="6223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23570"/>
                </a:lnTo>
                <a:lnTo>
                  <a:pt x="0" y="622300"/>
                </a:lnTo>
                <a:close/>
              </a:path>
              <a:path w="27940" h="1037589">
                <a:moveTo>
                  <a:pt x="2794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7940" y="623570"/>
                </a:lnTo>
                <a:lnTo>
                  <a:pt x="27940" y="571500"/>
                </a:lnTo>
                <a:close/>
              </a:path>
              <a:path w="27940" h="1037589">
                <a:moveTo>
                  <a:pt x="2794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1037589">
                <a:moveTo>
                  <a:pt x="2794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495300"/>
                </a:lnTo>
                <a:close/>
              </a:path>
              <a:path w="27940" h="1037589">
                <a:moveTo>
                  <a:pt x="0" y="469900"/>
                </a:moveTo>
                <a:lnTo>
                  <a:pt x="0" y="495300"/>
                </a:lnTo>
                <a:lnTo>
                  <a:pt x="27940" y="4953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1037589">
                <a:moveTo>
                  <a:pt x="2794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037589">
                <a:moveTo>
                  <a:pt x="13970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5770"/>
                </a:lnTo>
                <a:lnTo>
                  <a:pt x="13970" y="445135"/>
                </a:lnTo>
                <a:close/>
              </a:path>
              <a:path w="27940" h="1037589">
                <a:moveTo>
                  <a:pt x="0" y="419100"/>
                </a:moveTo>
                <a:lnTo>
                  <a:pt x="0" y="444500"/>
                </a:lnTo>
                <a:lnTo>
                  <a:pt x="13970" y="445135"/>
                </a:lnTo>
                <a:lnTo>
                  <a:pt x="27940" y="444500"/>
                </a:lnTo>
                <a:lnTo>
                  <a:pt x="27940" y="420370"/>
                </a:lnTo>
                <a:lnTo>
                  <a:pt x="0" y="419100"/>
                </a:lnTo>
                <a:close/>
              </a:path>
              <a:path w="27940" h="1037589">
                <a:moveTo>
                  <a:pt x="0" y="4064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37589">
                <a:moveTo>
                  <a:pt x="0" y="3810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82270"/>
                </a:lnTo>
                <a:lnTo>
                  <a:pt x="0" y="381000"/>
                </a:lnTo>
                <a:close/>
              </a:path>
              <a:path w="27940" h="1037589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1037589">
                <a:moveTo>
                  <a:pt x="2794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37589">
                <a:moveTo>
                  <a:pt x="0" y="266700"/>
                </a:moveTo>
                <a:lnTo>
                  <a:pt x="0" y="355600"/>
                </a:lnTo>
                <a:lnTo>
                  <a:pt x="27940" y="355600"/>
                </a:lnTo>
                <a:lnTo>
                  <a:pt x="27940" y="267970"/>
                </a:lnTo>
                <a:lnTo>
                  <a:pt x="0" y="266700"/>
                </a:lnTo>
                <a:close/>
              </a:path>
              <a:path w="27940" h="1037589">
                <a:moveTo>
                  <a:pt x="2794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1037589">
                <a:moveTo>
                  <a:pt x="2794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1037589">
                <a:moveTo>
                  <a:pt x="2794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52400"/>
                </a:lnTo>
                <a:close/>
              </a:path>
              <a:path w="27940" h="1037589">
                <a:moveTo>
                  <a:pt x="2794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39700"/>
                </a:lnTo>
                <a:close/>
              </a:path>
              <a:path w="27940" h="1037589">
                <a:moveTo>
                  <a:pt x="2794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63500"/>
                </a:lnTo>
                <a:close/>
              </a:path>
              <a:path w="27940" h="1037589">
                <a:moveTo>
                  <a:pt x="2794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50800"/>
                </a:lnTo>
                <a:close/>
              </a:path>
              <a:path w="27940" h="1037589">
                <a:moveTo>
                  <a:pt x="2540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25400"/>
                </a:lnTo>
                <a:lnTo>
                  <a:pt x="25400" y="25400"/>
                </a:lnTo>
                <a:lnTo>
                  <a:pt x="25400" y="12700"/>
                </a:lnTo>
                <a:close/>
              </a:path>
              <a:path w="27940" h="1037589">
                <a:moveTo>
                  <a:pt x="5079" y="0"/>
                </a:moveTo>
                <a:lnTo>
                  <a:pt x="0" y="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1037589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037589">
                <a:moveTo>
                  <a:pt x="2794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85800"/>
                </a:lnTo>
                <a:close/>
              </a:path>
              <a:path w="27940" h="103758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3758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037589">
                <a:moveTo>
                  <a:pt x="2794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0250"/>
                </a:lnTo>
                <a:close/>
              </a:path>
              <a:path w="27940" h="1037589">
                <a:moveTo>
                  <a:pt x="2794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62000"/>
                </a:lnTo>
                <a:close/>
              </a:path>
              <a:path w="27940" h="1037589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1037589">
                <a:moveTo>
                  <a:pt x="2794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81050"/>
                </a:lnTo>
                <a:close/>
              </a:path>
              <a:path w="27940" h="1037589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037589">
                <a:moveTo>
                  <a:pt x="2794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00100"/>
                </a:lnTo>
                <a:close/>
              </a:path>
              <a:path w="27940" h="1037589">
                <a:moveTo>
                  <a:pt x="2794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25500"/>
                </a:lnTo>
                <a:close/>
              </a:path>
              <a:path w="27940" h="1037589">
                <a:moveTo>
                  <a:pt x="2794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895350"/>
                </a:lnTo>
                <a:close/>
              </a:path>
              <a:path w="27940" h="1037589">
                <a:moveTo>
                  <a:pt x="2794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33450"/>
                </a:lnTo>
                <a:close/>
              </a:path>
              <a:path w="27940" h="1037589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037589">
                <a:moveTo>
                  <a:pt x="2794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7940" y="951229"/>
                </a:lnTo>
                <a:lnTo>
                  <a:pt x="27940" y="944880"/>
                </a:lnTo>
                <a:close/>
              </a:path>
              <a:path w="27940" h="1037589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1037589">
                <a:moveTo>
                  <a:pt x="2794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1270" y="989330"/>
                </a:lnTo>
                <a:lnTo>
                  <a:pt x="1270" y="991870"/>
                </a:lnTo>
                <a:lnTo>
                  <a:pt x="2540" y="991870"/>
                </a:lnTo>
                <a:lnTo>
                  <a:pt x="2540" y="993140"/>
                </a:lnTo>
                <a:lnTo>
                  <a:pt x="3809" y="993140"/>
                </a:lnTo>
                <a:lnTo>
                  <a:pt x="3809" y="995680"/>
                </a:lnTo>
                <a:lnTo>
                  <a:pt x="27940" y="995680"/>
                </a:lnTo>
                <a:lnTo>
                  <a:pt x="27940" y="977900"/>
                </a:lnTo>
                <a:close/>
              </a:path>
              <a:path w="27940" h="1037589">
                <a:moveTo>
                  <a:pt x="27940" y="995680"/>
                </a:moveTo>
                <a:lnTo>
                  <a:pt x="5079" y="995680"/>
                </a:lnTo>
                <a:lnTo>
                  <a:pt x="5079" y="998220"/>
                </a:lnTo>
                <a:lnTo>
                  <a:pt x="6350" y="998220"/>
                </a:lnTo>
                <a:lnTo>
                  <a:pt x="6350" y="999490"/>
                </a:lnTo>
                <a:lnTo>
                  <a:pt x="7620" y="999490"/>
                </a:lnTo>
                <a:lnTo>
                  <a:pt x="7620" y="1002030"/>
                </a:lnTo>
                <a:lnTo>
                  <a:pt x="8890" y="1002030"/>
                </a:lnTo>
                <a:lnTo>
                  <a:pt x="8890" y="1003300"/>
                </a:lnTo>
                <a:lnTo>
                  <a:pt x="10159" y="1003300"/>
                </a:lnTo>
                <a:lnTo>
                  <a:pt x="10159" y="1005840"/>
                </a:lnTo>
                <a:lnTo>
                  <a:pt x="11429" y="1005840"/>
                </a:lnTo>
                <a:lnTo>
                  <a:pt x="11429" y="1008380"/>
                </a:lnTo>
                <a:lnTo>
                  <a:pt x="12700" y="1008380"/>
                </a:lnTo>
                <a:lnTo>
                  <a:pt x="12700" y="1010920"/>
                </a:lnTo>
                <a:lnTo>
                  <a:pt x="13970" y="1010920"/>
                </a:lnTo>
                <a:lnTo>
                  <a:pt x="13970" y="1013460"/>
                </a:lnTo>
                <a:lnTo>
                  <a:pt x="15240" y="1013460"/>
                </a:lnTo>
                <a:lnTo>
                  <a:pt x="15240" y="1016000"/>
                </a:lnTo>
                <a:lnTo>
                  <a:pt x="27940" y="1016000"/>
                </a:lnTo>
                <a:lnTo>
                  <a:pt x="27940" y="995680"/>
                </a:lnTo>
                <a:close/>
              </a:path>
              <a:path w="27940" h="1037589">
                <a:moveTo>
                  <a:pt x="27940" y="1016000"/>
                </a:moveTo>
                <a:lnTo>
                  <a:pt x="16509" y="1016000"/>
                </a:lnTo>
                <a:lnTo>
                  <a:pt x="16509" y="1018540"/>
                </a:lnTo>
                <a:lnTo>
                  <a:pt x="17779" y="1018540"/>
                </a:lnTo>
                <a:lnTo>
                  <a:pt x="17779" y="1021080"/>
                </a:lnTo>
                <a:lnTo>
                  <a:pt x="19050" y="1021080"/>
                </a:lnTo>
                <a:lnTo>
                  <a:pt x="19050" y="1022350"/>
                </a:lnTo>
                <a:lnTo>
                  <a:pt x="27940" y="1022350"/>
                </a:lnTo>
                <a:lnTo>
                  <a:pt x="27940" y="1016000"/>
                </a:lnTo>
                <a:close/>
              </a:path>
              <a:path w="27940" h="1037589">
                <a:moveTo>
                  <a:pt x="27940" y="1022350"/>
                </a:moveTo>
                <a:lnTo>
                  <a:pt x="20320" y="1022350"/>
                </a:lnTo>
                <a:lnTo>
                  <a:pt x="20320" y="1024890"/>
                </a:lnTo>
                <a:lnTo>
                  <a:pt x="21590" y="1024890"/>
                </a:lnTo>
                <a:lnTo>
                  <a:pt x="21590" y="1027430"/>
                </a:lnTo>
                <a:lnTo>
                  <a:pt x="22859" y="1027430"/>
                </a:lnTo>
                <a:lnTo>
                  <a:pt x="22859" y="1029970"/>
                </a:lnTo>
                <a:lnTo>
                  <a:pt x="24129" y="1029970"/>
                </a:lnTo>
                <a:lnTo>
                  <a:pt x="24129" y="1032510"/>
                </a:lnTo>
                <a:lnTo>
                  <a:pt x="25400" y="1032510"/>
                </a:lnTo>
                <a:lnTo>
                  <a:pt x="25400" y="1035050"/>
                </a:lnTo>
                <a:lnTo>
                  <a:pt x="27940" y="1035050"/>
                </a:lnTo>
                <a:lnTo>
                  <a:pt x="27940" y="1022350"/>
                </a:lnTo>
                <a:close/>
              </a:path>
              <a:path w="27940" h="1037589">
                <a:moveTo>
                  <a:pt x="27940" y="1035050"/>
                </a:moveTo>
                <a:lnTo>
                  <a:pt x="26670" y="1035050"/>
                </a:lnTo>
                <a:lnTo>
                  <a:pt x="26670" y="1037590"/>
                </a:lnTo>
                <a:lnTo>
                  <a:pt x="27940" y="1037590"/>
                </a:lnTo>
                <a:lnTo>
                  <a:pt x="27940" y="1035050"/>
                </a:lnTo>
                <a:close/>
              </a:path>
            </a:pathLst>
          </a:custGeom>
          <a:solidFill>
            <a:srgbClr val="234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628890" y="2961639"/>
            <a:ext cx="26670" cy="1061720"/>
          </a:xfrm>
          <a:custGeom>
            <a:avLst/>
            <a:gdLst/>
            <a:ahLst/>
            <a:cxnLst/>
            <a:rect l="l" t="t" r="r" b="b"/>
            <a:pathLst>
              <a:path w="26670" h="1061720">
                <a:moveTo>
                  <a:pt x="26669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061720">
                <a:moveTo>
                  <a:pt x="0" y="5969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598170"/>
                </a:lnTo>
                <a:lnTo>
                  <a:pt x="0" y="596900"/>
                </a:lnTo>
                <a:close/>
              </a:path>
              <a:path w="26670" h="1061720">
                <a:moveTo>
                  <a:pt x="26669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69" y="598170"/>
                </a:lnTo>
                <a:lnTo>
                  <a:pt x="26669" y="546100"/>
                </a:lnTo>
                <a:close/>
              </a:path>
              <a:path w="26670" h="1061720">
                <a:moveTo>
                  <a:pt x="26669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69" y="546100"/>
                </a:lnTo>
                <a:lnTo>
                  <a:pt x="26669" y="508000"/>
                </a:lnTo>
                <a:close/>
              </a:path>
              <a:path w="26670" h="1061720">
                <a:moveTo>
                  <a:pt x="26669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469900"/>
                </a:lnTo>
                <a:close/>
              </a:path>
              <a:path w="26670" h="1061720">
                <a:moveTo>
                  <a:pt x="0" y="444500"/>
                </a:moveTo>
                <a:lnTo>
                  <a:pt x="0" y="469900"/>
                </a:lnTo>
                <a:lnTo>
                  <a:pt x="26669" y="469900"/>
                </a:lnTo>
                <a:lnTo>
                  <a:pt x="26669" y="445770"/>
                </a:lnTo>
                <a:lnTo>
                  <a:pt x="0" y="444500"/>
                </a:lnTo>
                <a:close/>
              </a:path>
              <a:path w="26670" h="1061720">
                <a:moveTo>
                  <a:pt x="26669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431800"/>
                </a:lnTo>
                <a:close/>
              </a:path>
              <a:path w="26670" h="1061720">
                <a:moveTo>
                  <a:pt x="13334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69" y="431800"/>
                </a:lnTo>
                <a:lnTo>
                  <a:pt x="26669" y="420370"/>
                </a:lnTo>
                <a:lnTo>
                  <a:pt x="13334" y="419735"/>
                </a:lnTo>
                <a:close/>
              </a:path>
              <a:path w="26670" h="1061720">
                <a:moveTo>
                  <a:pt x="0" y="393700"/>
                </a:moveTo>
                <a:lnTo>
                  <a:pt x="0" y="419100"/>
                </a:lnTo>
                <a:lnTo>
                  <a:pt x="13334" y="419735"/>
                </a:lnTo>
                <a:lnTo>
                  <a:pt x="26669" y="419100"/>
                </a:lnTo>
                <a:lnTo>
                  <a:pt x="26669" y="394970"/>
                </a:lnTo>
                <a:lnTo>
                  <a:pt x="0" y="393700"/>
                </a:lnTo>
                <a:close/>
              </a:path>
              <a:path w="26670" h="1061720">
                <a:moveTo>
                  <a:pt x="0" y="381000"/>
                </a:moveTo>
                <a:lnTo>
                  <a:pt x="0" y="393700"/>
                </a:lnTo>
                <a:lnTo>
                  <a:pt x="26669" y="393700"/>
                </a:lnTo>
                <a:lnTo>
                  <a:pt x="26669" y="382270"/>
                </a:lnTo>
                <a:lnTo>
                  <a:pt x="0" y="381000"/>
                </a:lnTo>
                <a:close/>
              </a:path>
              <a:path w="26670" h="1061720">
                <a:moveTo>
                  <a:pt x="0" y="355600"/>
                </a:moveTo>
                <a:lnTo>
                  <a:pt x="0" y="381000"/>
                </a:lnTo>
                <a:lnTo>
                  <a:pt x="26669" y="381000"/>
                </a:lnTo>
                <a:lnTo>
                  <a:pt x="26669" y="356870"/>
                </a:lnTo>
                <a:lnTo>
                  <a:pt x="0" y="355600"/>
                </a:lnTo>
                <a:close/>
              </a:path>
              <a:path w="26670" h="1061720">
                <a:moveTo>
                  <a:pt x="2666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42900"/>
                </a:lnTo>
                <a:close/>
              </a:path>
              <a:path w="26670" h="1061720">
                <a:moveTo>
                  <a:pt x="26669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1061720">
                <a:moveTo>
                  <a:pt x="0" y="241300"/>
                </a:moveTo>
                <a:lnTo>
                  <a:pt x="0" y="330200"/>
                </a:lnTo>
                <a:lnTo>
                  <a:pt x="26669" y="330200"/>
                </a:lnTo>
                <a:lnTo>
                  <a:pt x="26669" y="242570"/>
                </a:lnTo>
                <a:lnTo>
                  <a:pt x="0" y="241300"/>
                </a:lnTo>
                <a:close/>
              </a:path>
              <a:path w="26670" h="1061720">
                <a:moveTo>
                  <a:pt x="26669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15900"/>
                </a:lnTo>
                <a:close/>
              </a:path>
              <a:path w="26670" h="1061720">
                <a:moveTo>
                  <a:pt x="26669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69" y="215900"/>
                </a:lnTo>
                <a:lnTo>
                  <a:pt x="26669" y="165100"/>
                </a:lnTo>
                <a:close/>
              </a:path>
              <a:path w="26670" h="1061720">
                <a:moveTo>
                  <a:pt x="26669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27000"/>
                </a:lnTo>
                <a:close/>
              </a:path>
              <a:path w="26670" h="1061720">
                <a:moveTo>
                  <a:pt x="26669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69" y="127000"/>
                </a:lnTo>
                <a:lnTo>
                  <a:pt x="26669" y="114300"/>
                </a:lnTo>
                <a:close/>
              </a:path>
              <a:path w="26670" h="1061720">
                <a:moveTo>
                  <a:pt x="26669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69" y="114300"/>
                </a:lnTo>
                <a:lnTo>
                  <a:pt x="26669" y="38100"/>
                </a:lnTo>
                <a:close/>
              </a:path>
              <a:path w="26670" h="1061720">
                <a:moveTo>
                  <a:pt x="26669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1061720">
                <a:moveTo>
                  <a:pt x="17779" y="0"/>
                </a:moveTo>
                <a:lnTo>
                  <a:pt x="0" y="0"/>
                </a:lnTo>
                <a:lnTo>
                  <a:pt x="0" y="25400"/>
                </a:lnTo>
                <a:lnTo>
                  <a:pt x="26669" y="25400"/>
                </a:lnTo>
                <a:lnTo>
                  <a:pt x="2666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1061720">
                <a:moveTo>
                  <a:pt x="26669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47700"/>
                </a:lnTo>
                <a:close/>
              </a:path>
              <a:path w="26670" h="1061720">
                <a:moveTo>
                  <a:pt x="26669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0400"/>
                </a:lnTo>
                <a:close/>
              </a:path>
              <a:path w="26670" h="1061720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06172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061720">
                <a:moveTo>
                  <a:pt x="26669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4850"/>
                </a:lnTo>
                <a:close/>
              </a:path>
              <a:path w="26670" h="1061720">
                <a:moveTo>
                  <a:pt x="2666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6600"/>
                </a:lnTo>
                <a:close/>
              </a:path>
              <a:path w="26670" h="1061720">
                <a:moveTo>
                  <a:pt x="2666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69" y="755650"/>
                </a:lnTo>
                <a:lnTo>
                  <a:pt x="26669" y="742950"/>
                </a:lnTo>
                <a:close/>
              </a:path>
              <a:path w="26670" h="1061720">
                <a:moveTo>
                  <a:pt x="26669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755650"/>
                </a:lnTo>
                <a:close/>
              </a:path>
              <a:path w="26670" h="1061720">
                <a:moveTo>
                  <a:pt x="26669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69" y="774700"/>
                </a:lnTo>
                <a:lnTo>
                  <a:pt x="26669" y="762000"/>
                </a:lnTo>
                <a:close/>
              </a:path>
              <a:path w="26670" h="1061720">
                <a:moveTo>
                  <a:pt x="26669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74700"/>
                </a:lnTo>
                <a:close/>
              </a:path>
              <a:path w="26670" h="1061720">
                <a:moveTo>
                  <a:pt x="26669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69" y="869950"/>
                </a:lnTo>
                <a:lnTo>
                  <a:pt x="26669" y="800100"/>
                </a:lnTo>
                <a:close/>
              </a:path>
              <a:path w="26670" h="1061720">
                <a:moveTo>
                  <a:pt x="26669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869950"/>
                </a:lnTo>
                <a:close/>
              </a:path>
              <a:path w="26670" h="1061720">
                <a:moveTo>
                  <a:pt x="26669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69" y="913130"/>
                </a:lnTo>
                <a:lnTo>
                  <a:pt x="26669" y="908050"/>
                </a:lnTo>
                <a:close/>
              </a:path>
              <a:path w="26670" h="1061720">
                <a:moveTo>
                  <a:pt x="26669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13130"/>
                </a:lnTo>
                <a:close/>
              </a:path>
              <a:path w="26670" h="1061720">
                <a:moveTo>
                  <a:pt x="26669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69" y="925829"/>
                </a:lnTo>
                <a:lnTo>
                  <a:pt x="26669" y="919480"/>
                </a:lnTo>
                <a:close/>
              </a:path>
              <a:path w="26670" h="1061720">
                <a:moveTo>
                  <a:pt x="26669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69" y="952500"/>
                </a:lnTo>
                <a:lnTo>
                  <a:pt x="26669" y="925830"/>
                </a:lnTo>
                <a:close/>
              </a:path>
              <a:path w="26670" h="1061720">
                <a:moveTo>
                  <a:pt x="26669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52500"/>
                </a:lnTo>
                <a:close/>
              </a:path>
              <a:path w="26670" h="1061720">
                <a:moveTo>
                  <a:pt x="2666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69" y="977899"/>
                </a:lnTo>
                <a:lnTo>
                  <a:pt x="26669" y="970280"/>
                </a:lnTo>
                <a:close/>
              </a:path>
              <a:path w="26670" h="1061720">
                <a:moveTo>
                  <a:pt x="26669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69" y="990600"/>
                </a:lnTo>
                <a:lnTo>
                  <a:pt x="26669" y="977900"/>
                </a:lnTo>
                <a:close/>
              </a:path>
              <a:path w="26670" h="1061720">
                <a:moveTo>
                  <a:pt x="26669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90600"/>
                </a:lnTo>
                <a:close/>
              </a:path>
              <a:path w="26670" h="1061720">
                <a:moveTo>
                  <a:pt x="26669" y="996950"/>
                </a:moveTo>
                <a:lnTo>
                  <a:pt x="0" y="996950"/>
                </a:lnTo>
                <a:lnTo>
                  <a:pt x="0" y="1014730"/>
                </a:lnTo>
                <a:lnTo>
                  <a:pt x="1269" y="1014730"/>
                </a:lnTo>
                <a:lnTo>
                  <a:pt x="1269" y="1016000"/>
                </a:lnTo>
                <a:lnTo>
                  <a:pt x="2539" y="1016000"/>
                </a:lnTo>
                <a:lnTo>
                  <a:pt x="2539" y="1018540"/>
                </a:lnTo>
                <a:lnTo>
                  <a:pt x="3809" y="1018540"/>
                </a:lnTo>
                <a:lnTo>
                  <a:pt x="3809" y="1021080"/>
                </a:lnTo>
                <a:lnTo>
                  <a:pt x="5079" y="1021080"/>
                </a:lnTo>
                <a:lnTo>
                  <a:pt x="5079" y="1023620"/>
                </a:lnTo>
                <a:lnTo>
                  <a:pt x="6350" y="1023620"/>
                </a:lnTo>
                <a:lnTo>
                  <a:pt x="6350" y="1026160"/>
                </a:lnTo>
                <a:lnTo>
                  <a:pt x="7619" y="1026160"/>
                </a:lnTo>
                <a:lnTo>
                  <a:pt x="7619" y="1028700"/>
                </a:lnTo>
                <a:lnTo>
                  <a:pt x="8889" y="1028700"/>
                </a:lnTo>
                <a:lnTo>
                  <a:pt x="8889" y="1031240"/>
                </a:lnTo>
                <a:lnTo>
                  <a:pt x="10159" y="1031240"/>
                </a:lnTo>
                <a:lnTo>
                  <a:pt x="10159" y="1033780"/>
                </a:lnTo>
                <a:lnTo>
                  <a:pt x="11429" y="1033780"/>
                </a:lnTo>
                <a:lnTo>
                  <a:pt x="11429" y="1035050"/>
                </a:lnTo>
                <a:lnTo>
                  <a:pt x="12700" y="1035050"/>
                </a:lnTo>
                <a:lnTo>
                  <a:pt x="12700" y="1037590"/>
                </a:lnTo>
                <a:lnTo>
                  <a:pt x="13969" y="1037590"/>
                </a:lnTo>
                <a:lnTo>
                  <a:pt x="13969" y="1040130"/>
                </a:lnTo>
                <a:lnTo>
                  <a:pt x="26669" y="1040130"/>
                </a:lnTo>
                <a:lnTo>
                  <a:pt x="26669" y="996950"/>
                </a:lnTo>
                <a:close/>
              </a:path>
              <a:path w="26670" h="1061720">
                <a:moveTo>
                  <a:pt x="26669" y="1040130"/>
                </a:moveTo>
                <a:lnTo>
                  <a:pt x="15239" y="1040130"/>
                </a:lnTo>
                <a:lnTo>
                  <a:pt x="15239" y="1042670"/>
                </a:lnTo>
                <a:lnTo>
                  <a:pt x="16509" y="1042670"/>
                </a:lnTo>
                <a:lnTo>
                  <a:pt x="16509" y="1045210"/>
                </a:lnTo>
                <a:lnTo>
                  <a:pt x="17779" y="1045210"/>
                </a:lnTo>
                <a:lnTo>
                  <a:pt x="17779" y="1047750"/>
                </a:lnTo>
                <a:lnTo>
                  <a:pt x="26669" y="1047750"/>
                </a:lnTo>
                <a:lnTo>
                  <a:pt x="26669" y="1040130"/>
                </a:lnTo>
                <a:close/>
              </a:path>
              <a:path w="26670" h="1061720">
                <a:moveTo>
                  <a:pt x="26669" y="1047750"/>
                </a:moveTo>
                <a:lnTo>
                  <a:pt x="19050" y="1047750"/>
                </a:lnTo>
                <a:lnTo>
                  <a:pt x="19050" y="1050290"/>
                </a:lnTo>
                <a:lnTo>
                  <a:pt x="20319" y="1050290"/>
                </a:lnTo>
                <a:lnTo>
                  <a:pt x="20319" y="1052830"/>
                </a:lnTo>
                <a:lnTo>
                  <a:pt x="21589" y="1052830"/>
                </a:lnTo>
                <a:lnTo>
                  <a:pt x="21589" y="1054100"/>
                </a:lnTo>
                <a:lnTo>
                  <a:pt x="26669" y="1054100"/>
                </a:lnTo>
                <a:lnTo>
                  <a:pt x="26669" y="1047750"/>
                </a:lnTo>
                <a:close/>
              </a:path>
              <a:path w="26670" h="1061720">
                <a:moveTo>
                  <a:pt x="26669" y="1054100"/>
                </a:moveTo>
                <a:lnTo>
                  <a:pt x="22859" y="1054100"/>
                </a:lnTo>
                <a:lnTo>
                  <a:pt x="22859" y="1056640"/>
                </a:lnTo>
                <a:lnTo>
                  <a:pt x="24129" y="1056640"/>
                </a:lnTo>
                <a:lnTo>
                  <a:pt x="24129" y="1059180"/>
                </a:lnTo>
                <a:lnTo>
                  <a:pt x="26669" y="1059180"/>
                </a:lnTo>
                <a:lnTo>
                  <a:pt x="26669" y="1054100"/>
                </a:lnTo>
                <a:close/>
              </a:path>
              <a:path w="26670" h="1061720">
                <a:moveTo>
                  <a:pt x="26669" y="1059180"/>
                </a:moveTo>
                <a:lnTo>
                  <a:pt x="25400" y="1059180"/>
                </a:lnTo>
                <a:lnTo>
                  <a:pt x="25400" y="1061720"/>
                </a:lnTo>
                <a:lnTo>
                  <a:pt x="26669" y="1061720"/>
                </a:lnTo>
                <a:lnTo>
                  <a:pt x="26669" y="105918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655559" y="2974339"/>
            <a:ext cx="27940" cy="1101090"/>
          </a:xfrm>
          <a:custGeom>
            <a:avLst/>
            <a:gdLst/>
            <a:ahLst/>
            <a:cxnLst/>
            <a:rect l="l" t="t" r="r" b="b"/>
            <a:pathLst>
              <a:path w="27940" h="1101089">
                <a:moveTo>
                  <a:pt x="12700" y="0"/>
                </a:moveTo>
                <a:lnTo>
                  <a:pt x="0" y="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10108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101089">
                <a:moveTo>
                  <a:pt x="27940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47700"/>
                </a:lnTo>
                <a:close/>
              </a:path>
              <a:path w="27940" h="110108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0108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101089">
                <a:moveTo>
                  <a:pt x="27940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2150"/>
                </a:lnTo>
                <a:close/>
              </a:path>
              <a:path w="27940" h="1101089">
                <a:moveTo>
                  <a:pt x="2794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23900"/>
                </a:lnTo>
                <a:close/>
              </a:path>
              <a:path w="27940" h="1101089">
                <a:moveTo>
                  <a:pt x="2794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0250"/>
                </a:lnTo>
                <a:close/>
              </a:path>
              <a:path w="27940" h="1101089">
                <a:moveTo>
                  <a:pt x="27940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7940" y="749299"/>
                </a:lnTo>
                <a:lnTo>
                  <a:pt x="27940" y="742950"/>
                </a:lnTo>
                <a:close/>
              </a:path>
              <a:path w="27940" h="1101089">
                <a:moveTo>
                  <a:pt x="2794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49300"/>
                </a:lnTo>
                <a:close/>
              </a:path>
              <a:path w="27940" h="1101089">
                <a:moveTo>
                  <a:pt x="27940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2000"/>
                </a:lnTo>
                <a:close/>
              </a:path>
              <a:path w="27940" h="1101089">
                <a:moveTo>
                  <a:pt x="27940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787400"/>
                </a:lnTo>
                <a:close/>
              </a:path>
              <a:path w="27940" h="1101089">
                <a:moveTo>
                  <a:pt x="27940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57250"/>
                </a:lnTo>
                <a:close/>
              </a:path>
              <a:path w="27940" h="1101089">
                <a:moveTo>
                  <a:pt x="27940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95350"/>
                </a:lnTo>
                <a:close/>
              </a:path>
              <a:path w="27940" h="1101089">
                <a:moveTo>
                  <a:pt x="2794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900430"/>
                </a:lnTo>
                <a:close/>
              </a:path>
              <a:path w="27940" h="1101089">
                <a:moveTo>
                  <a:pt x="27940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906780"/>
                </a:lnTo>
                <a:close/>
              </a:path>
              <a:path w="27940" h="1101089">
                <a:moveTo>
                  <a:pt x="27940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13130"/>
                </a:lnTo>
                <a:close/>
              </a:path>
              <a:path w="27940" h="1101089">
                <a:moveTo>
                  <a:pt x="27940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7940" y="957580"/>
                </a:lnTo>
                <a:lnTo>
                  <a:pt x="27940" y="939800"/>
                </a:lnTo>
                <a:close/>
              </a:path>
              <a:path w="27940" h="1101089">
                <a:moveTo>
                  <a:pt x="2794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57580"/>
                </a:lnTo>
                <a:close/>
              </a:path>
              <a:path w="27940" h="1101089">
                <a:moveTo>
                  <a:pt x="27940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65200"/>
                </a:lnTo>
                <a:close/>
              </a:path>
              <a:path w="27940" h="1101089">
                <a:moveTo>
                  <a:pt x="27940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7900"/>
                </a:lnTo>
                <a:close/>
              </a:path>
              <a:path w="27940" h="1101089">
                <a:moveTo>
                  <a:pt x="27940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84250"/>
                </a:lnTo>
                <a:close/>
              </a:path>
              <a:path w="27940" h="1101089">
                <a:moveTo>
                  <a:pt x="27940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7940" y="1035050"/>
                </a:lnTo>
                <a:lnTo>
                  <a:pt x="27940" y="1027430"/>
                </a:lnTo>
                <a:close/>
              </a:path>
              <a:path w="27940" h="1101089">
                <a:moveTo>
                  <a:pt x="27940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35050"/>
                </a:lnTo>
                <a:close/>
              </a:path>
              <a:path w="27940" h="1101089">
                <a:moveTo>
                  <a:pt x="27940" y="1041400"/>
                </a:moveTo>
                <a:lnTo>
                  <a:pt x="0" y="1041400"/>
                </a:lnTo>
                <a:lnTo>
                  <a:pt x="0" y="1051560"/>
                </a:lnTo>
                <a:lnTo>
                  <a:pt x="1270" y="1051560"/>
                </a:lnTo>
                <a:lnTo>
                  <a:pt x="1270" y="1054100"/>
                </a:lnTo>
                <a:lnTo>
                  <a:pt x="27940" y="1054100"/>
                </a:lnTo>
                <a:lnTo>
                  <a:pt x="27940" y="1041400"/>
                </a:lnTo>
                <a:close/>
              </a:path>
              <a:path w="27940" h="1101089">
                <a:moveTo>
                  <a:pt x="27940" y="1054100"/>
                </a:moveTo>
                <a:lnTo>
                  <a:pt x="2540" y="1054100"/>
                </a:lnTo>
                <a:lnTo>
                  <a:pt x="2540" y="1056640"/>
                </a:lnTo>
                <a:lnTo>
                  <a:pt x="3810" y="1056640"/>
                </a:lnTo>
                <a:lnTo>
                  <a:pt x="3810" y="1059180"/>
                </a:lnTo>
                <a:lnTo>
                  <a:pt x="5080" y="1059180"/>
                </a:lnTo>
                <a:lnTo>
                  <a:pt x="5080" y="1060450"/>
                </a:lnTo>
                <a:lnTo>
                  <a:pt x="27940" y="1060450"/>
                </a:lnTo>
                <a:lnTo>
                  <a:pt x="27940" y="1054100"/>
                </a:lnTo>
                <a:close/>
              </a:path>
              <a:path w="27940" h="1101089">
                <a:moveTo>
                  <a:pt x="27940" y="1060450"/>
                </a:moveTo>
                <a:lnTo>
                  <a:pt x="6350" y="1060450"/>
                </a:lnTo>
                <a:lnTo>
                  <a:pt x="6350" y="1062990"/>
                </a:lnTo>
                <a:lnTo>
                  <a:pt x="7620" y="1062990"/>
                </a:lnTo>
                <a:lnTo>
                  <a:pt x="7620" y="1065530"/>
                </a:lnTo>
                <a:lnTo>
                  <a:pt x="8890" y="1065530"/>
                </a:lnTo>
                <a:lnTo>
                  <a:pt x="8890" y="1068070"/>
                </a:lnTo>
                <a:lnTo>
                  <a:pt x="10160" y="1068070"/>
                </a:lnTo>
                <a:lnTo>
                  <a:pt x="10160" y="1070610"/>
                </a:lnTo>
                <a:lnTo>
                  <a:pt x="11430" y="1070610"/>
                </a:lnTo>
                <a:lnTo>
                  <a:pt x="11430" y="1073150"/>
                </a:lnTo>
                <a:lnTo>
                  <a:pt x="27940" y="1073150"/>
                </a:lnTo>
                <a:lnTo>
                  <a:pt x="27940" y="1060450"/>
                </a:lnTo>
                <a:close/>
              </a:path>
              <a:path w="27940" h="1101089">
                <a:moveTo>
                  <a:pt x="27940" y="1073150"/>
                </a:moveTo>
                <a:lnTo>
                  <a:pt x="12700" y="1073150"/>
                </a:lnTo>
                <a:lnTo>
                  <a:pt x="12700" y="1075690"/>
                </a:lnTo>
                <a:lnTo>
                  <a:pt x="13970" y="1075690"/>
                </a:lnTo>
                <a:lnTo>
                  <a:pt x="13970" y="1078230"/>
                </a:lnTo>
                <a:lnTo>
                  <a:pt x="27940" y="1078230"/>
                </a:lnTo>
                <a:lnTo>
                  <a:pt x="27940" y="1073150"/>
                </a:lnTo>
                <a:close/>
              </a:path>
              <a:path w="27940" h="1101089">
                <a:moveTo>
                  <a:pt x="27940" y="1078230"/>
                </a:moveTo>
                <a:lnTo>
                  <a:pt x="15240" y="1078230"/>
                </a:lnTo>
                <a:lnTo>
                  <a:pt x="15240" y="1080770"/>
                </a:lnTo>
                <a:lnTo>
                  <a:pt x="16510" y="1080770"/>
                </a:lnTo>
                <a:lnTo>
                  <a:pt x="16510" y="1082040"/>
                </a:lnTo>
                <a:lnTo>
                  <a:pt x="17780" y="1082040"/>
                </a:lnTo>
                <a:lnTo>
                  <a:pt x="17780" y="1084580"/>
                </a:lnTo>
                <a:lnTo>
                  <a:pt x="27940" y="1084580"/>
                </a:lnTo>
                <a:lnTo>
                  <a:pt x="27940" y="1078230"/>
                </a:lnTo>
                <a:close/>
              </a:path>
              <a:path w="27940" h="1101089">
                <a:moveTo>
                  <a:pt x="27940" y="1084580"/>
                </a:moveTo>
                <a:lnTo>
                  <a:pt x="19050" y="1084580"/>
                </a:lnTo>
                <a:lnTo>
                  <a:pt x="19050" y="1087120"/>
                </a:lnTo>
                <a:lnTo>
                  <a:pt x="20320" y="1087120"/>
                </a:lnTo>
                <a:lnTo>
                  <a:pt x="20320" y="1089660"/>
                </a:lnTo>
                <a:lnTo>
                  <a:pt x="21590" y="1089660"/>
                </a:lnTo>
                <a:lnTo>
                  <a:pt x="21590" y="1092200"/>
                </a:lnTo>
                <a:lnTo>
                  <a:pt x="27940" y="1092200"/>
                </a:lnTo>
                <a:lnTo>
                  <a:pt x="27940" y="1084580"/>
                </a:lnTo>
                <a:close/>
              </a:path>
              <a:path w="27940" h="1101089">
                <a:moveTo>
                  <a:pt x="27940" y="1092200"/>
                </a:moveTo>
                <a:lnTo>
                  <a:pt x="22860" y="1092200"/>
                </a:lnTo>
                <a:lnTo>
                  <a:pt x="22860" y="1094740"/>
                </a:lnTo>
                <a:lnTo>
                  <a:pt x="24130" y="1094740"/>
                </a:lnTo>
                <a:lnTo>
                  <a:pt x="24130" y="1097280"/>
                </a:lnTo>
                <a:lnTo>
                  <a:pt x="27940" y="1097280"/>
                </a:lnTo>
                <a:lnTo>
                  <a:pt x="27940" y="1092200"/>
                </a:lnTo>
                <a:close/>
              </a:path>
              <a:path w="27940" h="1101089">
                <a:moveTo>
                  <a:pt x="27940" y="1097280"/>
                </a:moveTo>
                <a:lnTo>
                  <a:pt x="25400" y="1097280"/>
                </a:lnTo>
                <a:lnTo>
                  <a:pt x="25400" y="1099820"/>
                </a:lnTo>
                <a:lnTo>
                  <a:pt x="26670" y="1099820"/>
                </a:lnTo>
                <a:lnTo>
                  <a:pt x="26670" y="1101090"/>
                </a:lnTo>
                <a:lnTo>
                  <a:pt x="27940" y="1101090"/>
                </a:lnTo>
                <a:lnTo>
                  <a:pt x="27940" y="1097280"/>
                </a:lnTo>
                <a:close/>
              </a:path>
            </a:pathLst>
          </a:custGeom>
          <a:solidFill>
            <a:srgbClr val="2244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683500" y="2987039"/>
            <a:ext cx="27940" cy="1141730"/>
          </a:xfrm>
          <a:custGeom>
            <a:avLst/>
            <a:gdLst/>
            <a:ahLst/>
            <a:cxnLst/>
            <a:rect l="l" t="t" r="r" b="b"/>
            <a:pathLst>
              <a:path w="27940" h="1141729">
                <a:moveTo>
                  <a:pt x="5079" y="0"/>
                </a:moveTo>
                <a:lnTo>
                  <a:pt x="0" y="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80" y="12700"/>
                </a:lnTo>
                <a:lnTo>
                  <a:pt x="5079" y="0"/>
                </a:lnTo>
                <a:close/>
              </a:path>
              <a:path w="27940" h="1141729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1141729">
                <a:moveTo>
                  <a:pt x="27940" y="635000"/>
                </a:moveTo>
                <a:lnTo>
                  <a:pt x="0" y="635000"/>
                </a:lnTo>
                <a:lnTo>
                  <a:pt x="0" y="654050"/>
                </a:lnTo>
                <a:lnTo>
                  <a:pt x="27940" y="654050"/>
                </a:lnTo>
                <a:lnTo>
                  <a:pt x="27940" y="635000"/>
                </a:lnTo>
                <a:close/>
              </a:path>
              <a:path w="27940" h="1141729">
                <a:moveTo>
                  <a:pt x="2794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54050"/>
                </a:lnTo>
                <a:close/>
              </a:path>
              <a:path w="27940" h="114172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41729">
                <a:moveTo>
                  <a:pt x="27940" y="679450"/>
                </a:moveTo>
                <a:lnTo>
                  <a:pt x="0" y="67945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79450"/>
                </a:lnTo>
                <a:close/>
              </a:path>
              <a:path w="27940" h="1141729">
                <a:moveTo>
                  <a:pt x="2794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11200"/>
                </a:lnTo>
                <a:close/>
              </a:path>
              <a:path w="27940" h="114172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141729">
                <a:moveTo>
                  <a:pt x="27940" y="730250"/>
                </a:moveTo>
                <a:lnTo>
                  <a:pt x="0" y="73025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30250"/>
                </a:lnTo>
                <a:close/>
              </a:path>
              <a:path w="27940" h="1141729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1141729">
                <a:moveTo>
                  <a:pt x="27940" y="749300"/>
                </a:moveTo>
                <a:lnTo>
                  <a:pt x="0" y="74930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9300"/>
                </a:lnTo>
                <a:close/>
              </a:path>
              <a:path w="27940" h="1141729">
                <a:moveTo>
                  <a:pt x="27940" y="774700"/>
                </a:moveTo>
                <a:lnTo>
                  <a:pt x="0" y="77470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774700"/>
                </a:lnTo>
                <a:close/>
              </a:path>
              <a:path w="27940" h="1141729">
                <a:moveTo>
                  <a:pt x="27940" y="844550"/>
                </a:moveTo>
                <a:lnTo>
                  <a:pt x="0" y="84455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44550"/>
                </a:lnTo>
                <a:close/>
              </a:path>
              <a:path w="27940" h="1141729">
                <a:moveTo>
                  <a:pt x="27940" y="882650"/>
                </a:moveTo>
                <a:lnTo>
                  <a:pt x="0" y="882650"/>
                </a:lnTo>
                <a:lnTo>
                  <a:pt x="0" y="887730"/>
                </a:lnTo>
                <a:lnTo>
                  <a:pt x="27940" y="887730"/>
                </a:lnTo>
                <a:lnTo>
                  <a:pt x="27940" y="882650"/>
                </a:lnTo>
                <a:close/>
              </a:path>
              <a:path w="27940" h="1141729">
                <a:moveTo>
                  <a:pt x="2794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7730"/>
                </a:lnTo>
                <a:close/>
              </a:path>
              <a:path w="27940" h="1141729">
                <a:moveTo>
                  <a:pt x="27940" y="894080"/>
                </a:moveTo>
                <a:lnTo>
                  <a:pt x="0" y="894080"/>
                </a:lnTo>
                <a:lnTo>
                  <a:pt x="0" y="900429"/>
                </a:lnTo>
                <a:lnTo>
                  <a:pt x="27940" y="900429"/>
                </a:lnTo>
                <a:lnTo>
                  <a:pt x="27940" y="894080"/>
                </a:lnTo>
                <a:close/>
              </a:path>
              <a:path w="27940" h="1141729">
                <a:moveTo>
                  <a:pt x="27940" y="900430"/>
                </a:moveTo>
                <a:lnTo>
                  <a:pt x="0" y="90043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00430"/>
                </a:lnTo>
                <a:close/>
              </a:path>
              <a:path w="27940" h="1141729">
                <a:moveTo>
                  <a:pt x="27940" y="927100"/>
                </a:moveTo>
                <a:lnTo>
                  <a:pt x="0" y="92710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27100"/>
                </a:lnTo>
                <a:close/>
              </a:path>
              <a:path w="27940" h="1141729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141729">
                <a:moveTo>
                  <a:pt x="27940" y="952500"/>
                </a:moveTo>
                <a:lnTo>
                  <a:pt x="0" y="95250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52500"/>
                </a:lnTo>
                <a:close/>
              </a:path>
              <a:path w="27940" h="1141729">
                <a:moveTo>
                  <a:pt x="27940" y="965200"/>
                </a:moveTo>
                <a:lnTo>
                  <a:pt x="0" y="965200"/>
                </a:lnTo>
                <a:lnTo>
                  <a:pt x="0" y="971550"/>
                </a:lnTo>
                <a:lnTo>
                  <a:pt x="27940" y="971550"/>
                </a:lnTo>
                <a:lnTo>
                  <a:pt x="27940" y="965200"/>
                </a:lnTo>
                <a:close/>
              </a:path>
              <a:path w="27940" h="1141729">
                <a:moveTo>
                  <a:pt x="27940" y="971550"/>
                </a:moveTo>
                <a:lnTo>
                  <a:pt x="0" y="97155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971550"/>
                </a:lnTo>
                <a:close/>
              </a:path>
              <a:path w="27940" h="1141729">
                <a:moveTo>
                  <a:pt x="27940" y="1014730"/>
                </a:moveTo>
                <a:lnTo>
                  <a:pt x="0" y="101473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1014730"/>
                </a:lnTo>
                <a:close/>
              </a:path>
              <a:path w="27940" h="1141729">
                <a:moveTo>
                  <a:pt x="27940" y="1022350"/>
                </a:moveTo>
                <a:lnTo>
                  <a:pt x="0" y="102235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22350"/>
                </a:lnTo>
                <a:close/>
              </a:path>
              <a:path w="27940" h="1141729">
                <a:moveTo>
                  <a:pt x="27940" y="1028700"/>
                </a:moveTo>
                <a:lnTo>
                  <a:pt x="0" y="102870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28700"/>
                </a:lnTo>
                <a:close/>
              </a:path>
              <a:path w="27940" h="1141729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141729">
                <a:moveTo>
                  <a:pt x="27940" y="1071880"/>
                </a:moveTo>
                <a:lnTo>
                  <a:pt x="0" y="1071880"/>
                </a:lnTo>
                <a:lnTo>
                  <a:pt x="0" y="1090930"/>
                </a:lnTo>
                <a:lnTo>
                  <a:pt x="1270" y="1090930"/>
                </a:lnTo>
                <a:lnTo>
                  <a:pt x="1270" y="1093470"/>
                </a:lnTo>
                <a:lnTo>
                  <a:pt x="2540" y="1093470"/>
                </a:lnTo>
                <a:lnTo>
                  <a:pt x="2540" y="1096010"/>
                </a:lnTo>
                <a:lnTo>
                  <a:pt x="3809" y="1096010"/>
                </a:lnTo>
                <a:lnTo>
                  <a:pt x="3809" y="1098550"/>
                </a:lnTo>
                <a:lnTo>
                  <a:pt x="5079" y="1098550"/>
                </a:lnTo>
                <a:lnTo>
                  <a:pt x="5079" y="1101090"/>
                </a:lnTo>
                <a:lnTo>
                  <a:pt x="6350" y="1101090"/>
                </a:lnTo>
                <a:lnTo>
                  <a:pt x="6350" y="1103630"/>
                </a:lnTo>
                <a:lnTo>
                  <a:pt x="27940" y="1103630"/>
                </a:lnTo>
                <a:lnTo>
                  <a:pt x="27940" y="1071880"/>
                </a:lnTo>
                <a:close/>
              </a:path>
              <a:path w="27940" h="1141729">
                <a:moveTo>
                  <a:pt x="27940" y="1103630"/>
                </a:moveTo>
                <a:lnTo>
                  <a:pt x="7620" y="1103630"/>
                </a:lnTo>
                <a:lnTo>
                  <a:pt x="7620" y="1106170"/>
                </a:lnTo>
                <a:lnTo>
                  <a:pt x="8890" y="1106170"/>
                </a:lnTo>
                <a:lnTo>
                  <a:pt x="8890" y="1107440"/>
                </a:lnTo>
                <a:lnTo>
                  <a:pt x="10159" y="1107440"/>
                </a:lnTo>
                <a:lnTo>
                  <a:pt x="10159" y="1109980"/>
                </a:lnTo>
                <a:lnTo>
                  <a:pt x="27940" y="1109980"/>
                </a:lnTo>
                <a:lnTo>
                  <a:pt x="27940" y="1103630"/>
                </a:lnTo>
                <a:close/>
              </a:path>
              <a:path w="27940" h="1141729">
                <a:moveTo>
                  <a:pt x="27940" y="1109980"/>
                </a:moveTo>
                <a:lnTo>
                  <a:pt x="11429" y="1109980"/>
                </a:lnTo>
                <a:lnTo>
                  <a:pt x="11429" y="1112520"/>
                </a:lnTo>
                <a:lnTo>
                  <a:pt x="12700" y="1112520"/>
                </a:lnTo>
                <a:lnTo>
                  <a:pt x="12700" y="1115060"/>
                </a:lnTo>
                <a:lnTo>
                  <a:pt x="13970" y="1115060"/>
                </a:lnTo>
                <a:lnTo>
                  <a:pt x="13970" y="1117600"/>
                </a:lnTo>
                <a:lnTo>
                  <a:pt x="27940" y="1117600"/>
                </a:lnTo>
                <a:lnTo>
                  <a:pt x="27940" y="1109980"/>
                </a:lnTo>
                <a:close/>
              </a:path>
              <a:path w="27940" h="1141729">
                <a:moveTo>
                  <a:pt x="27940" y="1117600"/>
                </a:moveTo>
                <a:lnTo>
                  <a:pt x="15240" y="1117600"/>
                </a:lnTo>
                <a:lnTo>
                  <a:pt x="15240" y="1120140"/>
                </a:lnTo>
                <a:lnTo>
                  <a:pt x="16509" y="1120140"/>
                </a:lnTo>
                <a:lnTo>
                  <a:pt x="16509" y="1122680"/>
                </a:lnTo>
                <a:lnTo>
                  <a:pt x="17779" y="1122680"/>
                </a:lnTo>
                <a:lnTo>
                  <a:pt x="17779" y="1125220"/>
                </a:lnTo>
                <a:lnTo>
                  <a:pt x="19050" y="1125220"/>
                </a:lnTo>
                <a:lnTo>
                  <a:pt x="19050" y="1126490"/>
                </a:lnTo>
                <a:lnTo>
                  <a:pt x="20320" y="1126490"/>
                </a:lnTo>
                <a:lnTo>
                  <a:pt x="20320" y="1129030"/>
                </a:lnTo>
                <a:lnTo>
                  <a:pt x="21590" y="1129030"/>
                </a:lnTo>
                <a:lnTo>
                  <a:pt x="21590" y="1131570"/>
                </a:lnTo>
                <a:lnTo>
                  <a:pt x="22859" y="1131570"/>
                </a:lnTo>
                <a:lnTo>
                  <a:pt x="22859" y="1134110"/>
                </a:lnTo>
                <a:lnTo>
                  <a:pt x="24129" y="1134110"/>
                </a:lnTo>
                <a:lnTo>
                  <a:pt x="24129" y="1136650"/>
                </a:lnTo>
                <a:lnTo>
                  <a:pt x="25400" y="1136650"/>
                </a:lnTo>
                <a:lnTo>
                  <a:pt x="25400" y="1139190"/>
                </a:lnTo>
                <a:lnTo>
                  <a:pt x="26670" y="1139190"/>
                </a:lnTo>
                <a:lnTo>
                  <a:pt x="26670" y="1141730"/>
                </a:lnTo>
                <a:lnTo>
                  <a:pt x="27940" y="1141730"/>
                </a:lnTo>
                <a:lnTo>
                  <a:pt x="27940" y="11176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711440" y="3012439"/>
            <a:ext cx="26670" cy="1165860"/>
          </a:xfrm>
          <a:custGeom>
            <a:avLst/>
            <a:gdLst/>
            <a:ahLst/>
            <a:cxnLst/>
            <a:rect l="l" t="t" r="r" b="b"/>
            <a:pathLst>
              <a:path w="26670" h="1165860">
                <a:moveTo>
                  <a:pt x="19049" y="0"/>
                </a:moveTo>
                <a:lnTo>
                  <a:pt x="0" y="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1165860">
                <a:moveTo>
                  <a:pt x="2666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1165860">
                <a:moveTo>
                  <a:pt x="26669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69" y="628650"/>
                </a:lnTo>
                <a:lnTo>
                  <a:pt x="26669" y="609600"/>
                </a:lnTo>
                <a:close/>
              </a:path>
              <a:path w="26670" h="1165860">
                <a:moveTo>
                  <a:pt x="2666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69" y="641350"/>
                </a:lnTo>
                <a:lnTo>
                  <a:pt x="26669" y="628650"/>
                </a:lnTo>
                <a:close/>
              </a:path>
              <a:path w="26670" h="1165860">
                <a:moveTo>
                  <a:pt x="2666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69" y="654050"/>
                </a:lnTo>
                <a:lnTo>
                  <a:pt x="26669" y="641350"/>
                </a:lnTo>
                <a:close/>
              </a:path>
              <a:path w="26670" h="1165860">
                <a:moveTo>
                  <a:pt x="26669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54050"/>
                </a:lnTo>
                <a:close/>
              </a:path>
              <a:path w="26670" h="1165860">
                <a:moveTo>
                  <a:pt x="26669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85800"/>
                </a:lnTo>
                <a:close/>
              </a:path>
              <a:path w="26670" h="116586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165860">
                <a:moveTo>
                  <a:pt x="26669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69" y="711199"/>
                </a:lnTo>
                <a:lnTo>
                  <a:pt x="26669" y="704850"/>
                </a:lnTo>
                <a:close/>
              </a:path>
              <a:path w="26670" h="1165860">
                <a:moveTo>
                  <a:pt x="2666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711200"/>
                </a:lnTo>
                <a:close/>
              </a:path>
              <a:path w="26670" h="1165860">
                <a:moveTo>
                  <a:pt x="26669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3900"/>
                </a:lnTo>
                <a:close/>
              </a:path>
              <a:path w="26670" h="1165860">
                <a:moveTo>
                  <a:pt x="26669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69" y="819150"/>
                </a:lnTo>
                <a:lnTo>
                  <a:pt x="26669" y="749300"/>
                </a:lnTo>
                <a:close/>
              </a:path>
              <a:path w="26670" h="1165860">
                <a:moveTo>
                  <a:pt x="26669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19150"/>
                </a:lnTo>
                <a:close/>
              </a:path>
              <a:path w="26670" h="1165860">
                <a:moveTo>
                  <a:pt x="26669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69" y="862330"/>
                </a:lnTo>
                <a:lnTo>
                  <a:pt x="26669" y="857250"/>
                </a:lnTo>
                <a:close/>
              </a:path>
              <a:path w="26670" h="1165860">
                <a:moveTo>
                  <a:pt x="2666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2330"/>
                </a:lnTo>
                <a:close/>
              </a:path>
              <a:path w="26670" h="1165860">
                <a:moveTo>
                  <a:pt x="26669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80"/>
                </a:lnTo>
                <a:close/>
              </a:path>
              <a:path w="26670" h="1165860">
                <a:moveTo>
                  <a:pt x="26669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69" y="901700"/>
                </a:lnTo>
                <a:lnTo>
                  <a:pt x="26669" y="875030"/>
                </a:lnTo>
                <a:close/>
              </a:path>
              <a:path w="26670" h="1165860">
                <a:moveTo>
                  <a:pt x="26669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01700"/>
                </a:lnTo>
                <a:close/>
              </a:path>
              <a:path w="26670" h="1165860">
                <a:moveTo>
                  <a:pt x="26669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69" y="927099"/>
                </a:lnTo>
                <a:lnTo>
                  <a:pt x="26669" y="919480"/>
                </a:lnTo>
                <a:close/>
              </a:path>
              <a:path w="26670" h="1165860">
                <a:moveTo>
                  <a:pt x="26669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27100"/>
                </a:lnTo>
                <a:close/>
              </a:path>
              <a:path w="26670" h="1165860">
                <a:moveTo>
                  <a:pt x="26669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69" y="946150"/>
                </a:lnTo>
                <a:lnTo>
                  <a:pt x="26669" y="939800"/>
                </a:lnTo>
                <a:close/>
              </a:path>
              <a:path w="26670" h="1165860">
                <a:moveTo>
                  <a:pt x="26669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46150"/>
                </a:lnTo>
                <a:close/>
              </a:path>
              <a:path w="26670" h="1165860">
                <a:moveTo>
                  <a:pt x="26669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89330"/>
                </a:lnTo>
                <a:close/>
              </a:path>
              <a:path w="26670" h="1165860">
                <a:moveTo>
                  <a:pt x="26669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69" y="1003300"/>
                </a:lnTo>
                <a:lnTo>
                  <a:pt x="26669" y="996950"/>
                </a:lnTo>
                <a:close/>
              </a:path>
              <a:path w="26670" h="1165860">
                <a:moveTo>
                  <a:pt x="26669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69" y="1040130"/>
                </a:lnTo>
                <a:lnTo>
                  <a:pt x="26669" y="1003300"/>
                </a:lnTo>
                <a:close/>
              </a:path>
              <a:path w="26670" h="1165860">
                <a:moveTo>
                  <a:pt x="26669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69" y="1046479"/>
                </a:lnTo>
                <a:lnTo>
                  <a:pt x="26669" y="1040130"/>
                </a:lnTo>
                <a:close/>
              </a:path>
              <a:path w="26670" h="1165860">
                <a:moveTo>
                  <a:pt x="26669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46480"/>
                </a:lnTo>
                <a:close/>
              </a:path>
              <a:path w="26670" h="1165860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65860">
                <a:moveTo>
                  <a:pt x="26669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69" y="1092199"/>
                </a:lnTo>
                <a:lnTo>
                  <a:pt x="26669" y="1084580"/>
                </a:lnTo>
                <a:close/>
              </a:path>
              <a:path w="26670" h="1165860">
                <a:moveTo>
                  <a:pt x="26669" y="1092200"/>
                </a:moveTo>
                <a:lnTo>
                  <a:pt x="0" y="1092200"/>
                </a:lnTo>
                <a:lnTo>
                  <a:pt x="0" y="1118870"/>
                </a:lnTo>
                <a:lnTo>
                  <a:pt x="1269" y="1118870"/>
                </a:lnTo>
                <a:lnTo>
                  <a:pt x="1269" y="1120140"/>
                </a:lnTo>
                <a:lnTo>
                  <a:pt x="2539" y="1120140"/>
                </a:lnTo>
                <a:lnTo>
                  <a:pt x="2539" y="1122680"/>
                </a:lnTo>
                <a:lnTo>
                  <a:pt x="3809" y="1122680"/>
                </a:lnTo>
                <a:lnTo>
                  <a:pt x="3809" y="1125220"/>
                </a:lnTo>
                <a:lnTo>
                  <a:pt x="5079" y="1125220"/>
                </a:lnTo>
                <a:lnTo>
                  <a:pt x="5079" y="1127760"/>
                </a:lnTo>
                <a:lnTo>
                  <a:pt x="6350" y="1127760"/>
                </a:lnTo>
                <a:lnTo>
                  <a:pt x="6350" y="1130300"/>
                </a:lnTo>
                <a:lnTo>
                  <a:pt x="26669" y="1130300"/>
                </a:lnTo>
                <a:lnTo>
                  <a:pt x="26669" y="1092200"/>
                </a:lnTo>
                <a:close/>
              </a:path>
              <a:path w="26670" h="1165860">
                <a:moveTo>
                  <a:pt x="26669" y="1130300"/>
                </a:moveTo>
                <a:lnTo>
                  <a:pt x="7619" y="1130300"/>
                </a:lnTo>
                <a:lnTo>
                  <a:pt x="7619" y="1132840"/>
                </a:lnTo>
                <a:lnTo>
                  <a:pt x="8889" y="1132840"/>
                </a:lnTo>
                <a:lnTo>
                  <a:pt x="8889" y="1135380"/>
                </a:lnTo>
                <a:lnTo>
                  <a:pt x="26669" y="1135380"/>
                </a:lnTo>
                <a:lnTo>
                  <a:pt x="26669" y="1130300"/>
                </a:lnTo>
                <a:close/>
              </a:path>
              <a:path w="26670" h="1165860">
                <a:moveTo>
                  <a:pt x="26669" y="1135380"/>
                </a:moveTo>
                <a:lnTo>
                  <a:pt x="10159" y="1135380"/>
                </a:lnTo>
                <a:lnTo>
                  <a:pt x="10159" y="1137920"/>
                </a:lnTo>
                <a:lnTo>
                  <a:pt x="11429" y="1137920"/>
                </a:lnTo>
                <a:lnTo>
                  <a:pt x="11429" y="1139190"/>
                </a:lnTo>
                <a:lnTo>
                  <a:pt x="12700" y="1139190"/>
                </a:lnTo>
                <a:lnTo>
                  <a:pt x="12700" y="1141730"/>
                </a:lnTo>
                <a:lnTo>
                  <a:pt x="26669" y="1141730"/>
                </a:lnTo>
                <a:lnTo>
                  <a:pt x="26669" y="1135380"/>
                </a:lnTo>
                <a:close/>
              </a:path>
              <a:path w="26670" h="1165860">
                <a:moveTo>
                  <a:pt x="26669" y="1141730"/>
                </a:moveTo>
                <a:lnTo>
                  <a:pt x="13969" y="1141730"/>
                </a:lnTo>
                <a:lnTo>
                  <a:pt x="13969" y="1144270"/>
                </a:lnTo>
                <a:lnTo>
                  <a:pt x="15239" y="1144270"/>
                </a:lnTo>
                <a:lnTo>
                  <a:pt x="15239" y="1146810"/>
                </a:lnTo>
                <a:lnTo>
                  <a:pt x="16509" y="1146810"/>
                </a:lnTo>
                <a:lnTo>
                  <a:pt x="16509" y="1149350"/>
                </a:lnTo>
                <a:lnTo>
                  <a:pt x="26669" y="1149350"/>
                </a:lnTo>
                <a:lnTo>
                  <a:pt x="26669" y="1141730"/>
                </a:lnTo>
                <a:close/>
              </a:path>
              <a:path w="26670" h="1165860">
                <a:moveTo>
                  <a:pt x="26669" y="1149350"/>
                </a:moveTo>
                <a:lnTo>
                  <a:pt x="17779" y="1149350"/>
                </a:lnTo>
                <a:lnTo>
                  <a:pt x="17779" y="1151890"/>
                </a:lnTo>
                <a:lnTo>
                  <a:pt x="19050" y="1151890"/>
                </a:lnTo>
                <a:lnTo>
                  <a:pt x="19050" y="1154430"/>
                </a:lnTo>
                <a:lnTo>
                  <a:pt x="26669" y="1154430"/>
                </a:lnTo>
                <a:lnTo>
                  <a:pt x="26669" y="1149350"/>
                </a:lnTo>
                <a:close/>
              </a:path>
              <a:path w="26670" h="1165860">
                <a:moveTo>
                  <a:pt x="26669" y="1154430"/>
                </a:moveTo>
                <a:lnTo>
                  <a:pt x="20319" y="1154430"/>
                </a:lnTo>
                <a:lnTo>
                  <a:pt x="20319" y="1156970"/>
                </a:lnTo>
                <a:lnTo>
                  <a:pt x="21589" y="1156970"/>
                </a:lnTo>
                <a:lnTo>
                  <a:pt x="21589" y="1158240"/>
                </a:lnTo>
                <a:lnTo>
                  <a:pt x="22859" y="1158240"/>
                </a:lnTo>
                <a:lnTo>
                  <a:pt x="22859" y="1160780"/>
                </a:lnTo>
                <a:lnTo>
                  <a:pt x="26669" y="1160780"/>
                </a:lnTo>
                <a:lnTo>
                  <a:pt x="26669" y="1154430"/>
                </a:lnTo>
                <a:close/>
              </a:path>
              <a:path w="26670" h="1165860">
                <a:moveTo>
                  <a:pt x="26669" y="1160780"/>
                </a:moveTo>
                <a:lnTo>
                  <a:pt x="24129" y="1160780"/>
                </a:lnTo>
                <a:lnTo>
                  <a:pt x="24129" y="1163320"/>
                </a:lnTo>
                <a:lnTo>
                  <a:pt x="25400" y="1163320"/>
                </a:lnTo>
                <a:lnTo>
                  <a:pt x="25400" y="1165860"/>
                </a:lnTo>
                <a:lnTo>
                  <a:pt x="26669" y="1165860"/>
                </a:lnTo>
                <a:lnTo>
                  <a:pt x="26669" y="1160780"/>
                </a:lnTo>
                <a:close/>
              </a:path>
            </a:pathLst>
          </a:custGeom>
          <a:solidFill>
            <a:srgbClr val="2244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738109" y="3025139"/>
            <a:ext cx="27940" cy="1205230"/>
          </a:xfrm>
          <a:custGeom>
            <a:avLst/>
            <a:gdLst/>
            <a:ahLst/>
            <a:cxnLst/>
            <a:rect l="l" t="t" r="r" b="b"/>
            <a:pathLst>
              <a:path w="27940" h="1205229">
                <a:moveTo>
                  <a:pt x="12700" y="0"/>
                </a:moveTo>
                <a:lnTo>
                  <a:pt x="0" y="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205229">
                <a:moveTo>
                  <a:pt x="2794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1205229">
                <a:moveTo>
                  <a:pt x="27940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96900"/>
                </a:lnTo>
                <a:close/>
              </a:path>
              <a:path w="27940" h="120522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205229">
                <a:moveTo>
                  <a:pt x="2794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28650"/>
                </a:lnTo>
                <a:close/>
              </a:path>
              <a:path w="27940" h="1205229">
                <a:moveTo>
                  <a:pt x="27940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1350"/>
                </a:lnTo>
                <a:close/>
              </a:path>
              <a:path w="27940" h="1205229">
                <a:moveTo>
                  <a:pt x="2794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73100"/>
                </a:lnTo>
                <a:close/>
              </a:path>
              <a:path w="27940" h="120522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205229">
                <a:moveTo>
                  <a:pt x="27940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92150"/>
                </a:lnTo>
                <a:close/>
              </a:path>
              <a:path w="27940" h="1205229">
                <a:moveTo>
                  <a:pt x="2794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98500"/>
                </a:lnTo>
                <a:close/>
              </a:path>
              <a:path w="27940" h="1205229">
                <a:moveTo>
                  <a:pt x="27940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11200"/>
                </a:lnTo>
                <a:close/>
              </a:path>
              <a:path w="27940" h="1205229">
                <a:moveTo>
                  <a:pt x="27940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36600"/>
                </a:lnTo>
                <a:close/>
              </a:path>
              <a:path w="27940" h="1205229">
                <a:moveTo>
                  <a:pt x="27940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06450"/>
                </a:lnTo>
                <a:close/>
              </a:path>
              <a:path w="27940" h="1205229">
                <a:moveTo>
                  <a:pt x="2794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44550"/>
                </a:lnTo>
                <a:close/>
              </a:path>
              <a:path w="27940" h="1205229">
                <a:moveTo>
                  <a:pt x="2794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49630"/>
                </a:lnTo>
                <a:close/>
              </a:path>
              <a:path w="27940" h="1205229">
                <a:moveTo>
                  <a:pt x="27940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40" y="862329"/>
                </a:lnTo>
                <a:lnTo>
                  <a:pt x="27940" y="855980"/>
                </a:lnTo>
                <a:close/>
              </a:path>
              <a:path w="27940" h="1205229">
                <a:moveTo>
                  <a:pt x="27940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62330"/>
                </a:lnTo>
                <a:close/>
              </a:path>
              <a:path w="27940" h="1205229">
                <a:moveTo>
                  <a:pt x="27940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9000"/>
                </a:lnTo>
                <a:close/>
              </a:path>
              <a:path w="27940" h="1205229">
                <a:moveTo>
                  <a:pt x="2794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906780"/>
                </a:lnTo>
                <a:close/>
              </a:path>
              <a:path w="27940" h="1205229">
                <a:moveTo>
                  <a:pt x="27940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14400"/>
                </a:lnTo>
                <a:close/>
              </a:path>
              <a:path w="27940" h="1205229">
                <a:moveTo>
                  <a:pt x="27940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927100"/>
                </a:lnTo>
                <a:close/>
              </a:path>
              <a:path w="27940" h="1205229">
                <a:moveTo>
                  <a:pt x="27940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33450"/>
                </a:lnTo>
                <a:close/>
              </a:path>
              <a:path w="27940" h="1205229">
                <a:moveTo>
                  <a:pt x="27940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6630"/>
                </a:lnTo>
                <a:close/>
              </a:path>
              <a:path w="27940" h="1205229">
                <a:moveTo>
                  <a:pt x="27940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4250"/>
                </a:lnTo>
                <a:close/>
              </a:path>
              <a:path w="27940" h="1205229">
                <a:moveTo>
                  <a:pt x="27940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90600"/>
                </a:lnTo>
                <a:close/>
              </a:path>
              <a:path w="27940" h="1205229">
                <a:moveTo>
                  <a:pt x="27940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40" y="1033779"/>
                </a:lnTo>
                <a:lnTo>
                  <a:pt x="27940" y="1027430"/>
                </a:lnTo>
                <a:close/>
              </a:path>
              <a:path w="27940" h="1205229">
                <a:moveTo>
                  <a:pt x="27940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33780"/>
                </a:lnTo>
                <a:close/>
              </a:path>
              <a:path w="27940" h="1205229">
                <a:moveTo>
                  <a:pt x="27940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40" y="1071880"/>
                </a:lnTo>
                <a:lnTo>
                  <a:pt x="27940" y="1065530"/>
                </a:lnTo>
                <a:close/>
              </a:path>
              <a:path w="27940" h="1205229">
                <a:moveTo>
                  <a:pt x="27940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80"/>
                </a:lnTo>
                <a:close/>
              </a:path>
              <a:path w="27940" h="1205229">
                <a:moveTo>
                  <a:pt x="27940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79500"/>
                </a:lnTo>
                <a:close/>
              </a:path>
              <a:path w="27940" h="1205229">
                <a:moveTo>
                  <a:pt x="27940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7600"/>
                </a:lnTo>
                <a:close/>
              </a:path>
              <a:path w="27940" h="1205229">
                <a:moveTo>
                  <a:pt x="27940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40" y="1148080"/>
                </a:lnTo>
                <a:lnTo>
                  <a:pt x="27940" y="1122680"/>
                </a:lnTo>
                <a:close/>
              </a:path>
              <a:path w="27940" h="1205229">
                <a:moveTo>
                  <a:pt x="2794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1269" y="1155700"/>
                </a:lnTo>
                <a:lnTo>
                  <a:pt x="1270" y="1158240"/>
                </a:lnTo>
                <a:lnTo>
                  <a:pt x="2540" y="1158240"/>
                </a:lnTo>
                <a:lnTo>
                  <a:pt x="2540" y="1160780"/>
                </a:lnTo>
                <a:lnTo>
                  <a:pt x="27940" y="1160780"/>
                </a:lnTo>
                <a:lnTo>
                  <a:pt x="27940" y="1148080"/>
                </a:lnTo>
                <a:close/>
              </a:path>
              <a:path w="27940" h="1205229">
                <a:moveTo>
                  <a:pt x="27940" y="1160780"/>
                </a:moveTo>
                <a:lnTo>
                  <a:pt x="3810" y="1160780"/>
                </a:lnTo>
                <a:lnTo>
                  <a:pt x="3810" y="1163320"/>
                </a:lnTo>
                <a:lnTo>
                  <a:pt x="5080" y="1163320"/>
                </a:lnTo>
                <a:lnTo>
                  <a:pt x="5080" y="1164590"/>
                </a:lnTo>
                <a:lnTo>
                  <a:pt x="6350" y="1164590"/>
                </a:lnTo>
                <a:lnTo>
                  <a:pt x="635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1205229">
                <a:moveTo>
                  <a:pt x="27940" y="1167130"/>
                </a:moveTo>
                <a:lnTo>
                  <a:pt x="7620" y="1167130"/>
                </a:lnTo>
                <a:lnTo>
                  <a:pt x="7620" y="1169670"/>
                </a:lnTo>
                <a:lnTo>
                  <a:pt x="8890" y="1169670"/>
                </a:lnTo>
                <a:lnTo>
                  <a:pt x="8890" y="1172210"/>
                </a:lnTo>
                <a:lnTo>
                  <a:pt x="10160" y="1172210"/>
                </a:lnTo>
                <a:lnTo>
                  <a:pt x="10160" y="1174750"/>
                </a:lnTo>
                <a:lnTo>
                  <a:pt x="27940" y="1174750"/>
                </a:lnTo>
                <a:lnTo>
                  <a:pt x="27940" y="1167130"/>
                </a:lnTo>
                <a:close/>
              </a:path>
              <a:path w="27940" h="1205229">
                <a:moveTo>
                  <a:pt x="27940" y="1174750"/>
                </a:moveTo>
                <a:lnTo>
                  <a:pt x="11430" y="1174750"/>
                </a:lnTo>
                <a:lnTo>
                  <a:pt x="11430" y="1177290"/>
                </a:lnTo>
                <a:lnTo>
                  <a:pt x="12700" y="1177290"/>
                </a:lnTo>
                <a:lnTo>
                  <a:pt x="12700" y="1179830"/>
                </a:lnTo>
                <a:lnTo>
                  <a:pt x="27940" y="1179830"/>
                </a:lnTo>
                <a:lnTo>
                  <a:pt x="27940" y="1174750"/>
                </a:lnTo>
                <a:close/>
              </a:path>
              <a:path w="27940" h="1205229">
                <a:moveTo>
                  <a:pt x="27940" y="1179830"/>
                </a:moveTo>
                <a:lnTo>
                  <a:pt x="13970" y="1179830"/>
                </a:lnTo>
                <a:lnTo>
                  <a:pt x="13970" y="1182370"/>
                </a:lnTo>
                <a:lnTo>
                  <a:pt x="15240" y="1182370"/>
                </a:lnTo>
                <a:lnTo>
                  <a:pt x="15240" y="1183640"/>
                </a:lnTo>
                <a:lnTo>
                  <a:pt x="16510" y="1183640"/>
                </a:lnTo>
                <a:lnTo>
                  <a:pt x="16510" y="1186180"/>
                </a:lnTo>
                <a:lnTo>
                  <a:pt x="17780" y="1186180"/>
                </a:lnTo>
                <a:lnTo>
                  <a:pt x="17780" y="1188720"/>
                </a:lnTo>
                <a:lnTo>
                  <a:pt x="19050" y="1188720"/>
                </a:lnTo>
                <a:lnTo>
                  <a:pt x="19050" y="1191260"/>
                </a:lnTo>
                <a:lnTo>
                  <a:pt x="20320" y="1191260"/>
                </a:lnTo>
                <a:lnTo>
                  <a:pt x="20320" y="1193800"/>
                </a:lnTo>
                <a:lnTo>
                  <a:pt x="21590" y="1193800"/>
                </a:lnTo>
                <a:lnTo>
                  <a:pt x="21590" y="1196340"/>
                </a:lnTo>
                <a:lnTo>
                  <a:pt x="22860" y="1196340"/>
                </a:lnTo>
                <a:lnTo>
                  <a:pt x="22860" y="1198880"/>
                </a:lnTo>
                <a:lnTo>
                  <a:pt x="24130" y="1198880"/>
                </a:lnTo>
                <a:lnTo>
                  <a:pt x="24130" y="1201420"/>
                </a:lnTo>
                <a:lnTo>
                  <a:pt x="25400" y="1201420"/>
                </a:lnTo>
                <a:lnTo>
                  <a:pt x="25400" y="1202690"/>
                </a:lnTo>
                <a:lnTo>
                  <a:pt x="26670" y="1202690"/>
                </a:lnTo>
                <a:lnTo>
                  <a:pt x="26670" y="1205230"/>
                </a:lnTo>
                <a:lnTo>
                  <a:pt x="27940" y="1205230"/>
                </a:lnTo>
                <a:lnTo>
                  <a:pt x="27940" y="1179830"/>
                </a:lnTo>
                <a:close/>
              </a:path>
            </a:pathLst>
          </a:custGeom>
          <a:solidFill>
            <a:srgbClr val="2243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766050" y="3037839"/>
            <a:ext cx="26670" cy="1243330"/>
          </a:xfrm>
          <a:custGeom>
            <a:avLst/>
            <a:gdLst/>
            <a:ahLst/>
            <a:cxnLst/>
            <a:rect l="l" t="t" r="r" b="b"/>
            <a:pathLst>
              <a:path w="26670" h="1243329">
                <a:moveTo>
                  <a:pt x="6350" y="0"/>
                </a:moveTo>
                <a:lnTo>
                  <a:pt x="0" y="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24332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243329">
                <a:moveTo>
                  <a:pt x="26670" y="584200"/>
                </a:moveTo>
                <a:lnTo>
                  <a:pt x="0" y="5842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84200"/>
                </a:lnTo>
                <a:close/>
              </a:path>
              <a:path w="26670" h="124332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3329">
                <a:moveTo>
                  <a:pt x="2667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15950"/>
                </a:lnTo>
                <a:close/>
              </a:path>
              <a:path w="26670" h="1243329">
                <a:moveTo>
                  <a:pt x="26670" y="628650"/>
                </a:moveTo>
                <a:lnTo>
                  <a:pt x="0" y="62865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8650"/>
                </a:lnTo>
                <a:close/>
              </a:path>
              <a:path w="26670" h="1243329">
                <a:moveTo>
                  <a:pt x="26670" y="660400"/>
                </a:moveTo>
                <a:lnTo>
                  <a:pt x="0" y="66040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60400"/>
                </a:lnTo>
                <a:close/>
              </a:path>
              <a:path w="26670" h="1243329">
                <a:moveTo>
                  <a:pt x="2667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6750"/>
                </a:lnTo>
                <a:close/>
              </a:path>
              <a:path w="26670" h="1243329">
                <a:moveTo>
                  <a:pt x="26670" y="679450"/>
                </a:moveTo>
                <a:lnTo>
                  <a:pt x="0" y="67945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79450"/>
                </a:lnTo>
                <a:close/>
              </a:path>
              <a:path w="26670" h="1243329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243329">
                <a:moveTo>
                  <a:pt x="26670" y="698500"/>
                </a:moveTo>
                <a:lnTo>
                  <a:pt x="0" y="6985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8500"/>
                </a:lnTo>
                <a:close/>
              </a:path>
              <a:path w="26670" h="1243329">
                <a:moveTo>
                  <a:pt x="26670" y="723900"/>
                </a:moveTo>
                <a:lnTo>
                  <a:pt x="0" y="7239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23900"/>
                </a:lnTo>
                <a:close/>
              </a:path>
              <a:path w="26670" h="1243329">
                <a:moveTo>
                  <a:pt x="26670" y="793750"/>
                </a:moveTo>
                <a:lnTo>
                  <a:pt x="0" y="7937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793750"/>
                </a:lnTo>
                <a:close/>
              </a:path>
              <a:path w="26670" h="1243329">
                <a:moveTo>
                  <a:pt x="26670" y="831850"/>
                </a:moveTo>
                <a:lnTo>
                  <a:pt x="0" y="831850"/>
                </a:lnTo>
                <a:lnTo>
                  <a:pt x="0" y="836930"/>
                </a:lnTo>
                <a:lnTo>
                  <a:pt x="26670" y="836930"/>
                </a:lnTo>
                <a:lnTo>
                  <a:pt x="26670" y="831850"/>
                </a:lnTo>
                <a:close/>
              </a:path>
              <a:path w="26670" h="1243329">
                <a:moveTo>
                  <a:pt x="2667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36930"/>
                </a:lnTo>
                <a:close/>
              </a:path>
              <a:path w="26670" h="1243329">
                <a:moveTo>
                  <a:pt x="2667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26670" y="849629"/>
                </a:lnTo>
                <a:lnTo>
                  <a:pt x="26670" y="843280"/>
                </a:lnTo>
                <a:close/>
              </a:path>
              <a:path w="26670" h="1243329">
                <a:moveTo>
                  <a:pt x="26670" y="849630"/>
                </a:moveTo>
                <a:lnTo>
                  <a:pt x="0" y="84963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49630"/>
                </a:lnTo>
                <a:close/>
              </a:path>
              <a:path w="26670" h="1243329">
                <a:moveTo>
                  <a:pt x="26670" y="876300"/>
                </a:moveTo>
                <a:lnTo>
                  <a:pt x="0" y="87630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76300"/>
                </a:lnTo>
                <a:close/>
              </a:path>
              <a:path w="26670" h="1243329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243329">
                <a:moveTo>
                  <a:pt x="26670" y="901700"/>
                </a:moveTo>
                <a:lnTo>
                  <a:pt x="0" y="9017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1700"/>
                </a:lnTo>
                <a:close/>
              </a:path>
              <a:path w="26670" h="1243329">
                <a:moveTo>
                  <a:pt x="26670" y="914400"/>
                </a:moveTo>
                <a:lnTo>
                  <a:pt x="0" y="914400"/>
                </a:lnTo>
                <a:lnTo>
                  <a:pt x="0" y="920750"/>
                </a:lnTo>
                <a:lnTo>
                  <a:pt x="26670" y="920750"/>
                </a:lnTo>
                <a:lnTo>
                  <a:pt x="26670" y="914400"/>
                </a:lnTo>
                <a:close/>
              </a:path>
              <a:path w="26670" h="1243329">
                <a:moveTo>
                  <a:pt x="26670" y="920750"/>
                </a:moveTo>
                <a:lnTo>
                  <a:pt x="0" y="92075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920750"/>
                </a:lnTo>
                <a:close/>
              </a:path>
              <a:path w="26670" h="1243329">
                <a:moveTo>
                  <a:pt x="26670" y="963930"/>
                </a:moveTo>
                <a:lnTo>
                  <a:pt x="0" y="96393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243329">
                <a:moveTo>
                  <a:pt x="26670" y="971550"/>
                </a:moveTo>
                <a:lnTo>
                  <a:pt x="0" y="97155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243329">
                <a:moveTo>
                  <a:pt x="26670" y="977900"/>
                </a:moveTo>
                <a:lnTo>
                  <a:pt x="0" y="97790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77900"/>
                </a:lnTo>
                <a:close/>
              </a:path>
              <a:path w="26670" h="1243329">
                <a:moveTo>
                  <a:pt x="26670" y="1014730"/>
                </a:moveTo>
                <a:lnTo>
                  <a:pt x="0" y="1014730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30"/>
                </a:lnTo>
                <a:close/>
              </a:path>
              <a:path w="26670" h="1243329">
                <a:moveTo>
                  <a:pt x="26670" y="1021080"/>
                </a:moveTo>
                <a:lnTo>
                  <a:pt x="0" y="10210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21080"/>
                </a:lnTo>
                <a:close/>
              </a:path>
              <a:path w="26670" h="1243329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243329">
                <a:moveTo>
                  <a:pt x="26670" y="1059180"/>
                </a:moveTo>
                <a:lnTo>
                  <a:pt x="0" y="105918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9180"/>
                </a:lnTo>
                <a:close/>
              </a:path>
              <a:path w="26670" h="1243329">
                <a:moveTo>
                  <a:pt x="26670" y="1066800"/>
                </a:moveTo>
                <a:lnTo>
                  <a:pt x="0" y="106680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66800"/>
                </a:lnTo>
                <a:close/>
              </a:path>
              <a:path w="26670" h="1243329">
                <a:moveTo>
                  <a:pt x="26670" y="1104900"/>
                </a:moveTo>
                <a:lnTo>
                  <a:pt x="0" y="110490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4900"/>
                </a:lnTo>
                <a:close/>
              </a:path>
              <a:path w="26670" h="1243329">
                <a:moveTo>
                  <a:pt x="26670" y="1109980"/>
                </a:moveTo>
                <a:lnTo>
                  <a:pt x="0" y="110998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9980"/>
                </a:lnTo>
                <a:close/>
              </a:path>
              <a:path w="26670" h="1243329">
                <a:moveTo>
                  <a:pt x="26670" y="1135380"/>
                </a:moveTo>
                <a:lnTo>
                  <a:pt x="0" y="1135380"/>
                </a:lnTo>
                <a:lnTo>
                  <a:pt x="0" y="1195070"/>
                </a:lnTo>
                <a:lnTo>
                  <a:pt x="1270" y="1195070"/>
                </a:lnTo>
                <a:lnTo>
                  <a:pt x="1270" y="1197610"/>
                </a:lnTo>
                <a:lnTo>
                  <a:pt x="2540" y="1197610"/>
                </a:lnTo>
                <a:lnTo>
                  <a:pt x="2540" y="1200150"/>
                </a:lnTo>
                <a:lnTo>
                  <a:pt x="3809" y="1200150"/>
                </a:lnTo>
                <a:lnTo>
                  <a:pt x="3809" y="1202690"/>
                </a:lnTo>
                <a:lnTo>
                  <a:pt x="5079" y="1202690"/>
                </a:lnTo>
                <a:lnTo>
                  <a:pt x="5079" y="1205230"/>
                </a:lnTo>
                <a:lnTo>
                  <a:pt x="26670" y="1205230"/>
                </a:lnTo>
                <a:lnTo>
                  <a:pt x="26670" y="1135380"/>
                </a:lnTo>
                <a:close/>
              </a:path>
              <a:path w="26670" h="1243329">
                <a:moveTo>
                  <a:pt x="26670" y="1205230"/>
                </a:moveTo>
                <a:lnTo>
                  <a:pt x="6350" y="1205230"/>
                </a:lnTo>
                <a:lnTo>
                  <a:pt x="6350" y="1207770"/>
                </a:lnTo>
                <a:lnTo>
                  <a:pt x="7620" y="1207770"/>
                </a:lnTo>
                <a:lnTo>
                  <a:pt x="7620" y="1209040"/>
                </a:lnTo>
                <a:lnTo>
                  <a:pt x="8890" y="1209040"/>
                </a:lnTo>
                <a:lnTo>
                  <a:pt x="889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1243329">
                <a:moveTo>
                  <a:pt x="26670" y="1211580"/>
                </a:moveTo>
                <a:lnTo>
                  <a:pt x="10159" y="1211580"/>
                </a:lnTo>
                <a:lnTo>
                  <a:pt x="10159" y="1214120"/>
                </a:lnTo>
                <a:lnTo>
                  <a:pt x="11429" y="1214120"/>
                </a:lnTo>
                <a:lnTo>
                  <a:pt x="11429" y="1216660"/>
                </a:lnTo>
                <a:lnTo>
                  <a:pt x="12700" y="1216660"/>
                </a:lnTo>
                <a:lnTo>
                  <a:pt x="12700" y="1219200"/>
                </a:lnTo>
                <a:lnTo>
                  <a:pt x="26670" y="1219200"/>
                </a:lnTo>
                <a:lnTo>
                  <a:pt x="26670" y="1211580"/>
                </a:lnTo>
                <a:close/>
              </a:path>
              <a:path w="26670" h="1243329">
                <a:moveTo>
                  <a:pt x="26670" y="1219200"/>
                </a:moveTo>
                <a:lnTo>
                  <a:pt x="13970" y="1219200"/>
                </a:lnTo>
                <a:lnTo>
                  <a:pt x="13970" y="1221740"/>
                </a:lnTo>
                <a:lnTo>
                  <a:pt x="15240" y="1221740"/>
                </a:lnTo>
                <a:lnTo>
                  <a:pt x="15240" y="1224280"/>
                </a:lnTo>
                <a:lnTo>
                  <a:pt x="26670" y="1224280"/>
                </a:lnTo>
                <a:lnTo>
                  <a:pt x="26670" y="1219200"/>
                </a:lnTo>
                <a:close/>
              </a:path>
              <a:path w="26670" h="1243329">
                <a:moveTo>
                  <a:pt x="26670" y="1224280"/>
                </a:moveTo>
                <a:lnTo>
                  <a:pt x="16509" y="1224280"/>
                </a:lnTo>
                <a:lnTo>
                  <a:pt x="16509" y="1226820"/>
                </a:lnTo>
                <a:lnTo>
                  <a:pt x="17779" y="1226820"/>
                </a:lnTo>
                <a:lnTo>
                  <a:pt x="17779" y="1228090"/>
                </a:lnTo>
                <a:lnTo>
                  <a:pt x="19050" y="1228090"/>
                </a:lnTo>
                <a:lnTo>
                  <a:pt x="1905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1243329">
                <a:moveTo>
                  <a:pt x="26670" y="1230630"/>
                </a:moveTo>
                <a:lnTo>
                  <a:pt x="20320" y="1230630"/>
                </a:lnTo>
                <a:lnTo>
                  <a:pt x="20320" y="1233170"/>
                </a:lnTo>
                <a:lnTo>
                  <a:pt x="21590" y="1233170"/>
                </a:lnTo>
                <a:lnTo>
                  <a:pt x="21590" y="1235710"/>
                </a:lnTo>
                <a:lnTo>
                  <a:pt x="22859" y="1235710"/>
                </a:lnTo>
                <a:lnTo>
                  <a:pt x="22859" y="1238250"/>
                </a:lnTo>
                <a:lnTo>
                  <a:pt x="26670" y="1238250"/>
                </a:lnTo>
                <a:lnTo>
                  <a:pt x="26670" y="1230630"/>
                </a:lnTo>
                <a:close/>
              </a:path>
              <a:path w="26670" h="1243329">
                <a:moveTo>
                  <a:pt x="26670" y="1238250"/>
                </a:moveTo>
                <a:lnTo>
                  <a:pt x="24129" y="1238250"/>
                </a:lnTo>
                <a:lnTo>
                  <a:pt x="24129" y="1240790"/>
                </a:lnTo>
                <a:lnTo>
                  <a:pt x="25400" y="1240790"/>
                </a:lnTo>
                <a:lnTo>
                  <a:pt x="25400" y="1243330"/>
                </a:lnTo>
                <a:lnTo>
                  <a:pt x="26670" y="1243330"/>
                </a:lnTo>
                <a:lnTo>
                  <a:pt x="26670" y="123825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792719" y="3063239"/>
            <a:ext cx="27940" cy="1270000"/>
          </a:xfrm>
          <a:custGeom>
            <a:avLst/>
            <a:gdLst/>
            <a:ahLst/>
            <a:cxnLst/>
            <a:rect l="l" t="t" r="r" b="b"/>
            <a:pathLst>
              <a:path w="27940" h="1270000">
                <a:moveTo>
                  <a:pt x="21589" y="0"/>
                </a:moveTo>
                <a:lnTo>
                  <a:pt x="0" y="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  <a:path w="27940" h="1270000">
                <a:moveTo>
                  <a:pt x="27939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1270000">
                <a:moveTo>
                  <a:pt x="27939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58800"/>
                </a:lnTo>
                <a:close/>
              </a:path>
              <a:path w="27940" h="127000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270000">
                <a:moveTo>
                  <a:pt x="27939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90550"/>
                </a:lnTo>
                <a:close/>
              </a:path>
              <a:path w="27940" h="1270000">
                <a:moveTo>
                  <a:pt x="27939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3250"/>
                </a:lnTo>
                <a:close/>
              </a:path>
              <a:path w="27940" h="1270000">
                <a:moveTo>
                  <a:pt x="27939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35000"/>
                </a:lnTo>
                <a:close/>
              </a:path>
              <a:path w="27940" h="1270000">
                <a:moveTo>
                  <a:pt x="2793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41350"/>
                </a:lnTo>
                <a:close/>
              </a:path>
              <a:path w="27940" h="1270000">
                <a:moveTo>
                  <a:pt x="27939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4050"/>
                </a:lnTo>
                <a:close/>
              </a:path>
              <a:path w="27940" h="1270000">
                <a:moveTo>
                  <a:pt x="2793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1270000">
                <a:moveTo>
                  <a:pt x="27939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3100"/>
                </a:lnTo>
                <a:close/>
              </a:path>
              <a:path w="27940" h="1270000">
                <a:moveTo>
                  <a:pt x="27939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7939" y="768350"/>
                </a:lnTo>
                <a:lnTo>
                  <a:pt x="27939" y="698500"/>
                </a:lnTo>
                <a:close/>
              </a:path>
              <a:path w="27940" h="1270000">
                <a:moveTo>
                  <a:pt x="27939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68350"/>
                </a:lnTo>
                <a:close/>
              </a:path>
              <a:path w="27940" h="1270000">
                <a:moveTo>
                  <a:pt x="27939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7939" y="811530"/>
                </a:lnTo>
                <a:lnTo>
                  <a:pt x="27939" y="806450"/>
                </a:lnTo>
                <a:close/>
              </a:path>
              <a:path w="27940" h="1270000">
                <a:moveTo>
                  <a:pt x="2793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7939" y="817880"/>
                </a:lnTo>
                <a:lnTo>
                  <a:pt x="27939" y="811530"/>
                </a:lnTo>
                <a:close/>
              </a:path>
              <a:path w="27940" h="1270000">
                <a:moveTo>
                  <a:pt x="27939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817880"/>
                </a:lnTo>
                <a:close/>
              </a:path>
              <a:path w="27940" h="1270000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1270000">
                <a:moveTo>
                  <a:pt x="27939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50900"/>
                </a:lnTo>
                <a:close/>
              </a:path>
              <a:path w="27940" h="127000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270000">
                <a:moveTo>
                  <a:pt x="27939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76300"/>
                </a:lnTo>
                <a:close/>
              </a:path>
              <a:path w="27940" h="1270000">
                <a:moveTo>
                  <a:pt x="27939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7939" y="895350"/>
                </a:lnTo>
                <a:lnTo>
                  <a:pt x="27939" y="889000"/>
                </a:lnTo>
                <a:close/>
              </a:path>
              <a:path w="27940" h="1270000">
                <a:moveTo>
                  <a:pt x="27939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7939" y="938530"/>
                </a:lnTo>
                <a:lnTo>
                  <a:pt x="27939" y="895350"/>
                </a:lnTo>
                <a:close/>
              </a:path>
              <a:path w="27940" h="1270000">
                <a:moveTo>
                  <a:pt x="27939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938530"/>
                </a:lnTo>
                <a:close/>
              </a:path>
              <a:path w="27940" h="1270000">
                <a:moveTo>
                  <a:pt x="27939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7939" y="952500"/>
                </a:lnTo>
                <a:lnTo>
                  <a:pt x="27939" y="946150"/>
                </a:lnTo>
                <a:close/>
              </a:path>
              <a:path w="27940" h="1270000">
                <a:moveTo>
                  <a:pt x="27939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7939" y="989330"/>
                </a:lnTo>
                <a:lnTo>
                  <a:pt x="27939" y="952500"/>
                </a:lnTo>
                <a:close/>
              </a:path>
              <a:path w="27940" h="1270000">
                <a:moveTo>
                  <a:pt x="27939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89330"/>
                </a:lnTo>
                <a:close/>
              </a:path>
              <a:path w="27940" h="1270000">
                <a:moveTo>
                  <a:pt x="27939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5680"/>
                </a:lnTo>
                <a:close/>
              </a:path>
              <a:path w="27940" h="127000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270000">
                <a:moveTo>
                  <a:pt x="27939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7939" y="1041399"/>
                </a:lnTo>
                <a:lnTo>
                  <a:pt x="27939" y="1033780"/>
                </a:lnTo>
                <a:close/>
              </a:path>
              <a:path w="27940" h="1270000">
                <a:moveTo>
                  <a:pt x="27939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41400"/>
                </a:lnTo>
                <a:close/>
              </a:path>
              <a:path w="27940" h="1270000">
                <a:moveTo>
                  <a:pt x="27939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7939" y="1084580"/>
                </a:lnTo>
                <a:lnTo>
                  <a:pt x="27939" y="1079500"/>
                </a:lnTo>
                <a:close/>
              </a:path>
              <a:path w="27940" h="1270000">
                <a:moveTo>
                  <a:pt x="27939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84580"/>
                </a:lnTo>
                <a:close/>
              </a:path>
              <a:path w="27940" h="1270000">
                <a:moveTo>
                  <a:pt x="27939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09980"/>
                </a:lnTo>
                <a:close/>
              </a:path>
              <a:path w="27940" h="1270000">
                <a:moveTo>
                  <a:pt x="27939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79830"/>
                </a:lnTo>
                <a:close/>
              </a:path>
              <a:path w="27940" h="1270000">
                <a:moveTo>
                  <a:pt x="27939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7939" y="1193800"/>
                </a:lnTo>
                <a:lnTo>
                  <a:pt x="27939" y="1186180"/>
                </a:lnTo>
                <a:close/>
              </a:path>
              <a:path w="27940" h="1270000">
                <a:moveTo>
                  <a:pt x="27939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7939" y="1205230"/>
                </a:lnTo>
                <a:lnTo>
                  <a:pt x="27939" y="1193800"/>
                </a:lnTo>
                <a:close/>
              </a:path>
              <a:path w="27940" h="1270000">
                <a:moveTo>
                  <a:pt x="27939" y="1205230"/>
                </a:moveTo>
                <a:lnTo>
                  <a:pt x="0" y="1205230"/>
                </a:lnTo>
                <a:lnTo>
                  <a:pt x="0" y="1220470"/>
                </a:lnTo>
                <a:lnTo>
                  <a:pt x="1270" y="1220470"/>
                </a:lnTo>
                <a:lnTo>
                  <a:pt x="1270" y="1223010"/>
                </a:lnTo>
                <a:lnTo>
                  <a:pt x="2539" y="1223010"/>
                </a:lnTo>
                <a:lnTo>
                  <a:pt x="2539" y="1224280"/>
                </a:lnTo>
                <a:lnTo>
                  <a:pt x="3809" y="1224280"/>
                </a:lnTo>
                <a:lnTo>
                  <a:pt x="3809" y="1226820"/>
                </a:lnTo>
                <a:lnTo>
                  <a:pt x="5079" y="1226820"/>
                </a:lnTo>
                <a:lnTo>
                  <a:pt x="5079" y="1229360"/>
                </a:lnTo>
                <a:lnTo>
                  <a:pt x="6350" y="1229360"/>
                </a:lnTo>
                <a:lnTo>
                  <a:pt x="6350" y="1231900"/>
                </a:lnTo>
                <a:lnTo>
                  <a:pt x="27939" y="1231900"/>
                </a:lnTo>
                <a:lnTo>
                  <a:pt x="27939" y="1205230"/>
                </a:lnTo>
                <a:close/>
              </a:path>
              <a:path w="27940" h="1270000">
                <a:moveTo>
                  <a:pt x="27939" y="1231900"/>
                </a:moveTo>
                <a:lnTo>
                  <a:pt x="7620" y="1231900"/>
                </a:lnTo>
                <a:lnTo>
                  <a:pt x="7620" y="1234440"/>
                </a:lnTo>
                <a:lnTo>
                  <a:pt x="8889" y="1234440"/>
                </a:lnTo>
                <a:lnTo>
                  <a:pt x="8889" y="1236980"/>
                </a:lnTo>
                <a:lnTo>
                  <a:pt x="27939" y="1236980"/>
                </a:lnTo>
                <a:lnTo>
                  <a:pt x="27939" y="1231900"/>
                </a:lnTo>
                <a:close/>
              </a:path>
              <a:path w="27940" h="1270000">
                <a:moveTo>
                  <a:pt x="27939" y="1236980"/>
                </a:moveTo>
                <a:lnTo>
                  <a:pt x="10159" y="1236980"/>
                </a:lnTo>
                <a:lnTo>
                  <a:pt x="10159" y="1239520"/>
                </a:lnTo>
                <a:lnTo>
                  <a:pt x="11429" y="1239520"/>
                </a:lnTo>
                <a:lnTo>
                  <a:pt x="11429" y="1242060"/>
                </a:lnTo>
                <a:lnTo>
                  <a:pt x="12700" y="1242060"/>
                </a:lnTo>
                <a:lnTo>
                  <a:pt x="12700" y="1243330"/>
                </a:lnTo>
                <a:lnTo>
                  <a:pt x="13970" y="1243330"/>
                </a:lnTo>
                <a:lnTo>
                  <a:pt x="13970" y="1245870"/>
                </a:lnTo>
                <a:lnTo>
                  <a:pt x="15239" y="1245870"/>
                </a:lnTo>
                <a:lnTo>
                  <a:pt x="15239" y="1248410"/>
                </a:lnTo>
                <a:lnTo>
                  <a:pt x="16509" y="1248410"/>
                </a:lnTo>
                <a:lnTo>
                  <a:pt x="16509" y="1250950"/>
                </a:lnTo>
                <a:lnTo>
                  <a:pt x="17779" y="1250950"/>
                </a:lnTo>
                <a:lnTo>
                  <a:pt x="17779" y="1253490"/>
                </a:lnTo>
                <a:lnTo>
                  <a:pt x="19050" y="1253490"/>
                </a:lnTo>
                <a:lnTo>
                  <a:pt x="19050" y="1256030"/>
                </a:lnTo>
                <a:lnTo>
                  <a:pt x="20320" y="1256030"/>
                </a:lnTo>
                <a:lnTo>
                  <a:pt x="20320" y="1258570"/>
                </a:lnTo>
                <a:lnTo>
                  <a:pt x="21589" y="1258570"/>
                </a:lnTo>
                <a:lnTo>
                  <a:pt x="21589" y="1261110"/>
                </a:lnTo>
                <a:lnTo>
                  <a:pt x="22859" y="1261110"/>
                </a:lnTo>
                <a:lnTo>
                  <a:pt x="22859" y="1262380"/>
                </a:lnTo>
                <a:lnTo>
                  <a:pt x="24129" y="1262380"/>
                </a:lnTo>
                <a:lnTo>
                  <a:pt x="24129" y="1264920"/>
                </a:lnTo>
                <a:lnTo>
                  <a:pt x="25400" y="1264920"/>
                </a:lnTo>
                <a:lnTo>
                  <a:pt x="25400" y="1267460"/>
                </a:lnTo>
                <a:lnTo>
                  <a:pt x="26670" y="1267460"/>
                </a:lnTo>
                <a:lnTo>
                  <a:pt x="26670" y="1270000"/>
                </a:lnTo>
                <a:lnTo>
                  <a:pt x="27939" y="1270000"/>
                </a:lnTo>
                <a:lnTo>
                  <a:pt x="27939" y="1236980"/>
                </a:lnTo>
                <a:close/>
              </a:path>
            </a:pathLst>
          </a:custGeom>
          <a:solidFill>
            <a:srgbClr val="2142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820659" y="3075939"/>
            <a:ext cx="26670" cy="1308100"/>
          </a:xfrm>
          <a:custGeom>
            <a:avLst/>
            <a:gdLst/>
            <a:ahLst/>
            <a:cxnLst/>
            <a:rect l="l" t="t" r="r" b="b"/>
            <a:pathLst>
              <a:path w="26670" h="1308100">
                <a:moveTo>
                  <a:pt x="13970" y="0"/>
                </a:moveTo>
                <a:lnTo>
                  <a:pt x="0" y="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6670" h="1308100">
                <a:moveTo>
                  <a:pt x="2667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3400"/>
                </a:lnTo>
                <a:close/>
              </a:path>
              <a:path w="26670" h="1308100">
                <a:moveTo>
                  <a:pt x="2667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6670" y="565149"/>
                </a:lnTo>
                <a:lnTo>
                  <a:pt x="26670" y="546099"/>
                </a:lnTo>
                <a:close/>
              </a:path>
              <a:path w="26670" h="1308100">
                <a:moveTo>
                  <a:pt x="2667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65150"/>
                </a:lnTo>
                <a:close/>
              </a:path>
              <a:path w="26670" h="1308100">
                <a:moveTo>
                  <a:pt x="2667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6670" y="590549"/>
                </a:lnTo>
                <a:lnTo>
                  <a:pt x="26670" y="577850"/>
                </a:lnTo>
                <a:close/>
              </a:path>
              <a:path w="26670" h="1308100">
                <a:moveTo>
                  <a:pt x="2667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0549"/>
                </a:lnTo>
                <a:close/>
              </a:path>
              <a:path w="26670" h="1308100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1308100">
                <a:moveTo>
                  <a:pt x="2667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6670" y="641349"/>
                </a:lnTo>
                <a:lnTo>
                  <a:pt x="26670" y="628649"/>
                </a:lnTo>
                <a:close/>
              </a:path>
              <a:path w="26670" h="1308100">
                <a:moveTo>
                  <a:pt x="2667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1349"/>
                </a:lnTo>
                <a:close/>
              </a:path>
              <a:path w="26670" h="1308100">
                <a:moveTo>
                  <a:pt x="2667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699"/>
                </a:lnTo>
                <a:close/>
              </a:path>
              <a:path w="26670" h="1308100">
                <a:moveTo>
                  <a:pt x="2667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60400"/>
                </a:lnTo>
                <a:close/>
              </a:path>
              <a:path w="26670" h="1308100">
                <a:moveTo>
                  <a:pt x="2667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6670" y="755649"/>
                </a:lnTo>
                <a:lnTo>
                  <a:pt x="26670" y="685799"/>
                </a:lnTo>
                <a:close/>
              </a:path>
              <a:path w="26670" h="1308100">
                <a:moveTo>
                  <a:pt x="2667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6670" y="793749"/>
                </a:lnTo>
                <a:lnTo>
                  <a:pt x="26670" y="755649"/>
                </a:lnTo>
                <a:close/>
              </a:path>
              <a:path w="26670" h="1308100">
                <a:moveTo>
                  <a:pt x="2667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93750"/>
                </a:lnTo>
                <a:close/>
              </a:path>
              <a:path w="26670" h="130810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1308100">
                <a:moveTo>
                  <a:pt x="2667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6670" y="811529"/>
                </a:lnTo>
                <a:lnTo>
                  <a:pt x="26670" y="805179"/>
                </a:lnTo>
                <a:close/>
              </a:path>
              <a:path w="26670" h="1308100">
                <a:moveTo>
                  <a:pt x="2667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11530"/>
                </a:lnTo>
                <a:close/>
              </a:path>
              <a:path w="26670" h="1308100">
                <a:moveTo>
                  <a:pt x="2667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38200"/>
                </a:lnTo>
                <a:close/>
              </a:path>
              <a:path w="26670" h="1308100">
                <a:moveTo>
                  <a:pt x="2667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79"/>
                </a:lnTo>
                <a:close/>
              </a:path>
              <a:path w="26670" h="1308100">
                <a:moveTo>
                  <a:pt x="2667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3600"/>
                </a:lnTo>
                <a:close/>
              </a:path>
              <a:path w="26670" h="1308100">
                <a:moveTo>
                  <a:pt x="2667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876300"/>
                </a:lnTo>
                <a:close/>
              </a:path>
              <a:path w="26670" h="1308100">
                <a:moveTo>
                  <a:pt x="2667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882650"/>
                </a:lnTo>
                <a:close/>
              </a:path>
              <a:path w="26670" h="1308100">
                <a:moveTo>
                  <a:pt x="2667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6670" y="933449"/>
                </a:lnTo>
                <a:lnTo>
                  <a:pt x="26670" y="925830"/>
                </a:lnTo>
                <a:close/>
              </a:path>
              <a:path w="26670" h="1308100">
                <a:moveTo>
                  <a:pt x="2667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6670" y="939799"/>
                </a:lnTo>
                <a:lnTo>
                  <a:pt x="26670" y="933449"/>
                </a:lnTo>
                <a:close/>
              </a:path>
              <a:path w="26670" h="1308100">
                <a:moveTo>
                  <a:pt x="2667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39799"/>
                </a:lnTo>
                <a:close/>
              </a:path>
              <a:path w="26670" h="1308100">
                <a:moveTo>
                  <a:pt x="2667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6670" y="982979"/>
                </a:lnTo>
                <a:lnTo>
                  <a:pt x="26670" y="976629"/>
                </a:lnTo>
                <a:close/>
              </a:path>
              <a:path w="26670" h="1308100">
                <a:moveTo>
                  <a:pt x="2667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6670" y="1014729"/>
                </a:lnTo>
                <a:lnTo>
                  <a:pt x="26670" y="982979"/>
                </a:lnTo>
                <a:close/>
              </a:path>
              <a:path w="26670" h="1308100">
                <a:moveTo>
                  <a:pt x="2667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29"/>
                </a:lnTo>
                <a:close/>
              </a:path>
              <a:path w="26670" h="1308100">
                <a:moveTo>
                  <a:pt x="2667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6670" y="1028699"/>
                </a:lnTo>
                <a:lnTo>
                  <a:pt x="26670" y="1021079"/>
                </a:lnTo>
                <a:close/>
              </a:path>
              <a:path w="26670" h="1308100">
                <a:moveTo>
                  <a:pt x="2667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28699"/>
                </a:lnTo>
                <a:close/>
              </a:path>
              <a:path w="26670" h="1308100">
                <a:moveTo>
                  <a:pt x="2667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6670" y="1071879"/>
                </a:lnTo>
                <a:lnTo>
                  <a:pt x="26670" y="1066799"/>
                </a:lnTo>
                <a:close/>
              </a:path>
              <a:path w="26670" h="1308100">
                <a:moveTo>
                  <a:pt x="2667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6670" y="1097279"/>
                </a:lnTo>
                <a:lnTo>
                  <a:pt x="26670" y="1071880"/>
                </a:lnTo>
                <a:close/>
              </a:path>
              <a:path w="26670" h="1308100">
                <a:moveTo>
                  <a:pt x="2667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6670" y="1167129"/>
                </a:lnTo>
                <a:lnTo>
                  <a:pt x="26670" y="1097279"/>
                </a:lnTo>
                <a:close/>
              </a:path>
              <a:path w="26670" h="1308100">
                <a:moveTo>
                  <a:pt x="2667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67130"/>
                </a:lnTo>
                <a:close/>
              </a:path>
              <a:path w="26670" h="1308100">
                <a:moveTo>
                  <a:pt x="2667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6670" y="1181099"/>
                </a:lnTo>
                <a:lnTo>
                  <a:pt x="26670" y="1173479"/>
                </a:lnTo>
                <a:close/>
              </a:path>
              <a:path w="26670" h="1308100">
                <a:moveTo>
                  <a:pt x="2667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6670" y="1192529"/>
                </a:lnTo>
                <a:lnTo>
                  <a:pt x="26670" y="1181099"/>
                </a:lnTo>
                <a:close/>
              </a:path>
              <a:path w="26670" h="1308100">
                <a:moveTo>
                  <a:pt x="2667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92530"/>
                </a:lnTo>
                <a:close/>
              </a:path>
              <a:path w="26670" h="1308100">
                <a:moveTo>
                  <a:pt x="26670" y="1219199"/>
                </a:moveTo>
                <a:lnTo>
                  <a:pt x="0" y="1219199"/>
                </a:lnTo>
                <a:lnTo>
                  <a:pt x="0" y="1259839"/>
                </a:lnTo>
                <a:lnTo>
                  <a:pt x="1270" y="1259839"/>
                </a:lnTo>
                <a:lnTo>
                  <a:pt x="1270" y="1262379"/>
                </a:lnTo>
                <a:lnTo>
                  <a:pt x="2540" y="1262379"/>
                </a:lnTo>
                <a:lnTo>
                  <a:pt x="2540" y="1264919"/>
                </a:lnTo>
                <a:lnTo>
                  <a:pt x="3810" y="1264919"/>
                </a:lnTo>
                <a:lnTo>
                  <a:pt x="3810" y="1267459"/>
                </a:lnTo>
                <a:lnTo>
                  <a:pt x="5080" y="1267459"/>
                </a:lnTo>
                <a:lnTo>
                  <a:pt x="5080" y="1268729"/>
                </a:lnTo>
                <a:lnTo>
                  <a:pt x="6350" y="1268729"/>
                </a:lnTo>
                <a:lnTo>
                  <a:pt x="6350" y="1271269"/>
                </a:lnTo>
                <a:lnTo>
                  <a:pt x="7620" y="1271269"/>
                </a:lnTo>
                <a:lnTo>
                  <a:pt x="7620" y="1273809"/>
                </a:lnTo>
                <a:lnTo>
                  <a:pt x="8890" y="1273809"/>
                </a:lnTo>
                <a:lnTo>
                  <a:pt x="8890" y="1276349"/>
                </a:lnTo>
                <a:lnTo>
                  <a:pt x="10160" y="1276349"/>
                </a:lnTo>
                <a:lnTo>
                  <a:pt x="10160" y="1278889"/>
                </a:lnTo>
                <a:lnTo>
                  <a:pt x="11430" y="1278889"/>
                </a:lnTo>
                <a:lnTo>
                  <a:pt x="11430" y="1281429"/>
                </a:lnTo>
                <a:lnTo>
                  <a:pt x="12700" y="1281429"/>
                </a:lnTo>
                <a:lnTo>
                  <a:pt x="12700" y="1283969"/>
                </a:lnTo>
                <a:lnTo>
                  <a:pt x="13970" y="1283969"/>
                </a:lnTo>
                <a:lnTo>
                  <a:pt x="13970" y="1286509"/>
                </a:lnTo>
                <a:lnTo>
                  <a:pt x="15240" y="1286509"/>
                </a:lnTo>
                <a:lnTo>
                  <a:pt x="15240" y="1287779"/>
                </a:lnTo>
                <a:lnTo>
                  <a:pt x="26670" y="1287779"/>
                </a:lnTo>
                <a:lnTo>
                  <a:pt x="26670" y="1219199"/>
                </a:lnTo>
                <a:close/>
              </a:path>
              <a:path w="26670" h="1308100">
                <a:moveTo>
                  <a:pt x="26670" y="1287780"/>
                </a:moveTo>
                <a:lnTo>
                  <a:pt x="16510" y="1287780"/>
                </a:lnTo>
                <a:lnTo>
                  <a:pt x="16510" y="1290319"/>
                </a:lnTo>
                <a:lnTo>
                  <a:pt x="17780" y="1290319"/>
                </a:lnTo>
                <a:lnTo>
                  <a:pt x="17780" y="1292859"/>
                </a:lnTo>
                <a:lnTo>
                  <a:pt x="19050" y="1292859"/>
                </a:lnTo>
                <a:lnTo>
                  <a:pt x="19050" y="1295399"/>
                </a:lnTo>
                <a:lnTo>
                  <a:pt x="26670" y="1295399"/>
                </a:lnTo>
                <a:lnTo>
                  <a:pt x="26670" y="1287780"/>
                </a:lnTo>
                <a:close/>
              </a:path>
              <a:path w="26670" h="1308100">
                <a:moveTo>
                  <a:pt x="26670" y="1295400"/>
                </a:moveTo>
                <a:lnTo>
                  <a:pt x="20320" y="1295400"/>
                </a:lnTo>
                <a:lnTo>
                  <a:pt x="20320" y="1297939"/>
                </a:lnTo>
                <a:lnTo>
                  <a:pt x="21590" y="1297939"/>
                </a:lnTo>
                <a:lnTo>
                  <a:pt x="21590" y="1300479"/>
                </a:lnTo>
                <a:lnTo>
                  <a:pt x="22860" y="1300479"/>
                </a:lnTo>
                <a:lnTo>
                  <a:pt x="22860" y="1303019"/>
                </a:lnTo>
                <a:lnTo>
                  <a:pt x="24130" y="1303019"/>
                </a:lnTo>
                <a:lnTo>
                  <a:pt x="24130" y="1305559"/>
                </a:lnTo>
                <a:lnTo>
                  <a:pt x="25400" y="1305559"/>
                </a:lnTo>
                <a:lnTo>
                  <a:pt x="25400" y="1308099"/>
                </a:lnTo>
                <a:lnTo>
                  <a:pt x="26670" y="1308099"/>
                </a:lnTo>
                <a:lnTo>
                  <a:pt x="26670" y="12954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847330" y="3088639"/>
            <a:ext cx="27940" cy="1361440"/>
          </a:xfrm>
          <a:custGeom>
            <a:avLst/>
            <a:gdLst/>
            <a:ahLst/>
            <a:cxnLst/>
            <a:rect l="l" t="t" r="r" b="b"/>
            <a:pathLst>
              <a:path w="27940" h="1361439">
                <a:moveTo>
                  <a:pt x="7620" y="0"/>
                </a:moveTo>
                <a:lnTo>
                  <a:pt x="0" y="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361439">
                <a:moveTo>
                  <a:pt x="2794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1361439">
                <a:moveTo>
                  <a:pt x="27940" y="533400"/>
                </a:moveTo>
                <a:lnTo>
                  <a:pt x="0" y="5334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33400"/>
                </a:lnTo>
                <a:close/>
              </a:path>
              <a:path w="27940" h="1361439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361439">
                <a:moveTo>
                  <a:pt x="2794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65150"/>
                </a:lnTo>
                <a:close/>
              </a:path>
              <a:path w="27940" h="1361439">
                <a:moveTo>
                  <a:pt x="27940" y="577850"/>
                </a:moveTo>
                <a:lnTo>
                  <a:pt x="0" y="57785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77850"/>
                </a:lnTo>
                <a:close/>
              </a:path>
              <a:path w="27940" h="1361439">
                <a:moveTo>
                  <a:pt x="27940" y="609600"/>
                </a:moveTo>
                <a:lnTo>
                  <a:pt x="0" y="6096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609600"/>
                </a:lnTo>
                <a:close/>
              </a:path>
              <a:path w="27940" h="136143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361439">
                <a:moveTo>
                  <a:pt x="27940" y="628650"/>
                </a:moveTo>
                <a:lnTo>
                  <a:pt x="0" y="628650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8650"/>
                </a:lnTo>
                <a:close/>
              </a:path>
              <a:path w="27940" h="136143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361439">
                <a:moveTo>
                  <a:pt x="27940" y="647700"/>
                </a:moveTo>
                <a:lnTo>
                  <a:pt x="0" y="6477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7700"/>
                </a:lnTo>
                <a:close/>
              </a:path>
              <a:path w="27940" h="1361439">
                <a:moveTo>
                  <a:pt x="27940" y="673100"/>
                </a:moveTo>
                <a:lnTo>
                  <a:pt x="0" y="67310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673100"/>
                </a:lnTo>
                <a:close/>
              </a:path>
              <a:path w="27940" h="1361439">
                <a:moveTo>
                  <a:pt x="27940" y="742950"/>
                </a:moveTo>
                <a:lnTo>
                  <a:pt x="0" y="7429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42950"/>
                </a:lnTo>
                <a:close/>
              </a:path>
              <a:path w="27940" h="1361439">
                <a:moveTo>
                  <a:pt x="27940" y="781050"/>
                </a:moveTo>
                <a:lnTo>
                  <a:pt x="0" y="78105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81050"/>
                </a:lnTo>
                <a:close/>
              </a:path>
              <a:path w="27940" h="1361439">
                <a:moveTo>
                  <a:pt x="2794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7940" y="792480"/>
                </a:lnTo>
                <a:lnTo>
                  <a:pt x="27940" y="786130"/>
                </a:lnTo>
                <a:close/>
              </a:path>
              <a:path w="27940" h="1361439">
                <a:moveTo>
                  <a:pt x="2794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2480"/>
                </a:lnTo>
                <a:close/>
              </a:path>
              <a:path w="27940" h="1361439">
                <a:moveTo>
                  <a:pt x="27940" y="798830"/>
                </a:moveTo>
                <a:lnTo>
                  <a:pt x="0" y="79883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8830"/>
                </a:lnTo>
                <a:close/>
              </a:path>
              <a:path w="27940" h="1361439">
                <a:moveTo>
                  <a:pt x="27940" y="825500"/>
                </a:moveTo>
                <a:lnTo>
                  <a:pt x="0" y="82550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25500"/>
                </a:lnTo>
                <a:close/>
              </a:path>
              <a:path w="27940" h="1361439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361439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1361439">
                <a:moveTo>
                  <a:pt x="27940" y="863600"/>
                </a:moveTo>
                <a:lnTo>
                  <a:pt x="0" y="863600"/>
                </a:lnTo>
                <a:lnTo>
                  <a:pt x="0" y="869950"/>
                </a:lnTo>
                <a:lnTo>
                  <a:pt x="27940" y="869950"/>
                </a:lnTo>
                <a:lnTo>
                  <a:pt x="27940" y="863600"/>
                </a:lnTo>
                <a:close/>
              </a:path>
              <a:path w="27940" h="1361439">
                <a:moveTo>
                  <a:pt x="27940" y="869950"/>
                </a:moveTo>
                <a:lnTo>
                  <a:pt x="0" y="869950"/>
                </a:lnTo>
                <a:lnTo>
                  <a:pt x="0" y="913130"/>
                </a:lnTo>
                <a:lnTo>
                  <a:pt x="27940" y="913130"/>
                </a:lnTo>
                <a:lnTo>
                  <a:pt x="27940" y="869950"/>
                </a:lnTo>
                <a:close/>
              </a:path>
              <a:path w="27940" h="1361439">
                <a:moveTo>
                  <a:pt x="27940" y="913130"/>
                </a:moveTo>
                <a:lnTo>
                  <a:pt x="0" y="91313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913130"/>
                </a:lnTo>
                <a:close/>
              </a:path>
              <a:path w="27940" h="1361439">
                <a:moveTo>
                  <a:pt x="27940" y="920750"/>
                </a:moveTo>
                <a:lnTo>
                  <a:pt x="0" y="92075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20750"/>
                </a:lnTo>
                <a:close/>
              </a:path>
              <a:path w="27940" h="1361439">
                <a:moveTo>
                  <a:pt x="27940" y="927100"/>
                </a:moveTo>
                <a:lnTo>
                  <a:pt x="0" y="92710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27100"/>
                </a:lnTo>
                <a:close/>
              </a:path>
              <a:path w="27940" h="1361439">
                <a:moveTo>
                  <a:pt x="27940" y="963930"/>
                </a:moveTo>
                <a:lnTo>
                  <a:pt x="0" y="963930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3930"/>
                </a:lnTo>
                <a:close/>
              </a:path>
              <a:path w="27940" h="1361439">
                <a:moveTo>
                  <a:pt x="27940" y="970280"/>
                </a:moveTo>
                <a:lnTo>
                  <a:pt x="0" y="97028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70280"/>
                </a:lnTo>
                <a:close/>
              </a:path>
              <a:path w="27940" h="1361439">
                <a:moveTo>
                  <a:pt x="2794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7940" y="1008380"/>
                </a:lnTo>
                <a:lnTo>
                  <a:pt x="27940" y="1002030"/>
                </a:lnTo>
                <a:close/>
              </a:path>
              <a:path w="27940" h="1361439">
                <a:moveTo>
                  <a:pt x="27940" y="1008380"/>
                </a:moveTo>
                <a:lnTo>
                  <a:pt x="0" y="1008380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8380"/>
                </a:lnTo>
                <a:close/>
              </a:path>
              <a:path w="27940" h="1361439">
                <a:moveTo>
                  <a:pt x="27940" y="1016000"/>
                </a:moveTo>
                <a:lnTo>
                  <a:pt x="0" y="10160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1016000"/>
                </a:lnTo>
                <a:close/>
              </a:path>
              <a:path w="27940" h="1361439">
                <a:moveTo>
                  <a:pt x="27940" y="1054100"/>
                </a:moveTo>
                <a:lnTo>
                  <a:pt x="0" y="1054100"/>
                </a:lnTo>
                <a:lnTo>
                  <a:pt x="0" y="1059180"/>
                </a:lnTo>
                <a:lnTo>
                  <a:pt x="27940" y="1059180"/>
                </a:lnTo>
                <a:lnTo>
                  <a:pt x="27940" y="1054100"/>
                </a:lnTo>
                <a:close/>
              </a:path>
              <a:path w="27940" h="1361439">
                <a:moveTo>
                  <a:pt x="27940" y="1059180"/>
                </a:moveTo>
                <a:lnTo>
                  <a:pt x="0" y="1059180"/>
                </a:lnTo>
                <a:lnTo>
                  <a:pt x="0" y="1084580"/>
                </a:lnTo>
                <a:lnTo>
                  <a:pt x="27940" y="1084580"/>
                </a:lnTo>
                <a:lnTo>
                  <a:pt x="27940" y="1059180"/>
                </a:lnTo>
                <a:close/>
              </a:path>
              <a:path w="27940" h="1361439">
                <a:moveTo>
                  <a:pt x="27940" y="1084580"/>
                </a:moveTo>
                <a:lnTo>
                  <a:pt x="0" y="1084580"/>
                </a:lnTo>
                <a:lnTo>
                  <a:pt x="0" y="1154430"/>
                </a:lnTo>
                <a:lnTo>
                  <a:pt x="27940" y="1154430"/>
                </a:lnTo>
                <a:lnTo>
                  <a:pt x="27940" y="1084580"/>
                </a:lnTo>
                <a:close/>
              </a:path>
              <a:path w="27940" h="1361439">
                <a:moveTo>
                  <a:pt x="27940" y="1154430"/>
                </a:moveTo>
                <a:lnTo>
                  <a:pt x="0" y="115443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54430"/>
                </a:lnTo>
                <a:close/>
              </a:path>
              <a:path w="27940" h="1361439">
                <a:moveTo>
                  <a:pt x="27940" y="1160780"/>
                </a:moveTo>
                <a:lnTo>
                  <a:pt x="0" y="116078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60780"/>
                </a:lnTo>
                <a:close/>
              </a:path>
              <a:path w="27940" h="1361439">
                <a:moveTo>
                  <a:pt x="27940" y="1168400"/>
                </a:moveTo>
                <a:lnTo>
                  <a:pt x="0" y="11684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8400"/>
                </a:lnTo>
                <a:close/>
              </a:path>
              <a:path w="27940" h="136143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1361439">
                <a:moveTo>
                  <a:pt x="27940" y="1206500"/>
                </a:moveTo>
                <a:lnTo>
                  <a:pt x="0" y="120650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06500"/>
                </a:lnTo>
                <a:close/>
              </a:path>
              <a:path w="27940" h="1361439">
                <a:moveTo>
                  <a:pt x="27940" y="1282700"/>
                </a:moveTo>
                <a:lnTo>
                  <a:pt x="0" y="1282700"/>
                </a:lnTo>
                <a:lnTo>
                  <a:pt x="0" y="1297940"/>
                </a:lnTo>
                <a:lnTo>
                  <a:pt x="1270" y="1297940"/>
                </a:lnTo>
                <a:lnTo>
                  <a:pt x="1270" y="1300480"/>
                </a:lnTo>
                <a:lnTo>
                  <a:pt x="2540" y="1300480"/>
                </a:lnTo>
                <a:lnTo>
                  <a:pt x="2540" y="1304290"/>
                </a:lnTo>
                <a:lnTo>
                  <a:pt x="3810" y="1304290"/>
                </a:lnTo>
                <a:lnTo>
                  <a:pt x="3810" y="1306830"/>
                </a:lnTo>
                <a:lnTo>
                  <a:pt x="5079" y="1306830"/>
                </a:lnTo>
                <a:lnTo>
                  <a:pt x="5079" y="1310640"/>
                </a:lnTo>
                <a:lnTo>
                  <a:pt x="6350" y="1310640"/>
                </a:lnTo>
                <a:lnTo>
                  <a:pt x="6350" y="1313180"/>
                </a:lnTo>
                <a:lnTo>
                  <a:pt x="7619" y="1313180"/>
                </a:lnTo>
                <a:lnTo>
                  <a:pt x="7620" y="1315720"/>
                </a:lnTo>
                <a:lnTo>
                  <a:pt x="8890" y="1315720"/>
                </a:lnTo>
                <a:lnTo>
                  <a:pt x="8890" y="1319530"/>
                </a:lnTo>
                <a:lnTo>
                  <a:pt x="10160" y="1319530"/>
                </a:lnTo>
                <a:lnTo>
                  <a:pt x="10160" y="1322070"/>
                </a:lnTo>
                <a:lnTo>
                  <a:pt x="11429" y="1322070"/>
                </a:lnTo>
                <a:lnTo>
                  <a:pt x="11429" y="1325880"/>
                </a:lnTo>
                <a:lnTo>
                  <a:pt x="12700" y="1325880"/>
                </a:lnTo>
                <a:lnTo>
                  <a:pt x="12700" y="1328420"/>
                </a:lnTo>
                <a:lnTo>
                  <a:pt x="13970" y="1328420"/>
                </a:lnTo>
                <a:lnTo>
                  <a:pt x="13970" y="1330960"/>
                </a:lnTo>
                <a:lnTo>
                  <a:pt x="15240" y="1330960"/>
                </a:lnTo>
                <a:lnTo>
                  <a:pt x="15240" y="1334770"/>
                </a:lnTo>
                <a:lnTo>
                  <a:pt x="16510" y="1334770"/>
                </a:lnTo>
                <a:lnTo>
                  <a:pt x="16510" y="1337310"/>
                </a:lnTo>
                <a:lnTo>
                  <a:pt x="17779" y="1337310"/>
                </a:lnTo>
                <a:lnTo>
                  <a:pt x="17779" y="1341120"/>
                </a:lnTo>
                <a:lnTo>
                  <a:pt x="19050" y="1341120"/>
                </a:lnTo>
                <a:lnTo>
                  <a:pt x="19050" y="1343660"/>
                </a:lnTo>
                <a:lnTo>
                  <a:pt x="20320" y="1343660"/>
                </a:lnTo>
                <a:lnTo>
                  <a:pt x="20320" y="1346200"/>
                </a:lnTo>
                <a:lnTo>
                  <a:pt x="21590" y="1346200"/>
                </a:lnTo>
                <a:lnTo>
                  <a:pt x="21590" y="1350010"/>
                </a:lnTo>
                <a:lnTo>
                  <a:pt x="22860" y="1350010"/>
                </a:lnTo>
                <a:lnTo>
                  <a:pt x="22860" y="1352550"/>
                </a:lnTo>
                <a:lnTo>
                  <a:pt x="24129" y="1352550"/>
                </a:lnTo>
                <a:lnTo>
                  <a:pt x="24129" y="1356360"/>
                </a:lnTo>
                <a:lnTo>
                  <a:pt x="25400" y="1356360"/>
                </a:lnTo>
                <a:lnTo>
                  <a:pt x="25400" y="1358900"/>
                </a:lnTo>
                <a:lnTo>
                  <a:pt x="26670" y="1358900"/>
                </a:lnTo>
                <a:lnTo>
                  <a:pt x="26670" y="1361440"/>
                </a:lnTo>
                <a:lnTo>
                  <a:pt x="27940" y="1361440"/>
                </a:lnTo>
                <a:lnTo>
                  <a:pt x="27940" y="1282700"/>
                </a:lnTo>
                <a:close/>
              </a:path>
            </a:pathLst>
          </a:custGeom>
          <a:solidFill>
            <a:srgbClr val="2142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875269" y="3101339"/>
            <a:ext cx="26670" cy="1412240"/>
          </a:xfrm>
          <a:custGeom>
            <a:avLst/>
            <a:gdLst/>
            <a:ahLst/>
            <a:cxnLst/>
            <a:rect l="l" t="t" r="r" b="b"/>
            <a:pathLst>
              <a:path w="26670" h="1412239">
                <a:moveTo>
                  <a:pt x="1270" y="0"/>
                </a:moveTo>
                <a:lnTo>
                  <a:pt x="0" y="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412239">
                <a:moveTo>
                  <a:pt x="26670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1412239">
                <a:moveTo>
                  <a:pt x="26670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0700"/>
                </a:lnTo>
                <a:close/>
              </a:path>
              <a:path w="26670" h="141223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122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412239">
                <a:moveTo>
                  <a:pt x="26670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65150"/>
                </a:lnTo>
                <a:close/>
              </a:path>
              <a:path w="26670" h="1412239">
                <a:moveTo>
                  <a:pt x="26670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6900"/>
                </a:lnTo>
                <a:close/>
              </a:path>
              <a:path w="26670" h="141223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412239">
                <a:moveTo>
                  <a:pt x="26670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5950"/>
                </a:lnTo>
                <a:close/>
              </a:path>
              <a:path w="26670" h="1412239">
                <a:moveTo>
                  <a:pt x="2667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1412239">
                <a:moveTo>
                  <a:pt x="26670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35000"/>
                </a:lnTo>
                <a:close/>
              </a:path>
              <a:path w="26670" h="1412239">
                <a:moveTo>
                  <a:pt x="26670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60400"/>
                </a:lnTo>
                <a:close/>
              </a:path>
              <a:path w="26670" h="1412239">
                <a:moveTo>
                  <a:pt x="26670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30250"/>
                </a:lnTo>
                <a:close/>
              </a:path>
              <a:path w="26670" h="1412239">
                <a:moveTo>
                  <a:pt x="26670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68350"/>
                </a:lnTo>
                <a:close/>
              </a:path>
              <a:path w="26670" h="1412239">
                <a:moveTo>
                  <a:pt x="2667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73430"/>
                </a:lnTo>
                <a:close/>
              </a:path>
              <a:path w="26670" h="1412239">
                <a:moveTo>
                  <a:pt x="2667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70" y="786129"/>
                </a:lnTo>
                <a:lnTo>
                  <a:pt x="26670" y="779780"/>
                </a:lnTo>
                <a:close/>
              </a:path>
              <a:path w="26670" h="141223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1412239">
                <a:moveTo>
                  <a:pt x="26670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12800"/>
                </a:lnTo>
                <a:close/>
              </a:path>
              <a:path w="26670" h="1412239">
                <a:moveTo>
                  <a:pt x="2667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0580"/>
                </a:lnTo>
                <a:close/>
              </a:path>
              <a:path w="26670" h="141223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1412239">
                <a:moveTo>
                  <a:pt x="26670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1412239">
                <a:moveTo>
                  <a:pt x="26670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57250"/>
                </a:lnTo>
                <a:close/>
              </a:path>
              <a:path w="26670" h="1412239">
                <a:moveTo>
                  <a:pt x="26670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0430"/>
                </a:lnTo>
                <a:close/>
              </a:path>
              <a:path w="26670" h="1412239">
                <a:moveTo>
                  <a:pt x="26670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8050"/>
                </a:lnTo>
                <a:close/>
              </a:path>
              <a:path w="26670" h="1412239">
                <a:moveTo>
                  <a:pt x="26670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4400"/>
                </a:lnTo>
                <a:close/>
              </a:path>
              <a:path w="26670" h="1412239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1412239">
                <a:moveTo>
                  <a:pt x="26670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7580"/>
                </a:lnTo>
                <a:close/>
              </a:path>
              <a:path w="26670" h="1412239">
                <a:moveTo>
                  <a:pt x="2667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412239">
                <a:moveTo>
                  <a:pt x="26670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5680"/>
                </a:lnTo>
                <a:close/>
              </a:path>
              <a:path w="26670" h="1412239">
                <a:moveTo>
                  <a:pt x="26670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1003300"/>
                </a:lnTo>
                <a:close/>
              </a:path>
              <a:path w="26670" h="1412239">
                <a:moveTo>
                  <a:pt x="26670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1400"/>
                </a:lnTo>
                <a:close/>
              </a:path>
              <a:path w="26670" h="1412239">
                <a:moveTo>
                  <a:pt x="26670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70" y="1071880"/>
                </a:lnTo>
                <a:lnTo>
                  <a:pt x="26670" y="1046480"/>
                </a:lnTo>
                <a:close/>
              </a:path>
              <a:path w="26670" h="1412239">
                <a:moveTo>
                  <a:pt x="26670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071880"/>
                </a:lnTo>
                <a:close/>
              </a:path>
              <a:path w="26670" h="141223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1412239">
                <a:moveTo>
                  <a:pt x="2667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48080"/>
                </a:lnTo>
                <a:close/>
              </a:path>
              <a:path w="26670" h="1412239">
                <a:moveTo>
                  <a:pt x="26670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5700"/>
                </a:lnTo>
                <a:close/>
              </a:path>
              <a:path w="26670" h="141223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1412239">
                <a:moveTo>
                  <a:pt x="26670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193800"/>
                </a:lnTo>
                <a:close/>
              </a:path>
              <a:path w="26670" h="1412239">
                <a:moveTo>
                  <a:pt x="26670" y="1270000"/>
                </a:moveTo>
                <a:lnTo>
                  <a:pt x="0" y="127000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270000"/>
                </a:lnTo>
                <a:close/>
              </a:path>
              <a:path w="26670" h="1412239">
                <a:moveTo>
                  <a:pt x="26670" y="1352550"/>
                </a:moveTo>
                <a:lnTo>
                  <a:pt x="1270" y="1352550"/>
                </a:lnTo>
                <a:lnTo>
                  <a:pt x="1270" y="1355090"/>
                </a:lnTo>
                <a:lnTo>
                  <a:pt x="2539" y="1355090"/>
                </a:lnTo>
                <a:lnTo>
                  <a:pt x="2539" y="1357630"/>
                </a:lnTo>
                <a:lnTo>
                  <a:pt x="3809" y="1357630"/>
                </a:lnTo>
                <a:lnTo>
                  <a:pt x="3809" y="1361440"/>
                </a:lnTo>
                <a:lnTo>
                  <a:pt x="5079" y="1361440"/>
                </a:lnTo>
                <a:lnTo>
                  <a:pt x="5079" y="1363980"/>
                </a:lnTo>
                <a:lnTo>
                  <a:pt x="6350" y="1363980"/>
                </a:lnTo>
                <a:lnTo>
                  <a:pt x="6350" y="1367790"/>
                </a:lnTo>
                <a:lnTo>
                  <a:pt x="7620" y="1367790"/>
                </a:lnTo>
                <a:lnTo>
                  <a:pt x="7620" y="1370330"/>
                </a:lnTo>
                <a:lnTo>
                  <a:pt x="8889" y="1370330"/>
                </a:lnTo>
                <a:lnTo>
                  <a:pt x="8889" y="1372870"/>
                </a:lnTo>
                <a:lnTo>
                  <a:pt x="10159" y="1372870"/>
                </a:lnTo>
                <a:lnTo>
                  <a:pt x="10159" y="1376680"/>
                </a:lnTo>
                <a:lnTo>
                  <a:pt x="11429" y="1376680"/>
                </a:lnTo>
                <a:lnTo>
                  <a:pt x="11429" y="1379220"/>
                </a:lnTo>
                <a:lnTo>
                  <a:pt x="12700" y="1379220"/>
                </a:lnTo>
                <a:lnTo>
                  <a:pt x="12700" y="1383030"/>
                </a:lnTo>
                <a:lnTo>
                  <a:pt x="13970" y="1383030"/>
                </a:lnTo>
                <a:lnTo>
                  <a:pt x="13970" y="1385570"/>
                </a:lnTo>
                <a:lnTo>
                  <a:pt x="15239" y="1385570"/>
                </a:lnTo>
                <a:lnTo>
                  <a:pt x="15239" y="1388110"/>
                </a:lnTo>
                <a:lnTo>
                  <a:pt x="16509" y="1388110"/>
                </a:lnTo>
                <a:lnTo>
                  <a:pt x="16509" y="1391920"/>
                </a:lnTo>
                <a:lnTo>
                  <a:pt x="17779" y="1391920"/>
                </a:lnTo>
                <a:lnTo>
                  <a:pt x="17779" y="1394460"/>
                </a:lnTo>
                <a:lnTo>
                  <a:pt x="19050" y="1394460"/>
                </a:lnTo>
                <a:lnTo>
                  <a:pt x="19050" y="1398270"/>
                </a:lnTo>
                <a:lnTo>
                  <a:pt x="20320" y="1398270"/>
                </a:lnTo>
                <a:lnTo>
                  <a:pt x="20320" y="1400810"/>
                </a:lnTo>
                <a:lnTo>
                  <a:pt x="21589" y="1400810"/>
                </a:lnTo>
                <a:lnTo>
                  <a:pt x="21589" y="1403350"/>
                </a:lnTo>
                <a:lnTo>
                  <a:pt x="22859" y="1403350"/>
                </a:lnTo>
                <a:lnTo>
                  <a:pt x="22859" y="1407160"/>
                </a:lnTo>
                <a:lnTo>
                  <a:pt x="24129" y="1407160"/>
                </a:lnTo>
                <a:lnTo>
                  <a:pt x="24129" y="1409700"/>
                </a:lnTo>
                <a:lnTo>
                  <a:pt x="26670" y="1409700"/>
                </a:lnTo>
                <a:lnTo>
                  <a:pt x="26670" y="1352550"/>
                </a:lnTo>
                <a:close/>
              </a:path>
              <a:path w="26670" h="1412239">
                <a:moveTo>
                  <a:pt x="26670" y="1409700"/>
                </a:moveTo>
                <a:lnTo>
                  <a:pt x="25400" y="1409700"/>
                </a:lnTo>
                <a:lnTo>
                  <a:pt x="25400" y="1412240"/>
                </a:lnTo>
                <a:lnTo>
                  <a:pt x="26670" y="1412240"/>
                </a:lnTo>
                <a:lnTo>
                  <a:pt x="26670" y="1409700"/>
                </a:lnTo>
                <a:close/>
              </a:path>
            </a:pathLst>
          </a:custGeom>
          <a:solidFill>
            <a:srgbClr val="2141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901940" y="3126739"/>
            <a:ext cx="27940" cy="1454150"/>
          </a:xfrm>
          <a:custGeom>
            <a:avLst/>
            <a:gdLst/>
            <a:ahLst/>
            <a:cxnLst/>
            <a:rect l="l" t="t" r="r" b="b"/>
            <a:pathLst>
              <a:path w="27940" h="1454150">
                <a:moveTo>
                  <a:pt x="16509" y="0"/>
                </a:moveTo>
                <a:lnTo>
                  <a:pt x="0" y="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12700"/>
                </a:lnTo>
                <a:lnTo>
                  <a:pt x="16509" y="12700"/>
                </a:lnTo>
                <a:lnTo>
                  <a:pt x="16509" y="0"/>
                </a:lnTo>
                <a:close/>
              </a:path>
              <a:path w="27940" h="1454150">
                <a:moveTo>
                  <a:pt x="2793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1454150">
                <a:moveTo>
                  <a:pt x="27939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495300"/>
                </a:lnTo>
                <a:close/>
              </a:path>
              <a:path w="27940" h="1454150">
                <a:moveTo>
                  <a:pt x="27939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39" y="527050"/>
                </a:lnTo>
                <a:lnTo>
                  <a:pt x="27939" y="514350"/>
                </a:lnTo>
                <a:close/>
              </a:path>
              <a:path w="27940" h="1454150">
                <a:moveTo>
                  <a:pt x="27939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39" y="539750"/>
                </a:lnTo>
                <a:lnTo>
                  <a:pt x="27939" y="527050"/>
                </a:lnTo>
                <a:close/>
              </a:path>
              <a:path w="27940" h="1454150">
                <a:moveTo>
                  <a:pt x="27939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9750"/>
                </a:lnTo>
                <a:close/>
              </a:path>
              <a:path w="27940" h="1454150">
                <a:moveTo>
                  <a:pt x="27939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71500"/>
                </a:lnTo>
                <a:close/>
              </a:path>
              <a:path w="27940" h="145415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454150">
                <a:moveTo>
                  <a:pt x="27939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39" y="596899"/>
                </a:lnTo>
                <a:lnTo>
                  <a:pt x="27939" y="590550"/>
                </a:lnTo>
                <a:close/>
              </a:path>
              <a:path w="27940" h="1454150">
                <a:moveTo>
                  <a:pt x="2793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96900"/>
                </a:lnTo>
                <a:close/>
              </a:path>
              <a:path w="27940" h="1454150">
                <a:moveTo>
                  <a:pt x="27939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9600"/>
                </a:lnTo>
                <a:close/>
              </a:path>
              <a:path w="27940" h="1454150">
                <a:moveTo>
                  <a:pt x="27939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39" y="704850"/>
                </a:lnTo>
                <a:lnTo>
                  <a:pt x="27939" y="635000"/>
                </a:lnTo>
                <a:close/>
              </a:path>
              <a:path w="27940" h="1454150">
                <a:moveTo>
                  <a:pt x="27939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04850"/>
                </a:lnTo>
                <a:close/>
              </a:path>
              <a:path w="27940" h="1454150">
                <a:moveTo>
                  <a:pt x="27939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42950"/>
                </a:lnTo>
                <a:close/>
              </a:path>
              <a:path w="27940" h="1454150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1454150">
                <a:moveTo>
                  <a:pt x="27939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54380"/>
                </a:lnTo>
                <a:close/>
              </a:path>
              <a:path w="27940" h="1454150">
                <a:moveTo>
                  <a:pt x="27939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60730"/>
                </a:lnTo>
                <a:close/>
              </a:path>
              <a:path w="27940" h="1454150">
                <a:moveTo>
                  <a:pt x="27939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87400"/>
                </a:lnTo>
                <a:close/>
              </a:path>
              <a:path w="27940" h="1454150">
                <a:moveTo>
                  <a:pt x="27939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80"/>
                </a:lnTo>
                <a:close/>
              </a:path>
              <a:path w="27940" h="1454150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1454150">
                <a:moveTo>
                  <a:pt x="27939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39" y="831850"/>
                </a:lnTo>
                <a:lnTo>
                  <a:pt x="27939" y="825500"/>
                </a:lnTo>
                <a:close/>
              </a:path>
              <a:path w="27940" h="1454150">
                <a:moveTo>
                  <a:pt x="27939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31850"/>
                </a:lnTo>
                <a:close/>
              </a:path>
              <a:path w="27940" h="1454150">
                <a:moveTo>
                  <a:pt x="27939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39" y="882650"/>
                </a:lnTo>
                <a:lnTo>
                  <a:pt x="27939" y="875030"/>
                </a:lnTo>
                <a:close/>
              </a:path>
              <a:path w="27940" h="1454150">
                <a:moveTo>
                  <a:pt x="27939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82650"/>
                </a:lnTo>
                <a:close/>
              </a:path>
              <a:path w="27940" h="1454150">
                <a:moveTo>
                  <a:pt x="27939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39" y="925830"/>
                </a:lnTo>
                <a:lnTo>
                  <a:pt x="27939" y="889000"/>
                </a:lnTo>
                <a:close/>
              </a:path>
              <a:path w="27940" h="1454150">
                <a:moveTo>
                  <a:pt x="27939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39" y="932179"/>
                </a:lnTo>
                <a:lnTo>
                  <a:pt x="27939" y="925830"/>
                </a:lnTo>
                <a:close/>
              </a:path>
              <a:path w="27940" h="1454150">
                <a:moveTo>
                  <a:pt x="27939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39" y="963930"/>
                </a:lnTo>
                <a:lnTo>
                  <a:pt x="27939" y="932180"/>
                </a:lnTo>
                <a:close/>
              </a:path>
              <a:path w="27940" h="1454150">
                <a:moveTo>
                  <a:pt x="2793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1454150">
                <a:moveTo>
                  <a:pt x="2793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39" y="977899"/>
                </a:lnTo>
                <a:lnTo>
                  <a:pt x="27939" y="970280"/>
                </a:lnTo>
                <a:close/>
              </a:path>
              <a:path w="27940" h="1454150">
                <a:moveTo>
                  <a:pt x="27939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39" y="1016000"/>
                </a:lnTo>
                <a:lnTo>
                  <a:pt x="27939" y="977900"/>
                </a:lnTo>
                <a:close/>
              </a:path>
              <a:path w="27940" h="1454150">
                <a:moveTo>
                  <a:pt x="27939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6000"/>
                </a:lnTo>
                <a:close/>
              </a:path>
              <a:path w="27940" h="1454150">
                <a:moveTo>
                  <a:pt x="27939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1080"/>
                </a:lnTo>
                <a:close/>
              </a:path>
              <a:path w="27940" h="1454150">
                <a:moveTo>
                  <a:pt x="27939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46480"/>
                </a:lnTo>
                <a:close/>
              </a:path>
              <a:path w="27940" h="1454150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1454150">
                <a:moveTo>
                  <a:pt x="27939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22680"/>
                </a:lnTo>
                <a:close/>
              </a:path>
              <a:path w="27940" h="1454150">
                <a:moveTo>
                  <a:pt x="27939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39" y="1141730"/>
                </a:lnTo>
                <a:lnTo>
                  <a:pt x="27939" y="1130300"/>
                </a:lnTo>
                <a:close/>
              </a:path>
              <a:path w="27940" h="1454150">
                <a:moveTo>
                  <a:pt x="27939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39" y="1168400"/>
                </a:lnTo>
                <a:lnTo>
                  <a:pt x="27939" y="1141730"/>
                </a:lnTo>
                <a:close/>
              </a:path>
              <a:path w="27940" h="1454150">
                <a:moveTo>
                  <a:pt x="27939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39" y="1244600"/>
                </a:lnTo>
                <a:lnTo>
                  <a:pt x="27939" y="1168400"/>
                </a:lnTo>
                <a:close/>
              </a:path>
              <a:path w="27940" h="1454150">
                <a:moveTo>
                  <a:pt x="27939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39" y="1390650"/>
                </a:lnTo>
                <a:lnTo>
                  <a:pt x="27939" y="1244600"/>
                </a:lnTo>
                <a:close/>
              </a:path>
              <a:path w="27940" h="1454150">
                <a:moveTo>
                  <a:pt x="27939" y="1390650"/>
                </a:moveTo>
                <a:lnTo>
                  <a:pt x="1269" y="1390650"/>
                </a:lnTo>
                <a:lnTo>
                  <a:pt x="1269" y="1393190"/>
                </a:lnTo>
                <a:lnTo>
                  <a:pt x="2539" y="1393190"/>
                </a:lnTo>
                <a:lnTo>
                  <a:pt x="2539" y="1397000"/>
                </a:lnTo>
                <a:lnTo>
                  <a:pt x="3809" y="1397000"/>
                </a:lnTo>
                <a:lnTo>
                  <a:pt x="3809" y="1399540"/>
                </a:lnTo>
                <a:lnTo>
                  <a:pt x="5079" y="1399540"/>
                </a:lnTo>
                <a:lnTo>
                  <a:pt x="5079" y="1402080"/>
                </a:lnTo>
                <a:lnTo>
                  <a:pt x="6350" y="1402080"/>
                </a:lnTo>
                <a:lnTo>
                  <a:pt x="6350" y="1405890"/>
                </a:lnTo>
                <a:lnTo>
                  <a:pt x="7619" y="1405890"/>
                </a:lnTo>
                <a:lnTo>
                  <a:pt x="7619" y="1408430"/>
                </a:lnTo>
                <a:lnTo>
                  <a:pt x="8889" y="1408430"/>
                </a:lnTo>
                <a:lnTo>
                  <a:pt x="8889" y="1412240"/>
                </a:lnTo>
                <a:lnTo>
                  <a:pt x="10159" y="1412240"/>
                </a:lnTo>
                <a:lnTo>
                  <a:pt x="10159" y="1414780"/>
                </a:lnTo>
                <a:lnTo>
                  <a:pt x="27939" y="1414780"/>
                </a:lnTo>
                <a:lnTo>
                  <a:pt x="27939" y="1390650"/>
                </a:lnTo>
                <a:close/>
              </a:path>
              <a:path w="27940" h="1454150">
                <a:moveTo>
                  <a:pt x="27939" y="1414780"/>
                </a:moveTo>
                <a:lnTo>
                  <a:pt x="11429" y="1414780"/>
                </a:lnTo>
                <a:lnTo>
                  <a:pt x="11429" y="1417320"/>
                </a:lnTo>
                <a:lnTo>
                  <a:pt x="12700" y="1417320"/>
                </a:lnTo>
                <a:lnTo>
                  <a:pt x="12700" y="1421130"/>
                </a:lnTo>
                <a:lnTo>
                  <a:pt x="13969" y="1421130"/>
                </a:lnTo>
                <a:lnTo>
                  <a:pt x="13969" y="1423670"/>
                </a:lnTo>
                <a:lnTo>
                  <a:pt x="15239" y="1423670"/>
                </a:lnTo>
                <a:lnTo>
                  <a:pt x="15239" y="1427480"/>
                </a:lnTo>
                <a:lnTo>
                  <a:pt x="16509" y="1427480"/>
                </a:lnTo>
                <a:lnTo>
                  <a:pt x="16509" y="1430020"/>
                </a:lnTo>
                <a:lnTo>
                  <a:pt x="17779" y="1430020"/>
                </a:lnTo>
                <a:lnTo>
                  <a:pt x="17779" y="1432560"/>
                </a:lnTo>
                <a:lnTo>
                  <a:pt x="19050" y="1432560"/>
                </a:lnTo>
                <a:lnTo>
                  <a:pt x="19050" y="1436370"/>
                </a:lnTo>
                <a:lnTo>
                  <a:pt x="20319" y="1436370"/>
                </a:lnTo>
                <a:lnTo>
                  <a:pt x="20319" y="1438910"/>
                </a:lnTo>
                <a:lnTo>
                  <a:pt x="21589" y="1438910"/>
                </a:lnTo>
                <a:lnTo>
                  <a:pt x="21589" y="1442720"/>
                </a:lnTo>
                <a:lnTo>
                  <a:pt x="22859" y="1442720"/>
                </a:lnTo>
                <a:lnTo>
                  <a:pt x="22859" y="1445260"/>
                </a:lnTo>
                <a:lnTo>
                  <a:pt x="24129" y="1445260"/>
                </a:lnTo>
                <a:lnTo>
                  <a:pt x="24129" y="1447800"/>
                </a:lnTo>
                <a:lnTo>
                  <a:pt x="25400" y="1447800"/>
                </a:lnTo>
                <a:lnTo>
                  <a:pt x="25400" y="1451610"/>
                </a:lnTo>
                <a:lnTo>
                  <a:pt x="26669" y="1451610"/>
                </a:lnTo>
                <a:lnTo>
                  <a:pt x="26669" y="1454150"/>
                </a:lnTo>
                <a:lnTo>
                  <a:pt x="27939" y="1454150"/>
                </a:lnTo>
                <a:lnTo>
                  <a:pt x="27939" y="141478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929880" y="3139439"/>
            <a:ext cx="26670" cy="1504950"/>
          </a:xfrm>
          <a:custGeom>
            <a:avLst/>
            <a:gdLst/>
            <a:ahLst/>
            <a:cxnLst/>
            <a:rect l="l" t="t" r="r" b="b"/>
            <a:pathLst>
              <a:path w="26670" h="1504950">
                <a:moveTo>
                  <a:pt x="8890" y="0"/>
                </a:moveTo>
                <a:lnTo>
                  <a:pt x="0" y="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12700"/>
                </a:lnTo>
                <a:lnTo>
                  <a:pt x="8890" y="12700"/>
                </a:lnTo>
                <a:lnTo>
                  <a:pt x="8890" y="0"/>
                </a:lnTo>
                <a:close/>
              </a:path>
              <a:path w="26670" h="1504950">
                <a:moveTo>
                  <a:pt x="2667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504950">
                <a:moveTo>
                  <a:pt x="26670" y="482600"/>
                </a:moveTo>
                <a:lnTo>
                  <a:pt x="0" y="4826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2600"/>
                </a:lnTo>
                <a:close/>
              </a:path>
              <a:path w="26670" h="150495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049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504950">
                <a:moveTo>
                  <a:pt x="26670" y="527050"/>
                </a:moveTo>
                <a:lnTo>
                  <a:pt x="0" y="5270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27050"/>
                </a:lnTo>
                <a:close/>
              </a:path>
              <a:path w="26670" h="1504950">
                <a:moveTo>
                  <a:pt x="26670" y="558800"/>
                </a:moveTo>
                <a:lnTo>
                  <a:pt x="0" y="55880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8800"/>
                </a:lnTo>
                <a:close/>
              </a:path>
              <a:path w="26670" h="1504950">
                <a:moveTo>
                  <a:pt x="2667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65150"/>
                </a:lnTo>
                <a:close/>
              </a:path>
              <a:path w="26670" h="1504950">
                <a:moveTo>
                  <a:pt x="26670" y="577850"/>
                </a:moveTo>
                <a:lnTo>
                  <a:pt x="0" y="577850"/>
                </a:lnTo>
                <a:lnTo>
                  <a:pt x="0" y="584199"/>
                </a:lnTo>
                <a:lnTo>
                  <a:pt x="26670" y="584199"/>
                </a:lnTo>
                <a:lnTo>
                  <a:pt x="26670" y="577850"/>
                </a:lnTo>
                <a:close/>
              </a:path>
              <a:path w="26670" h="1504950">
                <a:moveTo>
                  <a:pt x="2667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1504950">
                <a:moveTo>
                  <a:pt x="26670" y="596900"/>
                </a:moveTo>
                <a:lnTo>
                  <a:pt x="0" y="5969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96900"/>
                </a:lnTo>
                <a:close/>
              </a:path>
              <a:path w="26670" h="1504950">
                <a:moveTo>
                  <a:pt x="26670" y="622300"/>
                </a:moveTo>
                <a:lnTo>
                  <a:pt x="0" y="6223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22300"/>
                </a:lnTo>
                <a:close/>
              </a:path>
              <a:path w="26670" h="1504950">
                <a:moveTo>
                  <a:pt x="26670" y="692150"/>
                </a:moveTo>
                <a:lnTo>
                  <a:pt x="0" y="6921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92150"/>
                </a:lnTo>
                <a:close/>
              </a:path>
              <a:path w="26670" h="1504950">
                <a:moveTo>
                  <a:pt x="26670" y="730250"/>
                </a:moveTo>
                <a:lnTo>
                  <a:pt x="0" y="730250"/>
                </a:lnTo>
                <a:lnTo>
                  <a:pt x="0" y="735330"/>
                </a:lnTo>
                <a:lnTo>
                  <a:pt x="26670" y="735330"/>
                </a:lnTo>
                <a:lnTo>
                  <a:pt x="26670" y="730250"/>
                </a:lnTo>
                <a:close/>
              </a:path>
              <a:path w="26670" h="1504950">
                <a:moveTo>
                  <a:pt x="26670" y="735330"/>
                </a:moveTo>
                <a:lnTo>
                  <a:pt x="0" y="73533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35330"/>
                </a:lnTo>
                <a:close/>
              </a:path>
              <a:path w="26670" h="1504950">
                <a:moveTo>
                  <a:pt x="2667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26670" y="748029"/>
                </a:lnTo>
                <a:lnTo>
                  <a:pt x="26670" y="741680"/>
                </a:lnTo>
                <a:close/>
              </a:path>
              <a:path w="26670" h="1504950">
                <a:moveTo>
                  <a:pt x="2667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8030"/>
                </a:lnTo>
                <a:close/>
              </a:path>
              <a:path w="26670" h="1504950">
                <a:moveTo>
                  <a:pt x="26670" y="774700"/>
                </a:moveTo>
                <a:lnTo>
                  <a:pt x="0" y="77470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74700"/>
                </a:lnTo>
                <a:close/>
              </a:path>
              <a:path w="26670" h="1504950">
                <a:moveTo>
                  <a:pt x="26670" y="792480"/>
                </a:moveTo>
                <a:lnTo>
                  <a:pt x="0" y="79248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2480"/>
                </a:lnTo>
                <a:close/>
              </a:path>
              <a:path w="26670" h="150495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50495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1504950">
                <a:moveTo>
                  <a:pt x="26670" y="819150"/>
                </a:moveTo>
                <a:lnTo>
                  <a:pt x="0" y="8191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19150"/>
                </a:lnTo>
                <a:close/>
              </a:path>
              <a:path w="26670" h="1504950">
                <a:moveTo>
                  <a:pt x="26670" y="862330"/>
                </a:moveTo>
                <a:lnTo>
                  <a:pt x="0" y="86233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62330"/>
                </a:lnTo>
                <a:close/>
              </a:path>
              <a:path w="26670" h="1504950">
                <a:moveTo>
                  <a:pt x="26670" y="869950"/>
                </a:moveTo>
                <a:lnTo>
                  <a:pt x="0" y="86995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1504950">
                <a:moveTo>
                  <a:pt x="26670" y="876300"/>
                </a:moveTo>
                <a:lnTo>
                  <a:pt x="0" y="87630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76300"/>
                </a:lnTo>
                <a:close/>
              </a:path>
              <a:path w="26670" h="1504950">
                <a:moveTo>
                  <a:pt x="26670" y="913130"/>
                </a:moveTo>
                <a:lnTo>
                  <a:pt x="0" y="913130"/>
                </a:lnTo>
                <a:lnTo>
                  <a:pt x="0" y="919479"/>
                </a:lnTo>
                <a:lnTo>
                  <a:pt x="26670" y="919479"/>
                </a:lnTo>
                <a:lnTo>
                  <a:pt x="26670" y="913130"/>
                </a:lnTo>
                <a:close/>
              </a:path>
              <a:path w="26670" h="1504950">
                <a:moveTo>
                  <a:pt x="26670" y="919480"/>
                </a:moveTo>
                <a:lnTo>
                  <a:pt x="0" y="91948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9480"/>
                </a:lnTo>
                <a:close/>
              </a:path>
              <a:path w="26670" h="150495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504950">
                <a:moveTo>
                  <a:pt x="2667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80"/>
                </a:lnTo>
                <a:close/>
              </a:path>
              <a:path w="26670" h="1504950">
                <a:moveTo>
                  <a:pt x="26670" y="965200"/>
                </a:moveTo>
                <a:lnTo>
                  <a:pt x="0" y="96520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65200"/>
                </a:lnTo>
                <a:close/>
              </a:path>
              <a:path w="26670" h="1504950">
                <a:moveTo>
                  <a:pt x="26670" y="1003300"/>
                </a:moveTo>
                <a:lnTo>
                  <a:pt x="0" y="100330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3300"/>
                </a:lnTo>
                <a:close/>
              </a:path>
              <a:path w="26670" h="1504950">
                <a:moveTo>
                  <a:pt x="26670" y="1008380"/>
                </a:moveTo>
                <a:lnTo>
                  <a:pt x="0" y="100838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08380"/>
                </a:lnTo>
                <a:close/>
              </a:path>
              <a:path w="26670" h="1504950">
                <a:moveTo>
                  <a:pt x="26670" y="1033780"/>
                </a:moveTo>
                <a:lnTo>
                  <a:pt x="0" y="1033780"/>
                </a:lnTo>
                <a:lnTo>
                  <a:pt x="0" y="1103630"/>
                </a:lnTo>
                <a:lnTo>
                  <a:pt x="26670" y="1103630"/>
                </a:lnTo>
                <a:lnTo>
                  <a:pt x="26670" y="1033780"/>
                </a:lnTo>
                <a:close/>
              </a:path>
              <a:path w="26670" h="1504950">
                <a:moveTo>
                  <a:pt x="26670" y="1103630"/>
                </a:moveTo>
                <a:lnTo>
                  <a:pt x="0" y="110363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3630"/>
                </a:lnTo>
                <a:close/>
              </a:path>
              <a:path w="26670" h="1504950">
                <a:moveTo>
                  <a:pt x="26670" y="1109980"/>
                </a:moveTo>
                <a:lnTo>
                  <a:pt x="0" y="1109980"/>
                </a:lnTo>
                <a:lnTo>
                  <a:pt x="0" y="1117600"/>
                </a:lnTo>
                <a:lnTo>
                  <a:pt x="26670" y="1117600"/>
                </a:lnTo>
                <a:lnTo>
                  <a:pt x="26670" y="1109980"/>
                </a:lnTo>
                <a:close/>
              </a:path>
              <a:path w="26670" h="1504950">
                <a:moveTo>
                  <a:pt x="26670" y="1117600"/>
                </a:moveTo>
                <a:lnTo>
                  <a:pt x="0" y="111760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7600"/>
                </a:lnTo>
                <a:close/>
              </a:path>
              <a:path w="26670" h="1504950">
                <a:moveTo>
                  <a:pt x="2667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29030"/>
                </a:lnTo>
                <a:close/>
              </a:path>
              <a:path w="26670" h="1504950">
                <a:moveTo>
                  <a:pt x="26670" y="1155700"/>
                </a:moveTo>
                <a:lnTo>
                  <a:pt x="0" y="115570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155700"/>
                </a:lnTo>
                <a:close/>
              </a:path>
              <a:path w="26670" h="1504950">
                <a:moveTo>
                  <a:pt x="26670" y="1231900"/>
                </a:moveTo>
                <a:lnTo>
                  <a:pt x="0" y="1231900"/>
                </a:lnTo>
                <a:lnTo>
                  <a:pt x="0" y="1377950"/>
                </a:lnTo>
                <a:lnTo>
                  <a:pt x="26670" y="1377950"/>
                </a:lnTo>
                <a:lnTo>
                  <a:pt x="26670" y="1231900"/>
                </a:lnTo>
                <a:close/>
              </a:path>
              <a:path w="26670" h="1504950">
                <a:moveTo>
                  <a:pt x="26670" y="1377950"/>
                </a:moveTo>
                <a:lnTo>
                  <a:pt x="0" y="137795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7950"/>
                </a:lnTo>
                <a:close/>
              </a:path>
              <a:path w="26670" h="1504950">
                <a:moveTo>
                  <a:pt x="26670" y="1402080"/>
                </a:moveTo>
                <a:lnTo>
                  <a:pt x="0" y="1402080"/>
                </a:lnTo>
                <a:lnTo>
                  <a:pt x="0" y="1443990"/>
                </a:lnTo>
                <a:lnTo>
                  <a:pt x="1270" y="1443990"/>
                </a:lnTo>
                <a:lnTo>
                  <a:pt x="1270" y="1447800"/>
                </a:lnTo>
                <a:lnTo>
                  <a:pt x="26670" y="1447800"/>
                </a:lnTo>
                <a:lnTo>
                  <a:pt x="26670" y="1402080"/>
                </a:lnTo>
                <a:close/>
              </a:path>
              <a:path w="26670" h="1504950">
                <a:moveTo>
                  <a:pt x="26670" y="1447800"/>
                </a:moveTo>
                <a:lnTo>
                  <a:pt x="2540" y="1447800"/>
                </a:lnTo>
                <a:lnTo>
                  <a:pt x="2540" y="1450340"/>
                </a:lnTo>
                <a:lnTo>
                  <a:pt x="3810" y="1450340"/>
                </a:lnTo>
                <a:lnTo>
                  <a:pt x="3810" y="1454150"/>
                </a:lnTo>
                <a:lnTo>
                  <a:pt x="26670" y="1454150"/>
                </a:lnTo>
                <a:lnTo>
                  <a:pt x="26670" y="1447800"/>
                </a:lnTo>
                <a:close/>
              </a:path>
              <a:path w="26670" h="1504950">
                <a:moveTo>
                  <a:pt x="26670" y="1454150"/>
                </a:moveTo>
                <a:lnTo>
                  <a:pt x="5079" y="1454150"/>
                </a:lnTo>
                <a:lnTo>
                  <a:pt x="5079" y="1456690"/>
                </a:lnTo>
                <a:lnTo>
                  <a:pt x="6350" y="1456690"/>
                </a:lnTo>
                <a:lnTo>
                  <a:pt x="6350" y="1459230"/>
                </a:lnTo>
                <a:lnTo>
                  <a:pt x="7620" y="1459230"/>
                </a:lnTo>
                <a:lnTo>
                  <a:pt x="7620" y="1463040"/>
                </a:lnTo>
                <a:lnTo>
                  <a:pt x="8890" y="1463040"/>
                </a:lnTo>
                <a:lnTo>
                  <a:pt x="8890" y="1465580"/>
                </a:lnTo>
                <a:lnTo>
                  <a:pt x="10160" y="1465580"/>
                </a:lnTo>
                <a:lnTo>
                  <a:pt x="10160" y="1469390"/>
                </a:lnTo>
                <a:lnTo>
                  <a:pt x="11429" y="1469390"/>
                </a:lnTo>
                <a:lnTo>
                  <a:pt x="11429" y="1471930"/>
                </a:lnTo>
                <a:lnTo>
                  <a:pt x="26670" y="1471930"/>
                </a:lnTo>
                <a:lnTo>
                  <a:pt x="26670" y="1454150"/>
                </a:lnTo>
                <a:close/>
              </a:path>
              <a:path w="26670" h="1504950">
                <a:moveTo>
                  <a:pt x="26670" y="1471930"/>
                </a:moveTo>
                <a:lnTo>
                  <a:pt x="12700" y="1471930"/>
                </a:lnTo>
                <a:lnTo>
                  <a:pt x="12700" y="1474470"/>
                </a:lnTo>
                <a:lnTo>
                  <a:pt x="13970" y="1474470"/>
                </a:lnTo>
                <a:lnTo>
                  <a:pt x="13970" y="1478280"/>
                </a:lnTo>
                <a:lnTo>
                  <a:pt x="15240" y="1478280"/>
                </a:lnTo>
                <a:lnTo>
                  <a:pt x="15240" y="1480820"/>
                </a:lnTo>
                <a:lnTo>
                  <a:pt x="16510" y="1480820"/>
                </a:lnTo>
                <a:lnTo>
                  <a:pt x="16510" y="1484630"/>
                </a:lnTo>
                <a:lnTo>
                  <a:pt x="26670" y="1484630"/>
                </a:lnTo>
                <a:lnTo>
                  <a:pt x="26670" y="1471930"/>
                </a:lnTo>
                <a:close/>
              </a:path>
              <a:path w="26670" h="1504950">
                <a:moveTo>
                  <a:pt x="26670" y="1484630"/>
                </a:moveTo>
                <a:lnTo>
                  <a:pt x="17779" y="1484630"/>
                </a:lnTo>
                <a:lnTo>
                  <a:pt x="17779" y="1487170"/>
                </a:lnTo>
                <a:lnTo>
                  <a:pt x="19050" y="1487170"/>
                </a:lnTo>
                <a:lnTo>
                  <a:pt x="19050" y="1489710"/>
                </a:lnTo>
                <a:lnTo>
                  <a:pt x="20320" y="1489710"/>
                </a:lnTo>
                <a:lnTo>
                  <a:pt x="20320" y="1493520"/>
                </a:lnTo>
                <a:lnTo>
                  <a:pt x="21590" y="1493520"/>
                </a:lnTo>
                <a:lnTo>
                  <a:pt x="21590" y="1496060"/>
                </a:lnTo>
                <a:lnTo>
                  <a:pt x="22860" y="1496060"/>
                </a:lnTo>
                <a:lnTo>
                  <a:pt x="22860" y="1498600"/>
                </a:lnTo>
                <a:lnTo>
                  <a:pt x="24129" y="1498600"/>
                </a:lnTo>
                <a:lnTo>
                  <a:pt x="24129" y="1502410"/>
                </a:lnTo>
                <a:lnTo>
                  <a:pt x="25400" y="1502410"/>
                </a:lnTo>
                <a:lnTo>
                  <a:pt x="25400" y="1504950"/>
                </a:lnTo>
                <a:lnTo>
                  <a:pt x="26670" y="1504950"/>
                </a:lnTo>
                <a:lnTo>
                  <a:pt x="26670" y="1484630"/>
                </a:lnTo>
                <a:close/>
              </a:path>
            </a:pathLst>
          </a:custGeom>
          <a:solidFill>
            <a:srgbClr val="204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56550" y="3152139"/>
            <a:ext cx="27940" cy="1559560"/>
          </a:xfrm>
          <a:custGeom>
            <a:avLst/>
            <a:gdLst/>
            <a:ahLst/>
            <a:cxnLst/>
            <a:rect l="l" t="t" r="r" b="b"/>
            <a:pathLst>
              <a:path w="27940" h="1559560">
                <a:moveTo>
                  <a:pt x="3810" y="0"/>
                </a:moveTo>
                <a:lnTo>
                  <a:pt x="0" y="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7940" h="15595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559560">
                <a:moveTo>
                  <a:pt x="2794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69900"/>
                </a:lnTo>
                <a:close/>
              </a:path>
              <a:path w="27940" h="1559560">
                <a:moveTo>
                  <a:pt x="2794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40" y="501650"/>
                </a:lnTo>
                <a:lnTo>
                  <a:pt x="27940" y="488950"/>
                </a:lnTo>
                <a:close/>
              </a:path>
              <a:path w="27940" h="1559560">
                <a:moveTo>
                  <a:pt x="2794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1650"/>
                </a:lnTo>
                <a:close/>
              </a:path>
              <a:path w="27940" h="1559560">
                <a:moveTo>
                  <a:pt x="2794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14350"/>
                </a:lnTo>
                <a:close/>
              </a:path>
              <a:path w="27940" h="1559560">
                <a:moveTo>
                  <a:pt x="2794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46100"/>
                </a:lnTo>
                <a:close/>
              </a:path>
              <a:path w="27940" h="1559560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559560">
                <a:moveTo>
                  <a:pt x="2794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7940" y="571499"/>
                </a:lnTo>
                <a:lnTo>
                  <a:pt x="27940" y="565150"/>
                </a:lnTo>
                <a:close/>
              </a:path>
              <a:path w="27940" h="1559560">
                <a:moveTo>
                  <a:pt x="2794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1500"/>
                </a:lnTo>
                <a:close/>
              </a:path>
              <a:path w="27940" h="1559560">
                <a:moveTo>
                  <a:pt x="2794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84200"/>
                </a:lnTo>
                <a:close/>
              </a:path>
              <a:path w="27940" h="1559560">
                <a:moveTo>
                  <a:pt x="2794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09600"/>
                </a:lnTo>
                <a:close/>
              </a:path>
              <a:path w="27940" h="1559560">
                <a:moveTo>
                  <a:pt x="2794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679450"/>
                </a:lnTo>
                <a:close/>
              </a:path>
              <a:path w="27940" h="1559560">
                <a:moveTo>
                  <a:pt x="2794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717550"/>
                </a:lnTo>
                <a:close/>
              </a:path>
              <a:path w="27940" h="1559560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1559560">
                <a:moveTo>
                  <a:pt x="2794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7940" y="735329"/>
                </a:lnTo>
                <a:lnTo>
                  <a:pt x="27940" y="728980"/>
                </a:lnTo>
                <a:close/>
              </a:path>
              <a:path w="27940" h="1559560">
                <a:moveTo>
                  <a:pt x="2794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5330"/>
                </a:lnTo>
                <a:close/>
              </a:path>
              <a:path w="27940" h="1559560">
                <a:moveTo>
                  <a:pt x="2794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62000"/>
                </a:lnTo>
                <a:close/>
              </a:path>
              <a:path w="27940" h="15595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1559560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559560">
                <a:moveTo>
                  <a:pt x="2794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800100"/>
                </a:lnTo>
                <a:close/>
              </a:path>
              <a:path w="27940" h="1559560">
                <a:moveTo>
                  <a:pt x="2794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06450"/>
                </a:lnTo>
                <a:close/>
              </a:path>
              <a:path w="27940" h="1559560">
                <a:moveTo>
                  <a:pt x="2794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849630"/>
                </a:lnTo>
                <a:close/>
              </a:path>
              <a:path w="27940" h="1559560">
                <a:moveTo>
                  <a:pt x="2794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7250"/>
                </a:lnTo>
                <a:close/>
              </a:path>
              <a:path w="27940" h="1559560">
                <a:moveTo>
                  <a:pt x="2794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63600"/>
                </a:lnTo>
                <a:close/>
              </a:path>
              <a:path w="27940" h="1559560">
                <a:moveTo>
                  <a:pt x="2794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7940" y="906779"/>
                </a:lnTo>
                <a:lnTo>
                  <a:pt x="27940" y="900430"/>
                </a:lnTo>
                <a:close/>
              </a:path>
              <a:path w="27940" h="1559560">
                <a:moveTo>
                  <a:pt x="2794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06780"/>
                </a:lnTo>
                <a:close/>
              </a:path>
              <a:path w="27940" h="1559560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559560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559560">
                <a:moveTo>
                  <a:pt x="2794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52500"/>
                </a:lnTo>
                <a:close/>
              </a:path>
              <a:path w="27940" h="1559560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90600"/>
                </a:lnTo>
                <a:close/>
              </a:path>
              <a:path w="27940" h="1559560">
                <a:moveTo>
                  <a:pt x="2794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5680"/>
                </a:lnTo>
                <a:close/>
              </a:path>
              <a:path w="27940" h="1559560">
                <a:moveTo>
                  <a:pt x="2794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21080"/>
                </a:lnTo>
                <a:close/>
              </a:path>
              <a:path w="27940" h="1559560">
                <a:moveTo>
                  <a:pt x="2794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90930"/>
                </a:lnTo>
                <a:close/>
              </a:path>
              <a:path w="27940" h="1559560">
                <a:moveTo>
                  <a:pt x="2794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97280"/>
                </a:lnTo>
                <a:close/>
              </a:path>
              <a:path w="27940" h="1559560">
                <a:moveTo>
                  <a:pt x="2794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4900"/>
                </a:lnTo>
                <a:close/>
              </a:path>
              <a:path w="27940" h="1559560">
                <a:moveTo>
                  <a:pt x="2794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7940" y="1143000"/>
                </a:lnTo>
                <a:lnTo>
                  <a:pt x="27940" y="1116330"/>
                </a:lnTo>
                <a:close/>
              </a:path>
              <a:path w="27940" h="1559560">
                <a:moveTo>
                  <a:pt x="2794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7940" y="1219200"/>
                </a:lnTo>
                <a:lnTo>
                  <a:pt x="27940" y="1143000"/>
                </a:lnTo>
                <a:close/>
              </a:path>
              <a:path w="27940" h="1559560">
                <a:moveTo>
                  <a:pt x="2794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7940" y="1365250"/>
                </a:lnTo>
                <a:lnTo>
                  <a:pt x="27940" y="1219200"/>
                </a:lnTo>
                <a:close/>
              </a:path>
              <a:path w="27940" h="1559560">
                <a:moveTo>
                  <a:pt x="2794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7940" y="1389380"/>
                </a:lnTo>
                <a:lnTo>
                  <a:pt x="27940" y="1365250"/>
                </a:lnTo>
                <a:close/>
              </a:path>
              <a:path w="27940" h="1559560">
                <a:moveTo>
                  <a:pt x="2794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7940" y="1441450"/>
                </a:lnTo>
                <a:lnTo>
                  <a:pt x="27940" y="1389380"/>
                </a:lnTo>
                <a:close/>
              </a:path>
              <a:path w="27940" h="1559560">
                <a:moveTo>
                  <a:pt x="27940" y="1441450"/>
                </a:moveTo>
                <a:lnTo>
                  <a:pt x="0" y="1441450"/>
                </a:lnTo>
                <a:lnTo>
                  <a:pt x="0" y="1459230"/>
                </a:lnTo>
                <a:lnTo>
                  <a:pt x="27940" y="1459230"/>
                </a:lnTo>
                <a:lnTo>
                  <a:pt x="27940" y="1441450"/>
                </a:lnTo>
                <a:close/>
              </a:path>
              <a:path w="27940" h="1559560">
                <a:moveTo>
                  <a:pt x="27940" y="1459230"/>
                </a:moveTo>
                <a:lnTo>
                  <a:pt x="0" y="1459230"/>
                </a:lnTo>
                <a:lnTo>
                  <a:pt x="0" y="1471930"/>
                </a:lnTo>
                <a:lnTo>
                  <a:pt x="27940" y="1471930"/>
                </a:lnTo>
                <a:lnTo>
                  <a:pt x="27940" y="1459230"/>
                </a:lnTo>
                <a:close/>
              </a:path>
              <a:path w="27940" h="1559560">
                <a:moveTo>
                  <a:pt x="27940" y="1471930"/>
                </a:moveTo>
                <a:lnTo>
                  <a:pt x="0" y="1471930"/>
                </a:lnTo>
                <a:lnTo>
                  <a:pt x="0" y="1496060"/>
                </a:lnTo>
                <a:lnTo>
                  <a:pt x="1270" y="1496060"/>
                </a:lnTo>
                <a:lnTo>
                  <a:pt x="1270" y="1498600"/>
                </a:lnTo>
                <a:lnTo>
                  <a:pt x="27940" y="1498600"/>
                </a:lnTo>
                <a:lnTo>
                  <a:pt x="27940" y="1471930"/>
                </a:lnTo>
                <a:close/>
              </a:path>
              <a:path w="27940" h="1559560">
                <a:moveTo>
                  <a:pt x="27940" y="1498600"/>
                </a:moveTo>
                <a:lnTo>
                  <a:pt x="2540" y="1498600"/>
                </a:lnTo>
                <a:lnTo>
                  <a:pt x="2540" y="1501140"/>
                </a:lnTo>
                <a:lnTo>
                  <a:pt x="3809" y="1501140"/>
                </a:lnTo>
                <a:lnTo>
                  <a:pt x="3809" y="1504950"/>
                </a:lnTo>
                <a:lnTo>
                  <a:pt x="5079" y="1504950"/>
                </a:lnTo>
                <a:lnTo>
                  <a:pt x="5079" y="1507490"/>
                </a:lnTo>
                <a:lnTo>
                  <a:pt x="6350" y="1507490"/>
                </a:lnTo>
                <a:lnTo>
                  <a:pt x="6350" y="1511300"/>
                </a:lnTo>
                <a:lnTo>
                  <a:pt x="7620" y="1511300"/>
                </a:lnTo>
                <a:lnTo>
                  <a:pt x="7620" y="1513840"/>
                </a:lnTo>
                <a:lnTo>
                  <a:pt x="8890" y="1513840"/>
                </a:lnTo>
                <a:lnTo>
                  <a:pt x="8890" y="1516380"/>
                </a:lnTo>
                <a:lnTo>
                  <a:pt x="10159" y="1516380"/>
                </a:lnTo>
                <a:lnTo>
                  <a:pt x="10159" y="1520190"/>
                </a:lnTo>
                <a:lnTo>
                  <a:pt x="11429" y="1520190"/>
                </a:lnTo>
                <a:lnTo>
                  <a:pt x="11429" y="1522730"/>
                </a:lnTo>
                <a:lnTo>
                  <a:pt x="12700" y="1522730"/>
                </a:lnTo>
                <a:lnTo>
                  <a:pt x="12700" y="1526540"/>
                </a:lnTo>
                <a:lnTo>
                  <a:pt x="13970" y="1526540"/>
                </a:lnTo>
                <a:lnTo>
                  <a:pt x="13970" y="1529080"/>
                </a:lnTo>
                <a:lnTo>
                  <a:pt x="27940" y="1529080"/>
                </a:lnTo>
                <a:lnTo>
                  <a:pt x="27940" y="1498600"/>
                </a:lnTo>
                <a:close/>
              </a:path>
              <a:path w="27940" h="1559560">
                <a:moveTo>
                  <a:pt x="27940" y="1529080"/>
                </a:moveTo>
                <a:lnTo>
                  <a:pt x="15240" y="1529080"/>
                </a:lnTo>
                <a:lnTo>
                  <a:pt x="15240" y="1531620"/>
                </a:lnTo>
                <a:lnTo>
                  <a:pt x="16509" y="1531620"/>
                </a:lnTo>
                <a:lnTo>
                  <a:pt x="16509" y="1535430"/>
                </a:lnTo>
                <a:lnTo>
                  <a:pt x="27940" y="1535430"/>
                </a:lnTo>
                <a:lnTo>
                  <a:pt x="27940" y="1529080"/>
                </a:lnTo>
                <a:close/>
              </a:path>
              <a:path w="27940" h="1559560">
                <a:moveTo>
                  <a:pt x="27940" y="1535430"/>
                </a:moveTo>
                <a:lnTo>
                  <a:pt x="17779" y="1535430"/>
                </a:lnTo>
                <a:lnTo>
                  <a:pt x="17779" y="1537970"/>
                </a:lnTo>
                <a:lnTo>
                  <a:pt x="19050" y="1537970"/>
                </a:lnTo>
                <a:lnTo>
                  <a:pt x="19050" y="1541780"/>
                </a:lnTo>
                <a:lnTo>
                  <a:pt x="27940" y="1541780"/>
                </a:lnTo>
                <a:lnTo>
                  <a:pt x="27940" y="1535430"/>
                </a:lnTo>
                <a:close/>
              </a:path>
              <a:path w="27940" h="1559560">
                <a:moveTo>
                  <a:pt x="27940" y="1541780"/>
                </a:moveTo>
                <a:lnTo>
                  <a:pt x="20320" y="1541780"/>
                </a:lnTo>
                <a:lnTo>
                  <a:pt x="20320" y="1544320"/>
                </a:lnTo>
                <a:lnTo>
                  <a:pt x="21590" y="1544320"/>
                </a:lnTo>
                <a:lnTo>
                  <a:pt x="21590" y="1546860"/>
                </a:lnTo>
                <a:lnTo>
                  <a:pt x="22859" y="1546860"/>
                </a:lnTo>
                <a:lnTo>
                  <a:pt x="22859" y="1550670"/>
                </a:lnTo>
                <a:lnTo>
                  <a:pt x="24129" y="1550670"/>
                </a:lnTo>
                <a:lnTo>
                  <a:pt x="24129" y="1553210"/>
                </a:lnTo>
                <a:lnTo>
                  <a:pt x="25400" y="1553210"/>
                </a:lnTo>
                <a:lnTo>
                  <a:pt x="25400" y="1555750"/>
                </a:lnTo>
                <a:lnTo>
                  <a:pt x="26670" y="1555750"/>
                </a:lnTo>
                <a:lnTo>
                  <a:pt x="26670" y="1559560"/>
                </a:lnTo>
                <a:lnTo>
                  <a:pt x="27940" y="1559560"/>
                </a:lnTo>
                <a:lnTo>
                  <a:pt x="27940" y="154178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84490" y="3177539"/>
            <a:ext cx="27940" cy="1600200"/>
          </a:xfrm>
          <a:custGeom>
            <a:avLst/>
            <a:gdLst/>
            <a:ahLst/>
            <a:cxnLst/>
            <a:rect l="l" t="t" r="r" b="b"/>
            <a:pathLst>
              <a:path w="27940" h="1600200">
                <a:moveTo>
                  <a:pt x="16509" y="0"/>
                </a:moveTo>
                <a:lnTo>
                  <a:pt x="0" y="0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12699"/>
                </a:lnTo>
                <a:lnTo>
                  <a:pt x="16509" y="12699"/>
                </a:lnTo>
                <a:lnTo>
                  <a:pt x="16509" y="0"/>
                </a:lnTo>
                <a:close/>
              </a:path>
              <a:path w="27940" h="1600200">
                <a:moveTo>
                  <a:pt x="27939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800"/>
                </a:lnTo>
                <a:close/>
              </a:path>
              <a:path w="27940" h="1600200">
                <a:moveTo>
                  <a:pt x="27939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39" y="463549"/>
                </a:lnTo>
                <a:lnTo>
                  <a:pt x="27939" y="444499"/>
                </a:lnTo>
                <a:close/>
              </a:path>
              <a:path w="27940" h="1600200">
                <a:moveTo>
                  <a:pt x="27939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39" y="476249"/>
                </a:lnTo>
                <a:lnTo>
                  <a:pt x="27939" y="463550"/>
                </a:lnTo>
                <a:close/>
              </a:path>
              <a:path w="27940" h="1600200">
                <a:moveTo>
                  <a:pt x="27939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39" y="488949"/>
                </a:lnTo>
                <a:lnTo>
                  <a:pt x="27939" y="476250"/>
                </a:lnTo>
                <a:close/>
              </a:path>
              <a:path w="27940" h="1600200">
                <a:moveTo>
                  <a:pt x="27939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39" y="520699"/>
                </a:lnTo>
                <a:lnTo>
                  <a:pt x="27939" y="488949"/>
                </a:lnTo>
                <a:close/>
              </a:path>
              <a:path w="27940" h="1600200">
                <a:moveTo>
                  <a:pt x="27939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39" y="527049"/>
                </a:lnTo>
                <a:lnTo>
                  <a:pt x="27939" y="520700"/>
                </a:lnTo>
                <a:close/>
              </a:path>
              <a:path w="27940" h="1600200">
                <a:moveTo>
                  <a:pt x="27939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527049"/>
                </a:lnTo>
                <a:close/>
              </a:path>
              <a:path w="27940" h="1600200">
                <a:moveTo>
                  <a:pt x="27939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39" y="546099"/>
                </a:lnTo>
                <a:lnTo>
                  <a:pt x="27939" y="539749"/>
                </a:lnTo>
                <a:close/>
              </a:path>
              <a:path w="27940" h="1600200">
                <a:moveTo>
                  <a:pt x="27939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39" y="558799"/>
                </a:lnTo>
                <a:lnTo>
                  <a:pt x="27939" y="546099"/>
                </a:lnTo>
                <a:close/>
              </a:path>
              <a:path w="27940" h="1600200">
                <a:moveTo>
                  <a:pt x="27939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58800"/>
                </a:lnTo>
                <a:close/>
              </a:path>
              <a:path w="27940" h="1600200">
                <a:moveTo>
                  <a:pt x="27939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39" y="654049"/>
                </a:lnTo>
                <a:lnTo>
                  <a:pt x="27939" y="584199"/>
                </a:lnTo>
                <a:close/>
              </a:path>
              <a:path w="27940" h="1600200">
                <a:moveTo>
                  <a:pt x="27939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39" y="692149"/>
                </a:lnTo>
                <a:lnTo>
                  <a:pt x="27939" y="654049"/>
                </a:lnTo>
                <a:close/>
              </a:path>
              <a:path w="27940" h="1600200">
                <a:moveTo>
                  <a:pt x="27939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39" y="697229"/>
                </a:lnTo>
                <a:lnTo>
                  <a:pt x="27939" y="692150"/>
                </a:lnTo>
                <a:close/>
              </a:path>
              <a:path w="27940" h="1600200">
                <a:moveTo>
                  <a:pt x="27939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39" y="703579"/>
                </a:lnTo>
                <a:lnTo>
                  <a:pt x="27939" y="697229"/>
                </a:lnTo>
                <a:close/>
              </a:path>
              <a:path w="27940" h="1600200">
                <a:moveTo>
                  <a:pt x="27939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703579"/>
                </a:lnTo>
                <a:close/>
              </a:path>
              <a:path w="27940" h="1600200">
                <a:moveTo>
                  <a:pt x="27939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39" y="736599"/>
                </a:lnTo>
                <a:lnTo>
                  <a:pt x="27939" y="709930"/>
                </a:lnTo>
                <a:close/>
              </a:path>
              <a:path w="27940" h="1600200">
                <a:moveTo>
                  <a:pt x="27939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39" y="754379"/>
                </a:lnTo>
                <a:lnTo>
                  <a:pt x="27939" y="736600"/>
                </a:lnTo>
                <a:close/>
              </a:path>
              <a:path w="27940" h="1600200">
                <a:moveTo>
                  <a:pt x="27939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39" y="761999"/>
                </a:lnTo>
                <a:lnTo>
                  <a:pt x="27939" y="754379"/>
                </a:lnTo>
                <a:close/>
              </a:path>
              <a:path w="27940" h="1600200">
                <a:moveTo>
                  <a:pt x="27939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39" y="774699"/>
                </a:lnTo>
                <a:lnTo>
                  <a:pt x="27939" y="762000"/>
                </a:lnTo>
                <a:close/>
              </a:path>
              <a:path w="27940" h="1600200">
                <a:moveTo>
                  <a:pt x="27939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39" y="781049"/>
                </a:lnTo>
                <a:lnTo>
                  <a:pt x="27939" y="774700"/>
                </a:lnTo>
                <a:close/>
              </a:path>
              <a:path w="27940" h="1600200">
                <a:moveTo>
                  <a:pt x="27939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781050"/>
                </a:lnTo>
                <a:close/>
              </a:path>
              <a:path w="27940" h="1600200">
                <a:moveTo>
                  <a:pt x="27939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39" y="831849"/>
                </a:lnTo>
                <a:lnTo>
                  <a:pt x="27939" y="824230"/>
                </a:lnTo>
                <a:close/>
              </a:path>
              <a:path w="27940" h="1600200">
                <a:moveTo>
                  <a:pt x="27939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39" y="838199"/>
                </a:lnTo>
                <a:lnTo>
                  <a:pt x="27939" y="831849"/>
                </a:lnTo>
                <a:close/>
              </a:path>
              <a:path w="27940" h="1600200">
                <a:moveTo>
                  <a:pt x="27939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39" y="875029"/>
                </a:lnTo>
                <a:lnTo>
                  <a:pt x="27939" y="838199"/>
                </a:lnTo>
                <a:close/>
              </a:path>
              <a:path w="27940" h="1600200">
                <a:moveTo>
                  <a:pt x="27939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75029"/>
                </a:lnTo>
                <a:close/>
              </a:path>
              <a:path w="27940" h="1600200">
                <a:moveTo>
                  <a:pt x="27939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39" y="913129"/>
                </a:lnTo>
                <a:lnTo>
                  <a:pt x="27939" y="881379"/>
                </a:lnTo>
                <a:close/>
              </a:path>
              <a:path w="27940" h="1600200">
                <a:moveTo>
                  <a:pt x="27939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39" y="919479"/>
                </a:lnTo>
                <a:lnTo>
                  <a:pt x="27939" y="913129"/>
                </a:lnTo>
                <a:close/>
              </a:path>
              <a:path w="27940" h="1600200">
                <a:moveTo>
                  <a:pt x="27939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39" y="927099"/>
                </a:lnTo>
                <a:lnTo>
                  <a:pt x="27939" y="919479"/>
                </a:lnTo>
                <a:close/>
              </a:path>
              <a:path w="27940" h="1600200">
                <a:moveTo>
                  <a:pt x="27939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27099"/>
                </a:lnTo>
                <a:close/>
              </a:path>
              <a:path w="27940" h="1600200">
                <a:moveTo>
                  <a:pt x="27939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39" y="970279"/>
                </a:lnTo>
                <a:lnTo>
                  <a:pt x="27939" y="965199"/>
                </a:lnTo>
                <a:close/>
              </a:path>
              <a:path w="27940" h="1600200">
                <a:moveTo>
                  <a:pt x="27939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70280"/>
                </a:lnTo>
                <a:close/>
              </a:path>
              <a:path w="27940" h="1600200">
                <a:moveTo>
                  <a:pt x="27939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39" y="1065529"/>
                </a:lnTo>
                <a:lnTo>
                  <a:pt x="27939" y="995679"/>
                </a:lnTo>
                <a:close/>
              </a:path>
              <a:path w="27940" h="1600200">
                <a:moveTo>
                  <a:pt x="27939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39" y="1071879"/>
                </a:lnTo>
                <a:lnTo>
                  <a:pt x="27939" y="1065530"/>
                </a:lnTo>
                <a:close/>
              </a:path>
              <a:path w="27940" h="1600200">
                <a:moveTo>
                  <a:pt x="27939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79"/>
                </a:lnTo>
                <a:close/>
              </a:path>
              <a:path w="27940" h="1600200">
                <a:moveTo>
                  <a:pt x="27939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39" y="1090929"/>
                </a:lnTo>
                <a:lnTo>
                  <a:pt x="27939" y="1079499"/>
                </a:lnTo>
                <a:close/>
              </a:path>
              <a:path w="27940" h="1600200">
                <a:moveTo>
                  <a:pt x="27939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39" y="1117599"/>
                </a:lnTo>
                <a:lnTo>
                  <a:pt x="27939" y="1090930"/>
                </a:lnTo>
                <a:close/>
              </a:path>
              <a:path w="27940" h="1600200">
                <a:moveTo>
                  <a:pt x="27939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39" y="1193799"/>
                </a:lnTo>
                <a:lnTo>
                  <a:pt x="27939" y="1117599"/>
                </a:lnTo>
                <a:close/>
              </a:path>
              <a:path w="27940" h="1600200">
                <a:moveTo>
                  <a:pt x="27939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39" y="1339849"/>
                </a:lnTo>
                <a:lnTo>
                  <a:pt x="27939" y="1193800"/>
                </a:lnTo>
                <a:close/>
              </a:path>
              <a:path w="27940" h="1600200">
                <a:moveTo>
                  <a:pt x="27939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39" y="1363979"/>
                </a:lnTo>
                <a:lnTo>
                  <a:pt x="27939" y="1339850"/>
                </a:lnTo>
                <a:close/>
              </a:path>
              <a:path w="27940" h="1600200">
                <a:moveTo>
                  <a:pt x="27939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39" y="1416049"/>
                </a:lnTo>
                <a:lnTo>
                  <a:pt x="27939" y="1363980"/>
                </a:lnTo>
                <a:close/>
              </a:path>
              <a:path w="27940" h="1600200">
                <a:moveTo>
                  <a:pt x="27939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39" y="1433829"/>
                </a:lnTo>
                <a:lnTo>
                  <a:pt x="27939" y="1416049"/>
                </a:lnTo>
                <a:close/>
              </a:path>
              <a:path w="27940" h="1600200">
                <a:moveTo>
                  <a:pt x="27939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39" y="1446529"/>
                </a:lnTo>
                <a:lnTo>
                  <a:pt x="27939" y="1433830"/>
                </a:lnTo>
                <a:close/>
              </a:path>
              <a:path w="27940" h="1600200">
                <a:moveTo>
                  <a:pt x="27939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39" y="1473199"/>
                </a:lnTo>
                <a:lnTo>
                  <a:pt x="27939" y="1446530"/>
                </a:lnTo>
                <a:close/>
              </a:path>
              <a:path w="27940" h="1600200">
                <a:moveTo>
                  <a:pt x="27939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39" y="1503679"/>
                </a:lnTo>
                <a:lnTo>
                  <a:pt x="27939" y="1473200"/>
                </a:lnTo>
                <a:close/>
              </a:path>
              <a:path w="27940" h="1600200">
                <a:moveTo>
                  <a:pt x="27939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39" y="1510029"/>
                </a:lnTo>
                <a:lnTo>
                  <a:pt x="27939" y="1503679"/>
                </a:lnTo>
                <a:close/>
              </a:path>
              <a:path w="27940" h="1600200">
                <a:moveTo>
                  <a:pt x="27939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39" y="1516379"/>
                </a:lnTo>
                <a:lnTo>
                  <a:pt x="27939" y="1510029"/>
                </a:lnTo>
                <a:close/>
              </a:path>
              <a:path w="27940" h="1600200">
                <a:moveTo>
                  <a:pt x="27939" y="1516379"/>
                </a:moveTo>
                <a:lnTo>
                  <a:pt x="0" y="1516379"/>
                </a:lnTo>
                <a:lnTo>
                  <a:pt x="0" y="1536699"/>
                </a:lnTo>
                <a:lnTo>
                  <a:pt x="1269" y="1536699"/>
                </a:lnTo>
                <a:lnTo>
                  <a:pt x="1269" y="1540509"/>
                </a:lnTo>
                <a:lnTo>
                  <a:pt x="2539" y="1540509"/>
                </a:lnTo>
                <a:lnTo>
                  <a:pt x="2539" y="1543049"/>
                </a:lnTo>
                <a:lnTo>
                  <a:pt x="27939" y="1543049"/>
                </a:lnTo>
                <a:lnTo>
                  <a:pt x="27939" y="1516379"/>
                </a:lnTo>
                <a:close/>
              </a:path>
              <a:path w="27940" h="1600200">
                <a:moveTo>
                  <a:pt x="27939" y="1543050"/>
                </a:moveTo>
                <a:lnTo>
                  <a:pt x="3809" y="1543050"/>
                </a:lnTo>
                <a:lnTo>
                  <a:pt x="3809" y="1545589"/>
                </a:lnTo>
                <a:lnTo>
                  <a:pt x="5079" y="1545589"/>
                </a:lnTo>
                <a:lnTo>
                  <a:pt x="5079" y="1549399"/>
                </a:lnTo>
                <a:lnTo>
                  <a:pt x="27939" y="1549399"/>
                </a:lnTo>
                <a:lnTo>
                  <a:pt x="27939" y="1543050"/>
                </a:lnTo>
                <a:close/>
              </a:path>
              <a:path w="27940" h="1600200">
                <a:moveTo>
                  <a:pt x="27939" y="1549399"/>
                </a:moveTo>
                <a:lnTo>
                  <a:pt x="6350" y="1549399"/>
                </a:lnTo>
                <a:lnTo>
                  <a:pt x="6350" y="1551939"/>
                </a:lnTo>
                <a:lnTo>
                  <a:pt x="7619" y="1551939"/>
                </a:lnTo>
                <a:lnTo>
                  <a:pt x="7619" y="1555749"/>
                </a:lnTo>
                <a:lnTo>
                  <a:pt x="27939" y="1555749"/>
                </a:lnTo>
                <a:lnTo>
                  <a:pt x="27939" y="1549399"/>
                </a:lnTo>
                <a:close/>
              </a:path>
              <a:path w="27940" h="1600200">
                <a:moveTo>
                  <a:pt x="27939" y="1555749"/>
                </a:moveTo>
                <a:lnTo>
                  <a:pt x="8889" y="1555749"/>
                </a:lnTo>
                <a:lnTo>
                  <a:pt x="8889" y="1558289"/>
                </a:lnTo>
                <a:lnTo>
                  <a:pt x="10159" y="1558289"/>
                </a:lnTo>
                <a:lnTo>
                  <a:pt x="10159" y="1560829"/>
                </a:lnTo>
                <a:lnTo>
                  <a:pt x="11429" y="1560829"/>
                </a:lnTo>
                <a:lnTo>
                  <a:pt x="11429" y="1564639"/>
                </a:lnTo>
                <a:lnTo>
                  <a:pt x="12700" y="1564639"/>
                </a:lnTo>
                <a:lnTo>
                  <a:pt x="12700" y="1567179"/>
                </a:lnTo>
                <a:lnTo>
                  <a:pt x="13969" y="1567179"/>
                </a:lnTo>
                <a:lnTo>
                  <a:pt x="13969" y="1570989"/>
                </a:lnTo>
                <a:lnTo>
                  <a:pt x="15239" y="1570989"/>
                </a:lnTo>
                <a:lnTo>
                  <a:pt x="15239" y="1573529"/>
                </a:lnTo>
                <a:lnTo>
                  <a:pt x="27939" y="1573529"/>
                </a:lnTo>
                <a:lnTo>
                  <a:pt x="27939" y="1555749"/>
                </a:lnTo>
                <a:close/>
              </a:path>
              <a:path w="27940" h="1600200">
                <a:moveTo>
                  <a:pt x="27939" y="1573530"/>
                </a:moveTo>
                <a:lnTo>
                  <a:pt x="16509" y="1573530"/>
                </a:lnTo>
                <a:lnTo>
                  <a:pt x="16509" y="1576069"/>
                </a:lnTo>
                <a:lnTo>
                  <a:pt x="17779" y="1576069"/>
                </a:lnTo>
                <a:lnTo>
                  <a:pt x="17779" y="1579879"/>
                </a:lnTo>
                <a:lnTo>
                  <a:pt x="27939" y="1579879"/>
                </a:lnTo>
                <a:lnTo>
                  <a:pt x="27939" y="1573530"/>
                </a:lnTo>
                <a:close/>
              </a:path>
              <a:path w="27940" h="1600200">
                <a:moveTo>
                  <a:pt x="27939" y="1579880"/>
                </a:moveTo>
                <a:lnTo>
                  <a:pt x="19050" y="1579880"/>
                </a:lnTo>
                <a:lnTo>
                  <a:pt x="19050" y="1582419"/>
                </a:lnTo>
                <a:lnTo>
                  <a:pt x="20319" y="1582419"/>
                </a:lnTo>
                <a:lnTo>
                  <a:pt x="20319" y="1584959"/>
                </a:lnTo>
                <a:lnTo>
                  <a:pt x="21589" y="1584959"/>
                </a:lnTo>
                <a:lnTo>
                  <a:pt x="21589" y="1588769"/>
                </a:lnTo>
                <a:lnTo>
                  <a:pt x="22859" y="1588769"/>
                </a:lnTo>
                <a:lnTo>
                  <a:pt x="22859" y="1591309"/>
                </a:lnTo>
                <a:lnTo>
                  <a:pt x="24129" y="1591309"/>
                </a:lnTo>
                <a:lnTo>
                  <a:pt x="24129" y="1595119"/>
                </a:lnTo>
                <a:lnTo>
                  <a:pt x="25400" y="1595119"/>
                </a:lnTo>
                <a:lnTo>
                  <a:pt x="25400" y="1597659"/>
                </a:lnTo>
                <a:lnTo>
                  <a:pt x="26669" y="1597659"/>
                </a:lnTo>
                <a:lnTo>
                  <a:pt x="26669" y="1600199"/>
                </a:lnTo>
                <a:lnTo>
                  <a:pt x="27939" y="1600199"/>
                </a:lnTo>
                <a:lnTo>
                  <a:pt x="27939" y="1579880"/>
                </a:lnTo>
                <a:close/>
              </a:path>
            </a:pathLst>
          </a:custGeom>
          <a:solidFill>
            <a:srgbClr val="204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12430" y="3190239"/>
            <a:ext cx="26670" cy="1657350"/>
          </a:xfrm>
          <a:custGeom>
            <a:avLst/>
            <a:gdLst/>
            <a:ahLst/>
            <a:cxnLst/>
            <a:rect l="l" t="t" r="r" b="b"/>
            <a:pathLst>
              <a:path w="26670" h="1657350">
                <a:moveTo>
                  <a:pt x="1016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65735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5735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5735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573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5735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5735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573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5735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5735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5735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5735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5735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5735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5735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5735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5735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5735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5735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5735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5735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5735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5735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5735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5735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5735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5735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5735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5735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5735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5735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5735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5735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5735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5735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5735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5735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5735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5735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5735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5735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5735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5735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5735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5735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5735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5735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5735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5735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57350">
                <a:moveTo>
                  <a:pt x="26670" y="1560830"/>
                </a:moveTo>
                <a:lnTo>
                  <a:pt x="0" y="1560830"/>
                </a:lnTo>
                <a:lnTo>
                  <a:pt x="0" y="1591310"/>
                </a:lnTo>
                <a:lnTo>
                  <a:pt x="1270" y="1591310"/>
                </a:lnTo>
                <a:lnTo>
                  <a:pt x="1270" y="1593850"/>
                </a:lnTo>
                <a:lnTo>
                  <a:pt x="2540" y="1593850"/>
                </a:lnTo>
                <a:lnTo>
                  <a:pt x="2540" y="1597660"/>
                </a:lnTo>
                <a:lnTo>
                  <a:pt x="3810" y="1597660"/>
                </a:lnTo>
                <a:lnTo>
                  <a:pt x="3810" y="1600200"/>
                </a:lnTo>
                <a:lnTo>
                  <a:pt x="26670" y="1600200"/>
                </a:lnTo>
                <a:lnTo>
                  <a:pt x="26670" y="1560830"/>
                </a:lnTo>
                <a:close/>
              </a:path>
              <a:path w="26670" h="1657350">
                <a:moveTo>
                  <a:pt x="26670" y="1600200"/>
                </a:moveTo>
                <a:lnTo>
                  <a:pt x="5079" y="1600200"/>
                </a:lnTo>
                <a:lnTo>
                  <a:pt x="5079" y="1602740"/>
                </a:lnTo>
                <a:lnTo>
                  <a:pt x="6350" y="1602740"/>
                </a:lnTo>
                <a:lnTo>
                  <a:pt x="6350" y="1606550"/>
                </a:lnTo>
                <a:lnTo>
                  <a:pt x="7620" y="1606550"/>
                </a:lnTo>
                <a:lnTo>
                  <a:pt x="7620" y="1609090"/>
                </a:lnTo>
                <a:lnTo>
                  <a:pt x="8890" y="1609090"/>
                </a:lnTo>
                <a:lnTo>
                  <a:pt x="8890" y="1612900"/>
                </a:lnTo>
                <a:lnTo>
                  <a:pt x="26670" y="1612900"/>
                </a:lnTo>
                <a:lnTo>
                  <a:pt x="26670" y="1600200"/>
                </a:lnTo>
                <a:close/>
              </a:path>
              <a:path w="26670" h="1657350">
                <a:moveTo>
                  <a:pt x="26670" y="1612900"/>
                </a:moveTo>
                <a:lnTo>
                  <a:pt x="10160" y="1612900"/>
                </a:lnTo>
                <a:lnTo>
                  <a:pt x="10160" y="1615440"/>
                </a:lnTo>
                <a:lnTo>
                  <a:pt x="11429" y="1615440"/>
                </a:lnTo>
                <a:lnTo>
                  <a:pt x="11429" y="1617980"/>
                </a:lnTo>
                <a:lnTo>
                  <a:pt x="12700" y="1617980"/>
                </a:lnTo>
                <a:lnTo>
                  <a:pt x="12700" y="1621790"/>
                </a:lnTo>
                <a:lnTo>
                  <a:pt x="13970" y="1621790"/>
                </a:lnTo>
                <a:lnTo>
                  <a:pt x="13970" y="1624330"/>
                </a:lnTo>
                <a:lnTo>
                  <a:pt x="15240" y="1624330"/>
                </a:lnTo>
                <a:lnTo>
                  <a:pt x="15240" y="1628140"/>
                </a:lnTo>
                <a:lnTo>
                  <a:pt x="16510" y="1628140"/>
                </a:lnTo>
                <a:lnTo>
                  <a:pt x="1651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57350">
                <a:moveTo>
                  <a:pt x="26670" y="1653539"/>
                </a:moveTo>
                <a:lnTo>
                  <a:pt x="25400" y="1653539"/>
                </a:lnTo>
                <a:lnTo>
                  <a:pt x="25400" y="1657350"/>
                </a:lnTo>
                <a:lnTo>
                  <a:pt x="26670" y="1657350"/>
                </a:lnTo>
                <a:lnTo>
                  <a:pt x="26670" y="1653539"/>
                </a:lnTo>
                <a:close/>
              </a:path>
              <a:path w="26670" h="1657350">
                <a:moveTo>
                  <a:pt x="26670" y="1642110"/>
                </a:moveTo>
                <a:lnTo>
                  <a:pt x="21590" y="1642110"/>
                </a:lnTo>
                <a:lnTo>
                  <a:pt x="21590" y="1644650"/>
                </a:lnTo>
                <a:lnTo>
                  <a:pt x="22860" y="1644650"/>
                </a:lnTo>
                <a:lnTo>
                  <a:pt x="22860" y="1649730"/>
                </a:lnTo>
                <a:lnTo>
                  <a:pt x="24129" y="1649730"/>
                </a:lnTo>
                <a:lnTo>
                  <a:pt x="24129" y="1653539"/>
                </a:lnTo>
                <a:lnTo>
                  <a:pt x="25400" y="1653539"/>
                </a:lnTo>
                <a:lnTo>
                  <a:pt x="2540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57350">
                <a:moveTo>
                  <a:pt x="26670" y="1634489"/>
                </a:moveTo>
                <a:lnTo>
                  <a:pt x="19050" y="1634489"/>
                </a:lnTo>
                <a:lnTo>
                  <a:pt x="19050" y="1638300"/>
                </a:lnTo>
                <a:lnTo>
                  <a:pt x="20320" y="1638300"/>
                </a:lnTo>
                <a:lnTo>
                  <a:pt x="20320" y="1642110"/>
                </a:lnTo>
                <a:lnTo>
                  <a:pt x="21590" y="1642110"/>
                </a:lnTo>
                <a:lnTo>
                  <a:pt x="2159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57350">
                <a:moveTo>
                  <a:pt x="26670" y="1631950"/>
                </a:moveTo>
                <a:lnTo>
                  <a:pt x="17779" y="1631950"/>
                </a:lnTo>
                <a:lnTo>
                  <a:pt x="17779" y="1634489"/>
                </a:lnTo>
                <a:lnTo>
                  <a:pt x="19050" y="1634489"/>
                </a:lnTo>
                <a:lnTo>
                  <a:pt x="19050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03F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39100" y="3202939"/>
            <a:ext cx="26670" cy="1724660"/>
          </a:xfrm>
          <a:custGeom>
            <a:avLst/>
            <a:gdLst/>
            <a:ahLst/>
            <a:cxnLst/>
            <a:rect l="l" t="t" r="r" b="b"/>
            <a:pathLst>
              <a:path w="26670" h="1724660">
                <a:moveTo>
                  <a:pt x="3810" y="0"/>
                </a:moveTo>
                <a:lnTo>
                  <a:pt x="0" y="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724660">
                <a:moveTo>
                  <a:pt x="2667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1724660">
                <a:moveTo>
                  <a:pt x="26670" y="419100"/>
                </a:moveTo>
                <a:lnTo>
                  <a:pt x="0" y="41910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19100"/>
                </a:lnTo>
                <a:close/>
              </a:path>
              <a:path w="26670" h="1724660">
                <a:moveTo>
                  <a:pt x="2667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8150"/>
                </a:lnTo>
                <a:close/>
              </a:path>
              <a:path w="26670" h="172466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724660">
                <a:moveTo>
                  <a:pt x="26670" y="463550"/>
                </a:moveTo>
                <a:lnTo>
                  <a:pt x="0" y="46355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63550"/>
                </a:lnTo>
                <a:close/>
              </a:path>
              <a:path w="26670" h="1724660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172466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724660">
                <a:moveTo>
                  <a:pt x="26670" y="514350"/>
                </a:moveTo>
                <a:lnTo>
                  <a:pt x="0" y="514350"/>
                </a:lnTo>
                <a:lnTo>
                  <a:pt x="0" y="520699"/>
                </a:lnTo>
                <a:lnTo>
                  <a:pt x="26670" y="520699"/>
                </a:lnTo>
                <a:lnTo>
                  <a:pt x="26670" y="514350"/>
                </a:lnTo>
                <a:close/>
              </a:path>
              <a:path w="26670" h="1724660">
                <a:moveTo>
                  <a:pt x="2667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1724660">
                <a:moveTo>
                  <a:pt x="26670" y="533400"/>
                </a:moveTo>
                <a:lnTo>
                  <a:pt x="0" y="5334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33400"/>
                </a:lnTo>
                <a:close/>
              </a:path>
              <a:path w="26670" h="1724660">
                <a:moveTo>
                  <a:pt x="26670" y="558800"/>
                </a:moveTo>
                <a:lnTo>
                  <a:pt x="0" y="5588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58800"/>
                </a:lnTo>
                <a:close/>
              </a:path>
              <a:path w="26670" h="1724660">
                <a:moveTo>
                  <a:pt x="26670" y="628650"/>
                </a:moveTo>
                <a:lnTo>
                  <a:pt x="0" y="6286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28650"/>
                </a:lnTo>
                <a:close/>
              </a:path>
              <a:path w="26670" h="1724660">
                <a:moveTo>
                  <a:pt x="26670" y="666750"/>
                </a:moveTo>
                <a:lnTo>
                  <a:pt x="0" y="6667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66750"/>
                </a:lnTo>
                <a:close/>
              </a:path>
              <a:path w="26670" h="1724660">
                <a:moveTo>
                  <a:pt x="2667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6670" y="678180"/>
                </a:lnTo>
                <a:lnTo>
                  <a:pt x="26670" y="671830"/>
                </a:lnTo>
                <a:close/>
              </a:path>
              <a:path w="26670" h="1724660">
                <a:moveTo>
                  <a:pt x="26670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26670" y="684529"/>
                </a:lnTo>
                <a:lnTo>
                  <a:pt x="26670" y="678180"/>
                </a:lnTo>
                <a:close/>
              </a:path>
              <a:path w="26670" h="1724660">
                <a:moveTo>
                  <a:pt x="26670" y="684530"/>
                </a:moveTo>
                <a:lnTo>
                  <a:pt x="0" y="68453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4530"/>
                </a:lnTo>
                <a:close/>
              </a:path>
              <a:path w="26670" h="1724660">
                <a:moveTo>
                  <a:pt x="26670" y="711200"/>
                </a:moveTo>
                <a:lnTo>
                  <a:pt x="0" y="71120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11200"/>
                </a:lnTo>
                <a:close/>
              </a:path>
              <a:path w="26670" h="1724660">
                <a:moveTo>
                  <a:pt x="26670" y="728980"/>
                </a:moveTo>
                <a:lnTo>
                  <a:pt x="0" y="728980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728980"/>
                </a:lnTo>
                <a:close/>
              </a:path>
              <a:path w="26670" h="1724660">
                <a:moveTo>
                  <a:pt x="2667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1724660">
                <a:moveTo>
                  <a:pt x="2667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9300"/>
                </a:lnTo>
                <a:close/>
              </a:path>
              <a:path w="26670" h="1724660">
                <a:moveTo>
                  <a:pt x="26670" y="755650"/>
                </a:moveTo>
                <a:lnTo>
                  <a:pt x="0" y="755650"/>
                </a:lnTo>
                <a:lnTo>
                  <a:pt x="0" y="798830"/>
                </a:lnTo>
                <a:lnTo>
                  <a:pt x="26670" y="798830"/>
                </a:lnTo>
                <a:lnTo>
                  <a:pt x="26670" y="755650"/>
                </a:lnTo>
                <a:close/>
              </a:path>
              <a:path w="26670" h="1724660">
                <a:moveTo>
                  <a:pt x="26670" y="798830"/>
                </a:moveTo>
                <a:lnTo>
                  <a:pt x="0" y="79883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8830"/>
                </a:lnTo>
                <a:close/>
              </a:path>
              <a:path w="26670" h="1724660">
                <a:moveTo>
                  <a:pt x="26670" y="806450"/>
                </a:moveTo>
                <a:lnTo>
                  <a:pt x="0" y="8064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6450"/>
                </a:lnTo>
                <a:close/>
              </a:path>
              <a:path w="26670" h="1724660">
                <a:moveTo>
                  <a:pt x="26670" y="812800"/>
                </a:moveTo>
                <a:lnTo>
                  <a:pt x="0" y="81280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2800"/>
                </a:lnTo>
                <a:close/>
              </a:path>
              <a:path w="26670" h="1724660">
                <a:moveTo>
                  <a:pt x="26670" y="849630"/>
                </a:moveTo>
                <a:lnTo>
                  <a:pt x="0" y="84963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49630"/>
                </a:lnTo>
                <a:close/>
              </a:path>
              <a:path w="26670" h="1724660">
                <a:moveTo>
                  <a:pt x="26670" y="855980"/>
                </a:moveTo>
                <a:lnTo>
                  <a:pt x="0" y="85598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55980"/>
                </a:lnTo>
                <a:close/>
              </a:path>
              <a:path w="26670" h="1724660">
                <a:moveTo>
                  <a:pt x="2667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87730"/>
                </a:lnTo>
                <a:close/>
              </a:path>
              <a:path w="26670" h="1724660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724660">
                <a:moveTo>
                  <a:pt x="26670" y="901700"/>
                </a:moveTo>
                <a:lnTo>
                  <a:pt x="0" y="9017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01700"/>
                </a:lnTo>
                <a:close/>
              </a:path>
              <a:path w="26670" h="1724660">
                <a:moveTo>
                  <a:pt x="26670" y="939800"/>
                </a:moveTo>
                <a:lnTo>
                  <a:pt x="0" y="93980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9800"/>
                </a:lnTo>
                <a:close/>
              </a:path>
              <a:path w="26670" h="1724660">
                <a:moveTo>
                  <a:pt x="26670" y="944880"/>
                </a:moveTo>
                <a:lnTo>
                  <a:pt x="0" y="94488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44880"/>
                </a:lnTo>
                <a:close/>
              </a:path>
              <a:path w="26670" h="1724660">
                <a:moveTo>
                  <a:pt x="26670" y="970280"/>
                </a:moveTo>
                <a:lnTo>
                  <a:pt x="0" y="9702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970280"/>
                </a:lnTo>
                <a:close/>
              </a:path>
              <a:path w="26670" h="1724660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724660">
                <a:moveTo>
                  <a:pt x="26670" y="1046480"/>
                </a:moveTo>
                <a:lnTo>
                  <a:pt x="0" y="104648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46480"/>
                </a:lnTo>
                <a:close/>
              </a:path>
              <a:path w="26670" h="1724660">
                <a:moveTo>
                  <a:pt x="26670" y="1054100"/>
                </a:moveTo>
                <a:lnTo>
                  <a:pt x="0" y="105410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4100"/>
                </a:lnTo>
                <a:close/>
              </a:path>
              <a:path w="26670" h="1724660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1724660">
                <a:moveTo>
                  <a:pt x="26670" y="1092200"/>
                </a:moveTo>
                <a:lnTo>
                  <a:pt x="0" y="109220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092200"/>
                </a:lnTo>
                <a:close/>
              </a:path>
              <a:path w="26670" h="1724660">
                <a:moveTo>
                  <a:pt x="26670" y="1168400"/>
                </a:moveTo>
                <a:lnTo>
                  <a:pt x="0" y="116840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168400"/>
                </a:lnTo>
                <a:close/>
              </a:path>
              <a:path w="26670" h="1724660">
                <a:moveTo>
                  <a:pt x="26670" y="1314450"/>
                </a:moveTo>
                <a:lnTo>
                  <a:pt x="0" y="131445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14450"/>
                </a:lnTo>
                <a:close/>
              </a:path>
              <a:path w="26670" h="1724660">
                <a:moveTo>
                  <a:pt x="26670" y="1338580"/>
                </a:moveTo>
                <a:lnTo>
                  <a:pt x="0" y="1338580"/>
                </a:lnTo>
                <a:lnTo>
                  <a:pt x="0" y="1390650"/>
                </a:lnTo>
                <a:lnTo>
                  <a:pt x="26670" y="1390650"/>
                </a:lnTo>
                <a:lnTo>
                  <a:pt x="26670" y="1338580"/>
                </a:lnTo>
                <a:close/>
              </a:path>
              <a:path w="26670" h="1724660">
                <a:moveTo>
                  <a:pt x="26670" y="1390650"/>
                </a:moveTo>
                <a:lnTo>
                  <a:pt x="0" y="139065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390650"/>
                </a:lnTo>
                <a:close/>
              </a:path>
              <a:path w="26670" h="1724660">
                <a:moveTo>
                  <a:pt x="26670" y="1408430"/>
                </a:moveTo>
                <a:lnTo>
                  <a:pt x="0" y="140843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8430"/>
                </a:lnTo>
                <a:close/>
              </a:path>
              <a:path w="26670" h="1724660">
                <a:moveTo>
                  <a:pt x="26670" y="1421130"/>
                </a:moveTo>
                <a:lnTo>
                  <a:pt x="0" y="142113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21130"/>
                </a:lnTo>
                <a:close/>
              </a:path>
              <a:path w="26670" h="1724660">
                <a:moveTo>
                  <a:pt x="26670" y="1447800"/>
                </a:moveTo>
                <a:lnTo>
                  <a:pt x="0" y="1447800"/>
                </a:lnTo>
                <a:lnTo>
                  <a:pt x="0" y="1478280"/>
                </a:lnTo>
                <a:lnTo>
                  <a:pt x="26670" y="1478280"/>
                </a:lnTo>
                <a:lnTo>
                  <a:pt x="26670" y="1447800"/>
                </a:lnTo>
                <a:close/>
              </a:path>
              <a:path w="26670" h="1724660">
                <a:moveTo>
                  <a:pt x="26670" y="1478280"/>
                </a:moveTo>
                <a:lnTo>
                  <a:pt x="0" y="1478280"/>
                </a:lnTo>
                <a:lnTo>
                  <a:pt x="0" y="1484630"/>
                </a:lnTo>
                <a:lnTo>
                  <a:pt x="26670" y="1484630"/>
                </a:lnTo>
                <a:lnTo>
                  <a:pt x="26670" y="1478280"/>
                </a:lnTo>
                <a:close/>
              </a:path>
              <a:path w="26670" h="1724660">
                <a:moveTo>
                  <a:pt x="26670" y="1484630"/>
                </a:moveTo>
                <a:lnTo>
                  <a:pt x="0" y="148463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84630"/>
                </a:lnTo>
                <a:close/>
              </a:path>
              <a:path w="26670" h="1724660">
                <a:moveTo>
                  <a:pt x="26670" y="1490980"/>
                </a:moveTo>
                <a:lnTo>
                  <a:pt x="0" y="149098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90980"/>
                </a:lnTo>
                <a:close/>
              </a:path>
              <a:path w="26670" h="1724660">
                <a:moveTo>
                  <a:pt x="26670" y="1524000"/>
                </a:moveTo>
                <a:lnTo>
                  <a:pt x="0" y="1524000"/>
                </a:lnTo>
                <a:lnTo>
                  <a:pt x="0" y="1548130"/>
                </a:lnTo>
                <a:lnTo>
                  <a:pt x="26670" y="1548130"/>
                </a:lnTo>
                <a:lnTo>
                  <a:pt x="26670" y="1524000"/>
                </a:lnTo>
                <a:close/>
              </a:path>
              <a:path w="26670" h="1724660">
                <a:moveTo>
                  <a:pt x="26670" y="1548130"/>
                </a:moveTo>
                <a:lnTo>
                  <a:pt x="0" y="1548130"/>
                </a:lnTo>
                <a:lnTo>
                  <a:pt x="0" y="1600200"/>
                </a:lnTo>
                <a:lnTo>
                  <a:pt x="26670" y="1600200"/>
                </a:lnTo>
                <a:lnTo>
                  <a:pt x="26670" y="1548130"/>
                </a:lnTo>
                <a:close/>
              </a:path>
              <a:path w="26670" h="1724660">
                <a:moveTo>
                  <a:pt x="26670" y="1600200"/>
                </a:moveTo>
                <a:lnTo>
                  <a:pt x="0" y="1600200"/>
                </a:lnTo>
                <a:lnTo>
                  <a:pt x="0" y="1617980"/>
                </a:lnTo>
                <a:lnTo>
                  <a:pt x="26670" y="1617980"/>
                </a:lnTo>
                <a:lnTo>
                  <a:pt x="26670" y="1600200"/>
                </a:lnTo>
                <a:close/>
              </a:path>
              <a:path w="26670" h="1724660">
                <a:moveTo>
                  <a:pt x="26670" y="1717039"/>
                </a:moveTo>
                <a:lnTo>
                  <a:pt x="24129" y="1717039"/>
                </a:lnTo>
                <a:lnTo>
                  <a:pt x="24129" y="1720850"/>
                </a:lnTo>
                <a:lnTo>
                  <a:pt x="25400" y="1720850"/>
                </a:lnTo>
                <a:lnTo>
                  <a:pt x="25400" y="1724660"/>
                </a:lnTo>
                <a:lnTo>
                  <a:pt x="26670" y="1724660"/>
                </a:lnTo>
                <a:lnTo>
                  <a:pt x="26670" y="1717039"/>
                </a:lnTo>
                <a:close/>
              </a:path>
              <a:path w="26670" h="1724660">
                <a:moveTo>
                  <a:pt x="26670" y="1705610"/>
                </a:moveTo>
                <a:lnTo>
                  <a:pt x="20320" y="1705610"/>
                </a:lnTo>
                <a:lnTo>
                  <a:pt x="20320" y="1708150"/>
                </a:lnTo>
                <a:lnTo>
                  <a:pt x="21590" y="1708150"/>
                </a:lnTo>
                <a:lnTo>
                  <a:pt x="21590" y="1713230"/>
                </a:lnTo>
                <a:lnTo>
                  <a:pt x="22859" y="1713230"/>
                </a:lnTo>
                <a:lnTo>
                  <a:pt x="22859" y="1717039"/>
                </a:lnTo>
                <a:lnTo>
                  <a:pt x="24129" y="1717039"/>
                </a:lnTo>
                <a:lnTo>
                  <a:pt x="24129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724660">
                <a:moveTo>
                  <a:pt x="26670" y="1697989"/>
                </a:moveTo>
                <a:lnTo>
                  <a:pt x="17779" y="1697989"/>
                </a:lnTo>
                <a:lnTo>
                  <a:pt x="17779" y="1701800"/>
                </a:lnTo>
                <a:lnTo>
                  <a:pt x="19050" y="1701800"/>
                </a:lnTo>
                <a:lnTo>
                  <a:pt x="19050" y="1705610"/>
                </a:lnTo>
                <a:lnTo>
                  <a:pt x="20320" y="1705610"/>
                </a:lnTo>
                <a:lnTo>
                  <a:pt x="20320" y="1704340"/>
                </a:lnTo>
                <a:lnTo>
                  <a:pt x="26670" y="1704340"/>
                </a:lnTo>
                <a:lnTo>
                  <a:pt x="26670" y="1697989"/>
                </a:lnTo>
                <a:close/>
              </a:path>
              <a:path w="26670" h="1724660">
                <a:moveTo>
                  <a:pt x="26670" y="1686560"/>
                </a:moveTo>
                <a:lnTo>
                  <a:pt x="13970" y="1686560"/>
                </a:lnTo>
                <a:lnTo>
                  <a:pt x="13970" y="1689100"/>
                </a:lnTo>
                <a:lnTo>
                  <a:pt x="15240" y="1689100"/>
                </a:lnTo>
                <a:lnTo>
                  <a:pt x="15240" y="1694180"/>
                </a:lnTo>
                <a:lnTo>
                  <a:pt x="16509" y="1694180"/>
                </a:lnTo>
                <a:lnTo>
                  <a:pt x="16509" y="1697989"/>
                </a:lnTo>
                <a:lnTo>
                  <a:pt x="17779" y="1697989"/>
                </a:lnTo>
                <a:lnTo>
                  <a:pt x="17779" y="1696720"/>
                </a:lnTo>
                <a:lnTo>
                  <a:pt x="26670" y="1696720"/>
                </a:lnTo>
                <a:lnTo>
                  <a:pt x="26670" y="1686560"/>
                </a:lnTo>
                <a:close/>
              </a:path>
              <a:path w="26670" h="1724660">
                <a:moveTo>
                  <a:pt x="26670" y="1678939"/>
                </a:moveTo>
                <a:lnTo>
                  <a:pt x="11429" y="1678939"/>
                </a:lnTo>
                <a:lnTo>
                  <a:pt x="11429" y="1682750"/>
                </a:lnTo>
                <a:lnTo>
                  <a:pt x="12700" y="1682750"/>
                </a:lnTo>
                <a:lnTo>
                  <a:pt x="12700" y="1686560"/>
                </a:lnTo>
                <a:lnTo>
                  <a:pt x="13970" y="1686560"/>
                </a:lnTo>
                <a:lnTo>
                  <a:pt x="13970" y="1685289"/>
                </a:lnTo>
                <a:lnTo>
                  <a:pt x="26670" y="1685289"/>
                </a:lnTo>
                <a:lnTo>
                  <a:pt x="26670" y="1678939"/>
                </a:lnTo>
                <a:close/>
              </a:path>
              <a:path w="26670" h="1724660">
                <a:moveTo>
                  <a:pt x="26670" y="1667510"/>
                </a:moveTo>
                <a:lnTo>
                  <a:pt x="7620" y="1667510"/>
                </a:lnTo>
                <a:lnTo>
                  <a:pt x="7620" y="1670050"/>
                </a:lnTo>
                <a:lnTo>
                  <a:pt x="8890" y="1670050"/>
                </a:lnTo>
                <a:lnTo>
                  <a:pt x="8890" y="1675130"/>
                </a:lnTo>
                <a:lnTo>
                  <a:pt x="10159" y="1675130"/>
                </a:lnTo>
                <a:lnTo>
                  <a:pt x="10159" y="1678939"/>
                </a:lnTo>
                <a:lnTo>
                  <a:pt x="11429" y="1678939"/>
                </a:lnTo>
                <a:lnTo>
                  <a:pt x="11429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724660">
                <a:moveTo>
                  <a:pt x="26670" y="1659890"/>
                </a:moveTo>
                <a:lnTo>
                  <a:pt x="5079" y="1659890"/>
                </a:lnTo>
                <a:lnTo>
                  <a:pt x="5079" y="1663700"/>
                </a:lnTo>
                <a:lnTo>
                  <a:pt x="6350" y="1663700"/>
                </a:lnTo>
                <a:lnTo>
                  <a:pt x="6350" y="1667510"/>
                </a:lnTo>
                <a:lnTo>
                  <a:pt x="7620" y="1667510"/>
                </a:lnTo>
                <a:lnTo>
                  <a:pt x="7620" y="1666239"/>
                </a:lnTo>
                <a:lnTo>
                  <a:pt x="26670" y="1666239"/>
                </a:lnTo>
                <a:lnTo>
                  <a:pt x="26670" y="1659890"/>
                </a:lnTo>
                <a:close/>
              </a:path>
              <a:path w="26670" h="1724660">
                <a:moveTo>
                  <a:pt x="26670" y="1648460"/>
                </a:moveTo>
                <a:lnTo>
                  <a:pt x="1270" y="1648460"/>
                </a:lnTo>
                <a:lnTo>
                  <a:pt x="1270" y="1651000"/>
                </a:lnTo>
                <a:lnTo>
                  <a:pt x="2540" y="1651000"/>
                </a:lnTo>
                <a:lnTo>
                  <a:pt x="2540" y="1656080"/>
                </a:lnTo>
                <a:lnTo>
                  <a:pt x="3809" y="1656080"/>
                </a:lnTo>
                <a:lnTo>
                  <a:pt x="3809" y="1659890"/>
                </a:lnTo>
                <a:lnTo>
                  <a:pt x="5079" y="1659890"/>
                </a:lnTo>
                <a:lnTo>
                  <a:pt x="5079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724660">
                <a:moveTo>
                  <a:pt x="26670" y="1640839"/>
                </a:moveTo>
                <a:lnTo>
                  <a:pt x="0" y="1640839"/>
                </a:lnTo>
                <a:lnTo>
                  <a:pt x="0" y="1648460"/>
                </a:lnTo>
                <a:lnTo>
                  <a:pt x="1270" y="1648460"/>
                </a:lnTo>
                <a:lnTo>
                  <a:pt x="127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172466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724660">
                <a:moveTo>
                  <a:pt x="26670" y="1621789"/>
                </a:moveTo>
                <a:lnTo>
                  <a:pt x="0" y="1621789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89"/>
                </a:lnTo>
                <a:close/>
              </a:path>
              <a:path w="26670" h="1724660">
                <a:moveTo>
                  <a:pt x="26670" y="1619250"/>
                </a:moveTo>
                <a:lnTo>
                  <a:pt x="0" y="161925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9250"/>
                </a:lnTo>
                <a:close/>
              </a:path>
            </a:pathLst>
          </a:custGeom>
          <a:solidFill>
            <a:srgbClr val="203F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8065769" y="3228339"/>
            <a:ext cx="27940" cy="1781810"/>
          </a:xfrm>
          <a:custGeom>
            <a:avLst/>
            <a:gdLst/>
            <a:ahLst/>
            <a:cxnLst/>
            <a:rect l="l" t="t" r="r" b="b"/>
            <a:pathLst>
              <a:path w="27940" h="1781810">
                <a:moveTo>
                  <a:pt x="19050" y="0"/>
                </a:moveTo>
                <a:lnTo>
                  <a:pt x="0" y="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781810">
                <a:moveTo>
                  <a:pt x="2793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1781810">
                <a:moveTo>
                  <a:pt x="27939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7939" y="412750"/>
                </a:lnTo>
                <a:lnTo>
                  <a:pt x="27939" y="393700"/>
                </a:lnTo>
                <a:close/>
              </a:path>
              <a:path w="27940" h="1781810">
                <a:moveTo>
                  <a:pt x="27939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12750"/>
                </a:lnTo>
                <a:close/>
              </a:path>
              <a:path w="27940" h="178181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81810">
                <a:moveTo>
                  <a:pt x="27939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38150"/>
                </a:lnTo>
                <a:close/>
              </a:path>
              <a:path w="27940" h="1781810">
                <a:moveTo>
                  <a:pt x="27939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7939" y="476250"/>
                </a:lnTo>
                <a:lnTo>
                  <a:pt x="27939" y="469900"/>
                </a:lnTo>
                <a:close/>
              </a:path>
              <a:path w="27940" h="1781810">
                <a:moveTo>
                  <a:pt x="2793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76250"/>
                </a:lnTo>
                <a:close/>
              </a:path>
              <a:path w="27940" h="1781810">
                <a:moveTo>
                  <a:pt x="27939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8950"/>
                </a:lnTo>
                <a:close/>
              </a:path>
              <a:path w="27940" h="1781810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1781810">
                <a:moveTo>
                  <a:pt x="27939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08000"/>
                </a:lnTo>
                <a:close/>
              </a:path>
              <a:path w="27940" h="1781810">
                <a:moveTo>
                  <a:pt x="27939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33400"/>
                </a:lnTo>
                <a:close/>
              </a:path>
              <a:path w="27940" h="1781810">
                <a:moveTo>
                  <a:pt x="27939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03250"/>
                </a:lnTo>
                <a:close/>
              </a:path>
              <a:path w="27940" h="1781810">
                <a:moveTo>
                  <a:pt x="27939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41350"/>
                </a:lnTo>
                <a:close/>
              </a:path>
              <a:path w="27940" h="1781810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1781810">
                <a:moveTo>
                  <a:pt x="27939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7939" y="659129"/>
                </a:lnTo>
                <a:lnTo>
                  <a:pt x="27939" y="652780"/>
                </a:lnTo>
                <a:close/>
              </a:path>
              <a:path w="27940" h="1781810">
                <a:moveTo>
                  <a:pt x="27939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59130"/>
                </a:lnTo>
                <a:close/>
              </a:path>
              <a:path w="27940" h="1781810">
                <a:moveTo>
                  <a:pt x="27939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85800"/>
                </a:lnTo>
                <a:close/>
              </a:path>
              <a:path w="27940" h="1781810">
                <a:moveTo>
                  <a:pt x="27939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7939" y="711199"/>
                </a:lnTo>
                <a:lnTo>
                  <a:pt x="27939" y="703580"/>
                </a:lnTo>
                <a:close/>
              </a:path>
              <a:path w="27940" h="1781810">
                <a:moveTo>
                  <a:pt x="2793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711200"/>
                </a:lnTo>
                <a:close/>
              </a:path>
              <a:path w="27940" h="1781810">
                <a:moveTo>
                  <a:pt x="2793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23900"/>
                </a:lnTo>
                <a:close/>
              </a:path>
              <a:path w="27940" h="1781810">
                <a:moveTo>
                  <a:pt x="27939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30250"/>
                </a:lnTo>
                <a:close/>
              </a:path>
              <a:path w="27940" h="1781810">
                <a:moveTo>
                  <a:pt x="27939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73430"/>
                </a:lnTo>
                <a:close/>
              </a:path>
              <a:path w="27940" h="1781810">
                <a:moveTo>
                  <a:pt x="27939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81050"/>
                </a:lnTo>
                <a:close/>
              </a:path>
              <a:path w="27940" h="1781810">
                <a:moveTo>
                  <a:pt x="27939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787400"/>
                </a:lnTo>
                <a:close/>
              </a:path>
              <a:path w="27940" h="1781810">
                <a:moveTo>
                  <a:pt x="27939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7939" y="830579"/>
                </a:lnTo>
                <a:lnTo>
                  <a:pt x="27939" y="824230"/>
                </a:lnTo>
                <a:close/>
              </a:path>
              <a:path w="27940" h="1781810">
                <a:moveTo>
                  <a:pt x="27939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7939" y="862330"/>
                </a:lnTo>
                <a:lnTo>
                  <a:pt x="27939" y="830580"/>
                </a:lnTo>
                <a:close/>
              </a:path>
              <a:path w="27940" h="1781810">
                <a:moveTo>
                  <a:pt x="2793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62330"/>
                </a:lnTo>
                <a:close/>
              </a:path>
              <a:path w="27940" h="178181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781810">
                <a:moveTo>
                  <a:pt x="27939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7939" y="914400"/>
                </a:lnTo>
                <a:lnTo>
                  <a:pt x="27939" y="876300"/>
                </a:lnTo>
                <a:close/>
              </a:path>
              <a:path w="27940" h="1781810">
                <a:moveTo>
                  <a:pt x="27939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7939" y="919480"/>
                </a:lnTo>
                <a:lnTo>
                  <a:pt x="27939" y="914400"/>
                </a:lnTo>
                <a:close/>
              </a:path>
              <a:path w="27940" h="1781810">
                <a:moveTo>
                  <a:pt x="27939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7939" y="944880"/>
                </a:lnTo>
                <a:lnTo>
                  <a:pt x="27939" y="919480"/>
                </a:lnTo>
                <a:close/>
              </a:path>
              <a:path w="27940" h="1781810">
                <a:moveTo>
                  <a:pt x="27939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7939" y="1014730"/>
                </a:lnTo>
                <a:lnTo>
                  <a:pt x="27939" y="944880"/>
                </a:lnTo>
                <a:close/>
              </a:path>
              <a:path w="27940" h="1781810">
                <a:moveTo>
                  <a:pt x="27939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4730"/>
                </a:lnTo>
                <a:close/>
              </a:path>
              <a:path w="27940" h="1781810">
                <a:moveTo>
                  <a:pt x="27939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7939" y="1028700"/>
                </a:lnTo>
                <a:lnTo>
                  <a:pt x="27939" y="1021080"/>
                </a:lnTo>
                <a:close/>
              </a:path>
              <a:path w="27940" h="1781810">
                <a:moveTo>
                  <a:pt x="27939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8700"/>
                </a:lnTo>
                <a:close/>
              </a:path>
              <a:path w="27940" h="1781810">
                <a:moveTo>
                  <a:pt x="27939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7939" y="1066800"/>
                </a:lnTo>
                <a:lnTo>
                  <a:pt x="27939" y="1040130"/>
                </a:lnTo>
                <a:close/>
              </a:path>
              <a:path w="27940" h="1781810">
                <a:moveTo>
                  <a:pt x="27939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7939" y="1143000"/>
                </a:lnTo>
                <a:lnTo>
                  <a:pt x="27939" y="1066800"/>
                </a:lnTo>
                <a:close/>
              </a:path>
              <a:path w="27940" h="1781810">
                <a:moveTo>
                  <a:pt x="27939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7939" y="1289050"/>
                </a:lnTo>
                <a:lnTo>
                  <a:pt x="27939" y="1143000"/>
                </a:lnTo>
                <a:close/>
              </a:path>
              <a:path w="27940" h="1781810">
                <a:moveTo>
                  <a:pt x="27939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7939" y="1313180"/>
                </a:lnTo>
                <a:lnTo>
                  <a:pt x="27939" y="1289050"/>
                </a:lnTo>
                <a:close/>
              </a:path>
              <a:path w="27940" h="1781810">
                <a:moveTo>
                  <a:pt x="27939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7939" y="1365250"/>
                </a:lnTo>
                <a:lnTo>
                  <a:pt x="27939" y="1313180"/>
                </a:lnTo>
                <a:close/>
              </a:path>
              <a:path w="27940" h="1781810">
                <a:moveTo>
                  <a:pt x="27939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7939" y="1383030"/>
                </a:lnTo>
                <a:lnTo>
                  <a:pt x="27939" y="1365250"/>
                </a:lnTo>
                <a:close/>
              </a:path>
              <a:path w="27940" h="1781810">
                <a:moveTo>
                  <a:pt x="27939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83030"/>
                </a:lnTo>
                <a:close/>
              </a:path>
              <a:path w="27940" h="1781810">
                <a:moveTo>
                  <a:pt x="27939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7939" y="1422400"/>
                </a:lnTo>
                <a:lnTo>
                  <a:pt x="27939" y="1395730"/>
                </a:lnTo>
                <a:close/>
              </a:path>
              <a:path w="27940" h="1781810">
                <a:moveTo>
                  <a:pt x="27939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7939" y="1452880"/>
                </a:lnTo>
                <a:lnTo>
                  <a:pt x="27939" y="1422400"/>
                </a:lnTo>
                <a:close/>
              </a:path>
              <a:path w="27940" h="1781810">
                <a:moveTo>
                  <a:pt x="27939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7939" y="1459230"/>
                </a:lnTo>
                <a:lnTo>
                  <a:pt x="27939" y="1452880"/>
                </a:lnTo>
                <a:close/>
              </a:path>
              <a:path w="27940" h="1781810">
                <a:moveTo>
                  <a:pt x="27939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59230"/>
                </a:lnTo>
                <a:close/>
              </a:path>
              <a:path w="27940" h="1781810">
                <a:moveTo>
                  <a:pt x="27939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7939" y="1498600"/>
                </a:lnTo>
                <a:lnTo>
                  <a:pt x="27939" y="1465580"/>
                </a:lnTo>
                <a:close/>
              </a:path>
              <a:path w="27940" h="1781810">
                <a:moveTo>
                  <a:pt x="27939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7939" y="1522730"/>
                </a:lnTo>
                <a:lnTo>
                  <a:pt x="27939" y="1498600"/>
                </a:lnTo>
                <a:close/>
              </a:path>
              <a:path w="27940" h="1781810">
                <a:moveTo>
                  <a:pt x="27939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7939" y="1574800"/>
                </a:lnTo>
                <a:lnTo>
                  <a:pt x="27939" y="1522730"/>
                </a:lnTo>
                <a:close/>
              </a:path>
              <a:path w="27940" h="1781810">
                <a:moveTo>
                  <a:pt x="27939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7939" y="1592580"/>
                </a:lnTo>
                <a:lnTo>
                  <a:pt x="27939" y="1574800"/>
                </a:lnTo>
                <a:close/>
              </a:path>
              <a:path w="27940" h="1781810">
                <a:moveTo>
                  <a:pt x="27939" y="1774190"/>
                </a:moveTo>
                <a:lnTo>
                  <a:pt x="25400" y="1774190"/>
                </a:lnTo>
                <a:lnTo>
                  <a:pt x="25400" y="1778000"/>
                </a:lnTo>
                <a:lnTo>
                  <a:pt x="26670" y="1778000"/>
                </a:lnTo>
                <a:lnTo>
                  <a:pt x="26670" y="1781810"/>
                </a:lnTo>
                <a:lnTo>
                  <a:pt x="27939" y="1781810"/>
                </a:lnTo>
                <a:lnTo>
                  <a:pt x="27939" y="1774190"/>
                </a:lnTo>
                <a:close/>
              </a:path>
              <a:path w="27940" h="1781810">
                <a:moveTo>
                  <a:pt x="27939" y="1762760"/>
                </a:moveTo>
                <a:lnTo>
                  <a:pt x="21589" y="1762760"/>
                </a:lnTo>
                <a:lnTo>
                  <a:pt x="21589" y="1765300"/>
                </a:lnTo>
                <a:lnTo>
                  <a:pt x="22859" y="1765300"/>
                </a:lnTo>
                <a:lnTo>
                  <a:pt x="22859" y="1770380"/>
                </a:lnTo>
                <a:lnTo>
                  <a:pt x="24129" y="1770380"/>
                </a:lnTo>
                <a:lnTo>
                  <a:pt x="24129" y="1774190"/>
                </a:lnTo>
                <a:lnTo>
                  <a:pt x="25400" y="1774190"/>
                </a:lnTo>
                <a:lnTo>
                  <a:pt x="25400" y="1772920"/>
                </a:lnTo>
                <a:lnTo>
                  <a:pt x="27939" y="1772920"/>
                </a:lnTo>
                <a:lnTo>
                  <a:pt x="27939" y="1762760"/>
                </a:lnTo>
                <a:close/>
              </a:path>
              <a:path w="27940" h="1781810">
                <a:moveTo>
                  <a:pt x="27939" y="1755139"/>
                </a:moveTo>
                <a:lnTo>
                  <a:pt x="19050" y="1755139"/>
                </a:lnTo>
                <a:lnTo>
                  <a:pt x="19050" y="1758950"/>
                </a:lnTo>
                <a:lnTo>
                  <a:pt x="20320" y="1758950"/>
                </a:lnTo>
                <a:lnTo>
                  <a:pt x="20320" y="1762760"/>
                </a:lnTo>
                <a:lnTo>
                  <a:pt x="21589" y="1762760"/>
                </a:lnTo>
                <a:lnTo>
                  <a:pt x="21589" y="1761489"/>
                </a:lnTo>
                <a:lnTo>
                  <a:pt x="27939" y="1761489"/>
                </a:lnTo>
                <a:lnTo>
                  <a:pt x="27939" y="1755139"/>
                </a:lnTo>
                <a:close/>
              </a:path>
              <a:path w="27940" h="1781810">
                <a:moveTo>
                  <a:pt x="27939" y="1743710"/>
                </a:moveTo>
                <a:lnTo>
                  <a:pt x="15239" y="1743710"/>
                </a:lnTo>
                <a:lnTo>
                  <a:pt x="15239" y="1746250"/>
                </a:lnTo>
                <a:lnTo>
                  <a:pt x="16509" y="1746250"/>
                </a:lnTo>
                <a:lnTo>
                  <a:pt x="16509" y="1751330"/>
                </a:lnTo>
                <a:lnTo>
                  <a:pt x="17779" y="1751330"/>
                </a:lnTo>
                <a:lnTo>
                  <a:pt x="17779" y="1755139"/>
                </a:lnTo>
                <a:lnTo>
                  <a:pt x="19050" y="1755139"/>
                </a:lnTo>
                <a:lnTo>
                  <a:pt x="19050" y="1753870"/>
                </a:lnTo>
                <a:lnTo>
                  <a:pt x="27939" y="1753870"/>
                </a:lnTo>
                <a:lnTo>
                  <a:pt x="27939" y="1743710"/>
                </a:lnTo>
                <a:close/>
              </a:path>
              <a:path w="27940" h="1781810">
                <a:moveTo>
                  <a:pt x="27939" y="1736089"/>
                </a:moveTo>
                <a:lnTo>
                  <a:pt x="12700" y="1736089"/>
                </a:lnTo>
                <a:lnTo>
                  <a:pt x="12700" y="1739900"/>
                </a:lnTo>
                <a:lnTo>
                  <a:pt x="13970" y="1739900"/>
                </a:lnTo>
                <a:lnTo>
                  <a:pt x="13970" y="1743710"/>
                </a:lnTo>
                <a:lnTo>
                  <a:pt x="15239" y="1743710"/>
                </a:lnTo>
                <a:lnTo>
                  <a:pt x="15239" y="1742439"/>
                </a:lnTo>
                <a:lnTo>
                  <a:pt x="27939" y="1742439"/>
                </a:lnTo>
                <a:lnTo>
                  <a:pt x="27939" y="1736089"/>
                </a:lnTo>
                <a:close/>
              </a:path>
              <a:path w="27940" h="1781810">
                <a:moveTo>
                  <a:pt x="27939" y="1724660"/>
                </a:moveTo>
                <a:lnTo>
                  <a:pt x="8889" y="1724660"/>
                </a:lnTo>
                <a:lnTo>
                  <a:pt x="8889" y="1727200"/>
                </a:lnTo>
                <a:lnTo>
                  <a:pt x="10159" y="1727200"/>
                </a:lnTo>
                <a:lnTo>
                  <a:pt x="10159" y="1732280"/>
                </a:lnTo>
                <a:lnTo>
                  <a:pt x="11429" y="1732280"/>
                </a:lnTo>
                <a:lnTo>
                  <a:pt x="11429" y="1736089"/>
                </a:lnTo>
                <a:lnTo>
                  <a:pt x="12700" y="1736089"/>
                </a:lnTo>
                <a:lnTo>
                  <a:pt x="12700" y="1734820"/>
                </a:lnTo>
                <a:lnTo>
                  <a:pt x="27939" y="1734820"/>
                </a:lnTo>
                <a:lnTo>
                  <a:pt x="27939" y="1724660"/>
                </a:lnTo>
                <a:close/>
              </a:path>
              <a:path w="27940" h="1781810">
                <a:moveTo>
                  <a:pt x="27939" y="1717039"/>
                </a:moveTo>
                <a:lnTo>
                  <a:pt x="6350" y="1717039"/>
                </a:lnTo>
                <a:lnTo>
                  <a:pt x="6350" y="1720850"/>
                </a:lnTo>
                <a:lnTo>
                  <a:pt x="7620" y="1720850"/>
                </a:lnTo>
                <a:lnTo>
                  <a:pt x="7620" y="1724660"/>
                </a:lnTo>
                <a:lnTo>
                  <a:pt x="8889" y="1724660"/>
                </a:lnTo>
                <a:lnTo>
                  <a:pt x="8889" y="1723389"/>
                </a:lnTo>
                <a:lnTo>
                  <a:pt x="27939" y="1723389"/>
                </a:lnTo>
                <a:lnTo>
                  <a:pt x="27939" y="1717039"/>
                </a:lnTo>
                <a:close/>
              </a:path>
              <a:path w="27940" h="1781810">
                <a:moveTo>
                  <a:pt x="27939" y="1705610"/>
                </a:moveTo>
                <a:lnTo>
                  <a:pt x="2539" y="1705610"/>
                </a:lnTo>
                <a:lnTo>
                  <a:pt x="2539" y="1708150"/>
                </a:lnTo>
                <a:lnTo>
                  <a:pt x="3809" y="1708150"/>
                </a:lnTo>
                <a:lnTo>
                  <a:pt x="3809" y="1713230"/>
                </a:lnTo>
                <a:lnTo>
                  <a:pt x="5079" y="1713230"/>
                </a:lnTo>
                <a:lnTo>
                  <a:pt x="5079" y="1717039"/>
                </a:lnTo>
                <a:lnTo>
                  <a:pt x="6350" y="1717039"/>
                </a:lnTo>
                <a:lnTo>
                  <a:pt x="6350" y="1715770"/>
                </a:lnTo>
                <a:lnTo>
                  <a:pt x="27939" y="1715770"/>
                </a:lnTo>
                <a:lnTo>
                  <a:pt x="27939" y="1705610"/>
                </a:lnTo>
                <a:close/>
              </a:path>
              <a:path w="27940" h="1781810">
                <a:moveTo>
                  <a:pt x="27939" y="1691639"/>
                </a:moveTo>
                <a:lnTo>
                  <a:pt x="0" y="1691639"/>
                </a:lnTo>
                <a:lnTo>
                  <a:pt x="0" y="1701800"/>
                </a:lnTo>
                <a:lnTo>
                  <a:pt x="1270" y="1701800"/>
                </a:lnTo>
                <a:lnTo>
                  <a:pt x="1270" y="1705610"/>
                </a:lnTo>
                <a:lnTo>
                  <a:pt x="2539" y="1705610"/>
                </a:lnTo>
                <a:lnTo>
                  <a:pt x="2539" y="1704339"/>
                </a:lnTo>
                <a:lnTo>
                  <a:pt x="27939" y="1704339"/>
                </a:lnTo>
                <a:lnTo>
                  <a:pt x="27939" y="1691639"/>
                </a:lnTo>
                <a:close/>
              </a:path>
              <a:path w="27940" h="1781810">
                <a:moveTo>
                  <a:pt x="27939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39" y="1690370"/>
                </a:lnTo>
                <a:lnTo>
                  <a:pt x="27939" y="1680210"/>
                </a:lnTo>
                <a:close/>
              </a:path>
              <a:path w="27940" h="1781810">
                <a:moveTo>
                  <a:pt x="27939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7939" y="1678940"/>
                </a:lnTo>
                <a:lnTo>
                  <a:pt x="27939" y="1672590"/>
                </a:lnTo>
                <a:close/>
              </a:path>
              <a:path w="27940" h="1781810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1781810">
                <a:moveTo>
                  <a:pt x="27939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40"/>
                </a:lnTo>
                <a:close/>
              </a:path>
              <a:path w="27940" h="1781810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1781810">
                <a:moveTo>
                  <a:pt x="27939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90"/>
                </a:lnTo>
                <a:close/>
              </a:path>
              <a:path w="27940" h="1781810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1781810">
                <a:moveTo>
                  <a:pt x="27939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7939" y="1621790"/>
                </a:lnTo>
                <a:lnTo>
                  <a:pt x="27939" y="1615439"/>
                </a:lnTo>
                <a:close/>
              </a:path>
              <a:path w="27940" h="1781810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1781810">
                <a:moveTo>
                  <a:pt x="27939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7939" y="1602740"/>
                </a:lnTo>
                <a:lnTo>
                  <a:pt x="27939" y="1596389"/>
                </a:lnTo>
                <a:close/>
              </a:path>
              <a:path w="27940" h="1781810">
                <a:moveTo>
                  <a:pt x="27939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93850"/>
                </a:lnTo>
                <a:close/>
              </a:path>
            </a:pathLst>
          </a:custGeom>
          <a:solidFill>
            <a:srgbClr val="1F3E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093709" y="3241039"/>
            <a:ext cx="26670" cy="1847850"/>
          </a:xfrm>
          <a:custGeom>
            <a:avLst/>
            <a:gdLst/>
            <a:ahLst/>
            <a:cxnLst/>
            <a:rect l="l" t="t" r="r" b="b"/>
            <a:pathLst>
              <a:path w="26670" h="1847850">
                <a:moveTo>
                  <a:pt x="1143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1847850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47850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47850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4785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47850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47850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478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47850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47850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47850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47850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47850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47850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47850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47850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47850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47850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47850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47850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47850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47850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47850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47850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47850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47850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47850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47850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47850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47850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47850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47850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47850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47850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47850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47850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47850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47850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47850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47850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47850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47850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47850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47850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47850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47850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47850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47850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47850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47850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47850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47850">
                <a:moveTo>
                  <a:pt x="26670" y="1845310"/>
                </a:moveTo>
                <a:lnTo>
                  <a:pt x="25400" y="1845310"/>
                </a:lnTo>
                <a:lnTo>
                  <a:pt x="25400" y="1847850"/>
                </a:lnTo>
                <a:lnTo>
                  <a:pt x="26670" y="1847850"/>
                </a:lnTo>
                <a:lnTo>
                  <a:pt x="26670" y="1845310"/>
                </a:lnTo>
                <a:close/>
              </a:path>
              <a:path w="26670" h="1847850">
                <a:moveTo>
                  <a:pt x="26670" y="1837689"/>
                </a:moveTo>
                <a:lnTo>
                  <a:pt x="22860" y="1837689"/>
                </a:lnTo>
                <a:lnTo>
                  <a:pt x="22860" y="1841500"/>
                </a:lnTo>
                <a:lnTo>
                  <a:pt x="24130" y="1841500"/>
                </a:lnTo>
                <a:lnTo>
                  <a:pt x="24130" y="1845310"/>
                </a:lnTo>
                <a:lnTo>
                  <a:pt x="25400" y="1845310"/>
                </a:lnTo>
                <a:lnTo>
                  <a:pt x="2540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47850">
                <a:moveTo>
                  <a:pt x="26670" y="1826260"/>
                </a:moveTo>
                <a:lnTo>
                  <a:pt x="19050" y="1826260"/>
                </a:lnTo>
                <a:lnTo>
                  <a:pt x="19050" y="1828800"/>
                </a:lnTo>
                <a:lnTo>
                  <a:pt x="20320" y="1828800"/>
                </a:lnTo>
                <a:lnTo>
                  <a:pt x="20320" y="1833880"/>
                </a:lnTo>
                <a:lnTo>
                  <a:pt x="21590" y="1833880"/>
                </a:lnTo>
                <a:lnTo>
                  <a:pt x="21590" y="1837689"/>
                </a:lnTo>
                <a:lnTo>
                  <a:pt x="22860" y="1837689"/>
                </a:lnTo>
                <a:lnTo>
                  <a:pt x="2286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47850">
                <a:moveTo>
                  <a:pt x="26670" y="1818639"/>
                </a:moveTo>
                <a:lnTo>
                  <a:pt x="16510" y="1818639"/>
                </a:lnTo>
                <a:lnTo>
                  <a:pt x="16510" y="1822450"/>
                </a:lnTo>
                <a:lnTo>
                  <a:pt x="17780" y="1822450"/>
                </a:lnTo>
                <a:lnTo>
                  <a:pt x="17780" y="1826260"/>
                </a:lnTo>
                <a:lnTo>
                  <a:pt x="19050" y="1826260"/>
                </a:lnTo>
                <a:lnTo>
                  <a:pt x="1905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47850">
                <a:moveTo>
                  <a:pt x="26670" y="1807210"/>
                </a:moveTo>
                <a:lnTo>
                  <a:pt x="12700" y="1807210"/>
                </a:lnTo>
                <a:lnTo>
                  <a:pt x="12700" y="1809750"/>
                </a:lnTo>
                <a:lnTo>
                  <a:pt x="13970" y="1809750"/>
                </a:lnTo>
                <a:lnTo>
                  <a:pt x="13970" y="1814830"/>
                </a:lnTo>
                <a:lnTo>
                  <a:pt x="15240" y="1814830"/>
                </a:lnTo>
                <a:lnTo>
                  <a:pt x="15240" y="1818639"/>
                </a:lnTo>
                <a:lnTo>
                  <a:pt x="16510" y="1818639"/>
                </a:lnTo>
                <a:lnTo>
                  <a:pt x="1651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47850">
                <a:moveTo>
                  <a:pt x="26670" y="1799589"/>
                </a:moveTo>
                <a:lnTo>
                  <a:pt x="10160" y="1799589"/>
                </a:lnTo>
                <a:lnTo>
                  <a:pt x="10160" y="1803400"/>
                </a:lnTo>
                <a:lnTo>
                  <a:pt x="11430" y="1803400"/>
                </a:lnTo>
                <a:lnTo>
                  <a:pt x="11430" y="1807210"/>
                </a:lnTo>
                <a:lnTo>
                  <a:pt x="12700" y="1807210"/>
                </a:lnTo>
                <a:lnTo>
                  <a:pt x="1270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47850">
                <a:moveTo>
                  <a:pt x="26670" y="1788160"/>
                </a:moveTo>
                <a:lnTo>
                  <a:pt x="6350" y="1788160"/>
                </a:lnTo>
                <a:lnTo>
                  <a:pt x="6350" y="1790700"/>
                </a:lnTo>
                <a:lnTo>
                  <a:pt x="7620" y="1790700"/>
                </a:lnTo>
                <a:lnTo>
                  <a:pt x="7620" y="1795780"/>
                </a:lnTo>
                <a:lnTo>
                  <a:pt x="8890" y="1795780"/>
                </a:lnTo>
                <a:lnTo>
                  <a:pt x="8890" y="1799589"/>
                </a:lnTo>
                <a:lnTo>
                  <a:pt x="10160" y="1799589"/>
                </a:lnTo>
                <a:lnTo>
                  <a:pt x="1016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47850">
                <a:moveTo>
                  <a:pt x="26670" y="1780539"/>
                </a:moveTo>
                <a:lnTo>
                  <a:pt x="3810" y="1780539"/>
                </a:lnTo>
                <a:lnTo>
                  <a:pt x="3810" y="1784350"/>
                </a:lnTo>
                <a:lnTo>
                  <a:pt x="5080" y="1784350"/>
                </a:lnTo>
                <a:lnTo>
                  <a:pt x="5080" y="1788160"/>
                </a:lnTo>
                <a:lnTo>
                  <a:pt x="6350" y="1788160"/>
                </a:lnTo>
                <a:lnTo>
                  <a:pt x="635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847850">
                <a:moveTo>
                  <a:pt x="26670" y="1769110"/>
                </a:moveTo>
                <a:lnTo>
                  <a:pt x="0" y="1769110"/>
                </a:lnTo>
                <a:lnTo>
                  <a:pt x="0" y="1771650"/>
                </a:lnTo>
                <a:lnTo>
                  <a:pt x="1270" y="1771650"/>
                </a:lnTo>
                <a:lnTo>
                  <a:pt x="1270" y="1776730"/>
                </a:lnTo>
                <a:lnTo>
                  <a:pt x="2540" y="1776730"/>
                </a:lnTo>
                <a:lnTo>
                  <a:pt x="2540" y="1780539"/>
                </a:lnTo>
                <a:lnTo>
                  <a:pt x="3810" y="1780539"/>
                </a:lnTo>
                <a:lnTo>
                  <a:pt x="381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47850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47850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47850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47850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47850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47850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47850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47850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47850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47850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47850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47850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47850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4785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47850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47850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47850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47850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47850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47850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120380" y="3253740"/>
            <a:ext cx="27940" cy="1917700"/>
          </a:xfrm>
          <a:custGeom>
            <a:avLst/>
            <a:gdLst/>
            <a:ahLst/>
            <a:cxnLst/>
            <a:rect l="l" t="t" r="r" b="b"/>
            <a:pathLst>
              <a:path w="27940" h="1917700">
                <a:moveTo>
                  <a:pt x="6350" y="0"/>
                </a:moveTo>
                <a:lnTo>
                  <a:pt x="0" y="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1917700">
                <a:moveTo>
                  <a:pt x="27940" y="355600"/>
                </a:moveTo>
                <a:lnTo>
                  <a:pt x="0" y="35560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917700">
                <a:moveTo>
                  <a:pt x="27940" y="368300"/>
                </a:moveTo>
                <a:lnTo>
                  <a:pt x="0" y="3683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68300"/>
                </a:lnTo>
                <a:close/>
              </a:path>
              <a:path w="27940" h="191770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17700">
                <a:moveTo>
                  <a:pt x="2794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7940" y="412750"/>
                </a:lnTo>
                <a:lnTo>
                  <a:pt x="27940" y="400050"/>
                </a:lnTo>
                <a:close/>
              </a:path>
              <a:path w="27940" h="1917700">
                <a:moveTo>
                  <a:pt x="27940" y="412750"/>
                </a:moveTo>
                <a:lnTo>
                  <a:pt x="0" y="4127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2750"/>
                </a:lnTo>
                <a:close/>
              </a:path>
              <a:path w="27940" h="1917700">
                <a:moveTo>
                  <a:pt x="27940" y="444500"/>
                </a:moveTo>
                <a:lnTo>
                  <a:pt x="0" y="44450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44500"/>
                </a:lnTo>
                <a:close/>
              </a:path>
              <a:path w="27940" h="1917700">
                <a:moveTo>
                  <a:pt x="2794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0850"/>
                </a:lnTo>
                <a:close/>
              </a:path>
              <a:path w="27940" h="1917700">
                <a:moveTo>
                  <a:pt x="27940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3550"/>
                </a:lnTo>
                <a:close/>
              </a:path>
              <a:path w="27940" h="1917700">
                <a:moveTo>
                  <a:pt x="2794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1917700">
                <a:moveTo>
                  <a:pt x="27940" y="482600"/>
                </a:moveTo>
                <a:lnTo>
                  <a:pt x="0" y="4826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82600"/>
                </a:lnTo>
                <a:close/>
              </a:path>
              <a:path w="27940" h="1917700">
                <a:moveTo>
                  <a:pt x="27940" y="508000"/>
                </a:moveTo>
                <a:lnTo>
                  <a:pt x="0" y="5080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08000"/>
                </a:lnTo>
                <a:close/>
              </a:path>
              <a:path w="27940" h="1917700">
                <a:moveTo>
                  <a:pt x="27940" y="577850"/>
                </a:moveTo>
                <a:lnTo>
                  <a:pt x="0" y="57785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77850"/>
                </a:lnTo>
                <a:close/>
              </a:path>
              <a:path w="27940" h="1917700">
                <a:moveTo>
                  <a:pt x="27940" y="615950"/>
                </a:moveTo>
                <a:lnTo>
                  <a:pt x="0" y="615950"/>
                </a:lnTo>
                <a:lnTo>
                  <a:pt x="0" y="621030"/>
                </a:lnTo>
                <a:lnTo>
                  <a:pt x="27940" y="621030"/>
                </a:lnTo>
                <a:lnTo>
                  <a:pt x="27940" y="615950"/>
                </a:lnTo>
                <a:close/>
              </a:path>
              <a:path w="27940" h="1917700">
                <a:moveTo>
                  <a:pt x="27940" y="621030"/>
                </a:moveTo>
                <a:lnTo>
                  <a:pt x="0" y="62103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1030"/>
                </a:lnTo>
                <a:close/>
              </a:path>
              <a:path w="27940" h="1917700">
                <a:moveTo>
                  <a:pt x="27940" y="627380"/>
                </a:moveTo>
                <a:lnTo>
                  <a:pt x="0" y="627380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627380"/>
                </a:lnTo>
                <a:close/>
              </a:path>
              <a:path w="27940" h="1917700">
                <a:moveTo>
                  <a:pt x="27940" y="633730"/>
                </a:moveTo>
                <a:lnTo>
                  <a:pt x="0" y="63373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33730"/>
                </a:lnTo>
                <a:close/>
              </a:path>
              <a:path w="27940" h="1917700">
                <a:moveTo>
                  <a:pt x="27940" y="660400"/>
                </a:moveTo>
                <a:lnTo>
                  <a:pt x="0" y="66040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60400"/>
                </a:lnTo>
                <a:close/>
              </a:path>
              <a:path w="27940" h="1917700">
                <a:moveTo>
                  <a:pt x="27940" y="678180"/>
                </a:moveTo>
                <a:lnTo>
                  <a:pt x="0" y="67818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78180"/>
                </a:lnTo>
                <a:close/>
              </a:path>
              <a:path w="27940" h="1917700">
                <a:moveTo>
                  <a:pt x="2794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85800"/>
                </a:lnTo>
                <a:close/>
              </a:path>
              <a:path w="27940" h="1917700">
                <a:moveTo>
                  <a:pt x="27940" y="698500"/>
                </a:moveTo>
                <a:lnTo>
                  <a:pt x="0" y="6985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8500"/>
                </a:lnTo>
                <a:close/>
              </a:path>
              <a:path w="27940" h="1917700">
                <a:moveTo>
                  <a:pt x="27940" y="704850"/>
                </a:moveTo>
                <a:lnTo>
                  <a:pt x="0" y="7048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04850"/>
                </a:lnTo>
                <a:close/>
              </a:path>
              <a:path w="27940" h="1917700">
                <a:moveTo>
                  <a:pt x="27940" y="748030"/>
                </a:moveTo>
                <a:lnTo>
                  <a:pt x="0" y="74803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8030"/>
                </a:lnTo>
                <a:close/>
              </a:path>
              <a:path w="27940" h="1917700">
                <a:moveTo>
                  <a:pt x="27940" y="755650"/>
                </a:moveTo>
                <a:lnTo>
                  <a:pt x="0" y="7556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5650"/>
                </a:lnTo>
                <a:close/>
              </a:path>
              <a:path w="27940" h="1917700">
                <a:moveTo>
                  <a:pt x="27940" y="762000"/>
                </a:moveTo>
                <a:lnTo>
                  <a:pt x="0" y="76200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62000"/>
                </a:lnTo>
                <a:close/>
              </a:path>
              <a:path w="27940" h="1917700">
                <a:moveTo>
                  <a:pt x="27940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30"/>
                </a:lnTo>
                <a:close/>
              </a:path>
              <a:path w="27940" h="1917700">
                <a:moveTo>
                  <a:pt x="27940" y="805180"/>
                </a:moveTo>
                <a:lnTo>
                  <a:pt x="0" y="805180"/>
                </a:lnTo>
                <a:lnTo>
                  <a:pt x="0" y="836930"/>
                </a:lnTo>
                <a:lnTo>
                  <a:pt x="27940" y="836930"/>
                </a:lnTo>
                <a:lnTo>
                  <a:pt x="27940" y="805180"/>
                </a:lnTo>
                <a:close/>
              </a:path>
              <a:path w="27940" h="1917700">
                <a:moveTo>
                  <a:pt x="2794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36930"/>
                </a:lnTo>
                <a:close/>
              </a:path>
              <a:path w="27940" h="1917700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917700">
                <a:moveTo>
                  <a:pt x="27940" y="850900"/>
                </a:moveTo>
                <a:lnTo>
                  <a:pt x="0" y="85090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50900"/>
                </a:lnTo>
                <a:close/>
              </a:path>
              <a:path w="27940" h="1917700">
                <a:moveTo>
                  <a:pt x="27940" y="889000"/>
                </a:moveTo>
                <a:lnTo>
                  <a:pt x="0" y="88900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9000"/>
                </a:lnTo>
                <a:close/>
              </a:path>
              <a:path w="27940" h="1917700">
                <a:moveTo>
                  <a:pt x="27940" y="894080"/>
                </a:moveTo>
                <a:lnTo>
                  <a:pt x="0" y="894080"/>
                </a:lnTo>
                <a:lnTo>
                  <a:pt x="0" y="919480"/>
                </a:lnTo>
                <a:lnTo>
                  <a:pt x="27940" y="919480"/>
                </a:lnTo>
                <a:lnTo>
                  <a:pt x="27940" y="894080"/>
                </a:lnTo>
                <a:close/>
              </a:path>
              <a:path w="27940" h="1917700">
                <a:moveTo>
                  <a:pt x="27940" y="919480"/>
                </a:moveTo>
                <a:lnTo>
                  <a:pt x="0" y="919480"/>
                </a:lnTo>
                <a:lnTo>
                  <a:pt x="0" y="989330"/>
                </a:lnTo>
                <a:lnTo>
                  <a:pt x="27940" y="989330"/>
                </a:lnTo>
                <a:lnTo>
                  <a:pt x="27940" y="919480"/>
                </a:lnTo>
                <a:close/>
              </a:path>
              <a:path w="27940" h="1917700">
                <a:moveTo>
                  <a:pt x="2794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89330"/>
                </a:lnTo>
                <a:close/>
              </a:path>
              <a:path w="27940" h="1917700">
                <a:moveTo>
                  <a:pt x="27940" y="995680"/>
                </a:moveTo>
                <a:lnTo>
                  <a:pt x="0" y="995680"/>
                </a:lnTo>
                <a:lnTo>
                  <a:pt x="0" y="1003300"/>
                </a:lnTo>
                <a:lnTo>
                  <a:pt x="27940" y="1003300"/>
                </a:lnTo>
                <a:lnTo>
                  <a:pt x="27940" y="995680"/>
                </a:lnTo>
                <a:close/>
              </a:path>
              <a:path w="27940" h="1917700">
                <a:moveTo>
                  <a:pt x="27940" y="1003300"/>
                </a:moveTo>
                <a:lnTo>
                  <a:pt x="0" y="100330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1003300"/>
                </a:lnTo>
                <a:close/>
              </a:path>
              <a:path w="27940" h="1917700">
                <a:moveTo>
                  <a:pt x="27940" y="1014730"/>
                </a:moveTo>
                <a:lnTo>
                  <a:pt x="0" y="101473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14730"/>
                </a:lnTo>
                <a:close/>
              </a:path>
              <a:path w="27940" h="1917700">
                <a:moveTo>
                  <a:pt x="27940" y="1041400"/>
                </a:moveTo>
                <a:lnTo>
                  <a:pt x="0" y="10414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41400"/>
                </a:lnTo>
                <a:close/>
              </a:path>
              <a:path w="27940" h="1917700">
                <a:moveTo>
                  <a:pt x="27940" y="1117600"/>
                </a:moveTo>
                <a:lnTo>
                  <a:pt x="0" y="1117600"/>
                </a:lnTo>
                <a:lnTo>
                  <a:pt x="0" y="1263650"/>
                </a:lnTo>
                <a:lnTo>
                  <a:pt x="27940" y="1263650"/>
                </a:lnTo>
                <a:lnTo>
                  <a:pt x="27940" y="1117600"/>
                </a:lnTo>
                <a:close/>
              </a:path>
              <a:path w="27940" h="1917700">
                <a:moveTo>
                  <a:pt x="27940" y="1263650"/>
                </a:moveTo>
                <a:lnTo>
                  <a:pt x="0" y="1263650"/>
                </a:lnTo>
                <a:lnTo>
                  <a:pt x="0" y="1287780"/>
                </a:lnTo>
                <a:lnTo>
                  <a:pt x="27940" y="1287780"/>
                </a:lnTo>
                <a:lnTo>
                  <a:pt x="27940" y="1263650"/>
                </a:lnTo>
                <a:close/>
              </a:path>
              <a:path w="27940" h="1917700">
                <a:moveTo>
                  <a:pt x="27940" y="1287780"/>
                </a:moveTo>
                <a:lnTo>
                  <a:pt x="0" y="1287780"/>
                </a:lnTo>
                <a:lnTo>
                  <a:pt x="0" y="1339850"/>
                </a:lnTo>
                <a:lnTo>
                  <a:pt x="27940" y="1339850"/>
                </a:lnTo>
                <a:lnTo>
                  <a:pt x="27940" y="1287780"/>
                </a:lnTo>
                <a:close/>
              </a:path>
              <a:path w="27940" h="1917700">
                <a:moveTo>
                  <a:pt x="27940" y="1339850"/>
                </a:moveTo>
                <a:lnTo>
                  <a:pt x="0" y="133985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39850"/>
                </a:lnTo>
                <a:close/>
              </a:path>
              <a:path w="27940" h="1917700">
                <a:moveTo>
                  <a:pt x="27940" y="1357630"/>
                </a:moveTo>
                <a:lnTo>
                  <a:pt x="0" y="135763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57630"/>
                </a:lnTo>
                <a:close/>
              </a:path>
              <a:path w="27940" h="1917700">
                <a:moveTo>
                  <a:pt x="27940" y="1370330"/>
                </a:moveTo>
                <a:lnTo>
                  <a:pt x="0" y="1370330"/>
                </a:lnTo>
                <a:lnTo>
                  <a:pt x="0" y="1397000"/>
                </a:lnTo>
                <a:lnTo>
                  <a:pt x="27940" y="1397000"/>
                </a:lnTo>
                <a:lnTo>
                  <a:pt x="27940" y="1370330"/>
                </a:lnTo>
                <a:close/>
              </a:path>
              <a:path w="27940" h="1917700">
                <a:moveTo>
                  <a:pt x="27940" y="1397000"/>
                </a:moveTo>
                <a:lnTo>
                  <a:pt x="0" y="139700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397000"/>
                </a:lnTo>
                <a:close/>
              </a:path>
              <a:path w="27940" h="1917700">
                <a:moveTo>
                  <a:pt x="27940" y="1427480"/>
                </a:moveTo>
                <a:lnTo>
                  <a:pt x="0" y="142748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27480"/>
                </a:lnTo>
                <a:close/>
              </a:path>
              <a:path w="27940" h="1917700">
                <a:moveTo>
                  <a:pt x="27940" y="1433830"/>
                </a:moveTo>
                <a:lnTo>
                  <a:pt x="0" y="1433830"/>
                </a:lnTo>
                <a:lnTo>
                  <a:pt x="0" y="1440180"/>
                </a:lnTo>
                <a:lnTo>
                  <a:pt x="27940" y="1440180"/>
                </a:lnTo>
                <a:lnTo>
                  <a:pt x="27940" y="1433830"/>
                </a:lnTo>
                <a:close/>
              </a:path>
              <a:path w="27940" h="1917700">
                <a:moveTo>
                  <a:pt x="27940" y="1440180"/>
                </a:moveTo>
                <a:lnTo>
                  <a:pt x="0" y="1440180"/>
                </a:lnTo>
                <a:lnTo>
                  <a:pt x="0" y="1473200"/>
                </a:lnTo>
                <a:lnTo>
                  <a:pt x="27940" y="1473200"/>
                </a:lnTo>
                <a:lnTo>
                  <a:pt x="27940" y="1440180"/>
                </a:lnTo>
                <a:close/>
              </a:path>
              <a:path w="27940" h="1917700">
                <a:moveTo>
                  <a:pt x="27940" y="1473200"/>
                </a:moveTo>
                <a:lnTo>
                  <a:pt x="0" y="1473200"/>
                </a:lnTo>
                <a:lnTo>
                  <a:pt x="0" y="1497330"/>
                </a:lnTo>
                <a:lnTo>
                  <a:pt x="27940" y="1497330"/>
                </a:lnTo>
                <a:lnTo>
                  <a:pt x="27940" y="1473200"/>
                </a:lnTo>
                <a:close/>
              </a:path>
              <a:path w="27940" h="1917700">
                <a:moveTo>
                  <a:pt x="27940" y="1497330"/>
                </a:moveTo>
                <a:lnTo>
                  <a:pt x="0" y="1497330"/>
                </a:lnTo>
                <a:lnTo>
                  <a:pt x="0" y="1549400"/>
                </a:lnTo>
                <a:lnTo>
                  <a:pt x="27940" y="1549400"/>
                </a:lnTo>
                <a:lnTo>
                  <a:pt x="27940" y="1497330"/>
                </a:lnTo>
                <a:close/>
              </a:path>
              <a:path w="27940" h="1917700">
                <a:moveTo>
                  <a:pt x="27940" y="1549400"/>
                </a:moveTo>
                <a:lnTo>
                  <a:pt x="0" y="1549400"/>
                </a:lnTo>
                <a:lnTo>
                  <a:pt x="0" y="1567180"/>
                </a:lnTo>
                <a:lnTo>
                  <a:pt x="27940" y="1567180"/>
                </a:lnTo>
                <a:lnTo>
                  <a:pt x="27940" y="1549400"/>
                </a:lnTo>
                <a:close/>
              </a:path>
              <a:path w="27940" h="1917700">
                <a:moveTo>
                  <a:pt x="27940" y="1870710"/>
                </a:moveTo>
                <a:lnTo>
                  <a:pt x="11429" y="1870710"/>
                </a:lnTo>
                <a:lnTo>
                  <a:pt x="11429" y="1873250"/>
                </a:lnTo>
                <a:lnTo>
                  <a:pt x="12700" y="1873250"/>
                </a:lnTo>
                <a:lnTo>
                  <a:pt x="12700" y="1875790"/>
                </a:lnTo>
                <a:lnTo>
                  <a:pt x="13970" y="1875790"/>
                </a:lnTo>
                <a:lnTo>
                  <a:pt x="13970" y="1879600"/>
                </a:lnTo>
                <a:lnTo>
                  <a:pt x="15240" y="1879600"/>
                </a:lnTo>
                <a:lnTo>
                  <a:pt x="15240" y="1883410"/>
                </a:lnTo>
                <a:lnTo>
                  <a:pt x="16510" y="1883410"/>
                </a:lnTo>
                <a:lnTo>
                  <a:pt x="16510" y="1887220"/>
                </a:lnTo>
                <a:lnTo>
                  <a:pt x="17779" y="1887220"/>
                </a:lnTo>
                <a:lnTo>
                  <a:pt x="17779" y="1891030"/>
                </a:lnTo>
                <a:lnTo>
                  <a:pt x="19050" y="1891030"/>
                </a:lnTo>
                <a:lnTo>
                  <a:pt x="19050" y="1894840"/>
                </a:lnTo>
                <a:lnTo>
                  <a:pt x="20320" y="1894840"/>
                </a:lnTo>
                <a:lnTo>
                  <a:pt x="20320" y="1898650"/>
                </a:lnTo>
                <a:lnTo>
                  <a:pt x="21590" y="1898650"/>
                </a:lnTo>
                <a:lnTo>
                  <a:pt x="21590" y="1902460"/>
                </a:lnTo>
                <a:lnTo>
                  <a:pt x="22860" y="1902460"/>
                </a:lnTo>
                <a:lnTo>
                  <a:pt x="22860" y="1906270"/>
                </a:lnTo>
                <a:lnTo>
                  <a:pt x="24129" y="1906270"/>
                </a:lnTo>
                <a:lnTo>
                  <a:pt x="24129" y="1910080"/>
                </a:lnTo>
                <a:lnTo>
                  <a:pt x="25400" y="1910080"/>
                </a:lnTo>
                <a:lnTo>
                  <a:pt x="25400" y="1913890"/>
                </a:lnTo>
                <a:lnTo>
                  <a:pt x="26670" y="1913890"/>
                </a:lnTo>
                <a:lnTo>
                  <a:pt x="26670" y="1917700"/>
                </a:lnTo>
                <a:lnTo>
                  <a:pt x="27940" y="1917700"/>
                </a:lnTo>
                <a:lnTo>
                  <a:pt x="27940" y="1870710"/>
                </a:lnTo>
                <a:close/>
              </a:path>
              <a:path w="27940" h="1917700">
                <a:moveTo>
                  <a:pt x="27940" y="1863089"/>
                </a:moveTo>
                <a:lnTo>
                  <a:pt x="8890" y="1863089"/>
                </a:lnTo>
                <a:lnTo>
                  <a:pt x="8890" y="1866900"/>
                </a:lnTo>
                <a:lnTo>
                  <a:pt x="10160" y="1866900"/>
                </a:lnTo>
                <a:lnTo>
                  <a:pt x="10160" y="1870710"/>
                </a:lnTo>
                <a:lnTo>
                  <a:pt x="11429" y="1870710"/>
                </a:lnTo>
                <a:lnTo>
                  <a:pt x="11429" y="1869439"/>
                </a:lnTo>
                <a:lnTo>
                  <a:pt x="27940" y="1869439"/>
                </a:lnTo>
                <a:lnTo>
                  <a:pt x="27940" y="1863089"/>
                </a:lnTo>
                <a:close/>
              </a:path>
              <a:path w="27940" h="1917700">
                <a:moveTo>
                  <a:pt x="27940" y="1851660"/>
                </a:moveTo>
                <a:lnTo>
                  <a:pt x="5079" y="1851660"/>
                </a:lnTo>
                <a:lnTo>
                  <a:pt x="5079" y="1854200"/>
                </a:lnTo>
                <a:lnTo>
                  <a:pt x="6350" y="1854200"/>
                </a:lnTo>
                <a:lnTo>
                  <a:pt x="6350" y="1859280"/>
                </a:lnTo>
                <a:lnTo>
                  <a:pt x="7620" y="1859280"/>
                </a:lnTo>
                <a:lnTo>
                  <a:pt x="7620" y="1863089"/>
                </a:lnTo>
                <a:lnTo>
                  <a:pt x="8890" y="1863089"/>
                </a:lnTo>
                <a:lnTo>
                  <a:pt x="8890" y="1861820"/>
                </a:lnTo>
                <a:lnTo>
                  <a:pt x="27940" y="1861820"/>
                </a:lnTo>
                <a:lnTo>
                  <a:pt x="27940" y="1851660"/>
                </a:lnTo>
                <a:close/>
              </a:path>
              <a:path w="27940" h="1917700">
                <a:moveTo>
                  <a:pt x="27940" y="1844039"/>
                </a:moveTo>
                <a:lnTo>
                  <a:pt x="2540" y="1844039"/>
                </a:lnTo>
                <a:lnTo>
                  <a:pt x="2540" y="1847850"/>
                </a:lnTo>
                <a:lnTo>
                  <a:pt x="3810" y="1847850"/>
                </a:lnTo>
                <a:lnTo>
                  <a:pt x="3810" y="1851660"/>
                </a:lnTo>
                <a:lnTo>
                  <a:pt x="5079" y="1851660"/>
                </a:lnTo>
                <a:lnTo>
                  <a:pt x="5079" y="1850389"/>
                </a:lnTo>
                <a:lnTo>
                  <a:pt x="27940" y="1850389"/>
                </a:lnTo>
                <a:lnTo>
                  <a:pt x="27940" y="1844039"/>
                </a:lnTo>
                <a:close/>
              </a:path>
              <a:path w="27940" h="1917700">
                <a:moveTo>
                  <a:pt x="27940" y="1832610"/>
                </a:moveTo>
                <a:lnTo>
                  <a:pt x="0" y="1832610"/>
                </a:lnTo>
                <a:lnTo>
                  <a:pt x="0" y="1840230"/>
                </a:lnTo>
                <a:lnTo>
                  <a:pt x="1270" y="1840230"/>
                </a:lnTo>
                <a:lnTo>
                  <a:pt x="1270" y="1844039"/>
                </a:lnTo>
                <a:lnTo>
                  <a:pt x="2540" y="1844039"/>
                </a:lnTo>
                <a:lnTo>
                  <a:pt x="2540" y="1842770"/>
                </a:lnTo>
                <a:lnTo>
                  <a:pt x="27940" y="1842770"/>
                </a:lnTo>
                <a:lnTo>
                  <a:pt x="27940" y="1832610"/>
                </a:lnTo>
                <a:close/>
              </a:path>
              <a:path w="27940" h="1917700">
                <a:moveTo>
                  <a:pt x="2794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40" y="1831339"/>
                </a:lnTo>
                <a:lnTo>
                  <a:pt x="27940" y="1824989"/>
                </a:lnTo>
                <a:close/>
              </a:path>
              <a:path w="27940" h="1917700">
                <a:moveTo>
                  <a:pt x="27940" y="1813560"/>
                </a:moveTo>
                <a:lnTo>
                  <a:pt x="0" y="1813560"/>
                </a:lnTo>
                <a:lnTo>
                  <a:pt x="0" y="1823720"/>
                </a:lnTo>
                <a:lnTo>
                  <a:pt x="27940" y="1823720"/>
                </a:lnTo>
                <a:lnTo>
                  <a:pt x="27940" y="1813560"/>
                </a:lnTo>
                <a:close/>
              </a:path>
              <a:path w="27940" h="1917700">
                <a:moveTo>
                  <a:pt x="2794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40" y="1812289"/>
                </a:lnTo>
                <a:lnTo>
                  <a:pt x="27940" y="1805939"/>
                </a:lnTo>
                <a:close/>
              </a:path>
              <a:path w="27940" h="1917700">
                <a:moveTo>
                  <a:pt x="27940" y="1794510"/>
                </a:moveTo>
                <a:lnTo>
                  <a:pt x="0" y="1794510"/>
                </a:lnTo>
                <a:lnTo>
                  <a:pt x="0" y="1804670"/>
                </a:lnTo>
                <a:lnTo>
                  <a:pt x="27940" y="1804670"/>
                </a:lnTo>
                <a:lnTo>
                  <a:pt x="27940" y="1794510"/>
                </a:lnTo>
                <a:close/>
              </a:path>
              <a:path w="27940" h="1917700">
                <a:moveTo>
                  <a:pt x="2794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40" y="1793239"/>
                </a:lnTo>
                <a:lnTo>
                  <a:pt x="27940" y="1786889"/>
                </a:lnTo>
                <a:close/>
              </a:path>
              <a:path w="27940" h="1917700">
                <a:moveTo>
                  <a:pt x="2794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7940" y="1785620"/>
                </a:lnTo>
                <a:lnTo>
                  <a:pt x="27940" y="1775460"/>
                </a:lnTo>
                <a:close/>
              </a:path>
              <a:path w="27940" h="1917700">
                <a:moveTo>
                  <a:pt x="27940" y="1767840"/>
                </a:moveTo>
                <a:lnTo>
                  <a:pt x="0" y="1767840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767840"/>
                </a:lnTo>
                <a:close/>
              </a:path>
              <a:path w="27940" h="1917700">
                <a:moveTo>
                  <a:pt x="2794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7940" y="1766570"/>
                </a:lnTo>
                <a:lnTo>
                  <a:pt x="27940" y="1756410"/>
                </a:lnTo>
                <a:close/>
              </a:path>
              <a:path w="27940" h="1917700">
                <a:moveTo>
                  <a:pt x="27940" y="1748790"/>
                </a:moveTo>
                <a:lnTo>
                  <a:pt x="0" y="1748790"/>
                </a:lnTo>
                <a:lnTo>
                  <a:pt x="0" y="1755139"/>
                </a:lnTo>
                <a:lnTo>
                  <a:pt x="27940" y="1755139"/>
                </a:lnTo>
                <a:lnTo>
                  <a:pt x="27940" y="1748790"/>
                </a:lnTo>
                <a:close/>
              </a:path>
              <a:path w="27940" h="1917700">
                <a:moveTo>
                  <a:pt x="2794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7940" y="1747520"/>
                </a:lnTo>
                <a:lnTo>
                  <a:pt x="27940" y="1737360"/>
                </a:lnTo>
                <a:close/>
              </a:path>
              <a:path w="27940" h="1917700">
                <a:moveTo>
                  <a:pt x="2794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40" y="1736089"/>
                </a:lnTo>
                <a:lnTo>
                  <a:pt x="27940" y="1729739"/>
                </a:lnTo>
                <a:close/>
              </a:path>
              <a:path w="27940" h="1917700">
                <a:moveTo>
                  <a:pt x="2794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7940" y="1728470"/>
                </a:lnTo>
                <a:lnTo>
                  <a:pt x="27940" y="1718310"/>
                </a:lnTo>
                <a:close/>
              </a:path>
              <a:path w="27940" h="1917700">
                <a:moveTo>
                  <a:pt x="2794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40" y="1717039"/>
                </a:lnTo>
                <a:lnTo>
                  <a:pt x="27940" y="1710689"/>
                </a:lnTo>
                <a:close/>
              </a:path>
              <a:path w="27940" h="1917700">
                <a:moveTo>
                  <a:pt x="2794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7940" y="1709420"/>
                </a:lnTo>
                <a:lnTo>
                  <a:pt x="27940" y="1699260"/>
                </a:lnTo>
                <a:close/>
              </a:path>
              <a:path w="27940" h="1917700">
                <a:moveTo>
                  <a:pt x="2794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7940" y="1697989"/>
                </a:lnTo>
                <a:lnTo>
                  <a:pt x="27940" y="1691640"/>
                </a:lnTo>
                <a:close/>
              </a:path>
              <a:path w="27940" h="1917700">
                <a:moveTo>
                  <a:pt x="2794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40" y="1690370"/>
                </a:lnTo>
                <a:lnTo>
                  <a:pt x="27940" y="1680210"/>
                </a:lnTo>
                <a:close/>
              </a:path>
              <a:path w="27940" h="1917700">
                <a:moveTo>
                  <a:pt x="27940" y="1666239"/>
                </a:moveTo>
                <a:lnTo>
                  <a:pt x="0" y="166623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66239"/>
                </a:lnTo>
                <a:close/>
              </a:path>
              <a:path w="27940" h="191770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1917700">
                <a:moveTo>
                  <a:pt x="27940" y="1647190"/>
                </a:moveTo>
                <a:lnTo>
                  <a:pt x="0" y="1647190"/>
                </a:lnTo>
                <a:lnTo>
                  <a:pt x="0" y="1653540"/>
                </a:lnTo>
                <a:lnTo>
                  <a:pt x="27940" y="1653540"/>
                </a:lnTo>
                <a:lnTo>
                  <a:pt x="27940" y="1647190"/>
                </a:lnTo>
                <a:close/>
              </a:path>
              <a:path w="27940" h="191770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191770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191770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1917700">
                <a:moveTo>
                  <a:pt x="27940" y="1609090"/>
                </a:moveTo>
                <a:lnTo>
                  <a:pt x="0" y="1609090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90"/>
                </a:lnTo>
                <a:close/>
              </a:path>
              <a:path w="27940" h="1917700">
                <a:moveTo>
                  <a:pt x="27940" y="1597660"/>
                </a:moveTo>
                <a:lnTo>
                  <a:pt x="0" y="1597660"/>
                </a:lnTo>
                <a:lnTo>
                  <a:pt x="0" y="1607820"/>
                </a:lnTo>
                <a:lnTo>
                  <a:pt x="27940" y="1607820"/>
                </a:lnTo>
                <a:lnTo>
                  <a:pt x="27940" y="1597660"/>
                </a:lnTo>
                <a:close/>
              </a:path>
              <a:path w="27940" h="1917700">
                <a:moveTo>
                  <a:pt x="27940" y="1590039"/>
                </a:moveTo>
                <a:lnTo>
                  <a:pt x="0" y="1590039"/>
                </a:lnTo>
                <a:lnTo>
                  <a:pt x="0" y="1596390"/>
                </a:lnTo>
                <a:lnTo>
                  <a:pt x="27940" y="1596390"/>
                </a:lnTo>
                <a:lnTo>
                  <a:pt x="27940" y="1590039"/>
                </a:lnTo>
                <a:close/>
              </a:path>
              <a:path w="27940" h="1917700">
                <a:moveTo>
                  <a:pt x="2794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7940" y="1588770"/>
                </a:lnTo>
                <a:lnTo>
                  <a:pt x="27940" y="1578610"/>
                </a:lnTo>
                <a:close/>
              </a:path>
              <a:path w="27940" h="1917700">
                <a:moveTo>
                  <a:pt x="27940" y="1570989"/>
                </a:moveTo>
                <a:lnTo>
                  <a:pt x="0" y="1570989"/>
                </a:lnTo>
                <a:lnTo>
                  <a:pt x="0" y="1577340"/>
                </a:lnTo>
                <a:lnTo>
                  <a:pt x="27940" y="1577340"/>
                </a:lnTo>
                <a:lnTo>
                  <a:pt x="27940" y="1570989"/>
                </a:lnTo>
                <a:close/>
              </a:path>
              <a:path w="27940" h="1917700">
                <a:moveTo>
                  <a:pt x="27940" y="1568450"/>
                </a:moveTo>
                <a:lnTo>
                  <a:pt x="0" y="1568450"/>
                </a:lnTo>
                <a:lnTo>
                  <a:pt x="0" y="1569720"/>
                </a:lnTo>
                <a:lnTo>
                  <a:pt x="27940" y="1569720"/>
                </a:lnTo>
                <a:lnTo>
                  <a:pt x="27940" y="1568450"/>
                </a:lnTo>
                <a:close/>
              </a:path>
            </a:pathLst>
          </a:custGeom>
          <a:solidFill>
            <a:srgbClr val="1F3E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148319" y="3279140"/>
            <a:ext cx="26670" cy="1977389"/>
          </a:xfrm>
          <a:custGeom>
            <a:avLst/>
            <a:gdLst/>
            <a:ahLst/>
            <a:cxnLst/>
            <a:rect l="l" t="t" r="r" b="b"/>
            <a:pathLst>
              <a:path w="26670" h="1977389">
                <a:moveTo>
                  <a:pt x="20319" y="0"/>
                </a:moveTo>
                <a:lnTo>
                  <a:pt x="0" y="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1977389">
                <a:moveTo>
                  <a:pt x="26670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977389">
                <a:moveTo>
                  <a:pt x="26670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70" y="361950"/>
                </a:lnTo>
                <a:lnTo>
                  <a:pt x="26670" y="342900"/>
                </a:lnTo>
                <a:close/>
              </a:path>
              <a:path w="26670" h="1977389">
                <a:moveTo>
                  <a:pt x="26670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1950"/>
                </a:lnTo>
                <a:close/>
              </a:path>
              <a:path w="26670" h="197738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1977389">
                <a:moveTo>
                  <a:pt x="26670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387350"/>
                </a:lnTo>
                <a:close/>
              </a:path>
              <a:path w="26670" h="1977389">
                <a:moveTo>
                  <a:pt x="2667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9100"/>
                </a:lnTo>
                <a:close/>
              </a:path>
              <a:path w="26670" h="1977389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977389">
                <a:moveTo>
                  <a:pt x="26670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8150"/>
                </a:lnTo>
                <a:close/>
              </a:path>
              <a:path w="26670" h="1977389">
                <a:moveTo>
                  <a:pt x="2667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1977389">
                <a:moveTo>
                  <a:pt x="26670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1977389">
                <a:moveTo>
                  <a:pt x="26670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482600"/>
                </a:lnTo>
                <a:close/>
              </a:path>
              <a:path w="26670" h="1977389">
                <a:moveTo>
                  <a:pt x="26670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52450"/>
                </a:lnTo>
                <a:close/>
              </a:path>
              <a:path w="26670" h="1977389">
                <a:moveTo>
                  <a:pt x="26670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90550"/>
                </a:lnTo>
                <a:close/>
              </a:path>
              <a:path w="26670" h="1977389">
                <a:moveTo>
                  <a:pt x="2667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5630"/>
                </a:lnTo>
                <a:close/>
              </a:path>
              <a:path w="26670" h="1977389">
                <a:moveTo>
                  <a:pt x="26670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601980"/>
                </a:lnTo>
                <a:close/>
              </a:path>
              <a:path w="26670" h="1977389">
                <a:moveTo>
                  <a:pt x="26670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8330"/>
                </a:lnTo>
                <a:close/>
              </a:path>
              <a:path w="26670" h="1977389">
                <a:moveTo>
                  <a:pt x="26670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35000"/>
                </a:lnTo>
                <a:close/>
              </a:path>
              <a:path w="26670" h="1977389">
                <a:moveTo>
                  <a:pt x="2667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2780"/>
                </a:lnTo>
                <a:close/>
              </a:path>
              <a:path w="26670" h="1977389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977389">
                <a:moveTo>
                  <a:pt x="2667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3100"/>
                </a:lnTo>
                <a:close/>
              </a:path>
              <a:path w="26670" h="1977389">
                <a:moveTo>
                  <a:pt x="26670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79450"/>
                </a:lnTo>
                <a:close/>
              </a:path>
              <a:path w="26670" h="1977389">
                <a:moveTo>
                  <a:pt x="26670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2630"/>
                </a:lnTo>
                <a:close/>
              </a:path>
              <a:path w="26670" h="1977389">
                <a:moveTo>
                  <a:pt x="26670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30250"/>
                </a:lnTo>
                <a:close/>
              </a:path>
              <a:path w="26670" h="1977389">
                <a:moveTo>
                  <a:pt x="26670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6600"/>
                </a:lnTo>
                <a:close/>
              </a:path>
              <a:path w="26670" h="1977389">
                <a:moveTo>
                  <a:pt x="2667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70" y="779779"/>
                </a:lnTo>
                <a:lnTo>
                  <a:pt x="26670" y="773430"/>
                </a:lnTo>
                <a:close/>
              </a:path>
              <a:path w="26670" h="1977389">
                <a:moveTo>
                  <a:pt x="26670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9780"/>
                </a:lnTo>
                <a:close/>
              </a:path>
              <a:path w="26670" h="1977389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97738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977389">
                <a:moveTo>
                  <a:pt x="26670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25500"/>
                </a:lnTo>
                <a:close/>
              </a:path>
              <a:path w="26670" h="1977389">
                <a:moveTo>
                  <a:pt x="26670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3600"/>
                </a:lnTo>
                <a:close/>
              </a:path>
              <a:path w="26670" h="1977389">
                <a:moveTo>
                  <a:pt x="26670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68680"/>
                </a:lnTo>
                <a:close/>
              </a:path>
              <a:path w="26670" h="1977389">
                <a:moveTo>
                  <a:pt x="26670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894080"/>
                </a:lnTo>
                <a:close/>
              </a:path>
              <a:path w="26670" h="1977389">
                <a:moveTo>
                  <a:pt x="2667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63930"/>
                </a:lnTo>
                <a:close/>
              </a:path>
              <a:path w="26670" h="1977389">
                <a:moveTo>
                  <a:pt x="26670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0280"/>
                </a:lnTo>
                <a:close/>
              </a:path>
              <a:path w="26670" h="1977389">
                <a:moveTo>
                  <a:pt x="2667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77900"/>
                </a:lnTo>
                <a:close/>
              </a:path>
              <a:path w="26670" h="1977389">
                <a:moveTo>
                  <a:pt x="26670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989330"/>
                </a:lnTo>
                <a:close/>
              </a:path>
              <a:path w="26670" h="1977389">
                <a:moveTo>
                  <a:pt x="26670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16000"/>
                </a:lnTo>
                <a:close/>
              </a:path>
              <a:path w="26670" h="1977389">
                <a:moveTo>
                  <a:pt x="26670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70" y="1238250"/>
                </a:lnTo>
                <a:lnTo>
                  <a:pt x="26670" y="1092200"/>
                </a:lnTo>
                <a:close/>
              </a:path>
              <a:path w="26670" h="1977389">
                <a:moveTo>
                  <a:pt x="26670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38250"/>
                </a:lnTo>
                <a:close/>
              </a:path>
              <a:path w="26670" h="1977389">
                <a:moveTo>
                  <a:pt x="26670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262380"/>
                </a:lnTo>
                <a:close/>
              </a:path>
              <a:path w="26670" h="1977389">
                <a:moveTo>
                  <a:pt x="26670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70" y="1332230"/>
                </a:lnTo>
                <a:lnTo>
                  <a:pt x="26670" y="1314450"/>
                </a:lnTo>
                <a:close/>
              </a:path>
              <a:path w="26670" h="1977389">
                <a:moveTo>
                  <a:pt x="26670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70" y="1344930"/>
                </a:lnTo>
                <a:lnTo>
                  <a:pt x="26670" y="1332230"/>
                </a:lnTo>
                <a:close/>
              </a:path>
              <a:path w="26670" h="1977389">
                <a:moveTo>
                  <a:pt x="26670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70" y="1371600"/>
                </a:lnTo>
                <a:lnTo>
                  <a:pt x="26670" y="1344930"/>
                </a:lnTo>
                <a:close/>
              </a:path>
              <a:path w="26670" h="1977389">
                <a:moveTo>
                  <a:pt x="26670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1600"/>
                </a:lnTo>
                <a:close/>
              </a:path>
              <a:path w="26670" h="1977389">
                <a:moveTo>
                  <a:pt x="26670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402080"/>
                </a:lnTo>
                <a:close/>
              </a:path>
              <a:path w="26670" h="1977389">
                <a:moveTo>
                  <a:pt x="26670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70" y="1414780"/>
                </a:lnTo>
                <a:lnTo>
                  <a:pt x="26670" y="1408430"/>
                </a:lnTo>
                <a:close/>
              </a:path>
              <a:path w="26670" h="1977389">
                <a:moveTo>
                  <a:pt x="26670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14780"/>
                </a:lnTo>
                <a:close/>
              </a:path>
              <a:path w="26670" h="1977389">
                <a:moveTo>
                  <a:pt x="26670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70" y="1471930"/>
                </a:lnTo>
                <a:lnTo>
                  <a:pt x="26670" y="1447800"/>
                </a:lnTo>
                <a:close/>
              </a:path>
              <a:path w="26670" h="1977389">
                <a:moveTo>
                  <a:pt x="26670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71930"/>
                </a:lnTo>
                <a:close/>
              </a:path>
              <a:path w="26670" h="1977389">
                <a:moveTo>
                  <a:pt x="26670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70" y="1541780"/>
                </a:lnTo>
                <a:lnTo>
                  <a:pt x="26670" y="1524000"/>
                </a:lnTo>
                <a:close/>
              </a:path>
              <a:path w="26670" h="1977389">
                <a:moveTo>
                  <a:pt x="26670" y="1845310"/>
                </a:moveTo>
                <a:lnTo>
                  <a:pt x="0" y="1845310"/>
                </a:lnTo>
                <a:lnTo>
                  <a:pt x="0" y="1896110"/>
                </a:lnTo>
                <a:lnTo>
                  <a:pt x="1270" y="1896110"/>
                </a:lnTo>
                <a:lnTo>
                  <a:pt x="1270" y="1899920"/>
                </a:lnTo>
                <a:lnTo>
                  <a:pt x="2539" y="1899920"/>
                </a:lnTo>
                <a:lnTo>
                  <a:pt x="2539" y="1903730"/>
                </a:lnTo>
                <a:lnTo>
                  <a:pt x="3809" y="1903730"/>
                </a:lnTo>
                <a:lnTo>
                  <a:pt x="3809" y="1907540"/>
                </a:lnTo>
                <a:lnTo>
                  <a:pt x="5079" y="1907540"/>
                </a:lnTo>
                <a:lnTo>
                  <a:pt x="5079" y="1911350"/>
                </a:lnTo>
                <a:lnTo>
                  <a:pt x="6350" y="1911350"/>
                </a:lnTo>
                <a:lnTo>
                  <a:pt x="6350" y="1915160"/>
                </a:lnTo>
                <a:lnTo>
                  <a:pt x="7620" y="1915160"/>
                </a:lnTo>
                <a:lnTo>
                  <a:pt x="7620" y="1918970"/>
                </a:lnTo>
                <a:lnTo>
                  <a:pt x="8889" y="1918970"/>
                </a:lnTo>
                <a:lnTo>
                  <a:pt x="8889" y="1922780"/>
                </a:lnTo>
                <a:lnTo>
                  <a:pt x="10159" y="1922780"/>
                </a:lnTo>
                <a:lnTo>
                  <a:pt x="10159" y="1926590"/>
                </a:lnTo>
                <a:lnTo>
                  <a:pt x="11429" y="1926590"/>
                </a:lnTo>
                <a:lnTo>
                  <a:pt x="11429" y="1930400"/>
                </a:lnTo>
                <a:lnTo>
                  <a:pt x="12700" y="1930400"/>
                </a:lnTo>
                <a:lnTo>
                  <a:pt x="12700" y="1934210"/>
                </a:lnTo>
                <a:lnTo>
                  <a:pt x="13970" y="1934210"/>
                </a:lnTo>
                <a:lnTo>
                  <a:pt x="13970" y="1938020"/>
                </a:lnTo>
                <a:lnTo>
                  <a:pt x="15239" y="1938020"/>
                </a:lnTo>
                <a:lnTo>
                  <a:pt x="15239" y="1941830"/>
                </a:lnTo>
                <a:lnTo>
                  <a:pt x="16509" y="1941830"/>
                </a:lnTo>
                <a:lnTo>
                  <a:pt x="16509" y="1945640"/>
                </a:lnTo>
                <a:lnTo>
                  <a:pt x="17779" y="1945640"/>
                </a:lnTo>
                <a:lnTo>
                  <a:pt x="17779" y="1949450"/>
                </a:lnTo>
                <a:lnTo>
                  <a:pt x="19050" y="1949450"/>
                </a:lnTo>
                <a:lnTo>
                  <a:pt x="19050" y="1953260"/>
                </a:lnTo>
                <a:lnTo>
                  <a:pt x="20320" y="1953260"/>
                </a:lnTo>
                <a:lnTo>
                  <a:pt x="20320" y="1958340"/>
                </a:lnTo>
                <a:lnTo>
                  <a:pt x="21589" y="1958340"/>
                </a:lnTo>
                <a:lnTo>
                  <a:pt x="21589" y="1963420"/>
                </a:lnTo>
                <a:lnTo>
                  <a:pt x="22859" y="1963420"/>
                </a:lnTo>
                <a:lnTo>
                  <a:pt x="22859" y="1967230"/>
                </a:lnTo>
                <a:lnTo>
                  <a:pt x="24129" y="1967230"/>
                </a:lnTo>
                <a:lnTo>
                  <a:pt x="24129" y="1972310"/>
                </a:lnTo>
                <a:lnTo>
                  <a:pt x="25400" y="1972310"/>
                </a:lnTo>
                <a:lnTo>
                  <a:pt x="25400" y="1977390"/>
                </a:lnTo>
                <a:lnTo>
                  <a:pt x="26670" y="1977390"/>
                </a:lnTo>
                <a:lnTo>
                  <a:pt x="26670" y="1845310"/>
                </a:lnTo>
                <a:close/>
              </a:path>
              <a:path w="26670" h="1977389">
                <a:moveTo>
                  <a:pt x="26670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977389">
                <a:moveTo>
                  <a:pt x="26670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977389">
                <a:moveTo>
                  <a:pt x="26670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977389">
                <a:moveTo>
                  <a:pt x="26670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977389">
                <a:moveTo>
                  <a:pt x="2667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977389">
                <a:moveTo>
                  <a:pt x="2667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977389">
                <a:moveTo>
                  <a:pt x="2667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97738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977389">
                <a:moveTo>
                  <a:pt x="2667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89"/>
                </a:lnTo>
                <a:close/>
              </a:path>
              <a:path w="26670" h="197738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977389">
                <a:moveTo>
                  <a:pt x="26670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40"/>
                </a:lnTo>
                <a:close/>
              </a:path>
              <a:path w="26670" h="197738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977389">
                <a:moveTo>
                  <a:pt x="26670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90"/>
                </a:lnTo>
                <a:close/>
              </a:path>
              <a:path w="26670" h="197738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977389">
                <a:moveTo>
                  <a:pt x="26670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39"/>
                </a:lnTo>
                <a:close/>
              </a:path>
              <a:path w="26670" h="197738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977389">
                <a:moveTo>
                  <a:pt x="26670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85289"/>
                </a:lnTo>
                <a:close/>
              </a:path>
              <a:path w="26670" h="1977389">
                <a:moveTo>
                  <a:pt x="2667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70" y="1684020"/>
                </a:lnTo>
                <a:lnTo>
                  <a:pt x="26670" y="1673860"/>
                </a:lnTo>
                <a:close/>
              </a:path>
              <a:path w="26670" h="1977389">
                <a:moveTo>
                  <a:pt x="26670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70" y="1672589"/>
                </a:lnTo>
                <a:lnTo>
                  <a:pt x="26670" y="1666240"/>
                </a:lnTo>
                <a:close/>
              </a:path>
              <a:path w="26670" h="1977389">
                <a:moveTo>
                  <a:pt x="2667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70" y="1664970"/>
                </a:lnTo>
                <a:lnTo>
                  <a:pt x="26670" y="1654810"/>
                </a:lnTo>
                <a:close/>
              </a:path>
              <a:path w="26670" h="1977389">
                <a:moveTo>
                  <a:pt x="26670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70" y="1653539"/>
                </a:lnTo>
                <a:lnTo>
                  <a:pt x="26670" y="1640839"/>
                </a:lnTo>
                <a:close/>
              </a:path>
              <a:path w="26670" h="197738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977389">
                <a:moveTo>
                  <a:pt x="26670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90"/>
                </a:lnTo>
                <a:close/>
              </a:path>
              <a:path w="26670" h="197738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977389">
                <a:moveTo>
                  <a:pt x="26670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40"/>
                </a:lnTo>
                <a:close/>
              </a:path>
              <a:path w="26670" h="197738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977389">
                <a:moveTo>
                  <a:pt x="26670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90"/>
                </a:lnTo>
                <a:close/>
              </a:path>
              <a:path w="26670" h="197738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1977389">
                <a:moveTo>
                  <a:pt x="26670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70" y="1570990"/>
                </a:lnTo>
                <a:lnTo>
                  <a:pt x="26670" y="1564639"/>
                </a:lnTo>
                <a:close/>
              </a:path>
              <a:path w="26670" h="197738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1977389">
                <a:moveTo>
                  <a:pt x="26670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70" y="1551940"/>
                </a:lnTo>
                <a:lnTo>
                  <a:pt x="26670" y="1545589"/>
                </a:lnTo>
                <a:close/>
              </a:path>
              <a:path w="26670" h="1977389">
                <a:moveTo>
                  <a:pt x="26670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43050"/>
                </a:lnTo>
                <a:close/>
              </a:path>
            </a:pathLst>
          </a:custGeom>
          <a:solidFill>
            <a:srgbClr val="1F3D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174990" y="3291840"/>
            <a:ext cx="27940" cy="2067560"/>
          </a:xfrm>
          <a:custGeom>
            <a:avLst/>
            <a:gdLst/>
            <a:ahLst/>
            <a:cxnLst/>
            <a:rect l="l" t="t" r="r" b="b"/>
            <a:pathLst>
              <a:path w="27940" h="2067560">
                <a:moveTo>
                  <a:pt x="13969" y="0"/>
                </a:moveTo>
                <a:lnTo>
                  <a:pt x="0" y="0"/>
                </a:lnTo>
                <a:lnTo>
                  <a:pt x="0" y="317499"/>
                </a:lnTo>
                <a:lnTo>
                  <a:pt x="27939" y="317499"/>
                </a:lnTo>
                <a:lnTo>
                  <a:pt x="2793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7940" h="2067560">
                <a:moveTo>
                  <a:pt x="27939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7939" y="330199"/>
                </a:lnTo>
                <a:lnTo>
                  <a:pt x="27939" y="317500"/>
                </a:lnTo>
                <a:close/>
              </a:path>
              <a:path w="27940" h="2067560">
                <a:moveTo>
                  <a:pt x="27939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7939" y="349249"/>
                </a:lnTo>
                <a:lnTo>
                  <a:pt x="27939" y="330199"/>
                </a:lnTo>
                <a:close/>
              </a:path>
              <a:path w="27940" h="2067560">
                <a:moveTo>
                  <a:pt x="27939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39" y="361949"/>
                </a:lnTo>
                <a:lnTo>
                  <a:pt x="27939" y="349250"/>
                </a:lnTo>
                <a:close/>
              </a:path>
              <a:path w="27940" h="2067560">
                <a:moveTo>
                  <a:pt x="27939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7939" y="374649"/>
                </a:lnTo>
                <a:lnTo>
                  <a:pt x="27939" y="361950"/>
                </a:lnTo>
                <a:close/>
              </a:path>
              <a:path w="27940" h="2067560">
                <a:moveTo>
                  <a:pt x="27939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7939" y="406399"/>
                </a:lnTo>
                <a:lnTo>
                  <a:pt x="27939" y="374649"/>
                </a:lnTo>
                <a:close/>
              </a:path>
              <a:path w="27940" h="2067560">
                <a:moveTo>
                  <a:pt x="27939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7939" y="412749"/>
                </a:lnTo>
                <a:lnTo>
                  <a:pt x="27939" y="406400"/>
                </a:lnTo>
                <a:close/>
              </a:path>
              <a:path w="27940" h="2067560">
                <a:moveTo>
                  <a:pt x="27939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7939" y="425449"/>
                </a:lnTo>
                <a:lnTo>
                  <a:pt x="27939" y="412749"/>
                </a:lnTo>
                <a:close/>
              </a:path>
              <a:path w="27940" h="2067560">
                <a:moveTo>
                  <a:pt x="27939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425449"/>
                </a:lnTo>
                <a:close/>
              </a:path>
              <a:path w="27940" h="2067560">
                <a:moveTo>
                  <a:pt x="27939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799"/>
                </a:lnTo>
                <a:close/>
              </a:path>
              <a:path w="27940" h="2067560">
                <a:moveTo>
                  <a:pt x="27939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7939" y="469899"/>
                </a:lnTo>
                <a:lnTo>
                  <a:pt x="27939" y="444500"/>
                </a:lnTo>
                <a:close/>
              </a:path>
              <a:path w="27940" h="2067560">
                <a:moveTo>
                  <a:pt x="27939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469899"/>
                </a:lnTo>
                <a:close/>
              </a:path>
              <a:path w="27940" h="2067560">
                <a:moveTo>
                  <a:pt x="27939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7939" y="577849"/>
                </a:lnTo>
                <a:lnTo>
                  <a:pt x="27939" y="539749"/>
                </a:lnTo>
                <a:close/>
              </a:path>
              <a:path w="27940" h="2067560">
                <a:moveTo>
                  <a:pt x="27939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7939" y="582929"/>
                </a:lnTo>
                <a:lnTo>
                  <a:pt x="27939" y="577850"/>
                </a:lnTo>
                <a:close/>
              </a:path>
              <a:path w="27940" h="2067560">
                <a:moveTo>
                  <a:pt x="27939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39" y="589279"/>
                </a:lnTo>
                <a:lnTo>
                  <a:pt x="27939" y="582929"/>
                </a:lnTo>
                <a:close/>
              </a:path>
              <a:path w="27940" h="2067560">
                <a:moveTo>
                  <a:pt x="27939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7939" y="595629"/>
                </a:lnTo>
                <a:lnTo>
                  <a:pt x="27939" y="589279"/>
                </a:lnTo>
                <a:close/>
              </a:path>
              <a:path w="27940" h="2067560">
                <a:moveTo>
                  <a:pt x="27939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7939" y="622299"/>
                </a:lnTo>
                <a:lnTo>
                  <a:pt x="27939" y="595630"/>
                </a:lnTo>
                <a:close/>
              </a:path>
              <a:path w="27940" h="2067560">
                <a:moveTo>
                  <a:pt x="27939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7939" y="640079"/>
                </a:lnTo>
                <a:lnTo>
                  <a:pt x="27939" y="622300"/>
                </a:lnTo>
                <a:close/>
              </a:path>
              <a:path w="27940" h="2067560">
                <a:moveTo>
                  <a:pt x="2793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39" y="647699"/>
                </a:lnTo>
                <a:lnTo>
                  <a:pt x="27939" y="640079"/>
                </a:lnTo>
                <a:close/>
              </a:path>
              <a:path w="27940" h="2067560">
                <a:moveTo>
                  <a:pt x="27939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47700"/>
                </a:lnTo>
                <a:close/>
              </a:path>
              <a:path w="27940" h="2067560">
                <a:moveTo>
                  <a:pt x="27939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7939" y="666749"/>
                </a:lnTo>
                <a:lnTo>
                  <a:pt x="27939" y="660400"/>
                </a:lnTo>
                <a:close/>
              </a:path>
              <a:path w="27940" h="2067560">
                <a:moveTo>
                  <a:pt x="27939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666750"/>
                </a:lnTo>
                <a:close/>
              </a:path>
              <a:path w="27940" h="2067560">
                <a:moveTo>
                  <a:pt x="27939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7939" y="717549"/>
                </a:lnTo>
                <a:lnTo>
                  <a:pt x="27939" y="709930"/>
                </a:lnTo>
                <a:close/>
              </a:path>
              <a:path w="27940" h="2067560">
                <a:moveTo>
                  <a:pt x="27939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7549"/>
                </a:lnTo>
                <a:close/>
              </a:path>
              <a:path w="27940" h="2067560">
                <a:moveTo>
                  <a:pt x="27939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23899"/>
                </a:lnTo>
                <a:close/>
              </a:path>
              <a:path w="27940" h="2067560">
                <a:moveTo>
                  <a:pt x="27939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7939" y="767079"/>
                </a:lnTo>
                <a:lnTo>
                  <a:pt x="27939" y="760729"/>
                </a:lnTo>
                <a:close/>
              </a:path>
              <a:path w="27940" h="2067560">
                <a:moveTo>
                  <a:pt x="27939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7939" y="798829"/>
                </a:lnTo>
                <a:lnTo>
                  <a:pt x="27939" y="767079"/>
                </a:lnTo>
                <a:close/>
              </a:path>
              <a:path w="27940" h="2067560">
                <a:moveTo>
                  <a:pt x="27939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39" y="805179"/>
                </a:lnTo>
                <a:lnTo>
                  <a:pt x="27939" y="798829"/>
                </a:lnTo>
                <a:close/>
              </a:path>
              <a:path w="27940" h="2067560">
                <a:moveTo>
                  <a:pt x="27939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79"/>
                </a:lnTo>
                <a:close/>
              </a:path>
              <a:path w="27940" h="2067560">
                <a:moveTo>
                  <a:pt x="27939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7939" y="850899"/>
                </a:lnTo>
                <a:lnTo>
                  <a:pt x="27939" y="812799"/>
                </a:lnTo>
                <a:close/>
              </a:path>
              <a:path w="27940" h="2067560">
                <a:moveTo>
                  <a:pt x="27939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7939" y="855979"/>
                </a:lnTo>
                <a:lnTo>
                  <a:pt x="27939" y="850899"/>
                </a:lnTo>
                <a:close/>
              </a:path>
              <a:path w="27940" h="2067560">
                <a:moveTo>
                  <a:pt x="27939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55980"/>
                </a:lnTo>
                <a:close/>
              </a:path>
              <a:path w="27940" h="2067560">
                <a:moveTo>
                  <a:pt x="27939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7939" y="951229"/>
                </a:lnTo>
                <a:lnTo>
                  <a:pt x="27939" y="881379"/>
                </a:lnTo>
                <a:close/>
              </a:path>
              <a:path w="27940" h="2067560">
                <a:moveTo>
                  <a:pt x="2793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7939" y="957579"/>
                </a:lnTo>
                <a:lnTo>
                  <a:pt x="27939" y="951230"/>
                </a:lnTo>
                <a:close/>
              </a:path>
              <a:path w="27940" h="2067560">
                <a:moveTo>
                  <a:pt x="27939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57579"/>
                </a:lnTo>
                <a:close/>
              </a:path>
              <a:path w="27940" h="2067560">
                <a:moveTo>
                  <a:pt x="27939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7939" y="976629"/>
                </a:lnTo>
                <a:lnTo>
                  <a:pt x="27939" y="965199"/>
                </a:lnTo>
                <a:close/>
              </a:path>
              <a:path w="27940" h="2067560">
                <a:moveTo>
                  <a:pt x="27939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7939" y="1003299"/>
                </a:lnTo>
                <a:lnTo>
                  <a:pt x="27939" y="976630"/>
                </a:lnTo>
                <a:close/>
              </a:path>
              <a:path w="27940" h="2067560">
                <a:moveTo>
                  <a:pt x="27939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03299"/>
                </a:lnTo>
                <a:close/>
              </a:path>
              <a:path w="27940" h="2067560">
                <a:moveTo>
                  <a:pt x="27939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7939" y="1225549"/>
                </a:lnTo>
                <a:lnTo>
                  <a:pt x="27939" y="1079500"/>
                </a:lnTo>
                <a:close/>
              </a:path>
              <a:path w="27940" h="2067560">
                <a:moveTo>
                  <a:pt x="27939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7939" y="1249679"/>
                </a:lnTo>
                <a:lnTo>
                  <a:pt x="27939" y="1225550"/>
                </a:lnTo>
                <a:close/>
              </a:path>
              <a:path w="27940" h="2067560">
                <a:moveTo>
                  <a:pt x="27939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7939" y="1301749"/>
                </a:lnTo>
                <a:lnTo>
                  <a:pt x="27939" y="1249680"/>
                </a:lnTo>
                <a:close/>
              </a:path>
              <a:path w="27940" h="2067560">
                <a:moveTo>
                  <a:pt x="27939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7939" y="1319529"/>
                </a:lnTo>
                <a:lnTo>
                  <a:pt x="27939" y="1301749"/>
                </a:lnTo>
                <a:close/>
              </a:path>
              <a:path w="27940" h="2067560">
                <a:moveTo>
                  <a:pt x="27939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7939" y="1332229"/>
                </a:lnTo>
                <a:lnTo>
                  <a:pt x="27939" y="1319530"/>
                </a:lnTo>
                <a:close/>
              </a:path>
              <a:path w="27940" h="2067560">
                <a:moveTo>
                  <a:pt x="27939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7939" y="1358899"/>
                </a:lnTo>
                <a:lnTo>
                  <a:pt x="27939" y="1332230"/>
                </a:lnTo>
                <a:close/>
              </a:path>
              <a:path w="27940" h="2067560">
                <a:moveTo>
                  <a:pt x="27939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7939" y="1389379"/>
                </a:lnTo>
                <a:lnTo>
                  <a:pt x="27939" y="1358900"/>
                </a:lnTo>
                <a:close/>
              </a:path>
              <a:path w="27940" h="2067560">
                <a:moveTo>
                  <a:pt x="27939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7939" y="1395729"/>
                </a:lnTo>
                <a:lnTo>
                  <a:pt x="27939" y="1389379"/>
                </a:lnTo>
                <a:close/>
              </a:path>
              <a:path w="27940" h="2067560">
                <a:moveTo>
                  <a:pt x="27939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7939" y="1402079"/>
                </a:lnTo>
                <a:lnTo>
                  <a:pt x="27939" y="1395729"/>
                </a:lnTo>
                <a:close/>
              </a:path>
              <a:path w="27940" h="2067560">
                <a:moveTo>
                  <a:pt x="27939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7939" y="1435099"/>
                </a:lnTo>
                <a:lnTo>
                  <a:pt x="27939" y="1402079"/>
                </a:lnTo>
                <a:close/>
              </a:path>
              <a:path w="27940" h="2067560">
                <a:moveTo>
                  <a:pt x="27939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7939" y="1459229"/>
                </a:lnTo>
                <a:lnTo>
                  <a:pt x="27939" y="1435099"/>
                </a:lnTo>
                <a:close/>
              </a:path>
              <a:path w="27940" h="2067560">
                <a:moveTo>
                  <a:pt x="27939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7939" y="1511299"/>
                </a:lnTo>
                <a:lnTo>
                  <a:pt x="27939" y="1459230"/>
                </a:lnTo>
                <a:close/>
              </a:path>
              <a:path w="27940" h="2067560">
                <a:moveTo>
                  <a:pt x="27939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7939" y="1529079"/>
                </a:lnTo>
                <a:lnTo>
                  <a:pt x="27939" y="1511300"/>
                </a:lnTo>
                <a:close/>
              </a:path>
              <a:path w="27940" h="2067560">
                <a:moveTo>
                  <a:pt x="27939" y="1832609"/>
                </a:moveTo>
                <a:lnTo>
                  <a:pt x="0" y="1832609"/>
                </a:lnTo>
                <a:lnTo>
                  <a:pt x="0" y="1968499"/>
                </a:lnTo>
                <a:lnTo>
                  <a:pt x="1269" y="1968499"/>
                </a:lnTo>
                <a:lnTo>
                  <a:pt x="1269" y="1973579"/>
                </a:lnTo>
                <a:lnTo>
                  <a:pt x="2539" y="1973579"/>
                </a:lnTo>
                <a:lnTo>
                  <a:pt x="2539" y="1978659"/>
                </a:lnTo>
                <a:lnTo>
                  <a:pt x="3809" y="1978659"/>
                </a:lnTo>
                <a:lnTo>
                  <a:pt x="3809" y="1983739"/>
                </a:lnTo>
                <a:lnTo>
                  <a:pt x="5079" y="1983739"/>
                </a:lnTo>
                <a:lnTo>
                  <a:pt x="5079" y="1987549"/>
                </a:lnTo>
                <a:lnTo>
                  <a:pt x="6350" y="1987549"/>
                </a:lnTo>
                <a:lnTo>
                  <a:pt x="6350" y="1992629"/>
                </a:lnTo>
                <a:lnTo>
                  <a:pt x="7619" y="1992629"/>
                </a:lnTo>
                <a:lnTo>
                  <a:pt x="7619" y="1997709"/>
                </a:lnTo>
                <a:lnTo>
                  <a:pt x="8889" y="1997709"/>
                </a:lnTo>
                <a:lnTo>
                  <a:pt x="8889" y="2001519"/>
                </a:lnTo>
                <a:lnTo>
                  <a:pt x="10159" y="2001519"/>
                </a:lnTo>
                <a:lnTo>
                  <a:pt x="10159" y="2006599"/>
                </a:lnTo>
                <a:lnTo>
                  <a:pt x="11429" y="2006599"/>
                </a:lnTo>
                <a:lnTo>
                  <a:pt x="11429" y="2011679"/>
                </a:lnTo>
                <a:lnTo>
                  <a:pt x="27939" y="2011679"/>
                </a:lnTo>
                <a:lnTo>
                  <a:pt x="27939" y="1832609"/>
                </a:lnTo>
                <a:close/>
              </a:path>
              <a:path w="27940" h="2067560">
                <a:moveTo>
                  <a:pt x="27939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39" y="1831339"/>
                </a:lnTo>
                <a:lnTo>
                  <a:pt x="27939" y="1824989"/>
                </a:lnTo>
                <a:close/>
              </a:path>
              <a:path w="27940" h="2067560">
                <a:moveTo>
                  <a:pt x="27939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7939" y="1823719"/>
                </a:lnTo>
                <a:lnTo>
                  <a:pt x="27939" y="1813559"/>
                </a:lnTo>
                <a:close/>
              </a:path>
              <a:path w="27940" h="2067560">
                <a:moveTo>
                  <a:pt x="27939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39" y="1812289"/>
                </a:lnTo>
                <a:lnTo>
                  <a:pt x="27939" y="1805939"/>
                </a:lnTo>
                <a:close/>
              </a:path>
              <a:path w="27940" h="2067560">
                <a:moveTo>
                  <a:pt x="27939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7939" y="1804670"/>
                </a:lnTo>
                <a:lnTo>
                  <a:pt x="27939" y="1794509"/>
                </a:lnTo>
                <a:close/>
              </a:path>
              <a:path w="27940" h="2067560">
                <a:moveTo>
                  <a:pt x="27939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39" y="1793239"/>
                </a:lnTo>
                <a:lnTo>
                  <a:pt x="27939" y="1786889"/>
                </a:lnTo>
                <a:close/>
              </a:path>
              <a:path w="27940" h="2067560">
                <a:moveTo>
                  <a:pt x="27939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7939" y="1785619"/>
                </a:lnTo>
                <a:lnTo>
                  <a:pt x="27939" y="1775460"/>
                </a:lnTo>
                <a:close/>
              </a:path>
              <a:path w="27940" h="2067560">
                <a:moveTo>
                  <a:pt x="27939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7939" y="1774189"/>
                </a:lnTo>
                <a:lnTo>
                  <a:pt x="27939" y="1767839"/>
                </a:lnTo>
                <a:close/>
              </a:path>
              <a:path w="27940" h="2067560">
                <a:moveTo>
                  <a:pt x="27939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7939" y="1766569"/>
                </a:lnTo>
                <a:lnTo>
                  <a:pt x="27939" y="1756409"/>
                </a:lnTo>
                <a:close/>
              </a:path>
              <a:path w="27940" h="2067560">
                <a:moveTo>
                  <a:pt x="27939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7939" y="1755139"/>
                </a:lnTo>
                <a:lnTo>
                  <a:pt x="27939" y="1748789"/>
                </a:lnTo>
                <a:close/>
              </a:path>
              <a:path w="27940" h="2067560">
                <a:moveTo>
                  <a:pt x="27939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7939" y="1747519"/>
                </a:lnTo>
                <a:lnTo>
                  <a:pt x="27939" y="1737359"/>
                </a:lnTo>
                <a:close/>
              </a:path>
              <a:path w="27940" h="2067560">
                <a:moveTo>
                  <a:pt x="27939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39" y="1736089"/>
                </a:lnTo>
                <a:lnTo>
                  <a:pt x="27939" y="1729739"/>
                </a:lnTo>
                <a:close/>
              </a:path>
              <a:path w="27940" h="2067560">
                <a:moveTo>
                  <a:pt x="27939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7939" y="1728469"/>
                </a:lnTo>
                <a:lnTo>
                  <a:pt x="27939" y="1718309"/>
                </a:lnTo>
                <a:close/>
              </a:path>
              <a:path w="27940" h="2067560">
                <a:moveTo>
                  <a:pt x="27939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39" y="1717039"/>
                </a:lnTo>
                <a:lnTo>
                  <a:pt x="27939" y="1710689"/>
                </a:lnTo>
                <a:close/>
              </a:path>
              <a:path w="27940" h="2067560">
                <a:moveTo>
                  <a:pt x="27939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7939" y="1709419"/>
                </a:lnTo>
                <a:lnTo>
                  <a:pt x="27939" y="1699259"/>
                </a:lnTo>
                <a:close/>
              </a:path>
              <a:path w="27940" h="2067560">
                <a:moveTo>
                  <a:pt x="27939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7939" y="1697989"/>
                </a:lnTo>
                <a:lnTo>
                  <a:pt x="27939" y="1691639"/>
                </a:lnTo>
                <a:close/>
              </a:path>
              <a:path w="27940" h="2067560">
                <a:moveTo>
                  <a:pt x="27939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7939" y="1690369"/>
                </a:lnTo>
                <a:lnTo>
                  <a:pt x="27939" y="1680210"/>
                </a:lnTo>
                <a:close/>
              </a:path>
              <a:path w="27940" h="2067560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2067560">
                <a:moveTo>
                  <a:pt x="27939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7939" y="1671319"/>
                </a:lnTo>
                <a:lnTo>
                  <a:pt x="27939" y="1661159"/>
                </a:lnTo>
                <a:close/>
              </a:path>
              <a:path w="27940" h="2067560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2067560">
                <a:moveTo>
                  <a:pt x="27939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7939" y="1652269"/>
                </a:lnTo>
                <a:lnTo>
                  <a:pt x="27939" y="1642109"/>
                </a:lnTo>
                <a:close/>
              </a:path>
              <a:path w="27940" h="2067560">
                <a:moveTo>
                  <a:pt x="27939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28139"/>
                </a:lnTo>
                <a:close/>
              </a:path>
              <a:path w="27940" h="2067560">
                <a:moveTo>
                  <a:pt x="27939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7939" y="1626869"/>
                </a:lnTo>
                <a:lnTo>
                  <a:pt x="27939" y="1616709"/>
                </a:lnTo>
                <a:close/>
              </a:path>
              <a:path w="27940" h="2067560">
                <a:moveTo>
                  <a:pt x="27939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39" y="1615439"/>
                </a:lnTo>
                <a:lnTo>
                  <a:pt x="27939" y="1609089"/>
                </a:lnTo>
                <a:close/>
              </a:path>
              <a:path w="27940" h="2067560">
                <a:moveTo>
                  <a:pt x="27939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39" y="1607819"/>
                </a:lnTo>
                <a:lnTo>
                  <a:pt x="27939" y="1597660"/>
                </a:lnTo>
                <a:close/>
              </a:path>
              <a:path w="27940" h="2067560">
                <a:moveTo>
                  <a:pt x="27939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39" y="1596389"/>
                </a:lnTo>
                <a:lnTo>
                  <a:pt x="27939" y="1590039"/>
                </a:lnTo>
                <a:close/>
              </a:path>
              <a:path w="27940" h="2067560">
                <a:moveTo>
                  <a:pt x="27939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7939" y="1588770"/>
                </a:lnTo>
                <a:lnTo>
                  <a:pt x="27939" y="1578609"/>
                </a:lnTo>
                <a:close/>
              </a:path>
              <a:path w="27940" h="2067560">
                <a:moveTo>
                  <a:pt x="27939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39" y="1577339"/>
                </a:lnTo>
                <a:lnTo>
                  <a:pt x="27939" y="1570989"/>
                </a:lnTo>
                <a:close/>
              </a:path>
              <a:path w="27940" h="2067560">
                <a:moveTo>
                  <a:pt x="27939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7939" y="1569720"/>
                </a:lnTo>
                <a:lnTo>
                  <a:pt x="27939" y="1559559"/>
                </a:lnTo>
                <a:close/>
              </a:path>
              <a:path w="27940" h="2067560">
                <a:moveTo>
                  <a:pt x="27939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39" y="1558289"/>
                </a:lnTo>
                <a:lnTo>
                  <a:pt x="27939" y="1551939"/>
                </a:lnTo>
                <a:close/>
              </a:path>
              <a:path w="27940" h="2067560">
                <a:moveTo>
                  <a:pt x="27939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39" y="1550669"/>
                </a:lnTo>
                <a:lnTo>
                  <a:pt x="27939" y="1540509"/>
                </a:lnTo>
                <a:close/>
              </a:path>
              <a:path w="27940" h="2067560">
                <a:moveTo>
                  <a:pt x="27939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39" y="1539239"/>
                </a:lnTo>
                <a:lnTo>
                  <a:pt x="27939" y="1532889"/>
                </a:lnTo>
                <a:close/>
              </a:path>
              <a:path w="27940" h="2067560">
                <a:moveTo>
                  <a:pt x="27939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7939" y="1531619"/>
                </a:lnTo>
                <a:lnTo>
                  <a:pt x="27939" y="1530349"/>
                </a:lnTo>
                <a:close/>
              </a:path>
              <a:path w="27940" h="2067560">
                <a:moveTo>
                  <a:pt x="27939" y="2011679"/>
                </a:moveTo>
                <a:lnTo>
                  <a:pt x="12700" y="2011679"/>
                </a:lnTo>
                <a:lnTo>
                  <a:pt x="12700" y="2015489"/>
                </a:lnTo>
                <a:lnTo>
                  <a:pt x="13969" y="2015489"/>
                </a:lnTo>
                <a:lnTo>
                  <a:pt x="13969" y="2020569"/>
                </a:lnTo>
                <a:lnTo>
                  <a:pt x="15239" y="2020569"/>
                </a:lnTo>
                <a:lnTo>
                  <a:pt x="15239" y="2025649"/>
                </a:lnTo>
                <a:lnTo>
                  <a:pt x="16509" y="2025649"/>
                </a:lnTo>
                <a:lnTo>
                  <a:pt x="16509" y="2029459"/>
                </a:lnTo>
                <a:lnTo>
                  <a:pt x="17779" y="2029459"/>
                </a:lnTo>
                <a:lnTo>
                  <a:pt x="17779" y="2034539"/>
                </a:lnTo>
                <a:lnTo>
                  <a:pt x="19050" y="2034539"/>
                </a:lnTo>
                <a:lnTo>
                  <a:pt x="19050" y="2039619"/>
                </a:lnTo>
                <a:lnTo>
                  <a:pt x="20319" y="2039619"/>
                </a:lnTo>
                <a:lnTo>
                  <a:pt x="20319" y="2043429"/>
                </a:lnTo>
                <a:lnTo>
                  <a:pt x="21589" y="2043429"/>
                </a:lnTo>
                <a:lnTo>
                  <a:pt x="21589" y="2048509"/>
                </a:lnTo>
                <a:lnTo>
                  <a:pt x="22859" y="2048509"/>
                </a:lnTo>
                <a:lnTo>
                  <a:pt x="22859" y="2053589"/>
                </a:lnTo>
                <a:lnTo>
                  <a:pt x="24129" y="2053589"/>
                </a:lnTo>
                <a:lnTo>
                  <a:pt x="24129" y="2057399"/>
                </a:lnTo>
                <a:lnTo>
                  <a:pt x="25400" y="2057399"/>
                </a:lnTo>
                <a:lnTo>
                  <a:pt x="25400" y="2062479"/>
                </a:lnTo>
                <a:lnTo>
                  <a:pt x="26669" y="2062479"/>
                </a:lnTo>
                <a:lnTo>
                  <a:pt x="26669" y="2067559"/>
                </a:lnTo>
                <a:lnTo>
                  <a:pt x="27939" y="2067559"/>
                </a:lnTo>
                <a:lnTo>
                  <a:pt x="27939" y="2011679"/>
                </a:lnTo>
                <a:close/>
              </a:path>
            </a:pathLst>
          </a:custGeom>
          <a:solidFill>
            <a:srgbClr val="1F3D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202930" y="3304540"/>
            <a:ext cx="27940" cy="2157730"/>
          </a:xfrm>
          <a:custGeom>
            <a:avLst/>
            <a:gdLst/>
            <a:ahLst/>
            <a:cxnLst/>
            <a:rect l="l" t="t" r="r" b="b"/>
            <a:pathLst>
              <a:path w="27940" h="2157729">
                <a:moveTo>
                  <a:pt x="6350" y="0"/>
                </a:moveTo>
                <a:lnTo>
                  <a:pt x="0" y="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12699"/>
                </a:lnTo>
                <a:lnTo>
                  <a:pt x="6350" y="12699"/>
                </a:lnTo>
                <a:lnTo>
                  <a:pt x="6350" y="0"/>
                </a:lnTo>
                <a:close/>
              </a:path>
              <a:path w="27940" h="2157729">
                <a:moveTo>
                  <a:pt x="2794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7940" y="317499"/>
                </a:lnTo>
                <a:lnTo>
                  <a:pt x="27940" y="304800"/>
                </a:lnTo>
                <a:close/>
              </a:path>
              <a:path w="27940" h="2157729">
                <a:moveTo>
                  <a:pt x="27940" y="317499"/>
                </a:moveTo>
                <a:lnTo>
                  <a:pt x="0" y="317499"/>
                </a:lnTo>
                <a:lnTo>
                  <a:pt x="0" y="336549"/>
                </a:lnTo>
                <a:lnTo>
                  <a:pt x="27940" y="336549"/>
                </a:lnTo>
                <a:lnTo>
                  <a:pt x="27940" y="317499"/>
                </a:lnTo>
                <a:close/>
              </a:path>
              <a:path w="27940" h="2157729">
                <a:moveTo>
                  <a:pt x="27940" y="336550"/>
                </a:moveTo>
                <a:lnTo>
                  <a:pt x="0" y="33655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36550"/>
                </a:lnTo>
                <a:close/>
              </a:path>
              <a:path w="27940" h="2157729">
                <a:moveTo>
                  <a:pt x="2794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349250"/>
                </a:lnTo>
                <a:close/>
              </a:path>
              <a:path w="27940" h="2157729">
                <a:moveTo>
                  <a:pt x="27940" y="361949"/>
                </a:moveTo>
                <a:lnTo>
                  <a:pt x="0" y="361949"/>
                </a:lnTo>
                <a:lnTo>
                  <a:pt x="0" y="393699"/>
                </a:lnTo>
                <a:lnTo>
                  <a:pt x="27940" y="393699"/>
                </a:lnTo>
                <a:lnTo>
                  <a:pt x="27940" y="361949"/>
                </a:lnTo>
                <a:close/>
              </a:path>
              <a:path w="27940" h="2157729">
                <a:moveTo>
                  <a:pt x="27940" y="393700"/>
                </a:moveTo>
                <a:lnTo>
                  <a:pt x="0" y="39370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3700"/>
                </a:lnTo>
                <a:close/>
              </a:path>
              <a:path w="27940" h="2157729">
                <a:moveTo>
                  <a:pt x="27940" y="400049"/>
                </a:moveTo>
                <a:lnTo>
                  <a:pt x="0" y="400049"/>
                </a:lnTo>
                <a:lnTo>
                  <a:pt x="0" y="412749"/>
                </a:lnTo>
                <a:lnTo>
                  <a:pt x="27940" y="412749"/>
                </a:lnTo>
                <a:lnTo>
                  <a:pt x="27940" y="400049"/>
                </a:lnTo>
                <a:close/>
              </a:path>
              <a:path w="27940" h="2157729">
                <a:moveTo>
                  <a:pt x="27940" y="412749"/>
                </a:moveTo>
                <a:lnTo>
                  <a:pt x="0" y="412749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2749"/>
                </a:lnTo>
                <a:close/>
              </a:path>
              <a:path w="27940" h="2157729">
                <a:moveTo>
                  <a:pt x="27940" y="419099"/>
                </a:moveTo>
                <a:lnTo>
                  <a:pt x="0" y="419099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419099"/>
                </a:lnTo>
                <a:close/>
              </a:path>
              <a:path w="27940" h="2157729">
                <a:moveTo>
                  <a:pt x="27940" y="431800"/>
                </a:moveTo>
                <a:lnTo>
                  <a:pt x="0" y="43180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31800"/>
                </a:lnTo>
                <a:close/>
              </a:path>
              <a:path w="27940" h="2157729">
                <a:moveTo>
                  <a:pt x="27940" y="457199"/>
                </a:moveTo>
                <a:lnTo>
                  <a:pt x="0" y="457199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457199"/>
                </a:lnTo>
                <a:close/>
              </a:path>
              <a:path w="27940" h="2157729">
                <a:moveTo>
                  <a:pt x="27940" y="527049"/>
                </a:moveTo>
                <a:lnTo>
                  <a:pt x="0" y="52704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27049"/>
                </a:lnTo>
                <a:close/>
              </a:path>
              <a:path w="27940" h="2157729">
                <a:moveTo>
                  <a:pt x="27940" y="565150"/>
                </a:moveTo>
                <a:lnTo>
                  <a:pt x="0" y="56515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5150"/>
                </a:lnTo>
                <a:close/>
              </a:path>
              <a:path w="27940" h="2157729">
                <a:moveTo>
                  <a:pt x="27940" y="570229"/>
                </a:moveTo>
                <a:lnTo>
                  <a:pt x="0" y="570229"/>
                </a:lnTo>
                <a:lnTo>
                  <a:pt x="0" y="576579"/>
                </a:lnTo>
                <a:lnTo>
                  <a:pt x="27940" y="576579"/>
                </a:lnTo>
                <a:lnTo>
                  <a:pt x="27940" y="570229"/>
                </a:lnTo>
                <a:close/>
              </a:path>
              <a:path w="27940" h="2157729">
                <a:moveTo>
                  <a:pt x="27940" y="576579"/>
                </a:moveTo>
                <a:lnTo>
                  <a:pt x="0" y="57657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76579"/>
                </a:lnTo>
                <a:close/>
              </a:path>
              <a:path w="27940" h="2157729">
                <a:moveTo>
                  <a:pt x="27940" y="582930"/>
                </a:moveTo>
                <a:lnTo>
                  <a:pt x="0" y="58293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582930"/>
                </a:lnTo>
                <a:close/>
              </a:path>
              <a:path w="27940" h="2157729">
                <a:moveTo>
                  <a:pt x="27940" y="609600"/>
                </a:moveTo>
                <a:lnTo>
                  <a:pt x="0" y="609600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09600"/>
                </a:lnTo>
                <a:close/>
              </a:path>
              <a:path w="27940" h="215772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2157729">
                <a:moveTo>
                  <a:pt x="27940" y="635000"/>
                </a:moveTo>
                <a:lnTo>
                  <a:pt x="0" y="635000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35000"/>
                </a:lnTo>
                <a:close/>
              </a:path>
              <a:path w="27940" h="2157729">
                <a:moveTo>
                  <a:pt x="27940" y="647700"/>
                </a:moveTo>
                <a:lnTo>
                  <a:pt x="0" y="64770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7700"/>
                </a:lnTo>
                <a:close/>
              </a:path>
              <a:path w="27940" h="2157729">
                <a:moveTo>
                  <a:pt x="27940" y="654050"/>
                </a:moveTo>
                <a:lnTo>
                  <a:pt x="0" y="6540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54050"/>
                </a:lnTo>
                <a:close/>
              </a:path>
              <a:path w="27940" h="2157729">
                <a:moveTo>
                  <a:pt x="27940" y="697230"/>
                </a:moveTo>
                <a:lnTo>
                  <a:pt x="0" y="69723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7230"/>
                </a:lnTo>
                <a:close/>
              </a:path>
              <a:path w="27940" h="2157729">
                <a:moveTo>
                  <a:pt x="27940" y="704849"/>
                </a:moveTo>
                <a:lnTo>
                  <a:pt x="0" y="704849"/>
                </a:lnTo>
                <a:lnTo>
                  <a:pt x="0" y="711199"/>
                </a:lnTo>
                <a:lnTo>
                  <a:pt x="27940" y="711199"/>
                </a:lnTo>
                <a:lnTo>
                  <a:pt x="27940" y="704849"/>
                </a:lnTo>
                <a:close/>
              </a:path>
              <a:path w="27940" h="2157729">
                <a:moveTo>
                  <a:pt x="27940" y="711199"/>
                </a:moveTo>
                <a:lnTo>
                  <a:pt x="0" y="711199"/>
                </a:lnTo>
                <a:lnTo>
                  <a:pt x="0" y="748029"/>
                </a:lnTo>
                <a:lnTo>
                  <a:pt x="27940" y="748029"/>
                </a:lnTo>
                <a:lnTo>
                  <a:pt x="27940" y="711199"/>
                </a:lnTo>
                <a:close/>
              </a:path>
              <a:path w="27940" h="2157729">
                <a:moveTo>
                  <a:pt x="27940" y="748029"/>
                </a:moveTo>
                <a:lnTo>
                  <a:pt x="0" y="748029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48029"/>
                </a:lnTo>
                <a:close/>
              </a:path>
              <a:path w="27940" h="2157729">
                <a:moveTo>
                  <a:pt x="27940" y="754379"/>
                </a:moveTo>
                <a:lnTo>
                  <a:pt x="0" y="754379"/>
                </a:lnTo>
                <a:lnTo>
                  <a:pt x="0" y="786129"/>
                </a:lnTo>
                <a:lnTo>
                  <a:pt x="27940" y="786129"/>
                </a:lnTo>
                <a:lnTo>
                  <a:pt x="27940" y="754379"/>
                </a:lnTo>
                <a:close/>
              </a:path>
              <a:path w="27940" h="2157729">
                <a:moveTo>
                  <a:pt x="27940" y="786129"/>
                </a:moveTo>
                <a:lnTo>
                  <a:pt x="0" y="786129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29"/>
                </a:lnTo>
                <a:close/>
              </a:path>
              <a:path w="27940" h="2157729">
                <a:moveTo>
                  <a:pt x="27940" y="792479"/>
                </a:moveTo>
                <a:lnTo>
                  <a:pt x="0" y="792479"/>
                </a:lnTo>
                <a:lnTo>
                  <a:pt x="0" y="800099"/>
                </a:lnTo>
                <a:lnTo>
                  <a:pt x="27940" y="800099"/>
                </a:lnTo>
                <a:lnTo>
                  <a:pt x="27940" y="792479"/>
                </a:lnTo>
                <a:close/>
              </a:path>
              <a:path w="27940" h="2157729">
                <a:moveTo>
                  <a:pt x="27940" y="800099"/>
                </a:moveTo>
                <a:lnTo>
                  <a:pt x="0" y="80009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00099"/>
                </a:lnTo>
                <a:close/>
              </a:path>
              <a:path w="27940" h="2157729">
                <a:moveTo>
                  <a:pt x="27940" y="838199"/>
                </a:moveTo>
                <a:lnTo>
                  <a:pt x="0" y="838199"/>
                </a:lnTo>
                <a:lnTo>
                  <a:pt x="0" y="843279"/>
                </a:lnTo>
                <a:lnTo>
                  <a:pt x="27940" y="843279"/>
                </a:lnTo>
                <a:lnTo>
                  <a:pt x="27940" y="838199"/>
                </a:lnTo>
                <a:close/>
              </a:path>
              <a:path w="27940" h="2157729">
                <a:moveTo>
                  <a:pt x="27940" y="843280"/>
                </a:moveTo>
                <a:lnTo>
                  <a:pt x="0" y="843280"/>
                </a:lnTo>
                <a:lnTo>
                  <a:pt x="0" y="868679"/>
                </a:lnTo>
                <a:lnTo>
                  <a:pt x="27940" y="868679"/>
                </a:lnTo>
                <a:lnTo>
                  <a:pt x="27940" y="843280"/>
                </a:lnTo>
                <a:close/>
              </a:path>
              <a:path w="27940" h="2157729">
                <a:moveTo>
                  <a:pt x="27940" y="868679"/>
                </a:moveTo>
                <a:lnTo>
                  <a:pt x="0" y="868679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868679"/>
                </a:lnTo>
                <a:close/>
              </a:path>
              <a:path w="27940" h="2157729">
                <a:moveTo>
                  <a:pt x="2794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7940" y="944879"/>
                </a:lnTo>
                <a:lnTo>
                  <a:pt x="27940" y="938530"/>
                </a:lnTo>
                <a:close/>
              </a:path>
              <a:path w="27940" h="2157729">
                <a:moveTo>
                  <a:pt x="27940" y="944879"/>
                </a:moveTo>
                <a:lnTo>
                  <a:pt x="0" y="944879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79"/>
                </a:lnTo>
                <a:close/>
              </a:path>
              <a:path w="27940" h="2157729">
                <a:moveTo>
                  <a:pt x="27940" y="952499"/>
                </a:moveTo>
                <a:lnTo>
                  <a:pt x="0" y="952499"/>
                </a:lnTo>
                <a:lnTo>
                  <a:pt x="0" y="963929"/>
                </a:lnTo>
                <a:lnTo>
                  <a:pt x="27940" y="963929"/>
                </a:lnTo>
                <a:lnTo>
                  <a:pt x="27940" y="952499"/>
                </a:lnTo>
                <a:close/>
              </a:path>
              <a:path w="27940" h="2157729">
                <a:moveTo>
                  <a:pt x="27940" y="963930"/>
                </a:moveTo>
                <a:lnTo>
                  <a:pt x="0" y="96393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63930"/>
                </a:lnTo>
                <a:close/>
              </a:path>
              <a:path w="27940" h="2157729">
                <a:moveTo>
                  <a:pt x="27940" y="990599"/>
                </a:moveTo>
                <a:lnTo>
                  <a:pt x="0" y="9905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990599"/>
                </a:lnTo>
                <a:close/>
              </a:path>
              <a:path w="27940" h="2157729">
                <a:moveTo>
                  <a:pt x="27940" y="1066800"/>
                </a:moveTo>
                <a:lnTo>
                  <a:pt x="0" y="1066800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066800"/>
                </a:lnTo>
                <a:close/>
              </a:path>
              <a:path w="27940" h="2157729">
                <a:moveTo>
                  <a:pt x="27940" y="1212850"/>
                </a:moveTo>
                <a:lnTo>
                  <a:pt x="0" y="1212850"/>
                </a:lnTo>
                <a:lnTo>
                  <a:pt x="0" y="1236979"/>
                </a:lnTo>
                <a:lnTo>
                  <a:pt x="27940" y="1236979"/>
                </a:lnTo>
                <a:lnTo>
                  <a:pt x="27940" y="1212850"/>
                </a:lnTo>
                <a:close/>
              </a:path>
              <a:path w="27940" h="2157729">
                <a:moveTo>
                  <a:pt x="27940" y="1236980"/>
                </a:moveTo>
                <a:lnTo>
                  <a:pt x="0" y="1236980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36980"/>
                </a:lnTo>
                <a:close/>
              </a:path>
              <a:path w="27940" h="2157729">
                <a:moveTo>
                  <a:pt x="27940" y="1289049"/>
                </a:moveTo>
                <a:lnTo>
                  <a:pt x="0" y="1289049"/>
                </a:lnTo>
                <a:lnTo>
                  <a:pt x="0" y="1306829"/>
                </a:lnTo>
                <a:lnTo>
                  <a:pt x="27940" y="1306829"/>
                </a:lnTo>
                <a:lnTo>
                  <a:pt x="27940" y="1289049"/>
                </a:lnTo>
                <a:close/>
              </a:path>
              <a:path w="27940" h="2157729">
                <a:moveTo>
                  <a:pt x="27940" y="1306830"/>
                </a:moveTo>
                <a:lnTo>
                  <a:pt x="0" y="1306830"/>
                </a:lnTo>
                <a:lnTo>
                  <a:pt x="0" y="1319529"/>
                </a:lnTo>
                <a:lnTo>
                  <a:pt x="27940" y="1319529"/>
                </a:lnTo>
                <a:lnTo>
                  <a:pt x="27940" y="1306830"/>
                </a:lnTo>
                <a:close/>
              </a:path>
              <a:path w="27940" h="2157729">
                <a:moveTo>
                  <a:pt x="27940" y="1319530"/>
                </a:moveTo>
                <a:lnTo>
                  <a:pt x="0" y="1319530"/>
                </a:lnTo>
                <a:lnTo>
                  <a:pt x="0" y="1346199"/>
                </a:lnTo>
                <a:lnTo>
                  <a:pt x="27940" y="1346199"/>
                </a:lnTo>
                <a:lnTo>
                  <a:pt x="27940" y="1319530"/>
                </a:lnTo>
                <a:close/>
              </a:path>
              <a:path w="27940" h="2157729">
                <a:moveTo>
                  <a:pt x="27940" y="1346200"/>
                </a:moveTo>
                <a:lnTo>
                  <a:pt x="0" y="1346200"/>
                </a:lnTo>
                <a:lnTo>
                  <a:pt x="0" y="1376679"/>
                </a:lnTo>
                <a:lnTo>
                  <a:pt x="27940" y="1376679"/>
                </a:lnTo>
                <a:lnTo>
                  <a:pt x="27940" y="1346200"/>
                </a:lnTo>
                <a:close/>
              </a:path>
              <a:path w="27940" h="2157729">
                <a:moveTo>
                  <a:pt x="27940" y="1376679"/>
                </a:moveTo>
                <a:lnTo>
                  <a:pt x="0" y="1376679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6679"/>
                </a:lnTo>
                <a:close/>
              </a:path>
              <a:path w="27940" h="2157729">
                <a:moveTo>
                  <a:pt x="27940" y="1383029"/>
                </a:moveTo>
                <a:lnTo>
                  <a:pt x="0" y="1383029"/>
                </a:lnTo>
                <a:lnTo>
                  <a:pt x="0" y="1389379"/>
                </a:lnTo>
                <a:lnTo>
                  <a:pt x="27940" y="1389379"/>
                </a:lnTo>
                <a:lnTo>
                  <a:pt x="27940" y="1383029"/>
                </a:lnTo>
                <a:close/>
              </a:path>
              <a:path w="27940" h="2157729">
                <a:moveTo>
                  <a:pt x="27940" y="1389379"/>
                </a:moveTo>
                <a:lnTo>
                  <a:pt x="0" y="1389379"/>
                </a:lnTo>
                <a:lnTo>
                  <a:pt x="0" y="1422399"/>
                </a:lnTo>
                <a:lnTo>
                  <a:pt x="27940" y="1422399"/>
                </a:lnTo>
                <a:lnTo>
                  <a:pt x="27940" y="1389379"/>
                </a:lnTo>
                <a:close/>
              </a:path>
              <a:path w="27940" h="2157729">
                <a:moveTo>
                  <a:pt x="27940" y="1422399"/>
                </a:moveTo>
                <a:lnTo>
                  <a:pt x="0" y="1422399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22399"/>
                </a:lnTo>
                <a:close/>
              </a:path>
              <a:path w="27940" h="2157729">
                <a:moveTo>
                  <a:pt x="27940" y="1446530"/>
                </a:moveTo>
                <a:lnTo>
                  <a:pt x="0" y="1446530"/>
                </a:lnTo>
                <a:lnTo>
                  <a:pt x="0" y="1498599"/>
                </a:lnTo>
                <a:lnTo>
                  <a:pt x="27940" y="1498599"/>
                </a:lnTo>
                <a:lnTo>
                  <a:pt x="27940" y="1446530"/>
                </a:lnTo>
                <a:close/>
              </a:path>
              <a:path w="27940" h="2157729">
                <a:moveTo>
                  <a:pt x="27940" y="1498600"/>
                </a:moveTo>
                <a:lnTo>
                  <a:pt x="0" y="1498600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498600"/>
                </a:lnTo>
                <a:close/>
              </a:path>
              <a:path w="27940" h="2157729">
                <a:moveTo>
                  <a:pt x="27940" y="1819909"/>
                </a:moveTo>
                <a:lnTo>
                  <a:pt x="0" y="1819909"/>
                </a:lnTo>
                <a:lnTo>
                  <a:pt x="0" y="2059939"/>
                </a:lnTo>
                <a:lnTo>
                  <a:pt x="1270" y="2059939"/>
                </a:lnTo>
                <a:lnTo>
                  <a:pt x="1270" y="2063749"/>
                </a:lnTo>
                <a:lnTo>
                  <a:pt x="2540" y="2063749"/>
                </a:lnTo>
                <a:lnTo>
                  <a:pt x="2540" y="2068829"/>
                </a:lnTo>
                <a:lnTo>
                  <a:pt x="3810" y="2068829"/>
                </a:lnTo>
                <a:lnTo>
                  <a:pt x="3810" y="2073909"/>
                </a:lnTo>
                <a:lnTo>
                  <a:pt x="5079" y="2073909"/>
                </a:lnTo>
                <a:lnTo>
                  <a:pt x="5079" y="2077719"/>
                </a:lnTo>
                <a:lnTo>
                  <a:pt x="6350" y="2077719"/>
                </a:lnTo>
                <a:lnTo>
                  <a:pt x="6350" y="2082799"/>
                </a:lnTo>
                <a:lnTo>
                  <a:pt x="7620" y="2082799"/>
                </a:lnTo>
                <a:lnTo>
                  <a:pt x="7620" y="2087879"/>
                </a:lnTo>
                <a:lnTo>
                  <a:pt x="27940" y="2087879"/>
                </a:lnTo>
                <a:lnTo>
                  <a:pt x="27940" y="1819909"/>
                </a:lnTo>
                <a:close/>
              </a:path>
              <a:path w="27940" h="2157729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2157729">
                <a:moveTo>
                  <a:pt x="27940" y="1800859"/>
                </a:moveTo>
                <a:lnTo>
                  <a:pt x="0" y="1800859"/>
                </a:lnTo>
                <a:lnTo>
                  <a:pt x="0" y="1811019"/>
                </a:lnTo>
                <a:lnTo>
                  <a:pt x="27940" y="1811019"/>
                </a:lnTo>
                <a:lnTo>
                  <a:pt x="27940" y="1800859"/>
                </a:lnTo>
                <a:close/>
              </a:path>
              <a:path w="27940" h="2157729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2157729">
                <a:moveTo>
                  <a:pt x="27940" y="1781809"/>
                </a:moveTo>
                <a:lnTo>
                  <a:pt x="0" y="1781809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09"/>
                </a:lnTo>
                <a:close/>
              </a:path>
              <a:path w="27940" h="2157729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2157729">
                <a:moveTo>
                  <a:pt x="27940" y="1762760"/>
                </a:moveTo>
                <a:lnTo>
                  <a:pt x="0" y="1762760"/>
                </a:lnTo>
                <a:lnTo>
                  <a:pt x="0" y="1772919"/>
                </a:lnTo>
                <a:lnTo>
                  <a:pt x="27940" y="1772919"/>
                </a:lnTo>
                <a:lnTo>
                  <a:pt x="27940" y="1762760"/>
                </a:lnTo>
                <a:close/>
              </a:path>
              <a:path w="27940" h="2157729">
                <a:moveTo>
                  <a:pt x="27940" y="1755139"/>
                </a:moveTo>
                <a:lnTo>
                  <a:pt x="0" y="1755139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39"/>
                </a:lnTo>
                <a:close/>
              </a:path>
              <a:path w="27940" h="2157729">
                <a:moveTo>
                  <a:pt x="27940" y="1743709"/>
                </a:moveTo>
                <a:lnTo>
                  <a:pt x="0" y="1743709"/>
                </a:lnTo>
                <a:lnTo>
                  <a:pt x="0" y="1753869"/>
                </a:lnTo>
                <a:lnTo>
                  <a:pt x="27940" y="1753869"/>
                </a:lnTo>
                <a:lnTo>
                  <a:pt x="27940" y="1743709"/>
                </a:lnTo>
                <a:close/>
              </a:path>
              <a:path w="27940" h="2157729">
                <a:moveTo>
                  <a:pt x="27940" y="1736089"/>
                </a:moveTo>
                <a:lnTo>
                  <a:pt x="0" y="1736089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89"/>
                </a:lnTo>
                <a:close/>
              </a:path>
              <a:path w="27940" h="2157729">
                <a:moveTo>
                  <a:pt x="27940" y="1724659"/>
                </a:moveTo>
                <a:lnTo>
                  <a:pt x="0" y="1724659"/>
                </a:lnTo>
                <a:lnTo>
                  <a:pt x="0" y="1734819"/>
                </a:lnTo>
                <a:lnTo>
                  <a:pt x="27940" y="1734819"/>
                </a:lnTo>
                <a:lnTo>
                  <a:pt x="27940" y="1724659"/>
                </a:lnTo>
                <a:close/>
              </a:path>
              <a:path w="27940" h="2157729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2157729">
                <a:moveTo>
                  <a:pt x="27940" y="1705609"/>
                </a:moveTo>
                <a:lnTo>
                  <a:pt x="0" y="1705609"/>
                </a:lnTo>
                <a:lnTo>
                  <a:pt x="0" y="1715769"/>
                </a:lnTo>
                <a:lnTo>
                  <a:pt x="27940" y="1715769"/>
                </a:lnTo>
                <a:lnTo>
                  <a:pt x="27940" y="1705609"/>
                </a:lnTo>
                <a:close/>
              </a:path>
              <a:path w="27940" h="2157729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2157729">
                <a:moveTo>
                  <a:pt x="27940" y="1686559"/>
                </a:moveTo>
                <a:lnTo>
                  <a:pt x="0" y="1686559"/>
                </a:lnTo>
                <a:lnTo>
                  <a:pt x="0" y="1696719"/>
                </a:lnTo>
                <a:lnTo>
                  <a:pt x="27940" y="1696719"/>
                </a:lnTo>
                <a:lnTo>
                  <a:pt x="27940" y="1686559"/>
                </a:lnTo>
                <a:close/>
              </a:path>
              <a:path w="27940" h="2157729">
                <a:moveTo>
                  <a:pt x="27940" y="1678939"/>
                </a:moveTo>
                <a:lnTo>
                  <a:pt x="0" y="1678939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39"/>
                </a:lnTo>
                <a:close/>
              </a:path>
              <a:path w="27940" h="2157729">
                <a:moveTo>
                  <a:pt x="27940" y="1667510"/>
                </a:moveTo>
                <a:lnTo>
                  <a:pt x="0" y="1667510"/>
                </a:lnTo>
                <a:lnTo>
                  <a:pt x="0" y="1677669"/>
                </a:lnTo>
                <a:lnTo>
                  <a:pt x="27940" y="1677669"/>
                </a:lnTo>
                <a:lnTo>
                  <a:pt x="27940" y="1667510"/>
                </a:lnTo>
                <a:close/>
              </a:path>
              <a:path w="27940" h="2157729">
                <a:moveTo>
                  <a:pt x="2794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9889"/>
                </a:lnTo>
                <a:close/>
              </a:path>
              <a:path w="27940" h="2157729">
                <a:moveTo>
                  <a:pt x="27940" y="1648459"/>
                </a:moveTo>
                <a:lnTo>
                  <a:pt x="0" y="1648459"/>
                </a:lnTo>
                <a:lnTo>
                  <a:pt x="0" y="1658619"/>
                </a:lnTo>
                <a:lnTo>
                  <a:pt x="27940" y="1658619"/>
                </a:lnTo>
                <a:lnTo>
                  <a:pt x="27940" y="1648459"/>
                </a:lnTo>
                <a:close/>
              </a:path>
              <a:path w="27940" h="2157729">
                <a:moveTo>
                  <a:pt x="2794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640839"/>
                </a:lnTo>
                <a:close/>
              </a:path>
              <a:path w="27940" h="2157729">
                <a:moveTo>
                  <a:pt x="27940" y="1629409"/>
                </a:moveTo>
                <a:lnTo>
                  <a:pt x="0" y="1629409"/>
                </a:lnTo>
                <a:lnTo>
                  <a:pt x="0" y="1639569"/>
                </a:lnTo>
                <a:lnTo>
                  <a:pt x="27940" y="1639569"/>
                </a:lnTo>
                <a:lnTo>
                  <a:pt x="27940" y="1629409"/>
                </a:lnTo>
                <a:close/>
              </a:path>
              <a:path w="27940" h="2157729">
                <a:moveTo>
                  <a:pt x="27940" y="1615439"/>
                </a:moveTo>
                <a:lnTo>
                  <a:pt x="0" y="161543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15439"/>
                </a:lnTo>
                <a:close/>
              </a:path>
              <a:path w="27940" h="2157729">
                <a:moveTo>
                  <a:pt x="27940" y="1604009"/>
                </a:moveTo>
                <a:lnTo>
                  <a:pt x="0" y="1604009"/>
                </a:lnTo>
                <a:lnTo>
                  <a:pt x="0" y="1614169"/>
                </a:lnTo>
                <a:lnTo>
                  <a:pt x="27940" y="1614169"/>
                </a:lnTo>
                <a:lnTo>
                  <a:pt x="27940" y="1604009"/>
                </a:lnTo>
                <a:close/>
              </a:path>
              <a:path w="27940" h="215772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2157729">
                <a:moveTo>
                  <a:pt x="27940" y="1584960"/>
                </a:moveTo>
                <a:lnTo>
                  <a:pt x="0" y="1584960"/>
                </a:lnTo>
                <a:lnTo>
                  <a:pt x="0" y="1595119"/>
                </a:lnTo>
                <a:lnTo>
                  <a:pt x="27940" y="1595119"/>
                </a:lnTo>
                <a:lnTo>
                  <a:pt x="27940" y="1584960"/>
                </a:lnTo>
                <a:close/>
              </a:path>
              <a:path w="27940" h="215772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2157729">
                <a:moveTo>
                  <a:pt x="27940" y="1565909"/>
                </a:moveTo>
                <a:lnTo>
                  <a:pt x="0" y="1565909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09"/>
                </a:lnTo>
                <a:close/>
              </a:path>
              <a:path w="27940" h="215772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2157729">
                <a:moveTo>
                  <a:pt x="27940" y="1546859"/>
                </a:moveTo>
                <a:lnTo>
                  <a:pt x="0" y="1546859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59"/>
                </a:lnTo>
                <a:close/>
              </a:path>
              <a:path w="27940" h="215772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2157729">
                <a:moveTo>
                  <a:pt x="27940" y="1527809"/>
                </a:moveTo>
                <a:lnTo>
                  <a:pt x="0" y="1527809"/>
                </a:lnTo>
                <a:lnTo>
                  <a:pt x="0" y="1537969"/>
                </a:lnTo>
                <a:lnTo>
                  <a:pt x="27940" y="1537969"/>
                </a:lnTo>
                <a:lnTo>
                  <a:pt x="27940" y="1527809"/>
                </a:lnTo>
                <a:close/>
              </a:path>
              <a:path w="27940" h="215772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2157729">
                <a:moveTo>
                  <a:pt x="27940" y="1517649"/>
                </a:moveTo>
                <a:lnTo>
                  <a:pt x="0" y="1517649"/>
                </a:lnTo>
                <a:lnTo>
                  <a:pt x="0" y="1518919"/>
                </a:lnTo>
                <a:lnTo>
                  <a:pt x="27940" y="1518919"/>
                </a:lnTo>
                <a:lnTo>
                  <a:pt x="27940" y="1517649"/>
                </a:lnTo>
                <a:close/>
              </a:path>
              <a:path w="27940" h="2157729">
                <a:moveTo>
                  <a:pt x="27940" y="2087879"/>
                </a:moveTo>
                <a:lnTo>
                  <a:pt x="8890" y="2087879"/>
                </a:lnTo>
                <a:lnTo>
                  <a:pt x="8890" y="2091689"/>
                </a:lnTo>
                <a:lnTo>
                  <a:pt x="10160" y="2091689"/>
                </a:lnTo>
                <a:lnTo>
                  <a:pt x="10160" y="2096769"/>
                </a:lnTo>
                <a:lnTo>
                  <a:pt x="11429" y="2096769"/>
                </a:lnTo>
                <a:lnTo>
                  <a:pt x="11429" y="2101849"/>
                </a:lnTo>
                <a:lnTo>
                  <a:pt x="12700" y="2101849"/>
                </a:lnTo>
                <a:lnTo>
                  <a:pt x="12700" y="2105659"/>
                </a:lnTo>
                <a:lnTo>
                  <a:pt x="13970" y="2105659"/>
                </a:lnTo>
                <a:lnTo>
                  <a:pt x="13970" y="2110739"/>
                </a:lnTo>
                <a:lnTo>
                  <a:pt x="15240" y="2110739"/>
                </a:lnTo>
                <a:lnTo>
                  <a:pt x="15240" y="2115819"/>
                </a:lnTo>
                <a:lnTo>
                  <a:pt x="16510" y="2115819"/>
                </a:lnTo>
                <a:lnTo>
                  <a:pt x="16510" y="2119629"/>
                </a:lnTo>
                <a:lnTo>
                  <a:pt x="17779" y="2119629"/>
                </a:lnTo>
                <a:lnTo>
                  <a:pt x="17779" y="2124709"/>
                </a:lnTo>
                <a:lnTo>
                  <a:pt x="19050" y="2124709"/>
                </a:lnTo>
                <a:lnTo>
                  <a:pt x="19050" y="2129789"/>
                </a:lnTo>
                <a:lnTo>
                  <a:pt x="20320" y="2129789"/>
                </a:lnTo>
                <a:lnTo>
                  <a:pt x="20320" y="2133599"/>
                </a:lnTo>
                <a:lnTo>
                  <a:pt x="21590" y="2133599"/>
                </a:lnTo>
                <a:lnTo>
                  <a:pt x="21590" y="2138679"/>
                </a:lnTo>
                <a:lnTo>
                  <a:pt x="22860" y="2138679"/>
                </a:lnTo>
                <a:lnTo>
                  <a:pt x="22860" y="2143759"/>
                </a:lnTo>
                <a:lnTo>
                  <a:pt x="24129" y="2143759"/>
                </a:lnTo>
                <a:lnTo>
                  <a:pt x="24129" y="2148839"/>
                </a:lnTo>
                <a:lnTo>
                  <a:pt x="25400" y="2148839"/>
                </a:lnTo>
                <a:lnTo>
                  <a:pt x="25400" y="2152649"/>
                </a:lnTo>
                <a:lnTo>
                  <a:pt x="26670" y="2152649"/>
                </a:lnTo>
                <a:lnTo>
                  <a:pt x="26670" y="2157729"/>
                </a:lnTo>
                <a:lnTo>
                  <a:pt x="27940" y="2157729"/>
                </a:lnTo>
                <a:lnTo>
                  <a:pt x="27940" y="2087879"/>
                </a:lnTo>
                <a:close/>
              </a:path>
            </a:pathLst>
          </a:custGeom>
          <a:solidFill>
            <a:srgbClr val="1E3C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230869" y="3329940"/>
            <a:ext cx="26670" cy="2230120"/>
          </a:xfrm>
          <a:custGeom>
            <a:avLst/>
            <a:gdLst/>
            <a:ahLst/>
            <a:cxnLst/>
            <a:rect l="l" t="t" r="r" b="b"/>
            <a:pathLst>
              <a:path w="26670" h="2230120">
                <a:moveTo>
                  <a:pt x="2031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2230120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30120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30120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30120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30120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30120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30120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30120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30120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30120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30120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30120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30120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30120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30120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30120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30120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30120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30120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30120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30120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30120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30120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30120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30120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30120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30120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30120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30120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30120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30120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30120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3012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30120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30120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30120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30120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30120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30120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30120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30120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30120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30120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30120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30120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30120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30120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30120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30120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30120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30120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301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30120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301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30120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301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30120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301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30120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301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30120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30120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3012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30120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3012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301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3012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30120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3012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30120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3012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30120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30120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30120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30120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30120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30120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30120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30120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30120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30120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30120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30120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30120">
                <a:moveTo>
                  <a:pt x="26670" y="2062480"/>
                </a:moveTo>
                <a:lnTo>
                  <a:pt x="0" y="2062480"/>
                </a:lnTo>
                <a:lnTo>
                  <a:pt x="0" y="2137410"/>
                </a:lnTo>
                <a:lnTo>
                  <a:pt x="1270" y="2137410"/>
                </a:lnTo>
                <a:lnTo>
                  <a:pt x="1270" y="2141220"/>
                </a:lnTo>
                <a:lnTo>
                  <a:pt x="2539" y="2141220"/>
                </a:lnTo>
                <a:lnTo>
                  <a:pt x="2539" y="2146300"/>
                </a:lnTo>
                <a:lnTo>
                  <a:pt x="3809" y="2146300"/>
                </a:lnTo>
                <a:lnTo>
                  <a:pt x="3809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30120">
                <a:moveTo>
                  <a:pt x="26670" y="2217420"/>
                </a:moveTo>
                <a:lnTo>
                  <a:pt x="22859" y="2217420"/>
                </a:lnTo>
                <a:lnTo>
                  <a:pt x="22859" y="2221230"/>
                </a:lnTo>
                <a:lnTo>
                  <a:pt x="24129" y="2221230"/>
                </a:lnTo>
                <a:lnTo>
                  <a:pt x="24129" y="2227580"/>
                </a:lnTo>
                <a:lnTo>
                  <a:pt x="25400" y="2227580"/>
                </a:lnTo>
                <a:lnTo>
                  <a:pt x="25400" y="2230120"/>
                </a:lnTo>
                <a:lnTo>
                  <a:pt x="26670" y="2230120"/>
                </a:lnTo>
                <a:lnTo>
                  <a:pt x="26670" y="2217420"/>
                </a:lnTo>
                <a:close/>
              </a:path>
              <a:path w="26670" h="2230120">
                <a:moveTo>
                  <a:pt x="26670" y="2198370"/>
                </a:moveTo>
                <a:lnTo>
                  <a:pt x="17779" y="2198370"/>
                </a:lnTo>
                <a:lnTo>
                  <a:pt x="17779" y="2202180"/>
                </a:lnTo>
                <a:lnTo>
                  <a:pt x="19050" y="2202180"/>
                </a:lnTo>
                <a:lnTo>
                  <a:pt x="19050" y="2208530"/>
                </a:lnTo>
                <a:lnTo>
                  <a:pt x="20320" y="2208530"/>
                </a:lnTo>
                <a:lnTo>
                  <a:pt x="20320" y="2213610"/>
                </a:lnTo>
                <a:lnTo>
                  <a:pt x="21589" y="2213610"/>
                </a:lnTo>
                <a:lnTo>
                  <a:pt x="21589" y="2217420"/>
                </a:lnTo>
                <a:lnTo>
                  <a:pt x="22859" y="2217420"/>
                </a:lnTo>
                <a:lnTo>
                  <a:pt x="2285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30120">
                <a:moveTo>
                  <a:pt x="26670" y="2175510"/>
                </a:moveTo>
                <a:lnTo>
                  <a:pt x="11429" y="2175510"/>
                </a:lnTo>
                <a:lnTo>
                  <a:pt x="11429" y="2179320"/>
                </a:lnTo>
                <a:lnTo>
                  <a:pt x="12700" y="2179320"/>
                </a:lnTo>
                <a:lnTo>
                  <a:pt x="12700" y="2183130"/>
                </a:lnTo>
                <a:lnTo>
                  <a:pt x="13970" y="2183130"/>
                </a:lnTo>
                <a:lnTo>
                  <a:pt x="13970" y="2189480"/>
                </a:lnTo>
                <a:lnTo>
                  <a:pt x="15239" y="2189480"/>
                </a:lnTo>
                <a:lnTo>
                  <a:pt x="15239" y="2194560"/>
                </a:lnTo>
                <a:lnTo>
                  <a:pt x="16509" y="2194560"/>
                </a:lnTo>
                <a:lnTo>
                  <a:pt x="16509" y="2198370"/>
                </a:lnTo>
                <a:lnTo>
                  <a:pt x="17779" y="2198370"/>
                </a:lnTo>
                <a:lnTo>
                  <a:pt x="1777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30120">
                <a:moveTo>
                  <a:pt x="26670" y="2156460"/>
                </a:moveTo>
                <a:lnTo>
                  <a:pt x="6350" y="2156460"/>
                </a:lnTo>
                <a:lnTo>
                  <a:pt x="6350" y="2160270"/>
                </a:lnTo>
                <a:lnTo>
                  <a:pt x="7620" y="2160270"/>
                </a:lnTo>
                <a:lnTo>
                  <a:pt x="7620" y="2166620"/>
                </a:lnTo>
                <a:lnTo>
                  <a:pt x="8889" y="2166620"/>
                </a:lnTo>
                <a:lnTo>
                  <a:pt x="8889" y="2170430"/>
                </a:lnTo>
                <a:lnTo>
                  <a:pt x="10159" y="2170430"/>
                </a:lnTo>
                <a:lnTo>
                  <a:pt x="10159" y="2175510"/>
                </a:lnTo>
                <a:lnTo>
                  <a:pt x="11429" y="2175510"/>
                </a:lnTo>
                <a:lnTo>
                  <a:pt x="1142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30120">
                <a:moveTo>
                  <a:pt x="26670" y="2152650"/>
                </a:moveTo>
                <a:lnTo>
                  <a:pt x="5079" y="2152650"/>
                </a:lnTo>
                <a:lnTo>
                  <a:pt x="5079" y="2156460"/>
                </a:lnTo>
                <a:lnTo>
                  <a:pt x="6350" y="2156460"/>
                </a:lnTo>
                <a:lnTo>
                  <a:pt x="635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257540" y="3342640"/>
            <a:ext cx="163829" cy="35026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421369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7779" y="0"/>
                </a:moveTo>
                <a:lnTo>
                  <a:pt x="0" y="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3401059">
                <a:moveTo>
                  <a:pt x="2793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3401059">
                <a:moveTo>
                  <a:pt x="27939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77800"/>
                </a:lnTo>
                <a:close/>
              </a:path>
              <a:path w="27940" h="3401059">
                <a:moveTo>
                  <a:pt x="2793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196850"/>
                </a:lnTo>
                <a:close/>
              </a:path>
              <a:path w="27940" h="34010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401059">
                <a:moveTo>
                  <a:pt x="27939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22250"/>
                </a:lnTo>
                <a:close/>
              </a:path>
              <a:path w="27940" h="3401059">
                <a:moveTo>
                  <a:pt x="27939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254000"/>
                </a:lnTo>
                <a:close/>
              </a:path>
              <a:path w="27940" h="3401059">
                <a:moveTo>
                  <a:pt x="27939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39" y="273050"/>
                </a:lnTo>
                <a:lnTo>
                  <a:pt x="27939" y="260350"/>
                </a:lnTo>
                <a:close/>
              </a:path>
              <a:path w="27940" h="3401059">
                <a:moveTo>
                  <a:pt x="27939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39" y="279399"/>
                </a:lnTo>
                <a:lnTo>
                  <a:pt x="27939" y="273050"/>
                </a:lnTo>
                <a:close/>
              </a:path>
              <a:path w="27940" h="3401059">
                <a:moveTo>
                  <a:pt x="27939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79400"/>
                </a:lnTo>
                <a:close/>
              </a:path>
              <a:path w="27940" h="3401059">
                <a:moveTo>
                  <a:pt x="27939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292100"/>
                </a:lnTo>
                <a:close/>
              </a:path>
              <a:path w="27940" h="3401059">
                <a:moveTo>
                  <a:pt x="27939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17500"/>
                </a:lnTo>
                <a:close/>
              </a:path>
              <a:path w="27940" h="3401059">
                <a:moveTo>
                  <a:pt x="27939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387350"/>
                </a:lnTo>
                <a:close/>
              </a:path>
              <a:path w="27940" h="3401059">
                <a:moveTo>
                  <a:pt x="27939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425450"/>
                </a:lnTo>
                <a:close/>
              </a:path>
              <a:path w="27940" h="3401059">
                <a:moveTo>
                  <a:pt x="27939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30530"/>
                </a:lnTo>
                <a:close/>
              </a:path>
              <a:path w="27940" h="3401059">
                <a:moveTo>
                  <a:pt x="27939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39" y="443229"/>
                </a:lnTo>
                <a:lnTo>
                  <a:pt x="27939" y="436880"/>
                </a:lnTo>
                <a:close/>
              </a:path>
              <a:path w="27940" h="3401059">
                <a:moveTo>
                  <a:pt x="27939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3230"/>
                </a:lnTo>
                <a:close/>
              </a:path>
              <a:path w="27940" h="3401059">
                <a:moveTo>
                  <a:pt x="27939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39" y="487680"/>
                </a:lnTo>
                <a:lnTo>
                  <a:pt x="27939" y="469900"/>
                </a:lnTo>
                <a:close/>
              </a:path>
              <a:path w="27940" h="3401059">
                <a:moveTo>
                  <a:pt x="27939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7680"/>
                </a:lnTo>
                <a:close/>
              </a:path>
              <a:path w="27940" h="3401059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3401059">
                <a:moveTo>
                  <a:pt x="27939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8000"/>
                </a:lnTo>
                <a:close/>
              </a:path>
              <a:path w="27940" h="3401059">
                <a:moveTo>
                  <a:pt x="27939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14350"/>
                </a:lnTo>
                <a:close/>
              </a:path>
              <a:path w="27940" h="3401059">
                <a:moveTo>
                  <a:pt x="27939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39" y="565150"/>
                </a:lnTo>
                <a:lnTo>
                  <a:pt x="27939" y="557530"/>
                </a:lnTo>
                <a:close/>
              </a:path>
              <a:path w="27940" h="3401059">
                <a:moveTo>
                  <a:pt x="27939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65150"/>
                </a:lnTo>
                <a:close/>
              </a:path>
              <a:path w="27940" h="3401059">
                <a:moveTo>
                  <a:pt x="27939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39" y="608330"/>
                </a:lnTo>
                <a:lnTo>
                  <a:pt x="27939" y="571500"/>
                </a:lnTo>
                <a:close/>
              </a:path>
              <a:path w="27940" h="3401059">
                <a:moveTo>
                  <a:pt x="27939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39" y="614679"/>
                </a:lnTo>
                <a:lnTo>
                  <a:pt x="27939" y="608330"/>
                </a:lnTo>
                <a:close/>
              </a:path>
              <a:path w="27940" h="3401059">
                <a:moveTo>
                  <a:pt x="27939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14680"/>
                </a:lnTo>
                <a:close/>
              </a:path>
              <a:path w="27940" h="3401059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3401059">
                <a:moveTo>
                  <a:pt x="2793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2780"/>
                </a:lnTo>
                <a:close/>
              </a:path>
              <a:path w="27940" h="3401059">
                <a:moveTo>
                  <a:pt x="27939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60400"/>
                </a:lnTo>
                <a:close/>
              </a:path>
              <a:path w="27940" h="3401059">
                <a:moveTo>
                  <a:pt x="27939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98500"/>
                </a:lnTo>
                <a:close/>
              </a:path>
              <a:path w="27940" h="3401059">
                <a:moveTo>
                  <a:pt x="27939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03580"/>
                </a:lnTo>
                <a:close/>
              </a:path>
              <a:path w="27940" h="3401059">
                <a:moveTo>
                  <a:pt x="27939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39" y="798830"/>
                </a:lnTo>
                <a:lnTo>
                  <a:pt x="27939" y="728980"/>
                </a:lnTo>
                <a:close/>
              </a:path>
              <a:path w="27940" h="3401059">
                <a:moveTo>
                  <a:pt x="27939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98830"/>
                </a:lnTo>
                <a:close/>
              </a:path>
              <a:path w="27940" h="3401059">
                <a:moveTo>
                  <a:pt x="27939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39" y="812800"/>
                </a:lnTo>
                <a:lnTo>
                  <a:pt x="27939" y="805180"/>
                </a:lnTo>
                <a:close/>
              </a:path>
              <a:path w="27940" h="3401059">
                <a:moveTo>
                  <a:pt x="27939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812800"/>
                </a:lnTo>
                <a:close/>
              </a:path>
              <a:path w="27940" h="3401059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3401059">
                <a:moveTo>
                  <a:pt x="27939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50900"/>
                </a:lnTo>
                <a:close/>
              </a:path>
              <a:path w="27940" h="3401059">
                <a:moveTo>
                  <a:pt x="27939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927100"/>
                </a:lnTo>
                <a:close/>
              </a:path>
              <a:path w="27940" h="3401059">
                <a:moveTo>
                  <a:pt x="27939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39" y="1097280"/>
                </a:lnTo>
                <a:lnTo>
                  <a:pt x="27939" y="1073150"/>
                </a:lnTo>
                <a:close/>
              </a:path>
              <a:path w="27940" h="3401059">
                <a:moveTo>
                  <a:pt x="27939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39" y="1149350"/>
                </a:lnTo>
                <a:lnTo>
                  <a:pt x="27939" y="1097280"/>
                </a:lnTo>
                <a:close/>
              </a:path>
              <a:path w="27940" h="3401059">
                <a:moveTo>
                  <a:pt x="27939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49350"/>
                </a:lnTo>
                <a:close/>
              </a:path>
              <a:path w="27940" h="3401059">
                <a:moveTo>
                  <a:pt x="27939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67130"/>
                </a:lnTo>
                <a:close/>
              </a:path>
              <a:path w="27940" h="3401059">
                <a:moveTo>
                  <a:pt x="27939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9830"/>
                </a:lnTo>
                <a:close/>
              </a:path>
              <a:path w="27940" h="3401059">
                <a:moveTo>
                  <a:pt x="27939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39" y="1236980"/>
                </a:lnTo>
                <a:lnTo>
                  <a:pt x="27939" y="1206500"/>
                </a:lnTo>
                <a:close/>
              </a:path>
              <a:path w="27940" h="3401059">
                <a:moveTo>
                  <a:pt x="27939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39" y="1243330"/>
                </a:lnTo>
                <a:lnTo>
                  <a:pt x="27939" y="1236980"/>
                </a:lnTo>
                <a:close/>
              </a:path>
              <a:path w="27940" h="3401059">
                <a:moveTo>
                  <a:pt x="27939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43330"/>
                </a:lnTo>
                <a:close/>
              </a:path>
              <a:path w="27940" h="3401059">
                <a:moveTo>
                  <a:pt x="27939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49680"/>
                </a:lnTo>
                <a:close/>
              </a:path>
              <a:path w="27940" h="3401059">
                <a:moveTo>
                  <a:pt x="27939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39" y="1306830"/>
                </a:lnTo>
                <a:lnTo>
                  <a:pt x="27939" y="1282700"/>
                </a:lnTo>
                <a:close/>
              </a:path>
              <a:path w="27940" h="3401059">
                <a:moveTo>
                  <a:pt x="27939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39" y="1358900"/>
                </a:lnTo>
                <a:lnTo>
                  <a:pt x="27939" y="1306830"/>
                </a:lnTo>
                <a:close/>
              </a:path>
              <a:path w="27940" h="3401059">
                <a:moveTo>
                  <a:pt x="27939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39" y="1376680"/>
                </a:lnTo>
                <a:lnTo>
                  <a:pt x="27939" y="1358900"/>
                </a:lnTo>
                <a:close/>
              </a:path>
              <a:path w="27940" h="3401059">
                <a:moveTo>
                  <a:pt x="27939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39" y="1948180"/>
                </a:lnTo>
                <a:lnTo>
                  <a:pt x="27939" y="1680210"/>
                </a:lnTo>
                <a:close/>
              </a:path>
              <a:path w="27940" h="3401059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3401059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3401059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3401059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3401059">
                <a:moveTo>
                  <a:pt x="27939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89"/>
                </a:lnTo>
                <a:close/>
              </a:path>
              <a:path w="27940" h="3401059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3401059">
                <a:moveTo>
                  <a:pt x="27939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39" y="1621789"/>
                </a:lnTo>
                <a:lnTo>
                  <a:pt x="27939" y="1615439"/>
                </a:lnTo>
                <a:close/>
              </a:path>
              <a:path w="27940" h="3401059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34010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4010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401059">
                <a:moveTo>
                  <a:pt x="27939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40"/>
                </a:lnTo>
                <a:close/>
              </a:path>
              <a:path w="27940" h="34010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401059">
                <a:moveTo>
                  <a:pt x="27939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90"/>
                </a:lnTo>
                <a:close/>
              </a:path>
              <a:path w="27940" h="34010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4010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4010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4010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4010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4010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4010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401059">
                <a:moveTo>
                  <a:pt x="27939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75739"/>
                </a:lnTo>
                <a:close/>
              </a:path>
              <a:path w="27940" h="3401059">
                <a:moveTo>
                  <a:pt x="27939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39" y="1474470"/>
                </a:lnTo>
                <a:lnTo>
                  <a:pt x="27939" y="1464310"/>
                </a:lnTo>
                <a:close/>
              </a:path>
              <a:path w="27940" h="3401059">
                <a:moveTo>
                  <a:pt x="27939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39" y="1463040"/>
                </a:lnTo>
                <a:lnTo>
                  <a:pt x="27939" y="1456690"/>
                </a:lnTo>
                <a:close/>
              </a:path>
              <a:path w="27940" h="3401059">
                <a:moveTo>
                  <a:pt x="27939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39" y="1455420"/>
                </a:lnTo>
                <a:lnTo>
                  <a:pt x="27939" y="1445260"/>
                </a:lnTo>
                <a:close/>
              </a:path>
              <a:path w="27940" h="3401059">
                <a:moveTo>
                  <a:pt x="27939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39" y="1443989"/>
                </a:lnTo>
                <a:lnTo>
                  <a:pt x="27939" y="1437640"/>
                </a:lnTo>
                <a:close/>
              </a:path>
              <a:path w="27940" h="3401059">
                <a:moveTo>
                  <a:pt x="27939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39" y="1436370"/>
                </a:lnTo>
                <a:lnTo>
                  <a:pt x="27939" y="1426210"/>
                </a:lnTo>
                <a:close/>
              </a:path>
              <a:path w="27940" h="3401059">
                <a:moveTo>
                  <a:pt x="27939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39" y="1424939"/>
                </a:lnTo>
                <a:lnTo>
                  <a:pt x="27939" y="1418590"/>
                </a:lnTo>
                <a:close/>
              </a:path>
              <a:path w="27940" h="3401059">
                <a:moveTo>
                  <a:pt x="27939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39" y="1417320"/>
                </a:lnTo>
                <a:lnTo>
                  <a:pt x="27939" y="1407160"/>
                </a:lnTo>
                <a:close/>
              </a:path>
              <a:path w="27940" h="3401059">
                <a:moveTo>
                  <a:pt x="27939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39" y="1405890"/>
                </a:lnTo>
                <a:lnTo>
                  <a:pt x="27939" y="1399539"/>
                </a:lnTo>
                <a:close/>
              </a:path>
              <a:path w="27940" h="34010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401059">
                <a:moveTo>
                  <a:pt x="27939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89"/>
                </a:lnTo>
                <a:close/>
              </a:path>
              <a:path w="27940" h="3401059">
                <a:moveTo>
                  <a:pt x="27939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77950"/>
                </a:lnTo>
                <a:close/>
              </a:path>
              <a:path w="27940" h="3401059">
                <a:moveTo>
                  <a:pt x="27939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39" y="2037080"/>
                </a:lnTo>
                <a:lnTo>
                  <a:pt x="27939" y="1948180"/>
                </a:lnTo>
                <a:close/>
              </a:path>
              <a:path w="27940" h="3401059">
                <a:moveTo>
                  <a:pt x="27939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39" y="2557780"/>
                </a:lnTo>
                <a:lnTo>
                  <a:pt x="27939" y="2550160"/>
                </a:lnTo>
                <a:close/>
              </a:path>
              <a:path w="27940" h="3401059">
                <a:moveTo>
                  <a:pt x="27939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39" y="2548890"/>
                </a:lnTo>
                <a:lnTo>
                  <a:pt x="27939" y="2122170"/>
                </a:lnTo>
                <a:close/>
              </a:path>
              <a:path w="27940" h="3401059">
                <a:moveTo>
                  <a:pt x="27939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39" y="2120900"/>
                </a:lnTo>
                <a:lnTo>
                  <a:pt x="27939" y="2103120"/>
                </a:lnTo>
                <a:close/>
              </a:path>
              <a:path w="27940" h="3401059">
                <a:moveTo>
                  <a:pt x="27939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39" y="2101850"/>
                </a:lnTo>
                <a:lnTo>
                  <a:pt x="27939" y="2084070"/>
                </a:lnTo>
                <a:close/>
              </a:path>
              <a:path w="27940" h="3401059">
                <a:moveTo>
                  <a:pt x="27939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39" y="2082800"/>
                </a:lnTo>
                <a:lnTo>
                  <a:pt x="27939" y="2061210"/>
                </a:lnTo>
                <a:close/>
              </a:path>
              <a:path w="27940" h="3401059">
                <a:moveTo>
                  <a:pt x="27939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39" y="2059939"/>
                </a:lnTo>
                <a:lnTo>
                  <a:pt x="27939" y="2042160"/>
                </a:lnTo>
                <a:close/>
              </a:path>
              <a:path w="27940" h="3401059">
                <a:moveTo>
                  <a:pt x="27939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39" y="2040889"/>
                </a:lnTo>
                <a:lnTo>
                  <a:pt x="27939" y="2038350"/>
                </a:lnTo>
                <a:close/>
              </a:path>
              <a:path w="27940" h="3401059">
                <a:moveTo>
                  <a:pt x="27939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39" y="2733040"/>
                </a:lnTo>
                <a:lnTo>
                  <a:pt x="27939" y="2557780"/>
                </a:lnTo>
                <a:close/>
              </a:path>
              <a:path w="27940" h="3401059">
                <a:moveTo>
                  <a:pt x="27939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39" y="3401060"/>
                </a:lnTo>
                <a:lnTo>
                  <a:pt x="27939" y="2733040"/>
                </a:lnTo>
                <a:close/>
              </a:path>
            </a:pathLst>
          </a:custGeom>
          <a:solidFill>
            <a:srgbClr val="1D39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8449309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10159" y="0"/>
                </a:moveTo>
                <a:lnTo>
                  <a:pt x="0" y="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388359">
                <a:moveTo>
                  <a:pt x="2667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3388359">
                <a:moveTo>
                  <a:pt x="26670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65100"/>
                </a:lnTo>
                <a:close/>
              </a:path>
              <a:path w="26670" h="3388359">
                <a:moveTo>
                  <a:pt x="2667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70" y="196850"/>
                </a:lnTo>
                <a:lnTo>
                  <a:pt x="26670" y="184150"/>
                </a:lnTo>
                <a:close/>
              </a:path>
              <a:path w="26670" h="3388359">
                <a:moveTo>
                  <a:pt x="2667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70" y="209550"/>
                </a:lnTo>
                <a:lnTo>
                  <a:pt x="26670" y="196850"/>
                </a:lnTo>
                <a:close/>
              </a:path>
              <a:path w="26670" h="3388359">
                <a:moveTo>
                  <a:pt x="26670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9550"/>
                </a:lnTo>
                <a:close/>
              </a:path>
              <a:path w="26670" h="3388359">
                <a:moveTo>
                  <a:pt x="2667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70" y="247650"/>
                </a:lnTo>
                <a:lnTo>
                  <a:pt x="26670" y="241300"/>
                </a:lnTo>
                <a:close/>
              </a:path>
              <a:path w="26670" h="3388359">
                <a:moveTo>
                  <a:pt x="26670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70" y="260350"/>
                </a:lnTo>
                <a:lnTo>
                  <a:pt x="26670" y="247650"/>
                </a:lnTo>
                <a:close/>
              </a:path>
              <a:path w="26670" h="338835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388359">
                <a:moveTo>
                  <a:pt x="26670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3388359">
                <a:moveTo>
                  <a:pt x="26670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3388359">
                <a:moveTo>
                  <a:pt x="26670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04800"/>
                </a:lnTo>
                <a:close/>
              </a:path>
              <a:path w="26670" h="3388359">
                <a:moveTo>
                  <a:pt x="26670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74650"/>
                </a:lnTo>
                <a:close/>
              </a:path>
              <a:path w="26670" h="3388359">
                <a:moveTo>
                  <a:pt x="26670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70" y="417830"/>
                </a:lnTo>
                <a:lnTo>
                  <a:pt x="26670" y="412750"/>
                </a:lnTo>
                <a:close/>
              </a:path>
              <a:path w="26670" h="3388359">
                <a:moveTo>
                  <a:pt x="26670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70" y="424180"/>
                </a:lnTo>
                <a:lnTo>
                  <a:pt x="26670" y="417830"/>
                </a:lnTo>
                <a:close/>
              </a:path>
              <a:path w="26670" h="3388359">
                <a:moveTo>
                  <a:pt x="2667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70" y="430529"/>
                </a:lnTo>
                <a:lnTo>
                  <a:pt x="26670" y="424180"/>
                </a:lnTo>
                <a:close/>
              </a:path>
              <a:path w="26670" h="3388359">
                <a:moveTo>
                  <a:pt x="26670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0530"/>
                </a:lnTo>
                <a:close/>
              </a:path>
              <a:path w="26670" h="3388359">
                <a:moveTo>
                  <a:pt x="26670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70" y="474980"/>
                </a:lnTo>
                <a:lnTo>
                  <a:pt x="26670" y="457200"/>
                </a:lnTo>
                <a:close/>
              </a:path>
              <a:path w="26670" h="3388359">
                <a:moveTo>
                  <a:pt x="26670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4980"/>
                </a:lnTo>
                <a:close/>
              </a:path>
              <a:path w="26670" h="338835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3388359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3388359">
                <a:moveTo>
                  <a:pt x="26670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01650"/>
                </a:lnTo>
                <a:close/>
              </a:path>
              <a:path w="26670" h="3388359">
                <a:moveTo>
                  <a:pt x="26670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4830"/>
                </a:lnTo>
                <a:close/>
              </a:path>
              <a:path w="26670" h="3388359">
                <a:moveTo>
                  <a:pt x="26670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52450"/>
                </a:lnTo>
                <a:close/>
              </a:path>
              <a:path w="26670" h="3388359">
                <a:moveTo>
                  <a:pt x="26670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58800"/>
                </a:lnTo>
                <a:close/>
              </a:path>
              <a:path w="26670" h="3388359">
                <a:moveTo>
                  <a:pt x="26670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70" y="601979"/>
                </a:lnTo>
                <a:lnTo>
                  <a:pt x="26670" y="595630"/>
                </a:lnTo>
                <a:close/>
              </a:path>
              <a:path w="26670" h="3388359">
                <a:moveTo>
                  <a:pt x="26670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01980"/>
                </a:lnTo>
                <a:close/>
              </a:path>
              <a:path w="26670" h="338835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3388359">
                <a:moveTo>
                  <a:pt x="26670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80"/>
                </a:lnTo>
                <a:close/>
              </a:path>
              <a:path w="26670" h="3388359">
                <a:moveTo>
                  <a:pt x="26670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3388359">
                <a:moveTo>
                  <a:pt x="26670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5800"/>
                </a:lnTo>
                <a:close/>
              </a:path>
              <a:path w="26670" h="3388359">
                <a:moveTo>
                  <a:pt x="26670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70" y="716280"/>
                </a:lnTo>
                <a:lnTo>
                  <a:pt x="26670" y="690880"/>
                </a:lnTo>
                <a:close/>
              </a:path>
              <a:path w="26670" h="3388359">
                <a:moveTo>
                  <a:pt x="26670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16280"/>
                </a:lnTo>
                <a:close/>
              </a:path>
              <a:path w="26670" h="3388359">
                <a:moveTo>
                  <a:pt x="2667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86130"/>
                </a:lnTo>
                <a:close/>
              </a:path>
              <a:path w="26670" h="3388359">
                <a:moveTo>
                  <a:pt x="26670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92480"/>
                </a:lnTo>
                <a:close/>
              </a:path>
              <a:path w="26670" h="3388359">
                <a:moveTo>
                  <a:pt x="26670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0100"/>
                </a:lnTo>
                <a:close/>
              </a:path>
              <a:path w="26670" h="3388359">
                <a:moveTo>
                  <a:pt x="26670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1530"/>
                </a:lnTo>
                <a:close/>
              </a:path>
              <a:path w="26670" h="3388359">
                <a:moveTo>
                  <a:pt x="26670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38200"/>
                </a:lnTo>
                <a:close/>
              </a:path>
              <a:path w="26670" h="3388359">
                <a:moveTo>
                  <a:pt x="26670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70" y="1060450"/>
                </a:lnTo>
                <a:lnTo>
                  <a:pt x="26670" y="914400"/>
                </a:lnTo>
                <a:close/>
              </a:path>
              <a:path w="26670" h="3388359">
                <a:moveTo>
                  <a:pt x="26670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60450"/>
                </a:lnTo>
                <a:close/>
              </a:path>
              <a:path w="26670" h="3388359">
                <a:moveTo>
                  <a:pt x="26670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70" y="1136650"/>
                </a:lnTo>
                <a:lnTo>
                  <a:pt x="26670" y="1084580"/>
                </a:lnTo>
                <a:close/>
              </a:path>
              <a:path w="26670" h="3388359">
                <a:moveTo>
                  <a:pt x="26670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36650"/>
                </a:lnTo>
                <a:close/>
              </a:path>
              <a:path w="26670" h="3388359">
                <a:moveTo>
                  <a:pt x="26670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4430"/>
                </a:lnTo>
                <a:close/>
              </a:path>
              <a:path w="26670" h="338835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3388359">
                <a:moveTo>
                  <a:pt x="26670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70" y="1224280"/>
                </a:lnTo>
                <a:lnTo>
                  <a:pt x="26670" y="1193800"/>
                </a:lnTo>
                <a:close/>
              </a:path>
              <a:path w="26670" h="3388359">
                <a:moveTo>
                  <a:pt x="26670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3388359">
                <a:moveTo>
                  <a:pt x="26670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70" y="1236980"/>
                </a:lnTo>
                <a:lnTo>
                  <a:pt x="26670" y="1230630"/>
                </a:lnTo>
                <a:close/>
              </a:path>
              <a:path w="26670" h="3388359">
                <a:moveTo>
                  <a:pt x="26670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236980"/>
                </a:lnTo>
                <a:close/>
              </a:path>
              <a:path w="26670" h="3388359">
                <a:moveTo>
                  <a:pt x="26670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70000"/>
                </a:lnTo>
                <a:close/>
              </a:path>
              <a:path w="26670" h="3388359">
                <a:moveTo>
                  <a:pt x="26670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70" y="1346200"/>
                </a:lnTo>
                <a:lnTo>
                  <a:pt x="26670" y="1294130"/>
                </a:lnTo>
                <a:close/>
              </a:path>
              <a:path w="26670" h="3388359">
                <a:moveTo>
                  <a:pt x="26670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46200"/>
                </a:lnTo>
                <a:close/>
              </a:path>
              <a:path w="26670" h="3388359">
                <a:moveTo>
                  <a:pt x="26670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667510"/>
                </a:lnTo>
                <a:close/>
              </a:path>
              <a:path w="26670" h="3388359">
                <a:moveTo>
                  <a:pt x="2667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70" y="1666239"/>
                </a:lnTo>
                <a:lnTo>
                  <a:pt x="26670" y="1659889"/>
                </a:lnTo>
                <a:close/>
              </a:path>
              <a:path w="26670" h="338835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3388359">
                <a:moveTo>
                  <a:pt x="2667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338835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3388359">
                <a:moveTo>
                  <a:pt x="2667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89"/>
                </a:lnTo>
                <a:close/>
              </a:path>
              <a:path w="26670" h="338835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3388359">
                <a:moveTo>
                  <a:pt x="2667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39"/>
                </a:lnTo>
                <a:close/>
              </a:path>
              <a:path w="26670" h="338835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3388359">
                <a:moveTo>
                  <a:pt x="2667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89"/>
                </a:lnTo>
                <a:close/>
              </a:path>
              <a:path w="26670" h="338835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3388359">
                <a:moveTo>
                  <a:pt x="2667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70" y="1570989"/>
                </a:lnTo>
                <a:lnTo>
                  <a:pt x="26670" y="1564640"/>
                </a:lnTo>
                <a:close/>
              </a:path>
              <a:path w="26670" h="338835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3388359">
                <a:moveTo>
                  <a:pt x="2667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70" y="1551939"/>
                </a:lnTo>
                <a:lnTo>
                  <a:pt x="26670" y="1545590"/>
                </a:lnTo>
                <a:close/>
              </a:path>
              <a:path w="26670" h="3388359">
                <a:moveTo>
                  <a:pt x="2667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34160"/>
                </a:lnTo>
                <a:close/>
              </a:path>
              <a:path w="26670" h="3388359">
                <a:moveTo>
                  <a:pt x="2667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70" y="1532889"/>
                </a:lnTo>
                <a:lnTo>
                  <a:pt x="26670" y="1526539"/>
                </a:lnTo>
                <a:close/>
              </a:path>
              <a:path w="26670" h="3388359">
                <a:moveTo>
                  <a:pt x="2667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70" y="1525270"/>
                </a:lnTo>
                <a:lnTo>
                  <a:pt x="26670" y="1515110"/>
                </a:lnTo>
                <a:close/>
              </a:path>
              <a:path w="26670" h="3388359">
                <a:moveTo>
                  <a:pt x="2667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70" y="1513839"/>
                </a:lnTo>
                <a:lnTo>
                  <a:pt x="26670" y="1507489"/>
                </a:lnTo>
                <a:close/>
              </a:path>
              <a:path w="26670" h="3388359">
                <a:moveTo>
                  <a:pt x="2667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70" y="1506220"/>
                </a:lnTo>
                <a:lnTo>
                  <a:pt x="26670" y="1496060"/>
                </a:lnTo>
                <a:close/>
              </a:path>
              <a:path w="26670" h="3388359">
                <a:moveTo>
                  <a:pt x="26670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8440"/>
                </a:lnTo>
                <a:close/>
              </a:path>
              <a:path w="26670" h="3388359">
                <a:moveTo>
                  <a:pt x="2667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70" y="1487170"/>
                </a:lnTo>
                <a:lnTo>
                  <a:pt x="26670" y="1477010"/>
                </a:lnTo>
                <a:close/>
              </a:path>
              <a:path w="26670" h="3388359">
                <a:moveTo>
                  <a:pt x="26670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70" y="1475739"/>
                </a:lnTo>
                <a:lnTo>
                  <a:pt x="26670" y="1463039"/>
                </a:lnTo>
                <a:close/>
              </a:path>
              <a:path w="26670" h="33883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88359">
                <a:moveTo>
                  <a:pt x="26670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70" y="1450340"/>
                </a:lnTo>
                <a:lnTo>
                  <a:pt x="26670" y="1443990"/>
                </a:lnTo>
                <a:close/>
              </a:path>
              <a:path w="26670" h="33883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388359">
                <a:moveTo>
                  <a:pt x="2667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40"/>
                </a:lnTo>
                <a:close/>
              </a:path>
              <a:path w="26670" h="33883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388359">
                <a:moveTo>
                  <a:pt x="26670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90"/>
                </a:lnTo>
                <a:close/>
              </a:path>
              <a:path w="26670" h="33883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388359">
                <a:moveTo>
                  <a:pt x="26670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70" y="1393190"/>
                </a:lnTo>
                <a:lnTo>
                  <a:pt x="26670" y="1386839"/>
                </a:lnTo>
                <a:close/>
              </a:path>
              <a:path w="26670" h="33883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388359">
                <a:moveTo>
                  <a:pt x="26670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70" y="1374140"/>
                </a:lnTo>
                <a:lnTo>
                  <a:pt x="26670" y="1367789"/>
                </a:lnTo>
                <a:close/>
              </a:path>
              <a:path w="26670" h="3388359">
                <a:moveTo>
                  <a:pt x="26670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70" y="1366520"/>
                </a:lnTo>
                <a:lnTo>
                  <a:pt x="26670" y="1365250"/>
                </a:lnTo>
                <a:close/>
              </a:path>
              <a:path w="26670" h="3388359">
                <a:moveTo>
                  <a:pt x="26670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70" y="2024380"/>
                </a:lnTo>
                <a:lnTo>
                  <a:pt x="26670" y="1935480"/>
                </a:lnTo>
                <a:close/>
              </a:path>
              <a:path w="26670" h="3388359">
                <a:moveTo>
                  <a:pt x="26670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70" y="2545080"/>
                </a:lnTo>
                <a:lnTo>
                  <a:pt x="26670" y="2537460"/>
                </a:lnTo>
                <a:close/>
              </a:path>
              <a:path w="26670" h="3388359">
                <a:moveTo>
                  <a:pt x="26670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70" y="2536190"/>
                </a:lnTo>
                <a:lnTo>
                  <a:pt x="26670" y="2109470"/>
                </a:lnTo>
                <a:close/>
              </a:path>
              <a:path w="26670" h="3388359">
                <a:moveTo>
                  <a:pt x="26670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70" y="2108200"/>
                </a:lnTo>
                <a:lnTo>
                  <a:pt x="26670" y="2090420"/>
                </a:lnTo>
                <a:close/>
              </a:path>
              <a:path w="26670" h="3388359">
                <a:moveTo>
                  <a:pt x="26670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70" y="2089150"/>
                </a:lnTo>
                <a:lnTo>
                  <a:pt x="26670" y="2071370"/>
                </a:lnTo>
                <a:close/>
              </a:path>
              <a:path w="26670" h="3388359">
                <a:moveTo>
                  <a:pt x="26670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70" y="2070100"/>
                </a:lnTo>
                <a:lnTo>
                  <a:pt x="26670" y="2048510"/>
                </a:lnTo>
                <a:close/>
              </a:path>
              <a:path w="26670" h="3388359">
                <a:moveTo>
                  <a:pt x="26670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70" y="2047239"/>
                </a:lnTo>
                <a:lnTo>
                  <a:pt x="26670" y="2029460"/>
                </a:lnTo>
                <a:close/>
              </a:path>
              <a:path w="26670" h="3388359">
                <a:moveTo>
                  <a:pt x="26670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70" y="2028189"/>
                </a:lnTo>
                <a:lnTo>
                  <a:pt x="26670" y="2025650"/>
                </a:lnTo>
                <a:close/>
              </a:path>
              <a:path w="26670" h="3388359">
                <a:moveTo>
                  <a:pt x="26670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70" y="2720340"/>
                </a:lnTo>
                <a:lnTo>
                  <a:pt x="26670" y="2545080"/>
                </a:lnTo>
                <a:close/>
              </a:path>
              <a:path w="26670" h="3388359">
                <a:moveTo>
                  <a:pt x="26670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70" y="3388360"/>
                </a:lnTo>
                <a:lnTo>
                  <a:pt x="26670" y="2720340"/>
                </a:lnTo>
                <a:close/>
              </a:path>
            </a:pathLst>
          </a:custGeom>
          <a:solidFill>
            <a:srgbClr val="1D39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475980" y="3469640"/>
            <a:ext cx="27940" cy="3375660"/>
          </a:xfrm>
          <a:custGeom>
            <a:avLst/>
            <a:gdLst/>
            <a:ahLst/>
            <a:cxnLst/>
            <a:rect l="l" t="t" r="r" b="b"/>
            <a:pathLst>
              <a:path w="27940" h="3375659">
                <a:moveTo>
                  <a:pt x="5080" y="0"/>
                </a:moveTo>
                <a:lnTo>
                  <a:pt x="0" y="0"/>
                </a:lnTo>
                <a:lnTo>
                  <a:pt x="0" y="139699"/>
                </a:lnTo>
                <a:lnTo>
                  <a:pt x="27940" y="1396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699"/>
                </a:lnTo>
                <a:lnTo>
                  <a:pt x="5080" y="12699"/>
                </a:lnTo>
                <a:lnTo>
                  <a:pt x="5080" y="0"/>
                </a:lnTo>
                <a:close/>
              </a:path>
              <a:path w="27940" h="3375659">
                <a:moveTo>
                  <a:pt x="27940" y="139700"/>
                </a:moveTo>
                <a:lnTo>
                  <a:pt x="0" y="1397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39700"/>
                </a:lnTo>
                <a:close/>
              </a:path>
              <a:path w="27940" h="3375659">
                <a:moveTo>
                  <a:pt x="27940" y="152399"/>
                </a:moveTo>
                <a:lnTo>
                  <a:pt x="0" y="152399"/>
                </a:lnTo>
                <a:lnTo>
                  <a:pt x="0" y="171449"/>
                </a:lnTo>
                <a:lnTo>
                  <a:pt x="27940" y="171449"/>
                </a:lnTo>
                <a:lnTo>
                  <a:pt x="27940" y="152399"/>
                </a:lnTo>
                <a:close/>
              </a:path>
              <a:path w="27940" h="3375659">
                <a:moveTo>
                  <a:pt x="27940" y="171450"/>
                </a:moveTo>
                <a:lnTo>
                  <a:pt x="0" y="171450"/>
                </a:lnTo>
                <a:lnTo>
                  <a:pt x="0" y="184149"/>
                </a:lnTo>
                <a:lnTo>
                  <a:pt x="27940" y="184149"/>
                </a:lnTo>
                <a:lnTo>
                  <a:pt x="27940" y="171450"/>
                </a:lnTo>
                <a:close/>
              </a:path>
              <a:path w="27940" h="3375659">
                <a:moveTo>
                  <a:pt x="27940" y="184150"/>
                </a:moveTo>
                <a:lnTo>
                  <a:pt x="0" y="184150"/>
                </a:lnTo>
                <a:lnTo>
                  <a:pt x="0" y="196849"/>
                </a:lnTo>
                <a:lnTo>
                  <a:pt x="27940" y="196849"/>
                </a:lnTo>
                <a:lnTo>
                  <a:pt x="27940" y="184150"/>
                </a:lnTo>
                <a:close/>
              </a:path>
              <a:path w="27940" h="3375659">
                <a:moveTo>
                  <a:pt x="27940" y="196849"/>
                </a:moveTo>
                <a:lnTo>
                  <a:pt x="0" y="196849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196849"/>
                </a:lnTo>
                <a:close/>
              </a:path>
              <a:path w="27940" h="3375659">
                <a:moveTo>
                  <a:pt x="27940" y="228600"/>
                </a:moveTo>
                <a:lnTo>
                  <a:pt x="0" y="228600"/>
                </a:lnTo>
                <a:lnTo>
                  <a:pt x="0" y="234949"/>
                </a:lnTo>
                <a:lnTo>
                  <a:pt x="27940" y="234949"/>
                </a:lnTo>
                <a:lnTo>
                  <a:pt x="27940" y="228600"/>
                </a:lnTo>
                <a:close/>
              </a:path>
              <a:path w="27940" h="3375659">
                <a:moveTo>
                  <a:pt x="27940" y="234949"/>
                </a:moveTo>
                <a:lnTo>
                  <a:pt x="0" y="234949"/>
                </a:lnTo>
                <a:lnTo>
                  <a:pt x="0" y="247649"/>
                </a:lnTo>
                <a:lnTo>
                  <a:pt x="27940" y="247649"/>
                </a:lnTo>
                <a:lnTo>
                  <a:pt x="27940" y="234949"/>
                </a:lnTo>
                <a:close/>
              </a:path>
              <a:path w="27940" h="3375659">
                <a:moveTo>
                  <a:pt x="27940" y="247649"/>
                </a:moveTo>
                <a:lnTo>
                  <a:pt x="0" y="247649"/>
                </a:lnTo>
                <a:lnTo>
                  <a:pt x="0" y="253999"/>
                </a:lnTo>
                <a:lnTo>
                  <a:pt x="27940" y="253999"/>
                </a:lnTo>
                <a:lnTo>
                  <a:pt x="27940" y="247649"/>
                </a:lnTo>
                <a:close/>
              </a:path>
              <a:path w="27940" h="3375659">
                <a:moveTo>
                  <a:pt x="27940" y="253999"/>
                </a:moveTo>
                <a:lnTo>
                  <a:pt x="0" y="253999"/>
                </a:lnTo>
                <a:lnTo>
                  <a:pt x="0" y="266699"/>
                </a:lnTo>
                <a:lnTo>
                  <a:pt x="27940" y="266699"/>
                </a:lnTo>
                <a:lnTo>
                  <a:pt x="27940" y="253999"/>
                </a:lnTo>
                <a:close/>
              </a:path>
              <a:path w="27940" h="3375659">
                <a:moveTo>
                  <a:pt x="27940" y="266700"/>
                </a:moveTo>
                <a:lnTo>
                  <a:pt x="0" y="266700"/>
                </a:lnTo>
                <a:lnTo>
                  <a:pt x="0" y="292099"/>
                </a:lnTo>
                <a:lnTo>
                  <a:pt x="27940" y="292099"/>
                </a:lnTo>
                <a:lnTo>
                  <a:pt x="27940" y="266700"/>
                </a:lnTo>
                <a:close/>
              </a:path>
              <a:path w="27940" h="3375659">
                <a:moveTo>
                  <a:pt x="27940" y="292099"/>
                </a:moveTo>
                <a:lnTo>
                  <a:pt x="0" y="292099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292099"/>
                </a:lnTo>
                <a:close/>
              </a:path>
              <a:path w="27940" h="3375659">
                <a:moveTo>
                  <a:pt x="27940" y="361949"/>
                </a:moveTo>
                <a:lnTo>
                  <a:pt x="0" y="361949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61949"/>
                </a:lnTo>
                <a:close/>
              </a:path>
              <a:path w="27940" h="3375659">
                <a:moveTo>
                  <a:pt x="27940" y="400050"/>
                </a:moveTo>
                <a:lnTo>
                  <a:pt x="0" y="400050"/>
                </a:lnTo>
                <a:lnTo>
                  <a:pt x="0" y="405129"/>
                </a:lnTo>
                <a:lnTo>
                  <a:pt x="27940" y="405129"/>
                </a:lnTo>
                <a:lnTo>
                  <a:pt x="27940" y="400050"/>
                </a:lnTo>
                <a:close/>
              </a:path>
              <a:path w="27940" h="3375659">
                <a:moveTo>
                  <a:pt x="27940" y="405129"/>
                </a:moveTo>
                <a:lnTo>
                  <a:pt x="0" y="405129"/>
                </a:lnTo>
                <a:lnTo>
                  <a:pt x="0" y="411479"/>
                </a:lnTo>
                <a:lnTo>
                  <a:pt x="27940" y="411479"/>
                </a:lnTo>
                <a:lnTo>
                  <a:pt x="27940" y="405129"/>
                </a:lnTo>
                <a:close/>
              </a:path>
              <a:path w="27940" h="3375659">
                <a:moveTo>
                  <a:pt x="27940" y="411479"/>
                </a:moveTo>
                <a:lnTo>
                  <a:pt x="0" y="411479"/>
                </a:lnTo>
                <a:lnTo>
                  <a:pt x="0" y="417829"/>
                </a:lnTo>
                <a:lnTo>
                  <a:pt x="27940" y="417829"/>
                </a:lnTo>
                <a:lnTo>
                  <a:pt x="27940" y="411479"/>
                </a:lnTo>
                <a:close/>
              </a:path>
              <a:path w="27940" h="3375659">
                <a:moveTo>
                  <a:pt x="27940" y="417830"/>
                </a:moveTo>
                <a:lnTo>
                  <a:pt x="0" y="41783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17830"/>
                </a:lnTo>
                <a:close/>
              </a:path>
              <a:path w="27940" h="3375659">
                <a:moveTo>
                  <a:pt x="27940" y="444500"/>
                </a:moveTo>
                <a:lnTo>
                  <a:pt x="0" y="444500"/>
                </a:lnTo>
                <a:lnTo>
                  <a:pt x="0" y="462279"/>
                </a:lnTo>
                <a:lnTo>
                  <a:pt x="27940" y="462279"/>
                </a:lnTo>
                <a:lnTo>
                  <a:pt x="27940" y="444500"/>
                </a:lnTo>
                <a:close/>
              </a:path>
              <a:path w="27940" h="3375659">
                <a:moveTo>
                  <a:pt x="2794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2279"/>
                </a:lnTo>
                <a:close/>
              </a:path>
              <a:path w="27940" h="3375659">
                <a:moveTo>
                  <a:pt x="27940" y="469900"/>
                </a:moveTo>
                <a:lnTo>
                  <a:pt x="0" y="469900"/>
                </a:lnTo>
                <a:lnTo>
                  <a:pt x="0" y="482599"/>
                </a:lnTo>
                <a:lnTo>
                  <a:pt x="27940" y="482599"/>
                </a:lnTo>
                <a:lnTo>
                  <a:pt x="27940" y="469900"/>
                </a:lnTo>
                <a:close/>
              </a:path>
              <a:path w="27940" h="3375659">
                <a:moveTo>
                  <a:pt x="27940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82600"/>
                </a:lnTo>
                <a:close/>
              </a:path>
              <a:path w="27940" h="3375659">
                <a:moveTo>
                  <a:pt x="27940" y="488950"/>
                </a:moveTo>
                <a:lnTo>
                  <a:pt x="0" y="488950"/>
                </a:lnTo>
                <a:lnTo>
                  <a:pt x="0" y="532129"/>
                </a:lnTo>
                <a:lnTo>
                  <a:pt x="27940" y="532129"/>
                </a:lnTo>
                <a:lnTo>
                  <a:pt x="27940" y="488950"/>
                </a:lnTo>
                <a:close/>
              </a:path>
              <a:path w="27940" h="3375659">
                <a:moveTo>
                  <a:pt x="27940" y="532130"/>
                </a:moveTo>
                <a:lnTo>
                  <a:pt x="0" y="532130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32130"/>
                </a:lnTo>
                <a:close/>
              </a:path>
              <a:path w="27940" h="3375659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3375659">
                <a:moveTo>
                  <a:pt x="27940" y="546099"/>
                </a:moveTo>
                <a:lnTo>
                  <a:pt x="0" y="54609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46099"/>
                </a:lnTo>
                <a:close/>
              </a:path>
              <a:path w="27940" h="3375659">
                <a:moveTo>
                  <a:pt x="2794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40" y="589279"/>
                </a:lnTo>
                <a:lnTo>
                  <a:pt x="27940" y="582929"/>
                </a:lnTo>
                <a:close/>
              </a:path>
              <a:path w="27940" h="3375659">
                <a:moveTo>
                  <a:pt x="27940" y="589279"/>
                </a:moveTo>
                <a:lnTo>
                  <a:pt x="0" y="589279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589279"/>
                </a:lnTo>
                <a:close/>
              </a:path>
              <a:path w="27940" h="3375659">
                <a:moveTo>
                  <a:pt x="27940" y="621029"/>
                </a:moveTo>
                <a:lnTo>
                  <a:pt x="0" y="621029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21029"/>
                </a:lnTo>
                <a:close/>
              </a:path>
              <a:path w="27940" h="337565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3375659">
                <a:moveTo>
                  <a:pt x="27940" y="634999"/>
                </a:moveTo>
                <a:lnTo>
                  <a:pt x="0" y="634999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34999"/>
                </a:lnTo>
                <a:close/>
              </a:path>
              <a:path w="27940" h="3375659">
                <a:moveTo>
                  <a:pt x="27940" y="673099"/>
                </a:moveTo>
                <a:lnTo>
                  <a:pt x="0" y="673099"/>
                </a:lnTo>
                <a:lnTo>
                  <a:pt x="0" y="678179"/>
                </a:lnTo>
                <a:lnTo>
                  <a:pt x="27940" y="678179"/>
                </a:lnTo>
                <a:lnTo>
                  <a:pt x="27940" y="673099"/>
                </a:lnTo>
                <a:close/>
              </a:path>
              <a:path w="27940" h="3375659">
                <a:moveTo>
                  <a:pt x="27940" y="678180"/>
                </a:moveTo>
                <a:lnTo>
                  <a:pt x="0" y="678180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78180"/>
                </a:lnTo>
                <a:close/>
              </a:path>
              <a:path w="27940" h="3375659">
                <a:moveTo>
                  <a:pt x="27940" y="703579"/>
                </a:moveTo>
                <a:lnTo>
                  <a:pt x="0" y="703579"/>
                </a:lnTo>
                <a:lnTo>
                  <a:pt x="0" y="773429"/>
                </a:lnTo>
                <a:lnTo>
                  <a:pt x="27940" y="773429"/>
                </a:lnTo>
                <a:lnTo>
                  <a:pt x="27940" y="703579"/>
                </a:lnTo>
                <a:close/>
              </a:path>
              <a:path w="27940" h="3375659">
                <a:moveTo>
                  <a:pt x="2794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7940" y="779779"/>
                </a:lnTo>
                <a:lnTo>
                  <a:pt x="27940" y="773430"/>
                </a:lnTo>
                <a:close/>
              </a:path>
              <a:path w="27940" h="3375659">
                <a:moveTo>
                  <a:pt x="27940" y="779779"/>
                </a:moveTo>
                <a:lnTo>
                  <a:pt x="0" y="779779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79"/>
                </a:lnTo>
                <a:close/>
              </a:path>
              <a:path w="27940" h="3375659">
                <a:moveTo>
                  <a:pt x="27940" y="787399"/>
                </a:moveTo>
                <a:lnTo>
                  <a:pt x="0" y="787399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87399"/>
                </a:lnTo>
                <a:close/>
              </a:path>
              <a:path w="27940" h="3375659">
                <a:moveTo>
                  <a:pt x="27940" y="798830"/>
                </a:moveTo>
                <a:lnTo>
                  <a:pt x="0" y="798830"/>
                </a:lnTo>
                <a:lnTo>
                  <a:pt x="0" y="825499"/>
                </a:lnTo>
                <a:lnTo>
                  <a:pt x="27940" y="825499"/>
                </a:lnTo>
                <a:lnTo>
                  <a:pt x="27940" y="798830"/>
                </a:lnTo>
                <a:close/>
              </a:path>
              <a:path w="27940" h="3375659">
                <a:moveTo>
                  <a:pt x="27940" y="825499"/>
                </a:moveTo>
                <a:lnTo>
                  <a:pt x="0" y="825499"/>
                </a:lnTo>
                <a:lnTo>
                  <a:pt x="0" y="901699"/>
                </a:lnTo>
                <a:lnTo>
                  <a:pt x="27940" y="901699"/>
                </a:lnTo>
                <a:lnTo>
                  <a:pt x="27940" y="825499"/>
                </a:lnTo>
                <a:close/>
              </a:path>
              <a:path w="27940" h="3375659">
                <a:moveTo>
                  <a:pt x="27940" y="901700"/>
                </a:moveTo>
                <a:lnTo>
                  <a:pt x="0" y="901700"/>
                </a:lnTo>
                <a:lnTo>
                  <a:pt x="0" y="1047749"/>
                </a:lnTo>
                <a:lnTo>
                  <a:pt x="27940" y="1047749"/>
                </a:lnTo>
                <a:lnTo>
                  <a:pt x="27940" y="901700"/>
                </a:lnTo>
                <a:close/>
              </a:path>
              <a:path w="27940" h="3375659">
                <a:moveTo>
                  <a:pt x="27940" y="1047750"/>
                </a:moveTo>
                <a:lnTo>
                  <a:pt x="0" y="104775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7750"/>
                </a:lnTo>
                <a:close/>
              </a:path>
              <a:path w="27940" h="3375659">
                <a:moveTo>
                  <a:pt x="27940" y="1071880"/>
                </a:moveTo>
                <a:lnTo>
                  <a:pt x="0" y="1071880"/>
                </a:lnTo>
                <a:lnTo>
                  <a:pt x="0" y="1123949"/>
                </a:lnTo>
                <a:lnTo>
                  <a:pt x="27940" y="1123949"/>
                </a:lnTo>
                <a:lnTo>
                  <a:pt x="27940" y="1071880"/>
                </a:lnTo>
                <a:close/>
              </a:path>
              <a:path w="27940" h="3375659">
                <a:moveTo>
                  <a:pt x="27940" y="1123949"/>
                </a:moveTo>
                <a:lnTo>
                  <a:pt x="0" y="112394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23949"/>
                </a:lnTo>
                <a:close/>
              </a:path>
              <a:path w="27940" h="3375659">
                <a:moveTo>
                  <a:pt x="27940" y="1141730"/>
                </a:moveTo>
                <a:lnTo>
                  <a:pt x="0" y="1141730"/>
                </a:lnTo>
                <a:lnTo>
                  <a:pt x="0" y="1154429"/>
                </a:lnTo>
                <a:lnTo>
                  <a:pt x="27940" y="1154429"/>
                </a:lnTo>
                <a:lnTo>
                  <a:pt x="27940" y="1141730"/>
                </a:lnTo>
                <a:close/>
              </a:path>
              <a:path w="27940" h="3375659">
                <a:moveTo>
                  <a:pt x="27940" y="1154430"/>
                </a:moveTo>
                <a:lnTo>
                  <a:pt x="0" y="1154430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54430"/>
                </a:lnTo>
                <a:close/>
              </a:path>
              <a:path w="27940" h="3375659">
                <a:moveTo>
                  <a:pt x="27940" y="1181100"/>
                </a:moveTo>
                <a:lnTo>
                  <a:pt x="0" y="11811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81100"/>
                </a:lnTo>
                <a:close/>
              </a:path>
              <a:path w="27940" h="3375659">
                <a:moveTo>
                  <a:pt x="27940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7940" y="1217929"/>
                </a:lnTo>
                <a:lnTo>
                  <a:pt x="27940" y="1211579"/>
                </a:lnTo>
                <a:close/>
              </a:path>
              <a:path w="27940" h="3375659">
                <a:moveTo>
                  <a:pt x="27940" y="1217929"/>
                </a:moveTo>
                <a:lnTo>
                  <a:pt x="0" y="121792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7929"/>
                </a:lnTo>
                <a:close/>
              </a:path>
              <a:path w="27940" h="3375659">
                <a:moveTo>
                  <a:pt x="27940" y="1224279"/>
                </a:moveTo>
                <a:lnTo>
                  <a:pt x="0" y="1224279"/>
                </a:lnTo>
                <a:lnTo>
                  <a:pt x="0" y="1257299"/>
                </a:lnTo>
                <a:lnTo>
                  <a:pt x="27940" y="1257299"/>
                </a:lnTo>
                <a:lnTo>
                  <a:pt x="27940" y="1224279"/>
                </a:lnTo>
                <a:close/>
              </a:path>
              <a:path w="27940" h="3375659">
                <a:moveTo>
                  <a:pt x="27940" y="1257299"/>
                </a:moveTo>
                <a:lnTo>
                  <a:pt x="0" y="125729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57299"/>
                </a:lnTo>
                <a:close/>
              </a:path>
              <a:path w="27940" h="3375659">
                <a:moveTo>
                  <a:pt x="27940" y="1281430"/>
                </a:moveTo>
                <a:lnTo>
                  <a:pt x="0" y="1281430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281430"/>
                </a:lnTo>
                <a:close/>
              </a:path>
              <a:path w="27940" h="3375659">
                <a:moveTo>
                  <a:pt x="27940" y="1333500"/>
                </a:moveTo>
                <a:lnTo>
                  <a:pt x="0" y="1333500"/>
                </a:lnTo>
                <a:lnTo>
                  <a:pt x="0" y="1351279"/>
                </a:lnTo>
                <a:lnTo>
                  <a:pt x="27940" y="1351279"/>
                </a:lnTo>
                <a:lnTo>
                  <a:pt x="27940" y="1333500"/>
                </a:lnTo>
                <a:close/>
              </a:path>
              <a:path w="27940" h="3375659">
                <a:moveTo>
                  <a:pt x="27940" y="1654809"/>
                </a:moveTo>
                <a:lnTo>
                  <a:pt x="0" y="1654809"/>
                </a:lnTo>
                <a:lnTo>
                  <a:pt x="0" y="1922779"/>
                </a:lnTo>
                <a:lnTo>
                  <a:pt x="27940" y="1922779"/>
                </a:lnTo>
                <a:lnTo>
                  <a:pt x="27940" y="1654809"/>
                </a:lnTo>
                <a:close/>
              </a:path>
              <a:path w="27940" h="3375659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3375659">
                <a:moveTo>
                  <a:pt x="27940" y="1635759"/>
                </a:moveTo>
                <a:lnTo>
                  <a:pt x="0" y="1635759"/>
                </a:lnTo>
                <a:lnTo>
                  <a:pt x="0" y="1645919"/>
                </a:lnTo>
                <a:lnTo>
                  <a:pt x="27940" y="1645919"/>
                </a:lnTo>
                <a:lnTo>
                  <a:pt x="27940" y="1635759"/>
                </a:lnTo>
                <a:close/>
              </a:path>
              <a:path w="27940" h="3375659">
                <a:moveTo>
                  <a:pt x="27940" y="1628139"/>
                </a:moveTo>
                <a:lnTo>
                  <a:pt x="0" y="1628139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39"/>
                </a:lnTo>
                <a:close/>
              </a:path>
              <a:path w="27940" h="3375659">
                <a:moveTo>
                  <a:pt x="27940" y="1616709"/>
                </a:moveTo>
                <a:lnTo>
                  <a:pt x="0" y="1616709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09"/>
                </a:lnTo>
                <a:close/>
              </a:path>
              <a:path w="27940" h="3375659">
                <a:moveTo>
                  <a:pt x="2794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89"/>
                </a:lnTo>
                <a:close/>
              </a:path>
              <a:path w="27940" h="3375659">
                <a:moveTo>
                  <a:pt x="2794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40" y="1607819"/>
                </a:lnTo>
                <a:lnTo>
                  <a:pt x="27940" y="1597660"/>
                </a:lnTo>
                <a:close/>
              </a:path>
              <a:path w="27940" h="3375659">
                <a:moveTo>
                  <a:pt x="2794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40" y="1596389"/>
                </a:lnTo>
                <a:lnTo>
                  <a:pt x="27940" y="1590039"/>
                </a:lnTo>
                <a:close/>
              </a:path>
              <a:path w="27940" h="3375659">
                <a:moveTo>
                  <a:pt x="27940" y="1578609"/>
                </a:moveTo>
                <a:lnTo>
                  <a:pt x="0" y="1578609"/>
                </a:lnTo>
                <a:lnTo>
                  <a:pt x="0" y="1588769"/>
                </a:lnTo>
                <a:lnTo>
                  <a:pt x="27940" y="1588769"/>
                </a:lnTo>
                <a:lnTo>
                  <a:pt x="27940" y="1578609"/>
                </a:lnTo>
                <a:close/>
              </a:path>
              <a:path w="27940" h="3375659">
                <a:moveTo>
                  <a:pt x="2794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40" y="1577339"/>
                </a:lnTo>
                <a:lnTo>
                  <a:pt x="27940" y="1570989"/>
                </a:lnTo>
                <a:close/>
              </a:path>
              <a:path w="27940" h="3375659">
                <a:moveTo>
                  <a:pt x="27940" y="1559559"/>
                </a:moveTo>
                <a:lnTo>
                  <a:pt x="0" y="1559559"/>
                </a:lnTo>
                <a:lnTo>
                  <a:pt x="0" y="1569719"/>
                </a:lnTo>
                <a:lnTo>
                  <a:pt x="27940" y="1569719"/>
                </a:lnTo>
                <a:lnTo>
                  <a:pt x="27940" y="1559559"/>
                </a:lnTo>
                <a:close/>
              </a:path>
              <a:path w="27940" h="3375659">
                <a:moveTo>
                  <a:pt x="2794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551939"/>
                </a:lnTo>
                <a:close/>
              </a:path>
              <a:path w="27940" h="3375659">
                <a:moveTo>
                  <a:pt x="2794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40" y="1550669"/>
                </a:lnTo>
                <a:lnTo>
                  <a:pt x="27940" y="1540509"/>
                </a:lnTo>
                <a:close/>
              </a:path>
              <a:path w="27940" h="3375659">
                <a:moveTo>
                  <a:pt x="2794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40" y="1539239"/>
                </a:lnTo>
                <a:lnTo>
                  <a:pt x="27940" y="1532889"/>
                </a:lnTo>
                <a:close/>
              </a:path>
              <a:path w="27940" h="3375659">
                <a:moveTo>
                  <a:pt x="2794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7940" y="1531619"/>
                </a:lnTo>
                <a:lnTo>
                  <a:pt x="27940" y="1521459"/>
                </a:lnTo>
                <a:close/>
              </a:path>
              <a:path w="27940" h="3375659">
                <a:moveTo>
                  <a:pt x="2794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7940" y="1520189"/>
                </a:lnTo>
                <a:lnTo>
                  <a:pt x="27940" y="1513839"/>
                </a:lnTo>
                <a:close/>
              </a:path>
              <a:path w="27940" h="3375659">
                <a:moveTo>
                  <a:pt x="27940" y="1502410"/>
                </a:moveTo>
                <a:lnTo>
                  <a:pt x="0" y="1502410"/>
                </a:lnTo>
                <a:lnTo>
                  <a:pt x="0" y="1512569"/>
                </a:lnTo>
                <a:lnTo>
                  <a:pt x="27940" y="1512569"/>
                </a:lnTo>
                <a:lnTo>
                  <a:pt x="27940" y="1502410"/>
                </a:lnTo>
                <a:close/>
              </a:path>
              <a:path w="27940" h="3375659">
                <a:moveTo>
                  <a:pt x="2794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7940" y="1501139"/>
                </a:lnTo>
                <a:lnTo>
                  <a:pt x="27940" y="1494789"/>
                </a:lnTo>
                <a:close/>
              </a:path>
              <a:path w="27940" h="3375659">
                <a:moveTo>
                  <a:pt x="2794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7940" y="1493519"/>
                </a:lnTo>
                <a:lnTo>
                  <a:pt x="27940" y="1483359"/>
                </a:lnTo>
                <a:close/>
              </a:path>
              <a:path w="27940" h="3375659">
                <a:moveTo>
                  <a:pt x="2794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7940" y="1482089"/>
                </a:lnTo>
                <a:lnTo>
                  <a:pt x="27940" y="1475739"/>
                </a:lnTo>
                <a:close/>
              </a:path>
              <a:path w="27940" h="3375659">
                <a:moveTo>
                  <a:pt x="27940" y="1464309"/>
                </a:moveTo>
                <a:lnTo>
                  <a:pt x="0" y="1464309"/>
                </a:lnTo>
                <a:lnTo>
                  <a:pt x="0" y="1474469"/>
                </a:lnTo>
                <a:lnTo>
                  <a:pt x="27940" y="1474469"/>
                </a:lnTo>
                <a:lnTo>
                  <a:pt x="27940" y="1464309"/>
                </a:lnTo>
                <a:close/>
              </a:path>
              <a:path w="27940" h="3375659">
                <a:moveTo>
                  <a:pt x="27940" y="1450339"/>
                </a:moveTo>
                <a:lnTo>
                  <a:pt x="0" y="1450339"/>
                </a:lnTo>
                <a:lnTo>
                  <a:pt x="0" y="1463039"/>
                </a:lnTo>
                <a:lnTo>
                  <a:pt x="27940" y="1463039"/>
                </a:lnTo>
                <a:lnTo>
                  <a:pt x="27940" y="1450339"/>
                </a:lnTo>
                <a:close/>
              </a:path>
              <a:path w="27940" h="33756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3756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375659">
                <a:moveTo>
                  <a:pt x="27940" y="1419860"/>
                </a:moveTo>
                <a:lnTo>
                  <a:pt x="0" y="1419860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60"/>
                </a:lnTo>
                <a:close/>
              </a:path>
              <a:path w="27940" h="33756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375659">
                <a:moveTo>
                  <a:pt x="27940" y="1400809"/>
                </a:moveTo>
                <a:lnTo>
                  <a:pt x="0" y="1400809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09"/>
                </a:lnTo>
                <a:close/>
              </a:path>
              <a:path w="27940" h="33756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375659">
                <a:moveTo>
                  <a:pt x="27940" y="1381759"/>
                </a:moveTo>
                <a:lnTo>
                  <a:pt x="0" y="1381759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59"/>
                </a:lnTo>
                <a:close/>
              </a:path>
              <a:path w="27940" h="33756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375659">
                <a:moveTo>
                  <a:pt x="27940" y="1362709"/>
                </a:moveTo>
                <a:lnTo>
                  <a:pt x="0" y="1362709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09"/>
                </a:lnTo>
                <a:close/>
              </a:path>
              <a:path w="27940" h="33756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375659">
                <a:moveTo>
                  <a:pt x="27940" y="1352549"/>
                </a:moveTo>
                <a:lnTo>
                  <a:pt x="0" y="135254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52549"/>
                </a:lnTo>
                <a:close/>
              </a:path>
              <a:path w="27940" h="3375659">
                <a:moveTo>
                  <a:pt x="27940" y="1922779"/>
                </a:moveTo>
                <a:lnTo>
                  <a:pt x="0" y="1922779"/>
                </a:lnTo>
                <a:lnTo>
                  <a:pt x="0" y="2011679"/>
                </a:lnTo>
                <a:lnTo>
                  <a:pt x="27940" y="2011679"/>
                </a:lnTo>
                <a:lnTo>
                  <a:pt x="27940" y="1922779"/>
                </a:lnTo>
                <a:close/>
              </a:path>
              <a:path w="27940" h="3375659">
                <a:moveTo>
                  <a:pt x="27940" y="2524759"/>
                </a:moveTo>
                <a:lnTo>
                  <a:pt x="0" y="2524759"/>
                </a:lnTo>
                <a:lnTo>
                  <a:pt x="0" y="2532379"/>
                </a:lnTo>
                <a:lnTo>
                  <a:pt x="27940" y="2532379"/>
                </a:lnTo>
                <a:lnTo>
                  <a:pt x="27940" y="2524759"/>
                </a:lnTo>
                <a:close/>
              </a:path>
              <a:path w="27940" h="3375659">
                <a:moveTo>
                  <a:pt x="27940" y="2096769"/>
                </a:moveTo>
                <a:lnTo>
                  <a:pt x="0" y="2096769"/>
                </a:lnTo>
                <a:lnTo>
                  <a:pt x="0" y="2523489"/>
                </a:lnTo>
                <a:lnTo>
                  <a:pt x="27940" y="2523489"/>
                </a:lnTo>
                <a:lnTo>
                  <a:pt x="27940" y="2096769"/>
                </a:lnTo>
                <a:close/>
              </a:path>
              <a:path w="27940" h="3375659">
                <a:moveTo>
                  <a:pt x="27940" y="2077719"/>
                </a:moveTo>
                <a:lnTo>
                  <a:pt x="0" y="2077719"/>
                </a:lnTo>
                <a:lnTo>
                  <a:pt x="0" y="2095499"/>
                </a:lnTo>
                <a:lnTo>
                  <a:pt x="27940" y="2095499"/>
                </a:lnTo>
                <a:lnTo>
                  <a:pt x="27940" y="2077719"/>
                </a:lnTo>
                <a:close/>
              </a:path>
              <a:path w="27940" h="3375659">
                <a:moveTo>
                  <a:pt x="27940" y="2058669"/>
                </a:moveTo>
                <a:lnTo>
                  <a:pt x="0" y="2058669"/>
                </a:lnTo>
                <a:lnTo>
                  <a:pt x="0" y="2076449"/>
                </a:lnTo>
                <a:lnTo>
                  <a:pt x="27940" y="2076449"/>
                </a:lnTo>
                <a:lnTo>
                  <a:pt x="27940" y="2058669"/>
                </a:lnTo>
                <a:close/>
              </a:path>
              <a:path w="27940" h="3375659">
                <a:moveTo>
                  <a:pt x="27940" y="2035809"/>
                </a:moveTo>
                <a:lnTo>
                  <a:pt x="0" y="2035809"/>
                </a:lnTo>
                <a:lnTo>
                  <a:pt x="0" y="2057399"/>
                </a:lnTo>
                <a:lnTo>
                  <a:pt x="27940" y="2057399"/>
                </a:lnTo>
                <a:lnTo>
                  <a:pt x="27940" y="2035809"/>
                </a:lnTo>
                <a:close/>
              </a:path>
              <a:path w="27940" h="3375659">
                <a:moveTo>
                  <a:pt x="27940" y="2016759"/>
                </a:moveTo>
                <a:lnTo>
                  <a:pt x="0" y="2016759"/>
                </a:lnTo>
                <a:lnTo>
                  <a:pt x="0" y="2034539"/>
                </a:lnTo>
                <a:lnTo>
                  <a:pt x="27940" y="2034539"/>
                </a:lnTo>
                <a:lnTo>
                  <a:pt x="27940" y="2016759"/>
                </a:lnTo>
                <a:close/>
              </a:path>
              <a:path w="27940" h="3375659">
                <a:moveTo>
                  <a:pt x="27940" y="2012949"/>
                </a:moveTo>
                <a:lnTo>
                  <a:pt x="0" y="2012949"/>
                </a:lnTo>
                <a:lnTo>
                  <a:pt x="0" y="2015489"/>
                </a:lnTo>
                <a:lnTo>
                  <a:pt x="27940" y="2015489"/>
                </a:lnTo>
                <a:lnTo>
                  <a:pt x="27940" y="2012949"/>
                </a:lnTo>
                <a:close/>
              </a:path>
              <a:path w="27940" h="3375659">
                <a:moveTo>
                  <a:pt x="27940" y="2532379"/>
                </a:moveTo>
                <a:lnTo>
                  <a:pt x="0" y="2532379"/>
                </a:lnTo>
                <a:lnTo>
                  <a:pt x="0" y="2707639"/>
                </a:lnTo>
                <a:lnTo>
                  <a:pt x="27940" y="2707639"/>
                </a:lnTo>
                <a:lnTo>
                  <a:pt x="27940" y="2532379"/>
                </a:lnTo>
                <a:close/>
              </a:path>
              <a:path w="27940" h="3375659">
                <a:moveTo>
                  <a:pt x="27940" y="2707640"/>
                </a:moveTo>
                <a:lnTo>
                  <a:pt x="0" y="2707640"/>
                </a:lnTo>
                <a:lnTo>
                  <a:pt x="0" y="3375659"/>
                </a:lnTo>
                <a:lnTo>
                  <a:pt x="27940" y="3375659"/>
                </a:lnTo>
                <a:lnTo>
                  <a:pt x="27940" y="2707640"/>
                </a:lnTo>
                <a:close/>
              </a:path>
            </a:pathLst>
          </a:custGeom>
          <a:solidFill>
            <a:srgbClr val="1C38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503919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9050" y="0"/>
                </a:moveTo>
                <a:lnTo>
                  <a:pt x="0" y="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3350259">
                <a:moveTo>
                  <a:pt x="27939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114300"/>
                </a:lnTo>
                <a:close/>
              </a:path>
              <a:path w="27940" h="3350259">
                <a:moveTo>
                  <a:pt x="27939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27000"/>
                </a:lnTo>
                <a:close/>
              </a:path>
              <a:path w="27940" h="3350259">
                <a:moveTo>
                  <a:pt x="2793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39" y="158750"/>
                </a:lnTo>
                <a:lnTo>
                  <a:pt x="27939" y="146050"/>
                </a:lnTo>
                <a:close/>
              </a:path>
              <a:path w="27940" h="3350259">
                <a:moveTo>
                  <a:pt x="27939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39" y="171450"/>
                </a:lnTo>
                <a:lnTo>
                  <a:pt x="27939" y="158750"/>
                </a:lnTo>
                <a:close/>
              </a:path>
              <a:path w="27940" h="3350259">
                <a:moveTo>
                  <a:pt x="27939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71450"/>
                </a:lnTo>
                <a:close/>
              </a:path>
              <a:path w="27940" h="3350259">
                <a:moveTo>
                  <a:pt x="27939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203200"/>
                </a:lnTo>
                <a:close/>
              </a:path>
              <a:path w="27940" h="33502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350259">
                <a:moveTo>
                  <a:pt x="27939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39" y="228599"/>
                </a:lnTo>
                <a:lnTo>
                  <a:pt x="27939" y="222250"/>
                </a:lnTo>
                <a:close/>
              </a:path>
              <a:path w="27940" h="3350259">
                <a:moveTo>
                  <a:pt x="27939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28600"/>
                </a:lnTo>
                <a:close/>
              </a:path>
              <a:path w="27940" h="3350259">
                <a:moveTo>
                  <a:pt x="27939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41300"/>
                </a:lnTo>
                <a:close/>
              </a:path>
              <a:path w="27940" h="3350259">
                <a:moveTo>
                  <a:pt x="27939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39" y="336550"/>
                </a:lnTo>
                <a:lnTo>
                  <a:pt x="27939" y="266700"/>
                </a:lnTo>
                <a:close/>
              </a:path>
              <a:path w="27940" h="3350259">
                <a:moveTo>
                  <a:pt x="27939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39" y="374650"/>
                </a:lnTo>
                <a:lnTo>
                  <a:pt x="27939" y="336550"/>
                </a:lnTo>
                <a:close/>
              </a:path>
              <a:path w="27940" h="3350259">
                <a:moveTo>
                  <a:pt x="27939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39" y="379730"/>
                </a:lnTo>
                <a:lnTo>
                  <a:pt x="27939" y="374650"/>
                </a:lnTo>
                <a:close/>
              </a:path>
              <a:path w="27940" h="3350259">
                <a:moveTo>
                  <a:pt x="27939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39" y="386080"/>
                </a:lnTo>
                <a:lnTo>
                  <a:pt x="27939" y="379730"/>
                </a:lnTo>
                <a:close/>
              </a:path>
              <a:path w="27940" h="3350259">
                <a:moveTo>
                  <a:pt x="27939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39" y="392429"/>
                </a:lnTo>
                <a:lnTo>
                  <a:pt x="27939" y="386080"/>
                </a:lnTo>
                <a:close/>
              </a:path>
              <a:path w="27940" h="3350259">
                <a:moveTo>
                  <a:pt x="27939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39" y="419100"/>
                </a:lnTo>
                <a:lnTo>
                  <a:pt x="27939" y="392430"/>
                </a:lnTo>
                <a:close/>
              </a:path>
              <a:path w="27940" h="3350259">
                <a:moveTo>
                  <a:pt x="27939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19100"/>
                </a:lnTo>
                <a:close/>
              </a:path>
              <a:path w="27940" h="3350259">
                <a:moveTo>
                  <a:pt x="27939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6880"/>
                </a:lnTo>
                <a:close/>
              </a:path>
              <a:path w="27940" h="3350259">
                <a:moveTo>
                  <a:pt x="2793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3350259">
                <a:moveTo>
                  <a:pt x="27939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39" y="463550"/>
                </a:lnTo>
                <a:lnTo>
                  <a:pt x="27939" y="457200"/>
                </a:lnTo>
                <a:close/>
              </a:path>
              <a:path w="27940" h="3350259">
                <a:moveTo>
                  <a:pt x="27939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39" y="506730"/>
                </a:lnTo>
                <a:lnTo>
                  <a:pt x="27939" y="463550"/>
                </a:lnTo>
                <a:close/>
              </a:path>
              <a:path w="27940" h="3350259">
                <a:moveTo>
                  <a:pt x="27939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6730"/>
                </a:lnTo>
                <a:close/>
              </a:path>
              <a:path w="27940" h="3350259">
                <a:moveTo>
                  <a:pt x="27939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14350"/>
                </a:lnTo>
                <a:close/>
              </a:path>
              <a:path w="27940" h="3350259">
                <a:moveTo>
                  <a:pt x="27939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20700"/>
                </a:lnTo>
                <a:close/>
              </a:path>
              <a:path w="27940" h="3350259">
                <a:moveTo>
                  <a:pt x="27939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39" y="563879"/>
                </a:lnTo>
                <a:lnTo>
                  <a:pt x="27939" y="557530"/>
                </a:lnTo>
                <a:close/>
              </a:path>
              <a:path w="27940" h="3350259">
                <a:moveTo>
                  <a:pt x="27939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39" y="595630"/>
                </a:lnTo>
                <a:lnTo>
                  <a:pt x="27939" y="563880"/>
                </a:lnTo>
                <a:close/>
              </a:path>
              <a:path w="27940" h="3350259">
                <a:moveTo>
                  <a:pt x="2793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95630"/>
                </a:lnTo>
                <a:close/>
              </a:path>
              <a:path w="27940" h="3350259">
                <a:moveTo>
                  <a:pt x="27939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39" y="609599"/>
                </a:lnTo>
                <a:lnTo>
                  <a:pt x="27939" y="601980"/>
                </a:lnTo>
                <a:close/>
              </a:path>
              <a:path w="27940" h="3350259">
                <a:moveTo>
                  <a:pt x="27939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3350259">
                <a:moveTo>
                  <a:pt x="27939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7700"/>
                </a:lnTo>
                <a:close/>
              </a:path>
              <a:path w="27940" h="3350259">
                <a:moveTo>
                  <a:pt x="27939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52780"/>
                </a:lnTo>
                <a:close/>
              </a:path>
              <a:path w="27940" h="3350259">
                <a:moveTo>
                  <a:pt x="27939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678180"/>
                </a:lnTo>
                <a:close/>
              </a:path>
              <a:path w="27940" h="3350259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3350259">
                <a:moveTo>
                  <a:pt x="27939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54380"/>
                </a:lnTo>
                <a:close/>
              </a:path>
              <a:path w="27940" h="3350259">
                <a:moveTo>
                  <a:pt x="27939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62000"/>
                </a:lnTo>
                <a:close/>
              </a:path>
              <a:path w="27940" h="3350259">
                <a:moveTo>
                  <a:pt x="27939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73430"/>
                </a:lnTo>
                <a:close/>
              </a:path>
              <a:path w="27940" h="3350259">
                <a:moveTo>
                  <a:pt x="27939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39" y="876300"/>
                </a:lnTo>
                <a:lnTo>
                  <a:pt x="27939" y="800100"/>
                </a:lnTo>
                <a:close/>
              </a:path>
              <a:path w="27940" h="3350259">
                <a:moveTo>
                  <a:pt x="27939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876300"/>
                </a:lnTo>
                <a:close/>
              </a:path>
              <a:path w="27940" h="3350259">
                <a:moveTo>
                  <a:pt x="27939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2350"/>
                </a:lnTo>
                <a:close/>
              </a:path>
              <a:path w="27940" h="3350259">
                <a:moveTo>
                  <a:pt x="27939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39" y="1098550"/>
                </a:lnTo>
                <a:lnTo>
                  <a:pt x="27939" y="1046480"/>
                </a:lnTo>
                <a:close/>
              </a:path>
              <a:path w="27940" h="3350259">
                <a:moveTo>
                  <a:pt x="27939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98550"/>
                </a:lnTo>
                <a:close/>
              </a:path>
              <a:path w="27940" h="3350259">
                <a:moveTo>
                  <a:pt x="27939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39" y="1129030"/>
                </a:lnTo>
                <a:lnTo>
                  <a:pt x="27939" y="1116330"/>
                </a:lnTo>
                <a:close/>
              </a:path>
              <a:path w="27940" h="3350259">
                <a:moveTo>
                  <a:pt x="27939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9030"/>
                </a:lnTo>
                <a:close/>
              </a:path>
              <a:path w="27940" h="3350259">
                <a:moveTo>
                  <a:pt x="27939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55700"/>
                </a:lnTo>
                <a:close/>
              </a:path>
              <a:path w="27940" h="3350259">
                <a:moveTo>
                  <a:pt x="27939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39" y="1192530"/>
                </a:lnTo>
                <a:lnTo>
                  <a:pt x="27939" y="1186180"/>
                </a:lnTo>
                <a:close/>
              </a:path>
              <a:path w="27940" h="3350259">
                <a:moveTo>
                  <a:pt x="27939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39" y="1198880"/>
                </a:lnTo>
                <a:lnTo>
                  <a:pt x="27939" y="1192530"/>
                </a:lnTo>
                <a:close/>
              </a:path>
              <a:path w="27940" h="3350259">
                <a:moveTo>
                  <a:pt x="27939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98880"/>
                </a:lnTo>
                <a:close/>
              </a:path>
              <a:path w="27940" h="3350259">
                <a:moveTo>
                  <a:pt x="27939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39" y="1256030"/>
                </a:lnTo>
                <a:lnTo>
                  <a:pt x="27939" y="1231900"/>
                </a:lnTo>
                <a:close/>
              </a:path>
              <a:path w="27940" h="3350259">
                <a:moveTo>
                  <a:pt x="27939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39" y="1308100"/>
                </a:lnTo>
                <a:lnTo>
                  <a:pt x="27939" y="1256030"/>
                </a:lnTo>
                <a:close/>
              </a:path>
              <a:path w="27940" h="3350259">
                <a:moveTo>
                  <a:pt x="27939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8100"/>
                </a:lnTo>
                <a:close/>
              </a:path>
              <a:path w="27940" h="3350259">
                <a:moveTo>
                  <a:pt x="27939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39" y="1897380"/>
                </a:lnTo>
                <a:lnTo>
                  <a:pt x="27939" y="1629410"/>
                </a:lnTo>
                <a:close/>
              </a:path>
              <a:path w="27940" h="3350259">
                <a:moveTo>
                  <a:pt x="2793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39" y="1628139"/>
                </a:lnTo>
                <a:lnTo>
                  <a:pt x="27939" y="1621789"/>
                </a:lnTo>
                <a:close/>
              </a:path>
              <a:path w="27940" h="3350259">
                <a:moveTo>
                  <a:pt x="2793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39" y="1620520"/>
                </a:lnTo>
                <a:lnTo>
                  <a:pt x="27939" y="1610360"/>
                </a:lnTo>
                <a:close/>
              </a:path>
              <a:path w="27940" h="3350259">
                <a:moveTo>
                  <a:pt x="2793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39" y="1609089"/>
                </a:lnTo>
                <a:lnTo>
                  <a:pt x="27939" y="1602739"/>
                </a:lnTo>
                <a:close/>
              </a:path>
              <a:path w="27940" h="3350259">
                <a:moveTo>
                  <a:pt x="2793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39" y="1601470"/>
                </a:lnTo>
                <a:lnTo>
                  <a:pt x="27939" y="1591310"/>
                </a:lnTo>
                <a:close/>
              </a:path>
              <a:path w="27940" h="3350259">
                <a:moveTo>
                  <a:pt x="2793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39" y="1590039"/>
                </a:lnTo>
                <a:lnTo>
                  <a:pt x="27939" y="1583689"/>
                </a:lnTo>
                <a:close/>
              </a:path>
              <a:path w="27940" h="3350259">
                <a:moveTo>
                  <a:pt x="2793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39" y="1582420"/>
                </a:lnTo>
                <a:lnTo>
                  <a:pt x="27939" y="1572260"/>
                </a:lnTo>
                <a:close/>
              </a:path>
              <a:path w="27940" h="3350259">
                <a:moveTo>
                  <a:pt x="27939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39" y="1570989"/>
                </a:lnTo>
                <a:lnTo>
                  <a:pt x="27939" y="1564639"/>
                </a:lnTo>
                <a:close/>
              </a:path>
              <a:path w="27940" h="3350259">
                <a:moveTo>
                  <a:pt x="2793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39" y="1563370"/>
                </a:lnTo>
                <a:lnTo>
                  <a:pt x="27939" y="1553210"/>
                </a:lnTo>
                <a:close/>
              </a:path>
              <a:path w="27940" h="33502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3502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350259">
                <a:moveTo>
                  <a:pt x="27939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40"/>
                </a:lnTo>
                <a:close/>
              </a:path>
              <a:path w="27940" h="33502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350259">
                <a:moveTo>
                  <a:pt x="27939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90"/>
                </a:lnTo>
                <a:close/>
              </a:path>
              <a:path w="27940" h="33502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3502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3502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3502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3502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3502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3502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350259">
                <a:moveTo>
                  <a:pt x="27939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24939"/>
                </a:lnTo>
                <a:close/>
              </a:path>
              <a:path w="27940" h="33502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50259">
                <a:moveTo>
                  <a:pt x="27939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39" y="1412240"/>
                </a:lnTo>
                <a:lnTo>
                  <a:pt x="27939" y="1405890"/>
                </a:lnTo>
                <a:close/>
              </a:path>
              <a:path w="27940" h="3350259">
                <a:moveTo>
                  <a:pt x="2793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39" y="1404620"/>
                </a:lnTo>
                <a:lnTo>
                  <a:pt x="27939" y="1394460"/>
                </a:lnTo>
                <a:close/>
              </a:path>
              <a:path w="27940" h="3350259">
                <a:moveTo>
                  <a:pt x="2793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39" y="1393189"/>
                </a:lnTo>
                <a:lnTo>
                  <a:pt x="27939" y="1386840"/>
                </a:lnTo>
                <a:close/>
              </a:path>
              <a:path w="27940" h="3350259">
                <a:moveTo>
                  <a:pt x="2793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39" y="1385570"/>
                </a:lnTo>
                <a:lnTo>
                  <a:pt x="27939" y="1375410"/>
                </a:lnTo>
                <a:close/>
              </a:path>
              <a:path w="27940" h="3350259">
                <a:moveTo>
                  <a:pt x="27939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39" y="1374139"/>
                </a:lnTo>
                <a:lnTo>
                  <a:pt x="27939" y="1367790"/>
                </a:lnTo>
                <a:close/>
              </a:path>
              <a:path w="27940" h="3350259">
                <a:moveTo>
                  <a:pt x="27939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39" y="1366520"/>
                </a:lnTo>
                <a:lnTo>
                  <a:pt x="27939" y="1356360"/>
                </a:lnTo>
                <a:close/>
              </a:path>
              <a:path w="27940" h="3350259">
                <a:moveTo>
                  <a:pt x="27939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39" y="1355090"/>
                </a:lnTo>
                <a:lnTo>
                  <a:pt x="27939" y="1348739"/>
                </a:lnTo>
                <a:close/>
              </a:path>
              <a:path w="27940" h="33502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350259">
                <a:moveTo>
                  <a:pt x="27939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89"/>
                </a:lnTo>
                <a:close/>
              </a:path>
              <a:path w="27940" h="3350259">
                <a:moveTo>
                  <a:pt x="27939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27150"/>
                </a:lnTo>
                <a:close/>
              </a:path>
              <a:path w="27940" h="3350259">
                <a:moveTo>
                  <a:pt x="27939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39" y="1986280"/>
                </a:lnTo>
                <a:lnTo>
                  <a:pt x="27939" y="1897380"/>
                </a:lnTo>
                <a:close/>
              </a:path>
              <a:path w="27940" h="3350259">
                <a:moveTo>
                  <a:pt x="27939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39" y="2506980"/>
                </a:lnTo>
                <a:lnTo>
                  <a:pt x="27939" y="2499360"/>
                </a:lnTo>
                <a:close/>
              </a:path>
              <a:path w="27940" h="3350259">
                <a:moveTo>
                  <a:pt x="27939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39" y="2498090"/>
                </a:lnTo>
                <a:lnTo>
                  <a:pt x="27939" y="2071370"/>
                </a:lnTo>
                <a:close/>
              </a:path>
              <a:path w="27940" h="3350259">
                <a:moveTo>
                  <a:pt x="27939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39" y="2070100"/>
                </a:lnTo>
                <a:lnTo>
                  <a:pt x="27939" y="2052320"/>
                </a:lnTo>
                <a:close/>
              </a:path>
              <a:path w="27940" h="3350259">
                <a:moveTo>
                  <a:pt x="27939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39" y="2051050"/>
                </a:lnTo>
                <a:lnTo>
                  <a:pt x="27939" y="2033270"/>
                </a:lnTo>
                <a:close/>
              </a:path>
              <a:path w="27940" h="3350259">
                <a:moveTo>
                  <a:pt x="27939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39" y="2032000"/>
                </a:lnTo>
                <a:lnTo>
                  <a:pt x="27939" y="2010410"/>
                </a:lnTo>
                <a:close/>
              </a:path>
              <a:path w="27940" h="3350259">
                <a:moveTo>
                  <a:pt x="27939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39" y="2009139"/>
                </a:lnTo>
                <a:lnTo>
                  <a:pt x="27939" y="1991360"/>
                </a:lnTo>
                <a:close/>
              </a:path>
              <a:path w="27940" h="3350259">
                <a:moveTo>
                  <a:pt x="27939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39" y="1990089"/>
                </a:lnTo>
                <a:lnTo>
                  <a:pt x="27939" y="1987550"/>
                </a:lnTo>
                <a:close/>
              </a:path>
              <a:path w="27940" h="3350259">
                <a:moveTo>
                  <a:pt x="27939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39" y="2682240"/>
                </a:lnTo>
                <a:lnTo>
                  <a:pt x="27939" y="2506980"/>
                </a:lnTo>
                <a:close/>
              </a:path>
              <a:path w="27940" h="3350259">
                <a:moveTo>
                  <a:pt x="27939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39" y="3350260"/>
                </a:lnTo>
                <a:lnTo>
                  <a:pt x="27939" y="268224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53185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1142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11429" y="12699"/>
                </a:lnTo>
                <a:lnTo>
                  <a:pt x="1142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1C38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55853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5079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3324859">
                <a:moveTo>
                  <a:pt x="27940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40" y="101600"/>
                </a:lnTo>
                <a:lnTo>
                  <a:pt x="27940" y="88900"/>
                </a:lnTo>
                <a:close/>
              </a:path>
              <a:path w="27940" h="3324859">
                <a:moveTo>
                  <a:pt x="27940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40" y="120650"/>
                </a:lnTo>
                <a:lnTo>
                  <a:pt x="27940" y="101600"/>
                </a:lnTo>
                <a:close/>
              </a:path>
              <a:path w="27940" h="3324859">
                <a:moveTo>
                  <a:pt x="27940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0650"/>
                </a:lnTo>
                <a:close/>
              </a:path>
              <a:path w="27940" h="33248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324859">
                <a:moveTo>
                  <a:pt x="27940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46050"/>
                </a:lnTo>
                <a:close/>
              </a:path>
              <a:path w="27940" h="3324859">
                <a:moveTo>
                  <a:pt x="2794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40" y="184150"/>
                </a:lnTo>
                <a:lnTo>
                  <a:pt x="27940" y="177800"/>
                </a:lnTo>
                <a:close/>
              </a:path>
              <a:path w="27940" h="3324859">
                <a:moveTo>
                  <a:pt x="2794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84150"/>
                </a:lnTo>
                <a:close/>
              </a:path>
              <a:path w="27940" h="3324859">
                <a:moveTo>
                  <a:pt x="27940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40" y="203199"/>
                </a:lnTo>
                <a:lnTo>
                  <a:pt x="27940" y="196850"/>
                </a:lnTo>
                <a:close/>
              </a:path>
              <a:path w="27940" h="3324859">
                <a:moveTo>
                  <a:pt x="27940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3324859">
                <a:moveTo>
                  <a:pt x="27940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15900"/>
                </a:lnTo>
                <a:close/>
              </a:path>
              <a:path w="27940" h="3324859">
                <a:moveTo>
                  <a:pt x="27940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40" y="311150"/>
                </a:lnTo>
                <a:lnTo>
                  <a:pt x="27940" y="241300"/>
                </a:lnTo>
                <a:close/>
              </a:path>
              <a:path w="27940" h="3324859">
                <a:moveTo>
                  <a:pt x="27940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11150"/>
                </a:lnTo>
                <a:close/>
              </a:path>
              <a:path w="27940" h="3324859">
                <a:moveTo>
                  <a:pt x="27940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40" y="354330"/>
                </a:lnTo>
                <a:lnTo>
                  <a:pt x="27940" y="349250"/>
                </a:lnTo>
                <a:close/>
              </a:path>
              <a:path w="27940" h="3324859">
                <a:moveTo>
                  <a:pt x="27940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54330"/>
                </a:lnTo>
                <a:close/>
              </a:path>
              <a:path w="27940" h="3324859">
                <a:moveTo>
                  <a:pt x="2794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40" y="367029"/>
                </a:lnTo>
                <a:lnTo>
                  <a:pt x="27940" y="360680"/>
                </a:lnTo>
                <a:close/>
              </a:path>
              <a:path w="27940" h="3324859">
                <a:moveTo>
                  <a:pt x="27940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7030"/>
                </a:lnTo>
                <a:close/>
              </a:path>
              <a:path w="27940" h="3324859">
                <a:moveTo>
                  <a:pt x="27940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40" y="411480"/>
                </a:lnTo>
                <a:lnTo>
                  <a:pt x="27940" y="393700"/>
                </a:lnTo>
                <a:close/>
              </a:path>
              <a:path w="27940" h="3324859">
                <a:moveTo>
                  <a:pt x="27940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1480"/>
                </a:lnTo>
                <a:close/>
              </a:path>
              <a:path w="27940" h="3324859">
                <a:moveTo>
                  <a:pt x="2794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3324859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3324859">
                <a:moveTo>
                  <a:pt x="27940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38150"/>
                </a:lnTo>
                <a:close/>
              </a:path>
              <a:path w="27940" h="3324859">
                <a:moveTo>
                  <a:pt x="27940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81330"/>
                </a:lnTo>
                <a:close/>
              </a:path>
              <a:path w="27940" h="3324859">
                <a:moveTo>
                  <a:pt x="27940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8950"/>
                </a:lnTo>
                <a:close/>
              </a:path>
              <a:path w="27940" h="3324859">
                <a:moveTo>
                  <a:pt x="27940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40" y="532130"/>
                </a:lnTo>
                <a:lnTo>
                  <a:pt x="27940" y="495300"/>
                </a:lnTo>
                <a:close/>
              </a:path>
              <a:path w="27940" h="3324859">
                <a:moveTo>
                  <a:pt x="27940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2130"/>
                </a:lnTo>
                <a:close/>
              </a:path>
              <a:path w="27940" h="3324859">
                <a:moveTo>
                  <a:pt x="27940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40" y="570230"/>
                </a:lnTo>
                <a:lnTo>
                  <a:pt x="27940" y="538480"/>
                </a:lnTo>
                <a:close/>
              </a:path>
              <a:path w="27940" h="3324859">
                <a:moveTo>
                  <a:pt x="27940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0230"/>
                </a:lnTo>
                <a:close/>
              </a:path>
              <a:path w="27940" h="3324859">
                <a:moveTo>
                  <a:pt x="27940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76580"/>
                </a:lnTo>
                <a:close/>
              </a:path>
              <a:path w="27940" h="3324859">
                <a:moveTo>
                  <a:pt x="27940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584200"/>
                </a:lnTo>
                <a:close/>
              </a:path>
              <a:path w="27940" h="3324859">
                <a:moveTo>
                  <a:pt x="27940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2300"/>
                </a:lnTo>
                <a:close/>
              </a:path>
              <a:path w="27940" h="3324859">
                <a:moveTo>
                  <a:pt x="27940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27380"/>
                </a:lnTo>
                <a:close/>
              </a:path>
              <a:path w="27940" h="3324859">
                <a:moveTo>
                  <a:pt x="27940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652780"/>
                </a:lnTo>
                <a:close/>
              </a:path>
              <a:path w="27940" h="3324859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3324859">
                <a:moveTo>
                  <a:pt x="27940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8980"/>
                </a:lnTo>
                <a:close/>
              </a:path>
              <a:path w="27940" h="3324859">
                <a:moveTo>
                  <a:pt x="27940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36600"/>
                </a:lnTo>
                <a:close/>
              </a:path>
              <a:path w="27940" h="3324859">
                <a:moveTo>
                  <a:pt x="2794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8030"/>
                </a:lnTo>
                <a:close/>
              </a:path>
              <a:path w="27940" h="3324859">
                <a:moveTo>
                  <a:pt x="27940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774700"/>
                </a:lnTo>
                <a:close/>
              </a:path>
              <a:path w="27940" h="3324859">
                <a:moveTo>
                  <a:pt x="27940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40" y="996950"/>
                </a:lnTo>
                <a:lnTo>
                  <a:pt x="27940" y="850900"/>
                </a:lnTo>
                <a:close/>
              </a:path>
              <a:path w="27940" h="3324859">
                <a:moveTo>
                  <a:pt x="27940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6950"/>
                </a:lnTo>
                <a:close/>
              </a:path>
              <a:path w="27940" h="3324859">
                <a:moveTo>
                  <a:pt x="27940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21080"/>
                </a:lnTo>
                <a:close/>
              </a:path>
              <a:path w="27940" h="3324859">
                <a:moveTo>
                  <a:pt x="27940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73150"/>
                </a:lnTo>
                <a:close/>
              </a:path>
              <a:path w="27940" h="3324859">
                <a:moveTo>
                  <a:pt x="27940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40" y="1103630"/>
                </a:lnTo>
                <a:lnTo>
                  <a:pt x="27940" y="1090930"/>
                </a:lnTo>
                <a:close/>
              </a:path>
              <a:path w="27940" h="3324859">
                <a:moveTo>
                  <a:pt x="27940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03630"/>
                </a:lnTo>
                <a:close/>
              </a:path>
              <a:path w="27940" h="3324859">
                <a:moveTo>
                  <a:pt x="27940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30300"/>
                </a:lnTo>
                <a:close/>
              </a:path>
              <a:path w="27940" h="3324859">
                <a:moveTo>
                  <a:pt x="27940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3324859">
                <a:moveTo>
                  <a:pt x="27940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40" y="1173480"/>
                </a:lnTo>
                <a:lnTo>
                  <a:pt x="27940" y="1167130"/>
                </a:lnTo>
                <a:close/>
              </a:path>
              <a:path w="27940" h="3324859">
                <a:moveTo>
                  <a:pt x="27940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3480"/>
                </a:lnTo>
                <a:close/>
              </a:path>
              <a:path w="27940" h="3324859">
                <a:moveTo>
                  <a:pt x="27940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40" y="1230630"/>
                </a:lnTo>
                <a:lnTo>
                  <a:pt x="27940" y="1206500"/>
                </a:lnTo>
                <a:close/>
              </a:path>
              <a:path w="27940" h="3324859">
                <a:moveTo>
                  <a:pt x="27940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30630"/>
                </a:lnTo>
                <a:close/>
              </a:path>
              <a:path w="27940" h="3324859">
                <a:moveTo>
                  <a:pt x="27940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40" y="1300480"/>
                </a:lnTo>
                <a:lnTo>
                  <a:pt x="27940" y="1282700"/>
                </a:lnTo>
                <a:close/>
              </a:path>
              <a:path w="27940" h="3324859">
                <a:moveTo>
                  <a:pt x="27940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40" y="1871980"/>
                </a:lnTo>
                <a:lnTo>
                  <a:pt x="27940" y="1604010"/>
                </a:lnTo>
                <a:close/>
              </a:path>
              <a:path w="27940" h="33248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3248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32485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33248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32485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33248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3248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3248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3248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3248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3248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3248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324859">
                <a:moveTo>
                  <a:pt x="27940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82090"/>
                </a:lnTo>
                <a:close/>
              </a:path>
              <a:path w="27940" h="3324859">
                <a:moveTo>
                  <a:pt x="2794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40" y="1480820"/>
                </a:lnTo>
                <a:lnTo>
                  <a:pt x="27940" y="1470660"/>
                </a:lnTo>
                <a:close/>
              </a:path>
              <a:path w="27940" h="3324859">
                <a:moveTo>
                  <a:pt x="2794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40" y="1469389"/>
                </a:lnTo>
                <a:lnTo>
                  <a:pt x="27940" y="1463039"/>
                </a:lnTo>
                <a:close/>
              </a:path>
              <a:path w="27940" h="3324859">
                <a:moveTo>
                  <a:pt x="2794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40" y="1461770"/>
                </a:lnTo>
                <a:lnTo>
                  <a:pt x="27940" y="1451610"/>
                </a:lnTo>
                <a:close/>
              </a:path>
              <a:path w="27940" h="3324859">
                <a:moveTo>
                  <a:pt x="2794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40" y="1450339"/>
                </a:lnTo>
                <a:lnTo>
                  <a:pt x="27940" y="1443989"/>
                </a:lnTo>
                <a:close/>
              </a:path>
              <a:path w="27940" h="3324859">
                <a:moveTo>
                  <a:pt x="2794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40" y="1442720"/>
                </a:lnTo>
                <a:lnTo>
                  <a:pt x="27940" y="1432560"/>
                </a:lnTo>
                <a:close/>
              </a:path>
              <a:path w="27940" h="3324859">
                <a:moveTo>
                  <a:pt x="2794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40" y="1431289"/>
                </a:lnTo>
                <a:lnTo>
                  <a:pt x="27940" y="1424940"/>
                </a:lnTo>
                <a:close/>
              </a:path>
              <a:path w="27940" h="33248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24859">
                <a:moveTo>
                  <a:pt x="27940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40" y="1412239"/>
                </a:lnTo>
                <a:lnTo>
                  <a:pt x="27940" y="1399539"/>
                </a:lnTo>
                <a:close/>
              </a:path>
              <a:path w="27940" h="33248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324859">
                <a:moveTo>
                  <a:pt x="27940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90"/>
                </a:lnTo>
                <a:close/>
              </a:path>
              <a:path w="27940" h="3324859">
                <a:moveTo>
                  <a:pt x="2794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69060"/>
                </a:lnTo>
                <a:close/>
              </a:path>
              <a:path w="27940" h="3324859">
                <a:moveTo>
                  <a:pt x="27940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40" y="1367789"/>
                </a:lnTo>
                <a:lnTo>
                  <a:pt x="27940" y="1361440"/>
                </a:lnTo>
                <a:close/>
              </a:path>
              <a:path w="27940" h="3324859">
                <a:moveTo>
                  <a:pt x="2794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40" y="1360170"/>
                </a:lnTo>
                <a:lnTo>
                  <a:pt x="27940" y="1350010"/>
                </a:lnTo>
                <a:close/>
              </a:path>
              <a:path w="27940" h="3324859">
                <a:moveTo>
                  <a:pt x="27940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40" y="1348739"/>
                </a:lnTo>
                <a:lnTo>
                  <a:pt x="27940" y="1342390"/>
                </a:lnTo>
                <a:close/>
              </a:path>
              <a:path w="27940" h="3324859">
                <a:moveTo>
                  <a:pt x="2794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40" y="1341120"/>
                </a:lnTo>
                <a:lnTo>
                  <a:pt x="27940" y="1330960"/>
                </a:lnTo>
                <a:close/>
              </a:path>
              <a:path w="27940" h="3324859">
                <a:moveTo>
                  <a:pt x="27940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40" y="1329690"/>
                </a:lnTo>
                <a:lnTo>
                  <a:pt x="27940" y="1323339"/>
                </a:lnTo>
                <a:close/>
              </a:path>
              <a:path w="27940" h="3324859">
                <a:moveTo>
                  <a:pt x="2794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40" y="1322070"/>
                </a:lnTo>
                <a:lnTo>
                  <a:pt x="27940" y="1311910"/>
                </a:lnTo>
                <a:close/>
              </a:path>
              <a:path w="27940" h="3324859">
                <a:moveTo>
                  <a:pt x="27940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40" y="1310640"/>
                </a:lnTo>
                <a:lnTo>
                  <a:pt x="27940" y="1304289"/>
                </a:lnTo>
                <a:close/>
              </a:path>
              <a:path w="27940" h="3324859">
                <a:moveTo>
                  <a:pt x="27940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40" y="1303020"/>
                </a:lnTo>
                <a:lnTo>
                  <a:pt x="27940" y="1301750"/>
                </a:lnTo>
                <a:close/>
              </a:path>
              <a:path w="27940" h="3324859">
                <a:moveTo>
                  <a:pt x="27940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40" y="1960880"/>
                </a:lnTo>
                <a:lnTo>
                  <a:pt x="27940" y="1871980"/>
                </a:lnTo>
                <a:close/>
              </a:path>
              <a:path w="27940" h="3324859">
                <a:moveTo>
                  <a:pt x="27940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40" y="2481580"/>
                </a:lnTo>
                <a:lnTo>
                  <a:pt x="27940" y="2473960"/>
                </a:lnTo>
                <a:close/>
              </a:path>
              <a:path w="27940" h="3324859">
                <a:moveTo>
                  <a:pt x="27940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40" y="2472690"/>
                </a:lnTo>
                <a:lnTo>
                  <a:pt x="27940" y="2045970"/>
                </a:lnTo>
                <a:close/>
              </a:path>
              <a:path w="27940" h="3324859">
                <a:moveTo>
                  <a:pt x="27940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40" y="2044700"/>
                </a:lnTo>
                <a:lnTo>
                  <a:pt x="27940" y="2026920"/>
                </a:lnTo>
                <a:close/>
              </a:path>
              <a:path w="27940" h="3324859">
                <a:moveTo>
                  <a:pt x="27940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40" y="2025650"/>
                </a:lnTo>
                <a:lnTo>
                  <a:pt x="27940" y="2007870"/>
                </a:lnTo>
                <a:close/>
              </a:path>
              <a:path w="27940" h="3324859">
                <a:moveTo>
                  <a:pt x="27940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40" y="2006600"/>
                </a:lnTo>
                <a:lnTo>
                  <a:pt x="27940" y="1985010"/>
                </a:lnTo>
                <a:close/>
              </a:path>
              <a:path w="27940" h="3324859">
                <a:moveTo>
                  <a:pt x="27940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40" y="1983739"/>
                </a:lnTo>
                <a:lnTo>
                  <a:pt x="27940" y="1965960"/>
                </a:lnTo>
                <a:close/>
              </a:path>
              <a:path w="27940" h="3324859">
                <a:moveTo>
                  <a:pt x="27940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40" y="1964689"/>
                </a:lnTo>
                <a:lnTo>
                  <a:pt x="27940" y="1962150"/>
                </a:lnTo>
                <a:close/>
              </a:path>
              <a:path w="27940" h="3324859">
                <a:moveTo>
                  <a:pt x="27940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40" y="2656840"/>
                </a:lnTo>
                <a:lnTo>
                  <a:pt x="27940" y="2481580"/>
                </a:lnTo>
                <a:close/>
              </a:path>
              <a:path w="27940" h="3324859">
                <a:moveTo>
                  <a:pt x="27940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40" y="3324860"/>
                </a:lnTo>
                <a:lnTo>
                  <a:pt x="27940" y="2656840"/>
                </a:lnTo>
                <a:close/>
              </a:path>
            </a:pathLst>
          </a:custGeom>
          <a:solidFill>
            <a:srgbClr val="1C37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586469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904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61314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3969" y="0"/>
                </a:moveTo>
                <a:lnTo>
                  <a:pt x="0" y="0"/>
                </a:lnTo>
                <a:lnTo>
                  <a:pt x="0" y="50800"/>
                </a:lnTo>
                <a:lnTo>
                  <a:pt x="26669" y="50800"/>
                </a:lnTo>
                <a:lnTo>
                  <a:pt x="2666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3286759">
                <a:moveTo>
                  <a:pt x="26669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69" y="63500"/>
                </a:lnTo>
                <a:lnTo>
                  <a:pt x="26669" y="50800"/>
                </a:lnTo>
                <a:close/>
              </a:path>
              <a:path w="26670" h="3286759">
                <a:moveTo>
                  <a:pt x="26669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69" y="82550"/>
                </a:lnTo>
                <a:lnTo>
                  <a:pt x="26669" y="63500"/>
                </a:lnTo>
                <a:close/>
              </a:path>
              <a:path w="26670" h="3286759">
                <a:moveTo>
                  <a:pt x="2666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69" y="95250"/>
                </a:lnTo>
                <a:lnTo>
                  <a:pt x="26669" y="82550"/>
                </a:lnTo>
                <a:close/>
              </a:path>
              <a:path w="26670" h="3286759">
                <a:moveTo>
                  <a:pt x="26669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69" y="107950"/>
                </a:lnTo>
                <a:lnTo>
                  <a:pt x="26669" y="95250"/>
                </a:lnTo>
                <a:close/>
              </a:path>
              <a:path w="26670" h="3286759">
                <a:moveTo>
                  <a:pt x="26669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69" y="139700"/>
                </a:lnTo>
                <a:lnTo>
                  <a:pt x="26669" y="107950"/>
                </a:lnTo>
                <a:close/>
              </a:path>
              <a:path w="26670" h="3286759">
                <a:moveTo>
                  <a:pt x="26669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69" y="146050"/>
                </a:lnTo>
                <a:lnTo>
                  <a:pt x="26669" y="139700"/>
                </a:lnTo>
                <a:close/>
              </a:path>
              <a:path w="26670" h="3286759">
                <a:moveTo>
                  <a:pt x="2666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69" y="158750"/>
                </a:lnTo>
                <a:lnTo>
                  <a:pt x="26669" y="146050"/>
                </a:lnTo>
                <a:close/>
              </a:path>
              <a:path w="26670" h="3286759">
                <a:moveTo>
                  <a:pt x="26669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69" y="165099"/>
                </a:lnTo>
                <a:lnTo>
                  <a:pt x="26669" y="158750"/>
                </a:lnTo>
                <a:close/>
              </a:path>
              <a:path w="26670" h="3286759">
                <a:moveTo>
                  <a:pt x="2666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69" y="177800"/>
                </a:lnTo>
                <a:lnTo>
                  <a:pt x="26669" y="165100"/>
                </a:lnTo>
                <a:close/>
              </a:path>
              <a:path w="26670" h="3286759">
                <a:moveTo>
                  <a:pt x="26669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77800"/>
                </a:lnTo>
                <a:close/>
              </a:path>
              <a:path w="26670" h="3286759">
                <a:moveTo>
                  <a:pt x="26669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69" y="273050"/>
                </a:lnTo>
                <a:lnTo>
                  <a:pt x="26669" y="203200"/>
                </a:lnTo>
                <a:close/>
              </a:path>
              <a:path w="26670" h="3286759">
                <a:moveTo>
                  <a:pt x="26669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69" y="311150"/>
                </a:lnTo>
                <a:lnTo>
                  <a:pt x="26669" y="273050"/>
                </a:lnTo>
                <a:close/>
              </a:path>
              <a:path w="26670" h="3286759">
                <a:moveTo>
                  <a:pt x="26669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69" y="316230"/>
                </a:lnTo>
                <a:lnTo>
                  <a:pt x="26669" y="311150"/>
                </a:lnTo>
                <a:close/>
              </a:path>
              <a:path w="26670" h="3286759">
                <a:moveTo>
                  <a:pt x="26669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69" y="322580"/>
                </a:lnTo>
                <a:lnTo>
                  <a:pt x="26669" y="316230"/>
                </a:lnTo>
                <a:close/>
              </a:path>
              <a:path w="26670" h="3286759">
                <a:moveTo>
                  <a:pt x="26669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2580"/>
                </a:lnTo>
                <a:close/>
              </a:path>
              <a:path w="26670" h="3286759">
                <a:moveTo>
                  <a:pt x="26669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28930"/>
                </a:lnTo>
                <a:close/>
              </a:path>
              <a:path w="26670" h="3286759">
                <a:moveTo>
                  <a:pt x="26669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69" y="373380"/>
                </a:lnTo>
                <a:lnTo>
                  <a:pt x="26669" y="355600"/>
                </a:lnTo>
                <a:close/>
              </a:path>
              <a:path w="26670" h="3286759">
                <a:moveTo>
                  <a:pt x="26669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69" y="380999"/>
                </a:lnTo>
                <a:lnTo>
                  <a:pt x="26669" y="373380"/>
                </a:lnTo>
                <a:close/>
              </a:path>
              <a:path w="26670" h="3286759">
                <a:moveTo>
                  <a:pt x="2666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69" y="393700"/>
                </a:lnTo>
                <a:lnTo>
                  <a:pt x="26669" y="381000"/>
                </a:lnTo>
                <a:close/>
              </a:path>
              <a:path w="26670" h="3286759">
                <a:moveTo>
                  <a:pt x="26669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69" y="400050"/>
                </a:lnTo>
                <a:lnTo>
                  <a:pt x="26669" y="393700"/>
                </a:lnTo>
                <a:close/>
              </a:path>
              <a:path w="26670" h="3286759">
                <a:moveTo>
                  <a:pt x="26669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69" y="443230"/>
                </a:lnTo>
                <a:lnTo>
                  <a:pt x="26669" y="400050"/>
                </a:lnTo>
                <a:close/>
              </a:path>
              <a:path w="26670" h="3286759">
                <a:moveTo>
                  <a:pt x="26669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69" y="450850"/>
                </a:lnTo>
                <a:lnTo>
                  <a:pt x="26669" y="443230"/>
                </a:lnTo>
                <a:close/>
              </a:path>
              <a:path w="26670" h="3286759">
                <a:moveTo>
                  <a:pt x="26669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50850"/>
                </a:lnTo>
                <a:close/>
              </a:path>
              <a:path w="26670" h="3286759">
                <a:moveTo>
                  <a:pt x="26669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69" y="494030"/>
                </a:lnTo>
                <a:lnTo>
                  <a:pt x="26669" y="457200"/>
                </a:lnTo>
                <a:close/>
              </a:path>
              <a:path w="26670" h="3286759">
                <a:moveTo>
                  <a:pt x="26669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69" y="500379"/>
                </a:lnTo>
                <a:lnTo>
                  <a:pt x="26669" y="494030"/>
                </a:lnTo>
                <a:close/>
              </a:path>
              <a:path w="26670" h="3286759">
                <a:moveTo>
                  <a:pt x="26669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69" y="532130"/>
                </a:lnTo>
                <a:lnTo>
                  <a:pt x="26669" y="500380"/>
                </a:lnTo>
                <a:close/>
              </a:path>
              <a:path w="26670" h="3286759">
                <a:moveTo>
                  <a:pt x="26669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69" y="538480"/>
                </a:lnTo>
                <a:lnTo>
                  <a:pt x="26669" y="532130"/>
                </a:lnTo>
                <a:close/>
              </a:path>
              <a:path w="26670" h="3286759">
                <a:moveTo>
                  <a:pt x="26669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69" y="546099"/>
                </a:lnTo>
                <a:lnTo>
                  <a:pt x="26669" y="538480"/>
                </a:lnTo>
                <a:close/>
              </a:path>
              <a:path w="26670" h="3286759">
                <a:moveTo>
                  <a:pt x="26669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69" y="584200"/>
                </a:lnTo>
                <a:lnTo>
                  <a:pt x="26669" y="546100"/>
                </a:lnTo>
                <a:close/>
              </a:path>
              <a:path w="26670" h="3286759">
                <a:moveTo>
                  <a:pt x="26669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69" y="589280"/>
                </a:lnTo>
                <a:lnTo>
                  <a:pt x="26669" y="584200"/>
                </a:lnTo>
                <a:close/>
              </a:path>
              <a:path w="26670" h="3286759">
                <a:moveTo>
                  <a:pt x="26669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69" y="614680"/>
                </a:lnTo>
                <a:lnTo>
                  <a:pt x="26669" y="589280"/>
                </a:lnTo>
                <a:close/>
              </a:path>
              <a:path w="26670" h="3286759">
                <a:moveTo>
                  <a:pt x="26669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69" y="684530"/>
                </a:lnTo>
                <a:lnTo>
                  <a:pt x="26669" y="614680"/>
                </a:lnTo>
                <a:close/>
              </a:path>
              <a:path w="26670" h="3286759">
                <a:moveTo>
                  <a:pt x="26669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4530"/>
                </a:lnTo>
                <a:close/>
              </a:path>
              <a:path w="26670" h="3286759">
                <a:moveTo>
                  <a:pt x="26669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69" y="698500"/>
                </a:lnTo>
                <a:lnTo>
                  <a:pt x="26669" y="690880"/>
                </a:lnTo>
                <a:close/>
              </a:path>
              <a:path w="26670" h="3286759">
                <a:moveTo>
                  <a:pt x="26669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698500"/>
                </a:lnTo>
                <a:close/>
              </a:path>
              <a:path w="26670" h="3286759">
                <a:moveTo>
                  <a:pt x="26669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9930"/>
                </a:lnTo>
                <a:close/>
              </a:path>
              <a:path w="26670" h="3286759">
                <a:moveTo>
                  <a:pt x="26669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36600"/>
                </a:lnTo>
                <a:close/>
              </a:path>
              <a:path w="26670" h="3286759">
                <a:moveTo>
                  <a:pt x="26669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69" y="958850"/>
                </a:lnTo>
                <a:lnTo>
                  <a:pt x="26669" y="812800"/>
                </a:lnTo>
                <a:close/>
              </a:path>
              <a:path w="26670" h="3286759">
                <a:moveTo>
                  <a:pt x="26669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58850"/>
                </a:lnTo>
                <a:close/>
              </a:path>
              <a:path w="26670" h="3286759">
                <a:moveTo>
                  <a:pt x="26669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982980"/>
                </a:lnTo>
                <a:close/>
              </a:path>
              <a:path w="26670" h="3286759">
                <a:moveTo>
                  <a:pt x="26669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69" y="1052830"/>
                </a:lnTo>
                <a:lnTo>
                  <a:pt x="26669" y="1035050"/>
                </a:lnTo>
                <a:close/>
              </a:path>
              <a:path w="26670" h="3286759">
                <a:moveTo>
                  <a:pt x="26669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69" y="1065530"/>
                </a:lnTo>
                <a:lnTo>
                  <a:pt x="26669" y="1052830"/>
                </a:lnTo>
                <a:close/>
              </a:path>
              <a:path w="26670" h="3286759">
                <a:moveTo>
                  <a:pt x="26669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65530"/>
                </a:lnTo>
                <a:close/>
              </a:path>
              <a:path w="26670" h="3286759">
                <a:moveTo>
                  <a:pt x="26669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69" y="1122680"/>
                </a:lnTo>
                <a:lnTo>
                  <a:pt x="26669" y="1092200"/>
                </a:lnTo>
                <a:close/>
              </a:path>
              <a:path w="26670" h="3286759">
                <a:moveTo>
                  <a:pt x="26669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69" y="1129030"/>
                </a:lnTo>
                <a:lnTo>
                  <a:pt x="26669" y="1122680"/>
                </a:lnTo>
                <a:close/>
              </a:path>
              <a:path w="26670" h="3286759">
                <a:moveTo>
                  <a:pt x="26669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69" y="1135380"/>
                </a:lnTo>
                <a:lnTo>
                  <a:pt x="26669" y="1129030"/>
                </a:lnTo>
                <a:close/>
              </a:path>
              <a:path w="26670" h="3286759">
                <a:moveTo>
                  <a:pt x="26669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69" y="1168400"/>
                </a:lnTo>
                <a:lnTo>
                  <a:pt x="26669" y="1135380"/>
                </a:lnTo>
                <a:close/>
              </a:path>
              <a:path w="26670" h="3286759">
                <a:moveTo>
                  <a:pt x="26669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69" y="1192530"/>
                </a:lnTo>
                <a:lnTo>
                  <a:pt x="26669" y="1168400"/>
                </a:lnTo>
                <a:close/>
              </a:path>
              <a:path w="26670" h="3286759">
                <a:moveTo>
                  <a:pt x="26669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192530"/>
                </a:lnTo>
                <a:close/>
              </a:path>
              <a:path w="26670" h="3286759">
                <a:moveTo>
                  <a:pt x="26669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44600"/>
                </a:lnTo>
                <a:close/>
              </a:path>
              <a:path w="26670" h="3286759">
                <a:moveTo>
                  <a:pt x="26669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69" y="1833880"/>
                </a:lnTo>
                <a:lnTo>
                  <a:pt x="26669" y="1565910"/>
                </a:lnTo>
                <a:close/>
              </a:path>
              <a:path w="26670" h="3286759">
                <a:moveTo>
                  <a:pt x="2666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69" y="1564639"/>
                </a:lnTo>
                <a:lnTo>
                  <a:pt x="26669" y="1558289"/>
                </a:lnTo>
                <a:close/>
              </a:path>
              <a:path w="26670" h="3286759">
                <a:moveTo>
                  <a:pt x="2666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69" y="1557020"/>
                </a:lnTo>
                <a:lnTo>
                  <a:pt x="26669" y="1546860"/>
                </a:lnTo>
                <a:close/>
              </a:path>
              <a:path w="26670" h="3286759">
                <a:moveTo>
                  <a:pt x="2666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69" y="1545589"/>
                </a:lnTo>
                <a:lnTo>
                  <a:pt x="26669" y="1539239"/>
                </a:lnTo>
                <a:close/>
              </a:path>
              <a:path w="26670" h="3286759">
                <a:moveTo>
                  <a:pt x="2666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69" y="1537970"/>
                </a:lnTo>
                <a:lnTo>
                  <a:pt x="26669" y="1527810"/>
                </a:lnTo>
                <a:close/>
              </a:path>
              <a:path w="26670" h="3286759">
                <a:moveTo>
                  <a:pt x="2666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69" y="1526539"/>
                </a:lnTo>
                <a:lnTo>
                  <a:pt x="26669" y="1520189"/>
                </a:lnTo>
                <a:close/>
              </a:path>
              <a:path w="26670" h="3286759">
                <a:moveTo>
                  <a:pt x="2666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69" y="1518920"/>
                </a:lnTo>
                <a:lnTo>
                  <a:pt x="26669" y="1508760"/>
                </a:lnTo>
                <a:close/>
              </a:path>
              <a:path w="26670" h="3286759">
                <a:moveTo>
                  <a:pt x="26669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69" y="1507489"/>
                </a:lnTo>
                <a:lnTo>
                  <a:pt x="26669" y="1501139"/>
                </a:lnTo>
                <a:close/>
              </a:path>
              <a:path w="26670" h="3286759">
                <a:moveTo>
                  <a:pt x="2666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69" y="1499870"/>
                </a:lnTo>
                <a:lnTo>
                  <a:pt x="26669" y="1489710"/>
                </a:lnTo>
                <a:close/>
              </a:path>
              <a:path w="26670" h="3286759">
                <a:moveTo>
                  <a:pt x="26669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69" y="1488439"/>
                </a:lnTo>
                <a:lnTo>
                  <a:pt x="26669" y="1482089"/>
                </a:lnTo>
                <a:close/>
              </a:path>
              <a:path w="26670" h="3286759">
                <a:moveTo>
                  <a:pt x="2666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69" y="1480820"/>
                </a:lnTo>
                <a:lnTo>
                  <a:pt x="26669" y="1470660"/>
                </a:lnTo>
                <a:close/>
              </a:path>
              <a:path w="26670" h="3286759">
                <a:moveTo>
                  <a:pt x="26669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69" y="1469389"/>
                </a:lnTo>
                <a:lnTo>
                  <a:pt x="26669" y="1463040"/>
                </a:lnTo>
                <a:close/>
              </a:path>
              <a:path w="26670" h="32867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286759">
                <a:moveTo>
                  <a:pt x="26669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69" y="1450339"/>
                </a:lnTo>
                <a:lnTo>
                  <a:pt x="26669" y="1443990"/>
                </a:lnTo>
                <a:close/>
              </a:path>
              <a:path w="26670" h="32867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286759">
                <a:moveTo>
                  <a:pt x="26669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39"/>
                </a:lnTo>
                <a:close/>
              </a:path>
              <a:path w="26670" h="32867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286759">
                <a:moveTo>
                  <a:pt x="26669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89"/>
                </a:lnTo>
                <a:close/>
              </a:path>
              <a:path w="26670" h="32867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286759">
                <a:moveTo>
                  <a:pt x="2666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69" y="1393189"/>
                </a:lnTo>
                <a:lnTo>
                  <a:pt x="26669" y="1386840"/>
                </a:lnTo>
                <a:close/>
              </a:path>
              <a:path w="26670" h="32867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286759">
                <a:moveTo>
                  <a:pt x="26669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69" y="1374139"/>
                </a:lnTo>
                <a:lnTo>
                  <a:pt x="26669" y="1361439"/>
                </a:lnTo>
                <a:close/>
              </a:path>
              <a:path w="26670" h="3286759">
                <a:moveTo>
                  <a:pt x="2666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69" y="1360170"/>
                </a:lnTo>
                <a:lnTo>
                  <a:pt x="26669" y="1350010"/>
                </a:lnTo>
                <a:close/>
              </a:path>
              <a:path w="26670" h="3286759">
                <a:moveTo>
                  <a:pt x="26669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69" y="1348740"/>
                </a:lnTo>
                <a:lnTo>
                  <a:pt x="26669" y="1342390"/>
                </a:lnTo>
                <a:close/>
              </a:path>
              <a:path w="26670" h="3286759">
                <a:moveTo>
                  <a:pt x="2666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69" y="1341120"/>
                </a:lnTo>
                <a:lnTo>
                  <a:pt x="26669" y="1330960"/>
                </a:lnTo>
                <a:close/>
              </a:path>
              <a:path w="26670" h="3286759">
                <a:moveTo>
                  <a:pt x="26669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69" y="1329689"/>
                </a:lnTo>
                <a:lnTo>
                  <a:pt x="26669" y="1323340"/>
                </a:lnTo>
                <a:close/>
              </a:path>
              <a:path w="26670" h="3286759">
                <a:moveTo>
                  <a:pt x="2666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69" y="1322070"/>
                </a:lnTo>
                <a:lnTo>
                  <a:pt x="26669" y="1311910"/>
                </a:lnTo>
                <a:close/>
              </a:path>
              <a:path w="26670" h="3286759">
                <a:moveTo>
                  <a:pt x="26669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69" y="1310639"/>
                </a:lnTo>
                <a:lnTo>
                  <a:pt x="26669" y="1304290"/>
                </a:lnTo>
                <a:close/>
              </a:path>
              <a:path w="26670" h="3286759">
                <a:moveTo>
                  <a:pt x="26669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69" y="1303020"/>
                </a:lnTo>
                <a:lnTo>
                  <a:pt x="26669" y="1292860"/>
                </a:lnTo>
                <a:close/>
              </a:path>
              <a:path w="26670" h="3286759">
                <a:moveTo>
                  <a:pt x="26669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69" y="1291590"/>
                </a:lnTo>
                <a:lnTo>
                  <a:pt x="26669" y="1285239"/>
                </a:lnTo>
                <a:close/>
              </a:path>
              <a:path w="26670" h="3286759">
                <a:moveTo>
                  <a:pt x="26669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69" y="1283970"/>
                </a:lnTo>
                <a:lnTo>
                  <a:pt x="26669" y="1273810"/>
                </a:lnTo>
                <a:close/>
              </a:path>
              <a:path w="26670" h="3286759">
                <a:moveTo>
                  <a:pt x="26669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69" y="1272540"/>
                </a:lnTo>
                <a:lnTo>
                  <a:pt x="26669" y="1266189"/>
                </a:lnTo>
                <a:close/>
              </a:path>
              <a:path w="26670" h="3286759">
                <a:moveTo>
                  <a:pt x="26669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69" y="1264920"/>
                </a:lnTo>
                <a:lnTo>
                  <a:pt x="26669" y="1263650"/>
                </a:lnTo>
                <a:close/>
              </a:path>
              <a:path w="26670" h="3286759">
                <a:moveTo>
                  <a:pt x="26669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69" y="1922780"/>
                </a:lnTo>
                <a:lnTo>
                  <a:pt x="26669" y="1833880"/>
                </a:lnTo>
                <a:close/>
              </a:path>
              <a:path w="26670" h="3286759">
                <a:moveTo>
                  <a:pt x="26669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69" y="2443480"/>
                </a:lnTo>
                <a:lnTo>
                  <a:pt x="26669" y="2435860"/>
                </a:lnTo>
                <a:close/>
              </a:path>
              <a:path w="26670" h="3286759">
                <a:moveTo>
                  <a:pt x="26669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69" y="2434590"/>
                </a:lnTo>
                <a:lnTo>
                  <a:pt x="26669" y="2007870"/>
                </a:lnTo>
                <a:close/>
              </a:path>
              <a:path w="26670" h="3286759">
                <a:moveTo>
                  <a:pt x="26669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69" y="2006600"/>
                </a:lnTo>
                <a:lnTo>
                  <a:pt x="26669" y="1988820"/>
                </a:lnTo>
                <a:close/>
              </a:path>
              <a:path w="26670" h="3286759">
                <a:moveTo>
                  <a:pt x="26669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69" y="1987550"/>
                </a:lnTo>
                <a:lnTo>
                  <a:pt x="26669" y="1969770"/>
                </a:lnTo>
                <a:close/>
              </a:path>
              <a:path w="26670" h="3286759">
                <a:moveTo>
                  <a:pt x="26669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69" y="1968500"/>
                </a:lnTo>
                <a:lnTo>
                  <a:pt x="26669" y="1946910"/>
                </a:lnTo>
                <a:close/>
              </a:path>
              <a:path w="26670" h="3286759">
                <a:moveTo>
                  <a:pt x="26669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69" y="1945639"/>
                </a:lnTo>
                <a:lnTo>
                  <a:pt x="26669" y="1927860"/>
                </a:lnTo>
                <a:close/>
              </a:path>
              <a:path w="26670" h="3286759">
                <a:moveTo>
                  <a:pt x="26669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69" y="1926589"/>
                </a:lnTo>
                <a:lnTo>
                  <a:pt x="26669" y="1924050"/>
                </a:lnTo>
                <a:close/>
              </a:path>
              <a:path w="26670" h="3286759">
                <a:moveTo>
                  <a:pt x="26669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69" y="2618740"/>
                </a:lnTo>
                <a:lnTo>
                  <a:pt x="26669" y="2443480"/>
                </a:lnTo>
                <a:close/>
              </a:path>
              <a:path w="26670" h="3286759">
                <a:moveTo>
                  <a:pt x="26669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69" y="3286760"/>
                </a:lnTo>
                <a:lnTo>
                  <a:pt x="26669" y="2618740"/>
                </a:lnTo>
                <a:close/>
              </a:path>
            </a:pathLst>
          </a:custGeom>
          <a:solidFill>
            <a:srgbClr val="1B36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63980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3274059">
                <a:moveTo>
                  <a:pt x="27940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3274059">
                <a:moveTo>
                  <a:pt x="27940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40" y="69850"/>
                </a:lnTo>
                <a:lnTo>
                  <a:pt x="27940" y="50800"/>
                </a:lnTo>
                <a:close/>
              </a:path>
              <a:path w="27940" h="3274059">
                <a:moveTo>
                  <a:pt x="27940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40" y="82550"/>
                </a:lnTo>
                <a:lnTo>
                  <a:pt x="27940" y="69850"/>
                </a:lnTo>
                <a:close/>
              </a:path>
              <a:path w="27940" h="3274059">
                <a:moveTo>
                  <a:pt x="2794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40" y="95250"/>
                </a:lnTo>
                <a:lnTo>
                  <a:pt x="27940" y="82550"/>
                </a:lnTo>
                <a:close/>
              </a:path>
              <a:path w="27940" h="3274059">
                <a:moveTo>
                  <a:pt x="27940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95250"/>
                </a:lnTo>
                <a:close/>
              </a:path>
              <a:path w="27940" h="3274059">
                <a:moveTo>
                  <a:pt x="2794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7000"/>
                </a:lnTo>
                <a:close/>
              </a:path>
              <a:path w="27940" h="32740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274059">
                <a:moveTo>
                  <a:pt x="27940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46050"/>
                </a:lnTo>
                <a:close/>
              </a:path>
              <a:path w="27940" h="3274059">
                <a:moveTo>
                  <a:pt x="2794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3274059">
                <a:moveTo>
                  <a:pt x="27940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65100"/>
                </a:lnTo>
                <a:close/>
              </a:path>
              <a:path w="27940" h="3274059">
                <a:moveTo>
                  <a:pt x="27940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190500"/>
                </a:lnTo>
                <a:close/>
              </a:path>
              <a:path w="27940" h="3274059">
                <a:moveTo>
                  <a:pt x="27940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40" y="298450"/>
                </a:lnTo>
                <a:lnTo>
                  <a:pt x="27940" y="260350"/>
                </a:lnTo>
                <a:close/>
              </a:path>
              <a:path w="27940" h="3274059">
                <a:moveTo>
                  <a:pt x="27940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40" y="303530"/>
                </a:lnTo>
                <a:lnTo>
                  <a:pt x="27940" y="298450"/>
                </a:lnTo>
                <a:close/>
              </a:path>
              <a:path w="27940" h="3274059">
                <a:moveTo>
                  <a:pt x="27940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40" y="309880"/>
                </a:lnTo>
                <a:lnTo>
                  <a:pt x="27940" y="303530"/>
                </a:lnTo>
                <a:close/>
              </a:path>
              <a:path w="27940" h="3274059">
                <a:moveTo>
                  <a:pt x="2794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40" y="316229"/>
                </a:lnTo>
                <a:lnTo>
                  <a:pt x="27940" y="309880"/>
                </a:lnTo>
                <a:close/>
              </a:path>
              <a:path w="27940" h="3274059">
                <a:moveTo>
                  <a:pt x="27940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316230"/>
                </a:lnTo>
                <a:close/>
              </a:path>
              <a:path w="27940" h="3274059">
                <a:moveTo>
                  <a:pt x="27940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42900"/>
                </a:lnTo>
                <a:close/>
              </a:path>
              <a:path w="27940" h="3274059">
                <a:moveTo>
                  <a:pt x="27940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40" y="368299"/>
                </a:lnTo>
                <a:lnTo>
                  <a:pt x="27940" y="360680"/>
                </a:lnTo>
                <a:close/>
              </a:path>
              <a:path w="27940" h="3274059">
                <a:moveTo>
                  <a:pt x="2794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3274059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3274059">
                <a:moveTo>
                  <a:pt x="27940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387350"/>
                </a:lnTo>
                <a:close/>
              </a:path>
              <a:path w="27940" h="3274059">
                <a:moveTo>
                  <a:pt x="27940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0530"/>
                </a:lnTo>
                <a:close/>
              </a:path>
              <a:path w="27940" h="3274059">
                <a:moveTo>
                  <a:pt x="27940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8150"/>
                </a:lnTo>
                <a:close/>
              </a:path>
              <a:path w="27940" h="3274059">
                <a:moveTo>
                  <a:pt x="27940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44500"/>
                </a:lnTo>
                <a:close/>
              </a:path>
              <a:path w="27940" h="3274059">
                <a:moveTo>
                  <a:pt x="2794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30"/>
                </a:lnTo>
                <a:close/>
              </a:path>
              <a:path w="27940" h="3274059">
                <a:moveTo>
                  <a:pt x="27940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40" y="519430"/>
                </a:lnTo>
                <a:lnTo>
                  <a:pt x="27940" y="487680"/>
                </a:lnTo>
                <a:close/>
              </a:path>
              <a:path w="27940" h="3274059">
                <a:moveTo>
                  <a:pt x="27940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40" y="525780"/>
                </a:lnTo>
                <a:lnTo>
                  <a:pt x="27940" y="519430"/>
                </a:lnTo>
                <a:close/>
              </a:path>
              <a:path w="27940" h="3274059">
                <a:moveTo>
                  <a:pt x="27940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525780"/>
                </a:lnTo>
                <a:close/>
              </a:path>
              <a:path w="27940" h="3274059">
                <a:moveTo>
                  <a:pt x="27940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3274059">
                <a:moveTo>
                  <a:pt x="27940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1500"/>
                </a:lnTo>
                <a:close/>
              </a:path>
              <a:path w="27940" h="3274059">
                <a:moveTo>
                  <a:pt x="27940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76580"/>
                </a:lnTo>
                <a:close/>
              </a:path>
              <a:path w="27940" h="3274059">
                <a:moveTo>
                  <a:pt x="27940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40" y="671830"/>
                </a:lnTo>
                <a:lnTo>
                  <a:pt x="27940" y="601980"/>
                </a:lnTo>
                <a:close/>
              </a:path>
              <a:path w="27940" h="3274059">
                <a:moveTo>
                  <a:pt x="2794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71830"/>
                </a:lnTo>
                <a:close/>
              </a:path>
              <a:path w="27940" h="3274059">
                <a:moveTo>
                  <a:pt x="27940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8180"/>
                </a:lnTo>
                <a:close/>
              </a:path>
              <a:path w="27940" h="3274059">
                <a:moveTo>
                  <a:pt x="27940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40" y="697230"/>
                </a:lnTo>
                <a:lnTo>
                  <a:pt x="27940" y="685800"/>
                </a:lnTo>
                <a:close/>
              </a:path>
              <a:path w="27940" h="3274059">
                <a:moveTo>
                  <a:pt x="2794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7230"/>
                </a:lnTo>
                <a:close/>
              </a:path>
              <a:path w="27940" h="3274059">
                <a:moveTo>
                  <a:pt x="27940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23900"/>
                </a:lnTo>
                <a:close/>
              </a:path>
              <a:path w="27940" h="3274059">
                <a:moveTo>
                  <a:pt x="27940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40" y="946150"/>
                </a:lnTo>
                <a:lnTo>
                  <a:pt x="27940" y="800100"/>
                </a:lnTo>
                <a:close/>
              </a:path>
              <a:path w="27940" h="3274059">
                <a:moveTo>
                  <a:pt x="27940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46150"/>
                </a:lnTo>
                <a:close/>
              </a:path>
              <a:path w="27940" h="3274059">
                <a:moveTo>
                  <a:pt x="27940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970280"/>
                </a:lnTo>
                <a:close/>
              </a:path>
              <a:path w="27940" h="3274059">
                <a:moveTo>
                  <a:pt x="27940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40" y="1040130"/>
                </a:lnTo>
                <a:lnTo>
                  <a:pt x="27940" y="1022350"/>
                </a:lnTo>
                <a:close/>
              </a:path>
              <a:path w="27940" h="3274059">
                <a:moveTo>
                  <a:pt x="27940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40" y="1052830"/>
                </a:lnTo>
                <a:lnTo>
                  <a:pt x="27940" y="1040130"/>
                </a:lnTo>
                <a:close/>
              </a:path>
              <a:path w="27940" h="3274059">
                <a:moveTo>
                  <a:pt x="27940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40" y="1079500"/>
                </a:lnTo>
                <a:lnTo>
                  <a:pt x="27940" y="1052830"/>
                </a:lnTo>
                <a:close/>
              </a:path>
              <a:path w="27940" h="3274059">
                <a:moveTo>
                  <a:pt x="27940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40" y="1109980"/>
                </a:lnTo>
                <a:lnTo>
                  <a:pt x="27940" y="1079500"/>
                </a:lnTo>
                <a:close/>
              </a:path>
              <a:path w="27940" h="3274059">
                <a:moveTo>
                  <a:pt x="27940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9980"/>
                </a:lnTo>
                <a:close/>
              </a:path>
              <a:path w="27940" h="327405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3274059">
                <a:moveTo>
                  <a:pt x="27940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2680"/>
                </a:lnTo>
                <a:close/>
              </a:path>
              <a:path w="27940" h="3274059">
                <a:moveTo>
                  <a:pt x="27940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55700"/>
                </a:lnTo>
                <a:close/>
              </a:path>
              <a:path w="27940" h="3274059">
                <a:moveTo>
                  <a:pt x="27940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79830"/>
                </a:lnTo>
                <a:close/>
              </a:path>
              <a:path w="27940" h="3274059">
                <a:moveTo>
                  <a:pt x="27940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31900"/>
                </a:lnTo>
                <a:close/>
              </a:path>
              <a:path w="27940" h="3274059">
                <a:moveTo>
                  <a:pt x="27940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40" y="1821180"/>
                </a:lnTo>
                <a:lnTo>
                  <a:pt x="27940" y="1553210"/>
                </a:lnTo>
                <a:close/>
              </a:path>
              <a:path w="27940" h="32740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2740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274059">
                <a:moveTo>
                  <a:pt x="2794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39"/>
                </a:lnTo>
                <a:close/>
              </a:path>
              <a:path w="27940" h="32740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2740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740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2740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740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2740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740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2740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2740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274059">
                <a:moveTo>
                  <a:pt x="27940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90"/>
                </a:lnTo>
                <a:close/>
              </a:path>
              <a:path w="27940" h="3274059">
                <a:moveTo>
                  <a:pt x="27940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40" y="1430020"/>
                </a:lnTo>
                <a:lnTo>
                  <a:pt x="27940" y="1419860"/>
                </a:lnTo>
                <a:close/>
              </a:path>
              <a:path w="27940" h="32740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74059">
                <a:moveTo>
                  <a:pt x="27940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10"/>
                </a:lnTo>
                <a:close/>
              </a:path>
              <a:path w="27940" h="32740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74059">
                <a:moveTo>
                  <a:pt x="27940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60"/>
                </a:lnTo>
                <a:close/>
              </a:path>
              <a:path w="27940" h="3274059">
                <a:moveTo>
                  <a:pt x="27940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40"/>
                </a:lnTo>
                <a:close/>
              </a:path>
              <a:path w="27940" h="3274059">
                <a:moveTo>
                  <a:pt x="2794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40" y="1372870"/>
                </a:lnTo>
                <a:lnTo>
                  <a:pt x="27940" y="1362710"/>
                </a:lnTo>
                <a:close/>
              </a:path>
              <a:path w="27940" h="3274059">
                <a:moveTo>
                  <a:pt x="27940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48739"/>
                </a:lnTo>
                <a:close/>
              </a:path>
              <a:path w="27940" h="32740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274059">
                <a:moveTo>
                  <a:pt x="27940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90"/>
                </a:lnTo>
                <a:close/>
              </a:path>
              <a:path w="27940" h="3274059">
                <a:moveTo>
                  <a:pt x="27940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18260"/>
                </a:lnTo>
                <a:close/>
              </a:path>
              <a:path w="27940" h="3274059">
                <a:moveTo>
                  <a:pt x="27940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40" y="1316989"/>
                </a:lnTo>
                <a:lnTo>
                  <a:pt x="27940" y="1310640"/>
                </a:lnTo>
                <a:close/>
              </a:path>
              <a:path w="27940" h="3274059">
                <a:moveTo>
                  <a:pt x="27940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40" y="1309370"/>
                </a:lnTo>
                <a:lnTo>
                  <a:pt x="27940" y="1299210"/>
                </a:lnTo>
                <a:close/>
              </a:path>
              <a:path w="27940" h="3274059">
                <a:moveTo>
                  <a:pt x="27940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90"/>
                </a:lnTo>
                <a:close/>
              </a:path>
              <a:path w="27940" h="3274059">
                <a:moveTo>
                  <a:pt x="27940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40" y="1290320"/>
                </a:lnTo>
                <a:lnTo>
                  <a:pt x="27940" y="1280160"/>
                </a:lnTo>
                <a:close/>
              </a:path>
              <a:path w="27940" h="3274059">
                <a:moveTo>
                  <a:pt x="27940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40" y="1278890"/>
                </a:lnTo>
                <a:lnTo>
                  <a:pt x="27940" y="1272539"/>
                </a:lnTo>
                <a:close/>
              </a:path>
              <a:path w="27940" h="3274059">
                <a:moveTo>
                  <a:pt x="27940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10"/>
                </a:lnTo>
                <a:close/>
              </a:path>
              <a:path w="27940" h="3274059">
                <a:moveTo>
                  <a:pt x="27940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40" y="1259840"/>
                </a:lnTo>
                <a:lnTo>
                  <a:pt x="27940" y="1253489"/>
                </a:lnTo>
                <a:close/>
              </a:path>
              <a:path w="27940" h="3274059">
                <a:moveTo>
                  <a:pt x="27940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50950"/>
                </a:lnTo>
                <a:close/>
              </a:path>
              <a:path w="27940" h="3274059">
                <a:moveTo>
                  <a:pt x="27940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40" y="1910080"/>
                </a:lnTo>
                <a:lnTo>
                  <a:pt x="27940" y="1821180"/>
                </a:lnTo>
                <a:close/>
              </a:path>
              <a:path w="27940" h="3274059">
                <a:moveTo>
                  <a:pt x="27940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40" y="2430780"/>
                </a:lnTo>
                <a:lnTo>
                  <a:pt x="27940" y="2423160"/>
                </a:lnTo>
                <a:close/>
              </a:path>
              <a:path w="27940" h="3274059">
                <a:moveTo>
                  <a:pt x="27940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40" y="2421890"/>
                </a:lnTo>
                <a:lnTo>
                  <a:pt x="27940" y="1995170"/>
                </a:lnTo>
                <a:close/>
              </a:path>
              <a:path w="27940" h="3274059">
                <a:moveTo>
                  <a:pt x="27940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40" y="1993900"/>
                </a:lnTo>
                <a:lnTo>
                  <a:pt x="27940" y="1976120"/>
                </a:lnTo>
                <a:close/>
              </a:path>
              <a:path w="27940" h="3274059">
                <a:moveTo>
                  <a:pt x="27940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40" y="1974850"/>
                </a:lnTo>
                <a:lnTo>
                  <a:pt x="27940" y="1957070"/>
                </a:lnTo>
                <a:close/>
              </a:path>
              <a:path w="27940" h="3274059">
                <a:moveTo>
                  <a:pt x="27940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40" y="1955800"/>
                </a:lnTo>
                <a:lnTo>
                  <a:pt x="27940" y="1934210"/>
                </a:lnTo>
                <a:close/>
              </a:path>
              <a:path w="27940" h="3274059">
                <a:moveTo>
                  <a:pt x="27940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40" y="1932939"/>
                </a:lnTo>
                <a:lnTo>
                  <a:pt x="27940" y="1915160"/>
                </a:lnTo>
                <a:close/>
              </a:path>
              <a:path w="27940" h="3274059">
                <a:moveTo>
                  <a:pt x="27940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40" y="1913889"/>
                </a:lnTo>
                <a:lnTo>
                  <a:pt x="27940" y="1911350"/>
                </a:lnTo>
                <a:close/>
              </a:path>
              <a:path w="27940" h="3274059">
                <a:moveTo>
                  <a:pt x="27940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40" y="2606040"/>
                </a:lnTo>
                <a:lnTo>
                  <a:pt x="27940" y="2430780"/>
                </a:lnTo>
                <a:close/>
              </a:path>
              <a:path w="27940" h="3274059">
                <a:moveTo>
                  <a:pt x="27940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40" y="3274060"/>
                </a:lnTo>
                <a:lnTo>
                  <a:pt x="27940" y="260604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667750" y="35966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21589" y="0"/>
                </a:moveTo>
                <a:lnTo>
                  <a:pt x="0" y="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667750" y="36093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681719" y="3596640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234949"/>
                </a:moveTo>
                <a:lnTo>
                  <a:pt x="0" y="0"/>
                </a:lnTo>
                <a:lnTo>
                  <a:pt x="0" y="234949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667750" y="36410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667750" y="36537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667750" y="366649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667750" y="3698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667750" y="37045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667750" y="37172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667750" y="37236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667750" y="373634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8667750" y="383159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667750" y="386969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8667750" y="38747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8667750" y="388112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8667750" y="3887470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70">
                <a:moveTo>
                  <a:pt x="27940" y="0"/>
                </a:moveTo>
                <a:lnTo>
                  <a:pt x="0" y="0"/>
                </a:lnTo>
                <a:lnTo>
                  <a:pt x="0" y="26669"/>
                </a:lnTo>
                <a:lnTo>
                  <a:pt x="27940" y="2666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8667750" y="3914140"/>
            <a:ext cx="27940" cy="17780"/>
          </a:xfrm>
          <a:custGeom>
            <a:avLst/>
            <a:gdLst/>
            <a:ahLst/>
            <a:cxnLst/>
            <a:rect l="l" t="t" r="r" b="b"/>
            <a:pathLst>
              <a:path w="27940" h="17779">
                <a:moveTo>
                  <a:pt x="27940" y="0"/>
                </a:moveTo>
                <a:lnTo>
                  <a:pt x="0" y="0"/>
                </a:lnTo>
                <a:lnTo>
                  <a:pt x="0" y="17779"/>
                </a:lnTo>
                <a:lnTo>
                  <a:pt x="27940" y="177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8667750" y="39319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8667750" y="39395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8667750" y="3952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8667750" y="3958590"/>
            <a:ext cx="27940" cy="43180"/>
          </a:xfrm>
          <a:custGeom>
            <a:avLst/>
            <a:gdLst/>
            <a:ahLst/>
            <a:cxnLst/>
            <a:rect l="l" t="t" r="r" b="b"/>
            <a:pathLst>
              <a:path w="27940" h="43179">
                <a:moveTo>
                  <a:pt x="27940" y="0"/>
                </a:moveTo>
                <a:lnTo>
                  <a:pt x="0" y="0"/>
                </a:lnTo>
                <a:lnTo>
                  <a:pt x="0" y="43179"/>
                </a:lnTo>
                <a:lnTo>
                  <a:pt x="27940" y="431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8667750" y="400177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8667750" y="40093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8667750" y="4015740"/>
            <a:ext cx="27940" cy="36830"/>
          </a:xfrm>
          <a:custGeom>
            <a:avLst/>
            <a:gdLst/>
            <a:ahLst/>
            <a:cxnLst/>
            <a:rect l="l" t="t" r="r" b="b"/>
            <a:pathLst>
              <a:path w="27940" h="36829">
                <a:moveTo>
                  <a:pt x="27940" y="0"/>
                </a:moveTo>
                <a:lnTo>
                  <a:pt x="0" y="0"/>
                </a:lnTo>
                <a:lnTo>
                  <a:pt x="0" y="36829"/>
                </a:lnTo>
                <a:lnTo>
                  <a:pt x="27940" y="368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8667750" y="40525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8667750" y="405892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8667750" y="40906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8667750" y="40970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667750" y="410464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8667750" y="414274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8667750" y="414782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8667750" y="4173220"/>
            <a:ext cx="27940" cy="69850"/>
          </a:xfrm>
          <a:custGeom>
            <a:avLst/>
            <a:gdLst/>
            <a:ahLst/>
            <a:cxnLst/>
            <a:rect l="l" t="t" r="r" b="b"/>
            <a:pathLst>
              <a:path w="27940" h="69850">
                <a:moveTo>
                  <a:pt x="27940" y="0"/>
                </a:moveTo>
                <a:lnTo>
                  <a:pt x="0" y="0"/>
                </a:lnTo>
                <a:lnTo>
                  <a:pt x="0" y="69849"/>
                </a:lnTo>
                <a:lnTo>
                  <a:pt x="27940" y="698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667750" y="42430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667750" y="42494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667750" y="4257040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27940" y="0"/>
                </a:moveTo>
                <a:lnTo>
                  <a:pt x="0" y="0"/>
                </a:lnTo>
                <a:lnTo>
                  <a:pt x="0" y="11429"/>
                </a:lnTo>
                <a:lnTo>
                  <a:pt x="27940" y="114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681719" y="4268470"/>
            <a:ext cx="0" cy="562610"/>
          </a:xfrm>
          <a:custGeom>
            <a:avLst/>
            <a:gdLst/>
            <a:ahLst/>
            <a:cxnLst/>
            <a:rect l="l" t="t" r="r" b="b"/>
            <a:pathLst>
              <a:path h="562610">
                <a:moveTo>
                  <a:pt x="0" y="0"/>
                </a:moveTo>
                <a:lnTo>
                  <a:pt x="0" y="562609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667750" y="5086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667750" y="50787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667750" y="50673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67750" y="50596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667750" y="50482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67750" y="50406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667750" y="50292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667750" y="50215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667750" y="50101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667750" y="50025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667750" y="49911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667750" y="49834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667750" y="49720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667750" y="49644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667750" y="49530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667750" y="49453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667750" y="49339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667750" y="4919979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700"/>
                </a:lnTo>
                <a:lnTo>
                  <a:pt x="27940" y="1270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667750" y="49085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667750" y="49009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667750" y="48895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667750" y="48818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667750" y="48704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667750" y="48628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667750" y="48514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667750" y="48437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667750" y="4832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681719" y="5097779"/>
            <a:ext cx="0" cy="387350"/>
          </a:xfrm>
          <a:custGeom>
            <a:avLst/>
            <a:gdLst/>
            <a:ahLst/>
            <a:cxnLst/>
            <a:rect l="l" t="t" r="r" b="b"/>
            <a:pathLst>
              <a:path h="387350">
                <a:moveTo>
                  <a:pt x="0" y="0"/>
                </a:moveTo>
                <a:lnTo>
                  <a:pt x="0" y="38735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681719" y="5097779"/>
            <a:ext cx="0" cy="1747520"/>
          </a:xfrm>
          <a:custGeom>
            <a:avLst/>
            <a:gdLst/>
            <a:ahLst/>
            <a:cxnLst/>
            <a:rect l="l" t="t" r="r" b="b"/>
            <a:pathLst>
              <a:path h="1747520">
                <a:moveTo>
                  <a:pt x="0" y="0"/>
                </a:moveTo>
                <a:lnTo>
                  <a:pt x="0" y="174752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695690" y="3609340"/>
            <a:ext cx="26670" cy="3235960"/>
          </a:xfrm>
          <a:custGeom>
            <a:avLst/>
            <a:gdLst/>
            <a:ahLst/>
            <a:cxnLst/>
            <a:rect l="l" t="t" r="r" b="b"/>
            <a:pathLst>
              <a:path w="26670" h="3235959">
                <a:moveTo>
                  <a:pt x="13969" y="0"/>
                </a:moveTo>
                <a:lnTo>
                  <a:pt x="0" y="0"/>
                </a:lnTo>
                <a:lnTo>
                  <a:pt x="0" y="6349"/>
                </a:lnTo>
                <a:lnTo>
                  <a:pt x="22859" y="6349"/>
                </a:lnTo>
                <a:lnTo>
                  <a:pt x="22859" y="5079"/>
                </a:lnTo>
                <a:lnTo>
                  <a:pt x="20320" y="5079"/>
                </a:lnTo>
                <a:lnTo>
                  <a:pt x="20320" y="3809"/>
                </a:lnTo>
                <a:lnTo>
                  <a:pt x="19050" y="3809"/>
                </a:lnTo>
                <a:lnTo>
                  <a:pt x="19050" y="2539"/>
                </a:lnTo>
                <a:lnTo>
                  <a:pt x="16509" y="2539"/>
                </a:lnTo>
                <a:lnTo>
                  <a:pt x="1650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  <a:path w="26670" h="3235959">
                <a:moveTo>
                  <a:pt x="24129" y="6349"/>
                </a:moveTo>
                <a:lnTo>
                  <a:pt x="0" y="6349"/>
                </a:lnTo>
                <a:lnTo>
                  <a:pt x="0" y="12699"/>
                </a:lnTo>
                <a:lnTo>
                  <a:pt x="26669" y="12699"/>
                </a:lnTo>
                <a:lnTo>
                  <a:pt x="26669" y="7619"/>
                </a:lnTo>
                <a:lnTo>
                  <a:pt x="24129" y="7619"/>
                </a:lnTo>
                <a:lnTo>
                  <a:pt x="24129" y="6349"/>
                </a:lnTo>
                <a:close/>
              </a:path>
              <a:path w="26670" h="3235959">
                <a:moveTo>
                  <a:pt x="26669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6669" y="31749"/>
                </a:lnTo>
                <a:lnTo>
                  <a:pt x="26669" y="12699"/>
                </a:lnTo>
                <a:close/>
              </a:path>
              <a:path w="26670" h="3235959">
                <a:moveTo>
                  <a:pt x="26669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6669" y="44449"/>
                </a:lnTo>
                <a:lnTo>
                  <a:pt x="26669" y="31750"/>
                </a:lnTo>
                <a:close/>
              </a:path>
              <a:path w="26670" h="3235959">
                <a:moveTo>
                  <a:pt x="26669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6669" y="57149"/>
                </a:lnTo>
                <a:lnTo>
                  <a:pt x="26669" y="44450"/>
                </a:lnTo>
                <a:close/>
              </a:path>
              <a:path w="26670" h="3235959">
                <a:moveTo>
                  <a:pt x="26669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6669" y="88899"/>
                </a:lnTo>
                <a:lnTo>
                  <a:pt x="26669" y="57149"/>
                </a:lnTo>
                <a:close/>
              </a:path>
              <a:path w="26670" h="3235959">
                <a:moveTo>
                  <a:pt x="26669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88900"/>
                </a:lnTo>
                <a:close/>
              </a:path>
              <a:path w="26670" h="3235959">
                <a:moveTo>
                  <a:pt x="26669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6669" y="107949"/>
                </a:lnTo>
                <a:lnTo>
                  <a:pt x="26669" y="95249"/>
                </a:lnTo>
                <a:close/>
              </a:path>
              <a:path w="26670" h="3235959">
                <a:moveTo>
                  <a:pt x="26669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6669" y="114299"/>
                </a:lnTo>
                <a:lnTo>
                  <a:pt x="26669" y="107949"/>
                </a:lnTo>
                <a:close/>
              </a:path>
              <a:path w="26670" h="3235959">
                <a:moveTo>
                  <a:pt x="26669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6669" y="126999"/>
                </a:lnTo>
                <a:lnTo>
                  <a:pt x="26669" y="114299"/>
                </a:lnTo>
                <a:close/>
              </a:path>
              <a:path w="26670" h="3235959">
                <a:moveTo>
                  <a:pt x="26669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6669" y="152399"/>
                </a:lnTo>
                <a:lnTo>
                  <a:pt x="26669" y="127000"/>
                </a:lnTo>
                <a:close/>
              </a:path>
              <a:path w="26670" h="3235959">
                <a:moveTo>
                  <a:pt x="26669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6669" y="222249"/>
                </a:lnTo>
                <a:lnTo>
                  <a:pt x="26669" y="152399"/>
                </a:lnTo>
                <a:close/>
              </a:path>
              <a:path w="26670" h="3235959">
                <a:moveTo>
                  <a:pt x="26669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6669" y="260349"/>
                </a:lnTo>
                <a:lnTo>
                  <a:pt x="26669" y="222249"/>
                </a:lnTo>
                <a:close/>
              </a:path>
              <a:path w="26670" h="3235959">
                <a:moveTo>
                  <a:pt x="26669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6669" y="265429"/>
                </a:lnTo>
                <a:lnTo>
                  <a:pt x="26669" y="260350"/>
                </a:lnTo>
                <a:close/>
              </a:path>
              <a:path w="26670" h="3235959">
                <a:moveTo>
                  <a:pt x="26669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65429"/>
                </a:lnTo>
                <a:close/>
              </a:path>
              <a:path w="26670" h="323595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235959">
                <a:moveTo>
                  <a:pt x="26669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6669" y="304799"/>
                </a:lnTo>
                <a:lnTo>
                  <a:pt x="26669" y="278130"/>
                </a:lnTo>
                <a:close/>
              </a:path>
              <a:path w="26670" h="3235959">
                <a:moveTo>
                  <a:pt x="26669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04800"/>
                </a:lnTo>
                <a:close/>
              </a:path>
              <a:path w="26670" h="3235959">
                <a:moveTo>
                  <a:pt x="26669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6669" y="330199"/>
                </a:lnTo>
                <a:lnTo>
                  <a:pt x="26669" y="322579"/>
                </a:lnTo>
                <a:close/>
              </a:path>
              <a:path w="26670" h="3235959">
                <a:moveTo>
                  <a:pt x="26669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6669" y="342899"/>
                </a:lnTo>
                <a:lnTo>
                  <a:pt x="26669" y="330200"/>
                </a:lnTo>
                <a:close/>
              </a:path>
              <a:path w="26670" h="3235959">
                <a:moveTo>
                  <a:pt x="26669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6669" y="349249"/>
                </a:lnTo>
                <a:lnTo>
                  <a:pt x="26669" y="342900"/>
                </a:lnTo>
                <a:close/>
              </a:path>
              <a:path w="26670" h="3235959">
                <a:moveTo>
                  <a:pt x="26669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6669" y="392429"/>
                </a:lnTo>
                <a:lnTo>
                  <a:pt x="26669" y="349250"/>
                </a:lnTo>
                <a:close/>
              </a:path>
              <a:path w="26670" h="3235959">
                <a:moveTo>
                  <a:pt x="26669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6669" y="400049"/>
                </a:lnTo>
                <a:lnTo>
                  <a:pt x="26669" y="392430"/>
                </a:lnTo>
                <a:close/>
              </a:path>
              <a:path w="26670" h="3235959">
                <a:moveTo>
                  <a:pt x="26669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6669" y="406399"/>
                </a:lnTo>
                <a:lnTo>
                  <a:pt x="26669" y="400049"/>
                </a:lnTo>
                <a:close/>
              </a:path>
              <a:path w="26670" h="3235959">
                <a:moveTo>
                  <a:pt x="26669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6669" y="443229"/>
                </a:lnTo>
                <a:lnTo>
                  <a:pt x="26669" y="406399"/>
                </a:lnTo>
                <a:close/>
              </a:path>
              <a:path w="26670" h="3235959">
                <a:moveTo>
                  <a:pt x="26669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43229"/>
                </a:lnTo>
                <a:close/>
              </a:path>
              <a:path w="26670" h="3235959">
                <a:moveTo>
                  <a:pt x="26669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6669" y="481329"/>
                </a:lnTo>
                <a:lnTo>
                  <a:pt x="26669" y="449579"/>
                </a:lnTo>
                <a:close/>
              </a:path>
              <a:path w="26670" h="3235959">
                <a:moveTo>
                  <a:pt x="26669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6669" y="487679"/>
                </a:lnTo>
                <a:lnTo>
                  <a:pt x="26669" y="481329"/>
                </a:lnTo>
                <a:close/>
              </a:path>
              <a:path w="26670" h="3235959">
                <a:moveTo>
                  <a:pt x="26669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6669" y="495299"/>
                </a:lnTo>
                <a:lnTo>
                  <a:pt x="26669" y="487679"/>
                </a:lnTo>
                <a:close/>
              </a:path>
              <a:path w="26670" h="3235959">
                <a:moveTo>
                  <a:pt x="26669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6669" y="533399"/>
                </a:lnTo>
                <a:lnTo>
                  <a:pt x="26669" y="495299"/>
                </a:lnTo>
                <a:close/>
              </a:path>
              <a:path w="26670" h="3235959">
                <a:moveTo>
                  <a:pt x="26669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6669" y="538479"/>
                </a:lnTo>
                <a:lnTo>
                  <a:pt x="26669" y="533399"/>
                </a:lnTo>
                <a:close/>
              </a:path>
              <a:path w="26670" h="3235959">
                <a:moveTo>
                  <a:pt x="26669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6669" y="563879"/>
                </a:lnTo>
                <a:lnTo>
                  <a:pt x="26669" y="538480"/>
                </a:lnTo>
                <a:close/>
              </a:path>
              <a:path w="26670" h="3235959">
                <a:moveTo>
                  <a:pt x="26669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6669" y="633729"/>
                </a:lnTo>
                <a:lnTo>
                  <a:pt x="26669" y="563879"/>
                </a:lnTo>
                <a:close/>
              </a:path>
              <a:path w="26670" h="3235959">
                <a:moveTo>
                  <a:pt x="26669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6669" y="640079"/>
                </a:lnTo>
                <a:lnTo>
                  <a:pt x="26669" y="633730"/>
                </a:lnTo>
                <a:close/>
              </a:path>
              <a:path w="26670" h="3235959">
                <a:moveTo>
                  <a:pt x="2666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79"/>
                </a:lnTo>
                <a:close/>
              </a:path>
              <a:path w="26670" h="3235959">
                <a:moveTo>
                  <a:pt x="26669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47699"/>
                </a:lnTo>
                <a:close/>
              </a:path>
              <a:path w="26670" h="3235959">
                <a:moveTo>
                  <a:pt x="26669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6669" y="685799"/>
                </a:lnTo>
                <a:lnTo>
                  <a:pt x="26669" y="659130"/>
                </a:lnTo>
                <a:close/>
              </a:path>
              <a:path w="26670" h="3235959">
                <a:moveTo>
                  <a:pt x="26669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685799"/>
                </a:lnTo>
                <a:close/>
              </a:path>
              <a:path w="26670" h="3235959">
                <a:moveTo>
                  <a:pt x="26669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762000"/>
                </a:lnTo>
                <a:close/>
              </a:path>
              <a:path w="26670" h="3235959">
                <a:moveTo>
                  <a:pt x="26669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50"/>
                </a:lnTo>
                <a:close/>
              </a:path>
              <a:path w="26670" h="323595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235959">
                <a:moveTo>
                  <a:pt x="26669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49"/>
                </a:lnTo>
                <a:close/>
              </a:path>
              <a:path w="26670" h="3235959">
                <a:moveTo>
                  <a:pt x="26669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1002030"/>
                </a:lnTo>
                <a:close/>
              </a:path>
              <a:path w="26670" h="3235959">
                <a:moveTo>
                  <a:pt x="26669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6669" y="1041399"/>
                </a:lnTo>
                <a:lnTo>
                  <a:pt x="26669" y="1014730"/>
                </a:lnTo>
                <a:close/>
              </a:path>
              <a:path w="26670" h="3235959">
                <a:moveTo>
                  <a:pt x="26669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6669" y="1071879"/>
                </a:lnTo>
                <a:lnTo>
                  <a:pt x="26669" y="1041400"/>
                </a:lnTo>
                <a:close/>
              </a:path>
              <a:path w="26670" h="3235959">
                <a:moveTo>
                  <a:pt x="26669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6669" y="1078229"/>
                </a:lnTo>
                <a:lnTo>
                  <a:pt x="26669" y="1071879"/>
                </a:lnTo>
                <a:close/>
              </a:path>
              <a:path w="26670" h="3235959">
                <a:moveTo>
                  <a:pt x="26669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6669" y="1084579"/>
                </a:lnTo>
                <a:lnTo>
                  <a:pt x="26669" y="1078229"/>
                </a:lnTo>
                <a:close/>
              </a:path>
              <a:path w="26670" h="3235959">
                <a:moveTo>
                  <a:pt x="26669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6669" y="1117599"/>
                </a:lnTo>
                <a:lnTo>
                  <a:pt x="26669" y="1084579"/>
                </a:lnTo>
                <a:close/>
              </a:path>
              <a:path w="26670" h="3235959">
                <a:moveTo>
                  <a:pt x="26669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6669" y="1141729"/>
                </a:lnTo>
                <a:lnTo>
                  <a:pt x="26669" y="1117599"/>
                </a:lnTo>
                <a:close/>
              </a:path>
              <a:path w="26670" h="3235959">
                <a:moveTo>
                  <a:pt x="26669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6669" y="1193799"/>
                </a:lnTo>
                <a:lnTo>
                  <a:pt x="26669" y="1141730"/>
                </a:lnTo>
                <a:close/>
              </a:path>
              <a:path w="26670" h="3235959">
                <a:moveTo>
                  <a:pt x="26669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6669" y="1211579"/>
                </a:lnTo>
                <a:lnTo>
                  <a:pt x="26669" y="1193800"/>
                </a:lnTo>
                <a:close/>
              </a:path>
              <a:path w="26670" h="3235959">
                <a:moveTo>
                  <a:pt x="26669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6669" y="1783079"/>
                </a:lnTo>
                <a:lnTo>
                  <a:pt x="26669" y="1515109"/>
                </a:lnTo>
                <a:close/>
              </a:path>
              <a:path w="26670" h="32359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235959">
                <a:moveTo>
                  <a:pt x="26669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6669" y="1506219"/>
                </a:lnTo>
                <a:lnTo>
                  <a:pt x="26669" y="1496059"/>
                </a:lnTo>
                <a:close/>
              </a:path>
              <a:path w="26670" h="3235959">
                <a:moveTo>
                  <a:pt x="2666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39"/>
                </a:lnTo>
                <a:close/>
              </a:path>
              <a:path w="26670" h="3235959">
                <a:moveTo>
                  <a:pt x="26669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09"/>
                </a:lnTo>
                <a:close/>
              </a:path>
              <a:path w="26670" h="3235959">
                <a:moveTo>
                  <a:pt x="2666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9389"/>
                </a:lnTo>
                <a:close/>
              </a:path>
              <a:path w="26670" h="3235959">
                <a:moveTo>
                  <a:pt x="26669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57960"/>
                </a:lnTo>
                <a:close/>
              </a:path>
              <a:path w="26670" h="3235959">
                <a:moveTo>
                  <a:pt x="26669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6669" y="1456689"/>
                </a:lnTo>
                <a:lnTo>
                  <a:pt x="26669" y="1450339"/>
                </a:lnTo>
                <a:close/>
              </a:path>
              <a:path w="26670" h="3235959">
                <a:moveTo>
                  <a:pt x="26669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38909"/>
                </a:lnTo>
                <a:close/>
              </a:path>
              <a:path w="26670" h="3235959">
                <a:moveTo>
                  <a:pt x="26669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6669" y="1437639"/>
                </a:lnTo>
                <a:lnTo>
                  <a:pt x="26669" y="1431289"/>
                </a:lnTo>
                <a:close/>
              </a:path>
              <a:path w="26670" h="3235959">
                <a:moveTo>
                  <a:pt x="26669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19859"/>
                </a:lnTo>
                <a:close/>
              </a:path>
              <a:path w="26670" h="3235959">
                <a:moveTo>
                  <a:pt x="2666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6669" y="1418589"/>
                </a:lnTo>
                <a:lnTo>
                  <a:pt x="26669" y="1412239"/>
                </a:lnTo>
                <a:close/>
              </a:path>
              <a:path w="26670" h="3235959">
                <a:moveTo>
                  <a:pt x="26669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0809"/>
                </a:lnTo>
                <a:close/>
              </a:path>
              <a:path w="26670" h="3235959">
                <a:moveTo>
                  <a:pt x="2666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69" y="1399539"/>
                </a:lnTo>
                <a:lnTo>
                  <a:pt x="26669" y="1393189"/>
                </a:lnTo>
                <a:close/>
              </a:path>
              <a:path w="26670" h="3235959">
                <a:moveTo>
                  <a:pt x="26669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1759"/>
                </a:lnTo>
                <a:close/>
              </a:path>
              <a:path w="26670" h="3235959">
                <a:moveTo>
                  <a:pt x="26669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69" y="1380489"/>
                </a:lnTo>
                <a:lnTo>
                  <a:pt x="26669" y="1374139"/>
                </a:lnTo>
                <a:close/>
              </a:path>
              <a:path w="26670" h="3235959">
                <a:moveTo>
                  <a:pt x="26669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2710"/>
                </a:lnTo>
                <a:close/>
              </a:path>
              <a:path w="26670" h="3235959">
                <a:moveTo>
                  <a:pt x="26669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69" y="1361439"/>
                </a:lnTo>
                <a:lnTo>
                  <a:pt x="26669" y="1355089"/>
                </a:lnTo>
                <a:close/>
              </a:path>
              <a:path w="26670" h="3235959">
                <a:moveTo>
                  <a:pt x="26669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3659"/>
                </a:lnTo>
                <a:close/>
              </a:path>
              <a:path w="26670" h="3235959">
                <a:moveTo>
                  <a:pt x="26669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69" y="1342389"/>
                </a:lnTo>
                <a:lnTo>
                  <a:pt x="26669" y="1336039"/>
                </a:lnTo>
                <a:close/>
              </a:path>
              <a:path w="26670" h="3235959">
                <a:moveTo>
                  <a:pt x="26669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4609"/>
                </a:lnTo>
                <a:close/>
              </a:path>
              <a:path w="26670" h="3235959">
                <a:moveTo>
                  <a:pt x="26669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6669" y="1323339"/>
                </a:lnTo>
                <a:lnTo>
                  <a:pt x="26669" y="1310639"/>
                </a:lnTo>
                <a:close/>
              </a:path>
              <a:path w="26670" h="3235959">
                <a:moveTo>
                  <a:pt x="26669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69" y="1309369"/>
                </a:lnTo>
                <a:lnTo>
                  <a:pt x="26669" y="1299209"/>
                </a:lnTo>
                <a:close/>
              </a:path>
              <a:path w="26670" h="3235959">
                <a:moveTo>
                  <a:pt x="26669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6669" y="1297939"/>
                </a:lnTo>
                <a:lnTo>
                  <a:pt x="26669" y="1291589"/>
                </a:lnTo>
                <a:close/>
              </a:path>
              <a:path w="26670" h="3235959">
                <a:moveTo>
                  <a:pt x="26669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6669" y="1290319"/>
                </a:lnTo>
                <a:lnTo>
                  <a:pt x="26669" y="1280160"/>
                </a:lnTo>
                <a:close/>
              </a:path>
              <a:path w="26670" h="3235959">
                <a:moveTo>
                  <a:pt x="26669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6669" y="1278889"/>
                </a:lnTo>
                <a:lnTo>
                  <a:pt x="26669" y="1272539"/>
                </a:lnTo>
                <a:close/>
              </a:path>
              <a:path w="26670" h="3235959">
                <a:moveTo>
                  <a:pt x="26669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1109"/>
                </a:lnTo>
                <a:close/>
              </a:path>
              <a:path w="26670" h="3235959">
                <a:moveTo>
                  <a:pt x="26669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6669" y="1259839"/>
                </a:lnTo>
                <a:lnTo>
                  <a:pt x="26669" y="1253489"/>
                </a:lnTo>
                <a:close/>
              </a:path>
              <a:path w="26670" h="3235959">
                <a:moveTo>
                  <a:pt x="26669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6669" y="1252220"/>
                </a:lnTo>
                <a:lnTo>
                  <a:pt x="26669" y="1242059"/>
                </a:lnTo>
                <a:close/>
              </a:path>
              <a:path w="26670" h="3235959">
                <a:moveTo>
                  <a:pt x="26669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6669" y="1240789"/>
                </a:lnTo>
                <a:lnTo>
                  <a:pt x="26669" y="1234439"/>
                </a:lnTo>
                <a:close/>
              </a:path>
              <a:path w="26670" h="3235959">
                <a:moveTo>
                  <a:pt x="26669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3009"/>
                </a:lnTo>
                <a:close/>
              </a:path>
              <a:path w="26670" h="3235959">
                <a:moveTo>
                  <a:pt x="26669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6669" y="1221739"/>
                </a:lnTo>
                <a:lnTo>
                  <a:pt x="26669" y="1215389"/>
                </a:lnTo>
                <a:close/>
              </a:path>
              <a:path w="26670" h="3235959">
                <a:moveTo>
                  <a:pt x="26669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6669" y="1214119"/>
                </a:lnTo>
                <a:lnTo>
                  <a:pt x="26669" y="1212849"/>
                </a:lnTo>
                <a:close/>
              </a:path>
              <a:path w="26670" h="3235959">
                <a:moveTo>
                  <a:pt x="26669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6669" y="1871979"/>
                </a:lnTo>
                <a:lnTo>
                  <a:pt x="26669" y="1783079"/>
                </a:lnTo>
                <a:close/>
              </a:path>
              <a:path w="26670" h="3235959">
                <a:moveTo>
                  <a:pt x="26669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6669" y="2392679"/>
                </a:lnTo>
                <a:lnTo>
                  <a:pt x="26669" y="2385059"/>
                </a:lnTo>
                <a:close/>
              </a:path>
              <a:path w="26670" h="3235959">
                <a:moveTo>
                  <a:pt x="26669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6669" y="2383789"/>
                </a:lnTo>
                <a:lnTo>
                  <a:pt x="26669" y="1957069"/>
                </a:lnTo>
                <a:close/>
              </a:path>
              <a:path w="26670" h="3235959">
                <a:moveTo>
                  <a:pt x="26669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6669" y="1955799"/>
                </a:lnTo>
                <a:lnTo>
                  <a:pt x="26669" y="1938019"/>
                </a:lnTo>
                <a:close/>
              </a:path>
              <a:path w="26670" h="3235959">
                <a:moveTo>
                  <a:pt x="26669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6669" y="1936749"/>
                </a:lnTo>
                <a:lnTo>
                  <a:pt x="26669" y="1918969"/>
                </a:lnTo>
                <a:close/>
              </a:path>
              <a:path w="26670" h="3235959">
                <a:moveTo>
                  <a:pt x="26669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6669" y="1917699"/>
                </a:lnTo>
                <a:lnTo>
                  <a:pt x="26669" y="1896109"/>
                </a:lnTo>
                <a:close/>
              </a:path>
              <a:path w="26670" h="3235959">
                <a:moveTo>
                  <a:pt x="26669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6669" y="1894839"/>
                </a:lnTo>
                <a:lnTo>
                  <a:pt x="26669" y="1877059"/>
                </a:lnTo>
                <a:close/>
              </a:path>
              <a:path w="26670" h="3235959">
                <a:moveTo>
                  <a:pt x="26669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6669" y="1875789"/>
                </a:lnTo>
                <a:lnTo>
                  <a:pt x="26669" y="1873249"/>
                </a:lnTo>
                <a:close/>
              </a:path>
              <a:path w="26670" h="3235959">
                <a:moveTo>
                  <a:pt x="26669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6669" y="2567939"/>
                </a:lnTo>
                <a:lnTo>
                  <a:pt x="26669" y="2392679"/>
                </a:lnTo>
                <a:close/>
              </a:path>
              <a:path w="26670" h="3235959">
                <a:moveTo>
                  <a:pt x="26669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6669" y="3235959"/>
                </a:lnTo>
                <a:lnTo>
                  <a:pt x="26669" y="2567940"/>
                </a:lnTo>
                <a:close/>
              </a:path>
            </a:pathLst>
          </a:custGeom>
          <a:solidFill>
            <a:srgbClr val="1B35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722359" y="3618229"/>
            <a:ext cx="27940" cy="3227070"/>
          </a:xfrm>
          <a:custGeom>
            <a:avLst/>
            <a:gdLst/>
            <a:ahLst/>
            <a:cxnLst/>
            <a:rect l="l" t="t" r="r" b="b"/>
            <a:pathLst>
              <a:path w="27940" h="322707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27940" h="3227070">
                <a:moveTo>
                  <a:pt x="8890" y="3809"/>
                </a:moveTo>
                <a:lnTo>
                  <a:pt x="0" y="3809"/>
                </a:lnTo>
                <a:lnTo>
                  <a:pt x="0" y="22859"/>
                </a:lnTo>
                <a:lnTo>
                  <a:pt x="27940" y="22859"/>
                </a:lnTo>
                <a:lnTo>
                  <a:pt x="27940" y="16509"/>
                </a:lnTo>
                <a:lnTo>
                  <a:pt x="26670" y="1650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60" y="6350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close/>
              </a:path>
              <a:path w="27940" h="3227070">
                <a:moveTo>
                  <a:pt x="27940" y="22860"/>
                </a:moveTo>
                <a:lnTo>
                  <a:pt x="0" y="22860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22860"/>
                </a:lnTo>
                <a:close/>
              </a:path>
              <a:path w="27940" h="3227070">
                <a:moveTo>
                  <a:pt x="27940" y="35560"/>
                </a:moveTo>
                <a:lnTo>
                  <a:pt x="0" y="35560"/>
                </a:lnTo>
                <a:lnTo>
                  <a:pt x="0" y="48259"/>
                </a:lnTo>
                <a:lnTo>
                  <a:pt x="27940" y="48259"/>
                </a:lnTo>
                <a:lnTo>
                  <a:pt x="27940" y="35560"/>
                </a:lnTo>
                <a:close/>
              </a:path>
              <a:path w="27940" h="3227070">
                <a:moveTo>
                  <a:pt x="27940" y="48259"/>
                </a:moveTo>
                <a:lnTo>
                  <a:pt x="0" y="48259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48259"/>
                </a:lnTo>
                <a:close/>
              </a:path>
              <a:path w="27940" h="3227070">
                <a:moveTo>
                  <a:pt x="27940" y="80010"/>
                </a:moveTo>
                <a:lnTo>
                  <a:pt x="0" y="80010"/>
                </a:lnTo>
                <a:lnTo>
                  <a:pt x="0" y="86359"/>
                </a:lnTo>
                <a:lnTo>
                  <a:pt x="27940" y="86359"/>
                </a:lnTo>
                <a:lnTo>
                  <a:pt x="27940" y="80010"/>
                </a:lnTo>
                <a:close/>
              </a:path>
              <a:path w="27940" h="3227070">
                <a:moveTo>
                  <a:pt x="27940" y="86359"/>
                </a:moveTo>
                <a:lnTo>
                  <a:pt x="0" y="86359"/>
                </a:lnTo>
                <a:lnTo>
                  <a:pt x="0" y="99059"/>
                </a:lnTo>
                <a:lnTo>
                  <a:pt x="27940" y="99059"/>
                </a:lnTo>
                <a:lnTo>
                  <a:pt x="27940" y="86359"/>
                </a:lnTo>
                <a:close/>
              </a:path>
              <a:path w="27940" h="3227070">
                <a:moveTo>
                  <a:pt x="27940" y="99059"/>
                </a:moveTo>
                <a:lnTo>
                  <a:pt x="0" y="9905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9059"/>
                </a:lnTo>
                <a:close/>
              </a:path>
              <a:path w="27940" h="3227070">
                <a:moveTo>
                  <a:pt x="27940" y="105409"/>
                </a:moveTo>
                <a:lnTo>
                  <a:pt x="0" y="105409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09"/>
                </a:lnTo>
                <a:close/>
              </a:path>
              <a:path w="27940" h="3227070">
                <a:moveTo>
                  <a:pt x="27940" y="118110"/>
                </a:moveTo>
                <a:lnTo>
                  <a:pt x="0" y="118110"/>
                </a:lnTo>
                <a:lnTo>
                  <a:pt x="0" y="143509"/>
                </a:lnTo>
                <a:lnTo>
                  <a:pt x="27940" y="143509"/>
                </a:lnTo>
                <a:lnTo>
                  <a:pt x="27940" y="118110"/>
                </a:lnTo>
                <a:close/>
              </a:path>
              <a:path w="27940" h="3227070">
                <a:moveTo>
                  <a:pt x="27940" y="143509"/>
                </a:moveTo>
                <a:lnTo>
                  <a:pt x="0" y="143509"/>
                </a:lnTo>
                <a:lnTo>
                  <a:pt x="0" y="213359"/>
                </a:lnTo>
                <a:lnTo>
                  <a:pt x="27940" y="213359"/>
                </a:lnTo>
                <a:lnTo>
                  <a:pt x="27940" y="143509"/>
                </a:lnTo>
                <a:close/>
              </a:path>
              <a:path w="27940" h="3227070">
                <a:moveTo>
                  <a:pt x="27940" y="213359"/>
                </a:moveTo>
                <a:lnTo>
                  <a:pt x="0" y="213359"/>
                </a:lnTo>
                <a:lnTo>
                  <a:pt x="0" y="251459"/>
                </a:lnTo>
                <a:lnTo>
                  <a:pt x="27940" y="251459"/>
                </a:lnTo>
                <a:lnTo>
                  <a:pt x="27940" y="213359"/>
                </a:lnTo>
                <a:close/>
              </a:path>
              <a:path w="27940" h="3227070">
                <a:moveTo>
                  <a:pt x="2794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51460"/>
                </a:lnTo>
                <a:close/>
              </a:path>
              <a:path w="27940" h="32270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227070">
                <a:moveTo>
                  <a:pt x="27940" y="262889"/>
                </a:moveTo>
                <a:lnTo>
                  <a:pt x="0" y="262889"/>
                </a:lnTo>
                <a:lnTo>
                  <a:pt x="0" y="269239"/>
                </a:lnTo>
                <a:lnTo>
                  <a:pt x="27940" y="269239"/>
                </a:lnTo>
                <a:lnTo>
                  <a:pt x="27940" y="262889"/>
                </a:lnTo>
                <a:close/>
              </a:path>
              <a:path w="27940" h="3227070">
                <a:moveTo>
                  <a:pt x="27940" y="269240"/>
                </a:moveTo>
                <a:lnTo>
                  <a:pt x="0" y="269240"/>
                </a:lnTo>
                <a:lnTo>
                  <a:pt x="0" y="295909"/>
                </a:lnTo>
                <a:lnTo>
                  <a:pt x="27940" y="295909"/>
                </a:lnTo>
                <a:lnTo>
                  <a:pt x="27940" y="269240"/>
                </a:lnTo>
                <a:close/>
              </a:path>
              <a:path w="27940" h="3227070">
                <a:moveTo>
                  <a:pt x="27940" y="295910"/>
                </a:moveTo>
                <a:lnTo>
                  <a:pt x="0" y="295910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295910"/>
                </a:lnTo>
                <a:close/>
              </a:path>
              <a:path w="27940" h="3227070">
                <a:moveTo>
                  <a:pt x="27940" y="313689"/>
                </a:moveTo>
                <a:lnTo>
                  <a:pt x="0" y="313689"/>
                </a:lnTo>
                <a:lnTo>
                  <a:pt x="0" y="321309"/>
                </a:lnTo>
                <a:lnTo>
                  <a:pt x="27940" y="321309"/>
                </a:lnTo>
                <a:lnTo>
                  <a:pt x="27940" y="313689"/>
                </a:lnTo>
                <a:close/>
              </a:path>
              <a:path w="27940" h="3227070">
                <a:moveTo>
                  <a:pt x="27940" y="321310"/>
                </a:moveTo>
                <a:lnTo>
                  <a:pt x="0" y="321310"/>
                </a:lnTo>
                <a:lnTo>
                  <a:pt x="0" y="334009"/>
                </a:lnTo>
                <a:lnTo>
                  <a:pt x="27940" y="334009"/>
                </a:lnTo>
                <a:lnTo>
                  <a:pt x="27940" y="321310"/>
                </a:lnTo>
                <a:close/>
              </a:path>
              <a:path w="27940" h="3227070">
                <a:moveTo>
                  <a:pt x="27940" y="334010"/>
                </a:moveTo>
                <a:lnTo>
                  <a:pt x="0" y="334010"/>
                </a:lnTo>
                <a:lnTo>
                  <a:pt x="0" y="340359"/>
                </a:lnTo>
                <a:lnTo>
                  <a:pt x="27940" y="340359"/>
                </a:lnTo>
                <a:lnTo>
                  <a:pt x="27940" y="334010"/>
                </a:lnTo>
                <a:close/>
              </a:path>
              <a:path w="27940" h="3227070">
                <a:moveTo>
                  <a:pt x="27940" y="340360"/>
                </a:moveTo>
                <a:lnTo>
                  <a:pt x="0" y="340360"/>
                </a:lnTo>
                <a:lnTo>
                  <a:pt x="0" y="383539"/>
                </a:lnTo>
                <a:lnTo>
                  <a:pt x="27940" y="383539"/>
                </a:lnTo>
                <a:lnTo>
                  <a:pt x="27940" y="340360"/>
                </a:lnTo>
                <a:close/>
              </a:path>
              <a:path w="27940" h="3227070">
                <a:moveTo>
                  <a:pt x="27940" y="383540"/>
                </a:moveTo>
                <a:lnTo>
                  <a:pt x="0" y="383540"/>
                </a:lnTo>
                <a:lnTo>
                  <a:pt x="0" y="391159"/>
                </a:lnTo>
                <a:lnTo>
                  <a:pt x="27940" y="391159"/>
                </a:lnTo>
                <a:lnTo>
                  <a:pt x="27940" y="383540"/>
                </a:lnTo>
                <a:close/>
              </a:path>
              <a:path w="27940" h="3227070">
                <a:moveTo>
                  <a:pt x="27940" y="391159"/>
                </a:moveTo>
                <a:lnTo>
                  <a:pt x="0" y="391159"/>
                </a:lnTo>
                <a:lnTo>
                  <a:pt x="0" y="397509"/>
                </a:lnTo>
                <a:lnTo>
                  <a:pt x="27940" y="397509"/>
                </a:lnTo>
                <a:lnTo>
                  <a:pt x="27940" y="391159"/>
                </a:lnTo>
                <a:close/>
              </a:path>
              <a:path w="27940" h="3227070">
                <a:moveTo>
                  <a:pt x="27940" y="397509"/>
                </a:moveTo>
                <a:lnTo>
                  <a:pt x="0" y="3975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397509"/>
                </a:lnTo>
                <a:close/>
              </a:path>
              <a:path w="27940" h="3227070">
                <a:moveTo>
                  <a:pt x="27940" y="434339"/>
                </a:moveTo>
                <a:lnTo>
                  <a:pt x="0" y="434339"/>
                </a:lnTo>
                <a:lnTo>
                  <a:pt x="0" y="440689"/>
                </a:lnTo>
                <a:lnTo>
                  <a:pt x="27940" y="440689"/>
                </a:lnTo>
                <a:lnTo>
                  <a:pt x="27940" y="434339"/>
                </a:lnTo>
                <a:close/>
              </a:path>
              <a:path w="27940" h="3227070">
                <a:moveTo>
                  <a:pt x="27940" y="440689"/>
                </a:moveTo>
                <a:lnTo>
                  <a:pt x="0" y="440689"/>
                </a:lnTo>
                <a:lnTo>
                  <a:pt x="0" y="472439"/>
                </a:lnTo>
                <a:lnTo>
                  <a:pt x="27940" y="472439"/>
                </a:lnTo>
                <a:lnTo>
                  <a:pt x="27940" y="440689"/>
                </a:lnTo>
                <a:close/>
              </a:path>
              <a:path w="27940" h="3227070">
                <a:moveTo>
                  <a:pt x="27940" y="472439"/>
                </a:moveTo>
                <a:lnTo>
                  <a:pt x="0" y="472439"/>
                </a:lnTo>
                <a:lnTo>
                  <a:pt x="0" y="478789"/>
                </a:lnTo>
                <a:lnTo>
                  <a:pt x="27940" y="478789"/>
                </a:lnTo>
                <a:lnTo>
                  <a:pt x="27940" y="472439"/>
                </a:lnTo>
                <a:close/>
              </a:path>
              <a:path w="27940" h="3227070">
                <a:moveTo>
                  <a:pt x="27940" y="478789"/>
                </a:moveTo>
                <a:lnTo>
                  <a:pt x="0" y="478789"/>
                </a:lnTo>
                <a:lnTo>
                  <a:pt x="0" y="486409"/>
                </a:lnTo>
                <a:lnTo>
                  <a:pt x="27940" y="486409"/>
                </a:lnTo>
                <a:lnTo>
                  <a:pt x="27940" y="478789"/>
                </a:lnTo>
                <a:close/>
              </a:path>
              <a:path w="27940" h="3227070">
                <a:moveTo>
                  <a:pt x="27940" y="486409"/>
                </a:moveTo>
                <a:lnTo>
                  <a:pt x="0" y="486409"/>
                </a:lnTo>
                <a:lnTo>
                  <a:pt x="0" y="524509"/>
                </a:lnTo>
                <a:lnTo>
                  <a:pt x="27940" y="524509"/>
                </a:lnTo>
                <a:lnTo>
                  <a:pt x="27940" y="486409"/>
                </a:lnTo>
                <a:close/>
              </a:path>
              <a:path w="27940" h="3227070">
                <a:moveTo>
                  <a:pt x="27940" y="524509"/>
                </a:moveTo>
                <a:lnTo>
                  <a:pt x="0" y="524509"/>
                </a:lnTo>
                <a:lnTo>
                  <a:pt x="0" y="529589"/>
                </a:lnTo>
                <a:lnTo>
                  <a:pt x="27940" y="529589"/>
                </a:lnTo>
                <a:lnTo>
                  <a:pt x="27940" y="524509"/>
                </a:lnTo>
                <a:close/>
              </a:path>
              <a:path w="27940" h="3227070">
                <a:moveTo>
                  <a:pt x="27940" y="529590"/>
                </a:moveTo>
                <a:lnTo>
                  <a:pt x="0" y="529590"/>
                </a:lnTo>
                <a:lnTo>
                  <a:pt x="0" y="554989"/>
                </a:lnTo>
                <a:lnTo>
                  <a:pt x="27940" y="554989"/>
                </a:lnTo>
                <a:lnTo>
                  <a:pt x="27940" y="529590"/>
                </a:lnTo>
                <a:close/>
              </a:path>
              <a:path w="27940" h="3227070">
                <a:moveTo>
                  <a:pt x="27940" y="554989"/>
                </a:moveTo>
                <a:lnTo>
                  <a:pt x="0" y="554989"/>
                </a:lnTo>
                <a:lnTo>
                  <a:pt x="0" y="624839"/>
                </a:lnTo>
                <a:lnTo>
                  <a:pt x="27940" y="624839"/>
                </a:lnTo>
                <a:lnTo>
                  <a:pt x="27940" y="554989"/>
                </a:lnTo>
                <a:close/>
              </a:path>
              <a:path w="27940" h="3227070">
                <a:moveTo>
                  <a:pt x="27940" y="624840"/>
                </a:moveTo>
                <a:lnTo>
                  <a:pt x="0" y="624840"/>
                </a:lnTo>
                <a:lnTo>
                  <a:pt x="0" y="631189"/>
                </a:lnTo>
                <a:lnTo>
                  <a:pt x="27940" y="631189"/>
                </a:lnTo>
                <a:lnTo>
                  <a:pt x="27940" y="624840"/>
                </a:lnTo>
                <a:close/>
              </a:path>
              <a:path w="27940" h="3227070">
                <a:moveTo>
                  <a:pt x="27940" y="631189"/>
                </a:moveTo>
                <a:lnTo>
                  <a:pt x="0" y="631189"/>
                </a:lnTo>
                <a:lnTo>
                  <a:pt x="0" y="638809"/>
                </a:lnTo>
                <a:lnTo>
                  <a:pt x="27940" y="638809"/>
                </a:lnTo>
                <a:lnTo>
                  <a:pt x="27940" y="631189"/>
                </a:lnTo>
                <a:close/>
              </a:path>
              <a:path w="27940" h="3227070">
                <a:moveTo>
                  <a:pt x="27940" y="638809"/>
                </a:moveTo>
                <a:lnTo>
                  <a:pt x="0" y="638809"/>
                </a:lnTo>
                <a:lnTo>
                  <a:pt x="0" y="650239"/>
                </a:lnTo>
                <a:lnTo>
                  <a:pt x="27940" y="650239"/>
                </a:lnTo>
                <a:lnTo>
                  <a:pt x="27940" y="638809"/>
                </a:lnTo>
                <a:close/>
              </a:path>
              <a:path w="27940" h="3227070">
                <a:moveTo>
                  <a:pt x="27940" y="650240"/>
                </a:moveTo>
                <a:lnTo>
                  <a:pt x="0" y="650240"/>
                </a:lnTo>
                <a:lnTo>
                  <a:pt x="0" y="676909"/>
                </a:lnTo>
                <a:lnTo>
                  <a:pt x="27940" y="676909"/>
                </a:lnTo>
                <a:lnTo>
                  <a:pt x="27940" y="650240"/>
                </a:lnTo>
                <a:close/>
              </a:path>
              <a:path w="27940" h="3227070">
                <a:moveTo>
                  <a:pt x="27940" y="676909"/>
                </a:moveTo>
                <a:lnTo>
                  <a:pt x="0" y="676909"/>
                </a:lnTo>
                <a:lnTo>
                  <a:pt x="0" y="753109"/>
                </a:lnTo>
                <a:lnTo>
                  <a:pt x="27940" y="753109"/>
                </a:lnTo>
                <a:lnTo>
                  <a:pt x="27940" y="676909"/>
                </a:lnTo>
                <a:close/>
              </a:path>
              <a:path w="27940" h="3227070">
                <a:moveTo>
                  <a:pt x="27940" y="753110"/>
                </a:moveTo>
                <a:lnTo>
                  <a:pt x="0" y="753110"/>
                </a:lnTo>
                <a:lnTo>
                  <a:pt x="0" y="899159"/>
                </a:lnTo>
                <a:lnTo>
                  <a:pt x="27940" y="899159"/>
                </a:lnTo>
                <a:lnTo>
                  <a:pt x="27940" y="753110"/>
                </a:lnTo>
                <a:close/>
              </a:path>
              <a:path w="27940" h="3227070">
                <a:moveTo>
                  <a:pt x="27940" y="899160"/>
                </a:moveTo>
                <a:lnTo>
                  <a:pt x="0" y="899160"/>
                </a:lnTo>
                <a:lnTo>
                  <a:pt x="0" y="923289"/>
                </a:lnTo>
                <a:lnTo>
                  <a:pt x="27940" y="923289"/>
                </a:lnTo>
                <a:lnTo>
                  <a:pt x="27940" y="899160"/>
                </a:lnTo>
                <a:close/>
              </a:path>
              <a:path w="27940" h="3227070">
                <a:moveTo>
                  <a:pt x="27940" y="923290"/>
                </a:moveTo>
                <a:lnTo>
                  <a:pt x="0" y="923290"/>
                </a:lnTo>
                <a:lnTo>
                  <a:pt x="0" y="975359"/>
                </a:lnTo>
                <a:lnTo>
                  <a:pt x="27940" y="975359"/>
                </a:lnTo>
                <a:lnTo>
                  <a:pt x="27940" y="923290"/>
                </a:lnTo>
                <a:close/>
              </a:path>
              <a:path w="27940" h="3227070">
                <a:moveTo>
                  <a:pt x="27940" y="975359"/>
                </a:moveTo>
                <a:lnTo>
                  <a:pt x="0" y="975359"/>
                </a:lnTo>
                <a:lnTo>
                  <a:pt x="0" y="993139"/>
                </a:lnTo>
                <a:lnTo>
                  <a:pt x="27940" y="993139"/>
                </a:lnTo>
                <a:lnTo>
                  <a:pt x="27940" y="975359"/>
                </a:lnTo>
                <a:close/>
              </a:path>
              <a:path w="27940" h="3227070">
                <a:moveTo>
                  <a:pt x="27940" y="993140"/>
                </a:moveTo>
                <a:lnTo>
                  <a:pt x="0" y="993140"/>
                </a:lnTo>
                <a:lnTo>
                  <a:pt x="0" y="1005839"/>
                </a:lnTo>
                <a:lnTo>
                  <a:pt x="27940" y="1005839"/>
                </a:lnTo>
                <a:lnTo>
                  <a:pt x="27940" y="993140"/>
                </a:lnTo>
                <a:close/>
              </a:path>
              <a:path w="27940" h="3227070">
                <a:moveTo>
                  <a:pt x="27940" y="1005840"/>
                </a:moveTo>
                <a:lnTo>
                  <a:pt x="0" y="1005840"/>
                </a:lnTo>
                <a:lnTo>
                  <a:pt x="0" y="1032509"/>
                </a:lnTo>
                <a:lnTo>
                  <a:pt x="27940" y="1032509"/>
                </a:lnTo>
                <a:lnTo>
                  <a:pt x="27940" y="1005840"/>
                </a:lnTo>
                <a:close/>
              </a:path>
              <a:path w="27940" h="3227070">
                <a:moveTo>
                  <a:pt x="27940" y="1032510"/>
                </a:moveTo>
                <a:lnTo>
                  <a:pt x="0" y="1032510"/>
                </a:lnTo>
                <a:lnTo>
                  <a:pt x="0" y="1062989"/>
                </a:lnTo>
                <a:lnTo>
                  <a:pt x="27940" y="1062989"/>
                </a:lnTo>
                <a:lnTo>
                  <a:pt x="27940" y="1032510"/>
                </a:lnTo>
                <a:close/>
              </a:path>
              <a:path w="27940" h="3227070">
                <a:moveTo>
                  <a:pt x="27940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7940" y="1069339"/>
                </a:lnTo>
                <a:lnTo>
                  <a:pt x="27940" y="1062989"/>
                </a:lnTo>
                <a:close/>
              </a:path>
              <a:path w="27940" h="3227070">
                <a:moveTo>
                  <a:pt x="27940" y="1069339"/>
                </a:moveTo>
                <a:lnTo>
                  <a:pt x="0" y="1069339"/>
                </a:lnTo>
                <a:lnTo>
                  <a:pt x="0" y="1075689"/>
                </a:lnTo>
                <a:lnTo>
                  <a:pt x="27940" y="1075689"/>
                </a:lnTo>
                <a:lnTo>
                  <a:pt x="27940" y="1069339"/>
                </a:lnTo>
                <a:close/>
              </a:path>
              <a:path w="27940" h="3227070">
                <a:moveTo>
                  <a:pt x="27940" y="1075689"/>
                </a:moveTo>
                <a:lnTo>
                  <a:pt x="0" y="1075689"/>
                </a:lnTo>
                <a:lnTo>
                  <a:pt x="0" y="1108709"/>
                </a:lnTo>
                <a:lnTo>
                  <a:pt x="27940" y="1108709"/>
                </a:lnTo>
                <a:lnTo>
                  <a:pt x="27940" y="1075689"/>
                </a:lnTo>
                <a:close/>
              </a:path>
              <a:path w="27940" h="3227070">
                <a:moveTo>
                  <a:pt x="27940" y="1108709"/>
                </a:moveTo>
                <a:lnTo>
                  <a:pt x="0" y="1108709"/>
                </a:lnTo>
                <a:lnTo>
                  <a:pt x="0" y="1132839"/>
                </a:lnTo>
                <a:lnTo>
                  <a:pt x="27940" y="1132839"/>
                </a:lnTo>
                <a:lnTo>
                  <a:pt x="27940" y="1108709"/>
                </a:lnTo>
                <a:close/>
              </a:path>
              <a:path w="27940" h="3227070">
                <a:moveTo>
                  <a:pt x="27940" y="1132840"/>
                </a:moveTo>
                <a:lnTo>
                  <a:pt x="0" y="1132840"/>
                </a:lnTo>
                <a:lnTo>
                  <a:pt x="0" y="1184909"/>
                </a:lnTo>
                <a:lnTo>
                  <a:pt x="27940" y="1184909"/>
                </a:lnTo>
                <a:lnTo>
                  <a:pt x="27940" y="1132840"/>
                </a:lnTo>
                <a:close/>
              </a:path>
              <a:path w="27940" h="3227070">
                <a:moveTo>
                  <a:pt x="27940" y="1184910"/>
                </a:moveTo>
                <a:lnTo>
                  <a:pt x="0" y="1184910"/>
                </a:lnTo>
                <a:lnTo>
                  <a:pt x="0" y="1202689"/>
                </a:lnTo>
                <a:lnTo>
                  <a:pt x="27940" y="1202689"/>
                </a:lnTo>
                <a:lnTo>
                  <a:pt x="27940" y="1184910"/>
                </a:lnTo>
                <a:close/>
              </a:path>
              <a:path w="27940" h="3227070">
                <a:moveTo>
                  <a:pt x="27940" y="1506219"/>
                </a:moveTo>
                <a:lnTo>
                  <a:pt x="0" y="1506219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506219"/>
                </a:lnTo>
                <a:close/>
              </a:path>
              <a:path w="27940" h="3227070">
                <a:moveTo>
                  <a:pt x="27940" y="1498599"/>
                </a:moveTo>
                <a:lnTo>
                  <a:pt x="0" y="1498599"/>
                </a:lnTo>
                <a:lnTo>
                  <a:pt x="0" y="1504949"/>
                </a:lnTo>
                <a:lnTo>
                  <a:pt x="27940" y="1504949"/>
                </a:lnTo>
                <a:lnTo>
                  <a:pt x="27940" y="1498599"/>
                </a:lnTo>
                <a:close/>
              </a:path>
              <a:path w="27940" h="3227070">
                <a:moveTo>
                  <a:pt x="27940" y="1487169"/>
                </a:moveTo>
                <a:lnTo>
                  <a:pt x="0" y="1487169"/>
                </a:lnTo>
                <a:lnTo>
                  <a:pt x="0" y="1497329"/>
                </a:lnTo>
                <a:lnTo>
                  <a:pt x="27940" y="1497329"/>
                </a:lnTo>
                <a:lnTo>
                  <a:pt x="27940" y="1487169"/>
                </a:lnTo>
                <a:close/>
              </a:path>
              <a:path w="27940" h="3227070">
                <a:moveTo>
                  <a:pt x="27940" y="1479549"/>
                </a:moveTo>
                <a:lnTo>
                  <a:pt x="0" y="1479549"/>
                </a:lnTo>
                <a:lnTo>
                  <a:pt x="0" y="1485899"/>
                </a:lnTo>
                <a:lnTo>
                  <a:pt x="27940" y="1485899"/>
                </a:lnTo>
                <a:lnTo>
                  <a:pt x="27940" y="1479549"/>
                </a:lnTo>
                <a:close/>
              </a:path>
              <a:path w="27940" h="3227070">
                <a:moveTo>
                  <a:pt x="27940" y="1468119"/>
                </a:moveTo>
                <a:lnTo>
                  <a:pt x="0" y="1468119"/>
                </a:lnTo>
                <a:lnTo>
                  <a:pt x="0" y="1478280"/>
                </a:lnTo>
                <a:lnTo>
                  <a:pt x="27940" y="1478280"/>
                </a:lnTo>
                <a:lnTo>
                  <a:pt x="27940" y="1468119"/>
                </a:lnTo>
                <a:close/>
              </a:path>
              <a:path w="27940" h="3227070">
                <a:moveTo>
                  <a:pt x="27940" y="1460499"/>
                </a:moveTo>
                <a:lnTo>
                  <a:pt x="0" y="1460499"/>
                </a:lnTo>
                <a:lnTo>
                  <a:pt x="0" y="1466849"/>
                </a:lnTo>
                <a:lnTo>
                  <a:pt x="27940" y="1466849"/>
                </a:lnTo>
                <a:lnTo>
                  <a:pt x="27940" y="1460499"/>
                </a:lnTo>
                <a:close/>
              </a:path>
              <a:path w="27940" h="3227070">
                <a:moveTo>
                  <a:pt x="27940" y="1449070"/>
                </a:moveTo>
                <a:lnTo>
                  <a:pt x="0" y="1449070"/>
                </a:lnTo>
                <a:lnTo>
                  <a:pt x="0" y="1459229"/>
                </a:lnTo>
                <a:lnTo>
                  <a:pt x="27940" y="1459229"/>
                </a:lnTo>
                <a:lnTo>
                  <a:pt x="27940" y="1449070"/>
                </a:lnTo>
                <a:close/>
              </a:path>
              <a:path w="27940" h="3227070">
                <a:moveTo>
                  <a:pt x="27940" y="1441449"/>
                </a:moveTo>
                <a:lnTo>
                  <a:pt x="0" y="1441449"/>
                </a:lnTo>
                <a:lnTo>
                  <a:pt x="0" y="1447799"/>
                </a:lnTo>
                <a:lnTo>
                  <a:pt x="27940" y="1447799"/>
                </a:lnTo>
                <a:lnTo>
                  <a:pt x="27940" y="1441449"/>
                </a:lnTo>
                <a:close/>
              </a:path>
              <a:path w="27940" h="3227070">
                <a:moveTo>
                  <a:pt x="27940" y="1430019"/>
                </a:moveTo>
                <a:lnTo>
                  <a:pt x="0" y="1430019"/>
                </a:lnTo>
                <a:lnTo>
                  <a:pt x="0" y="1440179"/>
                </a:lnTo>
                <a:lnTo>
                  <a:pt x="27940" y="1440179"/>
                </a:lnTo>
                <a:lnTo>
                  <a:pt x="27940" y="1430019"/>
                </a:lnTo>
                <a:close/>
              </a:path>
              <a:path w="27940" h="3227070">
                <a:moveTo>
                  <a:pt x="27940" y="1422399"/>
                </a:moveTo>
                <a:lnTo>
                  <a:pt x="0" y="1422399"/>
                </a:lnTo>
                <a:lnTo>
                  <a:pt x="0" y="1428749"/>
                </a:lnTo>
                <a:lnTo>
                  <a:pt x="27940" y="1428749"/>
                </a:lnTo>
                <a:lnTo>
                  <a:pt x="27940" y="1422399"/>
                </a:lnTo>
                <a:close/>
              </a:path>
              <a:path w="27940" h="3227070">
                <a:moveTo>
                  <a:pt x="27940" y="1410969"/>
                </a:moveTo>
                <a:lnTo>
                  <a:pt x="0" y="1410969"/>
                </a:lnTo>
                <a:lnTo>
                  <a:pt x="0" y="1421129"/>
                </a:lnTo>
                <a:lnTo>
                  <a:pt x="27940" y="1421129"/>
                </a:lnTo>
                <a:lnTo>
                  <a:pt x="27940" y="1410969"/>
                </a:lnTo>
                <a:close/>
              </a:path>
              <a:path w="27940" h="3227070">
                <a:moveTo>
                  <a:pt x="27940" y="1403349"/>
                </a:moveTo>
                <a:lnTo>
                  <a:pt x="0" y="1403349"/>
                </a:lnTo>
                <a:lnTo>
                  <a:pt x="0" y="1409699"/>
                </a:lnTo>
                <a:lnTo>
                  <a:pt x="27940" y="1409699"/>
                </a:lnTo>
                <a:lnTo>
                  <a:pt x="27940" y="1403349"/>
                </a:lnTo>
                <a:close/>
              </a:path>
              <a:path w="27940" h="3227070">
                <a:moveTo>
                  <a:pt x="27940" y="1391919"/>
                </a:moveTo>
                <a:lnTo>
                  <a:pt x="0" y="1391919"/>
                </a:lnTo>
                <a:lnTo>
                  <a:pt x="0" y="1402079"/>
                </a:lnTo>
                <a:lnTo>
                  <a:pt x="27940" y="1402079"/>
                </a:lnTo>
                <a:lnTo>
                  <a:pt x="27940" y="1391919"/>
                </a:lnTo>
                <a:close/>
              </a:path>
              <a:path w="27940" h="3227070">
                <a:moveTo>
                  <a:pt x="27940" y="1384300"/>
                </a:moveTo>
                <a:lnTo>
                  <a:pt x="0" y="1384300"/>
                </a:lnTo>
                <a:lnTo>
                  <a:pt x="0" y="1390649"/>
                </a:lnTo>
                <a:lnTo>
                  <a:pt x="27940" y="1390649"/>
                </a:lnTo>
                <a:lnTo>
                  <a:pt x="27940" y="1384300"/>
                </a:lnTo>
                <a:close/>
              </a:path>
              <a:path w="27940" h="3227070">
                <a:moveTo>
                  <a:pt x="27940" y="1372870"/>
                </a:moveTo>
                <a:lnTo>
                  <a:pt x="0" y="1372870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2870"/>
                </a:lnTo>
                <a:close/>
              </a:path>
              <a:path w="27940" h="3227070">
                <a:moveTo>
                  <a:pt x="27940" y="1365249"/>
                </a:moveTo>
                <a:lnTo>
                  <a:pt x="0" y="1365249"/>
                </a:lnTo>
                <a:lnTo>
                  <a:pt x="0" y="1371599"/>
                </a:lnTo>
                <a:lnTo>
                  <a:pt x="27940" y="1371599"/>
                </a:lnTo>
                <a:lnTo>
                  <a:pt x="27940" y="1365249"/>
                </a:lnTo>
                <a:close/>
              </a:path>
              <a:path w="27940" h="3227070">
                <a:moveTo>
                  <a:pt x="27940" y="1353820"/>
                </a:moveTo>
                <a:lnTo>
                  <a:pt x="0" y="135382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53820"/>
                </a:lnTo>
                <a:close/>
              </a:path>
              <a:path w="27940" h="3227070">
                <a:moveTo>
                  <a:pt x="27940" y="1346199"/>
                </a:moveTo>
                <a:lnTo>
                  <a:pt x="0" y="1346199"/>
                </a:lnTo>
                <a:lnTo>
                  <a:pt x="0" y="1352549"/>
                </a:lnTo>
                <a:lnTo>
                  <a:pt x="27940" y="1352549"/>
                </a:lnTo>
                <a:lnTo>
                  <a:pt x="27940" y="1346199"/>
                </a:lnTo>
                <a:close/>
              </a:path>
              <a:path w="27940" h="3227070">
                <a:moveTo>
                  <a:pt x="27940" y="1334769"/>
                </a:moveTo>
                <a:lnTo>
                  <a:pt x="0" y="1334769"/>
                </a:lnTo>
                <a:lnTo>
                  <a:pt x="0" y="1344929"/>
                </a:lnTo>
                <a:lnTo>
                  <a:pt x="27940" y="1344929"/>
                </a:lnTo>
                <a:lnTo>
                  <a:pt x="27940" y="1334769"/>
                </a:lnTo>
                <a:close/>
              </a:path>
              <a:path w="27940" h="3227070">
                <a:moveTo>
                  <a:pt x="27940" y="1327149"/>
                </a:moveTo>
                <a:lnTo>
                  <a:pt x="0" y="1327149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327149"/>
                </a:lnTo>
                <a:close/>
              </a:path>
              <a:path w="27940" h="3227070">
                <a:moveTo>
                  <a:pt x="27940" y="1315719"/>
                </a:moveTo>
                <a:lnTo>
                  <a:pt x="0" y="1315719"/>
                </a:lnTo>
                <a:lnTo>
                  <a:pt x="0" y="1325879"/>
                </a:lnTo>
                <a:lnTo>
                  <a:pt x="27940" y="1325879"/>
                </a:lnTo>
                <a:lnTo>
                  <a:pt x="27940" y="1315719"/>
                </a:lnTo>
                <a:close/>
              </a:path>
              <a:path w="27940" h="3227070">
                <a:moveTo>
                  <a:pt x="27940" y="1301749"/>
                </a:moveTo>
                <a:lnTo>
                  <a:pt x="0" y="1301749"/>
                </a:lnTo>
                <a:lnTo>
                  <a:pt x="0" y="1314449"/>
                </a:lnTo>
                <a:lnTo>
                  <a:pt x="27940" y="1314449"/>
                </a:lnTo>
                <a:lnTo>
                  <a:pt x="27940" y="1301749"/>
                </a:lnTo>
                <a:close/>
              </a:path>
              <a:path w="27940" h="3227070">
                <a:moveTo>
                  <a:pt x="27940" y="1290319"/>
                </a:moveTo>
                <a:lnTo>
                  <a:pt x="0" y="1290319"/>
                </a:lnTo>
                <a:lnTo>
                  <a:pt x="0" y="1300479"/>
                </a:lnTo>
                <a:lnTo>
                  <a:pt x="27940" y="1300479"/>
                </a:lnTo>
                <a:lnTo>
                  <a:pt x="27940" y="1290319"/>
                </a:lnTo>
                <a:close/>
              </a:path>
              <a:path w="27940" h="3227070">
                <a:moveTo>
                  <a:pt x="27940" y="1282699"/>
                </a:moveTo>
                <a:lnTo>
                  <a:pt x="0" y="1282699"/>
                </a:lnTo>
                <a:lnTo>
                  <a:pt x="0" y="1289050"/>
                </a:lnTo>
                <a:lnTo>
                  <a:pt x="27940" y="1289050"/>
                </a:lnTo>
                <a:lnTo>
                  <a:pt x="27940" y="1282699"/>
                </a:lnTo>
                <a:close/>
              </a:path>
              <a:path w="27940" h="3227070">
                <a:moveTo>
                  <a:pt x="27940" y="1271270"/>
                </a:moveTo>
                <a:lnTo>
                  <a:pt x="0" y="1271270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70"/>
                </a:lnTo>
                <a:close/>
              </a:path>
              <a:path w="27940" h="32270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2270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227070">
                <a:moveTo>
                  <a:pt x="27940" y="1244600"/>
                </a:moveTo>
                <a:lnTo>
                  <a:pt x="0" y="1244600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600"/>
                </a:lnTo>
                <a:close/>
              </a:path>
              <a:path w="27940" h="3227070">
                <a:moveTo>
                  <a:pt x="27940" y="1233169"/>
                </a:moveTo>
                <a:lnTo>
                  <a:pt x="0" y="1233169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3169"/>
                </a:lnTo>
                <a:close/>
              </a:path>
              <a:path w="27940" h="32270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227070">
                <a:moveTo>
                  <a:pt x="27940" y="1214120"/>
                </a:moveTo>
                <a:lnTo>
                  <a:pt x="0" y="1214120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20"/>
                </a:lnTo>
                <a:close/>
              </a:path>
              <a:path w="27940" h="32270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227070">
                <a:moveTo>
                  <a:pt x="27940" y="1203959"/>
                </a:moveTo>
                <a:lnTo>
                  <a:pt x="0" y="120395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203959"/>
                </a:lnTo>
                <a:close/>
              </a:path>
              <a:path w="27940" h="3227070">
                <a:moveTo>
                  <a:pt x="27940" y="1774189"/>
                </a:moveTo>
                <a:lnTo>
                  <a:pt x="0" y="1774189"/>
                </a:lnTo>
                <a:lnTo>
                  <a:pt x="0" y="1863089"/>
                </a:lnTo>
                <a:lnTo>
                  <a:pt x="27940" y="1863089"/>
                </a:lnTo>
                <a:lnTo>
                  <a:pt x="27940" y="1774189"/>
                </a:lnTo>
                <a:close/>
              </a:path>
              <a:path w="27940" h="3227070">
                <a:moveTo>
                  <a:pt x="27940" y="2376169"/>
                </a:moveTo>
                <a:lnTo>
                  <a:pt x="0" y="23761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2376169"/>
                </a:lnTo>
                <a:close/>
              </a:path>
              <a:path w="27940" h="3227070">
                <a:moveTo>
                  <a:pt x="27940" y="1948179"/>
                </a:moveTo>
                <a:lnTo>
                  <a:pt x="0" y="1948179"/>
                </a:lnTo>
                <a:lnTo>
                  <a:pt x="0" y="2374899"/>
                </a:lnTo>
                <a:lnTo>
                  <a:pt x="27940" y="2374899"/>
                </a:lnTo>
                <a:lnTo>
                  <a:pt x="27940" y="1948179"/>
                </a:lnTo>
                <a:close/>
              </a:path>
              <a:path w="27940" h="3227070">
                <a:moveTo>
                  <a:pt x="27940" y="1929129"/>
                </a:moveTo>
                <a:lnTo>
                  <a:pt x="0" y="1929129"/>
                </a:lnTo>
                <a:lnTo>
                  <a:pt x="0" y="1946909"/>
                </a:lnTo>
                <a:lnTo>
                  <a:pt x="27940" y="1946909"/>
                </a:lnTo>
                <a:lnTo>
                  <a:pt x="27940" y="1929129"/>
                </a:lnTo>
                <a:close/>
              </a:path>
              <a:path w="27940" h="3227070">
                <a:moveTo>
                  <a:pt x="27940" y="1910079"/>
                </a:moveTo>
                <a:lnTo>
                  <a:pt x="0" y="1910079"/>
                </a:lnTo>
                <a:lnTo>
                  <a:pt x="0" y="1927859"/>
                </a:lnTo>
                <a:lnTo>
                  <a:pt x="27940" y="1927859"/>
                </a:lnTo>
                <a:lnTo>
                  <a:pt x="27940" y="1910079"/>
                </a:lnTo>
                <a:close/>
              </a:path>
              <a:path w="27940" h="3227070">
                <a:moveTo>
                  <a:pt x="27940" y="1887219"/>
                </a:moveTo>
                <a:lnTo>
                  <a:pt x="0" y="1887219"/>
                </a:lnTo>
                <a:lnTo>
                  <a:pt x="0" y="1908809"/>
                </a:lnTo>
                <a:lnTo>
                  <a:pt x="27940" y="1908809"/>
                </a:lnTo>
                <a:lnTo>
                  <a:pt x="27940" y="1887219"/>
                </a:lnTo>
                <a:close/>
              </a:path>
              <a:path w="27940" h="3227070">
                <a:moveTo>
                  <a:pt x="27940" y="1868169"/>
                </a:moveTo>
                <a:lnTo>
                  <a:pt x="0" y="1868169"/>
                </a:lnTo>
                <a:lnTo>
                  <a:pt x="0" y="1885949"/>
                </a:lnTo>
                <a:lnTo>
                  <a:pt x="27940" y="1885949"/>
                </a:lnTo>
                <a:lnTo>
                  <a:pt x="27940" y="1868169"/>
                </a:lnTo>
                <a:close/>
              </a:path>
              <a:path w="27940" h="3227070">
                <a:moveTo>
                  <a:pt x="27940" y="1864359"/>
                </a:moveTo>
                <a:lnTo>
                  <a:pt x="0" y="1864359"/>
                </a:lnTo>
                <a:lnTo>
                  <a:pt x="0" y="1866899"/>
                </a:lnTo>
                <a:lnTo>
                  <a:pt x="27940" y="1866899"/>
                </a:lnTo>
                <a:lnTo>
                  <a:pt x="27940" y="1864359"/>
                </a:lnTo>
                <a:close/>
              </a:path>
              <a:path w="27940" h="3227070">
                <a:moveTo>
                  <a:pt x="27940" y="2383790"/>
                </a:moveTo>
                <a:lnTo>
                  <a:pt x="0" y="2383790"/>
                </a:lnTo>
                <a:lnTo>
                  <a:pt x="0" y="2559049"/>
                </a:lnTo>
                <a:lnTo>
                  <a:pt x="27940" y="2559049"/>
                </a:lnTo>
                <a:lnTo>
                  <a:pt x="27940" y="2383790"/>
                </a:lnTo>
                <a:close/>
              </a:path>
              <a:path w="27940" h="3227070">
                <a:moveTo>
                  <a:pt x="27940" y="2559050"/>
                </a:moveTo>
                <a:lnTo>
                  <a:pt x="0" y="2559050"/>
                </a:lnTo>
                <a:lnTo>
                  <a:pt x="0" y="3227069"/>
                </a:lnTo>
                <a:lnTo>
                  <a:pt x="27940" y="3227069"/>
                </a:lnTo>
                <a:lnTo>
                  <a:pt x="27940" y="2559050"/>
                </a:lnTo>
                <a:close/>
              </a:path>
            </a:pathLst>
          </a:custGeom>
          <a:solidFill>
            <a:srgbClr val="1B3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750300" y="3634740"/>
            <a:ext cx="26670" cy="3210560"/>
          </a:xfrm>
          <a:custGeom>
            <a:avLst/>
            <a:gdLst/>
            <a:ahLst/>
            <a:cxnLst/>
            <a:rect l="l" t="t" r="r" b="b"/>
            <a:pathLst>
              <a:path w="26670" h="3210559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0159" y="6349"/>
                </a:lnTo>
                <a:lnTo>
                  <a:pt x="10159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10559">
                <a:moveTo>
                  <a:pt x="11429" y="6350"/>
                </a:moveTo>
                <a:lnTo>
                  <a:pt x="0" y="6350"/>
                </a:lnTo>
                <a:lnTo>
                  <a:pt x="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7780" y="11429"/>
                </a:lnTo>
                <a:lnTo>
                  <a:pt x="17780" y="10159"/>
                </a:lnTo>
                <a:lnTo>
                  <a:pt x="16510" y="10159"/>
                </a:lnTo>
                <a:lnTo>
                  <a:pt x="1651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close/>
              </a:path>
              <a:path w="26670" h="3210559">
                <a:moveTo>
                  <a:pt x="21589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close/>
              </a:path>
              <a:path w="26670" h="3210559">
                <a:moveTo>
                  <a:pt x="26670" y="19050"/>
                </a:moveTo>
                <a:lnTo>
                  <a:pt x="0" y="1905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19050"/>
                </a:lnTo>
                <a:close/>
              </a:path>
              <a:path w="26670" h="3210559">
                <a:moveTo>
                  <a:pt x="26670" y="31749"/>
                </a:moveTo>
                <a:lnTo>
                  <a:pt x="0" y="31749"/>
                </a:lnTo>
                <a:lnTo>
                  <a:pt x="0" y="63499"/>
                </a:lnTo>
                <a:lnTo>
                  <a:pt x="26670" y="63499"/>
                </a:lnTo>
                <a:lnTo>
                  <a:pt x="26670" y="31749"/>
                </a:lnTo>
                <a:close/>
              </a:path>
              <a:path w="26670" h="3210559">
                <a:moveTo>
                  <a:pt x="26670" y="63500"/>
                </a:moveTo>
                <a:lnTo>
                  <a:pt x="0" y="63500"/>
                </a:lnTo>
                <a:lnTo>
                  <a:pt x="0" y="69849"/>
                </a:lnTo>
                <a:lnTo>
                  <a:pt x="26670" y="69849"/>
                </a:lnTo>
                <a:lnTo>
                  <a:pt x="26670" y="63500"/>
                </a:lnTo>
                <a:close/>
              </a:path>
              <a:path w="26670" h="3210559">
                <a:moveTo>
                  <a:pt x="26670" y="69849"/>
                </a:moveTo>
                <a:lnTo>
                  <a:pt x="0" y="69849"/>
                </a:lnTo>
                <a:lnTo>
                  <a:pt x="0" y="82549"/>
                </a:lnTo>
                <a:lnTo>
                  <a:pt x="26670" y="82549"/>
                </a:lnTo>
                <a:lnTo>
                  <a:pt x="26670" y="69849"/>
                </a:lnTo>
                <a:close/>
              </a:path>
              <a:path w="26670" h="3210559">
                <a:moveTo>
                  <a:pt x="26670" y="82549"/>
                </a:moveTo>
                <a:lnTo>
                  <a:pt x="0" y="82549"/>
                </a:lnTo>
                <a:lnTo>
                  <a:pt x="0" y="88899"/>
                </a:lnTo>
                <a:lnTo>
                  <a:pt x="26670" y="88899"/>
                </a:lnTo>
                <a:lnTo>
                  <a:pt x="26670" y="82549"/>
                </a:lnTo>
                <a:close/>
              </a:path>
              <a:path w="26670" h="3210559">
                <a:moveTo>
                  <a:pt x="26670" y="88899"/>
                </a:moveTo>
                <a:lnTo>
                  <a:pt x="0" y="88899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88899"/>
                </a:lnTo>
                <a:close/>
              </a:path>
              <a:path w="26670" h="3210559">
                <a:moveTo>
                  <a:pt x="26670" y="101600"/>
                </a:moveTo>
                <a:lnTo>
                  <a:pt x="0" y="101600"/>
                </a:lnTo>
                <a:lnTo>
                  <a:pt x="0" y="126999"/>
                </a:lnTo>
                <a:lnTo>
                  <a:pt x="26670" y="126999"/>
                </a:lnTo>
                <a:lnTo>
                  <a:pt x="26670" y="101600"/>
                </a:lnTo>
                <a:close/>
              </a:path>
              <a:path w="26670" h="3210559">
                <a:moveTo>
                  <a:pt x="26670" y="126999"/>
                </a:moveTo>
                <a:lnTo>
                  <a:pt x="0" y="126999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26999"/>
                </a:lnTo>
                <a:close/>
              </a:path>
              <a:path w="26670" h="3210559">
                <a:moveTo>
                  <a:pt x="26670" y="196849"/>
                </a:moveTo>
                <a:lnTo>
                  <a:pt x="0" y="196849"/>
                </a:lnTo>
                <a:lnTo>
                  <a:pt x="0" y="234949"/>
                </a:lnTo>
                <a:lnTo>
                  <a:pt x="26670" y="234949"/>
                </a:lnTo>
                <a:lnTo>
                  <a:pt x="26670" y="196849"/>
                </a:lnTo>
                <a:close/>
              </a:path>
              <a:path w="26670" h="3210559">
                <a:moveTo>
                  <a:pt x="26670" y="234950"/>
                </a:moveTo>
                <a:lnTo>
                  <a:pt x="0" y="234950"/>
                </a:lnTo>
                <a:lnTo>
                  <a:pt x="0" y="240029"/>
                </a:lnTo>
                <a:lnTo>
                  <a:pt x="26670" y="240029"/>
                </a:lnTo>
                <a:lnTo>
                  <a:pt x="26670" y="234950"/>
                </a:lnTo>
                <a:close/>
              </a:path>
              <a:path w="26670" h="3210559">
                <a:moveTo>
                  <a:pt x="26670" y="240029"/>
                </a:moveTo>
                <a:lnTo>
                  <a:pt x="0" y="240029"/>
                </a:lnTo>
                <a:lnTo>
                  <a:pt x="0" y="246379"/>
                </a:lnTo>
                <a:lnTo>
                  <a:pt x="26670" y="246379"/>
                </a:lnTo>
                <a:lnTo>
                  <a:pt x="26670" y="240029"/>
                </a:lnTo>
                <a:close/>
              </a:path>
              <a:path w="26670" h="3210559">
                <a:moveTo>
                  <a:pt x="26670" y="246379"/>
                </a:moveTo>
                <a:lnTo>
                  <a:pt x="0" y="24637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6379"/>
                </a:lnTo>
                <a:close/>
              </a:path>
              <a:path w="26670" h="3210559">
                <a:moveTo>
                  <a:pt x="26670" y="252730"/>
                </a:moveTo>
                <a:lnTo>
                  <a:pt x="0" y="252730"/>
                </a:lnTo>
                <a:lnTo>
                  <a:pt x="0" y="279399"/>
                </a:lnTo>
                <a:lnTo>
                  <a:pt x="26670" y="279399"/>
                </a:lnTo>
                <a:lnTo>
                  <a:pt x="26670" y="252730"/>
                </a:lnTo>
                <a:close/>
              </a:path>
              <a:path w="26670" h="3210559">
                <a:moveTo>
                  <a:pt x="26670" y="279400"/>
                </a:moveTo>
                <a:lnTo>
                  <a:pt x="0" y="279400"/>
                </a:lnTo>
                <a:lnTo>
                  <a:pt x="0" y="297179"/>
                </a:lnTo>
                <a:lnTo>
                  <a:pt x="26670" y="297179"/>
                </a:lnTo>
                <a:lnTo>
                  <a:pt x="26670" y="279400"/>
                </a:lnTo>
                <a:close/>
              </a:path>
              <a:path w="26670" h="3210559">
                <a:moveTo>
                  <a:pt x="26670" y="297179"/>
                </a:moveTo>
                <a:lnTo>
                  <a:pt x="0" y="297179"/>
                </a:lnTo>
                <a:lnTo>
                  <a:pt x="0" y="304799"/>
                </a:lnTo>
                <a:lnTo>
                  <a:pt x="26670" y="304799"/>
                </a:lnTo>
                <a:lnTo>
                  <a:pt x="26670" y="297179"/>
                </a:lnTo>
                <a:close/>
              </a:path>
              <a:path w="26670" h="3210559">
                <a:moveTo>
                  <a:pt x="2667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304800"/>
                </a:lnTo>
                <a:close/>
              </a:path>
              <a:path w="26670" h="3210559">
                <a:moveTo>
                  <a:pt x="26670" y="317500"/>
                </a:moveTo>
                <a:lnTo>
                  <a:pt x="0" y="317500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317500"/>
                </a:lnTo>
                <a:close/>
              </a:path>
              <a:path w="26670" h="3210559">
                <a:moveTo>
                  <a:pt x="26670" y="323850"/>
                </a:moveTo>
                <a:lnTo>
                  <a:pt x="0" y="3238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23850"/>
                </a:lnTo>
                <a:close/>
              </a:path>
              <a:path w="26670" h="3210559">
                <a:moveTo>
                  <a:pt x="26670" y="367030"/>
                </a:moveTo>
                <a:lnTo>
                  <a:pt x="0" y="36703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7030"/>
                </a:lnTo>
                <a:close/>
              </a:path>
              <a:path w="26670" h="3210559">
                <a:moveTo>
                  <a:pt x="26670" y="374649"/>
                </a:moveTo>
                <a:lnTo>
                  <a:pt x="0" y="374649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4649"/>
                </a:lnTo>
                <a:close/>
              </a:path>
              <a:path w="26670" h="3210559">
                <a:moveTo>
                  <a:pt x="26670" y="380999"/>
                </a:moveTo>
                <a:lnTo>
                  <a:pt x="0" y="380999"/>
                </a:lnTo>
                <a:lnTo>
                  <a:pt x="0" y="417829"/>
                </a:lnTo>
                <a:lnTo>
                  <a:pt x="26670" y="417829"/>
                </a:lnTo>
                <a:lnTo>
                  <a:pt x="26670" y="380999"/>
                </a:lnTo>
                <a:close/>
              </a:path>
              <a:path w="26670" h="3210559">
                <a:moveTo>
                  <a:pt x="26670" y="417829"/>
                </a:moveTo>
                <a:lnTo>
                  <a:pt x="0" y="417829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17829"/>
                </a:lnTo>
                <a:close/>
              </a:path>
              <a:path w="26670" h="3210559">
                <a:moveTo>
                  <a:pt x="26670" y="424179"/>
                </a:moveTo>
                <a:lnTo>
                  <a:pt x="0" y="424179"/>
                </a:lnTo>
                <a:lnTo>
                  <a:pt x="0" y="455929"/>
                </a:lnTo>
                <a:lnTo>
                  <a:pt x="26670" y="455929"/>
                </a:lnTo>
                <a:lnTo>
                  <a:pt x="26670" y="424179"/>
                </a:lnTo>
                <a:close/>
              </a:path>
              <a:path w="26670" h="3210559">
                <a:moveTo>
                  <a:pt x="26670" y="455929"/>
                </a:moveTo>
                <a:lnTo>
                  <a:pt x="0" y="455929"/>
                </a:lnTo>
                <a:lnTo>
                  <a:pt x="0" y="462279"/>
                </a:lnTo>
                <a:lnTo>
                  <a:pt x="26670" y="462279"/>
                </a:lnTo>
                <a:lnTo>
                  <a:pt x="26670" y="455929"/>
                </a:lnTo>
                <a:close/>
              </a:path>
              <a:path w="26670" h="3210559">
                <a:moveTo>
                  <a:pt x="2667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62279"/>
                </a:lnTo>
                <a:close/>
              </a:path>
              <a:path w="26670" h="3210559">
                <a:moveTo>
                  <a:pt x="26670" y="469899"/>
                </a:moveTo>
                <a:lnTo>
                  <a:pt x="0" y="46989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469899"/>
                </a:lnTo>
                <a:close/>
              </a:path>
              <a:path w="26670" h="3210559">
                <a:moveTo>
                  <a:pt x="26670" y="507999"/>
                </a:moveTo>
                <a:lnTo>
                  <a:pt x="0" y="507999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7999"/>
                </a:lnTo>
                <a:close/>
              </a:path>
              <a:path w="26670" h="3210559">
                <a:moveTo>
                  <a:pt x="26670" y="513080"/>
                </a:moveTo>
                <a:lnTo>
                  <a:pt x="0" y="513080"/>
                </a:lnTo>
                <a:lnTo>
                  <a:pt x="0" y="538479"/>
                </a:lnTo>
                <a:lnTo>
                  <a:pt x="26670" y="538479"/>
                </a:lnTo>
                <a:lnTo>
                  <a:pt x="26670" y="513080"/>
                </a:lnTo>
                <a:close/>
              </a:path>
              <a:path w="26670" h="3210559">
                <a:moveTo>
                  <a:pt x="26670" y="538479"/>
                </a:moveTo>
                <a:lnTo>
                  <a:pt x="0" y="538479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538479"/>
                </a:lnTo>
                <a:close/>
              </a:path>
              <a:path w="26670" h="3210559">
                <a:moveTo>
                  <a:pt x="2667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6670" y="614679"/>
                </a:lnTo>
                <a:lnTo>
                  <a:pt x="26670" y="608330"/>
                </a:lnTo>
                <a:close/>
              </a:path>
              <a:path w="26670" h="3210559">
                <a:moveTo>
                  <a:pt x="26670" y="614679"/>
                </a:moveTo>
                <a:lnTo>
                  <a:pt x="0" y="61467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79"/>
                </a:lnTo>
                <a:close/>
              </a:path>
              <a:path w="26670" h="3210559">
                <a:moveTo>
                  <a:pt x="26670" y="622299"/>
                </a:moveTo>
                <a:lnTo>
                  <a:pt x="0" y="622299"/>
                </a:lnTo>
                <a:lnTo>
                  <a:pt x="0" y="633729"/>
                </a:lnTo>
                <a:lnTo>
                  <a:pt x="26670" y="633729"/>
                </a:lnTo>
                <a:lnTo>
                  <a:pt x="26670" y="622299"/>
                </a:lnTo>
                <a:close/>
              </a:path>
              <a:path w="26670" h="3210559">
                <a:moveTo>
                  <a:pt x="26670" y="633730"/>
                </a:moveTo>
                <a:lnTo>
                  <a:pt x="0" y="63373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33730"/>
                </a:lnTo>
                <a:close/>
              </a:path>
              <a:path w="26670" h="3210559">
                <a:moveTo>
                  <a:pt x="26670" y="660399"/>
                </a:moveTo>
                <a:lnTo>
                  <a:pt x="0" y="660399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660399"/>
                </a:lnTo>
                <a:close/>
              </a:path>
              <a:path w="26670" h="3210559">
                <a:moveTo>
                  <a:pt x="26670" y="736600"/>
                </a:moveTo>
                <a:lnTo>
                  <a:pt x="0" y="7366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736600"/>
                </a:lnTo>
                <a:close/>
              </a:path>
              <a:path w="26670" h="3210559">
                <a:moveTo>
                  <a:pt x="26670" y="882650"/>
                </a:moveTo>
                <a:lnTo>
                  <a:pt x="0" y="88265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882650"/>
                </a:lnTo>
                <a:close/>
              </a:path>
              <a:path w="26670" h="3210559">
                <a:moveTo>
                  <a:pt x="26670" y="906780"/>
                </a:moveTo>
                <a:lnTo>
                  <a:pt x="0" y="906780"/>
                </a:lnTo>
                <a:lnTo>
                  <a:pt x="0" y="958849"/>
                </a:lnTo>
                <a:lnTo>
                  <a:pt x="26670" y="958849"/>
                </a:lnTo>
                <a:lnTo>
                  <a:pt x="26670" y="906780"/>
                </a:lnTo>
                <a:close/>
              </a:path>
              <a:path w="26670" h="3210559">
                <a:moveTo>
                  <a:pt x="26670" y="958849"/>
                </a:moveTo>
                <a:lnTo>
                  <a:pt x="0" y="95884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58849"/>
                </a:lnTo>
                <a:close/>
              </a:path>
              <a:path w="26670" h="3210559">
                <a:moveTo>
                  <a:pt x="26670" y="976630"/>
                </a:moveTo>
                <a:lnTo>
                  <a:pt x="0" y="976630"/>
                </a:lnTo>
                <a:lnTo>
                  <a:pt x="0" y="989329"/>
                </a:lnTo>
                <a:lnTo>
                  <a:pt x="26670" y="989329"/>
                </a:lnTo>
                <a:lnTo>
                  <a:pt x="26670" y="976630"/>
                </a:lnTo>
                <a:close/>
              </a:path>
              <a:path w="26670" h="3210559">
                <a:moveTo>
                  <a:pt x="26670" y="989330"/>
                </a:moveTo>
                <a:lnTo>
                  <a:pt x="0" y="989330"/>
                </a:lnTo>
                <a:lnTo>
                  <a:pt x="0" y="1015999"/>
                </a:lnTo>
                <a:lnTo>
                  <a:pt x="26670" y="1015999"/>
                </a:lnTo>
                <a:lnTo>
                  <a:pt x="26670" y="989330"/>
                </a:lnTo>
                <a:close/>
              </a:path>
              <a:path w="26670" h="3210559">
                <a:moveTo>
                  <a:pt x="26670" y="1016000"/>
                </a:moveTo>
                <a:lnTo>
                  <a:pt x="0" y="101600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16000"/>
                </a:lnTo>
                <a:close/>
              </a:path>
              <a:path w="26670" h="3210559">
                <a:moveTo>
                  <a:pt x="26670" y="1046479"/>
                </a:moveTo>
                <a:lnTo>
                  <a:pt x="0" y="1046479"/>
                </a:lnTo>
                <a:lnTo>
                  <a:pt x="0" y="1052829"/>
                </a:lnTo>
                <a:lnTo>
                  <a:pt x="26670" y="1052829"/>
                </a:lnTo>
                <a:lnTo>
                  <a:pt x="26670" y="1046479"/>
                </a:lnTo>
                <a:close/>
              </a:path>
              <a:path w="26670" h="3210559">
                <a:moveTo>
                  <a:pt x="2667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6670" y="1059179"/>
                </a:lnTo>
                <a:lnTo>
                  <a:pt x="26670" y="1052829"/>
                </a:lnTo>
                <a:close/>
              </a:path>
              <a:path w="26670" h="3210559">
                <a:moveTo>
                  <a:pt x="26670" y="1059179"/>
                </a:moveTo>
                <a:lnTo>
                  <a:pt x="0" y="105917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59179"/>
                </a:lnTo>
                <a:close/>
              </a:path>
              <a:path w="26670" h="3210559">
                <a:moveTo>
                  <a:pt x="26670" y="1092199"/>
                </a:moveTo>
                <a:lnTo>
                  <a:pt x="0" y="1092199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092199"/>
                </a:lnTo>
                <a:close/>
              </a:path>
              <a:path w="26670" h="3210559">
                <a:moveTo>
                  <a:pt x="26670" y="1116330"/>
                </a:moveTo>
                <a:lnTo>
                  <a:pt x="0" y="1116330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16330"/>
                </a:lnTo>
                <a:close/>
              </a:path>
              <a:path w="26670" h="3210559">
                <a:moveTo>
                  <a:pt x="26670" y="1168400"/>
                </a:moveTo>
                <a:lnTo>
                  <a:pt x="0" y="1168400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68400"/>
                </a:lnTo>
                <a:close/>
              </a:path>
              <a:path w="26670" h="3210559">
                <a:moveTo>
                  <a:pt x="26670" y="1489709"/>
                </a:moveTo>
                <a:lnTo>
                  <a:pt x="0" y="1489709"/>
                </a:lnTo>
                <a:lnTo>
                  <a:pt x="0" y="1757679"/>
                </a:lnTo>
                <a:lnTo>
                  <a:pt x="26670" y="1757679"/>
                </a:lnTo>
                <a:lnTo>
                  <a:pt x="26670" y="1489709"/>
                </a:lnTo>
                <a:close/>
              </a:path>
              <a:path w="26670" h="32105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10559">
                <a:moveTo>
                  <a:pt x="26670" y="1470659"/>
                </a:moveTo>
                <a:lnTo>
                  <a:pt x="0" y="1470659"/>
                </a:lnTo>
                <a:lnTo>
                  <a:pt x="0" y="1480819"/>
                </a:lnTo>
                <a:lnTo>
                  <a:pt x="26670" y="1480819"/>
                </a:lnTo>
                <a:lnTo>
                  <a:pt x="26670" y="1470659"/>
                </a:lnTo>
                <a:close/>
              </a:path>
              <a:path w="26670" h="3210559">
                <a:moveTo>
                  <a:pt x="2667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39"/>
                </a:lnTo>
                <a:close/>
              </a:path>
              <a:path w="26670" h="3210559">
                <a:moveTo>
                  <a:pt x="26670" y="1451609"/>
                </a:moveTo>
                <a:lnTo>
                  <a:pt x="0" y="1451609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09"/>
                </a:lnTo>
                <a:close/>
              </a:path>
              <a:path w="26670" h="3210559">
                <a:moveTo>
                  <a:pt x="2667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89"/>
                </a:lnTo>
                <a:close/>
              </a:path>
              <a:path w="26670" h="3210559">
                <a:moveTo>
                  <a:pt x="26670" y="1432560"/>
                </a:moveTo>
                <a:lnTo>
                  <a:pt x="0" y="1432560"/>
                </a:lnTo>
                <a:lnTo>
                  <a:pt x="0" y="1442719"/>
                </a:lnTo>
                <a:lnTo>
                  <a:pt x="26670" y="1442719"/>
                </a:lnTo>
                <a:lnTo>
                  <a:pt x="26670" y="1432560"/>
                </a:lnTo>
                <a:close/>
              </a:path>
              <a:path w="26670" h="32105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10559">
                <a:moveTo>
                  <a:pt x="26670" y="1413509"/>
                </a:moveTo>
                <a:lnTo>
                  <a:pt x="0" y="1413509"/>
                </a:lnTo>
                <a:lnTo>
                  <a:pt x="0" y="1423669"/>
                </a:lnTo>
                <a:lnTo>
                  <a:pt x="26670" y="1423669"/>
                </a:lnTo>
                <a:lnTo>
                  <a:pt x="26670" y="1413509"/>
                </a:lnTo>
                <a:close/>
              </a:path>
              <a:path w="26670" h="32105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10559">
                <a:moveTo>
                  <a:pt x="26670" y="1394459"/>
                </a:moveTo>
                <a:lnTo>
                  <a:pt x="0" y="1394459"/>
                </a:lnTo>
                <a:lnTo>
                  <a:pt x="0" y="1404619"/>
                </a:lnTo>
                <a:lnTo>
                  <a:pt x="26670" y="1404619"/>
                </a:lnTo>
                <a:lnTo>
                  <a:pt x="26670" y="1394459"/>
                </a:lnTo>
                <a:close/>
              </a:path>
              <a:path w="26670" h="3210559">
                <a:moveTo>
                  <a:pt x="26670" y="1386839"/>
                </a:moveTo>
                <a:lnTo>
                  <a:pt x="0" y="1386839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39"/>
                </a:lnTo>
                <a:close/>
              </a:path>
              <a:path w="26670" h="3210559">
                <a:moveTo>
                  <a:pt x="26670" y="1375409"/>
                </a:moveTo>
                <a:lnTo>
                  <a:pt x="0" y="1375409"/>
                </a:lnTo>
                <a:lnTo>
                  <a:pt x="0" y="1385569"/>
                </a:lnTo>
                <a:lnTo>
                  <a:pt x="26670" y="1385569"/>
                </a:lnTo>
                <a:lnTo>
                  <a:pt x="26670" y="1375409"/>
                </a:lnTo>
                <a:close/>
              </a:path>
              <a:path w="26670" h="3210559">
                <a:moveTo>
                  <a:pt x="26670" y="1367789"/>
                </a:moveTo>
                <a:lnTo>
                  <a:pt x="0" y="136778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7789"/>
                </a:lnTo>
                <a:close/>
              </a:path>
              <a:path w="26670" h="3210559">
                <a:moveTo>
                  <a:pt x="26670" y="1356359"/>
                </a:moveTo>
                <a:lnTo>
                  <a:pt x="0" y="1356359"/>
                </a:lnTo>
                <a:lnTo>
                  <a:pt x="0" y="1366519"/>
                </a:lnTo>
                <a:lnTo>
                  <a:pt x="26670" y="1366519"/>
                </a:lnTo>
                <a:lnTo>
                  <a:pt x="26670" y="1356359"/>
                </a:lnTo>
                <a:close/>
              </a:path>
              <a:path w="26670" h="3210559">
                <a:moveTo>
                  <a:pt x="26670" y="1348739"/>
                </a:moveTo>
                <a:lnTo>
                  <a:pt x="0" y="1348739"/>
                </a:lnTo>
                <a:lnTo>
                  <a:pt x="0" y="1355089"/>
                </a:lnTo>
                <a:lnTo>
                  <a:pt x="26670" y="1355089"/>
                </a:lnTo>
                <a:lnTo>
                  <a:pt x="26670" y="1348739"/>
                </a:lnTo>
                <a:close/>
              </a:path>
              <a:path w="26670" h="3210559">
                <a:moveTo>
                  <a:pt x="26670" y="1337310"/>
                </a:moveTo>
                <a:lnTo>
                  <a:pt x="0" y="1337310"/>
                </a:lnTo>
                <a:lnTo>
                  <a:pt x="0" y="1347469"/>
                </a:lnTo>
                <a:lnTo>
                  <a:pt x="26670" y="1347469"/>
                </a:lnTo>
                <a:lnTo>
                  <a:pt x="26670" y="1337310"/>
                </a:lnTo>
                <a:close/>
              </a:path>
              <a:path w="26670" h="3210559">
                <a:moveTo>
                  <a:pt x="26670" y="1329689"/>
                </a:moveTo>
                <a:lnTo>
                  <a:pt x="0" y="1329689"/>
                </a:lnTo>
                <a:lnTo>
                  <a:pt x="0" y="1336039"/>
                </a:lnTo>
                <a:lnTo>
                  <a:pt x="26670" y="1336039"/>
                </a:lnTo>
                <a:lnTo>
                  <a:pt x="26670" y="1329689"/>
                </a:lnTo>
                <a:close/>
              </a:path>
              <a:path w="26670" h="3210559">
                <a:moveTo>
                  <a:pt x="26670" y="1318259"/>
                </a:moveTo>
                <a:lnTo>
                  <a:pt x="0" y="1318259"/>
                </a:lnTo>
                <a:lnTo>
                  <a:pt x="0" y="1328419"/>
                </a:lnTo>
                <a:lnTo>
                  <a:pt x="26670" y="1328419"/>
                </a:lnTo>
                <a:lnTo>
                  <a:pt x="26670" y="1318259"/>
                </a:lnTo>
                <a:close/>
              </a:path>
              <a:path w="26670" h="3210559">
                <a:moveTo>
                  <a:pt x="26670" y="1310639"/>
                </a:moveTo>
                <a:lnTo>
                  <a:pt x="0" y="1310639"/>
                </a:lnTo>
                <a:lnTo>
                  <a:pt x="0" y="1316989"/>
                </a:lnTo>
                <a:lnTo>
                  <a:pt x="26670" y="1316989"/>
                </a:lnTo>
                <a:lnTo>
                  <a:pt x="26670" y="1310639"/>
                </a:lnTo>
                <a:close/>
              </a:path>
              <a:path w="26670" h="3210559">
                <a:moveTo>
                  <a:pt x="2667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70" y="1309369"/>
                </a:lnTo>
                <a:lnTo>
                  <a:pt x="26670" y="1299209"/>
                </a:lnTo>
                <a:close/>
              </a:path>
              <a:path w="26670" h="3210559">
                <a:moveTo>
                  <a:pt x="26670" y="1285239"/>
                </a:moveTo>
                <a:lnTo>
                  <a:pt x="0" y="128523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5239"/>
                </a:lnTo>
                <a:close/>
              </a:path>
              <a:path w="26670" h="3210559">
                <a:moveTo>
                  <a:pt x="26670" y="1273809"/>
                </a:moveTo>
                <a:lnTo>
                  <a:pt x="0" y="1273809"/>
                </a:lnTo>
                <a:lnTo>
                  <a:pt x="0" y="1283969"/>
                </a:lnTo>
                <a:lnTo>
                  <a:pt x="26670" y="1283969"/>
                </a:lnTo>
                <a:lnTo>
                  <a:pt x="26670" y="1273809"/>
                </a:lnTo>
                <a:close/>
              </a:path>
              <a:path w="26670" h="3210559">
                <a:moveTo>
                  <a:pt x="26670" y="1266189"/>
                </a:moveTo>
                <a:lnTo>
                  <a:pt x="0" y="1266189"/>
                </a:lnTo>
                <a:lnTo>
                  <a:pt x="0" y="1272539"/>
                </a:lnTo>
                <a:lnTo>
                  <a:pt x="26670" y="1272539"/>
                </a:lnTo>
                <a:lnTo>
                  <a:pt x="26670" y="1266189"/>
                </a:lnTo>
                <a:close/>
              </a:path>
              <a:path w="26670" h="3210559">
                <a:moveTo>
                  <a:pt x="26670" y="1254760"/>
                </a:moveTo>
                <a:lnTo>
                  <a:pt x="0" y="1254760"/>
                </a:lnTo>
                <a:lnTo>
                  <a:pt x="0" y="1264919"/>
                </a:lnTo>
                <a:lnTo>
                  <a:pt x="26670" y="1264919"/>
                </a:lnTo>
                <a:lnTo>
                  <a:pt x="26670" y="1254760"/>
                </a:lnTo>
                <a:close/>
              </a:path>
              <a:path w="26670" h="3210559">
                <a:moveTo>
                  <a:pt x="26670" y="1247139"/>
                </a:moveTo>
                <a:lnTo>
                  <a:pt x="0" y="1247139"/>
                </a:lnTo>
                <a:lnTo>
                  <a:pt x="0" y="1253489"/>
                </a:lnTo>
                <a:lnTo>
                  <a:pt x="26670" y="1253489"/>
                </a:lnTo>
                <a:lnTo>
                  <a:pt x="26670" y="1247139"/>
                </a:lnTo>
                <a:close/>
              </a:path>
              <a:path w="26670" h="3210559">
                <a:moveTo>
                  <a:pt x="26670" y="1235709"/>
                </a:moveTo>
                <a:lnTo>
                  <a:pt x="0" y="1235709"/>
                </a:lnTo>
                <a:lnTo>
                  <a:pt x="0" y="1245870"/>
                </a:lnTo>
                <a:lnTo>
                  <a:pt x="26670" y="1245870"/>
                </a:lnTo>
                <a:lnTo>
                  <a:pt x="26670" y="1235709"/>
                </a:lnTo>
                <a:close/>
              </a:path>
              <a:path w="26670" h="3210559">
                <a:moveTo>
                  <a:pt x="26670" y="1228089"/>
                </a:moveTo>
                <a:lnTo>
                  <a:pt x="0" y="1228089"/>
                </a:lnTo>
                <a:lnTo>
                  <a:pt x="0" y="1234439"/>
                </a:lnTo>
                <a:lnTo>
                  <a:pt x="26670" y="1234439"/>
                </a:lnTo>
                <a:lnTo>
                  <a:pt x="26670" y="1228089"/>
                </a:lnTo>
                <a:close/>
              </a:path>
              <a:path w="26670" h="3210559">
                <a:moveTo>
                  <a:pt x="26670" y="1216659"/>
                </a:moveTo>
                <a:lnTo>
                  <a:pt x="0" y="1216659"/>
                </a:lnTo>
                <a:lnTo>
                  <a:pt x="0" y="1226820"/>
                </a:lnTo>
                <a:lnTo>
                  <a:pt x="26670" y="1226820"/>
                </a:lnTo>
                <a:lnTo>
                  <a:pt x="26670" y="1216659"/>
                </a:lnTo>
                <a:close/>
              </a:path>
              <a:path w="26670" h="3210559">
                <a:moveTo>
                  <a:pt x="26670" y="1209039"/>
                </a:moveTo>
                <a:lnTo>
                  <a:pt x="0" y="1209039"/>
                </a:lnTo>
                <a:lnTo>
                  <a:pt x="0" y="1215389"/>
                </a:lnTo>
                <a:lnTo>
                  <a:pt x="26670" y="1215389"/>
                </a:lnTo>
                <a:lnTo>
                  <a:pt x="26670" y="1209039"/>
                </a:lnTo>
                <a:close/>
              </a:path>
              <a:path w="26670" h="3210559">
                <a:moveTo>
                  <a:pt x="26670" y="1197609"/>
                </a:moveTo>
                <a:lnTo>
                  <a:pt x="0" y="1197609"/>
                </a:lnTo>
                <a:lnTo>
                  <a:pt x="0" y="1207769"/>
                </a:lnTo>
                <a:lnTo>
                  <a:pt x="26670" y="1207769"/>
                </a:lnTo>
                <a:lnTo>
                  <a:pt x="26670" y="1197609"/>
                </a:lnTo>
                <a:close/>
              </a:path>
              <a:path w="26670" h="3210559">
                <a:moveTo>
                  <a:pt x="26670" y="1189989"/>
                </a:moveTo>
                <a:lnTo>
                  <a:pt x="0" y="1189989"/>
                </a:lnTo>
                <a:lnTo>
                  <a:pt x="0" y="1196339"/>
                </a:lnTo>
                <a:lnTo>
                  <a:pt x="26670" y="1196339"/>
                </a:lnTo>
                <a:lnTo>
                  <a:pt x="26670" y="1189989"/>
                </a:lnTo>
                <a:close/>
              </a:path>
              <a:path w="26670" h="3210559">
                <a:moveTo>
                  <a:pt x="26670" y="1187449"/>
                </a:moveTo>
                <a:lnTo>
                  <a:pt x="0" y="1187449"/>
                </a:lnTo>
                <a:lnTo>
                  <a:pt x="0" y="1188719"/>
                </a:lnTo>
                <a:lnTo>
                  <a:pt x="26670" y="1188719"/>
                </a:lnTo>
                <a:lnTo>
                  <a:pt x="26670" y="1187449"/>
                </a:lnTo>
                <a:close/>
              </a:path>
              <a:path w="26670" h="3210559">
                <a:moveTo>
                  <a:pt x="26670" y="1757679"/>
                </a:moveTo>
                <a:lnTo>
                  <a:pt x="0" y="1757679"/>
                </a:lnTo>
                <a:lnTo>
                  <a:pt x="0" y="1846579"/>
                </a:lnTo>
                <a:lnTo>
                  <a:pt x="26670" y="1846579"/>
                </a:lnTo>
                <a:lnTo>
                  <a:pt x="26670" y="1757679"/>
                </a:lnTo>
                <a:close/>
              </a:path>
              <a:path w="26670" h="3210559">
                <a:moveTo>
                  <a:pt x="26670" y="2359659"/>
                </a:moveTo>
                <a:lnTo>
                  <a:pt x="0" y="2359659"/>
                </a:lnTo>
                <a:lnTo>
                  <a:pt x="0" y="2367279"/>
                </a:lnTo>
                <a:lnTo>
                  <a:pt x="26670" y="2367279"/>
                </a:lnTo>
                <a:lnTo>
                  <a:pt x="26670" y="2359659"/>
                </a:lnTo>
                <a:close/>
              </a:path>
              <a:path w="26670" h="3210559">
                <a:moveTo>
                  <a:pt x="26670" y="1931669"/>
                </a:moveTo>
                <a:lnTo>
                  <a:pt x="0" y="1931669"/>
                </a:lnTo>
                <a:lnTo>
                  <a:pt x="0" y="2358389"/>
                </a:lnTo>
                <a:lnTo>
                  <a:pt x="26670" y="2358389"/>
                </a:lnTo>
                <a:lnTo>
                  <a:pt x="26670" y="1931669"/>
                </a:lnTo>
                <a:close/>
              </a:path>
              <a:path w="26670" h="3210559">
                <a:moveTo>
                  <a:pt x="26670" y="1912619"/>
                </a:moveTo>
                <a:lnTo>
                  <a:pt x="0" y="1912619"/>
                </a:lnTo>
                <a:lnTo>
                  <a:pt x="0" y="1930399"/>
                </a:lnTo>
                <a:lnTo>
                  <a:pt x="26670" y="1930399"/>
                </a:lnTo>
                <a:lnTo>
                  <a:pt x="26670" y="1912619"/>
                </a:lnTo>
                <a:close/>
              </a:path>
              <a:path w="26670" h="3210559">
                <a:moveTo>
                  <a:pt x="26670" y="1893569"/>
                </a:moveTo>
                <a:lnTo>
                  <a:pt x="0" y="1893569"/>
                </a:lnTo>
                <a:lnTo>
                  <a:pt x="0" y="1911349"/>
                </a:lnTo>
                <a:lnTo>
                  <a:pt x="26670" y="1911349"/>
                </a:lnTo>
                <a:lnTo>
                  <a:pt x="26670" y="1893569"/>
                </a:lnTo>
                <a:close/>
              </a:path>
              <a:path w="26670" h="3210559">
                <a:moveTo>
                  <a:pt x="26670" y="1870709"/>
                </a:moveTo>
                <a:lnTo>
                  <a:pt x="0" y="1870709"/>
                </a:lnTo>
                <a:lnTo>
                  <a:pt x="0" y="1892299"/>
                </a:lnTo>
                <a:lnTo>
                  <a:pt x="26670" y="1892299"/>
                </a:lnTo>
                <a:lnTo>
                  <a:pt x="26670" y="1870709"/>
                </a:lnTo>
                <a:close/>
              </a:path>
              <a:path w="26670" h="3210559">
                <a:moveTo>
                  <a:pt x="26670" y="1851659"/>
                </a:moveTo>
                <a:lnTo>
                  <a:pt x="0" y="1851659"/>
                </a:lnTo>
                <a:lnTo>
                  <a:pt x="0" y="1869439"/>
                </a:lnTo>
                <a:lnTo>
                  <a:pt x="26670" y="1869439"/>
                </a:lnTo>
                <a:lnTo>
                  <a:pt x="26670" y="1851659"/>
                </a:lnTo>
                <a:close/>
              </a:path>
              <a:path w="26670" h="3210559">
                <a:moveTo>
                  <a:pt x="26670" y="1847849"/>
                </a:moveTo>
                <a:lnTo>
                  <a:pt x="0" y="1847849"/>
                </a:lnTo>
                <a:lnTo>
                  <a:pt x="0" y="1850389"/>
                </a:lnTo>
                <a:lnTo>
                  <a:pt x="26670" y="1850389"/>
                </a:lnTo>
                <a:lnTo>
                  <a:pt x="26670" y="1847849"/>
                </a:lnTo>
                <a:close/>
              </a:path>
              <a:path w="26670" h="3210559">
                <a:moveTo>
                  <a:pt x="26670" y="2367279"/>
                </a:moveTo>
                <a:lnTo>
                  <a:pt x="0" y="2367279"/>
                </a:lnTo>
                <a:lnTo>
                  <a:pt x="0" y="2542539"/>
                </a:lnTo>
                <a:lnTo>
                  <a:pt x="26670" y="2542539"/>
                </a:lnTo>
                <a:lnTo>
                  <a:pt x="26670" y="2367279"/>
                </a:lnTo>
                <a:close/>
              </a:path>
              <a:path w="26670" h="3210559">
                <a:moveTo>
                  <a:pt x="26670" y="2542540"/>
                </a:moveTo>
                <a:lnTo>
                  <a:pt x="0" y="2542540"/>
                </a:lnTo>
                <a:lnTo>
                  <a:pt x="0" y="3210559"/>
                </a:lnTo>
                <a:lnTo>
                  <a:pt x="26670" y="3210559"/>
                </a:lnTo>
                <a:lnTo>
                  <a:pt x="26670" y="2542540"/>
                </a:lnTo>
                <a:close/>
              </a:path>
            </a:pathLst>
          </a:custGeom>
          <a:solidFill>
            <a:srgbClr val="1A34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8776969" y="3651250"/>
            <a:ext cx="163829" cy="31940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8940800" y="3751579"/>
            <a:ext cx="110490" cy="30937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9051290" y="3818890"/>
            <a:ext cx="26670" cy="3026410"/>
          </a:xfrm>
          <a:custGeom>
            <a:avLst/>
            <a:gdLst/>
            <a:ahLst/>
            <a:cxnLst/>
            <a:rect l="l" t="t" r="r" b="b"/>
            <a:pathLst>
              <a:path w="26670" h="3026409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11429" y="6349"/>
                </a:lnTo>
                <a:lnTo>
                  <a:pt x="11429" y="5079"/>
                </a:lnTo>
                <a:lnTo>
                  <a:pt x="8889" y="5079"/>
                </a:lnTo>
                <a:lnTo>
                  <a:pt x="8889" y="3809"/>
                </a:lnTo>
                <a:lnTo>
                  <a:pt x="6349" y="3809"/>
                </a:lnTo>
                <a:lnTo>
                  <a:pt x="6349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26409">
                <a:moveTo>
                  <a:pt x="12700" y="6350"/>
                </a:moveTo>
                <a:lnTo>
                  <a:pt x="0" y="635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11429"/>
                </a:lnTo>
                <a:lnTo>
                  <a:pt x="19049" y="11429"/>
                </a:lnTo>
                <a:lnTo>
                  <a:pt x="19049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close/>
              </a:path>
              <a:path w="26670" h="3026409">
                <a:moveTo>
                  <a:pt x="22859" y="12699"/>
                </a:moveTo>
                <a:lnTo>
                  <a:pt x="0" y="12699"/>
                </a:lnTo>
                <a:lnTo>
                  <a:pt x="0" y="50799"/>
                </a:lnTo>
                <a:lnTo>
                  <a:pt x="26669" y="50799"/>
                </a:lnTo>
                <a:lnTo>
                  <a:pt x="26669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699"/>
                </a:lnTo>
                <a:close/>
              </a:path>
              <a:path w="26670" h="3026409">
                <a:moveTo>
                  <a:pt x="26669" y="50800"/>
                </a:moveTo>
                <a:lnTo>
                  <a:pt x="0" y="50800"/>
                </a:lnTo>
                <a:lnTo>
                  <a:pt x="0" y="55879"/>
                </a:lnTo>
                <a:lnTo>
                  <a:pt x="26669" y="55879"/>
                </a:lnTo>
                <a:lnTo>
                  <a:pt x="26669" y="50800"/>
                </a:lnTo>
                <a:close/>
              </a:path>
              <a:path w="26670" h="3026409">
                <a:moveTo>
                  <a:pt x="26669" y="55879"/>
                </a:moveTo>
                <a:lnTo>
                  <a:pt x="0" y="55879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55879"/>
                </a:lnTo>
                <a:close/>
              </a:path>
              <a:path w="26670" h="3026409">
                <a:moveTo>
                  <a:pt x="26669" y="62229"/>
                </a:moveTo>
                <a:lnTo>
                  <a:pt x="0" y="62229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29"/>
                </a:lnTo>
                <a:close/>
              </a:path>
              <a:path w="26670" h="3026409">
                <a:moveTo>
                  <a:pt x="26669" y="68580"/>
                </a:moveTo>
                <a:lnTo>
                  <a:pt x="0" y="6858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68580"/>
                </a:lnTo>
                <a:close/>
              </a:path>
              <a:path w="26670" h="3026409">
                <a:moveTo>
                  <a:pt x="26669" y="95250"/>
                </a:moveTo>
                <a:lnTo>
                  <a:pt x="0" y="95250"/>
                </a:lnTo>
                <a:lnTo>
                  <a:pt x="0" y="113029"/>
                </a:lnTo>
                <a:lnTo>
                  <a:pt x="26669" y="113029"/>
                </a:lnTo>
                <a:lnTo>
                  <a:pt x="26669" y="95250"/>
                </a:lnTo>
                <a:close/>
              </a:path>
              <a:path w="26670" h="3026409">
                <a:moveTo>
                  <a:pt x="26669" y="113029"/>
                </a:moveTo>
                <a:lnTo>
                  <a:pt x="0" y="113029"/>
                </a:lnTo>
                <a:lnTo>
                  <a:pt x="0" y="120649"/>
                </a:lnTo>
                <a:lnTo>
                  <a:pt x="26669" y="120649"/>
                </a:lnTo>
                <a:lnTo>
                  <a:pt x="26669" y="113029"/>
                </a:lnTo>
                <a:close/>
              </a:path>
              <a:path w="26670" h="3026409">
                <a:moveTo>
                  <a:pt x="26669" y="120650"/>
                </a:moveTo>
                <a:lnTo>
                  <a:pt x="0" y="120650"/>
                </a:lnTo>
                <a:lnTo>
                  <a:pt x="0" y="133349"/>
                </a:lnTo>
                <a:lnTo>
                  <a:pt x="26669" y="133349"/>
                </a:lnTo>
                <a:lnTo>
                  <a:pt x="26669" y="120650"/>
                </a:lnTo>
                <a:close/>
              </a:path>
              <a:path w="26670" h="3026409">
                <a:moveTo>
                  <a:pt x="26669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26669" y="139699"/>
                </a:lnTo>
                <a:lnTo>
                  <a:pt x="26669" y="133350"/>
                </a:lnTo>
                <a:close/>
              </a:path>
              <a:path w="26670" h="3026409">
                <a:moveTo>
                  <a:pt x="26669" y="139700"/>
                </a:moveTo>
                <a:lnTo>
                  <a:pt x="0" y="139700"/>
                </a:lnTo>
                <a:lnTo>
                  <a:pt x="0" y="182879"/>
                </a:lnTo>
                <a:lnTo>
                  <a:pt x="26669" y="182879"/>
                </a:lnTo>
                <a:lnTo>
                  <a:pt x="26669" y="139700"/>
                </a:lnTo>
                <a:close/>
              </a:path>
              <a:path w="26670" h="3026409">
                <a:moveTo>
                  <a:pt x="26669" y="182880"/>
                </a:moveTo>
                <a:lnTo>
                  <a:pt x="0" y="182880"/>
                </a:lnTo>
                <a:lnTo>
                  <a:pt x="0" y="190499"/>
                </a:lnTo>
                <a:lnTo>
                  <a:pt x="26669" y="190499"/>
                </a:lnTo>
                <a:lnTo>
                  <a:pt x="26669" y="182880"/>
                </a:lnTo>
                <a:close/>
              </a:path>
              <a:path w="26670" h="3026409">
                <a:moveTo>
                  <a:pt x="26669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26669" y="196849"/>
                </a:lnTo>
                <a:lnTo>
                  <a:pt x="26669" y="190499"/>
                </a:lnTo>
                <a:close/>
              </a:path>
              <a:path w="26670" h="3026409">
                <a:moveTo>
                  <a:pt x="26669" y="196849"/>
                </a:moveTo>
                <a:lnTo>
                  <a:pt x="0" y="196849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6849"/>
                </a:lnTo>
                <a:close/>
              </a:path>
              <a:path w="26670" h="3026409">
                <a:moveTo>
                  <a:pt x="26669" y="233679"/>
                </a:moveTo>
                <a:lnTo>
                  <a:pt x="0" y="233679"/>
                </a:lnTo>
                <a:lnTo>
                  <a:pt x="0" y="240029"/>
                </a:lnTo>
                <a:lnTo>
                  <a:pt x="26669" y="240029"/>
                </a:lnTo>
                <a:lnTo>
                  <a:pt x="26669" y="233679"/>
                </a:lnTo>
                <a:close/>
              </a:path>
              <a:path w="26670" h="3026409">
                <a:moveTo>
                  <a:pt x="26669" y="240029"/>
                </a:moveTo>
                <a:lnTo>
                  <a:pt x="0" y="2400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40029"/>
                </a:lnTo>
                <a:close/>
              </a:path>
              <a:path w="26670" h="302640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026409">
                <a:moveTo>
                  <a:pt x="26669" y="278129"/>
                </a:moveTo>
                <a:lnTo>
                  <a:pt x="0" y="278129"/>
                </a:lnTo>
                <a:lnTo>
                  <a:pt x="0" y="285749"/>
                </a:lnTo>
                <a:lnTo>
                  <a:pt x="26669" y="285749"/>
                </a:lnTo>
                <a:lnTo>
                  <a:pt x="26669" y="278129"/>
                </a:lnTo>
                <a:close/>
              </a:path>
              <a:path w="26670" h="3026409">
                <a:moveTo>
                  <a:pt x="26669" y="285749"/>
                </a:moveTo>
                <a:lnTo>
                  <a:pt x="0" y="285749"/>
                </a:lnTo>
                <a:lnTo>
                  <a:pt x="0" y="323849"/>
                </a:lnTo>
                <a:lnTo>
                  <a:pt x="26669" y="323849"/>
                </a:lnTo>
                <a:lnTo>
                  <a:pt x="26669" y="285749"/>
                </a:lnTo>
                <a:close/>
              </a:path>
              <a:path w="26670" h="3026409">
                <a:moveTo>
                  <a:pt x="2666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3849"/>
                </a:lnTo>
                <a:close/>
              </a:path>
              <a:path w="26670" h="3026409">
                <a:moveTo>
                  <a:pt x="26669" y="328930"/>
                </a:moveTo>
                <a:lnTo>
                  <a:pt x="0" y="328930"/>
                </a:lnTo>
                <a:lnTo>
                  <a:pt x="0" y="354329"/>
                </a:lnTo>
                <a:lnTo>
                  <a:pt x="26669" y="354329"/>
                </a:lnTo>
                <a:lnTo>
                  <a:pt x="26669" y="328930"/>
                </a:lnTo>
                <a:close/>
              </a:path>
              <a:path w="26670" h="3026409">
                <a:moveTo>
                  <a:pt x="26669" y="354329"/>
                </a:moveTo>
                <a:lnTo>
                  <a:pt x="0" y="354329"/>
                </a:lnTo>
                <a:lnTo>
                  <a:pt x="0" y="424179"/>
                </a:lnTo>
                <a:lnTo>
                  <a:pt x="26669" y="424179"/>
                </a:lnTo>
                <a:lnTo>
                  <a:pt x="26669" y="354329"/>
                </a:lnTo>
                <a:close/>
              </a:path>
              <a:path w="26670" h="302640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026409">
                <a:moveTo>
                  <a:pt x="26669" y="430529"/>
                </a:moveTo>
                <a:lnTo>
                  <a:pt x="0" y="430529"/>
                </a:lnTo>
                <a:lnTo>
                  <a:pt x="0" y="438149"/>
                </a:lnTo>
                <a:lnTo>
                  <a:pt x="26669" y="438149"/>
                </a:lnTo>
                <a:lnTo>
                  <a:pt x="26669" y="430529"/>
                </a:lnTo>
                <a:close/>
              </a:path>
              <a:path w="26670" h="3026409">
                <a:moveTo>
                  <a:pt x="26669" y="438149"/>
                </a:moveTo>
                <a:lnTo>
                  <a:pt x="0" y="43814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38149"/>
                </a:lnTo>
                <a:close/>
              </a:path>
              <a:path w="26670" h="3026409">
                <a:moveTo>
                  <a:pt x="26669" y="449580"/>
                </a:moveTo>
                <a:lnTo>
                  <a:pt x="0" y="449580"/>
                </a:lnTo>
                <a:lnTo>
                  <a:pt x="0" y="476249"/>
                </a:lnTo>
                <a:lnTo>
                  <a:pt x="26669" y="476249"/>
                </a:lnTo>
                <a:lnTo>
                  <a:pt x="26669" y="449580"/>
                </a:lnTo>
                <a:close/>
              </a:path>
              <a:path w="26670" h="3026409">
                <a:moveTo>
                  <a:pt x="26669" y="476249"/>
                </a:moveTo>
                <a:lnTo>
                  <a:pt x="0" y="476249"/>
                </a:lnTo>
                <a:lnTo>
                  <a:pt x="0" y="552449"/>
                </a:lnTo>
                <a:lnTo>
                  <a:pt x="26669" y="552449"/>
                </a:lnTo>
                <a:lnTo>
                  <a:pt x="26669" y="476249"/>
                </a:lnTo>
                <a:close/>
              </a:path>
              <a:path w="26670" h="3026409">
                <a:moveTo>
                  <a:pt x="26669" y="552450"/>
                </a:moveTo>
                <a:lnTo>
                  <a:pt x="0" y="552450"/>
                </a:lnTo>
                <a:lnTo>
                  <a:pt x="0" y="698499"/>
                </a:lnTo>
                <a:lnTo>
                  <a:pt x="26669" y="698499"/>
                </a:lnTo>
                <a:lnTo>
                  <a:pt x="26669" y="552450"/>
                </a:lnTo>
                <a:close/>
              </a:path>
              <a:path w="26670" h="3026409">
                <a:moveTo>
                  <a:pt x="26669" y="698500"/>
                </a:moveTo>
                <a:lnTo>
                  <a:pt x="0" y="69850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698500"/>
                </a:lnTo>
                <a:close/>
              </a:path>
              <a:path w="26670" h="3026409">
                <a:moveTo>
                  <a:pt x="26669" y="722630"/>
                </a:moveTo>
                <a:lnTo>
                  <a:pt x="0" y="72263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22630"/>
                </a:lnTo>
                <a:close/>
              </a:path>
              <a:path w="26670" h="3026409">
                <a:moveTo>
                  <a:pt x="26669" y="774699"/>
                </a:moveTo>
                <a:lnTo>
                  <a:pt x="0" y="774699"/>
                </a:lnTo>
                <a:lnTo>
                  <a:pt x="0" y="792479"/>
                </a:lnTo>
                <a:lnTo>
                  <a:pt x="26669" y="792479"/>
                </a:lnTo>
                <a:lnTo>
                  <a:pt x="26669" y="774699"/>
                </a:lnTo>
                <a:close/>
              </a:path>
              <a:path w="26670" h="3026409">
                <a:moveTo>
                  <a:pt x="26669" y="792480"/>
                </a:moveTo>
                <a:lnTo>
                  <a:pt x="0" y="792480"/>
                </a:lnTo>
                <a:lnTo>
                  <a:pt x="0" y="805179"/>
                </a:lnTo>
                <a:lnTo>
                  <a:pt x="26669" y="805179"/>
                </a:lnTo>
                <a:lnTo>
                  <a:pt x="26669" y="792480"/>
                </a:lnTo>
                <a:close/>
              </a:path>
              <a:path w="26670" h="3026409">
                <a:moveTo>
                  <a:pt x="26669" y="805180"/>
                </a:moveTo>
                <a:lnTo>
                  <a:pt x="0" y="805180"/>
                </a:lnTo>
                <a:lnTo>
                  <a:pt x="0" y="831849"/>
                </a:lnTo>
                <a:lnTo>
                  <a:pt x="26669" y="831849"/>
                </a:lnTo>
                <a:lnTo>
                  <a:pt x="26669" y="805180"/>
                </a:lnTo>
                <a:close/>
              </a:path>
              <a:path w="26670" h="3026409">
                <a:moveTo>
                  <a:pt x="26669" y="831850"/>
                </a:moveTo>
                <a:lnTo>
                  <a:pt x="0" y="831850"/>
                </a:lnTo>
                <a:lnTo>
                  <a:pt x="0" y="862329"/>
                </a:lnTo>
                <a:lnTo>
                  <a:pt x="26669" y="862329"/>
                </a:lnTo>
                <a:lnTo>
                  <a:pt x="26669" y="831850"/>
                </a:lnTo>
                <a:close/>
              </a:path>
              <a:path w="26670" h="3026409">
                <a:moveTo>
                  <a:pt x="26669" y="862329"/>
                </a:moveTo>
                <a:lnTo>
                  <a:pt x="0" y="862329"/>
                </a:lnTo>
                <a:lnTo>
                  <a:pt x="0" y="868679"/>
                </a:lnTo>
                <a:lnTo>
                  <a:pt x="26669" y="868679"/>
                </a:lnTo>
                <a:lnTo>
                  <a:pt x="26669" y="862329"/>
                </a:lnTo>
                <a:close/>
              </a:path>
              <a:path w="26670" h="3026409">
                <a:moveTo>
                  <a:pt x="26669" y="868679"/>
                </a:moveTo>
                <a:lnTo>
                  <a:pt x="0" y="868679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79"/>
                </a:lnTo>
                <a:close/>
              </a:path>
              <a:path w="26670" h="3026409">
                <a:moveTo>
                  <a:pt x="26669" y="875029"/>
                </a:moveTo>
                <a:lnTo>
                  <a:pt x="0" y="875029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875029"/>
                </a:lnTo>
                <a:close/>
              </a:path>
              <a:path w="26670" h="3026409">
                <a:moveTo>
                  <a:pt x="26669" y="908049"/>
                </a:moveTo>
                <a:lnTo>
                  <a:pt x="0" y="908049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49"/>
                </a:lnTo>
                <a:close/>
              </a:path>
              <a:path w="26670" h="302640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026409">
                <a:moveTo>
                  <a:pt x="26669" y="984250"/>
                </a:moveTo>
                <a:lnTo>
                  <a:pt x="0" y="984250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50"/>
                </a:lnTo>
                <a:close/>
              </a:path>
              <a:path w="26670" h="3026409">
                <a:moveTo>
                  <a:pt x="26669" y="1305559"/>
                </a:moveTo>
                <a:lnTo>
                  <a:pt x="0" y="1305559"/>
                </a:lnTo>
                <a:lnTo>
                  <a:pt x="0" y="1573529"/>
                </a:lnTo>
                <a:lnTo>
                  <a:pt x="26669" y="1573529"/>
                </a:lnTo>
                <a:lnTo>
                  <a:pt x="26669" y="1305559"/>
                </a:lnTo>
                <a:close/>
              </a:path>
              <a:path w="26670" h="3026409">
                <a:moveTo>
                  <a:pt x="26669" y="1297939"/>
                </a:moveTo>
                <a:lnTo>
                  <a:pt x="0" y="1297939"/>
                </a:lnTo>
                <a:lnTo>
                  <a:pt x="0" y="1304289"/>
                </a:lnTo>
                <a:lnTo>
                  <a:pt x="26669" y="1304289"/>
                </a:lnTo>
                <a:lnTo>
                  <a:pt x="26669" y="1297939"/>
                </a:lnTo>
                <a:close/>
              </a:path>
              <a:path w="26670" h="3026409">
                <a:moveTo>
                  <a:pt x="26669" y="1286509"/>
                </a:moveTo>
                <a:lnTo>
                  <a:pt x="0" y="128650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6509"/>
                </a:lnTo>
                <a:close/>
              </a:path>
              <a:path w="26670" h="3026409">
                <a:moveTo>
                  <a:pt x="26669" y="1278889"/>
                </a:moveTo>
                <a:lnTo>
                  <a:pt x="0" y="1278889"/>
                </a:lnTo>
                <a:lnTo>
                  <a:pt x="0" y="1285239"/>
                </a:lnTo>
                <a:lnTo>
                  <a:pt x="26669" y="1285239"/>
                </a:lnTo>
                <a:lnTo>
                  <a:pt x="26669" y="1278889"/>
                </a:lnTo>
                <a:close/>
              </a:path>
              <a:path w="26670" h="3026409">
                <a:moveTo>
                  <a:pt x="26669" y="1267459"/>
                </a:moveTo>
                <a:lnTo>
                  <a:pt x="0" y="1267459"/>
                </a:lnTo>
                <a:lnTo>
                  <a:pt x="0" y="1277620"/>
                </a:lnTo>
                <a:lnTo>
                  <a:pt x="26669" y="1277620"/>
                </a:lnTo>
                <a:lnTo>
                  <a:pt x="26669" y="1267459"/>
                </a:lnTo>
                <a:close/>
              </a:path>
              <a:path w="26670" h="3026409">
                <a:moveTo>
                  <a:pt x="26669" y="1259839"/>
                </a:moveTo>
                <a:lnTo>
                  <a:pt x="0" y="1259839"/>
                </a:lnTo>
                <a:lnTo>
                  <a:pt x="0" y="1266189"/>
                </a:lnTo>
                <a:lnTo>
                  <a:pt x="26669" y="1266189"/>
                </a:lnTo>
                <a:lnTo>
                  <a:pt x="26669" y="1259839"/>
                </a:lnTo>
                <a:close/>
              </a:path>
              <a:path w="26670" h="3026409">
                <a:moveTo>
                  <a:pt x="26669" y="1248410"/>
                </a:moveTo>
                <a:lnTo>
                  <a:pt x="0" y="1248410"/>
                </a:lnTo>
                <a:lnTo>
                  <a:pt x="0" y="1258569"/>
                </a:lnTo>
                <a:lnTo>
                  <a:pt x="26669" y="1258569"/>
                </a:lnTo>
                <a:lnTo>
                  <a:pt x="26669" y="1248410"/>
                </a:lnTo>
                <a:close/>
              </a:path>
              <a:path w="26670" h="3026409">
                <a:moveTo>
                  <a:pt x="26669" y="1240789"/>
                </a:moveTo>
                <a:lnTo>
                  <a:pt x="0" y="1240789"/>
                </a:lnTo>
                <a:lnTo>
                  <a:pt x="0" y="1247139"/>
                </a:lnTo>
                <a:lnTo>
                  <a:pt x="26669" y="1247139"/>
                </a:lnTo>
                <a:lnTo>
                  <a:pt x="26669" y="1240789"/>
                </a:lnTo>
                <a:close/>
              </a:path>
              <a:path w="26670" h="3026409">
                <a:moveTo>
                  <a:pt x="26669" y="1229359"/>
                </a:moveTo>
                <a:lnTo>
                  <a:pt x="0" y="1229359"/>
                </a:lnTo>
                <a:lnTo>
                  <a:pt x="0" y="1239519"/>
                </a:lnTo>
                <a:lnTo>
                  <a:pt x="26669" y="1239519"/>
                </a:lnTo>
                <a:lnTo>
                  <a:pt x="26669" y="1229359"/>
                </a:lnTo>
                <a:close/>
              </a:path>
              <a:path w="26670" h="3026409">
                <a:moveTo>
                  <a:pt x="26669" y="1221739"/>
                </a:moveTo>
                <a:lnTo>
                  <a:pt x="0" y="1221739"/>
                </a:lnTo>
                <a:lnTo>
                  <a:pt x="0" y="1228089"/>
                </a:lnTo>
                <a:lnTo>
                  <a:pt x="26669" y="1228089"/>
                </a:lnTo>
                <a:lnTo>
                  <a:pt x="26669" y="1221739"/>
                </a:lnTo>
                <a:close/>
              </a:path>
              <a:path w="26670" h="3026409">
                <a:moveTo>
                  <a:pt x="26669" y="1210309"/>
                </a:moveTo>
                <a:lnTo>
                  <a:pt x="0" y="1210309"/>
                </a:lnTo>
                <a:lnTo>
                  <a:pt x="0" y="1220469"/>
                </a:lnTo>
                <a:lnTo>
                  <a:pt x="26669" y="1220469"/>
                </a:lnTo>
                <a:lnTo>
                  <a:pt x="26669" y="1210309"/>
                </a:lnTo>
                <a:close/>
              </a:path>
              <a:path w="26670" h="3026409">
                <a:moveTo>
                  <a:pt x="26669" y="1202689"/>
                </a:moveTo>
                <a:lnTo>
                  <a:pt x="0" y="1202689"/>
                </a:lnTo>
                <a:lnTo>
                  <a:pt x="0" y="1209039"/>
                </a:lnTo>
                <a:lnTo>
                  <a:pt x="26669" y="1209039"/>
                </a:lnTo>
                <a:lnTo>
                  <a:pt x="26669" y="1202689"/>
                </a:lnTo>
                <a:close/>
              </a:path>
              <a:path w="26670" h="3026409">
                <a:moveTo>
                  <a:pt x="26669" y="1191259"/>
                </a:moveTo>
                <a:lnTo>
                  <a:pt x="0" y="1191259"/>
                </a:lnTo>
                <a:lnTo>
                  <a:pt x="0" y="1201419"/>
                </a:lnTo>
                <a:lnTo>
                  <a:pt x="26669" y="1201419"/>
                </a:lnTo>
                <a:lnTo>
                  <a:pt x="26669" y="1191259"/>
                </a:lnTo>
                <a:close/>
              </a:path>
              <a:path w="26670" h="3026409">
                <a:moveTo>
                  <a:pt x="26669" y="1183639"/>
                </a:moveTo>
                <a:lnTo>
                  <a:pt x="0" y="1183639"/>
                </a:lnTo>
                <a:lnTo>
                  <a:pt x="0" y="1189989"/>
                </a:lnTo>
                <a:lnTo>
                  <a:pt x="26669" y="1189989"/>
                </a:lnTo>
                <a:lnTo>
                  <a:pt x="26669" y="1183639"/>
                </a:lnTo>
                <a:close/>
              </a:path>
              <a:path w="26670" h="3026409">
                <a:moveTo>
                  <a:pt x="26669" y="1172209"/>
                </a:moveTo>
                <a:lnTo>
                  <a:pt x="0" y="1172209"/>
                </a:lnTo>
                <a:lnTo>
                  <a:pt x="0" y="1182369"/>
                </a:lnTo>
                <a:lnTo>
                  <a:pt x="26669" y="1182369"/>
                </a:lnTo>
                <a:lnTo>
                  <a:pt x="26669" y="1172209"/>
                </a:lnTo>
                <a:close/>
              </a:path>
              <a:path w="26670" h="3026409">
                <a:moveTo>
                  <a:pt x="26669" y="1164589"/>
                </a:moveTo>
                <a:lnTo>
                  <a:pt x="0" y="1164589"/>
                </a:lnTo>
                <a:lnTo>
                  <a:pt x="0" y="1170939"/>
                </a:lnTo>
                <a:lnTo>
                  <a:pt x="26669" y="1170939"/>
                </a:lnTo>
                <a:lnTo>
                  <a:pt x="26669" y="1164589"/>
                </a:lnTo>
                <a:close/>
              </a:path>
              <a:path w="26670" h="3026409">
                <a:moveTo>
                  <a:pt x="26669" y="1153160"/>
                </a:moveTo>
                <a:lnTo>
                  <a:pt x="0" y="1153160"/>
                </a:lnTo>
                <a:lnTo>
                  <a:pt x="0" y="1163319"/>
                </a:lnTo>
                <a:lnTo>
                  <a:pt x="26669" y="1163319"/>
                </a:lnTo>
                <a:lnTo>
                  <a:pt x="26669" y="1153160"/>
                </a:lnTo>
                <a:close/>
              </a:path>
              <a:path w="26670" h="3026409">
                <a:moveTo>
                  <a:pt x="26669" y="1145539"/>
                </a:moveTo>
                <a:lnTo>
                  <a:pt x="0" y="1145539"/>
                </a:lnTo>
                <a:lnTo>
                  <a:pt x="0" y="1151889"/>
                </a:lnTo>
                <a:lnTo>
                  <a:pt x="26669" y="1151889"/>
                </a:lnTo>
                <a:lnTo>
                  <a:pt x="26669" y="1145539"/>
                </a:lnTo>
                <a:close/>
              </a:path>
              <a:path w="26670" h="3026409">
                <a:moveTo>
                  <a:pt x="26669" y="1134109"/>
                </a:moveTo>
                <a:lnTo>
                  <a:pt x="0" y="1134109"/>
                </a:lnTo>
                <a:lnTo>
                  <a:pt x="0" y="1144269"/>
                </a:lnTo>
                <a:lnTo>
                  <a:pt x="26669" y="1144269"/>
                </a:lnTo>
                <a:lnTo>
                  <a:pt x="26669" y="1134109"/>
                </a:lnTo>
                <a:close/>
              </a:path>
              <a:path w="26670" h="3026409">
                <a:moveTo>
                  <a:pt x="26669" y="1126489"/>
                </a:moveTo>
                <a:lnTo>
                  <a:pt x="0" y="1126489"/>
                </a:lnTo>
                <a:lnTo>
                  <a:pt x="0" y="1132839"/>
                </a:lnTo>
                <a:lnTo>
                  <a:pt x="26669" y="1132839"/>
                </a:lnTo>
                <a:lnTo>
                  <a:pt x="26669" y="1126489"/>
                </a:lnTo>
                <a:close/>
              </a:path>
              <a:path w="26670" h="3026409">
                <a:moveTo>
                  <a:pt x="26669" y="1115059"/>
                </a:moveTo>
                <a:lnTo>
                  <a:pt x="0" y="1115059"/>
                </a:lnTo>
                <a:lnTo>
                  <a:pt x="0" y="1125219"/>
                </a:lnTo>
                <a:lnTo>
                  <a:pt x="26669" y="1125219"/>
                </a:lnTo>
                <a:lnTo>
                  <a:pt x="26669" y="1115059"/>
                </a:lnTo>
                <a:close/>
              </a:path>
              <a:path w="26670" h="3026409">
                <a:moveTo>
                  <a:pt x="26669" y="1101089"/>
                </a:moveTo>
                <a:lnTo>
                  <a:pt x="0" y="1101089"/>
                </a:lnTo>
                <a:lnTo>
                  <a:pt x="0" y="1113789"/>
                </a:lnTo>
                <a:lnTo>
                  <a:pt x="26669" y="1113789"/>
                </a:lnTo>
                <a:lnTo>
                  <a:pt x="26669" y="1101089"/>
                </a:lnTo>
                <a:close/>
              </a:path>
              <a:path w="26670" h="3026409">
                <a:moveTo>
                  <a:pt x="26669" y="1089659"/>
                </a:moveTo>
                <a:lnTo>
                  <a:pt x="0" y="1089659"/>
                </a:lnTo>
                <a:lnTo>
                  <a:pt x="0" y="1099819"/>
                </a:lnTo>
                <a:lnTo>
                  <a:pt x="26669" y="1099819"/>
                </a:lnTo>
                <a:lnTo>
                  <a:pt x="26669" y="1089659"/>
                </a:lnTo>
                <a:close/>
              </a:path>
              <a:path w="26670" h="3026409">
                <a:moveTo>
                  <a:pt x="26669" y="1082039"/>
                </a:moveTo>
                <a:lnTo>
                  <a:pt x="0" y="1082039"/>
                </a:lnTo>
                <a:lnTo>
                  <a:pt x="0" y="1088389"/>
                </a:lnTo>
                <a:lnTo>
                  <a:pt x="26669" y="1088389"/>
                </a:lnTo>
                <a:lnTo>
                  <a:pt x="26669" y="1082039"/>
                </a:lnTo>
                <a:close/>
              </a:path>
              <a:path w="26670" h="3026409">
                <a:moveTo>
                  <a:pt x="26669" y="1070610"/>
                </a:moveTo>
                <a:lnTo>
                  <a:pt x="0" y="1070610"/>
                </a:lnTo>
                <a:lnTo>
                  <a:pt x="0" y="1080769"/>
                </a:lnTo>
                <a:lnTo>
                  <a:pt x="26669" y="1080769"/>
                </a:lnTo>
                <a:lnTo>
                  <a:pt x="26669" y="1070610"/>
                </a:lnTo>
                <a:close/>
              </a:path>
              <a:path w="26670" h="3026409">
                <a:moveTo>
                  <a:pt x="26669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6669" y="1069339"/>
                </a:lnTo>
                <a:lnTo>
                  <a:pt x="26669" y="1062989"/>
                </a:lnTo>
                <a:close/>
              </a:path>
              <a:path w="26670" h="3026409">
                <a:moveTo>
                  <a:pt x="26669" y="1051559"/>
                </a:moveTo>
                <a:lnTo>
                  <a:pt x="0" y="1051559"/>
                </a:lnTo>
                <a:lnTo>
                  <a:pt x="0" y="1061720"/>
                </a:lnTo>
                <a:lnTo>
                  <a:pt x="26669" y="1061720"/>
                </a:lnTo>
                <a:lnTo>
                  <a:pt x="26669" y="1051559"/>
                </a:lnTo>
                <a:close/>
              </a:path>
              <a:path w="26670" h="3026409">
                <a:moveTo>
                  <a:pt x="26669" y="1043939"/>
                </a:moveTo>
                <a:lnTo>
                  <a:pt x="0" y="1043939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1043939"/>
                </a:lnTo>
                <a:close/>
              </a:path>
              <a:path w="26670" h="3026409">
                <a:moveTo>
                  <a:pt x="26669" y="1032509"/>
                </a:moveTo>
                <a:lnTo>
                  <a:pt x="0" y="1032509"/>
                </a:lnTo>
                <a:lnTo>
                  <a:pt x="0" y="1042670"/>
                </a:lnTo>
                <a:lnTo>
                  <a:pt x="26669" y="1042670"/>
                </a:lnTo>
                <a:lnTo>
                  <a:pt x="26669" y="1032509"/>
                </a:lnTo>
                <a:close/>
              </a:path>
              <a:path w="26670" h="3026409">
                <a:moveTo>
                  <a:pt x="26669" y="1024889"/>
                </a:moveTo>
                <a:lnTo>
                  <a:pt x="0" y="1024889"/>
                </a:lnTo>
                <a:lnTo>
                  <a:pt x="0" y="1031239"/>
                </a:lnTo>
                <a:lnTo>
                  <a:pt x="26669" y="1031239"/>
                </a:lnTo>
                <a:lnTo>
                  <a:pt x="26669" y="1024889"/>
                </a:lnTo>
                <a:close/>
              </a:path>
              <a:path w="26670" h="3026409">
                <a:moveTo>
                  <a:pt x="26669" y="1013459"/>
                </a:moveTo>
                <a:lnTo>
                  <a:pt x="0" y="1013459"/>
                </a:lnTo>
                <a:lnTo>
                  <a:pt x="0" y="1023619"/>
                </a:lnTo>
                <a:lnTo>
                  <a:pt x="26669" y="1023619"/>
                </a:lnTo>
                <a:lnTo>
                  <a:pt x="26669" y="1013459"/>
                </a:lnTo>
                <a:close/>
              </a:path>
              <a:path w="26670" h="3026409">
                <a:moveTo>
                  <a:pt x="26669" y="1005839"/>
                </a:moveTo>
                <a:lnTo>
                  <a:pt x="0" y="1005839"/>
                </a:lnTo>
                <a:lnTo>
                  <a:pt x="0" y="1012189"/>
                </a:lnTo>
                <a:lnTo>
                  <a:pt x="26669" y="1012189"/>
                </a:lnTo>
                <a:lnTo>
                  <a:pt x="26669" y="1005839"/>
                </a:lnTo>
                <a:close/>
              </a:path>
              <a:path w="26670" h="3026409">
                <a:moveTo>
                  <a:pt x="26669" y="1003299"/>
                </a:moveTo>
                <a:lnTo>
                  <a:pt x="0" y="1003299"/>
                </a:lnTo>
                <a:lnTo>
                  <a:pt x="0" y="1004569"/>
                </a:lnTo>
                <a:lnTo>
                  <a:pt x="26669" y="1004569"/>
                </a:lnTo>
                <a:lnTo>
                  <a:pt x="26669" y="1003299"/>
                </a:lnTo>
                <a:close/>
              </a:path>
              <a:path w="26670" h="3026409">
                <a:moveTo>
                  <a:pt x="26669" y="1573529"/>
                </a:moveTo>
                <a:lnTo>
                  <a:pt x="0" y="1573529"/>
                </a:lnTo>
                <a:lnTo>
                  <a:pt x="0" y="1662429"/>
                </a:lnTo>
                <a:lnTo>
                  <a:pt x="26669" y="1662429"/>
                </a:lnTo>
                <a:lnTo>
                  <a:pt x="26669" y="1573529"/>
                </a:lnTo>
                <a:close/>
              </a:path>
              <a:path w="26670" h="3026409">
                <a:moveTo>
                  <a:pt x="26669" y="2175509"/>
                </a:moveTo>
                <a:lnTo>
                  <a:pt x="0" y="2175509"/>
                </a:lnTo>
                <a:lnTo>
                  <a:pt x="0" y="2183129"/>
                </a:lnTo>
                <a:lnTo>
                  <a:pt x="26669" y="2183129"/>
                </a:lnTo>
                <a:lnTo>
                  <a:pt x="26669" y="2175509"/>
                </a:lnTo>
                <a:close/>
              </a:path>
              <a:path w="26670" h="3026409">
                <a:moveTo>
                  <a:pt x="26669" y="1747519"/>
                </a:moveTo>
                <a:lnTo>
                  <a:pt x="0" y="1747519"/>
                </a:lnTo>
                <a:lnTo>
                  <a:pt x="0" y="2174239"/>
                </a:lnTo>
                <a:lnTo>
                  <a:pt x="26669" y="2174239"/>
                </a:lnTo>
                <a:lnTo>
                  <a:pt x="26669" y="1747519"/>
                </a:lnTo>
                <a:close/>
              </a:path>
              <a:path w="26670" h="3026409">
                <a:moveTo>
                  <a:pt x="26669" y="1728469"/>
                </a:moveTo>
                <a:lnTo>
                  <a:pt x="0" y="1728469"/>
                </a:lnTo>
                <a:lnTo>
                  <a:pt x="0" y="1746249"/>
                </a:lnTo>
                <a:lnTo>
                  <a:pt x="26669" y="1746249"/>
                </a:lnTo>
                <a:lnTo>
                  <a:pt x="26669" y="1728469"/>
                </a:lnTo>
                <a:close/>
              </a:path>
              <a:path w="26670" h="3026409">
                <a:moveTo>
                  <a:pt x="26669" y="1709419"/>
                </a:moveTo>
                <a:lnTo>
                  <a:pt x="0" y="1709419"/>
                </a:lnTo>
                <a:lnTo>
                  <a:pt x="0" y="1727199"/>
                </a:lnTo>
                <a:lnTo>
                  <a:pt x="26669" y="1727199"/>
                </a:lnTo>
                <a:lnTo>
                  <a:pt x="26669" y="1709419"/>
                </a:lnTo>
                <a:close/>
              </a:path>
              <a:path w="26670" h="3026409">
                <a:moveTo>
                  <a:pt x="26669" y="1686559"/>
                </a:moveTo>
                <a:lnTo>
                  <a:pt x="0" y="1686559"/>
                </a:lnTo>
                <a:lnTo>
                  <a:pt x="0" y="1708149"/>
                </a:lnTo>
                <a:lnTo>
                  <a:pt x="26669" y="1708149"/>
                </a:lnTo>
                <a:lnTo>
                  <a:pt x="26669" y="1686559"/>
                </a:lnTo>
                <a:close/>
              </a:path>
              <a:path w="26670" h="3026409">
                <a:moveTo>
                  <a:pt x="26669" y="1667509"/>
                </a:moveTo>
                <a:lnTo>
                  <a:pt x="0" y="1667509"/>
                </a:lnTo>
                <a:lnTo>
                  <a:pt x="0" y="1685289"/>
                </a:lnTo>
                <a:lnTo>
                  <a:pt x="26669" y="1685289"/>
                </a:lnTo>
                <a:lnTo>
                  <a:pt x="26669" y="1667509"/>
                </a:lnTo>
                <a:close/>
              </a:path>
              <a:path w="26670" h="3026409">
                <a:moveTo>
                  <a:pt x="26669" y="1663699"/>
                </a:moveTo>
                <a:lnTo>
                  <a:pt x="0" y="166369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63699"/>
                </a:lnTo>
                <a:close/>
              </a:path>
              <a:path w="26670" h="3026409">
                <a:moveTo>
                  <a:pt x="26669" y="2183129"/>
                </a:moveTo>
                <a:lnTo>
                  <a:pt x="0" y="2183129"/>
                </a:lnTo>
                <a:lnTo>
                  <a:pt x="0" y="2358389"/>
                </a:lnTo>
                <a:lnTo>
                  <a:pt x="26669" y="2358389"/>
                </a:lnTo>
                <a:lnTo>
                  <a:pt x="26669" y="2183129"/>
                </a:lnTo>
                <a:close/>
              </a:path>
              <a:path w="26670" h="3026409">
                <a:moveTo>
                  <a:pt x="26669" y="2358390"/>
                </a:moveTo>
                <a:lnTo>
                  <a:pt x="0" y="2358390"/>
                </a:lnTo>
                <a:lnTo>
                  <a:pt x="0" y="3026409"/>
                </a:lnTo>
                <a:lnTo>
                  <a:pt x="26669" y="3026409"/>
                </a:lnTo>
                <a:lnTo>
                  <a:pt x="26669" y="235839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1830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150109"/>
                </a:lnTo>
                <a:close/>
              </a:path>
            </a:pathLst>
          </a:custGeom>
          <a:solidFill>
            <a:srgbClr val="182F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0" y="21590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790" y="0"/>
                </a:lnTo>
              </a:path>
            </a:pathLst>
          </a:custGeom>
          <a:ln w="43179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59789" y="3048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858519" y="30480"/>
            <a:ext cx="836930" cy="115570"/>
          </a:xfrm>
          <a:custGeom>
            <a:avLst/>
            <a:gdLst/>
            <a:ahLst/>
            <a:cxnLst/>
            <a:rect l="l" t="t" r="r" b="b"/>
            <a:pathLst>
              <a:path w="836930" h="115570">
                <a:moveTo>
                  <a:pt x="1270" y="0"/>
                </a:moveTo>
                <a:lnTo>
                  <a:pt x="1270" y="6350"/>
                </a:lnTo>
                <a:lnTo>
                  <a:pt x="0" y="12700"/>
                </a:lnTo>
                <a:lnTo>
                  <a:pt x="835660" y="115570"/>
                </a:lnTo>
                <a:lnTo>
                  <a:pt x="835660" y="109220"/>
                </a:lnTo>
                <a:lnTo>
                  <a:pt x="836930" y="102870"/>
                </a:lnTo>
                <a:lnTo>
                  <a:pt x="127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692910" y="133350"/>
            <a:ext cx="808990" cy="181610"/>
          </a:xfrm>
          <a:custGeom>
            <a:avLst/>
            <a:gdLst/>
            <a:ahLst/>
            <a:cxnLst/>
            <a:rect l="l" t="t" r="r" b="b"/>
            <a:pathLst>
              <a:path w="808989" h="181610">
                <a:moveTo>
                  <a:pt x="2539" y="0"/>
                </a:moveTo>
                <a:lnTo>
                  <a:pt x="0" y="12700"/>
                </a:lnTo>
                <a:lnTo>
                  <a:pt x="806450" y="181609"/>
                </a:lnTo>
                <a:lnTo>
                  <a:pt x="808989" y="168909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2499360" y="302259"/>
            <a:ext cx="775970" cy="242570"/>
          </a:xfrm>
          <a:custGeom>
            <a:avLst/>
            <a:gdLst/>
            <a:ahLst/>
            <a:cxnLst/>
            <a:rect l="l" t="t" r="r" b="b"/>
            <a:pathLst>
              <a:path w="775970" h="242570">
                <a:moveTo>
                  <a:pt x="2539" y="0"/>
                </a:moveTo>
                <a:lnTo>
                  <a:pt x="0" y="12700"/>
                </a:lnTo>
                <a:lnTo>
                  <a:pt x="772160" y="242570"/>
                </a:lnTo>
                <a:lnTo>
                  <a:pt x="774700" y="236220"/>
                </a:lnTo>
                <a:lnTo>
                  <a:pt x="775969" y="231140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271520" y="533400"/>
            <a:ext cx="739140" cy="299720"/>
          </a:xfrm>
          <a:custGeom>
            <a:avLst/>
            <a:gdLst/>
            <a:ahLst/>
            <a:cxnLst/>
            <a:rect l="l" t="t" r="r" b="b"/>
            <a:pathLst>
              <a:path w="739139" h="299719">
                <a:moveTo>
                  <a:pt x="3809" y="0"/>
                </a:moveTo>
                <a:lnTo>
                  <a:pt x="2539" y="5079"/>
                </a:lnTo>
                <a:lnTo>
                  <a:pt x="0" y="11429"/>
                </a:lnTo>
                <a:lnTo>
                  <a:pt x="735329" y="299720"/>
                </a:lnTo>
                <a:lnTo>
                  <a:pt x="736600" y="293370"/>
                </a:lnTo>
                <a:lnTo>
                  <a:pt x="739139" y="288289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008120" y="8216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09" y="0"/>
                </a:moveTo>
                <a:lnTo>
                  <a:pt x="2539" y="0"/>
                </a:lnTo>
                <a:lnTo>
                  <a:pt x="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005579" y="821689"/>
            <a:ext cx="699770" cy="354330"/>
          </a:xfrm>
          <a:custGeom>
            <a:avLst/>
            <a:gdLst/>
            <a:ahLst/>
            <a:cxnLst/>
            <a:rect l="l" t="t" r="r" b="b"/>
            <a:pathLst>
              <a:path w="699770" h="354330">
                <a:moveTo>
                  <a:pt x="6350" y="0"/>
                </a:moveTo>
                <a:lnTo>
                  <a:pt x="2540" y="5080"/>
                </a:lnTo>
                <a:lnTo>
                  <a:pt x="0" y="11430"/>
                </a:lnTo>
                <a:lnTo>
                  <a:pt x="693420" y="354330"/>
                </a:lnTo>
                <a:lnTo>
                  <a:pt x="697230" y="347980"/>
                </a:lnTo>
                <a:lnTo>
                  <a:pt x="699770" y="3429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4699000" y="1164589"/>
            <a:ext cx="654050" cy="405130"/>
          </a:xfrm>
          <a:custGeom>
            <a:avLst/>
            <a:gdLst/>
            <a:ahLst/>
            <a:cxnLst/>
            <a:rect l="l" t="t" r="r" b="b"/>
            <a:pathLst>
              <a:path w="654050" h="405130">
                <a:moveTo>
                  <a:pt x="6350" y="0"/>
                </a:moveTo>
                <a:lnTo>
                  <a:pt x="3810" y="5080"/>
                </a:lnTo>
                <a:lnTo>
                  <a:pt x="0" y="11430"/>
                </a:lnTo>
                <a:lnTo>
                  <a:pt x="647700" y="405130"/>
                </a:lnTo>
                <a:lnTo>
                  <a:pt x="650239" y="400050"/>
                </a:lnTo>
                <a:lnTo>
                  <a:pt x="654050" y="3937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349240" y="155828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635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345429" y="1559560"/>
            <a:ext cx="605790" cy="450850"/>
          </a:xfrm>
          <a:custGeom>
            <a:avLst/>
            <a:gdLst/>
            <a:ahLst/>
            <a:cxnLst/>
            <a:rect l="l" t="t" r="r" b="b"/>
            <a:pathLst>
              <a:path w="605789" h="450850">
                <a:moveTo>
                  <a:pt x="7620" y="0"/>
                </a:moveTo>
                <a:lnTo>
                  <a:pt x="0" y="10160"/>
                </a:lnTo>
                <a:lnTo>
                  <a:pt x="598170" y="450850"/>
                </a:lnTo>
                <a:lnTo>
                  <a:pt x="605790" y="440689"/>
                </a:lnTo>
                <a:lnTo>
                  <a:pt x="762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947409" y="20002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507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942329" y="2001520"/>
            <a:ext cx="551180" cy="495300"/>
          </a:xfrm>
          <a:custGeom>
            <a:avLst/>
            <a:gdLst/>
            <a:ahLst/>
            <a:cxnLst/>
            <a:rect l="l" t="t" r="r" b="b"/>
            <a:pathLst>
              <a:path w="551179" h="495300">
                <a:moveTo>
                  <a:pt x="8890" y="0"/>
                </a:moveTo>
                <a:lnTo>
                  <a:pt x="0" y="8889"/>
                </a:lnTo>
                <a:lnTo>
                  <a:pt x="543560" y="495300"/>
                </a:lnTo>
                <a:lnTo>
                  <a:pt x="547370" y="490219"/>
                </a:lnTo>
                <a:lnTo>
                  <a:pt x="551180" y="486409"/>
                </a:lnTo>
                <a:lnTo>
                  <a:pt x="889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6489700" y="24879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10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6485890" y="2487929"/>
            <a:ext cx="492759" cy="535940"/>
          </a:xfrm>
          <a:custGeom>
            <a:avLst/>
            <a:gdLst/>
            <a:ahLst/>
            <a:cxnLst/>
            <a:rect l="l" t="t" r="r" b="b"/>
            <a:pathLst>
              <a:path w="492759" h="535939">
                <a:moveTo>
                  <a:pt x="8889" y="0"/>
                </a:moveTo>
                <a:lnTo>
                  <a:pt x="3810" y="3810"/>
                </a:lnTo>
                <a:lnTo>
                  <a:pt x="0" y="8890"/>
                </a:lnTo>
                <a:lnTo>
                  <a:pt x="483869" y="535940"/>
                </a:lnTo>
                <a:lnTo>
                  <a:pt x="492760" y="527050"/>
                </a:lnTo>
                <a:lnTo>
                  <a:pt x="888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6974840" y="30149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09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6969759" y="3014979"/>
            <a:ext cx="430530" cy="572770"/>
          </a:xfrm>
          <a:custGeom>
            <a:avLst/>
            <a:gdLst/>
            <a:ahLst/>
            <a:cxnLst/>
            <a:rect l="l" t="t" r="r" b="b"/>
            <a:pathLst>
              <a:path w="430529" h="572770">
                <a:moveTo>
                  <a:pt x="10160" y="0"/>
                </a:moveTo>
                <a:lnTo>
                  <a:pt x="0" y="7620"/>
                </a:lnTo>
                <a:lnTo>
                  <a:pt x="420370" y="572770"/>
                </a:lnTo>
                <a:lnTo>
                  <a:pt x="430530" y="56515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390130" y="3580129"/>
            <a:ext cx="364490" cy="605790"/>
          </a:xfrm>
          <a:custGeom>
            <a:avLst/>
            <a:gdLst/>
            <a:ahLst/>
            <a:cxnLst/>
            <a:rect l="l" t="t" r="r" b="b"/>
            <a:pathLst>
              <a:path w="364490" h="605789">
                <a:moveTo>
                  <a:pt x="10160" y="0"/>
                </a:moveTo>
                <a:lnTo>
                  <a:pt x="5079" y="3810"/>
                </a:lnTo>
                <a:lnTo>
                  <a:pt x="0" y="6350"/>
                </a:lnTo>
                <a:lnTo>
                  <a:pt x="354329" y="605790"/>
                </a:lnTo>
                <a:lnTo>
                  <a:pt x="364490" y="59817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749540" y="41783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79" y="0"/>
                </a:moveTo>
                <a:lnTo>
                  <a:pt x="0" y="381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7744459" y="4179570"/>
            <a:ext cx="293370" cy="633730"/>
          </a:xfrm>
          <a:custGeom>
            <a:avLst/>
            <a:gdLst/>
            <a:ahLst/>
            <a:cxnLst/>
            <a:rect l="l" t="t" r="r" b="b"/>
            <a:pathLst>
              <a:path w="293370" h="633729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281940" y="633729"/>
                </a:lnTo>
                <a:lnTo>
                  <a:pt x="288290" y="631189"/>
                </a:lnTo>
                <a:lnTo>
                  <a:pt x="293370" y="628649"/>
                </a:lnTo>
                <a:lnTo>
                  <a:pt x="1143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8032750" y="48082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8026400" y="4809490"/>
            <a:ext cx="219710" cy="659130"/>
          </a:xfrm>
          <a:custGeom>
            <a:avLst/>
            <a:gdLst/>
            <a:ahLst/>
            <a:cxnLst/>
            <a:rect l="l" t="t" r="r" b="b"/>
            <a:pathLst>
              <a:path w="219709" h="659129">
                <a:moveTo>
                  <a:pt x="11429" y="0"/>
                </a:moveTo>
                <a:lnTo>
                  <a:pt x="6350" y="1270"/>
                </a:lnTo>
                <a:lnTo>
                  <a:pt x="0" y="3810"/>
                </a:lnTo>
                <a:lnTo>
                  <a:pt x="207009" y="659130"/>
                </a:lnTo>
                <a:lnTo>
                  <a:pt x="213359" y="657860"/>
                </a:lnTo>
                <a:lnTo>
                  <a:pt x="219709" y="655320"/>
                </a:lnTo>
                <a:lnTo>
                  <a:pt x="1142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8239759" y="546480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8233409" y="5466079"/>
            <a:ext cx="139700" cy="681990"/>
          </a:xfrm>
          <a:custGeom>
            <a:avLst/>
            <a:gdLst/>
            <a:ahLst/>
            <a:cxnLst/>
            <a:rect l="l" t="t" r="r" b="b"/>
            <a:pathLst>
              <a:path w="139700" h="681989">
                <a:moveTo>
                  <a:pt x="12700" y="0"/>
                </a:moveTo>
                <a:lnTo>
                  <a:pt x="0" y="2540"/>
                </a:lnTo>
                <a:lnTo>
                  <a:pt x="127000" y="681990"/>
                </a:lnTo>
                <a:lnTo>
                  <a:pt x="139700" y="679450"/>
                </a:lnTo>
                <a:lnTo>
                  <a:pt x="1270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8366759" y="61455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8388350" y="6146800"/>
            <a:ext cx="0" cy="699770"/>
          </a:xfrm>
          <a:custGeom>
            <a:avLst/>
            <a:gdLst/>
            <a:ahLst/>
            <a:cxnLst/>
            <a:rect l="l" t="t" r="r" b="b"/>
            <a:pathLst>
              <a:path h="699770">
                <a:moveTo>
                  <a:pt x="0" y="0"/>
                </a:moveTo>
                <a:lnTo>
                  <a:pt x="0" y="699770"/>
                </a:lnTo>
              </a:path>
            </a:pathLst>
          </a:custGeom>
          <a:ln w="55880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 txBox="1">
            <a:spLocks noGrp="1"/>
          </p:cNvSpPr>
          <p:nvPr>
            <p:ph type="title"/>
          </p:nvPr>
        </p:nvSpPr>
        <p:spPr>
          <a:xfrm>
            <a:off x="3205479" y="308609"/>
            <a:ext cx="2731770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400" dirty="0">
                <a:solidFill>
                  <a:srgbClr val="FFCC66"/>
                </a:solidFill>
                <a:latin typeface="Arial"/>
                <a:cs typeface="Arial"/>
              </a:rPr>
              <a:t>B-Blo</a:t>
            </a:r>
            <a:r>
              <a:rPr sz="4400" spc="5" dirty="0">
                <a:solidFill>
                  <a:srgbClr val="FFCC66"/>
                </a:solidFill>
                <a:latin typeface="Arial"/>
                <a:cs typeface="Arial"/>
              </a:rPr>
              <a:t>ck</a:t>
            </a:r>
            <a:r>
              <a:rPr sz="4400" spc="-10" dirty="0">
                <a:solidFill>
                  <a:srgbClr val="FFCC66"/>
                </a:solidFill>
                <a:latin typeface="Arial"/>
                <a:cs typeface="Arial"/>
              </a:rPr>
              <a:t>e</a:t>
            </a:r>
            <a:r>
              <a:rPr sz="4400" dirty="0">
                <a:solidFill>
                  <a:srgbClr val="FFCC66"/>
                </a:solidFill>
                <a:latin typeface="Arial"/>
                <a:cs typeface="Arial"/>
              </a:rPr>
              <a:t>rs</a:t>
            </a:r>
            <a:endParaRPr sz="4400">
              <a:latin typeface="Arial"/>
              <a:cs typeface="Arial"/>
            </a:endParaRPr>
          </a:p>
        </p:txBody>
      </p:sp>
      <p:sp>
        <p:nvSpPr>
          <p:cNvPr id="474" name="object 474"/>
          <p:cNvSpPr txBox="1"/>
          <p:nvPr/>
        </p:nvSpPr>
        <p:spPr>
          <a:xfrm>
            <a:off x="764540" y="1480820"/>
            <a:ext cx="7552055" cy="33108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1594" algn="ctr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Decrease heart rate &amp;</a:t>
            </a:r>
            <a:r>
              <a:rPr sz="3200" spc="2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Contractility</a:t>
            </a:r>
            <a:endParaRPr sz="3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45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Increase duration of</a:t>
            </a:r>
            <a:r>
              <a:rPr sz="2400" spc="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diastole</a:t>
            </a:r>
            <a:endParaRPr sz="2400">
              <a:latin typeface="Times New Roman"/>
              <a:cs typeface="Times New Roman"/>
            </a:endParaRPr>
          </a:p>
          <a:p>
            <a:pPr marL="4356100">
              <a:lnSpc>
                <a:spcPct val="100000"/>
              </a:lnSpc>
              <a:spcBef>
                <a:spcPts val="590"/>
              </a:spcBef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Decrease</a:t>
            </a:r>
            <a:r>
              <a:rPr sz="2400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workload</a:t>
            </a:r>
            <a:endParaRPr sz="2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Increase coronary blood flow</a:t>
            </a:r>
            <a:endParaRPr sz="2400">
              <a:latin typeface="Times New Roman"/>
              <a:cs typeface="Times New Roman"/>
            </a:endParaRPr>
          </a:p>
          <a:p>
            <a:pPr marL="4356100">
              <a:lnSpc>
                <a:spcPct val="100000"/>
              </a:lnSpc>
              <a:spcBef>
                <a:spcPts val="600"/>
              </a:spcBef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Decrease </a:t>
            </a:r>
            <a:r>
              <a:rPr sz="2400" spc="-5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1800" spc="-5" dirty="0">
                <a:solidFill>
                  <a:srgbClr val="FFFFFF"/>
                </a:solidFill>
                <a:latin typeface="Times New Roman"/>
                <a:cs typeface="Times New Roman"/>
              </a:rPr>
              <a:t>2</a:t>
            </a:r>
            <a:r>
              <a:rPr sz="1800" spc="8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consumption</a:t>
            </a:r>
            <a:endParaRPr sz="2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Increase oxygen </a:t>
            </a:r>
            <a:r>
              <a:rPr sz="2400" spc="-5" dirty="0">
                <a:solidFill>
                  <a:srgbClr val="FFFFFF"/>
                </a:solidFill>
                <a:latin typeface="Times New Roman"/>
                <a:cs typeface="Times New Roman"/>
              </a:rPr>
              <a:t>supply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475" name="object 475"/>
          <p:cNvSpPr/>
          <p:nvPr/>
        </p:nvSpPr>
        <p:spPr>
          <a:xfrm>
            <a:off x="2590800" y="2443479"/>
            <a:ext cx="180339" cy="15367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2705100" y="1964689"/>
            <a:ext cx="1113790" cy="581660"/>
          </a:xfrm>
          <a:custGeom>
            <a:avLst/>
            <a:gdLst/>
            <a:ahLst/>
            <a:cxnLst/>
            <a:rect l="l" t="t" r="r" b="b"/>
            <a:pathLst>
              <a:path w="1113789" h="581660">
                <a:moveTo>
                  <a:pt x="1096010" y="0"/>
                </a:moveTo>
                <a:lnTo>
                  <a:pt x="0" y="547370"/>
                </a:lnTo>
                <a:lnTo>
                  <a:pt x="17780" y="581660"/>
                </a:lnTo>
                <a:lnTo>
                  <a:pt x="1113789" y="33020"/>
                </a:lnTo>
                <a:lnTo>
                  <a:pt x="109601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228079" y="2954020"/>
            <a:ext cx="172720" cy="17017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168900" y="1967229"/>
            <a:ext cx="1144270" cy="1076960"/>
          </a:xfrm>
          <a:custGeom>
            <a:avLst/>
            <a:gdLst/>
            <a:ahLst/>
            <a:cxnLst/>
            <a:rect l="l" t="t" r="r" b="b"/>
            <a:pathLst>
              <a:path w="1144270" h="1076960">
                <a:moveTo>
                  <a:pt x="25400" y="0"/>
                </a:moveTo>
                <a:lnTo>
                  <a:pt x="0" y="27940"/>
                </a:lnTo>
                <a:lnTo>
                  <a:pt x="1118870" y="1076960"/>
                </a:lnTo>
                <a:lnTo>
                  <a:pt x="1144270" y="1049020"/>
                </a:lnTo>
                <a:lnTo>
                  <a:pt x="2540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2505710" y="3409950"/>
            <a:ext cx="171450" cy="17145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2591435" y="2971800"/>
            <a:ext cx="0" cy="472440"/>
          </a:xfrm>
          <a:custGeom>
            <a:avLst/>
            <a:gdLst/>
            <a:ahLst/>
            <a:cxnLst/>
            <a:rect l="l" t="t" r="r" b="b"/>
            <a:pathLst>
              <a:path h="472439">
                <a:moveTo>
                  <a:pt x="0" y="0"/>
                </a:moveTo>
                <a:lnTo>
                  <a:pt x="0" y="472439"/>
                </a:lnTo>
              </a:path>
            </a:pathLst>
          </a:custGeom>
          <a:ln w="3936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2505710" y="4248150"/>
            <a:ext cx="171450" cy="17145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2591435" y="3886200"/>
            <a:ext cx="0" cy="396240"/>
          </a:xfrm>
          <a:custGeom>
            <a:avLst/>
            <a:gdLst/>
            <a:ahLst/>
            <a:cxnLst/>
            <a:rect l="l" t="t" r="r" b="b"/>
            <a:pathLst>
              <a:path h="396239">
                <a:moveTo>
                  <a:pt x="0" y="0"/>
                </a:moveTo>
                <a:lnTo>
                  <a:pt x="0" y="396239"/>
                </a:lnTo>
              </a:path>
            </a:pathLst>
          </a:custGeom>
          <a:ln w="3936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6315709" y="3790950"/>
            <a:ext cx="171450" cy="17145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6401434" y="3429000"/>
            <a:ext cx="0" cy="396240"/>
          </a:xfrm>
          <a:custGeom>
            <a:avLst/>
            <a:gdLst/>
            <a:ahLst/>
            <a:cxnLst/>
            <a:rect l="l" t="t" r="r" b="b"/>
            <a:pathLst>
              <a:path h="396239">
                <a:moveTo>
                  <a:pt x="0" y="0"/>
                </a:moveTo>
                <a:lnTo>
                  <a:pt x="0" y="396239"/>
                </a:lnTo>
              </a:path>
            </a:pathLst>
          </a:custGeom>
          <a:ln w="3937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279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3152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80327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80695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8105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2118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248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355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392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498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535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571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7858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822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8858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893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9293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9649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9001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9037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90728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9109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366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468620" y="16408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3364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496559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6669" y="25400"/>
                </a:moveTo>
                <a:lnTo>
                  <a:pt x="16510" y="25400"/>
                </a:lnTo>
                <a:lnTo>
                  <a:pt x="1651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38100">
                <a:moveTo>
                  <a:pt x="380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</a:pathLst>
          </a:custGeom>
          <a:solidFill>
            <a:srgbClr val="3364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52322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40" y="12700"/>
                </a:moveTo>
                <a:lnTo>
                  <a:pt x="6350" y="12700"/>
                </a:lnTo>
                <a:lnTo>
                  <a:pt x="6350" y="25400"/>
                </a:lnTo>
                <a:lnTo>
                  <a:pt x="24130" y="25400"/>
                </a:lnTo>
                <a:lnTo>
                  <a:pt x="24130" y="38100"/>
                </a:lnTo>
                <a:lnTo>
                  <a:pt x="27940" y="38100"/>
                </a:lnTo>
                <a:lnTo>
                  <a:pt x="27940" y="12700"/>
                </a:lnTo>
                <a:close/>
              </a:path>
              <a:path w="27939" h="38100">
                <a:moveTo>
                  <a:pt x="19050" y="0"/>
                </a:moveTo>
                <a:lnTo>
                  <a:pt x="0" y="0"/>
                </a:lnTo>
                <a:lnTo>
                  <a:pt x="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3364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55117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2699" y="0"/>
                </a:moveTo>
                <a:lnTo>
                  <a:pt x="0" y="0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57784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27939" y="25399"/>
                </a:moveTo>
                <a:lnTo>
                  <a:pt x="3810" y="25399"/>
                </a:lnTo>
                <a:lnTo>
                  <a:pt x="3810" y="38099"/>
                </a:lnTo>
                <a:lnTo>
                  <a:pt x="20320" y="38099"/>
                </a:lnTo>
                <a:lnTo>
                  <a:pt x="20320" y="50799"/>
                </a:lnTo>
                <a:lnTo>
                  <a:pt x="27939" y="50799"/>
                </a:lnTo>
                <a:lnTo>
                  <a:pt x="27939" y="25399"/>
                </a:lnTo>
                <a:close/>
              </a:path>
              <a:path w="27939" h="50800">
                <a:moveTo>
                  <a:pt x="635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3163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60577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0320" y="0"/>
                </a:moveTo>
                <a:lnTo>
                  <a:pt x="0" y="0"/>
                </a:lnTo>
                <a:lnTo>
                  <a:pt x="0" y="25400"/>
                </a:lnTo>
                <a:lnTo>
                  <a:pt x="8890" y="25400"/>
                </a:lnTo>
                <a:lnTo>
                  <a:pt x="889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3162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632450" y="17424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13970" y="0"/>
                </a:moveTo>
                <a:lnTo>
                  <a:pt x="0" y="0"/>
                </a:lnTo>
                <a:lnTo>
                  <a:pt x="0" y="38100"/>
                </a:lnTo>
                <a:lnTo>
                  <a:pt x="16510" y="38100"/>
                </a:lnTo>
                <a:lnTo>
                  <a:pt x="16510" y="50800"/>
                </a:lnTo>
                <a:lnTo>
                  <a:pt x="27939" y="50800"/>
                </a:lnTo>
                <a:lnTo>
                  <a:pt x="27939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162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660390" y="17551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6350" y="38100"/>
                </a:lnTo>
                <a:lnTo>
                  <a:pt x="6350" y="50800"/>
                </a:lnTo>
                <a:lnTo>
                  <a:pt x="22860" y="50800"/>
                </a:lnTo>
                <a:lnTo>
                  <a:pt x="2286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162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687059" y="17678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269" y="0"/>
                </a:moveTo>
                <a:lnTo>
                  <a:pt x="0" y="0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3061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715000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5239" y="0"/>
                </a:moveTo>
                <a:lnTo>
                  <a:pt x="0" y="0"/>
                </a:lnTo>
                <a:lnTo>
                  <a:pt x="0" y="38100"/>
                </a:lnTo>
                <a:lnTo>
                  <a:pt x="2539" y="38100"/>
                </a:lnTo>
                <a:lnTo>
                  <a:pt x="2539" y="50800"/>
                </a:lnTo>
                <a:lnTo>
                  <a:pt x="17779" y="50800"/>
                </a:lnTo>
                <a:lnTo>
                  <a:pt x="1777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1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74294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7620" y="0"/>
                </a:moveTo>
                <a:lnTo>
                  <a:pt x="0" y="0"/>
                </a:lnTo>
                <a:lnTo>
                  <a:pt x="0" y="50800"/>
                </a:lnTo>
                <a:lnTo>
                  <a:pt x="6350" y="50800"/>
                </a:lnTo>
                <a:lnTo>
                  <a:pt x="6350" y="63500"/>
                </a:lnTo>
                <a:lnTo>
                  <a:pt x="22860" y="63500"/>
                </a:lnTo>
                <a:lnTo>
                  <a:pt x="2286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769609" y="18186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2539" y="0"/>
                </a:moveTo>
                <a:lnTo>
                  <a:pt x="0" y="0"/>
                </a:lnTo>
                <a:lnTo>
                  <a:pt x="0" y="63500"/>
                </a:lnTo>
                <a:lnTo>
                  <a:pt x="12700" y="63500"/>
                </a:lnTo>
                <a:lnTo>
                  <a:pt x="12700" y="76200"/>
                </a:lnTo>
                <a:lnTo>
                  <a:pt x="27939" y="762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97550" y="18440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5239" y="0"/>
                </a:moveTo>
                <a:lnTo>
                  <a:pt x="0" y="0"/>
                </a:lnTo>
                <a:lnTo>
                  <a:pt x="0" y="50800"/>
                </a:lnTo>
                <a:lnTo>
                  <a:pt x="1270" y="50800"/>
                </a:lnTo>
                <a:lnTo>
                  <a:pt x="1270" y="63500"/>
                </a:lnTo>
                <a:lnTo>
                  <a:pt x="16510" y="63500"/>
                </a:lnTo>
                <a:lnTo>
                  <a:pt x="1651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838190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F5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865495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69">
            <a:solidFill>
              <a:srgbClr val="2F5F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892800" y="18948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40">
            <a:solidFill>
              <a:srgbClr val="2F5E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906770" y="1907539"/>
            <a:ext cx="26670" cy="101600"/>
          </a:xfrm>
          <a:custGeom>
            <a:avLst/>
            <a:gdLst/>
            <a:ahLst/>
            <a:cxnLst/>
            <a:rect l="l" t="t" r="r" b="b"/>
            <a:pathLst>
              <a:path w="26670" h="101600">
                <a:moveTo>
                  <a:pt x="10160" y="0"/>
                </a:moveTo>
                <a:lnTo>
                  <a:pt x="0" y="0"/>
                </a:lnTo>
                <a:lnTo>
                  <a:pt x="0" y="76200"/>
                </a:lnTo>
                <a:lnTo>
                  <a:pt x="5079" y="76200"/>
                </a:lnTo>
                <a:lnTo>
                  <a:pt x="5079" y="88900"/>
                </a:lnTo>
                <a:lnTo>
                  <a:pt x="21589" y="88900"/>
                </a:lnTo>
                <a:lnTo>
                  <a:pt x="21589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947409" y="19202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F5E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974715" y="19456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D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02020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E5D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035040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019800" y="20726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029325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2E5C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015990" y="1971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064250" y="2110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049009" y="2098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056629" y="20091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E5C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042659" y="1996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092190" y="2136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078220" y="21234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08393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C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070600" y="2009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21400" y="2161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07429" y="21488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11240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2D5B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097270" y="2021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609" y="2186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36640" y="21742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38545" y="20599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69">
            <a:solidFill>
              <a:srgbClr val="2D5B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25209" y="20472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25209" y="20345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65850" y="21996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65850" y="20726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40">
            <a:solidFill>
              <a:srgbClr val="2D5A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1879" y="2059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95059" y="2225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93154" y="20853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2D5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79820" y="2072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224270" y="2250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209029" y="22377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20459" y="21107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2D5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206490" y="20980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206490" y="20853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253479" y="22758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238240" y="22631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248400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7940">
            <a:solidFill>
              <a:srgbClr val="2C59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234429" y="2110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281420" y="2301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67450" y="2288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275704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6669">
            <a:solidFill>
              <a:srgbClr val="2C59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262370" y="2123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308090" y="2326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29412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303009" y="21615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2C58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289040" y="21488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289040" y="21361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334759" y="2352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320790" y="2339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330315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2C58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316979" y="2161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361429" y="2377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347459" y="23647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357620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7939">
            <a:solidFill>
              <a:srgbClr val="2C58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343650" y="2174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88100" y="24028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375400" y="23901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384925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70">
            <a:solidFill>
              <a:srgbClr val="2B57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371590" y="2186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14770" y="2428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402070" y="2415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412229" y="22250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7939">
            <a:solidFill>
              <a:srgbClr val="2B57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398259" y="22123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441440" y="2453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439534" y="22377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2B56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426200" y="2225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469379" y="2479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455409" y="24663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466840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7940">
            <a:solidFill>
              <a:srgbClr val="2B56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452870" y="2237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49" y="12700"/>
                </a:lnTo>
                <a:lnTo>
                  <a:pt x="634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96050" y="25044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494145" y="22758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2B56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480809" y="22631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522719" y="2529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521450" y="22885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2A55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507480" y="22758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560819" y="2567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549390" y="2555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548755" y="23012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A55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535419" y="2288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583680" y="25933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572250" y="2580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576059" y="23266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7939">
            <a:solidFill>
              <a:srgbClr val="2A54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56209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56209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606540" y="26187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595109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603365" y="2339339"/>
            <a:ext cx="0" cy="266700"/>
          </a:xfrm>
          <a:custGeom>
            <a:avLst/>
            <a:gdLst/>
            <a:ahLst/>
            <a:cxnLst/>
            <a:rect l="l" t="t" r="r" b="b"/>
            <a:pathLst>
              <a:path h="266700">
                <a:moveTo>
                  <a:pt x="0" y="0"/>
                </a:moveTo>
                <a:lnTo>
                  <a:pt x="0" y="266700"/>
                </a:lnTo>
              </a:path>
            </a:pathLst>
          </a:custGeom>
          <a:ln w="26670">
            <a:solidFill>
              <a:srgbClr val="2A54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590030" y="2326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642100" y="2656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630669" y="2644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630669" y="23520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7940">
            <a:solidFill>
              <a:srgbClr val="2A54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616700" y="2339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664959" y="26822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653530" y="2669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657975" y="23774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69">
            <a:solidFill>
              <a:srgbClr val="295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644640" y="2364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644640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687819" y="2707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676390" y="2694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685280" y="2390139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27940">
            <a:solidFill>
              <a:srgbClr val="2953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671309" y="2377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722109" y="27457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710680" y="2733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713219" y="24028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7940">
            <a:solidFill>
              <a:srgbClr val="2952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699250" y="2390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744969" y="27711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733540" y="2758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740525" y="24155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6669">
            <a:solidFill>
              <a:srgbClr val="2952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72719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779259" y="28092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767830" y="2796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756400" y="27838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767830" y="24409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7940">
            <a:solidFill>
              <a:srgbClr val="2952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753859" y="2428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803390" y="2834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790690" y="28219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795134" y="24536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9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781800" y="2440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826250" y="28600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814819" y="2847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822440" y="2466339"/>
            <a:ext cx="0" cy="381000"/>
          </a:xfrm>
          <a:custGeom>
            <a:avLst/>
            <a:gdLst/>
            <a:ahLst/>
            <a:cxnLst/>
            <a:rect l="l" t="t" r="r" b="b"/>
            <a:pathLst>
              <a:path h="381000">
                <a:moveTo>
                  <a:pt x="0" y="0"/>
                </a:moveTo>
                <a:lnTo>
                  <a:pt x="0" y="381000"/>
                </a:lnTo>
              </a:path>
            </a:pathLst>
          </a:custGeom>
          <a:ln w="27939">
            <a:solidFill>
              <a:srgbClr val="28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808469" y="2453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860540" y="28981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49109" y="2885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849744" y="24917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850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836409" y="24790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883400" y="2923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71969" y="29108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77050" y="25044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40">
            <a:solidFill>
              <a:srgbClr val="2850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863080" y="24917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906259" y="2948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894830" y="29362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904355" y="2517139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9100"/>
                </a:lnTo>
              </a:path>
            </a:pathLst>
          </a:custGeom>
          <a:ln w="26670">
            <a:solidFill>
              <a:srgbClr val="2850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891019" y="25044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940550" y="29870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929119" y="2974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931659" y="25425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7939">
            <a:solidFill>
              <a:srgbClr val="284F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917690" y="2529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963409" y="3012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951980" y="29997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958965" y="25552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70">
            <a:solidFill>
              <a:srgbClr val="274F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945630" y="2542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993890" y="3050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983730" y="3037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974840" y="30251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986269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40">
            <a:solidFill>
              <a:srgbClr val="274E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972300" y="2555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013575" y="25679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74E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051040" y="3126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042150" y="3114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031990" y="3101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040880" y="26060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7940">
            <a:solidFill>
              <a:srgbClr val="274E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026909" y="2593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080250" y="3164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070090" y="31521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061200" y="3139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068184" y="2618739"/>
            <a:ext cx="0" cy="520700"/>
          </a:xfrm>
          <a:custGeom>
            <a:avLst/>
            <a:gdLst/>
            <a:ahLst/>
            <a:cxnLst/>
            <a:rect l="l" t="t" r="r" b="b"/>
            <a:pathLst>
              <a:path h="520700">
                <a:moveTo>
                  <a:pt x="0" y="0"/>
                </a:moveTo>
                <a:lnTo>
                  <a:pt x="0" y="520700"/>
                </a:lnTo>
              </a:path>
            </a:pathLst>
          </a:custGeom>
          <a:ln w="26670">
            <a:solidFill>
              <a:srgbClr val="274D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054850" y="2606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095490" y="2618739"/>
            <a:ext cx="0" cy="596900"/>
          </a:xfrm>
          <a:custGeom>
            <a:avLst/>
            <a:gdLst/>
            <a:ahLst/>
            <a:cxnLst/>
            <a:rect l="l" t="t" r="r" b="b"/>
            <a:pathLst>
              <a:path h="596900">
                <a:moveTo>
                  <a:pt x="0" y="0"/>
                </a:moveTo>
                <a:lnTo>
                  <a:pt x="0" y="596900"/>
                </a:lnTo>
              </a:path>
            </a:pathLst>
          </a:custGeom>
          <a:ln w="27939">
            <a:solidFill>
              <a:srgbClr val="264D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127240" y="3228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118350" y="3215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122794" y="26568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64C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109459" y="2644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156450" y="326644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147559" y="325374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150100" y="26695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7940">
            <a:solidFill>
              <a:srgbClr val="264C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136130" y="26568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177405" y="2669539"/>
            <a:ext cx="0" cy="647700"/>
          </a:xfrm>
          <a:custGeom>
            <a:avLst/>
            <a:gdLst/>
            <a:ahLst/>
            <a:cxnLst/>
            <a:rect l="l" t="t" r="r" b="b"/>
            <a:pathLst>
              <a:path h="647700">
                <a:moveTo>
                  <a:pt x="0" y="0"/>
                </a:moveTo>
                <a:lnTo>
                  <a:pt x="0" y="647700"/>
                </a:lnTo>
              </a:path>
            </a:pathLst>
          </a:custGeom>
          <a:ln w="26670">
            <a:solidFill>
              <a:srgbClr val="264C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213600" y="33426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204709" y="33299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194550" y="3317240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204709" y="2707639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600"/>
                </a:lnTo>
              </a:path>
            </a:pathLst>
          </a:custGeom>
          <a:ln w="27939">
            <a:solidFill>
              <a:srgbClr val="264B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190740" y="26949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218680" y="2707639"/>
            <a:ext cx="27940" cy="685800"/>
          </a:xfrm>
          <a:custGeom>
            <a:avLst/>
            <a:gdLst/>
            <a:ahLst/>
            <a:cxnLst/>
            <a:rect l="l" t="t" r="r" b="b"/>
            <a:pathLst>
              <a:path w="27940" h="685800">
                <a:moveTo>
                  <a:pt x="24129" y="674023"/>
                </a:moveTo>
                <a:lnTo>
                  <a:pt x="24129" y="685800"/>
                </a:lnTo>
                <a:lnTo>
                  <a:pt x="27940" y="685800"/>
                </a:lnTo>
                <a:lnTo>
                  <a:pt x="27940" y="674370"/>
                </a:lnTo>
                <a:lnTo>
                  <a:pt x="24129" y="674023"/>
                </a:lnTo>
                <a:close/>
              </a:path>
              <a:path w="27940" h="685800">
                <a:moveTo>
                  <a:pt x="5079" y="647930"/>
                </a:moveTo>
                <a:lnTo>
                  <a:pt x="5079" y="660400"/>
                </a:lnTo>
                <a:lnTo>
                  <a:pt x="13970" y="660400"/>
                </a:lnTo>
                <a:lnTo>
                  <a:pt x="13970" y="673100"/>
                </a:lnTo>
                <a:lnTo>
                  <a:pt x="24129" y="674023"/>
                </a:lnTo>
                <a:lnTo>
                  <a:pt x="24129" y="673100"/>
                </a:lnTo>
                <a:lnTo>
                  <a:pt x="27940" y="673100"/>
                </a:lnTo>
                <a:lnTo>
                  <a:pt x="27940" y="648970"/>
                </a:lnTo>
                <a:lnTo>
                  <a:pt x="5079" y="647930"/>
                </a:lnTo>
                <a:close/>
              </a:path>
              <a:path w="27940" h="685800">
                <a:moveTo>
                  <a:pt x="0" y="635000"/>
                </a:moveTo>
                <a:lnTo>
                  <a:pt x="0" y="647700"/>
                </a:lnTo>
                <a:lnTo>
                  <a:pt x="5079" y="647930"/>
                </a:lnTo>
                <a:lnTo>
                  <a:pt x="5079" y="647700"/>
                </a:lnTo>
                <a:lnTo>
                  <a:pt x="27940" y="6477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685800">
                <a:moveTo>
                  <a:pt x="0" y="609600"/>
                </a:moveTo>
                <a:lnTo>
                  <a:pt x="0" y="635000"/>
                </a:lnTo>
                <a:lnTo>
                  <a:pt x="27940" y="6350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685800">
                <a:moveTo>
                  <a:pt x="27940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685800">
                <a:moveTo>
                  <a:pt x="27940" y="584200"/>
                </a:moveTo>
                <a:lnTo>
                  <a:pt x="0" y="585470"/>
                </a:lnTo>
                <a:lnTo>
                  <a:pt x="0" y="59817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685800">
                <a:moveTo>
                  <a:pt x="0" y="4953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496570"/>
                </a:lnTo>
                <a:lnTo>
                  <a:pt x="0" y="495300"/>
                </a:lnTo>
                <a:close/>
              </a:path>
              <a:path w="27940" h="685800">
                <a:moveTo>
                  <a:pt x="27940" y="469900"/>
                </a:moveTo>
                <a:lnTo>
                  <a:pt x="0" y="47117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685800">
                <a:moveTo>
                  <a:pt x="27940" y="419100"/>
                </a:moveTo>
                <a:lnTo>
                  <a:pt x="0" y="4203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19100"/>
                </a:lnTo>
                <a:close/>
              </a:path>
              <a:path w="27940" h="685800">
                <a:moveTo>
                  <a:pt x="27940" y="381000"/>
                </a:moveTo>
                <a:lnTo>
                  <a:pt x="0" y="38227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81000"/>
                </a:lnTo>
                <a:close/>
              </a:path>
              <a:path w="27940" h="685800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685800">
                <a:moveTo>
                  <a:pt x="27940" y="292100"/>
                </a:moveTo>
                <a:lnTo>
                  <a:pt x="0" y="2933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292100"/>
                </a:lnTo>
                <a:close/>
              </a:path>
              <a:path w="27940" h="685800">
                <a:moveTo>
                  <a:pt x="27940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685800">
                <a:moveTo>
                  <a:pt x="2794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41300"/>
                </a:lnTo>
                <a:close/>
              </a:path>
              <a:path w="27940" h="685800">
                <a:moveTo>
                  <a:pt x="27940" y="190500"/>
                </a:moveTo>
                <a:lnTo>
                  <a:pt x="0" y="1917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685800">
                <a:moveTo>
                  <a:pt x="27940" y="63500"/>
                </a:moveTo>
                <a:lnTo>
                  <a:pt x="0" y="647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63500"/>
                </a:lnTo>
                <a:close/>
              </a:path>
              <a:path w="27940" h="685800">
                <a:moveTo>
                  <a:pt x="27940" y="38100"/>
                </a:moveTo>
                <a:lnTo>
                  <a:pt x="0" y="393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38100"/>
                </a:lnTo>
                <a:close/>
              </a:path>
              <a:path w="27940" h="685800">
                <a:moveTo>
                  <a:pt x="1143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246619" y="2720339"/>
            <a:ext cx="26670" cy="711200"/>
          </a:xfrm>
          <a:custGeom>
            <a:avLst/>
            <a:gdLst/>
            <a:ahLst/>
            <a:cxnLst/>
            <a:rect l="l" t="t" r="r" b="b"/>
            <a:pathLst>
              <a:path w="26670" h="711200">
                <a:moveTo>
                  <a:pt x="15239" y="685800"/>
                </a:moveTo>
                <a:lnTo>
                  <a:pt x="15239" y="698500"/>
                </a:lnTo>
                <a:lnTo>
                  <a:pt x="25400" y="698500"/>
                </a:lnTo>
                <a:lnTo>
                  <a:pt x="25400" y="711200"/>
                </a:lnTo>
                <a:lnTo>
                  <a:pt x="26670" y="711200"/>
                </a:lnTo>
                <a:lnTo>
                  <a:pt x="26670" y="687070"/>
                </a:lnTo>
                <a:lnTo>
                  <a:pt x="15239" y="685800"/>
                </a:lnTo>
                <a:close/>
              </a:path>
              <a:path w="26670" h="711200">
                <a:moveTo>
                  <a:pt x="26670" y="673100"/>
                </a:moveTo>
                <a:lnTo>
                  <a:pt x="6350" y="674067"/>
                </a:lnTo>
                <a:lnTo>
                  <a:pt x="635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711200">
                <a:moveTo>
                  <a:pt x="13335" y="661035"/>
                </a:moveTo>
                <a:lnTo>
                  <a:pt x="0" y="661670"/>
                </a:lnTo>
                <a:lnTo>
                  <a:pt x="0" y="674370"/>
                </a:lnTo>
                <a:lnTo>
                  <a:pt x="6350" y="674067"/>
                </a:lnTo>
                <a:lnTo>
                  <a:pt x="6350" y="673100"/>
                </a:lnTo>
                <a:lnTo>
                  <a:pt x="26670" y="673100"/>
                </a:lnTo>
                <a:lnTo>
                  <a:pt x="26670" y="661670"/>
                </a:lnTo>
                <a:lnTo>
                  <a:pt x="13335" y="661035"/>
                </a:lnTo>
                <a:close/>
              </a:path>
              <a:path w="26670" h="711200">
                <a:moveTo>
                  <a:pt x="0" y="635000"/>
                </a:moveTo>
                <a:lnTo>
                  <a:pt x="0" y="660400"/>
                </a:lnTo>
                <a:lnTo>
                  <a:pt x="13335" y="661035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112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7112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112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7112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7112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7112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7112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7112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7112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7112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7112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7112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7112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7112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7112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7112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A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273290" y="2745739"/>
            <a:ext cx="27940" cy="723900"/>
          </a:xfrm>
          <a:custGeom>
            <a:avLst/>
            <a:gdLst/>
            <a:ahLst/>
            <a:cxnLst/>
            <a:rect l="l" t="t" r="r" b="b"/>
            <a:pathLst>
              <a:path w="27940" h="723900">
                <a:moveTo>
                  <a:pt x="0" y="660400"/>
                </a:moveTo>
                <a:lnTo>
                  <a:pt x="0" y="685800"/>
                </a:lnTo>
                <a:lnTo>
                  <a:pt x="7619" y="685800"/>
                </a:lnTo>
                <a:lnTo>
                  <a:pt x="7619" y="698500"/>
                </a:lnTo>
                <a:lnTo>
                  <a:pt x="17779" y="698500"/>
                </a:lnTo>
                <a:lnTo>
                  <a:pt x="17779" y="711200"/>
                </a:lnTo>
                <a:lnTo>
                  <a:pt x="26669" y="711200"/>
                </a:lnTo>
                <a:lnTo>
                  <a:pt x="26669" y="723900"/>
                </a:lnTo>
                <a:lnTo>
                  <a:pt x="27939" y="723900"/>
                </a:lnTo>
                <a:lnTo>
                  <a:pt x="27939" y="661670"/>
                </a:lnTo>
                <a:lnTo>
                  <a:pt x="0" y="660400"/>
                </a:lnTo>
                <a:close/>
              </a:path>
              <a:path w="27940" h="723900">
                <a:moveTo>
                  <a:pt x="27939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7700"/>
                </a:lnTo>
                <a:close/>
              </a:path>
              <a:path w="27940" h="723900">
                <a:moveTo>
                  <a:pt x="13969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36270"/>
                </a:lnTo>
                <a:lnTo>
                  <a:pt x="13969" y="635635"/>
                </a:lnTo>
                <a:close/>
              </a:path>
              <a:path w="27940" h="723900">
                <a:moveTo>
                  <a:pt x="0" y="609600"/>
                </a:moveTo>
                <a:lnTo>
                  <a:pt x="0" y="635000"/>
                </a:lnTo>
                <a:lnTo>
                  <a:pt x="13969" y="635635"/>
                </a:lnTo>
                <a:lnTo>
                  <a:pt x="27939" y="6350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23900">
                <a:moveTo>
                  <a:pt x="0" y="5969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98170"/>
                </a:lnTo>
                <a:lnTo>
                  <a:pt x="0" y="596900"/>
                </a:lnTo>
                <a:close/>
              </a:path>
              <a:path w="27940" h="723900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723900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23900">
                <a:moveTo>
                  <a:pt x="27939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723900">
                <a:moveTo>
                  <a:pt x="0" y="457200"/>
                </a:moveTo>
                <a:lnTo>
                  <a:pt x="0" y="546100"/>
                </a:lnTo>
                <a:lnTo>
                  <a:pt x="27939" y="5461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723900">
                <a:moveTo>
                  <a:pt x="27939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31800"/>
                </a:lnTo>
                <a:close/>
              </a:path>
              <a:path w="27940" h="723900">
                <a:moveTo>
                  <a:pt x="27939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7939" y="431800"/>
                </a:lnTo>
                <a:lnTo>
                  <a:pt x="27939" y="381000"/>
                </a:lnTo>
                <a:close/>
              </a:path>
              <a:path w="27940" h="723900">
                <a:moveTo>
                  <a:pt x="27939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42900"/>
                </a:lnTo>
                <a:close/>
              </a:path>
              <a:path w="27940" h="723900">
                <a:moveTo>
                  <a:pt x="27939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30200"/>
                </a:lnTo>
                <a:close/>
              </a:path>
              <a:path w="27940" h="723900">
                <a:moveTo>
                  <a:pt x="27939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7939" y="330200"/>
                </a:lnTo>
                <a:lnTo>
                  <a:pt x="27939" y="254000"/>
                </a:lnTo>
                <a:close/>
              </a:path>
              <a:path w="27940" h="723900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723900">
                <a:moveTo>
                  <a:pt x="27939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03200"/>
                </a:lnTo>
                <a:close/>
              </a:path>
              <a:path w="27940" h="723900">
                <a:moveTo>
                  <a:pt x="27939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52400"/>
                </a:lnTo>
                <a:close/>
              </a:path>
              <a:path w="27940" h="723900">
                <a:moveTo>
                  <a:pt x="27939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25400"/>
                </a:lnTo>
                <a:close/>
              </a:path>
              <a:path w="27940" h="723900">
                <a:moveTo>
                  <a:pt x="19049" y="0"/>
                </a:moveTo>
                <a:lnTo>
                  <a:pt x="0" y="1270"/>
                </a:lnTo>
                <a:lnTo>
                  <a:pt x="0" y="25400"/>
                </a:lnTo>
                <a:lnTo>
                  <a:pt x="27939" y="25400"/>
                </a:lnTo>
                <a:lnTo>
                  <a:pt x="2793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301230" y="27584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73100"/>
                </a:moveTo>
                <a:lnTo>
                  <a:pt x="0" y="674370"/>
                </a:lnTo>
                <a:lnTo>
                  <a:pt x="0" y="711200"/>
                </a:lnTo>
                <a:lnTo>
                  <a:pt x="8890" y="711200"/>
                </a:lnTo>
                <a:lnTo>
                  <a:pt x="8890" y="723900"/>
                </a:lnTo>
                <a:lnTo>
                  <a:pt x="17779" y="723900"/>
                </a:lnTo>
                <a:lnTo>
                  <a:pt x="17779" y="736600"/>
                </a:lnTo>
                <a:lnTo>
                  <a:pt x="26670" y="736600"/>
                </a:lnTo>
                <a:lnTo>
                  <a:pt x="26670" y="673100"/>
                </a:lnTo>
                <a:close/>
              </a:path>
              <a:path w="26670" h="736600">
                <a:moveTo>
                  <a:pt x="0" y="6477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48970"/>
                </a:lnTo>
                <a:lnTo>
                  <a:pt x="0" y="647700"/>
                </a:lnTo>
                <a:close/>
              </a:path>
              <a:path w="26670" h="73660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736600">
                <a:moveTo>
                  <a:pt x="13335" y="622935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13335" y="622935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22300"/>
                </a:lnTo>
                <a:lnTo>
                  <a:pt x="13335" y="622935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842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36600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26670" y="533400"/>
                </a:moveTo>
                <a:lnTo>
                  <a:pt x="0" y="5346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36600">
                <a:moveTo>
                  <a:pt x="0" y="4445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736600">
                <a:moveTo>
                  <a:pt x="26670" y="419100"/>
                </a:moveTo>
                <a:lnTo>
                  <a:pt x="0" y="4203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19100"/>
                </a:lnTo>
                <a:close/>
              </a:path>
              <a:path w="26670" h="736600">
                <a:moveTo>
                  <a:pt x="26670" y="368300"/>
                </a:moveTo>
                <a:lnTo>
                  <a:pt x="0" y="3695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3683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317500"/>
                </a:moveTo>
                <a:lnTo>
                  <a:pt x="0" y="3187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3175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736600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736600">
                <a:moveTo>
                  <a:pt x="26670" y="139700"/>
                </a:moveTo>
                <a:lnTo>
                  <a:pt x="0" y="1409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39700"/>
                </a:lnTo>
                <a:close/>
              </a:path>
              <a:path w="26670" h="736600">
                <a:moveTo>
                  <a:pt x="26670" y="12700"/>
                </a:moveTo>
                <a:lnTo>
                  <a:pt x="12700" y="12700"/>
                </a:lnTo>
                <a:lnTo>
                  <a:pt x="0" y="139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"/>
                </a:lnTo>
                <a:close/>
              </a:path>
              <a:path w="26670" h="7366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A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327900" y="2771139"/>
            <a:ext cx="27940" cy="774700"/>
          </a:xfrm>
          <a:custGeom>
            <a:avLst/>
            <a:gdLst/>
            <a:ahLst/>
            <a:cxnLst/>
            <a:rect l="l" t="t" r="r" b="b"/>
            <a:pathLst>
              <a:path w="27940" h="774700">
                <a:moveTo>
                  <a:pt x="27940" y="698500"/>
                </a:moveTo>
                <a:lnTo>
                  <a:pt x="0" y="699770"/>
                </a:lnTo>
                <a:lnTo>
                  <a:pt x="0" y="723900"/>
                </a:lnTo>
                <a:lnTo>
                  <a:pt x="1270" y="723900"/>
                </a:lnTo>
                <a:lnTo>
                  <a:pt x="1270" y="736600"/>
                </a:lnTo>
                <a:lnTo>
                  <a:pt x="10159" y="736600"/>
                </a:lnTo>
                <a:lnTo>
                  <a:pt x="10159" y="749300"/>
                </a:lnTo>
                <a:lnTo>
                  <a:pt x="19050" y="749300"/>
                </a:lnTo>
                <a:lnTo>
                  <a:pt x="19050" y="762000"/>
                </a:lnTo>
                <a:lnTo>
                  <a:pt x="26670" y="762000"/>
                </a:lnTo>
                <a:lnTo>
                  <a:pt x="26670" y="774700"/>
                </a:lnTo>
                <a:lnTo>
                  <a:pt x="27940" y="774700"/>
                </a:lnTo>
                <a:lnTo>
                  <a:pt x="27940" y="698500"/>
                </a:lnTo>
                <a:close/>
              </a:path>
              <a:path w="27940" h="774700">
                <a:moveTo>
                  <a:pt x="2794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774700">
                <a:moveTo>
                  <a:pt x="0" y="6350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774700">
                <a:moveTo>
                  <a:pt x="2794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774700">
                <a:moveTo>
                  <a:pt x="13970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610870"/>
                </a:lnTo>
                <a:lnTo>
                  <a:pt x="13970" y="610235"/>
                </a:lnTo>
                <a:close/>
              </a:path>
              <a:path w="27940" h="774700">
                <a:moveTo>
                  <a:pt x="0" y="584200"/>
                </a:moveTo>
                <a:lnTo>
                  <a:pt x="0" y="609600"/>
                </a:lnTo>
                <a:lnTo>
                  <a:pt x="13970" y="610235"/>
                </a:lnTo>
                <a:lnTo>
                  <a:pt x="27940" y="609600"/>
                </a:lnTo>
                <a:lnTo>
                  <a:pt x="27940" y="585470"/>
                </a:lnTo>
                <a:lnTo>
                  <a:pt x="0" y="584200"/>
                </a:lnTo>
                <a:close/>
              </a:path>
              <a:path w="27940" h="774700">
                <a:moveTo>
                  <a:pt x="0" y="5715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774700">
                <a:moveTo>
                  <a:pt x="0" y="546100"/>
                </a:moveTo>
                <a:lnTo>
                  <a:pt x="0" y="571500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774700">
                <a:moveTo>
                  <a:pt x="2794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33400"/>
                </a:lnTo>
                <a:close/>
              </a:path>
              <a:path w="27940" h="774700">
                <a:moveTo>
                  <a:pt x="2794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774700">
                <a:moveTo>
                  <a:pt x="0" y="4318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433070"/>
                </a:lnTo>
                <a:lnTo>
                  <a:pt x="0" y="431800"/>
                </a:lnTo>
                <a:close/>
              </a:path>
              <a:path w="27940" h="774700">
                <a:moveTo>
                  <a:pt x="2794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6400"/>
                </a:lnTo>
                <a:close/>
              </a:path>
              <a:path w="27940" h="774700">
                <a:moveTo>
                  <a:pt x="2794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7940" y="406400"/>
                </a:lnTo>
                <a:lnTo>
                  <a:pt x="27940" y="355600"/>
                </a:lnTo>
                <a:close/>
              </a:path>
              <a:path w="27940" h="774700">
                <a:moveTo>
                  <a:pt x="2794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17500"/>
                </a:lnTo>
                <a:close/>
              </a:path>
              <a:path w="27940" h="774700">
                <a:moveTo>
                  <a:pt x="2794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304800"/>
                </a:lnTo>
                <a:close/>
              </a:path>
              <a:path w="27940" h="774700">
                <a:moveTo>
                  <a:pt x="2794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28600"/>
                </a:lnTo>
                <a:close/>
              </a:path>
              <a:path w="27940" h="774700">
                <a:moveTo>
                  <a:pt x="2794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40" y="228600"/>
                </a:lnTo>
                <a:lnTo>
                  <a:pt x="27940" y="215900"/>
                </a:lnTo>
                <a:close/>
              </a:path>
              <a:path w="27940" h="774700">
                <a:moveTo>
                  <a:pt x="2794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177800"/>
                </a:lnTo>
                <a:close/>
              </a:path>
              <a:path w="27940" h="774700">
                <a:moveTo>
                  <a:pt x="2794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27000"/>
                </a:lnTo>
                <a:close/>
              </a:path>
              <a:path w="27940" h="774700">
                <a:moveTo>
                  <a:pt x="6350" y="0"/>
                </a:moveTo>
                <a:lnTo>
                  <a:pt x="0" y="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2549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355840" y="2796539"/>
            <a:ext cx="26670" cy="787400"/>
          </a:xfrm>
          <a:custGeom>
            <a:avLst/>
            <a:gdLst/>
            <a:ahLst/>
            <a:cxnLst/>
            <a:rect l="l" t="t" r="r" b="b"/>
            <a:pathLst>
              <a:path w="26670" h="787400">
                <a:moveTo>
                  <a:pt x="15239" y="762508"/>
                </a:moveTo>
                <a:lnTo>
                  <a:pt x="15239" y="774700"/>
                </a:lnTo>
                <a:lnTo>
                  <a:pt x="22859" y="774700"/>
                </a:lnTo>
                <a:lnTo>
                  <a:pt x="22859" y="787400"/>
                </a:lnTo>
                <a:lnTo>
                  <a:pt x="26669" y="787400"/>
                </a:lnTo>
                <a:lnTo>
                  <a:pt x="26669" y="763270"/>
                </a:lnTo>
                <a:lnTo>
                  <a:pt x="15239" y="762508"/>
                </a:lnTo>
                <a:close/>
              </a:path>
              <a:path w="26670" h="787400">
                <a:moveTo>
                  <a:pt x="26669" y="762000"/>
                </a:moveTo>
                <a:lnTo>
                  <a:pt x="152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787400">
                <a:moveTo>
                  <a:pt x="26669" y="711200"/>
                </a:moveTo>
                <a:lnTo>
                  <a:pt x="0" y="712470"/>
                </a:lnTo>
                <a:lnTo>
                  <a:pt x="0" y="749300"/>
                </a:lnTo>
                <a:lnTo>
                  <a:pt x="7619" y="749300"/>
                </a:lnTo>
                <a:lnTo>
                  <a:pt x="7619" y="762000"/>
                </a:lnTo>
                <a:lnTo>
                  <a:pt x="15239" y="762508"/>
                </a:lnTo>
                <a:lnTo>
                  <a:pt x="15239" y="76200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7874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7874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7874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7874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7874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7874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7874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7874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7874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7874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7874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7874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7874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7874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7874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7874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7874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7874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7874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787400">
                <a:moveTo>
                  <a:pt x="203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382509" y="2809239"/>
            <a:ext cx="27940" cy="811530"/>
          </a:xfrm>
          <a:custGeom>
            <a:avLst/>
            <a:gdLst/>
            <a:ahLst/>
            <a:cxnLst/>
            <a:rect l="l" t="t" r="r" b="b"/>
            <a:pathLst>
              <a:path w="27940" h="811529">
                <a:moveTo>
                  <a:pt x="0" y="749300"/>
                </a:moveTo>
                <a:lnTo>
                  <a:pt x="0" y="774700"/>
                </a:lnTo>
                <a:lnTo>
                  <a:pt x="3810" y="774700"/>
                </a:lnTo>
                <a:lnTo>
                  <a:pt x="3810" y="787400"/>
                </a:lnTo>
                <a:lnTo>
                  <a:pt x="12700" y="787400"/>
                </a:lnTo>
                <a:lnTo>
                  <a:pt x="12700" y="800100"/>
                </a:lnTo>
                <a:lnTo>
                  <a:pt x="27940" y="800100"/>
                </a:lnTo>
                <a:lnTo>
                  <a:pt x="27940" y="750570"/>
                </a:lnTo>
                <a:lnTo>
                  <a:pt x="0" y="749300"/>
                </a:lnTo>
                <a:close/>
              </a:path>
              <a:path w="27940" h="811529">
                <a:moveTo>
                  <a:pt x="2794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7940" y="750570"/>
                </a:lnTo>
                <a:lnTo>
                  <a:pt x="27940" y="698500"/>
                </a:lnTo>
                <a:close/>
              </a:path>
              <a:path w="27940" h="811529">
                <a:moveTo>
                  <a:pt x="2794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811529">
                <a:moveTo>
                  <a:pt x="2794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22300"/>
                </a:lnTo>
                <a:close/>
              </a:path>
              <a:path w="27940" h="811529">
                <a:moveTo>
                  <a:pt x="0" y="596900"/>
                </a:moveTo>
                <a:lnTo>
                  <a:pt x="0" y="622300"/>
                </a:lnTo>
                <a:lnTo>
                  <a:pt x="27940" y="622300"/>
                </a:lnTo>
                <a:lnTo>
                  <a:pt x="27940" y="598170"/>
                </a:lnTo>
                <a:lnTo>
                  <a:pt x="0" y="596900"/>
                </a:lnTo>
                <a:close/>
              </a:path>
              <a:path w="27940" h="811529">
                <a:moveTo>
                  <a:pt x="2794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811529">
                <a:moveTo>
                  <a:pt x="13970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13970" y="572135"/>
                </a:lnTo>
                <a:close/>
              </a:path>
              <a:path w="27940" h="811529">
                <a:moveTo>
                  <a:pt x="0" y="546100"/>
                </a:moveTo>
                <a:lnTo>
                  <a:pt x="0" y="571500"/>
                </a:lnTo>
                <a:lnTo>
                  <a:pt x="13970" y="572135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811529">
                <a:moveTo>
                  <a:pt x="0" y="533400"/>
                </a:moveTo>
                <a:lnTo>
                  <a:pt x="0" y="546100"/>
                </a:lnTo>
                <a:lnTo>
                  <a:pt x="27940" y="5461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811529">
                <a:moveTo>
                  <a:pt x="0" y="508000"/>
                </a:moveTo>
                <a:lnTo>
                  <a:pt x="0" y="533400"/>
                </a:lnTo>
                <a:lnTo>
                  <a:pt x="27940" y="5334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11529">
                <a:moveTo>
                  <a:pt x="2794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811529">
                <a:moveTo>
                  <a:pt x="2794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811529">
                <a:moveTo>
                  <a:pt x="0" y="3937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811529">
                <a:moveTo>
                  <a:pt x="2794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8300"/>
                </a:lnTo>
                <a:close/>
              </a:path>
              <a:path w="27940" h="811529">
                <a:moveTo>
                  <a:pt x="2794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17500"/>
                </a:lnTo>
                <a:close/>
              </a:path>
              <a:path w="27940" h="811529">
                <a:moveTo>
                  <a:pt x="2794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79400"/>
                </a:lnTo>
                <a:close/>
              </a:path>
              <a:path w="27940" h="811529">
                <a:moveTo>
                  <a:pt x="2794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66700"/>
                </a:lnTo>
                <a:close/>
              </a:path>
              <a:path w="27940" h="811529">
                <a:moveTo>
                  <a:pt x="2794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190500"/>
                </a:lnTo>
                <a:close/>
              </a:path>
              <a:path w="27940" h="811529">
                <a:moveTo>
                  <a:pt x="2794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77800"/>
                </a:lnTo>
                <a:close/>
              </a:path>
              <a:path w="27940" h="81152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811529">
                <a:moveTo>
                  <a:pt x="2794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88900"/>
                </a:lnTo>
                <a:close/>
              </a:path>
              <a:path w="27940" h="811529">
                <a:moveTo>
                  <a:pt x="13970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811529">
                <a:moveTo>
                  <a:pt x="27940" y="800100"/>
                </a:moveTo>
                <a:lnTo>
                  <a:pt x="20320" y="800100"/>
                </a:lnTo>
                <a:lnTo>
                  <a:pt x="20320" y="801370"/>
                </a:lnTo>
                <a:lnTo>
                  <a:pt x="21590" y="801370"/>
                </a:lnTo>
                <a:lnTo>
                  <a:pt x="21590" y="803910"/>
                </a:lnTo>
                <a:lnTo>
                  <a:pt x="22860" y="803910"/>
                </a:lnTo>
                <a:lnTo>
                  <a:pt x="22860" y="805180"/>
                </a:lnTo>
                <a:lnTo>
                  <a:pt x="24130" y="805180"/>
                </a:lnTo>
                <a:lnTo>
                  <a:pt x="24130" y="807720"/>
                </a:lnTo>
                <a:lnTo>
                  <a:pt x="25400" y="807720"/>
                </a:lnTo>
                <a:lnTo>
                  <a:pt x="25400" y="810260"/>
                </a:lnTo>
                <a:lnTo>
                  <a:pt x="26670" y="810260"/>
                </a:lnTo>
                <a:lnTo>
                  <a:pt x="26670" y="811530"/>
                </a:lnTo>
                <a:lnTo>
                  <a:pt x="27940" y="811530"/>
                </a:lnTo>
                <a:lnTo>
                  <a:pt x="27940" y="800100"/>
                </a:lnTo>
                <a:close/>
              </a:path>
            </a:pathLst>
          </a:custGeom>
          <a:solidFill>
            <a:srgbClr val="2448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410450" y="2821939"/>
            <a:ext cx="26670" cy="842010"/>
          </a:xfrm>
          <a:custGeom>
            <a:avLst/>
            <a:gdLst/>
            <a:ahLst/>
            <a:cxnLst/>
            <a:rect l="l" t="t" r="r" b="b"/>
            <a:pathLst>
              <a:path w="26670" h="842010">
                <a:moveTo>
                  <a:pt x="26670" y="774700"/>
                </a:moveTo>
                <a:lnTo>
                  <a:pt x="0" y="77597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74700"/>
                </a:lnTo>
                <a:close/>
              </a:path>
              <a:path w="26670" h="842010">
                <a:moveTo>
                  <a:pt x="0" y="736600"/>
                </a:moveTo>
                <a:lnTo>
                  <a:pt x="0" y="774700"/>
                </a:lnTo>
                <a:lnTo>
                  <a:pt x="26670" y="774700"/>
                </a:lnTo>
                <a:lnTo>
                  <a:pt x="26670" y="737870"/>
                </a:lnTo>
                <a:lnTo>
                  <a:pt x="0" y="736600"/>
                </a:lnTo>
                <a:close/>
              </a:path>
              <a:path w="26670" h="842010">
                <a:moveTo>
                  <a:pt x="26670" y="685800"/>
                </a:moveTo>
                <a:lnTo>
                  <a:pt x="0" y="687070"/>
                </a:lnTo>
                <a:lnTo>
                  <a:pt x="0" y="736600"/>
                </a:lnTo>
                <a:lnTo>
                  <a:pt x="26670" y="737870"/>
                </a:lnTo>
                <a:lnTo>
                  <a:pt x="26670" y="685800"/>
                </a:lnTo>
                <a:close/>
              </a:path>
              <a:path w="26670" h="842010">
                <a:moveTo>
                  <a:pt x="26670" y="647700"/>
                </a:moveTo>
                <a:lnTo>
                  <a:pt x="0" y="648970"/>
                </a:lnTo>
                <a:lnTo>
                  <a:pt x="0" y="68707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842010">
                <a:moveTo>
                  <a:pt x="26670" y="609600"/>
                </a:moveTo>
                <a:lnTo>
                  <a:pt x="0" y="6108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42010">
                <a:moveTo>
                  <a:pt x="0" y="5842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842010">
                <a:moveTo>
                  <a:pt x="26670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842010">
                <a:moveTo>
                  <a:pt x="13334" y="559435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60070"/>
                </a:lnTo>
                <a:lnTo>
                  <a:pt x="13334" y="559435"/>
                </a:lnTo>
                <a:close/>
              </a:path>
              <a:path w="26670" h="842010">
                <a:moveTo>
                  <a:pt x="0" y="533400"/>
                </a:moveTo>
                <a:lnTo>
                  <a:pt x="0" y="558800"/>
                </a:lnTo>
                <a:lnTo>
                  <a:pt x="13334" y="559435"/>
                </a:lnTo>
                <a:lnTo>
                  <a:pt x="26670" y="5588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42010">
                <a:moveTo>
                  <a:pt x="0" y="5207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842010">
                <a:moveTo>
                  <a:pt x="0" y="4953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42010">
                <a:moveTo>
                  <a:pt x="26670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42010">
                <a:moveTo>
                  <a:pt x="26670" y="469900"/>
                </a:moveTo>
                <a:lnTo>
                  <a:pt x="0" y="471170"/>
                </a:lnTo>
                <a:lnTo>
                  <a:pt x="0" y="48387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842010">
                <a:moveTo>
                  <a:pt x="0" y="3810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842010">
                <a:moveTo>
                  <a:pt x="26670" y="355600"/>
                </a:moveTo>
                <a:lnTo>
                  <a:pt x="0" y="3568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55600"/>
                </a:lnTo>
                <a:close/>
              </a:path>
              <a:path w="26670" h="842010">
                <a:moveTo>
                  <a:pt x="26670" y="304800"/>
                </a:moveTo>
                <a:lnTo>
                  <a:pt x="0" y="306070"/>
                </a:lnTo>
                <a:lnTo>
                  <a:pt x="0" y="356870"/>
                </a:lnTo>
                <a:lnTo>
                  <a:pt x="26670" y="355600"/>
                </a:lnTo>
                <a:lnTo>
                  <a:pt x="26670" y="304800"/>
                </a:lnTo>
                <a:close/>
              </a:path>
              <a:path w="26670" h="842010">
                <a:moveTo>
                  <a:pt x="26670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66700"/>
                </a:lnTo>
                <a:close/>
              </a:path>
              <a:path w="26670" h="842010">
                <a:moveTo>
                  <a:pt x="26670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54000"/>
                </a:lnTo>
                <a:close/>
              </a:path>
              <a:path w="26670" h="842010">
                <a:moveTo>
                  <a:pt x="26670" y="177800"/>
                </a:moveTo>
                <a:lnTo>
                  <a:pt x="0" y="1790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177800"/>
                </a:lnTo>
                <a:close/>
              </a:path>
              <a:path w="26670" h="842010">
                <a:moveTo>
                  <a:pt x="26670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8420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842010">
                <a:moveTo>
                  <a:pt x="26670" y="76200"/>
                </a:moveTo>
                <a:lnTo>
                  <a:pt x="0" y="774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76200"/>
                </a:lnTo>
                <a:close/>
              </a:path>
              <a:path w="26670" h="842010">
                <a:moveTo>
                  <a:pt x="7620" y="0"/>
                </a:moveTo>
                <a:lnTo>
                  <a:pt x="0" y="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6670" h="842010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42010">
                <a:moveTo>
                  <a:pt x="26670" y="800100"/>
                </a:moveTo>
                <a:lnTo>
                  <a:pt x="0" y="800100"/>
                </a:lnTo>
                <a:lnTo>
                  <a:pt x="0" y="801370"/>
                </a:lnTo>
                <a:lnTo>
                  <a:pt x="1270" y="801370"/>
                </a:lnTo>
                <a:lnTo>
                  <a:pt x="1270" y="802640"/>
                </a:lnTo>
                <a:lnTo>
                  <a:pt x="2540" y="802640"/>
                </a:lnTo>
                <a:lnTo>
                  <a:pt x="2540" y="805180"/>
                </a:lnTo>
                <a:lnTo>
                  <a:pt x="3809" y="805180"/>
                </a:lnTo>
                <a:lnTo>
                  <a:pt x="3809" y="806450"/>
                </a:lnTo>
                <a:lnTo>
                  <a:pt x="5079" y="806450"/>
                </a:lnTo>
                <a:lnTo>
                  <a:pt x="5079" y="808990"/>
                </a:lnTo>
                <a:lnTo>
                  <a:pt x="6350" y="808990"/>
                </a:lnTo>
                <a:lnTo>
                  <a:pt x="6350" y="811530"/>
                </a:lnTo>
                <a:lnTo>
                  <a:pt x="7620" y="811530"/>
                </a:lnTo>
                <a:lnTo>
                  <a:pt x="762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42010">
                <a:moveTo>
                  <a:pt x="26670" y="812800"/>
                </a:moveTo>
                <a:lnTo>
                  <a:pt x="8890" y="812800"/>
                </a:lnTo>
                <a:lnTo>
                  <a:pt x="8890" y="815340"/>
                </a:lnTo>
                <a:lnTo>
                  <a:pt x="10159" y="815340"/>
                </a:lnTo>
                <a:lnTo>
                  <a:pt x="10159" y="816610"/>
                </a:lnTo>
                <a:lnTo>
                  <a:pt x="11429" y="816610"/>
                </a:lnTo>
                <a:lnTo>
                  <a:pt x="11429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842010">
                <a:moveTo>
                  <a:pt x="26670" y="819150"/>
                </a:moveTo>
                <a:lnTo>
                  <a:pt x="12700" y="819150"/>
                </a:lnTo>
                <a:lnTo>
                  <a:pt x="12700" y="821690"/>
                </a:lnTo>
                <a:lnTo>
                  <a:pt x="13970" y="821690"/>
                </a:lnTo>
                <a:lnTo>
                  <a:pt x="13970" y="822960"/>
                </a:lnTo>
                <a:lnTo>
                  <a:pt x="15240" y="822960"/>
                </a:lnTo>
                <a:lnTo>
                  <a:pt x="15240" y="825500"/>
                </a:lnTo>
                <a:lnTo>
                  <a:pt x="16509" y="825500"/>
                </a:lnTo>
                <a:lnTo>
                  <a:pt x="16509" y="826770"/>
                </a:lnTo>
                <a:lnTo>
                  <a:pt x="17779" y="826770"/>
                </a:lnTo>
                <a:lnTo>
                  <a:pt x="17779" y="829310"/>
                </a:lnTo>
                <a:lnTo>
                  <a:pt x="19050" y="829310"/>
                </a:lnTo>
                <a:lnTo>
                  <a:pt x="1905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842010">
                <a:moveTo>
                  <a:pt x="26670" y="831850"/>
                </a:moveTo>
                <a:lnTo>
                  <a:pt x="20320" y="831850"/>
                </a:lnTo>
                <a:lnTo>
                  <a:pt x="20320" y="833120"/>
                </a:lnTo>
                <a:lnTo>
                  <a:pt x="21590" y="833120"/>
                </a:lnTo>
                <a:lnTo>
                  <a:pt x="21590" y="835660"/>
                </a:lnTo>
                <a:lnTo>
                  <a:pt x="22859" y="835660"/>
                </a:lnTo>
                <a:lnTo>
                  <a:pt x="22859" y="836930"/>
                </a:lnTo>
                <a:lnTo>
                  <a:pt x="24129" y="836930"/>
                </a:lnTo>
                <a:lnTo>
                  <a:pt x="24129" y="839470"/>
                </a:lnTo>
                <a:lnTo>
                  <a:pt x="25400" y="839470"/>
                </a:lnTo>
                <a:lnTo>
                  <a:pt x="25400" y="842010"/>
                </a:lnTo>
                <a:lnTo>
                  <a:pt x="26670" y="842010"/>
                </a:lnTo>
                <a:lnTo>
                  <a:pt x="26670" y="83185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437119" y="2834639"/>
            <a:ext cx="27940" cy="872490"/>
          </a:xfrm>
          <a:custGeom>
            <a:avLst/>
            <a:gdLst/>
            <a:ahLst/>
            <a:cxnLst/>
            <a:rect l="l" t="t" r="r" b="b"/>
            <a:pathLst>
              <a:path w="27940" h="872489">
                <a:moveTo>
                  <a:pt x="27939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62000"/>
                </a:lnTo>
                <a:close/>
              </a:path>
              <a:path w="27940" h="872489">
                <a:moveTo>
                  <a:pt x="0" y="723900"/>
                </a:moveTo>
                <a:lnTo>
                  <a:pt x="0" y="762000"/>
                </a:lnTo>
                <a:lnTo>
                  <a:pt x="27939" y="762000"/>
                </a:lnTo>
                <a:lnTo>
                  <a:pt x="27939" y="725170"/>
                </a:lnTo>
                <a:lnTo>
                  <a:pt x="0" y="723900"/>
                </a:lnTo>
                <a:close/>
              </a:path>
              <a:path w="27940" h="872489">
                <a:moveTo>
                  <a:pt x="27939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39" y="725170"/>
                </a:lnTo>
                <a:lnTo>
                  <a:pt x="27939" y="673100"/>
                </a:lnTo>
                <a:close/>
              </a:path>
              <a:path w="27940" h="872489">
                <a:moveTo>
                  <a:pt x="27939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39" y="673100"/>
                </a:lnTo>
                <a:lnTo>
                  <a:pt x="27939" y="635000"/>
                </a:lnTo>
                <a:close/>
              </a:path>
              <a:path w="27940" h="872489">
                <a:moveTo>
                  <a:pt x="27939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596900"/>
                </a:lnTo>
                <a:close/>
              </a:path>
              <a:path w="27940" h="872489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872489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872489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7370"/>
                </a:lnTo>
                <a:lnTo>
                  <a:pt x="13970" y="546735"/>
                </a:lnTo>
                <a:close/>
              </a:path>
              <a:path w="27940" h="872489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39" y="5461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872489">
                <a:moveTo>
                  <a:pt x="0" y="5080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509270"/>
                </a:lnTo>
                <a:lnTo>
                  <a:pt x="0" y="508000"/>
                </a:lnTo>
                <a:close/>
              </a:path>
              <a:path w="27940" h="872489">
                <a:moveTo>
                  <a:pt x="0" y="482600"/>
                </a:moveTo>
                <a:lnTo>
                  <a:pt x="0" y="508000"/>
                </a:lnTo>
                <a:lnTo>
                  <a:pt x="27939" y="5080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872489">
                <a:moveTo>
                  <a:pt x="27939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69900"/>
                </a:lnTo>
                <a:close/>
              </a:path>
              <a:path w="27940" h="872489">
                <a:moveTo>
                  <a:pt x="27939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39" y="469900"/>
                </a:lnTo>
                <a:lnTo>
                  <a:pt x="27939" y="457200"/>
                </a:lnTo>
                <a:close/>
              </a:path>
              <a:path w="27940" h="872489">
                <a:moveTo>
                  <a:pt x="0" y="368300"/>
                </a:moveTo>
                <a:lnTo>
                  <a:pt x="0" y="457200"/>
                </a:lnTo>
                <a:lnTo>
                  <a:pt x="27939" y="457200"/>
                </a:lnTo>
                <a:lnTo>
                  <a:pt x="27939" y="369570"/>
                </a:lnTo>
                <a:lnTo>
                  <a:pt x="0" y="368300"/>
                </a:lnTo>
                <a:close/>
              </a:path>
              <a:path w="27940" h="872489">
                <a:moveTo>
                  <a:pt x="27939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39" y="368300"/>
                </a:lnTo>
                <a:lnTo>
                  <a:pt x="27939" y="342900"/>
                </a:lnTo>
                <a:close/>
              </a:path>
              <a:path w="27940" h="872489">
                <a:moveTo>
                  <a:pt x="27939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39" y="342900"/>
                </a:lnTo>
                <a:lnTo>
                  <a:pt x="27939" y="292100"/>
                </a:lnTo>
                <a:close/>
              </a:path>
              <a:path w="27940" h="872489">
                <a:moveTo>
                  <a:pt x="27939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54000"/>
                </a:lnTo>
                <a:close/>
              </a:path>
              <a:path w="27940" h="872489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872489">
                <a:moveTo>
                  <a:pt x="27939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165100"/>
                </a:lnTo>
                <a:close/>
              </a:path>
              <a:path w="27940" h="872489">
                <a:moveTo>
                  <a:pt x="27939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872489">
                <a:moveTo>
                  <a:pt x="27939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114300"/>
                </a:lnTo>
                <a:close/>
              </a:path>
              <a:path w="27940" h="872489">
                <a:moveTo>
                  <a:pt x="27939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63500"/>
                </a:lnTo>
                <a:close/>
              </a:path>
              <a:path w="27940" h="872489">
                <a:moveTo>
                  <a:pt x="1270" y="0"/>
                </a:moveTo>
                <a:lnTo>
                  <a:pt x="0" y="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7940" h="872489">
                <a:moveTo>
                  <a:pt x="2793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74700"/>
                </a:lnTo>
                <a:close/>
              </a:path>
              <a:path w="27940" h="872489">
                <a:moveTo>
                  <a:pt x="27939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87400"/>
                </a:lnTo>
                <a:close/>
              </a:path>
              <a:path w="27940" h="872489">
                <a:moveTo>
                  <a:pt x="27939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7939" y="819150"/>
                </a:lnTo>
                <a:lnTo>
                  <a:pt x="27939" y="806450"/>
                </a:lnTo>
                <a:close/>
              </a:path>
              <a:path w="27940" h="872489">
                <a:moveTo>
                  <a:pt x="27939" y="819150"/>
                </a:moveTo>
                <a:lnTo>
                  <a:pt x="0" y="819150"/>
                </a:lnTo>
                <a:lnTo>
                  <a:pt x="0" y="830580"/>
                </a:lnTo>
                <a:lnTo>
                  <a:pt x="1270" y="830580"/>
                </a:lnTo>
                <a:lnTo>
                  <a:pt x="1270" y="831850"/>
                </a:lnTo>
                <a:lnTo>
                  <a:pt x="27939" y="831850"/>
                </a:lnTo>
                <a:lnTo>
                  <a:pt x="27939" y="819150"/>
                </a:lnTo>
                <a:close/>
              </a:path>
              <a:path w="27940" h="872489">
                <a:moveTo>
                  <a:pt x="27939" y="831850"/>
                </a:moveTo>
                <a:lnTo>
                  <a:pt x="1270" y="831850"/>
                </a:lnTo>
                <a:lnTo>
                  <a:pt x="1270" y="833120"/>
                </a:lnTo>
                <a:lnTo>
                  <a:pt x="2539" y="833120"/>
                </a:lnTo>
                <a:lnTo>
                  <a:pt x="2539" y="834390"/>
                </a:lnTo>
                <a:lnTo>
                  <a:pt x="3809" y="834390"/>
                </a:lnTo>
                <a:lnTo>
                  <a:pt x="3809" y="836930"/>
                </a:lnTo>
                <a:lnTo>
                  <a:pt x="5079" y="836930"/>
                </a:lnTo>
                <a:lnTo>
                  <a:pt x="5079" y="838200"/>
                </a:lnTo>
                <a:lnTo>
                  <a:pt x="27939" y="838200"/>
                </a:lnTo>
                <a:lnTo>
                  <a:pt x="27939" y="831850"/>
                </a:lnTo>
                <a:close/>
              </a:path>
              <a:path w="27940" h="872489">
                <a:moveTo>
                  <a:pt x="27939" y="838200"/>
                </a:moveTo>
                <a:lnTo>
                  <a:pt x="6350" y="838200"/>
                </a:lnTo>
                <a:lnTo>
                  <a:pt x="6350" y="840740"/>
                </a:lnTo>
                <a:lnTo>
                  <a:pt x="7620" y="840740"/>
                </a:lnTo>
                <a:lnTo>
                  <a:pt x="7620" y="843280"/>
                </a:lnTo>
                <a:lnTo>
                  <a:pt x="8889" y="843280"/>
                </a:lnTo>
                <a:lnTo>
                  <a:pt x="8889" y="844550"/>
                </a:lnTo>
                <a:lnTo>
                  <a:pt x="10159" y="844550"/>
                </a:lnTo>
                <a:lnTo>
                  <a:pt x="10159" y="847090"/>
                </a:lnTo>
                <a:lnTo>
                  <a:pt x="11429" y="847090"/>
                </a:lnTo>
                <a:lnTo>
                  <a:pt x="11429" y="848360"/>
                </a:lnTo>
                <a:lnTo>
                  <a:pt x="12700" y="848360"/>
                </a:lnTo>
                <a:lnTo>
                  <a:pt x="12700" y="850900"/>
                </a:lnTo>
                <a:lnTo>
                  <a:pt x="13970" y="850900"/>
                </a:lnTo>
                <a:lnTo>
                  <a:pt x="13970" y="853440"/>
                </a:lnTo>
                <a:lnTo>
                  <a:pt x="15239" y="853440"/>
                </a:lnTo>
                <a:lnTo>
                  <a:pt x="15239" y="854710"/>
                </a:lnTo>
                <a:lnTo>
                  <a:pt x="16509" y="854710"/>
                </a:lnTo>
                <a:lnTo>
                  <a:pt x="16509" y="857250"/>
                </a:lnTo>
                <a:lnTo>
                  <a:pt x="27939" y="857250"/>
                </a:lnTo>
                <a:lnTo>
                  <a:pt x="27939" y="838200"/>
                </a:lnTo>
                <a:close/>
              </a:path>
              <a:path w="27940" h="872489">
                <a:moveTo>
                  <a:pt x="27939" y="857250"/>
                </a:moveTo>
                <a:lnTo>
                  <a:pt x="17779" y="857250"/>
                </a:lnTo>
                <a:lnTo>
                  <a:pt x="17779" y="858520"/>
                </a:lnTo>
                <a:lnTo>
                  <a:pt x="19050" y="858520"/>
                </a:lnTo>
                <a:lnTo>
                  <a:pt x="19050" y="861060"/>
                </a:lnTo>
                <a:lnTo>
                  <a:pt x="20320" y="861060"/>
                </a:lnTo>
                <a:lnTo>
                  <a:pt x="20320" y="863600"/>
                </a:lnTo>
                <a:lnTo>
                  <a:pt x="27939" y="863600"/>
                </a:lnTo>
                <a:lnTo>
                  <a:pt x="27939" y="857250"/>
                </a:lnTo>
                <a:close/>
              </a:path>
              <a:path w="27940" h="872489">
                <a:moveTo>
                  <a:pt x="27939" y="863600"/>
                </a:moveTo>
                <a:lnTo>
                  <a:pt x="21589" y="863600"/>
                </a:lnTo>
                <a:lnTo>
                  <a:pt x="21589" y="864870"/>
                </a:lnTo>
                <a:lnTo>
                  <a:pt x="22859" y="864870"/>
                </a:lnTo>
                <a:lnTo>
                  <a:pt x="22859" y="867410"/>
                </a:lnTo>
                <a:lnTo>
                  <a:pt x="24129" y="867410"/>
                </a:lnTo>
                <a:lnTo>
                  <a:pt x="24129" y="868680"/>
                </a:lnTo>
                <a:lnTo>
                  <a:pt x="25400" y="868680"/>
                </a:lnTo>
                <a:lnTo>
                  <a:pt x="25400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872489">
                <a:moveTo>
                  <a:pt x="27939" y="869950"/>
                </a:moveTo>
                <a:lnTo>
                  <a:pt x="25400" y="869950"/>
                </a:lnTo>
                <a:lnTo>
                  <a:pt x="25400" y="871220"/>
                </a:lnTo>
                <a:lnTo>
                  <a:pt x="26670" y="871220"/>
                </a:lnTo>
                <a:lnTo>
                  <a:pt x="26670" y="872490"/>
                </a:lnTo>
                <a:lnTo>
                  <a:pt x="27939" y="872490"/>
                </a:lnTo>
                <a:lnTo>
                  <a:pt x="27939" y="869950"/>
                </a:lnTo>
                <a:close/>
              </a:path>
            </a:pathLst>
          </a:custGeom>
          <a:solidFill>
            <a:srgbClr val="2448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7465059" y="2860039"/>
            <a:ext cx="26670" cy="890269"/>
          </a:xfrm>
          <a:custGeom>
            <a:avLst/>
            <a:gdLst/>
            <a:ahLst/>
            <a:cxnLst/>
            <a:rect l="l" t="t" r="r" b="b"/>
            <a:pathLst>
              <a:path w="26670" h="890270">
                <a:moveTo>
                  <a:pt x="26670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890270">
                <a:moveTo>
                  <a:pt x="0" y="698500"/>
                </a:moveTo>
                <a:lnTo>
                  <a:pt x="0" y="736600"/>
                </a:lnTo>
                <a:lnTo>
                  <a:pt x="26670" y="736600"/>
                </a:lnTo>
                <a:lnTo>
                  <a:pt x="26670" y="699770"/>
                </a:lnTo>
                <a:lnTo>
                  <a:pt x="0" y="698500"/>
                </a:lnTo>
                <a:close/>
              </a:path>
              <a:path w="26670" h="890270">
                <a:moveTo>
                  <a:pt x="26670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6670" y="699770"/>
                </a:lnTo>
                <a:lnTo>
                  <a:pt x="26670" y="647700"/>
                </a:lnTo>
                <a:close/>
              </a:path>
              <a:path w="26670" h="890270">
                <a:moveTo>
                  <a:pt x="26670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90270">
                <a:moveTo>
                  <a:pt x="26670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89027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9027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890270">
                <a:moveTo>
                  <a:pt x="13334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13334" y="521335"/>
                </a:lnTo>
                <a:close/>
              </a:path>
              <a:path w="26670" h="890270">
                <a:moveTo>
                  <a:pt x="0" y="495300"/>
                </a:moveTo>
                <a:lnTo>
                  <a:pt x="0" y="520700"/>
                </a:lnTo>
                <a:lnTo>
                  <a:pt x="13334" y="521335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90270">
                <a:moveTo>
                  <a:pt x="0" y="4826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890270">
                <a:moveTo>
                  <a:pt x="0" y="4572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890270">
                <a:moveTo>
                  <a:pt x="2667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90270">
                <a:moveTo>
                  <a:pt x="26670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890270">
                <a:moveTo>
                  <a:pt x="0" y="3429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344170"/>
                </a:lnTo>
                <a:lnTo>
                  <a:pt x="0" y="342900"/>
                </a:lnTo>
                <a:close/>
              </a:path>
              <a:path w="26670" h="890270">
                <a:moveTo>
                  <a:pt x="26670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17500"/>
                </a:lnTo>
                <a:close/>
              </a:path>
              <a:path w="26670" h="890270">
                <a:moveTo>
                  <a:pt x="26670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6670" y="317500"/>
                </a:lnTo>
                <a:lnTo>
                  <a:pt x="26670" y="266700"/>
                </a:lnTo>
                <a:close/>
              </a:path>
              <a:path w="26670" h="89027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89027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890270">
                <a:moveTo>
                  <a:pt x="26670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39700"/>
                </a:lnTo>
                <a:close/>
              </a:path>
              <a:path w="26670" h="890270">
                <a:moveTo>
                  <a:pt x="2667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890270">
                <a:moveTo>
                  <a:pt x="26670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88900"/>
                </a:lnTo>
                <a:close/>
              </a:path>
              <a:path w="26670" h="890270">
                <a:moveTo>
                  <a:pt x="26670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38100"/>
                </a:lnTo>
                <a:close/>
              </a:path>
              <a:path w="26670" h="890270">
                <a:moveTo>
                  <a:pt x="15240" y="0"/>
                </a:moveTo>
                <a:lnTo>
                  <a:pt x="0" y="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6670" h="89027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90270">
                <a:moveTo>
                  <a:pt x="26670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2000"/>
                </a:lnTo>
                <a:close/>
              </a:path>
              <a:path w="26670" h="89027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890270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90270">
                <a:moveTo>
                  <a:pt x="26670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06450"/>
                </a:lnTo>
                <a:close/>
              </a:path>
              <a:path w="26670" h="890270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890270">
                <a:moveTo>
                  <a:pt x="2667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1270" y="849630"/>
                </a:lnTo>
                <a:lnTo>
                  <a:pt x="127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90270">
                <a:moveTo>
                  <a:pt x="26670" y="850900"/>
                </a:moveTo>
                <a:lnTo>
                  <a:pt x="1270" y="850900"/>
                </a:lnTo>
                <a:lnTo>
                  <a:pt x="1270" y="852170"/>
                </a:lnTo>
                <a:lnTo>
                  <a:pt x="2540" y="852170"/>
                </a:lnTo>
                <a:lnTo>
                  <a:pt x="2540" y="853440"/>
                </a:lnTo>
                <a:lnTo>
                  <a:pt x="3810" y="853440"/>
                </a:lnTo>
                <a:lnTo>
                  <a:pt x="3810" y="855980"/>
                </a:lnTo>
                <a:lnTo>
                  <a:pt x="5080" y="855980"/>
                </a:lnTo>
                <a:lnTo>
                  <a:pt x="508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90270">
                <a:moveTo>
                  <a:pt x="26670" y="857250"/>
                </a:moveTo>
                <a:lnTo>
                  <a:pt x="6350" y="857250"/>
                </a:lnTo>
                <a:lnTo>
                  <a:pt x="6350" y="859790"/>
                </a:lnTo>
                <a:lnTo>
                  <a:pt x="7620" y="859790"/>
                </a:lnTo>
                <a:lnTo>
                  <a:pt x="7620" y="862330"/>
                </a:lnTo>
                <a:lnTo>
                  <a:pt x="8890" y="862330"/>
                </a:lnTo>
                <a:lnTo>
                  <a:pt x="889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90270">
                <a:moveTo>
                  <a:pt x="26670" y="863600"/>
                </a:moveTo>
                <a:lnTo>
                  <a:pt x="10160" y="863600"/>
                </a:lnTo>
                <a:lnTo>
                  <a:pt x="10160" y="866140"/>
                </a:lnTo>
                <a:lnTo>
                  <a:pt x="11430" y="866140"/>
                </a:lnTo>
                <a:lnTo>
                  <a:pt x="11430" y="867410"/>
                </a:lnTo>
                <a:lnTo>
                  <a:pt x="12700" y="867410"/>
                </a:lnTo>
                <a:lnTo>
                  <a:pt x="1270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90270">
                <a:moveTo>
                  <a:pt x="26670" y="869950"/>
                </a:moveTo>
                <a:lnTo>
                  <a:pt x="13970" y="869950"/>
                </a:lnTo>
                <a:lnTo>
                  <a:pt x="13970" y="872490"/>
                </a:lnTo>
                <a:lnTo>
                  <a:pt x="15240" y="872490"/>
                </a:lnTo>
                <a:lnTo>
                  <a:pt x="15240" y="873760"/>
                </a:lnTo>
                <a:lnTo>
                  <a:pt x="16510" y="873760"/>
                </a:lnTo>
                <a:lnTo>
                  <a:pt x="1651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90270">
                <a:moveTo>
                  <a:pt x="26670" y="876300"/>
                </a:moveTo>
                <a:lnTo>
                  <a:pt x="17780" y="876300"/>
                </a:lnTo>
                <a:lnTo>
                  <a:pt x="17780" y="877570"/>
                </a:lnTo>
                <a:lnTo>
                  <a:pt x="19050" y="877570"/>
                </a:lnTo>
                <a:lnTo>
                  <a:pt x="19050" y="880110"/>
                </a:lnTo>
                <a:lnTo>
                  <a:pt x="20320" y="880110"/>
                </a:lnTo>
                <a:lnTo>
                  <a:pt x="20320" y="882650"/>
                </a:lnTo>
                <a:lnTo>
                  <a:pt x="26670" y="882650"/>
                </a:lnTo>
                <a:lnTo>
                  <a:pt x="26670" y="876300"/>
                </a:lnTo>
                <a:close/>
              </a:path>
              <a:path w="26670" h="890270">
                <a:moveTo>
                  <a:pt x="26670" y="882650"/>
                </a:moveTo>
                <a:lnTo>
                  <a:pt x="21590" y="882650"/>
                </a:lnTo>
                <a:lnTo>
                  <a:pt x="21590" y="883920"/>
                </a:lnTo>
                <a:lnTo>
                  <a:pt x="22860" y="883920"/>
                </a:lnTo>
                <a:lnTo>
                  <a:pt x="22860" y="886460"/>
                </a:lnTo>
                <a:lnTo>
                  <a:pt x="24130" y="886460"/>
                </a:lnTo>
                <a:lnTo>
                  <a:pt x="24130" y="887730"/>
                </a:lnTo>
                <a:lnTo>
                  <a:pt x="25400" y="887730"/>
                </a:lnTo>
                <a:lnTo>
                  <a:pt x="25400" y="890270"/>
                </a:lnTo>
                <a:lnTo>
                  <a:pt x="26670" y="890270"/>
                </a:lnTo>
                <a:lnTo>
                  <a:pt x="26670" y="882650"/>
                </a:lnTo>
                <a:close/>
              </a:path>
            </a:pathLst>
          </a:custGeom>
          <a:solidFill>
            <a:srgbClr val="2447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491730" y="2872739"/>
            <a:ext cx="27940" cy="922019"/>
          </a:xfrm>
          <a:custGeom>
            <a:avLst/>
            <a:gdLst/>
            <a:ahLst/>
            <a:cxnLst/>
            <a:rect l="l" t="t" r="r" b="b"/>
            <a:pathLst>
              <a:path w="27940" h="922020">
                <a:moveTo>
                  <a:pt x="27940" y="723900"/>
                </a:moveTo>
                <a:lnTo>
                  <a:pt x="0" y="72517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3900"/>
                </a:lnTo>
                <a:close/>
              </a:path>
              <a:path w="27940" h="922020">
                <a:moveTo>
                  <a:pt x="0" y="685800"/>
                </a:moveTo>
                <a:lnTo>
                  <a:pt x="0" y="723900"/>
                </a:lnTo>
                <a:lnTo>
                  <a:pt x="27940" y="723900"/>
                </a:lnTo>
                <a:lnTo>
                  <a:pt x="27940" y="687070"/>
                </a:lnTo>
                <a:lnTo>
                  <a:pt x="0" y="685800"/>
                </a:lnTo>
                <a:close/>
              </a:path>
              <a:path w="27940" h="922020">
                <a:moveTo>
                  <a:pt x="27940" y="635000"/>
                </a:moveTo>
                <a:lnTo>
                  <a:pt x="0" y="636270"/>
                </a:lnTo>
                <a:lnTo>
                  <a:pt x="0" y="685800"/>
                </a:lnTo>
                <a:lnTo>
                  <a:pt x="27940" y="687070"/>
                </a:lnTo>
                <a:lnTo>
                  <a:pt x="27940" y="635000"/>
                </a:lnTo>
                <a:close/>
              </a:path>
              <a:path w="27940" h="922020">
                <a:moveTo>
                  <a:pt x="27940" y="596900"/>
                </a:moveTo>
                <a:lnTo>
                  <a:pt x="0" y="598170"/>
                </a:lnTo>
                <a:lnTo>
                  <a:pt x="0" y="63627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922020">
                <a:moveTo>
                  <a:pt x="27940" y="558800"/>
                </a:moveTo>
                <a:lnTo>
                  <a:pt x="0" y="5600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58800"/>
                </a:lnTo>
                <a:close/>
              </a:path>
              <a:path w="27940" h="922020">
                <a:moveTo>
                  <a:pt x="0" y="533400"/>
                </a:moveTo>
                <a:lnTo>
                  <a:pt x="0" y="558800"/>
                </a:lnTo>
                <a:lnTo>
                  <a:pt x="27940" y="5588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922020">
                <a:moveTo>
                  <a:pt x="27940" y="520700"/>
                </a:moveTo>
                <a:lnTo>
                  <a:pt x="0" y="5219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922020">
                <a:moveTo>
                  <a:pt x="13970" y="508635"/>
                </a:moveTo>
                <a:lnTo>
                  <a:pt x="0" y="5092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13970" y="508635"/>
                </a:lnTo>
                <a:close/>
              </a:path>
              <a:path w="27940" h="922020">
                <a:moveTo>
                  <a:pt x="0" y="482600"/>
                </a:moveTo>
                <a:lnTo>
                  <a:pt x="0" y="508000"/>
                </a:lnTo>
                <a:lnTo>
                  <a:pt x="13970" y="508635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922020">
                <a:moveTo>
                  <a:pt x="0" y="4699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922020">
                <a:moveTo>
                  <a:pt x="0" y="444500"/>
                </a:moveTo>
                <a:lnTo>
                  <a:pt x="0" y="469900"/>
                </a:lnTo>
                <a:lnTo>
                  <a:pt x="27940" y="469900"/>
                </a:lnTo>
                <a:lnTo>
                  <a:pt x="27940" y="445770"/>
                </a:lnTo>
                <a:lnTo>
                  <a:pt x="0" y="444500"/>
                </a:lnTo>
                <a:close/>
              </a:path>
              <a:path w="27940" h="922020">
                <a:moveTo>
                  <a:pt x="2794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1800"/>
                </a:lnTo>
                <a:close/>
              </a:path>
              <a:path w="27940" h="922020">
                <a:moveTo>
                  <a:pt x="27940" y="419100"/>
                </a:moveTo>
                <a:lnTo>
                  <a:pt x="0" y="420370"/>
                </a:lnTo>
                <a:lnTo>
                  <a:pt x="0" y="43307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922020">
                <a:moveTo>
                  <a:pt x="0" y="3302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331470"/>
                </a:lnTo>
                <a:lnTo>
                  <a:pt x="0" y="330200"/>
                </a:lnTo>
                <a:close/>
              </a:path>
              <a:path w="27940" h="922020">
                <a:moveTo>
                  <a:pt x="27940" y="304800"/>
                </a:moveTo>
                <a:lnTo>
                  <a:pt x="0" y="306070"/>
                </a:lnTo>
                <a:lnTo>
                  <a:pt x="0" y="330200"/>
                </a:lnTo>
                <a:lnTo>
                  <a:pt x="27940" y="330200"/>
                </a:lnTo>
                <a:lnTo>
                  <a:pt x="27940" y="304800"/>
                </a:lnTo>
                <a:close/>
              </a:path>
              <a:path w="27940" h="922020">
                <a:moveTo>
                  <a:pt x="27940" y="254000"/>
                </a:moveTo>
                <a:lnTo>
                  <a:pt x="0" y="255270"/>
                </a:lnTo>
                <a:lnTo>
                  <a:pt x="0" y="306070"/>
                </a:lnTo>
                <a:lnTo>
                  <a:pt x="27940" y="304800"/>
                </a:lnTo>
                <a:lnTo>
                  <a:pt x="27940" y="254000"/>
                </a:lnTo>
                <a:close/>
              </a:path>
              <a:path w="27940" h="922020">
                <a:moveTo>
                  <a:pt x="27940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15900"/>
                </a:lnTo>
                <a:close/>
              </a:path>
              <a:path w="27940" h="922020">
                <a:moveTo>
                  <a:pt x="27940" y="203200"/>
                </a:moveTo>
                <a:lnTo>
                  <a:pt x="0" y="2044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922020">
                <a:moveTo>
                  <a:pt x="27940" y="127000"/>
                </a:moveTo>
                <a:lnTo>
                  <a:pt x="0" y="12827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27000"/>
                </a:lnTo>
                <a:close/>
              </a:path>
              <a:path w="27940" h="922020">
                <a:moveTo>
                  <a:pt x="2794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922020">
                <a:moveTo>
                  <a:pt x="27940" y="76200"/>
                </a:moveTo>
                <a:lnTo>
                  <a:pt x="0" y="774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76200"/>
                </a:lnTo>
                <a:close/>
              </a:path>
              <a:path w="27940" h="922020">
                <a:moveTo>
                  <a:pt x="27940" y="25400"/>
                </a:moveTo>
                <a:lnTo>
                  <a:pt x="0" y="26670"/>
                </a:lnTo>
                <a:lnTo>
                  <a:pt x="0" y="76200"/>
                </a:lnTo>
                <a:lnTo>
                  <a:pt x="27940" y="76200"/>
                </a:lnTo>
                <a:lnTo>
                  <a:pt x="27940" y="25400"/>
                </a:lnTo>
                <a:close/>
              </a:path>
              <a:path w="27940" h="922020">
                <a:moveTo>
                  <a:pt x="10159" y="0"/>
                </a:moveTo>
                <a:lnTo>
                  <a:pt x="0" y="0"/>
                </a:lnTo>
                <a:lnTo>
                  <a:pt x="0" y="25400"/>
                </a:lnTo>
                <a:lnTo>
                  <a:pt x="27940" y="25400"/>
                </a:lnTo>
                <a:lnTo>
                  <a:pt x="2794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7940" h="922020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922020">
                <a:moveTo>
                  <a:pt x="27940" y="749300"/>
                </a:moveTo>
                <a:lnTo>
                  <a:pt x="0" y="7493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49300"/>
                </a:lnTo>
                <a:close/>
              </a:path>
              <a:path w="27940" h="922020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922020">
                <a:moveTo>
                  <a:pt x="2794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40" y="793750"/>
                </a:lnTo>
                <a:lnTo>
                  <a:pt x="27940" y="781050"/>
                </a:lnTo>
                <a:close/>
              </a:path>
              <a:path w="27940" h="922020">
                <a:moveTo>
                  <a:pt x="27940" y="793750"/>
                </a:moveTo>
                <a:lnTo>
                  <a:pt x="0" y="79375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3750"/>
                </a:lnTo>
                <a:close/>
              </a:path>
              <a:path w="27940" h="922020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922020">
                <a:moveTo>
                  <a:pt x="27940" y="831850"/>
                </a:moveTo>
                <a:lnTo>
                  <a:pt x="0" y="8318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31850"/>
                </a:lnTo>
                <a:close/>
              </a:path>
              <a:path w="27940" h="922020">
                <a:moveTo>
                  <a:pt x="27940" y="844550"/>
                </a:moveTo>
                <a:lnTo>
                  <a:pt x="0" y="84455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4550"/>
                </a:lnTo>
                <a:close/>
              </a:path>
              <a:path w="27940" h="922020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922020">
                <a:moveTo>
                  <a:pt x="27940" y="863600"/>
                </a:moveTo>
                <a:lnTo>
                  <a:pt x="0" y="863600"/>
                </a:lnTo>
                <a:lnTo>
                  <a:pt x="0" y="878840"/>
                </a:lnTo>
                <a:lnTo>
                  <a:pt x="1270" y="878840"/>
                </a:lnTo>
                <a:lnTo>
                  <a:pt x="1270" y="881380"/>
                </a:lnTo>
                <a:lnTo>
                  <a:pt x="2540" y="881380"/>
                </a:lnTo>
                <a:lnTo>
                  <a:pt x="2540" y="883920"/>
                </a:lnTo>
                <a:lnTo>
                  <a:pt x="3810" y="883920"/>
                </a:lnTo>
                <a:lnTo>
                  <a:pt x="3810" y="885190"/>
                </a:lnTo>
                <a:lnTo>
                  <a:pt x="5079" y="885190"/>
                </a:lnTo>
                <a:lnTo>
                  <a:pt x="5079" y="887730"/>
                </a:lnTo>
                <a:lnTo>
                  <a:pt x="6350" y="887730"/>
                </a:lnTo>
                <a:lnTo>
                  <a:pt x="6350" y="889000"/>
                </a:lnTo>
                <a:lnTo>
                  <a:pt x="27940" y="889000"/>
                </a:lnTo>
                <a:lnTo>
                  <a:pt x="27940" y="863600"/>
                </a:lnTo>
                <a:close/>
              </a:path>
              <a:path w="27940" h="922020">
                <a:moveTo>
                  <a:pt x="27940" y="889000"/>
                </a:moveTo>
                <a:lnTo>
                  <a:pt x="7620" y="889000"/>
                </a:lnTo>
                <a:lnTo>
                  <a:pt x="7620" y="891540"/>
                </a:lnTo>
                <a:lnTo>
                  <a:pt x="8890" y="891540"/>
                </a:lnTo>
                <a:lnTo>
                  <a:pt x="8890" y="894080"/>
                </a:lnTo>
                <a:lnTo>
                  <a:pt x="10160" y="894080"/>
                </a:lnTo>
                <a:lnTo>
                  <a:pt x="10160" y="895350"/>
                </a:lnTo>
                <a:lnTo>
                  <a:pt x="27940" y="895350"/>
                </a:lnTo>
                <a:lnTo>
                  <a:pt x="27940" y="889000"/>
                </a:lnTo>
                <a:close/>
              </a:path>
              <a:path w="27940" h="922020">
                <a:moveTo>
                  <a:pt x="27940" y="895350"/>
                </a:moveTo>
                <a:lnTo>
                  <a:pt x="11429" y="895350"/>
                </a:lnTo>
                <a:lnTo>
                  <a:pt x="11429" y="897890"/>
                </a:lnTo>
                <a:lnTo>
                  <a:pt x="12700" y="897890"/>
                </a:lnTo>
                <a:lnTo>
                  <a:pt x="12700" y="899160"/>
                </a:lnTo>
                <a:lnTo>
                  <a:pt x="13970" y="899160"/>
                </a:lnTo>
                <a:lnTo>
                  <a:pt x="13970" y="901700"/>
                </a:lnTo>
                <a:lnTo>
                  <a:pt x="27940" y="901700"/>
                </a:lnTo>
                <a:lnTo>
                  <a:pt x="27940" y="895350"/>
                </a:lnTo>
                <a:close/>
              </a:path>
              <a:path w="27940" h="922020">
                <a:moveTo>
                  <a:pt x="27940" y="901700"/>
                </a:moveTo>
                <a:lnTo>
                  <a:pt x="15240" y="901700"/>
                </a:lnTo>
                <a:lnTo>
                  <a:pt x="15240" y="904240"/>
                </a:lnTo>
                <a:lnTo>
                  <a:pt x="16510" y="904240"/>
                </a:lnTo>
                <a:lnTo>
                  <a:pt x="16510" y="905510"/>
                </a:lnTo>
                <a:lnTo>
                  <a:pt x="17779" y="905510"/>
                </a:lnTo>
                <a:lnTo>
                  <a:pt x="17779" y="908050"/>
                </a:lnTo>
                <a:lnTo>
                  <a:pt x="19050" y="908050"/>
                </a:lnTo>
                <a:lnTo>
                  <a:pt x="19050" y="909320"/>
                </a:lnTo>
                <a:lnTo>
                  <a:pt x="20320" y="909320"/>
                </a:lnTo>
                <a:lnTo>
                  <a:pt x="20320" y="911860"/>
                </a:lnTo>
                <a:lnTo>
                  <a:pt x="21590" y="911860"/>
                </a:lnTo>
                <a:lnTo>
                  <a:pt x="21590" y="913130"/>
                </a:lnTo>
                <a:lnTo>
                  <a:pt x="22860" y="913130"/>
                </a:lnTo>
                <a:lnTo>
                  <a:pt x="22860" y="915670"/>
                </a:lnTo>
                <a:lnTo>
                  <a:pt x="24129" y="915670"/>
                </a:lnTo>
                <a:lnTo>
                  <a:pt x="24129" y="918210"/>
                </a:lnTo>
                <a:lnTo>
                  <a:pt x="25400" y="918210"/>
                </a:lnTo>
                <a:lnTo>
                  <a:pt x="25400" y="919480"/>
                </a:lnTo>
                <a:lnTo>
                  <a:pt x="26670" y="919480"/>
                </a:lnTo>
                <a:lnTo>
                  <a:pt x="26670" y="920750"/>
                </a:lnTo>
                <a:lnTo>
                  <a:pt x="27940" y="920750"/>
                </a:lnTo>
                <a:lnTo>
                  <a:pt x="27940" y="901700"/>
                </a:lnTo>
                <a:close/>
              </a:path>
              <a:path w="27940" h="922020">
                <a:moveTo>
                  <a:pt x="27940" y="920750"/>
                </a:moveTo>
                <a:lnTo>
                  <a:pt x="26670" y="920750"/>
                </a:lnTo>
                <a:lnTo>
                  <a:pt x="26670" y="922020"/>
                </a:lnTo>
                <a:lnTo>
                  <a:pt x="27940" y="922020"/>
                </a:lnTo>
                <a:lnTo>
                  <a:pt x="27940" y="92075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519669" y="2885439"/>
            <a:ext cx="26670" cy="951230"/>
          </a:xfrm>
          <a:custGeom>
            <a:avLst/>
            <a:gdLst/>
            <a:ahLst/>
            <a:cxnLst/>
            <a:rect l="l" t="t" r="r" b="b"/>
            <a:pathLst>
              <a:path w="26670" h="951229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1229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51229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51229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51229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51229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51229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51229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51229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51229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1229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51229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51229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1229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51229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51229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51229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51229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51229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51229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51229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51229">
                <a:moveTo>
                  <a:pt x="22860" y="12700"/>
                </a:moveTo>
                <a:lnTo>
                  <a:pt x="253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close/>
              </a:path>
              <a:path w="26670" h="951229">
                <a:moveTo>
                  <a:pt x="2539" y="0"/>
                </a:moveTo>
                <a:lnTo>
                  <a:pt x="0" y="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  <a:path w="26670" h="951229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51229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5122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122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51229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51229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51229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51229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5122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51229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51229">
                <a:moveTo>
                  <a:pt x="26670" y="876300"/>
                </a:moveTo>
                <a:lnTo>
                  <a:pt x="0" y="876300"/>
                </a:lnTo>
                <a:lnTo>
                  <a:pt x="0" y="910590"/>
                </a:lnTo>
                <a:lnTo>
                  <a:pt x="1270" y="910590"/>
                </a:lnTo>
                <a:lnTo>
                  <a:pt x="1270" y="913130"/>
                </a:lnTo>
                <a:lnTo>
                  <a:pt x="2539" y="913130"/>
                </a:lnTo>
                <a:lnTo>
                  <a:pt x="2539" y="915670"/>
                </a:lnTo>
                <a:lnTo>
                  <a:pt x="3809" y="915670"/>
                </a:lnTo>
                <a:lnTo>
                  <a:pt x="3809" y="916940"/>
                </a:lnTo>
                <a:lnTo>
                  <a:pt x="5079" y="916940"/>
                </a:lnTo>
                <a:lnTo>
                  <a:pt x="5079" y="919480"/>
                </a:lnTo>
                <a:lnTo>
                  <a:pt x="6350" y="919480"/>
                </a:lnTo>
                <a:lnTo>
                  <a:pt x="6350" y="920750"/>
                </a:lnTo>
                <a:lnTo>
                  <a:pt x="26670" y="920750"/>
                </a:lnTo>
                <a:lnTo>
                  <a:pt x="26670" y="876300"/>
                </a:lnTo>
                <a:close/>
              </a:path>
              <a:path w="26670" h="951229">
                <a:moveTo>
                  <a:pt x="26670" y="920750"/>
                </a:moveTo>
                <a:lnTo>
                  <a:pt x="7620" y="920750"/>
                </a:lnTo>
                <a:lnTo>
                  <a:pt x="7620" y="923290"/>
                </a:lnTo>
                <a:lnTo>
                  <a:pt x="8889" y="923290"/>
                </a:lnTo>
                <a:lnTo>
                  <a:pt x="8889" y="925830"/>
                </a:lnTo>
                <a:lnTo>
                  <a:pt x="10159" y="925830"/>
                </a:lnTo>
                <a:lnTo>
                  <a:pt x="10159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  <a:path w="26670" h="951229">
                <a:moveTo>
                  <a:pt x="26670" y="927100"/>
                </a:moveTo>
                <a:lnTo>
                  <a:pt x="11429" y="927100"/>
                </a:lnTo>
                <a:lnTo>
                  <a:pt x="11429" y="929640"/>
                </a:lnTo>
                <a:lnTo>
                  <a:pt x="12700" y="929640"/>
                </a:lnTo>
                <a:lnTo>
                  <a:pt x="12700" y="930910"/>
                </a:lnTo>
                <a:lnTo>
                  <a:pt x="13970" y="930910"/>
                </a:lnTo>
                <a:lnTo>
                  <a:pt x="13970" y="933450"/>
                </a:lnTo>
                <a:lnTo>
                  <a:pt x="15239" y="933450"/>
                </a:lnTo>
                <a:lnTo>
                  <a:pt x="15239" y="935990"/>
                </a:lnTo>
                <a:lnTo>
                  <a:pt x="16509" y="935990"/>
                </a:lnTo>
                <a:lnTo>
                  <a:pt x="16509" y="937260"/>
                </a:lnTo>
                <a:lnTo>
                  <a:pt x="17779" y="937260"/>
                </a:lnTo>
                <a:lnTo>
                  <a:pt x="17779" y="939800"/>
                </a:lnTo>
                <a:lnTo>
                  <a:pt x="19050" y="939800"/>
                </a:lnTo>
                <a:lnTo>
                  <a:pt x="19050" y="941070"/>
                </a:lnTo>
                <a:lnTo>
                  <a:pt x="20320" y="941070"/>
                </a:lnTo>
                <a:lnTo>
                  <a:pt x="20320" y="943610"/>
                </a:lnTo>
                <a:lnTo>
                  <a:pt x="21589" y="943610"/>
                </a:lnTo>
                <a:lnTo>
                  <a:pt x="21589" y="944880"/>
                </a:lnTo>
                <a:lnTo>
                  <a:pt x="22859" y="944880"/>
                </a:lnTo>
                <a:lnTo>
                  <a:pt x="22859" y="946150"/>
                </a:lnTo>
                <a:lnTo>
                  <a:pt x="26670" y="946150"/>
                </a:lnTo>
                <a:lnTo>
                  <a:pt x="26670" y="927100"/>
                </a:lnTo>
                <a:close/>
              </a:path>
              <a:path w="26670" h="951229">
                <a:moveTo>
                  <a:pt x="26670" y="946150"/>
                </a:moveTo>
                <a:lnTo>
                  <a:pt x="22859" y="946150"/>
                </a:lnTo>
                <a:lnTo>
                  <a:pt x="22859" y="947420"/>
                </a:lnTo>
                <a:lnTo>
                  <a:pt x="24129" y="947420"/>
                </a:lnTo>
                <a:lnTo>
                  <a:pt x="24129" y="949960"/>
                </a:lnTo>
                <a:lnTo>
                  <a:pt x="25400" y="949960"/>
                </a:lnTo>
                <a:lnTo>
                  <a:pt x="2540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</a:pathLst>
          </a:custGeom>
          <a:solidFill>
            <a:srgbClr val="2346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546340" y="2910839"/>
            <a:ext cx="27940" cy="970280"/>
          </a:xfrm>
          <a:custGeom>
            <a:avLst/>
            <a:gdLst/>
            <a:ahLst/>
            <a:cxnLst/>
            <a:rect l="l" t="t" r="r" b="b"/>
            <a:pathLst>
              <a:path w="27940" h="97027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7027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7027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7027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7027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7027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7027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70279">
                <a:moveTo>
                  <a:pt x="13969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69" y="470535"/>
                </a:lnTo>
                <a:close/>
              </a:path>
              <a:path w="27940" h="970279">
                <a:moveTo>
                  <a:pt x="0" y="444500"/>
                </a:moveTo>
                <a:lnTo>
                  <a:pt x="0" y="469900"/>
                </a:lnTo>
                <a:lnTo>
                  <a:pt x="13969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7027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7027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7027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7027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7027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7027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7027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7027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7027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7027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7027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7027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70279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970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7027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7027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7027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7027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7027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7027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7027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7027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7027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7027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70279">
                <a:moveTo>
                  <a:pt x="27939" y="920750"/>
                </a:moveTo>
                <a:lnTo>
                  <a:pt x="0" y="920750"/>
                </a:lnTo>
                <a:lnTo>
                  <a:pt x="0" y="928370"/>
                </a:lnTo>
                <a:lnTo>
                  <a:pt x="1269" y="928370"/>
                </a:lnTo>
                <a:lnTo>
                  <a:pt x="1269" y="929640"/>
                </a:lnTo>
                <a:lnTo>
                  <a:pt x="2539" y="929640"/>
                </a:lnTo>
                <a:lnTo>
                  <a:pt x="2539" y="932180"/>
                </a:lnTo>
                <a:lnTo>
                  <a:pt x="3809" y="932180"/>
                </a:lnTo>
                <a:lnTo>
                  <a:pt x="3809" y="934720"/>
                </a:lnTo>
                <a:lnTo>
                  <a:pt x="5079" y="934720"/>
                </a:lnTo>
                <a:lnTo>
                  <a:pt x="5079" y="935990"/>
                </a:lnTo>
                <a:lnTo>
                  <a:pt x="6350" y="935990"/>
                </a:lnTo>
                <a:lnTo>
                  <a:pt x="6350" y="938530"/>
                </a:lnTo>
                <a:lnTo>
                  <a:pt x="7619" y="938530"/>
                </a:lnTo>
                <a:lnTo>
                  <a:pt x="7619" y="939800"/>
                </a:lnTo>
                <a:lnTo>
                  <a:pt x="8889" y="939800"/>
                </a:lnTo>
                <a:lnTo>
                  <a:pt x="8889" y="942340"/>
                </a:lnTo>
                <a:lnTo>
                  <a:pt x="10159" y="942340"/>
                </a:lnTo>
                <a:lnTo>
                  <a:pt x="10159" y="944880"/>
                </a:lnTo>
                <a:lnTo>
                  <a:pt x="11429" y="944880"/>
                </a:lnTo>
                <a:lnTo>
                  <a:pt x="11429" y="946150"/>
                </a:lnTo>
                <a:lnTo>
                  <a:pt x="12700" y="946150"/>
                </a:lnTo>
                <a:lnTo>
                  <a:pt x="12700" y="948690"/>
                </a:lnTo>
                <a:lnTo>
                  <a:pt x="13969" y="948690"/>
                </a:lnTo>
                <a:lnTo>
                  <a:pt x="13969" y="949960"/>
                </a:lnTo>
                <a:lnTo>
                  <a:pt x="15239" y="949960"/>
                </a:lnTo>
                <a:lnTo>
                  <a:pt x="15239" y="952500"/>
                </a:lnTo>
                <a:lnTo>
                  <a:pt x="16509" y="952500"/>
                </a:lnTo>
                <a:lnTo>
                  <a:pt x="16509" y="953770"/>
                </a:lnTo>
                <a:lnTo>
                  <a:pt x="17779" y="953770"/>
                </a:lnTo>
                <a:lnTo>
                  <a:pt x="17779" y="956310"/>
                </a:lnTo>
                <a:lnTo>
                  <a:pt x="19050" y="956310"/>
                </a:lnTo>
                <a:lnTo>
                  <a:pt x="1905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70279">
                <a:moveTo>
                  <a:pt x="27939" y="958850"/>
                </a:moveTo>
                <a:lnTo>
                  <a:pt x="20319" y="958850"/>
                </a:lnTo>
                <a:lnTo>
                  <a:pt x="20319" y="960120"/>
                </a:lnTo>
                <a:lnTo>
                  <a:pt x="21589" y="960120"/>
                </a:lnTo>
                <a:lnTo>
                  <a:pt x="21589" y="962660"/>
                </a:lnTo>
                <a:lnTo>
                  <a:pt x="22859" y="962660"/>
                </a:lnTo>
                <a:lnTo>
                  <a:pt x="2285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70279">
                <a:moveTo>
                  <a:pt x="27939" y="963930"/>
                </a:moveTo>
                <a:lnTo>
                  <a:pt x="24129" y="963930"/>
                </a:lnTo>
                <a:lnTo>
                  <a:pt x="24129" y="966470"/>
                </a:lnTo>
                <a:lnTo>
                  <a:pt x="25400" y="966470"/>
                </a:lnTo>
                <a:lnTo>
                  <a:pt x="25400" y="969010"/>
                </a:lnTo>
                <a:lnTo>
                  <a:pt x="26669" y="969010"/>
                </a:lnTo>
                <a:lnTo>
                  <a:pt x="2666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574280" y="2923539"/>
            <a:ext cx="26670" cy="1000760"/>
          </a:xfrm>
          <a:custGeom>
            <a:avLst/>
            <a:gdLst/>
            <a:ahLst/>
            <a:cxnLst/>
            <a:rect l="l" t="t" r="r" b="b"/>
            <a:pathLst>
              <a:path w="26670" h="1000760">
                <a:moveTo>
                  <a:pt x="26670" y="673100"/>
                </a:moveTo>
                <a:lnTo>
                  <a:pt x="0" y="67437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0760">
                <a:moveTo>
                  <a:pt x="0" y="6350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1000760">
                <a:moveTo>
                  <a:pt x="26670" y="584200"/>
                </a:moveTo>
                <a:lnTo>
                  <a:pt x="0" y="585470"/>
                </a:lnTo>
                <a:lnTo>
                  <a:pt x="0" y="635000"/>
                </a:lnTo>
                <a:lnTo>
                  <a:pt x="26670" y="636270"/>
                </a:lnTo>
                <a:lnTo>
                  <a:pt x="26670" y="584200"/>
                </a:lnTo>
                <a:close/>
              </a:path>
              <a:path w="26670" h="1000760">
                <a:moveTo>
                  <a:pt x="26670" y="546100"/>
                </a:moveTo>
                <a:lnTo>
                  <a:pt x="0" y="5473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1000760">
                <a:moveTo>
                  <a:pt x="26670" y="508000"/>
                </a:moveTo>
                <a:lnTo>
                  <a:pt x="0" y="5092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00760">
                <a:moveTo>
                  <a:pt x="0" y="4826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1000760">
                <a:moveTo>
                  <a:pt x="2667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000760">
                <a:moveTo>
                  <a:pt x="13335" y="457835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13335" y="457835"/>
                </a:lnTo>
                <a:close/>
              </a:path>
              <a:path w="26670" h="1000760">
                <a:moveTo>
                  <a:pt x="0" y="431800"/>
                </a:moveTo>
                <a:lnTo>
                  <a:pt x="0" y="457200"/>
                </a:lnTo>
                <a:lnTo>
                  <a:pt x="13335" y="457835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1000760">
                <a:moveTo>
                  <a:pt x="0" y="4191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0760">
                <a:moveTo>
                  <a:pt x="0" y="3937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00760">
                <a:moveTo>
                  <a:pt x="26670" y="381000"/>
                </a:moveTo>
                <a:lnTo>
                  <a:pt x="0" y="3822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000760">
                <a:moveTo>
                  <a:pt x="26670" y="368300"/>
                </a:moveTo>
                <a:lnTo>
                  <a:pt x="0" y="369570"/>
                </a:lnTo>
                <a:lnTo>
                  <a:pt x="0" y="38227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0760">
                <a:moveTo>
                  <a:pt x="0" y="279400"/>
                </a:moveTo>
                <a:lnTo>
                  <a:pt x="0" y="368300"/>
                </a:lnTo>
                <a:lnTo>
                  <a:pt x="26670" y="368300"/>
                </a:lnTo>
                <a:lnTo>
                  <a:pt x="26670" y="280670"/>
                </a:lnTo>
                <a:lnTo>
                  <a:pt x="0" y="279400"/>
                </a:lnTo>
                <a:close/>
              </a:path>
              <a:path w="26670" h="1000760">
                <a:moveTo>
                  <a:pt x="26670" y="254000"/>
                </a:moveTo>
                <a:lnTo>
                  <a:pt x="0" y="2552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1000760">
                <a:moveTo>
                  <a:pt x="26670" y="203200"/>
                </a:moveTo>
                <a:lnTo>
                  <a:pt x="0" y="204470"/>
                </a:lnTo>
                <a:lnTo>
                  <a:pt x="0" y="255270"/>
                </a:lnTo>
                <a:lnTo>
                  <a:pt x="26670" y="254000"/>
                </a:lnTo>
                <a:lnTo>
                  <a:pt x="26670" y="203200"/>
                </a:lnTo>
                <a:close/>
              </a:path>
              <a:path w="26670" h="1000760">
                <a:moveTo>
                  <a:pt x="26670" y="165100"/>
                </a:moveTo>
                <a:lnTo>
                  <a:pt x="0" y="1663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65100"/>
                </a:lnTo>
                <a:close/>
              </a:path>
              <a:path w="26670" h="1000760">
                <a:moveTo>
                  <a:pt x="2667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1000760">
                <a:moveTo>
                  <a:pt x="26670" y="76200"/>
                </a:moveTo>
                <a:lnTo>
                  <a:pt x="0" y="774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76200"/>
                </a:lnTo>
                <a:close/>
              </a:path>
              <a:path w="26670" h="1000760">
                <a:moveTo>
                  <a:pt x="26670" y="63500"/>
                </a:moveTo>
                <a:lnTo>
                  <a:pt x="0" y="6477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1000760">
                <a:moveTo>
                  <a:pt x="26670" y="25400"/>
                </a:moveTo>
                <a:lnTo>
                  <a:pt x="0" y="266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close/>
              </a:path>
              <a:path w="26670" h="1000760">
                <a:moveTo>
                  <a:pt x="1016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000760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000760">
                <a:moveTo>
                  <a:pt x="26670" y="698500"/>
                </a:moveTo>
                <a:lnTo>
                  <a:pt x="0" y="6985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98500"/>
                </a:lnTo>
                <a:close/>
              </a:path>
              <a:path w="26670" h="1000760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0760">
                <a:moveTo>
                  <a:pt x="2667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0250"/>
                </a:lnTo>
                <a:close/>
              </a:path>
              <a:path w="26670" h="1000760">
                <a:moveTo>
                  <a:pt x="26670" y="742950"/>
                </a:moveTo>
                <a:lnTo>
                  <a:pt x="0" y="7429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2950"/>
                </a:lnTo>
                <a:close/>
              </a:path>
              <a:path w="26670" h="1000760">
                <a:moveTo>
                  <a:pt x="26670" y="774700"/>
                </a:moveTo>
                <a:lnTo>
                  <a:pt x="0" y="7747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4700"/>
                </a:lnTo>
                <a:close/>
              </a:path>
              <a:path w="26670" h="100076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1000760">
                <a:moveTo>
                  <a:pt x="26670" y="793750"/>
                </a:moveTo>
                <a:lnTo>
                  <a:pt x="0" y="79375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3750"/>
                </a:lnTo>
                <a:close/>
              </a:path>
              <a:path w="26670" h="100076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000760">
                <a:moveTo>
                  <a:pt x="26670" y="812800"/>
                </a:moveTo>
                <a:lnTo>
                  <a:pt x="0" y="8128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2800"/>
                </a:lnTo>
                <a:close/>
              </a:path>
              <a:path w="26670" h="1000760">
                <a:moveTo>
                  <a:pt x="26670" y="838200"/>
                </a:moveTo>
                <a:lnTo>
                  <a:pt x="0" y="8382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38200"/>
                </a:lnTo>
                <a:close/>
              </a:path>
              <a:path w="26670" h="1000760">
                <a:moveTo>
                  <a:pt x="26670" y="908050"/>
                </a:moveTo>
                <a:lnTo>
                  <a:pt x="0" y="90805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08050"/>
                </a:lnTo>
                <a:close/>
              </a:path>
              <a:path w="26670" h="1000760">
                <a:moveTo>
                  <a:pt x="26670" y="946150"/>
                </a:moveTo>
                <a:lnTo>
                  <a:pt x="0" y="9461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  <a:path w="26670" h="100076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000760">
                <a:moveTo>
                  <a:pt x="26670" y="957580"/>
                </a:moveTo>
                <a:lnTo>
                  <a:pt x="0" y="957580"/>
                </a:lnTo>
                <a:lnTo>
                  <a:pt x="0" y="960120"/>
                </a:lnTo>
                <a:lnTo>
                  <a:pt x="1270" y="960120"/>
                </a:lnTo>
                <a:lnTo>
                  <a:pt x="1270" y="961390"/>
                </a:lnTo>
                <a:lnTo>
                  <a:pt x="2540" y="961390"/>
                </a:lnTo>
                <a:lnTo>
                  <a:pt x="2540" y="963930"/>
                </a:lnTo>
                <a:lnTo>
                  <a:pt x="26670" y="963930"/>
                </a:lnTo>
                <a:lnTo>
                  <a:pt x="26670" y="957580"/>
                </a:lnTo>
                <a:close/>
              </a:path>
              <a:path w="26670" h="1000760">
                <a:moveTo>
                  <a:pt x="26670" y="963930"/>
                </a:moveTo>
                <a:lnTo>
                  <a:pt x="3810" y="963930"/>
                </a:lnTo>
                <a:lnTo>
                  <a:pt x="3810" y="966470"/>
                </a:lnTo>
                <a:lnTo>
                  <a:pt x="5079" y="966470"/>
                </a:lnTo>
                <a:lnTo>
                  <a:pt x="5079" y="967740"/>
                </a:lnTo>
                <a:lnTo>
                  <a:pt x="6350" y="967740"/>
                </a:lnTo>
                <a:lnTo>
                  <a:pt x="6350" y="970280"/>
                </a:lnTo>
                <a:lnTo>
                  <a:pt x="7620" y="970280"/>
                </a:lnTo>
                <a:lnTo>
                  <a:pt x="762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000760">
                <a:moveTo>
                  <a:pt x="26670" y="971550"/>
                </a:moveTo>
                <a:lnTo>
                  <a:pt x="8890" y="971550"/>
                </a:lnTo>
                <a:lnTo>
                  <a:pt x="8890" y="974090"/>
                </a:lnTo>
                <a:lnTo>
                  <a:pt x="10160" y="974090"/>
                </a:lnTo>
                <a:lnTo>
                  <a:pt x="10160" y="976630"/>
                </a:lnTo>
                <a:lnTo>
                  <a:pt x="11429" y="976630"/>
                </a:lnTo>
                <a:lnTo>
                  <a:pt x="11429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0760">
                <a:moveTo>
                  <a:pt x="26670" y="977900"/>
                </a:moveTo>
                <a:lnTo>
                  <a:pt x="12700" y="977900"/>
                </a:lnTo>
                <a:lnTo>
                  <a:pt x="12700" y="980440"/>
                </a:lnTo>
                <a:lnTo>
                  <a:pt x="13970" y="980440"/>
                </a:lnTo>
                <a:lnTo>
                  <a:pt x="13970" y="981710"/>
                </a:lnTo>
                <a:lnTo>
                  <a:pt x="15240" y="981710"/>
                </a:lnTo>
                <a:lnTo>
                  <a:pt x="15240" y="984250"/>
                </a:lnTo>
                <a:lnTo>
                  <a:pt x="26670" y="984250"/>
                </a:lnTo>
                <a:lnTo>
                  <a:pt x="26670" y="977900"/>
                </a:lnTo>
                <a:close/>
              </a:path>
              <a:path w="26670" h="1000760">
                <a:moveTo>
                  <a:pt x="26670" y="984250"/>
                </a:moveTo>
                <a:lnTo>
                  <a:pt x="16510" y="984250"/>
                </a:lnTo>
                <a:lnTo>
                  <a:pt x="16510" y="985520"/>
                </a:lnTo>
                <a:lnTo>
                  <a:pt x="17779" y="985520"/>
                </a:lnTo>
                <a:lnTo>
                  <a:pt x="17779" y="988060"/>
                </a:lnTo>
                <a:lnTo>
                  <a:pt x="19050" y="988060"/>
                </a:lnTo>
                <a:lnTo>
                  <a:pt x="19050" y="990600"/>
                </a:lnTo>
                <a:lnTo>
                  <a:pt x="26670" y="990600"/>
                </a:lnTo>
                <a:lnTo>
                  <a:pt x="26670" y="984250"/>
                </a:lnTo>
                <a:close/>
              </a:path>
              <a:path w="26670" h="1000760">
                <a:moveTo>
                  <a:pt x="26670" y="990600"/>
                </a:moveTo>
                <a:lnTo>
                  <a:pt x="20320" y="990600"/>
                </a:lnTo>
                <a:lnTo>
                  <a:pt x="20320" y="991870"/>
                </a:lnTo>
                <a:lnTo>
                  <a:pt x="21590" y="991870"/>
                </a:lnTo>
                <a:lnTo>
                  <a:pt x="21590" y="994410"/>
                </a:lnTo>
                <a:lnTo>
                  <a:pt x="22860" y="994410"/>
                </a:lnTo>
                <a:lnTo>
                  <a:pt x="2286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000760">
                <a:moveTo>
                  <a:pt x="26670" y="995680"/>
                </a:moveTo>
                <a:lnTo>
                  <a:pt x="24129" y="995680"/>
                </a:lnTo>
                <a:lnTo>
                  <a:pt x="24129" y="998220"/>
                </a:lnTo>
                <a:lnTo>
                  <a:pt x="25400" y="998220"/>
                </a:lnTo>
                <a:lnTo>
                  <a:pt x="25400" y="1000760"/>
                </a:lnTo>
                <a:lnTo>
                  <a:pt x="26670" y="100076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346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600950" y="2936239"/>
            <a:ext cx="27940" cy="1037590"/>
          </a:xfrm>
          <a:custGeom>
            <a:avLst/>
            <a:gdLst/>
            <a:ahLst/>
            <a:cxnLst/>
            <a:rect l="l" t="t" r="r" b="b"/>
            <a:pathLst>
              <a:path w="27940" h="1037589">
                <a:moveTo>
                  <a:pt x="2794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37589">
                <a:moveTo>
                  <a:pt x="0" y="6223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23570"/>
                </a:lnTo>
                <a:lnTo>
                  <a:pt x="0" y="622300"/>
                </a:lnTo>
                <a:close/>
              </a:path>
              <a:path w="27940" h="1037589">
                <a:moveTo>
                  <a:pt x="2794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7940" y="623570"/>
                </a:lnTo>
                <a:lnTo>
                  <a:pt x="27940" y="571500"/>
                </a:lnTo>
                <a:close/>
              </a:path>
              <a:path w="27940" h="1037589">
                <a:moveTo>
                  <a:pt x="2794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1037589">
                <a:moveTo>
                  <a:pt x="2794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495300"/>
                </a:lnTo>
                <a:close/>
              </a:path>
              <a:path w="27940" h="1037589">
                <a:moveTo>
                  <a:pt x="0" y="469900"/>
                </a:moveTo>
                <a:lnTo>
                  <a:pt x="0" y="495300"/>
                </a:lnTo>
                <a:lnTo>
                  <a:pt x="27940" y="4953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1037589">
                <a:moveTo>
                  <a:pt x="2794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037589">
                <a:moveTo>
                  <a:pt x="13970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5770"/>
                </a:lnTo>
                <a:lnTo>
                  <a:pt x="13970" y="445135"/>
                </a:lnTo>
                <a:close/>
              </a:path>
              <a:path w="27940" h="1037589">
                <a:moveTo>
                  <a:pt x="0" y="419100"/>
                </a:moveTo>
                <a:lnTo>
                  <a:pt x="0" y="444500"/>
                </a:lnTo>
                <a:lnTo>
                  <a:pt x="13970" y="445135"/>
                </a:lnTo>
                <a:lnTo>
                  <a:pt x="27940" y="444500"/>
                </a:lnTo>
                <a:lnTo>
                  <a:pt x="27940" y="420370"/>
                </a:lnTo>
                <a:lnTo>
                  <a:pt x="0" y="419100"/>
                </a:lnTo>
                <a:close/>
              </a:path>
              <a:path w="27940" h="1037589">
                <a:moveTo>
                  <a:pt x="0" y="4064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37589">
                <a:moveTo>
                  <a:pt x="0" y="3810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82270"/>
                </a:lnTo>
                <a:lnTo>
                  <a:pt x="0" y="381000"/>
                </a:lnTo>
                <a:close/>
              </a:path>
              <a:path w="27940" h="1037589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1037589">
                <a:moveTo>
                  <a:pt x="2794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37589">
                <a:moveTo>
                  <a:pt x="0" y="266700"/>
                </a:moveTo>
                <a:lnTo>
                  <a:pt x="0" y="355600"/>
                </a:lnTo>
                <a:lnTo>
                  <a:pt x="27940" y="355600"/>
                </a:lnTo>
                <a:lnTo>
                  <a:pt x="27940" y="267970"/>
                </a:lnTo>
                <a:lnTo>
                  <a:pt x="0" y="266700"/>
                </a:lnTo>
                <a:close/>
              </a:path>
              <a:path w="27940" h="1037589">
                <a:moveTo>
                  <a:pt x="2794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1037589">
                <a:moveTo>
                  <a:pt x="2794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1037589">
                <a:moveTo>
                  <a:pt x="2794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52400"/>
                </a:lnTo>
                <a:close/>
              </a:path>
              <a:path w="27940" h="1037589">
                <a:moveTo>
                  <a:pt x="2794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39700"/>
                </a:lnTo>
                <a:close/>
              </a:path>
              <a:path w="27940" h="1037589">
                <a:moveTo>
                  <a:pt x="2794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63500"/>
                </a:lnTo>
                <a:close/>
              </a:path>
              <a:path w="27940" h="1037589">
                <a:moveTo>
                  <a:pt x="2794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50800"/>
                </a:lnTo>
                <a:close/>
              </a:path>
              <a:path w="27940" h="1037589">
                <a:moveTo>
                  <a:pt x="2540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25400"/>
                </a:lnTo>
                <a:lnTo>
                  <a:pt x="25400" y="25400"/>
                </a:lnTo>
                <a:lnTo>
                  <a:pt x="25400" y="12700"/>
                </a:lnTo>
                <a:close/>
              </a:path>
              <a:path w="27940" h="1037589">
                <a:moveTo>
                  <a:pt x="5079" y="0"/>
                </a:moveTo>
                <a:lnTo>
                  <a:pt x="0" y="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1037589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037589">
                <a:moveTo>
                  <a:pt x="2794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85800"/>
                </a:lnTo>
                <a:close/>
              </a:path>
              <a:path w="27940" h="103758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3758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037589">
                <a:moveTo>
                  <a:pt x="2794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0250"/>
                </a:lnTo>
                <a:close/>
              </a:path>
              <a:path w="27940" h="1037589">
                <a:moveTo>
                  <a:pt x="2794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62000"/>
                </a:lnTo>
                <a:close/>
              </a:path>
              <a:path w="27940" h="1037589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1037589">
                <a:moveTo>
                  <a:pt x="2794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81050"/>
                </a:lnTo>
                <a:close/>
              </a:path>
              <a:path w="27940" h="1037589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037589">
                <a:moveTo>
                  <a:pt x="2794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00100"/>
                </a:lnTo>
                <a:close/>
              </a:path>
              <a:path w="27940" h="1037589">
                <a:moveTo>
                  <a:pt x="2794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25500"/>
                </a:lnTo>
                <a:close/>
              </a:path>
              <a:path w="27940" h="1037589">
                <a:moveTo>
                  <a:pt x="2794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895350"/>
                </a:lnTo>
                <a:close/>
              </a:path>
              <a:path w="27940" h="1037589">
                <a:moveTo>
                  <a:pt x="2794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33450"/>
                </a:lnTo>
                <a:close/>
              </a:path>
              <a:path w="27940" h="1037589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037589">
                <a:moveTo>
                  <a:pt x="2794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7940" y="951229"/>
                </a:lnTo>
                <a:lnTo>
                  <a:pt x="27940" y="944880"/>
                </a:lnTo>
                <a:close/>
              </a:path>
              <a:path w="27940" h="1037589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1037589">
                <a:moveTo>
                  <a:pt x="2794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1270" y="989330"/>
                </a:lnTo>
                <a:lnTo>
                  <a:pt x="1270" y="991870"/>
                </a:lnTo>
                <a:lnTo>
                  <a:pt x="2540" y="991870"/>
                </a:lnTo>
                <a:lnTo>
                  <a:pt x="2540" y="993140"/>
                </a:lnTo>
                <a:lnTo>
                  <a:pt x="3809" y="993140"/>
                </a:lnTo>
                <a:lnTo>
                  <a:pt x="3809" y="995680"/>
                </a:lnTo>
                <a:lnTo>
                  <a:pt x="27940" y="995680"/>
                </a:lnTo>
                <a:lnTo>
                  <a:pt x="27940" y="977900"/>
                </a:lnTo>
                <a:close/>
              </a:path>
              <a:path w="27940" h="1037589">
                <a:moveTo>
                  <a:pt x="27940" y="995680"/>
                </a:moveTo>
                <a:lnTo>
                  <a:pt x="5079" y="995680"/>
                </a:lnTo>
                <a:lnTo>
                  <a:pt x="5079" y="998220"/>
                </a:lnTo>
                <a:lnTo>
                  <a:pt x="6350" y="998220"/>
                </a:lnTo>
                <a:lnTo>
                  <a:pt x="6350" y="999490"/>
                </a:lnTo>
                <a:lnTo>
                  <a:pt x="7620" y="999490"/>
                </a:lnTo>
                <a:lnTo>
                  <a:pt x="7620" y="1002030"/>
                </a:lnTo>
                <a:lnTo>
                  <a:pt x="8890" y="1002030"/>
                </a:lnTo>
                <a:lnTo>
                  <a:pt x="8890" y="1003300"/>
                </a:lnTo>
                <a:lnTo>
                  <a:pt x="10159" y="1003300"/>
                </a:lnTo>
                <a:lnTo>
                  <a:pt x="10159" y="1005840"/>
                </a:lnTo>
                <a:lnTo>
                  <a:pt x="11429" y="1005840"/>
                </a:lnTo>
                <a:lnTo>
                  <a:pt x="11429" y="1008380"/>
                </a:lnTo>
                <a:lnTo>
                  <a:pt x="12700" y="1008380"/>
                </a:lnTo>
                <a:lnTo>
                  <a:pt x="12700" y="1010920"/>
                </a:lnTo>
                <a:lnTo>
                  <a:pt x="13970" y="1010920"/>
                </a:lnTo>
                <a:lnTo>
                  <a:pt x="13970" y="1013460"/>
                </a:lnTo>
                <a:lnTo>
                  <a:pt x="15240" y="1013460"/>
                </a:lnTo>
                <a:lnTo>
                  <a:pt x="15240" y="1016000"/>
                </a:lnTo>
                <a:lnTo>
                  <a:pt x="27940" y="1016000"/>
                </a:lnTo>
                <a:lnTo>
                  <a:pt x="27940" y="995680"/>
                </a:lnTo>
                <a:close/>
              </a:path>
              <a:path w="27940" h="1037589">
                <a:moveTo>
                  <a:pt x="27940" y="1016000"/>
                </a:moveTo>
                <a:lnTo>
                  <a:pt x="16509" y="1016000"/>
                </a:lnTo>
                <a:lnTo>
                  <a:pt x="16509" y="1018540"/>
                </a:lnTo>
                <a:lnTo>
                  <a:pt x="17779" y="1018540"/>
                </a:lnTo>
                <a:lnTo>
                  <a:pt x="17779" y="1021080"/>
                </a:lnTo>
                <a:lnTo>
                  <a:pt x="19050" y="1021080"/>
                </a:lnTo>
                <a:lnTo>
                  <a:pt x="19050" y="1022350"/>
                </a:lnTo>
                <a:lnTo>
                  <a:pt x="27940" y="1022350"/>
                </a:lnTo>
                <a:lnTo>
                  <a:pt x="27940" y="1016000"/>
                </a:lnTo>
                <a:close/>
              </a:path>
              <a:path w="27940" h="1037589">
                <a:moveTo>
                  <a:pt x="27940" y="1022350"/>
                </a:moveTo>
                <a:lnTo>
                  <a:pt x="20320" y="1022350"/>
                </a:lnTo>
                <a:lnTo>
                  <a:pt x="20320" y="1024890"/>
                </a:lnTo>
                <a:lnTo>
                  <a:pt x="21590" y="1024890"/>
                </a:lnTo>
                <a:lnTo>
                  <a:pt x="21590" y="1027430"/>
                </a:lnTo>
                <a:lnTo>
                  <a:pt x="22859" y="1027430"/>
                </a:lnTo>
                <a:lnTo>
                  <a:pt x="22859" y="1029970"/>
                </a:lnTo>
                <a:lnTo>
                  <a:pt x="24129" y="1029970"/>
                </a:lnTo>
                <a:lnTo>
                  <a:pt x="24129" y="1032510"/>
                </a:lnTo>
                <a:lnTo>
                  <a:pt x="25400" y="1032510"/>
                </a:lnTo>
                <a:lnTo>
                  <a:pt x="25400" y="1035050"/>
                </a:lnTo>
                <a:lnTo>
                  <a:pt x="27940" y="1035050"/>
                </a:lnTo>
                <a:lnTo>
                  <a:pt x="27940" y="1022350"/>
                </a:lnTo>
                <a:close/>
              </a:path>
              <a:path w="27940" h="1037589">
                <a:moveTo>
                  <a:pt x="27940" y="1035050"/>
                </a:moveTo>
                <a:lnTo>
                  <a:pt x="26670" y="1035050"/>
                </a:lnTo>
                <a:lnTo>
                  <a:pt x="26670" y="1037590"/>
                </a:lnTo>
                <a:lnTo>
                  <a:pt x="27940" y="1037590"/>
                </a:lnTo>
                <a:lnTo>
                  <a:pt x="27940" y="1035050"/>
                </a:lnTo>
                <a:close/>
              </a:path>
            </a:pathLst>
          </a:custGeom>
          <a:solidFill>
            <a:srgbClr val="234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628890" y="2961639"/>
            <a:ext cx="26670" cy="1061720"/>
          </a:xfrm>
          <a:custGeom>
            <a:avLst/>
            <a:gdLst/>
            <a:ahLst/>
            <a:cxnLst/>
            <a:rect l="l" t="t" r="r" b="b"/>
            <a:pathLst>
              <a:path w="26670" h="1061720">
                <a:moveTo>
                  <a:pt x="26669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061720">
                <a:moveTo>
                  <a:pt x="0" y="5969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598170"/>
                </a:lnTo>
                <a:lnTo>
                  <a:pt x="0" y="596900"/>
                </a:lnTo>
                <a:close/>
              </a:path>
              <a:path w="26670" h="1061720">
                <a:moveTo>
                  <a:pt x="26669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69" y="598170"/>
                </a:lnTo>
                <a:lnTo>
                  <a:pt x="26669" y="546100"/>
                </a:lnTo>
                <a:close/>
              </a:path>
              <a:path w="26670" h="1061720">
                <a:moveTo>
                  <a:pt x="26669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69" y="546100"/>
                </a:lnTo>
                <a:lnTo>
                  <a:pt x="26669" y="508000"/>
                </a:lnTo>
                <a:close/>
              </a:path>
              <a:path w="26670" h="1061720">
                <a:moveTo>
                  <a:pt x="26669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469900"/>
                </a:lnTo>
                <a:close/>
              </a:path>
              <a:path w="26670" h="1061720">
                <a:moveTo>
                  <a:pt x="0" y="444500"/>
                </a:moveTo>
                <a:lnTo>
                  <a:pt x="0" y="469900"/>
                </a:lnTo>
                <a:lnTo>
                  <a:pt x="26669" y="469900"/>
                </a:lnTo>
                <a:lnTo>
                  <a:pt x="26669" y="445770"/>
                </a:lnTo>
                <a:lnTo>
                  <a:pt x="0" y="444500"/>
                </a:lnTo>
                <a:close/>
              </a:path>
              <a:path w="26670" h="1061720">
                <a:moveTo>
                  <a:pt x="26669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431800"/>
                </a:lnTo>
                <a:close/>
              </a:path>
              <a:path w="26670" h="1061720">
                <a:moveTo>
                  <a:pt x="13334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69" y="431800"/>
                </a:lnTo>
                <a:lnTo>
                  <a:pt x="26669" y="420370"/>
                </a:lnTo>
                <a:lnTo>
                  <a:pt x="13334" y="419735"/>
                </a:lnTo>
                <a:close/>
              </a:path>
              <a:path w="26670" h="1061720">
                <a:moveTo>
                  <a:pt x="0" y="393700"/>
                </a:moveTo>
                <a:lnTo>
                  <a:pt x="0" y="419100"/>
                </a:lnTo>
                <a:lnTo>
                  <a:pt x="13334" y="419735"/>
                </a:lnTo>
                <a:lnTo>
                  <a:pt x="26669" y="419100"/>
                </a:lnTo>
                <a:lnTo>
                  <a:pt x="26669" y="394970"/>
                </a:lnTo>
                <a:lnTo>
                  <a:pt x="0" y="393700"/>
                </a:lnTo>
                <a:close/>
              </a:path>
              <a:path w="26670" h="1061720">
                <a:moveTo>
                  <a:pt x="0" y="381000"/>
                </a:moveTo>
                <a:lnTo>
                  <a:pt x="0" y="393700"/>
                </a:lnTo>
                <a:lnTo>
                  <a:pt x="26669" y="393700"/>
                </a:lnTo>
                <a:lnTo>
                  <a:pt x="26669" y="382270"/>
                </a:lnTo>
                <a:lnTo>
                  <a:pt x="0" y="381000"/>
                </a:lnTo>
                <a:close/>
              </a:path>
              <a:path w="26670" h="1061720">
                <a:moveTo>
                  <a:pt x="0" y="355600"/>
                </a:moveTo>
                <a:lnTo>
                  <a:pt x="0" y="381000"/>
                </a:lnTo>
                <a:lnTo>
                  <a:pt x="26669" y="381000"/>
                </a:lnTo>
                <a:lnTo>
                  <a:pt x="26669" y="356870"/>
                </a:lnTo>
                <a:lnTo>
                  <a:pt x="0" y="355600"/>
                </a:lnTo>
                <a:close/>
              </a:path>
              <a:path w="26670" h="1061720">
                <a:moveTo>
                  <a:pt x="2666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42900"/>
                </a:lnTo>
                <a:close/>
              </a:path>
              <a:path w="26670" h="1061720">
                <a:moveTo>
                  <a:pt x="26669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1061720">
                <a:moveTo>
                  <a:pt x="0" y="241300"/>
                </a:moveTo>
                <a:lnTo>
                  <a:pt x="0" y="330200"/>
                </a:lnTo>
                <a:lnTo>
                  <a:pt x="26669" y="330200"/>
                </a:lnTo>
                <a:lnTo>
                  <a:pt x="26669" y="242570"/>
                </a:lnTo>
                <a:lnTo>
                  <a:pt x="0" y="241300"/>
                </a:lnTo>
                <a:close/>
              </a:path>
              <a:path w="26670" h="1061720">
                <a:moveTo>
                  <a:pt x="26669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15900"/>
                </a:lnTo>
                <a:close/>
              </a:path>
              <a:path w="26670" h="1061720">
                <a:moveTo>
                  <a:pt x="26669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69" y="215900"/>
                </a:lnTo>
                <a:lnTo>
                  <a:pt x="26669" y="165100"/>
                </a:lnTo>
                <a:close/>
              </a:path>
              <a:path w="26670" h="1061720">
                <a:moveTo>
                  <a:pt x="26669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27000"/>
                </a:lnTo>
                <a:close/>
              </a:path>
              <a:path w="26670" h="1061720">
                <a:moveTo>
                  <a:pt x="26669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69" y="127000"/>
                </a:lnTo>
                <a:lnTo>
                  <a:pt x="26669" y="114300"/>
                </a:lnTo>
                <a:close/>
              </a:path>
              <a:path w="26670" h="1061720">
                <a:moveTo>
                  <a:pt x="26669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69" y="114300"/>
                </a:lnTo>
                <a:lnTo>
                  <a:pt x="26669" y="38100"/>
                </a:lnTo>
                <a:close/>
              </a:path>
              <a:path w="26670" h="1061720">
                <a:moveTo>
                  <a:pt x="26669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1061720">
                <a:moveTo>
                  <a:pt x="17779" y="0"/>
                </a:moveTo>
                <a:lnTo>
                  <a:pt x="0" y="0"/>
                </a:lnTo>
                <a:lnTo>
                  <a:pt x="0" y="25400"/>
                </a:lnTo>
                <a:lnTo>
                  <a:pt x="26669" y="25400"/>
                </a:lnTo>
                <a:lnTo>
                  <a:pt x="2666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1061720">
                <a:moveTo>
                  <a:pt x="26669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47700"/>
                </a:lnTo>
                <a:close/>
              </a:path>
              <a:path w="26670" h="1061720">
                <a:moveTo>
                  <a:pt x="26669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0400"/>
                </a:lnTo>
                <a:close/>
              </a:path>
              <a:path w="26670" h="1061720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06172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061720">
                <a:moveTo>
                  <a:pt x="26669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4850"/>
                </a:lnTo>
                <a:close/>
              </a:path>
              <a:path w="26670" h="1061720">
                <a:moveTo>
                  <a:pt x="2666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6600"/>
                </a:lnTo>
                <a:close/>
              </a:path>
              <a:path w="26670" h="1061720">
                <a:moveTo>
                  <a:pt x="2666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69" y="755650"/>
                </a:lnTo>
                <a:lnTo>
                  <a:pt x="26669" y="742950"/>
                </a:lnTo>
                <a:close/>
              </a:path>
              <a:path w="26670" h="1061720">
                <a:moveTo>
                  <a:pt x="26669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755650"/>
                </a:lnTo>
                <a:close/>
              </a:path>
              <a:path w="26670" h="1061720">
                <a:moveTo>
                  <a:pt x="26669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69" y="774700"/>
                </a:lnTo>
                <a:lnTo>
                  <a:pt x="26669" y="762000"/>
                </a:lnTo>
                <a:close/>
              </a:path>
              <a:path w="26670" h="1061720">
                <a:moveTo>
                  <a:pt x="26669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74700"/>
                </a:lnTo>
                <a:close/>
              </a:path>
              <a:path w="26670" h="1061720">
                <a:moveTo>
                  <a:pt x="26669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69" y="869950"/>
                </a:lnTo>
                <a:lnTo>
                  <a:pt x="26669" y="800100"/>
                </a:lnTo>
                <a:close/>
              </a:path>
              <a:path w="26670" h="1061720">
                <a:moveTo>
                  <a:pt x="26669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869950"/>
                </a:lnTo>
                <a:close/>
              </a:path>
              <a:path w="26670" h="1061720">
                <a:moveTo>
                  <a:pt x="26669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69" y="913130"/>
                </a:lnTo>
                <a:lnTo>
                  <a:pt x="26669" y="908050"/>
                </a:lnTo>
                <a:close/>
              </a:path>
              <a:path w="26670" h="1061720">
                <a:moveTo>
                  <a:pt x="26669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13130"/>
                </a:lnTo>
                <a:close/>
              </a:path>
              <a:path w="26670" h="1061720">
                <a:moveTo>
                  <a:pt x="26669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69" y="925829"/>
                </a:lnTo>
                <a:lnTo>
                  <a:pt x="26669" y="919480"/>
                </a:lnTo>
                <a:close/>
              </a:path>
              <a:path w="26670" h="1061720">
                <a:moveTo>
                  <a:pt x="26669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69" y="952500"/>
                </a:lnTo>
                <a:lnTo>
                  <a:pt x="26669" y="925830"/>
                </a:lnTo>
                <a:close/>
              </a:path>
              <a:path w="26670" h="1061720">
                <a:moveTo>
                  <a:pt x="26669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52500"/>
                </a:lnTo>
                <a:close/>
              </a:path>
              <a:path w="26670" h="1061720">
                <a:moveTo>
                  <a:pt x="2666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69" y="977899"/>
                </a:lnTo>
                <a:lnTo>
                  <a:pt x="26669" y="970280"/>
                </a:lnTo>
                <a:close/>
              </a:path>
              <a:path w="26670" h="1061720">
                <a:moveTo>
                  <a:pt x="26669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69" y="990600"/>
                </a:lnTo>
                <a:lnTo>
                  <a:pt x="26669" y="977900"/>
                </a:lnTo>
                <a:close/>
              </a:path>
              <a:path w="26670" h="1061720">
                <a:moveTo>
                  <a:pt x="26669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90600"/>
                </a:lnTo>
                <a:close/>
              </a:path>
              <a:path w="26670" h="1061720">
                <a:moveTo>
                  <a:pt x="26669" y="996950"/>
                </a:moveTo>
                <a:lnTo>
                  <a:pt x="0" y="996950"/>
                </a:lnTo>
                <a:lnTo>
                  <a:pt x="0" y="1014730"/>
                </a:lnTo>
                <a:lnTo>
                  <a:pt x="1269" y="1014730"/>
                </a:lnTo>
                <a:lnTo>
                  <a:pt x="1269" y="1016000"/>
                </a:lnTo>
                <a:lnTo>
                  <a:pt x="2539" y="1016000"/>
                </a:lnTo>
                <a:lnTo>
                  <a:pt x="2539" y="1018540"/>
                </a:lnTo>
                <a:lnTo>
                  <a:pt x="3809" y="1018540"/>
                </a:lnTo>
                <a:lnTo>
                  <a:pt x="3809" y="1021080"/>
                </a:lnTo>
                <a:lnTo>
                  <a:pt x="5079" y="1021080"/>
                </a:lnTo>
                <a:lnTo>
                  <a:pt x="5079" y="1023620"/>
                </a:lnTo>
                <a:lnTo>
                  <a:pt x="6350" y="1023620"/>
                </a:lnTo>
                <a:lnTo>
                  <a:pt x="6350" y="1026160"/>
                </a:lnTo>
                <a:lnTo>
                  <a:pt x="7619" y="1026160"/>
                </a:lnTo>
                <a:lnTo>
                  <a:pt x="7619" y="1028700"/>
                </a:lnTo>
                <a:lnTo>
                  <a:pt x="8889" y="1028700"/>
                </a:lnTo>
                <a:lnTo>
                  <a:pt x="8889" y="1031240"/>
                </a:lnTo>
                <a:lnTo>
                  <a:pt x="10159" y="1031240"/>
                </a:lnTo>
                <a:lnTo>
                  <a:pt x="10159" y="1033780"/>
                </a:lnTo>
                <a:lnTo>
                  <a:pt x="11429" y="1033780"/>
                </a:lnTo>
                <a:lnTo>
                  <a:pt x="11429" y="1035050"/>
                </a:lnTo>
                <a:lnTo>
                  <a:pt x="12700" y="1035050"/>
                </a:lnTo>
                <a:lnTo>
                  <a:pt x="12700" y="1037590"/>
                </a:lnTo>
                <a:lnTo>
                  <a:pt x="13969" y="1037590"/>
                </a:lnTo>
                <a:lnTo>
                  <a:pt x="13969" y="1040130"/>
                </a:lnTo>
                <a:lnTo>
                  <a:pt x="26669" y="1040130"/>
                </a:lnTo>
                <a:lnTo>
                  <a:pt x="26669" y="996950"/>
                </a:lnTo>
                <a:close/>
              </a:path>
              <a:path w="26670" h="1061720">
                <a:moveTo>
                  <a:pt x="26669" y="1040130"/>
                </a:moveTo>
                <a:lnTo>
                  <a:pt x="15239" y="1040130"/>
                </a:lnTo>
                <a:lnTo>
                  <a:pt x="15239" y="1042670"/>
                </a:lnTo>
                <a:lnTo>
                  <a:pt x="16509" y="1042670"/>
                </a:lnTo>
                <a:lnTo>
                  <a:pt x="16509" y="1045210"/>
                </a:lnTo>
                <a:lnTo>
                  <a:pt x="17779" y="1045210"/>
                </a:lnTo>
                <a:lnTo>
                  <a:pt x="17779" y="1047750"/>
                </a:lnTo>
                <a:lnTo>
                  <a:pt x="26669" y="1047750"/>
                </a:lnTo>
                <a:lnTo>
                  <a:pt x="26669" y="1040130"/>
                </a:lnTo>
                <a:close/>
              </a:path>
              <a:path w="26670" h="1061720">
                <a:moveTo>
                  <a:pt x="26669" y="1047750"/>
                </a:moveTo>
                <a:lnTo>
                  <a:pt x="19050" y="1047750"/>
                </a:lnTo>
                <a:lnTo>
                  <a:pt x="19050" y="1050290"/>
                </a:lnTo>
                <a:lnTo>
                  <a:pt x="20319" y="1050290"/>
                </a:lnTo>
                <a:lnTo>
                  <a:pt x="20319" y="1052830"/>
                </a:lnTo>
                <a:lnTo>
                  <a:pt x="21589" y="1052830"/>
                </a:lnTo>
                <a:lnTo>
                  <a:pt x="21589" y="1054100"/>
                </a:lnTo>
                <a:lnTo>
                  <a:pt x="26669" y="1054100"/>
                </a:lnTo>
                <a:lnTo>
                  <a:pt x="26669" y="1047750"/>
                </a:lnTo>
                <a:close/>
              </a:path>
              <a:path w="26670" h="1061720">
                <a:moveTo>
                  <a:pt x="26669" y="1054100"/>
                </a:moveTo>
                <a:lnTo>
                  <a:pt x="22859" y="1054100"/>
                </a:lnTo>
                <a:lnTo>
                  <a:pt x="22859" y="1056640"/>
                </a:lnTo>
                <a:lnTo>
                  <a:pt x="24129" y="1056640"/>
                </a:lnTo>
                <a:lnTo>
                  <a:pt x="24129" y="1059180"/>
                </a:lnTo>
                <a:lnTo>
                  <a:pt x="26669" y="1059180"/>
                </a:lnTo>
                <a:lnTo>
                  <a:pt x="26669" y="1054100"/>
                </a:lnTo>
                <a:close/>
              </a:path>
              <a:path w="26670" h="1061720">
                <a:moveTo>
                  <a:pt x="26669" y="1059180"/>
                </a:moveTo>
                <a:lnTo>
                  <a:pt x="25400" y="1059180"/>
                </a:lnTo>
                <a:lnTo>
                  <a:pt x="25400" y="1061720"/>
                </a:lnTo>
                <a:lnTo>
                  <a:pt x="26669" y="1061720"/>
                </a:lnTo>
                <a:lnTo>
                  <a:pt x="26669" y="105918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655559" y="2974339"/>
            <a:ext cx="27940" cy="1101090"/>
          </a:xfrm>
          <a:custGeom>
            <a:avLst/>
            <a:gdLst/>
            <a:ahLst/>
            <a:cxnLst/>
            <a:rect l="l" t="t" r="r" b="b"/>
            <a:pathLst>
              <a:path w="27940" h="1101089">
                <a:moveTo>
                  <a:pt x="12700" y="0"/>
                </a:moveTo>
                <a:lnTo>
                  <a:pt x="0" y="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10108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101089">
                <a:moveTo>
                  <a:pt x="27940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47700"/>
                </a:lnTo>
                <a:close/>
              </a:path>
              <a:path w="27940" h="110108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0108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101089">
                <a:moveTo>
                  <a:pt x="27940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2150"/>
                </a:lnTo>
                <a:close/>
              </a:path>
              <a:path w="27940" h="1101089">
                <a:moveTo>
                  <a:pt x="2794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23900"/>
                </a:lnTo>
                <a:close/>
              </a:path>
              <a:path w="27940" h="1101089">
                <a:moveTo>
                  <a:pt x="2794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0250"/>
                </a:lnTo>
                <a:close/>
              </a:path>
              <a:path w="27940" h="1101089">
                <a:moveTo>
                  <a:pt x="27940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7940" y="749299"/>
                </a:lnTo>
                <a:lnTo>
                  <a:pt x="27940" y="742950"/>
                </a:lnTo>
                <a:close/>
              </a:path>
              <a:path w="27940" h="1101089">
                <a:moveTo>
                  <a:pt x="2794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49300"/>
                </a:lnTo>
                <a:close/>
              </a:path>
              <a:path w="27940" h="1101089">
                <a:moveTo>
                  <a:pt x="27940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2000"/>
                </a:lnTo>
                <a:close/>
              </a:path>
              <a:path w="27940" h="1101089">
                <a:moveTo>
                  <a:pt x="27940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787400"/>
                </a:lnTo>
                <a:close/>
              </a:path>
              <a:path w="27940" h="1101089">
                <a:moveTo>
                  <a:pt x="27940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57250"/>
                </a:lnTo>
                <a:close/>
              </a:path>
              <a:path w="27940" h="1101089">
                <a:moveTo>
                  <a:pt x="27940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95350"/>
                </a:lnTo>
                <a:close/>
              </a:path>
              <a:path w="27940" h="1101089">
                <a:moveTo>
                  <a:pt x="2794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900430"/>
                </a:lnTo>
                <a:close/>
              </a:path>
              <a:path w="27940" h="1101089">
                <a:moveTo>
                  <a:pt x="27940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906780"/>
                </a:lnTo>
                <a:close/>
              </a:path>
              <a:path w="27940" h="1101089">
                <a:moveTo>
                  <a:pt x="27940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13130"/>
                </a:lnTo>
                <a:close/>
              </a:path>
              <a:path w="27940" h="1101089">
                <a:moveTo>
                  <a:pt x="27940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7940" y="957580"/>
                </a:lnTo>
                <a:lnTo>
                  <a:pt x="27940" y="939800"/>
                </a:lnTo>
                <a:close/>
              </a:path>
              <a:path w="27940" h="1101089">
                <a:moveTo>
                  <a:pt x="2794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57580"/>
                </a:lnTo>
                <a:close/>
              </a:path>
              <a:path w="27940" h="1101089">
                <a:moveTo>
                  <a:pt x="27940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65200"/>
                </a:lnTo>
                <a:close/>
              </a:path>
              <a:path w="27940" h="1101089">
                <a:moveTo>
                  <a:pt x="27940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7900"/>
                </a:lnTo>
                <a:close/>
              </a:path>
              <a:path w="27940" h="1101089">
                <a:moveTo>
                  <a:pt x="27940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84250"/>
                </a:lnTo>
                <a:close/>
              </a:path>
              <a:path w="27940" h="1101089">
                <a:moveTo>
                  <a:pt x="27940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7940" y="1035050"/>
                </a:lnTo>
                <a:lnTo>
                  <a:pt x="27940" y="1027430"/>
                </a:lnTo>
                <a:close/>
              </a:path>
              <a:path w="27940" h="1101089">
                <a:moveTo>
                  <a:pt x="27940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35050"/>
                </a:lnTo>
                <a:close/>
              </a:path>
              <a:path w="27940" h="1101089">
                <a:moveTo>
                  <a:pt x="27940" y="1041400"/>
                </a:moveTo>
                <a:lnTo>
                  <a:pt x="0" y="1041400"/>
                </a:lnTo>
                <a:lnTo>
                  <a:pt x="0" y="1051560"/>
                </a:lnTo>
                <a:lnTo>
                  <a:pt x="1270" y="1051560"/>
                </a:lnTo>
                <a:lnTo>
                  <a:pt x="1270" y="1054100"/>
                </a:lnTo>
                <a:lnTo>
                  <a:pt x="27940" y="1054100"/>
                </a:lnTo>
                <a:lnTo>
                  <a:pt x="27940" y="1041400"/>
                </a:lnTo>
                <a:close/>
              </a:path>
              <a:path w="27940" h="1101089">
                <a:moveTo>
                  <a:pt x="27940" y="1054100"/>
                </a:moveTo>
                <a:lnTo>
                  <a:pt x="2540" y="1054100"/>
                </a:lnTo>
                <a:lnTo>
                  <a:pt x="2540" y="1056640"/>
                </a:lnTo>
                <a:lnTo>
                  <a:pt x="3810" y="1056640"/>
                </a:lnTo>
                <a:lnTo>
                  <a:pt x="3810" y="1059180"/>
                </a:lnTo>
                <a:lnTo>
                  <a:pt x="5080" y="1059180"/>
                </a:lnTo>
                <a:lnTo>
                  <a:pt x="5080" y="1060450"/>
                </a:lnTo>
                <a:lnTo>
                  <a:pt x="27940" y="1060450"/>
                </a:lnTo>
                <a:lnTo>
                  <a:pt x="27940" y="1054100"/>
                </a:lnTo>
                <a:close/>
              </a:path>
              <a:path w="27940" h="1101089">
                <a:moveTo>
                  <a:pt x="27940" y="1060450"/>
                </a:moveTo>
                <a:lnTo>
                  <a:pt x="6350" y="1060450"/>
                </a:lnTo>
                <a:lnTo>
                  <a:pt x="6350" y="1062990"/>
                </a:lnTo>
                <a:lnTo>
                  <a:pt x="7620" y="1062990"/>
                </a:lnTo>
                <a:lnTo>
                  <a:pt x="7620" y="1065530"/>
                </a:lnTo>
                <a:lnTo>
                  <a:pt x="8890" y="1065530"/>
                </a:lnTo>
                <a:lnTo>
                  <a:pt x="8890" y="1068070"/>
                </a:lnTo>
                <a:lnTo>
                  <a:pt x="10160" y="1068070"/>
                </a:lnTo>
                <a:lnTo>
                  <a:pt x="10160" y="1070610"/>
                </a:lnTo>
                <a:lnTo>
                  <a:pt x="11430" y="1070610"/>
                </a:lnTo>
                <a:lnTo>
                  <a:pt x="11430" y="1073150"/>
                </a:lnTo>
                <a:lnTo>
                  <a:pt x="27940" y="1073150"/>
                </a:lnTo>
                <a:lnTo>
                  <a:pt x="27940" y="1060450"/>
                </a:lnTo>
                <a:close/>
              </a:path>
              <a:path w="27940" h="1101089">
                <a:moveTo>
                  <a:pt x="27940" y="1073150"/>
                </a:moveTo>
                <a:lnTo>
                  <a:pt x="12700" y="1073150"/>
                </a:lnTo>
                <a:lnTo>
                  <a:pt x="12700" y="1075690"/>
                </a:lnTo>
                <a:lnTo>
                  <a:pt x="13970" y="1075690"/>
                </a:lnTo>
                <a:lnTo>
                  <a:pt x="13970" y="1078230"/>
                </a:lnTo>
                <a:lnTo>
                  <a:pt x="27940" y="1078230"/>
                </a:lnTo>
                <a:lnTo>
                  <a:pt x="27940" y="1073150"/>
                </a:lnTo>
                <a:close/>
              </a:path>
              <a:path w="27940" h="1101089">
                <a:moveTo>
                  <a:pt x="27940" y="1078230"/>
                </a:moveTo>
                <a:lnTo>
                  <a:pt x="15240" y="1078230"/>
                </a:lnTo>
                <a:lnTo>
                  <a:pt x="15240" y="1080770"/>
                </a:lnTo>
                <a:lnTo>
                  <a:pt x="16510" y="1080770"/>
                </a:lnTo>
                <a:lnTo>
                  <a:pt x="16510" y="1082040"/>
                </a:lnTo>
                <a:lnTo>
                  <a:pt x="17780" y="1082040"/>
                </a:lnTo>
                <a:lnTo>
                  <a:pt x="17780" y="1084580"/>
                </a:lnTo>
                <a:lnTo>
                  <a:pt x="27940" y="1084580"/>
                </a:lnTo>
                <a:lnTo>
                  <a:pt x="27940" y="1078230"/>
                </a:lnTo>
                <a:close/>
              </a:path>
              <a:path w="27940" h="1101089">
                <a:moveTo>
                  <a:pt x="27940" y="1084580"/>
                </a:moveTo>
                <a:lnTo>
                  <a:pt x="19050" y="1084580"/>
                </a:lnTo>
                <a:lnTo>
                  <a:pt x="19050" y="1087120"/>
                </a:lnTo>
                <a:lnTo>
                  <a:pt x="20320" y="1087120"/>
                </a:lnTo>
                <a:lnTo>
                  <a:pt x="20320" y="1089660"/>
                </a:lnTo>
                <a:lnTo>
                  <a:pt x="21590" y="1089660"/>
                </a:lnTo>
                <a:lnTo>
                  <a:pt x="21590" y="1092200"/>
                </a:lnTo>
                <a:lnTo>
                  <a:pt x="27940" y="1092200"/>
                </a:lnTo>
                <a:lnTo>
                  <a:pt x="27940" y="1084580"/>
                </a:lnTo>
                <a:close/>
              </a:path>
              <a:path w="27940" h="1101089">
                <a:moveTo>
                  <a:pt x="27940" y="1092200"/>
                </a:moveTo>
                <a:lnTo>
                  <a:pt x="22860" y="1092200"/>
                </a:lnTo>
                <a:lnTo>
                  <a:pt x="22860" y="1094740"/>
                </a:lnTo>
                <a:lnTo>
                  <a:pt x="24130" y="1094740"/>
                </a:lnTo>
                <a:lnTo>
                  <a:pt x="24130" y="1097280"/>
                </a:lnTo>
                <a:lnTo>
                  <a:pt x="27940" y="1097280"/>
                </a:lnTo>
                <a:lnTo>
                  <a:pt x="27940" y="1092200"/>
                </a:lnTo>
                <a:close/>
              </a:path>
              <a:path w="27940" h="1101089">
                <a:moveTo>
                  <a:pt x="27940" y="1097280"/>
                </a:moveTo>
                <a:lnTo>
                  <a:pt x="25400" y="1097280"/>
                </a:lnTo>
                <a:lnTo>
                  <a:pt x="25400" y="1099820"/>
                </a:lnTo>
                <a:lnTo>
                  <a:pt x="26670" y="1099820"/>
                </a:lnTo>
                <a:lnTo>
                  <a:pt x="26670" y="1101090"/>
                </a:lnTo>
                <a:lnTo>
                  <a:pt x="27940" y="1101090"/>
                </a:lnTo>
                <a:lnTo>
                  <a:pt x="27940" y="1097280"/>
                </a:lnTo>
                <a:close/>
              </a:path>
            </a:pathLst>
          </a:custGeom>
          <a:solidFill>
            <a:srgbClr val="2244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683500" y="2987039"/>
            <a:ext cx="27940" cy="1141730"/>
          </a:xfrm>
          <a:custGeom>
            <a:avLst/>
            <a:gdLst/>
            <a:ahLst/>
            <a:cxnLst/>
            <a:rect l="l" t="t" r="r" b="b"/>
            <a:pathLst>
              <a:path w="27940" h="1141729">
                <a:moveTo>
                  <a:pt x="5079" y="0"/>
                </a:moveTo>
                <a:lnTo>
                  <a:pt x="0" y="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80" y="12700"/>
                </a:lnTo>
                <a:lnTo>
                  <a:pt x="5079" y="0"/>
                </a:lnTo>
                <a:close/>
              </a:path>
              <a:path w="27940" h="1141729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1141729">
                <a:moveTo>
                  <a:pt x="27940" y="635000"/>
                </a:moveTo>
                <a:lnTo>
                  <a:pt x="0" y="635000"/>
                </a:lnTo>
                <a:lnTo>
                  <a:pt x="0" y="654050"/>
                </a:lnTo>
                <a:lnTo>
                  <a:pt x="27940" y="654050"/>
                </a:lnTo>
                <a:lnTo>
                  <a:pt x="27940" y="635000"/>
                </a:lnTo>
                <a:close/>
              </a:path>
              <a:path w="27940" h="1141729">
                <a:moveTo>
                  <a:pt x="2794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54050"/>
                </a:lnTo>
                <a:close/>
              </a:path>
              <a:path w="27940" h="114172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41729">
                <a:moveTo>
                  <a:pt x="27940" y="679450"/>
                </a:moveTo>
                <a:lnTo>
                  <a:pt x="0" y="67945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79450"/>
                </a:lnTo>
                <a:close/>
              </a:path>
              <a:path w="27940" h="1141729">
                <a:moveTo>
                  <a:pt x="2794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11200"/>
                </a:lnTo>
                <a:close/>
              </a:path>
              <a:path w="27940" h="114172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141729">
                <a:moveTo>
                  <a:pt x="27940" y="730250"/>
                </a:moveTo>
                <a:lnTo>
                  <a:pt x="0" y="73025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30250"/>
                </a:lnTo>
                <a:close/>
              </a:path>
              <a:path w="27940" h="1141729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1141729">
                <a:moveTo>
                  <a:pt x="27940" y="749300"/>
                </a:moveTo>
                <a:lnTo>
                  <a:pt x="0" y="74930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9300"/>
                </a:lnTo>
                <a:close/>
              </a:path>
              <a:path w="27940" h="1141729">
                <a:moveTo>
                  <a:pt x="27940" y="774700"/>
                </a:moveTo>
                <a:lnTo>
                  <a:pt x="0" y="77470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774700"/>
                </a:lnTo>
                <a:close/>
              </a:path>
              <a:path w="27940" h="1141729">
                <a:moveTo>
                  <a:pt x="27940" y="844550"/>
                </a:moveTo>
                <a:lnTo>
                  <a:pt x="0" y="84455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44550"/>
                </a:lnTo>
                <a:close/>
              </a:path>
              <a:path w="27940" h="1141729">
                <a:moveTo>
                  <a:pt x="27940" y="882650"/>
                </a:moveTo>
                <a:lnTo>
                  <a:pt x="0" y="882650"/>
                </a:lnTo>
                <a:lnTo>
                  <a:pt x="0" y="887730"/>
                </a:lnTo>
                <a:lnTo>
                  <a:pt x="27940" y="887730"/>
                </a:lnTo>
                <a:lnTo>
                  <a:pt x="27940" y="882650"/>
                </a:lnTo>
                <a:close/>
              </a:path>
              <a:path w="27940" h="1141729">
                <a:moveTo>
                  <a:pt x="2794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7730"/>
                </a:lnTo>
                <a:close/>
              </a:path>
              <a:path w="27940" h="1141729">
                <a:moveTo>
                  <a:pt x="27940" y="894080"/>
                </a:moveTo>
                <a:lnTo>
                  <a:pt x="0" y="894080"/>
                </a:lnTo>
                <a:lnTo>
                  <a:pt x="0" y="900429"/>
                </a:lnTo>
                <a:lnTo>
                  <a:pt x="27940" y="900429"/>
                </a:lnTo>
                <a:lnTo>
                  <a:pt x="27940" y="894080"/>
                </a:lnTo>
                <a:close/>
              </a:path>
              <a:path w="27940" h="1141729">
                <a:moveTo>
                  <a:pt x="27940" y="900430"/>
                </a:moveTo>
                <a:lnTo>
                  <a:pt x="0" y="90043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00430"/>
                </a:lnTo>
                <a:close/>
              </a:path>
              <a:path w="27940" h="1141729">
                <a:moveTo>
                  <a:pt x="27940" y="927100"/>
                </a:moveTo>
                <a:lnTo>
                  <a:pt x="0" y="92710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27100"/>
                </a:lnTo>
                <a:close/>
              </a:path>
              <a:path w="27940" h="1141729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141729">
                <a:moveTo>
                  <a:pt x="27940" y="952500"/>
                </a:moveTo>
                <a:lnTo>
                  <a:pt x="0" y="95250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52500"/>
                </a:lnTo>
                <a:close/>
              </a:path>
              <a:path w="27940" h="1141729">
                <a:moveTo>
                  <a:pt x="27940" y="965200"/>
                </a:moveTo>
                <a:lnTo>
                  <a:pt x="0" y="965200"/>
                </a:lnTo>
                <a:lnTo>
                  <a:pt x="0" y="971550"/>
                </a:lnTo>
                <a:lnTo>
                  <a:pt x="27940" y="971550"/>
                </a:lnTo>
                <a:lnTo>
                  <a:pt x="27940" y="965200"/>
                </a:lnTo>
                <a:close/>
              </a:path>
              <a:path w="27940" h="1141729">
                <a:moveTo>
                  <a:pt x="27940" y="971550"/>
                </a:moveTo>
                <a:lnTo>
                  <a:pt x="0" y="97155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971550"/>
                </a:lnTo>
                <a:close/>
              </a:path>
              <a:path w="27940" h="1141729">
                <a:moveTo>
                  <a:pt x="27940" y="1014730"/>
                </a:moveTo>
                <a:lnTo>
                  <a:pt x="0" y="101473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1014730"/>
                </a:lnTo>
                <a:close/>
              </a:path>
              <a:path w="27940" h="1141729">
                <a:moveTo>
                  <a:pt x="27940" y="1022350"/>
                </a:moveTo>
                <a:lnTo>
                  <a:pt x="0" y="102235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22350"/>
                </a:lnTo>
                <a:close/>
              </a:path>
              <a:path w="27940" h="1141729">
                <a:moveTo>
                  <a:pt x="27940" y="1028700"/>
                </a:moveTo>
                <a:lnTo>
                  <a:pt x="0" y="102870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28700"/>
                </a:lnTo>
                <a:close/>
              </a:path>
              <a:path w="27940" h="1141729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141729">
                <a:moveTo>
                  <a:pt x="27940" y="1071880"/>
                </a:moveTo>
                <a:lnTo>
                  <a:pt x="0" y="1071880"/>
                </a:lnTo>
                <a:lnTo>
                  <a:pt x="0" y="1090930"/>
                </a:lnTo>
                <a:lnTo>
                  <a:pt x="1270" y="1090930"/>
                </a:lnTo>
                <a:lnTo>
                  <a:pt x="1270" y="1093470"/>
                </a:lnTo>
                <a:lnTo>
                  <a:pt x="2540" y="1093470"/>
                </a:lnTo>
                <a:lnTo>
                  <a:pt x="2540" y="1096010"/>
                </a:lnTo>
                <a:lnTo>
                  <a:pt x="3809" y="1096010"/>
                </a:lnTo>
                <a:lnTo>
                  <a:pt x="3809" y="1098550"/>
                </a:lnTo>
                <a:lnTo>
                  <a:pt x="5079" y="1098550"/>
                </a:lnTo>
                <a:lnTo>
                  <a:pt x="5079" y="1101090"/>
                </a:lnTo>
                <a:lnTo>
                  <a:pt x="6350" y="1101090"/>
                </a:lnTo>
                <a:lnTo>
                  <a:pt x="6350" y="1103630"/>
                </a:lnTo>
                <a:lnTo>
                  <a:pt x="27940" y="1103630"/>
                </a:lnTo>
                <a:lnTo>
                  <a:pt x="27940" y="1071880"/>
                </a:lnTo>
                <a:close/>
              </a:path>
              <a:path w="27940" h="1141729">
                <a:moveTo>
                  <a:pt x="27940" y="1103630"/>
                </a:moveTo>
                <a:lnTo>
                  <a:pt x="7620" y="1103630"/>
                </a:lnTo>
                <a:lnTo>
                  <a:pt x="7620" y="1106170"/>
                </a:lnTo>
                <a:lnTo>
                  <a:pt x="8890" y="1106170"/>
                </a:lnTo>
                <a:lnTo>
                  <a:pt x="8890" y="1107440"/>
                </a:lnTo>
                <a:lnTo>
                  <a:pt x="10159" y="1107440"/>
                </a:lnTo>
                <a:lnTo>
                  <a:pt x="10159" y="1109980"/>
                </a:lnTo>
                <a:lnTo>
                  <a:pt x="27940" y="1109980"/>
                </a:lnTo>
                <a:lnTo>
                  <a:pt x="27940" y="1103630"/>
                </a:lnTo>
                <a:close/>
              </a:path>
              <a:path w="27940" h="1141729">
                <a:moveTo>
                  <a:pt x="27940" y="1109980"/>
                </a:moveTo>
                <a:lnTo>
                  <a:pt x="11429" y="1109980"/>
                </a:lnTo>
                <a:lnTo>
                  <a:pt x="11429" y="1112520"/>
                </a:lnTo>
                <a:lnTo>
                  <a:pt x="12700" y="1112520"/>
                </a:lnTo>
                <a:lnTo>
                  <a:pt x="12700" y="1115060"/>
                </a:lnTo>
                <a:lnTo>
                  <a:pt x="13970" y="1115060"/>
                </a:lnTo>
                <a:lnTo>
                  <a:pt x="13970" y="1117600"/>
                </a:lnTo>
                <a:lnTo>
                  <a:pt x="27940" y="1117600"/>
                </a:lnTo>
                <a:lnTo>
                  <a:pt x="27940" y="1109980"/>
                </a:lnTo>
                <a:close/>
              </a:path>
              <a:path w="27940" h="1141729">
                <a:moveTo>
                  <a:pt x="27940" y="1117600"/>
                </a:moveTo>
                <a:lnTo>
                  <a:pt x="15240" y="1117600"/>
                </a:lnTo>
                <a:lnTo>
                  <a:pt x="15240" y="1120140"/>
                </a:lnTo>
                <a:lnTo>
                  <a:pt x="16509" y="1120140"/>
                </a:lnTo>
                <a:lnTo>
                  <a:pt x="16509" y="1122680"/>
                </a:lnTo>
                <a:lnTo>
                  <a:pt x="17779" y="1122680"/>
                </a:lnTo>
                <a:lnTo>
                  <a:pt x="17779" y="1125220"/>
                </a:lnTo>
                <a:lnTo>
                  <a:pt x="19050" y="1125220"/>
                </a:lnTo>
                <a:lnTo>
                  <a:pt x="19050" y="1126490"/>
                </a:lnTo>
                <a:lnTo>
                  <a:pt x="20320" y="1126490"/>
                </a:lnTo>
                <a:lnTo>
                  <a:pt x="20320" y="1129030"/>
                </a:lnTo>
                <a:lnTo>
                  <a:pt x="21590" y="1129030"/>
                </a:lnTo>
                <a:lnTo>
                  <a:pt x="21590" y="1131570"/>
                </a:lnTo>
                <a:lnTo>
                  <a:pt x="22859" y="1131570"/>
                </a:lnTo>
                <a:lnTo>
                  <a:pt x="22859" y="1134110"/>
                </a:lnTo>
                <a:lnTo>
                  <a:pt x="24129" y="1134110"/>
                </a:lnTo>
                <a:lnTo>
                  <a:pt x="24129" y="1136650"/>
                </a:lnTo>
                <a:lnTo>
                  <a:pt x="25400" y="1136650"/>
                </a:lnTo>
                <a:lnTo>
                  <a:pt x="25400" y="1139190"/>
                </a:lnTo>
                <a:lnTo>
                  <a:pt x="26670" y="1139190"/>
                </a:lnTo>
                <a:lnTo>
                  <a:pt x="26670" y="1141730"/>
                </a:lnTo>
                <a:lnTo>
                  <a:pt x="27940" y="1141730"/>
                </a:lnTo>
                <a:lnTo>
                  <a:pt x="27940" y="11176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711440" y="3012439"/>
            <a:ext cx="26670" cy="1165860"/>
          </a:xfrm>
          <a:custGeom>
            <a:avLst/>
            <a:gdLst/>
            <a:ahLst/>
            <a:cxnLst/>
            <a:rect l="l" t="t" r="r" b="b"/>
            <a:pathLst>
              <a:path w="26670" h="1165860">
                <a:moveTo>
                  <a:pt x="19049" y="0"/>
                </a:moveTo>
                <a:lnTo>
                  <a:pt x="0" y="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1165860">
                <a:moveTo>
                  <a:pt x="2666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1165860">
                <a:moveTo>
                  <a:pt x="26669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69" y="628650"/>
                </a:lnTo>
                <a:lnTo>
                  <a:pt x="26669" y="609600"/>
                </a:lnTo>
                <a:close/>
              </a:path>
              <a:path w="26670" h="1165860">
                <a:moveTo>
                  <a:pt x="2666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69" y="641350"/>
                </a:lnTo>
                <a:lnTo>
                  <a:pt x="26669" y="628650"/>
                </a:lnTo>
                <a:close/>
              </a:path>
              <a:path w="26670" h="1165860">
                <a:moveTo>
                  <a:pt x="2666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69" y="654050"/>
                </a:lnTo>
                <a:lnTo>
                  <a:pt x="26669" y="641350"/>
                </a:lnTo>
                <a:close/>
              </a:path>
              <a:path w="26670" h="1165860">
                <a:moveTo>
                  <a:pt x="26669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54050"/>
                </a:lnTo>
                <a:close/>
              </a:path>
              <a:path w="26670" h="1165860">
                <a:moveTo>
                  <a:pt x="26669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85800"/>
                </a:lnTo>
                <a:close/>
              </a:path>
              <a:path w="26670" h="116586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165860">
                <a:moveTo>
                  <a:pt x="26669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69" y="711199"/>
                </a:lnTo>
                <a:lnTo>
                  <a:pt x="26669" y="704850"/>
                </a:lnTo>
                <a:close/>
              </a:path>
              <a:path w="26670" h="1165860">
                <a:moveTo>
                  <a:pt x="2666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711200"/>
                </a:lnTo>
                <a:close/>
              </a:path>
              <a:path w="26670" h="1165860">
                <a:moveTo>
                  <a:pt x="26669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3900"/>
                </a:lnTo>
                <a:close/>
              </a:path>
              <a:path w="26670" h="1165860">
                <a:moveTo>
                  <a:pt x="26669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69" y="819150"/>
                </a:lnTo>
                <a:lnTo>
                  <a:pt x="26669" y="749300"/>
                </a:lnTo>
                <a:close/>
              </a:path>
              <a:path w="26670" h="1165860">
                <a:moveTo>
                  <a:pt x="26669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19150"/>
                </a:lnTo>
                <a:close/>
              </a:path>
              <a:path w="26670" h="1165860">
                <a:moveTo>
                  <a:pt x="26669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69" y="862330"/>
                </a:lnTo>
                <a:lnTo>
                  <a:pt x="26669" y="857250"/>
                </a:lnTo>
                <a:close/>
              </a:path>
              <a:path w="26670" h="1165860">
                <a:moveTo>
                  <a:pt x="2666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2330"/>
                </a:lnTo>
                <a:close/>
              </a:path>
              <a:path w="26670" h="1165860">
                <a:moveTo>
                  <a:pt x="26669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80"/>
                </a:lnTo>
                <a:close/>
              </a:path>
              <a:path w="26670" h="1165860">
                <a:moveTo>
                  <a:pt x="26669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69" y="901700"/>
                </a:lnTo>
                <a:lnTo>
                  <a:pt x="26669" y="875030"/>
                </a:lnTo>
                <a:close/>
              </a:path>
              <a:path w="26670" h="1165860">
                <a:moveTo>
                  <a:pt x="26669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01700"/>
                </a:lnTo>
                <a:close/>
              </a:path>
              <a:path w="26670" h="1165860">
                <a:moveTo>
                  <a:pt x="26669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69" y="927099"/>
                </a:lnTo>
                <a:lnTo>
                  <a:pt x="26669" y="919480"/>
                </a:lnTo>
                <a:close/>
              </a:path>
              <a:path w="26670" h="1165860">
                <a:moveTo>
                  <a:pt x="26669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27100"/>
                </a:lnTo>
                <a:close/>
              </a:path>
              <a:path w="26670" h="1165860">
                <a:moveTo>
                  <a:pt x="26669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69" y="946150"/>
                </a:lnTo>
                <a:lnTo>
                  <a:pt x="26669" y="939800"/>
                </a:lnTo>
                <a:close/>
              </a:path>
              <a:path w="26670" h="1165860">
                <a:moveTo>
                  <a:pt x="26669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46150"/>
                </a:lnTo>
                <a:close/>
              </a:path>
              <a:path w="26670" h="1165860">
                <a:moveTo>
                  <a:pt x="26669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89330"/>
                </a:lnTo>
                <a:close/>
              </a:path>
              <a:path w="26670" h="1165860">
                <a:moveTo>
                  <a:pt x="26669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69" y="1003300"/>
                </a:lnTo>
                <a:lnTo>
                  <a:pt x="26669" y="996950"/>
                </a:lnTo>
                <a:close/>
              </a:path>
              <a:path w="26670" h="1165860">
                <a:moveTo>
                  <a:pt x="26669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69" y="1040130"/>
                </a:lnTo>
                <a:lnTo>
                  <a:pt x="26669" y="1003300"/>
                </a:lnTo>
                <a:close/>
              </a:path>
              <a:path w="26670" h="1165860">
                <a:moveTo>
                  <a:pt x="26669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69" y="1046479"/>
                </a:lnTo>
                <a:lnTo>
                  <a:pt x="26669" y="1040130"/>
                </a:lnTo>
                <a:close/>
              </a:path>
              <a:path w="26670" h="1165860">
                <a:moveTo>
                  <a:pt x="26669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46480"/>
                </a:lnTo>
                <a:close/>
              </a:path>
              <a:path w="26670" h="1165860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65860">
                <a:moveTo>
                  <a:pt x="26669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69" y="1092199"/>
                </a:lnTo>
                <a:lnTo>
                  <a:pt x="26669" y="1084580"/>
                </a:lnTo>
                <a:close/>
              </a:path>
              <a:path w="26670" h="1165860">
                <a:moveTo>
                  <a:pt x="26669" y="1092200"/>
                </a:moveTo>
                <a:lnTo>
                  <a:pt x="0" y="1092200"/>
                </a:lnTo>
                <a:lnTo>
                  <a:pt x="0" y="1118870"/>
                </a:lnTo>
                <a:lnTo>
                  <a:pt x="1269" y="1118870"/>
                </a:lnTo>
                <a:lnTo>
                  <a:pt x="1269" y="1120140"/>
                </a:lnTo>
                <a:lnTo>
                  <a:pt x="2539" y="1120140"/>
                </a:lnTo>
                <a:lnTo>
                  <a:pt x="2539" y="1122680"/>
                </a:lnTo>
                <a:lnTo>
                  <a:pt x="3809" y="1122680"/>
                </a:lnTo>
                <a:lnTo>
                  <a:pt x="3809" y="1125220"/>
                </a:lnTo>
                <a:lnTo>
                  <a:pt x="5079" y="1125220"/>
                </a:lnTo>
                <a:lnTo>
                  <a:pt x="5079" y="1127760"/>
                </a:lnTo>
                <a:lnTo>
                  <a:pt x="6350" y="1127760"/>
                </a:lnTo>
                <a:lnTo>
                  <a:pt x="6350" y="1130300"/>
                </a:lnTo>
                <a:lnTo>
                  <a:pt x="26669" y="1130300"/>
                </a:lnTo>
                <a:lnTo>
                  <a:pt x="26669" y="1092200"/>
                </a:lnTo>
                <a:close/>
              </a:path>
              <a:path w="26670" h="1165860">
                <a:moveTo>
                  <a:pt x="26669" y="1130300"/>
                </a:moveTo>
                <a:lnTo>
                  <a:pt x="7619" y="1130300"/>
                </a:lnTo>
                <a:lnTo>
                  <a:pt x="7619" y="1132840"/>
                </a:lnTo>
                <a:lnTo>
                  <a:pt x="8889" y="1132840"/>
                </a:lnTo>
                <a:lnTo>
                  <a:pt x="8889" y="1135380"/>
                </a:lnTo>
                <a:lnTo>
                  <a:pt x="26669" y="1135380"/>
                </a:lnTo>
                <a:lnTo>
                  <a:pt x="26669" y="1130300"/>
                </a:lnTo>
                <a:close/>
              </a:path>
              <a:path w="26670" h="1165860">
                <a:moveTo>
                  <a:pt x="26669" y="1135380"/>
                </a:moveTo>
                <a:lnTo>
                  <a:pt x="10159" y="1135380"/>
                </a:lnTo>
                <a:lnTo>
                  <a:pt x="10159" y="1137920"/>
                </a:lnTo>
                <a:lnTo>
                  <a:pt x="11429" y="1137920"/>
                </a:lnTo>
                <a:lnTo>
                  <a:pt x="11429" y="1139190"/>
                </a:lnTo>
                <a:lnTo>
                  <a:pt x="12700" y="1139190"/>
                </a:lnTo>
                <a:lnTo>
                  <a:pt x="12700" y="1141730"/>
                </a:lnTo>
                <a:lnTo>
                  <a:pt x="26669" y="1141730"/>
                </a:lnTo>
                <a:lnTo>
                  <a:pt x="26669" y="1135380"/>
                </a:lnTo>
                <a:close/>
              </a:path>
              <a:path w="26670" h="1165860">
                <a:moveTo>
                  <a:pt x="26669" y="1141730"/>
                </a:moveTo>
                <a:lnTo>
                  <a:pt x="13969" y="1141730"/>
                </a:lnTo>
                <a:lnTo>
                  <a:pt x="13969" y="1144270"/>
                </a:lnTo>
                <a:lnTo>
                  <a:pt x="15239" y="1144270"/>
                </a:lnTo>
                <a:lnTo>
                  <a:pt x="15239" y="1146810"/>
                </a:lnTo>
                <a:lnTo>
                  <a:pt x="16509" y="1146810"/>
                </a:lnTo>
                <a:lnTo>
                  <a:pt x="16509" y="1149350"/>
                </a:lnTo>
                <a:lnTo>
                  <a:pt x="26669" y="1149350"/>
                </a:lnTo>
                <a:lnTo>
                  <a:pt x="26669" y="1141730"/>
                </a:lnTo>
                <a:close/>
              </a:path>
              <a:path w="26670" h="1165860">
                <a:moveTo>
                  <a:pt x="26669" y="1149350"/>
                </a:moveTo>
                <a:lnTo>
                  <a:pt x="17779" y="1149350"/>
                </a:lnTo>
                <a:lnTo>
                  <a:pt x="17779" y="1151890"/>
                </a:lnTo>
                <a:lnTo>
                  <a:pt x="19050" y="1151890"/>
                </a:lnTo>
                <a:lnTo>
                  <a:pt x="19050" y="1154430"/>
                </a:lnTo>
                <a:lnTo>
                  <a:pt x="26669" y="1154430"/>
                </a:lnTo>
                <a:lnTo>
                  <a:pt x="26669" y="1149350"/>
                </a:lnTo>
                <a:close/>
              </a:path>
              <a:path w="26670" h="1165860">
                <a:moveTo>
                  <a:pt x="26669" y="1154430"/>
                </a:moveTo>
                <a:lnTo>
                  <a:pt x="20319" y="1154430"/>
                </a:lnTo>
                <a:lnTo>
                  <a:pt x="20319" y="1156970"/>
                </a:lnTo>
                <a:lnTo>
                  <a:pt x="21589" y="1156970"/>
                </a:lnTo>
                <a:lnTo>
                  <a:pt x="21589" y="1158240"/>
                </a:lnTo>
                <a:lnTo>
                  <a:pt x="22859" y="1158240"/>
                </a:lnTo>
                <a:lnTo>
                  <a:pt x="22859" y="1160780"/>
                </a:lnTo>
                <a:lnTo>
                  <a:pt x="26669" y="1160780"/>
                </a:lnTo>
                <a:lnTo>
                  <a:pt x="26669" y="1154430"/>
                </a:lnTo>
                <a:close/>
              </a:path>
              <a:path w="26670" h="1165860">
                <a:moveTo>
                  <a:pt x="26669" y="1160780"/>
                </a:moveTo>
                <a:lnTo>
                  <a:pt x="24129" y="1160780"/>
                </a:lnTo>
                <a:lnTo>
                  <a:pt x="24129" y="1163320"/>
                </a:lnTo>
                <a:lnTo>
                  <a:pt x="25400" y="1163320"/>
                </a:lnTo>
                <a:lnTo>
                  <a:pt x="25400" y="1165860"/>
                </a:lnTo>
                <a:lnTo>
                  <a:pt x="26669" y="1165860"/>
                </a:lnTo>
                <a:lnTo>
                  <a:pt x="26669" y="1160780"/>
                </a:lnTo>
                <a:close/>
              </a:path>
            </a:pathLst>
          </a:custGeom>
          <a:solidFill>
            <a:srgbClr val="2244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738109" y="3025139"/>
            <a:ext cx="27940" cy="1205230"/>
          </a:xfrm>
          <a:custGeom>
            <a:avLst/>
            <a:gdLst/>
            <a:ahLst/>
            <a:cxnLst/>
            <a:rect l="l" t="t" r="r" b="b"/>
            <a:pathLst>
              <a:path w="27940" h="1205229">
                <a:moveTo>
                  <a:pt x="12700" y="0"/>
                </a:moveTo>
                <a:lnTo>
                  <a:pt x="0" y="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205229">
                <a:moveTo>
                  <a:pt x="2794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1205229">
                <a:moveTo>
                  <a:pt x="27940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96900"/>
                </a:lnTo>
                <a:close/>
              </a:path>
              <a:path w="27940" h="120522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205229">
                <a:moveTo>
                  <a:pt x="2794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28650"/>
                </a:lnTo>
                <a:close/>
              </a:path>
              <a:path w="27940" h="1205229">
                <a:moveTo>
                  <a:pt x="27940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1350"/>
                </a:lnTo>
                <a:close/>
              </a:path>
              <a:path w="27940" h="1205229">
                <a:moveTo>
                  <a:pt x="2794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73100"/>
                </a:lnTo>
                <a:close/>
              </a:path>
              <a:path w="27940" h="120522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205229">
                <a:moveTo>
                  <a:pt x="27940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92150"/>
                </a:lnTo>
                <a:close/>
              </a:path>
              <a:path w="27940" h="1205229">
                <a:moveTo>
                  <a:pt x="2794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98500"/>
                </a:lnTo>
                <a:close/>
              </a:path>
              <a:path w="27940" h="1205229">
                <a:moveTo>
                  <a:pt x="27940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11200"/>
                </a:lnTo>
                <a:close/>
              </a:path>
              <a:path w="27940" h="1205229">
                <a:moveTo>
                  <a:pt x="27940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36600"/>
                </a:lnTo>
                <a:close/>
              </a:path>
              <a:path w="27940" h="1205229">
                <a:moveTo>
                  <a:pt x="27940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06450"/>
                </a:lnTo>
                <a:close/>
              </a:path>
              <a:path w="27940" h="1205229">
                <a:moveTo>
                  <a:pt x="2794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44550"/>
                </a:lnTo>
                <a:close/>
              </a:path>
              <a:path w="27940" h="1205229">
                <a:moveTo>
                  <a:pt x="2794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49630"/>
                </a:lnTo>
                <a:close/>
              </a:path>
              <a:path w="27940" h="1205229">
                <a:moveTo>
                  <a:pt x="27940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40" y="862329"/>
                </a:lnTo>
                <a:lnTo>
                  <a:pt x="27940" y="855980"/>
                </a:lnTo>
                <a:close/>
              </a:path>
              <a:path w="27940" h="1205229">
                <a:moveTo>
                  <a:pt x="27940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62330"/>
                </a:lnTo>
                <a:close/>
              </a:path>
              <a:path w="27940" h="1205229">
                <a:moveTo>
                  <a:pt x="27940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9000"/>
                </a:lnTo>
                <a:close/>
              </a:path>
              <a:path w="27940" h="1205229">
                <a:moveTo>
                  <a:pt x="2794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906780"/>
                </a:lnTo>
                <a:close/>
              </a:path>
              <a:path w="27940" h="1205229">
                <a:moveTo>
                  <a:pt x="27940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14400"/>
                </a:lnTo>
                <a:close/>
              </a:path>
              <a:path w="27940" h="1205229">
                <a:moveTo>
                  <a:pt x="27940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927100"/>
                </a:lnTo>
                <a:close/>
              </a:path>
              <a:path w="27940" h="1205229">
                <a:moveTo>
                  <a:pt x="27940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33450"/>
                </a:lnTo>
                <a:close/>
              </a:path>
              <a:path w="27940" h="1205229">
                <a:moveTo>
                  <a:pt x="27940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6630"/>
                </a:lnTo>
                <a:close/>
              </a:path>
              <a:path w="27940" h="1205229">
                <a:moveTo>
                  <a:pt x="27940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4250"/>
                </a:lnTo>
                <a:close/>
              </a:path>
              <a:path w="27940" h="1205229">
                <a:moveTo>
                  <a:pt x="27940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90600"/>
                </a:lnTo>
                <a:close/>
              </a:path>
              <a:path w="27940" h="1205229">
                <a:moveTo>
                  <a:pt x="27940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40" y="1033779"/>
                </a:lnTo>
                <a:lnTo>
                  <a:pt x="27940" y="1027430"/>
                </a:lnTo>
                <a:close/>
              </a:path>
              <a:path w="27940" h="1205229">
                <a:moveTo>
                  <a:pt x="27940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33780"/>
                </a:lnTo>
                <a:close/>
              </a:path>
              <a:path w="27940" h="1205229">
                <a:moveTo>
                  <a:pt x="27940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40" y="1071880"/>
                </a:lnTo>
                <a:lnTo>
                  <a:pt x="27940" y="1065530"/>
                </a:lnTo>
                <a:close/>
              </a:path>
              <a:path w="27940" h="1205229">
                <a:moveTo>
                  <a:pt x="27940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80"/>
                </a:lnTo>
                <a:close/>
              </a:path>
              <a:path w="27940" h="1205229">
                <a:moveTo>
                  <a:pt x="27940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79500"/>
                </a:lnTo>
                <a:close/>
              </a:path>
              <a:path w="27940" h="1205229">
                <a:moveTo>
                  <a:pt x="27940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7600"/>
                </a:lnTo>
                <a:close/>
              </a:path>
              <a:path w="27940" h="1205229">
                <a:moveTo>
                  <a:pt x="27940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40" y="1148080"/>
                </a:lnTo>
                <a:lnTo>
                  <a:pt x="27940" y="1122680"/>
                </a:lnTo>
                <a:close/>
              </a:path>
              <a:path w="27940" h="1205229">
                <a:moveTo>
                  <a:pt x="2794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1269" y="1155700"/>
                </a:lnTo>
                <a:lnTo>
                  <a:pt x="1270" y="1158240"/>
                </a:lnTo>
                <a:lnTo>
                  <a:pt x="2540" y="1158240"/>
                </a:lnTo>
                <a:lnTo>
                  <a:pt x="2540" y="1160780"/>
                </a:lnTo>
                <a:lnTo>
                  <a:pt x="27940" y="1160780"/>
                </a:lnTo>
                <a:lnTo>
                  <a:pt x="27940" y="1148080"/>
                </a:lnTo>
                <a:close/>
              </a:path>
              <a:path w="27940" h="1205229">
                <a:moveTo>
                  <a:pt x="27940" y="1160780"/>
                </a:moveTo>
                <a:lnTo>
                  <a:pt x="3810" y="1160780"/>
                </a:lnTo>
                <a:lnTo>
                  <a:pt x="3810" y="1163320"/>
                </a:lnTo>
                <a:lnTo>
                  <a:pt x="5080" y="1163320"/>
                </a:lnTo>
                <a:lnTo>
                  <a:pt x="5080" y="1164590"/>
                </a:lnTo>
                <a:lnTo>
                  <a:pt x="6350" y="1164590"/>
                </a:lnTo>
                <a:lnTo>
                  <a:pt x="635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1205229">
                <a:moveTo>
                  <a:pt x="27940" y="1167130"/>
                </a:moveTo>
                <a:lnTo>
                  <a:pt x="7620" y="1167130"/>
                </a:lnTo>
                <a:lnTo>
                  <a:pt x="7620" y="1169670"/>
                </a:lnTo>
                <a:lnTo>
                  <a:pt x="8890" y="1169670"/>
                </a:lnTo>
                <a:lnTo>
                  <a:pt x="8890" y="1172210"/>
                </a:lnTo>
                <a:lnTo>
                  <a:pt x="10160" y="1172210"/>
                </a:lnTo>
                <a:lnTo>
                  <a:pt x="10160" y="1174750"/>
                </a:lnTo>
                <a:lnTo>
                  <a:pt x="27940" y="1174750"/>
                </a:lnTo>
                <a:lnTo>
                  <a:pt x="27940" y="1167130"/>
                </a:lnTo>
                <a:close/>
              </a:path>
              <a:path w="27940" h="1205229">
                <a:moveTo>
                  <a:pt x="27940" y="1174750"/>
                </a:moveTo>
                <a:lnTo>
                  <a:pt x="11430" y="1174750"/>
                </a:lnTo>
                <a:lnTo>
                  <a:pt x="11430" y="1177290"/>
                </a:lnTo>
                <a:lnTo>
                  <a:pt x="12700" y="1177290"/>
                </a:lnTo>
                <a:lnTo>
                  <a:pt x="12700" y="1179830"/>
                </a:lnTo>
                <a:lnTo>
                  <a:pt x="27940" y="1179830"/>
                </a:lnTo>
                <a:lnTo>
                  <a:pt x="27940" y="1174750"/>
                </a:lnTo>
                <a:close/>
              </a:path>
              <a:path w="27940" h="1205229">
                <a:moveTo>
                  <a:pt x="27940" y="1179830"/>
                </a:moveTo>
                <a:lnTo>
                  <a:pt x="13970" y="1179830"/>
                </a:lnTo>
                <a:lnTo>
                  <a:pt x="13970" y="1182370"/>
                </a:lnTo>
                <a:lnTo>
                  <a:pt x="15240" y="1182370"/>
                </a:lnTo>
                <a:lnTo>
                  <a:pt x="15240" y="1183640"/>
                </a:lnTo>
                <a:lnTo>
                  <a:pt x="16510" y="1183640"/>
                </a:lnTo>
                <a:lnTo>
                  <a:pt x="16510" y="1186180"/>
                </a:lnTo>
                <a:lnTo>
                  <a:pt x="17780" y="1186180"/>
                </a:lnTo>
                <a:lnTo>
                  <a:pt x="17780" y="1188720"/>
                </a:lnTo>
                <a:lnTo>
                  <a:pt x="19050" y="1188720"/>
                </a:lnTo>
                <a:lnTo>
                  <a:pt x="19050" y="1191260"/>
                </a:lnTo>
                <a:lnTo>
                  <a:pt x="20320" y="1191260"/>
                </a:lnTo>
                <a:lnTo>
                  <a:pt x="20320" y="1193800"/>
                </a:lnTo>
                <a:lnTo>
                  <a:pt x="21590" y="1193800"/>
                </a:lnTo>
                <a:lnTo>
                  <a:pt x="21590" y="1196340"/>
                </a:lnTo>
                <a:lnTo>
                  <a:pt x="22860" y="1196340"/>
                </a:lnTo>
                <a:lnTo>
                  <a:pt x="22860" y="1198880"/>
                </a:lnTo>
                <a:lnTo>
                  <a:pt x="24130" y="1198880"/>
                </a:lnTo>
                <a:lnTo>
                  <a:pt x="24130" y="1201420"/>
                </a:lnTo>
                <a:lnTo>
                  <a:pt x="25400" y="1201420"/>
                </a:lnTo>
                <a:lnTo>
                  <a:pt x="25400" y="1202690"/>
                </a:lnTo>
                <a:lnTo>
                  <a:pt x="26670" y="1202690"/>
                </a:lnTo>
                <a:lnTo>
                  <a:pt x="26670" y="1205230"/>
                </a:lnTo>
                <a:lnTo>
                  <a:pt x="27940" y="1205230"/>
                </a:lnTo>
                <a:lnTo>
                  <a:pt x="27940" y="1179830"/>
                </a:lnTo>
                <a:close/>
              </a:path>
            </a:pathLst>
          </a:custGeom>
          <a:solidFill>
            <a:srgbClr val="2243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766050" y="3037839"/>
            <a:ext cx="26670" cy="1243330"/>
          </a:xfrm>
          <a:custGeom>
            <a:avLst/>
            <a:gdLst/>
            <a:ahLst/>
            <a:cxnLst/>
            <a:rect l="l" t="t" r="r" b="b"/>
            <a:pathLst>
              <a:path w="26670" h="1243329">
                <a:moveTo>
                  <a:pt x="6350" y="0"/>
                </a:moveTo>
                <a:lnTo>
                  <a:pt x="0" y="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24332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243329">
                <a:moveTo>
                  <a:pt x="26670" y="584200"/>
                </a:moveTo>
                <a:lnTo>
                  <a:pt x="0" y="5842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84200"/>
                </a:lnTo>
                <a:close/>
              </a:path>
              <a:path w="26670" h="124332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3329">
                <a:moveTo>
                  <a:pt x="2667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15950"/>
                </a:lnTo>
                <a:close/>
              </a:path>
              <a:path w="26670" h="1243329">
                <a:moveTo>
                  <a:pt x="26670" y="628650"/>
                </a:moveTo>
                <a:lnTo>
                  <a:pt x="0" y="62865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8650"/>
                </a:lnTo>
                <a:close/>
              </a:path>
              <a:path w="26670" h="1243329">
                <a:moveTo>
                  <a:pt x="26670" y="660400"/>
                </a:moveTo>
                <a:lnTo>
                  <a:pt x="0" y="66040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60400"/>
                </a:lnTo>
                <a:close/>
              </a:path>
              <a:path w="26670" h="1243329">
                <a:moveTo>
                  <a:pt x="2667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6750"/>
                </a:lnTo>
                <a:close/>
              </a:path>
              <a:path w="26670" h="1243329">
                <a:moveTo>
                  <a:pt x="26670" y="679450"/>
                </a:moveTo>
                <a:lnTo>
                  <a:pt x="0" y="67945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79450"/>
                </a:lnTo>
                <a:close/>
              </a:path>
              <a:path w="26670" h="1243329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243329">
                <a:moveTo>
                  <a:pt x="26670" y="698500"/>
                </a:moveTo>
                <a:lnTo>
                  <a:pt x="0" y="6985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8500"/>
                </a:lnTo>
                <a:close/>
              </a:path>
              <a:path w="26670" h="1243329">
                <a:moveTo>
                  <a:pt x="26670" y="723900"/>
                </a:moveTo>
                <a:lnTo>
                  <a:pt x="0" y="7239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23900"/>
                </a:lnTo>
                <a:close/>
              </a:path>
              <a:path w="26670" h="1243329">
                <a:moveTo>
                  <a:pt x="26670" y="793750"/>
                </a:moveTo>
                <a:lnTo>
                  <a:pt x="0" y="7937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793750"/>
                </a:lnTo>
                <a:close/>
              </a:path>
              <a:path w="26670" h="1243329">
                <a:moveTo>
                  <a:pt x="26670" y="831850"/>
                </a:moveTo>
                <a:lnTo>
                  <a:pt x="0" y="831850"/>
                </a:lnTo>
                <a:lnTo>
                  <a:pt x="0" y="836930"/>
                </a:lnTo>
                <a:lnTo>
                  <a:pt x="26670" y="836930"/>
                </a:lnTo>
                <a:lnTo>
                  <a:pt x="26670" y="831850"/>
                </a:lnTo>
                <a:close/>
              </a:path>
              <a:path w="26670" h="1243329">
                <a:moveTo>
                  <a:pt x="2667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36930"/>
                </a:lnTo>
                <a:close/>
              </a:path>
              <a:path w="26670" h="1243329">
                <a:moveTo>
                  <a:pt x="2667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26670" y="849629"/>
                </a:lnTo>
                <a:lnTo>
                  <a:pt x="26670" y="843280"/>
                </a:lnTo>
                <a:close/>
              </a:path>
              <a:path w="26670" h="1243329">
                <a:moveTo>
                  <a:pt x="26670" y="849630"/>
                </a:moveTo>
                <a:lnTo>
                  <a:pt x="0" y="84963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49630"/>
                </a:lnTo>
                <a:close/>
              </a:path>
              <a:path w="26670" h="1243329">
                <a:moveTo>
                  <a:pt x="26670" y="876300"/>
                </a:moveTo>
                <a:lnTo>
                  <a:pt x="0" y="87630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76300"/>
                </a:lnTo>
                <a:close/>
              </a:path>
              <a:path w="26670" h="1243329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243329">
                <a:moveTo>
                  <a:pt x="26670" y="901700"/>
                </a:moveTo>
                <a:lnTo>
                  <a:pt x="0" y="9017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1700"/>
                </a:lnTo>
                <a:close/>
              </a:path>
              <a:path w="26670" h="1243329">
                <a:moveTo>
                  <a:pt x="26670" y="914400"/>
                </a:moveTo>
                <a:lnTo>
                  <a:pt x="0" y="914400"/>
                </a:lnTo>
                <a:lnTo>
                  <a:pt x="0" y="920750"/>
                </a:lnTo>
                <a:lnTo>
                  <a:pt x="26670" y="920750"/>
                </a:lnTo>
                <a:lnTo>
                  <a:pt x="26670" y="914400"/>
                </a:lnTo>
                <a:close/>
              </a:path>
              <a:path w="26670" h="1243329">
                <a:moveTo>
                  <a:pt x="26670" y="920750"/>
                </a:moveTo>
                <a:lnTo>
                  <a:pt x="0" y="92075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920750"/>
                </a:lnTo>
                <a:close/>
              </a:path>
              <a:path w="26670" h="1243329">
                <a:moveTo>
                  <a:pt x="26670" y="963930"/>
                </a:moveTo>
                <a:lnTo>
                  <a:pt x="0" y="96393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243329">
                <a:moveTo>
                  <a:pt x="26670" y="971550"/>
                </a:moveTo>
                <a:lnTo>
                  <a:pt x="0" y="97155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243329">
                <a:moveTo>
                  <a:pt x="26670" y="977900"/>
                </a:moveTo>
                <a:lnTo>
                  <a:pt x="0" y="97790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77900"/>
                </a:lnTo>
                <a:close/>
              </a:path>
              <a:path w="26670" h="1243329">
                <a:moveTo>
                  <a:pt x="26670" y="1014730"/>
                </a:moveTo>
                <a:lnTo>
                  <a:pt x="0" y="1014730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30"/>
                </a:lnTo>
                <a:close/>
              </a:path>
              <a:path w="26670" h="1243329">
                <a:moveTo>
                  <a:pt x="26670" y="1021080"/>
                </a:moveTo>
                <a:lnTo>
                  <a:pt x="0" y="10210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21080"/>
                </a:lnTo>
                <a:close/>
              </a:path>
              <a:path w="26670" h="1243329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243329">
                <a:moveTo>
                  <a:pt x="26670" y="1059180"/>
                </a:moveTo>
                <a:lnTo>
                  <a:pt x="0" y="105918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9180"/>
                </a:lnTo>
                <a:close/>
              </a:path>
              <a:path w="26670" h="1243329">
                <a:moveTo>
                  <a:pt x="26670" y="1066800"/>
                </a:moveTo>
                <a:lnTo>
                  <a:pt x="0" y="106680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66800"/>
                </a:lnTo>
                <a:close/>
              </a:path>
              <a:path w="26670" h="1243329">
                <a:moveTo>
                  <a:pt x="26670" y="1104900"/>
                </a:moveTo>
                <a:lnTo>
                  <a:pt x="0" y="110490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4900"/>
                </a:lnTo>
                <a:close/>
              </a:path>
              <a:path w="26670" h="1243329">
                <a:moveTo>
                  <a:pt x="26670" y="1109980"/>
                </a:moveTo>
                <a:lnTo>
                  <a:pt x="0" y="110998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9980"/>
                </a:lnTo>
                <a:close/>
              </a:path>
              <a:path w="26670" h="1243329">
                <a:moveTo>
                  <a:pt x="26670" y="1135380"/>
                </a:moveTo>
                <a:lnTo>
                  <a:pt x="0" y="1135380"/>
                </a:lnTo>
                <a:lnTo>
                  <a:pt x="0" y="1195070"/>
                </a:lnTo>
                <a:lnTo>
                  <a:pt x="1270" y="1195070"/>
                </a:lnTo>
                <a:lnTo>
                  <a:pt x="1270" y="1197610"/>
                </a:lnTo>
                <a:lnTo>
                  <a:pt x="2540" y="1197610"/>
                </a:lnTo>
                <a:lnTo>
                  <a:pt x="2540" y="1200150"/>
                </a:lnTo>
                <a:lnTo>
                  <a:pt x="3809" y="1200150"/>
                </a:lnTo>
                <a:lnTo>
                  <a:pt x="3809" y="1202690"/>
                </a:lnTo>
                <a:lnTo>
                  <a:pt x="5079" y="1202690"/>
                </a:lnTo>
                <a:lnTo>
                  <a:pt x="5079" y="1205230"/>
                </a:lnTo>
                <a:lnTo>
                  <a:pt x="26670" y="1205230"/>
                </a:lnTo>
                <a:lnTo>
                  <a:pt x="26670" y="1135380"/>
                </a:lnTo>
                <a:close/>
              </a:path>
              <a:path w="26670" h="1243329">
                <a:moveTo>
                  <a:pt x="26670" y="1205230"/>
                </a:moveTo>
                <a:lnTo>
                  <a:pt x="6350" y="1205230"/>
                </a:lnTo>
                <a:lnTo>
                  <a:pt x="6350" y="1207770"/>
                </a:lnTo>
                <a:lnTo>
                  <a:pt x="7620" y="1207770"/>
                </a:lnTo>
                <a:lnTo>
                  <a:pt x="7620" y="1209040"/>
                </a:lnTo>
                <a:lnTo>
                  <a:pt x="8890" y="1209040"/>
                </a:lnTo>
                <a:lnTo>
                  <a:pt x="889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1243329">
                <a:moveTo>
                  <a:pt x="26670" y="1211580"/>
                </a:moveTo>
                <a:lnTo>
                  <a:pt x="10159" y="1211580"/>
                </a:lnTo>
                <a:lnTo>
                  <a:pt x="10159" y="1214120"/>
                </a:lnTo>
                <a:lnTo>
                  <a:pt x="11429" y="1214120"/>
                </a:lnTo>
                <a:lnTo>
                  <a:pt x="11429" y="1216660"/>
                </a:lnTo>
                <a:lnTo>
                  <a:pt x="12700" y="1216660"/>
                </a:lnTo>
                <a:lnTo>
                  <a:pt x="12700" y="1219200"/>
                </a:lnTo>
                <a:lnTo>
                  <a:pt x="26670" y="1219200"/>
                </a:lnTo>
                <a:lnTo>
                  <a:pt x="26670" y="1211580"/>
                </a:lnTo>
                <a:close/>
              </a:path>
              <a:path w="26670" h="1243329">
                <a:moveTo>
                  <a:pt x="26670" y="1219200"/>
                </a:moveTo>
                <a:lnTo>
                  <a:pt x="13970" y="1219200"/>
                </a:lnTo>
                <a:lnTo>
                  <a:pt x="13970" y="1221740"/>
                </a:lnTo>
                <a:lnTo>
                  <a:pt x="15240" y="1221740"/>
                </a:lnTo>
                <a:lnTo>
                  <a:pt x="15240" y="1224280"/>
                </a:lnTo>
                <a:lnTo>
                  <a:pt x="26670" y="1224280"/>
                </a:lnTo>
                <a:lnTo>
                  <a:pt x="26670" y="1219200"/>
                </a:lnTo>
                <a:close/>
              </a:path>
              <a:path w="26670" h="1243329">
                <a:moveTo>
                  <a:pt x="26670" y="1224280"/>
                </a:moveTo>
                <a:lnTo>
                  <a:pt x="16509" y="1224280"/>
                </a:lnTo>
                <a:lnTo>
                  <a:pt x="16509" y="1226820"/>
                </a:lnTo>
                <a:lnTo>
                  <a:pt x="17779" y="1226820"/>
                </a:lnTo>
                <a:lnTo>
                  <a:pt x="17779" y="1228090"/>
                </a:lnTo>
                <a:lnTo>
                  <a:pt x="19050" y="1228090"/>
                </a:lnTo>
                <a:lnTo>
                  <a:pt x="1905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1243329">
                <a:moveTo>
                  <a:pt x="26670" y="1230630"/>
                </a:moveTo>
                <a:lnTo>
                  <a:pt x="20320" y="1230630"/>
                </a:lnTo>
                <a:lnTo>
                  <a:pt x="20320" y="1233170"/>
                </a:lnTo>
                <a:lnTo>
                  <a:pt x="21590" y="1233170"/>
                </a:lnTo>
                <a:lnTo>
                  <a:pt x="21590" y="1235710"/>
                </a:lnTo>
                <a:lnTo>
                  <a:pt x="22859" y="1235710"/>
                </a:lnTo>
                <a:lnTo>
                  <a:pt x="22859" y="1238250"/>
                </a:lnTo>
                <a:lnTo>
                  <a:pt x="26670" y="1238250"/>
                </a:lnTo>
                <a:lnTo>
                  <a:pt x="26670" y="1230630"/>
                </a:lnTo>
                <a:close/>
              </a:path>
              <a:path w="26670" h="1243329">
                <a:moveTo>
                  <a:pt x="26670" y="1238250"/>
                </a:moveTo>
                <a:lnTo>
                  <a:pt x="24129" y="1238250"/>
                </a:lnTo>
                <a:lnTo>
                  <a:pt x="24129" y="1240790"/>
                </a:lnTo>
                <a:lnTo>
                  <a:pt x="25400" y="1240790"/>
                </a:lnTo>
                <a:lnTo>
                  <a:pt x="25400" y="1243330"/>
                </a:lnTo>
                <a:lnTo>
                  <a:pt x="26670" y="1243330"/>
                </a:lnTo>
                <a:lnTo>
                  <a:pt x="26670" y="123825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792719" y="3063239"/>
            <a:ext cx="27940" cy="1270000"/>
          </a:xfrm>
          <a:custGeom>
            <a:avLst/>
            <a:gdLst/>
            <a:ahLst/>
            <a:cxnLst/>
            <a:rect l="l" t="t" r="r" b="b"/>
            <a:pathLst>
              <a:path w="27940" h="1270000">
                <a:moveTo>
                  <a:pt x="21589" y="0"/>
                </a:moveTo>
                <a:lnTo>
                  <a:pt x="0" y="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  <a:path w="27940" h="1270000">
                <a:moveTo>
                  <a:pt x="27939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1270000">
                <a:moveTo>
                  <a:pt x="27939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58800"/>
                </a:lnTo>
                <a:close/>
              </a:path>
              <a:path w="27940" h="127000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270000">
                <a:moveTo>
                  <a:pt x="27939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90550"/>
                </a:lnTo>
                <a:close/>
              </a:path>
              <a:path w="27940" h="1270000">
                <a:moveTo>
                  <a:pt x="27939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3250"/>
                </a:lnTo>
                <a:close/>
              </a:path>
              <a:path w="27940" h="1270000">
                <a:moveTo>
                  <a:pt x="27939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35000"/>
                </a:lnTo>
                <a:close/>
              </a:path>
              <a:path w="27940" h="1270000">
                <a:moveTo>
                  <a:pt x="2793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41350"/>
                </a:lnTo>
                <a:close/>
              </a:path>
              <a:path w="27940" h="1270000">
                <a:moveTo>
                  <a:pt x="27939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4050"/>
                </a:lnTo>
                <a:close/>
              </a:path>
              <a:path w="27940" h="1270000">
                <a:moveTo>
                  <a:pt x="2793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1270000">
                <a:moveTo>
                  <a:pt x="27939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3100"/>
                </a:lnTo>
                <a:close/>
              </a:path>
              <a:path w="27940" h="1270000">
                <a:moveTo>
                  <a:pt x="27939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7939" y="768350"/>
                </a:lnTo>
                <a:lnTo>
                  <a:pt x="27939" y="698500"/>
                </a:lnTo>
                <a:close/>
              </a:path>
              <a:path w="27940" h="1270000">
                <a:moveTo>
                  <a:pt x="27939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68350"/>
                </a:lnTo>
                <a:close/>
              </a:path>
              <a:path w="27940" h="1270000">
                <a:moveTo>
                  <a:pt x="27939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7939" y="811530"/>
                </a:lnTo>
                <a:lnTo>
                  <a:pt x="27939" y="806450"/>
                </a:lnTo>
                <a:close/>
              </a:path>
              <a:path w="27940" h="1270000">
                <a:moveTo>
                  <a:pt x="2793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7939" y="817880"/>
                </a:lnTo>
                <a:lnTo>
                  <a:pt x="27939" y="811530"/>
                </a:lnTo>
                <a:close/>
              </a:path>
              <a:path w="27940" h="1270000">
                <a:moveTo>
                  <a:pt x="27939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817880"/>
                </a:lnTo>
                <a:close/>
              </a:path>
              <a:path w="27940" h="1270000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1270000">
                <a:moveTo>
                  <a:pt x="27939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50900"/>
                </a:lnTo>
                <a:close/>
              </a:path>
              <a:path w="27940" h="127000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270000">
                <a:moveTo>
                  <a:pt x="27939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76300"/>
                </a:lnTo>
                <a:close/>
              </a:path>
              <a:path w="27940" h="1270000">
                <a:moveTo>
                  <a:pt x="27939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7939" y="895350"/>
                </a:lnTo>
                <a:lnTo>
                  <a:pt x="27939" y="889000"/>
                </a:lnTo>
                <a:close/>
              </a:path>
              <a:path w="27940" h="1270000">
                <a:moveTo>
                  <a:pt x="27939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7939" y="938530"/>
                </a:lnTo>
                <a:lnTo>
                  <a:pt x="27939" y="895350"/>
                </a:lnTo>
                <a:close/>
              </a:path>
              <a:path w="27940" h="1270000">
                <a:moveTo>
                  <a:pt x="27939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938530"/>
                </a:lnTo>
                <a:close/>
              </a:path>
              <a:path w="27940" h="1270000">
                <a:moveTo>
                  <a:pt x="27939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7939" y="952500"/>
                </a:lnTo>
                <a:lnTo>
                  <a:pt x="27939" y="946150"/>
                </a:lnTo>
                <a:close/>
              </a:path>
              <a:path w="27940" h="1270000">
                <a:moveTo>
                  <a:pt x="27939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7939" y="989330"/>
                </a:lnTo>
                <a:lnTo>
                  <a:pt x="27939" y="952500"/>
                </a:lnTo>
                <a:close/>
              </a:path>
              <a:path w="27940" h="1270000">
                <a:moveTo>
                  <a:pt x="27939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89330"/>
                </a:lnTo>
                <a:close/>
              </a:path>
              <a:path w="27940" h="1270000">
                <a:moveTo>
                  <a:pt x="27939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5680"/>
                </a:lnTo>
                <a:close/>
              </a:path>
              <a:path w="27940" h="127000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270000">
                <a:moveTo>
                  <a:pt x="27939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7939" y="1041399"/>
                </a:lnTo>
                <a:lnTo>
                  <a:pt x="27939" y="1033780"/>
                </a:lnTo>
                <a:close/>
              </a:path>
              <a:path w="27940" h="1270000">
                <a:moveTo>
                  <a:pt x="27939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41400"/>
                </a:lnTo>
                <a:close/>
              </a:path>
              <a:path w="27940" h="1270000">
                <a:moveTo>
                  <a:pt x="27939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7939" y="1084580"/>
                </a:lnTo>
                <a:lnTo>
                  <a:pt x="27939" y="1079500"/>
                </a:lnTo>
                <a:close/>
              </a:path>
              <a:path w="27940" h="1270000">
                <a:moveTo>
                  <a:pt x="27939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84580"/>
                </a:lnTo>
                <a:close/>
              </a:path>
              <a:path w="27940" h="1270000">
                <a:moveTo>
                  <a:pt x="27939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09980"/>
                </a:lnTo>
                <a:close/>
              </a:path>
              <a:path w="27940" h="1270000">
                <a:moveTo>
                  <a:pt x="27939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79830"/>
                </a:lnTo>
                <a:close/>
              </a:path>
              <a:path w="27940" h="1270000">
                <a:moveTo>
                  <a:pt x="27939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7939" y="1193800"/>
                </a:lnTo>
                <a:lnTo>
                  <a:pt x="27939" y="1186180"/>
                </a:lnTo>
                <a:close/>
              </a:path>
              <a:path w="27940" h="1270000">
                <a:moveTo>
                  <a:pt x="27939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7939" y="1205230"/>
                </a:lnTo>
                <a:lnTo>
                  <a:pt x="27939" y="1193800"/>
                </a:lnTo>
                <a:close/>
              </a:path>
              <a:path w="27940" h="1270000">
                <a:moveTo>
                  <a:pt x="27939" y="1205230"/>
                </a:moveTo>
                <a:lnTo>
                  <a:pt x="0" y="1205230"/>
                </a:lnTo>
                <a:lnTo>
                  <a:pt x="0" y="1220470"/>
                </a:lnTo>
                <a:lnTo>
                  <a:pt x="1270" y="1220470"/>
                </a:lnTo>
                <a:lnTo>
                  <a:pt x="1270" y="1223010"/>
                </a:lnTo>
                <a:lnTo>
                  <a:pt x="2539" y="1223010"/>
                </a:lnTo>
                <a:lnTo>
                  <a:pt x="2539" y="1224280"/>
                </a:lnTo>
                <a:lnTo>
                  <a:pt x="3809" y="1224280"/>
                </a:lnTo>
                <a:lnTo>
                  <a:pt x="3809" y="1226820"/>
                </a:lnTo>
                <a:lnTo>
                  <a:pt x="5079" y="1226820"/>
                </a:lnTo>
                <a:lnTo>
                  <a:pt x="5079" y="1229360"/>
                </a:lnTo>
                <a:lnTo>
                  <a:pt x="6350" y="1229360"/>
                </a:lnTo>
                <a:lnTo>
                  <a:pt x="6350" y="1231900"/>
                </a:lnTo>
                <a:lnTo>
                  <a:pt x="27939" y="1231900"/>
                </a:lnTo>
                <a:lnTo>
                  <a:pt x="27939" y="1205230"/>
                </a:lnTo>
                <a:close/>
              </a:path>
              <a:path w="27940" h="1270000">
                <a:moveTo>
                  <a:pt x="27939" y="1231900"/>
                </a:moveTo>
                <a:lnTo>
                  <a:pt x="7620" y="1231900"/>
                </a:lnTo>
                <a:lnTo>
                  <a:pt x="7620" y="1234440"/>
                </a:lnTo>
                <a:lnTo>
                  <a:pt x="8889" y="1234440"/>
                </a:lnTo>
                <a:lnTo>
                  <a:pt x="8889" y="1236980"/>
                </a:lnTo>
                <a:lnTo>
                  <a:pt x="27939" y="1236980"/>
                </a:lnTo>
                <a:lnTo>
                  <a:pt x="27939" y="1231900"/>
                </a:lnTo>
                <a:close/>
              </a:path>
              <a:path w="27940" h="1270000">
                <a:moveTo>
                  <a:pt x="27939" y="1236980"/>
                </a:moveTo>
                <a:lnTo>
                  <a:pt x="10159" y="1236980"/>
                </a:lnTo>
                <a:lnTo>
                  <a:pt x="10159" y="1239520"/>
                </a:lnTo>
                <a:lnTo>
                  <a:pt x="11429" y="1239520"/>
                </a:lnTo>
                <a:lnTo>
                  <a:pt x="11429" y="1242060"/>
                </a:lnTo>
                <a:lnTo>
                  <a:pt x="12700" y="1242060"/>
                </a:lnTo>
                <a:lnTo>
                  <a:pt x="12700" y="1243330"/>
                </a:lnTo>
                <a:lnTo>
                  <a:pt x="13970" y="1243330"/>
                </a:lnTo>
                <a:lnTo>
                  <a:pt x="13970" y="1245870"/>
                </a:lnTo>
                <a:lnTo>
                  <a:pt x="15239" y="1245870"/>
                </a:lnTo>
                <a:lnTo>
                  <a:pt x="15239" y="1248410"/>
                </a:lnTo>
                <a:lnTo>
                  <a:pt x="16509" y="1248410"/>
                </a:lnTo>
                <a:lnTo>
                  <a:pt x="16509" y="1250950"/>
                </a:lnTo>
                <a:lnTo>
                  <a:pt x="17779" y="1250950"/>
                </a:lnTo>
                <a:lnTo>
                  <a:pt x="17779" y="1253490"/>
                </a:lnTo>
                <a:lnTo>
                  <a:pt x="19050" y="1253490"/>
                </a:lnTo>
                <a:lnTo>
                  <a:pt x="19050" y="1256030"/>
                </a:lnTo>
                <a:lnTo>
                  <a:pt x="20320" y="1256030"/>
                </a:lnTo>
                <a:lnTo>
                  <a:pt x="20320" y="1258570"/>
                </a:lnTo>
                <a:lnTo>
                  <a:pt x="21589" y="1258570"/>
                </a:lnTo>
                <a:lnTo>
                  <a:pt x="21589" y="1261110"/>
                </a:lnTo>
                <a:lnTo>
                  <a:pt x="22859" y="1261110"/>
                </a:lnTo>
                <a:lnTo>
                  <a:pt x="22859" y="1262380"/>
                </a:lnTo>
                <a:lnTo>
                  <a:pt x="24129" y="1262380"/>
                </a:lnTo>
                <a:lnTo>
                  <a:pt x="24129" y="1264920"/>
                </a:lnTo>
                <a:lnTo>
                  <a:pt x="25400" y="1264920"/>
                </a:lnTo>
                <a:lnTo>
                  <a:pt x="25400" y="1267460"/>
                </a:lnTo>
                <a:lnTo>
                  <a:pt x="26670" y="1267460"/>
                </a:lnTo>
                <a:lnTo>
                  <a:pt x="26670" y="1270000"/>
                </a:lnTo>
                <a:lnTo>
                  <a:pt x="27939" y="1270000"/>
                </a:lnTo>
                <a:lnTo>
                  <a:pt x="27939" y="1236980"/>
                </a:lnTo>
                <a:close/>
              </a:path>
            </a:pathLst>
          </a:custGeom>
          <a:solidFill>
            <a:srgbClr val="2142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820659" y="3075939"/>
            <a:ext cx="26670" cy="1308100"/>
          </a:xfrm>
          <a:custGeom>
            <a:avLst/>
            <a:gdLst/>
            <a:ahLst/>
            <a:cxnLst/>
            <a:rect l="l" t="t" r="r" b="b"/>
            <a:pathLst>
              <a:path w="26670" h="1308100">
                <a:moveTo>
                  <a:pt x="13970" y="0"/>
                </a:moveTo>
                <a:lnTo>
                  <a:pt x="0" y="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6670" h="1308100">
                <a:moveTo>
                  <a:pt x="2667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3400"/>
                </a:lnTo>
                <a:close/>
              </a:path>
              <a:path w="26670" h="1308100">
                <a:moveTo>
                  <a:pt x="2667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6670" y="565149"/>
                </a:lnTo>
                <a:lnTo>
                  <a:pt x="26670" y="546099"/>
                </a:lnTo>
                <a:close/>
              </a:path>
              <a:path w="26670" h="1308100">
                <a:moveTo>
                  <a:pt x="2667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65150"/>
                </a:lnTo>
                <a:close/>
              </a:path>
              <a:path w="26670" h="1308100">
                <a:moveTo>
                  <a:pt x="2667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6670" y="590549"/>
                </a:lnTo>
                <a:lnTo>
                  <a:pt x="26670" y="577850"/>
                </a:lnTo>
                <a:close/>
              </a:path>
              <a:path w="26670" h="1308100">
                <a:moveTo>
                  <a:pt x="2667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0549"/>
                </a:lnTo>
                <a:close/>
              </a:path>
              <a:path w="26670" h="1308100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1308100">
                <a:moveTo>
                  <a:pt x="2667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6670" y="641349"/>
                </a:lnTo>
                <a:lnTo>
                  <a:pt x="26670" y="628649"/>
                </a:lnTo>
                <a:close/>
              </a:path>
              <a:path w="26670" h="1308100">
                <a:moveTo>
                  <a:pt x="2667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1349"/>
                </a:lnTo>
                <a:close/>
              </a:path>
              <a:path w="26670" h="1308100">
                <a:moveTo>
                  <a:pt x="2667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699"/>
                </a:lnTo>
                <a:close/>
              </a:path>
              <a:path w="26670" h="1308100">
                <a:moveTo>
                  <a:pt x="2667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60400"/>
                </a:lnTo>
                <a:close/>
              </a:path>
              <a:path w="26670" h="1308100">
                <a:moveTo>
                  <a:pt x="2667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6670" y="755649"/>
                </a:lnTo>
                <a:lnTo>
                  <a:pt x="26670" y="685799"/>
                </a:lnTo>
                <a:close/>
              </a:path>
              <a:path w="26670" h="1308100">
                <a:moveTo>
                  <a:pt x="2667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6670" y="793749"/>
                </a:lnTo>
                <a:lnTo>
                  <a:pt x="26670" y="755649"/>
                </a:lnTo>
                <a:close/>
              </a:path>
              <a:path w="26670" h="1308100">
                <a:moveTo>
                  <a:pt x="2667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93750"/>
                </a:lnTo>
                <a:close/>
              </a:path>
              <a:path w="26670" h="130810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1308100">
                <a:moveTo>
                  <a:pt x="2667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6670" y="811529"/>
                </a:lnTo>
                <a:lnTo>
                  <a:pt x="26670" y="805179"/>
                </a:lnTo>
                <a:close/>
              </a:path>
              <a:path w="26670" h="1308100">
                <a:moveTo>
                  <a:pt x="2667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11530"/>
                </a:lnTo>
                <a:close/>
              </a:path>
              <a:path w="26670" h="1308100">
                <a:moveTo>
                  <a:pt x="2667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38200"/>
                </a:lnTo>
                <a:close/>
              </a:path>
              <a:path w="26670" h="1308100">
                <a:moveTo>
                  <a:pt x="2667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79"/>
                </a:lnTo>
                <a:close/>
              </a:path>
              <a:path w="26670" h="1308100">
                <a:moveTo>
                  <a:pt x="2667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3600"/>
                </a:lnTo>
                <a:close/>
              </a:path>
              <a:path w="26670" h="1308100">
                <a:moveTo>
                  <a:pt x="2667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876300"/>
                </a:lnTo>
                <a:close/>
              </a:path>
              <a:path w="26670" h="1308100">
                <a:moveTo>
                  <a:pt x="2667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882650"/>
                </a:lnTo>
                <a:close/>
              </a:path>
              <a:path w="26670" h="1308100">
                <a:moveTo>
                  <a:pt x="2667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6670" y="933449"/>
                </a:lnTo>
                <a:lnTo>
                  <a:pt x="26670" y="925830"/>
                </a:lnTo>
                <a:close/>
              </a:path>
              <a:path w="26670" h="1308100">
                <a:moveTo>
                  <a:pt x="2667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6670" y="939799"/>
                </a:lnTo>
                <a:lnTo>
                  <a:pt x="26670" y="933449"/>
                </a:lnTo>
                <a:close/>
              </a:path>
              <a:path w="26670" h="1308100">
                <a:moveTo>
                  <a:pt x="2667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39799"/>
                </a:lnTo>
                <a:close/>
              </a:path>
              <a:path w="26670" h="1308100">
                <a:moveTo>
                  <a:pt x="2667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6670" y="982979"/>
                </a:lnTo>
                <a:lnTo>
                  <a:pt x="26670" y="976629"/>
                </a:lnTo>
                <a:close/>
              </a:path>
              <a:path w="26670" h="1308100">
                <a:moveTo>
                  <a:pt x="2667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6670" y="1014729"/>
                </a:lnTo>
                <a:lnTo>
                  <a:pt x="26670" y="982979"/>
                </a:lnTo>
                <a:close/>
              </a:path>
              <a:path w="26670" h="1308100">
                <a:moveTo>
                  <a:pt x="2667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29"/>
                </a:lnTo>
                <a:close/>
              </a:path>
              <a:path w="26670" h="1308100">
                <a:moveTo>
                  <a:pt x="2667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6670" y="1028699"/>
                </a:lnTo>
                <a:lnTo>
                  <a:pt x="26670" y="1021079"/>
                </a:lnTo>
                <a:close/>
              </a:path>
              <a:path w="26670" h="1308100">
                <a:moveTo>
                  <a:pt x="2667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28699"/>
                </a:lnTo>
                <a:close/>
              </a:path>
              <a:path w="26670" h="1308100">
                <a:moveTo>
                  <a:pt x="2667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6670" y="1071879"/>
                </a:lnTo>
                <a:lnTo>
                  <a:pt x="26670" y="1066799"/>
                </a:lnTo>
                <a:close/>
              </a:path>
              <a:path w="26670" h="1308100">
                <a:moveTo>
                  <a:pt x="2667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6670" y="1097279"/>
                </a:lnTo>
                <a:lnTo>
                  <a:pt x="26670" y="1071880"/>
                </a:lnTo>
                <a:close/>
              </a:path>
              <a:path w="26670" h="1308100">
                <a:moveTo>
                  <a:pt x="2667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6670" y="1167129"/>
                </a:lnTo>
                <a:lnTo>
                  <a:pt x="26670" y="1097279"/>
                </a:lnTo>
                <a:close/>
              </a:path>
              <a:path w="26670" h="1308100">
                <a:moveTo>
                  <a:pt x="2667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67130"/>
                </a:lnTo>
                <a:close/>
              </a:path>
              <a:path w="26670" h="1308100">
                <a:moveTo>
                  <a:pt x="2667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6670" y="1181099"/>
                </a:lnTo>
                <a:lnTo>
                  <a:pt x="26670" y="1173479"/>
                </a:lnTo>
                <a:close/>
              </a:path>
              <a:path w="26670" h="1308100">
                <a:moveTo>
                  <a:pt x="2667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6670" y="1192529"/>
                </a:lnTo>
                <a:lnTo>
                  <a:pt x="26670" y="1181099"/>
                </a:lnTo>
                <a:close/>
              </a:path>
              <a:path w="26670" h="1308100">
                <a:moveTo>
                  <a:pt x="2667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92530"/>
                </a:lnTo>
                <a:close/>
              </a:path>
              <a:path w="26670" h="1308100">
                <a:moveTo>
                  <a:pt x="26670" y="1219199"/>
                </a:moveTo>
                <a:lnTo>
                  <a:pt x="0" y="1219199"/>
                </a:lnTo>
                <a:lnTo>
                  <a:pt x="0" y="1259839"/>
                </a:lnTo>
                <a:lnTo>
                  <a:pt x="1270" y="1259839"/>
                </a:lnTo>
                <a:lnTo>
                  <a:pt x="1270" y="1262379"/>
                </a:lnTo>
                <a:lnTo>
                  <a:pt x="2540" y="1262379"/>
                </a:lnTo>
                <a:lnTo>
                  <a:pt x="2540" y="1264919"/>
                </a:lnTo>
                <a:lnTo>
                  <a:pt x="3810" y="1264919"/>
                </a:lnTo>
                <a:lnTo>
                  <a:pt x="3810" y="1267459"/>
                </a:lnTo>
                <a:lnTo>
                  <a:pt x="5080" y="1267459"/>
                </a:lnTo>
                <a:lnTo>
                  <a:pt x="5080" y="1268729"/>
                </a:lnTo>
                <a:lnTo>
                  <a:pt x="6350" y="1268729"/>
                </a:lnTo>
                <a:lnTo>
                  <a:pt x="6350" y="1271269"/>
                </a:lnTo>
                <a:lnTo>
                  <a:pt x="7620" y="1271269"/>
                </a:lnTo>
                <a:lnTo>
                  <a:pt x="7620" y="1273809"/>
                </a:lnTo>
                <a:lnTo>
                  <a:pt x="8890" y="1273809"/>
                </a:lnTo>
                <a:lnTo>
                  <a:pt x="8890" y="1276349"/>
                </a:lnTo>
                <a:lnTo>
                  <a:pt x="10160" y="1276349"/>
                </a:lnTo>
                <a:lnTo>
                  <a:pt x="10160" y="1278889"/>
                </a:lnTo>
                <a:lnTo>
                  <a:pt x="11430" y="1278889"/>
                </a:lnTo>
                <a:lnTo>
                  <a:pt x="11430" y="1281429"/>
                </a:lnTo>
                <a:lnTo>
                  <a:pt x="12700" y="1281429"/>
                </a:lnTo>
                <a:lnTo>
                  <a:pt x="12700" y="1283969"/>
                </a:lnTo>
                <a:lnTo>
                  <a:pt x="13970" y="1283969"/>
                </a:lnTo>
                <a:lnTo>
                  <a:pt x="13970" y="1286509"/>
                </a:lnTo>
                <a:lnTo>
                  <a:pt x="15240" y="1286509"/>
                </a:lnTo>
                <a:lnTo>
                  <a:pt x="15240" y="1287779"/>
                </a:lnTo>
                <a:lnTo>
                  <a:pt x="26670" y="1287779"/>
                </a:lnTo>
                <a:lnTo>
                  <a:pt x="26670" y="1219199"/>
                </a:lnTo>
                <a:close/>
              </a:path>
              <a:path w="26670" h="1308100">
                <a:moveTo>
                  <a:pt x="26670" y="1287780"/>
                </a:moveTo>
                <a:lnTo>
                  <a:pt x="16510" y="1287780"/>
                </a:lnTo>
                <a:lnTo>
                  <a:pt x="16510" y="1290319"/>
                </a:lnTo>
                <a:lnTo>
                  <a:pt x="17780" y="1290319"/>
                </a:lnTo>
                <a:lnTo>
                  <a:pt x="17780" y="1292859"/>
                </a:lnTo>
                <a:lnTo>
                  <a:pt x="19050" y="1292859"/>
                </a:lnTo>
                <a:lnTo>
                  <a:pt x="19050" y="1295399"/>
                </a:lnTo>
                <a:lnTo>
                  <a:pt x="26670" y="1295399"/>
                </a:lnTo>
                <a:lnTo>
                  <a:pt x="26670" y="1287780"/>
                </a:lnTo>
                <a:close/>
              </a:path>
              <a:path w="26670" h="1308100">
                <a:moveTo>
                  <a:pt x="26670" y="1295400"/>
                </a:moveTo>
                <a:lnTo>
                  <a:pt x="20320" y="1295400"/>
                </a:lnTo>
                <a:lnTo>
                  <a:pt x="20320" y="1297939"/>
                </a:lnTo>
                <a:lnTo>
                  <a:pt x="21590" y="1297939"/>
                </a:lnTo>
                <a:lnTo>
                  <a:pt x="21590" y="1300479"/>
                </a:lnTo>
                <a:lnTo>
                  <a:pt x="22860" y="1300479"/>
                </a:lnTo>
                <a:lnTo>
                  <a:pt x="22860" y="1303019"/>
                </a:lnTo>
                <a:lnTo>
                  <a:pt x="24130" y="1303019"/>
                </a:lnTo>
                <a:lnTo>
                  <a:pt x="24130" y="1305559"/>
                </a:lnTo>
                <a:lnTo>
                  <a:pt x="25400" y="1305559"/>
                </a:lnTo>
                <a:lnTo>
                  <a:pt x="25400" y="1308099"/>
                </a:lnTo>
                <a:lnTo>
                  <a:pt x="26670" y="1308099"/>
                </a:lnTo>
                <a:lnTo>
                  <a:pt x="26670" y="12954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847330" y="3088639"/>
            <a:ext cx="27940" cy="1361440"/>
          </a:xfrm>
          <a:custGeom>
            <a:avLst/>
            <a:gdLst/>
            <a:ahLst/>
            <a:cxnLst/>
            <a:rect l="l" t="t" r="r" b="b"/>
            <a:pathLst>
              <a:path w="27940" h="1361439">
                <a:moveTo>
                  <a:pt x="7620" y="0"/>
                </a:moveTo>
                <a:lnTo>
                  <a:pt x="0" y="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361439">
                <a:moveTo>
                  <a:pt x="2794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1361439">
                <a:moveTo>
                  <a:pt x="27940" y="533400"/>
                </a:moveTo>
                <a:lnTo>
                  <a:pt x="0" y="5334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33400"/>
                </a:lnTo>
                <a:close/>
              </a:path>
              <a:path w="27940" h="1361439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361439">
                <a:moveTo>
                  <a:pt x="2794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65150"/>
                </a:lnTo>
                <a:close/>
              </a:path>
              <a:path w="27940" h="1361439">
                <a:moveTo>
                  <a:pt x="27940" y="577850"/>
                </a:moveTo>
                <a:lnTo>
                  <a:pt x="0" y="57785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77850"/>
                </a:lnTo>
                <a:close/>
              </a:path>
              <a:path w="27940" h="1361439">
                <a:moveTo>
                  <a:pt x="27940" y="609600"/>
                </a:moveTo>
                <a:lnTo>
                  <a:pt x="0" y="6096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609600"/>
                </a:lnTo>
                <a:close/>
              </a:path>
              <a:path w="27940" h="136143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361439">
                <a:moveTo>
                  <a:pt x="27940" y="628650"/>
                </a:moveTo>
                <a:lnTo>
                  <a:pt x="0" y="628650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8650"/>
                </a:lnTo>
                <a:close/>
              </a:path>
              <a:path w="27940" h="136143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361439">
                <a:moveTo>
                  <a:pt x="27940" y="647700"/>
                </a:moveTo>
                <a:lnTo>
                  <a:pt x="0" y="6477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7700"/>
                </a:lnTo>
                <a:close/>
              </a:path>
              <a:path w="27940" h="1361439">
                <a:moveTo>
                  <a:pt x="27940" y="673100"/>
                </a:moveTo>
                <a:lnTo>
                  <a:pt x="0" y="67310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673100"/>
                </a:lnTo>
                <a:close/>
              </a:path>
              <a:path w="27940" h="1361439">
                <a:moveTo>
                  <a:pt x="27940" y="742950"/>
                </a:moveTo>
                <a:lnTo>
                  <a:pt x="0" y="7429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42950"/>
                </a:lnTo>
                <a:close/>
              </a:path>
              <a:path w="27940" h="1361439">
                <a:moveTo>
                  <a:pt x="27940" y="781050"/>
                </a:moveTo>
                <a:lnTo>
                  <a:pt x="0" y="78105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81050"/>
                </a:lnTo>
                <a:close/>
              </a:path>
              <a:path w="27940" h="1361439">
                <a:moveTo>
                  <a:pt x="2794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7940" y="792480"/>
                </a:lnTo>
                <a:lnTo>
                  <a:pt x="27940" y="786130"/>
                </a:lnTo>
                <a:close/>
              </a:path>
              <a:path w="27940" h="1361439">
                <a:moveTo>
                  <a:pt x="2794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2480"/>
                </a:lnTo>
                <a:close/>
              </a:path>
              <a:path w="27940" h="1361439">
                <a:moveTo>
                  <a:pt x="27940" y="798830"/>
                </a:moveTo>
                <a:lnTo>
                  <a:pt x="0" y="79883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8830"/>
                </a:lnTo>
                <a:close/>
              </a:path>
              <a:path w="27940" h="1361439">
                <a:moveTo>
                  <a:pt x="27940" y="825500"/>
                </a:moveTo>
                <a:lnTo>
                  <a:pt x="0" y="82550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25500"/>
                </a:lnTo>
                <a:close/>
              </a:path>
              <a:path w="27940" h="1361439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361439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1361439">
                <a:moveTo>
                  <a:pt x="27940" y="863600"/>
                </a:moveTo>
                <a:lnTo>
                  <a:pt x="0" y="863600"/>
                </a:lnTo>
                <a:lnTo>
                  <a:pt x="0" y="869950"/>
                </a:lnTo>
                <a:lnTo>
                  <a:pt x="27940" y="869950"/>
                </a:lnTo>
                <a:lnTo>
                  <a:pt x="27940" y="863600"/>
                </a:lnTo>
                <a:close/>
              </a:path>
              <a:path w="27940" h="1361439">
                <a:moveTo>
                  <a:pt x="27940" y="869950"/>
                </a:moveTo>
                <a:lnTo>
                  <a:pt x="0" y="869950"/>
                </a:lnTo>
                <a:lnTo>
                  <a:pt x="0" y="913130"/>
                </a:lnTo>
                <a:lnTo>
                  <a:pt x="27940" y="913130"/>
                </a:lnTo>
                <a:lnTo>
                  <a:pt x="27940" y="869950"/>
                </a:lnTo>
                <a:close/>
              </a:path>
              <a:path w="27940" h="1361439">
                <a:moveTo>
                  <a:pt x="27940" y="913130"/>
                </a:moveTo>
                <a:lnTo>
                  <a:pt x="0" y="91313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913130"/>
                </a:lnTo>
                <a:close/>
              </a:path>
              <a:path w="27940" h="1361439">
                <a:moveTo>
                  <a:pt x="27940" y="920750"/>
                </a:moveTo>
                <a:lnTo>
                  <a:pt x="0" y="92075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20750"/>
                </a:lnTo>
                <a:close/>
              </a:path>
              <a:path w="27940" h="1361439">
                <a:moveTo>
                  <a:pt x="27940" y="927100"/>
                </a:moveTo>
                <a:lnTo>
                  <a:pt x="0" y="92710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27100"/>
                </a:lnTo>
                <a:close/>
              </a:path>
              <a:path w="27940" h="1361439">
                <a:moveTo>
                  <a:pt x="27940" y="963930"/>
                </a:moveTo>
                <a:lnTo>
                  <a:pt x="0" y="963930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3930"/>
                </a:lnTo>
                <a:close/>
              </a:path>
              <a:path w="27940" h="1361439">
                <a:moveTo>
                  <a:pt x="27940" y="970280"/>
                </a:moveTo>
                <a:lnTo>
                  <a:pt x="0" y="97028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70280"/>
                </a:lnTo>
                <a:close/>
              </a:path>
              <a:path w="27940" h="1361439">
                <a:moveTo>
                  <a:pt x="2794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7940" y="1008380"/>
                </a:lnTo>
                <a:lnTo>
                  <a:pt x="27940" y="1002030"/>
                </a:lnTo>
                <a:close/>
              </a:path>
              <a:path w="27940" h="1361439">
                <a:moveTo>
                  <a:pt x="27940" y="1008380"/>
                </a:moveTo>
                <a:lnTo>
                  <a:pt x="0" y="1008380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8380"/>
                </a:lnTo>
                <a:close/>
              </a:path>
              <a:path w="27940" h="1361439">
                <a:moveTo>
                  <a:pt x="27940" y="1016000"/>
                </a:moveTo>
                <a:lnTo>
                  <a:pt x="0" y="10160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1016000"/>
                </a:lnTo>
                <a:close/>
              </a:path>
              <a:path w="27940" h="1361439">
                <a:moveTo>
                  <a:pt x="27940" y="1054100"/>
                </a:moveTo>
                <a:lnTo>
                  <a:pt x="0" y="1054100"/>
                </a:lnTo>
                <a:lnTo>
                  <a:pt x="0" y="1059180"/>
                </a:lnTo>
                <a:lnTo>
                  <a:pt x="27940" y="1059180"/>
                </a:lnTo>
                <a:lnTo>
                  <a:pt x="27940" y="1054100"/>
                </a:lnTo>
                <a:close/>
              </a:path>
              <a:path w="27940" h="1361439">
                <a:moveTo>
                  <a:pt x="27940" y="1059180"/>
                </a:moveTo>
                <a:lnTo>
                  <a:pt x="0" y="1059180"/>
                </a:lnTo>
                <a:lnTo>
                  <a:pt x="0" y="1084580"/>
                </a:lnTo>
                <a:lnTo>
                  <a:pt x="27940" y="1084580"/>
                </a:lnTo>
                <a:lnTo>
                  <a:pt x="27940" y="1059180"/>
                </a:lnTo>
                <a:close/>
              </a:path>
              <a:path w="27940" h="1361439">
                <a:moveTo>
                  <a:pt x="27940" y="1084580"/>
                </a:moveTo>
                <a:lnTo>
                  <a:pt x="0" y="1084580"/>
                </a:lnTo>
                <a:lnTo>
                  <a:pt x="0" y="1154430"/>
                </a:lnTo>
                <a:lnTo>
                  <a:pt x="27940" y="1154430"/>
                </a:lnTo>
                <a:lnTo>
                  <a:pt x="27940" y="1084580"/>
                </a:lnTo>
                <a:close/>
              </a:path>
              <a:path w="27940" h="1361439">
                <a:moveTo>
                  <a:pt x="27940" y="1154430"/>
                </a:moveTo>
                <a:lnTo>
                  <a:pt x="0" y="115443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54430"/>
                </a:lnTo>
                <a:close/>
              </a:path>
              <a:path w="27940" h="1361439">
                <a:moveTo>
                  <a:pt x="27940" y="1160780"/>
                </a:moveTo>
                <a:lnTo>
                  <a:pt x="0" y="116078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60780"/>
                </a:lnTo>
                <a:close/>
              </a:path>
              <a:path w="27940" h="1361439">
                <a:moveTo>
                  <a:pt x="27940" y="1168400"/>
                </a:moveTo>
                <a:lnTo>
                  <a:pt x="0" y="11684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8400"/>
                </a:lnTo>
                <a:close/>
              </a:path>
              <a:path w="27940" h="136143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1361439">
                <a:moveTo>
                  <a:pt x="27940" y="1206500"/>
                </a:moveTo>
                <a:lnTo>
                  <a:pt x="0" y="120650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06500"/>
                </a:lnTo>
                <a:close/>
              </a:path>
              <a:path w="27940" h="1361439">
                <a:moveTo>
                  <a:pt x="27940" y="1282700"/>
                </a:moveTo>
                <a:lnTo>
                  <a:pt x="0" y="1282700"/>
                </a:lnTo>
                <a:lnTo>
                  <a:pt x="0" y="1297940"/>
                </a:lnTo>
                <a:lnTo>
                  <a:pt x="1270" y="1297940"/>
                </a:lnTo>
                <a:lnTo>
                  <a:pt x="1270" y="1300480"/>
                </a:lnTo>
                <a:lnTo>
                  <a:pt x="2540" y="1300480"/>
                </a:lnTo>
                <a:lnTo>
                  <a:pt x="2540" y="1304290"/>
                </a:lnTo>
                <a:lnTo>
                  <a:pt x="3810" y="1304290"/>
                </a:lnTo>
                <a:lnTo>
                  <a:pt x="3810" y="1306830"/>
                </a:lnTo>
                <a:lnTo>
                  <a:pt x="5079" y="1306830"/>
                </a:lnTo>
                <a:lnTo>
                  <a:pt x="5079" y="1310640"/>
                </a:lnTo>
                <a:lnTo>
                  <a:pt x="6350" y="1310640"/>
                </a:lnTo>
                <a:lnTo>
                  <a:pt x="6350" y="1313180"/>
                </a:lnTo>
                <a:lnTo>
                  <a:pt x="7619" y="1313180"/>
                </a:lnTo>
                <a:lnTo>
                  <a:pt x="7620" y="1315720"/>
                </a:lnTo>
                <a:lnTo>
                  <a:pt x="8890" y="1315720"/>
                </a:lnTo>
                <a:lnTo>
                  <a:pt x="8890" y="1319530"/>
                </a:lnTo>
                <a:lnTo>
                  <a:pt x="10160" y="1319530"/>
                </a:lnTo>
                <a:lnTo>
                  <a:pt x="10160" y="1322070"/>
                </a:lnTo>
                <a:lnTo>
                  <a:pt x="11429" y="1322070"/>
                </a:lnTo>
                <a:lnTo>
                  <a:pt x="11429" y="1325880"/>
                </a:lnTo>
                <a:lnTo>
                  <a:pt x="12700" y="1325880"/>
                </a:lnTo>
                <a:lnTo>
                  <a:pt x="12700" y="1328420"/>
                </a:lnTo>
                <a:lnTo>
                  <a:pt x="13970" y="1328420"/>
                </a:lnTo>
                <a:lnTo>
                  <a:pt x="13970" y="1330960"/>
                </a:lnTo>
                <a:lnTo>
                  <a:pt x="15240" y="1330960"/>
                </a:lnTo>
                <a:lnTo>
                  <a:pt x="15240" y="1334770"/>
                </a:lnTo>
                <a:lnTo>
                  <a:pt x="16510" y="1334770"/>
                </a:lnTo>
                <a:lnTo>
                  <a:pt x="16510" y="1337310"/>
                </a:lnTo>
                <a:lnTo>
                  <a:pt x="17779" y="1337310"/>
                </a:lnTo>
                <a:lnTo>
                  <a:pt x="17779" y="1341120"/>
                </a:lnTo>
                <a:lnTo>
                  <a:pt x="19050" y="1341120"/>
                </a:lnTo>
                <a:lnTo>
                  <a:pt x="19050" y="1343660"/>
                </a:lnTo>
                <a:lnTo>
                  <a:pt x="20320" y="1343660"/>
                </a:lnTo>
                <a:lnTo>
                  <a:pt x="20320" y="1346200"/>
                </a:lnTo>
                <a:lnTo>
                  <a:pt x="21590" y="1346200"/>
                </a:lnTo>
                <a:lnTo>
                  <a:pt x="21590" y="1350010"/>
                </a:lnTo>
                <a:lnTo>
                  <a:pt x="22860" y="1350010"/>
                </a:lnTo>
                <a:lnTo>
                  <a:pt x="22860" y="1352550"/>
                </a:lnTo>
                <a:lnTo>
                  <a:pt x="24129" y="1352550"/>
                </a:lnTo>
                <a:lnTo>
                  <a:pt x="24129" y="1356360"/>
                </a:lnTo>
                <a:lnTo>
                  <a:pt x="25400" y="1356360"/>
                </a:lnTo>
                <a:lnTo>
                  <a:pt x="25400" y="1358900"/>
                </a:lnTo>
                <a:lnTo>
                  <a:pt x="26670" y="1358900"/>
                </a:lnTo>
                <a:lnTo>
                  <a:pt x="26670" y="1361440"/>
                </a:lnTo>
                <a:lnTo>
                  <a:pt x="27940" y="1361440"/>
                </a:lnTo>
                <a:lnTo>
                  <a:pt x="27940" y="1282700"/>
                </a:lnTo>
                <a:close/>
              </a:path>
            </a:pathLst>
          </a:custGeom>
          <a:solidFill>
            <a:srgbClr val="2142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875269" y="3101339"/>
            <a:ext cx="26670" cy="1412240"/>
          </a:xfrm>
          <a:custGeom>
            <a:avLst/>
            <a:gdLst/>
            <a:ahLst/>
            <a:cxnLst/>
            <a:rect l="l" t="t" r="r" b="b"/>
            <a:pathLst>
              <a:path w="26670" h="1412239">
                <a:moveTo>
                  <a:pt x="1270" y="0"/>
                </a:moveTo>
                <a:lnTo>
                  <a:pt x="0" y="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412239">
                <a:moveTo>
                  <a:pt x="26670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1412239">
                <a:moveTo>
                  <a:pt x="26670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0700"/>
                </a:lnTo>
                <a:close/>
              </a:path>
              <a:path w="26670" h="141223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122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412239">
                <a:moveTo>
                  <a:pt x="26670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65150"/>
                </a:lnTo>
                <a:close/>
              </a:path>
              <a:path w="26670" h="1412239">
                <a:moveTo>
                  <a:pt x="26670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6900"/>
                </a:lnTo>
                <a:close/>
              </a:path>
              <a:path w="26670" h="141223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412239">
                <a:moveTo>
                  <a:pt x="26670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5950"/>
                </a:lnTo>
                <a:close/>
              </a:path>
              <a:path w="26670" h="1412239">
                <a:moveTo>
                  <a:pt x="2667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1412239">
                <a:moveTo>
                  <a:pt x="26670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35000"/>
                </a:lnTo>
                <a:close/>
              </a:path>
              <a:path w="26670" h="1412239">
                <a:moveTo>
                  <a:pt x="26670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60400"/>
                </a:lnTo>
                <a:close/>
              </a:path>
              <a:path w="26670" h="1412239">
                <a:moveTo>
                  <a:pt x="26670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30250"/>
                </a:lnTo>
                <a:close/>
              </a:path>
              <a:path w="26670" h="1412239">
                <a:moveTo>
                  <a:pt x="26670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68350"/>
                </a:lnTo>
                <a:close/>
              </a:path>
              <a:path w="26670" h="1412239">
                <a:moveTo>
                  <a:pt x="2667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73430"/>
                </a:lnTo>
                <a:close/>
              </a:path>
              <a:path w="26670" h="1412239">
                <a:moveTo>
                  <a:pt x="2667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70" y="786129"/>
                </a:lnTo>
                <a:lnTo>
                  <a:pt x="26670" y="779780"/>
                </a:lnTo>
                <a:close/>
              </a:path>
              <a:path w="26670" h="141223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1412239">
                <a:moveTo>
                  <a:pt x="26670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12800"/>
                </a:lnTo>
                <a:close/>
              </a:path>
              <a:path w="26670" h="1412239">
                <a:moveTo>
                  <a:pt x="2667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0580"/>
                </a:lnTo>
                <a:close/>
              </a:path>
              <a:path w="26670" h="141223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1412239">
                <a:moveTo>
                  <a:pt x="26670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1412239">
                <a:moveTo>
                  <a:pt x="26670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57250"/>
                </a:lnTo>
                <a:close/>
              </a:path>
              <a:path w="26670" h="1412239">
                <a:moveTo>
                  <a:pt x="26670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0430"/>
                </a:lnTo>
                <a:close/>
              </a:path>
              <a:path w="26670" h="1412239">
                <a:moveTo>
                  <a:pt x="26670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8050"/>
                </a:lnTo>
                <a:close/>
              </a:path>
              <a:path w="26670" h="1412239">
                <a:moveTo>
                  <a:pt x="26670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4400"/>
                </a:lnTo>
                <a:close/>
              </a:path>
              <a:path w="26670" h="1412239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1412239">
                <a:moveTo>
                  <a:pt x="26670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7580"/>
                </a:lnTo>
                <a:close/>
              </a:path>
              <a:path w="26670" h="1412239">
                <a:moveTo>
                  <a:pt x="2667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412239">
                <a:moveTo>
                  <a:pt x="26670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5680"/>
                </a:lnTo>
                <a:close/>
              </a:path>
              <a:path w="26670" h="1412239">
                <a:moveTo>
                  <a:pt x="26670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1003300"/>
                </a:lnTo>
                <a:close/>
              </a:path>
              <a:path w="26670" h="1412239">
                <a:moveTo>
                  <a:pt x="26670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1400"/>
                </a:lnTo>
                <a:close/>
              </a:path>
              <a:path w="26670" h="1412239">
                <a:moveTo>
                  <a:pt x="26670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70" y="1071880"/>
                </a:lnTo>
                <a:lnTo>
                  <a:pt x="26670" y="1046480"/>
                </a:lnTo>
                <a:close/>
              </a:path>
              <a:path w="26670" h="1412239">
                <a:moveTo>
                  <a:pt x="26670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071880"/>
                </a:lnTo>
                <a:close/>
              </a:path>
              <a:path w="26670" h="141223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1412239">
                <a:moveTo>
                  <a:pt x="2667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48080"/>
                </a:lnTo>
                <a:close/>
              </a:path>
              <a:path w="26670" h="1412239">
                <a:moveTo>
                  <a:pt x="26670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5700"/>
                </a:lnTo>
                <a:close/>
              </a:path>
              <a:path w="26670" h="141223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1412239">
                <a:moveTo>
                  <a:pt x="26670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193800"/>
                </a:lnTo>
                <a:close/>
              </a:path>
              <a:path w="26670" h="1412239">
                <a:moveTo>
                  <a:pt x="26670" y="1270000"/>
                </a:moveTo>
                <a:lnTo>
                  <a:pt x="0" y="127000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270000"/>
                </a:lnTo>
                <a:close/>
              </a:path>
              <a:path w="26670" h="1412239">
                <a:moveTo>
                  <a:pt x="26670" y="1352550"/>
                </a:moveTo>
                <a:lnTo>
                  <a:pt x="1270" y="1352550"/>
                </a:lnTo>
                <a:lnTo>
                  <a:pt x="1270" y="1355090"/>
                </a:lnTo>
                <a:lnTo>
                  <a:pt x="2539" y="1355090"/>
                </a:lnTo>
                <a:lnTo>
                  <a:pt x="2539" y="1357630"/>
                </a:lnTo>
                <a:lnTo>
                  <a:pt x="3809" y="1357630"/>
                </a:lnTo>
                <a:lnTo>
                  <a:pt x="3809" y="1361440"/>
                </a:lnTo>
                <a:lnTo>
                  <a:pt x="5079" y="1361440"/>
                </a:lnTo>
                <a:lnTo>
                  <a:pt x="5079" y="1363980"/>
                </a:lnTo>
                <a:lnTo>
                  <a:pt x="6350" y="1363980"/>
                </a:lnTo>
                <a:lnTo>
                  <a:pt x="6350" y="1367790"/>
                </a:lnTo>
                <a:lnTo>
                  <a:pt x="7620" y="1367790"/>
                </a:lnTo>
                <a:lnTo>
                  <a:pt x="7620" y="1370330"/>
                </a:lnTo>
                <a:lnTo>
                  <a:pt x="8889" y="1370330"/>
                </a:lnTo>
                <a:lnTo>
                  <a:pt x="8889" y="1372870"/>
                </a:lnTo>
                <a:lnTo>
                  <a:pt x="10159" y="1372870"/>
                </a:lnTo>
                <a:lnTo>
                  <a:pt x="10159" y="1376680"/>
                </a:lnTo>
                <a:lnTo>
                  <a:pt x="11429" y="1376680"/>
                </a:lnTo>
                <a:lnTo>
                  <a:pt x="11429" y="1379220"/>
                </a:lnTo>
                <a:lnTo>
                  <a:pt x="12700" y="1379220"/>
                </a:lnTo>
                <a:lnTo>
                  <a:pt x="12700" y="1383030"/>
                </a:lnTo>
                <a:lnTo>
                  <a:pt x="13970" y="1383030"/>
                </a:lnTo>
                <a:lnTo>
                  <a:pt x="13970" y="1385570"/>
                </a:lnTo>
                <a:lnTo>
                  <a:pt x="15239" y="1385570"/>
                </a:lnTo>
                <a:lnTo>
                  <a:pt x="15239" y="1388110"/>
                </a:lnTo>
                <a:lnTo>
                  <a:pt x="16509" y="1388110"/>
                </a:lnTo>
                <a:lnTo>
                  <a:pt x="16509" y="1391920"/>
                </a:lnTo>
                <a:lnTo>
                  <a:pt x="17779" y="1391920"/>
                </a:lnTo>
                <a:lnTo>
                  <a:pt x="17779" y="1394460"/>
                </a:lnTo>
                <a:lnTo>
                  <a:pt x="19050" y="1394460"/>
                </a:lnTo>
                <a:lnTo>
                  <a:pt x="19050" y="1398270"/>
                </a:lnTo>
                <a:lnTo>
                  <a:pt x="20320" y="1398270"/>
                </a:lnTo>
                <a:lnTo>
                  <a:pt x="20320" y="1400810"/>
                </a:lnTo>
                <a:lnTo>
                  <a:pt x="21589" y="1400810"/>
                </a:lnTo>
                <a:lnTo>
                  <a:pt x="21589" y="1403350"/>
                </a:lnTo>
                <a:lnTo>
                  <a:pt x="22859" y="1403350"/>
                </a:lnTo>
                <a:lnTo>
                  <a:pt x="22859" y="1407160"/>
                </a:lnTo>
                <a:lnTo>
                  <a:pt x="24129" y="1407160"/>
                </a:lnTo>
                <a:lnTo>
                  <a:pt x="24129" y="1409700"/>
                </a:lnTo>
                <a:lnTo>
                  <a:pt x="26670" y="1409700"/>
                </a:lnTo>
                <a:lnTo>
                  <a:pt x="26670" y="1352550"/>
                </a:lnTo>
                <a:close/>
              </a:path>
              <a:path w="26670" h="1412239">
                <a:moveTo>
                  <a:pt x="26670" y="1409700"/>
                </a:moveTo>
                <a:lnTo>
                  <a:pt x="25400" y="1409700"/>
                </a:lnTo>
                <a:lnTo>
                  <a:pt x="25400" y="1412240"/>
                </a:lnTo>
                <a:lnTo>
                  <a:pt x="26670" y="1412240"/>
                </a:lnTo>
                <a:lnTo>
                  <a:pt x="26670" y="1409700"/>
                </a:lnTo>
                <a:close/>
              </a:path>
            </a:pathLst>
          </a:custGeom>
          <a:solidFill>
            <a:srgbClr val="2141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01940" y="3126739"/>
            <a:ext cx="27940" cy="1454150"/>
          </a:xfrm>
          <a:custGeom>
            <a:avLst/>
            <a:gdLst/>
            <a:ahLst/>
            <a:cxnLst/>
            <a:rect l="l" t="t" r="r" b="b"/>
            <a:pathLst>
              <a:path w="27940" h="1454150">
                <a:moveTo>
                  <a:pt x="16509" y="0"/>
                </a:moveTo>
                <a:lnTo>
                  <a:pt x="0" y="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12700"/>
                </a:lnTo>
                <a:lnTo>
                  <a:pt x="16509" y="12700"/>
                </a:lnTo>
                <a:lnTo>
                  <a:pt x="16509" y="0"/>
                </a:lnTo>
                <a:close/>
              </a:path>
              <a:path w="27940" h="1454150">
                <a:moveTo>
                  <a:pt x="2793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1454150">
                <a:moveTo>
                  <a:pt x="27939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495300"/>
                </a:lnTo>
                <a:close/>
              </a:path>
              <a:path w="27940" h="1454150">
                <a:moveTo>
                  <a:pt x="27939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39" y="527050"/>
                </a:lnTo>
                <a:lnTo>
                  <a:pt x="27939" y="514350"/>
                </a:lnTo>
                <a:close/>
              </a:path>
              <a:path w="27940" h="1454150">
                <a:moveTo>
                  <a:pt x="27939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39" y="539750"/>
                </a:lnTo>
                <a:lnTo>
                  <a:pt x="27939" y="527050"/>
                </a:lnTo>
                <a:close/>
              </a:path>
              <a:path w="27940" h="1454150">
                <a:moveTo>
                  <a:pt x="27939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9750"/>
                </a:lnTo>
                <a:close/>
              </a:path>
              <a:path w="27940" h="1454150">
                <a:moveTo>
                  <a:pt x="27939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71500"/>
                </a:lnTo>
                <a:close/>
              </a:path>
              <a:path w="27940" h="145415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454150">
                <a:moveTo>
                  <a:pt x="27939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39" y="596899"/>
                </a:lnTo>
                <a:lnTo>
                  <a:pt x="27939" y="590550"/>
                </a:lnTo>
                <a:close/>
              </a:path>
              <a:path w="27940" h="1454150">
                <a:moveTo>
                  <a:pt x="2793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96900"/>
                </a:lnTo>
                <a:close/>
              </a:path>
              <a:path w="27940" h="1454150">
                <a:moveTo>
                  <a:pt x="27939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9600"/>
                </a:lnTo>
                <a:close/>
              </a:path>
              <a:path w="27940" h="1454150">
                <a:moveTo>
                  <a:pt x="27939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39" y="704850"/>
                </a:lnTo>
                <a:lnTo>
                  <a:pt x="27939" y="635000"/>
                </a:lnTo>
                <a:close/>
              </a:path>
              <a:path w="27940" h="1454150">
                <a:moveTo>
                  <a:pt x="27939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04850"/>
                </a:lnTo>
                <a:close/>
              </a:path>
              <a:path w="27940" h="1454150">
                <a:moveTo>
                  <a:pt x="27939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42950"/>
                </a:lnTo>
                <a:close/>
              </a:path>
              <a:path w="27940" h="1454150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1454150">
                <a:moveTo>
                  <a:pt x="27939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54380"/>
                </a:lnTo>
                <a:close/>
              </a:path>
              <a:path w="27940" h="1454150">
                <a:moveTo>
                  <a:pt x="27939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60730"/>
                </a:lnTo>
                <a:close/>
              </a:path>
              <a:path w="27940" h="1454150">
                <a:moveTo>
                  <a:pt x="27939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87400"/>
                </a:lnTo>
                <a:close/>
              </a:path>
              <a:path w="27940" h="1454150">
                <a:moveTo>
                  <a:pt x="27939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80"/>
                </a:lnTo>
                <a:close/>
              </a:path>
              <a:path w="27940" h="1454150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1454150">
                <a:moveTo>
                  <a:pt x="27939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39" y="831850"/>
                </a:lnTo>
                <a:lnTo>
                  <a:pt x="27939" y="825500"/>
                </a:lnTo>
                <a:close/>
              </a:path>
              <a:path w="27940" h="1454150">
                <a:moveTo>
                  <a:pt x="27939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31850"/>
                </a:lnTo>
                <a:close/>
              </a:path>
              <a:path w="27940" h="1454150">
                <a:moveTo>
                  <a:pt x="27939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39" y="882650"/>
                </a:lnTo>
                <a:lnTo>
                  <a:pt x="27939" y="875030"/>
                </a:lnTo>
                <a:close/>
              </a:path>
              <a:path w="27940" h="1454150">
                <a:moveTo>
                  <a:pt x="27939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82650"/>
                </a:lnTo>
                <a:close/>
              </a:path>
              <a:path w="27940" h="1454150">
                <a:moveTo>
                  <a:pt x="27939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39" y="925830"/>
                </a:lnTo>
                <a:lnTo>
                  <a:pt x="27939" y="889000"/>
                </a:lnTo>
                <a:close/>
              </a:path>
              <a:path w="27940" h="1454150">
                <a:moveTo>
                  <a:pt x="27939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39" y="932179"/>
                </a:lnTo>
                <a:lnTo>
                  <a:pt x="27939" y="925830"/>
                </a:lnTo>
                <a:close/>
              </a:path>
              <a:path w="27940" h="1454150">
                <a:moveTo>
                  <a:pt x="27939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39" y="963930"/>
                </a:lnTo>
                <a:lnTo>
                  <a:pt x="27939" y="932180"/>
                </a:lnTo>
                <a:close/>
              </a:path>
              <a:path w="27940" h="1454150">
                <a:moveTo>
                  <a:pt x="2793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1454150">
                <a:moveTo>
                  <a:pt x="2793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39" y="977899"/>
                </a:lnTo>
                <a:lnTo>
                  <a:pt x="27939" y="970280"/>
                </a:lnTo>
                <a:close/>
              </a:path>
              <a:path w="27940" h="1454150">
                <a:moveTo>
                  <a:pt x="27939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39" y="1016000"/>
                </a:lnTo>
                <a:lnTo>
                  <a:pt x="27939" y="977900"/>
                </a:lnTo>
                <a:close/>
              </a:path>
              <a:path w="27940" h="1454150">
                <a:moveTo>
                  <a:pt x="27939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6000"/>
                </a:lnTo>
                <a:close/>
              </a:path>
              <a:path w="27940" h="1454150">
                <a:moveTo>
                  <a:pt x="27939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1080"/>
                </a:lnTo>
                <a:close/>
              </a:path>
              <a:path w="27940" h="1454150">
                <a:moveTo>
                  <a:pt x="27939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46480"/>
                </a:lnTo>
                <a:close/>
              </a:path>
              <a:path w="27940" h="1454150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1454150">
                <a:moveTo>
                  <a:pt x="27939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22680"/>
                </a:lnTo>
                <a:close/>
              </a:path>
              <a:path w="27940" h="1454150">
                <a:moveTo>
                  <a:pt x="27939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39" y="1141730"/>
                </a:lnTo>
                <a:lnTo>
                  <a:pt x="27939" y="1130300"/>
                </a:lnTo>
                <a:close/>
              </a:path>
              <a:path w="27940" h="1454150">
                <a:moveTo>
                  <a:pt x="27939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39" y="1168400"/>
                </a:lnTo>
                <a:lnTo>
                  <a:pt x="27939" y="1141730"/>
                </a:lnTo>
                <a:close/>
              </a:path>
              <a:path w="27940" h="1454150">
                <a:moveTo>
                  <a:pt x="27939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39" y="1244600"/>
                </a:lnTo>
                <a:lnTo>
                  <a:pt x="27939" y="1168400"/>
                </a:lnTo>
                <a:close/>
              </a:path>
              <a:path w="27940" h="1454150">
                <a:moveTo>
                  <a:pt x="27939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39" y="1390650"/>
                </a:lnTo>
                <a:lnTo>
                  <a:pt x="27939" y="1244600"/>
                </a:lnTo>
                <a:close/>
              </a:path>
              <a:path w="27940" h="1454150">
                <a:moveTo>
                  <a:pt x="27939" y="1390650"/>
                </a:moveTo>
                <a:lnTo>
                  <a:pt x="1269" y="1390650"/>
                </a:lnTo>
                <a:lnTo>
                  <a:pt x="1269" y="1393190"/>
                </a:lnTo>
                <a:lnTo>
                  <a:pt x="2539" y="1393190"/>
                </a:lnTo>
                <a:lnTo>
                  <a:pt x="2539" y="1397000"/>
                </a:lnTo>
                <a:lnTo>
                  <a:pt x="3809" y="1397000"/>
                </a:lnTo>
                <a:lnTo>
                  <a:pt x="3809" y="1399540"/>
                </a:lnTo>
                <a:lnTo>
                  <a:pt x="5079" y="1399540"/>
                </a:lnTo>
                <a:lnTo>
                  <a:pt x="5079" y="1402080"/>
                </a:lnTo>
                <a:lnTo>
                  <a:pt x="6350" y="1402080"/>
                </a:lnTo>
                <a:lnTo>
                  <a:pt x="6350" y="1405890"/>
                </a:lnTo>
                <a:lnTo>
                  <a:pt x="7619" y="1405890"/>
                </a:lnTo>
                <a:lnTo>
                  <a:pt x="7619" y="1408430"/>
                </a:lnTo>
                <a:lnTo>
                  <a:pt x="8889" y="1408430"/>
                </a:lnTo>
                <a:lnTo>
                  <a:pt x="8889" y="1412240"/>
                </a:lnTo>
                <a:lnTo>
                  <a:pt x="10159" y="1412240"/>
                </a:lnTo>
                <a:lnTo>
                  <a:pt x="10159" y="1414780"/>
                </a:lnTo>
                <a:lnTo>
                  <a:pt x="27939" y="1414780"/>
                </a:lnTo>
                <a:lnTo>
                  <a:pt x="27939" y="1390650"/>
                </a:lnTo>
                <a:close/>
              </a:path>
              <a:path w="27940" h="1454150">
                <a:moveTo>
                  <a:pt x="27939" y="1414780"/>
                </a:moveTo>
                <a:lnTo>
                  <a:pt x="11429" y="1414780"/>
                </a:lnTo>
                <a:lnTo>
                  <a:pt x="11429" y="1417320"/>
                </a:lnTo>
                <a:lnTo>
                  <a:pt x="12700" y="1417320"/>
                </a:lnTo>
                <a:lnTo>
                  <a:pt x="12700" y="1421130"/>
                </a:lnTo>
                <a:lnTo>
                  <a:pt x="13969" y="1421130"/>
                </a:lnTo>
                <a:lnTo>
                  <a:pt x="13969" y="1423670"/>
                </a:lnTo>
                <a:lnTo>
                  <a:pt x="15239" y="1423670"/>
                </a:lnTo>
                <a:lnTo>
                  <a:pt x="15239" y="1427480"/>
                </a:lnTo>
                <a:lnTo>
                  <a:pt x="16509" y="1427480"/>
                </a:lnTo>
                <a:lnTo>
                  <a:pt x="16509" y="1430020"/>
                </a:lnTo>
                <a:lnTo>
                  <a:pt x="17779" y="1430020"/>
                </a:lnTo>
                <a:lnTo>
                  <a:pt x="17779" y="1432560"/>
                </a:lnTo>
                <a:lnTo>
                  <a:pt x="19050" y="1432560"/>
                </a:lnTo>
                <a:lnTo>
                  <a:pt x="19050" y="1436370"/>
                </a:lnTo>
                <a:lnTo>
                  <a:pt x="20319" y="1436370"/>
                </a:lnTo>
                <a:lnTo>
                  <a:pt x="20319" y="1438910"/>
                </a:lnTo>
                <a:lnTo>
                  <a:pt x="21589" y="1438910"/>
                </a:lnTo>
                <a:lnTo>
                  <a:pt x="21589" y="1442720"/>
                </a:lnTo>
                <a:lnTo>
                  <a:pt x="22859" y="1442720"/>
                </a:lnTo>
                <a:lnTo>
                  <a:pt x="22859" y="1445260"/>
                </a:lnTo>
                <a:lnTo>
                  <a:pt x="24129" y="1445260"/>
                </a:lnTo>
                <a:lnTo>
                  <a:pt x="24129" y="1447800"/>
                </a:lnTo>
                <a:lnTo>
                  <a:pt x="25400" y="1447800"/>
                </a:lnTo>
                <a:lnTo>
                  <a:pt x="25400" y="1451610"/>
                </a:lnTo>
                <a:lnTo>
                  <a:pt x="26669" y="1451610"/>
                </a:lnTo>
                <a:lnTo>
                  <a:pt x="26669" y="1454150"/>
                </a:lnTo>
                <a:lnTo>
                  <a:pt x="27939" y="1454150"/>
                </a:lnTo>
                <a:lnTo>
                  <a:pt x="27939" y="141478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929880" y="3139439"/>
            <a:ext cx="26670" cy="1504950"/>
          </a:xfrm>
          <a:custGeom>
            <a:avLst/>
            <a:gdLst/>
            <a:ahLst/>
            <a:cxnLst/>
            <a:rect l="l" t="t" r="r" b="b"/>
            <a:pathLst>
              <a:path w="26670" h="1504950">
                <a:moveTo>
                  <a:pt x="8890" y="0"/>
                </a:moveTo>
                <a:lnTo>
                  <a:pt x="0" y="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12700"/>
                </a:lnTo>
                <a:lnTo>
                  <a:pt x="8890" y="12700"/>
                </a:lnTo>
                <a:lnTo>
                  <a:pt x="8890" y="0"/>
                </a:lnTo>
                <a:close/>
              </a:path>
              <a:path w="26670" h="1504950">
                <a:moveTo>
                  <a:pt x="2667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504950">
                <a:moveTo>
                  <a:pt x="26670" y="482600"/>
                </a:moveTo>
                <a:lnTo>
                  <a:pt x="0" y="4826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2600"/>
                </a:lnTo>
                <a:close/>
              </a:path>
              <a:path w="26670" h="150495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049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504950">
                <a:moveTo>
                  <a:pt x="26670" y="527050"/>
                </a:moveTo>
                <a:lnTo>
                  <a:pt x="0" y="5270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27050"/>
                </a:lnTo>
                <a:close/>
              </a:path>
              <a:path w="26670" h="1504950">
                <a:moveTo>
                  <a:pt x="26670" y="558800"/>
                </a:moveTo>
                <a:lnTo>
                  <a:pt x="0" y="55880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8800"/>
                </a:lnTo>
                <a:close/>
              </a:path>
              <a:path w="26670" h="1504950">
                <a:moveTo>
                  <a:pt x="2667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65150"/>
                </a:lnTo>
                <a:close/>
              </a:path>
              <a:path w="26670" h="1504950">
                <a:moveTo>
                  <a:pt x="26670" y="577850"/>
                </a:moveTo>
                <a:lnTo>
                  <a:pt x="0" y="577850"/>
                </a:lnTo>
                <a:lnTo>
                  <a:pt x="0" y="584199"/>
                </a:lnTo>
                <a:lnTo>
                  <a:pt x="26670" y="584199"/>
                </a:lnTo>
                <a:lnTo>
                  <a:pt x="26670" y="577850"/>
                </a:lnTo>
                <a:close/>
              </a:path>
              <a:path w="26670" h="1504950">
                <a:moveTo>
                  <a:pt x="2667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1504950">
                <a:moveTo>
                  <a:pt x="26670" y="596900"/>
                </a:moveTo>
                <a:lnTo>
                  <a:pt x="0" y="5969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96900"/>
                </a:lnTo>
                <a:close/>
              </a:path>
              <a:path w="26670" h="1504950">
                <a:moveTo>
                  <a:pt x="26670" y="622300"/>
                </a:moveTo>
                <a:lnTo>
                  <a:pt x="0" y="6223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22300"/>
                </a:lnTo>
                <a:close/>
              </a:path>
              <a:path w="26670" h="1504950">
                <a:moveTo>
                  <a:pt x="26670" y="692150"/>
                </a:moveTo>
                <a:lnTo>
                  <a:pt x="0" y="6921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92150"/>
                </a:lnTo>
                <a:close/>
              </a:path>
              <a:path w="26670" h="1504950">
                <a:moveTo>
                  <a:pt x="26670" y="730250"/>
                </a:moveTo>
                <a:lnTo>
                  <a:pt x="0" y="730250"/>
                </a:lnTo>
                <a:lnTo>
                  <a:pt x="0" y="735330"/>
                </a:lnTo>
                <a:lnTo>
                  <a:pt x="26670" y="735330"/>
                </a:lnTo>
                <a:lnTo>
                  <a:pt x="26670" y="730250"/>
                </a:lnTo>
                <a:close/>
              </a:path>
              <a:path w="26670" h="1504950">
                <a:moveTo>
                  <a:pt x="26670" y="735330"/>
                </a:moveTo>
                <a:lnTo>
                  <a:pt x="0" y="73533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35330"/>
                </a:lnTo>
                <a:close/>
              </a:path>
              <a:path w="26670" h="1504950">
                <a:moveTo>
                  <a:pt x="2667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26670" y="748029"/>
                </a:lnTo>
                <a:lnTo>
                  <a:pt x="26670" y="741680"/>
                </a:lnTo>
                <a:close/>
              </a:path>
              <a:path w="26670" h="1504950">
                <a:moveTo>
                  <a:pt x="2667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8030"/>
                </a:lnTo>
                <a:close/>
              </a:path>
              <a:path w="26670" h="1504950">
                <a:moveTo>
                  <a:pt x="26670" y="774700"/>
                </a:moveTo>
                <a:lnTo>
                  <a:pt x="0" y="77470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74700"/>
                </a:lnTo>
                <a:close/>
              </a:path>
              <a:path w="26670" h="1504950">
                <a:moveTo>
                  <a:pt x="26670" y="792480"/>
                </a:moveTo>
                <a:lnTo>
                  <a:pt x="0" y="79248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2480"/>
                </a:lnTo>
                <a:close/>
              </a:path>
              <a:path w="26670" h="150495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50495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1504950">
                <a:moveTo>
                  <a:pt x="26670" y="819150"/>
                </a:moveTo>
                <a:lnTo>
                  <a:pt x="0" y="8191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19150"/>
                </a:lnTo>
                <a:close/>
              </a:path>
              <a:path w="26670" h="1504950">
                <a:moveTo>
                  <a:pt x="26670" y="862330"/>
                </a:moveTo>
                <a:lnTo>
                  <a:pt x="0" y="86233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62330"/>
                </a:lnTo>
                <a:close/>
              </a:path>
              <a:path w="26670" h="1504950">
                <a:moveTo>
                  <a:pt x="26670" y="869950"/>
                </a:moveTo>
                <a:lnTo>
                  <a:pt x="0" y="86995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1504950">
                <a:moveTo>
                  <a:pt x="26670" y="876300"/>
                </a:moveTo>
                <a:lnTo>
                  <a:pt x="0" y="87630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76300"/>
                </a:lnTo>
                <a:close/>
              </a:path>
              <a:path w="26670" h="1504950">
                <a:moveTo>
                  <a:pt x="26670" y="913130"/>
                </a:moveTo>
                <a:lnTo>
                  <a:pt x="0" y="913130"/>
                </a:lnTo>
                <a:lnTo>
                  <a:pt x="0" y="919479"/>
                </a:lnTo>
                <a:lnTo>
                  <a:pt x="26670" y="919479"/>
                </a:lnTo>
                <a:lnTo>
                  <a:pt x="26670" y="913130"/>
                </a:lnTo>
                <a:close/>
              </a:path>
              <a:path w="26670" h="1504950">
                <a:moveTo>
                  <a:pt x="26670" y="919480"/>
                </a:moveTo>
                <a:lnTo>
                  <a:pt x="0" y="91948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9480"/>
                </a:lnTo>
                <a:close/>
              </a:path>
              <a:path w="26670" h="150495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504950">
                <a:moveTo>
                  <a:pt x="2667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80"/>
                </a:lnTo>
                <a:close/>
              </a:path>
              <a:path w="26670" h="1504950">
                <a:moveTo>
                  <a:pt x="26670" y="965200"/>
                </a:moveTo>
                <a:lnTo>
                  <a:pt x="0" y="96520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65200"/>
                </a:lnTo>
                <a:close/>
              </a:path>
              <a:path w="26670" h="1504950">
                <a:moveTo>
                  <a:pt x="26670" y="1003300"/>
                </a:moveTo>
                <a:lnTo>
                  <a:pt x="0" y="100330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3300"/>
                </a:lnTo>
                <a:close/>
              </a:path>
              <a:path w="26670" h="1504950">
                <a:moveTo>
                  <a:pt x="26670" y="1008380"/>
                </a:moveTo>
                <a:lnTo>
                  <a:pt x="0" y="100838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08380"/>
                </a:lnTo>
                <a:close/>
              </a:path>
              <a:path w="26670" h="1504950">
                <a:moveTo>
                  <a:pt x="26670" y="1033780"/>
                </a:moveTo>
                <a:lnTo>
                  <a:pt x="0" y="1033780"/>
                </a:lnTo>
                <a:lnTo>
                  <a:pt x="0" y="1103630"/>
                </a:lnTo>
                <a:lnTo>
                  <a:pt x="26670" y="1103630"/>
                </a:lnTo>
                <a:lnTo>
                  <a:pt x="26670" y="1033780"/>
                </a:lnTo>
                <a:close/>
              </a:path>
              <a:path w="26670" h="1504950">
                <a:moveTo>
                  <a:pt x="26670" y="1103630"/>
                </a:moveTo>
                <a:lnTo>
                  <a:pt x="0" y="110363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3630"/>
                </a:lnTo>
                <a:close/>
              </a:path>
              <a:path w="26670" h="1504950">
                <a:moveTo>
                  <a:pt x="26670" y="1109980"/>
                </a:moveTo>
                <a:lnTo>
                  <a:pt x="0" y="1109980"/>
                </a:lnTo>
                <a:lnTo>
                  <a:pt x="0" y="1117600"/>
                </a:lnTo>
                <a:lnTo>
                  <a:pt x="26670" y="1117600"/>
                </a:lnTo>
                <a:lnTo>
                  <a:pt x="26670" y="1109980"/>
                </a:lnTo>
                <a:close/>
              </a:path>
              <a:path w="26670" h="1504950">
                <a:moveTo>
                  <a:pt x="26670" y="1117600"/>
                </a:moveTo>
                <a:lnTo>
                  <a:pt x="0" y="111760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7600"/>
                </a:lnTo>
                <a:close/>
              </a:path>
              <a:path w="26670" h="1504950">
                <a:moveTo>
                  <a:pt x="2667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29030"/>
                </a:lnTo>
                <a:close/>
              </a:path>
              <a:path w="26670" h="1504950">
                <a:moveTo>
                  <a:pt x="26670" y="1155700"/>
                </a:moveTo>
                <a:lnTo>
                  <a:pt x="0" y="115570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155700"/>
                </a:lnTo>
                <a:close/>
              </a:path>
              <a:path w="26670" h="1504950">
                <a:moveTo>
                  <a:pt x="26670" y="1231900"/>
                </a:moveTo>
                <a:lnTo>
                  <a:pt x="0" y="1231900"/>
                </a:lnTo>
                <a:lnTo>
                  <a:pt x="0" y="1377950"/>
                </a:lnTo>
                <a:lnTo>
                  <a:pt x="26670" y="1377950"/>
                </a:lnTo>
                <a:lnTo>
                  <a:pt x="26670" y="1231900"/>
                </a:lnTo>
                <a:close/>
              </a:path>
              <a:path w="26670" h="1504950">
                <a:moveTo>
                  <a:pt x="26670" y="1377950"/>
                </a:moveTo>
                <a:lnTo>
                  <a:pt x="0" y="137795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7950"/>
                </a:lnTo>
                <a:close/>
              </a:path>
              <a:path w="26670" h="1504950">
                <a:moveTo>
                  <a:pt x="26670" y="1402080"/>
                </a:moveTo>
                <a:lnTo>
                  <a:pt x="0" y="1402080"/>
                </a:lnTo>
                <a:lnTo>
                  <a:pt x="0" y="1443990"/>
                </a:lnTo>
                <a:lnTo>
                  <a:pt x="1270" y="1443990"/>
                </a:lnTo>
                <a:lnTo>
                  <a:pt x="1270" y="1447800"/>
                </a:lnTo>
                <a:lnTo>
                  <a:pt x="26670" y="1447800"/>
                </a:lnTo>
                <a:lnTo>
                  <a:pt x="26670" y="1402080"/>
                </a:lnTo>
                <a:close/>
              </a:path>
              <a:path w="26670" h="1504950">
                <a:moveTo>
                  <a:pt x="26670" y="1447800"/>
                </a:moveTo>
                <a:lnTo>
                  <a:pt x="2540" y="1447800"/>
                </a:lnTo>
                <a:lnTo>
                  <a:pt x="2540" y="1450340"/>
                </a:lnTo>
                <a:lnTo>
                  <a:pt x="3810" y="1450340"/>
                </a:lnTo>
                <a:lnTo>
                  <a:pt x="3810" y="1454150"/>
                </a:lnTo>
                <a:lnTo>
                  <a:pt x="26670" y="1454150"/>
                </a:lnTo>
                <a:lnTo>
                  <a:pt x="26670" y="1447800"/>
                </a:lnTo>
                <a:close/>
              </a:path>
              <a:path w="26670" h="1504950">
                <a:moveTo>
                  <a:pt x="26670" y="1454150"/>
                </a:moveTo>
                <a:lnTo>
                  <a:pt x="5079" y="1454150"/>
                </a:lnTo>
                <a:lnTo>
                  <a:pt x="5079" y="1456690"/>
                </a:lnTo>
                <a:lnTo>
                  <a:pt x="6350" y="1456690"/>
                </a:lnTo>
                <a:lnTo>
                  <a:pt x="6350" y="1459230"/>
                </a:lnTo>
                <a:lnTo>
                  <a:pt x="7620" y="1459230"/>
                </a:lnTo>
                <a:lnTo>
                  <a:pt x="7620" y="1463040"/>
                </a:lnTo>
                <a:lnTo>
                  <a:pt x="8890" y="1463040"/>
                </a:lnTo>
                <a:lnTo>
                  <a:pt x="8890" y="1465580"/>
                </a:lnTo>
                <a:lnTo>
                  <a:pt x="10160" y="1465580"/>
                </a:lnTo>
                <a:lnTo>
                  <a:pt x="10160" y="1469390"/>
                </a:lnTo>
                <a:lnTo>
                  <a:pt x="11429" y="1469390"/>
                </a:lnTo>
                <a:lnTo>
                  <a:pt x="11429" y="1471930"/>
                </a:lnTo>
                <a:lnTo>
                  <a:pt x="26670" y="1471930"/>
                </a:lnTo>
                <a:lnTo>
                  <a:pt x="26670" y="1454150"/>
                </a:lnTo>
                <a:close/>
              </a:path>
              <a:path w="26670" h="1504950">
                <a:moveTo>
                  <a:pt x="26670" y="1471930"/>
                </a:moveTo>
                <a:lnTo>
                  <a:pt x="12700" y="1471930"/>
                </a:lnTo>
                <a:lnTo>
                  <a:pt x="12700" y="1474470"/>
                </a:lnTo>
                <a:lnTo>
                  <a:pt x="13970" y="1474470"/>
                </a:lnTo>
                <a:lnTo>
                  <a:pt x="13970" y="1478280"/>
                </a:lnTo>
                <a:lnTo>
                  <a:pt x="15240" y="1478280"/>
                </a:lnTo>
                <a:lnTo>
                  <a:pt x="15240" y="1480820"/>
                </a:lnTo>
                <a:lnTo>
                  <a:pt x="16510" y="1480820"/>
                </a:lnTo>
                <a:lnTo>
                  <a:pt x="16510" y="1484630"/>
                </a:lnTo>
                <a:lnTo>
                  <a:pt x="26670" y="1484630"/>
                </a:lnTo>
                <a:lnTo>
                  <a:pt x="26670" y="1471930"/>
                </a:lnTo>
                <a:close/>
              </a:path>
              <a:path w="26670" h="1504950">
                <a:moveTo>
                  <a:pt x="26670" y="1484630"/>
                </a:moveTo>
                <a:lnTo>
                  <a:pt x="17779" y="1484630"/>
                </a:lnTo>
                <a:lnTo>
                  <a:pt x="17779" y="1487170"/>
                </a:lnTo>
                <a:lnTo>
                  <a:pt x="19050" y="1487170"/>
                </a:lnTo>
                <a:lnTo>
                  <a:pt x="19050" y="1489710"/>
                </a:lnTo>
                <a:lnTo>
                  <a:pt x="20320" y="1489710"/>
                </a:lnTo>
                <a:lnTo>
                  <a:pt x="20320" y="1493520"/>
                </a:lnTo>
                <a:lnTo>
                  <a:pt x="21590" y="1493520"/>
                </a:lnTo>
                <a:lnTo>
                  <a:pt x="21590" y="1496060"/>
                </a:lnTo>
                <a:lnTo>
                  <a:pt x="22860" y="1496060"/>
                </a:lnTo>
                <a:lnTo>
                  <a:pt x="22860" y="1498600"/>
                </a:lnTo>
                <a:lnTo>
                  <a:pt x="24129" y="1498600"/>
                </a:lnTo>
                <a:lnTo>
                  <a:pt x="24129" y="1502410"/>
                </a:lnTo>
                <a:lnTo>
                  <a:pt x="25400" y="1502410"/>
                </a:lnTo>
                <a:lnTo>
                  <a:pt x="25400" y="1504950"/>
                </a:lnTo>
                <a:lnTo>
                  <a:pt x="26670" y="1504950"/>
                </a:lnTo>
                <a:lnTo>
                  <a:pt x="26670" y="1484630"/>
                </a:lnTo>
                <a:close/>
              </a:path>
            </a:pathLst>
          </a:custGeom>
          <a:solidFill>
            <a:srgbClr val="204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956550" y="3152139"/>
            <a:ext cx="27940" cy="1559560"/>
          </a:xfrm>
          <a:custGeom>
            <a:avLst/>
            <a:gdLst/>
            <a:ahLst/>
            <a:cxnLst/>
            <a:rect l="l" t="t" r="r" b="b"/>
            <a:pathLst>
              <a:path w="27940" h="1559560">
                <a:moveTo>
                  <a:pt x="3810" y="0"/>
                </a:moveTo>
                <a:lnTo>
                  <a:pt x="0" y="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7940" h="15595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559560">
                <a:moveTo>
                  <a:pt x="2794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69900"/>
                </a:lnTo>
                <a:close/>
              </a:path>
              <a:path w="27940" h="1559560">
                <a:moveTo>
                  <a:pt x="2794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40" y="501650"/>
                </a:lnTo>
                <a:lnTo>
                  <a:pt x="27940" y="488950"/>
                </a:lnTo>
                <a:close/>
              </a:path>
              <a:path w="27940" h="1559560">
                <a:moveTo>
                  <a:pt x="2794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1650"/>
                </a:lnTo>
                <a:close/>
              </a:path>
              <a:path w="27940" h="1559560">
                <a:moveTo>
                  <a:pt x="2794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14350"/>
                </a:lnTo>
                <a:close/>
              </a:path>
              <a:path w="27940" h="1559560">
                <a:moveTo>
                  <a:pt x="2794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46100"/>
                </a:lnTo>
                <a:close/>
              </a:path>
              <a:path w="27940" h="1559560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559560">
                <a:moveTo>
                  <a:pt x="2794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7940" y="571499"/>
                </a:lnTo>
                <a:lnTo>
                  <a:pt x="27940" y="565150"/>
                </a:lnTo>
                <a:close/>
              </a:path>
              <a:path w="27940" h="1559560">
                <a:moveTo>
                  <a:pt x="2794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1500"/>
                </a:lnTo>
                <a:close/>
              </a:path>
              <a:path w="27940" h="1559560">
                <a:moveTo>
                  <a:pt x="2794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84200"/>
                </a:lnTo>
                <a:close/>
              </a:path>
              <a:path w="27940" h="1559560">
                <a:moveTo>
                  <a:pt x="2794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09600"/>
                </a:lnTo>
                <a:close/>
              </a:path>
              <a:path w="27940" h="1559560">
                <a:moveTo>
                  <a:pt x="2794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679450"/>
                </a:lnTo>
                <a:close/>
              </a:path>
              <a:path w="27940" h="1559560">
                <a:moveTo>
                  <a:pt x="2794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717550"/>
                </a:lnTo>
                <a:close/>
              </a:path>
              <a:path w="27940" h="1559560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1559560">
                <a:moveTo>
                  <a:pt x="2794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7940" y="735329"/>
                </a:lnTo>
                <a:lnTo>
                  <a:pt x="27940" y="728980"/>
                </a:lnTo>
                <a:close/>
              </a:path>
              <a:path w="27940" h="1559560">
                <a:moveTo>
                  <a:pt x="2794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5330"/>
                </a:lnTo>
                <a:close/>
              </a:path>
              <a:path w="27940" h="1559560">
                <a:moveTo>
                  <a:pt x="2794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62000"/>
                </a:lnTo>
                <a:close/>
              </a:path>
              <a:path w="27940" h="15595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1559560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559560">
                <a:moveTo>
                  <a:pt x="2794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800100"/>
                </a:lnTo>
                <a:close/>
              </a:path>
              <a:path w="27940" h="1559560">
                <a:moveTo>
                  <a:pt x="2794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06450"/>
                </a:lnTo>
                <a:close/>
              </a:path>
              <a:path w="27940" h="1559560">
                <a:moveTo>
                  <a:pt x="2794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849630"/>
                </a:lnTo>
                <a:close/>
              </a:path>
              <a:path w="27940" h="1559560">
                <a:moveTo>
                  <a:pt x="2794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7250"/>
                </a:lnTo>
                <a:close/>
              </a:path>
              <a:path w="27940" h="1559560">
                <a:moveTo>
                  <a:pt x="2794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63600"/>
                </a:lnTo>
                <a:close/>
              </a:path>
              <a:path w="27940" h="1559560">
                <a:moveTo>
                  <a:pt x="2794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7940" y="906779"/>
                </a:lnTo>
                <a:lnTo>
                  <a:pt x="27940" y="900430"/>
                </a:lnTo>
                <a:close/>
              </a:path>
              <a:path w="27940" h="1559560">
                <a:moveTo>
                  <a:pt x="2794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06780"/>
                </a:lnTo>
                <a:close/>
              </a:path>
              <a:path w="27940" h="1559560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559560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559560">
                <a:moveTo>
                  <a:pt x="2794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52500"/>
                </a:lnTo>
                <a:close/>
              </a:path>
              <a:path w="27940" h="1559560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90600"/>
                </a:lnTo>
                <a:close/>
              </a:path>
              <a:path w="27940" h="1559560">
                <a:moveTo>
                  <a:pt x="2794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5680"/>
                </a:lnTo>
                <a:close/>
              </a:path>
              <a:path w="27940" h="1559560">
                <a:moveTo>
                  <a:pt x="2794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21080"/>
                </a:lnTo>
                <a:close/>
              </a:path>
              <a:path w="27940" h="1559560">
                <a:moveTo>
                  <a:pt x="2794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90930"/>
                </a:lnTo>
                <a:close/>
              </a:path>
              <a:path w="27940" h="1559560">
                <a:moveTo>
                  <a:pt x="2794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97280"/>
                </a:lnTo>
                <a:close/>
              </a:path>
              <a:path w="27940" h="1559560">
                <a:moveTo>
                  <a:pt x="2794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4900"/>
                </a:lnTo>
                <a:close/>
              </a:path>
              <a:path w="27940" h="1559560">
                <a:moveTo>
                  <a:pt x="2794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7940" y="1143000"/>
                </a:lnTo>
                <a:lnTo>
                  <a:pt x="27940" y="1116330"/>
                </a:lnTo>
                <a:close/>
              </a:path>
              <a:path w="27940" h="1559560">
                <a:moveTo>
                  <a:pt x="2794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7940" y="1219200"/>
                </a:lnTo>
                <a:lnTo>
                  <a:pt x="27940" y="1143000"/>
                </a:lnTo>
                <a:close/>
              </a:path>
              <a:path w="27940" h="1559560">
                <a:moveTo>
                  <a:pt x="2794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7940" y="1365250"/>
                </a:lnTo>
                <a:lnTo>
                  <a:pt x="27940" y="1219200"/>
                </a:lnTo>
                <a:close/>
              </a:path>
              <a:path w="27940" h="1559560">
                <a:moveTo>
                  <a:pt x="2794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7940" y="1389380"/>
                </a:lnTo>
                <a:lnTo>
                  <a:pt x="27940" y="1365250"/>
                </a:lnTo>
                <a:close/>
              </a:path>
              <a:path w="27940" h="1559560">
                <a:moveTo>
                  <a:pt x="2794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7940" y="1441450"/>
                </a:lnTo>
                <a:lnTo>
                  <a:pt x="27940" y="1389380"/>
                </a:lnTo>
                <a:close/>
              </a:path>
              <a:path w="27940" h="1559560">
                <a:moveTo>
                  <a:pt x="27940" y="1441450"/>
                </a:moveTo>
                <a:lnTo>
                  <a:pt x="0" y="1441450"/>
                </a:lnTo>
                <a:lnTo>
                  <a:pt x="0" y="1459230"/>
                </a:lnTo>
                <a:lnTo>
                  <a:pt x="27940" y="1459230"/>
                </a:lnTo>
                <a:lnTo>
                  <a:pt x="27940" y="1441450"/>
                </a:lnTo>
                <a:close/>
              </a:path>
              <a:path w="27940" h="1559560">
                <a:moveTo>
                  <a:pt x="27940" y="1459230"/>
                </a:moveTo>
                <a:lnTo>
                  <a:pt x="0" y="1459230"/>
                </a:lnTo>
                <a:lnTo>
                  <a:pt x="0" y="1471930"/>
                </a:lnTo>
                <a:lnTo>
                  <a:pt x="27940" y="1471930"/>
                </a:lnTo>
                <a:lnTo>
                  <a:pt x="27940" y="1459230"/>
                </a:lnTo>
                <a:close/>
              </a:path>
              <a:path w="27940" h="1559560">
                <a:moveTo>
                  <a:pt x="27940" y="1471930"/>
                </a:moveTo>
                <a:lnTo>
                  <a:pt x="0" y="1471930"/>
                </a:lnTo>
                <a:lnTo>
                  <a:pt x="0" y="1496060"/>
                </a:lnTo>
                <a:lnTo>
                  <a:pt x="1270" y="1496060"/>
                </a:lnTo>
                <a:lnTo>
                  <a:pt x="1270" y="1498600"/>
                </a:lnTo>
                <a:lnTo>
                  <a:pt x="27940" y="1498600"/>
                </a:lnTo>
                <a:lnTo>
                  <a:pt x="27940" y="1471930"/>
                </a:lnTo>
                <a:close/>
              </a:path>
              <a:path w="27940" h="1559560">
                <a:moveTo>
                  <a:pt x="27940" y="1498600"/>
                </a:moveTo>
                <a:lnTo>
                  <a:pt x="2540" y="1498600"/>
                </a:lnTo>
                <a:lnTo>
                  <a:pt x="2540" y="1501140"/>
                </a:lnTo>
                <a:lnTo>
                  <a:pt x="3809" y="1501140"/>
                </a:lnTo>
                <a:lnTo>
                  <a:pt x="3809" y="1504950"/>
                </a:lnTo>
                <a:lnTo>
                  <a:pt x="5079" y="1504950"/>
                </a:lnTo>
                <a:lnTo>
                  <a:pt x="5079" y="1507490"/>
                </a:lnTo>
                <a:lnTo>
                  <a:pt x="6350" y="1507490"/>
                </a:lnTo>
                <a:lnTo>
                  <a:pt x="6350" y="1511300"/>
                </a:lnTo>
                <a:lnTo>
                  <a:pt x="7620" y="1511300"/>
                </a:lnTo>
                <a:lnTo>
                  <a:pt x="7620" y="1513840"/>
                </a:lnTo>
                <a:lnTo>
                  <a:pt x="8890" y="1513840"/>
                </a:lnTo>
                <a:lnTo>
                  <a:pt x="8890" y="1516380"/>
                </a:lnTo>
                <a:lnTo>
                  <a:pt x="10159" y="1516380"/>
                </a:lnTo>
                <a:lnTo>
                  <a:pt x="10159" y="1520190"/>
                </a:lnTo>
                <a:lnTo>
                  <a:pt x="11429" y="1520190"/>
                </a:lnTo>
                <a:lnTo>
                  <a:pt x="11429" y="1522730"/>
                </a:lnTo>
                <a:lnTo>
                  <a:pt x="12700" y="1522730"/>
                </a:lnTo>
                <a:lnTo>
                  <a:pt x="12700" y="1526540"/>
                </a:lnTo>
                <a:lnTo>
                  <a:pt x="13970" y="1526540"/>
                </a:lnTo>
                <a:lnTo>
                  <a:pt x="13970" y="1529080"/>
                </a:lnTo>
                <a:lnTo>
                  <a:pt x="27940" y="1529080"/>
                </a:lnTo>
                <a:lnTo>
                  <a:pt x="27940" y="1498600"/>
                </a:lnTo>
                <a:close/>
              </a:path>
              <a:path w="27940" h="1559560">
                <a:moveTo>
                  <a:pt x="27940" y="1529080"/>
                </a:moveTo>
                <a:lnTo>
                  <a:pt x="15240" y="1529080"/>
                </a:lnTo>
                <a:lnTo>
                  <a:pt x="15240" y="1531620"/>
                </a:lnTo>
                <a:lnTo>
                  <a:pt x="16509" y="1531620"/>
                </a:lnTo>
                <a:lnTo>
                  <a:pt x="16509" y="1535430"/>
                </a:lnTo>
                <a:lnTo>
                  <a:pt x="27940" y="1535430"/>
                </a:lnTo>
                <a:lnTo>
                  <a:pt x="27940" y="1529080"/>
                </a:lnTo>
                <a:close/>
              </a:path>
              <a:path w="27940" h="1559560">
                <a:moveTo>
                  <a:pt x="27940" y="1535430"/>
                </a:moveTo>
                <a:lnTo>
                  <a:pt x="17779" y="1535430"/>
                </a:lnTo>
                <a:lnTo>
                  <a:pt x="17779" y="1537970"/>
                </a:lnTo>
                <a:lnTo>
                  <a:pt x="19050" y="1537970"/>
                </a:lnTo>
                <a:lnTo>
                  <a:pt x="19050" y="1541780"/>
                </a:lnTo>
                <a:lnTo>
                  <a:pt x="27940" y="1541780"/>
                </a:lnTo>
                <a:lnTo>
                  <a:pt x="27940" y="1535430"/>
                </a:lnTo>
                <a:close/>
              </a:path>
              <a:path w="27940" h="1559560">
                <a:moveTo>
                  <a:pt x="27940" y="1541780"/>
                </a:moveTo>
                <a:lnTo>
                  <a:pt x="20320" y="1541780"/>
                </a:lnTo>
                <a:lnTo>
                  <a:pt x="20320" y="1544320"/>
                </a:lnTo>
                <a:lnTo>
                  <a:pt x="21590" y="1544320"/>
                </a:lnTo>
                <a:lnTo>
                  <a:pt x="21590" y="1546860"/>
                </a:lnTo>
                <a:lnTo>
                  <a:pt x="22859" y="1546860"/>
                </a:lnTo>
                <a:lnTo>
                  <a:pt x="22859" y="1550670"/>
                </a:lnTo>
                <a:lnTo>
                  <a:pt x="24129" y="1550670"/>
                </a:lnTo>
                <a:lnTo>
                  <a:pt x="24129" y="1553210"/>
                </a:lnTo>
                <a:lnTo>
                  <a:pt x="25400" y="1553210"/>
                </a:lnTo>
                <a:lnTo>
                  <a:pt x="25400" y="1555750"/>
                </a:lnTo>
                <a:lnTo>
                  <a:pt x="26670" y="1555750"/>
                </a:lnTo>
                <a:lnTo>
                  <a:pt x="26670" y="1559560"/>
                </a:lnTo>
                <a:lnTo>
                  <a:pt x="27940" y="1559560"/>
                </a:lnTo>
                <a:lnTo>
                  <a:pt x="27940" y="154178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84490" y="3177539"/>
            <a:ext cx="27940" cy="1600200"/>
          </a:xfrm>
          <a:custGeom>
            <a:avLst/>
            <a:gdLst/>
            <a:ahLst/>
            <a:cxnLst/>
            <a:rect l="l" t="t" r="r" b="b"/>
            <a:pathLst>
              <a:path w="27940" h="1600200">
                <a:moveTo>
                  <a:pt x="16509" y="0"/>
                </a:moveTo>
                <a:lnTo>
                  <a:pt x="0" y="0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12699"/>
                </a:lnTo>
                <a:lnTo>
                  <a:pt x="16509" y="12699"/>
                </a:lnTo>
                <a:lnTo>
                  <a:pt x="16509" y="0"/>
                </a:lnTo>
                <a:close/>
              </a:path>
              <a:path w="27940" h="1600200">
                <a:moveTo>
                  <a:pt x="27939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800"/>
                </a:lnTo>
                <a:close/>
              </a:path>
              <a:path w="27940" h="1600200">
                <a:moveTo>
                  <a:pt x="27939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39" y="463549"/>
                </a:lnTo>
                <a:lnTo>
                  <a:pt x="27939" y="444499"/>
                </a:lnTo>
                <a:close/>
              </a:path>
              <a:path w="27940" h="1600200">
                <a:moveTo>
                  <a:pt x="27939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39" y="476249"/>
                </a:lnTo>
                <a:lnTo>
                  <a:pt x="27939" y="463550"/>
                </a:lnTo>
                <a:close/>
              </a:path>
              <a:path w="27940" h="1600200">
                <a:moveTo>
                  <a:pt x="27939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39" y="488949"/>
                </a:lnTo>
                <a:lnTo>
                  <a:pt x="27939" y="476250"/>
                </a:lnTo>
                <a:close/>
              </a:path>
              <a:path w="27940" h="1600200">
                <a:moveTo>
                  <a:pt x="27939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39" y="520699"/>
                </a:lnTo>
                <a:lnTo>
                  <a:pt x="27939" y="488949"/>
                </a:lnTo>
                <a:close/>
              </a:path>
              <a:path w="27940" h="1600200">
                <a:moveTo>
                  <a:pt x="27939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39" y="527049"/>
                </a:lnTo>
                <a:lnTo>
                  <a:pt x="27939" y="520700"/>
                </a:lnTo>
                <a:close/>
              </a:path>
              <a:path w="27940" h="1600200">
                <a:moveTo>
                  <a:pt x="27939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527049"/>
                </a:lnTo>
                <a:close/>
              </a:path>
              <a:path w="27940" h="1600200">
                <a:moveTo>
                  <a:pt x="27939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39" y="546099"/>
                </a:lnTo>
                <a:lnTo>
                  <a:pt x="27939" y="539749"/>
                </a:lnTo>
                <a:close/>
              </a:path>
              <a:path w="27940" h="1600200">
                <a:moveTo>
                  <a:pt x="27939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39" y="558799"/>
                </a:lnTo>
                <a:lnTo>
                  <a:pt x="27939" y="546099"/>
                </a:lnTo>
                <a:close/>
              </a:path>
              <a:path w="27940" h="1600200">
                <a:moveTo>
                  <a:pt x="27939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58800"/>
                </a:lnTo>
                <a:close/>
              </a:path>
              <a:path w="27940" h="1600200">
                <a:moveTo>
                  <a:pt x="27939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39" y="654049"/>
                </a:lnTo>
                <a:lnTo>
                  <a:pt x="27939" y="584199"/>
                </a:lnTo>
                <a:close/>
              </a:path>
              <a:path w="27940" h="1600200">
                <a:moveTo>
                  <a:pt x="27939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39" y="692149"/>
                </a:lnTo>
                <a:lnTo>
                  <a:pt x="27939" y="654049"/>
                </a:lnTo>
                <a:close/>
              </a:path>
              <a:path w="27940" h="1600200">
                <a:moveTo>
                  <a:pt x="27939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39" y="697229"/>
                </a:lnTo>
                <a:lnTo>
                  <a:pt x="27939" y="692150"/>
                </a:lnTo>
                <a:close/>
              </a:path>
              <a:path w="27940" h="1600200">
                <a:moveTo>
                  <a:pt x="27939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39" y="703579"/>
                </a:lnTo>
                <a:lnTo>
                  <a:pt x="27939" y="697229"/>
                </a:lnTo>
                <a:close/>
              </a:path>
              <a:path w="27940" h="1600200">
                <a:moveTo>
                  <a:pt x="27939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703579"/>
                </a:lnTo>
                <a:close/>
              </a:path>
              <a:path w="27940" h="1600200">
                <a:moveTo>
                  <a:pt x="27939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39" y="736599"/>
                </a:lnTo>
                <a:lnTo>
                  <a:pt x="27939" y="709930"/>
                </a:lnTo>
                <a:close/>
              </a:path>
              <a:path w="27940" h="1600200">
                <a:moveTo>
                  <a:pt x="27939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39" y="754379"/>
                </a:lnTo>
                <a:lnTo>
                  <a:pt x="27939" y="736600"/>
                </a:lnTo>
                <a:close/>
              </a:path>
              <a:path w="27940" h="1600200">
                <a:moveTo>
                  <a:pt x="27939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39" y="761999"/>
                </a:lnTo>
                <a:lnTo>
                  <a:pt x="27939" y="754379"/>
                </a:lnTo>
                <a:close/>
              </a:path>
              <a:path w="27940" h="1600200">
                <a:moveTo>
                  <a:pt x="27939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39" y="774699"/>
                </a:lnTo>
                <a:lnTo>
                  <a:pt x="27939" y="762000"/>
                </a:lnTo>
                <a:close/>
              </a:path>
              <a:path w="27940" h="1600200">
                <a:moveTo>
                  <a:pt x="27939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39" y="781049"/>
                </a:lnTo>
                <a:lnTo>
                  <a:pt x="27939" y="774700"/>
                </a:lnTo>
                <a:close/>
              </a:path>
              <a:path w="27940" h="1600200">
                <a:moveTo>
                  <a:pt x="27939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781050"/>
                </a:lnTo>
                <a:close/>
              </a:path>
              <a:path w="27940" h="1600200">
                <a:moveTo>
                  <a:pt x="27939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39" y="831849"/>
                </a:lnTo>
                <a:lnTo>
                  <a:pt x="27939" y="824230"/>
                </a:lnTo>
                <a:close/>
              </a:path>
              <a:path w="27940" h="1600200">
                <a:moveTo>
                  <a:pt x="27939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39" y="838199"/>
                </a:lnTo>
                <a:lnTo>
                  <a:pt x="27939" y="831849"/>
                </a:lnTo>
                <a:close/>
              </a:path>
              <a:path w="27940" h="1600200">
                <a:moveTo>
                  <a:pt x="27939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39" y="875029"/>
                </a:lnTo>
                <a:lnTo>
                  <a:pt x="27939" y="838199"/>
                </a:lnTo>
                <a:close/>
              </a:path>
              <a:path w="27940" h="1600200">
                <a:moveTo>
                  <a:pt x="27939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75029"/>
                </a:lnTo>
                <a:close/>
              </a:path>
              <a:path w="27940" h="1600200">
                <a:moveTo>
                  <a:pt x="27939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39" y="913129"/>
                </a:lnTo>
                <a:lnTo>
                  <a:pt x="27939" y="881379"/>
                </a:lnTo>
                <a:close/>
              </a:path>
              <a:path w="27940" h="1600200">
                <a:moveTo>
                  <a:pt x="27939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39" y="919479"/>
                </a:lnTo>
                <a:lnTo>
                  <a:pt x="27939" y="913129"/>
                </a:lnTo>
                <a:close/>
              </a:path>
              <a:path w="27940" h="1600200">
                <a:moveTo>
                  <a:pt x="27939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39" y="927099"/>
                </a:lnTo>
                <a:lnTo>
                  <a:pt x="27939" y="919479"/>
                </a:lnTo>
                <a:close/>
              </a:path>
              <a:path w="27940" h="1600200">
                <a:moveTo>
                  <a:pt x="27939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27099"/>
                </a:lnTo>
                <a:close/>
              </a:path>
              <a:path w="27940" h="1600200">
                <a:moveTo>
                  <a:pt x="27939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39" y="970279"/>
                </a:lnTo>
                <a:lnTo>
                  <a:pt x="27939" y="965199"/>
                </a:lnTo>
                <a:close/>
              </a:path>
              <a:path w="27940" h="1600200">
                <a:moveTo>
                  <a:pt x="27939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70280"/>
                </a:lnTo>
                <a:close/>
              </a:path>
              <a:path w="27940" h="1600200">
                <a:moveTo>
                  <a:pt x="27939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39" y="1065529"/>
                </a:lnTo>
                <a:lnTo>
                  <a:pt x="27939" y="995679"/>
                </a:lnTo>
                <a:close/>
              </a:path>
              <a:path w="27940" h="1600200">
                <a:moveTo>
                  <a:pt x="27939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39" y="1071879"/>
                </a:lnTo>
                <a:lnTo>
                  <a:pt x="27939" y="1065530"/>
                </a:lnTo>
                <a:close/>
              </a:path>
              <a:path w="27940" h="1600200">
                <a:moveTo>
                  <a:pt x="27939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79"/>
                </a:lnTo>
                <a:close/>
              </a:path>
              <a:path w="27940" h="1600200">
                <a:moveTo>
                  <a:pt x="27939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39" y="1090929"/>
                </a:lnTo>
                <a:lnTo>
                  <a:pt x="27939" y="1079499"/>
                </a:lnTo>
                <a:close/>
              </a:path>
              <a:path w="27940" h="1600200">
                <a:moveTo>
                  <a:pt x="27939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39" y="1117599"/>
                </a:lnTo>
                <a:lnTo>
                  <a:pt x="27939" y="1090930"/>
                </a:lnTo>
                <a:close/>
              </a:path>
              <a:path w="27940" h="1600200">
                <a:moveTo>
                  <a:pt x="27939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39" y="1193799"/>
                </a:lnTo>
                <a:lnTo>
                  <a:pt x="27939" y="1117599"/>
                </a:lnTo>
                <a:close/>
              </a:path>
              <a:path w="27940" h="1600200">
                <a:moveTo>
                  <a:pt x="27939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39" y="1339849"/>
                </a:lnTo>
                <a:lnTo>
                  <a:pt x="27939" y="1193800"/>
                </a:lnTo>
                <a:close/>
              </a:path>
              <a:path w="27940" h="1600200">
                <a:moveTo>
                  <a:pt x="27939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39" y="1363979"/>
                </a:lnTo>
                <a:lnTo>
                  <a:pt x="27939" y="1339850"/>
                </a:lnTo>
                <a:close/>
              </a:path>
              <a:path w="27940" h="1600200">
                <a:moveTo>
                  <a:pt x="27939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39" y="1416049"/>
                </a:lnTo>
                <a:lnTo>
                  <a:pt x="27939" y="1363980"/>
                </a:lnTo>
                <a:close/>
              </a:path>
              <a:path w="27940" h="1600200">
                <a:moveTo>
                  <a:pt x="27939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39" y="1433829"/>
                </a:lnTo>
                <a:lnTo>
                  <a:pt x="27939" y="1416049"/>
                </a:lnTo>
                <a:close/>
              </a:path>
              <a:path w="27940" h="1600200">
                <a:moveTo>
                  <a:pt x="27939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39" y="1446529"/>
                </a:lnTo>
                <a:lnTo>
                  <a:pt x="27939" y="1433830"/>
                </a:lnTo>
                <a:close/>
              </a:path>
              <a:path w="27940" h="1600200">
                <a:moveTo>
                  <a:pt x="27939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39" y="1473199"/>
                </a:lnTo>
                <a:lnTo>
                  <a:pt x="27939" y="1446530"/>
                </a:lnTo>
                <a:close/>
              </a:path>
              <a:path w="27940" h="1600200">
                <a:moveTo>
                  <a:pt x="27939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39" y="1503679"/>
                </a:lnTo>
                <a:lnTo>
                  <a:pt x="27939" y="1473200"/>
                </a:lnTo>
                <a:close/>
              </a:path>
              <a:path w="27940" h="1600200">
                <a:moveTo>
                  <a:pt x="27939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39" y="1510029"/>
                </a:lnTo>
                <a:lnTo>
                  <a:pt x="27939" y="1503679"/>
                </a:lnTo>
                <a:close/>
              </a:path>
              <a:path w="27940" h="1600200">
                <a:moveTo>
                  <a:pt x="27939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39" y="1516379"/>
                </a:lnTo>
                <a:lnTo>
                  <a:pt x="27939" y="1510029"/>
                </a:lnTo>
                <a:close/>
              </a:path>
              <a:path w="27940" h="1600200">
                <a:moveTo>
                  <a:pt x="27939" y="1516379"/>
                </a:moveTo>
                <a:lnTo>
                  <a:pt x="0" y="1516379"/>
                </a:lnTo>
                <a:lnTo>
                  <a:pt x="0" y="1536699"/>
                </a:lnTo>
                <a:lnTo>
                  <a:pt x="1269" y="1536699"/>
                </a:lnTo>
                <a:lnTo>
                  <a:pt x="1269" y="1540509"/>
                </a:lnTo>
                <a:lnTo>
                  <a:pt x="2539" y="1540509"/>
                </a:lnTo>
                <a:lnTo>
                  <a:pt x="2539" y="1543049"/>
                </a:lnTo>
                <a:lnTo>
                  <a:pt x="27939" y="1543049"/>
                </a:lnTo>
                <a:lnTo>
                  <a:pt x="27939" y="1516379"/>
                </a:lnTo>
                <a:close/>
              </a:path>
              <a:path w="27940" h="1600200">
                <a:moveTo>
                  <a:pt x="27939" y="1543050"/>
                </a:moveTo>
                <a:lnTo>
                  <a:pt x="3809" y="1543050"/>
                </a:lnTo>
                <a:lnTo>
                  <a:pt x="3809" y="1545589"/>
                </a:lnTo>
                <a:lnTo>
                  <a:pt x="5079" y="1545589"/>
                </a:lnTo>
                <a:lnTo>
                  <a:pt x="5079" y="1549399"/>
                </a:lnTo>
                <a:lnTo>
                  <a:pt x="27939" y="1549399"/>
                </a:lnTo>
                <a:lnTo>
                  <a:pt x="27939" y="1543050"/>
                </a:lnTo>
                <a:close/>
              </a:path>
              <a:path w="27940" h="1600200">
                <a:moveTo>
                  <a:pt x="27939" y="1549399"/>
                </a:moveTo>
                <a:lnTo>
                  <a:pt x="6350" y="1549399"/>
                </a:lnTo>
                <a:lnTo>
                  <a:pt x="6350" y="1551939"/>
                </a:lnTo>
                <a:lnTo>
                  <a:pt x="7619" y="1551939"/>
                </a:lnTo>
                <a:lnTo>
                  <a:pt x="7619" y="1555749"/>
                </a:lnTo>
                <a:lnTo>
                  <a:pt x="27939" y="1555749"/>
                </a:lnTo>
                <a:lnTo>
                  <a:pt x="27939" y="1549399"/>
                </a:lnTo>
                <a:close/>
              </a:path>
              <a:path w="27940" h="1600200">
                <a:moveTo>
                  <a:pt x="27939" y="1555749"/>
                </a:moveTo>
                <a:lnTo>
                  <a:pt x="8889" y="1555749"/>
                </a:lnTo>
                <a:lnTo>
                  <a:pt x="8889" y="1558289"/>
                </a:lnTo>
                <a:lnTo>
                  <a:pt x="10159" y="1558289"/>
                </a:lnTo>
                <a:lnTo>
                  <a:pt x="10159" y="1560829"/>
                </a:lnTo>
                <a:lnTo>
                  <a:pt x="11429" y="1560829"/>
                </a:lnTo>
                <a:lnTo>
                  <a:pt x="11429" y="1564639"/>
                </a:lnTo>
                <a:lnTo>
                  <a:pt x="12700" y="1564639"/>
                </a:lnTo>
                <a:lnTo>
                  <a:pt x="12700" y="1567179"/>
                </a:lnTo>
                <a:lnTo>
                  <a:pt x="13969" y="1567179"/>
                </a:lnTo>
                <a:lnTo>
                  <a:pt x="13969" y="1570989"/>
                </a:lnTo>
                <a:lnTo>
                  <a:pt x="15239" y="1570989"/>
                </a:lnTo>
                <a:lnTo>
                  <a:pt x="15239" y="1573529"/>
                </a:lnTo>
                <a:lnTo>
                  <a:pt x="27939" y="1573529"/>
                </a:lnTo>
                <a:lnTo>
                  <a:pt x="27939" y="1555749"/>
                </a:lnTo>
                <a:close/>
              </a:path>
              <a:path w="27940" h="1600200">
                <a:moveTo>
                  <a:pt x="27939" y="1573530"/>
                </a:moveTo>
                <a:lnTo>
                  <a:pt x="16509" y="1573530"/>
                </a:lnTo>
                <a:lnTo>
                  <a:pt x="16509" y="1576069"/>
                </a:lnTo>
                <a:lnTo>
                  <a:pt x="17779" y="1576069"/>
                </a:lnTo>
                <a:lnTo>
                  <a:pt x="17779" y="1579879"/>
                </a:lnTo>
                <a:lnTo>
                  <a:pt x="27939" y="1579879"/>
                </a:lnTo>
                <a:lnTo>
                  <a:pt x="27939" y="1573530"/>
                </a:lnTo>
                <a:close/>
              </a:path>
              <a:path w="27940" h="1600200">
                <a:moveTo>
                  <a:pt x="27939" y="1579880"/>
                </a:moveTo>
                <a:lnTo>
                  <a:pt x="19050" y="1579880"/>
                </a:lnTo>
                <a:lnTo>
                  <a:pt x="19050" y="1582419"/>
                </a:lnTo>
                <a:lnTo>
                  <a:pt x="20319" y="1582419"/>
                </a:lnTo>
                <a:lnTo>
                  <a:pt x="20319" y="1584959"/>
                </a:lnTo>
                <a:lnTo>
                  <a:pt x="21589" y="1584959"/>
                </a:lnTo>
                <a:lnTo>
                  <a:pt x="21589" y="1588769"/>
                </a:lnTo>
                <a:lnTo>
                  <a:pt x="22859" y="1588769"/>
                </a:lnTo>
                <a:lnTo>
                  <a:pt x="22859" y="1591309"/>
                </a:lnTo>
                <a:lnTo>
                  <a:pt x="24129" y="1591309"/>
                </a:lnTo>
                <a:lnTo>
                  <a:pt x="24129" y="1595119"/>
                </a:lnTo>
                <a:lnTo>
                  <a:pt x="25400" y="1595119"/>
                </a:lnTo>
                <a:lnTo>
                  <a:pt x="25400" y="1597659"/>
                </a:lnTo>
                <a:lnTo>
                  <a:pt x="26669" y="1597659"/>
                </a:lnTo>
                <a:lnTo>
                  <a:pt x="26669" y="1600199"/>
                </a:lnTo>
                <a:lnTo>
                  <a:pt x="27939" y="1600199"/>
                </a:lnTo>
                <a:lnTo>
                  <a:pt x="27939" y="1579880"/>
                </a:lnTo>
                <a:close/>
              </a:path>
            </a:pathLst>
          </a:custGeom>
          <a:solidFill>
            <a:srgbClr val="204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8012430" y="3190239"/>
            <a:ext cx="26670" cy="1657350"/>
          </a:xfrm>
          <a:custGeom>
            <a:avLst/>
            <a:gdLst/>
            <a:ahLst/>
            <a:cxnLst/>
            <a:rect l="l" t="t" r="r" b="b"/>
            <a:pathLst>
              <a:path w="26670" h="1657350">
                <a:moveTo>
                  <a:pt x="1016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65735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5735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5735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573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5735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5735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573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5735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5735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5735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5735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5735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5735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5735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5735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5735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5735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5735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5735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5735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5735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5735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5735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5735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5735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5735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5735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5735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5735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5735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5735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5735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5735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5735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5735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5735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5735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5735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5735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5735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5735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5735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5735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5735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5735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5735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5735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5735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57350">
                <a:moveTo>
                  <a:pt x="26670" y="1560830"/>
                </a:moveTo>
                <a:lnTo>
                  <a:pt x="0" y="1560830"/>
                </a:lnTo>
                <a:lnTo>
                  <a:pt x="0" y="1591310"/>
                </a:lnTo>
                <a:lnTo>
                  <a:pt x="1270" y="1591310"/>
                </a:lnTo>
                <a:lnTo>
                  <a:pt x="1270" y="1593850"/>
                </a:lnTo>
                <a:lnTo>
                  <a:pt x="2540" y="1593850"/>
                </a:lnTo>
                <a:lnTo>
                  <a:pt x="2540" y="1597660"/>
                </a:lnTo>
                <a:lnTo>
                  <a:pt x="3810" y="1597660"/>
                </a:lnTo>
                <a:lnTo>
                  <a:pt x="3810" y="1600200"/>
                </a:lnTo>
                <a:lnTo>
                  <a:pt x="26670" y="1600200"/>
                </a:lnTo>
                <a:lnTo>
                  <a:pt x="26670" y="1560830"/>
                </a:lnTo>
                <a:close/>
              </a:path>
              <a:path w="26670" h="1657350">
                <a:moveTo>
                  <a:pt x="26670" y="1600200"/>
                </a:moveTo>
                <a:lnTo>
                  <a:pt x="5079" y="1600200"/>
                </a:lnTo>
                <a:lnTo>
                  <a:pt x="5079" y="1602740"/>
                </a:lnTo>
                <a:lnTo>
                  <a:pt x="6350" y="1602740"/>
                </a:lnTo>
                <a:lnTo>
                  <a:pt x="6350" y="1606550"/>
                </a:lnTo>
                <a:lnTo>
                  <a:pt x="7620" y="1606550"/>
                </a:lnTo>
                <a:lnTo>
                  <a:pt x="7620" y="1609090"/>
                </a:lnTo>
                <a:lnTo>
                  <a:pt x="8890" y="1609090"/>
                </a:lnTo>
                <a:lnTo>
                  <a:pt x="8890" y="1612900"/>
                </a:lnTo>
                <a:lnTo>
                  <a:pt x="26670" y="1612900"/>
                </a:lnTo>
                <a:lnTo>
                  <a:pt x="26670" y="1600200"/>
                </a:lnTo>
                <a:close/>
              </a:path>
              <a:path w="26670" h="1657350">
                <a:moveTo>
                  <a:pt x="26670" y="1612900"/>
                </a:moveTo>
                <a:lnTo>
                  <a:pt x="10160" y="1612900"/>
                </a:lnTo>
                <a:lnTo>
                  <a:pt x="10160" y="1615440"/>
                </a:lnTo>
                <a:lnTo>
                  <a:pt x="11429" y="1615440"/>
                </a:lnTo>
                <a:lnTo>
                  <a:pt x="11429" y="1617980"/>
                </a:lnTo>
                <a:lnTo>
                  <a:pt x="12700" y="1617980"/>
                </a:lnTo>
                <a:lnTo>
                  <a:pt x="12700" y="1621790"/>
                </a:lnTo>
                <a:lnTo>
                  <a:pt x="13970" y="1621790"/>
                </a:lnTo>
                <a:lnTo>
                  <a:pt x="13970" y="1624330"/>
                </a:lnTo>
                <a:lnTo>
                  <a:pt x="15240" y="1624330"/>
                </a:lnTo>
                <a:lnTo>
                  <a:pt x="15240" y="1628140"/>
                </a:lnTo>
                <a:lnTo>
                  <a:pt x="16510" y="1628140"/>
                </a:lnTo>
                <a:lnTo>
                  <a:pt x="1651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57350">
                <a:moveTo>
                  <a:pt x="26670" y="1653539"/>
                </a:moveTo>
                <a:lnTo>
                  <a:pt x="25400" y="1653539"/>
                </a:lnTo>
                <a:lnTo>
                  <a:pt x="25400" y="1657350"/>
                </a:lnTo>
                <a:lnTo>
                  <a:pt x="26670" y="1657350"/>
                </a:lnTo>
                <a:lnTo>
                  <a:pt x="26670" y="1653539"/>
                </a:lnTo>
                <a:close/>
              </a:path>
              <a:path w="26670" h="1657350">
                <a:moveTo>
                  <a:pt x="26670" y="1642110"/>
                </a:moveTo>
                <a:lnTo>
                  <a:pt x="21590" y="1642110"/>
                </a:lnTo>
                <a:lnTo>
                  <a:pt x="21590" y="1644650"/>
                </a:lnTo>
                <a:lnTo>
                  <a:pt x="22860" y="1644650"/>
                </a:lnTo>
                <a:lnTo>
                  <a:pt x="22860" y="1649730"/>
                </a:lnTo>
                <a:lnTo>
                  <a:pt x="24129" y="1649730"/>
                </a:lnTo>
                <a:lnTo>
                  <a:pt x="24129" y="1653539"/>
                </a:lnTo>
                <a:lnTo>
                  <a:pt x="25400" y="1653539"/>
                </a:lnTo>
                <a:lnTo>
                  <a:pt x="2540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57350">
                <a:moveTo>
                  <a:pt x="26670" y="1634489"/>
                </a:moveTo>
                <a:lnTo>
                  <a:pt x="19050" y="1634489"/>
                </a:lnTo>
                <a:lnTo>
                  <a:pt x="19050" y="1638300"/>
                </a:lnTo>
                <a:lnTo>
                  <a:pt x="20320" y="1638300"/>
                </a:lnTo>
                <a:lnTo>
                  <a:pt x="20320" y="1642110"/>
                </a:lnTo>
                <a:lnTo>
                  <a:pt x="21590" y="1642110"/>
                </a:lnTo>
                <a:lnTo>
                  <a:pt x="2159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57350">
                <a:moveTo>
                  <a:pt x="26670" y="1631950"/>
                </a:moveTo>
                <a:lnTo>
                  <a:pt x="17779" y="1631950"/>
                </a:lnTo>
                <a:lnTo>
                  <a:pt x="17779" y="1634489"/>
                </a:lnTo>
                <a:lnTo>
                  <a:pt x="19050" y="1634489"/>
                </a:lnTo>
                <a:lnTo>
                  <a:pt x="19050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03F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9100" y="3202939"/>
            <a:ext cx="26670" cy="1724660"/>
          </a:xfrm>
          <a:custGeom>
            <a:avLst/>
            <a:gdLst/>
            <a:ahLst/>
            <a:cxnLst/>
            <a:rect l="l" t="t" r="r" b="b"/>
            <a:pathLst>
              <a:path w="26670" h="1724660">
                <a:moveTo>
                  <a:pt x="3810" y="0"/>
                </a:moveTo>
                <a:lnTo>
                  <a:pt x="0" y="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724660">
                <a:moveTo>
                  <a:pt x="2667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1724660">
                <a:moveTo>
                  <a:pt x="26670" y="419100"/>
                </a:moveTo>
                <a:lnTo>
                  <a:pt x="0" y="41910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19100"/>
                </a:lnTo>
                <a:close/>
              </a:path>
              <a:path w="26670" h="1724660">
                <a:moveTo>
                  <a:pt x="2667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8150"/>
                </a:lnTo>
                <a:close/>
              </a:path>
              <a:path w="26670" h="172466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724660">
                <a:moveTo>
                  <a:pt x="26670" y="463550"/>
                </a:moveTo>
                <a:lnTo>
                  <a:pt x="0" y="46355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63550"/>
                </a:lnTo>
                <a:close/>
              </a:path>
              <a:path w="26670" h="1724660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172466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724660">
                <a:moveTo>
                  <a:pt x="26670" y="514350"/>
                </a:moveTo>
                <a:lnTo>
                  <a:pt x="0" y="514350"/>
                </a:lnTo>
                <a:lnTo>
                  <a:pt x="0" y="520699"/>
                </a:lnTo>
                <a:lnTo>
                  <a:pt x="26670" y="520699"/>
                </a:lnTo>
                <a:lnTo>
                  <a:pt x="26670" y="514350"/>
                </a:lnTo>
                <a:close/>
              </a:path>
              <a:path w="26670" h="1724660">
                <a:moveTo>
                  <a:pt x="2667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1724660">
                <a:moveTo>
                  <a:pt x="26670" y="533400"/>
                </a:moveTo>
                <a:lnTo>
                  <a:pt x="0" y="5334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33400"/>
                </a:lnTo>
                <a:close/>
              </a:path>
              <a:path w="26670" h="1724660">
                <a:moveTo>
                  <a:pt x="26670" y="558800"/>
                </a:moveTo>
                <a:lnTo>
                  <a:pt x="0" y="5588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58800"/>
                </a:lnTo>
                <a:close/>
              </a:path>
              <a:path w="26670" h="1724660">
                <a:moveTo>
                  <a:pt x="26670" y="628650"/>
                </a:moveTo>
                <a:lnTo>
                  <a:pt x="0" y="6286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28650"/>
                </a:lnTo>
                <a:close/>
              </a:path>
              <a:path w="26670" h="1724660">
                <a:moveTo>
                  <a:pt x="26670" y="666750"/>
                </a:moveTo>
                <a:lnTo>
                  <a:pt x="0" y="6667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66750"/>
                </a:lnTo>
                <a:close/>
              </a:path>
              <a:path w="26670" h="1724660">
                <a:moveTo>
                  <a:pt x="2667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6670" y="678180"/>
                </a:lnTo>
                <a:lnTo>
                  <a:pt x="26670" y="671830"/>
                </a:lnTo>
                <a:close/>
              </a:path>
              <a:path w="26670" h="1724660">
                <a:moveTo>
                  <a:pt x="26670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26670" y="684529"/>
                </a:lnTo>
                <a:lnTo>
                  <a:pt x="26670" y="678180"/>
                </a:lnTo>
                <a:close/>
              </a:path>
              <a:path w="26670" h="1724660">
                <a:moveTo>
                  <a:pt x="26670" y="684530"/>
                </a:moveTo>
                <a:lnTo>
                  <a:pt x="0" y="68453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4530"/>
                </a:lnTo>
                <a:close/>
              </a:path>
              <a:path w="26670" h="1724660">
                <a:moveTo>
                  <a:pt x="26670" y="711200"/>
                </a:moveTo>
                <a:lnTo>
                  <a:pt x="0" y="71120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11200"/>
                </a:lnTo>
                <a:close/>
              </a:path>
              <a:path w="26670" h="1724660">
                <a:moveTo>
                  <a:pt x="26670" y="728980"/>
                </a:moveTo>
                <a:lnTo>
                  <a:pt x="0" y="728980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728980"/>
                </a:lnTo>
                <a:close/>
              </a:path>
              <a:path w="26670" h="1724660">
                <a:moveTo>
                  <a:pt x="2667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1724660">
                <a:moveTo>
                  <a:pt x="2667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9300"/>
                </a:lnTo>
                <a:close/>
              </a:path>
              <a:path w="26670" h="1724660">
                <a:moveTo>
                  <a:pt x="26670" y="755650"/>
                </a:moveTo>
                <a:lnTo>
                  <a:pt x="0" y="755650"/>
                </a:lnTo>
                <a:lnTo>
                  <a:pt x="0" y="798830"/>
                </a:lnTo>
                <a:lnTo>
                  <a:pt x="26670" y="798830"/>
                </a:lnTo>
                <a:lnTo>
                  <a:pt x="26670" y="755650"/>
                </a:lnTo>
                <a:close/>
              </a:path>
              <a:path w="26670" h="1724660">
                <a:moveTo>
                  <a:pt x="26670" y="798830"/>
                </a:moveTo>
                <a:lnTo>
                  <a:pt x="0" y="79883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8830"/>
                </a:lnTo>
                <a:close/>
              </a:path>
              <a:path w="26670" h="1724660">
                <a:moveTo>
                  <a:pt x="26670" y="806450"/>
                </a:moveTo>
                <a:lnTo>
                  <a:pt x="0" y="8064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6450"/>
                </a:lnTo>
                <a:close/>
              </a:path>
              <a:path w="26670" h="1724660">
                <a:moveTo>
                  <a:pt x="26670" y="812800"/>
                </a:moveTo>
                <a:lnTo>
                  <a:pt x="0" y="81280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2800"/>
                </a:lnTo>
                <a:close/>
              </a:path>
              <a:path w="26670" h="1724660">
                <a:moveTo>
                  <a:pt x="26670" y="849630"/>
                </a:moveTo>
                <a:lnTo>
                  <a:pt x="0" y="84963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49630"/>
                </a:lnTo>
                <a:close/>
              </a:path>
              <a:path w="26670" h="1724660">
                <a:moveTo>
                  <a:pt x="26670" y="855980"/>
                </a:moveTo>
                <a:lnTo>
                  <a:pt x="0" y="85598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55980"/>
                </a:lnTo>
                <a:close/>
              </a:path>
              <a:path w="26670" h="1724660">
                <a:moveTo>
                  <a:pt x="2667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87730"/>
                </a:lnTo>
                <a:close/>
              </a:path>
              <a:path w="26670" h="1724660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724660">
                <a:moveTo>
                  <a:pt x="26670" y="901700"/>
                </a:moveTo>
                <a:lnTo>
                  <a:pt x="0" y="9017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01700"/>
                </a:lnTo>
                <a:close/>
              </a:path>
              <a:path w="26670" h="1724660">
                <a:moveTo>
                  <a:pt x="26670" y="939800"/>
                </a:moveTo>
                <a:lnTo>
                  <a:pt x="0" y="93980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9800"/>
                </a:lnTo>
                <a:close/>
              </a:path>
              <a:path w="26670" h="1724660">
                <a:moveTo>
                  <a:pt x="26670" y="944880"/>
                </a:moveTo>
                <a:lnTo>
                  <a:pt x="0" y="94488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44880"/>
                </a:lnTo>
                <a:close/>
              </a:path>
              <a:path w="26670" h="1724660">
                <a:moveTo>
                  <a:pt x="26670" y="970280"/>
                </a:moveTo>
                <a:lnTo>
                  <a:pt x="0" y="9702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970280"/>
                </a:lnTo>
                <a:close/>
              </a:path>
              <a:path w="26670" h="1724660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724660">
                <a:moveTo>
                  <a:pt x="26670" y="1046480"/>
                </a:moveTo>
                <a:lnTo>
                  <a:pt x="0" y="104648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46480"/>
                </a:lnTo>
                <a:close/>
              </a:path>
              <a:path w="26670" h="1724660">
                <a:moveTo>
                  <a:pt x="26670" y="1054100"/>
                </a:moveTo>
                <a:lnTo>
                  <a:pt x="0" y="105410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4100"/>
                </a:lnTo>
                <a:close/>
              </a:path>
              <a:path w="26670" h="1724660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1724660">
                <a:moveTo>
                  <a:pt x="26670" y="1092200"/>
                </a:moveTo>
                <a:lnTo>
                  <a:pt x="0" y="109220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092200"/>
                </a:lnTo>
                <a:close/>
              </a:path>
              <a:path w="26670" h="1724660">
                <a:moveTo>
                  <a:pt x="26670" y="1168400"/>
                </a:moveTo>
                <a:lnTo>
                  <a:pt x="0" y="116840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168400"/>
                </a:lnTo>
                <a:close/>
              </a:path>
              <a:path w="26670" h="1724660">
                <a:moveTo>
                  <a:pt x="26670" y="1314450"/>
                </a:moveTo>
                <a:lnTo>
                  <a:pt x="0" y="131445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14450"/>
                </a:lnTo>
                <a:close/>
              </a:path>
              <a:path w="26670" h="1724660">
                <a:moveTo>
                  <a:pt x="26670" y="1338580"/>
                </a:moveTo>
                <a:lnTo>
                  <a:pt x="0" y="1338580"/>
                </a:lnTo>
                <a:lnTo>
                  <a:pt x="0" y="1390650"/>
                </a:lnTo>
                <a:lnTo>
                  <a:pt x="26670" y="1390650"/>
                </a:lnTo>
                <a:lnTo>
                  <a:pt x="26670" y="1338580"/>
                </a:lnTo>
                <a:close/>
              </a:path>
              <a:path w="26670" h="1724660">
                <a:moveTo>
                  <a:pt x="26670" y="1390650"/>
                </a:moveTo>
                <a:lnTo>
                  <a:pt x="0" y="139065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390650"/>
                </a:lnTo>
                <a:close/>
              </a:path>
              <a:path w="26670" h="1724660">
                <a:moveTo>
                  <a:pt x="26670" y="1408430"/>
                </a:moveTo>
                <a:lnTo>
                  <a:pt x="0" y="140843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8430"/>
                </a:lnTo>
                <a:close/>
              </a:path>
              <a:path w="26670" h="1724660">
                <a:moveTo>
                  <a:pt x="26670" y="1421130"/>
                </a:moveTo>
                <a:lnTo>
                  <a:pt x="0" y="142113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21130"/>
                </a:lnTo>
                <a:close/>
              </a:path>
              <a:path w="26670" h="1724660">
                <a:moveTo>
                  <a:pt x="26670" y="1447800"/>
                </a:moveTo>
                <a:lnTo>
                  <a:pt x="0" y="1447800"/>
                </a:lnTo>
                <a:lnTo>
                  <a:pt x="0" y="1478280"/>
                </a:lnTo>
                <a:lnTo>
                  <a:pt x="26670" y="1478280"/>
                </a:lnTo>
                <a:lnTo>
                  <a:pt x="26670" y="1447800"/>
                </a:lnTo>
                <a:close/>
              </a:path>
              <a:path w="26670" h="1724660">
                <a:moveTo>
                  <a:pt x="26670" y="1478280"/>
                </a:moveTo>
                <a:lnTo>
                  <a:pt x="0" y="1478280"/>
                </a:lnTo>
                <a:lnTo>
                  <a:pt x="0" y="1484630"/>
                </a:lnTo>
                <a:lnTo>
                  <a:pt x="26670" y="1484630"/>
                </a:lnTo>
                <a:lnTo>
                  <a:pt x="26670" y="1478280"/>
                </a:lnTo>
                <a:close/>
              </a:path>
              <a:path w="26670" h="1724660">
                <a:moveTo>
                  <a:pt x="26670" y="1484630"/>
                </a:moveTo>
                <a:lnTo>
                  <a:pt x="0" y="148463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84630"/>
                </a:lnTo>
                <a:close/>
              </a:path>
              <a:path w="26670" h="1724660">
                <a:moveTo>
                  <a:pt x="26670" y="1490980"/>
                </a:moveTo>
                <a:lnTo>
                  <a:pt x="0" y="149098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90980"/>
                </a:lnTo>
                <a:close/>
              </a:path>
              <a:path w="26670" h="1724660">
                <a:moveTo>
                  <a:pt x="26670" y="1524000"/>
                </a:moveTo>
                <a:lnTo>
                  <a:pt x="0" y="1524000"/>
                </a:lnTo>
                <a:lnTo>
                  <a:pt x="0" y="1548130"/>
                </a:lnTo>
                <a:lnTo>
                  <a:pt x="26670" y="1548130"/>
                </a:lnTo>
                <a:lnTo>
                  <a:pt x="26670" y="1524000"/>
                </a:lnTo>
                <a:close/>
              </a:path>
              <a:path w="26670" h="1724660">
                <a:moveTo>
                  <a:pt x="26670" y="1548130"/>
                </a:moveTo>
                <a:lnTo>
                  <a:pt x="0" y="1548130"/>
                </a:lnTo>
                <a:lnTo>
                  <a:pt x="0" y="1600200"/>
                </a:lnTo>
                <a:lnTo>
                  <a:pt x="26670" y="1600200"/>
                </a:lnTo>
                <a:lnTo>
                  <a:pt x="26670" y="1548130"/>
                </a:lnTo>
                <a:close/>
              </a:path>
              <a:path w="26670" h="1724660">
                <a:moveTo>
                  <a:pt x="26670" y="1600200"/>
                </a:moveTo>
                <a:lnTo>
                  <a:pt x="0" y="1600200"/>
                </a:lnTo>
                <a:lnTo>
                  <a:pt x="0" y="1617980"/>
                </a:lnTo>
                <a:lnTo>
                  <a:pt x="26670" y="1617980"/>
                </a:lnTo>
                <a:lnTo>
                  <a:pt x="26670" y="1600200"/>
                </a:lnTo>
                <a:close/>
              </a:path>
              <a:path w="26670" h="1724660">
                <a:moveTo>
                  <a:pt x="26670" y="1717039"/>
                </a:moveTo>
                <a:lnTo>
                  <a:pt x="24129" y="1717039"/>
                </a:lnTo>
                <a:lnTo>
                  <a:pt x="24129" y="1720850"/>
                </a:lnTo>
                <a:lnTo>
                  <a:pt x="25400" y="1720850"/>
                </a:lnTo>
                <a:lnTo>
                  <a:pt x="25400" y="1724660"/>
                </a:lnTo>
                <a:lnTo>
                  <a:pt x="26670" y="1724660"/>
                </a:lnTo>
                <a:lnTo>
                  <a:pt x="26670" y="1717039"/>
                </a:lnTo>
                <a:close/>
              </a:path>
              <a:path w="26670" h="1724660">
                <a:moveTo>
                  <a:pt x="26670" y="1705610"/>
                </a:moveTo>
                <a:lnTo>
                  <a:pt x="20320" y="1705610"/>
                </a:lnTo>
                <a:lnTo>
                  <a:pt x="20320" y="1708150"/>
                </a:lnTo>
                <a:lnTo>
                  <a:pt x="21590" y="1708150"/>
                </a:lnTo>
                <a:lnTo>
                  <a:pt x="21590" y="1713230"/>
                </a:lnTo>
                <a:lnTo>
                  <a:pt x="22859" y="1713230"/>
                </a:lnTo>
                <a:lnTo>
                  <a:pt x="22859" y="1717039"/>
                </a:lnTo>
                <a:lnTo>
                  <a:pt x="24129" y="1717039"/>
                </a:lnTo>
                <a:lnTo>
                  <a:pt x="24129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724660">
                <a:moveTo>
                  <a:pt x="26670" y="1697989"/>
                </a:moveTo>
                <a:lnTo>
                  <a:pt x="17779" y="1697989"/>
                </a:lnTo>
                <a:lnTo>
                  <a:pt x="17779" y="1701800"/>
                </a:lnTo>
                <a:lnTo>
                  <a:pt x="19050" y="1701800"/>
                </a:lnTo>
                <a:lnTo>
                  <a:pt x="19050" y="1705610"/>
                </a:lnTo>
                <a:lnTo>
                  <a:pt x="20320" y="1705610"/>
                </a:lnTo>
                <a:lnTo>
                  <a:pt x="20320" y="1704340"/>
                </a:lnTo>
                <a:lnTo>
                  <a:pt x="26670" y="1704340"/>
                </a:lnTo>
                <a:lnTo>
                  <a:pt x="26670" y="1697989"/>
                </a:lnTo>
                <a:close/>
              </a:path>
              <a:path w="26670" h="1724660">
                <a:moveTo>
                  <a:pt x="26670" y="1686560"/>
                </a:moveTo>
                <a:lnTo>
                  <a:pt x="13970" y="1686560"/>
                </a:lnTo>
                <a:lnTo>
                  <a:pt x="13970" y="1689100"/>
                </a:lnTo>
                <a:lnTo>
                  <a:pt x="15240" y="1689100"/>
                </a:lnTo>
                <a:lnTo>
                  <a:pt x="15240" y="1694180"/>
                </a:lnTo>
                <a:lnTo>
                  <a:pt x="16509" y="1694180"/>
                </a:lnTo>
                <a:lnTo>
                  <a:pt x="16509" y="1697989"/>
                </a:lnTo>
                <a:lnTo>
                  <a:pt x="17779" y="1697989"/>
                </a:lnTo>
                <a:lnTo>
                  <a:pt x="17779" y="1696720"/>
                </a:lnTo>
                <a:lnTo>
                  <a:pt x="26670" y="1696720"/>
                </a:lnTo>
                <a:lnTo>
                  <a:pt x="26670" y="1686560"/>
                </a:lnTo>
                <a:close/>
              </a:path>
              <a:path w="26670" h="1724660">
                <a:moveTo>
                  <a:pt x="26670" y="1678939"/>
                </a:moveTo>
                <a:lnTo>
                  <a:pt x="11429" y="1678939"/>
                </a:lnTo>
                <a:lnTo>
                  <a:pt x="11429" y="1682750"/>
                </a:lnTo>
                <a:lnTo>
                  <a:pt x="12700" y="1682750"/>
                </a:lnTo>
                <a:lnTo>
                  <a:pt x="12700" y="1686560"/>
                </a:lnTo>
                <a:lnTo>
                  <a:pt x="13970" y="1686560"/>
                </a:lnTo>
                <a:lnTo>
                  <a:pt x="13970" y="1685289"/>
                </a:lnTo>
                <a:lnTo>
                  <a:pt x="26670" y="1685289"/>
                </a:lnTo>
                <a:lnTo>
                  <a:pt x="26670" y="1678939"/>
                </a:lnTo>
                <a:close/>
              </a:path>
              <a:path w="26670" h="1724660">
                <a:moveTo>
                  <a:pt x="26670" y="1667510"/>
                </a:moveTo>
                <a:lnTo>
                  <a:pt x="7620" y="1667510"/>
                </a:lnTo>
                <a:lnTo>
                  <a:pt x="7620" y="1670050"/>
                </a:lnTo>
                <a:lnTo>
                  <a:pt x="8890" y="1670050"/>
                </a:lnTo>
                <a:lnTo>
                  <a:pt x="8890" y="1675130"/>
                </a:lnTo>
                <a:lnTo>
                  <a:pt x="10159" y="1675130"/>
                </a:lnTo>
                <a:lnTo>
                  <a:pt x="10159" y="1678939"/>
                </a:lnTo>
                <a:lnTo>
                  <a:pt x="11429" y="1678939"/>
                </a:lnTo>
                <a:lnTo>
                  <a:pt x="11429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724660">
                <a:moveTo>
                  <a:pt x="26670" y="1659890"/>
                </a:moveTo>
                <a:lnTo>
                  <a:pt x="5079" y="1659890"/>
                </a:lnTo>
                <a:lnTo>
                  <a:pt x="5079" y="1663700"/>
                </a:lnTo>
                <a:lnTo>
                  <a:pt x="6350" y="1663700"/>
                </a:lnTo>
                <a:lnTo>
                  <a:pt x="6350" y="1667510"/>
                </a:lnTo>
                <a:lnTo>
                  <a:pt x="7620" y="1667510"/>
                </a:lnTo>
                <a:lnTo>
                  <a:pt x="7620" y="1666239"/>
                </a:lnTo>
                <a:lnTo>
                  <a:pt x="26670" y="1666239"/>
                </a:lnTo>
                <a:lnTo>
                  <a:pt x="26670" y="1659890"/>
                </a:lnTo>
                <a:close/>
              </a:path>
              <a:path w="26670" h="1724660">
                <a:moveTo>
                  <a:pt x="26670" y="1648460"/>
                </a:moveTo>
                <a:lnTo>
                  <a:pt x="1270" y="1648460"/>
                </a:lnTo>
                <a:lnTo>
                  <a:pt x="1270" y="1651000"/>
                </a:lnTo>
                <a:lnTo>
                  <a:pt x="2540" y="1651000"/>
                </a:lnTo>
                <a:lnTo>
                  <a:pt x="2540" y="1656080"/>
                </a:lnTo>
                <a:lnTo>
                  <a:pt x="3809" y="1656080"/>
                </a:lnTo>
                <a:lnTo>
                  <a:pt x="3809" y="1659890"/>
                </a:lnTo>
                <a:lnTo>
                  <a:pt x="5079" y="1659890"/>
                </a:lnTo>
                <a:lnTo>
                  <a:pt x="5079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724660">
                <a:moveTo>
                  <a:pt x="26670" y="1640839"/>
                </a:moveTo>
                <a:lnTo>
                  <a:pt x="0" y="1640839"/>
                </a:lnTo>
                <a:lnTo>
                  <a:pt x="0" y="1648460"/>
                </a:lnTo>
                <a:lnTo>
                  <a:pt x="1270" y="1648460"/>
                </a:lnTo>
                <a:lnTo>
                  <a:pt x="127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172466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724660">
                <a:moveTo>
                  <a:pt x="26670" y="1621789"/>
                </a:moveTo>
                <a:lnTo>
                  <a:pt x="0" y="1621789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89"/>
                </a:lnTo>
                <a:close/>
              </a:path>
              <a:path w="26670" h="1724660">
                <a:moveTo>
                  <a:pt x="26670" y="1619250"/>
                </a:moveTo>
                <a:lnTo>
                  <a:pt x="0" y="161925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9250"/>
                </a:lnTo>
                <a:close/>
              </a:path>
            </a:pathLst>
          </a:custGeom>
          <a:solidFill>
            <a:srgbClr val="203F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65769" y="3228339"/>
            <a:ext cx="27940" cy="1781810"/>
          </a:xfrm>
          <a:custGeom>
            <a:avLst/>
            <a:gdLst/>
            <a:ahLst/>
            <a:cxnLst/>
            <a:rect l="l" t="t" r="r" b="b"/>
            <a:pathLst>
              <a:path w="27940" h="1781810">
                <a:moveTo>
                  <a:pt x="19050" y="0"/>
                </a:moveTo>
                <a:lnTo>
                  <a:pt x="0" y="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781810">
                <a:moveTo>
                  <a:pt x="2793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1781810">
                <a:moveTo>
                  <a:pt x="27939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7939" y="412750"/>
                </a:lnTo>
                <a:lnTo>
                  <a:pt x="27939" y="393700"/>
                </a:lnTo>
                <a:close/>
              </a:path>
              <a:path w="27940" h="1781810">
                <a:moveTo>
                  <a:pt x="27939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12750"/>
                </a:lnTo>
                <a:close/>
              </a:path>
              <a:path w="27940" h="178181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81810">
                <a:moveTo>
                  <a:pt x="27939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38150"/>
                </a:lnTo>
                <a:close/>
              </a:path>
              <a:path w="27940" h="1781810">
                <a:moveTo>
                  <a:pt x="27939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7939" y="476250"/>
                </a:lnTo>
                <a:lnTo>
                  <a:pt x="27939" y="469900"/>
                </a:lnTo>
                <a:close/>
              </a:path>
              <a:path w="27940" h="1781810">
                <a:moveTo>
                  <a:pt x="2793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76250"/>
                </a:lnTo>
                <a:close/>
              </a:path>
              <a:path w="27940" h="1781810">
                <a:moveTo>
                  <a:pt x="27939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8950"/>
                </a:lnTo>
                <a:close/>
              </a:path>
              <a:path w="27940" h="1781810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1781810">
                <a:moveTo>
                  <a:pt x="27939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08000"/>
                </a:lnTo>
                <a:close/>
              </a:path>
              <a:path w="27940" h="1781810">
                <a:moveTo>
                  <a:pt x="27939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33400"/>
                </a:lnTo>
                <a:close/>
              </a:path>
              <a:path w="27940" h="1781810">
                <a:moveTo>
                  <a:pt x="27939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03250"/>
                </a:lnTo>
                <a:close/>
              </a:path>
              <a:path w="27940" h="1781810">
                <a:moveTo>
                  <a:pt x="27939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41350"/>
                </a:lnTo>
                <a:close/>
              </a:path>
              <a:path w="27940" h="1781810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1781810">
                <a:moveTo>
                  <a:pt x="27939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7939" y="659129"/>
                </a:lnTo>
                <a:lnTo>
                  <a:pt x="27939" y="652780"/>
                </a:lnTo>
                <a:close/>
              </a:path>
              <a:path w="27940" h="1781810">
                <a:moveTo>
                  <a:pt x="27939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59130"/>
                </a:lnTo>
                <a:close/>
              </a:path>
              <a:path w="27940" h="1781810">
                <a:moveTo>
                  <a:pt x="27939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85800"/>
                </a:lnTo>
                <a:close/>
              </a:path>
              <a:path w="27940" h="1781810">
                <a:moveTo>
                  <a:pt x="27939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7939" y="711199"/>
                </a:lnTo>
                <a:lnTo>
                  <a:pt x="27939" y="703580"/>
                </a:lnTo>
                <a:close/>
              </a:path>
              <a:path w="27940" h="1781810">
                <a:moveTo>
                  <a:pt x="2793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711200"/>
                </a:lnTo>
                <a:close/>
              </a:path>
              <a:path w="27940" h="1781810">
                <a:moveTo>
                  <a:pt x="2793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23900"/>
                </a:lnTo>
                <a:close/>
              </a:path>
              <a:path w="27940" h="1781810">
                <a:moveTo>
                  <a:pt x="27939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30250"/>
                </a:lnTo>
                <a:close/>
              </a:path>
              <a:path w="27940" h="1781810">
                <a:moveTo>
                  <a:pt x="27939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73430"/>
                </a:lnTo>
                <a:close/>
              </a:path>
              <a:path w="27940" h="1781810">
                <a:moveTo>
                  <a:pt x="27939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81050"/>
                </a:lnTo>
                <a:close/>
              </a:path>
              <a:path w="27940" h="1781810">
                <a:moveTo>
                  <a:pt x="27939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787400"/>
                </a:lnTo>
                <a:close/>
              </a:path>
              <a:path w="27940" h="1781810">
                <a:moveTo>
                  <a:pt x="27939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7939" y="830579"/>
                </a:lnTo>
                <a:lnTo>
                  <a:pt x="27939" y="824230"/>
                </a:lnTo>
                <a:close/>
              </a:path>
              <a:path w="27940" h="1781810">
                <a:moveTo>
                  <a:pt x="27939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7939" y="862330"/>
                </a:lnTo>
                <a:lnTo>
                  <a:pt x="27939" y="830580"/>
                </a:lnTo>
                <a:close/>
              </a:path>
              <a:path w="27940" h="1781810">
                <a:moveTo>
                  <a:pt x="2793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62330"/>
                </a:lnTo>
                <a:close/>
              </a:path>
              <a:path w="27940" h="178181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781810">
                <a:moveTo>
                  <a:pt x="27939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7939" y="914400"/>
                </a:lnTo>
                <a:lnTo>
                  <a:pt x="27939" y="876300"/>
                </a:lnTo>
                <a:close/>
              </a:path>
              <a:path w="27940" h="1781810">
                <a:moveTo>
                  <a:pt x="27939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7939" y="919480"/>
                </a:lnTo>
                <a:lnTo>
                  <a:pt x="27939" y="914400"/>
                </a:lnTo>
                <a:close/>
              </a:path>
              <a:path w="27940" h="1781810">
                <a:moveTo>
                  <a:pt x="27939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7939" y="944880"/>
                </a:lnTo>
                <a:lnTo>
                  <a:pt x="27939" y="919480"/>
                </a:lnTo>
                <a:close/>
              </a:path>
              <a:path w="27940" h="1781810">
                <a:moveTo>
                  <a:pt x="27939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7939" y="1014730"/>
                </a:lnTo>
                <a:lnTo>
                  <a:pt x="27939" y="944880"/>
                </a:lnTo>
                <a:close/>
              </a:path>
              <a:path w="27940" h="1781810">
                <a:moveTo>
                  <a:pt x="27939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4730"/>
                </a:lnTo>
                <a:close/>
              </a:path>
              <a:path w="27940" h="1781810">
                <a:moveTo>
                  <a:pt x="27939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7939" y="1028700"/>
                </a:lnTo>
                <a:lnTo>
                  <a:pt x="27939" y="1021080"/>
                </a:lnTo>
                <a:close/>
              </a:path>
              <a:path w="27940" h="1781810">
                <a:moveTo>
                  <a:pt x="27939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8700"/>
                </a:lnTo>
                <a:close/>
              </a:path>
              <a:path w="27940" h="1781810">
                <a:moveTo>
                  <a:pt x="27939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7939" y="1066800"/>
                </a:lnTo>
                <a:lnTo>
                  <a:pt x="27939" y="1040130"/>
                </a:lnTo>
                <a:close/>
              </a:path>
              <a:path w="27940" h="1781810">
                <a:moveTo>
                  <a:pt x="27939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7939" y="1143000"/>
                </a:lnTo>
                <a:lnTo>
                  <a:pt x="27939" y="1066800"/>
                </a:lnTo>
                <a:close/>
              </a:path>
              <a:path w="27940" h="1781810">
                <a:moveTo>
                  <a:pt x="27939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7939" y="1289050"/>
                </a:lnTo>
                <a:lnTo>
                  <a:pt x="27939" y="1143000"/>
                </a:lnTo>
                <a:close/>
              </a:path>
              <a:path w="27940" h="1781810">
                <a:moveTo>
                  <a:pt x="27939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7939" y="1313180"/>
                </a:lnTo>
                <a:lnTo>
                  <a:pt x="27939" y="1289050"/>
                </a:lnTo>
                <a:close/>
              </a:path>
              <a:path w="27940" h="1781810">
                <a:moveTo>
                  <a:pt x="27939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7939" y="1365250"/>
                </a:lnTo>
                <a:lnTo>
                  <a:pt x="27939" y="1313180"/>
                </a:lnTo>
                <a:close/>
              </a:path>
              <a:path w="27940" h="1781810">
                <a:moveTo>
                  <a:pt x="27939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7939" y="1383030"/>
                </a:lnTo>
                <a:lnTo>
                  <a:pt x="27939" y="1365250"/>
                </a:lnTo>
                <a:close/>
              </a:path>
              <a:path w="27940" h="1781810">
                <a:moveTo>
                  <a:pt x="27939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83030"/>
                </a:lnTo>
                <a:close/>
              </a:path>
              <a:path w="27940" h="1781810">
                <a:moveTo>
                  <a:pt x="27939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7939" y="1422400"/>
                </a:lnTo>
                <a:lnTo>
                  <a:pt x="27939" y="1395730"/>
                </a:lnTo>
                <a:close/>
              </a:path>
              <a:path w="27940" h="1781810">
                <a:moveTo>
                  <a:pt x="27939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7939" y="1452880"/>
                </a:lnTo>
                <a:lnTo>
                  <a:pt x="27939" y="1422400"/>
                </a:lnTo>
                <a:close/>
              </a:path>
              <a:path w="27940" h="1781810">
                <a:moveTo>
                  <a:pt x="27939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7939" y="1459230"/>
                </a:lnTo>
                <a:lnTo>
                  <a:pt x="27939" y="1452880"/>
                </a:lnTo>
                <a:close/>
              </a:path>
              <a:path w="27940" h="1781810">
                <a:moveTo>
                  <a:pt x="27939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59230"/>
                </a:lnTo>
                <a:close/>
              </a:path>
              <a:path w="27940" h="1781810">
                <a:moveTo>
                  <a:pt x="27939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7939" y="1498600"/>
                </a:lnTo>
                <a:lnTo>
                  <a:pt x="27939" y="1465580"/>
                </a:lnTo>
                <a:close/>
              </a:path>
              <a:path w="27940" h="1781810">
                <a:moveTo>
                  <a:pt x="27939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7939" y="1522730"/>
                </a:lnTo>
                <a:lnTo>
                  <a:pt x="27939" y="1498600"/>
                </a:lnTo>
                <a:close/>
              </a:path>
              <a:path w="27940" h="1781810">
                <a:moveTo>
                  <a:pt x="27939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7939" y="1574800"/>
                </a:lnTo>
                <a:lnTo>
                  <a:pt x="27939" y="1522730"/>
                </a:lnTo>
                <a:close/>
              </a:path>
              <a:path w="27940" h="1781810">
                <a:moveTo>
                  <a:pt x="27939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7939" y="1592580"/>
                </a:lnTo>
                <a:lnTo>
                  <a:pt x="27939" y="1574800"/>
                </a:lnTo>
                <a:close/>
              </a:path>
              <a:path w="27940" h="1781810">
                <a:moveTo>
                  <a:pt x="27939" y="1774190"/>
                </a:moveTo>
                <a:lnTo>
                  <a:pt x="25400" y="1774190"/>
                </a:lnTo>
                <a:lnTo>
                  <a:pt x="25400" y="1778000"/>
                </a:lnTo>
                <a:lnTo>
                  <a:pt x="26670" y="1778000"/>
                </a:lnTo>
                <a:lnTo>
                  <a:pt x="26670" y="1781810"/>
                </a:lnTo>
                <a:lnTo>
                  <a:pt x="27939" y="1781810"/>
                </a:lnTo>
                <a:lnTo>
                  <a:pt x="27939" y="1774190"/>
                </a:lnTo>
                <a:close/>
              </a:path>
              <a:path w="27940" h="1781810">
                <a:moveTo>
                  <a:pt x="27939" y="1762760"/>
                </a:moveTo>
                <a:lnTo>
                  <a:pt x="21589" y="1762760"/>
                </a:lnTo>
                <a:lnTo>
                  <a:pt x="21589" y="1765300"/>
                </a:lnTo>
                <a:lnTo>
                  <a:pt x="22859" y="1765300"/>
                </a:lnTo>
                <a:lnTo>
                  <a:pt x="22859" y="1770380"/>
                </a:lnTo>
                <a:lnTo>
                  <a:pt x="24129" y="1770380"/>
                </a:lnTo>
                <a:lnTo>
                  <a:pt x="24129" y="1774190"/>
                </a:lnTo>
                <a:lnTo>
                  <a:pt x="25400" y="1774190"/>
                </a:lnTo>
                <a:lnTo>
                  <a:pt x="25400" y="1772920"/>
                </a:lnTo>
                <a:lnTo>
                  <a:pt x="27939" y="1772920"/>
                </a:lnTo>
                <a:lnTo>
                  <a:pt x="27939" y="1762760"/>
                </a:lnTo>
                <a:close/>
              </a:path>
              <a:path w="27940" h="1781810">
                <a:moveTo>
                  <a:pt x="27939" y="1755139"/>
                </a:moveTo>
                <a:lnTo>
                  <a:pt x="19050" y="1755139"/>
                </a:lnTo>
                <a:lnTo>
                  <a:pt x="19050" y="1758950"/>
                </a:lnTo>
                <a:lnTo>
                  <a:pt x="20320" y="1758950"/>
                </a:lnTo>
                <a:lnTo>
                  <a:pt x="20320" y="1762760"/>
                </a:lnTo>
                <a:lnTo>
                  <a:pt x="21589" y="1762760"/>
                </a:lnTo>
                <a:lnTo>
                  <a:pt x="21589" y="1761489"/>
                </a:lnTo>
                <a:lnTo>
                  <a:pt x="27939" y="1761489"/>
                </a:lnTo>
                <a:lnTo>
                  <a:pt x="27939" y="1755139"/>
                </a:lnTo>
                <a:close/>
              </a:path>
              <a:path w="27940" h="1781810">
                <a:moveTo>
                  <a:pt x="27939" y="1743710"/>
                </a:moveTo>
                <a:lnTo>
                  <a:pt x="15239" y="1743710"/>
                </a:lnTo>
                <a:lnTo>
                  <a:pt x="15239" y="1746250"/>
                </a:lnTo>
                <a:lnTo>
                  <a:pt x="16509" y="1746250"/>
                </a:lnTo>
                <a:lnTo>
                  <a:pt x="16509" y="1751330"/>
                </a:lnTo>
                <a:lnTo>
                  <a:pt x="17779" y="1751330"/>
                </a:lnTo>
                <a:lnTo>
                  <a:pt x="17779" y="1755139"/>
                </a:lnTo>
                <a:lnTo>
                  <a:pt x="19050" y="1755139"/>
                </a:lnTo>
                <a:lnTo>
                  <a:pt x="19050" y="1753870"/>
                </a:lnTo>
                <a:lnTo>
                  <a:pt x="27939" y="1753870"/>
                </a:lnTo>
                <a:lnTo>
                  <a:pt x="27939" y="1743710"/>
                </a:lnTo>
                <a:close/>
              </a:path>
              <a:path w="27940" h="1781810">
                <a:moveTo>
                  <a:pt x="27939" y="1736089"/>
                </a:moveTo>
                <a:lnTo>
                  <a:pt x="12700" y="1736089"/>
                </a:lnTo>
                <a:lnTo>
                  <a:pt x="12700" y="1739900"/>
                </a:lnTo>
                <a:lnTo>
                  <a:pt x="13970" y="1739900"/>
                </a:lnTo>
                <a:lnTo>
                  <a:pt x="13970" y="1743710"/>
                </a:lnTo>
                <a:lnTo>
                  <a:pt x="15239" y="1743710"/>
                </a:lnTo>
                <a:lnTo>
                  <a:pt x="15239" y="1742439"/>
                </a:lnTo>
                <a:lnTo>
                  <a:pt x="27939" y="1742439"/>
                </a:lnTo>
                <a:lnTo>
                  <a:pt x="27939" y="1736089"/>
                </a:lnTo>
                <a:close/>
              </a:path>
              <a:path w="27940" h="1781810">
                <a:moveTo>
                  <a:pt x="27939" y="1724660"/>
                </a:moveTo>
                <a:lnTo>
                  <a:pt x="8889" y="1724660"/>
                </a:lnTo>
                <a:lnTo>
                  <a:pt x="8889" y="1727200"/>
                </a:lnTo>
                <a:lnTo>
                  <a:pt x="10159" y="1727200"/>
                </a:lnTo>
                <a:lnTo>
                  <a:pt x="10159" y="1732280"/>
                </a:lnTo>
                <a:lnTo>
                  <a:pt x="11429" y="1732280"/>
                </a:lnTo>
                <a:lnTo>
                  <a:pt x="11429" y="1736089"/>
                </a:lnTo>
                <a:lnTo>
                  <a:pt x="12700" y="1736089"/>
                </a:lnTo>
                <a:lnTo>
                  <a:pt x="12700" y="1734820"/>
                </a:lnTo>
                <a:lnTo>
                  <a:pt x="27939" y="1734820"/>
                </a:lnTo>
                <a:lnTo>
                  <a:pt x="27939" y="1724660"/>
                </a:lnTo>
                <a:close/>
              </a:path>
              <a:path w="27940" h="1781810">
                <a:moveTo>
                  <a:pt x="27939" y="1717039"/>
                </a:moveTo>
                <a:lnTo>
                  <a:pt x="6350" y="1717039"/>
                </a:lnTo>
                <a:lnTo>
                  <a:pt x="6350" y="1720850"/>
                </a:lnTo>
                <a:lnTo>
                  <a:pt x="7620" y="1720850"/>
                </a:lnTo>
                <a:lnTo>
                  <a:pt x="7620" y="1724660"/>
                </a:lnTo>
                <a:lnTo>
                  <a:pt x="8889" y="1724660"/>
                </a:lnTo>
                <a:lnTo>
                  <a:pt x="8889" y="1723389"/>
                </a:lnTo>
                <a:lnTo>
                  <a:pt x="27939" y="1723389"/>
                </a:lnTo>
                <a:lnTo>
                  <a:pt x="27939" y="1717039"/>
                </a:lnTo>
                <a:close/>
              </a:path>
              <a:path w="27940" h="1781810">
                <a:moveTo>
                  <a:pt x="27939" y="1705610"/>
                </a:moveTo>
                <a:lnTo>
                  <a:pt x="2539" y="1705610"/>
                </a:lnTo>
                <a:lnTo>
                  <a:pt x="2539" y="1708150"/>
                </a:lnTo>
                <a:lnTo>
                  <a:pt x="3809" y="1708150"/>
                </a:lnTo>
                <a:lnTo>
                  <a:pt x="3809" y="1713230"/>
                </a:lnTo>
                <a:lnTo>
                  <a:pt x="5079" y="1713230"/>
                </a:lnTo>
                <a:lnTo>
                  <a:pt x="5079" y="1717039"/>
                </a:lnTo>
                <a:lnTo>
                  <a:pt x="6350" y="1717039"/>
                </a:lnTo>
                <a:lnTo>
                  <a:pt x="6350" y="1715770"/>
                </a:lnTo>
                <a:lnTo>
                  <a:pt x="27939" y="1715770"/>
                </a:lnTo>
                <a:lnTo>
                  <a:pt x="27939" y="1705610"/>
                </a:lnTo>
                <a:close/>
              </a:path>
              <a:path w="27940" h="1781810">
                <a:moveTo>
                  <a:pt x="27939" y="1691639"/>
                </a:moveTo>
                <a:lnTo>
                  <a:pt x="0" y="1691639"/>
                </a:lnTo>
                <a:lnTo>
                  <a:pt x="0" y="1701800"/>
                </a:lnTo>
                <a:lnTo>
                  <a:pt x="1270" y="1701800"/>
                </a:lnTo>
                <a:lnTo>
                  <a:pt x="1270" y="1705610"/>
                </a:lnTo>
                <a:lnTo>
                  <a:pt x="2539" y="1705610"/>
                </a:lnTo>
                <a:lnTo>
                  <a:pt x="2539" y="1704339"/>
                </a:lnTo>
                <a:lnTo>
                  <a:pt x="27939" y="1704339"/>
                </a:lnTo>
                <a:lnTo>
                  <a:pt x="27939" y="1691639"/>
                </a:lnTo>
                <a:close/>
              </a:path>
              <a:path w="27940" h="1781810">
                <a:moveTo>
                  <a:pt x="27939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39" y="1690370"/>
                </a:lnTo>
                <a:lnTo>
                  <a:pt x="27939" y="1680210"/>
                </a:lnTo>
                <a:close/>
              </a:path>
              <a:path w="27940" h="1781810">
                <a:moveTo>
                  <a:pt x="27939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7939" y="1678940"/>
                </a:lnTo>
                <a:lnTo>
                  <a:pt x="27939" y="1672590"/>
                </a:lnTo>
                <a:close/>
              </a:path>
              <a:path w="27940" h="1781810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1781810">
                <a:moveTo>
                  <a:pt x="27939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40"/>
                </a:lnTo>
                <a:close/>
              </a:path>
              <a:path w="27940" h="1781810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1781810">
                <a:moveTo>
                  <a:pt x="27939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90"/>
                </a:lnTo>
                <a:close/>
              </a:path>
              <a:path w="27940" h="1781810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1781810">
                <a:moveTo>
                  <a:pt x="27939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7939" y="1621790"/>
                </a:lnTo>
                <a:lnTo>
                  <a:pt x="27939" y="1615439"/>
                </a:lnTo>
                <a:close/>
              </a:path>
              <a:path w="27940" h="1781810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1781810">
                <a:moveTo>
                  <a:pt x="27939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7939" y="1602740"/>
                </a:lnTo>
                <a:lnTo>
                  <a:pt x="27939" y="1596389"/>
                </a:lnTo>
                <a:close/>
              </a:path>
              <a:path w="27940" h="1781810">
                <a:moveTo>
                  <a:pt x="27939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93850"/>
                </a:lnTo>
                <a:close/>
              </a:path>
            </a:pathLst>
          </a:custGeom>
          <a:solidFill>
            <a:srgbClr val="1F3E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8093709" y="3241039"/>
            <a:ext cx="26670" cy="1847850"/>
          </a:xfrm>
          <a:custGeom>
            <a:avLst/>
            <a:gdLst/>
            <a:ahLst/>
            <a:cxnLst/>
            <a:rect l="l" t="t" r="r" b="b"/>
            <a:pathLst>
              <a:path w="26670" h="1847850">
                <a:moveTo>
                  <a:pt x="1143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1847850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47850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47850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4785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47850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47850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478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47850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47850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47850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47850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47850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47850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47850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47850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47850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47850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47850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47850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47850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47850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47850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47850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47850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47850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47850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47850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47850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47850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47850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47850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47850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47850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47850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47850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47850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47850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47850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47850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47850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47850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47850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47850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47850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47850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47850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47850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47850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47850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47850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47850">
                <a:moveTo>
                  <a:pt x="26670" y="1845310"/>
                </a:moveTo>
                <a:lnTo>
                  <a:pt x="25400" y="1845310"/>
                </a:lnTo>
                <a:lnTo>
                  <a:pt x="25400" y="1847850"/>
                </a:lnTo>
                <a:lnTo>
                  <a:pt x="26670" y="1847850"/>
                </a:lnTo>
                <a:lnTo>
                  <a:pt x="26670" y="1845310"/>
                </a:lnTo>
                <a:close/>
              </a:path>
              <a:path w="26670" h="1847850">
                <a:moveTo>
                  <a:pt x="26670" y="1837689"/>
                </a:moveTo>
                <a:lnTo>
                  <a:pt x="22860" y="1837689"/>
                </a:lnTo>
                <a:lnTo>
                  <a:pt x="22860" y="1841500"/>
                </a:lnTo>
                <a:lnTo>
                  <a:pt x="24130" y="1841500"/>
                </a:lnTo>
                <a:lnTo>
                  <a:pt x="24130" y="1845310"/>
                </a:lnTo>
                <a:lnTo>
                  <a:pt x="25400" y="1845310"/>
                </a:lnTo>
                <a:lnTo>
                  <a:pt x="2540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47850">
                <a:moveTo>
                  <a:pt x="26670" y="1826260"/>
                </a:moveTo>
                <a:lnTo>
                  <a:pt x="19050" y="1826260"/>
                </a:lnTo>
                <a:lnTo>
                  <a:pt x="19050" y="1828800"/>
                </a:lnTo>
                <a:lnTo>
                  <a:pt x="20320" y="1828800"/>
                </a:lnTo>
                <a:lnTo>
                  <a:pt x="20320" y="1833880"/>
                </a:lnTo>
                <a:lnTo>
                  <a:pt x="21590" y="1833880"/>
                </a:lnTo>
                <a:lnTo>
                  <a:pt x="21590" y="1837689"/>
                </a:lnTo>
                <a:lnTo>
                  <a:pt x="22860" y="1837689"/>
                </a:lnTo>
                <a:lnTo>
                  <a:pt x="2286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47850">
                <a:moveTo>
                  <a:pt x="26670" y="1818639"/>
                </a:moveTo>
                <a:lnTo>
                  <a:pt x="16510" y="1818639"/>
                </a:lnTo>
                <a:lnTo>
                  <a:pt x="16510" y="1822450"/>
                </a:lnTo>
                <a:lnTo>
                  <a:pt x="17780" y="1822450"/>
                </a:lnTo>
                <a:lnTo>
                  <a:pt x="17780" y="1826260"/>
                </a:lnTo>
                <a:lnTo>
                  <a:pt x="19050" y="1826260"/>
                </a:lnTo>
                <a:lnTo>
                  <a:pt x="1905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47850">
                <a:moveTo>
                  <a:pt x="26670" y="1807210"/>
                </a:moveTo>
                <a:lnTo>
                  <a:pt x="12700" y="1807210"/>
                </a:lnTo>
                <a:lnTo>
                  <a:pt x="12700" y="1809750"/>
                </a:lnTo>
                <a:lnTo>
                  <a:pt x="13970" y="1809750"/>
                </a:lnTo>
                <a:lnTo>
                  <a:pt x="13970" y="1814830"/>
                </a:lnTo>
                <a:lnTo>
                  <a:pt x="15240" y="1814830"/>
                </a:lnTo>
                <a:lnTo>
                  <a:pt x="15240" y="1818639"/>
                </a:lnTo>
                <a:lnTo>
                  <a:pt x="16510" y="1818639"/>
                </a:lnTo>
                <a:lnTo>
                  <a:pt x="1651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47850">
                <a:moveTo>
                  <a:pt x="26670" y="1799589"/>
                </a:moveTo>
                <a:lnTo>
                  <a:pt x="10160" y="1799589"/>
                </a:lnTo>
                <a:lnTo>
                  <a:pt x="10160" y="1803400"/>
                </a:lnTo>
                <a:lnTo>
                  <a:pt x="11430" y="1803400"/>
                </a:lnTo>
                <a:lnTo>
                  <a:pt x="11430" y="1807210"/>
                </a:lnTo>
                <a:lnTo>
                  <a:pt x="12700" y="1807210"/>
                </a:lnTo>
                <a:lnTo>
                  <a:pt x="1270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47850">
                <a:moveTo>
                  <a:pt x="26670" y="1788160"/>
                </a:moveTo>
                <a:lnTo>
                  <a:pt x="6350" y="1788160"/>
                </a:lnTo>
                <a:lnTo>
                  <a:pt x="6350" y="1790700"/>
                </a:lnTo>
                <a:lnTo>
                  <a:pt x="7620" y="1790700"/>
                </a:lnTo>
                <a:lnTo>
                  <a:pt x="7620" y="1795780"/>
                </a:lnTo>
                <a:lnTo>
                  <a:pt x="8890" y="1795780"/>
                </a:lnTo>
                <a:lnTo>
                  <a:pt x="8890" y="1799589"/>
                </a:lnTo>
                <a:lnTo>
                  <a:pt x="10160" y="1799589"/>
                </a:lnTo>
                <a:lnTo>
                  <a:pt x="1016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47850">
                <a:moveTo>
                  <a:pt x="26670" y="1780539"/>
                </a:moveTo>
                <a:lnTo>
                  <a:pt x="3810" y="1780539"/>
                </a:lnTo>
                <a:lnTo>
                  <a:pt x="3810" y="1784350"/>
                </a:lnTo>
                <a:lnTo>
                  <a:pt x="5080" y="1784350"/>
                </a:lnTo>
                <a:lnTo>
                  <a:pt x="5080" y="1788160"/>
                </a:lnTo>
                <a:lnTo>
                  <a:pt x="6350" y="1788160"/>
                </a:lnTo>
                <a:lnTo>
                  <a:pt x="635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847850">
                <a:moveTo>
                  <a:pt x="26670" y="1769110"/>
                </a:moveTo>
                <a:lnTo>
                  <a:pt x="0" y="1769110"/>
                </a:lnTo>
                <a:lnTo>
                  <a:pt x="0" y="1771650"/>
                </a:lnTo>
                <a:lnTo>
                  <a:pt x="1270" y="1771650"/>
                </a:lnTo>
                <a:lnTo>
                  <a:pt x="1270" y="1776730"/>
                </a:lnTo>
                <a:lnTo>
                  <a:pt x="2540" y="1776730"/>
                </a:lnTo>
                <a:lnTo>
                  <a:pt x="2540" y="1780539"/>
                </a:lnTo>
                <a:lnTo>
                  <a:pt x="3810" y="1780539"/>
                </a:lnTo>
                <a:lnTo>
                  <a:pt x="381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47850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47850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47850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47850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47850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47850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47850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47850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47850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47850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47850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47850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47850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4785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47850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47850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47850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47850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47850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47850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120380" y="3253740"/>
            <a:ext cx="27940" cy="1917700"/>
          </a:xfrm>
          <a:custGeom>
            <a:avLst/>
            <a:gdLst/>
            <a:ahLst/>
            <a:cxnLst/>
            <a:rect l="l" t="t" r="r" b="b"/>
            <a:pathLst>
              <a:path w="27940" h="1917700">
                <a:moveTo>
                  <a:pt x="6350" y="0"/>
                </a:moveTo>
                <a:lnTo>
                  <a:pt x="0" y="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1917700">
                <a:moveTo>
                  <a:pt x="27940" y="355600"/>
                </a:moveTo>
                <a:lnTo>
                  <a:pt x="0" y="35560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917700">
                <a:moveTo>
                  <a:pt x="27940" y="368300"/>
                </a:moveTo>
                <a:lnTo>
                  <a:pt x="0" y="3683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68300"/>
                </a:lnTo>
                <a:close/>
              </a:path>
              <a:path w="27940" h="191770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17700">
                <a:moveTo>
                  <a:pt x="2794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7940" y="412750"/>
                </a:lnTo>
                <a:lnTo>
                  <a:pt x="27940" y="400050"/>
                </a:lnTo>
                <a:close/>
              </a:path>
              <a:path w="27940" h="1917700">
                <a:moveTo>
                  <a:pt x="27940" y="412750"/>
                </a:moveTo>
                <a:lnTo>
                  <a:pt x="0" y="4127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2750"/>
                </a:lnTo>
                <a:close/>
              </a:path>
              <a:path w="27940" h="1917700">
                <a:moveTo>
                  <a:pt x="27940" y="444500"/>
                </a:moveTo>
                <a:lnTo>
                  <a:pt x="0" y="44450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44500"/>
                </a:lnTo>
                <a:close/>
              </a:path>
              <a:path w="27940" h="1917700">
                <a:moveTo>
                  <a:pt x="2794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0850"/>
                </a:lnTo>
                <a:close/>
              </a:path>
              <a:path w="27940" h="1917700">
                <a:moveTo>
                  <a:pt x="27940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3550"/>
                </a:lnTo>
                <a:close/>
              </a:path>
              <a:path w="27940" h="1917700">
                <a:moveTo>
                  <a:pt x="2794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1917700">
                <a:moveTo>
                  <a:pt x="27940" y="482600"/>
                </a:moveTo>
                <a:lnTo>
                  <a:pt x="0" y="4826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82600"/>
                </a:lnTo>
                <a:close/>
              </a:path>
              <a:path w="27940" h="1917700">
                <a:moveTo>
                  <a:pt x="27940" y="508000"/>
                </a:moveTo>
                <a:lnTo>
                  <a:pt x="0" y="5080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08000"/>
                </a:lnTo>
                <a:close/>
              </a:path>
              <a:path w="27940" h="1917700">
                <a:moveTo>
                  <a:pt x="27940" y="577850"/>
                </a:moveTo>
                <a:lnTo>
                  <a:pt x="0" y="57785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77850"/>
                </a:lnTo>
                <a:close/>
              </a:path>
              <a:path w="27940" h="1917700">
                <a:moveTo>
                  <a:pt x="27940" y="615950"/>
                </a:moveTo>
                <a:lnTo>
                  <a:pt x="0" y="615950"/>
                </a:lnTo>
                <a:lnTo>
                  <a:pt x="0" y="621030"/>
                </a:lnTo>
                <a:lnTo>
                  <a:pt x="27940" y="621030"/>
                </a:lnTo>
                <a:lnTo>
                  <a:pt x="27940" y="615950"/>
                </a:lnTo>
                <a:close/>
              </a:path>
              <a:path w="27940" h="1917700">
                <a:moveTo>
                  <a:pt x="27940" y="621030"/>
                </a:moveTo>
                <a:lnTo>
                  <a:pt x="0" y="62103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1030"/>
                </a:lnTo>
                <a:close/>
              </a:path>
              <a:path w="27940" h="1917700">
                <a:moveTo>
                  <a:pt x="27940" y="627380"/>
                </a:moveTo>
                <a:lnTo>
                  <a:pt x="0" y="627380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627380"/>
                </a:lnTo>
                <a:close/>
              </a:path>
              <a:path w="27940" h="1917700">
                <a:moveTo>
                  <a:pt x="27940" y="633730"/>
                </a:moveTo>
                <a:lnTo>
                  <a:pt x="0" y="63373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33730"/>
                </a:lnTo>
                <a:close/>
              </a:path>
              <a:path w="27940" h="1917700">
                <a:moveTo>
                  <a:pt x="27940" y="660400"/>
                </a:moveTo>
                <a:lnTo>
                  <a:pt x="0" y="66040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60400"/>
                </a:lnTo>
                <a:close/>
              </a:path>
              <a:path w="27940" h="1917700">
                <a:moveTo>
                  <a:pt x="27940" y="678180"/>
                </a:moveTo>
                <a:lnTo>
                  <a:pt x="0" y="67818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78180"/>
                </a:lnTo>
                <a:close/>
              </a:path>
              <a:path w="27940" h="1917700">
                <a:moveTo>
                  <a:pt x="2794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85800"/>
                </a:lnTo>
                <a:close/>
              </a:path>
              <a:path w="27940" h="1917700">
                <a:moveTo>
                  <a:pt x="27940" y="698500"/>
                </a:moveTo>
                <a:lnTo>
                  <a:pt x="0" y="6985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8500"/>
                </a:lnTo>
                <a:close/>
              </a:path>
              <a:path w="27940" h="1917700">
                <a:moveTo>
                  <a:pt x="27940" y="704850"/>
                </a:moveTo>
                <a:lnTo>
                  <a:pt x="0" y="7048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04850"/>
                </a:lnTo>
                <a:close/>
              </a:path>
              <a:path w="27940" h="1917700">
                <a:moveTo>
                  <a:pt x="27940" y="748030"/>
                </a:moveTo>
                <a:lnTo>
                  <a:pt x="0" y="74803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8030"/>
                </a:lnTo>
                <a:close/>
              </a:path>
              <a:path w="27940" h="1917700">
                <a:moveTo>
                  <a:pt x="27940" y="755650"/>
                </a:moveTo>
                <a:lnTo>
                  <a:pt x="0" y="7556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5650"/>
                </a:lnTo>
                <a:close/>
              </a:path>
              <a:path w="27940" h="1917700">
                <a:moveTo>
                  <a:pt x="27940" y="762000"/>
                </a:moveTo>
                <a:lnTo>
                  <a:pt x="0" y="76200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62000"/>
                </a:lnTo>
                <a:close/>
              </a:path>
              <a:path w="27940" h="1917700">
                <a:moveTo>
                  <a:pt x="27940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30"/>
                </a:lnTo>
                <a:close/>
              </a:path>
              <a:path w="27940" h="1917700">
                <a:moveTo>
                  <a:pt x="27940" y="805180"/>
                </a:moveTo>
                <a:lnTo>
                  <a:pt x="0" y="805180"/>
                </a:lnTo>
                <a:lnTo>
                  <a:pt x="0" y="836930"/>
                </a:lnTo>
                <a:lnTo>
                  <a:pt x="27940" y="836930"/>
                </a:lnTo>
                <a:lnTo>
                  <a:pt x="27940" y="805180"/>
                </a:lnTo>
                <a:close/>
              </a:path>
              <a:path w="27940" h="1917700">
                <a:moveTo>
                  <a:pt x="2794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36930"/>
                </a:lnTo>
                <a:close/>
              </a:path>
              <a:path w="27940" h="1917700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917700">
                <a:moveTo>
                  <a:pt x="27940" y="850900"/>
                </a:moveTo>
                <a:lnTo>
                  <a:pt x="0" y="85090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50900"/>
                </a:lnTo>
                <a:close/>
              </a:path>
              <a:path w="27940" h="1917700">
                <a:moveTo>
                  <a:pt x="27940" y="889000"/>
                </a:moveTo>
                <a:lnTo>
                  <a:pt x="0" y="88900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9000"/>
                </a:lnTo>
                <a:close/>
              </a:path>
              <a:path w="27940" h="1917700">
                <a:moveTo>
                  <a:pt x="27940" y="894080"/>
                </a:moveTo>
                <a:lnTo>
                  <a:pt x="0" y="894080"/>
                </a:lnTo>
                <a:lnTo>
                  <a:pt x="0" y="919480"/>
                </a:lnTo>
                <a:lnTo>
                  <a:pt x="27940" y="919480"/>
                </a:lnTo>
                <a:lnTo>
                  <a:pt x="27940" y="894080"/>
                </a:lnTo>
                <a:close/>
              </a:path>
              <a:path w="27940" h="1917700">
                <a:moveTo>
                  <a:pt x="27940" y="919480"/>
                </a:moveTo>
                <a:lnTo>
                  <a:pt x="0" y="919480"/>
                </a:lnTo>
                <a:lnTo>
                  <a:pt x="0" y="989330"/>
                </a:lnTo>
                <a:lnTo>
                  <a:pt x="27940" y="989330"/>
                </a:lnTo>
                <a:lnTo>
                  <a:pt x="27940" y="919480"/>
                </a:lnTo>
                <a:close/>
              </a:path>
              <a:path w="27940" h="1917700">
                <a:moveTo>
                  <a:pt x="2794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89330"/>
                </a:lnTo>
                <a:close/>
              </a:path>
              <a:path w="27940" h="1917700">
                <a:moveTo>
                  <a:pt x="27940" y="995680"/>
                </a:moveTo>
                <a:lnTo>
                  <a:pt x="0" y="995680"/>
                </a:lnTo>
                <a:lnTo>
                  <a:pt x="0" y="1003300"/>
                </a:lnTo>
                <a:lnTo>
                  <a:pt x="27940" y="1003300"/>
                </a:lnTo>
                <a:lnTo>
                  <a:pt x="27940" y="995680"/>
                </a:lnTo>
                <a:close/>
              </a:path>
              <a:path w="27940" h="1917700">
                <a:moveTo>
                  <a:pt x="27940" y="1003300"/>
                </a:moveTo>
                <a:lnTo>
                  <a:pt x="0" y="100330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1003300"/>
                </a:lnTo>
                <a:close/>
              </a:path>
              <a:path w="27940" h="1917700">
                <a:moveTo>
                  <a:pt x="27940" y="1014730"/>
                </a:moveTo>
                <a:lnTo>
                  <a:pt x="0" y="101473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14730"/>
                </a:lnTo>
                <a:close/>
              </a:path>
              <a:path w="27940" h="1917700">
                <a:moveTo>
                  <a:pt x="27940" y="1041400"/>
                </a:moveTo>
                <a:lnTo>
                  <a:pt x="0" y="10414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41400"/>
                </a:lnTo>
                <a:close/>
              </a:path>
              <a:path w="27940" h="1917700">
                <a:moveTo>
                  <a:pt x="27940" y="1117600"/>
                </a:moveTo>
                <a:lnTo>
                  <a:pt x="0" y="1117600"/>
                </a:lnTo>
                <a:lnTo>
                  <a:pt x="0" y="1263650"/>
                </a:lnTo>
                <a:lnTo>
                  <a:pt x="27940" y="1263650"/>
                </a:lnTo>
                <a:lnTo>
                  <a:pt x="27940" y="1117600"/>
                </a:lnTo>
                <a:close/>
              </a:path>
              <a:path w="27940" h="1917700">
                <a:moveTo>
                  <a:pt x="27940" y="1263650"/>
                </a:moveTo>
                <a:lnTo>
                  <a:pt x="0" y="1263650"/>
                </a:lnTo>
                <a:lnTo>
                  <a:pt x="0" y="1287780"/>
                </a:lnTo>
                <a:lnTo>
                  <a:pt x="27940" y="1287780"/>
                </a:lnTo>
                <a:lnTo>
                  <a:pt x="27940" y="1263650"/>
                </a:lnTo>
                <a:close/>
              </a:path>
              <a:path w="27940" h="1917700">
                <a:moveTo>
                  <a:pt x="27940" y="1287780"/>
                </a:moveTo>
                <a:lnTo>
                  <a:pt x="0" y="1287780"/>
                </a:lnTo>
                <a:lnTo>
                  <a:pt x="0" y="1339850"/>
                </a:lnTo>
                <a:lnTo>
                  <a:pt x="27940" y="1339850"/>
                </a:lnTo>
                <a:lnTo>
                  <a:pt x="27940" y="1287780"/>
                </a:lnTo>
                <a:close/>
              </a:path>
              <a:path w="27940" h="1917700">
                <a:moveTo>
                  <a:pt x="27940" y="1339850"/>
                </a:moveTo>
                <a:lnTo>
                  <a:pt x="0" y="133985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39850"/>
                </a:lnTo>
                <a:close/>
              </a:path>
              <a:path w="27940" h="1917700">
                <a:moveTo>
                  <a:pt x="27940" y="1357630"/>
                </a:moveTo>
                <a:lnTo>
                  <a:pt x="0" y="135763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57630"/>
                </a:lnTo>
                <a:close/>
              </a:path>
              <a:path w="27940" h="1917700">
                <a:moveTo>
                  <a:pt x="27940" y="1370330"/>
                </a:moveTo>
                <a:lnTo>
                  <a:pt x="0" y="1370330"/>
                </a:lnTo>
                <a:lnTo>
                  <a:pt x="0" y="1397000"/>
                </a:lnTo>
                <a:lnTo>
                  <a:pt x="27940" y="1397000"/>
                </a:lnTo>
                <a:lnTo>
                  <a:pt x="27940" y="1370330"/>
                </a:lnTo>
                <a:close/>
              </a:path>
              <a:path w="27940" h="1917700">
                <a:moveTo>
                  <a:pt x="27940" y="1397000"/>
                </a:moveTo>
                <a:lnTo>
                  <a:pt x="0" y="139700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397000"/>
                </a:lnTo>
                <a:close/>
              </a:path>
              <a:path w="27940" h="1917700">
                <a:moveTo>
                  <a:pt x="27940" y="1427480"/>
                </a:moveTo>
                <a:lnTo>
                  <a:pt x="0" y="142748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27480"/>
                </a:lnTo>
                <a:close/>
              </a:path>
              <a:path w="27940" h="1917700">
                <a:moveTo>
                  <a:pt x="27940" y="1433830"/>
                </a:moveTo>
                <a:lnTo>
                  <a:pt x="0" y="1433830"/>
                </a:lnTo>
                <a:lnTo>
                  <a:pt x="0" y="1440180"/>
                </a:lnTo>
                <a:lnTo>
                  <a:pt x="27940" y="1440180"/>
                </a:lnTo>
                <a:lnTo>
                  <a:pt x="27940" y="1433830"/>
                </a:lnTo>
                <a:close/>
              </a:path>
              <a:path w="27940" h="1917700">
                <a:moveTo>
                  <a:pt x="27940" y="1440180"/>
                </a:moveTo>
                <a:lnTo>
                  <a:pt x="0" y="1440180"/>
                </a:lnTo>
                <a:lnTo>
                  <a:pt x="0" y="1473200"/>
                </a:lnTo>
                <a:lnTo>
                  <a:pt x="27940" y="1473200"/>
                </a:lnTo>
                <a:lnTo>
                  <a:pt x="27940" y="1440180"/>
                </a:lnTo>
                <a:close/>
              </a:path>
              <a:path w="27940" h="1917700">
                <a:moveTo>
                  <a:pt x="27940" y="1473200"/>
                </a:moveTo>
                <a:lnTo>
                  <a:pt x="0" y="1473200"/>
                </a:lnTo>
                <a:lnTo>
                  <a:pt x="0" y="1497330"/>
                </a:lnTo>
                <a:lnTo>
                  <a:pt x="27940" y="1497330"/>
                </a:lnTo>
                <a:lnTo>
                  <a:pt x="27940" y="1473200"/>
                </a:lnTo>
                <a:close/>
              </a:path>
              <a:path w="27940" h="1917700">
                <a:moveTo>
                  <a:pt x="27940" y="1497330"/>
                </a:moveTo>
                <a:lnTo>
                  <a:pt x="0" y="1497330"/>
                </a:lnTo>
                <a:lnTo>
                  <a:pt x="0" y="1549400"/>
                </a:lnTo>
                <a:lnTo>
                  <a:pt x="27940" y="1549400"/>
                </a:lnTo>
                <a:lnTo>
                  <a:pt x="27940" y="1497330"/>
                </a:lnTo>
                <a:close/>
              </a:path>
              <a:path w="27940" h="1917700">
                <a:moveTo>
                  <a:pt x="27940" y="1549400"/>
                </a:moveTo>
                <a:lnTo>
                  <a:pt x="0" y="1549400"/>
                </a:lnTo>
                <a:lnTo>
                  <a:pt x="0" y="1567180"/>
                </a:lnTo>
                <a:lnTo>
                  <a:pt x="27940" y="1567180"/>
                </a:lnTo>
                <a:lnTo>
                  <a:pt x="27940" y="1549400"/>
                </a:lnTo>
                <a:close/>
              </a:path>
              <a:path w="27940" h="1917700">
                <a:moveTo>
                  <a:pt x="27940" y="1870710"/>
                </a:moveTo>
                <a:lnTo>
                  <a:pt x="11429" y="1870710"/>
                </a:lnTo>
                <a:lnTo>
                  <a:pt x="11429" y="1873250"/>
                </a:lnTo>
                <a:lnTo>
                  <a:pt x="12700" y="1873250"/>
                </a:lnTo>
                <a:lnTo>
                  <a:pt x="12700" y="1875790"/>
                </a:lnTo>
                <a:lnTo>
                  <a:pt x="13970" y="1875790"/>
                </a:lnTo>
                <a:lnTo>
                  <a:pt x="13970" y="1879600"/>
                </a:lnTo>
                <a:lnTo>
                  <a:pt x="15240" y="1879600"/>
                </a:lnTo>
                <a:lnTo>
                  <a:pt x="15240" y="1883410"/>
                </a:lnTo>
                <a:lnTo>
                  <a:pt x="16510" y="1883410"/>
                </a:lnTo>
                <a:lnTo>
                  <a:pt x="16510" y="1887220"/>
                </a:lnTo>
                <a:lnTo>
                  <a:pt x="17779" y="1887220"/>
                </a:lnTo>
                <a:lnTo>
                  <a:pt x="17779" y="1891030"/>
                </a:lnTo>
                <a:lnTo>
                  <a:pt x="19050" y="1891030"/>
                </a:lnTo>
                <a:lnTo>
                  <a:pt x="19050" y="1894840"/>
                </a:lnTo>
                <a:lnTo>
                  <a:pt x="20320" y="1894840"/>
                </a:lnTo>
                <a:lnTo>
                  <a:pt x="20320" y="1898650"/>
                </a:lnTo>
                <a:lnTo>
                  <a:pt x="21590" y="1898650"/>
                </a:lnTo>
                <a:lnTo>
                  <a:pt x="21590" y="1902460"/>
                </a:lnTo>
                <a:lnTo>
                  <a:pt x="22860" y="1902460"/>
                </a:lnTo>
                <a:lnTo>
                  <a:pt x="22860" y="1906270"/>
                </a:lnTo>
                <a:lnTo>
                  <a:pt x="24129" y="1906270"/>
                </a:lnTo>
                <a:lnTo>
                  <a:pt x="24129" y="1910080"/>
                </a:lnTo>
                <a:lnTo>
                  <a:pt x="25400" y="1910080"/>
                </a:lnTo>
                <a:lnTo>
                  <a:pt x="25400" y="1913890"/>
                </a:lnTo>
                <a:lnTo>
                  <a:pt x="26670" y="1913890"/>
                </a:lnTo>
                <a:lnTo>
                  <a:pt x="26670" y="1917700"/>
                </a:lnTo>
                <a:lnTo>
                  <a:pt x="27940" y="1917700"/>
                </a:lnTo>
                <a:lnTo>
                  <a:pt x="27940" y="1870710"/>
                </a:lnTo>
                <a:close/>
              </a:path>
              <a:path w="27940" h="1917700">
                <a:moveTo>
                  <a:pt x="27940" y="1863089"/>
                </a:moveTo>
                <a:lnTo>
                  <a:pt x="8890" y="1863089"/>
                </a:lnTo>
                <a:lnTo>
                  <a:pt x="8890" y="1866900"/>
                </a:lnTo>
                <a:lnTo>
                  <a:pt x="10160" y="1866900"/>
                </a:lnTo>
                <a:lnTo>
                  <a:pt x="10160" y="1870710"/>
                </a:lnTo>
                <a:lnTo>
                  <a:pt x="11429" y="1870710"/>
                </a:lnTo>
                <a:lnTo>
                  <a:pt x="11429" y="1869439"/>
                </a:lnTo>
                <a:lnTo>
                  <a:pt x="27940" y="1869439"/>
                </a:lnTo>
                <a:lnTo>
                  <a:pt x="27940" y="1863089"/>
                </a:lnTo>
                <a:close/>
              </a:path>
              <a:path w="27940" h="1917700">
                <a:moveTo>
                  <a:pt x="27940" y="1851660"/>
                </a:moveTo>
                <a:lnTo>
                  <a:pt x="5079" y="1851660"/>
                </a:lnTo>
                <a:lnTo>
                  <a:pt x="5079" y="1854200"/>
                </a:lnTo>
                <a:lnTo>
                  <a:pt x="6350" y="1854200"/>
                </a:lnTo>
                <a:lnTo>
                  <a:pt x="6350" y="1859280"/>
                </a:lnTo>
                <a:lnTo>
                  <a:pt x="7620" y="1859280"/>
                </a:lnTo>
                <a:lnTo>
                  <a:pt x="7620" y="1863089"/>
                </a:lnTo>
                <a:lnTo>
                  <a:pt x="8890" y="1863089"/>
                </a:lnTo>
                <a:lnTo>
                  <a:pt x="8890" y="1861820"/>
                </a:lnTo>
                <a:lnTo>
                  <a:pt x="27940" y="1861820"/>
                </a:lnTo>
                <a:lnTo>
                  <a:pt x="27940" y="1851660"/>
                </a:lnTo>
                <a:close/>
              </a:path>
              <a:path w="27940" h="1917700">
                <a:moveTo>
                  <a:pt x="27940" y="1844039"/>
                </a:moveTo>
                <a:lnTo>
                  <a:pt x="2540" y="1844039"/>
                </a:lnTo>
                <a:lnTo>
                  <a:pt x="2540" y="1847850"/>
                </a:lnTo>
                <a:lnTo>
                  <a:pt x="3810" y="1847850"/>
                </a:lnTo>
                <a:lnTo>
                  <a:pt x="3810" y="1851660"/>
                </a:lnTo>
                <a:lnTo>
                  <a:pt x="5079" y="1851660"/>
                </a:lnTo>
                <a:lnTo>
                  <a:pt x="5079" y="1850389"/>
                </a:lnTo>
                <a:lnTo>
                  <a:pt x="27940" y="1850389"/>
                </a:lnTo>
                <a:lnTo>
                  <a:pt x="27940" y="1844039"/>
                </a:lnTo>
                <a:close/>
              </a:path>
              <a:path w="27940" h="1917700">
                <a:moveTo>
                  <a:pt x="27940" y="1832610"/>
                </a:moveTo>
                <a:lnTo>
                  <a:pt x="0" y="1832610"/>
                </a:lnTo>
                <a:lnTo>
                  <a:pt x="0" y="1840230"/>
                </a:lnTo>
                <a:lnTo>
                  <a:pt x="1270" y="1840230"/>
                </a:lnTo>
                <a:lnTo>
                  <a:pt x="1270" y="1844039"/>
                </a:lnTo>
                <a:lnTo>
                  <a:pt x="2540" y="1844039"/>
                </a:lnTo>
                <a:lnTo>
                  <a:pt x="2540" y="1842770"/>
                </a:lnTo>
                <a:lnTo>
                  <a:pt x="27940" y="1842770"/>
                </a:lnTo>
                <a:lnTo>
                  <a:pt x="27940" y="1832610"/>
                </a:lnTo>
                <a:close/>
              </a:path>
              <a:path w="27940" h="1917700">
                <a:moveTo>
                  <a:pt x="2794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40" y="1831339"/>
                </a:lnTo>
                <a:lnTo>
                  <a:pt x="27940" y="1824989"/>
                </a:lnTo>
                <a:close/>
              </a:path>
              <a:path w="27940" h="1917700">
                <a:moveTo>
                  <a:pt x="27940" y="1813560"/>
                </a:moveTo>
                <a:lnTo>
                  <a:pt x="0" y="1813560"/>
                </a:lnTo>
                <a:lnTo>
                  <a:pt x="0" y="1823720"/>
                </a:lnTo>
                <a:lnTo>
                  <a:pt x="27940" y="1823720"/>
                </a:lnTo>
                <a:lnTo>
                  <a:pt x="27940" y="1813560"/>
                </a:lnTo>
                <a:close/>
              </a:path>
              <a:path w="27940" h="1917700">
                <a:moveTo>
                  <a:pt x="2794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40" y="1812289"/>
                </a:lnTo>
                <a:lnTo>
                  <a:pt x="27940" y="1805939"/>
                </a:lnTo>
                <a:close/>
              </a:path>
              <a:path w="27940" h="1917700">
                <a:moveTo>
                  <a:pt x="27940" y="1794510"/>
                </a:moveTo>
                <a:lnTo>
                  <a:pt x="0" y="1794510"/>
                </a:lnTo>
                <a:lnTo>
                  <a:pt x="0" y="1804670"/>
                </a:lnTo>
                <a:lnTo>
                  <a:pt x="27940" y="1804670"/>
                </a:lnTo>
                <a:lnTo>
                  <a:pt x="27940" y="1794510"/>
                </a:lnTo>
                <a:close/>
              </a:path>
              <a:path w="27940" h="1917700">
                <a:moveTo>
                  <a:pt x="2794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40" y="1793239"/>
                </a:lnTo>
                <a:lnTo>
                  <a:pt x="27940" y="1786889"/>
                </a:lnTo>
                <a:close/>
              </a:path>
              <a:path w="27940" h="1917700">
                <a:moveTo>
                  <a:pt x="2794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7940" y="1785620"/>
                </a:lnTo>
                <a:lnTo>
                  <a:pt x="27940" y="1775460"/>
                </a:lnTo>
                <a:close/>
              </a:path>
              <a:path w="27940" h="1917700">
                <a:moveTo>
                  <a:pt x="27940" y="1767840"/>
                </a:moveTo>
                <a:lnTo>
                  <a:pt x="0" y="1767840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767840"/>
                </a:lnTo>
                <a:close/>
              </a:path>
              <a:path w="27940" h="1917700">
                <a:moveTo>
                  <a:pt x="2794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7940" y="1766570"/>
                </a:lnTo>
                <a:lnTo>
                  <a:pt x="27940" y="1756410"/>
                </a:lnTo>
                <a:close/>
              </a:path>
              <a:path w="27940" h="1917700">
                <a:moveTo>
                  <a:pt x="27940" y="1748790"/>
                </a:moveTo>
                <a:lnTo>
                  <a:pt x="0" y="1748790"/>
                </a:lnTo>
                <a:lnTo>
                  <a:pt x="0" y="1755139"/>
                </a:lnTo>
                <a:lnTo>
                  <a:pt x="27940" y="1755139"/>
                </a:lnTo>
                <a:lnTo>
                  <a:pt x="27940" y="1748790"/>
                </a:lnTo>
                <a:close/>
              </a:path>
              <a:path w="27940" h="1917700">
                <a:moveTo>
                  <a:pt x="2794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7940" y="1747520"/>
                </a:lnTo>
                <a:lnTo>
                  <a:pt x="27940" y="1737360"/>
                </a:lnTo>
                <a:close/>
              </a:path>
              <a:path w="27940" h="1917700">
                <a:moveTo>
                  <a:pt x="2794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40" y="1736089"/>
                </a:lnTo>
                <a:lnTo>
                  <a:pt x="27940" y="1729739"/>
                </a:lnTo>
                <a:close/>
              </a:path>
              <a:path w="27940" h="1917700">
                <a:moveTo>
                  <a:pt x="2794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7940" y="1728470"/>
                </a:lnTo>
                <a:lnTo>
                  <a:pt x="27940" y="1718310"/>
                </a:lnTo>
                <a:close/>
              </a:path>
              <a:path w="27940" h="1917700">
                <a:moveTo>
                  <a:pt x="2794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40" y="1717039"/>
                </a:lnTo>
                <a:lnTo>
                  <a:pt x="27940" y="1710689"/>
                </a:lnTo>
                <a:close/>
              </a:path>
              <a:path w="27940" h="1917700">
                <a:moveTo>
                  <a:pt x="2794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7940" y="1709420"/>
                </a:lnTo>
                <a:lnTo>
                  <a:pt x="27940" y="1699260"/>
                </a:lnTo>
                <a:close/>
              </a:path>
              <a:path w="27940" h="1917700">
                <a:moveTo>
                  <a:pt x="2794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7940" y="1697989"/>
                </a:lnTo>
                <a:lnTo>
                  <a:pt x="27940" y="1691640"/>
                </a:lnTo>
                <a:close/>
              </a:path>
              <a:path w="27940" h="1917700">
                <a:moveTo>
                  <a:pt x="2794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40" y="1690370"/>
                </a:lnTo>
                <a:lnTo>
                  <a:pt x="27940" y="1680210"/>
                </a:lnTo>
                <a:close/>
              </a:path>
              <a:path w="27940" h="1917700">
                <a:moveTo>
                  <a:pt x="27940" y="1666239"/>
                </a:moveTo>
                <a:lnTo>
                  <a:pt x="0" y="166623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66239"/>
                </a:lnTo>
                <a:close/>
              </a:path>
              <a:path w="27940" h="191770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1917700">
                <a:moveTo>
                  <a:pt x="27940" y="1647190"/>
                </a:moveTo>
                <a:lnTo>
                  <a:pt x="0" y="1647190"/>
                </a:lnTo>
                <a:lnTo>
                  <a:pt x="0" y="1653540"/>
                </a:lnTo>
                <a:lnTo>
                  <a:pt x="27940" y="1653540"/>
                </a:lnTo>
                <a:lnTo>
                  <a:pt x="27940" y="1647190"/>
                </a:lnTo>
                <a:close/>
              </a:path>
              <a:path w="27940" h="191770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191770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191770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1917700">
                <a:moveTo>
                  <a:pt x="27940" y="1609090"/>
                </a:moveTo>
                <a:lnTo>
                  <a:pt x="0" y="1609090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90"/>
                </a:lnTo>
                <a:close/>
              </a:path>
              <a:path w="27940" h="1917700">
                <a:moveTo>
                  <a:pt x="27940" y="1597660"/>
                </a:moveTo>
                <a:lnTo>
                  <a:pt x="0" y="1597660"/>
                </a:lnTo>
                <a:lnTo>
                  <a:pt x="0" y="1607820"/>
                </a:lnTo>
                <a:lnTo>
                  <a:pt x="27940" y="1607820"/>
                </a:lnTo>
                <a:lnTo>
                  <a:pt x="27940" y="1597660"/>
                </a:lnTo>
                <a:close/>
              </a:path>
              <a:path w="27940" h="1917700">
                <a:moveTo>
                  <a:pt x="27940" y="1590039"/>
                </a:moveTo>
                <a:lnTo>
                  <a:pt x="0" y="1590039"/>
                </a:lnTo>
                <a:lnTo>
                  <a:pt x="0" y="1596390"/>
                </a:lnTo>
                <a:lnTo>
                  <a:pt x="27940" y="1596390"/>
                </a:lnTo>
                <a:lnTo>
                  <a:pt x="27940" y="1590039"/>
                </a:lnTo>
                <a:close/>
              </a:path>
              <a:path w="27940" h="1917700">
                <a:moveTo>
                  <a:pt x="2794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7940" y="1588770"/>
                </a:lnTo>
                <a:lnTo>
                  <a:pt x="27940" y="1578610"/>
                </a:lnTo>
                <a:close/>
              </a:path>
              <a:path w="27940" h="1917700">
                <a:moveTo>
                  <a:pt x="27940" y="1570989"/>
                </a:moveTo>
                <a:lnTo>
                  <a:pt x="0" y="1570989"/>
                </a:lnTo>
                <a:lnTo>
                  <a:pt x="0" y="1577340"/>
                </a:lnTo>
                <a:lnTo>
                  <a:pt x="27940" y="1577340"/>
                </a:lnTo>
                <a:lnTo>
                  <a:pt x="27940" y="1570989"/>
                </a:lnTo>
                <a:close/>
              </a:path>
              <a:path w="27940" h="1917700">
                <a:moveTo>
                  <a:pt x="27940" y="1568450"/>
                </a:moveTo>
                <a:lnTo>
                  <a:pt x="0" y="1568450"/>
                </a:lnTo>
                <a:lnTo>
                  <a:pt x="0" y="1569720"/>
                </a:lnTo>
                <a:lnTo>
                  <a:pt x="27940" y="1569720"/>
                </a:lnTo>
                <a:lnTo>
                  <a:pt x="27940" y="1568450"/>
                </a:lnTo>
                <a:close/>
              </a:path>
            </a:pathLst>
          </a:custGeom>
          <a:solidFill>
            <a:srgbClr val="1F3E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148319" y="3279140"/>
            <a:ext cx="26670" cy="1977389"/>
          </a:xfrm>
          <a:custGeom>
            <a:avLst/>
            <a:gdLst/>
            <a:ahLst/>
            <a:cxnLst/>
            <a:rect l="l" t="t" r="r" b="b"/>
            <a:pathLst>
              <a:path w="26670" h="1977389">
                <a:moveTo>
                  <a:pt x="20319" y="0"/>
                </a:moveTo>
                <a:lnTo>
                  <a:pt x="0" y="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1977389">
                <a:moveTo>
                  <a:pt x="26670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977389">
                <a:moveTo>
                  <a:pt x="26670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70" y="361950"/>
                </a:lnTo>
                <a:lnTo>
                  <a:pt x="26670" y="342900"/>
                </a:lnTo>
                <a:close/>
              </a:path>
              <a:path w="26670" h="1977389">
                <a:moveTo>
                  <a:pt x="26670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1950"/>
                </a:lnTo>
                <a:close/>
              </a:path>
              <a:path w="26670" h="197738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1977389">
                <a:moveTo>
                  <a:pt x="26670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387350"/>
                </a:lnTo>
                <a:close/>
              </a:path>
              <a:path w="26670" h="1977389">
                <a:moveTo>
                  <a:pt x="2667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9100"/>
                </a:lnTo>
                <a:close/>
              </a:path>
              <a:path w="26670" h="1977389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977389">
                <a:moveTo>
                  <a:pt x="26670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8150"/>
                </a:lnTo>
                <a:close/>
              </a:path>
              <a:path w="26670" h="1977389">
                <a:moveTo>
                  <a:pt x="2667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1977389">
                <a:moveTo>
                  <a:pt x="26670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1977389">
                <a:moveTo>
                  <a:pt x="26670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482600"/>
                </a:lnTo>
                <a:close/>
              </a:path>
              <a:path w="26670" h="1977389">
                <a:moveTo>
                  <a:pt x="26670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52450"/>
                </a:lnTo>
                <a:close/>
              </a:path>
              <a:path w="26670" h="1977389">
                <a:moveTo>
                  <a:pt x="26670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90550"/>
                </a:lnTo>
                <a:close/>
              </a:path>
              <a:path w="26670" h="1977389">
                <a:moveTo>
                  <a:pt x="2667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5630"/>
                </a:lnTo>
                <a:close/>
              </a:path>
              <a:path w="26670" h="1977389">
                <a:moveTo>
                  <a:pt x="26670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601980"/>
                </a:lnTo>
                <a:close/>
              </a:path>
              <a:path w="26670" h="1977389">
                <a:moveTo>
                  <a:pt x="26670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8330"/>
                </a:lnTo>
                <a:close/>
              </a:path>
              <a:path w="26670" h="1977389">
                <a:moveTo>
                  <a:pt x="26670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35000"/>
                </a:lnTo>
                <a:close/>
              </a:path>
              <a:path w="26670" h="1977389">
                <a:moveTo>
                  <a:pt x="2667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2780"/>
                </a:lnTo>
                <a:close/>
              </a:path>
              <a:path w="26670" h="1977389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977389">
                <a:moveTo>
                  <a:pt x="2667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3100"/>
                </a:lnTo>
                <a:close/>
              </a:path>
              <a:path w="26670" h="1977389">
                <a:moveTo>
                  <a:pt x="26670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79450"/>
                </a:lnTo>
                <a:close/>
              </a:path>
              <a:path w="26670" h="1977389">
                <a:moveTo>
                  <a:pt x="26670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2630"/>
                </a:lnTo>
                <a:close/>
              </a:path>
              <a:path w="26670" h="1977389">
                <a:moveTo>
                  <a:pt x="26670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30250"/>
                </a:lnTo>
                <a:close/>
              </a:path>
              <a:path w="26670" h="1977389">
                <a:moveTo>
                  <a:pt x="26670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6600"/>
                </a:lnTo>
                <a:close/>
              </a:path>
              <a:path w="26670" h="1977389">
                <a:moveTo>
                  <a:pt x="2667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70" y="779779"/>
                </a:lnTo>
                <a:lnTo>
                  <a:pt x="26670" y="773430"/>
                </a:lnTo>
                <a:close/>
              </a:path>
              <a:path w="26670" h="1977389">
                <a:moveTo>
                  <a:pt x="26670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9780"/>
                </a:lnTo>
                <a:close/>
              </a:path>
              <a:path w="26670" h="1977389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97738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977389">
                <a:moveTo>
                  <a:pt x="26670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25500"/>
                </a:lnTo>
                <a:close/>
              </a:path>
              <a:path w="26670" h="1977389">
                <a:moveTo>
                  <a:pt x="26670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3600"/>
                </a:lnTo>
                <a:close/>
              </a:path>
              <a:path w="26670" h="1977389">
                <a:moveTo>
                  <a:pt x="26670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68680"/>
                </a:lnTo>
                <a:close/>
              </a:path>
              <a:path w="26670" h="1977389">
                <a:moveTo>
                  <a:pt x="26670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894080"/>
                </a:lnTo>
                <a:close/>
              </a:path>
              <a:path w="26670" h="1977389">
                <a:moveTo>
                  <a:pt x="2667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63930"/>
                </a:lnTo>
                <a:close/>
              </a:path>
              <a:path w="26670" h="1977389">
                <a:moveTo>
                  <a:pt x="26670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0280"/>
                </a:lnTo>
                <a:close/>
              </a:path>
              <a:path w="26670" h="1977389">
                <a:moveTo>
                  <a:pt x="2667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77900"/>
                </a:lnTo>
                <a:close/>
              </a:path>
              <a:path w="26670" h="1977389">
                <a:moveTo>
                  <a:pt x="26670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989330"/>
                </a:lnTo>
                <a:close/>
              </a:path>
              <a:path w="26670" h="1977389">
                <a:moveTo>
                  <a:pt x="26670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16000"/>
                </a:lnTo>
                <a:close/>
              </a:path>
              <a:path w="26670" h="1977389">
                <a:moveTo>
                  <a:pt x="26670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70" y="1238250"/>
                </a:lnTo>
                <a:lnTo>
                  <a:pt x="26670" y="1092200"/>
                </a:lnTo>
                <a:close/>
              </a:path>
              <a:path w="26670" h="1977389">
                <a:moveTo>
                  <a:pt x="26670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38250"/>
                </a:lnTo>
                <a:close/>
              </a:path>
              <a:path w="26670" h="1977389">
                <a:moveTo>
                  <a:pt x="26670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262380"/>
                </a:lnTo>
                <a:close/>
              </a:path>
              <a:path w="26670" h="1977389">
                <a:moveTo>
                  <a:pt x="26670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70" y="1332230"/>
                </a:lnTo>
                <a:lnTo>
                  <a:pt x="26670" y="1314450"/>
                </a:lnTo>
                <a:close/>
              </a:path>
              <a:path w="26670" h="1977389">
                <a:moveTo>
                  <a:pt x="26670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70" y="1344930"/>
                </a:lnTo>
                <a:lnTo>
                  <a:pt x="26670" y="1332230"/>
                </a:lnTo>
                <a:close/>
              </a:path>
              <a:path w="26670" h="1977389">
                <a:moveTo>
                  <a:pt x="26670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70" y="1371600"/>
                </a:lnTo>
                <a:lnTo>
                  <a:pt x="26670" y="1344930"/>
                </a:lnTo>
                <a:close/>
              </a:path>
              <a:path w="26670" h="1977389">
                <a:moveTo>
                  <a:pt x="26670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1600"/>
                </a:lnTo>
                <a:close/>
              </a:path>
              <a:path w="26670" h="1977389">
                <a:moveTo>
                  <a:pt x="26670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402080"/>
                </a:lnTo>
                <a:close/>
              </a:path>
              <a:path w="26670" h="1977389">
                <a:moveTo>
                  <a:pt x="26670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70" y="1414780"/>
                </a:lnTo>
                <a:lnTo>
                  <a:pt x="26670" y="1408430"/>
                </a:lnTo>
                <a:close/>
              </a:path>
              <a:path w="26670" h="1977389">
                <a:moveTo>
                  <a:pt x="26670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14780"/>
                </a:lnTo>
                <a:close/>
              </a:path>
              <a:path w="26670" h="1977389">
                <a:moveTo>
                  <a:pt x="26670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70" y="1471930"/>
                </a:lnTo>
                <a:lnTo>
                  <a:pt x="26670" y="1447800"/>
                </a:lnTo>
                <a:close/>
              </a:path>
              <a:path w="26670" h="1977389">
                <a:moveTo>
                  <a:pt x="26670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71930"/>
                </a:lnTo>
                <a:close/>
              </a:path>
              <a:path w="26670" h="1977389">
                <a:moveTo>
                  <a:pt x="26670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70" y="1541780"/>
                </a:lnTo>
                <a:lnTo>
                  <a:pt x="26670" y="1524000"/>
                </a:lnTo>
                <a:close/>
              </a:path>
              <a:path w="26670" h="1977389">
                <a:moveTo>
                  <a:pt x="26670" y="1845310"/>
                </a:moveTo>
                <a:lnTo>
                  <a:pt x="0" y="1845310"/>
                </a:lnTo>
                <a:lnTo>
                  <a:pt x="0" y="1896110"/>
                </a:lnTo>
                <a:lnTo>
                  <a:pt x="1270" y="1896110"/>
                </a:lnTo>
                <a:lnTo>
                  <a:pt x="1270" y="1899920"/>
                </a:lnTo>
                <a:lnTo>
                  <a:pt x="2539" y="1899920"/>
                </a:lnTo>
                <a:lnTo>
                  <a:pt x="2539" y="1903730"/>
                </a:lnTo>
                <a:lnTo>
                  <a:pt x="3809" y="1903730"/>
                </a:lnTo>
                <a:lnTo>
                  <a:pt x="3809" y="1907540"/>
                </a:lnTo>
                <a:lnTo>
                  <a:pt x="5079" y="1907540"/>
                </a:lnTo>
                <a:lnTo>
                  <a:pt x="5079" y="1911350"/>
                </a:lnTo>
                <a:lnTo>
                  <a:pt x="6350" y="1911350"/>
                </a:lnTo>
                <a:lnTo>
                  <a:pt x="6350" y="1915160"/>
                </a:lnTo>
                <a:lnTo>
                  <a:pt x="7620" y="1915160"/>
                </a:lnTo>
                <a:lnTo>
                  <a:pt x="7620" y="1918970"/>
                </a:lnTo>
                <a:lnTo>
                  <a:pt x="8889" y="1918970"/>
                </a:lnTo>
                <a:lnTo>
                  <a:pt x="8889" y="1922780"/>
                </a:lnTo>
                <a:lnTo>
                  <a:pt x="10159" y="1922780"/>
                </a:lnTo>
                <a:lnTo>
                  <a:pt x="10159" y="1926590"/>
                </a:lnTo>
                <a:lnTo>
                  <a:pt x="11429" y="1926590"/>
                </a:lnTo>
                <a:lnTo>
                  <a:pt x="11429" y="1930400"/>
                </a:lnTo>
                <a:lnTo>
                  <a:pt x="12700" y="1930400"/>
                </a:lnTo>
                <a:lnTo>
                  <a:pt x="12700" y="1934210"/>
                </a:lnTo>
                <a:lnTo>
                  <a:pt x="13970" y="1934210"/>
                </a:lnTo>
                <a:lnTo>
                  <a:pt x="13970" y="1938020"/>
                </a:lnTo>
                <a:lnTo>
                  <a:pt x="15239" y="1938020"/>
                </a:lnTo>
                <a:lnTo>
                  <a:pt x="15239" y="1941830"/>
                </a:lnTo>
                <a:lnTo>
                  <a:pt x="16509" y="1941830"/>
                </a:lnTo>
                <a:lnTo>
                  <a:pt x="16509" y="1945640"/>
                </a:lnTo>
                <a:lnTo>
                  <a:pt x="17779" y="1945640"/>
                </a:lnTo>
                <a:lnTo>
                  <a:pt x="17779" y="1949450"/>
                </a:lnTo>
                <a:lnTo>
                  <a:pt x="19050" y="1949450"/>
                </a:lnTo>
                <a:lnTo>
                  <a:pt x="19050" y="1953260"/>
                </a:lnTo>
                <a:lnTo>
                  <a:pt x="20320" y="1953260"/>
                </a:lnTo>
                <a:lnTo>
                  <a:pt x="20320" y="1958340"/>
                </a:lnTo>
                <a:lnTo>
                  <a:pt x="21589" y="1958340"/>
                </a:lnTo>
                <a:lnTo>
                  <a:pt x="21589" y="1963420"/>
                </a:lnTo>
                <a:lnTo>
                  <a:pt x="22859" y="1963420"/>
                </a:lnTo>
                <a:lnTo>
                  <a:pt x="22859" y="1967230"/>
                </a:lnTo>
                <a:lnTo>
                  <a:pt x="24129" y="1967230"/>
                </a:lnTo>
                <a:lnTo>
                  <a:pt x="24129" y="1972310"/>
                </a:lnTo>
                <a:lnTo>
                  <a:pt x="25400" y="1972310"/>
                </a:lnTo>
                <a:lnTo>
                  <a:pt x="25400" y="1977390"/>
                </a:lnTo>
                <a:lnTo>
                  <a:pt x="26670" y="1977390"/>
                </a:lnTo>
                <a:lnTo>
                  <a:pt x="26670" y="1845310"/>
                </a:lnTo>
                <a:close/>
              </a:path>
              <a:path w="26670" h="1977389">
                <a:moveTo>
                  <a:pt x="26670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977389">
                <a:moveTo>
                  <a:pt x="26670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977389">
                <a:moveTo>
                  <a:pt x="26670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977389">
                <a:moveTo>
                  <a:pt x="26670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977389">
                <a:moveTo>
                  <a:pt x="2667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977389">
                <a:moveTo>
                  <a:pt x="2667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977389">
                <a:moveTo>
                  <a:pt x="2667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97738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977389">
                <a:moveTo>
                  <a:pt x="2667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89"/>
                </a:lnTo>
                <a:close/>
              </a:path>
              <a:path w="26670" h="197738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977389">
                <a:moveTo>
                  <a:pt x="26670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40"/>
                </a:lnTo>
                <a:close/>
              </a:path>
              <a:path w="26670" h="197738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977389">
                <a:moveTo>
                  <a:pt x="26670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90"/>
                </a:lnTo>
                <a:close/>
              </a:path>
              <a:path w="26670" h="197738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977389">
                <a:moveTo>
                  <a:pt x="26670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39"/>
                </a:lnTo>
                <a:close/>
              </a:path>
              <a:path w="26670" h="197738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977389">
                <a:moveTo>
                  <a:pt x="26670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85289"/>
                </a:lnTo>
                <a:close/>
              </a:path>
              <a:path w="26670" h="1977389">
                <a:moveTo>
                  <a:pt x="2667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70" y="1684020"/>
                </a:lnTo>
                <a:lnTo>
                  <a:pt x="26670" y="1673860"/>
                </a:lnTo>
                <a:close/>
              </a:path>
              <a:path w="26670" h="1977389">
                <a:moveTo>
                  <a:pt x="26670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70" y="1672589"/>
                </a:lnTo>
                <a:lnTo>
                  <a:pt x="26670" y="1666240"/>
                </a:lnTo>
                <a:close/>
              </a:path>
              <a:path w="26670" h="1977389">
                <a:moveTo>
                  <a:pt x="2667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70" y="1664970"/>
                </a:lnTo>
                <a:lnTo>
                  <a:pt x="26670" y="1654810"/>
                </a:lnTo>
                <a:close/>
              </a:path>
              <a:path w="26670" h="1977389">
                <a:moveTo>
                  <a:pt x="26670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70" y="1653539"/>
                </a:lnTo>
                <a:lnTo>
                  <a:pt x="26670" y="1640839"/>
                </a:lnTo>
                <a:close/>
              </a:path>
              <a:path w="26670" h="197738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977389">
                <a:moveTo>
                  <a:pt x="26670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90"/>
                </a:lnTo>
                <a:close/>
              </a:path>
              <a:path w="26670" h="197738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977389">
                <a:moveTo>
                  <a:pt x="26670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40"/>
                </a:lnTo>
                <a:close/>
              </a:path>
              <a:path w="26670" h="197738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977389">
                <a:moveTo>
                  <a:pt x="26670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90"/>
                </a:lnTo>
                <a:close/>
              </a:path>
              <a:path w="26670" h="197738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1977389">
                <a:moveTo>
                  <a:pt x="26670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70" y="1570990"/>
                </a:lnTo>
                <a:lnTo>
                  <a:pt x="26670" y="1564639"/>
                </a:lnTo>
                <a:close/>
              </a:path>
              <a:path w="26670" h="197738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1977389">
                <a:moveTo>
                  <a:pt x="26670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70" y="1551940"/>
                </a:lnTo>
                <a:lnTo>
                  <a:pt x="26670" y="1545589"/>
                </a:lnTo>
                <a:close/>
              </a:path>
              <a:path w="26670" h="1977389">
                <a:moveTo>
                  <a:pt x="26670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43050"/>
                </a:lnTo>
                <a:close/>
              </a:path>
            </a:pathLst>
          </a:custGeom>
          <a:solidFill>
            <a:srgbClr val="1F3D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174990" y="3291840"/>
            <a:ext cx="27940" cy="2067560"/>
          </a:xfrm>
          <a:custGeom>
            <a:avLst/>
            <a:gdLst/>
            <a:ahLst/>
            <a:cxnLst/>
            <a:rect l="l" t="t" r="r" b="b"/>
            <a:pathLst>
              <a:path w="27940" h="2067560">
                <a:moveTo>
                  <a:pt x="13969" y="0"/>
                </a:moveTo>
                <a:lnTo>
                  <a:pt x="0" y="0"/>
                </a:lnTo>
                <a:lnTo>
                  <a:pt x="0" y="317499"/>
                </a:lnTo>
                <a:lnTo>
                  <a:pt x="27939" y="317499"/>
                </a:lnTo>
                <a:lnTo>
                  <a:pt x="2793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7940" h="2067560">
                <a:moveTo>
                  <a:pt x="27939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7939" y="330199"/>
                </a:lnTo>
                <a:lnTo>
                  <a:pt x="27939" y="317500"/>
                </a:lnTo>
                <a:close/>
              </a:path>
              <a:path w="27940" h="2067560">
                <a:moveTo>
                  <a:pt x="27939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7939" y="349249"/>
                </a:lnTo>
                <a:lnTo>
                  <a:pt x="27939" y="330199"/>
                </a:lnTo>
                <a:close/>
              </a:path>
              <a:path w="27940" h="2067560">
                <a:moveTo>
                  <a:pt x="27939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39" y="361949"/>
                </a:lnTo>
                <a:lnTo>
                  <a:pt x="27939" y="349250"/>
                </a:lnTo>
                <a:close/>
              </a:path>
              <a:path w="27940" h="2067560">
                <a:moveTo>
                  <a:pt x="27939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7939" y="374649"/>
                </a:lnTo>
                <a:lnTo>
                  <a:pt x="27939" y="361950"/>
                </a:lnTo>
                <a:close/>
              </a:path>
              <a:path w="27940" h="2067560">
                <a:moveTo>
                  <a:pt x="27939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7939" y="406399"/>
                </a:lnTo>
                <a:lnTo>
                  <a:pt x="27939" y="374649"/>
                </a:lnTo>
                <a:close/>
              </a:path>
              <a:path w="27940" h="2067560">
                <a:moveTo>
                  <a:pt x="27939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7939" y="412749"/>
                </a:lnTo>
                <a:lnTo>
                  <a:pt x="27939" y="406400"/>
                </a:lnTo>
                <a:close/>
              </a:path>
              <a:path w="27940" h="2067560">
                <a:moveTo>
                  <a:pt x="27939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7939" y="425449"/>
                </a:lnTo>
                <a:lnTo>
                  <a:pt x="27939" y="412749"/>
                </a:lnTo>
                <a:close/>
              </a:path>
              <a:path w="27940" h="2067560">
                <a:moveTo>
                  <a:pt x="27939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425449"/>
                </a:lnTo>
                <a:close/>
              </a:path>
              <a:path w="27940" h="2067560">
                <a:moveTo>
                  <a:pt x="27939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799"/>
                </a:lnTo>
                <a:close/>
              </a:path>
              <a:path w="27940" h="2067560">
                <a:moveTo>
                  <a:pt x="27939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7939" y="469899"/>
                </a:lnTo>
                <a:lnTo>
                  <a:pt x="27939" y="444500"/>
                </a:lnTo>
                <a:close/>
              </a:path>
              <a:path w="27940" h="2067560">
                <a:moveTo>
                  <a:pt x="27939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469899"/>
                </a:lnTo>
                <a:close/>
              </a:path>
              <a:path w="27940" h="2067560">
                <a:moveTo>
                  <a:pt x="27939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7939" y="577849"/>
                </a:lnTo>
                <a:lnTo>
                  <a:pt x="27939" y="539749"/>
                </a:lnTo>
                <a:close/>
              </a:path>
              <a:path w="27940" h="2067560">
                <a:moveTo>
                  <a:pt x="27939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7939" y="582929"/>
                </a:lnTo>
                <a:lnTo>
                  <a:pt x="27939" y="577850"/>
                </a:lnTo>
                <a:close/>
              </a:path>
              <a:path w="27940" h="2067560">
                <a:moveTo>
                  <a:pt x="27939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39" y="589279"/>
                </a:lnTo>
                <a:lnTo>
                  <a:pt x="27939" y="582929"/>
                </a:lnTo>
                <a:close/>
              </a:path>
              <a:path w="27940" h="2067560">
                <a:moveTo>
                  <a:pt x="27939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7939" y="595629"/>
                </a:lnTo>
                <a:lnTo>
                  <a:pt x="27939" y="589279"/>
                </a:lnTo>
                <a:close/>
              </a:path>
              <a:path w="27940" h="2067560">
                <a:moveTo>
                  <a:pt x="27939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7939" y="622299"/>
                </a:lnTo>
                <a:lnTo>
                  <a:pt x="27939" y="595630"/>
                </a:lnTo>
                <a:close/>
              </a:path>
              <a:path w="27940" h="2067560">
                <a:moveTo>
                  <a:pt x="27939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7939" y="640079"/>
                </a:lnTo>
                <a:lnTo>
                  <a:pt x="27939" y="622300"/>
                </a:lnTo>
                <a:close/>
              </a:path>
              <a:path w="27940" h="2067560">
                <a:moveTo>
                  <a:pt x="2793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39" y="647699"/>
                </a:lnTo>
                <a:lnTo>
                  <a:pt x="27939" y="640079"/>
                </a:lnTo>
                <a:close/>
              </a:path>
              <a:path w="27940" h="2067560">
                <a:moveTo>
                  <a:pt x="27939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47700"/>
                </a:lnTo>
                <a:close/>
              </a:path>
              <a:path w="27940" h="2067560">
                <a:moveTo>
                  <a:pt x="27939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7939" y="666749"/>
                </a:lnTo>
                <a:lnTo>
                  <a:pt x="27939" y="660400"/>
                </a:lnTo>
                <a:close/>
              </a:path>
              <a:path w="27940" h="2067560">
                <a:moveTo>
                  <a:pt x="27939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666750"/>
                </a:lnTo>
                <a:close/>
              </a:path>
              <a:path w="27940" h="2067560">
                <a:moveTo>
                  <a:pt x="27939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7939" y="717549"/>
                </a:lnTo>
                <a:lnTo>
                  <a:pt x="27939" y="709930"/>
                </a:lnTo>
                <a:close/>
              </a:path>
              <a:path w="27940" h="2067560">
                <a:moveTo>
                  <a:pt x="27939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7549"/>
                </a:lnTo>
                <a:close/>
              </a:path>
              <a:path w="27940" h="2067560">
                <a:moveTo>
                  <a:pt x="27939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23899"/>
                </a:lnTo>
                <a:close/>
              </a:path>
              <a:path w="27940" h="2067560">
                <a:moveTo>
                  <a:pt x="27939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7939" y="767079"/>
                </a:lnTo>
                <a:lnTo>
                  <a:pt x="27939" y="760729"/>
                </a:lnTo>
                <a:close/>
              </a:path>
              <a:path w="27940" h="2067560">
                <a:moveTo>
                  <a:pt x="27939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7939" y="798829"/>
                </a:lnTo>
                <a:lnTo>
                  <a:pt x="27939" y="767079"/>
                </a:lnTo>
                <a:close/>
              </a:path>
              <a:path w="27940" h="2067560">
                <a:moveTo>
                  <a:pt x="27939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39" y="805179"/>
                </a:lnTo>
                <a:lnTo>
                  <a:pt x="27939" y="798829"/>
                </a:lnTo>
                <a:close/>
              </a:path>
              <a:path w="27940" h="2067560">
                <a:moveTo>
                  <a:pt x="27939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79"/>
                </a:lnTo>
                <a:close/>
              </a:path>
              <a:path w="27940" h="2067560">
                <a:moveTo>
                  <a:pt x="27939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7939" y="850899"/>
                </a:lnTo>
                <a:lnTo>
                  <a:pt x="27939" y="812799"/>
                </a:lnTo>
                <a:close/>
              </a:path>
              <a:path w="27940" h="2067560">
                <a:moveTo>
                  <a:pt x="27939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7939" y="855979"/>
                </a:lnTo>
                <a:lnTo>
                  <a:pt x="27939" y="850899"/>
                </a:lnTo>
                <a:close/>
              </a:path>
              <a:path w="27940" h="2067560">
                <a:moveTo>
                  <a:pt x="27939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55980"/>
                </a:lnTo>
                <a:close/>
              </a:path>
              <a:path w="27940" h="2067560">
                <a:moveTo>
                  <a:pt x="27939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7939" y="951229"/>
                </a:lnTo>
                <a:lnTo>
                  <a:pt x="27939" y="881379"/>
                </a:lnTo>
                <a:close/>
              </a:path>
              <a:path w="27940" h="2067560">
                <a:moveTo>
                  <a:pt x="2793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7939" y="957579"/>
                </a:lnTo>
                <a:lnTo>
                  <a:pt x="27939" y="951230"/>
                </a:lnTo>
                <a:close/>
              </a:path>
              <a:path w="27940" h="2067560">
                <a:moveTo>
                  <a:pt x="27939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57579"/>
                </a:lnTo>
                <a:close/>
              </a:path>
              <a:path w="27940" h="2067560">
                <a:moveTo>
                  <a:pt x="27939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7939" y="976629"/>
                </a:lnTo>
                <a:lnTo>
                  <a:pt x="27939" y="965199"/>
                </a:lnTo>
                <a:close/>
              </a:path>
              <a:path w="27940" h="2067560">
                <a:moveTo>
                  <a:pt x="27939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7939" y="1003299"/>
                </a:lnTo>
                <a:lnTo>
                  <a:pt x="27939" y="976630"/>
                </a:lnTo>
                <a:close/>
              </a:path>
              <a:path w="27940" h="2067560">
                <a:moveTo>
                  <a:pt x="27939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03299"/>
                </a:lnTo>
                <a:close/>
              </a:path>
              <a:path w="27940" h="2067560">
                <a:moveTo>
                  <a:pt x="27939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7939" y="1225549"/>
                </a:lnTo>
                <a:lnTo>
                  <a:pt x="27939" y="1079500"/>
                </a:lnTo>
                <a:close/>
              </a:path>
              <a:path w="27940" h="2067560">
                <a:moveTo>
                  <a:pt x="27939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7939" y="1249679"/>
                </a:lnTo>
                <a:lnTo>
                  <a:pt x="27939" y="1225550"/>
                </a:lnTo>
                <a:close/>
              </a:path>
              <a:path w="27940" h="2067560">
                <a:moveTo>
                  <a:pt x="27939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7939" y="1301749"/>
                </a:lnTo>
                <a:lnTo>
                  <a:pt x="27939" y="1249680"/>
                </a:lnTo>
                <a:close/>
              </a:path>
              <a:path w="27940" h="2067560">
                <a:moveTo>
                  <a:pt x="27939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7939" y="1319529"/>
                </a:lnTo>
                <a:lnTo>
                  <a:pt x="27939" y="1301749"/>
                </a:lnTo>
                <a:close/>
              </a:path>
              <a:path w="27940" h="2067560">
                <a:moveTo>
                  <a:pt x="27939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7939" y="1332229"/>
                </a:lnTo>
                <a:lnTo>
                  <a:pt x="27939" y="1319530"/>
                </a:lnTo>
                <a:close/>
              </a:path>
              <a:path w="27940" h="2067560">
                <a:moveTo>
                  <a:pt x="27939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7939" y="1358899"/>
                </a:lnTo>
                <a:lnTo>
                  <a:pt x="27939" y="1332230"/>
                </a:lnTo>
                <a:close/>
              </a:path>
              <a:path w="27940" h="2067560">
                <a:moveTo>
                  <a:pt x="27939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7939" y="1389379"/>
                </a:lnTo>
                <a:lnTo>
                  <a:pt x="27939" y="1358900"/>
                </a:lnTo>
                <a:close/>
              </a:path>
              <a:path w="27940" h="2067560">
                <a:moveTo>
                  <a:pt x="27939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7939" y="1395729"/>
                </a:lnTo>
                <a:lnTo>
                  <a:pt x="27939" y="1389379"/>
                </a:lnTo>
                <a:close/>
              </a:path>
              <a:path w="27940" h="2067560">
                <a:moveTo>
                  <a:pt x="27939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7939" y="1402079"/>
                </a:lnTo>
                <a:lnTo>
                  <a:pt x="27939" y="1395729"/>
                </a:lnTo>
                <a:close/>
              </a:path>
              <a:path w="27940" h="2067560">
                <a:moveTo>
                  <a:pt x="27939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7939" y="1435099"/>
                </a:lnTo>
                <a:lnTo>
                  <a:pt x="27939" y="1402079"/>
                </a:lnTo>
                <a:close/>
              </a:path>
              <a:path w="27940" h="2067560">
                <a:moveTo>
                  <a:pt x="27939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7939" y="1459229"/>
                </a:lnTo>
                <a:lnTo>
                  <a:pt x="27939" y="1435099"/>
                </a:lnTo>
                <a:close/>
              </a:path>
              <a:path w="27940" h="2067560">
                <a:moveTo>
                  <a:pt x="27939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7939" y="1511299"/>
                </a:lnTo>
                <a:lnTo>
                  <a:pt x="27939" y="1459230"/>
                </a:lnTo>
                <a:close/>
              </a:path>
              <a:path w="27940" h="2067560">
                <a:moveTo>
                  <a:pt x="27939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7939" y="1529079"/>
                </a:lnTo>
                <a:lnTo>
                  <a:pt x="27939" y="1511300"/>
                </a:lnTo>
                <a:close/>
              </a:path>
              <a:path w="27940" h="2067560">
                <a:moveTo>
                  <a:pt x="27939" y="1832609"/>
                </a:moveTo>
                <a:lnTo>
                  <a:pt x="0" y="1832609"/>
                </a:lnTo>
                <a:lnTo>
                  <a:pt x="0" y="1968499"/>
                </a:lnTo>
                <a:lnTo>
                  <a:pt x="1269" y="1968499"/>
                </a:lnTo>
                <a:lnTo>
                  <a:pt x="1269" y="1973579"/>
                </a:lnTo>
                <a:lnTo>
                  <a:pt x="2539" y="1973579"/>
                </a:lnTo>
                <a:lnTo>
                  <a:pt x="2539" y="1978659"/>
                </a:lnTo>
                <a:lnTo>
                  <a:pt x="3809" y="1978659"/>
                </a:lnTo>
                <a:lnTo>
                  <a:pt x="3809" y="1983739"/>
                </a:lnTo>
                <a:lnTo>
                  <a:pt x="5079" y="1983739"/>
                </a:lnTo>
                <a:lnTo>
                  <a:pt x="5079" y="1987549"/>
                </a:lnTo>
                <a:lnTo>
                  <a:pt x="6350" y="1987549"/>
                </a:lnTo>
                <a:lnTo>
                  <a:pt x="6350" y="1992629"/>
                </a:lnTo>
                <a:lnTo>
                  <a:pt x="7619" y="1992629"/>
                </a:lnTo>
                <a:lnTo>
                  <a:pt x="7619" y="1997709"/>
                </a:lnTo>
                <a:lnTo>
                  <a:pt x="8889" y="1997709"/>
                </a:lnTo>
                <a:lnTo>
                  <a:pt x="8889" y="2001519"/>
                </a:lnTo>
                <a:lnTo>
                  <a:pt x="10159" y="2001519"/>
                </a:lnTo>
                <a:lnTo>
                  <a:pt x="10159" y="2006599"/>
                </a:lnTo>
                <a:lnTo>
                  <a:pt x="11429" y="2006599"/>
                </a:lnTo>
                <a:lnTo>
                  <a:pt x="11429" y="2011679"/>
                </a:lnTo>
                <a:lnTo>
                  <a:pt x="27939" y="2011679"/>
                </a:lnTo>
                <a:lnTo>
                  <a:pt x="27939" y="1832609"/>
                </a:lnTo>
                <a:close/>
              </a:path>
              <a:path w="27940" h="2067560">
                <a:moveTo>
                  <a:pt x="27939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39" y="1831339"/>
                </a:lnTo>
                <a:lnTo>
                  <a:pt x="27939" y="1824989"/>
                </a:lnTo>
                <a:close/>
              </a:path>
              <a:path w="27940" h="2067560">
                <a:moveTo>
                  <a:pt x="27939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7939" y="1823719"/>
                </a:lnTo>
                <a:lnTo>
                  <a:pt x="27939" y="1813559"/>
                </a:lnTo>
                <a:close/>
              </a:path>
              <a:path w="27940" h="2067560">
                <a:moveTo>
                  <a:pt x="27939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39" y="1812289"/>
                </a:lnTo>
                <a:lnTo>
                  <a:pt x="27939" y="1805939"/>
                </a:lnTo>
                <a:close/>
              </a:path>
              <a:path w="27940" h="2067560">
                <a:moveTo>
                  <a:pt x="27939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7939" y="1804670"/>
                </a:lnTo>
                <a:lnTo>
                  <a:pt x="27939" y="1794509"/>
                </a:lnTo>
                <a:close/>
              </a:path>
              <a:path w="27940" h="2067560">
                <a:moveTo>
                  <a:pt x="27939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39" y="1793239"/>
                </a:lnTo>
                <a:lnTo>
                  <a:pt x="27939" y="1786889"/>
                </a:lnTo>
                <a:close/>
              </a:path>
              <a:path w="27940" h="2067560">
                <a:moveTo>
                  <a:pt x="27939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7939" y="1785619"/>
                </a:lnTo>
                <a:lnTo>
                  <a:pt x="27939" y="1775460"/>
                </a:lnTo>
                <a:close/>
              </a:path>
              <a:path w="27940" h="2067560">
                <a:moveTo>
                  <a:pt x="27939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7939" y="1774189"/>
                </a:lnTo>
                <a:lnTo>
                  <a:pt x="27939" y="1767839"/>
                </a:lnTo>
                <a:close/>
              </a:path>
              <a:path w="27940" h="2067560">
                <a:moveTo>
                  <a:pt x="27939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7939" y="1766569"/>
                </a:lnTo>
                <a:lnTo>
                  <a:pt x="27939" y="1756409"/>
                </a:lnTo>
                <a:close/>
              </a:path>
              <a:path w="27940" h="2067560">
                <a:moveTo>
                  <a:pt x="27939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7939" y="1755139"/>
                </a:lnTo>
                <a:lnTo>
                  <a:pt x="27939" y="1748789"/>
                </a:lnTo>
                <a:close/>
              </a:path>
              <a:path w="27940" h="2067560">
                <a:moveTo>
                  <a:pt x="27939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7939" y="1747519"/>
                </a:lnTo>
                <a:lnTo>
                  <a:pt x="27939" y="1737359"/>
                </a:lnTo>
                <a:close/>
              </a:path>
              <a:path w="27940" h="2067560">
                <a:moveTo>
                  <a:pt x="27939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39" y="1736089"/>
                </a:lnTo>
                <a:lnTo>
                  <a:pt x="27939" y="1729739"/>
                </a:lnTo>
                <a:close/>
              </a:path>
              <a:path w="27940" h="2067560">
                <a:moveTo>
                  <a:pt x="27939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7939" y="1728469"/>
                </a:lnTo>
                <a:lnTo>
                  <a:pt x="27939" y="1718309"/>
                </a:lnTo>
                <a:close/>
              </a:path>
              <a:path w="27940" h="2067560">
                <a:moveTo>
                  <a:pt x="27939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39" y="1717039"/>
                </a:lnTo>
                <a:lnTo>
                  <a:pt x="27939" y="1710689"/>
                </a:lnTo>
                <a:close/>
              </a:path>
              <a:path w="27940" h="2067560">
                <a:moveTo>
                  <a:pt x="27939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7939" y="1709419"/>
                </a:lnTo>
                <a:lnTo>
                  <a:pt x="27939" y="1699259"/>
                </a:lnTo>
                <a:close/>
              </a:path>
              <a:path w="27940" h="2067560">
                <a:moveTo>
                  <a:pt x="27939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7939" y="1697989"/>
                </a:lnTo>
                <a:lnTo>
                  <a:pt x="27939" y="1691639"/>
                </a:lnTo>
                <a:close/>
              </a:path>
              <a:path w="27940" h="2067560">
                <a:moveTo>
                  <a:pt x="27939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7939" y="1690369"/>
                </a:lnTo>
                <a:lnTo>
                  <a:pt x="27939" y="1680210"/>
                </a:lnTo>
                <a:close/>
              </a:path>
              <a:path w="27940" h="2067560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2067560">
                <a:moveTo>
                  <a:pt x="27939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7939" y="1671319"/>
                </a:lnTo>
                <a:lnTo>
                  <a:pt x="27939" y="1661159"/>
                </a:lnTo>
                <a:close/>
              </a:path>
              <a:path w="27940" h="2067560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2067560">
                <a:moveTo>
                  <a:pt x="27939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7939" y="1652269"/>
                </a:lnTo>
                <a:lnTo>
                  <a:pt x="27939" y="1642109"/>
                </a:lnTo>
                <a:close/>
              </a:path>
              <a:path w="27940" h="2067560">
                <a:moveTo>
                  <a:pt x="27939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28139"/>
                </a:lnTo>
                <a:close/>
              </a:path>
              <a:path w="27940" h="2067560">
                <a:moveTo>
                  <a:pt x="27939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7939" y="1626869"/>
                </a:lnTo>
                <a:lnTo>
                  <a:pt x="27939" y="1616709"/>
                </a:lnTo>
                <a:close/>
              </a:path>
              <a:path w="27940" h="2067560">
                <a:moveTo>
                  <a:pt x="27939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39" y="1615439"/>
                </a:lnTo>
                <a:lnTo>
                  <a:pt x="27939" y="1609089"/>
                </a:lnTo>
                <a:close/>
              </a:path>
              <a:path w="27940" h="2067560">
                <a:moveTo>
                  <a:pt x="27939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39" y="1607819"/>
                </a:lnTo>
                <a:lnTo>
                  <a:pt x="27939" y="1597660"/>
                </a:lnTo>
                <a:close/>
              </a:path>
              <a:path w="27940" h="2067560">
                <a:moveTo>
                  <a:pt x="27939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39" y="1596389"/>
                </a:lnTo>
                <a:lnTo>
                  <a:pt x="27939" y="1590039"/>
                </a:lnTo>
                <a:close/>
              </a:path>
              <a:path w="27940" h="2067560">
                <a:moveTo>
                  <a:pt x="27939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7939" y="1588770"/>
                </a:lnTo>
                <a:lnTo>
                  <a:pt x="27939" y="1578609"/>
                </a:lnTo>
                <a:close/>
              </a:path>
              <a:path w="27940" h="2067560">
                <a:moveTo>
                  <a:pt x="27939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39" y="1577339"/>
                </a:lnTo>
                <a:lnTo>
                  <a:pt x="27939" y="1570989"/>
                </a:lnTo>
                <a:close/>
              </a:path>
              <a:path w="27940" h="2067560">
                <a:moveTo>
                  <a:pt x="27939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7939" y="1569720"/>
                </a:lnTo>
                <a:lnTo>
                  <a:pt x="27939" y="1559559"/>
                </a:lnTo>
                <a:close/>
              </a:path>
              <a:path w="27940" h="2067560">
                <a:moveTo>
                  <a:pt x="27939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39" y="1558289"/>
                </a:lnTo>
                <a:lnTo>
                  <a:pt x="27939" y="1551939"/>
                </a:lnTo>
                <a:close/>
              </a:path>
              <a:path w="27940" h="2067560">
                <a:moveTo>
                  <a:pt x="27939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39" y="1550669"/>
                </a:lnTo>
                <a:lnTo>
                  <a:pt x="27939" y="1540509"/>
                </a:lnTo>
                <a:close/>
              </a:path>
              <a:path w="27940" h="2067560">
                <a:moveTo>
                  <a:pt x="27939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39" y="1539239"/>
                </a:lnTo>
                <a:lnTo>
                  <a:pt x="27939" y="1532889"/>
                </a:lnTo>
                <a:close/>
              </a:path>
              <a:path w="27940" h="2067560">
                <a:moveTo>
                  <a:pt x="27939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7939" y="1531619"/>
                </a:lnTo>
                <a:lnTo>
                  <a:pt x="27939" y="1530349"/>
                </a:lnTo>
                <a:close/>
              </a:path>
              <a:path w="27940" h="2067560">
                <a:moveTo>
                  <a:pt x="27939" y="2011679"/>
                </a:moveTo>
                <a:lnTo>
                  <a:pt x="12700" y="2011679"/>
                </a:lnTo>
                <a:lnTo>
                  <a:pt x="12700" y="2015489"/>
                </a:lnTo>
                <a:lnTo>
                  <a:pt x="13969" y="2015489"/>
                </a:lnTo>
                <a:lnTo>
                  <a:pt x="13969" y="2020569"/>
                </a:lnTo>
                <a:lnTo>
                  <a:pt x="15239" y="2020569"/>
                </a:lnTo>
                <a:lnTo>
                  <a:pt x="15239" y="2025649"/>
                </a:lnTo>
                <a:lnTo>
                  <a:pt x="16509" y="2025649"/>
                </a:lnTo>
                <a:lnTo>
                  <a:pt x="16509" y="2029459"/>
                </a:lnTo>
                <a:lnTo>
                  <a:pt x="17779" y="2029459"/>
                </a:lnTo>
                <a:lnTo>
                  <a:pt x="17779" y="2034539"/>
                </a:lnTo>
                <a:lnTo>
                  <a:pt x="19050" y="2034539"/>
                </a:lnTo>
                <a:lnTo>
                  <a:pt x="19050" y="2039619"/>
                </a:lnTo>
                <a:lnTo>
                  <a:pt x="20319" y="2039619"/>
                </a:lnTo>
                <a:lnTo>
                  <a:pt x="20319" y="2043429"/>
                </a:lnTo>
                <a:lnTo>
                  <a:pt x="21589" y="2043429"/>
                </a:lnTo>
                <a:lnTo>
                  <a:pt x="21589" y="2048509"/>
                </a:lnTo>
                <a:lnTo>
                  <a:pt x="22859" y="2048509"/>
                </a:lnTo>
                <a:lnTo>
                  <a:pt x="22859" y="2053589"/>
                </a:lnTo>
                <a:lnTo>
                  <a:pt x="24129" y="2053589"/>
                </a:lnTo>
                <a:lnTo>
                  <a:pt x="24129" y="2057399"/>
                </a:lnTo>
                <a:lnTo>
                  <a:pt x="25400" y="2057399"/>
                </a:lnTo>
                <a:lnTo>
                  <a:pt x="25400" y="2062479"/>
                </a:lnTo>
                <a:lnTo>
                  <a:pt x="26669" y="2062479"/>
                </a:lnTo>
                <a:lnTo>
                  <a:pt x="26669" y="2067559"/>
                </a:lnTo>
                <a:lnTo>
                  <a:pt x="27939" y="2067559"/>
                </a:lnTo>
                <a:lnTo>
                  <a:pt x="27939" y="2011679"/>
                </a:lnTo>
                <a:close/>
              </a:path>
            </a:pathLst>
          </a:custGeom>
          <a:solidFill>
            <a:srgbClr val="1F3D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202930" y="3304540"/>
            <a:ext cx="27940" cy="2157730"/>
          </a:xfrm>
          <a:custGeom>
            <a:avLst/>
            <a:gdLst/>
            <a:ahLst/>
            <a:cxnLst/>
            <a:rect l="l" t="t" r="r" b="b"/>
            <a:pathLst>
              <a:path w="27940" h="2157729">
                <a:moveTo>
                  <a:pt x="6350" y="0"/>
                </a:moveTo>
                <a:lnTo>
                  <a:pt x="0" y="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12699"/>
                </a:lnTo>
                <a:lnTo>
                  <a:pt x="6350" y="12699"/>
                </a:lnTo>
                <a:lnTo>
                  <a:pt x="6350" y="0"/>
                </a:lnTo>
                <a:close/>
              </a:path>
              <a:path w="27940" h="2157729">
                <a:moveTo>
                  <a:pt x="2794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7940" y="317499"/>
                </a:lnTo>
                <a:lnTo>
                  <a:pt x="27940" y="304800"/>
                </a:lnTo>
                <a:close/>
              </a:path>
              <a:path w="27940" h="2157729">
                <a:moveTo>
                  <a:pt x="27940" y="317499"/>
                </a:moveTo>
                <a:lnTo>
                  <a:pt x="0" y="317499"/>
                </a:lnTo>
                <a:lnTo>
                  <a:pt x="0" y="336549"/>
                </a:lnTo>
                <a:lnTo>
                  <a:pt x="27940" y="336549"/>
                </a:lnTo>
                <a:lnTo>
                  <a:pt x="27940" y="317499"/>
                </a:lnTo>
                <a:close/>
              </a:path>
              <a:path w="27940" h="2157729">
                <a:moveTo>
                  <a:pt x="27940" y="336550"/>
                </a:moveTo>
                <a:lnTo>
                  <a:pt x="0" y="33655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36550"/>
                </a:lnTo>
                <a:close/>
              </a:path>
              <a:path w="27940" h="2157729">
                <a:moveTo>
                  <a:pt x="2794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349250"/>
                </a:lnTo>
                <a:close/>
              </a:path>
              <a:path w="27940" h="2157729">
                <a:moveTo>
                  <a:pt x="27940" y="361949"/>
                </a:moveTo>
                <a:lnTo>
                  <a:pt x="0" y="361949"/>
                </a:lnTo>
                <a:lnTo>
                  <a:pt x="0" y="393699"/>
                </a:lnTo>
                <a:lnTo>
                  <a:pt x="27940" y="393699"/>
                </a:lnTo>
                <a:lnTo>
                  <a:pt x="27940" y="361949"/>
                </a:lnTo>
                <a:close/>
              </a:path>
              <a:path w="27940" h="2157729">
                <a:moveTo>
                  <a:pt x="27940" y="393700"/>
                </a:moveTo>
                <a:lnTo>
                  <a:pt x="0" y="39370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3700"/>
                </a:lnTo>
                <a:close/>
              </a:path>
              <a:path w="27940" h="2157729">
                <a:moveTo>
                  <a:pt x="27940" y="400049"/>
                </a:moveTo>
                <a:lnTo>
                  <a:pt x="0" y="400049"/>
                </a:lnTo>
                <a:lnTo>
                  <a:pt x="0" y="412749"/>
                </a:lnTo>
                <a:lnTo>
                  <a:pt x="27940" y="412749"/>
                </a:lnTo>
                <a:lnTo>
                  <a:pt x="27940" y="400049"/>
                </a:lnTo>
                <a:close/>
              </a:path>
              <a:path w="27940" h="2157729">
                <a:moveTo>
                  <a:pt x="27940" y="412749"/>
                </a:moveTo>
                <a:lnTo>
                  <a:pt x="0" y="412749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2749"/>
                </a:lnTo>
                <a:close/>
              </a:path>
              <a:path w="27940" h="2157729">
                <a:moveTo>
                  <a:pt x="27940" y="419099"/>
                </a:moveTo>
                <a:lnTo>
                  <a:pt x="0" y="419099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419099"/>
                </a:lnTo>
                <a:close/>
              </a:path>
              <a:path w="27940" h="2157729">
                <a:moveTo>
                  <a:pt x="27940" y="431800"/>
                </a:moveTo>
                <a:lnTo>
                  <a:pt x="0" y="43180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31800"/>
                </a:lnTo>
                <a:close/>
              </a:path>
              <a:path w="27940" h="2157729">
                <a:moveTo>
                  <a:pt x="27940" y="457199"/>
                </a:moveTo>
                <a:lnTo>
                  <a:pt x="0" y="457199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457199"/>
                </a:lnTo>
                <a:close/>
              </a:path>
              <a:path w="27940" h="2157729">
                <a:moveTo>
                  <a:pt x="27940" y="527049"/>
                </a:moveTo>
                <a:lnTo>
                  <a:pt x="0" y="52704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27049"/>
                </a:lnTo>
                <a:close/>
              </a:path>
              <a:path w="27940" h="2157729">
                <a:moveTo>
                  <a:pt x="27940" y="565150"/>
                </a:moveTo>
                <a:lnTo>
                  <a:pt x="0" y="56515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5150"/>
                </a:lnTo>
                <a:close/>
              </a:path>
              <a:path w="27940" h="2157729">
                <a:moveTo>
                  <a:pt x="27940" y="570229"/>
                </a:moveTo>
                <a:lnTo>
                  <a:pt x="0" y="570229"/>
                </a:lnTo>
                <a:lnTo>
                  <a:pt x="0" y="576579"/>
                </a:lnTo>
                <a:lnTo>
                  <a:pt x="27940" y="576579"/>
                </a:lnTo>
                <a:lnTo>
                  <a:pt x="27940" y="570229"/>
                </a:lnTo>
                <a:close/>
              </a:path>
              <a:path w="27940" h="2157729">
                <a:moveTo>
                  <a:pt x="27940" y="576579"/>
                </a:moveTo>
                <a:lnTo>
                  <a:pt x="0" y="57657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76579"/>
                </a:lnTo>
                <a:close/>
              </a:path>
              <a:path w="27940" h="2157729">
                <a:moveTo>
                  <a:pt x="27940" y="582930"/>
                </a:moveTo>
                <a:lnTo>
                  <a:pt x="0" y="58293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582930"/>
                </a:lnTo>
                <a:close/>
              </a:path>
              <a:path w="27940" h="2157729">
                <a:moveTo>
                  <a:pt x="27940" y="609600"/>
                </a:moveTo>
                <a:lnTo>
                  <a:pt x="0" y="609600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09600"/>
                </a:lnTo>
                <a:close/>
              </a:path>
              <a:path w="27940" h="215772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2157729">
                <a:moveTo>
                  <a:pt x="27940" y="635000"/>
                </a:moveTo>
                <a:lnTo>
                  <a:pt x="0" y="635000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35000"/>
                </a:lnTo>
                <a:close/>
              </a:path>
              <a:path w="27940" h="2157729">
                <a:moveTo>
                  <a:pt x="27940" y="647700"/>
                </a:moveTo>
                <a:lnTo>
                  <a:pt x="0" y="64770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7700"/>
                </a:lnTo>
                <a:close/>
              </a:path>
              <a:path w="27940" h="2157729">
                <a:moveTo>
                  <a:pt x="27940" y="654050"/>
                </a:moveTo>
                <a:lnTo>
                  <a:pt x="0" y="6540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54050"/>
                </a:lnTo>
                <a:close/>
              </a:path>
              <a:path w="27940" h="2157729">
                <a:moveTo>
                  <a:pt x="27940" y="697230"/>
                </a:moveTo>
                <a:lnTo>
                  <a:pt x="0" y="69723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7230"/>
                </a:lnTo>
                <a:close/>
              </a:path>
              <a:path w="27940" h="2157729">
                <a:moveTo>
                  <a:pt x="27940" y="704849"/>
                </a:moveTo>
                <a:lnTo>
                  <a:pt x="0" y="704849"/>
                </a:lnTo>
                <a:lnTo>
                  <a:pt x="0" y="711199"/>
                </a:lnTo>
                <a:lnTo>
                  <a:pt x="27940" y="711199"/>
                </a:lnTo>
                <a:lnTo>
                  <a:pt x="27940" y="704849"/>
                </a:lnTo>
                <a:close/>
              </a:path>
              <a:path w="27940" h="2157729">
                <a:moveTo>
                  <a:pt x="27940" y="711199"/>
                </a:moveTo>
                <a:lnTo>
                  <a:pt x="0" y="711199"/>
                </a:lnTo>
                <a:lnTo>
                  <a:pt x="0" y="748029"/>
                </a:lnTo>
                <a:lnTo>
                  <a:pt x="27940" y="748029"/>
                </a:lnTo>
                <a:lnTo>
                  <a:pt x="27940" y="711199"/>
                </a:lnTo>
                <a:close/>
              </a:path>
              <a:path w="27940" h="2157729">
                <a:moveTo>
                  <a:pt x="27940" y="748029"/>
                </a:moveTo>
                <a:lnTo>
                  <a:pt x="0" y="748029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48029"/>
                </a:lnTo>
                <a:close/>
              </a:path>
              <a:path w="27940" h="2157729">
                <a:moveTo>
                  <a:pt x="27940" y="754379"/>
                </a:moveTo>
                <a:lnTo>
                  <a:pt x="0" y="754379"/>
                </a:lnTo>
                <a:lnTo>
                  <a:pt x="0" y="786129"/>
                </a:lnTo>
                <a:lnTo>
                  <a:pt x="27940" y="786129"/>
                </a:lnTo>
                <a:lnTo>
                  <a:pt x="27940" y="754379"/>
                </a:lnTo>
                <a:close/>
              </a:path>
              <a:path w="27940" h="2157729">
                <a:moveTo>
                  <a:pt x="27940" y="786129"/>
                </a:moveTo>
                <a:lnTo>
                  <a:pt x="0" y="786129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29"/>
                </a:lnTo>
                <a:close/>
              </a:path>
              <a:path w="27940" h="2157729">
                <a:moveTo>
                  <a:pt x="27940" y="792479"/>
                </a:moveTo>
                <a:lnTo>
                  <a:pt x="0" y="792479"/>
                </a:lnTo>
                <a:lnTo>
                  <a:pt x="0" y="800099"/>
                </a:lnTo>
                <a:lnTo>
                  <a:pt x="27940" y="800099"/>
                </a:lnTo>
                <a:lnTo>
                  <a:pt x="27940" y="792479"/>
                </a:lnTo>
                <a:close/>
              </a:path>
              <a:path w="27940" h="2157729">
                <a:moveTo>
                  <a:pt x="27940" y="800099"/>
                </a:moveTo>
                <a:lnTo>
                  <a:pt x="0" y="80009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00099"/>
                </a:lnTo>
                <a:close/>
              </a:path>
              <a:path w="27940" h="2157729">
                <a:moveTo>
                  <a:pt x="27940" y="838199"/>
                </a:moveTo>
                <a:lnTo>
                  <a:pt x="0" y="838199"/>
                </a:lnTo>
                <a:lnTo>
                  <a:pt x="0" y="843279"/>
                </a:lnTo>
                <a:lnTo>
                  <a:pt x="27940" y="843279"/>
                </a:lnTo>
                <a:lnTo>
                  <a:pt x="27940" y="838199"/>
                </a:lnTo>
                <a:close/>
              </a:path>
              <a:path w="27940" h="2157729">
                <a:moveTo>
                  <a:pt x="27940" y="843280"/>
                </a:moveTo>
                <a:lnTo>
                  <a:pt x="0" y="843280"/>
                </a:lnTo>
                <a:lnTo>
                  <a:pt x="0" y="868679"/>
                </a:lnTo>
                <a:lnTo>
                  <a:pt x="27940" y="868679"/>
                </a:lnTo>
                <a:lnTo>
                  <a:pt x="27940" y="843280"/>
                </a:lnTo>
                <a:close/>
              </a:path>
              <a:path w="27940" h="2157729">
                <a:moveTo>
                  <a:pt x="27940" y="868679"/>
                </a:moveTo>
                <a:lnTo>
                  <a:pt x="0" y="868679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868679"/>
                </a:lnTo>
                <a:close/>
              </a:path>
              <a:path w="27940" h="2157729">
                <a:moveTo>
                  <a:pt x="2794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7940" y="944879"/>
                </a:lnTo>
                <a:lnTo>
                  <a:pt x="27940" y="938530"/>
                </a:lnTo>
                <a:close/>
              </a:path>
              <a:path w="27940" h="2157729">
                <a:moveTo>
                  <a:pt x="27940" y="944879"/>
                </a:moveTo>
                <a:lnTo>
                  <a:pt x="0" y="944879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79"/>
                </a:lnTo>
                <a:close/>
              </a:path>
              <a:path w="27940" h="2157729">
                <a:moveTo>
                  <a:pt x="27940" y="952499"/>
                </a:moveTo>
                <a:lnTo>
                  <a:pt x="0" y="952499"/>
                </a:lnTo>
                <a:lnTo>
                  <a:pt x="0" y="963929"/>
                </a:lnTo>
                <a:lnTo>
                  <a:pt x="27940" y="963929"/>
                </a:lnTo>
                <a:lnTo>
                  <a:pt x="27940" y="952499"/>
                </a:lnTo>
                <a:close/>
              </a:path>
              <a:path w="27940" h="2157729">
                <a:moveTo>
                  <a:pt x="27940" y="963930"/>
                </a:moveTo>
                <a:lnTo>
                  <a:pt x="0" y="96393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63930"/>
                </a:lnTo>
                <a:close/>
              </a:path>
              <a:path w="27940" h="2157729">
                <a:moveTo>
                  <a:pt x="27940" y="990599"/>
                </a:moveTo>
                <a:lnTo>
                  <a:pt x="0" y="9905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990599"/>
                </a:lnTo>
                <a:close/>
              </a:path>
              <a:path w="27940" h="2157729">
                <a:moveTo>
                  <a:pt x="27940" y="1066800"/>
                </a:moveTo>
                <a:lnTo>
                  <a:pt x="0" y="1066800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066800"/>
                </a:lnTo>
                <a:close/>
              </a:path>
              <a:path w="27940" h="2157729">
                <a:moveTo>
                  <a:pt x="27940" y="1212850"/>
                </a:moveTo>
                <a:lnTo>
                  <a:pt x="0" y="1212850"/>
                </a:lnTo>
                <a:lnTo>
                  <a:pt x="0" y="1236979"/>
                </a:lnTo>
                <a:lnTo>
                  <a:pt x="27940" y="1236979"/>
                </a:lnTo>
                <a:lnTo>
                  <a:pt x="27940" y="1212850"/>
                </a:lnTo>
                <a:close/>
              </a:path>
              <a:path w="27940" h="2157729">
                <a:moveTo>
                  <a:pt x="27940" y="1236980"/>
                </a:moveTo>
                <a:lnTo>
                  <a:pt x="0" y="1236980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36980"/>
                </a:lnTo>
                <a:close/>
              </a:path>
              <a:path w="27940" h="2157729">
                <a:moveTo>
                  <a:pt x="27940" y="1289049"/>
                </a:moveTo>
                <a:lnTo>
                  <a:pt x="0" y="1289049"/>
                </a:lnTo>
                <a:lnTo>
                  <a:pt x="0" y="1306829"/>
                </a:lnTo>
                <a:lnTo>
                  <a:pt x="27940" y="1306829"/>
                </a:lnTo>
                <a:lnTo>
                  <a:pt x="27940" y="1289049"/>
                </a:lnTo>
                <a:close/>
              </a:path>
              <a:path w="27940" h="2157729">
                <a:moveTo>
                  <a:pt x="27940" y="1306830"/>
                </a:moveTo>
                <a:lnTo>
                  <a:pt x="0" y="1306830"/>
                </a:lnTo>
                <a:lnTo>
                  <a:pt x="0" y="1319529"/>
                </a:lnTo>
                <a:lnTo>
                  <a:pt x="27940" y="1319529"/>
                </a:lnTo>
                <a:lnTo>
                  <a:pt x="27940" y="1306830"/>
                </a:lnTo>
                <a:close/>
              </a:path>
              <a:path w="27940" h="2157729">
                <a:moveTo>
                  <a:pt x="27940" y="1319530"/>
                </a:moveTo>
                <a:lnTo>
                  <a:pt x="0" y="1319530"/>
                </a:lnTo>
                <a:lnTo>
                  <a:pt x="0" y="1346199"/>
                </a:lnTo>
                <a:lnTo>
                  <a:pt x="27940" y="1346199"/>
                </a:lnTo>
                <a:lnTo>
                  <a:pt x="27940" y="1319530"/>
                </a:lnTo>
                <a:close/>
              </a:path>
              <a:path w="27940" h="2157729">
                <a:moveTo>
                  <a:pt x="27940" y="1346200"/>
                </a:moveTo>
                <a:lnTo>
                  <a:pt x="0" y="1346200"/>
                </a:lnTo>
                <a:lnTo>
                  <a:pt x="0" y="1376679"/>
                </a:lnTo>
                <a:lnTo>
                  <a:pt x="27940" y="1376679"/>
                </a:lnTo>
                <a:lnTo>
                  <a:pt x="27940" y="1346200"/>
                </a:lnTo>
                <a:close/>
              </a:path>
              <a:path w="27940" h="2157729">
                <a:moveTo>
                  <a:pt x="27940" y="1376679"/>
                </a:moveTo>
                <a:lnTo>
                  <a:pt x="0" y="1376679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6679"/>
                </a:lnTo>
                <a:close/>
              </a:path>
              <a:path w="27940" h="2157729">
                <a:moveTo>
                  <a:pt x="27940" y="1383029"/>
                </a:moveTo>
                <a:lnTo>
                  <a:pt x="0" y="1383029"/>
                </a:lnTo>
                <a:lnTo>
                  <a:pt x="0" y="1389379"/>
                </a:lnTo>
                <a:lnTo>
                  <a:pt x="27940" y="1389379"/>
                </a:lnTo>
                <a:lnTo>
                  <a:pt x="27940" y="1383029"/>
                </a:lnTo>
                <a:close/>
              </a:path>
              <a:path w="27940" h="2157729">
                <a:moveTo>
                  <a:pt x="27940" y="1389379"/>
                </a:moveTo>
                <a:lnTo>
                  <a:pt x="0" y="1389379"/>
                </a:lnTo>
                <a:lnTo>
                  <a:pt x="0" y="1422399"/>
                </a:lnTo>
                <a:lnTo>
                  <a:pt x="27940" y="1422399"/>
                </a:lnTo>
                <a:lnTo>
                  <a:pt x="27940" y="1389379"/>
                </a:lnTo>
                <a:close/>
              </a:path>
              <a:path w="27940" h="2157729">
                <a:moveTo>
                  <a:pt x="27940" y="1422399"/>
                </a:moveTo>
                <a:lnTo>
                  <a:pt x="0" y="1422399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22399"/>
                </a:lnTo>
                <a:close/>
              </a:path>
              <a:path w="27940" h="2157729">
                <a:moveTo>
                  <a:pt x="27940" y="1446530"/>
                </a:moveTo>
                <a:lnTo>
                  <a:pt x="0" y="1446530"/>
                </a:lnTo>
                <a:lnTo>
                  <a:pt x="0" y="1498599"/>
                </a:lnTo>
                <a:lnTo>
                  <a:pt x="27940" y="1498599"/>
                </a:lnTo>
                <a:lnTo>
                  <a:pt x="27940" y="1446530"/>
                </a:lnTo>
                <a:close/>
              </a:path>
              <a:path w="27940" h="2157729">
                <a:moveTo>
                  <a:pt x="27940" y="1498600"/>
                </a:moveTo>
                <a:lnTo>
                  <a:pt x="0" y="1498600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498600"/>
                </a:lnTo>
                <a:close/>
              </a:path>
              <a:path w="27940" h="2157729">
                <a:moveTo>
                  <a:pt x="27940" y="1819909"/>
                </a:moveTo>
                <a:lnTo>
                  <a:pt x="0" y="1819909"/>
                </a:lnTo>
                <a:lnTo>
                  <a:pt x="0" y="2059939"/>
                </a:lnTo>
                <a:lnTo>
                  <a:pt x="1270" y="2059939"/>
                </a:lnTo>
                <a:lnTo>
                  <a:pt x="1270" y="2063749"/>
                </a:lnTo>
                <a:lnTo>
                  <a:pt x="2540" y="2063749"/>
                </a:lnTo>
                <a:lnTo>
                  <a:pt x="2540" y="2068829"/>
                </a:lnTo>
                <a:lnTo>
                  <a:pt x="3810" y="2068829"/>
                </a:lnTo>
                <a:lnTo>
                  <a:pt x="3810" y="2073909"/>
                </a:lnTo>
                <a:lnTo>
                  <a:pt x="5079" y="2073909"/>
                </a:lnTo>
                <a:lnTo>
                  <a:pt x="5079" y="2077719"/>
                </a:lnTo>
                <a:lnTo>
                  <a:pt x="6350" y="2077719"/>
                </a:lnTo>
                <a:lnTo>
                  <a:pt x="6350" y="2082799"/>
                </a:lnTo>
                <a:lnTo>
                  <a:pt x="7620" y="2082799"/>
                </a:lnTo>
                <a:lnTo>
                  <a:pt x="7620" y="2087879"/>
                </a:lnTo>
                <a:lnTo>
                  <a:pt x="27940" y="2087879"/>
                </a:lnTo>
                <a:lnTo>
                  <a:pt x="27940" y="1819909"/>
                </a:lnTo>
                <a:close/>
              </a:path>
              <a:path w="27940" h="2157729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2157729">
                <a:moveTo>
                  <a:pt x="27940" y="1800859"/>
                </a:moveTo>
                <a:lnTo>
                  <a:pt x="0" y="1800859"/>
                </a:lnTo>
                <a:lnTo>
                  <a:pt x="0" y="1811019"/>
                </a:lnTo>
                <a:lnTo>
                  <a:pt x="27940" y="1811019"/>
                </a:lnTo>
                <a:lnTo>
                  <a:pt x="27940" y="1800859"/>
                </a:lnTo>
                <a:close/>
              </a:path>
              <a:path w="27940" h="2157729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2157729">
                <a:moveTo>
                  <a:pt x="27940" y="1781809"/>
                </a:moveTo>
                <a:lnTo>
                  <a:pt x="0" y="1781809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09"/>
                </a:lnTo>
                <a:close/>
              </a:path>
              <a:path w="27940" h="2157729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2157729">
                <a:moveTo>
                  <a:pt x="27940" y="1762760"/>
                </a:moveTo>
                <a:lnTo>
                  <a:pt x="0" y="1762760"/>
                </a:lnTo>
                <a:lnTo>
                  <a:pt x="0" y="1772919"/>
                </a:lnTo>
                <a:lnTo>
                  <a:pt x="27940" y="1772919"/>
                </a:lnTo>
                <a:lnTo>
                  <a:pt x="27940" y="1762760"/>
                </a:lnTo>
                <a:close/>
              </a:path>
              <a:path w="27940" h="2157729">
                <a:moveTo>
                  <a:pt x="27940" y="1755139"/>
                </a:moveTo>
                <a:lnTo>
                  <a:pt x="0" y="1755139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39"/>
                </a:lnTo>
                <a:close/>
              </a:path>
              <a:path w="27940" h="2157729">
                <a:moveTo>
                  <a:pt x="27940" y="1743709"/>
                </a:moveTo>
                <a:lnTo>
                  <a:pt x="0" y="1743709"/>
                </a:lnTo>
                <a:lnTo>
                  <a:pt x="0" y="1753869"/>
                </a:lnTo>
                <a:lnTo>
                  <a:pt x="27940" y="1753869"/>
                </a:lnTo>
                <a:lnTo>
                  <a:pt x="27940" y="1743709"/>
                </a:lnTo>
                <a:close/>
              </a:path>
              <a:path w="27940" h="2157729">
                <a:moveTo>
                  <a:pt x="27940" y="1736089"/>
                </a:moveTo>
                <a:lnTo>
                  <a:pt x="0" y="1736089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89"/>
                </a:lnTo>
                <a:close/>
              </a:path>
              <a:path w="27940" h="2157729">
                <a:moveTo>
                  <a:pt x="27940" y="1724659"/>
                </a:moveTo>
                <a:lnTo>
                  <a:pt x="0" y="1724659"/>
                </a:lnTo>
                <a:lnTo>
                  <a:pt x="0" y="1734819"/>
                </a:lnTo>
                <a:lnTo>
                  <a:pt x="27940" y="1734819"/>
                </a:lnTo>
                <a:lnTo>
                  <a:pt x="27940" y="1724659"/>
                </a:lnTo>
                <a:close/>
              </a:path>
              <a:path w="27940" h="2157729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2157729">
                <a:moveTo>
                  <a:pt x="27940" y="1705609"/>
                </a:moveTo>
                <a:lnTo>
                  <a:pt x="0" y="1705609"/>
                </a:lnTo>
                <a:lnTo>
                  <a:pt x="0" y="1715769"/>
                </a:lnTo>
                <a:lnTo>
                  <a:pt x="27940" y="1715769"/>
                </a:lnTo>
                <a:lnTo>
                  <a:pt x="27940" y="1705609"/>
                </a:lnTo>
                <a:close/>
              </a:path>
              <a:path w="27940" h="2157729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2157729">
                <a:moveTo>
                  <a:pt x="27940" y="1686559"/>
                </a:moveTo>
                <a:lnTo>
                  <a:pt x="0" y="1686559"/>
                </a:lnTo>
                <a:lnTo>
                  <a:pt x="0" y="1696719"/>
                </a:lnTo>
                <a:lnTo>
                  <a:pt x="27940" y="1696719"/>
                </a:lnTo>
                <a:lnTo>
                  <a:pt x="27940" y="1686559"/>
                </a:lnTo>
                <a:close/>
              </a:path>
              <a:path w="27940" h="2157729">
                <a:moveTo>
                  <a:pt x="27940" y="1678939"/>
                </a:moveTo>
                <a:lnTo>
                  <a:pt x="0" y="1678939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39"/>
                </a:lnTo>
                <a:close/>
              </a:path>
              <a:path w="27940" h="2157729">
                <a:moveTo>
                  <a:pt x="27940" y="1667510"/>
                </a:moveTo>
                <a:lnTo>
                  <a:pt x="0" y="1667510"/>
                </a:lnTo>
                <a:lnTo>
                  <a:pt x="0" y="1677669"/>
                </a:lnTo>
                <a:lnTo>
                  <a:pt x="27940" y="1677669"/>
                </a:lnTo>
                <a:lnTo>
                  <a:pt x="27940" y="1667510"/>
                </a:lnTo>
                <a:close/>
              </a:path>
              <a:path w="27940" h="2157729">
                <a:moveTo>
                  <a:pt x="2794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9889"/>
                </a:lnTo>
                <a:close/>
              </a:path>
              <a:path w="27940" h="2157729">
                <a:moveTo>
                  <a:pt x="27940" y="1648459"/>
                </a:moveTo>
                <a:lnTo>
                  <a:pt x="0" y="1648459"/>
                </a:lnTo>
                <a:lnTo>
                  <a:pt x="0" y="1658619"/>
                </a:lnTo>
                <a:lnTo>
                  <a:pt x="27940" y="1658619"/>
                </a:lnTo>
                <a:lnTo>
                  <a:pt x="27940" y="1648459"/>
                </a:lnTo>
                <a:close/>
              </a:path>
              <a:path w="27940" h="2157729">
                <a:moveTo>
                  <a:pt x="2794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640839"/>
                </a:lnTo>
                <a:close/>
              </a:path>
              <a:path w="27940" h="2157729">
                <a:moveTo>
                  <a:pt x="27940" y="1629409"/>
                </a:moveTo>
                <a:lnTo>
                  <a:pt x="0" y="1629409"/>
                </a:lnTo>
                <a:lnTo>
                  <a:pt x="0" y="1639569"/>
                </a:lnTo>
                <a:lnTo>
                  <a:pt x="27940" y="1639569"/>
                </a:lnTo>
                <a:lnTo>
                  <a:pt x="27940" y="1629409"/>
                </a:lnTo>
                <a:close/>
              </a:path>
              <a:path w="27940" h="2157729">
                <a:moveTo>
                  <a:pt x="27940" y="1615439"/>
                </a:moveTo>
                <a:lnTo>
                  <a:pt x="0" y="161543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15439"/>
                </a:lnTo>
                <a:close/>
              </a:path>
              <a:path w="27940" h="2157729">
                <a:moveTo>
                  <a:pt x="27940" y="1604009"/>
                </a:moveTo>
                <a:lnTo>
                  <a:pt x="0" y="1604009"/>
                </a:lnTo>
                <a:lnTo>
                  <a:pt x="0" y="1614169"/>
                </a:lnTo>
                <a:lnTo>
                  <a:pt x="27940" y="1614169"/>
                </a:lnTo>
                <a:lnTo>
                  <a:pt x="27940" y="1604009"/>
                </a:lnTo>
                <a:close/>
              </a:path>
              <a:path w="27940" h="215772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2157729">
                <a:moveTo>
                  <a:pt x="27940" y="1584960"/>
                </a:moveTo>
                <a:lnTo>
                  <a:pt x="0" y="1584960"/>
                </a:lnTo>
                <a:lnTo>
                  <a:pt x="0" y="1595119"/>
                </a:lnTo>
                <a:lnTo>
                  <a:pt x="27940" y="1595119"/>
                </a:lnTo>
                <a:lnTo>
                  <a:pt x="27940" y="1584960"/>
                </a:lnTo>
                <a:close/>
              </a:path>
              <a:path w="27940" h="215772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2157729">
                <a:moveTo>
                  <a:pt x="27940" y="1565909"/>
                </a:moveTo>
                <a:lnTo>
                  <a:pt x="0" y="1565909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09"/>
                </a:lnTo>
                <a:close/>
              </a:path>
              <a:path w="27940" h="215772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2157729">
                <a:moveTo>
                  <a:pt x="27940" y="1546859"/>
                </a:moveTo>
                <a:lnTo>
                  <a:pt x="0" y="1546859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59"/>
                </a:lnTo>
                <a:close/>
              </a:path>
              <a:path w="27940" h="215772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2157729">
                <a:moveTo>
                  <a:pt x="27940" y="1527809"/>
                </a:moveTo>
                <a:lnTo>
                  <a:pt x="0" y="1527809"/>
                </a:lnTo>
                <a:lnTo>
                  <a:pt x="0" y="1537969"/>
                </a:lnTo>
                <a:lnTo>
                  <a:pt x="27940" y="1537969"/>
                </a:lnTo>
                <a:lnTo>
                  <a:pt x="27940" y="1527809"/>
                </a:lnTo>
                <a:close/>
              </a:path>
              <a:path w="27940" h="215772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2157729">
                <a:moveTo>
                  <a:pt x="27940" y="1517649"/>
                </a:moveTo>
                <a:lnTo>
                  <a:pt x="0" y="1517649"/>
                </a:lnTo>
                <a:lnTo>
                  <a:pt x="0" y="1518919"/>
                </a:lnTo>
                <a:lnTo>
                  <a:pt x="27940" y="1518919"/>
                </a:lnTo>
                <a:lnTo>
                  <a:pt x="27940" y="1517649"/>
                </a:lnTo>
                <a:close/>
              </a:path>
              <a:path w="27940" h="2157729">
                <a:moveTo>
                  <a:pt x="27940" y="2087879"/>
                </a:moveTo>
                <a:lnTo>
                  <a:pt x="8890" y="2087879"/>
                </a:lnTo>
                <a:lnTo>
                  <a:pt x="8890" y="2091689"/>
                </a:lnTo>
                <a:lnTo>
                  <a:pt x="10160" y="2091689"/>
                </a:lnTo>
                <a:lnTo>
                  <a:pt x="10160" y="2096769"/>
                </a:lnTo>
                <a:lnTo>
                  <a:pt x="11429" y="2096769"/>
                </a:lnTo>
                <a:lnTo>
                  <a:pt x="11429" y="2101849"/>
                </a:lnTo>
                <a:lnTo>
                  <a:pt x="12700" y="2101849"/>
                </a:lnTo>
                <a:lnTo>
                  <a:pt x="12700" y="2105659"/>
                </a:lnTo>
                <a:lnTo>
                  <a:pt x="13970" y="2105659"/>
                </a:lnTo>
                <a:lnTo>
                  <a:pt x="13970" y="2110739"/>
                </a:lnTo>
                <a:lnTo>
                  <a:pt x="15240" y="2110739"/>
                </a:lnTo>
                <a:lnTo>
                  <a:pt x="15240" y="2115819"/>
                </a:lnTo>
                <a:lnTo>
                  <a:pt x="16510" y="2115819"/>
                </a:lnTo>
                <a:lnTo>
                  <a:pt x="16510" y="2119629"/>
                </a:lnTo>
                <a:lnTo>
                  <a:pt x="17779" y="2119629"/>
                </a:lnTo>
                <a:lnTo>
                  <a:pt x="17779" y="2124709"/>
                </a:lnTo>
                <a:lnTo>
                  <a:pt x="19050" y="2124709"/>
                </a:lnTo>
                <a:lnTo>
                  <a:pt x="19050" y="2129789"/>
                </a:lnTo>
                <a:lnTo>
                  <a:pt x="20320" y="2129789"/>
                </a:lnTo>
                <a:lnTo>
                  <a:pt x="20320" y="2133599"/>
                </a:lnTo>
                <a:lnTo>
                  <a:pt x="21590" y="2133599"/>
                </a:lnTo>
                <a:lnTo>
                  <a:pt x="21590" y="2138679"/>
                </a:lnTo>
                <a:lnTo>
                  <a:pt x="22860" y="2138679"/>
                </a:lnTo>
                <a:lnTo>
                  <a:pt x="22860" y="2143759"/>
                </a:lnTo>
                <a:lnTo>
                  <a:pt x="24129" y="2143759"/>
                </a:lnTo>
                <a:lnTo>
                  <a:pt x="24129" y="2148839"/>
                </a:lnTo>
                <a:lnTo>
                  <a:pt x="25400" y="2148839"/>
                </a:lnTo>
                <a:lnTo>
                  <a:pt x="25400" y="2152649"/>
                </a:lnTo>
                <a:lnTo>
                  <a:pt x="26670" y="2152649"/>
                </a:lnTo>
                <a:lnTo>
                  <a:pt x="26670" y="2157729"/>
                </a:lnTo>
                <a:lnTo>
                  <a:pt x="27940" y="2157729"/>
                </a:lnTo>
                <a:lnTo>
                  <a:pt x="27940" y="2087879"/>
                </a:lnTo>
                <a:close/>
              </a:path>
            </a:pathLst>
          </a:custGeom>
          <a:solidFill>
            <a:srgbClr val="1E3C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230869" y="3329940"/>
            <a:ext cx="26670" cy="2230120"/>
          </a:xfrm>
          <a:custGeom>
            <a:avLst/>
            <a:gdLst/>
            <a:ahLst/>
            <a:cxnLst/>
            <a:rect l="l" t="t" r="r" b="b"/>
            <a:pathLst>
              <a:path w="26670" h="2230120">
                <a:moveTo>
                  <a:pt x="2031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2230120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30120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30120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30120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30120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30120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30120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30120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30120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30120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30120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30120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30120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30120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30120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30120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30120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30120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30120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30120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30120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30120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30120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30120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30120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30120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30120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30120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30120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30120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30120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30120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3012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30120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30120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30120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30120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30120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30120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30120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30120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30120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30120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30120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30120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30120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30120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30120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30120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30120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30120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301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30120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301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30120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301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30120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301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30120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301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30120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30120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3012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30120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3012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301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3012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30120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3012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30120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3012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30120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30120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30120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30120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30120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30120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30120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30120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30120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30120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30120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30120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30120">
                <a:moveTo>
                  <a:pt x="26670" y="2062480"/>
                </a:moveTo>
                <a:lnTo>
                  <a:pt x="0" y="2062480"/>
                </a:lnTo>
                <a:lnTo>
                  <a:pt x="0" y="2137410"/>
                </a:lnTo>
                <a:lnTo>
                  <a:pt x="1270" y="2137410"/>
                </a:lnTo>
                <a:lnTo>
                  <a:pt x="1270" y="2141220"/>
                </a:lnTo>
                <a:lnTo>
                  <a:pt x="2539" y="2141220"/>
                </a:lnTo>
                <a:lnTo>
                  <a:pt x="2539" y="2146300"/>
                </a:lnTo>
                <a:lnTo>
                  <a:pt x="3809" y="2146300"/>
                </a:lnTo>
                <a:lnTo>
                  <a:pt x="3809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30120">
                <a:moveTo>
                  <a:pt x="26670" y="2217420"/>
                </a:moveTo>
                <a:lnTo>
                  <a:pt x="22859" y="2217420"/>
                </a:lnTo>
                <a:lnTo>
                  <a:pt x="22859" y="2221230"/>
                </a:lnTo>
                <a:lnTo>
                  <a:pt x="24129" y="2221230"/>
                </a:lnTo>
                <a:lnTo>
                  <a:pt x="24129" y="2227580"/>
                </a:lnTo>
                <a:lnTo>
                  <a:pt x="25400" y="2227580"/>
                </a:lnTo>
                <a:lnTo>
                  <a:pt x="25400" y="2230120"/>
                </a:lnTo>
                <a:lnTo>
                  <a:pt x="26670" y="2230120"/>
                </a:lnTo>
                <a:lnTo>
                  <a:pt x="26670" y="2217420"/>
                </a:lnTo>
                <a:close/>
              </a:path>
              <a:path w="26670" h="2230120">
                <a:moveTo>
                  <a:pt x="26670" y="2198370"/>
                </a:moveTo>
                <a:lnTo>
                  <a:pt x="17779" y="2198370"/>
                </a:lnTo>
                <a:lnTo>
                  <a:pt x="17779" y="2202180"/>
                </a:lnTo>
                <a:lnTo>
                  <a:pt x="19050" y="2202180"/>
                </a:lnTo>
                <a:lnTo>
                  <a:pt x="19050" y="2208530"/>
                </a:lnTo>
                <a:lnTo>
                  <a:pt x="20320" y="2208530"/>
                </a:lnTo>
                <a:lnTo>
                  <a:pt x="20320" y="2213610"/>
                </a:lnTo>
                <a:lnTo>
                  <a:pt x="21589" y="2213610"/>
                </a:lnTo>
                <a:lnTo>
                  <a:pt x="21589" y="2217420"/>
                </a:lnTo>
                <a:lnTo>
                  <a:pt x="22859" y="2217420"/>
                </a:lnTo>
                <a:lnTo>
                  <a:pt x="2285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30120">
                <a:moveTo>
                  <a:pt x="26670" y="2175510"/>
                </a:moveTo>
                <a:lnTo>
                  <a:pt x="11429" y="2175510"/>
                </a:lnTo>
                <a:lnTo>
                  <a:pt x="11429" y="2179320"/>
                </a:lnTo>
                <a:lnTo>
                  <a:pt x="12700" y="2179320"/>
                </a:lnTo>
                <a:lnTo>
                  <a:pt x="12700" y="2183130"/>
                </a:lnTo>
                <a:lnTo>
                  <a:pt x="13970" y="2183130"/>
                </a:lnTo>
                <a:lnTo>
                  <a:pt x="13970" y="2189480"/>
                </a:lnTo>
                <a:lnTo>
                  <a:pt x="15239" y="2189480"/>
                </a:lnTo>
                <a:lnTo>
                  <a:pt x="15239" y="2194560"/>
                </a:lnTo>
                <a:lnTo>
                  <a:pt x="16509" y="2194560"/>
                </a:lnTo>
                <a:lnTo>
                  <a:pt x="16509" y="2198370"/>
                </a:lnTo>
                <a:lnTo>
                  <a:pt x="17779" y="2198370"/>
                </a:lnTo>
                <a:lnTo>
                  <a:pt x="1777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30120">
                <a:moveTo>
                  <a:pt x="26670" y="2156460"/>
                </a:moveTo>
                <a:lnTo>
                  <a:pt x="6350" y="2156460"/>
                </a:lnTo>
                <a:lnTo>
                  <a:pt x="6350" y="2160270"/>
                </a:lnTo>
                <a:lnTo>
                  <a:pt x="7620" y="2160270"/>
                </a:lnTo>
                <a:lnTo>
                  <a:pt x="7620" y="2166620"/>
                </a:lnTo>
                <a:lnTo>
                  <a:pt x="8889" y="2166620"/>
                </a:lnTo>
                <a:lnTo>
                  <a:pt x="8889" y="2170430"/>
                </a:lnTo>
                <a:lnTo>
                  <a:pt x="10159" y="2170430"/>
                </a:lnTo>
                <a:lnTo>
                  <a:pt x="10159" y="2175510"/>
                </a:lnTo>
                <a:lnTo>
                  <a:pt x="11429" y="2175510"/>
                </a:lnTo>
                <a:lnTo>
                  <a:pt x="1142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30120">
                <a:moveTo>
                  <a:pt x="26670" y="2152650"/>
                </a:moveTo>
                <a:lnTo>
                  <a:pt x="5079" y="2152650"/>
                </a:lnTo>
                <a:lnTo>
                  <a:pt x="5079" y="2156460"/>
                </a:lnTo>
                <a:lnTo>
                  <a:pt x="6350" y="2156460"/>
                </a:lnTo>
                <a:lnTo>
                  <a:pt x="635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257540" y="3342640"/>
            <a:ext cx="163829" cy="35026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421369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7779" y="0"/>
                </a:moveTo>
                <a:lnTo>
                  <a:pt x="0" y="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3401059">
                <a:moveTo>
                  <a:pt x="2793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3401059">
                <a:moveTo>
                  <a:pt x="27939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77800"/>
                </a:lnTo>
                <a:close/>
              </a:path>
              <a:path w="27940" h="3401059">
                <a:moveTo>
                  <a:pt x="2793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196850"/>
                </a:lnTo>
                <a:close/>
              </a:path>
              <a:path w="27940" h="34010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401059">
                <a:moveTo>
                  <a:pt x="27939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22250"/>
                </a:lnTo>
                <a:close/>
              </a:path>
              <a:path w="27940" h="3401059">
                <a:moveTo>
                  <a:pt x="27939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254000"/>
                </a:lnTo>
                <a:close/>
              </a:path>
              <a:path w="27940" h="3401059">
                <a:moveTo>
                  <a:pt x="27939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39" y="273050"/>
                </a:lnTo>
                <a:lnTo>
                  <a:pt x="27939" y="260350"/>
                </a:lnTo>
                <a:close/>
              </a:path>
              <a:path w="27940" h="3401059">
                <a:moveTo>
                  <a:pt x="27939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39" y="279399"/>
                </a:lnTo>
                <a:lnTo>
                  <a:pt x="27939" y="273050"/>
                </a:lnTo>
                <a:close/>
              </a:path>
              <a:path w="27940" h="3401059">
                <a:moveTo>
                  <a:pt x="27939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79400"/>
                </a:lnTo>
                <a:close/>
              </a:path>
              <a:path w="27940" h="3401059">
                <a:moveTo>
                  <a:pt x="27939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292100"/>
                </a:lnTo>
                <a:close/>
              </a:path>
              <a:path w="27940" h="3401059">
                <a:moveTo>
                  <a:pt x="27939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17500"/>
                </a:lnTo>
                <a:close/>
              </a:path>
              <a:path w="27940" h="3401059">
                <a:moveTo>
                  <a:pt x="27939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387350"/>
                </a:lnTo>
                <a:close/>
              </a:path>
              <a:path w="27940" h="3401059">
                <a:moveTo>
                  <a:pt x="27939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425450"/>
                </a:lnTo>
                <a:close/>
              </a:path>
              <a:path w="27940" h="3401059">
                <a:moveTo>
                  <a:pt x="27939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30530"/>
                </a:lnTo>
                <a:close/>
              </a:path>
              <a:path w="27940" h="3401059">
                <a:moveTo>
                  <a:pt x="27939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39" y="443229"/>
                </a:lnTo>
                <a:lnTo>
                  <a:pt x="27939" y="436880"/>
                </a:lnTo>
                <a:close/>
              </a:path>
              <a:path w="27940" h="3401059">
                <a:moveTo>
                  <a:pt x="27939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3230"/>
                </a:lnTo>
                <a:close/>
              </a:path>
              <a:path w="27940" h="3401059">
                <a:moveTo>
                  <a:pt x="27939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39" y="487680"/>
                </a:lnTo>
                <a:lnTo>
                  <a:pt x="27939" y="469900"/>
                </a:lnTo>
                <a:close/>
              </a:path>
              <a:path w="27940" h="3401059">
                <a:moveTo>
                  <a:pt x="27939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7680"/>
                </a:lnTo>
                <a:close/>
              </a:path>
              <a:path w="27940" h="3401059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3401059">
                <a:moveTo>
                  <a:pt x="27939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8000"/>
                </a:lnTo>
                <a:close/>
              </a:path>
              <a:path w="27940" h="3401059">
                <a:moveTo>
                  <a:pt x="27939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14350"/>
                </a:lnTo>
                <a:close/>
              </a:path>
              <a:path w="27940" h="3401059">
                <a:moveTo>
                  <a:pt x="27939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39" y="565150"/>
                </a:lnTo>
                <a:lnTo>
                  <a:pt x="27939" y="557530"/>
                </a:lnTo>
                <a:close/>
              </a:path>
              <a:path w="27940" h="3401059">
                <a:moveTo>
                  <a:pt x="27939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65150"/>
                </a:lnTo>
                <a:close/>
              </a:path>
              <a:path w="27940" h="3401059">
                <a:moveTo>
                  <a:pt x="27939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39" y="608330"/>
                </a:lnTo>
                <a:lnTo>
                  <a:pt x="27939" y="571500"/>
                </a:lnTo>
                <a:close/>
              </a:path>
              <a:path w="27940" h="3401059">
                <a:moveTo>
                  <a:pt x="27939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39" y="614679"/>
                </a:lnTo>
                <a:lnTo>
                  <a:pt x="27939" y="608330"/>
                </a:lnTo>
                <a:close/>
              </a:path>
              <a:path w="27940" h="3401059">
                <a:moveTo>
                  <a:pt x="27939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14680"/>
                </a:lnTo>
                <a:close/>
              </a:path>
              <a:path w="27940" h="3401059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3401059">
                <a:moveTo>
                  <a:pt x="2793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2780"/>
                </a:lnTo>
                <a:close/>
              </a:path>
              <a:path w="27940" h="3401059">
                <a:moveTo>
                  <a:pt x="27939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60400"/>
                </a:lnTo>
                <a:close/>
              </a:path>
              <a:path w="27940" h="3401059">
                <a:moveTo>
                  <a:pt x="27939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98500"/>
                </a:lnTo>
                <a:close/>
              </a:path>
              <a:path w="27940" h="3401059">
                <a:moveTo>
                  <a:pt x="27939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03580"/>
                </a:lnTo>
                <a:close/>
              </a:path>
              <a:path w="27940" h="3401059">
                <a:moveTo>
                  <a:pt x="27939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39" y="798830"/>
                </a:lnTo>
                <a:lnTo>
                  <a:pt x="27939" y="728980"/>
                </a:lnTo>
                <a:close/>
              </a:path>
              <a:path w="27940" h="3401059">
                <a:moveTo>
                  <a:pt x="27939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98830"/>
                </a:lnTo>
                <a:close/>
              </a:path>
              <a:path w="27940" h="3401059">
                <a:moveTo>
                  <a:pt x="27939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39" y="812800"/>
                </a:lnTo>
                <a:lnTo>
                  <a:pt x="27939" y="805180"/>
                </a:lnTo>
                <a:close/>
              </a:path>
              <a:path w="27940" h="3401059">
                <a:moveTo>
                  <a:pt x="27939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812800"/>
                </a:lnTo>
                <a:close/>
              </a:path>
              <a:path w="27940" h="3401059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3401059">
                <a:moveTo>
                  <a:pt x="27939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50900"/>
                </a:lnTo>
                <a:close/>
              </a:path>
              <a:path w="27940" h="3401059">
                <a:moveTo>
                  <a:pt x="27939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927100"/>
                </a:lnTo>
                <a:close/>
              </a:path>
              <a:path w="27940" h="3401059">
                <a:moveTo>
                  <a:pt x="27939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39" y="1097280"/>
                </a:lnTo>
                <a:lnTo>
                  <a:pt x="27939" y="1073150"/>
                </a:lnTo>
                <a:close/>
              </a:path>
              <a:path w="27940" h="3401059">
                <a:moveTo>
                  <a:pt x="27939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39" y="1149350"/>
                </a:lnTo>
                <a:lnTo>
                  <a:pt x="27939" y="1097280"/>
                </a:lnTo>
                <a:close/>
              </a:path>
              <a:path w="27940" h="3401059">
                <a:moveTo>
                  <a:pt x="27939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49350"/>
                </a:lnTo>
                <a:close/>
              </a:path>
              <a:path w="27940" h="3401059">
                <a:moveTo>
                  <a:pt x="27939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67130"/>
                </a:lnTo>
                <a:close/>
              </a:path>
              <a:path w="27940" h="3401059">
                <a:moveTo>
                  <a:pt x="27939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9830"/>
                </a:lnTo>
                <a:close/>
              </a:path>
              <a:path w="27940" h="3401059">
                <a:moveTo>
                  <a:pt x="27939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39" y="1236980"/>
                </a:lnTo>
                <a:lnTo>
                  <a:pt x="27939" y="1206500"/>
                </a:lnTo>
                <a:close/>
              </a:path>
              <a:path w="27940" h="3401059">
                <a:moveTo>
                  <a:pt x="27939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39" y="1243330"/>
                </a:lnTo>
                <a:lnTo>
                  <a:pt x="27939" y="1236980"/>
                </a:lnTo>
                <a:close/>
              </a:path>
              <a:path w="27940" h="3401059">
                <a:moveTo>
                  <a:pt x="27939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43330"/>
                </a:lnTo>
                <a:close/>
              </a:path>
              <a:path w="27940" h="3401059">
                <a:moveTo>
                  <a:pt x="27939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49680"/>
                </a:lnTo>
                <a:close/>
              </a:path>
              <a:path w="27940" h="3401059">
                <a:moveTo>
                  <a:pt x="27939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39" y="1306830"/>
                </a:lnTo>
                <a:lnTo>
                  <a:pt x="27939" y="1282700"/>
                </a:lnTo>
                <a:close/>
              </a:path>
              <a:path w="27940" h="3401059">
                <a:moveTo>
                  <a:pt x="27939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39" y="1358900"/>
                </a:lnTo>
                <a:lnTo>
                  <a:pt x="27939" y="1306830"/>
                </a:lnTo>
                <a:close/>
              </a:path>
              <a:path w="27940" h="3401059">
                <a:moveTo>
                  <a:pt x="27939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39" y="1376680"/>
                </a:lnTo>
                <a:lnTo>
                  <a:pt x="27939" y="1358900"/>
                </a:lnTo>
                <a:close/>
              </a:path>
              <a:path w="27940" h="3401059">
                <a:moveTo>
                  <a:pt x="27939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39" y="1948180"/>
                </a:lnTo>
                <a:lnTo>
                  <a:pt x="27939" y="1680210"/>
                </a:lnTo>
                <a:close/>
              </a:path>
              <a:path w="27940" h="3401059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3401059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3401059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3401059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3401059">
                <a:moveTo>
                  <a:pt x="27939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89"/>
                </a:lnTo>
                <a:close/>
              </a:path>
              <a:path w="27940" h="3401059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3401059">
                <a:moveTo>
                  <a:pt x="27939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39" y="1621789"/>
                </a:lnTo>
                <a:lnTo>
                  <a:pt x="27939" y="1615439"/>
                </a:lnTo>
                <a:close/>
              </a:path>
              <a:path w="27940" h="3401059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34010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4010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401059">
                <a:moveTo>
                  <a:pt x="27939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40"/>
                </a:lnTo>
                <a:close/>
              </a:path>
              <a:path w="27940" h="34010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401059">
                <a:moveTo>
                  <a:pt x="27939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90"/>
                </a:lnTo>
                <a:close/>
              </a:path>
              <a:path w="27940" h="34010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4010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4010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4010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4010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4010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4010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401059">
                <a:moveTo>
                  <a:pt x="27939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75739"/>
                </a:lnTo>
                <a:close/>
              </a:path>
              <a:path w="27940" h="3401059">
                <a:moveTo>
                  <a:pt x="27939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39" y="1474470"/>
                </a:lnTo>
                <a:lnTo>
                  <a:pt x="27939" y="1464310"/>
                </a:lnTo>
                <a:close/>
              </a:path>
              <a:path w="27940" h="3401059">
                <a:moveTo>
                  <a:pt x="27939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39" y="1463040"/>
                </a:lnTo>
                <a:lnTo>
                  <a:pt x="27939" y="1456690"/>
                </a:lnTo>
                <a:close/>
              </a:path>
              <a:path w="27940" h="3401059">
                <a:moveTo>
                  <a:pt x="27939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39" y="1455420"/>
                </a:lnTo>
                <a:lnTo>
                  <a:pt x="27939" y="1445260"/>
                </a:lnTo>
                <a:close/>
              </a:path>
              <a:path w="27940" h="3401059">
                <a:moveTo>
                  <a:pt x="27939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39" y="1443989"/>
                </a:lnTo>
                <a:lnTo>
                  <a:pt x="27939" y="1437640"/>
                </a:lnTo>
                <a:close/>
              </a:path>
              <a:path w="27940" h="3401059">
                <a:moveTo>
                  <a:pt x="27939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39" y="1436370"/>
                </a:lnTo>
                <a:lnTo>
                  <a:pt x="27939" y="1426210"/>
                </a:lnTo>
                <a:close/>
              </a:path>
              <a:path w="27940" h="3401059">
                <a:moveTo>
                  <a:pt x="27939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39" y="1424939"/>
                </a:lnTo>
                <a:lnTo>
                  <a:pt x="27939" y="1418590"/>
                </a:lnTo>
                <a:close/>
              </a:path>
              <a:path w="27940" h="3401059">
                <a:moveTo>
                  <a:pt x="27939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39" y="1417320"/>
                </a:lnTo>
                <a:lnTo>
                  <a:pt x="27939" y="1407160"/>
                </a:lnTo>
                <a:close/>
              </a:path>
              <a:path w="27940" h="3401059">
                <a:moveTo>
                  <a:pt x="27939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39" y="1405890"/>
                </a:lnTo>
                <a:lnTo>
                  <a:pt x="27939" y="1399539"/>
                </a:lnTo>
                <a:close/>
              </a:path>
              <a:path w="27940" h="34010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401059">
                <a:moveTo>
                  <a:pt x="27939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89"/>
                </a:lnTo>
                <a:close/>
              </a:path>
              <a:path w="27940" h="3401059">
                <a:moveTo>
                  <a:pt x="27939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77950"/>
                </a:lnTo>
                <a:close/>
              </a:path>
              <a:path w="27940" h="3401059">
                <a:moveTo>
                  <a:pt x="27939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39" y="2037080"/>
                </a:lnTo>
                <a:lnTo>
                  <a:pt x="27939" y="1948180"/>
                </a:lnTo>
                <a:close/>
              </a:path>
              <a:path w="27940" h="3401059">
                <a:moveTo>
                  <a:pt x="27939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39" y="2557780"/>
                </a:lnTo>
                <a:lnTo>
                  <a:pt x="27939" y="2550160"/>
                </a:lnTo>
                <a:close/>
              </a:path>
              <a:path w="27940" h="3401059">
                <a:moveTo>
                  <a:pt x="27939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39" y="2548890"/>
                </a:lnTo>
                <a:lnTo>
                  <a:pt x="27939" y="2122170"/>
                </a:lnTo>
                <a:close/>
              </a:path>
              <a:path w="27940" h="3401059">
                <a:moveTo>
                  <a:pt x="27939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39" y="2120900"/>
                </a:lnTo>
                <a:lnTo>
                  <a:pt x="27939" y="2103120"/>
                </a:lnTo>
                <a:close/>
              </a:path>
              <a:path w="27940" h="3401059">
                <a:moveTo>
                  <a:pt x="27939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39" y="2101850"/>
                </a:lnTo>
                <a:lnTo>
                  <a:pt x="27939" y="2084070"/>
                </a:lnTo>
                <a:close/>
              </a:path>
              <a:path w="27940" h="3401059">
                <a:moveTo>
                  <a:pt x="27939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39" y="2082800"/>
                </a:lnTo>
                <a:lnTo>
                  <a:pt x="27939" y="2061210"/>
                </a:lnTo>
                <a:close/>
              </a:path>
              <a:path w="27940" h="3401059">
                <a:moveTo>
                  <a:pt x="27939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39" y="2059939"/>
                </a:lnTo>
                <a:lnTo>
                  <a:pt x="27939" y="2042160"/>
                </a:lnTo>
                <a:close/>
              </a:path>
              <a:path w="27940" h="3401059">
                <a:moveTo>
                  <a:pt x="27939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39" y="2040889"/>
                </a:lnTo>
                <a:lnTo>
                  <a:pt x="27939" y="2038350"/>
                </a:lnTo>
                <a:close/>
              </a:path>
              <a:path w="27940" h="3401059">
                <a:moveTo>
                  <a:pt x="27939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39" y="2733040"/>
                </a:lnTo>
                <a:lnTo>
                  <a:pt x="27939" y="2557780"/>
                </a:lnTo>
                <a:close/>
              </a:path>
              <a:path w="27940" h="3401059">
                <a:moveTo>
                  <a:pt x="27939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39" y="3401060"/>
                </a:lnTo>
                <a:lnTo>
                  <a:pt x="27939" y="2733040"/>
                </a:lnTo>
                <a:close/>
              </a:path>
            </a:pathLst>
          </a:custGeom>
          <a:solidFill>
            <a:srgbClr val="1D39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449309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10159" y="0"/>
                </a:moveTo>
                <a:lnTo>
                  <a:pt x="0" y="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388359">
                <a:moveTo>
                  <a:pt x="2667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3388359">
                <a:moveTo>
                  <a:pt x="26670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65100"/>
                </a:lnTo>
                <a:close/>
              </a:path>
              <a:path w="26670" h="3388359">
                <a:moveTo>
                  <a:pt x="2667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70" y="196850"/>
                </a:lnTo>
                <a:lnTo>
                  <a:pt x="26670" y="184150"/>
                </a:lnTo>
                <a:close/>
              </a:path>
              <a:path w="26670" h="3388359">
                <a:moveTo>
                  <a:pt x="2667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70" y="209550"/>
                </a:lnTo>
                <a:lnTo>
                  <a:pt x="26670" y="196850"/>
                </a:lnTo>
                <a:close/>
              </a:path>
              <a:path w="26670" h="3388359">
                <a:moveTo>
                  <a:pt x="26670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9550"/>
                </a:lnTo>
                <a:close/>
              </a:path>
              <a:path w="26670" h="3388359">
                <a:moveTo>
                  <a:pt x="2667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70" y="247650"/>
                </a:lnTo>
                <a:lnTo>
                  <a:pt x="26670" y="241300"/>
                </a:lnTo>
                <a:close/>
              </a:path>
              <a:path w="26670" h="3388359">
                <a:moveTo>
                  <a:pt x="26670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70" y="260350"/>
                </a:lnTo>
                <a:lnTo>
                  <a:pt x="26670" y="247650"/>
                </a:lnTo>
                <a:close/>
              </a:path>
              <a:path w="26670" h="338835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388359">
                <a:moveTo>
                  <a:pt x="26670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3388359">
                <a:moveTo>
                  <a:pt x="26670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3388359">
                <a:moveTo>
                  <a:pt x="26670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04800"/>
                </a:lnTo>
                <a:close/>
              </a:path>
              <a:path w="26670" h="3388359">
                <a:moveTo>
                  <a:pt x="26670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74650"/>
                </a:lnTo>
                <a:close/>
              </a:path>
              <a:path w="26670" h="3388359">
                <a:moveTo>
                  <a:pt x="26670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70" y="417830"/>
                </a:lnTo>
                <a:lnTo>
                  <a:pt x="26670" y="412750"/>
                </a:lnTo>
                <a:close/>
              </a:path>
              <a:path w="26670" h="3388359">
                <a:moveTo>
                  <a:pt x="26670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70" y="424180"/>
                </a:lnTo>
                <a:lnTo>
                  <a:pt x="26670" y="417830"/>
                </a:lnTo>
                <a:close/>
              </a:path>
              <a:path w="26670" h="3388359">
                <a:moveTo>
                  <a:pt x="2667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70" y="430529"/>
                </a:lnTo>
                <a:lnTo>
                  <a:pt x="26670" y="424180"/>
                </a:lnTo>
                <a:close/>
              </a:path>
              <a:path w="26670" h="3388359">
                <a:moveTo>
                  <a:pt x="26670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0530"/>
                </a:lnTo>
                <a:close/>
              </a:path>
              <a:path w="26670" h="3388359">
                <a:moveTo>
                  <a:pt x="26670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70" y="474980"/>
                </a:lnTo>
                <a:lnTo>
                  <a:pt x="26670" y="457200"/>
                </a:lnTo>
                <a:close/>
              </a:path>
              <a:path w="26670" h="3388359">
                <a:moveTo>
                  <a:pt x="26670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4980"/>
                </a:lnTo>
                <a:close/>
              </a:path>
              <a:path w="26670" h="338835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3388359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3388359">
                <a:moveTo>
                  <a:pt x="26670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01650"/>
                </a:lnTo>
                <a:close/>
              </a:path>
              <a:path w="26670" h="3388359">
                <a:moveTo>
                  <a:pt x="26670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4830"/>
                </a:lnTo>
                <a:close/>
              </a:path>
              <a:path w="26670" h="3388359">
                <a:moveTo>
                  <a:pt x="26670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52450"/>
                </a:lnTo>
                <a:close/>
              </a:path>
              <a:path w="26670" h="3388359">
                <a:moveTo>
                  <a:pt x="26670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58800"/>
                </a:lnTo>
                <a:close/>
              </a:path>
              <a:path w="26670" h="3388359">
                <a:moveTo>
                  <a:pt x="26670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70" y="601979"/>
                </a:lnTo>
                <a:lnTo>
                  <a:pt x="26670" y="595630"/>
                </a:lnTo>
                <a:close/>
              </a:path>
              <a:path w="26670" h="3388359">
                <a:moveTo>
                  <a:pt x="26670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01980"/>
                </a:lnTo>
                <a:close/>
              </a:path>
              <a:path w="26670" h="338835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3388359">
                <a:moveTo>
                  <a:pt x="26670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80"/>
                </a:lnTo>
                <a:close/>
              </a:path>
              <a:path w="26670" h="3388359">
                <a:moveTo>
                  <a:pt x="26670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3388359">
                <a:moveTo>
                  <a:pt x="26670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5800"/>
                </a:lnTo>
                <a:close/>
              </a:path>
              <a:path w="26670" h="3388359">
                <a:moveTo>
                  <a:pt x="26670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70" y="716280"/>
                </a:lnTo>
                <a:lnTo>
                  <a:pt x="26670" y="690880"/>
                </a:lnTo>
                <a:close/>
              </a:path>
              <a:path w="26670" h="3388359">
                <a:moveTo>
                  <a:pt x="26670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16280"/>
                </a:lnTo>
                <a:close/>
              </a:path>
              <a:path w="26670" h="3388359">
                <a:moveTo>
                  <a:pt x="2667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86130"/>
                </a:lnTo>
                <a:close/>
              </a:path>
              <a:path w="26670" h="3388359">
                <a:moveTo>
                  <a:pt x="26670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92480"/>
                </a:lnTo>
                <a:close/>
              </a:path>
              <a:path w="26670" h="3388359">
                <a:moveTo>
                  <a:pt x="26670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0100"/>
                </a:lnTo>
                <a:close/>
              </a:path>
              <a:path w="26670" h="3388359">
                <a:moveTo>
                  <a:pt x="26670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1530"/>
                </a:lnTo>
                <a:close/>
              </a:path>
              <a:path w="26670" h="3388359">
                <a:moveTo>
                  <a:pt x="26670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38200"/>
                </a:lnTo>
                <a:close/>
              </a:path>
              <a:path w="26670" h="3388359">
                <a:moveTo>
                  <a:pt x="26670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70" y="1060450"/>
                </a:lnTo>
                <a:lnTo>
                  <a:pt x="26670" y="914400"/>
                </a:lnTo>
                <a:close/>
              </a:path>
              <a:path w="26670" h="3388359">
                <a:moveTo>
                  <a:pt x="26670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60450"/>
                </a:lnTo>
                <a:close/>
              </a:path>
              <a:path w="26670" h="3388359">
                <a:moveTo>
                  <a:pt x="26670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70" y="1136650"/>
                </a:lnTo>
                <a:lnTo>
                  <a:pt x="26670" y="1084580"/>
                </a:lnTo>
                <a:close/>
              </a:path>
              <a:path w="26670" h="3388359">
                <a:moveTo>
                  <a:pt x="26670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36650"/>
                </a:lnTo>
                <a:close/>
              </a:path>
              <a:path w="26670" h="3388359">
                <a:moveTo>
                  <a:pt x="26670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4430"/>
                </a:lnTo>
                <a:close/>
              </a:path>
              <a:path w="26670" h="338835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3388359">
                <a:moveTo>
                  <a:pt x="26670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70" y="1224280"/>
                </a:lnTo>
                <a:lnTo>
                  <a:pt x="26670" y="1193800"/>
                </a:lnTo>
                <a:close/>
              </a:path>
              <a:path w="26670" h="3388359">
                <a:moveTo>
                  <a:pt x="26670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3388359">
                <a:moveTo>
                  <a:pt x="26670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70" y="1236980"/>
                </a:lnTo>
                <a:lnTo>
                  <a:pt x="26670" y="1230630"/>
                </a:lnTo>
                <a:close/>
              </a:path>
              <a:path w="26670" h="3388359">
                <a:moveTo>
                  <a:pt x="26670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236980"/>
                </a:lnTo>
                <a:close/>
              </a:path>
              <a:path w="26670" h="3388359">
                <a:moveTo>
                  <a:pt x="26670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70000"/>
                </a:lnTo>
                <a:close/>
              </a:path>
              <a:path w="26670" h="3388359">
                <a:moveTo>
                  <a:pt x="26670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70" y="1346200"/>
                </a:lnTo>
                <a:lnTo>
                  <a:pt x="26670" y="1294130"/>
                </a:lnTo>
                <a:close/>
              </a:path>
              <a:path w="26670" h="3388359">
                <a:moveTo>
                  <a:pt x="26670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46200"/>
                </a:lnTo>
                <a:close/>
              </a:path>
              <a:path w="26670" h="3388359">
                <a:moveTo>
                  <a:pt x="26670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667510"/>
                </a:lnTo>
                <a:close/>
              </a:path>
              <a:path w="26670" h="3388359">
                <a:moveTo>
                  <a:pt x="2667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70" y="1666239"/>
                </a:lnTo>
                <a:lnTo>
                  <a:pt x="26670" y="1659889"/>
                </a:lnTo>
                <a:close/>
              </a:path>
              <a:path w="26670" h="338835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3388359">
                <a:moveTo>
                  <a:pt x="2667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338835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3388359">
                <a:moveTo>
                  <a:pt x="2667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89"/>
                </a:lnTo>
                <a:close/>
              </a:path>
              <a:path w="26670" h="338835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3388359">
                <a:moveTo>
                  <a:pt x="2667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39"/>
                </a:lnTo>
                <a:close/>
              </a:path>
              <a:path w="26670" h="338835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3388359">
                <a:moveTo>
                  <a:pt x="2667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89"/>
                </a:lnTo>
                <a:close/>
              </a:path>
              <a:path w="26670" h="338835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3388359">
                <a:moveTo>
                  <a:pt x="2667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70" y="1570989"/>
                </a:lnTo>
                <a:lnTo>
                  <a:pt x="26670" y="1564640"/>
                </a:lnTo>
                <a:close/>
              </a:path>
              <a:path w="26670" h="338835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3388359">
                <a:moveTo>
                  <a:pt x="2667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70" y="1551939"/>
                </a:lnTo>
                <a:lnTo>
                  <a:pt x="26670" y="1545590"/>
                </a:lnTo>
                <a:close/>
              </a:path>
              <a:path w="26670" h="3388359">
                <a:moveTo>
                  <a:pt x="2667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34160"/>
                </a:lnTo>
                <a:close/>
              </a:path>
              <a:path w="26670" h="3388359">
                <a:moveTo>
                  <a:pt x="2667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70" y="1532889"/>
                </a:lnTo>
                <a:lnTo>
                  <a:pt x="26670" y="1526539"/>
                </a:lnTo>
                <a:close/>
              </a:path>
              <a:path w="26670" h="3388359">
                <a:moveTo>
                  <a:pt x="2667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70" y="1525270"/>
                </a:lnTo>
                <a:lnTo>
                  <a:pt x="26670" y="1515110"/>
                </a:lnTo>
                <a:close/>
              </a:path>
              <a:path w="26670" h="3388359">
                <a:moveTo>
                  <a:pt x="2667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70" y="1513839"/>
                </a:lnTo>
                <a:lnTo>
                  <a:pt x="26670" y="1507489"/>
                </a:lnTo>
                <a:close/>
              </a:path>
              <a:path w="26670" h="3388359">
                <a:moveTo>
                  <a:pt x="2667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70" y="1506220"/>
                </a:lnTo>
                <a:lnTo>
                  <a:pt x="26670" y="1496060"/>
                </a:lnTo>
                <a:close/>
              </a:path>
              <a:path w="26670" h="3388359">
                <a:moveTo>
                  <a:pt x="26670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8440"/>
                </a:lnTo>
                <a:close/>
              </a:path>
              <a:path w="26670" h="3388359">
                <a:moveTo>
                  <a:pt x="2667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70" y="1487170"/>
                </a:lnTo>
                <a:lnTo>
                  <a:pt x="26670" y="1477010"/>
                </a:lnTo>
                <a:close/>
              </a:path>
              <a:path w="26670" h="3388359">
                <a:moveTo>
                  <a:pt x="26670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70" y="1475739"/>
                </a:lnTo>
                <a:lnTo>
                  <a:pt x="26670" y="1463039"/>
                </a:lnTo>
                <a:close/>
              </a:path>
              <a:path w="26670" h="33883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88359">
                <a:moveTo>
                  <a:pt x="26670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70" y="1450340"/>
                </a:lnTo>
                <a:lnTo>
                  <a:pt x="26670" y="1443990"/>
                </a:lnTo>
                <a:close/>
              </a:path>
              <a:path w="26670" h="33883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388359">
                <a:moveTo>
                  <a:pt x="2667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40"/>
                </a:lnTo>
                <a:close/>
              </a:path>
              <a:path w="26670" h="33883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388359">
                <a:moveTo>
                  <a:pt x="26670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90"/>
                </a:lnTo>
                <a:close/>
              </a:path>
              <a:path w="26670" h="33883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388359">
                <a:moveTo>
                  <a:pt x="26670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70" y="1393190"/>
                </a:lnTo>
                <a:lnTo>
                  <a:pt x="26670" y="1386839"/>
                </a:lnTo>
                <a:close/>
              </a:path>
              <a:path w="26670" h="33883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388359">
                <a:moveTo>
                  <a:pt x="26670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70" y="1374140"/>
                </a:lnTo>
                <a:lnTo>
                  <a:pt x="26670" y="1367789"/>
                </a:lnTo>
                <a:close/>
              </a:path>
              <a:path w="26670" h="3388359">
                <a:moveTo>
                  <a:pt x="26670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70" y="1366520"/>
                </a:lnTo>
                <a:lnTo>
                  <a:pt x="26670" y="1365250"/>
                </a:lnTo>
                <a:close/>
              </a:path>
              <a:path w="26670" h="3388359">
                <a:moveTo>
                  <a:pt x="26670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70" y="2024380"/>
                </a:lnTo>
                <a:lnTo>
                  <a:pt x="26670" y="1935480"/>
                </a:lnTo>
                <a:close/>
              </a:path>
              <a:path w="26670" h="3388359">
                <a:moveTo>
                  <a:pt x="26670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70" y="2545080"/>
                </a:lnTo>
                <a:lnTo>
                  <a:pt x="26670" y="2537460"/>
                </a:lnTo>
                <a:close/>
              </a:path>
              <a:path w="26670" h="3388359">
                <a:moveTo>
                  <a:pt x="26670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70" y="2536190"/>
                </a:lnTo>
                <a:lnTo>
                  <a:pt x="26670" y="2109470"/>
                </a:lnTo>
                <a:close/>
              </a:path>
              <a:path w="26670" h="3388359">
                <a:moveTo>
                  <a:pt x="26670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70" y="2108200"/>
                </a:lnTo>
                <a:lnTo>
                  <a:pt x="26670" y="2090420"/>
                </a:lnTo>
                <a:close/>
              </a:path>
              <a:path w="26670" h="3388359">
                <a:moveTo>
                  <a:pt x="26670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70" y="2089150"/>
                </a:lnTo>
                <a:lnTo>
                  <a:pt x="26670" y="2071370"/>
                </a:lnTo>
                <a:close/>
              </a:path>
              <a:path w="26670" h="3388359">
                <a:moveTo>
                  <a:pt x="26670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70" y="2070100"/>
                </a:lnTo>
                <a:lnTo>
                  <a:pt x="26670" y="2048510"/>
                </a:lnTo>
                <a:close/>
              </a:path>
              <a:path w="26670" h="3388359">
                <a:moveTo>
                  <a:pt x="26670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70" y="2047239"/>
                </a:lnTo>
                <a:lnTo>
                  <a:pt x="26670" y="2029460"/>
                </a:lnTo>
                <a:close/>
              </a:path>
              <a:path w="26670" h="3388359">
                <a:moveTo>
                  <a:pt x="26670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70" y="2028189"/>
                </a:lnTo>
                <a:lnTo>
                  <a:pt x="26670" y="2025650"/>
                </a:lnTo>
                <a:close/>
              </a:path>
              <a:path w="26670" h="3388359">
                <a:moveTo>
                  <a:pt x="26670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70" y="2720340"/>
                </a:lnTo>
                <a:lnTo>
                  <a:pt x="26670" y="2545080"/>
                </a:lnTo>
                <a:close/>
              </a:path>
              <a:path w="26670" h="3388359">
                <a:moveTo>
                  <a:pt x="26670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70" y="3388360"/>
                </a:lnTo>
                <a:lnTo>
                  <a:pt x="26670" y="2720340"/>
                </a:lnTo>
                <a:close/>
              </a:path>
            </a:pathLst>
          </a:custGeom>
          <a:solidFill>
            <a:srgbClr val="1D39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8475980" y="3469640"/>
            <a:ext cx="27940" cy="3375660"/>
          </a:xfrm>
          <a:custGeom>
            <a:avLst/>
            <a:gdLst/>
            <a:ahLst/>
            <a:cxnLst/>
            <a:rect l="l" t="t" r="r" b="b"/>
            <a:pathLst>
              <a:path w="27940" h="3375659">
                <a:moveTo>
                  <a:pt x="5080" y="0"/>
                </a:moveTo>
                <a:lnTo>
                  <a:pt x="0" y="0"/>
                </a:lnTo>
                <a:lnTo>
                  <a:pt x="0" y="139699"/>
                </a:lnTo>
                <a:lnTo>
                  <a:pt x="27940" y="1396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699"/>
                </a:lnTo>
                <a:lnTo>
                  <a:pt x="5080" y="12699"/>
                </a:lnTo>
                <a:lnTo>
                  <a:pt x="5080" y="0"/>
                </a:lnTo>
                <a:close/>
              </a:path>
              <a:path w="27940" h="3375659">
                <a:moveTo>
                  <a:pt x="27940" y="139700"/>
                </a:moveTo>
                <a:lnTo>
                  <a:pt x="0" y="1397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39700"/>
                </a:lnTo>
                <a:close/>
              </a:path>
              <a:path w="27940" h="3375659">
                <a:moveTo>
                  <a:pt x="27940" y="152399"/>
                </a:moveTo>
                <a:lnTo>
                  <a:pt x="0" y="152399"/>
                </a:lnTo>
                <a:lnTo>
                  <a:pt x="0" y="171449"/>
                </a:lnTo>
                <a:lnTo>
                  <a:pt x="27940" y="171449"/>
                </a:lnTo>
                <a:lnTo>
                  <a:pt x="27940" y="152399"/>
                </a:lnTo>
                <a:close/>
              </a:path>
              <a:path w="27940" h="3375659">
                <a:moveTo>
                  <a:pt x="27940" y="171450"/>
                </a:moveTo>
                <a:lnTo>
                  <a:pt x="0" y="171450"/>
                </a:lnTo>
                <a:lnTo>
                  <a:pt x="0" y="184149"/>
                </a:lnTo>
                <a:lnTo>
                  <a:pt x="27940" y="184149"/>
                </a:lnTo>
                <a:lnTo>
                  <a:pt x="27940" y="171450"/>
                </a:lnTo>
                <a:close/>
              </a:path>
              <a:path w="27940" h="3375659">
                <a:moveTo>
                  <a:pt x="27940" y="184150"/>
                </a:moveTo>
                <a:lnTo>
                  <a:pt x="0" y="184150"/>
                </a:lnTo>
                <a:lnTo>
                  <a:pt x="0" y="196849"/>
                </a:lnTo>
                <a:lnTo>
                  <a:pt x="27940" y="196849"/>
                </a:lnTo>
                <a:lnTo>
                  <a:pt x="27940" y="184150"/>
                </a:lnTo>
                <a:close/>
              </a:path>
              <a:path w="27940" h="3375659">
                <a:moveTo>
                  <a:pt x="27940" y="196849"/>
                </a:moveTo>
                <a:lnTo>
                  <a:pt x="0" y="196849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196849"/>
                </a:lnTo>
                <a:close/>
              </a:path>
              <a:path w="27940" h="3375659">
                <a:moveTo>
                  <a:pt x="27940" y="228600"/>
                </a:moveTo>
                <a:lnTo>
                  <a:pt x="0" y="228600"/>
                </a:lnTo>
                <a:lnTo>
                  <a:pt x="0" y="234949"/>
                </a:lnTo>
                <a:lnTo>
                  <a:pt x="27940" y="234949"/>
                </a:lnTo>
                <a:lnTo>
                  <a:pt x="27940" y="228600"/>
                </a:lnTo>
                <a:close/>
              </a:path>
              <a:path w="27940" h="3375659">
                <a:moveTo>
                  <a:pt x="27940" y="234949"/>
                </a:moveTo>
                <a:lnTo>
                  <a:pt x="0" y="234949"/>
                </a:lnTo>
                <a:lnTo>
                  <a:pt x="0" y="247649"/>
                </a:lnTo>
                <a:lnTo>
                  <a:pt x="27940" y="247649"/>
                </a:lnTo>
                <a:lnTo>
                  <a:pt x="27940" y="234949"/>
                </a:lnTo>
                <a:close/>
              </a:path>
              <a:path w="27940" h="3375659">
                <a:moveTo>
                  <a:pt x="27940" y="247649"/>
                </a:moveTo>
                <a:lnTo>
                  <a:pt x="0" y="247649"/>
                </a:lnTo>
                <a:lnTo>
                  <a:pt x="0" y="253999"/>
                </a:lnTo>
                <a:lnTo>
                  <a:pt x="27940" y="253999"/>
                </a:lnTo>
                <a:lnTo>
                  <a:pt x="27940" y="247649"/>
                </a:lnTo>
                <a:close/>
              </a:path>
              <a:path w="27940" h="3375659">
                <a:moveTo>
                  <a:pt x="27940" y="253999"/>
                </a:moveTo>
                <a:lnTo>
                  <a:pt x="0" y="253999"/>
                </a:lnTo>
                <a:lnTo>
                  <a:pt x="0" y="266699"/>
                </a:lnTo>
                <a:lnTo>
                  <a:pt x="27940" y="266699"/>
                </a:lnTo>
                <a:lnTo>
                  <a:pt x="27940" y="253999"/>
                </a:lnTo>
                <a:close/>
              </a:path>
              <a:path w="27940" h="3375659">
                <a:moveTo>
                  <a:pt x="27940" y="266700"/>
                </a:moveTo>
                <a:lnTo>
                  <a:pt x="0" y="266700"/>
                </a:lnTo>
                <a:lnTo>
                  <a:pt x="0" y="292099"/>
                </a:lnTo>
                <a:lnTo>
                  <a:pt x="27940" y="292099"/>
                </a:lnTo>
                <a:lnTo>
                  <a:pt x="27940" y="266700"/>
                </a:lnTo>
                <a:close/>
              </a:path>
              <a:path w="27940" h="3375659">
                <a:moveTo>
                  <a:pt x="27940" y="292099"/>
                </a:moveTo>
                <a:lnTo>
                  <a:pt x="0" y="292099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292099"/>
                </a:lnTo>
                <a:close/>
              </a:path>
              <a:path w="27940" h="3375659">
                <a:moveTo>
                  <a:pt x="27940" y="361949"/>
                </a:moveTo>
                <a:lnTo>
                  <a:pt x="0" y="361949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61949"/>
                </a:lnTo>
                <a:close/>
              </a:path>
              <a:path w="27940" h="3375659">
                <a:moveTo>
                  <a:pt x="27940" y="400050"/>
                </a:moveTo>
                <a:lnTo>
                  <a:pt x="0" y="400050"/>
                </a:lnTo>
                <a:lnTo>
                  <a:pt x="0" y="405129"/>
                </a:lnTo>
                <a:lnTo>
                  <a:pt x="27940" y="405129"/>
                </a:lnTo>
                <a:lnTo>
                  <a:pt x="27940" y="400050"/>
                </a:lnTo>
                <a:close/>
              </a:path>
              <a:path w="27940" h="3375659">
                <a:moveTo>
                  <a:pt x="27940" y="405129"/>
                </a:moveTo>
                <a:lnTo>
                  <a:pt x="0" y="405129"/>
                </a:lnTo>
                <a:lnTo>
                  <a:pt x="0" y="411479"/>
                </a:lnTo>
                <a:lnTo>
                  <a:pt x="27940" y="411479"/>
                </a:lnTo>
                <a:lnTo>
                  <a:pt x="27940" y="405129"/>
                </a:lnTo>
                <a:close/>
              </a:path>
              <a:path w="27940" h="3375659">
                <a:moveTo>
                  <a:pt x="27940" y="411479"/>
                </a:moveTo>
                <a:lnTo>
                  <a:pt x="0" y="411479"/>
                </a:lnTo>
                <a:lnTo>
                  <a:pt x="0" y="417829"/>
                </a:lnTo>
                <a:lnTo>
                  <a:pt x="27940" y="417829"/>
                </a:lnTo>
                <a:lnTo>
                  <a:pt x="27940" y="411479"/>
                </a:lnTo>
                <a:close/>
              </a:path>
              <a:path w="27940" h="3375659">
                <a:moveTo>
                  <a:pt x="27940" y="417830"/>
                </a:moveTo>
                <a:lnTo>
                  <a:pt x="0" y="41783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17830"/>
                </a:lnTo>
                <a:close/>
              </a:path>
              <a:path w="27940" h="3375659">
                <a:moveTo>
                  <a:pt x="27940" y="444500"/>
                </a:moveTo>
                <a:lnTo>
                  <a:pt x="0" y="444500"/>
                </a:lnTo>
                <a:lnTo>
                  <a:pt x="0" y="462279"/>
                </a:lnTo>
                <a:lnTo>
                  <a:pt x="27940" y="462279"/>
                </a:lnTo>
                <a:lnTo>
                  <a:pt x="27940" y="444500"/>
                </a:lnTo>
                <a:close/>
              </a:path>
              <a:path w="27940" h="3375659">
                <a:moveTo>
                  <a:pt x="2794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2279"/>
                </a:lnTo>
                <a:close/>
              </a:path>
              <a:path w="27940" h="3375659">
                <a:moveTo>
                  <a:pt x="27940" y="469900"/>
                </a:moveTo>
                <a:lnTo>
                  <a:pt x="0" y="469900"/>
                </a:lnTo>
                <a:lnTo>
                  <a:pt x="0" y="482599"/>
                </a:lnTo>
                <a:lnTo>
                  <a:pt x="27940" y="482599"/>
                </a:lnTo>
                <a:lnTo>
                  <a:pt x="27940" y="469900"/>
                </a:lnTo>
                <a:close/>
              </a:path>
              <a:path w="27940" h="3375659">
                <a:moveTo>
                  <a:pt x="27940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82600"/>
                </a:lnTo>
                <a:close/>
              </a:path>
              <a:path w="27940" h="3375659">
                <a:moveTo>
                  <a:pt x="27940" y="488950"/>
                </a:moveTo>
                <a:lnTo>
                  <a:pt x="0" y="488950"/>
                </a:lnTo>
                <a:lnTo>
                  <a:pt x="0" y="532129"/>
                </a:lnTo>
                <a:lnTo>
                  <a:pt x="27940" y="532129"/>
                </a:lnTo>
                <a:lnTo>
                  <a:pt x="27940" y="488950"/>
                </a:lnTo>
                <a:close/>
              </a:path>
              <a:path w="27940" h="3375659">
                <a:moveTo>
                  <a:pt x="27940" y="532130"/>
                </a:moveTo>
                <a:lnTo>
                  <a:pt x="0" y="532130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32130"/>
                </a:lnTo>
                <a:close/>
              </a:path>
              <a:path w="27940" h="3375659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3375659">
                <a:moveTo>
                  <a:pt x="27940" y="546099"/>
                </a:moveTo>
                <a:lnTo>
                  <a:pt x="0" y="54609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46099"/>
                </a:lnTo>
                <a:close/>
              </a:path>
              <a:path w="27940" h="3375659">
                <a:moveTo>
                  <a:pt x="2794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40" y="589279"/>
                </a:lnTo>
                <a:lnTo>
                  <a:pt x="27940" y="582929"/>
                </a:lnTo>
                <a:close/>
              </a:path>
              <a:path w="27940" h="3375659">
                <a:moveTo>
                  <a:pt x="27940" y="589279"/>
                </a:moveTo>
                <a:lnTo>
                  <a:pt x="0" y="589279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589279"/>
                </a:lnTo>
                <a:close/>
              </a:path>
              <a:path w="27940" h="3375659">
                <a:moveTo>
                  <a:pt x="27940" y="621029"/>
                </a:moveTo>
                <a:lnTo>
                  <a:pt x="0" y="621029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21029"/>
                </a:lnTo>
                <a:close/>
              </a:path>
              <a:path w="27940" h="337565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3375659">
                <a:moveTo>
                  <a:pt x="27940" y="634999"/>
                </a:moveTo>
                <a:lnTo>
                  <a:pt x="0" y="634999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34999"/>
                </a:lnTo>
                <a:close/>
              </a:path>
              <a:path w="27940" h="3375659">
                <a:moveTo>
                  <a:pt x="27940" y="673099"/>
                </a:moveTo>
                <a:lnTo>
                  <a:pt x="0" y="673099"/>
                </a:lnTo>
                <a:lnTo>
                  <a:pt x="0" y="678179"/>
                </a:lnTo>
                <a:lnTo>
                  <a:pt x="27940" y="678179"/>
                </a:lnTo>
                <a:lnTo>
                  <a:pt x="27940" y="673099"/>
                </a:lnTo>
                <a:close/>
              </a:path>
              <a:path w="27940" h="3375659">
                <a:moveTo>
                  <a:pt x="27940" y="678180"/>
                </a:moveTo>
                <a:lnTo>
                  <a:pt x="0" y="678180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78180"/>
                </a:lnTo>
                <a:close/>
              </a:path>
              <a:path w="27940" h="3375659">
                <a:moveTo>
                  <a:pt x="27940" y="703579"/>
                </a:moveTo>
                <a:lnTo>
                  <a:pt x="0" y="703579"/>
                </a:lnTo>
                <a:lnTo>
                  <a:pt x="0" y="773429"/>
                </a:lnTo>
                <a:lnTo>
                  <a:pt x="27940" y="773429"/>
                </a:lnTo>
                <a:lnTo>
                  <a:pt x="27940" y="703579"/>
                </a:lnTo>
                <a:close/>
              </a:path>
              <a:path w="27940" h="3375659">
                <a:moveTo>
                  <a:pt x="2794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7940" y="779779"/>
                </a:lnTo>
                <a:lnTo>
                  <a:pt x="27940" y="773430"/>
                </a:lnTo>
                <a:close/>
              </a:path>
              <a:path w="27940" h="3375659">
                <a:moveTo>
                  <a:pt x="27940" y="779779"/>
                </a:moveTo>
                <a:lnTo>
                  <a:pt x="0" y="779779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79"/>
                </a:lnTo>
                <a:close/>
              </a:path>
              <a:path w="27940" h="3375659">
                <a:moveTo>
                  <a:pt x="27940" y="787399"/>
                </a:moveTo>
                <a:lnTo>
                  <a:pt x="0" y="787399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87399"/>
                </a:lnTo>
                <a:close/>
              </a:path>
              <a:path w="27940" h="3375659">
                <a:moveTo>
                  <a:pt x="27940" y="798830"/>
                </a:moveTo>
                <a:lnTo>
                  <a:pt x="0" y="798830"/>
                </a:lnTo>
                <a:lnTo>
                  <a:pt x="0" y="825499"/>
                </a:lnTo>
                <a:lnTo>
                  <a:pt x="27940" y="825499"/>
                </a:lnTo>
                <a:lnTo>
                  <a:pt x="27940" y="798830"/>
                </a:lnTo>
                <a:close/>
              </a:path>
              <a:path w="27940" h="3375659">
                <a:moveTo>
                  <a:pt x="27940" y="825499"/>
                </a:moveTo>
                <a:lnTo>
                  <a:pt x="0" y="825499"/>
                </a:lnTo>
                <a:lnTo>
                  <a:pt x="0" y="901699"/>
                </a:lnTo>
                <a:lnTo>
                  <a:pt x="27940" y="901699"/>
                </a:lnTo>
                <a:lnTo>
                  <a:pt x="27940" y="825499"/>
                </a:lnTo>
                <a:close/>
              </a:path>
              <a:path w="27940" h="3375659">
                <a:moveTo>
                  <a:pt x="27940" y="901700"/>
                </a:moveTo>
                <a:lnTo>
                  <a:pt x="0" y="901700"/>
                </a:lnTo>
                <a:lnTo>
                  <a:pt x="0" y="1047749"/>
                </a:lnTo>
                <a:lnTo>
                  <a:pt x="27940" y="1047749"/>
                </a:lnTo>
                <a:lnTo>
                  <a:pt x="27940" y="901700"/>
                </a:lnTo>
                <a:close/>
              </a:path>
              <a:path w="27940" h="3375659">
                <a:moveTo>
                  <a:pt x="27940" y="1047750"/>
                </a:moveTo>
                <a:lnTo>
                  <a:pt x="0" y="104775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7750"/>
                </a:lnTo>
                <a:close/>
              </a:path>
              <a:path w="27940" h="3375659">
                <a:moveTo>
                  <a:pt x="27940" y="1071880"/>
                </a:moveTo>
                <a:lnTo>
                  <a:pt x="0" y="1071880"/>
                </a:lnTo>
                <a:lnTo>
                  <a:pt x="0" y="1123949"/>
                </a:lnTo>
                <a:lnTo>
                  <a:pt x="27940" y="1123949"/>
                </a:lnTo>
                <a:lnTo>
                  <a:pt x="27940" y="1071880"/>
                </a:lnTo>
                <a:close/>
              </a:path>
              <a:path w="27940" h="3375659">
                <a:moveTo>
                  <a:pt x="27940" y="1123949"/>
                </a:moveTo>
                <a:lnTo>
                  <a:pt x="0" y="112394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23949"/>
                </a:lnTo>
                <a:close/>
              </a:path>
              <a:path w="27940" h="3375659">
                <a:moveTo>
                  <a:pt x="27940" y="1141730"/>
                </a:moveTo>
                <a:lnTo>
                  <a:pt x="0" y="1141730"/>
                </a:lnTo>
                <a:lnTo>
                  <a:pt x="0" y="1154429"/>
                </a:lnTo>
                <a:lnTo>
                  <a:pt x="27940" y="1154429"/>
                </a:lnTo>
                <a:lnTo>
                  <a:pt x="27940" y="1141730"/>
                </a:lnTo>
                <a:close/>
              </a:path>
              <a:path w="27940" h="3375659">
                <a:moveTo>
                  <a:pt x="27940" y="1154430"/>
                </a:moveTo>
                <a:lnTo>
                  <a:pt x="0" y="1154430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54430"/>
                </a:lnTo>
                <a:close/>
              </a:path>
              <a:path w="27940" h="3375659">
                <a:moveTo>
                  <a:pt x="27940" y="1181100"/>
                </a:moveTo>
                <a:lnTo>
                  <a:pt x="0" y="11811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81100"/>
                </a:lnTo>
                <a:close/>
              </a:path>
              <a:path w="27940" h="3375659">
                <a:moveTo>
                  <a:pt x="27940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7940" y="1217929"/>
                </a:lnTo>
                <a:lnTo>
                  <a:pt x="27940" y="1211579"/>
                </a:lnTo>
                <a:close/>
              </a:path>
              <a:path w="27940" h="3375659">
                <a:moveTo>
                  <a:pt x="27940" y="1217929"/>
                </a:moveTo>
                <a:lnTo>
                  <a:pt x="0" y="121792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7929"/>
                </a:lnTo>
                <a:close/>
              </a:path>
              <a:path w="27940" h="3375659">
                <a:moveTo>
                  <a:pt x="27940" y="1224279"/>
                </a:moveTo>
                <a:lnTo>
                  <a:pt x="0" y="1224279"/>
                </a:lnTo>
                <a:lnTo>
                  <a:pt x="0" y="1257299"/>
                </a:lnTo>
                <a:lnTo>
                  <a:pt x="27940" y="1257299"/>
                </a:lnTo>
                <a:lnTo>
                  <a:pt x="27940" y="1224279"/>
                </a:lnTo>
                <a:close/>
              </a:path>
              <a:path w="27940" h="3375659">
                <a:moveTo>
                  <a:pt x="27940" y="1257299"/>
                </a:moveTo>
                <a:lnTo>
                  <a:pt x="0" y="125729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57299"/>
                </a:lnTo>
                <a:close/>
              </a:path>
              <a:path w="27940" h="3375659">
                <a:moveTo>
                  <a:pt x="27940" y="1281430"/>
                </a:moveTo>
                <a:lnTo>
                  <a:pt x="0" y="1281430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281430"/>
                </a:lnTo>
                <a:close/>
              </a:path>
              <a:path w="27940" h="3375659">
                <a:moveTo>
                  <a:pt x="27940" y="1333500"/>
                </a:moveTo>
                <a:lnTo>
                  <a:pt x="0" y="1333500"/>
                </a:lnTo>
                <a:lnTo>
                  <a:pt x="0" y="1351279"/>
                </a:lnTo>
                <a:lnTo>
                  <a:pt x="27940" y="1351279"/>
                </a:lnTo>
                <a:lnTo>
                  <a:pt x="27940" y="1333500"/>
                </a:lnTo>
                <a:close/>
              </a:path>
              <a:path w="27940" h="3375659">
                <a:moveTo>
                  <a:pt x="27940" y="1654809"/>
                </a:moveTo>
                <a:lnTo>
                  <a:pt x="0" y="1654809"/>
                </a:lnTo>
                <a:lnTo>
                  <a:pt x="0" y="1922779"/>
                </a:lnTo>
                <a:lnTo>
                  <a:pt x="27940" y="1922779"/>
                </a:lnTo>
                <a:lnTo>
                  <a:pt x="27940" y="1654809"/>
                </a:lnTo>
                <a:close/>
              </a:path>
              <a:path w="27940" h="3375659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3375659">
                <a:moveTo>
                  <a:pt x="27940" y="1635759"/>
                </a:moveTo>
                <a:lnTo>
                  <a:pt x="0" y="1635759"/>
                </a:lnTo>
                <a:lnTo>
                  <a:pt x="0" y="1645919"/>
                </a:lnTo>
                <a:lnTo>
                  <a:pt x="27940" y="1645919"/>
                </a:lnTo>
                <a:lnTo>
                  <a:pt x="27940" y="1635759"/>
                </a:lnTo>
                <a:close/>
              </a:path>
              <a:path w="27940" h="3375659">
                <a:moveTo>
                  <a:pt x="27940" y="1628139"/>
                </a:moveTo>
                <a:lnTo>
                  <a:pt x="0" y="1628139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39"/>
                </a:lnTo>
                <a:close/>
              </a:path>
              <a:path w="27940" h="3375659">
                <a:moveTo>
                  <a:pt x="27940" y="1616709"/>
                </a:moveTo>
                <a:lnTo>
                  <a:pt x="0" y="1616709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09"/>
                </a:lnTo>
                <a:close/>
              </a:path>
              <a:path w="27940" h="3375659">
                <a:moveTo>
                  <a:pt x="2794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89"/>
                </a:lnTo>
                <a:close/>
              </a:path>
              <a:path w="27940" h="3375659">
                <a:moveTo>
                  <a:pt x="2794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40" y="1607819"/>
                </a:lnTo>
                <a:lnTo>
                  <a:pt x="27940" y="1597660"/>
                </a:lnTo>
                <a:close/>
              </a:path>
              <a:path w="27940" h="3375659">
                <a:moveTo>
                  <a:pt x="2794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40" y="1596389"/>
                </a:lnTo>
                <a:lnTo>
                  <a:pt x="27940" y="1590039"/>
                </a:lnTo>
                <a:close/>
              </a:path>
              <a:path w="27940" h="3375659">
                <a:moveTo>
                  <a:pt x="27940" y="1578609"/>
                </a:moveTo>
                <a:lnTo>
                  <a:pt x="0" y="1578609"/>
                </a:lnTo>
                <a:lnTo>
                  <a:pt x="0" y="1588769"/>
                </a:lnTo>
                <a:lnTo>
                  <a:pt x="27940" y="1588769"/>
                </a:lnTo>
                <a:lnTo>
                  <a:pt x="27940" y="1578609"/>
                </a:lnTo>
                <a:close/>
              </a:path>
              <a:path w="27940" h="3375659">
                <a:moveTo>
                  <a:pt x="2794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40" y="1577339"/>
                </a:lnTo>
                <a:lnTo>
                  <a:pt x="27940" y="1570989"/>
                </a:lnTo>
                <a:close/>
              </a:path>
              <a:path w="27940" h="3375659">
                <a:moveTo>
                  <a:pt x="27940" y="1559559"/>
                </a:moveTo>
                <a:lnTo>
                  <a:pt x="0" y="1559559"/>
                </a:lnTo>
                <a:lnTo>
                  <a:pt x="0" y="1569719"/>
                </a:lnTo>
                <a:lnTo>
                  <a:pt x="27940" y="1569719"/>
                </a:lnTo>
                <a:lnTo>
                  <a:pt x="27940" y="1559559"/>
                </a:lnTo>
                <a:close/>
              </a:path>
              <a:path w="27940" h="3375659">
                <a:moveTo>
                  <a:pt x="2794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551939"/>
                </a:lnTo>
                <a:close/>
              </a:path>
              <a:path w="27940" h="3375659">
                <a:moveTo>
                  <a:pt x="2794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40" y="1550669"/>
                </a:lnTo>
                <a:lnTo>
                  <a:pt x="27940" y="1540509"/>
                </a:lnTo>
                <a:close/>
              </a:path>
              <a:path w="27940" h="3375659">
                <a:moveTo>
                  <a:pt x="2794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40" y="1539239"/>
                </a:lnTo>
                <a:lnTo>
                  <a:pt x="27940" y="1532889"/>
                </a:lnTo>
                <a:close/>
              </a:path>
              <a:path w="27940" h="3375659">
                <a:moveTo>
                  <a:pt x="2794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7940" y="1531619"/>
                </a:lnTo>
                <a:lnTo>
                  <a:pt x="27940" y="1521459"/>
                </a:lnTo>
                <a:close/>
              </a:path>
              <a:path w="27940" h="3375659">
                <a:moveTo>
                  <a:pt x="2794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7940" y="1520189"/>
                </a:lnTo>
                <a:lnTo>
                  <a:pt x="27940" y="1513839"/>
                </a:lnTo>
                <a:close/>
              </a:path>
              <a:path w="27940" h="3375659">
                <a:moveTo>
                  <a:pt x="27940" y="1502410"/>
                </a:moveTo>
                <a:lnTo>
                  <a:pt x="0" y="1502410"/>
                </a:lnTo>
                <a:lnTo>
                  <a:pt x="0" y="1512569"/>
                </a:lnTo>
                <a:lnTo>
                  <a:pt x="27940" y="1512569"/>
                </a:lnTo>
                <a:lnTo>
                  <a:pt x="27940" y="1502410"/>
                </a:lnTo>
                <a:close/>
              </a:path>
              <a:path w="27940" h="3375659">
                <a:moveTo>
                  <a:pt x="2794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7940" y="1501139"/>
                </a:lnTo>
                <a:lnTo>
                  <a:pt x="27940" y="1494789"/>
                </a:lnTo>
                <a:close/>
              </a:path>
              <a:path w="27940" h="3375659">
                <a:moveTo>
                  <a:pt x="2794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7940" y="1493519"/>
                </a:lnTo>
                <a:lnTo>
                  <a:pt x="27940" y="1483359"/>
                </a:lnTo>
                <a:close/>
              </a:path>
              <a:path w="27940" h="3375659">
                <a:moveTo>
                  <a:pt x="2794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7940" y="1482089"/>
                </a:lnTo>
                <a:lnTo>
                  <a:pt x="27940" y="1475739"/>
                </a:lnTo>
                <a:close/>
              </a:path>
              <a:path w="27940" h="3375659">
                <a:moveTo>
                  <a:pt x="27940" y="1464309"/>
                </a:moveTo>
                <a:lnTo>
                  <a:pt x="0" y="1464309"/>
                </a:lnTo>
                <a:lnTo>
                  <a:pt x="0" y="1474469"/>
                </a:lnTo>
                <a:lnTo>
                  <a:pt x="27940" y="1474469"/>
                </a:lnTo>
                <a:lnTo>
                  <a:pt x="27940" y="1464309"/>
                </a:lnTo>
                <a:close/>
              </a:path>
              <a:path w="27940" h="3375659">
                <a:moveTo>
                  <a:pt x="27940" y="1450339"/>
                </a:moveTo>
                <a:lnTo>
                  <a:pt x="0" y="1450339"/>
                </a:lnTo>
                <a:lnTo>
                  <a:pt x="0" y="1463039"/>
                </a:lnTo>
                <a:lnTo>
                  <a:pt x="27940" y="1463039"/>
                </a:lnTo>
                <a:lnTo>
                  <a:pt x="27940" y="1450339"/>
                </a:lnTo>
                <a:close/>
              </a:path>
              <a:path w="27940" h="33756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3756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375659">
                <a:moveTo>
                  <a:pt x="27940" y="1419860"/>
                </a:moveTo>
                <a:lnTo>
                  <a:pt x="0" y="1419860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60"/>
                </a:lnTo>
                <a:close/>
              </a:path>
              <a:path w="27940" h="33756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375659">
                <a:moveTo>
                  <a:pt x="27940" y="1400809"/>
                </a:moveTo>
                <a:lnTo>
                  <a:pt x="0" y="1400809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09"/>
                </a:lnTo>
                <a:close/>
              </a:path>
              <a:path w="27940" h="33756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375659">
                <a:moveTo>
                  <a:pt x="27940" y="1381759"/>
                </a:moveTo>
                <a:lnTo>
                  <a:pt x="0" y="1381759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59"/>
                </a:lnTo>
                <a:close/>
              </a:path>
              <a:path w="27940" h="33756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375659">
                <a:moveTo>
                  <a:pt x="27940" y="1362709"/>
                </a:moveTo>
                <a:lnTo>
                  <a:pt x="0" y="1362709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09"/>
                </a:lnTo>
                <a:close/>
              </a:path>
              <a:path w="27940" h="33756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375659">
                <a:moveTo>
                  <a:pt x="27940" y="1352549"/>
                </a:moveTo>
                <a:lnTo>
                  <a:pt x="0" y="135254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52549"/>
                </a:lnTo>
                <a:close/>
              </a:path>
              <a:path w="27940" h="3375659">
                <a:moveTo>
                  <a:pt x="27940" y="1922779"/>
                </a:moveTo>
                <a:lnTo>
                  <a:pt x="0" y="1922779"/>
                </a:lnTo>
                <a:lnTo>
                  <a:pt x="0" y="2011679"/>
                </a:lnTo>
                <a:lnTo>
                  <a:pt x="27940" y="2011679"/>
                </a:lnTo>
                <a:lnTo>
                  <a:pt x="27940" y="1922779"/>
                </a:lnTo>
                <a:close/>
              </a:path>
              <a:path w="27940" h="3375659">
                <a:moveTo>
                  <a:pt x="27940" y="2524759"/>
                </a:moveTo>
                <a:lnTo>
                  <a:pt x="0" y="2524759"/>
                </a:lnTo>
                <a:lnTo>
                  <a:pt x="0" y="2532379"/>
                </a:lnTo>
                <a:lnTo>
                  <a:pt x="27940" y="2532379"/>
                </a:lnTo>
                <a:lnTo>
                  <a:pt x="27940" y="2524759"/>
                </a:lnTo>
                <a:close/>
              </a:path>
              <a:path w="27940" h="3375659">
                <a:moveTo>
                  <a:pt x="27940" y="2096769"/>
                </a:moveTo>
                <a:lnTo>
                  <a:pt x="0" y="2096769"/>
                </a:lnTo>
                <a:lnTo>
                  <a:pt x="0" y="2523489"/>
                </a:lnTo>
                <a:lnTo>
                  <a:pt x="27940" y="2523489"/>
                </a:lnTo>
                <a:lnTo>
                  <a:pt x="27940" y="2096769"/>
                </a:lnTo>
                <a:close/>
              </a:path>
              <a:path w="27940" h="3375659">
                <a:moveTo>
                  <a:pt x="27940" y="2077719"/>
                </a:moveTo>
                <a:lnTo>
                  <a:pt x="0" y="2077719"/>
                </a:lnTo>
                <a:lnTo>
                  <a:pt x="0" y="2095499"/>
                </a:lnTo>
                <a:lnTo>
                  <a:pt x="27940" y="2095499"/>
                </a:lnTo>
                <a:lnTo>
                  <a:pt x="27940" y="2077719"/>
                </a:lnTo>
                <a:close/>
              </a:path>
              <a:path w="27940" h="3375659">
                <a:moveTo>
                  <a:pt x="27940" y="2058669"/>
                </a:moveTo>
                <a:lnTo>
                  <a:pt x="0" y="2058669"/>
                </a:lnTo>
                <a:lnTo>
                  <a:pt x="0" y="2076449"/>
                </a:lnTo>
                <a:lnTo>
                  <a:pt x="27940" y="2076449"/>
                </a:lnTo>
                <a:lnTo>
                  <a:pt x="27940" y="2058669"/>
                </a:lnTo>
                <a:close/>
              </a:path>
              <a:path w="27940" h="3375659">
                <a:moveTo>
                  <a:pt x="27940" y="2035809"/>
                </a:moveTo>
                <a:lnTo>
                  <a:pt x="0" y="2035809"/>
                </a:lnTo>
                <a:lnTo>
                  <a:pt x="0" y="2057399"/>
                </a:lnTo>
                <a:lnTo>
                  <a:pt x="27940" y="2057399"/>
                </a:lnTo>
                <a:lnTo>
                  <a:pt x="27940" y="2035809"/>
                </a:lnTo>
                <a:close/>
              </a:path>
              <a:path w="27940" h="3375659">
                <a:moveTo>
                  <a:pt x="27940" y="2016759"/>
                </a:moveTo>
                <a:lnTo>
                  <a:pt x="0" y="2016759"/>
                </a:lnTo>
                <a:lnTo>
                  <a:pt x="0" y="2034539"/>
                </a:lnTo>
                <a:lnTo>
                  <a:pt x="27940" y="2034539"/>
                </a:lnTo>
                <a:lnTo>
                  <a:pt x="27940" y="2016759"/>
                </a:lnTo>
                <a:close/>
              </a:path>
              <a:path w="27940" h="3375659">
                <a:moveTo>
                  <a:pt x="27940" y="2012949"/>
                </a:moveTo>
                <a:lnTo>
                  <a:pt x="0" y="2012949"/>
                </a:lnTo>
                <a:lnTo>
                  <a:pt x="0" y="2015489"/>
                </a:lnTo>
                <a:lnTo>
                  <a:pt x="27940" y="2015489"/>
                </a:lnTo>
                <a:lnTo>
                  <a:pt x="27940" y="2012949"/>
                </a:lnTo>
                <a:close/>
              </a:path>
              <a:path w="27940" h="3375659">
                <a:moveTo>
                  <a:pt x="27940" y="2532379"/>
                </a:moveTo>
                <a:lnTo>
                  <a:pt x="0" y="2532379"/>
                </a:lnTo>
                <a:lnTo>
                  <a:pt x="0" y="2707639"/>
                </a:lnTo>
                <a:lnTo>
                  <a:pt x="27940" y="2707639"/>
                </a:lnTo>
                <a:lnTo>
                  <a:pt x="27940" y="2532379"/>
                </a:lnTo>
                <a:close/>
              </a:path>
              <a:path w="27940" h="3375659">
                <a:moveTo>
                  <a:pt x="27940" y="2707640"/>
                </a:moveTo>
                <a:lnTo>
                  <a:pt x="0" y="2707640"/>
                </a:lnTo>
                <a:lnTo>
                  <a:pt x="0" y="3375659"/>
                </a:lnTo>
                <a:lnTo>
                  <a:pt x="27940" y="3375659"/>
                </a:lnTo>
                <a:lnTo>
                  <a:pt x="27940" y="2707640"/>
                </a:lnTo>
                <a:close/>
              </a:path>
            </a:pathLst>
          </a:custGeom>
          <a:solidFill>
            <a:srgbClr val="1C38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503919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9050" y="0"/>
                </a:moveTo>
                <a:lnTo>
                  <a:pt x="0" y="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3350259">
                <a:moveTo>
                  <a:pt x="27939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114300"/>
                </a:lnTo>
                <a:close/>
              </a:path>
              <a:path w="27940" h="3350259">
                <a:moveTo>
                  <a:pt x="27939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27000"/>
                </a:lnTo>
                <a:close/>
              </a:path>
              <a:path w="27940" h="3350259">
                <a:moveTo>
                  <a:pt x="2793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39" y="158750"/>
                </a:lnTo>
                <a:lnTo>
                  <a:pt x="27939" y="146050"/>
                </a:lnTo>
                <a:close/>
              </a:path>
              <a:path w="27940" h="3350259">
                <a:moveTo>
                  <a:pt x="27939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39" y="171450"/>
                </a:lnTo>
                <a:lnTo>
                  <a:pt x="27939" y="158750"/>
                </a:lnTo>
                <a:close/>
              </a:path>
              <a:path w="27940" h="3350259">
                <a:moveTo>
                  <a:pt x="27939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71450"/>
                </a:lnTo>
                <a:close/>
              </a:path>
              <a:path w="27940" h="3350259">
                <a:moveTo>
                  <a:pt x="27939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203200"/>
                </a:lnTo>
                <a:close/>
              </a:path>
              <a:path w="27940" h="33502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350259">
                <a:moveTo>
                  <a:pt x="27939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39" y="228599"/>
                </a:lnTo>
                <a:lnTo>
                  <a:pt x="27939" y="222250"/>
                </a:lnTo>
                <a:close/>
              </a:path>
              <a:path w="27940" h="3350259">
                <a:moveTo>
                  <a:pt x="27939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28600"/>
                </a:lnTo>
                <a:close/>
              </a:path>
              <a:path w="27940" h="3350259">
                <a:moveTo>
                  <a:pt x="27939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41300"/>
                </a:lnTo>
                <a:close/>
              </a:path>
              <a:path w="27940" h="3350259">
                <a:moveTo>
                  <a:pt x="27939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39" y="336550"/>
                </a:lnTo>
                <a:lnTo>
                  <a:pt x="27939" y="266700"/>
                </a:lnTo>
                <a:close/>
              </a:path>
              <a:path w="27940" h="3350259">
                <a:moveTo>
                  <a:pt x="27939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39" y="374650"/>
                </a:lnTo>
                <a:lnTo>
                  <a:pt x="27939" y="336550"/>
                </a:lnTo>
                <a:close/>
              </a:path>
              <a:path w="27940" h="3350259">
                <a:moveTo>
                  <a:pt x="27939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39" y="379730"/>
                </a:lnTo>
                <a:lnTo>
                  <a:pt x="27939" y="374650"/>
                </a:lnTo>
                <a:close/>
              </a:path>
              <a:path w="27940" h="3350259">
                <a:moveTo>
                  <a:pt x="27939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39" y="386080"/>
                </a:lnTo>
                <a:lnTo>
                  <a:pt x="27939" y="379730"/>
                </a:lnTo>
                <a:close/>
              </a:path>
              <a:path w="27940" h="3350259">
                <a:moveTo>
                  <a:pt x="27939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39" y="392429"/>
                </a:lnTo>
                <a:lnTo>
                  <a:pt x="27939" y="386080"/>
                </a:lnTo>
                <a:close/>
              </a:path>
              <a:path w="27940" h="3350259">
                <a:moveTo>
                  <a:pt x="27939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39" y="419100"/>
                </a:lnTo>
                <a:lnTo>
                  <a:pt x="27939" y="392430"/>
                </a:lnTo>
                <a:close/>
              </a:path>
              <a:path w="27940" h="3350259">
                <a:moveTo>
                  <a:pt x="27939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19100"/>
                </a:lnTo>
                <a:close/>
              </a:path>
              <a:path w="27940" h="3350259">
                <a:moveTo>
                  <a:pt x="27939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6880"/>
                </a:lnTo>
                <a:close/>
              </a:path>
              <a:path w="27940" h="3350259">
                <a:moveTo>
                  <a:pt x="2793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3350259">
                <a:moveTo>
                  <a:pt x="27939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39" y="463550"/>
                </a:lnTo>
                <a:lnTo>
                  <a:pt x="27939" y="457200"/>
                </a:lnTo>
                <a:close/>
              </a:path>
              <a:path w="27940" h="3350259">
                <a:moveTo>
                  <a:pt x="27939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39" y="506730"/>
                </a:lnTo>
                <a:lnTo>
                  <a:pt x="27939" y="463550"/>
                </a:lnTo>
                <a:close/>
              </a:path>
              <a:path w="27940" h="3350259">
                <a:moveTo>
                  <a:pt x="27939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6730"/>
                </a:lnTo>
                <a:close/>
              </a:path>
              <a:path w="27940" h="3350259">
                <a:moveTo>
                  <a:pt x="27939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14350"/>
                </a:lnTo>
                <a:close/>
              </a:path>
              <a:path w="27940" h="3350259">
                <a:moveTo>
                  <a:pt x="27939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20700"/>
                </a:lnTo>
                <a:close/>
              </a:path>
              <a:path w="27940" h="3350259">
                <a:moveTo>
                  <a:pt x="27939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39" y="563879"/>
                </a:lnTo>
                <a:lnTo>
                  <a:pt x="27939" y="557530"/>
                </a:lnTo>
                <a:close/>
              </a:path>
              <a:path w="27940" h="3350259">
                <a:moveTo>
                  <a:pt x="27939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39" y="595630"/>
                </a:lnTo>
                <a:lnTo>
                  <a:pt x="27939" y="563880"/>
                </a:lnTo>
                <a:close/>
              </a:path>
              <a:path w="27940" h="3350259">
                <a:moveTo>
                  <a:pt x="2793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95630"/>
                </a:lnTo>
                <a:close/>
              </a:path>
              <a:path w="27940" h="3350259">
                <a:moveTo>
                  <a:pt x="27939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39" y="609599"/>
                </a:lnTo>
                <a:lnTo>
                  <a:pt x="27939" y="601980"/>
                </a:lnTo>
                <a:close/>
              </a:path>
              <a:path w="27940" h="3350259">
                <a:moveTo>
                  <a:pt x="27939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3350259">
                <a:moveTo>
                  <a:pt x="27939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7700"/>
                </a:lnTo>
                <a:close/>
              </a:path>
              <a:path w="27940" h="3350259">
                <a:moveTo>
                  <a:pt x="27939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52780"/>
                </a:lnTo>
                <a:close/>
              </a:path>
              <a:path w="27940" h="3350259">
                <a:moveTo>
                  <a:pt x="27939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678180"/>
                </a:lnTo>
                <a:close/>
              </a:path>
              <a:path w="27940" h="3350259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3350259">
                <a:moveTo>
                  <a:pt x="27939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54380"/>
                </a:lnTo>
                <a:close/>
              </a:path>
              <a:path w="27940" h="3350259">
                <a:moveTo>
                  <a:pt x="27939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62000"/>
                </a:lnTo>
                <a:close/>
              </a:path>
              <a:path w="27940" h="3350259">
                <a:moveTo>
                  <a:pt x="27939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73430"/>
                </a:lnTo>
                <a:close/>
              </a:path>
              <a:path w="27940" h="3350259">
                <a:moveTo>
                  <a:pt x="27939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39" y="876300"/>
                </a:lnTo>
                <a:lnTo>
                  <a:pt x="27939" y="800100"/>
                </a:lnTo>
                <a:close/>
              </a:path>
              <a:path w="27940" h="3350259">
                <a:moveTo>
                  <a:pt x="27939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876300"/>
                </a:lnTo>
                <a:close/>
              </a:path>
              <a:path w="27940" h="3350259">
                <a:moveTo>
                  <a:pt x="27939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2350"/>
                </a:lnTo>
                <a:close/>
              </a:path>
              <a:path w="27940" h="3350259">
                <a:moveTo>
                  <a:pt x="27939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39" y="1098550"/>
                </a:lnTo>
                <a:lnTo>
                  <a:pt x="27939" y="1046480"/>
                </a:lnTo>
                <a:close/>
              </a:path>
              <a:path w="27940" h="3350259">
                <a:moveTo>
                  <a:pt x="27939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98550"/>
                </a:lnTo>
                <a:close/>
              </a:path>
              <a:path w="27940" h="3350259">
                <a:moveTo>
                  <a:pt x="27939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39" y="1129030"/>
                </a:lnTo>
                <a:lnTo>
                  <a:pt x="27939" y="1116330"/>
                </a:lnTo>
                <a:close/>
              </a:path>
              <a:path w="27940" h="3350259">
                <a:moveTo>
                  <a:pt x="27939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9030"/>
                </a:lnTo>
                <a:close/>
              </a:path>
              <a:path w="27940" h="3350259">
                <a:moveTo>
                  <a:pt x="27939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55700"/>
                </a:lnTo>
                <a:close/>
              </a:path>
              <a:path w="27940" h="3350259">
                <a:moveTo>
                  <a:pt x="27939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39" y="1192530"/>
                </a:lnTo>
                <a:lnTo>
                  <a:pt x="27939" y="1186180"/>
                </a:lnTo>
                <a:close/>
              </a:path>
              <a:path w="27940" h="3350259">
                <a:moveTo>
                  <a:pt x="27939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39" y="1198880"/>
                </a:lnTo>
                <a:lnTo>
                  <a:pt x="27939" y="1192530"/>
                </a:lnTo>
                <a:close/>
              </a:path>
              <a:path w="27940" h="3350259">
                <a:moveTo>
                  <a:pt x="27939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98880"/>
                </a:lnTo>
                <a:close/>
              </a:path>
              <a:path w="27940" h="3350259">
                <a:moveTo>
                  <a:pt x="27939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39" y="1256030"/>
                </a:lnTo>
                <a:lnTo>
                  <a:pt x="27939" y="1231900"/>
                </a:lnTo>
                <a:close/>
              </a:path>
              <a:path w="27940" h="3350259">
                <a:moveTo>
                  <a:pt x="27939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39" y="1308100"/>
                </a:lnTo>
                <a:lnTo>
                  <a:pt x="27939" y="1256030"/>
                </a:lnTo>
                <a:close/>
              </a:path>
              <a:path w="27940" h="3350259">
                <a:moveTo>
                  <a:pt x="27939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8100"/>
                </a:lnTo>
                <a:close/>
              </a:path>
              <a:path w="27940" h="3350259">
                <a:moveTo>
                  <a:pt x="27939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39" y="1897380"/>
                </a:lnTo>
                <a:lnTo>
                  <a:pt x="27939" y="1629410"/>
                </a:lnTo>
                <a:close/>
              </a:path>
              <a:path w="27940" h="3350259">
                <a:moveTo>
                  <a:pt x="2793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39" y="1628139"/>
                </a:lnTo>
                <a:lnTo>
                  <a:pt x="27939" y="1621789"/>
                </a:lnTo>
                <a:close/>
              </a:path>
              <a:path w="27940" h="3350259">
                <a:moveTo>
                  <a:pt x="2793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39" y="1620520"/>
                </a:lnTo>
                <a:lnTo>
                  <a:pt x="27939" y="1610360"/>
                </a:lnTo>
                <a:close/>
              </a:path>
              <a:path w="27940" h="3350259">
                <a:moveTo>
                  <a:pt x="2793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39" y="1609089"/>
                </a:lnTo>
                <a:lnTo>
                  <a:pt x="27939" y="1602739"/>
                </a:lnTo>
                <a:close/>
              </a:path>
              <a:path w="27940" h="3350259">
                <a:moveTo>
                  <a:pt x="2793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39" y="1601470"/>
                </a:lnTo>
                <a:lnTo>
                  <a:pt x="27939" y="1591310"/>
                </a:lnTo>
                <a:close/>
              </a:path>
              <a:path w="27940" h="3350259">
                <a:moveTo>
                  <a:pt x="2793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39" y="1590039"/>
                </a:lnTo>
                <a:lnTo>
                  <a:pt x="27939" y="1583689"/>
                </a:lnTo>
                <a:close/>
              </a:path>
              <a:path w="27940" h="3350259">
                <a:moveTo>
                  <a:pt x="2793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39" y="1582420"/>
                </a:lnTo>
                <a:lnTo>
                  <a:pt x="27939" y="1572260"/>
                </a:lnTo>
                <a:close/>
              </a:path>
              <a:path w="27940" h="3350259">
                <a:moveTo>
                  <a:pt x="27939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39" y="1570989"/>
                </a:lnTo>
                <a:lnTo>
                  <a:pt x="27939" y="1564639"/>
                </a:lnTo>
                <a:close/>
              </a:path>
              <a:path w="27940" h="3350259">
                <a:moveTo>
                  <a:pt x="2793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39" y="1563370"/>
                </a:lnTo>
                <a:lnTo>
                  <a:pt x="27939" y="1553210"/>
                </a:lnTo>
                <a:close/>
              </a:path>
              <a:path w="27940" h="33502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3502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350259">
                <a:moveTo>
                  <a:pt x="27939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40"/>
                </a:lnTo>
                <a:close/>
              </a:path>
              <a:path w="27940" h="33502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350259">
                <a:moveTo>
                  <a:pt x="27939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90"/>
                </a:lnTo>
                <a:close/>
              </a:path>
              <a:path w="27940" h="33502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3502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3502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3502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3502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3502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3502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350259">
                <a:moveTo>
                  <a:pt x="27939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24939"/>
                </a:lnTo>
                <a:close/>
              </a:path>
              <a:path w="27940" h="33502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50259">
                <a:moveTo>
                  <a:pt x="27939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39" y="1412240"/>
                </a:lnTo>
                <a:lnTo>
                  <a:pt x="27939" y="1405890"/>
                </a:lnTo>
                <a:close/>
              </a:path>
              <a:path w="27940" h="3350259">
                <a:moveTo>
                  <a:pt x="2793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39" y="1404620"/>
                </a:lnTo>
                <a:lnTo>
                  <a:pt x="27939" y="1394460"/>
                </a:lnTo>
                <a:close/>
              </a:path>
              <a:path w="27940" h="3350259">
                <a:moveTo>
                  <a:pt x="2793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39" y="1393189"/>
                </a:lnTo>
                <a:lnTo>
                  <a:pt x="27939" y="1386840"/>
                </a:lnTo>
                <a:close/>
              </a:path>
              <a:path w="27940" h="3350259">
                <a:moveTo>
                  <a:pt x="2793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39" y="1385570"/>
                </a:lnTo>
                <a:lnTo>
                  <a:pt x="27939" y="1375410"/>
                </a:lnTo>
                <a:close/>
              </a:path>
              <a:path w="27940" h="3350259">
                <a:moveTo>
                  <a:pt x="27939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39" y="1374139"/>
                </a:lnTo>
                <a:lnTo>
                  <a:pt x="27939" y="1367790"/>
                </a:lnTo>
                <a:close/>
              </a:path>
              <a:path w="27940" h="3350259">
                <a:moveTo>
                  <a:pt x="27939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39" y="1366520"/>
                </a:lnTo>
                <a:lnTo>
                  <a:pt x="27939" y="1356360"/>
                </a:lnTo>
                <a:close/>
              </a:path>
              <a:path w="27940" h="3350259">
                <a:moveTo>
                  <a:pt x="27939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39" y="1355090"/>
                </a:lnTo>
                <a:lnTo>
                  <a:pt x="27939" y="1348739"/>
                </a:lnTo>
                <a:close/>
              </a:path>
              <a:path w="27940" h="33502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350259">
                <a:moveTo>
                  <a:pt x="27939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89"/>
                </a:lnTo>
                <a:close/>
              </a:path>
              <a:path w="27940" h="3350259">
                <a:moveTo>
                  <a:pt x="27939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27150"/>
                </a:lnTo>
                <a:close/>
              </a:path>
              <a:path w="27940" h="3350259">
                <a:moveTo>
                  <a:pt x="27939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39" y="1986280"/>
                </a:lnTo>
                <a:lnTo>
                  <a:pt x="27939" y="1897380"/>
                </a:lnTo>
                <a:close/>
              </a:path>
              <a:path w="27940" h="3350259">
                <a:moveTo>
                  <a:pt x="27939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39" y="2506980"/>
                </a:lnTo>
                <a:lnTo>
                  <a:pt x="27939" y="2499360"/>
                </a:lnTo>
                <a:close/>
              </a:path>
              <a:path w="27940" h="3350259">
                <a:moveTo>
                  <a:pt x="27939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39" y="2498090"/>
                </a:lnTo>
                <a:lnTo>
                  <a:pt x="27939" y="2071370"/>
                </a:lnTo>
                <a:close/>
              </a:path>
              <a:path w="27940" h="3350259">
                <a:moveTo>
                  <a:pt x="27939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39" y="2070100"/>
                </a:lnTo>
                <a:lnTo>
                  <a:pt x="27939" y="2052320"/>
                </a:lnTo>
                <a:close/>
              </a:path>
              <a:path w="27940" h="3350259">
                <a:moveTo>
                  <a:pt x="27939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39" y="2051050"/>
                </a:lnTo>
                <a:lnTo>
                  <a:pt x="27939" y="2033270"/>
                </a:lnTo>
                <a:close/>
              </a:path>
              <a:path w="27940" h="3350259">
                <a:moveTo>
                  <a:pt x="27939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39" y="2032000"/>
                </a:lnTo>
                <a:lnTo>
                  <a:pt x="27939" y="2010410"/>
                </a:lnTo>
                <a:close/>
              </a:path>
              <a:path w="27940" h="3350259">
                <a:moveTo>
                  <a:pt x="27939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39" y="2009139"/>
                </a:lnTo>
                <a:lnTo>
                  <a:pt x="27939" y="1991360"/>
                </a:lnTo>
                <a:close/>
              </a:path>
              <a:path w="27940" h="3350259">
                <a:moveTo>
                  <a:pt x="27939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39" y="1990089"/>
                </a:lnTo>
                <a:lnTo>
                  <a:pt x="27939" y="1987550"/>
                </a:lnTo>
                <a:close/>
              </a:path>
              <a:path w="27940" h="3350259">
                <a:moveTo>
                  <a:pt x="27939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39" y="2682240"/>
                </a:lnTo>
                <a:lnTo>
                  <a:pt x="27939" y="2506980"/>
                </a:lnTo>
                <a:close/>
              </a:path>
              <a:path w="27940" h="3350259">
                <a:moveTo>
                  <a:pt x="27939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39" y="3350260"/>
                </a:lnTo>
                <a:lnTo>
                  <a:pt x="27939" y="268224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53185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1142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11429" y="12699"/>
                </a:lnTo>
                <a:lnTo>
                  <a:pt x="1142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1C38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55853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5079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3324859">
                <a:moveTo>
                  <a:pt x="27940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40" y="101600"/>
                </a:lnTo>
                <a:lnTo>
                  <a:pt x="27940" y="88900"/>
                </a:lnTo>
                <a:close/>
              </a:path>
              <a:path w="27940" h="3324859">
                <a:moveTo>
                  <a:pt x="27940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40" y="120650"/>
                </a:lnTo>
                <a:lnTo>
                  <a:pt x="27940" y="101600"/>
                </a:lnTo>
                <a:close/>
              </a:path>
              <a:path w="27940" h="3324859">
                <a:moveTo>
                  <a:pt x="27940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0650"/>
                </a:lnTo>
                <a:close/>
              </a:path>
              <a:path w="27940" h="33248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324859">
                <a:moveTo>
                  <a:pt x="27940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46050"/>
                </a:lnTo>
                <a:close/>
              </a:path>
              <a:path w="27940" h="3324859">
                <a:moveTo>
                  <a:pt x="2794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40" y="184150"/>
                </a:lnTo>
                <a:lnTo>
                  <a:pt x="27940" y="177800"/>
                </a:lnTo>
                <a:close/>
              </a:path>
              <a:path w="27940" h="3324859">
                <a:moveTo>
                  <a:pt x="2794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84150"/>
                </a:lnTo>
                <a:close/>
              </a:path>
              <a:path w="27940" h="3324859">
                <a:moveTo>
                  <a:pt x="27940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40" y="203199"/>
                </a:lnTo>
                <a:lnTo>
                  <a:pt x="27940" y="196850"/>
                </a:lnTo>
                <a:close/>
              </a:path>
              <a:path w="27940" h="3324859">
                <a:moveTo>
                  <a:pt x="27940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3324859">
                <a:moveTo>
                  <a:pt x="27940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15900"/>
                </a:lnTo>
                <a:close/>
              </a:path>
              <a:path w="27940" h="3324859">
                <a:moveTo>
                  <a:pt x="27940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40" y="311150"/>
                </a:lnTo>
                <a:lnTo>
                  <a:pt x="27940" y="241300"/>
                </a:lnTo>
                <a:close/>
              </a:path>
              <a:path w="27940" h="3324859">
                <a:moveTo>
                  <a:pt x="27940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11150"/>
                </a:lnTo>
                <a:close/>
              </a:path>
              <a:path w="27940" h="3324859">
                <a:moveTo>
                  <a:pt x="27940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40" y="354330"/>
                </a:lnTo>
                <a:lnTo>
                  <a:pt x="27940" y="349250"/>
                </a:lnTo>
                <a:close/>
              </a:path>
              <a:path w="27940" h="3324859">
                <a:moveTo>
                  <a:pt x="27940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54330"/>
                </a:lnTo>
                <a:close/>
              </a:path>
              <a:path w="27940" h="3324859">
                <a:moveTo>
                  <a:pt x="2794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40" y="367029"/>
                </a:lnTo>
                <a:lnTo>
                  <a:pt x="27940" y="360680"/>
                </a:lnTo>
                <a:close/>
              </a:path>
              <a:path w="27940" h="3324859">
                <a:moveTo>
                  <a:pt x="27940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7030"/>
                </a:lnTo>
                <a:close/>
              </a:path>
              <a:path w="27940" h="3324859">
                <a:moveTo>
                  <a:pt x="27940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40" y="411480"/>
                </a:lnTo>
                <a:lnTo>
                  <a:pt x="27940" y="393700"/>
                </a:lnTo>
                <a:close/>
              </a:path>
              <a:path w="27940" h="3324859">
                <a:moveTo>
                  <a:pt x="27940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1480"/>
                </a:lnTo>
                <a:close/>
              </a:path>
              <a:path w="27940" h="3324859">
                <a:moveTo>
                  <a:pt x="2794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3324859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3324859">
                <a:moveTo>
                  <a:pt x="27940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38150"/>
                </a:lnTo>
                <a:close/>
              </a:path>
              <a:path w="27940" h="3324859">
                <a:moveTo>
                  <a:pt x="27940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81330"/>
                </a:lnTo>
                <a:close/>
              </a:path>
              <a:path w="27940" h="3324859">
                <a:moveTo>
                  <a:pt x="27940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8950"/>
                </a:lnTo>
                <a:close/>
              </a:path>
              <a:path w="27940" h="3324859">
                <a:moveTo>
                  <a:pt x="27940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40" y="532130"/>
                </a:lnTo>
                <a:lnTo>
                  <a:pt x="27940" y="495300"/>
                </a:lnTo>
                <a:close/>
              </a:path>
              <a:path w="27940" h="3324859">
                <a:moveTo>
                  <a:pt x="27940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2130"/>
                </a:lnTo>
                <a:close/>
              </a:path>
              <a:path w="27940" h="3324859">
                <a:moveTo>
                  <a:pt x="27940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40" y="570230"/>
                </a:lnTo>
                <a:lnTo>
                  <a:pt x="27940" y="538480"/>
                </a:lnTo>
                <a:close/>
              </a:path>
              <a:path w="27940" h="3324859">
                <a:moveTo>
                  <a:pt x="27940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0230"/>
                </a:lnTo>
                <a:close/>
              </a:path>
              <a:path w="27940" h="3324859">
                <a:moveTo>
                  <a:pt x="27940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76580"/>
                </a:lnTo>
                <a:close/>
              </a:path>
              <a:path w="27940" h="3324859">
                <a:moveTo>
                  <a:pt x="27940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584200"/>
                </a:lnTo>
                <a:close/>
              </a:path>
              <a:path w="27940" h="3324859">
                <a:moveTo>
                  <a:pt x="27940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2300"/>
                </a:lnTo>
                <a:close/>
              </a:path>
              <a:path w="27940" h="3324859">
                <a:moveTo>
                  <a:pt x="27940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27380"/>
                </a:lnTo>
                <a:close/>
              </a:path>
              <a:path w="27940" h="3324859">
                <a:moveTo>
                  <a:pt x="27940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652780"/>
                </a:lnTo>
                <a:close/>
              </a:path>
              <a:path w="27940" h="3324859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3324859">
                <a:moveTo>
                  <a:pt x="27940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8980"/>
                </a:lnTo>
                <a:close/>
              </a:path>
              <a:path w="27940" h="3324859">
                <a:moveTo>
                  <a:pt x="27940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36600"/>
                </a:lnTo>
                <a:close/>
              </a:path>
              <a:path w="27940" h="3324859">
                <a:moveTo>
                  <a:pt x="2794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8030"/>
                </a:lnTo>
                <a:close/>
              </a:path>
              <a:path w="27940" h="3324859">
                <a:moveTo>
                  <a:pt x="27940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774700"/>
                </a:lnTo>
                <a:close/>
              </a:path>
              <a:path w="27940" h="3324859">
                <a:moveTo>
                  <a:pt x="27940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40" y="996950"/>
                </a:lnTo>
                <a:lnTo>
                  <a:pt x="27940" y="850900"/>
                </a:lnTo>
                <a:close/>
              </a:path>
              <a:path w="27940" h="3324859">
                <a:moveTo>
                  <a:pt x="27940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6950"/>
                </a:lnTo>
                <a:close/>
              </a:path>
              <a:path w="27940" h="3324859">
                <a:moveTo>
                  <a:pt x="27940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21080"/>
                </a:lnTo>
                <a:close/>
              </a:path>
              <a:path w="27940" h="3324859">
                <a:moveTo>
                  <a:pt x="27940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73150"/>
                </a:lnTo>
                <a:close/>
              </a:path>
              <a:path w="27940" h="3324859">
                <a:moveTo>
                  <a:pt x="27940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40" y="1103630"/>
                </a:lnTo>
                <a:lnTo>
                  <a:pt x="27940" y="1090930"/>
                </a:lnTo>
                <a:close/>
              </a:path>
              <a:path w="27940" h="3324859">
                <a:moveTo>
                  <a:pt x="27940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03630"/>
                </a:lnTo>
                <a:close/>
              </a:path>
              <a:path w="27940" h="3324859">
                <a:moveTo>
                  <a:pt x="27940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30300"/>
                </a:lnTo>
                <a:close/>
              </a:path>
              <a:path w="27940" h="3324859">
                <a:moveTo>
                  <a:pt x="27940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3324859">
                <a:moveTo>
                  <a:pt x="27940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40" y="1173480"/>
                </a:lnTo>
                <a:lnTo>
                  <a:pt x="27940" y="1167130"/>
                </a:lnTo>
                <a:close/>
              </a:path>
              <a:path w="27940" h="3324859">
                <a:moveTo>
                  <a:pt x="27940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3480"/>
                </a:lnTo>
                <a:close/>
              </a:path>
              <a:path w="27940" h="3324859">
                <a:moveTo>
                  <a:pt x="27940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40" y="1230630"/>
                </a:lnTo>
                <a:lnTo>
                  <a:pt x="27940" y="1206500"/>
                </a:lnTo>
                <a:close/>
              </a:path>
              <a:path w="27940" h="3324859">
                <a:moveTo>
                  <a:pt x="27940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30630"/>
                </a:lnTo>
                <a:close/>
              </a:path>
              <a:path w="27940" h="3324859">
                <a:moveTo>
                  <a:pt x="27940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40" y="1300480"/>
                </a:lnTo>
                <a:lnTo>
                  <a:pt x="27940" y="1282700"/>
                </a:lnTo>
                <a:close/>
              </a:path>
              <a:path w="27940" h="3324859">
                <a:moveTo>
                  <a:pt x="27940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40" y="1871980"/>
                </a:lnTo>
                <a:lnTo>
                  <a:pt x="27940" y="1604010"/>
                </a:lnTo>
                <a:close/>
              </a:path>
              <a:path w="27940" h="33248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3248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32485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33248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32485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33248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3248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3248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3248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3248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3248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3248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324859">
                <a:moveTo>
                  <a:pt x="27940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82090"/>
                </a:lnTo>
                <a:close/>
              </a:path>
              <a:path w="27940" h="3324859">
                <a:moveTo>
                  <a:pt x="2794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40" y="1480820"/>
                </a:lnTo>
                <a:lnTo>
                  <a:pt x="27940" y="1470660"/>
                </a:lnTo>
                <a:close/>
              </a:path>
              <a:path w="27940" h="3324859">
                <a:moveTo>
                  <a:pt x="2794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40" y="1469389"/>
                </a:lnTo>
                <a:lnTo>
                  <a:pt x="27940" y="1463039"/>
                </a:lnTo>
                <a:close/>
              </a:path>
              <a:path w="27940" h="3324859">
                <a:moveTo>
                  <a:pt x="2794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40" y="1461770"/>
                </a:lnTo>
                <a:lnTo>
                  <a:pt x="27940" y="1451610"/>
                </a:lnTo>
                <a:close/>
              </a:path>
              <a:path w="27940" h="3324859">
                <a:moveTo>
                  <a:pt x="2794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40" y="1450339"/>
                </a:lnTo>
                <a:lnTo>
                  <a:pt x="27940" y="1443989"/>
                </a:lnTo>
                <a:close/>
              </a:path>
              <a:path w="27940" h="3324859">
                <a:moveTo>
                  <a:pt x="2794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40" y="1442720"/>
                </a:lnTo>
                <a:lnTo>
                  <a:pt x="27940" y="1432560"/>
                </a:lnTo>
                <a:close/>
              </a:path>
              <a:path w="27940" h="3324859">
                <a:moveTo>
                  <a:pt x="2794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40" y="1431289"/>
                </a:lnTo>
                <a:lnTo>
                  <a:pt x="27940" y="1424940"/>
                </a:lnTo>
                <a:close/>
              </a:path>
              <a:path w="27940" h="33248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24859">
                <a:moveTo>
                  <a:pt x="27940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40" y="1412239"/>
                </a:lnTo>
                <a:lnTo>
                  <a:pt x="27940" y="1399539"/>
                </a:lnTo>
                <a:close/>
              </a:path>
              <a:path w="27940" h="33248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324859">
                <a:moveTo>
                  <a:pt x="27940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90"/>
                </a:lnTo>
                <a:close/>
              </a:path>
              <a:path w="27940" h="3324859">
                <a:moveTo>
                  <a:pt x="2794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69060"/>
                </a:lnTo>
                <a:close/>
              </a:path>
              <a:path w="27940" h="3324859">
                <a:moveTo>
                  <a:pt x="27940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40" y="1367789"/>
                </a:lnTo>
                <a:lnTo>
                  <a:pt x="27940" y="1361440"/>
                </a:lnTo>
                <a:close/>
              </a:path>
              <a:path w="27940" h="3324859">
                <a:moveTo>
                  <a:pt x="2794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40" y="1360170"/>
                </a:lnTo>
                <a:lnTo>
                  <a:pt x="27940" y="1350010"/>
                </a:lnTo>
                <a:close/>
              </a:path>
              <a:path w="27940" h="3324859">
                <a:moveTo>
                  <a:pt x="27940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40" y="1348739"/>
                </a:lnTo>
                <a:lnTo>
                  <a:pt x="27940" y="1342390"/>
                </a:lnTo>
                <a:close/>
              </a:path>
              <a:path w="27940" h="3324859">
                <a:moveTo>
                  <a:pt x="2794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40" y="1341120"/>
                </a:lnTo>
                <a:lnTo>
                  <a:pt x="27940" y="1330960"/>
                </a:lnTo>
                <a:close/>
              </a:path>
              <a:path w="27940" h="3324859">
                <a:moveTo>
                  <a:pt x="27940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40" y="1329690"/>
                </a:lnTo>
                <a:lnTo>
                  <a:pt x="27940" y="1323339"/>
                </a:lnTo>
                <a:close/>
              </a:path>
              <a:path w="27940" h="3324859">
                <a:moveTo>
                  <a:pt x="2794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40" y="1322070"/>
                </a:lnTo>
                <a:lnTo>
                  <a:pt x="27940" y="1311910"/>
                </a:lnTo>
                <a:close/>
              </a:path>
              <a:path w="27940" h="3324859">
                <a:moveTo>
                  <a:pt x="27940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40" y="1310640"/>
                </a:lnTo>
                <a:lnTo>
                  <a:pt x="27940" y="1304289"/>
                </a:lnTo>
                <a:close/>
              </a:path>
              <a:path w="27940" h="3324859">
                <a:moveTo>
                  <a:pt x="27940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40" y="1303020"/>
                </a:lnTo>
                <a:lnTo>
                  <a:pt x="27940" y="1301750"/>
                </a:lnTo>
                <a:close/>
              </a:path>
              <a:path w="27940" h="3324859">
                <a:moveTo>
                  <a:pt x="27940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40" y="1960880"/>
                </a:lnTo>
                <a:lnTo>
                  <a:pt x="27940" y="1871980"/>
                </a:lnTo>
                <a:close/>
              </a:path>
              <a:path w="27940" h="3324859">
                <a:moveTo>
                  <a:pt x="27940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40" y="2481580"/>
                </a:lnTo>
                <a:lnTo>
                  <a:pt x="27940" y="2473960"/>
                </a:lnTo>
                <a:close/>
              </a:path>
              <a:path w="27940" h="3324859">
                <a:moveTo>
                  <a:pt x="27940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40" y="2472690"/>
                </a:lnTo>
                <a:lnTo>
                  <a:pt x="27940" y="2045970"/>
                </a:lnTo>
                <a:close/>
              </a:path>
              <a:path w="27940" h="3324859">
                <a:moveTo>
                  <a:pt x="27940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40" y="2044700"/>
                </a:lnTo>
                <a:lnTo>
                  <a:pt x="27940" y="2026920"/>
                </a:lnTo>
                <a:close/>
              </a:path>
              <a:path w="27940" h="3324859">
                <a:moveTo>
                  <a:pt x="27940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40" y="2025650"/>
                </a:lnTo>
                <a:lnTo>
                  <a:pt x="27940" y="2007870"/>
                </a:lnTo>
                <a:close/>
              </a:path>
              <a:path w="27940" h="3324859">
                <a:moveTo>
                  <a:pt x="27940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40" y="2006600"/>
                </a:lnTo>
                <a:lnTo>
                  <a:pt x="27940" y="1985010"/>
                </a:lnTo>
                <a:close/>
              </a:path>
              <a:path w="27940" h="3324859">
                <a:moveTo>
                  <a:pt x="27940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40" y="1983739"/>
                </a:lnTo>
                <a:lnTo>
                  <a:pt x="27940" y="1965960"/>
                </a:lnTo>
                <a:close/>
              </a:path>
              <a:path w="27940" h="3324859">
                <a:moveTo>
                  <a:pt x="27940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40" y="1964689"/>
                </a:lnTo>
                <a:lnTo>
                  <a:pt x="27940" y="1962150"/>
                </a:lnTo>
                <a:close/>
              </a:path>
              <a:path w="27940" h="3324859">
                <a:moveTo>
                  <a:pt x="27940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40" y="2656840"/>
                </a:lnTo>
                <a:lnTo>
                  <a:pt x="27940" y="2481580"/>
                </a:lnTo>
                <a:close/>
              </a:path>
              <a:path w="27940" h="3324859">
                <a:moveTo>
                  <a:pt x="27940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40" y="3324860"/>
                </a:lnTo>
                <a:lnTo>
                  <a:pt x="27940" y="2656840"/>
                </a:lnTo>
                <a:close/>
              </a:path>
            </a:pathLst>
          </a:custGeom>
          <a:solidFill>
            <a:srgbClr val="1C37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586469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904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61314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3969" y="0"/>
                </a:moveTo>
                <a:lnTo>
                  <a:pt x="0" y="0"/>
                </a:lnTo>
                <a:lnTo>
                  <a:pt x="0" y="50800"/>
                </a:lnTo>
                <a:lnTo>
                  <a:pt x="26669" y="50800"/>
                </a:lnTo>
                <a:lnTo>
                  <a:pt x="2666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3286759">
                <a:moveTo>
                  <a:pt x="26669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69" y="63500"/>
                </a:lnTo>
                <a:lnTo>
                  <a:pt x="26669" y="50800"/>
                </a:lnTo>
                <a:close/>
              </a:path>
              <a:path w="26670" h="3286759">
                <a:moveTo>
                  <a:pt x="26669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69" y="82550"/>
                </a:lnTo>
                <a:lnTo>
                  <a:pt x="26669" y="63500"/>
                </a:lnTo>
                <a:close/>
              </a:path>
              <a:path w="26670" h="3286759">
                <a:moveTo>
                  <a:pt x="2666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69" y="95250"/>
                </a:lnTo>
                <a:lnTo>
                  <a:pt x="26669" y="82550"/>
                </a:lnTo>
                <a:close/>
              </a:path>
              <a:path w="26670" h="3286759">
                <a:moveTo>
                  <a:pt x="26669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69" y="107950"/>
                </a:lnTo>
                <a:lnTo>
                  <a:pt x="26669" y="95250"/>
                </a:lnTo>
                <a:close/>
              </a:path>
              <a:path w="26670" h="3286759">
                <a:moveTo>
                  <a:pt x="26669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69" y="139700"/>
                </a:lnTo>
                <a:lnTo>
                  <a:pt x="26669" y="107950"/>
                </a:lnTo>
                <a:close/>
              </a:path>
              <a:path w="26670" h="3286759">
                <a:moveTo>
                  <a:pt x="26669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69" y="146050"/>
                </a:lnTo>
                <a:lnTo>
                  <a:pt x="26669" y="139700"/>
                </a:lnTo>
                <a:close/>
              </a:path>
              <a:path w="26670" h="3286759">
                <a:moveTo>
                  <a:pt x="2666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69" y="158750"/>
                </a:lnTo>
                <a:lnTo>
                  <a:pt x="26669" y="146050"/>
                </a:lnTo>
                <a:close/>
              </a:path>
              <a:path w="26670" h="3286759">
                <a:moveTo>
                  <a:pt x="26669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69" y="165099"/>
                </a:lnTo>
                <a:lnTo>
                  <a:pt x="26669" y="158750"/>
                </a:lnTo>
                <a:close/>
              </a:path>
              <a:path w="26670" h="3286759">
                <a:moveTo>
                  <a:pt x="2666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69" y="177800"/>
                </a:lnTo>
                <a:lnTo>
                  <a:pt x="26669" y="165100"/>
                </a:lnTo>
                <a:close/>
              </a:path>
              <a:path w="26670" h="3286759">
                <a:moveTo>
                  <a:pt x="26669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77800"/>
                </a:lnTo>
                <a:close/>
              </a:path>
              <a:path w="26670" h="3286759">
                <a:moveTo>
                  <a:pt x="26669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69" y="273050"/>
                </a:lnTo>
                <a:lnTo>
                  <a:pt x="26669" y="203200"/>
                </a:lnTo>
                <a:close/>
              </a:path>
              <a:path w="26670" h="3286759">
                <a:moveTo>
                  <a:pt x="26669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69" y="311150"/>
                </a:lnTo>
                <a:lnTo>
                  <a:pt x="26669" y="273050"/>
                </a:lnTo>
                <a:close/>
              </a:path>
              <a:path w="26670" h="3286759">
                <a:moveTo>
                  <a:pt x="26669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69" y="316230"/>
                </a:lnTo>
                <a:lnTo>
                  <a:pt x="26669" y="311150"/>
                </a:lnTo>
                <a:close/>
              </a:path>
              <a:path w="26670" h="3286759">
                <a:moveTo>
                  <a:pt x="26669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69" y="322580"/>
                </a:lnTo>
                <a:lnTo>
                  <a:pt x="26669" y="316230"/>
                </a:lnTo>
                <a:close/>
              </a:path>
              <a:path w="26670" h="3286759">
                <a:moveTo>
                  <a:pt x="26669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2580"/>
                </a:lnTo>
                <a:close/>
              </a:path>
              <a:path w="26670" h="3286759">
                <a:moveTo>
                  <a:pt x="26669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28930"/>
                </a:lnTo>
                <a:close/>
              </a:path>
              <a:path w="26670" h="3286759">
                <a:moveTo>
                  <a:pt x="26669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69" y="373380"/>
                </a:lnTo>
                <a:lnTo>
                  <a:pt x="26669" y="355600"/>
                </a:lnTo>
                <a:close/>
              </a:path>
              <a:path w="26670" h="3286759">
                <a:moveTo>
                  <a:pt x="26669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69" y="380999"/>
                </a:lnTo>
                <a:lnTo>
                  <a:pt x="26669" y="373380"/>
                </a:lnTo>
                <a:close/>
              </a:path>
              <a:path w="26670" h="3286759">
                <a:moveTo>
                  <a:pt x="2666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69" y="393700"/>
                </a:lnTo>
                <a:lnTo>
                  <a:pt x="26669" y="381000"/>
                </a:lnTo>
                <a:close/>
              </a:path>
              <a:path w="26670" h="3286759">
                <a:moveTo>
                  <a:pt x="26669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69" y="400050"/>
                </a:lnTo>
                <a:lnTo>
                  <a:pt x="26669" y="393700"/>
                </a:lnTo>
                <a:close/>
              </a:path>
              <a:path w="26670" h="3286759">
                <a:moveTo>
                  <a:pt x="26669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69" y="443230"/>
                </a:lnTo>
                <a:lnTo>
                  <a:pt x="26669" y="400050"/>
                </a:lnTo>
                <a:close/>
              </a:path>
              <a:path w="26670" h="3286759">
                <a:moveTo>
                  <a:pt x="26669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69" y="450850"/>
                </a:lnTo>
                <a:lnTo>
                  <a:pt x="26669" y="443230"/>
                </a:lnTo>
                <a:close/>
              </a:path>
              <a:path w="26670" h="3286759">
                <a:moveTo>
                  <a:pt x="26669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50850"/>
                </a:lnTo>
                <a:close/>
              </a:path>
              <a:path w="26670" h="3286759">
                <a:moveTo>
                  <a:pt x="26669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69" y="494030"/>
                </a:lnTo>
                <a:lnTo>
                  <a:pt x="26669" y="457200"/>
                </a:lnTo>
                <a:close/>
              </a:path>
              <a:path w="26670" h="3286759">
                <a:moveTo>
                  <a:pt x="26669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69" y="500379"/>
                </a:lnTo>
                <a:lnTo>
                  <a:pt x="26669" y="494030"/>
                </a:lnTo>
                <a:close/>
              </a:path>
              <a:path w="26670" h="3286759">
                <a:moveTo>
                  <a:pt x="26669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69" y="532130"/>
                </a:lnTo>
                <a:lnTo>
                  <a:pt x="26669" y="500380"/>
                </a:lnTo>
                <a:close/>
              </a:path>
              <a:path w="26670" h="3286759">
                <a:moveTo>
                  <a:pt x="26669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69" y="538480"/>
                </a:lnTo>
                <a:lnTo>
                  <a:pt x="26669" y="532130"/>
                </a:lnTo>
                <a:close/>
              </a:path>
              <a:path w="26670" h="3286759">
                <a:moveTo>
                  <a:pt x="26669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69" y="546099"/>
                </a:lnTo>
                <a:lnTo>
                  <a:pt x="26669" y="538480"/>
                </a:lnTo>
                <a:close/>
              </a:path>
              <a:path w="26670" h="3286759">
                <a:moveTo>
                  <a:pt x="26669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69" y="584200"/>
                </a:lnTo>
                <a:lnTo>
                  <a:pt x="26669" y="546100"/>
                </a:lnTo>
                <a:close/>
              </a:path>
              <a:path w="26670" h="3286759">
                <a:moveTo>
                  <a:pt x="26669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69" y="589280"/>
                </a:lnTo>
                <a:lnTo>
                  <a:pt x="26669" y="584200"/>
                </a:lnTo>
                <a:close/>
              </a:path>
              <a:path w="26670" h="3286759">
                <a:moveTo>
                  <a:pt x="26669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69" y="614680"/>
                </a:lnTo>
                <a:lnTo>
                  <a:pt x="26669" y="589280"/>
                </a:lnTo>
                <a:close/>
              </a:path>
              <a:path w="26670" h="3286759">
                <a:moveTo>
                  <a:pt x="26669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69" y="684530"/>
                </a:lnTo>
                <a:lnTo>
                  <a:pt x="26669" y="614680"/>
                </a:lnTo>
                <a:close/>
              </a:path>
              <a:path w="26670" h="3286759">
                <a:moveTo>
                  <a:pt x="26669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4530"/>
                </a:lnTo>
                <a:close/>
              </a:path>
              <a:path w="26670" h="3286759">
                <a:moveTo>
                  <a:pt x="26669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69" y="698500"/>
                </a:lnTo>
                <a:lnTo>
                  <a:pt x="26669" y="690880"/>
                </a:lnTo>
                <a:close/>
              </a:path>
              <a:path w="26670" h="3286759">
                <a:moveTo>
                  <a:pt x="26669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698500"/>
                </a:lnTo>
                <a:close/>
              </a:path>
              <a:path w="26670" h="3286759">
                <a:moveTo>
                  <a:pt x="26669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9930"/>
                </a:lnTo>
                <a:close/>
              </a:path>
              <a:path w="26670" h="3286759">
                <a:moveTo>
                  <a:pt x="26669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36600"/>
                </a:lnTo>
                <a:close/>
              </a:path>
              <a:path w="26670" h="3286759">
                <a:moveTo>
                  <a:pt x="26669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69" y="958850"/>
                </a:lnTo>
                <a:lnTo>
                  <a:pt x="26669" y="812800"/>
                </a:lnTo>
                <a:close/>
              </a:path>
              <a:path w="26670" h="3286759">
                <a:moveTo>
                  <a:pt x="26669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58850"/>
                </a:lnTo>
                <a:close/>
              </a:path>
              <a:path w="26670" h="3286759">
                <a:moveTo>
                  <a:pt x="26669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982980"/>
                </a:lnTo>
                <a:close/>
              </a:path>
              <a:path w="26670" h="3286759">
                <a:moveTo>
                  <a:pt x="26669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69" y="1052830"/>
                </a:lnTo>
                <a:lnTo>
                  <a:pt x="26669" y="1035050"/>
                </a:lnTo>
                <a:close/>
              </a:path>
              <a:path w="26670" h="3286759">
                <a:moveTo>
                  <a:pt x="26669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69" y="1065530"/>
                </a:lnTo>
                <a:lnTo>
                  <a:pt x="26669" y="1052830"/>
                </a:lnTo>
                <a:close/>
              </a:path>
              <a:path w="26670" h="3286759">
                <a:moveTo>
                  <a:pt x="26669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65530"/>
                </a:lnTo>
                <a:close/>
              </a:path>
              <a:path w="26670" h="3286759">
                <a:moveTo>
                  <a:pt x="26669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69" y="1122680"/>
                </a:lnTo>
                <a:lnTo>
                  <a:pt x="26669" y="1092200"/>
                </a:lnTo>
                <a:close/>
              </a:path>
              <a:path w="26670" h="3286759">
                <a:moveTo>
                  <a:pt x="26669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69" y="1129030"/>
                </a:lnTo>
                <a:lnTo>
                  <a:pt x="26669" y="1122680"/>
                </a:lnTo>
                <a:close/>
              </a:path>
              <a:path w="26670" h="3286759">
                <a:moveTo>
                  <a:pt x="26669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69" y="1135380"/>
                </a:lnTo>
                <a:lnTo>
                  <a:pt x="26669" y="1129030"/>
                </a:lnTo>
                <a:close/>
              </a:path>
              <a:path w="26670" h="3286759">
                <a:moveTo>
                  <a:pt x="26669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69" y="1168400"/>
                </a:lnTo>
                <a:lnTo>
                  <a:pt x="26669" y="1135380"/>
                </a:lnTo>
                <a:close/>
              </a:path>
              <a:path w="26670" h="3286759">
                <a:moveTo>
                  <a:pt x="26669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69" y="1192530"/>
                </a:lnTo>
                <a:lnTo>
                  <a:pt x="26669" y="1168400"/>
                </a:lnTo>
                <a:close/>
              </a:path>
              <a:path w="26670" h="3286759">
                <a:moveTo>
                  <a:pt x="26669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192530"/>
                </a:lnTo>
                <a:close/>
              </a:path>
              <a:path w="26670" h="3286759">
                <a:moveTo>
                  <a:pt x="26669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44600"/>
                </a:lnTo>
                <a:close/>
              </a:path>
              <a:path w="26670" h="3286759">
                <a:moveTo>
                  <a:pt x="26669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69" y="1833880"/>
                </a:lnTo>
                <a:lnTo>
                  <a:pt x="26669" y="1565910"/>
                </a:lnTo>
                <a:close/>
              </a:path>
              <a:path w="26670" h="3286759">
                <a:moveTo>
                  <a:pt x="2666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69" y="1564639"/>
                </a:lnTo>
                <a:lnTo>
                  <a:pt x="26669" y="1558289"/>
                </a:lnTo>
                <a:close/>
              </a:path>
              <a:path w="26670" h="3286759">
                <a:moveTo>
                  <a:pt x="2666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69" y="1557020"/>
                </a:lnTo>
                <a:lnTo>
                  <a:pt x="26669" y="1546860"/>
                </a:lnTo>
                <a:close/>
              </a:path>
              <a:path w="26670" h="3286759">
                <a:moveTo>
                  <a:pt x="2666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69" y="1545589"/>
                </a:lnTo>
                <a:lnTo>
                  <a:pt x="26669" y="1539239"/>
                </a:lnTo>
                <a:close/>
              </a:path>
              <a:path w="26670" h="3286759">
                <a:moveTo>
                  <a:pt x="2666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69" y="1537970"/>
                </a:lnTo>
                <a:lnTo>
                  <a:pt x="26669" y="1527810"/>
                </a:lnTo>
                <a:close/>
              </a:path>
              <a:path w="26670" h="3286759">
                <a:moveTo>
                  <a:pt x="2666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69" y="1526539"/>
                </a:lnTo>
                <a:lnTo>
                  <a:pt x="26669" y="1520189"/>
                </a:lnTo>
                <a:close/>
              </a:path>
              <a:path w="26670" h="3286759">
                <a:moveTo>
                  <a:pt x="2666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69" y="1518920"/>
                </a:lnTo>
                <a:lnTo>
                  <a:pt x="26669" y="1508760"/>
                </a:lnTo>
                <a:close/>
              </a:path>
              <a:path w="26670" h="3286759">
                <a:moveTo>
                  <a:pt x="26669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69" y="1507489"/>
                </a:lnTo>
                <a:lnTo>
                  <a:pt x="26669" y="1501139"/>
                </a:lnTo>
                <a:close/>
              </a:path>
              <a:path w="26670" h="3286759">
                <a:moveTo>
                  <a:pt x="2666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69" y="1499870"/>
                </a:lnTo>
                <a:lnTo>
                  <a:pt x="26669" y="1489710"/>
                </a:lnTo>
                <a:close/>
              </a:path>
              <a:path w="26670" h="3286759">
                <a:moveTo>
                  <a:pt x="26669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69" y="1488439"/>
                </a:lnTo>
                <a:lnTo>
                  <a:pt x="26669" y="1482089"/>
                </a:lnTo>
                <a:close/>
              </a:path>
              <a:path w="26670" h="3286759">
                <a:moveTo>
                  <a:pt x="2666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69" y="1480820"/>
                </a:lnTo>
                <a:lnTo>
                  <a:pt x="26669" y="1470660"/>
                </a:lnTo>
                <a:close/>
              </a:path>
              <a:path w="26670" h="3286759">
                <a:moveTo>
                  <a:pt x="26669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69" y="1469389"/>
                </a:lnTo>
                <a:lnTo>
                  <a:pt x="26669" y="1463040"/>
                </a:lnTo>
                <a:close/>
              </a:path>
              <a:path w="26670" h="32867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286759">
                <a:moveTo>
                  <a:pt x="26669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69" y="1450339"/>
                </a:lnTo>
                <a:lnTo>
                  <a:pt x="26669" y="1443990"/>
                </a:lnTo>
                <a:close/>
              </a:path>
              <a:path w="26670" h="32867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286759">
                <a:moveTo>
                  <a:pt x="26669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39"/>
                </a:lnTo>
                <a:close/>
              </a:path>
              <a:path w="26670" h="32867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286759">
                <a:moveTo>
                  <a:pt x="26669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89"/>
                </a:lnTo>
                <a:close/>
              </a:path>
              <a:path w="26670" h="32867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286759">
                <a:moveTo>
                  <a:pt x="2666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69" y="1393189"/>
                </a:lnTo>
                <a:lnTo>
                  <a:pt x="26669" y="1386840"/>
                </a:lnTo>
                <a:close/>
              </a:path>
              <a:path w="26670" h="32867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286759">
                <a:moveTo>
                  <a:pt x="26669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69" y="1374139"/>
                </a:lnTo>
                <a:lnTo>
                  <a:pt x="26669" y="1361439"/>
                </a:lnTo>
                <a:close/>
              </a:path>
              <a:path w="26670" h="3286759">
                <a:moveTo>
                  <a:pt x="2666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69" y="1360170"/>
                </a:lnTo>
                <a:lnTo>
                  <a:pt x="26669" y="1350010"/>
                </a:lnTo>
                <a:close/>
              </a:path>
              <a:path w="26670" h="3286759">
                <a:moveTo>
                  <a:pt x="26669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69" y="1348740"/>
                </a:lnTo>
                <a:lnTo>
                  <a:pt x="26669" y="1342390"/>
                </a:lnTo>
                <a:close/>
              </a:path>
              <a:path w="26670" h="3286759">
                <a:moveTo>
                  <a:pt x="2666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69" y="1341120"/>
                </a:lnTo>
                <a:lnTo>
                  <a:pt x="26669" y="1330960"/>
                </a:lnTo>
                <a:close/>
              </a:path>
              <a:path w="26670" h="3286759">
                <a:moveTo>
                  <a:pt x="26669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69" y="1329689"/>
                </a:lnTo>
                <a:lnTo>
                  <a:pt x="26669" y="1323340"/>
                </a:lnTo>
                <a:close/>
              </a:path>
              <a:path w="26670" h="3286759">
                <a:moveTo>
                  <a:pt x="2666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69" y="1322070"/>
                </a:lnTo>
                <a:lnTo>
                  <a:pt x="26669" y="1311910"/>
                </a:lnTo>
                <a:close/>
              </a:path>
              <a:path w="26670" h="3286759">
                <a:moveTo>
                  <a:pt x="26669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69" y="1310639"/>
                </a:lnTo>
                <a:lnTo>
                  <a:pt x="26669" y="1304290"/>
                </a:lnTo>
                <a:close/>
              </a:path>
              <a:path w="26670" h="3286759">
                <a:moveTo>
                  <a:pt x="26669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69" y="1303020"/>
                </a:lnTo>
                <a:lnTo>
                  <a:pt x="26669" y="1292860"/>
                </a:lnTo>
                <a:close/>
              </a:path>
              <a:path w="26670" h="3286759">
                <a:moveTo>
                  <a:pt x="26669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69" y="1291590"/>
                </a:lnTo>
                <a:lnTo>
                  <a:pt x="26669" y="1285239"/>
                </a:lnTo>
                <a:close/>
              </a:path>
              <a:path w="26670" h="3286759">
                <a:moveTo>
                  <a:pt x="26669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69" y="1283970"/>
                </a:lnTo>
                <a:lnTo>
                  <a:pt x="26669" y="1273810"/>
                </a:lnTo>
                <a:close/>
              </a:path>
              <a:path w="26670" h="3286759">
                <a:moveTo>
                  <a:pt x="26669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69" y="1272540"/>
                </a:lnTo>
                <a:lnTo>
                  <a:pt x="26669" y="1266189"/>
                </a:lnTo>
                <a:close/>
              </a:path>
              <a:path w="26670" h="3286759">
                <a:moveTo>
                  <a:pt x="26669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69" y="1264920"/>
                </a:lnTo>
                <a:lnTo>
                  <a:pt x="26669" y="1263650"/>
                </a:lnTo>
                <a:close/>
              </a:path>
              <a:path w="26670" h="3286759">
                <a:moveTo>
                  <a:pt x="26669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69" y="1922780"/>
                </a:lnTo>
                <a:lnTo>
                  <a:pt x="26669" y="1833880"/>
                </a:lnTo>
                <a:close/>
              </a:path>
              <a:path w="26670" h="3286759">
                <a:moveTo>
                  <a:pt x="26669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69" y="2443480"/>
                </a:lnTo>
                <a:lnTo>
                  <a:pt x="26669" y="2435860"/>
                </a:lnTo>
                <a:close/>
              </a:path>
              <a:path w="26670" h="3286759">
                <a:moveTo>
                  <a:pt x="26669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69" y="2434590"/>
                </a:lnTo>
                <a:lnTo>
                  <a:pt x="26669" y="2007870"/>
                </a:lnTo>
                <a:close/>
              </a:path>
              <a:path w="26670" h="3286759">
                <a:moveTo>
                  <a:pt x="26669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69" y="2006600"/>
                </a:lnTo>
                <a:lnTo>
                  <a:pt x="26669" y="1988820"/>
                </a:lnTo>
                <a:close/>
              </a:path>
              <a:path w="26670" h="3286759">
                <a:moveTo>
                  <a:pt x="26669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69" y="1987550"/>
                </a:lnTo>
                <a:lnTo>
                  <a:pt x="26669" y="1969770"/>
                </a:lnTo>
                <a:close/>
              </a:path>
              <a:path w="26670" h="3286759">
                <a:moveTo>
                  <a:pt x="26669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69" y="1968500"/>
                </a:lnTo>
                <a:lnTo>
                  <a:pt x="26669" y="1946910"/>
                </a:lnTo>
                <a:close/>
              </a:path>
              <a:path w="26670" h="3286759">
                <a:moveTo>
                  <a:pt x="26669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69" y="1945639"/>
                </a:lnTo>
                <a:lnTo>
                  <a:pt x="26669" y="1927860"/>
                </a:lnTo>
                <a:close/>
              </a:path>
              <a:path w="26670" h="3286759">
                <a:moveTo>
                  <a:pt x="26669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69" y="1926589"/>
                </a:lnTo>
                <a:lnTo>
                  <a:pt x="26669" y="1924050"/>
                </a:lnTo>
                <a:close/>
              </a:path>
              <a:path w="26670" h="3286759">
                <a:moveTo>
                  <a:pt x="26669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69" y="2618740"/>
                </a:lnTo>
                <a:lnTo>
                  <a:pt x="26669" y="2443480"/>
                </a:lnTo>
                <a:close/>
              </a:path>
              <a:path w="26670" h="3286759">
                <a:moveTo>
                  <a:pt x="26669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69" y="3286760"/>
                </a:lnTo>
                <a:lnTo>
                  <a:pt x="26669" y="2618740"/>
                </a:lnTo>
                <a:close/>
              </a:path>
            </a:pathLst>
          </a:custGeom>
          <a:solidFill>
            <a:srgbClr val="1B36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63980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3274059">
                <a:moveTo>
                  <a:pt x="27940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3274059">
                <a:moveTo>
                  <a:pt x="27940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40" y="69850"/>
                </a:lnTo>
                <a:lnTo>
                  <a:pt x="27940" y="50800"/>
                </a:lnTo>
                <a:close/>
              </a:path>
              <a:path w="27940" h="3274059">
                <a:moveTo>
                  <a:pt x="27940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40" y="82550"/>
                </a:lnTo>
                <a:lnTo>
                  <a:pt x="27940" y="69850"/>
                </a:lnTo>
                <a:close/>
              </a:path>
              <a:path w="27940" h="3274059">
                <a:moveTo>
                  <a:pt x="2794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40" y="95250"/>
                </a:lnTo>
                <a:lnTo>
                  <a:pt x="27940" y="82550"/>
                </a:lnTo>
                <a:close/>
              </a:path>
              <a:path w="27940" h="3274059">
                <a:moveTo>
                  <a:pt x="27940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95250"/>
                </a:lnTo>
                <a:close/>
              </a:path>
              <a:path w="27940" h="3274059">
                <a:moveTo>
                  <a:pt x="2794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7000"/>
                </a:lnTo>
                <a:close/>
              </a:path>
              <a:path w="27940" h="32740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274059">
                <a:moveTo>
                  <a:pt x="27940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46050"/>
                </a:lnTo>
                <a:close/>
              </a:path>
              <a:path w="27940" h="3274059">
                <a:moveTo>
                  <a:pt x="2794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3274059">
                <a:moveTo>
                  <a:pt x="27940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65100"/>
                </a:lnTo>
                <a:close/>
              </a:path>
              <a:path w="27940" h="3274059">
                <a:moveTo>
                  <a:pt x="27940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190500"/>
                </a:lnTo>
                <a:close/>
              </a:path>
              <a:path w="27940" h="3274059">
                <a:moveTo>
                  <a:pt x="27940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40" y="298450"/>
                </a:lnTo>
                <a:lnTo>
                  <a:pt x="27940" y="260350"/>
                </a:lnTo>
                <a:close/>
              </a:path>
              <a:path w="27940" h="3274059">
                <a:moveTo>
                  <a:pt x="27940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40" y="303530"/>
                </a:lnTo>
                <a:lnTo>
                  <a:pt x="27940" y="298450"/>
                </a:lnTo>
                <a:close/>
              </a:path>
              <a:path w="27940" h="3274059">
                <a:moveTo>
                  <a:pt x="27940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40" y="309880"/>
                </a:lnTo>
                <a:lnTo>
                  <a:pt x="27940" y="303530"/>
                </a:lnTo>
                <a:close/>
              </a:path>
              <a:path w="27940" h="3274059">
                <a:moveTo>
                  <a:pt x="2794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40" y="316229"/>
                </a:lnTo>
                <a:lnTo>
                  <a:pt x="27940" y="309880"/>
                </a:lnTo>
                <a:close/>
              </a:path>
              <a:path w="27940" h="3274059">
                <a:moveTo>
                  <a:pt x="27940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316230"/>
                </a:lnTo>
                <a:close/>
              </a:path>
              <a:path w="27940" h="3274059">
                <a:moveTo>
                  <a:pt x="27940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42900"/>
                </a:lnTo>
                <a:close/>
              </a:path>
              <a:path w="27940" h="3274059">
                <a:moveTo>
                  <a:pt x="27940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40" y="368299"/>
                </a:lnTo>
                <a:lnTo>
                  <a:pt x="27940" y="360680"/>
                </a:lnTo>
                <a:close/>
              </a:path>
              <a:path w="27940" h="3274059">
                <a:moveTo>
                  <a:pt x="2794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3274059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3274059">
                <a:moveTo>
                  <a:pt x="27940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387350"/>
                </a:lnTo>
                <a:close/>
              </a:path>
              <a:path w="27940" h="3274059">
                <a:moveTo>
                  <a:pt x="27940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0530"/>
                </a:lnTo>
                <a:close/>
              </a:path>
              <a:path w="27940" h="3274059">
                <a:moveTo>
                  <a:pt x="27940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8150"/>
                </a:lnTo>
                <a:close/>
              </a:path>
              <a:path w="27940" h="3274059">
                <a:moveTo>
                  <a:pt x="27940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44500"/>
                </a:lnTo>
                <a:close/>
              </a:path>
              <a:path w="27940" h="3274059">
                <a:moveTo>
                  <a:pt x="2794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30"/>
                </a:lnTo>
                <a:close/>
              </a:path>
              <a:path w="27940" h="3274059">
                <a:moveTo>
                  <a:pt x="27940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40" y="519430"/>
                </a:lnTo>
                <a:lnTo>
                  <a:pt x="27940" y="487680"/>
                </a:lnTo>
                <a:close/>
              </a:path>
              <a:path w="27940" h="3274059">
                <a:moveTo>
                  <a:pt x="27940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40" y="525780"/>
                </a:lnTo>
                <a:lnTo>
                  <a:pt x="27940" y="519430"/>
                </a:lnTo>
                <a:close/>
              </a:path>
              <a:path w="27940" h="3274059">
                <a:moveTo>
                  <a:pt x="27940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525780"/>
                </a:lnTo>
                <a:close/>
              </a:path>
              <a:path w="27940" h="3274059">
                <a:moveTo>
                  <a:pt x="27940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3274059">
                <a:moveTo>
                  <a:pt x="27940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1500"/>
                </a:lnTo>
                <a:close/>
              </a:path>
              <a:path w="27940" h="3274059">
                <a:moveTo>
                  <a:pt x="27940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76580"/>
                </a:lnTo>
                <a:close/>
              </a:path>
              <a:path w="27940" h="3274059">
                <a:moveTo>
                  <a:pt x="27940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40" y="671830"/>
                </a:lnTo>
                <a:lnTo>
                  <a:pt x="27940" y="601980"/>
                </a:lnTo>
                <a:close/>
              </a:path>
              <a:path w="27940" h="3274059">
                <a:moveTo>
                  <a:pt x="2794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71830"/>
                </a:lnTo>
                <a:close/>
              </a:path>
              <a:path w="27940" h="3274059">
                <a:moveTo>
                  <a:pt x="27940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8180"/>
                </a:lnTo>
                <a:close/>
              </a:path>
              <a:path w="27940" h="3274059">
                <a:moveTo>
                  <a:pt x="27940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40" y="697230"/>
                </a:lnTo>
                <a:lnTo>
                  <a:pt x="27940" y="685800"/>
                </a:lnTo>
                <a:close/>
              </a:path>
              <a:path w="27940" h="3274059">
                <a:moveTo>
                  <a:pt x="2794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7230"/>
                </a:lnTo>
                <a:close/>
              </a:path>
              <a:path w="27940" h="3274059">
                <a:moveTo>
                  <a:pt x="27940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23900"/>
                </a:lnTo>
                <a:close/>
              </a:path>
              <a:path w="27940" h="3274059">
                <a:moveTo>
                  <a:pt x="27940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40" y="946150"/>
                </a:lnTo>
                <a:lnTo>
                  <a:pt x="27940" y="800100"/>
                </a:lnTo>
                <a:close/>
              </a:path>
              <a:path w="27940" h="3274059">
                <a:moveTo>
                  <a:pt x="27940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46150"/>
                </a:lnTo>
                <a:close/>
              </a:path>
              <a:path w="27940" h="3274059">
                <a:moveTo>
                  <a:pt x="27940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970280"/>
                </a:lnTo>
                <a:close/>
              </a:path>
              <a:path w="27940" h="3274059">
                <a:moveTo>
                  <a:pt x="27940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40" y="1040130"/>
                </a:lnTo>
                <a:lnTo>
                  <a:pt x="27940" y="1022350"/>
                </a:lnTo>
                <a:close/>
              </a:path>
              <a:path w="27940" h="3274059">
                <a:moveTo>
                  <a:pt x="27940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40" y="1052830"/>
                </a:lnTo>
                <a:lnTo>
                  <a:pt x="27940" y="1040130"/>
                </a:lnTo>
                <a:close/>
              </a:path>
              <a:path w="27940" h="3274059">
                <a:moveTo>
                  <a:pt x="27940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40" y="1079500"/>
                </a:lnTo>
                <a:lnTo>
                  <a:pt x="27940" y="1052830"/>
                </a:lnTo>
                <a:close/>
              </a:path>
              <a:path w="27940" h="3274059">
                <a:moveTo>
                  <a:pt x="27940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40" y="1109980"/>
                </a:lnTo>
                <a:lnTo>
                  <a:pt x="27940" y="1079500"/>
                </a:lnTo>
                <a:close/>
              </a:path>
              <a:path w="27940" h="3274059">
                <a:moveTo>
                  <a:pt x="27940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9980"/>
                </a:lnTo>
                <a:close/>
              </a:path>
              <a:path w="27940" h="327405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3274059">
                <a:moveTo>
                  <a:pt x="27940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2680"/>
                </a:lnTo>
                <a:close/>
              </a:path>
              <a:path w="27940" h="3274059">
                <a:moveTo>
                  <a:pt x="27940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55700"/>
                </a:lnTo>
                <a:close/>
              </a:path>
              <a:path w="27940" h="3274059">
                <a:moveTo>
                  <a:pt x="27940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79830"/>
                </a:lnTo>
                <a:close/>
              </a:path>
              <a:path w="27940" h="3274059">
                <a:moveTo>
                  <a:pt x="27940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31900"/>
                </a:lnTo>
                <a:close/>
              </a:path>
              <a:path w="27940" h="3274059">
                <a:moveTo>
                  <a:pt x="27940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40" y="1821180"/>
                </a:lnTo>
                <a:lnTo>
                  <a:pt x="27940" y="1553210"/>
                </a:lnTo>
                <a:close/>
              </a:path>
              <a:path w="27940" h="32740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2740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274059">
                <a:moveTo>
                  <a:pt x="2794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39"/>
                </a:lnTo>
                <a:close/>
              </a:path>
              <a:path w="27940" h="32740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2740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740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2740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740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2740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740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2740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2740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274059">
                <a:moveTo>
                  <a:pt x="27940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90"/>
                </a:lnTo>
                <a:close/>
              </a:path>
              <a:path w="27940" h="3274059">
                <a:moveTo>
                  <a:pt x="27940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40" y="1430020"/>
                </a:lnTo>
                <a:lnTo>
                  <a:pt x="27940" y="1419860"/>
                </a:lnTo>
                <a:close/>
              </a:path>
              <a:path w="27940" h="32740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74059">
                <a:moveTo>
                  <a:pt x="27940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10"/>
                </a:lnTo>
                <a:close/>
              </a:path>
              <a:path w="27940" h="32740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74059">
                <a:moveTo>
                  <a:pt x="27940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60"/>
                </a:lnTo>
                <a:close/>
              </a:path>
              <a:path w="27940" h="3274059">
                <a:moveTo>
                  <a:pt x="27940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40"/>
                </a:lnTo>
                <a:close/>
              </a:path>
              <a:path w="27940" h="3274059">
                <a:moveTo>
                  <a:pt x="2794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40" y="1372870"/>
                </a:lnTo>
                <a:lnTo>
                  <a:pt x="27940" y="1362710"/>
                </a:lnTo>
                <a:close/>
              </a:path>
              <a:path w="27940" h="3274059">
                <a:moveTo>
                  <a:pt x="27940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48739"/>
                </a:lnTo>
                <a:close/>
              </a:path>
              <a:path w="27940" h="32740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274059">
                <a:moveTo>
                  <a:pt x="27940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90"/>
                </a:lnTo>
                <a:close/>
              </a:path>
              <a:path w="27940" h="3274059">
                <a:moveTo>
                  <a:pt x="27940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18260"/>
                </a:lnTo>
                <a:close/>
              </a:path>
              <a:path w="27940" h="3274059">
                <a:moveTo>
                  <a:pt x="27940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40" y="1316989"/>
                </a:lnTo>
                <a:lnTo>
                  <a:pt x="27940" y="1310640"/>
                </a:lnTo>
                <a:close/>
              </a:path>
              <a:path w="27940" h="3274059">
                <a:moveTo>
                  <a:pt x="27940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40" y="1309370"/>
                </a:lnTo>
                <a:lnTo>
                  <a:pt x="27940" y="1299210"/>
                </a:lnTo>
                <a:close/>
              </a:path>
              <a:path w="27940" h="3274059">
                <a:moveTo>
                  <a:pt x="27940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90"/>
                </a:lnTo>
                <a:close/>
              </a:path>
              <a:path w="27940" h="3274059">
                <a:moveTo>
                  <a:pt x="27940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40" y="1290320"/>
                </a:lnTo>
                <a:lnTo>
                  <a:pt x="27940" y="1280160"/>
                </a:lnTo>
                <a:close/>
              </a:path>
              <a:path w="27940" h="3274059">
                <a:moveTo>
                  <a:pt x="27940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40" y="1278890"/>
                </a:lnTo>
                <a:lnTo>
                  <a:pt x="27940" y="1272539"/>
                </a:lnTo>
                <a:close/>
              </a:path>
              <a:path w="27940" h="3274059">
                <a:moveTo>
                  <a:pt x="27940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10"/>
                </a:lnTo>
                <a:close/>
              </a:path>
              <a:path w="27940" h="3274059">
                <a:moveTo>
                  <a:pt x="27940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40" y="1259840"/>
                </a:lnTo>
                <a:lnTo>
                  <a:pt x="27940" y="1253489"/>
                </a:lnTo>
                <a:close/>
              </a:path>
              <a:path w="27940" h="3274059">
                <a:moveTo>
                  <a:pt x="27940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50950"/>
                </a:lnTo>
                <a:close/>
              </a:path>
              <a:path w="27940" h="3274059">
                <a:moveTo>
                  <a:pt x="27940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40" y="1910080"/>
                </a:lnTo>
                <a:lnTo>
                  <a:pt x="27940" y="1821180"/>
                </a:lnTo>
                <a:close/>
              </a:path>
              <a:path w="27940" h="3274059">
                <a:moveTo>
                  <a:pt x="27940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40" y="2430780"/>
                </a:lnTo>
                <a:lnTo>
                  <a:pt x="27940" y="2423160"/>
                </a:lnTo>
                <a:close/>
              </a:path>
              <a:path w="27940" h="3274059">
                <a:moveTo>
                  <a:pt x="27940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40" y="2421890"/>
                </a:lnTo>
                <a:lnTo>
                  <a:pt x="27940" y="1995170"/>
                </a:lnTo>
                <a:close/>
              </a:path>
              <a:path w="27940" h="3274059">
                <a:moveTo>
                  <a:pt x="27940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40" y="1993900"/>
                </a:lnTo>
                <a:lnTo>
                  <a:pt x="27940" y="1976120"/>
                </a:lnTo>
                <a:close/>
              </a:path>
              <a:path w="27940" h="3274059">
                <a:moveTo>
                  <a:pt x="27940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40" y="1974850"/>
                </a:lnTo>
                <a:lnTo>
                  <a:pt x="27940" y="1957070"/>
                </a:lnTo>
                <a:close/>
              </a:path>
              <a:path w="27940" h="3274059">
                <a:moveTo>
                  <a:pt x="27940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40" y="1955800"/>
                </a:lnTo>
                <a:lnTo>
                  <a:pt x="27940" y="1934210"/>
                </a:lnTo>
                <a:close/>
              </a:path>
              <a:path w="27940" h="3274059">
                <a:moveTo>
                  <a:pt x="27940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40" y="1932939"/>
                </a:lnTo>
                <a:lnTo>
                  <a:pt x="27940" y="1915160"/>
                </a:lnTo>
                <a:close/>
              </a:path>
              <a:path w="27940" h="3274059">
                <a:moveTo>
                  <a:pt x="27940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40" y="1913889"/>
                </a:lnTo>
                <a:lnTo>
                  <a:pt x="27940" y="1911350"/>
                </a:lnTo>
                <a:close/>
              </a:path>
              <a:path w="27940" h="3274059">
                <a:moveTo>
                  <a:pt x="27940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40" y="2606040"/>
                </a:lnTo>
                <a:lnTo>
                  <a:pt x="27940" y="2430780"/>
                </a:lnTo>
                <a:close/>
              </a:path>
              <a:path w="27940" h="3274059">
                <a:moveTo>
                  <a:pt x="27940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40" y="3274060"/>
                </a:lnTo>
                <a:lnTo>
                  <a:pt x="27940" y="260604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667750" y="35966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21589" y="0"/>
                </a:moveTo>
                <a:lnTo>
                  <a:pt x="0" y="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667750" y="36093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667750" y="3622040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27940" y="0"/>
                </a:moveTo>
                <a:lnTo>
                  <a:pt x="0" y="0"/>
                </a:lnTo>
                <a:lnTo>
                  <a:pt x="0" y="19049"/>
                </a:lnTo>
                <a:lnTo>
                  <a:pt x="27940" y="190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667750" y="36410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667750" y="36537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681719" y="3596640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234949"/>
                </a:moveTo>
                <a:lnTo>
                  <a:pt x="0" y="0"/>
                </a:lnTo>
                <a:lnTo>
                  <a:pt x="0" y="234949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667750" y="3698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667750" y="37045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667750" y="37172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667750" y="37236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667750" y="373634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667750" y="383159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8667750" y="386969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667750" y="38747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8667750" y="388112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8667750" y="3887470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70">
                <a:moveTo>
                  <a:pt x="27940" y="0"/>
                </a:moveTo>
                <a:lnTo>
                  <a:pt x="0" y="0"/>
                </a:lnTo>
                <a:lnTo>
                  <a:pt x="0" y="26669"/>
                </a:lnTo>
                <a:lnTo>
                  <a:pt x="27940" y="2666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8667750" y="3914140"/>
            <a:ext cx="27940" cy="17780"/>
          </a:xfrm>
          <a:custGeom>
            <a:avLst/>
            <a:gdLst/>
            <a:ahLst/>
            <a:cxnLst/>
            <a:rect l="l" t="t" r="r" b="b"/>
            <a:pathLst>
              <a:path w="27940" h="17779">
                <a:moveTo>
                  <a:pt x="27940" y="0"/>
                </a:moveTo>
                <a:lnTo>
                  <a:pt x="0" y="0"/>
                </a:lnTo>
                <a:lnTo>
                  <a:pt x="0" y="17779"/>
                </a:lnTo>
                <a:lnTo>
                  <a:pt x="27940" y="177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8667750" y="39319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8667750" y="39395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8667750" y="3952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8667750" y="3958590"/>
            <a:ext cx="27940" cy="43180"/>
          </a:xfrm>
          <a:custGeom>
            <a:avLst/>
            <a:gdLst/>
            <a:ahLst/>
            <a:cxnLst/>
            <a:rect l="l" t="t" r="r" b="b"/>
            <a:pathLst>
              <a:path w="27940" h="43179">
                <a:moveTo>
                  <a:pt x="27940" y="0"/>
                </a:moveTo>
                <a:lnTo>
                  <a:pt x="0" y="0"/>
                </a:lnTo>
                <a:lnTo>
                  <a:pt x="0" y="43179"/>
                </a:lnTo>
                <a:lnTo>
                  <a:pt x="27940" y="431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8667750" y="400177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8667750" y="40093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8667750" y="4015740"/>
            <a:ext cx="27940" cy="36830"/>
          </a:xfrm>
          <a:custGeom>
            <a:avLst/>
            <a:gdLst/>
            <a:ahLst/>
            <a:cxnLst/>
            <a:rect l="l" t="t" r="r" b="b"/>
            <a:pathLst>
              <a:path w="27940" h="36829">
                <a:moveTo>
                  <a:pt x="27940" y="0"/>
                </a:moveTo>
                <a:lnTo>
                  <a:pt x="0" y="0"/>
                </a:lnTo>
                <a:lnTo>
                  <a:pt x="0" y="36829"/>
                </a:lnTo>
                <a:lnTo>
                  <a:pt x="27940" y="368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8667750" y="40525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8667750" y="405892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8667750" y="40906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8667750" y="40970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8667750" y="410464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667750" y="414274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8667750" y="414782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8667750" y="4173220"/>
            <a:ext cx="27940" cy="69850"/>
          </a:xfrm>
          <a:custGeom>
            <a:avLst/>
            <a:gdLst/>
            <a:ahLst/>
            <a:cxnLst/>
            <a:rect l="l" t="t" r="r" b="b"/>
            <a:pathLst>
              <a:path w="27940" h="69850">
                <a:moveTo>
                  <a:pt x="27940" y="0"/>
                </a:moveTo>
                <a:lnTo>
                  <a:pt x="0" y="0"/>
                </a:lnTo>
                <a:lnTo>
                  <a:pt x="0" y="69849"/>
                </a:lnTo>
                <a:lnTo>
                  <a:pt x="27940" y="698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8667750" y="42430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667750" y="42494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667750" y="4257040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27940" y="0"/>
                </a:moveTo>
                <a:lnTo>
                  <a:pt x="0" y="0"/>
                </a:lnTo>
                <a:lnTo>
                  <a:pt x="0" y="11429"/>
                </a:lnTo>
                <a:lnTo>
                  <a:pt x="27940" y="114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681719" y="4268470"/>
            <a:ext cx="0" cy="562610"/>
          </a:xfrm>
          <a:custGeom>
            <a:avLst/>
            <a:gdLst/>
            <a:ahLst/>
            <a:cxnLst/>
            <a:rect l="l" t="t" r="r" b="b"/>
            <a:pathLst>
              <a:path h="562610">
                <a:moveTo>
                  <a:pt x="0" y="0"/>
                </a:moveTo>
                <a:lnTo>
                  <a:pt x="0" y="562609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667750" y="5086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667750" y="50787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667750" y="50673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667750" y="50596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67750" y="50482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667750" y="50406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67750" y="50292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667750" y="50215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667750" y="50101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667750" y="50025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667750" y="49911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667750" y="49834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667750" y="49720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667750" y="49644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667750" y="49530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667750" y="49453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667750" y="49339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667750" y="4919979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700"/>
                </a:lnTo>
                <a:lnTo>
                  <a:pt x="27940" y="1270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667750" y="49085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667750" y="49009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667750" y="48895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667750" y="48818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667750" y="48704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667750" y="48628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667750" y="48514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667750" y="48437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667750" y="4832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681719" y="5097779"/>
            <a:ext cx="0" cy="387350"/>
          </a:xfrm>
          <a:custGeom>
            <a:avLst/>
            <a:gdLst/>
            <a:ahLst/>
            <a:cxnLst/>
            <a:rect l="l" t="t" r="r" b="b"/>
            <a:pathLst>
              <a:path h="387350">
                <a:moveTo>
                  <a:pt x="0" y="0"/>
                </a:moveTo>
                <a:lnTo>
                  <a:pt x="0" y="38735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681719" y="5097779"/>
            <a:ext cx="0" cy="1747520"/>
          </a:xfrm>
          <a:custGeom>
            <a:avLst/>
            <a:gdLst/>
            <a:ahLst/>
            <a:cxnLst/>
            <a:rect l="l" t="t" r="r" b="b"/>
            <a:pathLst>
              <a:path h="1747520">
                <a:moveTo>
                  <a:pt x="0" y="0"/>
                </a:moveTo>
                <a:lnTo>
                  <a:pt x="0" y="174752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695690" y="3609340"/>
            <a:ext cx="26670" cy="3235960"/>
          </a:xfrm>
          <a:custGeom>
            <a:avLst/>
            <a:gdLst/>
            <a:ahLst/>
            <a:cxnLst/>
            <a:rect l="l" t="t" r="r" b="b"/>
            <a:pathLst>
              <a:path w="26670" h="3235959">
                <a:moveTo>
                  <a:pt x="13969" y="0"/>
                </a:moveTo>
                <a:lnTo>
                  <a:pt x="0" y="0"/>
                </a:lnTo>
                <a:lnTo>
                  <a:pt x="0" y="6349"/>
                </a:lnTo>
                <a:lnTo>
                  <a:pt x="22859" y="6349"/>
                </a:lnTo>
                <a:lnTo>
                  <a:pt x="22859" y="5079"/>
                </a:lnTo>
                <a:lnTo>
                  <a:pt x="20320" y="5079"/>
                </a:lnTo>
                <a:lnTo>
                  <a:pt x="20320" y="3809"/>
                </a:lnTo>
                <a:lnTo>
                  <a:pt x="19050" y="3809"/>
                </a:lnTo>
                <a:lnTo>
                  <a:pt x="19050" y="2539"/>
                </a:lnTo>
                <a:lnTo>
                  <a:pt x="16509" y="2539"/>
                </a:lnTo>
                <a:lnTo>
                  <a:pt x="1650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  <a:path w="26670" h="3235959">
                <a:moveTo>
                  <a:pt x="24129" y="6349"/>
                </a:moveTo>
                <a:lnTo>
                  <a:pt x="0" y="6349"/>
                </a:lnTo>
                <a:lnTo>
                  <a:pt x="0" y="12699"/>
                </a:lnTo>
                <a:lnTo>
                  <a:pt x="26669" y="12699"/>
                </a:lnTo>
                <a:lnTo>
                  <a:pt x="26669" y="7619"/>
                </a:lnTo>
                <a:lnTo>
                  <a:pt x="24129" y="7619"/>
                </a:lnTo>
                <a:lnTo>
                  <a:pt x="24129" y="6349"/>
                </a:lnTo>
                <a:close/>
              </a:path>
              <a:path w="26670" h="3235959">
                <a:moveTo>
                  <a:pt x="26669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6669" y="31749"/>
                </a:lnTo>
                <a:lnTo>
                  <a:pt x="26669" y="12699"/>
                </a:lnTo>
                <a:close/>
              </a:path>
              <a:path w="26670" h="3235959">
                <a:moveTo>
                  <a:pt x="26669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6669" y="44449"/>
                </a:lnTo>
                <a:lnTo>
                  <a:pt x="26669" y="31750"/>
                </a:lnTo>
                <a:close/>
              </a:path>
              <a:path w="26670" h="3235959">
                <a:moveTo>
                  <a:pt x="26669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6669" y="57149"/>
                </a:lnTo>
                <a:lnTo>
                  <a:pt x="26669" y="44450"/>
                </a:lnTo>
                <a:close/>
              </a:path>
              <a:path w="26670" h="3235959">
                <a:moveTo>
                  <a:pt x="26669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6669" y="88899"/>
                </a:lnTo>
                <a:lnTo>
                  <a:pt x="26669" y="57149"/>
                </a:lnTo>
                <a:close/>
              </a:path>
              <a:path w="26670" h="3235959">
                <a:moveTo>
                  <a:pt x="26669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88900"/>
                </a:lnTo>
                <a:close/>
              </a:path>
              <a:path w="26670" h="3235959">
                <a:moveTo>
                  <a:pt x="26669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6669" y="107949"/>
                </a:lnTo>
                <a:lnTo>
                  <a:pt x="26669" y="95249"/>
                </a:lnTo>
                <a:close/>
              </a:path>
              <a:path w="26670" h="3235959">
                <a:moveTo>
                  <a:pt x="26669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6669" y="114299"/>
                </a:lnTo>
                <a:lnTo>
                  <a:pt x="26669" y="107949"/>
                </a:lnTo>
                <a:close/>
              </a:path>
              <a:path w="26670" h="3235959">
                <a:moveTo>
                  <a:pt x="26669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6669" y="126999"/>
                </a:lnTo>
                <a:lnTo>
                  <a:pt x="26669" y="114299"/>
                </a:lnTo>
                <a:close/>
              </a:path>
              <a:path w="26670" h="3235959">
                <a:moveTo>
                  <a:pt x="26669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6669" y="152399"/>
                </a:lnTo>
                <a:lnTo>
                  <a:pt x="26669" y="127000"/>
                </a:lnTo>
                <a:close/>
              </a:path>
              <a:path w="26670" h="3235959">
                <a:moveTo>
                  <a:pt x="26669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6669" y="222249"/>
                </a:lnTo>
                <a:lnTo>
                  <a:pt x="26669" y="152399"/>
                </a:lnTo>
                <a:close/>
              </a:path>
              <a:path w="26670" h="3235959">
                <a:moveTo>
                  <a:pt x="26669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6669" y="260349"/>
                </a:lnTo>
                <a:lnTo>
                  <a:pt x="26669" y="222249"/>
                </a:lnTo>
                <a:close/>
              </a:path>
              <a:path w="26670" h="3235959">
                <a:moveTo>
                  <a:pt x="26669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6669" y="265429"/>
                </a:lnTo>
                <a:lnTo>
                  <a:pt x="26669" y="260350"/>
                </a:lnTo>
                <a:close/>
              </a:path>
              <a:path w="26670" h="3235959">
                <a:moveTo>
                  <a:pt x="26669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65429"/>
                </a:lnTo>
                <a:close/>
              </a:path>
              <a:path w="26670" h="323595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235959">
                <a:moveTo>
                  <a:pt x="26669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6669" y="304799"/>
                </a:lnTo>
                <a:lnTo>
                  <a:pt x="26669" y="278130"/>
                </a:lnTo>
                <a:close/>
              </a:path>
              <a:path w="26670" h="3235959">
                <a:moveTo>
                  <a:pt x="26669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04800"/>
                </a:lnTo>
                <a:close/>
              </a:path>
              <a:path w="26670" h="3235959">
                <a:moveTo>
                  <a:pt x="26669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6669" y="330199"/>
                </a:lnTo>
                <a:lnTo>
                  <a:pt x="26669" y="322579"/>
                </a:lnTo>
                <a:close/>
              </a:path>
              <a:path w="26670" h="3235959">
                <a:moveTo>
                  <a:pt x="26669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6669" y="342899"/>
                </a:lnTo>
                <a:lnTo>
                  <a:pt x="26669" y="330200"/>
                </a:lnTo>
                <a:close/>
              </a:path>
              <a:path w="26670" h="3235959">
                <a:moveTo>
                  <a:pt x="26669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6669" y="349249"/>
                </a:lnTo>
                <a:lnTo>
                  <a:pt x="26669" y="342900"/>
                </a:lnTo>
                <a:close/>
              </a:path>
              <a:path w="26670" h="3235959">
                <a:moveTo>
                  <a:pt x="26669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6669" y="392429"/>
                </a:lnTo>
                <a:lnTo>
                  <a:pt x="26669" y="349250"/>
                </a:lnTo>
                <a:close/>
              </a:path>
              <a:path w="26670" h="3235959">
                <a:moveTo>
                  <a:pt x="26669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6669" y="400049"/>
                </a:lnTo>
                <a:lnTo>
                  <a:pt x="26669" y="392430"/>
                </a:lnTo>
                <a:close/>
              </a:path>
              <a:path w="26670" h="3235959">
                <a:moveTo>
                  <a:pt x="26669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6669" y="406399"/>
                </a:lnTo>
                <a:lnTo>
                  <a:pt x="26669" y="400049"/>
                </a:lnTo>
                <a:close/>
              </a:path>
              <a:path w="26670" h="3235959">
                <a:moveTo>
                  <a:pt x="26669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6669" y="443229"/>
                </a:lnTo>
                <a:lnTo>
                  <a:pt x="26669" y="406399"/>
                </a:lnTo>
                <a:close/>
              </a:path>
              <a:path w="26670" h="3235959">
                <a:moveTo>
                  <a:pt x="26669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43229"/>
                </a:lnTo>
                <a:close/>
              </a:path>
              <a:path w="26670" h="3235959">
                <a:moveTo>
                  <a:pt x="26669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6669" y="481329"/>
                </a:lnTo>
                <a:lnTo>
                  <a:pt x="26669" y="449579"/>
                </a:lnTo>
                <a:close/>
              </a:path>
              <a:path w="26670" h="3235959">
                <a:moveTo>
                  <a:pt x="26669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6669" y="487679"/>
                </a:lnTo>
                <a:lnTo>
                  <a:pt x="26669" y="481329"/>
                </a:lnTo>
                <a:close/>
              </a:path>
              <a:path w="26670" h="3235959">
                <a:moveTo>
                  <a:pt x="26669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6669" y="495299"/>
                </a:lnTo>
                <a:lnTo>
                  <a:pt x="26669" y="487679"/>
                </a:lnTo>
                <a:close/>
              </a:path>
              <a:path w="26670" h="3235959">
                <a:moveTo>
                  <a:pt x="26669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6669" y="533399"/>
                </a:lnTo>
                <a:lnTo>
                  <a:pt x="26669" y="495299"/>
                </a:lnTo>
                <a:close/>
              </a:path>
              <a:path w="26670" h="3235959">
                <a:moveTo>
                  <a:pt x="26669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6669" y="538479"/>
                </a:lnTo>
                <a:lnTo>
                  <a:pt x="26669" y="533399"/>
                </a:lnTo>
                <a:close/>
              </a:path>
              <a:path w="26670" h="3235959">
                <a:moveTo>
                  <a:pt x="26669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6669" y="563879"/>
                </a:lnTo>
                <a:lnTo>
                  <a:pt x="26669" y="538480"/>
                </a:lnTo>
                <a:close/>
              </a:path>
              <a:path w="26670" h="3235959">
                <a:moveTo>
                  <a:pt x="26669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6669" y="633729"/>
                </a:lnTo>
                <a:lnTo>
                  <a:pt x="26669" y="563879"/>
                </a:lnTo>
                <a:close/>
              </a:path>
              <a:path w="26670" h="3235959">
                <a:moveTo>
                  <a:pt x="26669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6669" y="640079"/>
                </a:lnTo>
                <a:lnTo>
                  <a:pt x="26669" y="633730"/>
                </a:lnTo>
                <a:close/>
              </a:path>
              <a:path w="26670" h="3235959">
                <a:moveTo>
                  <a:pt x="2666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79"/>
                </a:lnTo>
                <a:close/>
              </a:path>
              <a:path w="26670" h="3235959">
                <a:moveTo>
                  <a:pt x="26669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47699"/>
                </a:lnTo>
                <a:close/>
              </a:path>
              <a:path w="26670" h="3235959">
                <a:moveTo>
                  <a:pt x="26669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6669" y="685799"/>
                </a:lnTo>
                <a:lnTo>
                  <a:pt x="26669" y="659130"/>
                </a:lnTo>
                <a:close/>
              </a:path>
              <a:path w="26670" h="3235959">
                <a:moveTo>
                  <a:pt x="26669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685799"/>
                </a:lnTo>
                <a:close/>
              </a:path>
              <a:path w="26670" h="3235959">
                <a:moveTo>
                  <a:pt x="26669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762000"/>
                </a:lnTo>
                <a:close/>
              </a:path>
              <a:path w="26670" h="3235959">
                <a:moveTo>
                  <a:pt x="26669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50"/>
                </a:lnTo>
                <a:close/>
              </a:path>
              <a:path w="26670" h="323595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235959">
                <a:moveTo>
                  <a:pt x="26669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49"/>
                </a:lnTo>
                <a:close/>
              </a:path>
              <a:path w="26670" h="3235959">
                <a:moveTo>
                  <a:pt x="26669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1002030"/>
                </a:lnTo>
                <a:close/>
              </a:path>
              <a:path w="26670" h="3235959">
                <a:moveTo>
                  <a:pt x="26669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6669" y="1041399"/>
                </a:lnTo>
                <a:lnTo>
                  <a:pt x="26669" y="1014730"/>
                </a:lnTo>
                <a:close/>
              </a:path>
              <a:path w="26670" h="3235959">
                <a:moveTo>
                  <a:pt x="26669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6669" y="1071879"/>
                </a:lnTo>
                <a:lnTo>
                  <a:pt x="26669" y="1041400"/>
                </a:lnTo>
                <a:close/>
              </a:path>
              <a:path w="26670" h="3235959">
                <a:moveTo>
                  <a:pt x="26669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6669" y="1078229"/>
                </a:lnTo>
                <a:lnTo>
                  <a:pt x="26669" y="1071879"/>
                </a:lnTo>
                <a:close/>
              </a:path>
              <a:path w="26670" h="3235959">
                <a:moveTo>
                  <a:pt x="26669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6669" y="1084579"/>
                </a:lnTo>
                <a:lnTo>
                  <a:pt x="26669" y="1078229"/>
                </a:lnTo>
                <a:close/>
              </a:path>
              <a:path w="26670" h="3235959">
                <a:moveTo>
                  <a:pt x="26669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6669" y="1117599"/>
                </a:lnTo>
                <a:lnTo>
                  <a:pt x="26669" y="1084579"/>
                </a:lnTo>
                <a:close/>
              </a:path>
              <a:path w="26670" h="3235959">
                <a:moveTo>
                  <a:pt x="26669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6669" y="1141729"/>
                </a:lnTo>
                <a:lnTo>
                  <a:pt x="26669" y="1117599"/>
                </a:lnTo>
                <a:close/>
              </a:path>
              <a:path w="26670" h="3235959">
                <a:moveTo>
                  <a:pt x="26669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6669" y="1193799"/>
                </a:lnTo>
                <a:lnTo>
                  <a:pt x="26669" y="1141730"/>
                </a:lnTo>
                <a:close/>
              </a:path>
              <a:path w="26670" h="3235959">
                <a:moveTo>
                  <a:pt x="26669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6669" y="1211579"/>
                </a:lnTo>
                <a:lnTo>
                  <a:pt x="26669" y="1193800"/>
                </a:lnTo>
                <a:close/>
              </a:path>
              <a:path w="26670" h="3235959">
                <a:moveTo>
                  <a:pt x="26669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6669" y="1783079"/>
                </a:lnTo>
                <a:lnTo>
                  <a:pt x="26669" y="1515109"/>
                </a:lnTo>
                <a:close/>
              </a:path>
              <a:path w="26670" h="32359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235959">
                <a:moveTo>
                  <a:pt x="26669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6669" y="1506219"/>
                </a:lnTo>
                <a:lnTo>
                  <a:pt x="26669" y="1496059"/>
                </a:lnTo>
                <a:close/>
              </a:path>
              <a:path w="26670" h="3235959">
                <a:moveTo>
                  <a:pt x="2666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39"/>
                </a:lnTo>
                <a:close/>
              </a:path>
              <a:path w="26670" h="3235959">
                <a:moveTo>
                  <a:pt x="26669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09"/>
                </a:lnTo>
                <a:close/>
              </a:path>
              <a:path w="26670" h="3235959">
                <a:moveTo>
                  <a:pt x="2666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9389"/>
                </a:lnTo>
                <a:close/>
              </a:path>
              <a:path w="26670" h="3235959">
                <a:moveTo>
                  <a:pt x="26669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57960"/>
                </a:lnTo>
                <a:close/>
              </a:path>
              <a:path w="26670" h="3235959">
                <a:moveTo>
                  <a:pt x="26669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6669" y="1456689"/>
                </a:lnTo>
                <a:lnTo>
                  <a:pt x="26669" y="1450339"/>
                </a:lnTo>
                <a:close/>
              </a:path>
              <a:path w="26670" h="3235959">
                <a:moveTo>
                  <a:pt x="26669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38909"/>
                </a:lnTo>
                <a:close/>
              </a:path>
              <a:path w="26670" h="3235959">
                <a:moveTo>
                  <a:pt x="26669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6669" y="1437639"/>
                </a:lnTo>
                <a:lnTo>
                  <a:pt x="26669" y="1431289"/>
                </a:lnTo>
                <a:close/>
              </a:path>
              <a:path w="26670" h="3235959">
                <a:moveTo>
                  <a:pt x="26669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19859"/>
                </a:lnTo>
                <a:close/>
              </a:path>
              <a:path w="26670" h="3235959">
                <a:moveTo>
                  <a:pt x="2666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6669" y="1418589"/>
                </a:lnTo>
                <a:lnTo>
                  <a:pt x="26669" y="1412239"/>
                </a:lnTo>
                <a:close/>
              </a:path>
              <a:path w="26670" h="3235959">
                <a:moveTo>
                  <a:pt x="26669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0809"/>
                </a:lnTo>
                <a:close/>
              </a:path>
              <a:path w="26670" h="3235959">
                <a:moveTo>
                  <a:pt x="2666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69" y="1399539"/>
                </a:lnTo>
                <a:lnTo>
                  <a:pt x="26669" y="1393189"/>
                </a:lnTo>
                <a:close/>
              </a:path>
              <a:path w="26670" h="3235959">
                <a:moveTo>
                  <a:pt x="26669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1759"/>
                </a:lnTo>
                <a:close/>
              </a:path>
              <a:path w="26670" h="3235959">
                <a:moveTo>
                  <a:pt x="26669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69" y="1380489"/>
                </a:lnTo>
                <a:lnTo>
                  <a:pt x="26669" y="1374139"/>
                </a:lnTo>
                <a:close/>
              </a:path>
              <a:path w="26670" h="3235959">
                <a:moveTo>
                  <a:pt x="26669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2710"/>
                </a:lnTo>
                <a:close/>
              </a:path>
              <a:path w="26670" h="3235959">
                <a:moveTo>
                  <a:pt x="26669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69" y="1361439"/>
                </a:lnTo>
                <a:lnTo>
                  <a:pt x="26669" y="1355089"/>
                </a:lnTo>
                <a:close/>
              </a:path>
              <a:path w="26670" h="3235959">
                <a:moveTo>
                  <a:pt x="26669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3659"/>
                </a:lnTo>
                <a:close/>
              </a:path>
              <a:path w="26670" h="3235959">
                <a:moveTo>
                  <a:pt x="26669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69" y="1342389"/>
                </a:lnTo>
                <a:lnTo>
                  <a:pt x="26669" y="1336039"/>
                </a:lnTo>
                <a:close/>
              </a:path>
              <a:path w="26670" h="3235959">
                <a:moveTo>
                  <a:pt x="26669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4609"/>
                </a:lnTo>
                <a:close/>
              </a:path>
              <a:path w="26670" h="3235959">
                <a:moveTo>
                  <a:pt x="26669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6669" y="1323339"/>
                </a:lnTo>
                <a:lnTo>
                  <a:pt x="26669" y="1310639"/>
                </a:lnTo>
                <a:close/>
              </a:path>
              <a:path w="26670" h="3235959">
                <a:moveTo>
                  <a:pt x="26669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69" y="1309369"/>
                </a:lnTo>
                <a:lnTo>
                  <a:pt x="26669" y="1299209"/>
                </a:lnTo>
                <a:close/>
              </a:path>
              <a:path w="26670" h="3235959">
                <a:moveTo>
                  <a:pt x="26669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6669" y="1297939"/>
                </a:lnTo>
                <a:lnTo>
                  <a:pt x="26669" y="1291589"/>
                </a:lnTo>
                <a:close/>
              </a:path>
              <a:path w="26670" h="3235959">
                <a:moveTo>
                  <a:pt x="26669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6669" y="1290319"/>
                </a:lnTo>
                <a:lnTo>
                  <a:pt x="26669" y="1280160"/>
                </a:lnTo>
                <a:close/>
              </a:path>
              <a:path w="26670" h="3235959">
                <a:moveTo>
                  <a:pt x="26669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6669" y="1278889"/>
                </a:lnTo>
                <a:lnTo>
                  <a:pt x="26669" y="1272539"/>
                </a:lnTo>
                <a:close/>
              </a:path>
              <a:path w="26670" h="3235959">
                <a:moveTo>
                  <a:pt x="26669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1109"/>
                </a:lnTo>
                <a:close/>
              </a:path>
              <a:path w="26670" h="3235959">
                <a:moveTo>
                  <a:pt x="26669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6669" y="1259839"/>
                </a:lnTo>
                <a:lnTo>
                  <a:pt x="26669" y="1253489"/>
                </a:lnTo>
                <a:close/>
              </a:path>
              <a:path w="26670" h="3235959">
                <a:moveTo>
                  <a:pt x="26669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6669" y="1252220"/>
                </a:lnTo>
                <a:lnTo>
                  <a:pt x="26669" y="1242059"/>
                </a:lnTo>
                <a:close/>
              </a:path>
              <a:path w="26670" h="3235959">
                <a:moveTo>
                  <a:pt x="26669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6669" y="1240789"/>
                </a:lnTo>
                <a:lnTo>
                  <a:pt x="26669" y="1234439"/>
                </a:lnTo>
                <a:close/>
              </a:path>
              <a:path w="26670" h="3235959">
                <a:moveTo>
                  <a:pt x="26669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3009"/>
                </a:lnTo>
                <a:close/>
              </a:path>
              <a:path w="26670" h="3235959">
                <a:moveTo>
                  <a:pt x="26669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6669" y="1221739"/>
                </a:lnTo>
                <a:lnTo>
                  <a:pt x="26669" y="1215389"/>
                </a:lnTo>
                <a:close/>
              </a:path>
              <a:path w="26670" h="3235959">
                <a:moveTo>
                  <a:pt x="26669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6669" y="1214119"/>
                </a:lnTo>
                <a:lnTo>
                  <a:pt x="26669" y="1212849"/>
                </a:lnTo>
                <a:close/>
              </a:path>
              <a:path w="26670" h="3235959">
                <a:moveTo>
                  <a:pt x="26669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6669" y="1871979"/>
                </a:lnTo>
                <a:lnTo>
                  <a:pt x="26669" y="1783079"/>
                </a:lnTo>
                <a:close/>
              </a:path>
              <a:path w="26670" h="3235959">
                <a:moveTo>
                  <a:pt x="26669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6669" y="2392679"/>
                </a:lnTo>
                <a:lnTo>
                  <a:pt x="26669" y="2385059"/>
                </a:lnTo>
                <a:close/>
              </a:path>
              <a:path w="26670" h="3235959">
                <a:moveTo>
                  <a:pt x="26669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6669" y="2383789"/>
                </a:lnTo>
                <a:lnTo>
                  <a:pt x="26669" y="1957069"/>
                </a:lnTo>
                <a:close/>
              </a:path>
              <a:path w="26670" h="3235959">
                <a:moveTo>
                  <a:pt x="26669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6669" y="1955799"/>
                </a:lnTo>
                <a:lnTo>
                  <a:pt x="26669" y="1938019"/>
                </a:lnTo>
                <a:close/>
              </a:path>
              <a:path w="26670" h="3235959">
                <a:moveTo>
                  <a:pt x="26669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6669" y="1936749"/>
                </a:lnTo>
                <a:lnTo>
                  <a:pt x="26669" y="1918969"/>
                </a:lnTo>
                <a:close/>
              </a:path>
              <a:path w="26670" h="3235959">
                <a:moveTo>
                  <a:pt x="26669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6669" y="1917699"/>
                </a:lnTo>
                <a:lnTo>
                  <a:pt x="26669" y="1896109"/>
                </a:lnTo>
                <a:close/>
              </a:path>
              <a:path w="26670" h="3235959">
                <a:moveTo>
                  <a:pt x="26669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6669" y="1894839"/>
                </a:lnTo>
                <a:lnTo>
                  <a:pt x="26669" y="1877059"/>
                </a:lnTo>
                <a:close/>
              </a:path>
              <a:path w="26670" h="3235959">
                <a:moveTo>
                  <a:pt x="26669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6669" y="1875789"/>
                </a:lnTo>
                <a:lnTo>
                  <a:pt x="26669" y="1873249"/>
                </a:lnTo>
                <a:close/>
              </a:path>
              <a:path w="26670" h="3235959">
                <a:moveTo>
                  <a:pt x="26669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6669" y="2567939"/>
                </a:lnTo>
                <a:lnTo>
                  <a:pt x="26669" y="2392679"/>
                </a:lnTo>
                <a:close/>
              </a:path>
              <a:path w="26670" h="3235959">
                <a:moveTo>
                  <a:pt x="26669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6669" y="3235959"/>
                </a:lnTo>
                <a:lnTo>
                  <a:pt x="26669" y="2567940"/>
                </a:lnTo>
                <a:close/>
              </a:path>
            </a:pathLst>
          </a:custGeom>
          <a:solidFill>
            <a:srgbClr val="1B35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722359" y="3618229"/>
            <a:ext cx="27940" cy="3227070"/>
          </a:xfrm>
          <a:custGeom>
            <a:avLst/>
            <a:gdLst/>
            <a:ahLst/>
            <a:cxnLst/>
            <a:rect l="l" t="t" r="r" b="b"/>
            <a:pathLst>
              <a:path w="27940" h="322707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27940" h="3227070">
                <a:moveTo>
                  <a:pt x="8890" y="3809"/>
                </a:moveTo>
                <a:lnTo>
                  <a:pt x="0" y="3809"/>
                </a:lnTo>
                <a:lnTo>
                  <a:pt x="0" y="22859"/>
                </a:lnTo>
                <a:lnTo>
                  <a:pt x="27940" y="22859"/>
                </a:lnTo>
                <a:lnTo>
                  <a:pt x="27940" y="16509"/>
                </a:lnTo>
                <a:lnTo>
                  <a:pt x="26670" y="1650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60" y="6350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close/>
              </a:path>
              <a:path w="27940" h="3227070">
                <a:moveTo>
                  <a:pt x="27940" y="22860"/>
                </a:moveTo>
                <a:lnTo>
                  <a:pt x="0" y="22860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22860"/>
                </a:lnTo>
                <a:close/>
              </a:path>
              <a:path w="27940" h="3227070">
                <a:moveTo>
                  <a:pt x="27940" y="35560"/>
                </a:moveTo>
                <a:lnTo>
                  <a:pt x="0" y="35560"/>
                </a:lnTo>
                <a:lnTo>
                  <a:pt x="0" y="48259"/>
                </a:lnTo>
                <a:lnTo>
                  <a:pt x="27940" y="48259"/>
                </a:lnTo>
                <a:lnTo>
                  <a:pt x="27940" y="35560"/>
                </a:lnTo>
                <a:close/>
              </a:path>
              <a:path w="27940" h="3227070">
                <a:moveTo>
                  <a:pt x="27940" y="48259"/>
                </a:moveTo>
                <a:lnTo>
                  <a:pt x="0" y="48259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48259"/>
                </a:lnTo>
                <a:close/>
              </a:path>
              <a:path w="27940" h="3227070">
                <a:moveTo>
                  <a:pt x="27940" y="80010"/>
                </a:moveTo>
                <a:lnTo>
                  <a:pt x="0" y="80010"/>
                </a:lnTo>
                <a:lnTo>
                  <a:pt x="0" y="86359"/>
                </a:lnTo>
                <a:lnTo>
                  <a:pt x="27940" y="86359"/>
                </a:lnTo>
                <a:lnTo>
                  <a:pt x="27940" y="80010"/>
                </a:lnTo>
                <a:close/>
              </a:path>
              <a:path w="27940" h="3227070">
                <a:moveTo>
                  <a:pt x="27940" y="86359"/>
                </a:moveTo>
                <a:lnTo>
                  <a:pt x="0" y="86359"/>
                </a:lnTo>
                <a:lnTo>
                  <a:pt x="0" y="99059"/>
                </a:lnTo>
                <a:lnTo>
                  <a:pt x="27940" y="99059"/>
                </a:lnTo>
                <a:lnTo>
                  <a:pt x="27940" y="86359"/>
                </a:lnTo>
                <a:close/>
              </a:path>
              <a:path w="27940" h="3227070">
                <a:moveTo>
                  <a:pt x="27940" y="99059"/>
                </a:moveTo>
                <a:lnTo>
                  <a:pt x="0" y="9905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9059"/>
                </a:lnTo>
                <a:close/>
              </a:path>
              <a:path w="27940" h="3227070">
                <a:moveTo>
                  <a:pt x="27940" y="105409"/>
                </a:moveTo>
                <a:lnTo>
                  <a:pt x="0" y="105409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09"/>
                </a:lnTo>
                <a:close/>
              </a:path>
              <a:path w="27940" h="3227070">
                <a:moveTo>
                  <a:pt x="27940" y="118110"/>
                </a:moveTo>
                <a:lnTo>
                  <a:pt x="0" y="118110"/>
                </a:lnTo>
                <a:lnTo>
                  <a:pt x="0" y="143509"/>
                </a:lnTo>
                <a:lnTo>
                  <a:pt x="27940" y="143509"/>
                </a:lnTo>
                <a:lnTo>
                  <a:pt x="27940" y="118110"/>
                </a:lnTo>
                <a:close/>
              </a:path>
              <a:path w="27940" h="3227070">
                <a:moveTo>
                  <a:pt x="27940" y="143509"/>
                </a:moveTo>
                <a:lnTo>
                  <a:pt x="0" y="143509"/>
                </a:lnTo>
                <a:lnTo>
                  <a:pt x="0" y="213359"/>
                </a:lnTo>
                <a:lnTo>
                  <a:pt x="27940" y="213359"/>
                </a:lnTo>
                <a:lnTo>
                  <a:pt x="27940" y="143509"/>
                </a:lnTo>
                <a:close/>
              </a:path>
              <a:path w="27940" h="3227070">
                <a:moveTo>
                  <a:pt x="27940" y="213359"/>
                </a:moveTo>
                <a:lnTo>
                  <a:pt x="0" y="213359"/>
                </a:lnTo>
                <a:lnTo>
                  <a:pt x="0" y="251459"/>
                </a:lnTo>
                <a:lnTo>
                  <a:pt x="27940" y="251459"/>
                </a:lnTo>
                <a:lnTo>
                  <a:pt x="27940" y="213359"/>
                </a:lnTo>
                <a:close/>
              </a:path>
              <a:path w="27940" h="3227070">
                <a:moveTo>
                  <a:pt x="2794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51460"/>
                </a:lnTo>
                <a:close/>
              </a:path>
              <a:path w="27940" h="32270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227070">
                <a:moveTo>
                  <a:pt x="27940" y="262889"/>
                </a:moveTo>
                <a:lnTo>
                  <a:pt x="0" y="262889"/>
                </a:lnTo>
                <a:lnTo>
                  <a:pt x="0" y="269239"/>
                </a:lnTo>
                <a:lnTo>
                  <a:pt x="27940" y="269239"/>
                </a:lnTo>
                <a:lnTo>
                  <a:pt x="27940" y="262889"/>
                </a:lnTo>
                <a:close/>
              </a:path>
              <a:path w="27940" h="3227070">
                <a:moveTo>
                  <a:pt x="27940" y="269240"/>
                </a:moveTo>
                <a:lnTo>
                  <a:pt x="0" y="269240"/>
                </a:lnTo>
                <a:lnTo>
                  <a:pt x="0" y="295909"/>
                </a:lnTo>
                <a:lnTo>
                  <a:pt x="27940" y="295909"/>
                </a:lnTo>
                <a:lnTo>
                  <a:pt x="27940" y="269240"/>
                </a:lnTo>
                <a:close/>
              </a:path>
              <a:path w="27940" h="3227070">
                <a:moveTo>
                  <a:pt x="27940" y="295910"/>
                </a:moveTo>
                <a:lnTo>
                  <a:pt x="0" y="295910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295910"/>
                </a:lnTo>
                <a:close/>
              </a:path>
              <a:path w="27940" h="3227070">
                <a:moveTo>
                  <a:pt x="27940" y="313689"/>
                </a:moveTo>
                <a:lnTo>
                  <a:pt x="0" y="313689"/>
                </a:lnTo>
                <a:lnTo>
                  <a:pt x="0" y="321309"/>
                </a:lnTo>
                <a:lnTo>
                  <a:pt x="27940" y="321309"/>
                </a:lnTo>
                <a:lnTo>
                  <a:pt x="27940" y="313689"/>
                </a:lnTo>
                <a:close/>
              </a:path>
              <a:path w="27940" h="3227070">
                <a:moveTo>
                  <a:pt x="27940" y="321310"/>
                </a:moveTo>
                <a:lnTo>
                  <a:pt x="0" y="321310"/>
                </a:lnTo>
                <a:lnTo>
                  <a:pt x="0" y="334009"/>
                </a:lnTo>
                <a:lnTo>
                  <a:pt x="27940" y="334009"/>
                </a:lnTo>
                <a:lnTo>
                  <a:pt x="27940" y="321310"/>
                </a:lnTo>
                <a:close/>
              </a:path>
              <a:path w="27940" h="3227070">
                <a:moveTo>
                  <a:pt x="27940" y="334010"/>
                </a:moveTo>
                <a:lnTo>
                  <a:pt x="0" y="334010"/>
                </a:lnTo>
                <a:lnTo>
                  <a:pt x="0" y="340359"/>
                </a:lnTo>
                <a:lnTo>
                  <a:pt x="27940" y="340359"/>
                </a:lnTo>
                <a:lnTo>
                  <a:pt x="27940" y="334010"/>
                </a:lnTo>
                <a:close/>
              </a:path>
              <a:path w="27940" h="3227070">
                <a:moveTo>
                  <a:pt x="27940" y="340360"/>
                </a:moveTo>
                <a:lnTo>
                  <a:pt x="0" y="340360"/>
                </a:lnTo>
                <a:lnTo>
                  <a:pt x="0" y="383539"/>
                </a:lnTo>
                <a:lnTo>
                  <a:pt x="27940" y="383539"/>
                </a:lnTo>
                <a:lnTo>
                  <a:pt x="27940" y="340360"/>
                </a:lnTo>
                <a:close/>
              </a:path>
              <a:path w="27940" h="3227070">
                <a:moveTo>
                  <a:pt x="27940" y="383540"/>
                </a:moveTo>
                <a:lnTo>
                  <a:pt x="0" y="383540"/>
                </a:lnTo>
                <a:lnTo>
                  <a:pt x="0" y="391159"/>
                </a:lnTo>
                <a:lnTo>
                  <a:pt x="27940" y="391159"/>
                </a:lnTo>
                <a:lnTo>
                  <a:pt x="27940" y="383540"/>
                </a:lnTo>
                <a:close/>
              </a:path>
              <a:path w="27940" h="3227070">
                <a:moveTo>
                  <a:pt x="27940" y="391159"/>
                </a:moveTo>
                <a:lnTo>
                  <a:pt x="0" y="391159"/>
                </a:lnTo>
                <a:lnTo>
                  <a:pt x="0" y="397509"/>
                </a:lnTo>
                <a:lnTo>
                  <a:pt x="27940" y="397509"/>
                </a:lnTo>
                <a:lnTo>
                  <a:pt x="27940" y="391159"/>
                </a:lnTo>
                <a:close/>
              </a:path>
              <a:path w="27940" h="3227070">
                <a:moveTo>
                  <a:pt x="27940" y="397509"/>
                </a:moveTo>
                <a:lnTo>
                  <a:pt x="0" y="3975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397509"/>
                </a:lnTo>
                <a:close/>
              </a:path>
              <a:path w="27940" h="3227070">
                <a:moveTo>
                  <a:pt x="27940" y="434339"/>
                </a:moveTo>
                <a:lnTo>
                  <a:pt x="0" y="434339"/>
                </a:lnTo>
                <a:lnTo>
                  <a:pt x="0" y="440689"/>
                </a:lnTo>
                <a:lnTo>
                  <a:pt x="27940" y="440689"/>
                </a:lnTo>
                <a:lnTo>
                  <a:pt x="27940" y="434339"/>
                </a:lnTo>
                <a:close/>
              </a:path>
              <a:path w="27940" h="3227070">
                <a:moveTo>
                  <a:pt x="27940" y="440689"/>
                </a:moveTo>
                <a:lnTo>
                  <a:pt x="0" y="440689"/>
                </a:lnTo>
                <a:lnTo>
                  <a:pt x="0" y="472439"/>
                </a:lnTo>
                <a:lnTo>
                  <a:pt x="27940" y="472439"/>
                </a:lnTo>
                <a:lnTo>
                  <a:pt x="27940" y="440689"/>
                </a:lnTo>
                <a:close/>
              </a:path>
              <a:path w="27940" h="3227070">
                <a:moveTo>
                  <a:pt x="27940" y="472439"/>
                </a:moveTo>
                <a:lnTo>
                  <a:pt x="0" y="472439"/>
                </a:lnTo>
                <a:lnTo>
                  <a:pt x="0" y="478789"/>
                </a:lnTo>
                <a:lnTo>
                  <a:pt x="27940" y="478789"/>
                </a:lnTo>
                <a:lnTo>
                  <a:pt x="27940" y="472439"/>
                </a:lnTo>
                <a:close/>
              </a:path>
              <a:path w="27940" h="3227070">
                <a:moveTo>
                  <a:pt x="27940" y="478789"/>
                </a:moveTo>
                <a:lnTo>
                  <a:pt x="0" y="478789"/>
                </a:lnTo>
                <a:lnTo>
                  <a:pt x="0" y="486409"/>
                </a:lnTo>
                <a:lnTo>
                  <a:pt x="27940" y="486409"/>
                </a:lnTo>
                <a:lnTo>
                  <a:pt x="27940" y="478789"/>
                </a:lnTo>
                <a:close/>
              </a:path>
              <a:path w="27940" h="3227070">
                <a:moveTo>
                  <a:pt x="27940" y="486409"/>
                </a:moveTo>
                <a:lnTo>
                  <a:pt x="0" y="486409"/>
                </a:lnTo>
                <a:lnTo>
                  <a:pt x="0" y="524509"/>
                </a:lnTo>
                <a:lnTo>
                  <a:pt x="27940" y="524509"/>
                </a:lnTo>
                <a:lnTo>
                  <a:pt x="27940" y="486409"/>
                </a:lnTo>
                <a:close/>
              </a:path>
              <a:path w="27940" h="3227070">
                <a:moveTo>
                  <a:pt x="27940" y="524509"/>
                </a:moveTo>
                <a:lnTo>
                  <a:pt x="0" y="524509"/>
                </a:lnTo>
                <a:lnTo>
                  <a:pt x="0" y="529589"/>
                </a:lnTo>
                <a:lnTo>
                  <a:pt x="27940" y="529589"/>
                </a:lnTo>
                <a:lnTo>
                  <a:pt x="27940" y="524509"/>
                </a:lnTo>
                <a:close/>
              </a:path>
              <a:path w="27940" h="3227070">
                <a:moveTo>
                  <a:pt x="27940" y="529590"/>
                </a:moveTo>
                <a:lnTo>
                  <a:pt x="0" y="529590"/>
                </a:lnTo>
                <a:lnTo>
                  <a:pt x="0" y="554989"/>
                </a:lnTo>
                <a:lnTo>
                  <a:pt x="27940" y="554989"/>
                </a:lnTo>
                <a:lnTo>
                  <a:pt x="27940" y="529590"/>
                </a:lnTo>
                <a:close/>
              </a:path>
              <a:path w="27940" h="3227070">
                <a:moveTo>
                  <a:pt x="27940" y="554989"/>
                </a:moveTo>
                <a:lnTo>
                  <a:pt x="0" y="554989"/>
                </a:lnTo>
                <a:lnTo>
                  <a:pt x="0" y="624839"/>
                </a:lnTo>
                <a:lnTo>
                  <a:pt x="27940" y="624839"/>
                </a:lnTo>
                <a:lnTo>
                  <a:pt x="27940" y="554989"/>
                </a:lnTo>
                <a:close/>
              </a:path>
              <a:path w="27940" h="3227070">
                <a:moveTo>
                  <a:pt x="27940" y="624840"/>
                </a:moveTo>
                <a:lnTo>
                  <a:pt x="0" y="624840"/>
                </a:lnTo>
                <a:lnTo>
                  <a:pt x="0" y="631189"/>
                </a:lnTo>
                <a:lnTo>
                  <a:pt x="27940" y="631189"/>
                </a:lnTo>
                <a:lnTo>
                  <a:pt x="27940" y="624840"/>
                </a:lnTo>
                <a:close/>
              </a:path>
              <a:path w="27940" h="3227070">
                <a:moveTo>
                  <a:pt x="27940" y="631189"/>
                </a:moveTo>
                <a:lnTo>
                  <a:pt x="0" y="631189"/>
                </a:lnTo>
                <a:lnTo>
                  <a:pt x="0" y="638809"/>
                </a:lnTo>
                <a:lnTo>
                  <a:pt x="27940" y="638809"/>
                </a:lnTo>
                <a:lnTo>
                  <a:pt x="27940" y="631189"/>
                </a:lnTo>
                <a:close/>
              </a:path>
              <a:path w="27940" h="3227070">
                <a:moveTo>
                  <a:pt x="27940" y="638809"/>
                </a:moveTo>
                <a:lnTo>
                  <a:pt x="0" y="638809"/>
                </a:lnTo>
                <a:lnTo>
                  <a:pt x="0" y="650239"/>
                </a:lnTo>
                <a:lnTo>
                  <a:pt x="27940" y="650239"/>
                </a:lnTo>
                <a:lnTo>
                  <a:pt x="27940" y="638809"/>
                </a:lnTo>
                <a:close/>
              </a:path>
              <a:path w="27940" h="3227070">
                <a:moveTo>
                  <a:pt x="27940" y="650240"/>
                </a:moveTo>
                <a:lnTo>
                  <a:pt x="0" y="650240"/>
                </a:lnTo>
                <a:lnTo>
                  <a:pt x="0" y="676909"/>
                </a:lnTo>
                <a:lnTo>
                  <a:pt x="27940" y="676909"/>
                </a:lnTo>
                <a:lnTo>
                  <a:pt x="27940" y="650240"/>
                </a:lnTo>
                <a:close/>
              </a:path>
              <a:path w="27940" h="3227070">
                <a:moveTo>
                  <a:pt x="27940" y="676909"/>
                </a:moveTo>
                <a:lnTo>
                  <a:pt x="0" y="676909"/>
                </a:lnTo>
                <a:lnTo>
                  <a:pt x="0" y="753109"/>
                </a:lnTo>
                <a:lnTo>
                  <a:pt x="27940" y="753109"/>
                </a:lnTo>
                <a:lnTo>
                  <a:pt x="27940" y="676909"/>
                </a:lnTo>
                <a:close/>
              </a:path>
              <a:path w="27940" h="3227070">
                <a:moveTo>
                  <a:pt x="27940" y="753110"/>
                </a:moveTo>
                <a:lnTo>
                  <a:pt x="0" y="753110"/>
                </a:lnTo>
                <a:lnTo>
                  <a:pt x="0" y="899159"/>
                </a:lnTo>
                <a:lnTo>
                  <a:pt x="27940" y="899159"/>
                </a:lnTo>
                <a:lnTo>
                  <a:pt x="27940" y="753110"/>
                </a:lnTo>
                <a:close/>
              </a:path>
              <a:path w="27940" h="3227070">
                <a:moveTo>
                  <a:pt x="27940" y="899160"/>
                </a:moveTo>
                <a:lnTo>
                  <a:pt x="0" y="899160"/>
                </a:lnTo>
                <a:lnTo>
                  <a:pt x="0" y="923289"/>
                </a:lnTo>
                <a:lnTo>
                  <a:pt x="27940" y="923289"/>
                </a:lnTo>
                <a:lnTo>
                  <a:pt x="27940" y="899160"/>
                </a:lnTo>
                <a:close/>
              </a:path>
              <a:path w="27940" h="3227070">
                <a:moveTo>
                  <a:pt x="27940" y="923290"/>
                </a:moveTo>
                <a:lnTo>
                  <a:pt x="0" y="923290"/>
                </a:lnTo>
                <a:lnTo>
                  <a:pt x="0" y="975359"/>
                </a:lnTo>
                <a:lnTo>
                  <a:pt x="27940" y="975359"/>
                </a:lnTo>
                <a:lnTo>
                  <a:pt x="27940" y="923290"/>
                </a:lnTo>
                <a:close/>
              </a:path>
              <a:path w="27940" h="3227070">
                <a:moveTo>
                  <a:pt x="27940" y="975359"/>
                </a:moveTo>
                <a:lnTo>
                  <a:pt x="0" y="975359"/>
                </a:lnTo>
                <a:lnTo>
                  <a:pt x="0" y="993139"/>
                </a:lnTo>
                <a:lnTo>
                  <a:pt x="27940" y="993139"/>
                </a:lnTo>
                <a:lnTo>
                  <a:pt x="27940" y="975359"/>
                </a:lnTo>
                <a:close/>
              </a:path>
              <a:path w="27940" h="3227070">
                <a:moveTo>
                  <a:pt x="27940" y="993140"/>
                </a:moveTo>
                <a:lnTo>
                  <a:pt x="0" y="993140"/>
                </a:lnTo>
                <a:lnTo>
                  <a:pt x="0" y="1005839"/>
                </a:lnTo>
                <a:lnTo>
                  <a:pt x="27940" y="1005839"/>
                </a:lnTo>
                <a:lnTo>
                  <a:pt x="27940" y="993140"/>
                </a:lnTo>
                <a:close/>
              </a:path>
              <a:path w="27940" h="3227070">
                <a:moveTo>
                  <a:pt x="27940" y="1005840"/>
                </a:moveTo>
                <a:lnTo>
                  <a:pt x="0" y="1005840"/>
                </a:lnTo>
                <a:lnTo>
                  <a:pt x="0" y="1032509"/>
                </a:lnTo>
                <a:lnTo>
                  <a:pt x="27940" y="1032509"/>
                </a:lnTo>
                <a:lnTo>
                  <a:pt x="27940" y="1005840"/>
                </a:lnTo>
                <a:close/>
              </a:path>
              <a:path w="27940" h="3227070">
                <a:moveTo>
                  <a:pt x="27940" y="1032510"/>
                </a:moveTo>
                <a:lnTo>
                  <a:pt x="0" y="1032510"/>
                </a:lnTo>
                <a:lnTo>
                  <a:pt x="0" y="1062989"/>
                </a:lnTo>
                <a:lnTo>
                  <a:pt x="27940" y="1062989"/>
                </a:lnTo>
                <a:lnTo>
                  <a:pt x="27940" y="1032510"/>
                </a:lnTo>
                <a:close/>
              </a:path>
              <a:path w="27940" h="3227070">
                <a:moveTo>
                  <a:pt x="27940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7940" y="1069339"/>
                </a:lnTo>
                <a:lnTo>
                  <a:pt x="27940" y="1062989"/>
                </a:lnTo>
                <a:close/>
              </a:path>
              <a:path w="27940" h="3227070">
                <a:moveTo>
                  <a:pt x="27940" y="1069339"/>
                </a:moveTo>
                <a:lnTo>
                  <a:pt x="0" y="1069339"/>
                </a:lnTo>
                <a:lnTo>
                  <a:pt x="0" y="1075689"/>
                </a:lnTo>
                <a:lnTo>
                  <a:pt x="27940" y="1075689"/>
                </a:lnTo>
                <a:lnTo>
                  <a:pt x="27940" y="1069339"/>
                </a:lnTo>
                <a:close/>
              </a:path>
              <a:path w="27940" h="3227070">
                <a:moveTo>
                  <a:pt x="27940" y="1075689"/>
                </a:moveTo>
                <a:lnTo>
                  <a:pt x="0" y="1075689"/>
                </a:lnTo>
                <a:lnTo>
                  <a:pt x="0" y="1108709"/>
                </a:lnTo>
                <a:lnTo>
                  <a:pt x="27940" y="1108709"/>
                </a:lnTo>
                <a:lnTo>
                  <a:pt x="27940" y="1075689"/>
                </a:lnTo>
                <a:close/>
              </a:path>
              <a:path w="27940" h="3227070">
                <a:moveTo>
                  <a:pt x="27940" y="1108709"/>
                </a:moveTo>
                <a:lnTo>
                  <a:pt x="0" y="1108709"/>
                </a:lnTo>
                <a:lnTo>
                  <a:pt x="0" y="1132839"/>
                </a:lnTo>
                <a:lnTo>
                  <a:pt x="27940" y="1132839"/>
                </a:lnTo>
                <a:lnTo>
                  <a:pt x="27940" y="1108709"/>
                </a:lnTo>
                <a:close/>
              </a:path>
              <a:path w="27940" h="3227070">
                <a:moveTo>
                  <a:pt x="27940" y="1132840"/>
                </a:moveTo>
                <a:lnTo>
                  <a:pt x="0" y="1132840"/>
                </a:lnTo>
                <a:lnTo>
                  <a:pt x="0" y="1184909"/>
                </a:lnTo>
                <a:lnTo>
                  <a:pt x="27940" y="1184909"/>
                </a:lnTo>
                <a:lnTo>
                  <a:pt x="27940" y="1132840"/>
                </a:lnTo>
                <a:close/>
              </a:path>
              <a:path w="27940" h="3227070">
                <a:moveTo>
                  <a:pt x="27940" y="1184910"/>
                </a:moveTo>
                <a:lnTo>
                  <a:pt x="0" y="1184910"/>
                </a:lnTo>
                <a:lnTo>
                  <a:pt x="0" y="1202689"/>
                </a:lnTo>
                <a:lnTo>
                  <a:pt x="27940" y="1202689"/>
                </a:lnTo>
                <a:lnTo>
                  <a:pt x="27940" y="1184910"/>
                </a:lnTo>
                <a:close/>
              </a:path>
              <a:path w="27940" h="3227070">
                <a:moveTo>
                  <a:pt x="27940" y="1506219"/>
                </a:moveTo>
                <a:lnTo>
                  <a:pt x="0" y="1506219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506219"/>
                </a:lnTo>
                <a:close/>
              </a:path>
              <a:path w="27940" h="3227070">
                <a:moveTo>
                  <a:pt x="27940" y="1498599"/>
                </a:moveTo>
                <a:lnTo>
                  <a:pt x="0" y="1498599"/>
                </a:lnTo>
                <a:lnTo>
                  <a:pt x="0" y="1504949"/>
                </a:lnTo>
                <a:lnTo>
                  <a:pt x="27940" y="1504949"/>
                </a:lnTo>
                <a:lnTo>
                  <a:pt x="27940" y="1498599"/>
                </a:lnTo>
                <a:close/>
              </a:path>
              <a:path w="27940" h="3227070">
                <a:moveTo>
                  <a:pt x="27940" y="1487169"/>
                </a:moveTo>
                <a:lnTo>
                  <a:pt x="0" y="1487169"/>
                </a:lnTo>
                <a:lnTo>
                  <a:pt x="0" y="1497329"/>
                </a:lnTo>
                <a:lnTo>
                  <a:pt x="27940" y="1497329"/>
                </a:lnTo>
                <a:lnTo>
                  <a:pt x="27940" y="1487169"/>
                </a:lnTo>
                <a:close/>
              </a:path>
              <a:path w="27940" h="3227070">
                <a:moveTo>
                  <a:pt x="27940" y="1479549"/>
                </a:moveTo>
                <a:lnTo>
                  <a:pt x="0" y="1479549"/>
                </a:lnTo>
                <a:lnTo>
                  <a:pt x="0" y="1485899"/>
                </a:lnTo>
                <a:lnTo>
                  <a:pt x="27940" y="1485899"/>
                </a:lnTo>
                <a:lnTo>
                  <a:pt x="27940" y="1479549"/>
                </a:lnTo>
                <a:close/>
              </a:path>
              <a:path w="27940" h="3227070">
                <a:moveTo>
                  <a:pt x="27940" y="1468119"/>
                </a:moveTo>
                <a:lnTo>
                  <a:pt x="0" y="1468119"/>
                </a:lnTo>
                <a:lnTo>
                  <a:pt x="0" y="1478280"/>
                </a:lnTo>
                <a:lnTo>
                  <a:pt x="27940" y="1478280"/>
                </a:lnTo>
                <a:lnTo>
                  <a:pt x="27940" y="1468119"/>
                </a:lnTo>
                <a:close/>
              </a:path>
              <a:path w="27940" h="3227070">
                <a:moveTo>
                  <a:pt x="27940" y="1460499"/>
                </a:moveTo>
                <a:lnTo>
                  <a:pt x="0" y="1460499"/>
                </a:lnTo>
                <a:lnTo>
                  <a:pt x="0" y="1466849"/>
                </a:lnTo>
                <a:lnTo>
                  <a:pt x="27940" y="1466849"/>
                </a:lnTo>
                <a:lnTo>
                  <a:pt x="27940" y="1460499"/>
                </a:lnTo>
                <a:close/>
              </a:path>
              <a:path w="27940" h="3227070">
                <a:moveTo>
                  <a:pt x="27940" y="1449070"/>
                </a:moveTo>
                <a:lnTo>
                  <a:pt x="0" y="1449070"/>
                </a:lnTo>
                <a:lnTo>
                  <a:pt x="0" y="1459229"/>
                </a:lnTo>
                <a:lnTo>
                  <a:pt x="27940" y="1459229"/>
                </a:lnTo>
                <a:lnTo>
                  <a:pt x="27940" y="1449070"/>
                </a:lnTo>
                <a:close/>
              </a:path>
              <a:path w="27940" h="3227070">
                <a:moveTo>
                  <a:pt x="27940" y="1441449"/>
                </a:moveTo>
                <a:lnTo>
                  <a:pt x="0" y="1441449"/>
                </a:lnTo>
                <a:lnTo>
                  <a:pt x="0" y="1447799"/>
                </a:lnTo>
                <a:lnTo>
                  <a:pt x="27940" y="1447799"/>
                </a:lnTo>
                <a:lnTo>
                  <a:pt x="27940" y="1441449"/>
                </a:lnTo>
                <a:close/>
              </a:path>
              <a:path w="27940" h="3227070">
                <a:moveTo>
                  <a:pt x="27940" y="1430019"/>
                </a:moveTo>
                <a:lnTo>
                  <a:pt x="0" y="1430019"/>
                </a:lnTo>
                <a:lnTo>
                  <a:pt x="0" y="1440179"/>
                </a:lnTo>
                <a:lnTo>
                  <a:pt x="27940" y="1440179"/>
                </a:lnTo>
                <a:lnTo>
                  <a:pt x="27940" y="1430019"/>
                </a:lnTo>
                <a:close/>
              </a:path>
              <a:path w="27940" h="3227070">
                <a:moveTo>
                  <a:pt x="27940" y="1422399"/>
                </a:moveTo>
                <a:lnTo>
                  <a:pt x="0" y="1422399"/>
                </a:lnTo>
                <a:lnTo>
                  <a:pt x="0" y="1428749"/>
                </a:lnTo>
                <a:lnTo>
                  <a:pt x="27940" y="1428749"/>
                </a:lnTo>
                <a:lnTo>
                  <a:pt x="27940" y="1422399"/>
                </a:lnTo>
                <a:close/>
              </a:path>
              <a:path w="27940" h="3227070">
                <a:moveTo>
                  <a:pt x="27940" y="1410969"/>
                </a:moveTo>
                <a:lnTo>
                  <a:pt x="0" y="1410969"/>
                </a:lnTo>
                <a:lnTo>
                  <a:pt x="0" y="1421129"/>
                </a:lnTo>
                <a:lnTo>
                  <a:pt x="27940" y="1421129"/>
                </a:lnTo>
                <a:lnTo>
                  <a:pt x="27940" y="1410969"/>
                </a:lnTo>
                <a:close/>
              </a:path>
              <a:path w="27940" h="3227070">
                <a:moveTo>
                  <a:pt x="27940" y="1403349"/>
                </a:moveTo>
                <a:lnTo>
                  <a:pt x="0" y="1403349"/>
                </a:lnTo>
                <a:lnTo>
                  <a:pt x="0" y="1409699"/>
                </a:lnTo>
                <a:lnTo>
                  <a:pt x="27940" y="1409699"/>
                </a:lnTo>
                <a:lnTo>
                  <a:pt x="27940" y="1403349"/>
                </a:lnTo>
                <a:close/>
              </a:path>
              <a:path w="27940" h="3227070">
                <a:moveTo>
                  <a:pt x="27940" y="1391919"/>
                </a:moveTo>
                <a:lnTo>
                  <a:pt x="0" y="1391919"/>
                </a:lnTo>
                <a:lnTo>
                  <a:pt x="0" y="1402079"/>
                </a:lnTo>
                <a:lnTo>
                  <a:pt x="27940" y="1402079"/>
                </a:lnTo>
                <a:lnTo>
                  <a:pt x="27940" y="1391919"/>
                </a:lnTo>
                <a:close/>
              </a:path>
              <a:path w="27940" h="3227070">
                <a:moveTo>
                  <a:pt x="27940" y="1384300"/>
                </a:moveTo>
                <a:lnTo>
                  <a:pt x="0" y="1384300"/>
                </a:lnTo>
                <a:lnTo>
                  <a:pt x="0" y="1390649"/>
                </a:lnTo>
                <a:lnTo>
                  <a:pt x="27940" y="1390649"/>
                </a:lnTo>
                <a:lnTo>
                  <a:pt x="27940" y="1384300"/>
                </a:lnTo>
                <a:close/>
              </a:path>
              <a:path w="27940" h="3227070">
                <a:moveTo>
                  <a:pt x="27940" y="1372870"/>
                </a:moveTo>
                <a:lnTo>
                  <a:pt x="0" y="1372870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2870"/>
                </a:lnTo>
                <a:close/>
              </a:path>
              <a:path w="27940" h="3227070">
                <a:moveTo>
                  <a:pt x="27940" y="1365249"/>
                </a:moveTo>
                <a:lnTo>
                  <a:pt x="0" y="1365249"/>
                </a:lnTo>
                <a:lnTo>
                  <a:pt x="0" y="1371599"/>
                </a:lnTo>
                <a:lnTo>
                  <a:pt x="27940" y="1371599"/>
                </a:lnTo>
                <a:lnTo>
                  <a:pt x="27940" y="1365249"/>
                </a:lnTo>
                <a:close/>
              </a:path>
              <a:path w="27940" h="3227070">
                <a:moveTo>
                  <a:pt x="27940" y="1353820"/>
                </a:moveTo>
                <a:lnTo>
                  <a:pt x="0" y="135382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53820"/>
                </a:lnTo>
                <a:close/>
              </a:path>
              <a:path w="27940" h="3227070">
                <a:moveTo>
                  <a:pt x="27940" y="1346199"/>
                </a:moveTo>
                <a:lnTo>
                  <a:pt x="0" y="1346199"/>
                </a:lnTo>
                <a:lnTo>
                  <a:pt x="0" y="1352549"/>
                </a:lnTo>
                <a:lnTo>
                  <a:pt x="27940" y="1352549"/>
                </a:lnTo>
                <a:lnTo>
                  <a:pt x="27940" y="1346199"/>
                </a:lnTo>
                <a:close/>
              </a:path>
              <a:path w="27940" h="3227070">
                <a:moveTo>
                  <a:pt x="27940" y="1334769"/>
                </a:moveTo>
                <a:lnTo>
                  <a:pt x="0" y="1334769"/>
                </a:lnTo>
                <a:lnTo>
                  <a:pt x="0" y="1344929"/>
                </a:lnTo>
                <a:lnTo>
                  <a:pt x="27940" y="1344929"/>
                </a:lnTo>
                <a:lnTo>
                  <a:pt x="27940" y="1334769"/>
                </a:lnTo>
                <a:close/>
              </a:path>
              <a:path w="27940" h="3227070">
                <a:moveTo>
                  <a:pt x="27940" y="1327149"/>
                </a:moveTo>
                <a:lnTo>
                  <a:pt x="0" y="1327149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327149"/>
                </a:lnTo>
                <a:close/>
              </a:path>
              <a:path w="27940" h="3227070">
                <a:moveTo>
                  <a:pt x="27940" y="1315719"/>
                </a:moveTo>
                <a:lnTo>
                  <a:pt x="0" y="1315719"/>
                </a:lnTo>
                <a:lnTo>
                  <a:pt x="0" y="1325879"/>
                </a:lnTo>
                <a:lnTo>
                  <a:pt x="27940" y="1325879"/>
                </a:lnTo>
                <a:lnTo>
                  <a:pt x="27940" y="1315719"/>
                </a:lnTo>
                <a:close/>
              </a:path>
              <a:path w="27940" h="3227070">
                <a:moveTo>
                  <a:pt x="27940" y="1301749"/>
                </a:moveTo>
                <a:lnTo>
                  <a:pt x="0" y="1301749"/>
                </a:lnTo>
                <a:lnTo>
                  <a:pt x="0" y="1314449"/>
                </a:lnTo>
                <a:lnTo>
                  <a:pt x="27940" y="1314449"/>
                </a:lnTo>
                <a:lnTo>
                  <a:pt x="27940" y="1301749"/>
                </a:lnTo>
                <a:close/>
              </a:path>
              <a:path w="27940" h="3227070">
                <a:moveTo>
                  <a:pt x="27940" y="1290319"/>
                </a:moveTo>
                <a:lnTo>
                  <a:pt x="0" y="1290319"/>
                </a:lnTo>
                <a:lnTo>
                  <a:pt x="0" y="1300479"/>
                </a:lnTo>
                <a:lnTo>
                  <a:pt x="27940" y="1300479"/>
                </a:lnTo>
                <a:lnTo>
                  <a:pt x="27940" y="1290319"/>
                </a:lnTo>
                <a:close/>
              </a:path>
              <a:path w="27940" h="3227070">
                <a:moveTo>
                  <a:pt x="27940" y="1282699"/>
                </a:moveTo>
                <a:lnTo>
                  <a:pt x="0" y="1282699"/>
                </a:lnTo>
                <a:lnTo>
                  <a:pt x="0" y="1289050"/>
                </a:lnTo>
                <a:lnTo>
                  <a:pt x="27940" y="1289050"/>
                </a:lnTo>
                <a:lnTo>
                  <a:pt x="27940" y="1282699"/>
                </a:lnTo>
                <a:close/>
              </a:path>
              <a:path w="27940" h="3227070">
                <a:moveTo>
                  <a:pt x="27940" y="1271270"/>
                </a:moveTo>
                <a:lnTo>
                  <a:pt x="0" y="1271270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70"/>
                </a:lnTo>
                <a:close/>
              </a:path>
              <a:path w="27940" h="32270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2270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227070">
                <a:moveTo>
                  <a:pt x="27940" y="1244600"/>
                </a:moveTo>
                <a:lnTo>
                  <a:pt x="0" y="1244600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600"/>
                </a:lnTo>
                <a:close/>
              </a:path>
              <a:path w="27940" h="3227070">
                <a:moveTo>
                  <a:pt x="27940" y="1233169"/>
                </a:moveTo>
                <a:lnTo>
                  <a:pt x="0" y="1233169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3169"/>
                </a:lnTo>
                <a:close/>
              </a:path>
              <a:path w="27940" h="32270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227070">
                <a:moveTo>
                  <a:pt x="27940" y="1214120"/>
                </a:moveTo>
                <a:lnTo>
                  <a:pt x="0" y="1214120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20"/>
                </a:lnTo>
                <a:close/>
              </a:path>
              <a:path w="27940" h="32270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227070">
                <a:moveTo>
                  <a:pt x="27940" y="1203959"/>
                </a:moveTo>
                <a:lnTo>
                  <a:pt x="0" y="120395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203959"/>
                </a:lnTo>
                <a:close/>
              </a:path>
              <a:path w="27940" h="3227070">
                <a:moveTo>
                  <a:pt x="27940" y="1774189"/>
                </a:moveTo>
                <a:lnTo>
                  <a:pt x="0" y="1774189"/>
                </a:lnTo>
                <a:lnTo>
                  <a:pt x="0" y="1863089"/>
                </a:lnTo>
                <a:lnTo>
                  <a:pt x="27940" y="1863089"/>
                </a:lnTo>
                <a:lnTo>
                  <a:pt x="27940" y="1774189"/>
                </a:lnTo>
                <a:close/>
              </a:path>
              <a:path w="27940" h="3227070">
                <a:moveTo>
                  <a:pt x="27940" y="2376169"/>
                </a:moveTo>
                <a:lnTo>
                  <a:pt x="0" y="23761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2376169"/>
                </a:lnTo>
                <a:close/>
              </a:path>
              <a:path w="27940" h="3227070">
                <a:moveTo>
                  <a:pt x="27940" y="1948179"/>
                </a:moveTo>
                <a:lnTo>
                  <a:pt x="0" y="1948179"/>
                </a:lnTo>
                <a:lnTo>
                  <a:pt x="0" y="2374899"/>
                </a:lnTo>
                <a:lnTo>
                  <a:pt x="27940" y="2374899"/>
                </a:lnTo>
                <a:lnTo>
                  <a:pt x="27940" y="1948179"/>
                </a:lnTo>
                <a:close/>
              </a:path>
              <a:path w="27940" h="3227070">
                <a:moveTo>
                  <a:pt x="27940" y="1929129"/>
                </a:moveTo>
                <a:lnTo>
                  <a:pt x="0" y="1929129"/>
                </a:lnTo>
                <a:lnTo>
                  <a:pt x="0" y="1946909"/>
                </a:lnTo>
                <a:lnTo>
                  <a:pt x="27940" y="1946909"/>
                </a:lnTo>
                <a:lnTo>
                  <a:pt x="27940" y="1929129"/>
                </a:lnTo>
                <a:close/>
              </a:path>
              <a:path w="27940" h="3227070">
                <a:moveTo>
                  <a:pt x="27940" y="1910079"/>
                </a:moveTo>
                <a:lnTo>
                  <a:pt x="0" y="1910079"/>
                </a:lnTo>
                <a:lnTo>
                  <a:pt x="0" y="1927859"/>
                </a:lnTo>
                <a:lnTo>
                  <a:pt x="27940" y="1927859"/>
                </a:lnTo>
                <a:lnTo>
                  <a:pt x="27940" y="1910079"/>
                </a:lnTo>
                <a:close/>
              </a:path>
              <a:path w="27940" h="3227070">
                <a:moveTo>
                  <a:pt x="27940" y="1887219"/>
                </a:moveTo>
                <a:lnTo>
                  <a:pt x="0" y="1887219"/>
                </a:lnTo>
                <a:lnTo>
                  <a:pt x="0" y="1908809"/>
                </a:lnTo>
                <a:lnTo>
                  <a:pt x="27940" y="1908809"/>
                </a:lnTo>
                <a:lnTo>
                  <a:pt x="27940" y="1887219"/>
                </a:lnTo>
                <a:close/>
              </a:path>
              <a:path w="27940" h="3227070">
                <a:moveTo>
                  <a:pt x="27940" y="1868169"/>
                </a:moveTo>
                <a:lnTo>
                  <a:pt x="0" y="1868169"/>
                </a:lnTo>
                <a:lnTo>
                  <a:pt x="0" y="1885949"/>
                </a:lnTo>
                <a:lnTo>
                  <a:pt x="27940" y="1885949"/>
                </a:lnTo>
                <a:lnTo>
                  <a:pt x="27940" y="1868169"/>
                </a:lnTo>
                <a:close/>
              </a:path>
              <a:path w="27940" h="3227070">
                <a:moveTo>
                  <a:pt x="27940" y="1864359"/>
                </a:moveTo>
                <a:lnTo>
                  <a:pt x="0" y="1864359"/>
                </a:lnTo>
                <a:lnTo>
                  <a:pt x="0" y="1866899"/>
                </a:lnTo>
                <a:lnTo>
                  <a:pt x="27940" y="1866899"/>
                </a:lnTo>
                <a:lnTo>
                  <a:pt x="27940" y="1864359"/>
                </a:lnTo>
                <a:close/>
              </a:path>
              <a:path w="27940" h="3227070">
                <a:moveTo>
                  <a:pt x="27940" y="2383790"/>
                </a:moveTo>
                <a:lnTo>
                  <a:pt x="0" y="2383790"/>
                </a:lnTo>
                <a:lnTo>
                  <a:pt x="0" y="2559049"/>
                </a:lnTo>
                <a:lnTo>
                  <a:pt x="27940" y="2559049"/>
                </a:lnTo>
                <a:lnTo>
                  <a:pt x="27940" y="2383790"/>
                </a:lnTo>
                <a:close/>
              </a:path>
              <a:path w="27940" h="3227070">
                <a:moveTo>
                  <a:pt x="27940" y="2559050"/>
                </a:moveTo>
                <a:lnTo>
                  <a:pt x="0" y="2559050"/>
                </a:lnTo>
                <a:lnTo>
                  <a:pt x="0" y="3227069"/>
                </a:lnTo>
                <a:lnTo>
                  <a:pt x="27940" y="3227069"/>
                </a:lnTo>
                <a:lnTo>
                  <a:pt x="27940" y="2559050"/>
                </a:lnTo>
                <a:close/>
              </a:path>
            </a:pathLst>
          </a:custGeom>
          <a:solidFill>
            <a:srgbClr val="1B3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750300" y="3634740"/>
            <a:ext cx="26670" cy="3210560"/>
          </a:xfrm>
          <a:custGeom>
            <a:avLst/>
            <a:gdLst/>
            <a:ahLst/>
            <a:cxnLst/>
            <a:rect l="l" t="t" r="r" b="b"/>
            <a:pathLst>
              <a:path w="26670" h="3210559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0159" y="6349"/>
                </a:lnTo>
                <a:lnTo>
                  <a:pt x="10159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10559">
                <a:moveTo>
                  <a:pt x="11429" y="6350"/>
                </a:moveTo>
                <a:lnTo>
                  <a:pt x="0" y="6350"/>
                </a:lnTo>
                <a:lnTo>
                  <a:pt x="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7780" y="11429"/>
                </a:lnTo>
                <a:lnTo>
                  <a:pt x="17780" y="10159"/>
                </a:lnTo>
                <a:lnTo>
                  <a:pt x="16510" y="10159"/>
                </a:lnTo>
                <a:lnTo>
                  <a:pt x="1651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close/>
              </a:path>
              <a:path w="26670" h="3210559">
                <a:moveTo>
                  <a:pt x="21589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close/>
              </a:path>
              <a:path w="26670" h="3210559">
                <a:moveTo>
                  <a:pt x="26670" y="19050"/>
                </a:moveTo>
                <a:lnTo>
                  <a:pt x="0" y="1905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19050"/>
                </a:lnTo>
                <a:close/>
              </a:path>
              <a:path w="26670" h="3210559">
                <a:moveTo>
                  <a:pt x="26670" y="31749"/>
                </a:moveTo>
                <a:lnTo>
                  <a:pt x="0" y="31749"/>
                </a:lnTo>
                <a:lnTo>
                  <a:pt x="0" y="63499"/>
                </a:lnTo>
                <a:lnTo>
                  <a:pt x="26670" y="63499"/>
                </a:lnTo>
                <a:lnTo>
                  <a:pt x="26670" y="31749"/>
                </a:lnTo>
                <a:close/>
              </a:path>
              <a:path w="26670" h="3210559">
                <a:moveTo>
                  <a:pt x="26670" y="63500"/>
                </a:moveTo>
                <a:lnTo>
                  <a:pt x="0" y="63500"/>
                </a:lnTo>
                <a:lnTo>
                  <a:pt x="0" y="69849"/>
                </a:lnTo>
                <a:lnTo>
                  <a:pt x="26670" y="69849"/>
                </a:lnTo>
                <a:lnTo>
                  <a:pt x="26670" y="63500"/>
                </a:lnTo>
                <a:close/>
              </a:path>
              <a:path w="26670" h="3210559">
                <a:moveTo>
                  <a:pt x="26670" y="69849"/>
                </a:moveTo>
                <a:lnTo>
                  <a:pt x="0" y="69849"/>
                </a:lnTo>
                <a:lnTo>
                  <a:pt x="0" y="82549"/>
                </a:lnTo>
                <a:lnTo>
                  <a:pt x="26670" y="82549"/>
                </a:lnTo>
                <a:lnTo>
                  <a:pt x="26670" y="69849"/>
                </a:lnTo>
                <a:close/>
              </a:path>
              <a:path w="26670" h="3210559">
                <a:moveTo>
                  <a:pt x="26670" y="82549"/>
                </a:moveTo>
                <a:lnTo>
                  <a:pt x="0" y="82549"/>
                </a:lnTo>
                <a:lnTo>
                  <a:pt x="0" y="88899"/>
                </a:lnTo>
                <a:lnTo>
                  <a:pt x="26670" y="88899"/>
                </a:lnTo>
                <a:lnTo>
                  <a:pt x="26670" y="82549"/>
                </a:lnTo>
                <a:close/>
              </a:path>
              <a:path w="26670" h="3210559">
                <a:moveTo>
                  <a:pt x="26670" y="88899"/>
                </a:moveTo>
                <a:lnTo>
                  <a:pt x="0" y="88899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88899"/>
                </a:lnTo>
                <a:close/>
              </a:path>
              <a:path w="26670" h="3210559">
                <a:moveTo>
                  <a:pt x="26670" y="101600"/>
                </a:moveTo>
                <a:lnTo>
                  <a:pt x="0" y="101600"/>
                </a:lnTo>
                <a:lnTo>
                  <a:pt x="0" y="126999"/>
                </a:lnTo>
                <a:lnTo>
                  <a:pt x="26670" y="126999"/>
                </a:lnTo>
                <a:lnTo>
                  <a:pt x="26670" y="101600"/>
                </a:lnTo>
                <a:close/>
              </a:path>
              <a:path w="26670" h="3210559">
                <a:moveTo>
                  <a:pt x="26670" y="126999"/>
                </a:moveTo>
                <a:lnTo>
                  <a:pt x="0" y="126999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26999"/>
                </a:lnTo>
                <a:close/>
              </a:path>
              <a:path w="26670" h="3210559">
                <a:moveTo>
                  <a:pt x="26670" y="196849"/>
                </a:moveTo>
                <a:lnTo>
                  <a:pt x="0" y="196849"/>
                </a:lnTo>
                <a:lnTo>
                  <a:pt x="0" y="234949"/>
                </a:lnTo>
                <a:lnTo>
                  <a:pt x="26670" y="234949"/>
                </a:lnTo>
                <a:lnTo>
                  <a:pt x="26670" y="196849"/>
                </a:lnTo>
                <a:close/>
              </a:path>
              <a:path w="26670" h="3210559">
                <a:moveTo>
                  <a:pt x="26670" y="234950"/>
                </a:moveTo>
                <a:lnTo>
                  <a:pt x="0" y="234950"/>
                </a:lnTo>
                <a:lnTo>
                  <a:pt x="0" y="240029"/>
                </a:lnTo>
                <a:lnTo>
                  <a:pt x="26670" y="240029"/>
                </a:lnTo>
                <a:lnTo>
                  <a:pt x="26670" y="234950"/>
                </a:lnTo>
                <a:close/>
              </a:path>
              <a:path w="26670" h="3210559">
                <a:moveTo>
                  <a:pt x="26670" y="240029"/>
                </a:moveTo>
                <a:lnTo>
                  <a:pt x="0" y="240029"/>
                </a:lnTo>
                <a:lnTo>
                  <a:pt x="0" y="246379"/>
                </a:lnTo>
                <a:lnTo>
                  <a:pt x="26670" y="246379"/>
                </a:lnTo>
                <a:lnTo>
                  <a:pt x="26670" y="240029"/>
                </a:lnTo>
                <a:close/>
              </a:path>
              <a:path w="26670" h="3210559">
                <a:moveTo>
                  <a:pt x="26670" y="246379"/>
                </a:moveTo>
                <a:lnTo>
                  <a:pt x="0" y="24637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6379"/>
                </a:lnTo>
                <a:close/>
              </a:path>
              <a:path w="26670" h="3210559">
                <a:moveTo>
                  <a:pt x="26670" y="252730"/>
                </a:moveTo>
                <a:lnTo>
                  <a:pt x="0" y="252730"/>
                </a:lnTo>
                <a:lnTo>
                  <a:pt x="0" y="279399"/>
                </a:lnTo>
                <a:lnTo>
                  <a:pt x="26670" y="279399"/>
                </a:lnTo>
                <a:lnTo>
                  <a:pt x="26670" y="252730"/>
                </a:lnTo>
                <a:close/>
              </a:path>
              <a:path w="26670" h="3210559">
                <a:moveTo>
                  <a:pt x="26670" y="279400"/>
                </a:moveTo>
                <a:lnTo>
                  <a:pt x="0" y="279400"/>
                </a:lnTo>
                <a:lnTo>
                  <a:pt x="0" y="297179"/>
                </a:lnTo>
                <a:lnTo>
                  <a:pt x="26670" y="297179"/>
                </a:lnTo>
                <a:lnTo>
                  <a:pt x="26670" y="279400"/>
                </a:lnTo>
                <a:close/>
              </a:path>
              <a:path w="26670" h="3210559">
                <a:moveTo>
                  <a:pt x="26670" y="297179"/>
                </a:moveTo>
                <a:lnTo>
                  <a:pt x="0" y="297179"/>
                </a:lnTo>
                <a:lnTo>
                  <a:pt x="0" y="304799"/>
                </a:lnTo>
                <a:lnTo>
                  <a:pt x="26670" y="304799"/>
                </a:lnTo>
                <a:lnTo>
                  <a:pt x="26670" y="297179"/>
                </a:lnTo>
                <a:close/>
              </a:path>
              <a:path w="26670" h="3210559">
                <a:moveTo>
                  <a:pt x="2667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304800"/>
                </a:lnTo>
                <a:close/>
              </a:path>
              <a:path w="26670" h="3210559">
                <a:moveTo>
                  <a:pt x="26670" y="317500"/>
                </a:moveTo>
                <a:lnTo>
                  <a:pt x="0" y="317500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317500"/>
                </a:lnTo>
                <a:close/>
              </a:path>
              <a:path w="26670" h="3210559">
                <a:moveTo>
                  <a:pt x="26670" y="323850"/>
                </a:moveTo>
                <a:lnTo>
                  <a:pt x="0" y="3238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23850"/>
                </a:lnTo>
                <a:close/>
              </a:path>
              <a:path w="26670" h="3210559">
                <a:moveTo>
                  <a:pt x="26670" y="367030"/>
                </a:moveTo>
                <a:lnTo>
                  <a:pt x="0" y="36703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7030"/>
                </a:lnTo>
                <a:close/>
              </a:path>
              <a:path w="26670" h="3210559">
                <a:moveTo>
                  <a:pt x="26670" y="374649"/>
                </a:moveTo>
                <a:lnTo>
                  <a:pt x="0" y="374649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4649"/>
                </a:lnTo>
                <a:close/>
              </a:path>
              <a:path w="26670" h="3210559">
                <a:moveTo>
                  <a:pt x="26670" y="380999"/>
                </a:moveTo>
                <a:lnTo>
                  <a:pt x="0" y="380999"/>
                </a:lnTo>
                <a:lnTo>
                  <a:pt x="0" y="417829"/>
                </a:lnTo>
                <a:lnTo>
                  <a:pt x="26670" y="417829"/>
                </a:lnTo>
                <a:lnTo>
                  <a:pt x="26670" y="380999"/>
                </a:lnTo>
                <a:close/>
              </a:path>
              <a:path w="26670" h="3210559">
                <a:moveTo>
                  <a:pt x="26670" y="417829"/>
                </a:moveTo>
                <a:lnTo>
                  <a:pt x="0" y="417829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17829"/>
                </a:lnTo>
                <a:close/>
              </a:path>
              <a:path w="26670" h="3210559">
                <a:moveTo>
                  <a:pt x="26670" y="424179"/>
                </a:moveTo>
                <a:lnTo>
                  <a:pt x="0" y="424179"/>
                </a:lnTo>
                <a:lnTo>
                  <a:pt x="0" y="455929"/>
                </a:lnTo>
                <a:lnTo>
                  <a:pt x="26670" y="455929"/>
                </a:lnTo>
                <a:lnTo>
                  <a:pt x="26670" y="424179"/>
                </a:lnTo>
                <a:close/>
              </a:path>
              <a:path w="26670" h="3210559">
                <a:moveTo>
                  <a:pt x="26670" y="455929"/>
                </a:moveTo>
                <a:lnTo>
                  <a:pt x="0" y="455929"/>
                </a:lnTo>
                <a:lnTo>
                  <a:pt x="0" y="462279"/>
                </a:lnTo>
                <a:lnTo>
                  <a:pt x="26670" y="462279"/>
                </a:lnTo>
                <a:lnTo>
                  <a:pt x="26670" y="455929"/>
                </a:lnTo>
                <a:close/>
              </a:path>
              <a:path w="26670" h="3210559">
                <a:moveTo>
                  <a:pt x="2667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62279"/>
                </a:lnTo>
                <a:close/>
              </a:path>
              <a:path w="26670" h="3210559">
                <a:moveTo>
                  <a:pt x="26670" y="469899"/>
                </a:moveTo>
                <a:lnTo>
                  <a:pt x="0" y="46989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469899"/>
                </a:lnTo>
                <a:close/>
              </a:path>
              <a:path w="26670" h="3210559">
                <a:moveTo>
                  <a:pt x="26670" y="507999"/>
                </a:moveTo>
                <a:lnTo>
                  <a:pt x="0" y="507999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7999"/>
                </a:lnTo>
                <a:close/>
              </a:path>
              <a:path w="26670" h="3210559">
                <a:moveTo>
                  <a:pt x="26670" y="513080"/>
                </a:moveTo>
                <a:lnTo>
                  <a:pt x="0" y="513080"/>
                </a:lnTo>
                <a:lnTo>
                  <a:pt x="0" y="538479"/>
                </a:lnTo>
                <a:lnTo>
                  <a:pt x="26670" y="538479"/>
                </a:lnTo>
                <a:lnTo>
                  <a:pt x="26670" y="513080"/>
                </a:lnTo>
                <a:close/>
              </a:path>
              <a:path w="26670" h="3210559">
                <a:moveTo>
                  <a:pt x="26670" y="538479"/>
                </a:moveTo>
                <a:lnTo>
                  <a:pt x="0" y="538479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538479"/>
                </a:lnTo>
                <a:close/>
              </a:path>
              <a:path w="26670" h="3210559">
                <a:moveTo>
                  <a:pt x="2667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6670" y="614679"/>
                </a:lnTo>
                <a:lnTo>
                  <a:pt x="26670" y="608330"/>
                </a:lnTo>
                <a:close/>
              </a:path>
              <a:path w="26670" h="3210559">
                <a:moveTo>
                  <a:pt x="26670" y="614679"/>
                </a:moveTo>
                <a:lnTo>
                  <a:pt x="0" y="61467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79"/>
                </a:lnTo>
                <a:close/>
              </a:path>
              <a:path w="26670" h="3210559">
                <a:moveTo>
                  <a:pt x="26670" y="622299"/>
                </a:moveTo>
                <a:lnTo>
                  <a:pt x="0" y="622299"/>
                </a:lnTo>
                <a:lnTo>
                  <a:pt x="0" y="633729"/>
                </a:lnTo>
                <a:lnTo>
                  <a:pt x="26670" y="633729"/>
                </a:lnTo>
                <a:lnTo>
                  <a:pt x="26670" y="622299"/>
                </a:lnTo>
                <a:close/>
              </a:path>
              <a:path w="26670" h="3210559">
                <a:moveTo>
                  <a:pt x="26670" y="633730"/>
                </a:moveTo>
                <a:lnTo>
                  <a:pt x="0" y="63373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33730"/>
                </a:lnTo>
                <a:close/>
              </a:path>
              <a:path w="26670" h="3210559">
                <a:moveTo>
                  <a:pt x="26670" y="660399"/>
                </a:moveTo>
                <a:lnTo>
                  <a:pt x="0" y="660399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660399"/>
                </a:lnTo>
                <a:close/>
              </a:path>
              <a:path w="26670" h="3210559">
                <a:moveTo>
                  <a:pt x="26670" y="736600"/>
                </a:moveTo>
                <a:lnTo>
                  <a:pt x="0" y="7366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736600"/>
                </a:lnTo>
                <a:close/>
              </a:path>
              <a:path w="26670" h="3210559">
                <a:moveTo>
                  <a:pt x="26670" y="882650"/>
                </a:moveTo>
                <a:lnTo>
                  <a:pt x="0" y="88265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882650"/>
                </a:lnTo>
                <a:close/>
              </a:path>
              <a:path w="26670" h="3210559">
                <a:moveTo>
                  <a:pt x="26670" y="906780"/>
                </a:moveTo>
                <a:lnTo>
                  <a:pt x="0" y="906780"/>
                </a:lnTo>
                <a:lnTo>
                  <a:pt x="0" y="958849"/>
                </a:lnTo>
                <a:lnTo>
                  <a:pt x="26670" y="958849"/>
                </a:lnTo>
                <a:lnTo>
                  <a:pt x="26670" y="906780"/>
                </a:lnTo>
                <a:close/>
              </a:path>
              <a:path w="26670" h="3210559">
                <a:moveTo>
                  <a:pt x="26670" y="958849"/>
                </a:moveTo>
                <a:lnTo>
                  <a:pt x="0" y="95884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58849"/>
                </a:lnTo>
                <a:close/>
              </a:path>
              <a:path w="26670" h="3210559">
                <a:moveTo>
                  <a:pt x="26670" y="976630"/>
                </a:moveTo>
                <a:lnTo>
                  <a:pt x="0" y="976630"/>
                </a:lnTo>
                <a:lnTo>
                  <a:pt x="0" y="989329"/>
                </a:lnTo>
                <a:lnTo>
                  <a:pt x="26670" y="989329"/>
                </a:lnTo>
                <a:lnTo>
                  <a:pt x="26670" y="976630"/>
                </a:lnTo>
                <a:close/>
              </a:path>
              <a:path w="26670" h="3210559">
                <a:moveTo>
                  <a:pt x="26670" y="989330"/>
                </a:moveTo>
                <a:lnTo>
                  <a:pt x="0" y="989330"/>
                </a:lnTo>
                <a:lnTo>
                  <a:pt x="0" y="1015999"/>
                </a:lnTo>
                <a:lnTo>
                  <a:pt x="26670" y="1015999"/>
                </a:lnTo>
                <a:lnTo>
                  <a:pt x="26670" y="989330"/>
                </a:lnTo>
                <a:close/>
              </a:path>
              <a:path w="26670" h="3210559">
                <a:moveTo>
                  <a:pt x="26670" y="1016000"/>
                </a:moveTo>
                <a:lnTo>
                  <a:pt x="0" y="101600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16000"/>
                </a:lnTo>
                <a:close/>
              </a:path>
              <a:path w="26670" h="3210559">
                <a:moveTo>
                  <a:pt x="26670" y="1046479"/>
                </a:moveTo>
                <a:lnTo>
                  <a:pt x="0" y="1046479"/>
                </a:lnTo>
                <a:lnTo>
                  <a:pt x="0" y="1052829"/>
                </a:lnTo>
                <a:lnTo>
                  <a:pt x="26670" y="1052829"/>
                </a:lnTo>
                <a:lnTo>
                  <a:pt x="26670" y="1046479"/>
                </a:lnTo>
                <a:close/>
              </a:path>
              <a:path w="26670" h="3210559">
                <a:moveTo>
                  <a:pt x="2667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6670" y="1059179"/>
                </a:lnTo>
                <a:lnTo>
                  <a:pt x="26670" y="1052829"/>
                </a:lnTo>
                <a:close/>
              </a:path>
              <a:path w="26670" h="3210559">
                <a:moveTo>
                  <a:pt x="26670" y="1059179"/>
                </a:moveTo>
                <a:lnTo>
                  <a:pt x="0" y="105917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59179"/>
                </a:lnTo>
                <a:close/>
              </a:path>
              <a:path w="26670" h="3210559">
                <a:moveTo>
                  <a:pt x="26670" y="1092199"/>
                </a:moveTo>
                <a:lnTo>
                  <a:pt x="0" y="1092199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092199"/>
                </a:lnTo>
                <a:close/>
              </a:path>
              <a:path w="26670" h="3210559">
                <a:moveTo>
                  <a:pt x="26670" y="1116330"/>
                </a:moveTo>
                <a:lnTo>
                  <a:pt x="0" y="1116330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16330"/>
                </a:lnTo>
                <a:close/>
              </a:path>
              <a:path w="26670" h="3210559">
                <a:moveTo>
                  <a:pt x="26670" y="1168400"/>
                </a:moveTo>
                <a:lnTo>
                  <a:pt x="0" y="1168400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68400"/>
                </a:lnTo>
                <a:close/>
              </a:path>
              <a:path w="26670" h="3210559">
                <a:moveTo>
                  <a:pt x="26670" y="1489709"/>
                </a:moveTo>
                <a:lnTo>
                  <a:pt x="0" y="1489709"/>
                </a:lnTo>
                <a:lnTo>
                  <a:pt x="0" y="1757679"/>
                </a:lnTo>
                <a:lnTo>
                  <a:pt x="26670" y="1757679"/>
                </a:lnTo>
                <a:lnTo>
                  <a:pt x="26670" y="1489709"/>
                </a:lnTo>
                <a:close/>
              </a:path>
              <a:path w="26670" h="32105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10559">
                <a:moveTo>
                  <a:pt x="26670" y="1470659"/>
                </a:moveTo>
                <a:lnTo>
                  <a:pt x="0" y="1470659"/>
                </a:lnTo>
                <a:lnTo>
                  <a:pt x="0" y="1480819"/>
                </a:lnTo>
                <a:lnTo>
                  <a:pt x="26670" y="1480819"/>
                </a:lnTo>
                <a:lnTo>
                  <a:pt x="26670" y="1470659"/>
                </a:lnTo>
                <a:close/>
              </a:path>
              <a:path w="26670" h="3210559">
                <a:moveTo>
                  <a:pt x="2667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39"/>
                </a:lnTo>
                <a:close/>
              </a:path>
              <a:path w="26670" h="3210559">
                <a:moveTo>
                  <a:pt x="26670" y="1451609"/>
                </a:moveTo>
                <a:lnTo>
                  <a:pt x="0" y="1451609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09"/>
                </a:lnTo>
                <a:close/>
              </a:path>
              <a:path w="26670" h="3210559">
                <a:moveTo>
                  <a:pt x="2667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89"/>
                </a:lnTo>
                <a:close/>
              </a:path>
              <a:path w="26670" h="3210559">
                <a:moveTo>
                  <a:pt x="26670" y="1432560"/>
                </a:moveTo>
                <a:lnTo>
                  <a:pt x="0" y="1432560"/>
                </a:lnTo>
                <a:lnTo>
                  <a:pt x="0" y="1442719"/>
                </a:lnTo>
                <a:lnTo>
                  <a:pt x="26670" y="1442719"/>
                </a:lnTo>
                <a:lnTo>
                  <a:pt x="26670" y="1432560"/>
                </a:lnTo>
                <a:close/>
              </a:path>
              <a:path w="26670" h="32105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10559">
                <a:moveTo>
                  <a:pt x="26670" y="1413509"/>
                </a:moveTo>
                <a:lnTo>
                  <a:pt x="0" y="1413509"/>
                </a:lnTo>
                <a:lnTo>
                  <a:pt x="0" y="1423669"/>
                </a:lnTo>
                <a:lnTo>
                  <a:pt x="26670" y="1423669"/>
                </a:lnTo>
                <a:lnTo>
                  <a:pt x="26670" y="1413509"/>
                </a:lnTo>
                <a:close/>
              </a:path>
              <a:path w="26670" h="32105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10559">
                <a:moveTo>
                  <a:pt x="26670" y="1394459"/>
                </a:moveTo>
                <a:lnTo>
                  <a:pt x="0" y="1394459"/>
                </a:lnTo>
                <a:lnTo>
                  <a:pt x="0" y="1404619"/>
                </a:lnTo>
                <a:lnTo>
                  <a:pt x="26670" y="1404619"/>
                </a:lnTo>
                <a:lnTo>
                  <a:pt x="26670" y="1394459"/>
                </a:lnTo>
                <a:close/>
              </a:path>
              <a:path w="26670" h="3210559">
                <a:moveTo>
                  <a:pt x="26670" y="1386839"/>
                </a:moveTo>
                <a:lnTo>
                  <a:pt x="0" y="1386839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39"/>
                </a:lnTo>
                <a:close/>
              </a:path>
              <a:path w="26670" h="3210559">
                <a:moveTo>
                  <a:pt x="26670" y="1375409"/>
                </a:moveTo>
                <a:lnTo>
                  <a:pt x="0" y="1375409"/>
                </a:lnTo>
                <a:lnTo>
                  <a:pt x="0" y="1385569"/>
                </a:lnTo>
                <a:lnTo>
                  <a:pt x="26670" y="1385569"/>
                </a:lnTo>
                <a:lnTo>
                  <a:pt x="26670" y="1375409"/>
                </a:lnTo>
                <a:close/>
              </a:path>
              <a:path w="26670" h="3210559">
                <a:moveTo>
                  <a:pt x="26670" y="1367789"/>
                </a:moveTo>
                <a:lnTo>
                  <a:pt x="0" y="136778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7789"/>
                </a:lnTo>
                <a:close/>
              </a:path>
              <a:path w="26670" h="3210559">
                <a:moveTo>
                  <a:pt x="26670" y="1356359"/>
                </a:moveTo>
                <a:lnTo>
                  <a:pt x="0" y="1356359"/>
                </a:lnTo>
                <a:lnTo>
                  <a:pt x="0" y="1366519"/>
                </a:lnTo>
                <a:lnTo>
                  <a:pt x="26670" y="1366519"/>
                </a:lnTo>
                <a:lnTo>
                  <a:pt x="26670" y="1356359"/>
                </a:lnTo>
                <a:close/>
              </a:path>
              <a:path w="26670" h="3210559">
                <a:moveTo>
                  <a:pt x="26670" y="1348739"/>
                </a:moveTo>
                <a:lnTo>
                  <a:pt x="0" y="1348739"/>
                </a:lnTo>
                <a:lnTo>
                  <a:pt x="0" y="1355089"/>
                </a:lnTo>
                <a:lnTo>
                  <a:pt x="26670" y="1355089"/>
                </a:lnTo>
                <a:lnTo>
                  <a:pt x="26670" y="1348739"/>
                </a:lnTo>
                <a:close/>
              </a:path>
              <a:path w="26670" h="3210559">
                <a:moveTo>
                  <a:pt x="26670" y="1337310"/>
                </a:moveTo>
                <a:lnTo>
                  <a:pt x="0" y="1337310"/>
                </a:lnTo>
                <a:lnTo>
                  <a:pt x="0" y="1347469"/>
                </a:lnTo>
                <a:lnTo>
                  <a:pt x="26670" y="1347469"/>
                </a:lnTo>
                <a:lnTo>
                  <a:pt x="26670" y="1337310"/>
                </a:lnTo>
                <a:close/>
              </a:path>
              <a:path w="26670" h="3210559">
                <a:moveTo>
                  <a:pt x="26670" y="1329689"/>
                </a:moveTo>
                <a:lnTo>
                  <a:pt x="0" y="1329689"/>
                </a:lnTo>
                <a:lnTo>
                  <a:pt x="0" y="1336039"/>
                </a:lnTo>
                <a:lnTo>
                  <a:pt x="26670" y="1336039"/>
                </a:lnTo>
                <a:lnTo>
                  <a:pt x="26670" y="1329689"/>
                </a:lnTo>
                <a:close/>
              </a:path>
              <a:path w="26670" h="3210559">
                <a:moveTo>
                  <a:pt x="26670" y="1318259"/>
                </a:moveTo>
                <a:lnTo>
                  <a:pt x="0" y="1318259"/>
                </a:lnTo>
                <a:lnTo>
                  <a:pt x="0" y="1328419"/>
                </a:lnTo>
                <a:lnTo>
                  <a:pt x="26670" y="1328419"/>
                </a:lnTo>
                <a:lnTo>
                  <a:pt x="26670" y="1318259"/>
                </a:lnTo>
                <a:close/>
              </a:path>
              <a:path w="26670" h="3210559">
                <a:moveTo>
                  <a:pt x="26670" y="1310639"/>
                </a:moveTo>
                <a:lnTo>
                  <a:pt x="0" y="1310639"/>
                </a:lnTo>
                <a:lnTo>
                  <a:pt x="0" y="1316989"/>
                </a:lnTo>
                <a:lnTo>
                  <a:pt x="26670" y="1316989"/>
                </a:lnTo>
                <a:lnTo>
                  <a:pt x="26670" y="1310639"/>
                </a:lnTo>
                <a:close/>
              </a:path>
              <a:path w="26670" h="3210559">
                <a:moveTo>
                  <a:pt x="2667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70" y="1309369"/>
                </a:lnTo>
                <a:lnTo>
                  <a:pt x="26670" y="1299209"/>
                </a:lnTo>
                <a:close/>
              </a:path>
              <a:path w="26670" h="3210559">
                <a:moveTo>
                  <a:pt x="26670" y="1285239"/>
                </a:moveTo>
                <a:lnTo>
                  <a:pt x="0" y="128523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5239"/>
                </a:lnTo>
                <a:close/>
              </a:path>
              <a:path w="26670" h="3210559">
                <a:moveTo>
                  <a:pt x="26670" y="1273809"/>
                </a:moveTo>
                <a:lnTo>
                  <a:pt x="0" y="1273809"/>
                </a:lnTo>
                <a:lnTo>
                  <a:pt x="0" y="1283969"/>
                </a:lnTo>
                <a:lnTo>
                  <a:pt x="26670" y="1283969"/>
                </a:lnTo>
                <a:lnTo>
                  <a:pt x="26670" y="1273809"/>
                </a:lnTo>
                <a:close/>
              </a:path>
              <a:path w="26670" h="3210559">
                <a:moveTo>
                  <a:pt x="26670" y="1266189"/>
                </a:moveTo>
                <a:lnTo>
                  <a:pt x="0" y="1266189"/>
                </a:lnTo>
                <a:lnTo>
                  <a:pt x="0" y="1272539"/>
                </a:lnTo>
                <a:lnTo>
                  <a:pt x="26670" y="1272539"/>
                </a:lnTo>
                <a:lnTo>
                  <a:pt x="26670" y="1266189"/>
                </a:lnTo>
                <a:close/>
              </a:path>
              <a:path w="26670" h="3210559">
                <a:moveTo>
                  <a:pt x="26670" y="1254760"/>
                </a:moveTo>
                <a:lnTo>
                  <a:pt x="0" y="1254760"/>
                </a:lnTo>
                <a:lnTo>
                  <a:pt x="0" y="1264919"/>
                </a:lnTo>
                <a:lnTo>
                  <a:pt x="26670" y="1264919"/>
                </a:lnTo>
                <a:lnTo>
                  <a:pt x="26670" y="1254760"/>
                </a:lnTo>
                <a:close/>
              </a:path>
              <a:path w="26670" h="3210559">
                <a:moveTo>
                  <a:pt x="26670" y="1247139"/>
                </a:moveTo>
                <a:lnTo>
                  <a:pt x="0" y="1247139"/>
                </a:lnTo>
                <a:lnTo>
                  <a:pt x="0" y="1253489"/>
                </a:lnTo>
                <a:lnTo>
                  <a:pt x="26670" y="1253489"/>
                </a:lnTo>
                <a:lnTo>
                  <a:pt x="26670" y="1247139"/>
                </a:lnTo>
                <a:close/>
              </a:path>
              <a:path w="26670" h="3210559">
                <a:moveTo>
                  <a:pt x="26670" y="1235709"/>
                </a:moveTo>
                <a:lnTo>
                  <a:pt x="0" y="1235709"/>
                </a:lnTo>
                <a:lnTo>
                  <a:pt x="0" y="1245870"/>
                </a:lnTo>
                <a:lnTo>
                  <a:pt x="26670" y="1245870"/>
                </a:lnTo>
                <a:lnTo>
                  <a:pt x="26670" y="1235709"/>
                </a:lnTo>
                <a:close/>
              </a:path>
              <a:path w="26670" h="3210559">
                <a:moveTo>
                  <a:pt x="26670" y="1228089"/>
                </a:moveTo>
                <a:lnTo>
                  <a:pt x="0" y="1228089"/>
                </a:lnTo>
                <a:lnTo>
                  <a:pt x="0" y="1234439"/>
                </a:lnTo>
                <a:lnTo>
                  <a:pt x="26670" y="1234439"/>
                </a:lnTo>
                <a:lnTo>
                  <a:pt x="26670" y="1228089"/>
                </a:lnTo>
                <a:close/>
              </a:path>
              <a:path w="26670" h="3210559">
                <a:moveTo>
                  <a:pt x="26670" y="1216659"/>
                </a:moveTo>
                <a:lnTo>
                  <a:pt x="0" y="1216659"/>
                </a:lnTo>
                <a:lnTo>
                  <a:pt x="0" y="1226820"/>
                </a:lnTo>
                <a:lnTo>
                  <a:pt x="26670" y="1226820"/>
                </a:lnTo>
                <a:lnTo>
                  <a:pt x="26670" y="1216659"/>
                </a:lnTo>
                <a:close/>
              </a:path>
              <a:path w="26670" h="3210559">
                <a:moveTo>
                  <a:pt x="26670" y="1209039"/>
                </a:moveTo>
                <a:lnTo>
                  <a:pt x="0" y="1209039"/>
                </a:lnTo>
                <a:lnTo>
                  <a:pt x="0" y="1215389"/>
                </a:lnTo>
                <a:lnTo>
                  <a:pt x="26670" y="1215389"/>
                </a:lnTo>
                <a:lnTo>
                  <a:pt x="26670" y="1209039"/>
                </a:lnTo>
                <a:close/>
              </a:path>
              <a:path w="26670" h="3210559">
                <a:moveTo>
                  <a:pt x="26670" y="1197609"/>
                </a:moveTo>
                <a:lnTo>
                  <a:pt x="0" y="1197609"/>
                </a:lnTo>
                <a:lnTo>
                  <a:pt x="0" y="1207769"/>
                </a:lnTo>
                <a:lnTo>
                  <a:pt x="26670" y="1207769"/>
                </a:lnTo>
                <a:lnTo>
                  <a:pt x="26670" y="1197609"/>
                </a:lnTo>
                <a:close/>
              </a:path>
              <a:path w="26670" h="3210559">
                <a:moveTo>
                  <a:pt x="26670" y="1189989"/>
                </a:moveTo>
                <a:lnTo>
                  <a:pt x="0" y="1189989"/>
                </a:lnTo>
                <a:lnTo>
                  <a:pt x="0" y="1196339"/>
                </a:lnTo>
                <a:lnTo>
                  <a:pt x="26670" y="1196339"/>
                </a:lnTo>
                <a:lnTo>
                  <a:pt x="26670" y="1189989"/>
                </a:lnTo>
                <a:close/>
              </a:path>
              <a:path w="26670" h="3210559">
                <a:moveTo>
                  <a:pt x="26670" y="1187449"/>
                </a:moveTo>
                <a:lnTo>
                  <a:pt x="0" y="1187449"/>
                </a:lnTo>
                <a:lnTo>
                  <a:pt x="0" y="1188719"/>
                </a:lnTo>
                <a:lnTo>
                  <a:pt x="26670" y="1188719"/>
                </a:lnTo>
                <a:lnTo>
                  <a:pt x="26670" y="1187449"/>
                </a:lnTo>
                <a:close/>
              </a:path>
              <a:path w="26670" h="3210559">
                <a:moveTo>
                  <a:pt x="26670" y="1757679"/>
                </a:moveTo>
                <a:lnTo>
                  <a:pt x="0" y="1757679"/>
                </a:lnTo>
                <a:lnTo>
                  <a:pt x="0" y="1846579"/>
                </a:lnTo>
                <a:lnTo>
                  <a:pt x="26670" y="1846579"/>
                </a:lnTo>
                <a:lnTo>
                  <a:pt x="26670" y="1757679"/>
                </a:lnTo>
                <a:close/>
              </a:path>
              <a:path w="26670" h="3210559">
                <a:moveTo>
                  <a:pt x="26670" y="2359659"/>
                </a:moveTo>
                <a:lnTo>
                  <a:pt x="0" y="2359659"/>
                </a:lnTo>
                <a:lnTo>
                  <a:pt x="0" y="2367279"/>
                </a:lnTo>
                <a:lnTo>
                  <a:pt x="26670" y="2367279"/>
                </a:lnTo>
                <a:lnTo>
                  <a:pt x="26670" y="2359659"/>
                </a:lnTo>
                <a:close/>
              </a:path>
              <a:path w="26670" h="3210559">
                <a:moveTo>
                  <a:pt x="26670" y="1931669"/>
                </a:moveTo>
                <a:lnTo>
                  <a:pt x="0" y="1931669"/>
                </a:lnTo>
                <a:lnTo>
                  <a:pt x="0" y="2358389"/>
                </a:lnTo>
                <a:lnTo>
                  <a:pt x="26670" y="2358389"/>
                </a:lnTo>
                <a:lnTo>
                  <a:pt x="26670" y="1931669"/>
                </a:lnTo>
                <a:close/>
              </a:path>
              <a:path w="26670" h="3210559">
                <a:moveTo>
                  <a:pt x="26670" y="1912619"/>
                </a:moveTo>
                <a:lnTo>
                  <a:pt x="0" y="1912619"/>
                </a:lnTo>
                <a:lnTo>
                  <a:pt x="0" y="1930399"/>
                </a:lnTo>
                <a:lnTo>
                  <a:pt x="26670" y="1930399"/>
                </a:lnTo>
                <a:lnTo>
                  <a:pt x="26670" y="1912619"/>
                </a:lnTo>
                <a:close/>
              </a:path>
              <a:path w="26670" h="3210559">
                <a:moveTo>
                  <a:pt x="26670" y="1893569"/>
                </a:moveTo>
                <a:lnTo>
                  <a:pt x="0" y="1893569"/>
                </a:lnTo>
                <a:lnTo>
                  <a:pt x="0" y="1911349"/>
                </a:lnTo>
                <a:lnTo>
                  <a:pt x="26670" y="1911349"/>
                </a:lnTo>
                <a:lnTo>
                  <a:pt x="26670" y="1893569"/>
                </a:lnTo>
                <a:close/>
              </a:path>
              <a:path w="26670" h="3210559">
                <a:moveTo>
                  <a:pt x="26670" y="1870709"/>
                </a:moveTo>
                <a:lnTo>
                  <a:pt x="0" y="1870709"/>
                </a:lnTo>
                <a:lnTo>
                  <a:pt x="0" y="1892299"/>
                </a:lnTo>
                <a:lnTo>
                  <a:pt x="26670" y="1892299"/>
                </a:lnTo>
                <a:lnTo>
                  <a:pt x="26670" y="1870709"/>
                </a:lnTo>
                <a:close/>
              </a:path>
              <a:path w="26670" h="3210559">
                <a:moveTo>
                  <a:pt x="26670" y="1851659"/>
                </a:moveTo>
                <a:lnTo>
                  <a:pt x="0" y="1851659"/>
                </a:lnTo>
                <a:lnTo>
                  <a:pt x="0" y="1869439"/>
                </a:lnTo>
                <a:lnTo>
                  <a:pt x="26670" y="1869439"/>
                </a:lnTo>
                <a:lnTo>
                  <a:pt x="26670" y="1851659"/>
                </a:lnTo>
                <a:close/>
              </a:path>
              <a:path w="26670" h="3210559">
                <a:moveTo>
                  <a:pt x="26670" y="1847849"/>
                </a:moveTo>
                <a:lnTo>
                  <a:pt x="0" y="1847849"/>
                </a:lnTo>
                <a:lnTo>
                  <a:pt x="0" y="1850389"/>
                </a:lnTo>
                <a:lnTo>
                  <a:pt x="26670" y="1850389"/>
                </a:lnTo>
                <a:lnTo>
                  <a:pt x="26670" y="1847849"/>
                </a:lnTo>
                <a:close/>
              </a:path>
              <a:path w="26670" h="3210559">
                <a:moveTo>
                  <a:pt x="26670" y="2367279"/>
                </a:moveTo>
                <a:lnTo>
                  <a:pt x="0" y="2367279"/>
                </a:lnTo>
                <a:lnTo>
                  <a:pt x="0" y="2542539"/>
                </a:lnTo>
                <a:lnTo>
                  <a:pt x="26670" y="2542539"/>
                </a:lnTo>
                <a:lnTo>
                  <a:pt x="26670" y="2367279"/>
                </a:lnTo>
                <a:close/>
              </a:path>
              <a:path w="26670" h="3210559">
                <a:moveTo>
                  <a:pt x="26670" y="2542540"/>
                </a:moveTo>
                <a:lnTo>
                  <a:pt x="0" y="2542540"/>
                </a:lnTo>
                <a:lnTo>
                  <a:pt x="0" y="3210559"/>
                </a:lnTo>
                <a:lnTo>
                  <a:pt x="26670" y="3210559"/>
                </a:lnTo>
                <a:lnTo>
                  <a:pt x="26670" y="2542540"/>
                </a:lnTo>
                <a:close/>
              </a:path>
            </a:pathLst>
          </a:custGeom>
          <a:solidFill>
            <a:srgbClr val="1A34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776969" y="3651250"/>
            <a:ext cx="163829" cy="31940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8940800" y="3751579"/>
            <a:ext cx="110490" cy="30937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9051290" y="3818890"/>
            <a:ext cx="26670" cy="3026410"/>
          </a:xfrm>
          <a:custGeom>
            <a:avLst/>
            <a:gdLst/>
            <a:ahLst/>
            <a:cxnLst/>
            <a:rect l="l" t="t" r="r" b="b"/>
            <a:pathLst>
              <a:path w="26670" h="3026409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11429" y="6349"/>
                </a:lnTo>
                <a:lnTo>
                  <a:pt x="11429" y="5079"/>
                </a:lnTo>
                <a:lnTo>
                  <a:pt x="8889" y="5079"/>
                </a:lnTo>
                <a:lnTo>
                  <a:pt x="8889" y="3809"/>
                </a:lnTo>
                <a:lnTo>
                  <a:pt x="6349" y="3809"/>
                </a:lnTo>
                <a:lnTo>
                  <a:pt x="6349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26409">
                <a:moveTo>
                  <a:pt x="12700" y="6350"/>
                </a:moveTo>
                <a:lnTo>
                  <a:pt x="0" y="635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11429"/>
                </a:lnTo>
                <a:lnTo>
                  <a:pt x="19049" y="11429"/>
                </a:lnTo>
                <a:lnTo>
                  <a:pt x="19049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close/>
              </a:path>
              <a:path w="26670" h="3026409">
                <a:moveTo>
                  <a:pt x="22859" y="12699"/>
                </a:moveTo>
                <a:lnTo>
                  <a:pt x="0" y="12699"/>
                </a:lnTo>
                <a:lnTo>
                  <a:pt x="0" y="50799"/>
                </a:lnTo>
                <a:lnTo>
                  <a:pt x="26669" y="50799"/>
                </a:lnTo>
                <a:lnTo>
                  <a:pt x="26669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699"/>
                </a:lnTo>
                <a:close/>
              </a:path>
              <a:path w="26670" h="3026409">
                <a:moveTo>
                  <a:pt x="26669" y="50800"/>
                </a:moveTo>
                <a:lnTo>
                  <a:pt x="0" y="50800"/>
                </a:lnTo>
                <a:lnTo>
                  <a:pt x="0" y="55879"/>
                </a:lnTo>
                <a:lnTo>
                  <a:pt x="26669" y="55879"/>
                </a:lnTo>
                <a:lnTo>
                  <a:pt x="26669" y="50800"/>
                </a:lnTo>
                <a:close/>
              </a:path>
              <a:path w="26670" h="3026409">
                <a:moveTo>
                  <a:pt x="26669" y="55879"/>
                </a:moveTo>
                <a:lnTo>
                  <a:pt x="0" y="55879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55879"/>
                </a:lnTo>
                <a:close/>
              </a:path>
              <a:path w="26670" h="3026409">
                <a:moveTo>
                  <a:pt x="26669" y="62229"/>
                </a:moveTo>
                <a:lnTo>
                  <a:pt x="0" y="62229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29"/>
                </a:lnTo>
                <a:close/>
              </a:path>
              <a:path w="26670" h="3026409">
                <a:moveTo>
                  <a:pt x="26669" y="68580"/>
                </a:moveTo>
                <a:lnTo>
                  <a:pt x="0" y="6858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68580"/>
                </a:lnTo>
                <a:close/>
              </a:path>
              <a:path w="26670" h="3026409">
                <a:moveTo>
                  <a:pt x="26669" y="95250"/>
                </a:moveTo>
                <a:lnTo>
                  <a:pt x="0" y="95250"/>
                </a:lnTo>
                <a:lnTo>
                  <a:pt x="0" y="113029"/>
                </a:lnTo>
                <a:lnTo>
                  <a:pt x="26669" y="113029"/>
                </a:lnTo>
                <a:lnTo>
                  <a:pt x="26669" y="95250"/>
                </a:lnTo>
                <a:close/>
              </a:path>
              <a:path w="26670" h="3026409">
                <a:moveTo>
                  <a:pt x="26669" y="113029"/>
                </a:moveTo>
                <a:lnTo>
                  <a:pt x="0" y="113029"/>
                </a:lnTo>
                <a:lnTo>
                  <a:pt x="0" y="120649"/>
                </a:lnTo>
                <a:lnTo>
                  <a:pt x="26669" y="120649"/>
                </a:lnTo>
                <a:lnTo>
                  <a:pt x="26669" y="113029"/>
                </a:lnTo>
                <a:close/>
              </a:path>
              <a:path w="26670" h="3026409">
                <a:moveTo>
                  <a:pt x="26669" y="120650"/>
                </a:moveTo>
                <a:lnTo>
                  <a:pt x="0" y="120650"/>
                </a:lnTo>
                <a:lnTo>
                  <a:pt x="0" y="133349"/>
                </a:lnTo>
                <a:lnTo>
                  <a:pt x="26669" y="133349"/>
                </a:lnTo>
                <a:lnTo>
                  <a:pt x="26669" y="120650"/>
                </a:lnTo>
                <a:close/>
              </a:path>
              <a:path w="26670" h="3026409">
                <a:moveTo>
                  <a:pt x="26669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26669" y="139699"/>
                </a:lnTo>
                <a:lnTo>
                  <a:pt x="26669" y="133350"/>
                </a:lnTo>
                <a:close/>
              </a:path>
              <a:path w="26670" h="3026409">
                <a:moveTo>
                  <a:pt x="26669" y="139700"/>
                </a:moveTo>
                <a:lnTo>
                  <a:pt x="0" y="139700"/>
                </a:lnTo>
                <a:lnTo>
                  <a:pt x="0" y="182879"/>
                </a:lnTo>
                <a:lnTo>
                  <a:pt x="26669" y="182879"/>
                </a:lnTo>
                <a:lnTo>
                  <a:pt x="26669" y="139700"/>
                </a:lnTo>
                <a:close/>
              </a:path>
              <a:path w="26670" h="3026409">
                <a:moveTo>
                  <a:pt x="26669" y="182880"/>
                </a:moveTo>
                <a:lnTo>
                  <a:pt x="0" y="182880"/>
                </a:lnTo>
                <a:lnTo>
                  <a:pt x="0" y="190499"/>
                </a:lnTo>
                <a:lnTo>
                  <a:pt x="26669" y="190499"/>
                </a:lnTo>
                <a:lnTo>
                  <a:pt x="26669" y="182880"/>
                </a:lnTo>
                <a:close/>
              </a:path>
              <a:path w="26670" h="3026409">
                <a:moveTo>
                  <a:pt x="26669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26669" y="196849"/>
                </a:lnTo>
                <a:lnTo>
                  <a:pt x="26669" y="190499"/>
                </a:lnTo>
                <a:close/>
              </a:path>
              <a:path w="26670" h="3026409">
                <a:moveTo>
                  <a:pt x="26669" y="196849"/>
                </a:moveTo>
                <a:lnTo>
                  <a:pt x="0" y="196849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6849"/>
                </a:lnTo>
                <a:close/>
              </a:path>
              <a:path w="26670" h="3026409">
                <a:moveTo>
                  <a:pt x="26669" y="233679"/>
                </a:moveTo>
                <a:lnTo>
                  <a:pt x="0" y="233679"/>
                </a:lnTo>
                <a:lnTo>
                  <a:pt x="0" y="240029"/>
                </a:lnTo>
                <a:lnTo>
                  <a:pt x="26669" y="240029"/>
                </a:lnTo>
                <a:lnTo>
                  <a:pt x="26669" y="233679"/>
                </a:lnTo>
                <a:close/>
              </a:path>
              <a:path w="26670" h="3026409">
                <a:moveTo>
                  <a:pt x="26669" y="240029"/>
                </a:moveTo>
                <a:lnTo>
                  <a:pt x="0" y="2400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40029"/>
                </a:lnTo>
                <a:close/>
              </a:path>
              <a:path w="26670" h="302640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026409">
                <a:moveTo>
                  <a:pt x="26669" y="278129"/>
                </a:moveTo>
                <a:lnTo>
                  <a:pt x="0" y="278129"/>
                </a:lnTo>
                <a:lnTo>
                  <a:pt x="0" y="285749"/>
                </a:lnTo>
                <a:lnTo>
                  <a:pt x="26669" y="285749"/>
                </a:lnTo>
                <a:lnTo>
                  <a:pt x="26669" y="278129"/>
                </a:lnTo>
                <a:close/>
              </a:path>
              <a:path w="26670" h="3026409">
                <a:moveTo>
                  <a:pt x="26669" y="285749"/>
                </a:moveTo>
                <a:lnTo>
                  <a:pt x="0" y="285749"/>
                </a:lnTo>
                <a:lnTo>
                  <a:pt x="0" y="323849"/>
                </a:lnTo>
                <a:lnTo>
                  <a:pt x="26669" y="323849"/>
                </a:lnTo>
                <a:lnTo>
                  <a:pt x="26669" y="285749"/>
                </a:lnTo>
                <a:close/>
              </a:path>
              <a:path w="26670" h="3026409">
                <a:moveTo>
                  <a:pt x="2666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3849"/>
                </a:lnTo>
                <a:close/>
              </a:path>
              <a:path w="26670" h="3026409">
                <a:moveTo>
                  <a:pt x="26669" y="328930"/>
                </a:moveTo>
                <a:lnTo>
                  <a:pt x="0" y="328930"/>
                </a:lnTo>
                <a:lnTo>
                  <a:pt x="0" y="354329"/>
                </a:lnTo>
                <a:lnTo>
                  <a:pt x="26669" y="354329"/>
                </a:lnTo>
                <a:lnTo>
                  <a:pt x="26669" y="328930"/>
                </a:lnTo>
                <a:close/>
              </a:path>
              <a:path w="26670" h="3026409">
                <a:moveTo>
                  <a:pt x="26669" y="354329"/>
                </a:moveTo>
                <a:lnTo>
                  <a:pt x="0" y="354329"/>
                </a:lnTo>
                <a:lnTo>
                  <a:pt x="0" y="424179"/>
                </a:lnTo>
                <a:lnTo>
                  <a:pt x="26669" y="424179"/>
                </a:lnTo>
                <a:lnTo>
                  <a:pt x="26669" y="354329"/>
                </a:lnTo>
                <a:close/>
              </a:path>
              <a:path w="26670" h="302640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026409">
                <a:moveTo>
                  <a:pt x="26669" y="430529"/>
                </a:moveTo>
                <a:lnTo>
                  <a:pt x="0" y="430529"/>
                </a:lnTo>
                <a:lnTo>
                  <a:pt x="0" y="438149"/>
                </a:lnTo>
                <a:lnTo>
                  <a:pt x="26669" y="438149"/>
                </a:lnTo>
                <a:lnTo>
                  <a:pt x="26669" y="430529"/>
                </a:lnTo>
                <a:close/>
              </a:path>
              <a:path w="26670" h="3026409">
                <a:moveTo>
                  <a:pt x="26669" y="438149"/>
                </a:moveTo>
                <a:lnTo>
                  <a:pt x="0" y="43814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38149"/>
                </a:lnTo>
                <a:close/>
              </a:path>
              <a:path w="26670" h="3026409">
                <a:moveTo>
                  <a:pt x="26669" y="449580"/>
                </a:moveTo>
                <a:lnTo>
                  <a:pt x="0" y="449580"/>
                </a:lnTo>
                <a:lnTo>
                  <a:pt x="0" y="476249"/>
                </a:lnTo>
                <a:lnTo>
                  <a:pt x="26669" y="476249"/>
                </a:lnTo>
                <a:lnTo>
                  <a:pt x="26669" y="449580"/>
                </a:lnTo>
                <a:close/>
              </a:path>
              <a:path w="26670" h="3026409">
                <a:moveTo>
                  <a:pt x="26669" y="476249"/>
                </a:moveTo>
                <a:lnTo>
                  <a:pt x="0" y="476249"/>
                </a:lnTo>
                <a:lnTo>
                  <a:pt x="0" y="552449"/>
                </a:lnTo>
                <a:lnTo>
                  <a:pt x="26669" y="552449"/>
                </a:lnTo>
                <a:lnTo>
                  <a:pt x="26669" y="476249"/>
                </a:lnTo>
                <a:close/>
              </a:path>
              <a:path w="26670" h="3026409">
                <a:moveTo>
                  <a:pt x="26669" y="552450"/>
                </a:moveTo>
                <a:lnTo>
                  <a:pt x="0" y="552450"/>
                </a:lnTo>
                <a:lnTo>
                  <a:pt x="0" y="698499"/>
                </a:lnTo>
                <a:lnTo>
                  <a:pt x="26669" y="698499"/>
                </a:lnTo>
                <a:lnTo>
                  <a:pt x="26669" y="552450"/>
                </a:lnTo>
                <a:close/>
              </a:path>
              <a:path w="26670" h="3026409">
                <a:moveTo>
                  <a:pt x="26669" y="698500"/>
                </a:moveTo>
                <a:lnTo>
                  <a:pt x="0" y="69850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698500"/>
                </a:lnTo>
                <a:close/>
              </a:path>
              <a:path w="26670" h="3026409">
                <a:moveTo>
                  <a:pt x="26669" y="722630"/>
                </a:moveTo>
                <a:lnTo>
                  <a:pt x="0" y="72263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22630"/>
                </a:lnTo>
                <a:close/>
              </a:path>
              <a:path w="26670" h="3026409">
                <a:moveTo>
                  <a:pt x="26669" y="774699"/>
                </a:moveTo>
                <a:lnTo>
                  <a:pt x="0" y="774699"/>
                </a:lnTo>
                <a:lnTo>
                  <a:pt x="0" y="792479"/>
                </a:lnTo>
                <a:lnTo>
                  <a:pt x="26669" y="792479"/>
                </a:lnTo>
                <a:lnTo>
                  <a:pt x="26669" y="774699"/>
                </a:lnTo>
                <a:close/>
              </a:path>
              <a:path w="26670" h="3026409">
                <a:moveTo>
                  <a:pt x="26669" y="792480"/>
                </a:moveTo>
                <a:lnTo>
                  <a:pt x="0" y="792480"/>
                </a:lnTo>
                <a:lnTo>
                  <a:pt x="0" y="805179"/>
                </a:lnTo>
                <a:lnTo>
                  <a:pt x="26669" y="805179"/>
                </a:lnTo>
                <a:lnTo>
                  <a:pt x="26669" y="792480"/>
                </a:lnTo>
                <a:close/>
              </a:path>
              <a:path w="26670" h="3026409">
                <a:moveTo>
                  <a:pt x="26669" y="805180"/>
                </a:moveTo>
                <a:lnTo>
                  <a:pt x="0" y="805180"/>
                </a:lnTo>
                <a:lnTo>
                  <a:pt x="0" y="831849"/>
                </a:lnTo>
                <a:lnTo>
                  <a:pt x="26669" y="831849"/>
                </a:lnTo>
                <a:lnTo>
                  <a:pt x="26669" y="805180"/>
                </a:lnTo>
                <a:close/>
              </a:path>
              <a:path w="26670" h="3026409">
                <a:moveTo>
                  <a:pt x="26669" y="831850"/>
                </a:moveTo>
                <a:lnTo>
                  <a:pt x="0" y="831850"/>
                </a:lnTo>
                <a:lnTo>
                  <a:pt x="0" y="862329"/>
                </a:lnTo>
                <a:lnTo>
                  <a:pt x="26669" y="862329"/>
                </a:lnTo>
                <a:lnTo>
                  <a:pt x="26669" y="831850"/>
                </a:lnTo>
                <a:close/>
              </a:path>
              <a:path w="26670" h="3026409">
                <a:moveTo>
                  <a:pt x="26669" y="862329"/>
                </a:moveTo>
                <a:lnTo>
                  <a:pt x="0" y="862329"/>
                </a:lnTo>
                <a:lnTo>
                  <a:pt x="0" y="868679"/>
                </a:lnTo>
                <a:lnTo>
                  <a:pt x="26669" y="868679"/>
                </a:lnTo>
                <a:lnTo>
                  <a:pt x="26669" y="862329"/>
                </a:lnTo>
                <a:close/>
              </a:path>
              <a:path w="26670" h="3026409">
                <a:moveTo>
                  <a:pt x="26669" y="868679"/>
                </a:moveTo>
                <a:lnTo>
                  <a:pt x="0" y="868679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79"/>
                </a:lnTo>
                <a:close/>
              </a:path>
              <a:path w="26670" h="3026409">
                <a:moveTo>
                  <a:pt x="26669" y="875029"/>
                </a:moveTo>
                <a:lnTo>
                  <a:pt x="0" y="875029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875029"/>
                </a:lnTo>
                <a:close/>
              </a:path>
              <a:path w="26670" h="3026409">
                <a:moveTo>
                  <a:pt x="26669" y="908049"/>
                </a:moveTo>
                <a:lnTo>
                  <a:pt x="0" y="908049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49"/>
                </a:lnTo>
                <a:close/>
              </a:path>
              <a:path w="26670" h="302640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026409">
                <a:moveTo>
                  <a:pt x="26669" y="984250"/>
                </a:moveTo>
                <a:lnTo>
                  <a:pt x="0" y="984250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50"/>
                </a:lnTo>
                <a:close/>
              </a:path>
              <a:path w="26670" h="3026409">
                <a:moveTo>
                  <a:pt x="26669" y="1305559"/>
                </a:moveTo>
                <a:lnTo>
                  <a:pt x="0" y="1305559"/>
                </a:lnTo>
                <a:lnTo>
                  <a:pt x="0" y="1573529"/>
                </a:lnTo>
                <a:lnTo>
                  <a:pt x="26669" y="1573529"/>
                </a:lnTo>
                <a:lnTo>
                  <a:pt x="26669" y="1305559"/>
                </a:lnTo>
                <a:close/>
              </a:path>
              <a:path w="26670" h="3026409">
                <a:moveTo>
                  <a:pt x="26669" y="1297939"/>
                </a:moveTo>
                <a:lnTo>
                  <a:pt x="0" y="1297939"/>
                </a:lnTo>
                <a:lnTo>
                  <a:pt x="0" y="1304289"/>
                </a:lnTo>
                <a:lnTo>
                  <a:pt x="26669" y="1304289"/>
                </a:lnTo>
                <a:lnTo>
                  <a:pt x="26669" y="1297939"/>
                </a:lnTo>
                <a:close/>
              </a:path>
              <a:path w="26670" h="3026409">
                <a:moveTo>
                  <a:pt x="26669" y="1286509"/>
                </a:moveTo>
                <a:lnTo>
                  <a:pt x="0" y="128650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6509"/>
                </a:lnTo>
                <a:close/>
              </a:path>
              <a:path w="26670" h="3026409">
                <a:moveTo>
                  <a:pt x="26669" y="1278889"/>
                </a:moveTo>
                <a:lnTo>
                  <a:pt x="0" y="1278889"/>
                </a:lnTo>
                <a:lnTo>
                  <a:pt x="0" y="1285239"/>
                </a:lnTo>
                <a:lnTo>
                  <a:pt x="26669" y="1285239"/>
                </a:lnTo>
                <a:lnTo>
                  <a:pt x="26669" y="1278889"/>
                </a:lnTo>
                <a:close/>
              </a:path>
              <a:path w="26670" h="3026409">
                <a:moveTo>
                  <a:pt x="26669" y="1267459"/>
                </a:moveTo>
                <a:lnTo>
                  <a:pt x="0" y="1267459"/>
                </a:lnTo>
                <a:lnTo>
                  <a:pt x="0" y="1277620"/>
                </a:lnTo>
                <a:lnTo>
                  <a:pt x="26669" y="1277620"/>
                </a:lnTo>
                <a:lnTo>
                  <a:pt x="26669" y="1267459"/>
                </a:lnTo>
                <a:close/>
              </a:path>
              <a:path w="26670" h="3026409">
                <a:moveTo>
                  <a:pt x="26669" y="1259839"/>
                </a:moveTo>
                <a:lnTo>
                  <a:pt x="0" y="1259839"/>
                </a:lnTo>
                <a:lnTo>
                  <a:pt x="0" y="1266189"/>
                </a:lnTo>
                <a:lnTo>
                  <a:pt x="26669" y="1266189"/>
                </a:lnTo>
                <a:lnTo>
                  <a:pt x="26669" y="1259839"/>
                </a:lnTo>
                <a:close/>
              </a:path>
              <a:path w="26670" h="3026409">
                <a:moveTo>
                  <a:pt x="26669" y="1248410"/>
                </a:moveTo>
                <a:lnTo>
                  <a:pt x="0" y="1248410"/>
                </a:lnTo>
                <a:lnTo>
                  <a:pt x="0" y="1258569"/>
                </a:lnTo>
                <a:lnTo>
                  <a:pt x="26669" y="1258569"/>
                </a:lnTo>
                <a:lnTo>
                  <a:pt x="26669" y="1248410"/>
                </a:lnTo>
                <a:close/>
              </a:path>
              <a:path w="26670" h="3026409">
                <a:moveTo>
                  <a:pt x="26669" y="1240789"/>
                </a:moveTo>
                <a:lnTo>
                  <a:pt x="0" y="1240789"/>
                </a:lnTo>
                <a:lnTo>
                  <a:pt x="0" y="1247139"/>
                </a:lnTo>
                <a:lnTo>
                  <a:pt x="26669" y="1247139"/>
                </a:lnTo>
                <a:lnTo>
                  <a:pt x="26669" y="1240789"/>
                </a:lnTo>
                <a:close/>
              </a:path>
              <a:path w="26670" h="3026409">
                <a:moveTo>
                  <a:pt x="26669" y="1229359"/>
                </a:moveTo>
                <a:lnTo>
                  <a:pt x="0" y="1229359"/>
                </a:lnTo>
                <a:lnTo>
                  <a:pt x="0" y="1239519"/>
                </a:lnTo>
                <a:lnTo>
                  <a:pt x="26669" y="1239519"/>
                </a:lnTo>
                <a:lnTo>
                  <a:pt x="26669" y="1229359"/>
                </a:lnTo>
                <a:close/>
              </a:path>
              <a:path w="26670" h="3026409">
                <a:moveTo>
                  <a:pt x="26669" y="1221739"/>
                </a:moveTo>
                <a:lnTo>
                  <a:pt x="0" y="1221739"/>
                </a:lnTo>
                <a:lnTo>
                  <a:pt x="0" y="1228089"/>
                </a:lnTo>
                <a:lnTo>
                  <a:pt x="26669" y="1228089"/>
                </a:lnTo>
                <a:lnTo>
                  <a:pt x="26669" y="1221739"/>
                </a:lnTo>
                <a:close/>
              </a:path>
              <a:path w="26670" h="3026409">
                <a:moveTo>
                  <a:pt x="26669" y="1210309"/>
                </a:moveTo>
                <a:lnTo>
                  <a:pt x="0" y="1210309"/>
                </a:lnTo>
                <a:lnTo>
                  <a:pt x="0" y="1220469"/>
                </a:lnTo>
                <a:lnTo>
                  <a:pt x="26669" y="1220469"/>
                </a:lnTo>
                <a:lnTo>
                  <a:pt x="26669" y="1210309"/>
                </a:lnTo>
                <a:close/>
              </a:path>
              <a:path w="26670" h="3026409">
                <a:moveTo>
                  <a:pt x="26669" y="1202689"/>
                </a:moveTo>
                <a:lnTo>
                  <a:pt x="0" y="1202689"/>
                </a:lnTo>
                <a:lnTo>
                  <a:pt x="0" y="1209039"/>
                </a:lnTo>
                <a:lnTo>
                  <a:pt x="26669" y="1209039"/>
                </a:lnTo>
                <a:lnTo>
                  <a:pt x="26669" y="1202689"/>
                </a:lnTo>
                <a:close/>
              </a:path>
              <a:path w="26670" h="3026409">
                <a:moveTo>
                  <a:pt x="26669" y="1191259"/>
                </a:moveTo>
                <a:lnTo>
                  <a:pt x="0" y="1191259"/>
                </a:lnTo>
                <a:lnTo>
                  <a:pt x="0" y="1201419"/>
                </a:lnTo>
                <a:lnTo>
                  <a:pt x="26669" y="1201419"/>
                </a:lnTo>
                <a:lnTo>
                  <a:pt x="26669" y="1191259"/>
                </a:lnTo>
                <a:close/>
              </a:path>
              <a:path w="26670" h="3026409">
                <a:moveTo>
                  <a:pt x="26669" y="1183639"/>
                </a:moveTo>
                <a:lnTo>
                  <a:pt x="0" y="1183639"/>
                </a:lnTo>
                <a:lnTo>
                  <a:pt x="0" y="1189989"/>
                </a:lnTo>
                <a:lnTo>
                  <a:pt x="26669" y="1189989"/>
                </a:lnTo>
                <a:lnTo>
                  <a:pt x="26669" y="1183639"/>
                </a:lnTo>
                <a:close/>
              </a:path>
              <a:path w="26670" h="3026409">
                <a:moveTo>
                  <a:pt x="26669" y="1172209"/>
                </a:moveTo>
                <a:lnTo>
                  <a:pt x="0" y="1172209"/>
                </a:lnTo>
                <a:lnTo>
                  <a:pt x="0" y="1182369"/>
                </a:lnTo>
                <a:lnTo>
                  <a:pt x="26669" y="1182369"/>
                </a:lnTo>
                <a:lnTo>
                  <a:pt x="26669" y="1172209"/>
                </a:lnTo>
                <a:close/>
              </a:path>
              <a:path w="26670" h="3026409">
                <a:moveTo>
                  <a:pt x="26669" y="1164589"/>
                </a:moveTo>
                <a:lnTo>
                  <a:pt x="0" y="1164589"/>
                </a:lnTo>
                <a:lnTo>
                  <a:pt x="0" y="1170939"/>
                </a:lnTo>
                <a:lnTo>
                  <a:pt x="26669" y="1170939"/>
                </a:lnTo>
                <a:lnTo>
                  <a:pt x="26669" y="1164589"/>
                </a:lnTo>
                <a:close/>
              </a:path>
              <a:path w="26670" h="3026409">
                <a:moveTo>
                  <a:pt x="26669" y="1153160"/>
                </a:moveTo>
                <a:lnTo>
                  <a:pt x="0" y="1153160"/>
                </a:lnTo>
                <a:lnTo>
                  <a:pt x="0" y="1163319"/>
                </a:lnTo>
                <a:lnTo>
                  <a:pt x="26669" y="1163319"/>
                </a:lnTo>
                <a:lnTo>
                  <a:pt x="26669" y="1153160"/>
                </a:lnTo>
                <a:close/>
              </a:path>
              <a:path w="26670" h="3026409">
                <a:moveTo>
                  <a:pt x="26669" y="1145539"/>
                </a:moveTo>
                <a:lnTo>
                  <a:pt x="0" y="1145539"/>
                </a:lnTo>
                <a:lnTo>
                  <a:pt x="0" y="1151889"/>
                </a:lnTo>
                <a:lnTo>
                  <a:pt x="26669" y="1151889"/>
                </a:lnTo>
                <a:lnTo>
                  <a:pt x="26669" y="1145539"/>
                </a:lnTo>
                <a:close/>
              </a:path>
              <a:path w="26670" h="3026409">
                <a:moveTo>
                  <a:pt x="26669" y="1134109"/>
                </a:moveTo>
                <a:lnTo>
                  <a:pt x="0" y="1134109"/>
                </a:lnTo>
                <a:lnTo>
                  <a:pt x="0" y="1144269"/>
                </a:lnTo>
                <a:lnTo>
                  <a:pt x="26669" y="1144269"/>
                </a:lnTo>
                <a:lnTo>
                  <a:pt x="26669" y="1134109"/>
                </a:lnTo>
                <a:close/>
              </a:path>
              <a:path w="26670" h="3026409">
                <a:moveTo>
                  <a:pt x="26669" y="1126489"/>
                </a:moveTo>
                <a:lnTo>
                  <a:pt x="0" y="1126489"/>
                </a:lnTo>
                <a:lnTo>
                  <a:pt x="0" y="1132839"/>
                </a:lnTo>
                <a:lnTo>
                  <a:pt x="26669" y="1132839"/>
                </a:lnTo>
                <a:lnTo>
                  <a:pt x="26669" y="1126489"/>
                </a:lnTo>
                <a:close/>
              </a:path>
              <a:path w="26670" h="3026409">
                <a:moveTo>
                  <a:pt x="26669" y="1115059"/>
                </a:moveTo>
                <a:lnTo>
                  <a:pt x="0" y="1115059"/>
                </a:lnTo>
                <a:lnTo>
                  <a:pt x="0" y="1125219"/>
                </a:lnTo>
                <a:lnTo>
                  <a:pt x="26669" y="1125219"/>
                </a:lnTo>
                <a:lnTo>
                  <a:pt x="26669" y="1115059"/>
                </a:lnTo>
                <a:close/>
              </a:path>
              <a:path w="26670" h="3026409">
                <a:moveTo>
                  <a:pt x="26669" y="1101089"/>
                </a:moveTo>
                <a:lnTo>
                  <a:pt x="0" y="1101089"/>
                </a:lnTo>
                <a:lnTo>
                  <a:pt x="0" y="1113789"/>
                </a:lnTo>
                <a:lnTo>
                  <a:pt x="26669" y="1113789"/>
                </a:lnTo>
                <a:lnTo>
                  <a:pt x="26669" y="1101089"/>
                </a:lnTo>
                <a:close/>
              </a:path>
              <a:path w="26670" h="3026409">
                <a:moveTo>
                  <a:pt x="26669" y="1089659"/>
                </a:moveTo>
                <a:lnTo>
                  <a:pt x="0" y="1089659"/>
                </a:lnTo>
                <a:lnTo>
                  <a:pt x="0" y="1099819"/>
                </a:lnTo>
                <a:lnTo>
                  <a:pt x="26669" y="1099819"/>
                </a:lnTo>
                <a:lnTo>
                  <a:pt x="26669" y="1089659"/>
                </a:lnTo>
                <a:close/>
              </a:path>
              <a:path w="26670" h="3026409">
                <a:moveTo>
                  <a:pt x="26669" y="1082039"/>
                </a:moveTo>
                <a:lnTo>
                  <a:pt x="0" y="1082039"/>
                </a:lnTo>
                <a:lnTo>
                  <a:pt x="0" y="1088389"/>
                </a:lnTo>
                <a:lnTo>
                  <a:pt x="26669" y="1088389"/>
                </a:lnTo>
                <a:lnTo>
                  <a:pt x="26669" y="1082039"/>
                </a:lnTo>
                <a:close/>
              </a:path>
              <a:path w="26670" h="3026409">
                <a:moveTo>
                  <a:pt x="26669" y="1070610"/>
                </a:moveTo>
                <a:lnTo>
                  <a:pt x="0" y="1070610"/>
                </a:lnTo>
                <a:lnTo>
                  <a:pt x="0" y="1080769"/>
                </a:lnTo>
                <a:lnTo>
                  <a:pt x="26669" y="1080769"/>
                </a:lnTo>
                <a:lnTo>
                  <a:pt x="26669" y="1070610"/>
                </a:lnTo>
                <a:close/>
              </a:path>
              <a:path w="26670" h="3026409">
                <a:moveTo>
                  <a:pt x="26669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6669" y="1069339"/>
                </a:lnTo>
                <a:lnTo>
                  <a:pt x="26669" y="1062989"/>
                </a:lnTo>
                <a:close/>
              </a:path>
              <a:path w="26670" h="3026409">
                <a:moveTo>
                  <a:pt x="26669" y="1051559"/>
                </a:moveTo>
                <a:lnTo>
                  <a:pt x="0" y="1051559"/>
                </a:lnTo>
                <a:lnTo>
                  <a:pt x="0" y="1061720"/>
                </a:lnTo>
                <a:lnTo>
                  <a:pt x="26669" y="1061720"/>
                </a:lnTo>
                <a:lnTo>
                  <a:pt x="26669" y="1051559"/>
                </a:lnTo>
                <a:close/>
              </a:path>
              <a:path w="26670" h="3026409">
                <a:moveTo>
                  <a:pt x="26669" y="1043939"/>
                </a:moveTo>
                <a:lnTo>
                  <a:pt x="0" y="1043939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1043939"/>
                </a:lnTo>
                <a:close/>
              </a:path>
              <a:path w="26670" h="3026409">
                <a:moveTo>
                  <a:pt x="26669" y="1032509"/>
                </a:moveTo>
                <a:lnTo>
                  <a:pt x="0" y="1032509"/>
                </a:lnTo>
                <a:lnTo>
                  <a:pt x="0" y="1042670"/>
                </a:lnTo>
                <a:lnTo>
                  <a:pt x="26669" y="1042670"/>
                </a:lnTo>
                <a:lnTo>
                  <a:pt x="26669" y="1032509"/>
                </a:lnTo>
                <a:close/>
              </a:path>
              <a:path w="26670" h="3026409">
                <a:moveTo>
                  <a:pt x="26669" y="1024889"/>
                </a:moveTo>
                <a:lnTo>
                  <a:pt x="0" y="1024889"/>
                </a:lnTo>
                <a:lnTo>
                  <a:pt x="0" y="1031239"/>
                </a:lnTo>
                <a:lnTo>
                  <a:pt x="26669" y="1031239"/>
                </a:lnTo>
                <a:lnTo>
                  <a:pt x="26669" y="1024889"/>
                </a:lnTo>
                <a:close/>
              </a:path>
              <a:path w="26670" h="3026409">
                <a:moveTo>
                  <a:pt x="26669" y="1013459"/>
                </a:moveTo>
                <a:lnTo>
                  <a:pt x="0" y="1013459"/>
                </a:lnTo>
                <a:lnTo>
                  <a:pt x="0" y="1023619"/>
                </a:lnTo>
                <a:lnTo>
                  <a:pt x="26669" y="1023619"/>
                </a:lnTo>
                <a:lnTo>
                  <a:pt x="26669" y="1013459"/>
                </a:lnTo>
                <a:close/>
              </a:path>
              <a:path w="26670" h="3026409">
                <a:moveTo>
                  <a:pt x="26669" y="1005839"/>
                </a:moveTo>
                <a:lnTo>
                  <a:pt x="0" y="1005839"/>
                </a:lnTo>
                <a:lnTo>
                  <a:pt x="0" y="1012189"/>
                </a:lnTo>
                <a:lnTo>
                  <a:pt x="26669" y="1012189"/>
                </a:lnTo>
                <a:lnTo>
                  <a:pt x="26669" y="1005839"/>
                </a:lnTo>
                <a:close/>
              </a:path>
              <a:path w="26670" h="3026409">
                <a:moveTo>
                  <a:pt x="26669" y="1003299"/>
                </a:moveTo>
                <a:lnTo>
                  <a:pt x="0" y="1003299"/>
                </a:lnTo>
                <a:lnTo>
                  <a:pt x="0" y="1004569"/>
                </a:lnTo>
                <a:lnTo>
                  <a:pt x="26669" y="1004569"/>
                </a:lnTo>
                <a:lnTo>
                  <a:pt x="26669" y="1003299"/>
                </a:lnTo>
                <a:close/>
              </a:path>
              <a:path w="26670" h="3026409">
                <a:moveTo>
                  <a:pt x="26669" y="1573529"/>
                </a:moveTo>
                <a:lnTo>
                  <a:pt x="0" y="1573529"/>
                </a:lnTo>
                <a:lnTo>
                  <a:pt x="0" y="1662429"/>
                </a:lnTo>
                <a:lnTo>
                  <a:pt x="26669" y="1662429"/>
                </a:lnTo>
                <a:lnTo>
                  <a:pt x="26669" y="1573529"/>
                </a:lnTo>
                <a:close/>
              </a:path>
              <a:path w="26670" h="3026409">
                <a:moveTo>
                  <a:pt x="26669" y="2175509"/>
                </a:moveTo>
                <a:lnTo>
                  <a:pt x="0" y="2175509"/>
                </a:lnTo>
                <a:lnTo>
                  <a:pt x="0" y="2183129"/>
                </a:lnTo>
                <a:lnTo>
                  <a:pt x="26669" y="2183129"/>
                </a:lnTo>
                <a:lnTo>
                  <a:pt x="26669" y="2175509"/>
                </a:lnTo>
                <a:close/>
              </a:path>
              <a:path w="26670" h="3026409">
                <a:moveTo>
                  <a:pt x="26669" y="1747519"/>
                </a:moveTo>
                <a:lnTo>
                  <a:pt x="0" y="1747519"/>
                </a:lnTo>
                <a:lnTo>
                  <a:pt x="0" y="2174239"/>
                </a:lnTo>
                <a:lnTo>
                  <a:pt x="26669" y="2174239"/>
                </a:lnTo>
                <a:lnTo>
                  <a:pt x="26669" y="1747519"/>
                </a:lnTo>
                <a:close/>
              </a:path>
              <a:path w="26670" h="3026409">
                <a:moveTo>
                  <a:pt x="26669" y="1728469"/>
                </a:moveTo>
                <a:lnTo>
                  <a:pt x="0" y="1728469"/>
                </a:lnTo>
                <a:lnTo>
                  <a:pt x="0" y="1746249"/>
                </a:lnTo>
                <a:lnTo>
                  <a:pt x="26669" y="1746249"/>
                </a:lnTo>
                <a:lnTo>
                  <a:pt x="26669" y="1728469"/>
                </a:lnTo>
                <a:close/>
              </a:path>
              <a:path w="26670" h="3026409">
                <a:moveTo>
                  <a:pt x="26669" y="1709419"/>
                </a:moveTo>
                <a:lnTo>
                  <a:pt x="0" y="1709419"/>
                </a:lnTo>
                <a:lnTo>
                  <a:pt x="0" y="1727199"/>
                </a:lnTo>
                <a:lnTo>
                  <a:pt x="26669" y="1727199"/>
                </a:lnTo>
                <a:lnTo>
                  <a:pt x="26669" y="1709419"/>
                </a:lnTo>
                <a:close/>
              </a:path>
              <a:path w="26670" h="3026409">
                <a:moveTo>
                  <a:pt x="26669" y="1686559"/>
                </a:moveTo>
                <a:lnTo>
                  <a:pt x="0" y="1686559"/>
                </a:lnTo>
                <a:lnTo>
                  <a:pt x="0" y="1708149"/>
                </a:lnTo>
                <a:lnTo>
                  <a:pt x="26669" y="1708149"/>
                </a:lnTo>
                <a:lnTo>
                  <a:pt x="26669" y="1686559"/>
                </a:lnTo>
                <a:close/>
              </a:path>
              <a:path w="26670" h="3026409">
                <a:moveTo>
                  <a:pt x="26669" y="1667509"/>
                </a:moveTo>
                <a:lnTo>
                  <a:pt x="0" y="1667509"/>
                </a:lnTo>
                <a:lnTo>
                  <a:pt x="0" y="1685289"/>
                </a:lnTo>
                <a:lnTo>
                  <a:pt x="26669" y="1685289"/>
                </a:lnTo>
                <a:lnTo>
                  <a:pt x="26669" y="1667509"/>
                </a:lnTo>
                <a:close/>
              </a:path>
              <a:path w="26670" h="3026409">
                <a:moveTo>
                  <a:pt x="26669" y="1663699"/>
                </a:moveTo>
                <a:lnTo>
                  <a:pt x="0" y="166369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63699"/>
                </a:lnTo>
                <a:close/>
              </a:path>
              <a:path w="26670" h="3026409">
                <a:moveTo>
                  <a:pt x="26669" y="2183129"/>
                </a:moveTo>
                <a:lnTo>
                  <a:pt x="0" y="2183129"/>
                </a:lnTo>
                <a:lnTo>
                  <a:pt x="0" y="2358389"/>
                </a:lnTo>
                <a:lnTo>
                  <a:pt x="26669" y="2358389"/>
                </a:lnTo>
                <a:lnTo>
                  <a:pt x="26669" y="2183129"/>
                </a:lnTo>
                <a:close/>
              </a:path>
              <a:path w="26670" h="3026409">
                <a:moveTo>
                  <a:pt x="26669" y="2358390"/>
                </a:moveTo>
                <a:lnTo>
                  <a:pt x="0" y="2358390"/>
                </a:lnTo>
                <a:lnTo>
                  <a:pt x="0" y="3026409"/>
                </a:lnTo>
                <a:lnTo>
                  <a:pt x="26669" y="3026409"/>
                </a:lnTo>
                <a:lnTo>
                  <a:pt x="26669" y="235839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1830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150109"/>
                </a:lnTo>
                <a:close/>
              </a:path>
            </a:pathLst>
          </a:custGeom>
          <a:solidFill>
            <a:srgbClr val="182F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0" y="21590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790" y="0"/>
                </a:lnTo>
              </a:path>
            </a:pathLst>
          </a:custGeom>
          <a:ln w="43179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859789" y="3048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58519" y="30480"/>
            <a:ext cx="836930" cy="115570"/>
          </a:xfrm>
          <a:custGeom>
            <a:avLst/>
            <a:gdLst/>
            <a:ahLst/>
            <a:cxnLst/>
            <a:rect l="l" t="t" r="r" b="b"/>
            <a:pathLst>
              <a:path w="836930" h="115570">
                <a:moveTo>
                  <a:pt x="1270" y="0"/>
                </a:moveTo>
                <a:lnTo>
                  <a:pt x="1270" y="6350"/>
                </a:lnTo>
                <a:lnTo>
                  <a:pt x="0" y="12700"/>
                </a:lnTo>
                <a:lnTo>
                  <a:pt x="835660" y="115570"/>
                </a:lnTo>
                <a:lnTo>
                  <a:pt x="835660" y="109220"/>
                </a:lnTo>
                <a:lnTo>
                  <a:pt x="836930" y="102870"/>
                </a:lnTo>
                <a:lnTo>
                  <a:pt x="127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692910" y="133350"/>
            <a:ext cx="808990" cy="181610"/>
          </a:xfrm>
          <a:custGeom>
            <a:avLst/>
            <a:gdLst/>
            <a:ahLst/>
            <a:cxnLst/>
            <a:rect l="l" t="t" r="r" b="b"/>
            <a:pathLst>
              <a:path w="808989" h="181610">
                <a:moveTo>
                  <a:pt x="2539" y="0"/>
                </a:moveTo>
                <a:lnTo>
                  <a:pt x="0" y="12700"/>
                </a:lnTo>
                <a:lnTo>
                  <a:pt x="806450" y="181609"/>
                </a:lnTo>
                <a:lnTo>
                  <a:pt x="808989" y="168909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499360" y="302259"/>
            <a:ext cx="775970" cy="242570"/>
          </a:xfrm>
          <a:custGeom>
            <a:avLst/>
            <a:gdLst/>
            <a:ahLst/>
            <a:cxnLst/>
            <a:rect l="l" t="t" r="r" b="b"/>
            <a:pathLst>
              <a:path w="775970" h="242570">
                <a:moveTo>
                  <a:pt x="2539" y="0"/>
                </a:moveTo>
                <a:lnTo>
                  <a:pt x="0" y="12700"/>
                </a:lnTo>
                <a:lnTo>
                  <a:pt x="772160" y="242570"/>
                </a:lnTo>
                <a:lnTo>
                  <a:pt x="774700" y="236220"/>
                </a:lnTo>
                <a:lnTo>
                  <a:pt x="775969" y="231140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271520" y="533400"/>
            <a:ext cx="739140" cy="299720"/>
          </a:xfrm>
          <a:custGeom>
            <a:avLst/>
            <a:gdLst/>
            <a:ahLst/>
            <a:cxnLst/>
            <a:rect l="l" t="t" r="r" b="b"/>
            <a:pathLst>
              <a:path w="739139" h="299719">
                <a:moveTo>
                  <a:pt x="3809" y="0"/>
                </a:moveTo>
                <a:lnTo>
                  <a:pt x="2539" y="5079"/>
                </a:lnTo>
                <a:lnTo>
                  <a:pt x="0" y="11429"/>
                </a:lnTo>
                <a:lnTo>
                  <a:pt x="735329" y="299720"/>
                </a:lnTo>
                <a:lnTo>
                  <a:pt x="736600" y="293370"/>
                </a:lnTo>
                <a:lnTo>
                  <a:pt x="739139" y="288289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008120" y="8216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09" y="0"/>
                </a:moveTo>
                <a:lnTo>
                  <a:pt x="2539" y="0"/>
                </a:lnTo>
                <a:lnTo>
                  <a:pt x="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005579" y="821689"/>
            <a:ext cx="699770" cy="354330"/>
          </a:xfrm>
          <a:custGeom>
            <a:avLst/>
            <a:gdLst/>
            <a:ahLst/>
            <a:cxnLst/>
            <a:rect l="l" t="t" r="r" b="b"/>
            <a:pathLst>
              <a:path w="699770" h="354330">
                <a:moveTo>
                  <a:pt x="6350" y="0"/>
                </a:moveTo>
                <a:lnTo>
                  <a:pt x="2540" y="5080"/>
                </a:lnTo>
                <a:lnTo>
                  <a:pt x="0" y="11430"/>
                </a:lnTo>
                <a:lnTo>
                  <a:pt x="693420" y="354330"/>
                </a:lnTo>
                <a:lnTo>
                  <a:pt x="697230" y="347980"/>
                </a:lnTo>
                <a:lnTo>
                  <a:pt x="699770" y="3429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699000" y="1164589"/>
            <a:ext cx="654050" cy="405130"/>
          </a:xfrm>
          <a:custGeom>
            <a:avLst/>
            <a:gdLst/>
            <a:ahLst/>
            <a:cxnLst/>
            <a:rect l="l" t="t" r="r" b="b"/>
            <a:pathLst>
              <a:path w="654050" h="405130">
                <a:moveTo>
                  <a:pt x="6350" y="0"/>
                </a:moveTo>
                <a:lnTo>
                  <a:pt x="3810" y="5080"/>
                </a:lnTo>
                <a:lnTo>
                  <a:pt x="0" y="11430"/>
                </a:lnTo>
                <a:lnTo>
                  <a:pt x="647700" y="405130"/>
                </a:lnTo>
                <a:lnTo>
                  <a:pt x="650239" y="400050"/>
                </a:lnTo>
                <a:lnTo>
                  <a:pt x="654050" y="3937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349240" y="155828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635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345429" y="1559560"/>
            <a:ext cx="605790" cy="450850"/>
          </a:xfrm>
          <a:custGeom>
            <a:avLst/>
            <a:gdLst/>
            <a:ahLst/>
            <a:cxnLst/>
            <a:rect l="l" t="t" r="r" b="b"/>
            <a:pathLst>
              <a:path w="605789" h="450850">
                <a:moveTo>
                  <a:pt x="7620" y="0"/>
                </a:moveTo>
                <a:lnTo>
                  <a:pt x="0" y="10160"/>
                </a:lnTo>
                <a:lnTo>
                  <a:pt x="598170" y="450850"/>
                </a:lnTo>
                <a:lnTo>
                  <a:pt x="605790" y="440689"/>
                </a:lnTo>
                <a:lnTo>
                  <a:pt x="762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947409" y="20002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507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942329" y="2001520"/>
            <a:ext cx="551180" cy="495300"/>
          </a:xfrm>
          <a:custGeom>
            <a:avLst/>
            <a:gdLst/>
            <a:ahLst/>
            <a:cxnLst/>
            <a:rect l="l" t="t" r="r" b="b"/>
            <a:pathLst>
              <a:path w="551179" h="495300">
                <a:moveTo>
                  <a:pt x="8890" y="0"/>
                </a:moveTo>
                <a:lnTo>
                  <a:pt x="0" y="8889"/>
                </a:lnTo>
                <a:lnTo>
                  <a:pt x="543560" y="495300"/>
                </a:lnTo>
                <a:lnTo>
                  <a:pt x="547370" y="490219"/>
                </a:lnTo>
                <a:lnTo>
                  <a:pt x="551180" y="486409"/>
                </a:lnTo>
                <a:lnTo>
                  <a:pt x="889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6489700" y="24879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10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6485890" y="2487929"/>
            <a:ext cx="492759" cy="535940"/>
          </a:xfrm>
          <a:custGeom>
            <a:avLst/>
            <a:gdLst/>
            <a:ahLst/>
            <a:cxnLst/>
            <a:rect l="l" t="t" r="r" b="b"/>
            <a:pathLst>
              <a:path w="492759" h="535939">
                <a:moveTo>
                  <a:pt x="8889" y="0"/>
                </a:moveTo>
                <a:lnTo>
                  <a:pt x="3810" y="3810"/>
                </a:lnTo>
                <a:lnTo>
                  <a:pt x="0" y="8890"/>
                </a:lnTo>
                <a:lnTo>
                  <a:pt x="483869" y="535940"/>
                </a:lnTo>
                <a:lnTo>
                  <a:pt x="492760" y="527050"/>
                </a:lnTo>
                <a:lnTo>
                  <a:pt x="888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6974840" y="30149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09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6969759" y="3014979"/>
            <a:ext cx="430530" cy="572770"/>
          </a:xfrm>
          <a:custGeom>
            <a:avLst/>
            <a:gdLst/>
            <a:ahLst/>
            <a:cxnLst/>
            <a:rect l="l" t="t" r="r" b="b"/>
            <a:pathLst>
              <a:path w="430529" h="572770">
                <a:moveTo>
                  <a:pt x="10160" y="0"/>
                </a:moveTo>
                <a:lnTo>
                  <a:pt x="0" y="7620"/>
                </a:lnTo>
                <a:lnTo>
                  <a:pt x="420370" y="572770"/>
                </a:lnTo>
                <a:lnTo>
                  <a:pt x="430530" y="56515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390130" y="3580129"/>
            <a:ext cx="364490" cy="605790"/>
          </a:xfrm>
          <a:custGeom>
            <a:avLst/>
            <a:gdLst/>
            <a:ahLst/>
            <a:cxnLst/>
            <a:rect l="l" t="t" r="r" b="b"/>
            <a:pathLst>
              <a:path w="364490" h="605789">
                <a:moveTo>
                  <a:pt x="10160" y="0"/>
                </a:moveTo>
                <a:lnTo>
                  <a:pt x="5079" y="3810"/>
                </a:lnTo>
                <a:lnTo>
                  <a:pt x="0" y="6350"/>
                </a:lnTo>
                <a:lnTo>
                  <a:pt x="354329" y="605790"/>
                </a:lnTo>
                <a:lnTo>
                  <a:pt x="364490" y="59817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749540" y="41783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79" y="0"/>
                </a:moveTo>
                <a:lnTo>
                  <a:pt x="0" y="381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744459" y="4179570"/>
            <a:ext cx="293370" cy="633730"/>
          </a:xfrm>
          <a:custGeom>
            <a:avLst/>
            <a:gdLst/>
            <a:ahLst/>
            <a:cxnLst/>
            <a:rect l="l" t="t" r="r" b="b"/>
            <a:pathLst>
              <a:path w="293370" h="633729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281940" y="633729"/>
                </a:lnTo>
                <a:lnTo>
                  <a:pt x="288290" y="631189"/>
                </a:lnTo>
                <a:lnTo>
                  <a:pt x="293370" y="628649"/>
                </a:lnTo>
                <a:lnTo>
                  <a:pt x="1143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8032750" y="48082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8026400" y="4809490"/>
            <a:ext cx="219710" cy="659130"/>
          </a:xfrm>
          <a:custGeom>
            <a:avLst/>
            <a:gdLst/>
            <a:ahLst/>
            <a:cxnLst/>
            <a:rect l="l" t="t" r="r" b="b"/>
            <a:pathLst>
              <a:path w="219709" h="659129">
                <a:moveTo>
                  <a:pt x="11429" y="0"/>
                </a:moveTo>
                <a:lnTo>
                  <a:pt x="6350" y="1270"/>
                </a:lnTo>
                <a:lnTo>
                  <a:pt x="0" y="3810"/>
                </a:lnTo>
                <a:lnTo>
                  <a:pt x="207009" y="659130"/>
                </a:lnTo>
                <a:lnTo>
                  <a:pt x="213359" y="657860"/>
                </a:lnTo>
                <a:lnTo>
                  <a:pt x="219709" y="655320"/>
                </a:lnTo>
                <a:lnTo>
                  <a:pt x="1142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8239759" y="546480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8233409" y="5466079"/>
            <a:ext cx="139700" cy="681990"/>
          </a:xfrm>
          <a:custGeom>
            <a:avLst/>
            <a:gdLst/>
            <a:ahLst/>
            <a:cxnLst/>
            <a:rect l="l" t="t" r="r" b="b"/>
            <a:pathLst>
              <a:path w="139700" h="681989">
                <a:moveTo>
                  <a:pt x="12700" y="0"/>
                </a:moveTo>
                <a:lnTo>
                  <a:pt x="0" y="2540"/>
                </a:lnTo>
                <a:lnTo>
                  <a:pt x="127000" y="681990"/>
                </a:lnTo>
                <a:lnTo>
                  <a:pt x="139700" y="679450"/>
                </a:lnTo>
                <a:lnTo>
                  <a:pt x="1270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8366759" y="61455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8388350" y="6146800"/>
            <a:ext cx="0" cy="699770"/>
          </a:xfrm>
          <a:custGeom>
            <a:avLst/>
            <a:gdLst/>
            <a:ahLst/>
            <a:cxnLst/>
            <a:rect l="l" t="t" r="r" b="b"/>
            <a:pathLst>
              <a:path h="699770">
                <a:moveTo>
                  <a:pt x="0" y="0"/>
                </a:moveTo>
                <a:lnTo>
                  <a:pt x="0" y="699770"/>
                </a:lnTo>
              </a:path>
            </a:pathLst>
          </a:custGeom>
          <a:ln w="55880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 txBox="1">
            <a:spLocks noGrp="1"/>
          </p:cNvSpPr>
          <p:nvPr>
            <p:ph type="title"/>
          </p:nvPr>
        </p:nvSpPr>
        <p:spPr>
          <a:xfrm>
            <a:off x="2414270" y="642620"/>
            <a:ext cx="4312285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400" dirty="0">
                <a:solidFill>
                  <a:srgbClr val="FFCC66"/>
                </a:solidFill>
              </a:rPr>
              <a:t>Definition of</a:t>
            </a:r>
            <a:r>
              <a:rPr sz="4400" spc="-75" dirty="0">
                <a:solidFill>
                  <a:srgbClr val="FFCC66"/>
                </a:solidFill>
              </a:rPr>
              <a:t> </a:t>
            </a:r>
            <a:r>
              <a:rPr sz="4400" spc="-5" dirty="0">
                <a:solidFill>
                  <a:srgbClr val="FFCC66"/>
                </a:solidFill>
              </a:rPr>
              <a:t>terms</a:t>
            </a:r>
            <a:endParaRPr sz="4400"/>
          </a:p>
        </p:txBody>
      </p:sp>
      <p:sp>
        <p:nvSpPr>
          <p:cNvPr id="473" name="object 473"/>
          <p:cNvSpPr txBox="1"/>
          <p:nvPr/>
        </p:nvSpPr>
        <p:spPr>
          <a:xfrm>
            <a:off x="701040" y="1709420"/>
            <a:ext cx="7628890" cy="41287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19100" marR="318135" indent="-342900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solidFill>
                  <a:srgbClr val="FFFF00"/>
                </a:solidFill>
                <a:latin typeface="Times New Roman"/>
                <a:cs typeface="Times New Roman"/>
              </a:rPr>
              <a:t>Angina Pectoris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– is the principal symptoms  of patient </a:t>
            </a:r>
            <a:r>
              <a:rPr sz="3200" spc="-5" dirty="0">
                <a:solidFill>
                  <a:srgbClr val="FFFFFF"/>
                </a:solidFill>
                <a:latin typeface="Times New Roman"/>
                <a:cs typeface="Times New Roman"/>
              </a:rPr>
              <a:t>with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ischemic heart</a:t>
            </a:r>
            <a:r>
              <a:rPr sz="3200" spc="3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disease.</a:t>
            </a:r>
            <a:endParaRPr sz="3200" dirty="0">
              <a:latin typeface="Times New Roman"/>
              <a:cs typeface="Times New Roman"/>
            </a:endParaRPr>
          </a:p>
          <a:p>
            <a:pPr marL="419100" marR="55880" indent="-342900">
              <a:lnSpc>
                <a:spcPct val="100000"/>
              </a:lnSpc>
              <a:spcBef>
                <a:spcPts val="800"/>
              </a:spcBef>
              <a:buClr>
                <a:srgbClr val="3366FF"/>
              </a:buClr>
              <a:buSzPct val="79687"/>
              <a:buFont typeface="Wingdings"/>
              <a:buChar char=""/>
              <a:tabLst>
                <a:tab pos="419100" algn="l"/>
              </a:tabLst>
            </a:pP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Manifested by sudden, severe, pressing  substernal pain that often radiates </a:t>
            </a:r>
            <a:r>
              <a:rPr sz="3200" spc="-5" dirty="0">
                <a:solidFill>
                  <a:srgbClr val="FFFFFF"/>
                </a:solidFill>
                <a:latin typeface="Times New Roman"/>
                <a:cs typeface="Times New Roman"/>
              </a:rPr>
              <a:t>to the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left  shoulder and along the flexor surface of the  left</a:t>
            </a:r>
            <a:r>
              <a:rPr sz="3200" spc="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arm.</a:t>
            </a:r>
            <a:endParaRPr sz="3200" dirty="0">
              <a:latin typeface="Times New Roman"/>
              <a:cs typeface="Times New Roman"/>
            </a:endParaRPr>
          </a:p>
          <a:p>
            <a:pPr marL="419100" marR="1753235" indent="-342900">
              <a:lnSpc>
                <a:spcPct val="100000"/>
              </a:lnSpc>
              <a:spcBef>
                <a:spcPts val="790"/>
              </a:spcBef>
              <a:buClr>
                <a:srgbClr val="3366FF"/>
              </a:buClr>
              <a:buSzPct val="79687"/>
              <a:buFont typeface="Wingdings"/>
              <a:buChar char=""/>
              <a:tabLst>
                <a:tab pos="419100" algn="l"/>
                <a:tab pos="1890395" algn="l"/>
              </a:tabLst>
            </a:pP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Usually	precipitated by exercise,  excitement or a </a:t>
            </a:r>
            <a:r>
              <a:rPr sz="3200" spc="5" dirty="0">
                <a:solidFill>
                  <a:srgbClr val="FFFFFF"/>
                </a:solidFill>
                <a:latin typeface="Times New Roman"/>
                <a:cs typeface="Times New Roman"/>
              </a:rPr>
              <a:t>heavy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meal.</a:t>
            </a:r>
            <a:endParaRPr sz="3200" dirty="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279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3152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80327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80695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8105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2118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248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355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392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498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535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571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7858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822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8858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893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9293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9649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9001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9037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90728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9109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366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468620" y="16408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3364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496559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6669" y="25400"/>
                </a:moveTo>
                <a:lnTo>
                  <a:pt x="16510" y="25400"/>
                </a:lnTo>
                <a:lnTo>
                  <a:pt x="1651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38100">
                <a:moveTo>
                  <a:pt x="380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</a:pathLst>
          </a:custGeom>
          <a:solidFill>
            <a:srgbClr val="3364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52322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40" y="12700"/>
                </a:moveTo>
                <a:lnTo>
                  <a:pt x="6350" y="12700"/>
                </a:lnTo>
                <a:lnTo>
                  <a:pt x="6350" y="25400"/>
                </a:lnTo>
                <a:lnTo>
                  <a:pt x="24130" y="25400"/>
                </a:lnTo>
                <a:lnTo>
                  <a:pt x="24130" y="38100"/>
                </a:lnTo>
                <a:lnTo>
                  <a:pt x="27940" y="38100"/>
                </a:lnTo>
                <a:lnTo>
                  <a:pt x="27940" y="12700"/>
                </a:lnTo>
                <a:close/>
              </a:path>
              <a:path w="27939" h="38100">
                <a:moveTo>
                  <a:pt x="19050" y="0"/>
                </a:moveTo>
                <a:lnTo>
                  <a:pt x="0" y="0"/>
                </a:lnTo>
                <a:lnTo>
                  <a:pt x="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3364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55117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2699" y="0"/>
                </a:moveTo>
                <a:lnTo>
                  <a:pt x="0" y="0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57784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27939" y="25399"/>
                </a:moveTo>
                <a:lnTo>
                  <a:pt x="3810" y="25399"/>
                </a:lnTo>
                <a:lnTo>
                  <a:pt x="3810" y="38099"/>
                </a:lnTo>
                <a:lnTo>
                  <a:pt x="20320" y="38099"/>
                </a:lnTo>
                <a:lnTo>
                  <a:pt x="20320" y="50799"/>
                </a:lnTo>
                <a:lnTo>
                  <a:pt x="27939" y="50799"/>
                </a:lnTo>
                <a:lnTo>
                  <a:pt x="27939" y="25399"/>
                </a:lnTo>
                <a:close/>
              </a:path>
              <a:path w="27939" h="50800">
                <a:moveTo>
                  <a:pt x="635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3163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60577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0320" y="0"/>
                </a:moveTo>
                <a:lnTo>
                  <a:pt x="0" y="0"/>
                </a:lnTo>
                <a:lnTo>
                  <a:pt x="0" y="25400"/>
                </a:lnTo>
                <a:lnTo>
                  <a:pt x="8890" y="25400"/>
                </a:lnTo>
                <a:lnTo>
                  <a:pt x="889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3162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632450" y="17424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13970" y="0"/>
                </a:moveTo>
                <a:lnTo>
                  <a:pt x="0" y="0"/>
                </a:lnTo>
                <a:lnTo>
                  <a:pt x="0" y="38100"/>
                </a:lnTo>
                <a:lnTo>
                  <a:pt x="16510" y="38100"/>
                </a:lnTo>
                <a:lnTo>
                  <a:pt x="16510" y="50800"/>
                </a:lnTo>
                <a:lnTo>
                  <a:pt x="27939" y="50800"/>
                </a:lnTo>
                <a:lnTo>
                  <a:pt x="27939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162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660390" y="17551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6350" y="38100"/>
                </a:lnTo>
                <a:lnTo>
                  <a:pt x="6350" y="50800"/>
                </a:lnTo>
                <a:lnTo>
                  <a:pt x="22860" y="50800"/>
                </a:lnTo>
                <a:lnTo>
                  <a:pt x="2286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162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687059" y="17678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269" y="0"/>
                </a:moveTo>
                <a:lnTo>
                  <a:pt x="0" y="0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3061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715000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5239" y="0"/>
                </a:moveTo>
                <a:lnTo>
                  <a:pt x="0" y="0"/>
                </a:lnTo>
                <a:lnTo>
                  <a:pt x="0" y="38100"/>
                </a:lnTo>
                <a:lnTo>
                  <a:pt x="2539" y="38100"/>
                </a:lnTo>
                <a:lnTo>
                  <a:pt x="2539" y="50800"/>
                </a:lnTo>
                <a:lnTo>
                  <a:pt x="17779" y="50800"/>
                </a:lnTo>
                <a:lnTo>
                  <a:pt x="1777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1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74294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7620" y="0"/>
                </a:moveTo>
                <a:lnTo>
                  <a:pt x="0" y="0"/>
                </a:lnTo>
                <a:lnTo>
                  <a:pt x="0" y="50800"/>
                </a:lnTo>
                <a:lnTo>
                  <a:pt x="6350" y="50800"/>
                </a:lnTo>
                <a:lnTo>
                  <a:pt x="6350" y="63500"/>
                </a:lnTo>
                <a:lnTo>
                  <a:pt x="22860" y="63500"/>
                </a:lnTo>
                <a:lnTo>
                  <a:pt x="2286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769609" y="18186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2539" y="0"/>
                </a:moveTo>
                <a:lnTo>
                  <a:pt x="0" y="0"/>
                </a:lnTo>
                <a:lnTo>
                  <a:pt x="0" y="63500"/>
                </a:lnTo>
                <a:lnTo>
                  <a:pt x="12700" y="63500"/>
                </a:lnTo>
                <a:lnTo>
                  <a:pt x="12700" y="76200"/>
                </a:lnTo>
                <a:lnTo>
                  <a:pt x="27939" y="762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97550" y="18440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5239" y="0"/>
                </a:moveTo>
                <a:lnTo>
                  <a:pt x="0" y="0"/>
                </a:lnTo>
                <a:lnTo>
                  <a:pt x="0" y="50800"/>
                </a:lnTo>
                <a:lnTo>
                  <a:pt x="1270" y="50800"/>
                </a:lnTo>
                <a:lnTo>
                  <a:pt x="1270" y="63500"/>
                </a:lnTo>
                <a:lnTo>
                  <a:pt x="16510" y="63500"/>
                </a:lnTo>
                <a:lnTo>
                  <a:pt x="1651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838190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F5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865495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69">
            <a:solidFill>
              <a:srgbClr val="2F5F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892800" y="18948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40">
            <a:solidFill>
              <a:srgbClr val="2F5E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906770" y="1907539"/>
            <a:ext cx="26670" cy="101600"/>
          </a:xfrm>
          <a:custGeom>
            <a:avLst/>
            <a:gdLst/>
            <a:ahLst/>
            <a:cxnLst/>
            <a:rect l="l" t="t" r="r" b="b"/>
            <a:pathLst>
              <a:path w="26670" h="101600">
                <a:moveTo>
                  <a:pt x="10160" y="0"/>
                </a:moveTo>
                <a:lnTo>
                  <a:pt x="0" y="0"/>
                </a:lnTo>
                <a:lnTo>
                  <a:pt x="0" y="76200"/>
                </a:lnTo>
                <a:lnTo>
                  <a:pt x="5079" y="76200"/>
                </a:lnTo>
                <a:lnTo>
                  <a:pt x="5079" y="88900"/>
                </a:lnTo>
                <a:lnTo>
                  <a:pt x="21589" y="88900"/>
                </a:lnTo>
                <a:lnTo>
                  <a:pt x="21589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947409" y="19202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F5E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974715" y="19456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D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02020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E5D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035040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019800" y="20726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029325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2E5C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015990" y="1971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064250" y="2110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049009" y="2098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056629" y="20091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E5C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042659" y="1996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092190" y="2136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078220" y="21234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08393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C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070600" y="2009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21400" y="2161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07429" y="21488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11240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2D5B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097270" y="2021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609" y="2186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36640" y="21742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38545" y="20599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69">
            <a:solidFill>
              <a:srgbClr val="2D5B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25209" y="20472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25209" y="20345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65850" y="21996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65850" y="20726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40">
            <a:solidFill>
              <a:srgbClr val="2D5A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1879" y="2059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95059" y="2225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93154" y="20853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2D5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79820" y="2072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224270" y="2250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209029" y="22377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20459" y="21107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2D5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206490" y="20980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206490" y="20853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253479" y="22758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238240" y="22631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248400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7940">
            <a:solidFill>
              <a:srgbClr val="2C59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234429" y="2110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281420" y="2301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67450" y="2288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275704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6669">
            <a:solidFill>
              <a:srgbClr val="2C59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262370" y="2123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308090" y="2326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29412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303009" y="21615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2C58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289040" y="21488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289040" y="21361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334759" y="2352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320790" y="2339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330315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2C58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316979" y="2161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361429" y="2377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347459" y="23647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357620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7939">
            <a:solidFill>
              <a:srgbClr val="2C58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343650" y="2174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88100" y="24028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375400" y="23901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384925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70">
            <a:solidFill>
              <a:srgbClr val="2B57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371590" y="2186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14770" y="2428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402070" y="2415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412229" y="22250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7939">
            <a:solidFill>
              <a:srgbClr val="2B57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398259" y="22123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441440" y="2453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439534" y="22377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2B56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426200" y="2225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469379" y="2479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455409" y="24663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466840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7940">
            <a:solidFill>
              <a:srgbClr val="2B56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452870" y="2237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49" y="12700"/>
                </a:lnTo>
                <a:lnTo>
                  <a:pt x="634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96050" y="25044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494145" y="22758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2B56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480809" y="22631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522719" y="2529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521450" y="22885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2A55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507480" y="22758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560819" y="2567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549390" y="2555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548755" y="23012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A55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535419" y="2288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583680" y="25933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572250" y="2580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576059" y="23266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7939">
            <a:solidFill>
              <a:srgbClr val="2A54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56209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56209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606540" y="26187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595109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603365" y="2339339"/>
            <a:ext cx="0" cy="266700"/>
          </a:xfrm>
          <a:custGeom>
            <a:avLst/>
            <a:gdLst/>
            <a:ahLst/>
            <a:cxnLst/>
            <a:rect l="l" t="t" r="r" b="b"/>
            <a:pathLst>
              <a:path h="266700">
                <a:moveTo>
                  <a:pt x="0" y="0"/>
                </a:moveTo>
                <a:lnTo>
                  <a:pt x="0" y="266700"/>
                </a:lnTo>
              </a:path>
            </a:pathLst>
          </a:custGeom>
          <a:ln w="26670">
            <a:solidFill>
              <a:srgbClr val="2A54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590030" y="2326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642100" y="2656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630669" y="2644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630669" y="23520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7940">
            <a:solidFill>
              <a:srgbClr val="2A54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616700" y="2339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664959" y="26822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653530" y="2669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657975" y="23774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69">
            <a:solidFill>
              <a:srgbClr val="295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644640" y="2364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644640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687819" y="2707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676390" y="2694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685280" y="2390139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27940">
            <a:solidFill>
              <a:srgbClr val="2953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671309" y="2377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722109" y="27457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710680" y="2733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713219" y="24028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7940">
            <a:solidFill>
              <a:srgbClr val="2952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699250" y="2390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744969" y="27711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733540" y="2758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740525" y="24155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6669">
            <a:solidFill>
              <a:srgbClr val="2952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72719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779259" y="28092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767830" y="2796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756400" y="27838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767830" y="24409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7940">
            <a:solidFill>
              <a:srgbClr val="2952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753859" y="2428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803390" y="2834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790690" y="28219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795134" y="24536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9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781800" y="2440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826250" y="28600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814819" y="2847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822440" y="2466339"/>
            <a:ext cx="0" cy="381000"/>
          </a:xfrm>
          <a:custGeom>
            <a:avLst/>
            <a:gdLst/>
            <a:ahLst/>
            <a:cxnLst/>
            <a:rect l="l" t="t" r="r" b="b"/>
            <a:pathLst>
              <a:path h="381000">
                <a:moveTo>
                  <a:pt x="0" y="0"/>
                </a:moveTo>
                <a:lnTo>
                  <a:pt x="0" y="381000"/>
                </a:lnTo>
              </a:path>
            </a:pathLst>
          </a:custGeom>
          <a:ln w="27939">
            <a:solidFill>
              <a:srgbClr val="28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808469" y="2453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860540" y="28981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49109" y="2885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849744" y="24917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850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836409" y="24790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883400" y="2923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71969" y="29108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77050" y="25044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40">
            <a:solidFill>
              <a:srgbClr val="2850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863080" y="24917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906259" y="2948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894830" y="29362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904355" y="2517139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9100"/>
                </a:lnTo>
              </a:path>
            </a:pathLst>
          </a:custGeom>
          <a:ln w="26670">
            <a:solidFill>
              <a:srgbClr val="2850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891019" y="25044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940550" y="29870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929119" y="2974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931659" y="25425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7939">
            <a:solidFill>
              <a:srgbClr val="284F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917690" y="2529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963409" y="3012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951980" y="29997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958965" y="25552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70">
            <a:solidFill>
              <a:srgbClr val="274F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945630" y="2542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993890" y="3050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983730" y="3037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974840" y="30251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986269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40">
            <a:solidFill>
              <a:srgbClr val="274E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972300" y="2555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013575" y="25679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74E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051040" y="3126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042150" y="3114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031990" y="3101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040880" y="26060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7940">
            <a:solidFill>
              <a:srgbClr val="274E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026909" y="2593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080250" y="3164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070090" y="31521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061200" y="3139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068184" y="2618739"/>
            <a:ext cx="0" cy="520700"/>
          </a:xfrm>
          <a:custGeom>
            <a:avLst/>
            <a:gdLst/>
            <a:ahLst/>
            <a:cxnLst/>
            <a:rect l="l" t="t" r="r" b="b"/>
            <a:pathLst>
              <a:path h="520700">
                <a:moveTo>
                  <a:pt x="0" y="0"/>
                </a:moveTo>
                <a:lnTo>
                  <a:pt x="0" y="520700"/>
                </a:lnTo>
              </a:path>
            </a:pathLst>
          </a:custGeom>
          <a:ln w="26670">
            <a:solidFill>
              <a:srgbClr val="274D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054850" y="2606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095490" y="2618739"/>
            <a:ext cx="0" cy="596900"/>
          </a:xfrm>
          <a:custGeom>
            <a:avLst/>
            <a:gdLst/>
            <a:ahLst/>
            <a:cxnLst/>
            <a:rect l="l" t="t" r="r" b="b"/>
            <a:pathLst>
              <a:path h="596900">
                <a:moveTo>
                  <a:pt x="0" y="0"/>
                </a:moveTo>
                <a:lnTo>
                  <a:pt x="0" y="596900"/>
                </a:lnTo>
              </a:path>
            </a:pathLst>
          </a:custGeom>
          <a:ln w="27939">
            <a:solidFill>
              <a:srgbClr val="264D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127240" y="3228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118350" y="3215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122794" y="26568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64C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109459" y="2644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156450" y="326644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147559" y="325374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150100" y="26695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7940">
            <a:solidFill>
              <a:srgbClr val="264C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136130" y="26568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177405" y="2669539"/>
            <a:ext cx="0" cy="647700"/>
          </a:xfrm>
          <a:custGeom>
            <a:avLst/>
            <a:gdLst/>
            <a:ahLst/>
            <a:cxnLst/>
            <a:rect l="l" t="t" r="r" b="b"/>
            <a:pathLst>
              <a:path h="647700">
                <a:moveTo>
                  <a:pt x="0" y="0"/>
                </a:moveTo>
                <a:lnTo>
                  <a:pt x="0" y="647700"/>
                </a:lnTo>
              </a:path>
            </a:pathLst>
          </a:custGeom>
          <a:ln w="26670">
            <a:solidFill>
              <a:srgbClr val="264C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213600" y="33426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204709" y="33299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194550" y="3317240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204709" y="2707639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600"/>
                </a:lnTo>
              </a:path>
            </a:pathLst>
          </a:custGeom>
          <a:ln w="27939">
            <a:solidFill>
              <a:srgbClr val="264B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190740" y="26949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218680" y="2707639"/>
            <a:ext cx="27940" cy="685800"/>
          </a:xfrm>
          <a:custGeom>
            <a:avLst/>
            <a:gdLst/>
            <a:ahLst/>
            <a:cxnLst/>
            <a:rect l="l" t="t" r="r" b="b"/>
            <a:pathLst>
              <a:path w="27940" h="685800">
                <a:moveTo>
                  <a:pt x="24129" y="674023"/>
                </a:moveTo>
                <a:lnTo>
                  <a:pt x="24129" y="685800"/>
                </a:lnTo>
                <a:lnTo>
                  <a:pt x="27940" y="685800"/>
                </a:lnTo>
                <a:lnTo>
                  <a:pt x="27940" y="674370"/>
                </a:lnTo>
                <a:lnTo>
                  <a:pt x="24129" y="674023"/>
                </a:lnTo>
                <a:close/>
              </a:path>
              <a:path w="27940" h="685800">
                <a:moveTo>
                  <a:pt x="5079" y="647930"/>
                </a:moveTo>
                <a:lnTo>
                  <a:pt x="5079" y="660400"/>
                </a:lnTo>
                <a:lnTo>
                  <a:pt x="13970" y="660400"/>
                </a:lnTo>
                <a:lnTo>
                  <a:pt x="13970" y="673100"/>
                </a:lnTo>
                <a:lnTo>
                  <a:pt x="24129" y="674023"/>
                </a:lnTo>
                <a:lnTo>
                  <a:pt x="24129" y="673100"/>
                </a:lnTo>
                <a:lnTo>
                  <a:pt x="27940" y="673100"/>
                </a:lnTo>
                <a:lnTo>
                  <a:pt x="27940" y="648970"/>
                </a:lnTo>
                <a:lnTo>
                  <a:pt x="5079" y="647930"/>
                </a:lnTo>
                <a:close/>
              </a:path>
              <a:path w="27940" h="685800">
                <a:moveTo>
                  <a:pt x="0" y="635000"/>
                </a:moveTo>
                <a:lnTo>
                  <a:pt x="0" y="647700"/>
                </a:lnTo>
                <a:lnTo>
                  <a:pt x="5079" y="647930"/>
                </a:lnTo>
                <a:lnTo>
                  <a:pt x="5079" y="647700"/>
                </a:lnTo>
                <a:lnTo>
                  <a:pt x="27940" y="6477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685800">
                <a:moveTo>
                  <a:pt x="0" y="609600"/>
                </a:moveTo>
                <a:lnTo>
                  <a:pt x="0" y="635000"/>
                </a:lnTo>
                <a:lnTo>
                  <a:pt x="27940" y="6350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685800">
                <a:moveTo>
                  <a:pt x="27940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685800">
                <a:moveTo>
                  <a:pt x="27940" y="584200"/>
                </a:moveTo>
                <a:lnTo>
                  <a:pt x="0" y="585470"/>
                </a:lnTo>
                <a:lnTo>
                  <a:pt x="0" y="59817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685800">
                <a:moveTo>
                  <a:pt x="0" y="4953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496570"/>
                </a:lnTo>
                <a:lnTo>
                  <a:pt x="0" y="495300"/>
                </a:lnTo>
                <a:close/>
              </a:path>
              <a:path w="27940" h="685800">
                <a:moveTo>
                  <a:pt x="27940" y="469900"/>
                </a:moveTo>
                <a:lnTo>
                  <a:pt x="0" y="47117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685800">
                <a:moveTo>
                  <a:pt x="27940" y="419100"/>
                </a:moveTo>
                <a:lnTo>
                  <a:pt x="0" y="4203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19100"/>
                </a:lnTo>
                <a:close/>
              </a:path>
              <a:path w="27940" h="685800">
                <a:moveTo>
                  <a:pt x="27940" y="381000"/>
                </a:moveTo>
                <a:lnTo>
                  <a:pt x="0" y="38227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81000"/>
                </a:lnTo>
                <a:close/>
              </a:path>
              <a:path w="27940" h="685800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685800">
                <a:moveTo>
                  <a:pt x="27940" y="292100"/>
                </a:moveTo>
                <a:lnTo>
                  <a:pt x="0" y="2933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292100"/>
                </a:lnTo>
                <a:close/>
              </a:path>
              <a:path w="27940" h="685800">
                <a:moveTo>
                  <a:pt x="27940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685800">
                <a:moveTo>
                  <a:pt x="2794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41300"/>
                </a:lnTo>
                <a:close/>
              </a:path>
              <a:path w="27940" h="685800">
                <a:moveTo>
                  <a:pt x="27940" y="190500"/>
                </a:moveTo>
                <a:lnTo>
                  <a:pt x="0" y="1917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685800">
                <a:moveTo>
                  <a:pt x="27940" y="63500"/>
                </a:moveTo>
                <a:lnTo>
                  <a:pt x="0" y="647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63500"/>
                </a:lnTo>
                <a:close/>
              </a:path>
              <a:path w="27940" h="685800">
                <a:moveTo>
                  <a:pt x="27940" y="38100"/>
                </a:moveTo>
                <a:lnTo>
                  <a:pt x="0" y="393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38100"/>
                </a:lnTo>
                <a:close/>
              </a:path>
              <a:path w="27940" h="685800">
                <a:moveTo>
                  <a:pt x="1143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246619" y="2720339"/>
            <a:ext cx="26670" cy="711200"/>
          </a:xfrm>
          <a:custGeom>
            <a:avLst/>
            <a:gdLst/>
            <a:ahLst/>
            <a:cxnLst/>
            <a:rect l="l" t="t" r="r" b="b"/>
            <a:pathLst>
              <a:path w="26670" h="711200">
                <a:moveTo>
                  <a:pt x="15239" y="685800"/>
                </a:moveTo>
                <a:lnTo>
                  <a:pt x="15239" y="698500"/>
                </a:lnTo>
                <a:lnTo>
                  <a:pt x="25400" y="698500"/>
                </a:lnTo>
                <a:lnTo>
                  <a:pt x="25400" y="711200"/>
                </a:lnTo>
                <a:lnTo>
                  <a:pt x="26670" y="711200"/>
                </a:lnTo>
                <a:lnTo>
                  <a:pt x="26670" y="687070"/>
                </a:lnTo>
                <a:lnTo>
                  <a:pt x="15239" y="685800"/>
                </a:lnTo>
                <a:close/>
              </a:path>
              <a:path w="26670" h="711200">
                <a:moveTo>
                  <a:pt x="26670" y="673100"/>
                </a:moveTo>
                <a:lnTo>
                  <a:pt x="6350" y="674067"/>
                </a:lnTo>
                <a:lnTo>
                  <a:pt x="635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711200">
                <a:moveTo>
                  <a:pt x="13335" y="661035"/>
                </a:moveTo>
                <a:lnTo>
                  <a:pt x="0" y="661670"/>
                </a:lnTo>
                <a:lnTo>
                  <a:pt x="0" y="674370"/>
                </a:lnTo>
                <a:lnTo>
                  <a:pt x="6350" y="674067"/>
                </a:lnTo>
                <a:lnTo>
                  <a:pt x="6350" y="673100"/>
                </a:lnTo>
                <a:lnTo>
                  <a:pt x="26670" y="673100"/>
                </a:lnTo>
                <a:lnTo>
                  <a:pt x="26670" y="661670"/>
                </a:lnTo>
                <a:lnTo>
                  <a:pt x="13335" y="661035"/>
                </a:lnTo>
                <a:close/>
              </a:path>
              <a:path w="26670" h="711200">
                <a:moveTo>
                  <a:pt x="0" y="635000"/>
                </a:moveTo>
                <a:lnTo>
                  <a:pt x="0" y="660400"/>
                </a:lnTo>
                <a:lnTo>
                  <a:pt x="13335" y="661035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112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7112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112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7112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7112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7112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7112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7112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7112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7112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7112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7112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7112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7112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7112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7112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A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273290" y="2745739"/>
            <a:ext cx="27940" cy="723900"/>
          </a:xfrm>
          <a:custGeom>
            <a:avLst/>
            <a:gdLst/>
            <a:ahLst/>
            <a:cxnLst/>
            <a:rect l="l" t="t" r="r" b="b"/>
            <a:pathLst>
              <a:path w="27940" h="723900">
                <a:moveTo>
                  <a:pt x="0" y="660400"/>
                </a:moveTo>
                <a:lnTo>
                  <a:pt x="0" y="685800"/>
                </a:lnTo>
                <a:lnTo>
                  <a:pt x="7619" y="685800"/>
                </a:lnTo>
                <a:lnTo>
                  <a:pt x="7619" y="698500"/>
                </a:lnTo>
                <a:lnTo>
                  <a:pt x="17779" y="698500"/>
                </a:lnTo>
                <a:lnTo>
                  <a:pt x="17779" y="711200"/>
                </a:lnTo>
                <a:lnTo>
                  <a:pt x="26669" y="711200"/>
                </a:lnTo>
                <a:lnTo>
                  <a:pt x="26669" y="723900"/>
                </a:lnTo>
                <a:lnTo>
                  <a:pt x="27939" y="723900"/>
                </a:lnTo>
                <a:lnTo>
                  <a:pt x="27939" y="661670"/>
                </a:lnTo>
                <a:lnTo>
                  <a:pt x="0" y="660400"/>
                </a:lnTo>
                <a:close/>
              </a:path>
              <a:path w="27940" h="723900">
                <a:moveTo>
                  <a:pt x="27939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7700"/>
                </a:lnTo>
                <a:close/>
              </a:path>
              <a:path w="27940" h="723900">
                <a:moveTo>
                  <a:pt x="13969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36270"/>
                </a:lnTo>
                <a:lnTo>
                  <a:pt x="13969" y="635635"/>
                </a:lnTo>
                <a:close/>
              </a:path>
              <a:path w="27940" h="723900">
                <a:moveTo>
                  <a:pt x="0" y="609600"/>
                </a:moveTo>
                <a:lnTo>
                  <a:pt x="0" y="635000"/>
                </a:lnTo>
                <a:lnTo>
                  <a:pt x="13969" y="635635"/>
                </a:lnTo>
                <a:lnTo>
                  <a:pt x="27939" y="6350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23900">
                <a:moveTo>
                  <a:pt x="0" y="5969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98170"/>
                </a:lnTo>
                <a:lnTo>
                  <a:pt x="0" y="596900"/>
                </a:lnTo>
                <a:close/>
              </a:path>
              <a:path w="27940" h="723900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723900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23900">
                <a:moveTo>
                  <a:pt x="27939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723900">
                <a:moveTo>
                  <a:pt x="0" y="457200"/>
                </a:moveTo>
                <a:lnTo>
                  <a:pt x="0" y="546100"/>
                </a:lnTo>
                <a:lnTo>
                  <a:pt x="27939" y="5461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723900">
                <a:moveTo>
                  <a:pt x="27939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31800"/>
                </a:lnTo>
                <a:close/>
              </a:path>
              <a:path w="27940" h="723900">
                <a:moveTo>
                  <a:pt x="27939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7939" y="431800"/>
                </a:lnTo>
                <a:lnTo>
                  <a:pt x="27939" y="381000"/>
                </a:lnTo>
                <a:close/>
              </a:path>
              <a:path w="27940" h="723900">
                <a:moveTo>
                  <a:pt x="27939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42900"/>
                </a:lnTo>
                <a:close/>
              </a:path>
              <a:path w="27940" h="723900">
                <a:moveTo>
                  <a:pt x="27939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30200"/>
                </a:lnTo>
                <a:close/>
              </a:path>
              <a:path w="27940" h="723900">
                <a:moveTo>
                  <a:pt x="27939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7939" y="330200"/>
                </a:lnTo>
                <a:lnTo>
                  <a:pt x="27939" y="254000"/>
                </a:lnTo>
                <a:close/>
              </a:path>
              <a:path w="27940" h="723900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723900">
                <a:moveTo>
                  <a:pt x="27939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03200"/>
                </a:lnTo>
                <a:close/>
              </a:path>
              <a:path w="27940" h="723900">
                <a:moveTo>
                  <a:pt x="27939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52400"/>
                </a:lnTo>
                <a:close/>
              </a:path>
              <a:path w="27940" h="723900">
                <a:moveTo>
                  <a:pt x="27939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25400"/>
                </a:lnTo>
                <a:close/>
              </a:path>
              <a:path w="27940" h="723900">
                <a:moveTo>
                  <a:pt x="19049" y="0"/>
                </a:moveTo>
                <a:lnTo>
                  <a:pt x="0" y="1270"/>
                </a:lnTo>
                <a:lnTo>
                  <a:pt x="0" y="25400"/>
                </a:lnTo>
                <a:lnTo>
                  <a:pt x="27939" y="25400"/>
                </a:lnTo>
                <a:lnTo>
                  <a:pt x="2793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301230" y="27584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73100"/>
                </a:moveTo>
                <a:lnTo>
                  <a:pt x="0" y="674370"/>
                </a:lnTo>
                <a:lnTo>
                  <a:pt x="0" y="711200"/>
                </a:lnTo>
                <a:lnTo>
                  <a:pt x="8890" y="711200"/>
                </a:lnTo>
                <a:lnTo>
                  <a:pt x="8890" y="723900"/>
                </a:lnTo>
                <a:lnTo>
                  <a:pt x="17779" y="723900"/>
                </a:lnTo>
                <a:lnTo>
                  <a:pt x="17779" y="736600"/>
                </a:lnTo>
                <a:lnTo>
                  <a:pt x="26670" y="736600"/>
                </a:lnTo>
                <a:lnTo>
                  <a:pt x="26670" y="673100"/>
                </a:lnTo>
                <a:close/>
              </a:path>
              <a:path w="26670" h="736600">
                <a:moveTo>
                  <a:pt x="0" y="6477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48970"/>
                </a:lnTo>
                <a:lnTo>
                  <a:pt x="0" y="647700"/>
                </a:lnTo>
                <a:close/>
              </a:path>
              <a:path w="26670" h="73660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736600">
                <a:moveTo>
                  <a:pt x="13335" y="622935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13335" y="622935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22300"/>
                </a:lnTo>
                <a:lnTo>
                  <a:pt x="13335" y="622935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842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36600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26670" y="533400"/>
                </a:moveTo>
                <a:lnTo>
                  <a:pt x="0" y="5346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36600">
                <a:moveTo>
                  <a:pt x="0" y="4445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736600">
                <a:moveTo>
                  <a:pt x="26670" y="419100"/>
                </a:moveTo>
                <a:lnTo>
                  <a:pt x="0" y="4203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19100"/>
                </a:lnTo>
                <a:close/>
              </a:path>
              <a:path w="26670" h="736600">
                <a:moveTo>
                  <a:pt x="26670" y="368300"/>
                </a:moveTo>
                <a:lnTo>
                  <a:pt x="0" y="3695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3683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317500"/>
                </a:moveTo>
                <a:lnTo>
                  <a:pt x="0" y="3187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3175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736600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736600">
                <a:moveTo>
                  <a:pt x="26670" y="139700"/>
                </a:moveTo>
                <a:lnTo>
                  <a:pt x="0" y="1409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39700"/>
                </a:lnTo>
                <a:close/>
              </a:path>
              <a:path w="26670" h="736600">
                <a:moveTo>
                  <a:pt x="26670" y="12700"/>
                </a:moveTo>
                <a:lnTo>
                  <a:pt x="12700" y="12700"/>
                </a:lnTo>
                <a:lnTo>
                  <a:pt x="0" y="139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"/>
                </a:lnTo>
                <a:close/>
              </a:path>
              <a:path w="26670" h="7366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A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327900" y="2771139"/>
            <a:ext cx="27940" cy="774700"/>
          </a:xfrm>
          <a:custGeom>
            <a:avLst/>
            <a:gdLst/>
            <a:ahLst/>
            <a:cxnLst/>
            <a:rect l="l" t="t" r="r" b="b"/>
            <a:pathLst>
              <a:path w="27940" h="774700">
                <a:moveTo>
                  <a:pt x="27940" y="698500"/>
                </a:moveTo>
                <a:lnTo>
                  <a:pt x="0" y="699770"/>
                </a:lnTo>
                <a:lnTo>
                  <a:pt x="0" y="723900"/>
                </a:lnTo>
                <a:lnTo>
                  <a:pt x="1270" y="723900"/>
                </a:lnTo>
                <a:lnTo>
                  <a:pt x="1270" y="736600"/>
                </a:lnTo>
                <a:lnTo>
                  <a:pt x="10159" y="736600"/>
                </a:lnTo>
                <a:lnTo>
                  <a:pt x="10159" y="749300"/>
                </a:lnTo>
                <a:lnTo>
                  <a:pt x="19050" y="749300"/>
                </a:lnTo>
                <a:lnTo>
                  <a:pt x="19050" y="762000"/>
                </a:lnTo>
                <a:lnTo>
                  <a:pt x="26670" y="762000"/>
                </a:lnTo>
                <a:lnTo>
                  <a:pt x="26670" y="774700"/>
                </a:lnTo>
                <a:lnTo>
                  <a:pt x="27940" y="774700"/>
                </a:lnTo>
                <a:lnTo>
                  <a:pt x="27940" y="698500"/>
                </a:lnTo>
                <a:close/>
              </a:path>
              <a:path w="27940" h="774700">
                <a:moveTo>
                  <a:pt x="2794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774700">
                <a:moveTo>
                  <a:pt x="0" y="6350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774700">
                <a:moveTo>
                  <a:pt x="2794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774700">
                <a:moveTo>
                  <a:pt x="13970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610870"/>
                </a:lnTo>
                <a:lnTo>
                  <a:pt x="13970" y="610235"/>
                </a:lnTo>
                <a:close/>
              </a:path>
              <a:path w="27940" h="774700">
                <a:moveTo>
                  <a:pt x="0" y="584200"/>
                </a:moveTo>
                <a:lnTo>
                  <a:pt x="0" y="609600"/>
                </a:lnTo>
                <a:lnTo>
                  <a:pt x="13970" y="610235"/>
                </a:lnTo>
                <a:lnTo>
                  <a:pt x="27940" y="609600"/>
                </a:lnTo>
                <a:lnTo>
                  <a:pt x="27940" y="585470"/>
                </a:lnTo>
                <a:lnTo>
                  <a:pt x="0" y="584200"/>
                </a:lnTo>
                <a:close/>
              </a:path>
              <a:path w="27940" h="774700">
                <a:moveTo>
                  <a:pt x="0" y="5715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774700">
                <a:moveTo>
                  <a:pt x="0" y="546100"/>
                </a:moveTo>
                <a:lnTo>
                  <a:pt x="0" y="571500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774700">
                <a:moveTo>
                  <a:pt x="2794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33400"/>
                </a:lnTo>
                <a:close/>
              </a:path>
              <a:path w="27940" h="774700">
                <a:moveTo>
                  <a:pt x="2794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774700">
                <a:moveTo>
                  <a:pt x="0" y="4318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433070"/>
                </a:lnTo>
                <a:lnTo>
                  <a:pt x="0" y="431800"/>
                </a:lnTo>
                <a:close/>
              </a:path>
              <a:path w="27940" h="774700">
                <a:moveTo>
                  <a:pt x="2794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6400"/>
                </a:lnTo>
                <a:close/>
              </a:path>
              <a:path w="27940" h="774700">
                <a:moveTo>
                  <a:pt x="2794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7940" y="406400"/>
                </a:lnTo>
                <a:lnTo>
                  <a:pt x="27940" y="355600"/>
                </a:lnTo>
                <a:close/>
              </a:path>
              <a:path w="27940" h="774700">
                <a:moveTo>
                  <a:pt x="2794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17500"/>
                </a:lnTo>
                <a:close/>
              </a:path>
              <a:path w="27940" h="774700">
                <a:moveTo>
                  <a:pt x="2794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304800"/>
                </a:lnTo>
                <a:close/>
              </a:path>
              <a:path w="27940" h="774700">
                <a:moveTo>
                  <a:pt x="2794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28600"/>
                </a:lnTo>
                <a:close/>
              </a:path>
              <a:path w="27940" h="774700">
                <a:moveTo>
                  <a:pt x="2794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40" y="228600"/>
                </a:lnTo>
                <a:lnTo>
                  <a:pt x="27940" y="215900"/>
                </a:lnTo>
                <a:close/>
              </a:path>
              <a:path w="27940" h="774700">
                <a:moveTo>
                  <a:pt x="2794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177800"/>
                </a:lnTo>
                <a:close/>
              </a:path>
              <a:path w="27940" h="774700">
                <a:moveTo>
                  <a:pt x="2794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27000"/>
                </a:lnTo>
                <a:close/>
              </a:path>
              <a:path w="27940" h="774700">
                <a:moveTo>
                  <a:pt x="6350" y="0"/>
                </a:moveTo>
                <a:lnTo>
                  <a:pt x="0" y="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2549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355840" y="2796539"/>
            <a:ext cx="26670" cy="787400"/>
          </a:xfrm>
          <a:custGeom>
            <a:avLst/>
            <a:gdLst/>
            <a:ahLst/>
            <a:cxnLst/>
            <a:rect l="l" t="t" r="r" b="b"/>
            <a:pathLst>
              <a:path w="26670" h="787400">
                <a:moveTo>
                  <a:pt x="15239" y="762508"/>
                </a:moveTo>
                <a:lnTo>
                  <a:pt x="15239" y="774700"/>
                </a:lnTo>
                <a:lnTo>
                  <a:pt x="22859" y="774700"/>
                </a:lnTo>
                <a:lnTo>
                  <a:pt x="22859" y="787400"/>
                </a:lnTo>
                <a:lnTo>
                  <a:pt x="26669" y="787400"/>
                </a:lnTo>
                <a:lnTo>
                  <a:pt x="26669" y="763270"/>
                </a:lnTo>
                <a:lnTo>
                  <a:pt x="15239" y="762508"/>
                </a:lnTo>
                <a:close/>
              </a:path>
              <a:path w="26670" h="787400">
                <a:moveTo>
                  <a:pt x="26669" y="762000"/>
                </a:moveTo>
                <a:lnTo>
                  <a:pt x="152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787400">
                <a:moveTo>
                  <a:pt x="26669" y="711200"/>
                </a:moveTo>
                <a:lnTo>
                  <a:pt x="0" y="712470"/>
                </a:lnTo>
                <a:lnTo>
                  <a:pt x="0" y="749300"/>
                </a:lnTo>
                <a:lnTo>
                  <a:pt x="7619" y="749300"/>
                </a:lnTo>
                <a:lnTo>
                  <a:pt x="7619" y="762000"/>
                </a:lnTo>
                <a:lnTo>
                  <a:pt x="15239" y="762508"/>
                </a:lnTo>
                <a:lnTo>
                  <a:pt x="15239" y="76200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7874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7874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7874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7874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7874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7874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7874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7874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7874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7874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7874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7874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7874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7874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7874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7874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7874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7874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7874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787400">
                <a:moveTo>
                  <a:pt x="203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382509" y="2809239"/>
            <a:ext cx="27940" cy="811530"/>
          </a:xfrm>
          <a:custGeom>
            <a:avLst/>
            <a:gdLst/>
            <a:ahLst/>
            <a:cxnLst/>
            <a:rect l="l" t="t" r="r" b="b"/>
            <a:pathLst>
              <a:path w="27940" h="811529">
                <a:moveTo>
                  <a:pt x="0" y="749300"/>
                </a:moveTo>
                <a:lnTo>
                  <a:pt x="0" y="774700"/>
                </a:lnTo>
                <a:lnTo>
                  <a:pt x="3810" y="774700"/>
                </a:lnTo>
                <a:lnTo>
                  <a:pt x="3810" y="787400"/>
                </a:lnTo>
                <a:lnTo>
                  <a:pt x="12700" y="787400"/>
                </a:lnTo>
                <a:lnTo>
                  <a:pt x="12700" y="800100"/>
                </a:lnTo>
                <a:lnTo>
                  <a:pt x="27940" y="800100"/>
                </a:lnTo>
                <a:lnTo>
                  <a:pt x="27940" y="750570"/>
                </a:lnTo>
                <a:lnTo>
                  <a:pt x="0" y="749300"/>
                </a:lnTo>
                <a:close/>
              </a:path>
              <a:path w="27940" h="811529">
                <a:moveTo>
                  <a:pt x="2794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7940" y="750570"/>
                </a:lnTo>
                <a:lnTo>
                  <a:pt x="27940" y="698500"/>
                </a:lnTo>
                <a:close/>
              </a:path>
              <a:path w="27940" h="811529">
                <a:moveTo>
                  <a:pt x="2794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811529">
                <a:moveTo>
                  <a:pt x="2794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22300"/>
                </a:lnTo>
                <a:close/>
              </a:path>
              <a:path w="27940" h="811529">
                <a:moveTo>
                  <a:pt x="0" y="596900"/>
                </a:moveTo>
                <a:lnTo>
                  <a:pt x="0" y="622300"/>
                </a:lnTo>
                <a:lnTo>
                  <a:pt x="27940" y="622300"/>
                </a:lnTo>
                <a:lnTo>
                  <a:pt x="27940" y="598170"/>
                </a:lnTo>
                <a:lnTo>
                  <a:pt x="0" y="596900"/>
                </a:lnTo>
                <a:close/>
              </a:path>
              <a:path w="27940" h="811529">
                <a:moveTo>
                  <a:pt x="2794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811529">
                <a:moveTo>
                  <a:pt x="13970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13970" y="572135"/>
                </a:lnTo>
                <a:close/>
              </a:path>
              <a:path w="27940" h="811529">
                <a:moveTo>
                  <a:pt x="0" y="546100"/>
                </a:moveTo>
                <a:lnTo>
                  <a:pt x="0" y="571500"/>
                </a:lnTo>
                <a:lnTo>
                  <a:pt x="13970" y="572135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811529">
                <a:moveTo>
                  <a:pt x="0" y="533400"/>
                </a:moveTo>
                <a:lnTo>
                  <a:pt x="0" y="546100"/>
                </a:lnTo>
                <a:lnTo>
                  <a:pt x="27940" y="5461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811529">
                <a:moveTo>
                  <a:pt x="0" y="508000"/>
                </a:moveTo>
                <a:lnTo>
                  <a:pt x="0" y="533400"/>
                </a:lnTo>
                <a:lnTo>
                  <a:pt x="27940" y="5334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11529">
                <a:moveTo>
                  <a:pt x="2794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811529">
                <a:moveTo>
                  <a:pt x="2794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811529">
                <a:moveTo>
                  <a:pt x="0" y="3937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811529">
                <a:moveTo>
                  <a:pt x="2794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8300"/>
                </a:lnTo>
                <a:close/>
              </a:path>
              <a:path w="27940" h="811529">
                <a:moveTo>
                  <a:pt x="2794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17500"/>
                </a:lnTo>
                <a:close/>
              </a:path>
              <a:path w="27940" h="811529">
                <a:moveTo>
                  <a:pt x="2794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79400"/>
                </a:lnTo>
                <a:close/>
              </a:path>
              <a:path w="27940" h="811529">
                <a:moveTo>
                  <a:pt x="2794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66700"/>
                </a:lnTo>
                <a:close/>
              </a:path>
              <a:path w="27940" h="811529">
                <a:moveTo>
                  <a:pt x="2794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190500"/>
                </a:lnTo>
                <a:close/>
              </a:path>
              <a:path w="27940" h="811529">
                <a:moveTo>
                  <a:pt x="2794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77800"/>
                </a:lnTo>
                <a:close/>
              </a:path>
              <a:path w="27940" h="81152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811529">
                <a:moveTo>
                  <a:pt x="2794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88900"/>
                </a:lnTo>
                <a:close/>
              </a:path>
              <a:path w="27940" h="811529">
                <a:moveTo>
                  <a:pt x="13970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811529">
                <a:moveTo>
                  <a:pt x="27940" y="800100"/>
                </a:moveTo>
                <a:lnTo>
                  <a:pt x="20320" y="800100"/>
                </a:lnTo>
                <a:lnTo>
                  <a:pt x="20320" y="801370"/>
                </a:lnTo>
                <a:lnTo>
                  <a:pt x="21590" y="801370"/>
                </a:lnTo>
                <a:lnTo>
                  <a:pt x="21590" y="803910"/>
                </a:lnTo>
                <a:lnTo>
                  <a:pt x="22860" y="803910"/>
                </a:lnTo>
                <a:lnTo>
                  <a:pt x="22860" y="805180"/>
                </a:lnTo>
                <a:lnTo>
                  <a:pt x="24130" y="805180"/>
                </a:lnTo>
                <a:lnTo>
                  <a:pt x="24130" y="807720"/>
                </a:lnTo>
                <a:lnTo>
                  <a:pt x="25400" y="807720"/>
                </a:lnTo>
                <a:lnTo>
                  <a:pt x="25400" y="810260"/>
                </a:lnTo>
                <a:lnTo>
                  <a:pt x="26670" y="810260"/>
                </a:lnTo>
                <a:lnTo>
                  <a:pt x="26670" y="811530"/>
                </a:lnTo>
                <a:lnTo>
                  <a:pt x="27940" y="811530"/>
                </a:lnTo>
                <a:lnTo>
                  <a:pt x="27940" y="800100"/>
                </a:lnTo>
                <a:close/>
              </a:path>
            </a:pathLst>
          </a:custGeom>
          <a:solidFill>
            <a:srgbClr val="2448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410450" y="2821939"/>
            <a:ext cx="26670" cy="842010"/>
          </a:xfrm>
          <a:custGeom>
            <a:avLst/>
            <a:gdLst/>
            <a:ahLst/>
            <a:cxnLst/>
            <a:rect l="l" t="t" r="r" b="b"/>
            <a:pathLst>
              <a:path w="26670" h="842010">
                <a:moveTo>
                  <a:pt x="26670" y="774700"/>
                </a:moveTo>
                <a:lnTo>
                  <a:pt x="0" y="77597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74700"/>
                </a:lnTo>
                <a:close/>
              </a:path>
              <a:path w="26670" h="842010">
                <a:moveTo>
                  <a:pt x="0" y="736600"/>
                </a:moveTo>
                <a:lnTo>
                  <a:pt x="0" y="774700"/>
                </a:lnTo>
                <a:lnTo>
                  <a:pt x="26670" y="774700"/>
                </a:lnTo>
                <a:lnTo>
                  <a:pt x="26670" y="737870"/>
                </a:lnTo>
                <a:lnTo>
                  <a:pt x="0" y="736600"/>
                </a:lnTo>
                <a:close/>
              </a:path>
              <a:path w="26670" h="842010">
                <a:moveTo>
                  <a:pt x="26670" y="685800"/>
                </a:moveTo>
                <a:lnTo>
                  <a:pt x="0" y="687070"/>
                </a:lnTo>
                <a:lnTo>
                  <a:pt x="0" y="736600"/>
                </a:lnTo>
                <a:lnTo>
                  <a:pt x="26670" y="737870"/>
                </a:lnTo>
                <a:lnTo>
                  <a:pt x="26670" y="685800"/>
                </a:lnTo>
                <a:close/>
              </a:path>
              <a:path w="26670" h="842010">
                <a:moveTo>
                  <a:pt x="26670" y="647700"/>
                </a:moveTo>
                <a:lnTo>
                  <a:pt x="0" y="648970"/>
                </a:lnTo>
                <a:lnTo>
                  <a:pt x="0" y="68707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842010">
                <a:moveTo>
                  <a:pt x="26670" y="609600"/>
                </a:moveTo>
                <a:lnTo>
                  <a:pt x="0" y="6108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42010">
                <a:moveTo>
                  <a:pt x="0" y="5842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842010">
                <a:moveTo>
                  <a:pt x="26670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842010">
                <a:moveTo>
                  <a:pt x="13334" y="559435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60070"/>
                </a:lnTo>
                <a:lnTo>
                  <a:pt x="13334" y="559435"/>
                </a:lnTo>
                <a:close/>
              </a:path>
              <a:path w="26670" h="842010">
                <a:moveTo>
                  <a:pt x="0" y="533400"/>
                </a:moveTo>
                <a:lnTo>
                  <a:pt x="0" y="558800"/>
                </a:lnTo>
                <a:lnTo>
                  <a:pt x="13334" y="559435"/>
                </a:lnTo>
                <a:lnTo>
                  <a:pt x="26670" y="5588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42010">
                <a:moveTo>
                  <a:pt x="0" y="5207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842010">
                <a:moveTo>
                  <a:pt x="0" y="4953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42010">
                <a:moveTo>
                  <a:pt x="26670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42010">
                <a:moveTo>
                  <a:pt x="26670" y="469900"/>
                </a:moveTo>
                <a:lnTo>
                  <a:pt x="0" y="471170"/>
                </a:lnTo>
                <a:lnTo>
                  <a:pt x="0" y="48387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842010">
                <a:moveTo>
                  <a:pt x="0" y="3810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842010">
                <a:moveTo>
                  <a:pt x="26670" y="355600"/>
                </a:moveTo>
                <a:lnTo>
                  <a:pt x="0" y="3568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55600"/>
                </a:lnTo>
                <a:close/>
              </a:path>
              <a:path w="26670" h="842010">
                <a:moveTo>
                  <a:pt x="26670" y="304800"/>
                </a:moveTo>
                <a:lnTo>
                  <a:pt x="0" y="306070"/>
                </a:lnTo>
                <a:lnTo>
                  <a:pt x="0" y="356870"/>
                </a:lnTo>
                <a:lnTo>
                  <a:pt x="26670" y="355600"/>
                </a:lnTo>
                <a:lnTo>
                  <a:pt x="26670" y="304800"/>
                </a:lnTo>
                <a:close/>
              </a:path>
              <a:path w="26670" h="842010">
                <a:moveTo>
                  <a:pt x="26670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66700"/>
                </a:lnTo>
                <a:close/>
              </a:path>
              <a:path w="26670" h="842010">
                <a:moveTo>
                  <a:pt x="26670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54000"/>
                </a:lnTo>
                <a:close/>
              </a:path>
              <a:path w="26670" h="842010">
                <a:moveTo>
                  <a:pt x="26670" y="177800"/>
                </a:moveTo>
                <a:lnTo>
                  <a:pt x="0" y="1790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177800"/>
                </a:lnTo>
                <a:close/>
              </a:path>
              <a:path w="26670" h="842010">
                <a:moveTo>
                  <a:pt x="26670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8420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842010">
                <a:moveTo>
                  <a:pt x="26670" y="76200"/>
                </a:moveTo>
                <a:lnTo>
                  <a:pt x="0" y="774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76200"/>
                </a:lnTo>
                <a:close/>
              </a:path>
              <a:path w="26670" h="842010">
                <a:moveTo>
                  <a:pt x="7620" y="0"/>
                </a:moveTo>
                <a:lnTo>
                  <a:pt x="0" y="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6670" h="842010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42010">
                <a:moveTo>
                  <a:pt x="26670" y="800100"/>
                </a:moveTo>
                <a:lnTo>
                  <a:pt x="0" y="800100"/>
                </a:lnTo>
                <a:lnTo>
                  <a:pt x="0" y="801370"/>
                </a:lnTo>
                <a:lnTo>
                  <a:pt x="1270" y="801370"/>
                </a:lnTo>
                <a:lnTo>
                  <a:pt x="1270" y="802640"/>
                </a:lnTo>
                <a:lnTo>
                  <a:pt x="2540" y="802640"/>
                </a:lnTo>
                <a:lnTo>
                  <a:pt x="2540" y="805180"/>
                </a:lnTo>
                <a:lnTo>
                  <a:pt x="3809" y="805180"/>
                </a:lnTo>
                <a:lnTo>
                  <a:pt x="3809" y="806450"/>
                </a:lnTo>
                <a:lnTo>
                  <a:pt x="5079" y="806450"/>
                </a:lnTo>
                <a:lnTo>
                  <a:pt x="5079" y="808990"/>
                </a:lnTo>
                <a:lnTo>
                  <a:pt x="6350" y="808990"/>
                </a:lnTo>
                <a:lnTo>
                  <a:pt x="6350" y="811530"/>
                </a:lnTo>
                <a:lnTo>
                  <a:pt x="7620" y="811530"/>
                </a:lnTo>
                <a:lnTo>
                  <a:pt x="762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42010">
                <a:moveTo>
                  <a:pt x="26670" y="812800"/>
                </a:moveTo>
                <a:lnTo>
                  <a:pt x="8890" y="812800"/>
                </a:lnTo>
                <a:lnTo>
                  <a:pt x="8890" y="815340"/>
                </a:lnTo>
                <a:lnTo>
                  <a:pt x="10159" y="815340"/>
                </a:lnTo>
                <a:lnTo>
                  <a:pt x="10159" y="816610"/>
                </a:lnTo>
                <a:lnTo>
                  <a:pt x="11429" y="816610"/>
                </a:lnTo>
                <a:lnTo>
                  <a:pt x="11429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842010">
                <a:moveTo>
                  <a:pt x="26670" y="819150"/>
                </a:moveTo>
                <a:lnTo>
                  <a:pt x="12700" y="819150"/>
                </a:lnTo>
                <a:lnTo>
                  <a:pt x="12700" y="821690"/>
                </a:lnTo>
                <a:lnTo>
                  <a:pt x="13970" y="821690"/>
                </a:lnTo>
                <a:lnTo>
                  <a:pt x="13970" y="822960"/>
                </a:lnTo>
                <a:lnTo>
                  <a:pt x="15240" y="822960"/>
                </a:lnTo>
                <a:lnTo>
                  <a:pt x="15240" y="825500"/>
                </a:lnTo>
                <a:lnTo>
                  <a:pt x="16509" y="825500"/>
                </a:lnTo>
                <a:lnTo>
                  <a:pt x="16509" y="826770"/>
                </a:lnTo>
                <a:lnTo>
                  <a:pt x="17779" y="826770"/>
                </a:lnTo>
                <a:lnTo>
                  <a:pt x="17779" y="829310"/>
                </a:lnTo>
                <a:lnTo>
                  <a:pt x="19050" y="829310"/>
                </a:lnTo>
                <a:lnTo>
                  <a:pt x="1905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842010">
                <a:moveTo>
                  <a:pt x="26670" y="831850"/>
                </a:moveTo>
                <a:lnTo>
                  <a:pt x="20320" y="831850"/>
                </a:lnTo>
                <a:lnTo>
                  <a:pt x="20320" y="833120"/>
                </a:lnTo>
                <a:lnTo>
                  <a:pt x="21590" y="833120"/>
                </a:lnTo>
                <a:lnTo>
                  <a:pt x="21590" y="835660"/>
                </a:lnTo>
                <a:lnTo>
                  <a:pt x="22859" y="835660"/>
                </a:lnTo>
                <a:lnTo>
                  <a:pt x="22859" y="836930"/>
                </a:lnTo>
                <a:lnTo>
                  <a:pt x="24129" y="836930"/>
                </a:lnTo>
                <a:lnTo>
                  <a:pt x="24129" y="839470"/>
                </a:lnTo>
                <a:lnTo>
                  <a:pt x="25400" y="839470"/>
                </a:lnTo>
                <a:lnTo>
                  <a:pt x="25400" y="842010"/>
                </a:lnTo>
                <a:lnTo>
                  <a:pt x="26670" y="842010"/>
                </a:lnTo>
                <a:lnTo>
                  <a:pt x="26670" y="83185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437119" y="2834639"/>
            <a:ext cx="27940" cy="872490"/>
          </a:xfrm>
          <a:custGeom>
            <a:avLst/>
            <a:gdLst/>
            <a:ahLst/>
            <a:cxnLst/>
            <a:rect l="l" t="t" r="r" b="b"/>
            <a:pathLst>
              <a:path w="27940" h="872489">
                <a:moveTo>
                  <a:pt x="27939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62000"/>
                </a:lnTo>
                <a:close/>
              </a:path>
              <a:path w="27940" h="872489">
                <a:moveTo>
                  <a:pt x="0" y="723900"/>
                </a:moveTo>
                <a:lnTo>
                  <a:pt x="0" y="762000"/>
                </a:lnTo>
                <a:lnTo>
                  <a:pt x="27939" y="762000"/>
                </a:lnTo>
                <a:lnTo>
                  <a:pt x="27939" y="725170"/>
                </a:lnTo>
                <a:lnTo>
                  <a:pt x="0" y="723900"/>
                </a:lnTo>
                <a:close/>
              </a:path>
              <a:path w="27940" h="872489">
                <a:moveTo>
                  <a:pt x="27939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39" y="725170"/>
                </a:lnTo>
                <a:lnTo>
                  <a:pt x="27939" y="673100"/>
                </a:lnTo>
                <a:close/>
              </a:path>
              <a:path w="27940" h="872489">
                <a:moveTo>
                  <a:pt x="27939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39" y="673100"/>
                </a:lnTo>
                <a:lnTo>
                  <a:pt x="27939" y="635000"/>
                </a:lnTo>
                <a:close/>
              </a:path>
              <a:path w="27940" h="872489">
                <a:moveTo>
                  <a:pt x="27939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596900"/>
                </a:lnTo>
                <a:close/>
              </a:path>
              <a:path w="27940" h="872489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872489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872489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7370"/>
                </a:lnTo>
                <a:lnTo>
                  <a:pt x="13970" y="546735"/>
                </a:lnTo>
                <a:close/>
              </a:path>
              <a:path w="27940" h="872489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39" y="5461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872489">
                <a:moveTo>
                  <a:pt x="0" y="5080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509270"/>
                </a:lnTo>
                <a:lnTo>
                  <a:pt x="0" y="508000"/>
                </a:lnTo>
                <a:close/>
              </a:path>
              <a:path w="27940" h="872489">
                <a:moveTo>
                  <a:pt x="0" y="482600"/>
                </a:moveTo>
                <a:lnTo>
                  <a:pt x="0" y="508000"/>
                </a:lnTo>
                <a:lnTo>
                  <a:pt x="27939" y="5080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872489">
                <a:moveTo>
                  <a:pt x="27939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69900"/>
                </a:lnTo>
                <a:close/>
              </a:path>
              <a:path w="27940" h="872489">
                <a:moveTo>
                  <a:pt x="27939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39" y="469900"/>
                </a:lnTo>
                <a:lnTo>
                  <a:pt x="27939" y="457200"/>
                </a:lnTo>
                <a:close/>
              </a:path>
              <a:path w="27940" h="872489">
                <a:moveTo>
                  <a:pt x="0" y="368300"/>
                </a:moveTo>
                <a:lnTo>
                  <a:pt x="0" y="457200"/>
                </a:lnTo>
                <a:lnTo>
                  <a:pt x="27939" y="457200"/>
                </a:lnTo>
                <a:lnTo>
                  <a:pt x="27939" y="369570"/>
                </a:lnTo>
                <a:lnTo>
                  <a:pt x="0" y="368300"/>
                </a:lnTo>
                <a:close/>
              </a:path>
              <a:path w="27940" h="872489">
                <a:moveTo>
                  <a:pt x="27939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39" y="368300"/>
                </a:lnTo>
                <a:lnTo>
                  <a:pt x="27939" y="342900"/>
                </a:lnTo>
                <a:close/>
              </a:path>
              <a:path w="27940" h="872489">
                <a:moveTo>
                  <a:pt x="27939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39" y="342900"/>
                </a:lnTo>
                <a:lnTo>
                  <a:pt x="27939" y="292100"/>
                </a:lnTo>
                <a:close/>
              </a:path>
              <a:path w="27940" h="872489">
                <a:moveTo>
                  <a:pt x="27939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54000"/>
                </a:lnTo>
                <a:close/>
              </a:path>
              <a:path w="27940" h="872489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872489">
                <a:moveTo>
                  <a:pt x="27939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165100"/>
                </a:lnTo>
                <a:close/>
              </a:path>
              <a:path w="27940" h="872489">
                <a:moveTo>
                  <a:pt x="27939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872489">
                <a:moveTo>
                  <a:pt x="27939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114300"/>
                </a:lnTo>
                <a:close/>
              </a:path>
              <a:path w="27940" h="872489">
                <a:moveTo>
                  <a:pt x="27939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63500"/>
                </a:lnTo>
                <a:close/>
              </a:path>
              <a:path w="27940" h="872489">
                <a:moveTo>
                  <a:pt x="1270" y="0"/>
                </a:moveTo>
                <a:lnTo>
                  <a:pt x="0" y="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7940" h="872489">
                <a:moveTo>
                  <a:pt x="2793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74700"/>
                </a:lnTo>
                <a:close/>
              </a:path>
              <a:path w="27940" h="872489">
                <a:moveTo>
                  <a:pt x="27939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87400"/>
                </a:lnTo>
                <a:close/>
              </a:path>
              <a:path w="27940" h="872489">
                <a:moveTo>
                  <a:pt x="27939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7939" y="819150"/>
                </a:lnTo>
                <a:lnTo>
                  <a:pt x="27939" y="806450"/>
                </a:lnTo>
                <a:close/>
              </a:path>
              <a:path w="27940" h="872489">
                <a:moveTo>
                  <a:pt x="27939" y="819150"/>
                </a:moveTo>
                <a:lnTo>
                  <a:pt x="0" y="819150"/>
                </a:lnTo>
                <a:lnTo>
                  <a:pt x="0" y="830580"/>
                </a:lnTo>
                <a:lnTo>
                  <a:pt x="1270" y="830580"/>
                </a:lnTo>
                <a:lnTo>
                  <a:pt x="1270" y="831850"/>
                </a:lnTo>
                <a:lnTo>
                  <a:pt x="27939" y="831850"/>
                </a:lnTo>
                <a:lnTo>
                  <a:pt x="27939" y="819150"/>
                </a:lnTo>
                <a:close/>
              </a:path>
              <a:path w="27940" h="872489">
                <a:moveTo>
                  <a:pt x="27939" y="831850"/>
                </a:moveTo>
                <a:lnTo>
                  <a:pt x="1270" y="831850"/>
                </a:lnTo>
                <a:lnTo>
                  <a:pt x="1270" y="833120"/>
                </a:lnTo>
                <a:lnTo>
                  <a:pt x="2539" y="833120"/>
                </a:lnTo>
                <a:lnTo>
                  <a:pt x="2539" y="834390"/>
                </a:lnTo>
                <a:lnTo>
                  <a:pt x="3809" y="834390"/>
                </a:lnTo>
                <a:lnTo>
                  <a:pt x="3809" y="836930"/>
                </a:lnTo>
                <a:lnTo>
                  <a:pt x="5079" y="836930"/>
                </a:lnTo>
                <a:lnTo>
                  <a:pt x="5079" y="838200"/>
                </a:lnTo>
                <a:lnTo>
                  <a:pt x="27939" y="838200"/>
                </a:lnTo>
                <a:lnTo>
                  <a:pt x="27939" y="831850"/>
                </a:lnTo>
                <a:close/>
              </a:path>
              <a:path w="27940" h="872489">
                <a:moveTo>
                  <a:pt x="27939" y="838200"/>
                </a:moveTo>
                <a:lnTo>
                  <a:pt x="6350" y="838200"/>
                </a:lnTo>
                <a:lnTo>
                  <a:pt x="6350" y="840740"/>
                </a:lnTo>
                <a:lnTo>
                  <a:pt x="7620" y="840740"/>
                </a:lnTo>
                <a:lnTo>
                  <a:pt x="7620" y="843280"/>
                </a:lnTo>
                <a:lnTo>
                  <a:pt x="8889" y="843280"/>
                </a:lnTo>
                <a:lnTo>
                  <a:pt x="8889" y="844550"/>
                </a:lnTo>
                <a:lnTo>
                  <a:pt x="10159" y="844550"/>
                </a:lnTo>
                <a:lnTo>
                  <a:pt x="10159" y="847090"/>
                </a:lnTo>
                <a:lnTo>
                  <a:pt x="11429" y="847090"/>
                </a:lnTo>
                <a:lnTo>
                  <a:pt x="11429" y="848360"/>
                </a:lnTo>
                <a:lnTo>
                  <a:pt x="12700" y="848360"/>
                </a:lnTo>
                <a:lnTo>
                  <a:pt x="12700" y="850900"/>
                </a:lnTo>
                <a:lnTo>
                  <a:pt x="13970" y="850900"/>
                </a:lnTo>
                <a:lnTo>
                  <a:pt x="13970" y="853440"/>
                </a:lnTo>
                <a:lnTo>
                  <a:pt x="15239" y="853440"/>
                </a:lnTo>
                <a:lnTo>
                  <a:pt x="15239" y="854710"/>
                </a:lnTo>
                <a:lnTo>
                  <a:pt x="16509" y="854710"/>
                </a:lnTo>
                <a:lnTo>
                  <a:pt x="16509" y="857250"/>
                </a:lnTo>
                <a:lnTo>
                  <a:pt x="27939" y="857250"/>
                </a:lnTo>
                <a:lnTo>
                  <a:pt x="27939" y="838200"/>
                </a:lnTo>
                <a:close/>
              </a:path>
              <a:path w="27940" h="872489">
                <a:moveTo>
                  <a:pt x="27939" y="857250"/>
                </a:moveTo>
                <a:lnTo>
                  <a:pt x="17779" y="857250"/>
                </a:lnTo>
                <a:lnTo>
                  <a:pt x="17779" y="858520"/>
                </a:lnTo>
                <a:lnTo>
                  <a:pt x="19050" y="858520"/>
                </a:lnTo>
                <a:lnTo>
                  <a:pt x="19050" y="861060"/>
                </a:lnTo>
                <a:lnTo>
                  <a:pt x="20320" y="861060"/>
                </a:lnTo>
                <a:lnTo>
                  <a:pt x="20320" y="863600"/>
                </a:lnTo>
                <a:lnTo>
                  <a:pt x="27939" y="863600"/>
                </a:lnTo>
                <a:lnTo>
                  <a:pt x="27939" y="857250"/>
                </a:lnTo>
                <a:close/>
              </a:path>
              <a:path w="27940" h="872489">
                <a:moveTo>
                  <a:pt x="27939" y="863600"/>
                </a:moveTo>
                <a:lnTo>
                  <a:pt x="21589" y="863600"/>
                </a:lnTo>
                <a:lnTo>
                  <a:pt x="21589" y="864870"/>
                </a:lnTo>
                <a:lnTo>
                  <a:pt x="22859" y="864870"/>
                </a:lnTo>
                <a:lnTo>
                  <a:pt x="22859" y="867410"/>
                </a:lnTo>
                <a:lnTo>
                  <a:pt x="24129" y="867410"/>
                </a:lnTo>
                <a:lnTo>
                  <a:pt x="24129" y="868680"/>
                </a:lnTo>
                <a:lnTo>
                  <a:pt x="25400" y="868680"/>
                </a:lnTo>
                <a:lnTo>
                  <a:pt x="25400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872489">
                <a:moveTo>
                  <a:pt x="27939" y="869950"/>
                </a:moveTo>
                <a:lnTo>
                  <a:pt x="25400" y="869950"/>
                </a:lnTo>
                <a:lnTo>
                  <a:pt x="25400" y="871220"/>
                </a:lnTo>
                <a:lnTo>
                  <a:pt x="26670" y="871220"/>
                </a:lnTo>
                <a:lnTo>
                  <a:pt x="26670" y="872490"/>
                </a:lnTo>
                <a:lnTo>
                  <a:pt x="27939" y="872490"/>
                </a:lnTo>
                <a:lnTo>
                  <a:pt x="27939" y="869950"/>
                </a:lnTo>
                <a:close/>
              </a:path>
            </a:pathLst>
          </a:custGeom>
          <a:solidFill>
            <a:srgbClr val="2448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7465059" y="2860039"/>
            <a:ext cx="26670" cy="890269"/>
          </a:xfrm>
          <a:custGeom>
            <a:avLst/>
            <a:gdLst/>
            <a:ahLst/>
            <a:cxnLst/>
            <a:rect l="l" t="t" r="r" b="b"/>
            <a:pathLst>
              <a:path w="26670" h="890270">
                <a:moveTo>
                  <a:pt x="26670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890270">
                <a:moveTo>
                  <a:pt x="0" y="698500"/>
                </a:moveTo>
                <a:lnTo>
                  <a:pt x="0" y="736600"/>
                </a:lnTo>
                <a:lnTo>
                  <a:pt x="26670" y="736600"/>
                </a:lnTo>
                <a:lnTo>
                  <a:pt x="26670" y="699770"/>
                </a:lnTo>
                <a:lnTo>
                  <a:pt x="0" y="698500"/>
                </a:lnTo>
                <a:close/>
              </a:path>
              <a:path w="26670" h="890270">
                <a:moveTo>
                  <a:pt x="26670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6670" y="699770"/>
                </a:lnTo>
                <a:lnTo>
                  <a:pt x="26670" y="647700"/>
                </a:lnTo>
                <a:close/>
              </a:path>
              <a:path w="26670" h="890270">
                <a:moveTo>
                  <a:pt x="26670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90270">
                <a:moveTo>
                  <a:pt x="26670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89027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9027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890270">
                <a:moveTo>
                  <a:pt x="13334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13334" y="521335"/>
                </a:lnTo>
                <a:close/>
              </a:path>
              <a:path w="26670" h="890270">
                <a:moveTo>
                  <a:pt x="0" y="495300"/>
                </a:moveTo>
                <a:lnTo>
                  <a:pt x="0" y="520700"/>
                </a:lnTo>
                <a:lnTo>
                  <a:pt x="13334" y="521335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90270">
                <a:moveTo>
                  <a:pt x="0" y="4826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890270">
                <a:moveTo>
                  <a:pt x="0" y="4572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890270">
                <a:moveTo>
                  <a:pt x="2667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90270">
                <a:moveTo>
                  <a:pt x="26670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890270">
                <a:moveTo>
                  <a:pt x="0" y="3429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344170"/>
                </a:lnTo>
                <a:lnTo>
                  <a:pt x="0" y="342900"/>
                </a:lnTo>
                <a:close/>
              </a:path>
              <a:path w="26670" h="890270">
                <a:moveTo>
                  <a:pt x="26670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17500"/>
                </a:lnTo>
                <a:close/>
              </a:path>
              <a:path w="26670" h="890270">
                <a:moveTo>
                  <a:pt x="26670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6670" y="317500"/>
                </a:lnTo>
                <a:lnTo>
                  <a:pt x="26670" y="266700"/>
                </a:lnTo>
                <a:close/>
              </a:path>
              <a:path w="26670" h="89027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89027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890270">
                <a:moveTo>
                  <a:pt x="26670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39700"/>
                </a:lnTo>
                <a:close/>
              </a:path>
              <a:path w="26670" h="890270">
                <a:moveTo>
                  <a:pt x="2667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890270">
                <a:moveTo>
                  <a:pt x="26670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88900"/>
                </a:lnTo>
                <a:close/>
              </a:path>
              <a:path w="26670" h="890270">
                <a:moveTo>
                  <a:pt x="26670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38100"/>
                </a:lnTo>
                <a:close/>
              </a:path>
              <a:path w="26670" h="890270">
                <a:moveTo>
                  <a:pt x="15240" y="0"/>
                </a:moveTo>
                <a:lnTo>
                  <a:pt x="0" y="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6670" h="89027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90270">
                <a:moveTo>
                  <a:pt x="26670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2000"/>
                </a:lnTo>
                <a:close/>
              </a:path>
              <a:path w="26670" h="89027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890270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90270">
                <a:moveTo>
                  <a:pt x="26670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06450"/>
                </a:lnTo>
                <a:close/>
              </a:path>
              <a:path w="26670" h="890270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890270">
                <a:moveTo>
                  <a:pt x="2667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1270" y="849630"/>
                </a:lnTo>
                <a:lnTo>
                  <a:pt x="127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90270">
                <a:moveTo>
                  <a:pt x="26670" y="850900"/>
                </a:moveTo>
                <a:lnTo>
                  <a:pt x="1270" y="850900"/>
                </a:lnTo>
                <a:lnTo>
                  <a:pt x="1270" y="852170"/>
                </a:lnTo>
                <a:lnTo>
                  <a:pt x="2540" y="852170"/>
                </a:lnTo>
                <a:lnTo>
                  <a:pt x="2540" y="853440"/>
                </a:lnTo>
                <a:lnTo>
                  <a:pt x="3810" y="853440"/>
                </a:lnTo>
                <a:lnTo>
                  <a:pt x="3810" y="855980"/>
                </a:lnTo>
                <a:lnTo>
                  <a:pt x="5080" y="855980"/>
                </a:lnTo>
                <a:lnTo>
                  <a:pt x="508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90270">
                <a:moveTo>
                  <a:pt x="26670" y="857250"/>
                </a:moveTo>
                <a:lnTo>
                  <a:pt x="6350" y="857250"/>
                </a:lnTo>
                <a:lnTo>
                  <a:pt x="6350" y="859790"/>
                </a:lnTo>
                <a:lnTo>
                  <a:pt x="7620" y="859790"/>
                </a:lnTo>
                <a:lnTo>
                  <a:pt x="7620" y="862330"/>
                </a:lnTo>
                <a:lnTo>
                  <a:pt x="8890" y="862330"/>
                </a:lnTo>
                <a:lnTo>
                  <a:pt x="889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90270">
                <a:moveTo>
                  <a:pt x="26670" y="863600"/>
                </a:moveTo>
                <a:lnTo>
                  <a:pt x="10160" y="863600"/>
                </a:lnTo>
                <a:lnTo>
                  <a:pt x="10160" y="866140"/>
                </a:lnTo>
                <a:lnTo>
                  <a:pt x="11430" y="866140"/>
                </a:lnTo>
                <a:lnTo>
                  <a:pt x="11430" y="867410"/>
                </a:lnTo>
                <a:lnTo>
                  <a:pt x="12700" y="867410"/>
                </a:lnTo>
                <a:lnTo>
                  <a:pt x="1270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90270">
                <a:moveTo>
                  <a:pt x="26670" y="869950"/>
                </a:moveTo>
                <a:lnTo>
                  <a:pt x="13970" y="869950"/>
                </a:lnTo>
                <a:lnTo>
                  <a:pt x="13970" y="872490"/>
                </a:lnTo>
                <a:lnTo>
                  <a:pt x="15240" y="872490"/>
                </a:lnTo>
                <a:lnTo>
                  <a:pt x="15240" y="873760"/>
                </a:lnTo>
                <a:lnTo>
                  <a:pt x="16510" y="873760"/>
                </a:lnTo>
                <a:lnTo>
                  <a:pt x="1651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90270">
                <a:moveTo>
                  <a:pt x="26670" y="876300"/>
                </a:moveTo>
                <a:lnTo>
                  <a:pt x="17780" y="876300"/>
                </a:lnTo>
                <a:lnTo>
                  <a:pt x="17780" y="877570"/>
                </a:lnTo>
                <a:lnTo>
                  <a:pt x="19050" y="877570"/>
                </a:lnTo>
                <a:lnTo>
                  <a:pt x="19050" y="880110"/>
                </a:lnTo>
                <a:lnTo>
                  <a:pt x="20320" y="880110"/>
                </a:lnTo>
                <a:lnTo>
                  <a:pt x="20320" y="882650"/>
                </a:lnTo>
                <a:lnTo>
                  <a:pt x="26670" y="882650"/>
                </a:lnTo>
                <a:lnTo>
                  <a:pt x="26670" y="876300"/>
                </a:lnTo>
                <a:close/>
              </a:path>
              <a:path w="26670" h="890270">
                <a:moveTo>
                  <a:pt x="26670" y="882650"/>
                </a:moveTo>
                <a:lnTo>
                  <a:pt x="21590" y="882650"/>
                </a:lnTo>
                <a:lnTo>
                  <a:pt x="21590" y="883920"/>
                </a:lnTo>
                <a:lnTo>
                  <a:pt x="22860" y="883920"/>
                </a:lnTo>
                <a:lnTo>
                  <a:pt x="22860" y="886460"/>
                </a:lnTo>
                <a:lnTo>
                  <a:pt x="24130" y="886460"/>
                </a:lnTo>
                <a:lnTo>
                  <a:pt x="24130" y="887730"/>
                </a:lnTo>
                <a:lnTo>
                  <a:pt x="25400" y="887730"/>
                </a:lnTo>
                <a:lnTo>
                  <a:pt x="25400" y="890270"/>
                </a:lnTo>
                <a:lnTo>
                  <a:pt x="26670" y="890270"/>
                </a:lnTo>
                <a:lnTo>
                  <a:pt x="26670" y="882650"/>
                </a:lnTo>
                <a:close/>
              </a:path>
            </a:pathLst>
          </a:custGeom>
          <a:solidFill>
            <a:srgbClr val="2447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491730" y="2872739"/>
            <a:ext cx="27940" cy="922019"/>
          </a:xfrm>
          <a:custGeom>
            <a:avLst/>
            <a:gdLst/>
            <a:ahLst/>
            <a:cxnLst/>
            <a:rect l="l" t="t" r="r" b="b"/>
            <a:pathLst>
              <a:path w="27940" h="922020">
                <a:moveTo>
                  <a:pt x="27940" y="723900"/>
                </a:moveTo>
                <a:lnTo>
                  <a:pt x="0" y="72517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3900"/>
                </a:lnTo>
                <a:close/>
              </a:path>
              <a:path w="27940" h="922020">
                <a:moveTo>
                  <a:pt x="0" y="685800"/>
                </a:moveTo>
                <a:lnTo>
                  <a:pt x="0" y="723900"/>
                </a:lnTo>
                <a:lnTo>
                  <a:pt x="27940" y="723900"/>
                </a:lnTo>
                <a:lnTo>
                  <a:pt x="27940" y="687070"/>
                </a:lnTo>
                <a:lnTo>
                  <a:pt x="0" y="685800"/>
                </a:lnTo>
                <a:close/>
              </a:path>
              <a:path w="27940" h="922020">
                <a:moveTo>
                  <a:pt x="27940" y="635000"/>
                </a:moveTo>
                <a:lnTo>
                  <a:pt x="0" y="636270"/>
                </a:lnTo>
                <a:lnTo>
                  <a:pt x="0" y="685800"/>
                </a:lnTo>
                <a:lnTo>
                  <a:pt x="27940" y="687070"/>
                </a:lnTo>
                <a:lnTo>
                  <a:pt x="27940" y="635000"/>
                </a:lnTo>
                <a:close/>
              </a:path>
              <a:path w="27940" h="922020">
                <a:moveTo>
                  <a:pt x="27940" y="596900"/>
                </a:moveTo>
                <a:lnTo>
                  <a:pt x="0" y="598170"/>
                </a:lnTo>
                <a:lnTo>
                  <a:pt x="0" y="63627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922020">
                <a:moveTo>
                  <a:pt x="27940" y="558800"/>
                </a:moveTo>
                <a:lnTo>
                  <a:pt x="0" y="5600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58800"/>
                </a:lnTo>
                <a:close/>
              </a:path>
              <a:path w="27940" h="922020">
                <a:moveTo>
                  <a:pt x="0" y="533400"/>
                </a:moveTo>
                <a:lnTo>
                  <a:pt x="0" y="558800"/>
                </a:lnTo>
                <a:lnTo>
                  <a:pt x="27940" y="5588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922020">
                <a:moveTo>
                  <a:pt x="27940" y="520700"/>
                </a:moveTo>
                <a:lnTo>
                  <a:pt x="0" y="5219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922020">
                <a:moveTo>
                  <a:pt x="13970" y="508635"/>
                </a:moveTo>
                <a:lnTo>
                  <a:pt x="0" y="5092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13970" y="508635"/>
                </a:lnTo>
                <a:close/>
              </a:path>
              <a:path w="27940" h="922020">
                <a:moveTo>
                  <a:pt x="0" y="482600"/>
                </a:moveTo>
                <a:lnTo>
                  <a:pt x="0" y="508000"/>
                </a:lnTo>
                <a:lnTo>
                  <a:pt x="13970" y="508635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922020">
                <a:moveTo>
                  <a:pt x="0" y="4699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922020">
                <a:moveTo>
                  <a:pt x="0" y="444500"/>
                </a:moveTo>
                <a:lnTo>
                  <a:pt x="0" y="469900"/>
                </a:lnTo>
                <a:lnTo>
                  <a:pt x="27940" y="469900"/>
                </a:lnTo>
                <a:lnTo>
                  <a:pt x="27940" y="445770"/>
                </a:lnTo>
                <a:lnTo>
                  <a:pt x="0" y="444500"/>
                </a:lnTo>
                <a:close/>
              </a:path>
              <a:path w="27940" h="922020">
                <a:moveTo>
                  <a:pt x="2794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1800"/>
                </a:lnTo>
                <a:close/>
              </a:path>
              <a:path w="27940" h="922020">
                <a:moveTo>
                  <a:pt x="27940" y="419100"/>
                </a:moveTo>
                <a:lnTo>
                  <a:pt x="0" y="420370"/>
                </a:lnTo>
                <a:lnTo>
                  <a:pt x="0" y="43307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922020">
                <a:moveTo>
                  <a:pt x="0" y="3302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331470"/>
                </a:lnTo>
                <a:lnTo>
                  <a:pt x="0" y="330200"/>
                </a:lnTo>
                <a:close/>
              </a:path>
              <a:path w="27940" h="922020">
                <a:moveTo>
                  <a:pt x="27940" y="304800"/>
                </a:moveTo>
                <a:lnTo>
                  <a:pt x="0" y="306070"/>
                </a:lnTo>
                <a:lnTo>
                  <a:pt x="0" y="330200"/>
                </a:lnTo>
                <a:lnTo>
                  <a:pt x="27940" y="330200"/>
                </a:lnTo>
                <a:lnTo>
                  <a:pt x="27940" y="304800"/>
                </a:lnTo>
                <a:close/>
              </a:path>
              <a:path w="27940" h="922020">
                <a:moveTo>
                  <a:pt x="27940" y="254000"/>
                </a:moveTo>
                <a:lnTo>
                  <a:pt x="0" y="255270"/>
                </a:lnTo>
                <a:lnTo>
                  <a:pt x="0" y="306070"/>
                </a:lnTo>
                <a:lnTo>
                  <a:pt x="27940" y="304800"/>
                </a:lnTo>
                <a:lnTo>
                  <a:pt x="27940" y="254000"/>
                </a:lnTo>
                <a:close/>
              </a:path>
              <a:path w="27940" h="922020">
                <a:moveTo>
                  <a:pt x="27940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15900"/>
                </a:lnTo>
                <a:close/>
              </a:path>
              <a:path w="27940" h="922020">
                <a:moveTo>
                  <a:pt x="27940" y="203200"/>
                </a:moveTo>
                <a:lnTo>
                  <a:pt x="0" y="2044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922020">
                <a:moveTo>
                  <a:pt x="27940" y="127000"/>
                </a:moveTo>
                <a:lnTo>
                  <a:pt x="0" y="12827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27000"/>
                </a:lnTo>
                <a:close/>
              </a:path>
              <a:path w="27940" h="922020">
                <a:moveTo>
                  <a:pt x="2794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922020">
                <a:moveTo>
                  <a:pt x="27940" y="76200"/>
                </a:moveTo>
                <a:lnTo>
                  <a:pt x="0" y="774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76200"/>
                </a:lnTo>
                <a:close/>
              </a:path>
              <a:path w="27940" h="922020">
                <a:moveTo>
                  <a:pt x="27940" y="25400"/>
                </a:moveTo>
                <a:lnTo>
                  <a:pt x="0" y="26670"/>
                </a:lnTo>
                <a:lnTo>
                  <a:pt x="0" y="76200"/>
                </a:lnTo>
                <a:lnTo>
                  <a:pt x="27940" y="76200"/>
                </a:lnTo>
                <a:lnTo>
                  <a:pt x="27940" y="25400"/>
                </a:lnTo>
                <a:close/>
              </a:path>
              <a:path w="27940" h="922020">
                <a:moveTo>
                  <a:pt x="10159" y="0"/>
                </a:moveTo>
                <a:lnTo>
                  <a:pt x="0" y="0"/>
                </a:lnTo>
                <a:lnTo>
                  <a:pt x="0" y="25400"/>
                </a:lnTo>
                <a:lnTo>
                  <a:pt x="27940" y="25400"/>
                </a:lnTo>
                <a:lnTo>
                  <a:pt x="2794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7940" h="922020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922020">
                <a:moveTo>
                  <a:pt x="27940" y="749300"/>
                </a:moveTo>
                <a:lnTo>
                  <a:pt x="0" y="7493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49300"/>
                </a:lnTo>
                <a:close/>
              </a:path>
              <a:path w="27940" h="922020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922020">
                <a:moveTo>
                  <a:pt x="2794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40" y="793750"/>
                </a:lnTo>
                <a:lnTo>
                  <a:pt x="27940" y="781050"/>
                </a:lnTo>
                <a:close/>
              </a:path>
              <a:path w="27940" h="922020">
                <a:moveTo>
                  <a:pt x="27940" y="793750"/>
                </a:moveTo>
                <a:lnTo>
                  <a:pt x="0" y="79375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3750"/>
                </a:lnTo>
                <a:close/>
              </a:path>
              <a:path w="27940" h="922020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922020">
                <a:moveTo>
                  <a:pt x="27940" y="831850"/>
                </a:moveTo>
                <a:lnTo>
                  <a:pt x="0" y="8318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31850"/>
                </a:lnTo>
                <a:close/>
              </a:path>
              <a:path w="27940" h="922020">
                <a:moveTo>
                  <a:pt x="27940" y="844550"/>
                </a:moveTo>
                <a:lnTo>
                  <a:pt x="0" y="84455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4550"/>
                </a:lnTo>
                <a:close/>
              </a:path>
              <a:path w="27940" h="922020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922020">
                <a:moveTo>
                  <a:pt x="27940" y="863600"/>
                </a:moveTo>
                <a:lnTo>
                  <a:pt x="0" y="863600"/>
                </a:lnTo>
                <a:lnTo>
                  <a:pt x="0" y="878840"/>
                </a:lnTo>
                <a:lnTo>
                  <a:pt x="1270" y="878840"/>
                </a:lnTo>
                <a:lnTo>
                  <a:pt x="1270" y="881380"/>
                </a:lnTo>
                <a:lnTo>
                  <a:pt x="2540" y="881380"/>
                </a:lnTo>
                <a:lnTo>
                  <a:pt x="2540" y="883920"/>
                </a:lnTo>
                <a:lnTo>
                  <a:pt x="3810" y="883920"/>
                </a:lnTo>
                <a:lnTo>
                  <a:pt x="3810" y="885190"/>
                </a:lnTo>
                <a:lnTo>
                  <a:pt x="5079" y="885190"/>
                </a:lnTo>
                <a:lnTo>
                  <a:pt x="5079" y="887730"/>
                </a:lnTo>
                <a:lnTo>
                  <a:pt x="6350" y="887730"/>
                </a:lnTo>
                <a:lnTo>
                  <a:pt x="6350" y="889000"/>
                </a:lnTo>
                <a:lnTo>
                  <a:pt x="27940" y="889000"/>
                </a:lnTo>
                <a:lnTo>
                  <a:pt x="27940" y="863600"/>
                </a:lnTo>
                <a:close/>
              </a:path>
              <a:path w="27940" h="922020">
                <a:moveTo>
                  <a:pt x="27940" y="889000"/>
                </a:moveTo>
                <a:lnTo>
                  <a:pt x="7620" y="889000"/>
                </a:lnTo>
                <a:lnTo>
                  <a:pt x="7620" y="891540"/>
                </a:lnTo>
                <a:lnTo>
                  <a:pt x="8890" y="891540"/>
                </a:lnTo>
                <a:lnTo>
                  <a:pt x="8890" y="894080"/>
                </a:lnTo>
                <a:lnTo>
                  <a:pt x="10160" y="894080"/>
                </a:lnTo>
                <a:lnTo>
                  <a:pt x="10160" y="895350"/>
                </a:lnTo>
                <a:lnTo>
                  <a:pt x="27940" y="895350"/>
                </a:lnTo>
                <a:lnTo>
                  <a:pt x="27940" y="889000"/>
                </a:lnTo>
                <a:close/>
              </a:path>
              <a:path w="27940" h="922020">
                <a:moveTo>
                  <a:pt x="27940" y="895350"/>
                </a:moveTo>
                <a:lnTo>
                  <a:pt x="11429" y="895350"/>
                </a:lnTo>
                <a:lnTo>
                  <a:pt x="11429" y="897890"/>
                </a:lnTo>
                <a:lnTo>
                  <a:pt x="12700" y="897890"/>
                </a:lnTo>
                <a:lnTo>
                  <a:pt x="12700" y="899160"/>
                </a:lnTo>
                <a:lnTo>
                  <a:pt x="13970" y="899160"/>
                </a:lnTo>
                <a:lnTo>
                  <a:pt x="13970" y="901700"/>
                </a:lnTo>
                <a:lnTo>
                  <a:pt x="27940" y="901700"/>
                </a:lnTo>
                <a:lnTo>
                  <a:pt x="27940" y="895350"/>
                </a:lnTo>
                <a:close/>
              </a:path>
              <a:path w="27940" h="922020">
                <a:moveTo>
                  <a:pt x="27940" y="901700"/>
                </a:moveTo>
                <a:lnTo>
                  <a:pt x="15240" y="901700"/>
                </a:lnTo>
                <a:lnTo>
                  <a:pt x="15240" y="904240"/>
                </a:lnTo>
                <a:lnTo>
                  <a:pt x="16510" y="904240"/>
                </a:lnTo>
                <a:lnTo>
                  <a:pt x="16510" y="905510"/>
                </a:lnTo>
                <a:lnTo>
                  <a:pt x="17779" y="905510"/>
                </a:lnTo>
                <a:lnTo>
                  <a:pt x="17779" y="908050"/>
                </a:lnTo>
                <a:lnTo>
                  <a:pt x="19050" y="908050"/>
                </a:lnTo>
                <a:lnTo>
                  <a:pt x="19050" y="909320"/>
                </a:lnTo>
                <a:lnTo>
                  <a:pt x="20320" y="909320"/>
                </a:lnTo>
                <a:lnTo>
                  <a:pt x="20320" y="911860"/>
                </a:lnTo>
                <a:lnTo>
                  <a:pt x="21590" y="911860"/>
                </a:lnTo>
                <a:lnTo>
                  <a:pt x="21590" y="913130"/>
                </a:lnTo>
                <a:lnTo>
                  <a:pt x="22860" y="913130"/>
                </a:lnTo>
                <a:lnTo>
                  <a:pt x="22860" y="915670"/>
                </a:lnTo>
                <a:lnTo>
                  <a:pt x="24129" y="915670"/>
                </a:lnTo>
                <a:lnTo>
                  <a:pt x="24129" y="918210"/>
                </a:lnTo>
                <a:lnTo>
                  <a:pt x="25400" y="918210"/>
                </a:lnTo>
                <a:lnTo>
                  <a:pt x="25400" y="919480"/>
                </a:lnTo>
                <a:lnTo>
                  <a:pt x="26670" y="919480"/>
                </a:lnTo>
                <a:lnTo>
                  <a:pt x="26670" y="920750"/>
                </a:lnTo>
                <a:lnTo>
                  <a:pt x="27940" y="920750"/>
                </a:lnTo>
                <a:lnTo>
                  <a:pt x="27940" y="901700"/>
                </a:lnTo>
                <a:close/>
              </a:path>
              <a:path w="27940" h="922020">
                <a:moveTo>
                  <a:pt x="27940" y="920750"/>
                </a:moveTo>
                <a:lnTo>
                  <a:pt x="26670" y="920750"/>
                </a:lnTo>
                <a:lnTo>
                  <a:pt x="26670" y="922020"/>
                </a:lnTo>
                <a:lnTo>
                  <a:pt x="27940" y="922020"/>
                </a:lnTo>
                <a:lnTo>
                  <a:pt x="27940" y="92075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519669" y="2885439"/>
            <a:ext cx="26670" cy="951230"/>
          </a:xfrm>
          <a:custGeom>
            <a:avLst/>
            <a:gdLst/>
            <a:ahLst/>
            <a:cxnLst/>
            <a:rect l="l" t="t" r="r" b="b"/>
            <a:pathLst>
              <a:path w="26670" h="951229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1229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51229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51229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51229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51229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51229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51229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51229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51229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1229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51229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51229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1229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51229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51229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51229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51229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51229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51229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51229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51229">
                <a:moveTo>
                  <a:pt x="22860" y="12700"/>
                </a:moveTo>
                <a:lnTo>
                  <a:pt x="253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close/>
              </a:path>
              <a:path w="26670" h="951229">
                <a:moveTo>
                  <a:pt x="2539" y="0"/>
                </a:moveTo>
                <a:lnTo>
                  <a:pt x="0" y="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  <a:path w="26670" h="951229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51229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5122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122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51229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51229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51229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51229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5122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51229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51229">
                <a:moveTo>
                  <a:pt x="26670" y="876300"/>
                </a:moveTo>
                <a:lnTo>
                  <a:pt x="0" y="876300"/>
                </a:lnTo>
                <a:lnTo>
                  <a:pt x="0" y="910590"/>
                </a:lnTo>
                <a:lnTo>
                  <a:pt x="1270" y="910590"/>
                </a:lnTo>
                <a:lnTo>
                  <a:pt x="1270" y="913130"/>
                </a:lnTo>
                <a:lnTo>
                  <a:pt x="2539" y="913130"/>
                </a:lnTo>
                <a:lnTo>
                  <a:pt x="2539" y="915670"/>
                </a:lnTo>
                <a:lnTo>
                  <a:pt x="3809" y="915670"/>
                </a:lnTo>
                <a:lnTo>
                  <a:pt x="3809" y="916940"/>
                </a:lnTo>
                <a:lnTo>
                  <a:pt x="5079" y="916940"/>
                </a:lnTo>
                <a:lnTo>
                  <a:pt x="5079" y="919480"/>
                </a:lnTo>
                <a:lnTo>
                  <a:pt x="6350" y="919480"/>
                </a:lnTo>
                <a:lnTo>
                  <a:pt x="6350" y="920750"/>
                </a:lnTo>
                <a:lnTo>
                  <a:pt x="26670" y="920750"/>
                </a:lnTo>
                <a:lnTo>
                  <a:pt x="26670" y="876300"/>
                </a:lnTo>
                <a:close/>
              </a:path>
              <a:path w="26670" h="951229">
                <a:moveTo>
                  <a:pt x="26670" y="920750"/>
                </a:moveTo>
                <a:lnTo>
                  <a:pt x="7620" y="920750"/>
                </a:lnTo>
                <a:lnTo>
                  <a:pt x="7620" y="923290"/>
                </a:lnTo>
                <a:lnTo>
                  <a:pt x="8889" y="923290"/>
                </a:lnTo>
                <a:lnTo>
                  <a:pt x="8889" y="925830"/>
                </a:lnTo>
                <a:lnTo>
                  <a:pt x="10159" y="925830"/>
                </a:lnTo>
                <a:lnTo>
                  <a:pt x="10159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  <a:path w="26670" h="951229">
                <a:moveTo>
                  <a:pt x="26670" y="927100"/>
                </a:moveTo>
                <a:lnTo>
                  <a:pt x="11429" y="927100"/>
                </a:lnTo>
                <a:lnTo>
                  <a:pt x="11429" y="929640"/>
                </a:lnTo>
                <a:lnTo>
                  <a:pt x="12700" y="929640"/>
                </a:lnTo>
                <a:lnTo>
                  <a:pt x="12700" y="930910"/>
                </a:lnTo>
                <a:lnTo>
                  <a:pt x="13970" y="930910"/>
                </a:lnTo>
                <a:lnTo>
                  <a:pt x="13970" y="933450"/>
                </a:lnTo>
                <a:lnTo>
                  <a:pt x="15239" y="933450"/>
                </a:lnTo>
                <a:lnTo>
                  <a:pt x="15239" y="935990"/>
                </a:lnTo>
                <a:lnTo>
                  <a:pt x="16509" y="935990"/>
                </a:lnTo>
                <a:lnTo>
                  <a:pt x="16509" y="937260"/>
                </a:lnTo>
                <a:lnTo>
                  <a:pt x="17779" y="937260"/>
                </a:lnTo>
                <a:lnTo>
                  <a:pt x="17779" y="939800"/>
                </a:lnTo>
                <a:lnTo>
                  <a:pt x="19050" y="939800"/>
                </a:lnTo>
                <a:lnTo>
                  <a:pt x="19050" y="941070"/>
                </a:lnTo>
                <a:lnTo>
                  <a:pt x="20320" y="941070"/>
                </a:lnTo>
                <a:lnTo>
                  <a:pt x="20320" y="943610"/>
                </a:lnTo>
                <a:lnTo>
                  <a:pt x="21589" y="943610"/>
                </a:lnTo>
                <a:lnTo>
                  <a:pt x="21589" y="944880"/>
                </a:lnTo>
                <a:lnTo>
                  <a:pt x="22859" y="944880"/>
                </a:lnTo>
                <a:lnTo>
                  <a:pt x="22859" y="946150"/>
                </a:lnTo>
                <a:lnTo>
                  <a:pt x="26670" y="946150"/>
                </a:lnTo>
                <a:lnTo>
                  <a:pt x="26670" y="927100"/>
                </a:lnTo>
                <a:close/>
              </a:path>
              <a:path w="26670" h="951229">
                <a:moveTo>
                  <a:pt x="26670" y="946150"/>
                </a:moveTo>
                <a:lnTo>
                  <a:pt x="22859" y="946150"/>
                </a:lnTo>
                <a:lnTo>
                  <a:pt x="22859" y="947420"/>
                </a:lnTo>
                <a:lnTo>
                  <a:pt x="24129" y="947420"/>
                </a:lnTo>
                <a:lnTo>
                  <a:pt x="24129" y="949960"/>
                </a:lnTo>
                <a:lnTo>
                  <a:pt x="25400" y="949960"/>
                </a:lnTo>
                <a:lnTo>
                  <a:pt x="2540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</a:pathLst>
          </a:custGeom>
          <a:solidFill>
            <a:srgbClr val="2346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546340" y="2910839"/>
            <a:ext cx="27940" cy="970280"/>
          </a:xfrm>
          <a:custGeom>
            <a:avLst/>
            <a:gdLst/>
            <a:ahLst/>
            <a:cxnLst/>
            <a:rect l="l" t="t" r="r" b="b"/>
            <a:pathLst>
              <a:path w="27940" h="97027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7027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7027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7027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7027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7027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7027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70279">
                <a:moveTo>
                  <a:pt x="13969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69" y="470535"/>
                </a:lnTo>
                <a:close/>
              </a:path>
              <a:path w="27940" h="970279">
                <a:moveTo>
                  <a:pt x="0" y="444500"/>
                </a:moveTo>
                <a:lnTo>
                  <a:pt x="0" y="469900"/>
                </a:lnTo>
                <a:lnTo>
                  <a:pt x="13969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7027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7027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7027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7027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7027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7027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7027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7027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7027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7027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7027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7027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70279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970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7027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7027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7027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7027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7027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7027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7027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7027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7027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7027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70279">
                <a:moveTo>
                  <a:pt x="27939" y="920750"/>
                </a:moveTo>
                <a:lnTo>
                  <a:pt x="0" y="920750"/>
                </a:lnTo>
                <a:lnTo>
                  <a:pt x="0" y="928370"/>
                </a:lnTo>
                <a:lnTo>
                  <a:pt x="1269" y="928370"/>
                </a:lnTo>
                <a:lnTo>
                  <a:pt x="1269" y="929640"/>
                </a:lnTo>
                <a:lnTo>
                  <a:pt x="2539" y="929640"/>
                </a:lnTo>
                <a:lnTo>
                  <a:pt x="2539" y="932180"/>
                </a:lnTo>
                <a:lnTo>
                  <a:pt x="3809" y="932180"/>
                </a:lnTo>
                <a:lnTo>
                  <a:pt x="3809" y="934720"/>
                </a:lnTo>
                <a:lnTo>
                  <a:pt x="5079" y="934720"/>
                </a:lnTo>
                <a:lnTo>
                  <a:pt x="5079" y="935990"/>
                </a:lnTo>
                <a:lnTo>
                  <a:pt x="6350" y="935990"/>
                </a:lnTo>
                <a:lnTo>
                  <a:pt x="6350" y="938530"/>
                </a:lnTo>
                <a:lnTo>
                  <a:pt x="7619" y="938530"/>
                </a:lnTo>
                <a:lnTo>
                  <a:pt x="7619" y="939800"/>
                </a:lnTo>
                <a:lnTo>
                  <a:pt x="8889" y="939800"/>
                </a:lnTo>
                <a:lnTo>
                  <a:pt x="8889" y="942340"/>
                </a:lnTo>
                <a:lnTo>
                  <a:pt x="10159" y="942340"/>
                </a:lnTo>
                <a:lnTo>
                  <a:pt x="10159" y="944880"/>
                </a:lnTo>
                <a:lnTo>
                  <a:pt x="11429" y="944880"/>
                </a:lnTo>
                <a:lnTo>
                  <a:pt x="11429" y="946150"/>
                </a:lnTo>
                <a:lnTo>
                  <a:pt x="12700" y="946150"/>
                </a:lnTo>
                <a:lnTo>
                  <a:pt x="12700" y="948690"/>
                </a:lnTo>
                <a:lnTo>
                  <a:pt x="13969" y="948690"/>
                </a:lnTo>
                <a:lnTo>
                  <a:pt x="13969" y="949960"/>
                </a:lnTo>
                <a:lnTo>
                  <a:pt x="15239" y="949960"/>
                </a:lnTo>
                <a:lnTo>
                  <a:pt x="15239" y="952500"/>
                </a:lnTo>
                <a:lnTo>
                  <a:pt x="16509" y="952500"/>
                </a:lnTo>
                <a:lnTo>
                  <a:pt x="16509" y="953770"/>
                </a:lnTo>
                <a:lnTo>
                  <a:pt x="17779" y="953770"/>
                </a:lnTo>
                <a:lnTo>
                  <a:pt x="17779" y="956310"/>
                </a:lnTo>
                <a:lnTo>
                  <a:pt x="19050" y="956310"/>
                </a:lnTo>
                <a:lnTo>
                  <a:pt x="1905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70279">
                <a:moveTo>
                  <a:pt x="27939" y="958850"/>
                </a:moveTo>
                <a:lnTo>
                  <a:pt x="20319" y="958850"/>
                </a:lnTo>
                <a:lnTo>
                  <a:pt x="20319" y="960120"/>
                </a:lnTo>
                <a:lnTo>
                  <a:pt x="21589" y="960120"/>
                </a:lnTo>
                <a:lnTo>
                  <a:pt x="21589" y="962660"/>
                </a:lnTo>
                <a:lnTo>
                  <a:pt x="22859" y="962660"/>
                </a:lnTo>
                <a:lnTo>
                  <a:pt x="2285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70279">
                <a:moveTo>
                  <a:pt x="27939" y="963930"/>
                </a:moveTo>
                <a:lnTo>
                  <a:pt x="24129" y="963930"/>
                </a:lnTo>
                <a:lnTo>
                  <a:pt x="24129" y="966470"/>
                </a:lnTo>
                <a:lnTo>
                  <a:pt x="25400" y="966470"/>
                </a:lnTo>
                <a:lnTo>
                  <a:pt x="25400" y="969010"/>
                </a:lnTo>
                <a:lnTo>
                  <a:pt x="26669" y="969010"/>
                </a:lnTo>
                <a:lnTo>
                  <a:pt x="2666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574280" y="2923539"/>
            <a:ext cx="26670" cy="1000760"/>
          </a:xfrm>
          <a:custGeom>
            <a:avLst/>
            <a:gdLst/>
            <a:ahLst/>
            <a:cxnLst/>
            <a:rect l="l" t="t" r="r" b="b"/>
            <a:pathLst>
              <a:path w="26670" h="1000760">
                <a:moveTo>
                  <a:pt x="26670" y="673100"/>
                </a:moveTo>
                <a:lnTo>
                  <a:pt x="0" y="67437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0760">
                <a:moveTo>
                  <a:pt x="0" y="6350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1000760">
                <a:moveTo>
                  <a:pt x="26670" y="584200"/>
                </a:moveTo>
                <a:lnTo>
                  <a:pt x="0" y="585470"/>
                </a:lnTo>
                <a:lnTo>
                  <a:pt x="0" y="635000"/>
                </a:lnTo>
                <a:lnTo>
                  <a:pt x="26670" y="636270"/>
                </a:lnTo>
                <a:lnTo>
                  <a:pt x="26670" y="584200"/>
                </a:lnTo>
                <a:close/>
              </a:path>
              <a:path w="26670" h="1000760">
                <a:moveTo>
                  <a:pt x="26670" y="546100"/>
                </a:moveTo>
                <a:lnTo>
                  <a:pt x="0" y="5473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1000760">
                <a:moveTo>
                  <a:pt x="26670" y="508000"/>
                </a:moveTo>
                <a:lnTo>
                  <a:pt x="0" y="5092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00760">
                <a:moveTo>
                  <a:pt x="0" y="4826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1000760">
                <a:moveTo>
                  <a:pt x="2667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000760">
                <a:moveTo>
                  <a:pt x="13335" y="457835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13335" y="457835"/>
                </a:lnTo>
                <a:close/>
              </a:path>
              <a:path w="26670" h="1000760">
                <a:moveTo>
                  <a:pt x="0" y="431800"/>
                </a:moveTo>
                <a:lnTo>
                  <a:pt x="0" y="457200"/>
                </a:lnTo>
                <a:lnTo>
                  <a:pt x="13335" y="457835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1000760">
                <a:moveTo>
                  <a:pt x="0" y="4191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0760">
                <a:moveTo>
                  <a:pt x="0" y="3937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00760">
                <a:moveTo>
                  <a:pt x="26670" y="381000"/>
                </a:moveTo>
                <a:lnTo>
                  <a:pt x="0" y="3822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000760">
                <a:moveTo>
                  <a:pt x="26670" y="368300"/>
                </a:moveTo>
                <a:lnTo>
                  <a:pt x="0" y="369570"/>
                </a:lnTo>
                <a:lnTo>
                  <a:pt x="0" y="38227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0760">
                <a:moveTo>
                  <a:pt x="0" y="279400"/>
                </a:moveTo>
                <a:lnTo>
                  <a:pt x="0" y="368300"/>
                </a:lnTo>
                <a:lnTo>
                  <a:pt x="26670" y="368300"/>
                </a:lnTo>
                <a:lnTo>
                  <a:pt x="26670" y="280670"/>
                </a:lnTo>
                <a:lnTo>
                  <a:pt x="0" y="279400"/>
                </a:lnTo>
                <a:close/>
              </a:path>
              <a:path w="26670" h="1000760">
                <a:moveTo>
                  <a:pt x="26670" y="254000"/>
                </a:moveTo>
                <a:lnTo>
                  <a:pt x="0" y="2552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1000760">
                <a:moveTo>
                  <a:pt x="26670" y="203200"/>
                </a:moveTo>
                <a:lnTo>
                  <a:pt x="0" y="204470"/>
                </a:lnTo>
                <a:lnTo>
                  <a:pt x="0" y="255270"/>
                </a:lnTo>
                <a:lnTo>
                  <a:pt x="26670" y="254000"/>
                </a:lnTo>
                <a:lnTo>
                  <a:pt x="26670" y="203200"/>
                </a:lnTo>
                <a:close/>
              </a:path>
              <a:path w="26670" h="1000760">
                <a:moveTo>
                  <a:pt x="26670" y="165100"/>
                </a:moveTo>
                <a:lnTo>
                  <a:pt x="0" y="1663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65100"/>
                </a:lnTo>
                <a:close/>
              </a:path>
              <a:path w="26670" h="1000760">
                <a:moveTo>
                  <a:pt x="2667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1000760">
                <a:moveTo>
                  <a:pt x="26670" y="76200"/>
                </a:moveTo>
                <a:lnTo>
                  <a:pt x="0" y="774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76200"/>
                </a:lnTo>
                <a:close/>
              </a:path>
              <a:path w="26670" h="1000760">
                <a:moveTo>
                  <a:pt x="26670" y="63500"/>
                </a:moveTo>
                <a:lnTo>
                  <a:pt x="0" y="6477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1000760">
                <a:moveTo>
                  <a:pt x="26670" y="25400"/>
                </a:moveTo>
                <a:lnTo>
                  <a:pt x="0" y="266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close/>
              </a:path>
              <a:path w="26670" h="1000760">
                <a:moveTo>
                  <a:pt x="1016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000760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000760">
                <a:moveTo>
                  <a:pt x="26670" y="698500"/>
                </a:moveTo>
                <a:lnTo>
                  <a:pt x="0" y="6985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98500"/>
                </a:lnTo>
                <a:close/>
              </a:path>
              <a:path w="26670" h="1000760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0760">
                <a:moveTo>
                  <a:pt x="2667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0250"/>
                </a:lnTo>
                <a:close/>
              </a:path>
              <a:path w="26670" h="1000760">
                <a:moveTo>
                  <a:pt x="26670" y="742950"/>
                </a:moveTo>
                <a:lnTo>
                  <a:pt x="0" y="7429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2950"/>
                </a:lnTo>
                <a:close/>
              </a:path>
              <a:path w="26670" h="1000760">
                <a:moveTo>
                  <a:pt x="26670" y="774700"/>
                </a:moveTo>
                <a:lnTo>
                  <a:pt x="0" y="7747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4700"/>
                </a:lnTo>
                <a:close/>
              </a:path>
              <a:path w="26670" h="100076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1000760">
                <a:moveTo>
                  <a:pt x="26670" y="793750"/>
                </a:moveTo>
                <a:lnTo>
                  <a:pt x="0" y="79375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3750"/>
                </a:lnTo>
                <a:close/>
              </a:path>
              <a:path w="26670" h="100076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000760">
                <a:moveTo>
                  <a:pt x="26670" y="812800"/>
                </a:moveTo>
                <a:lnTo>
                  <a:pt x="0" y="8128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2800"/>
                </a:lnTo>
                <a:close/>
              </a:path>
              <a:path w="26670" h="1000760">
                <a:moveTo>
                  <a:pt x="26670" y="838200"/>
                </a:moveTo>
                <a:lnTo>
                  <a:pt x="0" y="8382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38200"/>
                </a:lnTo>
                <a:close/>
              </a:path>
              <a:path w="26670" h="1000760">
                <a:moveTo>
                  <a:pt x="26670" y="908050"/>
                </a:moveTo>
                <a:lnTo>
                  <a:pt x="0" y="90805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08050"/>
                </a:lnTo>
                <a:close/>
              </a:path>
              <a:path w="26670" h="1000760">
                <a:moveTo>
                  <a:pt x="26670" y="946150"/>
                </a:moveTo>
                <a:lnTo>
                  <a:pt x="0" y="9461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  <a:path w="26670" h="100076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000760">
                <a:moveTo>
                  <a:pt x="26670" y="957580"/>
                </a:moveTo>
                <a:lnTo>
                  <a:pt x="0" y="957580"/>
                </a:lnTo>
                <a:lnTo>
                  <a:pt x="0" y="960120"/>
                </a:lnTo>
                <a:lnTo>
                  <a:pt x="1270" y="960120"/>
                </a:lnTo>
                <a:lnTo>
                  <a:pt x="1270" y="961390"/>
                </a:lnTo>
                <a:lnTo>
                  <a:pt x="2540" y="961390"/>
                </a:lnTo>
                <a:lnTo>
                  <a:pt x="2540" y="963930"/>
                </a:lnTo>
                <a:lnTo>
                  <a:pt x="26670" y="963930"/>
                </a:lnTo>
                <a:lnTo>
                  <a:pt x="26670" y="957580"/>
                </a:lnTo>
                <a:close/>
              </a:path>
              <a:path w="26670" h="1000760">
                <a:moveTo>
                  <a:pt x="26670" y="963930"/>
                </a:moveTo>
                <a:lnTo>
                  <a:pt x="3810" y="963930"/>
                </a:lnTo>
                <a:lnTo>
                  <a:pt x="3810" y="966470"/>
                </a:lnTo>
                <a:lnTo>
                  <a:pt x="5079" y="966470"/>
                </a:lnTo>
                <a:lnTo>
                  <a:pt x="5079" y="967740"/>
                </a:lnTo>
                <a:lnTo>
                  <a:pt x="6350" y="967740"/>
                </a:lnTo>
                <a:lnTo>
                  <a:pt x="6350" y="970280"/>
                </a:lnTo>
                <a:lnTo>
                  <a:pt x="7620" y="970280"/>
                </a:lnTo>
                <a:lnTo>
                  <a:pt x="762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000760">
                <a:moveTo>
                  <a:pt x="26670" y="971550"/>
                </a:moveTo>
                <a:lnTo>
                  <a:pt x="8890" y="971550"/>
                </a:lnTo>
                <a:lnTo>
                  <a:pt x="8890" y="974090"/>
                </a:lnTo>
                <a:lnTo>
                  <a:pt x="10160" y="974090"/>
                </a:lnTo>
                <a:lnTo>
                  <a:pt x="10160" y="976630"/>
                </a:lnTo>
                <a:lnTo>
                  <a:pt x="11429" y="976630"/>
                </a:lnTo>
                <a:lnTo>
                  <a:pt x="11429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0760">
                <a:moveTo>
                  <a:pt x="26670" y="977900"/>
                </a:moveTo>
                <a:lnTo>
                  <a:pt x="12700" y="977900"/>
                </a:lnTo>
                <a:lnTo>
                  <a:pt x="12700" y="980440"/>
                </a:lnTo>
                <a:lnTo>
                  <a:pt x="13970" y="980440"/>
                </a:lnTo>
                <a:lnTo>
                  <a:pt x="13970" y="981710"/>
                </a:lnTo>
                <a:lnTo>
                  <a:pt x="15240" y="981710"/>
                </a:lnTo>
                <a:lnTo>
                  <a:pt x="15240" y="984250"/>
                </a:lnTo>
                <a:lnTo>
                  <a:pt x="26670" y="984250"/>
                </a:lnTo>
                <a:lnTo>
                  <a:pt x="26670" y="977900"/>
                </a:lnTo>
                <a:close/>
              </a:path>
              <a:path w="26670" h="1000760">
                <a:moveTo>
                  <a:pt x="26670" y="984250"/>
                </a:moveTo>
                <a:lnTo>
                  <a:pt x="16510" y="984250"/>
                </a:lnTo>
                <a:lnTo>
                  <a:pt x="16510" y="985520"/>
                </a:lnTo>
                <a:lnTo>
                  <a:pt x="17779" y="985520"/>
                </a:lnTo>
                <a:lnTo>
                  <a:pt x="17779" y="988060"/>
                </a:lnTo>
                <a:lnTo>
                  <a:pt x="19050" y="988060"/>
                </a:lnTo>
                <a:lnTo>
                  <a:pt x="19050" y="990600"/>
                </a:lnTo>
                <a:lnTo>
                  <a:pt x="26670" y="990600"/>
                </a:lnTo>
                <a:lnTo>
                  <a:pt x="26670" y="984250"/>
                </a:lnTo>
                <a:close/>
              </a:path>
              <a:path w="26670" h="1000760">
                <a:moveTo>
                  <a:pt x="26670" y="990600"/>
                </a:moveTo>
                <a:lnTo>
                  <a:pt x="20320" y="990600"/>
                </a:lnTo>
                <a:lnTo>
                  <a:pt x="20320" y="991870"/>
                </a:lnTo>
                <a:lnTo>
                  <a:pt x="21590" y="991870"/>
                </a:lnTo>
                <a:lnTo>
                  <a:pt x="21590" y="994410"/>
                </a:lnTo>
                <a:lnTo>
                  <a:pt x="22860" y="994410"/>
                </a:lnTo>
                <a:lnTo>
                  <a:pt x="2286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000760">
                <a:moveTo>
                  <a:pt x="26670" y="995680"/>
                </a:moveTo>
                <a:lnTo>
                  <a:pt x="24129" y="995680"/>
                </a:lnTo>
                <a:lnTo>
                  <a:pt x="24129" y="998220"/>
                </a:lnTo>
                <a:lnTo>
                  <a:pt x="25400" y="998220"/>
                </a:lnTo>
                <a:lnTo>
                  <a:pt x="25400" y="1000760"/>
                </a:lnTo>
                <a:lnTo>
                  <a:pt x="26670" y="100076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346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600950" y="2936239"/>
            <a:ext cx="27940" cy="1037590"/>
          </a:xfrm>
          <a:custGeom>
            <a:avLst/>
            <a:gdLst/>
            <a:ahLst/>
            <a:cxnLst/>
            <a:rect l="l" t="t" r="r" b="b"/>
            <a:pathLst>
              <a:path w="27940" h="1037589">
                <a:moveTo>
                  <a:pt x="2794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37589">
                <a:moveTo>
                  <a:pt x="0" y="6223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23570"/>
                </a:lnTo>
                <a:lnTo>
                  <a:pt x="0" y="622300"/>
                </a:lnTo>
                <a:close/>
              </a:path>
              <a:path w="27940" h="1037589">
                <a:moveTo>
                  <a:pt x="2794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7940" y="623570"/>
                </a:lnTo>
                <a:lnTo>
                  <a:pt x="27940" y="571500"/>
                </a:lnTo>
                <a:close/>
              </a:path>
              <a:path w="27940" h="1037589">
                <a:moveTo>
                  <a:pt x="2794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1037589">
                <a:moveTo>
                  <a:pt x="2794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495300"/>
                </a:lnTo>
                <a:close/>
              </a:path>
              <a:path w="27940" h="1037589">
                <a:moveTo>
                  <a:pt x="0" y="469900"/>
                </a:moveTo>
                <a:lnTo>
                  <a:pt x="0" y="495300"/>
                </a:lnTo>
                <a:lnTo>
                  <a:pt x="27940" y="4953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1037589">
                <a:moveTo>
                  <a:pt x="2794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037589">
                <a:moveTo>
                  <a:pt x="13970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5770"/>
                </a:lnTo>
                <a:lnTo>
                  <a:pt x="13970" y="445135"/>
                </a:lnTo>
                <a:close/>
              </a:path>
              <a:path w="27940" h="1037589">
                <a:moveTo>
                  <a:pt x="0" y="419100"/>
                </a:moveTo>
                <a:lnTo>
                  <a:pt x="0" y="444500"/>
                </a:lnTo>
                <a:lnTo>
                  <a:pt x="13970" y="445135"/>
                </a:lnTo>
                <a:lnTo>
                  <a:pt x="27940" y="444500"/>
                </a:lnTo>
                <a:lnTo>
                  <a:pt x="27940" y="420370"/>
                </a:lnTo>
                <a:lnTo>
                  <a:pt x="0" y="419100"/>
                </a:lnTo>
                <a:close/>
              </a:path>
              <a:path w="27940" h="1037589">
                <a:moveTo>
                  <a:pt x="0" y="4064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37589">
                <a:moveTo>
                  <a:pt x="0" y="3810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82270"/>
                </a:lnTo>
                <a:lnTo>
                  <a:pt x="0" y="381000"/>
                </a:lnTo>
                <a:close/>
              </a:path>
              <a:path w="27940" h="1037589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1037589">
                <a:moveTo>
                  <a:pt x="2794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37589">
                <a:moveTo>
                  <a:pt x="0" y="266700"/>
                </a:moveTo>
                <a:lnTo>
                  <a:pt x="0" y="355600"/>
                </a:lnTo>
                <a:lnTo>
                  <a:pt x="27940" y="355600"/>
                </a:lnTo>
                <a:lnTo>
                  <a:pt x="27940" y="267970"/>
                </a:lnTo>
                <a:lnTo>
                  <a:pt x="0" y="266700"/>
                </a:lnTo>
                <a:close/>
              </a:path>
              <a:path w="27940" h="1037589">
                <a:moveTo>
                  <a:pt x="2794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1037589">
                <a:moveTo>
                  <a:pt x="2794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1037589">
                <a:moveTo>
                  <a:pt x="2794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52400"/>
                </a:lnTo>
                <a:close/>
              </a:path>
              <a:path w="27940" h="1037589">
                <a:moveTo>
                  <a:pt x="2794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39700"/>
                </a:lnTo>
                <a:close/>
              </a:path>
              <a:path w="27940" h="1037589">
                <a:moveTo>
                  <a:pt x="2794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63500"/>
                </a:lnTo>
                <a:close/>
              </a:path>
              <a:path w="27940" h="1037589">
                <a:moveTo>
                  <a:pt x="2794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50800"/>
                </a:lnTo>
                <a:close/>
              </a:path>
              <a:path w="27940" h="1037589">
                <a:moveTo>
                  <a:pt x="2540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25400"/>
                </a:lnTo>
                <a:lnTo>
                  <a:pt x="25400" y="25400"/>
                </a:lnTo>
                <a:lnTo>
                  <a:pt x="25400" y="12700"/>
                </a:lnTo>
                <a:close/>
              </a:path>
              <a:path w="27940" h="1037589">
                <a:moveTo>
                  <a:pt x="5079" y="0"/>
                </a:moveTo>
                <a:lnTo>
                  <a:pt x="0" y="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1037589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037589">
                <a:moveTo>
                  <a:pt x="2794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85800"/>
                </a:lnTo>
                <a:close/>
              </a:path>
              <a:path w="27940" h="103758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3758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037589">
                <a:moveTo>
                  <a:pt x="2794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0250"/>
                </a:lnTo>
                <a:close/>
              </a:path>
              <a:path w="27940" h="1037589">
                <a:moveTo>
                  <a:pt x="2794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62000"/>
                </a:lnTo>
                <a:close/>
              </a:path>
              <a:path w="27940" h="1037589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1037589">
                <a:moveTo>
                  <a:pt x="2794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81050"/>
                </a:lnTo>
                <a:close/>
              </a:path>
              <a:path w="27940" h="1037589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037589">
                <a:moveTo>
                  <a:pt x="2794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00100"/>
                </a:lnTo>
                <a:close/>
              </a:path>
              <a:path w="27940" h="1037589">
                <a:moveTo>
                  <a:pt x="2794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25500"/>
                </a:lnTo>
                <a:close/>
              </a:path>
              <a:path w="27940" h="1037589">
                <a:moveTo>
                  <a:pt x="2794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895350"/>
                </a:lnTo>
                <a:close/>
              </a:path>
              <a:path w="27940" h="1037589">
                <a:moveTo>
                  <a:pt x="2794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33450"/>
                </a:lnTo>
                <a:close/>
              </a:path>
              <a:path w="27940" h="1037589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037589">
                <a:moveTo>
                  <a:pt x="2794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7940" y="951229"/>
                </a:lnTo>
                <a:lnTo>
                  <a:pt x="27940" y="944880"/>
                </a:lnTo>
                <a:close/>
              </a:path>
              <a:path w="27940" h="1037589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1037589">
                <a:moveTo>
                  <a:pt x="2794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1270" y="989330"/>
                </a:lnTo>
                <a:lnTo>
                  <a:pt x="1270" y="991870"/>
                </a:lnTo>
                <a:lnTo>
                  <a:pt x="2540" y="991870"/>
                </a:lnTo>
                <a:lnTo>
                  <a:pt x="2540" y="993140"/>
                </a:lnTo>
                <a:lnTo>
                  <a:pt x="3809" y="993140"/>
                </a:lnTo>
                <a:lnTo>
                  <a:pt x="3809" y="995680"/>
                </a:lnTo>
                <a:lnTo>
                  <a:pt x="27940" y="995680"/>
                </a:lnTo>
                <a:lnTo>
                  <a:pt x="27940" y="977900"/>
                </a:lnTo>
                <a:close/>
              </a:path>
              <a:path w="27940" h="1037589">
                <a:moveTo>
                  <a:pt x="27940" y="995680"/>
                </a:moveTo>
                <a:lnTo>
                  <a:pt x="5079" y="995680"/>
                </a:lnTo>
                <a:lnTo>
                  <a:pt x="5079" y="998220"/>
                </a:lnTo>
                <a:lnTo>
                  <a:pt x="6350" y="998220"/>
                </a:lnTo>
                <a:lnTo>
                  <a:pt x="6350" y="999490"/>
                </a:lnTo>
                <a:lnTo>
                  <a:pt x="7620" y="999490"/>
                </a:lnTo>
                <a:lnTo>
                  <a:pt x="7620" y="1002030"/>
                </a:lnTo>
                <a:lnTo>
                  <a:pt x="8890" y="1002030"/>
                </a:lnTo>
                <a:lnTo>
                  <a:pt x="8890" y="1003300"/>
                </a:lnTo>
                <a:lnTo>
                  <a:pt x="10159" y="1003300"/>
                </a:lnTo>
                <a:lnTo>
                  <a:pt x="10159" y="1005840"/>
                </a:lnTo>
                <a:lnTo>
                  <a:pt x="11429" y="1005840"/>
                </a:lnTo>
                <a:lnTo>
                  <a:pt x="11429" y="1008380"/>
                </a:lnTo>
                <a:lnTo>
                  <a:pt x="12700" y="1008380"/>
                </a:lnTo>
                <a:lnTo>
                  <a:pt x="12700" y="1010920"/>
                </a:lnTo>
                <a:lnTo>
                  <a:pt x="13970" y="1010920"/>
                </a:lnTo>
                <a:lnTo>
                  <a:pt x="13970" y="1013460"/>
                </a:lnTo>
                <a:lnTo>
                  <a:pt x="15240" y="1013460"/>
                </a:lnTo>
                <a:lnTo>
                  <a:pt x="15240" y="1016000"/>
                </a:lnTo>
                <a:lnTo>
                  <a:pt x="27940" y="1016000"/>
                </a:lnTo>
                <a:lnTo>
                  <a:pt x="27940" y="995680"/>
                </a:lnTo>
                <a:close/>
              </a:path>
              <a:path w="27940" h="1037589">
                <a:moveTo>
                  <a:pt x="27940" y="1016000"/>
                </a:moveTo>
                <a:lnTo>
                  <a:pt x="16509" y="1016000"/>
                </a:lnTo>
                <a:lnTo>
                  <a:pt x="16509" y="1018540"/>
                </a:lnTo>
                <a:lnTo>
                  <a:pt x="17779" y="1018540"/>
                </a:lnTo>
                <a:lnTo>
                  <a:pt x="17779" y="1021080"/>
                </a:lnTo>
                <a:lnTo>
                  <a:pt x="19050" y="1021080"/>
                </a:lnTo>
                <a:lnTo>
                  <a:pt x="19050" y="1022350"/>
                </a:lnTo>
                <a:lnTo>
                  <a:pt x="27940" y="1022350"/>
                </a:lnTo>
                <a:lnTo>
                  <a:pt x="27940" y="1016000"/>
                </a:lnTo>
                <a:close/>
              </a:path>
              <a:path w="27940" h="1037589">
                <a:moveTo>
                  <a:pt x="27940" y="1022350"/>
                </a:moveTo>
                <a:lnTo>
                  <a:pt x="20320" y="1022350"/>
                </a:lnTo>
                <a:lnTo>
                  <a:pt x="20320" y="1024890"/>
                </a:lnTo>
                <a:lnTo>
                  <a:pt x="21590" y="1024890"/>
                </a:lnTo>
                <a:lnTo>
                  <a:pt x="21590" y="1027430"/>
                </a:lnTo>
                <a:lnTo>
                  <a:pt x="22859" y="1027430"/>
                </a:lnTo>
                <a:lnTo>
                  <a:pt x="22859" y="1029970"/>
                </a:lnTo>
                <a:lnTo>
                  <a:pt x="24129" y="1029970"/>
                </a:lnTo>
                <a:lnTo>
                  <a:pt x="24129" y="1032510"/>
                </a:lnTo>
                <a:lnTo>
                  <a:pt x="25400" y="1032510"/>
                </a:lnTo>
                <a:lnTo>
                  <a:pt x="25400" y="1035050"/>
                </a:lnTo>
                <a:lnTo>
                  <a:pt x="27940" y="1035050"/>
                </a:lnTo>
                <a:lnTo>
                  <a:pt x="27940" y="1022350"/>
                </a:lnTo>
                <a:close/>
              </a:path>
              <a:path w="27940" h="1037589">
                <a:moveTo>
                  <a:pt x="27940" y="1035050"/>
                </a:moveTo>
                <a:lnTo>
                  <a:pt x="26670" y="1035050"/>
                </a:lnTo>
                <a:lnTo>
                  <a:pt x="26670" y="1037590"/>
                </a:lnTo>
                <a:lnTo>
                  <a:pt x="27940" y="1037590"/>
                </a:lnTo>
                <a:lnTo>
                  <a:pt x="27940" y="1035050"/>
                </a:lnTo>
                <a:close/>
              </a:path>
            </a:pathLst>
          </a:custGeom>
          <a:solidFill>
            <a:srgbClr val="234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628890" y="2961639"/>
            <a:ext cx="26670" cy="1061720"/>
          </a:xfrm>
          <a:custGeom>
            <a:avLst/>
            <a:gdLst/>
            <a:ahLst/>
            <a:cxnLst/>
            <a:rect l="l" t="t" r="r" b="b"/>
            <a:pathLst>
              <a:path w="26670" h="1061720">
                <a:moveTo>
                  <a:pt x="26669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061720">
                <a:moveTo>
                  <a:pt x="0" y="5969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598170"/>
                </a:lnTo>
                <a:lnTo>
                  <a:pt x="0" y="596900"/>
                </a:lnTo>
                <a:close/>
              </a:path>
              <a:path w="26670" h="1061720">
                <a:moveTo>
                  <a:pt x="26669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69" y="598170"/>
                </a:lnTo>
                <a:lnTo>
                  <a:pt x="26669" y="546100"/>
                </a:lnTo>
                <a:close/>
              </a:path>
              <a:path w="26670" h="1061720">
                <a:moveTo>
                  <a:pt x="26669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69" y="546100"/>
                </a:lnTo>
                <a:lnTo>
                  <a:pt x="26669" y="508000"/>
                </a:lnTo>
                <a:close/>
              </a:path>
              <a:path w="26670" h="1061720">
                <a:moveTo>
                  <a:pt x="26669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469900"/>
                </a:lnTo>
                <a:close/>
              </a:path>
              <a:path w="26670" h="1061720">
                <a:moveTo>
                  <a:pt x="0" y="444500"/>
                </a:moveTo>
                <a:lnTo>
                  <a:pt x="0" y="469900"/>
                </a:lnTo>
                <a:lnTo>
                  <a:pt x="26669" y="469900"/>
                </a:lnTo>
                <a:lnTo>
                  <a:pt x="26669" y="445770"/>
                </a:lnTo>
                <a:lnTo>
                  <a:pt x="0" y="444500"/>
                </a:lnTo>
                <a:close/>
              </a:path>
              <a:path w="26670" h="1061720">
                <a:moveTo>
                  <a:pt x="26669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431800"/>
                </a:lnTo>
                <a:close/>
              </a:path>
              <a:path w="26670" h="1061720">
                <a:moveTo>
                  <a:pt x="13334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69" y="431800"/>
                </a:lnTo>
                <a:lnTo>
                  <a:pt x="26669" y="420370"/>
                </a:lnTo>
                <a:lnTo>
                  <a:pt x="13334" y="419735"/>
                </a:lnTo>
                <a:close/>
              </a:path>
              <a:path w="26670" h="1061720">
                <a:moveTo>
                  <a:pt x="0" y="393700"/>
                </a:moveTo>
                <a:lnTo>
                  <a:pt x="0" y="419100"/>
                </a:lnTo>
                <a:lnTo>
                  <a:pt x="13334" y="419735"/>
                </a:lnTo>
                <a:lnTo>
                  <a:pt x="26669" y="419100"/>
                </a:lnTo>
                <a:lnTo>
                  <a:pt x="26669" y="394970"/>
                </a:lnTo>
                <a:lnTo>
                  <a:pt x="0" y="393700"/>
                </a:lnTo>
                <a:close/>
              </a:path>
              <a:path w="26670" h="1061720">
                <a:moveTo>
                  <a:pt x="0" y="381000"/>
                </a:moveTo>
                <a:lnTo>
                  <a:pt x="0" y="393700"/>
                </a:lnTo>
                <a:lnTo>
                  <a:pt x="26669" y="393700"/>
                </a:lnTo>
                <a:lnTo>
                  <a:pt x="26669" y="382270"/>
                </a:lnTo>
                <a:lnTo>
                  <a:pt x="0" y="381000"/>
                </a:lnTo>
                <a:close/>
              </a:path>
              <a:path w="26670" h="1061720">
                <a:moveTo>
                  <a:pt x="0" y="355600"/>
                </a:moveTo>
                <a:lnTo>
                  <a:pt x="0" y="381000"/>
                </a:lnTo>
                <a:lnTo>
                  <a:pt x="26669" y="381000"/>
                </a:lnTo>
                <a:lnTo>
                  <a:pt x="26669" y="356870"/>
                </a:lnTo>
                <a:lnTo>
                  <a:pt x="0" y="355600"/>
                </a:lnTo>
                <a:close/>
              </a:path>
              <a:path w="26670" h="1061720">
                <a:moveTo>
                  <a:pt x="2666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42900"/>
                </a:lnTo>
                <a:close/>
              </a:path>
              <a:path w="26670" h="1061720">
                <a:moveTo>
                  <a:pt x="26669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1061720">
                <a:moveTo>
                  <a:pt x="0" y="241300"/>
                </a:moveTo>
                <a:lnTo>
                  <a:pt x="0" y="330200"/>
                </a:lnTo>
                <a:lnTo>
                  <a:pt x="26669" y="330200"/>
                </a:lnTo>
                <a:lnTo>
                  <a:pt x="26669" y="242570"/>
                </a:lnTo>
                <a:lnTo>
                  <a:pt x="0" y="241300"/>
                </a:lnTo>
                <a:close/>
              </a:path>
              <a:path w="26670" h="1061720">
                <a:moveTo>
                  <a:pt x="26669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15900"/>
                </a:lnTo>
                <a:close/>
              </a:path>
              <a:path w="26670" h="1061720">
                <a:moveTo>
                  <a:pt x="26669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69" y="215900"/>
                </a:lnTo>
                <a:lnTo>
                  <a:pt x="26669" y="165100"/>
                </a:lnTo>
                <a:close/>
              </a:path>
              <a:path w="26670" h="1061720">
                <a:moveTo>
                  <a:pt x="26669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27000"/>
                </a:lnTo>
                <a:close/>
              </a:path>
              <a:path w="26670" h="1061720">
                <a:moveTo>
                  <a:pt x="26669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69" y="127000"/>
                </a:lnTo>
                <a:lnTo>
                  <a:pt x="26669" y="114300"/>
                </a:lnTo>
                <a:close/>
              </a:path>
              <a:path w="26670" h="1061720">
                <a:moveTo>
                  <a:pt x="26669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69" y="114300"/>
                </a:lnTo>
                <a:lnTo>
                  <a:pt x="26669" y="38100"/>
                </a:lnTo>
                <a:close/>
              </a:path>
              <a:path w="26670" h="1061720">
                <a:moveTo>
                  <a:pt x="26669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1061720">
                <a:moveTo>
                  <a:pt x="17779" y="0"/>
                </a:moveTo>
                <a:lnTo>
                  <a:pt x="0" y="0"/>
                </a:lnTo>
                <a:lnTo>
                  <a:pt x="0" y="25400"/>
                </a:lnTo>
                <a:lnTo>
                  <a:pt x="26669" y="25400"/>
                </a:lnTo>
                <a:lnTo>
                  <a:pt x="2666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1061720">
                <a:moveTo>
                  <a:pt x="26669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47700"/>
                </a:lnTo>
                <a:close/>
              </a:path>
              <a:path w="26670" h="1061720">
                <a:moveTo>
                  <a:pt x="26669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0400"/>
                </a:lnTo>
                <a:close/>
              </a:path>
              <a:path w="26670" h="1061720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06172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061720">
                <a:moveTo>
                  <a:pt x="26669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4850"/>
                </a:lnTo>
                <a:close/>
              </a:path>
              <a:path w="26670" h="1061720">
                <a:moveTo>
                  <a:pt x="2666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6600"/>
                </a:lnTo>
                <a:close/>
              </a:path>
              <a:path w="26670" h="1061720">
                <a:moveTo>
                  <a:pt x="2666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69" y="755650"/>
                </a:lnTo>
                <a:lnTo>
                  <a:pt x="26669" y="742950"/>
                </a:lnTo>
                <a:close/>
              </a:path>
              <a:path w="26670" h="1061720">
                <a:moveTo>
                  <a:pt x="26669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755650"/>
                </a:lnTo>
                <a:close/>
              </a:path>
              <a:path w="26670" h="1061720">
                <a:moveTo>
                  <a:pt x="26669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69" y="774700"/>
                </a:lnTo>
                <a:lnTo>
                  <a:pt x="26669" y="762000"/>
                </a:lnTo>
                <a:close/>
              </a:path>
              <a:path w="26670" h="1061720">
                <a:moveTo>
                  <a:pt x="26669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74700"/>
                </a:lnTo>
                <a:close/>
              </a:path>
              <a:path w="26670" h="1061720">
                <a:moveTo>
                  <a:pt x="26669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69" y="869950"/>
                </a:lnTo>
                <a:lnTo>
                  <a:pt x="26669" y="800100"/>
                </a:lnTo>
                <a:close/>
              </a:path>
              <a:path w="26670" h="1061720">
                <a:moveTo>
                  <a:pt x="26669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869950"/>
                </a:lnTo>
                <a:close/>
              </a:path>
              <a:path w="26670" h="1061720">
                <a:moveTo>
                  <a:pt x="26669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69" y="913130"/>
                </a:lnTo>
                <a:lnTo>
                  <a:pt x="26669" y="908050"/>
                </a:lnTo>
                <a:close/>
              </a:path>
              <a:path w="26670" h="1061720">
                <a:moveTo>
                  <a:pt x="26669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13130"/>
                </a:lnTo>
                <a:close/>
              </a:path>
              <a:path w="26670" h="1061720">
                <a:moveTo>
                  <a:pt x="26669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69" y="925829"/>
                </a:lnTo>
                <a:lnTo>
                  <a:pt x="26669" y="919480"/>
                </a:lnTo>
                <a:close/>
              </a:path>
              <a:path w="26670" h="1061720">
                <a:moveTo>
                  <a:pt x="26669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69" y="952500"/>
                </a:lnTo>
                <a:lnTo>
                  <a:pt x="26669" y="925830"/>
                </a:lnTo>
                <a:close/>
              </a:path>
              <a:path w="26670" h="1061720">
                <a:moveTo>
                  <a:pt x="26669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52500"/>
                </a:lnTo>
                <a:close/>
              </a:path>
              <a:path w="26670" h="1061720">
                <a:moveTo>
                  <a:pt x="2666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69" y="977899"/>
                </a:lnTo>
                <a:lnTo>
                  <a:pt x="26669" y="970280"/>
                </a:lnTo>
                <a:close/>
              </a:path>
              <a:path w="26670" h="1061720">
                <a:moveTo>
                  <a:pt x="26669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69" y="990600"/>
                </a:lnTo>
                <a:lnTo>
                  <a:pt x="26669" y="977900"/>
                </a:lnTo>
                <a:close/>
              </a:path>
              <a:path w="26670" h="1061720">
                <a:moveTo>
                  <a:pt x="26669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90600"/>
                </a:lnTo>
                <a:close/>
              </a:path>
              <a:path w="26670" h="1061720">
                <a:moveTo>
                  <a:pt x="26669" y="996950"/>
                </a:moveTo>
                <a:lnTo>
                  <a:pt x="0" y="996950"/>
                </a:lnTo>
                <a:lnTo>
                  <a:pt x="0" y="1014730"/>
                </a:lnTo>
                <a:lnTo>
                  <a:pt x="1269" y="1014730"/>
                </a:lnTo>
                <a:lnTo>
                  <a:pt x="1269" y="1016000"/>
                </a:lnTo>
                <a:lnTo>
                  <a:pt x="2539" y="1016000"/>
                </a:lnTo>
                <a:lnTo>
                  <a:pt x="2539" y="1018540"/>
                </a:lnTo>
                <a:lnTo>
                  <a:pt x="3809" y="1018540"/>
                </a:lnTo>
                <a:lnTo>
                  <a:pt x="3809" y="1021080"/>
                </a:lnTo>
                <a:lnTo>
                  <a:pt x="5079" y="1021080"/>
                </a:lnTo>
                <a:lnTo>
                  <a:pt x="5079" y="1023620"/>
                </a:lnTo>
                <a:lnTo>
                  <a:pt x="6350" y="1023620"/>
                </a:lnTo>
                <a:lnTo>
                  <a:pt x="6350" y="1026160"/>
                </a:lnTo>
                <a:lnTo>
                  <a:pt x="7619" y="1026160"/>
                </a:lnTo>
                <a:lnTo>
                  <a:pt x="7619" y="1028700"/>
                </a:lnTo>
                <a:lnTo>
                  <a:pt x="8889" y="1028700"/>
                </a:lnTo>
                <a:lnTo>
                  <a:pt x="8889" y="1031240"/>
                </a:lnTo>
                <a:lnTo>
                  <a:pt x="10159" y="1031240"/>
                </a:lnTo>
                <a:lnTo>
                  <a:pt x="10159" y="1033780"/>
                </a:lnTo>
                <a:lnTo>
                  <a:pt x="11429" y="1033780"/>
                </a:lnTo>
                <a:lnTo>
                  <a:pt x="11429" y="1035050"/>
                </a:lnTo>
                <a:lnTo>
                  <a:pt x="12700" y="1035050"/>
                </a:lnTo>
                <a:lnTo>
                  <a:pt x="12700" y="1037590"/>
                </a:lnTo>
                <a:lnTo>
                  <a:pt x="13969" y="1037590"/>
                </a:lnTo>
                <a:lnTo>
                  <a:pt x="13969" y="1040130"/>
                </a:lnTo>
                <a:lnTo>
                  <a:pt x="26669" y="1040130"/>
                </a:lnTo>
                <a:lnTo>
                  <a:pt x="26669" y="996950"/>
                </a:lnTo>
                <a:close/>
              </a:path>
              <a:path w="26670" h="1061720">
                <a:moveTo>
                  <a:pt x="26669" y="1040130"/>
                </a:moveTo>
                <a:lnTo>
                  <a:pt x="15239" y="1040130"/>
                </a:lnTo>
                <a:lnTo>
                  <a:pt x="15239" y="1042670"/>
                </a:lnTo>
                <a:lnTo>
                  <a:pt x="16509" y="1042670"/>
                </a:lnTo>
                <a:lnTo>
                  <a:pt x="16509" y="1045210"/>
                </a:lnTo>
                <a:lnTo>
                  <a:pt x="17779" y="1045210"/>
                </a:lnTo>
                <a:lnTo>
                  <a:pt x="17779" y="1047750"/>
                </a:lnTo>
                <a:lnTo>
                  <a:pt x="26669" y="1047750"/>
                </a:lnTo>
                <a:lnTo>
                  <a:pt x="26669" y="1040130"/>
                </a:lnTo>
                <a:close/>
              </a:path>
              <a:path w="26670" h="1061720">
                <a:moveTo>
                  <a:pt x="26669" y="1047750"/>
                </a:moveTo>
                <a:lnTo>
                  <a:pt x="19050" y="1047750"/>
                </a:lnTo>
                <a:lnTo>
                  <a:pt x="19050" y="1050290"/>
                </a:lnTo>
                <a:lnTo>
                  <a:pt x="20319" y="1050290"/>
                </a:lnTo>
                <a:lnTo>
                  <a:pt x="20319" y="1052830"/>
                </a:lnTo>
                <a:lnTo>
                  <a:pt x="21589" y="1052830"/>
                </a:lnTo>
                <a:lnTo>
                  <a:pt x="21589" y="1054100"/>
                </a:lnTo>
                <a:lnTo>
                  <a:pt x="26669" y="1054100"/>
                </a:lnTo>
                <a:lnTo>
                  <a:pt x="26669" y="1047750"/>
                </a:lnTo>
                <a:close/>
              </a:path>
              <a:path w="26670" h="1061720">
                <a:moveTo>
                  <a:pt x="26669" y="1054100"/>
                </a:moveTo>
                <a:lnTo>
                  <a:pt x="22859" y="1054100"/>
                </a:lnTo>
                <a:lnTo>
                  <a:pt x="22859" y="1056640"/>
                </a:lnTo>
                <a:lnTo>
                  <a:pt x="24129" y="1056640"/>
                </a:lnTo>
                <a:lnTo>
                  <a:pt x="24129" y="1059180"/>
                </a:lnTo>
                <a:lnTo>
                  <a:pt x="26669" y="1059180"/>
                </a:lnTo>
                <a:lnTo>
                  <a:pt x="26669" y="1054100"/>
                </a:lnTo>
                <a:close/>
              </a:path>
              <a:path w="26670" h="1061720">
                <a:moveTo>
                  <a:pt x="26669" y="1059180"/>
                </a:moveTo>
                <a:lnTo>
                  <a:pt x="25400" y="1059180"/>
                </a:lnTo>
                <a:lnTo>
                  <a:pt x="25400" y="1061720"/>
                </a:lnTo>
                <a:lnTo>
                  <a:pt x="26669" y="1061720"/>
                </a:lnTo>
                <a:lnTo>
                  <a:pt x="26669" y="105918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655559" y="2974339"/>
            <a:ext cx="27940" cy="1101090"/>
          </a:xfrm>
          <a:custGeom>
            <a:avLst/>
            <a:gdLst/>
            <a:ahLst/>
            <a:cxnLst/>
            <a:rect l="l" t="t" r="r" b="b"/>
            <a:pathLst>
              <a:path w="27940" h="1101089">
                <a:moveTo>
                  <a:pt x="12700" y="0"/>
                </a:moveTo>
                <a:lnTo>
                  <a:pt x="0" y="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10108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101089">
                <a:moveTo>
                  <a:pt x="27940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47700"/>
                </a:lnTo>
                <a:close/>
              </a:path>
              <a:path w="27940" h="110108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0108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101089">
                <a:moveTo>
                  <a:pt x="27940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2150"/>
                </a:lnTo>
                <a:close/>
              </a:path>
              <a:path w="27940" h="1101089">
                <a:moveTo>
                  <a:pt x="2794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23900"/>
                </a:lnTo>
                <a:close/>
              </a:path>
              <a:path w="27940" h="1101089">
                <a:moveTo>
                  <a:pt x="2794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0250"/>
                </a:lnTo>
                <a:close/>
              </a:path>
              <a:path w="27940" h="1101089">
                <a:moveTo>
                  <a:pt x="27940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7940" y="749299"/>
                </a:lnTo>
                <a:lnTo>
                  <a:pt x="27940" y="742950"/>
                </a:lnTo>
                <a:close/>
              </a:path>
              <a:path w="27940" h="1101089">
                <a:moveTo>
                  <a:pt x="2794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49300"/>
                </a:lnTo>
                <a:close/>
              </a:path>
              <a:path w="27940" h="1101089">
                <a:moveTo>
                  <a:pt x="27940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2000"/>
                </a:lnTo>
                <a:close/>
              </a:path>
              <a:path w="27940" h="1101089">
                <a:moveTo>
                  <a:pt x="27940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787400"/>
                </a:lnTo>
                <a:close/>
              </a:path>
              <a:path w="27940" h="1101089">
                <a:moveTo>
                  <a:pt x="27940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57250"/>
                </a:lnTo>
                <a:close/>
              </a:path>
              <a:path w="27940" h="1101089">
                <a:moveTo>
                  <a:pt x="27940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95350"/>
                </a:lnTo>
                <a:close/>
              </a:path>
              <a:path w="27940" h="1101089">
                <a:moveTo>
                  <a:pt x="2794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900430"/>
                </a:lnTo>
                <a:close/>
              </a:path>
              <a:path w="27940" h="1101089">
                <a:moveTo>
                  <a:pt x="27940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906780"/>
                </a:lnTo>
                <a:close/>
              </a:path>
              <a:path w="27940" h="1101089">
                <a:moveTo>
                  <a:pt x="27940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13130"/>
                </a:lnTo>
                <a:close/>
              </a:path>
              <a:path w="27940" h="1101089">
                <a:moveTo>
                  <a:pt x="27940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7940" y="957580"/>
                </a:lnTo>
                <a:lnTo>
                  <a:pt x="27940" y="939800"/>
                </a:lnTo>
                <a:close/>
              </a:path>
              <a:path w="27940" h="1101089">
                <a:moveTo>
                  <a:pt x="2794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57580"/>
                </a:lnTo>
                <a:close/>
              </a:path>
              <a:path w="27940" h="1101089">
                <a:moveTo>
                  <a:pt x="27940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65200"/>
                </a:lnTo>
                <a:close/>
              </a:path>
              <a:path w="27940" h="1101089">
                <a:moveTo>
                  <a:pt x="27940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7900"/>
                </a:lnTo>
                <a:close/>
              </a:path>
              <a:path w="27940" h="1101089">
                <a:moveTo>
                  <a:pt x="27940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84250"/>
                </a:lnTo>
                <a:close/>
              </a:path>
              <a:path w="27940" h="1101089">
                <a:moveTo>
                  <a:pt x="27940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7940" y="1035050"/>
                </a:lnTo>
                <a:lnTo>
                  <a:pt x="27940" y="1027430"/>
                </a:lnTo>
                <a:close/>
              </a:path>
              <a:path w="27940" h="1101089">
                <a:moveTo>
                  <a:pt x="27940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35050"/>
                </a:lnTo>
                <a:close/>
              </a:path>
              <a:path w="27940" h="1101089">
                <a:moveTo>
                  <a:pt x="27940" y="1041400"/>
                </a:moveTo>
                <a:lnTo>
                  <a:pt x="0" y="1041400"/>
                </a:lnTo>
                <a:lnTo>
                  <a:pt x="0" y="1051560"/>
                </a:lnTo>
                <a:lnTo>
                  <a:pt x="1270" y="1051560"/>
                </a:lnTo>
                <a:lnTo>
                  <a:pt x="1270" y="1054100"/>
                </a:lnTo>
                <a:lnTo>
                  <a:pt x="27940" y="1054100"/>
                </a:lnTo>
                <a:lnTo>
                  <a:pt x="27940" y="1041400"/>
                </a:lnTo>
                <a:close/>
              </a:path>
              <a:path w="27940" h="1101089">
                <a:moveTo>
                  <a:pt x="27940" y="1054100"/>
                </a:moveTo>
                <a:lnTo>
                  <a:pt x="2540" y="1054100"/>
                </a:lnTo>
                <a:lnTo>
                  <a:pt x="2540" y="1056640"/>
                </a:lnTo>
                <a:lnTo>
                  <a:pt x="3810" y="1056640"/>
                </a:lnTo>
                <a:lnTo>
                  <a:pt x="3810" y="1059180"/>
                </a:lnTo>
                <a:lnTo>
                  <a:pt x="5080" y="1059180"/>
                </a:lnTo>
                <a:lnTo>
                  <a:pt x="5080" y="1060450"/>
                </a:lnTo>
                <a:lnTo>
                  <a:pt x="27940" y="1060450"/>
                </a:lnTo>
                <a:lnTo>
                  <a:pt x="27940" y="1054100"/>
                </a:lnTo>
                <a:close/>
              </a:path>
              <a:path w="27940" h="1101089">
                <a:moveTo>
                  <a:pt x="27940" y="1060450"/>
                </a:moveTo>
                <a:lnTo>
                  <a:pt x="6350" y="1060450"/>
                </a:lnTo>
                <a:lnTo>
                  <a:pt x="6350" y="1062990"/>
                </a:lnTo>
                <a:lnTo>
                  <a:pt x="7620" y="1062990"/>
                </a:lnTo>
                <a:lnTo>
                  <a:pt x="7620" y="1065530"/>
                </a:lnTo>
                <a:lnTo>
                  <a:pt x="8890" y="1065530"/>
                </a:lnTo>
                <a:lnTo>
                  <a:pt x="8890" y="1068070"/>
                </a:lnTo>
                <a:lnTo>
                  <a:pt x="10160" y="1068070"/>
                </a:lnTo>
                <a:lnTo>
                  <a:pt x="10160" y="1070610"/>
                </a:lnTo>
                <a:lnTo>
                  <a:pt x="11430" y="1070610"/>
                </a:lnTo>
                <a:lnTo>
                  <a:pt x="11430" y="1073150"/>
                </a:lnTo>
                <a:lnTo>
                  <a:pt x="27940" y="1073150"/>
                </a:lnTo>
                <a:lnTo>
                  <a:pt x="27940" y="1060450"/>
                </a:lnTo>
                <a:close/>
              </a:path>
              <a:path w="27940" h="1101089">
                <a:moveTo>
                  <a:pt x="27940" y="1073150"/>
                </a:moveTo>
                <a:lnTo>
                  <a:pt x="12700" y="1073150"/>
                </a:lnTo>
                <a:lnTo>
                  <a:pt x="12700" y="1075690"/>
                </a:lnTo>
                <a:lnTo>
                  <a:pt x="13970" y="1075690"/>
                </a:lnTo>
                <a:lnTo>
                  <a:pt x="13970" y="1078230"/>
                </a:lnTo>
                <a:lnTo>
                  <a:pt x="27940" y="1078230"/>
                </a:lnTo>
                <a:lnTo>
                  <a:pt x="27940" y="1073150"/>
                </a:lnTo>
                <a:close/>
              </a:path>
              <a:path w="27940" h="1101089">
                <a:moveTo>
                  <a:pt x="27940" y="1078230"/>
                </a:moveTo>
                <a:lnTo>
                  <a:pt x="15240" y="1078230"/>
                </a:lnTo>
                <a:lnTo>
                  <a:pt x="15240" y="1080770"/>
                </a:lnTo>
                <a:lnTo>
                  <a:pt x="16510" y="1080770"/>
                </a:lnTo>
                <a:lnTo>
                  <a:pt x="16510" y="1082040"/>
                </a:lnTo>
                <a:lnTo>
                  <a:pt x="17780" y="1082040"/>
                </a:lnTo>
                <a:lnTo>
                  <a:pt x="17780" y="1084580"/>
                </a:lnTo>
                <a:lnTo>
                  <a:pt x="27940" y="1084580"/>
                </a:lnTo>
                <a:lnTo>
                  <a:pt x="27940" y="1078230"/>
                </a:lnTo>
                <a:close/>
              </a:path>
              <a:path w="27940" h="1101089">
                <a:moveTo>
                  <a:pt x="27940" y="1084580"/>
                </a:moveTo>
                <a:lnTo>
                  <a:pt x="19050" y="1084580"/>
                </a:lnTo>
                <a:lnTo>
                  <a:pt x="19050" y="1087120"/>
                </a:lnTo>
                <a:lnTo>
                  <a:pt x="20320" y="1087120"/>
                </a:lnTo>
                <a:lnTo>
                  <a:pt x="20320" y="1089660"/>
                </a:lnTo>
                <a:lnTo>
                  <a:pt x="21590" y="1089660"/>
                </a:lnTo>
                <a:lnTo>
                  <a:pt x="21590" y="1092200"/>
                </a:lnTo>
                <a:lnTo>
                  <a:pt x="27940" y="1092200"/>
                </a:lnTo>
                <a:lnTo>
                  <a:pt x="27940" y="1084580"/>
                </a:lnTo>
                <a:close/>
              </a:path>
              <a:path w="27940" h="1101089">
                <a:moveTo>
                  <a:pt x="27940" y="1092200"/>
                </a:moveTo>
                <a:lnTo>
                  <a:pt x="22860" y="1092200"/>
                </a:lnTo>
                <a:lnTo>
                  <a:pt x="22860" y="1094740"/>
                </a:lnTo>
                <a:lnTo>
                  <a:pt x="24130" y="1094740"/>
                </a:lnTo>
                <a:lnTo>
                  <a:pt x="24130" y="1097280"/>
                </a:lnTo>
                <a:lnTo>
                  <a:pt x="27940" y="1097280"/>
                </a:lnTo>
                <a:lnTo>
                  <a:pt x="27940" y="1092200"/>
                </a:lnTo>
                <a:close/>
              </a:path>
              <a:path w="27940" h="1101089">
                <a:moveTo>
                  <a:pt x="27940" y="1097280"/>
                </a:moveTo>
                <a:lnTo>
                  <a:pt x="25400" y="1097280"/>
                </a:lnTo>
                <a:lnTo>
                  <a:pt x="25400" y="1099820"/>
                </a:lnTo>
                <a:lnTo>
                  <a:pt x="26670" y="1099820"/>
                </a:lnTo>
                <a:lnTo>
                  <a:pt x="26670" y="1101090"/>
                </a:lnTo>
                <a:lnTo>
                  <a:pt x="27940" y="1101090"/>
                </a:lnTo>
                <a:lnTo>
                  <a:pt x="27940" y="1097280"/>
                </a:lnTo>
                <a:close/>
              </a:path>
            </a:pathLst>
          </a:custGeom>
          <a:solidFill>
            <a:srgbClr val="2244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683500" y="2987039"/>
            <a:ext cx="27940" cy="1141730"/>
          </a:xfrm>
          <a:custGeom>
            <a:avLst/>
            <a:gdLst/>
            <a:ahLst/>
            <a:cxnLst/>
            <a:rect l="l" t="t" r="r" b="b"/>
            <a:pathLst>
              <a:path w="27940" h="1141729">
                <a:moveTo>
                  <a:pt x="5079" y="0"/>
                </a:moveTo>
                <a:lnTo>
                  <a:pt x="0" y="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80" y="12700"/>
                </a:lnTo>
                <a:lnTo>
                  <a:pt x="5079" y="0"/>
                </a:lnTo>
                <a:close/>
              </a:path>
              <a:path w="27940" h="1141729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1141729">
                <a:moveTo>
                  <a:pt x="27940" y="635000"/>
                </a:moveTo>
                <a:lnTo>
                  <a:pt x="0" y="635000"/>
                </a:lnTo>
                <a:lnTo>
                  <a:pt x="0" y="654050"/>
                </a:lnTo>
                <a:lnTo>
                  <a:pt x="27940" y="654050"/>
                </a:lnTo>
                <a:lnTo>
                  <a:pt x="27940" y="635000"/>
                </a:lnTo>
                <a:close/>
              </a:path>
              <a:path w="27940" h="1141729">
                <a:moveTo>
                  <a:pt x="2794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54050"/>
                </a:lnTo>
                <a:close/>
              </a:path>
              <a:path w="27940" h="114172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41729">
                <a:moveTo>
                  <a:pt x="27940" y="679450"/>
                </a:moveTo>
                <a:lnTo>
                  <a:pt x="0" y="67945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79450"/>
                </a:lnTo>
                <a:close/>
              </a:path>
              <a:path w="27940" h="1141729">
                <a:moveTo>
                  <a:pt x="2794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11200"/>
                </a:lnTo>
                <a:close/>
              </a:path>
              <a:path w="27940" h="114172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141729">
                <a:moveTo>
                  <a:pt x="27940" y="730250"/>
                </a:moveTo>
                <a:lnTo>
                  <a:pt x="0" y="73025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30250"/>
                </a:lnTo>
                <a:close/>
              </a:path>
              <a:path w="27940" h="1141729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1141729">
                <a:moveTo>
                  <a:pt x="27940" y="749300"/>
                </a:moveTo>
                <a:lnTo>
                  <a:pt x="0" y="74930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9300"/>
                </a:lnTo>
                <a:close/>
              </a:path>
              <a:path w="27940" h="1141729">
                <a:moveTo>
                  <a:pt x="27940" y="774700"/>
                </a:moveTo>
                <a:lnTo>
                  <a:pt x="0" y="77470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774700"/>
                </a:lnTo>
                <a:close/>
              </a:path>
              <a:path w="27940" h="1141729">
                <a:moveTo>
                  <a:pt x="27940" y="844550"/>
                </a:moveTo>
                <a:lnTo>
                  <a:pt x="0" y="84455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44550"/>
                </a:lnTo>
                <a:close/>
              </a:path>
              <a:path w="27940" h="1141729">
                <a:moveTo>
                  <a:pt x="27940" y="882650"/>
                </a:moveTo>
                <a:lnTo>
                  <a:pt x="0" y="882650"/>
                </a:lnTo>
                <a:lnTo>
                  <a:pt x="0" y="887730"/>
                </a:lnTo>
                <a:lnTo>
                  <a:pt x="27940" y="887730"/>
                </a:lnTo>
                <a:lnTo>
                  <a:pt x="27940" y="882650"/>
                </a:lnTo>
                <a:close/>
              </a:path>
              <a:path w="27940" h="1141729">
                <a:moveTo>
                  <a:pt x="2794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7730"/>
                </a:lnTo>
                <a:close/>
              </a:path>
              <a:path w="27940" h="1141729">
                <a:moveTo>
                  <a:pt x="27940" y="894080"/>
                </a:moveTo>
                <a:lnTo>
                  <a:pt x="0" y="894080"/>
                </a:lnTo>
                <a:lnTo>
                  <a:pt x="0" y="900429"/>
                </a:lnTo>
                <a:lnTo>
                  <a:pt x="27940" y="900429"/>
                </a:lnTo>
                <a:lnTo>
                  <a:pt x="27940" y="894080"/>
                </a:lnTo>
                <a:close/>
              </a:path>
              <a:path w="27940" h="1141729">
                <a:moveTo>
                  <a:pt x="27940" y="900430"/>
                </a:moveTo>
                <a:lnTo>
                  <a:pt x="0" y="90043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00430"/>
                </a:lnTo>
                <a:close/>
              </a:path>
              <a:path w="27940" h="1141729">
                <a:moveTo>
                  <a:pt x="27940" y="927100"/>
                </a:moveTo>
                <a:lnTo>
                  <a:pt x="0" y="92710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27100"/>
                </a:lnTo>
                <a:close/>
              </a:path>
              <a:path w="27940" h="1141729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141729">
                <a:moveTo>
                  <a:pt x="27940" y="952500"/>
                </a:moveTo>
                <a:lnTo>
                  <a:pt x="0" y="95250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52500"/>
                </a:lnTo>
                <a:close/>
              </a:path>
              <a:path w="27940" h="1141729">
                <a:moveTo>
                  <a:pt x="27940" y="965200"/>
                </a:moveTo>
                <a:lnTo>
                  <a:pt x="0" y="965200"/>
                </a:lnTo>
                <a:lnTo>
                  <a:pt x="0" y="971550"/>
                </a:lnTo>
                <a:lnTo>
                  <a:pt x="27940" y="971550"/>
                </a:lnTo>
                <a:lnTo>
                  <a:pt x="27940" y="965200"/>
                </a:lnTo>
                <a:close/>
              </a:path>
              <a:path w="27940" h="1141729">
                <a:moveTo>
                  <a:pt x="27940" y="971550"/>
                </a:moveTo>
                <a:lnTo>
                  <a:pt x="0" y="97155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971550"/>
                </a:lnTo>
                <a:close/>
              </a:path>
              <a:path w="27940" h="1141729">
                <a:moveTo>
                  <a:pt x="27940" y="1014730"/>
                </a:moveTo>
                <a:lnTo>
                  <a:pt x="0" y="101473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1014730"/>
                </a:lnTo>
                <a:close/>
              </a:path>
              <a:path w="27940" h="1141729">
                <a:moveTo>
                  <a:pt x="27940" y="1022350"/>
                </a:moveTo>
                <a:lnTo>
                  <a:pt x="0" y="102235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22350"/>
                </a:lnTo>
                <a:close/>
              </a:path>
              <a:path w="27940" h="1141729">
                <a:moveTo>
                  <a:pt x="27940" y="1028700"/>
                </a:moveTo>
                <a:lnTo>
                  <a:pt x="0" y="102870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28700"/>
                </a:lnTo>
                <a:close/>
              </a:path>
              <a:path w="27940" h="1141729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141729">
                <a:moveTo>
                  <a:pt x="27940" y="1071880"/>
                </a:moveTo>
                <a:lnTo>
                  <a:pt x="0" y="1071880"/>
                </a:lnTo>
                <a:lnTo>
                  <a:pt x="0" y="1090930"/>
                </a:lnTo>
                <a:lnTo>
                  <a:pt x="1270" y="1090930"/>
                </a:lnTo>
                <a:lnTo>
                  <a:pt x="1270" y="1093470"/>
                </a:lnTo>
                <a:lnTo>
                  <a:pt x="2540" y="1093470"/>
                </a:lnTo>
                <a:lnTo>
                  <a:pt x="2540" y="1096010"/>
                </a:lnTo>
                <a:lnTo>
                  <a:pt x="3809" y="1096010"/>
                </a:lnTo>
                <a:lnTo>
                  <a:pt x="3809" y="1098550"/>
                </a:lnTo>
                <a:lnTo>
                  <a:pt x="5079" y="1098550"/>
                </a:lnTo>
                <a:lnTo>
                  <a:pt x="5079" y="1101090"/>
                </a:lnTo>
                <a:lnTo>
                  <a:pt x="6350" y="1101090"/>
                </a:lnTo>
                <a:lnTo>
                  <a:pt x="6350" y="1103630"/>
                </a:lnTo>
                <a:lnTo>
                  <a:pt x="27940" y="1103630"/>
                </a:lnTo>
                <a:lnTo>
                  <a:pt x="27940" y="1071880"/>
                </a:lnTo>
                <a:close/>
              </a:path>
              <a:path w="27940" h="1141729">
                <a:moveTo>
                  <a:pt x="27940" y="1103630"/>
                </a:moveTo>
                <a:lnTo>
                  <a:pt x="7620" y="1103630"/>
                </a:lnTo>
                <a:lnTo>
                  <a:pt x="7620" y="1106170"/>
                </a:lnTo>
                <a:lnTo>
                  <a:pt x="8890" y="1106170"/>
                </a:lnTo>
                <a:lnTo>
                  <a:pt x="8890" y="1107440"/>
                </a:lnTo>
                <a:lnTo>
                  <a:pt x="10159" y="1107440"/>
                </a:lnTo>
                <a:lnTo>
                  <a:pt x="10159" y="1109980"/>
                </a:lnTo>
                <a:lnTo>
                  <a:pt x="27940" y="1109980"/>
                </a:lnTo>
                <a:lnTo>
                  <a:pt x="27940" y="1103630"/>
                </a:lnTo>
                <a:close/>
              </a:path>
              <a:path w="27940" h="1141729">
                <a:moveTo>
                  <a:pt x="27940" y="1109980"/>
                </a:moveTo>
                <a:lnTo>
                  <a:pt x="11429" y="1109980"/>
                </a:lnTo>
                <a:lnTo>
                  <a:pt x="11429" y="1112520"/>
                </a:lnTo>
                <a:lnTo>
                  <a:pt x="12700" y="1112520"/>
                </a:lnTo>
                <a:lnTo>
                  <a:pt x="12700" y="1115060"/>
                </a:lnTo>
                <a:lnTo>
                  <a:pt x="13970" y="1115060"/>
                </a:lnTo>
                <a:lnTo>
                  <a:pt x="13970" y="1117600"/>
                </a:lnTo>
                <a:lnTo>
                  <a:pt x="27940" y="1117600"/>
                </a:lnTo>
                <a:lnTo>
                  <a:pt x="27940" y="1109980"/>
                </a:lnTo>
                <a:close/>
              </a:path>
              <a:path w="27940" h="1141729">
                <a:moveTo>
                  <a:pt x="27940" y="1117600"/>
                </a:moveTo>
                <a:lnTo>
                  <a:pt x="15240" y="1117600"/>
                </a:lnTo>
                <a:lnTo>
                  <a:pt x="15240" y="1120140"/>
                </a:lnTo>
                <a:lnTo>
                  <a:pt x="16509" y="1120140"/>
                </a:lnTo>
                <a:lnTo>
                  <a:pt x="16509" y="1122680"/>
                </a:lnTo>
                <a:lnTo>
                  <a:pt x="17779" y="1122680"/>
                </a:lnTo>
                <a:lnTo>
                  <a:pt x="17779" y="1125220"/>
                </a:lnTo>
                <a:lnTo>
                  <a:pt x="19050" y="1125220"/>
                </a:lnTo>
                <a:lnTo>
                  <a:pt x="19050" y="1126490"/>
                </a:lnTo>
                <a:lnTo>
                  <a:pt x="20320" y="1126490"/>
                </a:lnTo>
                <a:lnTo>
                  <a:pt x="20320" y="1129030"/>
                </a:lnTo>
                <a:lnTo>
                  <a:pt x="21590" y="1129030"/>
                </a:lnTo>
                <a:lnTo>
                  <a:pt x="21590" y="1131570"/>
                </a:lnTo>
                <a:lnTo>
                  <a:pt x="22859" y="1131570"/>
                </a:lnTo>
                <a:lnTo>
                  <a:pt x="22859" y="1134110"/>
                </a:lnTo>
                <a:lnTo>
                  <a:pt x="24129" y="1134110"/>
                </a:lnTo>
                <a:lnTo>
                  <a:pt x="24129" y="1136650"/>
                </a:lnTo>
                <a:lnTo>
                  <a:pt x="25400" y="1136650"/>
                </a:lnTo>
                <a:lnTo>
                  <a:pt x="25400" y="1139190"/>
                </a:lnTo>
                <a:lnTo>
                  <a:pt x="26670" y="1139190"/>
                </a:lnTo>
                <a:lnTo>
                  <a:pt x="26670" y="1141730"/>
                </a:lnTo>
                <a:lnTo>
                  <a:pt x="27940" y="1141730"/>
                </a:lnTo>
                <a:lnTo>
                  <a:pt x="27940" y="11176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711440" y="3012439"/>
            <a:ext cx="26670" cy="1165860"/>
          </a:xfrm>
          <a:custGeom>
            <a:avLst/>
            <a:gdLst/>
            <a:ahLst/>
            <a:cxnLst/>
            <a:rect l="l" t="t" r="r" b="b"/>
            <a:pathLst>
              <a:path w="26670" h="1165860">
                <a:moveTo>
                  <a:pt x="19049" y="0"/>
                </a:moveTo>
                <a:lnTo>
                  <a:pt x="0" y="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1165860">
                <a:moveTo>
                  <a:pt x="2666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1165860">
                <a:moveTo>
                  <a:pt x="26669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69" y="628650"/>
                </a:lnTo>
                <a:lnTo>
                  <a:pt x="26669" y="609600"/>
                </a:lnTo>
                <a:close/>
              </a:path>
              <a:path w="26670" h="1165860">
                <a:moveTo>
                  <a:pt x="2666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69" y="641350"/>
                </a:lnTo>
                <a:lnTo>
                  <a:pt x="26669" y="628650"/>
                </a:lnTo>
                <a:close/>
              </a:path>
              <a:path w="26670" h="1165860">
                <a:moveTo>
                  <a:pt x="2666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69" y="654050"/>
                </a:lnTo>
                <a:lnTo>
                  <a:pt x="26669" y="641350"/>
                </a:lnTo>
                <a:close/>
              </a:path>
              <a:path w="26670" h="1165860">
                <a:moveTo>
                  <a:pt x="26669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54050"/>
                </a:lnTo>
                <a:close/>
              </a:path>
              <a:path w="26670" h="1165860">
                <a:moveTo>
                  <a:pt x="26669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85800"/>
                </a:lnTo>
                <a:close/>
              </a:path>
              <a:path w="26670" h="116586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165860">
                <a:moveTo>
                  <a:pt x="26669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69" y="711199"/>
                </a:lnTo>
                <a:lnTo>
                  <a:pt x="26669" y="704850"/>
                </a:lnTo>
                <a:close/>
              </a:path>
              <a:path w="26670" h="1165860">
                <a:moveTo>
                  <a:pt x="2666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711200"/>
                </a:lnTo>
                <a:close/>
              </a:path>
              <a:path w="26670" h="1165860">
                <a:moveTo>
                  <a:pt x="26669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3900"/>
                </a:lnTo>
                <a:close/>
              </a:path>
              <a:path w="26670" h="1165860">
                <a:moveTo>
                  <a:pt x="26669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69" y="819150"/>
                </a:lnTo>
                <a:lnTo>
                  <a:pt x="26669" y="749300"/>
                </a:lnTo>
                <a:close/>
              </a:path>
              <a:path w="26670" h="1165860">
                <a:moveTo>
                  <a:pt x="26669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19150"/>
                </a:lnTo>
                <a:close/>
              </a:path>
              <a:path w="26670" h="1165860">
                <a:moveTo>
                  <a:pt x="26669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69" y="862330"/>
                </a:lnTo>
                <a:lnTo>
                  <a:pt x="26669" y="857250"/>
                </a:lnTo>
                <a:close/>
              </a:path>
              <a:path w="26670" h="1165860">
                <a:moveTo>
                  <a:pt x="2666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2330"/>
                </a:lnTo>
                <a:close/>
              </a:path>
              <a:path w="26670" h="1165860">
                <a:moveTo>
                  <a:pt x="26669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80"/>
                </a:lnTo>
                <a:close/>
              </a:path>
              <a:path w="26670" h="1165860">
                <a:moveTo>
                  <a:pt x="26669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69" y="901700"/>
                </a:lnTo>
                <a:lnTo>
                  <a:pt x="26669" y="875030"/>
                </a:lnTo>
                <a:close/>
              </a:path>
              <a:path w="26670" h="1165860">
                <a:moveTo>
                  <a:pt x="26669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01700"/>
                </a:lnTo>
                <a:close/>
              </a:path>
              <a:path w="26670" h="1165860">
                <a:moveTo>
                  <a:pt x="26669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69" y="927099"/>
                </a:lnTo>
                <a:lnTo>
                  <a:pt x="26669" y="919480"/>
                </a:lnTo>
                <a:close/>
              </a:path>
              <a:path w="26670" h="1165860">
                <a:moveTo>
                  <a:pt x="26669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27100"/>
                </a:lnTo>
                <a:close/>
              </a:path>
              <a:path w="26670" h="1165860">
                <a:moveTo>
                  <a:pt x="26669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69" y="946150"/>
                </a:lnTo>
                <a:lnTo>
                  <a:pt x="26669" y="939800"/>
                </a:lnTo>
                <a:close/>
              </a:path>
              <a:path w="26670" h="1165860">
                <a:moveTo>
                  <a:pt x="26669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46150"/>
                </a:lnTo>
                <a:close/>
              </a:path>
              <a:path w="26670" h="1165860">
                <a:moveTo>
                  <a:pt x="26669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89330"/>
                </a:lnTo>
                <a:close/>
              </a:path>
              <a:path w="26670" h="1165860">
                <a:moveTo>
                  <a:pt x="26669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69" y="1003300"/>
                </a:lnTo>
                <a:lnTo>
                  <a:pt x="26669" y="996950"/>
                </a:lnTo>
                <a:close/>
              </a:path>
              <a:path w="26670" h="1165860">
                <a:moveTo>
                  <a:pt x="26669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69" y="1040130"/>
                </a:lnTo>
                <a:lnTo>
                  <a:pt x="26669" y="1003300"/>
                </a:lnTo>
                <a:close/>
              </a:path>
              <a:path w="26670" h="1165860">
                <a:moveTo>
                  <a:pt x="26669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69" y="1046479"/>
                </a:lnTo>
                <a:lnTo>
                  <a:pt x="26669" y="1040130"/>
                </a:lnTo>
                <a:close/>
              </a:path>
              <a:path w="26670" h="1165860">
                <a:moveTo>
                  <a:pt x="26669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46480"/>
                </a:lnTo>
                <a:close/>
              </a:path>
              <a:path w="26670" h="1165860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65860">
                <a:moveTo>
                  <a:pt x="26669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69" y="1092199"/>
                </a:lnTo>
                <a:lnTo>
                  <a:pt x="26669" y="1084580"/>
                </a:lnTo>
                <a:close/>
              </a:path>
              <a:path w="26670" h="1165860">
                <a:moveTo>
                  <a:pt x="26669" y="1092200"/>
                </a:moveTo>
                <a:lnTo>
                  <a:pt x="0" y="1092200"/>
                </a:lnTo>
                <a:lnTo>
                  <a:pt x="0" y="1118870"/>
                </a:lnTo>
                <a:lnTo>
                  <a:pt x="1269" y="1118870"/>
                </a:lnTo>
                <a:lnTo>
                  <a:pt x="1269" y="1120140"/>
                </a:lnTo>
                <a:lnTo>
                  <a:pt x="2539" y="1120140"/>
                </a:lnTo>
                <a:lnTo>
                  <a:pt x="2539" y="1122680"/>
                </a:lnTo>
                <a:lnTo>
                  <a:pt x="3809" y="1122680"/>
                </a:lnTo>
                <a:lnTo>
                  <a:pt x="3809" y="1125220"/>
                </a:lnTo>
                <a:lnTo>
                  <a:pt x="5079" y="1125220"/>
                </a:lnTo>
                <a:lnTo>
                  <a:pt x="5079" y="1127760"/>
                </a:lnTo>
                <a:lnTo>
                  <a:pt x="6350" y="1127760"/>
                </a:lnTo>
                <a:lnTo>
                  <a:pt x="6350" y="1130300"/>
                </a:lnTo>
                <a:lnTo>
                  <a:pt x="26669" y="1130300"/>
                </a:lnTo>
                <a:lnTo>
                  <a:pt x="26669" y="1092200"/>
                </a:lnTo>
                <a:close/>
              </a:path>
              <a:path w="26670" h="1165860">
                <a:moveTo>
                  <a:pt x="26669" y="1130300"/>
                </a:moveTo>
                <a:lnTo>
                  <a:pt x="7619" y="1130300"/>
                </a:lnTo>
                <a:lnTo>
                  <a:pt x="7619" y="1132840"/>
                </a:lnTo>
                <a:lnTo>
                  <a:pt x="8889" y="1132840"/>
                </a:lnTo>
                <a:lnTo>
                  <a:pt x="8889" y="1135380"/>
                </a:lnTo>
                <a:lnTo>
                  <a:pt x="26669" y="1135380"/>
                </a:lnTo>
                <a:lnTo>
                  <a:pt x="26669" y="1130300"/>
                </a:lnTo>
                <a:close/>
              </a:path>
              <a:path w="26670" h="1165860">
                <a:moveTo>
                  <a:pt x="26669" y="1135380"/>
                </a:moveTo>
                <a:lnTo>
                  <a:pt x="10159" y="1135380"/>
                </a:lnTo>
                <a:lnTo>
                  <a:pt x="10159" y="1137920"/>
                </a:lnTo>
                <a:lnTo>
                  <a:pt x="11429" y="1137920"/>
                </a:lnTo>
                <a:lnTo>
                  <a:pt x="11429" y="1139190"/>
                </a:lnTo>
                <a:lnTo>
                  <a:pt x="12700" y="1139190"/>
                </a:lnTo>
                <a:lnTo>
                  <a:pt x="12700" y="1141730"/>
                </a:lnTo>
                <a:lnTo>
                  <a:pt x="26669" y="1141730"/>
                </a:lnTo>
                <a:lnTo>
                  <a:pt x="26669" y="1135380"/>
                </a:lnTo>
                <a:close/>
              </a:path>
              <a:path w="26670" h="1165860">
                <a:moveTo>
                  <a:pt x="26669" y="1141730"/>
                </a:moveTo>
                <a:lnTo>
                  <a:pt x="13969" y="1141730"/>
                </a:lnTo>
                <a:lnTo>
                  <a:pt x="13969" y="1144270"/>
                </a:lnTo>
                <a:lnTo>
                  <a:pt x="15239" y="1144270"/>
                </a:lnTo>
                <a:lnTo>
                  <a:pt x="15239" y="1146810"/>
                </a:lnTo>
                <a:lnTo>
                  <a:pt x="16509" y="1146810"/>
                </a:lnTo>
                <a:lnTo>
                  <a:pt x="16509" y="1149350"/>
                </a:lnTo>
                <a:lnTo>
                  <a:pt x="26669" y="1149350"/>
                </a:lnTo>
                <a:lnTo>
                  <a:pt x="26669" y="1141730"/>
                </a:lnTo>
                <a:close/>
              </a:path>
              <a:path w="26670" h="1165860">
                <a:moveTo>
                  <a:pt x="26669" y="1149350"/>
                </a:moveTo>
                <a:lnTo>
                  <a:pt x="17779" y="1149350"/>
                </a:lnTo>
                <a:lnTo>
                  <a:pt x="17779" y="1151890"/>
                </a:lnTo>
                <a:lnTo>
                  <a:pt x="19050" y="1151890"/>
                </a:lnTo>
                <a:lnTo>
                  <a:pt x="19050" y="1154430"/>
                </a:lnTo>
                <a:lnTo>
                  <a:pt x="26669" y="1154430"/>
                </a:lnTo>
                <a:lnTo>
                  <a:pt x="26669" y="1149350"/>
                </a:lnTo>
                <a:close/>
              </a:path>
              <a:path w="26670" h="1165860">
                <a:moveTo>
                  <a:pt x="26669" y="1154430"/>
                </a:moveTo>
                <a:lnTo>
                  <a:pt x="20319" y="1154430"/>
                </a:lnTo>
                <a:lnTo>
                  <a:pt x="20319" y="1156970"/>
                </a:lnTo>
                <a:lnTo>
                  <a:pt x="21589" y="1156970"/>
                </a:lnTo>
                <a:lnTo>
                  <a:pt x="21589" y="1158240"/>
                </a:lnTo>
                <a:lnTo>
                  <a:pt x="22859" y="1158240"/>
                </a:lnTo>
                <a:lnTo>
                  <a:pt x="22859" y="1160780"/>
                </a:lnTo>
                <a:lnTo>
                  <a:pt x="26669" y="1160780"/>
                </a:lnTo>
                <a:lnTo>
                  <a:pt x="26669" y="1154430"/>
                </a:lnTo>
                <a:close/>
              </a:path>
              <a:path w="26670" h="1165860">
                <a:moveTo>
                  <a:pt x="26669" y="1160780"/>
                </a:moveTo>
                <a:lnTo>
                  <a:pt x="24129" y="1160780"/>
                </a:lnTo>
                <a:lnTo>
                  <a:pt x="24129" y="1163320"/>
                </a:lnTo>
                <a:lnTo>
                  <a:pt x="25400" y="1163320"/>
                </a:lnTo>
                <a:lnTo>
                  <a:pt x="25400" y="1165860"/>
                </a:lnTo>
                <a:lnTo>
                  <a:pt x="26669" y="1165860"/>
                </a:lnTo>
                <a:lnTo>
                  <a:pt x="26669" y="1160780"/>
                </a:lnTo>
                <a:close/>
              </a:path>
            </a:pathLst>
          </a:custGeom>
          <a:solidFill>
            <a:srgbClr val="2244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738109" y="3025139"/>
            <a:ext cx="27940" cy="1205230"/>
          </a:xfrm>
          <a:custGeom>
            <a:avLst/>
            <a:gdLst/>
            <a:ahLst/>
            <a:cxnLst/>
            <a:rect l="l" t="t" r="r" b="b"/>
            <a:pathLst>
              <a:path w="27940" h="1205229">
                <a:moveTo>
                  <a:pt x="12700" y="0"/>
                </a:moveTo>
                <a:lnTo>
                  <a:pt x="0" y="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205229">
                <a:moveTo>
                  <a:pt x="2794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1205229">
                <a:moveTo>
                  <a:pt x="27940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96900"/>
                </a:lnTo>
                <a:close/>
              </a:path>
              <a:path w="27940" h="120522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205229">
                <a:moveTo>
                  <a:pt x="2794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28650"/>
                </a:lnTo>
                <a:close/>
              </a:path>
              <a:path w="27940" h="1205229">
                <a:moveTo>
                  <a:pt x="27940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1350"/>
                </a:lnTo>
                <a:close/>
              </a:path>
              <a:path w="27940" h="1205229">
                <a:moveTo>
                  <a:pt x="2794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73100"/>
                </a:lnTo>
                <a:close/>
              </a:path>
              <a:path w="27940" h="120522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205229">
                <a:moveTo>
                  <a:pt x="27940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92150"/>
                </a:lnTo>
                <a:close/>
              </a:path>
              <a:path w="27940" h="1205229">
                <a:moveTo>
                  <a:pt x="2794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98500"/>
                </a:lnTo>
                <a:close/>
              </a:path>
              <a:path w="27940" h="1205229">
                <a:moveTo>
                  <a:pt x="27940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11200"/>
                </a:lnTo>
                <a:close/>
              </a:path>
              <a:path w="27940" h="1205229">
                <a:moveTo>
                  <a:pt x="27940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36600"/>
                </a:lnTo>
                <a:close/>
              </a:path>
              <a:path w="27940" h="1205229">
                <a:moveTo>
                  <a:pt x="27940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06450"/>
                </a:lnTo>
                <a:close/>
              </a:path>
              <a:path w="27940" h="1205229">
                <a:moveTo>
                  <a:pt x="2794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44550"/>
                </a:lnTo>
                <a:close/>
              </a:path>
              <a:path w="27940" h="1205229">
                <a:moveTo>
                  <a:pt x="2794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49630"/>
                </a:lnTo>
                <a:close/>
              </a:path>
              <a:path w="27940" h="1205229">
                <a:moveTo>
                  <a:pt x="27940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40" y="862329"/>
                </a:lnTo>
                <a:lnTo>
                  <a:pt x="27940" y="855980"/>
                </a:lnTo>
                <a:close/>
              </a:path>
              <a:path w="27940" h="1205229">
                <a:moveTo>
                  <a:pt x="27940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62330"/>
                </a:lnTo>
                <a:close/>
              </a:path>
              <a:path w="27940" h="1205229">
                <a:moveTo>
                  <a:pt x="27940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9000"/>
                </a:lnTo>
                <a:close/>
              </a:path>
              <a:path w="27940" h="1205229">
                <a:moveTo>
                  <a:pt x="2794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906780"/>
                </a:lnTo>
                <a:close/>
              </a:path>
              <a:path w="27940" h="1205229">
                <a:moveTo>
                  <a:pt x="27940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14400"/>
                </a:lnTo>
                <a:close/>
              </a:path>
              <a:path w="27940" h="1205229">
                <a:moveTo>
                  <a:pt x="27940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927100"/>
                </a:lnTo>
                <a:close/>
              </a:path>
              <a:path w="27940" h="1205229">
                <a:moveTo>
                  <a:pt x="27940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33450"/>
                </a:lnTo>
                <a:close/>
              </a:path>
              <a:path w="27940" h="1205229">
                <a:moveTo>
                  <a:pt x="27940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6630"/>
                </a:lnTo>
                <a:close/>
              </a:path>
              <a:path w="27940" h="1205229">
                <a:moveTo>
                  <a:pt x="27940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4250"/>
                </a:lnTo>
                <a:close/>
              </a:path>
              <a:path w="27940" h="1205229">
                <a:moveTo>
                  <a:pt x="27940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90600"/>
                </a:lnTo>
                <a:close/>
              </a:path>
              <a:path w="27940" h="1205229">
                <a:moveTo>
                  <a:pt x="27940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40" y="1033779"/>
                </a:lnTo>
                <a:lnTo>
                  <a:pt x="27940" y="1027430"/>
                </a:lnTo>
                <a:close/>
              </a:path>
              <a:path w="27940" h="1205229">
                <a:moveTo>
                  <a:pt x="27940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33780"/>
                </a:lnTo>
                <a:close/>
              </a:path>
              <a:path w="27940" h="1205229">
                <a:moveTo>
                  <a:pt x="27940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40" y="1071880"/>
                </a:lnTo>
                <a:lnTo>
                  <a:pt x="27940" y="1065530"/>
                </a:lnTo>
                <a:close/>
              </a:path>
              <a:path w="27940" h="1205229">
                <a:moveTo>
                  <a:pt x="27940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80"/>
                </a:lnTo>
                <a:close/>
              </a:path>
              <a:path w="27940" h="1205229">
                <a:moveTo>
                  <a:pt x="27940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79500"/>
                </a:lnTo>
                <a:close/>
              </a:path>
              <a:path w="27940" h="1205229">
                <a:moveTo>
                  <a:pt x="27940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7600"/>
                </a:lnTo>
                <a:close/>
              </a:path>
              <a:path w="27940" h="1205229">
                <a:moveTo>
                  <a:pt x="27940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40" y="1148080"/>
                </a:lnTo>
                <a:lnTo>
                  <a:pt x="27940" y="1122680"/>
                </a:lnTo>
                <a:close/>
              </a:path>
              <a:path w="27940" h="1205229">
                <a:moveTo>
                  <a:pt x="2794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1269" y="1155700"/>
                </a:lnTo>
                <a:lnTo>
                  <a:pt x="1270" y="1158240"/>
                </a:lnTo>
                <a:lnTo>
                  <a:pt x="2540" y="1158240"/>
                </a:lnTo>
                <a:lnTo>
                  <a:pt x="2540" y="1160780"/>
                </a:lnTo>
                <a:lnTo>
                  <a:pt x="27940" y="1160780"/>
                </a:lnTo>
                <a:lnTo>
                  <a:pt x="27940" y="1148080"/>
                </a:lnTo>
                <a:close/>
              </a:path>
              <a:path w="27940" h="1205229">
                <a:moveTo>
                  <a:pt x="27940" y="1160780"/>
                </a:moveTo>
                <a:lnTo>
                  <a:pt x="3810" y="1160780"/>
                </a:lnTo>
                <a:lnTo>
                  <a:pt x="3810" y="1163320"/>
                </a:lnTo>
                <a:lnTo>
                  <a:pt x="5080" y="1163320"/>
                </a:lnTo>
                <a:lnTo>
                  <a:pt x="5080" y="1164590"/>
                </a:lnTo>
                <a:lnTo>
                  <a:pt x="6350" y="1164590"/>
                </a:lnTo>
                <a:lnTo>
                  <a:pt x="635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1205229">
                <a:moveTo>
                  <a:pt x="27940" y="1167130"/>
                </a:moveTo>
                <a:lnTo>
                  <a:pt x="7620" y="1167130"/>
                </a:lnTo>
                <a:lnTo>
                  <a:pt x="7620" y="1169670"/>
                </a:lnTo>
                <a:lnTo>
                  <a:pt x="8890" y="1169670"/>
                </a:lnTo>
                <a:lnTo>
                  <a:pt x="8890" y="1172210"/>
                </a:lnTo>
                <a:lnTo>
                  <a:pt x="10160" y="1172210"/>
                </a:lnTo>
                <a:lnTo>
                  <a:pt x="10160" y="1174750"/>
                </a:lnTo>
                <a:lnTo>
                  <a:pt x="27940" y="1174750"/>
                </a:lnTo>
                <a:lnTo>
                  <a:pt x="27940" y="1167130"/>
                </a:lnTo>
                <a:close/>
              </a:path>
              <a:path w="27940" h="1205229">
                <a:moveTo>
                  <a:pt x="27940" y="1174750"/>
                </a:moveTo>
                <a:lnTo>
                  <a:pt x="11430" y="1174750"/>
                </a:lnTo>
                <a:lnTo>
                  <a:pt x="11430" y="1177290"/>
                </a:lnTo>
                <a:lnTo>
                  <a:pt x="12700" y="1177290"/>
                </a:lnTo>
                <a:lnTo>
                  <a:pt x="12700" y="1179830"/>
                </a:lnTo>
                <a:lnTo>
                  <a:pt x="27940" y="1179830"/>
                </a:lnTo>
                <a:lnTo>
                  <a:pt x="27940" y="1174750"/>
                </a:lnTo>
                <a:close/>
              </a:path>
              <a:path w="27940" h="1205229">
                <a:moveTo>
                  <a:pt x="27940" y="1179830"/>
                </a:moveTo>
                <a:lnTo>
                  <a:pt x="13970" y="1179830"/>
                </a:lnTo>
                <a:lnTo>
                  <a:pt x="13970" y="1182370"/>
                </a:lnTo>
                <a:lnTo>
                  <a:pt x="15240" y="1182370"/>
                </a:lnTo>
                <a:lnTo>
                  <a:pt x="15240" y="1183640"/>
                </a:lnTo>
                <a:lnTo>
                  <a:pt x="16510" y="1183640"/>
                </a:lnTo>
                <a:lnTo>
                  <a:pt x="16510" y="1186180"/>
                </a:lnTo>
                <a:lnTo>
                  <a:pt x="17780" y="1186180"/>
                </a:lnTo>
                <a:lnTo>
                  <a:pt x="17780" y="1188720"/>
                </a:lnTo>
                <a:lnTo>
                  <a:pt x="19050" y="1188720"/>
                </a:lnTo>
                <a:lnTo>
                  <a:pt x="19050" y="1191260"/>
                </a:lnTo>
                <a:lnTo>
                  <a:pt x="20320" y="1191260"/>
                </a:lnTo>
                <a:lnTo>
                  <a:pt x="20320" y="1193800"/>
                </a:lnTo>
                <a:lnTo>
                  <a:pt x="21590" y="1193800"/>
                </a:lnTo>
                <a:lnTo>
                  <a:pt x="21590" y="1196340"/>
                </a:lnTo>
                <a:lnTo>
                  <a:pt x="22860" y="1196340"/>
                </a:lnTo>
                <a:lnTo>
                  <a:pt x="22860" y="1198880"/>
                </a:lnTo>
                <a:lnTo>
                  <a:pt x="24130" y="1198880"/>
                </a:lnTo>
                <a:lnTo>
                  <a:pt x="24130" y="1201420"/>
                </a:lnTo>
                <a:lnTo>
                  <a:pt x="25400" y="1201420"/>
                </a:lnTo>
                <a:lnTo>
                  <a:pt x="25400" y="1202690"/>
                </a:lnTo>
                <a:lnTo>
                  <a:pt x="26670" y="1202690"/>
                </a:lnTo>
                <a:lnTo>
                  <a:pt x="26670" y="1205230"/>
                </a:lnTo>
                <a:lnTo>
                  <a:pt x="27940" y="1205230"/>
                </a:lnTo>
                <a:lnTo>
                  <a:pt x="27940" y="1179830"/>
                </a:lnTo>
                <a:close/>
              </a:path>
            </a:pathLst>
          </a:custGeom>
          <a:solidFill>
            <a:srgbClr val="2243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766050" y="3037839"/>
            <a:ext cx="26670" cy="1243330"/>
          </a:xfrm>
          <a:custGeom>
            <a:avLst/>
            <a:gdLst/>
            <a:ahLst/>
            <a:cxnLst/>
            <a:rect l="l" t="t" r="r" b="b"/>
            <a:pathLst>
              <a:path w="26670" h="1243329">
                <a:moveTo>
                  <a:pt x="6350" y="0"/>
                </a:moveTo>
                <a:lnTo>
                  <a:pt x="0" y="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24332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243329">
                <a:moveTo>
                  <a:pt x="26670" y="584200"/>
                </a:moveTo>
                <a:lnTo>
                  <a:pt x="0" y="5842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84200"/>
                </a:lnTo>
                <a:close/>
              </a:path>
              <a:path w="26670" h="124332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3329">
                <a:moveTo>
                  <a:pt x="2667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15950"/>
                </a:lnTo>
                <a:close/>
              </a:path>
              <a:path w="26670" h="1243329">
                <a:moveTo>
                  <a:pt x="26670" y="628650"/>
                </a:moveTo>
                <a:lnTo>
                  <a:pt x="0" y="62865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8650"/>
                </a:lnTo>
                <a:close/>
              </a:path>
              <a:path w="26670" h="1243329">
                <a:moveTo>
                  <a:pt x="26670" y="660400"/>
                </a:moveTo>
                <a:lnTo>
                  <a:pt x="0" y="66040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60400"/>
                </a:lnTo>
                <a:close/>
              </a:path>
              <a:path w="26670" h="1243329">
                <a:moveTo>
                  <a:pt x="2667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6750"/>
                </a:lnTo>
                <a:close/>
              </a:path>
              <a:path w="26670" h="1243329">
                <a:moveTo>
                  <a:pt x="26670" y="679450"/>
                </a:moveTo>
                <a:lnTo>
                  <a:pt x="0" y="67945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79450"/>
                </a:lnTo>
                <a:close/>
              </a:path>
              <a:path w="26670" h="1243329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243329">
                <a:moveTo>
                  <a:pt x="26670" y="698500"/>
                </a:moveTo>
                <a:lnTo>
                  <a:pt x="0" y="6985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8500"/>
                </a:lnTo>
                <a:close/>
              </a:path>
              <a:path w="26670" h="1243329">
                <a:moveTo>
                  <a:pt x="26670" y="723900"/>
                </a:moveTo>
                <a:lnTo>
                  <a:pt x="0" y="7239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23900"/>
                </a:lnTo>
                <a:close/>
              </a:path>
              <a:path w="26670" h="1243329">
                <a:moveTo>
                  <a:pt x="26670" y="793750"/>
                </a:moveTo>
                <a:lnTo>
                  <a:pt x="0" y="7937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793750"/>
                </a:lnTo>
                <a:close/>
              </a:path>
              <a:path w="26670" h="1243329">
                <a:moveTo>
                  <a:pt x="26670" y="831850"/>
                </a:moveTo>
                <a:lnTo>
                  <a:pt x="0" y="831850"/>
                </a:lnTo>
                <a:lnTo>
                  <a:pt x="0" y="836930"/>
                </a:lnTo>
                <a:lnTo>
                  <a:pt x="26670" y="836930"/>
                </a:lnTo>
                <a:lnTo>
                  <a:pt x="26670" y="831850"/>
                </a:lnTo>
                <a:close/>
              </a:path>
              <a:path w="26670" h="1243329">
                <a:moveTo>
                  <a:pt x="2667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36930"/>
                </a:lnTo>
                <a:close/>
              </a:path>
              <a:path w="26670" h="1243329">
                <a:moveTo>
                  <a:pt x="2667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26670" y="849629"/>
                </a:lnTo>
                <a:lnTo>
                  <a:pt x="26670" y="843280"/>
                </a:lnTo>
                <a:close/>
              </a:path>
              <a:path w="26670" h="1243329">
                <a:moveTo>
                  <a:pt x="26670" y="849630"/>
                </a:moveTo>
                <a:lnTo>
                  <a:pt x="0" y="84963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49630"/>
                </a:lnTo>
                <a:close/>
              </a:path>
              <a:path w="26670" h="1243329">
                <a:moveTo>
                  <a:pt x="26670" y="876300"/>
                </a:moveTo>
                <a:lnTo>
                  <a:pt x="0" y="87630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76300"/>
                </a:lnTo>
                <a:close/>
              </a:path>
              <a:path w="26670" h="1243329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243329">
                <a:moveTo>
                  <a:pt x="26670" y="901700"/>
                </a:moveTo>
                <a:lnTo>
                  <a:pt x="0" y="9017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1700"/>
                </a:lnTo>
                <a:close/>
              </a:path>
              <a:path w="26670" h="1243329">
                <a:moveTo>
                  <a:pt x="26670" y="914400"/>
                </a:moveTo>
                <a:lnTo>
                  <a:pt x="0" y="914400"/>
                </a:lnTo>
                <a:lnTo>
                  <a:pt x="0" y="920750"/>
                </a:lnTo>
                <a:lnTo>
                  <a:pt x="26670" y="920750"/>
                </a:lnTo>
                <a:lnTo>
                  <a:pt x="26670" y="914400"/>
                </a:lnTo>
                <a:close/>
              </a:path>
              <a:path w="26670" h="1243329">
                <a:moveTo>
                  <a:pt x="26670" y="920750"/>
                </a:moveTo>
                <a:lnTo>
                  <a:pt x="0" y="92075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920750"/>
                </a:lnTo>
                <a:close/>
              </a:path>
              <a:path w="26670" h="1243329">
                <a:moveTo>
                  <a:pt x="26670" y="963930"/>
                </a:moveTo>
                <a:lnTo>
                  <a:pt x="0" y="96393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243329">
                <a:moveTo>
                  <a:pt x="26670" y="971550"/>
                </a:moveTo>
                <a:lnTo>
                  <a:pt x="0" y="97155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243329">
                <a:moveTo>
                  <a:pt x="26670" y="977900"/>
                </a:moveTo>
                <a:lnTo>
                  <a:pt x="0" y="97790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77900"/>
                </a:lnTo>
                <a:close/>
              </a:path>
              <a:path w="26670" h="1243329">
                <a:moveTo>
                  <a:pt x="26670" y="1014730"/>
                </a:moveTo>
                <a:lnTo>
                  <a:pt x="0" y="1014730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30"/>
                </a:lnTo>
                <a:close/>
              </a:path>
              <a:path w="26670" h="1243329">
                <a:moveTo>
                  <a:pt x="26670" y="1021080"/>
                </a:moveTo>
                <a:lnTo>
                  <a:pt x="0" y="10210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21080"/>
                </a:lnTo>
                <a:close/>
              </a:path>
              <a:path w="26670" h="1243329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243329">
                <a:moveTo>
                  <a:pt x="26670" y="1059180"/>
                </a:moveTo>
                <a:lnTo>
                  <a:pt x="0" y="105918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9180"/>
                </a:lnTo>
                <a:close/>
              </a:path>
              <a:path w="26670" h="1243329">
                <a:moveTo>
                  <a:pt x="26670" y="1066800"/>
                </a:moveTo>
                <a:lnTo>
                  <a:pt x="0" y="106680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66800"/>
                </a:lnTo>
                <a:close/>
              </a:path>
              <a:path w="26670" h="1243329">
                <a:moveTo>
                  <a:pt x="26670" y="1104900"/>
                </a:moveTo>
                <a:lnTo>
                  <a:pt x="0" y="110490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4900"/>
                </a:lnTo>
                <a:close/>
              </a:path>
              <a:path w="26670" h="1243329">
                <a:moveTo>
                  <a:pt x="26670" y="1109980"/>
                </a:moveTo>
                <a:lnTo>
                  <a:pt x="0" y="110998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9980"/>
                </a:lnTo>
                <a:close/>
              </a:path>
              <a:path w="26670" h="1243329">
                <a:moveTo>
                  <a:pt x="26670" y="1135380"/>
                </a:moveTo>
                <a:lnTo>
                  <a:pt x="0" y="1135380"/>
                </a:lnTo>
                <a:lnTo>
                  <a:pt x="0" y="1195070"/>
                </a:lnTo>
                <a:lnTo>
                  <a:pt x="1270" y="1195070"/>
                </a:lnTo>
                <a:lnTo>
                  <a:pt x="1270" y="1197610"/>
                </a:lnTo>
                <a:lnTo>
                  <a:pt x="2540" y="1197610"/>
                </a:lnTo>
                <a:lnTo>
                  <a:pt x="2540" y="1200150"/>
                </a:lnTo>
                <a:lnTo>
                  <a:pt x="3809" y="1200150"/>
                </a:lnTo>
                <a:lnTo>
                  <a:pt x="3809" y="1202690"/>
                </a:lnTo>
                <a:lnTo>
                  <a:pt x="5079" y="1202690"/>
                </a:lnTo>
                <a:lnTo>
                  <a:pt x="5079" y="1205230"/>
                </a:lnTo>
                <a:lnTo>
                  <a:pt x="26670" y="1205230"/>
                </a:lnTo>
                <a:lnTo>
                  <a:pt x="26670" y="1135380"/>
                </a:lnTo>
                <a:close/>
              </a:path>
              <a:path w="26670" h="1243329">
                <a:moveTo>
                  <a:pt x="26670" y="1205230"/>
                </a:moveTo>
                <a:lnTo>
                  <a:pt x="6350" y="1205230"/>
                </a:lnTo>
                <a:lnTo>
                  <a:pt x="6350" y="1207770"/>
                </a:lnTo>
                <a:lnTo>
                  <a:pt x="7620" y="1207770"/>
                </a:lnTo>
                <a:lnTo>
                  <a:pt x="7620" y="1209040"/>
                </a:lnTo>
                <a:lnTo>
                  <a:pt x="8890" y="1209040"/>
                </a:lnTo>
                <a:lnTo>
                  <a:pt x="889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1243329">
                <a:moveTo>
                  <a:pt x="26670" y="1211580"/>
                </a:moveTo>
                <a:lnTo>
                  <a:pt x="10159" y="1211580"/>
                </a:lnTo>
                <a:lnTo>
                  <a:pt x="10159" y="1214120"/>
                </a:lnTo>
                <a:lnTo>
                  <a:pt x="11429" y="1214120"/>
                </a:lnTo>
                <a:lnTo>
                  <a:pt x="11429" y="1216660"/>
                </a:lnTo>
                <a:lnTo>
                  <a:pt x="12700" y="1216660"/>
                </a:lnTo>
                <a:lnTo>
                  <a:pt x="12700" y="1219200"/>
                </a:lnTo>
                <a:lnTo>
                  <a:pt x="26670" y="1219200"/>
                </a:lnTo>
                <a:lnTo>
                  <a:pt x="26670" y="1211580"/>
                </a:lnTo>
                <a:close/>
              </a:path>
              <a:path w="26670" h="1243329">
                <a:moveTo>
                  <a:pt x="26670" y="1219200"/>
                </a:moveTo>
                <a:lnTo>
                  <a:pt x="13970" y="1219200"/>
                </a:lnTo>
                <a:lnTo>
                  <a:pt x="13970" y="1221740"/>
                </a:lnTo>
                <a:lnTo>
                  <a:pt x="15240" y="1221740"/>
                </a:lnTo>
                <a:lnTo>
                  <a:pt x="15240" y="1224280"/>
                </a:lnTo>
                <a:lnTo>
                  <a:pt x="26670" y="1224280"/>
                </a:lnTo>
                <a:lnTo>
                  <a:pt x="26670" y="1219200"/>
                </a:lnTo>
                <a:close/>
              </a:path>
              <a:path w="26670" h="1243329">
                <a:moveTo>
                  <a:pt x="26670" y="1224280"/>
                </a:moveTo>
                <a:lnTo>
                  <a:pt x="16509" y="1224280"/>
                </a:lnTo>
                <a:lnTo>
                  <a:pt x="16509" y="1226820"/>
                </a:lnTo>
                <a:lnTo>
                  <a:pt x="17779" y="1226820"/>
                </a:lnTo>
                <a:lnTo>
                  <a:pt x="17779" y="1228090"/>
                </a:lnTo>
                <a:lnTo>
                  <a:pt x="19050" y="1228090"/>
                </a:lnTo>
                <a:lnTo>
                  <a:pt x="1905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1243329">
                <a:moveTo>
                  <a:pt x="26670" y="1230630"/>
                </a:moveTo>
                <a:lnTo>
                  <a:pt x="20320" y="1230630"/>
                </a:lnTo>
                <a:lnTo>
                  <a:pt x="20320" y="1233170"/>
                </a:lnTo>
                <a:lnTo>
                  <a:pt x="21590" y="1233170"/>
                </a:lnTo>
                <a:lnTo>
                  <a:pt x="21590" y="1235710"/>
                </a:lnTo>
                <a:lnTo>
                  <a:pt x="22859" y="1235710"/>
                </a:lnTo>
                <a:lnTo>
                  <a:pt x="22859" y="1238250"/>
                </a:lnTo>
                <a:lnTo>
                  <a:pt x="26670" y="1238250"/>
                </a:lnTo>
                <a:lnTo>
                  <a:pt x="26670" y="1230630"/>
                </a:lnTo>
                <a:close/>
              </a:path>
              <a:path w="26670" h="1243329">
                <a:moveTo>
                  <a:pt x="26670" y="1238250"/>
                </a:moveTo>
                <a:lnTo>
                  <a:pt x="24129" y="1238250"/>
                </a:lnTo>
                <a:lnTo>
                  <a:pt x="24129" y="1240790"/>
                </a:lnTo>
                <a:lnTo>
                  <a:pt x="25400" y="1240790"/>
                </a:lnTo>
                <a:lnTo>
                  <a:pt x="25400" y="1243330"/>
                </a:lnTo>
                <a:lnTo>
                  <a:pt x="26670" y="1243330"/>
                </a:lnTo>
                <a:lnTo>
                  <a:pt x="26670" y="123825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792719" y="3063239"/>
            <a:ext cx="27940" cy="1270000"/>
          </a:xfrm>
          <a:custGeom>
            <a:avLst/>
            <a:gdLst/>
            <a:ahLst/>
            <a:cxnLst/>
            <a:rect l="l" t="t" r="r" b="b"/>
            <a:pathLst>
              <a:path w="27940" h="1270000">
                <a:moveTo>
                  <a:pt x="21589" y="0"/>
                </a:moveTo>
                <a:lnTo>
                  <a:pt x="0" y="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  <a:path w="27940" h="1270000">
                <a:moveTo>
                  <a:pt x="27939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1270000">
                <a:moveTo>
                  <a:pt x="27939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58800"/>
                </a:lnTo>
                <a:close/>
              </a:path>
              <a:path w="27940" h="127000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270000">
                <a:moveTo>
                  <a:pt x="27939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90550"/>
                </a:lnTo>
                <a:close/>
              </a:path>
              <a:path w="27940" h="1270000">
                <a:moveTo>
                  <a:pt x="27939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3250"/>
                </a:lnTo>
                <a:close/>
              </a:path>
              <a:path w="27940" h="1270000">
                <a:moveTo>
                  <a:pt x="27939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35000"/>
                </a:lnTo>
                <a:close/>
              </a:path>
              <a:path w="27940" h="1270000">
                <a:moveTo>
                  <a:pt x="2793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41350"/>
                </a:lnTo>
                <a:close/>
              </a:path>
              <a:path w="27940" h="1270000">
                <a:moveTo>
                  <a:pt x="27939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4050"/>
                </a:lnTo>
                <a:close/>
              </a:path>
              <a:path w="27940" h="1270000">
                <a:moveTo>
                  <a:pt x="2793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1270000">
                <a:moveTo>
                  <a:pt x="27939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3100"/>
                </a:lnTo>
                <a:close/>
              </a:path>
              <a:path w="27940" h="1270000">
                <a:moveTo>
                  <a:pt x="27939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7939" y="768350"/>
                </a:lnTo>
                <a:lnTo>
                  <a:pt x="27939" y="698500"/>
                </a:lnTo>
                <a:close/>
              </a:path>
              <a:path w="27940" h="1270000">
                <a:moveTo>
                  <a:pt x="27939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68350"/>
                </a:lnTo>
                <a:close/>
              </a:path>
              <a:path w="27940" h="1270000">
                <a:moveTo>
                  <a:pt x="27939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7939" y="811530"/>
                </a:lnTo>
                <a:lnTo>
                  <a:pt x="27939" y="806450"/>
                </a:lnTo>
                <a:close/>
              </a:path>
              <a:path w="27940" h="1270000">
                <a:moveTo>
                  <a:pt x="2793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7939" y="817880"/>
                </a:lnTo>
                <a:lnTo>
                  <a:pt x="27939" y="811530"/>
                </a:lnTo>
                <a:close/>
              </a:path>
              <a:path w="27940" h="1270000">
                <a:moveTo>
                  <a:pt x="27939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817880"/>
                </a:lnTo>
                <a:close/>
              </a:path>
              <a:path w="27940" h="1270000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1270000">
                <a:moveTo>
                  <a:pt x="27939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50900"/>
                </a:lnTo>
                <a:close/>
              </a:path>
              <a:path w="27940" h="127000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270000">
                <a:moveTo>
                  <a:pt x="27939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76300"/>
                </a:lnTo>
                <a:close/>
              </a:path>
              <a:path w="27940" h="1270000">
                <a:moveTo>
                  <a:pt x="27939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7939" y="895350"/>
                </a:lnTo>
                <a:lnTo>
                  <a:pt x="27939" y="889000"/>
                </a:lnTo>
                <a:close/>
              </a:path>
              <a:path w="27940" h="1270000">
                <a:moveTo>
                  <a:pt x="27939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7939" y="938530"/>
                </a:lnTo>
                <a:lnTo>
                  <a:pt x="27939" y="895350"/>
                </a:lnTo>
                <a:close/>
              </a:path>
              <a:path w="27940" h="1270000">
                <a:moveTo>
                  <a:pt x="27939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938530"/>
                </a:lnTo>
                <a:close/>
              </a:path>
              <a:path w="27940" h="1270000">
                <a:moveTo>
                  <a:pt x="27939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7939" y="952500"/>
                </a:lnTo>
                <a:lnTo>
                  <a:pt x="27939" y="946150"/>
                </a:lnTo>
                <a:close/>
              </a:path>
              <a:path w="27940" h="1270000">
                <a:moveTo>
                  <a:pt x="27939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7939" y="989330"/>
                </a:lnTo>
                <a:lnTo>
                  <a:pt x="27939" y="952500"/>
                </a:lnTo>
                <a:close/>
              </a:path>
              <a:path w="27940" h="1270000">
                <a:moveTo>
                  <a:pt x="27939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89330"/>
                </a:lnTo>
                <a:close/>
              </a:path>
              <a:path w="27940" h="1270000">
                <a:moveTo>
                  <a:pt x="27939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5680"/>
                </a:lnTo>
                <a:close/>
              </a:path>
              <a:path w="27940" h="127000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270000">
                <a:moveTo>
                  <a:pt x="27939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7939" y="1041399"/>
                </a:lnTo>
                <a:lnTo>
                  <a:pt x="27939" y="1033780"/>
                </a:lnTo>
                <a:close/>
              </a:path>
              <a:path w="27940" h="1270000">
                <a:moveTo>
                  <a:pt x="27939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41400"/>
                </a:lnTo>
                <a:close/>
              </a:path>
              <a:path w="27940" h="1270000">
                <a:moveTo>
                  <a:pt x="27939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7939" y="1084580"/>
                </a:lnTo>
                <a:lnTo>
                  <a:pt x="27939" y="1079500"/>
                </a:lnTo>
                <a:close/>
              </a:path>
              <a:path w="27940" h="1270000">
                <a:moveTo>
                  <a:pt x="27939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84580"/>
                </a:lnTo>
                <a:close/>
              </a:path>
              <a:path w="27940" h="1270000">
                <a:moveTo>
                  <a:pt x="27939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09980"/>
                </a:lnTo>
                <a:close/>
              </a:path>
              <a:path w="27940" h="1270000">
                <a:moveTo>
                  <a:pt x="27939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79830"/>
                </a:lnTo>
                <a:close/>
              </a:path>
              <a:path w="27940" h="1270000">
                <a:moveTo>
                  <a:pt x="27939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7939" y="1193800"/>
                </a:lnTo>
                <a:lnTo>
                  <a:pt x="27939" y="1186180"/>
                </a:lnTo>
                <a:close/>
              </a:path>
              <a:path w="27940" h="1270000">
                <a:moveTo>
                  <a:pt x="27939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7939" y="1205230"/>
                </a:lnTo>
                <a:lnTo>
                  <a:pt x="27939" y="1193800"/>
                </a:lnTo>
                <a:close/>
              </a:path>
              <a:path w="27940" h="1270000">
                <a:moveTo>
                  <a:pt x="27939" y="1205230"/>
                </a:moveTo>
                <a:lnTo>
                  <a:pt x="0" y="1205230"/>
                </a:lnTo>
                <a:lnTo>
                  <a:pt x="0" y="1220470"/>
                </a:lnTo>
                <a:lnTo>
                  <a:pt x="1270" y="1220470"/>
                </a:lnTo>
                <a:lnTo>
                  <a:pt x="1270" y="1223010"/>
                </a:lnTo>
                <a:lnTo>
                  <a:pt x="2539" y="1223010"/>
                </a:lnTo>
                <a:lnTo>
                  <a:pt x="2539" y="1224280"/>
                </a:lnTo>
                <a:lnTo>
                  <a:pt x="3809" y="1224280"/>
                </a:lnTo>
                <a:lnTo>
                  <a:pt x="3809" y="1226820"/>
                </a:lnTo>
                <a:lnTo>
                  <a:pt x="5079" y="1226820"/>
                </a:lnTo>
                <a:lnTo>
                  <a:pt x="5079" y="1229360"/>
                </a:lnTo>
                <a:lnTo>
                  <a:pt x="6350" y="1229360"/>
                </a:lnTo>
                <a:lnTo>
                  <a:pt x="6350" y="1231900"/>
                </a:lnTo>
                <a:lnTo>
                  <a:pt x="27939" y="1231900"/>
                </a:lnTo>
                <a:lnTo>
                  <a:pt x="27939" y="1205230"/>
                </a:lnTo>
                <a:close/>
              </a:path>
              <a:path w="27940" h="1270000">
                <a:moveTo>
                  <a:pt x="27939" y="1231900"/>
                </a:moveTo>
                <a:lnTo>
                  <a:pt x="7620" y="1231900"/>
                </a:lnTo>
                <a:lnTo>
                  <a:pt x="7620" y="1234440"/>
                </a:lnTo>
                <a:lnTo>
                  <a:pt x="8889" y="1234440"/>
                </a:lnTo>
                <a:lnTo>
                  <a:pt x="8889" y="1236980"/>
                </a:lnTo>
                <a:lnTo>
                  <a:pt x="27939" y="1236980"/>
                </a:lnTo>
                <a:lnTo>
                  <a:pt x="27939" y="1231900"/>
                </a:lnTo>
                <a:close/>
              </a:path>
              <a:path w="27940" h="1270000">
                <a:moveTo>
                  <a:pt x="27939" y="1236980"/>
                </a:moveTo>
                <a:lnTo>
                  <a:pt x="10159" y="1236980"/>
                </a:lnTo>
                <a:lnTo>
                  <a:pt x="10159" y="1239520"/>
                </a:lnTo>
                <a:lnTo>
                  <a:pt x="11429" y="1239520"/>
                </a:lnTo>
                <a:lnTo>
                  <a:pt x="11429" y="1242060"/>
                </a:lnTo>
                <a:lnTo>
                  <a:pt x="12700" y="1242060"/>
                </a:lnTo>
                <a:lnTo>
                  <a:pt x="12700" y="1243330"/>
                </a:lnTo>
                <a:lnTo>
                  <a:pt x="13970" y="1243330"/>
                </a:lnTo>
                <a:lnTo>
                  <a:pt x="13970" y="1245870"/>
                </a:lnTo>
                <a:lnTo>
                  <a:pt x="15239" y="1245870"/>
                </a:lnTo>
                <a:lnTo>
                  <a:pt x="15239" y="1248410"/>
                </a:lnTo>
                <a:lnTo>
                  <a:pt x="16509" y="1248410"/>
                </a:lnTo>
                <a:lnTo>
                  <a:pt x="16509" y="1250950"/>
                </a:lnTo>
                <a:lnTo>
                  <a:pt x="17779" y="1250950"/>
                </a:lnTo>
                <a:lnTo>
                  <a:pt x="17779" y="1253490"/>
                </a:lnTo>
                <a:lnTo>
                  <a:pt x="19050" y="1253490"/>
                </a:lnTo>
                <a:lnTo>
                  <a:pt x="19050" y="1256030"/>
                </a:lnTo>
                <a:lnTo>
                  <a:pt x="20320" y="1256030"/>
                </a:lnTo>
                <a:lnTo>
                  <a:pt x="20320" y="1258570"/>
                </a:lnTo>
                <a:lnTo>
                  <a:pt x="21589" y="1258570"/>
                </a:lnTo>
                <a:lnTo>
                  <a:pt x="21589" y="1261110"/>
                </a:lnTo>
                <a:lnTo>
                  <a:pt x="22859" y="1261110"/>
                </a:lnTo>
                <a:lnTo>
                  <a:pt x="22859" y="1262380"/>
                </a:lnTo>
                <a:lnTo>
                  <a:pt x="24129" y="1262380"/>
                </a:lnTo>
                <a:lnTo>
                  <a:pt x="24129" y="1264920"/>
                </a:lnTo>
                <a:lnTo>
                  <a:pt x="25400" y="1264920"/>
                </a:lnTo>
                <a:lnTo>
                  <a:pt x="25400" y="1267460"/>
                </a:lnTo>
                <a:lnTo>
                  <a:pt x="26670" y="1267460"/>
                </a:lnTo>
                <a:lnTo>
                  <a:pt x="26670" y="1270000"/>
                </a:lnTo>
                <a:lnTo>
                  <a:pt x="27939" y="1270000"/>
                </a:lnTo>
                <a:lnTo>
                  <a:pt x="27939" y="1236980"/>
                </a:lnTo>
                <a:close/>
              </a:path>
            </a:pathLst>
          </a:custGeom>
          <a:solidFill>
            <a:srgbClr val="2142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820659" y="3075939"/>
            <a:ext cx="26670" cy="1308100"/>
          </a:xfrm>
          <a:custGeom>
            <a:avLst/>
            <a:gdLst/>
            <a:ahLst/>
            <a:cxnLst/>
            <a:rect l="l" t="t" r="r" b="b"/>
            <a:pathLst>
              <a:path w="26670" h="1308100">
                <a:moveTo>
                  <a:pt x="13970" y="0"/>
                </a:moveTo>
                <a:lnTo>
                  <a:pt x="0" y="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6670" h="1308100">
                <a:moveTo>
                  <a:pt x="2667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3400"/>
                </a:lnTo>
                <a:close/>
              </a:path>
              <a:path w="26670" h="1308100">
                <a:moveTo>
                  <a:pt x="2667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6670" y="565149"/>
                </a:lnTo>
                <a:lnTo>
                  <a:pt x="26670" y="546099"/>
                </a:lnTo>
                <a:close/>
              </a:path>
              <a:path w="26670" h="1308100">
                <a:moveTo>
                  <a:pt x="2667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65150"/>
                </a:lnTo>
                <a:close/>
              </a:path>
              <a:path w="26670" h="1308100">
                <a:moveTo>
                  <a:pt x="2667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6670" y="590549"/>
                </a:lnTo>
                <a:lnTo>
                  <a:pt x="26670" y="577850"/>
                </a:lnTo>
                <a:close/>
              </a:path>
              <a:path w="26670" h="1308100">
                <a:moveTo>
                  <a:pt x="2667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0549"/>
                </a:lnTo>
                <a:close/>
              </a:path>
              <a:path w="26670" h="1308100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1308100">
                <a:moveTo>
                  <a:pt x="2667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6670" y="641349"/>
                </a:lnTo>
                <a:lnTo>
                  <a:pt x="26670" y="628649"/>
                </a:lnTo>
                <a:close/>
              </a:path>
              <a:path w="26670" h="1308100">
                <a:moveTo>
                  <a:pt x="2667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1349"/>
                </a:lnTo>
                <a:close/>
              </a:path>
              <a:path w="26670" h="1308100">
                <a:moveTo>
                  <a:pt x="2667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699"/>
                </a:lnTo>
                <a:close/>
              </a:path>
              <a:path w="26670" h="1308100">
                <a:moveTo>
                  <a:pt x="2667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60400"/>
                </a:lnTo>
                <a:close/>
              </a:path>
              <a:path w="26670" h="1308100">
                <a:moveTo>
                  <a:pt x="2667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6670" y="755649"/>
                </a:lnTo>
                <a:lnTo>
                  <a:pt x="26670" y="685799"/>
                </a:lnTo>
                <a:close/>
              </a:path>
              <a:path w="26670" h="1308100">
                <a:moveTo>
                  <a:pt x="2667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6670" y="793749"/>
                </a:lnTo>
                <a:lnTo>
                  <a:pt x="26670" y="755649"/>
                </a:lnTo>
                <a:close/>
              </a:path>
              <a:path w="26670" h="1308100">
                <a:moveTo>
                  <a:pt x="2667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93750"/>
                </a:lnTo>
                <a:close/>
              </a:path>
              <a:path w="26670" h="130810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1308100">
                <a:moveTo>
                  <a:pt x="2667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6670" y="811529"/>
                </a:lnTo>
                <a:lnTo>
                  <a:pt x="26670" y="805179"/>
                </a:lnTo>
                <a:close/>
              </a:path>
              <a:path w="26670" h="1308100">
                <a:moveTo>
                  <a:pt x="2667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11530"/>
                </a:lnTo>
                <a:close/>
              </a:path>
              <a:path w="26670" h="1308100">
                <a:moveTo>
                  <a:pt x="2667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38200"/>
                </a:lnTo>
                <a:close/>
              </a:path>
              <a:path w="26670" h="1308100">
                <a:moveTo>
                  <a:pt x="2667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79"/>
                </a:lnTo>
                <a:close/>
              </a:path>
              <a:path w="26670" h="1308100">
                <a:moveTo>
                  <a:pt x="2667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3600"/>
                </a:lnTo>
                <a:close/>
              </a:path>
              <a:path w="26670" h="1308100">
                <a:moveTo>
                  <a:pt x="2667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876300"/>
                </a:lnTo>
                <a:close/>
              </a:path>
              <a:path w="26670" h="1308100">
                <a:moveTo>
                  <a:pt x="2667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882650"/>
                </a:lnTo>
                <a:close/>
              </a:path>
              <a:path w="26670" h="1308100">
                <a:moveTo>
                  <a:pt x="2667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6670" y="933449"/>
                </a:lnTo>
                <a:lnTo>
                  <a:pt x="26670" y="925830"/>
                </a:lnTo>
                <a:close/>
              </a:path>
              <a:path w="26670" h="1308100">
                <a:moveTo>
                  <a:pt x="2667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6670" y="939799"/>
                </a:lnTo>
                <a:lnTo>
                  <a:pt x="26670" y="933449"/>
                </a:lnTo>
                <a:close/>
              </a:path>
              <a:path w="26670" h="1308100">
                <a:moveTo>
                  <a:pt x="2667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39799"/>
                </a:lnTo>
                <a:close/>
              </a:path>
              <a:path w="26670" h="1308100">
                <a:moveTo>
                  <a:pt x="2667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6670" y="982979"/>
                </a:lnTo>
                <a:lnTo>
                  <a:pt x="26670" y="976629"/>
                </a:lnTo>
                <a:close/>
              </a:path>
              <a:path w="26670" h="1308100">
                <a:moveTo>
                  <a:pt x="2667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6670" y="1014729"/>
                </a:lnTo>
                <a:lnTo>
                  <a:pt x="26670" y="982979"/>
                </a:lnTo>
                <a:close/>
              </a:path>
              <a:path w="26670" h="1308100">
                <a:moveTo>
                  <a:pt x="2667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29"/>
                </a:lnTo>
                <a:close/>
              </a:path>
              <a:path w="26670" h="1308100">
                <a:moveTo>
                  <a:pt x="2667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6670" y="1028699"/>
                </a:lnTo>
                <a:lnTo>
                  <a:pt x="26670" y="1021079"/>
                </a:lnTo>
                <a:close/>
              </a:path>
              <a:path w="26670" h="1308100">
                <a:moveTo>
                  <a:pt x="2667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28699"/>
                </a:lnTo>
                <a:close/>
              </a:path>
              <a:path w="26670" h="1308100">
                <a:moveTo>
                  <a:pt x="2667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6670" y="1071879"/>
                </a:lnTo>
                <a:lnTo>
                  <a:pt x="26670" y="1066799"/>
                </a:lnTo>
                <a:close/>
              </a:path>
              <a:path w="26670" h="1308100">
                <a:moveTo>
                  <a:pt x="2667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6670" y="1097279"/>
                </a:lnTo>
                <a:lnTo>
                  <a:pt x="26670" y="1071880"/>
                </a:lnTo>
                <a:close/>
              </a:path>
              <a:path w="26670" h="1308100">
                <a:moveTo>
                  <a:pt x="2667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6670" y="1167129"/>
                </a:lnTo>
                <a:lnTo>
                  <a:pt x="26670" y="1097279"/>
                </a:lnTo>
                <a:close/>
              </a:path>
              <a:path w="26670" h="1308100">
                <a:moveTo>
                  <a:pt x="2667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67130"/>
                </a:lnTo>
                <a:close/>
              </a:path>
              <a:path w="26670" h="1308100">
                <a:moveTo>
                  <a:pt x="2667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6670" y="1181099"/>
                </a:lnTo>
                <a:lnTo>
                  <a:pt x="26670" y="1173479"/>
                </a:lnTo>
                <a:close/>
              </a:path>
              <a:path w="26670" h="1308100">
                <a:moveTo>
                  <a:pt x="2667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6670" y="1192529"/>
                </a:lnTo>
                <a:lnTo>
                  <a:pt x="26670" y="1181099"/>
                </a:lnTo>
                <a:close/>
              </a:path>
              <a:path w="26670" h="1308100">
                <a:moveTo>
                  <a:pt x="2667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92530"/>
                </a:lnTo>
                <a:close/>
              </a:path>
              <a:path w="26670" h="1308100">
                <a:moveTo>
                  <a:pt x="26670" y="1219199"/>
                </a:moveTo>
                <a:lnTo>
                  <a:pt x="0" y="1219199"/>
                </a:lnTo>
                <a:lnTo>
                  <a:pt x="0" y="1259839"/>
                </a:lnTo>
                <a:lnTo>
                  <a:pt x="1270" y="1259839"/>
                </a:lnTo>
                <a:lnTo>
                  <a:pt x="1270" y="1262379"/>
                </a:lnTo>
                <a:lnTo>
                  <a:pt x="2540" y="1262379"/>
                </a:lnTo>
                <a:lnTo>
                  <a:pt x="2540" y="1264919"/>
                </a:lnTo>
                <a:lnTo>
                  <a:pt x="3810" y="1264919"/>
                </a:lnTo>
                <a:lnTo>
                  <a:pt x="3810" y="1267459"/>
                </a:lnTo>
                <a:lnTo>
                  <a:pt x="5080" y="1267459"/>
                </a:lnTo>
                <a:lnTo>
                  <a:pt x="5080" y="1268729"/>
                </a:lnTo>
                <a:lnTo>
                  <a:pt x="6350" y="1268729"/>
                </a:lnTo>
                <a:lnTo>
                  <a:pt x="6350" y="1271269"/>
                </a:lnTo>
                <a:lnTo>
                  <a:pt x="7620" y="1271269"/>
                </a:lnTo>
                <a:lnTo>
                  <a:pt x="7620" y="1273809"/>
                </a:lnTo>
                <a:lnTo>
                  <a:pt x="8890" y="1273809"/>
                </a:lnTo>
                <a:lnTo>
                  <a:pt x="8890" y="1276349"/>
                </a:lnTo>
                <a:lnTo>
                  <a:pt x="10160" y="1276349"/>
                </a:lnTo>
                <a:lnTo>
                  <a:pt x="10160" y="1278889"/>
                </a:lnTo>
                <a:lnTo>
                  <a:pt x="11430" y="1278889"/>
                </a:lnTo>
                <a:lnTo>
                  <a:pt x="11430" y="1281429"/>
                </a:lnTo>
                <a:lnTo>
                  <a:pt x="12700" y="1281429"/>
                </a:lnTo>
                <a:lnTo>
                  <a:pt x="12700" y="1283969"/>
                </a:lnTo>
                <a:lnTo>
                  <a:pt x="13970" y="1283969"/>
                </a:lnTo>
                <a:lnTo>
                  <a:pt x="13970" y="1286509"/>
                </a:lnTo>
                <a:lnTo>
                  <a:pt x="15240" y="1286509"/>
                </a:lnTo>
                <a:lnTo>
                  <a:pt x="15240" y="1287779"/>
                </a:lnTo>
                <a:lnTo>
                  <a:pt x="26670" y="1287779"/>
                </a:lnTo>
                <a:lnTo>
                  <a:pt x="26670" y="1219199"/>
                </a:lnTo>
                <a:close/>
              </a:path>
              <a:path w="26670" h="1308100">
                <a:moveTo>
                  <a:pt x="26670" y="1287780"/>
                </a:moveTo>
                <a:lnTo>
                  <a:pt x="16510" y="1287780"/>
                </a:lnTo>
                <a:lnTo>
                  <a:pt x="16510" y="1290319"/>
                </a:lnTo>
                <a:lnTo>
                  <a:pt x="17780" y="1290319"/>
                </a:lnTo>
                <a:lnTo>
                  <a:pt x="17780" y="1292859"/>
                </a:lnTo>
                <a:lnTo>
                  <a:pt x="19050" y="1292859"/>
                </a:lnTo>
                <a:lnTo>
                  <a:pt x="19050" y="1295399"/>
                </a:lnTo>
                <a:lnTo>
                  <a:pt x="26670" y="1295399"/>
                </a:lnTo>
                <a:lnTo>
                  <a:pt x="26670" y="1287780"/>
                </a:lnTo>
                <a:close/>
              </a:path>
              <a:path w="26670" h="1308100">
                <a:moveTo>
                  <a:pt x="26670" y="1295400"/>
                </a:moveTo>
                <a:lnTo>
                  <a:pt x="20320" y="1295400"/>
                </a:lnTo>
                <a:lnTo>
                  <a:pt x="20320" y="1297939"/>
                </a:lnTo>
                <a:lnTo>
                  <a:pt x="21590" y="1297939"/>
                </a:lnTo>
                <a:lnTo>
                  <a:pt x="21590" y="1300479"/>
                </a:lnTo>
                <a:lnTo>
                  <a:pt x="22860" y="1300479"/>
                </a:lnTo>
                <a:lnTo>
                  <a:pt x="22860" y="1303019"/>
                </a:lnTo>
                <a:lnTo>
                  <a:pt x="24130" y="1303019"/>
                </a:lnTo>
                <a:lnTo>
                  <a:pt x="24130" y="1305559"/>
                </a:lnTo>
                <a:lnTo>
                  <a:pt x="25400" y="1305559"/>
                </a:lnTo>
                <a:lnTo>
                  <a:pt x="25400" y="1308099"/>
                </a:lnTo>
                <a:lnTo>
                  <a:pt x="26670" y="1308099"/>
                </a:lnTo>
                <a:lnTo>
                  <a:pt x="26670" y="12954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847330" y="3088639"/>
            <a:ext cx="27940" cy="1361440"/>
          </a:xfrm>
          <a:custGeom>
            <a:avLst/>
            <a:gdLst/>
            <a:ahLst/>
            <a:cxnLst/>
            <a:rect l="l" t="t" r="r" b="b"/>
            <a:pathLst>
              <a:path w="27940" h="1361439">
                <a:moveTo>
                  <a:pt x="7620" y="0"/>
                </a:moveTo>
                <a:lnTo>
                  <a:pt x="0" y="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361439">
                <a:moveTo>
                  <a:pt x="2794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1361439">
                <a:moveTo>
                  <a:pt x="27940" y="533400"/>
                </a:moveTo>
                <a:lnTo>
                  <a:pt x="0" y="5334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33400"/>
                </a:lnTo>
                <a:close/>
              </a:path>
              <a:path w="27940" h="1361439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361439">
                <a:moveTo>
                  <a:pt x="2794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65150"/>
                </a:lnTo>
                <a:close/>
              </a:path>
              <a:path w="27940" h="1361439">
                <a:moveTo>
                  <a:pt x="27940" y="577850"/>
                </a:moveTo>
                <a:lnTo>
                  <a:pt x="0" y="57785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77850"/>
                </a:lnTo>
                <a:close/>
              </a:path>
              <a:path w="27940" h="1361439">
                <a:moveTo>
                  <a:pt x="27940" y="609600"/>
                </a:moveTo>
                <a:lnTo>
                  <a:pt x="0" y="6096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609600"/>
                </a:lnTo>
                <a:close/>
              </a:path>
              <a:path w="27940" h="136143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361439">
                <a:moveTo>
                  <a:pt x="27940" y="628650"/>
                </a:moveTo>
                <a:lnTo>
                  <a:pt x="0" y="628650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8650"/>
                </a:lnTo>
                <a:close/>
              </a:path>
              <a:path w="27940" h="136143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361439">
                <a:moveTo>
                  <a:pt x="27940" y="647700"/>
                </a:moveTo>
                <a:lnTo>
                  <a:pt x="0" y="6477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7700"/>
                </a:lnTo>
                <a:close/>
              </a:path>
              <a:path w="27940" h="1361439">
                <a:moveTo>
                  <a:pt x="27940" y="673100"/>
                </a:moveTo>
                <a:lnTo>
                  <a:pt x="0" y="67310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673100"/>
                </a:lnTo>
                <a:close/>
              </a:path>
              <a:path w="27940" h="1361439">
                <a:moveTo>
                  <a:pt x="27940" y="742950"/>
                </a:moveTo>
                <a:lnTo>
                  <a:pt x="0" y="7429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42950"/>
                </a:lnTo>
                <a:close/>
              </a:path>
              <a:path w="27940" h="1361439">
                <a:moveTo>
                  <a:pt x="27940" y="781050"/>
                </a:moveTo>
                <a:lnTo>
                  <a:pt x="0" y="78105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81050"/>
                </a:lnTo>
                <a:close/>
              </a:path>
              <a:path w="27940" h="1361439">
                <a:moveTo>
                  <a:pt x="2794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7940" y="792480"/>
                </a:lnTo>
                <a:lnTo>
                  <a:pt x="27940" y="786130"/>
                </a:lnTo>
                <a:close/>
              </a:path>
              <a:path w="27940" h="1361439">
                <a:moveTo>
                  <a:pt x="2794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2480"/>
                </a:lnTo>
                <a:close/>
              </a:path>
              <a:path w="27940" h="1361439">
                <a:moveTo>
                  <a:pt x="27940" y="798830"/>
                </a:moveTo>
                <a:lnTo>
                  <a:pt x="0" y="79883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8830"/>
                </a:lnTo>
                <a:close/>
              </a:path>
              <a:path w="27940" h="1361439">
                <a:moveTo>
                  <a:pt x="27940" y="825500"/>
                </a:moveTo>
                <a:lnTo>
                  <a:pt x="0" y="82550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25500"/>
                </a:lnTo>
                <a:close/>
              </a:path>
              <a:path w="27940" h="1361439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361439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1361439">
                <a:moveTo>
                  <a:pt x="27940" y="863600"/>
                </a:moveTo>
                <a:lnTo>
                  <a:pt x="0" y="863600"/>
                </a:lnTo>
                <a:lnTo>
                  <a:pt x="0" y="869950"/>
                </a:lnTo>
                <a:lnTo>
                  <a:pt x="27940" y="869950"/>
                </a:lnTo>
                <a:lnTo>
                  <a:pt x="27940" y="863600"/>
                </a:lnTo>
                <a:close/>
              </a:path>
              <a:path w="27940" h="1361439">
                <a:moveTo>
                  <a:pt x="27940" y="869950"/>
                </a:moveTo>
                <a:lnTo>
                  <a:pt x="0" y="869950"/>
                </a:lnTo>
                <a:lnTo>
                  <a:pt x="0" y="913130"/>
                </a:lnTo>
                <a:lnTo>
                  <a:pt x="27940" y="913130"/>
                </a:lnTo>
                <a:lnTo>
                  <a:pt x="27940" y="869950"/>
                </a:lnTo>
                <a:close/>
              </a:path>
              <a:path w="27940" h="1361439">
                <a:moveTo>
                  <a:pt x="27940" y="913130"/>
                </a:moveTo>
                <a:lnTo>
                  <a:pt x="0" y="91313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913130"/>
                </a:lnTo>
                <a:close/>
              </a:path>
              <a:path w="27940" h="1361439">
                <a:moveTo>
                  <a:pt x="27940" y="920750"/>
                </a:moveTo>
                <a:lnTo>
                  <a:pt x="0" y="92075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20750"/>
                </a:lnTo>
                <a:close/>
              </a:path>
              <a:path w="27940" h="1361439">
                <a:moveTo>
                  <a:pt x="27940" y="927100"/>
                </a:moveTo>
                <a:lnTo>
                  <a:pt x="0" y="92710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27100"/>
                </a:lnTo>
                <a:close/>
              </a:path>
              <a:path w="27940" h="1361439">
                <a:moveTo>
                  <a:pt x="27940" y="963930"/>
                </a:moveTo>
                <a:lnTo>
                  <a:pt x="0" y="963930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3930"/>
                </a:lnTo>
                <a:close/>
              </a:path>
              <a:path w="27940" h="1361439">
                <a:moveTo>
                  <a:pt x="27940" y="970280"/>
                </a:moveTo>
                <a:lnTo>
                  <a:pt x="0" y="97028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70280"/>
                </a:lnTo>
                <a:close/>
              </a:path>
              <a:path w="27940" h="1361439">
                <a:moveTo>
                  <a:pt x="2794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7940" y="1008380"/>
                </a:lnTo>
                <a:lnTo>
                  <a:pt x="27940" y="1002030"/>
                </a:lnTo>
                <a:close/>
              </a:path>
              <a:path w="27940" h="1361439">
                <a:moveTo>
                  <a:pt x="27940" y="1008380"/>
                </a:moveTo>
                <a:lnTo>
                  <a:pt x="0" y="1008380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8380"/>
                </a:lnTo>
                <a:close/>
              </a:path>
              <a:path w="27940" h="1361439">
                <a:moveTo>
                  <a:pt x="27940" y="1016000"/>
                </a:moveTo>
                <a:lnTo>
                  <a:pt x="0" y="10160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1016000"/>
                </a:lnTo>
                <a:close/>
              </a:path>
              <a:path w="27940" h="1361439">
                <a:moveTo>
                  <a:pt x="27940" y="1054100"/>
                </a:moveTo>
                <a:lnTo>
                  <a:pt x="0" y="1054100"/>
                </a:lnTo>
                <a:lnTo>
                  <a:pt x="0" y="1059180"/>
                </a:lnTo>
                <a:lnTo>
                  <a:pt x="27940" y="1059180"/>
                </a:lnTo>
                <a:lnTo>
                  <a:pt x="27940" y="1054100"/>
                </a:lnTo>
                <a:close/>
              </a:path>
              <a:path w="27940" h="1361439">
                <a:moveTo>
                  <a:pt x="27940" y="1059180"/>
                </a:moveTo>
                <a:lnTo>
                  <a:pt x="0" y="1059180"/>
                </a:lnTo>
                <a:lnTo>
                  <a:pt x="0" y="1084580"/>
                </a:lnTo>
                <a:lnTo>
                  <a:pt x="27940" y="1084580"/>
                </a:lnTo>
                <a:lnTo>
                  <a:pt x="27940" y="1059180"/>
                </a:lnTo>
                <a:close/>
              </a:path>
              <a:path w="27940" h="1361439">
                <a:moveTo>
                  <a:pt x="27940" y="1084580"/>
                </a:moveTo>
                <a:lnTo>
                  <a:pt x="0" y="1084580"/>
                </a:lnTo>
                <a:lnTo>
                  <a:pt x="0" y="1154430"/>
                </a:lnTo>
                <a:lnTo>
                  <a:pt x="27940" y="1154430"/>
                </a:lnTo>
                <a:lnTo>
                  <a:pt x="27940" y="1084580"/>
                </a:lnTo>
                <a:close/>
              </a:path>
              <a:path w="27940" h="1361439">
                <a:moveTo>
                  <a:pt x="27940" y="1154430"/>
                </a:moveTo>
                <a:lnTo>
                  <a:pt x="0" y="115443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54430"/>
                </a:lnTo>
                <a:close/>
              </a:path>
              <a:path w="27940" h="1361439">
                <a:moveTo>
                  <a:pt x="27940" y="1160780"/>
                </a:moveTo>
                <a:lnTo>
                  <a:pt x="0" y="116078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60780"/>
                </a:lnTo>
                <a:close/>
              </a:path>
              <a:path w="27940" h="1361439">
                <a:moveTo>
                  <a:pt x="27940" y="1168400"/>
                </a:moveTo>
                <a:lnTo>
                  <a:pt x="0" y="11684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8400"/>
                </a:lnTo>
                <a:close/>
              </a:path>
              <a:path w="27940" h="136143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1361439">
                <a:moveTo>
                  <a:pt x="27940" y="1206500"/>
                </a:moveTo>
                <a:lnTo>
                  <a:pt x="0" y="120650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06500"/>
                </a:lnTo>
                <a:close/>
              </a:path>
              <a:path w="27940" h="1361439">
                <a:moveTo>
                  <a:pt x="27940" y="1282700"/>
                </a:moveTo>
                <a:lnTo>
                  <a:pt x="0" y="1282700"/>
                </a:lnTo>
                <a:lnTo>
                  <a:pt x="0" y="1297940"/>
                </a:lnTo>
                <a:lnTo>
                  <a:pt x="1270" y="1297940"/>
                </a:lnTo>
                <a:lnTo>
                  <a:pt x="1270" y="1300480"/>
                </a:lnTo>
                <a:lnTo>
                  <a:pt x="2540" y="1300480"/>
                </a:lnTo>
                <a:lnTo>
                  <a:pt x="2540" y="1304290"/>
                </a:lnTo>
                <a:lnTo>
                  <a:pt x="3810" y="1304290"/>
                </a:lnTo>
                <a:lnTo>
                  <a:pt x="3810" y="1306830"/>
                </a:lnTo>
                <a:lnTo>
                  <a:pt x="5079" y="1306830"/>
                </a:lnTo>
                <a:lnTo>
                  <a:pt x="5079" y="1310640"/>
                </a:lnTo>
                <a:lnTo>
                  <a:pt x="6350" y="1310640"/>
                </a:lnTo>
                <a:lnTo>
                  <a:pt x="6350" y="1313180"/>
                </a:lnTo>
                <a:lnTo>
                  <a:pt x="7619" y="1313180"/>
                </a:lnTo>
                <a:lnTo>
                  <a:pt x="7620" y="1315720"/>
                </a:lnTo>
                <a:lnTo>
                  <a:pt x="8890" y="1315720"/>
                </a:lnTo>
                <a:lnTo>
                  <a:pt x="8890" y="1319530"/>
                </a:lnTo>
                <a:lnTo>
                  <a:pt x="10160" y="1319530"/>
                </a:lnTo>
                <a:lnTo>
                  <a:pt x="10160" y="1322070"/>
                </a:lnTo>
                <a:lnTo>
                  <a:pt x="11429" y="1322070"/>
                </a:lnTo>
                <a:lnTo>
                  <a:pt x="11429" y="1325880"/>
                </a:lnTo>
                <a:lnTo>
                  <a:pt x="12700" y="1325880"/>
                </a:lnTo>
                <a:lnTo>
                  <a:pt x="12700" y="1328420"/>
                </a:lnTo>
                <a:lnTo>
                  <a:pt x="13970" y="1328420"/>
                </a:lnTo>
                <a:lnTo>
                  <a:pt x="13970" y="1330960"/>
                </a:lnTo>
                <a:lnTo>
                  <a:pt x="15240" y="1330960"/>
                </a:lnTo>
                <a:lnTo>
                  <a:pt x="15240" y="1334770"/>
                </a:lnTo>
                <a:lnTo>
                  <a:pt x="16510" y="1334770"/>
                </a:lnTo>
                <a:lnTo>
                  <a:pt x="16510" y="1337310"/>
                </a:lnTo>
                <a:lnTo>
                  <a:pt x="17779" y="1337310"/>
                </a:lnTo>
                <a:lnTo>
                  <a:pt x="17779" y="1341120"/>
                </a:lnTo>
                <a:lnTo>
                  <a:pt x="19050" y="1341120"/>
                </a:lnTo>
                <a:lnTo>
                  <a:pt x="19050" y="1343660"/>
                </a:lnTo>
                <a:lnTo>
                  <a:pt x="20320" y="1343660"/>
                </a:lnTo>
                <a:lnTo>
                  <a:pt x="20320" y="1346200"/>
                </a:lnTo>
                <a:lnTo>
                  <a:pt x="21590" y="1346200"/>
                </a:lnTo>
                <a:lnTo>
                  <a:pt x="21590" y="1350010"/>
                </a:lnTo>
                <a:lnTo>
                  <a:pt x="22860" y="1350010"/>
                </a:lnTo>
                <a:lnTo>
                  <a:pt x="22860" y="1352550"/>
                </a:lnTo>
                <a:lnTo>
                  <a:pt x="24129" y="1352550"/>
                </a:lnTo>
                <a:lnTo>
                  <a:pt x="24129" y="1356360"/>
                </a:lnTo>
                <a:lnTo>
                  <a:pt x="25400" y="1356360"/>
                </a:lnTo>
                <a:lnTo>
                  <a:pt x="25400" y="1358900"/>
                </a:lnTo>
                <a:lnTo>
                  <a:pt x="26670" y="1358900"/>
                </a:lnTo>
                <a:lnTo>
                  <a:pt x="26670" y="1361440"/>
                </a:lnTo>
                <a:lnTo>
                  <a:pt x="27940" y="1361440"/>
                </a:lnTo>
                <a:lnTo>
                  <a:pt x="27940" y="1282700"/>
                </a:lnTo>
                <a:close/>
              </a:path>
            </a:pathLst>
          </a:custGeom>
          <a:solidFill>
            <a:srgbClr val="2142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875269" y="3101339"/>
            <a:ext cx="26670" cy="1412240"/>
          </a:xfrm>
          <a:custGeom>
            <a:avLst/>
            <a:gdLst/>
            <a:ahLst/>
            <a:cxnLst/>
            <a:rect l="l" t="t" r="r" b="b"/>
            <a:pathLst>
              <a:path w="26670" h="1412239">
                <a:moveTo>
                  <a:pt x="1270" y="0"/>
                </a:moveTo>
                <a:lnTo>
                  <a:pt x="0" y="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412239">
                <a:moveTo>
                  <a:pt x="26670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1412239">
                <a:moveTo>
                  <a:pt x="26670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0700"/>
                </a:lnTo>
                <a:close/>
              </a:path>
              <a:path w="26670" h="141223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122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412239">
                <a:moveTo>
                  <a:pt x="26670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65150"/>
                </a:lnTo>
                <a:close/>
              </a:path>
              <a:path w="26670" h="1412239">
                <a:moveTo>
                  <a:pt x="26670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6900"/>
                </a:lnTo>
                <a:close/>
              </a:path>
              <a:path w="26670" h="141223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412239">
                <a:moveTo>
                  <a:pt x="26670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5950"/>
                </a:lnTo>
                <a:close/>
              </a:path>
              <a:path w="26670" h="1412239">
                <a:moveTo>
                  <a:pt x="2667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1412239">
                <a:moveTo>
                  <a:pt x="26670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35000"/>
                </a:lnTo>
                <a:close/>
              </a:path>
              <a:path w="26670" h="1412239">
                <a:moveTo>
                  <a:pt x="26670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60400"/>
                </a:lnTo>
                <a:close/>
              </a:path>
              <a:path w="26670" h="1412239">
                <a:moveTo>
                  <a:pt x="26670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30250"/>
                </a:lnTo>
                <a:close/>
              </a:path>
              <a:path w="26670" h="1412239">
                <a:moveTo>
                  <a:pt x="26670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68350"/>
                </a:lnTo>
                <a:close/>
              </a:path>
              <a:path w="26670" h="1412239">
                <a:moveTo>
                  <a:pt x="2667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73430"/>
                </a:lnTo>
                <a:close/>
              </a:path>
              <a:path w="26670" h="1412239">
                <a:moveTo>
                  <a:pt x="2667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70" y="786129"/>
                </a:lnTo>
                <a:lnTo>
                  <a:pt x="26670" y="779780"/>
                </a:lnTo>
                <a:close/>
              </a:path>
              <a:path w="26670" h="141223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1412239">
                <a:moveTo>
                  <a:pt x="26670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12800"/>
                </a:lnTo>
                <a:close/>
              </a:path>
              <a:path w="26670" h="1412239">
                <a:moveTo>
                  <a:pt x="2667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0580"/>
                </a:lnTo>
                <a:close/>
              </a:path>
              <a:path w="26670" h="141223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1412239">
                <a:moveTo>
                  <a:pt x="26670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1412239">
                <a:moveTo>
                  <a:pt x="26670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57250"/>
                </a:lnTo>
                <a:close/>
              </a:path>
              <a:path w="26670" h="1412239">
                <a:moveTo>
                  <a:pt x="26670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0430"/>
                </a:lnTo>
                <a:close/>
              </a:path>
              <a:path w="26670" h="1412239">
                <a:moveTo>
                  <a:pt x="26670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8050"/>
                </a:lnTo>
                <a:close/>
              </a:path>
              <a:path w="26670" h="1412239">
                <a:moveTo>
                  <a:pt x="26670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4400"/>
                </a:lnTo>
                <a:close/>
              </a:path>
              <a:path w="26670" h="1412239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1412239">
                <a:moveTo>
                  <a:pt x="26670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7580"/>
                </a:lnTo>
                <a:close/>
              </a:path>
              <a:path w="26670" h="1412239">
                <a:moveTo>
                  <a:pt x="2667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412239">
                <a:moveTo>
                  <a:pt x="26670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5680"/>
                </a:lnTo>
                <a:close/>
              </a:path>
              <a:path w="26670" h="1412239">
                <a:moveTo>
                  <a:pt x="26670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1003300"/>
                </a:lnTo>
                <a:close/>
              </a:path>
              <a:path w="26670" h="1412239">
                <a:moveTo>
                  <a:pt x="26670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1400"/>
                </a:lnTo>
                <a:close/>
              </a:path>
              <a:path w="26670" h="1412239">
                <a:moveTo>
                  <a:pt x="26670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70" y="1071880"/>
                </a:lnTo>
                <a:lnTo>
                  <a:pt x="26670" y="1046480"/>
                </a:lnTo>
                <a:close/>
              </a:path>
              <a:path w="26670" h="1412239">
                <a:moveTo>
                  <a:pt x="26670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071880"/>
                </a:lnTo>
                <a:close/>
              </a:path>
              <a:path w="26670" h="141223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1412239">
                <a:moveTo>
                  <a:pt x="2667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48080"/>
                </a:lnTo>
                <a:close/>
              </a:path>
              <a:path w="26670" h="1412239">
                <a:moveTo>
                  <a:pt x="26670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5700"/>
                </a:lnTo>
                <a:close/>
              </a:path>
              <a:path w="26670" h="141223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1412239">
                <a:moveTo>
                  <a:pt x="26670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193800"/>
                </a:lnTo>
                <a:close/>
              </a:path>
              <a:path w="26670" h="1412239">
                <a:moveTo>
                  <a:pt x="26670" y="1270000"/>
                </a:moveTo>
                <a:lnTo>
                  <a:pt x="0" y="127000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270000"/>
                </a:lnTo>
                <a:close/>
              </a:path>
              <a:path w="26670" h="1412239">
                <a:moveTo>
                  <a:pt x="26670" y="1352550"/>
                </a:moveTo>
                <a:lnTo>
                  <a:pt x="1270" y="1352550"/>
                </a:lnTo>
                <a:lnTo>
                  <a:pt x="1270" y="1355090"/>
                </a:lnTo>
                <a:lnTo>
                  <a:pt x="2539" y="1355090"/>
                </a:lnTo>
                <a:lnTo>
                  <a:pt x="2539" y="1357630"/>
                </a:lnTo>
                <a:lnTo>
                  <a:pt x="3809" y="1357630"/>
                </a:lnTo>
                <a:lnTo>
                  <a:pt x="3809" y="1361440"/>
                </a:lnTo>
                <a:lnTo>
                  <a:pt x="5079" y="1361440"/>
                </a:lnTo>
                <a:lnTo>
                  <a:pt x="5079" y="1363980"/>
                </a:lnTo>
                <a:lnTo>
                  <a:pt x="6350" y="1363980"/>
                </a:lnTo>
                <a:lnTo>
                  <a:pt x="6350" y="1367790"/>
                </a:lnTo>
                <a:lnTo>
                  <a:pt x="7620" y="1367790"/>
                </a:lnTo>
                <a:lnTo>
                  <a:pt x="7620" y="1370330"/>
                </a:lnTo>
                <a:lnTo>
                  <a:pt x="8889" y="1370330"/>
                </a:lnTo>
                <a:lnTo>
                  <a:pt x="8889" y="1372870"/>
                </a:lnTo>
                <a:lnTo>
                  <a:pt x="10159" y="1372870"/>
                </a:lnTo>
                <a:lnTo>
                  <a:pt x="10159" y="1376680"/>
                </a:lnTo>
                <a:lnTo>
                  <a:pt x="11429" y="1376680"/>
                </a:lnTo>
                <a:lnTo>
                  <a:pt x="11429" y="1379220"/>
                </a:lnTo>
                <a:lnTo>
                  <a:pt x="12700" y="1379220"/>
                </a:lnTo>
                <a:lnTo>
                  <a:pt x="12700" y="1383030"/>
                </a:lnTo>
                <a:lnTo>
                  <a:pt x="13970" y="1383030"/>
                </a:lnTo>
                <a:lnTo>
                  <a:pt x="13970" y="1385570"/>
                </a:lnTo>
                <a:lnTo>
                  <a:pt x="15239" y="1385570"/>
                </a:lnTo>
                <a:lnTo>
                  <a:pt x="15239" y="1388110"/>
                </a:lnTo>
                <a:lnTo>
                  <a:pt x="16509" y="1388110"/>
                </a:lnTo>
                <a:lnTo>
                  <a:pt x="16509" y="1391920"/>
                </a:lnTo>
                <a:lnTo>
                  <a:pt x="17779" y="1391920"/>
                </a:lnTo>
                <a:lnTo>
                  <a:pt x="17779" y="1394460"/>
                </a:lnTo>
                <a:lnTo>
                  <a:pt x="19050" y="1394460"/>
                </a:lnTo>
                <a:lnTo>
                  <a:pt x="19050" y="1398270"/>
                </a:lnTo>
                <a:lnTo>
                  <a:pt x="20320" y="1398270"/>
                </a:lnTo>
                <a:lnTo>
                  <a:pt x="20320" y="1400810"/>
                </a:lnTo>
                <a:lnTo>
                  <a:pt x="21589" y="1400810"/>
                </a:lnTo>
                <a:lnTo>
                  <a:pt x="21589" y="1403350"/>
                </a:lnTo>
                <a:lnTo>
                  <a:pt x="22859" y="1403350"/>
                </a:lnTo>
                <a:lnTo>
                  <a:pt x="22859" y="1407160"/>
                </a:lnTo>
                <a:lnTo>
                  <a:pt x="24129" y="1407160"/>
                </a:lnTo>
                <a:lnTo>
                  <a:pt x="24129" y="1409700"/>
                </a:lnTo>
                <a:lnTo>
                  <a:pt x="26670" y="1409700"/>
                </a:lnTo>
                <a:lnTo>
                  <a:pt x="26670" y="1352550"/>
                </a:lnTo>
                <a:close/>
              </a:path>
              <a:path w="26670" h="1412239">
                <a:moveTo>
                  <a:pt x="26670" y="1409700"/>
                </a:moveTo>
                <a:lnTo>
                  <a:pt x="25400" y="1409700"/>
                </a:lnTo>
                <a:lnTo>
                  <a:pt x="25400" y="1412240"/>
                </a:lnTo>
                <a:lnTo>
                  <a:pt x="26670" y="1412240"/>
                </a:lnTo>
                <a:lnTo>
                  <a:pt x="26670" y="1409700"/>
                </a:lnTo>
                <a:close/>
              </a:path>
            </a:pathLst>
          </a:custGeom>
          <a:solidFill>
            <a:srgbClr val="2141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01940" y="3126739"/>
            <a:ext cx="27940" cy="1454150"/>
          </a:xfrm>
          <a:custGeom>
            <a:avLst/>
            <a:gdLst/>
            <a:ahLst/>
            <a:cxnLst/>
            <a:rect l="l" t="t" r="r" b="b"/>
            <a:pathLst>
              <a:path w="27940" h="1454150">
                <a:moveTo>
                  <a:pt x="16509" y="0"/>
                </a:moveTo>
                <a:lnTo>
                  <a:pt x="0" y="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12700"/>
                </a:lnTo>
                <a:lnTo>
                  <a:pt x="16509" y="12700"/>
                </a:lnTo>
                <a:lnTo>
                  <a:pt x="16509" y="0"/>
                </a:lnTo>
                <a:close/>
              </a:path>
              <a:path w="27940" h="1454150">
                <a:moveTo>
                  <a:pt x="2793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1454150">
                <a:moveTo>
                  <a:pt x="27939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495300"/>
                </a:lnTo>
                <a:close/>
              </a:path>
              <a:path w="27940" h="1454150">
                <a:moveTo>
                  <a:pt x="27939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39" y="527050"/>
                </a:lnTo>
                <a:lnTo>
                  <a:pt x="27939" y="514350"/>
                </a:lnTo>
                <a:close/>
              </a:path>
              <a:path w="27940" h="1454150">
                <a:moveTo>
                  <a:pt x="27939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39" y="539750"/>
                </a:lnTo>
                <a:lnTo>
                  <a:pt x="27939" y="527050"/>
                </a:lnTo>
                <a:close/>
              </a:path>
              <a:path w="27940" h="1454150">
                <a:moveTo>
                  <a:pt x="27939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9750"/>
                </a:lnTo>
                <a:close/>
              </a:path>
              <a:path w="27940" h="1454150">
                <a:moveTo>
                  <a:pt x="27939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71500"/>
                </a:lnTo>
                <a:close/>
              </a:path>
              <a:path w="27940" h="145415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454150">
                <a:moveTo>
                  <a:pt x="27939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39" y="596899"/>
                </a:lnTo>
                <a:lnTo>
                  <a:pt x="27939" y="590550"/>
                </a:lnTo>
                <a:close/>
              </a:path>
              <a:path w="27940" h="1454150">
                <a:moveTo>
                  <a:pt x="2793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96900"/>
                </a:lnTo>
                <a:close/>
              </a:path>
              <a:path w="27940" h="1454150">
                <a:moveTo>
                  <a:pt x="27939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9600"/>
                </a:lnTo>
                <a:close/>
              </a:path>
              <a:path w="27940" h="1454150">
                <a:moveTo>
                  <a:pt x="27939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39" y="704850"/>
                </a:lnTo>
                <a:lnTo>
                  <a:pt x="27939" y="635000"/>
                </a:lnTo>
                <a:close/>
              </a:path>
              <a:path w="27940" h="1454150">
                <a:moveTo>
                  <a:pt x="27939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04850"/>
                </a:lnTo>
                <a:close/>
              </a:path>
              <a:path w="27940" h="1454150">
                <a:moveTo>
                  <a:pt x="27939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42950"/>
                </a:lnTo>
                <a:close/>
              </a:path>
              <a:path w="27940" h="1454150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1454150">
                <a:moveTo>
                  <a:pt x="27939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54380"/>
                </a:lnTo>
                <a:close/>
              </a:path>
              <a:path w="27940" h="1454150">
                <a:moveTo>
                  <a:pt x="27939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60730"/>
                </a:lnTo>
                <a:close/>
              </a:path>
              <a:path w="27940" h="1454150">
                <a:moveTo>
                  <a:pt x="27939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87400"/>
                </a:lnTo>
                <a:close/>
              </a:path>
              <a:path w="27940" h="1454150">
                <a:moveTo>
                  <a:pt x="27939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80"/>
                </a:lnTo>
                <a:close/>
              </a:path>
              <a:path w="27940" h="1454150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1454150">
                <a:moveTo>
                  <a:pt x="27939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39" y="831850"/>
                </a:lnTo>
                <a:lnTo>
                  <a:pt x="27939" y="825500"/>
                </a:lnTo>
                <a:close/>
              </a:path>
              <a:path w="27940" h="1454150">
                <a:moveTo>
                  <a:pt x="27939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31850"/>
                </a:lnTo>
                <a:close/>
              </a:path>
              <a:path w="27940" h="1454150">
                <a:moveTo>
                  <a:pt x="27939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39" y="882650"/>
                </a:lnTo>
                <a:lnTo>
                  <a:pt x="27939" y="875030"/>
                </a:lnTo>
                <a:close/>
              </a:path>
              <a:path w="27940" h="1454150">
                <a:moveTo>
                  <a:pt x="27939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82650"/>
                </a:lnTo>
                <a:close/>
              </a:path>
              <a:path w="27940" h="1454150">
                <a:moveTo>
                  <a:pt x="27939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39" y="925830"/>
                </a:lnTo>
                <a:lnTo>
                  <a:pt x="27939" y="889000"/>
                </a:lnTo>
                <a:close/>
              </a:path>
              <a:path w="27940" h="1454150">
                <a:moveTo>
                  <a:pt x="27939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39" y="932179"/>
                </a:lnTo>
                <a:lnTo>
                  <a:pt x="27939" y="925830"/>
                </a:lnTo>
                <a:close/>
              </a:path>
              <a:path w="27940" h="1454150">
                <a:moveTo>
                  <a:pt x="27939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39" y="963930"/>
                </a:lnTo>
                <a:lnTo>
                  <a:pt x="27939" y="932180"/>
                </a:lnTo>
                <a:close/>
              </a:path>
              <a:path w="27940" h="1454150">
                <a:moveTo>
                  <a:pt x="2793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1454150">
                <a:moveTo>
                  <a:pt x="2793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39" y="977899"/>
                </a:lnTo>
                <a:lnTo>
                  <a:pt x="27939" y="970280"/>
                </a:lnTo>
                <a:close/>
              </a:path>
              <a:path w="27940" h="1454150">
                <a:moveTo>
                  <a:pt x="27939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39" y="1016000"/>
                </a:lnTo>
                <a:lnTo>
                  <a:pt x="27939" y="977900"/>
                </a:lnTo>
                <a:close/>
              </a:path>
              <a:path w="27940" h="1454150">
                <a:moveTo>
                  <a:pt x="27939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6000"/>
                </a:lnTo>
                <a:close/>
              </a:path>
              <a:path w="27940" h="1454150">
                <a:moveTo>
                  <a:pt x="27939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1080"/>
                </a:lnTo>
                <a:close/>
              </a:path>
              <a:path w="27940" h="1454150">
                <a:moveTo>
                  <a:pt x="27939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46480"/>
                </a:lnTo>
                <a:close/>
              </a:path>
              <a:path w="27940" h="1454150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1454150">
                <a:moveTo>
                  <a:pt x="27939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22680"/>
                </a:lnTo>
                <a:close/>
              </a:path>
              <a:path w="27940" h="1454150">
                <a:moveTo>
                  <a:pt x="27939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39" y="1141730"/>
                </a:lnTo>
                <a:lnTo>
                  <a:pt x="27939" y="1130300"/>
                </a:lnTo>
                <a:close/>
              </a:path>
              <a:path w="27940" h="1454150">
                <a:moveTo>
                  <a:pt x="27939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39" y="1168400"/>
                </a:lnTo>
                <a:lnTo>
                  <a:pt x="27939" y="1141730"/>
                </a:lnTo>
                <a:close/>
              </a:path>
              <a:path w="27940" h="1454150">
                <a:moveTo>
                  <a:pt x="27939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39" y="1244600"/>
                </a:lnTo>
                <a:lnTo>
                  <a:pt x="27939" y="1168400"/>
                </a:lnTo>
                <a:close/>
              </a:path>
              <a:path w="27940" h="1454150">
                <a:moveTo>
                  <a:pt x="27939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39" y="1390650"/>
                </a:lnTo>
                <a:lnTo>
                  <a:pt x="27939" y="1244600"/>
                </a:lnTo>
                <a:close/>
              </a:path>
              <a:path w="27940" h="1454150">
                <a:moveTo>
                  <a:pt x="27939" y="1390650"/>
                </a:moveTo>
                <a:lnTo>
                  <a:pt x="1269" y="1390650"/>
                </a:lnTo>
                <a:lnTo>
                  <a:pt x="1269" y="1393190"/>
                </a:lnTo>
                <a:lnTo>
                  <a:pt x="2539" y="1393190"/>
                </a:lnTo>
                <a:lnTo>
                  <a:pt x="2539" y="1397000"/>
                </a:lnTo>
                <a:lnTo>
                  <a:pt x="3809" y="1397000"/>
                </a:lnTo>
                <a:lnTo>
                  <a:pt x="3809" y="1399540"/>
                </a:lnTo>
                <a:lnTo>
                  <a:pt x="5079" y="1399540"/>
                </a:lnTo>
                <a:lnTo>
                  <a:pt x="5079" y="1402080"/>
                </a:lnTo>
                <a:lnTo>
                  <a:pt x="6350" y="1402080"/>
                </a:lnTo>
                <a:lnTo>
                  <a:pt x="6350" y="1405890"/>
                </a:lnTo>
                <a:lnTo>
                  <a:pt x="7619" y="1405890"/>
                </a:lnTo>
                <a:lnTo>
                  <a:pt x="7619" y="1408430"/>
                </a:lnTo>
                <a:lnTo>
                  <a:pt x="8889" y="1408430"/>
                </a:lnTo>
                <a:lnTo>
                  <a:pt x="8889" y="1412240"/>
                </a:lnTo>
                <a:lnTo>
                  <a:pt x="10159" y="1412240"/>
                </a:lnTo>
                <a:lnTo>
                  <a:pt x="10159" y="1414780"/>
                </a:lnTo>
                <a:lnTo>
                  <a:pt x="27939" y="1414780"/>
                </a:lnTo>
                <a:lnTo>
                  <a:pt x="27939" y="1390650"/>
                </a:lnTo>
                <a:close/>
              </a:path>
              <a:path w="27940" h="1454150">
                <a:moveTo>
                  <a:pt x="27939" y="1414780"/>
                </a:moveTo>
                <a:lnTo>
                  <a:pt x="11429" y="1414780"/>
                </a:lnTo>
                <a:lnTo>
                  <a:pt x="11429" y="1417320"/>
                </a:lnTo>
                <a:lnTo>
                  <a:pt x="12700" y="1417320"/>
                </a:lnTo>
                <a:lnTo>
                  <a:pt x="12700" y="1421130"/>
                </a:lnTo>
                <a:lnTo>
                  <a:pt x="13969" y="1421130"/>
                </a:lnTo>
                <a:lnTo>
                  <a:pt x="13969" y="1423670"/>
                </a:lnTo>
                <a:lnTo>
                  <a:pt x="15239" y="1423670"/>
                </a:lnTo>
                <a:lnTo>
                  <a:pt x="15239" y="1427480"/>
                </a:lnTo>
                <a:lnTo>
                  <a:pt x="16509" y="1427480"/>
                </a:lnTo>
                <a:lnTo>
                  <a:pt x="16509" y="1430020"/>
                </a:lnTo>
                <a:lnTo>
                  <a:pt x="17779" y="1430020"/>
                </a:lnTo>
                <a:lnTo>
                  <a:pt x="17779" y="1432560"/>
                </a:lnTo>
                <a:lnTo>
                  <a:pt x="19050" y="1432560"/>
                </a:lnTo>
                <a:lnTo>
                  <a:pt x="19050" y="1436370"/>
                </a:lnTo>
                <a:lnTo>
                  <a:pt x="20319" y="1436370"/>
                </a:lnTo>
                <a:lnTo>
                  <a:pt x="20319" y="1438910"/>
                </a:lnTo>
                <a:lnTo>
                  <a:pt x="21589" y="1438910"/>
                </a:lnTo>
                <a:lnTo>
                  <a:pt x="21589" y="1442720"/>
                </a:lnTo>
                <a:lnTo>
                  <a:pt x="22859" y="1442720"/>
                </a:lnTo>
                <a:lnTo>
                  <a:pt x="22859" y="1445260"/>
                </a:lnTo>
                <a:lnTo>
                  <a:pt x="24129" y="1445260"/>
                </a:lnTo>
                <a:lnTo>
                  <a:pt x="24129" y="1447800"/>
                </a:lnTo>
                <a:lnTo>
                  <a:pt x="25400" y="1447800"/>
                </a:lnTo>
                <a:lnTo>
                  <a:pt x="25400" y="1451610"/>
                </a:lnTo>
                <a:lnTo>
                  <a:pt x="26669" y="1451610"/>
                </a:lnTo>
                <a:lnTo>
                  <a:pt x="26669" y="1454150"/>
                </a:lnTo>
                <a:lnTo>
                  <a:pt x="27939" y="1454150"/>
                </a:lnTo>
                <a:lnTo>
                  <a:pt x="27939" y="141478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929880" y="3139439"/>
            <a:ext cx="26670" cy="1504950"/>
          </a:xfrm>
          <a:custGeom>
            <a:avLst/>
            <a:gdLst/>
            <a:ahLst/>
            <a:cxnLst/>
            <a:rect l="l" t="t" r="r" b="b"/>
            <a:pathLst>
              <a:path w="26670" h="1504950">
                <a:moveTo>
                  <a:pt x="8890" y="0"/>
                </a:moveTo>
                <a:lnTo>
                  <a:pt x="0" y="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12700"/>
                </a:lnTo>
                <a:lnTo>
                  <a:pt x="8890" y="12700"/>
                </a:lnTo>
                <a:lnTo>
                  <a:pt x="8890" y="0"/>
                </a:lnTo>
                <a:close/>
              </a:path>
              <a:path w="26670" h="1504950">
                <a:moveTo>
                  <a:pt x="2667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504950">
                <a:moveTo>
                  <a:pt x="26670" y="482600"/>
                </a:moveTo>
                <a:lnTo>
                  <a:pt x="0" y="4826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2600"/>
                </a:lnTo>
                <a:close/>
              </a:path>
              <a:path w="26670" h="150495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049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504950">
                <a:moveTo>
                  <a:pt x="26670" y="527050"/>
                </a:moveTo>
                <a:lnTo>
                  <a:pt x="0" y="5270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27050"/>
                </a:lnTo>
                <a:close/>
              </a:path>
              <a:path w="26670" h="1504950">
                <a:moveTo>
                  <a:pt x="26670" y="558800"/>
                </a:moveTo>
                <a:lnTo>
                  <a:pt x="0" y="55880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8800"/>
                </a:lnTo>
                <a:close/>
              </a:path>
              <a:path w="26670" h="1504950">
                <a:moveTo>
                  <a:pt x="2667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65150"/>
                </a:lnTo>
                <a:close/>
              </a:path>
              <a:path w="26670" h="1504950">
                <a:moveTo>
                  <a:pt x="26670" y="577850"/>
                </a:moveTo>
                <a:lnTo>
                  <a:pt x="0" y="577850"/>
                </a:lnTo>
                <a:lnTo>
                  <a:pt x="0" y="584199"/>
                </a:lnTo>
                <a:lnTo>
                  <a:pt x="26670" y="584199"/>
                </a:lnTo>
                <a:lnTo>
                  <a:pt x="26670" y="577850"/>
                </a:lnTo>
                <a:close/>
              </a:path>
              <a:path w="26670" h="1504950">
                <a:moveTo>
                  <a:pt x="2667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1504950">
                <a:moveTo>
                  <a:pt x="26670" y="596900"/>
                </a:moveTo>
                <a:lnTo>
                  <a:pt x="0" y="5969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96900"/>
                </a:lnTo>
                <a:close/>
              </a:path>
              <a:path w="26670" h="1504950">
                <a:moveTo>
                  <a:pt x="26670" y="622300"/>
                </a:moveTo>
                <a:lnTo>
                  <a:pt x="0" y="6223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22300"/>
                </a:lnTo>
                <a:close/>
              </a:path>
              <a:path w="26670" h="1504950">
                <a:moveTo>
                  <a:pt x="26670" y="692150"/>
                </a:moveTo>
                <a:lnTo>
                  <a:pt x="0" y="6921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92150"/>
                </a:lnTo>
                <a:close/>
              </a:path>
              <a:path w="26670" h="1504950">
                <a:moveTo>
                  <a:pt x="26670" y="730250"/>
                </a:moveTo>
                <a:lnTo>
                  <a:pt x="0" y="730250"/>
                </a:lnTo>
                <a:lnTo>
                  <a:pt x="0" y="735330"/>
                </a:lnTo>
                <a:lnTo>
                  <a:pt x="26670" y="735330"/>
                </a:lnTo>
                <a:lnTo>
                  <a:pt x="26670" y="730250"/>
                </a:lnTo>
                <a:close/>
              </a:path>
              <a:path w="26670" h="1504950">
                <a:moveTo>
                  <a:pt x="26670" y="735330"/>
                </a:moveTo>
                <a:lnTo>
                  <a:pt x="0" y="73533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35330"/>
                </a:lnTo>
                <a:close/>
              </a:path>
              <a:path w="26670" h="1504950">
                <a:moveTo>
                  <a:pt x="2667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26670" y="748029"/>
                </a:lnTo>
                <a:lnTo>
                  <a:pt x="26670" y="741680"/>
                </a:lnTo>
                <a:close/>
              </a:path>
              <a:path w="26670" h="1504950">
                <a:moveTo>
                  <a:pt x="2667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8030"/>
                </a:lnTo>
                <a:close/>
              </a:path>
              <a:path w="26670" h="1504950">
                <a:moveTo>
                  <a:pt x="26670" y="774700"/>
                </a:moveTo>
                <a:lnTo>
                  <a:pt x="0" y="77470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74700"/>
                </a:lnTo>
                <a:close/>
              </a:path>
              <a:path w="26670" h="1504950">
                <a:moveTo>
                  <a:pt x="26670" y="792480"/>
                </a:moveTo>
                <a:lnTo>
                  <a:pt x="0" y="79248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2480"/>
                </a:lnTo>
                <a:close/>
              </a:path>
              <a:path w="26670" h="150495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50495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1504950">
                <a:moveTo>
                  <a:pt x="26670" y="819150"/>
                </a:moveTo>
                <a:lnTo>
                  <a:pt x="0" y="8191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19150"/>
                </a:lnTo>
                <a:close/>
              </a:path>
              <a:path w="26670" h="1504950">
                <a:moveTo>
                  <a:pt x="26670" y="862330"/>
                </a:moveTo>
                <a:lnTo>
                  <a:pt x="0" y="86233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62330"/>
                </a:lnTo>
                <a:close/>
              </a:path>
              <a:path w="26670" h="1504950">
                <a:moveTo>
                  <a:pt x="26670" y="869950"/>
                </a:moveTo>
                <a:lnTo>
                  <a:pt x="0" y="86995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1504950">
                <a:moveTo>
                  <a:pt x="26670" y="876300"/>
                </a:moveTo>
                <a:lnTo>
                  <a:pt x="0" y="87630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76300"/>
                </a:lnTo>
                <a:close/>
              </a:path>
              <a:path w="26670" h="1504950">
                <a:moveTo>
                  <a:pt x="26670" y="913130"/>
                </a:moveTo>
                <a:lnTo>
                  <a:pt x="0" y="913130"/>
                </a:lnTo>
                <a:lnTo>
                  <a:pt x="0" y="919479"/>
                </a:lnTo>
                <a:lnTo>
                  <a:pt x="26670" y="919479"/>
                </a:lnTo>
                <a:lnTo>
                  <a:pt x="26670" y="913130"/>
                </a:lnTo>
                <a:close/>
              </a:path>
              <a:path w="26670" h="1504950">
                <a:moveTo>
                  <a:pt x="26670" y="919480"/>
                </a:moveTo>
                <a:lnTo>
                  <a:pt x="0" y="91948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9480"/>
                </a:lnTo>
                <a:close/>
              </a:path>
              <a:path w="26670" h="150495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504950">
                <a:moveTo>
                  <a:pt x="2667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80"/>
                </a:lnTo>
                <a:close/>
              </a:path>
              <a:path w="26670" h="1504950">
                <a:moveTo>
                  <a:pt x="26670" y="965200"/>
                </a:moveTo>
                <a:lnTo>
                  <a:pt x="0" y="96520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65200"/>
                </a:lnTo>
                <a:close/>
              </a:path>
              <a:path w="26670" h="1504950">
                <a:moveTo>
                  <a:pt x="26670" y="1003300"/>
                </a:moveTo>
                <a:lnTo>
                  <a:pt x="0" y="100330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3300"/>
                </a:lnTo>
                <a:close/>
              </a:path>
              <a:path w="26670" h="1504950">
                <a:moveTo>
                  <a:pt x="26670" y="1008380"/>
                </a:moveTo>
                <a:lnTo>
                  <a:pt x="0" y="100838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08380"/>
                </a:lnTo>
                <a:close/>
              </a:path>
              <a:path w="26670" h="1504950">
                <a:moveTo>
                  <a:pt x="26670" y="1033780"/>
                </a:moveTo>
                <a:lnTo>
                  <a:pt x="0" y="1033780"/>
                </a:lnTo>
                <a:lnTo>
                  <a:pt x="0" y="1103630"/>
                </a:lnTo>
                <a:lnTo>
                  <a:pt x="26670" y="1103630"/>
                </a:lnTo>
                <a:lnTo>
                  <a:pt x="26670" y="1033780"/>
                </a:lnTo>
                <a:close/>
              </a:path>
              <a:path w="26670" h="1504950">
                <a:moveTo>
                  <a:pt x="26670" y="1103630"/>
                </a:moveTo>
                <a:lnTo>
                  <a:pt x="0" y="110363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3630"/>
                </a:lnTo>
                <a:close/>
              </a:path>
              <a:path w="26670" h="1504950">
                <a:moveTo>
                  <a:pt x="26670" y="1109980"/>
                </a:moveTo>
                <a:lnTo>
                  <a:pt x="0" y="1109980"/>
                </a:lnTo>
                <a:lnTo>
                  <a:pt x="0" y="1117600"/>
                </a:lnTo>
                <a:lnTo>
                  <a:pt x="26670" y="1117600"/>
                </a:lnTo>
                <a:lnTo>
                  <a:pt x="26670" y="1109980"/>
                </a:lnTo>
                <a:close/>
              </a:path>
              <a:path w="26670" h="1504950">
                <a:moveTo>
                  <a:pt x="26670" y="1117600"/>
                </a:moveTo>
                <a:lnTo>
                  <a:pt x="0" y="111760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7600"/>
                </a:lnTo>
                <a:close/>
              </a:path>
              <a:path w="26670" h="1504950">
                <a:moveTo>
                  <a:pt x="2667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29030"/>
                </a:lnTo>
                <a:close/>
              </a:path>
              <a:path w="26670" h="1504950">
                <a:moveTo>
                  <a:pt x="26670" y="1155700"/>
                </a:moveTo>
                <a:lnTo>
                  <a:pt x="0" y="115570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155700"/>
                </a:lnTo>
                <a:close/>
              </a:path>
              <a:path w="26670" h="1504950">
                <a:moveTo>
                  <a:pt x="26670" y="1231900"/>
                </a:moveTo>
                <a:lnTo>
                  <a:pt x="0" y="1231900"/>
                </a:lnTo>
                <a:lnTo>
                  <a:pt x="0" y="1377950"/>
                </a:lnTo>
                <a:lnTo>
                  <a:pt x="26670" y="1377950"/>
                </a:lnTo>
                <a:lnTo>
                  <a:pt x="26670" y="1231900"/>
                </a:lnTo>
                <a:close/>
              </a:path>
              <a:path w="26670" h="1504950">
                <a:moveTo>
                  <a:pt x="26670" y="1377950"/>
                </a:moveTo>
                <a:lnTo>
                  <a:pt x="0" y="137795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7950"/>
                </a:lnTo>
                <a:close/>
              </a:path>
              <a:path w="26670" h="1504950">
                <a:moveTo>
                  <a:pt x="26670" y="1402080"/>
                </a:moveTo>
                <a:lnTo>
                  <a:pt x="0" y="1402080"/>
                </a:lnTo>
                <a:lnTo>
                  <a:pt x="0" y="1443990"/>
                </a:lnTo>
                <a:lnTo>
                  <a:pt x="1270" y="1443990"/>
                </a:lnTo>
                <a:lnTo>
                  <a:pt x="1270" y="1447800"/>
                </a:lnTo>
                <a:lnTo>
                  <a:pt x="26670" y="1447800"/>
                </a:lnTo>
                <a:lnTo>
                  <a:pt x="26670" y="1402080"/>
                </a:lnTo>
                <a:close/>
              </a:path>
              <a:path w="26670" h="1504950">
                <a:moveTo>
                  <a:pt x="26670" y="1447800"/>
                </a:moveTo>
                <a:lnTo>
                  <a:pt x="2540" y="1447800"/>
                </a:lnTo>
                <a:lnTo>
                  <a:pt x="2540" y="1450340"/>
                </a:lnTo>
                <a:lnTo>
                  <a:pt x="3810" y="1450340"/>
                </a:lnTo>
                <a:lnTo>
                  <a:pt x="3810" y="1454150"/>
                </a:lnTo>
                <a:lnTo>
                  <a:pt x="26670" y="1454150"/>
                </a:lnTo>
                <a:lnTo>
                  <a:pt x="26670" y="1447800"/>
                </a:lnTo>
                <a:close/>
              </a:path>
              <a:path w="26670" h="1504950">
                <a:moveTo>
                  <a:pt x="26670" y="1454150"/>
                </a:moveTo>
                <a:lnTo>
                  <a:pt x="5079" y="1454150"/>
                </a:lnTo>
                <a:lnTo>
                  <a:pt x="5079" y="1456690"/>
                </a:lnTo>
                <a:lnTo>
                  <a:pt x="6350" y="1456690"/>
                </a:lnTo>
                <a:lnTo>
                  <a:pt x="6350" y="1459230"/>
                </a:lnTo>
                <a:lnTo>
                  <a:pt x="7620" y="1459230"/>
                </a:lnTo>
                <a:lnTo>
                  <a:pt x="7620" y="1463040"/>
                </a:lnTo>
                <a:lnTo>
                  <a:pt x="8890" y="1463040"/>
                </a:lnTo>
                <a:lnTo>
                  <a:pt x="8890" y="1465580"/>
                </a:lnTo>
                <a:lnTo>
                  <a:pt x="10160" y="1465580"/>
                </a:lnTo>
                <a:lnTo>
                  <a:pt x="10160" y="1469390"/>
                </a:lnTo>
                <a:lnTo>
                  <a:pt x="11429" y="1469390"/>
                </a:lnTo>
                <a:lnTo>
                  <a:pt x="11429" y="1471930"/>
                </a:lnTo>
                <a:lnTo>
                  <a:pt x="26670" y="1471930"/>
                </a:lnTo>
                <a:lnTo>
                  <a:pt x="26670" y="1454150"/>
                </a:lnTo>
                <a:close/>
              </a:path>
              <a:path w="26670" h="1504950">
                <a:moveTo>
                  <a:pt x="26670" y="1471930"/>
                </a:moveTo>
                <a:lnTo>
                  <a:pt x="12700" y="1471930"/>
                </a:lnTo>
                <a:lnTo>
                  <a:pt x="12700" y="1474470"/>
                </a:lnTo>
                <a:lnTo>
                  <a:pt x="13970" y="1474470"/>
                </a:lnTo>
                <a:lnTo>
                  <a:pt x="13970" y="1478280"/>
                </a:lnTo>
                <a:lnTo>
                  <a:pt x="15240" y="1478280"/>
                </a:lnTo>
                <a:lnTo>
                  <a:pt x="15240" y="1480820"/>
                </a:lnTo>
                <a:lnTo>
                  <a:pt x="16510" y="1480820"/>
                </a:lnTo>
                <a:lnTo>
                  <a:pt x="16510" y="1484630"/>
                </a:lnTo>
                <a:lnTo>
                  <a:pt x="26670" y="1484630"/>
                </a:lnTo>
                <a:lnTo>
                  <a:pt x="26670" y="1471930"/>
                </a:lnTo>
                <a:close/>
              </a:path>
              <a:path w="26670" h="1504950">
                <a:moveTo>
                  <a:pt x="26670" y="1484630"/>
                </a:moveTo>
                <a:lnTo>
                  <a:pt x="17779" y="1484630"/>
                </a:lnTo>
                <a:lnTo>
                  <a:pt x="17779" y="1487170"/>
                </a:lnTo>
                <a:lnTo>
                  <a:pt x="19050" y="1487170"/>
                </a:lnTo>
                <a:lnTo>
                  <a:pt x="19050" y="1489710"/>
                </a:lnTo>
                <a:lnTo>
                  <a:pt x="20320" y="1489710"/>
                </a:lnTo>
                <a:lnTo>
                  <a:pt x="20320" y="1493520"/>
                </a:lnTo>
                <a:lnTo>
                  <a:pt x="21590" y="1493520"/>
                </a:lnTo>
                <a:lnTo>
                  <a:pt x="21590" y="1496060"/>
                </a:lnTo>
                <a:lnTo>
                  <a:pt x="22860" y="1496060"/>
                </a:lnTo>
                <a:lnTo>
                  <a:pt x="22860" y="1498600"/>
                </a:lnTo>
                <a:lnTo>
                  <a:pt x="24129" y="1498600"/>
                </a:lnTo>
                <a:lnTo>
                  <a:pt x="24129" y="1502410"/>
                </a:lnTo>
                <a:lnTo>
                  <a:pt x="25400" y="1502410"/>
                </a:lnTo>
                <a:lnTo>
                  <a:pt x="25400" y="1504950"/>
                </a:lnTo>
                <a:lnTo>
                  <a:pt x="26670" y="1504950"/>
                </a:lnTo>
                <a:lnTo>
                  <a:pt x="26670" y="1484630"/>
                </a:lnTo>
                <a:close/>
              </a:path>
            </a:pathLst>
          </a:custGeom>
          <a:solidFill>
            <a:srgbClr val="204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956550" y="3152139"/>
            <a:ext cx="27940" cy="1559560"/>
          </a:xfrm>
          <a:custGeom>
            <a:avLst/>
            <a:gdLst/>
            <a:ahLst/>
            <a:cxnLst/>
            <a:rect l="l" t="t" r="r" b="b"/>
            <a:pathLst>
              <a:path w="27940" h="1559560">
                <a:moveTo>
                  <a:pt x="3810" y="0"/>
                </a:moveTo>
                <a:lnTo>
                  <a:pt x="0" y="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7940" h="15595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559560">
                <a:moveTo>
                  <a:pt x="2794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69900"/>
                </a:lnTo>
                <a:close/>
              </a:path>
              <a:path w="27940" h="1559560">
                <a:moveTo>
                  <a:pt x="2794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40" y="501650"/>
                </a:lnTo>
                <a:lnTo>
                  <a:pt x="27940" y="488950"/>
                </a:lnTo>
                <a:close/>
              </a:path>
              <a:path w="27940" h="1559560">
                <a:moveTo>
                  <a:pt x="2794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1650"/>
                </a:lnTo>
                <a:close/>
              </a:path>
              <a:path w="27940" h="1559560">
                <a:moveTo>
                  <a:pt x="2794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14350"/>
                </a:lnTo>
                <a:close/>
              </a:path>
              <a:path w="27940" h="1559560">
                <a:moveTo>
                  <a:pt x="2794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46100"/>
                </a:lnTo>
                <a:close/>
              </a:path>
              <a:path w="27940" h="1559560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559560">
                <a:moveTo>
                  <a:pt x="2794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7940" y="571499"/>
                </a:lnTo>
                <a:lnTo>
                  <a:pt x="27940" y="565150"/>
                </a:lnTo>
                <a:close/>
              </a:path>
              <a:path w="27940" h="1559560">
                <a:moveTo>
                  <a:pt x="2794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1500"/>
                </a:lnTo>
                <a:close/>
              </a:path>
              <a:path w="27940" h="1559560">
                <a:moveTo>
                  <a:pt x="2794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84200"/>
                </a:lnTo>
                <a:close/>
              </a:path>
              <a:path w="27940" h="1559560">
                <a:moveTo>
                  <a:pt x="2794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09600"/>
                </a:lnTo>
                <a:close/>
              </a:path>
              <a:path w="27940" h="1559560">
                <a:moveTo>
                  <a:pt x="2794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679450"/>
                </a:lnTo>
                <a:close/>
              </a:path>
              <a:path w="27940" h="1559560">
                <a:moveTo>
                  <a:pt x="2794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717550"/>
                </a:lnTo>
                <a:close/>
              </a:path>
              <a:path w="27940" h="1559560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1559560">
                <a:moveTo>
                  <a:pt x="2794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7940" y="735329"/>
                </a:lnTo>
                <a:lnTo>
                  <a:pt x="27940" y="728980"/>
                </a:lnTo>
                <a:close/>
              </a:path>
              <a:path w="27940" h="1559560">
                <a:moveTo>
                  <a:pt x="2794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5330"/>
                </a:lnTo>
                <a:close/>
              </a:path>
              <a:path w="27940" h="1559560">
                <a:moveTo>
                  <a:pt x="2794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62000"/>
                </a:lnTo>
                <a:close/>
              </a:path>
              <a:path w="27940" h="15595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1559560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559560">
                <a:moveTo>
                  <a:pt x="2794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800100"/>
                </a:lnTo>
                <a:close/>
              </a:path>
              <a:path w="27940" h="1559560">
                <a:moveTo>
                  <a:pt x="2794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06450"/>
                </a:lnTo>
                <a:close/>
              </a:path>
              <a:path w="27940" h="1559560">
                <a:moveTo>
                  <a:pt x="2794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849630"/>
                </a:lnTo>
                <a:close/>
              </a:path>
              <a:path w="27940" h="1559560">
                <a:moveTo>
                  <a:pt x="2794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7250"/>
                </a:lnTo>
                <a:close/>
              </a:path>
              <a:path w="27940" h="1559560">
                <a:moveTo>
                  <a:pt x="2794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63600"/>
                </a:lnTo>
                <a:close/>
              </a:path>
              <a:path w="27940" h="1559560">
                <a:moveTo>
                  <a:pt x="2794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7940" y="906779"/>
                </a:lnTo>
                <a:lnTo>
                  <a:pt x="27940" y="900430"/>
                </a:lnTo>
                <a:close/>
              </a:path>
              <a:path w="27940" h="1559560">
                <a:moveTo>
                  <a:pt x="2794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06780"/>
                </a:lnTo>
                <a:close/>
              </a:path>
              <a:path w="27940" h="1559560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559560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559560">
                <a:moveTo>
                  <a:pt x="2794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52500"/>
                </a:lnTo>
                <a:close/>
              </a:path>
              <a:path w="27940" h="1559560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90600"/>
                </a:lnTo>
                <a:close/>
              </a:path>
              <a:path w="27940" h="1559560">
                <a:moveTo>
                  <a:pt x="2794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5680"/>
                </a:lnTo>
                <a:close/>
              </a:path>
              <a:path w="27940" h="1559560">
                <a:moveTo>
                  <a:pt x="2794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21080"/>
                </a:lnTo>
                <a:close/>
              </a:path>
              <a:path w="27940" h="1559560">
                <a:moveTo>
                  <a:pt x="2794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90930"/>
                </a:lnTo>
                <a:close/>
              </a:path>
              <a:path w="27940" h="1559560">
                <a:moveTo>
                  <a:pt x="2794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97280"/>
                </a:lnTo>
                <a:close/>
              </a:path>
              <a:path w="27940" h="1559560">
                <a:moveTo>
                  <a:pt x="2794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4900"/>
                </a:lnTo>
                <a:close/>
              </a:path>
              <a:path w="27940" h="1559560">
                <a:moveTo>
                  <a:pt x="2794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7940" y="1143000"/>
                </a:lnTo>
                <a:lnTo>
                  <a:pt x="27940" y="1116330"/>
                </a:lnTo>
                <a:close/>
              </a:path>
              <a:path w="27940" h="1559560">
                <a:moveTo>
                  <a:pt x="2794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7940" y="1219200"/>
                </a:lnTo>
                <a:lnTo>
                  <a:pt x="27940" y="1143000"/>
                </a:lnTo>
                <a:close/>
              </a:path>
              <a:path w="27940" h="1559560">
                <a:moveTo>
                  <a:pt x="2794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7940" y="1365250"/>
                </a:lnTo>
                <a:lnTo>
                  <a:pt x="27940" y="1219200"/>
                </a:lnTo>
                <a:close/>
              </a:path>
              <a:path w="27940" h="1559560">
                <a:moveTo>
                  <a:pt x="2794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7940" y="1389380"/>
                </a:lnTo>
                <a:lnTo>
                  <a:pt x="27940" y="1365250"/>
                </a:lnTo>
                <a:close/>
              </a:path>
              <a:path w="27940" h="1559560">
                <a:moveTo>
                  <a:pt x="2794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7940" y="1441450"/>
                </a:lnTo>
                <a:lnTo>
                  <a:pt x="27940" y="1389380"/>
                </a:lnTo>
                <a:close/>
              </a:path>
              <a:path w="27940" h="1559560">
                <a:moveTo>
                  <a:pt x="27940" y="1441450"/>
                </a:moveTo>
                <a:lnTo>
                  <a:pt x="0" y="1441450"/>
                </a:lnTo>
                <a:lnTo>
                  <a:pt x="0" y="1459230"/>
                </a:lnTo>
                <a:lnTo>
                  <a:pt x="27940" y="1459230"/>
                </a:lnTo>
                <a:lnTo>
                  <a:pt x="27940" y="1441450"/>
                </a:lnTo>
                <a:close/>
              </a:path>
              <a:path w="27940" h="1559560">
                <a:moveTo>
                  <a:pt x="27940" y="1459230"/>
                </a:moveTo>
                <a:lnTo>
                  <a:pt x="0" y="1459230"/>
                </a:lnTo>
                <a:lnTo>
                  <a:pt x="0" y="1471930"/>
                </a:lnTo>
                <a:lnTo>
                  <a:pt x="27940" y="1471930"/>
                </a:lnTo>
                <a:lnTo>
                  <a:pt x="27940" y="1459230"/>
                </a:lnTo>
                <a:close/>
              </a:path>
              <a:path w="27940" h="1559560">
                <a:moveTo>
                  <a:pt x="27940" y="1471930"/>
                </a:moveTo>
                <a:lnTo>
                  <a:pt x="0" y="1471930"/>
                </a:lnTo>
                <a:lnTo>
                  <a:pt x="0" y="1496060"/>
                </a:lnTo>
                <a:lnTo>
                  <a:pt x="1270" y="1496060"/>
                </a:lnTo>
                <a:lnTo>
                  <a:pt x="1270" y="1498600"/>
                </a:lnTo>
                <a:lnTo>
                  <a:pt x="27940" y="1498600"/>
                </a:lnTo>
                <a:lnTo>
                  <a:pt x="27940" y="1471930"/>
                </a:lnTo>
                <a:close/>
              </a:path>
              <a:path w="27940" h="1559560">
                <a:moveTo>
                  <a:pt x="27940" y="1498600"/>
                </a:moveTo>
                <a:lnTo>
                  <a:pt x="2540" y="1498600"/>
                </a:lnTo>
                <a:lnTo>
                  <a:pt x="2540" y="1501140"/>
                </a:lnTo>
                <a:lnTo>
                  <a:pt x="3809" y="1501140"/>
                </a:lnTo>
                <a:lnTo>
                  <a:pt x="3809" y="1504950"/>
                </a:lnTo>
                <a:lnTo>
                  <a:pt x="5079" y="1504950"/>
                </a:lnTo>
                <a:lnTo>
                  <a:pt x="5079" y="1507490"/>
                </a:lnTo>
                <a:lnTo>
                  <a:pt x="6350" y="1507490"/>
                </a:lnTo>
                <a:lnTo>
                  <a:pt x="6350" y="1511300"/>
                </a:lnTo>
                <a:lnTo>
                  <a:pt x="7620" y="1511300"/>
                </a:lnTo>
                <a:lnTo>
                  <a:pt x="7620" y="1513840"/>
                </a:lnTo>
                <a:lnTo>
                  <a:pt x="8890" y="1513840"/>
                </a:lnTo>
                <a:lnTo>
                  <a:pt x="8890" y="1516380"/>
                </a:lnTo>
                <a:lnTo>
                  <a:pt x="10159" y="1516380"/>
                </a:lnTo>
                <a:lnTo>
                  <a:pt x="10159" y="1520190"/>
                </a:lnTo>
                <a:lnTo>
                  <a:pt x="11429" y="1520190"/>
                </a:lnTo>
                <a:lnTo>
                  <a:pt x="11429" y="1522730"/>
                </a:lnTo>
                <a:lnTo>
                  <a:pt x="12700" y="1522730"/>
                </a:lnTo>
                <a:lnTo>
                  <a:pt x="12700" y="1526540"/>
                </a:lnTo>
                <a:lnTo>
                  <a:pt x="13970" y="1526540"/>
                </a:lnTo>
                <a:lnTo>
                  <a:pt x="13970" y="1529080"/>
                </a:lnTo>
                <a:lnTo>
                  <a:pt x="27940" y="1529080"/>
                </a:lnTo>
                <a:lnTo>
                  <a:pt x="27940" y="1498600"/>
                </a:lnTo>
                <a:close/>
              </a:path>
              <a:path w="27940" h="1559560">
                <a:moveTo>
                  <a:pt x="27940" y="1529080"/>
                </a:moveTo>
                <a:lnTo>
                  <a:pt x="15240" y="1529080"/>
                </a:lnTo>
                <a:lnTo>
                  <a:pt x="15240" y="1531620"/>
                </a:lnTo>
                <a:lnTo>
                  <a:pt x="16509" y="1531620"/>
                </a:lnTo>
                <a:lnTo>
                  <a:pt x="16509" y="1535430"/>
                </a:lnTo>
                <a:lnTo>
                  <a:pt x="27940" y="1535430"/>
                </a:lnTo>
                <a:lnTo>
                  <a:pt x="27940" y="1529080"/>
                </a:lnTo>
                <a:close/>
              </a:path>
              <a:path w="27940" h="1559560">
                <a:moveTo>
                  <a:pt x="27940" y="1535430"/>
                </a:moveTo>
                <a:lnTo>
                  <a:pt x="17779" y="1535430"/>
                </a:lnTo>
                <a:lnTo>
                  <a:pt x="17779" y="1537970"/>
                </a:lnTo>
                <a:lnTo>
                  <a:pt x="19050" y="1537970"/>
                </a:lnTo>
                <a:lnTo>
                  <a:pt x="19050" y="1541780"/>
                </a:lnTo>
                <a:lnTo>
                  <a:pt x="27940" y="1541780"/>
                </a:lnTo>
                <a:lnTo>
                  <a:pt x="27940" y="1535430"/>
                </a:lnTo>
                <a:close/>
              </a:path>
              <a:path w="27940" h="1559560">
                <a:moveTo>
                  <a:pt x="27940" y="1541780"/>
                </a:moveTo>
                <a:lnTo>
                  <a:pt x="20320" y="1541780"/>
                </a:lnTo>
                <a:lnTo>
                  <a:pt x="20320" y="1544320"/>
                </a:lnTo>
                <a:lnTo>
                  <a:pt x="21590" y="1544320"/>
                </a:lnTo>
                <a:lnTo>
                  <a:pt x="21590" y="1546860"/>
                </a:lnTo>
                <a:lnTo>
                  <a:pt x="22859" y="1546860"/>
                </a:lnTo>
                <a:lnTo>
                  <a:pt x="22859" y="1550670"/>
                </a:lnTo>
                <a:lnTo>
                  <a:pt x="24129" y="1550670"/>
                </a:lnTo>
                <a:lnTo>
                  <a:pt x="24129" y="1553210"/>
                </a:lnTo>
                <a:lnTo>
                  <a:pt x="25400" y="1553210"/>
                </a:lnTo>
                <a:lnTo>
                  <a:pt x="25400" y="1555750"/>
                </a:lnTo>
                <a:lnTo>
                  <a:pt x="26670" y="1555750"/>
                </a:lnTo>
                <a:lnTo>
                  <a:pt x="26670" y="1559560"/>
                </a:lnTo>
                <a:lnTo>
                  <a:pt x="27940" y="1559560"/>
                </a:lnTo>
                <a:lnTo>
                  <a:pt x="27940" y="154178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84490" y="3177539"/>
            <a:ext cx="27940" cy="1600200"/>
          </a:xfrm>
          <a:custGeom>
            <a:avLst/>
            <a:gdLst/>
            <a:ahLst/>
            <a:cxnLst/>
            <a:rect l="l" t="t" r="r" b="b"/>
            <a:pathLst>
              <a:path w="27940" h="1600200">
                <a:moveTo>
                  <a:pt x="16509" y="0"/>
                </a:moveTo>
                <a:lnTo>
                  <a:pt x="0" y="0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12699"/>
                </a:lnTo>
                <a:lnTo>
                  <a:pt x="16509" y="12699"/>
                </a:lnTo>
                <a:lnTo>
                  <a:pt x="16509" y="0"/>
                </a:lnTo>
                <a:close/>
              </a:path>
              <a:path w="27940" h="1600200">
                <a:moveTo>
                  <a:pt x="27939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800"/>
                </a:lnTo>
                <a:close/>
              </a:path>
              <a:path w="27940" h="1600200">
                <a:moveTo>
                  <a:pt x="27939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39" y="463549"/>
                </a:lnTo>
                <a:lnTo>
                  <a:pt x="27939" y="444499"/>
                </a:lnTo>
                <a:close/>
              </a:path>
              <a:path w="27940" h="1600200">
                <a:moveTo>
                  <a:pt x="27939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39" y="476249"/>
                </a:lnTo>
                <a:lnTo>
                  <a:pt x="27939" y="463550"/>
                </a:lnTo>
                <a:close/>
              </a:path>
              <a:path w="27940" h="1600200">
                <a:moveTo>
                  <a:pt x="27939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39" y="488949"/>
                </a:lnTo>
                <a:lnTo>
                  <a:pt x="27939" y="476250"/>
                </a:lnTo>
                <a:close/>
              </a:path>
              <a:path w="27940" h="1600200">
                <a:moveTo>
                  <a:pt x="27939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39" y="520699"/>
                </a:lnTo>
                <a:lnTo>
                  <a:pt x="27939" y="488949"/>
                </a:lnTo>
                <a:close/>
              </a:path>
              <a:path w="27940" h="1600200">
                <a:moveTo>
                  <a:pt x="27939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39" y="527049"/>
                </a:lnTo>
                <a:lnTo>
                  <a:pt x="27939" y="520700"/>
                </a:lnTo>
                <a:close/>
              </a:path>
              <a:path w="27940" h="1600200">
                <a:moveTo>
                  <a:pt x="27939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527049"/>
                </a:lnTo>
                <a:close/>
              </a:path>
              <a:path w="27940" h="1600200">
                <a:moveTo>
                  <a:pt x="27939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39" y="546099"/>
                </a:lnTo>
                <a:lnTo>
                  <a:pt x="27939" y="539749"/>
                </a:lnTo>
                <a:close/>
              </a:path>
              <a:path w="27940" h="1600200">
                <a:moveTo>
                  <a:pt x="27939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39" y="558799"/>
                </a:lnTo>
                <a:lnTo>
                  <a:pt x="27939" y="546099"/>
                </a:lnTo>
                <a:close/>
              </a:path>
              <a:path w="27940" h="1600200">
                <a:moveTo>
                  <a:pt x="27939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58800"/>
                </a:lnTo>
                <a:close/>
              </a:path>
              <a:path w="27940" h="1600200">
                <a:moveTo>
                  <a:pt x="27939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39" y="654049"/>
                </a:lnTo>
                <a:lnTo>
                  <a:pt x="27939" y="584199"/>
                </a:lnTo>
                <a:close/>
              </a:path>
              <a:path w="27940" h="1600200">
                <a:moveTo>
                  <a:pt x="27939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39" y="692149"/>
                </a:lnTo>
                <a:lnTo>
                  <a:pt x="27939" y="654049"/>
                </a:lnTo>
                <a:close/>
              </a:path>
              <a:path w="27940" h="1600200">
                <a:moveTo>
                  <a:pt x="27939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39" y="697229"/>
                </a:lnTo>
                <a:lnTo>
                  <a:pt x="27939" y="692150"/>
                </a:lnTo>
                <a:close/>
              </a:path>
              <a:path w="27940" h="1600200">
                <a:moveTo>
                  <a:pt x="27939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39" y="703579"/>
                </a:lnTo>
                <a:lnTo>
                  <a:pt x="27939" y="697229"/>
                </a:lnTo>
                <a:close/>
              </a:path>
              <a:path w="27940" h="1600200">
                <a:moveTo>
                  <a:pt x="27939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703579"/>
                </a:lnTo>
                <a:close/>
              </a:path>
              <a:path w="27940" h="1600200">
                <a:moveTo>
                  <a:pt x="27939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39" y="736599"/>
                </a:lnTo>
                <a:lnTo>
                  <a:pt x="27939" y="709930"/>
                </a:lnTo>
                <a:close/>
              </a:path>
              <a:path w="27940" h="1600200">
                <a:moveTo>
                  <a:pt x="27939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39" y="754379"/>
                </a:lnTo>
                <a:lnTo>
                  <a:pt x="27939" y="736600"/>
                </a:lnTo>
                <a:close/>
              </a:path>
              <a:path w="27940" h="1600200">
                <a:moveTo>
                  <a:pt x="27939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39" y="761999"/>
                </a:lnTo>
                <a:lnTo>
                  <a:pt x="27939" y="754379"/>
                </a:lnTo>
                <a:close/>
              </a:path>
              <a:path w="27940" h="1600200">
                <a:moveTo>
                  <a:pt x="27939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39" y="774699"/>
                </a:lnTo>
                <a:lnTo>
                  <a:pt x="27939" y="762000"/>
                </a:lnTo>
                <a:close/>
              </a:path>
              <a:path w="27940" h="1600200">
                <a:moveTo>
                  <a:pt x="27939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39" y="781049"/>
                </a:lnTo>
                <a:lnTo>
                  <a:pt x="27939" y="774700"/>
                </a:lnTo>
                <a:close/>
              </a:path>
              <a:path w="27940" h="1600200">
                <a:moveTo>
                  <a:pt x="27939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781050"/>
                </a:lnTo>
                <a:close/>
              </a:path>
              <a:path w="27940" h="1600200">
                <a:moveTo>
                  <a:pt x="27939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39" y="831849"/>
                </a:lnTo>
                <a:lnTo>
                  <a:pt x="27939" y="824230"/>
                </a:lnTo>
                <a:close/>
              </a:path>
              <a:path w="27940" h="1600200">
                <a:moveTo>
                  <a:pt x="27939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39" y="838199"/>
                </a:lnTo>
                <a:lnTo>
                  <a:pt x="27939" y="831849"/>
                </a:lnTo>
                <a:close/>
              </a:path>
              <a:path w="27940" h="1600200">
                <a:moveTo>
                  <a:pt x="27939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39" y="875029"/>
                </a:lnTo>
                <a:lnTo>
                  <a:pt x="27939" y="838199"/>
                </a:lnTo>
                <a:close/>
              </a:path>
              <a:path w="27940" h="1600200">
                <a:moveTo>
                  <a:pt x="27939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75029"/>
                </a:lnTo>
                <a:close/>
              </a:path>
              <a:path w="27940" h="1600200">
                <a:moveTo>
                  <a:pt x="27939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39" y="913129"/>
                </a:lnTo>
                <a:lnTo>
                  <a:pt x="27939" y="881379"/>
                </a:lnTo>
                <a:close/>
              </a:path>
              <a:path w="27940" h="1600200">
                <a:moveTo>
                  <a:pt x="27939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39" y="919479"/>
                </a:lnTo>
                <a:lnTo>
                  <a:pt x="27939" y="913129"/>
                </a:lnTo>
                <a:close/>
              </a:path>
              <a:path w="27940" h="1600200">
                <a:moveTo>
                  <a:pt x="27939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39" y="927099"/>
                </a:lnTo>
                <a:lnTo>
                  <a:pt x="27939" y="919479"/>
                </a:lnTo>
                <a:close/>
              </a:path>
              <a:path w="27940" h="1600200">
                <a:moveTo>
                  <a:pt x="27939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27099"/>
                </a:lnTo>
                <a:close/>
              </a:path>
              <a:path w="27940" h="1600200">
                <a:moveTo>
                  <a:pt x="27939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39" y="970279"/>
                </a:lnTo>
                <a:lnTo>
                  <a:pt x="27939" y="965199"/>
                </a:lnTo>
                <a:close/>
              </a:path>
              <a:path w="27940" h="1600200">
                <a:moveTo>
                  <a:pt x="27939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70280"/>
                </a:lnTo>
                <a:close/>
              </a:path>
              <a:path w="27940" h="1600200">
                <a:moveTo>
                  <a:pt x="27939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39" y="1065529"/>
                </a:lnTo>
                <a:lnTo>
                  <a:pt x="27939" y="995679"/>
                </a:lnTo>
                <a:close/>
              </a:path>
              <a:path w="27940" h="1600200">
                <a:moveTo>
                  <a:pt x="27939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39" y="1071879"/>
                </a:lnTo>
                <a:lnTo>
                  <a:pt x="27939" y="1065530"/>
                </a:lnTo>
                <a:close/>
              </a:path>
              <a:path w="27940" h="1600200">
                <a:moveTo>
                  <a:pt x="27939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79"/>
                </a:lnTo>
                <a:close/>
              </a:path>
              <a:path w="27940" h="1600200">
                <a:moveTo>
                  <a:pt x="27939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39" y="1090929"/>
                </a:lnTo>
                <a:lnTo>
                  <a:pt x="27939" y="1079499"/>
                </a:lnTo>
                <a:close/>
              </a:path>
              <a:path w="27940" h="1600200">
                <a:moveTo>
                  <a:pt x="27939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39" y="1117599"/>
                </a:lnTo>
                <a:lnTo>
                  <a:pt x="27939" y="1090930"/>
                </a:lnTo>
                <a:close/>
              </a:path>
              <a:path w="27940" h="1600200">
                <a:moveTo>
                  <a:pt x="27939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39" y="1193799"/>
                </a:lnTo>
                <a:lnTo>
                  <a:pt x="27939" y="1117599"/>
                </a:lnTo>
                <a:close/>
              </a:path>
              <a:path w="27940" h="1600200">
                <a:moveTo>
                  <a:pt x="27939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39" y="1339849"/>
                </a:lnTo>
                <a:lnTo>
                  <a:pt x="27939" y="1193800"/>
                </a:lnTo>
                <a:close/>
              </a:path>
              <a:path w="27940" h="1600200">
                <a:moveTo>
                  <a:pt x="27939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39" y="1363979"/>
                </a:lnTo>
                <a:lnTo>
                  <a:pt x="27939" y="1339850"/>
                </a:lnTo>
                <a:close/>
              </a:path>
              <a:path w="27940" h="1600200">
                <a:moveTo>
                  <a:pt x="27939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39" y="1416049"/>
                </a:lnTo>
                <a:lnTo>
                  <a:pt x="27939" y="1363980"/>
                </a:lnTo>
                <a:close/>
              </a:path>
              <a:path w="27940" h="1600200">
                <a:moveTo>
                  <a:pt x="27939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39" y="1433829"/>
                </a:lnTo>
                <a:lnTo>
                  <a:pt x="27939" y="1416049"/>
                </a:lnTo>
                <a:close/>
              </a:path>
              <a:path w="27940" h="1600200">
                <a:moveTo>
                  <a:pt x="27939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39" y="1446529"/>
                </a:lnTo>
                <a:lnTo>
                  <a:pt x="27939" y="1433830"/>
                </a:lnTo>
                <a:close/>
              </a:path>
              <a:path w="27940" h="1600200">
                <a:moveTo>
                  <a:pt x="27939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39" y="1473199"/>
                </a:lnTo>
                <a:lnTo>
                  <a:pt x="27939" y="1446530"/>
                </a:lnTo>
                <a:close/>
              </a:path>
              <a:path w="27940" h="1600200">
                <a:moveTo>
                  <a:pt x="27939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39" y="1503679"/>
                </a:lnTo>
                <a:lnTo>
                  <a:pt x="27939" y="1473200"/>
                </a:lnTo>
                <a:close/>
              </a:path>
              <a:path w="27940" h="1600200">
                <a:moveTo>
                  <a:pt x="27939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39" y="1510029"/>
                </a:lnTo>
                <a:lnTo>
                  <a:pt x="27939" y="1503679"/>
                </a:lnTo>
                <a:close/>
              </a:path>
              <a:path w="27940" h="1600200">
                <a:moveTo>
                  <a:pt x="27939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39" y="1516379"/>
                </a:lnTo>
                <a:lnTo>
                  <a:pt x="27939" y="1510029"/>
                </a:lnTo>
                <a:close/>
              </a:path>
              <a:path w="27940" h="1600200">
                <a:moveTo>
                  <a:pt x="27939" y="1516379"/>
                </a:moveTo>
                <a:lnTo>
                  <a:pt x="0" y="1516379"/>
                </a:lnTo>
                <a:lnTo>
                  <a:pt x="0" y="1536699"/>
                </a:lnTo>
                <a:lnTo>
                  <a:pt x="1269" y="1536699"/>
                </a:lnTo>
                <a:lnTo>
                  <a:pt x="1269" y="1540509"/>
                </a:lnTo>
                <a:lnTo>
                  <a:pt x="2539" y="1540509"/>
                </a:lnTo>
                <a:lnTo>
                  <a:pt x="2539" y="1543049"/>
                </a:lnTo>
                <a:lnTo>
                  <a:pt x="27939" y="1543049"/>
                </a:lnTo>
                <a:lnTo>
                  <a:pt x="27939" y="1516379"/>
                </a:lnTo>
                <a:close/>
              </a:path>
              <a:path w="27940" h="1600200">
                <a:moveTo>
                  <a:pt x="27939" y="1543050"/>
                </a:moveTo>
                <a:lnTo>
                  <a:pt x="3809" y="1543050"/>
                </a:lnTo>
                <a:lnTo>
                  <a:pt x="3809" y="1545589"/>
                </a:lnTo>
                <a:lnTo>
                  <a:pt x="5079" y="1545589"/>
                </a:lnTo>
                <a:lnTo>
                  <a:pt x="5079" y="1549399"/>
                </a:lnTo>
                <a:lnTo>
                  <a:pt x="27939" y="1549399"/>
                </a:lnTo>
                <a:lnTo>
                  <a:pt x="27939" y="1543050"/>
                </a:lnTo>
                <a:close/>
              </a:path>
              <a:path w="27940" h="1600200">
                <a:moveTo>
                  <a:pt x="27939" y="1549399"/>
                </a:moveTo>
                <a:lnTo>
                  <a:pt x="6350" y="1549399"/>
                </a:lnTo>
                <a:lnTo>
                  <a:pt x="6350" y="1551939"/>
                </a:lnTo>
                <a:lnTo>
                  <a:pt x="7619" y="1551939"/>
                </a:lnTo>
                <a:lnTo>
                  <a:pt x="7619" y="1555749"/>
                </a:lnTo>
                <a:lnTo>
                  <a:pt x="27939" y="1555749"/>
                </a:lnTo>
                <a:lnTo>
                  <a:pt x="27939" y="1549399"/>
                </a:lnTo>
                <a:close/>
              </a:path>
              <a:path w="27940" h="1600200">
                <a:moveTo>
                  <a:pt x="27939" y="1555749"/>
                </a:moveTo>
                <a:lnTo>
                  <a:pt x="8889" y="1555749"/>
                </a:lnTo>
                <a:lnTo>
                  <a:pt x="8889" y="1558289"/>
                </a:lnTo>
                <a:lnTo>
                  <a:pt x="10159" y="1558289"/>
                </a:lnTo>
                <a:lnTo>
                  <a:pt x="10159" y="1560829"/>
                </a:lnTo>
                <a:lnTo>
                  <a:pt x="11429" y="1560829"/>
                </a:lnTo>
                <a:lnTo>
                  <a:pt x="11429" y="1564639"/>
                </a:lnTo>
                <a:lnTo>
                  <a:pt x="12700" y="1564639"/>
                </a:lnTo>
                <a:lnTo>
                  <a:pt x="12700" y="1567179"/>
                </a:lnTo>
                <a:lnTo>
                  <a:pt x="13969" y="1567179"/>
                </a:lnTo>
                <a:lnTo>
                  <a:pt x="13969" y="1570989"/>
                </a:lnTo>
                <a:lnTo>
                  <a:pt x="15239" y="1570989"/>
                </a:lnTo>
                <a:lnTo>
                  <a:pt x="15239" y="1573529"/>
                </a:lnTo>
                <a:lnTo>
                  <a:pt x="27939" y="1573529"/>
                </a:lnTo>
                <a:lnTo>
                  <a:pt x="27939" y="1555749"/>
                </a:lnTo>
                <a:close/>
              </a:path>
              <a:path w="27940" h="1600200">
                <a:moveTo>
                  <a:pt x="27939" y="1573530"/>
                </a:moveTo>
                <a:lnTo>
                  <a:pt x="16509" y="1573530"/>
                </a:lnTo>
                <a:lnTo>
                  <a:pt x="16509" y="1576069"/>
                </a:lnTo>
                <a:lnTo>
                  <a:pt x="17779" y="1576069"/>
                </a:lnTo>
                <a:lnTo>
                  <a:pt x="17779" y="1579879"/>
                </a:lnTo>
                <a:lnTo>
                  <a:pt x="27939" y="1579879"/>
                </a:lnTo>
                <a:lnTo>
                  <a:pt x="27939" y="1573530"/>
                </a:lnTo>
                <a:close/>
              </a:path>
              <a:path w="27940" h="1600200">
                <a:moveTo>
                  <a:pt x="27939" y="1579880"/>
                </a:moveTo>
                <a:lnTo>
                  <a:pt x="19050" y="1579880"/>
                </a:lnTo>
                <a:lnTo>
                  <a:pt x="19050" y="1582419"/>
                </a:lnTo>
                <a:lnTo>
                  <a:pt x="20319" y="1582419"/>
                </a:lnTo>
                <a:lnTo>
                  <a:pt x="20319" y="1584959"/>
                </a:lnTo>
                <a:lnTo>
                  <a:pt x="21589" y="1584959"/>
                </a:lnTo>
                <a:lnTo>
                  <a:pt x="21589" y="1588769"/>
                </a:lnTo>
                <a:lnTo>
                  <a:pt x="22859" y="1588769"/>
                </a:lnTo>
                <a:lnTo>
                  <a:pt x="22859" y="1591309"/>
                </a:lnTo>
                <a:lnTo>
                  <a:pt x="24129" y="1591309"/>
                </a:lnTo>
                <a:lnTo>
                  <a:pt x="24129" y="1595119"/>
                </a:lnTo>
                <a:lnTo>
                  <a:pt x="25400" y="1595119"/>
                </a:lnTo>
                <a:lnTo>
                  <a:pt x="25400" y="1597659"/>
                </a:lnTo>
                <a:lnTo>
                  <a:pt x="26669" y="1597659"/>
                </a:lnTo>
                <a:lnTo>
                  <a:pt x="26669" y="1600199"/>
                </a:lnTo>
                <a:lnTo>
                  <a:pt x="27939" y="1600199"/>
                </a:lnTo>
                <a:lnTo>
                  <a:pt x="27939" y="1579880"/>
                </a:lnTo>
                <a:close/>
              </a:path>
            </a:pathLst>
          </a:custGeom>
          <a:solidFill>
            <a:srgbClr val="204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8012430" y="3190239"/>
            <a:ext cx="26670" cy="1657350"/>
          </a:xfrm>
          <a:custGeom>
            <a:avLst/>
            <a:gdLst/>
            <a:ahLst/>
            <a:cxnLst/>
            <a:rect l="l" t="t" r="r" b="b"/>
            <a:pathLst>
              <a:path w="26670" h="1657350">
                <a:moveTo>
                  <a:pt x="1016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65735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5735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5735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573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5735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5735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573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5735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5735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5735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5735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5735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5735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5735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5735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5735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5735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5735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5735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5735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5735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5735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5735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5735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5735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5735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5735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5735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5735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5735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5735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5735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5735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5735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5735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5735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5735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5735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5735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5735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5735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5735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5735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5735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5735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5735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5735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5735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57350">
                <a:moveTo>
                  <a:pt x="26670" y="1560830"/>
                </a:moveTo>
                <a:lnTo>
                  <a:pt x="0" y="1560830"/>
                </a:lnTo>
                <a:lnTo>
                  <a:pt x="0" y="1591310"/>
                </a:lnTo>
                <a:lnTo>
                  <a:pt x="1270" y="1591310"/>
                </a:lnTo>
                <a:lnTo>
                  <a:pt x="1270" y="1593850"/>
                </a:lnTo>
                <a:lnTo>
                  <a:pt x="2540" y="1593850"/>
                </a:lnTo>
                <a:lnTo>
                  <a:pt x="2540" y="1597660"/>
                </a:lnTo>
                <a:lnTo>
                  <a:pt x="3810" y="1597660"/>
                </a:lnTo>
                <a:lnTo>
                  <a:pt x="3810" y="1600200"/>
                </a:lnTo>
                <a:lnTo>
                  <a:pt x="26670" y="1600200"/>
                </a:lnTo>
                <a:lnTo>
                  <a:pt x="26670" y="1560830"/>
                </a:lnTo>
                <a:close/>
              </a:path>
              <a:path w="26670" h="1657350">
                <a:moveTo>
                  <a:pt x="26670" y="1600200"/>
                </a:moveTo>
                <a:lnTo>
                  <a:pt x="5079" y="1600200"/>
                </a:lnTo>
                <a:lnTo>
                  <a:pt x="5079" y="1602740"/>
                </a:lnTo>
                <a:lnTo>
                  <a:pt x="6350" y="1602740"/>
                </a:lnTo>
                <a:lnTo>
                  <a:pt x="6350" y="1606550"/>
                </a:lnTo>
                <a:lnTo>
                  <a:pt x="7620" y="1606550"/>
                </a:lnTo>
                <a:lnTo>
                  <a:pt x="7620" y="1609090"/>
                </a:lnTo>
                <a:lnTo>
                  <a:pt x="8890" y="1609090"/>
                </a:lnTo>
                <a:lnTo>
                  <a:pt x="8890" y="1612900"/>
                </a:lnTo>
                <a:lnTo>
                  <a:pt x="26670" y="1612900"/>
                </a:lnTo>
                <a:lnTo>
                  <a:pt x="26670" y="1600200"/>
                </a:lnTo>
                <a:close/>
              </a:path>
              <a:path w="26670" h="1657350">
                <a:moveTo>
                  <a:pt x="26670" y="1612900"/>
                </a:moveTo>
                <a:lnTo>
                  <a:pt x="10160" y="1612900"/>
                </a:lnTo>
                <a:lnTo>
                  <a:pt x="10160" y="1615440"/>
                </a:lnTo>
                <a:lnTo>
                  <a:pt x="11429" y="1615440"/>
                </a:lnTo>
                <a:lnTo>
                  <a:pt x="11429" y="1617980"/>
                </a:lnTo>
                <a:lnTo>
                  <a:pt x="12700" y="1617980"/>
                </a:lnTo>
                <a:lnTo>
                  <a:pt x="12700" y="1621790"/>
                </a:lnTo>
                <a:lnTo>
                  <a:pt x="13970" y="1621790"/>
                </a:lnTo>
                <a:lnTo>
                  <a:pt x="13970" y="1624330"/>
                </a:lnTo>
                <a:lnTo>
                  <a:pt x="15240" y="1624330"/>
                </a:lnTo>
                <a:lnTo>
                  <a:pt x="15240" y="1628140"/>
                </a:lnTo>
                <a:lnTo>
                  <a:pt x="16510" y="1628140"/>
                </a:lnTo>
                <a:lnTo>
                  <a:pt x="1651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57350">
                <a:moveTo>
                  <a:pt x="26670" y="1653539"/>
                </a:moveTo>
                <a:lnTo>
                  <a:pt x="25400" y="1653539"/>
                </a:lnTo>
                <a:lnTo>
                  <a:pt x="25400" y="1657350"/>
                </a:lnTo>
                <a:lnTo>
                  <a:pt x="26670" y="1657350"/>
                </a:lnTo>
                <a:lnTo>
                  <a:pt x="26670" y="1653539"/>
                </a:lnTo>
                <a:close/>
              </a:path>
              <a:path w="26670" h="1657350">
                <a:moveTo>
                  <a:pt x="26670" y="1642110"/>
                </a:moveTo>
                <a:lnTo>
                  <a:pt x="21590" y="1642110"/>
                </a:lnTo>
                <a:lnTo>
                  <a:pt x="21590" y="1644650"/>
                </a:lnTo>
                <a:lnTo>
                  <a:pt x="22860" y="1644650"/>
                </a:lnTo>
                <a:lnTo>
                  <a:pt x="22860" y="1649730"/>
                </a:lnTo>
                <a:lnTo>
                  <a:pt x="24129" y="1649730"/>
                </a:lnTo>
                <a:lnTo>
                  <a:pt x="24129" y="1653539"/>
                </a:lnTo>
                <a:lnTo>
                  <a:pt x="25400" y="1653539"/>
                </a:lnTo>
                <a:lnTo>
                  <a:pt x="2540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57350">
                <a:moveTo>
                  <a:pt x="26670" y="1634489"/>
                </a:moveTo>
                <a:lnTo>
                  <a:pt x="19050" y="1634489"/>
                </a:lnTo>
                <a:lnTo>
                  <a:pt x="19050" y="1638300"/>
                </a:lnTo>
                <a:lnTo>
                  <a:pt x="20320" y="1638300"/>
                </a:lnTo>
                <a:lnTo>
                  <a:pt x="20320" y="1642110"/>
                </a:lnTo>
                <a:lnTo>
                  <a:pt x="21590" y="1642110"/>
                </a:lnTo>
                <a:lnTo>
                  <a:pt x="2159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57350">
                <a:moveTo>
                  <a:pt x="26670" y="1631950"/>
                </a:moveTo>
                <a:lnTo>
                  <a:pt x="17779" y="1631950"/>
                </a:lnTo>
                <a:lnTo>
                  <a:pt x="17779" y="1634489"/>
                </a:lnTo>
                <a:lnTo>
                  <a:pt x="19050" y="1634489"/>
                </a:lnTo>
                <a:lnTo>
                  <a:pt x="19050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03F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9100" y="3202939"/>
            <a:ext cx="26670" cy="1724660"/>
          </a:xfrm>
          <a:custGeom>
            <a:avLst/>
            <a:gdLst/>
            <a:ahLst/>
            <a:cxnLst/>
            <a:rect l="l" t="t" r="r" b="b"/>
            <a:pathLst>
              <a:path w="26670" h="1724660">
                <a:moveTo>
                  <a:pt x="3810" y="0"/>
                </a:moveTo>
                <a:lnTo>
                  <a:pt x="0" y="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724660">
                <a:moveTo>
                  <a:pt x="2667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1724660">
                <a:moveTo>
                  <a:pt x="26670" y="419100"/>
                </a:moveTo>
                <a:lnTo>
                  <a:pt x="0" y="41910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19100"/>
                </a:lnTo>
                <a:close/>
              </a:path>
              <a:path w="26670" h="1724660">
                <a:moveTo>
                  <a:pt x="2667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8150"/>
                </a:lnTo>
                <a:close/>
              </a:path>
              <a:path w="26670" h="172466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724660">
                <a:moveTo>
                  <a:pt x="26670" y="463550"/>
                </a:moveTo>
                <a:lnTo>
                  <a:pt x="0" y="46355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63550"/>
                </a:lnTo>
                <a:close/>
              </a:path>
              <a:path w="26670" h="1724660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172466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724660">
                <a:moveTo>
                  <a:pt x="26670" y="514350"/>
                </a:moveTo>
                <a:lnTo>
                  <a:pt x="0" y="514350"/>
                </a:lnTo>
                <a:lnTo>
                  <a:pt x="0" y="520699"/>
                </a:lnTo>
                <a:lnTo>
                  <a:pt x="26670" y="520699"/>
                </a:lnTo>
                <a:lnTo>
                  <a:pt x="26670" y="514350"/>
                </a:lnTo>
                <a:close/>
              </a:path>
              <a:path w="26670" h="1724660">
                <a:moveTo>
                  <a:pt x="2667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1724660">
                <a:moveTo>
                  <a:pt x="26670" y="533400"/>
                </a:moveTo>
                <a:lnTo>
                  <a:pt x="0" y="5334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33400"/>
                </a:lnTo>
                <a:close/>
              </a:path>
              <a:path w="26670" h="1724660">
                <a:moveTo>
                  <a:pt x="26670" y="558800"/>
                </a:moveTo>
                <a:lnTo>
                  <a:pt x="0" y="5588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58800"/>
                </a:lnTo>
                <a:close/>
              </a:path>
              <a:path w="26670" h="1724660">
                <a:moveTo>
                  <a:pt x="26670" y="628650"/>
                </a:moveTo>
                <a:lnTo>
                  <a:pt x="0" y="6286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28650"/>
                </a:lnTo>
                <a:close/>
              </a:path>
              <a:path w="26670" h="1724660">
                <a:moveTo>
                  <a:pt x="26670" y="666750"/>
                </a:moveTo>
                <a:lnTo>
                  <a:pt x="0" y="6667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66750"/>
                </a:lnTo>
                <a:close/>
              </a:path>
              <a:path w="26670" h="1724660">
                <a:moveTo>
                  <a:pt x="2667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6670" y="678180"/>
                </a:lnTo>
                <a:lnTo>
                  <a:pt x="26670" y="671830"/>
                </a:lnTo>
                <a:close/>
              </a:path>
              <a:path w="26670" h="1724660">
                <a:moveTo>
                  <a:pt x="26670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26670" y="684529"/>
                </a:lnTo>
                <a:lnTo>
                  <a:pt x="26670" y="678180"/>
                </a:lnTo>
                <a:close/>
              </a:path>
              <a:path w="26670" h="1724660">
                <a:moveTo>
                  <a:pt x="26670" y="684530"/>
                </a:moveTo>
                <a:lnTo>
                  <a:pt x="0" y="68453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4530"/>
                </a:lnTo>
                <a:close/>
              </a:path>
              <a:path w="26670" h="1724660">
                <a:moveTo>
                  <a:pt x="26670" y="711200"/>
                </a:moveTo>
                <a:lnTo>
                  <a:pt x="0" y="71120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11200"/>
                </a:lnTo>
                <a:close/>
              </a:path>
              <a:path w="26670" h="1724660">
                <a:moveTo>
                  <a:pt x="26670" y="728980"/>
                </a:moveTo>
                <a:lnTo>
                  <a:pt x="0" y="728980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728980"/>
                </a:lnTo>
                <a:close/>
              </a:path>
              <a:path w="26670" h="1724660">
                <a:moveTo>
                  <a:pt x="2667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1724660">
                <a:moveTo>
                  <a:pt x="2667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9300"/>
                </a:lnTo>
                <a:close/>
              </a:path>
              <a:path w="26670" h="1724660">
                <a:moveTo>
                  <a:pt x="26670" y="755650"/>
                </a:moveTo>
                <a:lnTo>
                  <a:pt x="0" y="755650"/>
                </a:lnTo>
                <a:lnTo>
                  <a:pt x="0" y="798830"/>
                </a:lnTo>
                <a:lnTo>
                  <a:pt x="26670" y="798830"/>
                </a:lnTo>
                <a:lnTo>
                  <a:pt x="26670" y="755650"/>
                </a:lnTo>
                <a:close/>
              </a:path>
              <a:path w="26670" h="1724660">
                <a:moveTo>
                  <a:pt x="26670" y="798830"/>
                </a:moveTo>
                <a:lnTo>
                  <a:pt x="0" y="79883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8830"/>
                </a:lnTo>
                <a:close/>
              </a:path>
              <a:path w="26670" h="1724660">
                <a:moveTo>
                  <a:pt x="26670" y="806450"/>
                </a:moveTo>
                <a:lnTo>
                  <a:pt x="0" y="8064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6450"/>
                </a:lnTo>
                <a:close/>
              </a:path>
              <a:path w="26670" h="1724660">
                <a:moveTo>
                  <a:pt x="26670" y="812800"/>
                </a:moveTo>
                <a:lnTo>
                  <a:pt x="0" y="81280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2800"/>
                </a:lnTo>
                <a:close/>
              </a:path>
              <a:path w="26670" h="1724660">
                <a:moveTo>
                  <a:pt x="26670" y="849630"/>
                </a:moveTo>
                <a:lnTo>
                  <a:pt x="0" y="84963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49630"/>
                </a:lnTo>
                <a:close/>
              </a:path>
              <a:path w="26670" h="1724660">
                <a:moveTo>
                  <a:pt x="26670" y="855980"/>
                </a:moveTo>
                <a:lnTo>
                  <a:pt x="0" y="85598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55980"/>
                </a:lnTo>
                <a:close/>
              </a:path>
              <a:path w="26670" h="1724660">
                <a:moveTo>
                  <a:pt x="2667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87730"/>
                </a:lnTo>
                <a:close/>
              </a:path>
              <a:path w="26670" h="1724660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724660">
                <a:moveTo>
                  <a:pt x="26670" y="901700"/>
                </a:moveTo>
                <a:lnTo>
                  <a:pt x="0" y="9017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01700"/>
                </a:lnTo>
                <a:close/>
              </a:path>
              <a:path w="26670" h="1724660">
                <a:moveTo>
                  <a:pt x="26670" y="939800"/>
                </a:moveTo>
                <a:lnTo>
                  <a:pt x="0" y="93980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9800"/>
                </a:lnTo>
                <a:close/>
              </a:path>
              <a:path w="26670" h="1724660">
                <a:moveTo>
                  <a:pt x="26670" y="944880"/>
                </a:moveTo>
                <a:lnTo>
                  <a:pt x="0" y="94488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44880"/>
                </a:lnTo>
                <a:close/>
              </a:path>
              <a:path w="26670" h="1724660">
                <a:moveTo>
                  <a:pt x="26670" y="970280"/>
                </a:moveTo>
                <a:lnTo>
                  <a:pt x="0" y="9702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970280"/>
                </a:lnTo>
                <a:close/>
              </a:path>
              <a:path w="26670" h="1724660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724660">
                <a:moveTo>
                  <a:pt x="26670" y="1046480"/>
                </a:moveTo>
                <a:lnTo>
                  <a:pt x="0" y="104648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46480"/>
                </a:lnTo>
                <a:close/>
              </a:path>
              <a:path w="26670" h="1724660">
                <a:moveTo>
                  <a:pt x="26670" y="1054100"/>
                </a:moveTo>
                <a:lnTo>
                  <a:pt x="0" y="105410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4100"/>
                </a:lnTo>
                <a:close/>
              </a:path>
              <a:path w="26670" h="1724660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1724660">
                <a:moveTo>
                  <a:pt x="26670" y="1092200"/>
                </a:moveTo>
                <a:lnTo>
                  <a:pt x="0" y="109220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092200"/>
                </a:lnTo>
                <a:close/>
              </a:path>
              <a:path w="26670" h="1724660">
                <a:moveTo>
                  <a:pt x="26670" y="1168400"/>
                </a:moveTo>
                <a:lnTo>
                  <a:pt x="0" y="116840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168400"/>
                </a:lnTo>
                <a:close/>
              </a:path>
              <a:path w="26670" h="1724660">
                <a:moveTo>
                  <a:pt x="26670" y="1314450"/>
                </a:moveTo>
                <a:lnTo>
                  <a:pt x="0" y="131445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14450"/>
                </a:lnTo>
                <a:close/>
              </a:path>
              <a:path w="26670" h="1724660">
                <a:moveTo>
                  <a:pt x="26670" y="1338580"/>
                </a:moveTo>
                <a:lnTo>
                  <a:pt x="0" y="1338580"/>
                </a:lnTo>
                <a:lnTo>
                  <a:pt x="0" y="1390650"/>
                </a:lnTo>
                <a:lnTo>
                  <a:pt x="26670" y="1390650"/>
                </a:lnTo>
                <a:lnTo>
                  <a:pt x="26670" y="1338580"/>
                </a:lnTo>
                <a:close/>
              </a:path>
              <a:path w="26670" h="1724660">
                <a:moveTo>
                  <a:pt x="26670" y="1390650"/>
                </a:moveTo>
                <a:lnTo>
                  <a:pt x="0" y="139065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390650"/>
                </a:lnTo>
                <a:close/>
              </a:path>
              <a:path w="26670" h="1724660">
                <a:moveTo>
                  <a:pt x="26670" y="1408430"/>
                </a:moveTo>
                <a:lnTo>
                  <a:pt x="0" y="140843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8430"/>
                </a:lnTo>
                <a:close/>
              </a:path>
              <a:path w="26670" h="1724660">
                <a:moveTo>
                  <a:pt x="26670" y="1421130"/>
                </a:moveTo>
                <a:lnTo>
                  <a:pt x="0" y="142113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21130"/>
                </a:lnTo>
                <a:close/>
              </a:path>
              <a:path w="26670" h="1724660">
                <a:moveTo>
                  <a:pt x="26670" y="1447800"/>
                </a:moveTo>
                <a:lnTo>
                  <a:pt x="0" y="1447800"/>
                </a:lnTo>
                <a:lnTo>
                  <a:pt x="0" y="1478280"/>
                </a:lnTo>
                <a:lnTo>
                  <a:pt x="26670" y="1478280"/>
                </a:lnTo>
                <a:lnTo>
                  <a:pt x="26670" y="1447800"/>
                </a:lnTo>
                <a:close/>
              </a:path>
              <a:path w="26670" h="1724660">
                <a:moveTo>
                  <a:pt x="26670" y="1478280"/>
                </a:moveTo>
                <a:lnTo>
                  <a:pt x="0" y="1478280"/>
                </a:lnTo>
                <a:lnTo>
                  <a:pt x="0" y="1484630"/>
                </a:lnTo>
                <a:lnTo>
                  <a:pt x="26670" y="1484630"/>
                </a:lnTo>
                <a:lnTo>
                  <a:pt x="26670" y="1478280"/>
                </a:lnTo>
                <a:close/>
              </a:path>
              <a:path w="26670" h="1724660">
                <a:moveTo>
                  <a:pt x="26670" y="1484630"/>
                </a:moveTo>
                <a:lnTo>
                  <a:pt x="0" y="148463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84630"/>
                </a:lnTo>
                <a:close/>
              </a:path>
              <a:path w="26670" h="1724660">
                <a:moveTo>
                  <a:pt x="26670" y="1490980"/>
                </a:moveTo>
                <a:lnTo>
                  <a:pt x="0" y="149098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90980"/>
                </a:lnTo>
                <a:close/>
              </a:path>
              <a:path w="26670" h="1724660">
                <a:moveTo>
                  <a:pt x="26670" y="1524000"/>
                </a:moveTo>
                <a:lnTo>
                  <a:pt x="0" y="1524000"/>
                </a:lnTo>
                <a:lnTo>
                  <a:pt x="0" y="1548130"/>
                </a:lnTo>
                <a:lnTo>
                  <a:pt x="26670" y="1548130"/>
                </a:lnTo>
                <a:lnTo>
                  <a:pt x="26670" y="1524000"/>
                </a:lnTo>
                <a:close/>
              </a:path>
              <a:path w="26670" h="1724660">
                <a:moveTo>
                  <a:pt x="26670" y="1548130"/>
                </a:moveTo>
                <a:lnTo>
                  <a:pt x="0" y="1548130"/>
                </a:lnTo>
                <a:lnTo>
                  <a:pt x="0" y="1600200"/>
                </a:lnTo>
                <a:lnTo>
                  <a:pt x="26670" y="1600200"/>
                </a:lnTo>
                <a:lnTo>
                  <a:pt x="26670" y="1548130"/>
                </a:lnTo>
                <a:close/>
              </a:path>
              <a:path w="26670" h="1724660">
                <a:moveTo>
                  <a:pt x="26670" y="1600200"/>
                </a:moveTo>
                <a:lnTo>
                  <a:pt x="0" y="1600200"/>
                </a:lnTo>
                <a:lnTo>
                  <a:pt x="0" y="1617980"/>
                </a:lnTo>
                <a:lnTo>
                  <a:pt x="26670" y="1617980"/>
                </a:lnTo>
                <a:lnTo>
                  <a:pt x="26670" y="1600200"/>
                </a:lnTo>
                <a:close/>
              </a:path>
              <a:path w="26670" h="1724660">
                <a:moveTo>
                  <a:pt x="26670" y="1717039"/>
                </a:moveTo>
                <a:lnTo>
                  <a:pt x="24129" y="1717039"/>
                </a:lnTo>
                <a:lnTo>
                  <a:pt x="24129" y="1720850"/>
                </a:lnTo>
                <a:lnTo>
                  <a:pt x="25400" y="1720850"/>
                </a:lnTo>
                <a:lnTo>
                  <a:pt x="25400" y="1724660"/>
                </a:lnTo>
                <a:lnTo>
                  <a:pt x="26670" y="1724660"/>
                </a:lnTo>
                <a:lnTo>
                  <a:pt x="26670" y="1717039"/>
                </a:lnTo>
                <a:close/>
              </a:path>
              <a:path w="26670" h="1724660">
                <a:moveTo>
                  <a:pt x="26670" y="1705610"/>
                </a:moveTo>
                <a:lnTo>
                  <a:pt x="20320" y="1705610"/>
                </a:lnTo>
                <a:lnTo>
                  <a:pt x="20320" y="1708150"/>
                </a:lnTo>
                <a:lnTo>
                  <a:pt x="21590" y="1708150"/>
                </a:lnTo>
                <a:lnTo>
                  <a:pt x="21590" y="1713230"/>
                </a:lnTo>
                <a:lnTo>
                  <a:pt x="22859" y="1713230"/>
                </a:lnTo>
                <a:lnTo>
                  <a:pt x="22859" y="1717039"/>
                </a:lnTo>
                <a:lnTo>
                  <a:pt x="24129" y="1717039"/>
                </a:lnTo>
                <a:lnTo>
                  <a:pt x="24129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724660">
                <a:moveTo>
                  <a:pt x="26670" y="1697989"/>
                </a:moveTo>
                <a:lnTo>
                  <a:pt x="17779" y="1697989"/>
                </a:lnTo>
                <a:lnTo>
                  <a:pt x="17779" y="1701800"/>
                </a:lnTo>
                <a:lnTo>
                  <a:pt x="19050" y="1701800"/>
                </a:lnTo>
                <a:lnTo>
                  <a:pt x="19050" y="1705610"/>
                </a:lnTo>
                <a:lnTo>
                  <a:pt x="20320" y="1705610"/>
                </a:lnTo>
                <a:lnTo>
                  <a:pt x="20320" y="1704340"/>
                </a:lnTo>
                <a:lnTo>
                  <a:pt x="26670" y="1704340"/>
                </a:lnTo>
                <a:lnTo>
                  <a:pt x="26670" y="1697989"/>
                </a:lnTo>
                <a:close/>
              </a:path>
              <a:path w="26670" h="1724660">
                <a:moveTo>
                  <a:pt x="26670" y="1686560"/>
                </a:moveTo>
                <a:lnTo>
                  <a:pt x="13970" y="1686560"/>
                </a:lnTo>
                <a:lnTo>
                  <a:pt x="13970" y="1689100"/>
                </a:lnTo>
                <a:lnTo>
                  <a:pt x="15240" y="1689100"/>
                </a:lnTo>
                <a:lnTo>
                  <a:pt x="15240" y="1694180"/>
                </a:lnTo>
                <a:lnTo>
                  <a:pt x="16509" y="1694180"/>
                </a:lnTo>
                <a:lnTo>
                  <a:pt x="16509" y="1697989"/>
                </a:lnTo>
                <a:lnTo>
                  <a:pt x="17779" y="1697989"/>
                </a:lnTo>
                <a:lnTo>
                  <a:pt x="17779" y="1696720"/>
                </a:lnTo>
                <a:lnTo>
                  <a:pt x="26670" y="1696720"/>
                </a:lnTo>
                <a:lnTo>
                  <a:pt x="26670" y="1686560"/>
                </a:lnTo>
                <a:close/>
              </a:path>
              <a:path w="26670" h="1724660">
                <a:moveTo>
                  <a:pt x="26670" y="1678939"/>
                </a:moveTo>
                <a:lnTo>
                  <a:pt x="11429" y="1678939"/>
                </a:lnTo>
                <a:lnTo>
                  <a:pt x="11429" y="1682750"/>
                </a:lnTo>
                <a:lnTo>
                  <a:pt x="12700" y="1682750"/>
                </a:lnTo>
                <a:lnTo>
                  <a:pt x="12700" y="1686560"/>
                </a:lnTo>
                <a:lnTo>
                  <a:pt x="13970" y="1686560"/>
                </a:lnTo>
                <a:lnTo>
                  <a:pt x="13970" y="1685289"/>
                </a:lnTo>
                <a:lnTo>
                  <a:pt x="26670" y="1685289"/>
                </a:lnTo>
                <a:lnTo>
                  <a:pt x="26670" y="1678939"/>
                </a:lnTo>
                <a:close/>
              </a:path>
              <a:path w="26670" h="1724660">
                <a:moveTo>
                  <a:pt x="26670" y="1667510"/>
                </a:moveTo>
                <a:lnTo>
                  <a:pt x="7620" y="1667510"/>
                </a:lnTo>
                <a:lnTo>
                  <a:pt x="7620" y="1670050"/>
                </a:lnTo>
                <a:lnTo>
                  <a:pt x="8890" y="1670050"/>
                </a:lnTo>
                <a:lnTo>
                  <a:pt x="8890" y="1675130"/>
                </a:lnTo>
                <a:lnTo>
                  <a:pt x="10159" y="1675130"/>
                </a:lnTo>
                <a:lnTo>
                  <a:pt x="10159" y="1678939"/>
                </a:lnTo>
                <a:lnTo>
                  <a:pt x="11429" y="1678939"/>
                </a:lnTo>
                <a:lnTo>
                  <a:pt x="11429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724660">
                <a:moveTo>
                  <a:pt x="26670" y="1659890"/>
                </a:moveTo>
                <a:lnTo>
                  <a:pt x="5079" y="1659890"/>
                </a:lnTo>
                <a:lnTo>
                  <a:pt x="5079" y="1663700"/>
                </a:lnTo>
                <a:lnTo>
                  <a:pt x="6350" y="1663700"/>
                </a:lnTo>
                <a:lnTo>
                  <a:pt x="6350" y="1667510"/>
                </a:lnTo>
                <a:lnTo>
                  <a:pt x="7620" y="1667510"/>
                </a:lnTo>
                <a:lnTo>
                  <a:pt x="7620" y="1666239"/>
                </a:lnTo>
                <a:lnTo>
                  <a:pt x="26670" y="1666239"/>
                </a:lnTo>
                <a:lnTo>
                  <a:pt x="26670" y="1659890"/>
                </a:lnTo>
                <a:close/>
              </a:path>
              <a:path w="26670" h="1724660">
                <a:moveTo>
                  <a:pt x="26670" y="1648460"/>
                </a:moveTo>
                <a:lnTo>
                  <a:pt x="1270" y="1648460"/>
                </a:lnTo>
                <a:lnTo>
                  <a:pt x="1270" y="1651000"/>
                </a:lnTo>
                <a:lnTo>
                  <a:pt x="2540" y="1651000"/>
                </a:lnTo>
                <a:lnTo>
                  <a:pt x="2540" y="1656080"/>
                </a:lnTo>
                <a:lnTo>
                  <a:pt x="3809" y="1656080"/>
                </a:lnTo>
                <a:lnTo>
                  <a:pt x="3809" y="1659890"/>
                </a:lnTo>
                <a:lnTo>
                  <a:pt x="5079" y="1659890"/>
                </a:lnTo>
                <a:lnTo>
                  <a:pt x="5079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724660">
                <a:moveTo>
                  <a:pt x="26670" y="1640839"/>
                </a:moveTo>
                <a:lnTo>
                  <a:pt x="0" y="1640839"/>
                </a:lnTo>
                <a:lnTo>
                  <a:pt x="0" y="1648460"/>
                </a:lnTo>
                <a:lnTo>
                  <a:pt x="1270" y="1648460"/>
                </a:lnTo>
                <a:lnTo>
                  <a:pt x="127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172466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724660">
                <a:moveTo>
                  <a:pt x="26670" y="1621789"/>
                </a:moveTo>
                <a:lnTo>
                  <a:pt x="0" y="1621789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89"/>
                </a:lnTo>
                <a:close/>
              </a:path>
              <a:path w="26670" h="1724660">
                <a:moveTo>
                  <a:pt x="26670" y="1619250"/>
                </a:moveTo>
                <a:lnTo>
                  <a:pt x="0" y="161925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9250"/>
                </a:lnTo>
                <a:close/>
              </a:path>
            </a:pathLst>
          </a:custGeom>
          <a:solidFill>
            <a:srgbClr val="203F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65769" y="3228339"/>
            <a:ext cx="27940" cy="1781810"/>
          </a:xfrm>
          <a:custGeom>
            <a:avLst/>
            <a:gdLst/>
            <a:ahLst/>
            <a:cxnLst/>
            <a:rect l="l" t="t" r="r" b="b"/>
            <a:pathLst>
              <a:path w="27940" h="1781810">
                <a:moveTo>
                  <a:pt x="19050" y="0"/>
                </a:moveTo>
                <a:lnTo>
                  <a:pt x="0" y="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781810">
                <a:moveTo>
                  <a:pt x="2793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1781810">
                <a:moveTo>
                  <a:pt x="27939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7939" y="412750"/>
                </a:lnTo>
                <a:lnTo>
                  <a:pt x="27939" y="393700"/>
                </a:lnTo>
                <a:close/>
              </a:path>
              <a:path w="27940" h="1781810">
                <a:moveTo>
                  <a:pt x="27939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12750"/>
                </a:lnTo>
                <a:close/>
              </a:path>
              <a:path w="27940" h="178181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81810">
                <a:moveTo>
                  <a:pt x="27939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38150"/>
                </a:lnTo>
                <a:close/>
              </a:path>
              <a:path w="27940" h="1781810">
                <a:moveTo>
                  <a:pt x="27939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7939" y="476250"/>
                </a:lnTo>
                <a:lnTo>
                  <a:pt x="27939" y="469900"/>
                </a:lnTo>
                <a:close/>
              </a:path>
              <a:path w="27940" h="1781810">
                <a:moveTo>
                  <a:pt x="2793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76250"/>
                </a:lnTo>
                <a:close/>
              </a:path>
              <a:path w="27940" h="1781810">
                <a:moveTo>
                  <a:pt x="27939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8950"/>
                </a:lnTo>
                <a:close/>
              </a:path>
              <a:path w="27940" h="1781810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1781810">
                <a:moveTo>
                  <a:pt x="27939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08000"/>
                </a:lnTo>
                <a:close/>
              </a:path>
              <a:path w="27940" h="1781810">
                <a:moveTo>
                  <a:pt x="27939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33400"/>
                </a:lnTo>
                <a:close/>
              </a:path>
              <a:path w="27940" h="1781810">
                <a:moveTo>
                  <a:pt x="27939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03250"/>
                </a:lnTo>
                <a:close/>
              </a:path>
              <a:path w="27940" h="1781810">
                <a:moveTo>
                  <a:pt x="27939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41350"/>
                </a:lnTo>
                <a:close/>
              </a:path>
              <a:path w="27940" h="1781810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1781810">
                <a:moveTo>
                  <a:pt x="27939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7939" y="659129"/>
                </a:lnTo>
                <a:lnTo>
                  <a:pt x="27939" y="652780"/>
                </a:lnTo>
                <a:close/>
              </a:path>
              <a:path w="27940" h="1781810">
                <a:moveTo>
                  <a:pt x="27939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59130"/>
                </a:lnTo>
                <a:close/>
              </a:path>
              <a:path w="27940" h="1781810">
                <a:moveTo>
                  <a:pt x="27939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85800"/>
                </a:lnTo>
                <a:close/>
              </a:path>
              <a:path w="27940" h="1781810">
                <a:moveTo>
                  <a:pt x="27939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7939" y="711199"/>
                </a:lnTo>
                <a:lnTo>
                  <a:pt x="27939" y="703580"/>
                </a:lnTo>
                <a:close/>
              </a:path>
              <a:path w="27940" h="1781810">
                <a:moveTo>
                  <a:pt x="2793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711200"/>
                </a:lnTo>
                <a:close/>
              </a:path>
              <a:path w="27940" h="1781810">
                <a:moveTo>
                  <a:pt x="2793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23900"/>
                </a:lnTo>
                <a:close/>
              </a:path>
              <a:path w="27940" h="1781810">
                <a:moveTo>
                  <a:pt x="27939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30250"/>
                </a:lnTo>
                <a:close/>
              </a:path>
              <a:path w="27940" h="1781810">
                <a:moveTo>
                  <a:pt x="27939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73430"/>
                </a:lnTo>
                <a:close/>
              </a:path>
              <a:path w="27940" h="1781810">
                <a:moveTo>
                  <a:pt x="27939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81050"/>
                </a:lnTo>
                <a:close/>
              </a:path>
              <a:path w="27940" h="1781810">
                <a:moveTo>
                  <a:pt x="27939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787400"/>
                </a:lnTo>
                <a:close/>
              </a:path>
              <a:path w="27940" h="1781810">
                <a:moveTo>
                  <a:pt x="27939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7939" y="830579"/>
                </a:lnTo>
                <a:lnTo>
                  <a:pt x="27939" y="824230"/>
                </a:lnTo>
                <a:close/>
              </a:path>
              <a:path w="27940" h="1781810">
                <a:moveTo>
                  <a:pt x="27939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7939" y="862330"/>
                </a:lnTo>
                <a:lnTo>
                  <a:pt x="27939" y="830580"/>
                </a:lnTo>
                <a:close/>
              </a:path>
              <a:path w="27940" h="1781810">
                <a:moveTo>
                  <a:pt x="2793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62330"/>
                </a:lnTo>
                <a:close/>
              </a:path>
              <a:path w="27940" h="178181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781810">
                <a:moveTo>
                  <a:pt x="27939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7939" y="914400"/>
                </a:lnTo>
                <a:lnTo>
                  <a:pt x="27939" y="876300"/>
                </a:lnTo>
                <a:close/>
              </a:path>
              <a:path w="27940" h="1781810">
                <a:moveTo>
                  <a:pt x="27939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7939" y="919480"/>
                </a:lnTo>
                <a:lnTo>
                  <a:pt x="27939" y="914400"/>
                </a:lnTo>
                <a:close/>
              </a:path>
              <a:path w="27940" h="1781810">
                <a:moveTo>
                  <a:pt x="27939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7939" y="944880"/>
                </a:lnTo>
                <a:lnTo>
                  <a:pt x="27939" y="919480"/>
                </a:lnTo>
                <a:close/>
              </a:path>
              <a:path w="27940" h="1781810">
                <a:moveTo>
                  <a:pt x="27939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7939" y="1014730"/>
                </a:lnTo>
                <a:lnTo>
                  <a:pt x="27939" y="944880"/>
                </a:lnTo>
                <a:close/>
              </a:path>
              <a:path w="27940" h="1781810">
                <a:moveTo>
                  <a:pt x="27939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4730"/>
                </a:lnTo>
                <a:close/>
              </a:path>
              <a:path w="27940" h="1781810">
                <a:moveTo>
                  <a:pt x="27939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7939" y="1028700"/>
                </a:lnTo>
                <a:lnTo>
                  <a:pt x="27939" y="1021080"/>
                </a:lnTo>
                <a:close/>
              </a:path>
              <a:path w="27940" h="1781810">
                <a:moveTo>
                  <a:pt x="27939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8700"/>
                </a:lnTo>
                <a:close/>
              </a:path>
              <a:path w="27940" h="1781810">
                <a:moveTo>
                  <a:pt x="27939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7939" y="1066800"/>
                </a:lnTo>
                <a:lnTo>
                  <a:pt x="27939" y="1040130"/>
                </a:lnTo>
                <a:close/>
              </a:path>
              <a:path w="27940" h="1781810">
                <a:moveTo>
                  <a:pt x="27939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7939" y="1143000"/>
                </a:lnTo>
                <a:lnTo>
                  <a:pt x="27939" y="1066800"/>
                </a:lnTo>
                <a:close/>
              </a:path>
              <a:path w="27940" h="1781810">
                <a:moveTo>
                  <a:pt x="27939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7939" y="1289050"/>
                </a:lnTo>
                <a:lnTo>
                  <a:pt x="27939" y="1143000"/>
                </a:lnTo>
                <a:close/>
              </a:path>
              <a:path w="27940" h="1781810">
                <a:moveTo>
                  <a:pt x="27939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7939" y="1313180"/>
                </a:lnTo>
                <a:lnTo>
                  <a:pt x="27939" y="1289050"/>
                </a:lnTo>
                <a:close/>
              </a:path>
              <a:path w="27940" h="1781810">
                <a:moveTo>
                  <a:pt x="27939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7939" y="1365250"/>
                </a:lnTo>
                <a:lnTo>
                  <a:pt x="27939" y="1313180"/>
                </a:lnTo>
                <a:close/>
              </a:path>
              <a:path w="27940" h="1781810">
                <a:moveTo>
                  <a:pt x="27939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7939" y="1383030"/>
                </a:lnTo>
                <a:lnTo>
                  <a:pt x="27939" y="1365250"/>
                </a:lnTo>
                <a:close/>
              </a:path>
              <a:path w="27940" h="1781810">
                <a:moveTo>
                  <a:pt x="27939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83030"/>
                </a:lnTo>
                <a:close/>
              </a:path>
              <a:path w="27940" h="1781810">
                <a:moveTo>
                  <a:pt x="27939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7939" y="1422400"/>
                </a:lnTo>
                <a:lnTo>
                  <a:pt x="27939" y="1395730"/>
                </a:lnTo>
                <a:close/>
              </a:path>
              <a:path w="27940" h="1781810">
                <a:moveTo>
                  <a:pt x="27939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7939" y="1452880"/>
                </a:lnTo>
                <a:lnTo>
                  <a:pt x="27939" y="1422400"/>
                </a:lnTo>
                <a:close/>
              </a:path>
              <a:path w="27940" h="1781810">
                <a:moveTo>
                  <a:pt x="27939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7939" y="1459230"/>
                </a:lnTo>
                <a:lnTo>
                  <a:pt x="27939" y="1452880"/>
                </a:lnTo>
                <a:close/>
              </a:path>
              <a:path w="27940" h="1781810">
                <a:moveTo>
                  <a:pt x="27939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59230"/>
                </a:lnTo>
                <a:close/>
              </a:path>
              <a:path w="27940" h="1781810">
                <a:moveTo>
                  <a:pt x="27939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7939" y="1498600"/>
                </a:lnTo>
                <a:lnTo>
                  <a:pt x="27939" y="1465580"/>
                </a:lnTo>
                <a:close/>
              </a:path>
              <a:path w="27940" h="1781810">
                <a:moveTo>
                  <a:pt x="27939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7939" y="1522730"/>
                </a:lnTo>
                <a:lnTo>
                  <a:pt x="27939" y="1498600"/>
                </a:lnTo>
                <a:close/>
              </a:path>
              <a:path w="27940" h="1781810">
                <a:moveTo>
                  <a:pt x="27939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7939" y="1574800"/>
                </a:lnTo>
                <a:lnTo>
                  <a:pt x="27939" y="1522730"/>
                </a:lnTo>
                <a:close/>
              </a:path>
              <a:path w="27940" h="1781810">
                <a:moveTo>
                  <a:pt x="27939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7939" y="1592580"/>
                </a:lnTo>
                <a:lnTo>
                  <a:pt x="27939" y="1574800"/>
                </a:lnTo>
                <a:close/>
              </a:path>
              <a:path w="27940" h="1781810">
                <a:moveTo>
                  <a:pt x="27939" y="1774190"/>
                </a:moveTo>
                <a:lnTo>
                  <a:pt x="25400" y="1774190"/>
                </a:lnTo>
                <a:lnTo>
                  <a:pt x="25400" y="1778000"/>
                </a:lnTo>
                <a:lnTo>
                  <a:pt x="26670" y="1778000"/>
                </a:lnTo>
                <a:lnTo>
                  <a:pt x="26670" y="1781810"/>
                </a:lnTo>
                <a:lnTo>
                  <a:pt x="27939" y="1781810"/>
                </a:lnTo>
                <a:lnTo>
                  <a:pt x="27939" y="1774190"/>
                </a:lnTo>
                <a:close/>
              </a:path>
              <a:path w="27940" h="1781810">
                <a:moveTo>
                  <a:pt x="27939" y="1762760"/>
                </a:moveTo>
                <a:lnTo>
                  <a:pt x="21589" y="1762760"/>
                </a:lnTo>
                <a:lnTo>
                  <a:pt x="21589" y="1765300"/>
                </a:lnTo>
                <a:lnTo>
                  <a:pt x="22859" y="1765300"/>
                </a:lnTo>
                <a:lnTo>
                  <a:pt x="22859" y="1770380"/>
                </a:lnTo>
                <a:lnTo>
                  <a:pt x="24129" y="1770380"/>
                </a:lnTo>
                <a:lnTo>
                  <a:pt x="24129" y="1774190"/>
                </a:lnTo>
                <a:lnTo>
                  <a:pt x="25400" y="1774190"/>
                </a:lnTo>
                <a:lnTo>
                  <a:pt x="25400" y="1772920"/>
                </a:lnTo>
                <a:lnTo>
                  <a:pt x="27939" y="1772920"/>
                </a:lnTo>
                <a:lnTo>
                  <a:pt x="27939" y="1762760"/>
                </a:lnTo>
                <a:close/>
              </a:path>
              <a:path w="27940" h="1781810">
                <a:moveTo>
                  <a:pt x="27939" y="1755139"/>
                </a:moveTo>
                <a:lnTo>
                  <a:pt x="19050" y="1755139"/>
                </a:lnTo>
                <a:lnTo>
                  <a:pt x="19050" y="1758950"/>
                </a:lnTo>
                <a:lnTo>
                  <a:pt x="20320" y="1758950"/>
                </a:lnTo>
                <a:lnTo>
                  <a:pt x="20320" y="1762760"/>
                </a:lnTo>
                <a:lnTo>
                  <a:pt x="21589" y="1762760"/>
                </a:lnTo>
                <a:lnTo>
                  <a:pt x="21589" y="1761489"/>
                </a:lnTo>
                <a:lnTo>
                  <a:pt x="27939" y="1761489"/>
                </a:lnTo>
                <a:lnTo>
                  <a:pt x="27939" y="1755139"/>
                </a:lnTo>
                <a:close/>
              </a:path>
              <a:path w="27940" h="1781810">
                <a:moveTo>
                  <a:pt x="27939" y="1743710"/>
                </a:moveTo>
                <a:lnTo>
                  <a:pt x="15239" y="1743710"/>
                </a:lnTo>
                <a:lnTo>
                  <a:pt x="15239" y="1746250"/>
                </a:lnTo>
                <a:lnTo>
                  <a:pt x="16509" y="1746250"/>
                </a:lnTo>
                <a:lnTo>
                  <a:pt x="16509" y="1751330"/>
                </a:lnTo>
                <a:lnTo>
                  <a:pt x="17779" y="1751330"/>
                </a:lnTo>
                <a:lnTo>
                  <a:pt x="17779" y="1755139"/>
                </a:lnTo>
                <a:lnTo>
                  <a:pt x="19050" y="1755139"/>
                </a:lnTo>
                <a:lnTo>
                  <a:pt x="19050" y="1753870"/>
                </a:lnTo>
                <a:lnTo>
                  <a:pt x="27939" y="1753870"/>
                </a:lnTo>
                <a:lnTo>
                  <a:pt x="27939" y="1743710"/>
                </a:lnTo>
                <a:close/>
              </a:path>
              <a:path w="27940" h="1781810">
                <a:moveTo>
                  <a:pt x="27939" y="1736089"/>
                </a:moveTo>
                <a:lnTo>
                  <a:pt x="12700" y="1736089"/>
                </a:lnTo>
                <a:lnTo>
                  <a:pt x="12700" y="1739900"/>
                </a:lnTo>
                <a:lnTo>
                  <a:pt x="13970" y="1739900"/>
                </a:lnTo>
                <a:lnTo>
                  <a:pt x="13970" y="1743710"/>
                </a:lnTo>
                <a:lnTo>
                  <a:pt x="15239" y="1743710"/>
                </a:lnTo>
                <a:lnTo>
                  <a:pt x="15239" y="1742439"/>
                </a:lnTo>
                <a:lnTo>
                  <a:pt x="27939" y="1742439"/>
                </a:lnTo>
                <a:lnTo>
                  <a:pt x="27939" y="1736089"/>
                </a:lnTo>
                <a:close/>
              </a:path>
              <a:path w="27940" h="1781810">
                <a:moveTo>
                  <a:pt x="27939" y="1724660"/>
                </a:moveTo>
                <a:lnTo>
                  <a:pt x="8889" y="1724660"/>
                </a:lnTo>
                <a:lnTo>
                  <a:pt x="8889" y="1727200"/>
                </a:lnTo>
                <a:lnTo>
                  <a:pt x="10159" y="1727200"/>
                </a:lnTo>
                <a:lnTo>
                  <a:pt x="10159" y="1732280"/>
                </a:lnTo>
                <a:lnTo>
                  <a:pt x="11429" y="1732280"/>
                </a:lnTo>
                <a:lnTo>
                  <a:pt x="11429" y="1736089"/>
                </a:lnTo>
                <a:lnTo>
                  <a:pt x="12700" y="1736089"/>
                </a:lnTo>
                <a:lnTo>
                  <a:pt x="12700" y="1734820"/>
                </a:lnTo>
                <a:lnTo>
                  <a:pt x="27939" y="1734820"/>
                </a:lnTo>
                <a:lnTo>
                  <a:pt x="27939" y="1724660"/>
                </a:lnTo>
                <a:close/>
              </a:path>
              <a:path w="27940" h="1781810">
                <a:moveTo>
                  <a:pt x="27939" y="1717039"/>
                </a:moveTo>
                <a:lnTo>
                  <a:pt x="6350" y="1717039"/>
                </a:lnTo>
                <a:lnTo>
                  <a:pt x="6350" y="1720850"/>
                </a:lnTo>
                <a:lnTo>
                  <a:pt x="7620" y="1720850"/>
                </a:lnTo>
                <a:lnTo>
                  <a:pt x="7620" y="1724660"/>
                </a:lnTo>
                <a:lnTo>
                  <a:pt x="8889" y="1724660"/>
                </a:lnTo>
                <a:lnTo>
                  <a:pt x="8889" y="1723389"/>
                </a:lnTo>
                <a:lnTo>
                  <a:pt x="27939" y="1723389"/>
                </a:lnTo>
                <a:lnTo>
                  <a:pt x="27939" y="1717039"/>
                </a:lnTo>
                <a:close/>
              </a:path>
              <a:path w="27940" h="1781810">
                <a:moveTo>
                  <a:pt x="27939" y="1705610"/>
                </a:moveTo>
                <a:lnTo>
                  <a:pt x="2539" y="1705610"/>
                </a:lnTo>
                <a:lnTo>
                  <a:pt x="2539" y="1708150"/>
                </a:lnTo>
                <a:lnTo>
                  <a:pt x="3809" y="1708150"/>
                </a:lnTo>
                <a:lnTo>
                  <a:pt x="3809" y="1713230"/>
                </a:lnTo>
                <a:lnTo>
                  <a:pt x="5079" y="1713230"/>
                </a:lnTo>
                <a:lnTo>
                  <a:pt x="5079" y="1717039"/>
                </a:lnTo>
                <a:lnTo>
                  <a:pt x="6350" y="1717039"/>
                </a:lnTo>
                <a:lnTo>
                  <a:pt x="6350" y="1715770"/>
                </a:lnTo>
                <a:lnTo>
                  <a:pt x="27939" y="1715770"/>
                </a:lnTo>
                <a:lnTo>
                  <a:pt x="27939" y="1705610"/>
                </a:lnTo>
                <a:close/>
              </a:path>
              <a:path w="27940" h="1781810">
                <a:moveTo>
                  <a:pt x="27939" y="1691639"/>
                </a:moveTo>
                <a:lnTo>
                  <a:pt x="0" y="1691639"/>
                </a:lnTo>
                <a:lnTo>
                  <a:pt x="0" y="1701800"/>
                </a:lnTo>
                <a:lnTo>
                  <a:pt x="1270" y="1701800"/>
                </a:lnTo>
                <a:lnTo>
                  <a:pt x="1270" y="1705610"/>
                </a:lnTo>
                <a:lnTo>
                  <a:pt x="2539" y="1705610"/>
                </a:lnTo>
                <a:lnTo>
                  <a:pt x="2539" y="1704339"/>
                </a:lnTo>
                <a:lnTo>
                  <a:pt x="27939" y="1704339"/>
                </a:lnTo>
                <a:lnTo>
                  <a:pt x="27939" y="1691639"/>
                </a:lnTo>
                <a:close/>
              </a:path>
              <a:path w="27940" h="1781810">
                <a:moveTo>
                  <a:pt x="27939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39" y="1690370"/>
                </a:lnTo>
                <a:lnTo>
                  <a:pt x="27939" y="1680210"/>
                </a:lnTo>
                <a:close/>
              </a:path>
              <a:path w="27940" h="1781810">
                <a:moveTo>
                  <a:pt x="27939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7939" y="1678940"/>
                </a:lnTo>
                <a:lnTo>
                  <a:pt x="27939" y="1672590"/>
                </a:lnTo>
                <a:close/>
              </a:path>
              <a:path w="27940" h="1781810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1781810">
                <a:moveTo>
                  <a:pt x="27939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40"/>
                </a:lnTo>
                <a:close/>
              </a:path>
              <a:path w="27940" h="1781810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1781810">
                <a:moveTo>
                  <a:pt x="27939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90"/>
                </a:lnTo>
                <a:close/>
              </a:path>
              <a:path w="27940" h="1781810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1781810">
                <a:moveTo>
                  <a:pt x="27939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7939" y="1621790"/>
                </a:lnTo>
                <a:lnTo>
                  <a:pt x="27939" y="1615439"/>
                </a:lnTo>
                <a:close/>
              </a:path>
              <a:path w="27940" h="1781810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1781810">
                <a:moveTo>
                  <a:pt x="27939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7939" y="1602740"/>
                </a:lnTo>
                <a:lnTo>
                  <a:pt x="27939" y="1596389"/>
                </a:lnTo>
                <a:close/>
              </a:path>
              <a:path w="27940" h="1781810">
                <a:moveTo>
                  <a:pt x="27939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93850"/>
                </a:lnTo>
                <a:close/>
              </a:path>
            </a:pathLst>
          </a:custGeom>
          <a:solidFill>
            <a:srgbClr val="1F3E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8093709" y="3241039"/>
            <a:ext cx="26670" cy="1847850"/>
          </a:xfrm>
          <a:custGeom>
            <a:avLst/>
            <a:gdLst/>
            <a:ahLst/>
            <a:cxnLst/>
            <a:rect l="l" t="t" r="r" b="b"/>
            <a:pathLst>
              <a:path w="26670" h="1847850">
                <a:moveTo>
                  <a:pt x="1143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1847850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47850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47850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4785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47850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47850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478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47850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47850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47850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47850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47850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47850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47850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47850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47850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47850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47850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47850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47850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47850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47850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47850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47850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47850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47850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47850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47850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47850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47850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47850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47850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47850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47850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47850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47850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47850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47850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47850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47850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47850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47850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47850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47850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47850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47850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47850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47850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47850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47850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47850">
                <a:moveTo>
                  <a:pt x="26670" y="1845310"/>
                </a:moveTo>
                <a:lnTo>
                  <a:pt x="25400" y="1845310"/>
                </a:lnTo>
                <a:lnTo>
                  <a:pt x="25400" y="1847850"/>
                </a:lnTo>
                <a:lnTo>
                  <a:pt x="26670" y="1847850"/>
                </a:lnTo>
                <a:lnTo>
                  <a:pt x="26670" y="1845310"/>
                </a:lnTo>
                <a:close/>
              </a:path>
              <a:path w="26670" h="1847850">
                <a:moveTo>
                  <a:pt x="26670" y="1837689"/>
                </a:moveTo>
                <a:lnTo>
                  <a:pt x="22860" y="1837689"/>
                </a:lnTo>
                <a:lnTo>
                  <a:pt x="22860" y="1841500"/>
                </a:lnTo>
                <a:lnTo>
                  <a:pt x="24130" y="1841500"/>
                </a:lnTo>
                <a:lnTo>
                  <a:pt x="24130" y="1845310"/>
                </a:lnTo>
                <a:lnTo>
                  <a:pt x="25400" y="1845310"/>
                </a:lnTo>
                <a:lnTo>
                  <a:pt x="2540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47850">
                <a:moveTo>
                  <a:pt x="26670" y="1826260"/>
                </a:moveTo>
                <a:lnTo>
                  <a:pt x="19050" y="1826260"/>
                </a:lnTo>
                <a:lnTo>
                  <a:pt x="19050" y="1828800"/>
                </a:lnTo>
                <a:lnTo>
                  <a:pt x="20320" y="1828800"/>
                </a:lnTo>
                <a:lnTo>
                  <a:pt x="20320" y="1833880"/>
                </a:lnTo>
                <a:lnTo>
                  <a:pt x="21590" y="1833880"/>
                </a:lnTo>
                <a:lnTo>
                  <a:pt x="21590" y="1837689"/>
                </a:lnTo>
                <a:lnTo>
                  <a:pt x="22860" y="1837689"/>
                </a:lnTo>
                <a:lnTo>
                  <a:pt x="2286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47850">
                <a:moveTo>
                  <a:pt x="26670" y="1818639"/>
                </a:moveTo>
                <a:lnTo>
                  <a:pt x="16510" y="1818639"/>
                </a:lnTo>
                <a:lnTo>
                  <a:pt x="16510" y="1822450"/>
                </a:lnTo>
                <a:lnTo>
                  <a:pt x="17780" y="1822450"/>
                </a:lnTo>
                <a:lnTo>
                  <a:pt x="17780" y="1826260"/>
                </a:lnTo>
                <a:lnTo>
                  <a:pt x="19050" y="1826260"/>
                </a:lnTo>
                <a:lnTo>
                  <a:pt x="1905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47850">
                <a:moveTo>
                  <a:pt x="26670" y="1807210"/>
                </a:moveTo>
                <a:lnTo>
                  <a:pt x="12700" y="1807210"/>
                </a:lnTo>
                <a:lnTo>
                  <a:pt x="12700" y="1809750"/>
                </a:lnTo>
                <a:lnTo>
                  <a:pt x="13970" y="1809750"/>
                </a:lnTo>
                <a:lnTo>
                  <a:pt x="13970" y="1814830"/>
                </a:lnTo>
                <a:lnTo>
                  <a:pt x="15240" y="1814830"/>
                </a:lnTo>
                <a:lnTo>
                  <a:pt x="15240" y="1818639"/>
                </a:lnTo>
                <a:lnTo>
                  <a:pt x="16510" y="1818639"/>
                </a:lnTo>
                <a:lnTo>
                  <a:pt x="1651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47850">
                <a:moveTo>
                  <a:pt x="26670" y="1799589"/>
                </a:moveTo>
                <a:lnTo>
                  <a:pt x="10160" y="1799589"/>
                </a:lnTo>
                <a:lnTo>
                  <a:pt x="10160" y="1803400"/>
                </a:lnTo>
                <a:lnTo>
                  <a:pt x="11430" y="1803400"/>
                </a:lnTo>
                <a:lnTo>
                  <a:pt x="11430" y="1807210"/>
                </a:lnTo>
                <a:lnTo>
                  <a:pt x="12700" y="1807210"/>
                </a:lnTo>
                <a:lnTo>
                  <a:pt x="1270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47850">
                <a:moveTo>
                  <a:pt x="26670" y="1788160"/>
                </a:moveTo>
                <a:lnTo>
                  <a:pt x="6350" y="1788160"/>
                </a:lnTo>
                <a:lnTo>
                  <a:pt x="6350" y="1790700"/>
                </a:lnTo>
                <a:lnTo>
                  <a:pt x="7620" y="1790700"/>
                </a:lnTo>
                <a:lnTo>
                  <a:pt x="7620" y="1795780"/>
                </a:lnTo>
                <a:lnTo>
                  <a:pt x="8890" y="1795780"/>
                </a:lnTo>
                <a:lnTo>
                  <a:pt x="8890" y="1799589"/>
                </a:lnTo>
                <a:lnTo>
                  <a:pt x="10160" y="1799589"/>
                </a:lnTo>
                <a:lnTo>
                  <a:pt x="1016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47850">
                <a:moveTo>
                  <a:pt x="26670" y="1780539"/>
                </a:moveTo>
                <a:lnTo>
                  <a:pt x="3810" y="1780539"/>
                </a:lnTo>
                <a:lnTo>
                  <a:pt x="3810" y="1784350"/>
                </a:lnTo>
                <a:lnTo>
                  <a:pt x="5080" y="1784350"/>
                </a:lnTo>
                <a:lnTo>
                  <a:pt x="5080" y="1788160"/>
                </a:lnTo>
                <a:lnTo>
                  <a:pt x="6350" y="1788160"/>
                </a:lnTo>
                <a:lnTo>
                  <a:pt x="635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847850">
                <a:moveTo>
                  <a:pt x="26670" y="1769110"/>
                </a:moveTo>
                <a:lnTo>
                  <a:pt x="0" y="1769110"/>
                </a:lnTo>
                <a:lnTo>
                  <a:pt x="0" y="1771650"/>
                </a:lnTo>
                <a:lnTo>
                  <a:pt x="1270" y="1771650"/>
                </a:lnTo>
                <a:lnTo>
                  <a:pt x="1270" y="1776730"/>
                </a:lnTo>
                <a:lnTo>
                  <a:pt x="2540" y="1776730"/>
                </a:lnTo>
                <a:lnTo>
                  <a:pt x="2540" y="1780539"/>
                </a:lnTo>
                <a:lnTo>
                  <a:pt x="3810" y="1780539"/>
                </a:lnTo>
                <a:lnTo>
                  <a:pt x="381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47850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47850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47850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47850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47850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47850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47850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47850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47850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47850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47850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47850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47850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4785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47850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47850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47850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47850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47850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47850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120380" y="3253740"/>
            <a:ext cx="27940" cy="1917700"/>
          </a:xfrm>
          <a:custGeom>
            <a:avLst/>
            <a:gdLst/>
            <a:ahLst/>
            <a:cxnLst/>
            <a:rect l="l" t="t" r="r" b="b"/>
            <a:pathLst>
              <a:path w="27940" h="1917700">
                <a:moveTo>
                  <a:pt x="6350" y="0"/>
                </a:moveTo>
                <a:lnTo>
                  <a:pt x="0" y="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1917700">
                <a:moveTo>
                  <a:pt x="27940" y="355600"/>
                </a:moveTo>
                <a:lnTo>
                  <a:pt x="0" y="35560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917700">
                <a:moveTo>
                  <a:pt x="27940" y="368300"/>
                </a:moveTo>
                <a:lnTo>
                  <a:pt x="0" y="3683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68300"/>
                </a:lnTo>
                <a:close/>
              </a:path>
              <a:path w="27940" h="191770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17700">
                <a:moveTo>
                  <a:pt x="2794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7940" y="412750"/>
                </a:lnTo>
                <a:lnTo>
                  <a:pt x="27940" y="400050"/>
                </a:lnTo>
                <a:close/>
              </a:path>
              <a:path w="27940" h="1917700">
                <a:moveTo>
                  <a:pt x="27940" y="412750"/>
                </a:moveTo>
                <a:lnTo>
                  <a:pt x="0" y="4127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2750"/>
                </a:lnTo>
                <a:close/>
              </a:path>
              <a:path w="27940" h="1917700">
                <a:moveTo>
                  <a:pt x="27940" y="444500"/>
                </a:moveTo>
                <a:lnTo>
                  <a:pt x="0" y="44450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44500"/>
                </a:lnTo>
                <a:close/>
              </a:path>
              <a:path w="27940" h="1917700">
                <a:moveTo>
                  <a:pt x="2794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0850"/>
                </a:lnTo>
                <a:close/>
              </a:path>
              <a:path w="27940" h="1917700">
                <a:moveTo>
                  <a:pt x="27940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3550"/>
                </a:lnTo>
                <a:close/>
              </a:path>
              <a:path w="27940" h="1917700">
                <a:moveTo>
                  <a:pt x="2794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1917700">
                <a:moveTo>
                  <a:pt x="27940" y="482600"/>
                </a:moveTo>
                <a:lnTo>
                  <a:pt x="0" y="4826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82600"/>
                </a:lnTo>
                <a:close/>
              </a:path>
              <a:path w="27940" h="1917700">
                <a:moveTo>
                  <a:pt x="27940" y="508000"/>
                </a:moveTo>
                <a:lnTo>
                  <a:pt x="0" y="5080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08000"/>
                </a:lnTo>
                <a:close/>
              </a:path>
              <a:path w="27940" h="1917700">
                <a:moveTo>
                  <a:pt x="27940" y="577850"/>
                </a:moveTo>
                <a:lnTo>
                  <a:pt x="0" y="57785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77850"/>
                </a:lnTo>
                <a:close/>
              </a:path>
              <a:path w="27940" h="1917700">
                <a:moveTo>
                  <a:pt x="27940" y="615950"/>
                </a:moveTo>
                <a:lnTo>
                  <a:pt x="0" y="615950"/>
                </a:lnTo>
                <a:lnTo>
                  <a:pt x="0" y="621030"/>
                </a:lnTo>
                <a:lnTo>
                  <a:pt x="27940" y="621030"/>
                </a:lnTo>
                <a:lnTo>
                  <a:pt x="27940" y="615950"/>
                </a:lnTo>
                <a:close/>
              </a:path>
              <a:path w="27940" h="1917700">
                <a:moveTo>
                  <a:pt x="27940" y="621030"/>
                </a:moveTo>
                <a:lnTo>
                  <a:pt x="0" y="62103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1030"/>
                </a:lnTo>
                <a:close/>
              </a:path>
              <a:path w="27940" h="1917700">
                <a:moveTo>
                  <a:pt x="27940" y="627380"/>
                </a:moveTo>
                <a:lnTo>
                  <a:pt x="0" y="627380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627380"/>
                </a:lnTo>
                <a:close/>
              </a:path>
              <a:path w="27940" h="1917700">
                <a:moveTo>
                  <a:pt x="27940" y="633730"/>
                </a:moveTo>
                <a:lnTo>
                  <a:pt x="0" y="63373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33730"/>
                </a:lnTo>
                <a:close/>
              </a:path>
              <a:path w="27940" h="1917700">
                <a:moveTo>
                  <a:pt x="27940" y="660400"/>
                </a:moveTo>
                <a:lnTo>
                  <a:pt x="0" y="66040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60400"/>
                </a:lnTo>
                <a:close/>
              </a:path>
              <a:path w="27940" h="1917700">
                <a:moveTo>
                  <a:pt x="27940" y="678180"/>
                </a:moveTo>
                <a:lnTo>
                  <a:pt x="0" y="67818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78180"/>
                </a:lnTo>
                <a:close/>
              </a:path>
              <a:path w="27940" h="1917700">
                <a:moveTo>
                  <a:pt x="2794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85800"/>
                </a:lnTo>
                <a:close/>
              </a:path>
              <a:path w="27940" h="1917700">
                <a:moveTo>
                  <a:pt x="27940" y="698500"/>
                </a:moveTo>
                <a:lnTo>
                  <a:pt x="0" y="6985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8500"/>
                </a:lnTo>
                <a:close/>
              </a:path>
              <a:path w="27940" h="1917700">
                <a:moveTo>
                  <a:pt x="27940" y="704850"/>
                </a:moveTo>
                <a:lnTo>
                  <a:pt x="0" y="7048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04850"/>
                </a:lnTo>
                <a:close/>
              </a:path>
              <a:path w="27940" h="1917700">
                <a:moveTo>
                  <a:pt x="27940" y="748030"/>
                </a:moveTo>
                <a:lnTo>
                  <a:pt x="0" y="74803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8030"/>
                </a:lnTo>
                <a:close/>
              </a:path>
              <a:path w="27940" h="1917700">
                <a:moveTo>
                  <a:pt x="27940" y="755650"/>
                </a:moveTo>
                <a:lnTo>
                  <a:pt x="0" y="7556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5650"/>
                </a:lnTo>
                <a:close/>
              </a:path>
              <a:path w="27940" h="1917700">
                <a:moveTo>
                  <a:pt x="27940" y="762000"/>
                </a:moveTo>
                <a:lnTo>
                  <a:pt x="0" y="76200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62000"/>
                </a:lnTo>
                <a:close/>
              </a:path>
              <a:path w="27940" h="1917700">
                <a:moveTo>
                  <a:pt x="27940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30"/>
                </a:lnTo>
                <a:close/>
              </a:path>
              <a:path w="27940" h="1917700">
                <a:moveTo>
                  <a:pt x="27940" y="805180"/>
                </a:moveTo>
                <a:lnTo>
                  <a:pt x="0" y="805180"/>
                </a:lnTo>
                <a:lnTo>
                  <a:pt x="0" y="836930"/>
                </a:lnTo>
                <a:lnTo>
                  <a:pt x="27940" y="836930"/>
                </a:lnTo>
                <a:lnTo>
                  <a:pt x="27940" y="805180"/>
                </a:lnTo>
                <a:close/>
              </a:path>
              <a:path w="27940" h="1917700">
                <a:moveTo>
                  <a:pt x="2794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36930"/>
                </a:lnTo>
                <a:close/>
              </a:path>
              <a:path w="27940" h="1917700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917700">
                <a:moveTo>
                  <a:pt x="27940" y="850900"/>
                </a:moveTo>
                <a:lnTo>
                  <a:pt x="0" y="85090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50900"/>
                </a:lnTo>
                <a:close/>
              </a:path>
              <a:path w="27940" h="1917700">
                <a:moveTo>
                  <a:pt x="27940" y="889000"/>
                </a:moveTo>
                <a:lnTo>
                  <a:pt x="0" y="88900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9000"/>
                </a:lnTo>
                <a:close/>
              </a:path>
              <a:path w="27940" h="1917700">
                <a:moveTo>
                  <a:pt x="27940" y="894080"/>
                </a:moveTo>
                <a:lnTo>
                  <a:pt x="0" y="894080"/>
                </a:lnTo>
                <a:lnTo>
                  <a:pt x="0" y="919480"/>
                </a:lnTo>
                <a:lnTo>
                  <a:pt x="27940" y="919480"/>
                </a:lnTo>
                <a:lnTo>
                  <a:pt x="27940" y="894080"/>
                </a:lnTo>
                <a:close/>
              </a:path>
              <a:path w="27940" h="1917700">
                <a:moveTo>
                  <a:pt x="27940" y="919480"/>
                </a:moveTo>
                <a:lnTo>
                  <a:pt x="0" y="919480"/>
                </a:lnTo>
                <a:lnTo>
                  <a:pt x="0" y="989330"/>
                </a:lnTo>
                <a:lnTo>
                  <a:pt x="27940" y="989330"/>
                </a:lnTo>
                <a:lnTo>
                  <a:pt x="27940" y="919480"/>
                </a:lnTo>
                <a:close/>
              </a:path>
              <a:path w="27940" h="1917700">
                <a:moveTo>
                  <a:pt x="2794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89330"/>
                </a:lnTo>
                <a:close/>
              </a:path>
              <a:path w="27940" h="1917700">
                <a:moveTo>
                  <a:pt x="27940" y="995680"/>
                </a:moveTo>
                <a:lnTo>
                  <a:pt x="0" y="995680"/>
                </a:lnTo>
                <a:lnTo>
                  <a:pt x="0" y="1003300"/>
                </a:lnTo>
                <a:lnTo>
                  <a:pt x="27940" y="1003300"/>
                </a:lnTo>
                <a:lnTo>
                  <a:pt x="27940" y="995680"/>
                </a:lnTo>
                <a:close/>
              </a:path>
              <a:path w="27940" h="1917700">
                <a:moveTo>
                  <a:pt x="27940" y="1003300"/>
                </a:moveTo>
                <a:lnTo>
                  <a:pt x="0" y="100330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1003300"/>
                </a:lnTo>
                <a:close/>
              </a:path>
              <a:path w="27940" h="1917700">
                <a:moveTo>
                  <a:pt x="27940" y="1014730"/>
                </a:moveTo>
                <a:lnTo>
                  <a:pt x="0" y="101473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14730"/>
                </a:lnTo>
                <a:close/>
              </a:path>
              <a:path w="27940" h="1917700">
                <a:moveTo>
                  <a:pt x="27940" y="1041400"/>
                </a:moveTo>
                <a:lnTo>
                  <a:pt x="0" y="10414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41400"/>
                </a:lnTo>
                <a:close/>
              </a:path>
              <a:path w="27940" h="1917700">
                <a:moveTo>
                  <a:pt x="27940" y="1117600"/>
                </a:moveTo>
                <a:lnTo>
                  <a:pt x="0" y="1117600"/>
                </a:lnTo>
                <a:lnTo>
                  <a:pt x="0" y="1263650"/>
                </a:lnTo>
                <a:lnTo>
                  <a:pt x="27940" y="1263650"/>
                </a:lnTo>
                <a:lnTo>
                  <a:pt x="27940" y="1117600"/>
                </a:lnTo>
                <a:close/>
              </a:path>
              <a:path w="27940" h="1917700">
                <a:moveTo>
                  <a:pt x="27940" y="1263650"/>
                </a:moveTo>
                <a:lnTo>
                  <a:pt x="0" y="1263650"/>
                </a:lnTo>
                <a:lnTo>
                  <a:pt x="0" y="1287780"/>
                </a:lnTo>
                <a:lnTo>
                  <a:pt x="27940" y="1287780"/>
                </a:lnTo>
                <a:lnTo>
                  <a:pt x="27940" y="1263650"/>
                </a:lnTo>
                <a:close/>
              </a:path>
              <a:path w="27940" h="1917700">
                <a:moveTo>
                  <a:pt x="27940" y="1287780"/>
                </a:moveTo>
                <a:lnTo>
                  <a:pt x="0" y="1287780"/>
                </a:lnTo>
                <a:lnTo>
                  <a:pt x="0" y="1339850"/>
                </a:lnTo>
                <a:lnTo>
                  <a:pt x="27940" y="1339850"/>
                </a:lnTo>
                <a:lnTo>
                  <a:pt x="27940" y="1287780"/>
                </a:lnTo>
                <a:close/>
              </a:path>
              <a:path w="27940" h="1917700">
                <a:moveTo>
                  <a:pt x="27940" y="1339850"/>
                </a:moveTo>
                <a:lnTo>
                  <a:pt x="0" y="133985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39850"/>
                </a:lnTo>
                <a:close/>
              </a:path>
              <a:path w="27940" h="1917700">
                <a:moveTo>
                  <a:pt x="27940" y="1357630"/>
                </a:moveTo>
                <a:lnTo>
                  <a:pt x="0" y="135763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57630"/>
                </a:lnTo>
                <a:close/>
              </a:path>
              <a:path w="27940" h="1917700">
                <a:moveTo>
                  <a:pt x="27940" y="1370330"/>
                </a:moveTo>
                <a:lnTo>
                  <a:pt x="0" y="1370330"/>
                </a:lnTo>
                <a:lnTo>
                  <a:pt x="0" y="1397000"/>
                </a:lnTo>
                <a:lnTo>
                  <a:pt x="27940" y="1397000"/>
                </a:lnTo>
                <a:lnTo>
                  <a:pt x="27940" y="1370330"/>
                </a:lnTo>
                <a:close/>
              </a:path>
              <a:path w="27940" h="1917700">
                <a:moveTo>
                  <a:pt x="27940" y="1397000"/>
                </a:moveTo>
                <a:lnTo>
                  <a:pt x="0" y="139700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397000"/>
                </a:lnTo>
                <a:close/>
              </a:path>
              <a:path w="27940" h="1917700">
                <a:moveTo>
                  <a:pt x="27940" y="1427480"/>
                </a:moveTo>
                <a:lnTo>
                  <a:pt x="0" y="142748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27480"/>
                </a:lnTo>
                <a:close/>
              </a:path>
              <a:path w="27940" h="1917700">
                <a:moveTo>
                  <a:pt x="27940" y="1433830"/>
                </a:moveTo>
                <a:lnTo>
                  <a:pt x="0" y="1433830"/>
                </a:lnTo>
                <a:lnTo>
                  <a:pt x="0" y="1440180"/>
                </a:lnTo>
                <a:lnTo>
                  <a:pt x="27940" y="1440180"/>
                </a:lnTo>
                <a:lnTo>
                  <a:pt x="27940" y="1433830"/>
                </a:lnTo>
                <a:close/>
              </a:path>
              <a:path w="27940" h="1917700">
                <a:moveTo>
                  <a:pt x="27940" y="1440180"/>
                </a:moveTo>
                <a:lnTo>
                  <a:pt x="0" y="1440180"/>
                </a:lnTo>
                <a:lnTo>
                  <a:pt x="0" y="1473200"/>
                </a:lnTo>
                <a:lnTo>
                  <a:pt x="27940" y="1473200"/>
                </a:lnTo>
                <a:lnTo>
                  <a:pt x="27940" y="1440180"/>
                </a:lnTo>
                <a:close/>
              </a:path>
              <a:path w="27940" h="1917700">
                <a:moveTo>
                  <a:pt x="27940" y="1473200"/>
                </a:moveTo>
                <a:lnTo>
                  <a:pt x="0" y="1473200"/>
                </a:lnTo>
                <a:lnTo>
                  <a:pt x="0" y="1497330"/>
                </a:lnTo>
                <a:lnTo>
                  <a:pt x="27940" y="1497330"/>
                </a:lnTo>
                <a:lnTo>
                  <a:pt x="27940" y="1473200"/>
                </a:lnTo>
                <a:close/>
              </a:path>
              <a:path w="27940" h="1917700">
                <a:moveTo>
                  <a:pt x="27940" y="1497330"/>
                </a:moveTo>
                <a:lnTo>
                  <a:pt x="0" y="1497330"/>
                </a:lnTo>
                <a:lnTo>
                  <a:pt x="0" y="1549400"/>
                </a:lnTo>
                <a:lnTo>
                  <a:pt x="27940" y="1549400"/>
                </a:lnTo>
                <a:lnTo>
                  <a:pt x="27940" y="1497330"/>
                </a:lnTo>
                <a:close/>
              </a:path>
              <a:path w="27940" h="1917700">
                <a:moveTo>
                  <a:pt x="27940" y="1549400"/>
                </a:moveTo>
                <a:lnTo>
                  <a:pt x="0" y="1549400"/>
                </a:lnTo>
                <a:lnTo>
                  <a:pt x="0" y="1567180"/>
                </a:lnTo>
                <a:lnTo>
                  <a:pt x="27940" y="1567180"/>
                </a:lnTo>
                <a:lnTo>
                  <a:pt x="27940" y="1549400"/>
                </a:lnTo>
                <a:close/>
              </a:path>
              <a:path w="27940" h="1917700">
                <a:moveTo>
                  <a:pt x="27940" y="1870710"/>
                </a:moveTo>
                <a:lnTo>
                  <a:pt x="11429" y="1870710"/>
                </a:lnTo>
                <a:lnTo>
                  <a:pt x="11429" y="1873250"/>
                </a:lnTo>
                <a:lnTo>
                  <a:pt x="12700" y="1873250"/>
                </a:lnTo>
                <a:lnTo>
                  <a:pt x="12700" y="1875790"/>
                </a:lnTo>
                <a:lnTo>
                  <a:pt x="13970" y="1875790"/>
                </a:lnTo>
                <a:lnTo>
                  <a:pt x="13970" y="1879600"/>
                </a:lnTo>
                <a:lnTo>
                  <a:pt x="15240" y="1879600"/>
                </a:lnTo>
                <a:lnTo>
                  <a:pt x="15240" y="1883410"/>
                </a:lnTo>
                <a:lnTo>
                  <a:pt x="16510" y="1883410"/>
                </a:lnTo>
                <a:lnTo>
                  <a:pt x="16510" y="1887220"/>
                </a:lnTo>
                <a:lnTo>
                  <a:pt x="17779" y="1887220"/>
                </a:lnTo>
                <a:lnTo>
                  <a:pt x="17779" y="1891030"/>
                </a:lnTo>
                <a:lnTo>
                  <a:pt x="19050" y="1891030"/>
                </a:lnTo>
                <a:lnTo>
                  <a:pt x="19050" y="1894840"/>
                </a:lnTo>
                <a:lnTo>
                  <a:pt x="20320" y="1894840"/>
                </a:lnTo>
                <a:lnTo>
                  <a:pt x="20320" y="1898650"/>
                </a:lnTo>
                <a:lnTo>
                  <a:pt x="21590" y="1898650"/>
                </a:lnTo>
                <a:lnTo>
                  <a:pt x="21590" y="1902460"/>
                </a:lnTo>
                <a:lnTo>
                  <a:pt x="22860" y="1902460"/>
                </a:lnTo>
                <a:lnTo>
                  <a:pt x="22860" y="1906270"/>
                </a:lnTo>
                <a:lnTo>
                  <a:pt x="24129" y="1906270"/>
                </a:lnTo>
                <a:lnTo>
                  <a:pt x="24129" y="1910080"/>
                </a:lnTo>
                <a:lnTo>
                  <a:pt x="25400" y="1910080"/>
                </a:lnTo>
                <a:lnTo>
                  <a:pt x="25400" y="1913890"/>
                </a:lnTo>
                <a:lnTo>
                  <a:pt x="26670" y="1913890"/>
                </a:lnTo>
                <a:lnTo>
                  <a:pt x="26670" y="1917700"/>
                </a:lnTo>
                <a:lnTo>
                  <a:pt x="27940" y="1917700"/>
                </a:lnTo>
                <a:lnTo>
                  <a:pt x="27940" y="1870710"/>
                </a:lnTo>
                <a:close/>
              </a:path>
              <a:path w="27940" h="1917700">
                <a:moveTo>
                  <a:pt x="27940" y="1863089"/>
                </a:moveTo>
                <a:lnTo>
                  <a:pt x="8890" y="1863089"/>
                </a:lnTo>
                <a:lnTo>
                  <a:pt x="8890" y="1866900"/>
                </a:lnTo>
                <a:lnTo>
                  <a:pt x="10160" y="1866900"/>
                </a:lnTo>
                <a:lnTo>
                  <a:pt x="10160" y="1870710"/>
                </a:lnTo>
                <a:lnTo>
                  <a:pt x="11429" y="1870710"/>
                </a:lnTo>
                <a:lnTo>
                  <a:pt x="11429" y="1869439"/>
                </a:lnTo>
                <a:lnTo>
                  <a:pt x="27940" y="1869439"/>
                </a:lnTo>
                <a:lnTo>
                  <a:pt x="27940" y="1863089"/>
                </a:lnTo>
                <a:close/>
              </a:path>
              <a:path w="27940" h="1917700">
                <a:moveTo>
                  <a:pt x="27940" y="1851660"/>
                </a:moveTo>
                <a:lnTo>
                  <a:pt x="5079" y="1851660"/>
                </a:lnTo>
                <a:lnTo>
                  <a:pt x="5079" y="1854200"/>
                </a:lnTo>
                <a:lnTo>
                  <a:pt x="6350" y="1854200"/>
                </a:lnTo>
                <a:lnTo>
                  <a:pt x="6350" y="1859280"/>
                </a:lnTo>
                <a:lnTo>
                  <a:pt x="7620" y="1859280"/>
                </a:lnTo>
                <a:lnTo>
                  <a:pt x="7620" y="1863089"/>
                </a:lnTo>
                <a:lnTo>
                  <a:pt x="8890" y="1863089"/>
                </a:lnTo>
                <a:lnTo>
                  <a:pt x="8890" y="1861820"/>
                </a:lnTo>
                <a:lnTo>
                  <a:pt x="27940" y="1861820"/>
                </a:lnTo>
                <a:lnTo>
                  <a:pt x="27940" y="1851660"/>
                </a:lnTo>
                <a:close/>
              </a:path>
              <a:path w="27940" h="1917700">
                <a:moveTo>
                  <a:pt x="27940" y="1844039"/>
                </a:moveTo>
                <a:lnTo>
                  <a:pt x="2540" y="1844039"/>
                </a:lnTo>
                <a:lnTo>
                  <a:pt x="2540" y="1847850"/>
                </a:lnTo>
                <a:lnTo>
                  <a:pt x="3810" y="1847850"/>
                </a:lnTo>
                <a:lnTo>
                  <a:pt x="3810" y="1851660"/>
                </a:lnTo>
                <a:lnTo>
                  <a:pt x="5079" y="1851660"/>
                </a:lnTo>
                <a:lnTo>
                  <a:pt x="5079" y="1850389"/>
                </a:lnTo>
                <a:lnTo>
                  <a:pt x="27940" y="1850389"/>
                </a:lnTo>
                <a:lnTo>
                  <a:pt x="27940" y="1844039"/>
                </a:lnTo>
                <a:close/>
              </a:path>
              <a:path w="27940" h="1917700">
                <a:moveTo>
                  <a:pt x="27940" y="1832610"/>
                </a:moveTo>
                <a:lnTo>
                  <a:pt x="0" y="1832610"/>
                </a:lnTo>
                <a:lnTo>
                  <a:pt x="0" y="1840230"/>
                </a:lnTo>
                <a:lnTo>
                  <a:pt x="1270" y="1840230"/>
                </a:lnTo>
                <a:lnTo>
                  <a:pt x="1270" y="1844039"/>
                </a:lnTo>
                <a:lnTo>
                  <a:pt x="2540" y="1844039"/>
                </a:lnTo>
                <a:lnTo>
                  <a:pt x="2540" y="1842770"/>
                </a:lnTo>
                <a:lnTo>
                  <a:pt x="27940" y="1842770"/>
                </a:lnTo>
                <a:lnTo>
                  <a:pt x="27940" y="1832610"/>
                </a:lnTo>
                <a:close/>
              </a:path>
              <a:path w="27940" h="1917700">
                <a:moveTo>
                  <a:pt x="2794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40" y="1831339"/>
                </a:lnTo>
                <a:lnTo>
                  <a:pt x="27940" y="1824989"/>
                </a:lnTo>
                <a:close/>
              </a:path>
              <a:path w="27940" h="1917700">
                <a:moveTo>
                  <a:pt x="27940" y="1813560"/>
                </a:moveTo>
                <a:lnTo>
                  <a:pt x="0" y="1813560"/>
                </a:lnTo>
                <a:lnTo>
                  <a:pt x="0" y="1823720"/>
                </a:lnTo>
                <a:lnTo>
                  <a:pt x="27940" y="1823720"/>
                </a:lnTo>
                <a:lnTo>
                  <a:pt x="27940" y="1813560"/>
                </a:lnTo>
                <a:close/>
              </a:path>
              <a:path w="27940" h="1917700">
                <a:moveTo>
                  <a:pt x="2794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40" y="1812289"/>
                </a:lnTo>
                <a:lnTo>
                  <a:pt x="27940" y="1805939"/>
                </a:lnTo>
                <a:close/>
              </a:path>
              <a:path w="27940" h="1917700">
                <a:moveTo>
                  <a:pt x="27940" y="1794510"/>
                </a:moveTo>
                <a:lnTo>
                  <a:pt x="0" y="1794510"/>
                </a:lnTo>
                <a:lnTo>
                  <a:pt x="0" y="1804670"/>
                </a:lnTo>
                <a:lnTo>
                  <a:pt x="27940" y="1804670"/>
                </a:lnTo>
                <a:lnTo>
                  <a:pt x="27940" y="1794510"/>
                </a:lnTo>
                <a:close/>
              </a:path>
              <a:path w="27940" h="1917700">
                <a:moveTo>
                  <a:pt x="2794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40" y="1793239"/>
                </a:lnTo>
                <a:lnTo>
                  <a:pt x="27940" y="1786889"/>
                </a:lnTo>
                <a:close/>
              </a:path>
              <a:path w="27940" h="1917700">
                <a:moveTo>
                  <a:pt x="2794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7940" y="1785620"/>
                </a:lnTo>
                <a:lnTo>
                  <a:pt x="27940" y="1775460"/>
                </a:lnTo>
                <a:close/>
              </a:path>
              <a:path w="27940" h="1917700">
                <a:moveTo>
                  <a:pt x="27940" y="1767840"/>
                </a:moveTo>
                <a:lnTo>
                  <a:pt x="0" y="1767840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767840"/>
                </a:lnTo>
                <a:close/>
              </a:path>
              <a:path w="27940" h="1917700">
                <a:moveTo>
                  <a:pt x="2794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7940" y="1766570"/>
                </a:lnTo>
                <a:lnTo>
                  <a:pt x="27940" y="1756410"/>
                </a:lnTo>
                <a:close/>
              </a:path>
              <a:path w="27940" h="1917700">
                <a:moveTo>
                  <a:pt x="27940" y="1748790"/>
                </a:moveTo>
                <a:lnTo>
                  <a:pt x="0" y="1748790"/>
                </a:lnTo>
                <a:lnTo>
                  <a:pt x="0" y="1755139"/>
                </a:lnTo>
                <a:lnTo>
                  <a:pt x="27940" y="1755139"/>
                </a:lnTo>
                <a:lnTo>
                  <a:pt x="27940" y="1748790"/>
                </a:lnTo>
                <a:close/>
              </a:path>
              <a:path w="27940" h="1917700">
                <a:moveTo>
                  <a:pt x="2794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7940" y="1747520"/>
                </a:lnTo>
                <a:lnTo>
                  <a:pt x="27940" y="1737360"/>
                </a:lnTo>
                <a:close/>
              </a:path>
              <a:path w="27940" h="1917700">
                <a:moveTo>
                  <a:pt x="2794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40" y="1736089"/>
                </a:lnTo>
                <a:lnTo>
                  <a:pt x="27940" y="1729739"/>
                </a:lnTo>
                <a:close/>
              </a:path>
              <a:path w="27940" h="1917700">
                <a:moveTo>
                  <a:pt x="2794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7940" y="1728470"/>
                </a:lnTo>
                <a:lnTo>
                  <a:pt x="27940" y="1718310"/>
                </a:lnTo>
                <a:close/>
              </a:path>
              <a:path w="27940" h="1917700">
                <a:moveTo>
                  <a:pt x="2794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40" y="1717039"/>
                </a:lnTo>
                <a:lnTo>
                  <a:pt x="27940" y="1710689"/>
                </a:lnTo>
                <a:close/>
              </a:path>
              <a:path w="27940" h="1917700">
                <a:moveTo>
                  <a:pt x="2794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7940" y="1709420"/>
                </a:lnTo>
                <a:lnTo>
                  <a:pt x="27940" y="1699260"/>
                </a:lnTo>
                <a:close/>
              </a:path>
              <a:path w="27940" h="1917700">
                <a:moveTo>
                  <a:pt x="2794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7940" y="1697989"/>
                </a:lnTo>
                <a:lnTo>
                  <a:pt x="27940" y="1691640"/>
                </a:lnTo>
                <a:close/>
              </a:path>
              <a:path w="27940" h="1917700">
                <a:moveTo>
                  <a:pt x="2794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40" y="1690370"/>
                </a:lnTo>
                <a:lnTo>
                  <a:pt x="27940" y="1680210"/>
                </a:lnTo>
                <a:close/>
              </a:path>
              <a:path w="27940" h="1917700">
                <a:moveTo>
                  <a:pt x="27940" y="1666239"/>
                </a:moveTo>
                <a:lnTo>
                  <a:pt x="0" y="166623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66239"/>
                </a:lnTo>
                <a:close/>
              </a:path>
              <a:path w="27940" h="191770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1917700">
                <a:moveTo>
                  <a:pt x="27940" y="1647190"/>
                </a:moveTo>
                <a:lnTo>
                  <a:pt x="0" y="1647190"/>
                </a:lnTo>
                <a:lnTo>
                  <a:pt x="0" y="1653540"/>
                </a:lnTo>
                <a:lnTo>
                  <a:pt x="27940" y="1653540"/>
                </a:lnTo>
                <a:lnTo>
                  <a:pt x="27940" y="1647190"/>
                </a:lnTo>
                <a:close/>
              </a:path>
              <a:path w="27940" h="191770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191770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191770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1917700">
                <a:moveTo>
                  <a:pt x="27940" y="1609090"/>
                </a:moveTo>
                <a:lnTo>
                  <a:pt x="0" y="1609090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90"/>
                </a:lnTo>
                <a:close/>
              </a:path>
              <a:path w="27940" h="1917700">
                <a:moveTo>
                  <a:pt x="27940" y="1597660"/>
                </a:moveTo>
                <a:lnTo>
                  <a:pt x="0" y="1597660"/>
                </a:lnTo>
                <a:lnTo>
                  <a:pt x="0" y="1607820"/>
                </a:lnTo>
                <a:lnTo>
                  <a:pt x="27940" y="1607820"/>
                </a:lnTo>
                <a:lnTo>
                  <a:pt x="27940" y="1597660"/>
                </a:lnTo>
                <a:close/>
              </a:path>
              <a:path w="27940" h="1917700">
                <a:moveTo>
                  <a:pt x="27940" y="1590039"/>
                </a:moveTo>
                <a:lnTo>
                  <a:pt x="0" y="1590039"/>
                </a:lnTo>
                <a:lnTo>
                  <a:pt x="0" y="1596390"/>
                </a:lnTo>
                <a:lnTo>
                  <a:pt x="27940" y="1596390"/>
                </a:lnTo>
                <a:lnTo>
                  <a:pt x="27940" y="1590039"/>
                </a:lnTo>
                <a:close/>
              </a:path>
              <a:path w="27940" h="1917700">
                <a:moveTo>
                  <a:pt x="2794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7940" y="1588770"/>
                </a:lnTo>
                <a:lnTo>
                  <a:pt x="27940" y="1578610"/>
                </a:lnTo>
                <a:close/>
              </a:path>
              <a:path w="27940" h="1917700">
                <a:moveTo>
                  <a:pt x="27940" y="1570989"/>
                </a:moveTo>
                <a:lnTo>
                  <a:pt x="0" y="1570989"/>
                </a:lnTo>
                <a:lnTo>
                  <a:pt x="0" y="1577340"/>
                </a:lnTo>
                <a:lnTo>
                  <a:pt x="27940" y="1577340"/>
                </a:lnTo>
                <a:lnTo>
                  <a:pt x="27940" y="1570989"/>
                </a:lnTo>
                <a:close/>
              </a:path>
              <a:path w="27940" h="1917700">
                <a:moveTo>
                  <a:pt x="27940" y="1568450"/>
                </a:moveTo>
                <a:lnTo>
                  <a:pt x="0" y="1568450"/>
                </a:lnTo>
                <a:lnTo>
                  <a:pt x="0" y="1569720"/>
                </a:lnTo>
                <a:lnTo>
                  <a:pt x="27940" y="1569720"/>
                </a:lnTo>
                <a:lnTo>
                  <a:pt x="27940" y="1568450"/>
                </a:lnTo>
                <a:close/>
              </a:path>
            </a:pathLst>
          </a:custGeom>
          <a:solidFill>
            <a:srgbClr val="1F3E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148319" y="3279140"/>
            <a:ext cx="26670" cy="1977389"/>
          </a:xfrm>
          <a:custGeom>
            <a:avLst/>
            <a:gdLst/>
            <a:ahLst/>
            <a:cxnLst/>
            <a:rect l="l" t="t" r="r" b="b"/>
            <a:pathLst>
              <a:path w="26670" h="1977389">
                <a:moveTo>
                  <a:pt x="20319" y="0"/>
                </a:moveTo>
                <a:lnTo>
                  <a:pt x="0" y="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1977389">
                <a:moveTo>
                  <a:pt x="26670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977389">
                <a:moveTo>
                  <a:pt x="26670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70" y="361950"/>
                </a:lnTo>
                <a:lnTo>
                  <a:pt x="26670" y="342900"/>
                </a:lnTo>
                <a:close/>
              </a:path>
              <a:path w="26670" h="1977389">
                <a:moveTo>
                  <a:pt x="26670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1950"/>
                </a:lnTo>
                <a:close/>
              </a:path>
              <a:path w="26670" h="197738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1977389">
                <a:moveTo>
                  <a:pt x="26670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387350"/>
                </a:lnTo>
                <a:close/>
              </a:path>
              <a:path w="26670" h="1977389">
                <a:moveTo>
                  <a:pt x="2667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9100"/>
                </a:lnTo>
                <a:close/>
              </a:path>
              <a:path w="26670" h="1977389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977389">
                <a:moveTo>
                  <a:pt x="26670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8150"/>
                </a:lnTo>
                <a:close/>
              </a:path>
              <a:path w="26670" h="1977389">
                <a:moveTo>
                  <a:pt x="2667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1977389">
                <a:moveTo>
                  <a:pt x="26670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1977389">
                <a:moveTo>
                  <a:pt x="26670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482600"/>
                </a:lnTo>
                <a:close/>
              </a:path>
              <a:path w="26670" h="1977389">
                <a:moveTo>
                  <a:pt x="26670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52450"/>
                </a:lnTo>
                <a:close/>
              </a:path>
              <a:path w="26670" h="1977389">
                <a:moveTo>
                  <a:pt x="26670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90550"/>
                </a:lnTo>
                <a:close/>
              </a:path>
              <a:path w="26670" h="1977389">
                <a:moveTo>
                  <a:pt x="2667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5630"/>
                </a:lnTo>
                <a:close/>
              </a:path>
              <a:path w="26670" h="1977389">
                <a:moveTo>
                  <a:pt x="26670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601980"/>
                </a:lnTo>
                <a:close/>
              </a:path>
              <a:path w="26670" h="1977389">
                <a:moveTo>
                  <a:pt x="26670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8330"/>
                </a:lnTo>
                <a:close/>
              </a:path>
              <a:path w="26670" h="1977389">
                <a:moveTo>
                  <a:pt x="26670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35000"/>
                </a:lnTo>
                <a:close/>
              </a:path>
              <a:path w="26670" h="1977389">
                <a:moveTo>
                  <a:pt x="2667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2780"/>
                </a:lnTo>
                <a:close/>
              </a:path>
              <a:path w="26670" h="1977389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977389">
                <a:moveTo>
                  <a:pt x="2667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3100"/>
                </a:lnTo>
                <a:close/>
              </a:path>
              <a:path w="26670" h="1977389">
                <a:moveTo>
                  <a:pt x="26670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79450"/>
                </a:lnTo>
                <a:close/>
              </a:path>
              <a:path w="26670" h="1977389">
                <a:moveTo>
                  <a:pt x="26670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2630"/>
                </a:lnTo>
                <a:close/>
              </a:path>
              <a:path w="26670" h="1977389">
                <a:moveTo>
                  <a:pt x="26670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30250"/>
                </a:lnTo>
                <a:close/>
              </a:path>
              <a:path w="26670" h="1977389">
                <a:moveTo>
                  <a:pt x="26670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6600"/>
                </a:lnTo>
                <a:close/>
              </a:path>
              <a:path w="26670" h="1977389">
                <a:moveTo>
                  <a:pt x="2667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70" y="779779"/>
                </a:lnTo>
                <a:lnTo>
                  <a:pt x="26670" y="773430"/>
                </a:lnTo>
                <a:close/>
              </a:path>
              <a:path w="26670" h="1977389">
                <a:moveTo>
                  <a:pt x="26670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9780"/>
                </a:lnTo>
                <a:close/>
              </a:path>
              <a:path w="26670" h="1977389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97738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977389">
                <a:moveTo>
                  <a:pt x="26670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25500"/>
                </a:lnTo>
                <a:close/>
              </a:path>
              <a:path w="26670" h="1977389">
                <a:moveTo>
                  <a:pt x="26670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3600"/>
                </a:lnTo>
                <a:close/>
              </a:path>
              <a:path w="26670" h="1977389">
                <a:moveTo>
                  <a:pt x="26670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68680"/>
                </a:lnTo>
                <a:close/>
              </a:path>
              <a:path w="26670" h="1977389">
                <a:moveTo>
                  <a:pt x="26670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894080"/>
                </a:lnTo>
                <a:close/>
              </a:path>
              <a:path w="26670" h="1977389">
                <a:moveTo>
                  <a:pt x="2667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63930"/>
                </a:lnTo>
                <a:close/>
              </a:path>
              <a:path w="26670" h="1977389">
                <a:moveTo>
                  <a:pt x="26670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0280"/>
                </a:lnTo>
                <a:close/>
              </a:path>
              <a:path w="26670" h="1977389">
                <a:moveTo>
                  <a:pt x="2667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77900"/>
                </a:lnTo>
                <a:close/>
              </a:path>
              <a:path w="26670" h="1977389">
                <a:moveTo>
                  <a:pt x="26670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989330"/>
                </a:lnTo>
                <a:close/>
              </a:path>
              <a:path w="26670" h="1977389">
                <a:moveTo>
                  <a:pt x="26670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16000"/>
                </a:lnTo>
                <a:close/>
              </a:path>
              <a:path w="26670" h="1977389">
                <a:moveTo>
                  <a:pt x="26670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70" y="1238250"/>
                </a:lnTo>
                <a:lnTo>
                  <a:pt x="26670" y="1092200"/>
                </a:lnTo>
                <a:close/>
              </a:path>
              <a:path w="26670" h="1977389">
                <a:moveTo>
                  <a:pt x="26670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38250"/>
                </a:lnTo>
                <a:close/>
              </a:path>
              <a:path w="26670" h="1977389">
                <a:moveTo>
                  <a:pt x="26670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262380"/>
                </a:lnTo>
                <a:close/>
              </a:path>
              <a:path w="26670" h="1977389">
                <a:moveTo>
                  <a:pt x="26670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70" y="1332230"/>
                </a:lnTo>
                <a:lnTo>
                  <a:pt x="26670" y="1314450"/>
                </a:lnTo>
                <a:close/>
              </a:path>
              <a:path w="26670" h="1977389">
                <a:moveTo>
                  <a:pt x="26670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70" y="1344930"/>
                </a:lnTo>
                <a:lnTo>
                  <a:pt x="26670" y="1332230"/>
                </a:lnTo>
                <a:close/>
              </a:path>
              <a:path w="26670" h="1977389">
                <a:moveTo>
                  <a:pt x="26670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70" y="1371600"/>
                </a:lnTo>
                <a:lnTo>
                  <a:pt x="26670" y="1344930"/>
                </a:lnTo>
                <a:close/>
              </a:path>
              <a:path w="26670" h="1977389">
                <a:moveTo>
                  <a:pt x="26670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1600"/>
                </a:lnTo>
                <a:close/>
              </a:path>
              <a:path w="26670" h="1977389">
                <a:moveTo>
                  <a:pt x="26670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402080"/>
                </a:lnTo>
                <a:close/>
              </a:path>
              <a:path w="26670" h="1977389">
                <a:moveTo>
                  <a:pt x="26670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70" y="1414780"/>
                </a:lnTo>
                <a:lnTo>
                  <a:pt x="26670" y="1408430"/>
                </a:lnTo>
                <a:close/>
              </a:path>
              <a:path w="26670" h="1977389">
                <a:moveTo>
                  <a:pt x="26670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14780"/>
                </a:lnTo>
                <a:close/>
              </a:path>
              <a:path w="26670" h="1977389">
                <a:moveTo>
                  <a:pt x="26670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70" y="1471930"/>
                </a:lnTo>
                <a:lnTo>
                  <a:pt x="26670" y="1447800"/>
                </a:lnTo>
                <a:close/>
              </a:path>
              <a:path w="26670" h="1977389">
                <a:moveTo>
                  <a:pt x="26670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71930"/>
                </a:lnTo>
                <a:close/>
              </a:path>
              <a:path w="26670" h="1977389">
                <a:moveTo>
                  <a:pt x="26670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70" y="1541780"/>
                </a:lnTo>
                <a:lnTo>
                  <a:pt x="26670" y="1524000"/>
                </a:lnTo>
                <a:close/>
              </a:path>
              <a:path w="26670" h="1977389">
                <a:moveTo>
                  <a:pt x="26670" y="1845310"/>
                </a:moveTo>
                <a:lnTo>
                  <a:pt x="0" y="1845310"/>
                </a:lnTo>
                <a:lnTo>
                  <a:pt x="0" y="1896110"/>
                </a:lnTo>
                <a:lnTo>
                  <a:pt x="1270" y="1896110"/>
                </a:lnTo>
                <a:lnTo>
                  <a:pt x="1270" y="1899920"/>
                </a:lnTo>
                <a:lnTo>
                  <a:pt x="2539" y="1899920"/>
                </a:lnTo>
                <a:lnTo>
                  <a:pt x="2539" y="1903730"/>
                </a:lnTo>
                <a:lnTo>
                  <a:pt x="3809" y="1903730"/>
                </a:lnTo>
                <a:lnTo>
                  <a:pt x="3809" y="1907540"/>
                </a:lnTo>
                <a:lnTo>
                  <a:pt x="5079" y="1907540"/>
                </a:lnTo>
                <a:lnTo>
                  <a:pt x="5079" y="1911350"/>
                </a:lnTo>
                <a:lnTo>
                  <a:pt x="6350" y="1911350"/>
                </a:lnTo>
                <a:lnTo>
                  <a:pt x="6350" y="1915160"/>
                </a:lnTo>
                <a:lnTo>
                  <a:pt x="7620" y="1915160"/>
                </a:lnTo>
                <a:lnTo>
                  <a:pt x="7620" y="1918970"/>
                </a:lnTo>
                <a:lnTo>
                  <a:pt x="8889" y="1918970"/>
                </a:lnTo>
                <a:lnTo>
                  <a:pt x="8889" y="1922780"/>
                </a:lnTo>
                <a:lnTo>
                  <a:pt x="10159" y="1922780"/>
                </a:lnTo>
                <a:lnTo>
                  <a:pt x="10159" y="1926590"/>
                </a:lnTo>
                <a:lnTo>
                  <a:pt x="11429" y="1926590"/>
                </a:lnTo>
                <a:lnTo>
                  <a:pt x="11429" y="1930400"/>
                </a:lnTo>
                <a:lnTo>
                  <a:pt x="12700" y="1930400"/>
                </a:lnTo>
                <a:lnTo>
                  <a:pt x="12700" y="1934210"/>
                </a:lnTo>
                <a:lnTo>
                  <a:pt x="13970" y="1934210"/>
                </a:lnTo>
                <a:lnTo>
                  <a:pt x="13970" y="1938020"/>
                </a:lnTo>
                <a:lnTo>
                  <a:pt x="15239" y="1938020"/>
                </a:lnTo>
                <a:lnTo>
                  <a:pt x="15239" y="1941830"/>
                </a:lnTo>
                <a:lnTo>
                  <a:pt x="16509" y="1941830"/>
                </a:lnTo>
                <a:lnTo>
                  <a:pt x="16509" y="1945640"/>
                </a:lnTo>
                <a:lnTo>
                  <a:pt x="17779" y="1945640"/>
                </a:lnTo>
                <a:lnTo>
                  <a:pt x="17779" y="1949450"/>
                </a:lnTo>
                <a:lnTo>
                  <a:pt x="19050" y="1949450"/>
                </a:lnTo>
                <a:lnTo>
                  <a:pt x="19050" y="1953260"/>
                </a:lnTo>
                <a:lnTo>
                  <a:pt x="20320" y="1953260"/>
                </a:lnTo>
                <a:lnTo>
                  <a:pt x="20320" y="1958340"/>
                </a:lnTo>
                <a:lnTo>
                  <a:pt x="21589" y="1958340"/>
                </a:lnTo>
                <a:lnTo>
                  <a:pt x="21589" y="1963420"/>
                </a:lnTo>
                <a:lnTo>
                  <a:pt x="22859" y="1963420"/>
                </a:lnTo>
                <a:lnTo>
                  <a:pt x="22859" y="1967230"/>
                </a:lnTo>
                <a:lnTo>
                  <a:pt x="24129" y="1967230"/>
                </a:lnTo>
                <a:lnTo>
                  <a:pt x="24129" y="1972310"/>
                </a:lnTo>
                <a:lnTo>
                  <a:pt x="25400" y="1972310"/>
                </a:lnTo>
                <a:lnTo>
                  <a:pt x="25400" y="1977390"/>
                </a:lnTo>
                <a:lnTo>
                  <a:pt x="26670" y="1977390"/>
                </a:lnTo>
                <a:lnTo>
                  <a:pt x="26670" y="1845310"/>
                </a:lnTo>
                <a:close/>
              </a:path>
              <a:path w="26670" h="1977389">
                <a:moveTo>
                  <a:pt x="26670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977389">
                <a:moveTo>
                  <a:pt x="26670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977389">
                <a:moveTo>
                  <a:pt x="26670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977389">
                <a:moveTo>
                  <a:pt x="26670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977389">
                <a:moveTo>
                  <a:pt x="2667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977389">
                <a:moveTo>
                  <a:pt x="2667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977389">
                <a:moveTo>
                  <a:pt x="2667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97738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977389">
                <a:moveTo>
                  <a:pt x="2667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89"/>
                </a:lnTo>
                <a:close/>
              </a:path>
              <a:path w="26670" h="197738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977389">
                <a:moveTo>
                  <a:pt x="26670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40"/>
                </a:lnTo>
                <a:close/>
              </a:path>
              <a:path w="26670" h="197738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977389">
                <a:moveTo>
                  <a:pt x="26670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90"/>
                </a:lnTo>
                <a:close/>
              </a:path>
              <a:path w="26670" h="197738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977389">
                <a:moveTo>
                  <a:pt x="26670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39"/>
                </a:lnTo>
                <a:close/>
              </a:path>
              <a:path w="26670" h="197738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977389">
                <a:moveTo>
                  <a:pt x="26670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85289"/>
                </a:lnTo>
                <a:close/>
              </a:path>
              <a:path w="26670" h="1977389">
                <a:moveTo>
                  <a:pt x="2667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70" y="1684020"/>
                </a:lnTo>
                <a:lnTo>
                  <a:pt x="26670" y="1673860"/>
                </a:lnTo>
                <a:close/>
              </a:path>
              <a:path w="26670" h="1977389">
                <a:moveTo>
                  <a:pt x="26670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70" y="1672589"/>
                </a:lnTo>
                <a:lnTo>
                  <a:pt x="26670" y="1666240"/>
                </a:lnTo>
                <a:close/>
              </a:path>
              <a:path w="26670" h="1977389">
                <a:moveTo>
                  <a:pt x="2667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70" y="1664970"/>
                </a:lnTo>
                <a:lnTo>
                  <a:pt x="26670" y="1654810"/>
                </a:lnTo>
                <a:close/>
              </a:path>
              <a:path w="26670" h="1977389">
                <a:moveTo>
                  <a:pt x="26670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70" y="1653539"/>
                </a:lnTo>
                <a:lnTo>
                  <a:pt x="26670" y="1640839"/>
                </a:lnTo>
                <a:close/>
              </a:path>
              <a:path w="26670" h="197738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977389">
                <a:moveTo>
                  <a:pt x="26670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90"/>
                </a:lnTo>
                <a:close/>
              </a:path>
              <a:path w="26670" h="197738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977389">
                <a:moveTo>
                  <a:pt x="26670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40"/>
                </a:lnTo>
                <a:close/>
              </a:path>
              <a:path w="26670" h="197738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977389">
                <a:moveTo>
                  <a:pt x="26670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90"/>
                </a:lnTo>
                <a:close/>
              </a:path>
              <a:path w="26670" h="197738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1977389">
                <a:moveTo>
                  <a:pt x="26670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70" y="1570990"/>
                </a:lnTo>
                <a:lnTo>
                  <a:pt x="26670" y="1564639"/>
                </a:lnTo>
                <a:close/>
              </a:path>
              <a:path w="26670" h="197738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1977389">
                <a:moveTo>
                  <a:pt x="26670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70" y="1551940"/>
                </a:lnTo>
                <a:lnTo>
                  <a:pt x="26670" y="1545589"/>
                </a:lnTo>
                <a:close/>
              </a:path>
              <a:path w="26670" h="1977389">
                <a:moveTo>
                  <a:pt x="26670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43050"/>
                </a:lnTo>
                <a:close/>
              </a:path>
            </a:pathLst>
          </a:custGeom>
          <a:solidFill>
            <a:srgbClr val="1F3D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174990" y="3291840"/>
            <a:ext cx="27940" cy="2067560"/>
          </a:xfrm>
          <a:custGeom>
            <a:avLst/>
            <a:gdLst/>
            <a:ahLst/>
            <a:cxnLst/>
            <a:rect l="l" t="t" r="r" b="b"/>
            <a:pathLst>
              <a:path w="27940" h="2067560">
                <a:moveTo>
                  <a:pt x="13969" y="0"/>
                </a:moveTo>
                <a:lnTo>
                  <a:pt x="0" y="0"/>
                </a:lnTo>
                <a:lnTo>
                  <a:pt x="0" y="317499"/>
                </a:lnTo>
                <a:lnTo>
                  <a:pt x="27939" y="317499"/>
                </a:lnTo>
                <a:lnTo>
                  <a:pt x="2793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7940" h="2067560">
                <a:moveTo>
                  <a:pt x="27939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7939" y="330199"/>
                </a:lnTo>
                <a:lnTo>
                  <a:pt x="27939" y="317500"/>
                </a:lnTo>
                <a:close/>
              </a:path>
              <a:path w="27940" h="2067560">
                <a:moveTo>
                  <a:pt x="27939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7939" y="349249"/>
                </a:lnTo>
                <a:lnTo>
                  <a:pt x="27939" y="330199"/>
                </a:lnTo>
                <a:close/>
              </a:path>
              <a:path w="27940" h="2067560">
                <a:moveTo>
                  <a:pt x="27939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39" y="361949"/>
                </a:lnTo>
                <a:lnTo>
                  <a:pt x="27939" y="349250"/>
                </a:lnTo>
                <a:close/>
              </a:path>
              <a:path w="27940" h="2067560">
                <a:moveTo>
                  <a:pt x="27939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7939" y="374649"/>
                </a:lnTo>
                <a:lnTo>
                  <a:pt x="27939" y="361950"/>
                </a:lnTo>
                <a:close/>
              </a:path>
              <a:path w="27940" h="2067560">
                <a:moveTo>
                  <a:pt x="27939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7939" y="406399"/>
                </a:lnTo>
                <a:lnTo>
                  <a:pt x="27939" y="374649"/>
                </a:lnTo>
                <a:close/>
              </a:path>
              <a:path w="27940" h="2067560">
                <a:moveTo>
                  <a:pt x="27939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7939" y="412749"/>
                </a:lnTo>
                <a:lnTo>
                  <a:pt x="27939" y="406400"/>
                </a:lnTo>
                <a:close/>
              </a:path>
              <a:path w="27940" h="2067560">
                <a:moveTo>
                  <a:pt x="27939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7939" y="425449"/>
                </a:lnTo>
                <a:lnTo>
                  <a:pt x="27939" y="412749"/>
                </a:lnTo>
                <a:close/>
              </a:path>
              <a:path w="27940" h="2067560">
                <a:moveTo>
                  <a:pt x="27939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425449"/>
                </a:lnTo>
                <a:close/>
              </a:path>
              <a:path w="27940" h="2067560">
                <a:moveTo>
                  <a:pt x="27939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799"/>
                </a:lnTo>
                <a:close/>
              </a:path>
              <a:path w="27940" h="2067560">
                <a:moveTo>
                  <a:pt x="27939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7939" y="469899"/>
                </a:lnTo>
                <a:lnTo>
                  <a:pt x="27939" y="444500"/>
                </a:lnTo>
                <a:close/>
              </a:path>
              <a:path w="27940" h="2067560">
                <a:moveTo>
                  <a:pt x="27939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469899"/>
                </a:lnTo>
                <a:close/>
              </a:path>
              <a:path w="27940" h="2067560">
                <a:moveTo>
                  <a:pt x="27939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7939" y="577849"/>
                </a:lnTo>
                <a:lnTo>
                  <a:pt x="27939" y="539749"/>
                </a:lnTo>
                <a:close/>
              </a:path>
              <a:path w="27940" h="2067560">
                <a:moveTo>
                  <a:pt x="27939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7939" y="582929"/>
                </a:lnTo>
                <a:lnTo>
                  <a:pt x="27939" y="577850"/>
                </a:lnTo>
                <a:close/>
              </a:path>
              <a:path w="27940" h="2067560">
                <a:moveTo>
                  <a:pt x="27939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39" y="589279"/>
                </a:lnTo>
                <a:lnTo>
                  <a:pt x="27939" y="582929"/>
                </a:lnTo>
                <a:close/>
              </a:path>
              <a:path w="27940" h="2067560">
                <a:moveTo>
                  <a:pt x="27939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7939" y="595629"/>
                </a:lnTo>
                <a:lnTo>
                  <a:pt x="27939" y="589279"/>
                </a:lnTo>
                <a:close/>
              </a:path>
              <a:path w="27940" h="2067560">
                <a:moveTo>
                  <a:pt x="27939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7939" y="622299"/>
                </a:lnTo>
                <a:lnTo>
                  <a:pt x="27939" y="595630"/>
                </a:lnTo>
                <a:close/>
              </a:path>
              <a:path w="27940" h="2067560">
                <a:moveTo>
                  <a:pt x="27939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7939" y="640079"/>
                </a:lnTo>
                <a:lnTo>
                  <a:pt x="27939" y="622300"/>
                </a:lnTo>
                <a:close/>
              </a:path>
              <a:path w="27940" h="2067560">
                <a:moveTo>
                  <a:pt x="2793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39" y="647699"/>
                </a:lnTo>
                <a:lnTo>
                  <a:pt x="27939" y="640079"/>
                </a:lnTo>
                <a:close/>
              </a:path>
              <a:path w="27940" h="2067560">
                <a:moveTo>
                  <a:pt x="27939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47700"/>
                </a:lnTo>
                <a:close/>
              </a:path>
              <a:path w="27940" h="2067560">
                <a:moveTo>
                  <a:pt x="27939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7939" y="666749"/>
                </a:lnTo>
                <a:lnTo>
                  <a:pt x="27939" y="660400"/>
                </a:lnTo>
                <a:close/>
              </a:path>
              <a:path w="27940" h="2067560">
                <a:moveTo>
                  <a:pt x="27939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666750"/>
                </a:lnTo>
                <a:close/>
              </a:path>
              <a:path w="27940" h="2067560">
                <a:moveTo>
                  <a:pt x="27939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7939" y="717549"/>
                </a:lnTo>
                <a:lnTo>
                  <a:pt x="27939" y="709930"/>
                </a:lnTo>
                <a:close/>
              </a:path>
              <a:path w="27940" h="2067560">
                <a:moveTo>
                  <a:pt x="27939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7549"/>
                </a:lnTo>
                <a:close/>
              </a:path>
              <a:path w="27940" h="2067560">
                <a:moveTo>
                  <a:pt x="27939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23899"/>
                </a:lnTo>
                <a:close/>
              </a:path>
              <a:path w="27940" h="2067560">
                <a:moveTo>
                  <a:pt x="27939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7939" y="767079"/>
                </a:lnTo>
                <a:lnTo>
                  <a:pt x="27939" y="760729"/>
                </a:lnTo>
                <a:close/>
              </a:path>
              <a:path w="27940" h="2067560">
                <a:moveTo>
                  <a:pt x="27939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7939" y="798829"/>
                </a:lnTo>
                <a:lnTo>
                  <a:pt x="27939" y="767079"/>
                </a:lnTo>
                <a:close/>
              </a:path>
              <a:path w="27940" h="2067560">
                <a:moveTo>
                  <a:pt x="27939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39" y="805179"/>
                </a:lnTo>
                <a:lnTo>
                  <a:pt x="27939" y="798829"/>
                </a:lnTo>
                <a:close/>
              </a:path>
              <a:path w="27940" h="2067560">
                <a:moveTo>
                  <a:pt x="27939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79"/>
                </a:lnTo>
                <a:close/>
              </a:path>
              <a:path w="27940" h="2067560">
                <a:moveTo>
                  <a:pt x="27939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7939" y="850899"/>
                </a:lnTo>
                <a:lnTo>
                  <a:pt x="27939" y="812799"/>
                </a:lnTo>
                <a:close/>
              </a:path>
              <a:path w="27940" h="2067560">
                <a:moveTo>
                  <a:pt x="27939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7939" y="855979"/>
                </a:lnTo>
                <a:lnTo>
                  <a:pt x="27939" y="850899"/>
                </a:lnTo>
                <a:close/>
              </a:path>
              <a:path w="27940" h="2067560">
                <a:moveTo>
                  <a:pt x="27939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55980"/>
                </a:lnTo>
                <a:close/>
              </a:path>
              <a:path w="27940" h="2067560">
                <a:moveTo>
                  <a:pt x="27939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7939" y="951229"/>
                </a:lnTo>
                <a:lnTo>
                  <a:pt x="27939" y="881379"/>
                </a:lnTo>
                <a:close/>
              </a:path>
              <a:path w="27940" h="2067560">
                <a:moveTo>
                  <a:pt x="2793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7939" y="957579"/>
                </a:lnTo>
                <a:lnTo>
                  <a:pt x="27939" y="951230"/>
                </a:lnTo>
                <a:close/>
              </a:path>
              <a:path w="27940" h="2067560">
                <a:moveTo>
                  <a:pt x="27939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57579"/>
                </a:lnTo>
                <a:close/>
              </a:path>
              <a:path w="27940" h="2067560">
                <a:moveTo>
                  <a:pt x="27939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7939" y="976629"/>
                </a:lnTo>
                <a:lnTo>
                  <a:pt x="27939" y="965199"/>
                </a:lnTo>
                <a:close/>
              </a:path>
              <a:path w="27940" h="2067560">
                <a:moveTo>
                  <a:pt x="27939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7939" y="1003299"/>
                </a:lnTo>
                <a:lnTo>
                  <a:pt x="27939" y="976630"/>
                </a:lnTo>
                <a:close/>
              </a:path>
              <a:path w="27940" h="2067560">
                <a:moveTo>
                  <a:pt x="27939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03299"/>
                </a:lnTo>
                <a:close/>
              </a:path>
              <a:path w="27940" h="2067560">
                <a:moveTo>
                  <a:pt x="27939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7939" y="1225549"/>
                </a:lnTo>
                <a:lnTo>
                  <a:pt x="27939" y="1079500"/>
                </a:lnTo>
                <a:close/>
              </a:path>
              <a:path w="27940" h="2067560">
                <a:moveTo>
                  <a:pt x="27939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7939" y="1249679"/>
                </a:lnTo>
                <a:lnTo>
                  <a:pt x="27939" y="1225550"/>
                </a:lnTo>
                <a:close/>
              </a:path>
              <a:path w="27940" h="2067560">
                <a:moveTo>
                  <a:pt x="27939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7939" y="1301749"/>
                </a:lnTo>
                <a:lnTo>
                  <a:pt x="27939" y="1249680"/>
                </a:lnTo>
                <a:close/>
              </a:path>
              <a:path w="27940" h="2067560">
                <a:moveTo>
                  <a:pt x="27939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7939" y="1319529"/>
                </a:lnTo>
                <a:lnTo>
                  <a:pt x="27939" y="1301749"/>
                </a:lnTo>
                <a:close/>
              </a:path>
              <a:path w="27940" h="2067560">
                <a:moveTo>
                  <a:pt x="27939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7939" y="1332229"/>
                </a:lnTo>
                <a:lnTo>
                  <a:pt x="27939" y="1319530"/>
                </a:lnTo>
                <a:close/>
              </a:path>
              <a:path w="27940" h="2067560">
                <a:moveTo>
                  <a:pt x="27939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7939" y="1358899"/>
                </a:lnTo>
                <a:lnTo>
                  <a:pt x="27939" y="1332230"/>
                </a:lnTo>
                <a:close/>
              </a:path>
              <a:path w="27940" h="2067560">
                <a:moveTo>
                  <a:pt x="27939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7939" y="1389379"/>
                </a:lnTo>
                <a:lnTo>
                  <a:pt x="27939" y="1358900"/>
                </a:lnTo>
                <a:close/>
              </a:path>
              <a:path w="27940" h="2067560">
                <a:moveTo>
                  <a:pt x="27939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7939" y="1395729"/>
                </a:lnTo>
                <a:lnTo>
                  <a:pt x="27939" y="1389379"/>
                </a:lnTo>
                <a:close/>
              </a:path>
              <a:path w="27940" h="2067560">
                <a:moveTo>
                  <a:pt x="27939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7939" y="1402079"/>
                </a:lnTo>
                <a:lnTo>
                  <a:pt x="27939" y="1395729"/>
                </a:lnTo>
                <a:close/>
              </a:path>
              <a:path w="27940" h="2067560">
                <a:moveTo>
                  <a:pt x="27939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7939" y="1435099"/>
                </a:lnTo>
                <a:lnTo>
                  <a:pt x="27939" y="1402079"/>
                </a:lnTo>
                <a:close/>
              </a:path>
              <a:path w="27940" h="2067560">
                <a:moveTo>
                  <a:pt x="27939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7939" y="1459229"/>
                </a:lnTo>
                <a:lnTo>
                  <a:pt x="27939" y="1435099"/>
                </a:lnTo>
                <a:close/>
              </a:path>
              <a:path w="27940" h="2067560">
                <a:moveTo>
                  <a:pt x="27939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7939" y="1511299"/>
                </a:lnTo>
                <a:lnTo>
                  <a:pt x="27939" y="1459230"/>
                </a:lnTo>
                <a:close/>
              </a:path>
              <a:path w="27940" h="2067560">
                <a:moveTo>
                  <a:pt x="27939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7939" y="1529079"/>
                </a:lnTo>
                <a:lnTo>
                  <a:pt x="27939" y="1511300"/>
                </a:lnTo>
                <a:close/>
              </a:path>
              <a:path w="27940" h="2067560">
                <a:moveTo>
                  <a:pt x="27939" y="1832609"/>
                </a:moveTo>
                <a:lnTo>
                  <a:pt x="0" y="1832609"/>
                </a:lnTo>
                <a:lnTo>
                  <a:pt x="0" y="1968499"/>
                </a:lnTo>
                <a:lnTo>
                  <a:pt x="1269" y="1968499"/>
                </a:lnTo>
                <a:lnTo>
                  <a:pt x="1269" y="1973579"/>
                </a:lnTo>
                <a:lnTo>
                  <a:pt x="2539" y="1973579"/>
                </a:lnTo>
                <a:lnTo>
                  <a:pt x="2539" y="1978659"/>
                </a:lnTo>
                <a:lnTo>
                  <a:pt x="3809" y="1978659"/>
                </a:lnTo>
                <a:lnTo>
                  <a:pt x="3809" y="1983739"/>
                </a:lnTo>
                <a:lnTo>
                  <a:pt x="5079" y="1983739"/>
                </a:lnTo>
                <a:lnTo>
                  <a:pt x="5079" y="1987549"/>
                </a:lnTo>
                <a:lnTo>
                  <a:pt x="6350" y="1987549"/>
                </a:lnTo>
                <a:lnTo>
                  <a:pt x="6350" y="1992629"/>
                </a:lnTo>
                <a:lnTo>
                  <a:pt x="7619" y="1992629"/>
                </a:lnTo>
                <a:lnTo>
                  <a:pt x="7619" y="1997709"/>
                </a:lnTo>
                <a:lnTo>
                  <a:pt x="8889" y="1997709"/>
                </a:lnTo>
                <a:lnTo>
                  <a:pt x="8889" y="2001519"/>
                </a:lnTo>
                <a:lnTo>
                  <a:pt x="10159" y="2001519"/>
                </a:lnTo>
                <a:lnTo>
                  <a:pt x="10159" y="2006599"/>
                </a:lnTo>
                <a:lnTo>
                  <a:pt x="11429" y="2006599"/>
                </a:lnTo>
                <a:lnTo>
                  <a:pt x="11429" y="2011679"/>
                </a:lnTo>
                <a:lnTo>
                  <a:pt x="27939" y="2011679"/>
                </a:lnTo>
                <a:lnTo>
                  <a:pt x="27939" y="1832609"/>
                </a:lnTo>
                <a:close/>
              </a:path>
              <a:path w="27940" h="2067560">
                <a:moveTo>
                  <a:pt x="27939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39" y="1831339"/>
                </a:lnTo>
                <a:lnTo>
                  <a:pt x="27939" y="1824989"/>
                </a:lnTo>
                <a:close/>
              </a:path>
              <a:path w="27940" h="2067560">
                <a:moveTo>
                  <a:pt x="27939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7939" y="1823719"/>
                </a:lnTo>
                <a:lnTo>
                  <a:pt x="27939" y="1813559"/>
                </a:lnTo>
                <a:close/>
              </a:path>
              <a:path w="27940" h="2067560">
                <a:moveTo>
                  <a:pt x="27939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39" y="1812289"/>
                </a:lnTo>
                <a:lnTo>
                  <a:pt x="27939" y="1805939"/>
                </a:lnTo>
                <a:close/>
              </a:path>
              <a:path w="27940" h="2067560">
                <a:moveTo>
                  <a:pt x="27939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7939" y="1804670"/>
                </a:lnTo>
                <a:lnTo>
                  <a:pt x="27939" y="1794509"/>
                </a:lnTo>
                <a:close/>
              </a:path>
              <a:path w="27940" h="2067560">
                <a:moveTo>
                  <a:pt x="27939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39" y="1793239"/>
                </a:lnTo>
                <a:lnTo>
                  <a:pt x="27939" y="1786889"/>
                </a:lnTo>
                <a:close/>
              </a:path>
              <a:path w="27940" h="2067560">
                <a:moveTo>
                  <a:pt x="27939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7939" y="1785619"/>
                </a:lnTo>
                <a:lnTo>
                  <a:pt x="27939" y="1775460"/>
                </a:lnTo>
                <a:close/>
              </a:path>
              <a:path w="27940" h="2067560">
                <a:moveTo>
                  <a:pt x="27939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7939" y="1774189"/>
                </a:lnTo>
                <a:lnTo>
                  <a:pt x="27939" y="1767839"/>
                </a:lnTo>
                <a:close/>
              </a:path>
              <a:path w="27940" h="2067560">
                <a:moveTo>
                  <a:pt x="27939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7939" y="1766569"/>
                </a:lnTo>
                <a:lnTo>
                  <a:pt x="27939" y="1756409"/>
                </a:lnTo>
                <a:close/>
              </a:path>
              <a:path w="27940" h="2067560">
                <a:moveTo>
                  <a:pt x="27939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7939" y="1755139"/>
                </a:lnTo>
                <a:lnTo>
                  <a:pt x="27939" y="1748789"/>
                </a:lnTo>
                <a:close/>
              </a:path>
              <a:path w="27940" h="2067560">
                <a:moveTo>
                  <a:pt x="27939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7939" y="1747519"/>
                </a:lnTo>
                <a:lnTo>
                  <a:pt x="27939" y="1737359"/>
                </a:lnTo>
                <a:close/>
              </a:path>
              <a:path w="27940" h="2067560">
                <a:moveTo>
                  <a:pt x="27939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39" y="1736089"/>
                </a:lnTo>
                <a:lnTo>
                  <a:pt x="27939" y="1729739"/>
                </a:lnTo>
                <a:close/>
              </a:path>
              <a:path w="27940" h="2067560">
                <a:moveTo>
                  <a:pt x="27939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7939" y="1728469"/>
                </a:lnTo>
                <a:lnTo>
                  <a:pt x="27939" y="1718309"/>
                </a:lnTo>
                <a:close/>
              </a:path>
              <a:path w="27940" h="2067560">
                <a:moveTo>
                  <a:pt x="27939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39" y="1717039"/>
                </a:lnTo>
                <a:lnTo>
                  <a:pt x="27939" y="1710689"/>
                </a:lnTo>
                <a:close/>
              </a:path>
              <a:path w="27940" h="2067560">
                <a:moveTo>
                  <a:pt x="27939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7939" y="1709419"/>
                </a:lnTo>
                <a:lnTo>
                  <a:pt x="27939" y="1699259"/>
                </a:lnTo>
                <a:close/>
              </a:path>
              <a:path w="27940" h="2067560">
                <a:moveTo>
                  <a:pt x="27939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7939" y="1697989"/>
                </a:lnTo>
                <a:lnTo>
                  <a:pt x="27939" y="1691639"/>
                </a:lnTo>
                <a:close/>
              </a:path>
              <a:path w="27940" h="2067560">
                <a:moveTo>
                  <a:pt x="27939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7939" y="1690369"/>
                </a:lnTo>
                <a:lnTo>
                  <a:pt x="27939" y="1680210"/>
                </a:lnTo>
                <a:close/>
              </a:path>
              <a:path w="27940" h="2067560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2067560">
                <a:moveTo>
                  <a:pt x="27939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7939" y="1671319"/>
                </a:lnTo>
                <a:lnTo>
                  <a:pt x="27939" y="1661159"/>
                </a:lnTo>
                <a:close/>
              </a:path>
              <a:path w="27940" h="2067560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2067560">
                <a:moveTo>
                  <a:pt x="27939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7939" y="1652269"/>
                </a:lnTo>
                <a:lnTo>
                  <a:pt x="27939" y="1642109"/>
                </a:lnTo>
                <a:close/>
              </a:path>
              <a:path w="27940" h="2067560">
                <a:moveTo>
                  <a:pt x="27939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28139"/>
                </a:lnTo>
                <a:close/>
              </a:path>
              <a:path w="27940" h="2067560">
                <a:moveTo>
                  <a:pt x="27939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7939" y="1626869"/>
                </a:lnTo>
                <a:lnTo>
                  <a:pt x="27939" y="1616709"/>
                </a:lnTo>
                <a:close/>
              </a:path>
              <a:path w="27940" h="2067560">
                <a:moveTo>
                  <a:pt x="27939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39" y="1615439"/>
                </a:lnTo>
                <a:lnTo>
                  <a:pt x="27939" y="1609089"/>
                </a:lnTo>
                <a:close/>
              </a:path>
              <a:path w="27940" h="2067560">
                <a:moveTo>
                  <a:pt x="27939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39" y="1607819"/>
                </a:lnTo>
                <a:lnTo>
                  <a:pt x="27939" y="1597660"/>
                </a:lnTo>
                <a:close/>
              </a:path>
              <a:path w="27940" h="2067560">
                <a:moveTo>
                  <a:pt x="27939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39" y="1596389"/>
                </a:lnTo>
                <a:lnTo>
                  <a:pt x="27939" y="1590039"/>
                </a:lnTo>
                <a:close/>
              </a:path>
              <a:path w="27940" h="2067560">
                <a:moveTo>
                  <a:pt x="27939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7939" y="1588770"/>
                </a:lnTo>
                <a:lnTo>
                  <a:pt x="27939" y="1578609"/>
                </a:lnTo>
                <a:close/>
              </a:path>
              <a:path w="27940" h="2067560">
                <a:moveTo>
                  <a:pt x="27939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39" y="1577339"/>
                </a:lnTo>
                <a:lnTo>
                  <a:pt x="27939" y="1570989"/>
                </a:lnTo>
                <a:close/>
              </a:path>
              <a:path w="27940" h="2067560">
                <a:moveTo>
                  <a:pt x="27939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7939" y="1569720"/>
                </a:lnTo>
                <a:lnTo>
                  <a:pt x="27939" y="1559559"/>
                </a:lnTo>
                <a:close/>
              </a:path>
              <a:path w="27940" h="2067560">
                <a:moveTo>
                  <a:pt x="27939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39" y="1558289"/>
                </a:lnTo>
                <a:lnTo>
                  <a:pt x="27939" y="1551939"/>
                </a:lnTo>
                <a:close/>
              </a:path>
              <a:path w="27940" h="2067560">
                <a:moveTo>
                  <a:pt x="27939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39" y="1550669"/>
                </a:lnTo>
                <a:lnTo>
                  <a:pt x="27939" y="1540509"/>
                </a:lnTo>
                <a:close/>
              </a:path>
              <a:path w="27940" h="2067560">
                <a:moveTo>
                  <a:pt x="27939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39" y="1539239"/>
                </a:lnTo>
                <a:lnTo>
                  <a:pt x="27939" y="1532889"/>
                </a:lnTo>
                <a:close/>
              </a:path>
              <a:path w="27940" h="2067560">
                <a:moveTo>
                  <a:pt x="27939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7939" y="1531619"/>
                </a:lnTo>
                <a:lnTo>
                  <a:pt x="27939" y="1530349"/>
                </a:lnTo>
                <a:close/>
              </a:path>
              <a:path w="27940" h="2067560">
                <a:moveTo>
                  <a:pt x="27939" y="2011679"/>
                </a:moveTo>
                <a:lnTo>
                  <a:pt x="12700" y="2011679"/>
                </a:lnTo>
                <a:lnTo>
                  <a:pt x="12700" y="2015489"/>
                </a:lnTo>
                <a:lnTo>
                  <a:pt x="13969" y="2015489"/>
                </a:lnTo>
                <a:lnTo>
                  <a:pt x="13969" y="2020569"/>
                </a:lnTo>
                <a:lnTo>
                  <a:pt x="15239" y="2020569"/>
                </a:lnTo>
                <a:lnTo>
                  <a:pt x="15239" y="2025649"/>
                </a:lnTo>
                <a:lnTo>
                  <a:pt x="16509" y="2025649"/>
                </a:lnTo>
                <a:lnTo>
                  <a:pt x="16509" y="2029459"/>
                </a:lnTo>
                <a:lnTo>
                  <a:pt x="17779" y="2029459"/>
                </a:lnTo>
                <a:lnTo>
                  <a:pt x="17779" y="2034539"/>
                </a:lnTo>
                <a:lnTo>
                  <a:pt x="19050" y="2034539"/>
                </a:lnTo>
                <a:lnTo>
                  <a:pt x="19050" y="2039619"/>
                </a:lnTo>
                <a:lnTo>
                  <a:pt x="20319" y="2039619"/>
                </a:lnTo>
                <a:lnTo>
                  <a:pt x="20319" y="2043429"/>
                </a:lnTo>
                <a:lnTo>
                  <a:pt x="21589" y="2043429"/>
                </a:lnTo>
                <a:lnTo>
                  <a:pt x="21589" y="2048509"/>
                </a:lnTo>
                <a:lnTo>
                  <a:pt x="22859" y="2048509"/>
                </a:lnTo>
                <a:lnTo>
                  <a:pt x="22859" y="2053589"/>
                </a:lnTo>
                <a:lnTo>
                  <a:pt x="24129" y="2053589"/>
                </a:lnTo>
                <a:lnTo>
                  <a:pt x="24129" y="2057399"/>
                </a:lnTo>
                <a:lnTo>
                  <a:pt x="25400" y="2057399"/>
                </a:lnTo>
                <a:lnTo>
                  <a:pt x="25400" y="2062479"/>
                </a:lnTo>
                <a:lnTo>
                  <a:pt x="26669" y="2062479"/>
                </a:lnTo>
                <a:lnTo>
                  <a:pt x="26669" y="2067559"/>
                </a:lnTo>
                <a:lnTo>
                  <a:pt x="27939" y="2067559"/>
                </a:lnTo>
                <a:lnTo>
                  <a:pt x="27939" y="2011679"/>
                </a:lnTo>
                <a:close/>
              </a:path>
            </a:pathLst>
          </a:custGeom>
          <a:solidFill>
            <a:srgbClr val="1F3D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202930" y="3304540"/>
            <a:ext cx="27940" cy="2157730"/>
          </a:xfrm>
          <a:custGeom>
            <a:avLst/>
            <a:gdLst/>
            <a:ahLst/>
            <a:cxnLst/>
            <a:rect l="l" t="t" r="r" b="b"/>
            <a:pathLst>
              <a:path w="27940" h="2157729">
                <a:moveTo>
                  <a:pt x="6350" y="0"/>
                </a:moveTo>
                <a:lnTo>
                  <a:pt x="0" y="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12699"/>
                </a:lnTo>
                <a:lnTo>
                  <a:pt x="6350" y="12699"/>
                </a:lnTo>
                <a:lnTo>
                  <a:pt x="6350" y="0"/>
                </a:lnTo>
                <a:close/>
              </a:path>
              <a:path w="27940" h="2157729">
                <a:moveTo>
                  <a:pt x="2794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7940" y="317499"/>
                </a:lnTo>
                <a:lnTo>
                  <a:pt x="27940" y="304800"/>
                </a:lnTo>
                <a:close/>
              </a:path>
              <a:path w="27940" h="2157729">
                <a:moveTo>
                  <a:pt x="27940" y="317499"/>
                </a:moveTo>
                <a:lnTo>
                  <a:pt x="0" y="317499"/>
                </a:lnTo>
                <a:lnTo>
                  <a:pt x="0" y="336549"/>
                </a:lnTo>
                <a:lnTo>
                  <a:pt x="27940" y="336549"/>
                </a:lnTo>
                <a:lnTo>
                  <a:pt x="27940" y="317499"/>
                </a:lnTo>
                <a:close/>
              </a:path>
              <a:path w="27940" h="2157729">
                <a:moveTo>
                  <a:pt x="27940" y="336550"/>
                </a:moveTo>
                <a:lnTo>
                  <a:pt x="0" y="33655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36550"/>
                </a:lnTo>
                <a:close/>
              </a:path>
              <a:path w="27940" h="2157729">
                <a:moveTo>
                  <a:pt x="2794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349250"/>
                </a:lnTo>
                <a:close/>
              </a:path>
              <a:path w="27940" h="2157729">
                <a:moveTo>
                  <a:pt x="27940" y="361949"/>
                </a:moveTo>
                <a:lnTo>
                  <a:pt x="0" y="361949"/>
                </a:lnTo>
                <a:lnTo>
                  <a:pt x="0" y="393699"/>
                </a:lnTo>
                <a:lnTo>
                  <a:pt x="27940" y="393699"/>
                </a:lnTo>
                <a:lnTo>
                  <a:pt x="27940" y="361949"/>
                </a:lnTo>
                <a:close/>
              </a:path>
              <a:path w="27940" h="2157729">
                <a:moveTo>
                  <a:pt x="27940" y="393700"/>
                </a:moveTo>
                <a:lnTo>
                  <a:pt x="0" y="39370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3700"/>
                </a:lnTo>
                <a:close/>
              </a:path>
              <a:path w="27940" h="2157729">
                <a:moveTo>
                  <a:pt x="27940" y="400049"/>
                </a:moveTo>
                <a:lnTo>
                  <a:pt x="0" y="400049"/>
                </a:lnTo>
                <a:lnTo>
                  <a:pt x="0" y="412749"/>
                </a:lnTo>
                <a:lnTo>
                  <a:pt x="27940" y="412749"/>
                </a:lnTo>
                <a:lnTo>
                  <a:pt x="27940" y="400049"/>
                </a:lnTo>
                <a:close/>
              </a:path>
              <a:path w="27940" h="2157729">
                <a:moveTo>
                  <a:pt x="27940" y="412749"/>
                </a:moveTo>
                <a:lnTo>
                  <a:pt x="0" y="412749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2749"/>
                </a:lnTo>
                <a:close/>
              </a:path>
              <a:path w="27940" h="2157729">
                <a:moveTo>
                  <a:pt x="27940" y="419099"/>
                </a:moveTo>
                <a:lnTo>
                  <a:pt x="0" y="419099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419099"/>
                </a:lnTo>
                <a:close/>
              </a:path>
              <a:path w="27940" h="2157729">
                <a:moveTo>
                  <a:pt x="27940" y="431800"/>
                </a:moveTo>
                <a:lnTo>
                  <a:pt x="0" y="43180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31800"/>
                </a:lnTo>
                <a:close/>
              </a:path>
              <a:path w="27940" h="2157729">
                <a:moveTo>
                  <a:pt x="27940" y="457199"/>
                </a:moveTo>
                <a:lnTo>
                  <a:pt x="0" y="457199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457199"/>
                </a:lnTo>
                <a:close/>
              </a:path>
              <a:path w="27940" h="2157729">
                <a:moveTo>
                  <a:pt x="27940" y="527049"/>
                </a:moveTo>
                <a:lnTo>
                  <a:pt x="0" y="52704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27049"/>
                </a:lnTo>
                <a:close/>
              </a:path>
              <a:path w="27940" h="2157729">
                <a:moveTo>
                  <a:pt x="27940" y="565150"/>
                </a:moveTo>
                <a:lnTo>
                  <a:pt x="0" y="56515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5150"/>
                </a:lnTo>
                <a:close/>
              </a:path>
              <a:path w="27940" h="2157729">
                <a:moveTo>
                  <a:pt x="27940" y="570229"/>
                </a:moveTo>
                <a:lnTo>
                  <a:pt x="0" y="570229"/>
                </a:lnTo>
                <a:lnTo>
                  <a:pt x="0" y="576579"/>
                </a:lnTo>
                <a:lnTo>
                  <a:pt x="27940" y="576579"/>
                </a:lnTo>
                <a:lnTo>
                  <a:pt x="27940" y="570229"/>
                </a:lnTo>
                <a:close/>
              </a:path>
              <a:path w="27940" h="2157729">
                <a:moveTo>
                  <a:pt x="27940" y="576579"/>
                </a:moveTo>
                <a:lnTo>
                  <a:pt x="0" y="57657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76579"/>
                </a:lnTo>
                <a:close/>
              </a:path>
              <a:path w="27940" h="2157729">
                <a:moveTo>
                  <a:pt x="27940" y="582930"/>
                </a:moveTo>
                <a:lnTo>
                  <a:pt x="0" y="58293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582930"/>
                </a:lnTo>
                <a:close/>
              </a:path>
              <a:path w="27940" h="2157729">
                <a:moveTo>
                  <a:pt x="27940" y="609600"/>
                </a:moveTo>
                <a:lnTo>
                  <a:pt x="0" y="609600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09600"/>
                </a:lnTo>
                <a:close/>
              </a:path>
              <a:path w="27940" h="215772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2157729">
                <a:moveTo>
                  <a:pt x="27940" y="635000"/>
                </a:moveTo>
                <a:lnTo>
                  <a:pt x="0" y="635000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35000"/>
                </a:lnTo>
                <a:close/>
              </a:path>
              <a:path w="27940" h="2157729">
                <a:moveTo>
                  <a:pt x="27940" y="647700"/>
                </a:moveTo>
                <a:lnTo>
                  <a:pt x="0" y="64770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7700"/>
                </a:lnTo>
                <a:close/>
              </a:path>
              <a:path w="27940" h="2157729">
                <a:moveTo>
                  <a:pt x="27940" y="654050"/>
                </a:moveTo>
                <a:lnTo>
                  <a:pt x="0" y="6540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54050"/>
                </a:lnTo>
                <a:close/>
              </a:path>
              <a:path w="27940" h="2157729">
                <a:moveTo>
                  <a:pt x="27940" y="697230"/>
                </a:moveTo>
                <a:lnTo>
                  <a:pt x="0" y="69723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7230"/>
                </a:lnTo>
                <a:close/>
              </a:path>
              <a:path w="27940" h="2157729">
                <a:moveTo>
                  <a:pt x="27940" y="704849"/>
                </a:moveTo>
                <a:lnTo>
                  <a:pt x="0" y="704849"/>
                </a:lnTo>
                <a:lnTo>
                  <a:pt x="0" y="711199"/>
                </a:lnTo>
                <a:lnTo>
                  <a:pt x="27940" y="711199"/>
                </a:lnTo>
                <a:lnTo>
                  <a:pt x="27940" y="704849"/>
                </a:lnTo>
                <a:close/>
              </a:path>
              <a:path w="27940" h="2157729">
                <a:moveTo>
                  <a:pt x="27940" y="711199"/>
                </a:moveTo>
                <a:lnTo>
                  <a:pt x="0" y="711199"/>
                </a:lnTo>
                <a:lnTo>
                  <a:pt x="0" y="748029"/>
                </a:lnTo>
                <a:lnTo>
                  <a:pt x="27940" y="748029"/>
                </a:lnTo>
                <a:lnTo>
                  <a:pt x="27940" y="711199"/>
                </a:lnTo>
                <a:close/>
              </a:path>
              <a:path w="27940" h="2157729">
                <a:moveTo>
                  <a:pt x="27940" y="748029"/>
                </a:moveTo>
                <a:lnTo>
                  <a:pt x="0" y="748029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48029"/>
                </a:lnTo>
                <a:close/>
              </a:path>
              <a:path w="27940" h="2157729">
                <a:moveTo>
                  <a:pt x="27940" y="754379"/>
                </a:moveTo>
                <a:lnTo>
                  <a:pt x="0" y="754379"/>
                </a:lnTo>
                <a:lnTo>
                  <a:pt x="0" y="786129"/>
                </a:lnTo>
                <a:lnTo>
                  <a:pt x="27940" y="786129"/>
                </a:lnTo>
                <a:lnTo>
                  <a:pt x="27940" y="754379"/>
                </a:lnTo>
                <a:close/>
              </a:path>
              <a:path w="27940" h="2157729">
                <a:moveTo>
                  <a:pt x="27940" y="786129"/>
                </a:moveTo>
                <a:lnTo>
                  <a:pt x="0" y="786129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29"/>
                </a:lnTo>
                <a:close/>
              </a:path>
              <a:path w="27940" h="2157729">
                <a:moveTo>
                  <a:pt x="27940" y="792479"/>
                </a:moveTo>
                <a:lnTo>
                  <a:pt x="0" y="792479"/>
                </a:lnTo>
                <a:lnTo>
                  <a:pt x="0" y="800099"/>
                </a:lnTo>
                <a:lnTo>
                  <a:pt x="27940" y="800099"/>
                </a:lnTo>
                <a:lnTo>
                  <a:pt x="27940" y="792479"/>
                </a:lnTo>
                <a:close/>
              </a:path>
              <a:path w="27940" h="2157729">
                <a:moveTo>
                  <a:pt x="27940" y="800099"/>
                </a:moveTo>
                <a:lnTo>
                  <a:pt x="0" y="80009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00099"/>
                </a:lnTo>
                <a:close/>
              </a:path>
              <a:path w="27940" h="2157729">
                <a:moveTo>
                  <a:pt x="27940" y="838199"/>
                </a:moveTo>
                <a:lnTo>
                  <a:pt x="0" y="838199"/>
                </a:lnTo>
                <a:lnTo>
                  <a:pt x="0" y="843279"/>
                </a:lnTo>
                <a:lnTo>
                  <a:pt x="27940" y="843279"/>
                </a:lnTo>
                <a:lnTo>
                  <a:pt x="27940" y="838199"/>
                </a:lnTo>
                <a:close/>
              </a:path>
              <a:path w="27940" h="2157729">
                <a:moveTo>
                  <a:pt x="27940" y="843280"/>
                </a:moveTo>
                <a:lnTo>
                  <a:pt x="0" y="843280"/>
                </a:lnTo>
                <a:lnTo>
                  <a:pt x="0" y="868679"/>
                </a:lnTo>
                <a:lnTo>
                  <a:pt x="27940" y="868679"/>
                </a:lnTo>
                <a:lnTo>
                  <a:pt x="27940" y="843280"/>
                </a:lnTo>
                <a:close/>
              </a:path>
              <a:path w="27940" h="2157729">
                <a:moveTo>
                  <a:pt x="27940" y="868679"/>
                </a:moveTo>
                <a:lnTo>
                  <a:pt x="0" y="868679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868679"/>
                </a:lnTo>
                <a:close/>
              </a:path>
              <a:path w="27940" h="2157729">
                <a:moveTo>
                  <a:pt x="2794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7940" y="944879"/>
                </a:lnTo>
                <a:lnTo>
                  <a:pt x="27940" y="938530"/>
                </a:lnTo>
                <a:close/>
              </a:path>
              <a:path w="27940" h="2157729">
                <a:moveTo>
                  <a:pt x="27940" y="944879"/>
                </a:moveTo>
                <a:lnTo>
                  <a:pt x="0" y="944879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79"/>
                </a:lnTo>
                <a:close/>
              </a:path>
              <a:path w="27940" h="2157729">
                <a:moveTo>
                  <a:pt x="27940" y="952499"/>
                </a:moveTo>
                <a:lnTo>
                  <a:pt x="0" y="952499"/>
                </a:lnTo>
                <a:lnTo>
                  <a:pt x="0" y="963929"/>
                </a:lnTo>
                <a:lnTo>
                  <a:pt x="27940" y="963929"/>
                </a:lnTo>
                <a:lnTo>
                  <a:pt x="27940" y="952499"/>
                </a:lnTo>
                <a:close/>
              </a:path>
              <a:path w="27940" h="2157729">
                <a:moveTo>
                  <a:pt x="27940" y="963930"/>
                </a:moveTo>
                <a:lnTo>
                  <a:pt x="0" y="96393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63930"/>
                </a:lnTo>
                <a:close/>
              </a:path>
              <a:path w="27940" h="2157729">
                <a:moveTo>
                  <a:pt x="27940" y="990599"/>
                </a:moveTo>
                <a:lnTo>
                  <a:pt x="0" y="9905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990599"/>
                </a:lnTo>
                <a:close/>
              </a:path>
              <a:path w="27940" h="2157729">
                <a:moveTo>
                  <a:pt x="27940" y="1066800"/>
                </a:moveTo>
                <a:lnTo>
                  <a:pt x="0" y="1066800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066800"/>
                </a:lnTo>
                <a:close/>
              </a:path>
              <a:path w="27940" h="2157729">
                <a:moveTo>
                  <a:pt x="27940" y="1212850"/>
                </a:moveTo>
                <a:lnTo>
                  <a:pt x="0" y="1212850"/>
                </a:lnTo>
                <a:lnTo>
                  <a:pt x="0" y="1236979"/>
                </a:lnTo>
                <a:lnTo>
                  <a:pt x="27940" y="1236979"/>
                </a:lnTo>
                <a:lnTo>
                  <a:pt x="27940" y="1212850"/>
                </a:lnTo>
                <a:close/>
              </a:path>
              <a:path w="27940" h="2157729">
                <a:moveTo>
                  <a:pt x="27940" y="1236980"/>
                </a:moveTo>
                <a:lnTo>
                  <a:pt x="0" y="1236980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36980"/>
                </a:lnTo>
                <a:close/>
              </a:path>
              <a:path w="27940" h="2157729">
                <a:moveTo>
                  <a:pt x="27940" y="1289049"/>
                </a:moveTo>
                <a:lnTo>
                  <a:pt x="0" y="1289049"/>
                </a:lnTo>
                <a:lnTo>
                  <a:pt x="0" y="1306829"/>
                </a:lnTo>
                <a:lnTo>
                  <a:pt x="27940" y="1306829"/>
                </a:lnTo>
                <a:lnTo>
                  <a:pt x="27940" y="1289049"/>
                </a:lnTo>
                <a:close/>
              </a:path>
              <a:path w="27940" h="2157729">
                <a:moveTo>
                  <a:pt x="27940" y="1306830"/>
                </a:moveTo>
                <a:lnTo>
                  <a:pt x="0" y="1306830"/>
                </a:lnTo>
                <a:lnTo>
                  <a:pt x="0" y="1319529"/>
                </a:lnTo>
                <a:lnTo>
                  <a:pt x="27940" y="1319529"/>
                </a:lnTo>
                <a:lnTo>
                  <a:pt x="27940" y="1306830"/>
                </a:lnTo>
                <a:close/>
              </a:path>
              <a:path w="27940" h="2157729">
                <a:moveTo>
                  <a:pt x="27940" y="1319530"/>
                </a:moveTo>
                <a:lnTo>
                  <a:pt x="0" y="1319530"/>
                </a:lnTo>
                <a:lnTo>
                  <a:pt x="0" y="1346199"/>
                </a:lnTo>
                <a:lnTo>
                  <a:pt x="27940" y="1346199"/>
                </a:lnTo>
                <a:lnTo>
                  <a:pt x="27940" y="1319530"/>
                </a:lnTo>
                <a:close/>
              </a:path>
              <a:path w="27940" h="2157729">
                <a:moveTo>
                  <a:pt x="27940" y="1346200"/>
                </a:moveTo>
                <a:lnTo>
                  <a:pt x="0" y="1346200"/>
                </a:lnTo>
                <a:lnTo>
                  <a:pt x="0" y="1376679"/>
                </a:lnTo>
                <a:lnTo>
                  <a:pt x="27940" y="1376679"/>
                </a:lnTo>
                <a:lnTo>
                  <a:pt x="27940" y="1346200"/>
                </a:lnTo>
                <a:close/>
              </a:path>
              <a:path w="27940" h="2157729">
                <a:moveTo>
                  <a:pt x="27940" y="1376679"/>
                </a:moveTo>
                <a:lnTo>
                  <a:pt x="0" y="1376679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6679"/>
                </a:lnTo>
                <a:close/>
              </a:path>
              <a:path w="27940" h="2157729">
                <a:moveTo>
                  <a:pt x="27940" y="1383029"/>
                </a:moveTo>
                <a:lnTo>
                  <a:pt x="0" y="1383029"/>
                </a:lnTo>
                <a:lnTo>
                  <a:pt x="0" y="1389379"/>
                </a:lnTo>
                <a:lnTo>
                  <a:pt x="27940" y="1389379"/>
                </a:lnTo>
                <a:lnTo>
                  <a:pt x="27940" y="1383029"/>
                </a:lnTo>
                <a:close/>
              </a:path>
              <a:path w="27940" h="2157729">
                <a:moveTo>
                  <a:pt x="27940" y="1389379"/>
                </a:moveTo>
                <a:lnTo>
                  <a:pt x="0" y="1389379"/>
                </a:lnTo>
                <a:lnTo>
                  <a:pt x="0" y="1422399"/>
                </a:lnTo>
                <a:lnTo>
                  <a:pt x="27940" y="1422399"/>
                </a:lnTo>
                <a:lnTo>
                  <a:pt x="27940" y="1389379"/>
                </a:lnTo>
                <a:close/>
              </a:path>
              <a:path w="27940" h="2157729">
                <a:moveTo>
                  <a:pt x="27940" y="1422399"/>
                </a:moveTo>
                <a:lnTo>
                  <a:pt x="0" y="1422399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22399"/>
                </a:lnTo>
                <a:close/>
              </a:path>
              <a:path w="27940" h="2157729">
                <a:moveTo>
                  <a:pt x="27940" y="1446530"/>
                </a:moveTo>
                <a:lnTo>
                  <a:pt x="0" y="1446530"/>
                </a:lnTo>
                <a:lnTo>
                  <a:pt x="0" y="1498599"/>
                </a:lnTo>
                <a:lnTo>
                  <a:pt x="27940" y="1498599"/>
                </a:lnTo>
                <a:lnTo>
                  <a:pt x="27940" y="1446530"/>
                </a:lnTo>
                <a:close/>
              </a:path>
              <a:path w="27940" h="2157729">
                <a:moveTo>
                  <a:pt x="27940" y="1498600"/>
                </a:moveTo>
                <a:lnTo>
                  <a:pt x="0" y="1498600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498600"/>
                </a:lnTo>
                <a:close/>
              </a:path>
              <a:path w="27940" h="2157729">
                <a:moveTo>
                  <a:pt x="27940" y="1819909"/>
                </a:moveTo>
                <a:lnTo>
                  <a:pt x="0" y="1819909"/>
                </a:lnTo>
                <a:lnTo>
                  <a:pt x="0" y="2059939"/>
                </a:lnTo>
                <a:lnTo>
                  <a:pt x="1270" y="2059939"/>
                </a:lnTo>
                <a:lnTo>
                  <a:pt x="1270" y="2063749"/>
                </a:lnTo>
                <a:lnTo>
                  <a:pt x="2540" y="2063749"/>
                </a:lnTo>
                <a:lnTo>
                  <a:pt x="2540" y="2068829"/>
                </a:lnTo>
                <a:lnTo>
                  <a:pt x="3810" y="2068829"/>
                </a:lnTo>
                <a:lnTo>
                  <a:pt x="3810" y="2073909"/>
                </a:lnTo>
                <a:lnTo>
                  <a:pt x="5079" y="2073909"/>
                </a:lnTo>
                <a:lnTo>
                  <a:pt x="5079" y="2077719"/>
                </a:lnTo>
                <a:lnTo>
                  <a:pt x="6350" y="2077719"/>
                </a:lnTo>
                <a:lnTo>
                  <a:pt x="6350" y="2082799"/>
                </a:lnTo>
                <a:lnTo>
                  <a:pt x="7620" y="2082799"/>
                </a:lnTo>
                <a:lnTo>
                  <a:pt x="7620" y="2087879"/>
                </a:lnTo>
                <a:lnTo>
                  <a:pt x="27940" y="2087879"/>
                </a:lnTo>
                <a:lnTo>
                  <a:pt x="27940" y="1819909"/>
                </a:lnTo>
                <a:close/>
              </a:path>
              <a:path w="27940" h="2157729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2157729">
                <a:moveTo>
                  <a:pt x="27940" y="1800859"/>
                </a:moveTo>
                <a:lnTo>
                  <a:pt x="0" y="1800859"/>
                </a:lnTo>
                <a:lnTo>
                  <a:pt x="0" y="1811019"/>
                </a:lnTo>
                <a:lnTo>
                  <a:pt x="27940" y="1811019"/>
                </a:lnTo>
                <a:lnTo>
                  <a:pt x="27940" y="1800859"/>
                </a:lnTo>
                <a:close/>
              </a:path>
              <a:path w="27940" h="2157729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2157729">
                <a:moveTo>
                  <a:pt x="27940" y="1781809"/>
                </a:moveTo>
                <a:lnTo>
                  <a:pt x="0" y="1781809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09"/>
                </a:lnTo>
                <a:close/>
              </a:path>
              <a:path w="27940" h="2157729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2157729">
                <a:moveTo>
                  <a:pt x="27940" y="1762760"/>
                </a:moveTo>
                <a:lnTo>
                  <a:pt x="0" y="1762760"/>
                </a:lnTo>
                <a:lnTo>
                  <a:pt x="0" y="1772919"/>
                </a:lnTo>
                <a:lnTo>
                  <a:pt x="27940" y="1772919"/>
                </a:lnTo>
                <a:lnTo>
                  <a:pt x="27940" y="1762760"/>
                </a:lnTo>
                <a:close/>
              </a:path>
              <a:path w="27940" h="2157729">
                <a:moveTo>
                  <a:pt x="27940" y="1755139"/>
                </a:moveTo>
                <a:lnTo>
                  <a:pt x="0" y="1755139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39"/>
                </a:lnTo>
                <a:close/>
              </a:path>
              <a:path w="27940" h="2157729">
                <a:moveTo>
                  <a:pt x="27940" y="1743709"/>
                </a:moveTo>
                <a:lnTo>
                  <a:pt x="0" y="1743709"/>
                </a:lnTo>
                <a:lnTo>
                  <a:pt x="0" y="1753869"/>
                </a:lnTo>
                <a:lnTo>
                  <a:pt x="27940" y="1753869"/>
                </a:lnTo>
                <a:lnTo>
                  <a:pt x="27940" y="1743709"/>
                </a:lnTo>
                <a:close/>
              </a:path>
              <a:path w="27940" h="2157729">
                <a:moveTo>
                  <a:pt x="27940" y="1736089"/>
                </a:moveTo>
                <a:lnTo>
                  <a:pt x="0" y="1736089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89"/>
                </a:lnTo>
                <a:close/>
              </a:path>
              <a:path w="27940" h="2157729">
                <a:moveTo>
                  <a:pt x="27940" y="1724659"/>
                </a:moveTo>
                <a:lnTo>
                  <a:pt x="0" y="1724659"/>
                </a:lnTo>
                <a:lnTo>
                  <a:pt x="0" y="1734819"/>
                </a:lnTo>
                <a:lnTo>
                  <a:pt x="27940" y="1734819"/>
                </a:lnTo>
                <a:lnTo>
                  <a:pt x="27940" y="1724659"/>
                </a:lnTo>
                <a:close/>
              </a:path>
              <a:path w="27940" h="2157729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2157729">
                <a:moveTo>
                  <a:pt x="27940" y="1705609"/>
                </a:moveTo>
                <a:lnTo>
                  <a:pt x="0" y="1705609"/>
                </a:lnTo>
                <a:lnTo>
                  <a:pt x="0" y="1715769"/>
                </a:lnTo>
                <a:lnTo>
                  <a:pt x="27940" y="1715769"/>
                </a:lnTo>
                <a:lnTo>
                  <a:pt x="27940" y="1705609"/>
                </a:lnTo>
                <a:close/>
              </a:path>
              <a:path w="27940" h="2157729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2157729">
                <a:moveTo>
                  <a:pt x="27940" y="1686559"/>
                </a:moveTo>
                <a:lnTo>
                  <a:pt x="0" y="1686559"/>
                </a:lnTo>
                <a:lnTo>
                  <a:pt x="0" y="1696719"/>
                </a:lnTo>
                <a:lnTo>
                  <a:pt x="27940" y="1696719"/>
                </a:lnTo>
                <a:lnTo>
                  <a:pt x="27940" y="1686559"/>
                </a:lnTo>
                <a:close/>
              </a:path>
              <a:path w="27940" h="2157729">
                <a:moveTo>
                  <a:pt x="27940" y="1678939"/>
                </a:moveTo>
                <a:lnTo>
                  <a:pt x="0" y="1678939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39"/>
                </a:lnTo>
                <a:close/>
              </a:path>
              <a:path w="27940" h="2157729">
                <a:moveTo>
                  <a:pt x="27940" y="1667510"/>
                </a:moveTo>
                <a:lnTo>
                  <a:pt x="0" y="1667510"/>
                </a:lnTo>
                <a:lnTo>
                  <a:pt x="0" y="1677669"/>
                </a:lnTo>
                <a:lnTo>
                  <a:pt x="27940" y="1677669"/>
                </a:lnTo>
                <a:lnTo>
                  <a:pt x="27940" y="1667510"/>
                </a:lnTo>
                <a:close/>
              </a:path>
              <a:path w="27940" h="2157729">
                <a:moveTo>
                  <a:pt x="2794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9889"/>
                </a:lnTo>
                <a:close/>
              </a:path>
              <a:path w="27940" h="2157729">
                <a:moveTo>
                  <a:pt x="27940" y="1648459"/>
                </a:moveTo>
                <a:lnTo>
                  <a:pt x="0" y="1648459"/>
                </a:lnTo>
                <a:lnTo>
                  <a:pt x="0" y="1658619"/>
                </a:lnTo>
                <a:lnTo>
                  <a:pt x="27940" y="1658619"/>
                </a:lnTo>
                <a:lnTo>
                  <a:pt x="27940" y="1648459"/>
                </a:lnTo>
                <a:close/>
              </a:path>
              <a:path w="27940" h="2157729">
                <a:moveTo>
                  <a:pt x="2794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640839"/>
                </a:lnTo>
                <a:close/>
              </a:path>
              <a:path w="27940" h="2157729">
                <a:moveTo>
                  <a:pt x="27940" y="1629409"/>
                </a:moveTo>
                <a:lnTo>
                  <a:pt x="0" y="1629409"/>
                </a:lnTo>
                <a:lnTo>
                  <a:pt x="0" y="1639569"/>
                </a:lnTo>
                <a:lnTo>
                  <a:pt x="27940" y="1639569"/>
                </a:lnTo>
                <a:lnTo>
                  <a:pt x="27940" y="1629409"/>
                </a:lnTo>
                <a:close/>
              </a:path>
              <a:path w="27940" h="2157729">
                <a:moveTo>
                  <a:pt x="27940" y="1615439"/>
                </a:moveTo>
                <a:lnTo>
                  <a:pt x="0" y="161543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15439"/>
                </a:lnTo>
                <a:close/>
              </a:path>
              <a:path w="27940" h="2157729">
                <a:moveTo>
                  <a:pt x="27940" y="1604009"/>
                </a:moveTo>
                <a:lnTo>
                  <a:pt x="0" y="1604009"/>
                </a:lnTo>
                <a:lnTo>
                  <a:pt x="0" y="1614169"/>
                </a:lnTo>
                <a:lnTo>
                  <a:pt x="27940" y="1614169"/>
                </a:lnTo>
                <a:lnTo>
                  <a:pt x="27940" y="1604009"/>
                </a:lnTo>
                <a:close/>
              </a:path>
              <a:path w="27940" h="215772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2157729">
                <a:moveTo>
                  <a:pt x="27940" y="1584960"/>
                </a:moveTo>
                <a:lnTo>
                  <a:pt x="0" y="1584960"/>
                </a:lnTo>
                <a:lnTo>
                  <a:pt x="0" y="1595119"/>
                </a:lnTo>
                <a:lnTo>
                  <a:pt x="27940" y="1595119"/>
                </a:lnTo>
                <a:lnTo>
                  <a:pt x="27940" y="1584960"/>
                </a:lnTo>
                <a:close/>
              </a:path>
              <a:path w="27940" h="215772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2157729">
                <a:moveTo>
                  <a:pt x="27940" y="1565909"/>
                </a:moveTo>
                <a:lnTo>
                  <a:pt x="0" y="1565909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09"/>
                </a:lnTo>
                <a:close/>
              </a:path>
              <a:path w="27940" h="215772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2157729">
                <a:moveTo>
                  <a:pt x="27940" y="1546859"/>
                </a:moveTo>
                <a:lnTo>
                  <a:pt x="0" y="1546859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59"/>
                </a:lnTo>
                <a:close/>
              </a:path>
              <a:path w="27940" h="215772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2157729">
                <a:moveTo>
                  <a:pt x="27940" y="1527809"/>
                </a:moveTo>
                <a:lnTo>
                  <a:pt x="0" y="1527809"/>
                </a:lnTo>
                <a:lnTo>
                  <a:pt x="0" y="1537969"/>
                </a:lnTo>
                <a:lnTo>
                  <a:pt x="27940" y="1537969"/>
                </a:lnTo>
                <a:lnTo>
                  <a:pt x="27940" y="1527809"/>
                </a:lnTo>
                <a:close/>
              </a:path>
              <a:path w="27940" h="215772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2157729">
                <a:moveTo>
                  <a:pt x="27940" y="1517649"/>
                </a:moveTo>
                <a:lnTo>
                  <a:pt x="0" y="1517649"/>
                </a:lnTo>
                <a:lnTo>
                  <a:pt x="0" y="1518919"/>
                </a:lnTo>
                <a:lnTo>
                  <a:pt x="27940" y="1518919"/>
                </a:lnTo>
                <a:lnTo>
                  <a:pt x="27940" y="1517649"/>
                </a:lnTo>
                <a:close/>
              </a:path>
              <a:path w="27940" h="2157729">
                <a:moveTo>
                  <a:pt x="27940" y="2087879"/>
                </a:moveTo>
                <a:lnTo>
                  <a:pt x="8890" y="2087879"/>
                </a:lnTo>
                <a:lnTo>
                  <a:pt x="8890" y="2091689"/>
                </a:lnTo>
                <a:lnTo>
                  <a:pt x="10160" y="2091689"/>
                </a:lnTo>
                <a:lnTo>
                  <a:pt x="10160" y="2096769"/>
                </a:lnTo>
                <a:lnTo>
                  <a:pt x="11429" y="2096769"/>
                </a:lnTo>
                <a:lnTo>
                  <a:pt x="11429" y="2101849"/>
                </a:lnTo>
                <a:lnTo>
                  <a:pt x="12700" y="2101849"/>
                </a:lnTo>
                <a:lnTo>
                  <a:pt x="12700" y="2105659"/>
                </a:lnTo>
                <a:lnTo>
                  <a:pt x="13970" y="2105659"/>
                </a:lnTo>
                <a:lnTo>
                  <a:pt x="13970" y="2110739"/>
                </a:lnTo>
                <a:lnTo>
                  <a:pt x="15240" y="2110739"/>
                </a:lnTo>
                <a:lnTo>
                  <a:pt x="15240" y="2115819"/>
                </a:lnTo>
                <a:lnTo>
                  <a:pt x="16510" y="2115819"/>
                </a:lnTo>
                <a:lnTo>
                  <a:pt x="16510" y="2119629"/>
                </a:lnTo>
                <a:lnTo>
                  <a:pt x="17779" y="2119629"/>
                </a:lnTo>
                <a:lnTo>
                  <a:pt x="17779" y="2124709"/>
                </a:lnTo>
                <a:lnTo>
                  <a:pt x="19050" y="2124709"/>
                </a:lnTo>
                <a:lnTo>
                  <a:pt x="19050" y="2129789"/>
                </a:lnTo>
                <a:lnTo>
                  <a:pt x="20320" y="2129789"/>
                </a:lnTo>
                <a:lnTo>
                  <a:pt x="20320" y="2133599"/>
                </a:lnTo>
                <a:lnTo>
                  <a:pt x="21590" y="2133599"/>
                </a:lnTo>
                <a:lnTo>
                  <a:pt x="21590" y="2138679"/>
                </a:lnTo>
                <a:lnTo>
                  <a:pt x="22860" y="2138679"/>
                </a:lnTo>
                <a:lnTo>
                  <a:pt x="22860" y="2143759"/>
                </a:lnTo>
                <a:lnTo>
                  <a:pt x="24129" y="2143759"/>
                </a:lnTo>
                <a:lnTo>
                  <a:pt x="24129" y="2148839"/>
                </a:lnTo>
                <a:lnTo>
                  <a:pt x="25400" y="2148839"/>
                </a:lnTo>
                <a:lnTo>
                  <a:pt x="25400" y="2152649"/>
                </a:lnTo>
                <a:lnTo>
                  <a:pt x="26670" y="2152649"/>
                </a:lnTo>
                <a:lnTo>
                  <a:pt x="26670" y="2157729"/>
                </a:lnTo>
                <a:lnTo>
                  <a:pt x="27940" y="2157729"/>
                </a:lnTo>
                <a:lnTo>
                  <a:pt x="27940" y="2087879"/>
                </a:lnTo>
                <a:close/>
              </a:path>
            </a:pathLst>
          </a:custGeom>
          <a:solidFill>
            <a:srgbClr val="1E3C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230869" y="3329940"/>
            <a:ext cx="26670" cy="2230120"/>
          </a:xfrm>
          <a:custGeom>
            <a:avLst/>
            <a:gdLst/>
            <a:ahLst/>
            <a:cxnLst/>
            <a:rect l="l" t="t" r="r" b="b"/>
            <a:pathLst>
              <a:path w="26670" h="2230120">
                <a:moveTo>
                  <a:pt x="2031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2230120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30120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30120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30120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30120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30120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30120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30120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30120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30120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30120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30120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30120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30120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30120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30120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30120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30120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30120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30120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30120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30120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30120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30120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30120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30120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30120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30120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30120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30120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30120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30120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3012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30120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30120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30120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30120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30120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30120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30120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30120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30120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30120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30120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30120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30120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30120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30120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30120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30120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30120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301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30120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301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30120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301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30120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301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30120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301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30120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30120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3012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30120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3012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301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3012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30120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3012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30120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3012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30120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30120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30120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30120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30120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30120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30120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30120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30120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30120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30120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30120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30120">
                <a:moveTo>
                  <a:pt x="26670" y="2062480"/>
                </a:moveTo>
                <a:lnTo>
                  <a:pt x="0" y="2062480"/>
                </a:lnTo>
                <a:lnTo>
                  <a:pt x="0" y="2137410"/>
                </a:lnTo>
                <a:lnTo>
                  <a:pt x="1270" y="2137410"/>
                </a:lnTo>
                <a:lnTo>
                  <a:pt x="1270" y="2141220"/>
                </a:lnTo>
                <a:lnTo>
                  <a:pt x="2539" y="2141220"/>
                </a:lnTo>
                <a:lnTo>
                  <a:pt x="2539" y="2146300"/>
                </a:lnTo>
                <a:lnTo>
                  <a:pt x="3809" y="2146300"/>
                </a:lnTo>
                <a:lnTo>
                  <a:pt x="3809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30120">
                <a:moveTo>
                  <a:pt x="26670" y="2217420"/>
                </a:moveTo>
                <a:lnTo>
                  <a:pt x="22859" y="2217420"/>
                </a:lnTo>
                <a:lnTo>
                  <a:pt x="22859" y="2221230"/>
                </a:lnTo>
                <a:lnTo>
                  <a:pt x="24129" y="2221230"/>
                </a:lnTo>
                <a:lnTo>
                  <a:pt x="24129" y="2227580"/>
                </a:lnTo>
                <a:lnTo>
                  <a:pt x="25400" y="2227580"/>
                </a:lnTo>
                <a:lnTo>
                  <a:pt x="25400" y="2230120"/>
                </a:lnTo>
                <a:lnTo>
                  <a:pt x="26670" y="2230120"/>
                </a:lnTo>
                <a:lnTo>
                  <a:pt x="26670" y="2217420"/>
                </a:lnTo>
                <a:close/>
              </a:path>
              <a:path w="26670" h="2230120">
                <a:moveTo>
                  <a:pt x="26670" y="2198370"/>
                </a:moveTo>
                <a:lnTo>
                  <a:pt x="17779" y="2198370"/>
                </a:lnTo>
                <a:lnTo>
                  <a:pt x="17779" y="2202180"/>
                </a:lnTo>
                <a:lnTo>
                  <a:pt x="19050" y="2202180"/>
                </a:lnTo>
                <a:lnTo>
                  <a:pt x="19050" y="2208530"/>
                </a:lnTo>
                <a:lnTo>
                  <a:pt x="20320" y="2208530"/>
                </a:lnTo>
                <a:lnTo>
                  <a:pt x="20320" y="2213610"/>
                </a:lnTo>
                <a:lnTo>
                  <a:pt x="21589" y="2213610"/>
                </a:lnTo>
                <a:lnTo>
                  <a:pt x="21589" y="2217420"/>
                </a:lnTo>
                <a:lnTo>
                  <a:pt x="22859" y="2217420"/>
                </a:lnTo>
                <a:lnTo>
                  <a:pt x="2285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30120">
                <a:moveTo>
                  <a:pt x="26670" y="2175510"/>
                </a:moveTo>
                <a:lnTo>
                  <a:pt x="11429" y="2175510"/>
                </a:lnTo>
                <a:lnTo>
                  <a:pt x="11429" y="2179320"/>
                </a:lnTo>
                <a:lnTo>
                  <a:pt x="12700" y="2179320"/>
                </a:lnTo>
                <a:lnTo>
                  <a:pt x="12700" y="2183130"/>
                </a:lnTo>
                <a:lnTo>
                  <a:pt x="13970" y="2183130"/>
                </a:lnTo>
                <a:lnTo>
                  <a:pt x="13970" y="2189480"/>
                </a:lnTo>
                <a:lnTo>
                  <a:pt x="15239" y="2189480"/>
                </a:lnTo>
                <a:lnTo>
                  <a:pt x="15239" y="2194560"/>
                </a:lnTo>
                <a:lnTo>
                  <a:pt x="16509" y="2194560"/>
                </a:lnTo>
                <a:lnTo>
                  <a:pt x="16509" y="2198370"/>
                </a:lnTo>
                <a:lnTo>
                  <a:pt x="17779" y="2198370"/>
                </a:lnTo>
                <a:lnTo>
                  <a:pt x="1777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30120">
                <a:moveTo>
                  <a:pt x="26670" y="2156460"/>
                </a:moveTo>
                <a:lnTo>
                  <a:pt x="6350" y="2156460"/>
                </a:lnTo>
                <a:lnTo>
                  <a:pt x="6350" y="2160270"/>
                </a:lnTo>
                <a:lnTo>
                  <a:pt x="7620" y="2160270"/>
                </a:lnTo>
                <a:lnTo>
                  <a:pt x="7620" y="2166620"/>
                </a:lnTo>
                <a:lnTo>
                  <a:pt x="8889" y="2166620"/>
                </a:lnTo>
                <a:lnTo>
                  <a:pt x="8889" y="2170430"/>
                </a:lnTo>
                <a:lnTo>
                  <a:pt x="10159" y="2170430"/>
                </a:lnTo>
                <a:lnTo>
                  <a:pt x="10159" y="2175510"/>
                </a:lnTo>
                <a:lnTo>
                  <a:pt x="11429" y="2175510"/>
                </a:lnTo>
                <a:lnTo>
                  <a:pt x="1142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30120">
                <a:moveTo>
                  <a:pt x="26670" y="2152650"/>
                </a:moveTo>
                <a:lnTo>
                  <a:pt x="5079" y="2152650"/>
                </a:lnTo>
                <a:lnTo>
                  <a:pt x="5079" y="2156460"/>
                </a:lnTo>
                <a:lnTo>
                  <a:pt x="6350" y="2156460"/>
                </a:lnTo>
                <a:lnTo>
                  <a:pt x="635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257540" y="3342640"/>
            <a:ext cx="163829" cy="35026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421369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7779" y="0"/>
                </a:moveTo>
                <a:lnTo>
                  <a:pt x="0" y="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3401059">
                <a:moveTo>
                  <a:pt x="2793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3401059">
                <a:moveTo>
                  <a:pt x="27939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77800"/>
                </a:lnTo>
                <a:close/>
              </a:path>
              <a:path w="27940" h="3401059">
                <a:moveTo>
                  <a:pt x="2793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196850"/>
                </a:lnTo>
                <a:close/>
              </a:path>
              <a:path w="27940" h="34010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401059">
                <a:moveTo>
                  <a:pt x="27939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22250"/>
                </a:lnTo>
                <a:close/>
              </a:path>
              <a:path w="27940" h="3401059">
                <a:moveTo>
                  <a:pt x="27939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254000"/>
                </a:lnTo>
                <a:close/>
              </a:path>
              <a:path w="27940" h="3401059">
                <a:moveTo>
                  <a:pt x="27939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39" y="273050"/>
                </a:lnTo>
                <a:lnTo>
                  <a:pt x="27939" y="260350"/>
                </a:lnTo>
                <a:close/>
              </a:path>
              <a:path w="27940" h="3401059">
                <a:moveTo>
                  <a:pt x="27939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39" y="279399"/>
                </a:lnTo>
                <a:lnTo>
                  <a:pt x="27939" y="273050"/>
                </a:lnTo>
                <a:close/>
              </a:path>
              <a:path w="27940" h="3401059">
                <a:moveTo>
                  <a:pt x="27939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79400"/>
                </a:lnTo>
                <a:close/>
              </a:path>
              <a:path w="27940" h="3401059">
                <a:moveTo>
                  <a:pt x="27939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292100"/>
                </a:lnTo>
                <a:close/>
              </a:path>
              <a:path w="27940" h="3401059">
                <a:moveTo>
                  <a:pt x="27939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17500"/>
                </a:lnTo>
                <a:close/>
              </a:path>
              <a:path w="27940" h="3401059">
                <a:moveTo>
                  <a:pt x="27939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387350"/>
                </a:lnTo>
                <a:close/>
              </a:path>
              <a:path w="27940" h="3401059">
                <a:moveTo>
                  <a:pt x="27939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425450"/>
                </a:lnTo>
                <a:close/>
              </a:path>
              <a:path w="27940" h="3401059">
                <a:moveTo>
                  <a:pt x="27939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30530"/>
                </a:lnTo>
                <a:close/>
              </a:path>
              <a:path w="27940" h="3401059">
                <a:moveTo>
                  <a:pt x="27939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39" y="443229"/>
                </a:lnTo>
                <a:lnTo>
                  <a:pt x="27939" y="436880"/>
                </a:lnTo>
                <a:close/>
              </a:path>
              <a:path w="27940" h="3401059">
                <a:moveTo>
                  <a:pt x="27939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3230"/>
                </a:lnTo>
                <a:close/>
              </a:path>
              <a:path w="27940" h="3401059">
                <a:moveTo>
                  <a:pt x="27939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39" y="487680"/>
                </a:lnTo>
                <a:lnTo>
                  <a:pt x="27939" y="469900"/>
                </a:lnTo>
                <a:close/>
              </a:path>
              <a:path w="27940" h="3401059">
                <a:moveTo>
                  <a:pt x="27939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7680"/>
                </a:lnTo>
                <a:close/>
              </a:path>
              <a:path w="27940" h="3401059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3401059">
                <a:moveTo>
                  <a:pt x="27939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8000"/>
                </a:lnTo>
                <a:close/>
              </a:path>
              <a:path w="27940" h="3401059">
                <a:moveTo>
                  <a:pt x="27939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14350"/>
                </a:lnTo>
                <a:close/>
              </a:path>
              <a:path w="27940" h="3401059">
                <a:moveTo>
                  <a:pt x="27939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39" y="565150"/>
                </a:lnTo>
                <a:lnTo>
                  <a:pt x="27939" y="557530"/>
                </a:lnTo>
                <a:close/>
              </a:path>
              <a:path w="27940" h="3401059">
                <a:moveTo>
                  <a:pt x="27939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65150"/>
                </a:lnTo>
                <a:close/>
              </a:path>
              <a:path w="27940" h="3401059">
                <a:moveTo>
                  <a:pt x="27939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39" y="608330"/>
                </a:lnTo>
                <a:lnTo>
                  <a:pt x="27939" y="571500"/>
                </a:lnTo>
                <a:close/>
              </a:path>
              <a:path w="27940" h="3401059">
                <a:moveTo>
                  <a:pt x="27939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39" y="614679"/>
                </a:lnTo>
                <a:lnTo>
                  <a:pt x="27939" y="608330"/>
                </a:lnTo>
                <a:close/>
              </a:path>
              <a:path w="27940" h="3401059">
                <a:moveTo>
                  <a:pt x="27939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14680"/>
                </a:lnTo>
                <a:close/>
              </a:path>
              <a:path w="27940" h="3401059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3401059">
                <a:moveTo>
                  <a:pt x="2793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2780"/>
                </a:lnTo>
                <a:close/>
              </a:path>
              <a:path w="27940" h="3401059">
                <a:moveTo>
                  <a:pt x="27939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60400"/>
                </a:lnTo>
                <a:close/>
              </a:path>
              <a:path w="27940" h="3401059">
                <a:moveTo>
                  <a:pt x="27939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98500"/>
                </a:lnTo>
                <a:close/>
              </a:path>
              <a:path w="27940" h="3401059">
                <a:moveTo>
                  <a:pt x="27939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03580"/>
                </a:lnTo>
                <a:close/>
              </a:path>
              <a:path w="27940" h="3401059">
                <a:moveTo>
                  <a:pt x="27939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39" y="798830"/>
                </a:lnTo>
                <a:lnTo>
                  <a:pt x="27939" y="728980"/>
                </a:lnTo>
                <a:close/>
              </a:path>
              <a:path w="27940" h="3401059">
                <a:moveTo>
                  <a:pt x="27939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98830"/>
                </a:lnTo>
                <a:close/>
              </a:path>
              <a:path w="27940" h="3401059">
                <a:moveTo>
                  <a:pt x="27939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39" y="812800"/>
                </a:lnTo>
                <a:lnTo>
                  <a:pt x="27939" y="805180"/>
                </a:lnTo>
                <a:close/>
              </a:path>
              <a:path w="27940" h="3401059">
                <a:moveTo>
                  <a:pt x="27939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812800"/>
                </a:lnTo>
                <a:close/>
              </a:path>
              <a:path w="27940" h="3401059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3401059">
                <a:moveTo>
                  <a:pt x="27939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50900"/>
                </a:lnTo>
                <a:close/>
              </a:path>
              <a:path w="27940" h="3401059">
                <a:moveTo>
                  <a:pt x="27939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927100"/>
                </a:lnTo>
                <a:close/>
              </a:path>
              <a:path w="27940" h="3401059">
                <a:moveTo>
                  <a:pt x="27939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39" y="1097280"/>
                </a:lnTo>
                <a:lnTo>
                  <a:pt x="27939" y="1073150"/>
                </a:lnTo>
                <a:close/>
              </a:path>
              <a:path w="27940" h="3401059">
                <a:moveTo>
                  <a:pt x="27939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39" y="1149350"/>
                </a:lnTo>
                <a:lnTo>
                  <a:pt x="27939" y="1097280"/>
                </a:lnTo>
                <a:close/>
              </a:path>
              <a:path w="27940" h="3401059">
                <a:moveTo>
                  <a:pt x="27939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49350"/>
                </a:lnTo>
                <a:close/>
              </a:path>
              <a:path w="27940" h="3401059">
                <a:moveTo>
                  <a:pt x="27939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67130"/>
                </a:lnTo>
                <a:close/>
              </a:path>
              <a:path w="27940" h="3401059">
                <a:moveTo>
                  <a:pt x="27939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9830"/>
                </a:lnTo>
                <a:close/>
              </a:path>
              <a:path w="27940" h="3401059">
                <a:moveTo>
                  <a:pt x="27939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39" y="1236980"/>
                </a:lnTo>
                <a:lnTo>
                  <a:pt x="27939" y="1206500"/>
                </a:lnTo>
                <a:close/>
              </a:path>
              <a:path w="27940" h="3401059">
                <a:moveTo>
                  <a:pt x="27939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39" y="1243330"/>
                </a:lnTo>
                <a:lnTo>
                  <a:pt x="27939" y="1236980"/>
                </a:lnTo>
                <a:close/>
              </a:path>
              <a:path w="27940" h="3401059">
                <a:moveTo>
                  <a:pt x="27939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43330"/>
                </a:lnTo>
                <a:close/>
              </a:path>
              <a:path w="27940" h="3401059">
                <a:moveTo>
                  <a:pt x="27939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49680"/>
                </a:lnTo>
                <a:close/>
              </a:path>
              <a:path w="27940" h="3401059">
                <a:moveTo>
                  <a:pt x="27939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39" y="1306830"/>
                </a:lnTo>
                <a:lnTo>
                  <a:pt x="27939" y="1282700"/>
                </a:lnTo>
                <a:close/>
              </a:path>
              <a:path w="27940" h="3401059">
                <a:moveTo>
                  <a:pt x="27939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39" y="1358900"/>
                </a:lnTo>
                <a:lnTo>
                  <a:pt x="27939" y="1306830"/>
                </a:lnTo>
                <a:close/>
              </a:path>
              <a:path w="27940" h="3401059">
                <a:moveTo>
                  <a:pt x="27939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39" y="1376680"/>
                </a:lnTo>
                <a:lnTo>
                  <a:pt x="27939" y="1358900"/>
                </a:lnTo>
                <a:close/>
              </a:path>
              <a:path w="27940" h="3401059">
                <a:moveTo>
                  <a:pt x="27939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39" y="1948180"/>
                </a:lnTo>
                <a:lnTo>
                  <a:pt x="27939" y="1680210"/>
                </a:lnTo>
                <a:close/>
              </a:path>
              <a:path w="27940" h="3401059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3401059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3401059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3401059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3401059">
                <a:moveTo>
                  <a:pt x="27939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89"/>
                </a:lnTo>
                <a:close/>
              </a:path>
              <a:path w="27940" h="3401059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3401059">
                <a:moveTo>
                  <a:pt x="27939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39" y="1621789"/>
                </a:lnTo>
                <a:lnTo>
                  <a:pt x="27939" y="1615439"/>
                </a:lnTo>
                <a:close/>
              </a:path>
              <a:path w="27940" h="3401059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34010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4010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401059">
                <a:moveTo>
                  <a:pt x="27939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40"/>
                </a:lnTo>
                <a:close/>
              </a:path>
              <a:path w="27940" h="34010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401059">
                <a:moveTo>
                  <a:pt x="27939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90"/>
                </a:lnTo>
                <a:close/>
              </a:path>
              <a:path w="27940" h="34010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4010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4010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4010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4010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4010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4010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401059">
                <a:moveTo>
                  <a:pt x="27939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75739"/>
                </a:lnTo>
                <a:close/>
              </a:path>
              <a:path w="27940" h="3401059">
                <a:moveTo>
                  <a:pt x="27939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39" y="1474470"/>
                </a:lnTo>
                <a:lnTo>
                  <a:pt x="27939" y="1464310"/>
                </a:lnTo>
                <a:close/>
              </a:path>
              <a:path w="27940" h="3401059">
                <a:moveTo>
                  <a:pt x="27939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39" y="1463040"/>
                </a:lnTo>
                <a:lnTo>
                  <a:pt x="27939" y="1456690"/>
                </a:lnTo>
                <a:close/>
              </a:path>
              <a:path w="27940" h="3401059">
                <a:moveTo>
                  <a:pt x="27939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39" y="1455420"/>
                </a:lnTo>
                <a:lnTo>
                  <a:pt x="27939" y="1445260"/>
                </a:lnTo>
                <a:close/>
              </a:path>
              <a:path w="27940" h="3401059">
                <a:moveTo>
                  <a:pt x="27939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39" y="1443989"/>
                </a:lnTo>
                <a:lnTo>
                  <a:pt x="27939" y="1437640"/>
                </a:lnTo>
                <a:close/>
              </a:path>
              <a:path w="27940" h="3401059">
                <a:moveTo>
                  <a:pt x="27939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39" y="1436370"/>
                </a:lnTo>
                <a:lnTo>
                  <a:pt x="27939" y="1426210"/>
                </a:lnTo>
                <a:close/>
              </a:path>
              <a:path w="27940" h="3401059">
                <a:moveTo>
                  <a:pt x="27939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39" y="1424939"/>
                </a:lnTo>
                <a:lnTo>
                  <a:pt x="27939" y="1418590"/>
                </a:lnTo>
                <a:close/>
              </a:path>
              <a:path w="27940" h="3401059">
                <a:moveTo>
                  <a:pt x="27939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39" y="1417320"/>
                </a:lnTo>
                <a:lnTo>
                  <a:pt x="27939" y="1407160"/>
                </a:lnTo>
                <a:close/>
              </a:path>
              <a:path w="27940" h="3401059">
                <a:moveTo>
                  <a:pt x="27939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39" y="1405890"/>
                </a:lnTo>
                <a:lnTo>
                  <a:pt x="27939" y="1399539"/>
                </a:lnTo>
                <a:close/>
              </a:path>
              <a:path w="27940" h="34010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401059">
                <a:moveTo>
                  <a:pt x="27939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89"/>
                </a:lnTo>
                <a:close/>
              </a:path>
              <a:path w="27940" h="3401059">
                <a:moveTo>
                  <a:pt x="27939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77950"/>
                </a:lnTo>
                <a:close/>
              </a:path>
              <a:path w="27940" h="3401059">
                <a:moveTo>
                  <a:pt x="27939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39" y="2037080"/>
                </a:lnTo>
                <a:lnTo>
                  <a:pt x="27939" y="1948180"/>
                </a:lnTo>
                <a:close/>
              </a:path>
              <a:path w="27940" h="3401059">
                <a:moveTo>
                  <a:pt x="27939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39" y="2557780"/>
                </a:lnTo>
                <a:lnTo>
                  <a:pt x="27939" y="2550160"/>
                </a:lnTo>
                <a:close/>
              </a:path>
              <a:path w="27940" h="3401059">
                <a:moveTo>
                  <a:pt x="27939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39" y="2548890"/>
                </a:lnTo>
                <a:lnTo>
                  <a:pt x="27939" y="2122170"/>
                </a:lnTo>
                <a:close/>
              </a:path>
              <a:path w="27940" h="3401059">
                <a:moveTo>
                  <a:pt x="27939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39" y="2120900"/>
                </a:lnTo>
                <a:lnTo>
                  <a:pt x="27939" y="2103120"/>
                </a:lnTo>
                <a:close/>
              </a:path>
              <a:path w="27940" h="3401059">
                <a:moveTo>
                  <a:pt x="27939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39" y="2101850"/>
                </a:lnTo>
                <a:lnTo>
                  <a:pt x="27939" y="2084070"/>
                </a:lnTo>
                <a:close/>
              </a:path>
              <a:path w="27940" h="3401059">
                <a:moveTo>
                  <a:pt x="27939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39" y="2082800"/>
                </a:lnTo>
                <a:lnTo>
                  <a:pt x="27939" y="2061210"/>
                </a:lnTo>
                <a:close/>
              </a:path>
              <a:path w="27940" h="3401059">
                <a:moveTo>
                  <a:pt x="27939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39" y="2059939"/>
                </a:lnTo>
                <a:lnTo>
                  <a:pt x="27939" y="2042160"/>
                </a:lnTo>
                <a:close/>
              </a:path>
              <a:path w="27940" h="3401059">
                <a:moveTo>
                  <a:pt x="27939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39" y="2040889"/>
                </a:lnTo>
                <a:lnTo>
                  <a:pt x="27939" y="2038350"/>
                </a:lnTo>
                <a:close/>
              </a:path>
              <a:path w="27940" h="3401059">
                <a:moveTo>
                  <a:pt x="27939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39" y="2733040"/>
                </a:lnTo>
                <a:lnTo>
                  <a:pt x="27939" y="2557780"/>
                </a:lnTo>
                <a:close/>
              </a:path>
              <a:path w="27940" h="3401059">
                <a:moveTo>
                  <a:pt x="27939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39" y="3401060"/>
                </a:lnTo>
                <a:lnTo>
                  <a:pt x="27939" y="2733040"/>
                </a:lnTo>
                <a:close/>
              </a:path>
            </a:pathLst>
          </a:custGeom>
          <a:solidFill>
            <a:srgbClr val="1D39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449309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10159" y="0"/>
                </a:moveTo>
                <a:lnTo>
                  <a:pt x="0" y="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388359">
                <a:moveTo>
                  <a:pt x="2667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3388359">
                <a:moveTo>
                  <a:pt x="26670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65100"/>
                </a:lnTo>
                <a:close/>
              </a:path>
              <a:path w="26670" h="3388359">
                <a:moveTo>
                  <a:pt x="2667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70" y="196850"/>
                </a:lnTo>
                <a:lnTo>
                  <a:pt x="26670" y="184150"/>
                </a:lnTo>
                <a:close/>
              </a:path>
              <a:path w="26670" h="3388359">
                <a:moveTo>
                  <a:pt x="2667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70" y="209550"/>
                </a:lnTo>
                <a:lnTo>
                  <a:pt x="26670" y="196850"/>
                </a:lnTo>
                <a:close/>
              </a:path>
              <a:path w="26670" h="3388359">
                <a:moveTo>
                  <a:pt x="26670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9550"/>
                </a:lnTo>
                <a:close/>
              </a:path>
              <a:path w="26670" h="3388359">
                <a:moveTo>
                  <a:pt x="2667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70" y="247650"/>
                </a:lnTo>
                <a:lnTo>
                  <a:pt x="26670" y="241300"/>
                </a:lnTo>
                <a:close/>
              </a:path>
              <a:path w="26670" h="3388359">
                <a:moveTo>
                  <a:pt x="26670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70" y="260350"/>
                </a:lnTo>
                <a:lnTo>
                  <a:pt x="26670" y="247650"/>
                </a:lnTo>
                <a:close/>
              </a:path>
              <a:path w="26670" h="338835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388359">
                <a:moveTo>
                  <a:pt x="26670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3388359">
                <a:moveTo>
                  <a:pt x="26670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3388359">
                <a:moveTo>
                  <a:pt x="26670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04800"/>
                </a:lnTo>
                <a:close/>
              </a:path>
              <a:path w="26670" h="3388359">
                <a:moveTo>
                  <a:pt x="26670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74650"/>
                </a:lnTo>
                <a:close/>
              </a:path>
              <a:path w="26670" h="3388359">
                <a:moveTo>
                  <a:pt x="26670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70" y="417830"/>
                </a:lnTo>
                <a:lnTo>
                  <a:pt x="26670" y="412750"/>
                </a:lnTo>
                <a:close/>
              </a:path>
              <a:path w="26670" h="3388359">
                <a:moveTo>
                  <a:pt x="26670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70" y="424180"/>
                </a:lnTo>
                <a:lnTo>
                  <a:pt x="26670" y="417830"/>
                </a:lnTo>
                <a:close/>
              </a:path>
              <a:path w="26670" h="3388359">
                <a:moveTo>
                  <a:pt x="2667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70" y="430529"/>
                </a:lnTo>
                <a:lnTo>
                  <a:pt x="26670" y="424180"/>
                </a:lnTo>
                <a:close/>
              </a:path>
              <a:path w="26670" h="3388359">
                <a:moveTo>
                  <a:pt x="26670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0530"/>
                </a:lnTo>
                <a:close/>
              </a:path>
              <a:path w="26670" h="3388359">
                <a:moveTo>
                  <a:pt x="26670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70" y="474980"/>
                </a:lnTo>
                <a:lnTo>
                  <a:pt x="26670" y="457200"/>
                </a:lnTo>
                <a:close/>
              </a:path>
              <a:path w="26670" h="3388359">
                <a:moveTo>
                  <a:pt x="26670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4980"/>
                </a:lnTo>
                <a:close/>
              </a:path>
              <a:path w="26670" h="338835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3388359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3388359">
                <a:moveTo>
                  <a:pt x="26670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01650"/>
                </a:lnTo>
                <a:close/>
              </a:path>
              <a:path w="26670" h="3388359">
                <a:moveTo>
                  <a:pt x="26670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4830"/>
                </a:lnTo>
                <a:close/>
              </a:path>
              <a:path w="26670" h="3388359">
                <a:moveTo>
                  <a:pt x="26670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52450"/>
                </a:lnTo>
                <a:close/>
              </a:path>
              <a:path w="26670" h="3388359">
                <a:moveTo>
                  <a:pt x="26670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58800"/>
                </a:lnTo>
                <a:close/>
              </a:path>
              <a:path w="26670" h="3388359">
                <a:moveTo>
                  <a:pt x="26670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70" y="601979"/>
                </a:lnTo>
                <a:lnTo>
                  <a:pt x="26670" y="595630"/>
                </a:lnTo>
                <a:close/>
              </a:path>
              <a:path w="26670" h="3388359">
                <a:moveTo>
                  <a:pt x="26670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01980"/>
                </a:lnTo>
                <a:close/>
              </a:path>
              <a:path w="26670" h="338835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3388359">
                <a:moveTo>
                  <a:pt x="26670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80"/>
                </a:lnTo>
                <a:close/>
              </a:path>
              <a:path w="26670" h="3388359">
                <a:moveTo>
                  <a:pt x="26670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3388359">
                <a:moveTo>
                  <a:pt x="26670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5800"/>
                </a:lnTo>
                <a:close/>
              </a:path>
              <a:path w="26670" h="3388359">
                <a:moveTo>
                  <a:pt x="26670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70" y="716280"/>
                </a:lnTo>
                <a:lnTo>
                  <a:pt x="26670" y="690880"/>
                </a:lnTo>
                <a:close/>
              </a:path>
              <a:path w="26670" h="3388359">
                <a:moveTo>
                  <a:pt x="26670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16280"/>
                </a:lnTo>
                <a:close/>
              </a:path>
              <a:path w="26670" h="3388359">
                <a:moveTo>
                  <a:pt x="2667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86130"/>
                </a:lnTo>
                <a:close/>
              </a:path>
              <a:path w="26670" h="3388359">
                <a:moveTo>
                  <a:pt x="26670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92480"/>
                </a:lnTo>
                <a:close/>
              </a:path>
              <a:path w="26670" h="3388359">
                <a:moveTo>
                  <a:pt x="26670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0100"/>
                </a:lnTo>
                <a:close/>
              </a:path>
              <a:path w="26670" h="3388359">
                <a:moveTo>
                  <a:pt x="26670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1530"/>
                </a:lnTo>
                <a:close/>
              </a:path>
              <a:path w="26670" h="3388359">
                <a:moveTo>
                  <a:pt x="26670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38200"/>
                </a:lnTo>
                <a:close/>
              </a:path>
              <a:path w="26670" h="3388359">
                <a:moveTo>
                  <a:pt x="26670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70" y="1060450"/>
                </a:lnTo>
                <a:lnTo>
                  <a:pt x="26670" y="914400"/>
                </a:lnTo>
                <a:close/>
              </a:path>
              <a:path w="26670" h="3388359">
                <a:moveTo>
                  <a:pt x="26670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60450"/>
                </a:lnTo>
                <a:close/>
              </a:path>
              <a:path w="26670" h="3388359">
                <a:moveTo>
                  <a:pt x="26670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70" y="1136650"/>
                </a:lnTo>
                <a:lnTo>
                  <a:pt x="26670" y="1084580"/>
                </a:lnTo>
                <a:close/>
              </a:path>
              <a:path w="26670" h="3388359">
                <a:moveTo>
                  <a:pt x="26670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36650"/>
                </a:lnTo>
                <a:close/>
              </a:path>
              <a:path w="26670" h="3388359">
                <a:moveTo>
                  <a:pt x="26670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4430"/>
                </a:lnTo>
                <a:close/>
              </a:path>
              <a:path w="26670" h="338835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3388359">
                <a:moveTo>
                  <a:pt x="26670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70" y="1224280"/>
                </a:lnTo>
                <a:lnTo>
                  <a:pt x="26670" y="1193800"/>
                </a:lnTo>
                <a:close/>
              </a:path>
              <a:path w="26670" h="3388359">
                <a:moveTo>
                  <a:pt x="26670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3388359">
                <a:moveTo>
                  <a:pt x="26670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70" y="1236980"/>
                </a:lnTo>
                <a:lnTo>
                  <a:pt x="26670" y="1230630"/>
                </a:lnTo>
                <a:close/>
              </a:path>
              <a:path w="26670" h="3388359">
                <a:moveTo>
                  <a:pt x="26670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236980"/>
                </a:lnTo>
                <a:close/>
              </a:path>
              <a:path w="26670" h="3388359">
                <a:moveTo>
                  <a:pt x="26670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70000"/>
                </a:lnTo>
                <a:close/>
              </a:path>
              <a:path w="26670" h="3388359">
                <a:moveTo>
                  <a:pt x="26670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70" y="1346200"/>
                </a:lnTo>
                <a:lnTo>
                  <a:pt x="26670" y="1294130"/>
                </a:lnTo>
                <a:close/>
              </a:path>
              <a:path w="26670" h="3388359">
                <a:moveTo>
                  <a:pt x="26670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46200"/>
                </a:lnTo>
                <a:close/>
              </a:path>
              <a:path w="26670" h="3388359">
                <a:moveTo>
                  <a:pt x="26670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667510"/>
                </a:lnTo>
                <a:close/>
              </a:path>
              <a:path w="26670" h="3388359">
                <a:moveTo>
                  <a:pt x="2667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70" y="1666239"/>
                </a:lnTo>
                <a:lnTo>
                  <a:pt x="26670" y="1659889"/>
                </a:lnTo>
                <a:close/>
              </a:path>
              <a:path w="26670" h="338835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3388359">
                <a:moveTo>
                  <a:pt x="2667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338835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3388359">
                <a:moveTo>
                  <a:pt x="2667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89"/>
                </a:lnTo>
                <a:close/>
              </a:path>
              <a:path w="26670" h="338835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3388359">
                <a:moveTo>
                  <a:pt x="2667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39"/>
                </a:lnTo>
                <a:close/>
              </a:path>
              <a:path w="26670" h="338835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3388359">
                <a:moveTo>
                  <a:pt x="2667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89"/>
                </a:lnTo>
                <a:close/>
              </a:path>
              <a:path w="26670" h="338835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3388359">
                <a:moveTo>
                  <a:pt x="2667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70" y="1570989"/>
                </a:lnTo>
                <a:lnTo>
                  <a:pt x="26670" y="1564640"/>
                </a:lnTo>
                <a:close/>
              </a:path>
              <a:path w="26670" h="338835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3388359">
                <a:moveTo>
                  <a:pt x="2667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70" y="1551939"/>
                </a:lnTo>
                <a:lnTo>
                  <a:pt x="26670" y="1545590"/>
                </a:lnTo>
                <a:close/>
              </a:path>
              <a:path w="26670" h="3388359">
                <a:moveTo>
                  <a:pt x="2667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34160"/>
                </a:lnTo>
                <a:close/>
              </a:path>
              <a:path w="26670" h="3388359">
                <a:moveTo>
                  <a:pt x="2667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70" y="1532889"/>
                </a:lnTo>
                <a:lnTo>
                  <a:pt x="26670" y="1526539"/>
                </a:lnTo>
                <a:close/>
              </a:path>
              <a:path w="26670" h="3388359">
                <a:moveTo>
                  <a:pt x="2667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70" y="1525270"/>
                </a:lnTo>
                <a:lnTo>
                  <a:pt x="26670" y="1515110"/>
                </a:lnTo>
                <a:close/>
              </a:path>
              <a:path w="26670" h="3388359">
                <a:moveTo>
                  <a:pt x="2667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70" y="1513839"/>
                </a:lnTo>
                <a:lnTo>
                  <a:pt x="26670" y="1507489"/>
                </a:lnTo>
                <a:close/>
              </a:path>
              <a:path w="26670" h="3388359">
                <a:moveTo>
                  <a:pt x="2667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70" y="1506220"/>
                </a:lnTo>
                <a:lnTo>
                  <a:pt x="26670" y="1496060"/>
                </a:lnTo>
                <a:close/>
              </a:path>
              <a:path w="26670" h="3388359">
                <a:moveTo>
                  <a:pt x="26670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8440"/>
                </a:lnTo>
                <a:close/>
              </a:path>
              <a:path w="26670" h="3388359">
                <a:moveTo>
                  <a:pt x="2667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70" y="1487170"/>
                </a:lnTo>
                <a:lnTo>
                  <a:pt x="26670" y="1477010"/>
                </a:lnTo>
                <a:close/>
              </a:path>
              <a:path w="26670" h="3388359">
                <a:moveTo>
                  <a:pt x="26670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70" y="1475739"/>
                </a:lnTo>
                <a:lnTo>
                  <a:pt x="26670" y="1463039"/>
                </a:lnTo>
                <a:close/>
              </a:path>
              <a:path w="26670" h="33883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88359">
                <a:moveTo>
                  <a:pt x="26670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70" y="1450340"/>
                </a:lnTo>
                <a:lnTo>
                  <a:pt x="26670" y="1443990"/>
                </a:lnTo>
                <a:close/>
              </a:path>
              <a:path w="26670" h="33883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388359">
                <a:moveTo>
                  <a:pt x="2667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40"/>
                </a:lnTo>
                <a:close/>
              </a:path>
              <a:path w="26670" h="33883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388359">
                <a:moveTo>
                  <a:pt x="26670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90"/>
                </a:lnTo>
                <a:close/>
              </a:path>
              <a:path w="26670" h="33883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388359">
                <a:moveTo>
                  <a:pt x="26670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70" y="1393190"/>
                </a:lnTo>
                <a:lnTo>
                  <a:pt x="26670" y="1386839"/>
                </a:lnTo>
                <a:close/>
              </a:path>
              <a:path w="26670" h="33883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388359">
                <a:moveTo>
                  <a:pt x="26670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70" y="1374140"/>
                </a:lnTo>
                <a:lnTo>
                  <a:pt x="26670" y="1367789"/>
                </a:lnTo>
                <a:close/>
              </a:path>
              <a:path w="26670" h="3388359">
                <a:moveTo>
                  <a:pt x="26670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70" y="1366520"/>
                </a:lnTo>
                <a:lnTo>
                  <a:pt x="26670" y="1365250"/>
                </a:lnTo>
                <a:close/>
              </a:path>
              <a:path w="26670" h="3388359">
                <a:moveTo>
                  <a:pt x="26670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70" y="2024380"/>
                </a:lnTo>
                <a:lnTo>
                  <a:pt x="26670" y="1935480"/>
                </a:lnTo>
                <a:close/>
              </a:path>
              <a:path w="26670" h="3388359">
                <a:moveTo>
                  <a:pt x="26670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70" y="2545080"/>
                </a:lnTo>
                <a:lnTo>
                  <a:pt x="26670" y="2537460"/>
                </a:lnTo>
                <a:close/>
              </a:path>
              <a:path w="26670" h="3388359">
                <a:moveTo>
                  <a:pt x="26670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70" y="2536190"/>
                </a:lnTo>
                <a:lnTo>
                  <a:pt x="26670" y="2109470"/>
                </a:lnTo>
                <a:close/>
              </a:path>
              <a:path w="26670" h="3388359">
                <a:moveTo>
                  <a:pt x="26670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70" y="2108200"/>
                </a:lnTo>
                <a:lnTo>
                  <a:pt x="26670" y="2090420"/>
                </a:lnTo>
                <a:close/>
              </a:path>
              <a:path w="26670" h="3388359">
                <a:moveTo>
                  <a:pt x="26670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70" y="2089150"/>
                </a:lnTo>
                <a:lnTo>
                  <a:pt x="26670" y="2071370"/>
                </a:lnTo>
                <a:close/>
              </a:path>
              <a:path w="26670" h="3388359">
                <a:moveTo>
                  <a:pt x="26670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70" y="2070100"/>
                </a:lnTo>
                <a:lnTo>
                  <a:pt x="26670" y="2048510"/>
                </a:lnTo>
                <a:close/>
              </a:path>
              <a:path w="26670" h="3388359">
                <a:moveTo>
                  <a:pt x="26670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70" y="2047239"/>
                </a:lnTo>
                <a:lnTo>
                  <a:pt x="26670" y="2029460"/>
                </a:lnTo>
                <a:close/>
              </a:path>
              <a:path w="26670" h="3388359">
                <a:moveTo>
                  <a:pt x="26670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70" y="2028189"/>
                </a:lnTo>
                <a:lnTo>
                  <a:pt x="26670" y="2025650"/>
                </a:lnTo>
                <a:close/>
              </a:path>
              <a:path w="26670" h="3388359">
                <a:moveTo>
                  <a:pt x="26670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70" y="2720340"/>
                </a:lnTo>
                <a:lnTo>
                  <a:pt x="26670" y="2545080"/>
                </a:lnTo>
                <a:close/>
              </a:path>
              <a:path w="26670" h="3388359">
                <a:moveTo>
                  <a:pt x="26670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70" y="3388360"/>
                </a:lnTo>
                <a:lnTo>
                  <a:pt x="26670" y="2720340"/>
                </a:lnTo>
                <a:close/>
              </a:path>
            </a:pathLst>
          </a:custGeom>
          <a:solidFill>
            <a:srgbClr val="1D39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8475980" y="3469640"/>
            <a:ext cx="27940" cy="3375660"/>
          </a:xfrm>
          <a:custGeom>
            <a:avLst/>
            <a:gdLst/>
            <a:ahLst/>
            <a:cxnLst/>
            <a:rect l="l" t="t" r="r" b="b"/>
            <a:pathLst>
              <a:path w="27940" h="3375659">
                <a:moveTo>
                  <a:pt x="5080" y="0"/>
                </a:moveTo>
                <a:lnTo>
                  <a:pt x="0" y="0"/>
                </a:lnTo>
                <a:lnTo>
                  <a:pt x="0" y="139699"/>
                </a:lnTo>
                <a:lnTo>
                  <a:pt x="27940" y="1396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699"/>
                </a:lnTo>
                <a:lnTo>
                  <a:pt x="5080" y="12699"/>
                </a:lnTo>
                <a:lnTo>
                  <a:pt x="5080" y="0"/>
                </a:lnTo>
                <a:close/>
              </a:path>
              <a:path w="27940" h="3375659">
                <a:moveTo>
                  <a:pt x="27940" y="139700"/>
                </a:moveTo>
                <a:lnTo>
                  <a:pt x="0" y="1397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39700"/>
                </a:lnTo>
                <a:close/>
              </a:path>
              <a:path w="27940" h="3375659">
                <a:moveTo>
                  <a:pt x="27940" y="152399"/>
                </a:moveTo>
                <a:lnTo>
                  <a:pt x="0" y="152399"/>
                </a:lnTo>
                <a:lnTo>
                  <a:pt x="0" y="171449"/>
                </a:lnTo>
                <a:lnTo>
                  <a:pt x="27940" y="171449"/>
                </a:lnTo>
                <a:lnTo>
                  <a:pt x="27940" y="152399"/>
                </a:lnTo>
                <a:close/>
              </a:path>
              <a:path w="27940" h="3375659">
                <a:moveTo>
                  <a:pt x="27940" y="171450"/>
                </a:moveTo>
                <a:lnTo>
                  <a:pt x="0" y="171450"/>
                </a:lnTo>
                <a:lnTo>
                  <a:pt x="0" y="184149"/>
                </a:lnTo>
                <a:lnTo>
                  <a:pt x="27940" y="184149"/>
                </a:lnTo>
                <a:lnTo>
                  <a:pt x="27940" y="171450"/>
                </a:lnTo>
                <a:close/>
              </a:path>
              <a:path w="27940" h="3375659">
                <a:moveTo>
                  <a:pt x="27940" y="184150"/>
                </a:moveTo>
                <a:lnTo>
                  <a:pt x="0" y="184150"/>
                </a:lnTo>
                <a:lnTo>
                  <a:pt x="0" y="196849"/>
                </a:lnTo>
                <a:lnTo>
                  <a:pt x="27940" y="196849"/>
                </a:lnTo>
                <a:lnTo>
                  <a:pt x="27940" y="184150"/>
                </a:lnTo>
                <a:close/>
              </a:path>
              <a:path w="27940" h="3375659">
                <a:moveTo>
                  <a:pt x="27940" y="196849"/>
                </a:moveTo>
                <a:lnTo>
                  <a:pt x="0" y="196849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196849"/>
                </a:lnTo>
                <a:close/>
              </a:path>
              <a:path w="27940" h="3375659">
                <a:moveTo>
                  <a:pt x="27940" y="228600"/>
                </a:moveTo>
                <a:lnTo>
                  <a:pt x="0" y="228600"/>
                </a:lnTo>
                <a:lnTo>
                  <a:pt x="0" y="234949"/>
                </a:lnTo>
                <a:lnTo>
                  <a:pt x="27940" y="234949"/>
                </a:lnTo>
                <a:lnTo>
                  <a:pt x="27940" y="228600"/>
                </a:lnTo>
                <a:close/>
              </a:path>
              <a:path w="27940" h="3375659">
                <a:moveTo>
                  <a:pt x="27940" y="234949"/>
                </a:moveTo>
                <a:lnTo>
                  <a:pt x="0" y="234949"/>
                </a:lnTo>
                <a:lnTo>
                  <a:pt x="0" y="247649"/>
                </a:lnTo>
                <a:lnTo>
                  <a:pt x="27940" y="247649"/>
                </a:lnTo>
                <a:lnTo>
                  <a:pt x="27940" y="234949"/>
                </a:lnTo>
                <a:close/>
              </a:path>
              <a:path w="27940" h="3375659">
                <a:moveTo>
                  <a:pt x="27940" y="247649"/>
                </a:moveTo>
                <a:lnTo>
                  <a:pt x="0" y="247649"/>
                </a:lnTo>
                <a:lnTo>
                  <a:pt x="0" y="253999"/>
                </a:lnTo>
                <a:lnTo>
                  <a:pt x="27940" y="253999"/>
                </a:lnTo>
                <a:lnTo>
                  <a:pt x="27940" y="247649"/>
                </a:lnTo>
                <a:close/>
              </a:path>
              <a:path w="27940" h="3375659">
                <a:moveTo>
                  <a:pt x="27940" y="253999"/>
                </a:moveTo>
                <a:lnTo>
                  <a:pt x="0" y="253999"/>
                </a:lnTo>
                <a:lnTo>
                  <a:pt x="0" y="266699"/>
                </a:lnTo>
                <a:lnTo>
                  <a:pt x="27940" y="266699"/>
                </a:lnTo>
                <a:lnTo>
                  <a:pt x="27940" y="253999"/>
                </a:lnTo>
                <a:close/>
              </a:path>
              <a:path w="27940" h="3375659">
                <a:moveTo>
                  <a:pt x="27940" y="266700"/>
                </a:moveTo>
                <a:lnTo>
                  <a:pt x="0" y="266700"/>
                </a:lnTo>
                <a:lnTo>
                  <a:pt x="0" y="292099"/>
                </a:lnTo>
                <a:lnTo>
                  <a:pt x="27940" y="292099"/>
                </a:lnTo>
                <a:lnTo>
                  <a:pt x="27940" y="266700"/>
                </a:lnTo>
                <a:close/>
              </a:path>
              <a:path w="27940" h="3375659">
                <a:moveTo>
                  <a:pt x="27940" y="292099"/>
                </a:moveTo>
                <a:lnTo>
                  <a:pt x="0" y="292099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292099"/>
                </a:lnTo>
                <a:close/>
              </a:path>
              <a:path w="27940" h="3375659">
                <a:moveTo>
                  <a:pt x="27940" y="361949"/>
                </a:moveTo>
                <a:lnTo>
                  <a:pt x="0" y="361949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61949"/>
                </a:lnTo>
                <a:close/>
              </a:path>
              <a:path w="27940" h="3375659">
                <a:moveTo>
                  <a:pt x="27940" y="400050"/>
                </a:moveTo>
                <a:lnTo>
                  <a:pt x="0" y="400050"/>
                </a:lnTo>
                <a:lnTo>
                  <a:pt x="0" y="405129"/>
                </a:lnTo>
                <a:lnTo>
                  <a:pt x="27940" y="405129"/>
                </a:lnTo>
                <a:lnTo>
                  <a:pt x="27940" y="400050"/>
                </a:lnTo>
                <a:close/>
              </a:path>
              <a:path w="27940" h="3375659">
                <a:moveTo>
                  <a:pt x="27940" y="405129"/>
                </a:moveTo>
                <a:lnTo>
                  <a:pt x="0" y="405129"/>
                </a:lnTo>
                <a:lnTo>
                  <a:pt x="0" y="411479"/>
                </a:lnTo>
                <a:lnTo>
                  <a:pt x="27940" y="411479"/>
                </a:lnTo>
                <a:lnTo>
                  <a:pt x="27940" y="405129"/>
                </a:lnTo>
                <a:close/>
              </a:path>
              <a:path w="27940" h="3375659">
                <a:moveTo>
                  <a:pt x="27940" y="411479"/>
                </a:moveTo>
                <a:lnTo>
                  <a:pt x="0" y="411479"/>
                </a:lnTo>
                <a:lnTo>
                  <a:pt x="0" y="417829"/>
                </a:lnTo>
                <a:lnTo>
                  <a:pt x="27940" y="417829"/>
                </a:lnTo>
                <a:lnTo>
                  <a:pt x="27940" y="411479"/>
                </a:lnTo>
                <a:close/>
              </a:path>
              <a:path w="27940" h="3375659">
                <a:moveTo>
                  <a:pt x="27940" y="417830"/>
                </a:moveTo>
                <a:lnTo>
                  <a:pt x="0" y="41783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17830"/>
                </a:lnTo>
                <a:close/>
              </a:path>
              <a:path w="27940" h="3375659">
                <a:moveTo>
                  <a:pt x="27940" y="444500"/>
                </a:moveTo>
                <a:lnTo>
                  <a:pt x="0" y="444500"/>
                </a:lnTo>
                <a:lnTo>
                  <a:pt x="0" y="462279"/>
                </a:lnTo>
                <a:lnTo>
                  <a:pt x="27940" y="462279"/>
                </a:lnTo>
                <a:lnTo>
                  <a:pt x="27940" y="444500"/>
                </a:lnTo>
                <a:close/>
              </a:path>
              <a:path w="27940" h="3375659">
                <a:moveTo>
                  <a:pt x="2794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2279"/>
                </a:lnTo>
                <a:close/>
              </a:path>
              <a:path w="27940" h="3375659">
                <a:moveTo>
                  <a:pt x="27940" y="469900"/>
                </a:moveTo>
                <a:lnTo>
                  <a:pt x="0" y="469900"/>
                </a:lnTo>
                <a:lnTo>
                  <a:pt x="0" y="482599"/>
                </a:lnTo>
                <a:lnTo>
                  <a:pt x="27940" y="482599"/>
                </a:lnTo>
                <a:lnTo>
                  <a:pt x="27940" y="469900"/>
                </a:lnTo>
                <a:close/>
              </a:path>
              <a:path w="27940" h="3375659">
                <a:moveTo>
                  <a:pt x="27940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82600"/>
                </a:lnTo>
                <a:close/>
              </a:path>
              <a:path w="27940" h="3375659">
                <a:moveTo>
                  <a:pt x="27940" y="488950"/>
                </a:moveTo>
                <a:lnTo>
                  <a:pt x="0" y="488950"/>
                </a:lnTo>
                <a:lnTo>
                  <a:pt x="0" y="532129"/>
                </a:lnTo>
                <a:lnTo>
                  <a:pt x="27940" y="532129"/>
                </a:lnTo>
                <a:lnTo>
                  <a:pt x="27940" y="488950"/>
                </a:lnTo>
                <a:close/>
              </a:path>
              <a:path w="27940" h="3375659">
                <a:moveTo>
                  <a:pt x="27940" y="532130"/>
                </a:moveTo>
                <a:lnTo>
                  <a:pt x="0" y="532130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32130"/>
                </a:lnTo>
                <a:close/>
              </a:path>
              <a:path w="27940" h="3375659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3375659">
                <a:moveTo>
                  <a:pt x="27940" y="546099"/>
                </a:moveTo>
                <a:lnTo>
                  <a:pt x="0" y="54609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46099"/>
                </a:lnTo>
                <a:close/>
              </a:path>
              <a:path w="27940" h="3375659">
                <a:moveTo>
                  <a:pt x="2794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40" y="589279"/>
                </a:lnTo>
                <a:lnTo>
                  <a:pt x="27940" y="582929"/>
                </a:lnTo>
                <a:close/>
              </a:path>
              <a:path w="27940" h="3375659">
                <a:moveTo>
                  <a:pt x="27940" y="589279"/>
                </a:moveTo>
                <a:lnTo>
                  <a:pt x="0" y="589279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589279"/>
                </a:lnTo>
                <a:close/>
              </a:path>
              <a:path w="27940" h="3375659">
                <a:moveTo>
                  <a:pt x="27940" y="621029"/>
                </a:moveTo>
                <a:lnTo>
                  <a:pt x="0" y="621029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21029"/>
                </a:lnTo>
                <a:close/>
              </a:path>
              <a:path w="27940" h="337565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3375659">
                <a:moveTo>
                  <a:pt x="27940" y="634999"/>
                </a:moveTo>
                <a:lnTo>
                  <a:pt x="0" y="634999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34999"/>
                </a:lnTo>
                <a:close/>
              </a:path>
              <a:path w="27940" h="3375659">
                <a:moveTo>
                  <a:pt x="27940" y="673099"/>
                </a:moveTo>
                <a:lnTo>
                  <a:pt x="0" y="673099"/>
                </a:lnTo>
                <a:lnTo>
                  <a:pt x="0" y="678179"/>
                </a:lnTo>
                <a:lnTo>
                  <a:pt x="27940" y="678179"/>
                </a:lnTo>
                <a:lnTo>
                  <a:pt x="27940" y="673099"/>
                </a:lnTo>
                <a:close/>
              </a:path>
              <a:path w="27940" h="3375659">
                <a:moveTo>
                  <a:pt x="27940" y="678180"/>
                </a:moveTo>
                <a:lnTo>
                  <a:pt x="0" y="678180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78180"/>
                </a:lnTo>
                <a:close/>
              </a:path>
              <a:path w="27940" h="3375659">
                <a:moveTo>
                  <a:pt x="27940" y="703579"/>
                </a:moveTo>
                <a:lnTo>
                  <a:pt x="0" y="703579"/>
                </a:lnTo>
                <a:lnTo>
                  <a:pt x="0" y="773429"/>
                </a:lnTo>
                <a:lnTo>
                  <a:pt x="27940" y="773429"/>
                </a:lnTo>
                <a:lnTo>
                  <a:pt x="27940" y="703579"/>
                </a:lnTo>
                <a:close/>
              </a:path>
              <a:path w="27940" h="3375659">
                <a:moveTo>
                  <a:pt x="2794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7940" y="779779"/>
                </a:lnTo>
                <a:lnTo>
                  <a:pt x="27940" y="773430"/>
                </a:lnTo>
                <a:close/>
              </a:path>
              <a:path w="27940" h="3375659">
                <a:moveTo>
                  <a:pt x="27940" y="779779"/>
                </a:moveTo>
                <a:lnTo>
                  <a:pt x="0" y="779779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79"/>
                </a:lnTo>
                <a:close/>
              </a:path>
              <a:path w="27940" h="3375659">
                <a:moveTo>
                  <a:pt x="27940" y="787399"/>
                </a:moveTo>
                <a:lnTo>
                  <a:pt x="0" y="787399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87399"/>
                </a:lnTo>
                <a:close/>
              </a:path>
              <a:path w="27940" h="3375659">
                <a:moveTo>
                  <a:pt x="27940" y="798830"/>
                </a:moveTo>
                <a:lnTo>
                  <a:pt x="0" y="798830"/>
                </a:lnTo>
                <a:lnTo>
                  <a:pt x="0" y="825499"/>
                </a:lnTo>
                <a:lnTo>
                  <a:pt x="27940" y="825499"/>
                </a:lnTo>
                <a:lnTo>
                  <a:pt x="27940" y="798830"/>
                </a:lnTo>
                <a:close/>
              </a:path>
              <a:path w="27940" h="3375659">
                <a:moveTo>
                  <a:pt x="27940" y="825499"/>
                </a:moveTo>
                <a:lnTo>
                  <a:pt x="0" y="825499"/>
                </a:lnTo>
                <a:lnTo>
                  <a:pt x="0" y="901699"/>
                </a:lnTo>
                <a:lnTo>
                  <a:pt x="27940" y="901699"/>
                </a:lnTo>
                <a:lnTo>
                  <a:pt x="27940" y="825499"/>
                </a:lnTo>
                <a:close/>
              </a:path>
              <a:path w="27940" h="3375659">
                <a:moveTo>
                  <a:pt x="27940" y="901700"/>
                </a:moveTo>
                <a:lnTo>
                  <a:pt x="0" y="901700"/>
                </a:lnTo>
                <a:lnTo>
                  <a:pt x="0" y="1047749"/>
                </a:lnTo>
                <a:lnTo>
                  <a:pt x="27940" y="1047749"/>
                </a:lnTo>
                <a:lnTo>
                  <a:pt x="27940" y="901700"/>
                </a:lnTo>
                <a:close/>
              </a:path>
              <a:path w="27940" h="3375659">
                <a:moveTo>
                  <a:pt x="27940" y="1047750"/>
                </a:moveTo>
                <a:lnTo>
                  <a:pt x="0" y="104775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7750"/>
                </a:lnTo>
                <a:close/>
              </a:path>
              <a:path w="27940" h="3375659">
                <a:moveTo>
                  <a:pt x="27940" y="1071880"/>
                </a:moveTo>
                <a:lnTo>
                  <a:pt x="0" y="1071880"/>
                </a:lnTo>
                <a:lnTo>
                  <a:pt x="0" y="1123949"/>
                </a:lnTo>
                <a:lnTo>
                  <a:pt x="27940" y="1123949"/>
                </a:lnTo>
                <a:lnTo>
                  <a:pt x="27940" y="1071880"/>
                </a:lnTo>
                <a:close/>
              </a:path>
              <a:path w="27940" h="3375659">
                <a:moveTo>
                  <a:pt x="27940" y="1123949"/>
                </a:moveTo>
                <a:lnTo>
                  <a:pt x="0" y="112394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23949"/>
                </a:lnTo>
                <a:close/>
              </a:path>
              <a:path w="27940" h="3375659">
                <a:moveTo>
                  <a:pt x="27940" y="1141730"/>
                </a:moveTo>
                <a:lnTo>
                  <a:pt x="0" y="1141730"/>
                </a:lnTo>
                <a:lnTo>
                  <a:pt x="0" y="1154429"/>
                </a:lnTo>
                <a:lnTo>
                  <a:pt x="27940" y="1154429"/>
                </a:lnTo>
                <a:lnTo>
                  <a:pt x="27940" y="1141730"/>
                </a:lnTo>
                <a:close/>
              </a:path>
              <a:path w="27940" h="3375659">
                <a:moveTo>
                  <a:pt x="27940" y="1154430"/>
                </a:moveTo>
                <a:lnTo>
                  <a:pt x="0" y="1154430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54430"/>
                </a:lnTo>
                <a:close/>
              </a:path>
              <a:path w="27940" h="3375659">
                <a:moveTo>
                  <a:pt x="27940" y="1181100"/>
                </a:moveTo>
                <a:lnTo>
                  <a:pt x="0" y="11811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81100"/>
                </a:lnTo>
                <a:close/>
              </a:path>
              <a:path w="27940" h="3375659">
                <a:moveTo>
                  <a:pt x="27940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7940" y="1217929"/>
                </a:lnTo>
                <a:lnTo>
                  <a:pt x="27940" y="1211579"/>
                </a:lnTo>
                <a:close/>
              </a:path>
              <a:path w="27940" h="3375659">
                <a:moveTo>
                  <a:pt x="27940" y="1217929"/>
                </a:moveTo>
                <a:lnTo>
                  <a:pt x="0" y="121792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7929"/>
                </a:lnTo>
                <a:close/>
              </a:path>
              <a:path w="27940" h="3375659">
                <a:moveTo>
                  <a:pt x="27940" y="1224279"/>
                </a:moveTo>
                <a:lnTo>
                  <a:pt x="0" y="1224279"/>
                </a:lnTo>
                <a:lnTo>
                  <a:pt x="0" y="1257299"/>
                </a:lnTo>
                <a:lnTo>
                  <a:pt x="27940" y="1257299"/>
                </a:lnTo>
                <a:lnTo>
                  <a:pt x="27940" y="1224279"/>
                </a:lnTo>
                <a:close/>
              </a:path>
              <a:path w="27940" h="3375659">
                <a:moveTo>
                  <a:pt x="27940" y="1257299"/>
                </a:moveTo>
                <a:lnTo>
                  <a:pt x="0" y="125729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57299"/>
                </a:lnTo>
                <a:close/>
              </a:path>
              <a:path w="27940" h="3375659">
                <a:moveTo>
                  <a:pt x="27940" y="1281430"/>
                </a:moveTo>
                <a:lnTo>
                  <a:pt x="0" y="1281430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281430"/>
                </a:lnTo>
                <a:close/>
              </a:path>
              <a:path w="27940" h="3375659">
                <a:moveTo>
                  <a:pt x="27940" y="1333500"/>
                </a:moveTo>
                <a:lnTo>
                  <a:pt x="0" y="1333500"/>
                </a:lnTo>
                <a:lnTo>
                  <a:pt x="0" y="1351279"/>
                </a:lnTo>
                <a:lnTo>
                  <a:pt x="27940" y="1351279"/>
                </a:lnTo>
                <a:lnTo>
                  <a:pt x="27940" y="1333500"/>
                </a:lnTo>
                <a:close/>
              </a:path>
              <a:path w="27940" h="3375659">
                <a:moveTo>
                  <a:pt x="27940" y="1654809"/>
                </a:moveTo>
                <a:lnTo>
                  <a:pt x="0" y="1654809"/>
                </a:lnTo>
                <a:lnTo>
                  <a:pt x="0" y="1922779"/>
                </a:lnTo>
                <a:lnTo>
                  <a:pt x="27940" y="1922779"/>
                </a:lnTo>
                <a:lnTo>
                  <a:pt x="27940" y="1654809"/>
                </a:lnTo>
                <a:close/>
              </a:path>
              <a:path w="27940" h="3375659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3375659">
                <a:moveTo>
                  <a:pt x="27940" y="1635759"/>
                </a:moveTo>
                <a:lnTo>
                  <a:pt x="0" y="1635759"/>
                </a:lnTo>
                <a:lnTo>
                  <a:pt x="0" y="1645919"/>
                </a:lnTo>
                <a:lnTo>
                  <a:pt x="27940" y="1645919"/>
                </a:lnTo>
                <a:lnTo>
                  <a:pt x="27940" y="1635759"/>
                </a:lnTo>
                <a:close/>
              </a:path>
              <a:path w="27940" h="3375659">
                <a:moveTo>
                  <a:pt x="27940" y="1628139"/>
                </a:moveTo>
                <a:lnTo>
                  <a:pt x="0" y="1628139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39"/>
                </a:lnTo>
                <a:close/>
              </a:path>
              <a:path w="27940" h="3375659">
                <a:moveTo>
                  <a:pt x="27940" y="1616709"/>
                </a:moveTo>
                <a:lnTo>
                  <a:pt x="0" y="1616709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09"/>
                </a:lnTo>
                <a:close/>
              </a:path>
              <a:path w="27940" h="3375659">
                <a:moveTo>
                  <a:pt x="2794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89"/>
                </a:lnTo>
                <a:close/>
              </a:path>
              <a:path w="27940" h="3375659">
                <a:moveTo>
                  <a:pt x="2794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40" y="1607819"/>
                </a:lnTo>
                <a:lnTo>
                  <a:pt x="27940" y="1597660"/>
                </a:lnTo>
                <a:close/>
              </a:path>
              <a:path w="27940" h="3375659">
                <a:moveTo>
                  <a:pt x="2794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40" y="1596389"/>
                </a:lnTo>
                <a:lnTo>
                  <a:pt x="27940" y="1590039"/>
                </a:lnTo>
                <a:close/>
              </a:path>
              <a:path w="27940" h="3375659">
                <a:moveTo>
                  <a:pt x="27940" y="1578609"/>
                </a:moveTo>
                <a:lnTo>
                  <a:pt x="0" y="1578609"/>
                </a:lnTo>
                <a:lnTo>
                  <a:pt x="0" y="1588769"/>
                </a:lnTo>
                <a:lnTo>
                  <a:pt x="27940" y="1588769"/>
                </a:lnTo>
                <a:lnTo>
                  <a:pt x="27940" y="1578609"/>
                </a:lnTo>
                <a:close/>
              </a:path>
              <a:path w="27940" h="3375659">
                <a:moveTo>
                  <a:pt x="2794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40" y="1577339"/>
                </a:lnTo>
                <a:lnTo>
                  <a:pt x="27940" y="1570989"/>
                </a:lnTo>
                <a:close/>
              </a:path>
              <a:path w="27940" h="3375659">
                <a:moveTo>
                  <a:pt x="27940" y="1559559"/>
                </a:moveTo>
                <a:lnTo>
                  <a:pt x="0" y="1559559"/>
                </a:lnTo>
                <a:lnTo>
                  <a:pt x="0" y="1569719"/>
                </a:lnTo>
                <a:lnTo>
                  <a:pt x="27940" y="1569719"/>
                </a:lnTo>
                <a:lnTo>
                  <a:pt x="27940" y="1559559"/>
                </a:lnTo>
                <a:close/>
              </a:path>
              <a:path w="27940" h="3375659">
                <a:moveTo>
                  <a:pt x="2794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551939"/>
                </a:lnTo>
                <a:close/>
              </a:path>
              <a:path w="27940" h="3375659">
                <a:moveTo>
                  <a:pt x="2794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40" y="1550669"/>
                </a:lnTo>
                <a:lnTo>
                  <a:pt x="27940" y="1540509"/>
                </a:lnTo>
                <a:close/>
              </a:path>
              <a:path w="27940" h="3375659">
                <a:moveTo>
                  <a:pt x="2794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40" y="1539239"/>
                </a:lnTo>
                <a:lnTo>
                  <a:pt x="27940" y="1532889"/>
                </a:lnTo>
                <a:close/>
              </a:path>
              <a:path w="27940" h="3375659">
                <a:moveTo>
                  <a:pt x="2794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7940" y="1531619"/>
                </a:lnTo>
                <a:lnTo>
                  <a:pt x="27940" y="1521459"/>
                </a:lnTo>
                <a:close/>
              </a:path>
              <a:path w="27940" h="3375659">
                <a:moveTo>
                  <a:pt x="2794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7940" y="1520189"/>
                </a:lnTo>
                <a:lnTo>
                  <a:pt x="27940" y="1513839"/>
                </a:lnTo>
                <a:close/>
              </a:path>
              <a:path w="27940" h="3375659">
                <a:moveTo>
                  <a:pt x="27940" y="1502410"/>
                </a:moveTo>
                <a:lnTo>
                  <a:pt x="0" y="1502410"/>
                </a:lnTo>
                <a:lnTo>
                  <a:pt x="0" y="1512569"/>
                </a:lnTo>
                <a:lnTo>
                  <a:pt x="27940" y="1512569"/>
                </a:lnTo>
                <a:lnTo>
                  <a:pt x="27940" y="1502410"/>
                </a:lnTo>
                <a:close/>
              </a:path>
              <a:path w="27940" h="3375659">
                <a:moveTo>
                  <a:pt x="2794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7940" y="1501139"/>
                </a:lnTo>
                <a:lnTo>
                  <a:pt x="27940" y="1494789"/>
                </a:lnTo>
                <a:close/>
              </a:path>
              <a:path w="27940" h="3375659">
                <a:moveTo>
                  <a:pt x="2794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7940" y="1493519"/>
                </a:lnTo>
                <a:lnTo>
                  <a:pt x="27940" y="1483359"/>
                </a:lnTo>
                <a:close/>
              </a:path>
              <a:path w="27940" h="3375659">
                <a:moveTo>
                  <a:pt x="2794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7940" y="1482089"/>
                </a:lnTo>
                <a:lnTo>
                  <a:pt x="27940" y="1475739"/>
                </a:lnTo>
                <a:close/>
              </a:path>
              <a:path w="27940" h="3375659">
                <a:moveTo>
                  <a:pt x="27940" y="1464309"/>
                </a:moveTo>
                <a:lnTo>
                  <a:pt x="0" y="1464309"/>
                </a:lnTo>
                <a:lnTo>
                  <a:pt x="0" y="1474469"/>
                </a:lnTo>
                <a:lnTo>
                  <a:pt x="27940" y="1474469"/>
                </a:lnTo>
                <a:lnTo>
                  <a:pt x="27940" y="1464309"/>
                </a:lnTo>
                <a:close/>
              </a:path>
              <a:path w="27940" h="3375659">
                <a:moveTo>
                  <a:pt x="27940" y="1450339"/>
                </a:moveTo>
                <a:lnTo>
                  <a:pt x="0" y="1450339"/>
                </a:lnTo>
                <a:lnTo>
                  <a:pt x="0" y="1463039"/>
                </a:lnTo>
                <a:lnTo>
                  <a:pt x="27940" y="1463039"/>
                </a:lnTo>
                <a:lnTo>
                  <a:pt x="27940" y="1450339"/>
                </a:lnTo>
                <a:close/>
              </a:path>
              <a:path w="27940" h="33756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3756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375659">
                <a:moveTo>
                  <a:pt x="27940" y="1419860"/>
                </a:moveTo>
                <a:lnTo>
                  <a:pt x="0" y="1419860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60"/>
                </a:lnTo>
                <a:close/>
              </a:path>
              <a:path w="27940" h="33756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375659">
                <a:moveTo>
                  <a:pt x="27940" y="1400809"/>
                </a:moveTo>
                <a:lnTo>
                  <a:pt x="0" y="1400809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09"/>
                </a:lnTo>
                <a:close/>
              </a:path>
              <a:path w="27940" h="33756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375659">
                <a:moveTo>
                  <a:pt x="27940" y="1381759"/>
                </a:moveTo>
                <a:lnTo>
                  <a:pt x="0" y="1381759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59"/>
                </a:lnTo>
                <a:close/>
              </a:path>
              <a:path w="27940" h="33756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375659">
                <a:moveTo>
                  <a:pt x="27940" y="1362709"/>
                </a:moveTo>
                <a:lnTo>
                  <a:pt x="0" y="1362709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09"/>
                </a:lnTo>
                <a:close/>
              </a:path>
              <a:path w="27940" h="33756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375659">
                <a:moveTo>
                  <a:pt x="27940" y="1352549"/>
                </a:moveTo>
                <a:lnTo>
                  <a:pt x="0" y="135254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52549"/>
                </a:lnTo>
                <a:close/>
              </a:path>
              <a:path w="27940" h="3375659">
                <a:moveTo>
                  <a:pt x="27940" y="1922779"/>
                </a:moveTo>
                <a:lnTo>
                  <a:pt x="0" y="1922779"/>
                </a:lnTo>
                <a:lnTo>
                  <a:pt x="0" y="2011679"/>
                </a:lnTo>
                <a:lnTo>
                  <a:pt x="27940" y="2011679"/>
                </a:lnTo>
                <a:lnTo>
                  <a:pt x="27940" y="1922779"/>
                </a:lnTo>
                <a:close/>
              </a:path>
              <a:path w="27940" h="3375659">
                <a:moveTo>
                  <a:pt x="27940" y="2524759"/>
                </a:moveTo>
                <a:lnTo>
                  <a:pt x="0" y="2524759"/>
                </a:lnTo>
                <a:lnTo>
                  <a:pt x="0" y="2532379"/>
                </a:lnTo>
                <a:lnTo>
                  <a:pt x="27940" y="2532379"/>
                </a:lnTo>
                <a:lnTo>
                  <a:pt x="27940" y="2524759"/>
                </a:lnTo>
                <a:close/>
              </a:path>
              <a:path w="27940" h="3375659">
                <a:moveTo>
                  <a:pt x="27940" y="2096769"/>
                </a:moveTo>
                <a:lnTo>
                  <a:pt x="0" y="2096769"/>
                </a:lnTo>
                <a:lnTo>
                  <a:pt x="0" y="2523489"/>
                </a:lnTo>
                <a:lnTo>
                  <a:pt x="27940" y="2523489"/>
                </a:lnTo>
                <a:lnTo>
                  <a:pt x="27940" y="2096769"/>
                </a:lnTo>
                <a:close/>
              </a:path>
              <a:path w="27940" h="3375659">
                <a:moveTo>
                  <a:pt x="27940" y="2077719"/>
                </a:moveTo>
                <a:lnTo>
                  <a:pt x="0" y="2077719"/>
                </a:lnTo>
                <a:lnTo>
                  <a:pt x="0" y="2095499"/>
                </a:lnTo>
                <a:lnTo>
                  <a:pt x="27940" y="2095499"/>
                </a:lnTo>
                <a:lnTo>
                  <a:pt x="27940" y="2077719"/>
                </a:lnTo>
                <a:close/>
              </a:path>
              <a:path w="27940" h="3375659">
                <a:moveTo>
                  <a:pt x="27940" y="2058669"/>
                </a:moveTo>
                <a:lnTo>
                  <a:pt x="0" y="2058669"/>
                </a:lnTo>
                <a:lnTo>
                  <a:pt x="0" y="2076449"/>
                </a:lnTo>
                <a:lnTo>
                  <a:pt x="27940" y="2076449"/>
                </a:lnTo>
                <a:lnTo>
                  <a:pt x="27940" y="2058669"/>
                </a:lnTo>
                <a:close/>
              </a:path>
              <a:path w="27940" h="3375659">
                <a:moveTo>
                  <a:pt x="27940" y="2035809"/>
                </a:moveTo>
                <a:lnTo>
                  <a:pt x="0" y="2035809"/>
                </a:lnTo>
                <a:lnTo>
                  <a:pt x="0" y="2057399"/>
                </a:lnTo>
                <a:lnTo>
                  <a:pt x="27940" y="2057399"/>
                </a:lnTo>
                <a:lnTo>
                  <a:pt x="27940" y="2035809"/>
                </a:lnTo>
                <a:close/>
              </a:path>
              <a:path w="27940" h="3375659">
                <a:moveTo>
                  <a:pt x="27940" y="2016759"/>
                </a:moveTo>
                <a:lnTo>
                  <a:pt x="0" y="2016759"/>
                </a:lnTo>
                <a:lnTo>
                  <a:pt x="0" y="2034539"/>
                </a:lnTo>
                <a:lnTo>
                  <a:pt x="27940" y="2034539"/>
                </a:lnTo>
                <a:lnTo>
                  <a:pt x="27940" y="2016759"/>
                </a:lnTo>
                <a:close/>
              </a:path>
              <a:path w="27940" h="3375659">
                <a:moveTo>
                  <a:pt x="27940" y="2012949"/>
                </a:moveTo>
                <a:lnTo>
                  <a:pt x="0" y="2012949"/>
                </a:lnTo>
                <a:lnTo>
                  <a:pt x="0" y="2015489"/>
                </a:lnTo>
                <a:lnTo>
                  <a:pt x="27940" y="2015489"/>
                </a:lnTo>
                <a:lnTo>
                  <a:pt x="27940" y="2012949"/>
                </a:lnTo>
                <a:close/>
              </a:path>
              <a:path w="27940" h="3375659">
                <a:moveTo>
                  <a:pt x="27940" y="2532379"/>
                </a:moveTo>
                <a:lnTo>
                  <a:pt x="0" y="2532379"/>
                </a:lnTo>
                <a:lnTo>
                  <a:pt x="0" y="2707639"/>
                </a:lnTo>
                <a:lnTo>
                  <a:pt x="27940" y="2707639"/>
                </a:lnTo>
                <a:lnTo>
                  <a:pt x="27940" y="2532379"/>
                </a:lnTo>
                <a:close/>
              </a:path>
              <a:path w="27940" h="3375659">
                <a:moveTo>
                  <a:pt x="27940" y="2707640"/>
                </a:moveTo>
                <a:lnTo>
                  <a:pt x="0" y="2707640"/>
                </a:lnTo>
                <a:lnTo>
                  <a:pt x="0" y="3375659"/>
                </a:lnTo>
                <a:lnTo>
                  <a:pt x="27940" y="3375659"/>
                </a:lnTo>
                <a:lnTo>
                  <a:pt x="27940" y="2707640"/>
                </a:lnTo>
                <a:close/>
              </a:path>
            </a:pathLst>
          </a:custGeom>
          <a:solidFill>
            <a:srgbClr val="1C38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503919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9050" y="0"/>
                </a:moveTo>
                <a:lnTo>
                  <a:pt x="0" y="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3350259">
                <a:moveTo>
                  <a:pt x="27939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114300"/>
                </a:lnTo>
                <a:close/>
              </a:path>
              <a:path w="27940" h="3350259">
                <a:moveTo>
                  <a:pt x="27939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27000"/>
                </a:lnTo>
                <a:close/>
              </a:path>
              <a:path w="27940" h="3350259">
                <a:moveTo>
                  <a:pt x="2793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39" y="158750"/>
                </a:lnTo>
                <a:lnTo>
                  <a:pt x="27939" y="146050"/>
                </a:lnTo>
                <a:close/>
              </a:path>
              <a:path w="27940" h="3350259">
                <a:moveTo>
                  <a:pt x="27939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39" y="171450"/>
                </a:lnTo>
                <a:lnTo>
                  <a:pt x="27939" y="158750"/>
                </a:lnTo>
                <a:close/>
              </a:path>
              <a:path w="27940" h="3350259">
                <a:moveTo>
                  <a:pt x="27939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71450"/>
                </a:lnTo>
                <a:close/>
              </a:path>
              <a:path w="27940" h="3350259">
                <a:moveTo>
                  <a:pt x="27939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203200"/>
                </a:lnTo>
                <a:close/>
              </a:path>
              <a:path w="27940" h="33502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350259">
                <a:moveTo>
                  <a:pt x="27939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39" y="228599"/>
                </a:lnTo>
                <a:lnTo>
                  <a:pt x="27939" y="222250"/>
                </a:lnTo>
                <a:close/>
              </a:path>
              <a:path w="27940" h="3350259">
                <a:moveTo>
                  <a:pt x="27939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28600"/>
                </a:lnTo>
                <a:close/>
              </a:path>
              <a:path w="27940" h="3350259">
                <a:moveTo>
                  <a:pt x="27939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41300"/>
                </a:lnTo>
                <a:close/>
              </a:path>
              <a:path w="27940" h="3350259">
                <a:moveTo>
                  <a:pt x="27939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39" y="336550"/>
                </a:lnTo>
                <a:lnTo>
                  <a:pt x="27939" y="266700"/>
                </a:lnTo>
                <a:close/>
              </a:path>
              <a:path w="27940" h="3350259">
                <a:moveTo>
                  <a:pt x="27939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39" y="374650"/>
                </a:lnTo>
                <a:lnTo>
                  <a:pt x="27939" y="336550"/>
                </a:lnTo>
                <a:close/>
              </a:path>
              <a:path w="27940" h="3350259">
                <a:moveTo>
                  <a:pt x="27939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39" y="379730"/>
                </a:lnTo>
                <a:lnTo>
                  <a:pt x="27939" y="374650"/>
                </a:lnTo>
                <a:close/>
              </a:path>
              <a:path w="27940" h="3350259">
                <a:moveTo>
                  <a:pt x="27939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39" y="386080"/>
                </a:lnTo>
                <a:lnTo>
                  <a:pt x="27939" y="379730"/>
                </a:lnTo>
                <a:close/>
              </a:path>
              <a:path w="27940" h="3350259">
                <a:moveTo>
                  <a:pt x="27939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39" y="392429"/>
                </a:lnTo>
                <a:lnTo>
                  <a:pt x="27939" y="386080"/>
                </a:lnTo>
                <a:close/>
              </a:path>
              <a:path w="27940" h="3350259">
                <a:moveTo>
                  <a:pt x="27939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39" y="419100"/>
                </a:lnTo>
                <a:lnTo>
                  <a:pt x="27939" y="392430"/>
                </a:lnTo>
                <a:close/>
              </a:path>
              <a:path w="27940" h="3350259">
                <a:moveTo>
                  <a:pt x="27939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19100"/>
                </a:lnTo>
                <a:close/>
              </a:path>
              <a:path w="27940" h="3350259">
                <a:moveTo>
                  <a:pt x="27939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6880"/>
                </a:lnTo>
                <a:close/>
              </a:path>
              <a:path w="27940" h="3350259">
                <a:moveTo>
                  <a:pt x="2793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3350259">
                <a:moveTo>
                  <a:pt x="27939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39" y="463550"/>
                </a:lnTo>
                <a:lnTo>
                  <a:pt x="27939" y="457200"/>
                </a:lnTo>
                <a:close/>
              </a:path>
              <a:path w="27940" h="3350259">
                <a:moveTo>
                  <a:pt x="27939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39" y="506730"/>
                </a:lnTo>
                <a:lnTo>
                  <a:pt x="27939" y="463550"/>
                </a:lnTo>
                <a:close/>
              </a:path>
              <a:path w="27940" h="3350259">
                <a:moveTo>
                  <a:pt x="27939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6730"/>
                </a:lnTo>
                <a:close/>
              </a:path>
              <a:path w="27940" h="3350259">
                <a:moveTo>
                  <a:pt x="27939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14350"/>
                </a:lnTo>
                <a:close/>
              </a:path>
              <a:path w="27940" h="3350259">
                <a:moveTo>
                  <a:pt x="27939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20700"/>
                </a:lnTo>
                <a:close/>
              </a:path>
              <a:path w="27940" h="3350259">
                <a:moveTo>
                  <a:pt x="27939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39" y="563879"/>
                </a:lnTo>
                <a:lnTo>
                  <a:pt x="27939" y="557530"/>
                </a:lnTo>
                <a:close/>
              </a:path>
              <a:path w="27940" h="3350259">
                <a:moveTo>
                  <a:pt x="27939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39" y="595630"/>
                </a:lnTo>
                <a:lnTo>
                  <a:pt x="27939" y="563880"/>
                </a:lnTo>
                <a:close/>
              </a:path>
              <a:path w="27940" h="3350259">
                <a:moveTo>
                  <a:pt x="2793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95630"/>
                </a:lnTo>
                <a:close/>
              </a:path>
              <a:path w="27940" h="3350259">
                <a:moveTo>
                  <a:pt x="27939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39" y="609599"/>
                </a:lnTo>
                <a:lnTo>
                  <a:pt x="27939" y="601980"/>
                </a:lnTo>
                <a:close/>
              </a:path>
              <a:path w="27940" h="3350259">
                <a:moveTo>
                  <a:pt x="27939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3350259">
                <a:moveTo>
                  <a:pt x="27939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7700"/>
                </a:lnTo>
                <a:close/>
              </a:path>
              <a:path w="27940" h="3350259">
                <a:moveTo>
                  <a:pt x="27939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52780"/>
                </a:lnTo>
                <a:close/>
              </a:path>
              <a:path w="27940" h="3350259">
                <a:moveTo>
                  <a:pt x="27939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678180"/>
                </a:lnTo>
                <a:close/>
              </a:path>
              <a:path w="27940" h="3350259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3350259">
                <a:moveTo>
                  <a:pt x="27939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54380"/>
                </a:lnTo>
                <a:close/>
              </a:path>
              <a:path w="27940" h="3350259">
                <a:moveTo>
                  <a:pt x="27939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62000"/>
                </a:lnTo>
                <a:close/>
              </a:path>
              <a:path w="27940" h="3350259">
                <a:moveTo>
                  <a:pt x="27939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73430"/>
                </a:lnTo>
                <a:close/>
              </a:path>
              <a:path w="27940" h="3350259">
                <a:moveTo>
                  <a:pt x="27939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39" y="876300"/>
                </a:lnTo>
                <a:lnTo>
                  <a:pt x="27939" y="800100"/>
                </a:lnTo>
                <a:close/>
              </a:path>
              <a:path w="27940" h="3350259">
                <a:moveTo>
                  <a:pt x="27939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876300"/>
                </a:lnTo>
                <a:close/>
              </a:path>
              <a:path w="27940" h="3350259">
                <a:moveTo>
                  <a:pt x="27939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2350"/>
                </a:lnTo>
                <a:close/>
              </a:path>
              <a:path w="27940" h="3350259">
                <a:moveTo>
                  <a:pt x="27939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39" y="1098550"/>
                </a:lnTo>
                <a:lnTo>
                  <a:pt x="27939" y="1046480"/>
                </a:lnTo>
                <a:close/>
              </a:path>
              <a:path w="27940" h="3350259">
                <a:moveTo>
                  <a:pt x="27939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98550"/>
                </a:lnTo>
                <a:close/>
              </a:path>
              <a:path w="27940" h="3350259">
                <a:moveTo>
                  <a:pt x="27939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39" y="1129030"/>
                </a:lnTo>
                <a:lnTo>
                  <a:pt x="27939" y="1116330"/>
                </a:lnTo>
                <a:close/>
              </a:path>
              <a:path w="27940" h="3350259">
                <a:moveTo>
                  <a:pt x="27939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9030"/>
                </a:lnTo>
                <a:close/>
              </a:path>
              <a:path w="27940" h="3350259">
                <a:moveTo>
                  <a:pt x="27939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55700"/>
                </a:lnTo>
                <a:close/>
              </a:path>
              <a:path w="27940" h="3350259">
                <a:moveTo>
                  <a:pt x="27939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39" y="1192530"/>
                </a:lnTo>
                <a:lnTo>
                  <a:pt x="27939" y="1186180"/>
                </a:lnTo>
                <a:close/>
              </a:path>
              <a:path w="27940" h="3350259">
                <a:moveTo>
                  <a:pt x="27939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39" y="1198880"/>
                </a:lnTo>
                <a:lnTo>
                  <a:pt x="27939" y="1192530"/>
                </a:lnTo>
                <a:close/>
              </a:path>
              <a:path w="27940" h="3350259">
                <a:moveTo>
                  <a:pt x="27939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98880"/>
                </a:lnTo>
                <a:close/>
              </a:path>
              <a:path w="27940" h="3350259">
                <a:moveTo>
                  <a:pt x="27939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39" y="1256030"/>
                </a:lnTo>
                <a:lnTo>
                  <a:pt x="27939" y="1231900"/>
                </a:lnTo>
                <a:close/>
              </a:path>
              <a:path w="27940" h="3350259">
                <a:moveTo>
                  <a:pt x="27939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39" y="1308100"/>
                </a:lnTo>
                <a:lnTo>
                  <a:pt x="27939" y="1256030"/>
                </a:lnTo>
                <a:close/>
              </a:path>
              <a:path w="27940" h="3350259">
                <a:moveTo>
                  <a:pt x="27939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8100"/>
                </a:lnTo>
                <a:close/>
              </a:path>
              <a:path w="27940" h="3350259">
                <a:moveTo>
                  <a:pt x="27939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39" y="1897380"/>
                </a:lnTo>
                <a:lnTo>
                  <a:pt x="27939" y="1629410"/>
                </a:lnTo>
                <a:close/>
              </a:path>
              <a:path w="27940" h="3350259">
                <a:moveTo>
                  <a:pt x="2793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39" y="1628139"/>
                </a:lnTo>
                <a:lnTo>
                  <a:pt x="27939" y="1621789"/>
                </a:lnTo>
                <a:close/>
              </a:path>
              <a:path w="27940" h="3350259">
                <a:moveTo>
                  <a:pt x="2793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39" y="1620520"/>
                </a:lnTo>
                <a:lnTo>
                  <a:pt x="27939" y="1610360"/>
                </a:lnTo>
                <a:close/>
              </a:path>
              <a:path w="27940" h="3350259">
                <a:moveTo>
                  <a:pt x="2793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39" y="1609089"/>
                </a:lnTo>
                <a:lnTo>
                  <a:pt x="27939" y="1602739"/>
                </a:lnTo>
                <a:close/>
              </a:path>
              <a:path w="27940" h="3350259">
                <a:moveTo>
                  <a:pt x="2793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39" y="1601470"/>
                </a:lnTo>
                <a:lnTo>
                  <a:pt x="27939" y="1591310"/>
                </a:lnTo>
                <a:close/>
              </a:path>
              <a:path w="27940" h="3350259">
                <a:moveTo>
                  <a:pt x="2793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39" y="1590039"/>
                </a:lnTo>
                <a:lnTo>
                  <a:pt x="27939" y="1583689"/>
                </a:lnTo>
                <a:close/>
              </a:path>
              <a:path w="27940" h="3350259">
                <a:moveTo>
                  <a:pt x="2793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39" y="1582420"/>
                </a:lnTo>
                <a:lnTo>
                  <a:pt x="27939" y="1572260"/>
                </a:lnTo>
                <a:close/>
              </a:path>
              <a:path w="27940" h="3350259">
                <a:moveTo>
                  <a:pt x="27939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39" y="1570989"/>
                </a:lnTo>
                <a:lnTo>
                  <a:pt x="27939" y="1564639"/>
                </a:lnTo>
                <a:close/>
              </a:path>
              <a:path w="27940" h="3350259">
                <a:moveTo>
                  <a:pt x="2793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39" y="1563370"/>
                </a:lnTo>
                <a:lnTo>
                  <a:pt x="27939" y="1553210"/>
                </a:lnTo>
                <a:close/>
              </a:path>
              <a:path w="27940" h="33502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3502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350259">
                <a:moveTo>
                  <a:pt x="27939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40"/>
                </a:lnTo>
                <a:close/>
              </a:path>
              <a:path w="27940" h="33502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350259">
                <a:moveTo>
                  <a:pt x="27939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90"/>
                </a:lnTo>
                <a:close/>
              </a:path>
              <a:path w="27940" h="33502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3502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3502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3502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3502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3502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3502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350259">
                <a:moveTo>
                  <a:pt x="27939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24939"/>
                </a:lnTo>
                <a:close/>
              </a:path>
              <a:path w="27940" h="33502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50259">
                <a:moveTo>
                  <a:pt x="27939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39" y="1412240"/>
                </a:lnTo>
                <a:lnTo>
                  <a:pt x="27939" y="1405890"/>
                </a:lnTo>
                <a:close/>
              </a:path>
              <a:path w="27940" h="3350259">
                <a:moveTo>
                  <a:pt x="2793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39" y="1404620"/>
                </a:lnTo>
                <a:lnTo>
                  <a:pt x="27939" y="1394460"/>
                </a:lnTo>
                <a:close/>
              </a:path>
              <a:path w="27940" h="3350259">
                <a:moveTo>
                  <a:pt x="2793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39" y="1393189"/>
                </a:lnTo>
                <a:lnTo>
                  <a:pt x="27939" y="1386840"/>
                </a:lnTo>
                <a:close/>
              </a:path>
              <a:path w="27940" h="3350259">
                <a:moveTo>
                  <a:pt x="2793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39" y="1385570"/>
                </a:lnTo>
                <a:lnTo>
                  <a:pt x="27939" y="1375410"/>
                </a:lnTo>
                <a:close/>
              </a:path>
              <a:path w="27940" h="3350259">
                <a:moveTo>
                  <a:pt x="27939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39" y="1374139"/>
                </a:lnTo>
                <a:lnTo>
                  <a:pt x="27939" y="1367790"/>
                </a:lnTo>
                <a:close/>
              </a:path>
              <a:path w="27940" h="3350259">
                <a:moveTo>
                  <a:pt x="27939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39" y="1366520"/>
                </a:lnTo>
                <a:lnTo>
                  <a:pt x="27939" y="1356360"/>
                </a:lnTo>
                <a:close/>
              </a:path>
              <a:path w="27940" h="3350259">
                <a:moveTo>
                  <a:pt x="27939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39" y="1355090"/>
                </a:lnTo>
                <a:lnTo>
                  <a:pt x="27939" y="1348739"/>
                </a:lnTo>
                <a:close/>
              </a:path>
              <a:path w="27940" h="33502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350259">
                <a:moveTo>
                  <a:pt x="27939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89"/>
                </a:lnTo>
                <a:close/>
              </a:path>
              <a:path w="27940" h="3350259">
                <a:moveTo>
                  <a:pt x="27939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27150"/>
                </a:lnTo>
                <a:close/>
              </a:path>
              <a:path w="27940" h="3350259">
                <a:moveTo>
                  <a:pt x="27939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39" y="1986280"/>
                </a:lnTo>
                <a:lnTo>
                  <a:pt x="27939" y="1897380"/>
                </a:lnTo>
                <a:close/>
              </a:path>
              <a:path w="27940" h="3350259">
                <a:moveTo>
                  <a:pt x="27939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39" y="2506980"/>
                </a:lnTo>
                <a:lnTo>
                  <a:pt x="27939" y="2499360"/>
                </a:lnTo>
                <a:close/>
              </a:path>
              <a:path w="27940" h="3350259">
                <a:moveTo>
                  <a:pt x="27939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39" y="2498090"/>
                </a:lnTo>
                <a:lnTo>
                  <a:pt x="27939" y="2071370"/>
                </a:lnTo>
                <a:close/>
              </a:path>
              <a:path w="27940" h="3350259">
                <a:moveTo>
                  <a:pt x="27939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39" y="2070100"/>
                </a:lnTo>
                <a:lnTo>
                  <a:pt x="27939" y="2052320"/>
                </a:lnTo>
                <a:close/>
              </a:path>
              <a:path w="27940" h="3350259">
                <a:moveTo>
                  <a:pt x="27939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39" y="2051050"/>
                </a:lnTo>
                <a:lnTo>
                  <a:pt x="27939" y="2033270"/>
                </a:lnTo>
                <a:close/>
              </a:path>
              <a:path w="27940" h="3350259">
                <a:moveTo>
                  <a:pt x="27939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39" y="2032000"/>
                </a:lnTo>
                <a:lnTo>
                  <a:pt x="27939" y="2010410"/>
                </a:lnTo>
                <a:close/>
              </a:path>
              <a:path w="27940" h="3350259">
                <a:moveTo>
                  <a:pt x="27939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39" y="2009139"/>
                </a:lnTo>
                <a:lnTo>
                  <a:pt x="27939" y="1991360"/>
                </a:lnTo>
                <a:close/>
              </a:path>
              <a:path w="27940" h="3350259">
                <a:moveTo>
                  <a:pt x="27939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39" y="1990089"/>
                </a:lnTo>
                <a:lnTo>
                  <a:pt x="27939" y="1987550"/>
                </a:lnTo>
                <a:close/>
              </a:path>
              <a:path w="27940" h="3350259">
                <a:moveTo>
                  <a:pt x="27939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39" y="2682240"/>
                </a:lnTo>
                <a:lnTo>
                  <a:pt x="27939" y="2506980"/>
                </a:lnTo>
                <a:close/>
              </a:path>
              <a:path w="27940" h="3350259">
                <a:moveTo>
                  <a:pt x="27939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39" y="3350260"/>
                </a:lnTo>
                <a:lnTo>
                  <a:pt x="27939" y="268224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53185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1142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11429" y="12699"/>
                </a:lnTo>
                <a:lnTo>
                  <a:pt x="1142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1C38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55853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5079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3324859">
                <a:moveTo>
                  <a:pt x="27940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40" y="101600"/>
                </a:lnTo>
                <a:lnTo>
                  <a:pt x="27940" y="88900"/>
                </a:lnTo>
                <a:close/>
              </a:path>
              <a:path w="27940" h="3324859">
                <a:moveTo>
                  <a:pt x="27940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40" y="120650"/>
                </a:lnTo>
                <a:lnTo>
                  <a:pt x="27940" y="101600"/>
                </a:lnTo>
                <a:close/>
              </a:path>
              <a:path w="27940" h="3324859">
                <a:moveTo>
                  <a:pt x="27940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0650"/>
                </a:lnTo>
                <a:close/>
              </a:path>
              <a:path w="27940" h="33248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324859">
                <a:moveTo>
                  <a:pt x="27940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46050"/>
                </a:lnTo>
                <a:close/>
              </a:path>
              <a:path w="27940" h="3324859">
                <a:moveTo>
                  <a:pt x="2794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40" y="184150"/>
                </a:lnTo>
                <a:lnTo>
                  <a:pt x="27940" y="177800"/>
                </a:lnTo>
                <a:close/>
              </a:path>
              <a:path w="27940" h="3324859">
                <a:moveTo>
                  <a:pt x="2794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84150"/>
                </a:lnTo>
                <a:close/>
              </a:path>
              <a:path w="27940" h="3324859">
                <a:moveTo>
                  <a:pt x="27940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40" y="203199"/>
                </a:lnTo>
                <a:lnTo>
                  <a:pt x="27940" y="196850"/>
                </a:lnTo>
                <a:close/>
              </a:path>
              <a:path w="27940" h="3324859">
                <a:moveTo>
                  <a:pt x="27940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3324859">
                <a:moveTo>
                  <a:pt x="27940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15900"/>
                </a:lnTo>
                <a:close/>
              </a:path>
              <a:path w="27940" h="3324859">
                <a:moveTo>
                  <a:pt x="27940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40" y="311150"/>
                </a:lnTo>
                <a:lnTo>
                  <a:pt x="27940" y="241300"/>
                </a:lnTo>
                <a:close/>
              </a:path>
              <a:path w="27940" h="3324859">
                <a:moveTo>
                  <a:pt x="27940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11150"/>
                </a:lnTo>
                <a:close/>
              </a:path>
              <a:path w="27940" h="3324859">
                <a:moveTo>
                  <a:pt x="27940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40" y="354330"/>
                </a:lnTo>
                <a:lnTo>
                  <a:pt x="27940" y="349250"/>
                </a:lnTo>
                <a:close/>
              </a:path>
              <a:path w="27940" h="3324859">
                <a:moveTo>
                  <a:pt x="27940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54330"/>
                </a:lnTo>
                <a:close/>
              </a:path>
              <a:path w="27940" h="3324859">
                <a:moveTo>
                  <a:pt x="2794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40" y="367029"/>
                </a:lnTo>
                <a:lnTo>
                  <a:pt x="27940" y="360680"/>
                </a:lnTo>
                <a:close/>
              </a:path>
              <a:path w="27940" h="3324859">
                <a:moveTo>
                  <a:pt x="27940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7030"/>
                </a:lnTo>
                <a:close/>
              </a:path>
              <a:path w="27940" h="3324859">
                <a:moveTo>
                  <a:pt x="27940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40" y="411480"/>
                </a:lnTo>
                <a:lnTo>
                  <a:pt x="27940" y="393700"/>
                </a:lnTo>
                <a:close/>
              </a:path>
              <a:path w="27940" h="3324859">
                <a:moveTo>
                  <a:pt x="27940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1480"/>
                </a:lnTo>
                <a:close/>
              </a:path>
              <a:path w="27940" h="3324859">
                <a:moveTo>
                  <a:pt x="2794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3324859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3324859">
                <a:moveTo>
                  <a:pt x="27940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38150"/>
                </a:lnTo>
                <a:close/>
              </a:path>
              <a:path w="27940" h="3324859">
                <a:moveTo>
                  <a:pt x="27940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81330"/>
                </a:lnTo>
                <a:close/>
              </a:path>
              <a:path w="27940" h="3324859">
                <a:moveTo>
                  <a:pt x="27940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8950"/>
                </a:lnTo>
                <a:close/>
              </a:path>
              <a:path w="27940" h="3324859">
                <a:moveTo>
                  <a:pt x="27940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40" y="532130"/>
                </a:lnTo>
                <a:lnTo>
                  <a:pt x="27940" y="495300"/>
                </a:lnTo>
                <a:close/>
              </a:path>
              <a:path w="27940" h="3324859">
                <a:moveTo>
                  <a:pt x="27940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2130"/>
                </a:lnTo>
                <a:close/>
              </a:path>
              <a:path w="27940" h="3324859">
                <a:moveTo>
                  <a:pt x="27940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40" y="570230"/>
                </a:lnTo>
                <a:lnTo>
                  <a:pt x="27940" y="538480"/>
                </a:lnTo>
                <a:close/>
              </a:path>
              <a:path w="27940" h="3324859">
                <a:moveTo>
                  <a:pt x="27940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0230"/>
                </a:lnTo>
                <a:close/>
              </a:path>
              <a:path w="27940" h="3324859">
                <a:moveTo>
                  <a:pt x="27940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76580"/>
                </a:lnTo>
                <a:close/>
              </a:path>
              <a:path w="27940" h="3324859">
                <a:moveTo>
                  <a:pt x="27940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584200"/>
                </a:lnTo>
                <a:close/>
              </a:path>
              <a:path w="27940" h="3324859">
                <a:moveTo>
                  <a:pt x="27940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2300"/>
                </a:lnTo>
                <a:close/>
              </a:path>
              <a:path w="27940" h="3324859">
                <a:moveTo>
                  <a:pt x="27940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27380"/>
                </a:lnTo>
                <a:close/>
              </a:path>
              <a:path w="27940" h="3324859">
                <a:moveTo>
                  <a:pt x="27940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652780"/>
                </a:lnTo>
                <a:close/>
              </a:path>
              <a:path w="27940" h="3324859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3324859">
                <a:moveTo>
                  <a:pt x="27940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8980"/>
                </a:lnTo>
                <a:close/>
              </a:path>
              <a:path w="27940" h="3324859">
                <a:moveTo>
                  <a:pt x="27940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36600"/>
                </a:lnTo>
                <a:close/>
              </a:path>
              <a:path w="27940" h="3324859">
                <a:moveTo>
                  <a:pt x="2794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8030"/>
                </a:lnTo>
                <a:close/>
              </a:path>
              <a:path w="27940" h="3324859">
                <a:moveTo>
                  <a:pt x="27940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774700"/>
                </a:lnTo>
                <a:close/>
              </a:path>
              <a:path w="27940" h="3324859">
                <a:moveTo>
                  <a:pt x="27940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40" y="996950"/>
                </a:lnTo>
                <a:lnTo>
                  <a:pt x="27940" y="850900"/>
                </a:lnTo>
                <a:close/>
              </a:path>
              <a:path w="27940" h="3324859">
                <a:moveTo>
                  <a:pt x="27940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6950"/>
                </a:lnTo>
                <a:close/>
              </a:path>
              <a:path w="27940" h="3324859">
                <a:moveTo>
                  <a:pt x="27940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21080"/>
                </a:lnTo>
                <a:close/>
              </a:path>
              <a:path w="27940" h="3324859">
                <a:moveTo>
                  <a:pt x="27940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73150"/>
                </a:lnTo>
                <a:close/>
              </a:path>
              <a:path w="27940" h="3324859">
                <a:moveTo>
                  <a:pt x="27940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40" y="1103630"/>
                </a:lnTo>
                <a:lnTo>
                  <a:pt x="27940" y="1090930"/>
                </a:lnTo>
                <a:close/>
              </a:path>
              <a:path w="27940" h="3324859">
                <a:moveTo>
                  <a:pt x="27940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03630"/>
                </a:lnTo>
                <a:close/>
              </a:path>
              <a:path w="27940" h="3324859">
                <a:moveTo>
                  <a:pt x="27940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30300"/>
                </a:lnTo>
                <a:close/>
              </a:path>
              <a:path w="27940" h="3324859">
                <a:moveTo>
                  <a:pt x="27940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3324859">
                <a:moveTo>
                  <a:pt x="27940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40" y="1173480"/>
                </a:lnTo>
                <a:lnTo>
                  <a:pt x="27940" y="1167130"/>
                </a:lnTo>
                <a:close/>
              </a:path>
              <a:path w="27940" h="3324859">
                <a:moveTo>
                  <a:pt x="27940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3480"/>
                </a:lnTo>
                <a:close/>
              </a:path>
              <a:path w="27940" h="3324859">
                <a:moveTo>
                  <a:pt x="27940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40" y="1230630"/>
                </a:lnTo>
                <a:lnTo>
                  <a:pt x="27940" y="1206500"/>
                </a:lnTo>
                <a:close/>
              </a:path>
              <a:path w="27940" h="3324859">
                <a:moveTo>
                  <a:pt x="27940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30630"/>
                </a:lnTo>
                <a:close/>
              </a:path>
              <a:path w="27940" h="3324859">
                <a:moveTo>
                  <a:pt x="27940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40" y="1300480"/>
                </a:lnTo>
                <a:lnTo>
                  <a:pt x="27940" y="1282700"/>
                </a:lnTo>
                <a:close/>
              </a:path>
              <a:path w="27940" h="3324859">
                <a:moveTo>
                  <a:pt x="27940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40" y="1871980"/>
                </a:lnTo>
                <a:lnTo>
                  <a:pt x="27940" y="1604010"/>
                </a:lnTo>
                <a:close/>
              </a:path>
              <a:path w="27940" h="33248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3248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32485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33248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32485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33248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3248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3248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3248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3248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3248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3248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324859">
                <a:moveTo>
                  <a:pt x="27940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82090"/>
                </a:lnTo>
                <a:close/>
              </a:path>
              <a:path w="27940" h="3324859">
                <a:moveTo>
                  <a:pt x="2794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40" y="1480820"/>
                </a:lnTo>
                <a:lnTo>
                  <a:pt x="27940" y="1470660"/>
                </a:lnTo>
                <a:close/>
              </a:path>
              <a:path w="27940" h="3324859">
                <a:moveTo>
                  <a:pt x="2794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40" y="1469389"/>
                </a:lnTo>
                <a:lnTo>
                  <a:pt x="27940" y="1463039"/>
                </a:lnTo>
                <a:close/>
              </a:path>
              <a:path w="27940" h="3324859">
                <a:moveTo>
                  <a:pt x="2794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40" y="1461770"/>
                </a:lnTo>
                <a:lnTo>
                  <a:pt x="27940" y="1451610"/>
                </a:lnTo>
                <a:close/>
              </a:path>
              <a:path w="27940" h="3324859">
                <a:moveTo>
                  <a:pt x="2794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40" y="1450339"/>
                </a:lnTo>
                <a:lnTo>
                  <a:pt x="27940" y="1443989"/>
                </a:lnTo>
                <a:close/>
              </a:path>
              <a:path w="27940" h="3324859">
                <a:moveTo>
                  <a:pt x="2794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40" y="1442720"/>
                </a:lnTo>
                <a:lnTo>
                  <a:pt x="27940" y="1432560"/>
                </a:lnTo>
                <a:close/>
              </a:path>
              <a:path w="27940" h="3324859">
                <a:moveTo>
                  <a:pt x="2794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40" y="1431289"/>
                </a:lnTo>
                <a:lnTo>
                  <a:pt x="27940" y="1424940"/>
                </a:lnTo>
                <a:close/>
              </a:path>
              <a:path w="27940" h="33248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24859">
                <a:moveTo>
                  <a:pt x="27940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40" y="1412239"/>
                </a:lnTo>
                <a:lnTo>
                  <a:pt x="27940" y="1399539"/>
                </a:lnTo>
                <a:close/>
              </a:path>
              <a:path w="27940" h="33248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324859">
                <a:moveTo>
                  <a:pt x="27940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90"/>
                </a:lnTo>
                <a:close/>
              </a:path>
              <a:path w="27940" h="3324859">
                <a:moveTo>
                  <a:pt x="2794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69060"/>
                </a:lnTo>
                <a:close/>
              </a:path>
              <a:path w="27940" h="3324859">
                <a:moveTo>
                  <a:pt x="27940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40" y="1367789"/>
                </a:lnTo>
                <a:lnTo>
                  <a:pt x="27940" y="1361440"/>
                </a:lnTo>
                <a:close/>
              </a:path>
              <a:path w="27940" h="3324859">
                <a:moveTo>
                  <a:pt x="2794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40" y="1360170"/>
                </a:lnTo>
                <a:lnTo>
                  <a:pt x="27940" y="1350010"/>
                </a:lnTo>
                <a:close/>
              </a:path>
              <a:path w="27940" h="3324859">
                <a:moveTo>
                  <a:pt x="27940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40" y="1348739"/>
                </a:lnTo>
                <a:lnTo>
                  <a:pt x="27940" y="1342390"/>
                </a:lnTo>
                <a:close/>
              </a:path>
              <a:path w="27940" h="3324859">
                <a:moveTo>
                  <a:pt x="2794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40" y="1341120"/>
                </a:lnTo>
                <a:lnTo>
                  <a:pt x="27940" y="1330960"/>
                </a:lnTo>
                <a:close/>
              </a:path>
              <a:path w="27940" h="3324859">
                <a:moveTo>
                  <a:pt x="27940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40" y="1329690"/>
                </a:lnTo>
                <a:lnTo>
                  <a:pt x="27940" y="1323339"/>
                </a:lnTo>
                <a:close/>
              </a:path>
              <a:path w="27940" h="3324859">
                <a:moveTo>
                  <a:pt x="2794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40" y="1322070"/>
                </a:lnTo>
                <a:lnTo>
                  <a:pt x="27940" y="1311910"/>
                </a:lnTo>
                <a:close/>
              </a:path>
              <a:path w="27940" h="3324859">
                <a:moveTo>
                  <a:pt x="27940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40" y="1310640"/>
                </a:lnTo>
                <a:lnTo>
                  <a:pt x="27940" y="1304289"/>
                </a:lnTo>
                <a:close/>
              </a:path>
              <a:path w="27940" h="3324859">
                <a:moveTo>
                  <a:pt x="27940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40" y="1303020"/>
                </a:lnTo>
                <a:lnTo>
                  <a:pt x="27940" y="1301750"/>
                </a:lnTo>
                <a:close/>
              </a:path>
              <a:path w="27940" h="3324859">
                <a:moveTo>
                  <a:pt x="27940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40" y="1960880"/>
                </a:lnTo>
                <a:lnTo>
                  <a:pt x="27940" y="1871980"/>
                </a:lnTo>
                <a:close/>
              </a:path>
              <a:path w="27940" h="3324859">
                <a:moveTo>
                  <a:pt x="27940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40" y="2481580"/>
                </a:lnTo>
                <a:lnTo>
                  <a:pt x="27940" y="2473960"/>
                </a:lnTo>
                <a:close/>
              </a:path>
              <a:path w="27940" h="3324859">
                <a:moveTo>
                  <a:pt x="27940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40" y="2472690"/>
                </a:lnTo>
                <a:lnTo>
                  <a:pt x="27940" y="2045970"/>
                </a:lnTo>
                <a:close/>
              </a:path>
              <a:path w="27940" h="3324859">
                <a:moveTo>
                  <a:pt x="27940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40" y="2044700"/>
                </a:lnTo>
                <a:lnTo>
                  <a:pt x="27940" y="2026920"/>
                </a:lnTo>
                <a:close/>
              </a:path>
              <a:path w="27940" h="3324859">
                <a:moveTo>
                  <a:pt x="27940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40" y="2025650"/>
                </a:lnTo>
                <a:lnTo>
                  <a:pt x="27940" y="2007870"/>
                </a:lnTo>
                <a:close/>
              </a:path>
              <a:path w="27940" h="3324859">
                <a:moveTo>
                  <a:pt x="27940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40" y="2006600"/>
                </a:lnTo>
                <a:lnTo>
                  <a:pt x="27940" y="1985010"/>
                </a:lnTo>
                <a:close/>
              </a:path>
              <a:path w="27940" h="3324859">
                <a:moveTo>
                  <a:pt x="27940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40" y="1983739"/>
                </a:lnTo>
                <a:lnTo>
                  <a:pt x="27940" y="1965960"/>
                </a:lnTo>
                <a:close/>
              </a:path>
              <a:path w="27940" h="3324859">
                <a:moveTo>
                  <a:pt x="27940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40" y="1964689"/>
                </a:lnTo>
                <a:lnTo>
                  <a:pt x="27940" y="1962150"/>
                </a:lnTo>
                <a:close/>
              </a:path>
              <a:path w="27940" h="3324859">
                <a:moveTo>
                  <a:pt x="27940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40" y="2656840"/>
                </a:lnTo>
                <a:lnTo>
                  <a:pt x="27940" y="2481580"/>
                </a:lnTo>
                <a:close/>
              </a:path>
              <a:path w="27940" h="3324859">
                <a:moveTo>
                  <a:pt x="27940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40" y="3324860"/>
                </a:lnTo>
                <a:lnTo>
                  <a:pt x="27940" y="2656840"/>
                </a:lnTo>
                <a:close/>
              </a:path>
            </a:pathLst>
          </a:custGeom>
          <a:solidFill>
            <a:srgbClr val="1C37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586469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904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61314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3969" y="0"/>
                </a:moveTo>
                <a:lnTo>
                  <a:pt x="0" y="0"/>
                </a:lnTo>
                <a:lnTo>
                  <a:pt x="0" y="50800"/>
                </a:lnTo>
                <a:lnTo>
                  <a:pt x="26669" y="50800"/>
                </a:lnTo>
                <a:lnTo>
                  <a:pt x="2666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3286759">
                <a:moveTo>
                  <a:pt x="26669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69" y="63500"/>
                </a:lnTo>
                <a:lnTo>
                  <a:pt x="26669" y="50800"/>
                </a:lnTo>
                <a:close/>
              </a:path>
              <a:path w="26670" h="3286759">
                <a:moveTo>
                  <a:pt x="26669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69" y="82550"/>
                </a:lnTo>
                <a:lnTo>
                  <a:pt x="26669" y="63500"/>
                </a:lnTo>
                <a:close/>
              </a:path>
              <a:path w="26670" h="3286759">
                <a:moveTo>
                  <a:pt x="2666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69" y="95250"/>
                </a:lnTo>
                <a:lnTo>
                  <a:pt x="26669" y="82550"/>
                </a:lnTo>
                <a:close/>
              </a:path>
              <a:path w="26670" h="3286759">
                <a:moveTo>
                  <a:pt x="26669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69" y="107950"/>
                </a:lnTo>
                <a:lnTo>
                  <a:pt x="26669" y="95250"/>
                </a:lnTo>
                <a:close/>
              </a:path>
              <a:path w="26670" h="3286759">
                <a:moveTo>
                  <a:pt x="26669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69" y="139700"/>
                </a:lnTo>
                <a:lnTo>
                  <a:pt x="26669" y="107950"/>
                </a:lnTo>
                <a:close/>
              </a:path>
              <a:path w="26670" h="3286759">
                <a:moveTo>
                  <a:pt x="26669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69" y="146050"/>
                </a:lnTo>
                <a:lnTo>
                  <a:pt x="26669" y="139700"/>
                </a:lnTo>
                <a:close/>
              </a:path>
              <a:path w="26670" h="3286759">
                <a:moveTo>
                  <a:pt x="2666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69" y="158750"/>
                </a:lnTo>
                <a:lnTo>
                  <a:pt x="26669" y="146050"/>
                </a:lnTo>
                <a:close/>
              </a:path>
              <a:path w="26670" h="3286759">
                <a:moveTo>
                  <a:pt x="26669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69" y="165099"/>
                </a:lnTo>
                <a:lnTo>
                  <a:pt x="26669" y="158750"/>
                </a:lnTo>
                <a:close/>
              </a:path>
              <a:path w="26670" h="3286759">
                <a:moveTo>
                  <a:pt x="2666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69" y="177800"/>
                </a:lnTo>
                <a:lnTo>
                  <a:pt x="26669" y="165100"/>
                </a:lnTo>
                <a:close/>
              </a:path>
              <a:path w="26670" h="3286759">
                <a:moveTo>
                  <a:pt x="26669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77800"/>
                </a:lnTo>
                <a:close/>
              </a:path>
              <a:path w="26670" h="3286759">
                <a:moveTo>
                  <a:pt x="26669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69" y="273050"/>
                </a:lnTo>
                <a:lnTo>
                  <a:pt x="26669" y="203200"/>
                </a:lnTo>
                <a:close/>
              </a:path>
              <a:path w="26670" h="3286759">
                <a:moveTo>
                  <a:pt x="26669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69" y="311150"/>
                </a:lnTo>
                <a:lnTo>
                  <a:pt x="26669" y="273050"/>
                </a:lnTo>
                <a:close/>
              </a:path>
              <a:path w="26670" h="3286759">
                <a:moveTo>
                  <a:pt x="26669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69" y="316230"/>
                </a:lnTo>
                <a:lnTo>
                  <a:pt x="26669" y="311150"/>
                </a:lnTo>
                <a:close/>
              </a:path>
              <a:path w="26670" h="3286759">
                <a:moveTo>
                  <a:pt x="26669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69" y="322580"/>
                </a:lnTo>
                <a:lnTo>
                  <a:pt x="26669" y="316230"/>
                </a:lnTo>
                <a:close/>
              </a:path>
              <a:path w="26670" h="3286759">
                <a:moveTo>
                  <a:pt x="26669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2580"/>
                </a:lnTo>
                <a:close/>
              </a:path>
              <a:path w="26670" h="3286759">
                <a:moveTo>
                  <a:pt x="26669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28930"/>
                </a:lnTo>
                <a:close/>
              </a:path>
              <a:path w="26670" h="3286759">
                <a:moveTo>
                  <a:pt x="26669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69" y="373380"/>
                </a:lnTo>
                <a:lnTo>
                  <a:pt x="26669" y="355600"/>
                </a:lnTo>
                <a:close/>
              </a:path>
              <a:path w="26670" h="3286759">
                <a:moveTo>
                  <a:pt x="26669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69" y="380999"/>
                </a:lnTo>
                <a:lnTo>
                  <a:pt x="26669" y="373380"/>
                </a:lnTo>
                <a:close/>
              </a:path>
              <a:path w="26670" h="3286759">
                <a:moveTo>
                  <a:pt x="2666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69" y="393700"/>
                </a:lnTo>
                <a:lnTo>
                  <a:pt x="26669" y="381000"/>
                </a:lnTo>
                <a:close/>
              </a:path>
              <a:path w="26670" h="3286759">
                <a:moveTo>
                  <a:pt x="26669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69" y="400050"/>
                </a:lnTo>
                <a:lnTo>
                  <a:pt x="26669" y="393700"/>
                </a:lnTo>
                <a:close/>
              </a:path>
              <a:path w="26670" h="3286759">
                <a:moveTo>
                  <a:pt x="26669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69" y="443230"/>
                </a:lnTo>
                <a:lnTo>
                  <a:pt x="26669" y="400050"/>
                </a:lnTo>
                <a:close/>
              </a:path>
              <a:path w="26670" h="3286759">
                <a:moveTo>
                  <a:pt x="26669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69" y="450850"/>
                </a:lnTo>
                <a:lnTo>
                  <a:pt x="26669" y="443230"/>
                </a:lnTo>
                <a:close/>
              </a:path>
              <a:path w="26670" h="3286759">
                <a:moveTo>
                  <a:pt x="26669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50850"/>
                </a:lnTo>
                <a:close/>
              </a:path>
              <a:path w="26670" h="3286759">
                <a:moveTo>
                  <a:pt x="26669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69" y="494030"/>
                </a:lnTo>
                <a:lnTo>
                  <a:pt x="26669" y="457200"/>
                </a:lnTo>
                <a:close/>
              </a:path>
              <a:path w="26670" h="3286759">
                <a:moveTo>
                  <a:pt x="26669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69" y="500379"/>
                </a:lnTo>
                <a:lnTo>
                  <a:pt x="26669" y="494030"/>
                </a:lnTo>
                <a:close/>
              </a:path>
              <a:path w="26670" h="3286759">
                <a:moveTo>
                  <a:pt x="26669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69" y="532130"/>
                </a:lnTo>
                <a:lnTo>
                  <a:pt x="26669" y="500380"/>
                </a:lnTo>
                <a:close/>
              </a:path>
              <a:path w="26670" h="3286759">
                <a:moveTo>
                  <a:pt x="26669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69" y="538480"/>
                </a:lnTo>
                <a:lnTo>
                  <a:pt x="26669" y="532130"/>
                </a:lnTo>
                <a:close/>
              </a:path>
              <a:path w="26670" h="3286759">
                <a:moveTo>
                  <a:pt x="26669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69" y="546099"/>
                </a:lnTo>
                <a:lnTo>
                  <a:pt x="26669" y="538480"/>
                </a:lnTo>
                <a:close/>
              </a:path>
              <a:path w="26670" h="3286759">
                <a:moveTo>
                  <a:pt x="26669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69" y="584200"/>
                </a:lnTo>
                <a:lnTo>
                  <a:pt x="26669" y="546100"/>
                </a:lnTo>
                <a:close/>
              </a:path>
              <a:path w="26670" h="3286759">
                <a:moveTo>
                  <a:pt x="26669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69" y="589280"/>
                </a:lnTo>
                <a:lnTo>
                  <a:pt x="26669" y="584200"/>
                </a:lnTo>
                <a:close/>
              </a:path>
              <a:path w="26670" h="3286759">
                <a:moveTo>
                  <a:pt x="26669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69" y="614680"/>
                </a:lnTo>
                <a:lnTo>
                  <a:pt x="26669" y="589280"/>
                </a:lnTo>
                <a:close/>
              </a:path>
              <a:path w="26670" h="3286759">
                <a:moveTo>
                  <a:pt x="26669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69" y="684530"/>
                </a:lnTo>
                <a:lnTo>
                  <a:pt x="26669" y="614680"/>
                </a:lnTo>
                <a:close/>
              </a:path>
              <a:path w="26670" h="3286759">
                <a:moveTo>
                  <a:pt x="26669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4530"/>
                </a:lnTo>
                <a:close/>
              </a:path>
              <a:path w="26670" h="3286759">
                <a:moveTo>
                  <a:pt x="26669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69" y="698500"/>
                </a:lnTo>
                <a:lnTo>
                  <a:pt x="26669" y="690880"/>
                </a:lnTo>
                <a:close/>
              </a:path>
              <a:path w="26670" h="3286759">
                <a:moveTo>
                  <a:pt x="26669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698500"/>
                </a:lnTo>
                <a:close/>
              </a:path>
              <a:path w="26670" h="3286759">
                <a:moveTo>
                  <a:pt x="26669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9930"/>
                </a:lnTo>
                <a:close/>
              </a:path>
              <a:path w="26670" h="3286759">
                <a:moveTo>
                  <a:pt x="26669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36600"/>
                </a:lnTo>
                <a:close/>
              </a:path>
              <a:path w="26670" h="3286759">
                <a:moveTo>
                  <a:pt x="26669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69" y="958850"/>
                </a:lnTo>
                <a:lnTo>
                  <a:pt x="26669" y="812800"/>
                </a:lnTo>
                <a:close/>
              </a:path>
              <a:path w="26670" h="3286759">
                <a:moveTo>
                  <a:pt x="26669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58850"/>
                </a:lnTo>
                <a:close/>
              </a:path>
              <a:path w="26670" h="3286759">
                <a:moveTo>
                  <a:pt x="26669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982980"/>
                </a:lnTo>
                <a:close/>
              </a:path>
              <a:path w="26670" h="3286759">
                <a:moveTo>
                  <a:pt x="26669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69" y="1052830"/>
                </a:lnTo>
                <a:lnTo>
                  <a:pt x="26669" y="1035050"/>
                </a:lnTo>
                <a:close/>
              </a:path>
              <a:path w="26670" h="3286759">
                <a:moveTo>
                  <a:pt x="26669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69" y="1065530"/>
                </a:lnTo>
                <a:lnTo>
                  <a:pt x="26669" y="1052830"/>
                </a:lnTo>
                <a:close/>
              </a:path>
              <a:path w="26670" h="3286759">
                <a:moveTo>
                  <a:pt x="26669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65530"/>
                </a:lnTo>
                <a:close/>
              </a:path>
              <a:path w="26670" h="3286759">
                <a:moveTo>
                  <a:pt x="26669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69" y="1122680"/>
                </a:lnTo>
                <a:lnTo>
                  <a:pt x="26669" y="1092200"/>
                </a:lnTo>
                <a:close/>
              </a:path>
              <a:path w="26670" h="3286759">
                <a:moveTo>
                  <a:pt x="26669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69" y="1129030"/>
                </a:lnTo>
                <a:lnTo>
                  <a:pt x="26669" y="1122680"/>
                </a:lnTo>
                <a:close/>
              </a:path>
              <a:path w="26670" h="3286759">
                <a:moveTo>
                  <a:pt x="26669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69" y="1135380"/>
                </a:lnTo>
                <a:lnTo>
                  <a:pt x="26669" y="1129030"/>
                </a:lnTo>
                <a:close/>
              </a:path>
              <a:path w="26670" h="3286759">
                <a:moveTo>
                  <a:pt x="26669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69" y="1168400"/>
                </a:lnTo>
                <a:lnTo>
                  <a:pt x="26669" y="1135380"/>
                </a:lnTo>
                <a:close/>
              </a:path>
              <a:path w="26670" h="3286759">
                <a:moveTo>
                  <a:pt x="26669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69" y="1192530"/>
                </a:lnTo>
                <a:lnTo>
                  <a:pt x="26669" y="1168400"/>
                </a:lnTo>
                <a:close/>
              </a:path>
              <a:path w="26670" h="3286759">
                <a:moveTo>
                  <a:pt x="26669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192530"/>
                </a:lnTo>
                <a:close/>
              </a:path>
              <a:path w="26670" h="3286759">
                <a:moveTo>
                  <a:pt x="26669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44600"/>
                </a:lnTo>
                <a:close/>
              </a:path>
              <a:path w="26670" h="3286759">
                <a:moveTo>
                  <a:pt x="26669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69" y="1833880"/>
                </a:lnTo>
                <a:lnTo>
                  <a:pt x="26669" y="1565910"/>
                </a:lnTo>
                <a:close/>
              </a:path>
              <a:path w="26670" h="3286759">
                <a:moveTo>
                  <a:pt x="2666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69" y="1564639"/>
                </a:lnTo>
                <a:lnTo>
                  <a:pt x="26669" y="1558289"/>
                </a:lnTo>
                <a:close/>
              </a:path>
              <a:path w="26670" h="3286759">
                <a:moveTo>
                  <a:pt x="2666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69" y="1557020"/>
                </a:lnTo>
                <a:lnTo>
                  <a:pt x="26669" y="1546860"/>
                </a:lnTo>
                <a:close/>
              </a:path>
              <a:path w="26670" h="3286759">
                <a:moveTo>
                  <a:pt x="2666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69" y="1545589"/>
                </a:lnTo>
                <a:lnTo>
                  <a:pt x="26669" y="1539239"/>
                </a:lnTo>
                <a:close/>
              </a:path>
              <a:path w="26670" h="3286759">
                <a:moveTo>
                  <a:pt x="2666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69" y="1537970"/>
                </a:lnTo>
                <a:lnTo>
                  <a:pt x="26669" y="1527810"/>
                </a:lnTo>
                <a:close/>
              </a:path>
              <a:path w="26670" h="3286759">
                <a:moveTo>
                  <a:pt x="2666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69" y="1526539"/>
                </a:lnTo>
                <a:lnTo>
                  <a:pt x="26669" y="1520189"/>
                </a:lnTo>
                <a:close/>
              </a:path>
              <a:path w="26670" h="3286759">
                <a:moveTo>
                  <a:pt x="2666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69" y="1518920"/>
                </a:lnTo>
                <a:lnTo>
                  <a:pt x="26669" y="1508760"/>
                </a:lnTo>
                <a:close/>
              </a:path>
              <a:path w="26670" h="3286759">
                <a:moveTo>
                  <a:pt x="26669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69" y="1507489"/>
                </a:lnTo>
                <a:lnTo>
                  <a:pt x="26669" y="1501139"/>
                </a:lnTo>
                <a:close/>
              </a:path>
              <a:path w="26670" h="3286759">
                <a:moveTo>
                  <a:pt x="2666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69" y="1499870"/>
                </a:lnTo>
                <a:lnTo>
                  <a:pt x="26669" y="1489710"/>
                </a:lnTo>
                <a:close/>
              </a:path>
              <a:path w="26670" h="3286759">
                <a:moveTo>
                  <a:pt x="26669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69" y="1488439"/>
                </a:lnTo>
                <a:lnTo>
                  <a:pt x="26669" y="1482089"/>
                </a:lnTo>
                <a:close/>
              </a:path>
              <a:path w="26670" h="3286759">
                <a:moveTo>
                  <a:pt x="2666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69" y="1480820"/>
                </a:lnTo>
                <a:lnTo>
                  <a:pt x="26669" y="1470660"/>
                </a:lnTo>
                <a:close/>
              </a:path>
              <a:path w="26670" h="3286759">
                <a:moveTo>
                  <a:pt x="26669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69" y="1469389"/>
                </a:lnTo>
                <a:lnTo>
                  <a:pt x="26669" y="1463040"/>
                </a:lnTo>
                <a:close/>
              </a:path>
              <a:path w="26670" h="32867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286759">
                <a:moveTo>
                  <a:pt x="26669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69" y="1450339"/>
                </a:lnTo>
                <a:lnTo>
                  <a:pt x="26669" y="1443990"/>
                </a:lnTo>
                <a:close/>
              </a:path>
              <a:path w="26670" h="32867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286759">
                <a:moveTo>
                  <a:pt x="26669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39"/>
                </a:lnTo>
                <a:close/>
              </a:path>
              <a:path w="26670" h="32867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286759">
                <a:moveTo>
                  <a:pt x="26669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89"/>
                </a:lnTo>
                <a:close/>
              </a:path>
              <a:path w="26670" h="32867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286759">
                <a:moveTo>
                  <a:pt x="2666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69" y="1393189"/>
                </a:lnTo>
                <a:lnTo>
                  <a:pt x="26669" y="1386840"/>
                </a:lnTo>
                <a:close/>
              </a:path>
              <a:path w="26670" h="32867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286759">
                <a:moveTo>
                  <a:pt x="26669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69" y="1374139"/>
                </a:lnTo>
                <a:lnTo>
                  <a:pt x="26669" y="1361439"/>
                </a:lnTo>
                <a:close/>
              </a:path>
              <a:path w="26670" h="3286759">
                <a:moveTo>
                  <a:pt x="2666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69" y="1360170"/>
                </a:lnTo>
                <a:lnTo>
                  <a:pt x="26669" y="1350010"/>
                </a:lnTo>
                <a:close/>
              </a:path>
              <a:path w="26670" h="3286759">
                <a:moveTo>
                  <a:pt x="26669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69" y="1348740"/>
                </a:lnTo>
                <a:lnTo>
                  <a:pt x="26669" y="1342390"/>
                </a:lnTo>
                <a:close/>
              </a:path>
              <a:path w="26670" h="3286759">
                <a:moveTo>
                  <a:pt x="2666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69" y="1341120"/>
                </a:lnTo>
                <a:lnTo>
                  <a:pt x="26669" y="1330960"/>
                </a:lnTo>
                <a:close/>
              </a:path>
              <a:path w="26670" h="3286759">
                <a:moveTo>
                  <a:pt x="26669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69" y="1329689"/>
                </a:lnTo>
                <a:lnTo>
                  <a:pt x="26669" y="1323340"/>
                </a:lnTo>
                <a:close/>
              </a:path>
              <a:path w="26670" h="3286759">
                <a:moveTo>
                  <a:pt x="2666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69" y="1322070"/>
                </a:lnTo>
                <a:lnTo>
                  <a:pt x="26669" y="1311910"/>
                </a:lnTo>
                <a:close/>
              </a:path>
              <a:path w="26670" h="3286759">
                <a:moveTo>
                  <a:pt x="26669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69" y="1310639"/>
                </a:lnTo>
                <a:lnTo>
                  <a:pt x="26669" y="1304290"/>
                </a:lnTo>
                <a:close/>
              </a:path>
              <a:path w="26670" h="3286759">
                <a:moveTo>
                  <a:pt x="26669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69" y="1303020"/>
                </a:lnTo>
                <a:lnTo>
                  <a:pt x="26669" y="1292860"/>
                </a:lnTo>
                <a:close/>
              </a:path>
              <a:path w="26670" h="3286759">
                <a:moveTo>
                  <a:pt x="26669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69" y="1291590"/>
                </a:lnTo>
                <a:lnTo>
                  <a:pt x="26669" y="1285239"/>
                </a:lnTo>
                <a:close/>
              </a:path>
              <a:path w="26670" h="3286759">
                <a:moveTo>
                  <a:pt x="26669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69" y="1283970"/>
                </a:lnTo>
                <a:lnTo>
                  <a:pt x="26669" y="1273810"/>
                </a:lnTo>
                <a:close/>
              </a:path>
              <a:path w="26670" h="3286759">
                <a:moveTo>
                  <a:pt x="26669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69" y="1272540"/>
                </a:lnTo>
                <a:lnTo>
                  <a:pt x="26669" y="1266189"/>
                </a:lnTo>
                <a:close/>
              </a:path>
              <a:path w="26670" h="3286759">
                <a:moveTo>
                  <a:pt x="26669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69" y="1264920"/>
                </a:lnTo>
                <a:lnTo>
                  <a:pt x="26669" y="1263650"/>
                </a:lnTo>
                <a:close/>
              </a:path>
              <a:path w="26670" h="3286759">
                <a:moveTo>
                  <a:pt x="26669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69" y="1922780"/>
                </a:lnTo>
                <a:lnTo>
                  <a:pt x="26669" y="1833880"/>
                </a:lnTo>
                <a:close/>
              </a:path>
              <a:path w="26670" h="3286759">
                <a:moveTo>
                  <a:pt x="26669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69" y="2443480"/>
                </a:lnTo>
                <a:lnTo>
                  <a:pt x="26669" y="2435860"/>
                </a:lnTo>
                <a:close/>
              </a:path>
              <a:path w="26670" h="3286759">
                <a:moveTo>
                  <a:pt x="26669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69" y="2434590"/>
                </a:lnTo>
                <a:lnTo>
                  <a:pt x="26669" y="2007870"/>
                </a:lnTo>
                <a:close/>
              </a:path>
              <a:path w="26670" h="3286759">
                <a:moveTo>
                  <a:pt x="26669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69" y="2006600"/>
                </a:lnTo>
                <a:lnTo>
                  <a:pt x="26669" y="1988820"/>
                </a:lnTo>
                <a:close/>
              </a:path>
              <a:path w="26670" h="3286759">
                <a:moveTo>
                  <a:pt x="26669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69" y="1987550"/>
                </a:lnTo>
                <a:lnTo>
                  <a:pt x="26669" y="1969770"/>
                </a:lnTo>
                <a:close/>
              </a:path>
              <a:path w="26670" h="3286759">
                <a:moveTo>
                  <a:pt x="26669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69" y="1968500"/>
                </a:lnTo>
                <a:lnTo>
                  <a:pt x="26669" y="1946910"/>
                </a:lnTo>
                <a:close/>
              </a:path>
              <a:path w="26670" h="3286759">
                <a:moveTo>
                  <a:pt x="26669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69" y="1945639"/>
                </a:lnTo>
                <a:lnTo>
                  <a:pt x="26669" y="1927860"/>
                </a:lnTo>
                <a:close/>
              </a:path>
              <a:path w="26670" h="3286759">
                <a:moveTo>
                  <a:pt x="26669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69" y="1926589"/>
                </a:lnTo>
                <a:lnTo>
                  <a:pt x="26669" y="1924050"/>
                </a:lnTo>
                <a:close/>
              </a:path>
              <a:path w="26670" h="3286759">
                <a:moveTo>
                  <a:pt x="26669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69" y="2618740"/>
                </a:lnTo>
                <a:lnTo>
                  <a:pt x="26669" y="2443480"/>
                </a:lnTo>
                <a:close/>
              </a:path>
              <a:path w="26670" h="3286759">
                <a:moveTo>
                  <a:pt x="26669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69" y="3286760"/>
                </a:lnTo>
                <a:lnTo>
                  <a:pt x="26669" y="2618740"/>
                </a:lnTo>
                <a:close/>
              </a:path>
            </a:pathLst>
          </a:custGeom>
          <a:solidFill>
            <a:srgbClr val="1B36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63980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3274059">
                <a:moveTo>
                  <a:pt x="27940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3274059">
                <a:moveTo>
                  <a:pt x="27940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40" y="69850"/>
                </a:lnTo>
                <a:lnTo>
                  <a:pt x="27940" y="50800"/>
                </a:lnTo>
                <a:close/>
              </a:path>
              <a:path w="27940" h="3274059">
                <a:moveTo>
                  <a:pt x="27940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40" y="82550"/>
                </a:lnTo>
                <a:lnTo>
                  <a:pt x="27940" y="69850"/>
                </a:lnTo>
                <a:close/>
              </a:path>
              <a:path w="27940" h="3274059">
                <a:moveTo>
                  <a:pt x="2794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40" y="95250"/>
                </a:lnTo>
                <a:lnTo>
                  <a:pt x="27940" y="82550"/>
                </a:lnTo>
                <a:close/>
              </a:path>
              <a:path w="27940" h="3274059">
                <a:moveTo>
                  <a:pt x="27940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95250"/>
                </a:lnTo>
                <a:close/>
              </a:path>
              <a:path w="27940" h="3274059">
                <a:moveTo>
                  <a:pt x="2794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7000"/>
                </a:lnTo>
                <a:close/>
              </a:path>
              <a:path w="27940" h="32740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274059">
                <a:moveTo>
                  <a:pt x="27940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46050"/>
                </a:lnTo>
                <a:close/>
              </a:path>
              <a:path w="27940" h="3274059">
                <a:moveTo>
                  <a:pt x="2794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3274059">
                <a:moveTo>
                  <a:pt x="27940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65100"/>
                </a:lnTo>
                <a:close/>
              </a:path>
              <a:path w="27940" h="3274059">
                <a:moveTo>
                  <a:pt x="27940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190500"/>
                </a:lnTo>
                <a:close/>
              </a:path>
              <a:path w="27940" h="3274059">
                <a:moveTo>
                  <a:pt x="27940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40" y="298450"/>
                </a:lnTo>
                <a:lnTo>
                  <a:pt x="27940" y="260350"/>
                </a:lnTo>
                <a:close/>
              </a:path>
              <a:path w="27940" h="3274059">
                <a:moveTo>
                  <a:pt x="27940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40" y="303530"/>
                </a:lnTo>
                <a:lnTo>
                  <a:pt x="27940" y="298450"/>
                </a:lnTo>
                <a:close/>
              </a:path>
              <a:path w="27940" h="3274059">
                <a:moveTo>
                  <a:pt x="27940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40" y="309880"/>
                </a:lnTo>
                <a:lnTo>
                  <a:pt x="27940" y="303530"/>
                </a:lnTo>
                <a:close/>
              </a:path>
              <a:path w="27940" h="3274059">
                <a:moveTo>
                  <a:pt x="2794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40" y="316229"/>
                </a:lnTo>
                <a:lnTo>
                  <a:pt x="27940" y="309880"/>
                </a:lnTo>
                <a:close/>
              </a:path>
              <a:path w="27940" h="3274059">
                <a:moveTo>
                  <a:pt x="27940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316230"/>
                </a:lnTo>
                <a:close/>
              </a:path>
              <a:path w="27940" h="3274059">
                <a:moveTo>
                  <a:pt x="27940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42900"/>
                </a:lnTo>
                <a:close/>
              </a:path>
              <a:path w="27940" h="3274059">
                <a:moveTo>
                  <a:pt x="27940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40" y="368299"/>
                </a:lnTo>
                <a:lnTo>
                  <a:pt x="27940" y="360680"/>
                </a:lnTo>
                <a:close/>
              </a:path>
              <a:path w="27940" h="3274059">
                <a:moveTo>
                  <a:pt x="2794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3274059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3274059">
                <a:moveTo>
                  <a:pt x="27940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387350"/>
                </a:lnTo>
                <a:close/>
              </a:path>
              <a:path w="27940" h="3274059">
                <a:moveTo>
                  <a:pt x="27940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0530"/>
                </a:lnTo>
                <a:close/>
              </a:path>
              <a:path w="27940" h="3274059">
                <a:moveTo>
                  <a:pt x="27940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8150"/>
                </a:lnTo>
                <a:close/>
              </a:path>
              <a:path w="27940" h="3274059">
                <a:moveTo>
                  <a:pt x="27940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44500"/>
                </a:lnTo>
                <a:close/>
              </a:path>
              <a:path w="27940" h="3274059">
                <a:moveTo>
                  <a:pt x="2794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30"/>
                </a:lnTo>
                <a:close/>
              </a:path>
              <a:path w="27940" h="3274059">
                <a:moveTo>
                  <a:pt x="27940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40" y="519430"/>
                </a:lnTo>
                <a:lnTo>
                  <a:pt x="27940" y="487680"/>
                </a:lnTo>
                <a:close/>
              </a:path>
              <a:path w="27940" h="3274059">
                <a:moveTo>
                  <a:pt x="27940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40" y="525780"/>
                </a:lnTo>
                <a:lnTo>
                  <a:pt x="27940" y="519430"/>
                </a:lnTo>
                <a:close/>
              </a:path>
              <a:path w="27940" h="3274059">
                <a:moveTo>
                  <a:pt x="27940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525780"/>
                </a:lnTo>
                <a:close/>
              </a:path>
              <a:path w="27940" h="3274059">
                <a:moveTo>
                  <a:pt x="27940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3274059">
                <a:moveTo>
                  <a:pt x="27940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1500"/>
                </a:lnTo>
                <a:close/>
              </a:path>
              <a:path w="27940" h="3274059">
                <a:moveTo>
                  <a:pt x="27940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76580"/>
                </a:lnTo>
                <a:close/>
              </a:path>
              <a:path w="27940" h="3274059">
                <a:moveTo>
                  <a:pt x="27940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40" y="671830"/>
                </a:lnTo>
                <a:lnTo>
                  <a:pt x="27940" y="601980"/>
                </a:lnTo>
                <a:close/>
              </a:path>
              <a:path w="27940" h="3274059">
                <a:moveTo>
                  <a:pt x="2794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71830"/>
                </a:lnTo>
                <a:close/>
              </a:path>
              <a:path w="27940" h="3274059">
                <a:moveTo>
                  <a:pt x="27940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8180"/>
                </a:lnTo>
                <a:close/>
              </a:path>
              <a:path w="27940" h="3274059">
                <a:moveTo>
                  <a:pt x="27940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40" y="697230"/>
                </a:lnTo>
                <a:lnTo>
                  <a:pt x="27940" y="685800"/>
                </a:lnTo>
                <a:close/>
              </a:path>
              <a:path w="27940" h="3274059">
                <a:moveTo>
                  <a:pt x="2794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7230"/>
                </a:lnTo>
                <a:close/>
              </a:path>
              <a:path w="27940" h="3274059">
                <a:moveTo>
                  <a:pt x="27940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23900"/>
                </a:lnTo>
                <a:close/>
              </a:path>
              <a:path w="27940" h="3274059">
                <a:moveTo>
                  <a:pt x="27940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40" y="946150"/>
                </a:lnTo>
                <a:lnTo>
                  <a:pt x="27940" y="800100"/>
                </a:lnTo>
                <a:close/>
              </a:path>
              <a:path w="27940" h="3274059">
                <a:moveTo>
                  <a:pt x="27940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46150"/>
                </a:lnTo>
                <a:close/>
              </a:path>
              <a:path w="27940" h="3274059">
                <a:moveTo>
                  <a:pt x="27940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970280"/>
                </a:lnTo>
                <a:close/>
              </a:path>
              <a:path w="27940" h="3274059">
                <a:moveTo>
                  <a:pt x="27940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40" y="1040130"/>
                </a:lnTo>
                <a:lnTo>
                  <a:pt x="27940" y="1022350"/>
                </a:lnTo>
                <a:close/>
              </a:path>
              <a:path w="27940" h="3274059">
                <a:moveTo>
                  <a:pt x="27940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40" y="1052830"/>
                </a:lnTo>
                <a:lnTo>
                  <a:pt x="27940" y="1040130"/>
                </a:lnTo>
                <a:close/>
              </a:path>
              <a:path w="27940" h="3274059">
                <a:moveTo>
                  <a:pt x="27940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40" y="1079500"/>
                </a:lnTo>
                <a:lnTo>
                  <a:pt x="27940" y="1052830"/>
                </a:lnTo>
                <a:close/>
              </a:path>
              <a:path w="27940" h="3274059">
                <a:moveTo>
                  <a:pt x="27940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40" y="1109980"/>
                </a:lnTo>
                <a:lnTo>
                  <a:pt x="27940" y="1079500"/>
                </a:lnTo>
                <a:close/>
              </a:path>
              <a:path w="27940" h="3274059">
                <a:moveTo>
                  <a:pt x="27940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9980"/>
                </a:lnTo>
                <a:close/>
              </a:path>
              <a:path w="27940" h="327405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3274059">
                <a:moveTo>
                  <a:pt x="27940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2680"/>
                </a:lnTo>
                <a:close/>
              </a:path>
              <a:path w="27940" h="3274059">
                <a:moveTo>
                  <a:pt x="27940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55700"/>
                </a:lnTo>
                <a:close/>
              </a:path>
              <a:path w="27940" h="3274059">
                <a:moveTo>
                  <a:pt x="27940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79830"/>
                </a:lnTo>
                <a:close/>
              </a:path>
              <a:path w="27940" h="3274059">
                <a:moveTo>
                  <a:pt x="27940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31900"/>
                </a:lnTo>
                <a:close/>
              </a:path>
              <a:path w="27940" h="3274059">
                <a:moveTo>
                  <a:pt x="27940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40" y="1821180"/>
                </a:lnTo>
                <a:lnTo>
                  <a:pt x="27940" y="1553210"/>
                </a:lnTo>
                <a:close/>
              </a:path>
              <a:path w="27940" h="32740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2740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274059">
                <a:moveTo>
                  <a:pt x="2794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39"/>
                </a:lnTo>
                <a:close/>
              </a:path>
              <a:path w="27940" h="32740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2740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740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2740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740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2740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740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2740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2740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274059">
                <a:moveTo>
                  <a:pt x="27940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90"/>
                </a:lnTo>
                <a:close/>
              </a:path>
              <a:path w="27940" h="3274059">
                <a:moveTo>
                  <a:pt x="27940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40" y="1430020"/>
                </a:lnTo>
                <a:lnTo>
                  <a:pt x="27940" y="1419860"/>
                </a:lnTo>
                <a:close/>
              </a:path>
              <a:path w="27940" h="32740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74059">
                <a:moveTo>
                  <a:pt x="27940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10"/>
                </a:lnTo>
                <a:close/>
              </a:path>
              <a:path w="27940" h="32740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74059">
                <a:moveTo>
                  <a:pt x="27940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60"/>
                </a:lnTo>
                <a:close/>
              </a:path>
              <a:path w="27940" h="3274059">
                <a:moveTo>
                  <a:pt x="27940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40"/>
                </a:lnTo>
                <a:close/>
              </a:path>
              <a:path w="27940" h="3274059">
                <a:moveTo>
                  <a:pt x="2794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40" y="1372870"/>
                </a:lnTo>
                <a:lnTo>
                  <a:pt x="27940" y="1362710"/>
                </a:lnTo>
                <a:close/>
              </a:path>
              <a:path w="27940" h="3274059">
                <a:moveTo>
                  <a:pt x="27940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48739"/>
                </a:lnTo>
                <a:close/>
              </a:path>
              <a:path w="27940" h="32740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274059">
                <a:moveTo>
                  <a:pt x="27940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90"/>
                </a:lnTo>
                <a:close/>
              </a:path>
              <a:path w="27940" h="3274059">
                <a:moveTo>
                  <a:pt x="27940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18260"/>
                </a:lnTo>
                <a:close/>
              </a:path>
              <a:path w="27940" h="3274059">
                <a:moveTo>
                  <a:pt x="27940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40" y="1316989"/>
                </a:lnTo>
                <a:lnTo>
                  <a:pt x="27940" y="1310640"/>
                </a:lnTo>
                <a:close/>
              </a:path>
              <a:path w="27940" h="3274059">
                <a:moveTo>
                  <a:pt x="27940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40" y="1309370"/>
                </a:lnTo>
                <a:lnTo>
                  <a:pt x="27940" y="1299210"/>
                </a:lnTo>
                <a:close/>
              </a:path>
              <a:path w="27940" h="3274059">
                <a:moveTo>
                  <a:pt x="27940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90"/>
                </a:lnTo>
                <a:close/>
              </a:path>
              <a:path w="27940" h="3274059">
                <a:moveTo>
                  <a:pt x="27940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40" y="1290320"/>
                </a:lnTo>
                <a:lnTo>
                  <a:pt x="27940" y="1280160"/>
                </a:lnTo>
                <a:close/>
              </a:path>
              <a:path w="27940" h="3274059">
                <a:moveTo>
                  <a:pt x="27940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40" y="1278890"/>
                </a:lnTo>
                <a:lnTo>
                  <a:pt x="27940" y="1272539"/>
                </a:lnTo>
                <a:close/>
              </a:path>
              <a:path w="27940" h="3274059">
                <a:moveTo>
                  <a:pt x="27940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10"/>
                </a:lnTo>
                <a:close/>
              </a:path>
              <a:path w="27940" h="3274059">
                <a:moveTo>
                  <a:pt x="27940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40" y="1259840"/>
                </a:lnTo>
                <a:lnTo>
                  <a:pt x="27940" y="1253489"/>
                </a:lnTo>
                <a:close/>
              </a:path>
              <a:path w="27940" h="3274059">
                <a:moveTo>
                  <a:pt x="27940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50950"/>
                </a:lnTo>
                <a:close/>
              </a:path>
              <a:path w="27940" h="3274059">
                <a:moveTo>
                  <a:pt x="27940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40" y="1910080"/>
                </a:lnTo>
                <a:lnTo>
                  <a:pt x="27940" y="1821180"/>
                </a:lnTo>
                <a:close/>
              </a:path>
              <a:path w="27940" h="3274059">
                <a:moveTo>
                  <a:pt x="27940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40" y="2430780"/>
                </a:lnTo>
                <a:lnTo>
                  <a:pt x="27940" y="2423160"/>
                </a:lnTo>
                <a:close/>
              </a:path>
              <a:path w="27940" h="3274059">
                <a:moveTo>
                  <a:pt x="27940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40" y="2421890"/>
                </a:lnTo>
                <a:lnTo>
                  <a:pt x="27940" y="1995170"/>
                </a:lnTo>
                <a:close/>
              </a:path>
              <a:path w="27940" h="3274059">
                <a:moveTo>
                  <a:pt x="27940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40" y="1993900"/>
                </a:lnTo>
                <a:lnTo>
                  <a:pt x="27940" y="1976120"/>
                </a:lnTo>
                <a:close/>
              </a:path>
              <a:path w="27940" h="3274059">
                <a:moveTo>
                  <a:pt x="27940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40" y="1974850"/>
                </a:lnTo>
                <a:lnTo>
                  <a:pt x="27940" y="1957070"/>
                </a:lnTo>
                <a:close/>
              </a:path>
              <a:path w="27940" h="3274059">
                <a:moveTo>
                  <a:pt x="27940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40" y="1955800"/>
                </a:lnTo>
                <a:lnTo>
                  <a:pt x="27940" y="1934210"/>
                </a:lnTo>
                <a:close/>
              </a:path>
              <a:path w="27940" h="3274059">
                <a:moveTo>
                  <a:pt x="27940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40" y="1932939"/>
                </a:lnTo>
                <a:lnTo>
                  <a:pt x="27940" y="1915160"/>
                </a:lnTo>
                <a:close/>
              </a:path>
              <a:path w="27940" h="3274059">
                <a:moveTo>
                  <a:pt x="27940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40" y="1913889"/>
                </a:lnTo>
                <a:lnTo>
                  <a:pt x="27940" y="1911350"/>
                </a:lnTo>
                <a:close/>
              </a:path>
              <a:path w="27940" h="3274059">
                <a:moveTo>
                  <a:pt x="27940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40" y="2606040"/>
                </a:lnTo>
                <a:lnTo>
                  <a:pt x="27940" y="2430780"/>
                </a:lnTo>
                <a:close/>
              </a:path>
              <a:path w="27940" h="3274059">
                <a:moveTo>
                  <a:pt x="27940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40" y="3274060"/>
                </a:lnTo>
                <a:lnTo>
                  <a:pt x="27940" y="260604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667750" y="35966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21589" y="0"/>
                </a:moveTo>
                <a:lnTo>
                  <a:pt x="0" y="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667750" y="36093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667750" y="3622040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27940" y="0"/>
                </a:moveTo>
                <a:lnTo>
                  <a:pt x="0" y="0"/>
                </a:lnTo>
                <a:lnTo>
                  <a:pt x="0" y="19049"/>
                </a:lnTo>
                <a:lnTo>
                  <a:pt x="27940" y="190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667750" y="36410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667750" y="36537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667750" y="366649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667750" y="3698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667750" y="37045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667750" y="37172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667750" y="37236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681719" y="3596640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234949"/>
                </a:moveTo>
                <a:lnTo>
                  <a:pt x="0" y="0"/>
                </a:lnTo>
                <a:lnTo>
                  <a:pt x="0" y="234949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667750" y="383159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8667750" y="386969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667750" y="38747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8667750" y="388112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8667750" y="3887470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70">
                <a:moveTo>
                  <a:pt x="27940" y="0"/>
                </a:moveTo>
                <a:lnTo>
                  <a:pt x="0" y="0"/>
                </a:lnTo>
                <a:lnTo>
                  <a:pt x="0" y="26669"/>
                </a:lnTo>
                <a:lnTo>
                  <a:pt x="27940" y="2666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8667750" y="3914140"/>
            <a:ext cx="27940" cy="17780"/>
          </a:xfrm>
          <a:custGeom>
            <a:avLst/>
            <a:gdLst/>
            <a:ahLst/>
            <a:cxnLst/>
            <a:rect l="l" t="t" r="r" b="b"/>
            <a:pathLst>
              <a:path w="27940" h="17779">
                <a:moveTo>
                  <a:pt x="27940" y="0"/>
                </a:moveTo>
                <a:lnTo>
                  <a:pt x="0" y="0"/>
                </a:lnTo>
                <a:lnTo>
                  <a:pt x="0" y="17779"/>
                </a:lnTo>
                <a:lnTo>
                  <a:pt x="27940" y="177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8667750" y="39319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8667750" y="39395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8667750" y="3952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8667750" y="3958590"/>
            <a:ext cx="27940" cy="43180"/>
          </a:xfrm>
          <a:custGeom>
            <a:avLst/>
            <a:gdLst/>
            <a:ahLst/>
            <a:cxnLst/>
            <a:rect l="l" t="t" r="r" b="b"/>
            <a:pathLst>
              <a:path w="27940" h="43179">
                <a:moveTo>
                  <a:pt x="27940" y="0"/>
                </a:moveTo>
                <a:lnTo>
                  <a:pt x="0" y="0"/>
                </a:lnTo>
                <a:lnTo>
                  <a:pt x="0" y="43179"/>
                </a:lnTo>
                <a:lnTo>
                  <a:pt x="27940" y="431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8667750" y="400177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8667750" y="40093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8667750" y="4015740"/>
            <a:ext cx="27940" cy="36830"/>
          </a:xfrm>
          <a:custGeom>
            <a:avLst/>
            <a:gdLst/>
            <a:ahLst/>
            <a:cxnLst/>
            <a:rect l="l" t="t" r="r" b="b"/>
            <a:pathLst>
              <a:path w="27940" h="36829">
                <a:moveTo>
                  <a:pt x="27940" y="0"/>
                </a:moveTo>
                <a:lnTo>
                  <a:pt x="0" y="0"/>
                </a:lnTo>
                <a:lnTo>
                  <a:pt x="0" y="36829"/>
                </a:lnTo>
                <a:lnTo>
                  <a:pt x="27940" y="368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8667750" y="40525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8667750" y="405892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8667750" y="40906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8667750" y="40970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8667750" y="410464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667750" y="414274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8667750" y="414782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8667750" y="4173220"/>
            <a:ext cx="27940" cy="69850"/>
          </a:xfrm>
          <a:custGeom>
            <a:avLst/>
            <a:gdLst/>
            <a:ahLst/>
            <a:cxnLst/>
            <a:rect l="l" t="t" r="r" b="b"/>
            <a:pathLst>
              <a:path w="27940" h="69850">
                <a:moveTo>
                  <a:pt x="27940" y="0"/>
                </a:moveTo>
                <a:lnTo>
                  <a:pt x="0" y="0"/>
                </a:lnTo>
                <a:lnTo>
                  <a:pt x="0" y="69849"/>
                </a:lnTo>
                <a:lnTo>
                  <a:pt x="27940" y="698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8667750" y="42430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667750" y="42494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667750" y="4257040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27940" y="0"/>
                </a:moveTo>
                <a:lnTo>
                  <a:pt x="0" y="0"/>
                </a:lnTo>
                <a:lnTo>
                  <a:pt x="0" y="11429"/>
                </a:lnTo>
                <a:lnTo>
                  <a:pt x="27940" y="114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681719" y="4268470"/>
            <a:ext cx="0" cy="562610"/>
          </a:xfrm>
          <a:custGeom>
            <a:avLst/>
            <a:gdLst/>
            <a:ahLst/>
            <a:cxnLst/>
            <a:rect l="l" t="t" r="r" b="b"/>
            <a:pathLst>
              <a:path h="562610">
                <a:moveTo>
                  <a:pt x="0" y="0"/>
                </a:moveTo>
                <a:lnTo>
                  <a:pt x="0" y="562609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667750" y="5086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667750" y="50787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667750" y="50673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667750" y="50596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67750" y="50482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667750" y="50406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67750" y="50292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667750" y="50215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667750" y="50101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667750" y="50025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667750" y="49911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667750" y="49834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667750" y="49720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667750" y="49644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667750" y="49530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667750" y="49453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667750" y="49339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667750" y="4919979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700"/>
                </a:lnTo>
                <a:lnTo>
                  <a:pt x="27940" y="1270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667750" y="49085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667750" y="49009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667750" y="48895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667750" y="48818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667750" y="48704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667750" y="48628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667750" y="48514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667750" y="48437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667750" y="4832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681719" y="5097779"/>
            <a:ext cx="0" cy="387350"/>
          </a:xfrm>
          <a:custGeom>
            <a:avLst/>
            <a:gdLst/>
            <a:ahLst/>
            <a:cxnLst/>
            <a:rect l="l" t="t" r="r" b="b"/>
            <a:pathLst>
              <a:path h="387350">
                <a:moveTo>
                  <a:pt x="0" y="0"/>
                </a:moveTo>
                <a:lnTo>
                  <a:pt x="0" y="38735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681719" y="5097779"/>
            <a:ext cx="0" cy="1747520"/>
          </a:xfrm>
          <a:custGeom>
            <a:avLst/>
            <a:gdLst/>
            <a:ahLst/>
            <a:cxnLst/>
            <a:rect l="l" t="t" r="r" b="b"/>
            <a:pathLst>
              <a:path h="1747520">
                <a:moveTo>
                  <a:pt x="0" y="0"/>
                </a:moveTo>
                <a:lnTo>
                  <a:pt x="0" y="174752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695690" y="3609340"/>
            <a:ext cx="26670" cy="3235960"/>
          </a:xfrm>
          <a:custGeom>
            <a:avLst/>
            <a:gdLst/>
            <a:ahLst/>
            <a:cxnLst/>
            <a:rect l="l" t="t" r="r" b="b"/>
            <a:pathLst>
              <a:path w="26670" h="3235959">
                <a:moveTo>
                  <a:pt x="13969" y="0"/>
                </a:moveTo>
                <a:lnTo>
                  <a:pt x="0" y="0"/>
                </a:lnTo>
                <a:lnTo>
                  <a:pt x="0" y="6349"/>
                </a:lnTo>
                <a:lnTo>
                  <a:pt x="22859" y="6349"/>
                </a:lnTo>
                <a:lnTo>
                  <a:pt x="22859" y="5079"/>
                </a:lnTo>
                <a:lnTo>
                  <a:pt x="20320" y="5079"/>
                </a:lnTo>
                <a:lnTo>
                  <a:pt x="20320" y="3809"/>
                </a:lnTo>
                <a:lnTo>
                  <a:pt x="19050" y="3809"/>
                </a:lnTo>
                <a:lnTo>
                  <a:pt x="19050" y="2539"/>
                </a:lnTo>
                <a:lnTo>
                  <a:pt x="16509" y="2539"/>
                </a:lnTo>
                <a:lnTo>
                  <a:pt x="1650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  <a:path w="26670" h="3235959">
                <a:moveTo>
                  <a:pt x="24129" y="6349"/>
                </a:moveTo>
                <a:lnTo>
                  <a:pt x="0" y="6349"/>
                </a:lnTo>
                <a:lnTo>
                  <a:pt x="0" y="12699"/>
                </a:lnTo>
                <a:lnTo>
                  <a:pt x="26669" y="12699"/>
                </a:lnTo>
                <a:lnTo>
                  <a:pt x="26669" y="7619"/>
                </a:lnTo>
                <a:lnTo>
                  <a:pt x="24129" y="7619"/>
                </a:lnTo>
                <a:lnTo>
                  <a:pt x="24129" y="6349"/>
                </a:lnTo>
                <a:close/>
              </a:path>
              <a:path w="26670" h="3235959">
                <a:moveTo>
                  <a:pt x="26669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6669" y="31749"/>
                </a:lnTo>
                <a:lnTo>
                  <a:pt x="26669" y="12699"/>
                </a:lnTo>
                <a:close/>
              </a:path>
              <a:path w="26670" h="3235959">
                <a:moveTo>
                  <a:pt x="26669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6669" y="44449"/>
                </a:lnTo>
                <a:lnTo>
                  <a:pt x="26669" y="31750"/>
                </a:lnTo>
                <a:close/>
              </a:path>
              <a:path w="26670" h="3235959">
                <a:moveTo>
                  <a:pt x="26669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6669" y="57149"/>
                </a:lnTo>
                <a:lnTo>
                  <a:pt x="26669" y="44450"/>
                </a:lnTo>
                <a:close/>
              </a:path>
              <a:path w="26670" h="3235959">
                <a:moveTo>
                  <a:pt x="26669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6669" y="88899"/>
                </a:lnTo>
                <a:lnTo>
                  <a:pt x="26669" y="57149"/>
                </a:lnTo>
                <a:close/>
              </a:path>
              <a:path w="26670" h="3235959">
                <a:moveTo>
                  <a:pt x="26669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88900"/>
                </a:lnTo>
                <a:close/>
              </a:path>
              <a:path w="26670" h="3235959">
                <a:moveTo>
                  <a:pt x="26669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6669" y="107949"/>
                </a:lnTo>
                <a:lnTo>
                  <a:pt x="26669" y="95249"/>
                </a:lnTo>
                <a:close/>
              </a:path>
              <a:path w="26670" h="3235959">
                <a:moveTo>
                  <a:pt x="26669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6669" y="114299"/>
                </a:lnTo>
                <a:lnTo>
                  <a:pt x="26669" y="107949"/>
                </a:lnTo>
                <a:close/>
              </a:path>
              <a:path w="26670" h="3235959">
                <a:moveTo>
                  <a:pt x="26669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6669" y="126999"/>
                </a:lnTo>
                <a:lnTo>
                  <a:pt x="26669" y="114299"/>
                </a:lnTo>
                <a:close/>
              </a:path>
              <a:path w="26670" h="3235959">
                <a:moveTo>
                  <a:pt x="26669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6669" y="152399"/>
                </a:lnTo>
                <a:lnTo>
                  <a:pt x="26669" y="127000"/>
                </a:lnTo>
                <a:close/>
              </a:path>
              <a:path w="26670" h="3235959">
                <a:moveTo>
                  <a:pt x="26669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6669" y="222249"/>
                </a:lnTo>
                <a:lnTo>
                  <a:pt x="26669" y="152399"/>
                </a:lnTo>
                <a:close/>
              </a:path>
              <a:path w="26670" h="3235959">
                <a:moveTo>
                  <a:pt x="26669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6669" y="260349"/>
                </a:lnTo>
                <a:lnTo>
                  <a:pt x="26669" y="222249"/>
                </a:lnTo>
                <a:close/>
              </a:path>
              <a:path w="26670" h="3235959">
                <a:moveTo>
                  <a:pt x="26669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6669" y="265429"/>
                </a:lnTo>
                <a:lnTo>
                  <a:pt x="26669" y="260350"/>
                </a:lnTo>
                <a:close/>
              </a:path>
              <a:path w="26670" h="3235959">
                <a:moveTo>
                  <a:pt x="26669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65429"/>
                </a:lnTo>
                <a:close/>
              </a:path>
              <a:path w="26670" h="323595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235959">
                <a:moveTo>
                  <a:pt x="26669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6669" y="304799"/>
                </a:lnTo>
                <a:lnTo>
                  <a:pt x="26669" y="278130"/>
                </a:lnTo>
                <a:close/>
              </a:path>
              <a:path w="26670" h="3235959">
                <a:moveTo>
                  <a:pt x="26669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04800"/>
                </a:lnTo>
                <a:close/>
              </a:path>
              <a:path w="26670" h="3235959">
                <a:moveTo>
                  <a:pt x="26669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6669" y="330199"/>
                </a:lnTo>
                <a:lnTo>
                  <a:pt x="26669" y="322579"/>
                </a:lnTo>
                <a:close/>
              </a:path>
              <a:path w="26670" h="3235959">
                <a:moveTo>
                  <a:pt x="26669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6669" y="342899"/>
                </a:lnTo>
                <a:lnTo>
                  <a:pt x="26669" y="330200"/>
                </a:lnTo>
                <a:close/>
              </a:path>
              <a:path w="26670" h="3235959">
                <a:moveTo>
                  <a:pt x="26669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6669" y="349249"/>
                </a:lnTo>
                <a:lnTo>
                  <a:pt x="26669" y="342900"/>
                </a:lnTo>
                <a:close/>
              </a:path>
              <a:path w="26670" h="3235959">
                <a:moveTo>
                  <a:pt x="26669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6669" y="392429"/>
                </a:lnTo>
                <a:lnTo>
                  <a:pt x="26669" y="349250"/>
                </a:lnTo>
                <a:close/>
              </a:path>
              <a:path w="26670" h="3235959">
                <a:moveTo>
                  <a:pt x="26669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6669" y="400049"/>
                </a:lnTo>
                <a:lnTo>
                  <a:pt x="26669" y="392430"/>
                </a:lnTo>
                <a:close/>
              </a:path>
              <a:path w="26670" h="3235959">
                <a:moveTo>
                  <a:pt x="26669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6669" y="406399"/>
                </a:lnTo>
                <a:lnTo>
                  <a:pt x="26669" y="400049"/>
                </a:lnTo>
                <a:close/>
              </a:path>
              <a:path w="26670" h="3235959">
                <a:moveTo>
                  <a:pt x="26669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6669" y="443229"/>
                </a:lnTo>
                <a:lnTo>
                  <a:pt x="26669" y="406399"/>
                </a:lnTo>
                <a:close/>
              </a:path>
              <a:path w="26670" h="3235959">
                <a:moveTo>
                  <a:pt x="26669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43229"/>
                </a:lnTo>
                <a:close/>
              </a:path>
              <a:path w="26670" h="3235959">
                <a:moveTo>
                  <a:pt x="26669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6669" y="481329"/>
                </a:lnTo>
                <a:lnTo>
                  <a:pt x="26669" y="449579"/>
                </a:lnTo>
                <a:close/>
              </a:path>
              <a:path w="26670" h="3235959">
                <a:moveTo>
                  <a:pt x="26669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6669" y="487679"/>
                </a:lnTo>
                <a:lnTo>
                  <a:pt x="26669" y="481329"/>
                </a:lnTo>
                <a:close/>
              </a:path>
              <a:path w="26670" h="3235959">
                <a:moveTo>
                  <a:pt x="26669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6669" y="495299"/>
                </a:lnTo>
                <a:lnTo>
                  <a:pt x="26669" y="487679"/>
                </a:lnTo>
                <a:close/>
              </a:path>
              <a:path w="26670" h="3235959">
                <a:moveTo>
                  <a:pt x="26669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6669" y="533399"/>
                </a:lnTo>
                <a:lnTo>
                  <a:pt x="26669" y="495299"/>
                </a:lnTo>
                <a:close/>
              </a:path>
              <a:path w="26670" h="3235959">
                <a:moveTo>
                  <a:pt x="26669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6669" y="538479"/>
                </a:lnTo>
                <a:lnTo>
                  <a:pt x="26669" y="533399"/>
                </a:lnTo>
                <a:close/>
              </a:path>
              <a:path w="26670" h="3235959">
                <a:moveTo>
                  <a:pt x="26669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6669" y="563879"/>
                </a:lnTo>
                <a:lnTo>
                  <a:pt x="26669" y="538480"/>
                </a:lnTo>
                <a:close/>
              </a:path>
              <a:path w="26670" h="3235959">
                <a:moveTo>
                  <a:pt x="26669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6669" y="633729"/>
                </a:lnTo>
                <a:lnTo>
                  <a:pt x="26669" y="563879"/>
                </a:lnTo>
                <a:close/>
              </a:path>
              <a:path w="26670" h="3235959">
                <a:moveTo>
                  <a:pt x="26669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6669" y="640079"/>
                </a:lnTo>
                <a:lnTo>
                  <a:pt x="26669" y="633730"/>
                </a:lnTo>
                <a:close/>
              </a:path>
              <a:path w="26670" h="3235959">
                <a:moveTo>
                  <a:pt x="2666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79"/>
                </a:lnTo>
                <a:close/>
              </a:path>
              <a:path w="26670" h="3235959">
                <a:moveTo>
                  <a:pt x="26669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47699"/>
                </a:lnTo>
                <a:close/>
              </a:path>
              <a:path w="26670" h="3235959">
                <a:moveTo>
                  <a:pt x="26669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6669" y="685799"/>
                </a:lnTo>
                <a:lnTo>
                  <a:pt x="26669" y="659130"/>
                </a:lnTo>
                <a:close/>
              </a:path>
              <a:path w="26670" h="3235959">
                <a:moveTo>
                  <a:pt x="26669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685799"/>
                </a:lnTo>
                <a:close/>
              </a:path>
              <a:path w="26670" h="3235959">
                <a:moveTo>
                  <a:pt x="26669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762000"/>
                </a:lnTo>
                <a:close/>
              </a:path>
              <a:path w="26670" h="3235959">
                <a:moveTo>
                  <a:pt x="26669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50"/>
                </a:lnTo>
                <a:close/>
              </a:path>
              <a:path w="26670" h="323595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235959">
                <a:moveTo>
                  <a:pt x="26669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49"/>
                </a:lnTo>
                <a:close/>
              </a:path>
              <a:path w="26670" h="3235959">
                <a:moveTo>
                  <a:pt x="26669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1002030"/>
                </a:lnTo>
                <a:close/>
              </a:path>
              <a:path w="26670" h="3235959">
                <a:moveTo>
                  <a:pt x="26669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6669" y="1041399"/>
                </a:lnTo>
                <a:lnTo>
                  <a:pt x="26669" y="1014730"/>
                </a:lnTo>
                <a:close/>
              </a:path>
              <a:path w="26670" h="3235959">
                <a:moveTo>
                  <a:pt x="26669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6669" y="1071879"/>
                </a:lnTo>
                <a:lnTo>
                  <a:pt x="26669" y="1041400"/>
                </a:lnTo>
                <a:close/>
              </a:path>
              <a:path w="26670" h="3235959">
                <a:moveTo>
                  <a:pt x="26669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6669" y="1078229"/>
                </a:lnTo>
                <a:lnTo>
                  <a:pt x="26669" y="1071879"/>
                </a:lnTo>
                <a:close/>
              </a:path>
              <a:path w="26670" h="3235959">
                <a:moveTo>
                  <a:pt x="26669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6669" y="1084579"/>
                </a:lnTo>
                <a:lnTo>
                  <a:pt x="26669" y="1078229"/>
                </a:lnTo>
                <a:close/>
              </a:path>
              <a:path w="26670" h="3235959">
                <a:moveTo>
                  <a:pt x="26669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6669" y="1117599"/>
                </a:lnTo>
                <a:lnTo>
                  <a:pt x="26669" y="1084579"/>
                </a:lnTo>
                <a:close/>
              </a:path>
              <a:path w="26670" h="3235959">
                <a:moveTo>
                  <a:pt x="26669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6669" y="1141729"/>
                </a:lnTo>
                <a:lnTo>
                  <a:pt x="26669" y="1117599"/>
                </a:lnTo>
                <a:close/>
              </a:path>
              <a:path w="26670" h="3235959">
                <a:moveTo>
                  <a:pt x="26669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6669" y="1193799"/>
                </a:lnTo>
                <a:lnTo>
                  <a:pt x="26669" y="1141730"/>
                </a:lnTo>
                <a:close/>
              </a:path>
              <a:path w="26670" h="3235959">
                <a:moveTo>
                  <a:pt x="26669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6669" y="1211579"/>
                </a:lnTo>
                <a:lnTo>
                  <a:pt x="26669" y="1193800"/>
                </a:lnTo>
                <a:close/>
              </a:path>
              <a:path w="26670" h="3235959">
                <a:moveTo>
                  <a:pt x="26669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6669" y="1783079"/>
                </a:lnTo>
                <a:lnTo>
                  <a:pt x="26669" y="1515109"/>
                </a:lnTo>
                <a:close/>
              </a:path>
              <a:path w="26670" h="32359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235959">
                <a:moveTo>
                  <a:pt x="26669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6669" y="1506219"/>
                </a:lnTo>
                <a:lnTo>
                  <a:pt x="26669" y="1496059"/>
                </a:lnTo>
                <a:close/>
              </a:path>
              <a:path w="26670" h="3235959">
                <a:moveTo>
                  <a:pt x="2666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39"/>
                </a:lnTo>
                <a:close/>
              </a:path>
              <a:path w="26670" h="3235959">
                <a:moveTo>
                  <a:pt x="26669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09"/>
                </a:lnTo>
                <a:close/>
              </a:path>
              <a:path w="26670" h="3235959">
                <a:moveTo>
                  <a:pt x="2666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9389"/>
                </a:lnTo>
                <a:close/>
              </a:path>
              <a:path w="26670" h="3235959">
                <a:moveTo>
                  <a:pt x="26669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57960"/>
                </a:lnTo>
                <a:close/>
              </a:path>
              <a:path w="26670" h="3235959">
                <a:moveTo>
                  <a:pt x="26669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6669" y="1456689"/>
                </a:lnTo>
                <a:lnTo>
                  <a:pt x="26669" y="1450339"/>
                </a:lnTo>
                <a:close/>
              </a:path>
              <a:path w="26670" h="3235959">
                <a:moveTo>
                  <a:pt x="26669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38909"/>
                </a:lnTo>
                <a:close/>
              </a:path>
              <a:path w="26670" h="3235959">
                <a:moveTo>
                  <a:pt x="26669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6669" y="1437639"/>
                </a:lnTo>
                <a:lnTo>
                  <a:pt x="26669" y="1431289"/>
                </a:lnTo>
                <a:close/>
              </a:path>
              <a:path w="26670" h="3235959">
                <a:moveTo>
                  <a:pt x="26669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19859"/>
                </a:lnTo>
                <a:close/>
              </a:path>
              <a:path w="26670" h="3235959">
                <a:moveTo>
                  <a:pt x="2666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6669" y="1418589"/>
                </a:lnTo>
                <a:lnTo>
                  <a:pt x="26669" y="1412239"/>
                </a:lnTo>
                <a:close/>
              </a:path>
              <a:path w="26670" h="3235959">
                <a:moveTo>
                  <a:pt x="26669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0809"/>
                </a:lnTo>
                <a:close/>
              </a:path>
              <a:path w="26670" h="3235959">
                <a:moveTo>
                  <a:pt x="2666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69" y="1399539"/>
                </a:lnTo>
                <a:lnTo>
                  <a:pt x="26669" y="1393189"/>
                </a:lnTo>
                <a:close/>
              </a:path>
              <a:path w="26670" h="3235959">
                <a:moveTo>
                  <a:pt x="26669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1759"/>
                </a:lnTo>
                <a:close/>
              </a:path>
              <a:path w="26670" h="3235959">
                <a:moveTo>
                  <a:pt x="26669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69" y="1380489"/>
                </a:lnTo>
                <a:lnTo>
                  <a:pt x="26669" y="1374139"/>
                </a:lnTo>
                <a:close/>
              </a:path>
              <a:path w="26670" h="3235959">
                <a:moveTo>
                  <a:pt x="26669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2710"/>
                </a:lnTo>
                <a:close/>
              </a:path>
              <a:path w="26670" h="3235959">
                <a:moveTo>
                  <a:pt x="26669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69" y="1361439"/>
                </a:lnTo>
                <a:lnTo>
                  <a:pt x="26669" y="1355089"/>
                </a:lnTo>
                <a:close/>
              </a:path>
              <a:path w="26670" h="3235959">
                <a:moveTo>
                  <a:pt x="26669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3659"/>
                </a:lnTo>
                <a:close/>
              </a:path>
              <a:path w="26670" h="3235959">
                <a:moveTo>
                  <a:pt x="26669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69" y="1342389"/>
                </a:lnTo>
                <a:lnTo>
                  <a:pt x="26669" y="1336039"/>
                </a:lnTo>
                <a:close/>
              </a:path>
              <a:path w="26670" h="3235959">
                <a:moveTo>
                  <a:pt x="26669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4609"/>
                </a:lnTo>
                <a:close/>
              </a:path>
              <a:path w="26670" h="3235959">
                <a:moveTo>
                  <a:pt x="26669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6669" y="1323339"/>
                </a:lnTo>
                <a:lnTo>
                  <a:pt x="26669" y="1310639"/>
                </a:lnTo>
                <a:close/>
              </a:path>
              <a:path w="26670" h="3235959">
                <a:moveTo>
                  <a:pt x="26669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69" y="1309369"/>
                </a:lnTo>
                <a:lnTo>
                  <a:pt x="26669" y="1299209"/>
                </a:lnTo>
                <a:close/>
              </a:path>
              <a:path w="26670" h="3235959">
                <a:moveTo>
                  <a:pt x="26669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6669" y="1297939"/>
                </a:lnTo>
                <a:lnTo>
                  <a:pt x="26669" y="1291589"/>
                </a:lnTo>
                <a:close/>
              </a:path>
              <a:path w="26670" h="3235959">
                <a:moveTo>
                  <a:pt x="26669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6669" y="1290319"/>
                </a:lnTo>
                <a:lnTo>
                  <a:pt x="26669" y="1280160"/>
                </a:lnTo>
                <a:close/>
              </a:path>
              <a:path w="26670" h="3235959">
                <a:moveTo>
                  <a:pt x="26669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6669" y="1278889"/>
                </a:lnTo>
                <a:lnTo>
                  <a:pt x="26669" y="1272539"/>
                </a:lnTo>
                <a:close/>
              </a:path>
              <a:path w="26670" h="3235959">
                <a:moveTo>
                  <a:pt x="26669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1109"/>
                </a:lnTo>
                <a:close/>
              </a:path>
              <a:path w="26670" h="3235959">
                <a:moveTo>
                  <a:pt x="26669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6669" y="1259839"/>
                </a:lnTo>
                <a:lnTo>
                  <a:pt x="26669" y="1253489"/>
                </a:lnTo>
                <a:close/>
              </a:path>
              <a:path w="26670" h="3235959">
                <a:moveTo>
                  <a:pt x="26669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6669" y="1252220"/>
                </a:lnTo>
                <a:lnTo>
                  <a:pt x="26669" y="1242059"/>
                </a:lnTo>
                <a:close/>
              </a:path>
              <a:path w="26670" h="3235959">
                <a:moveTo>
                  <a:pt x="26669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6669" y="1240789"/>
                </a:lnTo>
                <a:lnTo>
                  <a:pt x="26669" y="1234439"/>
                </a:lnTo>
                <a:close/>
              </a:path>
              <a:path w="26670" h="3235959">
                <a:moveTo>
                  <a:pt x="26669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3009"/>
                </a:lnTo>
                <a:close/>
              </a:path>
              <a:path w="26670" h="3235959">
                <a:moveTo>
                  <a:pt x="26669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6669" y="1221739"/>
                </a:lnTo>
                <a:lnTo>
                  <a:pt x="26669" y="1215389"/>
                </a:lnTo>
                <a:close/>
              </a:path>
              <a:path w="26670" h="3235959">
                <a:moveTo>
                  <a:pt x="26669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6669" y="1214119"/>
                </a:lnTo>
                <a:lnTo>
                  <a:pt x="26669" y="1212849"/>
                </a:lnTo>
                <a:close/>
              </a:path>
              <a:path w="26670" h="3235959">
                <a:moveTo>
                  <a:pt x="26669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6669" y="1871979"/>
                </a:lnTo>
                <a:lnTo>
                  <a:pt x="26669" y="1783079"/>
                </a:lnTo>
                <a:close/>
              </a:path>
              <a:path w="26670" h="3235959">
                <a:moveTo>
                  <a:pt x="26669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6669" y="2392679"/>
                </a:lnTo>
                <a:lnTo>
                  <a:pt x="26669" y="2385059"/>
                </a:lnTo>
                <a:close/>
              </a:path>
              <a:path w="26670" h="3235959">
                <a:moveTo>
                  <a:pt x="26669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6669" y="2383789"/>
                </a:lnTo>
                <a:lnTo>
                  <a:pt x="26669" y="1957069"/>
                </a:lnTo>
                <a:close/>
              </a:path>
              <a:path w="26670" h="3235959">
                <a:moveTo>
                  <a:pt x="26669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6669" y="1955799"/>
                </a:lnTo>
                <a:lnTo>
                  <a:pt x="26669" y="1938019"/>
                </a:lnTo>
                <a:close/>
              </a:path>
              <a:path w="26670" h="3235959">
                <a:moveTo>
                  <a:pt x="26669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6669" y="1936749"/>
                </a:lnTo>
                <a:lnTo>
                  <a:pt x="26669" y="1918969"/>
                </a:lnTo>
                <a:close/>
              </a:path>
              <a:path w="26670" h="3235959">
                <a:moveTo>
                  <a:pt x="26669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6669" y="1917699"/>
                </a:lnTo>
                <a:lnTo>
                  <a:pt x="26669" y="1896109"/>
                </a:lnTo>
                <a:close/>
              </a:path>
              <a:path w="26670" h="3235959">
                <a:moveTo>
                  <a:pt x="26669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6669" y="1894839"/>
                </a:lnTo>
                <a:lnTo>
                  <a:pt x="26669" y="1877059"/>
                </a:lnTo>
                <a:close/>
              </a:path>
              <a:path w="26670" h="3235959">
                <a:moveTo>
                  <a:pt x="26669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6669" y="1875789"/>
                </a:lnTo>
                <a:lnTo>
                  <a:pt x="26669" y="1873249"/>
                </a:lnTo>
                <a:close/>
              </a:path>
              <a:path w="26670" h="3235959">
                <a:moveTo>
                  <a:pt x="26669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6669" y="2567939"/>
                </a:lnTo>
                <a:lnTo>
                  <a:pt x="26669" y="2392679"/>
                </a:lnTo>
                <a:close/>
              </a:path>
              <a:path w="26670" h="3235959">
                <a:moveTo>
                  <a:pt x="26669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6669" y="3235959"/>
                </a:lnTo>
                <a:lnTo>
                  <a:pt x="26669" y="2567940"/>
                </a:lnTo>
                <a:close/>
              </a:path>
            </a:pathLst>
          </a:custGeom>
          <a:solidFill>
            <a:srgbClr val="1B35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722359" y="3618229"/>
            <a:ext cx="27940" cy="3227070"/>
          </a:xfrm>
          <a:custGeom>
            <a:avLst/>
            <a:gdLst/>
            <a:ahLst/>
            <a:cxnLst/>
            <a:rect l="l" t="t" r="r" b="b"/>
            <a:pathLst>
              <a:path w="27940" h="322707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27940" h="3227070">
                <a:moveTo>
                  <a:pt x="8890" y="3809"/>
                </a:moveTo>
                <a:lnTo>
                  <a:pt x="0" y="3809"/>
                </a:lnTo>
                <a:lnTo>
                  <a:pt x="0" y="22859"/>
                </a:lnTo>
                <a:lnTo>
                  <a:pt x="27940" y="22859"/>
                </a:lnTo>
                <a:lnTo>
                  <a:pt x="27940" y="16509"/>
                </a:lnTo>
                <a:lnTo>
                  <a:pt x="26670" y="1650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60" y="6350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close/>
              </a:path>
              <a:path w="27940" h="3227070">
                <a:moveTo>
                  <a:pt x="27940" y="22860"/>
                </a:moveTo>
                <a:lnTo>
                  <a:pt x="0" y="22860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22860"/>
                </a:lnTo>
                <a:close/>
              </a:path>
              <a:path w="27940" h="3227070">
                <a:moveTo>
                  <a:pt x="27940" y="35560"/>
                </a:moveTo>
                <a:lnTo>
                  <a:pt x="0" y="35560"/>
                </a:lnTo>
                <a:lnTo>
                  <a:pt x="0" y="48259"/>
                </a:lnTo>
                <a:lnTo>
                  <a:pt x="27940" y="48259"/>
                </a:lnTo>
                <a:lnTo>
                  <a:pt x="27940" y="35560"/>
                </a:lnTo>
                <a:close/>
              </a:path>
              <a:path w="27940" h="3227070">
                <a:moveTo>
                  <a:pt x="27940" y="48259"/>
                </a:moveTo>
                <a:lnTo>
                  <a:pt x="0" y="48259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48259"/>
                </a:lnTo>
                <a:close/>
              </a:path>
              <a:path w="27940" h="3227070">
                <a:moveTo>
                  <a:pt x="27940" y="80010"/>
                </a:moveTo>
                <a:lnTo>
                  <a:pt x="0" y="80010"/>
                </a:lnTo>
                <a:lnTo>
                  <a:pt x="0" y="86359"/>
                </a:lnTo>
                <a:lnTo>
                  <a:pt x="27940" y="86359"/>
                </a:lnTo>
                <a:lnTo>
                  <a:pt x="27940" y="80010"/>
                </a:lnTo>
                <a:close/>
              </a:path>
              <a:path w="27940" h="3227070">
                <a:moveTo>
                  <a:pt x="27940" y="86359"/>
                </a:moveTo>
                <a:lnTo>
                  <a:pt x="0" y="86359"/>
                </a:lnTo>
                <a:lnTo>
                  <a:pt x="0" y="99059"/>
                </a:lnTo>
                <a:lnTo>
                  <a:pt x="27940" y="99059"/>
                </a:lnTo>
                <a:lnTo>
                  <a:pt x="27940" y="86359"/>
                </a:lnTo>
                <a:close/>
              </a:path>
              <a:path w="27940" h="3227070">
                <a:moveTo>
                  <a:pt x="27940" y="99059"/>
                </a:moveTo>
                <a:lnTo>
                  <a:pt x="0" y="9905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9059"/>
                </a:lnTo>
                <a:close/>
              </a:path>
              <a:path w="27940" h="3227070">
                <a:moveTo>
                  <a:pt x="27940" y="105409"/>
                </a:moveTo>
                <a:lnTo>
                  <a:pt x="0" y="105409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09"/>
                </a:lnTo>
                <a:close/>
              </a:path>
              <a:path w="27940" h="3227070">
                <a:moveTo>
                  <a:pt x="27940" y="118110"/>
                </a:moveTo>
                <a:lnTo>
                  <a:pt x="0" y="118110"/>
                </a:lnTo>
                <a:lnTo>
                  <a:pt x="0" y="143509"/>
                </a:lnTo>
                <a:lnTo>
                  <a:pt x="27940" y="143509"/>
                </a:lnTo>
                <a:lnTo>
                  <a:pt x="27940" y="118110"/>
                </a:lnTo>
                <a:close/>
              </a:path>
              <a:path w="27940" h="3227070">
                <a:moveTo>
                  <a:pt x="27940" y="143509"/>
                </a:moveTo>
                <a:lnTo>
                  <a:pt x="0" y="143509"/>
                </a:lnTo>
                <a:lnTo>
                  <a:pt x="0" y="213359"/>
                </a:lnTo>
                <a:lnTo>
                  <a:pt x="27940" y="213359"/>
                </a:lnTo>
                <a:lnTo>
                  <a:pt x="27940" y="143509"/>
                </a:lnTo>
                <a:close/>
              </a:path>
              <a:path w="27940" h="3227070">
                <a:moveTo>
                  <a:pt x="27940" y="213359"/>
                </a:moveTo>
                <a:lnTo>
                  <a:pt x="0" y="213359"/>
                </a:lnTo>
                <a:lnTo>
                  <a:pt x="0" y="251459"/>
                </a:lnTo>
                <a:lnTo>
                  <a:pt x="27940" y="251459"/>
                </a:lnTo>
                <a:lnTo>
                  <a:pt x="27940" y="213359"/>
                </a:lnTo>
                <a:close/>
              </a:path>
              <a:path w="27940" h="3227070">
                <a:moveTo>
                  <a:pt x="2794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51460"/>
                </a:lnTo>
                <a:close/>
              </a:path>
              <a:path w="27940" h="32270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227070">
                <a:moveTo>
                  <a:pt x="27940" y="262889"/>
                </a:moveTo>
                <a:lnTo>
                  <a:pt x="0" y="262889"/>
                </a:lnTo>
                <a:lnTo>
                  <a:pt x="0" y="269239"/>
                </a:lnTo>
                <a:lnTo>
                  <a:pt x="27940" y="269239"/>
                </a:lnTo>
                <a:lnTo>
                  <a:pt x="27940" y="262889"/>
                </a:lnTo>
                <a:close/>
              </a:path>
              <a:path w="27940" h="3227070">
                <a:moveTo>
                  <a:pt x="27940" y="269240"/>
                </a:moveTo>
                <a:lnTo>
                  <a:pt x="0" y="269240"/>
                </a:lnTo>
                <a:lnTo>
                  <a:pt x="0" y="295909"/>
                </a:lnTo>
                <a:lnTo>
                  <a:pt x="27940" y="295909"/>
                </a:lnTo>
                <a:lnTo>
                  <a:pt x="27940" y="269240"/>
                </a:lnTo>
                <a:close/>
              </a:path>
              <a:path w="27940" h="3227070">
                <a:moveTo>
                  <a:pt x="27940" y="295910"/>
                </a:moveTo>
                <a:lnTo>
                  <a:pt x="0" y="295910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295910"/>
                </a:lnTo>
                <a:close/>
              </a:path>
              <a:path w="27940" h="3227070">
                <a:moveTo>
                  <a:pt x="27940" y="313689"/>
                </a:moveTo>
                <a:lnTo>
                  <a:pt x="0" y="313689"/>
                </a:lnTo>
                <a:lnTo>
                  <a:pt x="0" y="321309"/>
                </a:lnTo>
                <a:lnTo>
                  <a:pt x="27940" y="321309"/>
                </a:lnTo>
                <a:lnTo>
                  <a:pt x="27940" y="313689"/>
                </a:lnTo>
                <a:close/>
              </a:path>
              <a:path w="27940" h="3227070">
                <a:moveTo>
                  <a:pt x="27940" y="321310"/>
                </a:moveTo>
                <a:lnTo>
                  <a:pt x="0" y="321310"/>
                </a:lnTo>
                <a:lnTo>
                  <a:pt x="0" y="334009"/>
                </a:lnTo>
                <a:lnTo>
                  <a:pt x="27940" y="334009"/>
                </a:lnTo>
                <a:lnTo>
                  <a:pt x="27940" y="321310"/>
                </a:lnTo>
                <a:close/>
              </a:path>
              <a:path w="27940" h="3227070">
                <a:moveTo>
                  <a:pt x="27940" y="334010"/>
                </a:moveTo>
                <a:lnTo>
                  <a:pt x="0" y="334010"/>
                </a:lnTo>
                <a:lnTo>
                  <a:pt x="0" y="340359"/>
                </a:lnTo>
                <a:lnTo>
                  <a:pt x="27940" y="340359"/>
                </a:lnTo>
                <a:lnTo>
                  <a:pt x="27940" y="334010"/>
                </a:lnTo>
                <a:close/>
              </a:path>
              <a:path w="27940" h="3227070">
                <a:moveTo>
                  <a:pt x="27940" y="340360"/>
                </a:moveTo>
                <a:lnTo>
                  <a:pt x="0" y="340360"/>
                </a:lnTo>
                <a:lnTo>
                  <a:pt x="0" y="383539"/>
                </a:lnTo>
                <a:lnTo>
                  <a:pt x="27940" y="383539"/>
                </a:lnTo>
                <a:lnTo>
                  <a:pt x="27940" y="340360"/>
                </a:lnTo>
                <a:close/>
              </a:path>
              <a:path w="27940" h="3227070">
                <a:moveTo>
                  <a:pt x="27940" y="383540"/>
                </a:moveTo>
                <a:lnTo>
                  <a:pt x="0" y="383540"/>
                </a:lnTo>
                <a:lnTo>
                  <a:pt x="0" y="391159"/>
                </a:lnTo>
                <a:lnTo>
                  <a:pt x="27940" y="391159"/>
                </a:lnTo>
                <a:lnTo>
                  <a:pt x="27940" y="383540"/>
                </a:lnTo>
                <a:close/>
              </a:path>
              <a:path w="27940" h="3227070">
                <a:moveTo>
                  <a:pt x="27940" y="391159"/>
                </a:moveTo>
                <a:lnTo>
                  <a:pt x="0" y="391159"/>
                </a:lnTo>
                <a:lnTo>
                  <a:pt x="0" y="397509"/>
                </a:lnTo>
                <a:lnTo>
                  <a:pt x="27940" y="397509"/>
                </a:lnTo>
                <a:lnTo>
                  <a:pt x="27940" y="391159"/>
                </a:lnTo>
                <a:close/>
              </a:path>
              <a:path w="27940" h="3227070">
                <a:moveTo>
                  <a:pt x="27940" y="397509"/>
                </a:moveTo>
                <a:lnTo>
                  <a:pt x="0" y="3975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397509"/>
                </a:lnTo>
                <a:close/>
              </a:path>
              <a:path w="27940" h="3227070">
                <a:moveTo>
                  <a:pt x="27940" y="434339"/>
                </a:moveTo>
                <a:lnTo>
                  <a:pt x="0" y="434339"/>
                </a:lnTo>
                <a:lnTo>
                  <a:pt x="0" y="440689"/>
                </a:lnTo>
                <a:lnTo>
                  <a:pt x="27940" y="440689"/>
                </a:lnTo>
                <a:lnTo>
                  <a:pt x="27940" y="434339"/>
                </a:lnTo>
                <a:close/>
              </a:path>
              <a:path w="27940" h="3227070">
                <a:moveTo>
                  <a:pt x="27940" y="440689"/>
                </a:moveTo>
                <a:lnTo>
                  <a:pt x="0" y="440689"/>
                </a:lnTo>
                <a:lnTo>
                  <a:pt x="0" y="472439"/>
                </a:lnTo>
                <a:lnTo>
                  <a:pt x="27940" y="472439"/>
                </a:lnTo>
                <a:lnTo>
                  <a:pt x="27940" y="440689"/>
                </a:lnTo>
                <a:close/>
              </a:path>
              <a:path w="27940" h="3227070">
                <a:moveTo>
                  <a:pt x="27940" y="472439"/>
                </a:moveTo>
                <a:lnTo>
                  <a:pt x="0" y="472439"/>
                </a:lnTo>
                <a:lnTo>
                  <a:pt x="0" y="478789"/>
                </a:lnTo>
                <a:lnTo>
                  <a:pt x="27940" y="478789"/>
                </a:lnTo>
                <a:lnTo>
                  <a:pt x="27940" y="472439"/>
                </a:lnTo>
                <a:close/>
              </a:path>
              <a:path w="27940" h="3227070">
                <a:moveTo>
                  <a:pt x="27940" y="478789"/>
                </a:moveTo>
                <a:lnTo>
                  <a:pt x="0" y="478789"/>
                </a:lnTo>
                <a:lnTo>
                  <a:pt x="0" y="486409"/>
                </a:lnTo>
                <a:lnTo>
                  <a:pt x="27940" y="486409"/>
                </a:lnTo>
                <a:lnTo>
                  <a:pt x="27940" y="478789"/>
                </a:lnTo>
                <a:close/>
              </a:path>
              <a:path w="27940" h="3227070">
                <a:moveTo>
                  <a:pt x="27940" y="486409"/>
                </a:moveTo>
                <a:lnTo>
                  <a:pt x="0" y="486409"/>
                </a:lnTo>
                <a:lnTo>
                  <a:pt x="0" y="524509"/>
                </a:lnTo>
                <a:lnTo>
                  <a:pt x="27940" y="524509"/>
                </a:lnTo>
                <a:lnTo>
                  <a:pt x="27940" y="486409"/>
                </a:lnTo>
                <a:close/>
              </a:path>
              <a:path w="27940" h="3227070">
                <a:moveTo>
                  <a:pt x="27940" y="524509"/>
                </a:moveTo>
                <a:lnTo>
                  <a:pt x="0" y="524509"/>
                </a:lnTo>
                <a:lnTo>
                  <a:pt x="0" y="529589"/>
                </a:lnTo>
                <a:lnTo>
                  <a:pt x="27940" y="529589"/>
                </a:lnTo>
                <a:lnTo>
                  <a:pt x="27940" y="524509"/>
                </a:lnTo>
                <a:close/>
              </a:path>
              <a:path w="27940" h="3227070">
                <a:moveTo>
                  <a:pt x="27940" y="529590"/>
                </a:moveTo>
                <a:lnTo>
                  <a:pt x="0" y="529590"/>
                </a:lnTo>
                <a:lnTo>
                  <a:pt x="0" y="554989"/>
                </a:lnTo>
                <a:lnTo>
                  <a:pt x="27940" y="554989"/>
                </a:lnTo>
                <a:lnTo>
                  <a:pt x="27940" y="529590"/>
                </a:lnTo>
                <a:close/>
              </a:path>
              <a:path w="27940" h="3227070">
                <a:moveTo>
                  <a:pt x="27940" y="554989"/>
                </a:moveTo>
                <a:lnTo>
                  <a:pt x="0" y="554989"/>
                </a:lnTo>
                <a:lnTo>
                  <a:pt x="0" y="624839"/>
                </a:lnTo>
                <a:lnTo>
                  <a:pt x="27940" y="624839"/>
                </a:lnTo>
                <a:lnTo>
                  <a:pt x="27940" y="554989"/>
                </a:lnTo>
                <a:close/>
              </a:path>
              <a:path w="27940" h="3227070">
                <a:moveTo>
                  <a:pt x="27940" y="624840"/>
                </a:moveTo>
                <a:lnTo>
                  <a:pt x="0" y="624840"/>
                </a:lnTo>
                <a:lnTo>
                  <a:pt x="0" y="631189"/>
                </a:lnTo>
                <a:lnTo>
                  <a:pt x="27940" y="631189"/>
                </a:lnTo>
                <a:lnTo>
                  <a:pt x="27940" y="624840"/>
                </a:lnTo>
                <a:close/>
              </a:path>
              <a:path w="27940" h="3227070">
                <a:moveTo>
                  <a:pt x="27940" y="631189"/>
                </a:moveTo>
                <a:lnTo>
                  <a:pt x="0" y="631189"/>
                </a:lnTo>
                <a:lnTo>
                  <a:pt x="0" y="638809"/>
                </a:lnTo>
                <a:lnTo>
                  <a:pt x="27940" y="638809"/>
                </a:lnTo>
                <a:lnTo>
                  <a:pt x="27940" y="631189"/>
                </a:lnTo>
                <a:close/>
              </a:path>
              <a:path w="27940" h="3227070">
                <a:moveTo>
                  <a:pt x="27940" y="638809"/>
                </a:moveTo>
                <a:lnTo>
                  <a:pt x="0" y="638809"/>
                </a:lnTo>
                <a:lnTo>
                  <a:pt x="0" y="650239"/>
                </a:lnTo>
                <a:lnTo>
                  <a:pt x="27940" y="650239"/>
                </a:lnTo>
                <a:lnTo>
                  <a:pt x="27940" y="638809"/>
                </a:lnTo>
                <a:close/>
              </a:path>
              <a:path w="27940" h="3227070">
                <a:moveTo>
                  <a:pt x="27940" y="650240"/>
                </a:moveTo>
                <a:lnTo>
                  <a:pt x="0" y="650240"/>
                </a:lnTo>
                <a:lnTo>
                  <a:pt x="0" y="676909"/>
                </a:lnTo>
                <a:lnTo>
                  <a:pt x="27940" y="676909"/>
                </a:lnTo>
                <a:lnTo>
                  <a:pt x="27940" y="650240"/>
                </a:lnTo>
                <a:close/>
              </a:path>
              <a:path w="27940" h="3227070">
                <a:moveTo>
                  <a:pt x="27940" y="676909"/>
                </a:moveTo>
                <a:lnTo>
                  <a:pt x="0" y="676909"/>
                </a:lnTo>
                <a:lnTo>
                  <a:pt x="0" y="753109"/>
                </a:lnTo>
                <a:lnTo>
                  <a:pt x="27940" y="753109"/>
                </a:lnTo>
                <a:lnTo>
                  <a:pt x="27940" y="676909"/>
                </a:lnTo>
                <a:close/>
              </a:path>
              <a:path w="27940" h="3227070">
                <a:moveTo>
                  <a:pt x="27940" y="753110"/>
                </a:moveTo>
                <a:lnTo>
                  <a:pt x="0" y="753110"/>
                </a:lnTo>
                <a:lnTo>
                  <a:pt x="0" y="899159"/>
                </a:lnTo>
                <a:lnTo>
                  <a:pt x="27940" y="899159"/>
                </a:lnTo>
                <a:lnTo>
                  <a:pt x="27940" y="753110"/>
                </a:lnTo>
                <a:close/>
              </a:path>
              <a:path w="27940" h="3227070">
                <a:moveTo>
                  <a:pt x="27940" y="899160"/>
                </a:moveTo>
                <a:lnTo>
                  <a:pt x="0" y="899160"/>
                </a:lnTo>
                <a:lnTo>
                  <a:pt x="0" y="923289"/>
                </a:lnTo>
                <a:lnTo>
                  <a:pt x="27940" y="923289"/>
                </a:lnTo>
                <a:lnTo>
                  <a:pt x="27940" y="899160"/>
                </a:lnTo>
                <a:close/>
              </a:path>
              <a:path w="27940" h="3227070">
                <a:moveTo>
                  <a:pt x="27940" y="923290"/>
                </a:moveTo>
                <a:lnTo>
                  <a:pt x="0" y="923290"/>
                </a:lnTo>
                <a:lnTo>
                  <a:pt x="0" y="975359"/>
                </a:lnTo>
                <a:lnTo>
                  <a:pt x="27940" y="975359"/>
                </a:lnTo>
                <a:lnTo>
                  <a:pt x="27940" y="923290"/>
                </a:lnTo>
                <a:close/>
              </a:path>
              <a:path w="27940" h="3227070">
                <a:moveTo>
                  <a:pt x="27940" y="975359"/>
                </a:moveTo>
                <a:lnTo>
                  <a:pt x="0" y="975359"/>
                </a:lnTo>
                <a:lnTo>
                  <a:pt x="0" y="993139"/>
                </a:lnTo>
                <a:lnTo>
                  <a:pt x="27940" y="993139"/>
                </a:lnTo>
                <a:lnTo>
                  <a:pt x="27940" y="975359"/>
                </a:lnTo>
                <a:close/>
              </a:path>
              <a:path w="27940" h="3227070">
                <a:moveTo>
                  <a:pt x="27940" y="993140"/>
                </a:moveTo>
                <a:lnTo>
                  <a:pt x="0" y="993140"/>
                </a:lnTo>
                <a:lnTo>
                  <a:pt x="0" y="1005839"/>
                </a:lnTo>
                <a:lnTo>
                  <a:pt x="27940" y="1005839"/>
                </a:lnTo>
                <a:lnTo>
                  <a:pt x="27940" y="993140"/>
                </a:lnTo>
                <a:close/>
              </a:path>
              <a:path w="27940" h="3227070">
                <a:moveTo>
                  <a:pt x="27940" y="1005840"/>
                </a:moveTo>
                <a:lnTo>
                  <a:pt x="0" y="1005840"/>
                </a:lnTo>
                <a:lnTo>
                  <a:pt x="0" y="1032509"/>
                </a:lnTo>
                <a:lnTo>
                  <a:pt x="27940" y="1032509"/>
                </a:lnTo>
                <a:lnTo>
                  <a:pt x="27940" y="1005840"/>
                </a:lnTo>
                <a:close/>
              </a:path>
              <a:path w="27940" h="3227070">
                <a:moveTo>
                  <a:pt x="27940" y="1032510"/>
                </a:moveTo>
                <a:lnTo>
                  <a:pt x="0" y="1032510"/>
                </a:lnTo>
                <a:lnTo>
                  <a:pt x="0" y="1062989"/>
                </a:lnTo>
                <a:lnTo>
                  <a:pt x="27940" y="1062989"/>
                </a:lnTo>
                <a:lnTo>
                  <a:pt x="27940" y="1032510"/>
                </a:lnTo>
                <a:close/>
              </a:path>
              <a:path w="27940" h="3227070">
                <a:moveTo>
                  <a:pt x="27940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7940" y="1069339"/>
                </a:lnTo>
                <a:lnTo>
                  <a:pt x="27940" y="1062989"/>
                </a:lnTo>
                <a:close/>
              </a:path>
              <a:path w="27940" h="3227070">
                <a:moveTo>
                  <a:pt x="27940" y="1069339"/>
                </a:moveTo>
                <a:lnTo>
                  <a:pt x="0" y="1069339"/>
                </a:lnTo>
                <a:lnTo>
                  <a:pt x="0" y="1075689"/>
                </a:lnTo>
                <a:lnTo>
                  <a:pt x="27940" y="1075689"/>
                </a:lnTo>
                <a:lnTo>
                  <a:pt x="27940" y="1069339"/>
                </a:lnTo>
                <a:close/>
              </a:path>
              <a:path w="27940" h="3227070">
                <a:moveTo>
                  <a:pt x="27940" y="1075689"/>
                </a:moveTo>
                <a:lnTo>
                  <a:pt x="0" y="1075689"/>
                </a:lnTo>
                <a:lnTo>
                  <a:pt x="0" y="1108709"/>
                </a:lnTo>
                <a:lnTo>
                  <a:pt x="27940" y="1108709"/>
                </a:lnTo>
                <a:lnTo>
                  <a:pt x="27940" y="1075689"/>
                </a:lnTo>
                <a:close/>
              </a:path>
              <a:path w="27940" h="3227070">
                <a:moveTo>
                  <a:pt x="27940" y="1108709"/>
                </a:moveTo>
                <a:lnTo>
                  <a:pt x="0" y="1108709"/>
                </a:lnTo>
                <a:lnTo>
                  <a:pt x="0" y="1132839"/>
                </a:lnTo>
                <a:lnTo>
                  <a:pt x="27940" y="1132839"/>
                </a:lnTo>
                <a:lnTo>
                  <a:pt x="27940" y="1108709"/>
                </a:lnTo>
                <a:close/>
              </a:path>
              <a:path w="27940" h="3227070">
                <a:moveTo>
                  <a:pt x="27940" y="1132840"/>
                </a:moveTo>
                <a:lnTo>
                  <a:pt x="0" y="1132840"/>
                </a:lnTo>
                <a:lnTo>
                  <a:pt x="0" y="1184909"/>
                </a:lnTo>
                <a:lnTo>
                  <a:pt x="27940" y="1184909"/>
                </a:lnTo>
                <a:lnTo>
                  <a:pt x="27940" y="1132840"/>
                </a:lnTo>
                <a:close/>
              </a:path>
              <a:path w="27940" h="3227070">
                <a:moveTo>
                  <a:pt x="27940" y="1184910"/>
                </a:moveTo>
                <a:lnTo>
                  <a:pt x="0" y="1184910"/>
                </a:lnTo>
                <a:lnTo>
                  <a:pt x="0" y="1202689"/>
                </a:lnTo>
                <a:lnTo>
                  <a:pt x="27940" y="1202689"/>
                </a:lnTo>
                <a:lnTo>
                  <a:pt x="27940" y="1184910"/>
                </a:lnTo>
                <a:close/>
              </a:path>
              <a:path w="27940" h="3227070">
                <a:moveTo>
                  <a:pt x="27940" y="1506219"/>
                </a:moveTo>
                <a:lnTo>
                  <a:pt x="0" y="1506219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506219"/>
                </a:lnTo>
                <a:close/>
              </a:path>
              <a:path w="27940" h="3227070">
                <a:moveTo>
                  <a:pt x="27940" y="1498599"/>
                </a:moveTo>
                <a:lnTo>
                  <a:pt x="0" y="1498599"/>
                </a:lnTo>
                <a:lnTo>
                  <a:pt x="0" y="1504949"/>
                </a:lnTo>
                <a:lnTo>
                  <a:pt x="27940" y="1504949"/>
                </a:lnTo>
                <a:lnTo>
                  <a:pt x="27940" y="1498599"/>
                </a:lnTo>
                <a:close/>
              </a:path>
              <a:path w="27940" h="3227070">
                <a:moveTo>
                  <a:pt x="27940" y="1487169"/>
                </a:moveTo>
                <a:lnTo>
                  <a:pt x="0" y="1487169"/>
                </a:lnTo>
                <a:lnTo>
                  <a:pt x="0" y="1497329"/>
                </a:lnTo>
                <a:lnTo>
                  <a:pt x="27940" y="1497329"/>
                </a:lnTo>
                <a:lnTo>
                  <a:pt x="27940" y="1487169"/>
                </a:lnTo>
                <a:close/>
              </a:path>
              <a:path w="27940" h="3227070">
                <a:moveTo>
                  <a:pt x="27940" y="1479549"/>
                </a:moveTo>
                <a:lnTo>
                  <a:pt x="0" y="1479549"/>
                </a:lnTo>
                <a:lnTo>
                  <a:pt x="0" y="1485899"/>
                </a:lnTo>
                <a:lnTo>
                  <a:pt x="27940" y="1485899"/>
                </a:lnTo>
                <a:lnTo>
                  <a:pt x="27940" y="1479549"/>
                </a:lnTo>
                <a:close/>
              </a:path>
              <a:path w="27940" h="3227070">
                <a:moveTo>
                  <a:pt x="27940" y="1468119"/>
                </a:moveTo>
                <a:lnTo>
                  <a:pt x="0" y="1468119"/>
                </a:lnTo>
                <a:lnTo>
                  <a:pt x="0" y="1478280"/>
                </a:lnTo>
                <a:lnTo>
                  <a:pt x="27940" y="1478280"/>
                </a:lnTo>
                <a:lnTo>
                  <a:pt x="27940" y="1468119"/>
                </a:lnTo>
                <a:close/>
              </a:path>
              <a:path w="27940" h="3227070">
                <a:moveTo>
                  <a:pt x="27940" y="1460499"/>
                </a:moveTo>
                <a:lnTo>
                  <a:pt x="0" y="1460499"/>
                </a:lnTo>
                <a:lnTo>
                  <a:pt x="0" y="1466849"/>
                </a:lnTo>
                <a:lnTo>
                  <a:pt x="27940" y="1466849"/>
                </a:lnTo>
                <a:lnTo>
                  <a:pt x="27940" y="1460499"/>
                </a:lnTo>
                <a:close/>
              </a:path>
              <a:path w="27940" h="3227070">
                <a:moveTo>
                  <a:pt x="27940" y="1449070"/>
                </a:moveTo>
                <a:lnTo>
                  <a:pt x="0" y="1449070"/>
                </a:lnTo>
                <a:lnTo>
                  <a:pt x="0" y="1459229"/>
                </a:lnTo>
                <a:lnTo>
                  <a:pt x="27940" y="1459229"/>
                </a:lnTo>
                <a:lnTo>
                  <a:pt x="27940" y="1449070"/>
                </a:lnTo>
                <a:close/>
              </a:path>
              <a:path w="27940" h="3227070">
                <a:moveTo>
                  <a:pt x="27940" y="1441449"/>
                </a:moveTo>
                <a:lnTo>
                  <a:pt x="0" y="1441449"/>
                </a:lnTo>
                <a:lnTo>
                  <a:pt x="0" y="1447799"/>
                </a:lnTo>
                <a:lnTo>
                  <a:pt x="27940" y="1447799"/>
                </a:lnTo>
                <a:lnTo>
                  <a:pt x="27940" y="1441449"/>
                </a:lnTo>
                <a:close/>
              </a:path>
              <a:path w="27940" h="3227070">
                <a:moveTo>
                  <a:pt x="27940" y="1430019"/>
                </a:moveTo>
                <a:lnTo>
                  <a:pt x="0" y="1430019"/>
                </a:lnTo>
                <a:lnTo>
                  <a:pt x="0" y="1440179"/>
                </a:lnTo>
                <a:lnTo>
                  <a:pt x="27940" y="1440179"/>
                </a:lnTo>
                <a:lnTo>
                  <a:pt x="27940" y="1430019"/>
                </a:lnTo>
                <a:close/>
              </a:path>
              <a:path w="27940" h="3227070">
                <a:moveTo>
                  <a:pt x="27940" y="1422399"/>
                </a:moveTo>
                <a:lnTo>
                  <a:pt x="0" y="1422399"/>
                </a:lnTo>
                <a:lnTo>
                  <a:pt x="0" y="1428749"/>
                </a:lnTo>
                <a:lnTo>
                  <a:pt x="27940" y="1428749"/>
                </a:lnTo>
                <a:lnTo>
                  <a:pt x="27940" y="1422399"/>
                </a:lnTo>
                <a:close/>
              </a:path>
              <a:path w="27940" h="3227070">
                <a:moveTo>
                  <a:pt x="27940" y="1410969"/>
                </a:moveTo>
                <a:lnTo>
                  <a:pt x="0" y="1410969"/>
                </a:lnTo>
                <a:lnTo>
                  <a:pt x="0" y="1421129"/>
                </a:lnTo>
                <a:lnTo>
                  <a:pt x="27940" y="1421129"/>
                </a:lnTo>
                <a:lnTo>
                  <a:pt x="27940" y="1410969"/>
                </a:lnTo>
                <a:close/>
              </a:path>
              <a:path w="27940" h="3227070">
                <a:moveTo>
                  <a:pt x="27940" y="1403349"/>
                </a:moveTo>
                <a:lnTo>
                  <a:pt x="0" y="1403349"/>
                </a:lnTo>
                <a:lnTo>
                  <a:pt x="0" y="1409699"/>
                </a:lnTo>
                <a:lnTo>
                  <a:pt x="27940" y="1409699"/>
                </a:lnTo>
                <a:lnTo>
                  <a:pt x="27940" y="1403349"/>
                </a:lnTo>
                <a:close/>
              </a:path>
              <a:path w="27940" h="3227070">
                <a:moveTo>
                  <a:pt x="27940" y="1391919"/>
                </a:moveTo>
                <a:lnTo>
                  <a:pt x="0" y="1391919"/>
                </a:lnTo>
                <a:lnTo>
                  <a:pt x="0" y="1402079"/>
                </a:lnTo>
                <a:lnTo>
                  <a:pt x="27940" y="1402079"/>
                </a:lnTo>
                <a:lnTo>
                  <a:pt x="27940" y="1391919"/>
                </a:lnTo>
                <a:close/>
              </a:path>
              <a:path w="27940" h="3227070">
                <a:moveTo>
                  <a:pt x="27940" y="1384300"/>
                </a:moveTo>
                <a:lnTo>
                  <a:pt x="0" y="1384300"/>
                </a:lnTo>
                <a:lnTo>
                  <a:pt x="0" y="1390649"/>
                </a:lnTo>
                <a:lnTo>
                  <a:pt x="27940" y="1390649"/>
                </a:lnTo>
                <a:lnTo>
                  <a:pt x="27940" y="1384300"/>
                </a:lnTo>
                <a:close/>
              </a:path>
              <a:path w="27940" h="3227070">
                <a:moveTo>
                  <a:pt x="27940" y="1372870"/>
                </a:moveTo>
                <a:lnTo>
                  <a:pt x="0" y="1372870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2870"/>
                </a:lnTo>
                <a:close/>
              </a:path>
              <a:path w="27940" h="3227070">
                <a:moveTo>
                  <a:pt x="27940" y="1365249"/>
                </a:moveTo>
                <a:lnTo>
                  <a:pt x="0" y="1365249"/>
                </a:lnTo>
                <a:lnTo>
                  <a:pt x="0" y="1371599"/>
                </a:lnTo>
                <a:lnTo>
                  <a:pt x="27940" y="1371599"/>
                </a:lnTo>
                <a:lnTo>
                  <a:pt x="27940" y="1365249"/>
                </a:lnTo>
                <a:close/>
              </a:path>
              <a:path w="27940" h="3227070">
                <a:moveTo>
                  <a:pt x="27940" y="1353820"/>
                </a:moveTo>
                <a:lnTo>
                  <a:pt x="0" y="135382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53820"/>
                </a:lnTo>
                <a:close/>
              </a:path>
              <a:path w="27940" h="3227070">
                <a:moveTo>
                  <a:pt x="27940" y="1346199"/>
                </a:moveTo>
                <a:lnTo>
                  <a:pt x="0" y="1346199"/>
                </a:lnTo>
                <a:lnTo>
                  <a:pt x="0" y="1352549"/>
                </a:lnTo>
                <a:lnTo>
                  <a:pt x="27940" y="1352549"/>
                </a:lnTo>
                <a:lnTo>
                  <a:pt x="27940" y="1346199"/>
                </a:lnTo>
                <a:close/>
              </a:path>
              <a:path w="27940" h="3227070">
                <a:moveTo>
                  <a:pt x="27940" y="1334769"/>
                </a:moveTo>
                <a:lnTo>
                  <a:pt x="0" y="1334769"/>
                </a:lnTo>
                <a:lnTo>
                  <a:pt x="0" y="1344929"/>
                </a:lnTo>
                <a:lnTo>
                  <a:pt x="27940" y="1344929"/>
                </a:lnTo>
                <a:lnTo>
                  <a:pt x="27940" y="1334769"/>
                </a:lnTo>
                <a:close/>
              </a:path>
              <a:path w="27940" h="3227070">
                <a:moveTo>
                  <a:pt x="27940" y="1327149"/>
                </a:moveTo>
                <a:lnTo>
                  <a:pt x="0" y="1327149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327149"/>
                </a:lnTo>
                <a:close/>
              </a:path>
              <a:path w="27940" h="3227070">
                <a:moveTo>
                  <a:pt x="27940" y="1315719"/>
                </a:moveTo>
                <a:lnTo>
                  <a:pt x="0" y="1315719"/>
                </a:lnTo>
                <a:lnTo>
                  <a:pt x="0" y="1325879"/>
                </a:lnTo>
                <a:lnTo>
                  <a:pt x="27940" y="1325879"/>
                </a:lnTo>
                <a:lnTo>
                  <a:pt x="27940" y="1315719"/>
                </a:lnTo>
                <a:close/>
              </a:path>
              <a:path w="27940" h="3227070">
                <a:moveTo>
                  <a:pt x="27940" y="1301749"/>
                </a:moveTo>
                <a:lnTo>
                  <a:pt x="0" y="1301749"/>
                </a:lnTo>
                <a:lnTo>
                  <a:pt x="0" y="1314449"/>
                </a:lnTo>
                <a:lnTo>
                  <a:pt x="27940" y="1314449"/>
                </a:lnTo>
                <a:lnTo>
                  <a:pt x="27940" y="1301749"/>
                </a:lnTo>
                <a:close/>
              </a:path>
              <a:path w="27940" h="3227070">
                <a:moveTo>
                  <a:pt x="27940" y="1290319"/>
                </a:moveTo>
                <a:lnTo>
                  <a:pt x="0" y="1290319"/>
                </a:lnTo>
                <a:lnTo>
                  <a:pt x="0" y="1300479"/>
                </a:lnTo>
                <a:lnTo>
                  <a:pt x="27940" y="1300479"/>
                </a:lnTo>
                <a:lnTo>
                  <a:pt x="27940" y="1290319"/>
                </a:lnTo>
                <a:close/>
              </a:path>
              <a:path w="27940" h="3227070">
                <a:moveTo>
                  <a:pt x="27940" y="1282699"/>
                </a:moveTo>
                <a:lnTo>
                  <a:pt x="0" y="1282699"/>
                </a:lnTo>
                <a:lnTo>
                  <a:pt x="0" y="1289050"/>
                </a:lnTo>
                <a:lnTo>
                  <a:pt x="27940" y="1289050"/>
                </a:lnTo>
                <a:lnTo>
                  <a:pt x="27940" y="1282699"/>
                </a:lnTo>
                <a:close/>
              </a:path>
              <a:path w="27940" h="3227070">
                <a:moveTo>
                  <a:pt x="27940" y="1271270"/>
                </a:moveTo>
                <a:lnTo>
                  <a:pt x="0" y="1271270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70"/>
                </a:lnTo>
                <a:close/>
              </a:path>
              <a:path w="27940" h="32270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2270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227070">
                <a:moveTo>
                  <a:pt x="27940" y="1244600"/>
                </a:moveTo>
                <a:lnTo>
                  <a:pt x="0" y="1244600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600"/>
                </a:lnTo>
                <a:close/>
              </a:path>
              <a:path w="27940" h="3227070">
                <a:moveTo>
                  <a:pt x="27940" y="1233169"/>
                </a:moveTo>
                <a:lnTo>
                  <a:pt x="0" y="1233169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3169"/>
                </a:lnTo>
                <a:close/>
              </a:path>
              <a:path w="27940" h="32270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227070">
                <a:moveTo>
                  <a:pt x="27940" y="1214120"/>
                </a:moveTo>
                <a:lnTo>
                  <a:pt x="0" y="1214120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20"/>
                </a:lnTo>
                <a:close/>
              </a:path>
              <a:path w="27940" h="32270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227070">
                <a:moveTo>
                  <a:pt x="27940" y="1203959"/>
                </a:moveTo>
                <a:lnTo>
                  <a:pt x="0" y="120395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203959"/>
                </a:lnTo>
                <a:close/>
              </a:path>
              <a:path w="27940" h="3227070">
                <a:moveTo>
                  <a:pt x="27940" y="1774189"/>
                </a:moveTo>
                <a:lnTo>
                  <a:pt x="0" y="1774189"/>
                </a:lnTo>
                <a:lnTo>
                  <a:pt x="0" y="1863089"/>
                </a:lnTo>
                <a:lnTo>
                  <a:pt x="27940" y="1863089"/>
                </a:lnTo>
                <a:lnTo>
                  <a:pt x="27940" y="1774189"/>
                </a:lnTo>
                <a:close/>
              </a:path>
              <a:path w="27940" h="3227070">
                <a:moveTo>
                  <a:pt x="27940" y="2376169"/>
                </a:moveTo>
                <a:lnTo>
                  <a:pt x="0" y="23761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2376169"/>
                </a:lnTo>
                <a:close/>
              </a:path>
              <a:path w="27940" h="3227070">
                <a:moveTo>
                  <a:pt x="27940" y="1948179"/>
                </a:moveTo>
                <a:lnTo>
                  <a:pt x="0" y="1948179"/>
                </a:lnTo>
                <a:lnTo>
                  <a:pt x="0" y="2374899"/>
                </a:lnTo>
                <a:lnTo>
                  <a:pt x="27940" y="2374899"/>
                </a:lnTo>
                <a:lnTo>
                  <a:pt x="27940" y="1948179"/>
                </a:lnTo>
                <a:close/>
              </a:path>
              <a:path w="27940" h="3227070">
                <a:moveTo>
                  <a:pt x="27940" y="1929129"/>
                </a:moveTo>
                <a:lnTo>
                  <a:pt x="0" y="1929129"/>
                </a:lnTo>
                <a:lnTo>
                  <a:pt x="0" y="1946909"/>
                </a:lnTo>
                <a:lnTo>
                  <a:pt x="27940" y="1946909"/>
                </a:lnTo>
                <a:lnTo>
                  <a:pt x="27940" y="1929129"/>
                </a:lnTo>
                <a:close/>
              </a:path>
              <a:path w="27940" h="3227070">
                <a:moveTo>
                  <a:pt x="27940" y="1910079"/>
                </a:moveTo>
                <a:lnTo>
                  <a:pt x="0" y="1910079"/>
                </a:lnTo>
                <a:lnTo>
                  <a:pt x="0" y="1927859"/>
                </a:lnTo>
                <a:lnTo>
                  <a:pt x="27940" y="1927859"/>
                </a:lnTo>
                <a:lnTo>
                  <a:pt x="27940" y="1910079"/>
                </a:lnTo>
                <a:close/>
              </a:path>
              <a:path w="27940" h="3227070">
                <a:moveTo>
                  <a:pt x="27940" y="1887219"/>
                </a:moveTo>
                <a:lnTo>
                  <a:pt x="0" y="1887219"/>
                </a:lnTo>
                <a:lnTo>
                  <a:pt x="0" y="1908809"/>
                </a:lnTo>
                <a:lnTo>
                  <a:pt x="27940" y="1908809"/>
                </a:lnTo>
                <a:lnTo>
                  <a:pt x="27940" y="1887219"/>
                </a:lnTo>
                <a:close/>
              </a:path>
              <a:path w="27940" h="3227070">
                <a:moveTo>
                  <a:pt x="27940" y="1868169"/>
                </a:moveTo>
                <a:lnTo>
                  <a:pt x="0" y="1868169"/>
                </a:lnTo>
                <a:lnTo>
                  <a:pt x="0" y="1885949"/>
                </a:lnTo>
                <a:lnTo>
                  <a:pt x="27940" y="1885949"/>
                </a:lnTo>
                <a:lnTo>
                  <a:pt x="27940" y="1868169"/>
                </a:lnTo>
                <a:close/>
              </a:path>
              <a:path w="27940" h="3227070">
                <a:moveTo>
                  <a:pt x="27940" y="1864359"/>
                </a:moveTo>
                <a:lnTo>
                  <a:pt x="0" y="1864359"/>
                </a:lnTo>
                <a:lnTo>
                  <a:pt x="0" y="1866899"/>
                </a:lnTo>
                <a:lnTo>
                  <a:pt x="27940" y="1866899"/>
                </a:lnTo>
                <a:lnTo>
                  <a:pt x="27940" y="1864359"/>
                </a:lnTo>
                <a:close/>
              </a:path>
              <a:path w="27940" h="3227070">
                <a:moveTo>
                  <a:pt x="27940" y="2383790"/>
                </a:moveTo>
                <a:lnTo>
                  <a:pt x="0" y="2383790"/>
                </a:lnTo>
                <a:lnTo>
                  <a:pt x="0" y="2559049"/>
                </a:lnTo>
                <a:lnTo>
                  <a:pt x="27940" y="2559049"/>
                </a:lnTo>
                <a:lnTo>
                  <a:pt x="27940" y="2383790"/>
                </a:lnTo>
                <a:close/>
              </a:path>
              <a:path w="27940" h="3227070">
                <a:moveTo>
                  <a:pt x="27940" y="2559050"/>
                </a:moveTo>
                <a:lnTo>
                  <a:pt x="0" y="2559050"/>
                </a:lnTo>
                <a:lnTo>
                  <a:pt x="0" y="3227069"/>
                </a:lnTo>
                <a:lnTo>
                  <a:pt x="27940" y="3227069"/>
                </a:lnTo>
                <a:lnTo>
                  <a:pt x="27940" y="2559050"/>
                </a:lnTo>
                <a:close/>
              </a:path>
            </a:pathLst>
          </a:custGeom>
          <a:solidFill>
            <a:srgbClr val="1B3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750300" y="3634740"/>
            <a:ext cx="26670" cy="3210560"/>
          </a:xfrm>
          <a:custGeom>
            <a:avLst/>
            <a:gdLst/>
            <a:ahLst/>
            <a:cxnLst/>
            <a:rect l="l" t="t" r="r" b="b"/>
            <a:pathLst>
              <a:path w="26670" h="3210559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0159" y="6349"/>
                </a:lnTo>
                <a:lnTo>
                  <a:pt x="10159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10559">
                <a:moveTo>
                  <a:pt x="11429" y="6350"/>
                </a:moveTo>
                <a:lnTo>
                  <a:pt x="0" y="6350"/>
                </a:lnTo>
                <a:lnTo>
                  <a:pt x="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7780" y="11429"/>
                </a:lnTo>
                <a:lnTo>
                  <a:pt x="17780" y="10159"/>
                </a:lnTo>
                <a:lnTo>
                  <a:pt x="16510" y="10159"/>
                </a:lnTo>
                <a:lnTo>
                  <a:pt x="1651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close/>
              </a:path>
              <a:path w="26670" h="3210559">
                <a:moveTo>
                  <a:pt x="21589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close/>
              </a:path>
              <a:path w="26670" h="3210559">
                <a:moveTo>
                  <a:pt x="26670" y="19050"/>
                </a:moveTo>
                <a:lnTo>
                  <a:pt x="0" y="1905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19050"/>
                </a:lnTo>
                <a:close/>
              </a:path>
              <a:path w="26670" h="3210559">
                <a:moveTo>
                  <a:pt x="26670" y="31749"/>
                </a:moveTo>
                <a:lnTo>
                  <a:pt x="0" y="31749"/>
                </a:lnTo>
                <a:lnTo>
                  <a:pt x="0" y="63499"/>
                </a:lnTo>
                <a:lnTo>
                  <a:pt x="26670" y="63499"/>
                </a:lnTo>
                <a:lnTo>
                  <a:pt x="26670" y="31749"/>
                </a:lnTo>
                <a:close/>
              </a:path>
              <a:path w="26670" h="3210559">
                <a:moveTo>
                  <a:pt x="26670" y="63500"/>
                </a:moveTo>
                <a:lnTo>
                  <a:pt x="0" y="63500"/>
                </a:lnTo>
                <a:lnTo>
                  <a:pt x="0" y="69849"/>
                </a:lnTo>
                <a:lnTo>
                  <a:pt x="26670" y="69849"/>
                </a:lnTo>
                <a:lnTo>
                  <a:pt x="26670" y="63500"/>
                </a:lnTo>
                <a:close/>
              </a:path>
              <a:path w="26670" h="3210559">
                <a:moveTo>
                  <a:pt x="26670" y="69849"/>
                </a:moveTo>
                <a:lnTo>
                  <a:pt x="0" y="69849"/>
                </a:lnTo>
                <a:lnTo>
                  <a:pt x="0" y="82549"/>
                </a:lnTo>
                <a:lnTo>
                  <a:pt x="26670" y="82549"/>
                </a:lnTo>
                <a:lnTo>
                  <a:pt x="26670" y="69849"/>
                </a:lnTo>
                <a:close/>
              </a:path>
              <a:path w="26670" h="3210559">
                <a:moveTo>
                  <a:pt x="26670" y="82549"/>
                </a:moveTo>
                <a:lnTo>
                  <a:pt x="0" y="82549"/>
                </a:lnTo>
                <a:lnTo>
                  <a:pt x="0" y="88899"/>
                </a:lnTo>
                <a:lnTo>
                  <a:pt x="26670" y="88899"/>
                </a:lnTo>
                <a:lnTo>
                  <a:pt x="26670" y="82549"/>
                </a:lnTo>
                <a:close/>
              </a:path>
              <a:path w="26670" h="3210559">
                <a:moveTo>
                  <a:pt x="26670" y="88899"/>
                </a:moveTo>
                <a:lnTo>
                  <a:pt x="0" y="88899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88899"/>
                </a:lnTo>
                <a:close/>
              </a:path>
              <a:path w="26670" h="3210559">
                <a:moveTo>
                  <a:pt x="26670" y="101600"/>
                </a:moveTo>
                <a:lnTo>
                  <a:pt x="0" y="101600"/>
                </a:lnTo>
                <a:lnTo>
                  <a:pt x="0" y="126999"/>
                </a:lnTo>
                <a:lnTo>
                  <a:pt x="26670" y="126999"/>
                </a:lnTo>
                <a:lnTo>
                  <a:pt x="26670" y="101600"/>
                </a:lnTo>
                <a:close/>
              </a:path>
              <a:path w="26670" h="3210559">
                <a:moveTo>
                  <a:pt x="26670" y="126999"/>
                </a:moveTo>
                <a:lnTo>
                  <a:pt x="0" y="126999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26999"/>
                </a:lnTo>
                <a:close/>
              </a:path>
              <a:path w="26670" h="3210559">
                <a:moveTo>
                  <a:pt x="26670" y="196849"/>
                </a:moveTo>
                <a:lnTo>
                  <a:pt x="0" y="196849"/>
                </a:lnTo>
                <a:lnTo>
                  <a:pt x="0" y="234949"/>
                </a:lnTo>
                <a:lnTo>
                  <a:pt x="26670" y="234949"/>
                </a:lnTo>
                <a:lnTo>
                  <a:pt x="26670" y="196849"/>
                </a:lnTo>
                <a:close/>
              </a:path>
              <a:path w="26670" h="3210559">
                <a:moveTo>
                  <a:pt x="26670" y="234950"/>
                </a:moveTo>
                <a:lnTo>
                  <a:pt x="0" y="234950"/>
                </a:lnTo>
                <a:lnTo>
                  <a:pt x="0" y="240029"/>
                </a:lnTo>
                <a:lnTo>
                  <a:pt x="26670" y="240029"/>
                </a:lnTo>
                <a:lnTo>
                  <a:pt x="26670" y="234950"/>
                </a:lnTo>
                <a:close/>
              </a:path>
              <a:path w="26670" h="3210559">
                <a:moveTo>
                  <a:pt x="26670" y="240029"/>
                </a:moveTo>
                <a:lnTo>
                  <a:pt x="0" y="240029"/>
                </a:lnTo>
                <a:lnTo>
                  <a:pt x="0" y="246379"/>
                </a:lnTo>
                <a:lnTo>
                  <a:pt x="26670" y="246379"/>
                </a:lnTo>
                <a:lnTo>
                  <a:pt x="26670" y="240029"/>
                </a:lnTo>
                <a:close/>
              </a:path>
              <a:path w="26670" h="3210559">
                <a:moveTo>
                  <a:pt x="26670" y="246379"/>
                </a:moveTo>
                <a:lnTo>
                  <a:pt x="0" y="24637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6379"/>
                </a:lnTo>
                <a:close/>
              </a:path>
              <a:path w="26670" h="3210559">
                <a:moveTo>
                  <a:pt x="26670" y="252730"/>
                </a:moveTo>
                <a:lnTo>
                  <a:pt x="0" y="252730"/>
                </a:lnTo>
                <a:lnTo>
                  <a:pt x="0" y="279399"/>
                </a:lnTo>
                <a:lnTo>
                  <a:pt x="26670" y="279399"/>
                </a:lnTo>
                <a:lnTo>
                  <a:pt x="26670" y="252730"/>
                </a:lnTo>
                <a:close/>
              </a:path>
              <a:path w="26670" h="3210559">
                <a:moveTo>
                  <a:pt x="26670" y="279400"/>
                </a:moveTo>
                <a:lnTo>
                  <a:pt x="0" y="279400"/>
                </a:lnTo>
                <a:lnTo>
                  <a:pt x="0" y="297179"/>
                </a:lnTo>
                <a:lnTo>
                  <a:pt x="26670" y="297179"/>
                </a:lnTo>
                <a:lnTo>
                  <a:pt x="26670" y="279400"/>
                </a:lnTo>
                <a:close/>
              </a:path>
              <a:path w="26670" h="3210559">
                <a:moveTo>
                  <a:pt x="26670" y="297179"/>
                </a:moveTo>
                <a:lnTo>
                  <a:pt x="0" y="297179"/>
                </a:lnTo>
                <a:lnTo>
                  <a:pt x="0" y="304799"/>
                </a:lnTo>
                <a:lnTo>
                  <a:pt x="26670" y="304799"/>
                </a:lnTo>
                <a:lnTo>
                  <a:pt x="26670" y="297179"/>
                </a:lnTo>
                <a:close/>
              </a:path>
              <a:path w="26670" h="3210559">
                <a:moveTo>
                  <a:pt x="2667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304800"/>
                </a:lnTo>
                <a:close/>
              </a:path>
              <a:path w="26670" h="3210559">
                <a:moveTo>
                  <a:pt x="26670" y="317500"/>
                </a:moveTo>
                <a:lnTo>
                  <a:pt x="0" y="317500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317500"/>
                </a:lnTo>
                <a:close/>
              </a:path>
              <a:path w="26670" h="3210559">
                <a:moveTo>
                  <a:pt x="26670" y="323850"/>
                </a:moveTo>
                <a:lnTo>
                  <a:pt x="0" y="3238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23850"/>
                </a:lnTo>
                <a:close/>
              </a:path>
              <a:path w="26670" h="3210559">
                <a:moveTo>
                  <a:pt x="26670" y="367030"/>
                </a:moveTo>
                <a:lnTo>
                  <a:pt x="0" y="36703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7030"/>
                </a:lnTo>
                <a:close/>
              </a:path>
              <a:path w="26670" h="3210559">
                <a:moveTo>
                  <a:pt x="26670" y="374649"/>
                </a:moveTo>
                <a:lnTo>
                  <a:pt x="0" y="374649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4649"/>
                </a:lnTo>
                <a:close/>
              </a:path>
              <a:path w="26670" h="3210559">
                <a:moveTo>
                  <a:pt x="26670" y="380999"/>
                </a:moveTo>
                <a:lnTo>
                  <a:pt x="0" y="380999"/>
                </a:lnTo>
                <a:lnTo>
                  <a:pt x="0" y="417829"/>
                </a:lnTo>
                <a:lnTo>
                  <a:pt x="26670" y="417829"/>
                </a:lnTo>
                <a:lnTo>
                  <a:pt x="26670" y="380999"/>
                </a:lnTo>
                <a:close/>
              </a:path>
              <a:path w="26670" h="3210559">
                <a:moveTo>
                  <a:pt x="26670" y="417829"/>
                </a:moveTo>
                <a:lnTo>
                  <a:pt x="0" y="417829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17829"/>
                </a:lnTo>
                <a:close/>
              </a:path>
              <a:path w="26670" h="3210559">
                <a:moveTo>
                  <a:pt x="26670" y="424179"/>
                </a:moveTo>
                <a:lnTo>
                  <a:pt x="0" y="424179"/>
                </a:lnTo>
                <a:lnTo>
                  <a:pt x="0" y="455929"/>
                </a:lnTo>
                <a:lnTo>
                  <a:pt x="26670" y="455929"/>
                </a:lnTo>
                <a:lnTo>
                  <a:pt x="26670" y="424179"/>
                </a:lnTo>
                <a:close/>
              </a:path>
              <a:path w="26670" h="3210559">
                <a:moveTo>
                  <a:pt x="26670" y="455929"/>
                </a:moveTo>
                <a:lnTo>
                  <a:pt x="0" y="455929"/>
                </a:lnTo>
                <a:lnTo>
                  <a:pt x="0" y="462279"/>
                </a:lnTo>
                <a:lnTo>
                  <a:pt x="26670" y="462279"/>
                </a:lnTo>
                <a:lnTo>
                  <a:pt x="26670" y="455929"/>
                </a:lnTo>
                <a:close/>
              </a:path>
              <a:path w="26670" h="3210559">
                <a:moveTo>
                  <a:pt x="2667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62279"/>
                </a:lnTo>
                <a:close/>
              </a:path>
              <a:path w="26670" h="3210559">
                <a:moveTo>
                  <a:pt x="26670" y="469899"/>
                </a:moveTo>
                <a:lnTo>
                  <a:pt x="0" y="46989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469899"/>
                </a:lnTo>
                <a:close/>
              </a:path>
              <a:path w="26670" h="3210559">
                <a:moveTo>
                  <a:pt x="26670" y="507999"/>
                </a:moveTo>
                <a:lnTo>
                  <a:pt x="0" y="507999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7999"/>
                </a:lnTo>
                <a:close/>
              </a:path>
              <a:path w="26670" h="3210559">
                <a:moveTo>
                  <a:pt x="26670" y="513080"/>
                </a:moveTo>
                <a:lnTo>
                  <a:pt x="0" y="513080"/>
                </a:lnTo>
                <a:lnTo>
                  <a:pt x="0" y="538479"/>
                </a:lnTo>
                <a:lnTo>
                  <a:pt x="26670" y="538479"/>
                </a:lnTo>
                <a:lnTo>
                  <a:pt x="26670" y="513080"/>
                </a:lnTo>
                <a:close/>
              </a:path>
              <a:path w="26670" h="3210559">
                <a:moveTo>
                  <a:pt x="26670" y="538479"/>
                </a:moveTo>
                <a:lnTo>
                  <a:pt x="0" y="538479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538479"/>
                </a:lnTo>
                <a:close/>
              </a:path>
              <a:path w="26670" h="3210559">
                <a:moveTo>
                  <a:pt x="2667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6670" y="614679"/>
                </a:lnTo>
                <a:lnTo>
                  <a:pt x="26670" y="608330"/>
                </a:lnTo>
                <a:close/>
              </a:path>
              <a:path w="26670" h="3210559">
                <a:moveTo>
                  <a:pt x="26670" y="614679"/>
                </a:moveTo>
                <a:lnTo>
                  <a:pt x="0" y="61467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79"/>
                </a:lnTo>
                <a:close/>
              </a:path>
              <a:path w="26670" h="3210559">
                <a:moveTo>
                  <a:pt x="26670" y="622299"/>
                </a:moveTo>
                <a:lnTo>
                  <a:pt x="0" y="622299"/>
                </a:lnTo>
                <a:lnTo>
                  <a:pt x="0" y="633729"/>
                </a:lnTo>
                <a:lnTo>
                  <a:pt x="26670" y="633729"/>
                </a:lnTo>
                <a:lnTo>
                  <a:pt x="26670" y="622299"/>
                </a:lnTo>
                <a:close/>
              </a:path>
              <a:path w="26670" h="3210559">
                <a:moveTo>
                  <a:pt x="26670" y="633730"/>
                </a:moveTo>
                <a:lnTo>
                  <a:pt x="0" y="63373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33730"/>
                </a:lnTo>
                <a:close/>
              </a:path>
              <a:path w="26670" h="3210559">
                <a:moveTo>
                  <a:pt x="26670" y="660399"/>
                </a:moveTo>
                <a:lnTo>
                  <a:pt x="0" y="660399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660399"/>
                </a:lnTo>
                <a:close/>
              </a:path>
              <a:path w="26670" h="3210559">
                <a:moveTo>
                  <a:pt x="26670" y="736600"/>
                </a:moveTo>
                <a:lnTo>
                  <a:pt x="0" y="7366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736600"/>
                </a:lnTo>
                <a:close/>
              </a:path>
              <a:path w="26670" h="3210559">
                <a:moveTo>
                  <a:pt x="26670" y="882650"/>
                </a:moveTo>
                <a:lnTo>
                  <a:pt x="0" y="88265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882650"/>
                </a:lnTo>
                <a:close/>
              </a:path>
              <a:path w="26670" h="3210559">
                <a:moveTo>
                  <a:pt x="26670" y="906780"/>
                </a:moveTo>
                <a:lnTo>
                  <a:pt x="0" y="906780"/>
                </a:lnTo>
                <a:lnTo>
                  <a:pt x="0" y="958849"/>
                </a:lnTo>
                <a:lnTo>
                  <a:pt x="26670" y="958849"/>
                </a:lnTo>
                <a:lnTo>
                  <a:pt x="26670" y="906780"/>
                </a:lnTo>
                <a:close/>
              </a:path>
              <a:path w="26670" h="3210559">
                <a:moveTo>
                  <a:pt x="26670" y="958849"/>
                </a:moveTo>
                <a:lnTo>
                  <a:pt x="0" y="95884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58849"/>
                </a:lnTo>
                <a:close/>
              </a:path>
              <a:path w="26670" h="3210559">
                <a:moveTo>
                  <a:pt x="26670" y="976630"/>
                </a:moveTo>
                <a:lnTo>
                  <a:pt x="0" y="976630"/>
                </a:lnTo>
                <a:lnTo>
                  <a:pt x="0" y="989329"/>
                </a:lnTo>
                <a:lnTo>
                  <a:pt x="26670" y="989329"/>
                </a:lnTo>
                <a:lnTo>
                  <a:pt x="26670" y="976630"/>
                </a:lnTo>
                <a:close/>
              </a:path>
              <a:path w="26670" h="3210559">
                <a:moveTo>
                  <a:pt x="26670" y="989330"/>
                </a:moveTo>
                <a:lnTo>
                  <a:pt x="0" y="989330"/>
                </a:lnTo>
                <a:lnTo>
                  <a:pt x="0" y="1015999"/>
                </a:lnTo>
                <a:lnTo>
                  <a:pt x="26670" y="1015999"/>
                </a:lnTo>
                <a:lnTo>
                  <a:pt x="26670" y="989330"/>
                </a:lnTo>
                <a:close/>
              </a:path>
              <a:path w="26670" h="3210559">
                <a:moveTo>
                  <a:pt x="26670" y="1016000"/>
                </a:moveTo>
                <a:lnTo>
                  <a:pt x="0" y="101600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16000"/>
                </a:lnTo>
                <a:close/>
              </a:path>
              <a:path w="26670" h="3210559">
                <a:moveTo>
                  <a:pt x="26670" y="1046479"/>
                </a:moveTo>
                <a:lnTo>
                  <a:pt x="0" y="1046479"/>
                </a:lnTo>
                <a:lnTo>
                  <a:pt x="0" y="1052829"/>
                </a:lnTo>
                <a:lnTo>
                  <a:pt x="26670" y="1052829"/>
                </a:lnTo>
                <a:lnTo>
                  <a:pt x="26670" y="1046479"/>
                </a:lnTo>
                <a:close/>
              </a:path>
              <a:path w="26670" h="3210559">
                <a:moveTo>
                  <a:pt x="2667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6670" y="1059179"/>
                </a:lnTo>
                <a:lnTo>
                  <a:pt x="26670" y="1052829"/>
                </a:lnTo>
                <a:close/>
              </a:path>
              <a:path w="26670" h="3210559">
                <a:moveTo>
                  <a:pt x="26670" y="1059179"/>
                </a:moveTo>
                <a:lnTo>
                  <a:pt x="0" y="105917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59179"/>
                </a:lnTo>
                <a:close/>
              </a:path>
              <a:path w="26670" h="3210559">
                <a:moveTo>
                  <a:pt x="26670" y="1092199"/>
                </a:moveTo>
                <a:lnTo>
                  <a:pt x="0" y="1092199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092199"/>
                </a:lnTo>
                <a:close/>
              </a:path>
              <a:path w="26670" h="3210559">
                <a:moveTo>
                  <a:pt x="26670" y="1116330"/>
                </a:moveTo>
                <a:lnTo>
                  <a:pt x="0" y="1116330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16330"/>
                </a:lnTo>
                <a:close/>
              </a:path>
              <a:path w="26670" h="3210559">
                <a:moveTo>
                  <a:pt x="26670" y="1168400"/>
                </a:moveTo>
                <a:lnTo>
                  <a:pt x="0" y="1168400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68400"/>
                </a:lnTo>
                <a:close/>
              </a:path>
              <a:path w="26670" h="3210559">
                <a:moveTo>
                  <a:pt x="26670" y="1489709"/>
                </a:moveTo>
                <a:lnTo>
                  <a:pt x="0" y="1489709"/>
                </a:lnTo>
                <a:lnTo>
                  <a:pt x="0" y="1757679"/>
                </a:lnTo>
                <a:lnTo>
                  <a:pt x="26670" y="1757679"/>
                </a:lnTo>
                <a:lnTo>
                  <a:pt x="26670" y="1489709"/>
                </a:lnTo>
                <a:close/>
              </a:path>
              <a:path w="26670" h="32105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10559">
                <a:moveTo>
                  <a:pt x="26670" y="1470659"/>
                </a:moveTo>
                <a:lnTo>
                  <a:pt x="0" y="1470659"/>
                </a:lnTo>
                <a:lnTo>
                  <a:pt x="0" y="1480819"/>
                </a:lnTo>
                <a:lnTo>
                  <a:pt x="26670" y="1480819"/>
                </a:lnTo>
                <a:lnTo>
                  <a:pt x="26670" y="1470659"/>
                </a:lnTo>
                <a:close/>
              </a:path>
              <a:path w="26670" h="3210559">
                <a:moveTo>
                  <a:pt x="2667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39"/>
                </a:lnTo>
                <a:close/>
              </a:path>
              <a:path w="26670" h="3210559">
                <a:moveTo>
                  <a:pt x="26670" y="1451609"/>
                </a:moveTo>
                <a:lnTo>
                  <a:pt x="0" y="1451609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09"/>
                </a:lnTo>
                <a:close/>
              </a:path>
              <a:path w="26670" h="3210559">
                <a:moveTo>
                  <a:pt x="2667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89"/>
                </a:lnTo>
                <a:close/>
              </a:path>
              <a:path w="26670" h="3210559">
                <a:moveTo>
                  <a:pt x="26670" y="1432560"/>
                </a:moveTo>
                <a:lnTo>
                  <a:pt x="0" y="1432560"/>
                </a:lnTo>
                <a:lnTo>
                  <a:pt x="0" y="1442719"/>
                </a:lnTo>
                <a:lnTo>
                  <a:pt x="26670" y="1442719"/>
                </a:lnTo>
                <a:lnTo>
                  <a:pt x="26670" y="1432560"/>
                </a:lnTo>
                <a:close/>
              </a:path>
              <a:path w="26670" h="32105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10559">
                <a:moveTo>
                  <a:pt x="26670" y="1413509"/>
                </a:moveTo>
                <a:lnTo>
                  <a:pt x="0" y="1413509"/>
                </a:lnTo>
                <a:lnTo>
                  <a:pt x="0" y="1423669"/>
                </a:lnTo>
                <a:lnTo>
                  <a:pt x="26670" y="1423669"/>
                </a:lnTo>
                <a:lnTo>
                  <a:pt x="26670" y="1413509"/>
                </a:lnTo>
                <a:close/>
              </a:path>
              <a:path w="26670" h="32105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10559">
                <a:moveTo>
                  <a:pt x="26670" y="1394459"/>
                </a:moveTo>
                <a:lnTo>
                  <a:pt x="0" y="1394459"/>
                </a:lnTo>
                <a:lnTo>
                  <a:pt x="0" y="1404619"/>
                </a:lnTo>
                <a:lnTo>
                  <a:pt x="26670" y="1404619"/>
                </a:lnTo>
                <a:lnTo>
                  <a:pt x="26670" y="1394459"/>
                </a:lnTo>
                <a:close/>
              </a:path>
              <a:path w="26670" h="3210559">
                <a:moveTo>
                  <a:pt x="26670" y="1386839"/>
                </a:moveTo>
                <a:lnTo>
                  <a:pt x="0" y="1386839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39"/>
                </a:lnTo>
                <a:close/>
              </a:path>
              <a:path w="26670" h="3210559">
                <a:moveTo>
                  <a:pt x="26670" y="1375409"/>
                </a:moveTo>
                <a:lnTo>
                  <a:pt x="0" y="1375409"/>
                </a:lnTo>
                <a:lnTo>
                  <a:pt x="0" y="1385569"/>
                </a:lnTo>
                <a:lnTo>
                  <a:pt x="26670" y="1385569"/>
                </a:lnTo>
                <a:lnTo>
                  <a:pt x="26670" y="1375409"/>
                </a:lnTo>
                <a:close/>
              </a:path>
              <a:path w="26670" h="3210559">
                <a:moveTo>
                  <a:pt x="26670" y="1367789"/>
                </a:moveTo>
                <a:lnTo>
                  <a:pt x="0" y="136778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7789"/>
                </a:lnTo>
                <a:close/>
              </a:path>
              <a:path w="26670" h="3210559">
                <a:moveTo>
                  <a:pt x="26670" y="1356359"/>
                </a:moveTo>
                <a:lnTo>
                  <a:pt x="0" y="1356359"/>
                </a:lnTo>
                <a:lnTo>
                  <a:pt x="0" y="1366519"/>
                </a:lnTo>
                <a:lnTo>
                  <a:pt x="26670" y="1366519"/>
                </a:lnTo>
                <a:lnTo>
                  <a:pt x="26670" y="1356359"/>
                </a:lnTo>
                <a:close/>
              </a:path>
              <a:path w="26670" h="3210559">
                <a:moveTo>
                  <a:pt x="26670" y="1348739"/>
                </a:moveTo>
                <a:lnTo>
                  <a:pt x="0" y="1348739"/>
                </a:lnTo>
                <a:lnTo>
                  <a:pt x="0" y="1355089"/>
                </a:lnTo>
                <a:lnTo>
                  <a:pt x="26670" y="1355089"/>
                </a:lnTo>
                <a:lnTo>
                  <a:pt x="26670" y="1348739"/>
                </a:lnTo>
                <a:close/>
              </a:path>
              <a:path w="26670" h="3210559">
                <a:moveTo>
                  <a:pt x="26670" y="1337310"/>
                </a:moveTo>
                <a:lnTo>
                  <a:pt x="0" y="1337310"/>
                </a:lnTo>
                <a:lnTo>
                  <a:pt x="0" y="1347469"/>
                </a:lnTo>
                <a:lnTo>
                  <a:pt x="26670" y="1347469"/>
                </a:lnTo>
                <a:lnTo>
                  <a:pt x="26670" y="1337310"/>
                </a:lnTo>
                <a:close/>
              </a:path>
              <a:path w="26670" h="3210559">
                <a:moveTo>
                  <a:pt x="26670" y="1329689"/>
                </a:moveTo>
                <a:lnTo>
                  <a:pt x="0" y="1329689"/>
                </a:lnTo>
                <a:lnTo>
                  <a:pt x="0" y="1336039"/>
                </a:lnTo>
                <a:lnTo>
                  <a:pt x="26670" y="1336039"/>
                </a:lnTo>
                <a:lnTo>
                  <a:pt x="26670" y="1329689"/>
                </a:lnTo>
                <a:close/>
              </a:path>
              <a:path w="26670" h="3210559">
                <a:moveTo>
                  <a:pt x="26670" y="1318259"/>
                </a:moveTo>
                <a:lnTo>
                  <a:pt x="0" y="1318259"/>
                </a:lnTo>
                <a:lnTo>
                  <a:pt x="0" y="1328419"/>
                </a:lnTo>
                <a:lnTo>
                  <a:pt x="26670" y="1328419"/>
                </a:lnTo>
                <a:lnTo>
                  <a:pt x="26670" y="1318259"/>
                </a:lnTo>
                <a:close/>
              </a:path>
              <a:path w="26670" h="3210559">
                <a:moveTo>
                  <a:pt x="26670" y="1310639"/>
                </a:moveTo>
                <a:lnTo>
                  <a:pt x="0" y="1310639"/>
                </a:lnTo>
                <a:lnTo>
                  <a:pt x="0" y="1316989"/>
                </a:lnTo>
                <a:lnTo>
                  <a:pt x="26670" y="1316989"/>
                </a:lnTo>
                <a:lnTo>
                  <a:pt x="26670" y="1310639"/>
                </a:lnTo>
                <a:close/>
              </a:path>
              <a:path w="26670" h="3210559">
                <a:moveTo>
                  <a:pt x="2667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70" y="1309369"/>
                </a:lnTo>
                <a:lnTo>
                  <a:pt x="26670" y="1299209"/>
                </a:lnTo>
                <a:close/>
              </a:path>
              <a:path w="26670" h="3210559">
                <a:moveTo>
                  <a:pt x="26670" y="1285239"/>
                </a:moveTo>
                <a:lnTo>
                  <a:pt x="0" y="128523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5239"/>
                </a:lnTo>
                <a:close/>
              </a:path>
              <a:path w="26670" h="3210559">
                <a:moveTo>
                  <a:pt x="26670" y="1273809"/>
                </a:moveTo>
                <a:lnTo>
                  <a:pt x="0" y="1273809"/>
                </a:lnTo>
                <a:lnTo>
                  <a:pt x="0" y="1283969"/>
                </a:lnTo>
                <a:lnTo>
                  <a:pt x="26670" y="1283969"/>
                </a:lnTo>
                <a:lnTo>
                  <a:pt x="26670" y="1273809"/>
                </a:lnTo>
                <a:close/>
              </a:path>
              <a:path w="26670" h="3210559">
                <a:moveTo>
                  <a:pt x="26670" y="1266189"/>
                </a:moveTo>
                <a:lnTo>
                  <a:pt x="0" y="1266189"/>
                </a:lnTo>
                <a:lnTo>
                  <a:pt x="0" y="1272539"/>
                </a:lnTo>
                <a:lnTo>
                  <a:pt x="26670" y="1272539"/>
                </a:lnTo>
                <a:lnTo>
                  <a:pt x="26670" y="1266189"/>
                </a:lnTo>
                <a:close/>
              </a:path>
              <a:path w="26670" h="3210559">
                <a:moveTo>
                  <a:pt x="26670" y="1254760"/>
                </a:moveTo>
                <a:lnTo>
                  <a:pt x="0" y="1254760"/>
                </a:lnTo>
                <a:lnTo>
                  <a:pt x="0" y="1264919"/>
                </a:lnTo>
                <a:lnTo>
                  <a:pt x="26670" y="1264919"/>
                </a:lnTo>
                <a:lnTo>
                  <a:pt x="26670" y="1254760"/>
                </a:lnTo>
                <a:close/>
              </a:path>
              <a:path w="26670" h="3210559">
                <a:moveTo>
                  <a:pt x="26670" y="1247139"/>
                </a:moveTo>
                <a:lnTo>
                  <a:pt x="0" y="1247139"/>
                </a:lnTo>
                <a:lnTo>
                  <a:pt x="0" y="1253489"/>
                </a:lnTo>
                <a:lnTo>
                  <a:pt x="26670" y="1253489"/>
                </a:lnTo>
                <a:lnTo>
                  <a:pt x="26670" y="1247139"/>
                </a:lnTo>
                <a:close/>
              </a:path>
              <a:path w="26670" h="3210559">
                <a:moveTo>
                  <a:pt x="26670" y="1235709"/>
                </a:moveTo>
                <a:lnTo>
                  <a:pt x="0" y="1235709"/>
                </a:lnTo>
                <a:lnTo>
                  <a:pt x="0" y="1245870"/>
                </a:lnTo>
                <a:lnTo>
                  <a:pt x="26670" y="1245870"/>
                </a:lnTo>
                <a:lnTo>
                  <a:pt x="26670" y="1235709"/>
                </a:lnTo>
                <a:close/>
              </a:path>
              <a:path w="26670" h="3210559">
                <a:moveTo>
                  <a:pt x="26670" y="1228089"/>
                </a:moveTo>
                <a:lnTo>
                  <a:pt x="0" y="1228089"/>
                </a:lnTo>
                <a:lnTo>
                  <a:pt x="0" y="1234439"/>
                </a:lnTo>
                <a:lnTo>
                  <a:pt x="26670" y="1234439"/>
                </a:lnTo>
                <a:lnTo>
                  <a:pt x="26670" y="1228089"/>
                </a:lnTo>
                <a:close/>
              </a:path>
              <a:path w="26670" h="3210559">
                <a:moveTo>
                  <a:pt x="26670" y="1216659"/>
                </a:moveTo>
                <a:lnTo>
                  <a:pt x="0" y="1216659"/>
                </a:lnTo>
                <a:lnTo>
                  <a:pt x="0" y="1226820"/>
                </a:lnTo>
                <a:lnTo>
                  <a:pt x="26670" y="1226820"/>
                </a:lnTo>
                <a:lnTo>
                  <a:pt x="26670" y="1216659"/>
                </a:lnTo>
                <a:close/>
              </a:path>
              <a:path w="26670" h="3210559">
                <a:moveTo>
                  <a:pt x="26670" y="1209039"/>
                </a:moveTo>
                <a:lnTo>
                  <a:pt x="0" y="1209039"/>
                </a:lnTo>
                <a:lnTo>
                  <a:pt x="0" y="1215389"/>
                </a:lnTo>
                <a:lnTo>
                  <a:pt x="26670" y="1215389"/>
                </a:lnTo>
                <a:lnTo>
                  <a:pt x="26670" y="1209039"/>
                </a:lnTo>
                <a:close/>
              </a:path>
              <a:path w="26670" h="3210559">
                <a:moveTo>
                  <a:pt x="26670" y="1197609"/>
                </a:moveTo>
                <a:lnTo>
                  <a:pt x="0" y="1197609"/>
                </a:lnTo>
                <a:lnTo>
                  <a:pt x="0" y="1207769"/>
                </a:lnTo>
                <a:lnTo>
                  <a:pt x="26670" y="1207769"/>
                </a:lnTo>
                <a:lnTo>
                  <a:pt x="26670" y="1197609"/>
                </a:lnTo>
                <a:close/>
              </a:path>
              <a:path w="26670" h="3210559">
                <a:moveTo>
                  <a:pt x="26670" y="1189989"/>
                </a:moveTo>
                <a:lnTo>
                  <a:pt x="0" y="1189989"/>
                </a:lnTo>
                <a:lnTo>
                  <a:pt x="0" y="1196339"/>
                </a:lnTo>
                <a:lnTo>
                  <a:pt x="26670" y="1196339"/>
                </a:lnTo>
                <a:lnTo>
                  <a:pt x="26670" y="1189989"/>
                </a:lnTo>
                <a:close/>
              </a:path>
              <a:path w="26670" h="3210559">
                <a:moveTo>
                  <a:pt x="26670" y="1187449"/>
                </a:moveTo>
                <a:lnTo>
                  <a:pt x="0" y="1187449"/>
                </a:lnTo>
                <a:lnTo>
                  <a:pt x="0" y="1188719"/>
                </a:lnTo>
                <a:lnTo>
                  <a:pt x="26670" y="1188719"/>
                </a:lnTo>
                <a:lnTo>
                  <a:pt x="26670" y="1187449"/>
                </a:lnTo>
                <a:close/>
              </a:path>
              <a:path w="26670" h="3210559">
                <a:moveTo>
                  <a:pt x="26670" y="1757679"/>
                </a:moveTo>
                <a:lnTo>
                  <a:pt x="0" y="1757679"/>
                </a:lnTo>
                <a:lnTo>
                  <a:pt x="0" y="1846579"/>
                </a:lnTo>
                <a:lnTo>
                  <a:pt x="26670" y="1846579"/>
                </a:lnTo>
                <a:lnTo>
                  <a:pt x="26670" y="1757679"/>
                </a:lnTo>
                <a:close/>
              </a:path>
              <a:path w="26670" h="3210559">
                <a:moveTo>
                  <a:pt x="26670" y="2359659"/>
                </a:moveTo>
                <a:lnTo>
                  <a:pt x="0" y="2359659"/>
                </a:lnTo>
                <a:lnTo>
                  <a:pt x="0" y="2367279"/>
                </a:lnTo>
                <a:lnTo>
                  <a:pt x="26670" y="2367279"/>
                </a:lnTo>
                <a:lnTo>
                  <a:pt x="26670" y="2359659"/>
                </a:lnTo>
                <a:close/>
              </a:path>
              <a:path w="26670" h="3210559">
                <a:moveTo>
                  <a:pt x="26670" y="1931669"/>
                </a:moveTo>
                <a:lnTo>
                  <a:pt x="0" y="1931669"/>
                </a:lnTo>
                <a:lnTo>
                  <a:pt x="0" y="2358389"/>
                </a:lnTo>
                <a:lnTo>
                  <a:pt x="26670" y="2358389"/>
                </a:lnTo>
                <a:lnTo>
                  <a:pt x="26670" y="1931669"/>
                </a:lnTo>
                <a:close/>
              </a:path>
              <a:path w="26670" h="3210559">
                <a:moveTo>
                  <a:pt x="26670" y="1912619"/>
                </a:moveTo>
                <a:lnTo>
                  <a:pt x="0" y="1912619"/>
                </a:lnTo>
                <a:lnTo>
                  <a:pt x="0" y="1930399"/>
                </a:lnTo>
                <a:lnTo>
                  <a:pt x="26670" y="1930399"/>
                </a:lnTo>
                <a:lnTo>
                  <a:pt x="26670" y="1912619"/>
                </a:lnTo>
                <a:close/>
              </a:path>
              <a:path w="26670" h="3210559">
                <a:moveTo>
                  <a:pt x="26670" y="1893569"/>
                </a:moveTo>
                <a:lnTo>
                  <a:pt x="0" y="1893569"/>
                </a:lnTo>
                <a:lnTo>
                  <a:pt x="0" y="1911349"/>
                </a:lnTo>
                <a:lnTo>
                  <a:pt x="26670" y="1911349"/>
                </a:lnTo>
                <a:lnTo>
                  <a:pt x="26670" y="1893569"/>
                </a:lnTo>
                <a:close/>
              </a:path>
              <a:path w="26670" h="3210559">
                <a:moveTo>
                  <a:pt x="26670" y="1870709"/>
                </a:moveTo>
                <a:lnTo>
                  <a:pt x="0" y="1870709"/>
                </a:lnTo>
                <a:lnTo>
                  <a:pt x="0" y="1892299"/>
                </a:lnTo>
                <a:lnTo>
                  <a:pt x="26670" y="1892299"/>
                </a:lnTo>
                <a:lnTo>
                  <a:pt x="26670" y="1870709"/>
                </a:lnTo>
                <a:close/>
              </a:path>
              <a:path w="26670" h="3210559">
                <a:moveTo>
                  <a:pt x="26670" y="1851659"/>
                </a:moveTo>
                <a:lnTo>
                  <a:pt x="0" y="1851659"/>
                </a:lnTo>
                <a:lnTo>
                  <a:pt x="0" y="1869439"/>
                </a:lnTo>
                <a:lnTo>
                  <a:pt x="26670" y="1869439"/>
                </a:lnTo>
                <a:lnTo>
                  <a:pt x="26670" y="1851659"/>
                </a:lnTo>
                <a:close/>
              </a:path>
              <a:path w="26670" h="3210559">
                <a:moveTo>
                  <a:pt x="26670" y="1847849"/>
                </a:moveTo>
                <a:lnTo>
                  <a:pt x="0" y="1847849"/>
                </a:lnTo>
                <a:lnTo>
                  <a:pt x="0" y="1850389"/>
                </a:lnTo>
                <a:lnTo>
                  <a:pt x="26670" y="1850389"/>
                </a:lnTo>
                <a:lnTo>
                  <a:pt x="26670" y="1847849"/>
                </a:lnTo>
                <a:close/>
              </a:path>
              <a:path w="26670" h="3210559">
                <a:moveTo>
                  <a:pt x="26670" y="2367279"/>
                </a:moveTo>
                <a:lnTo>
                  <a:pt x="0" y="2367279"/>
                </a:lnTo>
                <a:lnTo>
                  <a:pt x="0" y="2542539"/>
                </a:lnTo>
                <a:lnTo>
                  <a:pt x="26670" y="2542539"/>
                </a:lnTo>
                <a:lnTo>
                  <a:pt x="26670" y="2367279"/>
                </a:lnTo>
                <a:close/>
              </a:path>
              <a:path w="26670" h="3210559">
                <a:moveTo>
                  <a:pt x="26670" y="2542540"/>
                </a:moveTo>
                <a:lnTo>
                  <a:pt x="0" y="2542540"/>
                </a:lnTo>
                <a:lnTo>
                  <a:pt x="0" y="3210559"/>
                </a:lnTo>
                <a:lnTo>
                  <a:pt x="26670" y="3210559"/>
                </a:lnTo>
                <a:lnTo>
                  <a:pt x="26670" y="2542540"/>
                </a:lnTo>
                <a:close/>
              </a:path>
            </a:pathLst>
          </a:custGeom>
          <a:solidFill>
            <a:srgbClr val="1A34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776969" y="3651250"/>
            <a:ext cx="163829" cy="31940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8940800" y="3751579"/>
            <a:ext cx="110490" cy="30937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9051290" y="3818890"/>
            <a:ext cx="26670" cy="3026410"/>
          </a:xfrm>
          <a:custGeom>
            <a:avLst/>
            <a:gdLst/>
            <a:ahLst/>
            <a:cxnLst/>
            <a:rect l="l" t="t" r="r" b="b"/>
            <a:pathLst>
              <a:path w="26670" h="3026409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11429" y="6349"/>
                </a:lnTo>
                <a:lnTo>
                  <a:pt x="11429" y="5079"/>
                </a:lnTo>
                <a:lnTo>
                  <a:pt x="8889" y="5079"/>
                </a:lnTo>
                <a:lnTo>
                  <a:pt x="8889" y="3809"/>
                </a:lnTo>
                <a:lnTo>
                  <a:pt x="6349" y="3809"/>
                </a:lnTo>
                <a:lnTo>
                  <a:pt x="6349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26409">
                <a:moveTo>
                  <a:pt x="12700" y="6350"/>
                </a:moveTo>
                <a:lnTo>
                  <a:pt x="0" y="635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11429"/>
                </a:lnTo>
                <a:lnTo>
                  <a:pt x="19049" y="11429"/>
                </a:lnTo>
                <a:lnTo>
                  <a:pt x="19049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close/>
              </a:path>
              <a:path w="26670" h="3026409">
                <a:moveTo>
                  <a:pt x="22859" y="12699"/>
                </a:moveTo>
                <a:lnTo>
                  <a:pt x="0" y="12699"/>
                </a:lnTo>
                <a:lnTo>
                  <a:pt x="0" y="50799"/>
                </a:lnTo>
                <a:lnTo>
                  <a:pt x="26669" y="50799"/>
                </a:lnTo>
                <a:lnTo>
                  <a:pt x="26669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699"/>
                </a:lnTo>
                <a:close/>
              </a:path>
              <a:path w="26670" h="3026409">
                <a:moveTo>
                  <a:pt x="26669" y="50800"/>
                </a:moveTo>
                <a:lnTo>
                  <a:pt x="0" y="50800"/>
                </a:lnTo>
                <a:lnTo>
                  <a:pt x="0" y="55879"/>
                </a:lnTo>
                <a:lnTo>
                  <a:pt x="26669" y="55879"/>
                </a:lnTo>
                <a:lnTo>
                  <a:pt x="26669" y="50800"/>
                </a:lnTo>
                <a:close/>
              </a:path>
              <a:path w="26670" h="3026409">
                <a:moveTo>
                  <a:pt x="26669" y="55879"/>
                </a:moveTo>
                <a:lnTo>
                  <a:pt x="0" y="55879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55879"/>
                </a:lnTo>
                <a:close/>
              </a:path>
              <a:path w="26670" h="3026409">
                <a:moveTo>
                  <a:pt x="26669" y="62229"/>
                </a:moveTo>
                <a:lnTo>
                  <a:pt x="0" y="62229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29"/>
                </a:lnTo>
                <a:close/>
              </a:path>
              <a:path w="26670" h="3026409">
                <a:moveTo>
                  <a:pt x="26669" y="68580"/>
                </a:moveTo>
                <a:lnTo>
                  <a:pt x="0" y="6858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68580"/>
                </a:lnTo>
                <a:close/>
              </a:path>
              <a:path w="26670" h="3026409">
                <a:moveTo>
                  <a:pt x="26669" y="95250"/>
                </a:moveTo>
                <a:lnTo>
                  <a:pt x="0" y="95250"/>
                </a:lnTo>
                <a:lnTo>
                  <a:pt x="0" y="113029"/>
                </a:lnTo>
                <a:lnTo>
                  <a:pt x="26669" y="113029"/>
                </a:lnTo>
                <a:lnTo>
                  <a:pt x="26669" y="95250"/>
                </a:lnTo>
                <a:close/>
              </a:path>
              <a:path w="26670" h="3026409">
                <a:moveTo>
                  <a:pt x="26669" y="113029"/>
                </a:moveTo>
                <a:lnTo>
                  <a:pt x="0" y="113029"/>
                </a:lnTo>
                <a:lnTo>
                  <a:pt x="0" y="120649"/>
                </a:lnTo>
                <a:lnTo>
                  <a:pt x="26669" y="120649"/>
                </a:lnTo>
                <a:lnTo>
                  <a:pt x="26669" y="113029"/>
                </a:lnTo>
                <a:close/>
              </a:path>
              <a:path w="26670" h="3026409">
                <a:moveTo>
                  <a:pt x="26669" y="120650"/>
                </a:moveTo>
                <a:lnTo>
                  <a:pt x="0" y="120650"/>
                </a:lnTo>
                <a:lnTo>
                  <a:pt x="0" y="133349"/>
                </a:lnTo>
                <a:lnTo>
                  <a:pt x="26669" y="133349"/>
                </a:lnTo>
                <a:lnTo>
                  <a:pt x="26669" y="120650"/>
                </a:lnTo>
                <a:close/>
              </a:path>
              <a:path w="26670" h="3026409">
                <a:moveTo>
                  <a:pt x="26669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26669" y="139699"/>
                </a:lnTo>
                <a:lnTo>
                  <a:pt x="26669" y="133350"/>
                </a:lnTo>
                <a:close/>
              </a:path>
              <a:path w="26670" h="3026409">
                <a:moveTo>
                  <a:pt x="26669" y="139700"/>
                </a:moveTo>
                <a:lnTo>
                  <a:pt x="0" y="139700"/>
                </a:lnTo>
                <a:lnTo>
                  <a:pt x="0" y="182879"/>
                </a:lnTo>
                <a:lnTo>
                  <a:pt x="26669" y="182879"/>
                </a:lnTo>
                <a:lnTo>
                  <a:pt x="26669" y="139700"/>
                </a:lnTo>
                <a:close/>
              </a:path>
              <a:path w="26670" h="3026409">
                <a:moveTo>
                  <a:pt x="26669" y="182880"/>
                </a:moveTo>
                <a:lnTo>
                  <a:pt x="0" y="182880"/>
                </a:lnTo>
                <a:lnTo>
                  <a:pt x="0" y="190499"/>
                </a:lnTo>
                <a:lnTo>
                  <a:pt x="26669" y="190499"/>
                </a:lnTo>
                <a:lnTo>
                  <a:pt x="26669" y="182880"/>
                </a:lnTo>
                <a:close/>
              </a:path>
              <a:path w="26670" h="3026409">
                <a:moveTo>
                  <a:pt x="26669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26669" y="196849"/>
                </a:lnTo>
                <a:lnTo>
                  <a:pt x="26669" y="190499"/>
                </a:lnTo>
                <a:close/>
              </a:path>
              <a:path w="26670" h="3026409">
                <a:moveTo>
                  <a:pt x="26669" y="196849"/>
                </a:moveTo>
                <a:lnTo>
                  <a:pt x="0" y="196849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6849"/>
                </a:lnTo>
                <a:close/>
              </a:path>
              <a:path w="26670" h="3026409">
                <a:moveTo>
                  <a:pt x="26669" y="233679"/>
                </a:moveTo>
                <a:lnTo>
                  <a:pt x="0" y="233679"/>
                </a:lnTo>
                <a:lnTo>
                  <a:pt x="0" y="240029"/>
                </a:lnTo>
                <a:lnTo>
                  <a:pt x="26669" y="240029"/>
                </a:lnTo>
                <a:lnTo>
                  <a:pt x="26669" y="233679"/>
                </a:lnTo>
                <a:close/>
              </a:path>
              <a:path w="26670" h="3026409">
                <a:moveTo>
                  <a:pt x="26669" y="240029"/>
                </a:moveTo>
                <a:lnTo>
                  <a:pt x="0" y="2400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40029"/>
                </a:lnTo>
                <a:close/>
              </a:path>
              <a:path w="26670" h="302640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026409">
                <a:moveTo>
                  <a:pt x="26669" y="278129"/>
                </a:moveTo>
                <a:lnTo>
                  <a:pt x="0" y="278129"/>
                </a:lnTo>
                <a:lnTo>
                  <a:pt x="0" y="285749"/>
                </a:lnTo>
                <a:lnTo>
                  <a:pt x="26669" y="285749"/>
                </a:lnTo>
                <a:lnTo>
                  <a:pt x="26669" y="278129"/>
                </a:lnTo>
                <a:close/>
              </a:path>
              <a:path w="26670" h="3026409">
                <a:moveTo>
                  <a:pt x="26669" y="285749"/>
                </a:moveTo>
                <a:lnTo>
                  <a:pt x="0" y="285749"/>
                </a:lnTo>
                <a:lnTo>
                  <a:pt x="0" y="323849"/>
                </a:lnTo>
                <a:lnTo>
                  <a:pt x="26669" y="323849"/>
                </a:lnTo>
                <a:lnTo>
                  <a:pt x="26669" y="285749"/>
                </a:lnTo>
                <a:close/>
              </a:path>
              <a:path w="26670" h="3026409">
                <a:moveTo>
                  <a:pt x="2666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3849"/>
                </a:lnTo>
                <a:close/>
              </a:path>
              <a:path w="26670" h="3026409">
                <a:moveTo>
                  <a:pt x="26669" y="328930"/>
                </a:moveTo>
                <a:lnTo>
                  <a:pt x="0" y="328930"/>
                </a:lnTo>
                <a:lnTo>
                  <a:pt x="0" y="354329"/>
                </a:lnTo>
                <a:lnTo>
                  <a:pt x="26669" y="354329"/>
                </a:lnTo>
                <a:lnTo>
                  <a:pt x="26669" y="328930"/>
                </a:lnTo>
                <a:close/>
              </a:path>
              <a:path w="26670" h="3026409">
                <a:moveTo>
                  <a:pt x="26669" y="354329"/>
                </a:moveTo>
                <a:lnTo>
                  <a:pt x="0" y="354329"/>
                </a:lnTo>
                <a:lnTo>
                  <a:pt x="0" y="424179"/>
                </a:lnTo>
                <a:lnTo>
                  <a:pt x="26669" y="424179"/>
                </a:lnTo>
                <a:lnTo>
                  <a:pt x="26669" y="354329"/>
                </a:lnTo>
                <a:close/>
              </a:path>
              <a:path w="26670" h="302640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026409">
                <a:moveTo>
                  <a:pt x="26669" y="430529"/>
                </a:moveTo>
                <a:lnTo>
                  <a:pt x="0" y="430529"/>
                </a:lnTo>
                <a:lnTo>
                  <a:pt x="0" y="438149"/>
                </a:lnTo>
                <a:lnTo>
                  <a:pt x="26669" y="438149"/>
                </a:lnTo>
                <a:lnTo>
                  <a:pt x="26669" y="430529"/>
                </a:lnTo>
                <a:close/>
              </a:path>
              <a:path w="26670" h="3026409">
                <a:moveTo>
                  <a:pt x="26669" y="438149"/>
                </a:moveTo>
                <a:lnTo>
                  <a:pt x="0" y="43814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38149"/>
                </a:lnTo>
                <a:close/>
              </a:path>
              <a:path w="26670" h="3026409">
                <a:moveTo>
                  <a:pt x="26669" y="449580"/>
                </a:moveTo>
                <a:lnTo>
                  <a:pt x="0" y="449580"/>
                </a:lnTo>
                <a:lnTo>
                  <a:pt x="0" y="476249"/>
                </a:lnTo>
                <a:lnTo>
                  <a:pt x="26669" y="476249"/>
                </a:lnTo>
                <a:lnTo>
                  <a:pt x="26669" y="449580"/>
                </a:lnTo>
                <a:close/>
              </a:path>
              <a:path w="26670" h="3026409">
                <a:moveTo>
                  <a:pt x="26669" y="476249"/>
                </a:moveTo>
                <a:lnTo>
                  <a:pt x="0" y="476249"/>
                </a:lnTo>
                <a:lnTo>
                  <a:pt x="0" y="552449"/>
                </a:lnTo>
                <a:lnTo>
                  <a:pt x="26669" y="552449"/>
                </a:lnTo>
                <a:lnTo>
                  <a:pt x="26669" y="476249"/>
                </a:lnTo>
                <a:close/>
              </a:path>
              <a:path w="26670" h="3026409">
                <a:moveTo>
                  <a:pt x="26669" y="552450"/>
                </a:moveTo>
                <a:lnTo>
                  <a:pt x="0" y="552450"/>
                </a:lnTo>
                <a:lnTo>
                  <a:pt x="0" y="698499"/>
                </a:lnTo>
                <a:lnTo>
                  <a:pt x="26669" y="698499"/>
                </a:lnTo>
                <a:lnTo>
                  <a:pt x="26669" y="552450"/>
                </a:lnTo>
                <a:close/>
              </a:path>
              <a:path w="26670" h="3026409">
                <a:moveTo>
                  <a:pt x="26669" y="698500"/>
                </a:moveTo>
                <a:lnTo>
                  <a:pt x="0" y="69850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698500"/>
                </a:lnTo>
                <a:close/>
              </a:path>
              <a:path w="26670" h="3026409">
                <a:moveTo>
                  <a:pt x="26669" y="722630"/>
                </a:moveTo>
                <a:lnTo>
                  <a:pt x="0" y="72263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22630"/>
                </a:lnTo>
                <a:close/>
              </a:path>
              <a:path w="26670" h="3026409">
                <a:moveTo>
                  <a:pt x="26669" y="774699"/>
                </a:moveTo>
                <a:lnTo>
                  <a:pt x="0" y="774699"/>
                </a:lnTo>
                <a:lnTo>
                  <a:pt x="0" y="792479"/>
                </a:lnTo>
                <a:lnTo>
                  <a:pt x="26669" y="792479"/>
                </a:lnTo>
                <a:lnTo>
                  <a:pt x="26669" y="774699"/>
                </a:lnTo>
                <a:close/>
              </a:path>
              <a:path w="26670" h="3026409">
                <a:moveTo>
                  <a:pt x="26669" y="792480"/>
                </a:moveTo>
                <a:lnTo>
                  <a:pt x="0" y="792480"/>
                </a:lnTo>
                <a:lnTo>
                  <a:pt x="0" y="805179"/>
                </a:lnTo>
                <a:lnTo>
                  <a:pt x="26669" y="805179"/>
                </a:lnTo>
                <a:lnTo>
                  <a:pt x="26669" y="792480"/>
                </a:lnTo>
                <a:close/>
              </a:path>
              <a:path w="26670" h="3026409">
                <a:moveTo>
                  <a:pt x="26669" y="805180"/>
                </a:moveTo>
                <a:lnTo>
                  <a:pt x="0" y="805180"/>
                </a:lnTo>
                <a:lnTo>
                  <a:pt x="0" y="831849"/>
                </a:lnTo>
                <a:lnTo>
                  <a:pt x="26669" y="831849"/>
                </a:lnTo>
                <a:lnTo>
                  <a:pt x="26669" y="805180"/>
                </a:lnTo>
                <a:close/>
              </a:path>
              <a:path w="26670" h="3026409">
                <a:moveTo>
                  <a:pt x="26669" y="831850"/>
                </a:moveTo>
                <a:lnTo>
                  <a:pt x="0" y="831850"/>
                </a:lnTo>
                <a:lnTo>
                  <a:pt x="0" y="862329"/>
                </a:lnTo>
                <a:lnTo>
                  <a:pt x="26669" y="862329"/>
                </a:lnTo>
                <a:lnTo>
                  <a:pt x="26669" y="831850"/>
                </a:lnTo>
                <a:close/>
              </a:path>
              <a:path w="26670" h="3026409">
                <a:moveTo>
                  <a:pt x="26669" y="862329"/>
                </a:moveTo>
                <a:lnTo>
                  <a:pt x="0" y="862329"/>
                </a:lnTo>
                <a:lnTo>
                  <a:pt x="0" y="868679"/>
                </a:lnTo>
                <a:lnTo>
                  <a:pt x="26669" y="868679"/>
                </a:lnTo>
                <a:lnTo>
                  <a:pt x="26669" y="862329"/>
                </a:lnTo>
                <a:close/>
              </a:path>
              <a:path w="26670" h="3026409">
                <a:moveTo>
                  <a:pt x="26669" y="868679"/>
                </a:moveTo>
                <a:lnTo>
                  <a:pt x="0" y="868679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79"/>
                </a:lnTo>
                <a:close/>
              </a:path>
              <a:path w="26670" h="3026409">
                <a:moveTo>
                  <a:pt x="26669" y="875029"/>
                </a:moveTo>
                <a:lnTo>
                  <a:pt x="0" y="875029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875029"/>
                </a:lnTo>
                <a:close/>
              </a:path>
              <a:path w="26670" h="3026409">
                <a:moveTo>
                  <a:pt x="26669" y="908049"/>
                </a:moveTo>
                <a:lnTo>
                  <a:pt x="0" y="908049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49"/>
                </a:lnTo>
                <a:close/>
              </a:path>
              <a:path w="26670" h="302640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026409">
                <a:moveTo>
                  <a:pt x="26669" y="984250"/>
                </a:moveTo>
                <a:lnTo>
                  <a:pt x="0" y="984250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50"/>
                </a:lnTo>
                <a:close/>
              </a:path>
              <a:path w="26670" h="3026409">
                <a:moveTo>
                  <a:pt x="26669" y="1305559"/>
                </a:moveTo>
                <a:lnTo>
                  <a:pt x="0" y="1305559"/>
                </a:lnTo>
                <a:lnTo>
                  <a:pt x="0" y="1573529"/>
                </a:lnTo>
                <a:lnTo>
                  <a:pt x="26669" y="1573529"/>
                </a:lnTo>
                <a:lnTo>
                  <a:pt x="26669" y="1305559"/>
                </a:lnTo>
                <a:close/>
              </a:path>
              <a:path w="26670" h="3026409">
                <a:moveTo>
                  <a:pt x="26669" y="1297939"/>
                </a:moveTo>
                <a:lnTo>
                  <a:pt x="0" y="1297939"/>
                </a:lnTo>
                <a:lnTo>
                  <a:pt x="0" y="1304289"/>
                </a:lnTo>
                <a:lnTo>
                  <a:pt x="26669" y="1304289"/>
                </a:lnTo>
                <a:lnTo>
                  <a:pt x="26669" y="1297939"/>
                </a:lnTo>
                <a:close/>
              </a:path>
              <a:path w="26670" h="3026409">
                <a:moveTo>
                  <a:pt x="26669" y="1286509"/>
                </a:moveTo>
                <a:lnTo>
                  <a:pt x="0" y="128650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6509"/>
                </a:lnTo>
                <a:close/>
              </a:path>
              <a:path w="26670" h="3026409">
                <a:moveTo>
                  <a:pt x="26669" y="1278889"/>
                </a:moveTo>
                <a:lnTo>
                  <a:pt x="0" y="1278889"/>
                </a:lnTo>
                <a:lnTo>
                  <a:pt x="0" y="1285239"/>
                </a:lnTo>
                <a:lnTo>
                  <a:pt x="26669" y="1285239"/>
                </a:lnTo>
                <a:lnTo>
                  <a:pt x="26669" y="1278889"/>
                </a:lnTo>
                <a:close/>
              </a:path>
              <a:path w="26670" h="3026409">
                <a:moveTo>
                  <a:pt x="26669" y="1267459"/>
                </a:moveTo>
                <a:lnTo>
                  <a:pt x="0" y="1267459"/>
                </a:lnTo>
                <a:lnTo>
                  <a:pt x="0" y="1277620"/>
                </a:lnTo>
                <a:lnTo>
                  <a:pt x="26669" y="1277620"/>
                </a:lnTo>
                <a:lnTo>
                  <a:pt x="26669" y="1267459"/>
                </a:lnTo>
                <a:close/>
              </a:path>
              <a:path w="26670" h="3026409">
                <a:moveTo>
                  <a:pt x="26669" y="1259839"/>
                </a:moveTo>
                <a:lnTo>
                  <a:pt x="0" y="1259839"/>
                </a:lnTo>
                <a:lnTo>
                  <a:pt x="0" y="1266189"/>
                </a:lnTo>
                <a:lnTo>
                  <a:pt x="26669" y="1266189"/>
                </a:lnTo>
                <a:lnTo>
                  <a:pt x="26669" y="1259839"/>
                </a:lnTo>
                <a:close/>
              </a:path>
              <a:path w="26670" h="3026409">
                <a:moveTo>
                  <a:pt x="26669" y="1248410"/>
                </a:moveTo>
                <a:lnTo>
                  <a:pt x="0" y="1248410"/>
                </a:lnTo>
                <a:lnTo>
                  <a:pt x="0" y="1258569"/>
                </a:lnTo>
                <a:lnTo>
                  <a:pt x="26669" y="1258569"/>
                </a:lnTo>
                <a:lnTo>
                  <a:pt x="26669" y="1248410"/>
                </a:lnTo>
                <a:close/>
              </a:path>
              <a:path w="26670" h="3026409">
                <a:moveTo>
                  <a:pt x="26669" y="1240789"/>
                </a:moveTo>
                <a:lnTo>
                  <a:pt x="0" y="1240789"/>
                </a:lnTo>
                <a:lnTo>
                  <a:pt x="0" y="1247139"/>
                </a:lnTo>
                <a:lnTo>
                  <a:pt x="26669" y="1247139"/>
                </a:lnTo>
                <a:lnTo>
                  <a:pt x="26669" y="1240789"/>
                </a:lnTo>
                <a:close/>
              </a:path>
              <a:path w="26670" h="3026409">
                <a:moveTo>
                  <a:pt x="26669" y="1229359"/>
                </a:moveTo>
                <a:lnTo>
                  <a:pt x="0" y="1229359"/>
                </a:lnTo>
                <a:lnTo>
                  <a:pt x="0" y="1239519"/>
                </a:lnTo>
                <a:lnTo>
                  <a:pt x="26669" y="1239519"/>
                </a:lnTo>
                <a:lnTo>
                  <a:pt x="26669" y="1229359"/>
                </a:lnTo>
                <a:close/>
              </a:path>
              <a:path w="26670" h="3026409">
                <a:moveTo>
                  <a:pt x="26669" y="1221739"/>
                </a:moveTo>
                <a:lnTo>
                  <a:pt x="0" y="1221739"/>
                </a:lnTo>
                <a:lnTo>
                  <a:pt x="0" y="1228089"/>
                </a:lnTo>
                <a:lnTo>
                  <a:pt x="26669" y="1228089"/>
                </a:lnTo>
                <a:lnTo>
                  <a:pt x="26669" y="1221739"/>
                </a:lnTo>
                <a:close/>
              </a:path>
              <a:path w="26670" h="3026409">
                <a:moveTo>
                  <a:pt x="26669" y="1210309"/>
                </a:moveTo>
                <a:lnTo>
                  <a:pt x="0" y="1210309"/>
                </a:lnTo>
                <a:lnTo>
                  <a:pt x="0" y="1220469"/>
                </a:lnTo>
                <a:lnTo>
                  <a:pt x="26669" y="1220469"/>
                </a:lnTo>
                <a:lnTo>
                  <a:pt x="26669" y="1210309"/>
                </a:lnTo>
                <a:close/>
              </a:path>
              <a:path w="26670" h="3026409">
                <a:moveTo>
                  <a:pt x="26669" y="1202689"/>
                </a:moveTo>
                <a:lnTo>
                  <a:pt x="0" y="1202689"/>
                </a:lnTo>
                <a:lnTo>
                  <a:pt x="0" y="1209039"/>
                </a:lnTo>
                <a:lnTo>
                  <a:pt x="26669" y="1209039"/>
                </a:lnTo>
                <a:lnTo>
                  <a:pt x="26669" y="1202689"/>
                </a:lnTo>
                <a:close/>
              </a:path>
              <a:path w="26670" h="3026409">
                <a:moveTo>
                  <a:pt x="26669" y="1191259"/>
                </a:moveTo>
                <a:lnTo>
                  <a:pt x="0" y="1191259"/>
                </a:lnTo>
                <a:lnTo>
                  <a:pt x="0" y="1201419"/>
                </a:lnTo>
                <a:lnTo>
                  <a:pt x="26669" y="1201419"/>
                </a:lnTo>
                <a:lnTo>
                  <a:pt x="26669" y="1191259"/>
                </a:lnTo>
                <a:close/>
              </a:path>
              <a:path w="26670" h="3026409">
                <a:moveTo>
                  <a:pt x="26669" y="1183639"/>
                </a:moveTo>
                <a:lnTo>
                  <a:pt x="0" y="1183639"/>
                </a:lnTo>
                <a:lnTo>
                  <a:pt x="0" y="1189989"/>
                </a:lnTo>
                <a:lnTo>
                  <a:pt x="26669" y="1189989"/>
                </a:lnTo>
                <a:lnTo>
                  <a:pt x="26669" y="1183639"/>
                </a:lnTo>
                <a:close/>
              </a:path>
              <a:path w="26670" h="3026409">
                <a:moveTo>
                  <a:pt x="26669" y="1172209"/>
                </a:moveTo>
                <a:lnTo>
                  <a:pt x="0" y="1172209"/>
                </a:lnTo>
                <a:lnTo>
                  <a:pt x="0" y="1182369"/>
                </a:lnTo>
                <a:lnTo>
                  <a:pt x="26669" y="1182369"/>
                </a:lnTo>
                <a:lnTo>
                  <a:pt x="26669" y="1172209"/>
                </a:lnTo>
                <a:close/>
              </a:path>
              <a:path w="26670" h="3026409">
                <a:moveTo>
                  <a:pt x="26669" y="1164589"/>
                </a:moveTo>
                <a:lnTo>
                  <a:pt x="0" y="1164589"/>
                </a:lnTo>
                <a:lnTo>
                  <a:pt x="0" y="1170939"/>
                </a:lnTo>
                <a:lnTo>
                  <a:pt x="26669" y="1170939"/>
                </a:lnTo>
                <a:lnTo>
                  <a:pt x="26669" y="1164589"/>
                </a:lnTo>
                <a:close/>
              </a:path>
              <a:path w="26670" h="3026409">
                <a:moveTo>
                  <a:pt x="26669" y="1153160"/>
                </a:moveTo>
                <a:lnTo>
                  <a:pt x="0" y="1153160"/>
                </a:lnTo>
                <a:lnTo>
                  <a:pt x="0" y="1163319"/>
                </a:lnTo>
                <a:lnTo>
                  <a:pt x="26669" y="1163319"/>
                </a:lnTo>
                <a:lnTo>
                  <a:pt x="26669" y="1153160"/>
                </a:lnTo>
                <a:close/>
              </a:path>
              <a:path w="26670" h="3026409">
                <a:moveTo>
                  <a:pt x="26669" y="1145539"/>
                </a:moveTo>
                <a:lnTo>
                  <a:pt x="0" y="1145539"/>
                </a:lnTo>
                <a:lnTo>
                  <a:pt x="0" y="1151889"/>
                </a:lnTo>
                <a:lnTo>
                  <a:pt x="26669" y="1151889"/>
                </a:lnTo>
                <a:lnTo>
                  <a:pt x="26669" y="1145539"/>
                </a:lnTo>
                <a:close/>
              </a:path>
              <a:path w="26670" h="3026409">
                <a:moveTo>
                  <a:pt x="26669" y="1134109"/>
                </a:moveTo>
                <a:lnTo>
                  <a:pt x="0" y="1134109"/>
                </a:lnTo>
                <a:lnTo>
                  <a:pt x="0" y="1144269"/>
                </a:lnTo>
                <a:lnTo>
                  <a:pt x="26669" y="1144269"/>
                </a:lnTo>
                <a:lnTo>
                  <a:pt x="26669" y="1134109"/>
                </a:lnTo>
                <a:close/>
              </a:path>
              <a:path w="26670" h="3026409">
                <a:moveTo>
                  <a:pt x="26669" y="1126489"/>
                </a:moveTo>
                <a:lnTo>
                  <a:pt x="0" y="1126489"/>
                </a:lnTo>
                <a:lnTo>
                  <a:pt x="0" y="1132839"/>
                </a:lnTo>
                <a:lnTo>
                  <a:pt x="26669" y="1132839"/>
                </a:lnTo>
                <a:lnTo>
                  <a:pt x="26669" y="1126489"/>
                </a:lnTo>
                <a:close/>
              </a:path>
              <a:path w="26670" h="3026409">
                <a:moveTo>
                  <a:pt x="26669" y="1115059"/>
                </a:moveTo>
                <a:lnTo>
                  <a:pt x="0" y="1115059"/>
                </a:lnTo>
                <a:lnTo>
                  <a:pt x="0" y="1125219"/>
                </a:lnTo>
                <a:lnTo>
                  <a:pt x="26669" y="1125219"/>
                </a:lnTo>
                <a:lnTo>
                  <a:pt x="26669" y="1115059"/>
                </a:lnTo>
                <a:close/>
              </a:path>
              <a:path w="26670" h="3026409">
                <a:moveTo>
                  <a:pt x="26669" y="1101089"/>
                </a:moveTo>
                <a:lnTo>
                  <a:pt x="0" y="1101089"/>
                </a:lnTo>
                <a:lnTo>
                  <a:pt x="0" y="1113789"/>
                </a:lnTo>
                <a:lnTo>
                  <a:pt x="26669" y="1113789"/>
                </a:lnTo>
                <a:lnTo>
                  <a:pt x="26669" y="1101089"/>
                </a:lnTo>
                <a:close/>
              </a:path>
              <a:path w="26670" h="3026409">
                <a:moveTo>
                  <a:pt x="26669" y="1089659"/>
                </a:moveTo>
                <a:lnTo>
                  <a:pt x="0" y="1089659"/>
                </a:lnTo>
                <a:lnTo>
                  <a:pt x="0" y="1099819"/>
                </a:lnTo>
                <a:lnTo>
                  <a:pt x="26669" y="1099819"/>
                </a:lnTo>
                <a:lnTo>
                  <a:pt x="26669" y="1089659"/>
                </a:lnTo>
                <a:close/>
              </a:path>
              <a:path w="26670" h="3026409">
                <a:moveTo>
                  <a:pt x="26669" y="1082039"/>
                </a:moveTo>
                <a:lnTo>
                  <a:pt x="0" y="1082039"/>
                </a:lnTo>
                <a:lnTo>
                  <a:pt x="0" y="1088389"/>
                </a:lnTo>
                <a:lnTo>
                  <a:pt x="26669" y="1088389"/>
                </a:lnTo>
                <a:lnTo>
                  <a:pt x="26669" y="1082039"/>
                </a:lnTo>
                <a:close/>
              </a:path>
              <a:path w="26670" h="3026409">
                <a:moveTo>
                  <a:pt x="26669" y="1070610"/>
                </a:moveTo>
                <a:lnTo>
                  <a:pt x="0" y="1070610"/>
                </a:lnTo>
                <a:lnTo>
                  <a:pt x="0" y="1080769"/>
                </a:lnTo>
                <a:lnTo>
                  <a:pt x="26669" y="1080769"/>
                </a:lnTo>
                <a:lnTo>
                  <a:pt x="26669" y="1070610"/>
                </a:lnTo>
                <a:close/>
              </a:path>
              <a:path w="26670" h="3026409">
                <a:moveTo>
                  <a:pt x="26669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6669" y="1069339"/>
                </a:lnTo>
                <a:lnTo>
                  <a:pt x="26669" y="1062989"/>
                </a:lnTo>
                <a:close/>
              </a:path>
              <a:path w="26670" h="3026409">
                <a:moveTo>
                  <a:pt x="26669" y="1051559"/>
                </a:moveTo>
                <a:lnTo>
                  <a:pt x="0" y="1051559"/>
                </a:lnTo>
                <a:lnTo>
                  <a:pt x="0" y="1061720"/>
                </a:lnTo>
                <a:lnTo>
                  <a:pt x="26669" y="1061720"/>
                </a:lnTo>
                <a:lnTo>
                  <a:pt x="26669" y="1051559"/>
                </a:lnTo>
                <a:close/>
              </a:path>
              <a:path w="26670" h="3026409">
                <a:moveTo>
                  <a:pt x="26669" y="1043939"/>
                </a:moveTo>
                <a:lnTo>
                  <a:pt x="0" y="1043939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1043939"/>
                </a:lnTo>
                <a:close/>
              </a:path>
              <a:path w="26670" h="3026409">
                <a:moveTo>
                  <a:pt x="26669" y="1032509"/>
                </a:moveTo>
                <a:lnTo>
                  <a:pt x="0" y="1032509"/>
                </a:lnTo>
                <a:lnTo>
                  <a:pt x="0" y="1042670"/>
                </a:lnTo>
                <a:lnTo>
                  <a:pt x="26669" y="1042670"/>
                </a:lnTo>
                <a:lnTo>
                  <a:pt x="26669" y="1032509"/>
                </a:lnTo>
                <a:close/>
              </a:path>
              <a:path w="26670" h="3026409">
                <a:moveTo>
                  <a:pt x="26669" y="1024889"/>
                </a:moveTo>
                <a:lnTo>
                  <a:pt x="0" y="1024889"/>
                </a:lnTo>
                <a:lnTo>
                  <a:pt x="0" y="1031239"/>
                </a:lnTo>
                <a:lnTo>
                  <a:pt x="26669" y="1031239"/>
                </a:lnTo>
                <a:lnTo>
                  <a:pt x="26669" y="1024889"/>
                </a:lnTo>
                <a:close/>
              </a:path>
              <a:path w="26670" h="3026409">
                <a:moveTo>
                  <a:pt x="26669" y="1013459"/>
                </a:moveTo>
                <a:lnTo>
                  <a:pt x="0" y="1013459"/>
                </a:lnTo>
                <a:lnTo>
                  <a:pt x="0" y="1023619"/>
                </a:lnTo>
                <a:lnTo>
                  <a:pt x="26669" y="1023619"/>
                </a:lnTo>
                <a:lnTo>
                  <a:pt x="26669" y="1013459"/>
                </a:lnTo>
                <a:close/>
              </a:path>
              <a:path w="26670" h="3026409">
                <a:moveTo>
                  <a:pt x="26669" y="1005839"/>
                </a:moveTo>
                <a:lnTo>
                  <a:pt x="0" y="1005839"/>
                </a:lnTo>
                <a:lnTo>
                  <a:pt x="0" y="1012189"/>
                </a:lnTo>
                <a:lnTo>
                  <a:pt x="26669" y="1012189"/>
                </a:lnTo>
                <a:lnTo>
                  <a:pt x="26669" y="1005839"/>
                </a:lnTo>
                <a:close/>
              </a:path>
              <a:path w="26670" h="3026409">
                <a:moveTo>
                  <a:pt x="26669" y="1003299"/>
                </a:moveTo>
                <a:lnTo>
                  <a:pt x="0" y="1003299"/>
                </a:lnTo>
                <a:lnTo>
                  <a:pt x="0" y="1004569"/>
                </a:lnTo>
                <a:lnTo>
                  <a:pt x="26669" y="1004569"/>
                </a:lnTo>
                <a:lnTo>
                  <a:pt x="26669" y="1003299"/>
                </a:lnTo>
                <a:close/>
              </a:path>
              <a:path w="26670" h="3026409">
                <a:moveTo>
                  <a:pt x="26669" y="1573529"/>
                </a:moveTo>
                <a:lnTo>
                  <a:pt x="0" y="1573529"/>
                </a:lnTo>
                <a:lnTo>
                  <a:pt x="0" y="1662429"/>
                </a:lnTo>
                <a:lnTo>
                  <a:pt x="26669" y="1662429"/>
                </a:lnTo>
                <a:lnTo>
                  <a:pt x="26669" y="1573529"/>
                </a:lnTo>
                <a:close/>
              </a:path>
              <a:path w="26670" h="3026409">
                <a:moveTo>
                  <a:pt x="26669" y="2175509"/>
                </a:moveTo>
                <a:lnTo>
                  <a:pt x="0" y="2175509"/>
                </a:lnTo>
                <a:lnTo>
                  <a:pt x="0" y="2183129"/>
                </a:lnTo>
                <a:lnTo>
                  <a:pt x="26669" y="2183129"/>
                </a:lnTo>
                <a:lnTo>
                  <a:pt x="26669" y="2175509"/>
                </a:lnTo>
                <a:close/>
              </a:path>
              <a:path w="26670" h="3026409">
                <a:moveTo>
                  <a:pt x="26669" y="1747519"/>
                </a:moveTo>
                <a:lnTo>
                  <a:pt x="0" y="1747519"/>
                </a:lnTo>
                <a:lnTo>
                  <a:pt x="0" y="2174239"/>
                </a:lnTo>
                <a:lnTo>
                  <a:pt x="26669" y="2174239"/>
                </a:lnTo>
                <a:lnTo>
                  <a:pt x="26669" y="1747519"/>
                </a:lnTo>
                <a:close/>
              </a:path>
              <a:path w="26670" h="3026409">
                <a:moveTo>
                  <a:pt x="26669" y="1728469"/>
                </a:moveTo>
                <a:lnTo>
                  <a:pt x="0" y="1728469"/>
                </a:lnTo>
                <a:lnTo>
                  <a:pt x="0" y="1746249"/>
                </a:lnTo>
                <a:lnTo>
                  <a:pt x="26669" y="1746249"/>
                </a:lnTo>
                <a:lnTo>
                  <a:pt x="26669" y="1728469"/>
                </a:lnTo>
                <a:close/>
              </a:path>
              <a:path w="26670" h="3026409">
                <a:moveTo>
                  <a:pt x="26669" y="1709419"/>
                </a:moveTo>
                <a:lnTo>
                  <a:pt x="0" y="1709419"/>
                </a:lnTo>
                <a:lnTo>
                  <a:pt x="0" y="1727199"/>
                </a:lnTo>
                <a:lnTo>
                  <a:pt x="26669" y="1727199"/>
                </a:lnTo>
                <a:lnTo>
                  <a:pt x="26669" y="1709419"/>
                </a:lnTo>
                <a:close/>
              </a:path>
              <a:path w="26670" h="3026409">
                <a:moveTo>
                  <a:pt x="26669" y="1686559"/>
                </a:moveTo>
                <a:lnTo>
                  <a:pt x="0" y="1686559"/>
                </a:lnTo>
                <a:lnTo>
                  <a:pt x="0" y="1708149"/>
                </a:lnTo>
                <a:lnTo>
                  <a:pt x="26669" y="1708149"/>
                </a:lnTo>
                <a:lnTo>
                  <a:pt x="26669" y="1686559"/>
                </a:lnTo>
                <a:close/>
              </a:path>
              <a:path w="26670" h="3026409">
                <a:moveTo>
                  <a:pt x="26669" y="1667509"/>
                </a:moveTo>
                <a:lnTo>
                  <a:pt x="0" y="1667509"/>
                </a:lnTo>
                <a:lnTo>
                  <a:pt x="0" y="1685289"/>
                </a:lnTo>
                <a:lnTo>
                  <a:pt x="26669" y="1685289"/>
                </a:lnTo>
                <a:lnTo>
                  <a:pt x="26669" y="1667509"/>
                </a:lnTo>
                <a:close/>
              </a:path>
              <a:path w="26670" h="3026409">
                <a:moveTo>
                  <a:pt x="26669" y="1663699"/>
                </a:moveTo>
                <a:lnTo>
                  <a:pt x="0" y="166369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63699"/>
                </a:lnTo>
                <a:close/>
              </a:path>
              <a:path w="26670" h="3026409">
                <a:moveTo>
                  <a:pt x="26669" y="2183129"/>
                </a:moveTo>
                <a:lnTo>
                  <a:pt x="0" y="2183129"/>
                </a:lnTo>
                <a:lnTo>
                  <a:pt x="0" y="2358389"/>
                </a:lnTo>
                <a:lnTo>
                  <a:pt x="26669" y="2358389"/>
                </a:lnTo>
                <a:lnTo>
                  <a:pt x="26669" y="2183129"/>
                </a:lnTo>
                <a:close/>
              </a:path>
              <a:path w="26670" h="3026409">
                <a:moveTo>
                  <a:pt x="26669" y="2358390"/>
                </a:moveTo>
                <a:lnTo>
                  <a:pt x="0" y="2358390"/>
                </a:lnTo>
                <a:lnTo>
                  <a:pt x="0" y="3026409"/>
                </a:lnTo>
                <a:lnTo>
                  <a:pt x="26669" y="3026409"/>
                </a:lnTo>
                <a:lnTo>
                  <a:pt x="26669" y="235839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1830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150109"/>
                </a:lnTo>
                <a:close/>
              </a:path>
            </a:pathLst>
          </a:custGeom>
          <a:solidFill>
            <a:srgbClr val="182F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0" y="21590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790" y="0"/>
                </a:lnTo>
              </a:path>
            </a:pathLst>
          </a:custGeom>
          <a:ln w="43179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859789" y="3048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58519" y="30480"/>
            <a:ext cx="836930" cy="115570"/>
          </a:xfrm>
          <a:custGeom>
            <a:avLst/>
            <a:gdLst/>
            <a:ahLst/>
            <a:cxnLst/>
            <a:rect l="l" t="t" r="r" b="b"/>
            <a:pathLst>
              <a:path w="836930" h="115570">
                <a:moveTo>
                  <a:pt x="1270" y="0"/>
                </a:moveTo>
                <a:lnTo>
                  <a:pt x="1270" y="6350"/>
                </a:lnTo>
                <a:lnTo>
                  <a:pt x="0" y="12700"/>
                </a:lnTo>
                <a:lnTo>
                  <a:pt x="835660" y="115570"/>
                </a:lnTo>
                <a:lnTo>
                  <a:pt x="835660" y="109220"/>
                </a:lnTo>
                <a:lnTo>
                  <a:pt x="836930" y="102870"/>
                </a:lnTo>
                <a:lnTo>
                  <a:pt x="127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692910" y="133350"/>
            <a:ext cx="808990" cy="181610"/>
          </a:xfrm>
          <a:custGeom>
            <a:avLst/>
            <a:gdLst/>
            <a:ahLst/>
            <a:cxnLst/>
            <a:rect l="l" t="t" r="r" b="b"/>
            <a:pathLst>
              <a:path w="808989" h="181610">
                <a:moveTo>
                  <a:pt x="2539" y="0"/>
                </a:moveTo>
                <a:lnTo>
                  <a:pt x="0" y="12700"/>
                </a:lnTo>
                <a:lnTo>
                  <a:pt x="806450" y="181609"/>
                </a:lnTo>
                <a:lnTo>
                  <a:pt x="808989" y="168909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499360" y="302259"/>
            <a:ext cx="775970" cy="242570"/>
          </a:xfrm>
          <a:custGeom>
            <a:avLst/>
            <a:gdLst/>
            <a:ahLst/>
            <a:cxnLst/>
            <a:rect l="l" t="t" r="r" b="b"/>
            <a:pathLst>
              <a:path w="775970" h="242570">
                <a:moveTo>
                  <a:pt x="2539" y="0"/>
                </a:moveTo>
                <a:lnTo>
                  <a:pt x="0" y="12700"/>
                </a:lnTo>
                <a:lnTo>
                  <a:pt x="772160" y="242570"/>
                </a:lnTo>
                <a:lnTo>
                  <a:pt x="774700" y="236220"/>
                </a:lnTo>
                <a:lnTo>
                  <a:pt x="775969" y="231140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271520" y="533400"/>
            <a:ext cx="739140" cy="299720"/>
          </a:xfrm>
          <a:custGeom>
            <a:avLst/>
            <a:gdLst/>
            <a:ahLst/>
            <a:cxnLst/>
            <a:rect l="l" t="t" r="r" b="b"/>
            <a:pathLst>
              <a:path w="739139" h="299719">
                <a:moveTo>
                  <a:pt x="3809" y="0"/>
                </a:moveTo>
                <a:lnTo>
                  <a:pt x="2539" y="5079"/>
                </a:lnTo>
                <a:lnTo>
                  <a:pt x="0" y="11429"/>
                </a:lnTo>
                <a:lnTo>
                  <a:pt x="735329" y="299720"/>
                </a:lnTo>
                <a:lnTo>
                  <a:pt x="736600" y="293370"/>
                </a:lnTo>
                <a:lnTo>
                  <a:pt x="739139" y="288289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008120" y="8216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09" y="0"/>
                </a:moveTo>
                <a:lnTo>
                  <a:pt x="2539" y="0"/>
                </a:lnTo>
                <a:lnTo>
                  <a:pt x="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005579" y="821689"/>
            <a:ext cx="699770" cy="354330"/>
          </a:xfrm>
          <a:custGeom>
            <a:avLst/>
            <a:gdLst/>
            <a:ahLst/>
            <a:cxnLst/>
            <a:rect l="l" t="t" r="r" b="b"/>
            <a:pathLst>
              <a:path w="699770" h="354330">
                <a:moveTo>
                  <a:pt x="6350" y="0"/>
                </a:moveTo>
                <a:lnTo>
                  <a:pt x="2540" y="5080"/>
                </a:lnTo>
                <a:lnTo>
                  <a:pt x="0" y="11430"/>
                </a:lnTo>
                <a:lnTo>
                  <a:pt x="693420" y="354330"/>
                </a:lnTo>
                <a:lnTo>
                  <a:pt x="697230" y="347980"/>
                </a:lnTo>
                <a:lnTo>
                  <a:pt x="699770" y="3429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699000" y="1164589"/>
            <a:ext cx="654050" cy="405130"/>
          </a:xfrm>
          <a:custGeom>
            <a:avLst/>
            <a:gdLst/>
            <a:ahLst/>
            <a:cxnLst/>
            <a:rect l="l" t="t" r="r" b="b"/>
            <a:pathLst>
              <a:path w="654050" h="405130">
                <a:moveTo>
                  <a:pt x="6350" y="0"/>
                </a:moveTo>
                <a:lnTo>
                  <a:pt x="3810" y="5080"/>
                </a:lnTo>
                <a:lnTo>
                  <a:pt x="0" y="11430"/>
                </a:lnTo>
                <a:lnTo>
                  <a:pt x="647700" y="405130"/>
                </a:lnTo>
                <a:lnTo>
                  <a:pt x="650239" y="400050"/>
                </a:lnTo>
                <a:lnTo>
                  <a:pt x="654050" y="3937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349240" y="155828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635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345429" y="1559560"/>
            <a:ext cx="605790" cy="450850"/>
          </a:xfrm>
          <a:custGeom>
            <a:avLst/>
            <a:gdLst/>
            <a:ahLst/>
            <a:cxnLst/>
            <a:rect l="l" t="t" r="r" b="b"/>
            <a:pathLst>
              <a:path w="605789" h="450850">
                <a:moveTo>
                  <a:pt x="7620" y="0"/>
                </a:moveTo>
                <a:lnTo>
                  <a:pt x="0" y="10160"/>
                </a:lnTo>
                <a:lnTo>
                  <a:pt x="598170" y="450850"/>
                </a:lnTo>
                <a:lnTo>
                  <a:pt x="605790" y="440689"/>
                </a:lnTo>
                <a:lnTo>
                  <a:pt x="762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947409" y="20002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507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942329" y="2001520"/>
            <a:ext cx="551180" cy="495300"/>
          </a:xfrm>
          <a:custGeom>
            <a:avLst/>
            <a:gdLst/>
            <a:ahLst/>
            <a:cxnLst/>
            <a:rect l="l" t="t" r="r" b="b"/>
            <a:pathLst>
              <a:path w="551179" h="495300">
                <a:moveTo>
                  <a:pt x="8890" y="0"/>
                </a:moveTo>
                <a:lnTo>
                  <a:pt x="0" y="8889"/>
                </a:lnTo>
                <a:lnTo>
                  <a:pt x="543560" y="495300"/>
                </a:lnTo>
                <a:lnTo>
                  <a:pt x="547370" y="490219"/>
                </a:lnTo>
                <a:lnTo>
                  <a:pt x="551180" y="486409"/>
                </a:lnTo>
                <a:lnTo>
                  <a:pt x="889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6489700" y="24879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10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6485890" y="2487929"/>
            <a:ext cx="492759" cy="535940"/>
          </a:xfrm>
          <a:custGeom>
            <a:avLst/>
            <a:gdLst/>
            <a:ahLst/>
            <a:cxnLst/>
            <a:rect l="l" t="t" r="r" b="b"/>
            <a:pathLst>
              <a:path w="492759" h="535939">
                <a:moveTo>
                  <a:pt x="8889" y="0"/>
                </a:moveTo>
                <a:lnTo>
                  <a:pt x="3810" y="3810"/>
                </a:lnTo>
                <a:lnTo>
                  <a:pt x="0" y="8890"/>
                </a:lnTo>
                <a:lnTo>
                  <a:pt x="483869" y="535940"/>
                </a:lnTo>
                <a:lnTo>
                  <a:pt x="492760" y="527050"/>
                </a:lnTo>
                <a:lnTo>
                  <a:pt x="888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6974840" y="30149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09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6969759" y="3014979"/>
            <a:ext cx="430530" cy="572770"/>
          </a:xfrm>
          <a:custGeom>
            <a:avLst/>
            <a:gdLst/>
            <a:ahLst/>
            <a:cxnLst/>
            <a:rect l="l" t="t" r="r" b="b"/>
            <a:pathLst>
              <a:path w="430529" h="572770">
                <a:moveTo>
                  <a:pt x="10160" y="0"/>
                </a:moveTo>
                <a:lnTo>
                  <a:pt x="0" y="7620"/>
                </a:lnTo>
                <a:lnTo>
                  <a:pt x="420370" y="572770"/>
                </a:lnTo>
                <a:lnTo>
                  <a:pt x="430530" y="56515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390130" y="3580129"/>
            <a:ext cx="364490" cy="605790"/>
          </a:xfrm>
          <a:custGeom>
            <a:avLst/>
            <a:gdLst/>
            <a:ahLst/>
            <a:cxnLst/>
            <a:rect l="l" t="t" r="r" b="b"/>
            <a:pathLst>
              <a:path w="364490" h="605789">
                <a:moveTo>
                  <a:pt x="10160" y="0"/>
                </a:moveTo>
                <a:lnTo>
                  <a:pt x="5079" y="3810"/>
                </a:lnTo>
                <a:lnTo>
                  <a:pt x="0" y="6350"/>
                </a:lnTo>
                <a:lnTo>
                  <a:pt x="354329" y="605790"/>
                </a:lnTo>
                <a:lnTo>
                  <a:pt x="364490" y="59817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749540" y="41783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79" y="0"/>
                </a:moveTo>
                <a:lnTo>
                  <a:pt x="0" y="381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744459" y="4179570"/>
            <a:ext cx="293370" cy="633730"/>
          </a:xfrm>
          <a:custGeom>
            <a:avLst/>
            <a:gdLst/>
            <a:ahLst/>
            <a:cxnLst/>
            <a:rect l="l" t="t" r="r" b="b"/>
            <a:pathLst>
              <a:path w="293370" h="633729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281940" y="633729"/>
                </a:lnTo>
                <a:lnTo>
                  <a:pt x="288290" y="631189"/>
                </a:lnTo>
                <a:lnTo>
                  <a:pt x="293370" y="628649"/>
                </a:lnTo>
                <a:lnTo>
                  <a:pt x="1143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8032750" y="48082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8026400" y="4809490"/>
            <a:ext cx="219710" cy="659130"/>
          </a:xfrm>
          <a:custGeom>
            <a:avLst/>
            <a:gdLst/>
            <a:ahLst/>
            <a:cxnLst/>
            <a:rect l="l" t="t" r="r" b="b"/>
            <a:pathLst>
              <a:path w="219709" h="659129">
                <a:moveTo>
                  <a:pt x="11429" y="0"/>
                </a:moveTo>
                <a:lnTo>
                  <a:pt x="6350" y="1270"/>
                </a:lnTo>
                <a:lnTo>
                  <a:pt x="0" y="3810"/>
                </a:lnTo>
                <a:lnTo>
                  <a:pt x="207009" y="659130"/>
                </a:lnTo>
                <a:lnTo>
                  <a:pt x="213359" y="657860"/>
                </a:lnTo>
                <a:lnTo>
                  <a:pt x="219709" y="655320"/>
                </a:lnTo>
                <a:lnTo>
                  <a:pt x="1142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8239759" y="546480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8233409" y="5466079"/>
            <a:ext cx="139700" cy="681990"/>
          </a:xfrm>
          <a:custGeom>
            <a:avLst/>
            <a:gdLst/>
            <a:ahLst/>
            <a:cxnLst/>
            <a:rect l="l" t="t" r="r" b="b"/>
            <a:pathLst>
              <a:path w="139700" h="681989">
                <a:moveTo>
                  <a:pt x="12700" y="0"/>
                </a:moveTo>
                <a:lnTo>
                  <a:pt x="0" y="2540"/>
                </a:lnTo>
                <a:lnTo>
                  <a:pt x="127000" y="681990"/>
                </a:lnTo>
                <a:lnTo>
                  <a:pt x="139700" y="679450"/>
                </a:lnTo>
                <a:lnTo>
                  <a:pt x="1270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8366759" y="61455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8388350" y="6146800"/>
            <a:ext cx="0" cy="699770"/>
          </a:xfrm>
          <a:custGeom>
            <a:avLst/>
            <a:gdLst/>
            <a:ahLst/>
            <a:cxnLst/>
            <a:rect l="l" t="t" r="r" b="b"/>
            <a:pathLst>
              <a:path h="699770">
                <a:moveTo>
                  <a:pt x="0" y="0"/>
                </a:moveTo>
                <a:lnTo>
                  <a:pt x="0" y="699770"/>
                </a:lnTo>
              </a:path>
            </a:pathLst>
          </a:custGeom>
          <a:ln w="55880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 txBox="1">
            <a:spLocks noGrp="1"/>
          </p:cNvSpPr>
          <p:nvPr>
            <p:ph type="title"/>
          </p:nvPr>
        </p:nvSpPr>
        <p:spPr>
          <a:xfrm>
            <a:off x="2677160" y="642620"/>
            <a:ext cx="3785870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400" dirty="0">
                <a:solidFill>
                  <a:srgbClr val="FFCC66"/>
                </a:solidFill>
              </a:rPr>
              <a:t>C</a:t>
            </a:r>
            <a:r>
              <a:rPr sz="4400" spc="5" dirty="0">
                <a:solidFill>
                  <a:srgbClr val="FFCC66"/>
                </a:solidFill>
              </a:rPr>
              <a:t>on</a:t>
            </a:r>
            <a:r>
              <a:rPr sz="4400" spc="-5" dirty="0">
                <a:solidFill>
                  <a:srgbClr val="FFCC66"/>
                </a:solidFill>
              </a:rPr>
              <a:t>t</a:t>
            </a:r>
            <a:r>
              <a:rPr sz="4400" spc="-10" dirty="0">
                <a:solidFill>
                  <a:srgbClr val="FFCC66"/>
                </a:solidFill>
              </a:rPr>
              <a:t>r</a:t>
            </a:r>
            <a:r>
              <a:rPr sz="4400" spc="5" dirty="0">
                <a:solidFill>
                  <a:srgbClr val="FFCC66"/>
                </a:solidFill>
              </a:rPr>
              <a:t>a</a:t>
            </a:r>
            <a:r>
              <a:rPr sz="4400" spc="-5" dirty="0">
                <a:solidFill>
                  <a:srgbClr val="FFCC66"/>
                </a:solidFill>
              </a:rPr>
              <a:t>i</a:t>
            </a:r>
            <a:r>
              <a:rPr sz="4400" spc="5" dirty="0">
                <a:solidFill>
                  <a:srgbClr val="FFCC66"/>
                </a:solidFill>
              </a:rPr>
              <a:t>ndi</a:t>
            </a:r>
            <a:r>
              <a:rPr sz="4400" spc="-5" dirty="0">
                <a:solidFill>
                  <a:srgbClr val="FFCC66"/>
                </a:solidFill>
              </a:rPr>
              <a:t>c</a:t>
            </a:r>
            <a:r>
              <a:rPr sz="4400" spc="5" dirty="0">
                <a:solidFill>
                  <a:srgbClr val="FFCC66"/>
                </a:solidFill>
              </a:rPr>
              <a:t>a</a:t>
            </a:r>
            <a:r>
              <a:rPr sz="4400" spc="-5" dirty="0">
                <a:solidFill>
                  <a:srgbClr val="FFCC66"/>
                </a:solidFill>
              </a:rPr>
              <a:t>ti</a:t>
            </a:r>
            <a:r>
              <a:rPr sz="4400" spc="5" dirty="0">
                <a:solidFill>
                  <a:srgbClr val="FFCC66"/>
                </a:solidFill>
              </a:rPr>
              <a:t>o</a:t>
            </a:r>
            <a:r>
              <a:rPr sz="4400" dirty="0">
                <a:solidFill>
                  <a:srgbClr val="FFCC66"/>
                </a:solidFill>
              </a:rPr>
              <a:t>n</a:t>
            </a:r>
            <a:endParaRPr sz="4400"/>
          </a:p>
        </p:txBody>
      </p:sp>
      <p:sp>
        <p:nvSpPr>
          <p:cNvPr id="473" name="object 473"/>
          <p:cNvSpPr txBox="1"/>
          <p:nvPr/>
        </p:nvSpPr>
        <p:spPr>
          <a:xfrm>
            <a:off x="688340" y="1595120"/>
            <a:ext cx="5026025" cy="2014220"/>
          </a:xfrm>
          <a:prstGeom prst="rect">
            <a:avLst/>
          </a:prstGeom>
        </p:spPr>
        <p:txBody>
          <a:bodyPr vert="horz" wrap="square" lIns="0" tIns="127000" rIns="0" bIns="0" rtlCol="0">
            <a:spAutoFit/>
          </a:bodyPr>
          <a:lstStyle/>
          <a:p>
            <a:pPr marL="622300" indent="-609600">
              <a:lnSpc>
                <a:spcPct val="100000"/>
              </a:lnSpc>
              <a:spcBef>
                <a:spcPts val="1000"/>
              </a:spcBef>
              <a:buClr>
                <a:srgbClr val="FFFF00"/>
              </a:buClr>
              <a:buSzPct val="79166"/>
              <a:buAutoNum type="arabicPeriod"/>
              <a:tabLst>
                <a:tab pos="621665" algn="l"/>
                <a:tab pos="622300" algn="l"/>
              </a:tabLst>
            </a:pPr>
            <a:r>
              <a:rPr sz="3600" spc="-5" dirty="0">
                <a:solidFill>
                  <a:srgbClr val="FFFFFF"/>
                </a:solidFill>
                <a:latin typeface="Times New Roman"/>
                <a:cs typeface="Times New Roman"/>
              </a:rPr>
              <a:t>Congestive heart</a:t>
            </a:r>
            <a:r>
              <a:rPr sz="3600" spc="-2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FFFFFF"/>
                </a:solidFill>
                <a:latin typeface="Times New Roman"/>
                <a:cs typeface="Times New Roman"/>
              </a:rPr>
              <a:t>failure</a:t>
            </a:r>
            <a:endParaRPr sz="3600" dirty="0">
              <a:latin typeface="Times New Roman"/>
              <a:cs typeface="Times New Roman"/>
            </a:endParaRPr>
          </a:p>
          <a:p>
            <a:pPr marL="622300" indent="-609600">
              <a:lnSpc>
                <a:spcPct val="100000"/>
              </a:lnSpc>
              <a:spcBef>
                <a:spcPts val="900"/>
              </a:spcBef>
              <a:buClr>
                <a:srgbClr val="FFFF00"/>
              </a:buClr>
              <a:buSzPct val="79166"/>
              <a:buAutoNum type="arabicPeriod"/>
              <a:tabLst>
                <a:tab pos="621665" algn="l"/>
                <a:tab pos="622300" algn="l"/>
              </a:tabLst>
            </a:pPr>
            <a:r>
              <a:rPr sz="3600" spc="-5" dirty="0">
                <a:solidFill>
                  <a:srgbClr val="FFFFFF"/>
                </a:solidFill>
                <a:latin typeface="Times New Roman"/>
                <a:cs typeface="Times New Roman"/>
              </a:rPr>
              <a:t>Asthma</a:t>
            </a:r>
            <a:endParaRPr sz="3600" dirty="0">
              <a:latin typeface="Times New Roman"/>
              <a:cs typeface="Times New Roman"/>
            </a:endParaRPr>
          </a:p>
          <a:p>
            <a:pPr marL="622300" indent="-609600">
              <a:lnSpc>
                <a:spcPct val="100000"/>
              </a:lnSpc>
              <a:spcBef>
                <a:spcPts val="900"/>
              </a:spcBef>
              <a:buClr>
                <a:srgbClr val="FFFF00"/>
              </a:buClr>
              <a:buSzPct val="79166"/>
              <a:buAutoNum type="arabicPeriod"/>
              <a:tabLst>
                <a:tab pos="621665" algn="l"/>
                <a:tab pos="622300" algn="l"/>
              </a:tabLst>
            </a:pPr>
            <a:r>
              <a:rPr sz="3600" spc="-5" dirty="0">
                <a:solidFill>
                  <a:srgbClr val="FFFFFF"/>
                </a:solidFill>
                <a:latin typeface="Times New Roman"/>
                <a:cs typeface="Times New Roman"/>
              </a:rPr>
              <a:t>Complete heart</a:t>
            </a:r>
            <a:r>
              <a:rPr sz="3600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FFFFFF"/>
                </a:solidFill>
                <a:latin typeface="Times New Roman"/>
                <a:cs typeface="Times New Roman"/>
              </a:rPr>
              <a:t>block</a:t>
            </a:r>
            <a:endParaRPr sz="3600" dirty="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279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3152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80327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80695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8105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2118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248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355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392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498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535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571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7858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822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8858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893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9293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9649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9001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9037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90728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9109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366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468620" y="16408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3364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496559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6669" y="25400"/>
                </a:moveTo>
                <a:lnTo>
                  <a:pt x="16510" y="25400"/>
                </a:lnTo>
                <a:lnTo>
                  <a:pt x="1651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38100">
                <a:moveTo>
                  <a:pt x="380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</a:pathLst>
          </a:custGeom>
          <a:solidFill>
            <a:srgbClr val="3364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52322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40" y="12700"/>
                </a:moveTo>
                <a:lnTo>
                  <a:pt x="6350" y="12700"/>
                </a:lnTo>
                <a:lnTo>
                  <a:pt x="6350" y="25400"/>
                </a:lnTo>
                <a:lnTo>
                  <a:pt x="24130" y="25400"/>
                </a:lnTo>
                <a:lnTo>
                  <a:pt x="24130" y="38100"/>
                </a:lnTo>
                <a:lnTo>
                  <a:pt x="27940" y="38100"/>
                </a:lnTo>
                <a:lnTo>
                  <a:pt x="27940" y="12700"/>
                </a:lnTo>
                <a:close/>
              </a:path>
              <a:path w="27939" h="38100">
                <a:moveTo>
                  <a:pt x="19050" y="0"/>
                </a:moveTo>
                <a:lnTo>
                  <a:pt x="0" y="0"/>
                </a:lnTo>
                <a:lnTo>
                  <a:pt x="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3364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55117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2699" y="0"/>
                </a:moveTo>
                <a:lnTo>
                  <a:pt x="0" y="0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57784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27939" y="25399"/>
                </a:moveTo>
                <a:lnTo>
                  <a:pt x="3810" y="25399"/>
                </a:lnTo>
                <a:lnTo>
                  <a:pt x="3810" y="38099"/>
                </a:lnTo>
                <a:lnTo>
                  <a:pt x="20320" y="38099"/>
                </a:lnTo>
                <a:lnTo>
                  <a:pt x="20320" y="50799"/>
                </a:lnTo>
                <a:lnTo>
                  <a:pt x="27939" y="50799"/>
                </a:lnTo>
                <a:lnTo>
                  <a:pt x="27939" y="25399"/>
                </a:lnTo>
                <a:close/>
              </a:path>
              <a:path w="27939" h="50800">
                <a:moveTo>
                  <a:pt x="635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3163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60577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0320" y="0"/>
                </a:moveTo>
                <a:lnTo>
                  <a:pt x="0" y="0"/>
                </a:lnTo>
                <a:lnTo>
                  <a:pt x="0" y="25400"/>
                </a:lnTo>
                <a:lnTo>
                  <a:pt x="8890" y="25400"/>
                </a:lnTo>
                <a:lnTo>
                  <a:pt x="889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3162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632450" y="17424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13970" y="0"/>
                </a:moveTo>
                <a:lnTo>
                  <a:pt x="0" y="0"/>
                </a:lnTo>
                <a:lnTo>
                  <a:pt x="0" y="38100"/>
                </a:lnTo>
                <a:lnTo>
                  <a:pt x="16510" y="38100"/>
                </a:lnTo>
                <a:lnTo>
                  <a:pt x="16510" y="50800"/>
                </a:lnTo>
                <a:lnTo>
                  <a:pt x="27939" y="50800"/>
                </a:lnTo>
                <a:lnTo>
                  <a:pt x="27939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162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660390" y="17551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6350" y="38100"/>
                </a:lnTo>
                <a:lnTo>
                  <a:pt x="6350" y="50800"/>
                </a:lnTo>
                <a:lnTo>
                  <a:pt x="22860" y="50800"/>
                </a:lnTo>
                <a:lnTo>
                  <a:pt x="2286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162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687059" y="17678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269" y="0"/>
                </a:moveTo>
                <a:lnTo>
                  <a:pt x="0" y="0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3061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715000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5239" y="0"/>
                </a:moveTo>
                <a:lnTo>
                  <a:pt x="0" y="0"/>
                </a:lnTo>
                <a:lnTo>
                  <a:pt x="0" y="38100"/>
                </a:lnTo>
                <a:lnTo>
                  <a:pt x="2539" y="38100"/>
                </a:lnTo>
                <a:lnTo>
                  <a:pt x="2539" y="50800"/>
                </a:lnTo>
                <a:lnTo>
                  <a:pt x="17779" y="50800"/>
                </a:lnTo>
                <a:lnTo>
                  <a:pt x="1777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1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74294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7620" y="0"/>
                </a:moveTo>
                <a:lnTo>
                  <a:pt x="0" y="0"/>
                </a:lnTo>
                <a:lnTo>
                  <a:pt x="0" y="50800"/>
                </a:lnTo>
                <a:lnTo>
                  <a:pt x="6350" y="50800"/>
                </a:lnTo>
                <a:lnTo>
                  <a:pt x="6350" y="63500"/>
                </a:lnTo>
                <a:lnTo>
                  <a:pt x="22860" y="63500"/>
                </a:lnTo>
                <a:lnTo>
                  <a:pt x="2286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769609" y="18186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2539" y="0"/>
                </a:moveTo>
                <a:lnTo>
                  <a:pt x="0" y="0"/>
                </a:lnTo>
                <a:lnTo>
                  <a:pt x="0" y="63500"/>
                </a:lnTo>
                <a:lnTo>
                  <a:pt x="12700" y="63500"/>
                </a:lnTo>
                <a:lnTo>
                  <a:pt x="12700" y="76200"/>
                </a:lnTo>
                <a:lnTo>
                  <a:pt x="27939" y="762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97550" y="18440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5239" y="0"/>
                </a:moveTo>
                <a:lnTo>
                  <a:pt x="0" y="0"/>
                </a:lnTo>
                <a:lnTo>
                  <a:pt x="0" y="50800"/>
                </a:lnTo>
                <a:lnTo>
                  <a:pt x="1270" y="50800"/>
                </a:lnTo>
                <a:lnTo>
                  <a:pt x="1270" y="63500"/>
                </a:lnTo>
                <a:lnTo>
                  <a:pt x="16510" y="63500"/>
                </a:lnTo>
                <a:lnTo>
                  <a:pt x="1651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838190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F5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865495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69">
            <a:solidFill>
              <a:srgbClr val="2F5F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892800" y="18948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40">
            <a:solidFill>
              <a:srgbClr val="2F5E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906770" y="1907539"/>
            <a:ext cx="26670" cy="101600"/>
          </a:xfrm>
          <a:custGeom>
            <a:avLst/>
            <a:gdLst/>
            <a:ahLst/>
            <a:cxnLst/>
            <a:rect l="l" t="t" r="r" b="b"/>
            <a:pathLst>
              <a:path w="26670" h="101600">
                <a:moveTo>
                  <a:pt x="10160" y="0"/>
                </a:moveTo>
                <a:lnTo>
                  <a:pt x="0" y="0"/>
                </a:lnTo>
                <a:lnTo>
                  <a:pt x="0" y="76200"/>
                </a:lnTo>
                <a:lnTo>
                  <a:pt x="5079" y="76200"/>
                </a:lnTo>
                <a:lnTo>
                  <a:pt x="5079" y="88900"/>
                </a:lnTo>
                <a:lnTo>
                  <a:pt x="21589" y="88900"/>
                </a:lnTo>
                <a:lnTo>
                  <a:pt x="21589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947409" y="19202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F5E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974715" y="19456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D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02020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E5D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035040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019800" y="20726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029325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2E5C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015990" y="1971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064250" y="2110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049009" y="2098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056629" y="20091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E5C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042659" y="1996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092190" y="2136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078220" y="21234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08393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C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070600" y="2009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21400" y="2161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07429" y="21488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11240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2D5B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097270" y="2021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609" y="2186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36640" y="21742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38545" y="20599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69">
            <a:solidFill>
              <a:srgbClr val="2D5B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25209" y="20472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25209" y="20345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65850" y="21996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65850" y="20726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40">
            <a:solidFill>
              <a:srgbClr val="2D5A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1879" y="2059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95059" y="2225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93154" y="20853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2D5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79820" y="2072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224270" y="2250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209029" y="22377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20459" y="21107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2D5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206490" y="20980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206490" y="20853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253479" y="22758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238240" y="22631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248400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7940">
            <a:solidFill>
              <a:srgbClr val="2C59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234429" y="2110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281420" y="2301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67450" y="2288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275704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6669">
            <a:solidFill>
              <a:srgbClr val="2C59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262370" y="2123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308090" y="2326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29412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303009" y="21615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2C58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289040" y="21488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289040" y="21361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334759" y="2352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320790" y="2339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330315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2C58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316979" y="2161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361429" y="2377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347459" y="23647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357620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7939">
            <a:solidFill>
              <a:srgbClr val="2C58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343650" y="2174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88100" y="24028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375400" y="23901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384925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70">
            <a:solidFill>
              <a:srgbClr val="2B57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371590" y="2186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14770" y="2428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402070" y="2415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412229" y="22250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7939">
            <a:solidFill>
              <a:srgbClr val="2B57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398259" y="22123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441440" y="2453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439534" y="22377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2B56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426200" y="2225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469379" y="2479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455409" y="24663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466840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7940">
            <a:solidFill>
              <a:srgbClr val="2B56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452870" y="2237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49" y="12700"/>
                </a:lnTo>
                <a:lnTo>
                  <a:pt x="634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96050" y="25044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494145" y="22758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2B56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480809" y="22631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522719" y="2529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521450" y="22885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2A55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507480" y="22758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560819" y="2567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549390" y="2555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548755" y="23012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A55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535419" y="2288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583680" y="25933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572250" y="2580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576059" y="23266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7939">
            <a:solidFill>
              <a:srgbClr val="2A54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56209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56209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606540" y="26187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595109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603365" y="2339339"/>
            <a:ext cx="0" cy="266700"/>
          </a:xfrm>
          <a:custGeom>
            <a:avLst/>
            <a:gdLst/>
            <a:ahLst/>
            <a:cxnLst/>
            <a:rect l="l" t="t" r="r" b="b"/>
            <a:pathLst>
              <a:path h="266700">
                <a:moveTo>
                  <a:pt x="0" y="0"/>
                </a:moveTo>
                <a:lnTo>
                  <a:pt x="0" y="266700"/>
                </a:lnTo>
              </a:path>
            </a:pathLst>
          </a:custGeom>
          <a:ln w="26670">
            <a:solidFill>
              <a:srgbClr val="2A54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590030" y="2326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642100" y="2656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630669" y="2644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630669" y="23520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7940">
            <a:solidFill>
              <a:srgbClr val="2A54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616700" y="2339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664959" y="26822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653530" y="2669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657975" y="23774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69">
            <a:solidFill>
              <a:srgbClr val="295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644640" y="2364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644640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687819" y="2707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676390" y="2694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685280" y="2390139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27940">
            <a:solidFill>
              <a:srgbClr val="2953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671309" y="2377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722109" y="27457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710680" y="2733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713219" y="24028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7940">
            <a:solidFill>
              <a:srgbClr val="2952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699250" y="2390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744969" y="27711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733540" y="2758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740525" y="24155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6669">
            <a:solidFill>
              <a:srgbClr val="2952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72719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779259" y="28092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767830" y="2796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756400" y="27838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767830" y="24409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7940">
            <a:solidFill>
              <a:srgbClr val="2952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753859" y="2428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803390" y="2834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790690" y="28219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795134" y="24536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9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781800" y="2440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826250" y="28600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814819" y="2847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822440" y="2466339"/>
            <a:ext cx="0" cy="381000"/>
          </a:xfrm>
          <a:custGeom>
            <a:avLst/>
            <a:gdLst/>
            <a:ahLst/>
            <a:cxnLst/>
            <a:rect l="l" t="t" r="r" b="b"/>
            <a:pathLst>
              <a:path h="381000">
                <a:moveTo>
                  <a:pt x="0" y="0"/>
                </a:moveTo>
                <a:lnTo>
                  <a:pt x="0" y="381000"/>
                </a:lnTo>
              </a:path>
            </a:pathLst>
          </a:custGeom>
          <a:ln w="27939">
            <a:solidFill>
              <a:srgbClr val="28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808469" y="2453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860540" y="28981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49109" y="2885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849744" y="24917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850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836409" y="24790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883400" y="2923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71969" y="29108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77050" y="25044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40">
            <a:solidFill>
              <a:srgbClr val="2850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863080" y="24917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906259" y="2948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894830" y="29362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904355" y="2517139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9100"/>
                </a:lnTo>
              </a:path>
            </a:pathLst>
          </a:custGeom>
          <a:ln w="26670">
            <a:solidFill>
              <a:srgbClr val="2850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891019" y="25044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940550" y="29870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929119" y="2974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931659" y="25425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7939">
            <a:solidFill>
              <a:srgbClr val="284F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917690" y="2529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963409" y="3012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951980" y="29997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958965" y="25552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70">
            <a:solidFill>
              <a:srgbClr val="274F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945630" y="2542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993890" y="3050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983730" y="3037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974840" y="30251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986269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40">
            <a:solidFill>
              <a:srgbClr val="274E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972300" y="2555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013575" y="25679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74E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051040" y="3126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042150" y="3114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031990" y="3101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040880" y="26060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7940">
            <a:solidFill>
              <a:srgbClr val="274E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026909" y="2593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080250" y="3164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070090" y="31521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061200" y="3139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068184" y="2618739"/>
            <a:ext cx="0" cy="520700"/>
          </a:xfrm>
          <a:custGeom>
            <a:avLst/>
            <a:gdLst/>
            <a:ahLst/>
            <a:cxnLst/>
            <a:rect l="l" t="t" r="r" b="b"/>
            <a:pathLst>
              <a:path h="520700">
                <a:moveTo>
                  <a:pt x="0" y="0"/>
                </a:moveTo>
                <a:lnTo>
                  <a:pt x="0" y="520700"/>
                </a:lnTo>
              </a:path>
            </a:pathLst>
          </a:custGeom>
          <a:ln w="26670">
            <a:solidFill>
              <a:srgbClr val="274D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054850" y="2606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095490" y="2618739"/>
            <a:ext cx="0" cy="596900"/>
          </a:xfrm>
          <a:custGeom>
            <a:avLst/>
            <a:gdLst/>
            <a:ahLst/>
            <a:cxnLst/>
            <a:rect l="l" t="t" r="r" b="b"/>
            <a:pathLst>
              <a:path h="596900">
                <a:moveTo>
                  <a:pt x="0" y="0"/>
                </a:moveTo>
                <a:lnTo>
                  <a:pt x="0" y="596900"/>
                </a:lnTo>
              </a:path>
            </a:pathLst>
          </a:custGeom>
          <a:ln w="27939">
            <a:solidFill>
              <a:srgbClr val="264D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127240" y="3228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118350" y="3215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122794" y="26568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64C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109459" y="2644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156450" y="326644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147559" y="325374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150100" y="26695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7940">
            <a:solidFill>
              <a:srgbClr val="264C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136130" y="26568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177405" y="2669539"/>
            <a:ext cx="0" cy="647700"/>
          </a:xfrm>
          <a:custGeom>
            <a:avLst/>
            <a:gdLst/>
            <a:ahLst/>
            <a:cxnLst/>
            <a:rect l="l" t="t" r="r" b="b"/>
            <a:pathLst>
              <a:path h="647700">
                <a:moveTo>
                  <a:pt x="0" y="0"/>
                </a:moveTo>
                <a:lnTo>
                  <a:pt x="0" y="647700"/>
                </a:lnTo>
              </a:path>
            </a:pathLst>
          </a:custGeom>
          <a:ln w="26670">
            <a:solidFill>
              <a:srgbClr val="264C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213600" y="33426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204709" y="33299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194550" y="3317240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204709" y="2707639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600"/>
                </a:lnTo>
              </a:path>
            </a:pathLst>
          </a:custGeom>
          <a:ln w="27939">
            <a:solidFill>
              <a:srgbClr val="264B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190740" y="26949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218680" y="2707639"/>
            <a:ext cx="27940" cy="685800"/>
          </a:xfrm>
          <a:custGeom>
            <a:avLst/>
            <a:gdLst/>
            <a:ahLst/>
            <a:cxnLst/>
            <a:rect l="l" t="t" r="r" b="b"/>
            <a:pathLst>
              <a:path w="27940" h="685800">
                <a:moveTo>
                  <a:pt x="24129" y="674023"/>
                </a:moveTo>
                <a:lnTo>
                  <a:pt x="24129" y="685800"/>
                </a:lnTo>
                <a:lnTo>
                  <a:pt x="27940" y="685800"/>
                </a:lnTo>
                <a:lnTo>
                  <a:pt x="27940" y="674370"/>
                </a:lnTo>
                <a:lnTo>
                  <a:pt x="24129" y="674023"/>
                </a:lnTo>
                <a:close/>
              </a:path>
              <a:path w="27940" h="685800">
                <a:moveTo>
                  <a:pt x="5079" y="647930"/>
                </a:moveTo>
                <a:lnTo>
                  <a:pt x="5079" y="660400"/>
                </a:lnTo>
                <a:lnTo>
                  <a:pt x="13970" y="660400"/>
                </a:lnTo>
                <a:lnTo>
                  <a:pt x="13970" y="673100"/>
                </a:lnTo>
                <a:lnTo>
                  <a:pt x="24129" y="674023"/>
                </a:lnTo>
                <a:lnTo>
                  <a:pt x="24129" y="673100"/>
                </a:lnTo>
                <a:lnTo>
                  <a:pt x="27940" y="673100"/>
                </a:lnTo>
                <a:lnTo>
                  <a:pt x="27940" y="648970"/>
                </a:lnTo>
                <a:lnTo>
                  <a:pt x="5079" y="647930"/>
                </a:lnTo>
                <a:close/>
              </a:path>
              <a:path w="27940" h="685800">
                <a:moveTo>
                  <a:pt x="0" y="635000"/>
                </a:moveTo>
                <a:lnTo>
                  <a:pt x="0" y="647700"/>
                </a:lnTo>
                <a:lnTo>
                  <a:pt x="5079" y="647930"/>
                </a:lnTo>
                <a:lnTo>
                  <a:pt x="5079" y="647700"/>
                </a:lnTo>
                <a:lnTo>
                  <a:pt x="27940" y="6477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685800">
                <a:moveTo>
                  <a:pt x="0" y="609600"/>
                </a:moveTo>
                <a:lnTo>
                  <a:pt x="0" y="635000"/>
                </a:lnTo>
                <a:lnTo>
                  <a:pt x="27940" y="6350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685800">
                <a:moveTo>
                  <a:pt x="27940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685800">
                <a:moveTo>
                  <a:pt x="27940" y="584200"/>
                </a:moveTo>
                <a:lnTo>
                  <a:pt x="0" y="585470"/>
                </a:lnTo>
                <a:lnTo>
                  <a:pt x="0" y="59817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685800">
                <a:moveTo>
                  <a:pt x="0" y="4953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496570"/>
                </a:lnTo>
                <a:lnTo>
                  <a:pt x="0" y="495300"/>
                </a:lnTo>
                <a:close/>
              </a:path>
              <a:path w="27940" h="685800">
                <a:moveTo>
                  <a:pt x="27940" y="469900"/>
                </a:moveTo>
                <a:lnTo>
                  <a:pt x="0" y="47117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685800">
                <a:moveTo>
                  <a:pt x="27940" y="419100"/>
                </a:moveTo>
                <a:lnTo>
                  <a:pt x="0" y="4203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19100"/>
                </a:lnTo>
                <a:close/>
              </a:path>
              <a:path w="27940" h="685800">
                <a:moveTo>
                  <a:pt x="27940" y="381000"/>
                </a:moveTo>
                <a:lnTo>
                  <a:pt x="0" y="38227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81000"/>
                </a:lnTo>
                <a:close/>
              </a:path>
              <a:path w="27940" h="685800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685800">
                <a:moveTo>
                  <a:pt x="27940" y="292100"/>
                </a:moveTo>
                <a:lnTo>
                  <a:pt x="0" y="2933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292100"/>
                </a:lnTo>
                <a:close/>
              </a:path>
              <a:path w="27940" h="685800">
                <a:moveTo>
                  <a:pt x="27940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685800">
                <a:moveTo>
                  <a:pt x="2794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41300"/>
                </a:lnTo>
                <a:close/>
              </a:path>
              <a:path w="27940" h="685800">
                <a:moveTo>
                  <a:pt x="27940" y="190500"/>
                </a:moveTo>
                <a:lnTo>
                  <a:pt x="0" y="1917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685800">
                <a:moveTo>
                  <a:pt x="27940" y="63500"/>
                </a:moveTo>
                <a:lnTo>
                  <a:pt x="0" y="647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63500"/>
                </a:lnTo>
                <a:close/>
              </a:path>
              <a:path w="27940" h="685800">
                <a:moveTo>
                  <a:pt x="27940" y="38100"/>
                </a:moveTo>
                <a:lnTo>
                  <a:pt x="0" y="393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38100"/>
                </a:lnTo>
                <a:close/>
              </a:path>
              <a:path w="27940" h="685800">
                <a:moveTo>
                  <a:pt x="1143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246619" y="2720339"/>
            <a:ext cx="26670" cy="711200"/>
          </a:xfrm>
          <a:custGeom>
            <a:avLst/>
            <a:gdLst/>
            <a:ahLst/>
            <a:cxnLst/>
            <a:rect l="l" t="t" r="r" b="b"/>
            <a:pathLst>
              <a:path w="26670" h="711200">
                <a:moveTo>
                  <a:pt x="15239" y="685800"/>
                </a:moveTo>
                <a:lnTo>
                  <a:pt x="15239" y="698500"/>
                </a:lnTo>
                <a:lnTo>
                  <a:pt x="25400" y="698500"/>
                </a:lnTo>
                <a:lnTo>
                  <a:pt x="25400" y="711200"/>
                </a:lnTo>
                <a:lnTo>
                  <a:pt x="26670" y="711200"/>
                </a:lnTo>
                <a:lnTo>
                  <a:pt x="26670" y="687070"/>
                </a:lnTo>
                <a:lnTo>
                  <a:pt x="15239" y="685800"/>
                </a:lnTo>
                <a:close/>
              </a:path>
              <a:path w="26670" h="711200">
                <a:moveTo>
                  <a:pt x="26670" y="673100"/>
                </a:moveTo>
                <a:lnTo>
                  <a:pt x="6350" y="674067"/>
                </a:lnTo>
                <a:lnTo>
                  <a:pt x="635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711200">
                <a:moveTo>
                  <a:pt x="13335" y="661035"/>
                </a:moveTo>
                <a:lnTo>
                  <a:pt x="0" y="661670"/>
                </a:lnTo>
                <a:lnTo>
                  <a:pt x="0" y="674370"/>
                </a:lnTo>
                <a:lnTo>
                  <a:pt x="6350" y="674067"/>
                </a:lnTo>
                <a:lnTo>
                  <a:pt x="6350" y="673100"/>
                </a:lnTo>
                <a:lnTo>
                  <a:pt x="26670" y="673100"/>
                </a:lnTo>
                <a:lnTo>
                  <a:pt x="26670" y="661670"/>
                </a:lnTo>
                <a:lnTo>
                  <a:pt x="13335" y="661035"/>
                </a:lnTo>
                <a:close/>
              </a:path>
              <a:path w="26670" h="711200">
                <a:moveTo>
                  <a:pt x="0" y="635000"/>
                </a:moveTo>
                <a:lnTo>
                  <a:pt x="0" y="660400"/>
                </a:lnTo>
                <a:lnTo>
                  <a:pt x="13335" y="661035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112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7112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112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7112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7112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7112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7112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7112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7112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7112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7112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7112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7112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7112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7112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7112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A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273290" y="2745739"/>
            <a:ext cx="27940" cy="723900"/>
          </a:xfrm>
          <a:custGeom>
            <a:avLst/>
            <a:gdLst/>
            <a:ahLst/>
            <a:cxnLst/>
            <a:rect l="l" t="t" r="r" b="b"/>
            <a:pathLst>
              <a:path w="27940" h="723900">
                <a:moveTo>
                  <a:pt x="0" y="660400"/>
                </a:moveTo>
                <a:lnTo>
                  <a:pt x="0" y="685800"/>
                </a:lnTo>
                <a:lnTo>
                  <a:pt x="7619" y="685800"/>
                </a:lnTo>
                <a:lnTo>
                  <a:pt x="7619" y="698500"/>
                </a:lnTo>
                <a:lnTo>
                  <a:pt x="17779" y="698500"/>
                </a:lnTo>
                <a:lnTo>
                  <a:pt x="17779" y="711200"/>
                </a:lnTo>
                <a:lnTo>
                  <a:pt x="26669" y="711200"/>
                </a:lnTo>
                <a:lnTo>
                  <a:pt x="26669" y="723900"/>
                </a:lnTo>
                <a:lnTo>
                  <a:pt x="27939" y="723900"/>
                </a:lnTo>
                <a:lnTo>
                  <a:pt x="27939" y="661670"/>
                </a:lnTo>
                <a:lnTo>
                  <a:pt x="0" y="660400"/>
                </a:lnTo>
                <a:close/>
              </a:path>
              <a:path w="27940" h="723900">
                <a:moveTo>
                  <a:pt x="27939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7700"/>
                </a:lnTo>
                <a:close/>
              </a:path>
              <a:path w="27940" h="723900">
                <a:moveTo>
                  <a:pt x="13969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36270"/>
                </a:lnTo>
                <a:lnTo>
                  <a:pt x="13969" y="635635"/>
                </a:lnTo>
                <a:close/>
              </a:path>
              <a:path w="27940" h="723900">
                <a:moveTo>
                  <a:pt x="0" y="609600"/>
                </a:moveTo>
                <a:lnTo>
                  <a:pt x="0" y="635000"/>
                </a:lnTo>
                <a:lnTo>
                  <a:pt x="13969" y="635635"/>
                </a:lnTo>
                <a:lnTo>
                  <a:pt x="27939" y="6350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23900">
                <a:moveTo>
                  <a:pt x="0" y="5969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98170"/>
                </a:lnTo>
                <a:lnTo>
                  <a:pt x="0" y="596900"/>
                </a:lnTo>
                <a:close/>
              </a:path>
              <a:path w="27940" h="723900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723900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23900">
                <a:moveTo>
                  <a:pt x="27939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723900">
                <a:moveTo>
                  <a:pt x="0" y="457200"/>
                </a:moveTo>
                <a:lnTo>
                  <a:pt x="0" y="546100"/>
                </a:lnTo>
                <a:lnTo>
                  <a:pt x="27939" y="5461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723900">
                <a:moveTo>
                  <a:pt x="27939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31800"/>
                </a:lnTo>
                <a:close/>
              </a:path>
              <a:path w="27940" h="723900">
                <a:moveTo>
                  <a:pt x="27939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7939" y="431800"/>
                </a:lnTo>
                <a:lnTo>
                  <a:pt x="27939" y="381000"/>
                </a:lnTo>
                <a:close/>
              </a:path>
              <a:path w="27940" h="723900">
                <a:moveTo>
                  <a:pt x="27939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42900"/>
                </a:lnTo>
                <a:close/>
              </a:path>
              <a:path w="27940" h="723900">
                <a:moveTo>
                  <a:pt x="27939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30200"/>
                </a:lnTo>
                <a:close/>
              </a:path>
              <a:path w="27940" h="723900">
                <a:moveTo>
                  <a:pt x="27939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7939" y="330200"/>
                </a:lnTo>
                <a:lnTo>
                  <a:pt x="27939" y="254000"/>
                </a:lnTo>
                <a:close/>
              </a:path>
              <a:path w="27940" h="723900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723900">
                <a:moveTo>
                  <a:pt x="27939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03200"/>
                </a:lnTo>
                <a:close/>
              </a:path>
              <a:path w="27940" h="723900">
                <a:moveTo>
                  <a:pt x="27939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52400"/>
                </a:lnTo>
                <a:close/>
              </a:path>
              <a:path w="27940" h="723900">
                <a:moveTo>
                  <a:pt x="27939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25400"/>
                </a:lnTo>
                <a:close/>
              </a:path>
              <a:path w="27940" h="723900">
                <a:moveTo>
                  <a:pt x="19049" y="0"/>
                </a:moveTo>
                <a:lnTo>
                  <a:pt x="0" y="1270"/>
                </a:lnTo>
                <a:lnTo>
                  <a:pt x="0" y="25400"/>
                </a:lnTo>
                <a:lnTo>
                  <a:pt x="27939" y="25400"/>
                </a:lnTo>
                <a:lnTo>
                  <a:pt x="2793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301230" y="27584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73100"/>
                </a:moveTo>
                <a:lnTo>
                  <a:pt x="0" y="674370"/>
                </a:lnTo>
                <a:lnTo>
                  <a:pt x="0" y="711200"/>
                </a:lnTo>
                <a:lnTo>
                  <a:pt x="8890" y="711200"/>
                </a:lnTo>
                <a:lnTo>
                  <a:pt x="8890" y="723900"/>
                </a:lnTo>
                <a:lnTo>
                  <a:pt x="17779" y="723900"/>
                </a:lnTo>
                <a:lnTo>
                  <a:pt x="17779" y="736600"/>
                </a:lnTo>
                <a:lnTo>
                  <a:pt x="26670" y="736600"/>
                </a:lnTo>
                <a:lnTo>
                  <a:pt x="26670" y="673100"/>
                </a:lnTo>
                <a:close/>
              </a:path>
              <a:path w="26670" h="736600">
                <a:moveTo>
                  <a:pt x="0" y="6477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48970"/>
                </a:lnTo>
                <a:lnTo>
                  <a:pt x="0" y="647700"/>
                </a:lnTo>
                <a:close/>
              </a:path>
              <a:path w="26670" h="73660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736600">
                <a:moveTo>
                  <a:pt x="13335" y="622935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13335" y="622935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22300"/>
                </a:lnTo>
                <a:lnTo>
                  <a:pt x="13335" y="622935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842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36600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26670" y="533400"/>
                </a:moveTo>
                <a:lnTo>
                  <a:pt x="0" y="5346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36600">
                <a:moveTo>
                  <a:pt x="0" y="4445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736600">
                <a:moveTo>
                  <a:pt x="26670" y="419100"/>
                </a:moveTo>
                <a:lnTo>
                  <a:pt x="0" y="4203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19100"/>
                </a:lnTo>
                <a:close/>
              </a:path>
              <a:path w="26670" h="736600">
                <a:moveTo>
                  <a:pt x="26670" y="368300"/>
                </a:moveTo>
                <a:lnTo>
                  <a:pt x="0" y="3695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3683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317500"/>
                </a:moveTo>
                <a:lnTo>
                  <a:pt x="0" y="3187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3175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736600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736600">
                <a:moveTo>
                  <a:pt x="26670" y="139700"/>
                </a:moveTo>
                <a:lnTo>
                  <a:pt x="0" y="1409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39700"/>
                </a:lnTo>
                <a:close/>
              </a:path>
              <a:path w="26670" h="736600">
                <a:moveTo>
                  <a:pt x="26670" y="12700"/>
                </a:moveTo>
                <a:lnTo>
                  <a:pt x="12700" y="12700"/>
                </a:lnTo>
                <a:lnTo>
                  <a:pt x="0" y="139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"/>
                </a:lnTo>
                <a:close/>
              </a:path>
              <a:path w="26670" h="7366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A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327900" y="2771139"/>
            <a:ext cx="27940" cy="774700"/>
          </a:xfrm>
          <a:custGeom>
            <a:avLst/>
            <a:gdLst/>
            <a:ahLst/>
            <a:cxnLst/>
            <a:rect l="l" t="t" r="r" b="b"/>
            <a:pathLst>
              <a:path w="27940" h="774700">
                <a:moveTo>
                  <a:pt x="27940" y="698500"/>
                </a:moveTo>
                <a:lnTo>
                  <a:pt x="0" y="699770"/>
                </a:lnTo>
                <a:lnTo>
                  <a:pt x="0" y="723900"/>
                </a:lnTo>
                <a:lnTo>
                  <a:pt x="1270" y="723900"/>
                </a:lnTo>
                <a:lnTo>
                  <a:pt x="1270" y="736600"/>
                </a:lnTo>
                <a:lnTo>
                  <a:pt x="10159" y="736600"/>
                </a:lnTo>
                <a:lnTo>
                  <a:pt x="10159" y="749300"/>
                </a:lnTo>
                <a:lnTo>
                  <a:pt x="19050" y="749300"/>
                </a:lnTo>
                <a:lnTo>
                  <a:pt x="19050" y="762000"/>
                </a:lnTo>
                <a:lnTo>
                  <a:pt x="26670" y="762000"/>
                </a:lnTo>
                <a:lnTo>
                  <a:pt x="26670" y="774700"/>
                </a:lnTo>
                <a:lnTo>
                  <a:pt x="27940" y="774700"/>
                </a:lnTo>
                <a:lnTo>
                  <a:pt x="27940" y="698500"/>
                </a:lnTo>
                <a:close/>
              </a:path>
              <a:path w="27940" h="774700">
                <a:moveTo>
                  <a:pt x="2794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774700">
                <a:moveTo>
                  <a:pt x="0" y="6350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774700">
                <a:moveTo>
                  <a:pt x="2794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774700">
                <a:moveTo>
                  <a:pt x="13970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610870"/>
                </a:lnTo>
                <a:lnTo>
                  <a:pt x="13970" y="610235"/>
                </a:lnTo>
                <a:close/>
              </a:path>
              <a:path w="27940" h="774700">
                <a:moveTo>
                  <a:pt x="0" y="584200"/>
                </a:moveTo>
                <a:lnTo>
                  <a:pt x="0" y="609600"/>
                </a:lnTo>
                <a:lnTo>
                  <a:pt x="13970" y="610235"/>
                </a:lnTo>
                <a:lnTo>
                  <a:pt x="27940" y="609600"/>
                </a:lnTo>
                <a:lnTo>
                  <a:pt x="27940" y="585470"/>
                </a:lnTo>
                <a:lnTo>
                  <a:pt x="0" y="584200"/>
                </a:lnTo>
                <a:close/>
              </a:path>
              <a:path w="27940" h="774700">
                <a:moveTo>
                  <a:pt x="0" y="5715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774700">
                <a:moveTo>
                  <a:pt x="0" y="546100"/>
                </a:moveTo>
                <a:lnTo>
                  <a:pt x="0" y="571500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774700">
                <a:moveTo>
                  <a:pt x="2794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33400"/>
                </a:lnTo>
                <a:close/>
              </a:path>
              <a:path w="27940" h="774700">
                <a:moveTo>
                  <a:pt x="2794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774700">
                <a:moveTo>
                  <a:pt x="0" y="4318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433070"/>
                </a:lnTo>
                <a:lnTo>
                  <a:pt x="0" y="431800"/>
                </a:lnTo>
                <a:close/>
              </a:path>
              <a:path w="27940" h="774700">
                <a:moveTo>
                  <a:pt x="2794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6400"/>
                </a:lnTo>
                <a:close/>
              </a:path>
              <a:path w="27940" h="774700">
                <a:moveTo>
                  <a:pt x="2794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7940" y="406400"/>
                </a:lnTo>
                <a:lnTo>
                  <a:pt x="27940" y="355600"/>
                </a:lnTo>
                <a:close/>
              </a:path>
              <a:path w="27940" h="774700">
                <a:moveTo>
                  <a:pt x="2794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17500"/>
                </a:lnTo>
                <a:close/>
              </a:path>
              <a:path w="27940" h="774700">
                <a:moveTo>
                  <a:pt x="2794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304800"/>
                </a:lnTo>
                <a:close/>
              </a:path>
              <a:path w="27940" h="774700">
                <a:moveTo>
                  <a:pt x="2794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28600"/>
                </a:lnTo>
                <a:close/>
              </a:path>
              <a:path w="27940" h="774700">
                <a:moveTo>
                  <a:pt x="2794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40" y="228600"/>
                </a:lnTo>
                <a:lnTo>
                  <a:pt x="27940" y="215900"/>
                </a:lnTo>
                <a:close/>
              </a:path>
              <a:path w="27940" h="774700">
                <a:moveTo>
                  <a:pt x="2794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177800"/>
                </a:lnTo>
                <a:close/>
              </a:path>
              <a:path w="27940" h="774700">
                <a:moveTo>
                  <a:pt x="2794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27000"/>
                </a:lnTo>
                <a:close/>
              </a:path>
              <a:path w="27940" h="774700">
                <a:moveTo>
                  <a:pt x="6350" y="0"/>
                </a:moveTo>
                <a:lnTo>
                  <a:pt x="0" y="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2549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355840" y="2796539"/>
            <a:ext cx="26670" cy="787400"/>
          </a:xfrm>
          <a:custGeom>
            <a:avLst/>
            <a:gdLst/>
            <a:ahLst/>
            <a:cxnLst/>
            <a:rect l="l" t="t" r="r" b="b"/>
            <a:pathLst>
              <a:path w="26670" h="787400">
                <a:moveTo>
                  <a:pt x="15239" y="762508"/>
                </a:moveTo>
                <a:lnTo>
                  <a:pt x="15239" y="774700"/>
                </a:lnTo>
                <a:lnTo>
                  <a:pt x="22859" y="774700"/>
                </a:lnTo>
                <a:lnTo>
                  <a:pt x="22859" y="787400"/>
                </a:lnTo>
                <a:lnTo>
                  <a:pt x="26669" y="787400"/>
                </a:lnTo>
                <a:lnTo>
                  <a:pt x="26669" y="763270"/>
                </a:lnTo>
                <a:lnTo>
                  <a:pt x="15239" y="762508"/>
                </a:lnTo>
                <a:close/>
              </a:path>
              <a:path w="26670" h="787400">
                <a:moveTo>
                  <a:pt x="26669" y="762000"/>
                </a:moveTo>
                <a:lnTo>
                  <a:pt x="152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787400">
                <a:moveTo>
                  <a:pt x="26669" y="711200"/>
                </a:moveTo>
                <a:lnTo>
                  <a:pt x="0" y="712470"/>
                </a:lnTo>
                <a:lnTo>
                  <a:pt x="0" y="749300"/>
                </a:lnTo>
                <a:lnTo>
                  <a:pt x="7619" y="749300"/>
                </a:lnTo>
                <a:lnTo>
                  <a:pt x="7619" y="762000"/>
                </a:lnTo>
                <a:lnTo>
                  <a:pt x="15239" y="762508"/>
                </a:lnTo>
                <a:lnTo>
                  <a:pt x="15239" y="76200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7874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7874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7874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7874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7874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7874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7874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7874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7874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7874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7874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7874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7874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7874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7874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7874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7874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7874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7874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787400">
                <a:moveTo>
                  <a:pt x="203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382509" y="2809239"/>
            <a:ext cx="27940" cy="811530"/>
          </a:xfrm>
          <a:custGeom>
            <a:avLst/>
            <a:gdLst/>
            <a:ahLst/>
            <a:cxnLst/>
            <a:rect l="l" t="t" r="r" b="b"/>
            <a:pathLst>
              <a:path w="27940" h="811529">
                <a:moveTo>
                  <a:pt x="0" y="749300"/>
                </a:moveTo>
                <a:lnTo>
                  <a:pt x="0" y="774700"/>
                </a:lnTo>
                <a:lnTo>
                  <a:pt x="3810" y="774700"/>
                </a:lnTo>
                <a:lnTo>
                  <a:pt x="3810" y="787400"/>
                </a:lnTo>
                <a:lnTo>
                  <a:pt x="12700" y="787400"/>
                </a:lnTo>
                <a:lnTo>
                  <a:pt x="12700" y="800100"/>
                </a:lnTo>
                <a:lnTo>
                  <a:pt x="27940" y="800100"/>
                </a:lnTo>
                <a:lnTo>
                  <a:pt x="27940" y="750570"/>
                </a:lnTo>
                <a:lnTo>
                  <a:pt x="0" y="749300"/>
                </a:lnTo>
                <a:close/>
              </a:path>
              <a:path w="27940" h="811529">
                <a:moveTo>
                  <a:pt x="2794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7940" y="750570"/>
                </a:lnTo>
                <a:lnTo>
                  <a:pt x="27940" y="698500"/>
                </a:lnTo>
                <a:close/>
              </a:path>
              <a:path w="27940" h="811529">
                <a:moveTo>
                  <a:pt x="2794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811529">
                <a:moveTo>
                  <a:pt x="2794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22300"/>
                </a:lnTo>
                <a:close/>
              </a:path>
              <a:path w="27940" h="811529">
                <a:moveTo>
                  <a:pt x="0" y="596900"/>
                </a:moveTo>
                <a:lnTo>
                  <a:pt x="0" y="622300"/>
                </a:lnTo>
                <a:lnTo>
                  <a:pt x="27940" y="622300"/>
                </a:lnTo>
                <a:lnTo>
                  <a:pt x="27940" y="598170"/>
                </a:lnTo>
                <a:lnTo>
                  <a:pt x="0" y="596900"/>
                </a:lnTo>
                <a:close/>
              </a:path>
              <a:path w="27940" h="811529">
                <a:moveTo>
                  <a:pt x="2794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811529">
                <a:moveTo>
                  <a:pt x="13970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13970" y="572135"/>
                </a:lnTo>
                <a:close/>
              </a:path>
              <a:path w="27940" h="811529">
                <a:moveTo>
                  <a:pt x="0" y="546100"/>
                </a:moveTo>
                <a:lnTo>
                  <a:pt x="0" y="571500"/>
                </a:lnTo>
                <a:lnTo>
                  <a:pt x="13970" y="572135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811529">
                <a:moveTo>
                  <a:pt x="0" y="533400"/>
                </a:moveTo>
                <a:lnTo>
                  <a:pt x="0" y="546100"/>
                </a:lnTo>
                <a:lnTo>
                  <a:pt x="27940" y="5461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811529">
                <a:moveTo>
                  <a:pt x="0" y="508000"/>
                </a:moveTo>
                <a:lnTo>
                  <a:pt x="0" y="533400"/>
                </a:lnTo>
                <a:lnTo>
                  <a:pt x="27940" y="5334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11529">
                <a:moveTo>
                  <a:pt x="2794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811529">
                <a:moveTo>
                  <a:pt x="2794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811529">
                <a:moveTo>
                  <a:pt x="0" y="3937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811529">
                <a:moveTo>
                  <a:pt x="2794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8300"/>
                </a:lnTo>
                <a:close/>
              </a:path>
              <a:path w="27940" h="811529">
                <a:moveTo>
                  <a:pt x="2794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17500"/>
                </a:lnTo>
                <a:close/>
              </a:path>
              <a:path w="27940" h="811529">
                <a:moveTo>
                  <a:pt x="2794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79400"/>
                </a:lnTo>
                <a:close/>
              </a:path>
              <a:path w="27940" h="811529">
                <a:moveTo>
                  <a:pt x="2794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66700"/>
                </a:lnTo>
                <a:close/>
              </a:path>
              <a:path w="27940" h="811529">
                <a:moveTo>
                  <a:pt x="2794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190500"/>
                </a:lnTo>
                <a:close/>
              </a:path>
              <a:path w="27940" h="811529">
                <a:moveTo>
                  <a:pt x="2794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77800"/>
                </a:lnTo>
                <a:close/>
              </a:path>
              <a:path w="27940" h="81152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811529">
                <a:moveTo>
                  <a:pt x="2794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88900"/>
                </a:lnTo>
                <a:close/>
              </a:path>
              <a:path w="27940" h="811529">
                <a:moveTo>
                  <a:pt x="13970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811529">
                <a:moveTo>
                  <a:pt x="27940" y="800100"/>
                </a:moveTo>
                <a:lnTo>
                  <a:pt x="20320" y="800100"/>
                </a:lnTo>
                <a:lnTo>
                  <a:pt x="20320" y="801370"/>
                </a:lnTo>
                <a:lnTo>
                  <a:pt x="21590" y="801370"/>
                </a:lnTo>
                <a:lnTo>
                  <a:pt x="21590" y="803910"/>
                </a:lnTo>
                <a:lnTo>
                  <a:pt x="22860" y="803910"/>
                </a:lnTo>
                <a:lnTo>
                  <a:pt x="22860" y="805180"/>
                </a:lnTo>
                <a:lnTo>
                  <a:pt x="24130" y="805180"/>
                </a:lnTo>
                <a:lnTo>
                  <a:pt x="24130" y="807720"/>
                </a:lnTo>
                <a:lnTo>
                  <a:pt x="25400" y="807720"/>
                </a:lnTo>
                <a:lnTo>
                  <a:pt x="25400" y="810260"/>
                </a:lnTo>
                <a:lnTo>
                  <a:pt x="26670" y="810260"/>
                </a:lnTo>
                <a:lnTo>
                  <a:pt x="26670" y="811530"/>
                </a:lnTo>
                <a:lnTo>
                  <a:pt x="27940" y="811530"/>
                </a:lnTo>
                <a:lnTo>
                  <a:pt x="27940" y="800100"/>
                </a:lnTo>
                <a:close/>
              </a:path>
            </a:pathLst>
          </a:custGeom>
          <a:solidFill>
            <a:srgbClr val="2448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410450" y="2821939"/>
            <a:ext cx="26670" cy="842010"/>
          </a:xfrm>
          <a:custGeom>
            <a:avLst/>
            <a:gdLst/>
            <a:ahLst/>
            <a:cxnLst/>
            <a:rect l="l" t="t" r="r" b="b"/>
            <a:pathLst>
              <a:path w="26670" h="842010">
                <a:moveTo>
                  <a:pt x="26670" y="774700"/>
                </a:moveTo>
                <a:lnTo>
                  <a:pt x="0" y="77597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74700"/>
                </a:lnTo>
                <a:close/>
              </a:path>
              <a:path w="26670" h="842010">
                <a:moveTo>
                  <a:pt x="0" y="736600"/>
                </a:moveTo>
                <a:lnTo>
                  <a:pt x="0" y="774700"/>
                </a:lnTo>
                <a:lnTo>
                  <a:pt x="26670" y="774700"/>
                </a:lnTo>
                <a:lnTo>
                  <a:pt x="26670" y="737870"/>
                </a:lnTo>
                <a:lnTo>
                  <a:pt x="0" y="736600"/>
                </a:lnTo>
                <a:close/>
              </a:path>
              <a:path w="26670" h="842010">
                <a:moveTo>
                  <a:pt x="26670" y="685800"/>
                </a:moveTo>
                <a:lnTo>
                  <a:pt x="0" y="687070"/>
                </a:lnTo>
                <a:lnTo>
                  <a:pt x="0" y="736600"/>
                </a:lnTo>
                <a:lnTo>
                  <a:pt x="26670" y="737870"/>
                </a:lnTo>
                <a:lnTo>
                  <a:pt x="26670" y="685800"/>
                </a:lnTo>
                <a:close/>
              </a:path>
              <a:path w="26670" h="842010">
                <a:moveTo>
                  <a:pt x="26670" y="647700"/>
                </a:moveTo>
                <a:lnTo>
                  <a:pt x="0" y="648970"/>
                </a:lnTo>
                <a:lnTo>
                  <a:pt x="0" y="68707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842010">
                <a:moveTo>
                  <a:pt x="26670" y="609600"/>
                </a:moveTo>
                <a:lnTo>
                  <a:pt x="0" y="6108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42010">
                <a:moveTo>
                  <a:pt x="0" y="5842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842010">
                <a:moveTo>
                  <a:pt x="26670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842010">
                <a:moveTo>
                  <a:pt x="13334" y="559435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60070"/>
                </a:lnTo>
                <a:lnTo>
                  <a:pt x="13334" y="559435"/>
                </a:lnTo>
                <a:close/>
              </a:path>
              <a:path w="26670" h="842010">
                <a:moveTo>
                  <a:pt x="0" y="533400"/>
                </a:moveTo>
                <a:lnTo>
                  <a:pt x="0" y="558800"/>
                </a:lnTo>
                <a:lnTo>
                  <a:pt x="13334" y="559435"/>
                </a:lnTo>
                <a:lnTo>
                  <a:pt x="26670" y="5588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42010">
                <a:moveTo>
                  <a:pt x="0" y="5207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842010">
                <a:moveTo>
                  <a:pt x="0" y="4953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42010">
                <a:moveTo>
                  <a:pt x="26670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42010">
                <a:moveTo>
                  <a:pt x="26670" y="469900"/>
                </a:moveTo>
                <a:lnTo>
                  <a:pt x="0" y="471170"/>
                </a:lnTo>
                <a:lnTo>
                  <a:pt x="0" y="48387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842010">
                <a:moveTo>
                  <a:pt x="0" y="3810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842010">
                <a:moveTo>
                  <a:pt x="26670" y="355600"/>
                </a:moveTo>
                <a:lnTo>
                  <a:pt x="0" y="3568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55600"/>
                </a:lnTo>
                <a:close/>
              </a:path>
              <a:path w="26670" h="842010">
                <a:moveTo>
                  <a:pt x="26670" y="304800"/>
                </a:moveTo>
                <a:lnTo>
                  <a:pt x="0" y="306070"/>
                </a:lnTo>
                <a:lnTo>
                  <a:pt x="0" y="356870"/>
                </a:lnTo>
                <a:lnTo>
                  <a:pt x="26670" y="355600"/>
                </a:lnTo>
                <a:lnTo>
                  <a:pt x="26670" y="304800"/>
                </a:lnTo>
                <a:close/>
              </a:path>
              <a:path w="26670" h="842010">
                <a:moveTo>
                  <a:pt x="26670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66700"/>
                </a:lnTo>
                <a:close/>
              </a:path>
              <a:path w="26670" h="842010">
                <a:moveTo>
                  <a:pt x="26670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54000"/>
                </a:lnTo>
                <a:close/>
              </a:path>
              <a:path w="26670" h="842010">
                <a:moveTo>
                  <a:pt x="26670" y="177800"/>
                </a:moveTo>
                <a:lnTo>
                  <a:pt x="0" y="1790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177800"/>
                </a:lnTo>
                <a:close/>
              </a:path>
              <a:path w="26670" h="842010">
                <a:moveTo>
                  <a:pt x="26670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8420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842010">
                <a:moveTo>
                  <a:pt x="26670" y="76200"/>
                </a:moveTo>
                <a:lnTo>
                  <a:pt x="0" y="774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76200"/>
                </a:lnTo>
                <a:close/>
              </a:path>
              <a:path w="26670" h="842010">
                <a:moveTo>
                  <a:pt x="7620" y="0"/>
                </a:moveTo>
                <a:lnTo>
                  <a:pt x="0" y="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6670" h="842010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42010">
                <a:moveTo>
                  <a:pt x="26670" y="800100"/>
                </a:moveTo>
                <a:lnTo>
                  <a:pt x="0" y="800100"/>
                </a:lnTo>
                <a:lnTo>
                  <a:pt x="0" y="801370"/>
                </a:lnTo>
                <a:lnTo>
                  <a:pt x="1270" y="801370"/>
                </a:lnTo>
                <a:lnTo>
                  <a:pt x="1270" y="802640"/>
                </a:lnTo>
                <a:lnTo>
                  <a:pt x="2540" y="802640"/>
                </a:lnTo>
                <a:lnTo>
                  <a:pt x="2540" y="805180"/>
                </a:lnTo>
                <a:lnTo>
                  <a:pt x="3809" y="805180"/>
                </a:lnTo>
                <a:lnTo>
                  <a:pt x="3809" y="806450"/>
                </a:lnTo>
                <a:lnTo>
                  <a:pt x="5079" y="806450"/>
                </a:lnTo>
                <a:lnTo>
                  <a:pt x="5079" y="808990"/>
                </a:lnTo>
                <a:lnTo>
                  <a:pt x="6350" y="808990"/>
                </a:lnTo>
                <a:lnTo>
                  <a:pt x="6350" y="811530"/>
                </a:lnTo>
                <a:lnTo>
                  <a:pt x="7620" y="811530"/>
                </a:lnTo>
                <a:lnTo>
                  <a:pt x="762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42010">
                <a:moveTo>
                  <a:pt x="26670" y="812800"/>
                </a:moveTo>
                <a:lnTo>
                  <a:pt x="8890" y="812800"/>
                </a:lnTo>
                <a:lnTo>
                  <a:pt x="8890" y="815340"/>
                </a:lnTo>
                <a:lnTo>
                  <a:pt x="10159" y="815340"/>
                </a:lnTo>
                <a:lnTo>
                  <a:pt x="10159" y="816610"/>
                </a:lnTo>
                <a:lnTo>
                  <a:pt x="11429" y="816610"/>
                </a:lnTo>
                <a:lnTo>
                  <a:pt x="11429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842010">
                <a:moveTo>
                  <a:pt x="26670" y="819150"/>
                </a:moveTo>
                <a:lnTo>
                  <a:pt x="12700" y="819150"/>
                </a:lnTo>
                <a:lnTo>
                  <a:pt x="12700" y="821690"/>
                </a:lnTo>
                <a:lnTo>
                  <a:pt x="13970" y="821690"/>
                </a:lnTo>
                <a:lnTo>
                  <a:pt x="13970" y="822960"/>
                </a:lnTo>
                <a:lnTo>
                  <a:pt x="15240" y="822960"/>
                </a:lnTo>
                <a:lnTo>
                  <a:pt x="15240" y="825500"/>
                </a:lnTo>
                <a:lnTo>
                  <a:pt x="16509" y="825500"/>
                </a:lnTo>
                <a:lnTo>
                  <a:pt x="16509" y="826770"/>
                </a:lnTo>
                <a:lnTo>
                  <a:pt x="17779" y="826770"/>
                </a:lnTo>
                <a:lnTo>
                  <a:pt x="17779" y="829310"/>
                </a:lnTo>
                <a:lnTo>
                  <a:pt x="19050" y="829310"/>
                </a:lnTo>
                <a:lnTo>
                  <a:pt x="1905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842010">
                <a:moveTo>
                  <a:pt x="26670" y="831850"/>
                </a:moveTo>
                <a:lnTo>
                  <a:pt x="20320" y="831850"/>
                </a:lnTo>
                <a:lnTo>
                  <a:pt x="20320" y="833120"/>
                </a:lnTo>
                <a:lnTo>
                  <a:pt x="21590" y="833120"/>
                </a:lnTo>
                <a:lnTo>
                  <a:pt x="21590" y="835660"/>
                </a:lnTo>
                <a:lnTo>
                  <a:pt x="22859" y="835660"/>
                </a:lnTo>
                <a:lnTo>
                  <a:pt x="22859" y="836930"/>
                </a:lnTo>
                <a:lnTo>
                  <a:pt x="24129" y="836930"/>
                </a:lnTo>
                <a:lnTo>
                  <a:pt x="24129" y="839470"/>
                </a:lnTo>
                <a:lnTo>
                  <a:pt x="25400" y="839470"/>
                </a:lnTo>
                <a:lnTo>
                  <a:pt x="25400" y="842010"/>
                </a:lnTo>
                <a:lnTo>
                  <a:pt x="26670" y="842010"/>
                </a:lnTo>
                <a:lnTo>
                  <a:pt x="26670" y="83185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437119" y="2834639"/>
            <a:ext cx="27940" cy="872490"/>
          </a:xfrm>
          <a:custGeom>
            <a:avLst/>
            <a:gdLst/>
            <a:ahLst/>
            <a:cxnLst/>
            <a:rect l="l" t="t" r="r" b="b"/>
            <a:pathLst>
              <a:path w="27940" h="872489">
                <a:moveTo>
                  <a:pt x="27939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62000"/>
                </a:lnTo>
                <a:close/>
              </a:path>
              <a:path w="27940" h="872489">
                <a:moveTo>
                  <a:pt x="0" y="723900"/>
                </a:moveTo>
                <a:lnTo>
                  <a:pt x="0" y="762000"/>
                </a:lnTo>
                <a:lnTo>
                  <a:pt x="27939" y="762000"/>
                </a:lnTo>
                <a:lnTo>
                  <a:pt x="27939" y="725170"/>
                </a:lnTo>
                <a:lnTo>
                  <a:pt x="0" y="723900"/>
                </a:lnTo>
                <a:close/>
              </a:path>
              <a:path w="27940" h="872489">
                <a:moveTo>
                  <a:pt x="27939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39" y="725170"/>
                </a:lnTo>
                <a:lnTo>
                  <a:pt x="27939" y="673100"/>
                </a:lnTo>
                <a:close/>
              </a:path>
              <a:path w="27940" h="872489">
                <a:moveTo>
                  <a:pt x="27939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39" y="673100"/>
                </a:lnTo>
                <a:lnTo>
                  <a:pt x="27939" y="635000"/>
                </a:lnTo>
                <a:close/>
              </a:path>
              <a:path w="27940" h="872489">
                <a:moveTo>
                  <a:pt x="27939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596900"/>
                </a:lnTo>
                <a:close/>
              </a:path>
              <a:path w="27940" h="872489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872489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872489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7370"/>
                </a:lnTo>
                <a:lnTo>
                  <a:pt x="13970" y="546735"/>
                </a:lnTo>
                <a:close/>
              </a:path>
              <a:path w="27940" h="872489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39" y="5461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872489">
                <a:moveTo>
                  <a:pt x="0" y="5080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509270"/>
                </a:lnTo>
                <a:lnTo>
                  <a:pt x="0" y="508000"/>
                </a:lnTo>
                <a:close/>
              </a:path>
              <a:path w="27940" h="872489">
                <a:moveTo>
                  <a:pt x="0" y="482600"/>
                </a:moveTo>
                <a:lnTo>
                  <a:pt x="0" y="508000"/>
                </a:lnTo>
                <a:lnTo>
                  <a:pt x="27939" y="5080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872489">
                <a:moveTo>
                  <a:pt x="27939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69900"/>
                </a:lnTo>
                <a:close/>
              </a:path>
              <a:path w="27940" h="872489">
                <a:moveTo>
                  <a:pt x="27939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39" y="469900"/>
                </a:lnTo>
                <a:lnTo>
                  <a:pt x="27939" y="457200"/>
                </a:lnTo>
                <a:close/>
              </a:path>
              <a:path w="27940" h="872489">
                <a:moveTo>
                  <a:pt x="0" y="368300"/>
                </a:moveTo>
                <a:lnTo>
                  <a:pt x="0" y="457200"/>
                </a:lnTo>
                <a:lnTo>
                  <a:pt x="27939" y="457200"/>
                </a:lnTo>
                <a:lnTo>
                  <a:pt x="27939" y="369570"/>
                </a:lnTo>
                <a:lnTo>
                  <a:pt x="0" y="368300"/>
                </a:lnTo>
                <a:close/>
              </a:path>
              <a:path w="27940" h="872489">
                <a:moveTo>
                  <a:pt x="27939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39" y="368300"/>
                </a:lnTo>
                <a:lnTo>
                  <a:pt x="27939" y="342900"/>
                </a:lnTo>
                <a:close/>
              </a:path>
              <a:path w="27940" h="872489">
                <a:moveTo>
                  <a:pt x="27939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39" y="342900"/>
                </a:lnTo>
                <a:lnTo>
                  <a:pt x="27939" y="292100"/>
                </a:lnTo>
                <a:close/>
              </a:path>
              <a:path w="27940" h="872489">
                <a:moveTo>
                  <a:pt x="27939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54000"/>
                </a:lnTo>
                <a:close/>
              </a:path>
              <a:path w="27940" h="872489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872489">
                <a:moveTo>
                  <a:pt x="27939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165100"/>
                </a:lnTo>
                <a:close/>
              </a:path>
              <a:path w="27940" h="872489">
                <a:moveTo>
                  <a:pt x="27939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872489">
                <a:moveTo>
                  <a:pt x="27939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114300"/>
                </a:lnTo>
                <a:close/>
              </a:path>
              <a:path w="27940" h="872489">
                <a:moveTo>
                  <a:pt x="27939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63500"/>
                </a:lnTo>
                <a:close/>
              </a:path>
              <a:path w="27940" h="872489">
                <a:moveTo>
                  <a:pt x="1270" y="0"/>
                </a:moveTo>
                <a:lnTo>
                  <a:pt x="0" y="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7940" h="872489">
                <a:moveTo>
                  <a:pt x="2793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74700"/>
                </a:lnTo>
                <a:close/>
              </a:path>
              <a:path w="27940" h="872489">
                <a:moveTo>
                  <a:pt x="27939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87400"/>
                </a:lnTo>
                <a:close/>
              </a:path>
              <a:path w="27940" h="872489">
                <a:moveTo>
                  <a:pt x="27939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7939" y="819150"/>
                </a:lnTo>
                <a:lnTo>
                  <a:pt x="27939" y="806450"/>
                </a:lnTo>
                <a:close/>
              </a:path>
              <a:path w="27940" h="872489">
                <a:moveTo>
                  <a:pt x="27939" y="819150"/>
                </a:moveTo>
                <a:lnTo>
                  <a:pt x="0" y="819150"/>
                </a:lnTo>
                <a:lnTo>
                  <a:pt x="0" y="830580"/>
                </a:lnTo>
                <a:lnTo>
                  <a:pt x="1270" y="830580"/>
                </a:lnTo>
                <a:lnTo>
                  <a:pt x="1270" y="831850"/>
                </a:lnTo>
                <a:lnTo>
                  <a:pt x="27939" y="831850"/>
                </a:lnTo>
                <a:lnTo>
                  <a:pt x="27939" y="819150"/>
                </a:lnTo>
                <a:close/>
              </a:path>
              <a:path w="27940" h="872489">
                <a:moveTo>
                  <a:pt x="27939" y="831850"/>
                </a:moveTo>
                <a:lnTo>
                  <a:pt x="1270" y="831850"/>
                </a:lnTo>
                <a:lnTo>
                  <a:pt x="1270" y="833120"/>
                </a:lnTo>
                <a:lnTo>
                  <a:pt x="2539" y="833120"/>
                </a:lnTo>
                <a:lnTo>
                  <a:pt x="2539" y="834390"/>
                </a:lnTo>
                <a:lnTo>
                  <a:pt x="3809" y="834390"/>
                </a:lnTo>
                <a:lnTo>
                  <a:pt x="3809" y="836930"/>
                </a:lnTo>
                <a:lnTo>
                  <a:pt x="5079" y="836930"/>
                </a:lnTo>
                <a:lnTo>
                  <a:pt x="5079" y="838200"/>
                </a:lnTo>
                <a:lnTo>
                  <a:pt x="27939" y="838200"/>
                </a:lnTo>
                <a:lnTo>
                  <a:pt x="27939" y="831850"/>
                </a:lnTo>
                <a:close/>
              </a:path>
              <a:path w="27940" h="872489">
                <a:moveTo>
                  <a:pt x="27939" y="838200"/>
                </a:moveTo>
                <a:lnTo>
                  <a:pt x="6350" y="838200"/>
                </a:lnTo>
                <a:lnTo>
                  <a:pt x="6350" y="840740"/>
                </a:lnTo>
                <a:lnTo>
                  <a:pt x="7620" y="840740"/>
                </a:lnTo>
                <a:lnTo>
                  <a:pt x="7620" y="843280"/>
                </a:lnTo>
                <a:lnTo>
                  <a:pt x="8889" y="843280"/>
                </a:lnTo>
                <a:lnTo>
                  <a:pt x="8889" y="844550"/>
                </a:lnTo>
                <a:lnTo>
                  <a:pt x="10159" y="844550"/>
                </a:lnTo>
                <a:lnTo>
                  <a:pt x="10159" y="847090"/>
                </a:lnTo>
                <a:lnTo>
                  <a:pt x="11429" y="847090"/>
                </a:lnTo>
                <a:lnTo>
                  <a:pt x="11429" y="848360"/>
                </a:lnTo>
                <a:lnTo>
                  <a:pt x="12700" y="848360"/>
                </a:lnTo>
                <a:lnTo>
                  <a:pt x="12700" y="850900"/>
                </a:lnTo>
                <a:lnTo>
                  <a:pt x="13970" y="850900"/>
                </a:lnTo>
                <a:lnTo>
                  <a:pt x="13970" y="853440"/>
                </a:lnTo>
                <a:lnTo>
                  <a:pt x="15239" y="853440"/>
                </a:lnTo>
                <a:lnTo>
                  <a:pt x="15239" y="854710"/>
                </a:lnTo>
                <a:lnTo>
                  <a:pt x="16509" y="854710"/>
                </a:lnTo>
                <a:lnTo>
                  <a:pt x="16509" y="857250"/>
                </a:lnTo>
                <a:lnTo>
                  <a:pt x="27939" y="857250"/>
                </a:lnTo>
                <a:lnTo>
                  <a:pt x="27939" y="838200"/>
                </a:lnTo>
                <a:close/>
              </a:path>
              <a:path w="27940" h="872489">
                <a:moveTo>
                  <a:pt x="27939" y="857250"/>
                </a:moveTo>
                <a:lnTo>
                  <a:pt x="17779" y="857250"/>
                </a:lnTo>
                <a:lnTo>
                  <a:pt x="17779" y="858520"/>
                </a:lnTo>
                <a:lnTo>
                  <a:pt x="19050" y="858520"/>
                </a:lnTo>
                <a:lnTo>
                  <a:pt x="19050" y="861060"/>
                </a:lnTo>
                <a:lnTo>
                  <a:pt x="20320" y="861060"/>
                </a:lnTo>
                <a:lnTo>
                  <a:pt x="20320" y="863600"/>
                </a:lnTo>
                <a:lnTo>
                  <a:pt x="27939" y="863600"/>
                </a:lnTo>
                <a:lnTo>
                  <a:pt x="27939" y="857250"/>
                </a:lnTo>
                <a:close/>
              </a:path>
              <a:path w="27940" h="872489">
                <a:moveTo>
                  <a:pt x="27939" y="863600"/>
                </a:moveTo>
                <a:lnTo>
                  <a:pt x="21589" y="863600"/>
                </a:lnTo>
                <a:lnTo>
                  <a:pt x="21589" y="864870"/>
                </a:lnTo>
                <a:lnTo>
                  <a:pt x="22859" y="864870"/>
                </a:lnTo>
                <a:lnTo>
                  <a:pt x="22859" y="867410"/>
                </a:lnTo>
                <a:lnTo>
                  <a:pt x="24129" y="867410"/>
                </a:lnTo>
                <a:lnTo>
                  <a:pt x="24129" y="868680"/>
                </a:lnTo>
                <a:lnTo>
                  <a:pt x="25400" y="868680"/>
                </a:lnTo>
                <a:lnTo>
                  <a:pt x="25400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872489">
                <a:moveTo>
                  <a:pt x="27939" y="869950"/>
                </a:moveTo>
                <a:lnTo>
                  <a:pt x="25400" y="869950"/>
                </a:lnTo>
                <a:lnTo>
                  <a:pt x="25400" y="871220"/>
                </a:lnTo>
                <a:lnTo>
                  <a:pt x="26670" y="871220"/>
                </a:lnTo>
                <a:lnTo>
                  <a:pt x="26670" y="872490"/>
                </a:lnTo>
                <a:lnTo>
                  <a:pt x="27939" y="872490"/>
                </a:lnTo>
                <a:lnTo>
                  <a:pt x="27939" y="869950"/>
                </a:lnTo>
                <a:close/>
              </a:path>
            </a:pathLst>
          </a:custGeom>
          <a:solidFill>
            <a:srgbClr val="2448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7465059" y="2860039"/>
            <a:ext cx="26670" cy="890269"/>
          </a:xfrm>
          <a:custGeom>
            <a:avLst/>
            <a:gdLst/>
            <a:ahLst/>
            <a:cxnLst/>
            <a:rect l="l" t="t" r="r" b="b"/>
            <a:pathLst>
              <a:path w="26670" h="890270">
                <a:moveTo>
                  <a:pt x="26670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890270">
                <a:moveTo>
                  <a:pt x="0" y="698500"/>
                </a:moveTo>
                <a:lnTo>
                  <a:pt x="0" y="736600"/>
                </a:lnTo>
                <a:lnTo>
                  <a:pt x="26670" y="736600"/>
                </a:lnTo>
                <a:lnTo>
                  <a:pt x="26670" y="699770"/>
                </a:lnTo>
                <a:lnTo>
                  <a:pt x="0" y="698500"/>
                </a:lnTo>
                <a:close/>
              </a:path>
              <a:path w="26670" h="890270">
                <a:moveTo>
                  <a:pt x="26670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6670" y="699770"/>
                </a:lnTo>
                <a:lnTo>
                  <a:pt x="26670" y="647700"/>
                </a:lnTo>
                <a:close/>
              </a:path>
              <a:path w="26670" h="890270">
                <a:moveTo>
                  <a:pt x="26670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90270">
                <a:moveTo>
                  <a:pt x="26670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89027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9027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890270">
                <a:moveTo>
                  <a:pt x="13334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13334" y="521335"/>
                </a:lnTo>
                <a:close/>
              </a:path>
              <a:path w="26670" h="890270">
                <a:moveTo>
                  <a:pt x="0" y="495300"/>
                </a:moveTo>
                <a:lnTo>
                  <a:pt x="0" y="520700"/>
                </a:lnTo>
                <a:lnTo>
                  <a:pt x="13334" y="521335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90270">
                <a:moveTo>
                  <a:pt x="0" y="4826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890270">
                <a:moveTo>
                  <a:pt x="0" y="4572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890270">
                <a:moveTo>
                  <a:pt x="2667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90270">
                <a:moveTo>
                  <a:pt x="26670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890270">
                <a:moveTo>
                  <a:pt x="0" y="3429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344170"/>
                </a:lnTo>
                <a:lnTo>
                  <a:pt x="0" y="342900"/>
                </a:lnTo>
                <a:close/>
              </a:path>
              <a:path w="26670" h="890270">
                <a:moveTo>
                  <a:pt x="26670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17500"/>
                </a:lnTo>
                <a:close/>
              </a:path>
              <a:path w="26670" h="890270">
                <a:moveTo>
                  <a:pt x="26670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6670" y="317500"/>
                </a:lnTo>
                <a:lnTo>
                  <a:pt x="26670" y="266700"/>
                </a:lnTo>
                <a:close/>
              </a:path>
              <a:path w="26670" h="89027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89027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890270">
                <a:moveTo>
                  <a:pt x="26670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39700"/>
                </a:lnTo>
                <a:close/>
              </a:path>
              <a:path w="26670" h="890270">
                <a:moveTo>
                  <a:pt x="2667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890270">
                <a:moveTo>
                  <a:pt x="26670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88900"/>
                </a:lnTo>
                <a:close/>
              </a:path>
              <a:path w="26670" h="890270">
                <a:moveTo>
                  <a:pt x="26670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38100"/>
                </a:lnTo>
                <a:close/>
              </a:path>
              <a:path w="26670" h="890270">
                <a:moveTo>
                  <a:pt x="15240" y="0"/>
                </a:moveTo>
                <a:lnTo>
                  <a:pt x="0" y="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6670" h="89027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90270">
                <a:moveTo>
                  <a:pt x="26670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2000"/>
                </a:lnTo>
                <a:close/>
              </a:path>
              <a:path w="26670" h="89027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890270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90270">
                <a:moveTo>
                  <a:pt x="26670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06450"/>
                </a:lnTo>
                <a:close/>
              </a:path>
              <a:path w="26670" h="890270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890270">
                <a:moveTo>
                  <a:pt x="2667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1270" y="849630"/>
                </a:lnTo>
                <a:lnTo>
                  <a:pt x="127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90270">
                <a:moveTo>
                  <a:pt x="26670" y="850900"/>
                </a:moveTo>
                <a:lnTo>
                  <a:pt x="1270" y="850900"/>
                </a:lnTo>
                <a:lnTo>
                  <a:pt x="1270" y="852170"/>
                </a:lnTo>
                <a:lnTo>
                  <a:pt x="2540" y="852170"/>
                </a:lnTo>
                <a:lnTo>
                  <a:pt x="2540" y="853440"/>
                </a:lnTo>
                <a:lnTo>
                  <a:pt x="3810" y="853440"/>
                </a:lnTo>
                <a:lnTo>
                  <a:pt x="3810" y="855980"/>
                </a:lnTo>
                <a:lnTo>
                  <a:pt x="5080" y="855980"/>
                </a:lnTo>
                <a:lnTo>
                  <a:pt x="508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90270">
                <a:moveTo>
                  <a:pt x="26670" y="857250"/>
                </a:moveTo>
                <a:lnTo>
                  <a:pt x="6350" y="857250"/>
                </a:lnTo>
                <a:lnTo>
                  <a:pt x="6350" y="859790"/>
                </a:lnTo>
                <a:lnTo>
                  <a:pt x="7620" y="859790"/>
                </a:lnTo>
                <a:lnTo>
                  <a:pt x="7620" y="862330"/>
                </a:lnTo>
                <a:lnTo>
                  <a:pt x="8890" y="862330"/>
                </a:lnTo>
                <a:lnTo>
                  <a:pt x="889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90270">
                <a:moveTo>
                  <a:pt x="26670" y="863600"/>
                </a:moveTo>
                <a:lnTo>
                  <a:pt x="10160" y="863600"/>
                </a:lnTo>
                <a:lnTo>
                  <a:pt x="10160" y="866140"/>
                </a:lnTo>
                <a:lnTo>
                  <a:pt x="11430" y="866140"/>
                </a:lnTo>
                <a:lnTo>
                  <a:pt x="11430" y="867410"/>
                </a:lnTo>
                <a:lnTo>
                  <a:pt x="12700" y="867410"/>
                </a:lnTo>
                <a:lnTo>
                  <a:pt x="1270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90270">
                <a:moveTo>
                  <a:pt x="26670" y="869950"/>
                </a:moveTo>
                <a:lnTo>
                  <a:pt x="13970" y="869950"/>
                </a:lnTo>
                <a:lnTo>
                  <a:pt x="13970" y="872490"/>
                </a:lnTo>
                <a:lnTo>
                  <a:pt x="15240" y="872490"/>
                </a:lnTo>
                <a:lnTo>
                  <a:pt x="15240" y="873760"/>
                </a:lnTo>
                <a:lnTo>
                  <a:pt x="16510" y="873760"/>
                </a:lnTo>
                <a:lnTo>
                  <a:pt x="1651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90270">
                <a:moveTo>
                  <a:pt x="26670" y="876300"/>
                </a:moveTo>
                <a:lnTo>
                  <a:pt x="17780" y="876300"/>
                </a:lnTo>
                <a:lnTo>
                  <a:pt x="17780" y="877570"/>
                </a:lnTo>
                <a:lnTo>
                  <a:pt x="19050" y="877570"/>
                </a:lnTo>
                <a:lnTo>
                  <a:pt x="19050" y="880110"/>
                </a:lnTo>
                <a:lnTo>
                  <a:pt x="20320" y="880110"/>
                </a:lnTo>
                <a:lnTo>
                  <a:pt x="20320" y="882650"/>
                </a:lnTo>
                <a:lnTo>
                  <a:pt x="26670" y="882650"/>
                </a:lnTo>
                <a:lnTo>
                  <a:pt x="26670" y="876300"/>
                </a:lnTo>
                <a:close/>
              </a:path>
              <a:path w="26670" h="890270">
                <a:moveTo>
                  <a:pt x="26670" y="882650"/>
                </a:moveTo>
                <a:lnTo>
                  <a:pt x="21590" y="882650"/>
                </a:lnTo>
                <a:lnTo>
                  <a:pt x="21590" y="883920"/>
                </a:lnTo>
                <a:lnTo>
                  <a:pt x="22860" y="883920"/>
                </a:lnTo>
                <a:lnTo>
                  <a:pt x="22860" y="886460"/>
                </a:lnTo>
                <a:lnTo>
                  <a:pt x="24130" y="886460"/>
                </a:lnTo>
                <a:lnTo>
                  <a:pt x="24130" y="887730"/>
                </a:lnTo>
                <a:lnTo>
                  <a:pt x="25400" y="887730"/>
                </a:lnTo>
                <a:lnTo>
                  <a:pt x="25400" y="890270"/>
                </a:lnTo>
                <a:lnTo>
                  <a:pt x="26670" y="890270"/>
                </a:lnTo>
                <a:lnTo>
                  <a:pt x="26670" y="882650"/>
                </a:lnTo>
                <a:close/>
              </a:path>
            </a:pathLst>
          </a:custGeom>
          <a:solidFill>
            <a:srgbClr val="2447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491730" y="2872739"/>
            <a:ext cx="27940" cy="922019"/>
          </a:xfrm>
          <a:custGeom>
            <a:avLst/>
            <a:gdLst/>
            <a:ahLst/>
            <a:cxnLst/>
            <a:rect l="l" t="t" r="r" b="b"/>
            <a:pathLst>
              <a:path w="27940" h="922020">
                <a:moveTo>
                  <a:pt x="27940" y="723900"/>
                </a:moveTo>
                <a:lnTo>
                  <a:pt x="0" y="72517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3900"/>
                </a:lnTo>
                <a:close/>
              </a:path>
              <a:path w="27940" h="922020">
                <a:moveTo>
                  <a:pt x="0" y="685800"/>
                </a:moveTo>
                <a:lnTo>
                  <a:pt x="0" y="723900"/>
                </a:lnTo>
                <a:lnTo>
                  <a:pt x="27940" y="723900"/>
                </a:lnTo>
                <a:lnTo>
                  <a:pt x="27940" y="687070"/>
                </a:lnTo>
                <a:lnTo>
                  <a:pt x="0" y="685800"/>
                </a:lnTo>
                <a:close/>
              </a:path>
              <a:path w="27940" h="922020">
                <a:moveTo>
                  <a:pt x="27940" y="635000"/>
                </a:moveTo>
                <a:lnTo>
                  <a:pt x="0" y="636270"/>
                </a:lnTo>
                <a:lnTo>
                  <a:pt x="0" y="685800"/>
                </a:lnTo>
                <a:lnTo>
                  <a:pt x="27940" y="687070"/>
                </a:lnTo>
                <a:lnTo>
                  <a:pt x="27940" y="635000"/>
                </a:lnTo>
                <a:close/>
              </a:path>
              <a:path w="27940" h="922020">
                <a:moveTo>
                  <a:pt x="27940" y="596900"/>
                </a:moveTo>
                <a:lnTo>
                  <a:pt x="0" y="598170"/>
                </a:lnTo>
                <a:lnTo>
                  <a:pt x="0" y="63627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922020">
                <a:moveTo>
                  <a:pt x="27940" y="558800"/>
                </a:moveTo>
                <a:lnTo>
                  <a:pt x="0" y="5600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58800"/>
                </a:lnTo>
                <a:close/>
              </a:path>
              <a:path w="27940" h="922020">
                <a:moveTo>
                  <a:pt x="0" y="533400"/>
                </a:moveTo>
                <a:lnTo>
                  <a:pt x="0" y="558800"/>
                </a:lnTo>
                <a:lnTo>
                  <a:pt x="27940" y="5588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922020">
                <a:moveTo>
                  <a:pt x="27940" y="520700"/>
                </a:moveTo>
                <a:lnTo>
                  <a:pt x="0" y="5219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922020">
                <a:moveTo>
                  <a:pt x="13970" y="508635"/>
                </a:moveTo>
                <a:lnTo>
                  <a:pt x="0" y="5092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13970" y="508635"/>
                </a:lnTo>
                <a:close/>
              </a:path>
              <a:path w="27940" h="922020">
                <a:moveTo>
                  <a:pt x="0" y="482600"/>
                </a:moveTo>
                <a:lnTo>
                  <a:pt x="0" y="508000"/>
                </a:lnTo>
                <a:lnTo>
                  <a:pt x="13970" y="508635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922020">
                <a:moveTo>
                  <a:pt x="0" y="4699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922020">
                <a:moveTo>
                  <a:pt x="0" y="444500"/>
                </a:moveTo>
                <a:lnTo>
                  <a:pt x="0" y="469900"/>
                </a:lnTo>
                <a:lnTo>
                  <a:pt x="27940" y="469900"/>
                </a:lnTo>
                <a:lnTo>
                  <a:pt x="27940" y="445770"/>
                </a:lnTo>
                <a:lnTo>
                  <a:pt x="0" y="444500"/>
                </a:lnTo>
                <a:close/>
              </a:path>
              <a:path w="27940" h="922020">
                <a:moveTo>
                  <a:pt x="2794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1800"/>
                </a:lnTo>
                <a:close/>
              </a:path>
              <a:path w="27940" h="922020">
                <a:moveTo>
                  <a:pt x="27940" y="419100"/>
                </a:moveTo>
                <a:lnTo>
                  <a:pt x="0" y="420370"/>
                </a:lnTo>
                <a:lnTo>
                  <a:pt x="0" y="43307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922020">
                <a:moveTo>
                  <a:pt x="0" y="3302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331470"/>
                </a:lnTo>
                <a:lnTo>
                  <a:pt x="0" y="330200"/>
                </a:lnTo>
                <a:close/>
              </a:path>
              <a:path w="27940" h="922020">
                <a:moveTo>
                  <a:pt x="27940" y="304800"/>
                </a:moveTo>
                <a:lnTo>
                  <a:pt x="0" y="306070"/>
                </a:lnTo>
                <a:lnTo>
                  <a:pt x="0" y="330200"/>
                </a:lnTo>
                <a:lnTo>
                  <a:pt x="27940" y="330200"/>
                </a:lnTo>
                <a:lnTo>
                  <a:pt x="27940" y="304800"/>
                </a:lnTo>
                <a:close/>
              </a:path>
              <a:path w="27940" h="922020">
                <a:moveTo>
                  <a:pt x="27940" y="254000"/>
                </a:moveTo>
                <a:lnTo>
                  <a:pt x="0" y="255270"/>
                </a:lnTo>
                <a:lnTo>
                  <a:pt x="0" y="306070"/>
                </a:lnTo>
                <a:lnTo>
                  <a:pt x="27940" y="304800"/>
                </a:lnTo>
                <a:lnTo>
                  <a:pt x="27940" y="254000"/>
                </a:lnTo>
                <a:close/>
              </a:path>
              <a:path w="27940" h="922020">
                <a:moveTo>
                  <a:pt x="27940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15900"/>
                </a:lnTo>
                <a:close/>
              </a:path>
              <a:path w="27940" h="922020">
                <a:moveTo>
                  <a:pt x="27940" y="203200"/>
                </a:moveTo>
                <a:lnTo>
                  <a:pt x="0" y="2044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922020">
                <a:moveTo>
                  <a:pt x="27940" y="127000"/>
                </a:moveTo>
                <a:lnTo>
                  <a:pt x="0" y="12827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27000"/>
                </a:lnTo>
                <a:close/>
              </a:path>
              <a:path w="27940" h="922020">
                <a:moveTo>
                  <a:pt x="2794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922020">
                <a:moveTo>
                  <a:pt x="27940" y="76200"/>
                </a:moveTo>
                <a:lnTo>
                  <a:pt x="0" y="774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76200"/>
                </a:lnTo>
                <a:close/>
              </a:path>
              <a:path w="27940" h="922020">
                <a:moveTo>
                  <a:pt x="27940" y="25400"/>
                </a:moveTo>
                <a:lnTo>
                  <a:pt x="0" y="26670"/>
                </a:lnTo>
                <a:lnTo>
                  <a:pt x="0" y="76200"/>
                </a:lnTo>
                <a:lnTo>
                  <a:pt x="27940" y="76200"/>
                </a:lnTo>
                <a:lnTo>
                  <a:pt x="27940" y="25400"/>
                </a:lnTo>
                <a:close/>
              </a:path>
              <a:path w="27940" h="922020">
                <a:moveTo>
                  <a:pt x="10159" y="0"/>
                </a:moveTo>
                <a:lnTo>
                  <a:pt x="0" y="0"/>
                </a:lnTo>
                <a:lnTo>
                  <a:pt x="0" y="25400"/>
                </a:lnTo>
                <a:lnTo>
                  <a:pt x="27940" y="25400"/>
                </a:lnTo>
                <a:lnTo>
                  <a:pt x="2794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7940" h="922020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922020">
                <a:moveTo>
                  <a:pt x="27940" y="749300"/>
                </a:moveTo>
                <a:lnTo>
                  <a:pt x="0" y="7493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49300"/>
                </a:lnTo>
                <a:close/>
              </a:path>
              <a:path w="27940" h="922020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922020">
                <a:moveTo>
                  <a:pt x="2794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40" y="793750"/>
                </a:lnTo>
                <a:lnTo>
                  <a:pt x="27940" y="781050"/>
                </a:lnTo>
                <a:close/>
              </a:path>
              <a:path w="27940" h="922020">
                <a:moveTo>
                  <a:pt x="27940" y="793750"/>
                </a:moveTo>
                <a:lnTo>
                  <a:pt x="0" y="79375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3750"/>
                </a:lnTo>
                <a:close/>
              </a:path>
              <a:path w="27940" h="922020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922020">
                <a:moveTo>
                  <a:pt x="27940" y="831850"/>
                </a:moveTo>
                <a:lnTo>
                  <a:pt x="0" y="8318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31850"/>
                </a:lnTo>
                <a:close/>
              </a:path>
              <a:path w="27940" h="922020">
                <a:moveTo>
                  <a:pt x="27940" y="844550"/>
                </a:moveTo>
                <a:lnTo>
                  <a:pt x="0" y="84455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4550"/>
                </a:lnTo>
                <a:close/>
              </a:path>
              <a:path w="27940" h="922020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922020">
                <a:moveTo>
                  <a:pt x="27940" y="863600"/>
                </a:moveTo>
                <a:lnTo>
                  <a:pt x="0" y="863600"/>
                </a:lnTo>
                <a:lnTo>
                  <a:pt x="0" y="878840"/>
                </a:lnTo>
                <a:lnTo>
                  <a:pt x="1270" y="878840"/>
                </a:lnTo>
                <a:lnTo>
                  <a:pt x="1270" y="881380"/>
                </a:lnTo>
                <a:lnTo>
                  <a:pt x="2540" y="881380"/>
                </a:lnTo>
                <a:lnTo>
                  <a:pt x="2540" y="883920"/>
                </a:lnTo>
                <a:lnTo>
                  <a:pt x="3810" y="883920"/>
                </a:lnTo>
                <a:lnTo>
                  <a:pt x="3810" y="885190"/>
                </a:lnTo>
                <a:lnTo>
                  <a:pt x="5079" y="885190"/>
                </a:lnTo>
                <a:lnTo>
                  <a:pt x="5079" y="887730"/>
                </a:lnTo>
                <a:lnTo>
                  <a:pt x="6350" y="887730"/>
                </a:lnTo>
                <a:lnTo>
                  <a:pt x="6350" y="889000"/>
                </a:lnTo>
                <a:lnTo>
                  <a:pt x="27940" y="889000"/>
                </a:lnTo>
                <a:lnTo>
                  <a:pt x="27940" y="863600"/>
                </a:lnTo>
                <a:close/>
              </a:path>
              <a:path w="27940" h="922020">
                <a:moveTo>
                  <a:pt x="27940" y="889000"/>
                </a:moveTo>
                <a:lnTo>
                  <a:pt x="7620" y="889000"/>
                </a:lnTo>
                <a:lnTo>
                  <a:pt x="7620" y="891540"/>
                </a:lnTo>
                <a:lnTo>
                  <a:pt x="8890" y="891540"/>
                </a:lnTo>
                <a:lnTo>
                  <a:pt x="8890" y="894080"/>
                </a:lnTo>
                <a:lnTo>
                  <a:pt x="10160" y="894080"/>
                </a:lnTo>
                <a:lnTo>
                  <a:pt x="10160" y="895350"/>
                </a:lnTo>
                <a:lnTo>
                  <a:pt x="27940" y="895350"/>
                </a:lnTo>
                <a:lnTo>
                  <a:pt x="27940" y="889000"/>
                </a:lnTo>
                <a:close/>
              </a:path>
              <a:path w="27940" h="922020">
                <a:moveTo>
                  <a:pt x="27940" y="895350"/>
                </a:moveTo>
                <a:lnTo>
                  <a:pt x="11429" y="895350"/>
                </a:lnTo>
                <a:lnTo>
                  <a:pt x="11429" y="897890"/>
                </a:lnTo>
                <a:lnTo>
                  <a:pt x="12700" y="897890"/>
                </a:lnTo>
                <a:lnTo>
                  <a:pt x="12700" y="899160"/>
                </a:lnTo>
                <a:lnTo>
                  <a:pt x="13970" y="899160"/>
                </a:lnTo>
                <a:lnTo>
                  <a:pt x="13970" y="901700"/>
                </a:lnTo>
                <a:lnTo>
                  <a:pt x="27940" y="901700"/>
                </a:lnTo>
                <a:lnTo>
                  <a:pt x="27940" y="895350"/>
                </a:lnTo>
                <a:close/>
              </a:path>
              <a:path w="27940" h="922020">
                <a:moveTo>
                  <a:pt x="27940" y="901700"/>
                </a:moveTo>
                <a:lnTo>
                  <a:pt x="15240" y="901700"/>
                </a:lnTo>
                <a:lnTo>
                  <a:pt x="15240" y="904240"/>
                </a:lnTo>
                <a:lnTo>
                  <a:pt x="16510" y="904240"/>
                </a:lnTo>
                <a:lnTo>
                  <a:pt x="16510" y="905510"/>
                </a:lnTo>
                <a:lnTo>
                  <a:pt x="17779" y="905510"/>
                </a:lnTo>
                <a:lnTo>
                  <a:pt x="17779" y="908050"/>
                </a:lnTo>
                <a:lnTo>
                  <a:pt x="19050" y="908050"/>
                </a:lnTo>
                <a:lnTo>
                  <a:pt x="19050" y="909320"/>
                </a:lnTo>
                <a:lnTo>
                  <a:pt x="20320" y="909320"/>
                </a:lnTo>
                <a:lnTo>
                  <a:pt x="20320" y="911860"/>
                </a:lnTo>
                <a:lnTo>
                  <a:pt x="21590" y="911860"/>
                </a:lnTo>
                <a:lnTo>
                  <a:pt x="21590" y="913130"/>
                </a:lnTo>
                <a:lnTo>
                  <a:pt x="22860" y="913130"/>
                </a:lnTo>
                <a:lnTo>
                  <a:pt x="22860" y="915670"/>
                </a:lnTo>
                <a:lnTo>
                  <a:pt x="24129" y="915670"/>
                </a:lnTo>
                <a:lnTo>
                  <a:pt x="24129" y="918210"/>
                </a:lnTo>
                <a:lnTo>
                  <a:pt x="25400" y="918210"/>
                </a:lnTo>
                <a:lnTo>
                  <a:pt x="25400" y="919480"/>
                </a:lnTo>
                <a:lnTo>
                  <a:pt x="26670" y="919480"/>
                </a:lnTo>
                <a:lnTo>
                  <a:pt x="26670" y="920750"/>
                </a:lnTo>
                <a:lnTo>
                  <a:pt x="27940" y="920750"/>
                </a:lnTo>
                <a:lnTo>
                  <a:pt x="27940" y="901700"/>
                </a:lnTo>
                <a:close/>
              </a:path>
              <a:path w="27940" h="922020">
                <a:moveTo>
                  <a:pt x="27940" y="920750"/>
                </a:moveTo>
                <a:lnTo>
                  <a:pt x="26670" y="920750"/>
                </a:lnTo>
                <a:lnTo>
                  <a:pt x="26670" y="922020"/>
                </a:lnTo>
                <a:lnTo>
                  <a:pt x="27940" y="922020"/>
                </a:lnTo>
                <a:lnTo>
                  <a:pt x="27940" y="92075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519669" y="2885439"/>
            <a:ext cx="26670" cy="951230"/>
          </a:xfrm>
          <a:custGeom>
            <a:avLst/>
            <a:gdLst/>
            <a:ahLst/>
            <a:cxnLst/>
            <a:rect l="l" t="t" r="r" b="b"/>
            <a:pathLst>
              <a:path w="26670" h="951229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1229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51229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51229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51229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51229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51229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51229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51229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51229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1229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51229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51229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1229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51229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51229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51229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51229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51229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51229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51229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51229">
                <a:moveTo>
                  <a:pt x="22860" y="12700"/>
                </a:moveTo>
                <a:lnTo>
                  <a:pt x="253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close/>
              </a:path>
              <a:path w="26670" h="951229">
                <a:moveTo>
                  <a:pt x="2539" y="0"/>
                </a:moveTo>
                <a:lnTo>
                  <a:pt x="0" y="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  <a:path w="26670" h="951229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51229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5122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122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51229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51229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51229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51229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5122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51229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51229">
                <a:moveTo>
                  <a:pt x="26670" y="876300"/>
                </a:moveTo>
                <a:lnTo>
                  <a:pt x="0" y="876300"/>
                </a:lnTo>
                <a:lnTo>
                  <a:pt x="0" y="910590"/>
                </a:lnTo>
                <a:lnTo>
                  <a:pt x="1270" y="910590"/>
                </a:lnTo>
                <a:lnTo>
                  <a:pt x="1270" y="913130"/>
                </a:lnTo>
                <a:lnTo>
                  <a:pt x="2539" y="913130"/>
                </a:lnTo>
                <a:lnTo>
                  <a:pt x="2539" y="915670"/>
                </a:lnTo>
                <a:lnTo>
                  <a:pt x="3809" y="915670"/>
                </a:lnTo>
                <a:lnTo>
                  <a:pt x="3809" y="916940"/>
                </a:lnTo>
                <a:lnTo>
                  <a:pt x="5079" y="916940"/>
                </a:lnTo>
                <a:lnTo>
                  <a:pt x="5079" y="919480"/>
                </a:lnTo>
                <a:lnTo>
                  <a:pt x="6350" y="919480"/>
                </a:lnTo>
                <a:lnTo>
                  <a:pt x="6350" y="920750"/>
                </a:lnTo>
                <a:lnTo>
                  <a:pt x="26670" y="920750"/>
                </a:lnTo>
                <a:lnTo>
                  <a:pt x="26670" y="876300"/>
                </a:lnTo>
                <a:close/>
              </a:path>
              <a:path w="26670" h="951229">
                <a:moveTo>
                  <a:pt x="26670" y="920750"/>
                </a:moveTo>
                <a:lnTo>
                  <a:pt x="7620" y="920750"/>
                </a:lnTo>
                <a:lnTo>
                  <a:pt x="7620" y="923290"/>
                </a:lnTo>
                <a:lnTo>
                  <a:pt x="8889" y="923290"/>
                </a:lnTo>
                <a:lnTo>
                  <a:pt x="8889" y="925830"/>
                </a:lnTo>
                <a:lnTo>
                  <a:pt x="10159" y="925830"/>
                </a:lnTo>
                <a:lnTo>
                  <a:pt x="10159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  <a:path w="26670" h="951229">
                <a:moveTo>
                  <a:pt x="26670" y="927100"/>
                </a:moveTo>
                <a:lnTo>
                  <a:pt x="11429" y="927100"/>
                </a:lnTo>
                <a:lnTo>
                  <a:pt x="11429" y="929640"/>
                </a:lnTo>
                <a:lnTo>
                  <a:pt x="12700" y="929640"/>
                </a:lnTo>
                <a:lnTo>
                  <a:pt x="12700" y="930910"/>
                </a:lnTo>
                <a:lnTo>
                  <a:pt x="13970" y="930910"/>
                </a:lnTo>
                <a:lnTo>
                  <a:pt x="13970" y="933450"/>
                </a:lnTo>
                <a:lnTo>
                  <a:pt x="15239" y="933450"/>
                </a:lnTo>
                <a:lnTo>
                  <a:pt x="15239" y="935990"/>
                </a:lnTo>
                <a:lnTo>
                  <a:pt x="16509" y="935990"/>
                </a:lnTo>
                <a:lnTo>
                  <a:pt x="16509" y="937260"/>
                </a:lnTo>
                <a:lnTo>
                  <a:pt x="17779" y="937260"/>
                </a:lnTo>
                <a:lnTo>
                  <a:pt x="17779" y="939800"/>
                </a:lnTo>
                <a:lnTo>
                  <a:pt x="19050" y="939800"/>
                </a:lnTo>
                <a:lnTo>
                  <a:pt x="19050" y="941070"/>
                </a:lnTo>
                <a:lnTo>
                  <a:pt x="20320" y="941070"/>
                </a:lnTo>
                <a:lnTo>
                  <a:pt x="20320" y="943610"/>
                </a:lnTo>
                <a:lnTo>
                  <a:pt x="21589" y="943610"/>
                </a:lnTo>
                <a:lnTo>
                  <a:pt x="21589" y="944880"/>
                </a:lnTo>
                <a:lnTo>
                  <a:pt x="22859" y="944880"/>
                </a:lnTo>
                <a:lnTo>
                  <a:pt x="22859" y="946150"/>
                </a:lnTo>
                <a:lnTo>
                  <a:pt x="26670" y="946150"/>
                </a:lnTo>
                <a:lnTo>
                  <a:pt x="26670" y="927100"/>
                </a:lnTo>
                <a:close/>
              </a:path>
              <a:path w="26670" h="951229">
                <a:moveTo>
                  <a:pt x="26670" y="946150"/>
                </a:moveTo>
                <a:lnTo>
                  <a:pt x="22859" y="946150"/>
                </a:lnTo>
                <a:lnTo>
                  <a:pt x="22859" y="947420"/>
                </a:lnTo>
                <a:lnTo>
                  <a:pt x="24129" y="947420"/>
                </a:lnTo>
                <a:lnTo>
                  <a:pt x="24129" y="949960"/>
                </a:lnTo>
                <a:lnTo>
                  <a:pt x="25400" y="949960"/>
                </a:lnTo>
                <a:lnTo>
                  <a:pt x="2540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</a:pathLst>
          </a:custGeom>
          <a:solidFill>
            <a:srgbClr val="2346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546340" y="2910839"/>
            <a:ext cx="27940" cy="970280"/>
          </a:xfrm>
          <a:custGeom>
            <a:avLst/>
            <a:gdLst/>
            <a:ahLst/>
            <a:cxnLst/>
            <a:rect l="l" t="t" r="r" b="b"/>
            <a:pathLst>
              <a:path w="27940" h="97027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7027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7027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7027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7027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7027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7027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70279">
                <a:moveTo>
                  <a:pt x="13969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69" y="470535"/>
                </a:lnTo>
                <a:close/>
              </a:path>
              <a:path w="27940" h="970279">
                <a:moveTo>
                  <a:pt x="0" y="444500"/>
                </a:moveTo>
                <a:lnTo>
                  <a:pt x="0" y="469900"/>
                </a:lnTo>
                <a:lnTo>
                  <a:pt x="13969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7027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7027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7027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7027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7027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7027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7027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7027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7027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7027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7027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7027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70279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970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7027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7027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7027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7027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7027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7027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7027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7027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7027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7027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70279">
                <a:moveTo>
                  <a:pt x="27939" y="920750"/>
                </a:moveTo>
                <a:lnTo>
                  <a:pt x="0" y="920750"/>
                </a:lnTo>
                <a:lnTo>
                  <a:pt x="0" y="928370"/>
                </a:lnTo>
                <a:lnTo>
                  <a:pt x="1269" y="928370"/>
                </a:lnTo>
                <a:lnTo>
                  <a:pt x="1269" y="929640"/>
                </a:lnTo>
                <a:lnTo>
                  <a:pt x="2539" y="929640"/>
                </a:lnTo>
                <a:lnTo>
                  <a:pt x="2539" y="932180"/>
                </a:lnTo>
                <a:lnTo>
                  <a:pt x="3809" y="932180"/>
                </a:lnTo>
                <a:lnTo>
                  <a:pt x="3809" y="934720"/>
                </a:lnTo>
                <a:lnTo>
                  <a:pt x="5079" y="934720"/>
                </a:lnTo>
                <a:lnTo>
                  <a:pt x="5079" y="935990"/>
                </a:lnTo>
                <a:lnTo>
                  <a:pt x="6350" y="935990"/>
                </a:lnTo>
                <a:lnTo>
                  <a:pt x="6350" y="938530"/>
                </a:lnTo>
                <a:lnTo>
                  <a:pt x="7619" y="938530"/>
                </a:lnTo>
                <a:lnTo>
                  <a:pt x="7619" y="939800"/>
                </a:lnTo>
                <a:lnTo>
                  <a:pt x="8889" y="939800"/>
                </a:lnTo>
                <a:lnTo>
                  <a:pt x="8889" y="942340"/>
                </a:lnTo>
                <a:lnTo>
                  <a:pt x="10159" y="942340"/>
                </a:lnTo>
                <a:lnTo>
                  <a:pt x="10159" y="944880"/>
                </a:lnTo>
                <a:lnTo>
                  <a:pt x="11429" y="944880"/>
                </a:lnTo>
                <a:lnTo>
                  <a:pt x="11429" y="946150"/>
                </a:lnTo>
                <a:lnTo>
                  <a:pt x="12700" y="946150"/>
                </a:lnTo>
                <a:lnTo>
                  <a:pt x="12700" y="948690"/>
                </a:lnTo>
                <a:lnTo>
                  <a:pt x="13969" y="948690"/>
                </a:lnTo>
                <a:lnTo>
                  <a:pt x="13969" y="949960"/>
                </a:lnTo>
                <a:lnTo>
                  <a:pt x="15239" y="949960"/>
                </a:lnTo>
                <a:lnTo>
                  <a:pt x="15239" y="952500"/>
                </a:lnTo>
                <a:lnTo>
                  <a:pt x="16509" y="952500"/>
                </a:lnTo>
                <a:lnTo>
                  <a:pt x="16509" y="953770"/>
                </a:lnTo>
                <a:lnTo>
                  <a:pt x="17779" y="953770"/>
                </a:lnTo>
                <a:lnTo>
                  <a:pt x="17779" y="956310"/>
                </a:lnTo>
                <a:lnTo>
                  <a:pt x="19050" y="956310"/>
                </a:lnTo>
                <a:lnTo>
                  <a:pt x="1905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70279">
                <a:moveTo>
                  <a:pt x="27939" y="958850"/>
                </a:moveTo>
                <a:lnTo>
                  <a:pt x="20319" y="958850"/>
                </a:lnTo>
                <a:lnTo>
                  <a:pt x="20319" y="960120"/>
                </a:lnTo>
                <a:lnTo>
                  <a:pt x="21589" y="960120"/>
                </a:lnTo>
                <a:lnTo>
                  <a:pt x="21589" y="962660"/>
                </a:lnTo>
                <a:lnTo>
                  <a:pt x="22859" y="962660"/>
                </a:lnTo>
                <a:lnTo>
                  <a:pt x="2285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70279">
                <a:moveTo>
                  <a:pt x="27939" y="963930"/>
                </a:moveTo>
                <a:lnTo>
                  <a:pt x="24129" y="963930"/>
                </a:lnTo>
                <a:lnTo>
                  <a:pt x="24129" y="966470"/>
                </a:lnTo>
                <a:lnTo>
                  <a:pt x="25400" y="966470"/>
                </a:lnTo>
                <a:lnTo>
                  <a:pt x="25400" y="969010"/>
                </a:lnTo>
                <a:lnTo>
                  <a:pt x="26669" y="969010"/>
                </a:lnTo>
                <a:lnTo>
                  <a:pt x="2666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574280" y="2923539"/>
            <a:ext cx="26670" cy="1000760"/>
          </a:xfrm>
          <a:custGeom>
            <a:avLst/>
            <a:gdLst/>
            <a:ahLst/>
            <a:cxnLst/>
            <a:rect l="l" t="t" r="r" b="b"/>
            <a:pathLst>
              <a:path w="26670" h="1000760">
                <a:moveTo>
                  <a:pt x="26670" y="673100"/>
                </a:moveTo>
                <a:lnTo>
                  <a:pt x="0" y="67437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0760">
                <a:moveTo>
                  <a:pt x="0" y="6350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1000760">
                <a:moveTo>
                  <a:pt x="26670" y="584200"/>
                </a:moveTo>
                <a:lnTo>
                  <a:pt x="0" y="585470"/>
                </a:lnTo>
                <a:lnTo>
                  <a:pt x="0" y="635000"/>
                </a:lnTo>
                <a:lnTo>
                  <a:pt x="26670" y="636270"/>
                </a:lnTo>
                <a:lnTo>
                  <a:pt x="26670" y="584200"/>
                </a:lnTo>
                <a:close/>
              </a:path>
              <a:path w="26670" h="1000760">
                <a:moveTo>
                  <a:pt x="26670" y="546100"/>
                </a:moveTo>
                <a:lnTo>
                  <a:pt x="0" y="5473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1000760">
                <a:moveTo>
                  <a:pt x="26670" y="508000"/>
                </a:moveTo>
                <a:lnTo>
                  <a:pt x="0" y="5092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00760">
                <a:moveTo>
                  <a:pt x="0" y="4826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1000760">
                <a:moveTo>
                  <a:pt x="2667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000760">
                <a:moveTo>
                  <a:pt x="13335" y="457835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13335" y="457835"/>
                </a:lnTo>
                <a:close/>
              </a:path>
              <a:path w="26670" h="1000760">
                <a:moveTo>
                  <a:pt x="0" y="431800"/>
                </a:moveTo>
                <a:lnTo>
                  <a:pt x="0" y="457200"/>
                </a:lnTo>
                <a:lnTo>
                  <a:pt x="13335" y="457835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1000760">
                <a:moveTo>
                  <a:pt x="0" y="4191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0760">
                <a:moveTo>
                  <a:pt x="0" y="3937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00760">
                <a:moveTo>
                  <a:pt x="26670" y="381000"/>
                </a:moveTo>
                <a:lnTo>
                  <a:pt x="0" y="3822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000760">
                <a:moveTo>
                  <a:pt x="26670" y="368300"/>
                </a:moveTo>
                <a:lnTo>
                  <a:pt x="0" y="369570"/>
                </a:lnTo>
                <a:lnTo>
                  <a:pt x="0" y="38227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0760">
                <a:moveTo>
                  <a:pt x="0" y="279400"/>
                </a:moveTo>
                <a:lnTo>
                  <a:pt x="0" y="368300"/>
                </a:lnTo>
                <a:lnTo>
                  <a:pt x="26670" y="368300"/>
                </a:lnTo>
                <a:lnTo>
                  <a:pt x="26670" y="280670"/>
                </a:lnTo>
                <a:lnTo>
                  <a:pt x="0" y="279400"/>
                </a:lnTo>
                <a:close/>
              </a:path>
              <a:path w="26670" h="1000760">
                <a:moveTo>
                  <a:pt x="26670" y="254000"/>
                </a:moveTo>
                <a:lnTo>
                  <a:pt x="0" y="2552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1000760">
                <a:moveTo>
                  <a:pt x="26670" y="203200"/>
                </a:moveTo>
                <a:lnTo>
                  <a:pt x="0" y="204470"/>
                </a:lnTo>
                <a:lnTo>
                  <a:pt x="0" y="255270"/>
                </a:lnTo>
                <a:lnTo>
                  <a:pt x="26670" y="254000"/>
                </a:lnTo>
                <a:lnTo>
                  <a:pt x="26670" y="203200"/>
                </a:lnTo>
                <a:close/>
              </a:path>
              <a:path w="26670" h="1000760">
                <a:moveTo>
                  <a:pt x="26670" y="165100"/>
                </a:moveTo>
                <a:lnTo>
                  <a:pt x="0" y="1663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65100"/>
                </a:lnTo>
                <a:close/>
              </a:path>
              <a:path w="26670" h="1000760">
                <a:moveTo>
                  <a:pt x="2667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1000760">
                <a:moveTo>
                  <a:pt x="26670" y="76200"/>
                </a:moveTo>
                <a:lnTo>
                  <a:pt x="0" y="774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76200"/>
                </a:lnTo>
                <a:close/>
              </a:path>
              <a:path w="26670" h="1000760">
                <a:moveTo>
                  <a:pt x="26670" y="63500"/>
                </a:moveTo>
                <a:lnTo>
                  <a:pt x="0" y="6477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1000760">
                <a:moveTo>
                  <a:pt x="26670" y="25400"/>
                </a:moveTo>
                <a:lnTo>
                  <a:pt x="0" y="266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close/>
              </a:path>
              <a:path w="26670" h="1000760">
                <a:moveTo>
                  <a:pt x="1016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000760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000760">
                <a:moveTo>
                  <a:pt x="26670" y="698500"/>
                </a:moveTo>
                <a:lnTo>
                  <a:pt x="0" y="6985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98500"/>
                </a:lnTo>
                <a:close/>
              </a:path>
              <a:path w="26670" h="1000760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0760">
                <a:moveTo>
                  <a:pt x="2667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0250"/>
                </a:lnTo>
                <a:close/>
              </a:path>
              <a:path w="26670" h="1000760">
                <a:moveTo>
                  <a:pt x="26670" y="742950"/>
                </a:moveTo>
                <a:lnTo>
                  <a:pt x="0" y="7429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2950"/>
                </a:lnTo>
                <a:close/>
              </a:path>
              <a:path w="26670" h="1000760">
                <a:moveTo>
                  <a:pt x="26670" y="774700"/>
                </a:moveTo>
                <a:lnTo>
                  <a:pt x="0" y="7747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4700"/>
                </a:lnTo>
                <a:close/>
              </a:path>
              <a:path w="26670" h="100076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1000760">
                <a:moveTo>
                  <a:pt x="26670" y="793750"/>
                </a:moveTo>
                <a:lnTo>
                  <a:pt x="0" y="79375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3750"/>
                </a:lnTo>
                <a:close/>
              </a:path>
              <a:path w="26670" h="100076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000760">
                <a:moveTo>
                  <a:pt x="26670" y="812800"/>
                </a:moveTo>
                <a:lnTo>
                  <a:pt x="0" y="8128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2800"/>
                </a:lnTo>
                <a:close/>
              </a:path>
              <a:path w="26670" h="1000760">
                <a:moveTo>
                  <a:pt x="26670" y="838200"/>
                </a:moveTo>
                <a:lnTo>
                  <a:pt x="0" y="8382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38200"/>
                </a:lnTo>
                <a:close/>
              </a:path>
              <a:path w="26670" h="1000760">
                <a:moveTo>
                  <a:pt x="26670" y="908050"/>
                </a:moveTo>
                <a:lnTo>
                  <a:pt x="0" y="90805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08050"/>
                </a:lnTo>
                <a:close/>
              </a:path>
              <a:path w="26670" h="1000760">
                <a:moveTo>
                  <a:pt x="26670" y="946150"/>
                </a:moveTo>
                <a:lnTo>
                  <a:pt x="0" y="9461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  <a:path w="26670" h="100076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000760">
                <a:moveTo>
                  <a:pt x="26670" y="957580"/>
                </a:moveTo>
                <a:lnTo>
                  <a:pt x="0" y="957580"/>
                </a:lnTo>
                <a:lnTo>
                  <a:pt x="0" y="960120"/>
                </a:lnTo>
                <a:lnTo>
                  <a:pt x="1270" y="960120"/>
                </a:lnTo>
                <a:lnTo>
                  <a:pt x="1270" y="961390"/>
                </a:lnTo>
                <a:lnTo>
                  <a:pt x="2540" y="961390"/>
                </a:lnTo>
                <a:lnTo>
                  <a:pt x="2540" y="963930"/>
                </a:lnTo>
                <a:lnTo>
                  <a:pt x="26670" y="963930"/>
                </a:lnTo>
                <a:lnTo>
                  <a:pt x="26670" y="957580"/>
                </a:lnTo>
                <a:close/>
              </a:path>
              <a:path w="26670" h="1000760">
                <a:moveTo>
                  <a:pt x="26670" y="963930"/>
                </a:moveTo>
                <a:lnTo>
                  <a:pt x="3810" y="963930"/>
                </a:lnTo>
                <a:lnTo>
                  <a:pt x="3810" y="966470"/>
                </a:lnTo>
                <a:lnTo>
                  <a:pt x="5079" y="966470"/>
                </a:lnTo>
                <a:lnTo>
                  <a:pt x="5079" y="967740"/>
                </a:lnTo>
                <a:lnTo>
                  <a:pt x="6350" y="967740"/>
                </a:lnTo>
                <a:lnTo>
                  <a:pt x="6350" y="970280"/>
                </a:lnTo>
                <a:lnTo>
                  <a:pt x="7620" y="970280"/>
                </a:lnTo>
                <a:lnTo>
                  <a:pt x="762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000760">
                <a:moveTo>
                  <a:pt x="26670" y="971550"/>
                </a:moveTo>
                <a:lnTo>
                  <a:pt x="8890" y="971550"/>
                </a:lnTo>
                <a:lnTo>
                  <a:pt x="8890" y="974090"/>
                </a:lnTo>
                <a:lnTo>
                  <a:pt x="10160" y="974090"/>
                </a:lnTo>
                <a:lnTo>
                  <a:pt x="10160" y="976630"/>
                </a:lnTo>
                <a:lnTo>
                  <a:pt x="11429" y="976630"/>
                </a:lnTo>
                <a:lnTo>
                  <a:pt x="11429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0760">
                <a:moveTo>
                  <a:pt x="26670" y="977900"/>
                </a:moveTo>
                <a:lnTo>
                  <a:pt x="12700" y="977900"/>
                </a:lnTo>
                <a:lnTo>
                  <a:pt x="12700" y="980440"/>
                </a:lnTo>
                <a:lnTo>
                  <a:pt x="13970" y="980440"/>
                </a:lnTo>
                <a:lnTo>
                  <a:pt x="13970" y="981710"/>
                </a:lnTo>
                <a:lnTo>
                  <a:pt x="15240" y="981710"/>
                </a:lnTo>
                <a:lnTo>
                  <a:pt x="15240" y="984250"/>
                </a:lnTo>
                <a:lnTo>
                  <a:pt x="26670" y="984250"/>
                </a:lnTo>
                <a:lnTo>
                  <a:pt x="26670" y="977900"/>
                </a:lnTo>
                <a:close/>
              </a:path>
              <a:path w="26670" h="1000760">
                <a:moveTo>
                  <a:pt x="26670" y="984250"/>
                </a:moveTo>
                <a:lnTo>
                  <a:pt x="16510" y="984250"/>
                </a:lnTo>
                <a:lnTo>
                  <a:pt x="16510" y="985520"/>
                </a:lnTo>
                <a:lnTo>
                  <a:pt x="17779" y="985520"/>
                </a:lnTo>
                <a:lnTo>
                  <a:pt x="17779" y="988060"/>
                </a:lnTo>
                <a:lnTo>
                  <a:pt x="19050" y="988060"/>
                </a:lnTo>
                <a:lnTo>
                  <a:pt x="19050" y="990600"/>
                </a:lnTo>
                <a:lnTo>
                  <a:pt x="26670" y="990600"/>
                </a:lnTo>
                <a:lnTo>
                  <a:pt x="26670" y="984250"/>
                </a:lnTo>
                <a:close/>
              </a:path>
              <a:path w="26670" h="1000760">
                <a:moveTo>
                  <a:pt x="26670" y="990600"/>
                </a:moveTo>
                <a:lnTo>
                  <a:pt x="20320" y="990600"/>
                </a:lnTo>
                <a:lnTo>
                  <a:pt x="20320" y="991870"/>
                </a:lnTo>
                <a:lnTo>
                  <a:pt x="21590" y="991870"/>
                </a:lnTo>
                <a:lnTo>
                  <a:pt x="21590" y="994410"/>
                </a:lnTo>
                <a:lnTo>
                  <a:pt x="22860" y="994410"/>
                </a:lnTo>
                <a:lnTo>
                  <a:pt x="2286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000760">
                <a:moveTo>
                  <a:pt x="26670" y="995680"/>
                </a:moveTo>
                <a:lnTo>
                  <a:pt x="24129" y="995680"/>
                </a:lnTo>
                <a:lnTo>
                  <a:pt x="24129" y="998220"/>
                </a:lnTo>
                <a:lnTo>
                  <a:pt x="25400" y="998220"/>
                </a:lnTo>
                <a:lnTo>
                  <a:pt x="25400" y="1000760"/>
                </a:lnTo>
                <a:lnTo>
                  <a:pt x="26670" y="100076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346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600950" y="2936239"/>
            <a:ext cx="27940" cy="1037590"/>
          </a:xfrm>
          <a:custGeom>
            <a:avLst/>
            <a:gdLst/>
            <a:ahLst/>
            <a:cxnLst/>
            <a:rect l="l" t="t" r="r" b="b"/>
            <a:pathLst>
              <a:path w="27940" h="1037589">
                <a:moveTo>
                  <a:pt x="2794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37589">
                <a:moveTo>
                  <a:pt x="0" y="6223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23570"/>
                </a:lnTo>
                <a:lnTo>
                  <a:pt x="0" y="622300"/>
                </a:lnTo>
                <a:close/>
              </a:path>
              <a:path w="27940" h="1037589">
                <a:moveTo>
                  <a:pt x="2794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7940" y="623570"/>
                </a:lnTo>
                <a:lnTo>
                  <a:pt x="27940" y="571500"/>
                </a:lnTo>
                <a:close/>
              </a:path>
              <a:path w="27940" h="1037589">
                <a:moveTo>
                  <a:pt x="2794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1037589">
                <a:moveTo>
                  <a:pt x="2794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495300"/>
                </a:lnTo>
                <a:close/>
              </a:path>
              <a:path w="27940" h="1037589">
                <a:moveTo>
                  <a:pt x="0" y="469900"/>
                </a:moveTo>
                <a:lnTo>
                  <a:pt x="0" y="495300"/>
                </a:lnTo>
                <a:lnTo>
                  <a:pt x="27940" y="4953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1037589">
                <a:moveTo>
                  <a:pt x="2794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037589">
                <a:moveTo>
                  <a:pt x="13970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5770"/>
                </a:lnTo>
                <a:lnTo>
                  <a:pt x="13970" y="445135"/>
                </a:lnTo>
                <a:close/>
              </a:path>
              <a:path w="27940" h="1037589">
                <a:moveTo>
                  <a:pt x="0" y="419100"/>
                </a:moveTo>
                <a:lnTo>
                  <a:pt x="0" y="444500"/>
                </a:lnTo>
                <a:lnTo>
                  <a:pt x="13970" y="445135"/>
                </a:lnTo>
                <a:lnTo>
                  <a:pt x="27940" y="444500"/>
                </a:lnTo>
                <a:lnTo>
                  <a:pt x="27940" y="420370"/>
                </a:lnTo>
                <a:lnTo>
                  <a:pt x="0" y="419100"/>
                </a:lnTo>
                <a:close/>
              </a:path>
              <a:path w="27940" h="1037589">
                <a:moveTo>
                  <a:pt x="0" y="4064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37589">
                <a:moveTo>
                  <a:pt x="0" y="3810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82270"/>
                </a:lnTo>
                <a:lnTo>
                  <a:pt x="0" y="381000"/>
                </a:lnTo>
                <a:close/>
              </a:path>
              <a:path w="27940" h="1037589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1037589">
                <a:moveTo>
                  <a:pt x="2794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37589">
                <a:moveTo>
                  <a:pt x="0" y="266700"/>
                </a:moveTo>
                <a:lnTo>
                  <a:pt x="0" y="355600"/>
                </a:lnTo>
                <a:lnTo>
                  <a:pt x="27940" y="355600"/>
                </a:lnTo>
                <a:lnTo>
                  <a:pt x="27940" y="267970"/>
                </a:lnTo>
                <a:lnTo>
                  <a:pt x="0" y="266700"/>
                </a:lnTo>
                <a:close/>
              </a:path>
              <a:path w="27940" h="1037589">
                <a:moveTo>
                  <a:pt x="2794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1037589">
                <a:moveTo>
                  <a:pt x="2794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1037589">
                <a:moveTo>
                  <a:pt x="2794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52400"/>
                </a:lnTo>
                <a:close/>
              </a:path>
              <a:path w="27940" h="1037589">
                <a:moveTo>
                  <a:pt x="2794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39700"/>
                </a:lnTo>
                <a:close/>
              </a:path>
              <a:path w="27940" h="1037589">
                <a:moveTo>
                  <a:pt x="2794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63500"/>
                </a:lnTo>
                <a:close/>
              </a:path>
              <a:path w="27940" h="1037589">
                <a:moveTo>
                  <a:pt x="2794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50800"/>
                </a:lnTo>
                <a:close/>
              </a:path>
              <a:path w="27940" h="1037589">
                <a:moveTo>
                  <a:pt x="2540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25400"/>
                </a:lnTo>
                <a:lnTo>
                  <a:pt x="25400" y="25400"/>
                </a:lnTo>
                <a:lnTo>
                  <a:pt x="25400" y="12700"/>
                </a:lnTo>
                <a:close/>
              </a:path>
              <a:path w="27940" h="1037589">
                <a:moveTo>
                  <a:pt x="5079" y="0"/>
                </a:moveTo>
                <a:lnTo>
                  <a:pt x="0" y="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1037589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037589">
                <a:moveTo>
                  <a:pt x="2794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85800"/>
                </a:lnTo>
                <a:close/>
              </a:path>
              <a:path w="27940" h="103758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3758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037589">
                <a:moveTo>
                  <a:pt x="2794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0250"/>
                </a:lnTo>
                <a:close/>
              </a:path>
              <a:path w="27940" h="1037589">
                <a:moveTo>
                  <a:pt x="2794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62000"/>
                </a:lnTo>
                <a:close/>
              </a:path>
              <a:path w="27940" h="1037589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1037589">
                <a:moveTo>
                  <a:pt x="2794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81050"/>
                </a:lnTo>
                <a:close/>
              </a:path>
              <a:path w="27940" h="1037589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037589">
                <a:moveTo>
                  <a:pt x="2794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00100"/>
                </a:lnTo>
                <a:close/>
              </a:path>
              <a:path w="27940" h="1037589">
                <a:moveTo>
                  <a:pt x="2794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25500"/>
                </a:lnTo>
                <a:close/>
              </a:path>
              <a:path w="27940" h="1037589">
                <a:moveTo>
                  <a:pt x="2794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895350"/>
                </a:lnTo>
                <a:close/>
              </a:path>
              <a:path w="27940" h="1037589">
                <a:moveTo>
                  <a:pt x="2794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33450"/>
                </a:lnTo>
                <a:close/>
              </a:path>
              <a:path w="27940" h="1037589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037589">
                <a:moveTo>
                  <a:pt x="2794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7940" y="951229"/>
                </a:lnTo>
                <a:lnTo>
                  <a:pt x="27940" y="944880"/>
                </a:lnTo>
                <a:close/>
              </a:path>
              <a:path w="27940" h="1037589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1037589">
                <a:moveTo>
                  <a:pt x="2794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1270" y="989330"/>
                </a:lnTo>
                <a:lnTo>
                  <a:pt x="1270" y="991870"/>
                </a:lnTo>
                <a:lnTo>
                  <a:pt x="2540" y="991870"/>
                </a:lnTo>
                <a:lnTo>
                  <a:pt x="2540" y="993140"/>
                </a:lnTo>
                <a:lnTo>
                  <a:pt x="3809" y="993140"/>
                </a:lnTo>
                <a:lnTo>
                  <a:pt x="3809" y="995680"/>
                </a:lnTo>
                <a:lnTo>
                  <a:pt x="27940" y="995680"/>
                </a:lnTo>
                <a:lnTo>
                  <a:pt x="27940" y="977900"/>
                </a:lnTo>
                <a:close/>
              </a:path>
              <a:path w="27940" h="1037589">
                <a:moveTo>
                  <a:pt x="27940" y="995680"/>
                </a:moveTo>
                <a:lnTo>
                  <a:pt x="5079" y="995680"/>
                </a:lnTo>
                <a:lnTo>
                  <a:pt x="5079" y="998220"/>
                </a:lnTo>
                <a:lnTo>
                  <a:pt x="6350" y="998220"/>
                </a:lnTo>
                <a:lnTo>
                  <a:pt x="6350" y="999490"/>
                </a:lnTo>
                <a:lnTo>
                  <a:pt x="7620" y="999490"/>
                </a:lnTo>
                <a:lnTo>
                  <a:pt x="7620" y="1002030"/>
                </a:lnTo>
                <a:lnTo>
                  <a:pt x="8890" y="1002030"/>
                </a:lnTo>
                <a:lnTo>
                  <a:pt x="8890" y="1003300"/>
                </a:lnTo>
                <a:lnTo>
                  <a:pt x="10159" y="1003300"/>
                </a:lnTo>
                <a:lnTo>
                  <a:pt x="10159" y="1005840"/>
                </a:lnTo>
                <a:lnTo>
                  <a:pt x="11429" y="1005840"/>
                </a:lnTo>
                <a:lnTo>
                  <a:pt x="11429" y="1008380"/>
                </a:lnTo>
                <a:lnTo>
                  <a:pt x="12700" y="1008380"/>
                </a:lnTo>
                <a:lnTo>
                  <a:pt x="12700" y="1010920"/>
                </a:lnTo>
                <a:lnTo>
                  <a:pt x="13970" y="1010920"/>
                </a:lnTo>
                <a:lnTo>
                  <a:pt x="13970" y="1013460"/>
                </a:lnTo>
                <a:lnTo>
                  <a:pt x="15240" y="1013460"/>
                </a:lnTo>
                <a:lnTo>
                  <a:pt x="15240" y="1016000"/>
                </a:lnTo>
                <a:lnTo>
                  <a:pt x="27940" y="1016000"/>
                </a:lnTo>
                <a:lnTo>
                  <a:pt x="27940" y="995680"/>
                </a:lnTo>
                <a:close/>
              </a:path>
              <a:path w="27940" h="1037589">
                <a:moveTo>
                  <a:pt x="27940" y="1016000"/>
                </a:moveTo>
                <a:lnTo>
                  <a:pt x="16509" y="1016000"/>
                </a:lnTo>
                <a:lnTo>
                  <a:pt x="16509" y="1018540"/>
                </a:lnTo>
                <a:lnTo>
                  <a:pt x="17779" y="1018540"/>
                </a:lnTo>
                <a:lnTo>
                  <a:pt x="17779" y="1021080"/>
                </a:lnTo>
                <a:lnTo>
                  <a:pt x="19050" y="1021080"/>
                </a:lnTo>
                <a:lnTo>
                  <a:pt x="19050" y="1022350"/>
                </a:lnTo>
                <a:lnTo>
                  <a:pt x="27940" y="1022350"/>
                </a:lnTo>
                <a:lnTo>
                  <a:pt x="27940" y="1016000"/>
                </a:lnTo>
                <a:close/>
              </a:path>
              <a:path w="27940" h="1037589">
                <a:moveTo>
                  <a:pt x="27940" y="1022350"/>
                </a:moveTo>
                <a:lnTo>
                  <a:pt x="20320" y="1022350"/>
                </a:lnTo>
                <a:lnTo>
                  <a:pt x="20320" y="1024890"/>
                </a:lnTo>
                <a:lnTo>
                  <a:pt x="21590" y="1024890"/>
                </a:lnTo>
                <a:lnTo>
                  <a:pt x="21590" y="1027430"/>
                </a:lnTo>
                <a:lnTo>
                  <a:pt x="22859" y="1027430"/>
                </a:lnTo>
                <a:lnTo>
                  <a:pt x="22859" y="1029970"/>
                </a:lnTo>
                <a:lnTo>
                  <a:pt x="24129" y="1029970"/>
                </a:lnTo>
                <a:lnTo>
                  <a:pt x="24129" y="1032510"/>
                </a:lnTo>
                <a:lnTo>
                  <a:pt x="25400" y="1032510"/>
                </a:lnTo>
                <a:lnTo>
                  <a:pt x="25400" y="1035050"/>
                </a:lnTo>
                <a:lnTo>
                  <a:pt x="27940" y="1035050"/>
                </a:lnTo>
                <a:lnTo>
                  <a:pt x="27940" y="1022350"/>
                </a:lnTo>
                <a:close/>
              </a:path>
              <a:path w="27940" h="1037589">
                <a:moveTo>
                  <a:pt x="27940" y="1035050"/>
                </a:moveTo>
                <a:lnTo>
                  <a:pt x="26670" y="1035050"/>
                </a:lnTo>
                <a:lnTo>
                  <a:pt x="26670" y="1037590"/>
                </a:lnTo>
                <a:lnTo>
                  <a:pt x="27940" y="1037590"/>
                </a:lnTo>
                <a:lnTo>
                  <a:pt x="27940" y="1035050"/>
                </a:lnTo>
                <a:close/>
              </a:path>
            </a:pathLst>
          </a:custGeom>
          <a:solidFill>
            <a:srgbClr val="234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628890" y="2961639"/>
            <a:ext cx="26670" cy="1061720"/>
          </a:xfrm>
          <a:custGeom>
            <a:avLst/>
            <a:gdLst/>
            <a:ahLst/>
            <a:cxnLst/>
            <a:rect l="l" t="t" r="r" b="b"/>
            <a:pathLst>
              <a:path w="26670" h="1061720">
                <a:moveTo>
                  <a:pt x="26669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061720">
                <a:moveTo>
                  <a:pt x="0" y="5969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598170"/>
                </a:lnTo>
                <a:lnTo>
                  <a:pt x="0" y="596900"/>
                </a:lnTo>
                <a:close/>
              </a:path>
              <a:path w="26670" h="1061720">
                <a:moveTo>
                  <a:pt x="26669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69" y="598170"/>
                </a:lnTo>
                <a:lnTo>
                  <a:pt x="26669" y="546100"/>
                </a:lnTo>
                <a:close/>
              </a:path>
              <a:path w="26670" h="1061720">
                <a:moveTo>
                  <a:pt x="26669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69" y="546100"/>
                </a:lnTo>
                <a:lnTo>
                  <a:pt x="26669" y="508000"/>
                </a:lnTo>
                <a:close/>
              </a:path>
              <a:path w="26670" h="1061720">
                <a:moveTo>
                  <a:pt x="26669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469900"/>
                </a:lnTo>
                <a:close/>
              </a:path>
              <a:path w="26670" h="1061720">
                <a:moveTo>
                  <a:pt x="0" y="444500"/>
                </a:moveTo>
                <a:lnTo>
                  <a:pt x="0" y="469900"/>
                </a:lnTo>
                <a:lnTo>
                  <a:pt x="26669" y="469900"/>
                </a:lnTo>
                <a:lnTo>
                  <a:pt x="26669" y="445770"/>
                </a:lnTo>
                <a:lnTo>
                  <a:pt x="0" y="444500"/>
                </a:lnTo>
                <a:close/>
              </a:path>
              <a:path w="26670" h="1061720">
                <a:moveTo>
                  <a:pt x="26669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431800"/>
                </a:lnTo>
                <a:close/>
              </a:path>
              <a:path w="26670" h="1061720">
                <a:moveTo>
                  <a:pt x="13334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69" y="431800"/>
                </a:lnTo>
                <a:lnTo>
                  <a:pt x="26669" y="420370"/>
                </a:lnTo>
                <a:lnTo>
                  <a:pt x="13334" y="419735"/>
                </a:lnTo>
                <a:close/>
              </a:path>
              <a:path w="26670" h="1061720">
                <a:moveTo>
                  <a:pt x="0" y="393700"/>
                </a:moveTo>
                <a:lnTo>
                  <a:pt x="0" y="419100"/>
                </a:lnTo>
                <a:lnTo>
                  <a:pt x="13334" y="419735"/>
                </a:lnTo>
                <a:lnTo>
                  <a:pt x="26669" y="419100"/>
                </a:lnTo>
                <a:lnTo>
                  <a:pt x="26669" y="394970"/>
                </a:lnTo>
                <a:lnTo>
                  <a:pt x="0" y="393700"/>
                </a:lnTo>
                <a:close/>
              </a:path>
              <a:path w="26670" h="1061720">
                <a:moveTo>
                  <a:pt x="0" y="381000"/>
                </a:moveTo>
                <a:lnTo>
                  <a:pt x="0" y="393700"/>
                </a:lnTo>
                <a:lnTo>
                  <a:pt x="26669" y="393700"/>
                </a:lnTo>
                <a:lnTo>
                  <a:pt x="26669" y="382270"/>
                </a:lnTo>
                <a:lnTo>
                  <a:pt x="0" y="381000"/>
                </a:lnTo>
                <a:close/>
              </a:path>
              <a:path w="26670" h="1061720">
                <a:moveTo>
                  <a:pt x="0" y="355600"/>
                </a:moveTo>
                <a:lnTo>
                  <a:pt x="0" y="381000"/>
                </a:lnTo>
                <a:lnTo>
                  <a:pt x="26669" y="381000"/>
                </a:lnTo>
                <a:lnTo>
                  <a:pt x="26669" y="356870"/>
                </a:lnTo>
                <a:lnTo>
                  <a:pt x="0" y="355600"/>
                </a:lnTo>
                <a:close/>
              </a:path>
              <a:path w="26670" h="1061720">
                <a:moveTo>
                  <a:pt x="2666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42900"/>
                </a:lnTo>
                <a:close/>
              </a:path>
              <a:path w="26670" h="1061720">
                <a:moveTo>
                  <a:pt x="26669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1061720">
                <a:moveTo>
                  <a:pt x="0" y="241300"/>
                </a:moveTo>
                <a:lnTo>
                  <a:pt x="0" y="330200"/>
                </a:lnTo>
                <a:lnTo>
                  <a:pt x="26669" y="330200"/>
                </a:lnTo>
                <a:lnTo>
                  <a:pt x="26669" y="242570"/>
                </a:lnTo>
                <a:lnTo>
                  <a:pt x="0" y="241300"/>
                </a:lnTo>
                <a:close/>
              </a:path>
              <a:path w="26670" h="1061720">
                <a:moveTo>
                  <a:pt x="26669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15900"/>
                </a:lnTo>
                <a:close/>
              </a:path>
              <a:path w="26670" h="1061720">
                <a:moveTo>
                  <a:pt x="26669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69" y="215900"/>
                </a:lnTo>
                <a:lnTo>
                  <a:pt x="26669" y="165100"/>
                </a:lnTo>
                <a:close/>
              </a:path>
              <a:path w="26670" h="1061720">
                <a:moveTo>
                  <a:pt x="26669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27000"/>
                </a:lnTo>
                <a:close/>
              </a:path>
              <a:path w="26670" h="1061720">
                <a:moveTo>
                  <a:pt x="26669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69" y="127000"/>
                </a:lnTo>
                <a:lnTo>
                  <a:pt x="26669" y="114300"/>
                </a:lnTo>
                <a:close/>
              </a:path>
              <a:path w="26670" h="1061720">
                <a:moveTo>
                  <a:pt x="26669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69" y="114300"/>
                </a:lnTo>
                <a:lnTo>
                  <a:pt x="26669" y="38100"/>
                </a:lnTo>
                <a:close/>
              </a:path>
              <a:path w="26670" h="1061720">
                <a:moveTo>
                  <a:pt x="26669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1061720">
                <a:moveTo>
                  <a:pt x="17779" y="0"/>
                </a:moveTo>
                <a:lnTo>
                  <a:pt x="0" y="0"/>
                </a:lnTo>
                <a:lnTo>
                  <a:pt x="0" y="25400"/>
                </a:lnTo>
                <a:lnTo>
                  <a:pt x="26669" y="25400"/>
                </a:lnTo>
                <a:lnTo>
                  <a:pt x="2666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1061720">
                <a:moveTo>
                  <a:pt x="26669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47700"/>
                </a:lnTo>
                <a:close/>
              </a:path>
              <a:path w="26670" h="1061720">
                <a:moveTo>
                  <a:pt x="26669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0400"/>
                </a:lnTo>
                <a:close/>
              </a:path>
              <a:path w="26670" h="1061720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06172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061720">
                <a:moveTo>
                  <a:pt x="26669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4850"/>
                </a:lnTo>
                <a:close/>
              </a:path>
              <a:path w="26670" h="1061720">
                <a:moveTo>
                  <a:pt x="2666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6600"/>
                </a:lnTo>
                <a:close/>
              </a:path>
              <a:path w="26670" h="1061720">
                <a:moveTo>
                  <a:pt x="2666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69" y="755650"/>
                </a:lnTo>
                <a:lnTo>
                  <a:pt x="26669" y="742950"/>
                </a:lnTo>
                <a:close/>
              </a:path>
              <a:path w="26670" h="1061720">
                <a:moveTo>
                  <a:pt x="26669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755650"/>
                </a:lnTo>
                <a:close/>
              </a:path>
              <a:path w="26670" h="1061720">
                <a:moveTo>
                  <a:pt x="26669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69" y="774700"/>
                </a:lnTo>
                <a:lnTo>
                  <a:pt x="26669" y="762000"/>
                </a:lnTo>
                <a:close/>
              </a:path>
              <a:path w="26670" h="1061720">
                <a:moveTo>
                  <a:pt x="26669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74700"/>
                </a:lnTo>
                <a:close/>
              </a:path>
              <a:path w="26670" h="1061720">
                <a:moveTo>
                  <a:pt x="26669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69" y="869950"/>
                </a:lnTo>
                <a:lnTo>
                  <a:pt x="26669" y="800100"/>
                </a:lnTo>
                <a:close/>
              </a:path>
              <a:path w="26670" h="1061720">
                <a:moveTo>
                  <a:pt x="26669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869950"/>
                </a:lnTo>
                <a:close/>
              </a:path>
              <a:path w="26670" h="1061720">
                <a:moveTo>
                  <a:pt x="26669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69" y="913130"/>
                </a:lnTo>
                <a:lnTo>
                  <a:pt x="26669" y="908050"/>
                </a:lnTo>
                <a:close/>
              </a:path>
              <a:path w="26670" h="1061720">
                <a:moveTo>
                  <a:pt x="26669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13130"/>
                </a:lnTo>
                <a:close/>
              </a:path>
              <a:path w="26670" h="1061720">
                <a:moveTo>
                  <a:pt x="26669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69" y="925829"/>
                </a:lnTo>
                <a:lnTo>
                  <a:pt x="26669" y="919480"/>
                </a:lnTo>
                <a:close/>
              </a:path>
              <a:path w="26670" h="1061720">
                <a:moveTo>
                  <a:pt x="26669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69" y="952500"/>
                </a:lnTo>
                <a:lnTo>
                  <a:pt x="26669" y="925830"/>
                </a:lnTo>
                <a:close/>
              </a:path>
              <a:path w="26670" h="1061720">
                <a:moveTo>
                  <a:pt x="26669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52500"/>
                </a:lnTo>
                <a:close/>
              </a:path>
              <a:path w="26670" h="1061720">
                <a:moveTo>
                  <a:pt x="2666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69" y="977899"/>
                </a:lnTo>
                <a:lnTo>
                  <a:pt x="26669" y="970280"/>
                </a:lnTo>
                <a:close/>
              </a:path>
              <a:path w="26670" h="1061720">
                <a:moveTo>
                  <a:pt x="26669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69" y="990600"/>
                </a:lnTo>
                <a:lnTo>
                  <a:pt x="26669" y="977900"/>
                </a:lnTo>
                <a:close/>
              </a:path>
              <a:path w="26670" h="1061720">
                <a:moveTo>
                  <a:pt x="26669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90600"/>
                </a:lnTo>
                <a:close/>
              </a:path>
              <a:path w="26670" h="1061720">
                <a:moveTo>
                  <a:pt x="26669" y="996950"/>
                </a:moveTo>
                <a:lnTo>
                  <a:pt x="0" y="996950"/>
                </a:lnTo>
                <a:lnTo>
                  <a:pt x="0" y="1014730"/>
                </a:lnTo>
                <a:lnTo>
                  <a:pt x="1269" y="1014730"/>
                </a:lnTo>
                <a:lnTo>
                  <a:pt x="1269" y="1016000"/>
                </a:lnTo>
                <a:lnTo>
                  <a:pt x="2539" y="1016000"/>
                </a:lnTo>
                <a:lnTo>
                  <a:pt x="2539" y="1018540"/>
                </a:lnTo>
                <a:lnTo>
                  <a:pt x="3809" y="1018540"/>
                </a:lnTo>
                <a:lnTo>
                  <a:pt x="3809" y="1021080"/>
                </a:lnTo>
                <a:lnTo>
                  <a:pt x="5079" y="1021080"/>
                </a:lnTo>
                <a:lnTo>
                  <a:pt x="5079" y="1023620"/>
                </a:lnTo>
                <a:lnTo>
                  <a:pt x="6350" y="1023620"/>
                </a:lnTo>
                <a:lnTo>
                  <a:pt x="6350" y="1026160"/>
                </a:lnTo>
                <a:lnTo>
                  <a:pt x="7619" y="1026160"/>
                </a:lnTo>
                <a:lnTo>
                  <a:pt x="7619" y="1028700"/>
                </a:lnTo>
                <a:lnTo>
                  <a:pt x="8889" y="1028700"/>
                </a:lnTo>
                <a:lnTo>
                  <a:pt x="8889" y="1031240"/>
                </a:lnTo>
                <a:lnTo>
                  <a:pt x="10159" y="1031240"/>
                </a:lnTo>
                <a:lnTo>
                  <a:pt x="10159" y="1033780"/>
                </a:lnTo>
                <a:lnTo>
                  <a:pt x="11429" y="1033780"/>
                </a:lnTo>
                <a:lnTo>
                  <a:pt x="11429" y="1035050"/>
                </a:lnTo>
                <a:lnTo>
                  <a:pt x="12700" y="1035050"/>
                </a:lnTo>
                <a:lnTo>
                  <a:pt x="12700" y="1037590"/>
                </a:lnTo>
                <a:lnTo>
                  <a:pt x="13969" y="1037590"/>
                </a:lnTo>
                <a:lnTo>
                  <a:pt x="13969" y="1040130"/>
                </a:lnTo>
                <a:lnTo>
                  <a:pt x="26669" y="1040130"/>
                </a:lnTo>
                <a:lnTo>
                  <a:pt x="26669" y="996950"/>
                </a:lnTo>
                <a:close/>
              </a:path>
              <a:path w="26670" h="1061720">
                <a:moveTo>
                  <a:pt x="26669" y="1040130"/>
                </a:moveTo>
                <a:lnTo>
                  <a:pt x="15239" y="1040130"/>
                </a:lnTo>
                <a:lnTo>
                  <a:pt x="15239" y="1042670"/>
                </a:lnTo>
                <a:lnTo>
                  <a:pt x="16509" y="1042670"/>
                </a:lnTo>
                <a:lnTo>
                  <a:pt x="16509" y="1045210"/>
                </a:lnTo>
                <a:lnTo>
                  <a:pt x="17779" y="1045210"/>
                </a:lnTo>
                <a:lnTo>
                  <a:pt x="17779" y="1047750"/>
                </a:lnTo>
                <a:lnTo>
                  <a:pt x="26669" y="1047750"/>
                </a:lnTo>
                <a:lnTo>
                  <a:pt x="26669" y="1040130"/>
                </a:lnTo>
                <a:close/>
              </a:path>
              <a:path w="26670" h="1061720">
                <a:moveTo>
                  <a:pt x="26669" y="1047750"/>
                </a:moveTo>
                <a:lnTo>
                  <a:pt x="19050" y="1047750"/>
                </a:lnTo>
                <a:lnTo>
                  <a:pt x="19050" y="1050290"/>
                </a:lnTo>
                <a:lnTo>
                  <a:pt x="20319" y="1050290"/>
                </a:lnTo>
                <a:lnTo>
                  <a:pt x="20319" y="1052830"/>
                </a:lnTo>
                <a:lnTo>
                  <a:pt x="21589" y="1052830"/>
                </a:lnTo>
                <a:lnTo>
                  <a:pt x="21589" y="1054100"/>
                </a:lnTo>
                <a:lnTo>
                  <a:pt x="26669" y="1054100"/>
                </a:lnTo>
                <a:lnTo>
                  <a:pt x="26669" y="1047750"/>
                </a:lnTo>
                <a:close/>
              </a:path>
              <a:path w="26670" h="1061720">
                <a:moveTo>
                  <a:pt x="26669" y="1054100"/>
                </a:moveTo>
                <a:lnTo>
                  <a:pt x="22859" y="1054100"/>
                </a:lnTo>
                <a:lnTo>
                  <a:pt x="22859" y="1056640"/>
                </a:lnTo>
                <a:lnTo>
                  <a:pt x="24129" y="1056640"/>
                </a:lnTo>
                <a:lnTo>
                  <a:pt x="24129" y="1059180"/>
                </a:lnTo>
                <a:lnTo>
                  <a:pt x="26669" y="1059180"/>
                </a:lnTo>
                <a:lnTo>
                  <a:pt x="26669" y="1054100"/>
                </a:lnTo>
                <a:close/>
              </a:path>
              <a:path w="26670" h="1061720">
                <a:moveTo>
                  <a:pt x="26669" y="1059180"/>
                </a:moveTo>
                <a:lnTo>
                  <a:pt x="25400" y="1059180"/>
                </a:lnTo>
                <a:lnTo>
                  <a:pt x="25400" y="1061720"/>
                </a:lnTo>
                <a:lnTo>
                  <a:pt x="26669" y="1061720"/>
                </a:lnTo>
                <a:lnTo>
                  <a:pt x="26669" y="105918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655559" y="2974339"/>
            <a:ext cx="27940" cy="1101090"/>
          </a:xfrm>
          <a:custGeom>
            <a:avLst/>
            <a:gdLst/>
            <a:ahLst/>
            <a:cxnLst/>
            <a:rect l="l" t="t" r="r" b="b"/>
            <a:pathLst>
              <a:path w="27940" h="1101089">
                <a:moveTo>
                  <a:pt x="12700" y="0"/>
                </a:moveTo>
                <a:lnTo>
                  <a:pt x="0" y="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10108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101089">
                <a:moveTo>
                  <a:pt x="27940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47700"/>
                </a:lnTo>
                <a:close/>
              </a:path>
              <a:path w="27940" h="110108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0108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101089">
                <a:moveTo>
                  <a:pt x="27940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2150"/>
                </a:lnTo>
                <a:close/>
              </a:path>
              <a:path w="27940" h="1101089">
                <a:moveTo>
                  <a:pt x="2794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23900"/>
                </a:lnTo>
                <a:close/>
              </a:path>
              <a:path w="27940" h="1101089">
                <a:moveTo>
                  <a:pt x="2794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0250"/>
                </a:lnTo>
                <a:close/>
              </a:path>
              <a:path w="27940" h="1101089">
                <a:moveTo>
                  <a:pt x="27940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7940" y="749299"/>
                </a:lnTo>
                <a:lnTo>
                  <a:pt x="27940" y="742950"/>
                </a:lnTo>
                <a:close/>
              </a:path>
              <a:path w="27940" h="1101089">
                <a:moveTo>
                  <a:pt x="2794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49300"/>
                </a:lnTo>
                <a:close/>
              </a:path>
              <a:path w="27940" h="1101089">
                <a:moveTo>
                  <a:pt x="27940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2000"/>
                </a:lnTo>
                <a:close/>
              </a:path>
              <a:path w="27940" h="1101089">
                <a:moveTo>
                  <a:pt x="27940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787400"/>
                </a:lnTo>
                <a:close/>
              </a:path>
              <a:path w="27940" h="1101089">
                <a:moveTo>
                  <a:pt x="27940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57250"/>
                </a:lnTo>
                <a:close/>
              </a:path>
              <a:path w="27940" h="1101089">
                <a:moveTo>
                  <a:pt x="27940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95350"/>
                </a:lnTo>
                <a:close/>
              </a:path>
              <a:path w="27940" h="1101089">
                <a:moveTo>
                  <a:pt x="2794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900430"/>
                </a:lnTo>
                <a:close/>
              </a:path>
              <a:path w="27940" h="1101089">
                <a:moveTo>
                  <a:pt x="27940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906780"/>
                </a:lnTo>
                <a:close/>
              </a:path>
              <a:path w="27940" h="1101089">
                <a:moveTo>
                  <a:pt x="27940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13130"/>
                </a:lnTo>
                <a:close/>
              </a:path>
              <a:path w="27940" h="1101089">
                <a:moveTo>
                  <a:pt x="27940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7940" y="957580"/>
                </a:lnTo>
                <a:lnTo>
                  <a:pt x="27940" y="939800"/>
                </a:lnTo>
                <a:close/>
              </a:path>
              <a:path w="27940" h="1101089">
                <a:moveTo>
                  <a:pt x="2794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57580"/>
                </a:lnTo>
                <a:close/>
              </a:path>
              <a:path w="27940" h="1101089">
                <a:moveTo>
                  <a:pt x="27940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65200"/>
                </a:lnTo>
                <a:close/>
              </a:path>
              <a:path w="27940" h="1101089">
                <a:moveTo>
                  <a:pt x="27940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7900"/>
                </a:lnTo>
                <a:close/>
              </a:path>
              <a:path w="27940" h="1101089">
                <a:moveTo>
                  <a:pt x="27940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84250"/>
                </a:lnTo>
                <a:close/>
              </a:path>
              <a:path w="27940" h="1101089">
                <a:moveTo>
                  <a:pt x="27940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7940" y="1035050"/>
                </a:lnTo>
                <a:lnTo>
                  <a:pt x="27940" y="1027430"/>
                </a:lnTo>
                <a:close/>
              </a:path>
              <a:path w="27940" h="1101089">
                <a:moveTo>
                  <a:pt x="27940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35050"/>
                </a:lnTo>
                <a:close/>
              </a:path>
              <a:path w="27940" h="1101089">
                <a:moveTo>
                  <a:pt x="27940" y="1041400"/>
                </a:moveTo>
                <a:lnTo>
                  <a:pt x="0" y="1041400"/>
                </a:lnTo>
                <a:lnTo>
                  <a:pt x="0" y="1051560"/>
                </a:lnTo>
                <a:lnTo>
                  <a:pt x="1270" y="1051560"/>
                </a:lnTo>
                <a:lnTo>
                  <a:pt x="1270" y="1054100"/>
                </a:lnTo>
                <a:lnTo>
                  <a:pt x="27940" y="1054100"/>
                </a:lnTo>
                <a:lnTo>
                  <a:pt x="27940" y="1041400"/>
                </a:lnTo>
                <a:close/>
              </a:path>
              <a:path w="27940" h="1101089">
                <a:moveTo>
                  <a:pt x="27940" y="1054100"/>
                </a:moveTo>
                <a:lnTo>
                  <a:pt x="2540" y="1054100"/>
                </a:lnTo>
                <a:lnTo>
                  <a:pt x="2540" y="1056640"/>
                </a:lnTo>
                <a:lnTo>
                  <a:pt x="3810" y="1056640"/>
                </a:lnTo>
                <a:lnTo>
                  <a:pt x="3810" y="1059180"/>
                </a:lnTo>
                <a:lnTo>
                  <a:pt x="5080" y="1059180"/>
                </a:lnTo>
                <a:lnTo>
                  <a:pt x="5080" y="1060450"/>
                </a:lnTo>
                <a:lnTo>
                  <a:pt x="27940" y="1060450"/>
                </a:lnTo>
                <a:lnTo>
                  <a:pt x="27940" y="1054100"/>
                </a:lnTo>
                <a:close/>
              </a:path>
              <a:path w="27940" h="1101089">
                <a:moveTo>
                  <a:pt x="27940" y="1060450"/>
                </a:moveTo>
                <a:lnTo>
                  <a:pt x="6350" y="1060450"/>
                </a:lnTo>
                <a:lnTo>
                  <a:pt x="6350" y="1062990"/>
                </a:lnTo>
                <a:lnTo>
                  <a:pt x="7620" y="1062990"/>
                </a:lnTo>
                <a:lnTo>
                  <a:pt x="7620" y="1065530"/>
                </a:lnTo>
                <a:lnTo>
                  <a:pt x="8890" y="1065530"/>
                </a:lnTo>
                <a:lnTo>
                  <a:pt x="8890" y="1068070"/>
                </a:lnTo>
                <a:lnTo>
                  <a:pt x="10160" y="1068070"/>
                </a:lnTo>
                <a:lnTo>
                  <a:pt x="10160" y="1070610"/>
                </a:lnTo>
                <a:lnTo>
                  <a:pt x="11430" y="1070610"/>
                </a:lnTo>
                <a:lnTo>
                  <a:pt x="11430" y="1073150"/>
                </a:lnTo>
                <a:lnTo>
                  <a:pt x="27940" y="1073150"/>
                </a:lnTo>
                <a:lnTo>
                  <a:pt x="27940" y="1060450"/>
                </a:lnTo>
                <a:close/>
              </a:path>
              <a:path w="27940" h="1101089">
                <a:moveTo>
                  <a:pt x="27940" y="1073150"/>
                </a:moveTo>
                <a:lnTo>
                  <a:pt x="12700" y="1073150"/>
                </a:lnTo>
                <a:lnTo>
                  <a:pt x="12700" y="1075690"/>
                </a:lnTo>
                <a:lnTo>
                  <a:pt x="13970" y="1075690"/>
                </a:lnTo>
                <a:lnTo>
                  <a:pt x="13970" y="1078230"/>
                </a:lnTo>
                <a:lnTo>
                  <a:pt x="27940" y="1078230"/>
                </a:lnTo>
                <a:lnTo>
                  <a:pt x="27940" y="1073150"/>
                </a:lnTo>
                <a:close/>
              </a:path>
              <a:path w="27940" h="1101089">
                <a:moveTo>
                  <a:pt x="27940" y="1078230"/>
                </a:moveTo>
                <a:lnTo>
                  <a:pt x="15240" y="1078230"/>
                </a:lnTo>
                <a:lnTo>
                  <a:pt x="15240" y="1080770"/>
                </a:lnTo>
                <a:lnTo>
                  <a:pt x="16510" y="1080770"/>
                </a:lnTo>
                <a:lnTo>
                  <a:pt x="16510" y="1082040"/>
                </a:lnTo>
                <a:lnTo>
                  <a:pt x="17780" y="1082040"/>
                </a:lnTo>
                <a:lnTo>
                  <a:pt x="17780" y="1084580"/>
                </a:lnTo>
                <a:lnTo>
                  <a:pt x="27940" y="1084580"/>
                </a:lnTo>
                <a:lnTo>
                  <a:pt x="27940" y="1078230"/>
                </a:lnTo>
                <a:close/>
              </a:path>
              <a:path w="27940" h="1101089">
                <a:moveTo>
                  <a:pt x="27940" y="1084580"/>
                </a:moveTo>
                <a:lnTo>
                  <a:pt x="19050" y="1084580"/>
                </a:lnTo>
                <a:lnTo>
                  <a:pt x="19050" y="1087120"/>
                </a:lnTo>
                <a:lnTo>
                  <a:pt x="20320" y="1087120"/>
                </a:lnTo>
                <a:lnTo>
                  <a:pt x="20320" y="1089660"/>
                </a:lnTo>
                <a:lnTo>
                  <a:pt x="21590" y="1089660"/>
                </a:lnTo>
                <a:lnTo>
                  <a:pt x="21590" y="1092200"/>
                </a:lnTo>
                <a:lnTo>
                  <a:pt x="27940" y="1092200"/>
                </a:lnTo>
                <a:lnTo>
                  <a:pt x="27940" y="1084580"/>
                </a:lnTo>
                <a:close/>
              </a:path>
              <a:path w="27940" h="1101089">
                <a:moveTo>
                  <a:pt x="27940" y="1092200"/>
                </a:moveTo>
                <a:lnTo>
                  <a:pt x="22860" y="1092200"/>
                </a:lnTo>
                <a:lnTo>
                  <a:pt x="22860" y="1094740"/>
                </a:lnTo>
                <a:lnTo>
                  <a:pt x="24130" y="1094740"/>
                </a:lnTo>
                <a:lnTo>
                  <a:pt x="24130" y="1097280"/>
                </a:lnTo>
                <a:lnTo>
                  <a:pt x="27940" y="1097280"/>
                </a:lnTo>
                <a:lnTo>
                  <a:pt x="27940" y="1092200"/>
                </a:lnTo>
                <a:close/>
              </a:path>
              <a:path w="27940" h="1101089">
                <a:moveTo>
                  <a:pt x="27940" y="1097280"/>
                </a:moveTo>
                <a:lnTo>
                  <a:pt x="25400" y="1097280"/>
                </a:lnTo>
                <a:lnTo>
                  <a:pt x="25400" y="1099820"/>
                </a:lnTo>
                <a:lnTo>
                  <a:pt x="26670" y="1099820"/>
                </a:lnTo>
                <a:lnTo>
                  <a:pt x="26670" y="1101090"/>
                </a:lnTo>
                <a:lnTo>
                  <a:pt x="27940" y="1101090"/>
                </a:lnTo>
                <a:lnTo>
                  <a:pt x="27940" y="1097280"/>
                </a:lnTo>
                <a:close/>
              </a:path>
            </a:pathLst>
          </a:custGeom>
          <a:solidFill>
            <a:srgbClr val="2244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683500" y="2987039"/>
            <a:ext cx="27940" cy="1141730"/>
          </a:xfrm>
          <a:custGeom>
            <a:avLst/>
            <a:gdLst/>
            <a:ahLst/>
            <a:cxnLst/>
            <a:rect l="l" t="t" r="r" b="b"/>
            <a:pathLst>
              <a:path w="27940" h="1141729">
                <a:moveTo>
                  <a:pt x="5079" y="0"/>
                </a:moveTo>
                <a:lnTo>
                  <a:pt x="0" y="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80" y="12700"/>
                </a:lnTo>
                <a:lnTo>
                  <a:pt x="5079" y="0"/>
                </a:lnTo>
                <a:close/>
              </a:path>
              <a:path w="27940" h="1141729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1141729">
                <a:moveTo>
                  <a:pt x="27940" y="635000"/>
                </a:moveTo>
                <a:lnTo>
                  <a:pt x="0" y="635000"/>
                </a:lnTo>
                <a:lnTo>
                  <a:pt x="0" y="654050"/>
                </a:lnTo>
                <a:lnTo>
                  <a:pt x="27940" y="654050"/>
                </a:lnTo>
                <a:lnTo>
                  <a:pt x="27940" y="635000"/>
                </a:lnTo>
                <a:close/>
              </a:path>
              <a:path w="27940" h="1141729">
                <a:moveTo>
                  <a:pt x="2794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54050"/>
                </a:lnTo>
                <a:close/>
              </a:path>
              <a:path w="27940" h="114172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41729">
                <a:moveTo>
                  <a:pt x="27940" y="679450"/>
                </a:moveTo>
                <a:lnTo>
                  <a:pt x="0" y="67945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79450"/>
                </a:lnTo>
                <a:close/>
              </a:path>
              <a:path w="27940" h="1141729">
                <a:moveTo>
                  <a:pt x="2794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11200"/>
                </a:lnTo>
                <a:close/>
              </a:path>
              <a:path w="27940" h="114172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141729">
                <a:moveTo>
                  <a:pt x="27940" y="730250"/>
                </a:moveTo>
                <a:lnTo>
                  <a:pt x="0" y="73025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30250"/>
                </a:lnTo>
                <a:close/>
              </a:path>
              <a:path w="27940" h="1141729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1141729">
                <a:moveTo>
                  <a:pt x="27940" y="749300"/>
                </a:moveTo>
                <a:lnTo>
                  <a:pt x="0" y="74930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9300"/>
                </a:lnTo>
                <a:close/>
              </a:path>
              <a:path w="27940" h="1141729">
                <a:moveTo>
                  <a:pt x="27940" y="774700"/>
                </a:moveTo>
                <a:lnTo>
                  <a:pt x="0" y="77470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774700"/>
                </a:lnTo>
                <a:close/>
              </a:path>
              <a:path w="27940" h="1141729">
                <a:moveTo>
                  <a:pt x="27940" y="844550"/>
                </a:moveTo>
                <a:lnTo>
                  <a:pt x="0" y="84455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44550"/>
                </a:lnTo>
                <a:close/>
              </a:path>
              <a:path w="27940" h="1141729">
                <a:moveTo>
                  <a:pt x="27940" y="882650"/>
                </a:moveTo>
                <a:lnTo>
                  <a:pt x="0" y="882650"/>
                </a:lnTo>
                <a:lnTo>
                  <a:pt x="0" y="887730"/>
                </a:lnTo>
                <a:lnTo>
                  <a:pt x="27940" y="887730"/>
                </a:lnTo>
                <a:lnTo>
                  <a:pt x="27940" y="882650"/>
                </a:lnTo>
                <a:close/>
              </a:path>
              <a:path w="27940" h="1141729">
                <a:moveTo>
                  <a:pt x="2794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7730"/>
                </a:lnTo>
                <a:close/>
              </a:path>
              <a:path w="27940" h="1141729">
                <a:moveTo>
                  <a:pt x="27940" y="894080"/>
                </a:moveTo>
                <a:lnTo>
                  <a:pt x="0" y="894080"/>
                </a:lnTo>
                <a:lnTo>
                  <a:pt x="0" y="900429"/>
                </a:lnTo>
                <a:lnTo>
                  <a:pt x="27940" y="900429"/>
                </a:lnTo>
                <a:lnTo>
                  <a:pt x="27940" y="894080"/>
                </a:lnTo>
                <a:close/>
              </a:path>
              <a:path w="27940" h="1141729">
                <a:moveTo>
                  <a:pt x="27940" y="900430"/>
                </a:moveTo>
                <a:lnTo>
                  <a:pt x="0" y="90043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00430"/>
                </a:lnTo>
                <a:close/>
              </a:path>
              <a:path w="27940" h="1141729">
                <a:moveTo>
                  <a:pt x="27940" y="927100"/>
                </a:moveTo>
                <a:lnTo>
                  <a:pt x="0" y="92710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27100"/>
                </a:lnTo>
                <a:close/>
              </a:path>
              <a:path w="27940" h="1141729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141729">
                <a:moveTo>
                  <a:pt x="27940" y="952500"/>
                </a:moveTo>
                <a:lnTo>
                  <a:pt x="0" y="95250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52500"/>
                </a:lnTo>
                <a:close/>
              </a:path>
              <a:path w="27940" h="1141729">
                <a:moveTo>
                  <a:pt x="27940" y="965200"/>
                </a:moveTo>
                <a:lnTo>
                  <a:pt x="0" y="965200"/>
                </a:lnTo>
                <a:lnTo>
                  <a:pt x="0" y="971550"/>
                </a:lnTo>
                <a:lnTo>
                  <a:pt x="27940" y="971550"/>
                </a:lnTo>
                <a:lnTo>
                  <a:pt x="27940" y="965200"/>
                </a:lnTo>
                <a:close/>
              </a:path>
              <a:path w="27940" h="1141729">
                <a:moveTo>
                  <a:pt x="27940" y="971550"/>
                </a:moveTo>
                <a:lnTo>
                  <a:pt x="0" y="97155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971550"/>
                </a:lnTo>
                <a:close/>
              </a:path>
              <a:path w="27940" h="1141729">
                <a:moveTo>
                  <a:pt x="27940" y="1014730"/>
                </a:moveTo>
                <a:lnTo>
                  <a:pt x="0" y="101473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1014730"/>
                </a:lnTo>
                <a:close/>
              </a:path>
              <a:path w="27940" h="1141729">
                <a:moveTo>
                  <a:pt x="27940" y="1022350"/>
                </a:moveTo>
                <a:lnTo>
                  <a:pt x="0" y="102235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22350"/>
                </a:lnTo>
                <a:close/>
              </a:path>
              <a:path w="27940" h="1141729">
                <a:moveTo>
                  <a:pt x="27940" y="1028700"/>
                </a:moveTo>
                <a:lnTo>
                  <a:pt x="0" y="102870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28700"/>
                </a:lnTo>
                <a:close/>
              </a:path>
              <a:path w="27940" h="1141729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141729">
                <a:moveTo>
                  <a:pt x="27940" y="1071880"/>
                </a:moveTo>
                <a:lnTo>
                  <a:pt x="0" y="1071880"/>
                </a:lnTo>
                <a:lnTo>
                  <a:pt x="0" y="1090930"/>
                </a:lnTo>
                <a:lnTo>
                  <a:pt x="1270" y="1090930"/>
                </a:lnTo>
                <a:lnTo>
                  <a:pt x="1270" y="1093470"/>
                </a:lnTo>
                <a:lnTo>
                  <a:pt x="2540" y="1093470"/>
                </a:lnTo>
                <a:lnTo>
                  <a:pt x="2540" y="1096010"/>
                </a:lnTo>
                <a:lnTo>
                  <a:pt x="3809" y="1096010"/>
                </a:lnTo>
                <a:lnTo>
                  <a:pt x="3809" y="1098550"/>
                </a:lnTo>
                <a:lnTo>
                  <a:pt x="5079" y="1098550"/>
                </a:lnTo>
                <a:lnTo>
                  <a:pt x="5079" y="1101090"/>
                </a:lnTo>
                <a:lnTo>
                  <a:pt x="6350" y="1101090"/>
                </a:lnTo>
                <a:lnTo>
                  <a:pt x="6350" y="1103630"/>
                </a:lnTo>
                <a:lnTo>
                  <a:pt x="27940" y="1103630"/>
                </a:lnTo>
                <a:lnTo>
                  <a:pt x="27940" y="1071880"/>
                </a:lnTo>
                <a:close/>
              </a:path>
              <a:path w="27940" h="1141729">
                <a:moveTo>
                  <a:pt x="27940" y="1103630"/>
                </a:moveTo>
                <a:lnTo>
                  <a:pt x="7620" y="1103630"/>
                </a:lnTo>
                <a:lnTo>
                  <a:pt x="7620" y="1106170"/>
                </a:lnTo>
                <a:lnTo>
                  <a:pt x="8890" y="1106170"/>
                </a:lnTo>
                <a:lnTo>
                  <a:pt x="8890" y="1107440"/>
                </a:lnTo>
                <a:lnTo>
                  <a:pt x="10159" y="1107440"/>
                </a:lnTo>
                <a:lnTo>
                  <a:pt x="10159" y="1109980"/>
                </a:lnTo>
                <a:lnTo>
                  <a:pt x="27940" y="1109980"/>
                </a:lnTo>
                <a:lnTo>
                  <a:pt x="27940" y="1103630"/>
                </a:lnTo>
                <a:close/>
              </a:path>
              <a:path w="27940" h="1141729">
                <a:moveTo>
                  <a:pt x="27940" y="1109980"/>
                </a:moveTo>
                <a:lnTo>
                  <a:pt x="11429" y="1109980"/>
                </a:lnTo>
                <a:lnTo>
                  <a:pt x="11429" y="1112520"/>
                </a:lnTo>
                <a:lnTo>
                  <a:pt x="12700" y="1112520"/>
                </a:lnTo>
                <a:lnTo>
                  <a:pt x="12700" y="1115060"/>
                </a:lnTo>
                <a:lnTo>
                  <a:pt x="13970" y="1115060"/>
                </a:lnTo>
                <a:lnTo>
                  <a:pt x="13970" y="1117600"/>
                </a:lnTo>
                <a:lnTo>
                  <a:pt x="27940" y="1117600"/>
                </a:lnTo>
                <a:lnTo>
                  <a:pt x="27940" y="1109980"/>
                </a:lnTo>
                <a:close/>
              </a:path>
              <a:path w="27940" h="1141729">
                <a:moveTo>
                  <a:pt x="27940" y="1117600"/>
                </a:moveTo>
                <a:lnTo>
                  <a:pt x="15240" y="1117600"/>
                </a:lnTo>
                <a:lnTo>
                  <a:pt x="15240" y="1120140"/>
                </a:lnTo>
                <a:lnTo>
                  <a:pt x="16509" y="1120140"/>
                </a:lnTo>
                <a:lnTo>
                  <a:pt x="16509" y="1122680"/>
                </a:lnTo>
                <a:lnTo>
                  <a:pt x="17779" y="1122680"/>
                </a:lnTo>
                <a:lnTo>
                  <a:pt x="17779" y="1125220"/>
                </a:lnTo>
                <a:lnTo>
                  <a:pt x="19050" y="1125220"/>
                </a:lnTo>
                <a:lnTo>
                  <a:pt x="19050" y="1126490"/>
                </a:lnTo>
                <a:lnTo>
                  <a:pt x="20320" y="1126490"/>
                </a:lnTo>
                <a:lnTo>
                  <a:pt x="20320" y="1129030"/>
                </a:lnTo>
                <a:lnTo>
                  <a:pt x="21590" y="1129030"/>
                </a:lnTo>
                <a:lnTo>
                  <a:pt x="21590" y="1131570"/>
                </a:lnTo>
                <a:lnTo>
                  <a:pt x="22859" y="1131570"/>
                </a:lnTo>
                <a:lnTo>
                  <a:pt x="22859" y="1134110"/>
                </a:lnTo>
                <a:lnTo>
                  <a:pt x="24129" y="1134110"/>
                </a:lnTo>
                <a:lnTo>
                  <a:pt x="24129" y="1136650"/>
                </a:lnTo>
                <a:lnTo>
                  <a:pt x="25400" y="1136650"/>
                </a:lnTo>
                <a:lnTo>
                  <a:pt x="25400" y="1139190"/>
                </a:lnTo>
                <a:lnTo>
                  <a:pt x="26670" y="1139190"/>
                </a:lnTo>
                <a:lnTo>
                  <a:pt x="26670" y="1141730"/>
                </a:lnTo>
                <a:lnTo>
                  <a:pt x="27940" y="1141730"/>
                </a:lnTo>
                <a:lnTo>
                  <a:pt x="27940" y="11176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711440" y="3012439"/>
            <a:ext cx="26670" cy="1165860"/>
          </a:xfrm>
          <a:custGeom>
            <a:avLst/>
            <a:gdLst/>
            <a:ahLst/>
            <a:cxnLst/>
            <a:rect l="l" t="t" r="r" b="b"/>
            <a:pathLst>
              <a:path w="26670" h="1165860">
                <a:moveTo>
                  <a:pt x="19049" y="0"/>
                </a:moveTo>
                <a:lnTo>
                  <a:pt x="0" y="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1165860">
                <a:moveTo>
                  <a:pt x="2666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1165860">
                <a:moveTo>
                  <a:pt x="26669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69" y="628650"/>
                </a:lnTo>
                <a:lnTo>
                  <a:pt x="26669" y="609600"/>
                </a:lnTo>
                <a:close/>
              </a:path>
              <a:path w="26670" h="1165860">
                <a:moveTo>
                  <a:pt x="2666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69" y="641350"/>
                </a:lnTo>
                <a:lnTo>
                  <a:pt x="26669" y="628650"/>
                </a:lnTo>
                <a:close/>
              </a:path>
              <a:path w="26670" h="1165860">
                <a:moveTo>
                  <a:pt x="2666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69" y="654050"/>
                </a:lnTo>
                <a:lnTo>
                  <a:pt x="26669" y="641350"/>
                </a:lnTo>
                <a:close/>
              </a:path>
              <a:path w="26670" h="1165860">
                <a:moveTo>
                  <a:pt x="26669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54050"/>
                </a:lnTo>
                <a:close/>
              </a:path>
              <a:path w="26670" h="1165860">
                <a:moveTo>
                  <a:pt x="26669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85800"/>
                </a:lnTo>
                <a:close/>
              </a:path>
              <a:path w="26670" h="116586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165860">
                <a:moveTo>
                  <a:pt x="26669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69" y="711199"/>
                </a:lnTo>
                <a:lnTo>
                  <a:pt x="26669" y="704850"/>
                </a:lnTo>
                <a:close/>
              </a:path>
              <a:path w="26670" h="1165860">
                <a:moveTo>
                  <a:pt x="2666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711200"/>
                </a:lnTo>
                <a:close/>
              </a:path>
              <a:path w="26670" h="1165860">
                <a:moveTo>
                  <a:pt x="26669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3900"/>
                </a:lnTo>
                <a:close/>
              </a:path>
              <a:path w="26670" h="1165860">
                <a:moveTo>
                  <a:pt x="26669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69" y="819150"/>
                </a:lnTo>
                <a:lnTo>
                  <a:pt x="26669" y="749300"/>
                </a:lnTo>
                <a:close/>
              </a:path>
              <a:path w="26670" h="1165860">
                <a:moveTo>
                  <a:pt x="26669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19150"/>
                </a:lnTo>
                <a:close/>
              </a:path>
              <a:path w="26670" h="1165860">
                <a:moveTo>
                  <a:pt x="26669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69" y="862330"/>
                </a:lnTo>
                <a:lnTo>
                  <a:pt x="26669" y="857250"/>
                </a:lnTo>
                <a:close/>
              </a:path>
              <a:path w="26670" h="1165860">
                <a:moveTo>
                  <a:pt x="2666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2330"/>
                </a:lnTo>
                <a:close/>
              </a:path>
              <a:path w="26670" h="1165860">
                <a:moveTo>
                  <a:pt x="26669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80"/>
                </a:lnTo>
                <a:close/>
              </a:path>
              <a:path w="26670" h="1165860">
                <a:moveTo>
                  <a:pt x="26669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69" y="901700"/>
                </a:lnTo>
                <a:lnTo>
                  <a:pt x="26669" y="875030"/>
                </a:lnTo>
                <a:close/>
              </a:path>
              <a:path w="26670" h="1165860">
                <a:moveTo>
                  <a:pt x="26669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01700"/>
                </a:lnTo>
                <a:close/>
              </a:path>
              <a:path w="26670" h="1165860">
                <a:moveTo>
                  <a:pt x="26669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69" y="927099"/>
                </a:lnTo>
                <a:lnTo>
                  <a:pt x="26669" y="919480"/>
                </a:lnTo>
                <a:close/>
              </a:path>
              <a:path w="26670" h="1165860">
                <a:moveTo>
                  <a:pt x="26669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27100"/>
                </a:lnTo>
                <a:close/>
              </a:path>
              <a:path w="26670" h="1165860">
                <a:moveTo>
                  <a:pt x="26669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69" y="946150"/>
                </a:lnTo>
                <a:lnTo>
                  <a:pt x="26669" y="939800"/>
                </a:lnTo>
                <a:close/>
              </a:path>
              <a:path w="26670" h="1165860">
                <a:moveTo>
                  <a:pt x="26669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46150"/>
                </a:lnTo>
                <a:close/>
              </a:path>
              <a:path w="26670" h="1165860">
                <a:moveTo>
                  <a:pt x="26669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89330"/>
                </a:lnTo>
                <a:close/>
              </a:path>
              <a:path w="26670" h="1165860">
                <a:moveTo>
                  <a:pt x="26669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69" y="1003300"/>
                </a:lnTo>
                <a:lnTo>
                  <a:pt x="26669" y="996950"/>
                </a:lnTo>
                <a:close/>
              </a:path>
              <a:path w="26670" h="1165860">
                <a:moveTo>
                  <a:pt x="26669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69" y="1040130"/>
                </a:lnTo>
                <a:lnTo>
                  <a:pt x="26669" y="1003300"/>
                </a:lnTo>
                <a:close/>
              </a:path>
              <a:path w="26670" h="1165860">
                <a:moveTo>
                  <a:pt x="26669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69" y="1046479"/>
                </a:lnTo>
                <a:lnTo>
                  <a:pt x="26669" y="1040130"/>
                </a:lnTo>
                <a:close/>
              </a:path>
              <a:path w="26670" h="1165860">
                <a:moveTo>
                  <a:pt x="26669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46480"/>
                </a:lnTo>
                <a:close/>
              </a:path>
              <a:path w="26670" h="1165860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65860">
                <a:moveTo>
                  <a:pt x="26669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69" y="1092199"/>
                </a:lnTo>
                <a:lnTo>
                  <a:pt x="26669" y="1084580"/>
                </a:lnTo>
                <a:close/>
              </a:path>
              <a:path w="26670" h="1165860">
                <a:moveTo>
                  <a:pt x="26669" y="1092200"/>
                </a:moveTo>
                <a:lnTo>
                  <a:pt x="0" y="1092200"/>
                </a:lnTo>
                <a:lnTo>
                  <a:pt x="0" y="1118870"/>
                </a:lnTo>
                <a:lnTo>
                  <a:pt x="1269" y="1118870"/>
                </a:lnTo>
                <a:lnTo>
                  <a:pt x="1269" y="1120140"/>
                </a:lnTo>
                <a:lnTo>
                  <a:pt x="2539" y="1120140"/>
                </a:lnTo>
                <a:lnTo>
                  <a:pt x="2539" y="1122680"/>
                </a:lnTo>
                <a:lnTo>
                  <a:pt x="3809" y="1122680"/>
                </a:lnTo>
                <a:lnTo>
                  <a:pt x="3809" y="1125220"/>
                </a:lnTo>
                <a:lnTo>
                  <a:pt x="5079" y="1125220"/>
                </a:lnTo>
                <a:lnTo>
                  <a:pt x="5079" y="1127760"/>
                </a:lnTo>
                <a:lnTo>
                  <a:pt x="6350" y="1127760"/>
                </a:lnTo>
                <a:lnTo>
                  <a:pt x="6350" y="1130300"/>
                </a:lnTo>
                <a:lnTo>
                  <a:pt x="26669" y="1130300"/>
                </a:lnTo>
                <a:lnTo>
                  <a:pt x="26669" y="1092200"/>
                </a:lnTo>
                <a:close/>
              </a:path>
              <a:path w="26670" h="1165860">
                <a:moveTo>
                  <a:pt x="26669" y="1130300"/>
                </a:moveTo>
                <a:lnTo>
                  <a:pt x="7619" y="1130300"/>
                </a:lnTo>
                <a:lnTo>
                  <a:pt x="7619" y="1132840"/>
                </a:lnTo>
                <a:lnTo>
                  <a:pt x="8889" y="1132840"/>
                </a:lnTo>
                <a:lnTo>
                  <a:pt x="8889" y="1135380"/>
                </a:lnTo>
                <a:lnTo>
                  <a:pt x="26669" y="1135380"/>
                </a:lnTo>
                <a:lnTo>
                  <a:pt x="26669" y="1130300"/>
                </a:lnTo>
                <a:close/>
              </a:path>
              <a:path w="26670" h="1165860">
                <a:moveTo>
                  <a:pt x="26669" y="1135380"/>
                </a:moveTo>
                <a:lnTo>
                  <a:pt x="10159" y="1135380"/>
                </a:lnTo>
                <a:lnTo>
                  <a:pt x="10159" y="1137920"/>
                </a:lnTo>
                <a:lnTo>
                  <a:pt x="11429" y="1137920"/>
                </a:lnTo>
                <a:lnTo>
                  <a:pt x="11429" y="1139190"/>
                </a:lnTo>
                <a:lnTo>
                  <a:pt x="12700" y="1139190"/>
                </a:lnTo>
                <a:lnTo>
                  <a:pt x="12700" y="1141730"/>
                </a:lnTo>
                <a:lnTo>
                  <a:pt x="26669" y="1141730"/>
                </a:lnTo>
                <a:lnTo>
                  <a:pt x="26669" y="1135380"/>
                </a:lnTo>
                <a:close/>
              </a:path>
              <a:path w="26670" h="1165860">
                <a:moveTo>
                  <a:pt x="26669" y="1141730"/>
                </a:moveTo>
                <a:lnTo>
                  <a:pt x="13969" y="1141730"/>
                </a:lnTo>
                <a:lnTo>
                  <a:pt x="13969" y="1144270"/>
                </a:lnTo>
                <a:lnTo>
                  <a:pt x="15239" y="1144270"/>
                </a:lnTo>
                <a:lnTo>
                  <a:pt x="15239" y="1146810"/>
                </a:lnTo>
                <a:lnTo>
                  <a:pt x="16509" y="1146810"/>
                </a:lnTo>
                <a:lnTo>
                  <a:pt x="16509" y="1149350"/>
                </a:lnTo>
                <a:lnTo>
                  <a:pt x="26669" y="1149350"/>
                </a:lnTo>
                <a:lnTo>
                  <a:pt x="26669" y="1141730"/>
                </a:lnTo>
                <a:close/>
              </a:path>
              <a:path w="26670" h="1165860">
                <a:moveTo>
                  <a:pt x="26669" y="1149350"/>
                </a:moveTo>
                <a:lnTo>
                  <a:pt x="17779" y="1149350"/>
                </a:lnTo>
                <a:lnTo>
                  <a:pt x="17779" y="1151890"/>
                </a:lnTo>
                <a:lnTo>
                  <a:pt x="19050" y="1151890"/>
                </a:lnTo>
                <a:lnTo>
                  <a:pt x="19050" y="1154430"/>
                </a:lnTo>
                <a:lnTo>
                  <a:pt x="26669" y="1154430"/>
                </a:lnTo>
                <a:lnTo>
                  <a:pt x="26669" y="1149350"/>
                </a:lnTo>
                <a:close/>
              </a:path>
              <a:path w="26670" h="1165860">
                <a:moveTo>
                  <a:pt x="26669" y="1154430"/>
                </a:moveTo>
                <a:lnTo>
                  <a:pt x="20319" y="1154430"/>
                </a:lnTo>
                <a:lnTo>
                  <a:pt x="20319" y="1156970"/>
                </a:lnTo>
                <a:lnTo>
                  <a:pt x="21589" y="1156970"/>
                </a:lnTo>
                <a:lnTo>
                  <a:pt x="21589" y="1158240"/>
                </a:lnTo>
                <a:lnTo>
                  <a:pt x="22859" y="1158240"/>
                </a:lnTo>
                <a:lnTo>
                  <a:pt x="22859" y="1160780"/>
                </a:lnTo>
                <a:lnTo>
                  <a:pt x="26669" y="1160780"/>
                </a:lnTo>
                <a:lnTo>
                  <a:pt x="26669" y="1154430"/>
                </a:lnTo>
                <a:close/>
              </a:path>
              <a:path w="26670" h="1165860">
                <a:moveTo>
                  <a:pt x="26669" y="1160780"/>
                </a:moveTo>
                <a:lnTo>
                  <a:pt x="24129" y="1160780"/>
                </a:lnTo>
                <a:lnTo>
                  <a:pt x="24129" y="1163320"/>
                </a:lnTo>
                <a:lnTo>
                  <a:pt x="25400" y="1163320"/>
                </a:lnTo>
                <a:lnTo>
                  <a:pt x="25400" y="1165860"/>
                </a:lnTo>
                <a:lnTo>
                  <a:pt x="26669" y="1165860"/>
                </a:lnTo>
                <a:lnTo>
                  <a:pt x="26669" y="1160780"/>
                </a:lnTo>
                <a:close/>
              </a:path>
            </a:pathLst>
          </a:custGeom>
          <a:solidFill>
            <a:srgbClr val="2244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738109" y="3025139"/>
            <a:ext cx="27940" cy="1205230"/>
          </a:xfrm>
          <a:custGeom>
            <a:avLst/>
            <a:gdLst/>
            <a:ahLst/>
            <a:cxnLst/>
            <a:rect l="l" t="t" r="r" b="b"/>
            <a:pathLst>
              <a:path w="27940" h="1205229">
                <a:moveTo>
                  <a:pt x="12700" y="0"/>
                </a:moveTo>
                <a:lnTo>
                  <a:pt x="0" y="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205229">
                <a:moveTo>
                  <a:pt x="2794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1205229">
                <a:moveTo>
                  <a:pt x="27940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96900"/>
                </a:lnTo>
                <a:close/>
              </a:path>
              <a:path w="27940" h="120522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205229">
                <a:moveTo>
                  <a:pt x="2794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28650"/>
                </a:lnTo>
                <a:close/>
              </a:path>
              <a:path w="27940" h="1205229">
                <a:moveTo>
                  <a:pt x="27940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1350"/>
                </a:lnTo>
                <a:close/>
              </a:path>
              <a:path w="27940" h="1205229">
                <a:moveTo>
                  <a:pt x="2794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73100"/>
                </a:lnTo>
                <a:close/>
              </a:path>
              <a:path w="27940" h="120522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205229">
                <a:moveTo>
                  <a:pt x="27940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92150"/>
                </a:lnTo>
                <a:close/>
              </a:path>
              <a:path w="27940" h="1205229">
                <a:moveTo>
                  <a:pt x="2794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98500"/>
                </a:lnTo>
                <a:close/>
              </a:path>
              <a:path w="27940" h="1205229">
                <a:moveTo>
                  <a:pt x="27940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11200"/>
                </a:lnTo>
                <a:close/>
              </a:path>
              <a:path w="27940" h="1205229">
                <a:moveTo>
                  <a:pt x="27940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36600"/>
                </a:lnTo>
                <a:close/>
              </a:path>
              <a:path w="27940" h="1205229">
                <a:moveTo>
                  <a:pt x="27940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06450"/>
                </a:lnTo>
                <a:close/>
              </a:path>
              <a:path w="27940" h="1205229">
                <a:moveTo>
                  <a:pt x="2794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44550"/>
                </a:lnTo>
                <a:close/>
              </a:path>
              <a:path w="27940" h="1205229">
                <a:moveTo>
                  <a:pt x="2794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49630"/>
                </a:lnTo>
                <a:close/>
              </a:path>
              <a:path w="27940" h="1205229">
                <a:moveTo>
                  <a:pt x="27940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40" y="862329"/>
                </a:lnTo>
                <a:lnTo>
                  <a:pt x="27940" y="855980"/>
                </a:lnTo>
                <a:close/>
              </a:path>
              <a:path w="27940" h="1205229">
                <a:moveTo>
                  <a:pt x="27940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62330"/>
                </a:lnTo>
                <a:close/>
              </a:path>
              <a:path w="27940" h="1205229">
                <a:moveTo>
                  <a:pt x="27940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9000"/>
                </a:lnTo>
                <a:close/>
              </a:path>
              <a:path w="27940" h="1205229">
                <a:moveTo>
                  <a:pt x="2794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906780"/>
                </a:lnTo>
                <a:close/>
              </a:path>
              <a:path w="27940" h="1205229">
                <a:moveTo>
                  <a:pt x="27940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14400"/>
                </a:lnTo>
                <a:close/>
              </a:path>
              <a:path w="27940" h="1205229">
                <a:moveTo>
                  <a:pt x="27940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927100"/>
                </a:lnTo>
                <a:close/>
              </a:path>
              <a:path w="27940" h="1205229">
                <a:moveTo>
                  <a:pt x="27940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33450"/>
                </a:lnTo>
                <a:close/>
              </a:path>
              <a:path w="27940" h="1205229">
                <a:moveTo>
                  <a:pt x="27940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6630"/>
                </a:lnTo>
                <a:close/>
              </a:path>
              <a:path w="27940" h="1205229">
                <a:moveTo>
                  <a:pt x="27940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4250"/>
                </a:lnTo>
                <a:close/>
              </a:path>
              <a:path w="27940" h="1205229">
                <a:moveTo>
                  <a:pt x="27940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90600"/>
                </a:lnTo>
                <a:close/>
              </a:path>
              <a:path w="27940" h="1205229">
                <a:moveTo>
                  <a:pt x="27940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40" y="1033779"/>
                </a:lnTo>
                <a:lnTo>
                  <a:pt x="27940" y="1027430"/>
                </a:lnTo>
                <a:close/>
              </a:path>
              <a:path w="27940" h="1205229">
                <a:moveTo>
                  <a:pt x="27940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33780"/>
                </a:lnTo>
                <a:close/>
              </a:path>
              <a:path w="27940" h="1205229">
                <a:moveTo>
                  <a:pt x="27940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40" y="1071880"/>
                </a:lnTo>
                <a:lnTo>
                  <a:pt x="27940" y="1065530"/>
                </a:lnTo>
                <a:close/>
              </a:path>
              <a:path w="27940" h="1205229">
                <a:moveTo>
                  <a:pt x="27940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80"/>
                </a:lnTo>
                <a:close/>
              </a:path>
              <a:path w="27940" h="1205229">
                <a:moveTo>
                  <a:pt x="27940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79500"/>
                </a:lnTo>
                <a:close/>
              </a:path>
              <a:path w="27940" h="1205229">
                <a:moveTo>
                  <a:pt x="27940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7600"/>
                </a:lnTo>
                <a:close/>
              </a:path>
              <a:path w="27940" h="1205229">
                <a:moveTo>
                  <a:pt x="27940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40" y="1148080"/>
                </a:lnTo>
                <a:lnTo>
                  <a:pt x="27940" y="1122680"/>
                </a:lnTo>
                <a:close/>
              </a:path>
              <a:path w="27940" h="1205229">
                <a:moveTo>
                  <a:pt x="2794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1269" y="1155700"/>
                </a:lnTo>
                <a:lnTo>
                  <a:pt x="1270" y="1158240"/>
                </a:lnTo>
                <a:lnTo>
                  <a:pt x="2540" y="1158240"/>
                </a:lnTo>
                <a:lnTo>
                  <a:pt x="2540" y="1160780"/>
                </a:lnTo>
                <a:lnTo>
                  <a:pt x="27940" y="1160780"/>
                </a:lnTo>
                <a:lnTo>
                  <a:pt x="27940" y="1148080"/>
                </a:lnTo>
                <a:close/>
              </a:path>
              <a:path w="27940" h="1205229">
                <a:moveTo>
                  <a:pt x="27940" y="1160780"/>
                </a:moveTo>
                <a:lnTo>
                  <a:pt x="3810" y="1160780"/>
                </a:lnTo>
                <a:lnTo>
                  <a:pt x="3810" y="1163320"/>
                </a:lnTo>
                <a:lnTo>
                  <a:pt x="5080" y="1163320"/>
                </a:lnTo>
                <a:lnTo>
                  <a:pt x="5080" y="1164590"/>
                </a:lnTo>
                <a:lnTo>
                  <a:pt x="6350" y="1164590"/>
                </a:lnTo>
                <a:lnTo>
                  <a:pt x="635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1205229">
                <a:moveTo>
                  <a:pt x="27940" y="1167130"/>
                </a:moveTo>
                <a:lnTo>
                  <a:pt x="7620" y="1167130"/>
                </a:lnTo>
                <a:lnTo>
                  <a:pt x="7620" y="1169670"/>
                </a:lnTo>
                <a:lnTo>
                  <a:pt x="8890" y="1169670"/>
                </a:lnTo>
                <a:lnTo>
                  <a:pt x="8890" y="1172210"/>
                </a:lnTo>
                <a:lnTo>
                  <a:pt x="10160" y="1172210"/>
                </a:lnTo>
                <a:lnTo>
                  <a:pt x="10160" y="1174750"/>
                </a:lnTo>
                <a:lnTo>
                  <a:pt x="27940" y="1174750"/>
                </a:lnTo>
                <a:lnTo>
                  <a:pt x="27940" y="1167130"/>
                </a:lnTo>
                <a:close/>
              </a:path>
              <a:path w="27940" h="1205229">
                <a:moveTo>
                  <a:pt x="27940" y="1174750"/>
                </a:moveTo>
                <a:lnTo>
                  <a:pt x="11430" y="1174750"/>
                </a:lnTo>
                <a:lnTo>
                  <a:pt x="11430" y="1177290"/>
                </a:lnTo>
                <a:lnTo>
                  <a:pt x="12700" y="1177290"/>
                </a:lnTo>
                <a:lnTo>
                  <a:pt x="12700" y="1179830"/>
                </a:lnTo>
                <a:lnTo>
                  <a:pt x="27940" y="1179830"/>
                </a:lnTo>
                <a:lnTo>
                  <a:pt x="27940" y="1174750"/>
                </a:lnTo>
                <a:close/>
              </a:path>
              <a:path w="27940" h="1205229">
                <a:moveTo>
                  <a:pt x="27940" y="1179830"/>
                </a:moveTo>
                <a:lnTo>
                  <a:pt x="13970" y="1179830"/>
                </a:lnTo>
                <a:lnTo>
                  <a:pt x="13970" y="1182370"/>
                </a:lnTo>
                <a:lnTo>
                  <a:pt x="15240" y="1182370"/>
                </a:lnTo>
                <a:lnTo>
                  <a:pt x="15240" y="1183640"/>
                </a:lnTo>
                <a:lnTo>
                  <a:pt x="16510" y="1183640"/>
                </a:lnTo>
                <a:lnTo>
                  <a:pt x="16510" y="1186180"/>
                </a:lnTo>
                <a:lnTo>
                  <a:pt x="17780" y="1186180"/>
                </a:lnTo>
                <a:lnTo>
                  <a:pt x="17780" y="1188720"/>
                </a:lnTo>
                <a:lnTo>
                  <a:pt x="19050" y="1188720"/>
                </a:lnTo>
                <a:lnTo>
                  <a:pt x="19050" y="1191260"/>
                </a:lnTo>
                <a:lnTo>
                  <a:pt x="20320" y="1191260"/>
                </a:lnTo>
                <a:lnTo>
                  <a:pt x="20320" y="1193800"/>
                </a:lnTo>
                <a:lnTo>
                  <a:pt x="21590" y="1193800"/>
                </a:lnTo>
                <a:lnTo>
                  <a:pt x="21590" y="1196340"/>
                </a:lnTo>
                <a:lnTo>
                  <a:pt x="22860" y="1196340"/>
                </a:lnTo>
                <a:lnTo>
                  <a:pt x="22860" y="1198880"/>
                </a:lnTo>
                <a:lnTo>
                  <a:pt x="24130" y="1198880"/>
                </a:lnTo>
                <a:lnTo>
                  <a:pt x="24130" y="1201420"/>
                </a:lnTo>
                <a:lnTo>
                  <a:pt x="25400" y="1201420"/>
                </a:lnTo>
                <a:lnTo>
                  <a:pt x="25400" y="1202690"/>
                </a:lnTo>
                <a:lnTo>
                  <a:pt x="26670" y="1202690"/>
                </a:lnTo>
                <a:lnTo>
                  <a:pt x="26670" y="1205230"/>
                </a:lnTo>
                <a:lnTo>
                  <a:pt x="27940" y="1205230"/>
                </a:lnTo>
                <a:lnTo>
                  <a:pt x="27940" y="1179830"/>
                </a:lnTo>
                <a:close/>
              </a:path>
            </a:pathLst>
          </a:custGeom>
          <a:solidFill>
            <a:srgbClr val="2243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766050" y="3037839"/>
            <a:ext cx="26670" cy="1243330"/>
          </a:xfrm>
          <a:custGeom>
            <a:avLst/>
            <a:gdLst/>
            <a:ahLst/>
            <a:cxnLst/>
            <a:rect l="l" t="t" r="r" b="b"/>
            <a:pathLst>
              <a:path w="26670" h="1243329">
                <a:moveTo>
                  <a:pt x="6350" y="0"/>
                </a:moveTo>
                <a:lnTo>
                  <a:pt x="0" y="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24332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243329">
                <a:moveTo>
                  <a:pt x="26670" y="584200"/>
                </a:moveTo>
                <a:lnTo>
                  <a:pt x="0" y="5842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84200"/>
                </a:lnTo>
                <a:close/>
              </a:path>
              <a:path w="26670" h="124332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3329">
                <a:moveTo>
                  <a:pt x="2667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15950"/>
                </a:lnTo>
                <a:close/>
              </a:path>
              <a:path w="26670" h="1243329">
                <a:moveTo>
                  <a:pt x="26670" y="628650"/>
                </a:moveTo>
                <a:lnTo>
                  <a:pt x="0" y="62865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8650"/>
                </a:lnTo>
                <a:close/>
              </a:path>
              <a:path w="26670" h="1243329">
                <a:moveTo>
                  <a:pt x="26670" y="660400"/>
                </a:moveTo>
                <a:lnTo>
                  <a:pt x="0" y="66040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60400"/>
                </a:lnTo>
                <a:close/>
              </a:path>
              <a:path w="26670" h="1243329">
                <a:moveTo>
                  <a:pt x="2667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6750"/>
                </a:lnTo>
                <a:close/>
              </a:path>
              <a:path w="26670" h="1243329">
                <a:moveTo>
                  <a:pt x="26670" y="679450"/>
                </a:moveTo>
                <a:lnTo>
                  <a:pt x="0" y="67945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79450"/>
                </a:lnTo>
                <a:close/>
              </a:path>
              <a:path w="26670" h="1243329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243329">
                <a:moveTo>
                  <a:pt x="26670" y="698500"/>
                </a:moveTo>
                <a:lnTo>
                  <a:pt x="0" y="6985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8500"/>
                </a:lnTo>
                <a:close/>
              </a:path>
              <a:path w="26670" h="1243329">
                <a:moveTo>
                  <a:pt x="26670" y="723900"/>
                </a:moveTo>
                <a:lnTo>
                  <a:pt x="0" y="7239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23900"/>
                </a:lnTo>
                <a:close/>
              </a:path>
              <a:path w="26670" h="1243329">
                <a:moveTo>
                  <a:pt x="26670" y="793750"/>
                </a:moveTo>
                <a:lnTo>
                  <a:pt x="0" y="7937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793750"/>
                </a:lnTo>
                <a:close/>
              </a:path>
              <a:path w="26670" h="1243329">
                <a:moveTo>
                  <a:pt x="26670" y="831850"/>
                </a:moveTo>
                <a:lnTo>
                  <a:pt x="0" y="831850"/>
                </a:lnTo>
                <a:lnTo>
                  <a:pt x="0" y="836930"/>
                </a:lnTo>
                <a:lnTo>
                  <a:pt x="26670" y="836930"/>
                </a:lnTo>
                <a:lnTo>
                  <a:pt x="26670" y="831850"/>
                </a:lnTo>
                <a:close/>
              </a:path>
              <a:path w="26670" h="1243329">
                <a:moveTo>
                  <a:pt x="2667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36930"/>
                </a:lnTo>
                <a:close/>
              </a:path>
              <a:path w="26670" h="1243329">
                <a:moveTo>
                  <a:pt x="2667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26670" y="849629"/>
                </a:lnTo>
                <a:lnTo>
                  <a:pt x="26670" y="843280"/>
                </a:lnTo>
                <a:close/>
              </a:path>
              <a:path w="26670" h="1243329">
                <a:moveTo>
                  <a:pt x="26670" y="849630"/>
                </a:moveTo>
                <a:lnTo>
                  <a:pt x="0" y="84963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49630"/>
                </a:lnTo>
                <a:close/>
              </a:path>
              <a:path w="26670" h="1243329">
                <a:moveTo>
                  <a:pt x="26670" y="876300"/>
                </a:moveTo>
                <a:lnTo>
                  <a:pt x="0" y="87630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76300"/>
                </a:lnTo>
                <a:close/>
              </a:path>
              <a:path w="26670" h="1243329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243329">
                <a:moveTo>
                  <a:pt x="26670" y="901700"/>
                </a:moveTo>
                <a:lnTo>
                  <a:pt x="0" y="9017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1700"/>
                </a:lnTo>
                <a:close/>
              </a:path>
              <a:path w="26670" h="1243329">
                <a:moveTo>
                  <a:pt x="26670" y="914400"/>
                </a:moveTo>
                <a:lnTo>
                  <a:pt x="0" y="914400"/>
                </a:lnTo>
                <a:lnTo>
                  <a:pt x="0" y="920750"/>
                </a:lnTo>
                <a:lnTo>
                  <a:pt x="26670" y="920750"/>
                </a:lnTo>
                <a:lnTo>
                  <a:pt x="26670" y="914400"/>
                </a:lnTo>
                <a:close/>
              </a:path>
              <a:path w="26670" h="1243329">
                <a:moveTo>
                  <a:pt x="26670" y="920750"/>
                </a:moveTo>
                <a:lnTo>
                  <a:pt x="0" y="92075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920750"/>
                </a:lnTo>
                <a:close/>
              </a:path>
              <a:path w="26670" h="1243329">
                <a:moveTo>
                  <a:pt x="26670" y="963930"/>
                </a:moveTo>
                <a:lnTo>
                  <a:pt x="0" y="96393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243329">
                <a:moveTo>
                  <a:pt x="26670" y="971550"/>
                </a:moveTo>
                <a:lnTo>
                  <a:pt x="0" y="97155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243329">
                <a:moveTo>
                  <a:pt x="26670" y="977900"/>
                </a:moveTo>
                <a:lnTo>
                  <a:pt x="0" y="97790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77900"/>
                </a:lnTo>
                <a:close/>
              </a:path>
              <a:path w="26670" h="1243329">
                <a:moveTo>
                  <a:pt x="26670" y="1014730"/>
                </a:moveTo>
                <a:lnTo>
                  <a:pt x="0" y="1014730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30"/>
                </a:lnTo>
                <a:close/>
              </a:path>
              <a:path w="26670" h="1243329">
                <a:moveTo>
                  <a:pt x="26670" y="1021080"/>
                </a:moveTo>
                <a:lnTo>
                  <a:pt x="0" y="10210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21080"/>
                </a:lnTo>
                <a:close/>
              </a:path>
              <a:path w="26670" h="1243329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243329">
                <a:moveTo>
                  <a:pt x="26670" y="1059180"/>
                </a:moveTo>
                <a:lnTo>
                  <a:pt x="0" y="105918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9180"/>
                </a:lnTo>
                <a:close/>
              </a:path>
              <a:path w="26670" h="1243329">
                <a:moveTo>
                  <a:pt x="26670" y="1066800"/>
                </a:moveTo>
                <a:lnTo>
                  <a:pt x="0" y="106680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66800"/>
                </a:lnTo>
                <a:close/>
              </a:path>
              <a:path w="26670" h="1243329">
                <a:moveTo>
                  <a:pt x="26670" y="1104900"/>
                </a:moveTo>
                <a:lnTo>
                  <a:pt x="0" y="110490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4900"/>
                </a:lnTo>
                <a:close/>
              </a:path>
              <a:path w="26670" h="1243329">
                <a:moveTo>
                  <a:pt x="26670" y="1109980"/>
                </a:moveTo>
                <a:lnTo>
                  <a:pt x="0" y="110998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9980"/>
                </a:lnTo>
                <a:close/>
              </a:path>
              <a:path w="26670" h="1243329">
                <a:moveTo>
                  <a:pt x="26670" y="1135380"/>
                </a:moveTo>
                <a:lnTo>
                  <a:pt x="0" y="1135380"/>
                </a:lnTo>
                <a:lnTo>
                  <a:pt x="0" y="1195070"/>
                </a:lnTo>
                <a:lnTo>
                  <a:pt x="1270" y="1195070"/>
                </a:lnTo>
                <a:lnTo>
                  <a:pt x="1270" y="1197610"/>
                </a:lnTo>
                <a:lnTo>
                  <a:pt x="2540" y="1197610"/>
                </a:lnTo>
                <a:lnTo>
                  <a:pt x="2540" y="1200150"/>
                </a:lnTo>
                <a:lnTo>
                  <a:pt x="3809" y="1200150"/>
                </a:lnTo>
                <a:lnTo>
                  <a:pt x="3809" y="1202690"/>
                </a:lnTo>
                <a:lnTo>
                  <a:pt x="5079" y="1202690"/>
                </a:lnTo>
                <a:lnTo>
                  <a:pt x="5079" y="1205230"/>
                </a:lnTo>
                <a:lnTo>
                  <a:pt x="26670" y="1205230"/>
                </a:lnTo>
                <a:lnTo>
                  <a:pt x="26670" y="1135380"/>
                </a:lnTo>
                <a:close/>
              </a:path>
              <a:path w="26670" h="1243329">
                <a:moveTo>
                  <a:pt x="26670" y="1205230"/>
                </a:moveTo>
                <a:lnTo>
                  <a:pt x="6350" y="1205230"/>
                </a:lnTo>
                <a:lnTo>
                  <a:pt x="6350" y="1207770"/>
                </a:lnTo>
                <a:lnTo>
                  <a:pt x="7620" y="1207770"/>
                </a:lnTo>
                <a:lnTo>
                  <a:pt x="7620" y="1209040"/>
                </a:lnTo>
                <a:lnTo>
                  <a:pt x="8890" y="1209040"/>
                </a:lnTo>
                <a:lnTo>
                  <a:pt x="889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1243329">
                <a:moveTo>
                  <a:pt x="26670" y="1211580"/>
                </a:moveTo>
                <a:lnTo>
                  <a:pt x="10159" y="1211580"/>
                </a:lnTo>
                <a:lnTo>
                  <a:pt x="10159" y="1214120"/>
                </a:lnTo>
                <a:lnTo>
                  <a:pt x="11429" y="1214120"/>
                </a:lnTo>
                <a:lnTo>
                  <a:pt x="11429" y="1216660"/>
                </a:lnTo>
                <a:lnTo>
                  <a:pt x="12700" y="1216660"/>
                </a:lnTo>
                <a:lnTo>
                  <a:pt x="12700" y="1219200"/>
                </a:lnTo>
                <a:lnTo>
                  <a:pt x="26670" y="1219200"/>
                </a:lnTo>
                <a:lnTo>
                  <a:pt x="26670" y="1211580"/>
                </a:lnTo>
                <a:close/>
              </a:path>
              <a:path w="26670" h="1243329">
                <a:moveTo>
                  <a:pt x="26670" y="1219200"/>
                </a:moveTo>
                <a:lnTo>
                  <a:pt x="13970" y="1219200"/>
                </a:lnTo>
                <a:lnTo>
                  <a:pt x="13970" y="1221740"/>
                </a:lnTo>
                <a:lnTo>
                  <a:pt x="15240" y="1221740"/>
                </a:lnTo>
                <a:lnTo>
                  <a:pt x="15240" y="1224280"/>
                </a:lnTo>
                <a:lnTo>
                  <a:pt x="26670" y="1224280"/>
                </a:lnTo>
                <a:lnTo>
                  <a:pt x="26670" y="1219200"/>
                </a:lnTo>
                <a:close/>
              </a:path>
              <a:path w="26670" h="1243329">
                <a:moveTo>
                  <a:pt x="26670" y="1224280"/>
                </a:moveTo>
                <a:lnTo>
                  <a:pt x="16509" y="1224280"/>
                </a:lnTo>
                <a:lnTo>
                  <a:pt x="16509" y="1226820"/>
                </a:lnTo>
                <a:lnTo>
                  <a:pt x="17779" y="1226820"/>
                </a:lnTo>
                <a:lnTo>
                  <a:pt x="17779" y="1228090"/>
                </a:lnTo>
                <a:lnTo>
                  <a:pt x="19050" y="1228090"/>
                </a:lnTo>
                <a:lnTo>
                  <a:pt x="1905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1243329">
                <a:moveTo>
                  <a:pt x="26670" y="1230630"/>
                </a:moveTo>
                <a:lnTo>
                  <a:pt x="20320" y="1230630"/>
                </a:lnTo>
                <a:lnTo>
                  <a:pt x="20320" y="1233170"/>
                </a:lnTo>
                <a:lnTo>
                  <a:pt x="21590" y="1233170"/>
                </a:lnTo>
                <a:lnTo>
                  <a:pt x="21590" y="1235710"/>
                </a:lnTo>
                <a:lnTo>
                  <a:pt x="22859" y="1235710"/>
                </a:lnTo>
                <a:lnTo>
                  <a:pt x="22859" y="1238250"/>
                </a:lnTo>
                <a:lnTo>
                  <a:pt x="26670" y="1238250"/>
                </a:lnTo>
                <a:lnTo>
                  <a:pt x="26670" y="1230630"/>
                </a:lnTo>
                <a:close/>
              </a:path>
              <a:path w="26670" h="1243329">
                <a:moveTo>
                  <a:pt x="26670" y="1238250"/>
                </a:moveTo>
                <a:lnTo>
                  <a:pt x="24129" y="1238250"/>
                </a:lnTo>
                <a:lnTo>
                  <a:pt x="24129" y="1240790"/>
                </a:lnTo>
                <a:lnTo>
                  <a:pt x="25400" y="1240790"/>
                </a:lnTo>
                <a:lnTo>
                  <a:pt x="25400" y="1243330"/>
                </a:lnTo>
                <a:lnTo>
                  <a:pt x="26670" y="1243330"/>
                </a:lnTo>
                <a:lnTo>
                  <a:pt x="26670" y="123825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792719" y="3063239"/>
            <a:ext cx="27940" cy="1270000"/>
          </a:xfrm>
          <a:custGeom>
            <a:avLst/>
            <a:gdLst/>
            <a:ahLst/>
            <a:cxnLst/>
            <a:rect l="l" t="t" r="r" b="b"/>
            <a:pathLst>
              <a:path w="27940" h="1270000">
                <a:moveTo>
                  <a:pt x="21589" y="0"/>
                </a:moveTo>
                <a:lnTo>
                  <a:pt x="0" y="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  <a:path w="27940" h="1270000">
                <a:moveTo>
                  <a:pt x="27939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1270000">
                <a:moveTo>
                  <a:pt x="27939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58800"/>
                </a:lnTo>
                <a:close/>
              </a:path>
              <a:path w="27940" h="127000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270000">
                <a:moveTo>
                  <a:pt x="27939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90550"/>
                </a:lnTo>
                <a:close/>
              </a:path>
              <a:path w="27940" h="1270000">
                <a:moveTo>
                  <a:pt x="27939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3250"/>
                </a:lnTo>
                <a:close/>
              </a:path>
              <a:path w="27940" h="1270000">
                <a:moveTo>
                  <a:pt x="27939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35000"/>
                </a:lnTo>
                <a:close/>
              </a:path>
              <a:path w="27940" h="1270000">
                <a:moveTo>
                  <a:pt x="2793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41350"/>
                </a:lnTo>
                <a:close/>
              </a:path>
              <a:path w="27940" h="1270000">
                <a:moveTo>
                  <a:pt x="27939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4050"/>
                </a:lnTo>
                <a:close/>
              </a:path>
              <a:path w="27940" h="1270000">
                <a:moveTo>
                  <a:pt x="2793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1270000">
                <a:moveTo>
                  <a:pt x="27939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3100"/>
                </a:lnTo>
                <a:close/>
              </a:path>
              <a:path w="27940" h="1270000">
                <a:moveTo>
                  <a:pt x="27939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7939" y="768350"/>
                </a:lnTo>
                <a:lnTo>
                  <a:pt x="27939" y="698500"/>
                </a:lnTo>
                <a:close/>
              </a:path>
              <a:path w="27940" h="1270000">
                <a:moveTo>
                  <a:pt x="27939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68350"/>
                </a:lnTo>
                <a:close/>
              </a:path>
              <a:path w="27940" h="1270000">
                <a:moveTo>
                  <a:pt x="27939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7939" y="811530"/>
                </a:lnTo>
                <a:lnTo>
                  <a:pt x="27939" y="806450"/>
                </a:lnTo>
                <a:close/>
              </a:path>
              <a:path w="27940" h="1270000">
                <a:moveTo>
                  <a:pt x="2793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7939" y="817880"/>
                </a:lnTo>
                <a:lnTo>
                  <a:pt x="27939" y="811530"/>
                </a:lnTo>
                <a:close/>
              </a:path>
              <a:path w="27940" h="1270000">
                <a:moveTo>
                  <a:pt x="27939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817880"/>
                </a:lnTo>
                <a:close/>
              </a:path>
              <a:path w="27940" h="1270000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1270000">
                <a:moveTo>
                  <a:pt x="27939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50900"/>
                </a:lnTo>
                <a:close/>
              </a:path>
              <a:path w="27940" h="127000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270000">
                <a:moveTo>
                  <a:pt x="27939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76300"/>
                </a:lnTo>
                <a:close/>
              </a:path>
              <a:path w="27940" h="1270000">
                <a:moveTo>
                  <a:pt x="27939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7939" y="895350"/>
                </a:lnTo>
                <a:lnTo>
                  <a:pt x="27939" y="889000"/>
                </a:lnTo>
                <a:close/>
              </a:path>
              <a:path w="27940" h="1270000">
                <a:moveTo>
                  <a:pt x="27939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7939" y="938530"/>
                </a:lnTo>
                <a:lnTo>
                  <a:pt x="27939" y="895350"/>
                </a:lnTo>
                <a:close/>
              </a:path>
              <a:path w="27940" h="1270000">
                <a:moveTo>
                  <a:pt x="27939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938530"/>
                </a:lnTo>
                <a:close/>
              </a:path>
              <a:path w="27940" h="1270000">
                <a:moveTo>
                  <a:pt x="27939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7939" y="952500"/>
                </a:lnTo>
                <a:lnTo>
                  <a:pt x="27939" y="946150"/>
                </a:lnTo>
                <a:close/>
              </a:path>
              <a:path w="27940" h="1270000">
                <a:moveTo>
                  <a:pt x="27939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7939" y="989330"/>
                </a:lnTo>
                <a:lnTo>
                  <a:pt x="27939" y="952500"/>
                </a:lnTo>
                <a:close/>
              </a:path>
              <a:path w="27940" h="1270000">
                <a:moveTo>
                  <a:pt x="27939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89330"/>
                </a:lnTo>
                <a:close/>
              </a:path>
              <a:path w="27940" h="1270000">
                <a:moveTo>
                  <a:pt x="27939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5680"/>
                </a:lnTo>
                <a:close/>
              </a:path>
              <a:path w="27940" h="127000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270000">
                <a:moveTo>
                  <a:pt x="27939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7939" y="1041399"/>
                </a:lnTo>
                <a:lnTo>
                  <a:pt x="27939" y="1033780"/>
                </a:lnTo>
                <a:close/>
              </a:path>
              <a:path w="27940" h="1270000">
                <a:moveTo>
                  <a:pt x="27939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41400"/>
                </a:lnTo>
                <a:close/>
              </a:path>
              <a:path w="27940" h="1270000">
                <a:moveTo>
                  <a:pt x="27939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7939" y="1084580"/>
                </a:lnTo>
                <a:lnTo>
                  <a:pt x="27939" y="1079500"/>
                </a:lnTo>
                <a:close/>
              </a:path>
              <a:path w="27940" h="1270000">
                <a:moveTo>
                  <a:pt x="27939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84580"/>
                </a:lnTo>
                <a:close/>
              </a:path>
              <a:path w="27940" h="1270000">
                <a:moveTo>
                  <a:pt x="27939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09980"/>
                </a:lnTo>
                <a:close/>
              </a:path>
              <a:path w="27940" h="1270000">
                <a:moveTo>
                  <a:pt x="27939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79830"/>
                </a:lnTo>
                <a:close/>
              </a:path>
              <a:path w="27940" h="1270000">
                <a:moveTo>
                  <a:pt x="27939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7939" y="1193800"/>
                </a:lnTo>
                <a:lnTo>
                  <a:pt x="27939" y="1186180"/>
                </a:lnTo>
                <a:close/>
              </a:path>
              <a:path w="27940" h="1270000">
                <a:moveTo>
                  <a:pt x="27939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7939" y="1205230"/>
                </a:lnTo>
                <a:lnTo>
                  <a:pt x="27939" y="1193800"/>
                </a:lnTo>
                <a:close/>
              </a:path>
              <a:path w="27940" h="1270000">
                <a:moveTo>
                  <a:pt x="27939" y="1205230"/>
                </a:moveTo>
                <a:lnTo>
                  <a:pt x="0" y="1205230"/>
                </a:lnTo>
                <a:lnTo>
                  <a:pt x="0" y="1220470"/>
                </a:lnTo>
                <a:lnTo>
                  <a:pt x="1270" y="1220470"/>
                </a:lnTo>
                <a:lnTo>
                  <a:pt x="1270" y="1223010"/>
                </a:lnTo>
                <a:lnTo>
                  <a:pt x="2539" y="1223010"/>
                </a:lnTo>
                <a:lnTo>
                  <a:pt x="2539" y="1224280"/>
                </a:lnTo>
                <a:lnTo>
                  <a:pt x="3809" y="1224280"/>
                </a:lnTo>
                <a:lnTo>
                  <a:pt x="3809" y="1226820"/>
                </a:lnTo>
                <a:lnTo>
                  <a:pt x="5079" y="1226820"/>
                </a:lnTo>
                <a:lnTo>
                  <a:pt x="5079" y="1229360"/>
                </a:lnTo>
                <a:lnTo>
                  <a:pt x="6350" y="1229360"/>
                </a:lnTo>
                <a:lnTo>
                  <a:pt x="6350" y="1231900"/>
                </a:lnTo>
                <a:lnTo>
                  <a:pt x="27939" y="1231900"/>
                </a:lnTo>
                <a:lnTo>
                  <a:pt x="27939" y="1205230"/>
                </a:lnTo>
                <a:close/>
              </a:path>
              <a:path w="27940" h="1270000">
                <a:moveTo>
                  <a:pt x="27939" y="1231900"/>
                </a:moveTo>
                <a:lnTo>
                  <a:pt x="7620" y="1231900"/>
                </a:lnTo>
                <a:lnTo>
                  <a:pt x="7620" y="1234440"/>
                </a:lnTo>
                <a:lnTo>
                  <a:pt x="8889" y="1234440"/>
                </a:lnTo>
                <a:lnTo>
                  <a:pt x="8889" y="1236980"/>
                </a:lnTo>
                <a:lnTo>
                  <a:pt x="27939" y="1236980"/>
                </a:lnTo>
                <a:lnTo>
                  <a:pt x="27939" y="1231900"/>
                </a:lnTo>
                <a:close/>
              </a:path>
              <a:path w="27940" h="1270000">
                <a:moveTo>
                  <a:pt x="27939" y="1236980"/>
                </a:moveTo>
                <a:lnTo>
                  <a:pt x="10159" y="1236980"/>
                </a:lnTo>
                <a:lnTo>
                  <a:pt x="10159" y="1239520"/>
                </a:lnTo>
                <a:lnTo>
                  <a:pt x="11429" y="1239520"/>
                </a:lnTo>
                <a:lnTo>
                  <a:pt x="11429" y="1242060"/>
                </a:lnTo>
                <a:lnTo>
                  <a:pt x="12700" y="1242060"/>
                </a:lnTo>
                <a:lnTo>
                  <a:pt x="12700" y="1243330"/>
                </a:lnTo>
                <a:lnTo>
                  <a:pt x="13970" y="1243330"/>
                </a:lnTo>
                <a:lnTo>
                  <a:pt x="13970" y="1245870"/>
                </a:lnTo>
                <a:lnTo>
                  <a:pt x="15239" y="1245870"/>
                </a:lnTo>
                <a:lnTo>
                  <a:pt x="15239" y="1248410"/>
                </a:lnTo>
                <a:lnTo>
                  <a:pt x="16509" y="1248410"/>
                </a:lnTo>
                <a:lnTo>
                  <a:pt x="16509" y="1250950"/>
                </a:lnTo>
                <a:lnTo>
                  <a:pt x="17779" y="1250950"/>
                </a:lnTo>
                <a:lnTo>
                  <a:pt x="17779" y="1253490"/>
                </a:lnTo>
                <a:lnTo>
                  <a:pt x="19050" y="1253490"/>
                </a:lnTo>
                <a:lnTo>
                  <a:pt x="19050" y="1256030"/>
                </a:lnTo>
                <a:lnTo>
                  <a:pt x="20320" y="1256030"/>
                </a:lnTo>
                <a:lnTo>
                  <a:pt x="20320" y="1258570"/>
                </a:lnTo>
                <a:lnTo>
                  <a:pt x="21589" y="1258570"/>
                </a:lnTo>
                <a:lnTo>
                  <a:pt x="21589" y="1261110"/>
                </a:lnTo>
                <a:lnTo>
                  <a:pt x="22859" y="1261110"/>
                </a:lnTo>
                <a:lnTo>
                  <a:pt x="22859" y="1262380"/>
                </a:lnTo>
                <a:lnTo>
                  <a:pt x="24129" y="1262380"/>
                </a:lnTo>
                <a:lnTo>
                  <a:pt x="24129" y="1264920"/>
                </a:lnTo>
                <a:lnTo>
                  <a:pt x="25400" y="1264920"/>
                </a:lnTo>
                <a:lnTo>
                  <a:pt x="25400" y="1267460"/>
                </a:lnTo>
                <a:lnTo>
                  <a:pt x="26670" y="1267460"/>
                </a:lnTo>
                <a:lnTo>
                  <a:pt x="26670" y="1270000"/>
                </a:lnTo>
                <a:lnTo>
                  <a:pt x="27939" y="1270000"/>
                </a:lnTo>
                <a:lnTo>
                  <a:pt x="27939" y="1236980"/>
                </a:lnTo>
                <a:close/>
              </a:path>
            </a:pathLst>
          </a:custGeom>
          <a:solidFill>
            <a:srgbClr val="2142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820659" y="3075939"/>
            <a:ext cx="26670" cy="1308100"/>
          </a:xfrm>
          <a:custGeom>
            <a:avLst/>
            <a:gdLst/>
            <a:ahLst/>
            <a:cxnLst/>
            <a:rect l="l" t="t" r="r" b="b"/>
            <a:pathLst>
              <a:path w="26670" h="1308100">
                <a:moveTo>
                  <a:pt x="13970" y="0"/>
                </a:moveTo>
                <a:lnTo>
                  <a:pt x="0" y="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6670" h="1308100">
                <a:moveTo>
                  <a:pt x="2667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3400"/>
                </a:lnTo>
                <a:close/>
              </a:path>
              <a:path w="26670" h="1308100">
                <a:moveTo>
                  <a:pt x="2667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6670" y="565149"/>
                </a:lnTo>
                <a:lnTo>
                  <a:pt x="26670" y="546099"/>
                </a:lnTo>
                <a:close/>
              </a:path>
              <a:path w="26670" h="1308100">
                <a:moveTo>
                  <a:pt x="2667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65150"/>
                </a:lnTo>
                <a:close/>
              </a:path>
              <a:path w="26670" h="1308100">
                <a:moveTo>
                  <a:pt x="2667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6670" y="590549"/>
                </a:lnTo>
                <a:lnTo>
                  <a:pt x="26670" y="577850"/>
                </a:lnTo>
                <a:close/>
              </a:path>
              <a:path w="26670" h="1308100">
                <a:moveTo>
                  <a:pt x="2667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0549"/>
                </a:lnTo>
                <a:close/>
              </a:path>
              <a:path w="26670" h="1308100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1308100">
                <a:moveTo>
                  <a:pt x="2667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6670" y="641349"/>
                </a:lnTo>
                <a:lnTo>
                  <a:pt x="26670" y="628649"/>
                </a:lnTo>
                <a:close/>
              </a:path>
              <a:path w="26670" h="1308100">
                <a:moveTo>
                  <a:pt x="2667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1349"/>
                </a:lnTo>
                <a:close/>
              </a:path>
              <a:path w="26670" h="1308100">
                <a:moveTo>
                  <a:pt x="2667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699"/>
                </a:lnTo>
                <a:close/>
              </a:path>
              <a:path w="26670" h="1308100">
                <a:moveTo>
                  <a:pt x="2667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60400"/>
                </a:lnTo>
                <a:close/>
              </a:path>
              <a:path w="26670" h="1308100">
                <a:moveTo>
                  <a:pt x="2667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6670" y="755649"/>
                </a:lnTo>
                <a:lnTo>
                  <a:pt x="26670" y="685799"/>
                </a:lnTo>
                <a:close/>
              </a:path>
              <a:path w="26670" h="1308100">
                <a:moveTo>
                  <a:pt x="2667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6670" y="793749"/>
                </a:lnTo>
                <a:lnTo>
                  <a:pt x="26670" y="755649"/>
                </a:lnTo>
                <a:close/>
              </a:path>
              <a:path w="26670" h="1308100">
                <a:moveTo>
                  <a:pt x="2667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93750"/>
                </a:lnTo>
                <a:close/>
              </a:path>
              <a:path w="26670" h="130810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1308100">
                <a:moveTo>
                  <a:pt x="2667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6670" y="811529"/>
                </a:lnTo>
                <a:lnTo>
                  <a:pt x="26670" y="805179"/>
                </a:lnTo>
                <a:close/>
              </a:path>
              <a:path w="26670" h="1308100">
                <a:moveTo>
                  <a:pt x="2667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11530"/>
                </a:lnTo>
                <a:close/>
              </a:path>
              <a:path w="26670" h="1308100">
                <a:moveTo>
                  <a:pt x="2667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38200"/>
                </a:lnTo>
                <a:close/>
              </a:path>
              <a:path w="26670" h="1308100">
                <a:moveTo>
                  <a:pt x="2667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79"/>
                </a:lnTo>
                <a:close/>
              </a:path>
              <a:path w="26670" h="1308100">
                <a:moveTo>
                  <a:pt x="2667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3600"/>
                </a:lnTo>
                <a:close/>
              </a:path>
              <a:path w="26670" h="1308100">
                <a:moveTo>
                  <a:pt x="2667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876300"/>
                </a:lnTo>
                <a:close/>
              </a:path>
              <a:path w="26670" h="1308100">
                <a:moveTo>
                  <a:pt x="2667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882650"/>
                </a:lnTo>
                <a:close/>
              </a:path>
              <a:path w="26670" h="1308100">
                <a:moveTo>
                  <a:pt x="2667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6670" y="933449"/>
                </a:lnTo>
                <a:lnTo>
                  <a:pt x="26670" y="925830"/>
                </a:lnTo>
                <a:close/>
              </a:path>
              <a:path w="26670" h="1308100">
                <a:moveTo>
                  <a:pt x="2667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6670" y="939799"/>
                </a:lnTo>
                <a:lnTo>
                  <a:pt x="26670" y="933449"/>
                </a:lnTo>
                <a:close/>
              </a:path>
              <a:path w="26670" h="1308100">
                <a:moveTo>
                  <a:pt x="2667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39799"/>
                </a:lnTo>
                <a:close/>
              </a:path>
              <a:path w="26670" h="1308100">
                <a:moveTo>
                  <a:pt x="2667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6670" y="982979"/>
                </a:lnTo>
                <a:lnTo>
                  <a:pt x="26670" y="976629"/>
                </a:lnTo>
                <a:close/>
              </a:path>
              <a:path w="26670" h="1308100">
                <a:moveTo>
                  <a:pt x="2667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6670" y="1014729"/>
                </a:lnTo>
                <a:lnTo>
                  <a:pt x="26670" y="982979"/>
                </a:lnTo>
                <a:close/>
              </a:path>
              <a:path w="26670" h="1308100">
                <a:moveTo>
                  <a:pt x="2667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29"/>
                </a:lnTo>
                <a:close/>
              </a:path>
              <a:path w="26670" h="1308100">
                <a:moveTo>
                  <a:pt x="2667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6670" y="1028699"/>
                </a:lnTo>
                <a:lnTo>
                  <a:pt x="26670" y="1021079"/>
                </a:lnTo>
                <a:close/>
              </a:path>
              <a:path w="26670" h="1308100">
                <a:moveTo>
                  <a:pt x="2667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28699"/>
                </a:lnTo>
                <a:close/>
              </a:path>
              <a:path w="26670" h="1308100">
                <a:moveTo>
                  <a:pt x="2667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6670" y="1071879"/>
                </a:lnTo>
                <a:lnTo>
                  <a:pt x="26670" y="1066799"/>
                </a:lnTo>
                <a:close/>
              </a:path>
              <a:path w="26670" h="1308100">
                <a:moveTo>
                  <a:pt x="2667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6670" y="1097279"/>
                </a:lnTo>
                <a:lnTo>
                  <a:pt x="26670" y="1071880"/>
                </a:lnTo>
                <a:close/>
              </a:path>
              <a:path w="26670" h="1308100">
                <a:moveTo>
                  <a:pt x="2667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6670" y="1167129"/>
                </a:lnTo>
                <a:lnTo>
                  <a:pt x="26670" y="1097279"/>
                </a:lnTo>
                <a:close/>
              </a:path>
              <a:path w="26670" h="1308100">
                <a:moveTo>
                  <a:pt x="2667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67130"/>
                </a:lnTo>
                <a:close/>
              </a:path>
              <a:path w="26670" h="1308100">
                <a:moveTo>
                  <a:pt x="2667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6670" y="1181099"/>
                </a:lnTo>
                <a:lnTo>
                  <a:pt x="26670" y="1173479"/>
                </a:lnTo>
                <a:close/>
              </a:path>
              <a:path w="26670" h="1308100">
                <a:moveTo>
                  <a:pt x="2667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6670" y="1192529"/>
                </a:lnTo>
                <a:lnTo>
                  <a:pt x="26670" y="1181099"/>
                </a:lnTo>
                <a:close/>
              </a:path>
              <a:path w="26670" h="1308100">
                <a:moveTo>
                  <a:pt x="2667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92530"/>
                </a:lnTo>
                <a:close/>
              </a:path>
              <a:path w="26670" h="1308100">
                <a:moveTo>
                  <a:pt x="26670" y="1219199"/>
                </a:moveTo>
                <a:lnTo>
                  <a:pt x="0" y="1219199"/>
                </a:lnTo>
                <a:lnTo>
                  <a:pt x="0" y="1259839"/>
                </a:lnTo>
                <a:lnTo>
                  <a:pt x="1270" y="1259839"/>
                </a:lnTo>
                <a:lnTo>
                  <a:pt x="1270" y="1262379"/>
                </a:lnTo>
                <a:lnTo>
                  <a:pt x="2540" y="1262379"/>
                </a:lnTo>
                <a:lnTo>
                  <a:pt x="2540" y="1264919"/>
                </a:lnTo>
                <a:lnTo>
                  <a:pt x="3810" y="1264919"/>
                </a:lnTo>
                <a:lnTo>
                  <a:pt x="3810" y="1267459"/>
                </a:lnTo>
                <a:lnTo>
                  <a:pt x="5080" y="1267459"/>
                </a:lnTo>
                <a:lnTo>
                  <a:pt x="5080" y="1268729"/>
                </a:lnTo>
                <a:lnTo>
                  <a:pt x="6350" y="1268729"/>
                </a:lnTo>
                <a:lnTo>
                  <a:pt x="6350" y="1271269"/>
                </a:lnTo>
                <a:lnTo>
                  <a:pt x="7620" y="1271269"/>
                </a:lnTo>
                <a:lnTo>
                  <a:pt x="7620" y="1273809"/>
                </a:lnTo>
                <a:lnTo>
                  <a:pt x="8890" y="1273809"/>
                </a:lnTo>
                <a:lnTo>
                  <a:pt x="8890" y="1276349"/>
                </a:lnTo>
                <a:lnTo>
                  <a:pt x="10160" y="1276349"/>
                </a:lnTo>
                <a:lnTo>
                  <a:pt x="10160" y="1278889"/>
                </a:lnTo>
                <a:lnTo>
                  <a:pt x="11430" y="1278889"/>
                </a:lnTo>
                <a:lnTo>
                  <a:pt x="11430" y="1281429"/>
                </a:lnTo>
                <a:lnTo>
                  <a:pt x="12700" y="1281429"/>
                </a:lnTo>
                <a:lnTo>
                  <a:pt x="12700" y="1283969"/>
                </a:lnTo>
                <a:lnTo>
                  <a:pt x="13970" y="1283969"/>
                </a:lnTo>
                <a:lnTo>
                  <a:pt x="13970" y="1286509"/>
                </a:lnTo>
                <a:lnTo>
                  <a:pt x="15240" y="1286509"/>
                </a:lnTo>
                <a:lnTo>
                  <a:pt x="15240" y="1287779"/>
                </a:lnTo>
                <a:lnTo>
                  <a:pt x="26670" y="1287779"/>
                </a:lnTo>
                <a:lnTo>
                  <a:pt x="26670" y="1219199"/>
                </a:lnTo>
                <a:close/>
              </a:path>
              <a:path w="26670" h="1308100">
                <a:moveTo>
                  <a:pt x="26670" y="1287780"/>
                </a:moveTo>
                <a:lnTo>
                  <a:pt x="16510" y="1287780"/>
                </a:lnTo>
                <a:lnTo>
                  <a:pt x="16510" y="1290319"/>
                </a:lnTo>
                <a:lnTo>
                  <a:pt x="17780" y="1290319"/>
                </a:lnTo>
                <a:lnTo>
                  <a:pt x="17780" y="1292859"/>
                </a:lnTo>
                <a:lnTo>
                  <a:pt x="19050" y="1292859"/>
                </a:lnTo>
                <a:lnTo>
                  <a:pt x="19050" y="1295399"/>
                </a:lnTo>
                <a:lnTo>
                  <a:pt x="26670" y="1295399"/>
                </a:lnTo>
                <a:lnTo>
                  <a:pt x="26670" y="1287780"/>
                </a:lnTo>
                <a:close/>
              </a:path>
              <a:path w="26670" h="1308100">
                <a:moveTo>
                  <a:pt x="26670" y="1295400"/>
                </a:moveTo>
                <a:lnTo>
                  <a:pt x="20320" y="1295400"/>
                </a:lnTo>
                <a:lnTo>
                  <a:pt x="20320" y="1297939"/>
                </a:lnTo>
                <a:lnTo>
                  <a:pt x="21590" y="1297939"/>
                </a:lnTo>
                <a:lnTo>
                  <a:pt x="21590" y="1300479"/>
                </a:lnTo>
                <a:lnTo>
                  <a:pt x="22860" y="1300479"/>
                </a:lnTo>
                <a:lnTo>
                  <a:pt x="22860" y="1303019"/>
                </a:lnTo>
                <a:lnTo>
                  <a:pt x="24130" y="1303019"/>
                </a:lnTo>
                <a:lnTo>
                  <a:pt x="24130" y="1305559"/>
                </a:lnTo>
                <a:lnTo>
                  <a:pt x="25400" y="1305559"/>
                </a:lnTo>
                <a:lnTo>
                  <a:pt x="25400" y="1308099"/>
                </a:lnTo>
                <a:lnTo>
                  <a:pt x="26670" y="1308099"/>
                </a:lnTo>
                <a:lnTo>
                  <a:pt x="26670" y="12954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847330" y="3088639"/>
            <a:ext cx="27940" cy="1361440"/>
          </a:xfrm>
          <a:custGeom>
            <a:avLst/>
            <a:gdLst/>
            <a:ahLst/>
            <a:cxnLst/>
            <a:rect l="l" t="t" r="r" b="b"/>
            <a:pathLst>
              <a:path w="27940" h="1361439">
                <a:moveTo>
                  <a:pt x="7620" y="0"/>
                </a:moveTo>
                <a:lnTo>
                  <a:pt x="0" y="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361439">
                <a:moveTo>
                  <a:pt x="2794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1361439">
                <a:moveTo>
                  <a:pt x="27940" y="533400"/>
                </a:moveTo>
                <a:lnTo>
                  <a:pt x="0" y="5334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33400"/>
                </a:lnTo>
                <a:close/>
              </a:path>
              <a:path w="27940" h="1361439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361439">
                <a:moveTo>
                  <a:pt x="2794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65150"/>
                </a:lnTo>
                <a:close/>
              </a:path>
              <a:path w="27940" h="1361439">
                <a:moveTo>
                  <a:pt x="27940" y="577850"/>
                </a:moveTo>
                <a:lnTo>
                  <a:pt x="0" y="57785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77850"/>
                </a:lnTo>
                <a:close/>
              </a:path>
              <a:path w="27940" h="1361439">
                <a:moveTo>
                  <a:pt x="27940" y="609600"/>
                </a:moveTo>
                <a:lnTo>
                  <a:pt x="0" y="6096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609600"/>
                </a:lnTo>
                <a:close/>
              </a:path>
              <a:path w="27940" h="136143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361439">
                <a:moveTo>
                  <a:pt x="27940" y="628650"/>
                </a:moveTo>
                <a:lnTo>
                  <a:pt x="0" y="628650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8650"/>
                </a:lnTo>
                <a:close/>
              </a:path>
              <a:path w="27940" h="136143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361439">
                <a:moveTo>
                  <a:pt x="27940" y="647700"/>
                </a:moveTo>
                <a:lnTo>
                  <a:pt x="0" y="6477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7700"/>
                </a:lnTo>
                <a:close/>
              </a:path>
              <a:path w="27940" h="1361439">
                <a:moveTo>
                  <a:pt x="27940" y="673100"/>
                </a:moveTo>
                <a:lnTo>
                  <a:pt x="0" y="67310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673100"/>
                </a:lnTo>
                <a:close/>
              </a:path>
              <a:path w="27940" h="1361439">
                <a:moveTo>
                  <a:pt x="27940" y="742950"/>
                </a:moveTo>
                <a:lnTo>
                  <a:pt x="0" y="7429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42950"/>
                </a:lnTo>
                <a:close/>
              </a:path>
              <a:path w="27940" h="1361439">
                <a:moveTo>
                  <a:pt x="27940" y="781050"/>
                </a:moveTo>
                <a:lnTo>
                  <a:pt x="0" y="78105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81050"/>
                </a:lnTo>
                <a:close/>
              </a:path>
              <a:path w="27940" h="1361439">
                <a:moveTo>
                  <a:pt x="2794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7940" y="792480"/>
                </a:lnTo>
                <a:lnTo>
                  <a:pt x="27940" y="786130"/>
                </a:lnTo>
                <a:close/>
              </a:path>
              <a:path w="27940" h="1361439">
                <a:moveTo>
                  <a:pt x="2794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2480"/>
                </a:lnTo>
                <a:close/>
              </a:path>
              <a:path w="27940" h="1361439">
                <a:moveTo>
                  <a:pt x="27940" y="798830"/>
                </a:moveTo>
                <a:lnTo>
                  <a:pt x="0" y="79883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8830"/>
                </a:lnTo>
                <a:close/>
              </a:path>
              <a:path w="27940" h="1361439">
                <a:moveTo>
                  <a:pt x="27940" y="825500"/>
                </a:moveTo>
                <a:lnTo>
                  <a:pt x="0" y="82550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25500"/>
                </a:lnTo>
                <a:close/>
              </a:path>
              <a:path w="27940" h="1361439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361439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1361439">
                <a:moveTo>
                  <a:pt x="27940" y="863600"/>
                </a:moveTo>
                <a:lnTo>
                  <a:pt x="0" y="863600"/>
                </a:lnTo>
                <a:lnTo>
                  <a:pt x="0" y="869950"/>
                </a:lnTo>
                <a:lnTo>
                  <a:pt x="27940" y="869950"/>
                </a:lnTo>
                <a:lnTo>
                  <a:pt x="27940" y="863600"/>
                </a:lnTo>
                <a:close/>
              </a:path>
              <a:path w="27940" h="1361439">
                <a:moveTo>
                  <a:pt x="27940" y="869950"/>
                </a:moveTo>
                <a:lnTo>
                  <a:pt x="0" y="869950"/>
                </a:lnTo>
                <a:lnTo>
                  <a:pt x="0" y="913130"/>
                </a:lnTo>
                <a:lnTo>
                  <a:pt x="27940" y="913130"/>
                </a:lnTo>
                <a:lnTo>
                  <a:pt x="27940" y="869950"/>
                </a:lnTo>
                <a:close/>
              </a:path>
              <a:path w="27940" h="1361439">
                <a:moveTo>
                  <a:pt x="27940" y="913130"/>
                </a:moveTo>
                <a:lnTo>
                  <a:pt x="0" y="91313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913130"/>
                </a:lnTo>
                <a:close/>
              </a:path>
              <a:path w="27940" h="1361439">
                <a:moveTo>
                  <a:pt x="27940" y="920750"/>
                </a:moveTo>
                <a:lnTo>
                  <a:pt x="0" y="92075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20750"/>
                </a:lnTo>
                <a:close/>
              </a:path>
              <a:path w="27940" h="1361439">
                <a:moveTo>
                  <a:pt x="27940" y="927100"/>
                </a:moveTo>
                <a:lnTo>
                  <a:pt x="0" y="92710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27100"/>
                </a:lnTo>
                <a:close/>
              </a:path>
              <a:path w="27940" h="1361439">
                <a:moveTo>
                  <a:pt x="27940" y="963930"/>
                </a:moveTo>
                <a:lnTo>
                  <a:pt x="0" y="963930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3930"/>
                </a:lnTo>
                <a:close/>
              </a:path>
              <a:path w="27940" h="1361439">
                <a:moveTo>
                  <a:pt x="27940" y="970280"/>
                </a:moveTo>
                <a:lnTo>
                  <a:pt x="0" y="97028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70280"/>
                </a:lnTo>
                <a:close/>
              </a:path>
              <a:path w="27940" h="1361439">
                <a:moveTo>
                  <a:pt x="2794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7940" y="1008380"/>
                </a:lnTo>
                <a:lnTo>
                  <a:pt x="27940" y="1002030"/>
                </a:lnTo>
                <a:close/>
              </a:path>
              <a:path w="27940" h="1361439">
                <a:moveTo>
                  <a:pt x="27940" y="1008380"/>
                </a:moveTo>
                <a:lnTo>
                  <a:pt x="0" y="1008380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8380"/>
                </a:lnTo>
                <a:close/>
              </a:path>
              <a:path w="27940" h="1361439">
                <a:moveTo>
                  <a:pt x="27940" y="1016000"/>
                </a:moveTo>
                <a:lnTo>
                  <a:pt x="0" y="10160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1016000"/>
                </a:lnTo>
                <a:close/>
              </a:path>
              <a:path w="27940" h="1361439">
                <a:moveTo>
                  <a:pt x="27940" y="1054100"/>
                </a:moveTo>
                <a:lnTo>
                  <a:pt x="0" y="1054100"/>
                </a:lnTo>
                <a:lnTo>
                  <a:pt x="0" y="1059180"/>
                </a:lnTo>
                <a:lnTo>
                  <a:pt x="27940" y="1059180"/>
                </a:lnTo>
                <a:lnTo>
                  <a:pt x="27940" y="1054100"/>
                </a:lnTo>
                <a:close/>
              </a:path>
              <a:path w="27940" h="1361439">
                <a:moveTo>
                  <a:pt x="27940" y="1059180"/>
                </a:moveTo>
                <a:lnTo>
                  <a:pt x="0" y="1059180"/>
                </a:lnTo>
                <a:lnTo>
                  <a:pt x="0" y="1084580"/>
                </a:lnTo>
                <a:lnTo>
                  <a:pt x="27940" y="1084580"/>
                </a:lnTo>
                <a:lnTo>
                  <a:pt x="27940" y="1059180"/>
                </a:lnTo>
                <a:close/>
              </a:path>
              <a:path w="27940" h="1361439">
                <a:moveTo>
                  <a:pt x="27940" y="1084580"/>
                </a:moveTo>
                <a:lnTo>
                  <a:pt x="0" y="1084580"/>
                </a:lnTo>
                <a:lnTo>
                  <a:pt x="0" y="1154430"/>
                </a:lnTo>
                <a:lnTo>
                  <a:pt x="27940" y="1154430"/>
                </a:lnTo>
                <a:lnTo>
                  <a:pt x="27940" y="1084580"/>
                </a:lnTo>
                <a:close/>
              </a:path>
              <a:path w="27940" h="1361439">
                <a:moveTo>
                  <a:pt x="27940" y="1154430"/>
                </a:moveTo>
                <a:lnTo>
                  <a:pt x="0" y="115443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54430"/>
                </a:lnTo>
                <a:close/>
              </a:path>
              <a:path w="27940" h="1361439">
                <a:moveTo>
                  <a:pt x="27940" y="1160780"/>
                </a:moveTo>
                <a:lnTo>
                  <a:pt x="0" y="116078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60780"/>
                </a:lnTo>
                <a:close/>
              </a:path>
              <a:path w="27940" h="1361439">
                <a:moveTo>
                  <a:pt x="27940" y="1168400"/>
                </a:moveTo>
                <a:lnTo>
                  <a:pt x="0" y="11684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8400"/>
                </a:lnTo>
                <a:close/>
              </a:path>
              <a:path w="27940" h="136143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1361439">
                <a:moveTo>
                  <a:pt x="27940" y="1206500"/>
                </a:moveTo>
                <a:lnTo>
                  <a:pt x="0" y="120650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06500"/>
                </a:lnTo>
                <a:close/>
              </a:path>
              <a:path w="27940" h="1361439">
                <a:moveTo>
                  <a:pt x="27940" y="1282700"/>
                </a:moveTo>
                <a:lnTo>
                  <a:pt x="0" y="1282700"/>
                </a:lnTo>
                <a:lnTo>
                  <a:pt x="0" y="1297940"/>
                </a:lnTo>
                <a:lnTo>
                  <a:pt x="1270" y="1297940"/>
                </a:lnTo>
                <a:lnTo>
                  <a:pt x="1270" y="1300480"/>
                </a:lnTo>
                <a:lnTo>
                  <a:pt x="2540" y="1300480"/>
                </a:lnTo>
                <a:lnTo>
                  <a:pt x="2540" y="1304290"/>
                </a:lnTo>
                <a:lnTo>
                  <a:pt x="3810" y="1304290"/>
                </a:lnTo>
                <a:lnTo>
                  <a:pt x="3810" y="1306830"/>
                </a:lnTo>
                <a:lnTo>
                  <a:pt x="5079" y="1306830"/>
                </a:lnTo>
                <a:lnTo>
                  <a:pt x="5079" y="1310640"/>
                </a:lnTo>
                <a:lnTo>
                  <a:pt x="6350" y="1310640"/>
                </a:lnTo>
                <a:lnTo>
                  <a:pt x="6350" y="1313180"/>
                </a:lnTo>
                <a:lnTo>
                  <a:pt x="7619" y="1313180"/>
                </a:lnTo>
                <a:lnTo>
                  <a:pt x="7620" y="1315720"/>
                </a:lnTo>
                <a:lnTo>
                  <a:pt x="8890" y="1315720"/>
                </a:lnTo>
                <a:lnTo>
                  <a:pt x="8890" y="1319530"/>
                </a:lnTo>
                <a:lnTo>
                  <a:pt x="10160" y="1319530"/>
                </a:lnTo>
                <a:lnTo>
                  <a:pt x="10160" y="1322070"/>
                </a:lnTo>
                <a:lnTo>
                  <a:pt x="11429" y="1322070"/>
                </a:lnTo>
                <a:lnTo>
                  <a:pt x="11429" y="1325880"/>
                </a:lnTo>
                <a:lnTo>
                  <a:pt x="12700" y="1325880"/>
                </a:lnTo>
                <a:lnTo>
                  <a:pt x="12700" y="1328420"/>
                </a:lnTo>
                <a:lnTo>
                  <a:pt x="13970" y="1328420"/>
                </a:lnTo>
                <a:lnTo>
                  <a:pt x="13970" y="1330960"/>
                </a:lnTo>
                <a:lnTo>
                  <a:pt x="15240" y="1330960"/>
                </a:lnTo>
                <a:lnTo>
                  <a:pt x="15240" y="1334770"/>
                </a:lnTo>
                <a:lnTo>
                  <a:pt x="16510" y="1334770"/>
                </a:lnTo>
                <a:lnTo>
                  <a:pt x="16510" y="1337310"/>
                </a:lnTo>
                <a:lnTo>
                  <a:pt x="17779" y="1337310"/>
                </a:lnTo>
                <a:lnTo>
                  <a:pt x="17779" y="1341120"/>
                </a:lnTo>
                <a:lnTo>
                  <a:pt x="19050" y="1341120"/>
                </a:lnTo>
                <a:lnTo>
                  <a:pt x="19050" y="1343660"/>
                </a:lnTo>
                <a:lnTo>
                  <a:pt x="20320" y="1343660"/>
                </a:lnTo>
                <a:lnTo>
                  <a:pt x="20320" y="1346200"/>
                </a:lnTo>
                <a:lnTo>
                  <a:pt x="21590" y="1346200"/>
                </a:lnTo>
                <a:lnTo>
                  <a:pt x="21590" y="1350010"/>
                </a:lnTo>
                <a:lnTo>
                  <a:pt x="22860" y="1350010"/>
                </a:lnTo>
                <a:lnTo>
                  <a:pt x="22860" y="1352550"/>
                </a:lnTo>
                <a:lnTo>
                  <a:pt x="24129" y="1352550"/>
                </a:lnTo>
                <a:lnTo>
                  <a:pt x="24129" y="1356360"/>
                </a:lnTo>
                <a:lnTo>
                  <a:pt x="25400" y="1356360"/>
                </a:lnTo>
                <a:lnTo>
                  <a:pt x="25400" y="1358900"/>
                </a:lnTo>
                <a:lnTo>
                  <a:pt x="26670" y="1358900"/>
                </a:lnTo>
                <a:lnTo>
                  <a:pt x="26670" y="1361440"/>
                </a:lnTo>
                <a:lnTo>
                  <a:pt x="27940" y="1361440"/>
                </a:lnTo>
                <a:lnTo>
                  <a:pt x="27940" y="1282700"/>
                </a:lnTo>
                <a:close/>
              </a:path>
            </a:pathLst>
          </a:custGeom>
          <a:solidFill>
            <a:srgbClr val="2142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875269" y="3101339"/>
            <a:ext cx="26670" cy="1412240"/>
          </a:xfrm>
          <a:custGeom>
            <a:avLst/>
            <a:gdLst/>
            <a:ahLst/>
            <a:cxnLst/>
            <a:rect l="l" t="t" r="r" b="b"/>
            <a:pathLst>
              <a:path w="26670" h="1412239">
                <a:moveTo>
                  <a:pt x="1270" y="0"/>
                </a:moveTo>
                <a:lnTo>
                  <a:pt x="0" y="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412239">
                <a:moveTo>
                  <a:pt x="26670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1412239">
                <a:moveTo>
                  <a:pt x="26670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0700"/>
                </a:lnTo>
                <a:close/>
              </a:path>
              <a:path w="26670" h="141223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122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412239">
                <a:moveTo>
                  <a:pt x="26670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65150"/>
                </a:lnTo>
                <a:close/>
              </a:path>
              <a:path w="26670" h="1412239">
                <a:moveTo>
                  <a:pt x="26670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6900"/>
                </a:lnTo>
                <a:close/>
              </a:path>
              <a:path w="26670" h="141223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412239">
                <a:moveTo>
                  <a:pt x="26670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5950"/>
                </a:lnTo>
                <a:close/>
              </a:path>
              <a:path w="26670" h="1412239">
                <a:moveTo>
                  <a:pt x="2667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1412239">
                <a:moveTo>
                  <a:pt x="26670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35000"/>
                </a:lnTo>
                <a:close/>
              </a:path>
              <a:path w="26670" h="1412239">
                <a:moveTo>
                  <a:pt x="26670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60400"/>
                </a:lnTo>
                <a:close/>
              </a:path>
              <a:path w="26670" h="1412239">
                <a:moveTo>
                  <a:pt x="26670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30250"/>
                </a:lnTo>
                <a:close/>
              </a:path>
              <a:path w="26670" h="1412239">
                <a:moveTo>
                  <a:pt x="26670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68350"/>
                </a:lnTo>
                <a:close/>
              </a:path>
              <a:path w="26670" h="1412239">
                <a:moveTo>
                  <a:pt x="2667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73430"/>
                </a:lnTo>
                <a:close/>
              </a:path>
              <a:path w="26670" h="1412239">
                <a:moveTo>
                  <a:pt x="2667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70" y="786129"/>
                </a:lnTo>
                <a:lnTo>
                  <a:pt x="26670" y="779780"/>
                </a:lnTo>
                <a:close/>
              </a:path>
              <a:path w="26670" h="141223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1412239">
                <a:moveTo>
                  <a:pt x="26670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12800"/>
                </a:lnTo>
                <a:close/>
              </a:path>
              <a:path w="26670" h="1412239">
                <a:moveTo>
                  <a:pt x="2667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0580"/>
                </a:lnTo>
                <a:close/>
              </a:path>
              <a:path w="26670" h="141223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1412239">
                <a:moveTo>
                  <a:pt x="26670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1412239">
                <a:moveTo>
                  <a:pt x="26670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57250"/>
                </a:lnTo>
                <a:close/>
              </a:path>
              <a:path w="26670" h="1412239">
                <a:moveTo>
                  <a:pt x="26670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0430"/>
                </a:lnTo>
                <a:close/>
              </a:path>
              <a:path w="26670" h="1412239">
                <a:moveTo>
                  <a:pt x="26670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8050"/>
                </a:lnTo>
                <a:close/>
              </a:path>
              <a:path w="26670" h="1412239">
                <a:moveTo>
                  <a:pt x="26670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4400"/>
                </a:lnTo>
                <a:close/>
              </a:path>
              <a:path w="26670" h="1412239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1412239">
                <a:moveTo>
                  <a:pt x="26670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7580"/>
                </a:lnTo>
                <a:close/>
              </a:path>
              <a:path w="26670" h="1412239">
                <a:moveTo>
                  <a:pt x="2667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412239">
                <a:moveTo>
                  <a:pt x="26670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5680"/>
                </a:lnTo>
                <a:close/>
              </a:path>
              <a:path w="26670" h="1412239">
                <a:moveTo>
                  <a:pt x="26670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1003300"/>
                </a:lnTo>
                <a:close/>
              </a:path>
              <a:path w="26670" h="1412239">
                <a:moveTo>
                  <a:pt x="26670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1400"/>
                </a:lnTo>
                <a:close/>
              </a:path>
              <a:path w="26670" h="1412239">
                <a:moveTo>
                  <a:pt x="26670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70" y="1071880"/>
                </a:lnTo>
                <a:lnTo>
                  <a:pt x="26670" y="1046480"/>
                </a:lnTo>
                <a:close/>
              </a:path>
              <a:path w="26670" h="1412239">
                <a:moveTo>
                  <a:pt x="26670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071880"/>
                </a:lnTo>
                <a:close/>
              </a:path>
              <a:path w="26670" h="141223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1412239">
                <a:moveTo>
                  <a:pt x="2667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48080"/>
                </a:lnTo>
                <a:close/>
              </a:path>
              <a:path w="26670" h="1412239">
                <a:moveTo>
                  <a:pt x="26670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5700"/>
                </a:lnTo>
                <a:close/>
              </a:path>
              <a:path w="26670" h="141223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1412239">
                <a:moveTo>
                  <a:pt x="26670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193800"/>
                </a:lnTo>
                <a:close/>
              </a:path>
              <a:path w="26670" h="1412239">
                <a:moveTo>
                  <a:pt x="26670" y="1270000"/>
                </a:moveTo>
                <a:lnTo>
                  <a:pt x="0" y="127000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270000"/>
                </a:lnTo>
                <a:close/>
              </a:path>
              <a:path w="26670" h="1412239">
                <a:moveTo>
                  <a:pt x="26670" y="1352550"/>
                </a:moveTo>
                <a:lnTo>
                  <a:pt x="1270" y="1352550"/>
                </a:lnTo>
                <a:lnTo>
                  <a:pt x="1270" y="1355090"/>
                </a:lnTo>
                <a:lnTo>
                  <a:pt x="2539" y="1355090"/>
                </a:lnTo>
                <a:lnTo>
                  <a:pt x="2539" y="1357630"/>
                </a:lnTo>
                <a:lnTo>
                  <a:pt x="3809" y="1357630"/>
                </a:lnTo>
                <a:lnTo>
                  <a:pt x="3809" y="1361440"/>
                </a:lnTo>
                <a:lnTo>
                  <a:pt x="5079" y="1361440"/>
                </a:lnTo>
                <a:lnTo>
                  <a:pt x="5079" y="1363980"/>
                </a:lnTo>
                <a:lnTo>
                  <a:pt x="6350" y="1363980"/>
                </a:lnTo>
                <a:lnTo>
                  <a:pt x="6350" y="1367790"/>
                </a:lnTo>
                <a:lnTo>
                  <a:pt x="7620" y="1367790"/>
                </a:lnTo>
                <a:lnTo>
                  <a:pt x="7620" y="1370330"/>
                </a:lnTo>
                <a:lnTo>
                  <a:pt x="8889" y="1370330"/>
                </a:lnTo>
                <a:lnTo>
                  <a:pt x="8889" y="1372870"/>
                </a:lnTo>
                <a:lnTo>
                  <a:pt x="10159" y="1372870"/>
                </a:lnTo>
                <a:lnTo>
                  <a:pt x="10159" y="1376680"/>
                </a:lnTo>
                <a:lnTo>
                  <a:pt x="11429" y="1376680"/>
                </a:lnTo>
                <a:lnTo>
                  <a:pt x="11429" y="1379220"/>
                </a:lnTo>
                <a:lnTo>
                  <a:pt x="12700" y="1379220"/>
                </a:lnTo>
                <a:lnTo>
                  <a:pt x="12700" y="1383030"/>
                </a:lnTo>
                <a:lnTo>
                  <a:pt x="13970" y="1383030"/>
                </a:lnTo>
                <a:lnTo>
                  <a:pt x="13970" y="1385570"/>
                </a:lnTo>
                <a:lnTo>
                  <a:pt x="15239" y="1385570"/>
                </a:lnTo>
                <a:lnTo>
                  <a:pt x="15239" y="1388110"/>
                </a:lnTo>
                <a:lnTo>
                  <a:pt x="16509" y="1388110"/>
                </a:lnTo>
                <a:lnTo>
                  <a:pt x="16509" y="1391920"/>
                </a:lnTo>
                <a:lnTo>
                  <a:pt x="17779" y="1391920"/>
                </a:lnTo>
                <a:lnTo>
                  <a:pt x="17779" y="1394460"/>
                </a:lnTo>
                <a:lnTo>
                  <a:pt x="19050" y="1394460"/>
                </a:lnTo>
                <a:lnTo>
                  <a:pt x="19050" y="1398270"/>
                </a:lnTo>
                <a:lnTo>
                  <a:pt x="20320" y="1398270"/>
                </a:lnTo>
                <a:lnTo>
                  <a:pt x="20320" y="1400810"/>
                </a:lnTo>
                <a:lnTo>
                  <a:pt x="21589" y="1400810"/>
                </a:lnTo>
                <a:lnTo>
                  <a:pt x="21589" y="1403350"/>
                </a:lnTo>
                <a:lnTo>
                  <a:pt x="22859" y="1403350"/>
                </a:lnTo>
                <a:lnTo>
                  <a:pt x="22859" y="1407160"/>
                </a:lnTo>
                <a:lnTo>
                  <a:pt x="24129" y="1407160"/>
                </a:lnTo>
                <a:lnTo>
                  <a:pt x="24129" y="1409700"/>
                </a:lnTo>
                <a:lnTo>
                  <a:pt x="26670" y="1409700"/>
                </a:lnTo>
                <a:lnTo>
                  <a:pt x="26670" y="1352550"/>
                </a:lnTo>
                <a:close/>
              </a:path>
              <a:path w="26670" h="1412239">
                <a:moveTo>
                  <a:pt x="26670" y="1409700"/>
                </a:moveTo>
                <a:lnTo>
                  <a:pt x="25400" y="1409700"/>
                </a:lnTo>
                <a:lnTo>
                  <a:pt x="25400" y="1412240"/>
                </a:lnTo>
                <a:lnTo>
                  <a:pt x="26670" y="1412240"/>
                </a:lnTo>
                <a:lnTo>
                  <a:pt x="26670" y="1409700"/>
                </a:lnTo>
                <a:close/>
              </a:path>
            </a:pathLst>
          </a:custGeom>
          <a:solidFill>
            <a:srgbClr val="2141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01940" y="3126739"/>
            <a:ext cx="27940" cy="1454150"/>
          </a:xfrm>
          <a:custGeom>
            <a:avLst/>
            <a:gdLst/>
            <a:ahLst/>
            <a:cxnLst/>
            <a:rect l="l" t="t" r="r" b="b"/>
            <a:pathLst>
              <a:path w="27940" h="1454150">
                <a:moveTo>
                  <a:pt x="16509" y="0"/>
                </a:moveTo>
                <a:lnTo>
                  <a:pt x="0" y="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12700"/>
                </a:lnTo>
                <a:lnTo>
                  <a:pt x="16509" y="12700"/>
                </a:lnTo>
                <a:lnTo>
                  <a:pt x="16509" y="0"/>
                </a:lnTo>
                <a:close/>
              </a:path>
              <a:path w="27940" h="1454150">
                <a:moveTo>
                  <a:pt x="2793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1454150">
                <a:moveTo>
                  <a:pt x="27939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495300"/>
                </a:lnTo>
                <a:close/>
              </a:path>
              <a:path w="27940" h="1454150">
                <a:moveTo>
                  <a:pt x="27939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39" y="527050"/>
                </a:lnTo>
                <a:lnTo>
                  <a:pt x="27939" y="514350"/>
                </a:lnTo>
                <a:close/>
              </a:path>
              <a:path w="27940" h="1454150">
                <a:moveTo>
                  <a:pt x="27939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39" y="539750"/>
                </a:lnTo>
                <a:lnTo>
                  <a:pt x="27939" y="527050"/>
                </a:lnTo>
                <a:close/>
              </a:path>
              <a:path w="27940" h="1454150">
                <a:moveTo>
                  <a:pt x="27939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9750"/>
                </a:lnTo>
                <a:close/>
              </a:path>
              <a:path w="27940" h="1454150">
                <a:moveTo>
                  <a:pt x="27939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71500"/>
                </a:lnTo>
                <a:close/>
              </a:path>
              <a:path w="27940" h="145415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454150">
                <a:moveTo>
                  <a:pt x="27939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39" y="596899"/>
                </a:lnTo>
                <a:lnTo>
                  <a:pt x="27939" y="590550"/>
                </a:lnTo>
                <a:close/>
              </a:path>
              <a:path w="27940" h="1454150">
                <a:moveTo>
                  <a:pt x="2793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96900"/>
                </a:lnTo>
                <a:close/>
              </a:path>
              <a:path w="27940" h="1454150">
                <a:moveTo>
                  <a:pt x="27939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9600"/>
                </a:lnTo>
                <a:close/>
              </a:path>
              <a:path w="27940" h="1454150">
                <a:moveTo>
                  <a:pt x="27939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39" y="704850"/>
                </a:lnTo>
                <a:lnTo>
                  <a:pt x="27939" y="635000"/>
                </a:lnTo>
                <a:close/>
              </a:path>
              <a:path w="27940" h="1454150">
                <a:moveTo>
                  <a:pt x="27939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04850"/>
                </a:lnTo>
                <a:close/>
              </a:path>
              <a:path w="27940" h="1454150">
                <a:moveTo>
                  <a:pt x="27939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42950"/>
                </a:lnTo>
                <a:close/>
              </a:path>
              <a:path w="27940" h="1454150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1454150">
                <a:moveTo>
                  <a:pt x="27939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54380"/>
                </a:lnTo>
                <a:close/>
              </a:path>
              <a:path w="27940" h="1454150">
                <a:moveTo>
                  <a:pt x="27939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60730"/>
                </a:lnTo>
                <a:close/>
              </a:path>
              <a:path w="27940" h="1454150">
                <a:moveTo>
                  <a:pt x="27939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87400"/>
                </a:lnTo>
                <a:close/>
              </a:path>
              <a:path w="27940" h="1454150">
                <a:moveTo>
                  <a:pt x="27939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80"/>
                </a:lnTo>
                <a:close/>
              </a:path>
              <a:path w="27940" h="1454150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1454150">
                <a:moveTo>
                  <a:pt x="27939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39" y="831850"/>
                </a:lnTo>
                <a:lnTo>
                  <a:pt x="27939" y="825500"/>
                </a:lnTo>
                <a:close/>
              </a:path>
              <a:path w="27940" h="1454150">
                <a:moveTo>
                  <a:pt x="27939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31850"/>
                </a:lnTo>
                <a:close/>
              </a:path>
              <a:path w="27940" h="1454150">
                <a:moveTo>
                  <a:pt x="27939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39" y="882650"/>
                </a:lnTo>
                <a:lnTo>
                  <a:pt x="27939" y="875030"/>
                </a:lnTo>
                <a:close/>
              </a:path>
              <a:path w="27940" h="1454150">
                <a:moveTo>
                  <a:pt x="27939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82650"/>
                </a:lnTo>
                <a:close/>
              </a:path>
              <a:path w="27940" h="1454150">
                <a:moveTo>
                  <a:pt x="27939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39" y="925830"/>
                </a:lnTo>
                <a:lnTo>
                  <a:pt x="27939" y="889000"/>
                </a:lnTo>
                <a:close/>
              </a:path>
              <a:path w="27940" h="1454150">
                <a:moveTo>
                  <a:pt x="27939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39" y="932179"/>
                </a:lnTo>
                <a:lnTo>
                  <a:pt x="27939" y="925830"/>
                </a:lnTo>
                <a:close/>
              </a:path>
              <a:path w="27940" h="1454150">
                <a:moveTo>
                  <a:pt x="27939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39" y="963930"/>
                </a:lnTo>
                <a:lnTo>
                  <a:pt x="27939" y="932180"/>
                </a:lnTo>
                <a:close/>
              </a:path>
              <a:path w="27940" h="1454150">
                <a:moveTo>
                  <a:pt x="2793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1454150">
                <a:moveTo>
                  <a:pt x="2793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39" y="977899"/>
                </a:lnTo>
                <a:lnTo>
                  <a:pt x="27939" y="970280"/>
                </a:lnTo>
                <a:close/>
              </a:path>
              <a:path w="27940" h="1454150">
                <a:moveTo>
                  <a:pt x="27939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39" y="1016000"/>
                </a:lnTo>
                <a:lnTo>
                  <a:pt x="27939" y="977900"/>
                </a:lnTo>
                <a:close/>
              </a:path>
              <a:path w="27940" h="1454150">
                <a:moveTo>
                  <a:pt x="27939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6000"/>
                </a:lnTo>
                <a:close/>
              </a:path>
              <a:path w="27940" h="1454150">
                <a:moveTo>
                  <a:pt x="27939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1080"/>
                </a:lnTo>
                <a:close/>
              </a:path>
              <a:path w="27940" h="1454150">
                <a:moveTo>
                  <a:pt x="27939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46480"/>
                </a:lnTo>
                <a:close/>
              </a:path>
              <a:path w="27940" h="1454150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1454150">
                <a:moveTo>
                  <a:pt x="27939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22680"/>
                </a:lnTo>
                <a:close/>
              </a:path>
              <a:path w="27940" h="1454150">
                <a:moveTo>
                  <a:pt x="27939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39" y="1141730"/>
                </a:lnTo>
                <a:lnTo>
                  <a:pt x="27939" y="1130300"/>
                </a:lnTo>
                <a:close/>
              </a:path>
              <a:path w="27940" h="1454150">
                <a:moveTo>
                  <a:pt x="27939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39" y="1168400"/>
                </a:lnTo>
                <a:lnTo>
                  <a:pt x="27939" y="1141730"/>
                </a:lnTo>
                <a:close/>
              </a:path>
              <a:path w="27940" h="1454150">
                <a:moveTo>
                  <a:pt x="27939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39" y="1244600"/>
                </a:lnTo>
                <a:lnTo>
                  <a:pt x="27939" y="1168400"/>
                </a:lnTo>
                <a:close/>
              </a:path>
              <a:path w="27940" h="1454150">
                <a:moveTo>
                  <a:pt x="27939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39" y="1390650"/>
                </a:lnTo>
                <a:lnTo>
                  <a:pt x="27939" y="1244600"/>
                </a:lnTo>
                <a:close/>
              </a:path>
              <a:path w="27940" h="1454150">
                <a:moveTo>
                  <a:pt x="27939" y="1390650"/>
                </a:moveTo>
                <a:lnTo>
                  <a:pt x="1269" y="1390650"/>
                </a:lnTo>
                <a:lnTo>
                  <a:pt x="1269" y="1393190"/>
                </a:lnTo>
                <a:lnTo>
                  <a:pt x="2539" y="1393190"/>
                </a:lnTo>
                <a:lnTo>
                  <a:pt x="2539" y="1397000"/>
                </a:lnTo>
                <a:lnTo>
                  <a:pt x="3809" y="1397000"/>
                </a:lnTo>
                <a:lnTo>
                  <a:pt x="3809" y="1399540"/>
                </a:lnTo>
                <a:lnTo>
                  <a:pt x="5079" y="1399540"/>
                </a:lnTo>
                <a:lnTo>
                  <a:pt x="5079" y="1402080"/>
                </a:lnTo>
                <a:lnTo>
                  <a:pt x="6350" y="1402080"/>
                </a:lnTo>
                <a:lnTo>
                  <a:pt x="6350" y="1405890"/>
                </a:lnTo>
                <a:lnTo>
                  <a:pt x="7619" y="1405890"/>
                </a:lnTo>
                <a:lnTo>
                  <a:pt x="7619" y="1408430"/>
                </a:lnTo>
                <a:lnTo>
                  <a:pt x="8889" y="1408430"/>
                </a:lnTo>
                <a:lnTo>
                  <a:pt x="8889" y="1412240"/>
                </a:lnTo>
                <a:lnTo>
                  <a:pt x="10159" y="1412240"/>
                </a:lnTo>
                <a:lnTo>
                  <a:pt x="10159" y="1414780"/>
                </a:lnTo>
                <a:lnTo>
                  <a:pt x="27939" y="1414780"/>
                </a:lnTo>
                <a:lnTo>
                  <a:pt x="27939" y="1390650"/>
                </a:lnTo>
                <a:close/>
              </a:path>
              <a:path w="27940" h="1454150">
                <a:moveTo>
                  <a:pt x="27939" y="1414780"/>
                </a:moveTo>
                <a:lnTo>
                  <a:pt x="11429" y="1414780"/>
                </a:lnTo>
                <a:lnTo>
                  <a:pt x="11429" y="1417320"/>
                </a:lnTo>
                <a:lnTo>
                  <a:pt x="12700" y="1417320"/>
                </a:lnTo>
                <a:lnTo>
                  <a:pt x="12700" y="1421130"/>
                </a:lnTo>
                <a:lnTo>
                  <a:pt x="13969" y="1421130"/>
                </a:lnTo>
                <a:lnTo>
                  <a:pt x="13969" y="1423670"/>
                </a:lnTo>
                <a:lnTo>
                  <a:pt x="15239" y="1423670"/>
                </a:lnTo>
                <a:lnTo>
                  <a:pt x="15239" y="1427480"/>
                </a:lnTo>
                <a:lnTo>
                  <a:pt x="16509" y="1427480"/>
                </a:lnTo>
                <a:lnTo>
                  <a:pt x="16509" y="1430020"/>
                </a:lnTo>
                <a:lnTo>
                  <a:pt x="17779" y="1430020"/>
                </a:lnTo>
                <a:lnTo>
                  <a:pt x="17779" y="1432560"/>
                </a:lnTo>
                <a:lnTo>
                  <a:pt x="19050" y="1432560"/>
                </a:lnTo>
                <a:lnTo>
                  <a:pt x="19050" y="1436370"/>
                </a:lnTo>
                <a:lnTo>
                  <a:pt x="20319" y="1436370"/>
                </a:lnTo>
                <a:lnTo>
                  <a:pt x="20319" y="1438910"/>
                </a:lnTo>
                <a:lnTo>
                  <a:pt x="21589" y="1438910"/>
                </a:lnTo>
                <a:lnTo>
                  <a:pt x="21589" y="1442720"/>
                </a:lnTo>
                <a:lnTo>
                  <a:pt x="22859" y="1442720"/>
                </a:lnTo>
                <a:lnTo>
                  <a:pt x="22859" y="1445260"/>
                </a:lnTo>
                <a:lnTo>
                  <a:pt x="24129" y="1445260"/>
                </a:lnTo>
                <a:lnTo>
                  <a:pt x="24129" y="1447800"/>
                </a:lnTo>
                <a:lnTo>
                  <a:pt x="25400" y="1447800"/>
                </a:lnTo>
                <a:lnTo>
                  <a:pt x="25400" y="1451610"/>
                </a:lnTo>
                <a:lnTo>
                  <a:pt x="26669" y="1451610"/>
                </a:lnTo>
                <a:lnTo>
                  <a:pt x="26669" y="1454150"/>
                </a:lnTo>
                <a:lnTo>
                  <a:pt x="27939" y="1454150"/>
                </a:lnTo>
                <a:lnTo>
                  <a:pt x="27939" y="141478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929880" y="3139439"/>
            <a:ext cx="26670" cy="1504950"/>
          </a:xfrm>
          <a:custGeom>
            <a:avLst/>
            <a:gdLst/>
            <a:ahLst/>
            <a:cxnLst/>
            <a:rect l="l" t="t" r="r" b="b"/>
            <a:pathLst>
              <a:path w="26670" h="1504950">
                <a:moveTo>
                  <a:pt x="8890" y="0"/>
                </a:moveTo>
                <a:lnTo>
                  <a:pt x="0" y="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12700"/>
                </a:lnTo>
                <a:lnTo>
                  <a:pt x="8890" y="12700"/>
                </a:lnTo>
                <a:lnTo>
                  <a:pt x="8890" y="0"/>
                </a:lnTo>
                <a:close/>
              </a:path>
              <a:path w="26670" h="1504950">
                <a:moveTo>
                  <a:pt x="2667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504950">
                <a:moveTo>
                  <a:pt x="26670" y="482600"/>
                </a:moveTo>
                <a:lnTo>
                  <a:pt x="0" y="4826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2600"/>
                </a:lnTo>
                <a:close/>
              </a:path>
              <a:path w="26670" h="150495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049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504950">
                <a:moveTo>
                  <a:pt x="26670" y="527050"/>
                </a:moveTo>
                <a:lnTo>
                  <a:pt x="0" y="5270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27050"/>
                </a:lnTo>
                <a:close/>
              </a:path>
              <a:path w="26670" h="1504950">
                <a:moveTo>
                  <a:pt x="26670" y="558800"/>
                </a:moveTo>
                <a:lnTo>
                  <a:pt x="0" y="55880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8800"/>
                </a:lnTo>
                <a:close/>
              </a:path>
              <a:path w="26670" h="1504950">
                <a:moveTo>
                  <a:pt x="2667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65150"/>
                </a:lnTo>
                <a:close/>
              </a:path>
              <a:path w="26670" h="1504950">
                <a:moveTo>
                  <a:pt x="26670" y="577850"/>
                </a:moveTo>
                <a:lnTo>
                  <a:pt x="0" y="577850"/>
                </a:lnTo>
                <a:lnTo>
                  <a:pt x="0" y="584199"/>
                </a:lnTo>
                <a:lnTo>
                  <a:pt x="26670" y="584199"/>
                </a:lnTo>
                <a:lnTo>
                  <a:pt x="26670" y="577850"/>
                </a:lnTo>
                <a:close/>
              </a:path>
              <a:path w="26670" h="1504950">
                <a:moveTo>
                  <a:pt x="2667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1504950">
                <a:moveTo>
                  <a:pt x="26670" y="596900"/>
                </a:moveTo>
                <a:lnTo>
                  <a:pt x="0" y="5969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96900"/>
                </a:lnTo>
                <a:close/>
              </a:path>
              <a:path w="26670" h="1504950">
                <a:moveTo>
                  <a:pt x="26670" y="622300"/>
                </a:moveTo>
                <a:lnTo>
                  <a:pt x="0" y="6223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22300"/>
                </a:lnTo>
                <a:close/>
              </a:path>
              <a:path w="26670" h="1504950">
                <a:moveTo>
                  <a:pt x="26670" y="692150"/>
                </a:moveTo>
                <a:lnTo>
                  <a:pt x="0" y="6921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92150"/>
                </a:lnTo>
                <a:close/>
              </a:path>
              <a:path w="26670" h="1504950">
                <a:moveTo>
                  <a:pt x="26670" y="730250"/>
                </a:moveTo>
                <a:lnTo>
                  <a:pt x="0" y="730250"/>
                </a:lnTo>
                <a:lnTo>
                  <a:pt x="0" y="735330"/>
                </a:lnTo>
                <a:lnTo>
                  <a:pt x="26670" y="735330"/>
                </a:lnTo>
                <a:lnTo>
                  <a:pt x="26670" y="730250"/>
                </a:lnTo>
                <a:close/>
              </a:path>
              <a:path w="26670" h="1504950">
                <a:moveTo>
                  <a:pt x="26670" y="735330"/>
                </a:moveTo>
                <a:lnTo>
                  <a:pt x="0" y="73533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35330"/>
                </a:lnTo>
                <a:close/>
              </a:path>
              <a:path w="26670" h="1504950">
                <a:moveTo>
                  <a:pt x="2667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26670" y="748029"/>
                </a:lnTo>
                <a:lnTo>
                  <a:pt x="26670" y="741680"/>
                </a:lnTo>
                <a:close/>
              </a:path>
              <a:path w="26670" h="1504950">
                <a:moveTo>
                  <a:pt x="2667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8030"/>
                </a:lnTo>
                <a:close/>
              </a:path>
              <a:path w="26670" h="1504950">
                <a:moveTo>
                  <a:pt x="26670" y="774700"/>
                </a:moveTo>
                <a:lnTo>
                  <a:pt x="0" y="77470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74700"/>
                </a:lnTo>
                <a:close/>
              </a:path>
              <a:path w="26670" h="1504950">
                <a:moveTo>
                  <a:pt x="26670" y="792480"/>
                </a:moveTo>
                <a:lnTo>
                  <a:pt x="0" y="79248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2480"/>
                </a:lnTo>
                <a:close/>
              </a:path>
              <a:path w="26670" h="150495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50495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1504950">
                <a:moveTo>
                  <a:pt x="26670" y="819150"/>
                </a:moveTo>
                <a:lnTo>
                  <a:pt x="0" y="8191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19150"/>
                </a:lnTo>
                <a:close/>
              </a:path>
              <a:path w="26670" h="1504950">
                <a:moveTo>
                  <a:pt x="26670" y="862330"/>
                </a:moveTo>
                <a:lnTo>
                  <a:pt x="0" y="86233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62330"/>
                </a:lnTo>
                <a:close/>
              </a:path>
              <a:path w="26670" h="1504950">
                <a:moveTo>
                  <a:pt x="26670" y="869950"/>
                </a:moveTo>
                <a:lnTo>
                  <a:pt x="0" y="86995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1504950">
                <a:moveTo>
                  <a:pt x="26670" y="876300"/>
                </a:moveTo>
                <a:lnTo>
                  <a:pt x="0" y="87630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76300"/>
                </a:lnTo>
                <a:close/>
              </a:path>
              <a:path w="26670" h="1504950">
                <a:moveTo>
                  <a:pt x="26670" y="913130"/>
                </a:moveTo>
                <a:lnTo>
                  <a:pt x="0" y="913130"/>
                </a:lnTo>
                <a:lnTo>
                  <a:pt x="0" y="919479"/>
                </a:lnTo>
                <a:lnTo>
                  <a:pt x="26670" y="919479"/>
                </a:lnTo>
                <a:lnTo>
                  <a:pt x="26670" y="913130"/>
                </a:lnTo>
                <a:close/>
              </a:path>
              <a:path w="26670" h="1504950">
                <a:moveTo>
                  <a:pt x="26670" y="919480"/>
                </a:moveTo>
                <a:lnTo>
                  <a:pt x="0" y="91948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9480"/>
                </a:lnTo>
                <a:close/>
              </a:path>
              <a:path w="26670" h="150495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504950">
                <a:moveTo>
                  <a:pt x="2667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80"/>
                </a:lnTo>
                <a:close/>
              </a:path>
              <a:path w="26670" h="1504950">
                <a:moveTo>
                  <a:pt x="26670" y="965200"/>
                </a:moveTo>
                <a:lnTo>
                  <a:pt x="0" y="96520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65200"/>
                </a:lnTo>
                <a:close/>
              </a:path>
              <a:path w="26670" h="1504950">
                <a:moveTo>
                  <a:pt x="26670" y="1003300"/>
                </a:moveTo>
                <a:lnTo>
                  <a:pt x="0" y="100330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3300"/>
                </a:lnTo>
                <a:close/>
              </a:path>
              <a:path w="26670" h="1504950">
                <a:moveTo>
                  <a:pt x="26670" y="1008380"/>
                </a:moveTo>
                <a:lnTo>
                  <a:pt x="0" y="100838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08380"/>
                </a:lnTo>
                <a:close/>
              </a:path>
              <a:path w="26670" h="1504950">
                <a:moveTo>
                  <a:pt x="26670" y="1033780"/>
                </a:moveTo>
                <a:lnTo>
                  <a:pt x="0" y="1033780"/>
                </a:lnTo>
                <a:lnTo>
                  <a:pt x="0" y="1103630"/>
                </a:lnTo>
                <a:lnTo>
                  <a:pt x="26670" y="1103630"/>
                </a:lnTo>
                <a:lnTo>
                  <a:pt x="26670" y="1033780"/>
                </a:lnTo>
                <a:close/>
              </a:path>
              <a:path w="26670" h="1504950">
                <a:moveTo>
                  <a:pt x="26670" y="1103630"/>
                </a:moveTo>
                <a:lnTo>
                  <a:pt x="0" y="110363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3630"/>
                </a:lnTo>
                <a:close/>
              </a:path>
              <a:path w="26670" h="1504950">
                <a:moveTo>
                  <a:pt x="26670" y="1109980"/>
                </a:moveTo>
                <a:lnTo>
                  <a:pt x="0" y="1109980"/>
                </a:lnTo>
                <a:lnTo>
                  <a:pt x="0" y="1117600"/>
                </a:lnTo>
                <a:lnTo>
                  <a:pt x="26670" y="1117600"/>
                </a:lnTo>
                <a:lnTo>
                  <a:pt x="26670" y="1109980"/>
                </a:lnTo>
                <a:close/>
              </a:path>
              <a:path w="26670" h="1504950">
                <a:moveTo>
                  <a:pt x="26670" y="1117600"/>
                </a:moveTo>
                <a:lnTo>
                  <a:pt x="0" y="111760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7600"/>
                </a:lnTo>
                <a:close/>
              </a:path>
              <a:path w="26670" h="1504950">
                <a:moveTo>
                  <a:pt x="2667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29030"/>
                </a:lnTo>
                <a:close/>
              </a:path>
              <a:path w="26670" h="1504950">
                <a:moveTo>
                  <a:pt x="26670" y="1155700"/>
                </a:moveTo>
                <a:lnTo>
                  <a:pt x="0" y="115570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155700"/>
                </a:lnTo>
                <a:close/>
              </a:path>
              <a:path w="26670" h="1504950">
                <a:moveTo>
                  <a:pt x="26670" y="1231900"/>
                </a:moveTo>
                <a:lnTo>
                  <a:pt x="0" y="1231900"/>
                </a:lnTo>
                <a:lnTo>
                  <a:pt x="0" y="1377950"/>
                </a:lnTo>
                <a:lnTo>
                  <a:pt x="26670" y="1377950"/>
                </a:lnTo>
                <a:lnTo>
                  <a:pt x="26670" y="1231900"/>
                </a:lnTo>
                <a:close/>
              </a:path>
              <a:path w="26670" h="1504950">
                <a:moveTo>
                  <a:pt x="26670" y="1377950"/>
                </a:moveTo>
                <a:lnTo>
                  <a:pt x="0" y="137795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7950"/>
                </a:lnTo>
                <a:close/>
              </a:path>
              <a:path w="26670" h="1504950">
                <a:moveTo>
                  <a:pt x="26670" y="1402080"/>
                </a:moveTo>
                <a:lnTo>
                  <a:pt x="0" y="1402080"/>
                </a:lnTo>
                <a:lnTo>
                  <a:pt x="0" y="1443990"/>
                </a:lnTo>
                <a:lnTo>
                  <a:pt x="1270" y="1443990"/>
                </a:lnTo>
                <a:lnTo>
                  <a:pt x="1270" y="1447800"/>
                </a:lnTo>
                <a:lnTo>
                  <a:pt x="26670" y="1447800"/>
                </a:lnTo>
                <a:lnTo>
                  <a:pt x="26670" y="1402080"/>
                </a:lnTo>
                <a:close/>
              </a:path>
              <a:path w="26670" h="1504950">
                <a:moveTo>
                  <a:pt x="26670" y="1447800"/>
                </a:moveTo>
                <a:lnTo>
                  <a:pt x="2540" y="1447800"/>
                </a:lnTo>
                <a:lnTo>
                  <a:pt x="2540" y="1450340"/>
                </a:lnTo>
                <a:lnTo>
                  <a:pt x="3810" y="1450340"/>
                </a:lnTo>
                <a:lnTo>
                  <a:pt x="3810" y="1454150"/>
                </a:lnTo>
                <a:lnTo>
                  <a:pt x="26670" y="1454150"/>
                </a:lnTo>
                <a:lnTo>
                  <a:pt x="26670" y="1447800"/>
                </a:lnTo>
                <a:close/>
              </a:path>
              <a:path w="26670" h="1504950">
                <a:moveTo>
                  <a:pt x="26670" y="1454150"/>
                </a:moveTo>
                <a:lnTo>
                  <a:pt x="5079" y="1454150"/>
                </a:lnTo>
                <a:lnTo>
                  <a:pt x="5079" y="1456690"/>
                </a:lnTo>
                <a:lnTo>
                  <a:pt x="6350" y="1456690"/>
                </a:lnTo>
                <a:lnTo>
                  <a:pt x="6350" y="1459230"/>
                </a:lnTo>
                <a:lnTo>
                  <a:pt x="7620" y="1459230"/>
                </a:lnTo>
                <a:lnTo>
                  <a:pt x="7620" y="1463040"/>
                </a:lnTo>
                <a:lnTo>
                  <a:pt x="8890" y="1463040"/>
                </a:lnTo>
                <a:lnTo>
                  <a:pt x="8890" y="1465580"/>
                </a:lnTo>
                <a:lnTo>
                  <a:pt x="10160" y="1465580"/>
                </a:lnTo>
                <a:lnTo>
                  <a:pt x="10160" y="1469390"/>
                </a:lnTo>
                <a:lnTo>
                  <a:pt x="11429" y="1469390"/>
                </a:lnTo>
                <a:lnTo>
                  <a:pt x="11429" y="1471930"/>
                </a:lnTo>
                <a:lnTo>
                  <a:pt x="26670" y="1471930"/>
                </a:lnTo>
                <a:lnTo>
                  <a:pt x="26670" y="1454150"/>
                </a:lnTo>
                <a:close/>
              </a:path>
              <a:path w="26670" h="1504950">
                <a:moveTo>
                  <a:pt x="26670" y="1471930"/>
                </a:moveTo>
                <a:lnTo>
                  <a:pt x="12700" y="1471930"/>
                </a:lnTo>
                <a:lnTo>
                  <a:pt x="12700" y="1474470"/>
                </a:lnTo>
                <a:lnTo>
                  <a:pt x="13970" y="1474470"/>
                </a:lnTo>
                <a:lnTo>
                  <a:pt x="13970" y="1478280"/>
                </a:lnTo>
                <a:lnTo>
                  <a:pt x="15240" y="1478280"/>
                </a:lnTo>
                <a:lnTo>
                  <a:pt x="15240" y="1480820"/>
                </a:lnTo>
                <a:lnTo>
                  <a:pt x="16510" y="1480820"/>
                </a:lnTo>
                <a:lnTo>
                  <a:pt x="16510" y="1484630"/>
                </a:lnTo>
                <a:lnTo>
                  <a:pt x="26670" y="1484630"/>
                </a:lnTo>
                <a:lnTo>
                  <a:pt x="26670" y="1471930"/>
                </a:lnTo>
                <a:close/>
              </a:path>
              <a:path w="26670" h="1504950">
                <a:moveTo>
                  <a:pt x="26670" y="1484630"/>
                </a:moveTo>
                <a:lnTo>
                  <a:pt x="17779" y="1484630"/>
                </a:lnTo>
                <a:lnTo>
                  <a:pt x="17779" y="1487170"/>
                </a:lnTo>
                <a:lnTo>
                  <a:pt x="19050" y="1487170"/>
                </a:lnTo>
                <a:lnTo>
                  <a:pt x="19050" y="1489710"/>
                </a:lnTo>
                <a:lnTo>
                  <a:pt x="20320" y="1489710"/>
                </a:lnTo>
                <a:lnTo>
                  <a:pt x="20320" y="1493520"/>
                </a:lnTo>
                <a:lnTo>
                  <a:pt x="21590" y="1493520"/>
                </a:lnTo>
                <a:lnTo>
                  <a:pt x="21590" y="1496060"/>
                </a:lnTo>
                <a:lnTo>
                  <a:pt x="22860" y="1496060"/>
                </a:lnTo>
                <a:lnTo>
                  <a:pt x="22860" y="1498600"/>
                </a:lnTo>
                <a:lnTo>
                  <a:pt x="24129" y="1498600"/>
                </a:lnTo>
                <a:lnTo>
                  <a:pt x="24129" y="1502410"/>
                </a:lnTo>
                <a:lnTo>
                  <a:pt x="25400" y="1502410"/>
                </a:lnTo>
                <a:lnTo>
                  <a:pt x="25400" y="1504950"/>
                </a:lnTo>
                <a:lnTo>
                  <a:pt x="26670" y="1504950"/>
                </a:lnTo>
                <a:lnTo>
                  <a:pt x="26670" y="1484630"/>
                </a:lnTo>
                <a:close/>
              </a:path>
            </a:pathLst>
          </a:custGeom>
          <a:solidFill>
            <a:srgbClr val="204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956550" y="3152139"/>
            <a:ext cx="27940" cy="1559560"/>
          </a:xfrm>
          <a:custGeom>
            <a:avLst/>
            <a:gdLst/>
            <a:ahLst/>
            <a:cxnLst/>
            <a:rect l="l" t="t" r="r" b="b"/>
            <a:pathLst>
              <a:path w="27940" h="1559560">
                <a:moveTo>
                  <a:pt x="3810" y="0"/>
                </a:moveTo>
                <a:lnTo>
                  <a:pt x="0" y="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7940" h="15595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559560">
                <a:moveTo>
                  <a:pt x="2794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69900"/>
                </a:lnTo>
                <a:close/>
              </a:path>
              <a:path w="27940" h="1559560">
                <a:moveTo>
                  <a:pt x="2794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40" y="501650"/>
                </a:lnTo>
                <a:lnTo>
                  <a:pt x="27940" y="488950"/>
                </a:lnTo>
                <a:close/>
              </a:path>
              <a:path w="27940" h="1559560">
                <a:moveTo>
                  <a:pt x="2794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1650"/>
                </a:lnTo>
                <a:close/>
              </a:path>
              <a:path w="27940" h="1559560">
                <a:moveTo>
                  <a:pt x="2794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14350"/>
                </a:lnTo>
                <a:close/>
              </a:path>
              <a:path w="27940" h="1559560">
                <a:moveTo>
                  <a:pt x="2794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46100"/>
                </a:lnTo>
                <a:close/>
              </a:path>
              <a:path w="27940" h="1559560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559560">
                <a:moveTo>
                  <a:pt x="2794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7940" y="571499"/>
                </a:lnTo>
                <a:lnTo>
                  <a:pt x="27940" y="565150"/>
                </a:lnTo>
                <a:close/>
              </a:path>
              <a:path w="27940" h="1559560">
                <a:moveTo>
                  <a:pt x="2794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1500"/>
                </a:lnTo>
                <a:close/>
              </a:path>
              <a:path w="27940" h="1559560">
                <a:moveTo>
                  <a:pt x="2794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84200"/>
                </a:lnTo>
                <a:close/>
              </a:path>
              <a:path w="27940" h="1559560">
                <a:moveTo>
                  <a:pt x="2794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09600"/>
                </a:lnTo>
                <a:close/>
              </a:path>
              <a:path w="27940" h="1559560">
                <a:moveTo>
                  <a:pt x="2794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679450"/>
                </a:lnTo>
                <a:close/>
              </a:path>
              <a:path w="27940" h="1559560">
                <a:moveTo>
                  <a:pt x="2794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717550"/>
                </a:lnTo>
                <a:close/>
              </a:path>
              <a:path w="27940" h="1559560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1559560">
                <a:moveTo>
                  <a:pt x="2794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7940" y="735329"/>
                </a:lnTo>
                <a:lnTo>
                  <a:pt x="27940" y="728980"/>
                </a:lnTo>
                <a:close/>
              </a:path>
              <a:path w="27940" h="1559560">
                <a:moveTo>
                  <a:pt x="2794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5330"/>
                </a:lnTo>
                <a:close/>
              </a:path>
              <a:path w="27940" h="1559560">
                <a:moveTo>
                  <a:pt x="2794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62000"/>
                </a:lnTo>
                <a:close/>
              </a:path>
              <a:path w="27940" h="15595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1559560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559560">
                <a:moveTo>
                  <a:pt x="2794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800100"/>
                </a:lnTo>
                <a:close/>
              </a:path>
              <a:path w="27940" h="1559560">
                <a:moveTo>
                  <a:pt x="2794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06450"/>
                </a:lnTo>
                <a:close/>
              </a:path>
              <a:path w="27940" h="1559560">
                <a:moveTo>
                  <a:pt x="2794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849630"/>
                </a:lnTo>
                <a:close/>
              </a:path>
              <a:path w="27940" h="1559560">
                <a:moveTo>
                  <a:pt x="2794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7250"/>
                </a:lnTo>
                <a:close/>
              </a:path>
              <a:path w="27940" h="1559560">
                <a:moveTo>
                  <a:pt x="2794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63600"/>
                </a:lnTo>
                <a:close/>
              </a:path>
              <a:path w="27940" h="1559560">
                <a:moveTo>
                  <a:pt x="2794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7940" y="906779"/>
                </a:lnTo>
                <a:lnTo>
                  <a:pt x="27940" y="900430"/>
                </a:lnTo>
                <a:close/>
              </a:path>
              <a:path w="27940" h="1559560">
                <a:moveTo>
                  <a:pt x="2794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06780"/>
                </a:lnTo>
                <a:close/>
              </a:path>
              <a:path w="27940" h="1559560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559560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559560">
                <a:moveTo>
                  <a:pt x="2794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52500"/>
                </a:lnTo>
                <a:close/>
              </a:path>
              <a:path w="27940" h="1559560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90600"/>
                </a:lnTo>
                <a:close/>
              </a:path>
              <a:path w="27940" h="1559560">
                <a:moveTo>
                  <a:pt x="2794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5680"/>
                </a:lnTo>
                <a:close/>
              </a:path>
              <a:path w="27940" h="1559560">
                <a:moveTo>
                  <a:pt x="2794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21080"/>
                </a:lnTo>
                <a:close/>
              </a:path>
              <a:path w="27940" h="1559560">
                <a:moveTo>
                  <a:pt x="2794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90930"/>
                </a:lnTo>
                <a:close/>
              </a:path>
              <a:path w="27940" h="1559560">
                <a:moveTo>
                  <a:pt x="2794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97280"/>
                </a:lnTo>
                <a:close/>
              </a:path>
              <a:path w="27940" h="1559560">
                <a:moveTo>
                  <a:pt x="2794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4900"/>
                </a:lnTo>
                <a:close/>
              </a:path>
              <a:path w="27940" h="1559560">
                <a:moveTo>
                  <a:pt x="2794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7940" y="1143000"/>
                </a:lnTo>
                <a:lnTo>
                  <a:pt x="27940" y="1116330"/>
                </a:lnTo>
                <a:close/>
              </a:path>
              <a:path w="27940" h="1559560">
                <a:moveTo>
                  <a:pt x="2794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7940" y="1219200"/>
                </a:lnTo>
                <a:lnTo>
                  <a:pt x="27940" y="1143000"/>
                </a:lnTo>
                <a:close/>
              </a:path>
              <a:path w="27940" h="1559560">
                <a:moveTo>
                  <a:pt x="2794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7940" y="1365250"/>
                </a:lnTo>
                <a:lnTo>
                  <a:pt x="27940" y="1219200"/>
                </a:lnTo>
                <a:close/>
              </a:path>
              <a:path w="27940" h="1559560">
                <a:moveTo>
                  <a:pt x="2794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7940" y="1389380"/>
                </a:lnTo>
                <a:lnTo>
                  <a:pt x="27940" y="1365250"/>
                </a:lnTo>
                <a:close/>
              </a:path>
              <a:path w="27940" h="1559560">
                <a:moveTo>
                  <a:pt x="2794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7940" y="1441450"/>
                </a:lnTo>
                <a:lnTo>
                  <a:pt x="27940" y="1389380"/>
                </a:lnTo>
                <a:close/>
              </a:path>
              <a:path w="27940" h="1559560">
                <a:moveTo>
                  <a:pt x="27940" y="1441450"/>
                </a:moveTo>
                <a:lnTo>
                  <a:pt x="0" y="1441450"/>
                </a:lnTo>
                <a:lnTo>
                  <a:pt x="0" y="1459230"/>
                </a:lnTo>
                <a:lnTo>
                  <a:pt x="27940" y="1459230"/>
                </a:lnTo>
                <a:lnTo>
                  <a:pt x="27940" y="1441450"/>
                </a:lnTo>
                <a:close/>
              </a:path>
              <a:path w="27940" h="1559560">
                <a:moveTo>
                  <a:pt x="27940" y="1459230"/>
                </a:moveTo>
                <a:lnTo>
                  <a:pt x="0" y="1459230"/>
                </a:lnTo>
                <a:lnTo>
                  <a:pt x="0" y="1471930"/>
                </a:lnTo>
                <a:lnTo>
                  <a:pt x="27940" y="1471930"/>
                </a:lnTo>
                <a:lnTo>
                  <a:pt x="27940" y="1459230"/>
                </a:lnTo>
                <a:close/>
              </a:path>
              <a:path w="27940" h="1559560">
                <a:moveTo>
                  <a:pt x="27940" y="1471930"/>
                </a:moveTo>
                <a:lnTo>
                  <a:pt x="0" y="1471930"/>
                </a:lnTo>
                <a:lnTo>
                  <a:pt x="0" y="1496060"/>
                </a:lnTo>
                <a:lnTo>
                  <a:pt x="1270" y="1496060"/>
                </a:lnTo>
                <a:lnTo>
                  <a:pt x="1270" y="1498600"/>
                </a:lnTo>
                <a:lnTo>
                  <a:pt x="27940" y="1498600"/>
                </a:lnTo>
                <a:lnTo>
                  <a:pt x="27940" y="1471930"/>
                </a:lnTo>
                <a:close/>
              </a:path>
              <a:path w="27940" h="1559560">
                <a:moveTo>
                  <a:pt x="27940" y="1498600"/>
                </a:moveTo>
                <a:lnTo>
                  <a:pt x="2540" y="1498600"/>
                </a:lnTo>
                <a:lnTo>
                  <a:pt x="2540" y="1501140"/>
                </a:lnTo>
                <a:lnTo>
                  <a:pt x="3809" y="1501140"/>
                </a:lnTo>
                <a:lnTo>
                  <a:pt x="3809" y="1504950"/>
                </a:lnTo>
                <a:lnTo>
                  <a:pt x="5079" y="1504950"/>
                </a:lnTo>
                <a:lnTo>
                  <a:pt x="5079" y="1507490"/>
                </a:lnTo>
                <a:lnTo>
                  <a:pt x="6350" y="1507490"/>
                </a:lnTo>
                <a:lnTo>
                  <a:pt x="6350" y="1511300"/>
                </a:lnTo>
                <a:lnTo>
                  <a:pt x="7620" y="1511300"/>
                </a:lnTo>
                <a:lnTo>
                  <a:pt x="7620" y="1513840"/>
                </a:lnTo>
                <a:lnTo>
                  <a:pt x="8890" y="1513840"/>
                </a:lnTo>
                <a:lnTo>
                  <a:pt x="8890" y="1516380"/>
                </a:lnTo>
                <a:lnTo>
                  <a:pt x="10159" y="1516380"/>
                </a:lnTo>
                <a:lnTo>
                  <a:pt x="10159" y="1520190"/>
                </a:lnTo>
                <a:lnTo>
                  <a:pt x="11429" y="1520190"/>
                </a:lnTo>
                <a:lnTo>
                  <a:pt x="11429" y="1522730"/>
                </a:lnTo>
                <a:lnTo>
                  <a:pt x="12700" y="1522730"/>
                </a:lnTo>
                <a:lnTo>
                  <a:pt x="12700" y="1526540"/>
                </a:lnTo>
                <a:lnTo>
                  <a:pt x="13970" y="1526540"/>
                </a:lnTo>
                <a:lnTo>
                  <a:pt x="13970" y="1529080"/>
                </a:lnTo>
                <a:lnTo>
                  <a:pt x="27940" y="1529080"/>
                </a:lnTo>
                <a:lnTo>
                  <a:pt x="27940" y="1498600"/>
                </a:lnTo>
                <a:close/>
              </a:path>
              <a:path w="27940" h="1559560">
                <a:moveTo>
                  <a:pt x="27940" y="1529080"/>
                </a:moveTo>
                <a:lnTo>
                  <a:pt x="15240" y="1529080"/>
                </a:lnTo>
                <a:lnTo>
                  <a:pt x="15240" y="1531620"/>
                </a:lnTo>
                <a:lnTo>
                  <a:pt x="16509" y="1531620"/>
                </a:lnTo>
                <a:lnTo>
                  <a:pt x="16509" y="1535430"/>
                </a:lnTo>
                <a:lnTo>
                  <a:pt x="27940" y="1535430"/>
                </a:lnTo>
                <a:lnTo>
                  <a:pt x="27940" y="1529080"/>
                </a:lnTo>
                <a:close/>
              </a:path>
              <a:path w="27940" h="1559560">
                <a:moveTo>
                  <a:pt x="27940" y="1535430"/>
                </a:moveTo>
                <a:lnTo>
                  <a:pt x="17779" y="1535430"/>
                </a:lnTo>
                <a:lnTo>
                  <a:pt x="17779" y="1537970"/>
                </a:lnTo>
                <a:lnTo>
                  <a:pt x="19050" y="1537970"/>
                </a:lnTo>
                <a:lnTo>
                  <a:pt x="19050" y="1541780"/>
                </a:lnTo>
                <a:lnTo>
                  <a:pt x="27940" y="1541780"/>
                </a:lnTo>
                <a:lnTo>
                  <a:pt x="27940" y="1535430"/>
                </a:lnTo>
                <a:close/>
              </a:path>
              <a:path w="27940" h="1559560">
                <a:moveTo>
                  <a:pt x="27940" y="1541780"/>
                </a:moveTo>
                <a:lnTo>
                  <a:pt x="20320" y="1541780"/>
                </a:lnTo>
                <a:lnTo>
                  <a:pt x="20320" y="1544320"/>
                </a:lnTo>
                <a:lnTo>
                  <a:pt x="21590" y="1544320"/>
                </a:lnTo>
                <a:lnTo>
                  <a:pt x="21590" y="1546860"/>
                </a:lnTo>
                <a:lnTo>
                  <a:pt x="22859" y="1546860"/>
                </a:lnTo>
                <a:lnTo>
                  <a:pt x="22859" y="1550670"/>
                </a:lnTo>
                <a:lnTo>
                  <a:pt x="24129" y="1550670"/>
                </a:lnTo>
                <a:lnTo>
                  <a:pt x="24129" y="1553210"/>
                </a:lnTo>
                <a:lnTo>
                  <a:pt x="25400" y="1553210"/>
                </a:lnTo>
                <a:lnTo>
                  <a:pt x="25400" y="1555750"/>
                </a:lnTo>
                <a:lnTo>
                  <a:pt x="26670" y="1555750"/>
                </a:lnTo>
                <a:lnTo>
                  <a:pt x="26670" y="1559560"/>
                </a:lnTo>
                <a:lnTo>
                  <a:pt x="27940" y="1559560"/>
                </a:lnTo>
                <a:lnTo>
                  <a:pt x="27940" y="154178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84490" y="3177539"/>
            <a:ext cx="27940" cy="1600200"/>
          </a:xfrm>
          <a:custGeom>
            <a:avLst/>
            <a:gdLst/>
            <a:ahLst/>
            <a:cxnLst/>
            <a:rect l="l" t="t" r="r" b="b"/>
            <a:pathLst>
              <a:path w="27940" h="1600200">
                <a:moveTo>
                  <a:pt x="16509" y="0"/>
                </a:moveTo>
                <a:lnTo>
                  <a:pt x="0" y="0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12699"/>
                </a:lnTo>
                <a:lnTo>
                  <a:pt x="16509" y="12699"/>
                </a:lnTo>
                <a:lnTo>
                  <a:pt x="16509" y="0"/>
                </a:lnTo>
                <a:close/>
              </a:path>
              <a:path w="27940" h="1600200">
                <a:moveTo>
                  <a:pt x="27939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800"/>
                </a:lnTo>
                <a:close/>
              </a:path>
              <a:path w="27940" h="1600200">
                <a:moveTo>
                  <a:pt x="27939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39" y="463549"/>
                </a:lnTo>
                <a:lnTo>
                  <a:pt x="27939" y="444499"/>
                </a:lnTo>
                <a:close/>
              </a:path>
              <a:path w="27940" h="1600200">
                <a:moveTo>
                  <a:pt x="27939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39" y="476249"/>
                </a:lnTo>
                <a:lnTo>
                  <a:pt x="27939" y="463550"/>
                </a:lnTo>
                <a:close/>
              </a:path>
              <a:path w="27940" h="1600200">
                <a:moveTo>
                  <a:pt x="27939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39" y="488949"/>
                </a:lnTo>
                <a:lnTo>
                  <a:pt x="27939" y="476250"/>
                </a:lnTo>
                <a:close/>
              </a:path>
              <a:path w="27940" h="1600200">
                <a:moveTo>
                  <a:pt x="27939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39" y="520699"/>
                </a:lnTo>
                <a:lnTo>
                  <a:pt x="27939" y="488949"/>
                </a:lnTo>
                <a:close/>
              </a:path>
              <a:path w="27940" h="1600200">
                <a:moveTo>
                  <a:pt x="27939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39" y="527049"/>
                </a:lnTo>
                <a:lnTo>
                  <a:pt x="27939" y="520700"/>
                </a:lnTo>
                <a:close/>
              </a:path>
              <a:path w="27940" h="1600200">
                <a:moveTo>
                  <a:pt x="27939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527049"/>
                </a:lnTo>
                <a:close/>
              </a:path>
              <a:path w="27940" h="1600200">
                <a:moveTo>
                  <a:pt x="27939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39" y="546099"/>
                </a:lnTo>
                <a:lnTo>
                  <a:pt x="27939" y="539749"/>
                </a:lnTo>
                <a:close/>
              </a:path>
              <a:path w="27940" h="1600200">
                <a:moveTo>
                  <a:pt x="27939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39" y="558799"/>
                </a:lnTo>
                <a:lnTo>
                  <a:pt x="27939" y="546099"/>
                </a:lnTo>
                <a:close/>
              </a:path>
              <a:path w="27940" h="1600200">
                <a:moveTo>
                  <a:pt x="27939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58800"/>
                </a:lnTo>
                <a:close/>
              </a:path>
              <a:path w="27940" h="1600200">
                <a:moveTo>
                  <a:pt x="27939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39" y="654049"/>
                </a:lnTo>
                <a:lnTo>
                  <a:pt x="27939" y="584199"/>
                </a:lnTo>
                <a:close/>
              </a:path>
              <a:path w="27940" h="1600200">
                <a:moveTo>
                  <a:pt x="27939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39" y="692149"/>
                </a:lnTo>
                <a:lnTo>
                  <a:pt x="27939" y="654049"/>
                </a:lnTo>
                <a:close/>
              </a:path>
              <a:path w="27940" h="1600200">
                <a:moveTo>
                  <a:pt x="27939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39" y="697229"/>
                </a:lnTo>
                <a:lnTo>
                  <a:pt x="27939" y="692150"/>
                </a:lnTo>
                <a:close/>
              </a:path>
              <a:path w="27940" h="1600200">
                <a:moveTo>
                  <a:pt x="27939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39" y="703579"/>
                </a:lnTo>
                <a:lnTo>
                  <a:pt x="27939" y="697229"/>
                </a:lnTo>
                <a:close/>
              </a:path>
              <a:path w="27940" h="1600200">
                <a:moveTo>
                  <a:pt x="27939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703579"/>
                </a:lnTo>
                <a:close/>
              </a:path>
              <a:path w="27940" h="1600200">
                <a:moveTo>
                  <a:pt x="27939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39" y="736599"/>
                </a:lnTo>
                <a:lnTo>
                  <a:pt x="27939" y="709930"/>
                </a:lnTo>
                <a:close/>
              </a:path>
              <a:path w="27940" h="1600200">
                <a:moveTo>
                  <a:pt x="27939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39" y="754379"/>
                </a:lnTo>
                <a:lnTo>
                  <a:pt x="27939" y="736600"/>
                </a:lnTo>
                <a:close/>
              </a:path>
              <a:path w="27940" h="1600200">
                <a:moveTo>
                  <a:pt x="27939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39" y="761999"/>
                </a:lnTo>
                <a:lnTo>
                  <a:pt x="27939" y="754379"/>
                </a:lnTo>
                <a:close/>
              </a:path>
              <a:path w="27940" h="1600200">
                <a:moveTo>
                  <a:pt x="27939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39" y="774699"/>
                </a:lnTo>
                <a:lnTo>
                  <a:pt x="27939" y="762000"/>
                </a:lnTo>
                <a:close/>
              </a:path>
              <a:path w="27940" h="1600200">
                <a:moveTo>
                  <a:pt x="27939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39" y="781049"/>
                </a:lnTo>
                <a:lnTo>
                  <a:pt x="27939" y="774700"/>
                </a:lnTo>
                <a:close/>
              </a:path>
              <a:path w="27940" h="1600200">
                <a:moveTo>
                  <a:pt x="27939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781050"/>
                </a:lnTo>
                <a:close/>
              </a:path>
              <a:path w="27940" h="1600200">
                <a:moveTo>
                  <a:pt x="27939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39" y="831849"/>
                </a:lnTo>
                <a:lnTo>
                  <a:pt x="27939" y="824230"/>
                </a:lnTo>
                <a:close/>
              </a:path>
              <a:path w="27940" h="1600200">
                <a:moveTo>
                  <a:pt x="27939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39" y="838199"/>
                </a:lnTo>
                <a:lnTo>
                  <a:pt x="27939" y="831849"/>
                </a:lnTo>
                <a:close/>
              </a:path>
              <a:path w="27940" h="1600200">
                <a:moveTo>
                  <a:pt x="27939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39" y="875029"/>
                </a:lnTo>
                <a:lnTo>
                  <a:pt x="27939" y="838199"/>
                </a:lnTo>
                <a:close/>
              </a:path>
              <a:path w="27940" h="1600200">
                <a:moveTo>
                  <a:pt x="27939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75029"/>
                </a:lnTo>
                <a:close/>
              </a:path>
              <a:path w="27940" h="1600200">
                <a:moveTo>
                  <a:pt x="27939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39" y="913129"/>
                </a:lnTo>
                <a:lnTo>
                  <a:pt x="27939" y="881379"/>
                </a:lnTo>
                <a:close/>
              </a:path>
              <a:path w="27940" h="1600200">
                <a:moveTo>
                  <a:pt x="27939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39" y="919479"/>
                </a:lnTo>
                <a:lnTo>
                  <a:pt x="27939" y="913129"/>
                </a:lnTo>
                <a:close/>
              </a:path>
              <a:path w="27940" h="1600200">
                <a:moveTo>
                  <a:pt x="27939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39" y="927099"/>
                </a:lnTo>
                <a:lnTo>
                  <a:pt x="27939" y="919479"/>
                </a:lnTo>
                <a:close/>
              </a:path>
              <a:path w="27940" h="1600200">
                <a:moveTo>
                  <a:pt x="27939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27099"/>
                </a:lnTo>
                <a:close/>
              </a:path>
              <a:path w="27940" h="1600200">
                <a:moveTo>
                  <a:pt x="27939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39" y="970279"/>
                </a:lnTo>
                <a:lnTo>
                  <a:pt x="27939" y="965199"/>
                </a:lnTo>
                <a:close/>
              </a:path>
              <a:path w="27940" h="1600200">
                <a:moveTo>
                  <a:pt x="27939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70280"/>
                </a:lnTo>
                <a:close/>
              </a:path>
              <a:path w="27940" h="1600200">
                <a:moveTo>
                  <a:pt x="27939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39" y="1065529"/>
                </a:lnTo>
                <a:lnTo>
                  <a:pt x="27939" y="995679"/>
                </a:lnTo>
                <a:close/>
              </a:path>
              <a:path w="27940" h="1600200">
                <a:moveTo>
                  <a:pt x="27939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39" y="1071879"/>
                </a:lnTo>
                <a:lnTo>
                  <a:pt x="27939" y="1065530"/>
                </a:lnTo>
                <a:close/>
              </a:path>
              <a:path w="27940" h="1600200">
                <a:moveTo>
                  <a:pt x="27939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79"/>
                </a:lnTo>
                <a:close/>
              </a:path>
              <a:path w="27940" h="1600200">
                <a:moveTo>
                  <a:pt x="27939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39" y="1090929"/>
                </a:lnTo>
                <a:lnTo>
                  <a:pt x="27939" y="1079499"/>
                </a:lnTo>
                <a:close/>
              </a:path>
              <a:path w="27940" h="1600200">
                <a:moveTo>
                  <a:pt x="27939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39" y="1117599"/>
                </a:lnTo>
                <a:lnTo>
                  <a:pt x="27939" y="1090930"/>
                </a:lnTo>
                <a:close/>
              </a:path>
              <a:path w="27940" h="1600200">
                <a:moveTo>
                  <a:pt x="27939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39" y="1193799"/>
                </a:lnTo>
                <a:lnTo>
                  <a:pt x="27939" y="1117599"/>
                </a:lnTo>
                <a:close/>
              </a:path>
              <a:path w="27940" h="1600200">
                <a:moveTo>
                  <a:pt x="27939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39" y="1339849"/>
                </a:lnTo>
                <a:lnTo>
                  <a:pt x="27939" y="1193800"/>
                </a:lnTo>
                <a:close/>
              </a:path>
              <a:path w="27940" h="1600200">
                <a:moveTo>
                  <a:pt x="27939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39" y="1363979"/>
                </a:lnTo>
                <a:lnTo>
                  <a:pt x="27939" y="1339850"/>
                </a:lnTo>
                <a:close/>
              </a:path>
              <a:path w="27940" h="1600200">
                <a:moveTo>
                  <a:pt x="27939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39" y="1416049"/>
                </a:lnTo>
                <a:lnTo>
                  <a:pt x="27939" y="1363980"/>
                </a:lnTo>
                <a:close/>
              </a:path>
              <a:path w="27940" h="1600200">
                <a:moveTo>
                  <a:pt x="27939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39" y="1433829"/>
                </a:lnTo>
                <a:lnTo>
                  <a:pt x="27939" y="1416049"/>
                </a:lnTo>
                <a:close/>
              </a:path>
              <a:path w="27940" h="1600200">
                <a:moveTo>
                  <a:pt x="27939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39" y="1446529"/>
                </a:lnTo>
                <a:lnTo>
                  <a:pt x="27939" y="1433830"/>
                </a:lnTo>
                <a:close/>
              </a:path>
              <a:path w="27940" h="1600200">
                <a:moveTo>
                  <a:pt x="27939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39" y="1473199"/>
                </a:lnTo>
                <a:lnTo>
                  <a:pt x="27939" y="1446530"/>
                </a:lnTo>
                <a:close/>
              </a:path>
              <a:path w="27940" h="1600200">
                <a:moveTo>
                  <a:pt x="27939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39" y="1503679"/>
                </a:lnTo>
                <a:lnTo>
                  <a:pt x="27939" y="1473200"/>
                </a:lnTo>
                <a:close/>
              </a:path>
              <a:path w="27940" h="1600200">
                <a:moveTo>
                  <a:pt x="27939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39" y="1510029"/>
                </a:lnTo>
                <a:lnTo>
                  <a:pt x="27939" y="1503679"/>
                </a:lnTo>
                <a:close/>
              </a:path>
              <a:path w="27940" h="1600200">
                <a:moveTo>
                  <a:pt x="27939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39" y="1516379"/>
                </a:lnTo>
                <a:lnTo>
                  <a:pt x="27939" y="1510029"/>
                </a:lnTo>
                <a:close/>
              </a:path>
              <a:path w="27940" h="1600200">
                <a:moveTo>
                  <a:pt x="27939" y="1516379"/>
                </a:moveTo>
                <a:lnTo>
                  <a:pt x="0" y="1516379"/>
                </a:lnTo>
                <a:lnTo>
                  <a:pt x="0" y="1536699"/>
                </a:lnTo>
                <a:lnTo>
                  <a:pt x="1269" y="1536699"/>
                </a:lnTo>
                <a:lnTo>
                  <a:pt x="1269" y="1540509"/>
                </a:lnTo>
                <a:lnTo>
                  <a:pt x="2539" y="1540509"/>
                </a:lnTo>
                <a:lnTo>
                  <a:pt x="2539" y="1543049"/>
                </a:lnTo>
                <a:lnTo>
                  <a:pt x="27939" y="1543049"/>
                </a:lnTo>
                <a:lnTo>
                  <a:pt x="27939" y="1516379"/>
                </a:lnTo>
                <a:close/>
              </a:path>
              <a:path w="27940" h="1600200">
                <a:moveTo>
                  <a:pt x="27939" y="1543050"/>
                </a:moveTo>
                <a:lnTo>
                  <a:pt x="3809" y="1543050"/>
                </a:lnTo>
                <a:lnTo>
                  <a:pt x="3809" y="1545589"/>
                </a:lnTo>
                <a:lnTo>
                  <a:pt x="5079" y="1545589"/>
                </a:lnTo>
                <a:lnTo>
                  <a:pt x="5079" y="1549399"/>
                </a:lnTo>
                <a:lnTo>
                  <a:pt x="27939" y="1549399"/>
                </a:lnTo>
                <a:lnTo>
                  <a:pt x="27939" y="1543050"/>
                </a:lnTo>
                <a:close/>
              </a:path>
              <a:path w="27940" h="1600200">
                <a:moveTo>
                  <a:pt x="27939" y="1549399"/>
                </a:moveTo>
                <a:lnTo>
                  <a:pt x="6350" y="1549399"/>
                </a:lnTo>
                <a:lnTo>
                  <a:pt x="6350" y="1551939"/>
                </a:lnTo>
                <a:lnTo>
                  <a:pt x="7619" y="1551939"/>
                </a:lnTo>
                <a:lnTo>
                  <a:pt x="7619" y="1555749"/>
                </a:lnTo>
                <a:lnTo>
                  <a:pt x="27939" y="1555749"/>
                </a:lnTo>
                <a:lnTo>
                  <a:pt x="27939" y="1549399"/>
                </a:lnTo>
                <a:close/>
              </a:path>
              <a:path w="27940" h="1600200">
                <a:moveTo>
                  <a:pt x="27939" y="1555749"/>
                </a:moveTo>
                <a:lnTo>
                  <a:pt x="8889" y="1555749"/>
                </a:lnTo>
                <a:lnTo>
                  <a:pt x="8889" y="1558289"/>
                </a:lnTo>
                <a:lnTo>
                  <a:pt x="10159" y="1558289"/>
                </a:lnTo>
                <a:lnTo>
                  <a:pt x="10159" y="1560829"/>
                </a:lnTo>
                <a:lnTo>
                  <a:pt x="11429" y="1560829"/>
                </a:lnTo>
                <a:lnTo>
                  <a:pt x="11429" y="1564639"/>
                </a:lnTo>
                <a:lnTo>
                  <a:pt x="12700" y="1564639"/>
                </a:lnTo>
                <a:lnTo>
                  <a:pt x="12700" y="1567179"/>
                </a:lnTo>
                <a:lnTo>
                  <a:pt x="13969" y="1567179"/>
                </a:lnTo>
                <a:lnTo>
                  <a:pt x="13969" y="1570989"/>
                </a:lnTo>
                <a:lnTo>
                  <a:pt x="15239" y="1570989"/>
                </a:lnTo>
                <a:lnTo>
                  <a:pt x="15239" y="1573529"/>
                </a:lnTo>
                <a:lnTo>
                  <a:pt x="27939" y="1573529"/>
                </a:lnTo>
                <a:lnTo>
                  <a:pt x="27939" y="1555749"/>
                </a:lnTo>
                <a:close/>
              </a:path>
              <a:path w="27940" h="1600200">
                <a:moveTo>
                  <a:pt x="27939" y="1573530"/>
                </a:moveTo>
                <a:lnTo>
                  <a:pt x="16509" y="1573530"/>
                </a:lnTo>
                <a:lnTo>
                  <a:pt x="16509" y="1576069"/>
                </a:lnTo>
                <a:lnTo>
                  <a:pt x="17779" y="1576069"/>
                </a:lnTo>
                <a:lnTo>
                  <a:pt x="17779" y="1579879"/>
                </a:lnTo>
                <a:lnTo>
                  <a:pt x="27939" y="1579879"/>
                </a:lnTo>
                <a:lnTo>
                  <a:pt x="27939" y="1573530"/>
                </a:lnTo>
                <a:close/>
              </a:path>
              <a:path w="27940" h="1600200">
                <a:moveTo>
                  <a:pt x="27939" y="1579880"/>
                </a:moveTo>
                <a:lnTo>
                  <a:pt x="19050" y="1579880"/>
                </a:lnTo>
                <a:lnTo>
                  <a:pt x="19050" y="1582419"/>
                </a:lnTo>
                <a:lnTo>
                  <a:pt x="20319" y="1582419"/>
                </a:lnTo>
                <a:lnTo>
                  <a:pt x="20319" y="1584959"/>
                </a:lnTo>
                <a:lnTo>
                  <a:pt x="21589" y="1584959"/>
                </a:lnTo>
                <a:lnTo>
                  <a:pt x="21589" y="1588769"/>
                </a:lnTo>
                <a:lnTo>
                  <a:pt x="22859" y="1588769"/>
                </a:lnTo>
                <a:lnTo>
                  <a:pt x="22859" y="1591309"/>
                </a:lnTo>
                <a:lnTo>
                  <a:pt x="24129" y="1591309"/>
                </a:lnTo>
                <a:lnTo>
                  <a:pt x="24129" y="1595119"/>
                </a:lnTo>
                <a:lnTo>
                  <a:pt x="25400" y="1595119"/>
                </a:lnTo>
                <a:lnTo>
                  <a:pt x="25400" y="1597659"/>
                </a:lnTo>
                <a:lnTo>
                  <a:pt x="26669" y="1597659"/>
                </a:lnTo>
                <a:lnTo>
                  <a:pt x="26669" y="1600199"/>
                </a:lnTo>
                <a:lnTo>
                  <a:pt x="27939" y="1600199"/>
                </a:lnTo>
                <a:lnTo>
                  <a:pt x="27939" y="1579880"/>
                </a:lnTo>
                <a:close/>
              </a:path>
            </a:pathLst>
          </a:custGeom>
          <a:solidFill>
            <a:srgbClr val="204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8012430" y="3190239"/>
            <a:ext cx="26670" cy="1657350"/>
          </a:xfrm>
          <a:custGeom>
            <a:avLst/>
            <a:gdLst/>
            <a:ahLst/>
            <a:cxnLst/>
            <a:rect l="l" t="t" r="r" b="b"/>
            <a:pathLst>
              <a:path w="26670" h="1657350">
                <a:moveTo>
                  <a:pt x="1016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65735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5735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5735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573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5735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5735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573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5735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5735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5735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5735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5735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5735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5735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5735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5735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5735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5735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5735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5735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5735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5735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5735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5735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5735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5735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5735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5735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5735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5735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5735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5735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5735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5735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5735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5735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5735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5735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5735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5735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5735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5735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5735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5735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5735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5735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5735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5735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57350">
                <a:moveTo>
                  <a:pt x="26670" y="1560830"/>
                </a:moveTo>
                <a:lnTo>
                  <a:pt x="0" y="1560830"/>
                </a:lnTo>
                <a:lnTo>
                  <a:pt x="0" y="1591310"/>
                </a:lnTo>
                <a:lnTo>
                  <a:pt x="1270" y="1591310"/>
                </a:lnTo>
                <a:lnTo>
                  <a:pt x="1270" y="1593850"/>
                </a:lnTo>
                <a:lnTo>
                  <a:pt x="2540" y="1593850"/>
                </a:lnTo>
                <a:lnTo>
                  <a:pt x="2540" y="1597660"/>
                </a:lnTo>
                <a:lnTo>
                  <a:pt x="3810" y="1597660"/>
                </a:lnTo>
                <a:lnTo>
                  <a:pt x="3810" y="1600200"/>
                </a:lnTo>
                <a:lnTo>
                  <a:pt x="26670" y="1600200"/>
                </a:lnTo>
                <a:lnTo>
                  <a:pt x="26670" y="1560830"/>
                </a:lnTo>
                <a:close/>
              </a:path>
              <a:path w="26670" h="1657350">
                <a:moveTo>
                  <a:pt x="26670" y="1600200"/>
                </a:moveTo>
                <a:lnTo>
                  <a:pt x="5079" y="1600200"/>
                </a:lnTo>
                <a:lnTo>
                  <a:pt x="5079" y="1602740"/>
                </a:lnTo>
                <a:lnTo>
                  <a:pt x="6350" y="1602740"/>
                </a:lnTo>
                <a:lnTo>
                  <a:pt x="6350" y="1606550"/>
                </a:lnTo>
                <a:lnTo>
                  <a:pt x="7620" y="1606550"/>
                </a:lnTo>
                <a:lnTo>
                  <a:pt x="7620" y="1609090"/>
                </a:lnTo>
                <a:lnTo>
                  <a:pt x="8890" y="1609090"/>
                </a:lnTo>
                <a:lnTo>
                  <a:pt x="8890" y="1612900"/>
                </a:lnTo>
                <a:lnTo>
                  <a:pt x="26670" y="1612900"/>
                </a:lnTo>
                <a:lnTo>
                  <a:pt x="26670" y="1600200"/>
                </a:lnTo>
                <a:close/>
              </a:path>
              <a:path w="26670" h="1657350">
                <a:moveTo>
                  <a:pt x="26670" y="1612900"/>
                </a:moveTo>
                <a:lnTo>
                  <a:pt x="10160" y="1612900"/>
                </a:lnTo>
                <a:lnTo>
                  <a:pt x="10160" y="1615440"/>
                </a:lnTo>
                <a:lnTo>
                  <a:pt x="11429" y="1615440"/>
                </a:lnTo>
                <a:lnTo>
                  <a:pt x="11429" y="1617980"/>
                </a:lnTo>
                <a:lnTo>
                  <a:pt x="12700" y="1617980"/>
                </a:lnTo>
                <a:lnTo>
                  <a:pt x="12700" y="1621790"/>
                </a:lnTo>
                <a:lnTo>
                  <a:pt x="13970" y="1621790"/>
                </a:lnTo>
                <a:lnTo>
                  <a:pt x="13970" y="1624330"/>
                </a:lnTo>
                <a:lnTo>
                  <a:pt x="15240" y="1624330"/>
                </a:lnTo>
                <a:lnTo>
                  <a:pt x="15240" y="1628140"/>
                </a:lnTo>
                <a:lnTo>
                  <a:pt x="16510" y="1628140"/>
                </a:lnTo>
                <a:lnTo>
                  <a:pt x="1651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57350">
                <a:moveTo>
                  <a:pt x="26670" y="1653539"/>
                </a:moveTo>
                <a:lnTo>
                  <a:pt x="25400" y="1653539"/>
                </a:lnTo>
                <a:lnTo>
                  <a:pt x="25400" y="1657350"/>
                </a:lnTo>
                <a:lnTo>
                  <a:pt x="26670" y="1657350"/>
                </a:lnTo>
                <a:lnTo>
                  <a:pt x="26670" y="1653539"/>
                </a:lnTo>
                <a:close/>
              </a:path>
              <a:path w="26670" h="1657350">
                <a:moveTo>
                  <a:pt x="26670" y="1642110"/>
                </a:moveTo>
                <a:lnTo>
                  <a:pt x="21590" y="1642110"/>
                </a:lnTo>
                <a:lnTo>
                  <a:pt x="21590" y="1644650"/>
                </a:lnTo>
                <a:lnTo>
                  <a:pt x="22860" y="1644650"/>
                </a:lnTo>
                <a:lnTo>
                  <a:pt x="22860" y="1649730"/>
                </a:lnTo>
                <a:lnTo>
                  <a:pt x="24129" y="1649730"/>
                </a:lnTo>
                <a:lnTo>
                  <a:pt x="24129" y="1653539"/>
                </a:lnTo>
                <a:lnTo>
                  <a:pt x="25400" y="1653539"/>
                </a:lnTo>
                <a:lnTo>
                  <a:pt x="2540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57350">
                <a:moveTo>
                  <a:pt x="26670" y="1634489"/>
                </a:moveTo>
                <a:lnTo>
                  <a:pt x="19050" y="1634489"/>
                </a:lnTo>
                <a:lnTo>
                  <a:pt x="19050" y="1638300"/>
                </a:lnTo>
                <a:lnTo>
                  <a:pt x="20320" y="1638300"/>
                </a:lnTo>
                <a:lnTo>
                  <a:pt x="20320" y="1642110"/>
                </a:lnTo>
                <a:lnTo>
                  <a:pt x="21590" y="1642110"/>
                </a:lnTo>
                <a:lnTo>
                  <a:pt x="2159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57350">
                <a:moveTo>
                  <a:pt x="26670" y="1631950"/>
                </a:moveTo>
                <a:lnTo>
                  <a:pt x="17779" y="1631950"/>
                </a:lnTo>
                <a:lnTo>
                  <a:pt x="17779" y="1634489"/>
                </a:lnTo>
                <a:lnTo>
                  <a:pt x="19050" y="1634489"/>
                </a:lnTo>
                <a:lnTo>
                  <a:pt x="19050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03F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9100" y="3202939"/>
            <a:ext cx="26670" cy="1724660"/>
          </a:xfrm>
          <a:custGeom>
            <a:avLst/>
            <a:gdLst/>
            <a:ahLst/>
            <a:cxnLst/>
            <a:rect l="l" t="t" r="r" b="b"/>
            <a:pathLst>
              <a:path w="26670" h="1724660">
                <a:moveTo>
                  <a:pt x="3810" y="0"/>
                </a:moveTo>
                <a:lnTo>
                  <a:pt x="0" y="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724660">
                <a:moveTo>
                  <a:pt x="2667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1724660">
                <a:moveTo>
                  <a:pt x="26670" y="419100"/>
                </a:moveTo>
                <a:lnTo>
                  <a:pt x="0" y="41910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19100"/>
                </a:lnTo>
                <a:close/>
              </a:path>
              <a:path w="26670" h="1724660">
                <a:moveTo>
                  <a:pt x="2667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8150"/>
                </a:lnTo>
                <a:close/>
              </a:path>
              <a:path w="26670" h="172466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724660">
                <a:moveTo>
                  <a:pt x="26670" y="463550"/>
                </a:moveTo>
                <a:lnTo>
                  <a:pt x="0" y="46355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63550"/>
                </a:lnTo>
                <a:close/>
              </a:path>
              <a:path w="26670" h="1724660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172466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724660">
                <a:moveTo>
                  <a:pt x="26670" y="514350"/>
                </a:moveTo>
                <a:lnTo>
                  <a:pt x="0" y="514350"/>
                </a:lnTo>
                <a:lnTo>
                  <a:pt x="0" y="520699"/>
                </a:lnTo>
                <a:lnTo>
                  <a:pt x="26670" y="520699"/>
                </a:lnTo>
                <a:lnTo>
                  <a:pt x="26670" y="514350"/>
                </a:lnTo>
                <a:close/>
              </a:path>
              <a:path w="26670" h="1724660">
                <a:moveTo>
                  <a:pt x="2667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1724660">
                <a:moveTo>
                  <a:pt x="26670" y="533400"/>
                </a:moveTo>
                <a:lnTo>
                  <a:pt x="0" y="5334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33400"/>
                </a:lnTo>
                <a:close/>
              </a:path>
              <a:path w="26670" h="1724660">
                <a:moveTo>
                  <a:pt x="26670" y="558800"/>
                </a:moveTo>
                <a:lnTo>
                  <a:pt x="0" y="5588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58800"/>
                </a:lnTo>
                <a:close/>
              </a:path>
              <a:path w="26670" h="1724660">
                <a:moveTo>
                  <a:pt x="26670" y="628650"/>
                </a:moveTo>
                <a:lnTo>
                  <a:pt x="0" y="6286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28650"/>
                </a:lnTo>
                <a:close/>
              </a:path>
              <a:path w="26670" h="1724660">
                <a:moveTo>
                  <a:pt x="26670" y="666750"/>
                </a:moveTo>
                <a:lnTo>
                  <a:pt x="0" y="6667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66750"/>
                </a:lnTo>
                <a:close/>
              </a:path>
              <a:path w="26670" h="1724660">
                <a:moveTo>
                  <a:pt x="2667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6670" y="678180"/>
                </a:lnTo>
                <a:lnTo>
                  <a:pt x="26670" y="671830"/>
                </a:lnTo>
                <a:close/>
              </a:path>
              <a:path w="26670" h="1724660">
                <a:moveTo>
                  <a:pt x="26670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26670" y="684529"/>
                </a:lnTo>
                <a:lnTo>
                  <a:pt x="26670" y="678180"/>
                </a:lnTo>
                <a:close/>
              </a:path>
              <a:path w="26670" h="1724660">
                <a:moveTo>
                  <a:pt x="26670" y="684530"/>
                </a:moveTo>
                <a:lnTo>
                  <a:pt x="0" y="68453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4530"/>
                </a:lnTo>
                <a:close/>
              </a:path>
              <a:path w="26670" h="1724660">
                <a:moveTo>
                  <a:pt x="26670" y="711200"/>
                </a:moveTo>
                <a:lnTo>
                  <a:pt x="0" y="71120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11200"/>
                </a:lnTo>
                <a:close/>
              </a:path>
              <a:path w="26670" h="1724660">
                <a:moveTo>
                  <a:pt x="26670" y="728980"/>
                </a:moveTo>
                <a:lnTo>
                  <a:pt x="0" y="728980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728980"/>
                </a:lnTo>
                <a:close/>
              </a:path>
              <a:path w="26670" h="1724660">
                <a:moveTo>
                  <a:pt x="2667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1724660">
                <a:moveTo>
                  <a:pt x="2667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9300"/>
                </a:lnTo>
                <a:close/>
              </a:path>
              <a:path w="26670" h="1724660">
                <a:moveTo>
                  <a:pt x="26670" y="755650"/>
                </a:moveTo>
                <a:lnTo>
                  <a:pt x="0" y="755650"/>
                </a:lnTo>
                <a:lnTo>
                  <a:pt x="0" y="798830"/>
                </a:lnTo>
                <a:lnTo>
                  <a:pt x="26670" y="798830"/>
                </a:lnTo>
                <a:lnTo>
                  <a:pt x="26670" y="755650"/>
                </a:lnTo>
                <a:close/>
              </a:path>
              <a:path w="26670" h="1724660">
                <a:moveTo>
                  <a:pt x="26670" y="798830"/>
                </a:moveTo>
                <a:lnTo>
                  <a:pt x="0" y="79883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8830"/>
                </a:lnTo>
                <a:close/>
              </a:path>
              <a:path w="26670" h="1724660">
                <a:moveTo>
                  <a:pt x="26670" y="806450"/>
                </a:moveTo>
                <a:lnTo>
                  <a:pt x="0" y="8064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6450"/>
                </a:lnTo>
                <a:close/>
              </a:path>
              <a:path w="26670" h="1724660">
                <a:moveTo>
                  <a:pt x="26670" y="812800"/>
                </a:moveTo>
                <a:lnTo>
                  <a:pt x="0" y="81280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2800"/>
                </a:lnTo>
                <a:close/>
              </a:path>
              <a:path w="26670" h="1724660">
                <a:moveTo>
                  <a:pt x="26670" y="849630"/>
                </a:moveTo>
                <a:lnTo>
                  <a:pt x="0" y="84963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49630"/>
                </a:lnTo>
                <a:close/>
              </a:path>
              <a:path w="26670" h="1724660">
                <a:moveTo>
                  <a:pt x="26670" y="855980"/>
                </a:moveTo>
                <a:lnTo>
                  <a:pt x="0" y="85598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55980"/>
                </a:lnTo>
                <a:close/>
              </a:path>
              <a:path w="26670" h="1724660">
                <a:moveTo>
                  <a:pt x="2667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87730"/>
                </a:lnTo>
                <a:close/>
              </a:path>
              <a:path w="26670" h="1724660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724660">
                <a:moveTo>
                  <a:pt x="26670" y="901700"/>
                </a:moveTo>
                <a:lnTo>
                  <a:pt x="0" y="9017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01700"/>
                </a:lnTo>
                <a:close/>
              </a:path>
              <a:path w="26670" h="1724660">
                <a:moveTo>
                  <a:pt x="26670" y="939800"/>
                </a:moveTo>
                <a:lnTo>
                  <a:pt x="0" y="93980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9800"/>
                </a:lnTo>
                <a:close/>
              </a:path>
              <a:path w="26670" h="1724660">
                <a:moveTo>
                  <a:pt x="26670" y="944880"/>
                </a:moveTo>
                <a:lnTo>
                  <a:pt x="0" y="94488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44880"/>
                </a:lnTo>
                <a:close/>
              </a:path>
              <a:path w="26670" h="1724660">
                <a:moveTo>
                  <a:pt x="26670" y="970280"/>
                </a:moveTo>
                <a:lnTo>
                  <a:pt x="0" y="9702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970280"/>
                </a:lnTo>
                <a:close/>
              </a:path>
              <a:path w="26670" h="1724660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724660">
                <a:moveTo>
                  <a:pt x="26670" y="1046480"/>
                </a:moveTo>
                <a:lnTo>
                  <a:pt x="0" y="104648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46480"/>
                </a:lnTo>
                <a:close/>
              </a:path>
              <a:path w="26670" h="1724660">
                <a:moveTo>
                  <a:pt x="26670" y="1054100"/>
                </a:moveTo>
                <a:lnTo>
                  <a:pt x="0" y="105410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4100"/>
                </a:lnTo>
                <a:close/>
              </a:path>
              <a:path w="26670" h="1724660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1724660">
                <a:moveTo>
                  <a:pt x="26670" y="1092200"/>
                </a:moveTo>
                <a:lnTo>
                  <a:pt x="0" y="109220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092200"/>
                </a:lnTo>
                <a:close/>
              </a:path>
              <a:path w="26670" h="1724660">
                <a:moveTo>
                  <a:pt x="26670" y="1168400"/>
                </a:moveTo>
                <a:lnTo>
                  <a:pt x="0" y="116840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168400"/>
                </a:lnTo>
                <a:close/>
              </a:path>
              <a:path w="26670" h="1724660">
                <a:moveTo>
                  <a:pt x="26670" y="1314450"/>
                </a:moveTo>
                <a:lnTo>
                  <a:pt x="0" y="131445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14450"/>
                </a:lnTo>
                <a:close/>
              </a:path>
              <a:path w="26670" h="1724660">
                <a:moveTo>
                  <a:pt x="26670" y="1338580"/>
                </a:moveTo>
                <a:lnTo>
                  <a:pt x="0" y="1338580"/>
                </a:lnTo>
                <a:lnTo>
                  <a:pt x="0" y="1390650"/>
                </a:lnTo>
                <a:lnTo>
                  <a:pt x="26670" y="1390650"/>
                </a:lnTo>
                <a:lnTo>
                  <a:pt x="26670" y="1338580"/>
                </a:lnTo>
                <a:close/>
              </a:path>
              <a:path w="26670" h="1724660">
                <a:moveTo>
                  <a:pt x="26670" y="1390650"/>
                </a:moveTo>
                <a:lnTo>
                  <a:pt x="0" y="139065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390650"/>
                </a:lnTo>
                <a:close/>
              </a:path>
              <a:path w="26670" h="1724660">
                <a:moveTo>
                  <a:pt x="26670" y="1408430"/>
                </a:moveTo>
                <a:lnTo>
                  <a:pt x="0" y="140843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8430"/>
                </a:lnTo>
                <a:close/>
              </a:path>
              <a:path w="26670" h="1724660">
                <a:moveTo>
                  <a:pt x="26670" y="1421130"/>
                </a:moveTo>
                <a:lnTo>
                  <a:pt x="0" y="142113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21130"/>
                </a:lnTo>
                <a:close/>
              </a:path>
              <a:path w="26670" h="1724660">
                <a:moveTo>
                  <a:pt x="26670" y="1447800"/>
                </a:moveTo>
                <a:lnTo>
                  <a:pt x="0" y="1447800"/>
                </a:lnTo>
                <a:lnTo>
                  <a:pt x="0" y="1478280"/>
                </a:lnTo>
                <a:lnTo>
                  <a:pt x="26670" y="1478280"/>
                </a:lnTo>
                <a:lnTo>
                  <a:pt x="26670" y="1447800"/>
                </a:lnTo>
                <a:close/>
              </a:path>
              <a:path w="26670" h="1724660">
                <a:moveTo>
                  <a:pt x="26670" y="1478280"/>
                </a:moveTo>
                <a:lnTo>
                  <a:pt x="0" y="1478280"/>
                </a:lnTo>
                <a:lnTo>
                  <a:pt x="0" y="1484630"/>
                </a:lnTo>
                <a:lnTo>
                  <a:pt x="26670" y="1484630"/>
                </a:lnTo>
                <a:lnTo>
                  <a:pt x="26670" y="1478280"/>
                </a:lnTo>
                <a:close/>
              </a:path>
              <a:path w="26670" h="1724660">
                <a:moveTo>
                  <a:pt x="26670" y="1484630"/>
                </a:moveTo>
                <a:lnTo>
                  <a:pt x="0" y="148463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84630"/>
                </a:lnTo>
                <a:close/>
              </a:path>
              <a:path w="26670" h="1724660">
                <a:moveTo>
                  <a:pt x="26670" y="1490980"/>
                </a:moveTo>
                <a:lnTo>
                  <a:pt x="0" y="149098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90980"/>
                </a:lnTo>
                <a:close/>
              </a:path>
              <a:path w="26670" h="1724660">
                <a:moveTo>
                  <a:pt x="26670" y="1524000"/>
                </a:moveTo>
                <a:lnTo>
                  <a:pt x="0" y="1524000"/>
                </a:lnTo>
                <a:lnTo>
                  <a:pt x="0" y="1548130"/>
                </a:lnTo>
                <a:lnTo>
                  <a:pt x="26670" y="1548130"/>
                </a:lnTo>
                <a:lnTo>
                  <a:pt x="26670" y="1524000"/>
                </a:lnTo>
                <a:close/>
              </a:path>
              <a:path w="26670" h="1724660">
                <a:moveTo>
                  <a:pt x="26670" y="1548130"/>
                </a:moveTo>
                <a:lnTo>
                  <a:pt x="0" y="1548130"/>
                </a:lnTo>
                <a:lnTo>
                  <a:pt x="0" y="1600200"/>
                </a:lnTo>
                <a:lnTo>
                  <a:pt x="26670" y="1600200"/>
                </a:lnTo>
                <a:lnTo>
                  <a:pt x="26670" y="1548130"/>
                </a:lnTo>
                <a:close/>
              </a:path>
              <a:path w="26670" h="1724660">
                <a:moveTo>
                  <a:pt x="26670" y="1600200"/>
                </a:moveTo>
                <a:lnTo>
                  <a:pt x="0" y="1600200"/>
                </a:lnTo>
                <a:lnTo>
                  <a:pt x="0" y="1617980"/>
                </a:lnTo>
                <a:lnTo>
                  <a:pt x="26670" y="1617980"/>
                </a:lnTo>
                <a:lnTo>
                  <a:pt x="26670" y="1600200"/>
                </a:lnTo>
                <a:close/>
              </a:path>
              <a:path w="26670" h="1724660">
                <a:moveTo>
                  <a:pt x="26670" y="1717039"/>
                </a:moveTo>
                <a:lnTo>
                  <a:pt x="24129" y="1717039"/>
                </a:lnTo>
                <a:lnTo>
                  <a:pt x="24129" y="1720850"/>
                </a:lnTo>
                <a:lnTo>
                  <a:pt x="25400" y="1720850"/>
                </a:lnTo>
                <a:lnTo>
                  <a:pt x="25400" y="1724660"/>
                </a:lnTo>
                <a:lnTo>
                  <a:pt x="26670" y="1724660"/>
                </a:lnTo>
                <a:lnTo>
                  <a:pt x="26670" y="1717039"/>
                </a:lnTo>
                <a:close/>
              </a:path>
              <a:path w="26670" h="1724660">
                <a:moveTo>
                  <a:pt x="26670" y="1705610"/>
                </a:moveTo>
                <a:lnTo>
                  <a:pt x="20320" y="1705610"/>
                </a:lnTo>
                <a:lnTo>
                  <a:pt x="20320" y="1708150"/>
                </a:lnTo>
                <a:lnTo>
                  <a:pt x="21590" y="1708150"/>
                </a:lnTo>
                <a:lnTo>
                  <a:pt x="21590" y="1713230"/>
                </a:lnTo>
                <a:lnTo>
                  <a:pt x="22859" y="1713230"/>
                </a:lnTo>
                <a:lnTo>
                  <a:pt x="22859" y="1717039"/>
                </a:lnTo>
                <a:lnTo>
                  <a:pt x="24129" y="1717039"/>
                </a:lnTo>
                <a:lnTo>
                  <a:pt x="24129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724660">
                <a:moveTo>
                  <a:pt x="26670" y="1697989"/>
                </a:moveTo>
                <a:lnTo>
                  <a:pt x="17779" y="1697989"/>
                </a:lnTo>
                <a:lnTo>
                  <a:pt x="17779" y="1701800"/>
                </a:lnTo>
                <a:lnTo>
                  <a:pt x="19050" y="1701800"/>
                </a:lnTo>
                <a:lnTo>
                  <a:pt x="19050" y="1705610"/>
                </a:lnTo>
                <a:lnTo>
                  <a:pt x="20320" y="1705610"/>
                </a:lnTo>
                <a:lnTo>
                  <a:pt x="20320" y="1704340"/>
                </a:lnTo>
                <a:lnTo>
                  <a:pt x="26670" y="1704340"/>
                </a:lnTo>
                <a:lnTo>
                  <a:pt x="26670" y="1697989"/>
                </a:lnTo>
                <a:close/>
              </a:path>
              <a:path w="26670" h="1724660">
                <a:moveTo>
                  <a:pt x="26670" y="1686560"/>
                </a:moveTo>
                <a:lnTo>
                  <a:pt x="13970" y="1686560"/>
                </a:lnTo>
                <a:lnTo>
                  <a:pt x="13970" y="1689100"/>
                </a:lnTo>
                <a:lnTo>
                  <a:pt x="15240" y="1689100"/>
                </a:lnTo>
                <a:lnTo>
                  <a:pt x="15240" y="1694180"/>
                </a:lnTo>
                <a:lnTo>
                  <a:pt x="16509" y="1694180"/>
                </a:lnTo>
                <a:lnTo>
                  <a:pt x="16509" y="1697989"/>
                </a:lnTo>
                <a:lnTo>
                  <a:pt x="17779" y="1697989"/>
                </a:lnTo>
                <a:lnTo>
                  <a:pt x="17779" y="1696720"/>
                </a:lnTo>
                <a:lnTo>
                  <a:pt x="26670" y="1696720"/>
                </a:lnTo>
                <a:lnTo>
                  <a:pt x="26670" y="1686560"/>
                </a:lnTo>
                <a:close/>
              </a:path>
              <a:path w="26670" h="1724660">
                <a:moveTo>
                  <a:pt x="26670" y="1678939"/>
                </a:moveTo>
                <a:lnTo>
                  <a:pt x="11429" y="1678939"/>
                </a:lnTo>
                <a:lnTo>
                  <a:pt x="11429" y="1682750"/>
                </a:lnTo>
                <a:lnTo>
                  <a:pt x="12700" y="1682750"/>
                </a:lnTo>
                <a:lnTo>
                  <a:pt x="12700" y="1686560"/>
                </a:lnTo>
                <a:lnTo>
                  <a:pt x="13970" y="1686560"/>
                </a:lnTo>
                <a:lnTo>
                  <a:pt x="13970" y="1685289"/>
                </a:lnTo>
                <a:lnTo>
                  <a:pt x="26670" y="1685289"/>
                </a:lnTo>
                <a:lnTo>
                  <a:pt x="26670" y="1678939"/>
                </a:lnTo>
                <a:close/>
              </a:path>
              <a:path w="26670" h="1724660">
                <a:moveTo>
                  <a:pt x="26670" y="1667510"/>
                </a:moveTo>
                <a:lnTo>
                  <a:pt x="7620" y="1667510"/>
                </a:lnTo>
                <a:lnTo>
                  <a:pt x="7620" y="1670050"/>
                </a:lnTo>
                <a:lnTo>
                  <a:pt x="8890" y="1670050"/>
                </a:lnTo>
                <a:lnTo>
                  <a:pt x="8890" y="1675130"/>
                </a:lnTo>
                <a:lnTo>
                  <a:pt x="10159" y="1675130"/>
                </a:lnTo>
                <a:lnTo>
                  <a:pt x="10159" y="1678939"/>
                </a:lnTo>
                <a:lnTo>
                  <a:pt x="11429" y="1678939"/>
                </a:lnTo>
                <a:lnTo>
                  <a:pt x="11429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724660">
                <a:moveTo>
                  <a:pt x="26670" y="1659890"/>
                </a:moveTo>
                <a:lnTo>
                  <a:pt x="5079" y="1659890"/>
                </a:lnTo>
                <a:lnTo>
                  <a:pt x="5079" y="1663700"/>
                </a:lnTo>
                <a:lnTo>
                  <a:pt x="6350" y="1663700"/>
                </a:lnTo>
                <a:lnTo>
                  <a:pt x="6350" y="1667510"/>
                </a:lnTo>
                <a:lnTo>
                  <a:pt x="7620" y="1667510"/>
                </a:lnTo>
                <a:lnTo>
                  <a:pt x="7620" y="1666239"/>
                </a:lnTo>
                <a:lnTo>
                  <a:pt x="26670" y="1666239"/>
                </a:lnTo>
                <a:lnTo>
                  <a:pt x="26670" y="1659890"/>
                </a:lnTo>
                <a:close/>
              </a:path>
              <a:path w="26670" h="1724660">
                <a:moveTo>
                  <a:pt x="26670" y="1648460"/>
                </a:moveTo>
                <a:lnTo>
                  <a:pt x="1270" y="1648460"/>
                </a:lnTo>
                <a:lnTo>
                  <a:pt x="1270" y="1651000"/>
                </a:lnTo>
                <a:lnTo>
                  <a:pt x="2540" y="1651000"/>
                </a:lnTo>
                <a:lnTo>
                  <a:pt x="2540" y="1656080"/>
                </a:lnTo>
                <a:lnTo>
                  <a:pt x="3809" y="1656080"/>
                </a:lnTo>
                <a:lnTo>
                  <a:pt x="3809" y="1659890"/>
                </a:lnTo>
                <a:lnTo>
                  <a:pt x="5079" y="1659890"/>
                </a:lnTo>
                <a:lnTo>
                  <a:pt x="5079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724660">
                <a:moveTo>
                  <a:pt x="26670" y="1640839"/>
                </a:moveTo>
                <a:lnTo>
                  <a:pt x="0" y="1640839"/>
                </a:lnTo>
                <a:lnTo>
                  <a:pt x="0" y="1648460"/>
                </a:lnTo>
                <a:lnTo>
                  <a:pt x="1270" y="1648460"/>
                </a:lnTo>
                <a:lnTo>
                  <a:pt x="127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172466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724660">
                <a:moveTo>
                  <a:pt x="26670" y="1621789"/>
                </a:moveTo>
                <a:lnTo>
                  <a:pt x="0" y="1621789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89"/>
                </a:lnTo>
                <a:close/>
              </a:path>
              <a:path w="26670" h="1724660">
                <a:moveTo>
                  <a:pt x="26670" y="1619250"/>
                </a:moveTo>
                <a:lnTo>
                  <a:pt x="0" y="161925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9250"/>
                </a:lnTo>
                <a:close/>
              </a:path>
            </a:pathLst>
          </a:custGeom>
          <a:solidFill>
            <a:srgbClr val="203F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65769" y="3228339"/>
            <a:ext cx="27940" cy="1781810"/>
          </a:xfrm>
          <a:custGeom>
            <a:avLst/>
            <a:gdLst/>
            <a:ahLst/>
            <a:cxnLst/>
            <a:rect l="l" t="t" r="r" b="b"/>
            <a:pathLst>
              <a:path w="27940" h="1781810">
                <a:moveTo>
                  <a:pt x="19050" y="0"/>
                </a:moveTo>
                <a:lnTo>
                  <a:pt x="0" y="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781810">
                <a:moveTo>
                  <a:pt x="2793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1781810">
                <a:moveTo>
                  <a:pt x="27939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7939" y="412750"/>
                </a:lnTo>
                <a:lnTo>
                  <a:pt x="27939" y="393700"/>
                </a:lnTo>
                <a:close/>
              </a:path>
              <a:path w="27940" h="1781810">
                <a:moveTo>
                  <a:pt x="27939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12750"/>
                </a:lnTo>
                <a:close/>
              </a:path>
              <a:path w="27940" h="178181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81810">
                <a:moveTo>
                  <a:pt x="27939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38150"/>
                </a:lnTo>
                <a:close/>
              </a:path>
              <a:path w="27940" h="1781810">
                <a:moveTo>
                  <a:pt x="27939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7939" y="476250"/>
                </a:lnTo>
                <a:lnTo>
                  <a:pt x="27939" y="469900"/>
                </a:lnTo>
                <a:close/>
              </a:path>
              <a:path w="27940" h="1781810">
                <a:moveTo>
                  <a:pt x="2793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76250"/>
                </a:lnTo>
                <a:close/>
              </a:path>
              <a:path w="27940" h="1781810">
                <a:moveTo>
                  <a:pt x="27939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8950"/>
                </a:lnTo>
                <a:close/>
              </a:path>
              <a:path w="27940" h="1781810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1781810">
                <a:moveTo>
                  <a:pt x="27939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08000"/>
                </a:lnTo>
                <a:close/>
              </a:path>
              <a:path w="27940" h="1781810">
                <a:moveTo>
                  <a:pt x="27939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33400"/>
                </a:lnTo>
                <a:close/>
              </a:path>
              <a:path w="27940" h="1781810">
                <a:moveTo>
                  <a:pt x="27939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03250"/>
                </a:lnTo>
                <a:close/>
              </a:path>
              <a:path w="27940" h="1781810">
                <a:moveTo>
                  <a:pt x="27939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41350"/>
                </a:lnTo>
                <a:close/>
              </a:path>
              <a:path w="27940" h="1781810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1781810">
                <a:moveTo>
                  <a:pt x="27939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7939" y="659129"/>
                </a:lnTo>
                <a:lnTo>
                  <a:pt x="27939" y="652780"/>
                </a:lnTo>
                <a:close/>
              </a:path>
              <a:path w="27940" h="1781810">
                <a:moveTo>
                  <a:pt x="27939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59130"/>
                </a:lnTo>
                <a:close/>
              </a:path>
              <a:path w="27940" h="1781810">
                <a:moveTo>
                  <a:pt x="27939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85800"/>
                </a:lnTo>
                <a:close/>
              </a:path>
              <a:path w="27940" h="1781810">
                <a:moveTo>
                  <a:pt x="27939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7939" y="711199"/>
                </a:lnTo>
                <a:lnTo>
                  <a:pt x="27939" y="703580"/>
                </a:lnTo>
                <a:close/>
              </a:path>
              <a:path w="27940" h="1781810">
                <a:moveTo>
                  <a:pt x="2793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711200"/>
                </a:lnTo>
                <a:close/>
              </a:path>
              <a:path w="27940" h="1781810">
                <a:moveTo>
                  <a:pt x="2793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23900"/>
                </a:lnTo>
                <a:close/>
              </a:path>
              <a:path w="27940" h="1781810">
                <a:moveTo>
                  <a:pt x="27939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30250"/>
                </a:lnTo>
                <a:close/>
              </a:path>
              <a:path w="27940" h="1781810">
                <a:moveTo>
                  <a:pt x="27939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73430"/>
                </a:lnTo>
                <a:close/>
              </a:path>
              <a:path w="27940" h="1781810">
                <a:moveTo>
                  <a:pt x="27939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81050"/>
                </a:lnTo>
                <a:close/>
              </a:path>
              <a:path w="27940" h="1781810">
                <a:moveTo>
                  <a:pt x="27939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787400"/>
                </a:lnTo>
                <a:close/>
              </a:path>
              <a:path w="27940" h="1781810">
                <a:moveTo>
                  <a:pt x="27939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7939" y="830579"/>
                </a:lnTo>
                <a:lnTo>
                  <a:pt x="27939" y="824230"/>
                </a:lnTo>
                <a:close/>
              </a:path>
              <a:path w="27940" h="1781810">
                <a:moveTo>
                  <a:pt x="27939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7939" y="862330"/>
                </a:lnTo>
                <a:lnTo>
                  <a:pt x="27939" y="830580"/>
                </a:lnTo>
                <a:close/>
              </a:path>
              <a:path w="27940" h="1781810">
                <a:moveTo>
                  <a:pt x="2793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62330"/>
                </a:lnTo>
                <a:close/>
              </a:path>
              <a:path w="27940" h="178181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781810">
                <a:moveTo>
                  <a:pt x="27939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7939" y="914400"/>
                </a:lnTo>
                <a:lnTo>
                  <a:pt x="27939" y="876300"/>
                </a:lnTo>
                <a:close/>
              </a:path>
              <a:path w="27940" h="1781810">
                <a:moveTo>
                  <a:pt x="27939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7939" y="919480"/>
                </a:lnTo>
                <a:lnTo>
                  <a:pt x="27939" y="914400"/>
                </a:lnTo>
                <a:close/>
              </a:path>
              <a:path w="27940" h="1781810">
                <a:moveTo>
                  <a:pt x="27939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7939" y="944880"/>
                </a:lnTo>
                <a:lnTo>
                  <a:pt x="27939" y="919480"/>
                </a:lnTo>
                <a:close/>
              </a:path>
              <a:path w="27940" h="1781810">
                <a:moveTo>
                  <a:pt x="27939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7939" y="1014730"/>
                </a:lnTo>
                <a:lnTo>
                  <a:pt x="27939" y="944880"/>
                </a:lnTo>
                <a:close/>
              </a:path>
              <a:path w="27940" h="1781810">
                <a:moveTo>
                  <a:pt x="27939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4730"/>
                </a:lnTo>
                <a:close/>
              </a:path>
              <a:path w="27940" h="1781810">
                <a:moveTo>
                  <a:pt x="27939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7939" y="1028700"/>
                </a:lnTo>
                <a:lnTo>
                  <a:pt x="27939" y="1021080"/>
                </a:lnTo>
                <a:close/>
              </a:path>
              <a:path w="27940" h="1781810">
                <a:moveTo>
                  <a:pt x="27939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8700"/>
                </a:lnTo>
                <a:close/>
              </a:path>
              <a:path w="27940" h="1781810">
                <a:moveTo>
                  <a:pt x="27939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7939" y="1066800"/>
                </a:lnTo>
                <a:lnTo>
                  <a:pt x="27939" y="1040130"/>
                </a:lnTo>
                <a:close/>
              </a:path>
              <a:path w="27940" h="1781810">
                <a:moveTo>
                  <a:pt x="27939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7939" y="1143000"/>
                </a:lnTo>
                <a:lnTo>
                  <a:pt x="27939" y="1066800"/>
                </a:lnTo>
                <a:close/>
              </a:path>
              <a:path w="27940" h="1781810">
                <a:moveTo>
                  <a:pt x="27939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7939" y="1289050"/>
                </a:lnTo>
                <a:lnTo>
                  <a:pt x="27939" y="1143000"/>
                </a:lnTo>
                <a:close/>
              </a:path>
              <a:path w="27940" h="1781810">
                <a:moveTo>
                  <a:pt x="27939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7939" y="1313180"/>
                </a:lnTo>
                <a:lnTo>
                  <a:pt x="27939" y="1289050"/>
                </a:lnTo>
                <a:close/>
              </a:path>
              <a:path w="27940" h="1781810">
                <a:moveTo>
                  <a:pt x="27939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7939" y="1365250"/>
                </a:lnTo>
                <a:lnTo>
                  <a:pt x="27939" y="1313180"/>
                </a:lnTo>
                <a:close/>
              </a:path>
              <a:path w="27940" h="1781810">
                <a:moveTo>
                  <a:pt x="27939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7939" y="1383030"/>
                </a:lnTo>
                <a:lnTo>
                  <a:pt x="27939" y="1365250"/>
                </a:lnTo>
                <a:close/>
              </a:path>
              <a:path w="27940" h="1781810">
                <a:moveTo>
                  <a:pt x="27939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83030"/>
                </a:lnTo>
                <a:close/>
              </a:path>
              <a:path w="27940" h="1781810">
                <a:moveTo>
                  <a:pt x="27939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7939" y="1422400"/>
                </a:lnTo>
                <a:lnTo>
                  <a:pt x="27939" y="1395730"/>
                </a:lnTo>
                <a:close/>
              </a:path>
              <a:path w="27940" h="1781810">
                <a:moveTo>
                  <a:pt x="27939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7939" y="1452880"/>
                </a:lnTo>
                <a:lnTo>
                  <a:pt x="27939" y="1422400"/>
                </a:lnTo>
                <a:close/>
              </a:path>
              <a:path w="27940" h="1781810">
                <a:moveTo>
                  <a:pt x="27939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7939" y="1459230"/>
                </a:lnTo>
                <a:lnTo>
                  <a:pt x="27939" y="1452880"/>
                </a:lnTo>
                <a:close/>
              </a:path>
              <a:path w="27940" h="1781810">
                <a:moveTo>
                  <a:pt x="27939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59230"/>
                </a:lnTo>
                <a:close/>
              </a:path>
              <a:path w="27940" h="1781810">
                <a:moveTo>
                  <a:pt x="27939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7939" y="1498600"/>
                </a:lnTo>
                <a:lnTo>
                  <a:pt x="27939" y="1465580"/>
                </a:lnTo>
                <a:close/>
              </a:path>
              <a:path w="27940" h="1781810">
                <a:moveTo>
                  <a:pt x="27939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7939" y="1522730"/>
                </a:lnTo>
                <a:lnTo>
                  <a:pt x="27939" y="1498600"/>
                </a:lnTo>
                <a:close/>
              </a:path>
              <a:path w="27940" h="1781810">
                <a:moveTo>
                  <a:pt x="27939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7939" y="1574800"/>
                </a:lnTo>
                <a:lnTo>
                  <a:pt x="27939" y="1522730"/>
                </a:lnTo>
                <a:close/>
              </a:path>
              <a:path w="27940" h="1781810">
                <a:moveTo>
                  <a:pt x="27939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7939" y="1592580"/>
                </a:lnTo>
                <a:lnTo>
                  <a:pt x="27939" y="1574800"/>
                </a:lnTo>
                <a:close/>
              </a:path>
              <a:path w="27940" h="1781810">
                <a:moveTo>
                  <a:pt x="27939" y="1774190"/>
                </a:moveTo>
                <a:lnTo>
                  <a:pt x="25400" y="1774190"/>
                </a:lnTo>
                <a:lnTo>
                  <a:pt x="25400" y="1778000"/>
                </a:lnTo>
                <a:lnTo>
                  <a:pt x="26670" y="1778000"/>
                </a:lnTo>
                <a:lnTo>
                  <a:pt x="26670" y="1781810"/>
                </a:lnTo>
                <a:lnTo>
                  <a:pt x="27939" y="1781810"/>
                </a:lnTo>
                <a:lnTo>
                  <a:pt x="27939" y="1774190"/>
                </a:lnTo>
                <a:close/>
              </a:path>
              <a:path w="27940" h="1781810">
                <a:moveTo>
                  <a:pt x="27939" y="1762760"/>
                </a:moveTo>
                <a:lnTo>
                  <a:pt x="21589" y="1762760"/>
                </a:lnTo>
                <a:lnTo>
                  <a:pt x="21589" y="1765300"/>
                </a:lnTo>
                <a:lnTo>
                  <a:pt x="22859" y="1765300"/>
                </a:lnTo>
                <a:lnTo>
                  <a:pt x="22859" y="1770380"/>
                </a:lnTo>
                <a:lnTo>
                  <a:pt x="24129" y="1770380"/>
                </a:lnTo>
                <a:lnTo>
                  <a:pt x="24129" y="1774190"/>
                </a:lnTo>
                <a:lnTo>
                  <a:pt x="25400" y="1774190"/>
                </a:lnTo>
                <a:lnTo>
                  <a:pt x="25400" y="1772920"/>
                </a:lnTo>
                <a:lnTo>
                  <a:pt x="27939" y="1772920"/>
                </a:lnTo>
                <a:lnTo>
                  <a:pt x="27939" y="1762760"/>
                </a:lnTo>
                <a:close/>
              </a:path>
              <a:path w="27940" h="1781810">
                <a:moveTo>
                  <a:pt x="27939" y="1755139"/>
                </a:moveTo>
                <a:lnTo>
                  <a:pt x="19050" y="1755139"/>
                </a:lnTo>
                <a:lnTo>
                  <a:pt x="19050" y="1758950"/>
                </a:lnTo>
                <a:lnTo>
                  <a:pt x="20320" y="1758950"/>
                </a:lnTo>
                <a:lnTo>
                  <a:pt x="20320" y="1762760"/>
                </a:lnTo>
                <a:lnTo>
                  <a:pt x="21589" y="1762760"/>
                </a:lnTo>
                <a:lnTo>
                  <a:pt x="21589" y="1761489"/>
                </a:lnTo>
                <a:lnTo>
                  <a:pt x="27939" y="1761489"/>
                </a:lnTo>
                <a:lnTo>
                  <a:pt x="27939" y="1755139"/>
                </a:lnTo>
                <a:close/>
              </a:path>
              <a:path w="27940" h="1781810">
                <a:moveTo>
                  <a:pt x="27939" y="1743710"/>
                </a:moveTo>
                <a:lnTo>
                  <a:pt x="15239" y="1743710"/>
                </a:lnTo>
                <a:lnTo>
                  <a:pt x="15239" y="1746250"/>
                </a:lnTo>
                <a:lnTo>
                  <a:pt x="16509" y="1746250"/>
                </a:lnTo>
                <a:lnTo>
                  <a:pt x="16509" y="1751330"/>
                </a:lnTo>
                <a:lnTo>
                  <a:pt x="17779" y="1751330"/>
                </a:lnTo>
                <a:lnTo>
                  <a:pt x="17779" y="1755139"/>
                </a:lnTo>
                <a:lnTo>
                  <a:pt x="19050" y="1755139"/>
                </a:lnTo>
                <a:lnTo>
                  <a:pt x="19050" y="1753870"/>
                </a:lnTo>
                <a:lnTo>
                  <a:pt x="27939" y="1753870"/>
                </a:lnTo>
                <a:lnTo>
                  <a:pt x="27939" y="1743710"/>
                </a:lnTo>
                <a:close/>
              </a:path>
              <a:path w="27940" h="1781810">
                <a:moveTo>
                  <a:pt x="27939" y="1736089"/>
                </a:moveTo>
                <a:lnTo>
                  <a:pt x="12700" y="1736089"/>
                </a:lnTo>
                <a:lnTo>
                  <a:pt x="12700" y="1739900"/>
                </a:lnTo>
                <a:lnTo>
                  <a:pt x="13970" y="1739900"/>
                </a:lnTo>
                <a:lnTo>
                  <a:pt x="13970" y="1743710"/>
                </a:lnTo>
                <a:lnTo>
                  <a:pt x="15239" y="1743710"/>
                </a:lnTo>
                <a:lnTo>
                  <a:pt x="15239" y="1742439"/>
                </a:lnTo>
                <a:lnTo>
                  <a:pt x="27939" y="1742439"/>
                </a:lnTo>
                <a:lnTo>
                  <a:pt x="27939" y="1736089"/>
                </a:lnTo>
                <a:close/>
              </a:path>
              <a:path w="27940" h="1781810">
                <a:moveTo>
                  <a:pt x="27939" y="1724660"/>
                </a:moveTo>
                <a:lnTo>
                  <a:pt x="8889" y="1724660"/>
                </a:lnTo>
                <a:lnTo>
                  <a:pt x="8889" y="1727200"/>
                </a:lnTo>
                <a:lnTo>
                  <a:pt x="10159" y="1727200"/>
                </a:lnTo>
                <a:lnTo>
                  <a:pt x="10159" y="1732280"/>
                </a:lnTo>
                <a:lnTo>
                  <a:pt x="11429" y="1732280"/>
                </a:lnTo>
                <a:lnTo>
                  <a:pt x="11429" y="1736089"/>
                </a:lnTo>
                <a:lnTo>
                  <a:pt x="12700" y="1736089"/>
                </a:lnTo>
                <a:lnTo>
                  <a:pt x="12700" y="1734820"/>
                </a:lnTo>
                <a:lnTo>
                  <a:pt x="27939" y="1734820"/>
                </a:lnTo>
                <a:lnTo>
                  <a:pt x="27939" y="1724660"/>
                </a:lnTo>
                <a:close/>
              </a:path>
              <a:path w="27940" h="1781810">
                <a:moveTo>
                  <a:pt x="27939" y="1717039"/>
                </a:moveTo>
                <a:lnTo>
                  <a:pt x="6350" y="1717039"/>
                </a:lnTo>
                <a:lnTo>
                  <a:pt x="6350" y="1720850"/>
                </a:lnTo>
                <a:lnTo>
                  <a:pt x="7620" y="1720850"/>
                </a:lnTo>
                <a:lnTo>
                  <a:pt x="7620" y="1724660"/>
                </a:lnTo>
                <a:lnTo>
                  <a:pt x="8889" y="1724660"/>
                </a:lnTo>
                <a:lnTo>
                  <a:pt x="8889" y="1723389"/>
                </a:lnTo>
                <a:lnTo>
                  <a:pt x="27939" y="1723389"/>
                </a:lnTo>
                <a:lnTo>
                  <a:pt x="27939" y="1717039"/>
                </a:lnTo>
                <a:close/>
              </a:path>
              <a:path w="27940" h="1781810">
                <a:moveTo>
                  <a:pt x="27939" y="1705610"/>
                </a:moveTo>
                <a:lnTo>
                  <a:pt x="2539" y="1705610"/>
                </a:lnTo>
                <a:lnTo>
                  <a:pt x="2539" y="1708150"/>
                </a:lnTo>
                <a:lnTo>
                  <a:pt x="3809" y="1708150"/>
                </a:lnTo>
                <a:lnTo>
                  <a:pt x="3809" y="1713230"/>
                </a:lnTo>
                <a:lnTo>
                  <a:pt x="5079" y="1713230"/>
                </a:lnTo>
                <a:lnTo>
                  <a:pt x="5079" y="1717039"/>
                </a:lnTo>
                <a:lnTo>
                  <a:pt x="6350" y="1717039"/>
                </a:lnTo>
                <a:lnTo>
                  <a:pt x="6350" y="1715770"/>
                </a:lnTo>
                <a:lnTo>
                  <a:pt x="27939" y="1715770"/>
                </a:lnTo>
                <a:lnTo>
                  <a:pt x="27939" y="1705610"/>
                </a:lnTo>
                <a:close/>
              </a:path>
              <a:path w="27940" h="1781810">
                <a:moveTo>
                  <a:pt x="27939" y="1691639"/>
                </a:moveTo>
                <a:lnTo>
                  <a:pt x="0" y="1691639"/>
                </a:lnTo>
                <a:lnTo>
                  <a:pt x="0" y="1701800"/>
                </a:lnTo>
                <a:lnTo>
                  <a:pt x="1270" y="1701800"/>
                </a:lnTo>
                <a:lnTo>
                  <a:pt x="1270" y="1705610"/>
                </a:lnTo>
                <a:lnTo>
                  <a:pt x="2539" y="1705610"/>
                </a:lnTo>
                <a:lnTo>
                  <a:pt x="2539" y="1704339"/>
                </a:lnTo>
                <a:lnTo>
                  <a:pt x="27939" y="1704339"/>
                </a:lnTo>
                <a:lnTo>
                  <a:pt x="27939" y="1691639"/>
                </a:lnTo>
                <a:close/>
              </a:path>
              <a:path w="27940" h="1781810">
                <a:moveTo>
                  <a:pt x="27939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39" y="1690370"/>
                </a:lnTo>
                <a:lnTo>
                  <a:pt x="27939" y="1680210"/>
                </a:lnTo>
                <a:close/>
              </a:path>
              <a:path w="27940" h="1781810">
                <a:moveTo>
                  <a:pt x="27939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7939" y="1678940"/>
                </a:lnTo>
                <a:lnTo>
                  <a:pt x="27939" y="1672590"/>
                </a:lnTo>
                <a:close/>
              </a:path>
              <a:path w="27940" h="1781810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1781810">
                <a:moveTo>
                  <a:pt x="27939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40"/>
                </a:lnTo>
                <a:close/>
              </a:path>
              <a:path w="27940" h="1781810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1781810">
                <a:moveTo>
                  <a:pt x="27939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90"/>
                </a:lnTo>
                <a:close/>
              </a:path>
              <a:path w="27940" h="1781810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1781810">
                <a:moveTo>
                  <a:pt x="27939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7939" y="1621790"/>
                </a:lnTo>
                <a:lnTo>
                  <a:pt x="27939" y="1615439"/>
                </a:lnTo>
                <a:close/>
              </a:path>
              <a:path w="27940" h="1781810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1781810">
                <a:moveTo>
                  <a:pt x="27939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7939" y="1602740"/>
                </a:lnTo>
                <a:lnTo>
                  <a:pt x="27939" y="1596389"/>
                </a:lnTo>
                <a:close/>
              </a:path>
              <a:path w="27940" h="1781810">
                <a:moveTo>
                  <a:pt x="27939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93850"/>
                </a:lnTo>
                <a:close/>
              </a:path>
            </a:pathLst>
          </a:custGeom>
          <a:solidFill>
            <a:srgbClr val="1F3E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8093709" y="3241039"/>
            <a:ext cx="26670" cy="1847850"/>
          </a:xfrm>
          <a:custGeom>
            <a:avLst/>
            <a:gdLst/>
            <a:ahLst/>
            <a:cxnLst/>
            <a:rect l="l" t="t" r="r" b="b"/>
            <a:pathLst>
              <a:path w="26670" h="1847850">
                <a:moveTo>
                  <a:pt x="1143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1847850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47850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47850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4785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47850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47850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478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47850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47850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47850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47850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47850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47850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47850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47850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47850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47850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47850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47850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47850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47850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47850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47850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47850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47850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47850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47850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47850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47850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47850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47850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47850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47850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47850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47850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47850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47850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47850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47850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47850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47850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47850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47850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47850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47850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47850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47850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47850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47850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47850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47850">
                <a:moveTo>
                  <a:pt x="26670" y="1845310"/>
                </a:moveTo>
                <a:lnTo>
                  <a:pt x="25400" y="1845310"/>
                </a:lnTo>
                <a:lnTo>
                  <a:pt x="25400" y="1847850"/>
                </a:lnTo>
                <a:lnTo>
                  <a:pt x="26670" y="1847850"/>
                </a:lnTo>
                <a:lnTo>
                  <a:pt x="26670" y="1845310"/>
                </a:lnTo>
                <a:close/>
              </a:path>
              <a:path w="26670" h="1847850">
                <a:moveTo>
                  <a:pt x="26670" y="1837689"/>
                </a:moveTo>
                <a:lnTo>
                  <a:pt x="22860" y="1837689"/>
                </a:lnTo>
                <a:lnTo>
                  <a:pt x="22860" y="1841500"/>
                </a:lnTo>
                <a:lnTo>
                  <a:pt x="24130" y="1841500"/>
                </a:lnTo>
                <a:lnTo>
                  <a:pt x="24130" y="1845310"/>
                </a:lnTo>
                <a:lnTo>
                  <a:pt x="25400" y="1845310"/>
                </a:lnTo>
                <a:lnTo>
                  <a:pt x="2540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47850">
                <a:moveTo>
                  <a:pt x="26670" y="1826260"/>
                </a:moveTo>
                <a:lnTo>
                  <a:pt x="19050" y="1826260"/>
                </a:lnTo>
                <a:lnTo>
                  <a:pt x="19050" y="1828800"/>
                </a:lnTo>
                <a:lnTo>
                  <a:pt x="20320" y="1828800"/>
                </a:lnTo>
                <a:lnTo>
                  <a:pt x="20320" y="1833880"/>
                </a:lnTo>
                <a:lnTo>
                  <a:pt x="21590" y="1833880"/>
                </a:lnTo>
                <a:lnTo>
                  <a:pt x="21590" y="1837689"/>
                </a:lnTo>
                <a:lnTo>
                  <a:pt x="22860" y="1837689"/>
                </a:lnTo>
                <a:lnTo>
                  <a:pt x="2286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47850">
                <a:moveTo>
                  <a:pt x="26670" y="1818639"/>
                </a:moveTo>
                <a:lnTo>
                  <a:pt x="16510" y="1818639"/>
                </a:lnTo>
                <a:lnTo>
                  <a:pt x="16510" y="1822450"/>
                </a:lnTo>
                <a:lnTo>
                  <a:pt x="17780" y="1822450"/>
                </a:lnTo>
                <a:lnTo>
                  <a:pt x="17780" y="1826260"/>
                </a:lnTo>
                <a:lnTo>
                  <a:pt x="19050" y="1826260"/>
                </a:lnTo>
                <a:lnTo>
                  <a:pt x="1905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47850">
                <a:moveTo>
                  <a:pt x="26670" y="1807210"/>
                </a:moveTo>
                <a:lnTo>
                  <a:pt x="12700" y="1807210"/>
                </a:lnTo>
                <a:lnTo>
                  <a:pt x="12700" y="1809750"/>
                </a:lnTo>
                <a:lnTo>
                  <a:pt x="13970" y="1809750"/>
                </a:lnTo>
                <a:lnTo>
                  <a:pt x="13970" y="1814830"/>
                </a:lnTo>
                <a:lnTo>
                  <a:pt x="15240" y="1814830"/>
                </a:lnTo>
                <a:lnTo>
                  <a:pt x="15240" y="1818639"/>
                </a:lnTo>
                <a:lnTo>
                  <a:pt x="16510" y="1818639"/>
                </a:lnTo>
                <a:lnTo>
                  <a:pt x="1651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47850">
                <a:moveTo>
                  <a:pt x="26670" y="1799589"/>
                </a:moveTo>
                <a:lnTo>
                  <a:pt x="10160" y="1799589"/>
                </a:lnTo>
                <a:lnTo>
                  <a:pt x="10160" y="1803400"/>
                </a:lnTo>
                <a:lnTo>
                  <a:pt x="11430" y="1803400"/>
                </a:lnTo>
                <a:lnTo>
                  <a:pt x="11430" y="1807210"/>
                </a:lnTo>
                <a:lnTo>
                  <a:pt x="12700" y="1807210"/>
                </a:lnTo>
                <a:lnTo>
                  <a:pt x="1270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47850">
                <a:moveTo>
                  <a:pt x="26670" y="1788160"/>
                </a:moveTo>
                <a:lnTo>
                  <a:pt x="6350" y="1788160"/>
                </a:lnTo>
                <a:lnTo>
                  <a:pt x="6350" y="1790700"/>
                </a:lnTo>
                <a:lnTo>
                  <a:pt x="7620" y="1790700"/>
                </a:lnTo>
                <a:lnTo>
                  <a:pt x="7620" y="1795780"/>
                </a:lnTo>
                <a:lnTo>
                  <a:pt x="8890" y="1795780"/>
                </a:lnTo>
                <a:lnTo>
                  <a:pt x="8890" y="1799589"/>
                </a:lnTo>
                <a:lnTo>
                  <a:pt x="10160" y="1799589"/>
                </a:lnTo>
                <a:lnTo>
                  <a:pt x="1016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47850">
                <a:moveTo>
                  <a:pt x="26670" y="1780539"/>
                </a:moveTo>
                <a:lnTo>
                  <a:pt x="3810" y="1780539"/>
                </a:lnTo>
                <a:lnTo>
                  <a:pt x="3810" y="1784350"/>
                </a:lnTo>
                <a:lnTo>
                  <a:pt x="5080" y="1784350"/>
                </a:lnTo>
                <a:lnTo>
                  <a:pt x="5080" y="1788160"/>
                </a:lnTo>
                <a:lnTo>
                  <a:pt x="6350" y="1788160"/>
                </a:lnTo>
                <a:lnTo>
                  <a:pt x="635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847850">
                <a:moveTo>
                  <a:pt x="26670" y="1769110"/>
                </a:moveTo>
                <a:lnTo>
                  <a:pt x="0" y="1769110"/>
                </a:lnTo>
                <a:lnTo>
                  <a:pt x="0" y="1771650"/>
                </a:lnTo>
                <a:lnTo>
                  <a:pt x="1270" y="1771650"/>
                </a:lnTo>
                <a:lnTo>
                  <a:pt x="1270" y="1776730"/>
                </a:lnTo>
                <a:lnTo>
                  <a:pt x="2540" y="1776730"/>
                </a:lnTo>
                <a:lnTo>
                  <a:pt x="2540" y="1780539"/>
                </a:lnTo>
                <a:lnTo>
                  <a:pt x="3810" y="1780539"/>
                </a:lnTo>
                <a:lnTo>
                  <a:pt x="381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47850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47850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47850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47850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47850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47850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47850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47850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47850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47850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47850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47850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47850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4785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47850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47850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47850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47850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47850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47850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120380" y="3253740"/>
            <a:ext cx="27940" cy="1917700"/>
          </a:xfrm>
          <a:custGeom>
            <a:avLst/>
            <a:gdLst/>
            <a:ahLst/>
            <a:cxnLst/>
            <a:rect l="l" t="t" r="r" b="b"/>
            <a:pathLst>
              <a:path w="27940" h="1917700">
                <a:moveTo>
                  <a:pt x="6350" y="0"/>
                </a:moveTo>
                <a:lnTo>
                  <a:pt x="0" y="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1917700">
                <a:moveTo>
                  <a:pt x="27940" y="355600"/>
                </a:moveTo>
                <a:lnTo>
                  <a:pt x="0" y="35560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917700">
                <a:moveTo>
                  <a:pt x="27940" y="368300"/>
                </a:moveTo>
                <a:lnTo>
                  <a:pt x="0" y="3683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68300"/>
                </a:lnTo>
                <a:close/>
              </a:path>
              <a:path w="27940" h="191770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17700">
                <a:moveTo>
                  <a:pt x="2794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7940" y="412750"/>
                </a:lnTo>
                <a:lnTo>
                  <a:pt x="27940" y="400050"/>
                </a:lnTo>
                <a:close/>
              </a:path>
              <a:path w="27940" h="1917700">
                <a:moveTo>
                  <a:pt x="27940" y="412750"/>
                </a:moveTo>
                <a:lnTo>
                  <a:pt x="0" y="4127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2750"/>
                </a:lnTo>
                <a:close/>
              </a:path>
              <a:path w="27940" h="1917700">
                <a:moveTo>
                  <a:pt x="27940" y="444500"/>
                </a:moveTo>
                <a:lnTo>
                  <a:pt x="0" y="44450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44500"/>
                </a:lnTo>
                <a:close/>
              </a:path>
              <a:path w="27940" h="1917700">
                <a:moveTo>
                  <a:pt x="2794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0850"/>
                </a:lnTo>
                <a:close/>
              </a:path>
              <a:path w="27940" h="1917700">
                <a:moveTo>
                  <a:pt x="27940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3550"/>
                </a:lnTo>
                <a:close/>
              </a:path>
              <a:path w="27940" h="1917700">
                <a:moveTo>
                  <a:pt x="2794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1917700">
                <a:moveTo>
                  <a:pt x="27940" y="482600"/>
                </a:moveTo>
                <a:lnTo>
                  <a:pt x="0" y="4826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82600"/>
                </a:lnTo>
                <a:close/>
              </a:path>
              <a:path w="27940" h="1917700">
                <a:moveTo>
                  <a:pt x="27940" y="508000"/>
                </a:moveTo>
                <a:lnTo>
                  <a:pt x="0" y="5080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08000"/>
                </a:lnTo>
                <a:close/>
              </a:path>
              <a:path w="27940" h="1917700">
                <a:moveTo>
                  <a:pt x="27940" y="577850"/>
                </a:moveTo>
                <a:lnTo>
                  <a:pt x="0" y="57785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77850"/>
                </a:lnTo>
                <a:close/>
              </a:path>
              <a:path w="27940" h="1917700">
                <a:moveTo>
                  <a:pt x="27940" y="615950"/>
                </a:moveTo>
                <a:lnTo>
                  <a:pt x="0" y="615950"/>
                </a:lnTo>
                <a:lnTo>
                  <a:pt x="0" y="621030"/>
                </a:lnTo>
                <a:lnTo>
                  <a:pt x="27940" y="621030"/>
                </a:lnTo>
                <a:lnTo>
                  <a:pt x="27940" y="615950"/>
                </a:lnTo>
                <a:close/>
              </a:path>
              <a:path w="27940" h="1917700">
                <a:moveTo>
                  <a:pt x="27940" y="621030"/>
                </a:moveTo>
                <a:lnTo>
                  <a:pt x="0" y="62103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1030"/>
                </a:lnTo>
                <a:close/>
              </a:path>
              <a:path w="27940" h="1917700">
                <a:moveTo>
                  <a:pt x="27940" y="627380"/>
                </a:moveTo>
                <a:lnTo>
                  <a:pt x="0" y="627380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627380"/>
                </a:lnTo>
                <a:close/>
              </a:path>
              <a:path w="27940" h="1917700">
                <a:moveTo>
                  <a:pt x="27940" y="633730"/>
                </a:moveTo>
                <a:lnTo>
                  <a:pt x="0" y="63373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33730"/>
                </a:lnTo>
                <a:close/>
              </a:path>
              <a:path w="27940" h="1917700">
                <a:moveTo>
                  <a:pt x="27940" y="660400"/>
                </a:moveTo>
                <a:lnTo>
                  <a:pt x="0" y="66040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60400"/>
                </a:lnTo>
                <a:close/>
              </a:path>
              <a:path w="27940" h="1917700">
                <a:moveTo>
                  <a:pt x="27940" y="678180"/>
                </a:moveTo>
                <a:lnTo>
                  <a:pt x="0" y="67818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78180"/>
                </a:lnTo>
                <a:close/>
              </a:path>
              <a:path w="27940" h="1917700">
                <a:moveTo>
                  <a:pt x="2794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85800"/>
                </a:lnTo>
                <a:close/>
              </a:path>
              <a:path w="27940" h="1917700">
                <a:moveTo>
                  <a:pt x="27940" y="698500"/>
                </a:moveTo>
                <a:lnTo>
                  <a:pt x="0" y="6985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8500"/>
                </a:lnTo>
                <a:close/>
              </a:path>
              <a:path w="27940" h="1917700">
                <a:moveTo>
                  <a:pt x="27940" y="704850"/>
                </a:moveTo>
                <a:lnTo>
                  <a:pt x="0" y="7048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04850"/>
                </a:lnTo>
                <a:close/>
              </a:path>
              <a:path w="27940" h="1917700">
                <a:moveTo>
                  <a:pt x="27940" y="748030"/>
                </a:moveTo>
                <a:lnTo>
                  <a:pt x="0" y="74803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8030"/>
                </a:lnTo>
                <a:close/>
              </a:path>
              <a:path w="27940" h="1917700">
                <a:moveTo>
                  <a:pt x="27940" y="755650"/>
                </a:moveTo>
                <a:lnTo>
                  <a:pt x="0" y="7556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5650"/>
                </a:lnTo>
                <a:close/>
              </a:path>
              <a:path w="27940" h="1917700">
                <a:moveTo>
                  <a:pt x="27940" y="762000"/>
                </a:moveTo>
                <a:lnTo>
                  <a:pt x="0" y="76200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62000"/>
                </a:lnTo>
                <a:close/>
              </a:path>
              <a:path w="27940" h="1917700">
                <a:moveTo>
                  <a:pt x="27940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30"/>
                </a:lnTo>
                <a:close/>
              </a:path>
              <a:path w="27940" h="1917700">
                <a:moveTo>
                  <a:pt x="27940" y="805180"/>
                </a:moveTo>
                <a:lnTo>
                  <a:pt x="0" y="805180"/>
                </a:lnTo>
                <a:lnTo>
                  <a:pt x="0" y="836930"/>
                </a:lnTo>
                <a:lnTo>
                  <a:pt x="27940" y="836930"/>
                </a:lnTo>
                <a:lnTo>
                  <a:pt x="27940" y="805180"/>
                </a:lnTo>
                <a:close/>
              </a:path>
              <a:path w="27940" h="1917700">
                <a:moveTo>
                  <a:pt x="2794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36930"/>
                </a:lnTo>
                <a:close/>
              </a:path>
              <a:path w="27940" h="1917700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917700">
                <a:moveTo>
                  <a:pt x="27940" y="850900"/>
                </a:moveTo>
                <a:lnTo>
                  <a:pt x="0" y="85090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50900"/>
                </a:lnTo>
                <a:close/>
              </a:path>
              <a:path w="27940" h="1917700">
                <a:moveTo>
                  <a:pt x="27940" y="889000"/>
                </a:moveTo>
                <a:lnTo>
                  <a:pt x="0" y="88900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9000"/>
                </a:lnTo>
                <a:close/>
              </a:path>
              <a:path w="27940" h="1917700">
                <a:moveTo>
                  <a:pt x="27940" y="894080"/>
                </a:moveTo>
                <a:lnTo>
                  <a:pt x="0" y="894080"/>
                </a:lnTo>
                <a:lnTo>
                  <a:pt x="0" y="919480"/>
                </a:lnTo>
                <a:lnTo>
                  <a:pt x="27940" y="919480"/>
                </a:lnTo>
                <a:lnTo>
                  <a:pt x="27940" y="894080"/>
                </a:lnTo>
                <a:close/>
              </a:path>
              <a:path w="27940" h="1917700">
                <a:moveTo>
                  <a:pt x="27940" y="919480"/>
                </a:moveTo>
                <a:lnTo>
                  <a:pt x="0" y="919480"/>
                </a:lnTo>
                <a:lnTo>
                  <a:pt x="0" y="989330"/>
                </a:lnTo>
                <a:lnTo>
                  <a:pt x="27940" y="989330"/>
                </a:lnTo>
                <a:lnTo>
                  <a:pt x="27940" y="919480"/>
                </a:lnTo>
                <a:close/>
              </a:path>
              <a:path w="27940" h="1917700">
                <a:moveTo>
                  <a:pt x="2794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89330"/>
                </a:lnTo>
                <a:close/>
              </a:path>
              <a:path w="27940" h="1917700">
                <a:moveTo>
                  <a:pt x="27940" y="995680"/>
                </a:moveTo>
                <a:lnTo>
                  <a:pt x="0" y="995680"/>
                </a:lnTo>
                <a:lnTo>
                  <a:pt x="0" y="1003300"/>
                </a:lnTo>
                <a:lnTo>
                  <a:pt x="27940" y="1003300"/>
                </a:lnTo>
                <a:lnTo>
                  <a:pt x="27940" y="995680"/>
                </a:lnTo>
                <a:close/>
              </a:path>
              <a:path w="27940" h="1917700">
                <a:moveTo>
                  <a:pt x="27940" y="1003300"/>
                </a:moveTo>
                <a:lnTo>
                  <a:pt x="0" y="100330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1003300"/>
                </a:lnTo>
                <a:close/>
              </a:path>
              <a:path w="27940" h="1917700">
                <a:moveTo>
                  <a:pt x="27940" y="1014730"/>
                </a:moveTo>
                <a:lnTo>
                  <a:pt x="0" y="101473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14730"/>
                </a:lnTo>
                <a:close/>
              </a:path>
              <a:path w="27940" h="1917700">
                <a:moveTo>
                  <a:pt x="27940" y="1041400"/>
                </a:moveTo>
                <a:lnTo>
                  <a:pt x="0" y="10414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41400"/>
                </a:lnTo>
                <a:close/>
              </a:path>
              <a:path w="27940" h="1917700">
                <a:moveTo>
                  <a:pt x="27940" y="1117600"/>
                </a:moveTo>
                <a:lnTo>
                  <a:pt x="0" y="1117600"/>
                </a:lnTo>
                <a:lnTo>
                  <a:pt x="0" y="1263650"/>
                </a:lnTo>
                <a:lnTo>
                  <a:pt x="27940" y="1263650"/>
                </a:lnTo>
                <a:lnTo>
                  <a:pt x="27940" y="1117600"/>
                </a:lnTo>
                <a:close/>
              </a:path>
              <a:path w="27940" h="1917700">
                <a:moveTo>
                  <a:pt x="27940" y="1263650"/>
                </a:moveTo>
                <a:lnTo>
                  <a:pt x="0" y="1263650"/>
                </a:lnTo>
                <a:lnTo>
                  <a:pt x="0" y="1287780"/>
                </a:lnTo>
                <a:lnTo>
                  <a:pt x="27940" y="1287780"/>
                </a:lnTo>
                <a:lnTo>
                  <a:pt x="27940" y="1263650"/>
                </a:lnTo>
                <a:close/>
              </a:path>
              <a:path w="27940" h="1917700">
                <a:moveTo>
                  <a:pt x="27940" y="1287780"/>
                </a:moveTo>
                <a:lnTo>
                  <a:pt x="0" y="1287780"/>
                </a:lnTo>
                <a:lnTo>
                  <a:pt x="0" y="1339850"/>
                </a:lnTo>
                <a:lnTo>
                  <a:pt x="27940" y="1339850"/>
                </a:lnTo>
                <a:lnTo>
                  <a:pt x="27940" y="1287780"/>
                </a:lnTo>
                <a:close/>
              </a:path>
              <a:path w="27940" h="1917700">
                <a:moveTo>
                  <a:pt x="27940" y="1339850"/>
                </a:moveTo>
                <a:lnTo>
                  <a:pt x="0" y="133985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39850"/>
                </a:lnTo>
                <a:close/>
              </a:path>
              <a:path w="27940" h="1917700">
                <a:moveTo>
                  <a:pt x="27940" y="1357630"/>
                </a:moveTo>
                <a:lnTo>
                  <a:pt x="0" y="135763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57630"/>
                </a:lnTo>
                <a:close/>
              </a:path>
              <a:path w="27940" h="1917700">
                <a:moveTo>
                  <a:pt x="27940" y="1370330"/>
                </a:moveTo>
                <a:lnTo>
                  <a:pt x="0" y="1370330"/>
                </a:lnTo>
                <a:lnTo>
                  <a:pt x="0" y="1397000"/>
                </a:lnTo>
                <a:lnTo>
                  <a:pt x="27940" y="1397000"/>
                </a:lnTo>
                <a:lnTo>
                  <a:pt x="27940" y="1370330"/>
                </a:lnTo>
                <a:close/>
              </a:path>
              <a:path w="27940" h="1917700">
                <a:moveTo>
                  <a:pt x="27940" y="1397000"/>
                </a:moveTo>
                <a:lnTo>
                  <a:pt x="0" y="139700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397000"/>
                </a:lnTo>
                <a:close/>
              </a:path>
              <a:path w="27940" h="1917700">
                <a:moveTo>
                  <a:pt x="27940" y="1427480"/>
                </a:moveTo>
                <a:lnTo>
                  <a:pt x="0" y="142748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27480"/>
                </a:lnTo>
                <a:close/>
              </a:path>
              <a:path w="27940" h="1917700">
                <a:moveTo>
                  <a:pt x="27940" y="1433830"/>
                </a:moveTo>
                <a:lnTo>
                  <a:pt x="0" y="1433830"/>
                </a:lnTo>
                <a:lnTo>
                  <a:pt x="0" y="1440180"/>
                </a:lnTo>
                <a:lnTo>
                  <a:pt x="27940" y="1440180"/>
                </a:lnTo>
                <a:lnTo>
                  <a:pt x="27940" y="1433830"/>
                </a:lnTo>
                <a:close/>
              </a:path>
              <a:path w="27940" h="1917700">
                <a:moveTo>
                  <a:pt x="27940" y="1440180"/>
                </a:moveTo>
                <a:lnTo>
                  <a:pt x="0" y="1440180"/>
                </a:lnTo>
                <a:lnTo>
                  <a:pt x="0" y="1473200"/>
                </a:lnTo>
                <a:lnTo>
                  <a:pt x="27940" y="1473200"/>
                </a:lnTo>
                <a:lnTo>
                  <a:pt x="27940" y="1440180"/>
                </a:lnTo>
                <a:close/>
              </a:path>
              <a:path w="27940" h="1917700">
                <a:moveTo>
                  <a:pt x="27940" y="1473200"/>
                </a:moveTo>
                <a:lnTo>
                  <a:pt x="0" y="1473200"/>
                </a:lnTo>
                <a:lnTo>
                  <a:pt x="0" y="1497330"/>
                </a:lnTo>
                <a:lnTo>
                  <a:pt x="27940" y="1497330"/>
                </a:lnTo>
                <a:lnTo>
                  <a:pt x="27940" y="1473200"/>
                </a:lnTo>
                <a:close/>
              </a:path>
              <a:path w="27940" h="1917700">
                <a:moveTo>
                  <a:pt x="27940" y="1497330"/>
                </a:moveTo>
                <a:lnTo>
                  <a:pt x="0" y="1497330"/>
                </a:lnTo>
                <a:lnTo>
                  <a:pt x="0" y="1549400"/>
                </a:lnTo>
                <a:lnTo>
                  <a:pt x="27940" y="1549400"/>
                </a:lnTo>
                <a:lnTo>
                  <a:pt x="27940" y="1497330"/>
                </a:lnTo>
                <a:close/>
              </a:path>
              <a:path w="27940" h="1917700">
                <a:moveTo>
                  <a:pt x="27940" y="1549400"/>
                </a:moveTo>
                <a:lnTo>
                  <a:pt x="0" y="1549400"/>
                </a:lnTo>
                <a:lnTo>
                  <a:pt x="0" y="1567180"/>
                </a:lnTo>
                <a:lnTo>
                  <a:pt x="27940" y="1567180"/>
                </a:lnTo>
                <a:lnTo>
                  <a:pt x="27940" y="1549400"/>
                </a:lnTo>
                <a:close/>
              </a:path>
              <a:path w="27940" h="1917700">
                <a:moveTo>
                  <a:pt x="27940" y="1870710"/>
                </a:moveTo>
                <a:lnTo>
                  <a:pt x="11429" y="1870710"/>
                </a:lnTo>
                <a:lnTo>
                  <a:pt x="11429" y="1873250"/>
                </a:lnTo>
                <a:lnTo>
                  <a:pt x="12700" y="1873250"/>
                </a:lnTo>
                <a:lnTo>
                  <a:pt x="12700" y="1875790"/>
                </a:lnTo>
                <a:lnTo>
                  <a:pt x="13970" y="1875790"/>
                </a:lnTo>
                <a:lnTo>
                  <a:pt x="13970" y="1879600"/>
                </a:lnTo>
                <a:lnTo>
                  <a:pt x="15240" y="1879600"/>
                </a:lnTo>
                <a:lnTo>
                  <a:pt x="15240" y="1883410"/>
                </a:lnTo>
                <a:lnTo>
                  <a:pt x="16510" y="1883410"/>
                </a:lnTo>
                <a:lnTo>
                  <a:pt x="16510" y="1887220"/>
                </a:lnTo>
                <a:lnTo>
                  <a:pt x="17779" y="1887220"/>
                </a:lnTo>
                <a:lnTo>
                  <a:pt x="17779" y="1891030"/>
                </a:lnTo>
                <a:lnTo>
                  <a:pt x="19050" y="1891030"/>
                </a:lnTo>
                <a:lnTo>
                  <a:pt x="19050" y="1894840"/>
                </a:lnTo>
                <a:lnTo>
                  <a:pt x="20320" y="1894840"/>
                </a:lnTo>
                <a:lnTo>
                  <a:pt x="20320" y="1898650"/>
                </a:lnTo>
                <a:lnTo>
                  <a:pt x="21590" y="1898650"/>
                </a:lnTo>
                <a:lnTo>
                  <a:pt x="21590" y="1902460"/>
                </a:lnTo>
                <a:lnTo>
                  <a:pt x="22860" y="1902460"/>
                </a:lnTo>
                <a:lnTo>
                  <a:pt x="22860" y="1906270"/>
                </a:lnTo>
                <a:lnTo>
                  <a:pt x="24129" y="1906270"/>
                </a:lnTo>
                <a:lnTo>
                  <a:pt x="24129" y="1910080"/>
                </a:lnTo>
                <a:lnTo>
                  <a:pt x="25400" y="1910080"/>
                </a:lnTo>
                <a:lnTo>
                  <a:pt x="25400" y="1913890"/>
                </a:lnTo>
                <a:lnTo>
                  <a:pt x="26670" y="1913890"/>
                </a:lnTo>
                <a:lnTo>
                  <a:pt x="26670" y="1917700"/>
                </a:lnTo>
                <a:lnTo>
                  <a:pt x="27940" y="1917700"/>
                </a:lnTo>
                <a:lnTo>
                  <a:pt x="27940" y="1870710"/>
                </a:lnTo>
                <a:close/>
              </a:path>
              <a:path w="27940" h="1917700">
                <a:moveTo>
                  <a:pt x="27940" y="1863089"/>
                </a:moveTo>
                <a:lnTo>
                  <a:pt x="8890" y="1863089"/>
                </a:lnTo>
                <a:lnTo>
                  <a:pt x="8890" y="1866900"/>
                </a:lnTo>
                <a:lnTo>
                  <a:pt x="10160" y="1866900"/>
                </a:lnTo>
                <a:lnTo>
                  <a:pt x="10160" y="1870710"/>
                </a:lnTo>
                <a:lnTo>
                  <a:pt x="11429" y="1870710"/>
                </a:lnTo>
                <a:lnTo>
                  <a:pt x="11429" y="1869439"/>
                </a:lnTo>
                <a:lnTo>
                  <a:pt x="27940" y="1869439"/>
                </a:lnTo>
                <a:lnTo>
                  <a:pt x="27940" y="1863089"/>
                </a:lnTo>
                <a:close/>
              </a:path>
              <a:path w="27940" h="1917700">
                <a:moveTo>
                  <a:pt x="27940" y="1851660"/>
                </a:moveTo>
                <a:lnTo>
                  <a:pt x="5079" y="1851660"/>
                </a:lnTo>
                <a:lnTo>
                  <a:pt x="5079" y="1854200"/>
                </a:lnTo>
                <a:lnTo>
                  <a:pt x="6350" y="1854200"/>
                </a:lnTo>
                <a:lnTo>
                  <a:pt x="6350" y="1859280"/>
                </a:lnTo>
                <a:lnTo>
                  <a:pt x="7620" y="1859280"/>
                </a:lnTo>
                <a:lnTo>
                  <a:pt x="7620" y="1863089"/>
                </a:lnTo>
                <a:lnTo>
                  <a:pt x="8890" y="1863089"/>
                </a:lnTo>
                <a:lnTo>
                  <a:pt x="8890" y="1861820"/>
                </a:lnTo>
                <a:lnTo>
                  <a:pt x="27940" y="1861820"/>
                </a:lnTo>
                <a:lnTo>
                  <a:pt x="27940" y="1851660"/>
                </a:lnTo>
                <a:close/>
              </a:path>
              <a:path w="27940" h="1917700">
                <a:moveTo>
                  <a:pt x="27940" y="1844039"/>
                </a:moveTo>
                <a:lnTo>
                  <a:pt x="2540" y="1844039"/>
                </a:lnTo>
                <a:lnTo>
                  <a:pt x="2540" y="1847850"/>
                </a:lnTo>
                <a:lnTo>
                  <a:pt x="3810" y="1847850"/>
                </a:lnTo>
                <a:lnTo>
                  <a:pt x="3810" y="1851660"/>
                </a:lnTo>
                <a:lnTo>
                  <a:pt x="5079" y="1851660"/>
                </a:lnTo>
                <a:lnTo>
                  <a:pt x="5079" y="1850389"/>
                </a:lnTo>
                <a:lnTo>
                  <a:pt x="27940" y="1850389"/>
                </a:lnTo>
                <a:lnTo>
                  <a:pt x="27940" y="1844039"/>
                </a:lnTo>
                <a:close/>
              </a:path>
              <a:path w="27940" h="1917700">
                <a:moveTo>
                  <a:pt x="27940" y="1832610"/>
                </a:moveTo>
                <a:lnTo>
                  <a:pt x="0" y="1832610"/>
                </a:lnTo>
                <a:lnTo>
                  <a:pt x="0" y="1840230"/>
                </a:lnTo>
                <a:lnTo>
                  <a:pt x="1270" y="1840230"/>
                </a:lnTo>
                <a:lnTo>
                  <a:pt x="1270" y="1844039"/>
                </a:lnTo>
                <a:lnTo>
                  <a:pt x="2540" y="1844039"/>
                </a:lnTo>
                <a:lnTo>
                  <a:pt x="2540" y="1842770"/>
                </a:lnTo>
                <a:lnTo>
                  <a:pt x="27940" y="1842770"/>
                </a:lnTo>
                <a:lnTo>
                  <a:pt x="27940" y="1832610"/>
                </a:lnTo>
                <a:close/>
              </a:path>
              <a:path w="27940" h="1917700">
                <a:moveTo>
                  <a:pt x="2794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40" y="1831339"/>
                </a:lnTo>
                <a:lnTo>
                  <a:pt x="27940" y="1824989"/>
                </a:lnTo>
                <a:close/>
              </a:path>
              <a:path w="27940" h="1917700">
                <a:moveTo>
                  <a:pt x="27940" y="1813560"/>
                </a:moveTo>
                <a:lnTo>
                  <a:pt x="0" y="1813560"/>
                </a:lnTo>
                <a:lnTo>
                  <a:pt x="0" y="1823720"/>
                </a:lnTo>
                <a:lnTo>
                  <a:pt x="27940" y="1823720"/>
                </a:lnTo>
                <a:lnTo>
                  <a:pt x="27940" y="1813560"/>
                </a:lnTo>
                <a:close/>
              </a:path>
              <a:path w="27940" h="1917700">
                <a:moveTo>
                  <a:pt x="2794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40" y="1812289"/>
                </a:lnTo>
                <a:lnTo>
                  <a:pt x="27940" y="1805939"/>
                </a:lnTo>
                <a:close/>
              </a:path>
              <a:path w="27940" h="1917700">
                <a:moveTo>
                  <a:pt x="27940" y="1794510"/>
                </a:moveTo>
                <a:lnTo>
                  <a:pt x="0" y="1794510"/>
                </a:lnTo>
                <a:lnTo>
                  <a:pt x="0" y="1804670"/>
                </a:lnTo>
                <a:lnTo>
                  <a:pt x="27940" y="1804670"/>
                </a:lnTo>
                <a:lnTo>
                  <a:pt x="27940" y="1794510"/>
                </a:lnTo>
                <a:close/>
              </a:path>
              <a:path w="27940" h="1917700">
                <a:moveTo>
                  <a:pt x="2794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40" y="1793239"/>
                </a:lnTo>
                <a:lnTo>
                  <a:pt x="27940" y="1786889"/>
                </a:lnTo>
                <a:close/>
              </a:path>
              <a:path w="27940" h="1917700">
                <a:moveTo>
                  <a:pt x="2794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7940" y="1785620"/>
                </a:lnTo>
                <a:lnTo>
                  <a:pt x="27940" y="1775460"/>
                </a:lnTo>
                <a:close/>
              </a:path>
              <a:path w="27940" h="1917700">
                <a:moveTo>
                  <a:pt x="27940" y="1767840"/>
                </a:moveTo>
                <a:lnTo>
                  <a:pt x="0" y="1767840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767840"/>
                </a:lnTo>
                <a:close/>
              </a:path>
              <a:path w="27940" h="1917700">
                <a:moveTo>
                  <a:pt x="2794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7940" y="1766570"/>
                </a:lnTo>
                <a:lnTo>
                  <a:pt x="27940" y="1756410"/>
                </a:lnTo>
                <a:close/>
              </a:path>
              <a:path w="27940" h="1917700">
                <a:moveTo>
                  <a:pt x="27940" y="1748790"/>
                </a:moveTo>
                <a:lnTo>
                  <a:pt x="0" y="1748790"/>
                </a:lnTo>
                <a:lnTo>
                  <a:pt x="0" y="1755139"/>
                </a:lnTo>
                <a:lnTo>
                  <a:pt x="27940" y="1755139"/>
                </a:lnTo>
                <a:lnTo>
                  <a:pt x="27940" y="1748790"/>
                </a:lnTo>
                <a:close/>
              </a:path>
              <a:path w="27940" h="1917700">
                <a:moveTo>
                  <a:pt x="2794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7940" y="1747520"/>
                </a:lnTo>
                <a:lnTo>
                  <a:pt x="27940" y="1737360"/>
                </a:lnTo>
                <a:close/>
              </a:path>
              <a:path w="27940" h="1917700">
                <a:moveTo>
                  <a:pt x="2794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40" y="1736089"/>
                </a:lnTo>
                <a:lnTo>
                  <a:pt x="27940" y="1729739"/>
                </a:lnTo>
                <a:close/>
              </a:path>
              <a:path w="27940" h="1917700">
                <a:moveTo>
                  <a:pt x="2794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7940" y="1728470"/>
                </a:lnTo>
                <a:lnTo>
                  <a:pt x="27940" y="1718310"/>
                </a:lnTo>
                <a:close/>
              </a:path>
              <a:path w="27940" h="1917700">
                <a:moveTo>
                  <a:pt x="2794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40" y="1717039"/>
                </a:lnTo>
                <a:lnTo>
                  <a:pt x="27940" y="1710689"/>
                </a:lnTo>
                <a:close/>
              </a:path>
              <a:path w="27940" h="1917700">
                <a:moveTo>
                  <a:pt x="2794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7940" y="1709420"/>
                </a:lnTo>
                <a:lnTo>
                  <a:pt x="27940" y="1699260"/>
                </a:lnTo>
                <a:close/>
              </a:path>
              <a:path w="27940" h="1917700">
                <a:moveTo>
                  <a:pt x="2794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7940" y="1697989"/>
                </a:lnTo>
                <a:lnTo>
                  <a:pt x="27940" y="1691640"/>
                </a:lnTo>
                <a:close/>
              </a:path>
              <a:path w="27940" h="1917700">
                <a:moveTo>
                  <a:pt x="2794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40" y="1690370"/>
                </a:lnTo>
                <a:lnTo>
                  <a:pt x="27940" y="1680210"/>
                </a:lnTo>
                <a:close/>
              </a:path>
              <a:path w="27940" h="1917700">
                <a:moveTo>
                  <a:pt x="27940" y="1666239"/>
                </a:moveTo>
                <a:lnTo>
                  <a:pt x="0" y="166623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66239"/>
                </a:lnTo>
                <a:close/>
              </a:path>
              <a:path w="27940" h="191770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1917700">
                <a:moveTo>
                  <a:pt x="27940" y="1647190"/>
                </a:moveTo>
                <a:lnTo>
                  <a:pt x="0" y="1647190"/>
                </a:lnTo>
                <a:lnTo>
                  <a:pt x="0" y="1653540"/>
                </a:lnTo>
                <a:lnTo>
                  <a:pt x="27940" y="1653540"/>
                </a:lnTo>
                <a:lnTo>
                  <a:pt x="27940" y="1647190"/>
                </a:lnTo>
                <a:close/>
              </a:path>
              <a:path w="27940" h="191770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191770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191770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1917700">
                <a:moveTo>
                  <a:pt x="27940" y="1609090"/>
                </a:moveTo>
                <a:lnTo>
                  <a:pt x="0" y="1609090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90"/>
                </a:lnTo>
                <a:close/>
              </a:path>
              <a:path w="27940" h="1917700">
                <a:moveTo>
                  <a:pt x="27940" y="1597660"/>
                </a:moveTo>
                <a:lnTo>
                  <a:pt x="0" y="1597660"/>
                </a:lnTo>
                <a:lnTo>
                  <a:pt x="0" y="1607820"/>
                </a:lnTo>
                <a:lnTo>
                  <a:pt x="27940" y="1607820"/>
                </a:lnTo>
                <a:lnTo>
                  <a:pt x="27940" y="1597660"/>
                </a:lnTo>
                <a:close/>
              </a:path>
              <a:path w="27940" h="1917700">
                <a:moveTo>
                  <a:pt x="27940" y="1590039"/>
                </a:moveTo>
                <a:lnTo>
                  <a:pt x="0" y="1590039"/>
                </a:lnTo>
                <a:lnTo>
                  <a:pt x="0" y="1596390"/>
                </a:lnTo>
                <a:lnTo>
                  <a:pt x="27940" y="1596390"/>
                </a:lnTo>
                <a:lnTo>
                  <a:pt x="27940" y="1590039"/>
                </a:lnTo>
                <a:close/>
              </a:path>
              <a:path w="27940" h="1917700">
                <a:moveTo>
                  <a:pt x="2794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7940" y="1588770"/>
                </a:lnTo>
                <a:lnTo>
                  <a:pt x="27940" y="1578610"/>
                </a:lnTo>
                <a:close/>
              </a:path>
              <a:path w="27940" h="1917700">
                <a:moveTo>
                  <a:pt x="27940" y="1570989"/>
                </a:moveTo>
                <a:lnTo>
                  <a:pt x="0" y="1570989"/>
                </a:lnTo>
                <a:lnTo>
                  <a:pt x="0" y="1577340"/>
                </a:lnTo>
                <a:lnTo>
                  <a:pt x="27940" y="1577340"/>
                </a:lnTo>
                <a:lnTo>
                  <a:pt x="27940" y="1570989"/>
                </a:lnTo>
                <a:close/>
              </a:path>
              <a:path w="27940" h="1917700">
                <a:moveTo>
                  <a:pt x="27940" y="1568450"/>
                </a:moveTo>
                <a:lnTo>
                  <a:pt x="0" y="1568450"/>
                </a:lnTo>
                <a:lnTo>
                  <a:pt x="0" y="1569720"/>
                </a:lnTo>
                <a:lnTo>
                  <a:pt x="27940" y="1569720"/>
                </a:lnTo>
                <a:lnTo>
                  <a:pt x="27940" y="1568450"/>
                </a:lnTo>
                <a:close/>
              </a:path>
            </a:pathLst>
          </a:custGeom>
          <a:solidFill>
            <a:srgbClr val="1F3E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148319" y="3279140"/>
            <a:ext cx="26670" cy="1977389"/>
          </a:xfrm>
          <a:custGeom>
            <a:avLst/>
            <a:gdLst/>
            <a:ahLst/>
            <a:cxnLst/>
            <a:rect l="l" t="t" r="r" b="b"/>
            <a:pathLst>
              <a:path w="26670" h="1977389">
                <a:moveTo>
                  <a:pt x="20319" y="0"/>
                </a:moveTo>
                <a:lnTo>
                  <a:pt x="0" y="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1977389">
                <a:moveTo>
                  <a:pt x="26670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977389">
                <a:moveTo>
                  <a:pt x="26670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70" y="361950"/>
                </a:lnTo>
                <a:lnTo>
                  <a:pt x="26670" y="342900"/>
                </a:lnTo>
                <a:close/>
              </a:path>
              <a:path w="26670" h="1977389">
                <a:moveTo>
                  <a:pt x="26670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1950"/>
                </a:lnTo>
                <a:close/>
              </a:path>
              <a:path w="26670" h="197738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1977389">
                <a:moveTo>
                  <a:pt x="26670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387350"/>
                </a:lnTo>
                <a:close/>
              </a:path>
              <a:path w="26670" h="1977389">
                <a:moveTo>
                  <a:pt x="2667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9100"/>
                </a:lnTo>
                <a:close/>
              </a:path>
              <a:path w="26670" h="1977389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977389">
                <a:moveTo>
                  <a:pt x="26670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8150"/>
                </a:lnTo>
                <a:close/>
              </a:path>
              <a:path w="26670" h="1977389">
                <a:moveTo>
                  <a:pt x="2667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1977389">
                <a:moveTo>
                  <a:pt x="26670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1977389">
                <a:moveTo>
                  <a:pt x="26670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482600"/>
                </a:lnTo>
                <a:close/>
              </a:path>
              <a:path w="26670" h="1977389">
                <a:moveTo>
                  <a:pt x="26670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52450"/>
                </a:lnTo>
                <a:close/>
              </a:path>
              <a:path w="26670" h="1977389">
                <a:moveTo>
                  <a:pt x="26670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90550"/>
                </a:lnTo>
                <a:close/>
              </a:path>
              <a:path w="26670" h="1977389">
                <a:moveTo>
                  <a:pt x="2667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5630"/>
                </a:lnTo>
                <a:close/>
              </a:path>
              <a:path w="26670" h="1977389">
                <a:moveTo>
                  <a:pt x="26670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601980"/>
                </a:lnTo>
                <a:close/>
              </a:path>
              <a:path w="26670" h="1977389">
                <a:moveTo>
                  <a:pt x="26670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8330"/>
                </a:lnTo>
                <a:close/>
              </a:path>
              <a:path w="26670" h="1977389">
                <a:moveTo>
                  <a:pt x="26670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35000"/>
                </a:lnTo>
                <a:close/>
              </a:path>
              <a:path w="26670" h="1977389">
                <a:moveTo>
                  <a:pt x="2667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2780"/>
                </a:lnTo>
                <a:close/>
              </a:path>
              <a:path w="26670" h="1977389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977389">
                <a:moveTo>
                  <a:pt x="2667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3100"/>
                </a:lnTo>
                <a:close/>
              </a:path>
              <a:path w="26670" h="1977389">
                <a:moveTo>
                  <a:pt x="26670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79450"/>
                </a:lnTo>
                <a:close/>
              </a:path>
              <a:path w="26670" h="1977389">
                <a:moveTo>
                  <a:pt x="26670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2630"/>
                </a:lnTo>
                <a:close/>
              </a:path>
              <a:path w="26670" h="1977389">
                <a:moveTo>
                  <a:pt x="26670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30250"/>
                </a:lnTo>
                <a:close/>
              </a:path>
              <a:path w="26670" h="1977389">
                <a:moveTo>
                  <a:pt x="26670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6600"/>
                </a:lnTo>
                <a:close/>
              </a:path>
              <a:path w="26670" h="1977389">
                <a:moveTo>
                  <a:pt x="2667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70" y="779779"/>
                </a:lnTo>
                <a:lnTo>
                  <a:pt x="26670" y="773430"/>
                </a:lnTo>
                <a:close/>
              </a:path>
              <a:path w="26670" h="1977389">
                <a:moveTo>
                  <a:pt x="26670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9780"/>
                </a:lnTo>
                <a:close/>
              </a:path>
              <a:path w="26670" h="1977389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97738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977389">
                <a:moveTo>
                  <a:pt x="26670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25500"/>
                </a:lnTo>
                <a:close/>
              </a:path>
              <a:path w="26670" h="1977389">
                <a:moveTo>
                  <a:pt x="26670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3600"/>
                </a:lnTo>
                <a:close/>
              </a:path>
              <a:path w="26670" h="1977389">
                <a:moveTo>
                  <a:pt x="26670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68680"/>
                </a:lnTo>
                <a:close/>
              </a:path>
              <a:path w="26670" h="1977389">
                <a:moveTo>
                  <a:pt x="26670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894080"/>
                </a:lnTo>
                <a:close/>
              </a:path>
              <a:path w="26670" h="1977389">
                <a:moveTo>
                  <a:pt x="2667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63930"/>
                </a:lnTo>
                <a:close/>
              </a:path>
              <a:path w="26670" h="1977389">
                <a:moveTo>
                  <a:pt x="26670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0280"/>
                </a:lnTo>
                <a:close/>
              </a:path>
              <a:path w="26670" h="1977389">
                <a:moveTo>
                  <a:pt x="2667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77900"/>
                </a:lnTo>
                <a:close/>
              </a:path>
              <a:path w="26670" h="1977389">
                <a:moveTo>
                  <a:pt x="26670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989330"/>
                </a:lnTo>
                <a:close/>
              </a:path>
              <a:path w="26670" h="1977389">
                <a:moveTo>
                  <a:pt x="26670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16000"/>
                </a:lnTo>
                <a:close/>
              </a:path>
              <a:path w="26670" h="1977389">
                <a:moveTo>
                  <a:pt x="26670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70" y="1238250"/>
                </a:lnTo>
                <a:lnTo>
                  <a:pt x="26670" y="1092200"/>
                </a:lnTo>
                <a:close/>
              </a:path>
              <a:path w="26670" h="1977389">
                <a:moveTo>
                  <a:pt x="26670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38250"/>
                </a:lnTo>
                <a:close/>
              </a:path>
              <a:path w="26670" h="1977389">
                <a:moveTo>
                  <a:pt x="26670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262380"/>
                </a:lnTo>
                <a:close/>
              </a:path>
              <a:path w="26670" h="1977389">
                <a:moveTo>
                  <a:pt x="26670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70" y="1332230"/>
                </a:lnTo>
                <a:lnTo>
                  <a:pt x="26670" y="1314450"/>
                </a:lnTo>
                <a:close/>
              </a:path>
              <a:path w="26670" h="1977389">
                <a:moveTo>
                  <a:pt x="26670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70" y="1344930"/>
                </a:lnTo>
                <a:lnTo>
                  <a:pt x="26670" y="1332230"/>
                </a:lnTo>
                <a:close/>
              </a:path>
              <a:path w="26670" h="1977389">
                <a:moveTo>
                  <a:pt x="26670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70" y="1371600"/>
                </a:lnTo>
                <a:lnTo>
                  <a:pt x="26670" y="1344930"/>
                </a:lnTo>
                <a:close/>
              </a:path>
              <a:path w="26670" h="1977389">
                <a:moveTo>
                  <a:pt x="26670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1600"/>
                </a:lnTo>
                <a:close/>
              </a:path>
              <a:path w="26670" h="1977389">
                <a:moveTo>
                  <a:pt x="26670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402080"/>
                </a:lnTo>
                <a:close/>
              </a:path>
              <a:path w="26670" h="1977389">
                <a:moveTo>
                  <a:pt x="26670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70" y="1414780"/>
                </a:lnTo>
                <a:lnTo>
                  <a:pt x="26670" y="1408430"/>
                </a:lnTo>
                <a:close/>
              </a:path>
              <a:path w="26670" h="1977389">
                <a:moveTo>
                  <a:pt x="26670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14780"/>
                </a:lnTo>
                <a:close/>
              </a:path>
              <a:path w="26670" h="1977389">
                <a:moveTo>
                  <a:pt x="26670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70" y="1471930"/>
                </a:lnTo>
                <a:lnTo>
                  <a:pt x="26670" y="1447800"/>
                </a:lnTo>
                <a:close/>
              </a:path>
              <a:path w="26670" h="1977389">
                <a:moveTo>
                  <a:pt x="26670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71930"/>
                </a:lnTo>
                <a:close/>
              </a:path>
              <a:path w="26670" h="1977389">
                <a:moveTo>
                  <a:pt x="26670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70" y="1541780"/>
                </a:lnTo>
                <a:lnTo>
                  <a:pt x="26670" y="1524000"/>
                </a:lnTo>
                <a:close/>
              </a:path>
              <a:path w="26670" h="1977389">
                <a:moveTo>
                  <a:pt x="26670" y="1845310"/>
                </a:moveTo>
                <a:lnTo>
                  <a:pt x="0" y="1845310"/>
                </a:lnTo>
                <a:lnTo>
                  <a:pt x="0" y="1896110"/>
                </a:lnTo>
                <a:lnTo>
                  <a:pt x="1270" y="1896110"/>
                </a:lnTo>
                <a:lnTo>
                  <a:pt x="1270" y="1899920"/>
                </a:lnTo>
                <a:lnTo>
                  <a:pt x="2539" y="1899920"/>
                </a:lnTo>
                <a:lnTo>
                  <a:pt x="2539" y="1903730"/>
                </a:lnTo>
                <a:lnTo>
                  <a:pt x="3809" y="1903730"/>
                </a:lnTo>
                <a:lnTo>
                  <a:pt x="3809" y="1907540"/>
                </a:lnTo>
                <a:lnTo>
                  <a:pt x="5079" y="1907540"/>
                </a:lnTo>
                <a:lnTo>
                  <a:pt x="5079" y="1911350"/>
                </a:lnTo>
                <a:lnTo>
                  <a:pt x="6350" y="1911350"/>
                </a:lnTo>
                <a:lnTo>
                  <a:pt x="6350" y="1915160"/>
                </a:lnTo>
                <a:lnTo>
                  <a:pt x="7620" y="1915160"/>
                </a:lnTo>
                <a:lnTo>
                  <a:pt x="7620" y="1918970"/>
                </a:lnTo>
                <a:lnTo>
                  <a:pt x="8889" y="1918970"/>
                </a:lnTo>
                <a:lnTo>
                  <a:pt x="8889" y="1922780"/>
                </a:lnTo>
                <a:lnTo>
                  <a:pt x="10159" y="1922780"/>
                </a:lnTo>
                <a:lnTo>
                  <a:pt x="10159" y="1926590"/>
                </a:lnTo>
                <a:lnTo>
                  <a:pt x="11429" y="1926590"/>
                </a:lnTo>
                <a:lnTo>
                  <a:pt x="11429" y="1930400"/>
                </a:lnTo>
                <a:lnTo>
                  <a:pt x="12700" y="1930400"/>
                </a:lnTo>
                <a:lnTo>
                  <a:pt x="12700" y="1934210"/>
                </a:lnTo>
                <a:lnTo>
                  <a:pt x="13970" y="1934210"/>
                </a:lnTo>
                <a:lnTo>
                  <a:pt x="13970" y="1938020"/>
                </a:lnTo>
                <a:lnTo>
                  <a:pt x="15239" y="1938020"/>
                </a:lnTo>
                <a:lnTo>
                  <a:pt x="15239" y="1941830"/>
                </a:lnTo>
                <a:lnTo>
                  <a:pt x="16509" y="1941830"/>
                </a:lnTo>
                <a:lnTo>
                  <a:pt x="16509" y="1945640"/>
                </a:lnTo>
                <a:lnTo>
                  <a:pt x="17779" y="1945640"/>
                </a:lnTo>
                <a:lnTo>
                  <a:pt x="17779" y="1949450"/>
                </a:lnTo>
                <a:lnTo>
                  <a:pt x="19050" y="1949450"/>
                </a:lnTo>
                <a:lnTo>
                  <a:pt x="19050" y="1953260"/>
                </a:lnTo>
                <a:lnTo>
                  <a:pt x="20320" y="1953260"/>
                </a:lnTo>
                <a:lnTo>
                  <a:pt x="20320" y="1958340"/>
                </a:lnTo>
                <a:lnTo>
                  <a:pt x="21589" y="1958340"/>
                </a:lnTo>
                <a:lnTo>
                  <a:pt x="21589" y="1963420"/>
                </a:lnTo>
                <a:lnTo>
                  <a:pt x="22859" y="1963420"/>
                </a:lnTo>
                <a:lnTo>
                  <a:pt x="22859" y="1967230"/>
                </a:lnTo>
                <a:lnTo>
                  <a:pt x="24129" y="1967230"/>
                </a:lnTo>
                <a:lnTo>
                  <a:pt x="24129" y="1972310"/>
                </a:lnTo>
                <a:lnTo>
                  <a:pt x="25400" y="1972310"/>
                </a:lnTo>
                <a:lnTo>
                  <a:pt x="25400" y="1977390"/>
                </a:lnTo>
                <a:lnTo>
                  <a:pt x="26670" y="1977390"/>
                </a:lnTo>
                <a:lnTo>
                  <a:pt x="26670" y="1845310"/>
                </a:lnTo>
                <a:close/>
              </a:path>
              <a:path w="26670" h="1977389">
                <a:moveTo>
                  <a:pt x="26670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977389">
                <a:moveTo>
                  <a:pt x="26670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977389">
                <a:moveTo>
                  <a:pt x="26670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977389">
                <a:moveTo>
                  <a:pt x="26670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977389">
                <a:moveTo>
                  <a:pt x="2667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977389">
                <a:moveTo>
                  <a:pt x="2667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977389">
                <a:moveTo>
                  <a:pt x="2667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97738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977389">
                <a:moveTo>
                  <a:pt x="2667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89"/>
                </a:lnTo>
                <a:close/>
              </a:path>
              <a:path w="26670" h="197738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977389">
                <a:moveTo>
                  <a:pt x="26670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40"/>
                </a:lnTo>
                <a:close/>
              </a:path>
              <a:path w="26670" h="197738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977389">
                <a:moveTo>
                  <a:pt x="26670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90"/>
                </a:lnTo>
                <a:close/>
              </a:path>
              <a:path w="26670" h="197738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977389">
                <a:moveTo>
                  <a:pt x="26670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39"/>
                </a:lnTo>
                <a:close/>
              </a:path>
              <a:path w="26670" h="197738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977389">
                <a:moveTo>
                  <a:pt x="26670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85289"/>
                </a:lnTo>
                <a:close/>
              </a:path>
              <a:path w="26670" h="1977389">
                <a:moveTo>
                  <a:pt x="2667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70" y="1684020"/>
                </a:lnTo>
                <a:lnTo>
                  <a:pt x="26670" y="1673860"/>
                </a:lnTo>
                <a:close/>
              </a:path>
              <a:path w="26670" h="1977389">
                <a:moveTo>
                  <a:pt x="26670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70" y="1672589"/>
                </a:lnTo>
                <a:lnTo>
                  <a:pt x="26670" y="1666240"/>
                </a:lnTo>
                <a:close/>
              </a:path>
              <a:path w="26670" h="1977389">
                <a:moveTo>
                  <a:pt x="2667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70" y="1664970"/>
                </a:lnTo>
                <a:lnTo>
                  <a:pt x="26670" y="1654810"/>
                </a:lnTo>
                <a:close/>
              </a:path>
              <a:path w="26670" h="1977389">
                <a:moveTo>
                  <a:pt x="26670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70" y="1653539"/>
                </a:lnTo>
                <a:lnTo>
                  <a:pt x="26670" y="1640839"/>
                </a:lnTo>
                <a:close/>
              </a:path>
              <a:path w="26670" h="197738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977389">
                <a:moveTo>
                  <a:pt x="26670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90"/>
                </a:lnTo>
                <a:close/>
              </a:path>
              <a:path w="26670" h="197738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977389">
                <a:moveTo>
                  <a:pt x="26670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40"/>
                </a:lnTo>
                <a:close/>
              </a:path>
              <a:path w="26670" h="197738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977389">
                <a:moveTo>
                  <a:pt x="26670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90"/>
                </a:lnTo>
                <a:close/>
              </a:path>
              <a:path w="26670" h="197738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1977389">
                <a:moveTo>
                  <a:pt x="26670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70" y="1570990"/>
                </a:lnTo>
                <a:lnTo>
                  <a:pt x="26670" y="1564639"/>
                </a:lnTo>
                <a:close/>
              </a:path>
              <a:path w="26670" h="197738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1977389">
                <a:moveTo>
                  <a:pt x="26670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70" y="1551940"/>
                </a:lnTo>
                <a:lnTo>
                  <a:pt x="26670" y="1545589"/>
                </a:lnTo>
                <a:close/>
              </a:path>
              <a:path w="26670" h="1977389">
                <a:moveTo>
                  <a:pt x="26670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43050"/>
                </a:lnTo>
                <a:close/>
              </a:path>
            </a:pathLst>
          </a:custGeom>
          <a:solidFill>
            <a:srgbClr val="1F3D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174990" y="3291840"/>
            <a:ext cx="27940" cy="2067560"/>
          </a:xfrm>
          <a:custGeom>
            <a:avLst/>
            <a:gdLst/>
            <a:ahLst/>
            <a:cxnLst/>
            <a:rect l="l" t="t" r="r" b="b"/>
            <a:pathLst>
              <a:path w="27940" h="2067560">
                <a:moveTo>
                  <a:pt x="13969" y="0"/>
                </a:moveTo>
                <a:lnTo>
                  <a:pt x="0" y="0"/>
                </a:lnTo>
                <a:lnTo>
                  <a:pt x="0" y="317499"/>
                </a:lnTo>
                <a:lnTo>
                  <a:pt x="27939" y="317499"/>
                </a:lnTo>
                <a:lnTo>
                  <a:pt x="2793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7940" h="2067560">
                <a:moveTo>
                  <a:pt x="27939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7939" y="330199"/>
                </a:lnTo>
                <a:lnTo>
                  <a:pt x="27939" y="317500"/>
                </a:lnTo>
                <a:close/>
              </a:path>
              <a:path w="27940" h="2067560">
                <a:moveTo>
                  <a:pt x="27939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7939" y="349249"/>
                </a:lnTo>
                <a:lnTo>
                  <a:pt x="27939" y="330199"/>
                </a:lnTo>
                <a:close/>
              </a:path>
              <a:path w="27940" h="2067560">
                <a:moveTo>
                  <a:pt x="27939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39" y="361949"/>
                </a:lnTo>
                <a:lnTo>
                  <a:pt x="27939" y="349250"/>
                </a:lnTo>
                <a:close/>
              </a:path>
              <a:path w="27940" h="2067560">
                <a:moveTo>
                  <a:pt x="27939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7939" y="374649"/>
                </a:lnTo>
                <a:lnTo>
                  <a:pt x="27939" y="361950"/>
                </a:lnTo>
                <a:close/>
              </a:path>
              <a:path w="27940" h="2067560">
                <a:moveTo>
                  <a:pt x="27939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7939" y="406399"/>
                </a:lnTo>
                <a:lnTo>
                  <a:pt x="27939" y="374649"/>
                </a:lnTo>
                <a:close/>
              </a:path>
              <a:path w="27940" h="2067560">
                <a:moveTo>
                  <a:pt x="27939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7939" y="412749"/>
                </a:lnTo>
                <a:lnTo>
                  <a:pt x="27939" y="406400"/>
                </a:lnTo>
                <a:close/>
              </a:path>
              <a:path w="27940" h="2067560">
                <a:moveTo>
                  <a:pt x="27939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7939" y="425449"/>
                </a:lnTo>
                <a:lnTo>
                  <a:pt x="27939" y="412749"/>
                </a:lnTo>
                <a:close/>
              </a:path>
              <a:path w="27940" h="2067560">
                <a:moveTo>
                  <a:pt x="27939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425449"/>
                </a:lnTo>
                <a:close/>
              </a:path>
              <a:path w="27940" h="2067560">
                <a:moveTo>
                  <a:pt x="27939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799"/>
                </a:lnTo>
                <a:close/>
              </a:path>
              <a:path w="27940" h="2067560">
                <a:moveTo>
                  <a:pt x="27939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7939" y="469899"/>
                </a:lnTo>
                <a:lnTo>
                  <a:pt x="27939" y="444500"/>
                </a:lnTo>
                <a:close/>
              </a:path>
              <a:path w="27940" h="2067560">
                <a:moveTo>
                  <a:pt x="27939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469899"/>
                </a:lnTo>
                <a:close/>
              </a:path>
              <a:path w="27940" h="2067560">
                <a:moveTo>
                  <a:pt x="27939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7939" y="577849"/>
                </a:lnTo>
                <a:lnTo>
                  <a:pt x="27939" y="539749"/>
                </a:lnTo>
                <a:close/>
              </a:path>
              <a:path w="27940" h="2067560">
                <a:moveTo>
                  <a:pt x="27939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7939" y="582929"/>
                </a:lnTo>
                <a:lnTo>
                  <a:pt x="27939" y="577850"/>
                </a:lnTo>
                <a:close/>
              </a:path>
              <a:path w="27940" h="2067560">
                <a:moveTo>
                  <a:pt x="27939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39" y="589279"/>
                </a:lnTo>
                <a:lnTo>
                  <a:pt x="27939" y="582929"/>
                </a:lnTo>
                <a:close/>
              </a:path>
              <a:path w="27940" h="2067560">
                <a:moveTo>
                  <a:pt x="27939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7939" y="595629"/>
                </a:lnTo>
                <a:lnTo>
                  <a:pt x="27939" y="589279"/>
                </a:lnTo>
                <a:close/>
              </a:path>
              <a:path w="27940" h="2067560">
                <a:moveTo>
                  <a:pt x="27939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7939" y="622299"/>
                </a:lnTo>
                <a:lnTo>
                  <a:pt x="27939" y="595630"/>
                </a:lnTo>
                <a:close/>
              </a:path>
              <a:path w="27940" h="2067560">
                <a:moveTo>
                  <a:pt x="27939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7939" y="640079"/>
                </a:lnTo>
                <a:lnTo>
                  <a:pt x="27939" y="622300"/>
                </a:lnTo>
                <a:close/>
              </a:path>
              <a:path w="27940" h="2067560">
                <a:moveTo>
                  <a:pt x="2793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39" y="647699"/>
                </a:lnTo>
                <a:lnTo>
                  <a:pt x="27939" y="640079"/>
                </a:lnTo>
                <a:close/>
              </a:path>
              <a:path w="27940" h="2067560">
                <a:moveTo>
                  <a:pt x="27939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47700"/>
                </a:lnTo>
                <a:close/>
              </a:path>
              <a:path w="27940" h="2067560">
                <a:moveTo>
                  <a:pt x="27939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7939" y="666749"/>
                </a:lnTo>
                <a:lnTo>
                  <a:pt x="27939" y="660400"/>
                </a:lnTo>
                <a:close/>
              </a:path>
              <a:path w="27940" h="2067560">
                <a:moveTo>
                  <a:pt x="27939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666750"/>
                </a:lnTo>
                <a:close/>
              </a:path>
              <a:path w="27940" h="2067560">
                <a:moveTo>
                  <a:pt x="27939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7939" y="717549"/>
                </a:lnTo>
                <a:lnTo>
                  <a:pt x="27939" y="709930"/>
                </a:lnTo>
                <a:close/>
              </a:path>
              <a:path w="27940" h="2067560">
                <a:moveTo>
                  <a:pt x="27939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7549"/>
                </a:lnTo>
                <a:close/>
              </a:path>
              <a:path w="27940" h="2067560">
                <a:moveTo>
                  <a:pt x="27939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23899"/>
                </a:lnTo>
                <a:close/>
              </a:path>
              <a:path w="27940" h="2067560">
                <a:moveTo>
                  <a:pt x="27939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7939" y="767079"/>
                </a:lnTo>
                <a:lnTo>
                  <a:pt x="27939" y="760729"/>
                </a:lnTo>
                <a:close/>
              </a:path>
              <a:path w="27940" h="2067560">
                <a:moveTo>
                  <a:pt x="27939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7939" y="798829"/>
                </a:lnTo>
                <a:lnTo>
                  <a:pt x="27939" y="767079"/>
                </a:lnTo>
                <a:close/>
              </a:path>
              <a:path w="27940" h="2067560">
                <a:moveTo>
                  <a:pt x="27939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39" y="805179"/>
                </a:lnTo>
                <a:lnTo>
                  <a:pt x="27939" y="798829"/>
                </a:lnTo>
                <a:close/>
              </a:path>
              <a:path w="27940" h="2067560">
                <a:moveTo>
                  <a:pt x="27939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79"/>
                </a:lnTo>
                <a:close/>
              </a:path>
              <a:path w="27940" h="2067560">
                <a:moveTo>
                  <a:pt x="27939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7939" y="850899"/>
                </a:lnTo>
                <a:lnTo>
                  <a:pt x="27939" y="812799"/>
                </a:lnTo>
                <a:close/>
              </a:path>
              <a:path w="27940" h="2067560">
                <a:moveTo>
                  <a:pt x="27939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7939" y="855979"/>
                </a:lnTo>
                <a:lnTo>
                  <a:pt x="27939" y="850899"/>
                </a:lnTo>
                <a:close/>
              </a:path>
              <a:path w="27940" h="2067560">
                <a:moveTo>
                  <a:pt x="27939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55980"/>
                </a:lnTo>
                <a:close/>
              </a:path>
              <a:path w="27940" h="2067560">
                <a:moveTo>
                  <a:pt x="27939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7939" y="951229"/>
                </a:lnTo>
                <a:lnTo>
                  <a:pt x="27939" y="881379"/>
                </a:lnTo>
                <a:close/>
              </a:path>
              <a:path w="27940" h="2067560">
                <a:moveTo>
                  <a:pt x="2793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7939" y="957579"/>
                </a:lnTo>
                <a:lnTo>
                  <a:pt x="27939" y="951230"/>
                </a:lnTo>
                <a:close/>
              </a:path>
              <a:path w="27940" h="2067560">
                <a:moveTo>
                  <a:pt x="27939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57579"/>
                </a:lnTo>
                <a:close/>
              </a:path>
              <a:path w="27940" h="2067560">
                <a:moveTo>
                  <a:pt x="27939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7939" y="976629"/>
                </a:lnTo>
                <a:lnTo>
                  <a:pt x="27939" y="965199"/>
                </a:lnTo>
                <a:close/>
              </a:path>
              <a:path w="27940" h="2067560">
                <a:moveTo>
                  <a:pt x="27939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7939" y="1003299"/>
                </a:lnTo>
                <a:lnTo>
                  <a:pt x="27939" y="976630"/>
                </a:lnTo>
                <a:close/>
              </a:path>
              <a:path w="27940" h="2067560">
                <a:moveTo>
                  <a:pt x="27939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03299"/>
                </a:lnTo>
                <a:close/>
              </a:path>
              <a:path w="27940" h="2067560">
                <a:moveTo>
                  <a:pt x="27939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7939" y="1225549"/>
                </a:lnTo>
                <a:lnTo>
                  <a:pt x="27939" y="1079500"/>
                </a:lnTo>
                <a:close/>
              </a:path>
              <a:path w="27940" h="2067560">
                <a:moveTo>
                  <a:pt x="27939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7939" y="1249679"/>
                </a:lnTo>
                <a:lnTo>
                  <a:pt x="27939" y="1225550"/>
                </a:lnTo>
                <a:close/>
              </a:path>
              <a:path w="27940" h="2067560">
                <a:moveTo>
                  <a:pt x="27939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7939" y="1301749"/>
                </a:lnTo>
                <a:lnTo>
                  <a:pt x="27939" y="1249680"/>
                </a:lnTo>
                <a:close/>
              </a:path>
              <a:path w="27940" h="2067560">
                <a:moveTo>
                  <a:pt x="27939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7939" y="1319529"/>
                </a:lnTo>
                <a:lnTo>
                  <a:pt x="27939" y="1301749"/>
                </a:lnTo>
                <a:close/>
              </a:path>
              <a:path w="27940" h="2067560">
                <a:moveTo>
                  <a:pt x="27939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7939" y="1332229"/>
                </a:lnTo>
                <a:lnTo>
                  <a:pt x="27939" y="1319530"/>
                </a:lnTo>
                <a:close/>
              </a:path>
              <a:path w="27940" h="2067560">
                <a:moveTo>
                  <a:pt x="27939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7939" y="1358899"/>
                </a:lnTo>
                <a:lnTo>
                  <a:pt x="27939" y="1332230"/>
                </a:lnTo>
                <a:close/>
              </a:path>
              <a:path w="27940" h="2067560">
                <a:moveTo>
                  <a:pt x="27939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7939" y="1389379"/>
                </a:lnTo>
                <a:lnTo>
                  <a:pt x="27939" y="1358900"/>
                </a:lnTo>
                <a:close/>
              </a:path>
              <a:path w="27940" h="2067560">
                <a:moveTo>
                  <a:pt x="27939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7939" y="1395729"/>
                </a:lnTo>
                <a:lnTo>
                  <a:pt x="27939" y="1389379"/>
                </a:lnTo>
                <a:close/>
              </a:path>
              <a:path w="27940" h="2067560">
                <a:moveTo>
                  <a:pt x="27939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7939" y="1402079"/>
                </a:lnTo>
                <a:lnTo>
                  <a:pt x="27939" y="1395729"/>
                </a:lnTo>
                <a:close/>
              </a:path>
              <a:path w="27940" h="2067560">
                <a:moveTo>
                  <a:pt x="27939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7939" y="1435099"/>
                </a:lnTo>
                <a:lnTo>
                  <a:pt x="27939" y="1402079"/>
                </a:lnTo>
                <a:close/>
              </a:path>
              <a:path w="27940" h="2067560">
                <a:moveTo>
                  <a:pt x="27939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7939" y="1459229"/>
                </a:lnTo>
                <a:lnTo>
                  <a:pt x="27939" y="1435099"/>
                </a:lnTo>
                <a:close/>
              </a:path>
              <a:path w="27940" h="2067560">
                <a:moveTo>
                  <a:pt x="27939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7939" y="1511299"/>
                </a:lnTo>
                <a:lnTo>
                  <a:pt x="27939" y="1459230"/>
                </a:lnTo>
                <a:close/>
              </a:path>
              <a:path w="27940" h="2067560">
                <a:moveTo>
                  <a:pt x="27939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7939" y="1529079"/>
                </a:lnTo>
                <a:lnTo>
                  <a:pt x="27939" y="1511300"/>
                </a:lnTo>
                <a:close/>
              </a:path>
              <a:path w="27940" h="2067560">
                <a:moveTo>
                  <a:pt x="27939" y="1832609"/>
                </a:moveTo>
                <a:lnTo>
                  <a:pt x="0" y="1832609"/>
                </a:lnTo>
                <a:lnTo>
                  <a:pt x="0" y="1968499"/>
                </a:lnTo>
                <a:lnTo>
                  <a:pt x="1269" y="1968499"/>
                </a:lnTo>
                <a:lnTo>
                  <a:pt x="1269" y="1973579"/>
                </a:lnTo>
                <a:lnTo>
                  <a:pt x="2539" y="1973579"/>
                </a:lnTo>
                <a:lnTo>
                  <a:pt x="2539" y="1978659"/>
                </a:lnTo>
                <a:lnTo>
                  <a:pt x="3809" y="1978659"/>
                </a:lnTo>
                <a:lnTo>
                  <a:pt x="3809" y="1983739"/>
                </a:lnTo>
                <a:lnTo>
                  <a:pt x="5079" y="1983739"/>
                </a:lnTo>
                <a:lnTo>
                  <a:pt x="5079" y="1987549"/>
                </a:lnTo>
                <a:lnTo>
                  <a:pt x="6350" y="1987549"/>
                </a:lnTo>
                <a:lnTo>
                  <a:pt x="6350" y="1992629"/>
                </a:lnTo>
                <a:lnTo>
                  <a:pt x="7619" y="1992629"/>
                </a:lnTo>
                <a:lnTo>
                  <a:pt x="7619" y="1997709"/>
                </a:lnTo>
                <a:lnTo>
                  <a:pt x="8889" y="1997709"/>
                </a:lnTo>
                <a:lnTo>
                  <a:pt x="8889" y="2001519"/>
                </a:lnTo>
                <a:lnTo>
                  <a:pt x="10159" y="2001519"/>
                </a:lnTo>
                <a:lnTo>
                  <a:pt x="10159" y="2006599"/>
                </a:lnTo>
                <a:lnTo>
                  <a:pt x="11429" y="2006599"/>
                </a:lnTo>
                <a:lnTo>
                  <a:pt x="11429" y="2011679"/>
                </a:lnTo>
                <a:lnTo>
                  <a:pt x="27939" y="2011679"/>
                </a:lnTo>
                <a:lnTo>
                  <a:pt x="27939" y="1832609"/>
                </a:lnTo>
                <a:close/>
              </a:path>
              <a:path w="27940" h="2067560">
                <a:moveTo>
                  <a:pt x="27939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39" y="1831339"/>
                </a:lnTo>
                <a:lnTo>
                  <a:pt x="27939" y="1824989"/>
                </a:lnTo>
                <a:close/>
              </a:path>
              <a:path w="27940" h="2067560">
                <a:moveTo>
                  <a:pt x="27939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7939" y="1823719"/>
                </a:lnTo>
                <a:lnTo>
                  <a:pt x="27939" y="1813559"/>
                </a:lnTo>
                <a:close/>
              </a:path>
              <a:path w="27940" h="2067560">
                <a:moveTo>
                  <a:pt x="27939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39" y="1812289"/>
                </a:lnTo>
                <a:lnTo>
                  <a:pt x="27939" y="1805939"/>
                </a:lnTo>
                <a:close/>
              </a:path>
              <a:path w="27940" h="2067560">
                <a:moveTo>
                  <a:pt x="27939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7939" y="1804670"/>
                </a:lnTo>
                <a:lnTo>
                  <a:pt x="27939" y="1794509"/>
                </a:lnTo>
                <a:close/>
              </a:path>
              <a:path w="27940" h="2067560">
                <a:moveTo>
                  <a:pt x="27939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39" y="1793239"/>
                </a:lnTo>
                <a:lnTo>
                  <a:pt x="27939" y="1786889"/>
                </a:lnTo>
                <a:close/>
              </a:path>
              <a:path w="27940" h="2067560">
                <a:moveTo>
                  <a:pt x="27939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7939" y="1785619"/>
                </a:lnTo>
                <a:lnTo>
                  <a:pt x="27939" y="1775460"/>
                </a:lnTo>
                <a:close/>
              </a:path>
              <a:path w="27940" h="2067560">
                <a:moveTo>
                  <a:pt x="27939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7939" y="1774189"/>
                </a:lnTo>
                <a:lnTo>
                  <a:pt x="27939" y="1767839"/>
                </a:lnTo>
                <a:close/>
              </a:path>
              <a:path w="27940" h="2067560">
                <a:moveTo>
                  <a:pt x="27939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7939" y="1766569"/>
                </a:lnTo>
                <a:lnTo>
                  <a:pt x="27939" y="1756409"/>
                </a:lnTo>
                <a:close/>
              </a:path>
              <a:path w="27940" h="2067560">
                <a:moveTo>
                  <a:pt x="27939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7939" y="1755139"/>
                </a:lnTo>
                <a:lnTo>
                  <a:pt x="27939" y="1748789"/>
                </a:lnTo>
                <a:close/>
              </a:path>
              <a:path w="27940" h="2067560">
                <a:moveTo>
                  <a:pt x="27939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7939" y="1747519"/>
                </a:lnTo>
                <a:lnTo>
                  <a:pt x="27939" y="1737359"/>
                </a:lnTo>
                <a:close/>
              </a:path>
              <a:path w="27940" h="2067560">
                <a:moveTo>
                  <a:pt x="27939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39" y="1736089"/>
                </a:lnTo>
                <a:lnTo>
                  <a:pt x="27939" y="1729739"/>
                </a:lnTo>
                <a:close/>
              </a:path>
              <a:path w="27940" h="2067560">
                <a:moveTo>
                  <a:pt x="27939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7939" y="1728469"/>
                </a:lnTo>
                <a:lnTo>
                  <a:pt x="27939" y="1718309"/>
                </a:lnTo>
                <a:close/>
              </a:path>
              <a:path w="27940" h="2067560">
                <a:moveTo>
                  <a:pt x="27939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39" y="1717039"/>
                </a:lnTo>
                <a:lnTo>
                  <a:pt x="27939" y="1710689"/>
                </a:lnTo>
                <a:close/>
              </a:path>
              <a:path w="27940" h="2067560">
                <a:moveTo>
                  <a:pt x="27939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7939" y="1709419"/>
                </a:lnTo>
                <a:lnTo>
                  <a:pt x="27939" y="1699259"/>
                </a:lnTo>
                <a:close/>
              </a:path>
              <a:path w="27940" h="2067560">
                <a:moveTo>
                  <a:pt x="27939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7939" y="1697989"/>
                </a:lnTo>
                <a:lnTo>
                  <a:pt x="27939" y="1691639"/>
                </a:lnTo>
                <a:close/>
              </a:path>
              <a:path w="27940" h="2067560">
                <a:moveTo>
                  <a:pt x="27939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7939" y="1690369"/>
                </a:lnTo>
                <a:lnTo>
                  <a:pt x="27939" y="1680210"/>
                </a:lnTo>
                <a:close/>
              </a:path>
              <a:path w="27940" h="2067560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2067560">
                <a:moveTo>
                  <a:pt x="27939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7939" y="1671319"/>
                </a:lnTo>
                <a:lnTo>
                  <a:pt x="27939" y="1661159"/>
                </a:lnTo>
                <a:close/>
              </a:path>
              <a:path w="27940" h="2067560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2067560">
                <a:moveTo>
                  <a:pt x="27939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7939" y="1652269"/>
                </a:lnTo>
                <a:lnTo>
                  <a:pt x="27939" y="1642109"/>
                </a:lnTo>
                <a:close/>
              </a:path>
              <a:path w="27940" h="2067560">
                <a:moveTo>
                  <a:pt x="27939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28139"/>
                </a:lnTo>
                <a:close/>
              </a:path>
              <a:path w="27940" h="2067560">
                <a:moveTo>
                  <a:pt x="27939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7939" y="1626869"/>
                </a:lnTo>
                <a:lnTo>
                  <a:pt x="27939" y="1616709"/>
                </a:lnTo>
                <a:close/>
              </a:path>
              <a:path w="27940" h="2067560">
                <a:moveTo>
                  <a:pt x="27939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39" y="1615439"/>
                </a:lnTo>
                <a:lnTo>
                  <a:pt x="27939" y="1609089"/>
                </a:lnTo>
                <a:close/>
              </a:path>
              <a:path w="27940" h="2067560">
                <a:moveTo>
                  <a:pt x="27939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39" y="1607819"/>
                </a:lnTo>
                <a:lnTo>
                  <a:pt x="27939" y="1597660"/>
                </a:lnTo>
                <a:close/>
              </a:path>
              <a:path w="27940" h="2067560">
                <a:moveTo>
                  <a:pt x="27939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39" y="1596389"/>
                </a:lnTo>
                <a:lnTo>
                  <a:pt x="27939" y="1590039"/>
                </a:lnTo>
                <a:close/>
              </a:path>
              <a:path w="27940" h="2067560">
                <a:moveTo>
                  <a:pt x="27939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7939" y="1588770"/>
                </a:lnTo>
                <a:lnTo>
                  <a:pt x="27939" y="1578609"/>
                </a:lnTo>
                <a:close/>
              </a:path>
              <a:path w="27940" h="2067560">
                <a:moveTo>
                  <a:pt x="27939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39" y="1577339"/>
                </a:lnTo>
                <a:lnTo>
                  <a:pt x="27939" y="1570989"/>
                </a:lnTo>
                <a:close/>
              </a:path>
              <a:path w="27940" h="2067560">
                <a:moveTo>
                  <a:pt x="27939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7939" y="1569720"/>
                </a:lnTo>
                <a:lnTo>
                  <a:pt x="27939" y="1559559"/>
                </a:lnTo>
                <a:close/>
              </a:path>
              <a:path w="27940" h="2067560">
                <a:moveTo>
                  <a:pt x="27939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39" y="1558289"/>
                </a:lnTo>
                <a:lnTo>
                  <a:pt x="27939" y="1551939"/>
                </a:lnTo>
                <a:close/>
              </a:path>
              <a:path w="27940" h="2067560">
                <a:moveTo>
                  <a:pt x="27939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39" y="1550669"/>
                </a:lnTo>
                <a:lnTo>
                  <a:pt x="27939" y="1540509"/>
                </a:lnTo>
                <a:close/>
              </a:path>
              <a:path w="27940" h="2067560">
                <a:moveTo>
                  <a:pt x="27939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39" y="1539239"/>
                </a:lnTo>
                <a:lnTo>
                  <a:pt x="27939" y="1532889"/>
                </a:lnTo>
                <a:close/>
              </a:path>
              <a:path w="27940" h="2067560">
                <a:moveTo>
                  <a:pt x="27939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7939" y="1531619"/>
                </a:lnTo>
                <a:lnTo>
                  <a:pt x="27939" y="1530349"/>
                </a:lnTo>
                <a:close/>
              </a:path>
              <a:path w="27940" h="2067560">
                <a:moveTo>
                  <a:pt x="27939" y="2011679"/>
                </a:moveTo>
                <a:lnTo>
                  <a:pt x="12700" y="2011679"/>
                </a:lnTo>
                <a:lnTo>
                  <a:pt x="12700" y="2015489"/>
                </a:lnTo>
                <a:lnTo>
                  <a:pt x="13969" y="2015489"/>
                </a:lnTo>
                <a:lnTo>
                  <a:pt x="13969" y="2020569"/>
                </a:lnTo>
                <a:lnTo>
                  <a:pt x="15239" y="2020569"/>
                </a:lnTo>
                <a:lnTo>
                  <a:pt x="15239" y="2025649"/>
                </a:lnTo>
                <a:lnTo>
                  <a:pt x="16509" y="2025649"/>
                </a:lnTo>
                <a:lnTo>
                  <a:pt x="16509" y="2029459"/>
                </a:lnTo>
                <a:lnTo>
                  <a:pt x="17779" y="2029459"/>
                </a:lnTo>
                <a:lnTo>
                  <a:pt x="17779" y="2034539"/>
                </a:lnTo>
                <a:lnTo>
                  <a:pt x="19050" y="2034539"/>
                </a:lnTo>
                <a:lnTo>
                  <a:pt x="19050" y="2039619"/>
                </a:lnTo>
                <a:lnTo>
                  <a:pt x="20319" y="2039619"/>
                </a:lnTo>
                <a:lnTo>
                  <a:pt x="20319" y="2043429"/>
                </a:lnTo>
                <a:lnTo>
                  <a:pt x="21589" y="2043429"/>
                </a:lnTo>
                <a:lnTo>
                  <a:pt x="21589" y="2048509"/>
                </a:lnTo>
                <a:lnTo>
                  <a:pt x="22859" y="2048509"/>
                </a:lnTo>
                <a:lnTo>
                  <a:pt x="22859" y="2053589"/>
                </a:lnTo>
                <a:lnTo>
                  <a:pt x="24129" y="2053589"/>
                </a:lnTo>
                <a:lnTo>
                  <a:pt x="24129" y="2057399"/>
                </a:lnTo>
                <a:lnTo>
                  <a:pt x="25400" y="2057399"/>
                </a:lnTo>
                <a:lnTo>
                  <a:pt x="25400" y="2062479"/>
                </a:lnTo>
                <a:lnTo>
                  <a:pt x="26669" y="2062479"/>
                </a:lnTo>
                <a:lnTo>
                  <a:pt x="26669" y="2067559"/>
                </a:lnTo>
                <a:lnTo>
                  <a:pt x="27939" y="2067559"/>
                </a:lnTo>
                <a:lnTo>
                  <a:pt x="27939" y="2011679"/>
                </a:lnTo>
                <a:close/>
              </a:path>
            </a:pathLst>
          </a:custGeom>
          <a:solidFill>
            <a:srgbClr val="1F3D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202930" y="3304540"/>
            <a:ext cx="27940" cy="2157730"/>
          </a:xfrm>
          <a:custGeom>
            <a:avLst/>
            <a:gdLst/>
            <a:ahLst/>
            <a:cxnLst/>
            <a:rect l="l" t="t" r="r" b="b"/>
            <a:pathLst>
              <a:path w="27940" h="2157729">
                <a:moveTo>
                  <a:pt x="6350" y="0"/>
                </a:moveTo>
                <a:lnTo>
                  <a:pt x="0" y="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12699"/>
                </a:lnTo>
                <a:lnTo>
                  <a:pt x="6350" y="12699"/>
                </a:lnTo>
                <a:lnTo>
                  <a:pt x="6350" y="0"/>
                </a:lnTo>
                <a:close/>
              </a:path>
              <a:path w="27940" h="2157729">
                <a:moveTo>
                  <a:pt x="2794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7940" y="317499"/>
                </a:lnTo>
                <a:lnTo>
                  <a:pt x="27940" y="304800"/>
                </a:lnTo>
                <a:close/>
              </a:path>
              <a:path w="27940" h="2157729">
                <a:moveTo>
                  <a:pt x="27940" y="317499"/>
                </a:moveTo>
                <a:lnTo>
                  <a:pt x="0" y="317499"/>
                </a:lnTo>
                <a:lnTo>
                  <a:pt x="0" y="336549"/>
                </a:lnTo>
                <a:lnTo>
                  <a:pt x="27940" y="336549"/>
                </a:lnTo>
                <a:lnTo>
                  <a:pt x="27940" y="317499"/>
                </a:lnTo>
                <a:close/>
              </a:path>
              <a:path w="27940" h="2157729">
                <a:moveTo>
                  <a:pt x="27940" y="336550"/>
                </a:moveTo>
                <a:lnTo>
                  <a:pt x="0" y="33655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36550"/>
                </a:lnTo>
                <a:close/>
              </a:path>
              <a:path w="27940" h="2157729">
                <a:moveTo>
                  <a:pt x="2794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349250"/>
                </a:lnTo>
                <a:close/>
              </a:path>
              <a:path w="27940" h="2157729">
                <a:moveTo>
                  <a:pt x="27940" y="361949"/>
                </a:moveTo>
                <a:lnTo>
                  <a:pt x="0" y="361949"/>
                </a:lnTo>
                <a:lnTo>
                  <a:pt x="0" y="393699"/>
                </a:lnTo>
                <a:lnTo>
                  <a:pt x="27940" y="393699"/>
                </a:lnTo>
                <a:lnTo>
                  <a:pt x="27940" y="361949"/>
                </a:lnTo>
                <a:close/>
              </a:path>
              <a:path w="27940" h="2157729">
                <a:moveTo>
                  <a:pt x="27940" y="393700"/>
                </a:moveTo>
                <a:lnTo>
                  <a:pt x="0" y="39370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3700"/>
                </a:lnTo>
                <a:close/>
              </a:path>
              <a:path w="27940" h="2157729">
                <a:moveTo>
                  <a:pt x="27940" y="400049"/>
                </a:moveTo>
                <a:lnTo>
                  <a:pt x="0" y="400049"/>
                </a:lnTo>
                <a:lnTo>
                  <a:pt x="0" y="412749"/>
                </a:lnTo>
                <a:lnTo>
                  <a:pt x="27940" y="412749"/>
                </a:lnTo>
                <a:lnTo>
                  <a:pt x="27940" y="400049"/>
                </a:lnTo>
                <a:close/>
              </a:path>
              <a:path w="27940" h="2157729">
                <a:moveTo>
                  <a:pt x="27940" y="412749"/>
                </a:moveTo>
                <a:lnTo>
                  <a:pt x="0" y="412749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2749"/>
                </a:lnTo>
                <a:close/>
              </a:path>
              <a:path w="27940" h="2157729">
                <a:moveTo>
                  <a:pt x="27940" y="419099"/>
                </a:moveTo>
                <a:lnTo>
                  <a:pt x="0" y="419099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419099"/>
                </a:lnTo>
                <a:close/>
              </a:path>
              <a:path w="27940" h="2157729">
                <a:moveTo>
                  <a:pt x="27940" y="431800"/>
                </a:moveTo>
                <a:lnTo>
                  <a:pt x="0" y="43180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31800"/>
                </a:lnTo>
                <a:close/>
              </a:path>
              <a:path w="27940" h="2157729">
                <a:moveTo>
                  <a:pt x="27940" y="457199"/>
                </a:moveTo>
                <a:lnTo>
                  <a:pt x="0" y="457199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457199"/>
                </a:lnTo>
                <a:close/>
              </a:path>
              <a:path w="27940" h="2157729">
                <a:moveTo>
                  <a:pt x="27940" y="527049"/>
                </a:moveTo>
                <a:lnTo>
                  <a:pt x="0" y="52704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27049"/>
                </a:lnTo>
                <a:close/>
              </a:path>
              <a:path w="27940" h="2157729">
                <a:moveTo>
                  <a:pt x="27940" y="565150"/>
                </a:moveTo>
                <a:lnTo>
                  <a:pt x="0" y="56515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5150"/>
                </a:lnTo>
                <a:close/>
              </a:path>
              <a:path w="27940" h="2157729">
                <a:moveTo>
                  <a:pt x="27940" y="570229"/>
                </a:moveTo>
                <a:lnTo>
                  <a:pt x="0" y="570229"/>
                </a:lnTo>
                <a:lnTo>
                  <a:pt x="0" y="576579"/>
                </a:lnTo>
                <a:lnTo>
                  <a:pt x="27940" y="576579"/>
                </a:lnTo>
                <a:lnTo>
                  <a:pt x="27940" y="570229"/>
                </a:lnTo>
                <a:close/>
              </a:path>
              <a:path w="27940" h="2157729">
                <a:moveTo>
                  <a:pt x="27940" y="576579"/>
                </a:moveTo>
                <a:lnTo>
                  <a:pt x="0" y="57657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76579"/>
                </a:lnTo>
                <a:close/>
              </a:path>
              <a:path w="27940" h="2157729">
                <a:moveTo>
                  <a:pt x="27940" y="582930"/>
                </a:moveTo>
                <a:lnTo>
                  <a:pt x="0" y="58293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582930"/>
                </a:lnTo>
                <a:close/>
              </a:path>
              <a:path w="27940" h="2157729">
                <a:moveTo>
                  <a:pt x="27940" y="609600"/>
                </a:moveTo>
                <a:lnTo>
                  <a:pt x="0" y="609600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09600"/>
                </a:lnTo>
                <a:close/>
              </a:path>
              <a:path w="27940" h="215772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2157729">
                <a:moveTo>
                  <a:pt x="27940" y="635000"/>
                </a:moveTo>
                <a:lnTo>
                  <a:pt x="0" y="635000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35000"/>
                </a:lnTo>
                <a:close/>
              </a:path>
              <a:path w="27940" h="2157729">
                <a:moveTo>
                  <a:pt x="27940" y="647700"/>
                </a:moveTo>
                <a:lnTo>
                  <a:pt x="0" y="64770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7700"/>
                </a:lnTo>
                <a:close/>
              </a:path>
              <a:path w="27940" h="2157729">
                <a:moveTo>
                  <a:pt x="27940" y="654050"/>
                </a:moveTo>
                <a:lnTo>
                  <a:pt x="0" y="6540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54050"/>
                </a:lnTo>
                <a:close/>
              </a:path>
              <a:path w="27940" h="2157729">
                <a:moveTo>
                  <a:pt x="27940" y="697230"/>
                </a:moveTo>
                <a:lnTo>
                  <a:pt x="0" y="69723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7230"/>
                </a:lnTo>
                <a:close/>
              </a:path>
              <a:path w="27940" h="2157729">
                <a:moveTo>
                  <a:pt x="27940" y="704849"/>
                </a:moveTo>
                <a:lnTo>
                  <a:pt x="0" y="704849"/>
                </a:lnTo>
                <a:lnTo>
                  <a:pt x="0" y="711199"/>
                </a:lnTo>
                <a:lnTo>
                  <a:pt x="27940" y="711199"/>
                </a:lnTo>
                <a:lnTo>
                  <a:pt x="27940" y="704849"/>
                </a:lnTo>
                <a:close/>
              </a:path>
              <a:path w="27940" h="2157729">
                <a:moveTo>
                  <a:pt x="27940" y="711199"/>
                </a:moveTo>
                <a:lnTo>
                  <a:pt x="0" y="711199"/>
                </a:lnTo>
                <a:lnTo>
                  <a:pt x="0" y="748029"/>
                </a:lnTo>
                <a:lnTo>
                  <a:pt x="27940" y="748029"/>
                </a:lnTo>
                <a:lnTo>
                  <a:pt x="27940" y="711199"/>
                </a:lnTo>
                <a:close/>
              </a:path>
              <a:path w="27940" h="2157729">
                <a:moveTo>
                  <a:pt x="27940" y="748029"/>
                </a:moveTo>
                <a:lnTo>
                  <a:pt x="0" y="748029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48029"/>
                </a:lnTo>
                <a:close/>
              </a:path>
              <a:path w="27940" h="2157729">
                <a:moveTo>
                  <a:pt x="27940" y="754379"/>
                </a:moveTo>
                <a:lnTo>
                  <a:pt x="0" y="754379"/>
                </a:lnTo>
                <a:lnTo>
                  <a:pt x="0" y="786129"/>
                </a:lnTo>
                <a:lnTo>
                  <a:pt x="27940" y="786129"/>
                </a:lnTo>
                <a:lnTo>
                  <a:pt x="27940" y="754379"/>
                </a:lnTo>
                <a:close/>
              </a:path>
              <a:path w="27940" h="2157729">
                <a:moveTo>
                  <a:pt x="27940" y="786129"/>
                </a:moveTo>
                <a:lnTo>
                  <a:pt x="0" y="786129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29"/>
                </a:lnTo>
                <a:close/>
              </a:path>
              <a:path w="27940" h="2157729">
                <a:moveTo>
                  <a:pt x="27940" y="792479"/>
                </a:moveTo>
                <a:lnTo>
                  <a:pt x="0" y="792479"/>
                </a:lnTo>
                <a:lnTo>
                  <a:pt x="0" y="800099"/>
                </a:lnTo>
                <a:lnTo>
                  <a:pt x="27940" y="800099"/>
                </a:lnTo>
                <a:lnTo>
                  <a:pt x="27940" y="792479"/>
                </a:lnTo>
                <a:close/>
              </a:path>
              <a:path w="27940" h="2157729">
                <a:moveTo>
                  <a:pt x="27940" y="800099"/>
                </a:moveTo>
                <a:lnTo>
                  <a:pt x="0" y="80009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00099"/>
                </a:lnTo>
                <a:close/>
              </a:path>
              <a:path w="27940" h="2157729">
                <a:moveTo>
                  <a:pt x="27940" y="838199"/>
                </a:moveTo>
                <a:lnTo>
                  <a:pt x="0" y="838199"/>
                </a:lnTo>
                <a:lnTo>
                  <a:pt x="0" y="843279"/>
                </a:lnTo>
                <a:lnTo>
                  <a:pt x="27940" y="843279"/>
                </a:lnTo>
                <a:lnTo>
                  <a:pt x="27940" y="838199"/>
                </a:lnTo>
                <a:close/>
              </a:path>
              <a:path w="27940" h="2157729">
                <a:moveTo>
                  <a:pt x="27940" y="843280"/>
                </a:moveTo>
                <a:lnTo>
                  <a:pt x="0" y="843280"/>
                </a:lnTo>
                <a:lnTo>
                  <a:pt x="0" y="868679"/>
                </a:lnTo>
                <a:lnTo>
                  <a:pt x="27940" y="868679"/>
                </a:lnTo>
                <a:lnTo>
                  <a:pt x="27940" y="843280"/>
                </a:lnTo>
                <a:close/>
              </a:path>
              <a:path w="27940" h="2157729">
                <a:moveTo>
                  <a:pt x="27940" y="868679"/>
                </a:moveTo>
                <a:lnTo>
                  <a:pt x="0" y="868679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868679"/>
                </a:lnTo>
                <a:close/>
              </a:path>
              <a:path w="27940" h="2157729">
                <a:moveTo>
                  <a:pt x="2794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7940" y="944879"/>
                </a:lnTo>
                <a:lnTo>
                  <a:pt x="27940" y="938530"/>
                </a:lnTo>
                <a:close/>
              </a:path>
              <a:path w="27940" h="2157729">
                <a:moveTo>
                  <a:pt x="27940" y="944879"/>
                </a:moveTo>
                <a:lnTo>
                  <a:pt x="0" y="944879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79"/>
                </a:lnTo>
                <a:close/>
              </a:path>
              <a:path w="27940" h="2157729">
                <a:moveTo>
                  <a:pt x="27940" y="952499"/>
                </a:moveTo>
                <a:lnTo>
                  <a:pt x="0" y="952499"/>
                </a:lnTo>
                <a:lnTo>
                  <a:pt x="0" y="963929"/>
                </a:lnTo>
                <a:lnTo>
                  <a:pt x="27940" y="963929"/>
                </a:lnTo>
                <a:lnTo>
                  <a:pt x="27940" y="952499"/>
                </a:lnTo>
                <a:close/>
              </a:path>
              <a:path w="27940" h="2157729">
                <a:moveTo>
                  <a:pt x="27940" y="963930"/>
                </a:moveTo>
                <a:lnTo>
                  <a:pt x="0" y="96393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63930"/>
                </a:lnTo>
                <a:close/>
              </a:path>
              <a:path w="27940" h="2157729">
                <a:moveTo>
                  <a:pt x="27940" y="990599"/>
                </a:moveTo>
                <a:lnTo>
                  <a:pt x="0" y="9905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990599"/>
                </a:lnTo>
                <a:close/>
              </a:path>
              <a:path w="27940" h="2157729">
                <a:moveTo>
                  <a:pt x="27940" y="1066800"/>
                </a:moveTo>
                <a:lnTo>
                  <a:pt x="0" y="1066800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066800"/>
                </a:lnTo>
                <a:close/>
              </a:path>
              <a:path w="27940" h="2157729">
                <a:moveTo>
                  <a:pt x="27940" y="1212850"/>
                </a:moveTo>
                <a:lnTo>
                  <a:pt x="0" y="1212850"/>
                </a:lnTo>
                <a:lnTo>
                  <a:pt x="0" y="1236979"/>
                </a:lnTo>
                <a:lnTo>
                  <a:pt x="27940" y="1236979"/>
                </a:lnTo>
                <a:lnTo>
                  <a:pt x="27940" y="1212850"/>
                </a:lnTo>
                <a:close/>
              </a:path>
              <a:path w="27940" h="2157729">
                <a:moveTo>
                  <a:pt x="27940" y="1236980"/>
                </a:moveTo>
                <a:lnTo>
                  <a:pt x="0" y="1236980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36980"/>
                </a:lnTo>
                <a:close/>
              </a:path>
              <a:path w="27940" h="2157729">
                <a:moveTo>
                  <a:pt x="27940" y="1289049"/>
                </a:moveTo>
                <a:lnTo>
                  <a:pt x="0" y="1289049"/>
                </a:lnTo>
                <a:lnTo>
                  <a:pt x="0" y="1306829"/>
                </a:lnTo>
                <a:lnTo>
                  <a:pt x="27940" y="1306829"/>
                </a:lnTo>
                <a:lnTo>
                  <a:pt x="27940" y="1289049"/>
                </a:lnTo>
                <a:close/>
              </a:path>
              <a:path w="27940" h="2157729">
                <a:moveTo>
                  <a:pt x="27940" y="1306830"/>
                </a:moveTo>
                <a:lnTo>
                  <a:pt x="0" y="1306830"/>
                </a:lnTo>
                <a:lnTo>
                  <a:pt x="0" y="1319529"/>
                </a:lnTo>
                <a:lnTo>
                  <a:pt x="27940" y="1319529"/>
                </a:lnTo>
                <a:lnTo>
                  <a:pt x="27940" y="1306830"/>
                </a:lnTo>
                <a:close/>
              </a:path>
              <a:path w="27940" h="2157729">
                <a:moveTo>
                  <a:pt x="27940" y="1319530"/>
                </a:moveTo>
                <a:lnTo>
                  <a:pt x="0" y="1319530"/>
                </a:lnTo>
                <a:lnTo>
                  <a:pt x="0" y="1346199"/>
                </a:lnTo>
                <a:lnTo>
                  <a:pt x="27940" y="1346199"/>
                </a:lnTo>
                <a:lnTo>
                  <a:pt x="27940" y="1319530"/>
                </a:lnTo>
                <a:close/>
              </a:path>
              <a:path w="27940" h="2157729">
                <a:moveTo>
                  <a:pt x="27940" y="1346200"/>
                </a:moveTo>
                <a:lnTo>
                  <a:pt x="0" y="1346200"/>
                </a:lnTo>
                <a:lnTo>
                  <a:pt x="0" y="1376679"/>
                </a:lnTo>
                <a:lnTo>
                  <a:pt x="27940" y="1376679"/>
                </a:lnTo>
                <a:lnTo>
                  <a:pt x="27940" y="1346200"/>
                </a:lnTo>
                <a:close/>
              </a:path>
              <a:path w="27940" h="2157729">
                <a:moveTo>
                  <a:pt x="27940" y="1376679"/>
                </a:moveTo>
                <a:lnTo>
                  <a:pt x="0" y="1376679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6679"/>
                </a:lnTo>
                <a:close/>
              </a:path>
              <a:path w="27940" h="2157729">
                <a:moveTo>
                  <a:pt x="27940" y="1383029"/>
                </a:moveTo>
                <a:lnTo>
                  <a:pt x="0" y="1383029"/>
                </a:lnTo>
                <a:lnTo>
                  <a:pt x="0" y="1389379"/>
                </a:lnTo>
                <a:lnTo>
                  <a:pt x="27940" y="1389379"/>
                </a:lnTo>
                <a:lnTo>
                  <a:pt x="27940" y="1383029"/>
                </a:lnTo>
                <a:close/>
              </a:path>
              <a:path w="27940" h="2157729">
                <a:moveTo>
                  <a:pt x="27940" y="1389379"/>
                </a:moveTo>
                <a:lnTo>
                  <a:pt x="0" y="1389379"/>
                </a:lnTo>
                <a:lnTo>
                  <a:pt x="0" y="1422399"/>
                </a:lnTo>
                <a:lnTo>
                  <a:pt x="27940" y="1422399"/>
                </a:lnTo>
                <a:lnTo>
                  <a:pt x="27940" y="1389379"/>
                </a:lnTo>
                <a:close/>
              </a:path>
              <a:path w="27940" h="2157729">
                <a:moveTo>
                  <a:pt x="27940" y="1422399"/>
                </a:moveTo>
                <a:lnTo>
                  <a:pt x="0" y="1422399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22399"/>
                </a:lnTo>
                <a:close/>
              </a:path>
              <a:path w="27940" h="2157729">
                <a:moveTo>
                  <a:pt x="27940" y="1446530"/>
                </a:moveTo>
                <a:lnTo>
                  <a:pt x="0" y="1446530"/>
                </a:lnTo>
                <a:lnTo>
                  <a:pt x="0" y="1498599"/>
                </a:lnTo>
                <a:lnTo>
                  <a:pt x="27940" y="1498599"/>
                </a:lnTo>
                <a:lnTo>
                  <a:pt x="27940" y="1446530"/>
                </a:lnTo>
                <a:close/>
              </a:path>
              <a:path w="27940" h="2157729">
                <a:moveTo>
                  <a:pt x="27940" y="1498600"/>
                </a:moveTo>
                <a:lnTo>
                  <a:pt x="0" y="1498600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498600"/>
                </a:lnTo>
                <a:close/>
              </a:path>
              <a:path w="27940" h="2157729">
                <a:moveTo>
                  <a:pt x="27940" y="1819909"/>
                </a:moveTo>
                <a:lnTo>
                  <a:pt x="0" y="1819909"/>
                </a:lnTo>
                <a:lnTo>
                  <a:pt x="0" y="2059939"/>
                </a:lnTo>
                <a:lnTo>
                  <a:pt x="1270" y="2059939"/>
                </a:lnTo>
                <a:lnTo>
                  <a:pt x="1270" y="2063749"/>
                </a:lnTo>
                <a:lnTo>
                  <a:pt x="2540" y="2063749"/>
                </a:lnTo>
                <a:lnTo>
                  <a:pt x="2540" y="2068829"/>
                </a:lnTo>
                <a:lnTo>
                  <a:pt x="3810" y="2068829"/>
                </a:lnTo>
                <a:lnTo>
                  <a:pt x="3810" y="2073909"/>
                </a:lnTo>
                <a:lnTo>
                  <a:pt x="5079" y="2073909"/>
                </a:lnTo>
                <a:lnTo>
                  <a:pt x="5079" y="2077719"/>
                </a:lnTo>
                <a:lnTo>
                  <a:pt x="6350" y="2077719"/>
                </a:lnTo>
                <a:lnTo>
                  <a:pt x="6350" y="2082799"/>
                </a:lnTo>
                <a:lnTo>
                  <a:pt x="7620" y="2082799"/>
                </a:lnTo>
                <a:lnTo>
                  <a:pt x="7620" y="2087879"/>
                </a:lnTo>
                <a:lnTo>
                  <a:pt x="27940" y="2087879"/>
                </a:lnTo>
                <a:lnTo>
                  <a:pt x="27940" y="1819909"/>
                </a:lnTo>
                <a:close/>
              </a:path>
              <a:path w="27940" h="2157729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2157729">
                <a:moveTo>
                  <a:pt x="27940" y="1800859"/>
                </a:moveTo>
                <a:lnTo>
                  <a:pt x="0" y="1800859"/>
                </a:lnTo>
                <a:lnTo>
                  <a:pt x="0" y="1811019"/>
                </a:lnTo>
                <a:lnTo>
                  <a:pt x="27940" y="1811019"/>
                </a:lnTo>
                <a:lnTo>
                  <a:pt x="27940" y="1800859"/>
                </a:lnTo>
                <a:close/>
              </a:path>
              <a:path w="27940" h="2157729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2157729">
                <a:moveTo>
                  <a:pt x="27940" y="1781809"/>
                </a:moveTo>
                <a:lnTo>
                  <a:pt x="0" y="1781809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09"/>
                </a:lnTo>
                <a:close/>
              </a:path>
              <a:path w="27940" h="2157729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2157729">
                <a:moveTo>
                  <a:pt x="27940" y="1762760"/>
                </a:moveTo>
                <a:lnTo>
                  <a:pt x="0" y="1762760"/>
                </a:lnTo>
                <a:lnTo>
                  <a:pt x="0" y="1772919"/>
                </a:lnTo>
                <a:lnTo>
                  <a:pt x="27940" y="1772919"/>
                </a:lnTo>
                <a:lnTo>
                  <a:pt x="27940" y="1762760"/>
                </a:lnTo>
                <a:close/>
              </a:path>
              <a:path w="27940" h="2157729">
                <a:moveTo>
                  <a:pt x="27940" y="1755139"/>
                </a:moveTo>
                <a:lnTo>
                  <a:pt x="0" y="1755139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39"/>
                </a:lnTo>
                <a:close/>
              </a:path>
              <a:path w="27940" h="2157729">
                <a:moveTo>
                  <a:pt x="27940" y="1743709"/>
                </a:moveTo>
                <a:lnTo>
                  <a:pt x="0" y="1743709"/>
                </a:lnTo>
                <a:lnTo>
                  <a:pt x="0" y="1753869"/>
                </a:lnTo>
                <a:lnTo>
                  <a:pt x="27940" y="1753869"/>
                </a:lnTo>
                <a:lnTo>
                  <a:pt x="27940" y="1743709"/>
                </a:lnTo>
                <a:close/>
              </a:path>
              <a:path w="27940" h="2157729">
                <a:moveTo>
                  <a:pt x="27940" y="1736089"/>
                </a:moveTo>
                <a:lnTo>
                  <a:pt x="0" y="1736089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89"/>
                </a:lnTo>
                <a:close/>
              </a:path>
              <a:path w="27940" h="2157729">
                <a:moveTo>
                  <a:pt x="27940" y="1724659"/>
                </a:moveTo>
                <a:lnTo>
                  <a:pt x="0" y="1724659"/>
                </a:lnTo>
                <a:lnTo>
                  <a:pt x="0" y="1734819"/>
                </a:lnTo>
                <a:lnTo>
                  <a:pt x="27940" y="1734819"/>
                </a:lnTo>
                <a:lnTo>
                  <a:pt x="27940" y="1724659"/>
                </a:lnTo>
                <a:close/>
              </a:path>
              <a:path w="27940" h="2157729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2157729">
                <a:moveTo>
                  <a:pt x="27940" y="1705609"/>
                </a:moveTo>
                <a:lnTo>
                  <a:pt x="0" y="1705609"/>
                </a:lnTo>
                <a:lnTo>
                  <a:pt x="0" y="1715769"/>
                </a:lnTo>
                <a:lnTo>
                  <a:pt x="27940" y="1715769"/>
                </a:lnTo>
                <a:lnTo>
                  <a:pt x="27940" y="1705609"/>
                </a:lnTo>
                <a:close/>
              </a:path>
              <a:path w="27940" h="2157729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2157729">
                <a:moveTo>
                  <a:pt x="27940" y="1686559"/>
                </a:moveTo>
                <a:lnTo>
                  <a:pt x="0" y="1686559"/>
                </a:lnTo>
                <a:lnTo>
                  <a:pt x="0" y="1696719"/>
                </a:lnTo>
                <a:lnTo>
                  <a:pt x="27940" y="1696719"/>
                </a:lnTo>
                <a:lnTo>
                  <a:pt x="27940" y="1686559"/>
                </a:lnTo>
                <a:close/>
              </a:path>
              <a:path w="27940" h="2157729">
                <a:moveTo>
                  <a:pt x="27940" y="1678939"/>
                </a:moveTo>
                <a:lnTo>
                  <a:pt x="0" y="1678939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39"/>
                </a:lnTo>
                <a:close/>
              </a:path>
              <a:path w="27940" h="2157729">
                <a:moveTo>
                  <a:pt x="27940" y="1667510"/>
                </a:moveTo>
                <a:lnTo>
                  <a:pt x="0" y="1667510"/>
                </a:lnTo>
                <a:lnTo>
                  <a:pt x="0" y="1677669"/>
                </a:lnTo>
                <a:lnTo>
                  <a:pt x="27940" y="1677669"/>
                </a:lnTo>
                <a:lnTo>
                  <a:pt x="27940" y="1667510"/>
                </a:lnTo>
                <a:close/>
              </a:path>
              <a:path w="27940" h="2157729">
                <a:moveTo>
                  <a:pt x="2794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9889"/>
                </a:lnTo>
                <a:close/>
              </a:path>
              <a:path w="27940" h="2157729">
                <a:moveTo>
                  <a:pt x="27940" y="1648459"/>
                </a:moveTo>
                <a:lnTo>
                  <a:pt x="0" y="1648459"/>
                </a:lnTo>
                <a:lnTo>
                  <a:pt x="0" y="1658619"/>
                </a:lnTo>
                <a:lnTo>
                  <a:pt x="27940" y="1658619"/>
                </a:lnTo>
                <a:lnTo>
                  <a:pt x="27940" y="1648459"/>
                </a:lnTo>
                <a:close/>
              </a:path>
              <a:path w="27940" h="2157729">
                <a:moveTo>
                  <a:pt x="2794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640839"/>
                </a:lnTo>
                <a:close/>
              </a:path>
              <a:path w="27940" h="2157729">
                <a:moveTo>
                  <a:pt x="27940" y="1629409"/>
                </a:moveTo>
                <a:lnTo>
                  <a:pt x="0" y="1629409"/>
                </a:lnTo>
                <a:lnTo>
                  <a:pt x="0" y="1639569"/>
                </a:lnTo>
                <a:lnTo>
                  <a:pt x="27940" y="1639569"/>
                </a:lnTo>
                <a:lnTo>
                  <a:pt x="27940" y="1629409"/>
                </a:lnTo>
                <a:close/>
              </a:path>
              <a:path w="27940" h="2157729">
                <a:moveTo>
                  <a:pt x="27940" y="1615439"/>
                </a:moveTo>
                <a:lnTo>
                  <a:pt x="0" y="161543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15439"/>
                </a:lnTo>
                <a:close/>
              </a:path>
              <a:path w="27940" h="2157729">
                <a:moveTo>
                  <a:pt x="27940" y="1604009"/>
                </a:moveTo>
                <a:lnTo>
                  <a:pt x="0" y="1604009"/>
                </a:lnTo>
                <a:lnTo>
                  <a:pt x="0" y="1614169"/>
                </a:lnTo>
                <a:lnTo>
                  <a:pt x="27940" y="1614169"/>
                </a:lnTo>
                <a:lnTo>
                  <a:pt x="27940" y="1604009"/>
                </a:lnTo>
                <a:close/>
              </a:path>
              <a:path w="27940" h="215772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2157729">
                <a:moveTo>
                  <a:pt x="27940" y="1584960"/>
                </a:moveTo>
                <a:lnTo>
                  <a:pt x="0" y="1584960"/>
                </a:lnTo>
                <a:lnTo>
                  <a:pt x="0" y="1595119"/>
                </a:lnTo>
                <a:lnTo>
                  <a:pt x="27940" y="1595119"/>
                </a:lnTo>
                <a:lnTo>
                  <a:pt x="27940" y="1584960"/>
                </a:lnTo>
                <a:close/>
              </a:path>
              <a:path w="27940" h="215772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2157729">
                <a:moveTo>
                  <a:pt x="27940" y="1565909"/>
                </a:moveTo>
                <a:lnTo>
                  <a:pt x="0" y="1565909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09"/>
                </a:lnTo>
                <a:close/>
              </a:path>
              <a:path w="27940" h="215772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2157729">
                <a:moveTo>
                  <a:pt x="27940" y="1546859"/>
                </a:moveTo>
                <a:lnTo>
                  <a:pt x="0" y="1546859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59"/>
                </a:lnTo>
                <a:close/>
              </a:path>
              <a:path w="27940" h="215772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2157729">
                <a:moveTo>
                  <a:pt x="27940" y="1527809"/>
                </a:moveTo>
                <a:lnTo>
                  <a:pt x="0" y="1527809"/>
                </a:lnTo>
                <a:lnTo>
                  <a:pt x="0" y="1537969"/>
                </a:lnTo>
                <a:lnTo>
                  <a:pt x="27940" y="1537969"/>
                </a:lnTo>
                <a:lnTo>
                  <a:pt x="27940" y="1527809"/>
                </a:lnTo>
                <a:close/>
              </a:path>
              <a:path w="27940" h="215772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2157729">
                <a:moveTo>
                  <a:pt x="27940" y="1517649"/>
                </a:moveTo>
                <a:lnTo>
                  <a:pt x="0" y="1517649"/>
                </a:lnTo>
                <a:lnTo>
                  <a:pt x="0" y="1518919"/>
                </a:lnTo>
                <a:lnTo>
                  <a:pt x="27940" y="1518919"/>
                </a:lnTo>
                <a:lnTo>
                  <a:pt x="27940" y="1517649"/>
                </a:lnTo>
                <a:close/>
              </a:path>
              <a:path w="27940" h="2157729">
                <a:moveTo>
                  <a:pt x="27940" y="2087879"/>
                </a:moveTo>
                <a:lnTo>
                  <a:pt x="8890" y="2087879"/>
                </a:lnTo>
                <a:lnTo>
                  <a:pt x="8890" y="2091689"/>
                </a:lnTo>
                <a:lnTo>
                  <a:pt x="10160" y="2091689"/>
                </a:lnTo>
                <a:lnTo>
                  <a:pt x="10160" y="2096769"/>
                </a:lnTo>
                <a:lnTo>
                  <a:pt x="11429" y="2096769"/>
                </a:lnTo>
                <a:lnTo>
                  <a:pt x="11429" y="2101849"/>
                </a:lnTo>
                <a:lnTo>
                  <a:pt x="12700" y="2101849"/>
                </a:lnTo>
                <a:lnTo>
                  <a:pt x="12700" y="2105659"/>
                </a:lnTo>
                <a:lnTo>
                  <a:pt x="13970" y="2105659"/>
                </a:lnTo>
                <a:lnTo>
                  <a:pt x="13970" y="2110739"/>
                </a:lnTo>
                <a:lnTo>
                  <a:pt x="15240" y="2110739"/>
                </a:lnTo>
                <a:lnTo>
                  <a:pt x="15240" y="2115819"/>
                </a:lnTo>
                <a:lnTo>
                  <a:pt x="16510" y="2115819"/>
                </a:lnTo>
                <a:lnTo>
                  <a:pt x="16510" y="2119629"/>
                </a:lnTo>
                <a:lnTo>
                  <a:pt x="17779" y="2119629"/>
                </a:lnTo>
                <a:lnTo>
                  <a:pt x="17779" y="2124709"/>
                </a:lnTo>
                <a:lnTo>
                  <a:pt x="19050" y="2124709"/>
                </a:lnTo>
                <a:lnTo>
                  <a:pt x="19050" y="2129789"/>
                </a:lnTo>
                <a:lnTo>
                  <a:pt x="20320" y="2129789"/>
                </a:lnTo>
                <a:lnTo>
                  <a:pt x="20320" y="2133599"/>
                </a:lnTo>
                <a:lnTo>
                  <a:pt x="21590" y="2133599"/>
                </a:lnTo>
                <a:lnTo>
                  <a:pt x="21590" y="2138679"/>
                </a:lnTo>
                <a:lnTo>
                  <a:pt x="22860" y="2138679"/>
                </a:lnTo>
                <a:lnTo>
                  <a:pt x="22860" y="2143759"/>
                </a:lnTo>
                <a:lnTo>
                  <a:pt x="24129" y="2143759"/>
                </a:lnTo>
                <a:lnTo>
                  <a:pt x="24129" y="2148839"/>
                </a:lnTo>
                <a:lnTo>
                  <a:pt x="25400" y="2148839"/>
                </a:lnTo>
                <a:lnTo>
                  <a:pt x="25400" y="2152649"/>
                </a:lnTo>
                <a:lnTo>
                  <a:pt x="26670" y="2152649"/>
                </a:lnTo>
                <a:lnTo>
                  <a:pt x="26670" y="2157729"/>
                </a:lnTo>
                <a:lnTo>
                  <a:pt x="27940" y="2157729"/>
                </a:lnTo>
                <a:lnTo>
                  <a:pt x="27940" y="2087879"/>
                </a:lnTo>
                <a:close/>
              </a:path>
            </a:pathLst>
          </a:custGeom>
          <a:solidFill>
            <a:srgbClr val="1E3C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230869" y="3329940"/>
            <a:ext cx="26670" cy="2230120"/>
          </a:xfrm>
          <a:custGeom>
            <a:avLst/>
            <a:gdLst/>
            <a:ahLst/>
            <a:cxnLst/>
            <a:rect l="l" t="t" r="r" b="b"/>
            <a:pathLst>
              <a:path w="26670" h="2230120">
                <a:moveTo>
                  <a:pt x="2031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2230120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30120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30120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30120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30120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30120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30120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30120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30120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30120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30120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30120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30120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30120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30120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30120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30120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30120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30120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30120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30120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30120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30120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30120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30120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30120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30120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30120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30120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30120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30120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30120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3012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30120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30120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30120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30120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30120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30120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30120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30120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30120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30120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30120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30120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30120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30120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30120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30120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30120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30120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301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30120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301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30120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301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30120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301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30120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301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30120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30120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3012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30120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3012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301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3012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30120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3012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30120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3012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30120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30120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30120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30120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30120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30120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30120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30120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30120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30120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30120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30120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30120">
                <a:moveTo>
                  <a:pt x="26670" y="2062480"/>
                </a:moveTo>
                <a:lnTo>
                  <a:pt x="0" y="2062480"/>
                </a:lnTo>
                <a:lnTo>
                  <a:pt x="0" y="2137410"/>
                </a:lnTo>
                <a:lnTo>
                  <a:pt x="1270" y="2137410"/>
                </a:lnTo>
                <a:lnTo>
                  <a:pt x="1270" y="2141220"/>
                </a:lnTo>
                <a:lnTo>
                  <a:pt x="2539" y="2141220"/>
                </a:lnTo>
                <a:lnTo>
                  <a:pt x="2539" y="2146300"/>
                </a:lnTo>
                <a:lnTo>
                  <a:pt x="3809" y="2146300"/>
                </a:lnTo>
                <a:lnTo>
                  <a:pt x="3809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30120">
                <a:moveTo>
                  <a:pt x="26670" y="2217420"/>
                </a:moveTo>
                <a:lnTo>
                  <a:pt x="22859" y="2217420"/>
                </a:lnTo>
                <a:lnTo>
                  <a:pt x="22859" y="2221230"/>
                </a:lnTo>
                <a:lnTo>
                  <a:pt x="24129" y="2221230"/>
                </a:lnTo>
                <a:lnTo>
                  <a:pt x="24129" y="2227580"/>
                </a:lnTo>
                <a:lnTo>
                  <a:pt x="25400" y="2227580"/>
                </a:lnTo>
                <a:lnTo>
                  <a:pt x="25400" y="2230120"/>
                </a:lnTo>
                <a:lnTo>
                  <a:pt x="26670" y="2230120"/>
                </a:lnTo>
                <a:lnTo>
                  <a:pt x="26670" y="2217420"/>
                </a:lnTo>
                <a:close/>
              </a:path>
              <a:path w="26670" h="2230120">
                <a:moveTo>
                  <a:pt x="26670" y="2198370"/>
                </a:moveTo>
                <a:lnTo>
                  <a:pt x="17779" y="2198370"/>
                </a:lnTo>
                <a:lnTo>
                  <a:pt x="17779" y="2202180"/>
                </a:lnTo>
                <a:lnTo>
                  <a:pt x="19050" y="2202180"/>
                </a:lnTo>
                <a:lnTo>
                  <a:pt x="19050" y="2208530"/>
                </a:lnTo>
                <a:lnTo>
                  <a:pt x="20320" y="2208530"/>
                </a:lnTo>
                <a:lnTo>
                  <a:pt x="20320" y="2213610"/>
                </a:lnTo>
                <a:lnTo>
                  <a:pt x="21589" y="2213610"/>
                </a:lnTo>
                <a:lnTo>
                  <a:pt x="21589" y="2217420"/>
                </a:lnTo>
                <a:lnTo>
                  <a:pt x="22859" y="2217420"/>
                </a:lnTo>
                <a:lnTo>
                  <a:pt x="2285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30120">
                <a:moveTo>
                  <a:pt x="26670" y="2175510"/>
                </a:moveTo>
                <a:lnTo>
                  <a:pt x="11429" y="2175510"/>
                </a:lnTo>
                <a:lnTo>
                  <a:pt x="11429" y="2179320"/>
                </a:lnTo>
                <a:lnTo>
                  <a:pt x="12700" y="2179320"/>
                </a:lnTo>
                <a:lnTo>
                  <a:pt x="12700" y="2183130"/>
                </a:lnTo>
                <a:lnTo>
                  <a:pt x="13970" y="2183130"/>
                </a:lnTo>
                <a:lnTo>
                  <a:pt x="13970" y="2189480"/>
                </a:lnTo>
                <a:lnTo>
                  <a:pt x="15239" y="2189480"/>
                </a:lnTo>
                <a:lnTo>
                  <a:pt x="15239" y="2194560"/>
                </a:lnTo>
                <a:lnTo>
                  <a:pt x="16509" y="2194560"/>
                </a:lnTo>
                <a:lnTo>
                  <a:pt x="16509" y="2198370"/>
                </a:lnTo>
                <a:lnTo>
                  <a:pt x="17779" y="2198370"/>
                </a:lnTo>
                <a:lnTo>
                  <a:pt x="1777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30120">
                <a:moveTo>
                  <a:pt x="26670" y="2156460"/>
                </a:moveTo>
                <a:lnTo>
                  <a:pt x="6350" y="2156460"/>
                </a:lnTo>
                <a:lnTo>
                  <a:pt x="6350" y="2160270"/>
                </a:lnTo>
                <a:lnTo>
                  <a:pt x="7620" y="2160270"/>
                </a:lnTo>
                <a:lnTo>
                  <a:pt x="7620" y="2166620"/>
                </a:lnTo>
                <a:lnTo>
                  <a:pt x="8889" y="2166620"/>
                </a:lnTo>
                <a:lnTo>
                  <a:pt x="8889" y="2170430"/>
                </a:lnTo>
                <a:lnTo>
                  <a:pt x="10159" y="2170430"/>
                </a:lnTo>
                <a:lnTo>
                  <a:pt x="10159" y="2175510"/>
                </a:lnTo>
                <a:lnTo>
                  <a:pt x="11429" y="2175510"/>
                </a:lnTo>
                <a:lnTo>
                  <a:pt x="1142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30120">
                <a:moveTo>
                  <a:pt x="26670" y="2152650"/>
                </a:moveTo>
                <a:lnTo>
                  <a:pt x="5079" y="2152650"/>
                </a:lnTo>
                <a:lnTo>
                  <a:pt x="5079" y="2156460"/>
                </a:lnTo>
                <a:lnTo>
                  <a:pt x="6350" y="2156460"/>
                </a:lnTo>
                <a:lnTo>
                  <a:pt x="635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257540" y="3342640"/>
            <a:ext cx="163829" cy="35026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421369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7779" y="0"/>
                </a:moveTo>
                <a:lnTo>
                  <a:pt x="0" y="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3401059">
                <a:moveTo>
                  <a:pt x="2793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3401059">
                <a:moveTo>
                  <a:pt x="27939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77800"/>
                </a:lnTo>
                <a:close/>
              </a:path>
              <a:path w="27940" h="3401059">
                <a:moveTo>
                  <a:pt x="2793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196850"/>
                </a:lnTo>
                <a:close/>
              </a:path>
              <a:path w="27940" h="34010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401059">
                <a:moveTo>
                  <a:pt x="27939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22250"/>
                </a:lnTo>
                <a:close/>
              </a:path>
              <a:path w="27940" h="3401059">
                <a:moveTo>
                  <a:pt x="27939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254000"/>
                </a:lnTo>
                <a:close/>
              </a:path>
              <a:path w="27940" h="3401059">
                <a:moveTo>
                  <a:pt x="27939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39" y="273050"/>
                </a:lnTo>
                <a:lnTo>
                  <a:pt x="27939" y="260350"/>
                </a:lnTo>
                <a:close/>
              </a:path>
              <a:path w="27940" h="3401059">
                <a:moveTo>
                  <a:pt x="27939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39" y="279399"/>
                </a:lnTo>
                <a:lnTo>
                  <a:pt x="27939" y="273050"/>
                </a:lnTo>
                <a:close/>
              </a:path>
              <a:path w="27940" h="3401059">
                <a:moveTo>
                  <a:pt x="27939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79400"/>
                </a:lnTo>
                <a:close/>
              </a:path>
              <a:path w="27940" h="3401059">
                <a:moveTo>
                  <a:pt x="27939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292100"/>
                </a:lnTo>
                <a:close/>
              </a:path>
              <a:path w="27940" h="3401059">
                <a:moveTo>
                  <a:pt x="27939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17500"/>
                </a:lnTo>
                <a:close/>
              </a:path>
              <a:path w="27940" h="3401059">
                <a:moveTo>
                  <a:pt x="27939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387350"/>
                </a:lnTo>
                <a:close/>
              </a:path>
              <a:path w="27940" h="3401059">
                <a:moveTo>
                  <a:pt x="27939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425450"/>
                </a:lnTo>
                <a:close/>
              </a:path>
              <a:path w="27940" h="3401059">
                <a:moveTo>
                  <a:pt x="27939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30530"/>
                </a:lnTo>
                <a:close/>
              </a:path>
              <a:path w="27940" h="3401059">
                <a:moveTo>
                  <a:pt x="27939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39" y="443229"/>
                </a:lnTo>
                <a:lnTo>
                  <a:pt x="27939" y="436880"/>
                </a:lnTo>
                <a:close/>
              </a:path>
              <a:path w="27940" h="3401059">
                <a:moveTo>
                  <a:pt x="27939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3230"/>
                </a:lnTo>
                <a:close/>
              </a:path>
              <a:path w="27940" h="3401059">
                <a:moveTo>
                  <a:pt x="27939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39" y="487680"/>
                </a:lnTo>
                <a:lnTo>
                  <a:pt x="27939" y="469900"/>
                </a:lnTo>
                <a:close/>
              </a:path>
              <a:path w="27940" h="3401059">
                <a:moveTo>
                  <a:pt x="27939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7680"/>
                </a:lnTo>
                <a:close/>
              </a:path>
              <a:path w="27940" h="3401059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3401059">
                <a:moveTo>
                  <a:pt x="27939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8000"/>
                </a:lnTo>
                <a:close/>
              </a:path>
              <a:path w="27940" h="3401059">
                <a:moveTo>
                  <a:pt x="27939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14350"/>
                </a:lnTo>
                <a:close/>
              </a:path>
              <a:path w="27940" h="3401059">
                <a:moveTo>
                  <a:pt x="27939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39" y="565150"/>
                </a:lnTo>
                <a:lnTo>
                  <a:pt x="27939" y="557530"/>
                </a:lnTo>
                <a:close/>
              </a:path>
              <a:path w="27940" h="3401059">
                <a:moveTo>
                  <a:pt x="27939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65150"/>
                </a:lnTo>
                <a:close/>
              </a:path>
              <a:path w="27940" h="3401059">
                <a:moveTo>
                  <a:pt x="27939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39" y="608330"/>
                </a:lnTo>
                <a:lnTo>
                  <a:pt x="27939" y="571500"/>
                </a:lnTo>
                <a:close/>
              </a:path>
              <a:path w="27940" h="3401059">
                <a:moveTo>
                  <a:pt x="27939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39" y="614679"/>
                </a:lnTo>
                <a:lnTo>
                  <a:pt x="27939" y="608330"/>
                </a:lnTo>
                <a:close/>
              </a:path>
              <a:path w="27940" h="3401059">
                <a:moveTo>
                  <a:pt x="27939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14680"/>
                </a:lnTo>
                <a:close/>
              </a:path>
              <a:path w="27940" h="3401059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3401059">
                <a:moveTo>
                  <a:pt x="2793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2780"/>
                </a:lnTo>
                <a:close/>
              </a:path>
              <a:path w="27940" h="3401059">
                <a:moveTo>
                  <a:pt x="27939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60400"/>
                </a:lnTo>
                <a:close/>
              </a:path>
              <a:path w="27940" h="3401059">
                <a:moveTo>
                  <a:pt x="27939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98500"/>
                </a:lnTo>
                <a:close/>
              </a:path>
              <a:path w="27940" h="3401059">
                <a:moveTo>
                  <a:pt x="27939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03580"/>
                </a:lnTo>
                <a:close/>
              </a:path>
              <a:path w="27940" h="3401059">
                <a:moveTo>
                  <a:pt x="27939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39" y="798830"/>
                </a:lnTo>
                <a:lnTo>
                  <a:pt x="27939" y="728980"/>
                </a:lnTo>
                <a:close/>
              </a:path>
              <a:path w="27940" h="3401059">
                <a:moveTo>
                  <a:pt x="27939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98830"/>
                </a:lnTo>
                <a:close/>
              </a:path>
              <a:path w="27940" h="3401059">
                <a:moveTo>
                  <a:pt x="27939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39" y="812800"/>
                </a:lnTo>
                <a:lnTo>
                  <a:pt x="27939" y="805180"/>
                </a:lnTo>
                <a:close/>
              </a:path>
              <a:path w="27940" h="3401059">
                <a:moveTo>
                  <a:pt x="27939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812800"/>
                </a:lnTo>
                <a:close/>
              </a:path>
              <a:path w="27940" h="3401059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3401059">
                <a:moveTo>
                  <a:pt x="27939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50900"/>
                </a:lnTo>
                <a:close/>
              </a:path>
              <a:path w="27940" h="3401059">
                <a:moveTo>
                  <a:pt x="27939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927100"/>
                </a:lnTo>
                <a:close/>
              </a:path>
              <a:path w="27940" h="3401059">
                <a:moveTo>
                  <a:pt x="27939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39" y="1097280"/>
                </a:lnTo>
                <a:lnTo>
                  <a:pt x="27939" y="1073150"/>
                </a:lnTo>
                <a:close/>
              </a:path>
              <a:path w="27940" h="3401059">
                <a:moveTo>
                  <a:pt x="27939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39" y="1149350"/>
                </a:lnTo>
                <a:lnTo>
                  <a:pt x="27939" y="1097280"/>
                </a:lnTo>
                <a:close/>
              </a:path>
              <a:path w="27940" h="3401059">
                <a:moveTo>
                  <a:pt x="27939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49350"/>
                </a:lnTo>
                <a:close/>
              </a:path>
              <a:path w="27940" h="3401059">
                <a:moveTo>
                  <a:pt x="27939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67130"/>
                </a:lnTo>
                <a:close/>
              </a:path>
              <a:path w="27940" h="3401059">
                <a:moveTo>
                  <a:pt x="27939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9830"/>
                </a:lnTo>
                <a:close/>
              </a:path>
              <a:path w="27940" h="3401059">
                <a:moveTo>
                  <a:pt x="27939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39" y="1236980"/>
                </a:lnTo>
                <a:lnTo>
                  <a:pt x="27939" y="1206500"/>
                </a:lnTo>
                <a:close/>
              </a:path>
              <a:path w="27940" h="3401059">
                <a:moveTo>
                  <a:pt x="27939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39" y="1243330"/>
                </a:lnTo>
                <a:lnTo>
                  <a:pt x="27939" y="1236980"/>
                </a:lnTo>
                <a:close/>
              </a:path>
              <a:path w="27940" h="3401059">
                <a:moveTo>
                  <a:pt x="27939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43330"/>
                </a:lnTo>
                <a:close/>
              </a:path>
              <a:path w="27940" h="3401059">
                <a:moveTo>
                  <a:pt x="27939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49680"/>
                </a:lnTo>
                <a:close/>
              </a:path>
              <a:path w="27940" h="3401059">
                <a:moveTo>
                  <a:pt x="27939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39" y="1306830"/>
                </a:lnTo>
                <a:lnTo>
                  <a:pt x="27939" y="1282700"/>
                </a:lnTo>
                <a:close/>
              </a:path>
              <a:path w="27940" h="3401059">
                <a:moveTo>
                  <a:pt x="27939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39" y="1358900"/>
                </a:lnTo>
                <a:lnTo>
                  <a:pt x="27939" y="1306830"/>
                </a:lnTo>
                <a:close/>
              </a:path>
              <a:path w="27940" h="3401059">
                <a:moveTo>
                  <a:pt x="27939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39" y="1376680"/>
                </a:lnTo>
                <a:lnTo>
                  <a:pt x="27939" y="1358900"/>
                </a:lnTo>
                <a:close/>
              </a:path>
              <a:path w="27940" h="3401059">
                <a:moveTo>
                  <a:pt x="27939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39" y="1948180"/>
                </a:lnTo>
                <a:lnTo>
                  <a:pt x="27939" y="1680210"/>
                </a:lnTo>
                <a:close/>
              </a:path>
              <a:path w="27940" h="3401059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3401059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3401059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3401059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3401059">
                <a:moveTo>
                  <a:pt x="27939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89"/>
                </a:lnTo>
                <a:close/>
              </a:path>
              <a:path w="27940" h="3401059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3401059">
                <a:moveTo>
                  <a:pt x="27939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39" y="1621789"/>
                </a:lnTo>
                <a:lnTo>
                  <a:pt x="27939" y="1615439"/>
                </a:lnTo>
                <a:close/>
              </a:path>
              <a:path w="27940" h="3401059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34010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4010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401059">
                <a:moveTo>
                  <a:pt x="27939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40"/>
                </a:lnTo>
                <a:close/>
              </a:path>
              <a:path w="27940" h="34010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401059">
                <a:moveTo>
                  <a:pt x="27939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90"/>
                </a:lnTo>
                <a:close/>
              </a:path>
              <a:path w="27940" h="34010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4010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4010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4010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4010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4010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4010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401059">
                <a:moveTo>
                  <a:pt x="27939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75739"/>
                </a:lnTo>
                <a:close/>
              </a:path>
              <a:path w="27940" h="3401059">
                <a:moveTo>
                  <a:pt x="27939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39" y="1474470"/>
                </a:lnTo>
                <a:lnTo>
                  <a:pt x="27939" y="1464310"/>
                </a:lnTo>
                <a:close/>
              </a:path>
              <a:path w="27940" h="3401059">
                <a:moveTo>
                  <a:pt x="27939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39" y="1463040"/>
                </a:lnTo>
                <a:lnTo>
                  <a:pt x="27939" y="1456690"/>
                </a:lnTo>
                <a:close/>
              </a:path>
              <a:path w="27940" h="3401059">
                <a:moveTo>
                  <a:pt x="27939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39" y="1455420"/>
                </a:lnTo>
                <a:lnTo>
                  <a:pt x="27939" y="1445260"/>
                </a:lnTo>
                <a:close/>
              </a:path>
              <a:path w="27940" h="3401059">
                <a:moveTo>
                  <a:pt x="27939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39" y="1443989"/>
                </a:lnTo>
                <a:lnTo>
                  <a:pt x="27939" y="1437640"/>
                </a:lnTo>
                <a:close/>
              </a:path>
              <a:path w="27940" h="3401059">
                <a:moveTo>
                  <a:pt x="27939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39" y="1436370"/>
                </a:lnTo>
                <a:lnTo>
                  <a:pt x="27939" y="1426210"/>
                </a:lnTo>
                <a:close/>
              </a:path>
              <a:path w="27940" h="3401059">
                <a:moveTo>
                  <a:pt x="27939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39" y="1424939"/>
                </a:lnTo>
                <a:lnTo>
                  <a:pt x="27939" y="1418590"/>
                </a:lnTo>
                <a:close/>
              </a:path>
              <a:path w="27940" h="3401059">
                <a:moveTo>
                  <a:pt x="27939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39" y="1417320"/>
                </a:lnTo>
                <a:lnTo>
                  <a:pt x="27939" y="1407160"/>
                </a:lnTo>
                <a:close/>
              </a:path>
              <a:path w="27940" h="3401059">
                <a:moveTo>
                  <a:pt x="27939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39" y="1405890"/>
                </a:lnTo>
                <a:lnTo>
                  <a:pt x="27939" y="1399539"/>
                </a:lnTo>
                <a:close/>
              </a:path>
              <a:path w="27940" h="34010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401059">
                <a:moveTo>
                  <a:pt x="27939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89"/>
                </a:lnTo>
                <a:close/>
              </a:path>
              <a:path w="27940" h="3401059">
                <a:moveTo>
                  <a:pt x="27939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77950"/>
                </a:lnTo>
                <a:close/>
              </a:path>
              <a:path w="27940" h="3401059">
                <a:moveTo>
                  <a:pt x="27939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39" y="2037080"/>
                </a:lnTo>
                <a:lnTo>
                  <a:pt x="27939" y="1948180"/>
                </a:lnTo>
                <a:close/>
              </a:path>
              <a:path w="27940" h="3401059">
                <a:moveTo>
                  <a:pt x="27939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39" y="2557780"/>
                </a:lnTo>
                <a:lnTo>
                  <a:pt x="27939" y="2550160"/>
                </a:lnTo>
                <a:close/>
              </a:path>
              <a:path w="27940" h="3401059">
                <a:moveTo>
                  <a:pt x="27939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39" y="2548890"/>
                </a:lnTo>
                <a:lnTo>
                  <a:pt x="27939" y="2122170"/>
                </a:lnTo>
                <a:close/>
              </a:path>
              <a:path w="27940" h="3401059">
                <a:moveTo>
                  <a:pt x="27939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39" y="2120900"/>
                </a:lnTo>
                <a:lnTo>
                  <a:pt x="27939" y="2103120"/>
                </a:lnTo>
                <a:close/>
              </a:path>
              <a:path w="27940" h="3401059">
                <a:moveTo>
                  <a:pt x="27939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39" y="2101850"/>
                </a:lnTo>
                <a:lnTo>
                  <a:pt x="27939" y="2084070"/>
                </a:lnTo>
                <a:close/>
              </a:path>
              <a:path w="27940" h="3401059">
                <a:moveTo>
                  <a:pt x="27939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39" y="2082800"/>
                </a:lnTo>
                <a:lnTo>
                  <a:pt x="27939" y="2061210"/>
                </a:lnTo>
                <a:close/>
              </a:path>
              <a:path w="27940" h="3401059">
                <a:moveTo>
                  <a:pt x="27939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39" y="2059939"/>
                </a:lnTo>
                <a:lnTo>
                  <a:pt x="27939" y="2042160"/>
                </a:lnTo>
                <a:close/>
              </a:path>
              <a:path w="27940" h="3401059">
                <a:moveTo>
                  <a:pt x="27939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39" y="2040889"/>
                </a:lnTo>
                <a:lnTo>
                  <a:pt x="27939" y="2038350"/>
                </a:lnTo>
                <a:close/>
              </a:path>
              <a:path w="27940" h="3401059">
                <a:moveTo>
                  <a:pt x="27939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39" y="2733040"/>
                </a:lnTo>
                <a:lnTo>
                  <a:pt x="27939" y="2557780"/>
                </a:lnTo>
                <a:close/>
              </a:path>
              <a:path w="27940" h="3401059">
                <a:moveTo>
                  <a:pt x="27939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39" y="3401060"/>
                </a:lnTo>
                <a:lnTo>
                  <a:pt x="27939" y="2733040"/>
                </a:lnTo>
                <a:close/>
              </a:path>
            </a:pathLst>
          </a:custGeom>
          <a:solidFill>
            <a:srgbClr val="1D39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449309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10159" y="0"/>
                </a:moveTo>
                <a:lnTo>
                  <a:pt x="0" y="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388359">
                <a:moveTo>
                  <a:pt x="2667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3388359">
                <a:moveTo>
                  <a:pt x="26670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65100"/>
                </a:lnTo>
                <a:close/>
              </a:path>
              <a:path w="26670" h="3388359">
                <a:moveTo>
                  <a:pt x="2667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70" y="196850"/>
                </a:lnTo>
                <a:lnTo>
                  <a:pt x="26670" y="184150"/>
                </a:lnTo>
                <a:close/>
              </a:path>
              <a:path w="26670" h="3388359">
                <a:moveTo>
                  <a:pt x="2667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70" y="209550"/>
                </a:lnTo>
                <a:lnTo>
                  <a:pt x="26670" y="196850"/>
                </a:lnTo>
                <a:close/>
              </a:path>
              <a:path w="26670" h="3388359">
                <a:moveTo>
                  <a:pt x="26670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9550"/>
                </a:lnTo>
                <a:close/>
              </a:path>
              <a:path w="26670" h="3388359">
                <a:moveTo>
                  <a:pt x="2667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70" y="247650"/>
                </a:lnTo>
                <a:lnTo>
                  <a:pt x="26670" y="241300"/>
                </a:lnTo>
                <a:close/>
              </a:path>
              <a:path w="26670" h="3388359">
                <a:moveTo>
                  <a:pt x="26670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70" y="260350"/>
                </a:lnTo>
                <a:lnTo>
                  <a:pt x="26670" y="247650"/>
                </a:lnTo>
                <a:close/>
              </a:path>
              <a:path w="26670" h="338835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388359">
                <a:moveTo>
                  <a:pt x="26670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3388359">
                <a:moveTo>
                  <a:pt x="26670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3388359">
                <a:moveTo>
                  <a:pt x="26670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04800"/>
                </a:lnTo>
                <a:close/>
              </a:path>
              <a:path w="26670" h="3388359">
                <a:moveTo>
                  <a:pt x="26670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74650"/>
                </a:lnTo>
                <a:close/>
              </a:path>
              <a:path w="26670" h="3388359">
                <a:moveTo>
                  <a:pt x="26670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70" y="417830"/>
                </a:lnTo>
                <a:lnTo>
                  <a:pt x="26670" y="412750"/>
                </a:lnTo>
                <a:close/>
              </a:path>
              <a:path w="26670" h="3388359">
                <a:moveTo>
                  <a:pt x="26670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70" y="424180"/>
                </a:lnTo>
                <a:lnTo>
                  <a:pt x="26670" y="417830"/>
                </a:lnTo>
                <a:close/>
              </a:path>
              <a:path w="26670" h="3388359">
                <a:moveTo>
                  <a:pt x="2667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70" y="430529"/>
                </a:lnTo>
                <a:lnTo>
                  <a:pt x="26670" y="424180"/>
                </a:lnTo>
                <a:close/>
              </a:path>
              <a:path w="26670" h="3388359">
                <a:moveTo>
                  <a:pt x="26670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0530"/>
                </a:lnTo>
                <a:close/>
              </a:path>
              <a:path w="26670" h="3388359">
                <a:moveTo>
                  <a:pt x="26670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70" y="474980"/>
                </a:lnTo>
                <a:lnTo>
                  <a:pt x="26670" y="457200"/>
                </a:lnTo>
                <a:close/>
              </a:path>
              <a:path w="26670" h="3388359">
                <a:moveTo>
                  <a:pt x="26670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4980"/>
                </a:lnTo>
                <a:close/>
              </a:path>
              <a:path w="26670" h="338835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3388359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3388359">
                <a:moveTo>
                  <a:pt x="26670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01650"/>
                </a:lnTo>
                <a:close/>
              </a:path>
              <a:path w="26670" h="3388359">
                <a:moveTo>
                  <a:pt x="26670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4830"/>
                </a:lnTo>
                <a:close/>
              </a:path>
              <a:path w="26670" h="3388359">
                <a:moveTo>
                  <a:pt x="26670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52450"/>
                </a:lnTo>
                <a:close/>
              </a:path>
              <a:path w="26670" h="3388359">
                <a:moveTo>
                  <a:pt x="26670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58800"/>
                </a:lnTo>
                <a:close/>
              </a:path>
              <a:path w="26670" h="3388359">
                <a:moveTo>
                  <a:pt x="26670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70" y="601979"/>
                </a:lnTo>
                <a:lnTo>
                  <a:pt x="26670" y="595630"/>
                </a:lnTo>
                <a:close/>
              </a:path>
              <a:path w="26670" h="3388359">
                <a:moveTo>
                  <a:pt x="26670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01980"/>
                </a:lnTo>
                <a:close/>
              </a:path>
              <a:path w="26670" h="338835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3388359">
                <a:moveTo>
                  <a:pt x="26670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80"/>
                </a:lnTo>
                <a:close/>
              </a:path>
              <a:path w="26670" h="3388359">
                <a:moveTo>
                  <a:pt x="26670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3388359">
                <a:moveTo>
                  <a:pt x="26670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5800"/>
                </a:lnTo>
                <a:close/>
              </a:path>
              <a:path w="26670" h="3388359">
                <a:moveTo>
                  <a:pt x="26670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70" y="716280"/>
                </a:lnTo>
                <a:lnTo>
                  <a:pt x="26670" y="690880"/>
                </a:lnTo>
                <a:close/>
              </a:path>
              <a:path w="26670" h="3388359">
                <a:moveTo>
                  <a:pt x="26670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16280"/>
                </a:lnTo>
                <a:close/>
              </a:path>
              <a:path w="26670" h="3388359">
                <a:moveTo>
                  <a:pt x="2667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86130"/>
                </a:lnTo>
                <a:close/>
              </a:path>
              <a:path w="26670" h="3388359">
                <a:moveTo>
                  <a:pt x="26670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92480"/>
                </a:lnTo>
                <a:close/>
              </a:path>
              <a:path w="26670" h="3388359">
                <a:moveTo>
                  <a:pt x="26670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0100"/>
                </a:lnTo>
                <a:close/>
              </a:path>
              <a:path w="26670" h="3388359">
                <a:moveTo>
                  <a:pt x="26670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1530"/>
                </a:lnTo>
                <a:close/>
              </a:path>
              <a:path w="26670" h="3388359">
                <a:moveTo>
                  <a:pt x="26670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38200"/>
                </a:lnTo>
                <a:close/>
              </a:path>
              <a:path w="26670" h="3388359">
                <a:moveTo>
                  <a:pt x="26670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70" y="1060450"/>
                </a:lnTo>
                <a:lnTo>
                  <a:pt x="26670" y="914400"/>
                </a:lnTo>
                <a:close/>
              </a:path>
              <a:path w="26670" h="3388359">
                <a:moveTo>
                  <a:pt x="26670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60450"/>
                </a:lnTo>
                <a:close/>
              </a:path>
              <a:path w="26670" h="3388359">
                <a:moveTo>
                  <a:pt x="26670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70" y="1136650"/>
                </a:lnTo>
                <a:lnTo>
                  <a:pt x="26670" y="1084580"/>
                </a:lnTo>
                <a:close/>
              </a:path>
              <a:path w="26670" h="3388359">
                <a:moveTo>
                  <a:pt x="26670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36650"/>
                </a:lnTo>
                <a:close/>
              </a:path>
              <a:path w="26670" h="3388359">
                <a:moveTo>
                  <a:pt x="26670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4430"/>
                </a:lnTo>
                <a:close/>
              </a:path>
              <a:path w="26670" h="338835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3388359">
                <a:moveTo>
                  <a:pt x="26670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70" y="1224280"/>
                </a:lnTo>
                <a:lnTo>
                  <a:pt x="26670" y="1193800"/>
                </a:lnTo>
                <a:close/>
              </a:path>
              <a:path w="26670" h="3388359">
                <a:moveTo>
                  <a:pt x="26670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3388359">
                <a:moveTo>
                  <a:pt x="26670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70" y="1236980"/>
                </a:lnTo>
                <a:lnTo>
                  <a:pt x="26670" y="1230630"/>
                </a:lnTo>
                <a:close/>
              </a:path>
              <a:path w="26670" h="3388359">
                <a:moveTo>
                  <a:pt x="26670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236980"/>
                </a:lnTo>
                <a:close/>
              </a:path>
              <a:path w="26670" h="3388359">
                <a:moveTo>
                  <a:pt x="26670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70000"/>
                </a:lnTo>
                <a:close/>
              </a:path>
              <a:path w="26670" h="3388359">
                <a:moveTo>
                  <a:pt x="26670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70" y="1346200"/>
                </a:lnTo>
                <a:lnTo>
                  <a:pt x="26670" y="1294130"/>
                </a:lnTo>
                <a:close/>
              </a:path>
              <a:path w="26670" h="3388359">
                <a:moveTo>
                  <a:pt x="26670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46200"/>
                </a:lnTo>
                <a:close/>
              </a:path>
              <a:path w="26670" h="3388359">
                <a:moveTo>
                  <a:pt x="26670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667510"/>
                </a:lnTo>
                <a:close/>
              </a:path>
              <a:path w="26670" h="3388359">
                <a:moveTo>
                  <a:pt x="2667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70" y="1666239"/>
                </a:lnTo>
                <a:lnTo>
                  <a:pt x="26670" y="1659889"/>
                </a:lnTo>
                <a:close/>
              </a:path>
              <a:path w="26670" h="338835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3388359">
                <a:moveTo>
                  <a:pt x="2667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338835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3388359">
                <a:moveTo>
                  <a:pt x="2667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89"/>
                </a:lnTo>
                <a:close/>
              </a:path>
              <a:path w="26670" h="338835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3388359">
                <a:moveTo>
                  <a:pt x="2667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39"/>
                </a:lnTo>
                <a:close/>
              </a:path>
              <a:path w="26670" h="338835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3388359">
                <a:moveTo>
                  <a:pt x="2667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89"/>
                </a:lnTo>
                <a:close/>
              </a:path>
              <a:path w="26670" h="338835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3388359">
                <a:moveTo>
                  <a:pt x="2667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70" y="1570989"/>
                </a:lnTo>
                <a:lnTo>
                  <a:pt x="26670" y="1564640"/>
                </a:lnTo>
                <a:close/>
              </a:path>
              <a:path w="26670" h="338835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3388359">
                <a:moveTo>
                  <a:pt x="2667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70" y="1551939"/>
                </a:lnTo>
                <a:lnTo>
                  <a:pt x="26670" y="1545590"/>
                </a:lnTo>
                <a:close/>
              </a:path>
              <a:path w="26670" h="3388359">
                <a:moveTo>
                  <a:pt x="2667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34160"/>
                </a:lnTo>
                <a:close/>
              </a:path>
              <a:path w="26670" h="3388359">
                <a:moveTo>
                  <a:pt x="2667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70" y="1532889"/>
                </a:lnTo>
                <a:lnTo>
                  <a:pt x="26670" y="1526539"/>
                </a:lnTo>
                <a:close/>
              </a:path>
              <a:path w="26670" h="3388359">
                <a:moveTo>
                  <a:pt x="2667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70" y="1525270"/>
                </a:lnTo>
                <a:lnTo>
                  <a:pt x="26670" y="1515110"/>
                </a:lnTo>
                <a:close/>
              </a:path>
              <a:path w="26670" h="3388359">
                <a:moveTo>
                  <a:pt x="2667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70" y="1513839"/>
                </a:lnTo>
                <a:lnTo>
                  <a:pt x="26670" y="1507489"/>
                </a:lnTo>
                <a:close/>
              </a:path>
              <a:path w="26670" h="3388359">
                <a:moveTo>
                  <a:pt x="2667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70" y="1506220"/>
                </a:lnTo>
                <a:lnTo>
                  <a:pt x="26670" y="1496060"/>
                </a:lnTo>
                <a:close/>
              </a:path>
              <a:path w="26670" h="3388359">
                <a:moveTo>
                  <a:pt x="26670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8440"/>
                </a:lnTo>
                <a:close/>
              </a:path>
              <a:path w="26670" h="3388359">
                <a:moveTo>
                  <a:pt x="2667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70" y="1487170"/>
                </a:lnTo>
                <a:lnTo>
                  <a:pt x="26670" y="1477010"/>
                </a:lnTo>
                <a:close/>
              </a:path>
              <a:path w="26670" h="3388359">
                <a:moveTo>
                  <a:pt x="26670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70" y="1475739"/>
                </a:lnTo>
                <a:lnTo>
                  <a:pt x="26670" y="1463039"/>
                </a:lnTo>
                <a:close/>
              </a:path>
              <a:path w="26670" h="33883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88359">
                <a:moveTo>
                  <a:pt x="26670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70" y="1450340"/>
                </a:lnTo>
                <a:lnTo>
                  <a:pt x="26670" y="1443990"/>
                </a:lnTo>
                <a:close/>
              </a:path>
              <a:path w="26670" h="33883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388359">
                <a:moveTo>
                  <a:pt x="2667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40"/>
                </a:lnTo>
                <a:close/>
              </a:path>
              <a:path w="26670" h="33883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388359">
                <a:moveTo>
                  <a:pt x="26670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90"/>
                </a:lnTo>
                <a:close/>
              </a:path>
              <a:path w="26670" h="33883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388359">
                <a:moveTo>
                  <a:pt x="26670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70" y="1393190"/>
                </a:lnTo>
                <a:lnTo>
                  <a:pt x="26670" y="1386839"/>
                </a:lnTo>
                <a:close/>
              </a:path>
              <a:path w="26670" h="33883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388359">
                <a:moveTo>
                  <a:pt x="26670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70" y="1374140"/>
                </a:lnTo>
                <a:lnTo>
                  <a:pt x="26670" y="1367789"/>
                </a:lnTo>
                <a:close/>
              </a:path>
              <a:path w="26670" h="3388359">
                <a:moveTo>
                  <a:pt x="26670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70" y="1366520"/>
                </a:lnTo>
                <a:lnTo>
                  <a:pt x="26670" y="1365250"/>
                </a:lnTo>
                <a:close/>
              </a:path>
              <a:path w="26670" h="3388359">
                <a:moveTo>
                  <a:pt x="26670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70" y="2024380"/>
                </a:lnTo>
                <a:lnTo>
                  <a:pt x="26670" y="1935480"/>
                </a:lnTo>
                <a:close/>
              </a:path>
              <a:path w="26670" h="3388359">
                <a:moveTo>
                  <a:pt x="26670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70" y="2545080"/>
                </a:lnTo>
                <a:lnTo>
                  <a:pt x="26670" y="2537460"/>
                </a:lnTo>
                <a:close/>
              </a:path>
              <a:path w="26670" h="3388359">
                <a:moveTo>
                  <a:pt x="26670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70" y="2536190"/>
                </a:lnTo>
                <a:lnTo>
                  <a:pt x="26670" y="2109470"/>
                </a:lnTo>
                <a:close/>
              </a:path>
              <a:path w="26670" h="3388359">
                <a:moveTo>
                  <a:pt x="26670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70" y="2108200"/>
                </a:lnTo>
                <a:lnTo>
                  <a:pt x="26670" y="2090420"/>
                </a:lnTo>
                <a:close/>
              </a:path>
              <a:path w="26670" h="3388359">
                <a:moveTo>
                  <a:pt x="26670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70" y="2089150"/>
                </a:lnTo>
                <a:lnTo>
                  <a:pt x="26670" y="2071370"/>
                </a:lnTo>
                <a:close/>
              </a:path>
              <a:path w="26670" h="3388359">
                <a:moveTo>
                  <a:pt x="26670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70" y="2070100"/>
                </a:lnTo>
                <a:lnTo>
                  <a:pt x="26670" y="2048510"/>
                </a:lnTo>
                <a:close/>
              </a:path>
              <a:path w="26670" h="3388359">
                <a:moveTo>
                  <a:pt x="26670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70" y="2047239"/>
                </a:lnTo>
                <a:lnTo>
                  <a:pt x="26670" y="2029460"/>
                </a:lnTo>
                <a:close/>
              </a:path>
              <a:path w="26670" h="3388359">
                <a:moveTo>
                  <a:pt x="26670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70" y="2028189"/>
                </a:lnTo>
                <a:lnTo>
                  <a:pt x="26670" y="2025650"/>
                </a:lnTo>
                <a:close/>
              </a:path>
              <a:path w="26670" h="3388359">
                <a:moveTo>
                  <a:pt x="26670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70" y="2720340"/>
                </a:lnTo>
                <a:lnTo>
                  <a:pt x="26670" y="2545080"/>
                </a:lnTo>
                <a:close/>
              </a:path>
              <a:path w="26670" h="3388359">
                <a:moveTo>
                  <a:pt x="26670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70" y="3388360"/>
                </a:lnTo>
                <a:lnTo>
                  <a:pt x="26670" y="2720340"/>
                </a:lnTo>
                <a:close/>
              </a:path>
            </a:pathLst>
          </a:custGeom>
          <a:solidFill>
            <a:srgbClr val="1D39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8475980" y="3469640"/>
            <a:ext cx="27940" cy="3375660"/>
          </a:xfrm>
          <a:custGeom>
            <a:avLst/>
            <a:gdLst/>
            <a:ahLst/>
            <a:cxnLst/>
            <a:rect l="l" t="t" r="r" b="b"/>
            <a:pathLst>
              <a:path w="27940" h="3375659">
                <a:moveTo>
                  <a:pt x="5080" y="0"/>
                </a:moveTo>
                <a:lnTo>
                  <a:pt x="0" y="0"/>
                </a:lnTo>
                <a:lnTo>
                  <a:pt x="0" y="139699"/>
                </a:lnTo>
                <a:lnTo>
                  <a:pt x="27940" y="1396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699"/>
                </a:lnTo>
                <a:lnTo>
                  <a:pt x="5080" y="12699"/>
                </a:lnTo>
                <a:lnTo>
                  <a:pt x="5080" y="0"/>
                </a:lnTo>
                <a:close/>
              </a:path>
              <a:path w="27940" h="3375659">
                <a:moveTo>
                  <a:pt x="27940" y="139700"/>
                </a:moveTo>
                <a:lnTo>
                  <a:pt x="0" y="1397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39700"/>
                </a:lnTo>
                <a:close/>
              </a:path>
              <a:path w="27940" h="3375659">
                <a:moveTo>
                  <a:pt x="27940" y="152399"/>
                </a:moveTo>
                <a:lnTo>
                  <a:pt x="0" y="152399"/>
                </a:lnTo>
                <a:lnTo>
                  <a:pt x="0" y="171449"/>
                </a:lnTo>
                <a:lnTo>
                  <a:pt x="27940" y="171449"/>
                </a:lnTo>
                <a:lnTo>
                  <a:pt x="27940" y="152399"/>
                </a:lnTo>
                <a:close/>
              </a:path>
              <a:path w="27940" h="3375659">
                <a:moveTo>
                  <a:pt x="27940" y="171450"/>
                </a:moveTo>
                <a:lnTo>
                  <a:pt x="0" y="171450"/>
                </a:lnTo>
                <a:lnTo>
                  <a:pt x="0" y="184149"/>
                </a:lnTo>
                <a:lnTo>
                  <a:pt x="27940" y="184149"/>
                </a:lnTo>
                <a:lnTo>
                  <a:pt x="27940" y="171450"/>
                </a:lnTo>
                <a:close/>
              </a:path>
              <a:path w="27940" h="3375659">
                <a:moveTo>
                  <a:pt x="27940" y="184150"/>
                </a:moveTo>
                <a:lnTo>
                  <a:pt x="0" y="184150"/>
                </a:lnTo>
                <a:lnTo>
                  <a:pt x="0" y="196849"/>
                </a:lnTo>
                <a:lnTo>
                  <a:pt x="27940" y="196849"/>
                </a:lnTo>
                <a:lnTo>
                  <a:pt x="27940" y="184150"/>
                </a:lnTo>
                <a:close/>
              </a:path>
              <a:path w="27940" h="3375659">
                <a:moveTo>
                  <a:pt x="27940" y="196849"/>
                </a:moveTo>
                <a:lnTo>
                  <a:pt x="0" y="196849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196849"/>
                </a:lnTo>
                <a:close/>
              </a:path>
              <a:path w="27940" h="3375659">
                <a:moveTo>
                  <a:pt x="27940" y="228600"/>
                </a:moveTo>
                <a:lnTo>
                  <a:pt x="0" y="228600"/>
                </a:lnTo>
                <a:lnTo>
                  <a:pt x="0" y="234949"/>
                </a:lnTo>
                <a:lnTo>
                  <a:pt x="27940" y="234949"/>
                </a:lnTo>
                <a:lnTo>
                  <a:pt x="27940" y="228600"/>
                </a:lnTo>
                <a:close/>
              </a:path>
              <a:path w="27940" h="3375659">
                <a:moveTo>
                  <a:pt x="27940" y="234949"/>
                </a:moveTo>
                <a:lnTo>
                  <a:pt x="0" y="234949"/>
                </a:lnTo>
                <a:lnTo>
                  <a:pt x="0" y="247649"/>
                </a:lnTo>
                <a:lnTo>
                  <a:pt x="27940" y="247649"/>
                </a:lnTo>
                <a:lnTo>
                  <a:pt x="27940" y="234949"/>
                </a:lnTo>
                <a:close/>
              </a:path>
              <a:path w="27940" h="3375659">
                <a:moveTo>
                  <a:pt x="27940" y="247649"/>
                </a:moveTo>
                <a:lnTo>
                  <a:pt x="0" y="247649"/>
                </a:lnTo>
                <a:lnTo>
                  <a:pt x="0" y="253999"/>
                </a:lnTo>
                <a:lnTo>
                  <a:pt x="27940" y="253999"/>
                </a:lnTo>
                <a:lnTo>
                  <a:pt x="27940" y="247649"/>
                </a:lnTo>
                <a:close/>
              </a:path>
              <a:path w="27940" h="3375659">
                <a:moveTo>
                  <a:pt x="27940" y="253999"/>
                </a:moveTo>
                <a:lnTo>
                  <a:pt x="0" y="253999"/>
                </a:lnTo>
                <a:lnTo>
                  <a:pt x="0" y="266699"/>
                </a:lnTo>
                <a:lnTo>
                  <a:pt x="27940" y="266699"/>
                </a:lnTo>
                <a:lnTo>
                  <a:pt x="27940" y="253999"/>
                </a:lnTo>
                <a:close/>
              </a:path>
              <a:path w="27940" h="3375659">
                <a:moveTo>
                  <a:pt x="27940" y="266700"/>
                </a:moveTo>
                <a:lnTo>
                  <a:pt x="0" y="266700"/>
                </a:lnTo>
                <a:lnTo>
                  <a:pt x="0" y="292099"/>
                </a:lnTo>
                <a:lnTo>
                  <a:pt x="27940" y="292099"/>
                </a:lnTo>
                <a:lnTo>
                  <a:pt x="27940" y="266700"/>
                </a:lnTo>
                <a:close/>
              </a:path>
              <a:path w="27940" h="3375659">
                <a:moveTo>
                  <a:pt x="27940" y="292099"/>
                </a:moveTo>
                <a:lnTo>
                  <a:pt x="0" y="292099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292099"/>
                </a:lnTo>
                <a:close/>
              </a:path>
              <a:path w="27940" h="3375659">
                <a:moveTo>
                  <a:pt x="27940" y="361949"/>
                </a:moveTo>
                <a:lnTo>
                  <a:pt x="0" y="361949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61949"/>
                </a:lnTo>
                <a:close/>
              </a:path>
              <a:path w="27940" h="3375659">
                <a:moveTo>
                  <a:pt x="27940" y="400050"/>
                </a:moveTo>
                <a:lnTo>
                  <a:pt x="0" y="400050"/>
                </a:lnTo>
                <a:lnTo>
                  <a:pt x="0" y="405129"/>
                </a:lnTo>
                <a:lnTo>
                  <a:pt x="27940" y="405129"/>
                </a:lnTo>
                <a:lnTo>
                  <a:pt x="27940" y="400050"/>
                </a:lnTo>
                <a:close/>
              </a:path>
              <a:path w="27940" h="3375659">
                <a:moveTo>
                  <a:pt x="27940" y="405129"/>
                </a:moveTo>
                <a:lnTo>
                  <a:pt x="0" y="405129"/>
                </a:lnTo>
                <a:lnTo>
                  <a:pt x="0" y="411479"/>
                </a:lnTo>
                <a:lnTo>
                  <a:pt x="27940" y="411479"/>
                </a:lnTo>
                <a:lnTo>
                  <a:pt x="27940" y="405129"/>
                </a:lnTo>
                <a:close/>
              </a:path>
              <a:path w="27940" h="3375659">
                <a:moveTo>
                  <a:pt x="27940" y="411479"/>
                </a:moveTo>
                <a:lnTo>
                  <a:pt x="0" y="411479"/>
                </a:lnTo>
                <a:lnTo>
                  <a:pt x="0" y="417829"/>
                </a:lnTo>
                <a:lnTo>
                  <a:pt x="27940" y="417829"/>
                </a:lnTo>
                <a:lnTo>
                  <a:pt x="27940" y="411479"/>
                </a:lnTo>
                <a:close/>
              </a:path>
              <a:path w="27940" h="3375659">
                <a:moveTo>
                  <a:pt x="27940" y="417830"/>
                </a:moveTo>
                <a:lnTo>
                  <a:pt x="0" y="41783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17830"/>
                </a:lnTo>
                <a:close/>
              </a:path>
              <a:path w="27940" h="3375659">
                <a:moveTo>
                  <a:pt x="27940" y="444500"/>
                </a:moveTo>
                <a:lnTo>
                  <a:pt x="0" y="444500"/>
                </a:lnTo>
                <a:lnTo>
                  <a:pt x="0" y="462279"/>
                </a:lnTo>
                <a:lnTo>
                  <a:pt x="27940" y="462279"/>
                </a:lnTo>
                <a:lnTo>
                  <a:pt x="27940" y="444500"/>
                </a:lnTo>
                <a:close/>
              </a:path>
              <a:path w="27940" h="3375659">
                <a:moveTo>
                  <a:pt x="2794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2279"/>
                </a:lnTo>
                <a:close/>
              </a:path>
              <a:path w="27940" h="3375659">
                <a:moveTo>
                  <a:pt x="27940" y="469900"/>
                </a:moveTo>
                <a:lnTo>
                  <a:pt x="0" y="469900"/>
                </a:lnTo>
                <a:lnTo>
                  <a:pt x="0" y="482599"/>
                </a:lnTo>
                <a:lnTo>
                  <a:pt x="27940" y="482599"/>
                </a:lnTo>
                <a:lnTo>
                  <a:pt x="27940" y="469900"/>
                </a:lnTo>
                <a:close/>
              </a:path>
              <a:path w="27940" h="3375659">
                <a:moveTo>
                  <a:pt x="27940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82600"/>
                </a:lnTo>
                <a:close/>
              </a:path>
              <a:path w="27940" h="3375659">
                <a:moveTo>
                  <a:pt x="27940" y="488950"/>
                </a:moveTo>
                <a:lnTo>
                  <a:pt x="0" y="488950"/>
                </a:lnTo>
                <a:lnTo>
                  <a:pt x="0" y="532129"/>
                </a:lnTo>
                <a:lnTo>
                  <a:pt x="27940" y="532129"/>
                </a:lnTo>
                <a:lnTo>
                  <a:pt x="27940" y="488950"/>
                </a:lnTo>
                <a:close/>
              </a:path>
              <a:path w="27940" h="3375659">
                <a:moveTo>
                  <a:pt x="27940" y="532130"/>
                </a:moveTo>
                <a:lnTo>
                  <a:pt x="0" y="532130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32130"/>
                </a:lnTo>
                <a:close/>
              </a:path>
              <a:path w="27940" h="3375659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3375659">
                <a:moveTo>
                  <a:pt x="27940" y="546099"/>
                </a:moveTo>
                <a:lnTo>
                  <a:pt x="0" y="54609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46099"/>
                </a:lnTo>
                <a:close/>
              </a:path>
              <a:path w="27940" h="3375659">
                <a:moveTo>
                  <a:pt x="2794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40" y="589279"/>
                </a:lnTo>
                <a:lnTo>
                  <a:pt x="27940" y="582929"/>
                </a:lnTo>
                <a:close/>
              </a:path>
              <a:path w="27940" h="3375659">
                <a:moveTo>
                  <a:pt x="27940" y="589279"/>
                </a:moveTo>
                <a:lnTo>
                  <a:pt x="0" y="589279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589279"/>
                </a:lnTo>
                <a:close/>
              </a:path>
              <a:path w="27940" h="3375659">
                <a:moveTo>
                  <a:pt x="27940" y="621029"/>
                </a:moveTo>
                <a:lnTo>
                  <a:pt x="0" y="621029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21029"/>
                </a:lnTo>
                <a:close/>
              </a:path>
              <a:path w="27940" h="337565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3375659">
                <a:moveTo>
                  <a:pt x="27940" y="634999"/>
                </a:moveTo>
                <a:lnTo>
                  <a:pt x="0" y="634999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34999"/>
                </a:lnTo>
                <a:close/>
              </a:path>
              <a:path w="27940" h="3375659">
                <a:moveTo>
                  <a:pt x="27940" y="673099"/>
                </a:moveTo>
                <a:lnTo>
                  <a:pt x="0" y="673099"/>
                </a:lnTo>
                <a:lnTo>
                  <a:pt x="0" y="678179"/>
                </a:lnTo>
                <a:lnTo>
                  <a:pt x="27940" y="678179"/>
                </a:lnTo>
                <a:lnTo>
                  <a:pt x="27940" y="673099"/>
                </a:lnTo>
                <a:close/>
              </a:path>
              <a:path w="27940" h="3375659">
                <a:moveTo>
                  <a:pt x="27940" y="678180"/>
                </a:moveTo>
                <a:lnTo>
                  <a:pt x="0" y="678180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78180"/>
                </a:lnTo>
                <a:close/>
              </a:path>
              <a:path w="27940" h="3375659">
                <a:moveTo>
                  <a:pt x="27940" y="703579"/>
                </a:moveTo>
                <a:lnTo>
                  <a:pt x="0" y="703579"/>
                </a:lnTo>
                <a:lnTo>
                  <a:pt x="0" y="773429"/>
                </a:lnTo>
                <a:lnTo>
                  <a:pt x="27940" y="773429"/>
                </a:lnTo>
                <a:lnTo>
                  <a:pt x="27940" y="703579"/>
                </a:lnTo>
                <a:close/>
              </a:path>
              <a:path w="27940" h="3375659">
                <a:moveTo>
                  <a:pt x="2794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7940" y="779779"/>
                </a:lnTo>
                <a:lnTo>
                  <a:pt x="27940" y="773430"/>
                </a:lnTo>
                <a:close/>
              </a:path>
              <a:path w="27940" h="3375659">
                <a:moveTo>
                  <a:pt x="27940" y="779779"/>
                </a:moveTo>
                <a:lnTo>
                  <a:pt x="0" y="779779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79"/>
                </a:lnTo>
                <a:close/>
              </a:path>
              <a:path w="27940" h="3375659">
                <a:moveTo>
                  <a:pt x="27940" y="787399"/>
                </a:moveTo>
                <a:lnTo>
                  <a:pt x="0" y="787399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87399"/>
                </a:lnTo>
                <a:close/>
              </a:path>
              <a:path w="27940" h="3375659">
                <a:moveTo>
                  <a:pt x="27940" y="798830"/>
                </a:moveTo>
                <a:lnTo>
                  <a:pt x="0" y="798830"/>
                </a:lnTo>
                <a:lnTo>
                  <a:pt x="0" y="825499"/>
                </a:lnTo>
                <a:lnTo>
                  <a:pt x="27940" y="825499"/>
                </a:lnTo>
                <a:lnTo>
                  <a:pt x="27940" y="798830"/>
                </a:lnTo>
                <a:close/>
              </a:path>
              <a:path w="27940" h="3375659">
                <a:moveTo>
                  <a:pt x="27940" y="825499"/>
                </a:moveTo>
                <a:lnTo>
                  <a:pt x="0" y="825499"/>
                </a:lnTo>
                <a:lnTo>
                  <a:pt x="0" y="901699"/>
                </a:lnTo>
                <a:lnTo>
                  <a:pt x="27940" y="901699"/>
                </a:lnTo>
                <a:lnTo>
                  <a:pt x="27940" y="825499"/>
                </a:lnTo>
                <a:close/>
              </a:path>
              <a:path w="27940" h="3375659">
                <a:moveTo>
                  <a:pt x="27940" y="901700"/>
                </a:moveTo>
                <a:lnTo>
                  <a:pt x="0" y="901700"/>
                </a:lnTo>
                <a:lnTo>
                  <a:pt x="0" y="1047749"/>
                </a:lnTo>
                <a:lnTo>
                  <a:pt x="27940" y="1047749"/>
                </a:lnTo>
                <a:lnTo>
                  <a:pt x="27940" y="901700"/>
                </a:lnTo>
                <a:close/>
              </a:path>
              <a:path w="27940" h="3375659">
                <a:moveTo>
                  <a:pt x="27940" y="1047750"/>
                </a:moveTo>
                <a:lnTo>
                  <a:pt x="0" y="104775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7750"/>
                </a:lnTo>
                <a:close/>
              </a:path>
              <a:path w="27940" h="3375659">
                <a:moveTo>
                  <a:pt x="27940" y="1071880"/>
                </a:moveTo>
                <a:lnTo>
                  <a:pt x="0" y="1071880"/>
                </a:lnTo>
                <a:lnTo>
                  <a:pt x="0" y="1123949"/>
                </a:lnTo>
                <a:lnTo>
                  <a:pt x="27940" y="1123949"/>
                </a:lnTo>
                <a:lnTo>
                  <a:pt x="27940" y="1071880"/>
                </a:lnTo>
                <a:close/>
              </a:path>
              <a:path w="27940" h="3375659">
                <a:moveTo>
                  <a:pt x="27940" y="1123949"/>
                </a:moveTo>
                <a:lnTo>
                  <a:pt x="0" y="112394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23949"/>
                </a:lnTo>
                <a:close/>
              </a:path>
              <a:path w="27940" h="3375659">
                <a:moveTo>
                  <a:pt x="27940" y="1141730"/>
                </a:moveTo>
                <a:lnTo>
                  <a:pt x="0" y="1141730"/>
                </a:lnTo>
                <a:lnTo>
                  <a:pt x="0" y="1154429"/>
                </a:lnTo>
                <a:lnTo>
                  <a:pt x="27940" y="1154429"/>
                </a:lnTo>
                <a:lnTo>
                  <a:pt x="27940" y="1141730"/>
                </a:lnTo>
                <a:close/>
              </a:path>
              <a:path w="27940" h="3375659">
                <a:moveTo>
                  <a:pt x="27940" y="1154430"/>
                </a:moveTo>
                <a:lnTo>
                  <a:pt x="0" y="1154430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54430"/>
                </a:lnTo>
                <a:close/>
              </a:path>
              <a:path w="27940" h="3375659">
                <a:moveTo>
                  <a:pt x="27940" y="1181100"/>
                </a:moveTo>
                <a:lnTo>
                  <a:pt x="0" y="11811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81100"/>
                </a:lnTo>
                <a:close/>
              </a:path>
              <a:path w="27940" h="3375659">
                <a:moveTo>
                  <a:pt x="27940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7940" y="1217929"/>
                </a:lnTo>
                <a:lnTo>
                  <a:pt x="27940" y="1211579"/>
                </a:lnTo>
                <a:close/>
              </a:path>
              <a:path w="27940" h="3375659">
                <a:moveTo>
                  <a:pt x="27940" y="1217929"/>
                </a:moveTo>
                <a:lnTo>
                  <a:pt x="0" y="121792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7929"/>
                </a:lnTo>
                <a:close/>
              </a:path>
              <a:path w="27940" h="3375659">
                <a:moveTo>
                  <a:pt x="27940" y="1224279"/>
                </a:moveTo>
                <a:lnTo>
                  <a:pt x="0" y="1224279"/>
                </a:lnTo>
                <a:lnTo>
                  <a:pt x="0" y="1257299"/>
                </a:lnTo>
                <a:lnTo>
                  <a:pt x="27940" y="1257299"/>
                </a:lnTo>
                <a:lnTo>
                  <a:pt x="27940" y="1224279"/>
                </a:lnTo>
                <a:close/>
              </a:path>
              <a:path w="27940" h="3375659">
                <a:moveTo>
                  <a:pt x="27940" y="1257299"/>
                </a:moveTo>
                <a:lnTo>
                  <a:pt x="0" y="125729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57299"/>
                </a:lnTo>
                <a:close/>
              </a:path>
              <a:path w="27940" h="3375659">
                <a:moveTo>
                  <a:pt x="27940" y="1281430"/>
                </a:moveTo>
                <a:lnTo>
                  <a:pt x="0" y="1281430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281430"/>
                </a:lnTo>
                <a:close/>
              </a:path>
              <a:path w="27940" h="3375659">
                <a:moveTo>
                  <a:pt x="27940" y="1333500"/>
                </a:moveTo>
                <a:lnTo>
                  <a:pt x="0" y="1333500"/>
                </a:lnTo>
                <a:lnTo>
                  <a:pt x="0" y="1351279"/>
                </a:lnTo>
                <a:lnTo>
                  <a:pt x="27940" y="1351279"/>
                </a:lnTo>
                <a:lnTo>
                  <a:pt x="27940" y="1333500"/>
                </a:lnTo>
                <a:close/>
              </a:path>
              <a:path w="27940" h="3375659">
                <a:moveTo>
                  <a:pt x="27940" y="1654809"/>
                </a:moveTo>
                <a:lnTo>
                  <a:pt x="0" y="1654809"/>
                </a:lnTo>
                <a:lnTo>
                  <a:pt x="0" y="1922779"/>
                </a:lnTo>
                <a:lnTo>
                  <a:pt x="27940" y="1922779"/>
                </a:lnTo>
                <a:lnTo>
                  <a:pt x="27940" y="1654809"/>
                </a:lnTo>
                <a:close/>
              </a:path>
              <a:path w="27940" h="3375659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3375659">
                <a:moveTo>
                  <a:pt x="27940" y="1635759"/>
                </a:moveTo>
                <a:lnTo>
                  <a:pt x="0" y="1635759"/>
                </a:lnTo>
                <a:lnTo>
                  <a:pt x="0" y="1645919"/>
                </a:lnTo>
                <a:lnTo>
                  <a:pt x="27940" y="1645919"/>
                </a:lnTo>
                <a:lnTo>
                  <a:pt x="27940" y="1635759"/>
                </a:lnTo>
                <a:close/>
              </a:path>
              <a:path w="27940" h="3375659">
                <a:moveTo>
                  <a:pt x="27940" y="1628139"/>
                </a:moveTo>
                <a:lnTo>
                  <a:pt x="0" y="1628139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39"/>
                </a:lnTo>
                <a:close/>
              </a:path>
              <a:path w="27940" h="3375659">
                <a:moveTo>
                  <a:pt x="27940" y="1616709"/>
                </a:moveTo>
                <a:lnTo>
                  <a:pt x="0" y="1616709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09"/>
                </a:lnTo>
                <a:close/>
              </a:path>
              <a:path w="27940" h="3375659">
                <a:moveTo>
                  <a:pt x="2794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89"/>
                </a:lnTo>
                <a:close/>
              </a:path>
              <a:path w="27940" h="3375659">
                <a:moveTo>
                  <a:pt x="2794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40" y="1607819"/>
                </a:lnTo>
                <a:lnTo>
                  <a:pt x="27940" y="1597660"/>
                </a:lnTo>
                <a:close/>
              </a:path>
              <a:path w="27940" h="3375659">
                <a:moveTo>
                  <a:pt x="2794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40" y="1596389"/>
                </a:lnTo>
                <a:lnTo>
                  <a:pt x="27940" y="1590039"/>
                </a:lnTo>
                <a:close/>
              </a:path>
              <a:path w="27940" h="3375659">
                <a:moveTo>
                  <a:pt x="27940" y="1578609"/>
                </a:moveTo>
                <a:lnTo>
                  <a:pt x="0" y="1578609"/>
                </a:lnTo>
                <a:lnTo>
                  <a:pt x="0" y="1588769"/>
                </a:lnTo>
                <a:lnTo>
                  <a:pt x="27940" y="1588769"/>
                </a:lnTo>
                <a:lnTo>
                  <a:pt x="27940" y="1578609"/>
                </a:lnTo>
                <a:close/>
              </a:path>
              <a:path w="27940" h="3375659">
                <a:moveTo>
                  <a:pt x="2794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40" y="1577339"/>
                </a:lnTo>
                <a:lnTo>
                  <a:pt x="27940" y="1570989"/>
                </a:lnTo>
                <a:close/>
              </a:path>
              <a:path w="27940" h="3375659">
                <a:moveTo>
                  <a:pt x="27940" y="1559559"/>
                </a:moveTo>
                <a:lnTo>
                  <a:pt x="0" y="1559559"/>
                </a:lnTo>
                <a:lnTo>
                  <a:pt x="0" y="1569719"/>
                </a:lnTo>
                <a:lnTo>
                  <a:pt x="27940" y="1569719"/>
                </a:lnTo>
                <a:lnTo>
                  <a:pt x="27940" y="1559559"/>
                </a:lnTo>
                <a:close/>
              </a:path>
              <a:path w="27940" h="3375659">
                <a:moveTo>
                  <a:pt x="2794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551939"/>
                </a:lnTo>
                <a:close/>
              </a:path>
              <a:path w="27940" h="3375659">
                <a:moveTo>
                  <a:pt x="2794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40" y="1550669"/>
                </a:lnTo>
                <a:lnTo>
                  <a:pt x="27940" y="1540509"/>
                </a:lnTo>
                <a:close/>
              </a:path>
              <a:path w="27940" h="3375659">
                <a:moveTo>
                  <a:pt x="2794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40" y="1539239"/>
                </a:lnTo>
                <a:lnTo>
                  <a:pt x="27940" y="1532889"/>
                </a:lnTo>
                <a:close/>
              </a:path>
              <a:path w="27940" h="3375659">
                <a:moveTo>
                  <a:pt x="2794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7940" y="1531619"/>
                </a:lnTo>
                <a:lnTo>
                  <a:pt x="27940" y="1521459"/>
                </a:lnTo>
                <a:close/>
              </a:path>
              <a:path w="27940" h="3375659">
                <a:moveTo>
                  <a:pt x="2794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7940" y="1520189"/>
                </a:lnTo>
                <a:lnTo>
                  <a:pt x="27940" y="1513839"/>
                </a:lnTo>
                <a:close/>
              </a:path>
              <a:path w="27940" h="3375659">
                <a:moveTo>
                  <a:pt x="27940" y="1502410"/>
                </a:moveTo>
                <a:lnTo>
                  <a:pt x="0" y="1502410"/>
                </a:lnTo>
                <a:lnTo>
                  <a:pt x="0" y="1512569"/>
                </a:lnTo>
                <a:lnTo>
                  <a:pt x="27940" y="1512569"/>
                </a:lnTo>
                <a:lnTo>
                  <a:pt x="27940" y="1502410"/>
                </a:lnTo>
                <a:close/>
              </a:path>
              <a:path w="27940" h="3375659">
                <a:moveTo>
                  <a:pt x="2794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7940" y="1501139"/>
                </a:lnTo>
                <a:lnTo>
                  <a:pt x="27940" y="1494789"/>
                </a:lnTo>
                <a:close/>
              </a:path>
              <a:path w="27940" h="3375659">
                <a:moveTo>
                  <a:pt x="2794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7940" y="1493519"/>
                </a:lnTo>
                <a:lnTo>
                  <a:pt x="27940" y="1483359"/>
                </a:lnTo>
                <a:close/>
              </a:path>
              <a:path w="27940" h="3375659">
                <a:moveTo>
                  <a:pt x="2794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7940" y="1482089"/>
                </a:lnTo>
                <a:lnTo>
                  <a:pt x="27940" y="1475739"/>
                </a:lnTo>
                <a:close/>
              </a:path>
              <a:path w="27940" h="3375659">
                <a:moveTo>
                  <a:pt x="27940" y="1464309"/>
                </a:moveTo>
                <a:lnTo>
                  <a:pt x="0" y="1464309"/>
                </a:lnTo>
                <a:lnTo>
                  <a:pt x="0" y="1474469"/>
                </a:lnTo>
                <a:lnTo>
                  <a:pt x="27940" y="1474469"/>
                </a:lnTo>
                <a:lnTo>
                  <a:pt x="27940" y="1464309"/>
                </a:lnTo>
                <a:close/>
              </a:path>
              <a:path w="27940" h="3375659">
                <a:moveTo>
                  <a:pt x="27940" y="1450339"/>
                </a:moveTo>
                <a:lnTo>
                  <a:pt x="0" y="1450339"/>
                </a:lnTo>
                <a:lnTo>
                  <a:pt x="0" y="1463039"/>
                </a:lnTo>
                <a:lnTo>
                  <a:pt x="27940" y="1463039"/>
                </a:lnTo>
                <a:lnTo>
                  <a:pt x="27940" y="1450339"/>
                </a:lnTo>
                <a:close/>
              </a:path>
              <a:path w="27940" h="33756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3756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375659">
                <a:moveTo>
                  <a:pt x="27940" y="1419860"/>
                </a:moveTo>
                <a:lnTo>
                  <a:pt x="0" y="1419860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60"/>
                </a:lnTo>
                <a:close/>
              </a:path>
              <a:path w="27940" h="33756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375659">
                <a:moveTo>
                  <a:pt x="27940" y="1400809"/>
                </a:moveTo>
                <a:lnTo>
                  <a:pt x="0" y="1400809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09"/>
                </a:lnTo>
                <a:close/>
              </a:path>
              <a:path w="27940" h="33756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375659">
                <a:moveTo>
                  <a:pt x="27940" y="1381759"/>
                </a:moveTo>
                <a:lnTo>
                  <a:pt x="0" y="1381759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59"/>
                </a:lnTo>
                <a:close/>
              </a:path>
              <a:path w="27940" h="33756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375659">
                <a:moveTo>
                  <a:pt x="27940" y="1362709"/>
                </a:moveTo>
                <a:lnTo>
                  <a:pt x="0" y="1362709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09"/>
                </a:lnTo>
                <a:close/>
              </a:path>
              <a:path w="27940" h="33756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375659">
                <a:moveTo>
                  <a:pt x="27940" y="1352549"/>
                </a:moveTo>
                <a:lnTo>
                  <a:pt x="0" y="135254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52549"/>
                </a:lnTo>
                <a:close/>
              </a:path>
              <a:path w="27940" h="3375659">
                <a:moveTo>
                  <a:pt x="27940" y="1922779"/>
                </a:moveTo>
                <a:lnTo>
                  <a:pt x="0" y="1922779"/>
                </a:lnTo>
                <a:lnTo>
                  <a:pt x="0" y="2011679"/>
                </a:lnTo>
                <a:lnTo>
                  <a:pt x="27940" y="2011679"/>
                </a:lnTo>
                <a:lnTo>
                  <a:pt x="27940" y="1922779"/>
                </a:lnTo>
                <a:close/>
              </a:path>
              <a:path w="27940" h="3375659">
                <a:moveTo>
                  <a:pt x="27940" y="2524759"/>
                </a:moveTo>
                <a:lnTo>
                  <a:pt x="0" y="2524759"/>
                </a:lnTo>
                <a:lnTo>
                  <a:pt x="0" y="2532379"/>
                </a:lnTo>
                <a:lnTo>
                  <a:pt x="27940" y="2532379"/>
                </a:lnTo>
                <a:lnTo>
                  <a:pt x="27940" y="2524759"/>
                </a:lnTo>
                <a:close/>
              </a:path>
              <a:path w="27940" h="3375659">
                <a:moveTo>
                  <a:pt x="27940" y="2096769"/>
                </a:moveTo>
                <a:lnTo>
                  <a:pt x="0" y="2096769"/>
                </a:lnTo>
                <a:lnTo>
                  <a:pt x="0" y="2523489"/>
                </a:lnTo>
                <a:lnTo>
                  <a:pt x="27940" y="2523489"/>
                </a:lnTo>
                <a:lnTo>
                  <a:pt x="27940" y="2096769"/>
                </a:lnTo>
                <a:close/>
              </a:path>
              <a:path w="27940" h="3375659">
                <a:moveTo>
                  <a:pt x="27940" y="2077719"/>
                </a:moveTo>
                <a:lnTo>
                  <a:pt x="0" y="2077719"/>
                </a:lnTo>
                <a:lnTo>
                  <a:pt x="0" y="2095499"/>
                </a:lnTo>
                <a:lnTo>
                  <a:pt x="27940" y="2095499"/>
                </a:lnTo>
                <a:lnTo>
                  <a:pt x="27940" y="2077719"/>
                </a:lnTo>
                <a:close/>
              </a:path>
              <a:path w="27940" h="3375659">
                <a:moveTo>
                  <a:pt x="27940" y="2058669"/>
                </a:moveTo>
                <a:lnTo>
                  <a:pt x="0" y="2058669"/>
                </a:lnTo>
                <a:lnTo>
                  <a:pt x="0" y="2076449"/>
                </a:lnTo>
                <a:lnTo>
                  <a:pt x="27940" y="2076449"/>
                </a:lnTo>
                <a:lnTo>
                  <a:pt x="27940" y="2058669"/>
                </a:lnTo>
                <a:close/>
              </a:path>
              <a:path w="27940" h="3375659">
                <a:moveTo>
                  <a:pt x="27940" y="2035809"/>
                </a:moveTo>
                <a:lnTo>
                  <a:pt x="0" y="2035809"/>
                </a:lnTo>
                <a:lnTo>
                  <a:pt x="0" y="2057399"/>
                </a:lnTo>
                <a:lnTo>
                  <a:pt x="27940" y="2057399"/>
                </a:lnTo>
                <a:lnTo>
                  <a:pt x="27940" y="2035809"/>
                </a:lnTo>
                <a:close/>
              </a:path>
              <a:path w="27940" h="3375659">
                <a:moveTo>
                  <a:pt x="27940" y="2016759"/>
                </a:moveTo>
                <a:lnTo>
                  <a:pt x="0" y="2016759"/>
                </a:lnTo>
                <a:lnTo>
                  <a:pt x="0" y="2034539"/>
                </a:lnTo>
                <a:lnTo>
                  <a:pt x="27940" y="2034539"/>
                </a:lnTo>
                <a:lnTo>
                  <a:pt x="27940" y="2016759"/>
                </a:lnTo>
                <a:close/>
              </a:path>
              <a:path w="27940" h="3375659">
                <a:moveTo>
                  <a:pt x="27940" y="2012949"/>
                </a:moveTo>
                <a:lnTo>
                  <a:pt x="0" y="2012949"/>
                </a:lnTo>
                <a:lnTo>
                  <a:pt x="0" y="2015489"/>
                </a:lnTo>
                <a:lnTo>
                  <a:pt x="27940" y="2015489"/>
                </a:lnTo>
                <a:lnTo>
                  <a:pt x="27940" y="2012949"/>
                </a:lnTo>
                <a:close/>
              </a:path>
              <a:path w="27940" h="3375659">
                <a:moveTo>
                  <a:pt x="27940" y="2532379"/>
                </a:moveTo>
                <a:lnTo>
                  <a:pt x="0" y="2532379"/>
                </a:lnTo>
                <a:lnTo>
                  <a:pt x="0" y="2707639"/>
                </a:lnTo>
                <a:lnTo>
                  <a:pt x="27940" y="2707639"/>
                </a:lnTo>
                <a:lnTo>
                  <a:pt x="27940" y="2532379"/>
                </a:lnTo>
                <a:close/>
              </a:path>
              <a:path w="27940" h="3375659">
                <a:moveTo>
                  <a:pt x="27940" y="2707640"/>
                </a:moveTo>
                <a:lnTo>
                  <a:pt x="0" y="2707640"/>
                </a:lnTo>
                <a:lnTo>
                  <a:pt x="0" y="3375659"/>
                </a:lnTo>
                <a:lnTo>
                  <a:pt x="27940" y="3375659"/>
                </a:lnTo>
                <a:lnTo>
                  <a:pt x="27940" y="2707640"/>
                </a:lnTo>
                <a:close/>
              </a:path>
            </a:pathLst>
          </a:custGeom>
          <a:solidFill>
            <a:srgbClr val="1C38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503919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9050" y="0"/>
                </a:moveTo>
                <a:lnTo>
                  <a:pt x="0" y="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3350259">
                <a:moveTo>
                  <a:pt x="27939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114300"/>
                </a:lnTo>
                <a:close/>
              </a:path>
              <a:path w="27940" h="3350259">
                <a:moveTo>
                  <a:pt x="27939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27000"/>
                </a:lnTo>
                <a:close/>
              </a:path>
              <a:path w="27940" h="3350259">
                <a:moveTo>
                  <a:pt x="2793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39" y="158750"/>
                </a:lnTo>
                <a:lnTo>
                  <a:pt x="27939" y="146050"/>
                </a:lnTo>
                <a:close/>
              </a:path>
              <a:path w="27940" h="3350259">
                <a:moveTo>
                  <a:pt x="27939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39" y="171450"/>
                </a:lnTo>
                <a:lnTo>
                  <a:pt x="27939" y="158750"/>
                </a:lnTo>
                <a:close/>
              </a:path>
              <a:path w="27940" h="3350259">
                <a:moveTo>
                  <a:pt x="27939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71450"/>
                </a:lnTo>
                <a:close/>
              </a:path>
              <a:path w="27940" h="3350259">
                <a:moveTo>
                  <a:pt x="27939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203200"/>
                </a:lnTo>
                <a:close/>
              </a:path>
              <a:path w="27940" h="33502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350259">
                <a:moveTo>
                  <a:pt x="27939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39" y="228599"/>
                </a:lnTo>
                <a:lnTo>
                  <a:pt x="27939" y="222250"/>
                </a:lnTo>
                <a:close/>
              </a:path>
              <a:path w="27940" h="3350259">
                <a:moveTo>
                  <a:pt x="27939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28600"/>
                </a:lnTo>
                <a:close/>
              </a:path>
              <a:path w="27940" h="3350259">
                <a:moveTo>
                  <a:pt x="27939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41300"/>
                </a:lnTo>
                <a:close/>
              </a:path>
              <a:path w="27940" h="3350259">
                <a:moveTo>
                  <a:pt x="27939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39" y="336550"/>
                </a:lnTo>
                <a:lnTo>
                  <a:pt x="27939" y="266700"/>
                </a:lnTo>
                <a:close/>
              </a:path>
              <a:path w="27940" h="3350259">
                <a:moveTo>
                  <a:pt x="27939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39" y="374650"/>
                </a:lnTo>
                <a:lnTo>
                  <a:pt x="27939" y="336550"/>
                </a:lnTo>
                <a:close/>
              </a:path>
              <a:path w="27940" h="3350259">
                <a:moveTo>
                  <a:pt x="27939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39" y="379730"/>
                </a:lnTo>
                <a:lnTo>
                  <a:pt x="27939" y="374650"/>
                </a:lnTo>
                <a:close/>
              </a:path>
              <a:path w="27940" h="3350259">
                <a:moveTo>
                  <a:pt x="27939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39" y="386080"/>
                </a:lnTo>
                <a:lnTo>
                  <a:pt x="27939" y="379730"/>
                </a:lnTo>
                <a:close/>
              </a:path>
              <a:path w="27940" h="3350259">
                <a:moveTo>
                  <a:pt x="27939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39" y="392429"/>
                </a:lnTo>
                <a:lnTo>
                  <a:pt x="27939" y="386080"/>
                </a:lnTo>
                <a:close/>
              </a:path>
              <a:path w="27940" h="3350259">
                <a:moveTo>
                  <a:pt x="27939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39" y="419100"/>
                </a:lnTo>
                <a:lnTo>
                  <a:pt x="27939" y="392430"/>
                </a:lnTo>
                <a:close/>
              </a:path>
              <a:path w="27940" h="3350259">
                <a:moveTo>
                  <a:pt x="27939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19100"/>
                </a:lnTo>
                <a:close/>
              </a:path>
              <a:path w="27940" h="3350259">
                <a:moveTo>
                  <a:pt x="27939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6880"/>
                </a:lnTo>
                <a:close/>
              </a:path>
              <a:path w="27940" h="3350259">
                <a:moveTo>
                  <a:pt x="2793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3350259">
                <a:moveTo>
                  <a:pt x="27939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39" y="463550"/>
                </a:lnTo>
                <a:lnTo>
                  <a:pt x="27939" y="457200"/>
                </a:lnTo>
                <a:close/>
              </a:path>
              <a:path w="27940" h="3350259">
                <a:moveTo>
                  <a:pt x="27939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39" y="506730"/>
                </a:lnTo>
                <a:lnTo>
                  <a:pt x="27939" y="463550"/>
                </a:lnTo>
                <a:close/>
              </a:path>
              <a:path w="27940" h="3350259">
                <a:moveTo>
                  <a:pt x="27939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6730"/>
                </a:lnTo>
                <a:close/>
              </a:path>
              <a:path w="27940" h="3350259">
                <a:moveTo>
                  <a:pt x="27939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14350"/>
                </a:lnTo>
                <a:close/>
              </a:path>
              <a:path w="27940" h="3350259">
                <a:moveTo>
                  <a:pt x="27939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20700"/>
                </a:lnTo>
                <a:close/>
              </a:path>
              <a:path w="27940" h="3350259">
                <a:moveTo>
                  <a:pt x="27939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39" y="563879"/>
                </a:lnTo>
                <a:lnTo>
                  <a:pt x="27939" y="557530"/>
                </a:lnTo>
                <a:close/>
              </a:path>
              <a:path w="27940" h="3350259">
                <a:moveTo>
                  <a:pt x="27939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39" y="595630"/>
                </a:lnTo>
                <a:lnTo>
                  <a:pt x="27939" y="563880"/>
                </a:lnTo>
                <a:close/>
              </a:path>
              <a:path w="27940" h="3350259">
                <a:moveTo>
                  <a:pt x="2793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95630"/>
                </a:lnTo>
                <a:close/>
              </a:path>
              <a:path w="27940" h="3350259">
                <a:moveTo>
                  <a:pt x="27939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39" y="609599"/>
                </a:lnTo>
                <a:lnTo>
                  <a:pt x="27939" y="601980"/>
                </a:lnTo>
                <a:close/>
              </a:path>
              <a:path w="27940" h="3350259">
                <a:moveTo>
                  <a:pt x="27939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3350259">
                <a:moveTo>
                  <a:pt x="27939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7700"/>
                </a:lnTo>
                <a:close/>
              </a:path>
              <a:path w="27940" h="3350259">
                <a:moveTo>
                  <a:pt x="27939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52780"/>
                </a:lnTo>
                <a:close/>
              </a:path>
              <a:path w="27940" h="3350259">
                <a:moveTo>
                  <a:pt x="27939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678180"/>
                </a:lnTo>
                <a:close/>
              </a:path>
              <a:path w="27940" h="3350259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3350259">
                <a:moveTo>
                  <a:pt x="27939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54380"/>
                </a:lnTo>
                <a:close/>
              </a:path>
              <a:path w="27940" h="3350259">
                <a:moveTo>
                  <a:pt x="27939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62000"/>
                </a:lnTo>
                <a:close/>
              </a:path>
              <a:path w="27940" h="3350259">
                <a:moveTo>
                  <a:pt x="27939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73430"/>
                </a:lnTo>
                <a:close/>
              </a:path>
              <a:path w="27940" h="3350259">
                <a:moveTo>
                  <a:pt x="27939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39" y="876300"/>
                </a:lnTo>
                <a:lnTo>
                  <a:pt x="27939" y="800100"/>
                </a:lnTo>
                <a:close/>
              </a:path>
              <a:path w="27940" h="3350259">
                <a:moveTo>
                  <a:pt x="27939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876300"/>
                </a:lnTo>
                <a:close/>
              </a:path>
              <a:path w="27940" h="3350259">
                <a:moveTo>
                  <a:pt x="27939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2350"/>
                </a:lnTo>
                <a:close/>
              </a:path>
              <a:path w="27940" h="3350259">
                <a:moveTo>
                  <a:pt x="27939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39" y="1098550"/>
                </a:lnTo>
                <a:lnTo>
                  <a:pt x="27939" y="1046480"/>
                </a:lnTo>
                <a:close/>
              </a:path>
              <a:path w="27940" h="3350259">
                <a:moveTo>
                  <a:pt x="27939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98550"/>
                </a:lnTo>
                <a:close/>
              </a:path>
              <a:path w="27940" h="3350259">
                <a:moveTo>
                  <a:pt x="27939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39" y="1129030"/>
                </a:lnTo>
                <a:lnTo>
                  <a:pt x="27939" y="1116330"/>
                </a:lnTo>
                <a:close/>
              </a:path>
              <a:path w="27940" h="3350259">
                <a:moveTo>
                  <a:pt x="27939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9030"/>
                </a:lnTo>
                <a:close/>
              </a:path>
              <a:path w="27940" h="3350259">
                <a:moveTo>
                  <a:pt x="27939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55700"/>
                </a:lnTo>
                <a:close/>
              </a:path>
              <a:path w="27940" h="3350259">
                <a:moveTo>
                  <a:pt x="27939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39" y="1192530"/>
                </a:lnTo>
                <a:lnTo>
                  <a:pt x="27939" y="1186180"/>
                </a:lnTo>
                <a:close/>
              </a:path>
              <a:path w="27940" h="3350259">
                <a:moveTo>
                  <a:pt x="27939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39" y="1198880"/>
                </a:lnTo>
                <a:lnTo>
                  <a:pt x="27939" y="1192530"/>
                </a:lnTo>
                <a:close/>
              </a:path>
              <a:path w="27940" h="3350259">
                <a:moveTo>
                  <a:pt x="27939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98880"/>
                </a:lnTo>
                <a:close/>
              </a:path>
              <a:path w="27940" h="3350259">
                <a:moveTo>
                  <a:pt x="27939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39" y="1256030"/>
                </a:lnTo>
                <a:lnTo>
                  <a:pt x="27939" y="1231900"/>
                </a:lnTo>
                <a:close/>
              </a:path>
              <a:path w="27940" h="3350259">
                <a:moveTo>
                  <a:pt x="27939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39" y="1308100"/>
                </a:lnTo>
                <a:lnTo>
                  <a:pt x="27939" y="1256030"/>
                </a:lnTo>
                <a:close/>
              </a:path>
              <a:path w="27940" h="3350259">
                <a:moveTo>
                  <a:pt x="27939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8100"/>
                </a:lnTo>
                <a:close/>
              </a:path>
              <a:path w="27940" h="3350259">
                <a:moveTo>
                  <a:pt x="27939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39" y="1897380"/>
                </a:lnTo>
                <a:lnTo>
                  <a:pt x="27939" y="1629410"/>
                </a:lnTo>
                <a:close/>
              </a:path>
              <a:path w="27940" h="3350259">
                <a:moveTo>
                  <a:pt x="2793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39" y="1628139"/>
                </a:lnTo>
                <a:lnTo>
                  <a:pt x="27939" y="1621789"/>
                </a:lnTo>
                <a:close/>
              </a:path>
              <a:path w="27940" h="3350259">
                <a:moveTo>
                  <a:pt x="2793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39" y="1620520"/>
                </a:lnTo>
                <a:lnTo>
                  <a:pt x="27939" y="1610360"/>
                </a:lnTo>
                <a:close/>
              </a:path>
              <a:path w="27940" h="3350259">
                <a:moveTo>
                  <a:pt x="2793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39" y="1609089"/>
                </a:lnTo>
                <a:lnTo>
                  <a:pt x="27939" y="1602739"/>
                </a:lnTo>
                <a:close/>
              </a:path>
              <a:path w="27940" h="3350259">
                <a:moveTo>
                  <a:pt x="2793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39" y="1601470"/>
                </a:lnTo>
                <a:lnTo>
                  <a:pt x="27939" y="1591310"/>
                </a:lnTo>
                <a:close/>
              </a:path>
              <a:path w="27940" h="3350259">
                <a:moveTo>
                  <a:pt x="2793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39" y="1590039"/>
                </a:lnTo>
                <a:lnTo>
                  <a:pt x="27939" y="1583689"/>
                </a:lnTo>
                <a:close/>
              </a:path>
              <a:path w="27940" h="3350259">
                <a:moveTo>
                  <a:pt x="2793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39" y="1582420"/>
                </a:lnTo>
                <a:lnTo>
                  <a:pt x="27939" y="1572260"/>
                </a:lnTo>
                <a:close/>
              </a:path>
              <a:path w="27940" h="3350259">
                <a:moveTo>
                  <a:pt x="27939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39" y="1570989"/>
                </a:lnTo>
                <a:lnTo>
                  <a:pt x="27939" y="1564639"/>
                </a:lnTo>
                <a:close/>
              </a:path>
              <a:path w="27940" h="3350259">
                <a:moveTo>
                  <a:pt x="2793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39" y="1563370"/>
                </a:lnTo>
                <a:lnTo>
                  <a:pt x="27939" y="1553210"/>
                </a:lnTo>
                <a:close/>
              </a:path>
              <a:path w="27940" h="33502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3502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350259">
                <a:moveTo>
                  <a:pt x="27939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40"/>
                </a:lnTo>
                <a:close/>
              </a:path>
              <a:path w="27940" h="33502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350259">
                <a:moveTo>
                  <a:pt x="27939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90"/>
                </a:lnTo>
                <a:close/>
              </a:path>
              <a:path w="27940" h="33502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3502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3502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3502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3502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3502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3502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350259">
                <a:moveTo>
                  <a:pt x="27939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24939"/>
                </a:lnTo>
                <a:close/>
              </a:path>
              <a:path w="27940" h="33502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50259">
                <a:moveTo>
                  <a:pt x="27939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39" y="1412240"/>
                </a:lnTo>
                <a:lnTo>
                  <a:pt x="27939" y="1405890"/>
                </a:lnTo>
                <a:close/>
              </a:path>
              <a:path w="27940" h="3350259">
                <a:moveTo>
                  <a:pt x="2793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39" y="1404620"/>
                </a:lnTo>
                <a:lnTo>
                  <a:pt x="27939" y="1394460"/>
                </a:lnTo>
                <a:close/>
              </a:path>
              <a:path w="27940" h="3350259">
                <a:moveTo>
                  <a:pt x="2793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39" y="1393189"/>
                </a:lnTo>
                <a:lnTo>
                  <a:pt x="27939" y="1386840"/>
                </a:lnTo>
                <a:close/>
              </a:path>
              <a:path w="27940" h="3350259">
                <a:moveTo>
                  <a:pt x="2793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39" y="1385570"/>
                </a:lnTo>
                <a:lnTo>
                  <a:pt x="27939" y="1375410"/>
                </a:lnTo>
                <a:close/>
              </a:path>
              <a:path w="27940" h="3350259">
                <a:moveTo>
                  <a:pt x="27939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39" y="1374139"/>
                </a:lnTo>
                <a:lnTo>
                  <a:pt x="27939" y="1367790"/>
                </a:lnTo>
                <a:close/>
              </a:path>
              <a:path w="27940" h="3350259">
                <a:moveTo>
                  <a:pt x="27939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39" y="1366520"/>
                </a:lnTo>
                <a:lnTo>
                  <a:pt x="27939" y="1356360"/>
                </a:lnTo>
                <a:close/>
              </a:path>
              <a:path w="27940" h="3350259">
                <a:moveTo>
                  <a:pt x="27939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39" y="1355090"/>
                </a:lnTo>
                <a:lnTo>
                  <a:pt x="27939" y="1348739"/>
                </a:lnTo>
                <a:close/>
              </a:path>
              <a:path w="27940" h="33502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350259">
                <a:moveTo>
                  <a:pt x="27939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89"/>
                </a:lnTo>
                <a:close/>
              </a:path>
              <a:path w="27940" h="3350259">
                <a:moveTo>
                  <a:pt x="27939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27150"/>
                </a:lnTo>
                <a:close/>
              </a:path>
              <a:path w="27940" h="3350259">
                <a:moveTo>
                  <a:pt x="27939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39" y="1986280"/>
                </a:lnTo>
                <a:lnTo>
                  <a:pt x="27939" y="1897380"/>
                </a:lnTo>
                <a:close/>
              </a:path>
              <a:path w="27940" h="3350259">
                <a:moveTo>
                  <a:pt x="27939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39" y="2506980"/>
                </a:lnTo>
                <a:lnTo>
                  <a:pt x="27939" y="2499360"/>
                </a:lnTo>
                <a:close/>
              </a:path>
              <a:path w="27940" h="3350259">
                <a:moveTo>
                  <a:pt x="27939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39" y="2498090"/>
                </a:lnTo>
                <a:lnTo>
                  <a:pt x="27939" y="2071370"/>
                </a:lnTo>
                <a:close/>
              </a:path>
              <a:path w="27940" h="3350259">
                <a:moveTo>
                  <a:pt x="27939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39" y="2070100"/>
                </a:lnTo>
                <a:lnTo>
                  <a:pt x="27939" y="2052320"/>
                </a:lnTo>
                <a:close/>
              </a:path>
              <a:path w="27940" h="3350259">
                <a:moveTo>
                  <a:pt x="27939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39" y="2051050"/>
                </a:lnTo>
                <a:lnTo>
                  <a:pt x="27939" y="2033270"/>
                </a:lnTo>
                <a:close/>
              </a:path>
              <a:path w="27940" h="3350259">
                <a:moveTo>
                  <a:pt x="27939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39" y="2032000"/>
                </a:lnTo>
                <a:lnTo>
                  <a:pt x="27939" y="2010410"/>
                </a:lnTo>
                <a:close/>
              </a:path>
              <a:path w="27940" h="3350259">
                <a:moveTo>
                  <a:pt x="27939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39" y="2009139"/>
                </a:lnTo>
                <a:lnTo>
                  <a:pt x="27939" y="1991360"/>
                </a:lnTo>
                <a:close/>
              </a:path>
              <a:path w="27940" h="3350259">
                <a:moveTo>
                  <a:pt x="27939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39" y="1990089"/>
                </a:lnTo>
                <a:lnTo>
                  <a:pt x="27939" y="1987550"/>
                </a:lnTo>
                <a:close/>
              </a:path>
              <a:path w="27940" h="3350259">
                <a:moveTo>
                  <a:pt x="27939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39" y="2682240"/>
                </a:lnTo>
                <a:lnTo>
                  <a:pt x="27939" y="2506980"/>
                </a:lnTo>
                <a:close/>
              </a:path>
              <a:path w="27940" h="3350259">
                <a:moveTo>
                  <a:pt x="27939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39" y="3350260"/>
                </a:lnTo>
                <a:lnTo>
                  <a:pt x="27939" y="268224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53185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1142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11429" y="12699"/>
                </a:lnTo>
                <a:lnTo>
                  <a:pt x="1142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1C38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55853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5079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3324859">
                <a:moveTo>
                  <a:pt x="27940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40" y="101600"/>
                </a:lnTo>
                <a:lnTo>
                  <a:pt x="27940" y="88900"/>
                </a:lnTo>
                <a:close/>
              </a:path>
              <a:path w="27940" h="3324859">
                <a:moveTo>
                  <a:pt x="27940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40" y="120650"/>
                </a:lnTo>
                <a:lnTo>
                  <a:pt x="27940" y="101600"/>
                </a:lnTo>
                <a:close/>
              </a:path>
              <a:path w="27940" h="3324859">
                <a:moveTo>
                  <a:pt x="27940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0650"/>
                </a:lnTo>
                <a:close/>
              </a:path>
              <a:path w="27940" h="33248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324859">
                <a:moveTo>
                  <a:pt x="27940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46050"/>
                </a:lnTo>
                <a:close/>
              </a:path>
              <a:path w="27940" h="3324859">
                <a:moveTo>
                  <a:pt x="2794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40" y="184150"/>
                </a:lnTo>
                <a:lnTo>
                  <a:pt x="27940" y="177800"/>
                </a:lnTo>
                <a:close/>
              </a:path>
              <a:path w="27940" h="3324859">
                <a:moveTo>
                  <a:pt x="2794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84150"/>
                </a:lnTo>
                <a:close/>
              </a:path>
              <a:path w="27940" h="3324859">
                <a:moveTo>
                  <a:pt x="27940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40" y="203199"/>
                </a:lnTo>
                <a:lnTo>
                  <a:pt x="27940" y="196850"/>
                </a:lnTo>
                <a:close/>
              </a:path>
              <a:path w="27940" h="3324859">
                <a:moveTo>
                  <a:pt x="27940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3324859">
                <a:moveTo>
                  <a:pt x="27940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15900"/>
                </a:lnTo>
                <a:close/>
              </a:path>
              <a:path w="27940" h="3324859">
                <a:moveTo>
                  <a:pt x="27940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40" y="311150"/>
                </a:lnTo>
                <a:lnTo>
                  <a:pt x="27940" y="241300"/>
                </a:lnTo>
                <a:close/>
              </a:path>
              <a:path w="27940" h="3324859">
                <a:moveTo>
                  <a:pt x="27940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11150"/>
                </a:lnTo>
                <a:close/>
              </a:path>
              <a:path w="27940" h="3324859">
                <a:moveTo>
                  <a:pt x="27940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40" y="354330"/>
                </a:lnTo>
                <a:lnTo>
                  <a:pt x="27940" y="349250"/>
                </a:lnTo>
                <a:close/>
              </a:path>
              <a:path w="27940" h="3324859">
                <a:moveTo>
                  <a:pt x="27940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54330"/>
                </a:lnTo>
                <a:close/>
              </a:path>
              <a:path w="27940" h="3324859">
                <a:moveTo>
                  <a:pt x="2794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40" y="367029"/>
                </a:lnTo>
                <a:lnTo>
                  <a:pt x="27940" y="360680"/>
                </a:lnTo>
                <a:close/>
              </a:path>
              <a:path w="27940" h="3324859">
                <a:moveTo>
                  <a:pt x="27940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7030"/>
                </a:lnTo>
                <a:close/>
              </a:path>
              <a:path w="27940" h="3324859">
                <a:moveTo>
                  <a:pt x="27940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40" y="411480"/>
                </a:lnTo>
                <a:lnTo>
                  <a:pt x="27940" y="393700"/>
                </a:lnTo>
                <a:close/>
              </a:path>
              <a:path w="27940" h="3324859">
                <a:moveTo>
                  <a:pt x="27940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1480"/>
                </a:lnTo>
                <a:close/>
              </a:path>
              <a:path w="27940" h="3324859">
                <a:moveTo>
                  <a:pt x="2794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3324859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3324859">
                <a:moveTo>
                  <a:pt x="27940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38150"/>
                </a:lnTo>
                <a:close/>
              </a:path>
              <a:path w="27940" h="3324859">
                <a:moveTo>
                  <a:pt x="27940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81330"/>
                </a:lnTo>
                <a:close/>
              </a:path>
              <a:path w="27940" h="3324859">
                <a:moveTo>
                  <a:pt x="27940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8950"/>
                </a:lnTo>
                <a:close/>
              </a:path>
              <a:path w="27940" h="3324859">
                <a:moveTo>
                  <a:pt x="27940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40" y="532130"/>
                </a:lnTo>
                <a:lnTo>
                  <a:pt x="27940" y="495300"/>
                </a:lnTo>
                <a:close/>
              </a:path>
              <a:path w="27940" h="3324859">
                <a:moveTo>
                  <a:pt x="27940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2130"/>
                </a:lnTo>
                <a:close/>
              </a:path>
              <a:path w="27940" h="3324859">
                <a:moveTo>
                  <a:pt x="27940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40" y="570230"/>
                </a:lnTo>
                <a:lnTo>
                  <a:pt x="27940" y="538480"/>
                </a:lnTo>
                <a:close/>
              </a:path>
              <a:path w="27940" h="3324859">
                <a:moveTo>
                  <a:pt x="27940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0230"/>
                </a:lnTo>
                <a:close/>
              </a:path>
              <a:path w="27940" h="3324859">
                <a:moveTo>
                  <a:pt x="27940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76580"/>
                </a:lnTo>
                <a:close/>
              </a:path>
              <a:path w="27940" h="3324859">
                <a:moveTo>
                  <a:pt x="27940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584200"/>
                </a:lnTo>
                <a:close/>
              </a:path>
              <a:path w="27940" h="3324859">
                <a:moveTo>
                  <a:pt x="27940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2300"/>
                </a:lnTo>
                <a:close/>
              </a:path>
              <a:path w="27940" h="3324859">
                <a:moveTo>
                  <a:pt x="27940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27380"/>
                </a:lnTo>
                <a:close/>
              </a:path>
              <a:path w="27940" h="3324859">
                <a:moveTo>
                  <a:pt x="27940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652780"/>
                </a:lnTo>
                <a:close/>
              </a:path>
              <a:path w="27940" h="3324859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3324859">
                <a:moveTo>
                  <a:pt x="27940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8980"/>
                </a:lnTo>
                <a:close/>
              </a:path>
              <a:path w="27940" h="3324859">
                <a:moveTo>
                  <a:pt x="27940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36600"/>
                </a:lnTo>
                <a:close/>
              </a:path>
              <a:path w="27940" h="3324859">
                <a:moveTo>
                  <a:pt x="2794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8030"/>
                </a:lnTo>
                <a:close/>
              </a:path>
              <a:path w="27940" h="3324859">
                <a:moveTo>
                  <a:pt x="27940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774700"/>
                </a:lnTo>
                <a:close/>
              </a:path>
              <a:path w="27940" h="3324859">
                <a:moveTo>
                  <a:pt x="27940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40" y="996950"/>
                </a:lnTo>
                <a:lnTo>
                  <a:pt x="27940" y="850900"/>
                </a:lnTo>
                <a:close/>
              </a:path>
              <a:path w="27940" h="3324859">
                <a:moveTo>
                  <a:pt x="27940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6950"/>
                </a:lnTo>
                <a:close/>
              </a:path>
              <a:path w="27940" h="3324859">
                <a:moveTo>
                  <a:pt x="27940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21080"/>
                </a:lnTo>
                <a:close/>
              </a:path>
              <a:path w="27940" h="3324859">
                <a:moveTo>
                  <a:pt x="27940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73150"/>
                </a:lnTo>
                <a:close/>
              </a:path>
              <a:path w="27940" h="3324859">
                <a:moveTo>
                  <a:pt x="27940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40" y="1103630"/>
                </a:lnTo>
                <a:lnTo>
                  <a:pt x="27940" y="1090930"/>
                </a:lnTo>
                <a:close/>
              </a:path>
              <a:path w="27940" h="3324859">
                <a:moveTo>
                  <a:pt x="27940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03630"/>
                </a:lnTo>
                <a:close/>
              </a:path>
              <a:path w="27940" h="3324859">
                <a:moveTo>
                  <a:pt x="27940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30300"/>
                </a:lnTo>
                <a:close/>
              </a:path>
              <a:path w="27940" h="3324859">
                <a:moveTo>
                  <a:pt x="27940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3324859">
                <a:moveTo>
                  <a:pt x="27940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40" y="1173480"/>
                </a:lnTo>
                <a:lnTo>
                  <a:pt x="27940" y="1167130"/>
                </a:lnTo>
                <a:close/>
              </a:path>
              <a:path w="27940" h="3324859">
                <a:moveTo>
                  <a:pt x="27940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3480"/>
                </a:lnTo>
                <a:close/>
              </a:path>
              <a:path w="27940" h="3324859">
                <a:moveTo>
                  <a:pt x="27940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40" y="1230630"/>
                </a:lnTo>
                <a:lnTo>
                  <a:pt x="27940" y="1206500"/>
                </a:lnTo>
                <a:close/>
              </a:path>
              <a:path w="27940" h="3324859">
                <a:moveTo>
                  <a:pt x="27940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30630"/>
                </a:lnTo>
                <a:close/>
              </a:path>
              <a:path w="27940" h="3324859">
                <a:moveTo>
                  <a:pt x="27940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40" y="1300480"/>
                </a:lnTo>
                <a:lnTo>
                  <a:pt x="27940" y="1282700"/>
                </a:lnTo>
                <a:close/>
              </a:path>
              <a:path w="27940" h="3324859">
                <a:moveTo>
                  <a:pt x="27940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40" y="1871980"/>
                </a:lnTo>
                <a:lnTo>
                  <a:pt x="27940" y="1604010"/>
                </a:lnTo>
                <a:close/>
              </a:path>
              <a:path w="27940" h="33248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3248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32485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33248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32485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33248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3248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3248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3248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3248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3248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3248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324859">
                <a:moveTo>
                  <a:pt x="27940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82090"/>
                </a:lnTo>
                <a:close/>
              </a:path>
              <a:path w="27940" h="3324859">
                <a:moveTo>
                  <a:pt x="2794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40" y="1480820"/>
                </a:lnTo>
                <a:lnTo>
                  <a:pt x="27940" y="1470660"/>
                </a:lnTo>
                <a:close/>
              </a:path>
              <a:path w="27940" h="3324859">
                <a:moveTo>
                  <a:pt x="2794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40" y="1469389"/>
                </a:lnTo>
                <a:lnTo>
                  <a:pt x="27940" y="1463039"/>
                </a:lnTo>
                <a:close/>
              </a:path>
              <a:path w="27940" h="3324859">
                <a:moveTo>
                  <a:pt x="2794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40" y="1461770"/>
                </a:lnTo>
                <a:lnTo>
                  <a:pt x="27940" y="1451610"/>
                </a:lnTo>
                <a:close/>
              </a:path>
              <a:path w="27940" h="3324859">
                <a:moveTo>
                  <a:pt x="2794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40" y="1450339"/>
                </a:lnTo>
                <a:lnTo>
                  <a:pt x="27940" y="1443989"/>
                </a:lnTo>
                <a:close/>
              </a:path>
              <a:path w="27940" h="3324859">
                <a:moveTo>
                  <a:pt x="2794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40" y="1442720"/>
                </a:lnTo>
                <a:lnTo>
                  <a:pt x="27940" y="1432560"/>
                </a:lnTo>
                <a:close/>
              </a:path>
              <a:path w="27940" h="3324859">
                <a:moveTo>
                  <a:pt x="2794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40" y="1431289"/>
                </a:lnTo>
                <a:lnTo>
                  <a:pt x="27940" y="1424940"/>
                </a:lnTo>
                <a:close/>
              </a:path>
              <a:path w="27940" h="33248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24859">
                <a:moveTo>
                  <a:pt x="27940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40" y="1412239"/>
                </a:lnTo>
                <a:lnTo>
                  <a:pt x="27940" y="1399539"/>
                </a:lnTo>
                <a:close/>
              </a:path>
              <a:path w="27940" h="33248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324859">
                <a:moveTo>
                  <a:pt x="27940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90"/>
                </a:lnTo>
                <a:close/>
              </a:path>
              <a:path w="27940" h="3324859">
                <a:moveTo>
                  <a:pt x="2794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69060"/>
                </a:lnTo>
                <a:close/>
              </a:path>
              <a:path w="27940" h="3324859">
                <a:moveTo>
                  <a:pt x="27940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40" y="1367789"/>
                </a:lnTo>
                <a:lnTo>
                  <a:pt x="27940" y="1361440"/>
                </a:lnTo>
                <a:close/>
              </a:path>
              <a:path w="27940" h="3324859">
                <a:moveTo>
                  <a:pt x="2794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40" y="1360170"/>
                </a:lnTo>
                <a:lnTo>
                  <a:pt x="27940" y="1350010"/>
                </a:lnTo>
                <a:close/>
              </a:path>
              <a:path w="27940" h="3324859">
                <a:moveTo>
                  <a:pt x="27940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40" y="1348739"/>
                </a:lnTo>
                <a:lnTo>
                  <a:pt x="27940" y="1342390"/>
                </a:lnTo>
                <a:close/>
              </a:path>
              <a:path w="27940" h="3324859">
                <a:moveTo>
                  <a:pt x="2794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40" y="1341120"/>
                </a:lnTo>
                <a:lnTo>
                  <a:pt x="27940" y="1330960"/>
                </a:lnTo>
                <a:close/>
              </a:path>
              <a:path w="27940" h="3324859">
                <a:moveTo>
                  <a:pt x="27940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40" y="1329690"/>
                </a:lnTo>
                <a:lnTo>
                  <a:pt x="27940" y="1323339"/>
                </a:lnTo>
                <a:close/>
              </a:path>
              <a:path w="27940" h="3324859">
                <a:moveTo>
                  <a:pt x="2794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40" y="1322070"/>
                </a:lnTo>
                <a:lnTo>
                  <a:pt x="27940" y="1311910"/>
                </a:lnTo>
                <a:close/>
              </a:path>
              <a:path w="27940" h="3324859">
                <a:moveTo>
                  <a:pt x="27940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40" y="1310640"/>
                </a:lnTo>
                <a:lnTo>
                  <a:pt x="27940" y="1304289"/>
                </a:lnTo>
                <a:close/>
              </a:path>
              <a:path w="27940" h="3324859">
                <a:moveTo>
                  <a:pt x="27940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40" y="1303020"/>
                </a:lnTo>
                <a:lnTo>
                  <a:pt x="27940" y="1301750"/>
                </a:lnTo>
                <a:close/>
              </a:path>
              <a:path w="27940" h="3324859">
                <a:moveTo>
                  <a:pt x="27940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40" y="1960880"/>
                </a:lnTo>
                <a:lnTo>
                  <a:pt x="27940" y="1871980"/>
                </a:lnTo>
                <a:close/>
              </a:path>
              <a:path w="27940" h="3324859">
                <a:moveTo>
                  <a:pt x="27940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40" y="2481580"/>
                </a:lnTo>
                <a:lnTo>
                  <a:pt x="27940" y="2473960"/>
                </a:lnTo>
                <a:close/>
              </a:path>
              <a:path w="27940" h="3324859">
                <a:moveTo>
                  <a:pt x="27940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40" y="2472690"/>
                </a:lnTo>
                <a:lnTo>
                  <a:pt x="27940" y="2045970"/>
                </a:lnTo>
                <a:close/>
              </a:path>
              <a:path w="27940" h="3324859">
                <a:moveTo>
                  <a:pt x="27940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40" y="2044700"/>
                </a:lnTo>
                <a:lnTo>
                  <a:pt x="27940" y="2026920"/>
                </a:lnTo>
                <a:close/>
              </a:path>
              <a:path w="27940" h="3324859">
                <a:moveTo>
                  <a:pt x="27940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40" y="2025650"/>
                </a:lnTo>
                <a:lnTo>
                  <a:pt x="27940" y="2007870"/>
                </a:lnTo>
                <a:close/>
              </a:path>
              <a:path w="27940" h="3324859">
                <a:moveTo>
                  <a:pt x="27940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40" y="2006600"/>
                </a:lnTo>
                <a:lnTo>
                  <a:pt x="27940" y="1985010"/>
                </a:lnTo>
                <a:close/>
              </a:path>
              <a:path w="27940" h="3324859">
                <a:moveTo>
                  <a:pt x="27940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40" y="1983739"/>
                </a:lnTo>
                <a:lnTo>
                  <a:pt x="27940" y="1965960"/>
                </a:lnTo>
                <a:close/>
              </a:path>
              <a:path w="27940" h="3324859">
                <a:moveTo>
                  <a:pt x="27940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40" y="1964689"/>
                </a:lnTo>
                <a:lnTo>
                  <a:pt x="27940" y="1962150"/>
                </a:lnTo>
                <a:close/>
              </a:path>
              <a:path w="27940" h="3324859">
                <a:moveTo>
                  <a:pt x="27940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40" y="2656840"/>
                </a:lnTo>
                <a:lnTo>
                  <a:pt x="27940" y="2481580"/>
                </a:lnTo>
                <a:close/>
              </a:path>
              <a:path w="27940" h="3324859">
                <a:moveTo>
                  <a:pt x="27940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40" y="3324860"/>
                </a:lnTo>
                <a:lnTo>
                  <a:pt x="27940" y="2656840"/>
                </a:lnTo>
                <a:close/>
              </a:path>
            </a:pathLst>
          </a:custGeom>
          <a:solidFill>
            <a:srgbClr val="1C37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586469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904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61314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3969" y="0"/>
                </a:moveTo>
                <a:lnTo>
                  <a:pt x="0" y="0"/>
                </a:lnTo>
                <a:lnTo>
                  <a:pt x="0" y="50800"/>
                </a:lnTo>
                <a:lnTo>
                  <a:pt x="26669" y="50800"/>
                </a:lnTo>
                <a:lnTo>
                  <a:pt x="2666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3286759">
                <a:moveTo>
                  <a:pt x="26669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69" y="63500"/>
                </a:lnTo>
                <a:lnTo>
                  <a:pt x="26669" y="50800"/>
                </a:lnTo>
                <a:close/>
              </a:path>
              <a:path w="26670" h="3286759">
                <a:moveTo>
                  <a:pt x="26669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69" y="82550"/>
                </a:lnTo>
                <a:lnTo>
                  <a:pt x="26669" y="63500"/>
                </a:lnTo>
                <a:close/>
              </a:path>
              <a:path w="26670" h="3286759">
                <a:moveTo>
                  <a:pt x="2666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69" y="95250"/>
                </a:lnTo>
                <a:lnTo>
                  <a:pt x="26669" y="82550"/>
                </a:lnTo>
                <a:close/>
              </a:path>
              <a:path w="26670" h="3286759">
                <a:moveTo>
                  <a:pt x="26669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69" y="107950"/>
                </a:lnTo>
                <a:lnTo>
                  <a:pt x="26669" y="95250"/>
                </a:lnTo>
                <a:close/>
              </a:path>
              <a:path w="26670" h="3286759">
                <a:moveTo>
                  <a:pt x="26669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69" y="139700"/>
                </a:lnTo>
                <a:lnTo>
                  <a:pt x="26669" y="107950"/>
                </a:lnTo>
                <a:close/>
              </a:path>
              <a:path w="26670" h="3286759">
                <a:moveTo>
                  <a:pt x="26669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69" y="146050"/>
                </a:lnTo>
                <a:lnTo>
                  <a:pt x="26669" y="139700"/>
                </a:lnTo>
                <a:close/>
              </a:path>
              <a:path w="26670" h="3286759">
                <a:moveTo>
                  <a:pt x="2666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69" y="158750"/>
                </a:lnTo>
                <a:lnTo>
                  <a:pt x="26669" y="146050"/>
                </a:lnTo>
                <a:close/>
              </a:path>
              <a:path w="26670" h="3286759">
                <a:moveTo>
                  <a:pt x="26669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69" y="165099"/>
                </a:lnTo>
                <a:lnTo>
                  <a:pt x="26669" y="158750"/>
                </a:lnTo>
                <a:close/>
              </a:path>
              <a:path w="26670" h="3286759">
                <a:moveTo>
                  <a:pt x="2666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69" y="177800"/>
                </a:lnTo>
                <a:lnTo>
                  <a:pt x="26669" y="165100"/>
                </a:lnTo>
                <a:close/>
              </a:path>
              <a:path w="26670" h="3286759">
                <a:moveTo>
                  <a:pt x="26669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77800"/>
                </a:lnTo>
                <a:close/>
              </a:path>
              <a:path w="26670" h="3286759">
                <a:moveTo>
                  <a:pt x="26669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69" y="273050"/>
                </a:lnTo>
                <a:lnTo>
                  <a:pt x="26669" y="203200"/>
                </a:lnTo>
                <a:close/>
              </a:path>
              <a:path w="26670" h="3286759">
                <a:moveTo>
                  <a:pt x="26669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69" y="311150"/>
                </a:lnTo>
                <a:lnTo>
                  <a:pt x="26669" y="273050"/>
                </a:lnTo>
                <a:close/>
              </a:path>
              <a:path w="26670" h="3286759">
                <a:moveTo>
                  <a:pt x="26669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69" y="316230"/>
                </a:lnTo>
                <a:lnTo>
                  <a:pt x="26669" y="311150"/>
                </a:lnTo>
                <a:close/>
              </a:path>
              <a:path w="26670" h="3286759">
                <a:moveTo>
                  <a:pt x="26669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69" y="322580"/>
                </a:lnTo>
                <a:lnTo>
                  <a:pt x="26669" y="316230"/>
                </a:lnTo>
                <a:close/>
              </a:path>
              <a:path w="26670" h="3286759">
                <a:moveTo>
                  <a:pt x="26669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2580"/>
                </a:lnTo>
                <a:close/>
              </a:path>
              <a:path w="26670" h="3286759">
                <a:moveTo>
                  <a:pt x="26669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28930"/>
                </a:lnTo>
                <a:close/>
              </a:path>
              <a:path w="26670" h="3286759">
                <a:moveTo>
                  <a:pt x="26669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69" y="373380"/>
                </a:lnTo>
                <a:lnTo>
                  <a:pt x="26669" y="355600"/>
                </a:lnTo>
                <a:close/>
              </a:path>
              <a:path w="26670" h="3286759">
                <a:moveTo>
                  <a:pt x="26669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69" y="380999"/>
                </a:lnTo>
                <a:lnTo>
                  <a:pt x="26669" y="373380"/>
                </a:lnTo>
                <a:close/>
              </a:path>
              <a:path w="26670" h="3286759">
                <a:moveTo>
                  <a:pt x="2666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69" y="393700"/>
                </a:lnTo>
                <a:lnTo>
                  <a:pt x="26669" y="381000"/>
                </a:lnTo>
                <a:close/>
              </a:path>
              <a:path w="26670" h="3286759">
                <a:moveTo>
                  <a:pt x="26669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69" y="400050"/>
                </a:lnTo>
                <a:lnTo>
                  <a:pt x="26669" y="393700"/>
                </a:lnTo>
                <a:close/>
              </a:path>
              <a:path w="26670" h="3286759">
                <a:moveTo>
                  <a:pt x="26669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69" y="443230"/>
                </a:lnTo>
                <a:lnTo>
                  <a:pt x="26669" y="400050"/>
                </a:lnTo>
                <a:close/>
              </a:path>
              <a:path w="26670" h="3286759">
                <a:moveTo>
                  <a:pt x="26669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69" y="450850"/>
                </a:lnTo>
                <a:lnTo>
                  <a:pt x="26669" y="443230"/>
                </a:lnTo>
                <a:close/>
              </a:path>
              <a:path w="26670" h="3286759">
                <a:moveTo>
                  <a:pt x="26669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50850"/>
                </a:lnTo>
                <a:close/>
              </a:path>
              <a:path w="26670" h="3286759">
                <a:moveTo>
                  <a:pt x="26669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69" y="494030"/>
                </a:lnTo>
                <a:lnTo>
                  <a:pt x="26669" y="457200"/>
                </a:lnTo>
                <a:close/>
              </a:path>
              <a:path w="26670" h="3286759">
                <a:moveTo>
                  <a:pt x="26669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69" y="500379"/>
                </a:lnTo>
                <a:lnTo>
                  <a:pt x="26669" y="494030"/>
                </a:lnTo>
                <a:close/>
              </a:path>
              <a:path w="26670" h="3286759">
                <a:moveTo>
                  <a:pt x="26669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69" y="532130"/>
                </a:lnTo>
                <a:lnTo>
                  <a:pt x="26669" y="500380"/>
                </a:lnTo>
                <a:close/>
              </a:path>
              <a:path w="26670" h="3286759">
                <a:moveTo>
                  <a:pt x="26669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69" y="538480"/>
                </a:lnTo>
                <a:lnTo>
                  <a:pt x="26669" y="532130"/>
                </a:lnTo>
                <a:close/>
              </a:path>
              <a:path w="26670" h="3286759">
                <a:moveTo>
                  <a:pt x="26669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69" y="546099"/>
                </a:lnTo>
                <a:lnTo>
                  <a:pt x="26669" y="538480"/>
                </a:lnTo>
                <a:close/>
              </a:path>
              <a:path w="26670" h="3286759">
                <a:moveTo>
                  <a:pt x="26669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69" y="584200"/>
                </a:lnTo>
                <a:lnTo>
                  <a:pt x="26669" y="546100"/>
                </a:lnTo>
                <a:close/>
              </a:path>
              <a:path w="26670" h="3286759">
                <a:moveTo>
                  <a:pt x="26669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69" y="589280"/>
                </a:lnTo>
                <a:lnTo>
                  <a:pt x="26669" y="584200"/>
                </a:lnTo>
                <a:close/>
              </a:path>
              <a:path w="26670" h="3286759">
                <a:moveTo>
                  <a:pt x="26669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69" y="614680"/>
                </a:lnTo>
                <a:lnTo>
                  <a:pt x="26669" y="589280"/>
                </a:lnTo>
                <a:close/>
              </a:path>
              <a:path w="26670" h="3286759">
                <a:moveTo>
                  <a:pt x="26669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69" y="684530"/>
                </a:lnTo>
                <a:lnTo>
                  <a:pt x="26669" y="614680"/>
                </a:lnTo>
                <a:close/>
              </a:path>
              <a:path w="26670" h="3286759">
                <a:moveTo>
                  <a:pt x="26669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4530"/>
                </a:lnTo>
                <a:close/>
              </a:path>
              <a:path w="26670" h="3286759">
                <a:moveTo>
                  <a:pt x="26669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69" y="698500"/>
                </a:lnTo>
                <a:lnTo>
                  <a:pt x="26669" y="690880"/>
                </a:lnTo>
                <a:close/>
              </a:path>
              <a:path w="26670" h="3286759">
                <a:moveTo>
                  <a:pt x="26669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698500"/>
                </a:lnTo>
                <a:close/>
              </a:path>
              <a:path w="26670" h="3286759">
                <a:moveTo>
                  <a:pt x="26669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9930"/>
                </a:lnTo>
                <a:close/>
              </a:path>
              <a:path w="26670" h="3286759">
                <a:moveTo>
                  <a:pt x="26669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36600"/>
                </a:lnTo>
                <a:close/>
              </a:path>
              <a:path w="26670" h="3286759">
                <a:moveTo>
                  <a:pt x="26669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69" y="958850"/>
                </a:lnTo>
                <a:lnTo>
                  <a:pt x="26669" y="812800"/>
                </a:lnTo>
                <a:close/>
              </a:path>
              <a:path w="26670" h="3286759">
                <a:moveTo>
                  <a:pt x="26669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58850"/>
                </a:lnTo>
                <a:close/>
              </a:path>
              <a:path w="26670" h="3286759">
                <a:moveTo>
                  <a:pt x="26669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982980"/>
                </a:lnTo>
                <a:close/>
              </a:path>
              <a:path w="26670" h="3286759">
                <a:moveTo>
                  <a:pt x="26669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69" y="1052830"/>
                </a:lnTo>
                <a:lnTo>
                  <a:pt x="26669" y="1035050"/>
                </a:lnTo>
                <a:close/>
              </a:path>
              <a:path w="26670" h="3286759">
                <a:moveTo>
                  <a:pt x="26669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69" y="1065530"/>
                </a:lnTo>
                <a:lnTo>
                  <a:pt x="26669" y="1052830"/>
                </a:lnTo>
                <a:close/>
              </a:path>
              <a:path w="26670" h="3286759">
                <a:moveTo>
                  <a:pt x="26669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65530"/>
                </a:lnTo>
                <a:close/>
              </a:path>
              <a:path w="26670" h="3286759">
                <a:moveTo>
                  <a:pt x="26669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69" y="1122680"/>
                </a:lnTo>
                <a:lnTo>
                  <a:pt x="26669" y="1092200"/>
                </a:lnTo>
                <a:close/>
              </a:path>
              <a:path w="26670" h="3286759">
                <a:moveTo>
                  <a:pt x="26669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69" y="1129030"/>
                </a:lnTo>
                <a:lnTo>
                  <a:pt x="26669" y="1122680"/>
                </a:lnTo>
                <a:close/>
              </a:path>
              <a:path w="26670" h="3286759">
                <a:moveTo>
                  <a:pt x="26669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69" y="1135380"/>
                </a:lnTo>
                <a:lnTo>
                  <a:pt x="26669" y="1129030"/>
                </a:lnTo>
                <a:close/>
              </a:path>
              <a:path w="26670" h="3286759">
                <a:moveTo>
                  <a:pt x="26669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69" y="1168400"/>
                </a:lnTo>
                <a:lnTo>
                  <a:pt x="26669" y="1135380"/>
                </a:lnTo>
                <a:close/>
              </a:path>
              <a:path w="26670" h="3286759">
                <a:moveTo>
                  <a:pt x="26669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69" y="1192530"/>
                </a:lnTo>
                <a:lnTo>
                  <a:pt x="26669" y="1168400"/>
                </a:lnTo>
                <a:close/>
              </a:path>
              <a:path w="26670" h="3286759">
                <a:moveTo>
                  <a:pt x="26669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192530"/>
                </a:lnTo>
                <a:close/>
              </a:path>
              <a:path w="26670" h="3286759">
                <a:moveTo>
                  <a:pt x="26669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44600"/>
                </a:lnTo>
                <a:close/>
              </a:path>
              <a:path w="26670" h="3286759">
                <a:moveTo>
                  <a:pt x="26669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69" y="1833880"/>
                </a:lnTo>
                <a:lnTo>
                  <a:pt x="26669" y="1565910"/>
                </a:lnTo>
                <a:close/>
              </a:path>
              <a:path w="26670" h="3286759">
                <a:moveTo>
                  <a:pt x="2666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69" y="1564639"/>
                </a:lnTo>
                <a:lnTo>
                  <a:pt x="26669" y="1558289"/>
                </a:lnTo>
                <a:close/>
              </a:path>
              <a:path w="26670" h="3286759">
                <a:moveTo>
                  <a:pt x="2666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69" y="1557020"/>
                </a:lnTo>
                <a:lnTo>
                  <a:pt x="26669" y="1546860"/>
                </a:lnTo>
                <a:close/>
              </a:path>
              <a:path w="26670" h="3286759">
                <a:moveTo>
                  <a:pt x="2666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69" y="1545589"/>
                </a:lnTo>
                <a:lnTo>
                  <a:pt x="26669" y="1539239"/>
                </a:lnTo>
                <a:close/>
              </a:path>
              <a:path w="26670" h="3286759">
                <a:moveTo>
                  <a:pt x="2666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69" y="1537970"/>
                </a:lnTo>
                <a:lnTo>
                  <a:pt x="26669" y="1527810"/>
                </a:lnTo>
                <a:close/>
              </a:path>
              <a:path w="26670" h="3286759">
                <a:moveTo>
                  <a:pt x="2666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69" y="1526539"/>
                </a:lnTo>
                <a:lnTo>
                  <a:pt x="26669" y="1520189"/>
                </a:lnTo>
                <a:close/>
              </a:path>
              <a:path w="26670" h="3286759">
                <a:moveTo>
                  <a:pt x="2666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69" y="1518920"/>
                </a:lnTo>
                <a:lnTo>
                  <a:pt x="26669" y="1508760"/>
                </a:lnTo>
                <a:close/>
              </a:path>
              <a:path w="26670" h="3286759">
                <a:moveTo>
                  <a:pt x="26669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69" y="1507489"/>
                </a:lnTo>
                <a:lnTo>
                  <a:pt x="26669" y="1501139"/>
                </a:lnTo>
                <a:close/>
              </a:path>
              <a:path w="26670" h="3286759">
                <a:moveTo>
                  <a:pt x="2666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69" y="1499870"/>
                </a:lnTo>
                <a:lnTo>
                  <a:pt x="26669" y="1489710"/>
                </a:lnTo>
                <a:close/>
              </a:path>
              <a:path w="26670" h="3286759">
                <a:moveTo>
                  <a:pt x="26669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69" y="1488439"/>
                </a:lnTo>
                <a:lnTo>
                  <a:pt x="26669" y="1482089"/>
                </a:lnTo>
                <a:close/>
              </a:path>
              <a:path w="26670" h="3286759">
                <a:moveTo>
                  <a:pt x="2666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69" y="1480820"/>
                </a:lnTo>
                <a:lnTo>
                  <a:pt x="26669" y="1470660"/>
                </a:lnTo>
                <a:close/>
              </a:path>
              <a:path w="26670" h="3286759">
                <a:moveTo>
                  <a:pt x="26669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69" y="1469389"/>
                </a:lnTo>
                <a:lnTo>
                  <a:pt x="26669" y="1463040"/>
                </a:lnTo>
                <a:close/>
              </a:path>
              <a:path w="26670" h="32867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286759">
                <a:moveTo>
                  <a:pt x="26669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69" y="1450339"/>
                </a:lnTo>
                <a:lnTo>
                  <a:pt x="26669" y="1443990"/>
                </a:lnTo>
                <a:close/>
              </a:path>
              <a:path w="26670" h="32867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286759">
                <a:moveTo>
                  <a:pt x="26669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39"/>
                </a:lnTo>
                <a:close/>
              </a:path>
              <a:path w="26670" h="32867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286759">
                <a:moveTo>
                  <a:pt x="26669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89"/>
                </a:lnTo>
                <a:close/>
              </a:path>
              <a:path w="26670" h="32867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286759">
                <a:moveTo>
                  <a:pt x="2666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69" y="1393189"/>
                </a:lnTo>
                <a:lnTo>
                  <a:pt x="26669" y="1386840"/>
                </a:lnTo>
                <a:close/>
              </a:path>
              <a:path w="26670" h="32867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286759">
                <a:moveTo>
                  <a:pt x="26669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69" y="1374139"/>
                </a:lnTo>
                <a:lnTo>
                  <a:pt x="26669" y="1361439"/>
                </a:lnTo>
                <a:close/>
              </a:path>
              <a:path w="26670" h="3286759">
                <a:moveTo>
                  <a:pt x="2666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69" y="1360170"/>
                </a:lnTo>
                <a:lnTo>
                  <a:pt x="26669" y="1350010"/>
                </a:lnTo>
                <a:close/>
              </a:path>
              <a:path w="26670" h="3286759">
                <a:moveTo>
                  <a:pt x="26669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69" y="1348740"/>
                </a:lnTo>
                <a:lnTo>
                  <a:pt x="26669" y="1342390"/>
                </a:lnTo>
                <a:close/>
              </a:path>
              <a:path w="26670" h="3286759">
                <a:moveTo>
                  <a:pt x="2666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69" y="1341120"/>
                </a:lnTo>
                <a:lnTo>
                  <a:pt x="26669" y="1330960"/>
                </a:lnTo>
                <a:close/>
              </a:path>
              <a:path w="26670" h="3286759">
                <a:moveTo>
                  <a:pt x="26669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69" y="1329689"/>
                </a:lnTo>
                <a:lnTo>
                  <a:pt x="26669" y="1323340"/>
                </a:lnTo>
                <a:close/>
              </a:path>
              <a:path w="26670" h="3286759">
                <a:moveTo>
                  <a:pt x="2666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69" y="1322070"/>
                </a:lnTo>
                <a:lnTo>
                  <a:pt x="26669" y="1311910"/>
                </a:lnTo>
                <a:close/>
              </a:path>
              <a:path w="26670" h="3286759">
                <a:moveTo>
                  <a:pt x="26669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69" y="1310639"/>
                </a:lnTo>
                <a:lnTo>
                  <a:pt x="26669" y="1304290"/>
                </a:lnTo>
                <a:close/>
              </a:path>
              <a:path w="26670" h="3286759">
                <a:moveTo>
                  <a:pt x="26669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69" y="1303020"/>
                </a:lnTo>
                <a:lnTo>
                  <a:pt x="26669" y="1292860"/>
                </a:lnTo>
                <a:close/>
              </a:path>
              <a:path w="26670" h="3286759">
                <a:moveTo>
                  <a:pt x="26669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69" y="1291590"/>
                </a:lnTo>
                <a:lnTo>
                  <a:pt x="26669" y="1285239"/>
                </a:lnTo>
                <a:close/>
              </a:path>
              <a:path w="26670" h="3286759">
                <a:moveTo>
                  <a:pt x="26669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69" y="1283970"/>
                </a:lnTo>
                <a:lnTo>
                  <a:pt x="26669" y="1273810"/>
                </a:lnTo>
                <a:close/>
              </a:path>
              <a:path w="26670" h="3286759">
                <a:moveTo>
                  <a:pt x="26669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69" y="1272540"/>
                </a:lnTo>
                <a:lnTo>
                  <a:pt x="26669" y="1266189"/>
                </a:lnTo>
                <a:close/>
              </a:path>
              <a:path w="26670" h="3286759">
                <a:moveTo>
                  <a:pt x="26669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69" y="1264920"/>
                </a:lnTo>
                <a:lnTo>
                  <a:pt x="26669" y="1263650"/>
                </a:lnTo>
                <a:close/>
              </a:path>
              <a:path w="26670" h="3286759">
                <a:moveTo>
                  <a:pt x="26669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69" y="1922780"/>
                </a:lnTo>
                <a:lnTo>
                  <a:pt x="26669" y="1833880"/>
                </a:lnTo>
                <a:close/>
              </a:path>
              <a:path w="26670" h="3286759">
                <a:moveTo>
                  <a:pt x="26669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69" y="2443480"/>
                </a:lnTo>
                <a:lnTo>
                  <a:pt x="26669" y="2435860"/>
                </a:lnTo>
                <a:close/>
              </a:path>
              <a:path w="26670" h="3286759">
                <a:moveTo>
                  <a:pt x="26669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69" y="2434590"/>
                </a:lnTo>
                <a:lnTo>
                  <a:pt x="26669" y="2007870"/>
                </a:lnTo>
                <a:close/>
              </a:path>
              <a:path w="26670" h="3286759">
                <a:moveTo>
                  <a:pt x="26669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69" y="2006600"/>
                </a:lnTo>
                <a:lnTo>
                  <a:pt x="26669" y="1988820"/>
                </a:lnTo>
                <a:close/>
              </a:path>
              <a:path w="26670" h="3286759">
                <a:moveTo>
                  <a:pt x="26669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69" y="1987550"/>
                </a:lnTo>
                <a:lnTo>
                  <a:pt x="26669" y="1969770"/>
                </a:lnTo>
                <a:close/>
              </a:path>
              <a:path w="26670" h="3286759">
                <a:moveTo>
                  <a:pt x="26669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69" y="1968500"/>
                </a:lnTo>
                <a:lnTo>
                  <a:pt x="26669" y="1946910"/>
                </a:lnTo>
                <a:close/>
              </a:path>
              <a:path w="26670" h="3286759">
                <a:moveTo>
                  <a:pt x="26669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69" y="1945639"/>
                </a:lnTo>
                <a:lnTo>
                  <a:pt x="26669" y="1927860"/>
                </a:lnTo>
                <a:close/>
              </a:path>
              <a:path w="26670" h="3286759">
                <a:moveTo>
                  <a:pt x="26669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69" y="1926589"/>
                </a:lnTo>
                <a:lnTo>
                  <a:pt x="26669" y="1924050"/>
                </a:lnTo>
                <a:close/>
              </a:path>
              <a:path w="26670" h="3286759">
                <a:moveTo>
                  <a:pt x="26669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69" y="2618740"/>
                </a:lnTo>
                <a:lnTo>
                  <a:pt x="26669" y="2443480"/>
                </a:lnTo>
                <a:close/>
              </a:path>
              <a:path w="26670" h="3286759">
                <a:moveTo>
                  <a:pt x="26669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69" y="3286760"/>
                </a:lnTo>
                <a:lnTo>
                  <a:pt x="26669" y="2618740"/>
                </a:lnTo>
                <a:close/>
              </a:path>
            </a:pathLst>
          </a:custGeom>
          <a:solidFill>
            <a:srgbClr val="1B36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63980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3274059">
                <a:moveTo>
                  <a:pt x="27940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3274059">
                <a:moveTo>
                  <a:pt x="27940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40" y="69850"/>
                </a:lnTo>
                <a:lnTo>
                  <a:pt x="27940" y="50800"/>
                </a:lnTo>
                <a:close/>
              </a:path>
              <a:path w="27940" h="3274059">
                <a:moveTo>
                  <a:pt x="27940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40" y="82550"/>
                </a:lnTo>
                <a:lnTo>
                  <a:pt x="27940" y="69850"/>
                </a:lnTo>
                <a:close/>
              </a:path>
              <a:path w="27940" h="3274059">
                <a:moveTo>
                  <a:pt x="2794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40" y="95250"/>
                </a:lnTo>
                <a:lnTo>
                  <a:pt x="27940" y="82550"/>
                </a:lnTo>
                <a:close/>
              </a:path>
              <a:path w="27940" h="3274059">
                <a:moveTo>
                  <a:pt x="27940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95250"/>
                </a:lnTo>
                <a:close/>
              </a:path>
              <a:path w="27940" h="3274059">
                <a:moveTo>
                  <a:pt x="2794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7000"/>
                </a:lnTo>
                <a:close/>
              </a:path>
              <a:path w="27940" h="32740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274059">
                <a:moveTo>
                  <a:pt x="27940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46050"/>
                </a:lnTo>
                <a:close/>
              </a:path>
              <a:path w="27940" h="3274059">
                <a:moveTo>
                  <a:pt x="2794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3274059">
                <a:moveTo>
                  <a:pt x="27940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65100"/>
                </a:lnTo>
                <a:close/>
              </a:path>
              <a:path w="27940" h="3274059">
                <a:moveTo>
                  <a:pt x="27940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190500"/>
                </a:lnTo>
                <a:close/>
              </a:path>
              <a:path w="27940" h="3274059">
                <a:moveTo>
                  <a:pt x="27940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40" y="298450"/>
                </a:lnTo>
                <a:lnTo>
                  <a:pt x="27940" y="260350"/>
                </a:lnTo>
                <a:close/>
              </a:path>
              <a:path w="27940" h="3274059">
                <a:moveTo>
                  <a:pt x="27940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40" y="303530"/>
                </a:lnTo>
                <a:lnTo>
                  <a:pt x="27940" y="298450"/>
                </a:lnTo>
                <a:close/>
              </a:path>
              <a:path w="27940" h="3274059">
                <a:moveTo>
                  <a:pt x="27940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40" y="309880"/>
                </a:lnTo>
                <a:lnTo>
                  <a:pt x="27940" y="303530"/>
                </a:lnTo>
                <a:close/>
              </a:path>
              <a:path w="27940" h="3274059">
                <a:moveTo>
                  <a:pt x="2794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40" y="316229"/>
                </a:lnTo>
                <a:lnTo>
                  <a:pt x="27940" y="309880"/>
                </a:lnTo>
                <a:close/>
              </a:path>
              <a:path w="27940" h="3274059">
                <a:moveTo>
                  <a:pt x="27940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316230"/>
                </a:lnTo>
                <a:close/>
              </a:path>
              <a:path w="27940" h="3274059">
                <a:moveTo>
                  <a:pt x="27940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42900"/>
                </a:lnTo>
                <a:close/>
              </a:path>
              <a:path w="27940" h="3274059">
                <a:moveTo>
                  <a:pt x="27940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40" y="368299"/>
                </a:lnTo>
                <a:lnTo>
                  <a:pt x="27940" y="360680"/>
                </a:lnTo>
                <a:close/>
              </a:path>
              <a:path w="27940" h="3274059">
                <a:moveTo>
                  <a:pt x="2794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3274059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3274059">
                <a:moveTo>
                  <a:pt x="27940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387350"/>
                </a:lnTo>
                <a:close/>
              </a:path>
              <a:path w="27940" h="3274059">
                <a:moveTo>
                  <a:pt x="27940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0530"/>
                </a:lnTo>
                <a:close/>
              </a:path>
              <a:path w="27940" h="3274059">
                <a:moveTo>
                  <a:pt x="27940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8150"/>
                </a:lnTo>
                <a:close/>
              </a:path>
              <a:path w="27940" h="3274059">
                <a:moveTo>
                  <a:pt x="27940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44500"/>
                </a:lnTo>
                <a:close/>
              </a:path>
              <a:path w="27940" h="3274059">
                <a:moveTo>
                  <a:pt x="2794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30"/>
                </a:lnTo>
                <a:close/>
              </a:path>
              <a:path w="27940" h="3274059">
                <a:moveTo>
                  <a:pt x="27940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40" y="519430"/>
                </a:lnTo>
                <a:lnTo>
                  <a:pt x="27940" y="487680"/>
                </a:lnTo>
                <a:close/>
              </a:path>
              <a:path w="27940" h="3274059">
                <a:moveTo>
                  <a:pt x="27940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40" y="525780"/>
                </a:lnTo>
                <a:lnTo>
                  <a:pt x="27940" y="519430"/>
                </a:lnTo>
                <a:close/>
              </a:path>
              <a:path w="27940" h="3274059">
                <a:moveTo>
                  <a:pt x="27940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525780"/>
                </a:lnTo>
                <a:close/>
              </a:path>
              <a:path w="27940" h="3274059">
                <a:moveTo>
                  <a:pt x="27940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3274059">
                <a:moveTo>
                  <a:pt x="27940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1500"/>
                </a:lnTo>
                <a:close/>
              </a:path>
              <a:path w="27940" h="3274059">
                <a:moveTo>
                  <a:pt x="27940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76580"/>
                </a:lnTo>
                <a:close/>
              </a:path>
              <a:path w="27940" h="3274059">
                <a:moveTo>
                  <a:pt x="27940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40" y="671830"/>
                </a:lnTo>
                <a:lnTo>
                  <a:pt x="27940" y="601980"/>
                </a:lnTo>
                <a:close/>
              </a:path>
              <a:path w="27940" h="3274059">
                <a:moveTo>
                  <a:pt x="2794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71830"/>
                </a:lnTo>
                <a:close/>
              </a:path>
              <a:path w="27940" h="3274059">
                <a:moveTo>
                  <a:pt x="27940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8180"/>
                </a:lnTo>
                <a:close/>
              </a:path>
              <a:path w="27940" h="3274059">
                <a:moveTo>
                  <a:pt x="27940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40" y="697230"/>
                </a:lnTo>
                <a:lnTo>
                  <a:pt x="27940" y="685800"/>
                </a:lnTo>
                <a:close/>
              </a:path>
              <a:path w="27940" h="3274059">
                <a:moveTo>
                  <a:pt x="2794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7230"/>
                </a:lnTo>
                <a:close/>
              </a:path>
              <a:path w="27940" h="3274059">
                <a:moveTo>
                  <a:pt x="27940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23900"/>
                </a:lnTo>
                <a:close/>
              </a:path>
              <a:path w="27940" h="3274059">
                <a:moveTo>
                  <a:pt x="27940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40" y="946150"/>
                </a:lnTo>
                <a:lnTo>
                  <a:pt x="27940" y="800100"/>
                </a:lnTo>
                <a:close/>
              </a:path>
              <a:path w="27940" h="3274059">
                <a:moveTo>
                  <a:pt x="27940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46150"/>
                </a:lnTo>
                <a:close/>
              </a:path>
              <a:path w="27940" h="3274059">
                <a:moveTo>
                  <a:pt x="27940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970280"/>
                </a:lnTo>
                <a:close/>
              </a:path>
              <a:path w="27940" h="3274059">
                <a:moveTo>
                  <a:pt x="27940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40" y="1040130"/>
                </a:lnTo>
                <a:lnTo>
                  <a:pt x="27940" y="1022350"/>
                </a:lnTo>
                <a:close/>
              </a:path>
              <a:path w="27940" h="3274059">
                <a:moveTo>
                  <a:pt x="27940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40" y="1052830"/>
                </a:lnTo>
                <a:lnTo>
                  <a:pt x="27940" y="1040130"/>
                </a:lnTo>
                <a:close/>
              </a:path>
              <a:path w="27940" h="3274059">
                <a:moveTo>
                  <a:pt x="27940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40" y="1079500"/>
                </a:lnTo>
                <a:lnTo>
                  <a:pt x="27940" y="1052830"/>
                </a:lnTo>
                <a:close/>
              </a:path>
              <a:path w="27940" h="3274059">
                <a:moveTo>
                  <a:pt x="27940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40" y="1109980"/>
                </a:lnTo>
                <a:lnTo>
                  <a:pt x="27940" y="1079500"/>
                </a:lnTo>
                <a:close/>
              </a:path>
              <a:path w="27940" h="3274059">
                <a:moveTo>
                  <a:pt x="27940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9980"/>
                </a:lnTo>
                <a:close/>
              </a:path>
              <a:path w="27940" h="327405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3274059">
                <a:moveTo>
                  <a:pt x="27940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2680"/>
                </a:lnTo>
                <a:close/>
              </a:path>
              <a:path w="27940" h="3274059">
                <a:moveTo>
                  <a:pt x="27940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55700"/>
                </a:lnTo>
                <a:close/>
              </a:path>
              <a:path w="27940" h="3274059">
                <a:moveTo>
                  <a:pt x="27940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79830"/>
                </a:lnTo>
                <a:close/>
              </a:path>
              <a:path w="27940" h="3274059">
                <a:moveTo>
                  <a:pt x="27940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31900"/>
                </a:lnTo>
                <a:close/>
              </a:path>
              <a:path w="27940" h="3274059">
                <a:moveTo>
                  <a:pt x="27940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40" y="1821180"/>
                </a:lnTo>
                <a:lnTo>
                  <a:pt x="27940" y="1553210"/>
                </a:lnTo>
                <a:close/>
              </a:path>
              <a:path w="27940" h="32740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2740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274059">
                <a:moveTo>
                  <a:pt x="2794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39"/>
                </a:lnTo>
                <a:close/>
              </a:path>
              <a:path w="27940" h="32740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2740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740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2740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740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2740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740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2740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2740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274059">
                <a:moveTo>
                  <a:pt x="27940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90"/>
                </a:lnTo>
                <a:close/>
              </a:path>
              <a:path w="27940" h="3274059">
                <a:moveTo>
                  <a:pt x="27940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40" y="1430020"/>
                </a:lnTo>
                <a:lnTo>
                  <a:pt x="27940" y="1419860"/>
                </a:lnTo>
                <a:close/>
              </a:path>
              <a:path w="27940" h="32740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74059">
                <a:moveTo>
                  <a:pt x="27940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10"/>
                </a:lnTo>
                <a:close/>
              </a:path>
              <a:path w="27940" h="32740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74059">
                <a:moveTo>
                  <a:pt x="27940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60"/>
                </a:lnTo>
                <a:close/>
              </a:path>
              <a:path w="27940" h="3274059">
                <a:moveTo>
                  <a:pt x="27940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40"/>
                </a:lnTo>
                <a:close/>
              </a:path>
              <a:path w="27940" h="3274059">
                <a:moveTo>
                  <a:pt x="2794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40" y="1372870"/>
                </a:lnTo>
                <a:lnTo>
                  <a:pt x="27940" y="1362710"/>
                </a:lnTo>
                <a:close/>
              </a:path>
              <a:path w="27940" h="3274059">
                <a:moveTo>
                  <a:pt x="27940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48739"/>
                </a:lnTo>
                <a:close/>
              </a:path>
              <a:path w="27940" h="32740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274059">
                <a:moveTo>
                  <a:pt x="27940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90"/>
                </a:lnTo>
                <a:close/>
              </a:path>
              <a:path w="27940" h="3274059">
                <a:moveTo>
                  <a:pt x="27940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18260"/>
                </a:lnTo>
                <a:close/>
              </a:path>
              <a:path w="27940" h="3274059">
                <a:moveTo>
                  <a:pt x="27940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40" y="1316989"/>
                </a:lnTo>
                <a:lnTo>
                  <a:pt x="27940" y="1310640"/>
                </a:lnTo>
                <a:close/>
              </a:path>
              <a:path w="27940" h="3274059">
                <a:moveTo>
                  <a:pt x="27940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40" y="1309370"/>
                </a:lnTo>
                <a:lnTo>
                  <a:pt x="27940" y="1299210"/>
                </a:lnTo>
                <a:close/>
              </a:path>
              <a:path w="27940" h="3274059">
                <a:moveTo>
                  <a:pt x="27940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90"/>
                </a:lnTo>
                <a:close/>
              </a:path>
              <a:path w="27940" h="3274059">
                <a:moveTo>
                  <a:pt x="27940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40" y="1290320"/>
                </a:lnTo>
                <a:lnTo>
                  <a:pt x="27940" y="1280160"/>
                </a:lnTo>
                <a:close/>
              </a:path>
              <a:path w="27940" h="3274059">
                <a:moveTo>
                  <a:pt x="27940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40" y="1278890"/>
                </a:lnTo>
                <a:lnTo>
                  <a:pt x="27940" y="1272539"/>
                </a:lnTo>
                <a:close/>
              </a:path>
              <a:path w="27940" h="3274059">
                <a:moveTo>
                  <a:pt x="27940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10"/>
                </a:lnTo>
                <a:close/>
              </a:path>
              <a:path w="27940" h="3274059">
                <a:moveTo>
                  <a:pt x="27940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40" y="1259840"/>
                </a:lnTo>
                <a:lnTo>
                  <a:pt x="27940" y="1253489"/>
                </a:lnTo>
                <a:close/>
              </a:path>
              <a:path w="27940" h="3274059">
                <a:moveTo>
                  <a:pt x="27940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50950"/>
                </a:lnTo>
                <a:close/>
              </a:path>
              <a:path w="27940" h="3274059">
                <a:moveTo>
                  <a:pt x="27940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40" y="1910080"/>
                </a:lnTo>
                <a:lnTo>
                  <a:pt x="27940" y="1821180"/>
                </a:lnTo>
                <a:close/>
              </a:path>
              <a:path w="27940" h="3274059">
                <a:moveTo>
                  <a:pt x="27940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40" y="2430780"/>
                </a:lnTo>
                <a:lnTo>
                  <a:pt x="27940" y="2423160"/>
                </a:lnTo>
                <a:close/>
              </a:path>
              <a:path w="27940" h="3274059">
                <a:moveTo>
                  <a:pt x="27940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40" y="2421890"/>
                </a:lnTo>
                <a:lnTo>
                  <a:pt x="27940" y="1995170"/>
                </a:lnTo>
                <a:close/>
              </a:path>
              <a:path w="27940" h="3274059">
                <a:moveTo>
                  <a:pt x="27940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40" y="1993900"/>
                </a:lnTo>
                <a:lnTo>
                  <a:pt x="27940" y="1976120"/>
                </a:lnTo>
                <a:close/>
              </a:path>
              <a:path w="27940" h="3274059">
                <a:moveTo>
                  <a:pt x="27940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40" y="1974850"/>
                </a:lnTo>
                <a:lnTo>
                  <a:pt x="27940" y="1957070"/>
                </a:lnTo>
                <a:close/>
              </a:path>
              <a:path w="27940" h="3274059">
                <a:moveTo>
                  <a:pt x="27940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40" y="1955800"/>
                </a:lnTo>
                <a:lnTo>
                  <a:pt x="27940" y="1934210"/>
                </a:lnTo>
                <a:close/>
              </a:path>
              <a:path w="27940" h="3274059">
                <a:moveTo>
                  <a:pt x="27940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40" y="1932939"/>
                </a:lnTo>
                <a:lnTo>
                  <a:pt x="27940" y="1915160"/>
                </a:lnTo>
                <a:close/>
              </a:path>
              <a:path w="27940" h="3274059">
                <a:moveTo>
                  <a:pt x="27940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40" y="1913889"/>
                </a:lnTo>
                <a:lnTo>
                  <a:pt x="27940" y="1911350"/>
                </a:lnTo>
                <a:close/>
              </a:path>
              <a:path w="27940" h="3274059">
                <a:moveTo>
                  <a:pt x="27940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40" y="2606040"/>
                </a:lnTo>
                <a:lnTo>
                  <a:pt x="27940" y="2430780"/>
                </a:lnTo>
                <a:close/>
              </a:path>
              <a:path w="27940" h="3274059">
                <a:moveTo>
                  <a:pt x="27940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40" y="3274060"/>
                </a:lnTo>
                <a:lnTo>
                  <a:pt x="27940" y="260604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667750" y="35966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21589" y="0"/>
                </a:moveTo>
                <a:lnTo>
                  <a:pt x="0" y="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667750" y="36093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667750" y="3622040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27940" y="0"/>
                </a:moveTo>
                <a:lnTo>
                  <a:pt x="0" y="0"/>
                </a:lnTo>
                <a:lnTo>
                  <a:pt x="0" y="19049"/>
                </a:lnTo>
                <a:lnTo>
                  <a:pt x="27940" y="190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667750" y="36410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667750" y="36537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667750" y="366649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667750" y="3698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667750" y="37045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667750" y="37172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667750" y="37236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681719" y="3596640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234949"/>
                </a:moveTo>
                <a:lnTo>
                  <a:pt x="0" y="0"/>
                </a:lnTo>
                <a:lnTo>
                  <a:pt x="0" y="234949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667750" y="383159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8667750" y="386969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667750" y="38747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8667750" y="388112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8667750" y="3887470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70">
                <a:moveTo>
                  <a:pt x="27940" y="0"/>
                </a:moveTo>
                <a:lnTo>
                  <a:pt x="0" y="0"/>
                </a:lnTo>
                <a:lnTo>
                  <a:pt x="0" y="26669"/>
                </a:lnTo>
                <a:lnTo>
                  <a:pt x="27940" y="2666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8667750" y="3914140"/>
            <a:ext cx="27940" cy="17780"/>
          </a:xfrm>
          <a:custGeom>
            <a:avLst/>
            <a:gdLst/>
            <a:ahLst/>
            <a:cxnLst/>
            <a:rect l="l" t="t" r="r" b="b"/>
            <a:pathLst>
              <a:path w="27940" h="17779">
                <a:moveTo>
                  <a:pt x="27940" y="0"/>
                </a:moveTo>
                <a:lnTo>
                  <a:pt x="0" y="0"/>
                </a:lnTo>
                <a:lnTo>
                  <a:pt x="0" y="17779"/>
                </a:lnTo>
                <a:lnTo>
                  <a:pt x="27940" y="177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8667750" y="39319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8667750" y="39395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8667750" y="3952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8667750" y="3958590"/>
            <a:ext cx="27940" cy="43180"/>
          </a:xfrm>
          <a:custGeom>
            <a:avLst/>
            <a:gdLst/>
            <a:ahLst/>
            <a:cxnLst/>
            <a:rect l="l" t="t" r="r" b="b"/>
            <a:pathLst>
              <a:path w="27940" h="43179">
                <a:moveTo>
                  <a:pt x="27940" y="0"/>
                </a:moveTo>
                <a:lnTo>
                  <a:pt x="0" y="0"/>
                </a:lnTo>
                <a:lnTo>
                  <a:pt x="0" y="43179"/>
                </a:lnTo>
                <a:lnTo>
                  <a:pt x="27940" y="431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8667750" y="400177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8667750" y="40093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8667750" y="4015740"/>
            <a:ext cx="27940" cy="36830"/>
          </a:xfrm>
          <a:custGeom>
            <a:avLst/>
            <a:gdLst/>
            <a:ahLst/>
            <a:cxnLst/>
            <a:rect l="l" t="t" r="r" b="b"/>
            <a:pathLst>
              <a:path w="27940" h="36829">
                <a:moveTo>
                  <a:pt x="27940" y="0"/>
                </a:moveTo>
                <a:lnTo>
                  <a:pt x="0" y="0"/>
                </a:lnTo>
                <a:lnTo>
                  <a:pt x="0" y="36829"/>
                </a:lnTo>
                <a:lnTo>
                  <a:pt x="27940" y="368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8667750" y="40525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8667750" y="405892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8667750" y="40906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8667750" y="40970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8667750" y="410464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667750" y="414274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8667750" y="414782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8667750" y="4173220"/>
            <a:ext cx="27940" cy="69850"/>
          </a:xfrm>
          <a:custGeom>
            <a:avLst/>
            <a:gdLst/>
            <a:ahLst/>
            <a:cxnLst/>
            <a:rect l="l" t="t" r="r" b="b"/>
            <a:pathLst>
              <a:path w="27940" h="69850">
                <a:moveTo>
                  <a:pt x="27940" y="0"/>
                </a:moveTo>
                <a:lnTo>
                  <a:pt x="0" y="0"/>
                </a:lnTo>
                <a:lnTo>
                  <a:pt x="0" y="69849"/>
                </a:lnTo>
                <a:lnTo>
                  <a:pt x="27940" y="698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8667750" y="42430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667750" y="42494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667750" y="4257040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27940" y="0"/>
                </a:moveTo>
                <a:lnTo>
                  <a:pt x="0" y="0"/>
                </a:lnTo>
                <a:lnTo>
                  <a:pt x="0" y="11429"/>
                </a:lnTo>
                <a:lnTo>
                  <a:pt x="27940" y="114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681719" y="4268470"/>
            <a:ext cx="0" cy="562610"/>
          </a:xfrm>
          <a:custGeom>
            <a:avLst/>
            <a:gdLst/>
            <a:ahLst/>
            <a:cxnLst/>
            <a:rect l="l" t="t" r="r" b="b"/>
            <a:pathLst>
              <a:path h="562610">
                <a:moveTo>
                  <a:pt x="0" y="0"/>
                </a:moveTo>
                <a:lnTo>
                  <a:pt x="0" y="562609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667750" y="5086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667750" y="50787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667750" y="50673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667750" y="50596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67750" y="50482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667750" y="50406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67750" y="50292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667750" y="50215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667750" y="50101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667750" y="50025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667750" y="49911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667750" y="49834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667750" y="49720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667750" y="49644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667750" y="49530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667750" y="49453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667750" y="49339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667750" y="4919979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700"/>
                </a:lnTo>
                <a:lnTo>
                  <a:pt x="27940" y="1270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667750" y="49085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667750" y="49009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667750" y="48895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667750" y="48818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667750" y="48704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667750" y="48628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667750" y="48514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667750" y="48437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667750" y="4832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681719" y="5097779"/>
            <a:ext cx="0" cy="387350"/>
          </a:xfrm>
          <a:custGeom>
            <a:avLst/>
            <a:gdLst/>
            <a:ahLst/>
            <a:cxnLst/>
            <a:rect l="l" t="t" r="r" b="b"/>
            <a:pathLst>
              <a:path h="387350">
                <a:moveTo>
                  <a:pt x="0" y="0"/>
                </a:moveTo>
                <a:lnTo>
                  <a:pt x="0" y="38735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681719" y="5097779"/>
            <a:ext cx="0" cy="1747520"/>
          </a:xfrm>
          <a:custGeom>
            <a:avLst/>
            <a:gdLst/>
            <a:ahLst/>
            <a:cxnLst/>
            <a:rect l="l" t="t" r="r" b="b"/>
            <a:pathLst>
              <a:path h="1747520">
                <a:moveTo>
                  <a:pt x="0" y="0"/>
                </a:moveTo>
                <a:lnTo>
                  <a:pt x="0" y="174752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695690" y="3609340"/>
            <a:ext cx="26670" cy="3235960"/>
          </a:xfrm>
          <a:custGeom>
            <a:avLst/>
            <a:gdLst/>
            <a:ahLst/>
            <a:cxnLst/>
            <a:rect l="l" t="t" r="r" b="b"/>
            <a:pathLst>
              <a:path w="26670" h="3235959">
                <a:moveTo>
                  <a:pt x="13969" y="0"/>
                </a:moveTo>
                <a:lnTo>
                  <a:pt x="0" y="0"/>
                </a:lnTo>
                <a:lnTo>
                  <a:pt x="0" y="6349"/>
                </a:lnTo>
                <a:lnTo>
                  <a:pt x="22859" y="6349"/>
                </a:lnTo>
                <a:lnTo>
                  <a:pt x="22859" y="5079"/>
                </a:lnTo>
                <a:lnTo>
                  <a:pt x="20320" y="5079"/>
                </a:lnTo>
                <a:lnTo>
                  <a:pt x="20320" y="3809"/>
                </a:lnTo>
                <a:lnTo>
                  <a:pt x="19050" y="3809"/>
                </a:lnTo>
                <a:lnTo>
                  <a:pt x="19050" y="2539"/>
                </a:lnTo>
                <a:lnTo>
                  <a:pt x="16509" y="2539"/>
                </a:lnTo>
                <a:lnTo>
                  <a:pt x="1650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  <a:path w="26670" h="3235959">
                <a:moveTo>
                  <a:pt x="24129" y="6349"/>
                </a:moveTo>
                <a:lnTo>
                  <a:pt x="0" y="6349"/>
                </a:lnTo>
                <a:lnTo>
                  <a:pt x="0" y="12699"/>
                </a:lnTo>
                <a:lnTo>
                  <a:pt x="26669" y="12699"/>
                </a:lnTo>
                <a:lnTo>
                  <a:pt x="26669" y="7619"/>
                </a:lnTo>
                <a:lnTo>
                  <a:pt x="24129" y="7619"/>
                </a:lnTo>
                <a:lnTo>
                  <a:pt x="24129" y="6349"/>
                </a:lnTo>
                <a:close/>
              </a:path>
              <a:path w="26670" h="3235959">
                <a:moveTo>
                  <a:pt x="26669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6669" y="31749"/>
                </a:lnTo>
                <a:lnTo>
                  <a:pt x="26669" y="12699"/>
                </a:lnTo>
                <a:close/>
              </a:path>
              <a:path w="26670" h="3235959">
                <a:moveTo>
                  <a:pt x="26669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6669" y="44449"/>
                </a:lnTo>
                <a:lnTo>
                  <a:pt x="26669" y="31750"/>
                </a:lnTo>
                <a:close/>
              </a:path>
              <a:path w="26670" h="3235959">
                <a:moveTo>
                  <a:pt x="26669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6669" y="57149"/>
                </a:lnTo>
                <a:lnTo>
                  <a:pt x="26669" y="44450"/>
                </a:lnTo>
                <a:close/>
              </a:path>
              <a:path w="26670" h="3235959">
                <a:moveTo>
                  <a:pt x="26669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6669" y="88899"/>
                </a:lnTo>
                <a:lnTo>
                  <a:pt x="26669" y="57149"/>
                </a:lnTo>
                <a:close/>
              </a:path>
              <a:path w="26670" h="3235959">
                <a:moveTo>
                  <a:pt x="26669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88900"/>
                </a:lnTo>
                <a:close/>
              </a:path>
              <a:path w="26670" h="3235959">
                <a:moveTo>
                  <a:pt x="26669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6669" y="107949"/>
                </a:lnTo>
                <a:lnTo>
                  <a:pt x="26669" y="95249"/>
                </a:lnTo>
                <a:close/>
              </a:path>
              <a:path w="26670" h="3235959">
                <a:moveTo>
                  <a:pt x="26669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6669" y="114299"/>
                </a:lnTo>
                <a:lnTo>
                  <a:pt x="26669" y="107949"/>
                </a:lnTo>
                <a:close/>
              </a:path>
              <a:path w="26670" h="3235959">
                <a:moveTo>
                  <a:pt x="26669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6669" y="126999"/>
                </a:lnTo>
                <a:lnTo>
                  <a:pt x="26669" y="114299"/>
                </a:lnTo>
                <a:close/>
              </a:path>
              <a:path w="26670" h="3235959">
                <a:moveTo>
                  <a:pt x="26669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6669" y="152399"/>
                </a:lnTo>
                <a:lnTo>
                  <a:pt x="26669" y="127000"/>
                </a:lnTo>
                <a:close/>
              </a:path>
              <a:path w="26670" h="3235959">
                <a:moveTo>
                  <a:pt x="26669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6669" y="222249"/>
                </a:lnTo>
                <a:lnTo>
                  <a:pt x="26669" y="152399"/>
                </a:lnTo>
                <a:close/>
              </a:path>
              <a:path w="26670" h="3235959">
                <a:moveTo>
                  <a:pt x="26669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6669" y="260349"/>
                </a:lnTo>
                <a:lnTo>
                  <a:pt x="26669" y="222249"/>
                </a:lnTo>
                <a:close/>
              </a:path>
              <a:path w="26670" h="3235959">
                <a:moveTo>
                  <a:pt x="26669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6669" y="265429"/>
                </a:lnTo>
                <a:lnTo>
                  <a:pt x="26669" y="260350"/>
                </a:lnTo>
                <a:close/>
              </a:path>
              <a:path w="26670" h="3235959">
                <a:moveTo>
                  <a:pt x="26669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65429"/>
                </a:lnTo>
                <a:close/>
              </a:path>
              <a:path w="26670" h="323595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235959">
                <a:moveTo>
                  <a:pt x="26669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6669" y="304799"/>
                </a:lnTo>
                <a:lnTo>
                  <a:pt x="26669" y="278130"/>
                </a:lnTo>
                <a:close/>
              </a:path>
              <a:path w="26670" h="3235959">
                <a:moveTo>
                  <a:pt x="26669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04800"/>
                </a:lnTo>
                <a:close/>
              </a:path>
              <a:path w="26670" h="3235959">
                <a:moveTo>
                  <a:pt x="26669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6669" y="330199"/>
                </a:lnTo>
                <a:lnTo>
                  <a:pt x="26669" y="322579"/>
                </a:lnTo>
                <a:close/>
              </a:path>
              <a:path w="26670" h="3235959">
                <a:moveTo>
                  <a:pt x="26669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6669" y="342899"/>
                </a:lnTo>
                <a:lnTo>
                  <a:pt x="26669" y="330200"/>
                </a:lnTo>
                <a:close/>
              </a:path>
              <a:path w="26670" h="3235959">
                <a:moveTo>
                  <a:pt x="26669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6669" y="349249"/>
                </a:lnTo>
                <a:lnTo>
                  <a:pt x="26669" y="342900"/>
                </a:lnTo>
                <a:close/>
              </a:path>
              <a:path w="26670" h="3235959">
                <a:moveTo>
                  <a:pt x="26669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6669" y="392429"/>
                </a:lnTo>
                <a:lnTo>
                  <a:pt x="26669" y="349250"/>
                </a:lnTo>
                <a:close/>
              </a:path>
              <a:path w="26670" h="3235959">
                <a:moveTo>
                  <a:pt x="26669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6669" y="400049"/>
                </a:lnTo>
                <a:lnTo>
                  <a:pt x="26669" y="392430"/>
                </a:lnTo>
                <a:close/>
              </a:path>
              <a:path w="26670" h="3235959">
                <a:moveTo>
                  <a:pt x="26669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6669" y="406399"/>
                </a:lnTo>
                <a:lnTo>
                  <a:pt x="26669" y="400049"/>
                </a:lnTo>
                <a:close/>
              </a:path>
              <a:path w="26670" h="3235959">
                <a:moveTo>
                  <a:pt x="26669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6669" y="443229"/>
                </a:lnTo>
                <a:lnTo>
                  <a:pt x="26669" y="406399"/>
                </a:lnTo>
                <a:close/>
              </a:path>
              <a:path w="26670" h="3235959">
                <a:moveTo>
                  <a:pt x="26669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43229"/>
                </a:lnTo>
                <a:close/>
              </a:path>
              <a:path w="26670" h="3235959">
                <a:moveTo>
                  <a:pt x="26669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6669" y="481329"/>
                </a:lnTo>
                <a:lnTo>
                  <a:pt x="26669" y="449579"/>
                </a:lnTo>
                <a:close/>
              </a:path>
              <a:path w="26670" h="3235959">
                <a:moveTo>
                  <a:pt x="26669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6669" y="487679"/>
                </a:lnTo>
                <a:lnTo>
                  <a:pt x="26669" y="481329"/>
                </a:lnTo>
                <a:close/>
              </a:path>
              <a:path w="26670" h="3235959">
                <a:moveTo>
                  <a:pt x="26669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6669" y="495299"/>
                </a:lnTo>
                <a:lnTo>
                  <a:pt x="26669" y="487679"/>
                </a:lnTo>
                <a:close/>
              </a:path>
              <a:path w="26670" h="3235959">
                <a:moveTo>
                  <a:pt x="26669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6669" y="533399"/>
                </a:lnTo>
                <a:lnTo>
                  <a:pt x="26669" y="495299"/>
                </a:lnTo>
                <a:close/>
              </a:path>
              <a:path w="26670" h="3235959">
                <a:moveTo>
                  <a:pt x="26669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6669" y="538479"/>
                </a:lnTo>
                <a:lnTo>
                  <a:pt x="26669" y="533399"/>
                </a:lnTo>
                <a:close/>
              </a:path>
              <a:path w="26670" h="3235959">
                <a:moveTo>
                  <a:pt x="26669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6669" y="563879"/>
                </a:lnTo>
                <a:lnTo>
                  <a:pt x="26669" y="538480"/>
                </a:lnTo>
                <a:close/>
              </a:path>
              <a:path w="26670" h="3235959">
                <a:moveTo>
                  <a:pt x="26669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6669" y="633729"/>
                </a:lnTo>
                <a:lnTo>
                  <a:pt x="26669" y="563879"/>
                </a:lnTo>
                <a:close/>
              </a:path>
              <a:path w="26670" h="3235959">
                <a:moveTo>
                  <a:pt x="26669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6669" y="640079"/>
                </a:lnTo>
                <a:lnTo>
                  <a:pt x="26669" y="633730"/>
                </a:lnTo>
                <a:close/>
              </a:path>
              <a:path w="26670" h="3235959">
                <a:moveTo>
                  <a:pt x="2666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79"/>
                </a:lnTo>
                <a:close/>
              </a:path>
              <a:path w="26670" h="3235959">
                <a:moveTo>
                  <a:pt x="26669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47699"/>
                </a:lnTo>
                <a:close/>
              </a:path>
              <a:path w="26670" h="3235959">
                <a:moveTo>
                  <a:pt x="26669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6669" y="685799"/>
                </a:lnTo>
                <a:lnTo>
                  <a:pt x="26669" y="659130"/>
                </a:lnTo>
                <a:close/>
              </a:path>
              <a:path w="26670" h="3235959">
                <a:moveTo>
                  <a:pt x="26669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685799"/>
                </a:lnTo>
                <a:close/>
              </a:path>
              <a:path w="26670" h="3235959">
                <a:moveTo>
                  <a:pt x="26669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762000"/>
                </a:lnTo>
                <a:close/>
              </a:path>
              <a:path w="26670" h="3235959">
                <a:moveTo>
                  <a:pt x="26669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50"/>
                </a:lnTo>
                <a:close/>
              </a:path>
              <a:path w="26670" h="323595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235959">
                <a:moveTo>
                  <a:pt x="26669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49"/>
                </a:lnTo>
                <a:close/>
              </a:path>
              <a:path w="26670" h="3235959">
                <a:moveTo>
                  <a:pt x="26669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1002030"/>
                </a:lnTo>
                <a:close/>
              </a:path>
              <a:path w="26670" h="3235959">
                <a:moveTo>
                  <a:pt x="26669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6669" y="1041399"/>
                </a:lnTo>
                <a:lnTo>
                  <a:pt x="26669" y="1014730"/>
                </a:lnTo>
                <a:close/>
              </a:path>
              <a:path w="26670" h="3235959">
                <a:moveTo>
                  <a:pt x="26669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6669" y="1071879"/>
                </a:lnTo>
                <a:lnTo>
                  <a:pt x="26669" y="1041400"/>
                </a:lnTo>
                <a:close/>
              </a:path>
              <a:path w="26670" h="3235959">
                <a:moveTo>
                  <a:pt x="26669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6669" y="1078229"/>
                </a:lnTo>
                <a:lnTo>
                  <a:pt x="26669" y="1071879"/>
                </a:lnTo>
                <a:close/>
              </a:path>
              <a:path w="26670" h="3235959">
                <a:moveTo>
                  <a:pt x="26669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6669" y="1084579"/>
                </a:lnTo>
                <a:lnTo>
                  <a:pt x="26669" y="1078229"/>
                </a:lnTo>
                <a:close/>
              </a:path>
              <a:path w="26670" h="3235959">
                <a:moveTo>
                  <a:pt x="26669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6669" y="1117599"/>
                </a:lnTo>
                <a:lnTo>
                  <a:pt x="26669" y="1084579"/>
                </a:lnTo>
                <a:close/>
              </a:path>
              <a:path w="26670" h="3235959">
                <a:moveTo>
                  <a:pt x="26669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6669" y="1141729"/>
                </a:lnTo>
                <a:lnTo>
                  <a:pt x="26669" y="1117599"/>
                </a:lnTo>
                <a:close/>
              </a:path>
              <a:path w="26670" h="3235959">
                <a:moveTo>
                  <a:pt x="26669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6669" y="1193799"/>
                </a:lnTo>
                <a:lnTo>
                  <a:pt x="26669" y="1141730"/>
                </a:lnTo>
                <a:close/>
              </a:path>
              <a:path w="26670" h="3235959">
                <a:moveTo>
                  <a:pt x="26669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6669" y="1211579"/>
                </a:lnTo>
                <a:lnTo>
                  <a:pt x="26669" y="1193800"/>
                </a:lnTo>
                <a:close/>
              </a:path>
              <a:path w="26670" h="3235959">
                <a:moveTo>
                  <a:pt x="26669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6669" y="1783079"/>
                </a:lnTo>
                <a:lnTo>
                  <a:pt x="26669" y="1515109"/>
                </a:lnTo>
                <a:close/>
              </a:path>
              <a:path w="26670" h="32359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235959">
                <a:moveTo>
                  <a:pt x="26669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6669" y="1506219"/>
                </a:lnTo>
                <a:lnTo>
                  <a:pt x="26669" y="1496059"/>
                </a:lnTo>
                <a:close/>
              </a:path>
              <a:path w="26670" h="3235959">
                <a:moveTo>
                  <a:pt x="2666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39"/>
                </a:lnTo>
                <a:close/>
              </a:path>
              <a:path w="26670" h="3235959">
                <a:moveTo>
                  <a:pt x="26669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09"/>
                </a:lnTo>
                <a:close/>
              </a:path>
              <a:path w="26670" h="3235959">
                <a:moveTo>
                  <a:pt x="2666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9389"/>
                </a:lnTo>
                <a:close/>
              </a:path>
              <a:path w="26670" h="3235959">
                <a:moveTo>
                  <a:pt x="26669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57960"/>
                </a:lnTo>
                <a:close/>
              </a:path>
              <a:path w="26670" h="3235959">
                <a:moveTo>
                  <a:pt x="26669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6669" y="1456689"/>
                </a:lnTo>
                <a:lnTo>
                  <a:pt x="26669" y="1450339"/>
                </a:lnTo>
                <a:close/>
              </a:path>
              <a:path w="26670" h="3235959">
                <a:moveTo>
                  <a:pt x="26669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38909"/>
                </a:lnTo>
                <a:close/>
              </a:path>
              <a:path w="26670" h="3235959">
                <a:moveTo>
                  <a:pt x="26669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6669" y="1437639"/>
                </a:lnTo>
                <a:lnTo>
                  <a:pt x="26669" y="1431289"/>
                </a:lnTo>
                <a:close/>
              </a:path>
              <a:path w="26670" h="3235959">
                <a:moveTo>
                  <a:pt x="26669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19859"/>
                </a:lnTo>
                <a:close/>
              </a:path>
              <a:path w="26670" h="3235959">
                <a:moveTo>
                  <a:pt x="2666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6669" y="1418589"/>
                </a:lnTo>
                <a:lnTo>
                  <a:pt x="26669" y="1412239"/>
                </a:lnTo>
                <a:close/>
              </a:path>
              <a:path w="26670" h="3235959">
                <a:moveTo>
                  <a:pt x="26669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0809"/>
                </a:lnTo>
                <a:close/>
              </a:path>
              <a:path w="26670" h="3235959">
                <a:moveTo>
                  <a:pt x="2666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69" y="1399539"/>
                </a:lnTo>
                <a:lnTo>
                  <a:pt x="26669" y="1393189"/>
                </a:lnTo>
                <a:close/>
              </a:path>
              <a:path w="26670" h="3235959">
                <a:moveTo>
                  <a:pt x="26669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1759"/>
                </a:lnTo>
                <a:close/>
              </a:path>
              <a:path w="26670" h="3235959">
                <a:moveTo>
                  <a:pt x="26669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69" y="1380489"/>
                </a:lnTo>
                <a:lnTo>
                  <a:pt x="26669" y="1374139"/>
                </a:lnTo>
                <a:close/>
              </a:path>
              <a:path w="26670" h="3235959">
                <a:moveTo>
                  <a:pt x="26669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2710"/>
                </a:lnTo>
                <a:close/>
              </a:path>
              <a:path w="26670" h="3235959">
                <a:moveTo>
                  <a:pt x="26669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69" y="1361439"/>
                </a:lnTo>
                <a:lnTo>
                  <a:pt x="26669" y="1355089"/>
                </a:lnTo>
                <a:close/>
              </a:path>
              <a:path w="26670" h="3235959">
                <a:moveTo>
                  <a:pt x="26669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3659"/>
                </a:lnTo>
                <a:close/>
              </a:path>
              <a:path w="26670" h="3235959">
                <a:moveTo>
                  <a:pt x="26669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69" y="1342389"/>
                </a:lnTo>
                <a:lnTo>
                  <a:pt x="26669" y="1336039"/>
                </a:lnTo>
                <a:close/>
              </a:path>
              <a:path w="26670" h="3235959">
                <a:moveTo>
                  <a:pt x="26669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4609"/>
                </a:lnTo>
                <a:close/>
              </a:path>
              <a:path w="26670" h="3235959">
                <a:moveTo>
                  <a:pt x="26669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6669" y="1323339"/>
                </a:lnTo>
                <a:lnTo>
                  <a:pt x="26669" y="1310639"/>
                </a:lnTo>
                <a:close/>
              </a:path>
              <a:path w="26670" h="3235959">
                <a:moveTo>
                  <a:pt x="26669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69" y="1309369"/>
                </a:lnTo>
                <a:lnTo>
                  <a:pt x="26669" y="1299209"/>
                </a:lnTo>
                <a:close/>
              </a:path>
              <a:path w="26670" h="3235959">
                <a:moveTo>
                  <a:pt x="26669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6669" y="1297939"/>
                </a:lnTo>
                <a:lnTo>
                  <a:pt x="26669" y="1291589"/>
                </a:lnTo>
                <a:close/>
              </a:path>
              <a:path w="26670" h="3235959">
                <a:moveTo>
                  <a:pt x="26669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6669" y="1290319"/>
                </a:lnTo>
                <a:lnTo>
                  <a:pt x="26669" y="1280160"/>
                </a:lnTo>
                <a:close/>
              </a:path>
              <a:path w="26670" h="3235959">
                <a:moveTo>
                  <a:pt x="26669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6669" y="1278889"/>
                </a:lnTo>
                <a:lnTo>
                  <a:pt x="26669" y="1272539"/>
                </a:lnTo>
                <a:close/>
              </a:path>
              <a:path w="26670" h="3235959">
                <a:moveTo>
                  <a:pt x="26669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1109"/>
                </a:lnTo>
                <a:close/>
              </a:path>
              <a:path w="26670" h="3235959">
                <a:moveTo>
                  <a:pt x="26669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6669" y="1259839"/>
                </a:lnTo>
                <a:lnTo>
                  <a:pt x="26669" y="1253489"/>
                </a:lnTo>
                <a:close/>
              </a:path>
              <a:path w="26670" h="3235959">
                <a:moveTo>
                  <a:pt x="26669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6669" y="1252220"/>
                </a:lnTo>
                <a:lnTo>
                  <a:pt x="26669" y="1242059"/>
                </a:lnTo>
                <a:close/>
              </a:path>
              <a:path w="26670" h="3235959">
                <a:moveTo>
                  <a:pt x="26669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6669" y="1240789"/>
                </a:lnTo>
                <a:lnTo>
                  <a:pt x="26669" y="1234439"/>
                </a:lnTo>
                <a:close/>
              </a:path>
              <a:path w="26670" h="3235959">
                <a:moveTo>
                  <a:pt x="26669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3009"/>
                </a:lnTo>
                <a:close/>
              </a:path>
              <a:path w="26670" h="3235959">
                <a:moveTo>
                  <a:pt x="26669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6669" y="1221739"/>
                </a:lnTo>
                <a:lnTo>
                  <a:pt x="26669" y="1215389"/>
                </a:lnTo>
                <a:close/>
              </a:path>
              <a:path w="26670" h="3235959">
                <a:moveTo>
                  <a:pt x="26669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6669" y="1214119"/>
                </a:lnTo>
                <a:lnTo>
                  <a:pt x="26669" y="1212849"/>
                </a:lnTo>
                <a:close/>
              </a:path>
              <a:path w="26670" h="3235959">
                <a:moveTo>
                  <a:pt x="26669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6669" y="1871979"/>
                </a:lnTo>
                <a:lnTo>
                  <a:pt x="26669" y="1783079"/>
                </a:lnTo>
                <a:close/>
              </a:path>
              <a:path w="26670" h="3235959">
                <a:moveTo>
                  <a:pt x="26669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6669" y="2392679"/>
                </a:lnTo>
                <a:lnTo>
                  <a:pt x="26669" y="2385059"/>
                </a:lnTo>
                <a:close/>
              </a:path>
              <a:path w="26670" h="3235959">
                <a:moveTo>
                  <a:pt x="26669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6669" y="2383789"/>
                </a:lnTo>
                <a:lnTo>
                  <a:pt x="26669" y="1957069"/>
                </a:lnTo>
                <a:close/>
              </a:path>
              <a:path w="26670" h="3235959">
                <a:moveTo>
                  <a:pt x="26669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6669" y="1955799"/>
                </a:lnTo>
                <a:lnTo>
                  <a:pt x="26669" y="1938019"/>
                </a:lnTo>
                <a:close/>
              </a:path>
              <a:path w="26670" h="3235959">
                <a:moveTo>
                  <a:pt x="26669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6669" y="1936749"/>
                </a:lnTo>
                <a:lnTo>
                  <a:pt x="26669" y="1918969"/>
                </a:lnTo>
                <a:close/>
              </a:path>
              <a:path w="26670" h="3235959">
                <a:moveTo>
                  <a:pt x="26669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6669" y="1917699"/>
                </a:lnTo>
                <a:lnTo>
                  <a:pt x="26669" y="1896109"/>
                </a:lnTo>
                <a:close/>
              </a:path>
              <a:path w="26670" h="3235959">
                <a:moveTo>
                  <a:pt x="26669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6669" y="1894839"/>
                </a:lnTo>
                <a:lnTo>
                  <a:pt x="26669" y="1877059"/>
                </a:lnTo>
                <a:close/>
              </a:path>
              <a:path w="26670" h="3235959">
                <a:moveTo>
                  <a:pt x="26669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6669" y="1875789"/>
                </a:lnTo>
                <a:lnTo>
                  <a:pt x="26669" y="1873249"/>
                </a:lnTo>
                <a:close/>
              </a:path>
              <a:path w="26670" h="3235959">
                <a:moveTo>
                  <a:pt x="26669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6669" y="2567939"/>
                </a:lnTo>
                <a:lnTo>
                  <a:pt x="26669" y="2392679"/>
                </a:lnTo>
                <a:close/>
              </a:path>
              <a:path w="26670" h="3235959">
                <a:moveTo>
                  <a:pt x="26669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6669" y="3235959"/>
                </a:lnTo>
                <a:lnTo>
                  <a:pt x="26669" y="2567940"/>
                </a:lnTo>
                <a:close/>
              </a:path>
            </a:pathLst>
          </a:custGeom>
          <a:solidFill>
            <a:srgbClr val="1B35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722359" y="3618229"/>
            <a:ext cx="27940" cy="3227070"/>
          </a:xfrm>
          <a:custGeom>
            <a:avLst/>
            <a:gdLst/>
            <a:ahLst/>
            <a:cxnLst/>
            <a:rect l="l" t="t" r="r" b="b"/>
            <a:pathLst>
              <a:path w="27940" h="322707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27940" h="3227070">
                <a:moveTo>
                  <a:pt x="8890" y="3809"/>
                </a:moveTo>
                <a:lnTo>
                  <a:pt x="0" y="3809"/>
                </a:lnTo>
                <a:lnTo>
                  <a:pt x="0" y="22859"/>
                </a:lnTo>
                <a:lnTo>
                  <a:pt x="27940" y="22859"/>
                </a:lnTo>
                <a:lnTo>
                  <a:pt x="27940" y="16509"/>
                </a:lnTo>
                <a:lnTo>
                  <a:pt x="26670" y="1650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60" y="6350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close/>
              </a:path>
              <a:path w="27940" h="3227070">
                <a:moveTo>
                  <a:pt x="27940" y="22860"/>
                </a:moveTo>
                <a:lnTo>
                  <a:pt x="0" y="22860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22860"/>
                </a:lnTo>
                <a:close/>
              </a:path>
              <a:path w="27940" h="3227070">
                <a:moveTo>
                  <a:pt x="27940" y="35560"/>
                </a:moveTo>
                <a:lnTo>
                  <a:pt x="0" y="35560"/>
                </a:lnTo>
                <a:lnTo>
                  <a:pt x="0" y="48259"/>
                </a:lnTo>
                <a:lnTo>
                  <a:pt x="27940" y="48259"/>
                </a:lnTo>
                <a:lnTo>
                  <a:pt x="27940" y="35560"/>
                </a:lnTo>
                <a:close/>
              </a:path>
              <a:path w="27940" h="3227070">
                <a:moveTo>
                  <a:pt x="27940" y="48259"/>
                </a:moveTo>
                <a:lnTo>
                  <a:pt x="0" y="48259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48259"/>
                </a:lnTo>
                <a:close/>
              </a:path>
              <a:path w="27940" h="3227070">
                <a:moveTo>
                  <a:pt x="27940" y="80010"/>
                </a:moveTo>
                <a:lnTo>
                  <a:pt x="0" y="80010"/>
                </a:lnTo>
                <a:lnTo>
                  <a:pt x="0" y="86359"/>
                </a:lnTo>
                <a:lnTo>
                  <a:pt x="27940" y="86359"/>
                </a:lnTo>
                <a:lnTo>
                  <a:pt x="27940" y="80010"/>
                </a:lnTo>
                <a:close/>
              </a:path>
              <a:path w="27940" h="3227070">
                <a:moveTo>
                  <a:pt x="27940" y="86359"/>
                </a:moveTo>
                <a:lnTo>
                  <a:pt x="0" y="86359"/>
                </a:lnTo>
                <a:lnTo>
                  <a:pt x="0" y="99059"/>
                </a:lnTo>
                <a:lnTo>
                  <a:pt x="27940" y="99059"/>
                </a:lnTo>
                <a:lnTo>
                  <a:pt x="27940" y="86359"/>
                </a:lnTo>
                <a:close/>
              </a:path>
              <a:path w="27940" h="3227070">
                <a:moveTo>
                  <a:pt x="27940" y="99059"/>
                </a:moveTo>
                <a:lnTo>
                  <a:pt x="0" y="9905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9059"/>
                </a:lnTo>
                <a:close/>
              </a:path>
              <a:path w="27940" h="3227070">
                <a:moveTo>
                  <a:pt x="27940" y="105409"/>
                </a:moveTo>
                <a:lnTo>
                  <a:pt x="0" y="105409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09"/>
                </a:lnTo>
                <a:close/>
              </a:path>
              <a:path w="27940" h="3227070">
                <a:moveTo>
                  <a:pt x="27940" y="118110"/>
                </a:moveTo>
                <a:lnTo>
                  <a:pt x="0" y="118110"/>
                </a:lnTo>
                <a:lnTo>
                  <a:pt x="0" y="143509"/>
                </a:lnTo>
                <a:lnTo>
                  <a:pt x="27940" y="143509"/>
                </a:lnTo>
                <a:lnTo>
                  <a:pt x="27940" y="118110"/>
                </a:lnTo>
                <a:close/>
              </a:path>
              <a:path w="27940" h="3227070">
                <a:moveTo>
                  <a:pt x="27940" y="143509"/>
                </a:moveTo>
                <a:lnTo>
                  <a:pt x="0" y="143509"/>
                </a:lnTo>
                <a:lnTo>
                  <a:pt x="0" y="213359"/>
                </a:lnTo>
                <a:lnTo>
                  <a:pt x="27940" y="213359"/>
                </a:lnTo>
                <a:lnTo>
                  <a:pt x="27940" y="143509"/>
                </a:lnTo>
                <a:close/>
              </a:path>
              <a:path w="27940" h="3227070">
                <a:moveTo>
                  <a:pt x="27940" y="213359"/>
                </a:moveTo>
                <a:lnTo>
                  <a:pt x="0" y="213359"/>
                </a:lnTo>
                <a:lnTo>
                  <a:pt x="0" y="251459"/>
                </a:lnTo>
                <a:lnTo>
                  <a:pt x="27940" y="251459"/>
                </a:lnTo>
                <a:lnTo>
                  <a:pt x="27940" y="213359"/>
                </a:lnTo>
                <a:close/>
              </a:path>
              <a:path w="27940" h="3227070">
                <a:moveTo>
                  <a:pt x="2794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51460"/>
                </a:lnTo>
                <a:close/>
              </a:path>
              <a:path w="27940" h="32270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227070">
                <a:moveTo>
                  <a:pt x="27940" y="262889"/>
                </a:moveTo>
                <a:lnTo>
                  <a:pt x="0" y="262889"/>
                </a:lnTo>
                <a:lnTo>
                  <a:pt x="0" y="269239"/>
                </a:lnTo>
                <a:lnTo>
                  <a:pt x="27940" y="269239"/>
                </a:lnTo>
                <a:lnTo>
                  <a:pt x="27940" y="262889"/>
                </a:lnTo>
                <a:close/>
              </a:path>
              <a:path w="27940" h="3227070">
                <a:moveTo>
                  <a:pt x="27940" y="269240"/>
                </a:moveTo>
                <a:lnTo>
                  <a:pt x="0" y="269240"/>
                </a:lnTo>
                <a:lnTo>
                  <a:pt x="0" y="295909"/>
                </a:lnTo>
                <a:lnTo>
                  <a:pt x="27940" y="295909"/>
                </a:lnTo>
                <a:lnTo>
                  <a:pt x="27940" y="269240"/>
                </a:lnTo>
                <a:close/>
              </a:path>
              <a:path w="27940" h="3227070">
                <a:moveTo>
                  <a:pt x="27940" y="295910"/>
                </a:moveTo>
                <a:lnTo>
                  <a:pt x="0" y="295910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295910"/>
                </a:lnTo>
                <a:close/>
              </a:path>
              <a:path w="27940" h="3227070">
                <a:moveTo>
                  <a:pt x="27940" y="313689"/>
                </a:moveTo>
                <a:lnTo>
                  <a:pt x="0" y="313689"/>
                </a:lnTo>
                <a:lnTo>
                  <a:pt x="0" y="321309"/>
                </a:lnTo>
                <a:lnTo>
                  <a:pt x="27940" y="321309"/>
                </a:lnTo>
                <a:lnTo>
                  <a:pt x="27940" y="313689"/>
                </a:lnTo>
                <a:close/>
              </a:path>
              <a:path w="27940" h="3227070">
                <a:moveTo>
                  <a:pt x="27940" y="321310"/>
                </a:moveTo>
                <a:lnTo>
                  <a:pt x="0" y="321310"/>
                </a:lnTo>
                <a:lnTo>
                  <a:pt x="0" y="334009"/>
                </a:lnTo>
                <a:lnTo>
                  <a:pt x="27940" y="334009"/>
                </a:lnTo>
                <a:lnTo>
                  <a:pt x="27940" y="321310"/>
                </a:lnTo>
                <a:close/>
              </a:path>
              <a:path w="27940" h="3227070">
                <a:moveTo>
                  <a:pt x="27940" y="334010"/>
                </a:moveTo>
                <a:lnTo>
                  <a:pt x="0" y="334010"/>
                </a:lnTo>
                <a:lnTo>
                  <a:pt x="0" y="340359"/>
                </a:lnTo>
                <a:lnTo>
                  <a:pt x="27940" y="340359"/>
                </a:lnTo>
                <a:lnTo>
                  <a:pt x="27940" y="334010"/>
                </a:lnTo>
                <a:close/>
              </a:path>
              <a:path w="27940" h="3227070">
                <a:moveTo>
                  <a:pt x="27940" y="340360"/>
                </a:moveTo>
                <a:lnTo>
                  <a:pt x="0" y="340360"/>
                </a:lnTo>
                <a:lnTo>
                  <a:pt x="0" y="383539"/>
                </a:lnTo>
                <a:lnTo>
                  <a:pt x="27940" y="383539"/>
                </a:lnTo>
                <a:lnTo>
                  <a:pt x="27940" y="340360"/>
                </a:lnTo>
                <a:close/>
              </a:path>
              <a:path w="27940" h="3227070">
                <a:moveTo>
                  <a:pt x="27940" y="383540"/>
                </a:moveTo>
                <a:lnTo>
                  <a:pt x="0" y="383540"/>
                </a:lnTo>
                <a:lnTo>
                  <a:pt x="0" y="391159"/>
                </a:lnTo>
                <a:lnTo>
                  <a:pt x="27940" y="391159"/>
                </a:lnTo>
                <a:lnTo>
                  <a:pt x="27940" y="383540"/>
                </a:lnTo>
                <a:close/>
              </a:path>
              <a:path w="27940" h="3227070">
                <a:moveTo>
                  <a:pt x="27940" y="391159"/>
                </a:moveTo>
                <a:lnTo>
                  <a:pt x="0" y="391159"/>
                </a:lnTo>
                <a:lnTo>
                  <a:pt x="0" y="397509"/>
                </a:lnTo>
                <a:lnTo>
                  <a:pt x="27940" y="397509"/>
                </a:lnTo>
                <a:lnTo>
                  <a:pt x="27940" y="391159"/>
                </a:lnTo>
                <a:close/>
              </a:path>
              <a:path w="27940" h="3227070">
                <a:moveTo>
                  <a:pt x="27940" y="397509"/>
                </a:moveTo>
                <a:lnTo>
                  <a:pt x="0" y="3975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397509"/>
                </a:lnTo>
                <a:close/>
              </a:path>
              <a:path w="27940" h="3227070">
                <a:moveTo>
                  <a:pt x="27940" y="434339"/>
                </a:moveTo>
                <a:lnTo>
                  <a:pt x="0" y="434339"/>
                </a:lnTo>
                <a:lnTo>
                  <a:pt x="0" y="440689"/>
                </a:lnTo>
                <a:lnTo>
                  <a:pt x="27940" y="440689"/>
                </a:lnTo>
                <a:lnTo>
                  <a:pt x="27940" y="434339"/>
                </a:lnTo>
                <a:close/>
              </a:path>
              <a:path w="27940" h="3227070">
                <a:moveTo>
                  <a:pt x="27940" y="440689"/>
                </a:moveTo>
                <a:lnTo>
                  <a:pt x="0" y="440689"/>
                </a:lnTo>
                <a:lnTo>
                  <a:pt x="0" y="472439"/>
                </a:lnTo>
                <a:lnTo>
                  <a:pt x="27940" y="472439"/>
                </a:lnTo>
                <a:lnTo>
                  <a:pt x="27940" y="440689"/>
                </a:lnTo>
                <a:close/>
              </a:path>
              <a:path w="27940" h="3227070">
                <a:moveTo>
                  <a:pt x="27940" y="472439"/>
                </a:moveTo>
                <a:lnTo>
                  <a:pt x="0" y="472439"/>
                </a:lnTo>
                <a:lnTo>
                  <a:pt x="0" y="478789"/>
                </a:lnTo>
                <a:lnTo>
                  <a:pt x="27940" y="478789"/>
                </a:lnTo>
                <a:lnTo>
                  <a:pt x="27940" y="472439"/>
                </a:lnTo>
                <a:close/>
              </a:path>
              <a:path w="27940" h="3227070">
                <a:moveTo>
                  <a:pt x="27940" y="478789"/>
                </a:moveTo>
                <a:lnTo>
                  <a:pt x="0" y="478789"/>
                </a:lnTo>
                <a:lnTo>
                  <a:pt x="0" y="486409"/>
                </a:lnTo>
                <a:lnTo>
                  <a:pt x="27940" y="486409"/>
                </a:lnTo>
                <a:lnTo>
                  <a:pt x="27940" y="478789"/>
                </a:lnTo>
                <a:close/>
              </a:path>
              <a:path w="27940" h="3227070">
                <a:moveTo>
                  <a:pt x="27940" y="486409"/>
                </a:moveTo>
                <a:lnTo>
                  <a:pt x="0" y="486409"/>
                </a:lnTo>
                <a:lnTo>
                  <a:pt x="0" y="524509"/>
                </a:lnTo>
                <a:lnTo>
                  <a:pt x="27940" y="524509"/>
                </a:lnTo>
                <a:lnTo>
                  <a:pt x="27940" y="486409"/>
                </a:lnTo>
                <a:close/>
              </a:path>
              <a:path w="27940" h="3227070">
                <a:moveTo>
                  <a:pt x="27940" y="524509"/>
                </a:moveTo>
                <a:lnTo>
                  <a:pt x="0" y="524509"/>
                </a:lnTo>
                <a:lnTo>
                  <a:pt x="0" y="529589"/>
                </a:lnTo>
                <a:lnTo>
                  <a:pt x="27940" y="529589"/>
                </a:lnTo>
                <a:lnTo>
                  <a:pt x="27940" y="524509"/>
                </a:lnTo>
                <a:close/>
              </a:path>
              <a:path w="27940" h="3227070">
                <a:moveTo>
                  <a:pt x="27940" y="529590"/>
                </a:moveTo>
                <a:lnTo>
                  <a:pt x="0" y="529590"/>
                </a:lnTo>
                <a:lnTo>
                  <a:pt x="0" y="554989"/>
                </a:lnTo>
                <a:lnTo>
                  <a:pt x="27940" y="554989"/>
                </a:lnTo>
                <a:lnTo>
                  <a:pt x="27940" y="529590"/>
                </a:lnTo>
                <a:close/>
              </a:path>
              <a:path w="27940" h="3227070">
                <a:moveTo>
                  <a:pt x="27940" y="554989"/>
                </a:moveTo>
                <a:lnTo>
                  <a:pt x="0" y="554989"/>
                </a:lnTo>
                <a:lnTo>
                  <a:pt x="0" y="624839"/>
                </a:lnTo>
                <a:lnTo>
                  <a:pt x="27940" y="624839"/>
                </a:lnTo>
                <a:lnTo>
                  <a:pt x="27940" y="554989"/>
                </a:lnTo>
                <a:close/>
              </a:path>
              <a:path w="27940" h="3227070">
                <a:moveTo>
                  <a:pt x="27940" y="624840"/>
                </a:moveTo>
                <a:lnTo>
                  <a:pt x="0" y="624840"/>
                </a:lnTo>
                <a:lnTo>
                  <a:pt x="0" y="631189"/>
                </a:lnTo>
                <a:lnTo>
                  <a:pt x="27940" y="631189"/>
                </a:lnTo>
                <a:lnTo>
                  <a:pt x="27940" y="624840"/>
                </a:lnTo>
                <a:close/>
              </a:path>
              <a:path w="27940" h="3227070">
                <a:moveTo>
                  <a:pt x="27940" y="631189"/>
                </a:moveTo>
                <a:lnTo>
                  <a:pt x="0" y="631189"/>
                </a:lnTo>
                <a:lnTo>
                  <a:pt x="0" y="638809"/>
                </a:lnTo>
                <a:lnTo>
                  <a:pt x="27940" y="638809"/>
                </a:lnTo>
                <a:lnTo>
                  <a:pt x="27940" y="631189"/>
                </a:lnTo>
                <a:close/>
              </a:path>
              <a:path w="27940" h="3227070">
                <a:moveTo>
                  <a:pt x="27940" y="638809"/>
                </a:moveTo>
                <a:lnTo>
                  <a:pt x="0" y="638809"/>
                </a:lnTo>
                <a:lnTo>
                  <a:pt x="0" y="650239"/>
                </a:lnTo>
                <a:lnTo>
                  <a:pt x="27940" y="650239"/>
                </a:lnTo>
                <a:lnTo>
                  <a:pt x="27940" y="638809"/>
                </a:lnTo>
                <a:close/>
              </a:path>
              <a:path w="27940" h="3227070">
                <a:moveTo>
                  <a:pt x="27940" y="650240"/>
                </a:moveTo>
                <a:lnTo>
                  <a:pt x="0" y="650240"/>
                </a:lnTo>
                <a:lnTo>
                  <a:pt x="0" y="676909"/>
                </a:lnTo>
                <a:lnTo>
                  <a:pt x="27940" y="676909"/>
                </a:lnTo>
                <a:lnTo>
                  <a:pt x="27940" y="650240"/>
                </a:lnTo>
                <a:close/>
              </a:path>
              <a:path w="27940" h="3227070">
                <a:moveTo>
                  <a:pt x="27940" y="676909"/>
                </a:moveTo>
                <a:lnTo>
                  <a:pt x="0" y="676909"/>
                </a:lnTo>
                <a:lnTo>
                  <a:pt x="0" y="753109"/>
                </a:lnTo>
                <a:lnTo>
                  <a:pt x="27940" y="753109"/>
                </a:lnTo>
                <a:lnTo>
                  <a:pt x="27940" y="676909"/>
                </a:lnTo>
                <a:close/>
              </a:path>
              <a:path w="27940" h="3227070">
                <a:moveTo>
                  <a:pt x="27940" y="753110"/>
                </a:moveTo>
                <a:lnTo>
                  <a:pt x="0" y="753110"/>
                </a:lnTo>
                <a:lnTo>
                  <a:pt x="0" y="899159"/>
                </a:lnTo>
                <a:lnTo>
                  <a:pt x="27940" y="899159"/>
                </a:lnTo>
                <a:lnTo>
                  <a:pt x="27940" y="753110"/>
                </a:lnTo>
                <a:close/>
              </a:path>
              <a:path w="27940" h="3227070">
                <a:moveTo>
                  <a:pt x="27940" y="899160"/>
                </a:moveTo>
                <a:lnTo>
                  <a:pt x="0" y="899160"/>
                </a:lnTo>
                <a:lnTo>
                  <a:pt x="0" y="923289"/>
                </a:lnTo>
                <a:lnTo>
                  <a:pt x="27940" y="923289"/>
                </a:lnTo>
                <a:lnTo>
                  <a:pt x="27940" y="899160"/>
                </a:lnTo>
                <a:close/>
              </a:path>
              <a:path w="27940" h="3227070">
                <a:moveTo>
                  <a:pt x="27940" y="923290"/>
                </a:moveTo>
                <a:lnTo>
                  <a:pt x="0" y="923290"/>
                </a:lnTo>
                <a:lnTo>
                  <a:pt x="0" y="975359"/>
                </a:lnTo>
                <a:lnTo>
                  <a:pt x="27940" y="975359"/>
                </a:lnTo>
                <a:lnTo>
                  <a:pt x="27940" y="923290"/>
                </a:lnTo>
                <a:close/>
              </a:path>
              <a:path w="27940" h="3227070">
                <a:moveTo>
                  <a:pt x="27940" y="975359"/>
                </a:moveTo>
                <a:lnTo>
                  <a:pt x="0" y="975359"/>
                </a:lnTo>
                <a:lnTo>
                  <a:pt x="0" y="993139"/>
                </a:lnTo>
                <a:lnTo>
                  <a:pt x="27940" y="993139"/>
                </a:lnTo>
                <a:lnTo>
                  <a:pt x="27940" y="975359"/>
                </a:lnTo>
                <a:close/>
              </a:path>
              <a:path w="27940" h="3227070">
                <a:moveTo>
                  <a:pt x="27940" y="993140"/>
                </a:moveTo>
                <a:lnTo>
                  <a:pt x="0" y="993140"/>
                </a:lnTo>
                <a:lnTo>
                  <a:pt x="0" y="1005839"/>
                </a:lnTo>
                <a:lnTo>
                  <a:pt x="27940" y="1005839"/>
                </a:lnTo>
                <a:lnTo>
                  <a:pt x="27940" y="993140"/>
                </a:lnTo>
                <a:close/>
              </a:path>
              <a:path w="27940" h="3227070">
                <a:moveTo>
                  <a:pt x="27940" y="1005840"/>
                </a:moveTo>
                <a:lnTo>
                  <a:pt x="0" y="1005840"/>
                </a:lnTo>
                <a:lnTo>
                  <a:pt x="0" y="1032509"/>
                </a:lnTo>
                <a:lnTo>
                  <a:pt x="27940" y="1032509"/>
                </a:lnTo>
                <a:lnTo>
                  <a:pt x="27940" y="1005840"/>
                </a:lnTo>
                <a:close/>
              </a:path>
              <a:path w="27940" h="3227070">
                <a:moveTo>
                  <a:pt x="27940" y="1032510"/>
                </a:moveTo>
                <a:lnTo>
                  <a:pt x="0" y="1032510"/>
                </a:lnTo>
                <a:lnTo>
                  <a:pt x="0" y="1062989"/>
                </a:lnTo>
                <a:lnTo>
                  <a:pt x="27940" y="1062989"/>
                </a:lnTo>
                <a:lnTo>
                  <a:pt x="27940" y="1032510"/>
                </a:lnTo>
                <a:close/>
              </a:path>
              <a:path w="27940" h="3227070">
                <a:moveTo>
                  <a:pt x="27940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7940" y="1069339"/>
                </a:lnTo>
                <a:lnTo>
                  <a:pt x="27940" y="1062989"/>
                </a:lnTo>
                <a:close/>
              </a:path>
              <a:path w="27940" h="3227070">
                <a:moveTo>
                  <a:pt x="27940" y="1069339"/>
                </a:moveTo>
                <a:lnTo>
                  <a:pt x="0" y="1069339"/>
                </a:lnTo>
                <a:lnTo>
                  <a:pt x="0" y="1075689"/>
                </a:lnTo>
                <a:lnTo>
                  <a:pt x="27940" y="1075689"/>
                </a:lnTo>
                <a:lnTo>
                  <a:pt x="27940" y="1069339"/>
                </a:lnTo>
                <a:close/>
              </a:path>
              <a:path w="27940" h="3227070">
                <a:moveTo>
                  <a:pt x="27940" y="1075689"/>
                </a:moveTo>
                <a:lnTo>
                  <a:pt x="0" y="1075689"/>
                </a:lnTo>
                <a:lnTo>
                  <a:pt x="0" y="1108709"/>
                </a:lnTo>
                <a:lnTo>
                  <a:pt x="27940" y="1108709"/>
                </a:lnTo>
                <a:lnTo>
                  <a:pt x="27940" y="1075689"/>
                </a:lnTo>
                <a:close/>
              </a:path>
              <a:path w="27940" h="3227070">
                <a:moveTo>
                  <a:pt x="27940" y="1108709"/>
                </a:moveTo>
                <a:lnTo>
                  <a:pt x="0" y="1108709"/>
                </a:lnTo>
                <a:lnTo>
                  <a:pt x="0" y="1132839"/>
                </a:lnTo>
                <a:lnTo>
                  <a:pt x="27940" y="1132839"/>
                </a:lnTo>
                <a:lnTo>
                  <a:pt x="27940" y="1108709"/>
                </a:lnTo>
                <a:close/>
              </a:path>
              <a:path w="27940" h="3227070">
                <a:moveTo>
                  <a:pt x="27940" y="1132840"/>
                </a:moveTo>
                <a:lnTo>
                  <a:pt x="0" y="1132840"/>
                </a:lnTo>
                <a:lnTo>
                  <a:pt x="0" y="1184909"/>
                </a:lnTo>
                <a:lnTo>
                  <a:pt x="27940" y="1184909"/>
                </a:lnTo>
                <a:lnTo>
                  <a:pt x="27940" y="1132840"/>
                </a:lnTo>
                <a:close/>
              </a:path>
              <a:path w="27940" h="3227070">
                <a:moveTo>
                  <a:pt x="27940" y="1184910"/>
                </a:moveTo>
                <a:lnTo>
                  <a:pt x="0" y="1184910"/>
                </a:lnTo>
                <a:lnTo>
                  <a:pt x="0" y="1202689"/>
                </a:lnTo>
                <a:lnTo>
                  <a:pt x="27940" y="1202689"/>
                </a:lnTo>
                <a:lnTo>
                  <a:pt x="27940" y="1184910"/>
                </a:lnTo>
                <a:close/>
              </a:path>
              <a:path w="27940" h="3227070">
                <a:moveTo>
                  <a:pt x="27940" y="1506219"/>
                </a:moveTo>
                <a:lnTo>
                  <a:pt x="0" y="1506219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506219"/>
                </a:lnTo>
                <a:close/>
              </a:path>
              <a:path w="27940" h="3227070">
                <a:moveTo>
                  <a:pt x="27940" y="1498599"/>
                </a:moveTo>
                <a:lnTo>
                  <a:pt x="0" y="1498599"/>
                </a:lnTo>
                <a:lnTo>
                  <a:pt x="0" y="1504949"/>
                </a:lnTo>
                <a:lnTo>
                  <a:pt x="27940" y="1504949"/>
                </a:lnTo>
                <a:lnTo>
                  <a:pt x="27940" y="1498599"/>
                </a:lnTo>
                <a:close/>
              </a:path>
              <a:path w="27940" h="3227070">
                <a:moveTo>
                  <a:pt x="27940" y="1487169"/>
                </a:moveTo>
                <a:lnTo>
                  <a:pt x="0" y="1487169"/>
                </a:lnTo>
                <a:lnTo>
                  <a:pt x="0" y="1497329"/>
                </a:lnTo>
                <a:lnTo>
                  <a:pt x="27940" y="1497329"/>
                </a:lnTo>
                <a:lnTo>
                  <a:pt x="27940" y="1487169"/>
                </a:lnTo>
                <a:close/>
              </a:path>
              <a:path w="27940" h="3227070">
                <a:moveTo>
                  <a:pt x="27940" y="1479549"/>
                </a:moveTo>
                <a:lnTo>
                  <a:pt x="0" y="1479549"/>
                </a:lnTo>
                <a:lnTo>
                  <a:pt x="0" y="1485899"/>
                </a:lnTo>
                <a:lnTo>
                  <a:pt x="27940" y="1485899"/>
                </a:lnTo>
                <a:lnTo>
                  <a:pt x="27940" y="1479549"/>
                </a:lnTo>
                <a:close/>
              </a:path>
              <a:path w="27940" h="3227070">
                <a:moveTo>
                  <a:pt x="27940" y="1468119"/>
                </a:moveTo>
                <a:lnTo>
                  <a:pt x="0" y="1468119"/>
                </a:lnTo>
                <a:lnTo>
                  <a:pt x="0" y="1478280"/>
                </a:lnTo>
                <a:lnTo>
                  <a:pt x="27940" y="1478280"/>
                </a:lnTo>
                <a:lnTo>
                  <a:pt x="27940" y="1468119"/>
                </a:lnTo>
                <a:close/>
              </a:path>
              <a:path w="27940" h="3227070">
                <a:moveTo>
                  <a:pt x="27940" y="1460499"/>
                </a:moveTo>
                <a:lnTo>
                  <a:pt x="0" y="1460499"/>
                </a:lnTo>
                <a:lnTo>
                  <a:pt x="0" y="1466849"/>
                </a:lnTo>
                <a:lnTo>
                  <a:pt x="27940" y="1466849"/>
                </a:lnTo>
                <a:lnTo>
                  <a:pt x="27940" y="1460499"/>
                </a:lnTo>
                <a:close/>
              </a:path>
              <a:path w="27940" h="3227070">
                <a:moveTo>
                  <a:pt x="27940" y="1449070"/>
                </a:moveTo>
                <a:lnTo>
                  <a:pt x="0" y="1449070"/>
                </a:lnTo>
                <a:lnTo>
                  <a:pt x="0" y="1459229"/>
                </a:lnTo>
                <a:lnTo>
                  <a:pt x="27940" y="1459229"/>
                </a:lnTo>
                <a:lnTo>
                  <a:pt x="27940" y="1449070"/>
                </a:lnTo>
                <a:close/>
              </a:path>
              <a:path w="27940" h="3227070">
                <a:moveTo>
                  <a:pt x="27940" y="1441449"/>
                </a:moveTo>
                <a:lnTo>
                  <a:pt x="0" y="1441449"/>
                </a:lnTo>
                <a:lnTo>
                  <a:pt x="0" y="1447799"/>
                </a:lnTo>
                <a:lnTo>
                  <a:pt x="27940" y="1447799"/>
                </a:lnTo>
                <a:lnTo>
                  <a:pt x="27940" y="1441449"/>
                </a:lnTo>
                <a:close/>
              </a:path>
              <a:path w="27940" h="3227070">
                <a:moveTo>
                  <a:pt x="27940" y="1430019"/>
                </a:moveTo>
                <a:lnTo>
                  <a:pt x="0" y="1430019"/>
                </a:lnTo>
                <a:lnTo>
                  <a:pt x="0" y="1440179"/>
                </a:lnTo>
                <a:lnTo>
                  <a:pt x="27940" y="1440179"/>
                </a:lnTo>
                <a:lnTo>
                  <a:pt x="27940" y="1430019"/>
                </a:lnTo>
                <a:close/>
              </a:path>
              <a:path w="27940" h="3227070">
                <a:moveTo>
                  <a:pt x="27940" y="1422399"/>
                </a:moveTo>
                <a:lnTo>
                  <a:pt x="0" y="1422399"/>
                </a:lnTo>
                <a:lnTo>
                  <a:pt x="0" y="1428749"/>
                </a:lnTo>
                <a:lnTo>
                  <a:pt x="27940" y="1428749"/>
                </a:lnTo>
                <a:lnTo>
                  <a:pt x="27940" y="1422399"/>
                </a:lnTo>
                <a:close/>
              </a:path>
              <a:path w="27940" h="3227070">
                <a:moveTo>
                  <a:pt x="27940" y="1410969"/>
                </a:moveTo>
                <a:lnTo>
                  <a:pt x="0" y="1410969"/>
                </a:lnTo>
                <a:lnTo>
                  <a:pt x="0" y="1421129"/>
                </a:lnTo>
                <a:lnTo>
                  <a:pt x="27940" y="1421129"/>
                </a:lnTo>
                <a:lnTo>
                  <a:pt x="27940" y="1410969"/>
                </a:lnTo>
                <a:close/>
              </a:path>
              <a:path w="27940" h="3227070">
                <a:moveTo>
                  <a:pt x="27940" y="1403349"/>
                </a:moveTo>
                <a:lnTo>
                  <a:pt x="0" y="1403349"/>
                </a:lnTo>
                <a:lnTo>
                  <a:pt x="0" y="1409699"/>
                </a:lnTo>
                <a:lnTo>
                  <a:pt x="27940" y="1409699"/>
                </a:lnTo>
                <a:lnTo>
                  <a:pt x="27940" y="1403349"/>
                </a:lnTo>
                <a:close/>
              </a:path>
              <a:path w="27940" h="3227070">
                <a:moveTo>
                  <a:pt x="27940" y="1391919"/>
                </a:moveTo>
                <a:lnTo>
                  <a:pt x="0" y="1391919"/>
                </a:lnTo>
                <a:lnTo>
                  <a:pt x="0" y="1402079"/>
                </a:lnTo>
                <a:lnTo>
                  <a:pt x="27940" y="1402079"/>
                </a:lnTo>
                <a:lnTo>
                  <a:pt x="27940" y="1391919"/>
                </a:lnTo>
                <a:close/>
              </a:path>
              <a:path w="27940" h="3227070">
                <a:moveTo>
                  <a:pt x="27940" y="1384300"/>
                </a:moveTo>
                <a:lnTo>
                  <a:pt x="0" y="1384300"/>
                </a:lnTo>
                <a:lnTo>
                  <a:pt x="0" y="1390649"/>
                </a:lnTo>
                <a:lnTo>
                  <a:pt x="27940" y="1390649"/>
                </a:lnTo>
                <a:lnTo>
                  <a:pt x="27940" y="1384300"/>
                </a:lnTo>
                <a:close/>
              </a:path>
              <a:path w="27940" h="3227070">
                <a:moveTo>
                  <a:pt x="27940" y="1372870"/>
                </a:moveTo>
                <a:lnTo>
                  <a:pt x="0" y="1372870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2870"/>
                </a:lnTo>
                <a:close/>
              </a:path>
              <a:path w="27940" h="3227070">
                <a:moveTo>
                  <a:pt x="27940" y="1365249"/>
                </a:moveTo>
                <a:lnTo>
                  <a:pt x="0" y="1365249"/>
                </a:lnTo>
                <a:lnTo>
                  <a:pt x="0" y="1371599"/>
                </a:lnTo>
                <a:lnTo>
                  <a:pt x="27940" y="1371599"/>
                </a:lnTo>
                <a:lnTo>
                  <a:pt x="27940" y="1365249"/>
                </a:lnTo>
                <a:close/>
              </a:path>
              <a:path w="27940" h="3227070">
                <a:moveTo>
                  <a:pt x="27940" y="1353820"/>
                </a:moveTo>
                <a:lnTo>
                  <a:pt x="0" y="135382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53820"/>
                </a:lnTo>
                <a:close/>
              </a:path>
              <a:path w="27940" h="3227070">
                <a:moveTo>
                  <a:pt x="27940" y="1346199"/>
                </a:moveTo>
                <a:lnTo>
                  <a:pt x="0" y="1346199"/>
                </a:lnTo>
                <a:lnTo>
                  <a:pt x="0" y="1352549"/>
                </a:lnTo>
                <a:lnTo>
                  <a:pt x="27940" y="1352549"/>
                </a:lnTo>
                <a:lnTo>
                  <a:pt x="27940" y="1346199"/>
                </a:lnTo>
                <a:close/>
              </a:path>
              <a:path w="27940" h="3227070">
                <a:moveTo>
                  <a:pt x="27940" y="1334769"/>
                </a:moveTo>
                <a:lnTo>
                  <a:pt x="0" y="1334769"/>
                </a:lnTo>
                <a:lnTo>
                  <a:pt x="0" y="1344929"/>
                </a:lnTo>
                <a:lnTo>
                  <a:pt x="27940" y="1344929"/>
                </a:lnTo>
                <a:lnTo>
                  <a:pt x="27940" y="1334769"/>
                </a:lnTo>
                <a:close/>
              </a:path>
              <a:path w="27940" h="3227070">
                <a:moveTo>
                  <a:pt x="27940" y="1327149"/>
                </a:moveTo>
                <a:lnTo>
                  <a:pt x="0" y="1327149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327149"/>
                </a:lnTo>
                <a:close/>
              </a:path>
              <a:path w="27940" h="3227070">
                <a:moveTo>
                  <a:pt x="27940" y="1315719"/>
                </a:moveTo>
                <a:lnTo>
                  <a:pt x="0" y="1315719"/>
                </a:lnTo>
                <a:lnTo>
                  <a:pt x="0" y="1325879"/>
                </a:lnTo>
                <a:lnTo>
                  <a:pt x="27940" y="1325879"/>
                </a:lnTo>
                <a:lnTo>
                  <a:pt x="27940" y="1315719"/>
                </a:lnTo>
                <a:close/>
              </a:path>
              <a:path w="27940" h="3227070">
                <a:moveTo>
                  <a:pt x="27940" y="1301749"/>
                </a:moveTo>
                <a:lnTo>
                  <a:pt x="0" y="1301749"/>
                </a:lnTo>
                <a:lnTo>
                  <a:pt x="0" y="1314449"/>
                </a:lnTo>
                <a:lnTo>
                  <a:pt x="27940" y="1314449"/>
                </a:lnTo>
                <a:lnTo>
                  <a:pt x="27940" y="1301749"/>
                </a:lnTo>
                <a:close/>
              </a:path>
              <a:path w="27940" h="3227070">
                <a:moveTo>
                  <a:pt x="27940" y="1290319"/>
                </a:moveTo>
                <a:lnTo>
                  <a:pt x="0" y="1290319"/>
                </a:lnTo>
                <a:lnTo>
                  <a:pt x="0" y="1300479"/>
                </a:lnTo>
                <a:lnTo>
                  <a:pt x="27940" y="1300479"/>
                </a:lnTo>
                <a:lnTo>
                  <a:pt x="27940" y="1290319"/>
                </a:lnTo>
                <a:close/>
              </a:path>
              <a:path w="27940" h="3227070">
                <a:moveTo>
                  <a:pt x="27940" y="1282699"/>
                </a:moveTo>
                <a:lnTo>
                  <a:pt x="0" y="1282699"/>
                </a:lnTo>
                <a:lnTo>
                  <a:pt x="0" y="1289050"/>
                </a:lnTo>
                <a:lnTo>
                  <a:pt x="27940" y="1289050"/>
                </a:lnTo>
                <a:lnTo>
                  <a:pt x="27940" y="1282699"/>
                </a:lnTo>
                <a:close/>
              </a:path>
              <a:path w="27940" h="3227070">
                <a:moveTo>
                  <a:pt x="27940" y="1271270"/>
                </a:moveTo>
                <a:lnTo>
                  <a:pt x="0" y="1271270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70"/>
                </a:lnTo>
                <a:close/>
              </a:path>
              <a:path w="27940" h="32270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2270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227070">
                <a:moveTo>
                  <a:pt x="27940" y="1244600"/>
                </a:moveTo>
                <a:lnTo>
                  <a:pt x="0" y="1244600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600"/>
                </a:lnTo>
                <a:close/>
              </a:path>
              <a:path w="27940" h="3227070">
                <a:moveTo>
                  <a:pt x="27940" y="1233169"/>
                </a:moveTo>
                <a:lnTo>
                  <a:pt x="0" y="1233169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3169"/>
                </a:lnTo>
                <a:close/>
              </a:path>
              <a:path w="27940" h="32270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227070">
                <a:moveTo>
                  <a:pt x="27940" y="1214120"/>
                </a:moveTo>
                <a:lnTo>
                  <a:pt x="0" y="1214120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20"/>
                </a:lnTo>
                <a:close/>
              </a:path>
              <a:path w="27940" h="32270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227070">
                <a:moveTo>
                  <a:pt x="27940" y="1203959"/>
                </a:moveTo>
                <a:lnTo>
                  <a:pt x="0" y="120395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203959"/>
                </a:lnTo>
                <a:close/>
              </a:path>
              <a:path w="27940" h="3227070">
                <a:moveTo>
                  <a:pt x="27940" y="1774189"/>
                </a:moveTo>
                <a:lnTo>
                  <a:pt x="0" y="1774189"/>
                </a:lnTo>
                <a:lnTo>
                  <a:pt x="0" y="1863089"/>
                </a:lnTo>
                <a:lnTo>
                  <a:pt x="27940" y="1863089"/>
                </a:lnTo>
                <a:lnTo>
                  <a:pt x="27940" y="1774189"/>
                </a:lnTo>
                <a:close/>
              </a:path>
              <a:path w="27940" h="3227070">
                <a:moveTo>
                  <a:pt x="27940" y="2376169"/>
                </a:moveTo>
                <a:lnTo>
                  <a:pt x="0" y="23761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2376169"/>
                </a:lnTo>
                <a:close/>
              </a:path>
              <a:path w="27940" h="3227070">
                <a:moveTo>
                  <a:pt x="27940" y="1948179"/>
                </a:moveTo>
                <a:lnTo>
                  <a:pt x="0" y="1948179"/>
                </a:lnTo>
                <a:lnTo>
                  <a:pt x="0" y="2374899"/>
                </a:lnTo>
                <a:lnTo>
                  <a:pt x="27940" y="2374899"/>
                </a:lnTo>
                <a:lnTo>
                  <a:pt x="27940" y="1948179"/>
                </a:lnTo>
                <a:close/>
              </a:path>
              <a:path w="27940" h="3227070">
                <a:moveTo>
                  <a:pt x="27940" y="1929129"/>
                </a:moveTo>
                <a:lnTo>
                  <a:pt x="0" y="1929129"/>
                </a:lnTo>
                <a:lnTo>
                  <a:pt x="0" y="1946909"/>
                </a:lnTo>
                <a:lnTo>
                  <a:pt x="27940" y="1946909"/>
                </a:lnTo>
                <a:lnTo>
                  <a:pt x="27940" y="1929129"/>
                </a:lnTo>
                <a:close/>
              </a:path>
              <a:path w="27940" h="3227070">
                <a:moveTo>
                  <a:pt x="27940" y="1910079"/>
                </a:moveTo>
                <a:lnTo>
                  <a:pt x="0" y="1910079"/>
                </a:lnTo>
                <a:lnTo>
                  <a:pt x="0" y="1927859"/>
                </a:lnTo>
                <a:lnTo>
                  <a:pt x="27940" y="1927859"/>
                </a:lnTo>
                <a:lnTo>
                  <a:pt x="27940" y="1910079"/>
                </a:lnTo>
                <a:close/>
              </a:path>
              <a:path w="27940" h="3227070">
                <a:moveTo>
                  <a:pt x="27940" y="1887219"/>
                </a:moveTo>
                <a:lnTo>
                  <a:pt x="0" y="1887219"/>
                </a:lnTo>
                <a:lnTo>
                  <a:pt x="0" y="1908809"/>
                </a:lnTo>
                <a:lnTo>
                  <a:pt x="27940" y="1908809"/>
                </a:lnTo>
                <a:lnTo>
                  <a:pt x="27940" y="1887219"/>
                </a:lnTo>
                <a:close/>
              </a:path>
              <a:path w="27940" h="3227070">
                <a:moveTo>
                  <a:pt x="27940" y="1868169"/>
                </a:moveTo>
                <a:lnTo>
                  <a:pt x="0" y="1868169"/>
                </a:lnTo>
                <a:lnTo>
                  <a:pt x="0" y="1885949"/>
                </a:lnTo>
                <a:lnTo>
                  <a:pt x="27940" y="1885949"/>
                </a:lnTo>
                <a:lnTo>
                  <a:pt x="27940" y="1868169"/>
                </a:lnTo>
                <a:close/>
              </a:path>
              <a:path w="27940" h="3227070">
                <a:moveTo>
                  <a:pt x="27940" y="1864359"/>
                </a:moveTo>
                <a:lnTo>
                  <a:pt x="0" y="1864359"/>
                </a:lnTo>
                <a:lnTo>
                  <a:pt x="0" y="1866899"/>
                </a:lnTo>
                <a:lnTo>
                  <a:pt x="27940" y="1866899"/>
                </a:lnTo>
                <a:lnTo>
                  <a:pt x="27940" y="1864359"/>
                </a:lnTo>
                <a:close/>
              </a:path>
              <a:path w="27940" h="3227070">
                <a:moveTo>
                  <a:pt x="27940" y="2383790"/>
                </a:moveTo>
                <a:lnTo>
                  <a:pt x="0" y="2383790"/>
                </a:lnTo>
                <a:lnTo>
                  <a:pt x="0" y="2559049"/>
                </a:lnTo>
                <a:lnTo>
                  <a:pt x="27940" y="2559049"/>
                </a:lnTo>
                <a:lnTo>
                  <a:pt x="27940" y="2383790"/>
                </a:lnTo>
                <a:close/>
              </a:path>
              <a:path w="27940" h="3227070">
                <a:moveTo>
                  <a:pt x="27940" y="2559050"/>
                </a:moveTo>
                <a:lnTo>
                  <a:pt x="0" y="2559050"/>
                </a:lnTo>
                <a:lnTo>
                  <a:pt x="0" y="3227069"/>
                </a:lnTo>
                <a:lnTo>
                  <a:pt x="27940" y="3227069"/>
                </a:lnTo>
                <a:lnTo>
                  <a:pt x="27940" y="2559050"/>
                </a:lnTo>
                <a:close/>
              </a:path>
            </a:pathLst>
          </a:custGeom>
          <a:solidFill>
            <a:srgbClr val="1B3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750300" y="3634740"/>
            <a:ext cx="26670" cy="3210560"/>
          </a:xfrm>
          <a:custGeom>
            <a:avLst/>
            <a:gdLst/>
            <a:ahLst/>
            <a:cxnLst/>
            <a:rect l="l" t="t" r="r" b="b"/>
            <a:pathLst>
              <a:path w="26670" h="3210559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0159" y="6349"/>
                </a:lnTo>
                <a:lnTo>
                  <a:pt x="10159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10559">
                <a:moveTo>
                  <a:pt x="11429" y="6350"/>
                </a:moveTo>
                <a:lnTo>
                  <a:pt x="0" y="6350"/>
                </a:lnTo>
                <a:lnTo>
                  <a:pt x="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7780" y="11429"/>
                </a:lnTo>
                <a:lnTo>
                  <a:pt x="17780" y="10159"/>
                </a:lnTo>
                <a:lnTo>
                  <a:pt x="16510" y="10159"/>
                </a:lnTo>
                <a:lnTo>
                  <a:pt x="1651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close/>
              </a:path>
              <a:path w="26670" h="3210559">
                <a:moveTo>
                  <a:pt x="21589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close/>
              </a:path>
              <a:path w="26670" h="3210559">
                <a:moveTo>
                  <a:pt x="26670" y="19050"/>
                </a:moveTo>
                <a:lnTo>
                  <a:pt x="0" y="1905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19050"/>
                </a:lnTo>
                <a:close/>
              </a:path>
              <a:path w="26670" h="3210559">
                <a:moveTo>
                  <a:pt x="26670" y="31749"/>
                </a:moveTo>
                <a:lnTo>
                  <a:pt x="0" y="31749"/>
                </a:lnTo>
                <a:lnTo>
                  <a:pt x="0" y="63499"/>
                </a:lnTo>
                <a:lnTo>
                  <a:pt x="26670" y="63499"/>
                </a:lnTo>
                <a:lnTo>
                  <a:pt x="26670" y="31749"/>
                </a:lnTo>
                <a:close/>
              </a:path>
              <a:path w="26670" h="3210559">
                <a:moveTo>
                  <a:pt x="26670" y="63500"/>
                </a:moveTo>
                <a:lnTo>
                  <a:pt x="0" y="63500"/>
                </a:lnTo>
                <a:lnTo>
                  <a:pt x="0" y="69849"/>
                </a:lnTo>
                <a:lnTo>
                  <a:pt x="26670" y="69849"/>
                </a:lnTo>
                <a:lnTo>
                  <a:pt x="26670" y="63500"/>
                </a:lnTo>
                <a:close/>
              </a:path>
              <a:path w="26670" h="3210559">
                <a:moveTo>
                  <a:pt x="26670" y="69849"/>
                </a:moveTo>
                <a:lnTo>
                  <a:pt x="0" y="69849"/>
                </a:lnTo>
                <a:lnTo>
                  <a:pt x="0" y="82549"/>
                </a:lnTo>
                <a:lnTo>
                  <a:pt x="26670" y="82549"/>
                </a:lnTo>
                <a:lnTo>
                  <a:pt x="26670" y="69849"/>
                </a:lnTo>
                <a:close/>
              </a:path>
              <a:path w="26670" h="3210559">
                <a:moveTo>
                  <a:pt x="26670" y="82549"/>
                </a:moveTo>
                <a:lnTo>
                  <a:pt x="0" y="82549"/>
                </a:lnTo>
                <a:lnTo>
                  <a:pt x="0" y="88899"/>
                </a:lnTo>
                <a:lnTo>
                  <a:pt x="26670" y="88899"/>
                </a:lnTo>
                <a:lnTo>
                  <a:pt x="26670" y="82549"/>
                </a:lnTo>
                <a:close/>
              </a:path>
              <a:path w="26670" h="3210559">
                <a:moveTo>
                  <a:pt x="26670" y="88899"/>
                </a:moveTo>
                <a:lnTo>
                  <a:pt x="0" y="88899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88899"/>
                </a:lnTo>
                <a:close/>
              </a:path>
              <a:path w="26670" h="3210559">
                <a:moveTo>
                  <a:pt x="26670" y="101600"/>
                </a:moveTo>
                <a:lnTo>
                  <a:pt x="0" y="101600"/>
                </a:lnTo>
                <a:lnTo>
                  <a:pt x="0" y="126999"/>
                </a:lnTo>
                <a:lnTo>
                  <a:pt x="26670" y="126999"/>
                </a:lnTo>
                <a:lnTo>
                  <a:pt x="26670" y="101600"/>
                </a:lnTo>
                <a:close/>
              </a:path>
              <a:path w="26670" h="3210559">
                <a:moveTo>
                  <a:pt x="26670" y="126999"/>
                </a:moveTo>
                <a:lnTo>
                  <a:pt x="0" y="126999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26999"/>
                </a:lnTo>
                <a:close/>
              </a:path>
              <a:path w="26670" h="3210559">
                <a:moveTo>
                  <a:pt x="26670" y="196849"/>
                </a:moveTo>
                <a:lnTo>
                  <a:pt x="0" y="196849"/>
                </a:lnTo>
                <a:lnTo>
                  <a:pt x="0" y="234949"/>
                </a:lnTo>
                <a:lnTo>
                  <a:pt x="26670" y="234949"/>
                </a:lnTo>
                <a:lnTo>
                  <a:pt x="26670" y="196849"/>
                </a:lnTo>
                <a:close/>
              </a:path>
              <a:path w="26670" h="3210559">
                <a:moveTo>
                  <a:pt x="26670" y="234950"/>
                </a:moveTo>
                <a:lnTo>
                  <a:pt x="0" y="234950"/>
                </a:lnTo>
                <a:lnTo>
                  <a:pt x="0" y="240029"/>
                </a:lnTo>
                <a:lnTo>
                  <a:pt x="26670" y="240029"/>
                </a:lnTo>
                <a:lnTo>
                  <a:pt x="26670" y="234950"/>
                </a:lnTo>
                <a:close/>
              </a:path>
              <a:path w="26670" h="3210559">
                <a:moveTo>
                  <a:pt x="26670" y="240029"/>
                </a:moveTo>
                <a:lnTo>
                  <a:pt x="0" y="240029"/>
                </a:lnTo>
                <a:lnTo>
                  <a:pt x="0" y="246379"/>
                </a:lnTo>
                <a:lnTo>
                  <a:pt x="26670" y="246379"/>
                </a:lnTo>
                <a:lnTo>
                  <a:pt x="26670" y="240029"/>
                </a:lnTo>
                <a:close/>
              </a:path>
              <a:path w="26670" h="3210559">
                <a:moveTo>
                  <a:pt x="26670" y="246379"/>
                </a:moveTo>
                <a:lnTo>
                  <a:pt x="0" y="24637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6379"/>
                </a:lnTo>
                <a:close/>
              </a:path>
              <a:path w="26670" h="3210559">
                <a:moveTo>
                  <a:pt x="26670" y="252730"/>
                </a:moveTo>
                <a:lnTo>
                  <a:pt x="0" y="252730"/>
                </a:lnTo>
                <a:lnTo>
                  <a:pt x="0" y="279399"/>
                </a:lnTo>
                <a:lnTo>
                  <a:pt x="26670" y="279399"/>
                </a:lnTo>
                <a:lnTo>
                  <a:pt x="26670" y="252730"/>
                </a:lnTo>
                <a:close/>
              </a:path>
              <a:path w="26670" h="3210559">
                <a:moveTo>
                  <a:pt x="26670" y="279400"/>
                </a:moveTo>
                <a:lnTo>
                  <a:pt x="0" y="279400"/>
                </a:lnTo>
                <a:lnTo>
                  <a:pt x="0" y="297179"/>
                </a:lnTo>
                <a:lnTo>
                  <a:pt x="26670" y="297179"/>
                </a:lnTo>
                <a:lnTo>
                  <a:pt x="26670" y="279400"/>
                </a:lnTo>
                <a:close/>
              </a:path>
              <a:path w="26670" h="3210559">
                <a:moveTo>
                  <a:pt x="26670" y="297179"/>
                </a:moveTo>
                <a:lnTo>
                  <a:pt x="0" y="297179"/>
                </a:lnTo>
                <a:lnTo>
                  <a:pt x="0" y="304799"/>
                </a:lnTo>
                <a:lnTo>
                  <a:pt x="26670" y="304799"/>
                </a:lnTo>
                <a:lnTo>
                  <a:pt x="26670" y="297179"/>
                </a:lnTo>
                <a:close/>
              </a:path>
              <a:path w="26670" h="3210559">
                <a:moveTo>
                  <a:pt x="2667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304800"/>
                </a:lnTo>
                <a:close/>
              </a:path>
              <a:path w="26670" h="3210559">
                <a:moveTo>
                  <a:pt x="26670" y="317500"/>
                </a:moveTo>
                <a:lnTo>
                  <a:pt x="0" y="317500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317500"/>
                </a:lnTo>
                <a:close/>
              </a:path>
              <a:path w="26670" h="3210559">
                <a:moveTo>
                  <a:pt x="26670" y="323850"/>
                </a:moveTo>
                <a:lnTo>
                  <a:pt x="0" y="3238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23850"/>
                </a:lnTo>
                <a:close/>
              </a:path>
              <a:path w="26670" h="3210559">
                <a:moveTo>
                  <a:pt x="26670" y="367030"/>
                </a:moveTo>
                <a:lnTo>
                  <a:pt x="0" y="36703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7030"/>
                </a:lnTo>
                <a:close/>
              </a:path>
              <a:path w="26670" h="3210559">
                <a:moveTo>
                  <a:pt x="26670" y="374649"/>
                </a:moveTo>
                <a:lnTo>
                  <a:pt x="0" y="374649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4649"/>
                </a:lnTo>
                <a:close/>
              </a:path>
              <a:path w="26670" h="3210559">
                <a:moveTo>
                  <a:pt x="26670" y="380999"/>
                </a:moveTo>
                <a:lnTo>
                  <a:pt x="0" y="380999"/>
                </a:lnTo>
                <a:lnTo>
                  <a:pt x="0" y="417829"/>
                </a:lnTo>
                <a:lnTo>
                  <a:pt x="26670" y="417829"/>
                </a:lnTo>
                <a:lnTo>
                  <a:pt x="26670" y="380999"/>
                </a:lnTo>
                <a:close/>
              </a:path>
              <a:path w="26670" h="3210559">
                <a:moveTo>
                  <a:pt x="26670" y="417829"/>
                </a:moveTo>
                <a:lnTo>
                  <a:pt x="0" y="417829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17829"/>
                </a:lnTo>
                <a:close/>
              </a:path>
              <a:path w="26670" h="3210559">
                <a:moveTo>
                  <a:pt x="26670" y="424179"/>
                </a:moveTo>
                <a:lnTo>
                  <a:pt x="0" y="424179"/>
                </a:lnTo>
                <a:lnTo>
                  <a:pt x="0" y="455929"/>
                </a:lnTo>
                <a:lnTo>
                  <a:pt x="26670" y="455929"/>
                </a:lnTo>
                <a:lnTo>
                  <a:pt x="26670" y="424179"/>
                </a:lnTo>
                <a:close/>
              </a:path>
              <a:path w="26670" h="3210559">
                <a:moveTo>
                  <a:pt x="26670" y="455929"/>
                </a:moveTo>
                <a:lnTo>
                  <a:pt x="0" y="455929"/>
                </a:lnTo>
                <a:lnTo>
                  <a:pt x="0" y="462279"/>
                </a:lnTo>
                <a:lnTo>
                  <a:pt x="26670" y="462279"/>
                </a:lnTo>
                <a:lnTo>
                  <a:pt x="26670" y="455929"/>
                </a:lnTo>
                <a:close/>
              </a:path>
              <a:path w="26670" h="3210559">
                <a:moveTo>
                  <a:pt x="2667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62279"/>
                </a:lnTo>
                <a:close/>
              </a:path>
              <a:path w="26670" h="3210559">
                <a:moveTo>
                  <a:pt x="26670" y="469899"/>
                </a:moveTo>
                <a:lnTo>
                  <a:pt x="0" y="46989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469899"/>
                </a:lnTo>
                <a:close/>
              </a:path>
              <a:path w="26670" h="3210559">
                <a:moveTo>
                  <a:pt x="26670" y="507999"/>
                </a:moveTo>
                <a:lnTo>
                  <a:pt x="0" y="507999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7999"/>
                </a:lnTo>
                <a:close/>
              </a:path>
              <a:path w="26670" h="3210559">
                <a:moveTo>
                  <a:pt x="26670" y="513080"/>
                </a:moveTo>
                <a:lnTo>
                  <a:pt x="0" y="513080"/>
                </a:lnTo>
                <a:lnTo>
                  <a:pt x="0" y="538479"/>
                </a:lnTo>
                <a:lnTo>
                  <a:pt x="26670" y="538479"/>
                </a:lnTo>
                <a:lnTo>
                  <a:pt x="26670" y="513080"/>
                </a:lnTo>
                <a:close/>
              </a:path>
              <a:path w="26670" h="3210559">
                <a:moveTo>
                  <a:pt x="26670" y="538479"/>
                </a:moveTo>
                <a:lnTo>
                  <a:pt x="0" y="538479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538479"/>
                </a:lnTo>
                <a:close/>
              </a:path>
              <a:path w="26670" h="3210559">
                <a:moveTo>
                  <a:pt x="2667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6670" y="614679"/>
                </a:lnTo>
                <a:lnTo>
                  <a:pt x="26670" y="608330"/>
                </a:lnTo>
                <a:close/>
              </a:path>
              <a:path w="26670" h="3210559">
                <a:moveTo>
                  <a:pt x="26670" y="614679"/>
                </a:moveTo>
                <a:lnTo>
                  <a:pt x="0" y="61467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79"/>
                </a:lnTo>
                <a:close/>
              </a:path>
              <a:path w="26670" h="3210559">
                <a:moveTo>
                  <a:pt x="26670" y="622299"/>
                </a:moveTo>
                <a:lnTo>
                  <a:pt x="0" y="622299"/>
                </a:lnTo>
                <a:lnTo>
                  <a:pt x="0" y="633729"/>
                </a:lnTo>
                <a:lnTo>
                  <a:pt x="26670" y="633729"/>
                </a:lnTo>
                <a:lnTo>
                  <a:pt x="26670" y="622299"/>
                </a:lnTo>
                <a:close/>
              </a:path>
              <a:path w="26670" h="3210559">
                <a:moveTo>
                  <a:pt x="26670" y="633730"/>
                </a:moveTo>
                <a:lnTo>
                  <a:pt x="0" y="63373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33730"/>
                </a:lnTo>
                <a:close/>
              </a:path>
              <a:path w="26670" h="3210559">
                <a:moveTo>
                  <a:pt x="26670" y="660399"/>
                </a:moveTo>
                <a:lnTo>
                  <a:pt x="0" y="660399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660399"/>
                </a:lnTo>
                <a:close/>
              </a:path>
              <a:path w="26670" h="3210559">
                <a:moveTo>
                  <a:pt x="26670" y="736600"/>
                </a:moveTo>
                <a:lnTo>
                  <a:pt x="0" y="7366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736600"/>
                </a:lnTo>
                <a:close/>
              </a:path>
              <a:path w="26670" h="3210559">
                <a:moveTo>
                  <a:pt x="26670" y="882650"/>
                </a:moveTo>
                <a:lnTo>
                  <a:pt x="0" y="88265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882650"/>
                </a:lnTo>
                <a:close/>
              </a:path>
              <a:path w="26670" h="3210559">
                <a:moveTo>
                  <a:pt x="26670" y="906780"/>
                </a:moveTo>
                <a:lnTo>
                  <a:pt x="0" y="906780"/>
                </a:lnTo>
                <a:lnTo>
                  <a:pt x="0" y="958849"/>
                </a:lnTo>
                <a:lnTo>
                  <a:pt x="26670" y="958849"/>
                </a:lnTo>
                <a:lnTo>
                  <a:pt x="26670" y="906780"/>
                </a:lnTo>
                <a:close/>
              </a:path>
              <a:path w="26670" h="3210559">
                <a:moveTo>
                  <a:pt x="26670" y="958849"/>
                </a:moveTo>
                <a:lnTo>
                  <a:pt x="0" y="95884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58849"/>
                </a:lnTo>
                <a:close/>
              </a:path>
              <a:path w="26670" h="3210559">
                <a:moveTo>
                  <a:pt x="26670" y="976630"/>
                </a:moveTo>
                <a:lnTo>
                  <a:pt x="0" y="976630"/>
                </a:lnTo>
                <a:lnTo>
                  <a:pt x="0" y="989329"/>
                </a:lnTo>
                <a:lnTo>
                  <a:pt x="26670" y="989329"/>
                </a:lnTo>
                <a:lnTo>
                  <a:pt x="26670" y="976630"/>
                </a:lnTo>
                <a:close/>
              </a:path>
              <a:path w="26670" h="3210559">
                <a:moveTo>
                  <a:pt x="26670" y="989330"/>
                </a:moveTo>
                <a:lnTo>
                  <a:pt x="0" y="989330"/>
                </a:lnTo>
                <a:lnTo>
                  <a:pt x="0" y="1015999"/>
                </a:lnTo>
                <a:lnTo>
                  <a:pt x="26670" y="1015999"/>
                </a:lnTo>
                <a:lnTo>
                  <a:pt x="26670" y="989330"/>
                </a:lnTo>
                <a:close/>
              </a:path>
              <a:path w="26670" h="3210559">
                <a:moveTo>
                  <a:pt x="26670" y="1016000"/>
                </a:moveTo>
                <a:lnTo>
                  <a:pt x="0" y="101600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16000"/>
                </a:lnTo>
                <a:close/>
              </a:path>
              <a:path w="26670" h="3210559">
                <a:moveTo>
                  <a:pt x="26670" y="1046479"/>
                </a:moveTo>
                <a:lnTo>
                  <a:pt x="0" y="1046479"/>
                </a:lnTo>
                <a:lnTo>
                  <a:pt x="0" y="1052829"/>
                </a:lnTo>
                <a:lnTo>
                  <a:pt x="26670" y="1052829"/>
                </a:lnTo>
                <a:lnTo>
                  <a:pt x="26670" y="1046479"/>
                </a:lnTo>
                <a:close/>
              </a:path>
              <a:path w="26670" h="3210559">
                <a:moveTo>
                  <a:pt x="2667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6670" y="1059179"/>
                </a:lnTo>
                <a:lnTo>
                  <a:pt x="26670" y="1052829"/>
                </a:lnTo>
                <a:close/>
              </a:path>
              <a:path w="26670" h="3210559">
                <a:moveTo>
                  <a:pt x="26670" y="1059179"/>
                </a:moveTo>
                <a:lnTo>
                  <a:pt x="0" y="105917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59179"/>
                </a:lnTo>
                <a:close/>
              </a:path>
              <a:path w="26670" h="3210559">
                <a:moveTo>
                  <a:pt x="26670" y="1092199"/>
                </a:moveTo>
                <a:lnTo>
                  <a:pt x="0" y="1092199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092199"/>
                </a:lnTo>
                <a:close/>
              </a:path>
              <a:path w="26670" h="3210559">
                <a:moveTo>
                  <a:pt x="26670" y="1116330"/>
                </a:moveTo>
                <a:lnTo>
                  <a:pt x="0" y="1116330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16330"/>
                </a:lnTo>
                <a:close/>
              </a:path>
              <a:path w="26670" h="3210559">
                <a:moveTo>
                  <a:pt x="26670" y="1168400"/>
                </a:moveTo>
                <a:lnTo>
                  <a:pt x="0" y="1168400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68400"/>
                </a:lnTo>
                <a:close/>
              </a:path>
              <a:path w="26670" h="3210559">
                <a:moveTo>
                  <a:pt x="26670" y="1489709"/>
                </a:moveTo>
                <a:lnTo>
                  <a:pt x="0" y="1489709"/>
                </a:lnTo>
                <a:lnTo>
                  <a:pt x="0" y="1757679"/>
                </a:lnTo>
                <a:lnTo>
                  <a:pt x="26670" y="1757679"/>
                </a:lnTo>
                <a:lnTo>
                  <a:pt x="26670" y="1489709"/>
                </a:lnTo>
                <a:close/>
              </a:path>
              <a:path w="26670" h="32105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10559">
                <a:moveTo>
                  <a:pt x="26670" y="1470659"/>
                </a:moveTo>
                <a:lnTo>
                  <a:pt x="0" y="1470659"/>
                </a:lnTo>
                <a:lnTo>
                  <a:pt x="0" y="1480819"/>
                </a:lnTo>
                <a:lnTo>
                  <a:pt x="26670" y="1480819"/>
                </a:lnTo>
                <a:lnTo>
                  <a:pt x="26670" y="1470659"/>
                </a:lnTo>
                <a:close/>
              </a:path>
              <a:path w="26670" h="3210559">
                <a:moveTo>
                  <a:pt x="2667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39"/>
                </a:lnTo>
                <a:close/>
              </a:path>
              <a:path w="26670" h="3210559">
                <a:moveTo>
                  <a:pt x="26670" y="1451609"/>
                </a:moveTo>
                <a:lnTo>
                  <a:pt x="0" y="1451609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09"/>
                </a:lnTo>
                <a:close/>
              </a:path>
              <a:path w="26670" h="3210559">
                <a:moveTo>
                  <a:pt x="2667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89"/>
                </a:lnTo>
                <a:close/>
              </a:path>
              <a:path w="26670" h="3210559">
                <a:moveTo>
                  <a:pt x="26670" y="1432560"/>
                </a:moveTo>
                <a:lnTo>
                  <a:pt x="0" y="1432560"/>
                </a:lnTo>
                <a:lnTo>
                  <a:pt x="0" y="1442719"/>
                </a:lnTo>
                <a:lnTo>
                  <a:pt x="26670" y="1442719"/>
                </a:lnTo>
                <a:lnTo>
                  <a:pt x="26670" y="1432560"/>
                </a:lnTo>
                <a:close/>
              </a:path>
              <a:path w="26670" h="32105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10559">
                <a:moveTo>
                  <a:pt x="26670" y="1413509"/>
                </a:moveTo>
                <a:lnTo>
                  <a:pt x="0" y="1413509"/>
                </a:lnTo>
                <a:lnTo>
                  <a:pt x="0" y="1423669"/>
                </a:lnTo>
                <a:lnTo>
                  <a:pt x="26670" y="1423669"/>
                </a:lnTo>
                <a:lnTo>
                  <a:pt x="26670" y="1413509"/>
                </a:lnTo>
                <a:close/>
              </a:path>
              <a:path w="26670" h="32105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10559">
                <a:moveTo>
                  <a:pt x="26670" y="1394459"/>
                </a:moveTo>
                <a:lnTo>
                  <a:pt x="0" y="1394459"/>
                </a:lnTo>
                <a:lnTo>
                  <a:pt x="0" y="1404619"/>
                </a:lnTo>
                <a:lnTo>
                  <a:pt x="26670" y="1404619"/>
                </a:lnTo>
                <a:lnTo>
                  <a:pt x="26670" y="1394459"/>
                </a:lnTo>
                <a:close/>
              </a:path>
              <a:path w="26670" h="3210559">
                <a:moveTo>
                  <a:pt x="26670" y="1386839"/>
                </a:moveTo>
                <a:lnTo>
                  <a:pt x="0" y="1386839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39"/>
                </a:lnTo>
                <a:close/>
              </a:path>
              <a:path w="26670" h="3210559">
                <a:moveTo>
                  <a:pt x="26670" y="1375409"/>
                </a:moveTo>
                <a:lnTo>
                  <a:pt x="0" y="1375409"/>
                </a:lnTo>
                <a:lnTo>
                  <a:pt x="0" y="1385569"/>
                </a:lnTo>
                <a:lnTo>
                  <a:pt x="26670" y="1385569"/>
                </a:lnTo>
                <a:lnTo>
                  <a:pt x="26670" y="1375409"/>
                </a:lnTo>
                <a:close/>
              </a:path>
              <a:path w="26670" h="3210559">
                <a:moveTo>
                  <a:pt x="26670" y="1367789"/>
                </a:moveTo>
                <a:lnTo>
                  <a:pt x="0" y="136778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7789"/>
                </a:lnTo>
                <a:close/>
              </a:path>
              <a:path w="26670" h="3210559">
                <a:moveTo>
                  <a:pt x="26670" y="1356359"/>
                </a:moveTo>
                <a:lnTo>
                  <a:pt x="0" y="1356359"/>
                </a:lnTo>
                <a:lnTo>
                  <a:pt x="0" y="1366519"/>
                </a:lnTo>
                <a:lnTo>
                  <a:pt x="26670" y="1366519"/>
                </a:lnTo>
                <a:lnTo>
                  <a:pt x="26670" y="1356359"/>
                </a:lnTo>
                <a:close/>
              </a:path>
              <a:path w="26670" h="3210559">
                <a:moveTo>
                  <a:pt x="26670" y="1348739"/>
                </a:moveTo>
                <a:lnTo>
                  <a:pt x="0" y="1348739"/>
                </a:lnTo>
                <a:lnTo>
                  <a:pt x="0" y="1355089"/>
                </a:lnTo>
                <a:lnTo>
                  <a:pt x="26670" y="1355089"/>
                </a:lnTo>
                <a:lnTo>
                  <a:pt x="26670" y="1348739"/>
                </a:lnTo>
                <a:close/>
              </a:path>
              <a:path w="26670" h="3210559">
                <a:moveTo>
                  <a:pt x="26670" y="1337310"/>
                </a:moveTo>
                <a:lnTo>
                  <a:pt x="0" y="1337310"/>
                </a:lnTo>
                <a:lnTo>
                  <a:pt x="0" y="1347469"/>
                </a:lnTo>
                <a:lnTo>
                  <a:pt x="26670" y="1347469"/>
                </a:lnTo>
                <a:lnTo>
                  <a:pt x="26670" y="1337310"/>
                </a:lnTo>
                <a:close/>
              </a:path>
              <a:path w="26670" h="3210559">
                <a:moveTo>
                  <a:pt x="26670" y="1329689"/>
                </a:moveTo>
                <a:lnTo>
                  <a:pt x="0" y="1329689"/>
                </a:lnTo>
                <a:lnTo>
                  <a:pt x="0" y="1336039"/>
                </a:lnTo>
                <a:lnTo>
                  <a:pt x="26670" y="1336039"/>
                </a:lnTo>
                <a:lnTo>
                  <a:pt x="26670" y="1329689"/>
                </a:lnTo>
                <a:close/>
              </a:path>
              <a:path w="26670" h="3210559">
                <a:moveTo>
                  <a:pt x="26670" y="1318259"/>
                </a:moveTo>
                <a:lnTo>
                  <a:pt x="0" y="1318259"/>
                </a:lnTo>
                <a:lnTo>
                  <a:pt x="0" y="1328419"/>
                </a:lnTo>
                <a:lnTo>
                  <a:pt x="26670" y="1328419"/>
                </a:lnTo>
                <a:lnTo>
                  <a:pt x="26670" y="1318259"/>
                </a:lnTo>
                <a:close/>
              </a:path>
              <a:path w="26670" h="3210559">
                <a:moveTo>
                  <a:pt x="26670" y="1310639"/>
                </a:moveTo>
                <a:lnTo>
                  <a:pt x="0" y="1310639"/>
                </a:lnTo>
                <a:lnTo>
                  <a:pt x="0" y="1316989"/>
                </a:lnTo>
                <a:lnTo>
                  <a:pt x="26670" y="1316989"/>
                </a:lnTo>
                <a:lnTo>
                  <a:pt x="26670" y="1310639"/>
                </a:lnTo>
                <a:close/>
              </a:path>
              <a:path w="26670" h="3210559">
                <a:moveTo>
                  <a:pt x="2667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70" y="1309369"/>
                </a:lnTo>
                <a:lnTo>
                  <a:pt x="26670" y="1299209"/>
                </a:lnTo>
                <a:close/>
              </a:path>
              <a:path w="26670" h="3210559">
                <a:moveTo>
                  <a:pt x="26670" y="1285239"/>
                </a:moveTo>
                <a:lnTo>
                  <a:pt x="0" y="128523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5239"/>
                </a:lnTo>
                <a:close/>
              </a:path>
              <a:path w="26670" h="3210559">
                <a:moveTo>
                  <a:pt x="26670" y="1273809"/>
                </a:moveTo>
                <a:lnTo>
                  <a:pt x="0" y="1273809"/>
                </a:lnTo>
                <a:lnTo>
                  <a:pt x="0" y="1283969"/>
                </a:lnTo>
                <a:lnTo>
                  <a:pt x="26670" y="1283969"/>
                </a:lnTo>
                <a:lnTo>
                  <a:pt x="26670" y="1273809"/>
                </a:lnTo>
                <a:close/>
              </a:path>
              <a:path w="26670" h="3210559">
                <a:moveTo>
                  <a:pt x="26670" y="1266189"/>
                </a:moveTo>
                <a:lnTo>
                  <a:pt x="0" y="1266189"/>
                </a:lnTo>
                <a:lnTo>
                  <a:pt x="0" y="1272539"/>
                </a:lnTo>
                <a:lnTo>
                  <a:pt x="26670" y="1272539"/>
                </a:lnTo>
                <a:lnTo>
                  <a:pt x="26670" y="1266189"/>
                </a:lnTo>
                <a:close/>
              </a:path>
              <a:path w="26670" h="3210559">
                <a:moveTo>
                  <a:pt x="26670" y="1254760"/>
                </a:moveTo>
                <a:lnTo>
                  <a:pt x="0" y="1254760"/>
                </a:lnTo>
                <a:lnTo>
                  <a:pt x="0" y="1264919"/>
                </a:lnTo>
                <a:lnTo>
                  <a:pt x="26670" y="1264919"/>
                </a:lnTo>
                <a:lnTo>
                  <a:pt x="26670" y="1254760"/>
                </a:lnTo>
                <a:close/>
              </a:path>
              <a:path w="26670" h="3210559">
                <a:moveTo>
                  <a:pt x="26670" y="1247139"/>
                </a:moveTo>
                <a:lnTo>
                  <a:pt x="0" y="1247139"/>
                </a:lnTo>
                <a:lnTo>
                  <a:pt x="0" y="1253489"/>
                </a:lnTo>
                <a:lnTo>
                  <a:pt x="26670" y="1253489"/>
                </a:lnTo>
                <a:lnTo>
                  <a:pt x="26670" y="1247139"/>
                </a:lnTo>
                <a:close/>
              </a:path>
              <a:path w="26670" h="3210559">
                <a:moveTo>
                  <a:pt x="26670" y="1235709"/>
                </a:moveTo>
                <a:lnTo>
                  <a:pt x="0" y="1235709"/>
                </a:lnTo>
                <a:lnTo>
                  <a:pt x="0" y="1245870"/>
                </a:lnTo>
                <a:lnTo>
                  <a:pt x="26670" y="1245870"/>
                </a:lnTo>
                <a:lnTo>
                  <a:pt x="26670" y="1235709"/>
                </a:lnTo>
                <a:close/>
              </a:path>
              <a:path w="26670" h="3210559">
                <a:moveTo>
                  <a:pt x="26670" y="1228089"/>
                </a:moveTo>
                <a:lnTo>
                  <a:pt x="0" y="1228089"/>
                </a:lnTo>
                <a:lnTo>
                  <a:pt x="0" y="1234439"/>
                </a:lnTo>
                <a:lnTo>
                  <a:pt x="26670" y="1234439"/>
                </a:lnTo>
                <a:lnTo>
                  <a:pt x="26670" y="1228089"/>
                </a:lnTo>
                <a:close/>
              </a:path>
              <a:path w="26670" h="3210559">
                <a:moveTo>
                  <a:pt x="26670" y="1216659"/>
                </a:moveTo>
                <a:lnTo>
                  <a:pt x="0" y="1216659"/>
                </a:lnTo>
                <a:lnTo>
                  <a:pt x="0" y="1226820"/>
                </a:lnTo>
                <a:lnTo>
                  <a:pt x="26670" y="1226820"/>
                </a:lnTo>
                <a:lnTo>
                  <a:pt x="26670" y="1216659"/>
                </a:lnTo>
                <a:close/>
              </a:path>
              <a:path w="26670" h="3210559">
                <a:moveTo>
                  <a:pt x="26670" y="1209039"/>
                </a:moveTo>
                <a:lnTo>
                  <a:pt x="0" y="1209039"/>
                </a:lnTo>
                <a:lnTo>
                  <a:pt x="0" y="1215389"/>
                </a:lnTo>
                <a:lnTo>
                  <a:pt x="26670" y="1215389"/>
                </a:lnTo>
                <a:lnTo>
                  <a:pt x="26670" y="1209039"/>
                </a:lnTo>
                <a:close/>
              </a:path>
              <a:path w="26670" h="3210559">
                <a:moveTo>
                  <a:pt x="26670" y="1197609"/>
                </a:moveTo>
                <a:lnTo>
                  <a:pt x="0" y="1197609"/>
                </a:lnTo>
                <a:lnTo>
                  <a:pt x="0" y="1207769"/>
                </a:lnTo>
                <a:lnTo>
                  <a:pt x="26670" y="1207769"/>
                </a:lnTo>
                <a:lnTo>
                  <a:pt x="26670" y="1197609"/>
                </a:lnTo>
                <a:close/>
              </a:path>
              <a:path w="26670" h="3210559">
                <a:moveTo>
                  <a:pt x="26670" y="1189989"/>
                </a:moveTo>
                <a:lnTo>
                  <a:pt x="0" y="1189989"/>
                </a:lnTo>
                <a:lnTo>
                  <a:pt x="0" y="1196339"/>
                </a:lnTo>
                <a:lnTo>
                  <a:pt x="26670" y="1196339"/>
                </a:lnTo>
                <a:lnTo>
                  <a:pt x="26670" y="1189989"/>
                </a:lnTo>
                <a:close/>
              </a:path>
              <a:path w="26670" h="3210559">
                <a:moveTo>
                  <a:pt x="26670" y="1187449"/>
                </a:moveTo>
                <a:lnTo>
                  <a:pt x="0" y="1187449"/>
                </a:lnTo>
                <a:lnTo>
                  <a:pt x="0" y="1188719"/>
                </a:lnTo>
                <a:lnTo>
                  <a:pt x="26670" y="1188719"/>
                </a:lnTo>
                <a:lnTo>
                  <a:pt x="26670" y="1187449"/>
                </a:lnTo>
                <a:close/>
              </a:path>
              <a:path w="26670" h="3210559">
                <a:moveTo>
                  <a:pt x="26670" y="1757679"/>
                </a:moveTo>
                <a:lnTo>
                  <a:pt x="0" y="1757679"/>
                </a:lnTo>
                <a:lnTo>
                  <a:pt x="0" y="1846579"/>
                </a:lnTo>
                <a:lnTo>
                  <a:pt x="26670" y="1846579"/>
                </a:lnTo>
                <a:lnTo>
                  <a:pt x="26670" y="1757679"/>
                </a:lnTo>
                <a:close/>
              </a:path>
              <a:path w="26670" h="3210559">
                <a:moveTo>
                  <a:pt x="26670" y="2359659"/>
                </a:moveTo>
                <a:lnTo>
                  <a:pt x="0" y="2359659"/>
                </a:lnTo>
                <a:lnTo>
                  <a:pt x="0" y="2367279"/>
                </a:lnTo>
                <a:lnTo>
                  <a:pt x="26670" y="2367279"/>
                </a:lnTo>
                <a:lnTo>
                  <a:pt x="26670" y="2359659"/>
                </a:lnTo>
                <a:close/>
              </a:path>
              <a:path w="26670" h="3210559">
                <a:moveTo>
                  <a:pt x="26670" y="1931669"/>
                </a:moveTo>
                <a:lnTo>
                  <a:pt x="0" y="1931669"/>
                </a:lnTo>
                <a:lnTo>
                  <a:pt x="0" y="2358389"/>
                </a:lnTo>
                <a:lnTo>
                  <a:pt x="26670" y="2358389"/>
                </a:lnTo>
                <a:lnTo>
                  <a:pt x="26670" y="1931669"/>
                </a:lnTo>
                <a:close/>
              </a:path>
              <a:path w="26670" h="3210559">
                <a:moveTo>
                  <a:pt x="26670" y="1912619"/>
                </a:moveTo>
                <a:lnTo>
                  <a:pt x="0" y="1912619"/>
                </a:lnTo>
                <a:lnTo>
                  <a:pt x="0" y="1930399"/>
                </a:lnTo>
                <a:lnTo>
                  <a:pt x="26670" y="1930399"/>
                </a:lnTo>
                <a:lnTo>
                  <a:pt x="26670" y="1912619"/>
                </a:lnTo>
                <a:close/>
              </a:path>
              <a:path w="26670" h="3210559">
                <a:moveTo>
                  <a:pt x="26670" y="1893569"/>
                </a:moveTo>
                <a:lnTo>
                  <a:pt x="0" y="1893569"/>
                </a:lnTo>
                <a:lnTo>
                  <a:pt x="0" y="1911349"/>
                </a:lnTo>
                <a:lnTo>
                  <a:pt x="26670" y="1911349"/>
                </a:lnTo>
                <a:lnTo>
                  <a:pt x="26670" y="1893569"/>
                </a:lnTo>
                <a:close/>
              </a:path>
              <a:path w="26670" h="3210559">
                <a:moveTo>
                  <a:pt x="26670" y="1870709"/>
                </a:moveTo>
                <a:lnTo>
                  <a:pt x="0" y="1870709"/>
                </a:lnTo>
                <a:lnTo>
                  <a:pt x="0" y="1892299"/>
                </a:lnTo>
                <a:lnTo>
                  <a:pt x="26670" y="1892299"/>
                </a:lnTo>
                <a:lnTo>
                  <a:pt x="26670" y="1870709"/>
                </a:lnTo>
                <a:close/>
              </a:path>
              <a:path w="26670" h="3210559">
                <a:moveTo>
                  <a:pt x="26670" y="1851659"/>
                </a:moveTo>
                <a:lnTo>
                  <a:pt x="0" y="1851659"/>
                </a:lnTo>
                <a:lnTo>
                  <a:pt x="0" y="1869439"/>
                </a:lnTo>
                <a:lnTo>
                  <a:pt x="26670" y="1869439"/>
                </a:lnTo>
                <a:lnTo>
                  <a:pt x="26670" y="1851659"/>
                </a:lnTo>
                <a:close/>
              </a:path>
              <a:path w="26670" h="3210559">
                <a:moveTo>
                  <a:pt x="26670" y="1847849"/>
                </a:moveTo>
                <a:lnTo>
                  <a:pt x="0" y="1847849"/>
                </a:lnTo>
                <a:lnTo>
                  <a:pt x="0" y="1850389"/>
                </a:lnTo>
                <a:lnTo>
                  <a:pt x="26670" y="1850389"/>
                </a:lnTo>
                <a:lnTo>
                  <a:pt x="26670" y="1847849"/>
                </a:lnTo>
                <a:close/>
              </a:path>
              <a:path w="26670" h="3210559">
                <a:moveTo>
                  <a:pt x="26670" y="2367279"/>
                </a:moveTo>
                <a:lnTo>
                  <a:pt x="0" y="2367279"/>
                </a:lnTo>
                <a:lnTo>
                  <a:pt x="0" y="2542539"/>
                </a:lnTo>
                <a:lnTo>
                  <a:pt x="26670" y="2542539"/>
                </a:lnTo>
                <a:lnTo>
                  <a:pt x="26670" y="2367279"/>
                </a:lnTo>
                <a:close/>
              </a:path>
              <a:path w="26670" h="3210559">
                <a:moveTo>
                  <a:pt x="26670" y="2542540"/>
                </a:moveTo>
                <a:lnTo>
                  <a:pt x="0" y="2542540"/>
                </a:lnTo>
                <a:lnTo>
                  <a:pt x="0" y="3210559"/>
                </a:lnTo>
                <a:lnTo>
                  <a:pt x="26670" y="3210559"/>
                </a:lnTo>
                <a:lnTo>
                  <a:pt x="26670" y="2542540"/>
                </a:lnTo>
                <a:close/>
              </a:path>
            </a:pathLst>
          </a:custGeom>
          <a:solidFill>
            <a:srgbClr val="1A34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776969" y="3651250"/>
            <a:ext cx="163829" cy="31940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8940800" y="3751579"/>
            <a:ext cx="110490" cy="30937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9051290" y="3818890"/>
            <a:ext cx="26670" cy="3026410"/>
          </a:xfrm>
          <a:custGeom>
            <a:avLst/>
            <a:gdLst/>
            <a:ahLst/>
            <a:cxnLst/>
            <a:rect l="l" t="t" r="r" b="b"/>
            <a:pathLst>
              <a:path w="26670" h="3026409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11429" y="6349"/>
                </a:lnTo>
                <a:lnTo>
                  <a:pt x="11429" y="5079"/>
                </a:lnTo>
                <a:lnTo>
                  <a:pt x="8889" y="5079"/>
                </a:lnTo>
                <a:lnTo>
                  <a:pt x="8889" y="3809"/>
                </a:lnTo>
                <a:lnTo>
                  <a:pt x="6349" y="3809"/>
                </a:lnTo>
                <a:lnTo>
                  <a:pt x="6349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26409">
                <a:moveTo>
                  <a:pt x="12700" y="6350"/>
                </a:moveTo>
                <a:lnTo>
                  <a:pt x="0" y="635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11429"/>
                </a:lnTo>
                <a:lnTo>
                  <a:pt x="19049" y="11429"/>
                </a:lnTo>
                <a:lnTo>
                  <a:pt x="19049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close/>
              </a:path>
              <a:path w="26670" h="3026409">
                <a:moveTo>
                  <a:pt x="22859" y="12699"/>
                </a:moveTo>
                <a:lnTo>
                  <a:pt x="0" y="12699"/>
                </a:lnTo>
                <a:lnTo>
                  <a:pt x="0" y="50799"/>
                </a:lnTo>
                <a:lnTo>
                  <a:pt x="26669" y="50799"/>
                </a:lnTo>
                <a:lnTo>
                  <a:pt x="26669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699"/>
                </a:lnTo>
                <a:close/>
              </a:path>
              <a:path w="26670" h="3026409">
                <a:moveTo>
                  <a:pt x="26669" y="50800"/>
                </a:moveTo>
                <a:lnTo>
                  <a:pt x="0" y="50800"/>
                </a:lnTo>
                <a:lnTo>
                  <a:pt x="0" y="55879"/>
                </a:lnTo>
                <a:lnTo>
                  <a:pt x="26669" y="55879"/>
                </a:lnTo>
                <a:lnTo>
                  <a:pt x="26669" y="50800"/>
                </a:lnTo>
                <a:close/>
              </a:path>
              <a:path w="26670" h="3026409">
                <a:moveTo>
                  <a:pt x="26669" y="55879"/>
                </a:moveTo>
                <a:lnTo>
                  <a:pt x="0" y="55879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55879"/>
                </a:lnTo>
                <a:close/>
              </a:path>
              <a:path w="26670" h="3026409">
                <a:moveTo>
                  <a:pt x="26669" y="62229"/>
                </a:moveTo>
                <a:lnTo>
                  <a:pt x="0" y="62229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29"/>
                </a:lnTo>
                <a:close/>
              </a:path>
              <a:path w="26670" h="3026409">
                <a:moveTo>
                  <a:pt x="26669" y="68580"/>
                </a:moveTo>
                <a:lnTo>
                  <a:pt x="0" y="6858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68580"/>
                </a:lnTo>
                <a:close/>
              </a:path>
              <a:path w="26670" h="3026409">
                <a:moveTo>
                  <a:pt x="26669" y="95250"/>
                </a:moveTo>
                <a:lnTo>
                  <a:pt x="0" y="95250"/>
                </a:lnTo>
                <a:lnTo>
                  <a:pt x="0" y="113029"/>
                </a:lnTo>
                <a:lnTo>
                  <a:pt x="26669" y="113029"/>
                </a:lnTo>
                <a:lnTo>
                  <a:pt x="26669" y="95250"/>
                </a:lnTo>
                <a:close/>
              </a:path>
              <a:path w="26670" h="3026409">
                <a:moveTo>
                  <a:pt x="26669" y="113029"/>
                </a:moveTo>
                <a:lnTo>
                  <a:pt x="0" y="113029"/>
                </a:lnTo>
                <a:lnTo>
                  <a:pt x="0" y="120649"/>
                </a:lnTo>
                <a:lnTo>
                  <a:pt x="26669" y="120649"/>
                </a:lnTo>
                <a:lnTo>
                  <a:pt x="26669" y="113029"/>
                </a:lnTo>
                <a:close/>
              </a:path>
              <a:path w="26670" h="3026409">
                <a:moveTo>
                  <a:pt x="26669" y="120650"/>
                </a:moveTo>
                <a:lnTo>
                  <a:pt x="0" y="120650"/>
                </a:lnTo>
                <a:lnTo>
                  <a:pt x="0" y="133349"/>
                </a:lnTo>
                <a:lnTo>
                  <a:pt x="26669" y="133349"/>
                </a:lnTo>
                <a:lnTo>
                  <a:pt x="26669" y="120650"/>
                </a:lnTo>
                <a:close/>
              </a:path>
              <a:path w="26670" h="3026409">
                <a:moveTo>
                  <a:pt x="26669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26669" y="139699"/>
                </a:lnTo>
                <a:lnTo>
                  <a:pt x="26669" y="133350"/>
                </a:lnTo>
                <a:close/>
              </a:path>
              <a:path w="26670" h="3026409">
                <a:moveTo>
                  <a:pt x="26669" y="139700"/>
                </a:moveTo>
                <a:lnTo>
                  <a:pt x="0" y="139700"/>
                </a:lnTo>
                <a:lnTo>
                  <a:pt x="0" y="182879"/>
                </a:lnTo>
                <a:lnTo>
                  <a:pt x="26669" y="182879"/>
                </a:lnTo>
                <a:lnTo>
                  <a:pt x="26669" y="139700"/>
                </a:lnTo>
                <a:close/>
              </a:path>
              <a:path w="26670" h="3026409">
                <a:moveTo>
                  <a:pt x="26669" y="182880"/>
                </a:moveTo>
                <a:lnTo>
                  <a:pt x="0" y="182880"/>
                </a:lnTo>
                <a:lnTo>
                  <a:pt x="0" y="190499"/>
                </a:lnTo>
                <a:lnTo>
                  <a:pt x="26669" y="190499"/>
                </a:lnTo>
                <a:lnTo>
                  <a:pt x="26669" y="182880"/>
                </a:lnTo>
                <a:close/>
              </a:path>
              <a:path w="26670" h="3026409">
                <a:moveTo>
                  <a:pt x="26669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26669" y="196849"/>
                </a:lnTo>
                <a:lnTo>
                  <a:pt x="26669" y="190499"/>
                </a:lnTo>
                <a:close/>
              </a:path>
              <a:path w="26670" h="3026409">
                <a:moveTo>
                  <a:pt x="26669" y="196849"/>
                </a:moveTo>
                <a:lnTo>
                  <a:pt x="0" y="196849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6849"/>
                </a:lnTo>
                <a:close/>
              </a:path>
              <a:path w="26670" h="3026409">
                <a:moveTo>
                  <a:pt x="26669" y="233679"/>
                </a:moveTo>
                <a:lnTo>
                  <a:pt x="0" y="233679"/>
                </a:lnTo>
                <a:lnTo>
                  <a:pt x="0" y="240029"/>
                </a:lnTo>
                <a:lnTo>
                  <a:pt x="26669" y="240029"/>
                </a:lnTo>
                <a:lnTo>
                  <a:pt x="26669" y="233679"/>
                </a:lnTo>
                <a:close/>
              </a:path>
              <a:path w="26670" h="3026409">
                <a:moveTo>
                  <a:pt x="26669" y="240029"/>
                </a:moveTo>
                <a:lnTo>
                  <a:pt x="0" y="2400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40029"/>
                </a:lnTo>
                <a:close/>
              </a:path>
              <a:path w="26670" h="302640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026409">
                <a:moveTo>
                  <a:pt x="26669" y="278129"/>
                </a:moveTo>
                <a:lnTo>
                  <a:pt x="0" y="278129"/>
                </a:lnTo>
                <a:lnTo>
                  <a:pt x="0" y="285749"/>
                </a:lnTo>
                <a:lnTo>
                  <a:pt x="26669" y="285749"/>
                </a:lnTo>
                <a:lnTo>
                  <a:pt x="26669" y="278129"/>
                </a:lnTo>
                <a:close/>
              </a:path>
              <a:path w="26670" h="3026409">
                <a:moveTo>
                  <a:pt x="26669" y="285749"/>
                </a:moveTo>
                <a:lnTo>
                  <a:pt x="0" y="285749"/>
                </a:lnTo>
                <a:lnTo>
                  <a:pt x="0" y="323849"/>
                </a:lnTo>
                <a:lnTo>
                  <a:pt x="26669" y="323849"/>
                </a:lnTo>
                <a:lnTo>
                  <a:pt x="26669" y="285749"/>
                </a:lnTo>
                <a:close/>
              </a:path>
              <a:path w="26670" h="3026409">
                <a:moveTo>
                  <a:pt x="2666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3849"/>
                </a:lnTo>
                <a:close/>
              </a:path>
              <a:path w="26670" h="3026409">
                <a:moveTo>
                  <a:pt x="26669" y="328930"/>
                </a:moveTo>
                <a:lnTo>
                  <a:pt x="0" y="328930"/>
                </a:lnTo>
                <a:lnTo>
                  <a:pt x="0" y="354329"/>
                </a:lnTo>
                <a:lnTo>
                  <a:pt x="26669" y="354329"/>
                </a:lnTo>
                <a:lnTo>
                  <a:pt x="26669" y="328930"/>
                </a:lnTo>
                <a:close/>
              </a:path>
              <a:path w="26670" h="3026409">
                <a:moveTo>
                  <a:pt x="26669" y="354329"/>
                </a:moveTo>
                <a:lnTo>
                  <a:pt x="0" y="354329"/>
                </a:lnTo>
                <a:lnTo>
                  <a:pt x="0" y="424179"/>
                </a:lnTo>
                <a:lnTo>
                  <a:pt x="26669" y="424179"/>
                </a:lnTo>
                <a:lnTo>
                  <a:pt x="26669" y="354329"/>
                </a:lnTo>
                <a:close/>
              </a:path>
              <a:path w="26670" h="302640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026409">
                <a:moveTo>
                  <a:pt x="26669" y="430529"/>
                </a:moveTo>
                <a:lnTo>
                  <a:pt x="0" y="430529"/>
                </a:lnTo>
                <a:lnTo>
                  <a:pt x="0" y="438149"/>
                </a:lnTo>
                <a:lnTo>
                  <a:pt x="26669" y="438149"/>
                </a:lnTo>
                <a:lnTo>
                  <a:pt x="26669" y="430529"/>
                </a:lnTo>
                <a:close/>
              </a:path>
              <a:path w="26670" h="3026409">
                <a:moveTo>
                  <a:pt x="26669" y="438149"/>
                </a:moveTo>
                <a:lnTo>
                  <a:pt x="0" y="43814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38149"/>
                </a:lnTo>
                <a:close/>
              </a:path>
              <a:path w="26670" h="3026409">
                <a:moveTo>
                  <a:pt x="26669" y="449580"/>
                </a:moveTo>
                <a:lnTo>
                  <a:pt x="0" y="449580"/>
                </a:lnTo>
                <a:lnTo>
                  <a:pt x="0" y="476249"/>
                </a:lnTo>
                <a:lnTo>
                  <a:pt x="26669" y="476249"/>
                </a:lnTo>
                <a:lnTo>
                  <a:pt x="26669" y="449580"/>
                </a:lnTo>
                <a:close/>
              </a:path>
              <a:path w="26670" h="3026409">
                <a:moveTo>
                  <a:pt x="26669" y="476249"/>
                </a:moveTo>
                <a:lnTo>
                  <a:pt x="0" y="476249"/>
                </a:lnTo>
                <a:lnTo>
                  <a:pt x="0" y="552449"/>
                </a:lnTo>
                <a:lnTo>
                  <a:pt x="26669" y="552449"/>
                </a:lnTo>
                <a:lnTo>
                  <a:pt x="26669" y="476249"/>
                </a:lnTo>
                <a:close/>
              </a:path>
              <a:path w="26670" h="3026409">
                <a:moveTo>
                  <a:pt x="26669" y="552450"/>
                </a:moveTo>
                <a:lnTo>
                  <a:pt x="0" y="552450"/>
                </a:lnTo>
                <a:lnTo>
                  <a:pt x="0" y="698499"/>
                </a:lnTo>
                <a:lnTo>
                  <a:pt x="26669" y="698499"/>
                </a:lnTo>
                <a:lnTo>
                  <a:pt x="26669" y="552450"/>
                </a:lnTo>
                <a:close/>
              </a:path>
              <a:path w="26670" h="3026409">
                <a:moveTo>
                  <a:pt x="26669" y="698500"/>
                </a:moveTo>
                <a:lnTo>
                  <a:pt x="0" y="69850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698500"/>
                </a:lnTo>
                <a:close/>
              </a:path>
              <a:path w="26670" h="3026409">
                <a:moveTo>
                  <a:pt x="26669" y="722630"/>
                </a:moveTo>
                <a:lnTo>
                  <a:pt x="0" y="72263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22630"/>
                </a:lnTo>
                <a:close/>
              </a:path>
              <a:path w="26670" h="3026409">
                <a:moveTo>
                  <a:pt x="26669" y="774699"/>
                </a:moveTo>
                <a:lnTo>
                  <a:pt x="0" y="774699"/>
                </a:lnTo>
                <a:lnTo>
                  <a:pt x="0" y="792479"/>
                </a:lnTo>
                <a:lnTo>
                  <a:pt x="26669" y="792479"/>
                </a:lnTo>
                <a:lnTo>
                  <a:pt x="26669" y="774699"/>
                </a:lnTo>
                <a:close/>
              </a:path>
              <a:path w="26670" h="3026409">
                <a:moveTo>
                  <a:pt x="26669" y="792480"/>
                </a:moveTo>
                <a:lnTo>
                  <a:pt x="0" y="792480"/>
                </a:lnTo>
                <a:lnTo>
                  <a:pt x="0" y="805179"/>
                </a:lnTo>
                <a:lnTo>
                  <a:pt x="26669" y="805179"/>
                </a:lnTo>
                <a:lnTo>
                  <a:pt x="26669" y="792480"/>
                </a:lnTo>
                <a:close/>
              </a:path>
              <a:path w="26670" h="3026409">
                <a:moveTo>
                  <a:pt x="26669" y="805180"/>
                </a:moveTo>
                <a:lnTo>
                  <a:pt x="0" y="805180"/>
                </a:lnTo>
                <a:lnTo>
                  <a:pt x="0" y="831849"/>
                </a:lnTo>
                <a:lnTo>
                  <a:pt x="26669" y="831849"/>
                </a:lnTo>
                <a:lnTo>
                  <a:pt x="26669" y="805180"/>
                </a:lnTo>
                <a:close/>
              </a:path>
              <a:path w="26670" h="3026409">
                <a:moveTo>
                  <a:pt x="26669" y="831850"/>
                </a:moveTo>
                <a:lnTo>
                  <a:pt x="0" y="831850"/>
                </a:lnTo>
                <a:lnTo>
                  <a:pt x="0" y="862329"/>
                </a:lnTo>
                <a:lnTo>
                  <a:pt x="26669" y="862329"/>
                </a:lnTo>
                <a:lnTo>
                  <a:pt x="26669" y="831850"/>
                </a:lnTo>
                <a:close/>
              </a:path>
              <a:path w="26670" h="3026409">
                <a:moveTo>
                  <a:pt x="26669" y="862329"/>
                </a:moveTo>
                <a:lnTo>
                  <a:pt x="0" y="862329"/>
                </a:lnTo>
                <a:lnTo>
                  <a:pt x="0" y="868679"/>
                </a:lnTo>
                <a:lnTo>
                  <a:pt x="26669" y="868679"/>
                </a:lnTo>
                <a:lnTo>
                  <a:pt x="26669" y="862329"/>
                </a:lnTo>
                <a:close/>
              </a:path>
              <a:path w="26670" h="3026409">
                <a:moveTo>
                  <a:pt x="26669" y="868679"/>
                </a:moveTo>
                <a:lnTo>
                  <a:pt x="0" y="868679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79"/>
                </a:lnTo>
                <a:close/>
              </a:path>
              <a:path w="26670" h="3026409">
                <a:moveTo>
                  <a:pt x="26669" y="875029"/>
                </a:moveTo>
                <a:lnTo>
                  <a:pt x="0" y="875029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875029"/>
                </a:lnTo>
                <a:close/>
              </a:path>
              <a:path w="26670" h="3026409">
                <a:moveTo>
                  <a:pt x="26669" y="908049"/>
                </a:moveTo>
                <a:lnTo>
                  <a:pt x="0" y="908049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49"/>
                </a:lnTo>
                <a:close/>
              </a:path>
              <a:path w="26670" h="302640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026409">
                <a:moveTo>
                  <a:pt x="26669" y="984250"/>
                </a:moveTo>
                <a:lnTo>
                  <a:pt x="0" y="984250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50"/>
                </a:lnTo>
                <a:close/>
              </a:path>
              <a:path w="26670" h="3026409">
                <a:moveTo>
                  <a:pt x="26669" y="1305559"/>
                </a:moveTo>
                <a:lnTo>
                  <a:pt x="0" y="1305559"/>
                </a:lnTo>
                <a:lnTo>
                  <a:pt x="0" y="1573529"/>
                </a:lnTo>
                <a:lnTo>
                  <a:pt x="26669" y="1573529"/>
                </a:lnTo>
                <a:lnTo>
                  <a:pt x="26669" y="1305559"/>
                </a:lnTo>
                <a:close/>
              </a:path>
              <a:path w="26670" h="3026409">
                <a:moveTo>
                  <a:pt x="26669" y="1297939"/>
                </a:moveTo>
                <a:lnTo>
                  <a:pt x="0" y="1297939"/>
                </a:lnTo>
                <a:lnTo>
                  <a:pt x="0" y="1304289"/>
                </a:lnTo>
                <a:lnTo>
                  <a:pt x="26669" y="1304289"/>
                </a:lnTo>
                <a:lnTo>
                  <a:pt x="26669" y="1297939"/>
                </a:lnTo>
                <a:close/>
              </a:path>
              <a:path w="26670" h="3026409">
                <a:moveTo>
                  <a:pt x="26669" y="1286509"/>
                </a:moveTo>
                <a:lnTo>
                  <a:pt x="0" y="128650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6509"/>
                </a:lnTo>
                <a:close/>
              </a:path>
              <a:path w="26670" h="3026409">
                <a:moveTo>
                  <a:pt x="26669" y="1278889"/>
                </a:moveTo>
                <a:lnTo>
                  <a:pt x="0" y="1278889"/>
                </a:lnTo>
                <a:lnTo>
                  <a:pt x="0" y="1285239"/>
                </a:lnTo>
                <a:lnTo>
                  <a:pt x="26669" y="1285239"/>
                </a:lnTo>
                <a:lnTo>
                  <a:pt x="26669" y="1278889"/>
                </a:lnTo>
                <a:close/>
              </a:path>
              <a:path w="26670" h="3026409">
                <a:moveTo>
                  <a:pt x="26669" y="1267459"/>
                </a:moveTo>
                <a:lnTo>
                  <a:pt x="0" y="1267459"/>
                </a:lnTo>
                <a:lnTo>
                  <a:pt x="0" y="1277620"/>
                </a:lnTo>
                <a:lnTo>
                  <a:pt x="26669" y="1277620"/>
                </a:lnTo>
                <a:lnTo>
                  <a:pt x="26669" y="1267459"/>
                </a:lnTo>
                <a:close/>
              </a:path>
              <a:path w="26670" h="3026409">
                <a:moveTo>
                  <a:pt x="26669" y="1259839"/>
                </a:moveTo>
                <a:lnTo>
                  <a:pt x="0" y="1259839"/>
                </a:lnTo>
                <a:lnTo>
                  <a:pt x="0" y="1266189"/>
                </a:lnTo>
                <a:lnTo>
                  <a:pt x="26669" y="1266189"/>
                </a:lnTo>
                <a:lnTo>
                  <a:pt x="26669" y="1259839"/>
                </a:lnTo>
                <a:close/>
              </a:path>
              <a:path w="26670" h="3026409">
                <a:moveTo>
                  <a:pt x="26669" y="1248410"/>
                </a:moveTo>
                <a:lnTo>
                  <a:pt x="0" y="1248410"/>
                </a:lnTo>
                <a:lnTo>
                  <a:pt x="0" y="1258569"/>
                </a:lnTo>
                <a:lnTo>
                  <a:pt x="26669" y="1258569"/>
                </a:lnTo>
                <a:lnTo>
                  <a:pt x="26669" y="1248410"/>
                </a:lnTo>
                <a:close/>
              </a:path>
              <a:path w="26670" h="3026409">
                <a:moveTo>
                  <a:pt x="26669" y="1240789"/>
                </a:moveTo>
                <a:lnTo>
                  <a:pt x="0" y="1240789"/>
                </a:lnTo>
                <a:lnTo>
                  <a:pt x="0" y="1247139"/>
                </a:lnTo>
                <a:lnTo>
                  <a:pt x="26669" y="1247139"/>
                </a:lnTo>
                <a:lnTo>
                  <a:pt x="26669" y="1240789"/>
                </a:lnTo>
                <a:close/>
              </a:path>
              <a:path w="26670" h="3026409">
                <a:moveTo>
                  <a:pt x="26669" y="1229359"/>
                </a:moveTo>
                <a:lnTo>
                  <a:pt x="0" y="1229359"/>
                </a:lnTo>
                <a:lnTo>
                  <a:pt x="0" y="1239519"/>
                </a:lnTo>
                <a:lnTo>
                  <a:pt x="26669" y="1239519"/>
                </a:lnTo>
                <a:lnTo>
                  <a:pt x="26669" y="1229359"/>
                </a:lnTo>
                <a:close/>
              </a:path>
              <a:path w="26670" h="3026409">
                <a:moveTo>
                  <a:pt x="26669" y="1221739"/>
                </a:moveTo>
                <a:lnTo>
                  <a:pt x="0" y="1221739"/>
                </a:lnTo>
                <a:lnTo>
                  <a:pt x="0" y="1228089"/>
                </a:lnTo>
                <a:lnTo>
                  <a:pt x="26669" y="1228089"/>
                </a:lnTo>
                <a:lnTo>
                  <a:pt x="26669" y="1221739"/>
                </a:lnTo>
                <a:close/>
              </a:path>
              <a:path w="26670" h="3026409">
                <a:moveTo>
                  <a:pt x="26669" y="1210309"/>
                </a:moveTo>
                <a:lnTo>
                  <a:pt x="0" y="1210309"/>
                </a:lnTo>
                <a:lnTo>
                  <a:pt x="0" y="1220469"/>
                </a:lnTo>
                <a:lnTo>
                  <a:pt x="26669" y="1220469"/>
                </a:lnTo>
                <a:lnTo>
                  <a:pt x="26669" y="1210309"/>
                </a:lnTo>
                <a:close/>
              </a:path>
              <a:path w="26670" h="3026409">
                <a:moveTo>
                  <a:pt x="26669" y="1202689"/>
                </a:moveTo>
                <a:lnTo>
                  <a:pt x="0" y="1202689"/>
                </a:lnTo>
                <a:lnTo>
                  <a:pt x="0" y="1209039"/>
                </a:lnTo>
                <a:lnTo>
                  <a:pt x="26669" y="1209039"/>
                </a:lnTo>
                <a:lnTo>
                  <a:pt x="26669" y="1202689"/>
                </a:lnTo>
                <a:close/>
              </a:path>
              <a:path w="26670" h="3026409">
                <a:moveTo>
                  <a:pt x="26669" y="1191259"/>
                </a:moveTo>
                <a:lnTo>
                  <a:pt x="0" y="1191259"/>
                </a:lnTo>
                <a:lnTo>
                  <a:pt x="0" y="1201419"/>
                </a:lnTo>
                <a:lnTo>
                  <a:pt x="26669" y="1201419"/>
                </a:lnTo>
                <a:lnTo>
                  <a:pt x="26669" y="1191259"/>
                </a:lnTo>
                <a:close/>
              </a:path>
              <a:path w="26670" h="3026409">
                <a:moveTo>
                  <a:pt x="26669" y="1183639"/>
                </a:moveTo>
                <a:lnTo>
                  <a:pt x="0" y="1183639"/>
                </a:lnTo>
                <a:lnTo>
                  <a:pt x="0" y="1189989"/>
                </a:lnTo>
                <a:lnTo>
                  <a:pt x="26669" y="1189989"/>
                </a:lnTo>
                <a:lnTo>
                  <a:pt x="26669" y="1183639"/>
                </a:lnTo>
                <a:close/>
              </a:path>
              <a:path w="26670" h="3026409">
                <a:moveTo>
                  <a:pt x="26669" y="1172209"/>
                </a:moveTo>
                <a:lnTo>
                  <a:pt x="0" y="1172209"/>
                </a:lnTo>
                <a:lnTo>
                  <a:pt x="0" y="1182369"/>
                </a:lnTo>
                <a:lnTo>
                  <a:pt x="26669" y="1182369"/>
                </a:lnTo>
                <a:lnTo>
                  <a:pt x="26669" y="1172209"/>
                </a:lnTo>
                <a:close/>
              </a:path>
              <a:path w="26670" h="3026409">
                <a:moveTo>
                  <a:pt x="26669" y="1164589"/>
                </a:moveTo>
                <a:lnTo>
                  <a:pt x="0" y="1164589"/>
                </a:lnTo>
                <a:lnTo>
                  <a:pt x="0" y="1170939"/>
                </a:lnTo>
                <a:lnTo>
                  <a:pt x="26669" y="1170939"/>
                </a:lnTo>
                <a:lnTo>
                  <a:pt x="26669" y="1164589"/>
                </a:lnTo>
                <a:close/>
              </a:path>
              <a:path w="26670" h="3026409">
                <a:moveTo>
                  <a:pt x="26669" y="1153160"/>
                </a:moveTo>
                <a:lnTo>
                  <a:pt x="0" y="1153160"/>
                </a:lnTo>
                <a:lnTo>
                  <a:pt x="0" y="1163319"/>
                </a:lnTo>
                <a:lnTo>
                  <a:pt x="26669" y="1163319"/>
                </a:lnTo>
                <a:lnTo>
                  <a:pt x="26669" y="1153160"/>
                </a:lnTo>
                <a:close/>
              </a:path>
              <a:path w="26670" h="3026409">
                <a:moveTo>
                  <a:pt x="26669" y="1145539"/>
                </a:moveTo>
                <a:lnTo>
                  <a:pt x="0" y="1145539"/>
                </a:lnTo>
                <a:lnTo>
                  <a:pt x="0" y="1151889"/>
                </a:lnTo>
                <a:lnTo>
                  <a:pt x="26669" y="1151889"/>
                </a:lnTo>
                <a:lnTo>
                  <a:pt x="26669" y="1145539"/>
                </a:lnTo>
                <a:close/>
              </a:path>
              <a:path w="26670" h="3026409">
                <a:moveTo>
                  <a:pt x="26669" y="1134109"/>
                </a:moveTo>
                <a:lnTo>
                  <a:pt x="0" y="1134109"/>
                </a:lnTo>
                <a:lnTo>
                  <a:pt x="0" y="1144269"/>
                </a:lnTo>
                <a:lnTo>
                  <a:pt x="26669" y="1144269"/>
                </a:lnTo>
                <a:lnTo>
                  <a:pt x="26669" y="1134109"/>
                </a:lnTo>
                <a:close/>
              </a:path>
              <a:path w="26670" h="3026409">
                <a:moveTo>
                  <a:pt x="26669" y="1126489"/>
                </a:moveTo>
                <a:lnTo>
                  <a:pt x="0" y="1126489"/>
                </a:lnTo>
                <a:lnTo>
                  <a:pt x="0" y="1132839"/>
                </a:lnTo>
                <a:lnTo>
                  <a:pt x="26669" y="1132839"/>
                </a:lnTo>
                <a:lnTo>
                  <a:pt x="26669" y="1126489"/>
                </a:lnTo>
                <a:close/>
              </a:path>
              <a:path w="26670" h="3026409">
                <a:moveTo>
                  <a:pt x="26669" y="1115059"/>
                </a:moveTo>
                <a:lnTo>
                  <a:pt x="0" y="1115059"/>
                </a:lnTo>
                <a:lnTo>
                  <a:pt x="0" y="1125219"/>
                </a:lnTo>
                <a:lnTo>
                  <a:pt x="26669" y="1125219"/>
                </a:lnTo>
                <a:lnTo>
                  <a:pt x="26669" y="1115059"/>
                </a:lnTo>
                <a:close/>
              </a:path>
              <a:path w="26670" h="3026409">
                <a:moveTo>
                  <a:pt x="26669" y="1101089"/>
                </a:moveTo>
                <a:lnTo>
                  <a:pt x="0" y="1101089"/>
                </a:lnTo>
                <a:lnTo>
                  <a:pt x="0" y="1113789"/>
                </a:lnTo>
                <a:lnTo>
                  <a:pt x="26669" y="1113789"/>
                </a:lnTo>
                <a:lnTo>
                  <a:pt x="26669" y="1101089"/>
                </a:lnTo>
                <a:close/>
              </a:path>
              <a:path w="26670" h="3026409">
                <a:moveTo>
                  <a:pt x="26669" y="1089659"/>
                </a:moveTo>
                <a:lnTo>
                  <a:pt x="0" y="1089659"/>
                </a:lnTo>
                <a:lnTo>
                  <a:pt x="0" y="1099819"/>
                </a:lnTo>
                <a:lnTo>
                  <a:pt x="26669" y="1099819"/>
                </a:lnTo>
                <a:lnTo>
                  <a:pt x="26669" y="1089659"/>
                </a:lnTo>
                <a:close/>
              </a:path>
              <a:path w="26670" h="3026409">
                <a:moveTo>
                  <a:pt x="26669" y="1082039"/>
                </a:moveTo>
                <a:lnTo>
                  <a:pt x="0" y="1082039"/>
                </a:lnTo>
                <a:lnTo>
                  <a:pt x="0" y="1088389"/>
                </a:lnTo>
                <a:lnTo>
                  <a:pt x="26669" y="1088389"/>
                </a:lnTo>
                <a:lnTo>
                  <a:pt x="26669" y="1082039"/>
                </a:lnTo>
                <a:close/>
              </a:path>
              <a:path w="26670" h="3026409">
                <a:moveTo>
                  <a:pt x="26669" y="1070610"/>
                </a:moveTo>
                <a:lnTo>
                  <a:pt x="0" y="1070610"/>
                </a:lnTo>
                <a:lnTo>
                  <a:pt x="0" y="1080769"/>
                </a:lnTo>
                <a:lnTo>
                  <a:pt x="26669" y="1080769"/>
                </a:lnTo>
                <a:lnTo>
                  <a:pt x="26669" y="1070610"/>
                </a:lnTo>
                <a:close/>
              </a:path>
              <a:path w="26670" h="3026409">
                <a:moveTo>
                  <a:pt x="26669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6669" y="1069339"/>
                </a:lnTo>
                <a:lnTo>
                  <a:pt x="26669" y="1062989"/>
                </a:lnTo>
                <a:close/>
              </a:path>
              <a:path w="26670" h="3026409">
                <a:moveTo>
                  <a:pt x="26669" y="1051559"/>
                </a:moveTo>
                <a:lnTo>
                  <a:pt x="0" y="1051559"/>
                </a:lnTo>
                <a:lnTo>
                  <a:pt x="0" y="1061720"/>
                </a:lnTo>
                <a:lnTo>
                  <a:pt x="26669" y="1061720"/>
                </a:lnTo>
                <a:lnTo>
                  <a:pt x="26669" y="1051559"/>
                </a:lnTo>
                <a:close/>
              </a:path>
              <a:path w="26670" h="3026409">
                <a:moveTo>
                  <a:pt x="26669" y="1043939"/>
                </a:moveTo>
                <a:lnTo>
                  <a:pt x="0" y="1043939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1043939"/>
                </a:lnTo>
                <a:close/>
              </a:path>
              <a:path w="26670" h="3026409">
                <a:moveTo>
                  <a:pt x="26669" y="1032509"/>
                </a:moveTo>
                <a:lnTo>
                  <a:pt x="0" y="1032509"/>
                </a:lnTo>
                <a:lnTo>
                  <a:pt x="0" y="1042670"/>
                </a:lnTo>
                <a:lnTo>
                  <a:pt x="26669" y="1042670"/>
                </a:lnTo>
                <a:lnTo>
                  <a:pt x="26669" y="1032509"/>
                </a:lnTo>
                <a:close/>
              </a:path>
              <a:path w="26670" h="3026409">
                <a:moveTo>
                  <a:pt x="26669" y="1024889"/>
                </a:moveTo>
                <a:lnTo>
                  <a:pt x="0" y="1024889"/>
                </a:lnTo>
                <a:lnTo>
                  <a:pt x="0" y="1031239"/>
                </a:lnTo>
                <a:lnTo>
                  <a:pt x="26669" y="1031239"/>
                </a:lnTo>
                <a:lnTo>
                  <a:pt x="26669" y="1024889"/>
                </a:lnTo>
                <a:close/>
              </a:path>
              <a:path w="26670" h="3026409">
                <a:moveTo>
                  <a:pt x="26669" y="1013459"/>
                </a:moveTo>
                <a:lnTo>
                  <a:pt x="0" y="1013459"/>
                </a:lnTo>
                <a:lnTo>
                  <a:pt x="0" y="1023619"/>
                </a:lnTo>
                <a:lnTo>
                  <a:pt x="26669" y="1023619"/>
                </a:lnTo>
                <a:lnTo>
                  <a:pt x="26669" y="1013459"/>
                </a:lnTo>
                <a:close/>
              </a:path>
              <a:path w="26670" h="3026409">
                <a:moveTo>
                  <a:pt x="26669" y="1005839"/>
                </a:moveTo>
                <a:lnTo>
                  <a:pt x="0" y="1005839"/>
                </a:lnTo>
                <a:lnTo>
                  <a:pt x="0" y="1012189"/>
                </a:lnTo>
                <a:lnTo>
                  <a:pt x="26669" y="1012189"/>
                </a:lnTo>
                <a:lnTo>
                  <a:pt x="26669" y="1005839"/>
                </a:lnTo>
                <a:close/>
              </a:path>
              <a:path w="26670" h="3026409">
                <a:moveTo>
                  <a:pt x="26669" y="1003299"/>
                </a:moveTo>
                <a:lnTo>
                  <a:pt x="0" y="1003299"/>
                </a:lnTo>
                <a:lnTo>
                  <a:pt x="0" y="1004569"/>
                </a:lnTo>
                <a:lnTo>
                  <a:pt x="26669" y="1004569"/>
                </a:lnTo>
                <a:lnTo>
                  <a:pt x="26669" y="1003299"/>
                </a:lnTo>
                <a:close/>
              </a:path>
              <a:path w="26670" h="3026409">
                <a:moveTo>
                  <a:pt x="26669" y="1573529"/>
                </a:moveTo>
                <a:lnTo>
                  <a:pt x="0" y="1573529"/>
                </a:lnTo>
                <a:lnTo>
                  <a:pt x="0" y="1662429"/>
                </a:lnTo>
                <a:lnTo>
                  <a:pt x="26669" y="1662429"/>
                </a:lnTo>
                <a:lnTo>
                  <a:pt x="26669" y="1573529"/>
                </a:lnTo>
                <a:close/>
              </a:path>
              <a:path w="26670" h="3026409">
                <a:moveTo>
                  <a:pt x="26669" y="2175509"/>
                </a:moveTo>
                <a:lnTo>
                  <a:pt x="0" y="2175509"/>
                </a:lnTo>
                <a:lnTo>
                  <a:pt x="0" y="2183129"/>
                </a:lnTo>
                <a:lnTo>
                  <a:pt x="26669" y="2183129"/>
                </a:lnTo>
                <a:lnTo>
                  <a:pt x="26669" y="2175509"/>
                </a:lnTo>
                <a:close/>
              </a:path>
              <a:path w="26670" h="3026409">
                <a:moveTo>
                  <a:pt x="26669" y="1747519"/>
                </a:moveTo>
                <a:lnTo>
                  <a:pt x="0" y="1747519"/>
                </a:lnTo>
                <a:lnTo>
                  <a:pt x="0" y="2174239"/>
                </a:lnTo>
                <a:lnTo>
                  <a:pt x="26669" y="2174239"/>
                </a:lnTo>
                <a:lnTo>
                  <a:pt x="26669" y="1747519"/>
                </a:lnTo>
                <a:close/>
              </a:path>
              <a:path w="26670" h="3026409">
                <a:moveTo>
                  <a:pt x="26669" y="1728469"/>
                </a:moveTo>
                <a:lnTo>
                  <a:pt x="0" y="1728469"/>
                </a:lnTo>
                <a:lnTo>
                  <a:pt x="0" y="1746249"/>
                </a:lnTo>
                <a:lnTo>
                  <a:pt x="26669" y="1746249"/>
                </a:lnTo>
                <a:lnTo>
                  <a:pt x="26669" y="1728469"/>
                </a:lnTo>
                <a:close/>
              </a:path>
              <a:path w="26670" h="3026409">
                <a:moveTo>
                  <a:pt x="26669" y="1709419"/>
                </a:moveTo>
                <a:lnTo>
                  <a:pt x="0" y="1709419"/>
                </a:lnTo>
                <a:lnTo>
                  <a:pt x="0" y="1727199"/>
                </a:lnTo>
                <a:lnTo>
                  <a:pt x="26669" y="1727199"/>
                </a:lnTo>
                <a:lnTo>
                  <a:pt x="26669" y="1709419"/>
                </a:lnTo>
                <a:close/>
              </a:path>
              <a:path w="26670" h="3026409">
                <a:moveTo>
                  <a:pt x="26669" y="1686559"/>
                </a:moveTo>
                <a:lnTo>
                  <a:pt x="0" y="1686559"/>
                </a:lnTo>
                <a:lnTo>
                  <a:pt x="0" y="1708149"/>
                </a:lnTo>
                <a:lnTo>
                  <a:pt x="26669" y="1708149"/>
                </a:lnTo>
                <a:lnTo>
                  <a:pt x="26669" y="1686559"/>
                </a:lnTo>
                <a:close/>
              </a:path>
              <a:path w="26670" h="3026409">
                <a:moveTo>
                  <a:pt x="26669" y="1667509"/>
                </a:moveTo>
                <a:lnTo>
                  <a:pt x="0" y="1667509"/>
                </a:lnTo>
                <a:lnTo>
                  <a:pt x="0" y="1685289"/>
                </a:lnTo>
                <a:lnTo>
                  <a:pt x="26669" y="1685289"/>
                </a:lnTo>
                <a:lnTo>
                  <a:pt x="26669" y="1667509"/>
                </a:lnTo>
                <a:close/>
              </a:path>
              <a:path w="26670" h="3026409">
                <a:moveTo>
                  <a:pt x="26669" y="1663699"/>
                </a:moveTo>
                <a:lnTo>
                  <a:pt x="0" y="166369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63699"/>
                </a:lnTo>
                <a:close/>
              </a:path>
              <a:path w="26670" h="3026409">
                <a:moveTo>
                  <a:pt x="26669" y="2183129"/>
                </a:moveTo>
                <a:lnTo>
                  <a:pt x="0" y="2183129"/>
                </a:lnTo>
                <a:lnTo>
                  <a:pt x="0" y="2358389"/>
                </a:lnTo>
                <a:lnTo>
                  <a:pt x="26669" y="2358389"/>
                </a:lnTo>
                <a:lnTo>
                  <a:pt x="26669" y="2183129"/>
                </a:lnTo>
                <a:close/>
              </a:path>
              <a:path w="26670" h="3026409">
                <a:moveTo>
                  <a:pt x="26669" y="2358390"/>
                </a:moveTo>
                <a:lnTo>
                  <a:pt x="0" y="2358390"/>
                </a:lnTo>
                <a:lnTo>
                  <a:pt x="0" y="3026409"/>
                </a:lnTo>
                <a:lnTo>
                  <a:pt x="26669" y="3026409"/>
                </a:lnTo>
                <a:lnTo>
                  <a:pt x="26669" y="235839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1830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150109"/>
                </a:lnTo>
                <a:close/>
              </a:path>
            </a:pathLst>
          </a:custGeom>
          <a:solidFill>
            <a:srgbClr val="182F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0" y="21590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790" y="0"/>
                </a:lnTo>
              </a:path>
            </a:pathLst>
          </a:custGeom>
          <a:ln w="43179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859789" y="3048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58519" y="30480"/>
            <a:ext cx="836930" cy="115570"/>
          </a:xfrm>
          <a:custGeom>
            <a:avLst/>
            <a:gdLst/>
            <a:ahLst/>
            <a:cxnLst/>
            <a:rect l="l" t="t" r="r" b="b"/>
            <a:pathLst>
              <a:path w="836930" h="115570">
                <a:moveTo>
                  <a:pt x="1270" y="0"/>
                </a:moveTo>
                <a:lnTo>
                  <a:pt x="1270" y="6350"/>
                </a:lnTo>
                <a:lnTo>
                  <a:pt x="0" y="12700"/>
                </a:lnTo>
                <a:lnTo>
                  <a:pt x="835660" y="115570"/>
                </a:lnTo>
                <a:lnTo>
                  <a:pt x="835660" y="109220"/>
                </a:lnTo>
                <a:lnTo>
                  <a:pt x="836930" y="102870"/>
                </a:lnTo>
                <a:lnTo>
                  <a:pt x="127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692910" y="133350"/>
            <a:ext cx="808990" cy="181610"/>
          </a:xfrm>
          <a:custGeom>
            <a:avLst/>
            <a:gdLst/>
            <a:ahLst/>
            <a:cxnLst/>
            <a:rect l="l" t="t" r="r" b="b"/>
            <a:pathLst>
              <a:path w="808989" h="181610">
                <a:moveTo>
                  <a:pt x="2539" y="0"/>
                </a:moveTo>
                <a:lnTo>
                  <a:pt x="0" y="12700"/>
                </a:lnTo>
                <a:lnTo>
                  <a:pt x="806450" y="181609"/>
                </a:lnTo>
                <a:lnTo>
                  <a:pt x="808989" y="168909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499360" y="302259"/>
            <a:ext cx="775970" cy="242570"/>
          </a:xfrm>
          <a:custGeom>
            <a:avLst/>
            <a:gdLst/>
            <a:ahLst/>
            <a:cxnLst/>
            <a:rect l="l" t="t" r="r" b="b"/>
            <a:pathLst>
              <a:path w="775970" h="242570">
                <a:moveTo>
                  <a:pt x="2539" y="0"/>
                </a:moveTo>
                <a:lnTo>
                  <a:pt x="0" y="12700"/>
                </a:lnTo>
                <a:lnTo>
                  <a:pt x="772160" y="242570"/>
                </a:lnTo>
                <a:lnTo>
                  <a:pt x="774700" y="236220"/>
                </a:lnTo>
                <a:lnTo>
                  <a:pt x="775969" y="231140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271520" y="533400"/>
            <a:ext cx="739140" cy="299720"/>
          </a:xfrm>
          <a:custGeom>
            <a:avLst/>
            <a:gdLst/>
            <a:ahLst/>
            <a:cxnLst/>
            <a:rect l="l" t="t" r="r" b="b"/>
            <a:pathLst>
              <a:path w="739139" h="299719">
                <a:moveTo>
                  <a:pt x="3809" y="0"/>
                </a:moveTo>
                <a:lnTo>
                  <a:pt x="2539" y="5079"/>
                </a:lnTo>
                <a:lnTo>
                  <a:pt x="0" y="11429"/>
                </a:lnTo>
                <a:lnTo>
                  <a:pt x="735329" y="299720"/>
                </a:lnTo>
                <a:lnTo>
                  <a:pt x="736600" y="293370"/>
                </a:lnTo>
                <a:lnTo>
                  <a:pt x="739139" y="288289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008120" y="8216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09" y="0"/>
                </a:moveTo>
                <a:lnTo>
                  <a:pt x="2539" y="0"/>
                </a:lnTo>
                <a:lnTo>
                  <a:pt x="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005579" y="821689"/>
            <a:ext cx="699770" cy="354330"/>
          </a:xfrm>
          <a:custGeom>
            <a:avLst/>
            <a:gdLst/>
            <a:ahLst/>
            <a:cxnLst/>
            <a:rect l="l" t="t" r="r" b="b"/>
            <a:pathLst>
              <a:path w="699770" h="354330">
                <a:moveTo>
                  <a:pt x="6350" y="0"/>
                </a:moveTo>
                <a:lnTo>
                  <a:pt x="2540" y="5080"/>
                </a:lnTo>
                <a:lnTo>
                  <a:pt x="0" y="11430"/>
                </a:lnTo>
                <a:lnTo>
                  <a:pt x="693420" y="354330"/>
                </a:lnTo>
                <a:lnTo>
                  <a:pt x="697230" y="347980"/>
                </a:lnTo>
                <a:lnTo>
                  <a:pt x="699770" y="3429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699000" y="1164589"/>
            <a:ext cx="654050" cy="405130"/>
          </a:xfrm>
          <a:custGeom>
            <a:avLst/>
            <a:gdLst/>
            <a:ahLst/>
            <a:cxnLst/>
            <a:rect l="l" t="t" r="r" b="b"/>
            <a:pathLst>
              <a:path w="654050" h="405130">
                <a:moveTo>
                  <a:pt x="6350" y="0"/>
                </a:moveTo>
                <a:lnTo>
                  <a:pt x="3810" y="5080"/>
                </a:lnTo>
                <a:lnTo>
                  <a:pt x="0" y="11430"/>
                </a:lnTo>
                <a:lnTo>
                  <a:pt x="647700" y="405130"/>
                </a:lnTo>
                <a:lnTo>
                  <a:pt x="650239" y="400050"/>
                </a:lnTo>
                <a:lnTo>
                  <a:pt x="654050" y="3937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349240" y="155828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635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345429" y="1559560"/>
            <a:ext cx="605790" cy="450850"/>
          </a:xfrm>
          <a:custGeom>
            <a:avLst/>
            <a:gdLst/>
            <a:ahLst/>
            <a:cxnLst/>
            <a:rect l="l" t="t" r="r" b="b"/>
            <a:pathLst>
              <a:path w="605789" h="450850">
                <a:moveTo>
                  <a:pt x="7620" y="0"/>
                </a:moveTo>
                <a:lnTo>
                  <a:pt x="0" y="10160"/>
                </a:lnTo>
                <a:lnTo>
                  <a:pt x="598170" y="450850"/>
                </a:lnTo>
                <a:lnTo>
                  <a:pt x="605790" y="440689"/>
                </a:lnTo>
                <a:lnTo>
                  <a:pt x="762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947409" y="20002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507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942329" y="2001520"/>
            <a:ext cx="551180" cy="495300"/>
          </a:xfrm>
          <a:custGeom>
            <a:avLst/>
            <a:gdLst/>
            <a:ahLst/>
            <a:cxnLst/>
            <a:rect l="l" t="t" r="r" b="b"/>
            <a:pathLst>
              <a:path w="551179" h="495300">
                <a:moveTo>
                  <a:pt x="8890" y="0"/>
                </a:moveTo>
                <a:lnTo>
                  <a:pt x="0" y="8889"/>
                </a:lnTo>
                <a:lnTo>
                  <a:pt x="543560" y="495300"/>
                </a:lnTo>
                <a:lnTo>
                  <a:pt x="547370" y="490219"/>
                </a:lnTo>
                <a:lnTo>
                  <a:pt x="551180" y="486409"/>
                </a:lnTo>
                <a:lnTo>
                  <a:pt x="889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6489700" y="24879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10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6485890" y="2487929"/>
            <a:ext cx="492759" cy="535940"/>
          </a:xfrm>
          <a:custGeom>
            <a:avLst/>
            <a:gdLst/>
            <a:ahLst/>
            <a:cxnLst/>
            <a:rect l="l" t="t" r="r" b="b"/>
            <a:pathLst>
              <a:path w="492759" h="535939">
                <a:moveTo>
                  <a:pt x="8889" y="0"/>
                </a:moveTo>
                <a:lnTo>
                  <a:pt x="3810" y="3810"/>
                </a:lnTo>
                <a:lnTo>
                  <a:pt x="0" y="8890"/>
                </a:lnTo>
                <a:lnTo>
                  <a:pt x="483869" y="535940"/>
                </a:lnTo>
                <a:lnTo>
                  <a:pt x="492760" y="527050"/>
                </a:lnTo>
                <a:lnTo>
                  <a:pt x="888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6974840" y="30149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09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6969759" y="3014979"/>
            <a:ext cx="430530" cy="572770"/>
          </a:xfrm>
          <a:custGeom>
            <a:avLst/>
            <a:gdLst/>
            <a:ahLst/>
            <a:cxnLst/>
            <a:rect l="l" t="t" r="r" b="b"/>
            <a:pathLst>
              <a:path w="430529" h="572770">
                <a:moveTo>
                  <a:pt x="10160" y="0"/>
                </a:moveTo>
                <a:lnTo>
                  <a:pt x="0" y="7620"/>
                </a:lnTo>
                <a:lnTo>
                  <a:pt x="420370" y="572770"/>
                </a:lnTo>
                <a:lnTo>
                  <a:pt x="430530" y="56515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390130" y="3580129"/>
            <a:ext cx="364490" cy="605790"/>
          </a:xfrm>
          <a:custGeom>
            <a:avLst/>
            <a:gdLst/>
            <a:ahLst/>
            <a:cxnLst/>
            <a:rect l="l" t="t" r="r" b="b"/>
            <a:pathLst>
              <a:path w="364490" h="605789">
                <a:moveTo>
                  <a:pt x="10160" y="0"/>
                </a:moveTo>
                <a:lnTo>
                  <a:pt x="5079" y="3810"/>
                </a:lnTo>
                <a:lnTo>
                  <a:pt x="0" y="6350"/>
                </a:lnTo>
                <a:lnTo>
                  <a:pt x="354329" y="605790"/>
                </a:lnTo>
                <a:lnTo>
                  <a:pt x="364490" y="59817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749540" y="41783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79" y="0"/>
                </a:moveTo>
                <a:lnTo>
                  <a:pt x="0" y="381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744459" y="4179570"/>
            <a:ext cx="293370" cy="633730"/>
          </a:xfrm>
          <a:custGeom>
            <a:avLst/>
            <a:gdLst/>
            <a:ahLst/>
            <a:cxnLst/>
            <a:rect l="l" t="t" r="r" b="b"/>
            <a:pathLst>
              <a:path w="293370" h="633729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281940" y="633729"/>
                </a:lnTo>
                <a:lnTo>
                  <a:pt x="288290" y="631189"/>
                </a:lnTo>
                <a:lnTo>
                  <a:pt x="293370" y="628649"/>
                </a:lnTo>
                <a:lnTo>
                  <a:pt x="1143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8032750" y="48082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8026400" y="4809490"/>
            <a:ext cx="219710" cy="659130"/>
          </a:xfrm>
          <a:custGeom>
            <a:avLst/>
            <a:gdLst/>
            <a:ahLst/>
            <a:cxnLst/>
            <a:rect l="l" t="t" r="r" b="b"/>
            <a:pathLst>
              <a:path w="219709" h="659129">
                <a:moveTo>
                  <a:pt x="11429" y="0"/>
                </a:moveTo>
                <a:lnTo>
                  <a:pt x="6350" y="1270"/>
                </a:lnTo>
                <a:lnTo>
                  <a:pt x="0" y="3810"/>
                </a:lnTo>
                <a:lnTo>
                  <a:pt x="207009" y="659130"/>
                </a:lnTo>
                <a:lnTo>
                  <a:pt x="213359" y="657860"/>
                </a:lnTo>
                <a:lnTo>
                  <a:pt x="219709" y="655320"/>
                </a:lnTo>
                <a:lnTo>
                  <a:pt x="1142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8239759" y="546480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8233409" y="5466079"/>
            <a:ext cx="139700" cy="681990"/>
          </a:xfrm>
          <a:custGeom>
            <a:avLst/>
            <a:gdLst/>
            <a:ahLst/>
            <a:cxnLst/>
            <a:rect l="l" t="t" r="r" b="b"/>
            <a:pathLst>
              <a:path w="139700" h="681989">
                <a:moveTo>
                  <a:pt x="12700" y="0"/>
                </a:moveTo>
                <a:lnTo>
                  <a:pt x="0" y="2540"/>
                </a:lnTo>
                <a:lnTo>
                  <a:pt x="127000" y="681990"/>
                </a:lnTo>
                <a:lnTo>
                  <a:pt x="139700" y="679450"/>
                </a:lnTo>
                <a:lnTo>
                  <a:pt x="1270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8366759" y="61455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8388350" y="6146800"/>
            <a:ext cx="0" cy="699770"/>
          </a:xfrm>
          <a:custGeom>
            <a:avLst/>
            <a:gdLst/>
            <a:ahLst/>
            <a:cxnLst/>
            <a:rect l="l" t="t" r="r" b="b"/>
            <a:pathLst>
              <a:path h="699770">
                <a:moveTo>
                  <a:pt x="0" y="0"/>
                </a:moveTo>
                <a:lnTo>
                  <a:pt x="0" y="699770"/>
                </a:lnTo>
              </a:path>
            </a:pathLst>
          </a:custGeom>
          <a:ln w="55880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 txBox="1">
            <a:spLocks noGrp="1"/>
          </p:cNvSpPr>
          <p:nvPr>
            <p:ph type="title"/>
          </p:nvPr>
        </p:nvSpPr>
        <p:spPr>
          <a:xfrm>
            <a:off x="2016760" y="642620"/>
            <a:ext cx="5108575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400" dirty="0">
                <a:solidFill>
                  <a:srgbClr val="FFCC66"/>
                </a:solidFill>
              </a:rPr>
              <a:t>Ca - Channel</a:t>
            </a:r>
            <a:r>
              <a:rPr sz="4400" spc="-75" dirty="0">
                <a:solidFill>
                  <a:srgbClr val="FFCC66"/>
                </a:solidFill>
              </a:rPr>
              <a:t> </a:t>
            </a:r>
            <a:r>
              <a:rPr sz="4400" dirty="0">
                <a:solidFill>
                  <a:srgbClr val="FFCC66"/>
                </a:solidFill>
              </a:rPr>
              <a:t>Blockers</a:t>
            </a:r>
            <a:endParaRPr sz="4400"/>
          </a:p>
        </p:txBody>
      </p:sp>
      <p:sp>
        <p:nvSpPr>
          <p:cNvPr id="473" name="object 473"/>
          <p:cNvSpPr txBox="1"/>
          <p:nvPr/>
        </p:nvSpPr>
        <p:spPr>
          <a:xfrm>
            <a:off x="688340" y="1658620"/>
            <a:ext cx="6458585" cy="2636520"/>
          </a:xfrm>
          <a:prstGeom prst="rect">
            <a:avLst/>
          </a:prstGeom>
        </p:spPr>
        <p:txBody>
          <a:bodyPr vert="horz" wrap="square" lIns="0" tIns="139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0"/>
              </a:spcBef>
            </a:pPr>
            <a:r>
              <a:rPr sz="4000" spc="-5" dirty="0">
                <a:solidFill>
                  <a:srgbClr val="FFCC66"/>
                </a:solidFill>
                <a:latin typeface="Times New Roman"/>
                <a:cs typeface="Times New Roman"/>
              </a:rPr>
              <a:t>Effects</a:t>
            </a:r>
            <a:endParaRPr sz="40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900"/>
              </a:spcBef>
              <a:buClr>
                <a:srgbClr val="FFFF00"/>
              </a:buClr>
              <a:buSzPct val="79166"/>
              <a:tabLst>
                <a:tab pos="621665" algn="l"/>
                <a:tab pos="622300" algn="l"/>
              </a:tabLst>
            </a:pPr>
            <a:r>
              <a:rPr lang="en-IN" sz="3600" spc="-5" dirty="0" smtClean="0">
                <a:solidFill>
                  <a:srgbClr val="FFFFFF"/>
                </a:solidFill>
                <a:latin typeface="Times New Roman"/>
                <a:cs typeface="Times New Roman"/>
              </a:rPr>
              <a:t>1.  </a:t>
            </a:r>
            <a:r>
              <a:rPr sz="3600" spc="-5" dirty="0" smtClean="0">
                <a:solidFill>
                  <a:srgbClr val="FFFFFF"/>
                </a:solidFill>
                <a:latin typeface="Times New Roman"/>
                <a:cs typeface="Times New Roman"/>
              </a:rPr>
              <a:t>Coronary </a:t>
            </a:r>
            <a:r>
              <a:rPr sz="3600" spc="-5" dirty="0">
                <a:solidFill>
                  <a:srgbClr val="FFFFFF"/>
                </a:solidFill>
                <a:latin typeface="Times New Roman"/>
                <a:cs typeface="Times New Roman"/>
              </a:rPr>
              <a:t>artery dilatation</a:t>
            </a:r>
            <a:endParaRPr sz="3600" dirty="0">
              <a:latin typeface="Times New Roman"/>
              <a:cs typeface="Times New Roman"/>
            </a:endParaRPr>
          </a:p>
          <a:p>
            <a:pPr marL="622300" marR="5080" indent="-609600">
              <a:lnSpc>
                <a:spcPct val="100000"/>
              </a:lnSpc>
              <a:spcBef>
                <a:spcPts val="900"/>
              </a:spcBef>
              <a:buClr>
                <a:srgbClr val="FFFF00"/>
              </a:buClr>
              <a:buSzPct val="79166"/>
              <a:buAutoNum type="arabicPeriod" startAt="2"/>
              <a:tabLst>
                <a:tab pos="621665" algn="l"/>
                <a:tab pos="622300" algn="l"/>
              </a:tabLst>
            </a:pPr>
            <a:r>
              <a:rPr sz="3600" spc="-5" dirty="0">
                <a:solidFill>
                  <a:srgbClr val="FFFFFF"/>
                </a:solidFill>
                <a:latin typeface="Times New Roman"/>
                <a:cs typeface="Times New Roman"/>
              </a:rPr>
              <a:t>Reduction </a:t>
            </a:r>
            <a:r>
              <a:rPr sz="3600" dirty="0">
                <a:solidFill>
                  <a:srgbClr val="FFFFFF"/>
                </a:solidFill>
                <a:latin typeface="Times New Roman"/>
                <a:cs typeface="Times New Roman"/>
              </a:rPr>
              <a:t>on </a:t>
            </a:r>
            <a:r>
              <a:rPr sz="3600" spc="-5" dirty="0">
                <a:solidFill>
                  <a:srgbClr val="FFFFFF"/>
                </a:solidFill>
                <a:latin typeface="Times New Roman"/>
                <a:cs typeface="Times New Roman"/>
              </a:rPr>
              <a:t>peripheral arterial  resistance </a:t>
            </a:r>
            <a:r>
              <a:rPr sz="3600" dirty="0">
                <a:solidFill>
                  <a:srgbClr val="FFFFFF"/>
                </a:solidFill>
                <a:latin typeface="Times New Roman"/>
                <a:cs typeface="Times New Roman"/>
              </a:rPr>
              <a:t>– </a:t>
            </a:r>
            <a:r>
              <a:rPr sz="3600" spc="-5" dirty="0">
                <a:solidFill>
                  <a:srgbClr val="FFFFFF"/>
                </a:solidFill>
                <a:latin typeface="Times New Roman"/>
                <a:cs typeface="Times New Roman"/>
              </a:rPr>
              <a:t>decrease after</a:t>
            </a:r>
            <a:r>
              <a:rPr sz="3600" spc="-3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600" dirty="0">
                <a:solidFill>
                  <a:srgbClr val="FFFFFF"/>
                </a:solidFill>
                <a:latin typeface="Times New Roman"/>
                <a:cs typeface="Times New Roman"/>
              </a:rPr>
              <a:t>load</a:t>
            </a:r>
            <a:endParaRPr sz="3600" dirty="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0" y="0"/>
            <a:ext cx="0" cy="2059939"/>
          </a:xfrm>
          <a:custGeom>
            <a:avLst/>
            <a:gdLst/>
            <a:ahLst/>
            <a:cxnLst/>
            <a:rect l="l" t="t" r="r" b="b"/>
            <a:pathLst>
              <a:path h="2059939">
                <a:moveTo>
                  <a:pt x="0" y="0"/>
                </a:moveTo>
                <a:lnTo>
                  <a:pt x="0" y="2059940"/>
                </a:lnTo>
              </a:path>
            </a:pathLst>
          </a:custGeom>
          <a:ln w="35559">
            <a:solidFill>
              <a:srgbClr val="0000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0" y="2683510"/>
            <a:ext cx="0" cy="975360"/>
          </a:xfrm>
          <a:custGeom>
            <a:avLst/>
            <a:gdLst/>
            <a:ahLst/>
            <a:cxnLst/>
            <a:rect l="l" t="t" r="r" b="b"/>
            <a:pathLst>
              <a:path h="975360">
                <a:moveTo>
                  <a:pt x="0" y="0"/>
                </a:moveTo>
                <a:lnTo>
                  <a:pt x="0" y="975359"/>
                </a:lnTo>
              </a:path>
            </a:pathLst>
          </a:custGeom>
          <a:ln w="35559">
            <a:solidFill>
              <a:srgbClr val="0000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0" y="4283709"/>
            <a:ext cx="0" cy="594360"/>
          </a:xfrm>
          <a:custGeom>
            <a:avLst/>
            <a:gdLst/>
            <a:ahLst/>
            <a:cxnLst/>
            <a:rect l="l" t="t" r="r" b="b"/>
            <a:pathLst>
              <a:path h="594360">
                <a:moveTo>
                  <a:pt x="0" y="0"/>
                </a:moveTo>
                <a:lnTo>
                  <a:pt x="0" y="594359"/>
                </a:lnTo>
              </a:path>
            </a:pathLst>
          </a:custGeom>
          <a:ln w="35559">
            <a:solidFill>
              <a:srgbClr val="0000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0" y="5502909"/>
            <a:ext cx="0" cy="1356360"/>
          </a:xfrm>
          <a:custGeom>
            <a:avLst/>
            <a:gdLst/>
            <a:ahLst/>
            <a:cxnLst/>
            <a:rect l="l" t="t" r="r" b="b"/>
            <a:pathLst>
              <a:path h="1356359">
                <a:moveTo>
                  <a:pt x="0" y="0"/>
                </a:moveTo>
                <a:lnTo>
                  <a:pt x="0" y="1356359"/>
                </a:lnTo>
              </a:path>
            </a:pathLst>
          </a:custGeom>
          <a:ln w="35559">
            <a:solidFill>
              <a:srgbClr val="0000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7279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73152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80327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0695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105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2118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248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355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392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498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535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571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7858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822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858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8893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89293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89649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9001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9037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90728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9109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366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468620" y="16408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3364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496559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6669" y="25400"/>
                </a:moveTo>
                <a:lnTo>
                  <a:pt x="16510" y="25400"/>
                </a:lnTo>
                <a:lnTo>
                  <a:pt x="1651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38100">
                <a:moveTo>
                  <a:pt x="380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</a:pathLst>
          </a:custGeom>
          <a:solidFill>
            <a:srgbClr val="3364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52322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40" y="12700"/>
                </a:moveTo>
                <a:lnTo>
                  <a:pt x="6350" y="12700"/>
                </a:lnTo>
                <a:lnTo>
                  <a:pt x="6350" y="25400"/>
                </a:lnTo>
                <a:lnTo>
                  <a:pt x="24130" y="25400"/>
                </a:lnTo>
                <a:lnTo>
                  <a:pt x="24130" y="38100"/>
                </a:lnTo>
                <a:lnTo>
                  <a:pt x="27940" y="38100"/>
                </a:lnTo>
                <a:lnTo>
                  <a:pt x="27940" y="12700"/>
                </a:lnTo>
                <a:close/>
              </a:path>
              <a:path w="27939" h="38100">
                <a:moveTo>
                  <a:pt x="19050" y="0"/>
                </a:moveTo>
                <a:lnTo>
                  <a:pt x="0" y="0"/>
                </a:lnTo>
                <a:lnTo>
                  <a:pt x="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3364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55117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2699" y="0"/>
                </a:moveTo>
                <a:lnTo>
                  <a:pt x="0" y="0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57784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27939" y="25399"/>
                </a:moveTo>
                <a:lnTo>
                  <a:pt x="3810" y="25399"/>
                </a:lnTo>
                <a:lnTo>
                  <a:pt x="3810" y="38099"/>
                </a:lnTo>
                <a:lnTo>
                  <a:pt x="20320" y="38099"/>
                </a:lnTo>
                <a:lnTo>
                  <a:pt x="20320" y="50799"/>
                </a:lnTo>
                <a:lnTo>
                  <a:pt x="27939" y="50799"/>
                </a:lnTo>
                <a:lnTo>
                  <a:pt x="27939" y="25399"/>
                </a:lnTo>
                <a:close/>
              </a:path>
              <a:path w="27939" h="50800">
                <a:moveTo>
                  <a:pt x="635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3163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60577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0320" y="0"/>
                </a:moveTo>
                <a:lnTo>
                  <a:pt x="0" y="0"/>
                </a:lnTo>
                <a:lnTo>
                  <a:pt x="0" y="25400"/>
                </a:lnTo>
                <a:lnTo>
                  <a:pt x="8890" y="25400"/>
                </a:lnTo>
                <a:lnTo>
                  <a:pt x="889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3162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632450" y="17424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13970" y="0"/>
                </a:moveTo>
                <a:lnTo>
                  <a:pt x="0" y="0"/>
                </a:lnTo>
                <a:lnTo>
                  <a:pt x="0" y="38100"/>
                </a:lnTo>
                <a:lnTo>
                  <a:pt x="16510" y="38100"/>
                </a:lnTo>
                <a:lnTo>
                  <a:pt x="16510" y="50800"/>
                </a:lnTo>
                <a:lnTo>
                  <a:pt x="27939" y="50800"/>
                </a:lnTo>
                <a:lnTo>
                  <a:pt x="27939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162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660390" y="17551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6350" y="38100"/>
                </a:lnTo>
                <a:lnTo>
                  <a:pt x="6350" y="50800"/>
                </a:lnTo>
                <a:lnTo>
                  <a:pt x="22860" y="50800"/>
                </a:lnTo>
                <a:lnTo>
                  <a:pt x="2286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162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687059" y="17678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269" y="0"/>
                </a:moveTo>
                <a:lnTo>
                  <a:pt x="0" y="0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3061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15000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5239" y="0"/>
                </a:moveTo>
                <a:lnTo>
                  <a:pt x="0" y="0"/>
                </a:lnTo>
                <a:lnTo>
                  <a:pt x="0" y="38100"/>
                </a:lnTo>
                <a:lnTo>
                  <a:pt x="2539" y="38100"/>
                </a:lnTo>
                <a:lnTo>
                  <a:pt x="2539" y="50800"/>
                </a:lnTo>
                <a:lnTo>
                  <a:pt x="17779" y="50800"/>
                </a:lnTo>
                <a:lnTo>
                  <a:pt x="1777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1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294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7620" y="0"/>
                </a:moveTo>
                <a:lnTo>
                  <a:pt x="0" y="0"/>
                </a:lnTo>
                <a:lnTo>
                  <a:pt x="0" y="50800"/>
                </a:lnTo>
                <a:lnTo>
                  <a:pt x="6350" y="50800"/>
                </a:lnTo>
                <a:lnTo>
                  <a:pt x="6350" y="63500"/>
                </a:lnTo>
                <a:lnTo>
                  <a:pt x="22860" y="63500"/>
                </a:lnTo>
                <a:lnTo>
                  <a:pt x="2286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69609" y="18186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2539" y="0"/>
                </a:moveTo>
                <a:lnTo>
                  <a:pt x="0" y="0"/>
                </a:lnTo>
                <a:lnTo>
                  <a:pt x="0" y="63500"/>
                </a:lnTo>
                <a:lnTo>
                  <a:pt x="12700" y="63500"/>
                </a:lnTo>
                <a:lnTo>
                  <a:pt x="12700" y="76200"/>
                </a:lnTo>
                <a:lnTo>
                  <a:pt x="27939" y="762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797550" y="18440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5239" y="0"/>
                </a:moveTo>
                <a:lnTo>
                  <a:pt x="0" y="0"/>
                </a:lnTo>
                <a:lnTo>
                  <a:pt x="0" y="50800"/>
                </a:lnTo>
                <a:lnTo>
                  <a:pt x="1270" y="50800"/>
                </a:lnTo>
                <a:lnTo>
                  <a:pt x="1270" y="63500"/>
                </a:lnTo>
                <a:lnTo>
                  <a:pt x="16510" y="63500"/>
                </a:lnTo>
                <a:lnTo>
                  <a:pt x="1651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838190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F5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865495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69">
            <a:solidFill>
              <a:srgbClr val="2F5F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892800" y="18948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40">
            <a:solidFill>
              <a:srgbClr val="2F5E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906770" y="1907539"/>
            <a:ext cx="26670" cy="101600"/>
          </a:xfrm>
          <a:custGeom>
            <a:avLst/>
            <a:gdLst/>
            <a:ahLst/>
            <a:cxnLst/>
            <a:rect l="l" t="t" r="r" b="b"/>
            <a:pathLst>
              <a:path w="26670" h="101600">
                <a:moveTo>
                  <a:pt x="10160" y="0"/>
                </a:moveTo>
                <a:lnTo>
                  <a:pt x="0" y="0"/>
                </a:lnTo>
                <a:lnTo>
                  <a:pt x="0" y="76200"/>
                </a:lnTo>
                <a:lnTo>
                  <a:pt x="5079" y="76200"/>
                </a:lnTo>
                <a:lnTo>
                  <a:pt x="5079" y="88900"/>
                </a:lnTo>
                <a:lnTo>
                  <a:pt x="21589" y="88900"/>
                </a:lnTo>
                <a:lnTo>
                  <a:pt x="21589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947409" y="19202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F5E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974715" y="19456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D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002020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E5D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035040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019800" y="20726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029325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2E5C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015990" y="1971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064250" y="2110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049009" y="2098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056629" y="20091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E5C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042659" y="1996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092190" y="2136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078220" y="21234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08393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C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070600" y="2009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21400" y="2161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07429" y="21488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11240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2D5B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097270" y="2021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0609" y="2186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36640" y="21742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38545" y="20599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69">
            <a:solidFill>
              <a:srgbClr val="2D5B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25209" y="20472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25209" y="20345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65850" y="21996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65850" y="20726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40">
            <a:solidFill>
              <a:srgbClr val="2D5A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1879" y="2059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95059" y="2225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93154" y="20853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2D5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79820" y="2072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224270" y="2250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209029" y="22377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220459" y="21107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2D5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206490" y="20980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206490" y="20853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253479" y="22758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238240" y="22631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48400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7940">
            <a:solidFill>
              <a:srgbClr val="2C59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234429" y="2110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281420" y="2301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267450" y="2288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275704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6669">
            <a:solidFill>
              <a:srgbClr val="2C59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262370" y="2123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308090" y="2326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29412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303009" y="21615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2C58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289040" y="21488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289040" y="21361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334759" y="2352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320790" y="2339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330315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2C58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316979" y="2161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361429" y="2377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47459" y="23647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357620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7939">
            <a:solidFill>
              <a:srgbClr val="2C58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343650" y="2174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388100" y="24028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375400" y="23901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384925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70">
            <a:solidFill>
              <a:srgbClr val="2B57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371590" y="2186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414770" y="2428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402070" y="2415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412229" y="22250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7939">
            <a:solidFill>
              <a:srgbClr val="2B57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398259" y="22123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441440" y="2453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439534" y="22377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2B56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426200" y="2225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469379" y="2479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55409" y="24663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466840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7940">
            <a:solidFill>
              <a:srgbClr val="2B56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452870" y="2237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49" y="12700"/>
                </a:lnTo>
                <a:lnTo>
                  <a:pt x="634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496050" y="25044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494145" y="22758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2B56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480809" y="22631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522719" y="2529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521450" y="22885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2A55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507480" y="22758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560819" y="2567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549390" y="2555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548755" y="23012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A55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535419" y="2288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583680" y="25933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572250" y="2580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576059" y="23266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7939">
            <a:solidFill>
              <a:srgbClr val="2A54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56209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56209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606540" y="26187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595109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603365" y="2339339"/>
            <a:ext cx="0" cy="266700"/>
          </a:xfrm>
          <a:custGeom>
            <a:avLst/>
            <a:gdLst/>
            <a:ahLst/>
            <a:cxnLst/>
            <a:rect l="l" t="t" r="r" b="b"/>
            <a:pathLst>
              <a:path h="266700">
                <a:moveTo>
                  <a:pt x="0" y="0"/>
                </a:moveTo>
                <a:lnTo>
                  <a:pt x="0" y="266700"/>
                </a:lnTo>
              </a:path>
            </a:pathLst>
          </a:custGeom>
          <a:ln w="26670">
            <a:solidFill>
              <a:srgbClr val="2A54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590030" y="2326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642100" y="2656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630669" y="2644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630669" y="23520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7940">
            <a:solidFill>
              <a:srgbClr val="2A54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616700" y="2339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664959" y="26822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653530" y="2669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657975" y="23774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69">
            <a:solidFill>
              <a:srgbClr val="295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644640" y="2364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644640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687819" y="2707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676390" y="2694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685280" y="2390139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27940">
            <a:solidFill>
              <a:srgbClr val="2953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671309" y="2377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722109" y="27457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710680" y="2733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713219" y="24028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7940">
            <a:solidFill>
              <a:srgbClr val="2952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699250" y="2390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744969" y="27711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733540" y="2758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740525" y="24155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6669">
            <a:solidFill>
              <a:srgbClr val="2952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72719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779259" y="28092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767830" y="2796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756400" y="27838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767830" y="24409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7940">
            <a:solidFill>
              <a:srgbClr val="2952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753859" y="2428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803390" y="2834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790690" y="28219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795134" y="24536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9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781800" y="2440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826250" y="28600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814819" y="2847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22440" y="2466339"/>
            <a:ext cx="0" cy="381000"/>
          </a:xfrm>
          <a:custGeom>
            <a:avLst/>
            <a:gdLst/>
            <a:ahLst/>
            <a:cxnLst/>
            <a:rect l="l" t="t" r="r" b="b"/>
            <a:pathLst>
              <a:path h="381000">
                <a:moveTo>
                  <a:pt x="0" y="0"/>
                </a:moveTo>
                <a:lnTo>
                  <a:pt x="0" y="381000"/>
                </a:lnTo>
              </a:path>
            </a:pathLst>
          </a:custGeom>
          <a:ln w="27939">
            <a:solidFill>
              <a:srgbClr val="28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808469" y="2453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860540" y="28981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849109" y="2885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49744" y="24917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850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36409" y="24790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883400" y="2923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871969" y="29108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877050" y="25044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40">
            <a:solidFill>
              <a:srgbClr val="2850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863080" y="24917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906259" y="2948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894830" y="29362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904355" y="2517139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9100"/>
                </a:lnTo>
              </a:path>
            </a:pathLst>
          </a:custGeom>
          <a:ln w="26670">
            <a:solidFill>
              <a:srgbClr val="2850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891019" y="25044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940550" y="29870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929119" y="2974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931659" y="25425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7939">
            <a:solidFill>
              <a:srgbClr val="284F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917690" y="2529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963409" y="3012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951980" y="29997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958965" y="25552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70">
            <a:solidFill>
              <a:srgbClr val="274F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945630" y="2542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993890" y="3050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983730" y="3037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6974840" y="30251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6986269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40">
            <a:solidFill>
              <a:srgbClr val="274E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6972300" y="2555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013575" y="25679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74E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051040" y="3126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042150" y="3114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031990" y="3101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040880" y="26060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7940">
            <a:solidFill>
              <a:srgbClr val="274E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026909" y="2593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080250" y="3164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070090" y="31521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061200" y="3139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068184" y="2618739"/>
            <a:ext cx="0" cy="520700"/>
          </a:xfrm>
          <a:custGeom>
            <a:avLst/>
            <a:gdLst/>
            <a:ahLst/>
            <a:cxnLst/>
            <a:rect l="l" t="t" r="r" b="b"/>
            <a:pathLst>
              <a:path h="520700">
                <a:moveTo>
                  <a:pt x="0" y="0"/>
                </a:moveTo>
                <a:lnTo>
                  <a:pt x="0" y="520700"/>
                </a:lnTo>
              </a:path>
            </a:pathLst>
          </a:custGeom>
          <a:ln w="26670">
            <a:solidFill>
              <a:srgbClr val="274D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054850" y="2606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095490" y="2618739"/>
            <a:ext cx="0" cy="596900"/>
          </a:xfrm>
          <a:custGeom>
            <a:avLst/>
            <a:gdLst/>
            <a:ahLst/>
            <a:cxnLst/>
            <a:rect l="l" t="t" r="r" b="b"/>
            <a:pathLst>
              <a:path h="596900">
                <a:moveTo>
                  <a:pt x="0" y="0"/>
                </a:moveTo>
                <a:lnTo>
                  <a:pt x="0" y="596900"/>
                </a:lnTo>
              </a:path>
            </a:pathLst>
          </a:custGeom>
          <a:ln w="27939">
            <a:solidFill>
              <a:srgbClr val="264D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127240" y="3228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118350" y="3215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122794" y="26568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64C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109459" y="2644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156450" y="326644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147559" y="325374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150100" y="26695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7940">
            <a:solidFill>
              <a:srgbClr val="264C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136130" y="26568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177405" y="2669539"/>
            <a:ext cx="0" cy="647700"/>
          </a:xfrm>
          <a:custGeom>
            <a:avLst/>
            <a:gdLst/>
            <a:ahLst/>
            <a:cxnLst/>
            <a:rect l="l" t="t" r="r" b="b"/>
            <a:pathLst>
              <a:path h="647700">
                <a:moveTo>
                  <a:pt x="0" y="0"/>
                </a:moveTo>
                <a:lnTo>
                  <a:pt x="0" y="647700"/>
                </a:lnTo>
              </a:path>
            </a:pathLst>
          </a:custGeom>
          <a:ln w="26670">
            <a:solidFill>
              <a:srgbClr val="264C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213600" y="33426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204709" y="33299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194550" y="3317240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204709" y="2707639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600"/>
                </a:lnTo>
              </a:path>
            </a:pathLst>
          </a:custGeom>
          <a:ln w="27939">
            <a:solidFill>
              <a:srgbClr val="264B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190740" y="26949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218680" y="2707639"/>
            <a:ext cx="27940" cy="685800"/>
          </a:xfrm>
          <a:custGeom>
            <a:avLst/>
            <a:gdLst/>
            <a:ahLst/>
            <a:cxnLst/>
            <a:rect l="l" t="t" r="r" b="b"/>
            <a:pathLst>
              <a:path w="27940" h="685800">
                <a:moveTo>
                  <a:pt x="24129" y="674023"/>
                </a:moveTo>
                <a:lnTo>
                  <a:pt x="24129" y="685800"/>
                </a:lnTo>
                <a:lnTo>
                  <a:pt x="27940" y="685800"/>
                </a:lnTo>
                <a:lnTo>
                  <a:pt x="27940" y="674370"/>
                </a:lnTo>
                <a:lnTo>
                  <a:pt x="24129" y="674023"/>
                </a:lnTo>
                <a:close/>
              </a:path>
              <a:path w="27940" h="685800">
                <a:moveTo>
                  <a:pt x="5079" y="647930"/>
                </a:moveTo>
                <a:lnTo>
                  <a:pt x="5079" y="660400"/>
                </a:lnTo>
                <a:lnTo>
                  <a:pt x="13970" y="660400"/>
                </a:lnTo>
                <a:lnTo>
                  <a:pt x="13970" y="673100"/>
                </a:lnTo>
                <a:lnTo>
                  <a:pt x="24129" y="674023"/>
                </a:lnTo>
                <a:lnTo>
                  <a:pt x="24129" y="673100"/>
                </a:lnTo>
                <a:lnTo>
                  <a:pt x="27940" y="673100"/>
                </a:lnTo>
                <a:lnTo>
                  <a:pt x="27940" y="648970"/>
                </a:lnTo>
                <a:lnTo>
                  <a:pt x="5079" y="647930"/>
                </a:lnTo>
                <a:close/>
              </a:path>
              <a:path w="27940" h="685800">
                <a:moveTo>
                  <a:pt x="0" y="635000"/>
                </a:moveTo>
                <a:lnTo>
                  <a:pt x="0" y="647700"/>
                </a:lnTo>
                <a:lnTo>
                  <a:pt x="5079" y="647930"/>
                </a:lnTo>
                <a:lnTo>
                  <a:pt x="5079" y="647700"/>
                </a:lnTo>
                <a:lnTo>
                  <a:pt x="27940" y="6477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685800">
                <a:moveTo>
                  <a:pt x="0" y="609600"/>
                </a:moveTo>
                <a:lnTo>
                  <a:pt x="0" y="635000"/>
                </a:lnTo>
                <a:lnTo>
                  <a:pt x="27940" y="6350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685800">
                <a:moveTo>
                  <a:pt x="27940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685800">
                <a:moveTo>
                  <a:pt x="27940" y="584200"/>
                </a:moveTo>
                <a:lnTo>
                  <a:pt x="0" y="585470"/>
                </a:lnTo>
                <a:lnTo>
                  <a:pt x="0" y="59817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685800">
                <a:moveTo>
                  <a:pt x="0" y="4953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496570"/>
                </a:lnTo>
                <a:lnTo>
                  <a:pt x="0" y="495300"/>
                </a:lnTo>
                <a:close/>
              </a:path>
              <a:path w="27940" h="685800">
                <a:moveTo>
                  <a:pt x="27940" y="469900"/>
                </a:moveTo>
                <a:lnTo>
                  <a:pt x="0" y="47117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685800">
                <a:moveTo>
                  <a:pt x="27940" y="419100"/>
                </a:moveTo>
                <a:lnTo>
                  <a:pt x="0" y="4203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19100"/>
                </a:lnTo>
                <a:close/>
              </a:path>
              <a:path w="27940" h="685800">
                <a:moveTo>
                  <a:pt x="27940" y="381000"/>
                </a:moveTo>
                <a:lnTo>
                  <a:pt x="0" y="38227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81000"/>
                </a:lnTo>
                <a:close/>
              </a:path>
              <a:path w="27940" h="685800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685800">
                <a:moveTo>
                  <a:pt x="27940" y="292100"/>
                </a:moveTo>
                <a:lnTo>
                  <a:pt x="0" y="2933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292100"/>
                </a:lnTo>
                <a:close/>
              </a:path>
              <a:path w="27940" h="685800">
                <a:moveTo>
                  <a:pt x="27940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685800">
                <a:moveTo>
                  <a:pt x="2794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41300"/>
                </a:lnTo>
                <a:close/>
              </a:path>
              <a:path w="27940" h="685800">
                <a:moveTo>
                  <a:pt x="27940" y="190500"/>
                </a:moveTo>
                <a:lnTo>
                  <a:pt x="0" y="1917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685800">
                <a:moveTo>
                  <a:pt x="27940" y="63500"/>
                </a:moveTo>
                <a:lnTo>
                  <a:pt x="0" y="647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63500"/>
                </a:lnTo>
                <a:close/>
              </a:path>
              <a:path w="27940" h="685800">
                <a:moveTo>
                  <a:pt x="27940" y="38100"/>
                </a:moveTo>
                <a:lnTo>
                  <a:pt x="0" y="393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38100"/>
                </a:lnTo>
                <a:close/>
              </a:path>
              <a:path w="27940" h="685800">
                <a:moveTo>
                  <a:pt x="1143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246619" y="2720339"/>
            <a:ext cx="26670" cy="711200"/>
          </a:xfrm>
          <a:custGeom>
            <a:avLst/>
            <a:gdLst/>
            <a:ahLst/>
            <a:cxnLst/>
            <a:rect l="l" t="t" r="r" b="b"/>
            <a:pathLst>
              <a:path w="26670" h="711200">
                <a:moveTo>
                  <a:pt x="15239" y="685800"/>
                </a:moveTo>
                <a:lnTo>
                  <a:pt x="15239" y="698500"/>
                </a:lnTo>
                <a:lnTo>
                  <a:pt x="25400" y="698500"/>
                </a:lnTo>
                <a:lnTo>
                  <a:pt x="25400" y="711200"/>
                </a:lnTo>
                <a:lnTo>
                  <a:pt x="26670" y="711200"/>
                </a:lnTo>
                <a:lnTo>
                  <a:pt x="26670" y="687070"/>
                </a:lnTo>
                <a:lnTo>
                  <a:pt x="15239" y="685800"/>
                </a:lnTo>
                <a:close/>
              </a:path>
              <a:path w="26670" h="711200">
                <a:moveTo>
                  <a:pt x="26670" y="673100"/>
                </a:moveTo>
                <a:lnTo>
                  <a:pt x="6350" y="674067"/>
                </a:lnTo>
                <a:lnTo>
                  <a:pt x="635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711200">
                <a:moveTo>
                  <a:pt x="13335" y="661035"/>
                </a:moveTo>
                <a:lnTo>
                  <a:pt x="0" y="661670"/>
                </a:lnTo>
                <a:lnTo>
                  <a:pt x="0" y="674370"/>
                </a:lnTo>
                <a:lnTo>
                  <a:pt x="6350" y="674067"/>
                </a:lnTo>
                <a:lnTo>
                  <a:pt x="6350" y="673100"/>
                </a:lnTo>
                <a:lnTo>
                  <a:pt x="26670" y="673100"/>
                </a:lnTo>
                <a:lnTo>
                  <a:pt x="26670" y="661670"/>
                </a:lnTo>
                <a:lnTo>
                  <a:pt x="13335" y="661035"/>
                </a:lnTo>
                <a:close/>
              </a:path>
              <a:path w="26670" h="711200">
                <a:moveTo>
                  <a:pt x="0" y="635000"/>
                </a:moveTo>
                <a:lnTo>
                  <a:pt x="0" y="660400"/>
                </a:lnTo>
                <a:lnTo>
                  <a:pt x="13335" y="661035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112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7112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112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7112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7112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7112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7112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7112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7112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7112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7112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7112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7112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7112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7112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7112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A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273290" y="2745739"/>
            <a:ext cx="27940" cy="723900"/>
          </a:xfrm>
          <a:custGeom>
            <a:avLst/>
            <a:gdLst/>
            <a:ahLst/>
            <a:cxnLst/>
            <a:rect l="l" t="t" r="r" b="b"/>
            <a:pathLst>
              <a:path w="27940" h="723900">
                <a:moveTo>
                  <a:pt x="0" y="660400"/>
                </a:moveTo>
                <a:lnTo>
                  <a:pt x="0" y="685800"/>
                </a:lnTo>
                <a:lnTo>
                  <a:pt x="7619" y="685800"/>
                </a:lnTo>
                <a:lnTo>
                  <a:pt x="7619" y="698500"/>
                </a:lnTo>
                <a:lnTo>
                  <a:pt x="17779" y="698500"/>
                </a:lnTo>
                <a:lnTo>
                  <a:pt x="17779" y="711200"/>
                </a:lnTo>
                <a:lnTo>
                  <a:pt x="26669" y="711200"/>
                </a:lnTo>
                <a:lnTo>
                  <a:pt x="26669" y="723900"/>
                </a:lnTo>
                <a:lnTo>
                  <a:pt x="27939" y="723900"/>
                </a:lnTo>
                <a:lnTo>
                  <a:pt x="27939" y="661670"/>
                </a:lnTo>
                <a:lnTo>
                  <a:pt x="0" y="660400"/>
                </a:lnTo>
                <a:close/>
              </a:path>
              <a:path w="27940" h="723900">
                <a:moveTo>
                  <a:pt x="27939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7700"/>
                </a:lnTo>
                <a:close/>
              </a:path>
              <a:path w="27940" h="723900">
                <a:moveTo>
                  <a:pt x="13969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36270"/>
                </a:lnTo>
                <a:lnTo>
                  <a:pt x="13969" y="635635"/>
                </a:lnTo>
                <a:close/>
              </a:path>
              <a:path w="27940" h="723900">
                <a:moveTo>
                  <a:pt x="0" y="609600"/>
                </a:moveTo>
                <a:lnTo>
                  <a:pt x="0" y="635000"/>
                </a:lnTo>
                <a:lnTo>
                  <a:pt x="13969" y="635635"/>
                </a:lnTo>
                <a:lnTo>
                  <a:pt x="27939" y="6350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23900">
                <a:moveTo>
                  <a:pt x="0" y="5969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98170"/>
                </a:lnTo>
                <a:lnTo>
                  <a:pt x="0" y="596900"/>
                </a:lnTo>
                <a:close/>
              </a:path>
              <a:path w="27940" h="723900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723900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23900">
                <a:moveTo>
                  <a:pt x="27939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723900">
                <a:moveTo>
                  <a:pt x="0" y="457200"/>
                </a:moveTo>
                <a:lnTo>
                  <a:pt x="0" y="546100"/>
                </a:lnTo>
                <a:lnTo>
                  <a:pt x="27939" y="5461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723900">
                <a:moveTo>
                  <a:pt x="27939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31800"/>
                </a:lnTo>
                <a:close/>
              </a:path>
              <a:path w="27940" h="723900">
                <a:moveTo>
                  <a:pt x="27939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7939" y="431800"/>
                </a:lnTo>
                <a:lnTo>
                  <a:pt x="27939" y="381000"/>
                </a:lnTo>
                <a:close/>
              </a:path>
              <a:path w="27940" h="723900">
                <a:moveTo>
                  <a:pt x="27939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42900"/>
                </a:lnTo>
                <a:close/>
              </a:path>
              <a:path w="27940" h="723900">
                <a:moveTo>
                  <a:pt x="27939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30200"/>
                </a:lnTo>
                <a:close/>
              </a:path>
              <a:path w="27940" h="723900">
                <a:moveTo>
                  <a:pt x="27939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7939" y="330200"/>
                </a:lnTo>
                <a:lnTo>
                  <a:pt x="27939" y="254000"/>
                </a:lnTo>
                <a:close/>
              </a:path>
              <a:path w="27940" h="723900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723900">
                <a:moveTo>
                  <a:pt x="27939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03200"/>
                </a:lnTo>
                <a:close/>
              </a:path>
              <a:path w="27940" h="723900">
                <a:moveTo>
                  <a:pt x="27939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52400"/>
                </a:lnTo>
                <a:close/>
              </a:path>
              <a:path w="27940" h="723900">
                <a:moveTo>
                  <a:pt x="27939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25400"/>
                </a:lnTo>
                <a:close/>
              </a:path>
              <a:path w="27940" h="723900">
                <a:moveTo>
                  <a:pt x="19049" y="0"/>
                </a:moveTo>
                <a:lnTo>
                  <a:pt x="0" y="1270"/>
                </a:lnTo>
                <a:lnTo>
                  <a:pt x="0" y="25400"/>
                </a:lnTo>
                <a:lnTo>
                  <a:pt x="27939" y="25400"/>
                </a:lnTo>
                <a:lnTo>
                  <a:pt x="2793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301230" y="27584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73100"/>
                </a:moveTo>
                <a:lnTo>
                  <a:pt x="0" y="674370"/>
                </a:lnTo>
                <a:lnTo>
                  <a:pt x="0" y="711200"/>
                </a:lnTo>
                <a:lnTo>
                  <a:pt x="8890" y="711200"/>
                </a:lnTo>
                <a:lnTo>
                  <a:pt x="8890" y="723900"/>
                </a:lnTo>
                <a:lnTo>
                  <a:pt x="17779" y="723900"/>
                </a:lnTo>
                <a:lnTo>
                  <a:pt x="17779" y="736600"/>
                </a:lnTo>
                <a:lnTo>
                  <a:pt x="26670" y="736600"/>
                </a:lnTo>
                <a:lnTo>
                  <a:pt x="26670" y="673100"/>
                </a:lnTo>
                <a:close/>
              </a:path>
              <a:path w="26670" h="736600">
                <a:moveTo>
                  <a:pt x="0" y="6477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48970"/>
                </a:lnTo>
                <a:lnTo>
                  <a:pt x="0" y="647700"/>
                </a:lnTo>
                <a:close/>
              </a:path>
              <a:path w="26670" h="73660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736600">
                <a:moveTo>
                  <a:pt x="13335" y="622935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13335" y="622935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22300"/>
                </a:lnTo>
                <a:lnTo>
                  <a:pt x="13335" y="622935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842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36600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26670" y="533400"/>
                </a:moveTo>
                <a:lnTo>
                  <a:pt x="0" y="5346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36600">
                <a:moveTo>
                  <a:pt x="0" y="4445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736600">
                <a:moveTo>
                  <a:pt x="26670" y="419100"/>
                </a:moveTo>
                <a:lnTo>
                  <a:pt x="0" y="4203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19100"/>
                </a:lnTo>
                <a:close/>
              </a:path>
              <a:path w="26670" h="736600">
                <a:moveTo>
                  <a:pt x="26670" y="368300"/>
                </a:moveTo>
                <a:lnTo>
                  <a:pt x="0" y="3695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3683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317500"/>
                </a:moveTo>
                <a:lnTo>
                  <a:pt x="0" y="3187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3175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736600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736600">
                <a:moveTo>
                  <a:pt x="26670" y="139700"/>
                </a:moveTo>
                <a:lnTo>
                  <a:pt x="0" y="1409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39700"/>
                </a:lnTo>
                <a:close/>
              </a:path>
              <a:path w="26670" h="736600">
                <a:moveTo>
                  <a:pt x="26670" y="12700"/>
                </a:moveTo>
                <a:lnTo>
                  <a:pt x="12700" y="12700"/>
                </a:lnTo>
                <a:lnTo>
                  <a:pt x="0" y="139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"/>
                </a:lnTo>
                <a:close/>
              </a:path>
              <a:path w="26670" h="7366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A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327900" y="2771139"/>
            <a:ext cx="27940" cy="774700"/>
          </a:xfrm>
          <a:custGeom>
            <a:avLst/>
            <a:gdLst/>
            <a:ahLst/>
            <a:cxnLst/>
            <a:rect l="l" t="t" r="r" b="b"/>
            <a:pathLst>
              <a:path w="27940" h="774700">
                <a:moveTo>
                  <a:pt x="27940" y="698500"/>
                </a:moveTo>
                <a:lnTo>
                  <a:pt x="0" y="699770"/>
                </a:lnTo>
                <a:lnTo>
                  <a:pt x="0" y="723900"/>
                </a:lnTo>
                <a:lnTo>
                  <a:pt x="1270" y="723900"/>
                </a:lnTo>
                <a:lnTo>
                  <a:pt x="1270" y="736600"/>
                </a:lnTo>
                <a:lnTo>
                  <a:pt x="10159" y="736600"/>
                </a:lnTo>
                <a:lnTo>
                  <a:pt x="10159" y="749300"/>
                </a:lnTo>
                <a:lnTo>
                  <a:pt x="19050" y="749300"/>
                </a:lnTo>
                <a:lnTo>
                  <a:pt x="19050" y="762000"/>
                </a:lnTo>
                <a:lnTo>
                  <a:pt x="26670" y="762000"/>
                </a:lnTo>
                <a:lnTo>
                  <a:pt x="26670" y="774700"/>
                </a:lnTo>
                <a:lnTo>
                  <a:pt x="27940" y="774700"/>
                </a:lnTo>
                <a:lnTo>
                  <a:pt x="27940" y="698500"/>
                </a:lnTo>
                <a:close/>
              </a:path>
              <a:path w="27940" h="774700">
                <a:moveTo>
                  <a:pt x="2794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774700">
                <a:moveTo>
                  <a:pt x="0" y="6350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774700">
                <a:moveTo>
                  <a:pt x="2794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774700">
                <a:moveTo>
                  <a:pt x="13970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610870"/>
                </a:lnTo>
                <a:lnTo>
                  <a:pt x="13970" y="610235"/>
                </a:lnTo>
                <a:close/>
              </a:path>
              <a:path w="27940" h="774700">
                <a:moveTo>
                  <a:pt x="0" y="584200"/>
                </a:moveTo>
                <a:lnTo>
                  <a:pt x="0" y="609600"/>
                </a:lnTo>
                <a:lnTo>
                  <a:pt x="13970" y="610235"/>
                </a:lnTo>
                <a:lnTo>
                  <a:pt x="27940" y="609600"/>
                </a:lnTo>
                <a:lnTo>
                  <a:pt x="27940" y="585470"/>
                </a:lnTo>
                <a:lnTo>
                  <a:pt x="0" y="584200"/>
                </a:lnTo>
                <a:close/>
              </a:path>
              <a:path w="27940" h="774700">
                <a:moveTo>
                  <a:pt x="0" y="5715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774700">
                <a:moveTo>
                  <a:pt x="0" y="546100"/>
                </a:moveTo>
                <a:lnTo>
                  <a:pt x="0" y="571500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774700">
                <a:moveTo>
                  <a:pt x="2794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33400"/>
                </a:lnTo>
                <a:close/>
              </a:path>
              <a:path w="27940" h="774700">
                <a:moveTo>
                  <a:pt x="2794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774700">
                <a:moveTo>
                  <a:pt x="0" y="4318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433070"/>
                </a:lnTo>
                <a:lnTo>
                  <a:pt x="0" y="431800"/>
                </a:lnTo>
                <a:close/>
              </a:path>
              <a:path w="27940" h="774700">
                <a:moveTo>
                  <a:pt x="2794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6400"/>
                </a:lnTo>
                <a:close/>
              </a:path>
              <a:path w="27940" h="774700">
                <a:moveTo>
                  <a:pt x="2794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7940" y="406400"/>
                </a:lnTo>
                <a:lnTo>
                  <a:pt x="27940" y="355600"/>
                </a:lnTo>
                <a:close/>
              </a:path>
              <a:path w="27940" h="774700">
                <a:moveTo>
                  <a:pt x="2794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17500"/>
                </a:lnTo>
                <a:close/>
              </a:path>
              <a:path w="27940" h="774700">
                <a:moveTo>
                  <a:pt x="2794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304800"/>
                </a:lnTo>
                <a:close/>
              </a:path>
              <a:path w="27940" h="774700">
                <a:moveTo>
                  <a:pt x="2794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28600"/>
                </a:lnTo>
                <a:close/>
              </a:path>
              <a:path w="27940" h="774700">
                <a:moveTo>
                  <a:pt x="2794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40" y="228600"/>
                </a:lnTo>
                <a:lnTo>
                  <a:pt x="27940" y="215900"/>
                </a:lnTo>
                <a:close/>
              </a:path>
              <a:path w="27940" h="774700">
                <a:moveTo>
                  <a:pt x="2794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177800"/>
                </a:lnTo>
                <a:close/>
              </a:path>
              <a:path w="27940" h="774700">
                <a:moveTo>
                  <a:pt x="2794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27000"/>
                </a:lnTo>
                <a:close/>
              </a:path>
              <a:path w="27940" h="774700">
                <a:moveTo>
                  <a:pt x="6350" y="0"/>
                </a:moveTo>
                <a:lnTo>
                  <a:pt x="0" y="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2549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355840" y="2796539"/>
            <a:ext cx="26670" cy="787400"/>
          </a:xfrm>
          <a:custGeom>
            <a:avLst/>
            <a:gdLst/>
            <a:ahLst/>
            <a:cxnLst/>
            <a:rect l="l" t="t" r="r" b="b"/>
            <a:pathLst>
              <a:path w="26670" h="787400">
                <a:moveTo>
                  <a:pt x="15239" y="762508"/>
                </a:moveTo>
                <a:lnTo>
                  <a:pt x="15239" y="774700"/>
                </a:lnTo>
                <a:lnTo>
                  <a:pt x="22859" y="774700"/>
                </a:lnTo>
                <a:lnTo>
                  <a:pt x="22859" y="787400"/>
                </a:lnTo>
                <a:lnTo>
                  <a:pt x="26669" y="787400"/>
                </a:lnTo>
                <a:lnTo>
                  <a:pt x="26669" y="763270"/>
                </a:lnTo>
                <a:lnTo>
                  <a:pt x="15239" y="762508"/>
                </a:lnTo>
                <a:close/>
              </a:path>
              <a:path w="26670" h="787400">
                <a:moveTo>
                  <a:pt x="26669" y="762000"/>
                </a:moveTo>
                <a:lnTo>
                  <a:pt x="152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787400">
                <a:moveTo>
                  <a:pt x="26669" y="711200"/>
                </a:moveTo>
                <a:lnTo>
                  <a:pt x="0" y="712470"/>
                </a:lnTo>
                <a:lnTo>
                  <a:pt x="0" y="749300"/>
                </a:lnTo>
                <a:lnTo>
                  <a:pt x="7619" y="749300"/>
                </a:lnTo>
                <a:lnTo>
                  <a:pt x="7619" y="762000"/>
                </a:lnTo>
                <a:lnTo>
                  <a:pt x="15239" y="762508"/>
                </a:lnTo>
                <a:lnTo>
                  <a:pt x="15239" y="76200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7874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7874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7874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7874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7874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7874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7874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7874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7874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7874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7874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7874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7874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7874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7874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7874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7874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7874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7874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787400">
                <a:moveTo>
                  <a:pt x="203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7382509" y="2809239"/>
            <a:ext cx="27940" cy="811530"/>
          </a:xfrm>
          <a:custGeom>
            <a:avLst/>
            <a:gdLst/>
            <a:ahLst/>
            <a:cxnLst/>
            <a:rect l="l" t="t" r="r" b="b"/>
            <a:pathLst>
              <a:path w="27940" h="811529">
                <a:moveTo>
                  <a:pt x="0" y="749300"/>
                </a:moveTo>
                <a:lnTo>
                  <a:pt x="0" y="774700"/>
                </a:lnTo>
                <a:lnTo>
                  <a:pt x="3810" y="774700"/>
                </a:lnTo>
                <a:lnTo>
                  <a:pt x="3810" y="787400"/>
                </a:lnTo>
                <a:lnTo>
                  <a:pt x="12700" y="787400"/>
                </a:lnTo>
                <a:lnTo>
                  <a:pt x="12700" y="800100"/>
                </a:lnTo>
                <a:lnTo>
                  <a:pt x="27940" y="800100"/>
                </a:lnTo>
                <a:lnTo>
                  <a:pt x="27940" y="750570"/>
                </a:lnTo>
                <a:lnTo>
                  <a:pt x="0" y="749300"/>
                </a:lnTo>
                <a:close/>
              </a:path>
              <a:path w="27940" h="811529">
                <a:moveTo>
                  <a:pt x="2794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7940" y="750570"/>
                </a:lnTo>
                <a:lnTo>
                  <a:pt x="27940" y="698500"/>
                </a:lnTo>
                <a:close/>
              </a:path>
              <a:path w="27940" h="811529">
                <a:moveTo>
                  <a:pt x="2794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811529">
                <a:moveTo>
                  <a:pt x="2794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22300"/>
                </a:lnTo>
                <a:close/>
              </a:path>
              <a:path w="27940" h="811529">
                <a:moveTo>
                  <a:pt x="0" y="596900"/>
                </a:moveTo>
                <a:lnTo>
                  <a:pt x="0" y="622300"/>
                </a:lnTo>
                <a:lnTo>
                  <a:pt x="27940" y="622300"/>
                </a:lnTo>
                <a:lnTo>
                  <a:pt x="27940" y="598170"/>
                </a:lnTo>
                <a:lnTo>
                  <a:pt x="0" y="596900"/>
                </a:lnTo>
                <a:close/>
              </a:path>
              <a:path w="27940" h="811529">
                <a:moveTo>
                  <a:pt x="2794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811529">
                <a:moveTo>
                  <a:pt x="13970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13970" y="572135"/>
                </a:lnTo>
                <a:close/>
              </a:path>
              <a:path w="27940" h="811529">
                <a:moveTo>
                  <a:pt x="0" y="546100"/>
                </a:moveTo>
                <a:lnTo>
                  <a:pt x="0" y="571500"/>
                </a:lnTo>
                <a:lnTo>
                  <a:pt x="13970" y="572135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811529">
                <a:moveTo>
                  <a:pt x="0" y="533400"/>
                </a:moveTo>
                <a:lnTo>
                  <a:pt x="0" y="546100"/>
                </a:lnTo>
                <a:lnTo>
                  <a:pt x="27940" y="5461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811529">
                <a:moveTo>
                  <a:pt x="0" y="508000"/>
                </a:moveTo>
                <a:lnTo>
                  <a:pt x="0" y="533400"/>
                </a:lnTo>
                <a:lnTo>
                  <a:pt x="27940" y="5334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11529">
                <a:moveTo>
                  <a:pt x="2794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811529">
                <a:moveTo>
                  <a:pt x="2794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811529">
                <a:moveTo>
                  <a:pt x="0" y="3937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811529">
                <a:moveTo>
                  <a:pt x="2794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8300"/>
                </a:lnTo>
                <a:close/>
              </a:path>
              <a:path w="27940" h="811529">
                <a:moveTo>
                  <a:pt x="2794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17500"/>
                </a:lnTo>
                <a:close/>
              </a:path>
              <a:path w="27940" h="811529">
                <a:moveTo>
                  <a:pt x="2794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79400"/>
                </a:lnTo>
                <a:close/>
              </a:path>
              <a:path w="27940" h="811529">
                <a:moveTo>
                  <a:pt x="2794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66700"/>
                </a:lnTo>
                <a:close/>
              </a:path>
              <a:path w="27940" h="811529">
                <a:moveTo>
                  <a:pt x="2794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190500"/>
                </a:lnTo>
                <a:close/>
              </a:path>
              <a:path w="27940" h="811529">
                <a:moveTo>
                  <a:pt x="2794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77800"/>
                </a:lnTo>
                <a:close/>
              </a:path>
              <a:path w="27940" h="81152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811529">
                <a:moveTo>
                  <a:pt x="2794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88900"/>
                </a:lnTo>
                <a:close/>
              </a:path>
              <a:path w="27940" h="811529">
                <a:moveTo>
                  <a:pt x="13970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811529">
                <a:moveTo>
                  <a:pt x="27940" y="800100"/>
                </a:moveTo>
                <a:lnTo>
                  <a:pt x="20320" y="800100"/>
                </a:lnTo>
                <a:lnTo>
                  <a:pt x="20320" y="801370"/>
                </a:lnTo>
                <a:lnTo>
                  <a:pt x="21590" y="801370"/>
                </a:lnTo>
                <a:lnTo>
                  <a:pt x="21590" y="803910"/>
                </a:lnTo>
                <a:lnTo>
                  <a:pt x="22860" y="803910"/>
                </a:lnTo>
                <a:lnTo>
                  <a:pt x="22860" y="805180"/>
                </a:lnTo>
                <a:lnTo>
                  <a:pt x="24130" y="805180"/>
                </a:lnTo>
                <a:lnTo>
                  <a:pt x="24130" y="807720"/>
                </a:lnTo>
                <a:lnTo>
                  <a:pt x="25400" y="807720"/>
                </a:lnTo>
                <a:lnTo>
                  <a:pt x="25400" y="810260"/>
                </a:lnTo>
                <a:lnTo>
                  <a:pt x="26670" y="810260"/>
                </a:lnTo>
                <a:lnTo>
                  <a:pt x="26670" y="811530"/>
                </a:lnTo>
                <a:lnTo>
                  <a:pt x="27940" y="811530"/>
                </a:lnTo>
                <a:lnTo>
                  <a:pt x="27940" y="800100"/>
                </a:lnTo>
                <a:close/>
              </a:path>
            </a:pathLst>
          </a:custGeom>
          <a:solidFill>
            <a:srgbClr val="2448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410450" y="2821939"/>
            <a:ext cx="26670" cy="842010"/>
          </a:xfrm>
          <a:custGeom>
            <a:avLst/>
            <a:gdLst/>
            <a:ahLst/>
            <a:cxnLst/>
            <a:rect l="l" t="t" r="r" b="b"/>
            <a:pathLst>
              <a:path w="26670" h="842010">
                <a:moveTo>
                  <a:pt x="26670" y="774700"/>
                </a:moveTo>
                <a:lnTo>
                  <a:pt x="0" y="77597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74700"/>
                </a:lnTo>
                <a:close/>
              </a:path>
              <a:path w="26670" h="842010">
                <a:moveTo>
                  <a:pt x="0" y="736600"/>
                </a:moveTo>
                <a:lnTo>
                  <a:pt x="0" y="774700"/>
                </a:lnTo>
                <a:lnTo>
                  <a:pt x="26670" y="774700"/>
                </a:lnTo>
                <a:lnTo>
                  <a:pt x="26670" y="737870"/>
                </a:lnTo>
                <a:lnTo>
                  <a:pt x="0" y="736600"/>
                </a:lnTo>
                <a:close/>
              </a:path>
              <a:path w="26670" h="842010">
                <a:moveTo>
                  <a:pt x="26670" y="685800"/>
                </a:moveTo>
                <a:lnTo>
                  <a:pt x="0" y="687070"/>
                </a:lnTo>
                <a:lnTo>
                  <a:pt x="0" y="736600"/>
                </a:lnTo>
                <a:lnTo>
                  <a:pt x="26670" y="737870"/>
                </a:lnTo>
                <a:lnTo>
                  <a:pt x="26670" y="685800"/>
                </a:lnTo>
                <a:close/>
              </a:path>
              <a:path w="26670" h="842010">
                <a:moveTo>
                  <a:pt x="26670" y="647700"/>
                </a:moveTo>
                <a:lnTo>
                  <a:pt x="0" y="648970"/>
                </a:lnTo>
                <a:lnTo>
                  <a:pt x="0" y="68707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842010">
                <a:moveTo>
                  <a:pt x="26670" y="609600"/>
                </a:moveTo>
                <a:lnTo>
                  <a:pt x="0" y="6108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42010">
                <a:moveTo>
                  <a:pt x="0" y="5842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842010">
                <a:moveTo>
                  <a:pt x="26670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842010">
                <a:moveTo>
                  <a:pt x="13334" y="559435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60070"/>
                </a:lnTo>
                <a:lnTo>
                  <a:pt x="13334" y="559435"/>
                </a:lnTo>
                <a:close/>
              </a:path>
              <a:path w="26670" h="842010">
                <a:moveTo>
                  <a:pt x="0" y="533400"/>
                </a:moveTo>
                <a:lnTo>
                  <a:pt x="0" y="558800"/>
                </a:lnTo>
                <a:lnTo>
                  <a:pt x="13334" y="559435"/>
                </a:lnTo>
                <a:lnTo>
                  <a:pt x="26670" y="5588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42010">
                <a:moveTo>
                  <a:pt x="0" y="5207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842010">
                <a:moveTo>
                  <a:pt x="0" y="4953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42010">
                <a:moveTo>
                  <a:pt x="26670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42010">
                <a:moveTo>
                  <a:pt x="26670" y="469900"/>
                </a:moveTo>
                <a:lnTo>
                  <a:pt x="0" y="471170"/>
                </a:lnTo>
                <a:lnTo>
                  <a:pt x="0" y="48387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842010">
                <a:moveTo>
                  <a:pt x="0" y="3810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842010">
                <a:moveTo>
                  <a:pt x="26670" y="355600"/>
                </a:moveTo>
                <a:lnTo>
                  <a:pt x="0" y="3568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55600"/>
                </a:lnTo>
                <a:close/>
              </a:path>
              <a:path w="26670" h="842010">
                <a:moveTo>
                  <a:pt x="26670" y="304800"/>
                </a:moveTo>
                <a:lnTo>
                  <a:pt x="0" y="306070"/>
                </a:lnTo>
                <a:lnTo>
                  <a:pt x="0" y="356870"/>
                </a:lnTo>
                <a:lnTo>
                  <a:pt x="26670" y="355600"/>
                </a:lnTo>
                <a:lnTo>
                  <a:pt x="26670" y="304800"/>
                </a:lnTo>
                <a:close/>
              </a:path>
              <a:path w="26670" h="842010">
                <a:moveTo>
                  <a:pt x="26670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66700"/>
                </a:lnTo>
                <a:close/>
              </a:path>
              <a:path w="26670" h="842010">
                <a:moveTo>
                  <a:pt x="26670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54000"/>
                </a:lnTo>
                <a:close/>
              </a:path>
              <a:path w="26670" h="842010">
                <a:moveTo>
                  <a:pt x="26670" y="177800"/>
                </a:moveTo>
                <a:lnTo>
                  <a:pt x="0" y="1790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177800"/>
                </a:lnTo>
                <a:close/>
              </a:path>
              <a:path w="26670" h="842010">
                <a:moveTo>
                  <a:pt x="26670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8420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842010">
                <a:moveTo>
                  <a:pt x="26670" y="76200"/>
                </a:moveTo>
                <a:lnTo>
                  <a:pt x="0" y="774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76200"/>
                </a:lnTo>
                <a:close/>
              </a:path>
              <a:path w="26670" h="842010">
                <a:moveTo>
                  <a:pt x="7620" y="0"/>
                </a:moveTo>
                <a:lnTo>
                  <a:pt x="0" y="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6670" h="842010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42010">
                <a:moveTo>
                  <a:pt x="26670" y="800100"/>
                </a:moveTo>
                <a:lnTo>
                  <a:pt x="0" y="800100"/>
                </a:lnTo>
                <a:lnTo>
                  <a:pt x="0" y="801370"/>
                </a:lnTo>
                <a:lnTo>
                  <a:pt x="1270" y="801370"/>
                </a:lnTo>
                <a:lnTo>
                  <a:pt x="1270" y="802640"/>
                </a:lnTo>
                <a:lnTo>
                  <a:pt x="2540" y="802640"/>
                </a:lnTo>
                <a:lnTo>
                  <a:pt x="2540" y="805180"/>
                </a:lnTo>
                <a:lnTo>
                  <a:pt x="3809" y="805180"/>
                </a:lnTo>
                <a:lnTo>
                  <a:pt x="3809" y="806450"/>
                </a:lnTo>
                <a:lnTo>
                  <a:pt x="5079" y="806450"/>
                </a:lnTo>
                <a:lnTo>
                  <a:pt x="5079" y="808990"/>
                </a:lnTo>
                <a:lnTo>
                  <a:pt x="6350" y="808990"/>
                </a:lnTo>
                <a:lnTo>
                  <a:pt x="6350" y="811530"/>
                </a:lnTo>
                <a:lnTo>
                  <a:pt x="7620" y="811530"/>
                </a:lnTo>
                <a:lnTo>
                  <a:pt x="762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42010">
                <a:moveTo>
                  <a:pt x="26670" y="812800"/>
                </a:moveTo>
                <a:lnTo>
                  <a:pt x="8890" y="812800"/>
                </a:lnTo>
                <a:lnTo>
                  <a:pt x="8890" y="815340"/>
                </a:lnTo>
                <a:lnTo>
                  <a:pt x="10159" y="815340"/>
                </a:lnTo>
                <a:lnTo>
                  <a:pt x="10159" y="816610"/>
                </a:lnTo>
                <a:lnTo>
                  <a:pt x="11429" y="816610"/>
                </a:lnTo>
                <a:lnTo>
                  <a:pt x="11429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842010">
                <a:moveTo>
                  <a:pt x="26670" y="819150"/>
                </a:moveTo>
                <a:lnTo>
                  <a:pt x="12700" y="819150"/>
                </a:lnTo>
                <a:lnTo>
                  <a:pt x="12700" y="821690"/>
                </a:lnTo>
                <a:lnTo>
                  <a:pt x="13970" y="821690"/>
                </a:lnTo>
                <a:lnTo>
                  <a:pt x="13970" y="822960"/>
                </a:lnTo>
                <a:lnTo>
                  <a:pt x="15240" y="822960"/>
                </a:lnTo>
                <a:lnTo>
                  <a:pt x="15240" y="825500"/>
                </a:lnTo>
                <a:lnTo>
                  <a:pt x="16509" y="825500"/>
                </a:lnTo>
                <a:lnTo>
                  <a:pt x="16509" y="826770"/>
                </a:lnTo>
                <a:lnTo>
                  <a:pt x="17779" y="826770"/>
                </a:lnTo>
                <a:lnTo>
                  <a:pt x="17779" y="829310"/>
                </a:lnTo>
                <a:lnTo>
                  <a:pt x="19050" y="829310"/>
                </a:lnTo>
                <a:lnTo>
                  <a:pt x="1905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842010">
                <a:moveTo>
                  <a:pt x="26670" y="831850"/>
                </a:moveTo>
                <a:lnTo>
                  <a:pt x="20320" y="831850"/>
                </a:lnTo>
                <a:lnTo>
                  <a:pt x="20320" y="833120"/>
                </a:lnTo>
                <a:lnTo>
                  <a:pt x="21590" y="833120"/>
                </a:lnTo>
                <a:lnTo>
                  <a:pt x="21590" y="835660"/>
                </a:lnTo>
                <a:lnTo>
                  <a:pt x="22859" y="835660"/>
                </a:lnTo>
                <a:lnTo>
                  <a:pt x="22859" y="836930"/>
                </a:lnTo>
                <a:lnTo>
                  <a:pt x="24129" y="836930"/>
                </a:lnTo>
                <a:lnTo>
                  <a:pt x="24129" y="839470"/>
                </a:lnTo>
                <a:lnTo>
                  <a:pt x="25400" y="839470"/>
                </a:lnTo>
                <a:lnTo>
                  <a:pt x="25400" y="842010"/>
                </a:lnTo>
                <a:lnTo>
                  <a:pt x="26670" y="842010"/>
                </a:lnTo>
                <a:lnTo>
                  <a:pt x="26670" y="83185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437119" y="2834639"/>
            <a:ext cx="27940" cy="872490"/>
          </a:xfrm>
          <a:custGeom>
            <a:avLst/>
            <a:gdLst/>
            <a:ahLst/>
            <a:cxnLst/>
            <a:rect l="l" t="t" r="r" b="b"/>
            <a:pathLst>
              <a:path w="27940" h="872489">
                <a:moveTo>
                  <a:pt x="27939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62000"/>
                </a:lnTo>
                <a:close/>
              </a:path>
              <a:path w="27940" h="872489">
                <a:moveTo>
                  <a:pt x="0" y="723900"/>
                </a:moveTo>
                <a:lnTo>
                  <a:pt x="0" y="762000"/>
                </a:lnTo>
                <a:lnTo>
                  <a:pt x="27939" y="762000"/>
                </a:lnTo>
                <a:lnTo>
                  <a:pt x="27939" y="725170"/>
                </a:lnTo>
                <a:lnTo>
                  <a:pt x="0" y="723900"/>
                </a:lnTo>
                <a:close/>
              </a:path>
              <a:path w="27940" h="872489">
                <a:moveTo>
                  <a:pt x="27939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39" y="725170"/>
                </a:lnTo>
                <a:lnTo>
                  <a:pt x="27939" y="673100"/>
                </a:lnTo>
                <a:close/>
              </a:path>
              <a:path w="27940" h="872489">
                <a:moveTo>
                  <a:pt x="27939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39" y="673100"/>
                </a:lnTo>
                <a:lnTo>
                  <a:pt x="27939" y="635000"/>
                </a:lnTo>
                <a:close/>
              </a:path>
              <a:path w="27940" h="872489">
                <a:moveTo>
                  <a:pt x="27939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596900"/>
                </a:lnTo>
                <a:close/>
              </a:path>
              <a:path w="27940" h="872489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872489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872489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7370"/>
                </a:lnTo>
                <a:lnTo>
                  <a:pt x="13970" y="546735"/>
                </a:lnTo>
                <a:close/>
              </a:path>
              <a:path w="27940" h="872489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39" y="5461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872489">
                <a:moveTo>
                  <a:pt x="0" y="5080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509270"/>
                </a:lnTo>
                <a:lnTo>
                  <a:pt x="0" y="508000"/>
                </a:lnTo>
                <a:close/>
              </a:path>
              <a:path w="27940" h="872489">
                <a:moveTo>
                  <a:pt x="0" y="482600"/>
                </a:moveTo>
                <a:lnTo>
                  <a:pt x="0" y="508000"/>
                </a:lnTo>
                <a:lnTo>
                  <a:pt x="27939" y="5080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872489">
                <a:moveTo>
                  <a:pt x="27939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69900"/>
                </a:lnTo>
                <a:close/>
              </a:path>
              <a:path w="27940" h="872489">
                <a:moveTo>
                  <a:pt x="27939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39" y="469900"/>
                </a:lnTo>
                <a:lnTo>
                  <a:pt x="27939" y="457200"/>
                </a:lnTo>
                <a:close/>
              </a:path>
              <a:path w="27940" h="872489">
                <a:moveTo>
                  <a:pt x="0" y="368300"/>
                </a:moveTo>
                <a:lnTo>
                  <a:pt x="0" y="457200"/>
                </a:lnTo>
                <a:lnTo>
                  <a:pt x="27939" y="457200"/>
                </a:lnTo>
                <a:lnTo>
                  <a:pt x="27939" y="369570"/>
                </a:lnTo>
                <a:lnTo>
                  <a:pt x="0" y="368300"/>
                </a:lnTo>
                <a:close/>
              </a:path>
              <a:path w="27940" h="872489">
                <a:moveTo>
                  <a:pt x="27939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39" y="368300"/>
                </a:lnTo>
                <a:lnTo>
                  <a:pt x="27939" y="342900"/>
                </a:lnTo>
                <a:close/>
              </a:path>
              <a:path w="27940" h="872489">
                <a:moveTo>
                  <a:pt x="27939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39" y="342900"/>
                </a:lnTo>
                <a:lnTo>
                  <a:pt x="27939" y="292100"/>
                </a:lnTo>
                <a:close/>
              </a:path>
              <a:path w="27940" h="872489">
                <a:moveTo>
                  <a:pt x="27939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54000"/>
                </a:lnTo>
                <a:close/>
              </a:path>
              <a:path w="27940" h="872489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872489">
                <a:moveTo>
                  <a:pt x="27939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165100"/>
                </a:lnTo>
                <a:close/>
              </a:path>
              <a:path w="27940" h="872489">
                <a:moveTo>
                  <a:pt x="27939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872489">
                <a:moveTo>
                  <a:pt x="27939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114300"/>
                </a:lnTo>
                <a:close/>
              </a:path>
              <a:path w="27940" h="872489">
                <a:moveTo>
                  <a:pt x="27939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63500"/>
                </a:lnTo>
                <a:close/>
              </a:path>
              <a:path w="27940" h="872489">
                <a:moveTo>
                  <a:pt x="1270" y="0"/>
                </a:moveTo>
                <a:lnTo>
                  <a:pt x="0" y="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7940" h="872489">
                <a:moveTo>
                  <a:pt x="2793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74700"/>
                </a:lnTo>
                <a:close/>
              </a:path>
              <a:path w="27940" h="872489">
                <a:moveTo>
                  <a:pt x="27939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87400"/>
                </a:lnTo>
                <a:close/>
              </a:path>
              <a:path w="27940" h="872489">
                <a:moveTo>
                  <a:pt x="27939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7939" y="819150"/>
                </a:lnTo>
                <a:lnTo>
                  <a:pt x="27939" y="806450"/>
                </a:lnTo>
                <a:close/>
              </a:path>
              <a:path w="27940" h="872489">
                <a:moveTo>
                  <a:pt x="27939" y="819150"/>
                </a:moveTo>
                <a:lnTo>
                  <a:pt x="0" y="819150"/>
                </a:lnTo>
                <a:lnTo>
                  <a:pt x="0" y="830580"/>
                </a:lnTo>
                <a:lnTo>
                  <a:pt x="1270" y="830580"/>
                </a:lnTo>
                <a:lnTo>
                  <a:pt x="1270" y="831850"/>
                </a:lnTo>
                <a:lnTo>
                  <a:pt x="27939" y="831850"/>
                </a:lnTo>
                <a:lnTo>
                  <a:pt x="27939" y="819150"/>
                </a:lnTo>
                <a:close/>
              </a:path>
              <a:path w="27940" h="872489">
                <a:moveTo>
                  <a:pt x="27939" y="831850"/>
                </a:moveTo>
                <a:lnTo>
                  <a:pt x="1270" y="831850"/>
                </a:lnTo>
                <a:lnTo>
                  <a:pt x="1270" y="833120"/>
                </a:lnTo>
                <a:lnTo>
                  <a:pt x="2539" y="833120"/>
                </a:lnTo>
                <a:lnTo>
                  <a:pt x="2539" y="834390"/>
                </a:lnTo>
                <a:lnTo>
                  <a:pt x="3809" y="834390"/>
                </a:lnTo>
                <a:lnTo>
                  <a:pt x="3809" y="836930"/>
                </a:lnTo>
                <a:lnTo>
                  <a:pt x="5079" y="836930"/>
                </a:lnTo>
                <a:lnTo>
                  <a:pt x="5079" y="838200"/>
                </a:lnTo>
                <a:lnTo>
                  <a:pt x="27939" y="838200"/>
                </a:lnTo>
                <a:lnTo>
                  <a:pt x="27939" y="831850"/>
                </a:lnTo>
                <a:close/>
              </a:path>
              <a:path w="27940" h="872489">
                <a:moveTo>
                  <a:pt x="27939" y="838200"/>
                </a:moveTo>
                <a:lnTo>
                  <a:pt x="6350" y="838200"/>
                </a:lnTo>
                <a:lnTo>
                  <a:pt x="6350" y="840740"/>
                </a:lnTo>
                <a:lnTo>
                  <a:pt x="7620" y="840740"/>
                </a:lnTo>
                <a:lnTo>
                  <a:pt x="7620" y="843280"/>
                </a:lnTo>
                <a:lnTo>
                  <a:pt x="8889" y="843280"/>
                </a:lnTo>
                <a:lnTo>
                  <a:pt x="8889" y="844550"/>
                </a:lnTo>
                <a:lnTo>
                  <a:pt x="10159" y="844550"/>
                </a:lnTo>
                <a:lnTo>
                  <a:pt x="10159" y="847090"/>
                </a:lnTo>
                <a:lnTo>
                  <a:pt x="11429" y="847090"/>
                </a:lnTo>
                <a:lnTo>
                  <a:pt x="11429" y="848360"/>
                </a:lnTo>
                <a:lnTo>
                  <a:pt x="12700" y="848360"/>
                </a:lnTo>
                <a:lnTo>
                  <a:pt x="12700" y="850900"/>
                </a:lnTo>
                <a:lnTo>
                  <a:pt x="13970" y="850900"/>
                </a:lnTo>
                <a:lnTo>
                  <a:pt x="13970" y="853440"/>
                </a:lnTo>
                <a:lnTo>
                  <a:pt x="15239" y="853440"/>
                </a:lnTo>
                <a:lnTo>
                  <a:pt x="15239" y="854710"/>
                </a:lnTo>
                <a:lnTo>
                  <a:pt x="16509" y="854710"/>
                </a:lnTo>
                <a:lnTo>
                  <a:pt x="16509" y="857250"/>
                </a:lnTo>
                <a:lnTo>
                  <a:pt x="27939" y="857250"/>
                </a:lnTo>
                <a:lnTo>
                  <a:pt x="27939" y="838200"/>
                </a:lnTo>
                <a:close/>
              </a:path>
              <a:path w="27940" h="872489">
                <a:moveTo>
                  <a:pt x="27939" y="857250"/>
                </a:moveTo>
                <a:lnTo>
                  <a:pt x="17779" y="857250"/>
                </a:lnTo>
                <a:lnTo>
                  <a:pt x="17779" y="858520"/>
                </a:lnTo>
                <a:lnTo>
                  <a:pt x="19050" y="858520"/>
                </a:lnTo>
                <a:lnTo>
                  <a:pt x="19050" y="861060"/>
                </a:lnTo>
                <a:lnTo>
                  <a:pt x="20320" y="861060"/>
                </a:lnTo>
                <a:lnTo>
                  <a:pt x="20320" y="863600"/>
                </a:lnTo>
                <a:lnTo>
                  <a:pt x="27939" y="863600"/>
                </a:lnTo>
                <a:lnTo>
                  <a:pt x="27939" y="857250"/>
                </a:lnTo>
                <a:close/>
              </a:path>
              <a:path w="27940" h="872489">
                <a:moveTo>
                  <a:pt x="27939" y="863600"/>
                </a:moveTo>
                <a:lnTo>
                  <a:pt x="21589" y="863600"/>
                </a:lnTo>
                <a:lnTo>
                  <a:pt x="21589" y="864870"/>
                </a:lnTo>
                <a:lnTo>
                  <a:pt x="22859" y="864870"/>
                </a:lnTo>
                <a:lnTo>
                  <a:pt x="22859" y="867410"/>
                </a:lnTo>
                <a:lnTo>
                  <a:pt x="24129" y="867410"/>
                </a:lnTo>
                <a:lnTo>
                  <a:pt x="24129" y="868680"/>
                </a:lnTo>
                <a:lnTo>
                  <a:pt x="25400" y="868680"/>
                </a:lnTo>
                <a:lnTo>
                  <a:pt x="25400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872489">
                <a:moveTo>
                  <a:pt x="27939" y="869950"/>
                </a:moveTo>
                <a:lnTo>
                  <a:pt x="25400" y="869950"/>
                </a:lnTo>
                <a:lnTo>
                  <a:pt x="25400" y="871220"/>
                </a:lnTo>
                <a:lnTo>
                  <a:pt x="26670" y="871220"/>
                </a:lnTo>
                <a:lnTo>
                  <a:pt x="26670" y="872490"/>
                </a:lnTo>
                <a:lnTo>
                  <a:pt x="27939" y="872490"/>
                </a:lnTo>
                <a:lnTo>
                  <a:pt x="27939" y="869950"/>
                </a:lnTo>
                <a:close/>
              </a:path>
            </a:pathLst>
          </a:custGeom>
          <a:solidFill>
            <a:srgbClr val="2448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465059" y="2860039"/>
            <a:ext cx="26670" cy="890269"/>
          </a:xfrm>
          <a:custGeom>
            <a:avLst/>
            <a:gdLst/>
            <a:ahLst/>
            <a:cxnLst/>
            <a:rect l="l" t="t" r="r" b="b"/>
            <a:pathLst>
              <a:path w="26670" h="890270">
                <a:moveTo>
                  <a:pt x="26670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890270">
                <a:moveTo>
                  <a:pt x="0" y="698500"/>
                </a:moveTo>
                <a:lnTo>
                  <a:pt x="0" y="736600"/>
                </a:lnTo>
                <a:lnTo>
                  <a:pt x="26670" y="736600"/>
                </a:lnTo>
                <a:lnTo>
                  <a:pt x="26670" y="699770"/>
                </a:lnTo>
                <a:lnTo>
                  <a:pt x="0" y="698500"/>
                </a:lnTo>
                <a:close/>
              </a:path>
              <a:path w="26670" h="890270">
                <a:moveTo>
                  <a:pt x="26670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6670" y="699770"/>
                </a:lnTo>
                <a:lnTo>
                  <a:pt x="26670" y="647700"/>
                </a:lnTo>
                <a:close/>
              </a:path>
              <a:path w="26670" h="890270">
                <a:moveTo>
                  <a:pt x="26670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90270">
                <a:moveTo>
                  <a:pt x="26670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89027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9027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890270">
                <a:moveTo>
                  <a:pt x="13334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13334" y="521335"/>
                </a:lnTo>
                <a:close/>
              </a:path>
              <a:path w="26670" h="890270">
                <a:moveTo>
                  <a:pt x="0" y="495300"/>
                </a:moveTo>
                <a:lnTo>
                  <a:pt x="0" y="520700"/>
                </a:lnTo>
                <a:lnTo>
                  <a:pt x="13334" y="521335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90270">
                <a:moveTo>
                  <a:pt x="0" y="4826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890270">
                <a:moveTo>
                  <a:pt x="0" y="4572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890270">
                <a:moveTo>
                  <a:pt x="2667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90270">
                <a:moveTo>
                  <a:pt x="26670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890270">
                <a:moveTo>
                  <a:pt x="0" y="3429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344170"/>
                </a:lnTo>
                <a:lnTo>
                  <a:pt x="0" y="342900"/>
                </a:lnTo>
                <a:close/>
              </a:path>
              <a:path w="26670" h="890270">
                <a:moveTo>
                  <a:pt x="26670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17500"/>
                </a:lnTo>
                <a:close/>
              </a:path>
              <a:path w="26670" h="890270">
                <a:moveTo>
                  <a:pt x="26670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6670" y="317500"/>
                </a:lnTo>
                <a:lnTo>
                  <a:pt x="26670" y="266700"/>
                </a:lnTo>
                <a:close/>
              </a:path>
              <a:path w="26670" h="89027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89027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890270">
                <a:moveTo>
                  <a:pt x="26670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39700"/>
                </a:lnTo>
                <a:close/>
              </a:path>
              <a:path w="26670" h="890270">
                <a:moveTo>
                  <a:pt x="2667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890270">
                <a:moveTo>
                  <a:pt x="26670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88900"/>
                </a:lnTo>
                <a:close/>
              </a:path>
              <a:path w="26670" h="890270">
                <a:moveTo>
                  <a:pt x="26670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38100"/>
                </a:lnTo>
                <a:close/>
              </a:path>
              <a:path w="26670" h="890270">
                <a:moveTo>
                  <a:pt x="15240" y="0"/>
                </a:moveTo>
                <a:lnTo>
                  <a:pt x="0" y="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6670" h="89027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90270">
                <a:moveTo>
                  <a:pt x="26670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2000"/>
                </a:lnTo>
                <a:close/>
              </a:path>
              <a:path w="26670" h="89027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890270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90270">
                <a:moveTo>
                  <a:pt x="26670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06450"/>
                </a:lnTo>
                <a:close/>
              </a:path>
              <a:path w="26670" h="890270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890270">
                <a:moveTo>
                  <a:pt x="2667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1270" y="849630"/>
                </a:lnTo>
                <a:lnTo>
                  <a:pt x="127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90270">
                <a:moveTo>
                  <a:pt x="26670" y="850900"/>
                </a:moveTo>
                <a:lnTo>
                  <a:pt x="1270" y="850900"/>
                </a:lnTo>
                <a:lnTo>
                  <a:pt x="1270" y="852170"/>
                </a:lnTo>
                <a:lnTo>
                  <a:pt x="2540" y="852170"/>
                </a:lnTo>
                <a:lnTo>
                  <a:pt x="2540" y="853440"/>
                </a:lnTo>
                <a:lnTo>
                  <a:pt x="3810" y="853440"/>
                </a:lnTo>
                <a:lnTo>
                  <a:pt x="3810" y="855980"/>
                </a:lnTo>
                <a:lnTo>
                  <a:pt x="5080" y="855980"/>
                </a:lnTo>
                <a:lnTo>
                  <a:pt x="508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90270">
                <a:moveTo>
                  <a:pt x="26670" y="857250"/>
                </a:moveTo>
                <a:lnTo>
                  <a:pt x="6350" y="857250"/>
                </a:lnTo>
                <a:lnTo>
                  <a:pt x="6350" y="859790"/>
                </a:lnTo>
                <a:lnTo>
                  <a:pt x="7620" y="859790"/>
                </a:lnTo>
                <a:lnTo>
                  <a:pt x="7620" y="862330"/>
                </a:lnTo>
                <a:lnTo>
                  <a:pt x="8890" y="862330"/>
                </a:lnTo>
                <a:lnTo>
                  <a:pt x="889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90270">
                <a:moveTo>
                  <a:pt x="26670" y="863600"/>
                </a:moveTo>
                <a:lnTo>
                  <a:pt x="10160" y="863600"/>
                </a:lnTo>
                <a:lnTo>
                  <a:pt x="10160" y="866140"/>
                </a:lnTo>
                <a:lnTo>
                  <a:pt x="11430" y="866140"/>
                </a:lnTo>
                <a:lnTo>
                  <a:pt x="11430" y="867410"/>
                </a:lnTo>
                <a:lnTo>
                  <a:pt x="12700" y="867410"/>
                </a:lnTo>
                <a:lnTo>
                  <a:pt x="1270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90270">
                <a:moveTo>
                  <a:pt x="26670" y="869950"/>
                </a:moveTo>
                <a:lnTo>
                  <a:pt x="13970" y="869950"/>
                </a:lnTo>
                <a:lnTo>
                  <a:pt x="13970" y="872490"/>
                </a:lnTo>
                <a:lnTo>
                  <a:pt x="15240" y="872490"/>
                </a:lnTo>
                <a:lnTo>
                  <a:pt x="15240" y="873760"/>
                </a:lnTo>
                <a:lnTo>
                  <a:pt x="16510" y="873760"/>
                </a:lnTo>
                <a:lnTo>
                  <a:pt x="1651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90270">
                <a:moveTo>
                  <a:pt x="26670" y="876300"/>
                </a:moveTo>
                <a:lnTo>
                  <a:pt x="17780" y="876300"/>
                </a:lnTo>
                <a:lnTo>
                  <a:pt x="17780" y="877570"/>
                </a:lnTo>
                <a:lnTo>
                  <a:pt x="19050" y="877570"/>
                </a:lnTo>
                <a:lnTo>
                  <a:pt x="19050" y="880110"/>
                </a:lnTo>
                <a:lnTo>
                  <a:pt x="20320" y="880110"/>
                </a:lnTo>
                <a:lnTo>
                  <a:pt x="20320" y="882650"/>
                </a:lnTo>
                <a:lnTo>
                  <a:pt x="26670" y="882650"/>
                </a:lnTo>
                <a:lnTo>
                  <a:pt x="26670" y="876300"/>
                </a:lnTo>
                <a:close/>
              </a:path>
              <a:path w="26670" h="890270">
                <a:moveTo>
                  <a:pt x="26670" y="882650"/>
                </a:moveTo>
                <a:lnTo>
                  <a:pt x="21590" y="882650"/>
                </a:lnTo>
                <a:lnTo>
                  <a:pt x="21590" y="883920"/>
                </a:lnTo>
                <a:lnTo>
                  <a:pt x="22860" y="883920"/>
                </a:lnTo>
                <a:lnTo>
                  <a:pt x="22860" y="886460"/>
                </a:lnTo>
                <a:lnTo>
                  <a:pt x="24130" y="886460"/>
                </a:lnTo>
                <a:lnTo>
                  <a:pt x="24130" y="887730"/>
                </a:lnTo>
                <a:lnTo>
                  <a:pt x="25400" y="887730"/>
                </a:lnTo>
                <a:lnTo>
                  <a:pt x="25400" y="890270"/>
                </a:lnTo>
                <a:lnTo>
                  <a:pt x="26670" y="890270"/>
                </a:lnTo>
                <a:lnTo>
                  <a:pt x="26670" y="882650"/>
                </a:lnTo>
                <a:close/>
              </a:path>
            </a:pathLst>
          </a:custGeom>
          <a:solidFill>
            <a:srgbClr val="2447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491730" y="2872739"/>
            <a:ext cx="27940" cy="922019"/>
          </a:xfrm>
          <a:custGeom>
            <a:avLst/>
            <a:gdLst/>
            <a:ahLst/>
            <a:cxnLst/>
            <a:rect l="l" t="t" r="r" b="b"/>
            <a:pathLst>
              <a:path w="27940" h="922020">
                <a:moveTo>
                  <a:pt x="27940" y="723900"/>
                </a:moveTo>
                <a:lnTo>
                  <a:pt x="0" y="72517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3900"/>
                </a:lnTo>
                <a:close/>
              </a:path>
              <a:path w="27940" h="922020">
                <a:moveTo>
                  <a:pt x="0" y="685800"/>
                </a:moveTo>
                <a:lnTo>
                  <a:pt x="0" y="723900"/>
                </a:lnTo>
                <a:lnTo>
                  <a:pt x="27940" y="723900"/>
                </a:lnTo>
                <a:lnTo>
                  <a:pt x="27940" y="687070"/>
                </a:lnTo>
                <a:lnTo>
                  <a:pt x="0" y="685800"/>
                </a:lnTo>
                <a:close/>
              </a:path>
              <a:path w="27940" h="922020">
                <a:moveTo>
                  <a:pt x="27940" y="635000"/>
                </a:moveTo>
                <a:lnTo>
                  <a:pt x="0" y="636270"/>
                </a:lnTo>
                <a:lnTo>
                  <a:pt x="0" y="685800"/>
                </a:lnTo>
                <a:lnTo>
                  <a:pt x="27940" y="687070"/>
                </a:lnTo>
                <a:lnTo>
                  <a:pt x="27940" y="635000"/>
                </a:lnTo>
                <a:close/>
              </a:path>
              <a:path w="27940" h="922020">
                <a:moveTo>
                  <a:pt x="27940" y="596900"/>
                </a:moveTo>
                <a:lnTo>
                  <a:pt x="0" y="598170"/>
                </a:lnTo>
                <a:lnTo>
                  <a:pt x="0" y="63627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922020">
                <a:moveTo>
                  <a:pt x="27940" y="558800"/>
                </a:moveTo>
                <a:lnTo>
                  <a:pt x="0" y="5600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58800"/>
                </a:lnTo>
                <a:close/>
              </a:path>
              <a:path w="27940" h="922020">
                <a:moveTo>
                  <a:pt x="0" y="533400"/>
                </a:moveTo>
                <a:lnTo>
                  <a:pt x="0" y="558800"/>
                </a:lnTo>
                <a:lnTo>
                  <a:pt x="27940" y="5588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922020">
                <a:moveTo>
                  <a:pt x="27940" y="520700"/>
                </a:moveTo>
                <a:lnTo>
                  <a:pt x="0" y="5219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922020">
                <a:moveTo>
                  <a:pt x="13970" y="508635"/>
                </a:moveTo>
                <a:lnTo>
                  <a:pt x="0" y="5092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13970" y="508635"/>
                </a:lnTo>
                <a:close/>
              </a:path>
              <a:path w="27940" h="922020">
                <a:moveTo>
                  <a:pt x="0" y="482600"/>
                </a:moveTo>
                <a:lnTo>
                  <a:pt x="0" y="508000"/>
                </a:lnTo>
                <a:lnTo>
                  <a:pt x="13970" y="508635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922020">
                <a:moveTo>
                  <a:pt x="0" y="4699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922020">
                <a:moveTo>
                  <a:pt x="0" y="444500"/>
                </a:moveTo>
                <a:lnTo>
                  <a:pt x="0" y="469900"/>
                </a:lnTo>
                <a:lnTo>
                  <a:pt x="27940" y="469900"/>
                </a:lnTo>
                <a:lnTo>
                  <a:pt x="27940" y="445770"/>
                </a:lnTo>
                <a:lnTo>
                  <a:pt x="0" y="444500"/>
                </a:lnTo>
                <a:close/>
              </a:path>
              <a:path w="27940" h="922020">
                <a:moveTo>
                  <a:pt x="2794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1800"/>
                </a:lnTo>
                <a:close/>
              </a:path>
              <a:path w="27940" h="922020">
                <a:moveTo>
                  <a:pt x="27940" y="419100"/>
                </a:moveTo>
                <a:lnTo>
                  <a:pt x="0" y="420370"/>
                </a:lnTo>
                <a:lnTo>
                  <a:pt x="0" y="43307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922020">
                <a:moveTo>
                  <a:pt x="0" y="3302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331470"/>
                </a:lnTo>
                <a:lnTo>
                  <a:pt x="0" y="330200"/>
                </a:lnTo>
                <a:close/>
              </a:path>
              <a:path w="27940" h="922020">
                <a:moveTo>
                  <a:pt x="27940" y="304800"/>
                </a:moveTo>
                <a:lnTo>
                  <a:pt x="0" y="306070"/>
                </a:lnTo>
                <a:lnTo>
                  <a:pt x="0" y="330200"/>
                </a:lnTo>
                <a:lnTo>
                  <a:pt x="27940" y="330200"/>
                </a:lnTo>
                <a:lnTo>
                  <a:pt x="27940" y="304800"/>
                </a:lnTo>
                <a:close/>
              </a:path>
              <a:path w="27940" h="922020">
                <a:moveTo>
                  <a:pt x="27940" y="254000"/>
                </a:moveTo>
                <a:lnTo>
                  <a:pt x="0" y="255270"/>
                </a:lnTo>
                <a:lnTo>
                  <a:pt x="0" y="306070"/>
                </a:lnTo>
                <a:lnTo>
                  <a:pt x="27940" y="304800"/>
                </a:lnTo>
                <a:lnTo>
                  <a:pt x="27940" y="254000"/>
                </a:lnTo>
                <a:close/>
              </a:path>
              <a:path w="27940" h="922020">
                <a:moveTo>
                  <a:pt x="27940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15900"/>
                </a:lnTo>
                <a:close/>
              </a:path>
              <a:path w="27940" h="922020">
                <a:moveTo>
                  <a:pt x="27940" y="203200"/>
                </a:moveTo>
                <a:lnTo>
                  <a:pt x="0" y="2044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922020">
                <a:moveTo>
                  <a:pt x="27940" y="127000"/>
                </a:moveTo>
                <a:lnTo>
                  <a:pt x="0" y="12827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27000"/>
                </a:lnTo>
                <a:close/>
              </a:path>
              <a:path w="27940" h="922020">
                <a:moveTo>
                  <a:pt x="2794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922020">
                <a:moveTo>
                  <a:pt x="27940" y="76200"/>
                </a:moveTo>
                <a:lnTo>
                  <a:pt x="0" y="774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76200"/>
                </a:lnTo>
                <a:close/>
              </a:path>
              <a:path w="27940" h="922020">
                <a:moveTo>
                  <a:pt x="27940" y="25400"/>
                </a:moveTo>
                <a:lnTo>
                  <a:pt x="0" y="26670"/>
                </a:lnTo>
                <a:lnTo>
                  <a:pt x="0" y="76200"/>
                </a:lnTo>
                <a:lnTo>
                  <a:pt x="27940" y="76200"/>
                </a:lnTo>
                <a:lnTo>
                  <a:pt x="27940" y="25400"/>
                </a:lnTo>
                <a:close/>
              </a:path>
              <a:path w="27940" h="922020">
                <a:moveTo>
                  <a:pt x="10159" y="0"/>
                </a:moveTo>
                <a:lnTo>
                  <a:pt x="0" y="0"/>
                </a:lnTo>
                <a:lnTo>
                  <a:pt x="0" y="25400"/>
                </a:lnTo>
                <a:lnTo>
                  <a:pt x="27940" y="25400"/>
                </a:lnTo>
                <a:lnTo>
                  <a:pt x="2794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7940" h="922020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922020">
                <a:moveTo>
                  <a:pt x="27940" y="749300"/>
                </a:moveTo>
                <a:lnTo>
                  <a:pt x="0" y="7493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49300"/>
                </a:lnTo>
                <a:close/>
              </a:path>
              <a:path w="27940" h="922020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922020">
                <a:moveTo>
                  <a:pt x="2794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40" y="793750"/>
                </a:lnTo>
                <a:lnTo>
                  <a:pt x="27940" y="781050"/>
                </a:lnTo>
                <a:close/>
              </a:path>
              <a:path w="27940" h="922020">
                <a:moveTo>
                  <a:pt x="27940" y="793750"/>
                </a:moveTo>
                <a:lnTo>
                  <a:pt x="0" y="79375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3750"/>
                </a:lnTo>
                <a:close/>
              </a:path>
              <a:path w="27940" h="922020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922020">
                <a:moveTo>
                  <a:pt x="27940" y="831850"/>
                </a:moveTo>
                <a:lnTo>
                  <a:pt x="0" y="8318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31850"/>
                </a:lnTo>
                <a:close/>
              </a:path>
              <a:path w="27940" h="922020">
                <a:moveTo>
                  <a:pt x="27940" y="844550"/>
                </a:moveTo>
                <a:lnTo>
                  <a:pt x="0" y="84455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4550"/>
                </a:lnTo>
                <a:close/>
              </a:path>
              <a:path w="27940" h="922020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922020">
                <a:moveTo>
                  <a:pt x="27940" y="863600"/>
                </a:moveTo>
                <a:lnTo>
                  <a:pt x="0" y="863600"/>
                </a:lnTo>
                <a:lnTo>
                  <a:pt x="0" y="878840"/>
                </a:lnTo>
                <a:lnTo>
                  <a:pt x="1270" y="878840"/>
                </a:lnTo>
                <a:lnTo>
                  <a:pt x="1270" y="881380"/>
                </a:lnTo>
                <a:lnTo>
                  <a:pt x="2540" y="881380"/>
                </a:lnTo>
                <a:lnTo>
                  <a:pt x="2540" y="883920"/>
                </a:lnTo>
                <a:lnTo>
                  <a:pt x="3810" y="883920"/>
                </a:lnTo>
                <a:lnTo>
                  <a:pt x="3810" y="885190"/>
                </a:lnTo>
                <a:lnTo>
                  <a:pt x="5079" y="885190"/>
                </a:lnTo>
                <a:lnTo>
                  <a:pt x="5079" y="887730"/>
                </a:lnTo>
                <a:lnTo>
                  <a:pt x="6350" y="887730"/>
                </a:lnTo>
                <a:lnTo>
                  <a:pt x="6350" y="889000"/>
                </a:lnTo>
                <a:lnTo>
                  <a:pt x="27940" y="889000"/>
                </a:lnTo>
                <a:lnTo>
                  <a:pt x="27940" y="863600"/>
                </a:lnTo>
                <a:close/>
              </a:path>
              <a:path w="27940" h="922020">
                <a:moveTo>
                  <a:pt x="27940" y="889000"/>
                </a:moveTo>
                <a:lnTo>
                  <a:pt x="7620" y="889000"/>
                </a:lnTo>
                <a:lnTo>
                  <a:pt x="7620" y="891540"/>
                </a:lnTo>
                <a:lnTo>
                  <a:pt x="8890" y="891540"/>
                </a:lnTo>
                <a:lnTo>
                  <a:pt x="8890" y="894080"/>
                </a:lnTo>
                <a:lnTo>
                  <a:pt x="10160" y="894080"/>
                </a:lnTo>
                <a:lnTo>
                  <a:pt x="10160" y="895350"/>
                </a:lnTo>
                <a:lnTo>
                  <a:pt x="27940" y="895350"/>
                </a:lnTo>
                <a:lnTo>
                  <a:pt x="27940" y="889000"/>
                </a:lnTo>
                <a:close/>
              </a:path>
              <a:path w="27940" h="922020">
                <a:moveTo>
                  <a:pt x="27940" y="895350"/>
                </a:moveTo>
                <a:lnTo>
                  <a:pt x="11429" y="895350"/>
                </a:lnTo>
                <a:lnTo>
                  <a:pt x="11429" y="897890"/>
                </a:lnTo>
                <a:lnTo>
                  <a:pt x="12700" y="897890"/>
                </a:lnTo>
                <a:lnTo>
                  <a:pt x="12700" y="899160"/>
                </a:lnTo>
                <a:lnTo>
                  <a:pt x="13970" y="899160"/>
                </a:lnTo>
                <a:lnTo>
                  <a:pt x="13970" y="901700"/>
                </a:lnTo>
                <a:lnTo>
                  <a:pt x="27940" y="901700"/>
                </a:lnTo>
                <a:lnTo>
                  <a:pt x="27940" y="895350"/>
                </a:lnTo>
                <a:close/>
              </a:path>
              <a:path w="27940" h="922020">
                <a:moveTo>
                  <a:pt x="27940" y="901700"/>
                </a:moveTo>
                <a:lnTo>
                  <a:pt x="15240" y="901700"/>
                </a:lnTo>
                <a:lnTo>
                  <a:pt x="15240" y="904240"/>
                </a:lnTo>
                <a:lnTo>
                  <a:pt x="16510" y="904240"/>
                </a:lnTo>
                <a:lnTo>
                  <a:pt x="16510" y="905510"/>
                </a:lnTo>
                <a:lnTo>
                  <a:pt x="17779" y="905510"/>
                </a:lnTo>
                <a:lnTo>
                  <a:pt x="17779" y="908050"/>
                </a:lnTo>
                <a:lnTo>
                  <a:pt x="19050" y="908050"/>
                </a:lnTo>
                <a:lnTo>
                  <a:pt x="19050" y="909320"/>
                </a:lnTo>
                <a:lnTo>
                  <a:pt x="20320" y="909320"/>
                </a:lnTo>
                <a:lnTo>
                  <a:pt x="20320" y="911860"/>
                </a:lnTo>
                <a:lnTo>
                  <a:pt x="21590" y="911860"/>
                </a:lnTo>
                <a:lnTo>
                  <a:pt x="21590" y="913130"/>
                </a:lnTo>
                <a:lnTo>
                  <a:pt x="22860" y="913130"/>
                </a:lnTo>
                <a:lnTo>
                  <a:pt x="22860" y="915670"/>
                </a:lnTo>
                <a:lnTo>
                  <a:pt x="24129" y="915670"/>
                </a:lnTo>
                <a:lnTo>
                  <a:pt x="24129" y="918210"/>
                </a:lnTo>
                <a:lnTo>
                  <a:pt x="25400" y="918210"/>
                </a:lnTo>
                <a:lnTo>
                  <a:pt x="25400" y="919480"/>
                </a:lnTo>
                <a:lnTo>
                  <a:pt x="26670" y="919480"/>
                </a:lnTo>
                <a:lnTo>
                  <a:pt x="26670" y="920750"/>
                </a:lnTo>
                <a:lnTo>
                  <a:pt x="27940" y="920750"/>
                </a:lnTo>
                <a:lnTo>
                  <a:pt x="27940" y="901700"/>
                </a:lnTo>
                <a:close/>
              </a:path>
              <a:path w="27940" h="922020">
                <a:moveTo>
                  <a:pt x="27940" y="920750"/>
                </a:moveTo>
                <a:lnTo>
                  <a:pt x="26670" y="920750"/>
                </a:lnTo>
                <a:lnTo>
                  <a:pt x="26670" y="922020"/>
                </a:lnTo>
                <a:lnTo>
                  <a:pt x="27940" y="922020"/>
                </a:lnTo>
                <a:lnTo>
                  <a:pt x="27940" y="92075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519669" y="2885439"/>
            <a:ext cx="26670" cy="951230"/>
          </a:xfrm>
          <a:custGeom>
            <a:avLst/>
            <a:gdLst/>
            <a:ahLst/>
            <a:cxnLst/>
            <a:rect l="l" t="t" r="r" b="b"/>
            <a:pathLst>
              <a:path w="26670" h="951229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1229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51229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51229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51229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51229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51229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51229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51229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51229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1229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51229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51229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1229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51229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51229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51229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51229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51229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51229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51229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51229">
                <a:moveTo>
                  <a:pt x="22860" y="12700"/>
                </a:moveTo>
                <a:lnTo>
                  <a:pt x="253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close/>
              </a:path>
              <a:path w="26670" h="951229">
                <a:moveTo>
                  <a:pt x="2539" y="0"/>
                </a:moveTo>
                <a:lnTo>
                  <a:pt x="0" y="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  <a:path w="26670" h="951229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51229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5122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122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51229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51229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51229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51229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5122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51229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51229">
                <a:moveTo>
                  <a:pt x="26670" y="876300"/>
                </a:moveTo>
                <a:lnTo>
                  <a:pt x="0" y="876300"/>
                </a:lnTo>
                <a:lnTo>
                  <a:pt x="0" y="910590"/>
                </a:lnTo>
                <a:lnTo>
                  <a:pt x="1270" y="910590"/>
                </a:lnTo>
                <a:lnTo>
                  <a:pt x="1270" y="913130"/>
                </a:lnTo>
                <a:lnTo>
                  <a:pt x="2539" y="913130"/>
                </a:lnTo>
                <a:lnTo>
                  <a:pt x="2539" y="915670"/>
                </a:lnTo>
                <a:lnTo>
                  <a:pt x="3809" y="915670"/>
                </a:lnTo>
                <a:lnTo>
                  <a:pt x="3809" y="916940"/>
                </a:lnTo>
                <a:lnTo>
                  <a:pt x="5079" y="916940"/>
                </a:lnTo>
                <a:lnTo>
                  <a:pt x="5079" y="919480"/>
                </a:lnTo>
                <a:lnTo>
                  <a:pt x="6350" y="919480"/>
                </a:lnTo>
                <a:lnTo>
                  <a:pt x="6350" y="920750"/>
                </a:lnTo>
                <a:lnTo>
                  <a:pt x="26670" y="920750"/>
                </a:lnTo>
                <a:lnTo>
                  <a:pt x="26670" y="876300"/>
                </a:lnTo>
                <a:close/>
              </a:path>
              <a:path w="26670" h="951229">
                <a:moveTo>
                  <a:pt x="26670" y="920750"/>
                </a:moveTo>
                <a:lnTo>
                  <a:pt x="7620" y="920750"/>
                </a:lnTo>
                <a:lnTo>
                  <a:pt x="7620" y="923290"/>
                </a:lnTo>
                <a:lnTo>
                  <a:pt x="8889" y="923290"/>
                </a:lnTo>
                <a:lnTo>
                  <a:pt x="8889" y="925830"/>
                </a:lnTo>
                <a:lnTo>
                  <a:pt x="10159" y="925830"/>
                </a:lnTo>
                <a:lnTo>
                  <a:pt x="10159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  <a:path w="26670" h="951229">
                <a:moveTo>
                  <a:pt x="26670" y="927100"/>
                </a:moveTo>
                <a:lnTo>
                  <a:pt x="11429" y="927100"/>
                </a:lnTo>
                <a:lnTo>
                  <a:pt x="11429" y="929640"/>
                </a:lnTo>
                <a:lnTo>
                  <a:pt x="12700" y="929640"/>
                </a:lnTo>
                <a:lnTo>
                  <a:pt x="12700" y="930910"/>
                </a:lnTo>
                <a:lnTo>
                  <a:pt x="13970" y="930910"/>
                </a:lnTo>
                <a:lnTo>
                  <a:pt x="13970" y="933450"/>
                </a:lnTo>
                <a:lnTo>
                  <a:pt x="15239" y="933450"/>
                </a:lnTo>
                <a:lnTo>
                  <a:pt x="15239" y="935990"/>
                </a:lnTo>
                <a:lnTo>
                  <a:pt x="16509" y="935990"/>
                </a:lnTo>
                <a:lnTo>
                  <a:pt x="16509" y="937260"/>
                </a:lnTo>
                <a:lnTo>
                  <a:pt x="17779" y="937260"/>
                </a:lnTo>
                <a:lnTo>
                  <a:pt x="17779" y="939800"/>
                </a:lnTo>
                <a:lnTo>
                  <a:pt x="19050" y="939800"/>
                </a:lnTo>
                <a:lnTo>
                  <a:pt x="19050" y="941070"/>
                </a:lnTo>
                <a:lnTo>
                  <a:pt x="20320" y="941070"/>
                </a:lnTo>
                <a:lnTo>
                  <a:pt x="20320" y="943610"/>
                </a:lnTo>
                <a:lnTo>
                  <a:pt x="21589" y="943610"/>
                </a:lnTo>
                <a:lnTo>
                  <a:pt x="21589" y="944880"/>
                </a:lnTo>
                <a:lnTo>
                  <a:pt x="22859" y="944880"/>
                </a:lnTo>
                <a:lnTo>
                  <a:pt x="22859" y="946150"/>
                </a:lnTo>
                <a:lnTo>
                  <a:pt x="26670" y="946150"/>
                </a:lnTo>
                <a:lnTo>
                  <a:pt x="26670" y="927100"/>
                </a:lnTo>
                <a:close/>
              </a:path>
              <a:path w="26670" h="951229">
                <a:moveTo>
                  <a:pt x="26670" y="946150"/>
                </a:moveTo>
                <a:lnTo>
                  <a:pt x="22859" y="946150"/>
                </a:lnTo>
                <a:lnTo>
                  <a:pt x="22859" y="947420"/>
                </a:lnTo>
                <a:lnTo>
                  <a:pt x="24129" y="947420"/>
                </a:lnTo>
                <a:lnTo>
                  <a:pt x="24129" y="949960"/>
                </a:lnTo>
                <a:lnTo>
                  <a:pt x="25400" y="949960"/>
                </a:lnTo>
                <a:lnTo>
                  <a:pt x="2540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</a:pathLst>
          </a:custGeom>
          <a:solidFill>
            <a:srgbClr val="2346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546340" y="2910839"/>
            <a:ext cx="27940" cy="970280"/>
          </a:xfrm>
          <a:custGeom>
            <a:avLst/>
            <a:gdLst/>
            <a:ahLst/>
            <a:cxnLst/>
            <a:rect l="l" t="t" r="r" b="b"/>
            <a:pathLst>
              <a:path w="27940" h="97027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7027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7027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7027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7027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7027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7027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70279">
                <a:moveTo>
                  <a:pt x="13969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69" y="470535"/>
                </a:lnTo>
                <a:close/>
              </a:path>
              <a:path w="27940" h="970279">
                <a:moveTo>
                  <a:pt x="0" y="444500"/>
                </a:moveTo>
                <a:lnTo>
                  <a:pt x="0" y="469900"/>
                </a:lnTo>
                <a:lnTo>
                  <a:pt x="13969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7027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7027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7027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7027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7027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7027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7027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7027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7027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7027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7027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7027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70279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970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7027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7027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7027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7027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7027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7027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7027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7027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7027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7027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70279">
                <a:moveTo>
                  <a:pt x="27939" y="920750"/>
                </a:moveTo>
                <a:lnTo>
                  <a:pt x="0" y="920750"/>
                </a:lnTo>
                <a:lnTo>
                  <a:pt x="0" y="928370"/>
                </a:lnTo>
                <a:lnTo>
                  <a:pt x="1269" y="928370"/>
                </a:lnTo>
                <a:lnTo>
                  <a:pt x="1269" y="929640"/>
                </a:lnTo>
                <a:lnTo>
                  <a:pt x="2539" y="929640"/>
                </a:lnTo>
                <a:lnTo>
                  <a:pt x="2539" y="932180"/>
                </a:lnTo>
                <a:lnTo>
                  <a:pt x="3809" y="932180"/>
                </a:lnTo>
                <a:lnTo>
                  <a:pt x="3809" y="934720"/>
                </a:lnTo>
                <a:lnTo>
                  <a:pt x="5079" y="934720"/>
                </a:lnTo>
                <a:lnTo>
                  <a:pt x="5079" y="935990"/>
                </a:lnTo>
                <a:lnTo>
                  <a:pt x="6350" y="935990"/>
                </a:lnTo>
                <a:lnTo>
                  <a:pt x="6350" y="938530"/>
                </a:lnTo>
                <a:lnTo>
                  <a:pt x="7619" y="938530"/>
                </a:lnTo>
                <a:lnTo>
                  <a:pt x="7619" y="939800"/>
                </a:lnTo>
                <a:lnTo>
                  <a:pt x="8889" y="939800"/>
                </a:lnTo>
                <a:lnTo>
                  <a:pt x="8889" y="942340"/>
                </a:lnTo>
                <a:lnTo>
                  <a:pt x="10159" y="942340"/>
                </a:lnTo>
                <a:lnTo>
                  <a:pt x="10159" y="944880"/>
                </a:lnTo>
                <a:lnTo>
                  <a:pt x="11429" y="944880"/>
                </a:lnTo>
                <a:lnTo>
                  <a:pt x="11429" y="946150"/>
                </a:lnTo>
                <a:lnTo>
                  <a:pt x="12700" y="946150"/>
                </a:lnTo>
                <a:lnTo>
                  <a:pt x="12700" y="948690"/>
                </a:lnTo>
                <a:lnTo>
                  <a:pt x="13969" y="948690"/>
                </a:lnTo>
                <a:lnTo>
                  <a:pt x="13969" y="949960"/>
                </a:lnTo>
                <a:lnTo>
                  <a:pt x="15239" y="949960"/>
                </a:lnTo>
                <a:lnTo>
                  <a:pt x="15239" y="952500"/>
                </a:lnTo>
                <a:lnTo>
                  <a:pt x="16509" y="952500"/>
                </a:lnTo>
                <a:lnTo>
                  <a:pt x="16509" y="953770"/>
                </a:lnTo>
                <a:lnTo>
                  <a:pt x="17779" y="953770"/>
                </a:lnTo>
                <a:lnTo>
                  <a:pt x="17779" y="956310"/>
                </a:lnTo>
                <a:lnTo>
                  <a:pt x="19050" y="956310"/>
                </a:lnTo>
                <a:lnTo>
                  <a:pt x="1905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70279">
                <a:moveTo>
                  <a:pt x="27939" y="958850"/>
                </a:moveTo>
                <a:lnTo>
                  <a:pt x="20319" y="958850"/>
                </a:lnTo>
                <a:lnTo>
                  <a:pt x="20319" y="960120"/>
                </a:lnTo>
                <a:lnTo>
                  <a:pt x="21589" y="960120"/>
                </a:lnTo>
                <a:lnTo>
                  <a:pt x="21589" y="962660"/>
                </a:lnTo>
                <a:lnTo>
                  <a:pt x="22859" y="962660"/>
                </a:lnTo>
                <a:lnTo>
                  <a:pt x="2285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70279">
                <a:moveTo>
                  <a:pt x="27939" y="963930"/>
                </a:moveTo>
                <a:lnTo>
                  <a:pt x="24129" y="963930"/>
                </a:lnTo>
                <a:lnTo>
                  <a:pt x="24129" y="966470"/>
                </a:lnTo>
                <a:lnTo>
                  <a:pt x="25400" y="966470"/>
                </a:lnTo>
                <a:lnTo>
                  <a:pt x="25400" y="969010"/>
                </a:lnTo>
                <a:lnTo>
                  <a:pt x="26669" y="969010"/>
                </a:lnTo>
                <a:lnTo>
                  <a:pt x="2666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574280" y="2923539"/>
            <a:ext cx="26670" cy="1000760"/>
          </a:xfrm>
          <a:custGeom>
            <a:avLst/>
            <a:gdLst/>
            <a:ahLst/>
            <a:cxnLst/>
            <a:rect l="l" t="t" r="r" b="b"/>
            <a:pathLst>
              <a:path w="26670" h="1000760">
                <a:moveTo>
                  <a:pt x="26670" y="673100"/>
                </a:moveTo>
                <a:lnTo>
                  <a:pt x="0" y="67437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0760">
                <a:moveTo>
                  <a:pt x="0" y="6350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1000760">
                <a:moveTo>
                  <a:pt x="26670" y="584200"/>
                </a:moveTo>
                <a:lnTo>
                  <a:pt x="0" y="585470"/>
                </a:lnTo>
                <a:lnTo>
                  <a:pt x="0" y="635000"/>
                </a:lnTo>
                <a:lnTo>
                  <a:pt x="26670" y="636270"/>
                </a:lnTo>
                <a:lnTo>
                  <a:pt x="26670" y="584200"/>
                </a:lnTo>
                <a:close/>
              </a:path>
              <a:path w="26670" h="1000760">
                <a:moveTo>
                  <a:pt x="26670" y="546100"/>
                </a:moveTo>
                <a:lnTo>
                  <a:pt x="0" y="5473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1000760">
                <a:moveTo>
                  <a:pt x="26670" y="508000"/>
                </a:moveTo>
                <a:lnTo>
                  <a:pt x="0" y="5092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00760">
                <a:moveTo>
                  <a:pt x="0" y="4826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1000760">
                <a:moveTo>
                  <a:pt x="2667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000760">
                <a:moveTo>
                  <a:pt x="13335" y="457835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13335" y="457835"/>
                </a:lnTo>
                <a:close/>
              </a:path>
              <a:path w="26670" h="1000760">
                <a:moveTo>
                  <a:pt x="0" y="431800"/>
                </a:moveTo>
                <a:lnTo>
                  <a:pt x="0" y="457200"/>
                </a:lnTo>
                <a:lnTo>
                  <a:pt x="13335" y="457835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1000760">
                <a:moveTo>
                  <a:pt x="0" y="4191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0760">
                <a:moveTo>
                  <a:pt x="0" y="3937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00760">
                <a:moveTo>
                  <a:pt x="26670" y="381000"/>
                </a:moveTo>
                <a:lnTo>
                  <a:pt x="0" y="3822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000760">
                <a:moveTo>
                  <a:pt x="26670" y="368300"/>
                </a:moveTo>
                <a:lnTo>
                  <a:pt x="0" y="369570"/>
                </a:lnTo>
                <a:lnTo>
                  <a:pt x="0" y="38227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0760">
                <a:moveTo>
                  <a:pt x="0" y="279400"/>
                </a:moveTo>
                <a:lnTo>
                  <a:pt x="0" y="368300"/>
                </a:lnTo>
                <a:lnTo>
                  <a:pt x="26670" y="368300"/>
                </a:lnTo>
                <a:lnTo>
                  <a:pt x="26670" y="280670"/>
                </a:lnTo>
                <a:lnTo>
                  <a:pt x="0" y="279400"/>
                </a:lnTo>
                <a:close/>
              </a:path>
              <a:path w="26670" h="1000760">
                <a:moveTo>
                  <a:pt x="26670" y="254000"/>
                </a:moveTo>
                <a:lnTo>
                  <a:pt x="0" y="2552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1000760">
                <a:moveTo>
                  <a:pt x="26670" y="203200"/>
                </a:moveTo>
                <a:lnTo>
                  <a:pt x="0" y="204470"/>
                </a:lnTo>
                <a:lnTo>
                  <a:pt x="0" y="255270"/>
                </a:lnTo>
                <a:lnTo>
                  <a:pt x="26670" y="254000"/>
                </a:lnTo>
                <a:lnTo>
                  <a:pt x="26670" y="203200"/>
                </a:lnTo>
                <a:close/>
              </a:path>
              <a:path w="26670" h="1000760">
                <a:moveTo>
                  <a:pt x="26670" y="165100"/>
                </a:moveTo>
                <a:lnTo>
                  <a:pt x="0" y="1663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65100"/>
                </a:lnTo>
                <a:close/>
              </a:path>
              <a:path w="26670" h="1000760">
                <a:moveTo>
                  <a:pt x="2667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1000760">
                <a:moveTo>
                  <a:pt x="26670" y="76200"/>
                </a:moveTo>
                <a:lnTo>
                  <a:pt x="0" y="774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76200"/>
                </a:lnTo>
                <a:close/>
              </a:path>
              <a:path w="26670" h="1000760">
                <a:moveTo>
                  <a:pt x="26670" y="63500"/>
                </a:moveTo>
                <a:lnTo>
                  <a:pt x="0" y="6477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1000760">
                <a:moveTo>
                  <a:pt x="26670" y="25400"/>
                </a:moveTo>
                <a:lnTo>
                  <a:pt x="0" y="266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close/>
              </a:path>
              <a:path w="26670" h="1000760">
                <a:moveTo>
                  <a:pt x="1016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000760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000760">
                <a:moveTo>
                  <a:pt x="26670" y="698500"/>
                </a:moveTo>
                <a:lnTo>
                  <a:pt x="0" y="6985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98500"/>
                </a:lnTo>
                <a:close/>
              </a:path>
              <a:path w="26670" h="1000760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0760">
                <a:moveTo>
                  <a:pt x="2667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0250"/>
                </a:lnTo>
                <a:close/>
              </a:path>
              <a:path w="26670" h="1000760">
                <a:moveTo>
                  <a:pt x="26670" y="742950"/>
                </a:moveTo>
                <a:lnTo>
                  <a:pt x="0" y="7429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2950"/>
                </a:lnTo>
                <a:close/>
              </a:path>
              <a:path w="26670" h="1000760">
                <a:moveTo>
                  <a:pt x="26670" y="774700"/>
                </a:moveTo>
                <a:lnTo>
                  <a:pt x="0" y="7747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4700"/>
                </a:lnTo>
                <a:close/>
              </a:path>
              <a:path w="26670" h="100076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1000760">
                <a:moveTo>
                  <a:pt x="26670" y="793750"/>
                </a:moveTo>
                <a:lnTo>
                  <a:pt x="0" y="79375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3750"/>
                </a:lnTo>
                <a:close/>
              </a:path>
              <a:path w="26670" h="100076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000760">
                <a:moveTo>
                  <a:pt x="26670" y="812800"/>
                </a:moveTo>
                <a:lnTo>
                  <a:pt x="0" y="8128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2800"/>
                </a:lnTo>
                <a:close/>
              </a:path>
              <a:path w="26670" h="1000760">
                <a:moveTo>
                  <a:pt x="26670" y="838200"/>
                </a:moveTo>
                <a:lnTo>
                  <a:pt x="0" y="8382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38200"/>
                </a:lnTo>
                <a:close/>
              </a:path>
              <a:path w="26670" h="1000760">
                <a:moveTo>
                  <a:pt x="26670" y="908050"/>
                </a:moveTo>
                <a:lnTo>
                  <a:pt x="0" y="90805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08050"/>
                </a:lnTo>
                <a:close/>
              </a:path>
              <a:path w="26670" h="1000760">
                <a:moveTo>
                  <a:pt x="26670" y="946150"/>
                </a:moveTo>
                <a:lnTo>
                  <a:pt x="0" y="9461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  <a:path w="26670" h="100076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000760">
                <a:moveTo>
                  <a:pt x="26670" y="957580"/>
                </a:moveTo>
                <a:lnTo>
                  <a:pt x="0" y="957580"/>
                </a:lnTo>
                <a:lnTo>
                  <a:pt x="0" y="960120"/>
                </a:lnTo>
                <a:lnTo>
                  <a:pt x="1270" y="960120"/>
                </a:lnTo>
                <a:lnTo>
                  <a:pt x="1270" y="961390"/>
                </a:lnTo>
                <a:lnTo>
                  <a:pt x="2540" y="961390"/>
                </a:lnTo>
                <a:lnTo>
                  <a:pt x="2540" y="963930"/>
                </a:lnTo>
                <a:lnTo>
                  <a:pt x="26670" y="963930"/>
                </a:lnTo>
                <a:lnTo>
                  <a:pt x="26670" y="957580"/>
                </a:lnTo>
                <a:close/>
              </a:path>
              <a:path w="26670" h="1000760">
                <a:moveTo>
                  <a:pt x="26670" y="963930"/>
                </a:moveTo>
                <a:lnTo>
                  <a:pt x="3810" y="963930"/>
                </a:lnTo>
                <a:lnTo>
                  <a:pt x="3810" y="966470"/>
                </a:lnTo>
                <a:lnTo>
                  <a:pt x="5079" y="966470"/>
                </a:lnTo>
                <a:lnTo>
                  <a:pt x="5079" y="967740"/>
                </a:lnTo>
                <a:lnTo>
                  <a:pt x="6350" y="967740"/>
                </a:lnTo>
                <a:lnTo>
                  <a:pt x="6350" y="970280"/>
                </a:lnTo>
                <a:lnTo>
                  <a:pt x="7620" y="970280"/>
                </a:lnTo>
                <a:lnTo>
                  <a:pt x="762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000760">
                <a:moveTo>
                  <a:pt x="26670" y="971550"/>
                </a:moveTo>
                <a:lnTo>
                  <a:pt x="8890" y="971550"/>
                </a:lnTo>
                <a:lnTo>
                  <a:pt x="8890" y="974090"/>
                </a:lnTo>
                <a:lnTo>
                  <a:pt x="10160" y="974090"/>
                </a:lnTo>
                <a:lnTo>
                  <a:pt x="10160" y="976630"/>
                </a:lnTo>
                <a:lnTo>
                  <a:pt x="11429" y="976630"/>
                </a:lnTo>
                <a:lnTo>
                  <a:pt x="11429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0760">
                <a:moveTo>
                  <a:pt x="26670" y="977900"/>
                </a:moveTo>
                <a:lnTo>
                  <a:pt x="12700" y="977900"/>
                </a:lnTo>
                <a:lnTo>
                  <a:pt x="12700" y="980440"/>
                </a:lnTo>
                <a:lnTo>
                  <a:pt x="13970" y="980440"/>
                </a:lnTo>
                <a:lnTo>
                  <a:pt x="13970" y="981710"/>
                </a:lnTo>
                <a:lnTo>
                  <a:pt x="15240" y="981710"/>
                </a:lnTo>
                <a:lnTo>
                  <a:pt x="15240" y="984250"/>
                </a:lnTo>
                <a:lnTo>
                  <a:pt x="26670" y="984250"/>
                </a:lnTo>
                <a:lnTo>
                  <a:pt x="26670" y="977900"/>
                </a:lnTo>
                <a:close/>
              </a:path>
              <a:path w="26670" h="1000760">
                <a:moveTo>
                  <a:pt x="26670" y="984250"/>
                </a:moveTo>
                <a:lnTo>
                  <a:pt x="16510" y="984250"/>
                </a:lnTo>
                <a:lnTo>
                  <a:pt x="16510" y="985520"/>
                </a:lnTo>
                <a:lnTo>
                  <a:pt x="17779" y="985520"/>
                </a:lnTo>
                <a:lnTo>
                  <a:pt x="17779" y="988060"/>
                </a:lnTo>
                <a:lnTo>
                  <a:pt x="19050" y="988060"/>
                </a:lnTo>
                <a:lnTo>
                  <a:pt x="19050" y="990600"/>
                </a:lnTo>
                <a:lnTo>
                  <a:pt x="26670" y="990600"/>
                </a:lnTo>
                <a:lnTo>
                  <a:pt x="26670" y="984250"/>
                </a:lnTo>
                <a:close/>
              </a:path>
              <a:path w="26670" h="1000760">
                <a:moveTo>
                  <a:pt x="26670" y="990600"/>
                </a:moveTo>
                <a:lnTo>
                  <a:pt x="20320" y="990600"/>
                </a:lnTo>
                <a:lnTo>
                  <a:pt x="20320" y="991870"/>
                </a:lnTo>
                <a:lnTo>
                  <a:pt x="21590" y="991870"/>
                </a:lnTo>
                <a:lnTo>
                  <a:pt x="21590" y="994410"/>
                </a:lnTo>
                <a:lnTo>
                  <a:pt x="22860" y="994410"/>
                </a:lnTo>
                <a:lnTo>
                  <a:pt x="2286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000760">
                <a:moveTo>
                  <a:pt x="26670" y="995680"/>
                </a:moveTo>
                <a:lnTo>
                  <a:pt x="24129" y="995680"/>
                </a:lnTo>
                <a:lnTo>
                  <a:pt x="24129" y="998220"/>
                </a:lnTo>
                <a:lnTo>
                  <a:pt x="25400" y="998220"/>
                </a:lnTo>
                <a:lnTo>
                  <a:pt x="25400" y="1000760"/>
                </a:lnTo>
                <a:lnTo>
                  <a:pt x="26670" y="100076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346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600950" y="2936239"/>
            <a:ext cx="27940" cy="1037590"/>
          </a:xfrm>
          <a:custGeom>
            <a:avLst/>
            <a:gdLst/>
            <a:ahLst/>
            <a:cxnLst/>
            <a:rect l="l" t="t" r="r" b="b"/>
            <a:pathLst>
              <a:path w="27940" h="1037589">
                <a:moveTo>
                  <a:pt x="2794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37589">
                <a:moveTo>
                  <a:pt x="0" y="6223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23570"/>
                </a:lnTo>
                <a:lnTo>
                  <a:pt x="0" y="622300"/>
                </a:lnTo>
                <a:close/>
              </a:path>
              <a:path w="27940" h="1037589">
                <a:moveTo>
                  <a:pt x="2794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7940" y="623570"/>
                </a:lnTo>
                <a:lnTo>
                  <a:pt x="27940" y="571500"/>
                </a:lnTo>
                <a:close/>
              </a:path>
              <a:path w="27940" h="1037589">
                <a:moveTo>
                  <a:pt x="2794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1037589">
                <a:moveTo>
                  <a:pt x="2794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495300"/>
                </a:lnTo>
                <a:close/>
              </a:path>
              <a:path w="27940" h="1037589">
                <a:moveTo>
                  <a:pt x="0" y="469900"/>
                </a:moveTo>
                <a:lnTo>
                  <a:pt x="0" y="495300"/>
                </a:lnTo>
                <a:lnTo>
                  <a:pt x="27940" y="4953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1037589">
                <a:moveTo>
                  <a:pt x="2794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037589">
                <a:moveTo>
                  <a:pt x="13970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5770"/>
                </a:lnTo>
                <a:lnTo>
                  <a:pt x="13970" y="445135"/>
                </a:lnTo>
                <a:close/>
              </a:path>
              <a:path w="27940" h="1037589">
                <a:moveTo>
                  <a:pt x="0" y="419100"/>
                </a:moveTo>
                <a:lnTo>
                  <a:pt x="0" y="444500"/>
                </a:lnTo>
                <a:lnTo>
                  <a:pt x="13970" y="445135"/>
                </a:lnTo>
                <a:lnTo>
                  <a:pt x="27940" y="444500"/>
                </a:lnTo>
                <a:lnTo>
                  <a:pt x="27940" y="420370"/>
                </a:lnTo>
                <a:lnTo>
                  <a:pt x="0" y="419100"/>
                </a:lnTo>
                <a:close/>
              </a:path>
              <a:path w="27940" h="1037589">
                <a:moveTo>
                  <a:pt x="0" y="4064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37589">
                <a:moveTo>
                  <a:pt x="0" y="3810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82270"/>
                </a:lnTo>
                <a:lnTo>
                  <a:pt x="0" y="381000"/>
                </a:lnTo>
                <a:close/>
              </a:path>
              <a:path w="27940" h="1037589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1037589">
                <a:moveTo>
                  <a:pt x="2794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37589">
                <a:moveTo>
                  <a:pt x="0" y="266700"/>
                </a:moveTo>
                <a:lnTo>
                  <a:pt x="0" y="355600"/>
                </a:lnTo>
                <a:lnTo>
                  <a:pt x="27940" y="355600"/>
                </a:lnTo>
                <a:lnTo>
                  <a:pt x="27940" y="267970"/>
                </a:lnTo>
                <a:lnTo>
                  <a:pt x="0" y="266700"/>
                </a:lnTo>
                <a:close/>
              </a:path>
              <a:path w="27940" h="1037589">
                <a:moveTo>
                  <a:pt x="2794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1037589">
                <a:moveTo>
                  <a:pt x="2794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1037589">
                <a:moveTo>
                  <a:pt x="2794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52400"/>
                </a:lnTo>
                <a:close/>
              </a:path>
              <a:path w="27940" h="1037589">
                <a:moveTo>
                  <a:pt x="2794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39700"/>
                </a:lnTo>
                <a:close/>
              </a:path>
              <a:path w="27940" h="1037589">
                <a:moveTo>
                  <a:pt x="2794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63500"/>
                </a:lnTo>
                <a:close/>
              </a:path>
              <a:path w="27940" h="1037589">
                <a:moveTo>
                  <a:pt x="2794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50800"/>
                </a:lnTo>
                <a:close/>
              </a:path>
              <a:path w="27940" h="1037589">
                <a:moveTo>
                  <a:pt x="2540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25400"/>
                </a:lnTo>
                <a:lnTo>
                  <a:pt x="25400" y="25400"/>
                </a:lnTo>
                <a:lnTo>
                  <a:pt x="25400" y="12700"/>
                </a:lnTo>
                <a:close/>
              </a:path>
              <a:path w="27940" h="1037589">
                <a:moveTo>
                  <a:pt x="5079" y="0"/>
                </a:moveTo>
                <a:lnTo>
                  <a:pt x="0" y="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1037589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037589">
                <a:moveTo>
                  <a:pt x="2794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85800"/>
                </a:lnTo>
                <a:close/>
              </a:path>
              <a:path w="27940" h="103758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3758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037589">
                <a:moveTo>
                  <a:pt x="2794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0250"/>
                </a:lnTo>
                <a:close/>
              </a:path>
              <a:path w="27940" h="1037589">
                <a:moveTo>
                  <a:pt x="2794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62000"/>
                </a:lnTo>
                <a:close/>
              </a:path>
              <a:path w="27940" h="1037589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1037589">
                <a:moveTo>
                  <a:pt x="2794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81050"/>
                </a:lnTo>
                <a:close/>
              </a:path>
              <a:path w="27940" h="1037589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037589">
                <a:moveTo>
                  <a:pt x="2794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00100"/>
                </a:lnTo>
                <a:close/>
              </a:path>
              <a:path w="27940" h="1037589">
                <a:moveTo>
                  <a:pt x="2794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25500"/>
                </a:lnTo>
                <a:close/>
              </a:path>
              <a:path w="27940" h="1037589">
                <a:moveTo>
                  <a:pt x="2794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895350"/>
                </a:lnTo>
                <a:close/>
              </a:path>
              <a:path w="27940" h="1037589">
                <a:moveTo>
                  <a:pt x="2794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33450"/>
                </a:lnTo>
                <a:close/>
              </a:path>
              <a:path w="27940" h="1037589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037589">
                <a:moveTo>
                  <a:pt x="2794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7940" y="951229"/>
                </a:lnTo>
                <a:lnTo>
                  <a:pt x="27940" y="944880"/>
                </a:lnTo>
                <a:close/>
              </a:path>
              <a:path w="27940" h="1037589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1037589">
                <a:moveTo>
                  <a:pt x="2794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1270" y="989330"/>
                </a:lnTo>
                <a:lnTo>
                  <a:pt x="1270" y="991870"/>
                </a:lnTo>
                <a:lnTo>
                  <a:pt x="2540" y="991870"/>
                </a:lnTo>
                <a:lnTo>
                  <a:pt x="2540" y="993140"/>
                </a:lnTo>
                <a:lnTo>
                  <a:pt x="3809" y="993140"/>
                </a:lnTo>
                <a:lnTo>
                  <a:pt x="3809" y="995680"/>
                </a:lnTo>
                <a:lnTo>
                  <a:pt x="27940" y="995680"/>
                </a:lnTo>
                <a:lnTo>
                  <a:pt x="27940" y="977900"/>
                </a:lnTo>
                <a:close/>
              </a:path>
              <a:path w="27940" h="1037589">
                <a:moveTo>
                  <a:pt x="27940" y="995680"/>
                </a:moveTo>
                <a:lnTo>
                  <a:pt x="5079" y="995680"/>
                </a:lnTo>
                <a:lnTo>
                  <a:pt x="5079" y="998220"/>
                </a:lnTo>
                <a:lnTo>
                  <a:pt x="6350" y="998220"/>
                </a:lnTo>
                <a:lnTo>
                  <a:pt x="6350" y="999490"/>
                </a:lnTo>
                <a:lnTo>
                  <a:pt x="7620" y="999490"/>
                </a:lnTo>
                <a:lnTo>
                  <a:pt x="7620" y="1002030"/>
                </a:lnTo>
                <a:lnTo>
                  <a:pt x="8890" y="1002030"/>
                </a:lnTo>
                <a:lnTo>
                  <a:pt x="8890" y="1003300"/>
                </a:lnTo>
                <a:lnTo>
                  <a:pt x="10159" y="1003300"/>
                </a:lnTo>
                <a:lnTo>
                  <a:pt x="10159" y="1005840"/>
                </a:lnTo>
                <a:lnTo>
                  <a:pt x="11429" y="1005840"/>
                </a:lnTo>
                <a:lnTo>
                  <a:pt x="11429" y="1008380"/>
                </a:lnTo>
                <a:lnTo>
                  <a:pt x="12700" y="1008380"/>
                </a:lnTo>
                <a:lnTo>
                  <a:pt x="12700" y="1010920"/>
                </a:lnTo>
                <a:lnTo>
                  <a:pt x="13970" y="1010920"/>
                </a:lnTo>
                <a:lnTo>
                  <a:pt x="13970" y="1013460"/>
                </a:lnTo>
                <a:lnTo>
                  <a:pt x="15240" y="1013460"/>
                </a:lnTo>
                <a:lnTo>
                  <a:pt x="15240" y="1016000"/>
                </a:lnTo>
                <a:lnTo>
                  <a:pt x="27940" y="1016000"/>
                </a:lnTo>
                <a:lnTo>
                  <a:pt x="27940" y="995680"/>
                </a:lnTo>
                <a:close/>
              </a:path>
              <a:path w="27940" h="1037589">
                <a:moveTo>
                  <a:pt x="27940" y="1016000"/>
                </a:moveTo>
                <a:lnTo>
                  <a:pt x="16509" y="1016000"/>
                </a:lnTo>
                <a:lnTo>
                  <a:pt x="16509" y="1018540"/>
                </a:lnTo>
                <a:lnTo>
                  <a:pt x="17779" y="1018540"/>
                </a:lnTo>
                <a:lnTo>
                  <a:pt x="17779" y="1021080"/>
                </a:lnTo>
                <a:lnTo>
                  <a:pt x="19050" y="1021080"/>
                </a:lnTo>
                <a:lnTo>
                  <a:pt x="19050" y="1022350"/>
                </a:lnTo>
                <a:lnTo>
                  <a:pt x="27940" y="1022350"/>
                </a:lnTo>
                <a:lnTo>
                  <a:pt x="27940" y="1016000"/>
                </a:lnTo>
                <a:close/>
              </a:path>
              <a:path w="27940" h="1037589">
                <a:moveTo>
                  <a:pt x="27940" y="1022350"/>
                </a:moveTo>
                <a:lnTo>
                  <a:pt x="20320" y="1022350"/>
                </a:lnTo>
                <a:lnTo>
                  <a:pt x="20320" y="1024890"/>
                </a:lnTo>
                <a:lnTo>
                  <a:pt x="21590" y="1024890"/>
                </a:lnTo>
                <a:lnTo>
                  <a:pt x="21590" y="1027430"/>
                </a:lnTo>
                <a:lnTo>
                  <a:pt x="22859" y="1027430"/>
                </a:lnTo>
                <a:lnTo>
                  <a:pt x="22859" y="1029970"/>
                </a:lnTo>
                <a:lnTo>
                  <a:pt x="24129" y="1029970"/>
                </a:lnTo>
                <a:lnTo>
                  <a:pt x="24129" y="1032510"/>
                </a:lnTo>
                <a:lnTo>
                  <a:pt x="25400" y="1032510"/>
                </a:lnTo>
                <a:lnTo>
                  <a:pt x="25400" y="1035050"/>
                </a:lnTo>
                <a:lnTo>
                  <a:pt x="27940" y="1035050"/>
                </a:lnTo>
                <a:lnTo>
                  <a:pt x="27940" y="1022350"/>
                </a:lnTo>
                <a:close/>
              </a:path>
              <a:path w="27940" h="1037589">
                <a:moveTo>
                  <a:pt x="27940" y="1035050"/>
                </a:moveTo>
                <a:lnTo>
                  <a:pt x="26670" y="1035050"/>
                </a:lnTo>
                <a:lnTo>
                  <a:pt x="26670" y="1037590"/>
                </a:lnTo>
                <a:lnTo>
                  <a:pt x="27940" y="1037590"/>
                </a:lnTo>
                <a:lnTo>
                  <a:pt x="27940" y="1035050"/>
                </a:lnTo>
                <a:close/>
              </a:path>
            </a:pathLst>
          </a:custGeom>
          <a:solidFill>
            <a:srgbClr val="234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628890" y="2961639"/>
            <a:ext cx="26670" cy="1061720"/>
          </a:xfrm>
          <a:custGeom>
            <a:avLst/>
            <a:gdLst/>
            <a:ahLst/>
            <a:cxnLst/>
            <a:rect l="l" t="t" r="r" b="b"/>
            <a:pathLst>
              <a:path w="26670" h="1061720">
                <a:moveTo>
                  <a:pt x="26669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061720">
                <a:moveTo>
                  <a:pt x="0" y="5969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598170"/>
                </a:lnTo>
                <a:lnTo>
                  <a:pt x="0" y="596900"/>
                </a:lnTo>
                <a:close/>
              </a:path>
              <a:path w="26670" h="1061720">
                <a:moveTo>
                  <a:pt x="26669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69" y="598170"/>
                </a:lnTo>
                <a:lnTo>
                  <a:pt x="26669" y="546100"/>
                </a:lnTo>
                <a:close/>
              </a:path>
              <a:path w="26670" h="1061720">
                <a:moveTo>
                  <a:pt x="26669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69" y="546100"/>
                </a:lnTo>
                <a:lnTo>
                  <a:pt x="26669" y="508000"/>
                </a:lnTo>
                <a:close/>
              </a:path>
              <a:path w="26670" h="1061720">
                <a:moveTo>
                  <a:pt x="26669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469900"/>
                </a:lnTo>
                <a:close/>
              </a:path>
              <a:path w="26670" h="1061720">
                <a:moveTo>
                  <a:pt x="0" y="444500"/>
                </a:moveTo>
                <a:lnTo>
                  <a:pt x="0" y="469900"/>
                </a:lnTo>
                <a:lnTo>
                  <a:pt x="26669" y="469900"/>
                </a:lnTo>
                <a:lnTo>
                  <a:pt x="26669" y="445770"/>
                </a:lnTo>
                <a:lnTo>
                  <a:pt x="0" y="444500"/>
                </a:lnTo>
                <a:close/>
              </a:path>
              <a:path w="26670" h="1061720">
                <a:moveTo>
                  <a:pt x="26669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431800"/>
                </a:lnTo>
                <a:close/>
              </a:path>
              <a:path w="26670" h="1061720">
                <a:moveTo>
                  <a:pt x="13334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69" y="431800"/>
                </a:lnTo>
                <a:lnTo>
                  <a:pt x="26669" y="420370"/>
                </a:lnTo>
                <a:lnTo>
                  <a:pt x="13334" y="419735"/>
                </a:lnTo>
                <a:close/>
              </a:path>
              <a:path w="26670" h="1061720">
                <a:moveTo>
                  <a:pt x="0" y="393700"/>
                </a:moveTo>
                <a:lnTo>
                  <a:pt x="0" y="419100"/>
                </a:lnTo>
                <a:lnTo>
                  <a:pt x="13334" y="419735"/>
                </a:lnTo>
                <a:lnTo>
                  <a:pt x="26669" y="419100"/>
                </a:lnTo>
                <a:lnTo>
                  <a:pt x="26669" y="394970"/>
                </a:lnTo>
                <a:lnTo>
                  <a:pt x="0" y="393700"/>
                </a:lnTo>
                <a:close/>
              </a:path>
              <a:path w="26670" h="1061720">
                <a:moveTo>
                  <a:pt x="0" y="381000"/>
                </a:moveTo>
                <a:lnTo>
                  <a:pt x="0" y="393700"/>
                </a:lnTo>
                <a:lnTo>
                  <a:pt x="26669" y="393700"/>
                </a:lnTo>
                <a:lnTo>
                  <a:pt x="26669" y="382270"/>
                </a:lnTo>
                <a:lnTo>
                  <a:pt x="0" y="381000"/>
                </a:lnTo>
                <a:close/>
              </a:path>
              <a:path w="26670" h="1061720">
                <a:moveTo>
                  <a:pt x="0" y="355600"/>
                </a:moveTo>
                <a:lnTo>
                  <a:pt x="0" y="381000"/>
                </a:lnTo>
                <a:lnTo>
                  <a:pt x="26669" y="381000"/>
                </a:lnTo>
                <a:lnTo>
                  <a:pt x="26669" y="356870"/>
                </a:lnTo>
                <a:lnTo>
                  <a:pt x="0" y="355600"/>
                </a:lnTo>
                <a:close/>
              </a:path>
              <a:path w="26670" h="1061720">
                <a:moveTo>
                  <a:pt x="2666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42900"/>
                </a:lnTo>
                <a:close/>
              </a:path>
              <a:path w="26670" h="1061720">
                <a:moveTo>
                  <a:pt x="26669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1061720">
                <a:moveTo>
                  <a:pt x="0" y="241300"/>
                </a:moveTo>
                <a:lnTo>
                  <a:pt x="0" y="330200"/>
                </a:lnTo>
                <a:lnTo>
                  <a:pt x="26669" y="330200"/>
                </a:lnTo>
                <a:lnTo>
                  <a:pt x="26669" y="242570"/>
                </a:lnTo>
                <a:lnTo>
                  <a:pt x="0" y="241300"/>
                </a:lnTo>
                <a:close/>
              </a:path>
              <a:path w="26670" h="1061720">
                <a:moveTo>
                  <a:pt x="26669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15900"/>
                </a:lnTo>
                <a:close/>
              </a:path>
              <a:path w="26670" h="1061720">
                <a:moveTo>
                  <a:pt x="26669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69" y="215900"/>
                </a:lnTo>
                <a:lnTo>
                  <a:pt x="26669" y="165100"/>
                </a:lnTo>
                <a:close/>
              </a:path>
              <a:path w="26670" h="1061720">
                <a:moveTo>
                  <a:pt x="26669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27000"/>
                </a:lnTo>
                <a:close/>
              </a:path>
              <a:path w="26670" h="1061720">
                <a:moveTo>
                  <a:pt x="26669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69" y="127000"/>
                </a:lnTo>
                <a:lnTo>
                  <a:pt x="26669" y="114300"/>
                </a:lnTo>
                <a:close/>
              </a:path>
              <a:path w="26670" h="1061720">
                <a:moveTo>
                  <a:pt x="26669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69" y="114300"/>
                </a:lnTo>
                <a:lnTo>
                  <a:pt x="26669" y="38100"/>
                </a:lnTo>
                <a:close/>
              </a:path>
              <a:path w="26670" h="1061720">
                <a:moveTo>
                  <a:pt x="26669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1061720">
                <a:moveTo>
                  <a:pt x="17779" y="0"/>
                </a:moveTo>
                <a:lnTo>
                  <a:pt x="0" y="0"/>
                </a:lnTo>
                <a:lnTo>
                  <a:pt x="0" y="25400"/>
                </a:lnTo>
                <a:lnTo>
                  <a:pt x="26669" y="25400"/>
                </a:lnTo>
                <a:lnTo>
                  <a:pt x="2666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1061720">
                <a:moveTo>
                  <a:pt x="26669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47700"/>
                </a:lnTo>
                <a:close/>
              </a:path>
              <a:path w="26670" h="1061720">
                <a:moveTo>
                  <a:pt x="26669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0400"/>
                </a:lnTo>
                <a:close/>
              </a:path>
              <a:path w="26670" h="1061720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06172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061720">
                <a:moveTo>
                  <a:pt x="26669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4850"/>
                </a:lnTo>
                <a:close/>
              </a:path>
              <a:path w="26670" h="1061720">
                <a:moveTo>
                  <a:pt x="2666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6600"/>
                </a:lnTo>
                <a:close/>
              </a:path>
              <a:path w="26670" h="1061720">
                <a:moveTo>
                  <a:pt x="2666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69" y="755650"/>
                </a:lnTo>
                <a:lnTo>
                  <a:pt x="26669" y="742950"/>
                </a:lnTo>
                <a:close/>
              </a:path>
              <a:path w="26670" h="1061720">
                <a:moveTo>
                  <a:pt x="26669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755650"/>
                </a:lnTo>
                <a:close/>
              </a:path>
              <a:path w="26670" h="1061720">
                <a:moveTo>
                  <a:pt x="26669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69" y="774700"/>
                </a:lnTo>
                <a:lnTo>
                  <a:pt x="26669" y="762000"/>
                </a:lnTo>
                <a:close/>
              </a:path>
              <a:path w="26670" h="1061720">
                <a:moveTo>
                  <a:pt x="26669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74700"/>
                </a:lnTo>
                <a:close/>
              </a:path>
              <a:path w="26670" h="1061720">
                <a:moveTo>
                  <a:pt x="26669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69" y="869950"/>
                </a:lnTo>
                <a:lnTo>
                  <a:pt x="26669" y="800100"/>
                </a:lnTo>
                <a:close/>
              </a:path>
              <a:path w="26670" h="1061720">
                <a:moveTo>
                  <a:pt x="26669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869950"/>
                </a:lnTo>
                <a:close/>
              </a:path>
              <a:path w="26670" h="1061720">
                <a:moveTo>
                  <a:pt x="26669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69" y="913130"/>
                </a:lnTo>
                <a:lnTo>
                  <a:pt x="26669" y="908050"/>
                </a:lnTo>
                <a:close/>
              </a:path>
              <a:path w="26670" h="1061720">
                <a:moveTo>
                  <a:pt x="26669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13130"/>
                </a:lnTo>
                <a:close/>
              </a:path>
              <a:path w="26670" h="1061720">
                <a:moveTo>
                  <a:pt x="26669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69" y="925829"/>
                </a:lnTo>
                <a:lnTo>
                  <a:pt x="26669" y="919480"/>
                </a:lnTo>
                <a:close/>
              </a:path>
              <a:path w="26670" h="1061720">
                <a:moveTo>
                  <a:pt x="26669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69" y="952500"/>
                </a:lnTo>
                <a:lnTo>
                  <a:pt x="26669" y="925830"/>
                </a:lnTo>
                <a:close/>
              </a:path>
              <a:path w="26670" h="1061720">
                <a:moveTo>
                  <a:pt x="26669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52500"/>
                </a:lnTo>
                <a:close/>
              </a:path>
              <a:path w="26670" h="1061720">
                <a:moveTo>
                  <a:pt x="2666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69" y="977899"/>
                </a:lnTo>
                <a:lnTo>
                  <a:pt x="26669" y="970280"/>
                </a:lnTo>
                <a:close/>
              </a:path>
              <a:path w="26670" h="1061720">
                <a:moveTo>
                  <a:pt x="26669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69" y="990600"/>
                </a:lnTo>
                <a:lnTo>
                  <a:pt x="26669" y="977900"/>
                </a:lnTo>
                <a:close/>
              </a:path>
              <a:path w="26670" h="1061720">
                <a:moveTo>
                  <a:pt x="26669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90600"/>
                </a:lnTo>
                <a:close/>
              </a:path>
              <a:path w="26670" h="1061720">
                <a:moveTo>
                  <a:pt x="26669" y="996950"/>
                </a:moveTo>
                <a:lnTo>
                  <a:pt x="0" y="996950"/>
                </a:lnTo>
                <a:lnTo>
                  <a:pt x="0" y="1014730"/>
                </a:lnTo>
                <a:lnTo>
                  <a:pt x="1269" y="1014730"/>
                </a:lnTo>
                <a:lnTo>
                  <a:pt x="1269" y="1016000"/>
                </a:lnTo>
                <a:lnTo>
                  <a:pt x="2539" y="1016000"/>
                </a:lnTo>
                <a:lnTo>
                  <a:pt x="2539" y="1018540"/>
                </a:lnTo>
                <a:lnTo>
                  <a:pt x="3809" y="1018540"/>
                </a:lnTo>
                <a:lnTo>
                  <a:pt x="3809" y="1021080"/>
                </a:lnTo>
                <a:lnTo>
                  <a:pt x="5079" y="1021080"/>
                </a:lnTo>
                <a:lnTo>
                  <a:pt x="5079" y="1023620"/>
                </a:lnTo>
                <a:lnTo>
                  <a:pt x="6350" y="1023620"/>
                </a:lnTo>
                <a:lnTo>
                  <a:pt x="6350" y="1026160"/>
                </a:lnTo>
                <a:lnTo>
                  <a:pt x="7619" y="1026160"/>
                </a:lnTo>
                <a:lnTo>
                  <a:pt x="7619" y="1028700"/>
                </a:lnTo>
                <a:lnTo>
                  <a:pt x="8889" y="1028700"/>
                </a:lnTo>
                <a:lnTo>
                  <a:pt x="8889" y="1031240"/>
                </a:lnTo>
                <a:lnTo>
                  <a:pt x="10159" y="1031240"/>
                </a:lnTo>
                <a:lnTo>
                  <a:pt x="10159" y="1033780"/>
                </a:lnTo>
                <a:lnTo>
                  <a:pt x="11429" y="1033780"/>
                </a:lnTo>
                <a:lnTo>
                  <a:pt x="11429" y="1035050"/>
                </a:lnTo>
                <a:lnTo>
                  <a:pt x="12700" y="1035050"/>
                </a:lnTo>
                <a:lnTo>
                  <a:pt x="12700" y="1037590"/>
                </a:lnTo>
                <a:lnTo>
                  <a:pt x="13969" y="1037590"/>
                </a:lnTo>
                <a:lnTo>
                  <a:pt x="13969" y="1040130"/>
                </a:lnTo>
                <a:lnTo>
                  <a:pt x="26669" y="1040130"/>
                </a:lnTo>
                <a:lnTo>
                  <a:pt x="26669" y="996950"/>
                </a:lnTo>
                <a:close/>
              </a:path>
              <a:path w="26670" h="1061720">
                <a:moveTo>
                  <a:pt x="26669" y="1040130"/>
                </a:moveTo>
                <a:lnTo>
                  <a:pt x="15239" y="1040130"/>
                </a:lnTo>
                <a:lnTo>
                  <a:pt x="15239" y="1042670"/>
                </a:lnTo>
                <a:lnTo>
                  <a:pt x="16509" y="1042670"/>
                </a:lnTo>
                <a:lnTo>
                  <a:pt x="16509" y="1045210"/>
                </a:lnTo>
                <a:lnTo>
                  <a:pt x="17779" y="1045210"/>
                </a:lnTo>
                <a:lnTo>
                  <a:pt x="17779" y="1047750"/>
                </a:lnTo>
                <a:lnTo>
                  <a:pt x="26669" y="1047750"/>
                </a:lnTo>
                <a:lnTo>
                  <a:pt x="26669" y="1040130"/>
                </a:lnTo>
                <a:close/>
              </a:path>
              <a:path w="26670" h="1061720">
                <a:moveTo>
                  <a:pt x="26669" y="1047750"/>
                </a:moveTo>
                <a:lnTo>
                  <a:pt x="19050" y="1047750"/>
                </a:lnTo>
                <a:lnTo>
                  <a:pt x="19050" y="1050290"/>
                </a:lnTo>
                <a:lnTo>
                  <a:pt x="20319" y="1050290"/>
                </a:lnTo>
                <a:lnTo>
                  <a:pt x="20319" y="1052830"/>
                </a:lnTo>
                <a:lnTo>
                  <a:pt x="21589" y="1052830"/>
                </a:lnTo>
                <a:lnTo>
                  <a:pt x="21589" y="1054100"/>
                </a:lnTo>
                <a:lnTo>
                  <a:pt x="26669" y="1054100"/>
                </a:lnTo>
                <a:lnTo>
                  <a:pt x="26669" y="1047750"/>
                </a:lnTo>
                <a:close/>
              </a:path>
              <a:path w="26670" h="1061720">
                <a:moveTo>
                  <a:pt x="26669" y="1054100"/>
                </a:moveTo>
                <a:lnTo>
                  <a:pt x="22859" y="1054100"/>
                </a:lnTo>
                <a:lnTo>
                  <a:pt x="22859" y="1056640"/>
                </a:lnTo>
                <a:lnTo>
                  <a:pt x="24129" y="1056640"/>
                </a:lnTo>
                <a:lnTo>
                  <a:pt x="24129" y="1059180"/>
                </a:lnTo>
                <a:lnTo>
                  <a:pt x="26669" y="1059180"/>
                </a:lnTo>
                <a:lnTo>
                  <a:pt x="26669" y="1054100"/>
                </a:lnTo>
                <a:close/>
              </a:path>
              <a:path w="26670" h="1061720">
                <a:moveTo>
                  <a:pt x="26669" y="1059180"/>
                </a:moveTo>
                <a:lnTo>
                  <a:pt x="25400" y="1059180"/>
                </a:lnTo>
                <a:lnTo>
                  <a:pt x="25400" y="1061720"/>
                </a:lnTo>
                <a:lnTo>
                  <a:pt x="26669" y="1061720"/>
                </a:lnTo>
                <a:lnTo>
                  <a:pt x="26669" y="105918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655559" y="2974339"/>
            <a:ext cx="27940" cy="1101090"/>
          </a:xfrm>
          <a:custGeom>
            <a:avLst/>
            <a:gdLst/>
            <a:ahLst/>
            <a:cxnLst/>
            <a:rect l="l" t="t" r="r" b="b"/>
            <a:pathLst>
              <a:path w="27940" h="1101089">
                <a:moveTo>
                  <a:pt x="12700" y="0"/>
                </a:moveTo>
                <a:lnTo>
                  <a:pt x="0" y="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10108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101089">
                <a:moveTo>
                  <a:pt x="27940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47700"/>
                </a:lnTo>
                <a:close/>
              </a:path>
              <a:path w="27940" h="110108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0108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101089">
                <a:moveTo>
                  <a:pt x="27940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2150"/>
                </a:lnTo>
                <a:close/>
              </a:path>
              <a:path w="27940" h="1101089">
                <a:moveTo>
                  <a:pt x="2794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23900"/>
                </a:lnTo>
                <a:close/>
              </a:path>
              <a:path w="27940" h="1101089">
                <a:moveTo>
                  <a:pt x="2794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0250"/>
                </a:lnTo>
                <a:close/>
              </a:path>
              <a:path w="27940" h="1101089">
                <a:moveTo>
                  <a:pt x="27940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7940" y="749299"/>
                </a:lnTo>
                <a:lnTo>
                  <a:pt x="27940" y="742950"/>
                </a:lnTo>
                <a:close/>
              </a:path>
              <a:path w="27940" h="1101089">
                <a:moveTo>
                  <a:pt x="2794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49300"/>
                </a:lnTo>
                <a:close/>
              </a:path>
              <a:path w="27940" h="1101089">
                <a:moveTo>
                  <a:pt x="27940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2000"/>
                </a:lnTo>
                <a:close/>
              </a:path>
              <a:path w="27940" h="1101089">
                <a:moveTo>
                  <a:pt x="27940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787400"/>
                </a:lnTo>
                <a:close/>
              </a:path>
              <a:path w="27940" h="1101089">
                <a:moveTo>
                  <a:pt x="27940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57250"/>
                </a:lnTo>
                <a:close/>
              </a:path>
              <a:path w="27940" h="1101089">
                <a:moveTo>
                  <a:pt x="27940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95350"/>
                </a:lnTo>
                <a:close/>
              </a:path>
              <a:path w="27940" h="1101089">
                <a:moveTo>
                  <a:pt x="2794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900430"/>
                </a:lnTo>
                <a:close/>
              </a:path>
              <a:path w="27940" h="1101089">
                <a:moveTo>
                  <a:pt x="27940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906780"/>
                </a:lnTo>
                <a:close/>
              </a:path>
              <a:path w="27940" h="1101089">
                <a:moveTo>
                  <a:pt x="27940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13130"/>
                </a:lnTo>
                <a:close/>
              </a:path>
              <a:path w="27940" h="1101089">
                <a:moveTo>
                  <a:pt x="27940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7940" y="957580"/>
                </a:lnTo>
                <a:lnTo>
                  <a:pt x="27940" y="939800"/>
                </a:lnTo>
                <a:close/>
              </a:path>
              <a:path w="27940" h="1101089">
                <a:moveTo>
                  <a:pt x="2794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57580"/>
                </a:lnTo>
                <a:close/>
              </a:path>
              <a:path w="27940" h="1101089">
                <a:moveTo>
                  <a:pt x="27940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65200"/>
                </a:lnTo>
                <a:close/>
              </a:path>
              <a:path w="27940" h="1101089">
                <a:moveTo>
                  <a:pt x="27940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7900"/>
                </a:lnTo>
                <a:close/>
              </a:path>
              <a:path w="27940" h="1101089">
                <a:moveTo>
                  <a:pt x="27940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84250"/>
                </a:lnTo>
                <a:close/>
              </a:path>
              <a:path w="27940" h="1101089">
                <a:moveTo>
                  <a:pt x="27940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7940" y="1035050"/>
                </a:lnTo>
                <a:lnTo>
                  <a:pt x="27940" y="1027430"/>
                </a:lnTo>
                <a:close/>
              </a:path>
              <a:path w="27940" h="1101089">
                <a:moveTo>
                  <a:pt x="27940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35050"/>
                </a:lnTo>
                <a:close/>
              </a:path>
              <a:path w="27940" h="1101089">
                <a:moveTo>
                  <a:pt x="27940" y="1041400"/>
                </a:moveTo>
                <a:lnTo>
                  <a:pt x="0" y="1041400"/>
                </a:lnTo>
                <a:lnTo>
                  <a:pt x="0" y="1051560"/>
                </a:lnTo>
                <a:lnTo>
                  <a:pt x="1270" y="1051560"/>
                </a:lnTo>
                <a:lnTo>
                  <a:pt x="1270" y="1054100"/>
                </a:lnTo>
                <a:lnTo>
                  <a:pt x="27940" y="1054100"/>
                </a:lnTo>
                <a:lnTo>
                  <a:pt x="27940" y="1041400"/>
                </a:lnTo>
                <a:close/>
              </a:path>
              <a:path w="27940" h="1101089">
                <a:moveTo>
                  <a:pt x="27940" y="1054100"/>
                </a:moveTo>
                <a:lnTo>
                  <a:pt x="2540" y="1054100"/>
                </a:lnTo>
                <a:lnTo>
                  <a:pt x="2540" y="1056640"/>
                </a:lnTo>
                <a:lnTo>
                  <a:pt x="3810" y="1056640"/>
                </a:lnTo>
                <a:lnTo>
                  <a:pt x="3810" y="1059180"/>
                </a:lnTo>
                <a:lnTo>
                  <a:pt x="5080" y="1059180"/>
                </a:lnTo>
                <a:lnTo>
                  <a:pt x="5080" y="1060450"/>
                </a:lnTo>
                <a:lnTo>
                  <a:pt x="27940" y="1060450"/>
                </a:lnTo>
                <a:lnTo>
                  <a:pt x="27940" y="1054100"/>
                </a:lnTo>
                <a:close/>
              </a:path>
              <a:path w="27940" h="1101089">
                <a:moveTo>
                  <a:pt x="27940" y="1060450"/>
                </a:moveTo>
                <a:lnTo>
                  <a:pt x="6350" y="1060450"/>
                </a:lnTo>
                <a:lnTo>
                  <a:pt x="6350" y="1062990"/>
                </a:lnTo>
                <a:lnTo>
                  <a:pt x="7620" y="1062990"/>
                </a:lnTo>
                <a:lnTo>
                  <a:pt x="7620" y="1065530"/>
                </a:lnTo>
                <a:lnTo>
                  <a:pt x="8890" y="1065530"/>
                </a:lnTo>
                <a:lnTo>
                  <a:pt x="8890" y="1068070"/>
                </a:lnTo>
                <a:lnTo>
                  <a:pt x="10160" y="1068070"/>
                </a:lnTo>
                <a:lnTo>
                  <a:pt x="10160" y="1070610"/>
                </a:lnTo>
                <a:lnTo>
                  <a:pt x="11430" y="1070610"/>
                </a:lnTo>
                <a:lnTo>
                  <a:pt x="11430" y="1073150"/>
                </a:lnTo>
                <a:lnTo>
                  <a:pt x="27940" y="1073150"/>
                </a:lnTo>
                <a:lnTo>
                  <a:pt x="27940" y="1060450"/>
                </a:lnTo>
                <a:close/>
              </a:path>
              <a:path w="27940" h="1101089">
                <a:moveTo>
                  <a:pt x="27940" y="1073150"/>
                </a:moveTo>
                <a:lnTo>
                  <a:pt x="12700" y="1073150"/>
                </a:lnTo>
                <a:lnTo>
                  <a:pt x="12700" y="1075690"/>
                </a:lnTo>
                <a:lnTo>
                  <a:pt x="13970" y="1075690"/>
                </a:lnTo>
                <a:lnTo>
                  <a:pt x="13970" y="1078230"/>
                </a:lnTo>
                <a:lnTo>
                  <a:pt x="27940" y="1078230"/>
                </a:lnTo>
                <a:lnTo>
                  <a:pt x="27940" y="1073150"/>
                </a:lnTo>
                <a:close/>
              </a:path>
              <a:path w="27940" h="1101089">
                <a:moveTo>
                  <a:pt x="27940" y="1078230"/>
                </a:moveTo>
                <a:lnTo>
                  <a:pt x="15240" y="1078230"/>
                </a:lnTo>
                <a:lnTo>
                  <a:pt x="15240" y="1080770"/>
                </a:lnTo>
                <a:lnTo>
                  <a:pt x="16510" y="1080770"/>
                </a:lnTo>
                <a:lnTo>
                  <a:pt x="16510" y="1082040"/>
                </a:lnTo>
                <a:lnTo>
                  <a:pt x="17780" y="1082040"/>
                </a:lnTo>
                <a:lnTo>
                  <a:pt x="17780" y="1084580"/>
                </a:lnTo>
                <a:lnTo>
                  <a:pt x="27940" y="1084580"/>
                </a:lnTo>
                <a:lnTo>
                  <a:pt x="27940" y="1078230"/>
                </a:lnTo>
                <a:close/>
              </a:path>
              <a:path w="27940" h="1101089">
                <a:moveTo>
                  <a:pt x="27940" y="1084580"/>
                </a:moveTo>
                <a:lnTo>
                  <a:pt x="19050" y="1084580"/>
                </a:lnTo>
                <a:lnTo>
                  <a:pt x="19050" y="1087120"/>
                </a:lnTo>
                <a:lnTo>
                  <a:pt x="20320" y="1087120"/>
                </a:lnTo>
                <a:lnTo>
                  <a:pt x="20320" y="1089660"/>
                </a:lnTo>
                <a:lnTo>
                  <a:pt x="21590" y="1089660"/>
                </a:lnTo>
                <a:lnTo>
                  <a:pt x="21590" y="1092200"/>
                </a:lnTo>
                <a:lnTo>
                  <a:pt x="27940" y="1092200"/>
                </a:lnTo>
                <a:lnTo>
                  <a:pt x="27940" y="1084580"/>
                </a:lnTo>
                <a:close/>
              </a:path>
              <a:path w="27940" h="1101089">
                <a:moveTo>
                  <a:pt x="27940" y="1092200"/>
                </a:moveTo>
                <a:lnTo>
                  <a:pt x="22860" y="1092200"/>
                </a:lnTo>
                <a:lnTo>
                  <a:pt x="22860" y="1094740"/>
                </a:lnTo>
                <a:lnTo>
                  <a:pt x="24130" y="1094740"/>
                </a:lnTo>
                <a:lnTo>
                  <a:pt x="24130" y="1097280"/>
                </a:lnTo>
                <a:lnTo>
                  <a:pt x="27940" y="1097280"/>
                </a:lnTo>
                <a:lnTo>
                  <a:pt x="27940" y="1092200"/>
                </a:lnTo>
                <a:close/>
              </a:path>
              <a:path w="27940" h="1101089">
                <a:moveTo>
                  <a:pt x="27940" y="1097280"/>
                </a:moveTo>
                <a:lnTo>
                  <a:pt x="25400" y="1097280"/>
                </a:lnTo>
                <a:lnTo>
                  <a:pt x="25400" y="1099820"/>
                </a:lnTo>
                <a:lnTo>
                  <a:pt x="26670" y="1099820"/>
                </a:lnTo>
                <a:lnTo>
                  <a:pt x="26670" y="1101090"/>
                </a:lnTo>
                <a:lnTo>
                  <a:pt x="27940" y="1101090"/>
                </a:lnTo>
                <a:lnTo>
                  <a:pt x="27940" y="1097280"/>
                </a:lnTo>
                <a:close/>
              </a:path>
            </a:pathLst>
          </a:custGeom>
          <a:solidFill>
            <a:srgbClr val="2244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683500" y="2987039"/>
            <a:ext cx="27940" cy="1141730"/>
          </a:xfrm>
          <a:custGeom>
            <a:avLst/>
            <a:gdLst/>
            <a:ahLst/>
            <a:cxnLst/>
            <a:rect l="l" t="t" r="r" b="b"/>
            <a:pathLst>
              <a:path w="27940" h="1141729">
                <a:moveTo>
                  <a:pt x="5079" y="0"/>
                </a:moveTo>
                <a:lnTo>
                  <a:pt x="0" y="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80" y="12700"/>
                </a:lnTo>
                <a:lnTo>
                  <a:pt x="5079" y="0"/>
                </a:lnTo>
                <a:close/>
              </a:path>
              <a:path w="27940" h="1141729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1141729">
                <a:moveTo>
                  <a:pt x="27940" y="635000"/>
                </a:moveTo>
                <a:lnTo>
                  <a:pt x="0" y="635000"/>
                </a:lnTo>
                <a:lnTo>
                  <a:pt x="0" y="654050"/>
                </a:lnTo>
                <a:lnTo>
                  <a:pt x="27940" y="654050"/>
                </a:lnTo>
                <a:lnTo>
                  <a:pt x="27940" y="635000"/>
                </a:lnTo>
                <a:close/>
              </a:path>
              <a:path w="27940" h="1141729">
                <a:moveTo>
                  <a:pt x="2794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54050"/>
                </a:lnTo>
                <a:close/>
              </a:path>
              <a:path w="27940" h="114172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41729">
                <a:moveTo>
                  <a:pt x="27940" y="679450"/>
                </a:moveTo>
                <a:lnTo>
                  <a:pt x="0" y="67945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79450"/>
                </a:lnTo>
                <a:close/>
              </a:path>
              <a:path w="27940" h="1141729">
                <a:moveTo>
                  <a:pt x="2794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11200"/>
                </a:lnTo>
                <a:close/>
              </a:path>
              <a:path w="27940" h="114172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141729">
                <a:moveTo>
                  <a:pt x="27940" y="730250"/>
                </a:moveTo>
                <a:lnTo>
                  <a:pt x="0" y="73025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30250"/>
                </a:lnTo>
                <a:close/>
              </a:path>
              <a:path w="27940" h="1141729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1141729">
                <a:moveTo>
                  <a:pt x="27940" y="749300"/>
                </a:moveTo>
                <a:lnTo>
                  <a:pt x="0" y="74930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9300"/>
                </a:lnTo>
                <a:close/>
              </a:path>
              <a:path w="27940" h="1141729">
                <a:moveTo>
                  <a:pt x="27940" y="774700"/>
                </a:moveTo>
                <a:lnTo>
                  <a:pt x="0" y="77470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774700"/>
                </a:lnTo>
                <a:close/>
              </a:path>
              <a:path w="27940" h="1141729">
                <a:moveTo>
                  <a:pt x="27940" y="844550"/>
                </a:moveTo>
                <a:lnTo>
                  <a:pt x="0" y="84455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44550"/>
                </a:lnTo>
                <a:close/>
              </a:path>
              <a:path w="27940" h="1141729">
                <a:moveTo>
                  <a:pt x="27940" y="882650"/>
                </a:moveTo>
                <a:lnTo>
                  <a:pt x="0" y="882650"/>
                </a:lnTo>
                <a:lnTo>
                  <a:pt x="0" y="887730"/>
                </a:lnTo>
                <a:lnTo>
                  <a:pt x="27940" y="887730"/>
                </a:lnTo>
                <a:lnTo>
                  <a:pt x="27940" y="882650"/>
                </a:lnTo>
                <a:close/>
              </a:path>
              <a:path w="27940" h="1141729">
                <a:moveTo>
                  <a:pt x="2794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7730"/>
                </a:lnTo>
                <a:close/>
              </a:path>
              <a:path w="27940" h="1141729">
                <a:moveTo>
                  <a:pt x="27940" y="894080"/>
                </a:moveTo>
                <a:lnTo>
                  <a:pt x="0" y="894080"/>
                </a:lnTo>
                <a:lnTo>
                  <a:pt x="0" y="900429"/>
                </a:lnTo>
                <a:lnTo>
                  <a:pt x="27940" y="900429"/>
                </a:lnTo>
                <a:lnTo>
                  <a:pt x="27940" y="894080"/>
                </a:lnTo>
                <a:close/>
              </a:path>
              <a:path w="27940" h="1141729">
                <a:moveTo>
                  <a:pt x="27940" y="900430"/>
                </a:moveTo>
                <a:lnTo>
                  <a:pt x="0" y="90043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00430"/>
                </a:lnTo>
                <a:close/>
              </a:path>
              <a:path w="27940" h="1141729">
                <a:moveTo>
                  <a:pt x="27940" y="927100"/>
                </a:moveTo>
                <a:lnTo>
                  <a:pt x="0" y="92710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27100"/>
                </a:lnTo>
                <a:close/>
              </a:path>
              <a:path w="27940" h="1141729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141729">
                <a:moveTo>
                  <a:pt x="27940" y="952500"/>
                </a:moveTo>
                <a:lnTo>
                  <a:pt x="0" y="95250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52500"/>
                </a:lnTo>
                <a:close/>
              </a:path>
              <a:path w="27940" h="1141729">
                <a:moveTo>
                  <a:pt x="27940" y="965200"/>
                </a:moveTo>
                <a:lnTo>
                  <a:pt x="0" y="965200"/>
                </a:lnTo>
                <a:lnTo>
                  <a:pt x="0" y="971550"/>
                </a:lnTo>
                <a:lnTo>
                  <a:pt x="27940" y="971550"/>
                </a:lnTo>
                <a:lnTo>
                  <a:pt x="27940" y="965200"/>
                </a:lnTo>
                <a:close/>
              </a:path>
              <a:path w="27940" h="1141729">
                <a:moveTo>
                  <a:pt x="27940" y="971550"/>
                </a:moveTo>
                <a:lnTo>
                  <a:pt x="0" y="97155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971550"/>
                </a:lnTo>
                <a:close/>
              </a:path>
              <a:path w="27940" h="1141729">
                <a:moveTo>
                  <a:pt x="27940" y="1014730"/>
                </a:moveTo>
                <a:lnTo>
                  <a:pt x="0" y="101473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1014730"/>
                </a:lnTo>
                <a:close/>
              </a:path>
              <a:path w="27940" h="1141729">
                <a:moveTo>
                  <a:pt x="27940" y="1022350"/>
                </a:moveTo>
                <a:lnTo>
                  <a:pt x="0" y="102235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22350"/>
                </a:lnTo>
                <a:close/>
              </a:path>
              <a:path w="27940" h="1141729">
                <a:moveTo>
                  <a:pt x="27940" y="1028700"/>
                </a:moveTo>
                <a:lnTo>
                  <a:pt x="0" y="102870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28700"/>
                </a:lnTo>
                <a:close/>
              </a:path>
              <a:path w="27940" h="1141729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141729">
                <a:moveTo>
                  <a:pt x="27940" y="1071880"/>
                </a:moveTo>
                <a:lnTo>
                  <a:pt x="0" y="1071880"/>
                </a:lnTo>
                <a:lnTo>
                  <a:pt x="0" y="1090930"/>
                </a:lnTo>
                <a:lnTo>
                  <a:pt x="1270" y="1090930"/>
                </a:lnTo>
                <a:lnTo>
                  <a:pt x="1270" y="1093470"/>
                </a:lnTo>
                <a:lnTo>
                  <a:pt x="2540" y="1093470"/>
                </a:lnTo>
                <a:lnTo>
                  <a:pt x="2540" y="1096010"/>
                </a:lnTo>
                <a:lnTo>
                  <a:pt x="3809" y="1096010"/>
                </a:lnTo>
                <a:lnTo>
                  <a:pt x="3809" y="1098550"/>
                </a:lnTo>
                <a:lnTo>
                  <a:pt x="5079" y="1098550"/>
                </a:lnTo>
                <a:lnTo>
                  <a:pt x="5079" y="1101090"/>
                </a:lnTo>
                <a:lnTo>
                  <a:pt x="6350" y="1101090"/>
                </a:lnTo>
                <a:lnTo>
                  <a:pt x="6350" y="1103630"/>
                </a:lnTo>
                <a:lnTo>
                  <a:pt x="27940" y="1103630"/>
                </a:lnTo>
                <a:lnTo>
                  <a:pt x="27940" y="1071880"/>
                </a:lnTo>
                <a:close/>
              </a:path>
              <a:path w="27940" h="1141729">
                <a:moveTo>
                  <a:pt x="27940" y="1103630"/>
                </a:moveTo>
                <a:lnTo>
                  <a:pt x="7620" y="1103630"/>
                </a:lnTo>
                <a:lnTo>
                  <a:pt x="7620" y="1106170"/>
                </a:lnTo>
                <a:lnTo>
                  <a:pt x="8890" y="1106170"/>
                </a:lnTo>
                <a:lnTo>
                  <a:pt x="8890" y="1107440"/>
                </a:lnTo>
                <a:lnTo>
                  <a:pt x="10159" y="1107440"/>
                </a:lnTo>
                <a:lnTo>
                  <a:pt x="10159" y="1109980"/>
                </a:lnTo>
                <a:lnTo>
                  <a:pt x="27940" y="1109980"/>
                </a:lnTo>
                <a:lnTo>
                  <a:pt x="27940" y="1103630"/>
                </a:lnTo>
                <a:close/>
              </a:path>
              <a:path w="27940" h="1141729">
                <a:moveTo>
                  <a:pt x="27940" y="1109980"/>
                </a:moveTo>
                <a:lnTo>
                  <a:pt x="11429" y="1109980"/>
                </a:lnTo>
                <a:lnTo>
                  <a:pt x="11429" y="1112520"/>
                </a:lnTo>
                <a:lnTo>
                  <a:pt x="12700" y="1112520"/>
                </a:lnTo>
                <a:lnTo>
                  <a:pt x="12700" y="1115060"/>
                </a:lnTo>
                <a:lnTo>
                  <a:pt x="13970" y="1115060"/>
                </a:lnTo>
                <a:lnTo>
                  <a:pt x="13970" y="1117600"/>
                </a:lnTo>
                <a:lnTo>
                  <a:pt x="27940" y="1117600"/>
                </a:lnTo>
                <a:lnTo>
                  <a:pt x="27940" y="1109980"/>
                </a:lnTo>
                <a:close/>
              </a:path>
              <a:path w="27940" h="1141729">
                <a:moveTo>
                  <a:pt x="27940" y="1117600"/>
                </a:moveTo>
                <a:lnTo>
                  <a:pt x="15240" y="1117600"/>
                </a:lnTo>
                <a:lnTo>
                  <a:pt x="15240" y="1120140"/>
                </a:lnTo>
                <a:lnTo>
                  <a:pt x="16509" y="1120140"/>
                </a:lnTo>
                <a:lnTo>
                  <a:pt x="16509" y="1122680"/>
                </a:lnTo>
                <a:lnTo>
                  <a:pt x="17779" y="1122680"/>
                </a:lnTo>
                <a:lnTo>
                  <a:pt x="17779" y="1125220"/>
                </a:lnTo>
                <a:lnTo>
                  <a:pt x="19050" y="1125220"/>
                </a:lnTo>
                <a:lnTo>
                  <a:pt x="19050" y="1126490"/>
                </a:lnTo>
                <a:lnTo>
                  <a:pt x="20320" y="1126490"/>
                </a:lnTo>
                <a:lnTo>
                  <a:pt x="20320" y="1129030"/>
                </a:lnTo>
                <a:lnTo>
                  <a:pt x="21590" y="1129030"/>
                </a:lnTo>
                <a:lnTo>
                  <a:pt x="21590" y="1131570"/>
                </a:lnTo>
                <a:lnTo>
                  <a:pt x="22859" y="1131570"/>
                </a:lnTo>
                <a:lnTo>
                  <a:pt x="22859" y="1134110"/>
                </a:lnTo>
                <a:lnTo>
                  <a:pt x="24129" y="1134110"/>
                </a:lnTo>
                <a:lnTo>
                  <a:pt x="24129" y="1136650"/>
                </a:lnTo>
                <a:lnTo>
                  <a:pt x="25400" y="1136650"/>
                </a:lnTo>
                <a:lnTo>
                  <a:pt x="25400" y="1139190"/>
                </a:lnTo>
                <a:lnTo>
                  <a:pt x="26670" y="1139190"/>
                </a:lnTo>
                <a:lnTo>
                  <a:pt x="26670" y="1141730"/>
                </a:lnTo>
                <a:lnTo>
                  <a:pt x="27940" y="1141730"/>
                </a:lnTo>
                <a:lnTo>
                  <a:pt x="27940" y="11176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711440" y="3012439"/>
            <a:ext cx="26670" cy="1165860"/>
          </a:xfrm>
          <a:custGeom>
            <a:avLst/>
            <a:gdLst/>
            <a:ahLst/>
            <a:cxnLst/>
            <a:rect l="l" t="t" r="r" b="b"/>
            <a:pathLst>
              <a:path w="26670" h="1165860">
                <a:moveTo>
                  <a:pt x="19049" y="0"/>
                </a:moveTo>
                <a:lnTo>
                  <a:pt x="0" y="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1165860">
                <a:moveTo>
                  <a:pt x="2666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1165860">
                <a:moveTo>
                  <a:pt x="26669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69" y="628650"/>
                </a:lnTo>
                <a:lnTo>
                  <a:pt x="26669" y="609600"/>
                </a:lnTo>
                <a:close/>
              </a:path>
              <a:path w="26670" h="1165860">
                <a:moveTo>
                  <a:pt x="2666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69" y="641350"/>
                </a:lnTo>
                <a:lnTo>
                  <a:pt x="26669" y="628650"/>
                </a:lnTo>
                <a:close/>
              </a:path>
              <a:path w="26670" h="1165860">
                <a:moveTo>
                  <a:pt x="2666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69" y="654050"/>
                </a:lnTo>
                <a:lnTo>
                  <a:pt x="26669" y="641350"/>
                </a:lnTo>
                <a:close/>
              </a:path>
              <a:path w="26670" h="1165860">
                <a:moveTo>
                  <a:pt x="26669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54050"/>
                </a:lnTo>
                <a:close/>
              </a:path>
              <a:path w="26670" h="1165860">
                <a:moveTo>
                  <a:pt x="26669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85800"/>
                </a:lnTo>
                <a:close/>
              </a:path>
              <a:path w="26670" h="116586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165860">
                <a:moveTo>
                  <a:pt x="26669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69" y="711199"/>
                </a:lnTo>
                <a:lnTo>
                  <a:pt x="26669" y="704850"/>
                </a:lnTo>
                <a:close/>
              </a:path>
              <a:path w="26670" h="1165860">
                <a:moveTo>
                  <a:pt x="2666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711200"/>
                </a:lnTo>
                <a:close/>
              </a:path>
              <a:path w="26670" h="1165860">
                <a:moveTo>
                  <a:pt x="26669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3900"/>
                </a:lnTo>
                <a:close/>
              </a:path>
              <a:path w="26670" h="1165860">
                <a:moveTo>
                  <a:pt x="26669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69" y="819150"/>
                </a:lnTo>
                <a:lnTo>
                  <a:pt x="26669" y="749300"/>
                </a:lnTo>
                <a:close/>
              </a:path>
              <a:path w="26670" h="1165860">
                <a:moveTo>
                  <a:pt x="26669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19150"/>
                </a:lnTo>
                <a:close/>
              </a:path>
              <a:path w="26670" h="1165860">
                <a:moveTo>
                  <a:pt x="26669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69" y="862330"/>
                </a:lnTo>
                <a:lnTo>
                  <a:pt x="26669" y="857250"/>
                </a:lnTo>
                <a:close/>
              </a:path>
              <a:path w="26670" h="1165860">
                <a:moveTo>
                  <a:pt x="2666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2330"/>
                </a:lnTo>
                <a:close/>
              </a:path>
              <a:path w="26670" h="1165860">
                <a:moveTo>
                  <a:pt x="26669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80"/>
                </a:lnTo>
                <a:close/>
              </a:path>
              <a:path w="26670" h="1165860">
                <a:moveTo>
                  <a:pt x="26669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69" y="901700"/>
                </a:lnTo>
                <a:lnTo>
                  <a:pt x="26669" y="875030"/>
                </a:lnTo>
                <a:close/>
              </a:path>
              <a:path w="26670" h="1165860">
                <a:moveTo>
                  <a:pt x="26669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01700"/>
                </a:lnTo>
                <a:close/>
              </a:path>
              <a:path w="26670" h="1165860">
                <a:moveTo>
                  <a:pt x="26669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69" y="927099"/>
                </a:lnTo>
                <a:lnTo>
                  <a:pt x="26669" y="919480"/>
                </a:lnTo>
                <a:close/>
              </a:path>
              <a:path w="26670" h="1165860">
                <a:moveTo>
                  <a:pt x="26669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27100"/>
                </a:lnTo>
                <a:close/>
              </a:path>
              <a:path w="26670" h="1165860">
                <a:moveTo>
                  <a:pt x="26669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69" y="946150"/>
                </a:lnTo>
                <a:lnTo>
                  <a:pt x="26669" y="939800"/>
                </a:lnTo>
                <a:close/>
              </a:path>
              <a:path w="26670" h="1165860">
                <a:moveTo>
                  <a:pt x="26669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46150"/>
                </a:lnTo>
                <a:close/>
              </a:path>
              <a:path w="26670" h="1165860">
                <a:moveTo>
                  <a:pt x="26669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89330"/>
                </a:lnTo>
                <a:close/>
              </a:path>
              <a:path w="26670" h="1165860">
                <a:moveTo>
                  <a:pt x="26669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69" y="1003300"/>
                </a:lnTo>
                <a:lnTo>
                  <a:pt x="26669" y="996950"/>
                </a:lnTo>
                <a:close/>
              </a:path>
              <a:path w="26670" h="1165860">
                <a:moveTo>
                  <a:pt x="26669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69" y="1040130"/>
                </a:lnTo>
                <a:lnTo>
                  <a:pt x="26669" y="1003300"/>
                </a:lnTo>
                <a:close/>
              </a:path>
              <a:path w="26670" h="1165860">
                <a:moveTo>
                  <a:pt x="26669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69" y="1046479"/>
                </a:lnTo>
                <a:lnTo>
                  <a:pt x="26669" y="1040130"/>
                </a:lnTo>
                <a:close/>
              </a:path>
              <a:path w="26670" h="1165860">
                <a:moveTo>
                  <a:pt x="26669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46480"/>
                </a:lnTo>
                <a:close/>
              </a:path>
              <a:path w="26670" h="1165860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65860">
                <a:moveTo>
                  <a:pt x="26669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69" y="1092199"/>
                </a:lnTo>
                <a:lnTo>
                  <a:pt x="26669" y="1084580"/>
                </a:lnTo>
                <a:close/>
              </a:path>
              <a:path w="26670" h="1165860">
                <a:moveTo>
                  <a:pt x="26669" y="1092200"/>
                </a:moveTo>
                <a:lnTo>
                  <a:pt x="0" y="1092200"/>
                </a:lnTo>
                <a:lnTo>
                  <a:pt x="0" y="1118870"/>
                </a:lnTo>
                <a:lnTo>
                  <a:pt x="1269" y="1118870"/>
                </a:lnTo>
                <a:lnTo>
                  <a:pt x="1269" y="1120140"/>
                </a:lnTo>
                <a:lnTo>
                  <a:pt x="2539" y="1120140"/>
                </a:lnTo>
                <a:lnTo>
                  <a:pt x="2539" y="1122680"/>
                </a:lnTo>
                <a:lnTo>
                  <a:pt x="3809" y="1122680"/>
                </a:lnTo>
                <a:lnTo>
                  <a:pt x="3809" y="1125220"/>
                </a:lnTo>
                <a:lnTo>
                  <a:pt x="5079" y="1125220"/>
                </a:lnTo>
                <a:lnTo>
                  <a:pt x="5079" y="1127760"/>
                </a:lnTo>
                <a:lnTo>
                  <a:pt x="6350" y="1127760"/>
                </a:lnTo>
                <a:lnTo>
                  <a:pt x="6350" y="1130300"/>
                </a:lnTo>
                <a:lnTo>
                  <a:pt x="26669" y="1130300"/>
                </a:lnTo>
                <a:lnTo>
                  <a:pt x="26669" y="1092200"/>
                </a:lnTo>
                <a:close/>
              </a:path>
              <a:path w="26670" h="1165860">
                <a:moveTo>
                  <a:pt x="26669" y="1130300"/>
                </a:moveTo>
                <a:lnTo>
                  <a:pt x="7619" y="1130300"/>
                </a:lnTo>
                <a:lnTo>
                  <a:pt x="7619" y="1132840"/>
                </a:lnTo>
                <a:lnTo>
                  <a:pt x="8889" y="1132840"/>
                </a:lnTo>
                <a:lnTo>
                  <a:pt x="8889" y="1135380"/>
                </a:lnTo>
                <a:lnTo>
                  <a:pt x="26669" y="1135380"/>
                </a:lnTo>
                <a:lnTo>
                  <a:pt x="26669" y="1130300"/>
                </a:lnTo>
                <a:close/>
              </a:path>
              <a:path w="26670" h="1165860">
                <a:moveTo>
                  <a:pt x="26669" y="1135380"/>
                </a:moveTo>
                <a:lnTo>
                  <a:pt x="10159" y="1135380"/>
                </a:lnTo>
                <a:lnTo>
                  <a:pt x="10159" y="1137920"/>
                </a:lnTo>
                <a:lnTo>
                  <a:pt x="11429" y="1137920"/>
                </a:lnTo>
                <a:lnTo>
                  <a:pt x="11429" y="1139190"/>
                </a:lnTo>
                <a:lnTo>
                  <a:pt x="12700" y="1139190"/>
                </a:lnTo>
                <a:lnTo>
                  <a:pt x="12700" y="1141730"/>
                </a:lnTo>
                <a:lnTo>
                  <a:pt x="26669" y="1141730"/>
                </a:lnTo>
                <a:lnTo>
                  <a:pt x="26669" y="1135380"/>
                </a:lnTo>
                <a:close/>
              </a:path>
              <a:path w="26670" h="1165860">
                <a:moveTo>
                  <a:pt x="26669" y="1141730"/>
                </a:moveTo>
                <a:lnTo>
                  <a:pt x="13969" y="1141730"/>
                </a:lnTo>
                <a:lnTo>
                  <a:pt x="13969" y="1144270"/>
                </a:lnTo>
                <a:lnTo>
                  <a:pt x="15239" y="1144270"/>
                </a:lnTo>
                <a:lnTo>
                  <a:pt x="15239" y="1146810"/>
                </a:lnTo>
                <a:lnTo>
                  <a:pt x="16509" y="1146810"/>
                </a:lnTo>
                <a:lnTo>
                  <a:pt x="16509" y="1149350"/>
                </a:lnTo>
                <a:lnTo>
                  <a:pt x="26669" y="1149350"/>
                </a:lnTo>
                <a:lnTo>
                  <a:pt x="26669" y="1141730"/>
                </a:lnTo>
                <a:close/>
              </a:path>
              <a:path w="26670" h="1165860">
                <a:moveTo>
                  <a:pt x="26669" y="1149350"/>
                </a:moveTo>
                <a:lnTo>
                  <a:pt x="17779" y="1149350"/>
                </a:lnTo>
                <a:lnTo>
                  <a:pt x="17779" y="1151890"/>
                </a:lnTo>
                <a:lnTo>
                  <a:pt x="19050" y="1151890"/>
                </a:lnTo>
                <a:lnTo>
                  <a:pt x="19050" y="1154430"/>
                </a:lnTo>
                <a:lnTo>
                  <a:pt x="26669" y="1154430"/>
                </a:lnTo>
                <a:lnTo>
                  <a:pt x="26669" y="1149350"/>
                </a:lnTo>
                <a:close/>
              </a:path>
              <a:path w="26670" h="1165860">
                <a:moveTo>
                  <a:pt x="26669" y="1154430"/>
                </a:moveTo>
                <a:lnTo>
                  <a:pt x="20319" y="1154430"/>
                </a:lnTo>
                <a:lnTo>
                  <a:pt x="20319" y="1156970"/>
                </a:lnTo>
                <a:lnTo>
                  <a:pt x="21589" y="1156970"/>
                </a:lnTo>
                <a:lnTo>
                  <a:pt x="21589" y="1158240"/>
                </a:lnTo>
                <a:lnTo>
                  <a:pt x="22859" y="1158240"/>
                </a:lnTo>
                <a:lnTo>
                  <a:pt x="22859" y="1160780"/>
                </a:lnTo>
                <a:lnTo>
                  <a:pt x="26669" y="1160780"/>
                </a:lnTo>
                <a:lnTo>
                  <a:pt x="26669" y="1154430"/>
                </a:lnTo>
                <a:close/>
              </a:path>
              <a:path w="26670" h="1165860">
                <a:moveTo>
                  <a:pt x="26669" y="1160780"/>
                </a:moveTo>
                <a:lnTo>
                  <a:pt x="24129" y="1160780"/>
                </a:lnTo>
                <a:lnTo>
                  <a:pt x="24129" y="1163320"/>
                </a:lnTo>
                <a:lnTo>
                  <a:pt x="25400" y="1163320"/>
                </a:lnTo>
                <a:lnTo>
                  <a:pt x="25400" y="1165860"/>
                </a:lnTo>
                <a:lnTo>
                  <a:pt x="26669" y="1165860"/>
                </a:lnTo>
                <a:lnTo>
                  <a:pt x="26669" y="1160780"/>
                </a:lnTo>
                <a:close/>
              </a:path>
            </a:pathLst>
          </a:custGeom>
          <a:solidFill>
            <a:srgbClr val="2244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738109" y="3025139"/>
            <a:ext cx="27940" cy="1205230"/>
          </a:xfrm>
          <a:custGeom>
            <a:avLst/>
            <a:gdLst/>
            <a:ahLst/>
            <a:cxnLst/>
            <a:rect l="l" t="t" r="r" b="b"/>
            <a:pathLst>
              <a:path w="27940" h="1205229">
                <a:moveTo>
                  <a:pt x="12700" y="0"/>
                </a:moveTo>
                <a:lnTo>
                  <a:pt x="0" y="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205229">
                <a:moveTo>
                  <a:pt x="2794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1205229">
                <a:moveTo>
                  <a:pt x="27940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96900"/>
                </a:lnTo>
                <a:close/>
              </a:path>
              <a:path w="27940" h="120522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205229">
                <a:moveTo>
                  <a:pt x="2794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28650"/>
                </a:lnTo>
                <a:close/>
              </a:path>
              <a:path w="27940" h="1205229">
                <a:moveTo>
                  <a:pt x="27940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1350"/>
                </a:lnTo>
                <a:close/>
              </a:path>
              <a:path w="27940" h="1205229">
                <a:moveTo>
                  <a:pt x="2794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73100"/>
                </a:lnTo>
                <a:close/>
              </a:path>
              <a:path w="27940" h="120522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205229">
                <a:moveTo>
                  <a:pt x="27940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92150"/>
                </a:lnTo>
                <a:close/>
              </a:path>
              <a:path w="27940" h="1205229">
                <a:moveTo>
                  <a:pt x="2794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98500"/>
                </a:lnTo>
                <a:close/>
              </a:path>
              <a:path w="27940" h="1205229">
                <a:moveTo>
                  <a:pt x="27940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11200"/>
                </a:lnTo>
                <a:close/>
              </a:path>
              <a:path w="27940" h="1205229">
                <a:moveTo>
                  <a:pt x="27940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36600"/>
                </a:lnTo>
                <a:close/>
              </a:path>
              <a:path w="27940" h="1205229">
                <a:moveTo>
                  <a:pt x="27940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06450"/>
                </a:lnTo>
                <a:close/>
              </a:path>
              <a:path w="27940" h="1205229">
                <a:moveTo>
                  <a:pt x="2794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44550"/>
                </a:lnTo>
                <a:close/>
              </a:path>
              <a:path w="27940" h="1205229">
                <a:moveTo>
                  <a:pt x="2794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49630"/>
                </a:lnTo>
                <a:close/>
              </a:path>
              <a:path w="27940" h="1205229">
                <a:moveTo>
                  <a:pt x="27940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40" y="862329"/>
                </a:lnTo>
                <a:lnTo>
                  <a:pt x="27940" y="855980"/>
                </a:lnTo>
                <a:close/>
              </a:path>
              <a:path w="27940" h="1205229">
                <a:moveTo>
                  <a:pt x="27940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62330"/>
                </a:lnTo>
                <a:close/>
              </a:path>
              <a:path w="27940" h="1205229">
                <a:moveTo>
                  <a:pt x="27940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9000"/>
                </a:lnTo>
                <a:close/>
              </a:path>
              <a:path w="27940" h="1205229">
                <a:moveTo>
                  <a:pt x="2794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906780"/>
                </a:lnTo>
                <a:close/>
              </a:path>
              <a:path w="27940" h="1205229">
                <a:moveTo>
                  <a:pt x="27940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14400"/>
                </a:lnTo>
                <a:close/>
              </a:path>
              <a:path w="27940" h="1205229">
                <a:moveTo>
                  <a:pt x="27940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927100"/>
                </a:lnTo>
                <a:close/>
              </a:path>
              <a:path w="27940" h="1205229">
                <a:moveTo>
                  <a:pt x="27940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33450"/>
                </a:lnTo>
                <a:close/>
              </a:path>
              <a:path w="27940" h="1205229">
                <a:moveTo>
                  <a:pt x="27940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6630"/>
                </a:lnTo>
                <a:close/>
              </a:path>
              <a:path w="27940" h="1205229">
                <a:moveTo>
                  <a:pt x="27940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4250"/>
                </a:lnTo>
                <a:close/>
              </a:path>
              <a:path w="27940" h="1205229">
                <a:moveTo>
                  <a:pt x="27940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90600"/>
                </a:lnTo>
                <a:close/>
              </a:path>
              <a:path w="27940" h="1205229">
                <a:moveTo>
                  <a:pt x="27940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40" y="1033779"/>
                </a:lnTo>
                <a:lnTo>
                  <a:pt x="27940" y="1027430"/>
                </a:lnTo>
                <a:close/>
              </a:path>
              <a:path w="27940" h="1205229">
                <a:moveTo>
                  <a:pt x="27940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33780"/>
                </a:lnTo>
                <a:close/>
              </a:path>
              <a:path w="27940" h="1205229">
                <a:moveTo>
                  <a:pt x="27940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40" y="1071880"/>
                </a:lnTo>
                <a:lnTo>
                  <a:pt x="27940" y="1065530"/>
                </a:lnTo>
                <a:close/>
              </a:path>
              <a:path w="27940" h="1205229">
                <a:moveTo>
                  <a:pt x="27940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80"/>
                </a:lnTo>
                <a:close/>
              </a:path>
              <a:path w="27940" h="1205229">
                <a:moveTo>
                  <a:pt x="27940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79500"/>
                </a:lnTo>
                <a:close/>
              </a:path>
              <a:path w="27940" h="1205229">
                <a:moveTo>
                  <a:pt x="27940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7600"/>
                </a:lnTo>
                <a:close/>
              </a:path>
              <a:path w="27940" h="1205229">
                <a:moveTo>
                  <a:pt x="27940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40" y="1148080"/>
                </a:lnTo>
                <a:lnTo>
                  <a:pt x="27940" y="1122680"/>
                </a:lnTo>
                <a:close/>
              </a:path>
              <a:path w="27940" h="1205229">
                <a:moveTo>
                  <a:pt x="2794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1269" y="1155700"/>
                </a:lnTo>
                <a:lnTo>
                  <a:pt x="1270" y="1158240"/>
                </a:lnTo>
                <a:lnTo>
                  <a:pt x="2540" y="1158240"/>
                </a:lnTo>
                <a:lnTo>
                  <a:pt x="2540" y="1160780"/>
                </a:lnTo>
                <a:lnTo>
                  <a:pt x="27940" y="1160780"/>
                </a:lnTo>
                <a:lnTo>
                  <a:pt x="27940" y="1148080"/>
                </a:lnTo>
                <a:close/>
              </a:path>
              <a:path w="27940" h="1205229">
                <a:moveTo>
                  <a:pt x="27940" y="1160780"/>
                </a:moveTo>
                <a:lnTo>
                  <a:pt x="3810" y="1160780"/>
                </a:lnTo>
                <a:lnTo>
                  <a:pt x="3810" y="1163320"/>
                </a:lnTo>
                <a:lnTo>
                  <a:pt x="5080" y="1163320"/>
                </a:lnTo>
                <a:lnTo>
                  <a:pt x="5080" y="1164590"/>
                </a:lnTo>
                <a:lnTo>
                  <a:pt x="6350" y="1164590"/>
                </a:lnTo>
                <a:lnTo>
                  <a:pt x="635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1205229">
                <a:moveTo>
                  <a:pt x="27940" y="1167130"/>
                </a:moveTo>
                <a:lnTo>
                  <a:pt x="7620" y="1167130"/>
                </a:lnTo>
                <a:lnTo>
                  <a:pt x="7620" y="1169670"/>
                </a:lnTo>
                <a:lnTo>
                  <a:pt x="8890" y="1169670"/>
                </a:lnTo>
                <a:lnTo>
                  <a:pt x="8890" y="1172210"/>
                </a:lnTo>
                <a:lnTo>
                  <a:pt x="10160" y="1172210"/>
                </a:lnTo>
                <a:lnTo>
                  <a:pt x="10160" y="1174750"/>
                </a:lnTo>
                <a:lnTo>
                  <a:pt x="27940" y="1174750"/>
                </a:lnTo>
                <a:lnTo>
                  <a:pt x="27940" y="1167130"/>
                </a:lnTo>
                <a:close/>
              </a:path>
              <a:path w="27940" h="1205229">
                <a:moveTo>
                  <a:pt x="27940" y="1174750"/>
                </a:moveTo>
                <a:lnTo>
                  <a:pt x="11430" y="1174750"/>
                </a:lnTo>
                <a:lnTo>
                  <a:pt x="11430" y="1177290"/>
                </a:lnTo>
                <a:lnTo>
                  <a:pt x="12700" y="1177290"/>
                </a:lnTo>
                <a:lnTo>
                  <a:pt x="12700" y="1179830"/>
                </a:lnTo>
                <a:lnTo>
                  <a:pt x="27940" y="1179830"/>
                </a:lnTo>
                <a:lnTo>
                  <a:pt x="27940" y="1174750"/>
                </a:lnTo>
                <a:close/>
              </a:path>
              <a:path w="27940" h="1205229">
                <a:moveTo>
                  <a:pt x="27940" y="1179830"/>
                </a:moveTo>
                <a:lnTo>
                  <a:pt x="13970" y="1179830"/>
                </a:lnTo>
                <a:lnTo>
                  <a:pt x="13970" y="1182370"/>
                </a:lnTo>
                <a:lnTo>
                  <a:pt x="15240" y="1182370"/>
                </a:lnTo>
                <a:lnTo>
                  <a:pt x="15240" y="1183640"/>
                </a:lnTo>
                <a:lnTo>
                  <a:pt x="16510" y="1183640"/>
                </a:lnTo>
                <a:lnTo>
                  <a:pt x="16510" y="1186180"/>
                </a:lnTo>
                <a:lnTo>
                  <a:pt x="17780" y="1186180"/>
                </a:lnTo>
                <a:lnTo>
                  <a:pt x="17780" y="1188720"/>
                </a:lnTo>
                <a:lnTo>
                  <a:pt x="19050" y="1188720"/>
                </a:lnTo>
                <a:lnTo>
                  <a:pt x="19050" y="1191260"/>
                </a:lnTo>
                <a:lnTo>
                  <a:pt x="20320" y="1191260"/>
                </a:lnTo>
                <a:lnTo>
                  <a:pt x="20320" y="1193800"/>
                </a:lnTo>
                <a:lnTo>
                  <a:pt x="21590" y="1193800"/>
                </a:lnTo>
                <a:lnTo>
                  <a:pt x="21590" y="1196340"/>
                </a:lnTo>
                <a:lnTo>
                  <a:pt x="22860" y="1196340"/>
                </a:lnTo>
                <a:lnTo>
                  <a:pt x="22860" y="1198880"/>
                </a:lnTo>
                <a:lnTo>
                  <a:pt x="24130" y="1198880"/>
                </a:lnTo>
                <a:lnTo>
                  <a:pt x="24130" y="1201420"/>
                </a:lnTo>
                <a:lnTo>
                  <a:pt x="25400" y="1201420"/>
                </a:lnTo>
                <a:lnTo>
                  <a:pt x="25400" y="1202690"/>
                </a:lnTo>
                <a:lnTo>
                  <a:pt x="26670" y="1202690"/>
                </a:lnTo>
                <a:lnTo>
                  <a:pt x="26670" y="1205230"/>
                </a:lnTo>
                <a:lnTo>
                  <a:pt x="27940" y="1205230"/>
                </a:lnTo>
                <a:lnTo>
                  <a:pt x="27940" y="1179830"/>
                </a:lnTo>
                <a:close/>
              </a:path>
            </a:pathLst>
          </a:custGeom>
          <a:solidFill>
            <a:srgbClr val="2243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766050" y="3037839"/>
            <a:ext cx="26670" cy="1243330"/>
          </a:xfrm>
          <a:custGeom>
            <a:avLst/>
            <a:gdLst/>
            <a:ahLst/>
            <a:cxnLst/>
            <a:rect l="l" t="t" r="r" b="b"/>
            <a:pathLst>
              <a:path w="26670" h="1243329">
                <a:moveTo>
                  <a:pt x="6350" y="0"/>
                </a:moveTo>
                <a:lnTo>
                  <a:pt x="0" y="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24332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243329">
                <a:moveTo>
                  <a:pt x="26670" y="584200"/>
                </a:moveTo>
                <a:lnTo>
                  <a:pt x="0" y="5842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84200"/>
                </a:lnTo>
                <a:close/>
              </a:path>
              <a:path w="26670" h="124332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3329">
                <a:moveTo>
                  <a:pt x="2667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15950"/>
                </a:lnTo>
                <a:close/>
              </a:path>
              <a:path w="26670" h="1243329">
                <a:moveTo>
                  <a:pt x="26670" y="628650"/>
                </a:moveTo>
                <a:lnTo>
                  <a:pt x="0" y="62865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8650"/>
                </a:lnTo>
                <a:close/>
              </a:path>
              <a:path w="26670" h="1243329">
                <a:moveTo>
                  <a:pt x="26670" y="660400"/>
                </a:moveTo>
                <a:lnTo>
                  <a:pt x="0" y="66040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60400"/>
                </a:lnTo>
                <a:close/>
              </a:path>
              <a:path w="26670" h="1243329">
                <a:moveTo>
                  <a:pt x="2667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6750"/>
                </a:lnTo>
                <a:close/>
              </a:path>
              <a:path w="26670" h="1243329">
                <a:moveTo>
                  <a:pt x="26670" y="679450"/>
                </a:moveTo>
                <a:lnTo>
                  <a:pt x="0" y="67945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79450"/>
                </a:lnTo>
                <a:close/>
              </a:path>
              <a:path w="26670" h="1243329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243329">
                <a:moveTo>
                  <a:pt x="26670" y="698500"/>
                </a:moveTo>
                <a:lnTo>
                  <a:pt x="0" y="6985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8500"/>
                </a:lnTo>
                <a:close/>
              </a:path>
              <a:path w="26670" h="1243329">
                <a:moveTo>
                  <a:pt x="26670" y="723900"/>
                </a:moveTo>
                <a:lnTo>
                  <a:pt x="0" y="7239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23900"/>
                </a:lnTo>
                <a:close/>
              </a:path>
              <a:path w="26670" h="1243329">
                <a:moveTo>
                  <a:pt x="26670" y="793750"/>
                </a:moveTo>
                <a:lnTo>
                  <a:pt x="0" y="7937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793750"/>
                </a:lnTo>
                <a:close/>
              </a:path>
              <a:path w="26670" h="1243329">
                <a:moveTo>
                  <a:pt x="26670" y="831850"/>
                </a:moveTo>
                <a:lnTo>
                  <a:pt x="0" y="831850"/>
                </a:lnTo>
                <a:lnTo>
                  <a:pt x="0" y="836930"/>
                </a:lnTo>
                <a:lnTo>
                  <a:pt x="26670" y="836930"/>
                </a:lnTo>
                <a:lnTo>
                  <a:pt x="26670" y="831850"/>
                </a:lnTo>
                <a:close/>
              </a:path>
              <a:path w="26670" h="1243329">
                <a:moveTo>
                  <a:pt x="2667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36930"/>
                </a:lnTo>
                <a:close/>
              </a:path>
              <a:path w="26670" h="1243329">
                <a:moveTo>
                  <a:pt x="2667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26670" y="849629"/>
                </a:lnTo>
                <a:lnTo>
                  <a:pt x="26670" y="843280"/>
                </a:lnTo>
                <a:close/>
              </a:path>
              <a:path w="26670" h="1243329">
                <a:moveTo>
                  <a:pt x="26670" y="849630"/>
                </a:moveTo>
                <a:lnTo>
                  <a:pt x="0" y="84963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49630"/>
                </a:lnTo>
                <a:close/>
              </a:path>
              <a:path w="26670" h="1243329">
                <a:moveTo>
                  <a:pt x="26670" y="876300"/>
                </a:moveTo>
                <a:lnTo>
                  <a:pt x="0" y="87630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76300"/>
                </a:lnTo>
                <a:close/>
              </a:path>
              <a:path w="26670" h="1243329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243329">
                <a:moveTo>
                  <a:pt x="26670" y="901700"/>
                </a:moveTo>
                <a:lnTo>
                  <a:pt x="0" y="9017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1700"/>
                </a:lnTo>
                <a:close/>
              </a:path>
              <a:path w="26670" h="1243329">
                <a:moveTo>
                  <a:pt x="26670" y="914400"/>
                </a:moveTo>
                <a:lnTo>
                  <a:pt x="0" y="914400"/>
                </a:lnTo>
                <a:lnTo>
                  <a:pt x="0" y="920750"/>
                </a:lnTo>
                <a:lnTo>
                  <a:pt x="26670" y="920750"/>
                </a:lnTo>
                <a:lnTo>
                  <a:pt x="26670" y="914400"/>
                </a:lnTo>
                <a:close/>
              </a:path>
              <a:path w="26670" h="1243329">
                <a:moveTo>
                  <a:pt x="26670" y="920750"/>
                </a:moveTo>
                <a:lnTo>
                  <a:pt x="0" y="92075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920750"/>
                </a:lnTo>
                <a:close/>
              </a:path>
              <a:path w="26670" h="1243329">
                <a:moveTo>
                  <a:pt x="26670" y="963930"/>
                </a:moveTo>
                <a:lnTo>
                  <a:pt x="0" y="96393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243329">
                <a:moveTo>
                  <a:pt x="26670" y="971550"/>
                </a:moveTo>
                <a:lnTo>
                  <a:pt x="0" y="97155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243329">
                <a:moveTo>
                  <a:pt x="26670" y="977900"/>
                </a:moveTo>
                <a:lnTo>
                  <a:pt x="0" y="97790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77900"/>
                </a:lnTo>
                <a:close/>
              </a:path>
              <a:path w="26670" h="1243329">
                <a:moveTo>
                  <a:pt x="26670" y="1014730"/>
                </a:moveTo>
                <a:lnTo>
                  <a:pt x="0" y="1014730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30"/>
                </a:lnTo>
                <a:close/>
              </a:path>
              <a:path w="26670" h="1243329">
                <a:moveTo>
                  <a:pt x="26670" y="1021080"/>
                </a:moveTo>
                <a:lnTo>
                  <a:pt x="0" y="10210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21080"/>
                </a:lnTo>
                <a:close/>
              </a:path>
              <a:path w="26670" h="1243329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243329">
                <a:moveTo>
                  <a:pt x="26670" y="1059180"/>
                </a:moveTo>
                <a:lnTo>
                  <a:pt x="0" y="105918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9180"/>
                </a:lnTo>
                <a:close/>
              </a:path>
              <a:path w="26670" h="1243329">
                <a:moveTo>
                  <a:pt x="26670" y="1066800"/>
                </a:moveTo>
                <a:lnTo>
                  <a:pt x="0" y="106680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66800"/>
                </a:lnTo>
                <a:close/>
              </a:path>
              <a:path w="26670" h="1243329">
                <a:moveTo>
                  <a:pt x="26670" y="1104900"/>
                </a:moveTo>
                <a:lnTo>
                  <a:pt x="0" y="110490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4900"/>
                </a:lnTo>
                <a:close/>
              </a:path>
              <a:path w="26670" h="1243329">
                <a:moveTo>
                  <a:pt x="26670" y="1109980"/>
                </a:moveTo>
                <a:lnTo>
                  <a:pt x="0" y="110998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9980"/>
                </a:lnTo>
                <a:close/>
              </a:path>
              <a:path w="26670" h="1243329">
                <a:moveTo>
                  <a:pt x="26670" y="1135380"/>
                </a:moveTo>
                <a:lnTo>
                  <a:pt x="0" y="1135380"/>
                </a:lnTo>
                <a:lnTo>
                  <a:pt x="0" y="1195070"/>
                </a:lnTo>
                <a:lnTo>
                  <a:pt x="1270" y="1195070"/>
                </a:lnTo>
                <a:lnTo>
                  <a:pt x="1270" y="1197610"/>
                </a:lnTo>
                <a:lnTo>
                  <a:pt x="2540" y="1197610"/>
                </a:lnTo>
                <a:lnTo>
                  <a:pt x="2540" y="1200150"/>
                </a:lnTo>
                <a:lnTo>
                  <a:pt x="3809" y="1200150"/>
                </a:lnTo>
                <a:lnTo>
                  <a:pt x="3809" y="1202690"/>
                </a:lnTo>
                <a:lnTo>
                  <a:pt x="5079" y="1202690"/>
                </a:lnTo>
                <a:lnTo>
                  <a:pt x="5079" y="1205230"/>
                </a:lnTo>
                <a:lnTo>
                  <a:pt x="26670" y="1205230"/>
                </a:lnTo>
                <a:lnTo>
                  <a:pt x="26670" y="1135380"/>
                </a:lnTo>
                <a:close/>
              </a:path>
              <a:path w="26670" h="1243329">
                <a:moveTo>
                  <a:pt x="26670" y="1205230"/>
                </a:moveTo>
                <a:lnTo>
                  <a:pt x="6350" y="1205230"/>
                </a:lnTo>
                <a:lnTo>
                  <a:pt x="6350" y="1207770"/>
                </a:lnTo>
                <a:lnTo>
                  <a:pt x="7620" y="1207770"/>
                </a:lnTo>
                <a:lnTo>
                  <a:pt x="7620" y="1209040"/>
                </a:lnTo>
                <a:lnTo>
                  <a:pt x="8890" y="1209040"/>
                </a:lnTo>
                <a:lnTo>
                  <a:pt x="889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1243329">
                <a:moveTo>
                  <a:pt x="26670" y="1211580"/>
                </a:moveTo>
                <a:lnTo>
                  <a:pt x="10159" y="1211580"/>
                </a:lnTo>
                <a:lnTo>
                  <a:pt x="10159" y="1214120"/>
                </a:lnTo>
                <a:lnTo>
                  <a:pt x="11429" y="1214120"/>
                </a:lnTo>
                <a:lnTo>
                  <a:pt x="11429" y="1216660"/>
                </a:lnTo>
                <a:lnTo>
                  <a:pt x="12700" y="1216660"/>
                </a:lnTo>
                <a:lnTo>
                  <a:pt x="12700" y="1219200"/>
                </a:lnTo>
                <a:lnTo>
                  <a:pt x="26670" y="1219200"/>
                </a:lnTo>
                <a:lnTo>
                  <a:pt x="26670" y="1211580"/>
                </a:lnTo>
                <a:close/>
              </a:path>
              <a:path w="26670" h="1243329">
                <a:moveTo>
                  <a:pt x="26670" y="1219200"/>
                </a:moveTo>
                <a:lnTo>
                  <a:pt x="13970" y="1219200"/>
                </a:lnTo>
                <a:lnTo>
                  <a:pt x="13970" y="1221740"/>
                </a:lnTo>
                <a:lnTo>
                  <a:pt x="15240" y="1221740"/>
                </a:lnTo>
                <a:lnTo>
                  <a:pt x="15240" y="1224280"/>
                </a:lnTo>
                <a:lnTo>
                  <a:pt x="26670" y="1224280"/>
                </a:lnTo>
                <a:lnTo>
                  <a:pt x="26670" y="1219200"/>
                </a:lnTo>
                <a:close/>
              </a:path>
              <a:path w="26670" h="1243329">
                <a:moveTo>
                  <a:pt x="26670" y="1224280"/>
                </a:moveTo>
                <a:lnTo>
                  <a:pt x="16509" y="1224280"/>
                </a:lnTo>
                <a:lnTo>
                  <a:pt x="16509" y="1226820"/>
                </a:lnTo>
                <a:lnTo>
                  <a:pt x="17779" y="1226820"/>
                </a:lnTo>
                <a:lnTo>
                  <a:pt x="17779" y="1228090"/>
                </a:lnTo>
                <a:lnTo>
                  <a:pt x="19050" y="1228090"/>
                </a:lnTo>
                <a:lnTo>
                  <a:pt x="1905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1243329">
                <a:moveTo>
                  <a:pt x="26670" y="1230630"/>
                </a:moveTo>
                <a:lnTo>
                  <a:pt x="20320" y="1230630"/>
                </a:lnTo>
                <a:lnTo>
                  <a:pt x="20320" y="1233170"/>
                </a:lnTo>
                <a:lnTo>
                  <a:pt x="21590" y="1233170"/>
                </a:lnTo>
                <a:lnTo>
                  <a:pt x="21590" y="1235710"/>
                </a:lnTo>
                <a:lnTo>
                  <a:pt x="22859" y="1235710"/>
                </a:lnTo>
                <a:lnTo>
                  <a:pt x="22859" y="1238250"/>
                </a:lnTo>
                <a:lnTo>
                  <a:pt x="26670" y="1238250"/>
                </a:lnTo>
                <a:lnTo>
                  <a:pt x="26670" y="1230630"/>
                </a:lnTo>
                <a:close/>
              </a:path>
              <a:path w="26670" h="1243329">
                <a:moveTo>
                  <a:pt x="26670" y="1238250"/>
                </a:moveTo>
                <a:lnTo>
                  <a:pt x="24129" y="1238250"/>
                </a:lnTo>
                <a:lnTo>
                  <a:pt x="24129" y="1240790"/>
                </a:lnTo>
                <a:lnTo>
                  <a:pt x="25400" y="1240790"/>
                </a:lnTo>
                <a:lnTo>
                  <a:pt x="25400" y="1243330"/>
                </a:lnTo>
                <a:lnTo>
                  <a:pt x="26670" y="1243330"/>
                </a:lnTo>
                <a:lnTo>
                  <a:pt x="26670" y="123825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792719" y="3063239"/>
            <a:ext cx="27940" cy="1270000"/>
          </a:xfrm>
          <a:custGeom>
            <a:avLst/>
            <a:gdLst/>
            <a:ahLst/>
            <a:cxnLst/>
            <a:rect l="l" t="t" r="r" b="b"/>
            <a:pathLst>
              <a:path w="27940" h="1270000">
                <a:moveTo>
                  <a:pt x="21589" y="0"/>
                </a:moveTo>
                <a:lnTo>
                  <a:pt x="0" y="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  <a:path w="27940" h="1270000">
                <a:moveTo>
                  <a:pt x="27939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1270000">
                <a:moveTo>
                  <a:pt x="27939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58800"/>
                </a:lnTo>
                <a:close/>
              </a:path>
              <a:path w="27940" h="127000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270000">
                <a:moveTo>
                  <a:pt x="27939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90550"/>
                </a:lnTo>
                <a:close/>
              </a:path>
              <a:path w="27940" h="1270000">
                <a:moveTo>
                  <a:pt x="27939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3250"/>
                </a:lnTo>
                <a:close/>
              </a:path>
              <a:path w="27940" h="1270000">
                <a:moveTo>
                  <a:pt x="27939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35000"/>
                </a:lnTo>
                <a:close/>
              </a:path>
              <a:path w="27940" h="1270000">
                <a:moveTo>
                  <a:pt x="2793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41350"/>
                </a:lnTo>
                <a:close/>
              </a:path>
              <a:path w="27940" h="1270000">
                <a:moveTo>
                  <a:pt x="27939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4050"/>
                </a:lnTo>
                <a:close/>
              </a:path>
              <a:path w="27940" h="1270000">
                <a:moveTo>
                  <a:pt x="2793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1270000">
                <a:moveTo>
                  <a:pt x="27939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3100"/>
                </a:lnTo>
                <a:close/>
              </a:path>
              <a:path w="27940" h="1270000">
                <a:moveTo>
                  <a:pt x="27939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7939" y="768350"/>
                </a:lnTo>
                <a:lnTo>
                  <a:pt x="27939" y="698500"/>
                </a:lnTo>
                <a:close/>
              </a:path>
              <a:path w="27940" h="1270000">
                <a:moveTo>
                  <a:pt x="27939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68350"/>
                </a:lnTo>
                <a:close/>
              </a:path>
              <a:path w="27940" h="1270000">
                <a:moveTo>
                  <a:pt x="27939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7939" y="811530"/>
                </a:lnTo>
                <a:lnTo>
                  <a:pt x="27939" y="806450"/>
                </a:lnTo>
                <a:close/>
              </a:path>
              <a:path w="27940" h="1270000">
                <a:moveTo>
                  <a:pt x="2793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7939" y="817880"/>
                </a:lnTo>
                <a:lnTo>
                  <a:pt x="27939" y="811530"/>
                </a:lnTo>
                <a:close/>
              </a:path>
              <a:path w="27940" h="1270000">
                <a:moveTo>
                  <a:pt x="27939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817880"/>
                </a:lnTo>
                <a:close/>
              </a:path>
              <a:path w="27940" h="1270000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1270000">
                <a:moveTo>
                  <a:pt x="27939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50900"/>
                </a:lnTo>
                <a:close/>
              </a:path>
              <a:path w="27940" h="127000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270000">
                <a:moveTo>
                  <a:pt x="27939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76300"/>
                </a:lnTo>
                <a:close/>
              </a:path>
              <a:path w="27940" h="1270000">
                <a:moveTo>
                  <a:pt x="27939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7939" y="895350"/>
                </a:lnTo>
                <a:lnTo>
                  <a:pt x="27939" y="889000"/>
                </a:lnTo>
                <a:close/>
              </a:path>
              <a:path w="27940" h="1270000">
                <a:moveTo>
                  <a:pt x="27939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7939" y="938530"/>
                </a:lnTo>
                <a:lnTo>
                  <a:pt x="27939" y="895350"/>
                </a:lnTo>
                <a:close/>
              </a:path>
              <a:path w="27940" h="1270000">
                <a:moveTo>
                  <a:pt x="27939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938530"/>
                </a:lnTo>
                <a:close/>
              </a:path>
              <a:path w="27940" h="1270000">
                <a:moveTo>
                  <a:pt x="27939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7939" y="952500"/>
                </a:lnTo>
                <a:lnTo>
                  <a:pt x="27939" y="946150"/>
                </a:lnTo>
                <a:close/>
              </a:path>
              <a:path w="27940" h="1270000">
                <a:moveTo>
                  <a:pt x="27939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7939" y="989330"/>
                </a:lnTo>
                <a:lnTo>
                  <a:pt x="27939" y="952500"/>
                </a:lnTo>
                <a:close/>
              </a:path>
              <a:path w="27940" h="1270000">
                <a:moveTo>
                  <a:pt x="27939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89330"/>
                </a:lnTo>
                <a:close/>
              </a:path>
              <a:path w="27940" h="1270000">
                <a:moveTo>
                  <a:pt x="27939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5680"/>
                </a:lnTo>
                <a:close/>
              </a:path>
              <a:path w="27940" h="127000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270000">
                <a:moveTo>
                  <a:pt x="27939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7939" y="1041399"/>
                </a:lnTo>
                <a:lnTo>
                  <a:pt x="27939" y="1033780"/>
                </a:lnTo>
                <a:close/>
              </a:path>
              <a:path w="27940" h="1270000">
                <a:moveTo>
                  <a:pt x="27939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41400"/>
                </a:lnTo>
                <a:close/>
              </a:path>
              <a:path w="27940" h="1270000">
                <a:moveTo>
                  <a:pt x="27939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7939" y="1084580"/>
                </a:lnTo>
                <a:lnTo>
                  <a:pt x="27939" y="1079500"/>
                </a:lnTo>
                <a:close/>
              </a:path>
              <a:path w="27940" h="1270000">
                <a:moveTo>
                  <a:pt x="27939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84580"/>
                </a:lnTo>
                <a:close/>
              </a:path>
              <a:path w="27940" h="1270000">
                <a:moveTo>
                  <a:pt x="27939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09980"/>
                </a:lnTo>
                <a:close/>
              </a:path>
              <a:path w="27940" h="1270000">
                <a:moveTo>
                  <a:pt x="27939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79830"/>
                </a:lnTo>
                <a:close/>
              </a:path>
              <a:path w="27940" h="1270000">
                <a:moveTo>
                  <a:pt x="27939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7939" y="1193800"/>
                </a:lnTo>
                <a:lnTo>
                  <a:pt x="27939" y="1186180"/>
                </a:lnTo>
                <a:close/>
              </a:path>
              <a:path w="27940" h="1270000">
                <a:moveTo>
                  <a:pt x="27939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7939" y="1205230"/>
                </a:lnTo>
                <a:lnTo>
                  <a:pt x="27939" y="1193800"/>
                </a:lnTo>
                <a:close/>
              </a:path>
              <a:path w="27940" h="1270000">
                <a:moveTo>
                  <a:pt x="27939" y="1205230"/>
                </a:moveTo>
                <a:lnTo>
                  <a:pt x="0" y="1205230"/>
                </a:lnTo>
                <a:lnTo>
                  <a:pt x="0" y="1220470"/>
                </a:lnTo>
                <a:lnTo>
                  <a:pt x="1270" y="1220470"/>
                </a:lnTo>
                <a:lnTo>
                  <a:pt x="1270" y="1223010"/>
                </a:lnTo>
                <a:lnTo>
                  <a:pt x="2539" y="1223010"/>
                </a:lnTo>
                <a:lnTo>
                  <a:pt x="2539" y="1224280"/>
                </a:lnTo>
                <a:lnTo>
                  <a:pt x="3809" y="1224280"/>
                </a:lnTo>
                <a:lnTo>
                  <a:pt x="3809" y="1226820"/>
                </a:lnTo>
                <a:lnTo>
                  <a:pt x="5079" y="1226820"/>
                </a:lnTo>
                <a:lnTo>
                  <a:pt x="5079" y="1229360"/>
                </a:lnTo>
                <a:lnTo>
                  <a:pt x="6350" y="1229360"/>
                </a:lnTo>
                <a:lnTo>
                  <a:pt x="6350" y="1231900"/>
                </a:lnTo>
                <a:lnTo>
                  <a:pt x="27939" y="1231900"/>
                </a:lnTo>
                <a:lnTo>
                  <a:pt x="27939" y="1205230"/>
                </a:lnTo>
                <a:close/>
              </a:path>
              <a:path w="27940" h="1270000">
                <a:moveTo>
                  <a:pt x="27939" y="1231900"/>
                </a:moveTo>
                <a:lnTo>
                  <a:pt x="7620" y="1231900"/>
                </a:lnTo>
                <a:lnTo>
                  <a:pt x="7620" y="1234440"/>
                </a:lnTo>
                <a:lnTo>
                  <a:pt x="8889" y="1234440"/>
                </a:lnTo>
                <a:lnTo>
                  <a:pt x="8889" y="1236980"/>
                </a:lnTo>
                <a:lnTo>
                  <a:pt x="27939" y="1236980"/>
                </a:lnTo>
                <a:lnTo>
                  <a:pt x="27939" y="1231900"/>
                </a:lnTo>
                <a:close/>
              </a:path>
              <a:path w="27940" h="1270000">
                <a:moveTo>
                  <a:pt x="27939" y="1236980"/>
                </a:moveTo>
                <a:lnTo>
                  <a:pt x="10159" y="1236980"/>
                </a:lnTo>
                <a:lnTo>
                  <a:pt x="10159" y="1239520"/>
                </a:lnTo>
                <a:lnTo>
                  <a:pt x="11429" y="1239520"/>
                </a:lnTo>
                <a:lnTo>
                  <a:pt x="11429" y="1242060"/>
                </a:lnTo>
                <a:lnTo>
                  <a:pt x="12700" y="1242060"/>
                </a:lnTo>
                <a:lnTo>
                  <a:pt x="12700" y="1243330"/>
                </a:lnTo>
                <a:lnTo>
                  <a:pt x="13970" y="1243330"/>
                </a:lnTo>
                <a:lnTo>
                  <a:pt x="13970" y="1245870"/>
                </a:lnTo>
                <a:lnTo>
                  <a:pt x="15239" y="1245870"/>
                </a:lnTo>
                <a:lnTo>
                  <a:pt x="15239" y="1248410"/>
                </a:lnTo>
                <a:lnTo>
                  <a:pt x="16509" y="1248410"/>
                </a:lnTo>
                <a:lnTo>
                  <a:pt x="16509" y="1250950"/>
                </a:lnTo>
                <a:lnTo>
                  <a:pt x="17779" y="1250950"/>
                </a:lnTo>
                <a:lnTo>
                  <a:pt x="17779" y="1253490"/>
                </a:lnTo>
                <a:lnTo>
                  <a:pt x="19050" y="1253490"/>
                </a:lnTo>
                <a:lnTo>
                  <a:pt x="19050" y="1256030"/>
                </a:lnTo>
                <a:lnTo>
                  <a:pt x="20320" y="1256030"/>
                </a:lnTo>
                <a:lnTo>
                  <a:pt x="20320" y="1258570"/>
                </a:lnTo>
                <a:lnTo>
                  <a:pt x="21589" y="1258570"/>
                </a:lnTo>
                <a:lnTo>
                  <a:pt x="21589" y="1261110"/>
                </a:lnTo>
                <a:lnTo>
                  <a:pt x="22859" y="1261110"/>
                </a:lnTo>
                <a:lnTo>
                  <a:pt x="22859" y="1262380"/>
                </a:lnTo>
                <a:lnTo>
                  <a:pt x="24129" y="1262380"/>
                </a:lnTo>
                <a:lnTo>
                  <a:pt x="24129" y="1264920"/>
                </a:lnTo>
                <a:lnTo>
                  <a:pt x="25400" y="1264920"/>
                </a:lnTo>
                <a:lnTo>
                  <a:pt x="25400" y="1267460"/>
                </a:lnTo>
                <a:lnTo>
                  <a:pt x="26670" y="1267460"/>
                </a:lnTo>
                <a:lnTo>
                  <a:pt x="26670" y="1270000"/>
                </a:lnTo>
                <a:lnTo>
                  <a:pt x="27939" y="1270000"/>
                </a:lnTo>
                <a:lnTo>
                  <a:pt x="27939" y="1236980"/>
                </a:lnTo>
                <a:close/>
              </a:path>
            </a:pathLst>
          </a:custGeom>
          <a:solidFill>
            <a:srgbClr val="2142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820659" y="3075939"/>
            <a:ext cx="26670" cy="1308100"/>
          </a:xfrm>
          <a:custGeom>
            <a:avLst/>
            <a:gdLst/>
            <a:ahLst/>
            <a:cxnLst/>
            <a:rect l="l" t="t" r="r" b="b"/>
            <a:pathLst>
              <a:path w="26670" h="1308100">
                <a:moveTo>
                  <a:pt x="13970" y="0"/>
                </a:moveTo>
                <a:lnTo>
                  <a:pt x="0" y="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6670" h="1308100">
                <a:moveTo>
                  <a:pt x="2667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3400"/>
                </a:lnTo>
                <a:close/>
              </a:path>
              <a:path w="26670" h="1308100">
                <a:moveTo>
                  <a:pt x="2667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6670" y="565149"/>
                </a:lnTo>
                <a:lnTo>
                  <a:pt x="26670" y="546099"/>
                </a:lnTo>
                <a:close/>
              </a:path>
              <a:path w="26670" h="1308100">
                <a:moveTo>
                  <a:pt x="2667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65150"/>
                </a:lnTo>
                <a:close/>
              </a:path>
              <a:path w="26670" h="1308100">
                <a:moveTo>
                  <a:pt x="2667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6670" y="590549"/>
                </a:lnTo>
                <a:lnTo>
                  <a:pt x="26670" y="577850"/>
                </a:lnTo>
                <a:close/>
              </a:path>
              <a:path w="26670" h="1308100">
                <a:moveTo>
                  <a:pt x="2667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0549"/>
                </a:lnTo>
                <a:close/>
              </a:path>
              <a:path w="26670" h="1308100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1308100">
                <a:moveTo>
                  <a:pt x="2667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6670" y="641349"/>
                </a:lnTo>
                <a:lnTo>
                  <a:pt x="26670" y="628649"/>
                </a:lnTo>
                <a:close/>
              </a:path>
              <a:path w="26670" h="1308100">
                <a:moveTo>
                  <a:pt x="2667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1349"/>
                </a:lnTo>
                <a:close/>
              </a:path>
              <a:path w="26670" h="1308100">
                <a:moveTo>
                  <a:pt x="2667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699"/>
                </a:lnTo>
                <a:close/>
              </a:path>
              <a:path w="26670" h="1308100">
                <a:moveTo>
                  <a:pt x="2667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60400"/>
                </a:lnTo>
                <a:close/>
              </a:path>
              <a:path w="26670" h="1308100">
                <a:moveTo>
                  <a:pt x="2667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6670" y="755649"/>
                </a:lnTo>
                <a:lnTo>
                  <a:pt x="26670" y="685799"/>
                </a:lnTo>
                <a:close/>
              </a:path>
              <a:path w="26670" h="1308100">
                <a:moveTo>
                  <a:pt x="2667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6670" y="793749"/>
                </a:lnTo>
                <a:lnTo>
                  <a:pt x="26670" y="755649"/>
                </a:lnTo>
                <a:close/>
              </a:path>
              <a:path w="26670" h="1308100">
                <a:moveTo>
                  <a:pt x="2667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93750"/>
                </a:lnTo>
                <a:close/>
              </a:path>
              <a:path w="26670" h="130810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1308100">
                <a:moveTo>
                  <a:pt x="2667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6670" y="811529"/>
                </a:lnTo>
                <a:lnTo>
                  <a:pt x="26670" y="805179"/>
                </a:lnTo>
                <a:close/>
              </a:path>
              <a:path w="26670" h="1308100">
                <a:moveTo>
                  <a:pt x="2667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11530"/>
                </a:lnTo>
                <a:close/>
              </a:path>
              <a:path w="26670" h="1308100">
                <a:moveTo>
                  <a:pt x="2667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38200"/>
                </a:lnTo>
                <a:close/>
              </a:path>
              <a:path w="26670" h="1308100">
                <a:moveTo>
                  <a:pt x="2667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79"/>
                </a:lnTo>
                <a:close/>
              </a:path>
              <a:path w="26670" h="1308100">
                <a:moveTo>
                  <a:pt x="2667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3600"/>
                </a:lnTo>
                <a:close/>
              </a:path>
              <a:path w="26670" h="1308100">
                <a:moveTo>
                  <a:pt x="2667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876300"/>
                </a:lnTo>
                <a:close/>
              </a:path>
              <a:path w="26670" h="1308100">
                <a:moveTo>
                  <a:pt x="2667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882650"/>
                </a:lnTo>
                <a:close/>
              </a:path>
              <a:path w="26670" h="1308100">
                <a:moveTo>
                  <a:pt x="2667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6670" y="933449"/>
                </a:lnTo>
                <a:lnTo>
                  <a:pt x="26670" y="925830"/>
                </a:lnTo>
                <a:close/>
              </a:path>
              <a:path w="26670" h="1308100">
                <a:moveTo>
                  <a:pt x="2667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6670" y="939799"/>
                </a:lnTo>
                <a:lnTo>
                  <a:pt x="26670" y="933449"/>
                </a:lnTo>
                <a:close/>
              </a:path>
              <a:path w="26670" h="1308100">
                <a:moveTo>
                  <a:pt x="2667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39799"/>
                </a:lnTo>
                <a:close/>
              </a:path>
              <a:path w="26670" h="1308100">
                <a:moveTo>
                  <a:pt x="2667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6670" y="982979"/>
                </a:lnTo>
                <a:lnTo>
                  <a:pt x="26670" y="976629"/>
                </a:lnTo>
                <a:close/>
              </a:path>
              <a:path w="26670" h="1308100">
                <a:moveTo>
                  <a:pt x="2667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6670" y="1014729"/>
                </a:lnTo>
                <a:lnTo>
                  <a:pt x="26670" y="982979"/>
                </a:lnTo>
                <a:close/>
              </a:path>
              <a:path w="26670" h="1308100">
                <a:moveTo>
                  <a:pt x="2667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29"/>
                </a:lnTo>
                <a:close/>
              </a:path>
              <a:path w="26670" h="1308100">
                <a:moveTo>
                  <a:pt x="2667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6670" y="1028699"/>
                </a:lnTo>
                <a:lnTo>
                  <a:pt x="26670" y="1021079"/>
                </a:lnTo>
                <a:close/>
              </a:path>
              <a:path w="26670" h="1308100">
                <a:moveTo>
                  <a:pt x="2667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28699"/>
                </a:lnTo>
                <a:close/>
              </a:path>
              <a:path w="26670" h="1308100">
                <a:moveTo>
                  <a:pt x="2667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6670" y="1071879"/>
                </a:lnTo>
                <a:lnTo>
                  <a:pt x="26670" y="1066799"/>
                </a:lnTo>
                <a:close/>
              </a:path>
              <a:path w="26670" h="1308100">
                <a:moveTo>
                  <a:pt x="2667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6670" y="1097279"/>
                </a:lnTo>
                <a:lnTo>
                  <a:pt x="26670" y="1071880"/>
                </a:lnTo>
                <a:close/>
              </a:path>
              <a:path w="26670" h="1308100">
                <a:moveTo>
                  <a:pt x="2667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6670" y="1167129"/>
                </a:lnTo>
                <a:lnTo>
                  <a:pt x="26670" y="1097279"/>
                </a:lnTo>
                <a:close/>
              </a:path>
              <a:path w="26670" h="1308100">
                <a:moveTo>
                  <a:pt x="2667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67130"/>
                </a:lnTo>
                <a:close/>
              </a:path>
              <a:path w="26670" h="1308100">
                <a:moveTo>
                  <a:pt x="2667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6670" y="1181099"/>
                </a:lnTo>
                <a:lnTo>
                  <a:pt x="26670" y="1173479"/>
                </a:lnTo>
                <a:close/>
              </a:path>
              <a:path w="26670" h="1308100">
                <a:moveTo>
                  <a:pt x="2667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6670" y="1192529"/>
                </a:lnTo>
                <a:lnTo>
                  <a:pt x="26670" y="1181099"/>
                </a:lnTo>
                <a:close/>
              </a:path>
              <a:path w="26670" h="1308100">
                <a:moveTo>
                  <a:pt x="2667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92530"/>
                </a:lnTo>
                <a:close/>
              </a:path>
              <a:path w="26670" h="1308100">
                <a:moveTo>
                  <a:pt x="26670" y="1219199"/>
                </a:moveTo>
                <a:lnTo>
                  <a:pt x="0" y="1219199"/>
                </a:lnTo>
                <a:lnTo>
                  <a:pt x="0" y="1259839"/>
                </a:lnTo>
                <a:lnTo>
                  <a:pt x="1270" y="1259839"/>
                </a:lnTo>
                <a:lnTo>
                  <a:pt x="1270" y="1262379"/>
                </a:lnTo>
                <a:lnTo>
                  <a:pt x="2540" y="1262379"/>
                </a:lnTo>
                <a:lnTo>
                  <a:pt x="2540" y="1264919"/>
                </a:lnTo>
                <a:lnTo>
                  <a:pt x="3810" y="1264919"/>
                </a:lnTo>
                <a:lnTo>
                  <a:pt x="3810" y="1267459"/>
                </a:lnTo>
                <a:lnTo>
                  <a:pt x="5080" y="1267459"/>
                </a:lnTo>
                <a:lnTo>
                  <a:pt x="5080" y="1268729"/>
                </a:lnTo>
                <a:lnTo>
                  <a:pt x="6350" y="1268729"/>
                </a:lnTo>
                <a:lnTo>
                  <a:pt x="6350" y="1271269"/>
                </a:lnTo>
                <a:lnTo>
                  <a:pt x="7620" y="1271269"/>
                </a:lnTo>
                <a:lnTo>
                  <a:pt x="7620" y="1273809"/>
                </a:lnTo>
                <a:lnTo>
                  <a:pt x="8890" y="1273809"/>
                </a:lnTo>
                <a:lnTo>
                  <a:pt x="8890" y="1276349"/>
                </a:lnTo>
                <a:lnTo>
                  <a:pt x="10160" y="1276349"/>
                </a:lnTo>
                <a:lnTo>
                  <a:pt x="10160" y="1278889"/>
                </a:lnTo>
                <a:lnTo>
                  <a:pt x="11430" y="1278889"/>
                </a:lnTo>
                <a:lnTo>
                  <a:pt x="11430" y="1281429"/>
                </a:lnTo>
                <a:lnTo>
                  <a:pt x="12700" y="1281429"/>
                </a:lnTo>
                <a:lnTo>
                  <a:pt x="12700" y="1283969"/>
                </a:lnTo>
                <a:lnTo>
                  <a:pt x="13970" y="1283969"/>
                </a:lnTo>
                <a:lnTo>
                  <a:pt x="13970" y="1286509"/>
                </a:lnTo>
                <a:lnTo>
                  <a:pt x="15240" y="1286509"/>
                </a:lnTo>
                <a:lnTo>
                  <a:pt x="15240" y="1287779"/>
                </a:lnTo>
                <a:lnTo>
                  <a:pt x="26670" y="1287779"/>
                </a:lnTo>
                <a:lnTo>
                  <a:pt x="26670" y="1219199"/>
                </a:lnTo>
                <a:close/>
              </a:path>
              <a:path w="26670" h="1308100">
                <a:moveTo>
                  <a:pt x="26670" y="1287780"/>
                </a:moveTo>
                <a:lnTo>
                  <a:pt x="16510" y="1287780"/>
                </a:lnTo>
                <a:lnTo>
                  <a:pt x="16510" y="1290319"/>
                </a:lnTo>
                <a:lnTo>
                  <a:pt x="17780" y="1290319"/>
                </a:lnTo>
                <a:lnTo>
                  <a:pt x="17780" y="1292859"/>
                </a:lnTo>
                <a:lnTo>
                  <a:pt x="19050" y="1292859"/>
                </a:lnTo>
                <a:lnTo>
                  <a:pt x="19050" y="1295399"/>
                </a:lnTo>
                <a:lnTo>
                  <a:pt x="26670" y="1295399"/>
                </a:lnTo>
                <a:lnTo>
                  <a:pt x="26670" y="1287780"/>
                </a:lnTo>
                <a:close/>
              </a:path>
              <a:path w="26670" h="1308100">
                <a:moveTo>
                  <a:pt x="26670" y="1295400"/>
                </a:moveTo>
                <a:lnTo>
                  <a:pt x="20320" y="1295400"/>
                </a:lnTo>
                <a:lnTo>
                  <a:pt x="20320" y="1297939"/>
                </a:lnTo>
                <a:lnTo>
                  <a:pt x="21590" y="1297939"/>
                </a:lnTo>
                <a:lnTo>
                  <a:pt x="21590" y="1300479"/>
                </a:lnTo>
                <a:lnTo>
                  <a:pt x="22860" y="1300479"/>
                </a:lnTo>
                <a:lnTo>
                  <a:pt x="22860" y="1303019"/>
                </a:lnTo>
                <a:lnTo>
                  <a:pt x="24130" y="1303019"/>
                </a:lnTo>
                <a:lnTo>
                  <a:pt x="24130" y="1305559"/>
                </a:lnTo>
                <a:lnTo>
                  <a:pt x="25400" y="1305559"/>
                </a:lnTo>
                <a:lnTo>
                  <a:pt x="25400" y="1308099"/>
                </a:lnTo>
                <a:lnTo>
                  <a:pt x="26670" y="1308099"/>
                </a:lnTo>
                <a:lnTo>
                  <a:pt x="26670" y="12954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847330" y="3088639"/>
            <a:ext cx="27940" cy="1361440"/>
          </a:xfrm>
          <a:custGeom>
            <a:avLst/>
            <a:gdLst/>
            <a:ahLst/>
            <a:cxnLst/>
            <a:rect l="l" t="t" r="r" b="b"/>
            <a:pathLst>
              <a:path w="27940" h="1361439">
                <a:moveTo>
                  <a:pt x="7620" y="0"/>
                </a:moveTo>
                <a:lnTo>
                  <a:pt x="0" y="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361439">
                <a:moveTo>
                  <a:pt x="2794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1361439">
                <a:moveTo>
                  <a:pt x="27940" y="533400"/>
                </a:moveTo>
                <a:lnTo>
                  <a:pt x="0" y="5334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33400"/>
                </a:lnTo>
                <a:close/>
              </a:path>
              <a:path w="27940" h="1361439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361439">
                <a:moveTo>
                  <a:pt x="2794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65150"/>
                </a:lnTo>
                <a:close/>
              </a:path>
              <a:path w="27940" h="1361439">
                <a:moveTo>
                  <a:pt x="27940" y="577850"/>
                </a:moveTo>
                <a:lnTo>
                  <a:pt x="0" y="57785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77850"/>
                </a:lnTo>
                <a:close/>
              </a:path>
              <a:path w="27940" h="1361439">
                <a:moveTo>
                  <a:pt x="27940" y="609600"/>
                </a:moveTo>
                <a:lnTo>
                  <a:pt x="0" y="6096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609600"/>
                </a:lnTo>
                <a:close/>
              </a:path>
              <a:path w="27940" h="136143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361439">
                <a:moveTo>
                  <a:pt x="27940" y="628650"/>
                </a:moveTo>
                <a:lnTo>
                  <a:pt x="0" y="628650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8650"/>
                </a:lnTo>
                <a:close/>
              </a:path>
              <a:path w="27940" h="136143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361439">
                <a:moveTo>
                  <a:pt x="27940" y="647700"/>
                </a:moveTo>
                <a:lnTo>
                  <a:pt x="0" y="6477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7700"/>
                </a:lnTo>
                <a:close/>
              </a:path>
              <a:path w="27940" h="1361439">
                <a:moveTo>
                  <a:pt x="27940" y="673100"/>
                </a:moveTo>
                <a:lnTo>
                  <a:pt x="0" y="67310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673100"/>
                </a:lnTo>
                <a:close/>
              </a:path>
              <a:path w="27940" h="1361439">
                <a:moveTo>
                  <a:pt x="27940" y="742950"/>
                </a:moveTo>
                <a:lnTo>
                  <a:pt x="0" y="7429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42950"/>
                </a:lnTo>
                <a:close/>
              </a:path>
              <a:path w="27940" h="1361439">
                <a:moveTo>
                  <a:pt x="27940" y="781050"/>
                </a:moveTo>
                <a:lnTo>
                  <a:pt x="0" y="78105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81050"/>
                </a:lnTo>
                <a:close/>
              </a:path>
              <a:path w="27940" h="1361439">
                <a:moveTo>
                  <a:pt x="2794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7940" y="792480"/>
                </a:lnTo>
                <a:lnTo>
                  <a:pt x="27940" y="786130"/>
                </a:lnTo>
                <a:close/>
              </a:path>
              <a:path w="27940" h="1361439">
                <a:moveTo>
                  <a:pt x="2794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2480"/>
                </a:lnTo>
                <a:close/>
              </a:path>
              <a:path w="27940" h="1361439">
                <a:moveTo>
                  <a:pt x="27940" y="798830"/>
                </a:moveTo>
                <a:lnTo>
                  <a:pt x="0" y="79883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8830"/>
                </a:lnTo>
                <a:close/>
              </a:path>
              <a:path w="27940" h="1361439">
                <a:moveTo>
                  <a:pt x="27940" y="825500"/>
                </a:moveTo>
                <a:lnTo>
                  <a:pt x="0" y="82550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25500"/>
                </a:lnTo>
                <a:close/>
              </a:path>
              <a:path w="27940" h="1361439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361439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1361439">
                <a:moveTo>
                  <a:pt x="27940" y="863600"/>
                </a:moveTo>
                <a:lnTo>
                  <a:pt x="0" y="863600"/>
                </a:lnTo>
                <a:lnTo>
                  <a:pt x="0" y="869950"/>
                </a:lnTo>
                <a:lnTo>
                  <a:pt x="27940" y="869950"/>
                </a:lnTo>
                <a:lnTo>
                  <a:pt x="27940" y="863600"/>
                </a:lnTo>
                <a:close/>
              </a:path>
              <a:path w="27940" h="1361439">
                <a:moveTo>
                  <a:pt x="27940" y="869950"/>
                </a:moveTo>
                <a:lnTo>
                  <a:pt x="0" y="869950"/>
                </a:lnTo>
                <a:lnTo>
                  <a:pt x="0" y="913130"/>
                </a:lnTo>
                <a:lnTo>
                  <a:pt x="27940" y="913130"/>
                </a:lnTo>
                <a:lnTo>
                  <a:pt x="27940" y="869950"/>
                </a:lnTo>
                <a:close/>
              </a:path>
              <a:path w="27940" h="1361439">
                <a:moveTo>
                  <a:pt x="27940" y="913130"/>
                </a:moveTo>
                <a:lnTo>
                  <a:pt x="0" y="91313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913130"/>
                </a:lnTo>
                <a:close/>
              </a:path>
              <a:path w="27940" h="1361439">
                <a:moveTo>
                  <a:pt x="27940" y="920750"/>
                </a:moveTo>
                <a:lnTo>
                  <a:pt x="0" y="92075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20750"/>
                </a:lnTo>
                <a:close/>
              </a:path>
              <a:path w="27940" h="1361439">
                <a:moveTo>
                  <a:pt x="27940" y="927100"/>
                </a:moveTo>
                <a:lnTo>
                  <a:pt x="0" y="92710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27100"/>
                </a:lnTo>
                <a:close/>
              </a:path>
              <a:path w="27940" h="1361439">
                <a:moveTo>
                  <a:pt x="27940" y="963930"/>
                </a:moveTo>
                <a:lnTo>
                  <a:pt x="0" y="963930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3930"/>
                </a:lnTo>
                <a:close/>
              </a:path>
              <a:path w="27940" h="1361439">
                <a:moveTo>
                  <a:pt x="27940" y="970280"/>
                </a:moveTo>
                <a:lnTo>
                  <a:pt x="0" y="97028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70280"/>
                </a:lnTo>
                <a:close/>
              </a:path>
              <a:path w="27940" h="1361439">
                <a:moveTo>
                  <a:pt x="2794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7940" y="1008380"/>
                </a:lnTo>
                <a:lnTo>
                  <a:pt x="27940" y="1002030"/>
                </a:lnTo>
                <a:close/>
              </a:path>
              <a:path w="27940" h="1361439">
                <a:moveTo>
                  <a:pt x="27940" y="1008380"/>
                </a:moveTo>
                <a:lnTo>
                  <a:pt x="0" y="1008380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8380"/>
                </a:lnTo>
                <a:close/>
              </a:path>
              <a:path w="27940" h="1361439">
                <a:moveTo>
                  <a:pt x="27940" y="1016000"/>
                </a:moveTo>
                <a:lnTo>
                  <a:pt x="0" y="10160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1016000"/>
                </a:lnTo>
                <a:close/>
              </a:path>
              <a:path w="27940" h="1361439">
                <a:moveTo>
                  <a:pt x="27940" y="1054100"/>
                </a:moveTo>
                <a:lnTo>
                  <a:pt x="0" y="1054100"/>
                </a:lnTo>
                <a:lnTo>
                  <a:pt x="0" y="1059180"/>
                </a:lnTo>
                <a:lnTo>
                  <a:pt x="27940" y="1059180"/>
                </a:lnTo>
                <a:lnTo>
                  <a:pt x="27940" y="1054100"/>
                </a:lnTo>
                <a:close/>
              </a:path>
              <a:path w="27940" h="1361439">
                <a:moveTo>
                  <a:pt x="27940" y="1059180"/>
                </a:moveTo>
                <a:lnTo>
                  <a:pt x="0" y="1059180"/>
                </a:lnTo>
                <a:lnTo>
                  <a:pt x="0" y="1084580"/>
                </a:lnTo>
                <a:lnTo>
                  <a:pt x="27940" y="1084580"/>
                </a:lnTo>
                <a:lnTo>
                  <a:pt x="27940" y="1059180"/>
                </a:lnTo>
                <a:close/>
              </a:path>
              <a:path w="27940" h="1361439">
                <a:moveTo>
                  <a:pt x="27940" y="1084580"/>
                </a:moveTo>
                <a:lnTo>
                  <a:pt x="0" y="1084580"/>
                </a:lnTo>
                <a:lnTo>
                  <a:pt x="0" y="1154430"/>
                </a:lnTo>
                <a:lnTo>
                  <a:pt x="27940" y="1154430"/>
                </a:lnTo>
                <a:lnTo>
                  <a:pt x="27940" y="1084580"/>
                </a:lnTo>
                <a:close/>
              </a:path>
              <a:path w="27940" h="1361439">
                <a:moveTo>
                  <a:pt x="27940" y="1154430"/>
                </a:moveTo>
                <a:lnTo>
                  <a:pt x="0" y="115443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54430"/>
                </a:lnTo>
                <a:close/>
              </a:path>
              <a:path w="27940" h="1361439">
                <a:moveTo>
                  <a:pt x="27940" y="1160780"/>
                </a:moveTo>
                <a:lnTo>
                  <a:pt x="0" y="116078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60780"/>
                </a:lnTo>
                <a:close/>
              </a:path>
              <a:path w="27940" h="1361439">
                <a:moveTo>
                  <a:pt x="27940" y="1168400"/>
                </a:moveTo>
                <a:lnTo>
                  <a:pt x="0" y="11684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8400"/>
                </a:lnTo>
                <a:close/>
              </a:path>
              <a:path w="27940" h="136143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1361439">
                <a:moveTo>
                  <a:pt x="27940" y="1206500"/>
                </a:moveTo>
                <a:lnTo>
                  <a:pt x="0" y="120650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06500"/>
                </a:lnTo>
                <a:close/>
              </a:path>
              <a:path w="27940" h="1361439">
                <a:moveTo>
                  <a:pt x="27940" y="1282700"/>
                </a:moveTo>
                <a:lnTo>
                  <a:pt x="0" y="1282700"/>
                </a:lnTo>
                <a:lnTo>
                  <a:pt x="0" y="1297940"/>
                </a:lnTo>
                <a:lnTo>
                  <a:pt x="1270" y="1297940"/>
                </a:lnTo>
                <a:lnTo>
                  <a:pt x="1270" y="1300480"/>
                </a:lnTo>
                <a:lnTo>
                  <a:pt x="2540" y="1300480"/>
                </a:lnTo>
                <a:lnTo>
                  <a:pt x="2540" y="1304290"/>
                </a:lnTo>
                <a:lnTo>
                  <a:pt x="3810" y="1304290"/>
                </a:lnTo>
                <a:lnTo>
                  <a:pt x="3810" y="1306830"/>
                </a:lnTo>
                <a:lnTo>
                  <a:pt x="5079" y="1306830"/>
                </a:lnTo>
                <a:lnTo>
                  <a:pt x="5079" y="1310640"/>
                </a:lnTo>
                <a:lnTo>
                  <a:pt x="6350" y="1310640"/>
                </a:lnTo>
                <a:lnTo>
                  <a:pt x="6350" y="1313180"/>
                </a:lnTo>
                <a:lnTo>
                  <a:pt x="7619" y="1313180"/>
                </a:lnTo>
                <a:lnTo>
                  <a:pt x="7620" y="1315720"/>
                </a:lnTo>
                <a:lnTo>
                  <a:pt x="8890" y="1315720"/>
                </a:lnTo>
                <a:lnTo>
                  <a:pt x="8890" y="1319530"/>
                </a:lnTo>
                <a:lnTo>
                  <a:pt x="10160" y="1319530"/>
                </a:lnTo>
                <a:lnTo>
                  <a:pt x="10160" y="1322070"/>
                </a:lnTo>
                <a:lnTo>
                  <a:pt x="11429" y="1322070"/>
                </a:lnTo>
                <a:lnTo>
                  <a:pt x="11429" y="1325880"/>
                </a:lnTo>
                <a:lnTo>
                  <a:pt x="12700" y="1325880"/>
                </a:lnTo>
                <a:lnTo>
                  <a:pt x="12700" y="1328420"/>
                </a:lnTo>
                <a:lnTo>
                  <a:pt x="13970" y="1328420"/>
                </a:lnTo>
                <a:lnTo>
                  <a:pt x="13970" y="1330960"/>
                </a:lnTo>
                <a:lnTo>
                  <a:pt x="15240" y="1330960"/>
                </a:lnTo>
                <a:lnTo>
                  <a:pt x="15240" y="1334770"/>
                </a:lnTo>
                <a:lnTo>
                  <a:pt x="16510" y="1334770"/>
                </a:lnTo>
                <a:lnTo>
                  <a:pt x="16510" y="1337310"/>
                </a:lnTo>
                <a:lnTo>
                  <a:pt x="17779" y="1337310"/>
                </a:lnTo>
                <a:lnTo>
                  <a:pt x="17779" y="1341120"/>
                </a:lnTo>
                <a:lnTo>
                  <a:pt x="19050" y="1341120"/>
                </a:lnTo>
                <a:lnTo>
                  <a:pt x="19050" y="1343660"/>
                </a:lnTo>
                <a:lnTo>
                  <a:pt x="20320" y="1343660"/>
                </a:lnTo>
                <a:lnTo>
                  <a:pt x="20320" y="1346200"/>
                </a:lnTo>
                <a:lnTo>
                  <a:pt x="21590" y="1346200"/>
                </a:lnTo>
                <a:lnTo>
                  <a:pt x="21590" y="1350010"/>
                </a:lnTo>
                <a:lnTo>
                  <a:pt x="22860" y="1350010"/>
                </a:lnTo>
                <a:lnTo>
                  <a:pt x="22860" y="1352550"/>
                </a:lnTo>
                <a:lnTo>
                  <a:pt x="24129" y="1352550"/>
                </a:lnTo>
                <a:lnTo>
                  <a:pt x="24129" y="1356360"/>
                </a:lnTo>
                <a:lnTo>
                  <a:pt x="25400" y="1356360"/>
                </a:lnTo>
                <a:lnTo>
                  <a:pt x="25400" y="1358900"/>
                </a:lnTo>
                <a:lnTo>
                  <a:pt x="26670" y="1358900"/>
                </a:lnTo>
                <a:lnTo>
                  <a:pt x="26670" y="1361440"/>
                </a:lnTo>
                <a:lnTo>
                  <a:pt x="27940" y="1361440"/>
                </a:lnTo>
                <a:lnTo>
                  <a:pt x="27940" y="1282700"/>
                </a:lnTo>
                <a:close/>
              </a:path>
            </a:pathLst>
          </a:custGeom>
          <a:solidFill>
            <a:srgbClr val="2142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875269" y="3101339"/>
            <a:ext cx="26670" cy="1412240"/>
          </a:xfrm>
          <a:custGeom>
            <a:avLst/>
            <a:gdLst/>
            <a:ahLst/>
            <a:cxnLst/>
            <a:rect l="l" t="t" r="r" b="b"/>
            <a:pathLst>
              <a:path w="26670" h="1412239">
                <a:moveTo>
                  <a:pt x="1270" y="0"/>
                </a:moveTo>
                <a:lnTo>
                  <a:pt x="0" y="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412239">
                <a:moveTo>
                  <a:pt x="26670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1412239">
                <a:moveTo>
                  <a:pt x="26670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0700"/>
                </a:lnTo>
                <a:close/>
              </a:path>
              <a:path w="26670" h="141223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122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412239">
                <a:moveTo>
                  <a:pt x="26670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65150"/>
                </a:lnTo>
                <a:close/>
              </a:path>
              <a:path w="26670" h="1412239">
                <a:moveTo>
                  <a:pt x="26670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6900"/>
                </a:lnTo>
                <a:close/>
              </a:path>
              <a:path w="26670" h="141223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412239">
                <a:moveTo>
                  <a:pt x="26670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5950"/>
                </a:lnTo>
                <a:close/>
              </a:path>
              <a:path w="26670" h="1412239">
                <a:moveTo>
                  <a:pt x="2667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1412239">
                <a:moveTo>
                  <a:pt x="26670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35000"/>
                </a:lnTo>
                <a:close/>
              </a:path>
              <a:path w="26670" h="1412239">
                <a:moveTo>
                  <a:pt x="26670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60400"/>
                </a:lnTo>
                <a:close/>
              </a:path>
              <a:path w="26670" h="1412239">
                <a:moveTo>
                  <a:pt x="26670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30250"/>
                </a:lnTo>
                <a:close/>
              </a:path>
              <a:path w="26670" h="1412239">
                <a:moveTo>
                  <a:pt x="26670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68350"/>
                </a:lnTo>
                <a:close/>
              </a:path>
              <a:path w="26670" h="1412239">
                <a:moveTo>
                  <a:pt x="2667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73430"/>
                </a:lnTo>
                <a:close/>
              </a:path>
              <a:path w="26670" h="1412239">
                <a:moveTo>
                  <a:pt x="2667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70" y="786129"/>
                </a:lnTo>
                <a:lnTo>
                  <a:pt x="26670" y="779780"/>
                </a:lnTo>
                <a:close/>
              </a:path>
              <a:path w="26670" h="141223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1412239">
                <a:moveTo>
                  <a:pt x="26670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12800"/>
                </a:lnTo>
                <a:close/>
              </a:path>
              <a:path w="26670" h="1412239">
                <a:moveTo>
                  <a:pt x="2667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0580"/>
                </a:lnTo>
                <a:close/>
              </a:path>
              <a:path w="26670" h="141223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1412239">
                <a:moveTo>
                  <a:pt x="26670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1412239">
                <a:moveTo>
                  <a:pt x="26670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57250"/>
                </a:lnTo>
                <a:close/>
              </a:path>
              <a:path w="26670" h="1412239">
                <a:moveTo>
                  <a:pt x="26670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0430"/>
                </a:lnTo>
                <a:close/>
              </a:path>
              <a:path w="26670" h="1412239">
                <a:moveTo>
                  <a:pt x="26670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8050"/>
                </a:lnTo>
                <a:close/>
              </a:path>
              <a:path w="26670" h="1412239">
                <a:moveTo>
                  <a:pt x="26670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4400"/>
                </a:lnTo>
                <a:close/>
              </a:path>
              <a:path w="26670" h="1412239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1412239">
                <a:moveTo>
                  <a:pt x="26670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7580"/>
                </a:lnTo>
                <a:close/>
              </a:path>
              <a:path w="26670" h="1412239">
                <a:moveTo>
                  <a:pt x="2667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412239">
                <a:moveTo>
                  <a:pt x="26670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5680"/>
                </a:lnTo>
                <a:close/>
              </a:path>
              <a:path w="26670" h="1412239">
                <a:moveTo>
                  <a:pt x="26670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1003300"/>
                </a:lnTo>
                <a:close/>
              </a:path>
              <a:path w="26670" h="1412239">
                <a:moveTo>
                  <a:pt x="26670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1400"/>
                </a:lnTo>
                <a:close/>
              </a:path>
              <a:path w="26670" h="1412239">
                <a:moveTo>
                  <a:pt x="26670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70" y="1071880"/>
                </a:lnTo>
                <a:lnTo>
                  <a:pt x="26670" y="1046480"/>
                </a:lnTo>
                <a:close/>
              </a:path>
              <a:path w="26670" h="1412239">
                <a:moveTo>
                  <a:pt x="26670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071880"/>
                </a:lnTo>
                <a:close/>
              </a:path>
              <a:path w="26670" h="141223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1412239">
                <a:moveTo>
                  <a:pt x="2667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48080"/>
                </a:lnTo>
                <a:close/>
              </a:path>
              <a:path w="26670" h="1412239">
                <a:moveTo>
                  <a:pt x="26670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5700"/>
                </a:lnTo>
                <a:close/>
              </a:path>
              <a:path w="26670" h="141223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1412239">
                <a:moveTo>
                  <a:pt x="26670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193800"/>
                </a:lnTo>
                <a:close/>
              </a:path>
              <a:path w="26670" h="1412239">
                <a:moveTo>
                  <a:pt x="26670" y="1270000"/>
                </a:moveTo>
                <a:lnTo>
                  <a:pt x="0" y="127000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270000"/>
                </a:lnTo>
                <a:close/>
              </a:path>
              <a:path w="26670" h="1412239">
                <a:moveTo>
                  <a:pt x="26670" y="1352550"/>
                </a:moveTo>
                <a:lnTo>
                  <a:pt x="1270" y="1352550"/>
                </a:lnTo>
                <a:lnTo>
                  <a:pt x="1270" y="1355090"/>
                </a:lnTo>
                <a:lnTo>
                  <a:pt x="2539" y="1355090"/>
                </a:lnTo>
                <a:lnTo>
                  <a:pt x="2539" y="1357630"/>
                </a:lnTo>
                <a:lnTo>
                  <a:pt x="3809" y="1357630"/>
                </a:lnTo>
                <a:lnTo>
                  <a:pt x="3809" y="1361440"/>
                </a:lnTo>
                <a:lnTo>
                  <a:pt x="5079" y="1361440"/>
                </a:lnTo>
                <a:lnTo>
                  <a:pt x="5079" y="1363980"/>
                </a:lnTo>
                <a:lnTo>
                  <a:pt x="6350" y="1363980"/>
                </a:lnTo>
                <a:lnTo>
                  <a:pt x="6350" y="1367790"/>
                </a:lnTo>
                <a:lnTo>
                  <a:pt x="7620" y="1367790"/>
                </a:lnTo>
                <a:lnTo>
                  <a:pt x="7620" y="1370330"/>
                </a:lnTo>
                <a:lnTo>
                  <a:pt x="8889" y="1370330"/>
                </a:lnTo>
                <a:lnTo>
                  <a:pt x="8889" y="1372870"/>
                </a:lnTo>
                <a:lnTo>
                  <a:pt x="10159" y="1372870"/>
                </a:lnTo>
                <a:lnTo>
                  <a:pt x="10159" y="1376680"/>
                </a:lnTo>
                <a:lnTo>
                  <a:pt x="11429" y="1376680"/>
                </a:lnTo>
                <a:lnTo>
                  <a:pt x="11429" y="1379220"/>
                </a:lnTo>
                <a:lnTo>
                  <a:pt x="12700" y="1379220"/>
                </a:lnTo>
                <a:lnTo>
                  <a:pt x="12700" y="1383030"/>
                </a:lnTo>
                <a:lnTo>
                  <a:pt x="13970" y="1383030"/>
                </a:lnTo>
                <a:lnTo>
                  <a:pt x="13970" y="1385570"/>
                </a:lnTo>
                <a:lnTo>
                  <a:pt x="15239" y="1385570"/>
                </a:lnTo>
                <a:lnTo>
                  <a:pt x="15239" y="1388110"/>
                </a:lnTo>
                <a:lnTo>
                  <a:pt x="16509" y="1388110"/>
                </a:lnTo>
                <a:lnTo>
                  <a:pt x="16509" y="1391920"/>
                </a:lnTo>
                <a:lnTo>
                  <a:pt x="17779" y="1391920"/>
                </a:lnTo>
                <a:lnTo>
                  <a:pt x="17779" y="1394460"/>
                </a:lnTo>
                <a:lnTo>
                  <a:pt x="19050" y="1394460"/>
                </a:lnTo>
                <a:lnTo>
                  <a:pt x="19050" y="1398270"/>
                </a:lnTo>
                <a:lnTo>
                  <a:pt x="20320" y="1398270"/>
                </a:lnTo>
                <a:lnTo>
                  <a:pt x="20320" y="1400810"/>
                </a:lnTo>
                <a:lnTo>
                  <a:pt x="21589" y="1400810"/>
                </a:lnTo>
                <a:lnTo>
                  <a:pt x="21589" y="1403350"/>
                </a:lnTo>
                <a:lnTo>
                  <a:pt x="22859" y="1403350"/>
                </a:lnTo>
                <a:lnTo>
                  <a:pt x="22859" y="1407160"/>
                </a:lnTo>
                <a:lnTo>
                  <a:pt x="24129" y="1407160"/>
                </a:lnTo>
                <a:lnTo>
                  <a:pt x="24129" y="1409700"/>
                </a:lnTo>
                <a:lnTo>
                  <a:pt x="26670" y="1409700"/>
                </a:lnTo>
                <a:lnTo>
                  <a:pt x="26670" y="1352550"/>
                </a:lnTo>
                <a:close/>
              </a:path>
              <a:path w="26670" h="1412239">
                <a:moveTo>
                  <a:pt x="26670" y="1409700"/>
                </a:moveTo>
                <a:lnTo>
                  <a:pt x="25400" y="1409700"/>
                </a:lnTo>
                <a:lnTo>
                  <a:pt x="25400" y="1412240"/>
                </a:lnTo>
                <a:lnTo>
                  <a:pt x="26670" y="1412240"/>
                </a:lnTo>
                <a:lnTo>
                  <a:pt x="26670" y="1409700"/>
                </a:lnTo>
                <a:close/>
              </a:path>
            </a:pathLst>
          </a:custGeom>
          <a:solidFill>
            <a:srgbClr val="2141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01940" y="3126739"/>
            <a:ext cx="27940" cy="1454150"/>
          </a:xfrm>
          <a:custGeom>
            <a:avLst/>
            <a:gdLst/>
            <a:ahLst/>
            <a:cxnLst/>
            <a:rect l="l" t="t" r="r" b="b"/>
            <a:pathLst>
              <a:path w="27940" h="1454150">
                <a:moveTo>
                  <a:pt x="16509" y="0"/>
                </a:moveTo>
                <a:lnTo>
                  <a:pt x="0" y="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12700"/>
                </a:lnTo>
                <a:lnTo>
                  <a:pt x="16509" y="12700"/>
                </a:lnTo>
                <a:lnTo>
                  <a:pt x="16509" y="0"/>
                </a:lnTo>
                <a:close/>
              </a:path>
              <a:path w="27940" h="1454150">
                <a:moveTo>
                  <a:pt x="2793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1454150">
                <a:moveTo>
                  <a:pt x="27939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495300"/>
                </a:lnTo>
                <a:close/>
              </a:path>
              <a:path w="27940" h="1454150">
                <a:moveTo>
                  <a:pt x="27939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39" y="527050"/>
                </a:lnTo>
                <a:lnTo>
                  <a:pt x="27939" y="514350"/>
                </a:lnTo>
                <a:close/>
              </a:path>
              <a:path w="27940" h="1454150">
                <a:moveTo>
                  <a:pt x="27939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39" y="539750"/>
                </a:lnTo>
                <a:lnTo>
                  <a:pt x="27939" y="527050"/>
                </a:lnTo>
                <a:close/>
              </a:path>
              <a:path w="27940" h="1454150">
                <a:moveTo>
                  <a:pt x="27939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9750"/>
                </a:lnTo>
                <a:close/>
              </a:path>
              <a:path w="27940" h="1454150">
                <a:moveTo>
                  <a:pt x="27939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71500"/>
                </a:lnTo>
                <a:close/>
              </a:path>
              <a:path w="27940" h="145415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454150">
                <a:moveTo>
                  <a:pt x="27939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39" y="596899"/>
                </a:lnTo>
                <a:lnTo>
                  <a:pt x="27939" y="590550"/>
                </a:lnTo>
                <a:close/>
              </a:path>
              <a:path w="27940" h="1454150">
                <a:moveTo>
                  <a:pt x="2793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96900"/>
                </a:lnTo>
                <a:close/>
              </a:path>
              <a:path w="27940" h="1454150">
                <a:moveTo>
                  <a:pt x="27939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9600"/>
                </a:lnTo>
                <a:close/>
              </a:path>
              <a:path w="27940" h="1454150">
                <a:moveTo>
                  <a:pt x="27939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39" y="704850"/>
                </a:lnTo>
                <a:lnTo>
                  <a:pt x="27939" y="635000"/>
                </a:lnTo>
                <a:close/>
              </a:path>
              <a:path w="27940" h="1454150">
                <a:moveTo>
                  <a:pt x="27939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04850"/>
                </a:lnTo>
                <a:close/>
              </a:path>
              <a:path w="27940" h="1454150">
                <a:moveTo>
                  <a:pt x="27939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42950"/>
                </a:lnTo>
                <a:close/>
              </a:path>
              <a:path w="27940" h="1454150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1454150">
                <a:moveTo>
                  <a:pt x="27939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54380"/>
                </a:lnTo>
                <a:close/>
              </a:path>
              <a:path w="27940" h="1454150">
                <a:moveTo>
                  <a:pt x="27939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60730"/>
                </a:lnTo>
                <a:close/>
              </a:path>
              <a:path w="27940" h="1454150">
                <a:moveTo>
                  <a:pt x="27939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87400"/>
                </a:lnTo>
                <a:close/>
              </a:path>
              <a:path w="27940" h="1454150">
                <a:moveTo>
                  <a:pt x="27939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80"/>
                </a:lnTo>
                <a:close/>
              </a:path>
              <a:path w="27940" h="1454150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1454150">
                <a:moveTo>
                  <a:pt x="27939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39" y="831850"/>
                </a:lnTo>
                <a:lnTo>
                  <a:pt x="27939" y="825500"/>
                </a:lnTo>
                <a:close/>
              </a:path>
              <a:path w="27940" h="1454150">
                <a:moveTo>
                  <a:pt x="27939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31850"/>
                </a:lnTo>
                <a:close/>
              </a:path>
              <a:path w="27940" h="1454150">
                <a:moveTo>
                  <a:pt x="27939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39" y="882650"/>
                </a:lnTo>
                <a:lnTo>
                  <a:pt x="27939" y="875030"/>
                </a:lnTo>
                <a:close/>
              </a:path>
              <a:path w="27940" h="1454150">
                <a:moveTo>
                  <a:pt x="27939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82650"/>
                </a:lnTo>
                <a:close/>
              </a:path>
              <a:path w="27940" h="1454150">
                <a:moveTo>
                  <a:pt x="27939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39" y="925830"/>
                </a:lnTo>
                <a:lnTo>
                  <a:pt x="27939" y="889000"/>
                </a:lnTo>
                <a:close/>
              </a:path>
              <a:path w="27940" h="1454150">
                <a:moveTo>
                  <a:pt x="27939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39" y="932179"/>
                </a:lnTo>
                <a:lnTo>
                  <a:pt x="27939" y="925830"/>
                </a:lnTo>
                <a:close/>
              </a:path>
              <a:path w="27940" h="1454150">
                <a:moveTo>
                  <a:pt x="27939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39" y="963930"/>
                </a:lnTo>
                <a:lnTo>
                  <a:pt x="27939" y="932180"/>
                </a:lnTo>
                <a:close/>
              </a:path>
              <a:path w="27940" h="1454150">
                <a:moveTo>
                  <a:pt x="2793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1454150">
                <a:moveTo>
                  <a:pt x="2793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39" y="977899"/>
                </a:lnTo>
                <a:lnTo>
                  <a:pt x="27939" y="970280"/>
                </a:lnTo>
                <a:close/>
              </a:path>
              <a:path w="27940" h="1454150">
                <a:moveTo>
                  <a:pt x="27939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39" y="1016000"/>
                </a:lnTo>
                <a:lnTo>
                  <a:pt x="27939" y="977900"/>
                </a:lnTo>
                <a:close/>
              </a:path>
              <a:path w="27940" h="1454150">
                <a:moveTo>
                  <a:pt x="27939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6000"/>
                </a:lnTo>
                <a:close/>
              </a:path>
              <a:path w="27940" h="1454150">
                <a:moveTo>
                  <a:pt x="27939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1080"/>
                </a:lnTo>
                <a:close/>
              </a:path>
              <a:path w="27940" h="1454150">
                <a:moveTo>
                  <a:pt x="27939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46480"/>
                </a:lnTo>
                <a:close/>
              </a:path>
              <a:path w="27940" h="1454150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1454150">
                <a:moveTo>
                  <a:pt x="27939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22680"/>
                </a:lnTo>
                <a:close/>
              </a:path>
              <a:path w="27940" h="1454150">
                <a:moveTo>
                  <a:pt x="27939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39" y="1141730"/>
                </a:lnTo>
                <a:lnTo>
                  <a:pt x="27939" y="1130300"/>
                </a:lnTo>
                <a:close/>
              </a:path>
              <a:path w="27940" h="1454150">
                <a:moveTo>
                  <a:pt x="27939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39" y="1168400"/>
                </a:lnTo>
                <a:lnTo>
                  <a:pt x="27939" y="1141730"/>
                </a:lnTo>
                <a:close/>
              </a:path>
              <a:path w="27940" h="1454150">
                <a:moveTo>
                  <a:pt x="27939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39" y="1244600"/>
                </a:lnTo>
                <a:lnTo>
                  <a:pt x="27939" y="1168400"/>
                </a:lnTo>
                <a:close/>
              </a:path>
              <a:path w="27940" h="1454150">
                <a:moveTo>
                  <a:pt x="27939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39" y="1390650"/>
                </a:lnTo>
                <a:lnTo>
                  <a:pt x="27939" y="1244600"/>
                </a:lnTo>
                <a:close/>
              </a:path>
              <a:path w="27940" h="1454150">
                <a:moveTo>
                  <a:pt x="27939" y="1390650"/>
                </a:moveTo>
                <a:lnTo>
                  <a:pt x="1269" y="1390650"/>
                </a:lnTo>
                <a:lnTo>
                  <a:pt x="1269" y="1393190"/>
                </a:lnTo>
                <a:lnTo>
                  <a:pt x="2539" y="1393190"/>
                </a:lnTo>
                <a:lnTo>
                  <a:pt x="2539" y="1397000"/>
                </a:lnTo>
                <a:lnTo>
                  <a:pt x="3809" y="1397000"/>
                </a:lnTo>
                <a:lnTo>
                  <a:pt x="3809" y="1399540"/>
                </a:lnTo>
                <a:lnTo>
                  <a:pt x="5079" y="1399540"/>
                </a:lnTo>
                <a:lnTo>
                  <a:pt x="5079" y="1402080"/>
                </a:lnTo>
                <a:lnTo>
                  <a:pt x="6350" y="1402080"/>
                </a:lnTo>
                <a:lnTo>
                  <a:pt x="6350" y="1405890"/>
                </a:lnTo>
                <a:lnTo>
                  <a:pt x="7619" y="1405890"/>
                </a:lnTo>
                <a:lnTo>
                  <a:pt x="7619" y="1408430"/>
                </a:lnTo>
                <a:lnTo>
                  <a:pt x="8889" y="1408430"/>
                </a:lnTo>
                <a:lnTo>
                  <a:pt x="8889" y="1412240"/>
                </a:lnTo>
                <a:lnTo>
                  <a:pt x="10159" y="1412240"/>
                </a:lnTo>
                <a:lnTo>
                  <a:pt x="10159" y="1414780"/>
                </a:lnTo>
                <a:lnTo>
                  <a:pt x="27939" y="1414780"/>
                </a:lnTo>
                <a:lnTo>
                  <a:pt x="27939" y="1390650"/>
                </a:lnTo>
                <a:close/>
              </a:path>
              <a:path w="27940" h="1454150">
                <a:moveTo>
                  <a:pt x="27939" y="1414780"/>
                </a:moveTo>
                <a:lnTo>
                  <a:pt x="11429" y="1414780"/>
                </a:lnTo>
                <a:lnTo>
                  <a:pt x="11429" y="1417320"/>
                </a:lnTo>
                <a:lnTo>
                  <a:pt x="12700" y="1417320"/>
                </a:lnTo>
                <a:lnTo>
                  <a:pt x="12700" y="1421130"/>
                </a:lnTo>
                <a:lnTo>
                  <a:pt x="13969" y="1421130"/>
                </a:lnTo>
                <a:lnTo>
                  <a:pt x="13969" y="1423670"/>
                </a:lnTo>
                <a:lnTo>
                  <a:pt x="15239" y="1423670"/>
                </a:lnTo>
                <a:lnTo>
                  <a:pt x="15239" y="1427480"/>
                </a:lnTo>
                <a:lnTo>
                  <a:pt x="16509" y="1427480"/>
                </a:lnTo>
                <a:lnTo>
                  <a:pt x="16509" y="1430020"/>
                </a:lnTo>
                <a:lnTo>
                  <a:pt x="17779" y="1430020"/>
                </a:lnTo>
                <a:lnTo>
                  <a:pt x="17779" y="1432560"/>
                </a:lnTo>
                <a:lnTo>
                  <a:pt x="19050" y="1432560"/>
                </a:lnTo>
                <a:lnTo>
                  <a:pt x="19050" y="1436370"/>
                </a:lnTo>
                <a:lnTo>
                  <a:pt x="20319" y="1436370"/>
                </a:lnTo>
                <a:lnTo>
                  <a:pt x="20319" y="1438910"/>
                </a:lnTo>
                <a:lnTo>
                  <a:pt x="21589" y="1438910"/>
                </a:lnTo>
                <a:lnTo>
                  <a:pt x="21589" y="1442720"/>
                </a:lnTo>
                <a:lnTo>
                  <a:pt x="22859" y="1442720"/>
                </a:lnTo>
                <a:lnTo>
                  <a:pt x="22859" y="1445260"/>
                </a:lnTo>
                <a:lnTo>
                  <a:pt x="24129" y="1445260"/>
                </a:lnTo>
                <a:lnTo>
                  <a:pt x="24129" y="1447800"/>
                </a:lnTo>
                <a:lnTo>
                  <a:pt x="25400" y="1447800"/>
                </a:lnTo>
                <a:lnTo>
                  <a:pt x="25400" y="1451610"/>
                </a:lnTo>
                <a:lnTo>
                  <a:pt x="26669" y="1451610"/>
                </a:lnTo>
                <a:lnTo>
                  <a:pt x="26669" y="1454150"/>
                </a:lnTo>
                <a:lnTo>
                  <a:pt x="27939" y="1454150"/>
                </a:lnTo>
                <a:lnTo>
                  <a:pt x="27939" y="141478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29880" y="3139439"/>
            <a:ext cx="26670" cy="1504950"/>
          </a:xfrm>
          <a:custGeom>
            <a:avLst/>
            <a:gdLst/>
            <a:ahLst/>
            <a:cxnLst/>
            <a:rect l="l" t="t" r="r" b="b"/>
            <a:pathLst>
              <a:path w="26670" h="1504950">
                <a:moveTo>
                  <a:pt x="8890" y="0"/>
                </a:moveTo>
                <a:lnTo>
                  <a:pt x="0" y="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12700"/>
                </a:lnTo>
                <a:lnTo>
                  <a:pt x="8890" y="12700"/>
                </a:lnTo>
                <a:lnTo>
                  <a:pt x="8890" y="0"/>
                </a:lnTo>
                <a:close/>
              </a:path>
              <a:path w="26670" h="1504950">
                <a:moveTo>
                  <a:pt x="2667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504950">
                <a:moveTo>
                  <a:pt x="26670" y="482600"/>
                </a:moveTo>
                <a:lnTo>
                  <a:pt x="0" y="4826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2600"/>
                </a:lnTo>
                <a:close/>
              </a:path>
              <a:path w="26670" h="150495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049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504950">
                <a:moveTo>
                  <a:pt x="26670" y="527050"/>
                </a:moveTo>
                <a:lnTo>
                  <a:pt x="0" y="5270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27050"/>
                </a:lnTo>
                <a:close/>
              </a:path>
              <a:path w="26670" h="1504950">
                <a:moveTo>
                  <a:pt x="26670" y="558800"/>
                </a:moveTo>
                <a:lnTo>
                  <a:pt x="0" y="55880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8800"/>
                </a:lnTo>
                <a:close/>
              </a:path>
              <a:path w="26670" h="1504950">
                <a:moveTo>
                  <a:pt x="2667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65150"/>
                </a:lnTo>
                <a:close/>
              </a:path>
              <a:path w="26670" h="1504950">
                <a:moveTo>
                  <a:pt x="26670" y="577850"/>
                </a:moveTo>
                <a:lnTo>
                  <a:pt x="0" y="577850"/>
                </a:lnTo>
                <a:lnTo>
                  <a:pt x="0" y="584199"/>
                </a:lnTo>
                <a:lnTo>
                  <a:pt x="26670" y="584199"/>
                </a:lnTo>
                <a:lnTo>
                  <a:pt x="26670" y="577850"/>
                </a:lnTo>
                <a:close/>
              </a:path>
              <a:path w="26670" h="1504950">
                <a:moveTo>
                  <a:pt x="2667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1504950">
                <a:moveTo>
                  <a:pt x="26670" y="596900"/>
                </a:moveTo>
                <a:lnTo>
                  <a:pt x="0" y="5969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96900"/>
                </a:lnTo>
                <a:close/>
              </a:path>
              <a:path w="26670" h="1504950">
                <a:moveTo>
                  <a:pt x="26670" y="622300"/>
                </a:moveTo>
                <a:lnTo>
                  <a:pt x="0" y="6223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22300"/>
                </a:lnTo>
                <a:close/>
              </a:path>
              <a:path w="26670" h="1504950">
                <a:moveTo>
                  <a:pt x="26670" y="692150"/>
                </a:moveTo>
                <a:lnTo>
                  <a:pt x="0" y="6921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92150"/>
                </a:lnTo>
                <a:close/>
              </a:path>
              <a:path w="26670" h="1504950">
                <a:moveTo>
                  <a:pt x="26670" y="730250"/>
                </a:moveTo>
                <a:lnTo>
                  <a:pt x="0" y="730250"/>
                </a:lnTo>
                <a:lnTo>
                  <a:pt x="0" y="735330"/>
                </a:lnTo>
                <a:lnTo>
                  <a:pt x="26670" y="735330"/>
                </a:lnTo>
                <a:lnTo>
                  <a:pt x="26670" y="730250"/>
                </a:lnTo>
                <a:close/>
              </a:path>
              <a:path w="26670" h="1504950">
                <a:moveTo>
                  <a:pt x="26670" y="735330"/>
                </a:moveTo>
                <a:lnTo>
                  <a:pt x="0" y="73533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35330"/>
                </a:lnTo>
                <a:close/>
              </a:path>
              <a:path w="26670" h="1504950">
                <a:moveTo>
                  <a:pt x="2667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26670" y="748029"/>
                </a:lnTo>
                <a:lnTo>
                  <a:pt x="26670" y="741680"/>
                </a:lnTo>
                <a:close/>
              </a:path>
              <a:path w="26670" h="1504950">
                <a:moveTo>
                  <a:pt x="2667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8030"/>
                </a:lnTo>
                <a:close/>
              </a:path>
              <a:path w="26670" h="1504950">
                <a:moveTo>
                  <a:pt x="26670" y="774700"/>
                </a:moveTo>
                <a:lnTo>
                  <a:pt x="0" y="77470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74700"/>
                </a:lnTo>
                <a:close/>
              </a:path>
              <a:path w="26670" h="1504950">
                <a:moveTo>
                  <a:pt x="26670" y="792480"/>
                </a:moveTo>
                <a:lnTo>
                  <a:pt x="0" y="79248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2480"/>
                </a:lnTo>
                <a:close/>
              </a:path>
              <a:path w="26670" h="150495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50495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1504950">
                <a:moveTo>
                  <a:pt x="26670" y="819150"/>
                </a:moveTo>
                <a:lnTo>
                  <a:pt x="0" y="8191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19150"/>
                </a:lnTo>
                <a:close/>
              </a:path>
              <a:path w="26670" h="1504950">
                <a:moveTo>
                  <a:pt x="26670" y="862330"/>
                </a:moveTo>
                <a:lnTo>
                  <a:pt x="0" y="86233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62330"/>
                </a:lnTo>
                <a:close/>
              </a:path>
              <a:path w="26670" h="1504950">
                <a:moveTo>
                  <a:pt x="26670" y="869950"/>
                </a:moveTo>
                <a:lnTo>
                  <a:pt x="0" y="86995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1504950">
                <a:moveTo>
                  <a:pt x="26670" y="876300"/>
                </a:moveTo>
                <a:lnTo>
                  <a:pt x="0" y="87630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76300"/>
                </a:lnTo>
                <a:close/>
              </a:path>
              <a:path w="26670" h="1504950">
                <a:moveTo>
                  <a:pt x="26670" y="913130"/>
                </a:moveTo>
                <a:lnTo>
                  <a:pt x="0" y="913130"/>
                </a:lnTo>
                <a:lnTo>
                  <a:pt x="0" y="919479"/>
                </a:lnTo>
                <a:lnTo>
                  <a:pt x="26670" y="919479"/>
                </a:lnTo>
                <a:lnTo>
                  <a:pt x="26670" y="913130"/>
                </a:lnTo>
                <a:close/>
              </a:path>
              <a:path w="26670" h="1504950">
                <a:moveTo>
                  <a:pt x="26670" y="919480"/>
                </a:moveTo>
                <a:lnTo>
                  <a:pt x="0" y="91948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9480"/>
                </a:lnTo>
                <a:close/>
              </a:path>
              <a:path w="26670" h="150495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504950">
                <a:moveTo>
                  <a:pt x="2667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80"/>
                </a:lnTo>
                <a:close/>
              </a:path>
              <a:path w="26670" h="1504950">
                <a:moveTo>
                  <a:pt x="26670" y="965200"/>
                </a:moveTo>
                <a:lnTo>
                  <a:pt x="0" y="96520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65200"/>
                </a:lnTo>
                <a:close/>
              </a:path>
              <a:path w="26670" h="1504950">
                <a:moveTo>
                  <a:pt x="26670" y="1003300"/>
                </a:moveTo>
                <a:lnTo>
                  <a:pt x="0" y="100330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3300"/>
                </a:lnTo>
                <a:close/>
              </a:path>
              <a:path w="26670" h="1504950">
                <a:moveTo>
                  <a:pt x="26670" y="1008380"/>
                </a:moveTo>
                <a:lnTo>
                  <a:pt x="0" y="100838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08380"/>
                </a:lnTo>
                <a:close/>
              </a:path>
              <a:path w="26670" h="1504950">
                <a:moveTo>
                  <a:pt x="26670" y="1033780"/>
                </a:moveTo>
                <a:lnTo>
                  <a:pt x="0" y="1033780"/>
                </a:lnTo>
                <a:lnTo>
                  <a:pt x="0" y="1103630"/>
                </a:lnTo>
                <a:lnTo>
                  <a:pt x="26670" y="1103630"/>
                </a:lnTo>
                <a:lnTo>
                  <a:pt x="26670" y="1033780"/>
                </a:lnTo>
                <a:close/>
              </a:path>
              <a:path w="26670" h="1504950">
                <a:moveTo>
                  <a:pt x="26670" y="1103630"/>
                </a:moveTo>
                <a:lnTo>
                  <a:pt x="0" y="110363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3630"/>
                </a:lnTo>
                <a:close/>
              </a:path>
              <a:path w="26670" h="1504950">
                <a:moveTo>
                  <a:pt x="26670" y="1109980"/>
                </a:moveTo>
                <a:lnTo>
                  <a:pt x="0" y="1109980"/>
                </a:lnTo>
                <a:lnTo>
                  <a:pt x="0" y="1117600"/>
                </a:lnTo>
                <a:lnTo>
                  <a:pt x="26670" y="1117600"/>
                </a:lnTo>
                <a:lnTo>
                  <a:pt x="26670" y="1109980"/>
                </a:lnTo>
                <a:close/>
              </a:path>
              <a:path w="26670" h="1504950">
                <a:moveTo>
                  <a:pt x="26670" y="1117600"/>
                </a:moveTo>
                <a:lnTo>
                  <a:pt x="0" y="111760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7600"/>
                </a:lnTo>
                <a:close/>
              </a:path>
              <a:path w="26670" h="1504950">
                <a:moveTo>
                  <a:pt x="2667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29030"/>
                </a:lnTo>
                <a:close/>
              </a:path>
              <a:path w="26670" h="1504950">
                <a:moveTo>
                  <a:pt x="26670" y="1155700"/>
                </a:moveTo>
                <a:lnTo>
                  <a:pt x="0" y="115570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155700"/>
                </a:lnTo>
                <a:close/>
              </a:path>
              <a:path w="26670" h="1504950">
                <a:moveTo>
                  <a:pt x="26670" y="1231900"/>
                </a:moveTo>
                <a:lnTo>
                  <a:pt x="0" y="1231900"/>
                </a:lnTo>
                <a:lnTo>
                  <a:pt x="0" y="1377950"/>
                </a:lnTo>
                <a:lnTo>
                  <a:pt x="26670" y="1377950"/>
                </a:lnTo>
                <a:lnTo>
                  <a:pt x="26670" y="1231900"/>
                </a:lnTo>
                <a:close/>
              </a:path>
              <a:path w="26670" h="1504950">
                <a:moveTo>
                  <a:pt x="26670" y="1377950"/>
                </a:moveTo>
                <a:lnTo>
                  <a:pt x="0" y="137795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7950"/>
                </a:lnTo>
                <a:close/>
              </a:path>
              <a:path w="26670" h="1504950">
                <a:moveTo>
                  <a:pt x="26670" y="1402080"/>
                </a:moveTo>
                <a:lnTo>
                  <a:pt x="0" y="1402080"/>
                </a:lnTo>
                <a:lnTo>
                  <a:pt x="0" y="1443990"/>
                </a:lnTo>
                <a:lnTo>
                  <a:pt x="1270" y="1443990"/>
                </a:lnTo>
                <a:lnTo>
                  <a:pt x="1270" y="1447800"/>
                </a:lnTo>
                <a:lnTo>
                  <a:pt x="26670" y="1447800"/>
                </a:lnTo>
                <a:lnTo>
                  <a:pt x="26670" y="1402080"/>
                </a:lnTo>
                <a:close/>
              </a:path>
              <a:path w="26670" h="1504950">
                <a:moveTo>
                  <a:pt x="26670" y="1447800"/>
                </a:moveTo>
                <a:lnTo>
                  <a:pt x="2540" y="1447800"/>
                </a:lnTo>
                <a:lnTo>
                  <a:pt x="2540" y="1450340"/>
                </a:lnTo>
                <a:lnTo>
                  <a:pt x="3810" y="1450340"/>
                </a:lnTo>
                <a:lnTo>
                  <a:pt x="3810" y="1454150"/>
                </a:lnTo>
                <a:lnTo>
                  <a:pt x="26670" y="1454150"/>
                </a:lnTo>
                <a:lnTo>
                  <a:pt x="26670" y="1447800"/>
                </a:lnTo>
                <a:close/>
              </a:path>
              <a:path w="26670" h="1504950">
                <a:moveTo>
                  <a:pt x="26670" y="1454150"/>
                </a:moveTo>
                <a:lnTo>
                  <a:pt x="5079" y="1454150"/>
                </a:lnTo>
                <a:lnTo>
                  <a:pt x="5079" y="1456690"/>
                </a:lnTo>
                <a:lnTo>
                  <a:pt x="6350" y="1456690"/>
                </a:lnTo>
                <a:lnTo>
                  <a:pt x="6350" y="1459230"/>
                </a:lnTo>
                <a:lnTo>
                  <a:pt x="7620" y="1459230"/>
                </a:lnTo>
                <a:lnTo>
                  <a:pt x="7620" y="1463040"/>
                </a:lnTo>
                <a:lnTo>
                  <a:pt x="8890" y="1463040"/>
                </a:lnTo>
                <a:lnTo>
                  <a:pt x="8890" y="1465580"/>
                </a:lnTo>
                <a:lnTo>
                  <a:pt x="10160" y="1465580"/>
                </a:lnTo>
                <a:lnTo>
                  <a:pt x="10160" y="1469390"/>
                </a:lnTo>
                <a:lnTo>
                  <a:pt x="11429" y="1469390"/>
                </a:lnTo>
                <a:lnTo>
                  <a:pt x="11429" y="1471930"/>
                </a:lnTo>
                <a:lnTo>
                  <a:pt x="26670" y="1471930"/>
                </a:lnTo>
                <a:lnTo>
                  <a:pt x="26670" y="1454150"/>
                </a:lnTo>
                <a:close/>
              </a:path>
              <a:path w="26670" h="1504950">
                <a:moveTo>
                  <a:pt x="26670" y="1471930"/>
                </a:moveTo>
                <a:lnTo>
                  <a:pt x="12700" y="1471930"/>
                </a:lnTo>
                <a:lnTo>
                  <a:pt x="12700" y="1474470"/>
                </a:lnTo>
                <a:lnTo>
                  <a:pt x="13970" y="1474470"/>
                </a:lnTo>
                <a:lnTo>
                  <a:pt x="13970" y="1478280"/>
                </a:lnTo>
                <a:lnTo>
                  <a:pt x="15240" y="1478280"/>
                </a:lnTo>
                <a:lnTo>
                  <a:pt x="15240" y="1480820"/>
                </a:lnTo>
                <a:lnTo>
                  <a:pt x="16510" y="1480820"/>
                </a:lnTo>
                <a:lnTo>
                  <a:pt x="16510" y="1484630"/>
                </a:lnTo>
                <a:lnTo>
                  <a:pt x="26670" y="1484630"/>
                </a:lnTo>
                <a:lnTo>
                  <a:pt x="26670" y="1471930"/>
                </a:lnTo>
                <a:close/>
              </a:path>
              <a:path w="26670" h="1504950">
                <a:moveTo>
                  <a:pt x="26670" y="1484630"/>
                </a:moveTo>
                <a:lnTo>
                  <a:pt x="17779" y="1484630"/>
                </a:lnTo>
                <a:lnTo>
                  <a:pt x="17779" y="1487170"/>
                </a:lnTo>
                <a:lnTo>
                  <a:pt x="19050" y="1487170"/>
                </a:lnTo>
                <a:lnTo>
                  <a:pt x="19050" y="1489710"/>
                </a:lnTo>
                <a:lnTo>
                  <a:pt x="20320" y="1489710"/>
                </a:lnTo>
                <a:lnTo>
                  <a:pt x="20320" y="1493520"/>
                </a:lnTo>
                <a:lnTo>
                  <a:pt x="21590" y="1493520"/>
                </a:lnTo>
                <a:lnTo>
                  <a:pt x="21590" y="1496060"/>
                </a:lnTo>
                <a:lnTo>
                  <a:pt x="22860" y="1496060"/>
                </a:lnTo>
                <a:lnTo>
                  <a:pt x="22860" y="1498600"/>
                </a:lnTo>
                <a:lnTo>
                  <a:pt x="24129" y="1498600"/>
                </a:lnTo>
                <a:lnTo>
                  <a:pt x="24129" y="1502410"/>
                </a:lnTo>
                <a:lnTo>
                  <a:pt x="25400" y="1502410"/>
                </a:lnTo>
                <a:lnTo>
                  <a:pt x="25400" y="1504950"/>
                </a:lnTo>
                <a:lnTo>
                  <a:pt x="26670" y="1504950"/>
                </a:lnTo>
                <a:lnTo>
                  <a:pt x="26670" y="1484630"/>
                </a:lnTo>
                <a:close/>
              </a:path>
            </a:pathLst>
          </a:custGeom>
          <a:solidFill>
            <a:srgbClr val="204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7956550" y="3152139"/>
            <a:ext cx="27940" cy="1559560"/>
          </a:xfrm>
          <a:custGeom>
            <a:avLst/>
            <a:gdLst/>
            <a:ahLst/>
            <a:cxnLst/>
            <a:rect l="l" t="t" r="r" b="b"/>
            <a:pathLst>
              <a:path w="27940" h="1559560">
                <a:moveTo>
                  <a:pt x="3810" y="0"/>
                </a:moveTo>
                <a:lnTo>
                  <a:pt x="0" y="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7940" h="15595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559560">
                <a:moveTo>
                  <a:pt x="2794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69900"/>
                </a:lnTo>
                <a:close/>
              </a:path>
              <a:path w="27940" h="1559560">
                <a:moveTo>
                  <a:pt x="2794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40" y="501650"/>
                </a:lnTo>
                <a:lnTo>
                  <a:pt x="27940" y="488950"/>
                </a:lnTo>
                <a:close/>
              </a:path>
              <a:path w="27940" h="1559560">
                <a:moveTo>
                  <a:pt x="2794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1650"/>
                </a:lnTo>
                <a:close/>
              </a:path>
              <a:path w="27940" h="1559560">
                <a:moveTo>
                  <a:pt x="2794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14350"/>
                </a:lnTo>
                <a:close/>
              </a:path>
              <a:path w="27940" h="1559560">
                <a:moveTo>
                  <a:pt x="2794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46100"/>
                </a:lnTo>
                <a:close/>
              </a:path>
              <a:path w="27940" h="1559560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559560">
                <a:moveTo>
                  <a:pt x="2794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7940" y="571499"/>
                </a:lnTo>
                <a:lnTo>
                  <a:pt x="27940" y="565150"/>
                </a:lnTo>
                <a:close/>
              </a:path>
              <a:path w="27940" h="1559560">
                <a:moveTo>
                  <a:pt x="2794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1500"/>
                </a:lnTo>
                <a:close/>
              </a:path>
              <a:path w="27940" h="1559560">
                <a:moveTo>
                  <a:pt x="2794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84200"/>
                </a:lnTo>
                <a:close/>
              </a:path>
              <a:path w="27940" h="1559560">
                <a:moveTo>
                  <a:pt x="2794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09600"/>
                </a:lnTo>
                <a:close/>
              </a:path>
              <a:path w="27940" h="1559560">
                <a:moveTo>
                  <a:pt x="2794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679450"/>
                </a:lnTo>
                <a:close/>
              </a:path>
              <a:path w="27940" h="1559560">
                <a:moveTo>
                  <a:pt x="2794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717550"/>
                </a:lnTo>
                <a:close/>
              </a:path>
              <a:path w="27940" h="1559560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1559560">
                <a:moveTo>
                  <a:pt x="2794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7940" y="735329"/>
                </a:lnTo>
                <a:lnTo>
                  <a:pt x="27940" y="728980"/>
                </a:lnTo>
                <a:close/>
              </a:path>
              <a:path w="27940" h="1559560">
                <a:moveTo>
                  <a:pt x="2794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5330"/>
                </a:lnTo>
                <a:close/>
              </a:path>
              <a:path w="27940" h="1559560">
                <a:moveTo>
                  <a:pt x="2794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62000"/>
                </a:lnTo>
                <a:close/>
              </a:path>
              <a:path w="27940" h="15595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1559560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559560">
                <a:moveTo>
                  <a:pt x="2794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800100"/>
                </a:lnTo>
                <a:close/>
              </a:path>
              <a:path w="27940" h="1559560">
                <a:moveTo>
                  <a:pt x="2794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06450"/>
                </a:lnTo>
                <a:close/>
              </a:path>
              <a:path w="27940" h="1559560">
                <a:moveTo>
                  <a:pt x="2794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849630"/>
                </a:lnTo>
                <a:close/>
              </a:path>
              <a:path w="27940" h="1559560">
                <a:moveTo>
                  <a:pt x="2794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7250"/>
                </a:lnTo>
                <a:close/>
              </a:path>
              <a:path w="27940" h="1559560">
                <a:moveTo>
                  <a:pt x="2794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63600"/>
                </a:lnTo>
                <a:close/>
              </a:path>
              <a:path w="27940" h="1559560">
                <a:moveTo>
                  <a:pt x="2794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7940" y="906779"/>
                </a:lnTo>
                <a:lnTo>
                  <a:pt x="27940" y="900430"/>
                </a:lnTo>
                <a:close/>
              </a:path>
              <a:path w="27940" h="1559560">
                <a:moveTo>
                  <a:pt x="2794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06780"/>
                </a:lnTo>
                <a:close/>
              </a:path>
              <a:path w="27940" h="1559560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559560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559560">
                <a:moveTo>
                  <a:pt x="2794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52500"/>
                </a:lnTo>
                <a:close/>
              </a:path>
              <a:path w="27940" h="1559560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90600"/>
                </a:lnTo>
                <a:close/>
              </a:path>
              <a:path w="27940" h="1559560">
                <a:moveTo>
                  <a:pt x="2794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5680"/>
                </a:lnTo>
                <a:close/>
              </a:path>
              <a:path w="27940" h="1559560">
                <a:moveTo>
                  <a:pt x="2794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21080"/>
                </a:lnTo>
                <a:close/>
              </a:path>
              <a:path w="27940" h="1559560">
                <a:moveTo>
                  <a:pt x="2794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90930"/>
                </a:lnTo>
                <a:close/>
              </a:path>
              <a:path w="27940" h="1559560">
                <a:moveTo>
                  <a:pt x="2794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97280"/>
                </a:lnTo>
                <a:close/>
              </a:path>
              <a:path w="27940" h="1559560">
                <a:moveTo>
                  <a:pt x="2794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4900"/>
                </a:lnTo>
                <a:close/>
              </a:path>
              <a:path w="27940" h="1559560">
                <a:moveTo>
                  <a:pt x="2794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7940" y="1143000"/>
                </a:lnTo>
                <a:lnTo>
                  <a:pt x="27940" y="1116330"/>
                </a:lnTo>
                <a:close/>
              </a:path>
              <a:path w="27940" h="1559560">
                <a:moveTo>
                  <a:pt x="2794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7940" y="1219200"/>
                </a:lnTo>
                <a:lnTo>
                  <a:pt x="27940" y="1143000"/>
                </a:lnTo>
                <a:close/>
              </a:path>
              <a:path w="27940" h="1559560">
                <a:moveTo>
                  <a:pt x="2794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7940" y="1365250"/>
                </a:lnTo>
                <a:lnTo>
                  <a:pt x="27940" y="1219200"/>
                </a:lnTo>
                <a:close/>
              </a:path>
              <a:path w="27940" h="1559560">
                <a:moveTo>
                  <a:pt x="2794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7940" y="1389380"/>
                </a:lnTo>
                <a:lnTo>
                  <a:pt x="27940" y="1365250"/>
                </a:lnTo>
                <a:close/>
              </a:path>
              <a:path w="27940" h="1559560">
                <a:moveTo>
                  <a:pt x="2794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7940" y="1441450"/>
                </a:lnTo>
                <a:lnTo>
                  <a:pt x="27940" y="1389380"/>
                </a:lnTo>
                <a:close/>
              </a:path>
              <a:path w="27940" h="1559560">
                <a:moveTo>
                  <a:pt x="27940" y="1441450"/>
                </a:moveTo>
                <a:lnTo>
                  <a:pt x="0" y="1441450"/>
                </a:lnTo>
                <a:lnTo>
                  <a:pt x="0" y="1459230"/>
                </a:lnTo>
                <a:lnTo>
                  <a:pt x="27940" y="1459230"/>
                </a:lnTo>
                <a:lnTo>
                  <a:pt x="27940" y="1441450"/>
                </a:lnTo>
                <a:close/>
              </a:path>
              <a:path w="27940" h="1559560">
                <a:moveTo>
                  <a:pt x="27940" y="1459230"/>
                </a:moveTo>
                <a:lnTo>
                  <a:pt x="0" y="1459230"/>
                </a:lnTo>
                <a:lnTo>
                  <a:pt x="0" y="1471930"/>
                </a:lnTo>
                <a:lnTo>
                  <a:pt x="27940" y="1471930"/>
                </a:lnTo>
                <a:lnTo>
                  <a:pt x="27940" y="1459230"/>
                </a:lnTo>
                <a:close/>
              </a:path>
              <a:path w="27940" h="1559560">
                <a:moveTo>
                  <a:pt x="27940" y="1471930"/>
                </a:moveTo>
                <a:lnTo>
                  <a:pt x="0" y="1471930"/>
                </a:lnTo>
                <a:lnTo>
                  <a:pt x="0" y="1496060"/>
                </a:lnTo>
                <a:lnTo>
                  <a:pt x="1270" y="1496060"/>
                </a:lnTo>
                <a:lnTo>
                  <a:pt x="1270" y="1498600"/>
                </a:lnTo>
                <a:lnTo>
                  <a:pt x="27940" y="1498600"/>
                </a:lnTo>
                <a:lnTo>
                  <a:pt x="27940" y="1471930"/>
                </a:lnTo>
                <a:close/>
              </a:path>
              <a:path w="27940" h="1559560">
                <a:moveTo>
                  <a:pt x="27940" y="1498600"/>
                </a:moveTo>
                <a:lnTo>
                  <a:pt x="2540" y="1498600"/>
                </a:lnTo>
                <a:lnTo>
                  <a:pt x="2540" y="1501140"/>
                </a:lnTo>
                <a:lnTo>
                  <a:pt x="3809" y="1501140"/>
                </a:lnTo>
                <a:lnTo>
                  <a:pt x="3809" y="1504950"/>
                </a:lnTo>
                <a:lnTo>
                  <a:pt x="5079" y="1504950"/>
                </a:lnTo>
                <a:lnTo>
                  <a:pt x="5079" y="1507490"/>
                </a:lnTo>
                <a:lnTo>
                  <a:pt x="6350" y="1507490"/>
                </a:lnTo>
                <a:lnTo>
                  <a:pt x="6350" y="1511300"/>
                </a:lnTo>
                <a:lnTo>
                  <a:pt x="7620" y="1511300"/>
                </a:lnTo>
                <a:lnTo>
                  <a:pt x="7620" y="1513840"/>
                </a:lnTo>
                <a:lnTo>
                  <a:pt x="8890" y="1513840"/>
                </a:lnTo>
                <a:lnTo>
                  <a:pt x="8890" y="1516380"/>
                </a:lnTo>
                <a:lnTo>
                  <a:pt x="10159" y="1516380"/>
                </a:lnTo>
                <a:lnTo>
                  <a:pt x="10159" y="1520190"/>
                </a:lnTo>
                <a:lnTo>
                  <a:pt x="11429" y="1520190"/>
                </a:lnTo>
                <a:lnTo>
                  <a:pt x="11429" y="1522730"/>
                </a:lnTo>
                <a:lnTo>
                  <a:pt x="12700" y="1522730"/>
                </a:lnTo>
                <a:lnTo>
                  <a:pt x="12700" y="1526540"/>
                </a:lnTo>
                <a:lnTo>
                  <a:pt x="13970" y="1526540"/>
                </a:lnTo>
                <a:lnTo>
                  <a:pt x="13970" y="1529080"/>
                </a:lnTo>
                <a:lnTo>
                  <a:pt x="27940" y="1529080"/>
                </a:lnTo>
                <a:lnTo>
                  <a:pt x="27940" y="1498600"/>
                </a:lnTo>
                <a:close/>
              </a:path>
              <a:path w="27940" h="1559560">
                <a:moveTo>
                  <a:pt x="27940" y="1529080"/>
                </a:moveTo>
                <a:lnTo>
                  <a:pt x="15240" y="1529080"/>
                </a:lnTo>
                <a:lnTo>
                  <a:pt x="15240" y="1531620"/>
                </a:lnTo>
                <a:lnTo>
                  <a:pt x="16509" y="1531620"/>
                </a:lnTo>
                <a:lnTo>
                  <a:pt x="16509" y="1535430"/>
                </a:lnTo>
                <a:lnTo>
                  <a:pt x="27940" y="1535430"/>
                </a:lnTo>
                <a:lnTo>
                  <a:pt x="27940" y="1529080"/>
                </a:lnTo>
                <a:close/>
              </a:path>
              <a:path w="27940" h="1559560">
                <a:moveTo>
                  <a:pt x="27940" y="1535430"/>
                </a:moveTo>
                <a:lnTo>
                  <a:pt x="17779" y="1535430"/>
                </a:lnTo>
                <a:lnTo>
                  <a:pt x="17779" y="1537970"/>
                </a:lnTo>
                <a:lnTo>
                  <a:pt x="19050" y="1537970"/>
                </a:lnTo>
                <a:lnTo>
                  <a:pt x="19050" y="1541780"/>
                </a:lnTo>
                <a:lnTo>
                  <a:pt x="27940" y="1541780"/>
                </a:lnTo>
                <a:lnTo>
                  <a:pt x="27940" y="1535430"/>
                </a:lnTo>
                <a:close/>
              </a:path>
              <a:path w="27940" h="1559560">
                <a:moveTo>
                  <a:pt x="27940" y="1541780"/>
                </a:moveTo>
                <a:lnTo>
                  <a:pt x="20320" y="1541780"/>
                </a:lnTo>
                <a:lnTo>
                  <a:pt x="20320" y="1544320"/>
                </a:lnTo>
                <a:lnTo>
                  <a:pt x="21590" y="1544320"/>
                </a:lnTo>
                <a:lnTo>
                  <a:pt x="21590" y="1546860"/>
                </a:lnTo>
                <a:lnTo>
                  <a:pt x="22859" y="1546860"/>
                </a:lnTo>
                <a:lnTo>
                  <a:pt x="22859" y="1550670"/>
                </a:lnTo>
                <a:lnTo>
                  <a:pt x="24129" y="1550670"/>
                </a:lnTo>
                <a:lnTo>
                  <a:pt x="24129" y="1553210"/>
                </a:lnTo>
                <a:lnTo>
                  <a:pt x="25400" y="1553210"/>
                </a:lnTo>
                <a:lnTo>
                  <a:pt x="25400" y="1555750"/>
                </a:lnTo>
                <a:lnTo>
                  <a:pt x="26670" y="1555750"/>
                </a:lnTo>
                <a:lnTo>
                  <a:pt x="26670" y="1559560"/>
                </a:lnTo>
                <a:lnTo>
                  <a:pt x="27940" y="1559560"/>
                </a:lnTo>
                <a:lnTo>
                  <a:pt x="27940" y="154178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7984490" y="3177539"/>
            <a:ext cx="27940" cy="1600200"/>
          </a:xfrm>
          <a:custGeom>
            <a:avLst/>
            <a:gdLst/>
            <a:ahLst/>
            <a:cxnLst/>
            <a:rect l="l" t="t" r="r" b="b"/>
            <a:pathLst>
              <a:path w="27940" h="1600200">
                <a:moveTo>
                  <a:pt x="16509" y="0"/>
                </a:moveTo>
                <a:lnTo>
                  <a:pt x="0" y="0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12699"/>
                </a:lnTo>
                <a:lnTo>
                  <a:pt x="16509" y="12699"/>
                </a:lnTo>
                <a:lnTo>
                  <a:pt x="16509" y="0"/>
                </a:lnTo>
                <a:close/>
              </a:path>
              <a:path w="27940" h="1600200">
                <a:moveTo>
                  <a:pt x="27939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800"/>
                </a:lnTo>
                <a:close/>
              </a:path>
              <a:path w="27940" h="1600200">
                <a:moveTo>
                  <a:pt x="27939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39" y="463549"/>
                </a:lnTo>
                <a:lnTo>
                  <a:pt x="27939" y="444499"/>
                </a:lnTo>
                <a:close/>
              </a:path>
              <a:path w="27940" h="1600200">
                <a:moveTo>
                  <a:pt x="27939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39" y="476249"/>
                </a:lnTo>
                <a:lnTo>
                  <a:pt x="27939" y="463550"/>
                </a:lnTo>
                <a:close/>
              </a:path>
              <a:path w="27940" h="1600200">
                <a:moveTo>
                  <a:pt x="27939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39" y="488949"/>
                </a:lnTo>
                <a:lnTo>
                  <a:pt x="27939" y="476250"/>
                </a:lnTo>
                <a:close/>
              </a:path>
              <a:path w="27940" h="1600200">
                <a:moveTo>
                  <a:pt x="27939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39" y="520699"/>
                </a:lnTo>
                <a:lnTo>
                  <a:pt x="27939" y="488949"/>
                </a:lnTo>
                <a:close/>
              </a:path>
              <a:path w="27940" h="1600200">
                <a:moveTo>
                  <a:pt x="27939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39" y="527049"/>
                </a:lnTo>
                <a:lnTo>
                  <a:pt x="27939" y="520700"/>
                </a:lnTo>
                <a:close/>
              </a:path>
              <a:path w="27940" h="1600200">
                <a:moveTo>
                  <a:pt x="27939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527049"/>
                </a:lnTo>
                <a:close/>
              </a:path>
              <a:path w="27940" h="1600200">
                <a:moveTo>
                  <a:pt x="27939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39" y="546099"/>
                </a:lnTo>
                <a:lnTo>
                  <a:pt x="27939" y="539749"/>
                </a:lnTo>
                <a:close/>
              </a:path>
              <a:path w="27940" h="1600200">
                <a:moveTo>
                  <a:pt x="27939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39" y="558799"/>
                </a:lnTo>
                <a:lnTo>
                  <a:pt x="27939" y="546099"/>
                </a:lnTo>
                <a:close/>
              </a:path>
              <a:path w="27940" h="1600200">
                <a:moveTo>
                  <a:pt x="27939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58800"/>
                </a:lnTo>
                <a:close/>
              </a:path>
              <a:path w="27940" h="1600200">
                <a:moveTo>
                  <a:pt x="27939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39" y="654049"/>
                </a:lnTo>
                <a:lnTo>
                  <a:pt x="27939" y="584199"/>
                </a:lnTo>
                <a:close/>
              </a:path>
              <a:path w="27940" h="1600200">
                <a:moveTo>
                  <a:pt x="27939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39" y="692149"/>
                </a:lnTo>
                <a:lnTo>
                  <a:pt x="27939" y="654049"/>
                </a:lnTo>
                <a:close/>
              </a:path>
              <a:path w="27940" h="1600200">
                <a:moveTo>
                  <a:pt x="27939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39" y="697229"/>
                </a:lnTo>
                <a:lnTo>
                  <a:pt x="27939" y="692150"/>
                </a:lnTo>
                <a:close/>
              </a:path>
              <a:path w="27940" h="1600200">
                <a:moveTo>
                  <a:pt x="27939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39" y="703579"/>
                </a:lnTo>
                <a:lnTo>
                  <a:pt x="27939" y="697229"/>
                </a:lnTo>
                <a:close/>
              </a:path>
              <a:path w="27940" h="1600200">
                <a:moveTo>
                  <a:pt x="27939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703579"/>
                </a:lnTo>
                <a:close/>
              </a:path>
              <a:path w="27940" h="1600200">
                <a:moveTo>
                  <a:pt x="27939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39" y="736599"/>
                </a:lnTo>
                <a:lnTo>
                  <a:pt x="27939" y="709930"/>
                </a:lnTo>
                <a:close/>
              </a:path>
              <a:path w="27940" h="1600200">
                <a:moveTo>
                  <a:pt x="27939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39" y="754379"/>
                </a:lnTo>
                <a:lnTo>
                  <a:pt x="27939" y="736600"/>
                </a:lnTo>
                <a:close/>
              </a:path>
              <a:path w="27940" h="1600200">
                <a:moveTo>
                  <a:pt x="27939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39" y="761999"/>
                </a:lnTo>
                <a:lnTo>
                  <a:pt x="27939" y="754379"/>
                </a:lnTo>
                <a:close/>
              </a:path>
              <a:path w="27940" h="1600200">
                <a:moveTo>
                  <a:pt x="27939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39" y="774699"/>
                </a:lnTo>
                <a:lnTo>
                  <a:pt x="27939" y="762000"/>
                </a:lnTo>
                <a:close/>
              </a:path>
              <a:path w="27940" h="1600200">
                <a:moveTo>
                  <a:pt x="27939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39" y="781049"/>
                </a:lnTo>
                <a:lnTo>
                  <a:pt x="27939" y="774700"/>
                </a:lnTo>
                <a:close/>
              </a:path>
              <a:path w="27940" h="1600200">
                <a:moveTo>
                  <a:pt x="27939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781050"/>
                </a:lnTo>
                <a:close/>
              </a:path>
              <a:path w="27940" h="1600200">
                <a:moveTo>
                  <a:pt x="27939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39" y="831849"/>
                </a:lnTo>
                <a:lnTo>
                  <a:pt x="27939" y="824230"/>
                </a:lnTo>
                <a:close/>
              </a:path>
              <a:path w="27940" h="1600200">
                <a:moveTo>
                  <a:pt x="27939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39" y="838199"/>
                </a:lnTo>
                <a:lnTo>
                  <a:pt x="27939" y="831849"/>
                </a:lnTo>
                <a:close/>
              </a:path>
              <a:path w="27940" h="1600200">
                <a:moveTo>
                  <a:pt x="27939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39" y="875029"/>
                </a:lnTo>
                <a:lnTo>
                  <a:pt x="27939" y="838199"/>
                </a:lnTo>
                <a:close/>
              </a:path>
              <a:path w="27940" h="1600200">
                <a:moveTo>
                  <a:pt x="27939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75029"/>
                </a:lnTo>
                <a:close/>
              </a:path>
              <a:path w="27940" h="1600200">
                <a:moveTo>
                  <a:pt x="27939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39" y="913129"/>
                </a:lnTo>
                <a:lnTo>
                  <a:pt x="27939" y="881379"/>
                </a:lnTo>
                <a:close/>
              </a:path>
              <a:path w="27940" h="1600200">
                <a:moveTo>
                  <a:pt x="27939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39" y="919479"/>
                </a:lnTo>
                <a:lnTo>
                  <a:pt x="27939" y="913129"/>
                </a:lnTo>
                <a:close/>
              </a:path>
              <a:path w="27940" h="1600200">
                <a:moveTo>
                  <a:pt x="27939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39" y="927099"/>
                </a:lnTo>
                <a:lnTo>
                  <a:pt x="27939" y="919479"/>
                </a:lnTo>
                <a:close/>
              </a:path>
              <a:path w="27940" h="1600200">
                <a:moveTo>
                  <a:pt x="27939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27099"/>
                </a:lnTo>
                <a:close/>
              </a:path>
              <a:path w="27940" h="1600200">
                <a:moveTo>
                  <a:pt x="27939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39" y="970279"/>
                </a:lnTo>
                <a:lnTo>
                  <a:pt x="27939" y="965199"/>
                </a:lnTo>
                <a:close/>
              </a:path>
              <a:path w="27940" h="1600200">
                <a:moveTo>
                  <a:pt x="27939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70280"/>
                </a:lnTo>
                <a:close/>
              </a:path>
              <a:path w="27940" h="1600200">
                <a:moveTo>
                  <a:pt x="27939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39" y="1065529"/>
                </a:lnTo>
                <a:lnTo>
                  <a:pt x="27939" y="995679"/>
                </a:lnTo>
                <a:close/>
              </a:path>
              <a:path w="27940" h="1600200">
                <a:moveTo>
                  <a:pt x="27939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39" y="1071879"/>
                </a:lnTo>
                <a:lnTo>
                  <a:pt x="27939" y="1065530"/>
                </a:lnTo>
                <a:close/>
              </a:path>
              <a:path w="27940" h="1600200">
                <a:moveTo>
                  <a:pt x="27939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79"/>
                </a:lnTo>
                <a:close/>
              </a:path>
              <a:path w="27940" h="1600200">
                <a:moveTo>
                  <a:pt x="27939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39" y="1090929"/>
                </a:lnTo>
                <a:lnTo>
                  <a:pt x="27939" y="1079499"/>
                </a:lnTo>
                <a:close/>
              </a:path>
              <a:path w="27940" h="1600200">
                <a:moveTo>
                  <a:pt x="27939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39" y="1117599"/>
                </a:lnTo>
                <a:lnTo>
                  <a:pt x="27939" y="1090930"/>
                </a:lnTo>
                <a:close/>
              </a:path>
              <a:path w="27940" h="1600200">
                <a:moveTo>
                  <a:pt x="27939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39" y="1193799"/>
                </a:lnTo>
                <a:lnTo>
                  <a:pt x="27939" y="1117599"/>
                </a:lnTo>
                <a:close/>
              </a:path>
              <a:path w="27940" h="1600200">
                <a:moveTo>
                  <a:pt x="27939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39" y="1339849"/>
                </a:lnTo>
                <a:lnTo>
                  <a:pt x="27939" y="1193800"/>
                </a:lnTo>
                <a:close/>
              </a:path>
              <a:path w="27940" h="1600200">
                <a:moveTo>
                  <a:pt x="27939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39" y="1363979"/>
                </a:lnTo>
                <a:lnTo>
                  <a:pt x="27939" y="1339850"/>
                </a:lnTo>
                <a:close/>
              </a:path>
              <a:path w="27940" h="1600200">
                <a:moveTo>
                  <a:pt x="27939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39" y="1416049"/>
                </a:lnTo>
                <a:lnTo>
                  <a:pt x="27939" y="1363980"/>
                </a:lnTo>
                <a:close/>
              </a:path>
              <a:path w="27940" h="1600200">
                <a:moveTo>
                  <a:pt x="27939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39" y="1433829"/>
                </a:lnTo>
                <a:lnTo>
                  <a:pt x="27939" y="1416049"/>
                </a:lnTo>
                <a:close/>
              </a:path>
              <a:path w="27940" h="1600200">
                <a:moveTo>
                  <a:pt x="27939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39" y="1446529"/>
                </a:lnTo>
                <a:lnTo>
                  <a:pt x="27939" y="1433830"/>
                </a:lnTo>
                <a:close/>
              </a:path>
              <a:path w="27940" h="1600200">
                <a:moveTo>
                  <a:pt x="27939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39" y="1473199"/>
                </a:lnTo>
                <a:lnTo>
                  <a:pt x="27939" y="1446530"/>
                </a:lnTo>
                <a:close/>
              </a:path>
              <a:path w="27940" h="1600200">
                <a:moveTo>
                  <a:pt x="27939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39" y="1503679"/>
                </a:lnTo>
                <a:lnTo>
                  <a:pt x="27939" y="1473200"/>
                </a:lnTo>
                <a:close/>
              </a:path>
              <a:path w="27940" h="1600200">
                <a:moveTo>
                  <a:pt x="27939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39" y="1510029"/>
                </a:lnTo>
                <a:lnTo>
                  <a:pt x="27939" y="1503679"/>
                </a:lnTo>
                <a:close/>
              </a:path>
              <a:path w="27940" h="1600200">
                <a:moveTo>
                  <a:pt x="27939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39" y="1516379"/>
                </a:lnTo>
                <a:lnTo>
                  <a:pt x="27939" y="1510029"/>
                </a:lnTo>
                <a:close/>
              </a:path>
              <a:path w="27940" h="1600200">
                <a:moveTo>
                  <a:pt x="27939" y="1516379"/>
                </a:moveTo>
                <a:lnTo>
                  <a:pt x="0" y="1516379"/>
                </a:lnTo>
                <a:lnTo>
                  <a:pt x="0" y="1536699"/>
                </a:lnTo>
                <a:lnTo>
                  <a:pt x="1269" y="1536699"/>
                </a:lnTo>
                <a:lnTo>
                  <a:pt x="1269" y="1540509"/>
                </a:lnTo>
                <a:lnTo>
                  <a:pt x="2539" y="1540509"/>
                </a:lnTo>
                <a:lnTo>
                  <a:pt x="2539" y="1543049"/>
                </a:lnTo>
                <a:lnTo>
                  <a:pt x="27939" y="1543049"/>
                </a:lnTo>
                <a:lnTo>
                  <a:pt x="27939" y="1516379"/>
                </a:lnTo>
                <a:close/>
              </a:path>
              <a:path w="27940" h="1600200">
                <a:moveTo>
                  <a:pt x="27939" y="1543050"/>
                </a:moveTo>
                <a:lnTo>
                  <a:pt x="3809" y="1543050"/>
                </a:lnTo>
                <a:lnTo>
                  <a:pt x="3809" y="1545589"/>
                </a:lnTo>
                <a:lnTo>
                  <a:pt x="5079" y="1545589"/>
                </a:lnTo>
                <a:lnTo>
                  <a:pt x="5079" y="1549399"/>
                </a:lnTo>
                <a:lnTo>
                  <a:pt x="27939" y="1549399"/>
                </a:lnTo>
                <a:lnTo>
                  <a:pt x="27939" y="1543050"/>
                </a:lnTo>
                <a:close/>
              </a:path>
              <a:path w="27940" h="1600200">
                <a:moveTo>
                  <a:pt x="27939" y="1549399"/>
                </a:moveTo>
                <a:lnTo>
                  <a:pt x="6350" y="1549399"/>
                </a:lnTo>
                <a:lnTo>
                  <a:pt x="6350" y="1551939"/>
                </a:lnTo>
                <a:lnTo>
                  <a:pt x="7619" y="1551939"/>
                </a:lnTo>
                <a:lnTo>
                  <a:pt x="7619" y="1555749"/>
                </a:lnTo>
                <a:lnTo>
                  <a:pt x="27939" y="1555749"/>
                </a:lnTo>
                <a:lnTo>
                  <a:pt x="27939" y="1549399"/>
                </a:lnTo>
                <a:close/>
              </a:path>
              <a:path w="27940" h="1600200">
                <a:moveTo>
                  <a:pt x="27939" y="1555749"/>
                </a:moveTo>
                <a:lnTo>
                  <a:pt x="8889" y="1555749"/>
                </a:lnTo>
                <a:lnTo>
                  <a:pt x="8889" y="1558289"/>
                </a:lnTo>
                <a:lnTo>
                  <a:pt x="10159" y="1558289"/>
                </a:lnTo>
                <a:lnTo>
                  <a:pt x="10159" y="1560829"/>
                </a:lnTo>
                <a:lnTo>
                  <a:pt x="11429" y="1560829"/>
                </a:lnTo>
                <a:lnTo>
                  <a:pt x="11429" y="1564639"/>
                </a:lnTo>
                <a:lnTo>
                  <a:pt x="12700" y="1564639"/>
                </a:lnTo>
                <a:lnTo>
                  <a:pt x="12700" y="1567179"/>
                </a:lnTo>
                <a:lnTo>
                  <a:pt x="13969" y="1567179"/>
                </a:lnTo>
                <a:lnTo>
                  <a:pt x="13969" y="1570989"/>
                </a:lnTo>
                <a:lnTo>
                  <a:pt x="15239" y="1570989"/>
                </a:lnTo>
                <a:lnTo>
                  <a:pt x="15239" y="1573529"/>
                </a:lnTo>
                <a:lnTo>
                  <a:pt x="27939" y="1573529"/>
                </a:lnTo>
                <a:lnTo>
                  <a:pt x="27939" y="1555749"/>
                </a:lnTo>
                <a:close/>
              </a:path>
              <a:path w="27940" h="1600200">
                <a:moveTo>
                  <a:pt x="27939" y="1573530"/>
                </a:moveTo>
                <a:lnTo>
                  <a:pt x="16509" y="1573530"/>
                </a:lnTo>
                <a:lnTo>
                  <a:pt x="16509" y="1576069"/>
                </a:lnTo>
                <a:lnTo>
                  <a:pt x="17779" y="1576069"/>
                </a:lnTo>
                <a:lnTo>
                  <a:pt x="17779" y="1579879"/>
                </a:lnTo>
                <a:lnTo>
                  <a:pt x="27939" y="1579879"/>
                </a:lnTo>
                <a:lnTo>
                  <a:pt x="27939" y="1573530"/>
                </a:lnTo>
                <a:close/>
              </a:path>
              <a:path w="27940" h="1600200">
                <a:moveTo>
                  <a:pt x="27939" y="1579880"/>
                </a:moveTo>
                <a:lnTo>
                  <a:pt x="19050" y="1579880"/>
                </a:lnTo>
                <a:lnTo>
                  <a:pt x="19050" y="1582419"/>
                </a:lnTo>
                <a:lnTo>
                  <a:pt x="20319" y="1582419"/>
                </a:lnTo>
                <a:lnTo>
                  <a:pt x="20319" y="1584959"/>
                </a:lnTo>
                <a:lnTo>
                  <a:pt x="21589" y="1584959"/>
                </a:lnTo>
                <a:lnTo>
                  <a:pt x="21589" y="1588769"/>
                </a:lnTo>
                <a:lnTo>
                  <a:pt x="22859" y="1588769"/>
                </a:lnTo>
                <a:lnTo>
                  <a:pt x="22859" y="1591309"/>
                </a:lnTo>
                <a:lnTo>
                  <a:pt x="24129" y="1591309"/>
                </a:lnTo>
                <a:lnTo>
                  <a:pt x="24129" y="1595119"/>
                </a:lnTo>
                <a:lnTo>
                  <a:pt x="25400" y="1595119"/>
                </a:lnTo>
                <a:lnTo>
                  <a:pt x="25400" y="1597659"/>
                </a:lnTo>
                <a:lnTo>
                  <a:pt x="26669" y="1597659"/>
                </a:lnTo>
                <a:lnTo>
                  <a:pt x="26669" y="1600199"/>
                </a:lnTo>
                <a:lnTo>
                  <a:pt x="27939" y="1600199"/>
                </a:lnTo>
                <a:lnTo>
                  <a:pt x="27939" y="1579880"/>
                </a:lnTo>
                <a:close/>
              </a:path>
            </a:pathLst>
          </a:custGeom>
          <a:solidFill>
            <a:srgbClr val="204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8012430" y="3190239"/>
            <a:ext cx="26670" cy="1657350"/>
          </a:xfrm>
          <a:custGeom>
            <a:avLst/>
            <a:gdLst/>
            <a:ahLst/>
            <a:cxnLst/>
            <a:rect l="l" t="t" r="r" b="b"/>
            <a:pathLst>
              <a:path w="26670" h="1657350">
                <a:moveTo>
                  <a:pt x="1016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65735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5735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5735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573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5735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5735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573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5735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5735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5735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5735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5735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5735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5735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5735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5735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5735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5735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5735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5735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5735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5735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5735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5735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5735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5735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5735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5735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5735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5735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5735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5735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5735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5735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5735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5735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5735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5735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5735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5735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5735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5735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5735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5735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5735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5735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5735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5735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57350">
                <a:moveTo>
                  <a:pt x="26670" y="1560830"/>
                </a:moveTo>
                <a:lnTo>
                  <a:pt x="0" y="1560830"/>
                </a:lnTo>
                <a:lnTo>
                  <a:pt x="0" y="1591310"/>
                </a:lnTo>
                <a:lnTo>
                  <a:pt x="1270" y="1591310"/>
                </a:lnTo>
                <a:lnTo>
                  <a:pt x="1270" y="1593850"/>
                </a:lnTo>
                <a:lnTo>
                  <a:pt x="2540" y="1593850"/>
                </a:lnTo>
                <a:lnTo>
                  <a:pt x="2540" y="1597660"/>
                </a:lnTo>
                <a:lnTo>
                  <a:pt x="3810" y="1597660"/>
                </a:lnTo>
                <a:lnTo>
                  <a:pt x="3810" y="1600200"/>
                </a:lnTo>
                <a:lnTo>
                  <a:pt x="26670" y="1600200"/>
                </a:lnTo>
                <a:lnTo>
                  <a:pt x="26670" y="1560830"/>
                </a:lnTo>
                <a:close/>
              </a:path>
              <a:path w="26670" h="1657350">
                <a:moveTo>
                  <a:pt x="26670" y="1600200"/>
                </a:moveTo>
                <a:lnTo>
                  <a:pt x="5079" y="1600200"/>
                </a:lnTo>
                <a:lnTo>
                  <a:pt x="5079" y="1602740"/>
                </a:lnTo>
                <a:lnTo>
                  <a:pt x="6350" y="1602740"/>
                </a:lnTo>
                <a:lnTo>
                  <a:pt x="6350" y="1606550"/>
                </a:lnTo>
                <a:lnTo>
                  <a:pt x="7620" y="1606550"/>
                </a:lnTo>
                <a:lnTo>
                  <a:pt x="7620" y="1609090"/>
                </a:lnTo>
                <a:lnTo>
                  <a:pt x="8890" y="1609090"/>
                </a:lnTo>
                <a:lnTo>
                  <a:pt x="8890" y="1612900"/>
                </a:lnTo>
                <a:lnTo>
                  <a:pt x="26670" y="1612900"/>
                </a:lnTo>
                <a:lnTo>
                  <a:pt x="26670" y="1600200"/>
                </a:lnTo>
                <a:close/>
              </a:path>
              <a:path w="26670" h="1657350">
                <a:moveTo>
                  <a:pt x="26670" y="1612900"/>
                </a:moveTo>
                <a:lnTo>
                  <a:pt x="10160" y="1612900"/>
                </a:lnTo>
                <a:lnTo>
                  <a:pt x="10160" y="1615440"/>
                </a:lnTo>
                <a:lnTo>
                  <a:pt x="11429" y="1615440"/>
                </a:lnTo>
                <a:lnTo>
                  <a:pt x="11429" y="1617980"/>
                </a:lnTo>
                <a:lnTo>
                  <a:pt x="12700" y="1617980"/>
                </a:lnTo>
                <a:lnTo>
                  <a:pt x="12700" y="1621790"/>
                </a:lnTo>
                <a:lnTo>
                  <a:pt x="13970" y="1621790"/>
                </a:lnTo>
                <a:lnTo>
                  <a:pt x="13970" y="1624330"/>
                </a:lnTo>
                <a:lnTo>
                  <a:pt x="15240" y="1624330"/>
                </a:lnTo>
                <a:lnTo>
                  <a:pt x="15240" y="1628140"/>
                </a:lnTo>
                <a:lnTo>
                  <a:pt x="16510" y="1628140"/>
                </a:lnTo>
                <a:lnTo>
                  <a:pt x="1651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57350">
                <a:moveTo>
                  <a:pt x="26670" y="1653539"/>
                </a:moveTo>
                <a:lnTo>
                  <a:pt x="25400" y="1653539"/>
                </a:lnTo>
                <a:lnTo>
                  <a:pt x="25400" y="1657350"/>
                </a:lnTo>
                <a:lnTo>
                  <a:pt x="26670" y="1657350"/>
                </a:lnTo>
                <a:lnTo>
                  <a:pt x="26670" y="1653539"/>
                </a:lnTo>
                <a:close/>
              </a:path>
              <a:path w="26670" h="1657350">
                <a:moveTo>
                  <a:pt x="26670" y="1642110"/>
                </a:moveTo>
                <a:lnTo>
                  <a:pt x="21590" y="1642110"/>
                </a:lnTo>
                <a:lnTo>
                  <a:pt x="21590" y="1644650"/>
                </a:lnTo>
                <a:lnTo>
                  <a:pt x="22860" y="1644650"/>
                </a:lnTo>
                <a:lnTo>
                  <a:pt x="22860" y="1649730"/>
                </a:lnTo>
                <a:lnTo>
                  <a:pt x="24129" y="1649730"/>
                </a:lnTo>
                <a:lnTo>
                  <a:pt x="24129" y="1653539"/>
                </a:lnTo>
                <a:lnTo>
                  <a:pt x="25400" y="1653539"/>
                </a:lnTo>
                <a:lnTo>
                  <a:pt x="2540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57350">
                <a:moveTo>
                  <a:pt x="26670" y="1634489"/>
                </a:moveTo>
                <a:lnTo>
                  <a:pt x="19050" y="1634489"/>
                </a:lnTo>
                <a:lnTo>
                  <a:pt x="19050" y="1638300"/>
                </a:lnTo>
                <a:lnTo>
                  <a:pt x="20320" y="1638300"/>
                </a:lnTo>
                <a:lnTo>
                  <a:pt x="20320" y="1642110"/>
                </a:lnTo>
                <a:lnTo>
                  <a:pt x="21590" y="1642110"/>
                </a:lnTo>
                <a:lnTo>
                  <a:pt x="2159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57350">
                <a:moveTo>
                  <a:pt x="26670" y="1631950"/>
                </a:moveTo>
                <a:lnTo>
                  <a:pt x="17779" y="1631950"/>
                </a:lnTo>
                <a:lnTo>
                  <a:pt x="17779" y="1634489"/>
                </a:lnTo>
                <a:lnTo>
                  <a:pt x="19050" y="1634489"/>
                </a:lnTo>
                <a:lnTo>
                  <a:pt x="19050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03F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039100" y="3202939"/>
            <a:ext cx="26670" cy="1724660"/>
          </a:xfrm>
          <a:custGeom>
            <a:avLst/>
            <a:gdLst/>
            <a:ahLst/>
            <a:cxnLst/>
            <a:rect l="l" t="t" r="r" b="b"/>
            <a:pathLst>
              <a:path w="26670" h="1724660">
                <a:moveTo>
                  <a:pt x="3810" y="0"/>
                </a:moveTo>
                <a:lnTo>
                  <a:pt x="0" y="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724660">
                <a:moveTo>
                  <a:pt x="2667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1724660">
                <a:moveTo>
                  <a:pt x="26670" y="419100"/>
                </a:moveTo>
                <a:lnTo>
                  <a:pt x="0" y="41910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19100"/>
                </a:lnTo>
                <a:close/>
              </a:path>
              <a:path w="26670" h="1724660">
                <a:moveTo>
                  <a:pt x="2667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8150"/>
                </a:lnTo>
                <a:close/>
              </a:path>
              <a:path w="26670" h="172466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724660">
                <a:moveTo>
                  <a:pt x="26670" y="463550"/>
                </a:moveTo>
                <a:lnTo>
                  <a:pt x="0" y="46355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63550"/>
                </a:lnTo>
                <a:close/>
              </a:path>
              <a:path w="26670" h="1724660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172466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724660">
                <a:moveTo>
                  <a:pt x="26670" y="514350"/>
                </a:moveTo>
                <a:lnTo>
                  <a:pt x="0" y="514350"/>
                </a:lnTo>
                <a:lnTo>
                  <a:pt x="0" y="520699"/>
                </a:lnTo>
                <a:lnTo>
                  <a:pt x="26670" y="520699"/>
                </a:lnTo>
                <a:lnTo>
                  <a:pt x="26670" y="514350"/>
                </a:lnTo>
                <a:close/>
              </a:path>
              <a:path w="26670" h="1724660">
                <a:moveTo>
                  <a:pt x="2667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1724660">
                <a:moveTo>
                  <a:pt x="26670" y="533400"/>
                </a:moveTo>
                <a:lnTo>
                  <a:pt x="0" y="5334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33400"/>
                </a:lnTo>
                <a:close/>
              </a:path>
              <a:path w="26670" h="1724660">
                <a:moveTo>
                  <a:pt x="26670" y="558800"/>
                </a:moveTo>
                <a:lnTo>
                  <a:pt x="0" y="5588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58800"/>
                </a:lnTo>
                <a:close/>
              </a:path>
              <a:path w="26670" h="1724660">
                <a:moveTo>
                  <a:pt x="26670" y="628650"/>
                </a:moveTo>
                <a:lnTo>
                  <a:pt x="0" y="6286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28650"/>
                </a:lnTo>
                <a:close/>
              </a:path>
              <a:path w="26670" h="1724660">
                <a:moveTo>
                  <a:pt x="26670" y="666750"/>
                </a:moveTo>
                <a:lnTo>
                  <a:pt x="0" y="6667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66750"/>
                </a:lnTo>
                <a:close/>
              </a:path>
              <a:path w="26670" h="1724660">
                <a:moveTo>
                  <a:pt x="2667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6670" y="678180"/>
                </a:lnTo>
                <a:lnTo>
                  <a:pt x="26670" y="671830"/>
                </a:lnTo>
                <a:close/>
              </a:path>
              <a:path w="26670" h="1724660">
                <a:moveTo>
                  <a:pt x="26670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26670" y="684529"/>
                </a:lnTo>
                <a:lnTo>
                  <a:pt x="26670" y="678180"/>
                </a:lnTo>
                <a:close/>
              </a:path>
              <a:path w="26670" h="1724660">
                <a:moveTo>
                  <a:pt x="26670" y="684530"/>
                </a:moveTo>
                <a:lnTo>
                  <a:pt x="0" y="68453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4530"/>
                </a:lnTo>
                <a:close/>
              </a:path>
              <a:path w="26670" h="1724660">
                <a:moveTo>
                  <a:pt x="26670" y="711200"/>
                </a:moveTo>
                <a:lnTo>
                  <a:pt x="0" y="71120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11200"/>
                </a:lnTo>
                <a:close/>
              </a:path>
              <a:path w="26670" h="1724660">
                <a:moveTo>
                  <a:pt x="26670" y="728980"/>
                </a:moveTo>
                <a:lnTo>
                  <a:pt x="0" y="728980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728980"/>
                </a:lnTo>
                <a:close/>
              </a:path>
              <a:path w="26670" h="1724660">
                <a:moveTo>
                  <a:pt x="2667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1724660">
                <a:moveTo>
                  <a:pt x="2667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9300"/>
                </a:lnTo>
                <a:close/>
              </a:path>
              <a:path w="26670" h="1724660">
                <a:moveTo>
                  <a:pt x="26670" y="755650"/>
                </a:moveTo>
                <a:lnTo>
                  <a:pt x="0" y="755650"/>
                </a:lnTo>
                <a:lnTo>
                  <a:pt x="0" y="798830"/>
                </a:lnTo>
                <a:lnTo>
                  <a:pt x="26670" y="798830"/>
                </a:lnTo>
                <a:lnTo>
                  <a:pt x="26670" y="755650"/>
                </a:lnTo>
                <a:close/>
              </a:path>
              <a:path w="26670" h="1724660">
                <a:moveTo>
                  <a:pt x="26670" y="798830"/>
                </a:moveTo>
                <a:lnTo>
                  <a:pt x="0" y="79883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8830"/>
                </a:lnTo>
                <a:close/>
              </a:path>
              <a:path w="26670" h="1724660">
                <a:moveTo>
                  <a:pt x="26670" y="806450"/>
                </a:moveTo>
                <a:lnTo>
                  <a:pt x="0" y="8064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6450"/>
                </a:lnTo>
                <a:close/>
              </a:path>
              <a:path w="26670" h="1724660">
                <a:moveTo>
                  <a:pt x="26670" y="812800"/>
                </a:moveTo>
                <a:lnTo>
                  <a:pt x="0" y="81280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2800"/>
                </a:lnTo>
                <a:close/>
              </a:path>
              <a:path w="26670" h="1724660">
                <a:moveTo>
                  <a:pt x="26670" y="849630"/>
                </a:moveTo>
                <a:lnTo>
                  <a:pt x="0" y="84963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49630"/>
                </a:lnTo>
                <a:close/>
              </a:path>
              <a:path w="26670" h="1724660">
                <a:moveTo>
                  <a:pt x="26670" y="855980"/>
                </a:moveTo>
                <a:lnTo>
                  <a:pt x="0" y="85598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55980"/>
                </a:lnTo>
                <a:close/>
              </a:path>
              <a:path w="26670" h="1724660">
                <a:moveTo>
                  <a:pt x="2667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87730"/>
                </a:lnTo>
                <a:close/>
              </a:path>
              <a:path w="26670" h="1724660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724660">
                <a:moveTo>
                  <a:pt x="26670" y="901700"/>
                </a:moveTo>
                <a:lnTo>
                  <a:pt x="0" y="9017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01700"/>
                </a:lnTo>
                <a:close/>
              </a:path>
              <a:path w="26670" h="1724660">
                <a:moveTo>
                  <a:pt x="26670" y="939800"/>
                </a:moveTo>
                <a:lnTo>
                  <a:pt x="0" y="93980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9800"/>
                </a:lnTo>
                <a:close/>
              </a:path>
              <a:path w="26670" h="1724660">
                <a:moveTo>
                  <a:pt x="26670" y="944880"/>
                </a:moveTo>
                <a:lnTo>
                  <a:pt x="0" y="94488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44880"/>
                </a:lnTo>
                <a:close/>
              </a:path>
              <a:path w="26670" h="1724660">
                <a:moveTo>
                  <a:pt x="26670" y="970280"/>
                </a:moveTo>
                <a:lnTo>
                  <a:pt x="0" y="9702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970280"/>
                </a:lnTo>
                <a:close/>
              </a:path>
              <a:path w="26670" h="1724660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724660">
                <a:moveTo>
                  <a:pt x="26670" y="1046480"/>
                </a:moveTo>
                <a:lnTo>
                  <a:pt x="0" y="104648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46480"/>
                </a:lnTo>
                <a:close/>
              </a:path>
              <a:path w="26670" h="1724660">
                <a:moveTo>
                  <a:pt x="26670" y="1054100"/>
                </a:moveTo>
                <a:lnTo>
                  <a:pt x="0" y="105410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4100"/>
                </a:lnTo>
                <a:close/>
              </a:path>
              <a:path w="26670" h="1724660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1724660">
                <a:moveTo>
                  <a:pt x="26670" y="1092200"/>
                </a:moveTo>
                <a:lnTo>
                  <a:pt x="0" y="109220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092200"/>
                </a:lnTo>
                <a:close/>
              </a:path>
              <a:path w="26670" h="1724660">
                <a:moveTo>
                  <a:pt x="26670" y="1168400"/>
                </a:moveTo>
                <a:lnTo>
                  <a:pt x="0" y="116840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168400"/>
                </a:lnTo>
                <a:close/>
              </a:path>
              <a:path w="26670" h="1724660">
                <a:moveTo>
                  <a:pt x="26670" y="1314450"/>
                </a:moveTo>
                <a:lnTo>
                  <a:pt x="0" y="131445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14450"/>
                </a:lnTo>
                <a:close/>
              </a:path>
              <a:path w="26670" h="1724660">
                <a:moveTo>
                  <a:pt x="26670" y="1338580"/>
                </a:moveTo>
                <a:lnTo>
                  <a:pt x="0" y="1338580"/>
                </a:lnTo>
                <a:lnTo>
                  <a:pt x="0" y="1390650"/>
                </a:lnTo>
                <a:lnTo>
                  <a:pt x="26670" y="1390650"/>
                </a:lnTo>
                <a:lnTo>
                  <a:pt x="26670" y="1338580"/>
                </a:lnTo>
                <a:close/>
              </a:path>
              <a:path w="26670" h="1724660">
                <a:moveTo>
                  <a:pt x="26670" y="1390650"/>
                </a:moveTo>
                <a:lnTo>
                  <a:pt x="0" y="139065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390650"/>
                </a:lnTo>
                <a:close/>
              </a:path>
              <a:path w="26670" h="1724660">
                <a:moveTo>
                  <a:pt x="26670" y="1408430"/>
                </a:moveTo>
                <a:lnTo>
                  <a:pt x="0" y="140843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8430"/>
                </a:lnTo>
                <a:close/>
              </a:path>
              <a:path w="26670" h="1724660">
                <a:moveTo>
                  <a:pt x="26670" y="1421130"/>
                </a:moveTo>
                <a:lnTo>
                  <a:pt x="0" y="142113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21130"/>
                </a:lnTo>
                <a:close/>
              </a:path>
              <a:path w="26670" h="1724660">
                <a:moveTo>
                  <a:pt x="26670" y="1447800"/>
                </a:moveTo>
                <a:lnTo>
                  <a:pt x="0" y="1447800"/>
                </a:lnTo>
                <a:lnTo>
                  <a:pt x="0" y="1478280"/>
                </a:lnTo>
                <a:lnTo>
                  <a:pt x="26670" y="1478280"/>
                </a:lnTo>
                <a:lnTo>
                  <a:pt x="26670" y="1447800"/>
                </a:lnTo>
                <a:close/>
              </a:path>
              <a:path w="26670" h="1724660">
                <a:moveTo>
                  <a:pt x="26670" y="1478280"/>
                </a:moveTo>
                <a:lnTo>
                  <a:pt x="0" y="1478280"/>
                </a:lnTo>
                <a:lnTo>
                  <a:pt x="0" y="1484630"/>
                </a:lnTo>
                <a:lnTo>
                  <a:pt x="26670" y="1484630"/>
                </a:lnTo>
                <a:lnTo>
                  <a:pt x="26670" y="1478280"/>
                </a:lnTo>
                <a:close/>
              </a:path>
              <a:path w="26670" h="1724660">
                <a:moveTo>
                  <a:pt x="26670" y="1484630"/>
                </a:moveTo>
                <a:lnTo>
                  <a:pt x="0" y="148463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84630"/>
                </a:lnTo>
                <a:close/>
              </a:path>
              <a:path w="26670" h="1724660">
                <a:moveTo>
                  <a:pt x="26670" y="1490980"/>
                </a:moveTo>
                <a:lnTo>
                  <a:pt x="0" y="149098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90980"/>
                </a:lnTo>
                <a:close/>
              </a:path>
              <a:path w="26670" h="1724660">
                <a:moveTo>
                  <a:pt x="26670" y="1524000"/>
                </a:moveTo>
                <a:lnTo>
                  <a:pt x="0" y="1524000"/>
                </a:lnTo>
                <a:lnTo>
                  <a:pt x="0" y="1548130"/>
                </a:lnTo>
                <a:lnTo>
                  <a:pt x="26670" y="1548130"/>
                </a:lnTo>
                <a:lnTo>
                  <a:pt x="26670" y="1524000"/>
                </a:lnTo>
                <a:close/>
              </a:path>
              <a:path w="26670" h="1724660">
                <a:moveTo>
                  <a:pt x="26670" y="1548130"/>
                </a:moveTo>
                <a:lnTo>
                  <a:pt x="0" y="1548130"/>
                </a:lnTo>
                <a:lnTo>
                  <a:pt x="0" y="1600200"/>
                </a:lnTo>
                <a:lnTo>
                  <a:pt x="26670" y="1600200"/>
                </a:lnTo>
                <a:lnTo>
                  <a:pt x="26670" y="1548130"/>
                </a:lnTo>
                <a:close/>
              </a:path>
              <a:path w="26670" h="1724660">
                <a:moveTo>
                  <a:pt x="26670" y="1600200"/>
                </a:moveTo>
                <a:lnTo>
                  <a:pt x="0" y="1600200"/>
                </a:lnTo>
                <a:lnTo>
                  <a:pt x="0" y="1617980"/>
                </a:lnTo>
                <a:lnTo>
                  <a:pt x="26670" y="1617980"/>
                </a:lnTo>
                <a:lnTo>
                  <a:pt x="26670" y="1600200"/>
                </a:lnTo>
                <a:close/>
              </a:path>
              <a:path w="26670" h="1724660">
                <a:moveTo>
                  <a:pt x="26670" y="1717039"/>
                </a:moveTo>
                <a:lnTo>
                  <a:pt x="24129" y="1717039"/>
                </a:lnTo>
                <a:lnTo>
                  <a:pt x="24129" y="1720850"/>
                </a:lnTo>
                <a:lnTo>
                  <a:pt x="25400" y="1720850"/>
                </a:lnTo>
                <a:lnTo>
                  <a:pt x="25400" y="1724660"/>
                </a:lnTo>
                <a:lnTo>
                  <a:pt x="26670" y="1724660"/>
                </a:lnTo>
                <a:lnTo>
                  <a:pt x="26670" y="1717039"/>
                </a:lnTo>
                <a:close/>
              </a:path>
              <a:path w="26670" h="1724660">
                <a:moveTo>
                  <a:pt x="26670" y="1705610"/>
                </a:moveTo>
                <a:lnTo>
                  <a:pt x="20320" y="1705610"/>
                </a:lnTo>
                <a:lnTo>
                  <a:pt x="20320" y="1708150"/>
                </a:lnTo>
                <a:lnTo>
                  <a:pt x="21590" y="1708150"/>
                </a:lnTo>
                <a:lnTo>
                  <a:pt x="21590" y="1713230"/>
                </a:lnTo>
                <a:lnTo>
                  <a:pt x="22859" y="1713230"/>
                </a:lnTo>
                <a:lnTo>
                  <a:pt x="22859" y="1717039"/>
                </a:lnTo>
                <a:lnTo>
                  <a:pt x="24129" y="1717039"/>
                </a:lnTo>
                <a:lnTo>
                  <a:pt x="24129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724660">
                <a:moveTo>
                  <a:pt x="26670" y="1697989"/>
                </a:moveTo>
                <a:lnTo>
                  <a:pt x="17779" y="1697989"/>
                </a:lnTo>
                <a:lnTo>
                  <a:pt x="17779" y="1701800"/>
                </a:lnTo>
                <a:lnTo>
                  <a:pt x="19050" y="1701800"/>
                </a:lnTo>
                <a:lnTo>
                  <a:pt x="19050" y="1705610"/>
                </a:lnTo>
                <a:lnTo>
                  <a:pt x="20320" y="1705610"/>
                </a:lnTo>
                <a:lnTo>
                  <a:pt x="20320" y="1704340"/>
                </a:lnTo>
                <a:lnTo>
                  <a:pt x="26670" y="1704340"/>
                </a:lnTo>
                <a:lnTo>
                  <a:pt x="26670" y="1697989"/>
                </a:lnTo>
                <a:close/>
              </a:path>
              <a:path w="26670" h="1724660">
                <a:moveTo>
                  <a:pt x="26670" y="1686560"/>
                </a:moveTo>
                <a:lnTo>
                  <a:pt x="13970" y="1686560"/>
                </a:lnTo>
                <a:lnTo>
                  <a:pt x="13970" y="1689100"/>
                </a:lnTo>
                <a:lnTo>
                  <a:pt x="15240" y="1689100"/>
                </a:lnTo>
                <a:lnTo>
                  <a:pt x="15240" y="1694180"/>
                </a:lnTo>
                <a:lnTo>
                  <a:pt x="16509" y="1694180"/>
                </a:lnTo>
                <a:lnTo>
                  <a:pt x="16509" y="1697989"/>
                </a:lnTo>
                <a:lnTo>
                  <a:pt x="17779" y="1697989"/>
                </a:lnTo>
                <a:lnTo>
                  <a:pt x="17779" y="1696720"/>
                </a:lnTo>
                <a:lnTo>
                  <a:pt x="26670" y="1696720"/>
                </a:lnTo>
                <a:lnTo>
                  <a:pt x="26670" y="1686560"/>
                </a:lnTo>
                <a:close/>
              </a:path>
              <a:path w="26670" h="1724660">
                <a:moveTo>
                  <a:pt x="26670" y="1678939"/>
                </a:moveTo>
                <a:lnTo>
                  <a:pt x="11429" y="1678939"/>
                </a:lnTo>
                <a:lnTo>
                  <a:pt x="11429" y="1682750"/>
                </a:lnTo>
                <a:lnTo>
                  <a:pt x="12700" y="1682750"/>
                </a:lnTo>
                <a:lnTo>
                  <a:pt x="12700" y="1686560"/>
                </a:lnTo>
                <a:lnTo>
                  <a:pt x="13970" y="1686560"/>
                </a:lnTo>
                <a:lnTo>
                  <a:pt x="13970" y="1685289"/>
                </a:lnTo>
                <a:lnTo>
                  <a:pt x="26670" y="1685289"/>
                </a:lnTo>
                <a:lnTo>
                  <a:pt x="26670" y="1678939"/>
                </a:lnTo>
                <a:close/>
              </a:path>
              <a:path w="26670" h="1724660">
                <a:moveTo>
                  <a:pt x="26670" y="1667510"/>
                </a:moveTo>
                <a:lnTo>
                  <a:pt x="7620" y="1667510"/>
                </a:lnTo>
                <a:lnTo>
                  <a:pt x="7620" y="1670050"/>
                </a:lnTo>
                <a:lnTo>
                  <a:pt x="8890" y="1670050"/>
                </a:lnTo>
                <a:lnTo>
                  <a:pt x="8890" y="1675130"/>
                </a:lnTo>
                <a:lnTo>
                  <a:pt x="10159" y="1675130"/>
                </a:lnTo>
                <a:lnTo>
                  <a:pt x="10159" y="1678939"/>
                </a:lnTo>
                <a:lnTo>
                  <a:pt x="11429" y="1678939"/>
                </a:lnTo>
                <a:lnTo>
                  <a:pt x="11429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724660">
                <a:moveTo>
                  <a:pt x="26670" y="1659890"/>
                </a:moveTo>
                <a:lnTo>
                  <a:pt x="5079" y="1659890"/>
                </a:lnTo>
                <a:lnTo>
                  <a:pt x="5079" y="1663700"/>
                </a:lnTo>
                <a:lnTo>
                  <a:pt x="6350" y="1663700"/>
                </a:lnTo>
                <a:lnTo>
                  <a:pt x="6350" y="1667510"/>
                </a:lnTo>
                <a:lnTo>
                  <a:pt x="7620" y="1667510"/>
                </a:lnTo>
                <a:lnTo>
                  <a:pt x="7620" y="1666239"/>
                </a:lnTo>
                <a:lnTo>
                  <a:pt x="26670" y="1666239"/>
                </a:lnTo>
                <a:lnTo>
                  <a:pt x="26670" y="1659890"/>
                </a:lnTo>
                <a:close/>
              </a:path>
              <a:path w="26670" h="1724660">
                <a:moveTo>
                  <a:pt x="26670" y="1648460"/>
                </a:moveTo>
                <a:lnTo>
                  <a:pt x="1270" y="1648460"/>
                </a:lnTo>
                <a:lnTo>
                  <a:pt x="1270" y="1651000"/>
                </a:lnTo>
                <a:lnTo>
                  <a:pt x="2540" y="1651000"/>
                </a:lnTo>
                <a:lnTo>
                  <a:pt x="2540" y="1656080"/>
                </a:lnTo>
                <a:lnTo>
                  <a:pt x="3809" y="1656080"/>
                </a:lnTo>
                <a:lnTo>
                  <a:pt x="3809" y="1659890"/>
                </a:lnTo>
                <a:lnTo>
                  <a:pt x="5079" y="1659890"/>
                </a:lnTo>
                <a:lnTo>
                  <a:pt x="5079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724660">
                <a:moveTo>
                  <a:pt x="26670" y="1640839"/>
                </a:moveTo>
                <a:lnTo>
                  <a:pt x="0" y="1640839"/>
                </a:lnTo>
                <a:lnTo>
                  <a:pt x="0" y="1648460"/>
                </a:lnTo>
                <a:lnTo>
                  <a:pt x="1270" y="1648460"/>
                </a:lnTo>
                <a:lnTo>
                  <a:pt x="127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172466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724660">
                <a:moveTo>
                  <a:pt x="26670" y="1621789"/>
                </a:moveTo>
                <a:lnTo>
                  <a:pt x="0" y="1621789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89"/>
                </a:lnTo>
                <a:close/>
              </a:path>
              <a:path w="26670" h="1724660">
                <a:moveTo>
                  <a:pt x="26670" y="1619250"/>
                </a:moveTo>
                <a:lnTo>
                  <a:pt x="0" y="161925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9250"/>
                </a:lnTo>
                <a:close/>
              </a:path>
            </a:pathLst>
          </a:custGeom>
          <a:solidFill>
            <a:srgbClr val="203F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065769" y="3228339"/>
            <a:ext cx="27940" cy="1781810"/>
          </a:xfrm>
          <a:custGeom>
            <a:avLst/>
            <a:gdLst/>
            <a:ahLst/>
            <a:cxnLst/>
            <a:rect l="l" t="t" r="r" b="b"/>
            <a:pathLst>
              <a:path w="27940" h="1781810">
                <a:moveTo>
                  <a:pt x="19050" y="0"/>
                </a:moveTo>
                <a:lnTo>
                  <a:pt x="0" y="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781810">
                <a:moveTo>
                  <a:pt x="2793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1781810">
                <a:moveTo>
                  <a:pt x="27939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7939" y="412750"/>
                </a:lnTo>
                <a:lnTo>
                  <a:pt x="27939" y="393700"/>
                </a:lnTo>
                <a:close/>
              </a:path>
              <a:path w="27940" h="1781810">
                <a:moveTo>
                  <a:pt x="27939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12750"/>
                </a:lnTo>
                <a:close/>
              </a:path>
              <a:path w="27940" h="178181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81810">
                <a:moveTo>
                  <a:pt x="27939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38150"/>
                </a:lnTo>
                <a:close/>
              </a:path>
              <a:path w="27940" h="1781810">
                <a:moveTo>
                  <a:pt x="27939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7939" y="476250"/>
                </a:lnTo>
                <a:lnTo>
                  <a:pt x="27939" y="469900"/>
                </a:lnTo>
                <a:close/>
              </a:path>
              <a:path w="27940" h="1781810">
                <a:moveTo>
                  <a:pt x="2793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76250"/>
                </a:lnTo>
                <a:close/>
              </a:path>
              <a:path w="27940" h="1781810">
                <a:moveTo>
                  <a:pt x="27939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8950"/>
                </a:lnTo>
                <a:close/>
              </a:path>
              <a:path w="27940" h="1781810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1781810">
                <a:moveTo>
                  <a:pt x="27939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08000"/>
                </a:lnTo>
                <a:close/>
              </a:path>
              <a:path w="27940" h="1781810">
                <a:moveTo>
                  <a:pt x="27939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33400"/>
                </a:lnTo>
                <a:close/>
              </a:path>
              <a:path w="27940" h="1781810">
                <a:moveTo>
                  <a:pt x="27939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03250"/>
                </a:lnTo>
                <a:close/>
              </a:path>
              <a:path w="27940" h="1781810">
                <a:moveTo>
                  <a:pt x="27939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41350"/>
                </a:lnTo>
                <a:close/>
              </a:path>
              <a:path w="27940" h="1781810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1781810">
                <a:moveTo>
                  <a:pt x="27939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7939" y="659129"/>
                </a:lnTo>
                <a:lnTo>
                  <a:pt x="27939" y="652780"/>
                </a:lnTo>
                <a:close/>
              </a:path>
              <a:path w="27940" h="1781810">
                <a:moveTo>
                  <a:pt x="27939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59130"/>
                </a:lnTo>
                <a:close/>
              </a:path>
              <a:path w="27940" h="1781810">
                <a:moveTo>
                  <a:pt x="27939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85800"/>
                </a:lnTo>
                <a:close/>
              </a:path>
              <a:path w="27940" h="1781810">
                <a:moveTo>
                  <a:pt x="27939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7939" y="711199"/>
                </a:lnTo>
                <a:lnTo>
                  <a:pt x="27939" y="703580"/>
                </a:lnTo>
                <a:close/>
              </a:path>
              <a:path w="27940" h="1781810">
                <a:moveTo>
                  <a:pt x="2793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711200"/>
                </a:lnTo>
                <a:close/>
              </a:path>
              <a:path w="27940" h="1781810">
                <a:moveTo>
                  <a:pt x="2793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23900"/>
                </a:lnTo>
                <a:close/>
              </a:path>
              <a:path w="27940" h="1781810">
                <a:moveTo>
                  <a:pt x="27939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30250"/>
                </a:lnTo>
                <a:close/>
              </a:path>
              <a:path w="27940" h="1781810">
                <a:moveTo>
                  <a:pt x="27939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73430"/>
                </a:lnTo>
                <a:close/>
              </a:path>
              <a:path w="27940" h="1781810">
                <a:moveTo>
                  <a:pt x="27939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81050"/>
                </a:lnTo>
                <a:close/>
              </a:path>
              <a:path w="27940" h="1781810">
                <a:moveTo>
                  <a:pt x="27939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787400"/>
                </a:lnTo>
                <a:close/>
              </a:path>
              <a:path w="27940" h="1781810">
                <a:moveTo>
                  <a:pt x="27939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7939" y="830579"/>
                </a:lnTo>
                <a:lnTo>
                  <a:pt x="27939" y="824230"/>
                </a:lnTo>
                <a:close/>
              </a:path>
              <a:path w="27940" h="1781810">
                <a:moveTo>
                  <a:pt x="27939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7939" y="862330"/>
                </a:lnTo>
                <a:lnTo>
                  <a:pt x="27939" y="830580"/>
                </a:lnTo>
                <a:close/>
              </a:path>
              <a:path w="27940" h="1781810">
                <a:moveTo>
                  <a:pt x="2793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62330"/>
                </a:lnTo>
                <a:close/>
              </a:path>
              <a:path w="27940" h="178181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781810">
                <a:moveTo>
                  <a:pt x="27939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7939" y="914400"/>
                </a:lnTo>
                <a:lnTo>
                  <a:pt x="27939" y="876300"/>
                </a:lnTo>
                <a:close/>
              </a:path>
              <a:path w="27940" h="1781810">
                <a:moveTo>
                  <a:pt x="27939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7939" y="919480"/>
                </a:lnTo>
                <a:lnTo>
                  <a:pt x="27939" y="914400"/>
                </a:lnTo>
                <a:close/>
              </a:path>
              <a:path w="27940" h="1781810">
                <a:moveTo>
                  <a:pt x="27939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7939" y="944880"/>
                </a:lnTo>
                <a:lnTo>
                  <a:pt x="27939" y="919480"/>
                </a:lnTo>
                <a:close/>
              </a:path>
              <a:path w="27940" h="1781810">
                <a:moveTo>
                  <a:pt x="27939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7939" y="1014730"/>
                </a:lnTo>
                <a:lnTo>
                  <a:pt x="27939" y="944880"/>
                </a:lnTo>
                <a:close/>
              </a:path>
              <a:path w="27940" h="1781810">
                <a:moveTo>
                  <a:pt x="27939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4730"/>
                </a:lnTo>
                <a:close/>
              </a:path>
              <a:path w="27940" h="1781810">
                <a:moveTo>
                  <a:pt x="27939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7939" y="1028700"/>
                </a:lnTo>
                <a:lnTo>
                  <a:pt x="27939" y="1021080"/>
                </a:lnTo>
                <a:close/>
              </a:path>
              <a:path w="27940" h="1781810">
                <a:moveTo>
                  <a:pt x="27939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8700"/>
                </a:lnTo>
                <a:close/>
              </a:path>
              <a:path w="27940" h="1781810">
                <a:moveTo>
                  <a:pt x="27939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7939" y="1066800"/>
                </a:lnTo>
                <a:lnTo>
                  <a:pt x="27939" y="1040130"/>
                </a:lnTo>
                <a:close/>
              </a:path>
              <a:path w="27940" h="1781810">
                <a:moveTo>
                  <a:pt x="27939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7939" y="1143000"/>
                </a:lnTo>
                <a:lnTo>
                  <a:pt x="27939" y="1066800"/>
                </a:lnTo>
                <a:close/>
              </a:path>
              <a:path w="27940" h="1781810">
                <a:moveTo>
                  <a:pt x="27939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7939" y="1289050"/>
                </a:lnTo>
                <a:lnTo>
                  <a:pt x="27939" y="1143000"/>
                </a:lnTo>
                <a:close/>
              </a:path>
              <a:path w="27940" h="1781810">
                <a:moveTo>
                  <a:pt x="27939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7939" y="1313180"/>
                </a:lnTo>
                <a:lnTo>
                  <a:pt x="27939" y="1289050"/>
                </a:lnTo>
                <a:close/>
              </a:path>
              <a:path w="27940" h="1781810">
                <a:moveTo>
                  <a:pt x="27939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7939" y="1365250"/>
                </a:lnTo>
                <a:lnTo>
                  <a:pt x="27939" y="1313180"/>
                </a:lnTo>
                <a:close/>
              </a:path>
              <a:path w="27940" h="1781810">
                <a:moveTo>
                  <a:pt x="27939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7939" y="1383030"/>
                </a:lnTo>
                <a:lnTo>
                  <a:pt x="27939" y="1365250"/>
                </a:lnTo>
                <a:close/>
              </a:path>
              <a:path w="27940" h="1781810">
                <a:moveTo>
                  <a:pt x="27939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83030"/>
                </a:lnTo>
                <a:close/>
              </a:path>
              <a:path w="27940" h="1781810">
                <a:moveTo>
                  <a:pt x="27939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7939" y="1422400"/>
                </a:lnTo>
                <a:lnTo>
                  <a:pt x="27939" y="1395730"/>
                </a:lnTo>
                <a:close/>
              </a:path>
              <a:path w="27940" h="1781810">
                <a:moveTo>
                  <a:pt x="27939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7939" y="1452880"/>
                </a:lnTo>
                <a:lnTo>
                  <a:pt x="27939" y="1422400"/>
                </a:lnTo>
                <a:close/>
              </a:path>
              <a:path w="27940" h="1781810">
                <a:moveTo>
                  <a:pt x="27939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7939" y="1459230"/>
                </a:lnTo>
                <a:lnTo>
                  <a:pt x="27939" y="1452880"/>
                </a:lnTo>
                <a:close/>
              </a:path>
              <a:path w="27940" h="1781810">
                <a:moveTo>
                  <a:pt x="27939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59230"/>
                </a:lnTo>
                <a:close/>
              </a:path>
              <a:path w="27940" h="1781810">
                <a:moveTo>
                  <a:pt x="27939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7939" y="1498600"/>
                </a:lnTo>
                <a:lnTo>
                  <a:pt x="27939" y="1465580"/>
                </a:lnTo>
                <a:close/>
              </a:path>
              <a:path w="27940" h="1781810">
                <a:moveTo>
                  <a:pt x="27939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7939" y="1522730"/>
                </a:lnTo>
                <a:lnTo>
                  <a:pt x="27939" y="1498600"/>
                </a:lnTo>
                <a:close/>
              </a:path>
              <a:path w="27940" h="1781810">
                <a:moveTo>
                  <a:pt x="27939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7939" y="1574800"/>
                </a:lnTo>
                <a:lnTo>
                  <a:pt x="27939" y="1522730"/>
                </a:lnTo>
                <a:close/>
              </a:path>
              <a:path w="27940" h="1781810">
                <a:moveTo>
                  <a:pt x="27939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7939" y="1592580"/>
                </a:lnTo>
                <a:lnTo>
                  <a:pt x="27939" y="1574800"/>
                </a:lnTo>
                <a:close/>
              </a:path>
              <a:path w="27940" h="1781810">
                <a:moveTo>
                  <a:pt x="27939" y="1774190"/>
                </a:moveTo>
                <a:lnTo>
                  <a:pt x="25400" y="1774190"/>
                </a:lnTo>
                <a:lnTo>
                  <a:pt x="25400" y="1778000"/>
                </a:lnTo>
                <a:lnTo>
                  <a:pt x="26670" y="1778000"/>
                </a:lnTo>
                <a:lnTo>
                  <a:pt x="26670" y="1781810"/>
                </a:lnTo>
                <a:lnTo>
                  <a:pt x="27939" y="1781810"/>
                </a:lnTo>
                <a:lnTo>
                  <a:pt x="27939" y="1774190"/>
                </a:lnTo>
                <a:close/>
              </a:path>
              <a:path w="27940" h="1781810">
                <a:moveTo>
                  <a:pt x="27939" y="1762760"/>
                </a:moveTo>
                <a:lnTo>
                  <a:pt x="21589" y="1762760"/>
                </a:lnTo>
                <a:lnTo>
                  <a:pt x="21589" y="1765300"/>
                </a:lnTo>
                <a:lnTo>
                  <a:pt x="22859" y="1765300"/>
                </a:lnTo>
                <a:lnTo>
                  <a:pt x="22859" y="1770380"/>
                </a:lnTo>
                <a:lnTo>
                  <a:pt x="24129" y="1770380"/>
                </a:lnTo>
                <a:lnTo>
                  <a:pt x="24129" y="1774190"/>
                </a:lnTo>
                <a:lnTo>
                  <a:pt x="25400" y="1774190"/>
                </a:lnTo>
                <a:lnTo>
                  <a:pt x="25400" y="1772920"/>
                </a:lnTo>
                <a:lnTo>
                  <a:pt x="27939" y="1772920"/>
                </a:lnTo>
                <a:lnTo>
                  <a:pt x="27939" y="1762760"/>
                </a:lnTo>
                <a:close/>
              </a:path>
              <a:path w="27940" h="1781810">
                <a:moveTo>
                  <a:pt x="27939" y="1755139"/>
                </a:moveTo>
                <a:lnTo>
                  <a:pt x="19050" y="1755139"/>
                </a:lnTo>
                <a:lnTo>
                  <a:pt x="19050" y="1758950"/>
                </a:lnTo>
                <a:lnTo>
                  <a:pt x="20320" y="1758950"/>
                </a:lnTo>
                <a:lnTo>
                  <a:pt x="20320" y="1762760"/>
                </a:lnTo>
                <a:lnTo>
                  <a:pt x="21589" y="1762760"/>
                </a:lnTo>
                <a:lnTo>
                  <a:pt x="21589" y="1761489"/>
                </a:lnTo>
                <a:lnTo>
                  <a:pt x="27939" y="1761489"/>
                </a:lnTo>
                <a:lnTo>
                  <a:pt x="27939" y="1755139"/>
                </a:lnTo>
                <a:close/>
              </a:path>
              <a:path w="27940" h="1781810">
                <a:moveTo>
                  <a:pt x="27939" y="1743710"/>
                </a:moveTo>
                <a:lnTo>
                  <a:pt x="15239" y="1743710"/>
                </a:lnTo>
                <a:lnTo>
                  <a:pt x="15239" y="1746250"/>
                </a:lnTo>
                <a:lnTo>
                  <a:pt x="16509" y="1746250"/>
                </a:lnTo>
                <a:lnTo>
                  <a:pt x="16509" y="1751330"/>
                </a:lnTo>
                <a:lnTo>
                  <a:pt x="17779" y="1751330"/>
                </a:lnTo>
                <a:lnTo>
                  <a:pt x="17779" y="1755139"/>
                </a:lnTo>
                <a:lnTo>
                  <a:pt x="19050" y="1755139"/>
                </a:lnTo>
                <a:lnTo>
                  <a:pt x="19050" y="1753870"/>
                </a:lnTo>
                <a:lnTo>
                  <a:pt x="27939" y="1753870"/>
                </a:lnTo>
                <a:lnTo>
                  <a:pt x="27939" y="1743710"/>
                </a:lnTo>
                <a:close/>
              </a:path>
              <a:path w="27940" h="1781810">
                <a:moveTo>
                  <a:pt x="27939" y="1736089"/>
                </a:moveTo>
                <a:lnTo>
                  <a:pt x="12700" y="1736089"/>
                </a:lnTo>
                <a:lnTo>
                  <a:pt x="12700" y="1739900"/>
                </a:lnTo>
                <a:lnTo>
                  <a:pt x="13970" y="1739900"/>
                </a:lnTo>
                <a:lnTo>
                  <a:pt x="13970" y="1743710"/>
                </a:lnTo>
                <a:lnTo>
                  <a:pt x="15239" y="1743710"/>
                </a:lnTo>
                <a:lnTo>
                  <a:pt x="15239" y="1742439"/>
                </a:lnTo>
                <a:lnTo>
                  <a:pt x="27939" y="1742439"/>
                </a:lnTo>
                <a:lnTo>
                  <a:pt x="27939" y="1736089"/>
                </a:lnTo>
                <a:close/>
              </a:path>
              <a:path w="27940" h="1781810">
                <a:moveTo>
                  <a:pt x="27939" y="1724660"/>
                </a:moveTo>
                <a:lnTo>
                  <a:pt x="8889" y="1724660"/>
                </a:lnTo>
                <a:lnTo>
                  <a:pt x="8889" y="1727200"/>
                </a:lnTo>
                <a:lnTo>
                  <a:pt x="10159" y="1727200"/>
                </a:lnTo>
                <a:lnTo>
                  <a:pt x="10159" y="1732280"/>
                </a:lnTo>
                <a:lnTo>
                  <a:pt x="11429" y="1732280"/>
                </a:lnTo>
                <a:lnTo>
                  <a:pt x="11429" y="1736089"/>
                </a:lnTo>
                <a:lnTo>
                  <a:pt x="12700" y="1736089"/>
                </a:lnTo>
                <a:lnTo>
                  <a:pt x="12700" y="1734820"/>
                </a:lnTo>
                <a:lnTo>
                  <a:pt x="27939" y="1734820"/>
                </a:lnTo>
                <a:lnTo>
                  <a:pt x="27939" y="1724660"/>
                </a:lnTo>
                <a:close/>
              </a:path>
              <a:path w="27940" h="1781810">
                <a:moveTo>
                  <a:pt x="27939" y="1717039"/>
                </a:moveTo>
                <a:lnTo>
                  <a:pt x="6350" y="1717039"/>
                </a:lnTo>
                <a:lnTo>
                  <a:pt x="6350" y="1720850"/>
                </a:lnTo>
                <a:lnTo>
                  <a:pt x="7620" y="1720850"/>
                </a:lnTo>
                <a:lnTo>
                  <a:pt x="7620" y="1724660"/>
                </a:lnTo>
                <a:lnTo>
                  <a:pt x="8889" y="1724660"/>
                </a:lnTo>
                <a:lnTo>
                  <a:pt x="8889" y="1723389"/>
                </a:lnTo>
                <a:lnTo>
                  <a:pt x="27939" y="1723389"/>
                </a:lnTo>
                <a:lnTo>
                  <a:pt x="27939" y="1717039"/>
                </a:lnTo>
                <a:close/>
              </a:path>
              <a:path w="27940" h="1781810">
                <a:moveTo>
                  <a:pt x="27939" y="1705610"/>
                </a:moveTo>
                <a:lnTo>
                  <a:pt x="2539" y="1705610"/>
                </a:lnTo>
                <a:lnTo>
                  <a:pt x="2539" y="1708150"/>
                </a:lnTo>
                <a:lnTo>
                  <a:pt x="3809" y="1708150"/>
                </a:lnTo>
                <a:lnTo>
                  <a:pt x="3809" y="1713230"/>
                </a:lnTo>
                <a:lnTo>
                  <a:pt x="5079" y="1713230"/>
                </a:lnTo>
                <a:lnTo>
                  <a:pt x="5079" y="1717039"/>
                </a:lnTo>
                <a:lnTo>
                  <a:pt x="6350" y="1717039"/>
                </a:lnTo>
                <a:lnTo>
                  <a:pt x="6350" y="1715770"/>
                </a:lnTo>
                <a:lnTo>
                  <a:pt x="27939" y="1715770"/>
                </a:lnTo>
                <a:lnTo>
                  <a:pt x="27939" y="1705610"/>
                </a:lnTo>
                <a:close/>
              </a:path>
              <a:path w="27940" h="1781810">
                <a:moveTo>
                  <a:pt x="27939" y="1691639"/>
                </a:moveTo>
                <a:lnTo>
                  <a:pt x="0" y="1691639"/>
                </a:lnTo>
                <a:lnTo>
                  <a:pt x="0" y="1701800"/>
                </a:lnTo>
                <a:lnTo>
                  <a:pt x="1270" y="1701800"/>
                </a:lnTo>
                <a:lnTo>
                  <a:pt x="1270" y="1705610"/>
                </a:lnTo>
                <a:lnTo>
                  <a:pt x="2539" y="1705610"/>
                </a:lnTo>
                <a:lnTo>
                  <a:pt x="2539" y="1704339"/>
                </a:lnTo>
                <a:lnTo>
                  <a:pt x="27939" y="1704339"/>
                </a:lnTo>
                <a:lnTo>
                  <a:pt x="27939" y="1691639"/>
                </a:lnTo>
                <a:close/>
              </a:path>
              <a:path w="27940" h="1781810">
                <a:moveTo>
                  <a:pt x="27939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39" y="1690370"/>
                </a:lnTo>
                <a:lnTo>
                  <a:pt x="27939" y="1680210"/>
                </a:lnTo>
                <a:close/>
              </a:path>
              <a:path w="27940" h="1781810">
                <a:moveTo>
                  <a:pt x="27939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7939" y="1678940"/>
                </a:lnTo>
                <a:lnTo>
                  <a:pt x="27939" y="1672590"/>
                </a:lnTo>
                <a:close/>
              </a:path>
              <a:path w="27940" h="1781810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1781810">
                <a:moveTo>
                  <a:pt x="27939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40"/>
                </a:lnTo>
                <a:close/>
              </a:path>
              <a:path w="27940" h="1781810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1781810">
                <a:moveTo>
                  <a:pt x="27939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90"/>
                </a:lnTo>
                <a:close/>
              </a:path>
              <a:path w="27940" h="1781810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1781810">
                <a:moveTo>
                  <a:pt x="27939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7939" y="1621790"/>
                </a:lnTo>
                <a:lnTo>
                  <a:pt x="27939" y="1615439"/>
                </a:lnTo>
                <a:close/>
              </a:path>
              <a:path w="27940" h="1781810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1781810">
                <a:moveTo>
                  <a:pt x="27939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7939" y="1602740"/>
                </a:lnTo>
                <a:lnTo>
                  <a:pt x="27939" y="1596389"/>
                </a:lnTo>
                <a:close/>
              </a:path>
              <a:path w="27940" h="1781810">
                <a:moveTo>
                  <a:pt x="27939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93850"/>
                </a:lnTo>
                <a:close/>
              </a:path>
            </a:pathLst>
          </a:custGeom>
          <a:solidFill>
            <a:srgbClr val="1F3E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093709" y="3241039"/>
            <a:ext cx="26670" cy="1847850"/>
          </a:xfrm>
          <a:custGeom>
            <a:avLst/>
            <a:gdLst/>
            <a:ahLst/>
            <a:cxnLst/>
            <a:rect l="l" t="t" r="r" b="b"/>
            <a:pathLst>
              <a:path w="26670" h="1847850">
                <a:moveTo>
                  <a:pt x="1143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1847850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47850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47850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4785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47850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47850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478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47850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47850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47850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47850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47850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47850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47850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47850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47850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47850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47850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47850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47850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47850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47850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47850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47850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47850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47850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47850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47850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47850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47850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47850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47850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47850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47850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47850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47850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47850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47850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47850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47850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47850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47850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47850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47850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47850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47850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47850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47850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47850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47850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47850">
                <a:moveTo>
                  <a:pt x="26670" y="1845310"/>
                </a:moveTo>
                <a:lnTo>
                  <a:pt x="25400" y="1845310"/>
                </a:lnTo>
                <a:lnTo>
                  <a:pt x="25400" y="1847850"/>
                </a:lnTo>
                <a:lnTo>
                  <a:pt x="26670" y="1847850"/>
                </a:lnTo>
                <a:lnTo>
                  <a:pt x="26670" y="1845310"/>
                </a:lnTo>
                <a:close/>
              </a:path>
              <a:path w="26670" h="1847850">
                <a:moveTo>
                  <a:pt x="26670" y="1837689"/>
                </a:moveTo>
                <a:lnTo>
                  <a:pt x="22860" y="1837689"/>
                </a:lnTo>
                <a:lnTo>
                  <a:pt x="22860" y="1841500"/>
                </a:lnTo>
                <a:lnTo>
                  <a:pt x="24130" y="1841500"/>
                </a:lnTo>
                <a:lnTo>
                  <a:pt x="24130" y="1845310"/>
                </a:lnTo>
                <a:lnTo>
                  <a:pt x="25400" y="1845310"/>
                </a:lnTo>
                <a:lnTo>
                  <a:pt x="2540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47850">
                <a:moveTo>
                  <a:pt x="26670" y="1826260"/>
                </a:moveTo>
                <a:lnTo>
                  <a:pt x="19050" y="1826260"/>
                </a:lnTo>
                <a:lnTo>
                  <a:pt x="19050" y="1828800"/>
                </a:lnTo>
                <a:lnTo>
                  <a:pt x="20320" y="1828800"/>
                </a:lnTo>
                <a:lnTo>
                  <a:pt x="20320" y="1833880"/>
                </a:lnTo>
                <a:lnTo>
                  <a:pt x="21590" y="1833880"/>
                </a:lnTo>
                <a:lnTo>
                  <a:pt x="21590" y="1837689"/>
                </a:lnTo>
                <a:lnTo>
                  <a:pt x="22860" y="1837689"/>
                </a:lnTo>
                <a:lnTo>
                  <a:pt x="2286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47850">
                <a:moveTo>
                  <a:pt x="26670" y="1818639"/>
                </a:moveTo>
                <a:lnTo>
                  <a:pt x="16510" y="1818639"/>
                </a:lnTo>
                <a:lnTo>
                  <a:pt x="16510" y="1822450"/>
                </a:lnTo>
                <a:lnTo>
                  <a:pt x="17780" y="1822450"/>
                </a:lnTo>
                <a:lnTo>
                  <a:pt x="17780" y="1826260"/>
                </a:lnTo>
                <a:lnTo>
                  <a:pt x="19050" y="1826260"/>
                </a:lnTo>
                <a:lnTo>
                  <a:pt x="1905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47850">
                <a:moveTo>
                  <a:pt x="26670" y="1807210"/>
                </a:moveTo>
                <a:lnTo>
                  <a:pt x="12700" y="1807210"/>
                </a:lnTo>
                <a:lnTo>
                  <a:pt x="12700" y="1809750"/>
                </a:lnTo>
                <a:lnTo>
                  <a:pt x="13970" y="1809750"/>
                </a:lnTo>
                <a:lnTo>
                  <a:pt x="13970" y="1814830"/>
                </a:lnTo>
                <a:lnTo>
                  <a:pt x="15240" y="1814830"/>
                </a:lnTo>
                <a:lnTo>
                  <a:pt x="15240" y="1818639"/>
                </a:lnTo>
                <a:lnTo>
                  <a:pt x="16510" y="1818639"/>
                </a:lnTo>
                <a:lnTo>
                  <a:pt x="1651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47850">
                <a:moveTo>
                  <a:pt x="26670" y="1799589"/>
                </a:moveTo>
                <a:lnTo>
                  <a:pt x="10160" y="1799589"/>
                </a:lnTo>
                <a:lnTo>
                  <a:pt x="10160" y="1803400"/>
                </a:lnTo>
                <a:lnTo>
                  <a:pt x="11430" y="1803400"/>
                </a:lnTo>
                <a:lnTo>
                  <a:pt x="11430" y="1807210"/>
                </a:lnTo>
                <a:lnTo>
                  <a:pt x="12700" y="1807210"/>
                </a:lnTo>
                <a:lnTo>
                  <a:pt x="1270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47850">
                <a:moveTo>
                  <a:pt x="26670" y="1788160"/>
                </a:moveTo>
                <a:lnTo>
                  <a:pt x="6350" y="1788160"/>
                </a:lnTo>
                <a:lnTo>
                  <a:pt x="6350" y="1790700"/>
                </a:lnTo>
                <a:lnTo>
                  <a:pt x="7620" y="1790700"/>
                </a:lnTo>
                <a:lnTo>
                  <a:pt x="7620" y="1795780"/>
                </a:lnTo>
                <a:lnTo>
                  <a:pt x="8890" y="1795780"/>
                </a:lnTo>
                <a:lnTo>
                  <a:pt x="8890" y="1799589"/>
                </a:lnTo>
                <a:lnTo>
                  <a:pt x="10160" y="1799589"/>
                </a:lnTo>
                <a:lnTo>
                  <a:pt x="1016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47850">
                <a:moveTo>
                  <a:pt x="26670" y="1780539"/>
                </a:moveTo>
                <a:lnTo>
                  <a:pt x="3810" y="1780539"/>
                </a:lnTo>
                <a:lnTo>
                  <a:pt x="3810" y="1784350"/>
                </a:lnTo>
                <a:lnTo>
                  <a:pt x="5080" y="1784350"/>
                </a:lnTo>
                <a:lnTo>
                  <a:pt x="5080" y="1788160"/>
                </a:lnTo>
                <a:lnTo>
                  <a:pt x="6350" y="1788160"/>
                </a:lnTo>
                <a:lnTo>
                  <a:pt x="635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847850">
                <a:moveTo>
                  <a:pt x="26670" y="1769110"/>
                </a:moveTo>
                <a:lnTo>
                  <a:pt x="0" y="1769110"/>
                </a:lnTo>
                <a:lnTo>
                  <a:pt x="0" y="1771650"/>
                </a:lnTo>
                <a:lnTo>
                  <a:pt x="1270" y="1771650"/>
                </a:lnTo>
                <a:lnTo>
                  <a:pt x="1270" y="1776730"/>
                </a:lnTo>
                <a:lnTo>
                  <a:pt x="2540" y="1776730"/>
                </a:lnTo>
                <a:lnTo>
                  <a:pt x="2540" y="1780539"/>
                </a:lnTo>
                <a:lnTo>
                  <a:pt x="3810" y="1780539"/>
                </a:lnTo>
                <a:lnTo>
                  <a:pt x="381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47850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47850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47850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47850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47850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47850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47850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47850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47850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47850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47850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47850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47850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4785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47850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47850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47850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47850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47850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47850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120380" y="3253740"/>
            <a:ext cx="27940" cy="1917700"/>
          </a:xfrm>
          <a:custGeom>
            <a:avLst/>
            <a:gdLst/>
            <a:ahLst/>
            <a:cxnLst/>
            <a:rect l="l" t="t" r="r" b="b"/>
            <a:pathLst>
              <a:path w="27940" h="1917700">
                <a:moveTo>
                  <a:pt x="6350" y="0"/>
                </a:moveTo>
                <a:lnTo>
                  <a:pt x="0" y="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1917700">
                <a:moveTo>
                  <a:pt x="27940" y="355600"/>
                </a:moveTo>
                <a:lnTo>
                  <a:pt x="0" y="35560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917700">
                <a:moveTo>
                  <a:pt x="27940" y="368300"/>
                </a:moveTo>
                <a:lnTo>
                  <a:pt x="0" y="3683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68300"/>
                </a:lnTo>
                <a:close/>
              </a:path>
              <a:path w="27940" h="191770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17700">
                <a:moveTo>
                  <a:pt x="2794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7940" y="412750"/>
                </a:lnTo>
                <a:lnTo>
                  <a:pt x="27940" y="400050"/>
                </a:lnTo>
                <a:close/>
              </a:path>
              <a:path w="27940" h="1917700">
                <a:moveTo>
                  <a:pt x="27940" y="412750"/>
                </a:moveTo>
                <a:lnTo>
                  <a:pt x="0" y="4127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2750"/>
                </a:lnTo>
                <a:close/>
              </a:path>
              <a:path w="27940" h="1917700">
                <a:moveTo>
                  <a:pt x="27940" y="444500"/>
                </a:moveTo>
                <a:lnTo>
                  <a:pt x="0" y="44450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44500"/>
                </a:lnTo>
                <a:close/>
              </a:path>
              <a:path w="27940" h="1917700">
                <a:moveTo>
                  <a:pt x="2794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0850"/>
                </a:lnTo>
                <a:close/>
              </a:path>
              <a:path w="27940" h="1917700">
                <a:moveTo>
                  <a:pt x="27940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3550"/>
                </a:lnTo>
                <a:close/>
              </a:path>
              <a:path w="27940" h="1917700">
                <a:moveTo>
                  <a:pt x="2794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1917700">
                <a:moveTo>
                  <a:pt x="27940" y="482600"/>
                </a:moveTo>
                <a:lnTo>
                  <a:pt x="0" y="4826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82600"/>
                </a:lnTo>
                <a:close/>
              </a:path>
              <a:path w="27940" h="1917700">
                <a:moveTo>
                  <a:pt x="27940" y="508000"/>
                </a:moveTo>
                <a:lnTo>
                  <a:pt x="0" y="5080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08000"/>
                </a:lnTo>
                <a:close/>
              </a:path>
              <a:path w="27940" h="1917700">
                <a:moveTo>
                  <a:pt x="27940" y="577850"/>
                </a:moveTo>
                <a:lnTo>
                  <a:pt x="0" y="57785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77850"/>
                </a:lnTo>
                <a:close/>
              </a:path>
              <a:path w="27940" h="1917700">
                <a:moveTo>
                  <a:pt x="27940" y="615950"/>
                </a:moveTo>
                <a:lnTo>
                  <a:pt x="0" y="615950"/>
                </a:lnTo>
                <a:lnTo>
                  <a:pt x="0" y="621030"/>
                </a:lnTo>
                <a:lnTo>
                  <a:pt x="27940" y="621030"/>
                </a:lnTo>
                <a:lnTo>
                  <a:pt x="27940" y="615950"/>
                </a:lnTo>
                <a:close/>
              </a:path>
              <a:path w="27940" h="1917700">
                <a:moveTo>
                  <a:pt x="27940" y="621030"/>
                </a:moveTo>
                <a:lnTo>
                  <a:pt x="0" y="62103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1030"/>
                </a:lnTo>
                <a:close/>
              </a:path>
              <a:path w="27940" h="1917700">
                <a:moveTo>
                  <a:pt x="27940" y="627380"/>
                </a:moveTo>
                <a:lnTo>
                  <a:pt x="0" y="627380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627380"/>
                </a:lnTo>
                <a:close/>
              </a:path>
              <a:path w="27940" h="1917700">
                <a:moveTo>
                  <a:pt x="27940" y="633730"/>
                </a:moveTo>
                <a:lnTo>
                  <a:pt x="0" y="63373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33730"/>
                </a:lnTo>
                <a:close/>
              </a:path>
              <a:path w="27940" h="1917700">
                <a:moveTo>
                  <a:pt x="27940" y="660400"/>
                </a:moveTo>
                <a:lnTo>
                  <a:pt x="0" y="66040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60400"/>
                </a:lnTo>
                <a:close/>
              </a:path>
              <a:path w="27940" h="1917700">
                <a:moveTo>
                  <a:pt x="27940" y="678180"/>
                </a:moveTo>
                <a:lnTo>
                  <a:pt x="0" y="67818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78180"/>
                </a:lnTo>
                <a:close/>
              </a:path>
              <a:path w="27940" h="1917700">
                <a:moveTo>
                  <a:pt x="2794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85800"/>
                </a:lnTo>
                <a:close/>
              </a:path>
              <a:path w="27940" h="1917700">
                <a:moveTo>
                  <a:pt x="27940" y="698500"/>
                </a:moveTo>
                <a:lnTo>
                  <a:pt x="0" y="6985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8500"/>
                </a:lnTo>
                <a:close/>
              </a:path>
              <a:path w="27940" h="1917700">
                <a:moveTo>
                  <a:pt x="27940" y="704850"/>
                </a:moveTo>
                <a:lnTo>
                  <a:pt x="0" y="7048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04850"/>
                </a:lnTo>
                <a:close/>
              </a:path>
              <a:path w="27940" h="1917700">
                <a:moveTo>
                  <a:pt x="27940" y="748030"/>
                </a:moveTo>
                <a:lnTo>
                  <a:pt x="0" y="74803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8030"/>
                </a:lnTo>
                <a:close/>
              </a:path>
              <a:path w="27940" h="1917700">
                <a:moveTo>
                  <a:pt x="27940" y="755650"/>
                </a:moveTo>
                <a:lnTo>
                  <a:pt x="0" y="7556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5650"/>
                </a:lnTo>
                <a:close/>
              </a:path>
              <a:path w="27940" h="1917700">
                <a:moveTo>
                  <a:pt x="27940" y="762000"/>
                </a:moveTo>
                <a:lnTo>
                  <a:pt x="0" y="76200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62000"/>
                </a:lnTo>
                <a:close/>
              </a:path>
              <a:path w="27940" h="1917700">
                <a:moveTo>
                  <a:pt x="27940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30"/>
                </a:lnTo>
                <a:close/>
              </a:path>
              <a:path w="27940" h="1917700">
                <a:moveTo>
                  <a:pt x="27940" y="805180"/>
                </a:moveTo>
                <a:lnTo>
                  <a:pt x="0" y="805180"/>
                </a:lnTo>
                <a:lnTo>
                  <a:pt x="0" y="836930"/>
                </a:lnTo>
                <a:lnTo>
                  <a:pt x="27940" y="836930"/>
                </a:lnTo>
                <a:lnTo>
                  <a:pt x="27940" y="805180"/>
                </a:lnTo>
                <a:close/>
              </a:path>
              <a:path w="27940" h="1917700">
                <a:moveTo>
                  <a:pt x="2794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36930"/>
                </a:lnTo>
                <a:close/>
              </a:path>
              <a:path w="27940" h="1917700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917700">
                <a:moveTo>
                  <a:pt x="27940" y="850900"/>
                </a:moveTo>
                <a:lnTo>
                  <a:pt x="0" y="85090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50900"/>
                </a:lnTo>
                <a:close/>
              </a:path>
              <a:path w="27940" h="1917700">
                <a:moveTo>
                  <a:pt x="27940" y="889000"/>
                </a:moveTo>
                <a:lnTo>
                  <a:pt x="0" y="88900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9000"/>
                </a:lnTo>
                <a:close/>
              </a:path>
              <a:path w="27940" h="1917700">
                <a:moveTo>
                  <a:pt x="27940" y="894080"/>
                </a:moveTo>
                <a:lnTo>
                  <a:pt x="0" y="894080"/>
                </a:lnTo>
                <a:lnTo>
                  <a:pt x="0" y="919480"/>
                </a:lnTo>
                <a:lnTo>
                  <a:pt x="27940" y="919480"/>
                </a:lnTo>
                <a:lnTo>
                  <a:pt x="27940" y="894080"/>
                </a:lnTo>
                <a:close/>
              </a:path>
              <a:path w="27940" h="1917700">
                <a:moveTo>
                  <a:pt x="27940" y="919480"/>
                </a:moveTo>
                <a:lnTo>
                  <a:pt x="0" y="919480"/>
                </a:lnTo>
                <a:lnTo>
                  <a:pt x="0" y="989330"/>
                </a:lnTo>
                <a:lnTo>
                  <a:pt x="27940" y="989330"/>
                </a:lnTo>
                <a:lnTo>
                  <a:pt x="27940" y="919480"/>
                </a:lnTo>
                <a:close/>
              </a:path>
              <a:path w="27940" h="1917700">
                <a:moveTo>
                  <a:pt x="2794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89330"/>
                </a:lnTo>
                <a:close/>
              </a:path>
              <a:path w="27940" h="1917700">
                <a:moveTo>
                  <a:pt x="27940" y="995680"/>
                </a:moveTo>
                <a:lnTo>
                  <a:pt x="0" y="995680"/>
                </a:lnTo>
                <a:lnTo>
                  <a:pt x="0" y="1003300"/>
                </a:lnTo>
                <a:lnTo>
                  <a:pt x="27940" y="1003300"/>
                </a:lnTo>
                <a:lnTo>
                  <a:pt x="27940" y="995680"/>
                </a:lnTo>
                <a:close/>
              </a:path>
              <a:path w="27940" h="1917700">
                <a:moveTo>
                  <a:pt x="27940" y="1003300"/>
                </a:moveTo>
                <a:lnTo>
                  <a:pt x="0" y="100330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1003300"/>
                </a:lnTo>
                <a:close/>
              </a:path>
              <a:path w="27940" h="1917700">
                <a:moveTo>
                  <a:pt x="27940" y="1014730"/>
                </a:moveTo>
                <a:lnTo>
                  <a:pt x="0" y="101473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14730"/>
                </a:lnTo>
                <a:close/>
              </a:path>
              <a:path w="27940" h="1917700">
                <a:moveTo>
                  <a:pt x="27940" y="1041400"/>
                </a:moveTo>
                <a:lnTo>
                  <a:pt x="0" y="10414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41400"/>
                </a:lnTo>
                <a:close/>
              </a:path>
              <a:path w="27940" h="1917700">
                <a:moveTo>
                  <a:pt x="27940" y="1117600"/>
                </a:moveTo>
                <a:lnTo>
                  <a:pt x="0" y="1117600"/>
                </a:lnTo>
                <a:lnTo>
                  <a:pt x="0" y="1263650"/>
                </a:lnTo>
                <a:lnTo>
                  <a:pt x="27940" y="1263650"/>
                </a:lnTo>
                <a:lnTo>
                  <a:pt x="27940" y="1117600"/>
                </a:lnTo>
                <a:close/>
              </a:path>
              <a:path w="27940" h="1917700">
                <a:moveTo>
                  <a:pt x="27940" y="1263650"/>
                </a:moveTo>
                <a:lnTo>
                  <a:pt x="0" y="1263650"/>
                </a:lnTo>
                <a:lnTo>
                  <a:pt x="0" y="1287780"/>
                </a:lnTo>
                <a:lnTo>
                  <a:pt x="27940" y="1287780"/>
                </a:lnTo>
                <a:lnTo>
                  <a:pt x="27940" y="1263650"/>
                </a:lnTo>
                <a:close/>
              </a:path>
              <a:path w="27940" h="1917700">
                <a:moveTo>
                  <a:pt x="27940" y="1287780"/>
                </a:moveTo>
                <a:lnTo>
                  <a:pt x="0" y="1287780"/>
                </a:lnTo>
                <a:lnTo>
                  <a:pt x="0" y="1339850"/>
                </a:lnTo>
                <a:lnTo>
                  <a:pt x="27940" y="1339850"/>
                </a:lnTo>
                <a:lnTo>
                  <a:pt x="27940" y="1287780"/>
                </a:lnTo>
                <a:close/>
              </a:path>
              <a:path w="27940" h="1917700">
                <a:moveTo>
                  <a:pt x="27940" y="1339850"/>
                </a:moveTo>
                <a:lnTo>
                  <a:pt x="0" y="133985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39850"/>
                </a:lnTo>
                <a:close/>
              </a:path>
              <a:path w="27940" h="1917700">
                <a:moveTo>
                  <a:pt x="27940" y="1357630"/>
                </a:moveTo>
                <a:lnTo>
                  <a:pt x="0" y="135763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57630"/>
                </a:lnTo>
                <a:close/>
              </a:path>
              <a:path w="27940" h="1917700">
                <a:moveTo>
                  <a:pt x="27940" y="1370330"/>
                </a:moveTo>
                <a:lnTo>
                  <a:pt x="0" y="1370330"/>
                </a:lnTo>
                <a:lnTo>
                  <a:pt x="0" y="1397000"/>
                </a:lnTo>
                <a:lnTo>
                  <a:pt x="27940" y="1397000"/>
                </a:lnTo>
                <a:lnTo>
                  <a:pt x="27940" y="1370330"/>
                </a:lnTo>
                <a:close/>
              </a:path>
              <a:path w="27940" h="1917700">
                <a:moveTo>
                  <a:pt x="27940" y="1397000"/>
                </a:moveTo>
                <a:lnTo>
                  <a:pt x="0" y="139700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397000"/>
                </a:lnTo>
                <a:close/>
              </a:path>
              <a:path w="27940" h="1917700">
                <a:moveTo>
                  <a:pt x="27940" y="1427480"/>
                </a:moveTo>
                <a:lnTo>
                  <a:pt x="0" y="142748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27480"/>
                </a:lnTo>
                <a:close/>
              </a:path>
              <a:path w="27940" h="1917700">
                <a:moveTo>
                  <a:pt x="27940" y="1433830"/>
                </a:moveTo>
                <a:lnTo>
                  <a:pt x="0" y="1433830"/>
                </a:lnTo>
                <a:lnTo>
                  <a:pt x="0" y="1440180"/>
                </a:lnTo>
                <a:lnTo>
                  <a:pt x="27940" y="1440180"/>
                </a:lnTo>
                <a:lnTo>
                  <a:pt x="27940" y="1433830"/>
                </a:lnTo>
                <a:close/>
              </a:path>
              <a:path w="27940" h="1917700">
                <a:moveTo>
                  <a:pt x="27940" y="1440180"/>
                </a:moveTo>
                <a:lnTo>
                  <a:pt x="0" y="1440180"/>
                </a:lnTo>
                <a:lnTo>
                  <a:pt x="0" y="1473200"/>
                </a:lnTo>
                <a:lnTo>
                  <a:pt x="27940" y="1473200"/>
                </a:lnTo>
                <a:lnTo>
                  <a:pt x="27940" y="1440180"/>
                </a:lnTo>
                <a:close/>
              </a:path>
              <a:path w="27940" h="1917700">
                <a:moveTo>
                  <a:pt x="27940" y="1473200"/>
                </a:moveTo>
                <a:lnTo>
                  <a:pt x="0" y="1473200"/>
                </a:lnTo>
                <a:lnTo>
                  <a:pt x="0" y="1497330"/>
                </a:lnTo>
                <a:lnTo>
                  <a:pt x="27940" y="1497330"/>
                </a:lnTo>
                <a:lnTo>
                  <a:pt x="27940" y="1473200"/>
                </a:lnTo>
                <a:close/>
              </a:path>
              <a:path w="27940" h="1917700">
                <a:moveTo>
                  <a:pt x="27940" y="1497330"/>
                </a:moveTo>
                <a:lnTo>
                  <a:pt x="0" y="1497330"/>
                </a:lnTo>
                <a:lnTo>
                  <a:pt x="0" y="1549400"/>
                </a:lnTo>
                <a:lnTo>
                  <a:pt x="27940" y="1549400"/>
                </a:lnTo>
                <a:lnTo>
                  <a:pt x="27940" y="1497330"/>
                </a:lnTo>
                <a:close/>
              </a:path>
              <a:path w="27940" h="1917700">
                <a:moveTo>
                  <a:pt x="27940" y="1549400"/>
                </a:moveTo>
                <a:lnTo>
                  <a:pt x="0" y="1549400"/>
                </a:lnTo>
                <a:lnTo>
                  <a:pt x="0" y="1567180"/>
                </a:lnTo>
                <a:lnTo>
                  <a:pt x="27940" y="1567180"/>
                </a:lnTo>
                <a:lnTo>
                  <a:pt x="27940" y="1549400"/>
                </a:lnTo>
                <a:close/>
              </a:path>
              <a:path w="27940" h="1917700">
                <a:moveTo>
                  <a:pt x="27940" y="1870710"/>
                </a:moveTo>
                <a:lnTo>
                  <a:pt x="11429" y="1870710"/>
                </a:lnTo>
                <a:lnTo>
                  <a:pt x="11429" y="1873250"/>
                </a:lnTo>
                <a:lnTo>
                  <a:pt x="12700" y="1873250"/>
                </a:lnTo>
                <a:lnTo>
                  <a:pt x="12700" y="1875790"/>
                </a:lnTo>
                <a:lnTo>
                  <a:pt x="13970" y="1875790"/>
                </a:lnTo>
                <a:lnTo>
                  <a:pt x="13970" y="1879600"/>
                </a:lnTo>
                <a:lnTo>
                  <a:pt x="15240" y="1879600"/>
                </a:lnTo>
                <a:lnTo>
                  <a:pt x="15240" y="1883410"/>
                </a:lnTo>
                <a:lnTo>
                  <a:pt x="16510" y="1883410"/>
                </a:lnTo>
                <a:lnTo>
                  <a:pt x="16510" y="1887220"/>
                </a:lnTo>
                <a:lnTo>
                  <a:pt x="17779" y="1887220"/>
                </a:lnTo>
                <a:lnTo>
                  <a:pt x="17779" y="1891030"/>
                </a:lnTo>
                <a:lnTo>
                  <a:pt x="19050" y="1891030"/>
                </a:lnTo>
                <a:lnTo>
                  <a:pt x="19050" y="1894840"/>
                </a:lnTo>
                <a:lnTo>
                  <a:pt x="20320" y="1894840"/>
                </a:lnTo>
                <a:lnTo>
                  <a:pt x="20320" y="1898650"/>
                </a:lnTo>
                <a:lnTo>
                  <a:pt x="21590" y="1898650"/>
                </a:lnTo>
                <a:lnTo>
                  <a:pt x="21590" y="1902460"/>
                </a:lnTo>
                <a:lnTo>
                  <a:pt x="22860" y="1902460"/>
                </a:lnTo>
                <a:lnTo>
                  <a:pt x="22860" y="1906270"/>
                </a:lnTo>
                <a:lnTo>
                  <a:pt x="24129" y="1906270"/>
                </a:lnTo>
                <a:lnTo>
                  <a:pt x="24129" y="1910080"/>
                </a:lnTo>
                <a:lnTo>
                  <a:pt x="25400" y="1910080"/>
                </a:lnTo>
                <a:lnTo>
                  <a:pt x="25400" y="1913890"/>
                </a:lnTo>
                <a:lnTo>
                  <a:pt x="26670" y="1913890"/>
                </a:lnTo>
                <a:lnTo>
                  <a:pt x="26670" y="1917700"/>
                </a:lnTo>
                <a:lnTo>
                  <a:pt x="27940" y="1917700"/>
                </a:lnTo>
                <a:lnTo>
                  <a:pt x="27940" y="1870710"/>
                </a:lnTo>
                <a:close/>
              </a:path>
              <a:path w="27940" h="1917700">
                <a:moveTo>
                  <a:pt x="27940" y="1863089"/>
                </a:moveTo>
                <a:lnTo>
                  <a:pt x="8890" y="1863089"/>
                </a:lnTo>
                <a:lnTo>
                  <a:pt x="8890" y="1866900"/>
                </a:lnTo>
                <a:lnTo>
                  <a:pt x="10160" y="1866900"/>
                </a:lnTo>
                <a:lnTo>
                  <a:pt x="10160" y="1870710"/>
                </a:lnTo>
                <a:lnTo>
                  <a:pt x="11429" y="1870710"/>
                </a:lnTo>
                <a:lnTo>
                  <a:pt x="11429" y="1869439"/>
                </a:lnTo>
                <a:lnTo>
                  <a:pt x="27940" y="1869439"/>
                </a:lnTo>
                <a:lnTo>
                  <a:pt x="27940" y="1863089"/>
                </a:lnTo>
                <a:close/>
              </a:path>
              <a:path w="27940" h="1917700">
                <a:moveTo>
                  <a:pt x="27940" y="1851660"/>
                </a:moveTo>
                <a:lnTo>
                  <a:pt x="5079" y="1851660"/>
                </a:lnTo>
                <a:lnTo>
                  <a:pt x="5079" y="1854200"/>
                </a:lnTo>
                <a:lnTo>
                  <a:pt x="6350" y="1854200"/>
                </a:lnTo>
                <a:lnTo>
                  <a:pt x="6350" y="1859280"/>
                </a:lnTo>
                <a:lnTo>
                  <a:pt x="7620" y="1859280"/>
                </a:lnTo>
                <a:lnTo>
                  <a:pt x="7620" y="1863089"/>
                </a:lnTo>
                <a:lnTo>
                  <a:pt x="8890" y="1863089"/>
                </a:lnTo>
                <a:lnTo>
                  <a:pt x="8890" y="1861820"/>
                </a:lnTo>
                <a:lnTo>
                  <a:pt x="27940" y="1861820"/>
                </a:lnTo>
                <a:lnTo>
                  <a:pt x="27940" y="1851660"/>
                </a:lnTo>
                <a:close/>
              </a:path>
              <a:path w="27940" h="1917700">
                <a:moveTo>
                  <a:pt x="27940" y="1844039"/>
                </a:moveTo>
                <a:lnTo>
                  <a:pt x="2540" y="1844039"/>
                </a:lnTo>
                <a:lnTo>
                  <a:pt x="2540" y="1847850"/>
                </a:lnTo>
                <a:lnTo>
                  <a:pt x="3810" y="1847850"/>
                </a:lnTo>
                <a:lnTo>
                  <a:pt x="3810" y="1851660"/>
                </a:lnTo>
                <a:lnTo>
                  <a:pt x="5079" y="1851660"/>
                </a:lnTo>
                <a:lnTo>
                  <a:pt x="5079" y="1850389"/>
                </a:lnTo>
                <a:lnTo>
                  <a:pt x="27940" y="1850389"/>
                </a:lnTo>
                <a:lnTo>
                  <a:pt x="27940" y="1844039"/>
                </a:lnTo>
                <a:close/>
              </a:path>
              <a:path w="27940" h="1917700">
                <a:moveTo>
                  <a:pt x="27940" y="1832610"/>
                </a:moveTo>
                <a:lnTo>
                  <a:pt x="0" y="1832610"/>
                </a:lnTo>
                <a:lnTo>
                  <a:pt x="0" y="1840230"/>
                </a:lnTo>
                <a:lnTo>
                  <a:pt x="1270" y="1840230"/>
                </a:lnTo>
                <a:lnTo>
                  <a:pt x="1270" y="1844039"/>
                </a:lnTo>
                <a:lnTo>
                  <a:pt x="2540" y="1844039"/>
                </a:lnTo>
                <a:lnTo>
                  <a:pt x="2540" y="1842770"/>
                </a:lnTo>
                <a:lnTo>
                  <a:pt x="27940" y="1842770"/>
                </a:lnTo>
                <a:lnTo>
                  <a:pt x="27940" y="1832610"/>
                </a:lnTo>
                <a:close/>
              </a:path>
              <a:path w="27940" h="1917700">
                <a:moveTo>
                  <a:pt x="2794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40" y="1831339"/>
                </a:lnTo>
                <a:lnTo>
                  <a:pt x="27940" y="1824989"/>
                </a:lnTo>
                <a:close/>
              </a:path>
              <a:path w="27940" h="1917700">
                <a:moveTo>
                  <a:pt x="27940" y="1813560"/>
                </a:moveTo>
                <a:lnTo>
                  <a:pt x="0" y="1813560"/>
                </a:lnTo>
                <a:lnTo>
                  <a:pt x="0" y="1823720"/>
                </a:lnTo>
                <a:lnTo>
                  <a:pt x="27940" y="1823720"/>
                </a:lnTo>
                <a:lnTo>
                  <a:pt x="27940" y="1813560"/>
                </a:lnTo>
                <a:close/>
              </a:path>
              <a:path w="27940" h="1917700">
                <a:moveTo>
                  <a:pt x="2794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40" y="1812289"/>
                </a:lnTo>
                <a:lnTo>
                  <a:pt x="27940" y="1805939"/>
                </a:lnTo>
                <a:close/>
              </a:path>
              <a:path w="27940" h="1917700">
                <a:moveTo>
                  <a:pt x="27940" y="1794510"/>
                </a:moveTo>
                <a:lnTo>
                  <a:pt x="0" y="1794510"/>
                </a:lnTo>
                <a:lnTo>
                  <a:pt x="0" y="1804670"/>
                </a:lnTo>
                <a:lnTo>
                  <a:pt x="27940" y="1804670"/>
                </a:lnTo>
                <a:lnTo>
                  <a:pt x="27940" y="1794510"/>
                </a:lnTo>
                <a:close/>
              </a:path>
              <a:path w="27940" h="1917700">
                <a:moveTo>
                  <a:pt x="2794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40" y="1793239"/>
                </a:lnTo>
                <a:lnTo>
                  <a:pt x="27940" y="1786889"/>
                </a:lnTo>
                <a:close/>
              </a:path>
              <a:path w="27940" h="1917700">
                <a:moveTo>
                  <a:pt x="2794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7940" y="1785620"/>
                </a:lnTo>
                <a:lnTo>
                  <a:pt x="27940" y="1775460"/>
                </a:lnTo>
                <a:close/>
              </a:path>
              <a:path w="27940" h="1917700">
                <a:moveTo>
                  <a:pt x="27940" y="1767840"/>
                </a:moveTo>
                <a:lnTo>
                  <a:pt x="0" y="1767840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767840"/>
                </a:lnTo>
                <a:close/>
              </a:path>
              <a:path w="27940" h="1917700">
                <a:moveTo>
                  <a:pt x="2794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7940" y="1766570"/>
                </a:lnTo>
                <a:lnTo>
                  <a:pt x="27940" y="1756410"/>
                </a:lnTo>
                <a:close/>
              </a:path>
              <a:path w="27940" h="1917700">
                <a:moveTo>
                  <a:pt x="27940" y="1748790"/>
                </a:moveTo>
                <a:lnTo>
                  <a:pt x="0" y="1748790"/>
                </a:lnTo>
                <a:lnTo>
                  <a:pt x="0" y="1755139"/>
                </a:lnTo>
                <a:lnTo>
                  <a:pt x="27940" y="1755139"/>
                </a:lnTo>
                <a:lnTo>
                  <a:pt x="27940" y="1748790"/>
                </a:lnTo>
                <a:close/>
              </a:path>
              <a:path w="27940" h="1917700">
                <a:moveTo>
                  <a:pt x="2794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7940" y="1747520"/>
                </a:lnTo>
                <a:lnTo>
                  <a:pt x="27940" y="1737360"/>
                </a:lnTo>
                <a:close/>
              </a:path>
              <a:path w="27940" h="1917700">
                <a:moveTo>
                  <a:pt x="2794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40" y="1736089"/>
                </a:lnTo>
                <a:lnTo>
                  <a:pt x="27940" y="1729739"/>
                </a:lnTo>
                <a:close/>
              </a:path>
              <a:path w="27940" h="1917700">
                <a:moveTo>
                  <a:pt x="2794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7940" y="1728470"/>
                </a:lnTo>
                <a:lnTo>
                  <a:pt x="27940" y="1718310"/>
                </a:lnTo>
                <a:close/>
              </a:path>
              <a:path w="27940" h="1917700">
                <a:moveTo>
                  <a:pt x="2794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40" y="1717039"/>
                </a:lnTo>
                <a:lnTo>
                  <a:pt x="27940" y="1710689"/>
                </a:lnTo>
                <a:close/>
              </a:path>
              <a:path w="27940" h="1917700">
                <a:moveTo>
                  <a:pt x="2794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7940" y="1709420"/>
                </a:lnTo>
                <a:lnTo>
                  <a:pt x="27940" y="1699260"/>
                </a:lnTo>
                <a:close/>
              </a:path>
              <a:path w="27940" h="1917700">
                <a:moveTo>
                  <a:pt x="2794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7940" y="1697989"/>
                </a:lnTo>
                <a:lnTo>
                  <a:pt x="27940" y="1691640"/>
                </a:lnTo>
                <a:close/>
              </a:path>
              <a:path w="27940" h="1917700">
                <a:moveTo>
                  <a:pt x="2794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40" y="1690370"/>
                </a:lnTo>
                <a:lnTo>
                  <a:pt x="27940" y="1680210"/>
                </a:lnTo>
                <a:close/>
              </a:path>
              <a:path w="27940" h="1917700">
                <a:moveTo>
                  <a:pt x="27940" y="1666239"/>
                </a:moveTo>
                <a:lnTo>
                  <a:pt x="0" y="166623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66239"/>
                </a:lnTo>
                <a:close/>
              </a:path>
              <a:path w="27940" h="191770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1917700">
                <a:moveTo>
                  <a:pt x="27940" y="1647190"/>
                </a:moveTo>
                <a:lnTo>
                  <a:pt x="0" y="1647190"/>
                </a:lnTo>
                <a:lnTo>
                  <a:pt x="0" y="1653540"/>
                </a:lnTo>
                <a:lnTo>
                  <a:pt x="27940" y="1653540"/>
                </a:lnTo>
                <a:lnTo>
                  <a:pt x="27940" y="1647190"/>
                </a:lnTo>
                <a:close/>
              </a:path>
              <a:path w="27940" h="191770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191770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191770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1917700">
                <a:moveTo>
                  <a:pt x="27940" y="1609090"/>
                </a:moveTo>
                <a:lnTo>
                  <a:pt x="0" y="1609090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90"/>
                </a:lnTo>
                <a:close/>
              </a:path>
              <a:path w="27940" h="1917700">
                <a:moveTo>
                  <a:pt x="27940" y="1597660"/>
                </a:moveTo>
                <a:lnTo>
                  <a:pt x="0" y="1597660"/>
                </a:lnTo>
                <a:lnTo>
                  <a:pt x="0" y="1607820"/>
                </a:lnTo>
                <a:lnTo>
                  <a:pt x="27940" y="1607820"/>
                </a:lnTo>
                <a:lnTo>
                  <a:pt x="27940" y="1597660"/>
                </a:lnTo>
                <a:close/>
              </a:path>
              <a:path w="27940" h="1917700">
                <a:moveTo>
                  <a:pt x="27940" y="1590039"/>
                </a:moveTo>
                <a:lnTo>
                  <a:pt x="0" y="1590039"/>
                </a:lnTo>
                <a:lnTo>
                  <a:pt x="0" y="1596390"/>
                </a:lnTo>
                <a:lnTo>
                  <a:pt x="27940" y="1596390"/>
                </a:lnTo>
                <a:lnTo>
                  <a:pt x="27940" y="1590039"/>
                </a:lnTo>
                <a:close/>
              </a:path>
              <a:path w="27940" h="1917700">
                <a:moveTo>
                  <a:pt x="2794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7940" y="1588770"/>
                </a:lnTo>
                <a:lnTo>
                  <a:pt x="27940" y="1578610"/>
                </a:lnTo>
                <a:close/>
              </a:path>
              <a:path w="27940" h="1917700">
                <a:moveTo>
                  <a:pt x="27940" y="1570989"/>
                </a:moveTo>
                <a:lnTo>
                  <a:pt x="0" y="1570989"/>
                </a:lnTo>
                <a:lnTo>
                  <a:pt x="0" y="1577340"/>
                </a:lnTo>
                <a:lnTo>
                  <a:pt x="27940" y="1577340"/>
                </a:lnTo>
                <a:lnTo>
                  <a:pt x="27940" y="1570989"/>
                </a:lnTo>
                <a:close/>
              </a:path>
              <a:path w="27940" h="1917700">
                <a:moveTo>
                  <a:pt x="27940" y="1568450"/>
                </a:moveTo>
                <a:lnTo>
                  <a:pt x="0" y="1568450"/>
                </a:lnTo>
                <a:lnTo>
                  <a:pt x="0" y="1569720"/>
                </a:lnTo>
                <a:lnTo>
                  <a:pt x="27940" y="1569720"/>
                </a:lnTo>
                <a:lnTo>
                  <a:pt x="27940" y="1568450"/>
                </a:lnTo>
                <a:close/>
              </a:path>
            </a:pathLst>
          </a:custGeom>
          <a:solidFill>
            <a:srgbClr val="1F3E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148319" y="3279140"/>
            <a:ext cx="26670" cy="1977389"/>
          </a:xfrm>
          <a:custGeom>
            <a:avLst/>
            <a:gdLst/>
            <a:ahLst/>
            <a:cxnLst/>
            <a:rect l="l" t="t" r="r" b="b"/>
            <a:pathLst>
              <a:path w="26670" h="1977389">
                <a:moveTo>
                  <a:pt x="20319" y="0"/>
                </a:moveTo>
                <a:lnTo>
                  <a:pt x="0" y="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1977389">
                <a:moveTo>
                  <a:pt x="26670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977389">
                <a:moveTo>
                  <a:pt x="26670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70" y="361950"/>
                </a:lnTo>
                <a:lnTo>
                  <a:pt x="26670" y="342900"/>
                </a:lnTo>
                <a:close/>
              </a:path>
              <a:path w="26670" h="1977389">
                <a:moveTo>
                  <a:pt x="26670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1950"/>
                </a:lnTo>
                <a:close/>
              </a:path>
              <a:path w="26670" h="197738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1977389">
                <a:moveTo>
                  <a:pt x="26670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387350"/>
                </a:lnTo>
                <a:close/>
              </a:path>
              <a:path w="26670" h="1977389">
                <a:moveTo>
                  <a:pt x="2667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9100"/>
                </a:lnTo>
                <a:close/>
              </a:path>
              <a:path w="26670" h="1977389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977389">
                <a:moveTo>
                  <a:pt x="26670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8150"/>
                </a:lnTo>
                <a:close/>
              </a:path>
              <a:path w="26670" h="1977389">
                <a:moveTo>
                  <a:pt x="2667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1977389">
                <a:moveTo>
                  <a:pt x="26670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1977389">
                <a:moveTo>
                  <a:pt x="26670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482600"/>
                </a:lnTo>
                <a:close/>
              </a:path>
              <a:path w="26670" h="1977389">
                <a:moveTo>
                  <a:pt x="26670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52450"/>
                </a:lnTo>
                <a:close/>
              </a:path>
              <a:path w="26670" h="1977389">
                <a:moveTo>
                  <a:pt x="26670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90550"/>
                </a:lnTo>
                <a:close/>
              </a:path>
              <a:path w="26670" h="1977389">
                <a:moveTo>
                  <a:pt x="2667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5630"/>
                </a:lnTo>
                <a:close/>
              </a:path>
              <a:path w="26670" h="1977389">
                <a:moveTo>
                  <a:pt x="26670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601980"/>
                </a:lnTo>
                <a:close/>
              </a:path>
              <a:path w="26670" h="1977389">
                <a:moveTo>
                  <a:pt x="26670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8330"/>
                </a:lnTo>
                <a:close/>
              </a:path>
              <a:path w="26670" h="1977389">
                <a:moveTo>
                  <a:pt x="26670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35000"/>
                </a:lnTo>
                <a:close/>
              </a:path>
              <a:path w="26670" h="1977389">
                <a:moveTo>
                  <a:pt x="2667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2780"/>
                </a:lnTo>
                <a:close/>
              </a:path>
              <a:path w="26670" h="1977389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977389">
                <a:moveTo>
                  <a:pt x="2667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3100"/>
                </a:lnTo>
                <a:close/>
              </a:path>
              <a:path w="26670" h="1977389">
                <a:moveTo>
                  <a:pt x="26670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79450"/>
                </a:lnTo>
                <a:close/>
              </a:path>
              <a:path w="26670" h="1977389">
                <a:moveTo>
                  <a:pt x="26670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2630"/>
                </a:lnTo>
                <a:close/>
              </a:path>
              <a:path w="26670" h="1977389">
                <a:moveTo>
                  <a:pt x="26670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30250"/>
                </a:lnTo>
                <a:close/>
              </a:path>
              <a:path w="26670" h="1977389">
                <a:moveTo>
                  <a:pt x="26670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6600"/>
                </a:lnTo>
                <a:close/>
              </a:path>
              <a:path w="26670" h="1977389">
                <a:moveTo>
                  <a:pt x="2667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70" y="779779"/>
                </a:lnTo>
                <a:lnTo>
                  <a:pt x="26670" y="773430"/>
                </a:lnTo>
                <a:close/>
              </a:path>
              <a:path w="26670" h="1977389">
                <a:moveTo>
                  <a:pt x="26670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9780"/>
                </a:lnTo>
                <a:close/>
              </a:path>
              <a:path w="26670" h="1977389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97738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977389">
                <a:moveTo>
                  <a:pt x="26670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25500"/>
                </a:lnTo>
                <a:close/>
              </a:path>
              <a:path w="26670" h="1977389">
                <a:moveTo>
                  <a:pt x="26670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3600"/>
                </a:lnTo>
                <a:close/>
              </a:path>
              <a:path w="26670" h="1977389">
                <a:moveTo>
                  <a:pt x="26670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68680"/>
                </a:lnTo>
                <a:close/>
              </a:path>
              <a:path w="26670" h="1977389">
                <a:moveTo>
                  <a:pt x="26670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894080"/>
                </a:lnTo>
                <a:close/>
              </a:path>
              <a:path w="26670" h="1977389">
                <a:moveTo>
                  <a:pt x="2667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63930"/>
                </a:lnTo>
                <a:close/>
              </a:path>
              <a:path w="26670" h="1977389">
                <a:moveTo>
                  <a:pt x="26670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0280"/>
                </a:lnTo>
                <a:close/>
              </a:path>
              <a:path w="26670" h="1977389">
                <a:moveTo>
                  <a:pt x="2667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77900"/>
                </a:lnTo>
                <a:close/>
              </a:path>
              <a:path w="26670" h="1977389">
                <a:moveTo>
                  <a:pt x="26670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989330"/>
                </a:lnTo>
                <a:close/>
              </a:path>
              <a:path w="26670" h="1977389">
                <a:moveTo>
                  <a:pt x="26670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16000"/>
                </a:lnTo>
                <a:close/>
              </a:path>
              <a:path w="26670" h="1977389">
                <a:moveTo>
                  <a:pt x="26670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70" y="1238250"/>
                </a:lnTo>
                <a:lnTo>
                  <a:pt x="26670" y="1092200"/>
                </a:lnTo>
                <a:close/>
              </a:path>
              <a:path w="26670" h="1977389">
                <a:moveTo>
                  <a:pt x="26670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38250"/>
                </a:lnTo>
                <a:close/>
              </a:path>
              <a:path w="26670" h="1977389">
                <a:moveTo>
                  <a:pt x="26670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262380"/>
                </a:lnTo>
                <a:close/>
              </a:path>
              <a:path w="26670" h="1977389">
                <a:moveTo>
                  <a:pt x="26670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70" y="1332230"/>
                </a:lnTo>
                <a:lnTo>
                  <a:pt x="26670" y="1314450"/>
                </a:lnTo>
                <a:close/>
              </a:path>
              <a:path w="26670" h="1977389">
                <a:moveTo>
                  <a:pt x="26670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70" y="1344930"/>
                </a:lnTo>
                <a:lnTo>
                  <a:pt x="26670" y="1332230"/>
                </a:lnTo>
                <a:close/>
              </a:path>
              <a:path w="26670" h="1977389">
                <a:moveTo>
                  <a:pt x="26670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70" y="1371600"/>
                </a:lnTo>
                <a:lnTo>
                  <a:pt x="26670" y="1344930"/>
                </a:lnTo>
                <a:close/>
              </a:path>
              <a:path w="26670" h="1977389">
                <a:moveTo>
                  <a:pt x="26670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1600"/>
                </a:lnTo>
                <a:close/>
              </a:path>
              <a:path w="26670" h="1977389">
                <a:moveTo>
                  <a:pt x="26670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402080"/>
                </a:lnTo>
                <a:close/>
              </a:path>
              <a:path w="26670" h="1977389">
                <a:moveTo>
                  <a:pt x="26670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70" y="1414780"/>
                </a:lnTo>
                <a:lnTo>
                  <a:pt x="26670" y="1408430"/>
                </a:lnTo>
                <a:close/>
              </a:path>
              <a:path w="26670" h="1977389">
                <a:moveTo>
                  <a:pt x="26670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14780"/>
                </a:lnTo>
                <a:close/>
              </a:path>
              <a:path w="26670" h="1977389">
                <a:moveTo>
                  <a:pt x="26670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70" y="1471930"/>
                </a:lnTo>
                <a:lnTo>
                  <a:pt x="26670" y="1447800"/>
                </a:lnTo>
                <a:close/>
              </a:path>
              <a:path w="26670" h="1977389">
                <a:moveTo>
                  <a:pt x="26670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71930"/>
                </a:lnTo>
                <a:close/>
              </a:path>
              <a:path w="26670" h="1977389">
                <a:moveTo>
                  <a:pt x="26670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70" y="1541780"/>
                </a:lnTo>
                <a:lnTo>
                  <a:pt x="26670" y="1524000"/>
                </a:lnTo>
                <a:close/>
              </a:path>
              <a:path w="26670" h="1977389">
                <a:moveTo>
                  <a:pt x="26670" y="1845310"/>
                </a:moveTo>
                <a:lnTo>
                  <a:pt x="0" y="1845310"/>
                </a:lnTo>
                <a:lnTo>
                  <a:pt x="0" y="1896110"/>
                </a:lnTo>
                <a:lnTo>
                  <a:pt x="1270" y="1896110"/>
                </a:lnTo>
                <a:lnTo>
                  <a:pt x="1270" y="1899920"/>
                </a:lnTo>
                <a:lnTo>
                  <a:pt x="2539" y="1899920"/>
                </a:lnTo>
                <a:lnTo>
                  <a:pt x="2539" y="1903730"/>
                </a:lnTo>
                <a:lnTo>
                  <a:pt x="3809" y="1903730"/>
                </a:lnTo>
                <a:lnTo>
                  <a:pt x="3809" y="1907540"/>
                </a:lnTo>
                <a:lnTo>
                  <a:pt x="5079" y="1907540"/>
                </a:lnTo>
                <a:lnTo>
                  <a:pt x="5079" y="1911350"/>
                </a:lnTo>
                <a:lnTo>
                  <a:pt x="6350" y="1911350"/>
                </a:lnTo>
                <a:lnTo>
                  <a:pt x="6350" y="1915160"/>
                </a:lnTo>
                <a:lnTo>
                  <a:pt x="7620" y="1915160"/>
                </a:lnTo>
                <a:lnTo>
                  <a:pt x="7620" y="1918970"/>
                </a:lnTo>
                <a:lnTo>
                  <a:pt x="8889" y="1918970"/>
                </a:lnTo>
                <a:lnTo>
                  <a:pt x="8889" y="1922780"/>
                </a:lnTo>
                <a:lnTo>
                  <a:pt x="10159" y="1922780"/>
                </a:lnTo>
                <a:lnTo>
                  <a:pt x="10159" y="1926590"/>
                </a:lnTo>
                <a:lnTo>
                  <a:pt x="11429" y="1926590"/>
                </a:lnTo>
                <a:lnTo>
                  <a:pt x="11429" y="1930400"/>
                </a:lnTo>
                <a:lnTo>
                  <a:pt x="12700" y="1930400"/>
                </a:lnTo>
                <a:lnTo>
                  <a:pt x="12700" y="1934210"/>
                </a:lnTo>
                <a:lnTo>
                  <a:pt x="13970" y="1934210"/>
                </a:lnTo>
                <a:lnTo>
                  <a:pt x="13970" y="1938020"/>
                </a:lnTo>
                <a:lnTo>
                  <a:pt x="15239" y="1938020"/>
                </a:lnTo>
                <a:lnTo>
                  <a:pt x="15239" y="1941830"/>
                </a:lnTo>
                <a:lnTo>
                  <a:pt x="16509" y="1941830"/>
                </a:lnTo>
                <a:lnTo>
                  <a:pt x="16509" y="1945640"/>
                </a:lnTo>
                <a:lnTo>
                  <a:pt x="17779" y="1945640"/>
                </a:lnTo>
                <a:lnTo>
                  <a:pt x="17779" y="1949450"/>
                </a:lnTo>
                <a:lnTo>
                  <a:pt x="19050" y="1949450"/>
                </a:lnTo>
                <a:lnTo>
                  <a:pt x="19050" y="1953260"/>
                </a:lnTo>
                <a:lnTo>
                  <a:pt x="20320" y="1953260"/>
                </a:lnTo>
                <a:lnTo>
                  <a:pt x="20320" y="1958340"/>
                </a:lnTo>
                <a:lnTo>
                  <a:pt x="21589" y="1958340"/>
                </a:lnTo>
                <a:lnTo>
                  <a:pt x="21589" y="1963420"/>
                </a:lnTo>
                <a:lnTo>
                  <a:pt x="22859" y="1963420"/>
                </a:lnTo>
                <a:lnTo>
                  <a:pt x="22859" y="1967230"/>
                </a:lnTo>
                <a:lnTo>
                  <a:pt x="24129" y="1967230"/>
                </a:lnTo>
                <a:lnTo>
                  <a:pt x="24129" y="1972310"/>
                </a:lnTo>
                <a:lnTo>
                  <a:pt x="25400" y="1972310"/>
                </a:lnTo>
                <a:lnTo>
                  <a:pt x="25400" y="1977390"/>
                </a:lnTo>
                <a:lnTo>
                  <a:pt x="26670" y="1977390"/>
                </a:lnTo>
                <a:lnTo>
                  <a:pt x="26670" y="1845310"/>
                </a:lnTo>
                <a:close/>
              </a:path>
              <a:path w="26670" h="1977389">
                <a:moveTo>
                  <a:pt x="26670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977389">
                <a:moveTo>
                  <a:pt x="26670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977389">
                <a:moveTo>
                  <a:pt x="26670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977389">
                <a:moveTo>
                  <a:pt x="26670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977389">
                <a:moveTo>
                  <a:pt x="2667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977389">
                <a:moveTo>
                  <a:pt x="2667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977389">
                <a:moveTo>
                  <a:pt x="2667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97738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977389">
                <a:moveTo>
                  <a:pt x="2667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89"/>
                </a:lnTo>
                <a:close/>
              </a:path>
              <a:path w="26670" h="197738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977389">
                <a:moveTo>
                  <a:pt x="26670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40"/>
                </a:lnTo>
                <a:close/>
              </a:path>
              <a:path w="26670" h="197738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977389">
                <a:moveTo>
                  <a:pt x="26670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90"/>
                </a:lnTo>
                <a:close/>
              </a:path>
              <a:path w="26670" h="197738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977389">
                <a:moveTo>
                  <a:pt x="26670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39"/>
                </a:lnTo>
                <a:close/>
              </a:path>
              <a:path w="26670" h="197738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977389">
                <a:moveTo>
                  <a:pt x="26670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85289"/>
                </a:lnTo>
                <a:close/>
              </a:path>
              <a:path w="26670" h="1977389">
                <a:moveTo>
                  <a:pt x="2667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70" y="1684020"/>
                </a:lnTo>
                <a:lnTo>
                  <a:pt x="26670" y="1673860"/>
                </a:lnTo>
                <a:close/>
              </a:path>
              <a:path w="26670" h="1977389">
                <a:moveTo>
                  <a:pt x="26670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70" y="1672589"/>
                </a:lnTo>
                <a:lnTo>
                  <a:pt x="26670" y="1666240"/>
                </a:lnTo>
                <a:close/>
              </a:path>
              <a:path w="26670" h="1977389">
                <a:moveTo>
                  <a:pt x="2667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70" y="1664970"/>
                </a:lnTo>
                <a:lnTo>
                  <a:pt x="26670" y="1654810"/>
                </a:lnTo>
                <a:close/>
              </a:path>
              <a:path w="26670" h="1977389">
                <a:moveTo>
                  <a:pt x="26670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70" y="1653539"/>
                </a:lnTo>
                <a:lnTo>
                  <a:pt x="26670" y="1640839"/>
                </a:lnTo>
                <a:close/>
              </a:path>
              <a:path w="26670" h="197738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977389">
                <a:moveTo>
                  <a:pt x="26670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90"/>
                </a:lnTo>
                <a:close/>
              </a:path>
              <a:path w="26670" h="197738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977389">
                <a:moveTo>
                  <a:pt x="26670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40"/>
                </a:lnTo>
                <a:close/>
              </a:path>
              <a:path w="26670" h="197738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977389">
                <a:moveTo>
                  <a:pt x="26670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90"/>
                </a:lnTo>
                <a:close/>
              </a:path>
              <a:path w="26670" h="197738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1977389">
                <a:moveTo>
                  <a:pt x="26670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70" y="1570990"/>
                </a:lnTo>
                <a:lnTo>
                  <a:pt x="26670" y="1564639"/>
                </a:lnTo>
                <a:close/>
              </a:path>
              <a:path w="26670" h="197738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1977389">
                <a:moveTo>
                  <a:pt x="26670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70" y="1551940"/>
                </a:lnTo>
                <a:lnTo>
                  <a:pt x="26670" y="1545589"/>
                </a:lnTo>
                <a:close/>
              </a:path>
              <a:path w="26670" h="1977389">
                <a:moveTo>
                  <a:pt x="26670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43050"/>
                </a:lnTo>
                <a:close/>
              </a:path>
            </a:pathLst>
          </a:custGeom>
          <a:solidFill>
            <a:srgbClr val="1F3D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174990" y="3291840"/>
            <a:ext cx="27940" cy="2067560"/>
          </a:xfrm>
          <a:custGeom>
            <a:avLst/>
            <a:gdLst/>
            <a:ahLst/>
            <a:cxnLst/>
            <a:rect l="l" t="t" r="r" b="b"/>
            <a:pathLst>
              <a:path w="27940" h="2067560">
                <a:moveTo>
                  <a:pt x="13969" y="0"/>
                </a:moveTo>
                <a:lnTo>
                  <a:pt x="0" y="0"/>
                </a:lnTo>
                <a:lnTo>
                  <a:pt x="0" y="317499"/>
                </a:lnTo>
                <a:lnTo>
                  <a:pt x="27939" y="317499"/>
                </a:lnTo>
                <a:lnTo>
                  <a:pt x="2793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7940" h="2067560">
                <a:moveTo>
                  <a:pt x="27939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7939" y="330199"/>
                </a:lnTo>
                <a:lnTo>
                  <a:pt x="27939" y="317500"/>
                </a:lnTo>
                <a:close/>
              </a:path>
              <a:path w="27940" h="2067560">
                <a:moveTo>
                  <a:pt x="27939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7939" y="349249"/>
                </a:lnTo>
                <a:lnTo>
                  <a:pt x="27939" y="330199"/>
                </a:lnTo>
                <a:close/>
              </a:path>
              <a:path w="27940" h="2067560">
                <a:moveTo>
                  <a:pt x="27939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39" y="361949"/>
                </a:lnTo>
                <a:lnTo>
                  <a:pt x="27939" y="349250"/>
                </a:lnTo>
                <a:close/>
              </a:path>
              <a:path w="27940" h="2067560">
                <a:moveTo>
                  <a:pt x="27939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7939" y="374649"/>
                </a:lnTo>
                <a:lnTo>
                  <a:pt x="27939" y="361950"/>
                </a:lnTo>
                <a:close/>
              </a:path>
              <a:path w="27940" h="2067560">
                <a:moveTo>
                  <a:pt x="27939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7939" y="406399"/>
                </a:lnTo>
                <a:lnTo>
                  <a:pt x="27939" y="374649"/>
                </a:lnTo>
                <a:close/>
              </a:path>
              <a:path w="27940" h="2067560">
                <a:moveTo>
                  <a:pt x="27939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7939" y="412749"/>
                </a:lnTo>
                <a:lnTo>
                  <a:pt x="27939" y="406400"/>
                </a:lnTo>
                <a:close/>
              </a:path>
              <a:path w="27940" h="2067560">
                <a:moveTo>
                  <a:pt x="27939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7939" y="425449"/>
                </a:lnTo>
                <a:lnTo>
                  <a:pt x="27939" y="412749"/>
                </a:lnTo>
                <a:close/>
              </a:path>
              <a:path w="27940" h="2067560">
                <a:moveTo>
                  <a:pt x="27939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425449"/>
                </a:lnTo>
                <a:close/>
              </a:path>
              <a:path w="27940" h="2067560">
                <a:moveTo>
                  <a:pt x="27939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799"/>
                </a:lnTo>
                <a:close/>
              </a:path>
              <a:path w="27940" h="2067560">
                <a:moveTo>
                  <a:pt x="27939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7939" y="469899"/>
                </a:lnTo>
                <a:lnTo>
                  <a:pt x="27939" y="444500"/>
                </a:lnTo>
                <a:close/>
              </a:path>
              <a:path w="27940" h="2067560">
                <a:moveTo>
                  <a:pt x="27939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469899"/>
                </a:lnTo>
                <a:close/>
              </a:path>
              <a:path w="27940" h="2067560">
                <a:moveTo>
                  <a:pt x="27939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7939" y="577849"/>
                </a:lnTo>
                <a:lnTo>
                  <a:pt x="27939" y="539749"/>
                </a:lnTo>
                <a:close/>
              </a:path>
              <a:path w="27940" h="2067560">
                <a:moveTo>
                  <a:pt x="27939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7939" y="582929"/>
                </a:lnTo>
                <a:lnTo>
                  <a:pt x="27939" y="577850"/>
                </a:lnTo>
                <a:close/>
              </a:path>
              <a:path w="27940" h="2067560">
                <a:moveTo>
                  <a:pt x="27939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39" y="589279"/>
                </a:lnTo>
                <a:lnTo>
                  <a:pt x="27939" y="582929"/>
                </a:lnTo>
                <a:close/>
              </a:path>
              <a:path w="27940" h="2067560">
                <a:moveTo>
                  <a:pt x="27939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7939" y="595629"/>
                </a:lnTo>
                <a:lnTo>
                  <a:pt x="27939" y="589279"/>
                </a:lnTo>
                <a:close/>
              </a:path>
              <a:path w="27940" h="2067560">
                <a:moveTo>
                  <a:pt x="27939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7939" y="622299"/>
                </a:lnTo>
                <a:lnTo>
                  <a:pt x="27939" y="595630"/>
                </a:lnTo>
                <a:close/>
              </a:path>
              <a:path w="27940" h="2067560">
                <a:moveTo>
                  <a:pt x="27939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7939" y="640079"/>
                </a:lnTo>
                <a:lnTo>
                  <a:pt x="27939" y="622300"/>
                </a:lnTo>
                <a:close/>
              </a:path>
              <a:path w="27940" h="2067560">
                <a:moveTo>
                  <a:pt x="2793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39" y="647699"/>
                </a:lnTo>
                <a:lnTo>
                  <a:pt x="27939" y="640079"/>
                </a:lnTo>
                <a:close/>
              </a:path>
              <a:path w="27940" h="2067560">
                <a:moveTo>
                  <a:pt x="27939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47700"/>
                </a:lnTo>
                <a:close/>
              </a:path>
              <a:path w="27940" h="2067560">
                <a:moveTo>
                  <a:pt x="27939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7939" y="666749"/>
                </a:lnTo>
                <a:lnTo>
                  <a:pt x="27939" y="660400"/>
                </a:lnTo>
                <a:close/>
              </a:path>
              <a:path w="27940" h="2067560">
                <a:moveTo>
                  <a:pt x="27939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666750"/>
                </a:lnTo>
                <a:close/>
              </a:path>
              <a:path w="27940" h="2067560">
                <a:moveTo>
                  <a:pt x="27939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7939" y="717549"/>
                </a:lnTo>
                <a:lnTo>
                  <a:pt x="27939" y="709930"/>
                </a:lnTo>
                <a:close/>
              </a:path>
              <a:path w="27940" h="2067560">
                <a:moveTo>
                  <a:pt x="27939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7549"/>
                </a:lnTo>
                <a:close/>
              </a:path>
              <a:path w="27940" h="2067560">
                <a:moveTo>
                  <a:pt x="27939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23899"/>
                </a:lnTo>
                <a:close/>
              </a:path>
              <a:path w="27940" h="2067560">
                <a:moveTo>
                  <a:pt x="27939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7939" y="767079"/>
                </a:lnTo>
                <a:lnTo>
                  <a:pt x="27939" y="760729"/>
                </a:lnTo>
                <a:close/>
              </a:path>
              <a:path w="27940" h="2067560">
                <a:moveTo>
                  <a:pt x="27939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7939" y="798829"/>
                </a:lnTo>
                <a:lnTo>
                  <a:pt x="27939" y="767079"/>
                </a:lnTo>
                <a:close/>
              </a:path>
              <a:path w="27940" h="2067560">
                <a:moveTo>
                  <a:pt x="27939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39" y="805179"/>
                </a:lnTo>
                <a:lnTo>
                  <a:pt x="27939" y="798829"/>
                </a:lnTo>
                <a:close/>
              </a:path>
              <a:path w="27940" h="2067560">
                <a:moveTo>
                  <a:pt x="27939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79"/>
                </a:lnTo>
                <a:close/>
              </a:path>
              <a:path w="27940" h="2067560">
                <a:moveTo>
                  <a:pt x="27939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7939" y="850899"/>
                </a:lnTo>
                <a:lnTo>
                  <a:pt x="27939" y="812799"/>
                </a:lnTo>
                <a:close/>
              </a:path>
              <a:path w="27940" h="2067560">
                <a:moveTo>
                  <a:pt x="27939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7939" y="855979"/>
                </a:lnTo>
                <a:lnTo>
                  <a:pt x="27939" y="850899"/>
                </a:lnTo>
                <a:close/>
              </a:path>
              <a:path w="27940" h="2067560">
                <a:moveTo>
                  <a:pt x="27939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55980"/>
                </a:lnTo>
                <a:close/>
              </a:path>
              <a:path w="27940" h="2067560">
                <a:moveTo>
                  <a:pt x="27939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7939" y="951229"/>
                </a:lnTo>
                <a:lnTo>
                  <a:pt x="27939" y="881379"/>
                </a:lnTo>
                <a:close/>
              </a:path>
              <a:path w="27940" h="2067560">
                <a:moveTo>
                  <a:pt x="2793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7939" y="957579"/>
                </a:lnTo>
                <a:lnTo>
                  <a:pt x="27939" y="951230"/>
                </a:lnTo>
                <a:close/>
              </a:path>
              <a:path w="27940" h="2067560">
                <a:moveTo>
                  <a:pt x="27939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57579"/>
                </a:lnTo>
                <a:close/>
              </a:path>
              <a:path w="27940" h="2067560">
                <a:moveTo>
                  <a:pt x="27939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7939" y="976629"/>
                </a:lnTo>
                <a:lnTo>
                  <a:pt x="27939" y="965199"/>
                </a:lnTo>
                <a:close/>
              </a:path>
              <a:path w="27940" h="2067560">
                <a:moveTo>
                  <a:pt x="27939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7939" y="1003299"/>
                </a:lnTo>
                <a:lnTo>
                  <a:pt x="27939" y="976630"/>
                </a:lnTo>
                <a:close/>
              </a:path>
              <a:path w="27940" h="2067560">
                <a:moveTo>
                  <a:pt x="27939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03299"/>
                </a:lnTo>
                <a:close/>
              </a:path>
              <a:path w="27940" h="2067560">
                <a:moveTo>
                  <a:pt x="27939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7939" y="1225549"/>
                </a:lnTo>
                <a:lnTo>
                  <a:pt x="27939" y="1079500"/>
                </a:lnTo>
                <a:close/>
              </a:path>
              <a:path w="27940" h="2067560">
                <a:moveTo>
                  <a:pt x="27939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7939" y="1249679"/>
                </a:lnTo>
                <a:lnTo>
                  <a:pt x="27939" y="1225550"/>
                </a:lnTo>
                <a:close/>
              </a:path>
              <a:path w="27940" h="2067560">
                <a:moveTo>
                  <a:pt x="27939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7939" y="1301749"/>
                </a:lnTo>
                <a:lnTo>
                  <a:pt x="27939" y="1249680"/>
                </a:lnTo>
                <a:close/>
              </a:path>
              <a:path w="27940" h="2067560">
                <a:moveTo>
                  <a:pt x="27939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7939" y="1319529"/>
                </a:lnTo>
                <a:lnTo>
                  <a:pt x="27939" y="1301749"/>
                </a:lnTo>
                <a:close/>
              </a:path>
              <a:path w="27940" h="2067560">
                <a:moveTo>
                  <a:pt x="27939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7939" y="1332229"/>
                </a:lnTo>
                <a:lnTo>
                  <a:pt x="27939" y="1319530"/>
                </a:lnTo>
                <a:close/>
              </a:path>
              <a:path w="27940" h="2067560">
                <a:moveTo>
                  <a:pt x="27939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7939" y="1358899"/>
                </a:lnTo>
                <a:lnTo>
                  <a:pt x="27939" y="1332230"/>
                </a:lnTo>
                <a:close/>
              </a:path>
              <a:path w="27940" h="2067560">
                <a:moveTo>
                  <a:pt x="27939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7939" y="1389379"/>
                </a:lnTo>
                <a:lnTo>
                  <a:pt x="27939" y="1358900"/>
                </a:lnTo>
                <a:close/>
              </a:path>
              <a:path w="27940" h="2067560">
                <a:moveTo>
                  <a:pt x="27939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7939" y="1395729"/>
                </a:lnTo>
                <a:lnTo>
                  <a:pt x="27939" y="1389379"/>
                </a:lnTo>
                <a:close/>
              </a:path>
              <a:path w="27940" h="2067560">
                <a:moveTo>
                  <a:pt x="27939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7939" y="1402079"/>
                </a:lnTo>
                <a:lnTo>
                  <a:pt x="27939" y="1395729"/>
                </a:lnTo>
                <a:close/>
              </a:path>
              <a:path w="27940" h="2067560">
                <a:moveTo>
                  <a:pt x="27939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7939" y="1435099"/>
                </a:lnTo>
                <a:lnTo>
                  <a:pt x="27939" y="1402079"/>
                </a:lnTo>
                <a:close/>
              </a:path>
              <a:path w="27940" h="2067560">
                <a:moveTo>
                  <a:pt x="27939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7939" y="1459229"/>
                </a:lnTo>
                <a:lnTo>
                  <a:pt x="27939" y="1435099"/>
                </a:lnTo>
                <a:close/>
              </a:path>
              <a:path w="27940" h="2067560">
                <a:moveTo>
                  <a:pt x="27939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7939" y="1511299"/>
                </a:lnTo>
                <a:lnTo>
                  <a:pt x="27939" y="1459230"/>
                </a:lnTo>
                <a:close/>
              </a:path>
              <a:path w="27940" h="2067560">
                <a:moveTo>
                  <a:pt x="27939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7939" y="1529079"/>
                </a:lnTo>
                <a:lnTo>
                  <a:pt x="27939" y="1511300"/>
                </a:lnTo>
                <a:close/>
              </a:path>
              <a:path w="27940" h="2067560">
                <a:moveTo>
                  <a:pt x="27939" y="1832609"/>
                </a:moveTo>
                <a:lnTo>
                  <a:pt x="0" y="1832609"/>
                </a:lnTo>
                <a:lnTo>
                  <a:pt x="0" y="1968499"/>
                </a:lnTo>
                <a:lnTo>
                  <a:pt x="1269" y="1968499"/>
                </a:lnTo>
                <a:lnTo>
                  <a:pt x="1269" y="1973579"/>
                </a:lnTo>
                <a:lnTo>
                  <a:pt x="2539" y="1973579"/>
                </a:lnTo>
                <a:lnTo>
                  <a:pt x="2539" y="1978659"/>
                </a:lnTo>
                <a:lnTo>
                  <a:pt x="3809" y="1978659"/>
                </a:lnTo>
                <a:lnTo>
                  <a:pt x="3809" y="1983739"/>
                </a:lnTo>
                <a:lnTo>
                  <a:pt x="5079" y="1983739"/>
                </a:lnTo>
                <a:lnTo>
                  <a:pt x="5079" y="1987549"/>
                </a:lnTo>
                <a:lnTo>
                  <a:pt x="6350" y="1987549"/>
                </a:lnTo>
                <a:lnTo>
                  <a:pt x="6350" y="1992629"/>
                </a:lnTo>
                <a:lnTo>
                  <a:pt x="7619" y="1992629"/>
                </a:lnTo>
                <a:lnTo>
                  <a:pt x="7619" y="1997709"/>
                </a:lnTo>
                <a:lnTo>
                  <a:pt x="8889" y="1997709"/>
                </a:lnTo>
                <a:lnTo>
                  <a:pt x="8889" y="2001519"/>
                </a:lnTo>
                <a:lnTo>
                  <a:pt x="10159" y="2001519"/>
                </a:lnTo>
                <a:lnTo>
                  <a:pt x="10159" y="2006599"/>
                </a:lnTo>
                <a:lnTo>
                  <a:pt x="11429" y="2006599"/>
                </a:lnTo>
                <a:lnTo>
                  <a:pt x="11429" y="2011679"/>
                </a:lnTo>
                <a:lnTo>
                  <a:pt x="27939" y="2011679"/>
                </a:lnTo>
                <a:lnTo>
                  <a:pt x="27939" y="1832609"/>
                </a:lnTo>
                <a:close/>
              </a:path>
              <a:path w="27940" h="2067560">
                <a:moveTo>
                  <a:pt x="27939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39" y="1831339"/>
                </a:lnTo>
                <a:lnTo>
                  <a:pt x="27939" y="1824989"/>
                </a:lnTo>
                <a:close/>
              </a:path>
              <a:path w="27940" h="2067560">
                <a:moveTo>
                  <a:pt x="27939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7939" y="1823719"/>
                </a:lnTo>
                <a:lnTo>
                  <a:pt x="27939" y="1813559"/>
                </a:lnTo>
                <a:close/>
              </a:path>
              <a:path w="27940" h="2067560">
                <a:moveTo>
                  <a:pt x="27939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39" y="1812289"/>
                </a:lnTo>
                <a:lnTo>
                  <a:pt x="27939" y="1805939"/>
                </a:lnTo>
                <a:close/>
              </a:path>
              <a:path w="27940" h="2067560">
                <a:moveTo>
                  <a:pt x="27939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7939" y="1804670"/>
                </a:lnTo>
                <a:lnTo>
                  <a:pt x="27939" y="1794509"/>
                </a:lnTo>
                <a:close/>
              </a:path>
              <a:path w="27940" h="2067560">
                <a:moveTo>
                  <a:pt x="27939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39" y="1793239"/>
                </a:lnTo>
                <a:lnTo>
                  <a:pt x="27939" y="1786889"/>
                </a:lnTo>
                <a:close/>
              </a:path>
              <a:path w="27940" h="2067560">
                <a:moveTo>
                  <a:pt x="27939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7939" y="1785619"/>
                </a:lnTo>
                <a:lnTo>
                  <a:pt x="27939" y="1775460"/>
                </a:lnTo>
                <a:close/>
              </a:path>
              <a:path w="27940" h="2067560">
                <a:moveTo>
                  <a:pt x="27939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7939" y="1774189"/>
                </a:lnTo>
                <a:lnTo>
                  <a:pt x="27939" y="1767839"/>
                </a:lnTo>
                <a:close/>
              </a:path>
              <a:path w="27940" h="2067560">
                <a:moveTo>
                  <a:pt x="27939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7939" y="1766569"/>
                </a:lnTo>
                <a:lnTo>
                  <a:pt x="27939" y="1756409"/>
                </a:lnTo>
                <a:close/>
              </a:path>
              <a:path w="27940" h="2067560">
                <a:moveTo>
                  <a:pt x="27939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7939" y="1755139"/>
                </a:lnTo>
                <a:lnTo>
                  <a:pt x="27939" y="1748789"/>
                </a:lnTo>
                <a:close/>
              </a:path>
              <a:path w="27940" h="2067560">
                <a:moveTo>
                  <a:pt x="27939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7939" y="1747519"/>
                </a:lnTo>
                <a:lnTo>
                  <a:pt x="27939" y="1737359"/>
                </a:lnTo>
                <a:close/>
              </a:path>
              <a:path w="27940" h="2067560">
                <a:moveTo>
                  <a:pt x="27939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39" y="1736089"/>
                </a:lnTo>
                <a:lnTo>
                  <a:pt x="27939" y="1729739"/>
                </a:lnTo>
                <a:close/>
              </a:path>
              <a:path w="27940" h="2067560">
                <a:moveTo>
                  <a:pt x="27939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7939" y="1728469"/>
                </a:lnTo>
                <a:lnTo>
                  <a:pt x="27939" y="1718309"/>
                </a:lnTo>
                <a:close/>
              </a:path>
              <a:path w="27940" h="2067560">
                <a:moveTo>
                  <a:pt x="27939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39" y="1717039"/>
                </a:lnTo>
                <a:lnTo>
                  <a:pt x="27939" y="1710689"/>
                </a:lnTo>
                <a:close/>
              </a:path>
              <a:path w="27940" h="2067560">
                <a:moveTo>
                  <a:pt x="27939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7939" y="1709419"/>
                </a:lnTo>
                <a:lnTo>
                  <a:pt x="27939" y="1699259"/>
                </a:lnTo>
                <a:close/>
              </a:path>
              <a:path w="27940" h="2067560">
                <a:moveTo>
                  <a:pt x="27939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7939" y="1697989"/>
                </a:lnTo>
                <a:lnTo>
                  <a:pt x="27939" y="1691639"/>
                </a:lnTo>
                <a:close/>
              </a:path>
              <a:path w="27940" h="2067560">
                <a:moveTo>
                  <a:pt x="27939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7939" y="1690369"/>
                </a:lnTo>
                <a:lnTo>
                  <a:pt x="27939" y="1680210"/>
                </a:lnTo>
                <a:close/>
              </a:path>
              <a:path w="27940" h="2067560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2067560">
                <a:moveTo>
                  <a:pt x="27939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7939" y="1671319"/>
                </a:lnTo>
                <a:lnTo>
                  <a:pt x="27939" y="1661159"/>
                </a:lnTo>
                <a:close/>
              </a:path>
              <a:path w="27940" h="2067560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2067560">
                <a:moveTo>
                  <a:pt x="27939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7939" y="1652269"/>
                </a:lnTo>
                <a:lnTo>
                  <a:pt x="27939" y="1642109"/>
                </a:lnTo>
                <a:close/>
              </a:path>
              <a:path w="27940" h="2067560">
                <a:moveTo>
                  <a:pt x="27939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28139"/>
                </a:lnTo>
                <a:close/>
              </a:path>
              <a:path w="27940" h="2067560">
                <a:moveTo>
                  <a:pt x="27939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7939" y="1626869"/>
                </a:lnTo>
                <a:lnTo>
                  <a:pt x="27939" y="1616709"/>
                </a:lnTo>
                <a:close/>
              </a:path>
              <a:path w="27940" h="2067560">
                <a:moveTo>
                  <a:pt x="27939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39" y="1615439"/>
                </a:lnTo>
                <a:lnTo>
                  <a:pt x="27939" y="1609089"/>
                </a:lnTo>
                <a:close/>
              </a:path>
              <a:path w="27940" h="2067560">
                <a:moveTo>
                  <a:pt x="27939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39" y="1607819"/>
                </a:lnTo>
                <a:lnTo>
                  <a:pt x="27939" y="1597660"/>
                </a:lnTo>
                <a:close/>
              </a:path>
              <a:path w="27940" h="2067560">
                <a:moveTo>
                  <a:pt x="27939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39" y="1596389"/>
                </a:lnTo>
                <a:lnTo>
                  <a:pt x="27939" y="1590039"/>
                </a:lnTo>
                <a:close/>
              </a:path>
              <a:path w="27940" h="2067560">
                <a:moveTo>
                  <a:pt x="27939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7939" y="1588770"/>
                </a:lnTo>
                <a:lnTo>
                  <a:pt x="27939" y="1578609"/>
                </a:lnTo>
                <a:close/>
              </a:path>
              <a:path w="27940" h="2067560">
                <a:moveTo>
                  <a:pt x="27939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39" y="1577339"/>
                </a:lnTo>
                <a:lnTo>
                  <a:pt x="27939" y="1570989"/>
                </a:lnTo>
                <a:close/>
              </a:path>
              <a:path w="27940" h="2067560">
                <a:moveTo>
                  <a:pt x="27939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7939" y="1569720"/>
                </a:lnTo>
                <a:lnTo>
                  <a:pt x="27939" y="1559559"/>
                </a:lnTo>
                <a:close/>
              </a:path>
              <a:path w="27940" h="2067560">
                <a:moveTo>
                  <a:pt x="27939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39" y="1558289"/>
                </a:lnTo>
                <a:lnTo>
                  <a:pt x="27939" y="1551939"/>
                </a:lnTo>
                <a:close/>
              </a:path>
              <a:path w="27940" h="2067560">
                <a:moveTo>
                  <a:pt x="27939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39" y="1550669"/>
                </a:lnTo>
                <a:lnTo>
                  <a:pt x="27939" y="1540509"/>
                </a:lnTo>
                <a:close/>
              </a:path>
              <a:path w="27940" h="2067560">
                <a:moveTo>
                  <a:pt x="27939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39" y="1539239"/>
                </a:lnTo>
                <a:lnTo>
                  <a:pt x="27939" y="1532889"/>
                </a:lnTo>
                <a:close/>
              </a:path>
              <a:path w="27940" h="2067560">
                <a:moveTo>
                  <a:pt x="27939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7939" y="1531619"/>
                </a:lnTo>
                <a:lnTo>
                  <a:pt x="27939" y="1530349"/>
                </a:lnTo>
                <a:close/>
              </a:path>
              <a:path w="27940" h="2067560">
                <a:moveTo>
                  <a:pt x="27939" y="2011679"/>
                </a:moveTo>
                <a:lnTo>
                  <a:pt x="12700" y="2011679"/>
                </a:lnTo>
                <a:lnTo>
                  <a:pt x="12700" y="2015489"/>
                </a:lnTo>
                <a:lnTo>
                  <a:pt x="13969" y="2015489"/>
                </a:lnTo>
                <a:lnTo>
                  <a:pt x="13969" y="2020569"/>
                </a:lnTo>
                <a:lnTo>
                  <a:pt x="15239" y="2020569"/>
                </a:lnTo>
                <a:lnTo>
                  <a:pt x="15239" y="2025649"/>
                </a:lnTo>
                <a:lnTo>
                  <a:pt x="16509" y="2025649"/>
                </a:lnTo>
                <a:lnTo>
                  <a:pt x="16509" y="2029459"/>
                </a:lnTo>
                <a:lnTo>
                  <a:pt x="17779" y="2029459"/>
                </a:lnTo>
                <a:lnTo>
                  <a:pt x="17779" y="2034539"/>
                </a:lnTo>
                <a:lnTo>
                  <a:pt x="19050" y="2034539"/>
                </a:lnTo>
                <a:lnTo>
                  <a:pt x="19050" y="2039619"/>
                </a:lnTo>
                <a:lnTo>
                  <a:pt x="20319" y="2039619"/>
                </a:lnTo>
                <a:lnTo>
                  <a:pt x="20319" y="2043429"/>
                </a:lnTo>
                <a:lnTo>
                  <a:pt x="21589" y="2043429"/>
                </a:lnTo>
                <a:lnTo>
                  <a:pt x="21589" y="2048509"/>
                </a:lnTo>
                <a:lnTo>
                  <a:pt x="22859" y="2048509"/>
                </a:lnTo>
                <a:lnTo>
                  <a:pt x="22859" y="2053589"/>
                </a:lnTo>
                <a:lnTo>
                  <a:pt x="24129" y="2053589"/>
                </a:lnTo>
                <a:lnTo>
                  <a:pt x="24129" y="2057399"/>
                </a:lnTo>
                <a:lnTo>
                  <a:pt x="25400" y="2057399"/>
                </a:lnTo>
                <a:lnTo>
                  <a:pt x="25400" y="2062479"/>
                </a:lnTo>
                <a:lnTo>
                  <a:pt x="26669" y="2062479"/>
                </a:lnTo>
                <a:lnTo>
                  <a:pt x="26669" y="2067559"/>
                </a:lnTo>
                <a:lnTo>
                  <a:pt x="27939" y="2067559"/>
                </a:lnTo>
                <a:lnTo>
                  <a:pt x="27939" y="2011679"/>
                </a:lnTo>
                <a:close/>
              </a:path>
            </a:pathLst>
          </a:custGeom>
          <a:solidFill>
            <a:srgbClr val="1F3D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202930" y="3304540"/>
            <a:ext cx="27940" cy="2157730"/>
          </a:xfrm>
          <a:custGeom>
            <a:avLst/>
            <a:gdLst/>
            <a:ahLst/>
            <a:cxnLst/>
            <a:rect l="l" t="t" r="r" b="b"/>
            <a:pathLst>
              <a:path w="27940" h="2157729">
                <a:moveTo>
                  <a:pt x="6350" y="0"/>
                </a:moveTo>
                <a:lnTo>
                  <a:pt x="0" y="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12699"/>
                </a:lnTo>
                <a:lnTo>
                  <a:pt x="6350" y="12699"/>
                </a:lnTo>
                <a:lnTo>
                  <a:pt x="6350" y="0"/>
                </a:lnTo>
                <a:close/>
              </a:path>
              <a:path w="27940" h="2157729">
                <a:moveTo>
                  <a:pt x="2794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7940" y="317499"/>
                </a:lnTo>
                <a:lnTo>
                  <a:pt x="27940" y="304800"/>
                </a:lnTo>
                <a:close/>
              </a:path>
              <a:path w="27940" h="2157729">
                <a:moveTo>
                  <a:pt x="27940" y="317499"/>
                </a:moveTo>
                <a:lnTo>
                  <a:pt x="0" y="317499"/>
                </a:lnTo>
                <a:lnTo>
                  <a:pt x="0" y="336549"/>
                </a:lnTo>
                <a:lnTo>
                  <a:pt x="27940" y="336549"/>
                </a:lnTo>
                <a:lnTo>
                  <a:pt x="27940" y="317499"/>
                </a:lnTo>
                <a:close/>
              </a:path>
              <a:path w="27940" h="2157729">
                <a:moveTo>
                  <a:pt x="27940" y="336550"/>
                </a:moveTo>
                <a:lnTo>
                  <a:pt x="0" y="33655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36550"/>
                </a:lnTo>
                <a:close/>
              </a:path>
              <a:path w="27940" h="2157729">
                <a:moveTo>
                  <a:pt x="2794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349250"/>
                </a:lnTo>
                <a:close/>
              </a:path>
              <a:path w="27940" h="2157729">
                <a:moveTo>
                  <a:pt x="27940" y="361949"/>
                </a:moveTo>
                <a:lnTo>
                  <a:pt x="0" y="361949"/>
                </a:lnTo>
                <a:lnTo>
                  <a:pt x="0" y="393699"/>
                </a:lnTo>
                <a:lnTo>
                  <a:pt x="27940" y="393699"/>
                </a:lnTo>
                <a:lnTo>
                  <a:pt x="27940" y="361949"/>
                </a:lnTo>
                <a:close/>
              </a:path>
              <a:path w="27940" h="2157729">
                <a:moveTo>
                  <a:pt x="27940" y="393700"/>
                </a:moveTo>
                <a:lnTo>
                  <a:pt x="0" y="39370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3700"/>
                </a:lnTo>
                <a:close/>
              </a:path>
              <a:path w="27940" h="2157729">
                <a:moveTo>
                  <a:pt x="27940" y="400049"/>
                </a:moveTo>
                <a:lnTo>
                  <a:pt x="0" y="400049"/>
                </a:lnTo>
                <a:lnTo>
                  <a:pt x="0" y="412749"/>
                </a:lnTo>
                <a:lnTo>
                  <a:pt x="27940" y="412749"/>
                </a:lnTo>
                <a:lnTo>
                  <a:pt x="27940" y="400049"/>
                </a:lnTo>
                <a:close/>
              </a:path>
              <a:path w="27940" h="2157729">
                <a:moveTo>
                  <a:pt x="27940" y="412749"/>
                </a:moveTo>
                <a:lnTo>
                  <a:pt x="0" y="412749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2749"/>
                </a:lnTo>
                <a:close/>
              </a:path>
              <a:path w="27940" h="2157729">
                <a:moveTo>
                  <a:pt x="27940" y="419099"/>
                </a:moveTo>
                <a:lnTo>
                  <a:pt x="0" y="419099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419099"/>
                </a:lnTo>
                <a:close/>
              </a:path>
              <a:path w="27940" h="2157729">
                <a:moveTo>
                  <a:pt x="27940" y="431800"/>
                </a:moveTo>
                <a:lnTo>
                  <a:pt x="0" y="43180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31800"/>
                </a:lnTo>
                <a:close/>
              </a:path>
              <a:path w="27940" h="2157729">
                <a:moveTo>
                  <a:pt x="27940" y="457199"/>
                </a:moveTo>
                <a:lnTo>
                  <a:pt x="0" y="457199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457199"/>
                </a:lnTo>
                <a:close/>
              </a:path>
              <a:path w="27940" h="2157729">
                <a:moveTo>
                  <a:pt x="27940" y="527049"/>
                </a:moveTo>
                <a:lnTo>
                  <a:pt x="0" y="52704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27049"/>
                </a:lnTo>
                <a:close/>
              </a:path>
              <a:path w="27940" h="2157729">
                <a:moveTo>
                  <a:pt x="27940" y="565150"/>
                </a:moveTo>
                <a:lnTo>
                  <a:pt x="0" y="56515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5150"/>
                </a:lnTo>
                <a:close/>
              </a:path>
              <a:path w="27940" h="2157729">
                <a:moveTo>
                  <a:pt x="27940" y="570229"/>
                </a:moveTo>
                <a:lnTo>
                  <a:pt x="0" y="570229"/>
                </a:lnTo>
                <a:lnTo>
                  <a:pt x="0" y="576579"/>
                </a:lnTo>
                <a:lnTo>
                  <a:pt x="27940" y="576579"/>
                </a:lnTo>
                <a:lnTo>
                  <a:pt x="27940" y="570229"/>
                </a:lnTo>
                <a:close/>
              </a:path>
              <a:path w="27940" h="2157729">
                <a:moveTo>
                  <a:pt x="27940" y="576579"/>
                </a:moveTo>
                <a:lnTo>
                  <a:pt x="0" y="57657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76579"/>
                </a:lnTo>
                <a:close/>
              </a:path>
              <a:path w="27940" h="2157729">
                <a:moveTo>
                  <a:pt x="27940" y="582930"/>
                </a:moveTo>
                <a:lnTo>
                  <a:pt x="0" y="58293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582930"/>
                </a:lnTo>
                <a:close/>
              </a:path>
              <a:path w="27940" h="2157729">
                <a:moveTo>
                  <a:pt x="27940" y="609600"/>
                </a:moveTo>
                <a:lnTo>
                  <a:pt x="0" y="609600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09600"/>
                </a:lnTo>
                <a:close/>
              </a:path>
              <a:path w="27940" h="215772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2157729">
                <a:moveTo>
                  <a:pt x="27940" y="635000"/>
                </a:moveTo>
                <a:lnTo>
                  <a:pt x="0" y="635000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35000"/>
                </a:lnTo>
                <a:close/>
              </a:path>
              <a:path w="27940" h="2157729">
                <a:moveTo>
                  <a:pt x="27940" y="647700"/>
                </a:moveTo>
                <a:lnTo>
                  <a:pt x="0" y="64770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7700"/>
                </a:lnTo>
                <a:close/>
              </a:path>
              <a:path w="27940" h="2157729">
                <a:moveTo>
                  <a:pt x="27940" y="654050"/>
                </a:moveTo>
                <a:lnTo>
                  <a:pt x="0" y="6540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54050"/>
                </a:lnTo>
                <a:close/>
              </a:path>
              <a:path w="27940" h="2157729">
                <a:moveTo>
                  <a:pt x="27940" y="697230"/>
                </a:moveTo>
                <a:lnTo>
                  <a:pt x="0" y="69723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7230"/>
                </a:lnTo>
                <a:close/>
              </a:path>
              <a:path w="27940" h="2157729">
                <a:moveTo>
                  <a:pt x="27940" y="704849"/>
                </a:moveTo>
                <a:lnTo>
                  <a:pt x="0" y="704849"/>
                </a:lnTo>
                <a:lnTo>
                  <a:pt x="0" y="711199"/>
                </a:lnTo>
                <a:lnTo>
                  <a:pt x="27940" y="711199"/>
                </a:lnTo>
                <a:lnTo>
                  <a:pt x="27940" y="704849"/>
                </a:lnTo>
                <a:close/>
              </a:path>
              <a:path w="27940" h="2157729">
                <a:moveTo>
                  <a:pt x="27940" y="711199"/>
                </a:moveTo>
                <a:lnTo>
                  <a:pt x="0" y="711199"/>
                </a:lnTo>
                <a:lnTo>
                  <a:pt x="0" y="748029"/>
                </a:lnTo>
                <a:lnTo>
                  <a:pt x="27940" y="748029"/>
                </a:lnTo>
                <a:lnTo>
                  <a:pt x="27940" y="711199"/>
                </a:lnTo>
                <a:close/>
              </a:path>
              <a:path w="27940" h="2157729">
                <a:moveTo>
                  <a:pt x="27940" y="748029"/>
                </a:moveTo>
                <a:lnTo>
                  <a:pt x="0" y="748029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48029"/>
                </a:lnTo>
                <a:close/>
              </a:path>
              <a:path w="27940" h="2157729">
                <a:moveTo>
                  <a:pt x="27940" y="754379"/>
                </a:moveTo>
                <a:lnTo>
                  <a:pt x="0" y="754379"/>
                </a:lnTo>
                <a:lnTo>
                  <a:pt x="0" y="786129"/>
                </a:lnTo>
                <a:lnTo>
                  <a:pt x="27940" y="786129"/>
                </a:lnTo>
                <a:lnTo>
                  <a:pt x="27940" y="754379"/>
                </a:lnTo>
                <a:close/>
              </a:path>
              <a:path w="27940" h="2157729">
                <a:moveTo>
                  <a:pt x="27940" y="786129"/>
                </a:moveTo>
                <a:lnTo>
                  <a:pt x="0" y="786129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29"/>
                </a:lnTo>
                <a:close/>
              </a:path>
              <a:path w="27940" h="2157729">
                <a:moveTo>
                  <a:pt x="27940" y="792479"/>
                </a:moveTo>
                <a:lnTo>
                  <a:pt x="0" y="792479"/>
                </a:lnTo>
                <a:lnTo>
                  <a:pt x="0" y="800099"/>
                </a:lnTo>
                <a:lnTo>
                  <a:pt x="27940" y="800099"/>
                </a:lnTo>
                <a:lnTo>
                  <a:pt x="27940" y="792479"/>
                </a:lnTo>
                <a:close/>
              </a:path>
              <a:path w="27940" h="2157729">
                <a:moveTo>
                  <a:pt x="27940" y="800099"/>
                </a:moveTo>
                <a:lnTo>
                  <a:pt x="0" y="80009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00099"/>
                </a:lnTo>
                <a:close/>
              </a:path>
              <a:path w="27940" h="2157729">
                <a:moveTo>
                  <a:pt x="27940" y="838199"/>
                </a:moveTo>
                <a:lnTo>
                  <a:pt x="0" y="838199"/>
                </a:lnTo>
                <a:lnTo>
                  <a:pt x="0" y="843279"/>
                </a:lnTo>
                <a:lnTo>
                  <a:pt x="27940" y="843279"/>
                </a:lnTo>
                <a:lnTo>
                  <a:pt x="27940" y="838199"/>
                </a:lnTo>
                <a:close/>
              </a:path>
              <a:path w="27940" h="2157729">
                <a:moveTo>
                  <a:pt x="27940" y="843280"/>
                </a:moveTo>
                <a:lnTo>
                  <a:pt x="0" y="843280"/>
                </a:lnTo>
                <a:lnTo>
                  <a:pt x="0" y="868679"/>
                </a:lnTo>
                <a:lnTo>
                  <a:pt x="27940" y="868679"/>
                </a:lnTo>
                <a:lnTo>
                  <a:pt x="27940" y="843280"/>
                </a:lnTo>
                <a:close/>
              </a:path>
              <a:path w="27940" h="2157729">
                <a:moveTo>
                  <a:pt x="27940" y="868679"/>
                </a:moveTo>
                <a:lnTo>
                  <a:pt x="0" y="868679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868679"/>
                </a:lnTo>
                <a:close/>
              </a:path>
              <a:path w="27940" h="2157729">
                <a:moveTo>
                  <a:pt x="2794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7940" y="944879"/>
                </a:lnTo>
                <a:lnTo>
                  <a:pt x="27940" y="938530"/>
                </a:lnTo>
                <a:close/>
              </a:path>
              <a:path w="27940" h="2157729">
                <a:moveTo>
                  <a:pt x="27940" y="944879"/>
                </a:moveTo>
                <a:lnTo>
                  <a:pt x="0" y="944879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79"/>
                </a:lnTo>
                <a:close/>
              </a:path>
              <a:path w="27940" h="2157729">
                <a:moveTo>
                  <a:pt x="27940" y="952499"/>
                </a:moveTo>
                <a:lnTo>
                  <a:pt x="0" y="952499"/>
                </a:lnTo>
                <a:lnTo>
                  <a:pt x="0" y="963929"/>
                </a:lnTo>
                <a:lnTo>
                  <a:pt x="27940" y="963929"/>
                </a:lnTo>
                <a:lnTo>
                  <a:pt x="27940" y="952499"/>
                </a:lnTo>
                <a:close/>
              </a:path>
              <a:path w="27940" h="2157729">
                <a:moveTo>
                  <a:pt x="27940" y="963930"/>
                </a:moveTo>
                <a:lnTo>
                  <a:pt x="0" y="96393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63930"/>
                </a:lnTo>
                <a:close/>
              </a:path>
              <a:path w="27940" h="2157729">
                <a:moveTo>
                  <a:pt x="27940" y="990599"/>
                </a:moveTo>
                <a:lnTo>
                  <a:pt x="0" y="9905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990599"/>
                </a:lnTo>
                <a:close/>
              </a:path>
              <a:path w="27940" h="2157729">
                <a:moveTo>
                  <a:pt x="27940" y="1066800"/>
                </a:moveTo>
                <a:lnTo>
                  <a:pt x="0" y="1066800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066800"/>
                </a:lnTo>
                <a:close/>
              </a:path>
              <a:path w="27940" h="2157729">
                <a:moveTo>
                  <a:pt x="27940" y="1212850"/>
                </a:moveTo>
                <a:lnTo>
                  <a:pt x="0" y="1212850"/>
                </a:lnTo>
                <a:lnTo>
                  <a:pt x="0" y="1236979"/>
                </a:lnTo>
                <a:lnTo>
                  <a:pt x="27940" y="1236979"/>
                </a:lnTo>
                <a:lnTo>
                  <a:pt x="27940" y="1212850"/>
                </a:lnTo>
                <a:close/>
              </a:path>
              <a:path w="27940" h="2157729">
                <a:moveTo>
                  <a:pt x="27940" y="1236980"/>
                </a:moveTo>
                <a:lnTo>
                  <a:pt x="0" y="1236980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36980"/>
                </a:lnTo>
                <a:close/>
              </a:path>
              <a:path w="27940" h="2157729">
                <a:moveTo>
                  <a:pt x="27940" y="1289049"/>
                </a:moveTo>
                <a:lnTo>
                  <a:pt x="0" y="1289049"/>
                </a:lnTo>
                <a:lnTo>
                  <a:pt x="0" y="1306829"/>
                </a:lnTo>
                <a:lnTo>
                  <a:pt x="27940" y="1306829"/>
                </a:lnTo>
                <a:lnTo>
                  <a:pt x="27940" y="1289049"/>
                </a:lnTo>
                <a:close/>
              </a:path>
              <a:path w="27940" h="2157729">
                <a:moveTo>
                  <a:pt x="27940" y="1306830"/>
                </a:moveTo>
                <a:lnTo>
                  <a:pt x="0" y="1306830"/>
                </a:lnTo>
                <a:lnTo>
                  <a:pt x="0" y="1319529"/>
                </a:lnTo>
                <a:lnTo>
                  <a:pt x="27940" y="1319529"/>
                </a:lnTo>
                <a:lnTo>
                  <a:pt x="27940" y="1306830"/>
                </a:lnTo>
                <a:close/>
              </a:path>
              <a:path w="27940" h="2157729">
                <a:moveTo>
                  <a:pt x="27940" y="1319530"/>
                </a:moveTo>
                <a:lnTo>
                  <a:pt x="0" y="1319530"/>
                </a:lnTo>
                <a:lnTo>
                  <a:pt x="0" y="1346199"/>
                </a:lnTo>
                <a:lnTo>
                  <a:pt x="27940" y="1346199"/>
                </a:lnTo>
                <a:lnTo>
                  <a:pt x="27940" y="1319530"/>
                </a:lnTo>
                <a:close/>
              </a:path>
              <a:path w="27940" h="2157729">
                <a:moveTo>
                  <a:pt x="27940" y="1346200"/>
                </a:moveTo>
                <a:lnTo>
                  <a:pt x="0" y="1346200"/>
                </a:lnTo>
                <a:lnTo>
                  <a:pt x="0" y="1376679"/>
                </a:lnTo>
                <a:lnTo>
                  <a:pt x="27940" y="1376679"/>
                </a:lnTo>
                <a:lnTo>
                  <a:pt x="27940" y="1346200"/>
                </a:lnTo>
                <a:close/>
              </a:path>
              <a:path w="27940" h="2157729">
                <a:moveTo>
                  <a:pt x="27940" y="1376679"/>
                </a:moveTo>
                <a:lnTo>
                  <a:pt x="0" y="1376679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6679"/>
                </a:lnTo>
                <a:close/>
              </a:path>
              <a:path w="27940" h="2157729">
                <a:moveTo>
                  <a:pt x="27940" y="1383029"/>
                </a:moveTo>
                <a:lnTo>
                  <a:pt x="0" y="1383029"/>
                </a:lnTo>
                <a:lnTo>
                  <a:pt x="0" y="1389379"/>
                </a:lnTo>
                <a:lnTo>
                  <a:pt x="27940" y="1389379"/>
                </a:lnTo>
                <a:lnTo>
                  <a:pt x="27940" y="1383029"/>
                </a:lnTo>
                <a:close/>
              </a:path>
              <a:path w="27940" h="2157729">
                <a:moveTo>
                  <a:pt x="27940" y="1389379"/>
                </a:moveTo>
                <a:lnTo>
                  <a:pt x="0" y="1389379"/>
                </a:lnTo>
                <a:lnTo>
                  <a:pt x="0" y="1422399"/>
                </a:lnTo>
                <a:lnTo>
                  <a:pt x="27940" y="1422399"/>
                </a:lnTo>
                <a:lnTo>
                  <a:pt x="27940" y="1389379"/>
                </a:lnTo>
                <a:close/>
              </a:path>
              <a:path w="27940" h="2157729">
                <a:moveTo>
                  <a:pt x="27940" y="1422399"/>
                </a:moveTo>
                <a:lnTo>
                  <a:pt x="0" y="1422399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22399"/>
                </a:lnTo>
                <a:close/>
              </a:path>
              <a:path w="27940" h="2157729">
                <a:moveTo>
                  <a:pt x="27940" y="1446530"/>
                </a:moveTo>
                <a:lnTo>
                  <a:pt x="0" y="1446530"/>
                </a:lnTo>
                <a:lnTo>
                  <a:pt x="0" y="1498599"/>
                </a:lnTo>
                <a:lnTo>
                  <a:pt x="27940" y="1498599"/>
                </a:lnTo>
                <a:lnTo>
                  <a:pt x="27940" y="1446530"/>
                </a:lnTo>
                <a:close/>
              </a:path>
              <a:path w="27940" h="2157729">
                <a:moveTo>
                  <a:pt x="27940" y="1498600"/>
                </a:moveTo>
                <a:lnTo>
                  <a:pt x="0" y="1498600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498600"/>
                </a:lnTo>
                <a:close/>
              </a:path>
              <a:path w="27940" h="2157729">
                <a:moveTo>
                  <a:pt x="27940" y="1819909"/>
                </a:moveTo>
                <a:lnTo>
                  <a:pt x="0" y="1819909"/>
                </a:lnTo>
                <a:lnTo>
                  <a:pt x="0" y="2059939"/>
                </a:lnTo>
                <a:lnTo>
                  <a:pt x="1270" y="2059939"/>
                </a:lnTo>
                <a:lnTo>
                  <a:pt x="1270" y="2063749"/>
                </a:lnTo>
                <a:lnTo>
                  <a:pt x="2540" y="2063749"/>
                </a:lnTo>
                <a:lnTo>
                  <a:pt x="2540" y="2068829"/>
                </a:lnTo>
                <a:lnTo>
                  <a:pt x="3810" y="2068829"/>
                </a:lnTo>
                <a:lnTo>
                  <a:pt x="3810" y="2073909"/>
                </a:lnTo>
                <a:lnTo>
                  <a:pt x="5079" y="2073909"/>
                </a:lnTo>
                <a:lnTo>
                  <a:pt x="5079" y="2077719"/>
                </a:lnTo>
                <a:lnTo>
                  <a:pt x="6350" y="2077719"/>
                </a:lnTo>
                <a:lnTo>
                  <a:pt x="6350" y="2082799"/>
                </a:lnTo>
                <a:lnTo>
                  <a:pt x="7620" y="2082799"/>
                </a:lnTo>
                <a:lnTo>
                  <a:pt x="7620" y="2087879"/>
                </a:lnTo>
                <a:lnTo>
                  <a:pt x="27940" y="2087879"/>
                </a:lnTo>
                <a:lnTo>
                  <a:pt x="27940" y="1819909"/>
                </a:lnTo>
                <a:close/>
              </a:path>
              <a:path w="27940" h="2157729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2157729">
                <a:moveTo>
                  <a:pt x="27940" y="1800859"/>
                </a:moveTo>
                <a:lnTo>
                  <a:pt x="0" y="1800859"/>
                </a:lnTo>
                <a:lnTo>
                  <a:pt x="0" y="1811019"/>
                </a:lnTo>
                <a:lnTo>
                  <a:pt x="27940" y="1811019"/>
                </a:lnTo>
                <a:lnTo>
                  <a:pt x="27940" y="1800859"/>
                </a:lnTo>
                <a:close/>
              </a:path>
              <a:path w="27940" h="2157729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2157729">
                <a:moveTo>
                  <a:pt x="27940" y="1781809"/>
                </a:moveTo>
                <a:lnTo>
                  <a:pt x="0" y="1781809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09"/>
                </a:lnTo>
                <a:close/>
              </a:path>
              <a:path w="27940" h="2157729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2157729">
                <a:moveTo>
                  <a:pt x="27940" y="1762760"/>
                </a:moveTo>
                <a:lnTo>
                  <a:pt x="0" y="1762760"/>
                </a:lnTo>
                <a:lnTo>
                  <a:pt x="0" y="1772919"/>
                </a:lnTo>
                <a:lnTo>
                  <a:pt x="27940" y="1772919"/>
                </a:lnTo>
                <a:lnTo>
                  <a:pt x="27940" y="1762760"/>
                </a:lnTo>
                <a:close/>
              </a:path>
              <a:path w="27940" h="2157729">
                <a:moveTo>
                  <a:pt x="27940" y="1755139"/>
                </a:moveTo>
                <a:lnTo>
                  <a:pt x="0" y="1755139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39"/>
                </a:lnTo>
                <a:close/>
              </a:path>
              <a:path w="27940" h="2157729">
                <a:moveTo>
                  <a:pt x="27940" y="1743709"/>
                </a:moveTo>
                <a:lnTo>
                  <a:pt x="0" y="1743709"/>
                </a:lnTo>
                <a:lnTo>
                  <a:pt x="0" y="1753869"/>
                </a:lnTo>
                <a:lnTo>
                  <a:pt x="27940" y="1753869"/>
                </a:lnTo>
                <a:lnTo>
                  <a:pt x="27940" y="1743709"/>
                </a:lnTo>
                <a:close/>
              </a:path>
              <a:path w="27940" h="2157729">
                <a:moveTo>
                  <a:pt x="27940" y="1736089"/>
                </a:moveTo>
                <a:lnTo>
                  <a:pt x="0" y="1736089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89"/>
                </a:lnTo>
                <a:close/>
              </a:path>
              <a:path w="27940" h="2157729">
                <a:moveTo>
                  <a:pt x="27940" y="1724659"/>
                </a:moveTo>
                <a:lnTo>
                  <a:pt x="0" y="1724659"/>
                </a:lnTo>
                <a:lnTo>
                  <a:pt x="0" y="1734819"/>
                </a:lnTo>
                <a:lnTo>
                  <a:pt x="27940" y="1734819"/>
                </a:lnTo>
                <a:lnTo>
                  <a:pt x="27940" y="1724659"/>
                </a:lnTo>
                <a:close/>
              </a:path>
              <a:path w="27940" h="2157729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2157729">
                <a:moveTo>
                  <a:pt x="27940" y="1705609"/>
                </a:moveTo>
                <a:lnTo>
                  <a:pt x="0" y="1705609"/>
                </a:lnTo>
                <a:lnTo>
                  <a:pt x="0" y="1715769"/>
                </a:lnTo>
                <a:lnTo>
                  <a:pt x="27940" y="1715769"/>
                </a:lnTo>
                <a:lnTo>
                  <a:pt x="27940" y="1705609"/>
                </a:lnTo>
                <a:close/>
              </a:path>
              <a:path w="27940" h="2157729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2157729">
                <a:moveTo>
                  <a:pt x="27940" y="1686559"/>
                </a:moveTo>
                <a:lnTo>
                  <a:pt x="0" y="1686559"/>
                </a:lnTo>
                <a:lnTo>
                  <a:pt x="0" y="1696719"/>
                </a:lnTo>
                <a:lnTo>
                  <a:pt x="27940" y="1696719"/>
                </a:lnTo>
                <a:lnTo>
                  <a:pt x="27940" y="1686559"/>
                </a:lnTo>
                <a:close/>
              </a:path>
              <a:path w="27940" h="2157729">
                <a:moveTo>
                  <a:pt x="27940" y="1678939"/>
                </a:moveTo>
                <a:lnTo>
                  <a:pt x="0" y="1678939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39"/>
                </a:lnTo>
                <a:close/>
              </a:path>
              <a:path w="27940" h="2157729">
                <a:moveTo>
                  <a:pt x="27940" y="1667510"/>
                </a:moveTo>
                <a:lnTo>
                  <a:pt x="0" y="1667510"/>
                </a:lnTo>
                <a:lnTo>
                  <a:pt x="0" y="1677669"/>
                </a:lnTo>
                <a:lnTo>
                  <a:pt x="27940" y="1677669"/>
                </a:lnTo>
                <a:lnTo>
                  <a:pt x="27940" y="1667510"/>
                </a:lnTo>
                <a:close/>
              </a:path>
              <a:path w="27940" h="2157729">
                <a:moveTo>
                  <a:pt x="2794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9889"/>
                </a:lnTo>
                <a:close/>
              </a:path>
              <a:path w="27940" h="2157729">
                <a:moveTo>
                  <a:pt x="27940" y="1648459"/>
                </a:moveTo>
                <a:lnTo>
                  <a:pt x="0" y="1648459"/>
                </a:lnTo>
                <a:lnTo>
                  <a:pt x="0" y="1658619"/>
                </a:lnTo>
                <a:lnTo>
                  <a:pt x="27940" y="1658619"/>
                </a:lnTo>
                <a:lnTo>
                  <a:pt x="27940" y="1648459"/>
                </a:lnTo>
                <a:close/>
              </a:path>
              <a:path w="27940" h="2157729">
                <a:moveTo>
                  <a:pt x="2794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640839"/>
                </a:lnTo>
                <a:close/>
              </a:path>
              <a:path w="27940" h="2157729">
                <a:moveTo>
                  <a:pt x="27940" y="1629409"/>
                </a:moveTo>
                <a:lnTo>
                  <a:pt x="0" y="1629409"/>
                </a:lnTo>
                <a:lnTo>
                  <a:pt x="0" y="1639569"/>
                </a:lnTo>
                <a:lnTo>
                  <a:pt x="27940" y="1639569"/>
                </a:lnTo>
                <a:lnTo>
                  <a:pt x="27940" y="1629409"/>
                </a:lnTo>
                <a:close/>
              </a:path>
              <a:path w="27940" h="2157729">
                <a:moveTo>
                  <a:pt x="27940" y="1615439"/>
                </a:moveTo>
                <a:lnTo>
                  <a:pt x="0" y="161543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15439"/>
                </a:lnTo>
                <a:close/>
              </a:path>
              <a:path w="27940" h="2157729">
                <a:moveTo>
                  <a:pt x="27940" y="1604009"/>
                </a:moveTo>
                <a:lnTo>
                  <a:pt x="0" y="1604009"/>
                </a:lnTo>
                <a:lnTo>
                  <a:pt x="0" y="1614169"/>
                </a:lnTo>
                <a:lnTo>
                  <a:pt x="27940" y="1614169"/>
                </a:lnTo>
                <a:lnTo>
                  <a:pt x="27940" y="1604009"/>
                </a:lnTo>
                <a:close/>
              </a:path>
              <a:path w="27940" h="215772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2157729">
                <a:moveTo>
                  <a:pt x="27940" y="1584960"/>
                </a:moveTo>
                <a:lnTo>
                  <a:pt x="0" y="1584960"/>
                </a:lnTo>
                <a:lnTo>
                  <a:pt x="0" y="1595119"/>
                </a:lnTo>
                <a:lnTo>
                  <a:pt x="27940" y="1595119"/>
                </a:lnTo>
                <a:lnTo>
                  <a:pt x="27940" y="1584960"/>
                </a:lnTo>
                <a:close/>
              </a:path>
              <a:path w="27940" h="215772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2157729">
                <a:moveTo>
                  <a:pt x="27940" y="1565909"/>
                </a:moveTo>
                <a:lnTo>
                  <a:pt x="0" y="1565909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09"/>
                </a:lnTo>
                <a:close/>
              </a:path>
              <a:path w="27940" h="215772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2157729">
                <a:moveTo>
                  <a:pt x="27940" y="1546859"/>
                </a:moveTo>
                <a:lnTo>
                  <a:pt x="0" y="1546859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59"/>
                </a:lnTo>
                <a:close/>
              </a:path>
              <a:path w="27940" h="215772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2157729">
                <a:moveTo>
                  <a:pt x="27940" y="1527809"/>
                </a:moveTo>
                <a:lnTo>
                  <a:pt x="0" y="1527809"/>
                </a:lnTo>
                <a:lnTo>
                  <a:pt x="0" y="1537969"/>
                </a:lnTo>
                <a:lnTo>
                  <a:pt x="27940" y="1537969"/>
                </a:lnTo>
                <a:lnTo>
                  <a:pt x="27940" y="1527809"/>
                </a:lnTo>
                <a:close/>
              </a:path>
              <a:path w="27940" h="215772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2157729">
                <a:moveTo>
                  <a:pt x="27940" y="1517649"/>
                </a:moveTo>
                <a:lnTo>
                  <a:pt x="0" y="1517649"/>
                </a:lnTo>
                <a:lnTo>
                  <a:pt x="0" y="1518919"/>
                </a:lnTo>
                <a:lnTo>
                  <a:pt x="27940" y="1518919"/>
                </a:lnTo>
                <a:lnTo>
                  <a:pt x="27940" y="1517649"/>
                </a:lnTo>
                <a:close/>
              </a:path>
              <a:path w="27940" h="2157729">
                <a:moveTo>
                  <a:pt x="27940" y="2087879"/>
                </a:moveTo>
                <a:lnTo>
                  <a:pt x="8890" y="2087879"/>
                </a:lnTo>
                <a:lnTo>
                  <a:pt x="8890" y="2091689"/>
                </a:lnTo>
                <a:lnTo>
                  <a:pt x="10160" y="2091689"/>
                </a:lnTo>
                <a:lnTo>
                  <a:pt x="10160" y="2096769"/>
                </a:lnTo>
                <a:lnTo>
                  <a:pt x="11429" y="2096769"/>
                </a:lnTo>
                <a:lnTo>
                  <a:pt x="11429" y="2101849"/>
                </a:lnTo>
                <a:lnTo>
                  <a:pt x="12700" y="2101849"/>
                </a:lnTo>
                <a:lnTo>
                  <a:pt x="12700" y="2105659"/>
                </a:lnTo>
                <a:lnTo>
                  <a:pt x="13970" y="2105659"/>
                </a:lnTo>
                <a:lnTo>
                  <a:pt x="13970" y="2110739"/>
                </a:lnTo>
                <a:lnTo>
                  <a:pt x="15240" y="2110739"/>
                </a:lnTo>
                <a:lnTo>
                  <a:pt x="15240" y="2115819"/>
                </a:lnTo>
                <a:lnTo>
                  <a:pt x="16510" y="2115819"/>
                </a:lnTo>
                <a:lnTo>
                  <a:pt x="16510" y="2119629"/>
                </a:lnTo>
                <a:lnTo>
                  <a:pt x="17779" y="2119629"/>
                </a:lnTo>
                <a:lnTo>
                  <a:pt x="17779" y="2124709"/>
                </a:lnTo>
                <a:lnTo>
                  <a:pt x="19050" y="2124709"/>
                </a:lnTo>
                <a:lnTo>
                  <a:pt x="19050" y="2129789"/>
                </a:lnTo>
                <a:lnTo>
                  <a:pt x="20320" y="2129789"/>
                </a:lnTo>
                <a:lnTo>
                  <a:pt x="20320" y="2133599"/>
                </a:lnTo>
                <a:lnTo>
                  <a:pt x="21590" y="2133599"/>
                </a:lnTo>
                <a:lnTo>
                  <a:pt x="21590" y="2138679"/>
                </a:lnTo>
                <a:lnTo>
                  <a:pt x="22860" y="2138679"/>
                </a:lnTo>
                <a:lnTo>
                  <a:pt x="22860" y="2143759"/>
                </a:lnTo>
                <a:lnTo>
                  <a:pt x="24129" y="2143759"/>
                </a:lnTo>
                <a:lnTo>
                  <a:pt x="24129" y="2148839"/>
                </a:lnTo>
                <a:lnTo>
                  <a:pt x="25400" y="2148839"/>
                </a:lnTo>
                <a:lnTo>
                  <a:pt x="25400" y="2152649"/>
                </a:lnTo>
                <a:lnTo>
                  <a:pt x="26670" y="2152649"/>
                </a:lnTo>
                <a:lnTo>
                  <a:pt x="26670" y="2157729"/>
                </a:lnTo>
                <a:lnTo>
                  <a:pt x="27940" y="2157729"/>
                </a:lnTo>
                <a:lnTo>
                  <a:pt x="27940" y="2087879"/>
                </a:lnTo>
                <a:close/>
              </a:path>
            </a:pathLst>
          </a:custGeom>
          <a:solidFill>
            <a:srgbClr val="1E3C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230869" y="3329940"/>
            <a:ext cx="26670" cy="2230120"/>
          </a:xfrm>
          <a:custGeom>
            <a:avLst/>
            <a:gdLst/>
            <a:ahLst/>
            <a:cxnLst/>
            <a:rect l="l" t="t" r="r" b="b"/>
            <a:pathLst>
              <a:path w="26670" h="2230120">
                <a:moveTo>
                  <a:pt x="2031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2230120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30120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30120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30120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30120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30120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30120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30120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30120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30120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30120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30120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30120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30120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30120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30120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30120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30120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30120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30120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30120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30120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30120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30120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30120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30120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30120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30120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30120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30120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30120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30120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3012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30120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30120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30120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30120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30120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30120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30120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30120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30120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30120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30120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30120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30120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30120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30120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30120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30120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30120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301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30120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301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30120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301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30120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301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30120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301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30120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30120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3012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30120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3012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301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3012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30120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3012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30120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3012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30120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30120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30120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30120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30120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30120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30120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30120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30120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30120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30120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30120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30120">
                <a:moveTo>
                  <a:pt x="26670" y="2062480"/>
                </a:moveTo>
                <a:lnTo>
                  <a:pt x="0" y="2062480"/>
                </a:lnTo>
                <a:lnTo>
                  <a:pt x="0" y="2137410"/>
                </a:lnTo>
                <a:lnTo>
                  <a:pt x="1270" y="2137410"/>
                </a:lnTo>
                <a:lnTo>
                  <a:pt x="1270" y="2141220"/>
                </a:lnTo>
                <a:lnTo>
                  <a:pt x="2539" y="2141220"/>
                </a:lnTo>
                <a:lnTo>
                  <a:pt x="2539" y="2146300"/>
                </a:lnTo>
                <a:lnTo>
                  <a:pt x="3809" y="2146300"/>
                </a:lnTo>
                <a:lnTo>
                  <a:pt x="3809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30120">
                <a:moveTo>
                  <a:pt x="26670" y="2217420"/>
                </a:moveTo>
                <a:lnTo>
                  <a:pt x="22859" y="2217420"/>
                </a:lnTo>
                <a:lnTo>
                  <a:pt x="22859" y="2221230"/>
                </a:lnTo>
                <a:lnTo>
                  <a:pt x="24129" y="2221230"/>
                </a:lnTo>
                <a:lnTo>
                  <a:pt x="24129" y="2227580"/>
                </a:lnTo>
                <a:lnTo>
                  <a:pt x="25400" y="2227580"/>
                </a:lnTo>
                <a:lnTo>
                  <a:pt x="25400" y="2230120"/>
                </a:lnTo>
                <a:lnTo>
                  <a:pt x="26670" y="2230120"/>
                </a:lnTo>
                <a:lnTo>
                  <a:pt x="26670" y="2217420"/>
                </a:lnTo>
                <a:close/>
              </a:path>
              <a:path w="26670" h="2230120">
                <a:moveTo>
                  <a:pt x="26670" y="2198370"/>
                </a:moveTo>
                <a:lnTo>
                  <a:pt x="17779" y="2198370"/>
                </a:lnTo>
                <a:lnTo>
                  <a:pt x="17779" y="2202180"/>
                </a:lnTo>
                <a:lnTo>
                  <a:pt x="19050" y="2202180"/>
                </a:lnTo>
                <a:lnTo>
                  <a:pt x="19050" y="2208530"/>
                </a:lnTo>
                <a:lnTo>
                  <a:pt x="20320" y="2208530"/>
                </a:lnTo>
                <a:lnTo>
                  <a:pt x="20320" y="2213610"/>
                </a:lnTo>
                <a:lnTo>
                  <a:pt x="21589" y="2213610"/>
                </a:lnTo>
                <a:lnTo>
                  <a:pt x="21589" y="2217420"/>
                </a:lnTo>
                <a:lnTo>
                  <a:pt x="22859" y="2217420"/>
                </a:lnTo>
                <a:lnTo>
                  <a:pt x="2285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30120">
                <a:moveTo>
                  <a:pt x="26670" y="2175510"/>
                </a:moveTo>
                <a:lnTo>
                  <a:pt x="11429" y="2175510"/>
                </a:lnTo>
                <a:lnTo>
                  <a:pt x="11429" y="2179320"/>
                </a:lnTo>
                <a:lnTo>
                  <a:pt x="12700" y="2179320"/>
                </a:lnTo>
                <a:lnTo>
                  <a:pt x="12700" y="2183130"/>
                </a:lnTo>
                <a:lnTo>
                  <a:pt x="13970" y="2183130"/>
                </a:lnTo>
                <a:lnTo>
                  <a:pt x="13970" y="2189480"/>
                </a:lnTo>
                <a:lnTo>
                  <a:pt x="15239" y="2189480"/>
                </a:lnTo>
                <a:lnTo>
                  <a:pt x="15239" y="2194560"/>
                </a:lnTo>
                <a:lnTo>
                  <a:pt x="16509" y="2194560"/>
                </a:lnTo>
                <a:lnTo>
                  <a:pt x="16509" y="2198370"/>
                </a:lnTo>
                <a:lnTo>
                  <a:pt x="17779" y="2198370"/>
                </a:lnTo>
                <a:lnTo>
                  <a:pt x="1777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30120">
                <a:moveTo>
                  <a:pt x="26670" y="2156460"/>
                </a:moveTo>
                <a:lnTo>
                  <a:pt x="6350" y="2156460"/>
                </a:lnTo>
                <a:lnTo>
                  <a:pt x="6350" y="2160270"/>
                </a:lnTo>
                <a:lnTo>
                  <a:pt x="7620" y="2160270"/>
                </a:lnTo>
                <a:lnTo>
                  <a:pt x="7620" y="2166620"/>
                </a:lnTo>
                <a:lnTo>
                  <a:pt x="8889" y="2166620"/>
                </a:lnTo>
                <a:lnTo>
                  <a:pt x="8889" y="2170430"/>
                </a:lnTo>
                <a:lnTo>
                  <a:pt x="10159" y="2170430"/>
                </a:lnTo>
                <a:lnTo>
                  <a:pt x="10159" y="2175510"/>
                </a:lnTo>
                <a:lnTo>
                  <a:pt x="11429" y="2175510"/>
                </a:lnTo>
                <a:lnTo>
                  <a:pt x="1142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30120">
                <a:moveTo>
                  <a:pt x="26670" y="2152650"/>
                </a:moveTo>
                <a:lnTo>
                  <a:pt x="5079" y="2152650"/>
                </a:lnTo>
                <a:lnTo>
                  <a:pt x="5079" y="2156460"/>
                </a:lnTo>
                <a:lnTo>
                  <a:pt x="6350" y="2156460"/>
                </a:lnTo>
                <a:lnTo>
                  <a:pt x="635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8257540" y="3342640"/>
            <a:ext cx="163829" cy="35026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421369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7779" y="0"/>
                </a:moveTo>
                <a:lnTo>
                  <a:pt x="0" y="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3401059">
                <a:moveTo>
                  <a:pt x="2793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3401059">
                <a:moveTo>
                  <a:pt x="27939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77800"/>
                </a:lnTo>
                <a:close/>
              </a:path>
              <a:path w="27940" h="3401059">
                <a:moveTo>
                  <a:pt x="2793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196850"/>
                </a:lnTo>
                <a:close/>
              </a:path>
              <a:path w="27940" h="34010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401059">
                <a:moveTo>
                  <a:pt x="27939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22250"/>
                </a:lnTo>
                <a:close/>
              </a:path>
              <a:path w="27940" h="3401059">
                <a:moveTo>
                  <a:pt x="27939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254000"/>
                </a:lnTo>
                <a:close/>
              </a:path>
              <a:path w="27940" h="3401059">
                <a:moveTo>
                  <a:pt x="27939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39" y="273050"/>
                </a:lnTo>
                <a:lnTo>
                  <a:pt x="27939" y="260350"/>
                </a:lnTo>
                <a:close/>
              </a:path>
              <a:path w="27940" h="3401059">
                <a:moveTo>
                  <a:pt x="27939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39" y="279399"/>
                </a:lnTo>
                <a:lnTo>
                  <a:pt x="27939" y="273050"/>
                </a:lnTo>
                <a:close/>
              </a:path>
              <a:path w="27940" h="3401059">
                <a:moveTo>
                  <a:pt x="27939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79400"/>
                </a:lnTo>
                <a:close/>
              </a:path>
              <a:path w="27940" h="3401059">
                <a:moveTo>
                  <a:pt x="27939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292100"/>
                </a:lnTo>
                <a:close/>
              </a:path>
              <a:path w="27940" h="3401059">
                <a:moveTo>
                  <a:pt x="27939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17500"/>
                </a:lnTo>
                <a:close/>
              </a:path>
              <a:path w="27940" h="3401059">
                <a:moveTo>
                  <a:pt x="27939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387350"/>
                </a:lnTo>
                <a:close/>
              </a:path>
              <a:path w="27940" h="3401059">
                <a:moveTo>
                  <a:pt x="27939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425450"/>
                </a:lnTo>
                <a:close/>
              </a:path>
              <a:path w="27940" h="3401059">
                <a:moveTo>
                  <a:pt x="27939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30530"/>
                </a:lnTo>
                <a:close/>
              </a:path>
              <a:path w="27940" h="3401059">
                <a:moveTo>
                  <a:pt x="27939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39" y="443229"/>
                </a:lnTo>
                <a:lnTo>
                  <a:pt x="27939" y="436880"/>
                </a:lnTo>
                <a:close/>
              </a:path>
              <a:path w="27940" h="3401059">
                <a:moveTo>
                  <a:pt x="27939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3230"/>
                </a:lnTo>
                <a:close/>
              </a:path>
              <a:path w="27940" h="3401059">
                <a:moveTo>
                  <a:pt x="27939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39" y="487680"/>
                </a:lnTo>
                <a:lnTo>
                  <a:pt x="27939" y="469900"/>
                </a:lnTo>
                <a:close/>
              </a:path>
              <a:path w="27940" h="3401059">
                <a:moveTo>
                  <a:pt x="27939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7680"/>
                </a:lnTo>
                <a:close/>
              </a:path>
              <a:path w="27940" h="3401059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3401059">
                <a:moveTo>
                  <a:pt x="27939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8000"/>
                </a:lnTo>
                <a:close/>
              </a:path>
              <a:path w="27940" h="3401059">
                <a:moveTo>
                  <a:pt x="27939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14350"/>
                </a:lnTo>
                <a:close/>
              </a:path>
              <a:path w="27940" h="3401059">
                <a:moveTo>
                  <a:pt x="27939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39" y="565150"/>
                </a:lnTo>
                <a:lnTo>
                  <a:pt x="27939" y="557530"/>
                </a:lnTo>
                <a:close/>
              </a:path>
              <a:path w="27940" h="3401059">
                <a:moveTo>
                  <a:pt x="27939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65150"/>
                </a:lnTo>
                <a:close/>
              </a:path>
              <a:path w="27940" h="3401059">
                <a:moveTo>
                  <a:pt x="27939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39" y="608330"/>
                </a:lnTo>
                <a:lnTo>
                  <a:pt x="27939" y="571500"/>
                </a:lnTo>
                <a:close/>
              </a:path>
              <a:path w="27940" h="3401059">
                <a:moveTo>
                  <a:pt x="27939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39" y="614679"/>
                </a:lnTo>
                <a:lnTo>
                  <a:pt x="27939" y="608330"/>
                </a:lnTo>
                <a:close/>
              </a:path>
              <a:path w="27940" h="3401059">
                <a:moveTo>
                  <a:pt x="27939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14680"/>
                </a:lnTo>
                <a:close/>
              </a:path>
              <a:path w="27940" h="3401059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3401059">
                <a:moveTo>
                  <a:pt x="2793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2780"/>
                </a:lnTo>
                <a:close/>
              </a:path>
              <a:path w="27940" h="3401059">
                <a:moveTo>
                  <a:pt x="27939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60400"/>
                </a:lnTo>
                <a:close/>
              </a:path>
              <a:path w="27940" h="3401059">
                <a:moveTo>
                  <a:pt x="27939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98500"/>
                </a:lnTo>
                <a:close/>
              </a:path>
              <a:path w="27940" h="3401059">
                <a:moveTo>
                  <a:pt x="27939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03580"/>
                </a:lnTo>
                <a:close/>
              </a:path>
              <a:path w="27940" h="3401059">
                <a:moveTo>
                  <a:pt x="27939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39" y="798830"/>
                </a:lnTo>
                <a:lnTo>
                  <a:pt x="27939" y="728980"/>
                </a:lnTo>
                <a:close/>
              </a:path>
              <a:path w="27940" h="3401059">
                <a:moveTo>
                  <a:pt x="27939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98830"/>
                </a:lnTo>
                <a:close/>
              </a:path>
              <a:path w="27940" h="3401059">
                <a:moveTo>
                  <a:pt x="27939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39" y="812800"/>
                </a:lnTo>
                <a:lnTo>
                  <a:pt x="27939" y="805180"/>
                </a:lnTo>
                <a:close/>
              </a:path>
              <a:path w="27940" h="3401059">
                <a:moveTo>
                  <a:pt x="27939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812800"/>
                </a:lnTo>
                <a:close/>
              </a:path>
              <a:path w="27940" h="3401059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3401059">
                <a:moveTo>
                  <a:pt x="27939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50900"/>
                </a:lnTo>
                <a:close/>
              </a:path>
              <a:path w="27940" h="3401059">
                <a:moveTo>
                  <a:pt x="27939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927100"/>
                </a:lnTo>
                <a:close/>
              </a:path>
              <a:path w="27940" h="3401059">
                <a:moveTo>
                  <a:pt x="27939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39" y="1097280"/>
                </a:lnTo>
                <a:lnTo>
                  <a:pt x="27939" y="1073150"/>
                </a:lnTo>
                <a:close/>
              </a:path>
              <a:path w="27940" h="3401059">
                <a:moveTo>
                  <a:pt x="27939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39" y="1149350"/>
                </a:lnTo>
                <a:lnTo>
                  <a:pt x="27939" y="1097280"/>
                </a:lnTo>
                <a:close/>
              </a:path>
              <a:path w="27940" h="3401059">
                <a:moveTo>
                  <a:pt x="27939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49350"/>
                </a:lnTo>
                <a:close/>
              </a:path>
              <a:path w="27940" h="3401059">
                <a:moveTo>
                  <a:pt x="27939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67130"/>
                </a:lnTo>
                <a:close/>
              </a:path>
              <a:path w="27940" h="3401059">
                <a:moveTo>
                  <a:pt x="27939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9830"/>
                </a:lnTo>
                <a:close/>
              </a:path>
              <a:path w="27940" h="3401059">
                <a:moveTo>
                  <a:pt x="27939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39" y="1236980"/>
                </a:lnTo>
                <a:lnTo>
                  <a:pt x="27939" y="1206500"/>
                </a:lnTo>
                <a:close/>
              </a:path>
              <a:path w="27940" h="3401059">
                <a:moveTo>
                  <a:pt x="27939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39" y="1243330"/>
                </a:lnTo>
                <a:lnTo>
                  <a:pt x="27939" y="1236980"/>
                </a:lnTo>
                <a:close/>
              </a:path>
              <a:path w="27940" h="3401059">
                <a:moveTo>
                  <a:pt x="27939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43330"/>
                </a:lnTo>
                <a:close/>
              </a:path>
              <a:path w="27940" h="3401059">
                <a:moveTo>
                  <a:pt x="27939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49680"/>
                </a:lnTo>
                <a:close/>
              </a:path>
              <a:path w="27940" h="3401059">
                <a:moveTo>
                  <a:pt x="27939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39" y="1306830"/>
                </a:lnTo>
                <a:lnTo>
                  <a:pt x="27939" y="1282700"/>
                </a:lnTo>
                <a:close/>
              </a:path>
              <a:path w="27940" h="3401059">
                <a:moveTo>
                  <a:pt x="27939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39" y="1358900"/>
                </a:lnTo>
                <a:lnTo>
                  <a:pt x="27939" y="1306830"/>
                </a:lnTo>
                <a:close/>
              </a:path>
              <a:path w="27940" h="3401059">
                <a:moveTo>
                  <a:pt x="27939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39" y="1376680"/>
                </a:lnTo>
                <a:lnTo>
                  <a:pt x="27939" y="1358900"/>
                </a:lnTo>
                <a:close/>
              </a:path>
              <a:path w="27940" h="3401059">
                <a:moveTo>
                  <a:pt x="27939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39" y="1948180"/>
                </a:lnTo>
                <a:lnTo>
                  <a:pt x="27939" y="1680210"/>
                </a:lnTo>
                <a:close/>
              </a:path>
              <a:path w="27940" h="3401059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3401059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3401059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3401059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3401059">
                <a:moveTo>
                  <a:pt x="27939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89"/>
                </a:lnTo>
                <a:close/>
              </a:path>
              <a:path w="27940" h="3401059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3401059">
                <a:moveTo>
                  <a:pt x="27939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39" y="1621789"/>
                </a:lnTo>
                <a:lnTo>
                  <a:pt x="27939" y="1615439"/>
                </a:lnTo>
                <a:close/>
              </a:path>
              <a:path w="27940" h="3401059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34010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4010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401059">
                <a:moveTo>
                  <a:pt x="27939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40"/>
                </a:lnTo>
                <a:close/>
              </a:path>
              <a:path w="27940" h="34010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401059">
                <a:moveTo>
                  <a:pt x="27939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90"/>
                </a:lnTo>
                <a:close/>
              </a:path>
              <a:path w="27940" h="34010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4010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4010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4010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4010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4010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4010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401059">
                <a:moveTo>
                  <a:pt x="27939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75739"/>
                </a:lnTo>
                <a:close/>
              </a:path>
              <a:path w="27940" h="3401059">
                <a:moveTo>
                  <a:pt x="27939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39" y="1474470"/>
                </a:lnTo>
                <a:lnTo>
                  <a:pt x="27939" y="1464310"/>
                </a:lnTo>
                <a:close/>
              </a:path>
              <a:path w="27940" h="3401059">
                <a:moveTo>
                  <a:pt x="27939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39" y="1463040"/>
                </a:lnTo>
                <a:lnTo>
                  <a:pt x="27939" y="1456690"/>
                </a:lnTo>
                <a:close/>
              </a:path>
              <a:path w="27940" h="3401059">
                <a:moveTo>
                  <a:pt x="27939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39" y="1455420"/>
                </a:lnTo>
                <a:lnTo>
                  <a:pt x="27939" y="1445260"/>
                </a:lnTo>
                <a:close/>
              </a:path>
              <a:path w="27940" h="3401059">
                <a:moveTo>
                  <a:pt x="27939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39" y="1443989"/>
                </a:lnTo>
                <a:lnTo>
                  <a:pt x="27939" y="1437640"/>
                </a:lnTo>
                <a:close/>
              </a:path>
              <a:path w="27940" h="3401059">
                <a:moveTo>
                  <a:pt x="27939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39" y="1436370"/>
                </a:lnTo>
                <a:lnTo>
                  <a:pt x="27939" y="1426210"/>
                </a:lnTo>
                <a:close/>
              </a:path>
              <a:path w="27940" h="3401059">
                <a:moveTo>
                  <a:pt x="27939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39" y="1424939"/>
                </a:lnTo>
                <a:lnTo>
                  <a:pt x="27939" y="1418590"/>
                </a:lnTo>
                <a:close/>
              </a:path>
              <a:path w="27940" h="3401059">
                <a:moveTo>
                  <a:pt x="27939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39" y="1417320"/>
                </a:lnTo>
                <a:lnTo>
                  <a:pt x="27939" y="1407160"/>
                </a:lnTo>
                <a:close/>
              </a:path>
              <a:path w="27940" h="3401059">
                <a:moveTo>
                  <a:pt x="27939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39" y="1405890"/>
                </a:lnTo>
                <a:lnTo>
                  <a:pt x="27939" y="1399539"/>
                </a:lnTo>
                <a:close/>
              </a:path>
              <a:path w="27940" h="34010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401059">
                <a:moveTo>
                  <a:pt x="27939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89"/>
                </a:lnTo>
                <a:close/>
              </a:path>
              <a:path w="27940" h="3401059">
                <a:moveTo>
                  <a:pt x="27939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77950"/>
                </a:lnTo>
                <a:close/>
              </a:path>
              <a:path w="27940" h="3401059">
                <a:moveTo>
                  <a:pt x="27939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39" y="2037080"/>
                </a:lnTo>
                <a:lnTo>
                  <a:pt x="27939" y="1948180"/>
                </a:lnTo>
                <a:close/>
              </a:path>
              <a:path w="27940" h="3401059">
                <a:moveTo>
                  <a:pt x="27939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39" y="2557780"/>
                </a:lnTo>
                <a:lnTo>
                  <a:pt x="27939" y="2550160"/>
                </a:lnTo>
                <a:close/>
              </a:path>
              <a:path w="27940" h="3401059">
                <a:moveTo>
                  <a:pt x="27939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39" y="2548890"/>
                </a:lnTo>
                <a:lnTo>
                  <a:pt x="27939" y="2122170"/>
                </a:lnTo>
                <a:close/>
              </a:path>
              <a:path w="27940" h="3401059">
                <a:moveTo>
                  <a:pt x="27939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39" y="2120900"/>
                </a:lnTo>
                <a:lnTo>
                  <a:pt x="27939" y="2103120"/>
                </a:lnTo>
                <a:close/>
              </a:path>
              <a:path w="27940" h="3401059">
                <a:moveTo>
                  <a:pt x="27939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39" y="2101850"/>
                </a:lnTo>
                <a:lnTo>
                  <a:pt x="27939" y="2084070"/>
                </a:lnTo>
                <a:close/>
              </a:path>
              <a:path w="27940" h="3401059">
                <a:moveTo>
                  <a:pt x="27939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39" y="2082800"/>
                </a:lnTo>
                <a:lnTo>
                  <a:pt x="27939" y="2061210"/>
                </a:lnTo>
                <a:close/>
              </a:path>
              <a:path w="27940" h="3401059">
                <a:moveTo>
                  <a:pt x="27939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39" y="2059939"/>
                </a:lnTo>
                <a:lnTo>
                  <a:pt x="27939" y="2042160"/>
                </a:lnTo>
                <a:close/>
              </a:path>
              <a:path w="27940" h="3401059">
                <a:moveTo>
                  <a:pt x="27939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39" y="2040889"/>
                </a:lnTo>
                <a:lnTo>
                  <a:pt x="27939" y="2038350"/>
                </a:lnTo>
                <a:close/>
              </a:path>
              <a:path w="27940" h="3401059">
                <a:moveTo>
                  <a:pt x="27939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39" y="2733040"/>
                </a:lnTo>
                <a:lnTo>
                  <a:pt x="27939" y="2557780"/>
                </a:lnTo>
                <a:close/>
              </a:path>
              <a:path w="27940" h="3401059">
                <a:moveTo>
                  <a:pt x="27939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39" y="3401060"/>
                </a:lnTo>
                <a:lnTo>
                  <a:pt x="27939" y="2733040"/>
                </a:lnTo>
                <a:close/>
              </a:path>
            </a:pathLst>
          </a:custGeom>
          <a:solidFill>
            <a:srgbClr val="1D39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449309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10159" y="0"/>
                </a:moveTo>
                <a:lnTo>
                  <a:pt x="0" y="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388359">
                <a:moveTo>
                  <a:pt x="2667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3388359">
                <a:moveTo>
                  <a:pt x="26670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65100"/>
                </a:lnTo>
                <a:close/>
              </a:path>
              <a:path w="26670" h="3388359">
                <a:moveTo>
                  <a:pt x="2667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70" y="196850"/>
                </a:lnTo>
                <a:lnTo>
                  <a:pt x="26670" y="184150"/>
                </a:lnTo>
                <a:close/>
              </a:path>
              <a:path w="26670" h="3388359">
                <a:moveTo>
                  <a:pt x="2667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70" y="209550"/>
                </a:lnTo>
                <a:lnTo>
                  <a:pt x="26670" y="196850"/>
                </a:lnTo>
                <a:close/>
              </a:path>
              <a:path w="26670" h="3388359">
                <a:moveTo>
                  <a:pt x="26670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9550"/>
                </a:lnTo>
                <a:close/>
              </a:path>
              <a:path w="26670" h="3388359">
                <a:moveTo>
                  <a:pt x="2667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70" y="247650"/>
                </a:lnTo>
                <a:lnTo>
                  <a:pt x="26670" y="241300"/>
                </a:lnTo>
                <a:close/>
              </a:path>
              <a:path w="26670" h="3388359">
                <a:moveTo>
                  <a:pt x="26670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70" y="260350"/>
                </a:lnTo>
                <a:lnTo>
                  <a:pt x="26670" y="247650"/>
                </a:lnTo>
                <a:close/>
              </a:path>
              <a:path w="26670" h="338835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388359">
                <a:moveTo>
                  <a:pt x="26670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3388359">
                <a:moveTo>
                  <a:pt x="26670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3388359">
                <a:moveTo>
                  <a:pt x="26670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04800"/>
                </a:lnTo>
                <a:close/>
              </a:path>
              <a:path w="26670" h="3388359">
                <a:moveTo>
                  <a:pt x="26670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74650"/>
                </a:lnTo>
                <a:close/>
              </a:path>
              <a:path w="26670" h="3388359">
                <a:moveTo>
                  <a:pt x="26670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70" y="417830"/>
                </a:lnTo>
                <a:lnTo>
                  <a:pt x="26670" y="412750"/>
                </a:lnTo>
                <a:close/>
              </a:path>
              <a:path w="26670" h="3388359">
                <a:moveTo>
                  <a:pt x="26670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70" y="424180"/>
                </a:lnTo>
                <a:lnTo>
                  <a:pt x="26670" y="417830"/>
                </a:lnTo>
                <a:close/>
              </a:path>
              <a:path w="26670" h="3388359">
                <a:moveTo>
                  <a:pt x="2667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70" y="430529"/>
                </a:lnTo>
                <a:lnTo>
                  <a:pt x="26670" y="424180"/>
                </a:lnTo>
                <a:close/>
              </a:path>
              <a:path w="26670" h="3388359">
                <a:moveTo>
                  <a:pt x="26670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0530"/>
                </a:lnTo>
                <a:close/>
              </a:path>
              <a:path w="26670" h="3388359">
                <a:moveTo>
                  <a:pt x="26670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70" y="474980"/>
                </a:lnTo>
                <a:lnTo>
                  <a:pt x="26670" y="457200"/>
                </a:lnTo>
                <a:close/>
              </a:path>
              <a:path w="26670" h="3388359">
                <a:moveTo>
                  <a:pt x="26670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4980"/>
                </a:lnTo>
                <a:close/>
              </a:path>
              <a:path w="26670" h="338835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3388359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3388359">
                <a:moveTo>
                  <a:pt x="26670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01650"/>
                </a:lnTo>
                <a:close/>
              </a:path>
              <a:path w="26670" h="3388359">
                <a:moveTo>
                  <a:pt x="26670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4830"/>
                </a:lnTo>
                <a:close/>
              </a:path>
              <a:path w="26670" h="3388359">
                <a:moveTo>
                  <a:pt x="26670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52450"/>
                </a:lnTo>
                <a:close/>
              </a:path>
              <a:path w="26670" h="3388359">
                <a:moveTo>
                  <a:pt x="26670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58800"/>
                </a:lnTo>
                <a:close/>
              </a:path>
              <a:path w="26670" h="3388359">
                <a:moveTo>
                  <a:pt x="26670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70" y="601979"/>
                </a:lnTo>
                <a:lnTo>
                  <a:pt x="26670" y="595630"/>
                </a:lnTo>
                <a:close/>
              </a:path>
              <a:path w="26670" h="3388359">
                <a:moveTo>
                  <a:pt x="26670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01980"/>
                </a:lnTo>
                <a:close/>
              </a:path>
              <a:path w="26670" h="338835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3388359">
                <a:moveTo>
                  <a:pt x="26670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80"/>
                </a:lnTo>
                <a:close/>
              </a:path>
              <a:path w="26670" h="3388359">
                <a:moveTo>
                  <a:pt x="26670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3388359">
                <a:moveTo>
                  <a:pt x="26670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5800"/>
                </a:lnTo>
                <a:close/>
              </a:path>
              <a:path w="26670" h="3388359">
                <a:moveTo>
                  <a:pt x="26670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70" y="716280"/>
                </a:lnTo>
                <a:lnTo>
                  <a:pt x="26670" y="690880"/>
                </a:lnTo>
                <a:close/>
              </a:path>
              <a:path w="26670" h="3388359">
                <a:moveTo>
                  <a:pt x="26670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16280"/>
                </a:lnTo>
                <a:close/>
              </a:path>
              <a:path w="26670" h="3388359">
                <a:moveTo>
                  <a:pt x="2667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86130"/>
                </a:lnTo>
                <a:close/>
              </a:path>
              <a:path w="26670" h="3388359">
                <a:moveTo>
                  <a:pt x="26670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92480"/>
                </a:lnTo>
                <a:close/>
              </a:path>
              <a:path w="26670" h="3388359">
                <a:moveTo>
                  <a:pt x="26670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0100"/>
                </a:lnTo>
                <a:close/>
              </a:path>
              <a:path w="26670" h="3388359">
                <a:moveTo>
                  <a:pt x="26670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1530"/>
                </a:lnTo>
                <a:close/>
              </a:path>
              <a:path w="26670" h="3388359">
                <a:moveTo>
                  <a:pt x="26670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38200"/>
                </a:lnTo>
                <a:close/>
              </a:path>
              <a:path w="26670" h="3388359">
                <a:moveTo>
                  <a:pt x="26670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70" y="1060450"/>
                </a:lnTo>
                <a:lnTo>
                  <a:pt x="26670" y="914400"/>
                </a:lnTo>
                <a:close/>
              </a:path>
              <a:path w="26670" h="3388359">
                <a:moveTo>
                  <a:pt x="26670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60450"/>
                </a:lnTo>
                <a:close/>
              </a:path>
              <a:path w="26670" h="3388359">
                <a:moveTo>
                  <a:pt x="26670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70" y="1136650"/>
                </a:lnTo>
                <a:lnTo>
                  <a:pt x="26670" y="1084580"/>
                </a:lnTo>
                <a:close/>
              </a:path>
              <a:path w="26670" h="3388359">
                <a:moveTo>
                  <a:pt x="26670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36650"/>
                </a:lnTo>
                <a:close/>
              </a:path>
              <a:path w="26670" h="3388359">
                <a:moveTo>
                  <a:pt x="26670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4430"/>
                </a:lnTo>
                <a:close/>
              </a:path>
              <a:path w="26670" h="338835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3388359">
                <a:moveTo>
                  <a:pt x="26670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70" y="1224280"/>
                </a:lnTo>
                <a:lnTo>
                  <a:pt x="26670" y="1193800"/>
                </a:lnTo>
                <a:close/>
              </a:path>
              <a:path w="26670" h="3388359">
                <a:moveTo>
                  <a:pt x="26670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3388359">
                <a:moveTo>
                  <a:pt x="26670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70" y="1236980"/>
                </a:lnTo>
                <a:lnTo>
                  <a:pt x="26670" y="1230630"/>
                </a:lnTo>
                <a:close/>
              </a:path>
              <a:path w="26670" h="3388359">
                <a:moveTo>
                  <a:pt x="26670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236980"/>
                </a:lnTo>
                <a:close/>
              </a:path>
              <a:path w="26670" h="3388359">
                <a:moveTo>
                  <a:pt x="26670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70000"/>
                </a:lnTo>
                <a:close/>
              </a:path>
              <a:path w="26670" h="3388359">
                <a:moveTo>
                  <a:pt x="26670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70" y="1346200"/>
                </a:lnTo>
                <a:lnTo>
                  <a:pt x="26670" y="1294130"/>
                </a:lnTo>
                <a:close/>
              </a:path>
              <a:path w="26670" h="3388359">
                <a:moveTo>
                  <a:pt x="26670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46200"/>
                </a:lnTo>
                <a:close/>
              </a:path>
              <a:path w="26670" h="3388359">
                <a:moveTo>
                  <a:pt x="26670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667510"/>
                </a:lnTo>
                <a:close/>
              </a:path>
              <a:path w="26670" h="3388359">
                <a:moveTo>
                  <a:pt x="2667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70" y="1666239"/>
                </a:lnTo>
                <a:lnTo>
                  <a:pt x="26670" y="1659889"/>
                </a:lnTo>
                <a:close/>
              </a:path>
              <a:path w="26670" h="338835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3388359">
                <a:moveTo>
                  <a:pt x="2667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338835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3388359">
                <a:moveTo>
                  <a:pt x="2667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89"/>
                </a:lnTo>
                <a:close/>
              </a:path>
              <a:path w="26670" h="338835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3388359">
                <a:moveTo>
                  <a:pt x="2667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39"/>
                </a:lnTo>
                <a:close/>
              </a:path>
              <a:path w="26670" h="338835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3388359">
                <a:moveTo>
                  <a:pt x="2667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89"/>
                </a:lnTo>
                <a:close/>
              </a:path>
              <a:path w="26670" h="338835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3388359">
                <a:moveTo>
                  <a:pt x="2667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70" y="1570989"/>
                </a:lnTo>
                <a:lnTo>
                  <a:pt x="26670" y="1564640"/>
                </a:lnTo>
                <a:close/>
              </a:path>
              <a:path w="26670" h="338835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3388359">
                <a:moveTo>
                  <a:pt x="2667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70" y="1551939"/>
                </a:lnTo>
                <a:lnTo>
                  <a:pt x="26670" y="1545590"/>
                </a:lnTo>
                <a:close/>
              </a:path>
              <a:path w="26670" h="3388359">
                <a:moveTo>
                  <a:pt x="2667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34160"/>
                </a:lnTo>
                <a:close/>
              </a:path>
              <a:path w="26670" h="3388359">
                <a:moveTo>
                  <a:pt x="2667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70" y="1532889"/>
                </a:lnTo>
                <a:lnTo>
                  <a:pt x="26670" y="1526539"/>
                </a:lnTo>
                <a:close/>
              </a:path>
              <a:path w="26670" h="3388359">
                <a:moveTo>
                  <a:pt x="2667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70" y="1525270"/>
                </a:lnTo>
                <a:lnTo>
                  <a:pt x="26670" y="1515110"/>
                </a:lnTo>
                <a:close/>
              </a:path>
              <a:path w="26670" h="3388359">
                <a:moveTo>
                  <a:pt x="2667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70" y="1513839"/>
                </a:lnTo>
                <a:lnTo>
                  <a:pt x="26670" y="1507489"/>
                </a:lnTo>
                <a:close/>
              </a:path>
              <a:path w="26670" h="3388359">
                <a:moveTo>
                  <a:pt x="2667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70" y="1506220"/>
                </a:lnTo>
                <a:lnTo>
                  <a:pt x="26670" y="1496060"/>
                </a:lnTo>
                <a:close/>
              </a:path>
              <a:path w="26670" h="3388359">
                <a:moveTo>
                  <a:pt x="26670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8440"/>
                </a:lnTo>
                <a:close/>
              </a:path>
              <a:path w="26670" h="3388359">
                <a:moveTo>
                  <a:pt x="2667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70" y="1487170"/>
                </a:lnTo>
                <a:lnTo>
                  <a:pt x="26670" y="1477010"/>
                </a:lnTo>
                <a:close/>
              </a:path>
              <a:path w="26670" h="3388359">
                <a:moveTo>
                  <a:pt x="26670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70" y="1475739"/>
                </a:lnTo>
                <a:lnTo>
                  <a:pt x="26670" y="1463039"/>
                </a:lnTo>
                <a:close/>
              </a:path>
              <a:path w="26670" h="33883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88359">
                <a:moveTo>
                  <a:pt x="26670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70" y="1450340"/>
                </a:lnTo>
                <a:lnTo>
                  <a:pt x="26670" y="1443990"/>
                </a:lnTo>
                <a:close/>
              </a:path>
              <a:path w="26670" h="33883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388359">
                <a:moveTo>
                  <a:pt x="2667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40"/>
                </a:lnTo>
                <a:close/>
              </a:path>
              <a:path w="26670" h="33883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388359">
                <a:moveTo>
                  <a:pt x="26670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90"/>
                </a:lnTo>
                <a:close/>
              </a:path>
              <a:path w="26670" h="33883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388359">
                <a:moveTo>
                  <a:pt x="26670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70" y="1393190"/>
                </a:lnTo>
                <a:lnTo>
                  <a:pt x="26670" y="1386839"/>
                </a:lnTo>
                <a:close/>
              </a:path>
              <a:path w="26670" h="33883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388359">
                <a:moveTo>
                  <a:pt x="26670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70" y="1374140"/>
                </a:lnTo>
                <a:lnTo>
                  <a:pt x="26670" y="1367789"/>
                </a:lnTo>
                <a:close/>
              </a:path>
              <a:path w="26670" h="3388359">
                <a:moveTo>
                  <a:pt x="26670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70" y="1366520"/>
                </a:lnTo>
                <a:lnTo>
                  <a:pt x="26670" y="1365250"/>
                </a:lnTo>
                <a:close/>
              </a:path>
              <a:path w="26670" h="3388359">
                <a:moveTo>
                  <a:pt x="26670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70" y="2024380"/>
                </a:lnTo>
                <a:lnTo>
                  <a:pt x="26670" y="1935480"/>
                </a:lnTo>
                <a:close/>
              </a:path>
              <a:path w="26670" h="3388359">
                <a:moveTo>
                  <a:pt x="26670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70" y="2545080"/>
                </a:lnTo>
                <a:lnTo>
                  <a:pt x="26670" y="2537460"/>
                </a:lnTo>
                <a:close/>
              </a:path>
              <a:path w="26670" h="3388359">
                <a:moveTo>
                  <a:pt x="26670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70" y="2536190"/>
                </a:lnTo>
                <a:lnTo>
                  <a:pt x="26670" y="2109470"/>
                </a:lnTo>
                <a:close/>
              </a:path>
              <a:path w="26670" h="3388359">
                <a:moveTo>
                  <a:pt x="26670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70" y="2108200"/>
                </a:lnTo>
                <a:lnTo>
                  <a:pt x="26670" y="2090420"/>
                </a:lnTo>
                <a:close/>
              </a:path>
              <a:path w="26670" h="3388359">
                <a:moveTo>
                  <a:pt x="26670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70" y="2089150"/>
                </a:lnTo>
                <a:lnTo>
                  <a:pt x="26670" y="2071370"/>
                </a:lnTo>
                <a:close/>
              </a:path>
              <a:path w="26670" h="3388359">
                <a:moveTo>
                  <a:pt x="26670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70" y="2070100"/>
                </a:lnTo>
                <a:lnTo>
                  <a:pt x="26670" y="2048510"/>
                </a:lnTo>
                <a:close/>
              </a:path>
              <a:path w="26670" h="3388359">
                <a:moveTo>
                  <a:pt x="26670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70" y="2047239"/>
                </a:lnTo>
                <a:lnTo>
                  <a:pt x="26670" y="2029460"/>
                </a:lnTo>
                <a:close/>
              </a:path>
              <a:path w="26670" h="3388359">
                <a:moveTo>
                  <a:pt x="26670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70" y="2028189"/>
                </a:lnTo>
                <a:lnTo>
                  <a:pt x="26670" y="2025650"/>
                </a:lnTo>
                <a:close/>
              </a:path>
              <a:path w="26670" h="3388359">
                <a:moveTo>
                  <a:pt x="26670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70" y="2720340"/>
                </a:lnTo>
                <a:lnTo>
                  <a:pt x="26670" y="2545080"/>
                </a:lnTo>
                <a:close/>
              </a:path>
              <a:path w="26670" h="3388359">
                <a:moveTo>
                  <a:pt x="26670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70" y="3388360"/>
                </a:lnTo>
                <a:lnTo>
                  <a:pt x="26670" y="2720340"/>
                </a:lnTo>
                <a:close/>
              </a:path>
            </a:pathLst>
          </a:custGeom>
          <a:solidFill>
            <a:srgbClr val="1D39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475980" y="3469640"/>
            <a:ext cx="27940" cy="3375660"/>
          </a:xfrm>
          <a:custGeom>
            <a:avLst/>
            <a:gdLst/>
            <a:ahLst/>
            <a:cxnLst/>
            <a:rect l="l" t="t" r="r" b="b"/>
            <a:pathLst>
              <a:path w="27940" h="3375659">
                <a:moveTo>
                  <a:pt x="5080" y="0"/>
                </a:moveTo>
                <a:lnTo>
                  <a:pt x="0" y="0"/>
                </a:lnTo>
                <a:lnTo>
                  <a:pt x="0" y="139699"/>
                </a:lnTo>
                <a:lnTo>
                  <a:pt x="27940" y="1396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699"/>
                </a:lnTo>
                <a:lnTo>
                  <a:pt x="5080" y="12699"/>
                </a:lnTo>
                <a:lnTo>
                  <a:pt x="5080" y="0"/>
                </a:lnTo>
                <a:close/>
              </a:path>
              <a:path w="27940" h="3375659">
                <a:moveTo>
                  <a:pt x="27940" y="139700"/>
                </a:moveTo>
                <a:lnTo>
                  <a:pt x="0" y="1397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39700"/>
                </a:lnTo>
                <a:close/>
              </a:path>
              <a:path w="27940" h="3375659">
                <a:moveTo>
                  <a:pt x="27940" y="152399"/>
                </a:moveTo>
                <a:lnTo>
                  <a:pt x="0" y="152399"/>
                </a:lnTo>
                <a:lnTo>
                  <a:pt x="0" y="171449"/>
                </a:lnTo>
                <a:lnTo>
                  <a:pt x="27940" y="171449"/>
                </a:lnTo>
                <a:lnTo>
                  <a:pt x="27940" y="152399"/>
                </a:lnTo>
                <a:close/>
              </a:path>
              <a:path w="27940" h="3375659">
                <a:moveTo>
                  <a:pt x="27940" y="171450"/>
                </a:moveTo>
                <a:lnTo>
                  <a:pt x="0" y="171450"/>
                </a:lnTo>
                <a:lnTo>
                  <a:pt x="0" y="184149"/>
                </a:lnTo>
                <a:lnTo>
                  <a:pt x="27940" y="184149"/>
                </a:lnTo>
                <a:lnTo>
                  <a:pt x="27940" y="171450"/>
                </a:lnTo>
                <a:close/>
              </a:path>
              <a:path w="27940" h="3375659">
                <a:moveTo>
                  <a:pt x="27940" y="184150"/>
                </a:moveTo>
                <a:lnTo>
                  <a:pt x="0" y="184150"/>
                </a:lnTo>
                <a:lnTo>
                  <a:pt x="0" y="196849"/>
                </a:lnTo>
                <a:lnTo>
                  <a:pt x="27940" y="196849"/>
                </a:lnTo>
                <a:lnTo>
                  <a:pt x="27940" y="184150"/>
                </a:lnTo>
                <a:close/>
              </a:path>
              <a:path w="27940" h="3375659">
                <a:moveTo>
                  <a:pt x="27940" y="196849"/>
                </a:moveTo>
                <a:lnTo>
                  <a:pt x="0" y="196849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196849"/>
                </a:lnTo>
                <a:close/>
              </a:path>
              <a:path w="27940" h="3375659">
                <a:moveTo>
                  <a:pt x="27940" y="228600"/>
                </a:moveTo>
                <a:lnTo>
                  <a:pt x="0" y="228600"/>
                </a:lnTo>
                <a:lnTo>
                  <a:pt x="0" y="234949"/>
                </a:lnTo>
                <a:lnTo>
                  <a:pt x="27940" y="234949"/>
                </a:lnTo>
                <a:lnTo>
                  <a:pt x="27940" y="228600"/>
                </a:lnTo>
                <a:close/>
              </a:path>
              <a:path w="27940" h="3375659">
                <a:moveTo>
                  <a:pt x="27940" y="234949"/>
                </a:moveTo>
                <a:lnTo>
                  <a:pt x="0" y="234949"/>
                </a:lnTo>
                <a:lnTo>
                  <a:pt x="0" y="247649"/>
                </a:lnTo>
                <a:lnTo>
                  <a:pt x="27940" y="247649"/>
                </a:lnTo>
                <a:lnTo>
                  <a:pt x="27940" y="234949"/>
                </a:lnTo>
                <a:close/>
              </a:path>
              <a:path w="27940" h="3375659">
                <a:moveTo>
                  <a:pt x="27940" y="247649"/>
                </a:moveTo>
                <a:lnTo>
                  <a:pt x="0" y="247649"/>
                </a:lnTo>
                <a:lnTo>
                  <a:pt x="0" y="253999"/>
                </a:lnTo>
                <a:lnTo>
                  <a:pt x="27940" y="253999"/>
                </a:lnTo>
                <a:lnTo>
                  <a:pt x="27940" y="247649"/>
                </a:lnTo>
                <a:close/>
              </a:path>
              <a:path w="27940" h="3375659">
                <a:moveTo>
                  <a:pt x="27940" y="253999"/>
                </a:moveTo>
                <a:lnTo>
                  <a:pt x="0" y="253999"/>
                </a:lnTo>
                <a:lnTo>
                  <a:pt x="0" y="266699"/>
                </a:lnTo>
                <a:lnTo>
                  <a:pt x="27940" y="266699"/>
                </a:lnTo>
                <a:lnTo>
                  <a:pt x="27940" y="253999"/>
                </a:lnTo>
                <a:close/>
              </a:path>
              <a:path w="27940" h="3375659">
                <a:moveTo>
                  <a:pt x="27940" y="266700"/>
                </a:moveTo>
                <a:lnTo>
                  <a:pt x="0" y="266700"/>
                </a:lnTo>
                <a:lnTo>
                  <a:pt x="0" y="292099"/>
                </a:lnTo>
                <a:lnTo>
                  <a:pt x="27940" y="292099"/>
                </a:lnTo>
                <a:lnTo>
                  <a:pt x="27940" y="266700"/>
                </a:lnTo>
                <a:close/>
              </a:path>
              <a:path w="27940" h="3375659">
                <a:moveTo>
                  <a:pt x="27940" y="292099"/>
                </a:moveTo>
                <a:lnTo>
                  <a:pt x="0" y="292099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292099"/>
                </a:lnTo>
                <a:close/>
              </a:path>
              <a:path w="27940" h="3375659">
                <a:moveTo>
                  <a:pt x="27940" y="361949"/>
                </a:moveTo>
                <a:lnTo>
                  <a:pt x="0" y="361949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61949"/>
                </a:lnTo>
                <a:close/>
              </a:path>
              <a:path w="27940" h="3375659">
                <a:moveTo>
                  <a:pt x="27940" y="400050"/>
                </a:moveTo>
                <a:lnTo>
                  <a:pt x="0" y="400050"/>
                </a:lnTo>
                <a:lnTo>
                  <a:pt x="0" y="405129"/>
                </a:lnTo>
                <a:lnTo>
                  <a:pt x="27940" y="405129"/>
                </a:lnTo>
                <a:lnTo>
                  <a:pt x="27940" y="400050"/>
                </a:lnTo>
                <a:close/>
              </a:path>
              <a:path w="27940" h="3375659">
                <a:moveTo>
                  <a:pt x="27940" y="405129"/>
                </a:moveTo>
                <a:lnTo>
                  <a:pt x="0" y="405129"/>
                </a:lnTo>
                <a:lnTo>
                  <a:pt x="0" y="411479"/>
                </a:lnTo>
                <a:lnTo>
                  <a:pt x="27940" y="411479"/>
                </a:lnTo>
                <a:lnTo>
                  <a:pt x="27940" y="405129"/>
                </a:lnTo>
                <a:close/>
              </a:path>
              <a:path w="27940" h="3375659">
                <a:moveTo>
                  <a:pt x="27940" y="411479"/>
                </a:moveTo>
                <a:lnTo>
                  <a:pt x="0" y="411479"/>
                </a:lnTo>
                <a:lnTo>
                  <a:pt x="0" y="417829"/>
                </a:lnTo>
                <a:lnTo>
                  <a:pt x="27940" y="417829"/>
                </a:lnTo>
                <a:lnTo>
                  <a:pt x="27940" y="411479"/>
                </a:lnTo>
                <a:close/>
              </a:path>
              <a:path w="27940" h="3375659">
                <a:moveTo>
                  <a:pt x="27940" y="417830"/>
                </a:moveTo>
                <a:lnTo>
                  <a:pt x="0" y="41783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17830"/>
                </a:lnTo>
                <a:close/>
              </a:path>
              <a:path w="27940" h="3375659">
                <a:moveTo>
                  <a:pt x="27940" y="444500"/>
                </a:moveTo>
                <a:lnTo>
                  <a:pt x="0" y="444500"/>
                </a:lnTo>
                <a:lnTo>
                  <a:pt x="0" y="462279"/>
                </a:lnTo>
                <a:lnTo>
                  <a:pt x="27940" y="462279"/>
                </a:lnTo>
                <a:lnTo>
                  <a:pt x="27940" y="444500"/>
                </a:lnTo>
                <a:close/>
              </a:path>
              <a:path w="27940" h="3375659">
                <a:moveTo>
                  <a:pt x="2794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2279"/>
                </a:lnTo>
                <a:close/>
              </a:path>
              <a:path w="27940" h="3375659">
                <a:moveTo>
                  <a:pt x="27940" y="469900"/>
                </a:moveTo>
                <a:lnTo>
                  <a:pt x="0" y="469900"/>
                </a:lnTo>
                <a:lnTo>
                  <a:pt x="0" y="482599"/>
                </a:lnTo>
                <a:lnTo>
                  <a:pt x="27940" y="482599"/>
                </a:lnTo>
                <a:lnTo>
                  <a:pt x="27940" y="469900"/>
                </a:lnTo>
                <a:close/>
              </a:path>
              <a:path w="27940" h="3375659">
                <a:moveTo>
                  <a:pt x="27940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82600"/>
                </a:lnTo>
                <a:close/>
              </a:path>
              <a:path w="27940" h="3375659">
                <a:moveTo>
                  <a:pt x="27940" y="488950"/>
                </a:moveTo>
                <a:lnTo>
                  <a:pt x="0" y="488950"/>
                </a:lnTo>
                <a:lnTo>
                  <a:pt x="0" y="532129"/>
                </a:lnTo>
                <a:lnTo>
                  <a:pt x="27940" y="532129"/>
                </a:lnTo>
                <a:lnTo>
                  <a:pt x="27940" y="488950"/>
                </a:lnTo>
                <a:close/>
              </a:path>
              <a:path w="27940" h="3375659">
                <a:moveTo>
                  <a:pt x="27940" y="532130"/>
                </a:moveTo>
                <a:lnTo>
                  <a:pt x="0" y="532130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32130"/>
                </a:lnTo>
                <a:close/>
              </a:path>
              <a:path w="27940" h="3375659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3375659">
                <a:moveTo>
                  <a:pt x="27940" y="546099"/>
                </a:moveTo>
                <a:lnTo>
                  <a:pt x="0" y="54609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46099"/>
                </a:lnTo>
                <a:close/>
              </a:path>
              <a:path w="27940" h="3375659">
                <a:moveTo>
                  <a:pt x="2794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40" y="589279"/>
                </a:lnTo>
                <a:lnTo>
                  <a:pt x="27940" y="582929"/>
                </a:lnTo>
                <a:close/>
              </a:path>
              <a:path w="27940" h="3375659">
                <a:moveTo>
                  <a:pt x="27940" y="589279"/>
                </a:moveTo>
                <a:lnTo>
                  <a:pt x="0" y="589279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589279"/>
                </a:lnTo>
                <a:close/>
              </a:path>
              <a:path w="27940" h="3375659">
                <a:moveTo>
                  <a:pt x="27940" y="621029"/>
                </a:moveTo>
                <a:lnTo>
                  <a:pt x="0" y="621029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21029"/>
                </a:lnTo>
                <a:close/>
              </a:path>
              <a:path w="27940" h="337565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3375659">
                <a:moveTo>
                  <a:pt x="27940" y="634999"/>
                </a:moveTo>
                <a:lnTo>
                  <a:pt x="0" y="634999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34999"/>
                </a:lnTo>
                <a:close/>
              </a:path>
              <a:path w="27940" h="3375659">
                <a:moveTo>
                  <a:pt x="27940" y="673099"/>
                </a:moveTo>
                <a:lnTo>
                  <a:pt x="0" y="673099"/>
                </a:lnTo>
                <a:lnTo>
                  <a:pt x="0" y="678179"/>
                </a:lnTo>
                <a:lnTo>
                  <a:pt x="27940" y="678179"/>
                </a:lnTo>
                <a:lnTo>
                  <a:pt x="27940" y="673099"/>
                </a:lnTo>
                <a:close/>
              </a:path>
              <a:path w="27940" h="3375659">
                <a:moveTo>
                  <a:pt x="27940" y="678180"/>
                </a:moveTo>
                <a:lnTo>
                  <a:pt x="0" y="678180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78180"/>
                </a:lnTo>
                <a:close/>
              </a:path>
              <a:path w="27940" h="3375659">
                <a:moveTo>
                  <a:pt x="27940" y="703579"/>
                </a:moveTo>
                <a:lnTo>
                  <a:pt x="0" y="703579"/>
                </a:lnTo>
                <a:lnTo>
                  <a:pt x="0" y="773429"/>
                </a:lnTo>
                <a:lnTo>
                  <a:pt x="27940" y="773429"/>
                </a:lnTo>
                <a:lnTo>
                  <a:pt x="27940" y="703579"/>
                </a:lnTo>
                <a:close/>
              </a:path>
              <a:path w="27940" h="3375659">
                <a:moveTo>
                  <a:pt x="2794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7940" y="779779"/>
                </a:lnTo>
                <a:lnTo>
                  <a:pt x="27940" y="773430"/>
                </a:lnTo>
                <a:close/>
              </a:path>
              <a:path w="27940" h="3375659">
                <a:moveTo>
                  <a:pt x="27940" y="779779"/>
                </a:moveTo>
                <a:lnTo>
                  <a:pt x="0" y="779779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79"/>
                </a:lnTo>
                <a:close/>
              </a:path>
              <a:path w="27940" h="3375659">
                <a:moveTo>
                  <a:pt x="27940" y="787399"/>
                </a:moveTo>
                <a:lnTo>
                  <a:pt x="0" y="787399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87399"/>
                </a:lnTo>
                <a:close/>
              </a:path>
              <a:path w="27940" h="3375659">
                <a:moveTo>
                  <a:pt x="27940" y="798830"/>
                </a:moveTo>
                <a:lnTo>
                  <a:pt x="0" y="798830"/>
                </a:lnTo>
                <a:lnTo>
                  <a:pt x="0" y="825499"/>
                </a:lnTo>
                <a:lnTo>
                  <a:pt x="27940" y="825499"/>
                </a:lnTo>
                <a:lnTo>
                  <a:pt x="27940" y="798830"/>
                </a:lnTo>
                <a:close/>
              </a:path>
              <a:path w="27940" h="3375659">
                <a:moveTo>
                  <a:pt x="27940" y="825499"/>
                </a:moveTo>
                <a:lnTo>
                  <a:pt x="0" y="825499"/>
                </a:lnTo>
                <a:lnTo>
                  <a:pt x="0" y="901699"/>
                </a:lnTo>
                <a:lnTo>
                  <a:pt x="27940" y="901699"/>
                </a:lnTo>
                <a:lnTo>
                  <a:pt x="27940" y="825499"/>
                </a:lnTo>
                <a:close/>
              </a:path>
              <a:path w="27940" h="3375659">
                <a:moveTo>
                  <a:pt x="27940" y="901700"/>
                </a:moveTo>
                <a:lnTo>
                  <a:pt x="0" y="901700"/>
                </a:lnTo>
                <a:lnTo>
                  <a:pt x="0" y="1047749"/>
                </a:lnTo>
                <a:lnTo>
                  <a:pt x="27940" y="1047749"/>
                </a:lnTo>
                <a:lnTo>
                  <a:pt x="27940" y="901700"/>
                </a:lnTo>
                <a:close/>
              </a:path>
              <a:path w="27940" h="3375659">
                <a:moveTo>
                  <a:pt x="27940" y="1047750"/>
                </a:moveTo>
                <a:lnTo>
                  <a:pt x="0" y="104775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7750"/>
                </a:lnTo>
                <a:close/>
              </a:path>
              <a:path w="27940" h="3375659">
                <a:moveTo>
                  <a:pt x="27940" y="1071880"/>
                </a:moveTo>
                <a:lnTo>
                  <a:pt x="0" y="1071880"/>
                </a:lnTo>
                <a:lnTo>
                  <a:pt x="0" y="1123949"/>
                </a:lnTo>
                <a:lnTo>
                  <a:pt x="27940" y="1123949"/>
                </a:lnTo>
                <a:lnTo>
                  <a:pt x="27940" y="1071880"/>
                </a:lnTo>
                <a:close/>
              </a:path>
              <a:path w="27940" h="3375659">
                <a:moveTo>
                  <a:pt x="27940" y="1123949"/>
                </a:moveTo>
                <a:lnTo>
                  <a:pt x="0" y="112394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23949"/>
                </a:lnTo>
                <a:close/>
              </a:path>
              <a:path w="27940" h="3375659">
                <a:moveTo>
                  <a:pt x="27940" y="1141730"/>
                </a:moveTo>
                <a:lnTo>
                  <a:pt x="0" y="1141730"/>
                </a:lnTo>
                <a:lnTo>
                  <a:pt x="0" y="1154429"/>
                </a:lnTo>
                <a:lnTo>
                  <a:pt x="27940" y="1154429"/>
                </a:lnTo>
                <a:lnTo>
                  <a:pt x="27940" y="1141730"/>
                </a:lnTo>
                <a:close/>
              </a:path>
              <a:path w="27940" h="3375659">
                <a:moveTo>
                  <a:pt x="27940" y="1154430"/>
                </a:moveTo>
                <a:lnTo>
                  <a:pt x="0" y="1154430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54430"/>
                </a:lnTo>
                <a:close/>
              </a:path>
              <a:path w="27940" h="3375659">
                <a:moveTo>
                  <a:pt x="27940" y="1181100"/>
                </a:moveTo>
                <a:lnTo>
                  <a:pt x="0" y="11811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81100"/>
                </a:lnTo>
                <a:close/>
              </a:path>
              <a:path w="27940" h="3375659">
                <a:moveTo>
                  <a:pt x="27940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7940" y="1217929"/>
                </a:lnTo>
                <a:lnTo>
                  <a:pt x="27940" y="1211579"/>
                </a:lnTo>
                <a:close/>
              </a:path>
              <a:path w="27940" h="3375659">
                <a:moveTo>
                  <a:pt x="27940" y="1217929"/>
                </a:moveTo>
                <a:lnTo>
                  <a:pt x="0" y="121792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7929"/>
                </a:lnTo>
                <a:close/>
              </a:path>
              <a:path w="27940" h="3375659">
                <a:moveTo>
                  <a:pt x="27940" y="1224279"/>
                </a:moveTo>
                <a:lnTo>
                  <a:pt x="0" y="1224279"/>
                </a:lnTo>
                <a:lnTo>
                  <a:pt x="0" y="1257299"/>
                </a:lnTo>
                <a:lnTo>
                  <a:pt x="27940" y="1257299"/>
                </a:lnTo>
                <a:lnTo>
                  <a:pt x="27940" y="1224279"/>
                </a:lnTo>
                <a:close/>
              </a:path>
              <a:path w="27940" h="3375659">
                <a:moveTo>
                  <a:pt x="27940" y="1257299"/>
                </a:moveTo>
                <a:lnTo>
                  <a:pt x="0" y="125729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57299"/>
                </a:lnTo>
                <a:close/>
              </a:path>
              <a:path w="27940" h="3375659">
                <a:moveTo>
                  <a:pt x="27940" y="1281430"/>
                </a:moveTo>
                <a:lnTo>
                  <a:pt x="0" y="1281430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281430"/>
                </a:lnTo>
                <a:close/>
              </a:path>
              <a:path w="27940" h="3375659">
                <a:moveTo>
                  <a:pt x="27940" y="1333500"/>
                </a:moveTo>
                <a:lnTo>
                  <a:pt x="0" y="1333500"/>
                </a:lnTo>
                <a:lnTo>
                  <a:pt x="0" y="1351279"/>
                </a:lnTo>
                <a:lnTo>
                  <a:pt x="27940" y="1351279"/>
                </a:lnTo>
                <a:lnTo>
                  <a:pt x="27940" y="1333500"/>
                </a:lnTo>
                <a:close/>
              </a:path>
              <a:path w="27940" h="3375659">
                <a:moveTo>
                  <a:pt x="27940" y="1654809"/>
                </a:moveTo>
                <a:lnTo>
                  <a:pt x="0" y="1654809"/>
                </a:lnTo>
                <a:lnTo>
                  <a:pt x="0" y="1922779"/>
                </a:lnTo>
                <a:lnTo>
                  <a:pt x="27940" y="1922779"/>
                </a:lnTo>
                <a:lnTo>
                  <a:pt x="27940" y="1654809"/>
                </a:lnTo>
                <a:close/>
              </a:path>
              <a:path w="27940" h="3375659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3375659">
                <a:moveTo>
                  <a:pt x="27940" y="1635759"/>
                </a:moveTo>
                <a:lnTo>
                  <a:pt x="0" y="1635759"/>
                </a:lnTo>
                <a:lnTo>
                  <a:pt x="0" y="1645919"/>
                </a:lnTo>
                <a:lnTo>
                  <a:pt x="27940" y="1645919"/>
                </a:lnTo>
                <a:lnTo>
                  <a:pt x="27940" y="1635759"/>
                </a:lnTo>
                <a:close/>
              </a:path>
              <a:path w="27940" h="3375659">
                <a:moveTo>
                  <a:pt x="27940" y="1628139"/>
                </a:moveTo>
                <a:lnTo>
                  <a:pt x="0" y="1628139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39"/>
                </a:lnTo>
                <a:close/>
              </a:path>
              <a:path w="27940" h="3375659">
                <a:moveTo>
                  <a:pt x="27940" y="1616709"/>
                </a:moveTo>
                <a:lnTo>
                  <a:pt x="0" y="1616709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09"/>
                </a:lnTo>
                <a:close/>
              </a:path>
              <a:path w="27940" h="3375659">
                <a:moveTo>
                  <a:pt x="2794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89"/>
                </a:lnTo>
                <a:close/>
              </a:path>
              <a:path w="27940" h="3375659">
                <a:moveTo>
                  <a:pt x="2794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40" y="1607819"/>
                </a:lnTo>
                <a:lnTo>
                  <a:pt x="27940" y="1597660"/>
                </a:lnTo>
                <a:close/>
              </a:path>
              <a:path w="27940" h="3375659">
                <a:moveTo>
                  <a:pt x="2794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40" y="1596389"/>
                </a:lnTo>
                <a:lnTo>
                  <a:pt x="27940" y="1590039"/>
                </a:lnTo>
                <a:close/>
              </a:path>
              <a:path w="27940" h="3375659">
                <a:moveTo>
                  <a:pt x="27940" y="1578609"/>
                </a:moveTo>
                <a:lnTo>
                  <a:pt x="0" y="1578609"/>
                </a:lnTo>
                <a:lnTo>
                  <a:pt x="0" y="1588769"/>
                </a:lnTo>
                <a:lnTo>
                  <a:pt x="27940" y="1588769"/>
                </a:lnTo>
                <a:lnTo>
                  <a:pt x="27940" y="1578609"/>
                </a:lnTo>
                <a:close/>
              </a:path>
              <a:path w="27940" h="3375659">
                <a:moveTo>
                  <a:pt x="2794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40" y="1577339"/>
                </a:lnTo>
                <a:lnTo>
                  <a:pt x="27940" y="1570989"/>
                </a:lnTo>
                <a:close/>
              </a:path>
              <a:path w="27940" h="3375659">
                <a:moveTo>
                  <a:pt x="27940" y="1559559"/>
                </a:moveTo>
                <a:lnTo>
                  <a:pt x="0" y="1559559"/>
                </a:lnTo>
                <a:lnTo>
                  <a:pt x="0" y="1569719"/>
                </a:lnTo>
                <a:lnTo>
                  <a:pt x="27940" y="1569719"/>
                </a:lnTo>
                <a:lnTo>
                  <a:pt x="27940" y="1559559"/>
                </a:lnTo>
                <a:close/>
              </a:path>
              <a:path w="27940" h="3375659">
                <a:moveTo>
                  <a:pt x="2794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551939"/>
                </a:lnTo>
                <a:close/>
              </a:path>
              <a:path w="27940" h="3375659">
                <a:moveTo>
                  <a:pt x="2794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40" y="1550669"/>
                </a:lnTo>
                <a:lnTo>
                  <a:pt x="27940" y="1540509"/>
                </a:lnTo>
                <a:close/>
              </a:path>
              <a:path w="27940" h="3375659">
                <a:moveTo>
                  <a:pt x="2794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40" y="1539239"/>
                </a:lnTo>
                <a:lnTo>
                  <a:pt x="27940" y="1532889"/>
                </a:lnTo>
                <a:close/>
              </a:path>
              <a:path w="27940" h="3375659">
                <a:moveTo>
                  <a:pt x="2794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7940" y="1531619"/>
                </a:lnTo>
                <a:lnTo>
                  <a:pt x="27940" y="1521459"/>
                </a:lnTo>
                <a:close/>
              </a:path>
              <a:path w="27940" h="3375659">
                <a:moveTo>
                  <a:pt x="2794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7940" y="1520189"/>
                </a:lnTo>
                <a:lnTo>
                  <a:pt x="27940" y="1513839"/>
                </a:lnTo>
                <a:close/>
              </a:path>
              <a:path w="27940" h="3375659">
                <a:moveTo>
                  <a:pt x="27940" y="1502410"/>
                </a:moveTo>
                <a:lnTo>
                  <a:pt x="0" y="1502410"/>
                </a:lnTo>
                <a:lnTo>
                  <a:pt x="0" y="1512569"/>
                </a:lnTo>
                <a:lnTo>
                  <a:pt x="27940" y="1512569"/>
                </a:lnTo>
                <a:lnTo>
                  <a:pt x="27940" y="1502410"/>
                </a:lnTo>
                <a:close/>
              </a:path>
              <a:path w="27940" h="3375659">
                <a:moveTo>
                  <a:pt x="2794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7940" y="1501139"/>
                </a:lnTo>
                <a:lnTo>
                  <a:pt x="27940" y="1494789"/>
                </a:lnTo>
                <a:close/>
              </a:path>
              <a:path w="27940" h="3375659">
                <a:moveTo>
                  <a:pt x="2794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7940" y="1493519"/>
                </a:lnTo>
                <a:lnTo>
                  <a:pt x="27940" y="1483359"/>
                </a:lnTo>
                <a:close/>
              </a:path>
              <a:path w="27940" h="3375659">
                <a:moveTo>
                  <a:pt x="2794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7940" y="1482089"/>
                </a:lnTo>
                <a:lnTo>
                  <a:pt x="27940" y="1475739"/>
                </a:lnTo>
                <a:close/>
              </a:path>
              <a:path w="27940" h="3375659">
                <a:moveTo>
                  <a:pt x="27940" y="1464309"/>
                </a:moveTo>
                <a:lnTo>
                  <a:pt x="0" y="1464309"/>
                </a:lnTo>
                <a:lnTo>
                  <a:pt x="0" y="1474469"/>
                </a:lnTo>
                <a:lnTo>
                  <a:pt x="27940" y="1474469"/>
                </a:lnTo>
                <a:lnTo>
                  <a:pt x="27940" y="1464309"/>
                </a:lnTo>
                <a:close/>
              </a:path>
              <a:path w="27940" h="3375659">
                <a:moveTo>
                  <a:pt x="27940" y="1450339"/>
                </a:moveTo>
                <a:lnTo>
                  <a:pt x="0" y="1450339"/>
                </a:lnTo>
                <a:lnTo>
                  <a:pt x="0" y="1463039"/>
                </a:lnTo>
                <a:lnTo>
                  <a:pt x="27940" y="1463039"/>
                </a:lnTo>
                <a:lnTo>
                  <a:pt x="27940" y="1450339"/>
                </a:lnTo>
                <a:close/>
              </a:path>
              <a:path w="27940" h="33756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3756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375659">
                <a:moveTo>
                  <a:pt x="27940" y="1419860"/>
                </a:moveTo>
                <a:lnTo>
                  <a:pt x="0" y="1419860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60"/>
                </a:lnTo>
                <a:close/>
              </a:path>
              <a:path w="27940" h="33756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375659">
                <a:moveTo>
                  <a:pt x="27940" y="1400809"/>
                </a:moveTo>
                <a:lnTo>
                  <a:pt x="0" y="1400809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09"/>
                </a:lnTo>
                <a:close/>
              </a:path>
              <a:path w="27940" h="33756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375659">
                <a:moveTo>
                  <a:pt x="27940" y="1381759"/>
                </a:moveTo>
                <a:lnTo>
                  <a:pt x="0" y="1381759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59"/>
                </a:lnTo>
                <a:close/>
              </a:path>
              <a:path w="27940" h="33756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375659">
                <a:moveTo>
                  <a:pt x="27940" y="1362709"/>
                </a:moveTo>
                <a:lnTo>
                  <a:pt x="0" y="1362709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09"/>
                </a:lnTo>
                <a:close/>
              </a:path>
              <a:path w="27940" h="33756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375659">
                <a:moveTo>
                  <a:pt x="27940" y="1352549"/>
                </a:moveTo>
                <a:lnTo>
                  <a:pt x="0" y="135254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52549"/>
                </a:lnTo>
                <a:close/>
              </a:path>
              <a:path w="27940" h="3375659">
                <a:moveTo>
                  <a:pt x="27940" y="1922779"/>
                </a:moveTo>
                <a:lnTo>
                  <a:pt x="0" y="1922779"/>
                </a:lnTo>
                <a:lnTo>
                  <a:pt x="0" y="2011679"/>
                </a:lnTo>
                <a:lnTo>
                  <a:pt x="27940" y="2011679"/>
                </a:lnTo>
                <a:lnTo>
                  <a:pt x="27940" y="1922779"/>
                </a:lnTo>
                <a:close/>
              </a:path>
              <a:path w="27940" h="3375659">
                <a:moveTo>
                  <a:pt x="27940" y="2524759"/>
                </a:moveTo>
                <a:lnTo>
                  <a:pt x="0" y="2524759"/>
                </a:lnTo>
                <a:lnTo>
                  <a:pt x="0" y="2532379"/>
                </a:lnTo>
                <a:lnTo>
                  <a:pt x="27940" y="2532379"/>
                </a:lnTo>
                <a:lnTo>
                  <a:pt x="27940" y="2524759"/>
                </a:lnTo>
                <a:close/>
              </a:path>
              <a:path w="27940" h="3375659">
                <a:moveTo>
                  <a:pt x="27940" y="2096769"/>
                </a:moveTo>
                <a:lnTo>
                  <a:pt x="0" y="2096769"/>
                </a:lnTo>
                <a:lnTo>
                  <a:pt x="0" y="2523489"/>
                </a:lnTo>
                <a:lnTo>
                  <a:pt x="27940" y="2523489"/>
                </a:lnTo>
                <a:lnTo>
                  <a:pt x="27940" y="2096769"/>
                </a:lnTo>
                <a:close/>
              </a:path>
              <a:path w="27940" h="3375659">
                <a:moveTo>
                  <a:pt x="27940" y="2077719"/>
                </a:moveTo>
                <a:lnTo>
                  <a:pt x="0" y="2077719"/>
                </a:lnTo>
                <a:lnTo>
                  <a:pt x="0" y="2095499"/>
                </a:lnTo>
                <a:lnTo>
                  <a:pt x="27940" y="2095499"/>
                </a:lnTo>
                <a:lnTo>
                  <a:pt x="27940" y="2077719"/>
                </a:lnTo>
                <a:close/>
              </a:path>
              <a:path w="27940" h="3375659">
                <a:moveTo>
                  <a:pt x="27940" y="2058669"/>
                </a:moveTo>
                <a:lnTo>
                  <a:pt x="0" y="2058669"/>
                </a:lnTo>
                <a:lnTo>
                  <a:pt x="0" y="2076449"/>
                </a:lnTo>
                <a:lnTo>
                  <a:pt x="27940" y="2076449"/>
                </a:lnTo>
                <a:lnTo>
                  <a:pt x="27940" y="2058669"/>
                </a:lnTo>
                <a:close/>
              </a:path>
              <a:path w="27940" h="3375659">
                <a:moveTo>
                  <a:pt x="27940" y="2035809"/>
                </a:moveTo>
                <a:lnTo>
                  <a:pt x="0" y="2035809"/>
                </a:lnTo>
                <a:lnTo>
                  <a:pt x="0" y="2057399"/>
                </a:lnTo>
                <a:lnTo>
                  <a:pt x="27940" y="2057399"/>
                </a:lnTo>
                <a:lnTo>
                  <a:pt x="27940" y="2035809"/>
                </a:lnTo>
                <a:close/>
              </a:path>
              <a:path w="27940" h="3375659">
                <a:moveTo>
                  <a:pt x="27940" y="2016759"/>
                </a:moveTo>
                <a:lnTo>
                  <a:pt x="0" y="2016759"/>
                </a:lnTo>
                <a:lnTo>
                  <a:pt x="0" y="2034539"/>
                </a:lnTo>
                <a:lnTo>
                  <a:pt x="27940" y="2034539"/>
                </a:lnTo>
                <a:lnTo>
                  <a:pt x="27940" y="2016759"/>
                </a:lnTo>
                <a:close/>
              </a:path>
              <a:path w="27940" h="3375659">
                <a:moveTo>
                  <a:pt x="27940" y="2012949"/>
                </a:moveTo>
                <a:lnTo>
                  <a:pt x="0" y="2012949"/>
                </a:lnTo>
                <a:lnTo>
                  <a:pt x="0" y="2015489"/>
                </a:lnTo>
                <a:lnTo>
                  <a:pt x="27940" y="2015489"/>
                </a:lnTo>
                <a:lnTo>
                  <a:pt x="27940" y="2012949"/>
                </a:lnTo>
                <a:close/>
              </a:path>
              <a:path w="27940" h="3375659">
                <a:moveTo>
                  <a:pt x="27940" y="2532379"/>
                </a:moveTo>
                <a:lnTo>
                  <a:pt x="0" y="2532379"/>
                </a:lnTo>
                <a:lnTo>
                  <a:pt x="0" y="2707639"/>
                </a:lnTo>
                <a:lnTo>
                  <a:pt x="27940" y="2707639"/>
                </a:lnTo>
                <a:lnTo>
                  <a:pt x="27940" y="2532379"/>
                </a:lnTo>
                <a:close/>
              </a:path>
              <a:path w="27940" h="3375659">
                <a:moveTo>
                  <a:pt x="27940" y="2707640"/>
                </a:moveTo>
                <a:lnTo>
                  <a:pt x="0" y="2707640"/>
                </a:lnTo>
                <a:lnTo>
                  <a:pt x="0" y="3375659"/>
                </a:lnTo>
                <a:lnTo>
                  <a:pt x="27940" y="3375659"/>
                </a:lnTo>
                <a:lnTo>
                  <a:pt x="27940" y="2707640"/>
                </a:lnTo>
                <a:close/>
              </a:path>
            </a:pathLst>
          </a:custGeom>
          <a:solidFill>
            <a:srgbClr val="1C38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503919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9050" y="0"/>
                </a:moveTo>
                <a:lnTo>
                  <a:pt x="0" y="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3350259">
                <a:moveTo>
                  <a:pt x="27939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114300"/>
                </a:lnTo>
                <a:close/>
              </a:path>
              <a:path w="27940" h="3350259">
                <a:moveTo>
                  <a:pt x="27939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27000"/>
                </a:lnTo>
                <a:close/>
              </a:path>
              <a:path w="27940" h="3350259">
                <a:moveTo>
                  <a:pt x="2793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39" y="158750"/>
                </a:lnTo>
                <a:lnTo>
                  <a:pt x="27939" y="146050"/>
                </a:lnTo>
                <a:close/>
              </a:path>
              <a:path w="27940" h="3350259">
                <a:moveTo>
                  <a:pt x="27939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39" y="171450"/>
                </a:lnTo>
                <a:lnTo>
                  <a:pt x="27939" y="158750"/>
                </a:lnTo>
                <a:close/>
              </a:path>
              <a:path w="27940" h="3350259">
                <a:moveTo>
                  <a:pt x="27939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71450"/>
                </a:lnTo>
                <a:close/>
              </a:path>
              <a:path w="27940" h="3350259">
                <a:moveTo>
                  <a:pt x="27939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203200"/>
                </a:lnTo>
                <a:close/>
              </a:path>
              <a:path w="27940" h="33502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350259">
                <a:moveTo>
                  <a:pt x="27939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39" y="228599"/>
                </a:lnTo>
                <a:lnTo>
                  <a:pt x="27939" y="222250"/>
                </a:lnTo>
                <a:close/>
              </a:path>
              <a:path w="27940" h="3350259">
                <a:moveTo>
                  <a:pt x="27939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28600"/>
                </a:lnTo>
                <a:close/>
              </a:path>
              <a:path w="27940" h="3350259">
                <a:moveTo>
                  <a:pt x="27939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41300"/>
                </a:lnTo>
                <a:close/>
              </a:path>
              <a:path w="27940" h="3350259">
                <a:moveTo>
                  <a:pt x="27939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39" y="336550"/>
                </a:lnTo>
                <a:lnTo>
                  <a:pt x="27939" y="266700"/>
                </a:lnTo>
                <a:close/>
              </a:path>
              <a:path w="27940" h="3350259">
                <a:moveTo>
                  <a:pt x="27939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39" y="374650"/>
                </a:lnTo>
                <a:lnTo>
                  <a:pt x="27939" y="336550"/>
                </a:lnTo>
                <a:close/>
              </a:path>
              <a:path w="27940" h="3350259">
                <a:moveTo>
                  <a:pt x="27939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39" y="379730"/>
                </a:lnTo>
                <a:lnTo>
                  <a:pt x="27939" y="374650"/>
                </a:lnTo>
                <a:close/>
              </a:path>
              <a:path w="27940" h="3350259">
                <a:moveTo>
                  <a:pt x="27939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39" y="386080"/>
                </a:lnTo>
                <a:lnTo>
                  <a:pt x="27939" y="379730"/>
                </a:lnTo>
                <a:close/>
              </a:path>
              <a:path w="27940" h="3350259">
                <a:moveTo>
                  <a:pt x="27939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39" y="392429"/>
                </a:lnTo>
                <a:lnTo>
                  <a:pt x="27939" y="386080"/>
                </a:lnTo>
                <a:close/>
              </a:path>
              <a:path w="27940" h="3350259">
                <a:moveTo>
                  <a:pt x="27939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39" y="419100"/>
                </a:lnTo>
                <a:lnTo>
                  <a:pt x="27939" y="392430"/>
                </a:lnTo>
                <a:close/>
              </a:path>
              <a:path w="27940" h="3350259">
                <a:moveTo>
                  <a:pt x="27939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19100"/>
                </a:lnTo>
                <a:close/>
              </a:path>
              <a:path w="27940" h="3350259">
                <a:moveTo>
                  <a:pt x="27939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6880"/>
                </a:lnTo>
                <a:close/>
              </a:path>
              <a:path w="27940" h="3350259">
                <a:moveTo>
                  <a:pt x="2793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3350259">
                <a:moveTo>
                  <a:pt x="27939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39" y="463550"/>
                </a:lnTo>
                <a:lnTo>
                  <a:pt x="27939" y="457200"/>
                </a:lnTo>
                <a:close/>
              </a:path>
              <a:path w="27940" h="3350259">
                <a:moveTo>
                  <a:pt x="27939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39" y="506730"/>
                </a:lnTo>
                <a:lnTo>
                  <a:pt x="27939" y="463550"/>
                </a:lnTo>
                <a:close/>
              </a:path>
              <a:path w="27940" h="3350259">
                <a:moveTo>
                  <a:pt x="27939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6730"/>
                </a:lnTo>
                <a:close/>
              </a:path>
              <a:path w="27940" h="3350259">
                <a:moveTo>
                  <a:pt x="27939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14350"/>
                </a:lnTo>
                <a:close/>
              </a:path>
              <a:path w="27940" h="3350259">
                <a:moveTo>
                  <a:pt x="27939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20700"/>
                </a:lnTo>
                <a:close/>
              </a:path>
              <a:path w="27940" h="3350259">
                <a:moveTo>
                  <a:pt x="27939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39" y="563879"/>
                </a:lnTo>
                <a:lnTo>
                  <a:pt x="27939" y="557530"/>
                </a:lnTo>
                <a:close/>
              </a:path>
              <a:path w="27940" h="3350259">
                <a:moveTo>
                  <a:pt x="27939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39" y="595630"/>
                </a:lnTo>
                <a:lnTo>
                  <a:pt x="27939" y="563880"/>
                </a:lnTo>
                <a:close/>
              </a:path>
              <a:path w="27940" h="3350259">
                <a:moveTo>
                  <a:pt x="2793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95630"/>
                </a:lnTo>
                <a:close/>
              </a:path>
              <a:path w="27940" h="3350259">
                <a:moveTo>
                  <a:pt x="27939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39" y="609599"/>
                </a:lnTo>
                <a:lnTo>
                  <a:pt x="27939" y="601980"/>
                </a:lnTo>
                <a:close/>
              </a:path>
              <a:path w="27940" h="3350259">
                <a:moveTo>
                  <a:pt x="27939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3350259">
                <a:moveTo>
                  <a:pt x="27939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7700"/>
                </a:lnTo>
                <a:close/>
              </a:path>
              <a:path w="27940" h="3350259">
                <a:moveTo>
                  <a:pt x="27939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52780"/>
                </a:lnTo>
                <a:close/>
              </a:path>
              <a:path w="27940" h="3350259">
                <a:moveTo>
                  <a:pt x="27939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678180"/>
                </a:lnTo>
                <a:close/>
              </a:path>
              <a:path w="27940" h="3350259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3350259">
                <a:moveTo>
                  <a:pt x="27939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54380"/>
                </a:lnTo>
                <a:close/>
              </a:path>
              <a:path w="27940" h="3350259">
                <a:moveTo>
                  <a:pt x="27939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62000"/>
                </a:lnTo>
                <a:close/>
              </a:path>
              <a:path w="27940" h="3350259">
                <a:moveTo>
                  <a:pt x="27939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73430"/>
                </a:lnTo>
                <a:close/>
              </a:path>
              <a:path w="27940" h="3350259">
                <a:moveTo>
                  <a:pt x="27939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39" y="876300"/>
                </a:lnTo>
                <a:lnTo>
                  <a:pt x="27939" y="800100"/>
                </a:lnTo>
                <a:close/>
              </a:path>
              <a:path w="27940" h="3350259">
                <a:moveTo>
                  <a:pt x="27939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876300"/>
                </a:lnTo>
                <a:close/>
              </a:path>
              <a:path w="27940" h="3350259">
                <a:moveTo>
                  <a:pt x="27939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2350"/>
                </a:lnTo>
                <a:close/>
              </a:path>
              <a:path w="27940" h="3350259">
                <a:moveTo>
                  <a:pt x="27939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39" y="1098550"/>
                </a:lnTo>
                <a:lnTo>
                  <a:pt x="27939" y="1046480"/>
                </a:lnTo>
                <a:close/>
              </a:path>
              <a:path w="27940" h="3350259">
                <a:moveTo>
                  <a:pt x="27939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98550"/>
                </a:lnTo>
                <a:close/>
              </a:path>
              <a:path w="27940" h="3350259">
                <a:moveTo>
                  <a:pt x="27939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39" y="1129030"/>
                </a:lnTo>
                <a:lnTo>
                  <a:pt x="27939" y="1116330"/>
                </a:lnTo>
                <a:close/>
              </a:path>
              <a:path w="27940" h="3350259">
                <a:moveTo>
                  <a:pt x="27939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9030"/>
                </a:lnTo>
                <a:close/>
              </a:path>
              <a:path w="27940" h="3350259">
                <a:moveTo>
                  <a:pt x="27939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55700"/>
                </a:lnTo>
                <a:close/>
              </a:path>
              <a:path w="27940" h="3350259">
                <a:moveTo>
                  <a:pt x="27939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39" y="1192530"/>
                </a:lnTo>
                <a:lnTo>
                  <a:pt x="27939" y="1186180"/>
                </a:lnTo>
                <a:close/>
              </a:path>
              <a:path w="27940" h="3350259">
                <a:moveTo>
                  <a:pt x="27939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39" y="1198880"/>
                </a:lnTo>
                <a:lnTo>
                  <a:pt x="27939" y="1192530"/>
                </a:lnTo>
                <a:close/>
              </a:path>
              <a:path w="27940" h="3350259">
                <a:moveTo>
                  <a:pt x="27939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98880"/>
                </a:lnTo>
                <a:close/>
              </a:path>
              <a:path w="27940" h="3350259">
                <a:moveTo>
                  <a:pt x="27939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39" y="1256030"/>
                </a:lnTo>
                <a:lnTo>
                  <a:pt x="27939" y="1231900"/>
                </a:lnTo>
                <a:close/>
              </a:path>
              <a:path w="27940" h="3350259">
                <a:moveTo>
                  <a:pt x="27939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39" y="1308100"/>
                </a:lnTo>
                <a:lnTo>
                  <a:pt x="27939" y="1256030"/>
                </a:lnTo>
                <a:close/>
              </a:path>
              <a:path w="27940" h="3350259">
                <a:moveTo>
                  <a:pt x="27939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8100"/>
                </a:lnTo>
                <a:close/>
              </a:path>
              <a:path w="27940" h="3350259">
                <a:moveTo>
                  <a:pt x="27939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39" y="1897380"/>
                </a:lnTo>
                <a:lnTo>
                  <a:pt x="27939" y="1629410"/>
                </a:lnTo>
                <a:close/>
              </a:path>
              <a:path w="27940" h="3350259">
                <a:moveTo>
                  <a:pt x="2793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39" y="1628139"/>
                </a:lnTo>
                <a:lnTo>
                  <a:pt x="27939" y="1621789"/>
                </a:lnTo>
                <a:close/>
              </a:path>
              <a:path w="27940" h="3350259">
                <a:moveTo>
                  <a:pt x="2793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39" y="1620520"/>
                </a:lnTo>
                <a:lnTo>
                  <a:pt x="27939" y="1610360"/>
                </a:lnTo>
                <a:close/>
              </a:path>
              <a:path w="27940" h="3350259">
                <a:moveTo>
                  <a:pt x="2793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39" y="1609089"/>
                </a:lnTo>
                <a:lnTo>
                  <a:pt x="27939" y="1602739"/>
                </a:lnTo>
                <a:close/>
              </a:path>
              <a:path w="27940" h="3350259">
                <a:moveTo>
                  <a:pt x="2793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39" y="1601470"/>
                </a:lnTo>
                <a:lnTo>
                  <a:pt x="27939" y="1591310"/>
                </a:lnTo>
                <a:close/>
              </a:path>
              <a:path w="27940" h="3350259">
                <a:moveTo>
                  <a:pt x="2793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39" y="1590039"/>
                </a:lnTo>
                <a:lnTo>
                  <a:pt x="27939" y="1583689"/>
                </a:lnTo>
                <a:close/>
              </a:path>
              <a:path w="27940" h="3350259">
                <a:moveTo>
                  <a:pt x="2793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39" y="1582420"/>
                </a:lnTo>
                <a:lnTo>
                  <a:pt x="27939" y="1572260"/>
                </a:lnTo>
                <a:close/>
              </a:path>
              <a:path w="27940" h="3350259">
                <a:moveTo>
                  <a:pt x="27939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39" y="1570989"/>
                </a:lnTo>
                <a:lnTo>
                  <a:pt x="27939" y="1564639"/>
                </a:lnTo>
                <a:close/>
              </a:path>
              <a:path w="27940" h="3350259">
                <a:moveTo>
                  <a:pt x="2793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39" y="1563370"/>
                </a:lnTo>
                <a:lnTo>
                  <a:pt x="27939" y="1553210"/>
                </a:lnTo>
                <a:close/>
              </a:path>
              <a:path w="27940" h="33502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3502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350259">
                <a:moveTo>
                  <a:pt x="27939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40"/>
                </a:lnTo>
                <a:close/>
              </a:path>
              <a:path w="27940" h="33502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350259">
                <a:moveTo>
                  <a:pt x="27939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90"/>
                </a:lnTo>
                <a:close/>
              </a:path>
              <a:path w="27940" h="33502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3502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3502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3502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3502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3502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3502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350259">
                <a:moveTo>
                  <a:pt x="27939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24939"/>
                </a:lnTo>
                <a:close/>
              </a:path>
              <a:path w="27940" h="33502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50259">
                <a:moveTo>
                  <a:pt x="27939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39" y="1412240"/>
                </a:lnTo>
                <a:lnTo>
                  <a:pt x="27939" y="1405890"/>
                </a:lnTo>
                <a:close/>
              </a:path>
              <a:path w="27940" h="3350259">
                <a:moveTo>
                  <a:pt x="2793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39" y="1404620"/>
                </a:lnTo>
                <a:lnTo>
                  <a:pt x="27939" y="1394460"/>
                </a:lnTo>
                <a:close/>
              </a:path>
              <a:path w="27940" h="3350259">
                <a:moveTo>
                  <a:pt x="2793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39" y="1393189"/>
                </a:lnTo>
                <a:lnTo>
                  <a:pt x="27939" y="1386840"/>
                </a:lnTo>
                <a:close/>
              </a:path>
              <a:path w="27940" h="3350259">
                <a:moveTo>
                  <a:pt x="2793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39" y="1385570"/>
                </a:lnTo>
                <a:lnTo>
                  <a:pt x="27939" y="1375410"/>
                </a:lnTo>
                <a:close/>
              </a:path>
              <a:path w="27940" h="3350259">
                <a:moveTo>
                  <a:pt x="27939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39" y="1374139"/>
                </a:lnTo>
                <a:lnTo>
                  <a:pt x="27939" y="1367790"/>
                </a:lnTo>
                <a:close/>
              </a:path>
              <a:path w="27940" h="3350259">
                <a:moveTo>
                  <a:pt x="27939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39" y="1366520"/>
                </a:lnTo>
                <a:lnTo>
                  <a:pt x="27939" y="1356360"/>
                </a:lnTo>
                <a:close/>
              </a:path>
              <a:path w="27940" h="3350259">
                <a:moveTo>
                  <a:pt x="27939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39" y="1355090"/>
                </a:lnTo>
                <a:lnTo>
                  <a:pt x="27939" y="1348739"/>
                </a:lnTo>
                <a:close/>
              </a:path>
              <a:path w="27940" h="33502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350259">
                <a:moveTo>
                  <a:pt x="27939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89"/>
                </a:lnTo>
                <a:close/>
              </a:path>
              <a:path w="27940" h="3350259">
                <a:moveTo>
                  <a:pt x="27939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27150"/>
                </a:lnTo>
                <a:close/>
              </a:path>
              <a:path w="27940" h="3350259">
                <a:moveTo>
                  <a:pt x="27939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39" y="1986280"/>
                </a:lnTo>
                <a:lnTo>
                  <a:pt x="27939" y="1897380"/>
                </a:lnTo>
                <a:close/>
              </a:path>
              <a:path w="27940" h="3350259">
                <a:moveTo>
                  <a:pt x="27939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39" y="2506980"/>
                </a:lnTo>
                <a:lnTo>
                  <a:pt x="27939" y="2499360"/>
                </a:lnTo>
                <a:close/>
              </a:path>
              <a:path w="27940" h="3350259">
                <a:moveTo>
                  <a:pt x="27939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39" y="2498090"/>
                </a:lnTo>
                <a:lnTo>
                  <a:pt x="27939" y="2071370"/>
                </a:lnTo>
                <a:close/>
              </a:path>
              <a:path w="27940" h="3350259">
                <a:moveTo>
                  <a:pt x="27939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39" y="2070100"/>
                </a:lnTo>
                <a:lnTo>
                  <a:pt x="27939" y="2052320"/>
                </a:lnTo>
                <a:close/>
              </a:path>
              <a:path w="27940" h="3350259">
                <a:moveTo>
                  <a:pt x="27939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39" y="2051050"/>
                </a:lnTo>
                <a:lnTo>
                  <a:pt x="27939" y="2033270"/>
                </a:lnTo>
                <a:close/>
              </a:path>
              <a:path w="27940" h="3350259">
                <a:moveTo>
                  <a:pt x="27939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39" y="2032000"/>
                </a:lnTo>
                <a:lnTo>
                  <a:pt x="27939" y="2010410"/>
                </a:lnTo>
                <a:close/>
              </a:path>
              <a:path w="27940" h="3350259">
                <a:moveTo>
                  <a:pt x="27939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39" y="2009139"/>
                </a:lnTo>
                <a:lnTo>
                  <a:pt x="27939" y="1991360"/>
                </a:lnTo>
                <a:close/>
              </a:path>
              <a:path w="27940" h="3350259">
                <a:moveTo>
                  <a:pt x="27939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39" y="1990089"/>
                </a:lnTo>
                <a:lnTo>
                  <a:pt x="27939" y="1987550"/>
                </a:lnTo>
                <a:close/>
              </a:path>
              <a:path w="27940" h="3350259">
                <a:moveTo>
                  <a:pt x="27939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39" y="2682240"/>
                </a:lnTo>
                <a:lnTo>
                  <a:pt x="27939" y="2506980"/>
                </a:lnTo>
                <a:close/>
              </a:path>
              <a:path w="27940" h="3350259">
                <a:moveTo>
                  <a:pt x="27939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39" y="3350260"/>
                </a:lnTo>
                <a:lnTo>
                  <a:pt x="27939" y="268224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53185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1142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11429" y="12699"/>
                </a:lnTo>
                <a:lnTo>
                  <a:pt x="1142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1C38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55853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5079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3324859">
                <a:moveTo>
                  <a:pt x="27940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40" y="101600"/>
                </a:lnTo>
                <a:lnTo>
                  <a:pt x="27940" y="88900"/>
                </a:lnTo>
                <a:close/>
              </a:path>
              <a:path w="27940" h="3324859">
                <a:moveTo>
                  <a:pt x="27940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40" y="120650"/>
                </a:lnTo>
                <a:lnTo>
                  <a:pt x="27940" y="101600"/>
                </a:lnTo>
                <a:close/>
              </a:path>
              <a:path w="27940" h="3324859">
                <a:moveTo>
                  <a:pt x="27940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0650"/>
                </a:lnTo>
                <a:close/>
              </a:path>
              <a:path w="27940" h="33248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324859">
                <a:moveTo>
                  <a:pt x="27940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46050"/>
                </a:lnTo>
                <a:close/>
              </a:path>
              <a:path w="27940" h="3324859">
                <a:moveTo>
                  <a:pt x="2794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40" y="184150"/>
                </a:lnTo>
                <a:lnTo>
                  <a:pt x="27940" y="177800"/>
                </a:lnTo>
                <a:close/>
              </a:path>
              <a:path w="27940" h="3324859">
                <a:moveTo>
                  <a:pt x="2794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84150"/>
                </a:lnTo>
                <a:close/>
              </a:path>
              <a:path w="27940" h="3324859">
                <a:moveTo>
                  <a:pt x="27940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40" y="203199"/>
                </a:lnTo>
                <a:lnTo>
                  <a:pt x="27940" y="196850"/>
                </a:lnTo>
                <a:close/>
              </a:path>
              <a:path w="27940" h="3324859">
                <a:moveTo>
                  <a:pt x="27940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3324859">
                <a:moveTo>
                  <a:pt x="27940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15900"/>
                </a:lnTo>
                <a:close/>
              </a:path>
              <a:path w="27940" h="3324859">
                <a:moveTo>
                  <a:pt x="27940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40" y="311150"/>
                </a:lnTo>
                <a:lnTo>
                  <a:pt x="27940" y="241300"/>
                </a:lnTo>
                <a:close/>
              </a:path>
              <a:path w="27940" h="3324859">
                <a:moveTo>
                  <a:pt x="27940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11150"/>
                </a:lnTo>
                <a:close/>
              </a:path>
              <a:path w="27940" h="3324859">
                <a:moveTo>
                  <a:pt x="27940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40" y="354330"/>
                </a:lnTo>
                <a:lnTo>
                  <a:pt x="27940" y="349250"/>
                </a:lnTo>
                <a:close/>
              </a:path>
              <a:path w="27940" h="3324859">
                <a:moveTo>
                  <a:pt x="27940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54330"/>
                </a:lnTo>
                <a:close/>
              </a:path>
              <a:path w="27940" h="3324859">
                <a:moveTo>
                  <a:pt x="2794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40" y="367029"/>
                </a:lnTo>
                <a:lnTo>
                  <a:pt x="27940" y="360680"/>
                </a:lnTo>
                <a:close/>
              </a:path>
              <a:path w="27940" h="3324859">
                <a:moveTo>
                  <a:pt x="27940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7030"/>
                </a:lnTo>
                <a:close/>
              </a:path>
              <a:path w="27940" h="3324859">
                <a:moveTo>
                  <a:pt x="27940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40" y="411480"/>
                </a:lnTo>
                <a:lnTo>
                  <a:pt x="27940" y="393700"/>
                </a:lnTo>
                <a:close/>
              </a:path>
              <a:path w="27940" h="3324859">
                <a:moveTo>
                  <a:pt x="27940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1480"/>
                </a:lnTo>
                <a:close/>
              </a:path>
              <a:path w="27940" h="3324859">
                <a:moveTo>
                  <a:pt x="2794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3324859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3324859">
                <a:moveTo>
                  <a:pt x="27940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38150"/>
                </a:lnTo>
                <a:close/>
              </a:path>
              <a:path w="27940" h="3324859">
                <a:moveTo>
                  <a:pt x="27940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81330"/>
                </a:lnTo>
                <a:close/>
              </a:path>
              <a:path w="27940" h="3324859">
                <a:moveTo>
                  <a:pt x="27940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8950"/>
                </a:lnTo>
                <a:close/>
              </a:path>
              <a:path w="27940" h="3324859">
                <a:moveTo>
                  <a:pt x="27940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40" y="532130"/>
                </a:lnTo>
                <a:lnTo>
                  <a:pt x="27940" y="495300"/>
                </a:lnTo>
                <a:close/>
              </a:path>
              <a:path w="27940" h="3324859">
                <a:moveTo>
                  <a:pt x="27940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2130"/>
                </a:lnTo>
                <a:close/>
              </a:path>
              <a:path w="27940" h="3324859">
                <a:moveTo>
                  <a:pt x="27940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40" y="570230"/>
                </a:lnTo>
                <a:lnTo>
                  <a:pt x="27940" y="538480"/>
                </a:lnTo>
                <a:close/>
              </a:path>
              <a:path w="27940" h="3324859">
                <a:moveTo>
                  <a:pt x="27940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0230"/>
                </a:lnTo>
                <a:close/>
              </a:path>
              <a:path w="27940" h="3324859">
                <a:moveTo>
                  <a:pt x="27940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76580"/>
                </a:lnTo>
                <a:close/>
              </a:path>
              <a:path w="27940" h="3324859">
                <a:moveTo>
                  <a:pt x="27940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584200"/>
                </a:lnTo>
                <a:close/>
              </a:path>
              <a:path w="27940" h="3324859">
                <a:moveTo>
                  <a:pt x="27940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2300"/>
                </a:lnTo>
                <a:close/>
              </a:path>
              <a:path w="27940" h="3324859">
                <a:moveTo>
                  <a:pt x="27940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27380"/>
                </a:lnTo>
                <a:close/>
              </a:path>
              <a:path w="27940" h="3324859">
                <a:moveTo>
                  <a:pt x="27940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652780"/>
                </a:lnTo>
                <a:close/>
              </a:path>
              <a:path w="27940" h="3324859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3324859">
                <a:moveTo>
                  <a:pt x="27940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8980"/>
                </a:lnTo>
                <a:close/>
              </a:path>
              <a:path w="27940" h="3324859">
                <a:moveTo>
                  <a:pt x="27940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36600"/>
                </a:lnTo>
                <a:close/>
              </a:path>
              <a:path w="27940" h="3324859">
                <a:moveTo>
                  <a:pt x="2794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8030"/>
                </a:lnTo>
                <a:close/>
              </a:path>
              <a:path w="27940" h="3324859">
                <a:moveTo>
                  <a:pt x="27940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774700"/>
                </a:lnTo>
                <a:close/>
              </a:path>
              <a:path w="27940" h="3324859">
                <a:moveTo>
                  <a:pt x="27940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40" y="996950"/>
                </a:lnTo>
                <a:lnTo>
                  <a:pt x="27940" y="850900"/>
                </a:lnTo>
                <a:close/>
              </a:path>
              <a:path w="27940" h="3324859">
                <a:moveTo>
                  <a:pt x="27940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6950"/>
                </a:lnTo>
                <a:close/>
              </a:path>
              <a:path w="27940" h="3324859">
                <a:moveTo>
                  <a:pt x="27940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21080"/>
                </a:lnTo>
                <a:close/>
              </a:path>
              <a:path w="27940" h="3324859">
                <a:moveTo>
                  <a:pt x="27940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73150"/>
                </a:lnTo>
                <a:close/>
              </a:path>
              <a:path w="27940" h="3324859">
                <a:moveTo>
                  <a:pt x="27940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40" y="1103630"/>
                </a:lnTo>
                <a:lnTo>
                  <a:pt x="27940" y="1090930"/>
                </a:lnTo>
                <a:close/>
              </a:path>
              <a:path w="27940" h="3324859">
                <a:moveTo>
                  <a:pt x="27940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03630"/>
                </a:lnTo>
                <a:close/>
              </a:path>
              <a:path w="27940" h="3324859">
                <a:moveTo>
                  <a:pt x="27940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30300"/>
                </a:lnTo>
                <a:close/>
              </a:path>
              <a:path w="27940" h="3324859">
                <a:moveTo>
                  <a:pt x="27940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3324859">
                <a:moveTo>
                  <a:pt x="27940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40" y="1173480"/>
                </a:lnTo>
                <a:lnTo>
                  <a:pt x="27940" y="1167130"/>
                </a:lnTo>
                <a:close/>
              </a:path>
              <a:path w="27940" h="3324859">
                <a:moveTo>
                  <a:pt x="27940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3480"/>
                </a:lnTo>
                <a:close/>
              </a:path>
              <a:path w="27940" h="3324859">
                <a:moveTo>
                  <a:pt x="27940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40" y="1230630"/>
                </a:lnTo>
                <a:lnTo>
                  <a:pt x="27940" y="1206500"/>
                </a:lnTo>
                <a:close/>
              </a:path>
              <a:path w="27940" h="3324859">
                <a:moveTo>
                  <a:pt x="27940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30630"/>
                </a:lnTo>
                <a:close/>
              </a:path>
              <a:path w="27940" h="3324859">
                <a:moveTo>
                  <a:pt x="27940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40" y="1300480"/>
                </a:lnTo>
                <a:lnTo>
                  <a:pt x="27940" y="1282700"/>
                </a:lnTo>
                <a:close/>
              </a:path>
              <a:path w="27940" h="3324859">
                <a:moveTo>
                  <a:pt x="27940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40" y="1871980"/>
                </a:lnTo>
                <a:lnTo>
                  <a:pt x="27940" y="1604010"/>
                </a:lnTo>
                <a:close/>
              </a:path>
              <a:path w="27940" h="33248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3248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32485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33248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32485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33248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3248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3248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3248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3248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3248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3248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324859">
                <a:moveTo>
                  <a:pt x="27940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82090"/>
                </a:lnTo>
                <a:close/>
              </a:path>
              <a:path w="27940" h="3324859">
                <a:moveTo>
                  <a:pt x="2794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40" y="1480820"/>
                </a:lnTo>
                <a:lnTo>
                  <a:pt x="27940" y="1470660"/>
                </a:lnTo>
                <a:close/>
              </a:path>
              <a:path w="27940" h="3324859">
                <a:moveTo>
                  <a:pt x="2794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40" y="1469389"/>
                </a:lnTo>
                <a:lnTo>
                  <a:pt x="27940" y="1463039"/>
                </a:lnTo>
                <a:close/>
              </a:path>
              <a:path w="27940" h="3324859">
                <a:moveTo>
                  <a:pt x="2794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40" y="1461770"/>
                </a:lnTo>
                <a:lnTo>
                  <a:pt x="27940" y="1451610"/>
                </a:lnTo>
                <a:close/>
              </a:path>
              <a:path w="27940" h="3324859">
                <a:moveTo>
                  <a:pt x="2794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40" y="1450339"/>
                </a:lnTo>
                <a:lnTo>
                  <a:pt x="27940" y="1443989"/>
                </a:lnTo>
                <a:close/>
              </a:path>
              <a:path w="27940" h="3324859">
                <a:moveTo>
                  <a:pt x="2794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40" y="1442720"/>
                </a:lnTo>
                <a:lnTo>
                  <a:pt x="27940" y="1432560"/>
                </a:lnTo>
                <a:close/>
              </a:path>
              <a:path w="27940" h="3324859">
                <a:moveTo>
                  <a:pt x="2794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40" y="1431289"/>
                </a:lnTo>
                <a:lnTo>
                  <a:pt x="27940" y="1424940"/>
                </a:lnTo>
                <a:close/>
              </a:path>
              <a:path w="27940" h="33248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24859">
                <a:moveTo>
                  <a:pt x="27940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40" y="1412239"/>
                </a:lnTo>
                <a:lnTo>
                  <a:pt x="27940" y="1399539"/>
                </a:lnTo>
                <a:close/>
              </a:path>
              <a:path w="27940" h="33248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324859">
                <a:moveTo>
                  <a:pt x="27940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90"/>
                </a:lnTo>
                <a:close/>
              </a:path>
              <a:path w="27940" h="3324859">
                <a:moveTo>
                  <a:pt x="2794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69060"/>
                </a:lnTo>
                <a:close/>
              </a:path>
              <a:path w="27940" h="3324859">
                <a:moveTo>
                  <a:pt x="27940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40" y="1367789"/>
                </a:lnTo>
                <a:lnTo>
                  <a:pt x="27940" y="1361440"/>
                </a:lnTo>
                <a:close/>
              </a:path>
              <a:path w="27940" h="3324859">
                <a:moveTo>
                  <a:pt x="2794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40" y="1360170"/>
                </a:lnTo>
                <a:lnTo>
                  <a:pt x="27940" y="1350010"/>
                </a:lnTo>
                <a:close/>
              </a:path>
              <a:path w="27940" h="3324859">
                <a:moveTo>
                  <a:pt x="27940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40" y="1348739"/>
                </a:lnTo>
                <a:lnTo>
                  <a:pt x="27940" y="1342390"/>
                </a:lnTo>
                <a:close/>
              </a:path>
              <a:path w="27940" h="3324859">
                <a:moveTo>
                  <a:pt x="2794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40" y="1341120"/>
                </a:lnTo>
                <a:lnTo>
                  <a:pt x="27940" y="1330960"/>
                </a:lnTo>
                <a:close/>
              </a:path>
              <a:path w="27940" h="3324859">
                <a:moveTo>
                  <a:pt x="27940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40" y="1329690"/>
                </a:lnTo>
                <a:lnTo>
                  <a:pt x="27940" y="1323339"/>
                </a:lnTo>
                <a:close/>
              </a:path>
              <a:path w="27940" h="3324859">
                <a:moveTo>
                  <a:pt x="2794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40" y="1322070"/>
                </a:lnTo>
                <a:lnTo>
                  <a:pt x="27940" y="1311910"/>
                </a:lnTo>
                <a:close/>
              </a:path>
              <a:path w="27940" h="3324859">
                <a:moveTo>
                  <a:pt x="27940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40" y="1310640"/>
                </a:lnTo>
                <a:lnTo>
                  <a:pt x="27940" y="1304289"/>
                </a:lnTo>
                <a:close/>
              </a:path>
              <a:path w="27940" h="3324859">
                <a:moveTo>
                  <a:pt x="27940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40" y="1303020"/>
                </a:lnTo>
                <a:lnTo>
                  <a:pt x="27940" y="1301750"/>
                </a:lnTo>
                <a:close/>
              </a:path>
              <a:path w="27940" h="3324859">
                <a:moveTo>
                  <a:pt x="27940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40" y="1960880"/>
                </a:lnTo>
                <a:lnTo>
                  <a:pt x="27940" y="1871980"/>
                </a:lnTo>
                <a:close/>
              </a:path>
              <a:path w="27940" h="3324859">
                <a:moveTo>
                  <a:pt x="27940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40" y="2481580"/>
                </a:lnTo>
                <a:lnTo>
                  <a:pt x="27940" y="2473960"/>
                </a:lnTo>
                <a:close/>
              </a:path>
              <a:path w="27940" h="3324859">
                <a:moveTo>
                  <a:pt x="27940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40" y="2472690"/>
                </a:lnTo>
                <a:lnTo>
                  <a:pt x="27940" y="2045970"/>
                </a:lnTo>
                <a:close/>
              </a:path>
              <a:path w="27940" h="3324859">
                <a:moveTo>
                  <a:pt x="27940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40" y="2044700"/>
                </a:lnTo>
                <a:lnTo>
                  <a:pt x="27940" y="2026920"/>
                </a:lnTo>
                <a:close/>
              </a:path>
              <a:path w="27940" h="3324859">
                <a:moveTo>
                  <a:pt x="27940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40" y="2025650"/>
                </a:lnTo>
                <a:lnTo>
                  <a:pt x="27940" y="2007870"/>
                </a:lnTo>
                <a:close/>
              </a:path>
              <a:path w="27940" h="3324859">
                <a:moveTo>
                  <a:pt x="27940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40" y="2006600"/>
                </a:lnTo>
                <a:lnTo>
                  <a:pt x="27940" y="1985010"/>
                </a:lnTo>
                <a:close/>
              </a:path>
              <a:path w="27940" h="3324859">
                <a:moveTo>
                  <a:pt x="27940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40" y="1983739"/>
                </a:lnTo>
                <a:lnTo>
                  <a:pt x="27940" y="1965960"/>
                </a:lnTo>
                <a:close/>
              </a:path>
              <a:path w="27940" h="3324859">
                <a:moveTo>
                  <a:pt x="27940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40" y="1964689"/>
                </a:lnTo>
                <a:lnTo>
                  <a:pt x="27940" y="1962150"/>
                </a:lnTo>
                <a:close/>
              </a:path>
              <a:path w="27940" h="3324859">
                <a:moveTo>
                  <a:pt x="27940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40" y="2656840"/>
                </a:lnTo>
                <a:lnTo>
                  <a:pt x="27940" y="2481580"/>
                </a:lnTo>
                <a:close/>
              </a:path>
              <a:path w="27940" h="3324859">
                <a:moveTo>
                  <a:pt x="27940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40" y="3324860"/>
                </a:lnTo>
                <a:lnTo>
                  <a:pt x="27940" y="2656840"/>
                </a:lnTo>
                <a:close/>
              </a:path>
            </a:pathLst>
          </a:custGeom>
          <a:solidFill>
            <a:srgbClr val="1C37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586469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904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61314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3969" y="0"/>
                </a:moveTo>
                <a:lnTo>
                  <a:pt x="0" y="0"/>
                </a:lnTo>
                <a:lnTo>
                  <a:pt x="0" y="50800"/>
                </a:lnTo>
                <a:lnTo>
                  <a:pt x="26669" y="50800"/>
                </a:lnTo>
                <a:lnTo>
                  <a:pt x="2666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3286759">
                <a:moveTo>
                  <a:pt x="26669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69" y="63500"/>
                </a:lnTo>
                <a:lnTo>
                  <a:pt x="26669" y="50800"/>
                </a:lnTo>
                <a:close/>
              </a:path>
              <a:path w="26670" h="3286759">
                <a:moveTo>
                  <a:pt x="26669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69" y="82550"/>
                </a:lnTo>
                <a:lnTo>
                  <a:pt x="26669" y="63500"/>
                </a:lnTo>
                <a:close/>
              </a:path>
              <a:path w="26670" h="3286759">
                <a:moveTo>
                  <a:pt x="2666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69" y="95250"/>
                </a:lnTo>
                <a:lnTo>
                  <a:pt x="26669" y="82550"/>
                </a:lnTo>
                <a:close/>
              </a:path>
              <a:path w="26670" h="3286759">
                <a:moveTo>
                  <a:pt x="26669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69" y="107950"/>
                </a:lnTo>
                <a:lnTo>
                  <a:pt x="26669" y="95250"/>
                </a:lnTo>
                <a:close/>
              </a:path>
              <a:path w="26670" h="3286759">
                <a:moveTo>
                  <a:pt x="26669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69" y="139700"/>
                </a:lnTo>
                <a:lnTo>
                  <a:pt x="26669" y="107950"/>
                </a:lnTo>
                <a:close/>
              </a:path>
              <a:path w="26670" h="3286759">
                <a:moveTo>
                  <a:pt x="26669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69" y="146050"/>
                </a:lnTo>
                <a:lnTo>
                  <a:pt x="26669" y="139700"/>
                </a:lnTo>
                <a:close/>
              </a:path>
              <a:path w="26670" h="3286759">
                <a:moveTo>
                  <a:pt x="2666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69" y="158750"/>
                </a:lnTo>
                <a:lnTo>
                  <a:pt x="26669" y="146050"/>
                </a:lnTo>
                <a:close/>
              </a:path>
              <a:path w="26670" h="3286759">
                <a:moveTo>
                  <a:pt x="26669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69" y="165099"/>
                </a:lnTo>
                <a:lnTo>
                  <a:pt x="26669" y="158750"/>
                </a:lnTo>
                <a:close/>
              </a:path>
              <a:path w="26670" h="3286759">
                <a:moveTo>
                  <a:pt x="2666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69" y="177800"/>
                </a:lnTo>
                <a:lnTo>
                  <a:pt x="26669" y="165100"/>
                </a:lnTo>
                <a:close/>
              </a:path>
              <a:path w="26670" h="3286759">
                <a:moveTo>
                  <a:pt x="26669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77800"/>
                </a:lnTo>
                <a:close/>
              </a:path>
              <a:path w="26670" h="3286759">
                <a:moveTo>
                  <a:pt x="26669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69" y="273050"/>
                </a:lnTo>
                <a:lnTo>
                  <a:pt x="26669" y="203200"/>
                </a:lnTo>
                <a:close/>
              </a:path>
              <a:path w="26670" h="3286759">
                <a:moveTo>
                  <a:pt x="26669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69" y="311150"/>
                </a:lnTo>
                <a:lnTo>
                  <a:pt x="26669" y="273050"/>
                </a:lnTo>
                <a:close/>
              </a:path>
              <a:path w="26670" h="3286759">
                <a:moveTo>
                  <a:pt x="26669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69" y="316230"/>
                </a:lnTo>
                <a:lnTo>
                  <a:pt x="26669" y="311150"/>
                </a:lnTo>
                <a:close/>
              </a:path>
              <a:path w="26670" h="3286759">
                <a:moveTo>
                  <a:pt x="26669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69" y="322580"/>
                </a:lnTo>
                <a:lnTo>
                  <a:pt x="26669" y="316230"/>
                </a:lnTo>
                <a:close/>
              </a:path>
              <a:path w="26670" h="3286759">
                <a:moveTo>
                  <a:pt x="26669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2580"/>
                </a:lnTo>
                <a:close/>
              </a:path>
              <a:path w="26670" h="3286759">
                <a:moveTo>
                  <a:pt x="26669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28930"/>
                </a:lnTo>
                <a:close/>
              </a:path>
              <a:path w="26670" h="3286759">
                <a:moveTo>
                  <a:pt x="26669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69" y="373380"/>
                </a:lnTo>
                <a:lnTo>
                  <a:pt x="26669" y="355600"/>
                </a:lnTo>
                <a:close/>
              </a:path>
              <a:path w="26670" h="3286759">
                <a:moveTo>
                  <a:pt x="26669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69" y="380999"/>
                </a:lnTo>
                <a:lnTo>
                  <a:pt x="26669" y="373380"/>
                </a:lnTo>
                <a:close/>
              </a:path>
              <a:path w="26670" h="3286759">
                <a:moveTo>
                  <a:pt x="2666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69" y="393700"/>
                </a:lnTo>
                <a:lnTo>
                  <a:pt x="26669" y="381000"/>
                </a:lnTo>
                <a:close/>
              </a:path>
              <a:path w="26670" h="3286759">
                <a:moveTo>
                  <a:pt x="26669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69" y="400050"/>
                </a:lnTo>
                <a:lnTo>
                  <a:pt x="26669" y="393700"/>
                </a:lnTo>
                <a:close/>
              </a:path>
              <a:path w="26670" h="3286759">
                <a:moveTo>
                  <a:pt x="26669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69" y="443230"/>
                </a:lnTo>
                <a:lnTo>
                  <a:pt x="26669" y="400050"/>
                </a:lnTo>
                <a:close/>
              </a:path>
              <a:path w="26670" h="3286759">
                <a:moveTo>
                  <a:pt x="26669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69" y="450850"/>
                </a:lnTo>
                <a:lnTo>
                  <a:pt x="26669" y="443230"/>
                </a:lnTo>
                <a:close/>
              </a:path>
              <a:path w="26670" h="3286759">
                <a:moveTo>
                  <a:pt x="26669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50850"/>
                </a:lnTo>
                <a:close/>
              </a:path>
              <a:path w="26670" h="3286759">
                <a:moveTo>
                  <a:pt x="26669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69" y="494030"/>
                </a:lnTo>
                <a:lnTo>
                  <a:pt x="26669" y="457200"/>
                </a:lnTo>
                <a:close/>
              </a:path>
              <a:path w="26670" h="3286759">
                <a:moveTo>
                  <a:pt x="26669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69" y="500379"/>
                </a:lnTo>
                <a:lnTo>
                  <a:pt x="26669" y="494030"/>
                </a:lnTo>
                <a:close/>
              </a:path>
              <a:path w="26670" h="3286759">
                <a:moveTo>
                  <a:pt x="26669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69" y="532130"/>
                </a:lnTo>
                <a:lnTo>
                  <a:pt x="26669" y="500380"/>
                </a:lnTo>
                <a:close/>
              </a:path>
              <a:path w="26670" h="3286759">
                <a:moveTo>
                  <a:pt x="26669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69" y="538480"/>
                </a:lnTo>
                <a:lnTo>
                  <a:pt x="26669" y="532130"/>
                </a:lnTo>
                <a:close/>
              </a:path>
              <a:path w="26670" h="3286759">
                <a:moveTo>
                  <a:pt x="26669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69" y="546099"/>
                </a:lnTo>
                <a:lnTo>
                  <a:pt x="26669" y="538480"/>
                </a:lnTo>
                <a:close/>
              </a:path>
              <a:path w="26670" h="3286759">
                <a:moveTo>
                  <a:pt x="26669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69" y="584200"/>
                </a:lnTo>
                <a:lnTo>
                  <a:pt x="26669" y="546100"/>
                </a:lnTo>
                <a:close/>
              </a:path>
              <a:path w="26670" h="3286759">
                <a:moveTo>
                  <a:pt x="26669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69" y="589280"/>
                </a:lnTo>
                <a:lnTo>
                  <a:pt x="26669" y="584200"/>
                </a:lnTo>
                <a:close/>
              </a:path>
              <a:path w="26670" h="3286759">
                <a:moveTo>
                  <a:pt x="26669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69" y="614680"/>
                </a:lnTo>
                <a:lnTo>
                  <a:pt x="26669" y="589280"/>
                </a:lnTo>
                <a:close/>
              </a:path>
              <a:path w="26670" h="3286759">
                <a:moveTo>
                  <a:pt x="26669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69" y="684530"/>
                </a:lnTo>
                <a:lnTo>
                  <a:pt x="26669" y="614680"/>
                </a:lnTo>
                <a:close/>
              </a:path>
              <a:path w="26670" h="3286759">
                <a:moveTo>
                  <a:pt x="26669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4530"/>
                </a:lnTo>
                <a:close/>
              </a:path>
              <a:path w="26670" h="3286759">
                <a:moveTo>
                  <a:pt x="26669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69" y="698500"/>
                </a:lnTo>
                <a:lnTo>
                  <a:pt x="26669" y="690880"/>
                </a:lnTo>
                <a:close/>
              </a:path>
              <a:path w="26670" h="3286759">
                <a:moveTo>
                  <a:pt x="26669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698500"/>
                </a:lnTo>
                <a:close/>
              </a:path>
              <a:path w="26670" h="3286759">
                <a:moveTo>
                  <a:pt x="26669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9930"/>
                </a:lnTo>
                <a:close/>
              </a:path>
              <a:path w="26670" h="3286759">
                <a:moveTo>
                  <a:pt x="26669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36600"/>
                </a:lnTo>
                <a:close/>
              </a:path>
              <a:path w="26670" h="3286759">
                <a:moveTo>
                  <a:pt x="26669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69" y="958850"/>
                </a:lnTo>
                <a:lnTo>
                  <a:pt x="26669" y="812800"/>
                </a:lnTo>
                <a:close/>
              </a:path>
              <a:path w="26670" h="3286759">
                <a:moveTo>
                  <a:pt x="26669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58850"/>
                </a:lnTo>
                <a:close/>
              </a:path>
              <a:path w="26670" h="3286759">
                <a:moveTo>
                  <a:pt x="26669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982980"/>
                </a:lnTo>
                <a:close/>
              </a:path>
              <a:path w="26670" h="3286759">
                <a:moveTo>
                  <a:pt x="26669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69" y="1052830"/>
                </a:lnTo>
                <a:lnTo>
                  <a:pt x="26669" y="1035050"/>
                </a:lnTo>
                <a:close/>
              </a:path>
              <a:path w="26670" h="3286759">
                <a:moveTo>
                  <a:pt x="26669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69" y="1065530"/>
                </a:lnTo>
                <a:lnTo>
                  <a:pt x="26669" y="1052830"/>
                </a:lnTo>
                <a:close/>
              </a:path>
              <a:path w="26670" h="3286759">
                <a:moveTo>
                  <a:pt x="26669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65530"/>
                </a:lnTo>
                <a:close/>
              </a:path>
              <a:path w="26670" h="3286759">
                <a:moveTo>
                  <a:pt x="26669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69" y="1122680"/>
                </a:lnTo>
                <a:lnTo>
                  <a:pt x="26669" y="1092200"/>
                </a:lnTo>
                <a:close/>
              </a:path>
              <a:path w="26670" h="3286759">
                <a:moveTo>
                  <a:pt x="26669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69" y="1129030"/>
                </a:lnTo>
                <a:lnTo>
                  <a:pt x="26669" y="1122680"/>
                </a:lnTo>
                <a:close/>
              </a:path>
              <a:path w="26670" h="3286759">
                <a:moveTo>
                  <a:pt x="26669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69" y="1135380"/>
                </a:lnTo>
                <a:lnTo>
                  <a:pt x="26669" y="1129030"/>
                </a:lnTo>
                <a:close/>
              </a:path>
              <a:path w="26670" h="3286759">
                <a:moveTo>
                  <a:pt x="26669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69" y="1168400"/>
                </a:lnTo>
                <a:lnTo>
                  <a:pt x="26669" y="1135380"/>
                </a:lnTo>
                <a:close/>
              </a:path>
              <a:path w="26670" h="3286759">
                <a:moveTo>
                  <a:pt x="26669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69" y="1192530"/>
                </a:lnTo>
                <a:lnTo>
                  <a:pt x="26669" y="1168400"/>
                </a:lnTo>
                <a:close/>
              </a:path>
              <a:path w="26670" h="3286759">
                <a:moveTo>
                  <a:pt x="26669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192530"/>
                </a:lnTo>
                <a:close/>
              </a:path>
              <a:path w="26670" h="3286759">
                <a:moveTo>
                  <a:pt x="26669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44600"/>
                </a:lnTo>
                <a:close/>
              </a:path>
              <a:path w="26670" h="3286759">
                <a:moveTo>
                  <a:pt x="26669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69" y="1833880"/>
                </a:lnTo>
                <a:lnTo>
                  <a:pt x="26669" y="1565910"/>
                </a:lnTo>
                <a:close/>
              </a:path>
              <a:path w="26670" h="3286759">
                <a:moveTo>
                  <a:pt x="2666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69" y="1564639"/>
                </a:lnTo>
                <a:lnTo>
                  <a:pt x="26669" y="1558289"/>
                </a:lnTo>
                <a:close/>
              </a:path>
              <a:path w="26670" h="3286759">
                <a:moveTo>
                  <a:pt x="2666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69" y="1557020"/>
                </a:lnTo>
                <a:lnTo>
                  <a:pt x="26669" y="1546860"/>
                </a:lnTo>
                <a:close/>
              </a:path>
              <a:path w="26670" h="3286759">
                <a:moveTo>
                  <a:pt x="2666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69" y="1545589"/>
                </a:lnTo>
                <a:lnTo>
                  <a:pt x="26669" y="1539239"/>
                </a:lnTo>
                <a:close/>
              </a:path>
              <a:path w="26670" h="3286759">
                <a:moveTo>
                  <a:pt x="2666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69" y="1537970"/>
                </a:lnTo>
                <a:lnTo>
                  <a:pt x="26669" y="1527810"/>
                </a:lnTo>
                <a:close/>
              </a:path>
              <a:path w="26670" h="3286759">
                <a:moveTo>
                  <a:pt x="2666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69" y="1526539"/>
                </a:lnTo>
                <a:lnTo>
                  <a:pt x="26669" y="1520189"/>
                </a:lnTo>
                <a:close/>
              </a:path>
              <a:path w="26670" h="3286759">
                <a:moveTo>
                  <a:pt x="2666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69" y="1518920"/>
                </a:lnTo>
                <a:lnTo>
                  <a:pt x="26669" y="1508760"/>
                </a:lnTo>
                <a:close/>
              </a:path>
              <a:path w="26670" h="3286759">
                <a:moveTo>
                  <a:pt x="26669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69" y="1507489"/>
                </a:lnTo>
                <a:lnTo>
                  <a:pt x="26669" y="1501139"/>
                </a:lnTo>
                <a:close/>
              </a:path>
              <a:path w="26670" h="3286759">
                <a:moveTo>
                  <a:pt x="2666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69" y="1499870"/>
                </a:lnTo>
                <a:lnTo>
                  <a:pt x="26669" y="1489710"/>
                </a:lnTo>
                <a:close/>
              </a:path>
              <a:path w="26670" h="3286759">
                <a:moveTo>
                  <a:pt x="26669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69" y="1488439"/>
                </a:lnTo>
                <a:lnTo>
                  <a:pt x="26669" y="1482089"/>
                </a:lnTo>
                <a:close/>
              </a:path>
              <a:path w="26670" h="3286759">
                <a:moveTo>
                  <a:pt x="2666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69" y="1480820"/>
                </a:lnTo>
                <a:lnTo>
                  <a:pt x="26669" y="1470660"/>
                </a:lnTo>
                <a:close/>
              </a:path>
              <a:path w="26670" h="3286759">
                <a:moveTo>
                  <a:pt x="26669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69" y="1469389"/>
                </a:lnTo>
                <a:lnTo>
                  <a:pt x="26669" y="1463040"/>
                </a:lnTo>
                <a:close/>
              </a:path>
              <a:path w="26670" h="32867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286759">
                <a:moveTo>
                  <a:pt x="26669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69" y="1450339"/>
                </a:lnTo>
                <a:lnTo>
                  <a:pt x="26669" y="1443990"/>
                </a:lnTo>
                <a:close/>
              </a:path>
              <a:path w="26670" h="32867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286759">
                <a:moveTo>
                  <a:pt x="26669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39"/>
                </a:lnTo>
                <a:close/>
              </a:path>
              <a:path w="26670" h="32867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286759">
                <a:moveTo>
                  <a:pt x="26669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89"/>
                </a:lnTo>
                <a:close/>
              </a:path>
              <a:path w="26670" h="32867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286759">
                <a:moveTo>
                  <a:pt x="2666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69" y="1393189"/>
                </a:lnTo>
                <a:lnTo>
                  <a:pt x="26669" y="1386840"/>
                </a:lnTo>
                <a:close/>
              </a:path>
              <a:path w="26670" h="32867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286759">
                <a:moveTo>
                  <a:pt x="26669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69" y="1374139"/>
                </a:lnTo>
                <a:lnTo>
                  <a:pt x="26669" y="1361439"/>
                </a:lnTo>
                <a:close/>
              </a:path>
              <a:path w="26670" h="3286759">
                <a:moveTo>
                  <a:pt x="2666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69" y="1360170"/>
                </a:lnTo>
                <a:lnTo>
                  <a:pt x="26669" y="1350010"/>
                </a:lnTo>
                <a:close/>
              </a:path>
              <a:path w="26670" h="3286759">
                <a:moveTo>
                  <a:pt x="26669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69" y="1348740"/>
                </a:lnTo>
                <a:lnTo>
                  <a:pt x="26669" y="1342390"/>
                </a:lnTo>
                <a:close/>
              </a:path>
              <a:path w="26670" h="3286759">
                <a:moveTo>
                  <a:pt x="2666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69" y="1341120"/>
                </a:lnTo>
                <a:lnTo>
                  <a:pt x="26669" y="1330960"/>
                </a:lnTo>
                <a:close/>
              </a:path>
              <a:path w="26670" h="3286759">
                <a:moveTo>
                  <a:pt x="26669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69" y="1329689"/>
                </a:lnTo>
                <a:lnTo>
                  <a:pt x="26669" y="1323340"/>
                </a:lnTo>
                <a:close/>
              </a:path>
              <a:path w="26670" h="3286759">
                <a:moveTo>
                  <a:pt x="2666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69" y="1322070"/>
                </a:lnTo>
                <a:lnTo>
                  <a:pt x="26669" y="1311910"/>
                </a:lnTo>
                <a:close/>
              </a:path>
              <a:path w="26670" h="3286759">
                <a:moveTo>
                  <a:pt x="26669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69" y="1310639"/>
                </a:lnTo>
                <a:lnTo>
                  <a:pt x="26669" y="1304290"/>
                </a:lnTo>
                <a:close/>
              </a:path>
              <a:path w="26670" h="3286759">
                <a:moveTo>
                  <a:pt x="26669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69" y="1303020"/>
                </a:lnTo>
                <a:lnTo>
                  <a:pt x="26669" y="1292860"/>
                </a:lnTo>
                <a:close/>
              </a:path>
              <a:path w="26670" h="3286759">
                <a:moveTo>
                  <a:pt x="26669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69" y="1291590"/>
                </a:lnTo>
                <a:lnTo>
                  <a:pt x="26669" y="1285239"/>
                </a:lnTo>
                <a:close/>
              </a:path>
              <a:path w="26670" h="3286759">
                <a:moveTo>
                  <a:pt x="26669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69" y="1283970"/>
                </a:lnTo>
                <a:lnTo>
                  <a:pt x="26669" y="1273810"/>
                </a:lnTo>
                <a:close/>
              </a:path>
              <a:path w="26670" h="3286759">
                <a:moveTo>
                  <a:pt x="26669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69" y="1272540"/>
                </a:lnTo>
                <a:lnTo>
                  <a:pt x="26669" y="1266189"/>
                </a:lnTo>
                <a:close/>
              </a:path>
              <a:path w="26670" h="3286759">
                <a:moveTo>
                  <a:pt x="26669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69" y="1264920"/>
                </a:lnTo>
                <a:lnTo>
                  <a:pt x="26669" y="1263650"/>
                </a:lnTo>
                <a:close/>
              </a:path>
              <a:path w="26670" h="3286759">
                <a:moveTo>
                  <a:pt x="26669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69" y="1922780"/>
                </a:lnTo>
                <a:lnTo>
                  <a:pt x="26669" y="1833880"/>
                </a:lnTo>
                <a:close/>
              </a:path>
              <a:path w="26670" h="3286759">
                <a:moveTo>
                  <a:pt x="26669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69" y="2443480"/>
                </a:lnTo>
                <a:lnTo>
                  <a:pt x="26669" y="2435860"/>
                </a:lnTo>
                <a:close/>
              </a:path>
              <a:path w="26670" h="3286759">
                <a:moveTo>
                  <a:pt x="26669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69" y="2434590"/>
                </a:lnTo>
                <a:lnTo>
                  <a:pt x="26669" y="2007870"/>
                </a:lnTo>
                <a:close/>
              </a:path>
              <a:path w="26670" h="3286759">
                <a:moveTo>
                  <a:pt x="26669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69" y="2006600"/>
                </a:lnTo>
                <a:lnTo>
                  <a:pt x="26669" y="1988820"/>
                </a:lnTo>
                <a:close/>
              </a:path>
              <a:path w="26670" h="3286759">
                <a:moveTo>
                  <a:pt x="26669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69" y="1987550"/>
                </a:lnTo>
                <a:lnTo>
                  <a:pt x="26669" y="1969770"/>
                </a:lnTo>
                <a:close/>
              </a:path>
              <a:path w="26670" h="3286759">
                <a:moveTo>
                  <a:pt x="26669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69" y="1968500"/>
                </a:lnTo>
                <a:lnTo>
                  <a:pt x="26669" y="1946910"/>
                </a:lnTo>
                <a:close/>
              </a:path>
              <a:path w="26670" h="3286759">
                <a:moveTo>
                  <a:pt x="26669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69" y="1945639"/>
                </a:lnTo>
                <a:lnTo>
                  <a:pt x="26669" y="1927860"/>
                </a:lnTo>
                <a:close/>
              </a:path>
              <a:path w="26670" h="3286759">
                <a:moveTo>
                  <a:pt x="26669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69" y="1926589"/>
                </a:lnTo>
                <a:lnTo>
                  <a:pt x="26669" y="1924050"/>
                </a:lnTo>
                <a:close/>
              </a:path>
              <a:path w="26670" h="3286759">
                <a:moveTo>
                  <a:pt x="26669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69" y="2618740"/>
                </a:lnTo>
                <a:lnTo>
                  <a:pt x="26669" y="2443480"/>
                </a:lnTo>
                <a:close/>
              </a:path>
              <a:path w="26670" h="3286759">
                <a:moveTo>
                  <a:pt x="26669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69" y="3286760"/>
                </a:lnTo>
                <a:lnTo>
                  <a:pt x="26669" y="2618740"/>
                </a:lnTo>
                <a:close/>
              </a:path>
            </a:pathLst>
          </a:custGeom>
          <a:solidFill>
            <a:srgbClr val="1B36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63980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3274059">
                <a:moveTo>
                  <a:pt x="27940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3274059">
                <a:moveTo>
                  <a:pt x="27940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40" y="69850"/>
                </a:lnTo>
                <a:lnTo>
                  <a:pt x="27940" y="50800"/>
                </a:lnTo>
                <a:close/>
              </a:path>
              <a:path w="27940" h="3274059">
                <a:moveTo>
                  <a:pt x="27940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40" y="82550"/>
                </a:lnTo>
                <a:lnTo>
                  <a:pt x="27940" y="69850"/>
                </a:lnTo>
                <a:close/>
              </a:path>
              <a:path w="27940" h="3274059">
                <a:moveTo>
                  <a:pt x="2794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40" y="95250"/>
                </a:lnTo>
                <a:lnTo>
                  <a:pt x="27940" y="82550"/>
                </a:lnTo>
                <a:close/>
              </a:path>
              <a:path w="27940" h="3274059">
                <a:moveTo>
                  <a:pt x="27940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95250"/>
                </a:lnTo>
                <a:close/>
              </a:path>
              <a:path w="27940" h="3274059">
                <a:moveTo>
                  <a:pt x="2794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7000"/>
                </a:lnTo>
                <a:close/>
              </a:path>
              <a:path w="27940" h="32740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274059">
                <a:moveTo>
                  <a:pt x="27940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46050"/>
                </a:lnTo>
                <a:close/>
              </a:path>
              <a:path w="27940" h="3274059">
                <a:moveTo>
                  <a:pt x="2794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3274059">
                <a:moveTo>
                  <a:pt x="27940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65100"/>
                </a:lnTo>
                <a:close/>
              </a:path>
              <a:path w="27940" h="3274059">
                <a:moveTo>
                  <a:pt x="27940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190500"/>
                </a:lnTo>
                <a:close/>
              </a:path>
              <a:path w="27940" h="3274059">
                <a:moveTo>
                  <a:pt x="27940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40" y="298450"/>
                </a:lnTo>
                <a:lnTo>
                  <a:pt x="27940" y="260350"/>
                </a:lnTo>
                <a:close/>
              </a:path>
              <a:path w="27940" h="3274059">
                <a:moveTo>
                  <a:pt x="27940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40" y="303530"/>
                </a:lnTo>
                <a:lnTo>
                  <a:pt x="27940" y="298450"/>
                </a:lnTo>
                <a:close/>
              </a:path>
              <a:path w="27940" h="3274059">
                <a:moveTo>
                  <a:pt x="27940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40" y="309880"/>
                </a:lnTo>
                <a:lnTo>
                  <a:pt x="27940" y="303530"/>
                </a:lnTo>
                <a:close/>
              </a:path>
              <a:path w="27940" h="3274059">
                <a:moveTo>
                  <a:pt x="2794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40" y="316229"/>
                </a:lnTo>
                <a:lnTo>
                  <a:pt x="27940" y="309880"/>
                </a:lnTo>
                <a:close/>
              </a:path>
              <a:path w="27940" h="3274059">
                <a:moveTo>
                  <a:pt x="27940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316230"/>
                </a:lnTo>
                <a:close/>
              </a:path>
              <a:path w="27940" h="3274059">
                <a:moveTo>
                  <a:pt x="27940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42900"/>
                </a:lnTo>
                <a:close/>
              </a:path>
              <a:path w="27940" h="3274059">
                <a:moveTo>
                  <a:pt x="27940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40" y="368299"/>
                </a:lnTo>
                <a:lnTo>
                  <a:pt x="27940" y="360680"/>
                </a:lnTo>
                <a:close/>
              </a:path>
              <a:path w="27940" h="3274059">
                <a:moveTo>
                  <a:pt x="2794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3274059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3274059">
                <a:moveTo>
                  <a:pt x="27940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387350"/>
                </a:lnTo>
                <a:close/>
              </a:path>
              <a:path w="27940" h="3274059">
                <a:moveTo>
                  <a:pt x="27940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0530"/>
                </a:lnTo>
                <a:close/>
              </a:path>
              <a:path w="27940" h="3274059">
                <a:moveTo>
                  <a:pt x="27940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8150"/>
                </a:lnTo>
                <a:close/>
              </a:path>
              <a:path w="27940" h="3274059">
                <a:moveTo>
                  <a:pt x="27940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44500"/>
                </a:lnTo>
                <a:close/>
              </a:path>
              <a:path w="27940" h="3274059">
                <a:moveTo>
                  <a:pt x="2794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30"/>
                </a:lnTo>
                <a:close/>
              </a:path>
              <a:path w="27940" h="3274059">
                <a:moveTo>
                  <a:pt x="27940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40" y="519430"/>
                </a:lnTo>
                <a:lnTo>
                  <a:pt x="27940" y="487680"/>
                </a:lnTo>
                <a:close/>
              </a:path>
              <a:path w="27940" h="3274059">
                <a:moveTo>
                  <a:pt x="27940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40" y="525780"/>
                </a:lnTo>
                <a:lnTo>
                  <a:pt x="27940" y="519430"/>
                </a:lnTo>
                <a:close/>
              </a:path>
              <a:path w="27940" h="3274059">
                <a:moveTo>
                  <a:pt x="27940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525780"/>
                </a:lnTo>
                <a:close/>
              </a:path>
              <a:path w="27940" h="3274059">
                <a:moveTo>
                  <a:pt x="27940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3274059">
                <a:moveTo>
                  <a:pt x="27940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1500"/>
                </a:lnTo>
                <a:close/>
              </a:path>
              <a:path w="27940" h="3274059">
                <a:moveTo>
                  <a:pt x="27940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76580"/>
                </a:lnTo>
                <a:close/>
              </a:path>
              <a:path w="27940" h="3274059">
                <a:moveTo>
                  <a:pt x="27940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40" y="671830"/>
                </a:lnTo>
                <a:lnTo>
                  <a:pt x="27940" y="601980"/>
                </a:lnTo>
                <a:close/>
              </a:path>
              <a:path w="27940" h="3274059">
                <a:moveTo>
                  <a:pt x="2794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71830"/>
                </a:lnTo>
                <a:close/>
              </a:path>
              <a:path w="27940" h="3274059">
                <a:moveTo>
                  <a:pt x="27940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8180"/>
                </a:lnTo>
                <a:close/>
              </a:path>
              <a:path w="27940" h="3274059">
                <a:moveTo>
                  <a:pt x="27940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40" y="697230"/>
                </a:lnTo>
                <a:lnTo>
                  <a:pt x="27940" y="685800"/>
                </a:lnTo>
                <a:close/>
              </a:path>
              <a:path w="27940" h="3274059">
                <a:moveTo>
                  <a:pt x="2794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7230"/>
                </a:lnTo>
                <a:close/>
              </a:path>
              <a:path w="27940" h="3274059">
                <a:moveTo>
                  <a:pt x="27940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23900"/>
                </a:lnTo>
                <a:close/>
              </a:path>
              <a:path w="27940" h="3274059">
                <a:moveTo>
                  <a:pt x="27940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40" y="946150"/>
                </a:lnTo>
                <a:lnTo>
                  <a:pt x="27940" y="800100"/>
                </a:lnTo>
                <a:close/>
              </a:path>
              <a:path w="27940" h="3274059">
                <a:moveTo>
                  <a:pt x="27940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46150"/>
                </a:lnTo>
                <a:close/>
              </a:path>
              <a:path w="27940" h="3274059">
                <a:moveTo>
                  <a:pt x="27940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970280"/>
                </a:lnTo>
                <a:close/>
              </a:path>
              <a:path w="27940" h="3274059">
                <a:moveTo>
                  <a:pt x="27940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40" y="1040130"/>
                </a:lnTo>
                <a:lnTo>
                  <a:pt x="27940" y="1022350"/>
                </a:lnTo>
                <a:close/>
              </a:path>
              <a:path w="27940" h="3274059">
                <a:moveTo>
                  <a:pt x="27940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40" y="1052830"/>
                </a:lnTo>
                <a:lnTo>
                  <a:pt x="27940" y="1040130"/>
                </a:lnTo>
                <a:close/>
              </a:path>
              <a:path w="27940" h="3274059">
                <a:moveTo>
                  <a:pt x="27940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40" y="1079500"/>
                </a:lnTo>
                <a:lnTo>
                  <a:pt x="27940" y="1052830"/>
                </a:lnTo>
                <a:close/>
              </a:path>
              <a:path w="27940" h="3274059">
                <a:moveTo>
                  <a:pt x="27940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40" y="1109980"/>
                </a:lnTo>
                <a:lnTo>
                  <a:pt x="27940" y="1079500"/>
                </a:lnTo>
                <a:close/>
              </a:path>
              <a:path w="27940" h="3274059">
                <a:moveTo>
                  <a:pt x="27940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9980"/>
                </a:lnTo>
                <a:close/>
              </a:path>
              <a:path w="27940" h="327405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3274059">
                <a:moveTo>
                  <a:pt x="27940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2680"/>
                </a:lnTo>
                <a:close/>
              </a:path>
              <a:path w="27940" h="3274059">
                <a:moveTo>
                  <a:pt x="27940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55700"/>
                </a:lnTo>
                <a:close/>
              </a:path>
              <a:path w="27940" h="3274059">
                <a:moveTo>
                  <a:pt x="27940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79830"/>
                </a:lnTo>
                <a:close/>
              </a:path>
              <a:path w="27940" h="3274059">
                <a:moveTo>
                  <a:pt x="27940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31900"/>
                </a:lnTo>
                <a:close/>
              </a:path>
              <a:path w="27940" h="3274059">
                <a:moveTo>
                  <a:pt x="27940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40" y="1821180"/>
                </a:lnTo>
                <a:lnTo>
                  <a:pt x="27940" y="1553210"/>
                </a:lnTo>
                <a:close/>
              </a:path>
              <a:path w="27940" h="32740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2740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274059">
                <a:moveTo>
                  <a:pt x="2794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39"/>
                </a:lnTo>
                <a:close/>
              </a:path>
              <a:path w="27940" h="32740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2740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740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2740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740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2740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740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2740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2740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274059">
                <a:moveTo>
                  <a:pt x="27940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90"/>
                </a:lnTo>
                <a:close/>
              </a:path>
              <a:path w="27940" h="3274059">
                <a:moveTo>
                  <a:pt x="27940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40" y="1430020"/>
                </a:lnTo>
                <a:lnTo>
                  <a:pt x="27940" y="1419860"/>
                </a:lnTo>
                <a:close/>
              </a:path>
              <a:path w="27940" h="32740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74059">
                <a:moveTo>
                  <a:pt x="27940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10"/>
                </a:lnTo>
                <a:close/>
              </a:path>
              <a:path w="27940" h="32740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74059">
                <a:moveTo>
                  <a:pt x="27940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60"/>
                </a:lnTo>
                <a:close/>
              </a:path>
              <a:path w="27940" h="3274059">
                <a:moveTo>
                  <a:pt x="27940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40"/>
                </a:lnTo>
                <a:close/>
              </a:path>
              <a:path w="27940" h="3274059">
                <a:moveTo>
                  <a:pt x="2794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40" y="1372870"/>
                </a:lnTo>
                <a:lnTo>
                  <a:pt x="27940" y="1362710"/>
                </a:lnTo>
                <a:close/>
              </a:path>
              <a:path w="27940" h="3274059">
                <a:moveTo>
                  <a:pt x="27940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48739"/>
                </a:lnTo>
                <a:close/>
              </a:path>
              <a:path w="27940" h="32740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274059">
                <a:moveTo>
                  <a:pt x="27940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90"/>
                </a:lnTo>
                <a:close/>
              </a:path>
              <a:path w="27940" h="3274059">
                <a:moveTo>
                  <a:pt x="27940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18260"/>
                </a:lnTo>
                <a:close/>
              </a:path>
              <a:path w="27940" h="3274059">
                <a:moveTo>
                  <a:pt x="27940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40" y="1316989"/>
                </a:lnTo>
                <a:lnTo>
                  <a:pt x="27940" y="1310640"/>
                </a:lnTo>
                <a:close/>
              </a:path>
              <a:path w="27940" h="3274059">
                <a:moveTo>
                  <a:pt x="27940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40" y="1309370"/>
                </a:lnTo>
                <a:lnTo>
                  <a:pt x="27940" y="1299210"/>
                </a:lnTo>
                <a:close/>
              </a:path>
              <a:path w="27940" h="3274059">
                <a:moveTo>
                  <a:pt x="27940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90"/>
                </a:lnTo>
                <a:close/>
              </a:path>
              <a:path w="27940" h="3274059">
                <a:moveTo>
                  <a:pt x="27940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40" y="1290320"/>
                </a:lnTo>
                <a:lnTo>
                  <a:pt x="27940" y="1280160"/>
                </a:lnTo>
                <a:close/>
              </a:path>
              <a:path w="27940" h="3274059">
                <a:moveTo>
                  <a:pt x="27940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40" y="1278890"/>
                </a:lnTo>
                <a:lnTo>
                  <a:pt x="27940" y="1272539"/>
                </a:lnTo>
                <a:close/>
              </a:path>
              <a:path w="27940" h="3274059">
                <a:moveTo>
                  <a:pt x="27940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10"/>
                </a:lnTo>
                <a:close/>
              </a:path>
              <a:path w="27940" h="3274059">
                <a:moveTo>
                  <a:pt x="27940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40" y="1259840"/>
                </a:lnTo>
                <a:lnTo>
                  <a:pt x="27940" y="1253489"/>
                </a:lnTo>
                <a:close/>
              </a:path>
              <a:path w="27940" h="3274059">
                <a:moveTo>
                  <a:pt x="27940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50950"/>
                </a:lnTo>
                <a:close/>
              </a:path>
              <a:path w="27940" h="3274059">
                <a:moveTo>
                  <a:pt x="27940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40" y="1910080"/>
                </a:lnTo>
                <a:lnTo>
                  <a:pt x="27940" y="1821180"/>
                </a:lnTo>
                <a:close/>
              </a:path>
              <a:path w="27940" h="3274059">
                <a:moveTo>
                  <a:pt x="27940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40" y="2430780"/>
                </a:lnTo>
                <a:lnTo>
                  <a:pt x="27940" y="2423160"/>
                </a:lnTo>
                <a:close/>
              </a:path>
              <a:path w="27940" h="3274059">
                <a:moveTo>
                  <a:pt x="27940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40" y="2421890"/>
                </a:lnTo>
                <a:lnTo>
                  <a:pt x="27940" y="1995170"/>
                </a:lnTo>
                <a:close/>
              </a:path>
              <a:path w="27940" h="3274059">
                <a:moveTo>
                  <a:pt x="27940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40" y="1993900"/>
                </a:lnTo>
                <a:lnTo>
                  <a:pt x="27940" y="1976120"/>
                </a:lnTo>
                <a:close/>
              </a:path>
              <a:path w="27940" h="3274059">
                <a:moveTo>
                  <a:pt x="27940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40" y="1974850"/>
                </a:lnTo>
                <a:lnTo>
                  <a:pt x="27940" y="1957070"/>
                </a:lnTo>
                <a:close/>
              </a:path>
              <a:path w="27940" h="3274059">
                <a:moveTo>
                  <a:pt x="27940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40" y="1955800"/>
                </a:lnTo>
                <a:lnTo>
                  <a:pt x="27940" y="1934210"/>
                </a:lnTo>
                <a:close/>
              </a:path>
              <a:path w="27940" h="3274059">
                <a:moveTo>
                  <a:pt x="27940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40" y="1932939"/>
                </a:lnTo>
                <a:lnTo>
                  <a:pt x="27940" y="1915160"/>
                </a:lnTo>
                <a:close/>
              </a:path>
              <a:path w="27940" h="3274059">
                <a:moveTo>
                  <a:pt x="27940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40" y="1913889"/>
                </a:lnTo>
                <a:lnTo>
                  <a:pt x="27940" y="1911350"/>
                </a:lnTo>
                <a:close/>
              </a:path>
              <a:path w="27940" h="3274059">
                <a:moveTo>
                  <a:pt x="27940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40" y="2606040"/>
                </a:lnTo>
                <a:lnTo>
                  <a:pt x="27940" y="2430780"/>
                </a:lnTo>
                <a:close/>
              </a:path>
              <a:path w="27940" h="3274059">
                <a:moveTo>
                  <a:pt x="27940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40" y="3274060"/>
                </a:lnTo>
                <a:lnTo>
                  <a:pt x="27940" y="260604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681719" y="3596640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234949"/>
                </a:moveTo>
                <a:lnTo>
                  <a:pt x="0" y="0"/>
                </a:lnTo>
                <a:lnTo>
                  <a:pt x="0" y="234949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667750" y="36093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667750" y="3622040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27940" y="0"/>
                </a:moveTo>
                <a:lnTo>
                  <a:pt x="0" y="0"/>
                </a:lnTo>
                <a:lnTo>
                  <a:pt x="0" y="19049"/>
                </a:lnTo>
                <a:lnTo>
                  <a:pt x="27940" y="190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667750" y="36410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667750" y="36537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667750" y="366649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667750" y="3698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667750" y="37045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667750" y="37172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8667750" y="37236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667750" y="373634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8667750" y="383159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8667750" y="386969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8667750" y="38747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8667750" y="388112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8667750" y="3887470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70">
                <a:moveTo>
                  <a:pt x="27940" y="0"/>
                </a:moveTo>
                <a:lnTo>
                  <a:pt x="0" y="0"/>
                </a:lnTo>
                <a:lnTo>
                  <a:pt x="0" y="26669"/>
                </a:lnTo>
                <a:lnTo>
                  <a:pt x="27940" y="2666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8667750" y="3914140"/>
            <a:ext cx="27940" cy="17780"/>
          </a:xfrm>
          <a:custGeom>
            <a:avLst/>
            <a:gdLst/>
            <a:ahLst/>
            <a:cxnLst/>
            <a:rect l="l" t="t" r="r" b="b"/>
            <a:pathLst>
              <a:path w="27940" h="17779">
                <a:moveTo>
                  <a:pt x="27940" y="0"/>
                </a:moveTo>
                <a:lnTo>
                  <a:pt x="0" y="0"/>
                </a:lnTo>
                <a:lnTo>
                  <a:pt x="0" y="17779"/>
                </a:lnTo>
                <a:lnTo>
                  <a:pt x="27940" y="177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8667750" y="39319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8667750" y="39395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8667750" y="3952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8667750" y="3958590"/>
            <a:ext cx="27940" cy="43180"/>
          </a:xfrm>
          <a:custGeom>
            <a:avLst/>
            <a:gdLst/>
            <a:ahLst/>
            <a:cxnLst/>
            <a:rect l="l" t="t" r="r" b="b"/>
            <a:pathLst>
              <a:path w="27940" h="43179">
                <a:moveTo>
                  <a:pt x="27940" y="0"/>
                </a:moveTo>
                <a:lnTo>
                  <a:pt x="0" y="0"/>
                </a:lnTo>
                <a:lnTo>
                  <a:pt x="0" y="43179"/>
                </a:lnTo>
                <a:lnTo>
                  <a:pt x="27940" y="431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8667750" y="400177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8667750" y="40093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8667750" y="4015740"/>
            <a:ext cx="27940" cy="36830"/>
          </a:xfrm>
          <a:custGeom>
            <a:avLst/>
            <a:gdLst/>
            <a:ahLst/>
            <a:cxnLst/>
            <a:rect l="l" t="t" r="r" b="b"/>
            <a:pathLst>
              <a:path w="27940" h="36829">
                <a:moveTo>
                  <a:pt x="27940" y="0"/>
                </a:moveTo>
                <a:lnTo>
                  <a:pt x="0" y="0"/>
                </a:lnTo>
                <a:lnTo>
                  <a:pt x="0" y="36829"/>
                </a:lnTo>
                <a:lnTo>
                  <a:pt x="27940" y="368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8667750" y="40525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8667750" y="405892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667750" y="40906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8667750" y="40970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8667750" y="410464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8667750" y="414274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667750" y="414782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667750" y="4173220"/>
            <a:ext cx="27940" cy="69850"/>
          </a:xfrm>
          <a:custGeom>
            <a:avLst/>
            <a:gdLst/>
            <a:ahLst/>
            <a:cxnLst/>
            <a:rect l="l" t="t" r="r" b="b"/>
            <a:pathLst>
              <a:path w="27940" h="69850">
                <a:moveTo>
                  <a:pt x="27940" y="0"/>
                </a:moveTo>
                <a:lnTo>
                  <a:pt x="0" y="0"/>
                </a:lnTo>
                <a:lnTo>
                  <a:pt x="0" y="69849"/>
                </a:lnTo>
                <a:lnTo>
                  <a:pt x="27940" y="698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667750" y="42430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667750" y="42494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667750" y="4257040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27940" y="0"/>
                </a:moveTo>
                <a:lnTo>
                  <a:pt x="0" y="0"/>
                </a:lnTo>
                <a:lnTo>
                  <a:pt x="0" y="11429"/>
                </a:lnTo>
                <a:lnTo>
                  <a:pt x="27940" y="114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681719" y="4268470"/>
            <a:ext cx="0" cy="562610"/>
          </a:xfrm>
          <a:custGeom>
            <a:avLst/>
            <a:gdLst/>
            <a:ahLst/>
            <a:cxnLst/>
            <a:rect l="l" t="t" r="r" b="b"/>
            <a:pathLst>
              <a:path h="562610">
                <a:moveTo>
                  <a:pt x="0" y="0"/>
                </a:moveTo>
                <a:lnTo>
                  <a:pt x="0" y="562609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667750" y="5086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67750" y="50787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667750" y="50673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67750" y="50596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667750" y="50482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667750" y="50406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667750" y="50292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667750" y="50215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667750" y="50101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667750" y="50025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667750" y="49911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667750" y="49834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667750" y="49720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667750" y="49644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667750" y="49530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667750" y="49453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667750" y="49339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667750" y="4919979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700"/>
                </a:lnTo>
                <a:lnTo>
                  <a:pt x="27940" y="1270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667750" y="49085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667750" y="49009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667750" y="48895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667750" y="48818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667750" y="48704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667750" y="48628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667750" y="48514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667750" y="48437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667750" y="4832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681719" y="5097779"/>
            <a:ext cx="0" cy="387350"/>
          </a:xfrm>
          <a:custGeom>
            <a:avLst/>
            <a:gdLst/>
            <a:ahLst/>
            <a:cxnLst/>
            <a:rect l="l" t="t" r="r" b="b"/>
            <a:pathLst>
              <a:path h="387350">
                <a:moveTo>
                  <a:pt x="0" y="0"/>
                </a:moveTo>
                <a:lnTo>
                  <a:pt x="0" y="38735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681719" y="5097779"/>
            <a:ext cx="0" cy="1747520"/>
          </a:xfrm>
          <a:custGeom>
            <a:avLst/>
            <a:gdLst/>
            <a:ahLst/>
            <a:cxnLst/>
            <a:rect l="l" t="t" r="r" b="b"/>
            <a:pathLst>
              <a:path h="1747520">
                <a:moveTo>
                  <a:pt x="0" y="0"/>
                </a:moveTo>
                <a:lnTo>
                  <a:pt x="0" y="174752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695690" y="3609340"/>
            <a:ext cx="26670" cy="3235960"/>
          </a:xfrm>
          <a:custGeom>
            <a:avLst/>
            <a:gdLst/>
            <a:ahLst/>
            <a:cxnLst/>
            <a:rect l="l" t="t" r="r" b="b"/>
            <a:pathLst>
              <a:path w="26670" h="3235959">
                <a:moveTo>
                  <a:pt x="13969" y="0"/>
                </a:moveTo>
                <a:lnTo>
                  <a:pt x="0" y="0"/>
                </a:lnTo>
                <a:lnTo>
                  <a:pt x="0" y="6349"/>
                </a:lnTo>
                <a:lnTo>
                  <a:pt x="22859" y="6349"/>
                </a:lnTo>
                <a:lnTo>
                  <a:pt x="22859" y="5079"/>
                </a:lnTo>
                <a:lnTo>
                  <a:pt x="20320" y="5079"/>
                </a:lnTo>
                <a:lnTo>
                  <a:pt x="20320" y="3809"/>
                </a:lnTo>
                <a:lnTo>
                  <a:pt x="19050" y="3809"/>
                </a:lnTo>
                <a:lnTo>
                  <a:pt x="19050" y="2539"/>
                </a:lnTo>
                <a:lnTo>
                  <a:pt x="16509" y="2539"/>
                </a:lnTo>
                <a:lnTo>
                  <a:pt x="1650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  <a:path w="26670" h="3235959">
                <a:moveTo>
                  <a:pt x="24129" y="6349"/>
                </a:moveTo>
                <a:lnTo>
                  <a:pt x="0" y="6349"/>
                </a:lnTo>
                <a:lnTo>
                  <a:pt x="0" y="12699"/>
                </a:lnTo>
                <a:lnTo>
                  <a:pt x="26669" y="12699"/>
                </a:lnTo>
                <a:lnTo>
                  <a:pt x="26669" y="7619"/>
                </a:lnTo>
                <a:lnTo>
                  <a:pt x="24129" y="7619"/>
                </a:lnTo>
                <a:lnTo>
                  <a:pt x="24129" y="6349"/>
                </a:lnTo>
                <a:close/>
              </a:path>
              <a:path w="26670" h="3235959">
                <a:moveTo>
                  <a:pt x="26669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6669" y="31749"/>
                </a:lnTo>
                <a:lnTo>
                  <a:pt x="26669" y="12699"/>
                </a:lnTo>
                <a:close/>
              </a:path>
              <a:path w="26670" h="3235959">
                <a:moveTo>
                  <a:pt x="26669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6669" y="44449"/>
                </a:lnTo>
                <a:lnTo>
                  <a:pt x="26669" y="31750"/>
                </a:lnTo>
                <a:close/>
              </a:path>
              <a:path w="26670" h="3235959">
                <a:moveTo>
                  <a:pt x="26669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6669" y="57149"/>
                </a:lnTo>
                <a:lnTo>
                  <a:pt x="26669" y="44450"/>
                </a:lnTo>
                <a:close/>
              </a:path>
              <a:path w="26670" h="3235959">
                <a:moveTo>
                  <a:pt x="26669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6669" y="88899"/>
                </a:lnTo>
                <a:lnTo>
                  <a:pt x="26669" y="57149"/>
                </a:lnTo>
                <a:close/>
              </a:path>
              <a:path w="26670" h="3235959">
                <a:moveTo>
                  <a:pt x="26669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88900"/>
                </a:lnTo>
                <a:close/>
              </a:path>
              <a:path w="26670" h="3235959">
                <a:moveTo>
                  <a:pt x="26669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6669" y="107949"/>
                </a:lnTo>
                <a:lnTo>
                  <a:pt x="26669" y="95249"/>
                </a:lnTo>
                <a:close/>
              </a:path>
              <a:path w="26670" h="3235959">
                <a:moveTo>
                  <a:pt x="26669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6669" y="114299"/>
                </a:lnTo>
                <a:lnTo>
                  <a:pt x="26669" y="107949"/>
                </a:lnTo>
                <a:close/>
              </a:path>
              <a:path w="26670" h="3235959">
                <a:moveTo>
                  <a:pt x="26669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6669" y="126999"/>
                </a:lnTo>
                <a:lnTo>
                  <a:pt x="26669" y="114299"/>
                </a:lnTo>
                <a:close/>
              </a:path>
              <a:path w="26670" h="3235959">
                <a:moveTo>
                  <a:pt x="26669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6669" y="152399"/>
                </a:lnTo>
                <a:lnTo>
                  <a:pt x="26669" y="127000"/>
                </a:lnTo>
                <a:close/>
              </a:path>
              <a:path w="26670" h="3235959">
                <a:moveTo>
                  <a:pt x="26669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6669" y="222249"/>
                </a:lnTo>
                <a:lnTo>
                  <a:pt x="26669" y="152399"/>
                </a:lnTo>
                <a:close/>
              </a:path>
              <a:path w="26670" h="3235959">
                <a:moveTo>
                  <a:pt x="26669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6669" y="260349"/>
                </a:lnTo>
                <a:lnTo>
                  <a:pt x="26669" y="222249"/>
                </a:lnTo>
                <a:close/>
              </a:path>
              <a:path w="26670" h="3235959">
                <a:moveTo>
                  <a:pt x="26669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6669" y="265429"/>
                </a:lnTo>
                <a:lnTo>
                  <a:pt x="26669" y="260350"/>
                </a:lnTo>
                <a:close/>
              </a:path>
              <a:path w="26670" h="3235959">
                <a:moveTo>
                  <a:pt x="26669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65429"/>
                </a:lnTo>
                <a:close/>
              </a:path>
              <a:path w="26670" h="323595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235959">
                <a:moveTo>
                  <a:pt x="26669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6669" y="304799"/>
                </a:lnTo>
                <a:lnTo>
                  <a:pt x="26669" y="278130"/>
                </a:lnTo>
                <a:close/>
              </a:path>
              <a:path w="26670" h="3235959">
                <a:moveTo>
                  <a:pt x="26669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04800"/>
                </a:lnTo>
                <a:close/>
              </a:path>
              <a:path w="26670" h="3235959">
                <a:moveTo>
                  <a:pt x="26669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6669" y="330199"/>
                </a:lnTo>
                <a:lnTo>
                  <a:pt x="26669" y="322579"/>
                </a:lnTo>
                <a:close/>
              </a:path>
              <a:path w="26670" h="3235959">
                <a:moveTo>
                  <a:pt x="26669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6669" y="342899"/>
                </a:lnTo>
                <a:lnTo>
                  <a:pt x="26669" y="330200"/>
                </a:lnTo>
                <a:close/>
              </a:path>
              <a:path w="26670" h="3235959">
                <a:moveTo>
                  <a:pt x="26669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6669" y="349249"/>
                </a:lnTo>
                <a:lnTo>
                  <a:pt x="26669" y="342900"/>
                </a:lnTo>
                <a:close/>
              </a:path>
              <a:path w="26670" h="3235959">
                <a:moveTo>
                  <a:pt x="26669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6669" y="392429"/>
                </a:lnTo>
                <a:lnTo>
                  <a:pt x="26669" y="349250"/>
                </a:lnTo>
                <a:close/>
              </a:path>
              <a:path w="26670" h="3235959">
                <a:moveTo>
                  <a:pt x="26669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6669" y="400049"/>
                </a:lnTo>
                <a:lnTo>
                  <a:pt x="26669" y="392430"/>
                </a:lnTo>
                <a:close/>
              </a:path>
              <a:path w="26670" h="3235959">
                <a:moveTo>
                  <a:pt x="26669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6669" y="406399"/>
                </a:lnTo>
                <a:lnTo>
                  <a:pt x="26669" y="400049"/>
                </a:lnTo>
                <a:close/>
              </a:path>
              <a:path w="26670" h="3235959">
                <a:moveTo>
                  <a:pt x="26669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6669" y="443229"/>
                </a:lnTo>
                <a:lnTo>
                  <a:pt x="26669" y="406399"/>
                </a:lnTo>
                <a:close/>
              </a:path>
              <a:path w="26670" h="3235959">
                <a:moveTo>
                  <a:pt x="26669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43229"/>
                </a:lnTo>
                <a:close/>
              </a:path>
              <a:path w="26670" h="3235959">
                <a:moveTo>
                  <a:pt x="26669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6669" y="481329"/>
                </a:lnTo>
                <a:lnTo>
                  <a:pt x="26669" y="449579"/>
                </a:lnTo>
                <a:close/>
              </a:path>
              <a:path w="26670" h="3235959">
                <a:moveTo>
                  <a:pt x="26669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6669" y="487679"/>
                </a:lnTo>
                <a:lnTo>
                  <a:pt x="26669" y="481329"/>
                </a:lnTo>
                <a:close/>
              </a:path>
              <a:path w="26670" h="3235959">
                <a:moveTo>
                  <a:pt x="26669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6669" y="495299"/>
                </a:lnTo>
                <a:lnTo>
                  <a:pt x="26669" y="487679"/>
                </a:lnTo>
                <a:close/>
              </a:path>
              <a:path w="26670" h="3235959">
                <a:moveTo>
                  <a:pt x="26669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6669" y="533399"/>
                </a:lnTo>
                <a:lnTo>
                  <a:pt x="26669" y="495299"/>
                </a:lnTo>
                <a:close/>
              </a:path>
              <a:path w="26670" h="3235959">
                <a:moveTo>
                  <a:pt x="26669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6669" y="538479"/>
                </a:lnTo>
                <a:lnTo>
                  <a:pt x="26669" y="533399"/>
                </a:lnTo>
                <a:close/>
              </a:path>
              <a:path w="26670" h="3235959">
                <a:moveTo>
                  <a:pt x="26669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6669" y="563879"/>
                </a:lnTo>
                <a:lnTo>
                  <a:pt x="26669" y="538480"/>
                </a:lnTo>
                <a:close/>
              </a:path>
              <a:path w="26670" h="3235959">
                <a:moveTo>
                  <a:pt x="26669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6669" y="633729"/>
                </a:lnTo>
                <a:lnTo>
                  <a:pt x="26669" y="563879"/>
                </a:lnTo>
                <a:close/>
              </a:path>
              <a:path w="26670" h="3235959">
                <a:moveTo>
                  <a:pt x="26669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6669" y="640079"/>
                </a:lnTo>
                <a:lnTo>
                  <a:pt x="26669" y="633730"/>
                </a:lnTo>
                <a:close/>
              </a:path>
              <a:path w="26670" h="3235959">
                <a:moveTo>
                  <a:pt x="2666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79"/>
                </a:lnTo>
                <a:close/>
              </a:path>
              <a:path w="26670" h="3235959">
                <a:moveTo>
                  <a:pt x="26669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47699"/>
                </a:lnTo>
                <a:close/>
              </a:path>
              <a:path w="26670" h="3235959">
                <a:moveTo>
                  <a:pt x="26669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6669" y="685799"/>
                </a:lnTo>
                <a:lnTo>
                  <a:pt x="26669" y="659130"/>
                </a:lnTo>
                <a:close/>
              </a:path>
              <a:path w="26670" h="3235959">
                <a:moveTo>
                  <a:pt x="26669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685799"/>
                </a:lnTo>
                <a:close/>
              </a:path>
              <a:path w="26670" h="3235959">
                <a:moveTo>
                  <a:pt x="26669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762000"/>
                </a:lnTo>
                <a:close/>
              </a:path>
              <a:path w="26670" h="3235959">
                <a:moveTo>
                  <a:pt x="26669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50"/>
                </a:lnTo>
                <a:close/>
              </a:path>
              <a:path w="26670" h="323595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235959">
                <a:moveTo>
                  <a:pt x="26669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49"/>
                </a:lnTo>
                <a:close/>
              </a:path>
              <a:path w="26670" h="3235959">
                <a:moveTo>
                  <a:pt x="26669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1002030"/>
                </a:lnTo>
                <a:close/>
              </a:path>
              <a:path w="26670" h="3235959">
                <a:moveTo>
                  <a:pt x="26669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6669" y="1041399"/>
                </a:lnTo>
                <a:lnTo>
                  <a:pt x="26669" y="1014730"/>
                </a:lnTo>
                <a:close/>
              </a:path>
              <a:path w="26670" h="3235959">
                <a:moveTo>
                  <a:pt x="26669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6669" y="1071879"/>
                </a:lnTo>
                <a:lnTo>
                  <a:pt x="26669" y="1041400"/>
                </a:lnTo>
                <a:close/>
              </a:path>
              <a:path w="26670" h="3235959">
                <a:moveTo>
                  <a:pt x="26669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6669" y="1078229"/>
                </a:lnTo>
                <a:lnTo>
                  <a:pt x="26669" y="1071879"/>
                </a:lnTo>
                <a:close/>
              </a:path>
              <a:path w="26670" h="3235959">
                <a:moveTo>
                  <a:pt x="26669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6669" y="1084579"/>
                </a:lnTo>
                <a:lnTo>
                  <a:pt x="26669" y="1078229"/>
                </a:lnTo>
                <a:close/>
              </a:path>
              <a:path w="26670" h="3235959">
                <a:moveTo>
                  <a:pt x="26669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6669" y="1117599"/>
                </a:lnTo>
                <a:lnTo>
                  <a:pt x="26669" y="1084579"/>
                </a:lnTo>
                <a:close/>
              </a:path>
              <a:path w="26670" h="3235959">
                <a:moveTo>
                  <a:pt x="26669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6669" y="1141729"/>
                </a:lnTo>
                <a:lnTo>
                  <a:pt x="26669" y="1117599"/>
                </a:lnTo>
                <a:close/>
              </a:path>
              <a:path w="26670" h="3235959">
                <a:moveTo>
                  <a:pt x="26669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6669" y="1193799"/>
                </a:lnTo>
                <a:lnTo>
                  <a:pt x="26669" y="1141730"/>
                </a:lnTo>
                <a:close/>
              </a:path>
              <a:path w="26670" h="3235959">
                <a:moveTo>
                  <a:pt x="26669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6669" y="1211579"/>
                </a:lnTo>
                <a:lnTo>
                  <a:pt x="26669" y="1193800"/>
                </a:lnTo>
                <a:close/>
              </a:path>
              <a:path w="26670" h="3235959">
                <a:moveTo>
                  <a:pt x="26669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6669" y="1783079"/>
                </a:lnTo>
                <a:lnTo>
                  <a:pt x="26669" y="1515109"/>
                </a:lnTo>
                <a:close/>
              </a:path>
              <a:path w="26670" h="32359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235959">
                <a:moveTo>
                  <a:pt x="26669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6669" y="1506219"/>
                </a:lnTo>
                <a:lnTo>
                  <a:pt x="26669" y="1496059"/>
                </a:lnTo>
                <a:close/>
              </a:path>
              <a:path w="26670" h="3235959">
                <a:moveTo>
                  <a:pt x="2666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39"/>
                </a:lnTo>
                <a:close/>
              </a:path>
              <a:path w="26670" h="3235959">
                <a:moveTo>
                  <a:pt x="26669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09"/>
                </a:lnTo>
                <a:close/>
              </a:path>
              <a:path w="26670" h="3235959">
                <a:moveTo>
                  <a:pt x="2666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9389"/>
                </a:lnTo>
                <a:close/>
              </a:path>
              <a:path w="26670" h="3235959">
                <a:moveTo>
                  <a:pt x="26669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57960"/>
                </a:lnTo>
                <a:close/>
              </a:path>
              <a:path w="26670" h="3235959">
                <a:moveTo>
                  <a:pt x="26669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6669" y="1456689"/>
                </a:lnTo>
                <a:lnTo>
                  <a:pt x="26669" y="1450339"/>
                </a:lnTo>
                <a:close/>
              </a:path>
              <a:path w="26670" h="3235959">
                <a:moveTo>
                  <a:pt x="26669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38909"/>
                </a:lnTo>
                <a:close/>
              </a:path>
              <a:path w="26670" h="3235959">
                <a:moveTo>
                  <a:pt x="26669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6669" y="1437639"/>
                </a:lnTo>
                <a:lnTo>
                  <a:pt x="26669" y="1431289"/>
                </a:lnTo>
                <a:close/>
              </a:path>
              <a:path w="26670" h="3235959">
                <a:moveTo>
                  <a:pt x="26669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19859"/>
                </a:lnTo>
                <a:close/>
              </a:path>
              <a:path w="26670" h="3235959">
                <a:moveTo>
                  <a:pt x="2666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6669" y="1418589"/>
                </a:lnTo>
                <a:lnTo>
                  <a:pt x="26669" y="1412239"/>
                </a:lnTo>
                <a:close/>
              </a:path>
              <a:path w="26670" h="3235959">
                <a:moveTo>
                  <a:pt x="26669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0809"/>
                </a:lnTo>
                <a:close/>
              </a:path>
              <a:path w="26670" h="3235959">
                <a:moveTo>
                  <a:pt x="2666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69" y="1399539"/>
                </a:lnTo>
                <a:lnTo>
                  <a:pt x="26669" y="1393189"/>
                </a:lnTo>
                <a:close/>
              </a:path>
              <a:path w="26670" h="3235959">
                <a:moveTo>
                  <a:pt x="26669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1759"/>
                </a:lnTo>
                <a:close/>
              </a:path>
              <a:path w="26670" h="3235959">
                <a:moveTo>
                  <a:pt x="26669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69" y="1380489"/>
                </a:lnTo>
                <a:lnTo>
                  <a:pt x="26669" y="1374139"/>
                </a:lnTo>
                <a:close/>
              </a:path>
              <a:path w="26670" h="3235959">
                <a:moveTo>
                  <a:pt x="26669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2710"/>
                </a:lnTo>
                <a:close/>
              </a:path>
              <a:path w="26670" h="3235959">
                <a:moveTo>
                  <a:pt x="26669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69" y="1361439"/>
                </a:lnTo>
                <a:lnTo>
                  <a:pt x="26669" y="1355089"/>
                </a:lnTo>
                <a:close/>
              </a:path>
              <a:path w="26670" h="3235959">
                <a:moveTo>
                  <a:pt x="26669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3659"/>
                </a:lnTo>
                <a:close/>
              </a:path>
              <a:path w="26670" h="3235959">
                <a:moveTo>
                  <a:pt x="26669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69" y="1342389"/>
                </a:lnTo>
                <a:lnTo>
                  <a:pt x="26669" y="1336039"/>
                </a:lnTo>
                <a:close/>
              </a:path>
              <a:path w="26670" h="3235959">
                <a:moveTo>
                  <a:pt x="26669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4609"/>
                </a:lnTo>
                <a:close/>
              </a:path>
              <a:path w="26670" h="3235959">
                <a:moveTo>
                  <a:pt x="26669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6669" y="1323339"/>
                </a:lnTo>
                <a:lnTo>
                  <a:pt x="26669" y="1310639"/>
                </a:lnTo>
                <a:close/>
              </a:path>
              <a:path w="26670" h="3235959">
                <a:moveTo>
                  <a:pt x="26669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69" y="1309369"/>
                </a:lnTo>
                <a:lnTo>
                  <a:pt x="26669" y="1299209"/>
                </a:lnTo>
                <a:close/>
              </a:path>
              <a:path w="26670" h="3235959">
                <a:moveTo>
                  <a:pt x="26669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6669" y="1297939"/>
                </a:lnTo>
                <a:lnTo>
                  <a:pt x="26669" y="1291589"/>
                </a:lnTo>
                <a:close/>
              </a:path>
              <a:path w="26670" h="3235959">
                <a:moveTo>
                  <a:pt x="26669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6669" y="1290319"/>
                </a:lnTo>
                <a:lnTo>
                  <a:pt x="26669" y="1280160"/>
                </a:lnTo>
                <a:close/>
              </a:path>
              <a:path w="26670" h="3235959">
                <a:moveTo>
                  <a:pt x="26669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6669" y="1278889"/>
                </a:lnTo>
                <a:lnTo>
                  <a:pt x="26669" y="1272539"/>
                </a:lnTo>
                <a:close/>
              </a:path>
              <a:path w="26670" h="3235959">
                <a:moveTo>
                  <a:pt x="26669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1109"/>
                </a:lnTo>
                <a:close/>
              </a:path>
              <a:path w="26670" h="3235959">
                <a:moveTo>
                  <a:pt x="26669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6669" y="1259839"/>
                </a:lnTo>
                <a:lnTo>
                  <a:pt x="26669" y="1253489"/>
                </a:lnTo>
                <a:close/>
              </a:path>
              <a:path w="26670" h="3235959">
                <a:moveTo>
                  <a:pt x="26669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6669" y="1252220"/>
                </a:lnTo>
                <a:lnTo>
                  <a:pt x="26669" y="1242059"/>
                </a:lnTo>
                <a:close/>
              </a:path>
              <a:path w="26670" h="3235959">
                <a:moveTo>
                  <a:pt x="26669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6669" y="1240789"/>
                </a:lnTo>
                <a:lnTo>
                  <a:pt x="26669" y="1234439"/>
                </a:lnTo>
                <a:close/>
              </a:path>
              <a:path w="26670" h="3235959">
                <a:moveTo>
                  <a:pt x="26669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3009"/>
                </a:lnTo>
                <a:close/>
              </a:path>
              <a:path w="26670" h="3235959">
                <a:moveTo>
                  <a:pt x="26669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6669" y="1221739"/>
                </a:lnTo>
                <a:lnTo>
                  <a:pt x="26669" y="1215389"/>
                </a:lnTo>
                <a:close/>
              </a:path>
              <a:path w="26670" h="3235959">
                <a:moveTo>
                  <a:pt x="26669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6669" y="1214119"/>
                </a:lnTo>
                <a:lnTo>
                  <a:pt x="26669" y="1212849"/>
                </a:lnTo>
                <a:close/>
              </a:path>
              <a:path w="26670" h="3235959">
                <a:moveTo>
                  <a:pt x="26669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6669" y="1871979"/>
                </a:lnTo>
                <a:lnTo>
                  <a:pt x="26669" y="1783079"/>
                </a:lnTo>
                <a:close/>
              </a:path>
              <a:path w="26670" h="3235959">
                <a:moveTo>
                  <a:pt x="26669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6669" y="2392679"/>
                </a:lnTo>
                <a:lnTo>
                  <a:pt x="26669" y="2385059"/>
                </a:lnTo>
                <a:close/>
              </a:path>
              <a:path w="26670" h="3235959">
                <a:moveTo>
                  <a:pt x="26669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6669" y="2383789"/>
                </a:lnTo>
                <a:lnTo>
                  <a:pt x="26669" y="1957069"/>
                </a:lnTo>
                <a:close/>
              </a:path>
              <a:path w="26670" h="3235959">
                <a:moveTo>
                  <a:pt x="26669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6669" y="1955799"/>
                </a:lnTo>
                <a:lnTo>
                  <a:pt x="26669" y="1938019"/>
                </a:lnTo>
                <a:close/>
              </a:path>
              <a:path w="26670" h="3235959">
                <a:moveTo>
                  <a:pt x="26669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6669" y="1936749"/>
                </a:lnTo>
                <a:lnTo>
                  <a:pt x="26669" y="1918969"/>
                </a:lnTo>
                <a:close/>
              </a:path>
              <a:path w="26670" h="3235959">
                <a:moveTo>
                  <a:pt x="26669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6669" y="1917699"/>
                </a:lnTo>
                <a:lnTo>
                  <a:pt x="26669" y="1896109"/>
                </a:lnTo>
                <a:close/>
              </a:path>
              <a:path w="26670" h="3235959">
                <a:moveTo>
                  <a:pt x="26669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6669" y="1894839"/>
                </a:lnTo>
                <a:lnTo>
                  <a:pt x="26669" y="1877059"/>
                </a:lnTo>
                <a:close/>
              </a:path>
              <a:path w="26670" h="3235959">
                <a:moveTo>
                  <a:pt x="26669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6669" y="1875789"/>
                </a:lnTo>
                <a:lnTo>
                  <a:pt x="26669" y="1873249"/>
                </a:lnTo>
                <a:close/>
              </a:path>
              <a:path w="26670" h="3235959">
                <a:moveTo>
                  <a:pt x="26669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6669" y="2567939"/>
                </a:lnTo>
                <a:lnTo>
                  <a:pt x="26669" y="2392679"/>
                </a:lnTo>
                <a:close/>
              </a:path>
              <a:path w="26670" h="3235959">
                <a:moveTo>
                  <a:pt x="26669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6669" y="3235959"/>
                </a:lnTo>
                <a:lnTo>
                  <a:pt x="26669" y="2567940"/>
                </a:lnTo>
                <a:close/>
              </a:path>
            </a:pathLst>
          </a:custGeom>
          <a:solidFill>
            <a:srgbClr val="1B35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8722359" y="3618229"/>
            <a:ext cx="27940" cy="3227070"/>
          </a:xfrm>
          <a:custGeom>
            <a:avLst/>
            <a:gdLst/>
            <a:ahLst/>
            <a:cxnLst/>
            <a:rect l="l" t="t" r="r" b="b"/>
            <a:pathLst>
              <a:path w="27940" h="322707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27940" h="3227070">
                <a:moveTo>
                  <a:pt x="8890" y="3809"/>
                </a:moveTo>
                <a:lnTo>
                  <a:pt x="0" y="3809"/>
                </a:lnTo>
                <a:lnTo>
                  <a:pt x="0" y="22859"/>
                </a:lnTo>
                <a:lnTo>
                  <a:pt x="27940" y="22859"/>
                </a:lnTo>
                <a:lnTo>
                  <a:pt x="27940" y="16509"/>
                </a:lnTo>
                <a:lnTo>
                  <a:pt x="26670" y="1650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60" y="6350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close/>
              </a:path>
              <a:path w="27940" h="3227070">
                <a:moveTo>
                  <a:pt x="27940" y="22860"/>
                </a:moveTo>
                <a:lnTo>
                  <a:pt x="0" y="22860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22860"/>
                </a:lnTo>
                <a:close/>
              </a:path>
              <a:path w="27940" h="3227070">
                <a:moveTo>
                  <a:pt x="27940" y="35560"/>
                </a:moveTo>
                <a:lnTo>
                  <a:pt x="0" y="35560"/>
                </a:lnTo>
                <a:lnTo>
                  <a:pt x="0" y="48259"/>
                </a:lnTo>
                <a:lnTo>
                  <a:pt x="27940" y="48259"/>
                </a:lnTo>
                <a:lnTo>
                  <a:pt x="27940" y="35560"/>
                </a:lnTo>
                <a:close/>
              </a:path>
              <a:path w="27940" h="3227070">
                <a:moveTo>
                  <a:pt x="27940" y="48259"/>
                </a:moveTo>
                <a:lnTo>
                  <a:pt x="0" y="48259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48259"/>
                </a:lnTo>
                <a:close/>
              </a:path>
              <a:path w="27940" h="3227070">
                <a:moveTo>
                  <a:pt x="27940" y="80010"/>
                </a:moveTo>
                <a:lnTo>
                  <a:pt x="0" y="80010"/>
                </a:lnTo>
                <a:lnTo>
                  <a:pt x="0" y="86359"/>
                </a:lnTo>
                <a:lnTo>
                  <a:pt x="27940" y="86359"/>
                </a:lnTo>
                <a:lnTo>
                  <a:pt x="27940" y="80010"/>
                </a:lnTo>
                <a:close/>
              </a:path>
              <a:path w="27940" h="3227070">
                <a:moveTo>
                  <a:pt x="27940" y="86359"/>
                </a:moveTo>
                <a:lnTo>
                  <a:pt x="0" y="86359"/>
                </a:lnTo>
                <a:lnTo>
                  <a:pt x="0" y="99059"/>
                </a:lnTo>
                <a:lnTo>
                  <a:pt x="27940" y="99059"/>
                </a:lnTo>
                <a:lnTo>
                  <a:pt x="27940" y="86359"/>
                </a:lnTo>
                <a:close/>
              </a:path>
              <a:path w="27940" h="3227070">
                <a:moveTo>
                  <a:pt x="27940" y="99059"/>
                </a:moveTo>
                <a:lnTo>
                  <a:pt x="0" y="9905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9059"/>
                </a:lnTo>
                <a:close/>
              </a:path>
              <a:path w="27940" h="3227070">
                <a:moveTo>
                  <a:pt x="27940" y="105409"/>
                </a:moveTo>
                <a:lnTo>
                  <a:pt x="0" y="105409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09"/>
                </a:lnTo>
                <a:close/>
              </a:path>
              <a:path w="27940" h="3227070">
                <a:moveTo>
                  <a:pt x="27940" y="118110"/>
                </a:moveTo>
                <a:lnTo>
                  <a:pt x="0" y="118110"/>
                </a:lnTo>
                <a:lnTo>
                  <a:pt x="0" y="143509"/>
                </a:lnTo>
                <a:lnTo>
                  <a:pt x="27940" y="143509"/>
                </a:lnTo>
                <a:lnTo>
                  <a:pt x="27940" y="118110"/>
                </a:lnTo>
                <a:close/>
              </a:path>
              <a:path w="27940" h="3227070">
                <a:moveTo>
                  <a:pt x="27940" y="143509"/>
                </a:moveTo>
                <a:lnTo>
                  <a:pt x="0" y="143509"/>
                </a:lnTo>
                <a:lnTo>
                  <a:pt x="0" y="213359"/>
                </a:lnTo>
                <a:lnTo>
                  <a:pt x="27940" y="213359"/>
                </a:lnTo>
                <a:lnTo>
                  <a:pt x="27940" y="143509"/>
                </a:lnTo>
                <a:close/>
              </a:path>
              <a:path w="27940" h="3227070">
                <a:moveTo>
                  <a:pt x="27940" y="213359"/>
                </a:moveTo>
                <a:lnTo>
                  <a:pt x="0" y="213359"/>
                </a:lnTo>
                <a:lnTo>
                  <a:pt x="0" y="251459"/>
                </a:lnTo>
                <a:lnTo>
                  <a:pt x="27940" y="251459"/>
                </a:lnTo>
                <a:lnTo>
                  <a:pt x="27940" y="213359"/>
                </a:lnTo>
                <a:close/>
              </a:path>
              <a:path w="27940" h="3227070">
                <a:moveTo>
                  <a:pt x="2794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51460"/>
                </a:lnTo>
                <a:close/>
              </a:path>
              <a:path w="27940" h="32270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227070">
                <a:moveTo>
                  <a:pt x="27940" y="262889"/>
                </a:moveTo>
                <a:lnTo>
                  <a:pt x="0" y="262889"/>
                </a:lnTo>
                <a:lnTo>
                  <a:pt x="0" y="269239"/>
                </a:lnTo>
                <a:lnTo>
                  <a:pt x="27940" y="269239"/>
                </a:lnTo>
                <a:lnTo>
                  <a:pt x="27940" y="262889"/>
                </a:lnTo>
                <a:close/>
              </a:path>
              <a:path w="27940" h="3227070">
                <a:moveTo>
                  <a:pt x="27940" y="269240"/>
                </a:moveTo>
                <a:lnTo>
                  <a:pt x="0" y="269240"/>
                </a:lnTo>
                <a:lnTo>
                  <a:pt x="0" y="295909"/>
                </a:lnTo>
                <a:lnTo>
                  <a:pt x="27940" y="295909"/>
                </a:lnTo>
                <a:lnTo>
                  <a:pt x="27940" y="269240"/>
                </a:lnTo>
                <a:close/>
              </a:path>
              <a:path w="27940" h="3227070">
                <a:moveTo>
                  <a:pt x="27940" y="295910"/>
                </a:moveTo>
                <a:lnTo>
                  <a:pt x="0" y="295910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295910"/>
                </a:lnTo>
                <a:close/>
              </a:path>
              <a:path w="27940" h="3227070">
                <a:moveTo>
                  <a:pt x="27940" y="313689"/>
                </a:moveTo>
                <a:lnTo>
                  <a:pt x="0" y="313689"/>
                </a:lnTo>
                <a:lnTo>
                  <a:pt x="0" y="321309"/>
                </a:lnTo>
                <a:lnTo>
                  <a:pt x="27940" y="321309"/>
                </a:lnTo>
                <a:lnTo>
                  <a:pt x="27940" y="313689"/>
                </a:lnTo>
                <a:close/>
              </a:path>
              <a:path w="27940" h="3227070">
                <a:moveTo>
                  <a:pt x="27940" y="321310"/>
                </a:moveTo>
                <a:lnTo>
                  <a:pt x="0" y="321310"/>
                </a:lnTo>
                <a:lnTo>
                  <a:pt x="0" y="334009"/>
                </a:lnTo>
                <a:lnTo>
                  <a:pt x="27940" y="334009"/>
                </a:lnTo>
                <a:lnTo>
                  <a:pt x="27940" y="321310"/>
                </a:lnTo>
                <a:close/>
              </a:path>
              <a:path w="27940" h="3227070">
                <a:moveTo>
                  <a:pt x="27940" y="334010"/>
                </a:moveTo>
                <a:lnTo>
                  <a:pt x="0" y="334010"/>
                </a:lnTo>
                <a:lnTo>
                  <a:pt x="0" y="340359"/>
                </a:lnTo>
                <a:lnTo>
                  <a:pt x="27940" y="340359"/>
                </a:lnTo>
                <a:lnTo>
                  <a:pt x="27940" y="334010"/>
                </a:lnTo>
                <a:close/>
              </a:path>
              <a:path w="27940" h="3227070">
                <a:moveTo>
                  <a:pt x="27940" y="340360"/>
                </a:moveTo>
                <a:lnTo>
                  <a:pt x="0" y="340360"/>
                </a:lnTo>
                <a:lnTo>
                  <a:pt x="0" y="383539"/>
                </a:lnTo>
                <a:lnTo>
                  <a:pt x="27940" y="383539"/>
                </a:lnTo>
                <a:lnTo>
                  <a:pt x="27940" y="340360"/>
                </a:lnTo>
                <a:close/>
              </a:path>
              <a:path w="27940" h="3227070">
                <a:moveTo>
                  <a:pt x="27940" y="383540"/>
                </a:moveTo>
                <a:lnTo>
                  <a:pt x="0" y="383540"/>
                </a:lnTo>
                <a:lnTo>
                  <a:pt x="0" y="391159"/>
                </a:lnTo>
                <a:lnTo>
                  <a:pt x="27940" y="391159"/>
                </a:lnTo>
                <a:lnTo>
                  <a:pt x="27940" y="383540"/>
                </a:lnTo>
                <a:close/>
              </a:path>
              <a:path w="27940" h="3227070">
                <a:moveTo>
                  <a:pt x="27940" y="391159"/>
                </a:moveTo>
                <a:lnTo>
                  <a:pt x="0" y="391159"/>
                </a:lnTo>
                <a:lnTo>
                  <a:pt x="0" y="397509"/>
                </a:lnTo>
                <a:lnTo>
                  <a:pt x="27940" y="397509"/>
                </a:lnTo>
                <a:lnTo>
                  <a:pt x="27940" y="391159"/>
                </a:lnTo>
                <a:close/>
              </a:path>
              <a:path w="27940" h="3227070">
                <a:moveTo>
                  <a:pt x="27940" y="397509"/>
                </a:moveTo>
                <a:lnTo>
                  <a:pt x="0" y="3975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397509"/>
                </a:lnTo>
                <a:close/>
              </a:path>
              <a:path w="27940" h="3227070">
                <a:moveTo>
                  <a:pt x="27940" y="434339"/>
                </a:moveTo>
                <a:lnTo>
                  <a:pt x="0" y="434339"/>
                </a:lnTo>
                <a:lnTo>
                  <a:pt x="0" y="440689"/>
                </a:lnTo>
                <a:lnTo>
                  <a:pt x="27940" y="440689"/>
                </a:lnTo>
                <a:lnTo>
                  <a:pt x="27940" y="434339"/>
                </a:lnTo>
                <a:close/>
              </a:path>
              <a:path w="27940" h="3227070">
                <a:moveTo>
                  <a:pt x="27940" y="440689"/>
                </a:moveTo>
                <a:lnTo>
                  <a:pt x="0" y="440689"/>
                </a:lnTo>
                <a:lnTo>
                  <a:pt x="0" y="472439"/>
                </a:lnTo>
                <a:lnTo>
                  <a:pt x="27940" y="472439"/>
                </a:lnTo>
                <a:lnTo>
                  <a:pt x="27940" y="440689"/>
                </a:lnTo>
                <a:close/>
              </a:path>
              <a:path w="27940" h="3227070">
                <a:moveTo>
                  <a:pt x="27940" y="472439"/>
                </a:moveTo>
                <a:lnTo>
                  <a:pt x="0" y="472439"/>
                </a:lnTo>
                <a:lnTo>
                  <a:pt x="0" y="478789"/>
                </a:lnTo>
                <a:lnTo>
                  <a:pt x="27940" y="478789"/>
                </a:lnTo>
                <a:lnTo>
                  <a:pt x="27940" y="472439"/>
                </a:lnTo>
                <a:close/>
              </a:path>
              <a:path w="27940" h="3227070">
                <a:moveTo>
                  <a:pt x="27940" y="478789"/>
                </a:moveTo>
                <a:lnTo>
                  <a:pt x="0" y="478789"/>
                </a:lnTo>
                <a:lnTo>
                  <a:pt x="0" y="486409"/>
                </a:lnTo>
                <a:lnTo>
                  <a:pt x="27940" y="486409"/>
                </a:lnTo>
                <a:lnTo>
                  <a:pt x="27940" y="478789"/>
                </a:lnTo>
                <a:close/>
              </a:path>
              <a:path w="27940" h="3227070">
                <a:moveTo>
                  <a:pt x="27940" y="486409"/>
                </a:moveTo>
                <a:lnTo>
                  <a:pt x="0" y="486409"/>
                </a:lnTo>
                <a:lnTo>
                  <a:pt x="0" y="524509"/>
                </a:lnTo>
                <a:lnTo>
                  <a:pt x="27940" y="524509"/>
                </a:lnTo>
                <a:lnTo>
                  <a:pt x="27940" y="486409"/>
                </a:lnTo>
                <a:close/>
              </a:path>
              <a:path w="27940" h="3227070">
                <a:moveTo>
                  <a:pt x="27940" y="524509"/>
                </a:moveTo>
                <a:lnTo>
                  <a:pt x="0" y="524509"/>
                </a:lnTo>
                <a:lnTo>
                  <a:pt x="0" y="529589"/>
                </a:lnTo>
                <a:lnTo>
                  <a:pt x="27940" y="529589"/>
                </a:lnTo>
                <a:lnTo>
                  <a:pt x="27940" y="524509"/>
                </a:lnTo>
                <a:close/>
              </a:path>
              <a:path w="27940" h="3227070">
                <a:moveTo>
                  <a:pt x="27940" y="529590"/>
                </a:moveTo>
                <a:lnTo>
                  <a:pt x="0" y="529590"/>
                </a:lnTo>
                <a:lnTo>
                  <a:pt x="0" y="554989"/>
                </a:lnTo>
                <a:lnTo>
                  <a:pt x="27940" y="554989"/>
                </a:lnTo>
                <a:lnTo>
                  <a:pt x="27940" y="529590"/>
                </a:lnTo>
                <a:close/>
              </a:path>
              <a:path w="27940" h="3227070">
                <a:moveTo>
                  <a:pt x="27940" y="554989"/>
                </a:moveTo>
                <a:lnTo>
                  <a:pt x="0" y="554989"/>
                </a:lnTo>
                <a:lnTo>
                  <a:pt x="0" y="624839"/>
                </a:lnTo>
                <a:lnTo>
                  <a:pt x="27940" y="624839"/>
                </a:lnTo>
                <a:lnTo>
                  <a:pt x="27940" y="554989"/>
                </a:lnTo>
                <a:close/>
              </a:path>
              <a:path w="27940" h="3227070">
                <a:moveTo>
                  <a:pt x="27940" y="624840"/>
                </a:moveTo>
                <a:lnTo>
                  <a:pt x="0" y="624840"/>
                </a:lnTo>
                <a:lnTo>
                  <a:pt x="0" y="631189"/>
                </a:lnTo>
                <a:lnTo>
                  <a:pt x="27940" y="631189"/>
                </a:lnTo>
                <a:lnTo>
                  <a:pt x="27940" y="624840"/>
                </a:lnTo>
                <a:close/>
              </a:path>
              <a:path w="27940" h="3227070">
                <a:moveTo>
                  <a:pt x="27940" y="631189"/>
                </a:moveTo>
                <a:lnTo>
                  <a:pt x="0" y="631189"/>
                </a:lnTo>
                <a:lnTo>
                  <a:pt x="0" y="638809"/>
                </a:lnTo>
                <a:lnTo>
                  <a:pt x="27940" y="638809"/>
                </a:lnTo>
                <a:lnTo>
                  <a:pt x="27940" y="631189"/>
                </a:lnTo>
                <a:close/>
              </a:path>
              <a:path w="27940" h="3227070">
                <a:moveTo>
                  <a:pt x="27940" y="638809"/>
                </a:moveTo>
                <a:lnTo>
                  <a:pt x="0" y="638809"/>
                </a:lnTo>
                <a:lnTo>
                  <a:pt x="0" y="650239"/>
                </a:lnTo>
                <a:lnTo>
                  <a:pt x="27940" y="650239"/>
                </a:lnTo>
                <a:lnTo>
                  <a:pt x="27940" y="638809"/>
                </a:lnTo>
                <a:close/>
              </a:path>
              <a:path w="27940" h="3227070">
                <a:moveTo>
                  <a:pt x="27940" y="650240"/>
                </a:moveTo>
                <a:lnTo>
                  <a:pt x="0" y="650240"/>
                </a:lnTo>
                <a:lnTo>
                  <a:pt x="0" y="676909"/>
                </a:lnTo>
                <a:lnTo>
                  <a:pt x="27940" y="676909"/>
                </a:lnTo>
                <a:lnTo>
                  <a:pt x="27940" y="650240"/>
                </a:lnTo>
                <a:close/>
              </a:path>
              <a:path w="27940" h="3227070">
                <a:moveTo>
                  <a:pt x="27940" y="676909"/>
                </a:moveTo>
                <a:lnTo>
                  <a:pt x="0" y="676909"/>
                </a:lnTo>
                <a:lnTo>
                  <a:pt x="0" y="753109"/>
                </a:lnTo>
                <a:lnTo>
                  <a:pt x="27940" y="753109"/>
                </a:lnTo>
                <a:lnTo>
                  <a:pt x="27940" y="676909"/>
                </a:lnTo>
                <a:close/>
              </a:path>
              <a:path w="27940" h="3227070">
                <a:moveTo>
                  <a:pt x="27940" y="753110"/>
                </a:moveTo>
                <a:lnTo>
                  <a:pt x="0" y="753110"/>
                </a:lnTo>
                <a:lnTo>
                  <a:pt x="0" y="899159"/>
                </a:lnTo>
                <a:lnTo>
                  <a:pt x="27940" y="899159"/>
                </a:lnTo>
                <a:lnTo>
                  <a:pt x="27940" y="753110"/>
                </a:lnTo>
                <a:close/>
              </a:path>
              <a:path w="27940" h="3227070">
                <a:moveTo>
                  <a:pt x="27940" y="899160"/>
                </a:moveTo>
                <a:lnTo>
                  <a:pt x="0" y="899160"/>
                </a:lnTo>
                <a:lnTo>
                  <a:pt x="0" y="923289"/>
                </a:lnTo>
                <a:lnTo>
                  <a:pt x="27940" y="923289"/>
                </a:lnTo>
                <a:lnTo>
                  <a:pt x="27940" y="899160"/>
                </a:lnTo>
                <a:close/>
              </a:path>
              <a:path w="27940" h="3227070">
                <a:moveTo>
                  <a:pt x="27940" y="923290"/>
                </a:moveTo>
                <a:lnTo>
                  <a:pt x="0" y="923290"/>
                </a:lnTo>
                <a:lnTo>
                  <a:pt x="0" y="975359"/>
                </a:lnTo>
                <a:lnTo>
                  <a:pt x="27940" y="975359"/>
                </a:lnTo>
                <a:lnTo>
                  <a:pt x="27940" y="923290"/>
                </a:lnTo>
                <a:close/>
              </a:path>
              <a:path w="27940" h="3227070">
                <a:moveTo>
                  <a:pt x="27940" y="975359"/>
                </a:moveTo>
                <a:lnTo>
                  <a:pt x="0" y="975359"/>
                </a:lnTo>
                <a:lnTo>
                  <a:pt x="0" y="993139"/>
                </a:lnTo>
                <a:lnTo>
                  <a:pt x="27940" y="993139"/>
                </a:lnTo>
                <a:lnTo>
                  <a:pt x="27940" y="975359"/>
                </a:lnTo>
                <a:close/>
              </a:path>
              <a:path w="27940" h="3227070">
                <a:moveTo>
                  <a:pt x="27940" y="993140"/>
                </a:moveTo>
                <a:lnTo>
                  <a:pt x="0" y="993140"/>
                </a:lnTo>
                <a:lnTo>
                  <a:pt x="0" y="1005839"/>
                </a:lnTo>
                <a:lnTo>
                  <a:pt x="27940" y="1005839"/>
                </a:lnTo>
                <a:lnTo>
                  <a:pt x="27940" y="993140"/>
                </a:lnTo>
                <a:close/>
              </a:path>
              <a:path w="27940" h="3227070">
                <a:moveTo>
                  <a:pt x="27940" y="1005840"/>
                </a:moveTo>
                <a:lnTo>
                  <a:pt x="0" y="1005840"/>
                </a:lnTo>
                <a:lnTo>
                  <a:pt x="0" y="1032509"/>
                </a:lnTo>
                <a:lnTo>
                  <a:pt x="27940" y="1032509"/>
                </a:lnTo>
                <a:lnTo>
                  <a:pt x="27940" y="1005840"/>
                </a:lnTo>
                <a:close/>
              </a:path>
              <a:path w="27940" h="3227070">
                <a:moveTo>
                  <a:pt x="27940" y="1032510"/>
                </a:moveTo>
                <a:lnTo>
                  <a:pt x="0" y="1032510"/>
                </a:lnTo>
                <a:lnTo>
                  <a:pt x="0" y="1062989"/>
                </a:lnTo>
                <a:lnTo>
                  <a:pt x="27940" y="1062989"/>
                </a:lnTo>
                <a:lnTo>
                  <a:pt x="27940" y="1032510"/>
                </a:lnTo>
                <a:close/>
              </a:path>
              <a:path w="27940" h="3227070">
                <a:moveTo>
                  <a:pt x="27940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7940" y="1069339"/>
                </a:lnTo>
                <a:lnTo>
                  <a:pt x="27940" y="1062989"/>
                </a:lnTo>
                <a:close/>
              </a:path>
              <a:path w="27940" h="3227070">
                <a:moveTo>
                  <a:pt x="27940" y="1069339"/>
                </a:moveTo>
                <a:lnTo>
                  <a:pt x="0" y="1069339"/>
                </a:lnTo>
                <a:lnTo>
                  <a:pt x="0" y="1075689"/>
                </a:lnTo>
                <a:lnTo>
                  <a:pt x="27940" y="1075689"/>
                </a:lnTo>
                <a:lnTo>
                  <a:pt x="27940" y="1069339"/>
                </a:lnTo>
                <a:close/>
              </a:path>
              <a:path w="27940" h="3227070">
                <a:moveTo>
                  <a:pt x="27940" y="1075689"/>
                </a:moveTo>
                <a:lnTo>
                  <a:pt x="0" y="1075689"/>
                </a:lnTo>
                <a:lnTo>
                  <a:pt x="0" y="1108709"/>
                </a:lnTo>
                <a:lnTo>
                  <a:pt x="27940" y="1108709"/>
                </a:lnTo>
                <a:lnTo>
                  <a:pt x="27940" y="1075689"/>
                </a:lnTo>
                <a:close/>
              </a:path>
              <a:path w="27940" h="3227070">
                <a:moveTo>
                  <a:pt x="27940" y="1108709"/>
                </a:moveTo>
                <a:lnTo>
                  <a:pt x="0" y="1108709"/>
                </a:lnTo>
                <a:lnTo>
                  <a:pt x="0" y="1132839"/>
                </a:lnTo>
                <a:lnTo>
                  <a:pt x="27940" y="1132839"/>
                </a:lnTo>
                <a:lnTo>
                  <a:pt x="27940" y="1108709"/>
                </a:lnTo>
                <a:close/>
              </a:path>
              <a:path w="27940" h="3227070">
                <a:moveTo>
                  <a:pt x="27940" y="1132840"/>
                </a:moveTo>
                <a:lnTo>
                  <a:pt x="0" y="1132840"/>
                </a:lnTo>
                <a:lnTo>
                  <a:pt x="0" y="1184909"/>
                </a:lnTo>
                <a:lnTo>
                  <a:pt x="27940" y="1184909"/>
                </a:lnTo>
                <a:lnTo>
                  <a:pt x="27940" y="1132840"/>
                </a:lnTo>
                <a:close/>
              </a:path>
              <a:path w="27940" h="3227070">
                <a:moveTo>
                  <a:pt x="27940" y="1184910"/>
                </a:moveTo>
                <a:lnTo>
                  <a:pt x="0" y="1184910"/>
                </a:lnTo>
                <a:lnTo>
                  <a:pt x="0" y="1202689"/>
                </a:lnTo>
                <a:lnTo>
                  <a:pt x="27940" y="1202689"/>
                </a:lnTo>
                <a:lnTo>
                  <a:pt x="27940" y="1184910"/>
                </a:lnTo>
                <a:close/>
              </a:path>
              <a:path w="27940" h="3227070">
                <a:moveTo>
                  <a:pt x="27940" y="1506219"/>
                </a:moveTo>
                <a:lnTo>
                  <a:pt x="0" y="1506219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506219"/>
                </a:lnTo>
                <a:close/>
              </a:path>
              <a:path w="27940" h="3227070">
                <a:moveTo>
                  <a:pt x="27940" y="1498599"/>
                </a:moveTo>
                <a:lnTo>
                  <a:pt x="0" y="1498599"/>
                </a:lnTo>
                <a:lnTo>
                  <a:pt x="0" y="1504949"/>
                </a:lnTo>
                <a:lnTo>
                  <a:pt x="27940" y="1504949"/>
                </a:lnTo>
                <a:lnTo>
                  <a:pt x="27940" y="1498599"/>
                </a:lnTo>
                <a:close/>
              </a:path>
              <a:path w="27940" h="3227070">
                <a:moveTo>
                  <a:pt x="27940" y="1487169"/>
                </a:moveTo>
                <a:lnTo>
                  <a:pt x="0" y="1487169"/>
                </a:lnTo>
                <a:lnTo>
                  <a:pt x="0" y="1497329"/>
                </a:lnTo>
                <a:lnTo>
                  <a:pt x="27940" y="1497329"/>
                </a:lnTo>
                <a:lnTo>
                  <a:pt x="27940" y="1487169"/>
                </a:lnTo>
                <a:close/>
              </a:path>
              <a:path w="27940" h="3227070">
                <a:moveTo>
                  <a:pt x="27940" y="1479549"/>
                </a:moveTo>
                <a:lnTo>
                  <a:pt x="0" y="1479549"/>
                </a:lnTo>
                <a:lnTo>
                  <a:pt x="0" y="1485899"/>
                </a:lnTo>
                <a:lnTo>
                  <a:pt x="27940" y="1485899"/>
                </a:lnTo>
                <a:lnTo>
                  <a:pt x="27940" y="1479549"/>
                </a:lnTo>
                <a:close/>
              </a:path>
              <a:path w="27940" h="3227070">
                <a:moveTo>
                  <a:pt x="27940" y="1468119"/>
                </a:moveTo>
                <a:lnTo>
                  <a:pt x="0" y="1468119"/>
                </a:lnTo>
                <a:lnTo>
                  <a:pt x="0" y="1478280"/>
                </a:lnTo>
                <a:lnTo>
                  <a:pt x="27940" y="1478280"/>
                </a:lnTo>
                <a:lnTo>
                  <a:pt x="27940" y="1468119"/>
                </a:lnTo>
                <a:close/>
              </a:path>
              <a:path w="27940" h="3227070">
                <a:moveTo>
                  <a:pt x="27940" y="1460499"/>
                </a:moveTo>
                <a:lnTo>
                  <a:pt x="0" y="1460499"/>
                </a:lnTo>
                <a:lnTo>
                  <a:pt x="0" y="1466849"/>
                </a:lnTo>
                <a:lnTo>
                  <a:pt x="27940" y="1466849"/>
                </a:lnTo>
                <a:lnTo>
                  <a:pt x="27940" y="1460499"/>
                </a:lnTo>
                <a:close/>
              </a:path>
              <a:path w="27940" h="3227070">
                <a:moveTo>
                  <a:pt x="27940" y="1449070"/>
                </a:moveTo>
                <a:lnTo>
                  <a:pt x="0" y="1449070"/>
                </a:lnTo>
                <a:lnTo>
                  <a:pt x="0" y="1459229"/>
                </a:lnTo>
                <a:lnTo>
                  <a:pt x="27940" y="1459229"/>
                </a:lnTo>
                <a:lnTo>
                  <a:pt x="27940" y="1449070"/>
                </a:lnTo>
                <a:close/>
              </a:path>
              <a:path w="27940" h="3227070">
                <a:moveTo>
                  <a:pt x="27940" y="1441449"/>
                </a:moveTo>
                <a:lnTo>
                  <a:pt x="0" y="1441449"/>
                </a:lnTo>
                <a:lnTo>
                  <a:pt x="0" y="1447799"/>
                </a:lnTo>
                <a:lnTo>
                  <a:pt x="27940" y="1447799"/>
                </a:lnTo>
                <a:lnTo>
                  <a:pt x="27940" y="1441449"/>
                </a:lnTo>
                <a:close/>
              </a:path>
              <a:path w="27940" h="3227070">
                <a:moveTo>
                  <a:pt x="27940" y="1430019"/>
                </a:moveTo>
                <a:lnTo>
                  <a:pt x="0" y="1430019"/>
                </a:lnTo>
                <a:lnTo>
                  <a:pt x="0" y="1440179"/>
                </a:lnTo>
                <a:lnTo>
                  <a:pt x="27940" y="1440179"/>
                </a:lnTo>
                <a:lnTo>
                  <a:pt x="27940" y="1430019"/>
                </a:lnTo>
                <a:close/>
              </a:path>
              <a:path w="27940" h="3227070">
                <a:moveTo>
                  <a:pt x="27940" y="1422399"/>
                </a:moveTo>
                <a:lnTo>
                  <a:pt x="0" y="1422399"/>
                </a:lnTo>
                <a:lnTo>
                  <a:pt x="0" y="1428749"/>
                </a:lnTo>
                <a:lnTo>
                  <a:pt x="27940" y="1428749"/>
                </a:lnTo>
                <a:lnTo>
                  <a:pt x="27940" y="1422399"/>
                </a:lnTo>
                <a:close/>
              </a:path>
              <a:path w="27940" h="3227070">
                <a:moveTo>
                  <a:pt x="27940" y="1410969"/>
                </a:moveTo>
                <a:lnTo>
                  <a:pt x="0" y="1410969"/>
                </a:lnTo>
                <a:lnTo>
                  <a:pt x="0" y="1421129"/>
                </a:lnTo>
                <a:lnTo>
                  <a:pt x="27940" y="1421129"/>
                </a:lnTo>
                <a:lnTo>
                  <a:pt x="27940" y="1410969"/>
                </a:lnTo>
                <a:close/>
              </a:path>
              <a:path w="27940" h="3227070">
                <a:moveTo>
                  <a:pt x="27940" y="1403349"/>
                </a:moveTo>
                <a:lnTo>
                  <a:pt x="0" y="1403349"/>
                </a:lnTo>
                <a:lnTo>
                  <a:pt x="0" y="1409699"/>
                </a:lnTo>
                <a:lnTo>
                  <a:pt x="27940" y="1409699"/>
                </a:lnTo>
                <a:lnTo>
                  <a:pt x="27940" y="1403349"/>
                </a:lnTo>
                <a:close/>
              </a:path>
              <a:path w="27940" h="3227070">
                <a:moveTo>
                  <a:pt x="27940" y="1391919"/>
                </a:moveTo>
                <a:lnTo>
                  <a:pt x="0" y="1391919"/>
                </a:lnTo>
                <a:lnTo>
                  <a:pt x="0" y="1402079"/>
                </a:lnTo>
                <a:lnTo>
                  <a:pt x="27940" y="1402079"/>
                </a:lnTo>
                <a:lnTo>
                  <a:pt x="27940" y="1391919"/>
                </a:lnTo>
                <a:close/>
              </a:path>
              <a:path w="27940" h="3227070">
                <a:moveTo>
                  <a:pt x="27940" y="1384300"/>
                </a:moveTo>
                <a:lnTo>
                  <a:pt x="0" y="1384300"/>
                </a:lnTo>
                <a:lnTo>
                  <a:pt x="0" y="1390649"/>
                </a:lnTo>
                <a:lnTo>
                  <a:pt x="27940" y="1390649"/>
                </a:lnTo>
                <a:lnTo>
                  <a:pt x="27940" y="1384300"/>
                </a:lnTo>
                <a:close/>
              </a:path>
              <a:path w="27940" h="3227070">
                <a:moveTo>
                  <a:pt x="27940" y="1372870"/>
                </a:moveTo>
                <a:lnTo>
                  <a:pt x="0" y="1372870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2870"/>
                </a:lnTo>
                <a:close/>
              </a:path>
              <a:path w="27940" h="3227070">
                <a:moveTo>
                  <a:pt x="27940" y="1365249"/>
                </a:moveTo>
                <a:lnTo>
                  <a:pt x="0" y="1365249"/>
                </a:lnTo>
                <a:lnTo>
                  <a:pt x="0" y="1371599"/>
                </a:lnTo>
                <a:lnTo>
                  <a:pt x="27940" y="1371599"/>
                </a:lnTo>
                <a:lnTo>
                  <a:pt x="27940" y="1365249"/>
                </a:lnTo>
                <a:close/>
              </a:path>
              <a:path w="27940" h="3227070">
                <a:moveTo>
                  <a:pt x="27940" y="1353820"/>
                </a:moveTo>
                <a:lnTo>
                  <a:pt x="0" y="135382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53820"/>
                </a:lnTo>
                <a:close/>
              </a:path>
              <a:path w="27940" h="3227070">
                <a:moveTo>
                  <a:pt x="27940" y="1346199"/>
                </a:moveTo>
                <a:lnTo>
                  <a:pt x="0" y="1346199"/>
                </a:lnTo>
                <a:lnTo>
                  <a:pt x="0" y="1352549"/>
                </a:lnTo>
                <a:lnTo>
                  <a:pt x="27940" y="1352549"/>
                </a:lnTo>
                <a:lnTo>
                  <a:pt x="27940" y="1346199"/>
                </a:lnTo>
                <a:close/>
              </a:path>
              <a:path w="27940" h="3227070">
                <a:moveTo>
                  <a:pt x="27940" y="1334769"/>
                </a:moveTo>
                <a:lnTo>
                  <a:pt x="0" y="1334769"/>
                </a:lnTo>
                <a:lnTo>
                  <a:pt x="0" y="1344929"/>
                </a:lnTo>
                <a:lnTo>
                  <a:pt x="27940" y="1344929"/>
                </a:lnTo>
                <a:lnTo>
                  <a:pt x="27940" y="1334769"/>
                </a:lnTo>
                <a:close/>
              </a:path>
              <a:path w="27940" h="3227070">
                <a:moveTo>
                  <a:pt x="27940" y="1327149"/>
                </a:moveTo>
                <a:lnTo>
                  <a:pt x="0" y="1327149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327149"/>
                </a:lnTo>
                <a:close/>
              </a:path>
              <a:path w="27940" h="3227070">
                <a:moveTo>
                  <a:pt x="27940" y="1315719"/>
                </a:moveTo>
                <a:lnTo>
                  <a:pt x="0" y="1315719"/>
                </a:lnTo>
                <a:lnTo>
                  <a:pt x="0" y="1325879"/>
                </a:lnTo>
                <a:lnTo>
                  <a:pt x="27940" y="1325879"/>
                </a:lnTo>
                <a:lnTo>
                  <a:pt x="27940" y="1315719"/>
                </a:lnTo>
                <a:close/>
              </a:path>
              <a:path w="27940" h="3227070">
                <a:moveTo>
                  <a:pt x="27940" y="1301749"/>
                </a:moveTo>
                <a:lnTo>
                  <a:pt x="0" y="1301749"/>
                </a:lnTo>
                <a:lnTo>
                  <a:pt x="0" y="1314449"/>
                </a:lnTo>
                <a:lnTo>
                  <a:pt x="27940" y="1314449"/>
                </a:lnTo>
                <a:lnTo>
                  <a:pt x="27940" y="1301749"/>
                </a:lnTo>
                <a:close/>
              </a:path>
              <a:path w="27940" h="3227070">
                <a:moveTo>
                  <a:pt x="27940" y="1290319"/>
                </a:moveTo>
                <a:lnTo>
                  <a:pt x="0" y="1290319"/>
                </a:lnTo>
                <a:lnTo>
                  <a:pt x="0" y="1300479"/>
                </a:lnTo>
                <a:lnTo>
                  <a:pt x="27940" y="1300479"/>
                </a:lnTo>
                <a:lnTo>
                  <a:pt x="27940" y="1290319"/>
                </a:lnTo>
                <a:close/>
              </a:path>
              <a:path w="27940" h="3227070">
                <a:moveTo>
                  <a:pt x="27940" y="1282699"/>
                </a:moveTo>
                <a:lnTo>
                  <a:pt x="0" y="1282699"/>
                </a:lnTo>
                <a:lnTo>
                  <a:pt x="0" y="1289050"/>
                </a:lnTo>
                <a:lnTo>
                  <a:pt x="27940" y="1289050"/>
                </a:lnTo>
                <a:lnTo>
                  <a:pt x="27940" y="1282699"/>
                </a:lnTo>
                <a:close/>
              </a:path>
              <a:path w="27940" h="3227070">
                <a:moveTo>
                  <a:pt x="27940" y="1271270"/>
                </a:moveTo>
                <a:lnTo>
                  <a:pt x="0" y="1271270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70"/>
                </a:lnTo>
                <a:close/>
              </a:path>
              <a:path w="27940" h="32270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2270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227070">
                <a:moveTo>
                  <a:pt x="27940" y="1244600"/>
                </a:moveTo>
                <a:lnTo>
                  <a:pt x="0" y="1244600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600"/>
                </a:lnTo>
                <a:close/>
              </a:path>
              <a:path w="27940" h="3227070">
                <a:moveTo>
                  <a:pt x="27940" y="1233169"/>
                </a:moveTo>
                <a:lnTo>
                  <a:pt x="0" y="1233169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3169"/>
                </a:lnTo>
                <a:close/>
              </a:path>
              <a:path w="27940" h="32270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227070">
                <a:moveTo>
                  <a:pt x="27940" y="1214120"/>
                </a:moveTo>
                <a:lnTo>
                  <a:pt x="0" y="1214120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20"/>
                </a:lnTo>
                <a:close/>
              </a:path>
              <a:path w="27940" h="32270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227070">
                <a:moveTo>
                  <a:pt x="27940" y="1203959"/>
                </a:moveTo>
                <a:lnTo>
                  <a:pt x="0" y="120395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203959"/>
                </a:lnTo>
                <a:close/>
              </a:path>
              <a:path w="27940" h="3227070">
                <a:moveTo>
                  <a:pt x="27940" y="1774189"/>
                </a:moveTo>
                <a:lnTo>
                  <a:pt x="0" y="1774189"/>
                </a:lnTo>
                <a:lnTo>
                  <a:pt x="0" y="1863089"/>
                </a:lnTo>
                <a:lnTo>
                  <a:pt x="27940" y="1863089"/>
                </a:lnTo>
                <a:lnTo>
                  <a:pt x="27940" y="1774189"/>
                </a:lnTo>
                <a:close/>
              </a:path>
              <a:path w="27940" h="3227070">
                <a:moveTo>
                  <a:pt x="27940" y="2376169"/>
                </a:moveTo>
                <a:lnTo>
                  <a:pt x="0" y="23761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2376169"/>
                </a:lnTo>
                <a:close/>
              </a:path>
              <a:path w="27940" h="3227070">
                <a:moveTo>
                  <a:pt x="27940" y="1948179"/>
                </a:moveTo>
                <a:lnTo>
                  <a:pt x="0" y="1948179"/>
                </a:lnTo>
                <a:lnTo>
                  <a:pt x="0" y="2374899"/>
                </a:lnTo>
                <a:lnTo>
                  <a:pt x="27940" y="2374899"/>
                </a:lnTo>
                <a:lnTo>
                  <a:pt x="27940" y="1948179"/>
                </a:lnTo>
                <a:close/>
              </a:path>
              <a:path w="27940" h="3227070">
                <a:moveTo>
                  <a:pt x="27940" y="1929129"/>
                </a:moveTo>
                <a:lnTo>
                  <a:pt x="0" y="1929129"/>
                </a:lnTo>
                <a:lnTo>
                  <a:pt x="0" y="1946909"/>
                </a:lnTo>
                <a:lnTo>
                  <a:pt x="27940" y="1946909"/>
                </a:lnTo>
                <a:lnTo>
                  <a:pt x="27940" y="1929129"/>
                </a:lnTo>
                <a:close/>
              </a:path>
              <a:path w="27940" h="3227070">
                <a:moveTo>
                  <a:pt x="27940" y="1910079"/>
                </a:moveTo>
                <a:lnTo>
                  <a:pt x="0" y="1910079"/>
                </a:lnTo>
                <a:lnTo>
                  <a:pt x="0" y="1927859"/>
                </a:lnTo>
                <a:lnTo>
                  <a:pt x="27940" y="1927859"/>
                </a:lnTo>
                <a:lnTo>
                  <a:pt x="27940" y="1910079"/>
                </a:lnTo>
                <a:close/>
              </a:path>
              <a:path w="27940" h="3227070">
                <a:moveTo>
                  <a:pt x="27940" y="1887219"/>
                </a:moveTo>
                <a:lnTo>
                  <a:pt x="0" y="1887219"/>
                </a:lnTo>
                <a:lnTo>
                  <a:pt x="0" y="1908809"/>
                </a:lnTo>
                <a:lnTo>
                  <a:pt x="27940" y="1908809"/>
                </a:lnTo>
                <a:lnTo>
                  <a:pt x="27940" y="1887219"/>
                </a:lnTo>
                <a:close/>
              </a:path>
              <a:path w="27940" h="3227070">
                <a:moveTo>
                  <a:pt x="27940" y="1868169"/>
                </a:moveTo>
                <a:lnTo>
                  <a:pt x="0" y="1868169"/>
                </a:lnTo>
                <a:lnTo>
                  <a:pt x="0" y="1885949"/>
                </a:lnTo>
                <a:lnTo>
                  <a:pt x="27940" y="1885949"/>
                </a:lnTo>
                <a:lnTo>
                  <a:pt x="27940" y="1868169"/>
                </a:lnTo>
                <a:close/>
              </a:path>
              <a:path w="27940" h="3227070">
                <a:moveTo>
                  <a:pt x="27940" y="1864359"/>
                </a:moveTo>
                <a:lnTo>
                  <a:pt x="0" y="1864359"/>
                </a:lnTo>
                <a:lnTo>
                  <a:pt x="0" y="1866899"/>
                </a:lnTo>
                <a:lnTo>
                  <a:pt x="27940" y="1866899"/>
                </a:lnTo>
                <a:lnTo>
                  <a:pt x="27940" y="1864359"/>
                </a:lnTo>
                <a:close/>
              </a:path>
              <a:path w="27940" h="3227070">
                <a:moveTo>
                  <a:pt x="27940" y="2383790"/>
                </a:moveTo>
                <a:lnTo>
                  <a:pt x="0" y="2383790"/>
                </a:lnTo>
                <a:lnTo>
                  <a:pt x="0" y="2559049"/>
                </a:lnTo>
                <a:lnTo>
                  <a:pt x="27940" y="2559049"/>
                </a:lnTo>
                <a:lnTo>
                  <a:pt x="27940" y="2383790"/>
                </a:lnTo>
                <a:close/>
              </a:path>
              <a:path w="27940" h="3227070">
                <a:moveTo>
                  <a:pt x="27940" y="2559050"/>
                </a:moveTo>
                <a:lnTo>
                  <a:pt x="0" y="2559050"/>
                </a:lnTo>
                <a:lnTo>
                  <a:pt x="0" y="3227069"/>
                </a:lnTo>
                <a:lnTo>
                  <a:pt x="27940" y="3227069"/>
                </a:lnTo>
                <a:lnTo>
                  <a:pt x="27940" y="2559050"/>
                </a:lnTo>
                <a:close/>
              </a:path>
            </a:pathLst>
          </a:custGeom>
          <a:solidFill>
            <a:srgbClr val="1B3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8750300" y="3634740"/>
            <a:ext cx="26670" cy="3210560"/>
          </a:xfrm>
          <a:custGeom>
            <a:avLst/>
            <a:gdLst/>
            <a:ahLst/>
            <a:cxnLst/>
            <a:rect l="l" t="t" r="r" b="b"/>
            <a:pathLst>
              <a:path w="26670" h="3210559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0159" y="6349"/>
                </a:lnTo>
                <a:lnTo>
                  <a:pt x="10159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10559">
                <a:moveTo>
                  <a:pt x="11429" y="6350"/>
                </a:moveTo>
                <a:lnTo>
                  <a:pt x="0" y="6350"/>
                </a:lnTo>
                <a:lnTo>
                  <a:pt x="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7780" y="11429"/>
                </a:lnTo>
                <a:lnTo>
                  <a:pt x="17780" y="10159"/>
                </a:lnTo>
                <a:lnTo>
                  <a:pt x="16510" y="10159"/>
                </a:lnTo>
                <a:lnTo>
                  <a:pt x="1651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close/>
              </a:path>
              <a:path w="26670" h="3210559">
                <a:moveTo>
                  <a:pt x="21589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close/>
              </a:path>
              <a:path w="26670" h="3210559">
                <a:moveTo>
                  <a:pt x="26670" y="19050"/>
                </a:moveTo>
                <a:lnTo>
                  <a:pt x="0" y="1905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19050"/>
                </a:lnTo>
                <a:close/>
              </a:path>
              <a:path w="26670" h="3210559">
                <a:moveTo>
                  <a:pt x="26670" y="31749"/>
                </a:moveTo>
                <a:lnTo>
                  <a:pt x="0" y="31749"/>
                </a:lnTo>
                <a:lnTo>
                  <a:pt x="0" y="63499"/>
                </a:lnTo>
                <a:lnTo>
                  <a:pt x="26670" y="63499"/>
                </a:lnTo>
                <a:lnTo>
                  <a:pt x="26670" y="31749"/>
                </a:lnTo>
                <a:close/>
              </a:path>
              <a:path w="26670" h="3210559">
                <a:moveTo>
                  <a:pt x="26670" y="63500"/>
                </a:moveTo>
                <a:lnTo>
                  <a:pt x="0" y="63500"/>
                </a:lnTo>
                <a:lnTo>
                  <a:pt x="0" y="69849"/>
                </a:lnTo>
                <a:lnTo>
                  <a:pt x="26670" y="69849"/>
                </a:lnTo>
                <a:lnTo>
                  <a:pt x="26670" y="63500"/>
                </a:lnTo>
                <a:close/>
              </a:path>
              <a:path w="26670" h="3210559">
                <a:moveTo>
                  <a:pt x="26670" y="69849"/>
                </a:moveTo>
                <a:lnTo>
                  <a:pt x="0" y="69849"/>
                </a:lnTo>
                <a:lnTo>
                  <a:pt x="0" y="82549"/>
                </a:lnTo>
                <a:lnTo>
                  <a:pt x="26670" y="82549"/>
                </a:lnTo>
                <a:lnTo>
                  <a:pt x="26670" y="69849"/>
                </a:lnTo>
                <a:close/>
              </a:path>
              <a:path w="26670" h="3210559">
                <a:moveTo>
                  <a:pt x="26670" y="82549"/>
                </a:moveTo>
                <a:lnTo>
                  <a:pt x="0" y="82549"/>
                </a:lnTo>
                <a:lnTo>
                  <a:pt x="0" y="88899"/>
                </a:lnTo>
                <a:lnTo>
                  <a:pt x="26670" y="88899"/>
                </a:lnTo>
                <a:lnTo>
                  <a:pt x="26670" y="82549"/>
                </a:lnTo>
                <a:close/>
              </a:path>
              <a:path w="26670" h="3210559">
                <a:moveTo>
                  <a:pt x="26670" y="88899"/>
                </a:moveTo>
                <a:lnTo>
                  <a:pt x="0" y="88899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88899"/>
                </a:lnTo>
                <a:close/>
              </a:path>
              <a:path w="26670" h="3210559">
                <a:moveTo>
                  <a:pt x="26670" y="101600"/>
                </a:moveTo>
                <a:lnTo>
                  <a:pt x="0" y="101600"/>
                </a:lnTo>
                <a:lnTo>
                  <a:pt x="0" y="126999"/>
                </a:lnTo>
                <a:lnTo>
                  <a:pt x="26670" y="126999"/>
                </a:lnTo>
                <a:lnTo>
                  <a:pt x="26670" y="101600"/>
                </a:lnTo>
                <a:close/>
              </a:path>
              <a:path w="26670" h="3210559">
                <a:moveTo>
                  <a:pt x="26670" y="126999"/>
                </a:moveTo>
                <a:lnTo>
                  <a:pt x="0" y="126999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26999"/>
                </a:lnTo>
                <a:close/>
              </a:path>
              <a:path w="26670" h="3210559">
                <a:moveTo>
                  <a:pt x="26670" y="196849"/>
                </a:moveTo>
                <a:lnTo>
                  <a:pt x="0" y="196849"/>
                </a:lnTo>
                <a:lnTo>
                  <a:pt x="0" y="234949"/>
                </a:lnTo>
                <a:lnTo>
                  <a:pt x="26670" y="234949"/>
                </a:lnTo>
                <a:lnTo>
                  <a:pt x="26670" y="196849"/>
                </a:lnTo>
                <a:close/>
              </a:path>
              <a:path w="26670" h="3210559">
                <a:moveTo>
                  <a:pt x="26670" y="234950"/>
                </a:moveTo>
                <a:lnTo>
                  <a:pt x="0" y="234950"/>
                </a:lnTo>
                <a:lnTo>
                  <a:pt x="0" y="240029"/>
                </a:lnTo>
                <a:lnTo>
                  <a:pt x="26670" y="240029"/>
                </a:lnTo>
                <a:lnTo>
                  <a:pt x="26670" y="234950"/>
                </a:lnTo>
                <a:close/>
              </a:path>
              <a:path w="26670" h="3210559">
                <a:moveTo>
                  <a:pt x="26670" y="240029"/>
                </a:moveTo>
                <a:lnTo>
                  <a:pt x="0" y="240029"/>
                </a:lnTo>
                <a:lnTo>
                  <a:pt x="0" y="246379"/>
                </a:lnTo>
                <a:lnTo>
                  <a:pt x="26670" y="246379"/>
                </a:lnTo>
                <a:lnTo>
                  <a:pt x="26670" y="240029"/>
                </a:lnTo>
                <a:close/>
              </a:path>
              <a:path w="26670" h="3210559">
                <a:moveTo>
                  <a:pt x="26670" y="246379"/>
                </a:moveTo>
                <a:lnTo>
                  <a:pt x="0" y="24637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6379"/>
                </a:lnTo>
                <a:close/>
              </a:path>
              <a:path w="26670" h="3210559">
                <a:moveTo>
                  <a:pt x="26670" y="252730"/>
                </a:moveTo>
                <a:lnTo>
                  <a:pt x="0" y="252730"/>
                </a:lnTo>
                <a:lnTo>
                  <a:pt x="0" y="279399"/>
                </a:lnTo>
                <a:lnTo>
                  <a:pt x="26670" y="279399"/>
                </a:lnTo>
                <a:lnTo>
                  <a:pt x="26670" y="252730"/>
                </a:lnTo>
                <a:close/>
              </a:path>
              <a:path w="26670" h="3210559">
                <a:moveTo>
                  <a:pt x="26670" y="279400"/>
                </a:moveTo>
                <a:lnTo>
                  <a:pt x="0" y="279400"/>
                </a:lnTo>
                <a:lnTo>
                  <a:pt x="0" y="297179"/>
                </a:lnTo>
                <a:lnTo>
                  <a:pt x="26670" y="297179"/>
                </a:lnTo>
                <a:lnTo>
                  <a:pt x="26670" y="279400"/>
                </a:lnTo>
                <a:close/>
              </a:path>
              <a:path w="26670" h="3210559">
                <a:moveTo>
                  <a:pt x="26670" y="297179"/>
                </a:moveTo>
                <a:lnTo>
                  <a:pt x="0" y="297179"/>
                </a:lnTo>
                <a:lnTo>
                  <a:pt x="0" y="304799"/>
                </a:lnTo>
                <a:lnTo>
                  <a:pt x="26670" y="304799"/>
                </a:lnTo>
                <a:lnTo>
                  <a:pt x="26670" y="297179"/>
                </a:lnTo>
                <a:close/>
              </a:path>
              <a:path w="26670" h="3210559">
                <a:moveTo>
                  <a:pt x="2667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304800"/>
                </a:lnTo>
                <a:close/>
              </a:path>
              <a:path w="26670" h="3210559">
                <a:moveTo>
                  <a:pt x="26670" y="317500"/>
                </a:moveTo>
                <a:lnTo>
                  <a:pt x="0" y="317500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317500"/>
                </a:lnTo>
                <a:close/>
              </a:path>
              <a:path w="26670" h="3210559">
                <a:moveTo>
                  <a:pt x="26670" y="323850"/>
                </a:moveTo>
                <a:lnTo>
                  <a:pt x="0" y="3238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23850"/>
                </a:lnTo>
                <a:close/>
              </a:path>
              <a:path w="26670" h="3210559">
                <a:moveTo>
                  <a:pt x="26670" y="367030"/>
                </a:moveTo>
                <a:lnTo>
                  <a:pt x="0" y="36703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7030"/>
                </a:lnTo>
                <a:close/>
              </a:path>
              <a:path w="26670" h="3210559">
                <a:moveTo>
                  <a:pt x="26670" y="374649"/>
                </a:moveTo>
                <a:lnTo>
                  <a:pt x="0" y="374649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4649"/>
                </a:lnTo>
                <a:close/>
              </a:path>
              <a:path w="26670" h="3210559">
                <a:moveTo>
                  <a:pt x="26670" y="380999"/>
                </a:moveTo>
                <a:lnTo>
                  <a:pt x="0" y="380999"/>
                </a:lnTo>
                <a:lnTo>
                  <a:pt x="0" y="417829"/>
                </a:lnTo>
                <a:lnTo>
                  <a:pt x="26670" y="417829"/>
                </a:lnTo>
                <a:lnTo>
                  <a:pt x="26670" y="380999"/>
                </a:lnTo>
                <a:close/>
              </a:path>
              <a:path w="26670" h="3210559">
                <a:moveTo>
                  <a:pt x="26670" y="417829"/>
                </a:moveTo>
                <a:lnTo>
                  <a:pt x="0" y="417829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17829"/>
                </a:lnTo>
                <a:close/>
              </a:path>
              <a:path w="26670" h="3210559">
                <a:moveTo>
                  <a:pt x="26670" y="424179"/>
                </a:moveTo>
                <a:lnTo>
                  <a:pt x="0" y="424179"/>
                </a:lnTo>
                <a:lnTo>
                  <a:pt x="0" y="455929"/>
                </a:lnTo>
                <a:lnTo>
                  <a:pt x="26670" y="455929"/>
                </a:lnTo>
                <a:lnTo>
                  <a:pt x="26670" y="424179"/>
                </a:lnTo>
                <a:close/>
              </a:path>
              <a:path w="26670" h="3210559">
                <a:moveTo>
                  <a:pt x="26670" y="455929"/>
                </a:moveTo>
                <a:lnTo>
                  <a:pt x="0" y="455929"/>
                </a:lnTo>
                <a:lnTo>
                  <a:pt x="0" y="462279"/>
                </a:lnTo>
                <a:lnTo>
                  <a:pt x="26670" y="462279"/>
                </a:lnTo>
                <a:lnTo>
                  <a:pt x="26670" y="455929"/>
                </a:lnTo>
                <a:close/>
              </a:path>
              <a:path w="26670" h="3210559">
                <a:moveTo>
                  <a:pt x="2667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62279"/>
                </a:lnTo>
                <a:close/>
              </a:path>
              <a:path w="26670" h="3210559">
                <a:moveTo>
                  <a:pt x="26670" y="469899"/>
                </a:moveTo>
                <a:lnTo>
                  <a:pt x="0" y="46989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469899"/>
                </a:lnTo>
                <a:close/>
              </a:path>
              <a:path w="26670" h="3210559">
                <a:moveTo>
                  <a:pt x="26670" y="507999"/>
                </a:moveTo>
                <a:lnTo>
                  <a:pt x="0" y="507999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7999"/>
                </a:lnTo>
                <a:close/>
              </a:path>
              <a:path w="26670" h="3210559">
                <a:moveTo>
                  <a:pt x="26670" y="513080"/>
                </a:moveTo>
                <a:lnTo>
                  <a:pt x="0" y="513080"/>
                </a:lnTo>
                <a:lnTo>
                  <a:pt x="0" y="538479"/>
                </a:lnTo>
                <a:lnTo>
                  <a:pt x="26670" y="538479"/>
                </a:lnTo>
                <a:lnTo>
                  <a:pt x="26670" y="513080"/>
                </a:lnTo>
                <a:close/>
              </a:path>
              <a:path w="26670" h="3210559">
                <a:moveTo>
                  <a:pt x="26670" y="538479"/>
                </a:moveTo>
                <a:lnTo>
                  <a:pt x="0" y="538479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538479"/>
                </a:lnTo>
                <a:close/>
              </a:path>
              <a:path w="26670" h="3210559">
                <a:moveTo>
                  <a:pt x="2667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6670" y="614679"/>
                </a:lnTo>
                <a:lnTo>
                  <a:pt x="26670" y="608330"/>
                </a:lnTo>
                <a:close/>
              </a:path>
              <a:path w="26670" h="3210559">
                <a:moveTo>
                  <a:pt x="26670" y="614679"/>
                </a:moveTo>
                <a:lnTo>
                  <a:pt x="0" y="61467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79"/>
                </a:lnTo>
                <a:close/>
              </a:path>
              <a:path w="26670" h="3210559">
                <a:moveTo>
                  <a:pt x="26670" y="622299"/>
                </a:moveTo>
                <a:lnTo>
                  <a:pt x="0" y="622299"/>
                </a:lnTo>
                <a:lnTo>
                  <a:pt x="0" y="633729"/>
                </a:lnTo>
                <a:lnTo>
                  <a:pt x="26670" y="633729"/>
                </a:lnTo>
                <a:lnTo>
                  <a:pt x="26670" y="622299"/>
                </a:lnTo>
                <a:close/>
              </a:path>
              <a:path w="26670" h="3210559">
                <a:moveTo>
                  <a:pt x="26670" y="633730"/>
                </a:moveTo>
                <a:lnTo>
                  <a:pt x="0" y="63373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33730"/>
                </a:lnTo>
                <a:close/>
              </a:path>
              <a:path w="26670" h="3210559">
                <a:moveTo>
                  <a:pt x="26670" y="660399"/>
                </a:moveTo>
                <a:lnTo>
                  <a:pt x="0" y="660399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660399"/>
                </a:lnTo>
                <a:close/>
              </a:path>
              <a:path w="26670" h="3210559">
                <a:moveTo>
                  <a:pt x="26670" y="736600"/>
                </a:moveTo>
                <a:lnTo>
                  <a:pt x="0" y="7366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736600"/>
                </a:lnTo>
                <a:close/>
              </a:path>
              <a:path w="26670" h="3210559">
                <a:moveTo>
                  <a:pt x="26670" y="882650"/>
                </a:moveTo>
                <a:lnTo>
                  <a:pt x="0" y="88265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882650"/>
                </a:lnTo>
                <a:close/>
              </a:path>
              <a:path w="26670" h="3210559">
                <a:moveTo>
                  <a:pt x="26670" y="906780"/>
                </a:moveTo>
                <a:lnTo>
                  <a:pt x="0" y="906780"/>
                </a:lnTo>
                <a:lnTo>
                  <a:pt x="0" y="958849"/>
                </a:lnTo>
                <a:lnTo>
                  <a:pt x="26670" y="958849"/>
                </a:lnTo>
                <a:lnTo>
                  <a:pt x="26670" y="906780"/>
                </a:lnTo>
                <a:close/>
              </a:path>
              <a:path w="26670" h="3210559">
                <a:moveTo>
                  <a:pt x="26670" y="958849"/>
                </a:moveTo>
                <a:lnTo>
                  <a:pt x="0" y="95884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58849"/>
                </a:lnTo>
                <a:close/>
              </a:path>
              <a:path w="26670" h="3210559">
                <a:moveTo>
                  <a:pt x="26670" y="976630"/>
                </a:moveTo>
                <a:lnTo>
                  <a:pt x="0" y="976630"/>
                </a:lnTo>
                <a:lnTo>
                  <a:pt x="0" y="989329"/>
                </a:lnTo>
                <a:lnTo>
                  <a:pt x="26670" y="989329"/>
                </a:lnTo>
                <a:lnTo>
                  <a:pt x="26670" y="976630"/>
                </a:lnTo>
                <a:close/>
              </a:path>
              <a:path w="26670" h="3210559">
                <a:moveTo>
                  <a:pt x="26670" y="989330"/>
                </a:moveTo>
                <a:lnTo>
                  <a:pt x="0" y="989330"/>
                </a:lnTo>
                <a:lnTo>
                  <a:pt x="0" y="1015999"/>
                </a:lnTo>
                <a:lnTo>
                  <a:pt x="26670" y="1015999"/>
                </a:lnTo>
                <a:lnTo>
                  <a:pt x="26670" y="989330"/>
                </a:lnTo>
                <a:close/>
              </a:path>
              <a:path w="26670" h="3210559">
                <a:moveTo>
                  <a:pt x="26670" y="1016000"/>
                </a:moveTo>
                <a:lnTo>
                  <a:pt x="0" y="101600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16000"/>
                </a:lnTo>
                <a:close/>
              </a:path>
              <a:path w="26670" h="3210559">
                <a:moveTo>
                  <a:pt x="26670" y="1046479"/>
                </a:moveTo>
                <a:lnTo>
                  <a:pt x="0" y="1046479"/>
                </a:lnTo>
                <a:lnTo>
                  <a:pt x="0" y="1052829"/>
                </a:lnTo>
                <a:lnTo>
                  <a:pt x="26670" y="1052829"/>
                </a:lnTo>
                <a:lnTo>
                  <a:pt x="26670" y="1046479"/>
                </a:lnTo>
                <a:close/>
              </a:path>
              <a:path w="26670" h="3210559">
                <a:moveTo>
                  <a:pt x="2667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6670" y="1059179"/>
                </a:lnTo>
                <a:lnTo>
                  <a:pt x="26670" y="1052829"/>
                </a:lnTo>
                <a:close/>
              </a:path>
              <a:path w="26670" h="3210559">
                <a:moveTo>
                  <a:pt x="26670" y="1059179"/>
                </a:moveTo>
                <a:lnTo>
                  <a:pt x="0" y="105917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59179"/>
                </a:lnTo>
                <a:close/>
              </a:path>
              <a:path w="26670" h="3210559">
                <a:moveTo>
                  <a:pt x="26670" y="1092199"/>
                </a:moveTo>
                <a:lnTo>
                  <a:pt x="0" y="1092199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092199"/>
                </a:lnTo>
                <a:close/>
              </a:path>
              <a:path w="26670" h="3210559">
                <a:moveTo>
                  <a:pt x="26670" y="1116330"/>
                </a:moveTo>
                <a:lnTo>
                  <a:pt x="0" y="1116330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16330"/>
                </a:lnTo>
                <a:close/>
              </a:path>
              <a:path w="26670" h="3210559">
                <a:moveTo>
                  <a:pt x="26670" y="1168400"/>
                </a:moveTo>
                <a:lnTo>
                  <a:pt x="0" y="1168400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68400"/>
                </a:lnTo>
                <a:close/>
              </a:path>
              <a:path w="26670" h="3210559">
                <a:moveTo>
                  <a:pt x="26670" y="1489709"/>
                </a:moveTo>
                <a:lnTo>
                  <a:pt x="0" y="1489709"/>
                </a:lnTo>
                <a:lnTo>
                  <a:pt x="0" y="1757679"/>
                </a:lnTo>
                <a:lnTo>
                  <a:pt x="26670" y="1757679"/>
                </a:lnTo>
                <a:lnTo>
                  <a:pt x="26670" y="1489709"/>
                </a:lnTo>
                <a:close/>
              </a:path>
              <a:path w="26670" h="32105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10559">
                <a:moveTo>
                  <a:pt x="26670" y="1470659"/>
                </a:moveTo>
                <a:lnTo>
                  <a:pt x="0" y="1470659"/>
                </a:lnTo>
                <a:lnTo>
                  <a:pt x="0" y="1480819"/>
                </a:lnTo>
                <a:lnTo>
                  <a:pt x="26670" y="1480819"/>
                </a:lnTo>
                <a:lnTo>
                  <a:pt x="26670" y="1470659"/>
                </a:lnTo>
                <a:close/>
              </a:path>
              <a:path w="26670" h="3210559">
                <a:moveTo>
                  <a:pt x="2667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39"/>
                </a:lnTo>
                <a:close/>
              </a:path>
              <a:path w="26670" h="3210559">
                <a:moveTo>
                  <a:pt x="26670" y="1451609"/>
                </a:moveTo>
                <a:lnTo>
                  <a:pt x="0" y="1451609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09"/>
                </a:lnTo>
                <a:close/>
              </a:path>
              <a:path w="26670" h="3210559">
                <a:moveTo>
                  <a:pt x="2667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89"/>
                </a:lnTo>
                <a:close/>
              </a:path>
              <a:path w="26670" h="3210559">
                <a:moveTo>
                  <a:pt x="26670" y="1432560"/>
                </a:moveTo>
                <a:lnTo>
                  <a:pt x="0" y="1432560"/>
                </a:lnTo>
                <a:lnTo>
                  <a:pt x="0" y="1442719"/>
                </a:lnTo>
                <a:lnTo>
                  <a:pt x="26670" y="1442719"/>
                </a:lnTo>
                <a:lnTo>
                  <a:pt x="26670" y="1432560"/>
                </a:lnTo>
                <a:close/>
              </a:path>
              <a:path w="26670" h="32105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10559">
                <a:moveTo>
                  <a:pt x="26670" y="1413509"/>
                </a:moveTo>
                <a:lnTo>
                  <a:pt x="0" y="1413509"/>
                </a:lnTo>
                <a:lnTo>
                  <a:pt x="0" y="1423669"/>
                </a:lnTo>
                <a:lnTo>
                  <a:pt x="26670" y="1423669"/>
                </a:lnTo>
                <a:lnTo>
                  <a:pt x="26670" y="1413509"/>
                </a:lnTo>
                <a:close/>
              </a:path>
              <a:path w="26670" h="32105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10559">
                <a:moveTo>
                  <a:pt x="26670" y="1394459"/>
                </a:moveTo>
                <a:lnTo>
                  <a:pt x="0" y="1394459"/>
                </a:lnTo>
                <a:lnTo>
                  <a:pt x="0" y="1404619"/>
                </a:lnTo>
                <a:lnTo>
                  <a:pt x="26670" y="1404619"/>
                </a:lnTo>
                <a:lnTo>
                  <a:pt x="26670" y="1394459"/>
                </a:lnTo>
                <a:close/>
              </a:path>
              <a:path w="26670" h="3210559">
                <a:moveTo>
                  <a:pt x="26670" y="1386839"/>
                </a:moveTo>
                <a:lnTo>
                  <a:pt x="0" y="1386839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39"/>
                </a:lnTo>
                <a:close/>
              </a:path>
              <a:path w="26670" h="3210559">
                <a:moveTo>
                  <a:pt x="26670" y="1375409"/>
                </a:moveTo>
                <a:lnTo>
                  <a:pt x="0" y="1375409"/>
                </a:lnTo>
                <a:lnTo>
                  <a:pt x="0" y="1385569"/>
                </a:lnTo>
                <a:lnTo>
                  <a:pt x="26670" y="1385569"/>
                </a:lnTo>
                <a:lnTo>
                  <a:pt x="26670" y="1375409"/>
                </a:lnTo>
                <a:close/>
              </a:path>
              <a:path w="26670" h="3210559">
                <a:moveTo>
                  <a:pt x="26670" y="1367789"/>
                </a:moveTo>
                <a:lnTo>
                  <a:pt x="0" y="136778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7789"/>
                </a:lnTo>
                <a:close/>
              </a:path>
              <a:path w="26670" h="3210559">
                <a:moveTo>
                  <a:pt x="26670" y="1356359"/>
                </a:moveTo>
                <a:lnTo>
                  <a:pt x="0" y="1356359"/>
                </a:lnTo>
                <a:lnTo>
                  <a:pt x="0" y="1366519"/>
                </a:lnTo>
                <a:lnTo>
                  <a:pt x="26670" y="1366519"/>
                </a:lnTo>
                <a:lnTo>
                  <a:pt x="26670" y="1356359"/>
                </a:lnTo>
                <a:close/>
              </a:path>
              <a:path w="26670" h="3210559">
                <a:moveTo>
                  <a:pt x="26670" y="1348739"/>
                </a:moveTo>
                <a:lnTo>
                  <a:pt x="0" y="1348739"/>
                </a:lnTo>
                <a:lnTo>
                  <a:pt x="0" y="1355089"/>
                </a:lnTo>
                <a:lnTo>
                  <a:pt x="26670" y="1355089"/>
                </a:lnTo>
                <a:lnTo>
                  <a:pt x="26670" y="1348739"/>
                </a:lnTo>
                <a:close/>
              </a:path>
              <a:path w="26670" h="3210559">
                <a:moveTo>
                  <a:pt x="26670" y="1337310"/>
                </a:moveTo>
                <a:lnTo>
                  <a:pt x="0" y="1337310"/>
                </a:lnTo>
                <a:lnTo>
                  <a:pt x="0" y="1347469"/>
                </a:lnTo>
                <a:lnTo>
                  <a:pt x="26670" y="1347469"/>
                </a:lnTo>
                <a:lnTo>
                  <a:pt x="26670" y="1337310"/>
                </a:lnTo>
                <a:close/>
              </a:path>
              <a:path w="26670" h="3210559">
                <a:moveTo>
                  <a:pt x="26670" y="1329689"/>
                </a:moveTo>
                <a:lnTo>
                  <a:pt x="0" y="1329689"/>
                </a:lnTo>
                <a:lnTo>
                  <a:pt x="0" y="1336039"/>
                </a:lnTo>
                <a:lnTo>
                  <a:pt x="26670" y="1336039"/>
                </a:lnTo>
                <a:lnTo>
                  <a:pt x="26670" y="1329689"/>
                </a:lnTo>
                <a:close/>
              </a:path>
              <a:path w="26670" h="3210559">
                <a:moveTo>
                  <a:pt x="26670" y="1318259"/>
                </a:moveTo>
                <a:lnTo>
                  <a:pt x="0" y="1318259"/>
                </a:lnTo>
                <a:lnTo>
                  <a:pt x="0" y="1328419"/>
                </a:lnTo>
                <a:lnTo>
                  <a:pt x="26670" y="1328419"/>
                </a:lnTo>
                <a:lnTo>
                  <a:pt x="26670" y="1318259"/>
                </a:lnTo>
                <a:close/>
              </a:path>
              <a:path w="26670" h="3210559">
                <a:moveTo>
                  <a:pt x="26670" y="1310639"/>
                </a:moveTo>
                <a:lnTo>
                  <a:pt x="0" y="1310639"/>
                </a:lnTo>
                <a:lnTo>
                  <a:pt x="0" y="1316989"/>
                </a:lnTo>
                <a:lnTo>
                  <a:pt x="26670" y="1316989"/>
                </a:lnTo>
                <a:lnTo>
                  <a:pt x="26670" y="1310639"/>
                </a:lnTo>
                <a:close/>
              </a:path>
              <a:path w="26670" h="3210559">
                <a:moveTo>
                  <a:pt x="2667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70" y="1309369"/>
                </a:lnTo>
                <a:lnTo>
                  <a:pt x="26670" y="1299209"/>
                </a:lnTo>
                <a:close/>
              </a:path>
              <a:path w="26670" h="3210559">
                <a:moveTo>
                  <a:pt x="26670" y="1285239"/>
                </a:moveTo>
                <a:lnTo>
                  <a:pt x="0" y="128523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5239"/>
                </a:lnTo>
                <a:close/>
              </a:path>
              <a:path w="26670" h="3210559">
                <a:moveTo>
                  <a:pt x="26670" y="1273809"/>
                </a:moveTo>
                <a:lnTo>
                  <a:pt x="0" y="1273809"/>
                </a:lnTo>
                <a:lnTo>
                  <a:pt x="0" y="1283969"/>
                </a:lnTo>
                <a:lnTo>
                  <a:pt x="26670" y="1283969"/>
                </a:lnTo>
                <a:lnTo>
                  <a:pt x="26670" y="1273809"/>
                </a:lnTo>
                <a:close/>
              </a:path>
              <a:path w="26670" h="3210559">
                <a:moveTo>
                  <a:pt x="26670" y="1266189"/>
                </a:moveTo>
                <a:lnTo>
                  <a:pt x="0" y="1266189"/>
                </a:lnTo>
                <a:lnTo>
                  <a:pt x="0" y="1272539"/>
                </a:lnTo>
                <a:lnTo>
                  <a:pt x="26670" y="1272539"/>
                </a:lnTo>
                <a:lnTo>
                  <a:pt x="26670" y="1266189"/>
                </a:lnTo>
                <a:close/>
              </a:path>
              <a:path w="26670" h="3210559">
                <a:moveTo>
                  <a:pt x="26670" y="1254760"/>
                </a:moveTo>
                <a:lnTo>
                  <a:pt x="0" y="1254760"/>
                </a:lnTo>
                <a:lnTo>
                  <a:pt x="0" y="1264919"/>
                </a:lnTo>
                <a:lnTo>
                  <a:pt x="26670" y="1264919"/>
                </a:lnTo>
                <a:lnTo>
                  <a:pt x="26670" y="1254760"/>
                </a:lnTo>
                <a:close/>
              </a:path>
              <a:path w="26670" h="3210559">
                <a:moveTo>
                  <a:pt x="26670" y="1247139"/>
                </a:moveTo>
                <a:lnTo>
                  <a:pt x="0" y="1247139"/>
                </a:lnTo>
                <a:lnTo>
                  <a:pt x="0" y="1253489"/>
                </a:lnTo>
                <a:lnTo>
                  <a:pt x="26670" y="1253489"/>
                </a:lnTo>
                <a:lnTo>
                  <a:pt x="26670" y="1247139"/>
                </a:lnTo>
                <a:close/>
              </a:path>
              <a:path w="26670" h="3210559">
                <a:moveTo>
                  <a:pt x="26670" y="1235709"/>
                </a:moveTo>
                <a:lnTo>
                  <a:pt x="0" y="1235709"/>
                </a:lnTo>
                <a:lnTo>
                  <a:pt x="0" y="1245870"/>
                </a:lnTo>
                <a:lnTo>
                  <a:pt x="26670" y="1245870"/>
                </a:lnTo>
                <a:lnTo>
                  <a:pt x="26670" y="1235709"/>
                </a:lnTo>
                <a:close/>
              </a:path>
              <a:path w="26670" h="3210559">
                <a:moveTo>
                  <a:pt x="26670" y="1228089"/>
                </a:moveTo>
                <a:lnTo>
                  <a:pt x="0" y="1228089"/>
                </a:lnTo>
                <a:lnTo>
                  <a:pt x="0" y="1234439"/>
                </a:lnTo>
                <a:lnTo>
                  <a:pt x="26670" y="1234439"/>
                </a:lnTo>
                <a:lnTo>
                  <a:pt x="26670" y="1228089"/>
                </a:lnTo>
                <a:close/>
              </a:path>
              <a:path w="26670" h="3210559">
                <a:moveTo>
                  <a:pt x="26670" y="1216659"/>
                </a:moveTo>
                <a:lnTo>
                  <a:pt x="0" y="1216659"/>
                </a:lnTo>
                <a:lnTo>
                  <a:pt x="0" y="1226820"/>
                </a:lnTo>
                <a:lnTo>
                  <a:pt x="26670" y="1226820"/>
                </a:lnTo>
                <a:lnTo>
                  <a:pt x="26670" y="1216659"/>
                </a:lnTo>
                <a:close/>
              </a:path>
              <a:path w="26670" h="3210559">
                <a:moveTo>
                  <a:pt x="26670" y="1209039"/>
                </a:moveTo>
                <a:lnTo>
                  <a:pt x="0" y="1209039"/>
                </a:lnTo>
                <a:lnTo>
                  <a:pt x="0" y="1215389"/>
                </a:lnTo>
                <a:lnTo>
                  <a:pt x="26670" y="1215389"/>
                </a:lnTo>
                <a:lnTo>
                  <a:pt x="26670" y="1209039"/>
                </a:lnTo>
                <a:close/>
              </a:path>
              <a:path w="26670" h="3210559">
                <a:moveTo>
                  <a:pt x="26670" y="1197609"/>
                </a:moveTo>
                <a:lnTo>
                  <a:pt x="0" y="1197609"/>
                </a:lnTo>
                <a:lnTo>
                  <a:pt x="0" y="1207769"/>
                </a:lnTo>
                <a:lnTo>
                  <a:pt x="26670" y="1207769"/>
                </a:lnTo>
                <a:lnTo>
                  <a:pt x="26670" y="1197609"/>
                </a:lnTo>
                <a:close/>
              </a:path>
              <a:path w="26670" h="3210559">
                <a:moveTo>
                  <a:pt x="26670" y="1189989"/>
                </a:moveTo>
                <a:lnTo>
                  <a:pt x="0" y="1189989"/>
                </a:lnTo>
                <a:lnTo>
                  <a:pt x="0" y="1196339"/>
                </a:lnTo>
                <a:lnTo>
                  <a:pt x="26670" y="1196339"/>
                </a:lnTo>
                <a:lnTo>
                  <a:pt x="26670" y="1189989"/>
                </a:lnTo>
                <a:close/>
              </a:path>
              <a:path w="26670" h="3210559">
                <a:moveTo>
                  <a:pt x="26670" y="1187449"/>
                </a:moveTo>
                <a:lnTo>
                  <a:pt x="0" y="1187449"/>
                </a:lnTo>
                <a:lnTo>
                  <a:pt x="0" y="1188719"/>
                </a:lnTo>
                <a:lnTo>
                  <a:pt x="26670" y="1188719"/>
                </a:lnTo>
                <a:lnTo>
                  <a:pt x="26670" y="1187449"/>
                </a:lnTo>
                <a:close/>
              </a:path>
              <a:path w="26670" h="3210559">
                <a:moveTo>
                  <a:pt x="26670" y="1757679"/>
                </a:moveTo>
                <a:lnTo>
                  <a:pt x="0" y="1757679"/>
                </a:lnTo>
                <a:lnTo>
                  <a:pt x="0" y="1846579"/>
                </a:lnTo>
                <a:lnTo>
                  <a:pt x="26670" y="1846579"/>
                </a:lnTo>
                <a:lnTo>
                  <a:pt x="26670" y="1757679"/>
                </a:lnTo>
                <a:close/>
              </a:path>
              <a:path w="26670" h="3210559">
                <a:moveTo>
                  <a:pt x="26670" y="2359659"/>
                </a:moveTo>
                <a:lnTo>
                  <a:pt x="0" y="2359659"/>
                </a:lnTo>
                <a:lnTo>
                  <a:pt x="0" y="2367279"/>
                </a:lnTo>
                <a:lnTo>
                  <a:pt x="26670" y="2367279"/>
                </a:lnTo>
                <a:lnTo>
                  <a:pt x="26670" y="2359659"/>
                </a:lnTo>
                <a:close/>
              </a:path>
              <a:path w="26670" h="3210559">
                <a:moveTo>
                  <a:pt x="26670" y="1931669"/>
                </a:moveTo>
                <a:lnTo>
                  <a:pt x="0" y="1931669"/>
                </a:lnTo>
                <a:lnTo>
                  <a:pt x="0" y="2358389"/>
                </a:lnTo>
                <a:lnTo>
                  <a:pt x="26670" y="2358389"/>
                </a:lnTo>
                <a:lnTo>
                  <a:pt x="26670" y="1931669"/>
                </a:lnTo>
                <a:close/>
              </a:path>
              <a:path w="26670" h="3210559">
                <a:moveTo>
                  <a:pt x="26670" y="1912619"/>
                </a:moveTo>
                <a:lnTo>
                  <a:pt x="0" y="1912619"/>
                </a:lnTo>
                <a:lnTo>
                  <a:pt x="0" y="1930399"/>
                </a:lnTo>
                <a:lnTo>
                  <a:pt x="26670" y="1930399"/>
                </a:lnTo>
                <a:lnTo>
                  <a:pt x="26670" y="1912619"/>
                </a:lnTo>
                <a:close/>
              </a:path>
              <a:path w="26670" h="3210559">
                <a:moveTo>
                  <a:pt x="26670" y="1893569"/>
                </a:moveTo>
                <a:lnTo>
                  <a:pt x="0" y="1893569"/>
                </a:lnTo>
                <a:lnTo>
                  <a:pt x="0" y="1911349"/>
                </a:lnTo>
                <a:lnTo>
                  <a:pt x="26670" y="1911349"/>
                </a:lnTo>
                <a:lnTo>
                  <a:pt x="26670" y="1893569"/>
                </a:lnTo>
                <a:close/>
              </a:path>
              <a:path w="26670" h="3210559">
                <a:moveTo>
                  <a:pt x="26670" y="1870709"/>
                </a:moveTo>
                <a:lnTo>
                  <a:pt x="0" y="1870709"/>
                </a:lnTo>
                <a:lnTo>
                  <a:pt x="0" y="1892299"/>
                </a:lnTo>
                <a:lnTo>
                  <a:pt x="26670" y="1892299"/>
                </a:lnTo>
                <a:lnTo>
                  <a:pt x="26670" y="1870709"/>
                </a:lnTo>
                <a:close/>
              </a:path>
              <a:path w="26670" h="3210559">
                <a:moveTo>
                  <a:pt x="26670" y="1851659"/>
                </a:moveTo>
                <a:lnTo>
                  <a:pt x="0" y="1851659"/>
                </a:lnTo>
                <a:lnTo>
                  <a:pt x="0" y="1869439"/>
                </a:lnTo>
                <a:lnTo>
                  <a:pt x="26670" y="1869439"/>
                </a:lnTo>
                <a:lnTo>
                  <a:pt x="26670" y="1851659"/>
                </a:lnTo>
                <a:close/>
              </a:path>
              <a:path w="26670" h="3210559">
                <a:moveTo>
                  <a:pt x="26670" y="1847849"/>
                </a:moveTo>
                <a:lnTo>
                  <a:pt x="0" y="1847849"/>
                </a:lnTo>
                <a:lnTo>
                  <a:pt x="0" y="1850389"/>
                </a:lnTo>
                <a:lnTo>
                  <a:pt x="26670" y="1850389"/>
                </a:lnTo>
                <a:lnTo>
                  <a:pt x="26670" y="1847849"/>
                </a:lnTo>
                <a:close/>
              </a:path>
              <a:path w="26670" h="3210559">
                <a:moveTo>
                  <a:pt x="26670" y="2367279"/>
                </a:moveTo>
                <a:lnTo>
                  <a:pt x="0" y="2367279"/>
                </a:lnTo>
                <a:lnTo>
                  <a:pt x="0" y="2542539"/>
                </a:lnTo>
                <a:lnTo>
                  <a:pt x="26670" y="2542539"/>
                </a:lnTo>
                <a:lnTo>
                  <a:pt x="26670" y="2367279"/>
                </a:lnTo>
                <a:close/>
              </a:path>
              <a:path w="26670" h="3210559">
                <a:moveTo>
                  <a:pt x="26670" y="2542540"/>
                </a:moveTo>
                <a:lnTo>
                  <a:pt x="0" y="2542540"/>
                </a:lnTo>
                <a:lnTo>
                  <a:pt x="0" y="3210559"/>
                </a:lnTo>
                <a:lnTo>
                  <a:pt x="26670" y="3210559"/>
                </a:lnTo>
                <a:lnTo>
                  <a:pt x="26670" y="2542540"/>
                </a:lnTo>
                <a:close/>
              </a:path>
            </a:pathLst>
          </a:custGeom>
          <a:solidFill>
            <a:srgbClr val="1A34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8776969" y="3651250"/>
            <a:ext cx="163829" cy="31940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8940800" y="3751579"/>
            <a:ext cx="110490" cy="30937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9051290" y="3818890"/>
            <a:ext cx="26670" cy="3026410"/>
          </a:xfrm>
          <a:custGeom>
            <a:avLst/>
            <a:gdLst/>
            <a:ahLst/>
            <a:cxnLst/>
            <a:rect l="l" t="t" r="r" b="b"/>
            <a:pathLst>
              <a:path w="26670" h="3026409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11429" y="6349"/>
                </a:lnTo>
                <a:lnTo>
                  <a:pt x="11429" y="5079"/>
                </a:lnTo>
                <a:lnTo>
                  <a:pt x="8889" y="5079"/>
                </a:lnTo>
                <a:lnTo>
                  <a:pt x="8889" y="3809"/>
                </a:lnTo>
                <a:lnTo>
                  <a:pt x="6349" y="3809"/>
                </a:lnTo>
                <a:lnTo>
                  <a:pt x="6349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26409">
                <a:moveTo>
                  <a:pt x="12700" y="6350"/>
                </a:moveTo>
                <a:lnTo>
                  <a:pt x="0" y="635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11429"/>
                </a:lnTo>
                <a:lnTo>
                  <a:pt x="19049" y="11429"/>
                </a:lnTo>
                <a:lnTo>
                  <a:pt x="19049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close/>
              </a:path>
              <a:path w="26670" h="3026409">
                <a:moveTo>
                  <a:pt x="22859" y="12699"/>
                </a:moveTo>
                <a:lnTo>
                  <a:pt x="0" y="12699"/>
                </a:lnTo>
                <a:lnTo>
                  <a:pt x="0" y="50799"/>
                </a:lnTo>
                <a:lnTo>
                  <a:pt x="26669" y="50799"/>
                </a:lnTo>
                <a:lnTo>
                  <a:pt x="26669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699"/>
                </a:lnTo>
                <a:close/>
              </a:path>
              <a:path w="26670" h="3026409">
                <a:moveTo>
                  <a:pt x="26669" y="50800"/>
                </a:moveTo>
                <a:lnTo>
                  <a:pt x="0" y="50800"/>
                </a:lnTo>
                <a:lnTo>
                  <a:pt x="0" y="55879"/>
                </a:lnTo>
                <a:lnTo>
                  <a:pt x="26669" y="55879"/>
                </a:lnTo>
                <a:lnTo>
                  <a:pt x="26669" y="50800"/>
                </a:lnTo>
                <a:close/>
              </a:path>
              <a:path w="26670" h="3026409">
                <a:moveTo>
                  <a:pt x="26669" y="55879"/>
                </a:moveTo>
                <a:lnTo>
                  <a:pt x="0" y="55879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55879"/>
                </a:lnTo>
                <a:close/>
              </a:path>
              <a:path w="26670" h="3026409">
                <a:moveTo>
                  <a:pt x="26669" y="62229"/>
                </a:moveTo>
                <a:lnTo>
                  <a:pt x="0" y="62229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29"/>
                </a:lnTo>
                <a:close/>
              </a:path>
              <a:path w="26670" h="3026409">
                <a:moveTo>
                  <a:pt x="26669" y="68580"/>
                </a:moveTo>
                <a:lnTo>
                  <a:pt x="0" y="6858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68580"/>
                </a:lnTo>
                <a:close/>
              </a:path>
              <a:path w="26670" h="3026409">
                <a:moveTo>
                  <a:pt x="26669" y="95250"/>
                </a:moveTo>
                <a:lnTo>
                  <a:pt x="0" y="95250"/>
                </a:lnTo>
                <a:lnTo>
                  <a:pt x="0" y="113029"/>
                </a:lnTo>
                <a:lnTo>
                  <a:pt x="26669" y="113029"/>
                </a:lnTo>
                <a:lnTo>
                  <a:pt x="26669" y="95250"/>
                </a:lnTo>
                <a:close/>
              </a:path>
              <a:path w="26670" h="3026409">
                <a:moveTo>
                  <a:pt x="26669" y="113029"/>
                </a:moveTo>
                <a:lnTo>
                  <a:pt x="0" y="113029"/>
                </a:lnTo>
                <a:lnTo>
                  <a:pt x="0" y="120649"/>
                </a:lnTo>
                <a:lnTo>
                  <a:pt x="26669" y="120649"/>
                </a:lnTo>
                <a:lnTo>
                  <a:pt x="26669" y="113029"/>
                </a:lnTo>
                <a:close/>
              </a:path>
              <a:path w="26670" h="3026409">
                <a:moveTo>
                  <a:pt x="26669" y="120650"/>
                </a:moveTo>
                <a:lnTo>
                  <a:pt x="0" y="120650"/>
                </a:lnTo>
                <a:lnTo>
                  <a:pt x="0" y="133349"/>
                </a:lnTo>
                <a:lnTo>
                  <a:pt x="26669" y="133349"/>
                </a:lnTo>
                <a:lnTo>
                  <a:pt x="26669" y="120650"/>
                </a:lnTo>
                <a:close/>
              </a:path>
              <a:path w="26670" h="3026409">
                <a:moveTo>
                  <a:pt x="26669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26669" y="139699"/>
                </a:lnTo>
                <a:lnTo>
                  <a:pt x="26669" y="133350"/>
                </a:lnTo>
                <a:close/>
              </a:path>
              <a:path w="26670" h="3026409">
                <a:moveTo>
                  <a:pt x="26669" y="139700"/>
                </a:moveTo>
                <a:lnTo>
                  <a:pt x="0" y="139700"/>
                </a:lnTo>
                <a:lnTo>
                  <a:pt x="0" y="182879"/>
                </a:lnTo>
                <a:lnTo>
                  <a:pt x="26669" y="182879"/>
                </a:lnTo>
                <a:lnTo>
                  <a:pt x="26669" y="139700"/>
                </a:lnTo>
                <a:close/>
              </a:path>
              <a:path w="26670" h="3026409">
                <a:moveTo>
                  <a:pt x="26669" y="182880"/>
                </a:moveTo>
                <a:lnTo>
                  <a:pt x="0" y="182880"/>
                </a:lnTo>
                <a:lnTo>
                  <a:pt x="0" y="190499"/>
                </a:lnTo>
                <a:lnTo>
                  <a:pt x="26669" y="190499"/>
                </a:lnTo>
                <a:lnTo>
                  <a:pt x="26669" y="182880"/>
                </a:lnTo>
                <a:close/>
              </a:path>
              <a:path w="26670" h="3026409">
                <a:moveTo>
                  <a:pt x="26669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26669" y="196849"/>
                </a:lnTo>
                <a:lnTo>
                  <a:pt x="26669" y="190499"/>
                </a:lnTo>
                <a:close/>
              </a:path>
              <a:path w="26670" h="3026409">
                <a:moveTo>
                  <a:pt x="26669" y="196849"/>
                </a:moveTo>
                <a:lnTo>
                  <a:pt x="0" y="196849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6849"/>
                </a:lnTo>
                <a:close/>
              </a:path>
              <a:path w="26670" h="3026409">
                <a:moveTo>
                  <a:pt x="26669" y="233679"/>
                </a:moveTo>
                <a:lnTo>
                  <a:pt x="0" y="233679"/>
                </a:lnTo>
                <a:lnTo>
                  <a:pt x="0" y="240029"/>
                </a:lnTo>
                <a:lnTo>
                  <a:pt x="26669" y="240029"/>
                </a:lnTo>
                <a:lnTo>
                  <a:pt x="26669" y="233679"/>
                </a:lnTo>
                <a:close/>
              </a:path>
              <a:path w="26670" h="3026409">
                <a:moveTo>
                  <a:pt x="26669" y="240029"/>
                </a:moveTo>
                <a:lnTo>
                  <a:pt x="0" y="2400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40029"/>
                </a:lnTo>
                <a:close/>
              </a:path>
              <a:path w="26670" h="302640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026409">
                <a:moveTo>
                  <a:pt x="26669" y="278129"/>
                </a:moveTo>
                <a:lnTo>
                  <a:pt x="0" y="278129"/>
                </a:lnTo>
                <a:lnTo>
                  <a:pt x="0" y="285749"/>
                </a:lnTo>
                <a:lnTo>
                  <a:pt x="26669" y="285749"/>
                </a:lnTo>
                <a:lnTo>
                  <a:pt x="26669" y="278129"/>
                </a:lnTo>
                <a:close/>
              </a:path>
              <a:path w="26670" h="3026409">
                <a:moveTo>
                  <a:pt x="26669" y="285749"/>
                </a:moveTo>
                <a:lnTo>
                  <a:pt x="0" y="285749"/>
                </a:lnTo>
                <a:lnTo>
                  <a:pt x="0" y="323849"/>
                </a:lnTo>
                <a:lnTo>
                  <a:pt x="26669" y="323849"/>
                </a:lnTo>
                <a:lnTo>
                  <a:pt x="26669" y="285749"/>
                </a:lnTo>
                <a:close/>
              </a:path>
              <a:path w="26670" h="3026409">
                <a:moveTo>
                  <a:pt x="2666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3849"/>
                </a:lnTo>
                <a:close/>
              </a:path>
              <a:path w="26670" h="3026409">
                <a:moveTo>
                  <a:pt x="26669" y="328930"/>
                </a:moveTo>
                <a:lnTo>
                  <a:pt x="0" y="328930"/>
                </a:lnTo>
                <a:lnTo>
                  <a:pt x="0" y="354329"/>
                </a:lnTo>
                <a:lnTo>
                  <a:pt x="26669" y="354329"/>
                </a:lnTo>
                <a:lnTo>
                  <a:pt x="26669" y="328930"/>
                </a:lnTo>
                <a:close/>
              </a:path>
              <a:path w="26670" h="3026409">
                <a:moveTo>
                  <a:pt x="26669" y="354329"/>
                </a:moveTo>
                <a:lnTo>
                  <a:pt x="0" y="354329"/>
                </a:lnTo>
                <a:lnTo>
                  <a:pt x="0" y="424179"/>
                </a:lnTo>
                <a:lnTo>
                  <a:pt x="26669" y="424179"/>
                </a:lnTo>
                <a:lnTo>
                  <a:pt x="26669" y="354329"/>
                </a:lnTo>
                <a:close/>
              </a:path>
              <a:path w="26670" h="302640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026409">
                <a:moveTo>
                  <a:pt x="26669" y="430529"/>
                </a:moveTo>
                <a:lnTo>
                  <a:pt x="0" y="430529"/>
                </a:lnTo>
                <a:lnTo>
                  <a:pt x="0" y="438149"/>
                </a:lnTo>
                <a:lnTo>
                  <a:pt x="26669" y="438149"/>
                </a:lnTo>
                <a:lnTo>
                  <a:pt x="26669" y="430529"/>
                </a:lnTo>
                <a:close/>
              </a:path>
              <a:path w="26670" h="3026409">
                <a:moveTo>
                  <a:pt x="26669" y="438149"/>
                </a:moveTo>
                <a:lnTo>
                  <a:pt x="0" y="43814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38149"/>
                </a:lnTo>
                <a:close/>
              </a:path>
              <a:path w="26670" h="3026409">
                <a:moveTo>
                  <a:pt x="26669" y="449580"/>
                </a:moveTo>
                <a:lnTo>
                  <a:pt x="0" y="449580"/>
                </a:lnTo>
                <a:lnTo>
                  <a:pt x="0" y="476249"/>
                </a:lnTo>
                <a:lnTo>
                  <a:pt x="26669" y="476249"/>
                </a:lnTo>
                <a:lnTo>
                  <a:pt x="26669" y="449580"/>
                </a:lnTo>
                <a:close/>
              </a:path>
              <a:path w="26670" h="3026409">
                <a:moveTo>
                  <a:pt x="26669" y="476249"/>
                </a:moveTo>
                <a:lnTo>
                  <a:pt x="0" y="476249"/>
                </a:lnTo>
                <a:lnTo>
                  <a:pt x="0" y="552449"/>
                </a:lnTo>
                <a:lnTo>
                  <a:pt x="26669" y="552449"/>
                </a:lnTo>
                <a:lnTo>
                  <a:pt x="26669" y="476249"/>
                </a:lnTo>
                <a:close/>
              </a:path>
              <a:path w="26670" h="3026409">
                <a:moveTo>
                  <a:pt x="26669" y="552450"/>
                </a:moveTo>
                <a:lnTo>
                  <a:pt x="0" y="552450"/>
                </a:lnTo>
                <a:lnTo>
                  <a:pt x="0" y="698499"/>
                </a:lnTo>
                <a:lnTo>
                  <a:pt x="26669" y="698499"/>
                </a:lnTo>
                <a:lnTo>
                  <a:pt x="26669" y="552450"/>
                </a:lnTo>
                <a:close/>
              </a:path>
              <a:path w="26670" h="3026409">
                <a:moveTo>
                  <a:pt x="26669" y="698500"/>
                </a:moveTo>
                <a:lnTo>
                  <a:pt x="0" y="69850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698500"/>
                </a:lnTo>
                <a:close/>
              </a:path>
              <a:path w="26670" h="3026409">
                <a:moveTo>
                  <a:pt x="26669" y="722630"/>
                </a:moveTo>
                <a:lnTo>
                  <a:pt x="0" y="72263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22630"/>
                </a:lnTo>
                <a:close/>
              </a:path>
              <a:path w="26670" h="3026409">
                <a:moveTo>
                  <a:pt x="26669" y="774699"/>
                </a:moveTo>
                <a:lnTo>
                  <a:pt x="0" y="774699"/>
                </a:lnTo>
                <a:lnTo>
                  <a:pt x="0" y="792479"/>
                </a:lnTo>
                <a:lnTo>
                  <a:pt x="26669" y="792479"/>
                </a:lnTo>
                <a:lnTo>
                  <a:pt x="26669" y="774699"/>
                </a:lnTo>
                <a:close/>
              </a:path>
              <a:path w="26670" h="3026409">
                <a:moveTo>
                  <a:pt x="26669" y="792480"/>
                </a:moveTo>
                <a:lnTo>
                  <a:pt x="0" y="792480"/>
                </a:lnTo>
                <a:lnTo>
                  <a:pt x="0" y="805179"/>
                </a:lnTo>
                <a:lnTo>
                  <a:pt x="26669" y="805179"/>
                </a:lnTo>
                <a:lnTo>
                  <a:pt x="26669" y="792480"/>
                </a:lnTo>
                <a:close/>
              </a:path>
              <a:path w="26670" h="3026409">
                <a:moveTo>
                  <a:pt x="26669" y="805180"/>
                </a:moveTo>
                <a:lnTo>
                  <a:pt x="0" y="805180"/>
                </a:lnTo>
                <a:lnTo>
                  <a:pt x="0" y="831849"/>
                </a:lnTo>
                <a:lnTo>
                  <a:pt x="26669" y="831849"/>
                </a:lnTo>
                <a:lnTo>
                  <a:pt x="26669" y="805180"/>
                </a:lnTo>
                <a:close/>
              </a:path>
              <a:path w="26670" h="3026409">
                <a:moveTo>
                  <a:pt x="26669" y="831850"/>
                </a:moveTo>
                <a:lnTo>
                  <a:pt x="0" y="831850"/>
                </a:lnTo>
                <a:lnTo>
                  <a:pt x="0" y="862329"/>
                </a:lnTo>
                <a:lnTo>
                  <a:pt x="26669" y="862329"/>
                </a:lnTo>
                <a:lnTo>
                  <a:pt x="26669" y="831850"/>
                </a:lnTo>
                <a:close/>
              </a:path>
              <a:path w="26670" h="3026409">
                <a:moveTo>
                  <a:pt x="26669" y="862329"/>
                </a:moveTo>
                <a:lnTo>
                  <a:pt x="0" y="862329"/>
                </a:lnTo>
                <a:lnTo>
                  <a:pt x="0" y="868679"/>
                </a:lnTo>
                <a:lnTo>
                  <a:pt x="26669" y="868679"/>
                </a:lnTo>
                <a:lnTo>
                  <a:pt x="26669" y="862329"/>
                </a:lnTo>
                <a:close/>
              </a:path>
              <a:path w="26670" h="3026409">
                <a:moveTo>
                  <a:pt x="26669" y="868679"/>
                </a:moveTo>
                <a:lnTo>
                  <a:pt x="0" y="868679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79"/>
                </a:lnTo>
                <a:close/>
              </a:path>
              <a:path w="26670" h="3026409">
                <a:moveTo>
                  <a:pt x="26669" y="875029"/>
                </a:moveTo>
                <a:lnTo>
                  <a:pt x="0" y="875029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875029"/>
                </a:lnTo>
                <a:close/>
              </a:path>
              <a:path w="26670" h="3026409">
                <a:moveTo>
                  <a:pt x="26669" y="908049"/>
                </a:moveTo>
                <a:lnTo>
                  <a:pt x="0" y="908049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49"/>
                </a:lnTo>
                <a:close/>
              </a:path>
              <a:path w="26670" h="302640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026409">
                <a:moveTo>
                  <a:pt x="26669" y="984250"/>
                </a:moveTo>
                <a:lnTo>
                  <a:pt x="0" y="984250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50"/>
                </a:lnTo>
                <a:close/>
              </a:path>
              <a:path w="26670" h="3026409">
                <a:moveTo>
                  <a:pt x="26669" y="1305559"/>
                </a:moveTo>
                <a:lnTo>
                  <a:pt x="0" y="1305559"/>
                </a:lnTo>
                <a:lnTo>
                  <a:pt x="0" y="1573529"/>
                </a:lnTo>
                <a:lnTo>
                  <a:pt x="26669" y="1573529"/>
                </a:lnTo>
                <a:lnTo>
                  <a:pt x="26669" y="1305559"/>
                </a:lnTo>
                <a:close/>
              </a:path>
              <a:path w="26670" h="3026409">
                <a:moveTo>
                  <a:pt x="26669" y="1297939"/>
                </a:moveTo>
                <a:lnTo>
                  <a:pt x="0" y="1297939"/>
                </a:lnTo>
                <a:lnTo>
                  <a:pt x="0" y="1304289"/>
                </a:lnTo>
                <a:lnTo>
                  <a:pt x="26669" y="1304289"/>
                </a:lnTo>
                <a:lnTo>
                  <a:pt x="26669" y="1297939"/>
                </a:lnTo>
                <a:close/>
              </a:path>
              <a:path w="26670" h="3026409">
                <a:moveTo>
                  <a:pt x="26669" y="1286509"/>
                </a:moveTo>
                <a:lnTo>
                  <a:pt x="0" y="128650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6509"/>
                </a:lnTo>
                <a:close/>
              </a:path>
              <a:path w="26670" h="3026409">
                <a:moveTo>
                  <a:pt x="26669" y="1278889"/>
                </a:moveTo>
                <a:lnTo>
                  <a:pt x="0" y="1278889"/>
                </a:lnTo>
                <a:lnTo>
                  <a:pt x="0" y="1285239"/>
                </a:lnTo>
                <a:lnTo>
                  <a:pt x="26669" y="1285239"/>
                </a:lnTo>
                <a:lnTo>
                  <a:pt x="26669" y="1278889"/>
                </a:lnTo>
                <a:close/>
              </a:path>
              <a:path w="26670" h="3026409">
                <a:moveTo>
                  <a:pt x="26669" y="1267459"/>
                </a:moveTo>
                <a:lnTo>
                  <a:pt x="0" y="1267459"/>
                </a:lnTo>
                <a:lnTo>
                  <a:pt x="0" y="1277620"/>
                </a:lnTo>
                <a:lnTo>
                  <a:pt x="26669" y="1277620"/>
                </a:lnTo>
                <a:lnTo>
                  <a:pt x="26669" y="1267459"/>
                </a:lnTo>
                <a:close/>
              </a:path>
              <a:path w="26670" h="3026409">
                <a:moveTo>
                  <a:pt x="26669" y="1259839"/>
                </a:moveTo>
                <a:lnTo>
                  <a:pt x="0" y="1259839"/>
                </a:lnTo>
                <a:lnTo>
                  <a:pt x="0" y="1266189"/>
                </a:lnTo>
                <a:lnTo>
                  <a:pt x="26669" y="1266189"/>
                </a:lnTo>
                <a:lnTo>
                  <a:pt x="26669" y="1259839"/>
                </a:lnTo>
                <a:close/>
              </a:path>
              <a:path w="26670" h="3026409">
                <a:moveTo>
                  <a:pt x="26669" y="1248410"/>
                </a:moveTo>
                <a:lnTo>
                  <a:pt x="0" y="1248410"/>
                </a:lnTo>
                <a:lnTo>
                  <a:pt x="0" y="1258569"/>
                </a:lnTo>
                <a:lnTo>
                  <a:pt x="26669" y="1258569"/>
                </a:lnTo>
                <a:lnTo>
                  <a:pt x="26669" y="1248410"/>
                </a:lnTo>
                <a:close/>
              </a:path>
              <a:path w="26670" h="3026409">
                <a:moveTo>
                  <a:pt x="26669" y="1240789"/>
                </a:moveTo>
                <a:lnTo>
                  <a:pt x="0" y="1240789"/>
                </a:lnTo>
                <a:lnTo>
                  <a:pt x="0" y="1247139"/>
                </a:lnTo>
                <a:lnTo>
                  <a:pt x="26669" y="1247139"/>
                </a:lnTo>
                <a:lnTo>
                  <a:pt x="26669" y="1240789"/>
                </a:lnTo>
                <a:close/>
              </a:path>
              <a:path w="26670" h="3026409">
                <a:moveTo>
                  <a:pt x="26669" y="1229359"/>
                </a:moveTo>
                <a:lnTo>
                  <a:pt x="0" y="1229359"/>
                </a:lnTo>
                <a:lnTo>
                  <a:pt x="0" y="1239519"/>
                </a:lnTo>
                <a:lnTo>
                  <a:pt x="26669" y="1239519"/>
                </a:lnTo>
                <a:lnTo>
                  <a:pt x="26669" y="1229359"/>
                </a:lnTo>
                <a:close/>
              </a:path>
              <a:path w="26670" h="3026409">
                <a:moveTo>
                  <a:pt x="26669" y="1221739"/>
                </a:moveTo>
                <a:lnTo>
                  <a:pt x="0" y="1221739"/>
                </a:lnTo>
                <a:lnTo>
                  <a:pt x="0" y="1228089"/>
                </a:lnTo>
                <a:lnTo>
                  <a:pt x="26669" y="1228089"/>
                </a:lnTo>
                <a:lnTo>
                  <a:pt x="26669" y="1221739"/>
                </a:lnTo>
                <a:close/>
              </a:path>
              <a:path w="26670" h="3026409">
                <a:moveTo>
                  <a:pt x="26669" y="1210309"/>
                </a:moveTo>
                <a:lnTo>
                  <a:pt x="0" y="1210309"/>
                </a:lnTo>
                <a:lnTo>
                  <a:pt x="0" y="1220469"/>
                </a:lnTo>
                <a:lnTo>
                  <a:pt x="26669" y="1220469"/>
                </a:lnTo>
                <a:lnTo>
                  <a:pt x="26669" y="1210309"/>
                </a:lnTo>
                <a:close/>
              </a:path>
              <a:path w="26670" h="3026409">
                <a:moveTo>
                  <a:pt x="26669" y="1202689"/>
                </a:moveTo>
                <a:lnTo>
                  <a:pt x="0" y="1202689"/>
                </a:lnTo>
                <a:lnTo>
                  <a:pt x="0" y="1209039"/>
                </a:lnTo>
                <a:lnTo>
                  <a:pt x="26669" y="1209039"/>
                </a:lnTo>
                <a:lnTo>
                  <a:pt x="26669" y="1202689"/>
                </a:lnTo>
                <a:close/>
              </a:path>
              <a:path w="26670" h="3026409">
                <a:moveTo>
                  <a:pt x="26669" y="1191259"/>
                </a:moveTo>
                <a:lnTo>
                  <a:pt x="0" y="1191259"/>
                </a:lnTo>
                <a:lnTo>
                  <a:pt x="0" y="1201419"/>
                </a:lnTo>
                <a:lnTo>
                  <a:pt x="26669" y="1201419"/>
                </a:lnTo>
                <a:lnTo>
                  <a:pt x="26669" y="1191259"/>
                </a:lnTo>
                <a:close/>
              </a:path>
              <a:path w="26670" h="3026409">
                <a:moveTo>
                  <a:pt x="26669" y="1183639"/>
                </a:moveTo>
                <a:lnTo>
                  <a:pt x="0" y="1183639"/>
                </a:lnTo>
                <a:lnTo>
                  <a:pt x="0" y="1189989"/>
                </a:lnTo>
                <a:lnTo>
                  <a:pt x="26669" y="1189989"/>
                </a:lnTo>
                <a:lnTo>
                  <a:pt x="26669" y="1183639"/>
                </a:lnTo>
                <a:close/>
              </a:path>
              <a:path w="26670" h="3026409">
                <a:moveTo>
                  <a:pt x="26669" y="1172209"/>
                </a:moveTo>
                <a:lnTo>
                  <a:pt x="0" y="1172209"/>
                </a:lnTo>
                <a:lnTo>
                  <a:pt x="0" y="1182369"/>
                </a:lnTo>
                <a:lnTo>
                  <a:pt x="26669" y="1182369"/>
                </a:lnTo>
                <a:lnTo>
                  <a:pt x="26669" y="1172209"/>
                </a:lnTo>
                <a:close/>
              </a:path>
              <a:path w="26670" h="3026409">
                <a:moveTo>
                  <a:pt x="26669" y="1164589"/>
                </a:moveTo>
                <a:lnTo>
                  <a:pt x="0" y="1164589"/>
                </a:lnTo>
                <a:lnTo>
                  <a:pt x="0" y="1170939"/>
                </a:lnTo>
                <a:lnTo>
                  <a:pt x="26669" y="1170939"/>
                </a:lnTo>
                <a:lnTo>
                  <a:pt x="26669" y="1164589"/>
                </a:lnTo>
                <a:close/>
              </a:path>
              <a:path w="26670" h="3026409">
                <a:moveTo>
                  <a:pt x="26669" y="1153160"/>
                </a:moveTo>
                <a:lnTo>
                  <a:pt x="0" y="1153160"/>
                </a:lnTo>
                <a:lnTo>
                  <a:pt x="0" y="1163319"/>
                </a:lnTo>
                <a:lnTo>
                  <a:pt x="26669" y="1163319"/>
                </a:lnTo>
                <a:lnTo>
                  <a:pt x="26669" y="1153160"/>
                </a:lnTo>
                <a:close/>
              </a:path>
              <a:path w="26670" h="3026409">
                <a:moveTo>
                  <a:pt x="26669" y="1145539"/>
                </a:moveTo>
                <a:lnTo>
                  <a:pt x="0" y="1145539"/>
                </a:lnTo>
                <a:lnTo>
                  <a:pt x="0" y="1151889"/>
                </a:lnTo>
                <a:lnTo>
                  <a:pt x="26669" y="1151889"/>
                </a:lnTo>
                <a:lnTo>
                  <a:pt x="26669" y="1145539"/>
                </a:lnTo>
                <a:close/>
              </a:path>
              <a:path w="26670" h="3026409">
                <a:moveTo>
                  <a:pt x="26669" y="1134109"/>
                </a:moveTo>
                <a:lnTo>
                  <a:pt x="0" y="1134109"/>
                </a:lnTo>
                <a:lnTo>
                  <a:pt x="0" y="1144269"/>
                </a:lnTo>
                <a:lnTo>
                  <a:pt x="26669" y="1144269"/>
                </a:lnTo>
                <a:lnTo>
                  <a:pt x="26669" y="1134109"/>
                </a:lnTo>
                <a:close/>
              </a:path>
              <a:path w="26670" h="3026409">
                <a:moveTo>
                  <a:pt x="26669" y="1126489"/>
                </a:moveTo>
                <a:lnTo>
                  <a:pt x="0" y="1126489"/>
                </a:lnTo>
                <a:lnTo>
                  <a:pt x="0" y="1132839"/>
                </a:lnTo>
                <a:lnTo>
                  <a:pt x="26669" y="1132839"/>
                </a:lnTo>
                <a:lnTo>
                  <a:pt x="26669" y="1126489"/>
                </a:lnTo>
                <a:close/>
              </a:path>
              <a:path w="26670" h="3026409">
                <a:moveTo>
                  <a:pt x="26669" y="1115059"/>
                </a:moveTo>
                <a:lnTo>
                  <a:pt x="0" y="1115059"/>
                </a:lnTo>
                <a:lnTo>
                  <a:pt x="0" y="1125219"/>
                </a:lnTo>
                <a:lnTo>
                  <a:pt x="26669" y="1125219"/>
                </a:lnTo>
                <a:lnTo>
                  <a:pt x="26669" y="1115059"/>
                </a:lnTo>
                <a:close/>
              </a:path>
              <a:path w="26670" h="3026409">
                <a:moveTo>
                  <a:pt x="26669" y="1101089"/>
                </a:moveTo>
                <a:lnTo>
                  <a:pt x="0" y="1101089"/>
                </a:lnTo>
                <a:lnTo>
                  <a:pt x="0" y="1113789"/>
                </a:lnTo>
                <a:lnTo>
                  <a:pt x="26669" y="1113789"/>
                </a:lnTo>
                <a:lnTo>
                  <a:pt x="26669" y="1101089"/>
                </a:lnTo>
                <a:close/>
              </a:path>
              <a:path w="26670" h="3026409">
                <a:moveTo>
                  <a:pt x="26669" y="1089659"/>
                </a:moveTo>
                <a:lnTo>
                  <a:pt x="0" y="1089659"/>
                </a:lnTo>
                <a:lnTo>
                  <a:pt x="0" y="1099819"/>
                </a:lnTo>
                <a:lnTo>
                  <a:pt x="26669" y="1099819"/>
                </a:lnTo>
                <a:lnTo>
                  <a:pt x="26669" y="1089659"/>
                </a:lnTo>
                <a:close/>
              </a:path>
              <a:path w="26670" h="3026409">
                <a:moveTo>
                  <a:pt x="26669" y="1082039"/>
                </a:moveTo>
                <a:lnTo>
                  <a:pt x="0" y="1082039"/>
                </a:lnTo>
                <a:lnTo>
                  <a:pt x="0" y="1088389"/>
                </a:lnTo>
                <a:lnTo>
                  <a:pt x="26669" y="1088389"/>
                </a:lnTo>
                <a:lnTo>
                  <a:pt x="26669" y="1082039"/>
                </a:lnTo>
                <a:close/>
              </a:path>
              <a:path w="26670" h="3026409">
                <a:moveTo>
                  <a:pt x="26669" y="1070610"/>
                </a:moveTo>
                <a:lnTo>
                  <a:pt x="0" y="1070610"/>
                </a:lnTo>
                <a:lnTo>
                  <a:pt x="0" y="1080769"/>
                </a:lnTo>
                <a:lnTo>
                  <a:pt x="26669" y="1080769"/>
                </a:lnTo>
                <a:lnTo>
                  <a:pt x="26669" y="1070610"/>
                </a:lnTo>
                <a:close/>
              </a:path>
              <a:path w="26670" h="3026409">
                <a:moveTo>
                  <a:pt x="26669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6669" y="1069339"/>
                </a:lnTo>
                <a:lnTo>
                  <a:pt x="26669" y="1062989"/>
                </a:lnTo>
                <a:close/>
              </a:path>
              <a:path w="26670" h="3026409">
                <a:moveTo>
                  <a:pt x="26669" y="1051559"/>
                </a:moveTo>
                <a:lnTo>
                  <a:pt x="0" y="1051559"/>
                </a:lnTo>
                <a:lnTo>
                  <a:pt x="0" y="1061720"/>
                </a:lnTo>
                <a:lnTo>
                  <a:pt x="26669" y="1061720"/>
                </a:lnTo>
                <a:lnTo>
                  <a:pt x="26669" y="1051559"/>
                </a:lnTo>
                <a:close/>
              </a:path>
              <a:path w="26670" h="3026409">
                <a:moveTo>
                  <a:pt x="26669" y="1043939"/>
                </a:moveTo>
                <a:lnTo>
                  <a:pt x="0" y="1043939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1043939"/>
                </a:lnTo>
                <a:close/>
              </a:path>
              <a:path w="26670" h="3026409">
                <a:moveTo>
                  <a:pt x="26669" y="1032509"/>
                </a:moveTo>
                <a:lnTo>
                  <a:pt x="0" y="1032509"/>
                </a:lnTo>
                <a:lnTo>
                  <a:pt x="0" y="1042670"/>
                </a:lnTo>
                <a:lnTo>
                  <a:pt x="26669" y="1042670"/>
                </a:lnTo>
                <a:lnTo>
                  <a:pt x="26669" y="1032509"/>
                </a:lnTo>
                <a:close/>
              </a:path>
              <a:path w="26670" h="3026409">
                <a:moveTo>
                  <a:pt x="26669" y="1024889"/>
                </a:moveTo>
                <a:lnTo>
                  <a:pt x="0" y="1024889"/>
                </a:lnTo>
                <a:lnTo>
                  <a:pt x="0" y="1031239"/>
                </a:lnTo>
                <a:lnTo>
                  <a:pt x="26669" y="1031239"/>
                </a:lnTo>
                <a:lnTo>
                  <a:pt x="26669" y="1024889"/>
                </a:lnTo>
                <a:close/>
              </a:path>
              <a:path w="26670" h="3026409">
                <a:moveTo>
                  <a:pt x="26669" y="1013459"/>
                </a:moveTo>
                <a:lnTo>
                  <a:pt x="0" y="1013459"/>
                </a:lnTo>
                <a:lnTo>
                  <a:pt x="0" y="1023619"/>
                </a:lnTo>
                <a:lnTo>
                  <a:pt x="26669" y="1023619"/>
                </a:lnTo>
                <a:lnTo>
                  <a:pt x="26669" y="1013459"/>
                </a:lnTo>
                <a:close/>
              </a:path>
              <a:path w="26670" h="3026409">
                <a:moveTo>
                  <a:pt x="26669" y="1005839"/>
                </a:moveTo>
                <a:lnTo>
                  <a:pt x="0" y="1005839"/>
                </a:lnTo>
                <a:lnTo>
                  <a:pt x="0" y="1012189"/>
                </a:lnTo>
                <a:lnTo>
                  <a:pt x="26669" y="1012189"/>
                </a:lnTo>
                <a:lnTo>
                  <a:pt x="26669" y="1005839"/>
                </a:lnTo>
                <a:close/>
              </a:path>
              <a:path w="26670" h="3026409">
                <a:moveTo>
                  <a:pt x="26669" y="1003299"/>
                </a:moveTo>
                <a:lnTo>
                  <a:pt x="0" y="1003299"/>
                </a:lnTo>
                <a:lnTo>
                  <a:pt x="0" y="1004569"/>
                </a:lnTo>
                <a:lnTo>
                  <a:pt x="26669" y="1004569"/>
                </a:lnTo>
                <a:lnTo>
                  <a:pt x="26669" y="1003299"/>
                </a:lnTo>
                <a:close/>
              </a:path>
              <a:path w="26670" h="3026409">
                <a:moveTo>
                  <a:pt x="26669" y="1573529"/>
                </a:moveTo>
                <a:lnTo>
                  <a:pt x="0" y="1573529"/>
                </a:lnTo>
                <a:lnTo>
                  <a:pt x="0" y="1662429"/>
                </a:lnTo>
                <a:lnTo>
                  <a:pt x="26669" y="1662429"/>
                </a:lnTo>
                <a:lnTo>
                  <a:pt x="26669" y="1573529"/>
                </a:lnTo>
                <a:close/>
              </a:path>
              <a:path w="26670" h="3026409">
                <a:moveTo>
                  <a:pt x="26669" y="2175509"/>
                </a:moveTo>
                <a:lnTo>
                  <a:pt x="0" y="2175509"/>
                </a:lnTo>
                <a:lnTo>
                  <a:pt x="0" y="2183129"/>
                </a:lnTo>
                <a:lnTo>
                  <a:pt x="26669" y="2183129"/>
                </a:lnTo>
                <a:lnTo>
                  <a:pt x="26669" y="2175509"/>
                </a:lnTo>
                <a:close/>
              </a:path>
              <a:path w="26670" h="3026409">
                <a:moveTo>
                  <a:pt x="26669" y="1747519"/>
                </a:moveTo>
                <a:lnTo>
                  <a:pt x="0" y="1747519"/>
                </a:lnTo>
                <a:lnTo>
                  <a:pt x="0" y="2174239"/>
                </a:lnTo>
                <a:lnTo>
                  <a:pt x="26669" y="2174239"/>
                </a:lnTo>
                <a:lnTo>
                  <a:pt x="26669" y="1747519"/>
                </a:lnTo>
                <a:close/>
              </a:path>
              <a:path w="26670" h="3026409">
                <a:moveTo>
                  <a:pt x="26669" y="1728469"/>
                </a:moveTo>
                <a:lnTo>
                  <a:pt x="0" y="1728469"/>
                </a:lnTo>
                <a:lnTo>
                  <a:pt x="0" y="1746249"/>
                </a:lnTo>
                <a:lnTo>
                  <a:pt x="26669" y="1746249"/>
                </a:lnTo>
                <a:lnTo>
                  <a:pt x="26669" y="1728469"/>
                </a:lnTo>
                <a:close/>
              </a:path>
              <a:path w="26670" h="3026409">
                <a:moveTo>
                  <a:pt x="26669" y="1709419"/>
                </a:moveTo>
                <a:lnTo>
                  <a:pt x="0" y="1709419"/>
                </a:lnTo>
                <a:lnTo>
                  <a:pt x="0" y="1727199"/>
                </a:lnTo>
                <a:lnTo>
                  <a:pt x="26669" y="1727199"/>
                </a:lnTo>
                <a:lnTo>
                  <a:pt x="26669" y="1709419"/>
                </a:lnTo>
                <a:close/>
              </a:path>
              <a:path w="26670" h="3026409">
                <a:moveTo>
                  <a:pt x="26669" y="1686559"/>
                </a:moveTo>
                <a:lnTo>
                  <a:pt x="0" y="1686559"/>
                </a:lnTo>
                <a:lnTo>
                  <a:pt x="0" y="1708149"/>
                </a:lnTo>
                <a:lnTo>
                  <a:pt x="26669" y="1708149"/>
                </a:lnTo>
                <a:lnTo>
                  <a:pt x="26669" y="1686559"/>
                </a:lnTo>
                <a:close/>
              </a:path>
              <a:path w="26670" h="3026409">
                <a:moveTo>
                  <a:pt x="26669" y="1667509"/>
                </a:moveTo>
                <a:lnTo>
                  <a:pt x="0" y="1667509"/>
                </a:lnTo>
                <a:lnTo>
                  <a:pt x="0" y="1685289"/>
                </a:lnTo>
                <a:lnTo>
                  <a:pt x="26669" y="1685289"/>
                </a:lnTo>
                <a:lnTo>
                  <a:pt x="26669" y="1667509"/>
                </a:lnTo>
                <a:close/>
              </a:path>
              <a:path w="26670" h="3026409">
                <a:moveTo>
                  <a:pt x="26669" y="1663699"/>
                </a:moveTo>
                <a:lnTo>
                  <a:pt x="0" y="166369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63699"/>
                </a:lnTo>
                <a:close/>
              </a:path>
              <a:path w="26670" h="3026409">
                <a:moveTo>
                  <a:pt x="26669" y="2183129"/>
                </a:moveTo>
                <a:lnTo>
                  <a:pt x="0" y="2183129"/>
                </a:lnTo>
                <a:lnTo>
                  <a:pt x="0" y="2358389"/>
                </a:lnTo>
                <a:lnTo>
                  <a:pt x="26669" y="2358389"/>
                </a:lnTo>
                <a:lnTo>
                  <a:pt x="26669" y="2183129"/>
                </a:lnTo>
                <a:close/>
              </a:path>
              <a:path w="26670" h="3026409">
                <a:moveTo>
                  <a:pt x="26669" y="2358390"/>
                </a:moveTo>
                <a:lnTo>
                  <a:pt x="0" y="2358390"/>
                </a:lnTo>
                <a:lnTo>
                  <a:pt x="0" y="3026409"/>
                </a:lnTo>
                <a:lnTo>
                  <a:pt x="26669" y="3026409"/>
                </a:lnTo>
                <a:lnTo>
                  <a:pt x="26669" y="235839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1830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150109"/>
                </a:lnTo>
                <a:close/>
              </a:path>
            </a:pathLst>
          </a:custGeom>
          <a:solidFill>
            <a:srgbClr val="182F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0" y="21590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790" y="0"/>
                </a:lnTo>
              </a:path>
            </a:pathLst>
          </a:custGeom>
          <a:ln w="43179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859789" y="3048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858519" y="30480"/>
            <a:ext cx="836930" cy="115570"/>
          </a:xfrm>
          <a:custGeom>
            <a:avLst/>
            <a:gdLst/>
            <a:ahLst/>
            <a:cxnLst/>
            <a:rect l="l" t="t" r="r" b="b"/>
            <a:pathLst>
              <a:path w="836930" h="115570">
                <a:moveTo>
                  <a:pt x="1270" y="0"/>
                </a:moveTo>
                <a:lnTo>
                  <a:pt x="1270" y="6350"/>
                </a:lnTo>
                <a:lnTo>
                  <a:pt x="0" y="12700"/>
                </a:lnTo>
                <a:lnTo>
                  <a:pt x="835660" y="115570"/>
                </a:lnTo>
                <a:lnTo>
                  <a:pt x="835660" y="109220"/>
                </a:lnTo>
                <a:lnTo>
                  <a:pt x="836930" y="102870"/>
                </a:lnTo>
                <a:lnTo>
                  <a:pt x="127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692910" y="133350"/>
            <a:ext cx="808990" cy="181610"/>
          </a:xfrm>
          <a:custGeom>
            <a:avLst/>
            <a:gdLst/>
            <a:ahLst/>
            <a:cxnLst/>
            <a:rect l="l" t="t" r="r" b="b"/>
            <a:pathLst>
              <a:path w="808989" h="181610">
                <a:moveTo>
                  <a:pt x="2539" y="0"/>
                </a:moveTo>
                <a:lnTo>
                  <a:pt x="0" y="12700"/>
                </a:lnTo>
                <a:lnTo>
                  <a:pt x="806450" y="181609"/>
                </a:lnTo>
                <a:lnTo>
                  <a:pt x="808989" y="168909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2499360" y="302259"/>
            <a:ext cx="775970" cy="242570"/>
          </a:xfrm>
          <a:custGeom>
            <a:avLst/>
            <a:gdLst/>
            <a:ahLst/>
            <a:cxnLst/>
            <a:rect l="l" t="t" r="r" b="b"/>
            <a:pathLst>
              <a:path w="775970" h="242570">
                <a:moveTo>
                  <a:pt x="2539" y="0"/>
                </a:moveTo>
                <a:lnTo>
                  <a:pt x="0" y="12700"/>
                </a:lnTo>
                <a:lnTo>
                  <a:pt x="772160" y="242570"/>
                </a:lnTo>
                <a:lnTo>
                  <a:pt x="774700" y="236220"/>
                </a:lnTo>
                <a:lnTo>
                  <a:pt x="775969" y="231140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271520" y="533400"/>
            <a:ext cx="739140" cy="299720"/>
          </a:xfrm>
          <a:custGeom>
            <a:avLst/>
            <a:gdLst/>
            <a:ahLst/>
            <a:cxnLst/>
            <a:rect l="l" t="t" r="r" b="b"/>
            <a:pathLst>
              <a:path w="739139" h="299719">
                <a:moveTo>
                  <a:pt x="3809" y="0"/>
                </a:moveTo>
                <a:lnTo>
                  <a:pt x="2539" y="5079"/>
                </a:lnTo>
                <a:lnTo>
                  <a:pt x="0" y="11429"/>
                </a:lnTo>
                <a:lnTo>
                  <a:pt x="735329" y="299720"/>
                </a:lnTo>
                <a:lnTo>
                  <a:pt x="736600" y="293370"/>
                </a:lnTo>
                <a:lnTo>
                  <a:pt x="739139" y="288289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4008120" y="8216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09" y="0"/>
                </a:moveTo>
                <a:lnTo>
                  <a:pt x="2539" y="0"/>
                </a:lnTo>
                <a:lnTo>
                  <a:pt x="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4005579" y="821689"/>
            <a:ext cx="699770" cy="354330"/>
          </a:xfrm>
          <a:custGeom>
            <a:avLst/>
            <a:gdLst/>
            <a:ahLst/>
            <a:cxnLst/>
            <a:rect l="l" t="t" r="r" b="b"/>
            <a:pathLst>
              <a:path w="699770" h="354330">
                <a:moveTo>
                  <a:pt x="6350" y="0"/>
                </a:moveTo>
                <a:lnTo>
                  <a:pt x="2540" y="5080"/>
                </a:lnTo>
                <a:lnTo>
                  <a:pt x="0" y="11430"/>
                </a:lnTo>
                <a:lnTo>
                  <a:pt x="693420" y="354330"/>
                </a:lnTo>
                <a:lnTo>
                  <a:pt x="697230" y="347980"/>
                </a:lnTo>
                <a:lnTo>
                  <a:pt x="699770" y="3429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4699000" y="1164589"/>
            <a:ext cx="654050" cy="405130"/>
          </a:xfrm>
          <a:custGeom>
            <a:avLst/>
            <a:gdLst/>
            <a:ahLst/>
            <a:cxnLst/>
            <a:rect l="l" t="t" r="r" b="b"/>
            <a:pathLst>
              <a:path w="654050" h="405130">
                <a:moveTo>
                  <a:pt x="6350" y="0"/>
                </a:moveTo>
                <a:lnTo>
                  <a:pt x="3810" y="5080"/>
                </a:lnTo>
                <a:lnTo>
                  <a:pt x="0" y="11430"/>
                </a:lnTo>
                <a:lnTo>
                  <a:pt x="647700" y="405130"/>
                </a:lnTo>
                <a:lnTo>
                  <a:pt x="650239" y="400050"/>
                </a:lnTo>
                <a:lnTo>
                  <a:pt x="654050" y="3937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349240" y="155828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635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345429" y="1559560"/>
            <a:ext cx="605790" cy="450850"/>
          </a:xfrm>
          <a:custGeom>
            <a:avLst/>
            <a:gdLst/>
            <a:ahLst/>
            <a:cxnLst/>
            <a:rect l="l" t="t" r="r" b="b"/>
            <a:pathLst>
              <a:path w="605789" h="450850">
                <a:moveTo>
                  <a:pt x="7620" y="0"/>
                </a:moveTo>
                <a:lnTo>
                  <a:pt x="0" y="10160"/>
                </a:lnTo>
                <a:lnTo>
                  <a:pt x="598170" y="450850"/>
                </a:lnTo>
                <a:lnTo>
                  <a:pt x="605790" y="440689"/>
                </a:lnTo>
                <a:lnTo>
                  <a:pt x="762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947409" y="20002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507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942329" y="2001520"/>
            <a:ext cx="551180" cy="495300"/>
          </a:xfrm>
          <a:custGeom>
            <a:avLst/>
            <a:gdLst/>
            <a:ahLst/>
            <a:cxnLst/>
            <a:rect l="l" t="t" r="r" b="b"/>
            <a:pathLst>
              <a:path w="551179" h="495300">
                <a:moveTo>
                  <a:pt x="8890" y="0"/>
                </a:moveTo>
                <a:lnTo>
                  <a:pt x="0" y="8889"/>
                </a:lnTo>
                <a:lnTo>
                  <a:pt x="543560" y="495300"/>
                </a:lnTo>
                <a:lnTo>
                  <a:pt x="547370" y="490219"/>
                </a:lnTo>
                <a:lnTo>
                  <a:pt x="551180" y="486409"/>
                </a:lnTo>
                <a:lnTo>
                  <a:pt x="889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6489700" y="24879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10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6485890" y="2487929"/>
            <a:ext cx="492759" cy="535940"/>
          </a:xfrm>
          <a:custGeom>
            <a:avLst/>
            <a:gdLst/>
            <a:ahLst/>
            <a:cxnLst/>
            <a:rect l="l" t="t" r="r" b="b"/>
            <a:pathLst>
              <a:path w="492759" h="535939">
                <a:moveTo>
                  <a:pt x="8889" y="0"/>
                </a:moveTo>
                <a:lnTo>
                  <a:pt x="3810" y="3810"/>
                </a:lnTo>
                <a:lnTo>
                  <a:pt x="0" y="8890"/>
                </a:lnTo>
                <a:lnTo>
                  <a:pt x="483869" y="535940"/>
                </a:lnTo>
                <a:lnTo>
                  <a:pt x="492760" y="527050"/>
                </a:lnTo>
                <a:lnTo>
                  <a:pt x="888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6974840" y="30149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09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6969759" y="3014979"/>
            <a:ext cx="430530" cy="572770"/>
          </a:xfrm>
          <a:custGeom>
            <a:avLst/>
            <a:gdLst/>
            <a:ahLst/>
            <a:cxnLst/>
            <a:rect l="l" t="t" r="r" b="b"/>
            <a:pathLst>
              <a:path w="430529" h="572770">
                <a:moveTo>
                  <a:pt x="10160" y="0"/>
                </a:moveTo>
                <a:lnTo>
                  <a:pt x="0" y="7620"/>
                </a:lnTo>
                <a:lnTo>
                  <a:pt x="420370" y="572770"/>
                </a:lnTo>
                <a:lnTo>
                  <a:pt x="430530" y="56515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7390130" y="3580129"/>
            <a:ext cx="364490" cy="605790"/>
          </a:xfrm>
          <a:custGeom>
            <a:avLst/>
            <a:gdLst/>
            <a:ahLst/>
            <a:cxnLst/>
            <a:rect l="l" t="t" r="r" b="b"/>
            <a:pathLst>
              <a:path w="364490" h="605789">
                <a:moveTo>
                  <a:pt x="10160" y="0"/>
                </a:moveTo>
                <a:lnTo>
                  <a:pt x="5079" y="3810"/>
                </a:lnTo>
                <a:lnTo>
                  <a:pt x="0" y="6350"/>
                </a:lnTo>
                <a:lnTo>
                  <a:pt x="354329" y="605790"/>
                </a:lnTo>
                <a:lnTo>
                  <a:pt x="364490" y="59817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7749540" y="41783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79" y="0"/>
                </a:moveTo>
                <a:lnTo>
                  <a:pt x="0" y="381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7744459" y="4179570"/>
            <a:ext cx="293370" cy="633730"/>
          </a:xfrm>
          <a:custGeom>
            <a:avLst/>
            <a:gdLst/>
            <a:ahLst/>
            <a:cxnLst/>
            <a:rect l="l" t="t" r="r" b="b"/>
            <a:pathLst>
              <a:path w="293370" h="633729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281940" y="633729"/>
                </a:lnTo>
                <a:lnTo>
                  <a:pt x="288290" y="631189"/>
                </a:lnTo>
                <a:lnTo>
                  <a:pt x="293370" y="628649"/>
                </a:lnTo>
                <a:lnTo>
                  <a:pt x="1143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8032750" y="48082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8026400" y="4809490"/>
            <a:ext cx="219710" cy="659130"/>
          </a:xfrm>
          <a:custGeom>
            <a:avLst/>
            <a:gdLst/>
            <a:ahLst/>
            <a:cxnLst/>
            <a:rect l="l" t="t" r="r" b="b"/>
            <a:pathLst>
              <a:path w="219709" h="659129">
                <a:moveTo>
                  <a:pt x="11429" y="0"/>
                </a:moveTo>
                <a:lnTo>
                  <a:pt x="6350" y="1270"/>
                </a:lnTo>
                <a:lnTo>
                  <a:pt x="0" y="3810"/>
                </a:lnTo>
                <a:lnTo>
                  <a:pt x="207009" y="659130"/>
                </a:lnTo>
                <a:lnTo>
                  <a:pt x="213359" y="657860"/>
                </a:lnTo>
                <a:lnTo>
                  <a:pt x="219709" y="655320"/>
                </a:lnTo>
                <a:lnTo>
                  <a:pt x="1142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8239759" y="546480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8233409" y="5466079"/>
            <a:ext cx="139700" cy="681990"/>
          </a:xfrm>
          <a:custGeom>
            <a:avLst/>
            <a:gdLst/>
            <a:ahLst/>
            <a:cxnLst/>
            <a:rect l="l" t="t" r="r" b="b"/>
            <a:pathLst>
              <a:path w="139700" h="681989">
                <a:moveTo>
                  <a:pt x="12700" y="0"/>
                </a:moveTo>
                <a:lnTo>
                  <a:pt x="0" y="2540"/>
                </a:lnTo>
                <a:lnTo>
                  <a:pt x="127000" y="681990"/>
                </a:lnTo>
                <a:lnTo>
                  <a:pt x="139700" y="679450"/>
                </a:lnTo>
                <a:lnTo>
                  <a:pt x="1270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8366759" y="61455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8388350" y="6146800"/>
            <a:ext cx="0" cy="699770"/>
          </a:xfrm>
          <a:custGeom>
            <a:avLst/>
            <a:gdLst/>
            <a:ahLst/>
            <a:cxnLst/>
            <a:rect l="l" t="t" r="r" b="b"/>
            <a:pathLst>
              <a:path h="699770">
                <a:moveTo>
                  <a:pt x="0" y="0"/>
                </a:moveTo>
                <a:lnTo>
                  <a:pt x="0" y="699770"/>
                </a:lnTo>
              </a:path>
            </a:pathLst>
          </a:custGeom>
          <a:ln w="55880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 txBox="1">
            <a:spLocks noGrp="1"/>
          </p:cNvSpPr>
          <p:nvPr>
            <p:ph type="title"/>
          </p:nvPr>
        </p:nvSpPr>
        <p:spPr>
          <a:xfrm>
            <a:off x="1931670" y="308609"/>
            <a:ext cx="5283200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400" dirty="0">
                <a:solidFill>
                  <a:srgbClr val="FFCC66"/>
                </a:solidFill>
                <a:latin typeface="Arial"/>
                <a:cs typeface="Arial"/>
              </a:rPr>
              <a:t>Ca </a:t>
            </a:r>
            <a:r>
              <a:rPr sz="4400" spc="-5" dirty="0">
                <a:solidFill>
                  <a:srgbClr val="FFCC66"/>
                </a:solidFill>
                <a:latin typeface="Arial"/>
                <a:cs typeface="Arial"/>
              </a:rPr>
              <a:t>Channel</a:t>
            </a:r>
            <a:r>
              <a:rPr sz="4400" spc="-65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4400" dirty="0">
                <a:solidFill>
                  <a:srgbClr val="FFCC66"/>
                </a:solidFill>
                <a:latin typeface="Arial"/>
                <a:cs typeface="Arial"/>
              </a:rPr>
              <a:t>Blockers</a:t>
            </a:r>
            <a:endParaRPr sz="4400">
              <a:latin typeface="Arial"/>
              <a:cs typeface="Arial"/>
            </a:endParaRPr>
          </a:p>
        </p:txBody>
      </p:sp>
      <p:sp>
        <p:nvSpPr>
          <p:cNvPr id="476" name="object 476"/>
          <p:cNvSpPr txBox="1"/>
          <p:nvPr/>
        </p:nvSpPr>
        <p:spPr>
          <a:xfrm>
            <a:off x="1833879" y="1557020"/>
            <a:ext cx="5475605" cy="44881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1600" algn="ctr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Coronary artery dilatation</a:t>
            </a:r>
            <a:endParaRPr sz="3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47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3200" spc="5" dirty="0">
                <a:solidFill>
                  <a:srgbClr val="FFFFFF"/>
                </a:solidFill>
                <a:latin typeface="Times New Roman"/>
                <a:cs typeface="Times New Roman"/>
              </a:rPr>
              <a:t>Decrease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coronary bed</a:t>
            </a:r>
            <a:r>
              <a:rPr sz="3200" spc="-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resistance</a:t>
            </a:r>
            <a:endParaRPr sz="3200">
              <a:latin typeface="Times New Roman"/>
              <a:cs typeface="Times New Roman"/>
            </a:endParaRPr>
          </a:p>
          <a:p>
            <a:pPr marL="1155700">
              <a:lnSpc>
                <a:spcPct val="100000"/>
              </a:lnSpc>
              <a:spcBef>
                <a:spcPts val="600"/>
              </a:spcBef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(Relieved coronary</a:t>
            </a:r>
            <a:r>
              <a:rPr sz="2400" spc="-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vasospasm)</a:t>
            </a:r>
            <a:endParaRPr sz="2400">
              <a:latin typeface="Times New Roman"/>
              <a:cs typeface="Times New Roman"/>
            </a:endParaRPr>
          </a:p>
          <a:p>
            <a:pPr marL="340995" marR="334010" algn="ctr">
              <a:lnSpc>
                <a:spcPct val="241400"/>
              </a:lnSpc>
              <a:spcBef>
                <a:spcPts val="10"/>
              </a:spcBef>
            </a:pP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Increase coronary blood flow  Increase </a:t>
            </a:r>
            <a:r>
              <a:rPr sz="3200" spc="5" dirty="0">
                <a:solidFill>
                  <a:srgbClr val="FFFFFF"/>
                </a:solidFill>
                <a:latin typeface="Times New Roman"/>
                <a:cs typeface="Times New Roman"/>
              </a:rPr>
              <a:t>oxygen</a:t>
            </a:r>
            <a:r>
              <a:rPr sz="3200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supply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477" name="object 477"/>
          <p:cNvSpPr/>
          <p:nvPr/>
        </p:nvSpPr>
        <p:spPr>
          <a:xfrm>
            <a:off x="4485640" y="2649220"/>
            <a:ext cx="171450" cy="1714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4572000" y="2058670"/>
            <a:ext cx="0" cy="624840"/>
          </a:xfrm>
          <a:custGeom>
            <a:avLst/>
            <a:gdLst/>
            <a:ahLst/>
            <a:cxnLst/>
            <a:rect l="l" t="t" r="r" b="b"/>
            <a:pathLst>
              <a:path h="624839">
                <a:moveTo>
                  <a:pt x="0" y="0"/>
                </a:moveTo>
                <a:lnTo>
                  <a:pt x="0" y="624839"/>
                </a:lnTo>
              </a:path>
            </a:pathLst>
          </a:custGeom>
          <a:ln w="406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4485640" y="4249420"/>
            <a:ext cx="171450" cy="1714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4572000" y="3658870"/>
            <a:ext cx="0" cy="624840"/>
          </a:xfrm>
          <a:custGeom>
            <a:avLst/>
            <a:gdLst/>
            <a:ahLst/>
            <a:cxnLst/>
            <a:rect l="l" t="t" r="r" b="b"/>
            <a:pathLst>
              <a:path h="624839">
                <a:moveTo>
                  <a:pt x="0" y="0"/>
                </a:moveTo>
                <a:lnTo>
                  <a:pt x="0" y="624839"/>
                </a:lnTo>
              </a:path>
            </a:pathLst>
          </a:custGeom>
          <a:ln w="406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4485640" y="5468620"/>
            <a:ext cx="171450" cy="17145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4572000" y="4878070"/>
            <a:ext cx="0" cy="624840"/>
          </a:xfrm>
          <a:custGeom>
            <a:avLst/>
            <a:gdLst/>
            <a:ahLst/>
            <a:cxnLst/>
            <a:rect l="l" t="t" r="r" b="b"/>
            <a:pathLst>
              <a:path h="624839">
                <a:moveTo>
                  <a:pt x="0" y="0"/>
                </a:moveTo>
                <a:lnTo>
                  <a:pt x="0" y="624839"/>
                </a:lnTo>
              </a:path>
            </a:pathLst>
          </a:custGeom>
          <a:ln w="406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0" y="0"/>
            <a:ext cx="0" cy="2364740"/>
          </a:xfrm>
          <a:custGeom>
            <a:avLst/>
            <a:gdLst/>
            <a:ahLst/>
            <a:cxnLst/>
            <a:rect l="l" t="t" r="r" b="b"/>
            <a:pathLst>
              <a:path h="2364740">
                <a:moveTo>
                  <a:pt x="0" y="0"/>
                </a:moveTo>
                <a:lnTo>
                  <a:pt x="0" y="2364740"/>
                </a:lnTo>
              </a:path>
            </a:pathLst>
          </a:custGeom>
          <a:ln w="35559">
            <a:solidFill>
              <a:srgbClr val="0000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0" y="2912110"/>
            <a:ext cx="0" cy="441959"/>
          </a:xfrm>
          <a:custGeom>
            <a:avLst/>
            <a:gdLst/>
            <a:ahLst/>
            <a:cxnLst/>
            <a:rect l="l" t="t" r="r" b="b"/>
            <a:pathLst>
              <a:path h="441960">
                <a:moveTo>
                  <a:pt x="0" y="0"/>
                </a:moveTo>
                <a:lnTo>
                  <a:pt x="0" y="441960"/>
                </a:lnTo>
              </a:path>
            </a:pathLst>
          </a:custGeom>
          <a:ln w="35559">
            <a:solidFill>
              <a:srgbClr val="0000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0" y="3902709"/>
            <a:ext cx="0" cy="518159"/>
          </a:xfrm>
          <a:custGeom>
            <a:avLst/>
            <a:gdLst/>
            <a:ahLst/>
            <a:cxnLst/>
            <a:rect l="l" t="t" r="r" b="b"/>
            <a:pathLst>
              <a:path h="518160">
                <a:moveTo>
                  <a:pt x="0" y="0"/>
                </a:moveTo>
                <a:lnTo>
                  <a:pt x="0" y="518159"/>
                </a:lnTo>
              </a:path>
            </a:pathLst>
          </a:custGeom>
          <a:ln w="35559">
            <a:solidFill>
              <a:srgbClr val="0000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0" y="4969509"/>
            <a:ext cx="0" cy="440690"/>
          </a:xfrm>
          <a:custGeom>
            <a:avLst/>
            <a:gdLst/>
            <a:ahLst/>
            <a:cxnLst/>
            <a:rect l="l" t="t" r="r" b="b"/>
            <a:pathLst>
              <a:path h="440689">
                <a:moveTo>
                  <a:pt x="0" y="0"/>
                </a:moveTo>
                <a:lnTo>
                  <a:pt x="0" y="440689"/>
                </a:lnTo>
              </a:path>
            </a:pathLst>
          </a:custGeom>
          <a:ln w="35559">
            <a:solidFill>
              <a:srgbClr val="0000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0" y="5960109"/>
            <a:ext cx="0" cy="899160"/>
          </a:xfrm>
          <a:custGeom>
            <a:avLst/>
            <a:gdLst/>
            <a:ahLst/>
            <a:cxnLst/>
            <a:rect l="l" t="t" r="r" b="b"/>
            <a:pathLst>
              <a:path h="899159">
                <a:moveTo>
                  <a:pt x="0" y="0"/>
                </a:moveTo>
                <a:lnTo>
                  <a:pt x="0" y="899159"/>
                </a:lnTo>
              </a:path>
            </a:pathLst>
          </a:custGeom>
          <a:ln w="35559">
            <a:solidFill>
              <a:srgbClr val="0000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7279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3152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0327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0695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105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2118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248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355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392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498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535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571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7858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822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8858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8893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89293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89649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9001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9037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90728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9109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366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468620" y="16408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3364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496559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6669" y="25400"/>
                </a:moveTo>
                <a:lnTo>
                  <a:pt x="16510" y="25400"/>
                </a:lnTo>
                <a:lnTo>
                  <a:pt x="1651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38100">
                <a:moveTo>
                  <a:pt x="380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</a:pathLst>
          </a:custGeom>
          <a:solidFill>
            <a:srgbClr val="3364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52322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40" y="12700"/>
                </a:moveTo>
                <a:lnTo>
                  <a:pt x="6350" y="12700"/>
                </a:lnTo>
                <a:lnTo>
                  <a:pt x="6350" y="25400"/>
                </a:lnTo>
                <a:lnTo>
                  <a:pt x="24130" y="25400"/>
                </a:lnTo>
                <a:lnTo>
                  <a:pt x="24130" y="38100"/>
                </a:lnTo>
                <a:lnTo>
                  <a:pt x="27940" y="38100"/>
                </a:lnTo>
                <a:lnTo>
                  <a:pt x="27940" y="12700"/>
                </a:lnTo>
                <a:close/>
              </a:path>
              <a:path w="27939" h="38100">
                <a:moveTo>
                  <a:pt x="19050" y="0"/>
                </a:moveTo>
                <a:lnTo>
                  <a:pt x="0" y="0"/>
                </a:lnTo>
                <a:lnTo>
                  <a:pt x="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3364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55117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2699" y="0"/>
                </a:moveTo>
                <a:lnTo>
                  <a:pt x="0" y="0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57784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27939" y="25399"/>
                </a:moveTo>
                <a:lnTo>
                  <a:pt x="3810" y="25399"/>
                </a:lnTo>
                <a:lnTo>
                  <a:pt x="3810" y="38099"/>
                </a:lnTo>
                <a:lnTo>
                  <a:pt x="20320" y="38099"/>
                </a:lnTo>
                <a:lnTo>
                  <a:pt x="20320" y="50799"/>
                </a:lnTo>
                <a:lnTo>
                  <a:pt x="27939" y="50799"/>
                </a:lnTo>
                <a:lnTo>
                  <a:pt x="27939" y="25399"/>
                </a:lnTo>
                <a:close/>
              </a:path>
              <a:path w="27939" h="50800">
                <a:moveTo>
                  <a:pt x="635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3163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60577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0320" y="0"/>
                </a:moveTo>
                <a:lnTo>
                  <a:pt x="0" y="0"/>
                </a:lnTo>
                <a:lnTo>
                  <a:pt x="0" y="25400"/>
                </a:lnTo>
                <a:lnTo>
                  <a:pt x="8890" y="25400"/>
                </a:lnTo>
                <a:lnTo>
                  <a:pt x="889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3162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632450" y="17424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13970" y="0"/>
                </a:moveTo>
                <a:lnTo>
                  <a:pt x="0" y="0"/>
                </a:lnTo>
                <a:lnTo>
                  <a:pt x="0" y="38100"/>
                </a:lnTo>
                <a:lnTo>
                  <a:pt x="16510" y="38100"/>
                </a:lnTo>
                <a:lnTo>
                  <a:pt x="16510" y="50800"/>
                </a:lnTo>
                <a:lnTo>
                  <a:pt x="27939" y="50800"/>
                </a:lnTo>
                <a:lnTo>
                  <a:pt x="27939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162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660390" y="17551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6350" y="38100"/>
                </a:lnTo>
                <a:lnTo>
                  <a:pt x="6350" y="50800"/>
                </a:lnTo>
                <a:lnTo>
                  <a:pt x="22860" y="50800"/>
                </a:lnTo>
                <a:lnTo>
                  <a:pt x="2286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162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687059" y="17678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269" y="0"/>
                </a:moveTo>
                <a:lnTo>
                  <a:pt x="0" y="0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3061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15000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5239" y="0"/>
                </a:moveTo>
                <a:lnTo>
                  <a:pt x="0" y="0"/>
                </a:lnTo>
                <a:lnTo>
                  <a:pt x="0" y="38100"/>
                </a:lnTo>
                <a:lnTo>
                  <a:pt x="2539" y="38100"/>
                </a:lnTo>
                <a:lnTo>
                  <a:pt x="2539" y="50800"/>
                </a:lnTo>
                <a:lnTo>
                  <a:pt x="17779" y="50800"/>
                </a:lnTo>
                <a:lnTo>
                  <a:pt x="1777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1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294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7620" y="0"/>
                </a:moveTo>
                <a:lnTo>
                  <a:pt x="0" y="0"/>
                </a:lnTo>
                <a:lnTo>
                  <a:pt x="0" y="50800"/>
                </a:lnTo>
                <a:lnTo>
                  <a:pt x="6350" y="50800"/>
                </a:lnTo>
                <a:lnTo>
                  <a:pt x="6350" y="63500"/>
                </a:lnTo>
                <a:lnTo>
                  <a:pt x="22860" y="63500"/>
                </a:lnTo>
                <a:lnTo>
                  <a:pt x="2286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769609" y="18186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2539" y="0"/>
                </a:moveTo>
                <a:lnTo>
                  <a:pt x="0" y="0"/>
                </a:lnTo>
                <a:lnTo>
                  <a:pt x="0" y="63500"/>
                </a:lnTo>
                <a:lnTo>
                  <a:pt x="12700" y="63500"/>
                </a:lnTo>
                <a:lnTo>
                  <a:pt x="12700" y="76200"/>
                </a:lnTo>
                <a:lnTo>
                  <a:pt x="27939" y="762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797550" y="18440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5239" y="0"/>
                </a:moveTo>
                <a:lnTo>
                  <a:pt x="0" y="0"/>
                </a:lnTo>
                <a:lnTo>
                  <a:pt x="0" y="50800"/>
                </a:lnTo>
                <a:lnTo>
                  <a:pt x="1270" y="50800"/>
                </a:lnTo>
                <a:lnTo>
                  <a:pt x="1270" y="63500"/>
                </a:lnTo>
                <a:lnTo>
                  <a:pt x="16510" y="63500"/>
                </a:lnTo>
                <a:lnTo>
                  <a:pt x="1651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838190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F5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865495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69">
            <a:solidFill>
              <a:srgbClr val="2F5F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892800" y="18948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40">
            <a:solidFill>
              <a:srgbClr val="2F5E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906770" y="1907539"/>
            <a:ext cx="26670" cy="101600"/>
          </a:xfrm>
          <a:custGeom>
            <a:avLst/>
            <a:gdLst/>
            <a:ahLst/>
            <a:cxnLst/>
            <a:rect l="l" t="t" r="r" b="b"/>
            <a:pathLst>
              <a:path w="26670" h="101600">
                <a:moveTo>
                  <a:pt x="10160" y="0"/>
                </a:moveTo>
                <a:lnTo>
                  <a:pt x="0" y="0"/>
                </a:lnTo>
                <a:lnTo>
                  <a:pt x="0" y="76200"/>
                </a:lnTo>
                <a:lnTo>
                  <a:pt x="5079" y="76200"/>
                </a:lnTo>
                <a:lnTo>
                  <a:pt x="5079" y="88900"/>
                </a:lnTo>
                <a:lnTo>
                  <a:pt x="21589" y="88900"/>
                </a:lnTo>
                <a:lnTo>
                  <a:pt x="21589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947409" y="19202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F5E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974715" y="19456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D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002020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E5D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035040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019800" y="20726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029325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2E5C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015990" y="1971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064250" y="2110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049009" y="2098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056629" y="20091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E5C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042659" y="1996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092190" y="2136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078220" y="21234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08393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C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070600" y="2009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21400" y="2161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07429" y="21488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11240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2D5B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097270" y="2021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0609" y="2186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36640" y="21742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38545" y="20599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69">
            <a:solidFill>
              <a:srgbClr val="2D5B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25209" y="20472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25209" y="20345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65850" y="21996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65850" y="20726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40">
            <a:solidFill>
              <a:srgbClr val="2D5A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51879" y="2059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95059" y="2225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93154" y="20853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2D5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79820" y="2072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224270" y="2250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209029" y="22377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220459" y="21107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2D5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206490" y="20980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206490" y="20853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253479" y="22758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8240" y="22631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248400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7940">
            <a:solidFill>
              <a:srgbClr val="2C59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234429" y="2110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281420" y="2301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267450" y="2288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275704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6669">
            <a:solidFill>
              <a:srgbClr val="2C59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262370" y="2123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308090" y="2326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29412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303009" y="21615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2C58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289040" y="21488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289040" y="21361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334759" y="2352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320790" y="2339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330315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2C58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316979" y="2161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61429" y="2377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347459" y="23647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357620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7939">
            <a:solidFill>
              <a:srgbClr val="2C58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343650" y="2174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388100" y="24028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375400" y="23901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384925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70">
            <a:solidFill>
              <a:srgbClr val="2B57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371590" y="2186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414770" y="2428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402070" y="2415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412229" y="22250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7939">
            <a:solidFill>
              <a:srgbClr val="2B57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398259" y="22123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441440" y="2453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439534" y="22377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2B56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426200" y="2225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9379" y="2479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455409" y="24663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466840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7940">
            <a:solidFill>
              <a:srgbClr val="2B56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452870" y="2237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49" y="12700"/>
                </a:lnTo>
                <a:lnTo>
                  <a:pt x="634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496050" y="25044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494145" y="22758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2B56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480809" y="22631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522719" y="2529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521450" y="22885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2A55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507480" y="22758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560819" y="2567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549390" y="2555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548755" y="23012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A55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535419" y="2288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583680" y="25933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572250" y="2580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576059" y="23266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7939">
            <a:solidFill>
              <a:srgbClr val="2A54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56209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56209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606540" y="26187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595109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603365" y="2339339"/>
            <a:ext cx="0" cy="266700"/>
          </a:xfrm>
          <a:custGeom>
            <a:avLst/>
            <a:gdLst/>
            <a:ahLst/>
            <a:cxnLst/>
            <a:rect l="l" t="t" r="r" b="b"/>
            <a:pathLst>
              <a:path h="266700">
                <a:moveTo>
                  <a:pt x="0" y="0"/>
                </a:moveTo>
                <a:lnTo>
                  <a:pt x="0" y="266700"/>
                </a:lnTo>
              </a:path>
            </a:pathLst>
          </a:custGeom>
          <a:ln w="26670">
            <a:solidFill>
              <a:srgbClr val="2A54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590030" y="2326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642100" y="2656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630669" y="2644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630669" y="23520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7940">
            <a:solidFill>
              <a:srgbClr val="2A54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616700" y="2339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664959" y="26822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653530" y="2669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657975" y="23774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69">
            <a:solidFill>
              <a:srgbClr val="295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644640" y="2364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644640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687819" y="2707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676390" y="2694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685280" y="2390139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27940">
            <a:solidFill>
              <a:srgbClr val="2953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671309" y="2377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722109" y="27457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710680" y="2733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713219" y="24028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7940">
            <a:solidFill>
              <a:srgbClr val="2952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699250" y="2390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744969" y="27711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733540" y="2758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740525" y="24155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6669">
            <a:solidFill>
              <a:srgbClr val="2952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72719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779259" y="28092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767830" y="2796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756400" y="27838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767830" y="24409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7940">
            <a:solidFill>
              <a:srgbClr val="2952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753859" y="2428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803390" y="2834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790690" y="28219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795134" y="24536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9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781800" y="2440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826250" y="28600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14819" y="2847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822440" y="2466339"/>
            <a:ext cx="0" cy="381000"/>
          </a:xfrm>
          <a:custGeom>
            <a:avLst/>
            <a:gdLst/>
            <a:ahLst/>
            <a:cxnLst/>
            <a:rect l="l" t="t" r="r" b="b"/>
            <a:pathLst>
              <a:path h="381000">
                <a:moveTo>
                  <a:pt x="0" y="0"/>
                </a:moveTo>
                <a:lnTo>
                  <a:pt x="0" y="381000"/>
                </a:lnTo>
              </a:path>
            </a:pathLst>
          </a:custGeom>
          <a:ln w="27939">
            <a:solidFill>
              <a:srgbClr val="28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808469" y="2453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860540" y="28981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49109" y="2885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49744" y="24917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850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836409" y="24790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883400" y="2923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871969" y="29108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877050" y="25044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40">
            <a:solidFill>
              <a:srgbClr val="2850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863080" y="24917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906259" y="2948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894830" y="29362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904355" y="2517139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9100"/>
                </a:lnTo>
              </a:path>
            </a:pathLst>
          </a:custGeom>
          <a:ln w="26670">
            <a:solidFill>
              <a:srgbClr val="2850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891019" y="25044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940550" y="29870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929119" y="2974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931659" y="25425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7939">
            <a:solidFill>
              <a:srgbClr val="284F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917690" y="2529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963409" y="3012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951980" y="29997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958965" y="25552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70">
            <a:solidFill>
              <a:srgbClr val="274F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945630" y="2542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993890" y="3050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6983730" y="3037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6974840" y="30251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6986269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40">
            <a:solidFill>
              <a:srgbClr val="274E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6972300" y="2555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013575" y="25679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74E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051040" y="3126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042150" y="3114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031990" y="3101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040880" y="26060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7940">
            <a:solidFill>
              <a:srgbClr val="274E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026909" y="2593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080250" y="3164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070090" y="31521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061200" y="3139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068184" y="2618739"/>
            <a:ext cx="0" cy="520700"/>
          </a:xfrm>
          <a:custGeom>
            <a:avLst/>
            <a:gdLst/>
            <a:ahLst/>
            <a:cxnLst/>
            <a:rect l="l" t="t" r="r" b="b"/>
            <a:pathLst>
              <a:path h="520700">
                <a:moveTo>
                  <a:pt x="0" y="0"/>
                </a:moveTo>
                <a:lnTo>
                  <a:pt x="0" y="520700"/>
                </a:lnTo>
              </a:path>
            </a:pathLst>
          </a:custGeom>
          <a:ln w="26670">
            <a:solidFill>
              <a:srgbClr val="274D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054850" y="2606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095490" y="2618739"/>
            <a:ext cx="0" cy="596900"/>
          </a:xfrm>
          <a:custGeom>
            <a:avLst/>
            <a:gdLst/>
            <a:ahLst/>
            <a:cxnLst/>
            <a:rect l="l" t="t" r="r" b="b"/>
            <a:pathLst>
              <a:path h="596900">
                <a:moveTo>
                  <a:pt x="0" y="0"/>
                </a:moveTo>
                <a:lnTo>
                  <a:pt x="0" y="596900"/>
                </a:lnTo>
              </a:path>
            </a:pathLst>
          </a:custGeom>
          <a:ln w="27939">
            <a:solidFill>
              <a:srgbClr val="264D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127240" y="3228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118350" y="3215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122794" y="26568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64C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109459" y="2644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156450" y="326644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147559" y="325374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150100" y="26695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7940">
            <a:solidFill>
              <a:srgbClr val="264C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136130" y="26568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177405" y="2669539"/>
            <a:ext cx="0" cy="647700"/>
          </a:xfrm>
          <a:custGeom>
            <a:avLst/>
            <a:gdLst/>
            <a:ahLst/>
            <a:cxnLst/>
            <a:rect l="l" t="t" r="r" b="b"/>
            <a:pathLst>
              <a:path h="647700">
                <a:moveTo>
                  <a:pt x="0" y="0"/>
                </a:moveTo>
                <a:lnTo>
                  <a:pt x="0" y="647700"/>
                </a:lnTo>
              </a:path>
            </a:pathLst>
          </a:custGeom>
          <a:ln w="26670">
            <a:solidFill>
              <a:srgbClr val="264C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213600" y="33426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204709" y="33299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194550" y="3317240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204709" y="2707639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600"/>
                </a:lnTo>
              </a:path>
            </a:pathLst>
          </a:custGeom>
          <a:ln w="27939">
            <a:solidFill>
              <a:srgbClr val="264B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190740" y="26949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218680" y="2707639"/>
            <a:ext cx="27940" cy="685800"/>
          </a:xfrm>
          <a:custGeom>
            <a:avLst/>
            <a:gdLst/>
            <a:ahLst/>
            <a:cxnLst/>
            <a:rect l="l" t="t" r="r" b="b"/>
            <a:pathLst>
              <a:path w="27940" h="685800">
                <a:moveTo>
                  <a:pt x="24129" y="674023"/>
                </a:moveTo>
                <a:lnTo>
                  <a:pt x="24129" y="685800"/>
                </a:lnTo>
                <a:lnTo>
                  <a:pt x="27940" y="685800"/>
                </a:lnTo>
                <a:lnTo>
                  <a:pt x="27940" y="674370"/>
                </a:lnTo>
                <a:lnTo>
                  <a:pt x="24129" y="674023"/>
                </a:lnTo>
                <a:close/>
              </a:path>
              <a:path w="27940" h="685800">
                <a:moveTo>
                  <a:pt x="5079" y="647930"/>
                </a:moveTo>
                <a:lnTo>
                  <a:pt x="5079" y="660400"/>
                </a:lnTo>
                <a:lnTo>
                  <a:pt x="13970" y="660400"/>
                </a:lnTo>
                <a:lnTo>
                  <a:pt x="13970" y="673100"/>
                </a:lnTo>
                <a:lnTo>
                  <a:pt x="24129" y="674023"/>
                </a:lnTo>
                <a:lnTo>
                  <a:pt x="24129" y="673100"/>
                </a:lnTo>
                <a:lnTo>
                  <a:pt x="27940" y="673100"/>
                </a:lnTo>
                <a:lnTo>
                  <a:pt x="27940" y="648970"/>
                </a:lnTo>
                <a:lnTo>
                  <a:pt x="5079" y="647930"/>
                </a:lnTo>
                <a:close/>
              </a:path>
              <a:path w="27940" h="685800">
                <a:moveTo>
                  <a:pt x="0" y="635000"/>
                </a:moveTo>
                <a:lnTo>
                  <a:pt x="0" y="647700"/>
                </a:lnTo>
                <a:lnTo>
                  <a:pt x="5079" y="647930"/>
                </a:lnTo>
                <a:lnTo>
                  <a:pt x="5079" y="647700"/>
                </a:lnTo>
                <a:lnTo>
                  <a:pt x="27940" y="6477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685800">
                <a:moveTo>
                  <a:pt x="0" y="609600"/>
                </a:moveTo>
                <a:lnTo>
                  <a:pt x="0" y="635000"/>
                </a:lnTo>
                <a:lnTo>
                  <a:pt x="27940" y="6350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685800">
                <a:moveTo>
                  <a:pt x="27940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685800">
                <a:moveTo>
                  <a:pt x="27940" y="584200"/>
                </a:moveTo>
                <a:lnTo>
                  <a:pt x="0" y="585470"/>
                </a:lnTo>
                <a:lnTo>
                  <a:pt x="0" y="59817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685800">
                <a:moveTo>
                  <a:pt x="0" y="4953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496570"/>
                </a:lnTo>
                <a:lnTo>
                  <a:pt x="0" y="495300"/>
                </a:lnTo>
                <a:close/>
              </a:path>
              <a:path w="27940" h="685800">
                <a:moveTo>
                  <a:pt x="27940" y="469900"/>
                </a:moveTo>
                <a:lnTo>
                  <a:pt x="0" y="47117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685800">
                <a:moveTo>
                  <a:pt x="27940" y="419100"/>
                </a:moveTo>
                <a:lnTo>
                  <a:pt x="0" y="4203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19100"/>
                </a:lnTo>
                <a:close/>
              </a:path>
              <a:path w="27940" h="685800">
                <a:moveTo>
                  <a:pt x="27940" y="381000"/>
                </a:moveTo>
                <a:lnTo>
                  <a:pt x="0" y="38227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81000"/>
                </a:lnTo>
                <a:close/>
              </a:path>
              <a:path w="27940" h="685800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685800">
                <a:moveTo>
                  <a:pt x="27940" y="292100"/>
                </a:moveTo>
                <a:lnTo>
                  <a:pt x="0" y="2933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292100"/>
                </a:lnTo>
                <a:close/>
              </a:path>
              <a:path w="27940" h="685800">
                <a:moveTo>
                  <a:pt x="27940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685800">
                <a:moveTo>
                  <a:pt x="2794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41300"/>
                </a:lnTo>
                <a:close/>
              </a:path>
              <a:path w="27940" h="685800">
                <a:moveTo>
                  <a:pt x="27940" y="190500"/>
                </a:moveTo>
                <a:lnTo>
                  <a:pt x="0" y="1917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685800">
                <a:moveTo>
                  <a:pt x="27940" y="63500"/>
                </a:moveTo>
                <a:lnTo>
                  <a:pt x="0" y="647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63500"/>
                </a:lnTo>
                <a:close/>
              </a:path>
              <a:path w="27940" h="685800">
                <a:moveTo>
                  <a:pt x="27940" y="38100"/>
                </a:moveTo>
                <a:lnTo>
                  <a:pt x="0" y="393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38100"/>
                </a:lnTo>
                <a:close/>
              </a:path>
              <a:path w="27940" h="685800">
                <a:moveTo>
                  <a:pt x="1143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246619" y="2720339"/>
            <a:ext cx="26670" cy="711200"/>
          </a:xfrm>
          <a:custGeom>
            <a:avLst/>
            <a:gdLst/>
            <a:ahLst/>
            <a:cxnLst/>
            <a:rect l="l" t="t" r="r" b="b"/>
            <a:pathLst>
              <a:path w="26670" h="711200">
                <a:moveTo>
                  <a:pt x="15239" y="685800"/>
                </a:moveTo>
                <a:lnTo>
                  <a:pt x="15239" y="698500"/>
                </a:lnTo>
                <a:lnTo>
                  <a:pt x="25400" y="698500"/>
                </a:lnTo>
                <a:lnTo>
                  <a:pt x="25400" y="711200"/>
                </a:lnTo>
                <a:lnTo>
                  <a:pt x="26670" y="711200"/>
                </a:lnTo>
                <a:lnTo>
                  <a:pt x="26670" y="687070"/>
                </a:lnTo>
                <a:lnTo>
                  <a:pt x="15239" y="685800"/>
                </a:lnTo>
                <a:close/>
              </a:path>
              <a:path w="26670" h="711200">
                <a:moveTo>
                  <a:pt x="26670" y="673100"/>
                </a:moveTo>
                <a:lnTo>
                  <a:pt x="6350" y="674067"/>
                </a:lnTo>
                <a:lnTo>
                  <a:pt x="635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711200">
                <a:moveTo>
                  <a:pt x="13335" y="661035"/>
                </a:moveTo>
                <a:lnTo>
                  <a:pt x="0" y="661670"/>
                </a:lnTo>
                <a:lnTo>
                  <a:pt x="0" y="674370"/>
                </a:lnTo>
                <a:lnTo>
                  <a:pt x="6350" y="674067"/>
                </a:lnTo>
                <a:lnTo>
                  <a:pt x="6350" y="673100"/>
                </a:lnTo>
                <a:lnTo>
                  <a:pt x="26670" y="673100"/>
                </a:lnTo>
                <a:lnTo>
                  <a:pt x="26670" y="661670"/>
                </a:lnTo>
                <a:lnTo>
                  <a:pt x="13335" y="661035"/>
                </a:lnTo>
                <a:close/>
              </a:path>
              <a:path w="26670" h="711200">
                <a:moveTo>
                  <a:pt x="0" y="635000"/>
                </a:moveTo>
                <a:lnTo>
                  <a:pt x="0" y="660400"/>
                </a:lnTo>
                <a:lnTo>
                  <a:pt x="13335" y="661035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112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7112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112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7112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7112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7112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7112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7112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7112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7112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7112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7112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7112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7112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7112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7112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A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273290" y="2745739"/>
            <a:ext cx="27940" cy="723900"/>
          </a:xfrm>
          <a:custGeom>
            <a:avLst/>
            <a:gdLst/>
            <a:ahLst/>
            <a:cxnLst/>
            <a:rect l="l" t="t" r="r" b="b"/>
            <a:pathLst>
              <a:path w="27940" h="723900">
                <a:moveTo>
                  <a:pt x="0" y="660400"/>
                </a:moveTo>
                <a:lnTo>
                  <a:pt x="0" y="685800"/>
                </a:lnTo>
                <a:lnTo>
                  <a:pt x="7619" y="685800"/>
                </a:lnTo>
                <a:lnTo>
                  <a:pt x="7619" y="698500"/>
                </a:lnTo>
                <a:lnTo>
                  <a:pt x="17779" y="698500"/>
                </a:lnTo>
                <a:lnTo>
                  <a:pt x="17779" y="711200"/>
                </a:lnTo>
                <a:lnTo>
                  <a:pt x="26669" y="711200"/>
                </a:lnTo>
                <a:lnTo>
                  <a:pt x="26669" y="723900"/>
                </a:lnTo>
                <a:lnTo>
                  <a:pt x="27939" y="723900"/>
                </a:lnTo>
                <a:lnTo>
                  <a:pt x="27939" y="661670"/>
                </a:lnTo>
                <a:lnTo>
                  <a:pt x="0" y="660400"/>
                </a:lnTo>
                <a:close/>
              </a:path>
              <a:path w="27940" h="723900">
                <a:moveTo>
                  <a:pt x="27939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7700"/>
                </a:lnTo>
                <a:close/>
              </a:path>
              <a:path w="27940" h="723900">
                <a:moveTo>
                  <a:pt x="13969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36270"/>
                </a:lnTo>
                <a:lnTo>
                  <a:pt x="13969" y="635635"/>
                </a:lnTo>
                <a:close/>
              </a:path>
              <a:path w="27940" h="723900">
                <a:moveTo>
                  <a:pt x="0" y="609600"/>
                </a:moveTo>
                <a:lnTo>
                  <a:pt x="0" y="635000"/>
                </a:lnTo>
                <a:lnTo>
                  <a:pt x="13969" y="635635"/>
                </a:lnTo>
                <a:lnTo>
                  <a:pt x="27939" y="6350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23900">
                <a:moveTo>
                  <a:pt x="0" y="5969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98170"/>
                </a:lnTo>
                <a:lnTo>
                  <a:pt x="0" y="596900"/>
                </a:lnTo>
                <a:close/>
              </a:path>
              <a:path w="27940" h="723900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723900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23900">
                <a:moveTo>
                  <a:pt x="27939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723900">
                <a:moveTo>
                  <a:pt x="0" y="457200"/>
                </a:moveTo>
                <a:lnTo>
                  <a:pt x="0" y="546100"/>
                </a:lnTo>
                <a:lnTo>
                  <a:pt x="27939" y="5461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723900">
                <a:moveTo>
                  <a:pt x="27939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31800"/>
                </a:lnTo>
                <a:close/>
              </a:path>
              <a:path w="27940" h="723900">
                <a:moveTo>
                  <a:pt x="27939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7939" y="431800"/>
                </a:lnTo>
                <a:lnTo>
                  <a:pt x="27939" y="381000"/>
                </a:lnTo>
                <a:close/>
              </a:path>
              <a:path w="27940" h="723900">
                <a:moveTo>
                  <a:pt x="27939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42900"/>
                </a:lnTo>
                <a:close/>
              </a:path>
              <a:path w="27940" h="723900">
                <a:moveTo>
                  <a:pt x="27939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30200"/>
                </a:lnTo>
                <a:close/>
              </a:path>
              <a:path w="27940" h="723900">
                <a:moveTo>
                  <a:pt x="27939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7939" y="330200"/>
                </a:lnTo>
                <a:lnTo>
                  <a:pt x="27939" y="254000"/>
                </a:lnTo>
                <a:close/>
              </a:path>
              <a:path w="27940" h="723900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723900">
                <a:moveTo>
                  <a:pt x="27939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03200"/>
                </a:lnTo>
                <a:close/>
              </a:path>
              <a:path w="27940" h="723900">
                <a:moveTo>
                  <a:pt x="27939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52400"/>
                </a:lnTo>
                <a:close/>
              </a:path>
              <a:path w="27940" h="723900">
                <a:moveTo>
                  <a:pt x="27939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25400"/>
                </a:lnTo>
                <a:close/>
              </a:path>
              <a:path w="27940" h="723900">
                <a:moveTo>
                  <a:pt x="19049" y="0"/>
                </a:moveTo>
                <a:lnTo>
                  <a:pt x="0" y="1270"/>
                </a:lnTo>
                <a:lnTo>
                  <a:pt x="0" y="25400"/>
                </a:lnTo>
                <a:lnTo>
                  <a:pt x="27939" y="25400"/>
                </a:lnTo>
                <a:lnTo>
                  <a:pt x="2793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301230" y="27584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73100"/>
                </a:moveTo>
                <a:lnTo>
                  <a:pt x="0" y="674370"/>
                </a:lnTo>
                <a:lnTo>
                  <a:pt x="0" y="711200"/>
                </a:lnTo>
                <a:lnTo>
                  <a:pt x="8890" y="711200"/>
                </a:lnTo>
                <a:lnTo>
                  <a:pt x="8890" y="723900"/>
                </a:lnTo>
                <a:lnTo>
                  <a:pt x="17779" y="723900"/>
                </a:lnTo>
                <a:lnTo>
                  <a:pt x="17779" y="736600"/>
                </a:lnTo>
                <a:lnTo>
                  <a:pt x="26670" y="736600"/>
                </a:lnTo>
                <a:lnTo>
                  <a:pt x="26670" y="673100"/>
                </a:lnTo>
                <a:close/>
              </a:path>
              <a:path w="26670" h="736600">
                <a:moveTo>
                  <a:pt x="0" y="6477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48970"/>
                </a:lnTo>
                <a:lnTo>
                  <a:pt x="0" y="647700"/>
                </a:lnTo>
                <a:close/>
              </a:path>
              <a:path w="26670" h="73660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736600">
                <a:moveTo>
                  <a:pt x="13335" y="622935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13335" y="622935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22300"/>
                </a:lnTo>
                <a:lnTo>
                  <a:pt x="13335" y="622935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842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36600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26670" y="533400"/>
                </a:moveTo>
                <a:lnTo>
                  <a:pt x="0" y="5346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36600">
                <a:moveTo>
                  <a:pt x="0" y="4445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736600">
                <a:moveTo>
                  <a:pt x="26670" y="419100"/>
                </a:moveTo>
                <a:lnTo>
                  <a:pt x="0" y="4203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19100"/>
                </a:lnTo>
                <a:close/>
              </a:path>
              <a:path w="26670" h="736600">
                <a:moveTo>
                  <a:pt x="26670" y="368300"/>
                </a:moveTo>
                <a:lnTo>
                  <a:pt x="0" y="3695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3683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317500"/>
                </a:moveTo>
                <a:lnTo>
                  <a:pt x="0" y="3187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3175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736600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736600">
                <a:moveTo>
                  <a:pt x="26670" y="139700"/>
                </a:moveTo>
                <a:lnTo>
                  <a:pt x="0" y="1409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39700"/>
                </a:lnTo>
                <a:close/>
              </a:path>
              <a:path w="26670" h="736600">
                <a:moveTo>
                  <a:pt x="26670" y="12700"/>
                </a:moveTo>
                <a:lnTo>
                  <a:pt x="12700" y="12700"/>
                </a:lnTo>
                <a:lnTo>
                  <a:pt x="0" y="139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"/>
                </a:lnTo>
                <a:close/>
              </a:path>
              <a:path w="26670" h="7366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A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327900" y="2771139"/>
            <a:ext cx="27940" cy="774700"/>
          </a:xfrm>
          <a:custGeom>
            <a:avLst/>
            <a:gdLst/>
            <a:ahLst/>
            <a:cxnLst/>
            <a:rect l="l" t="t" r="r" b="b"/>
            <a:pathLst>
              <a:path w="27940" h="774700">
                <a:moveTo>
                  <a:pt x="27940" y="698500"/>
                </a:moveTo>
                <a:lnTo>
                  <a:pt x="0" y="699770"/>
                </a:lnTo>
                <a:lnTo>
                  <a:pt x="0" y="723900"/>
                </a:lnTo>
                <a:lnTo>
                  <a:pt x="1270" y="723900"/>
                </a:lnTo>
                <a:lnTo>
                  <a:pt x="1270" y="736600"/>
                </a:lnTo>
                <a:lnTo>
                  <a:pt x="10159" y="736600"/>
                </a:lnTo>
                <a:lnTo>
                  <a:pt x="10159" y="749300"/>
                </a:lnTo>
                <a:lnTo>
                  <a:pt x="19050" y="749300"/>
                </a:lnTo>
                <a:lnTo>
                  <a:pt x="19050" y="762000"/>
                </a:lnTo>
                <a:lnTo>
                  <a:pt x="26670" y="762000"/>
                </a:lnTo>
                <a:lnTo>
                  <a:pt x="26670" y="774700"/>
                </a:lnTo>
                <a:lnTo>
                  <a:pt x="27940" y="774700"/>
                </a:lnTo>
                <a:lnTo>
                  <a:pt x="27940" y="698500"/>
                </a:lnTo>
                <a:close/>
              </a:path>
              <a:path w="27940" h="774700">
                <a:moveTo>
                  <a:pt x="2794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774700">
                <a:moveTo>
                  <a:pt x="0" y="6350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774700">
                <a:moveTo>
                  <a:pt x="2794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774700">
                <a:moveTo>
                  <a:pt x="13970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610870"/>
                </a:lnTo>
                <a:lnTo>
                  <a:pt x="13970" y="610235"/>
                </a:lnTo>
                <a:close/>
              </a:path>
              <a:path w="27940" h="774700">
                <a:moveTo>
                  <a:pt x="0" y="584200"/>
                </a:moveTo>
                <a:lnTo>
                  <a:pt x="0" y="609600"/>
                </a:lnTo>
                <a:lnTo>
                  <a:pt x="13970" y="610235"/>
                </a:lnTo>
                <a:lnTo>
                  <a:pt x="27940" y="609600"/>
                </a:lnTo>
                <a:lnTo>
                  <a:pt x="27940" y="585470"/>
                </a:lnTo>
                <a:lnTo>
                  <a:pt x="0" y="584200"/>
                </a:lnTo>
                <a:close/>
              </a:path>
              <a:path w="27940" h="774700">
                <a:moveTo>
                  <a:pt x="0" y="5715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774700">
                <a:moveTo>
                  <a:pt x="0" y="546100"/>
                </a:moveTo>
                <a:lnTo>
                  <a:pt x="0" y="571500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774700">
                <a:moveTo>
                  <a:pt x="2794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33400"/>
                </a:lnTo>
                <a:close/>
              </a:path>
              <a:path w="27940" h="774700">
                <a:moveTo>
                  <a:pt x="2794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774700">
                <a:moveTo>
                  <a:pt x="0" y="4318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433070"/>
                </a:lnTo>
                <a:lnTo>
                  <a:pt x="0" y="431800"/>
                </a:lnTo>
                <a:close/>
              </a:path>
              <a:path w="27940" h="774700">
                <a:moveTo>
                  <a:pt x="2794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6400"/>
                </a:lnTo>
                <a:close/>
              </a:path>
              <a:path w="27940" h="774700">
                <a:moveTo>
                  <a:pt x="2794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7940" y="406400"/>
                </a:lnTo>
                <a:lnTo>
                  <a:pt x="27940" y="355600"/>
                </a:lnTo>
                <a:close/>
              </a:path>
              <a:path w="27940" h="774700">
                <a:moveTo>
                  <a:pt x="2794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17500"/>
                </a:lnTo>
                <a:close/>
              </a:path>
              <a:path w="27940" h="774700">
                <a:moveTo>
                  <a:pt x="2794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304800"/>
                </a:lnTo>
                <a:close/>
              </a:path>
              <a:path w="27940" h="774700">
                <a:moveTo>
                  <a:pt x="2794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28600"/>
                </a:lnTo>
                <a:close/>
              </a:path>
              <a:path w="27940" h="774700">
                <a:moveTo>
                  <a:pt x="2794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40" y="228600"/>
                </a:lnTo>
                <a:lnTo>
                  <a:pt x="27940" y="215900"/>
                </a:lnTo>
                <a:close/>
              </a:path>
              <a:path w="27940" h="774700">
                <a:moveTo>
                  <a:pt x="2794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177800"/>
                </a:lnTo>
                <a:close/>
              </a:path>
              <a:path w="27940" h="774700">
                <a:moveTo>
                  <a:pt x="2794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27000"/>
                </a:lnTo>
                <a:close/>
              </a:path>
              <a:path w="27940" h="774700">
                <a:moveTo>
                  <a:pt x="6350" y="0"/>
                </a:moveTo>
                <a:lnTo>
                  <a:pt x="0" y="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2549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7355840" y="2796539"/>
            <a:ext cx="26670" cy="787400"/>
          </a:xfrm>
          <a:custGeom>
            <a:avLst/>
            <a:gdLst/>
            <a:ahLst/>
            <a:cxnLst/>
            <a:rect l="l" t="t" r="r" b="b"/>
            <a:pathLst>
              <a:path w="26670" h="787400">
                <a:moveTo>
                  <a:pt x="15239" y="762508"/>
                </a:moveTo>
                <a:lnTo>
                  <a:pt x="15239" y="774700"/>
                </a:lnTo>
                <a:lnTo>
                  <a:pt x="22859" y="774700"/>
                </a:lnTo>
                <a:lnTo>
                  <a:pt x="22859" y="787400"/>
                </a:lnTo>
                <a:lnTo>
                  <a:pt x="26669" y="787400"/>
                </a:lnTo>
                <a:lnTo>
                  <a:pt x="26669" y="763270"/>
                </a:lnTo>
                <a:lnTo>
                  <a:pt x="15239" y="762508"/>
                </a:lnTo>
                <a:close/>
              </a:path>
              <a:path w="26670" h="787400">
                <a:moveTo>
                  <a:pt x="26669" y="762000"/>
                </a:moveTo>
                <a:lnTo>
                  <a:pt x="152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787400">
                <a:moveTo>
                  <a:pt x="26669" y="711200"/>
                </a:moveTo>
                <a:lnTo>
                  <a:pt x="0" y="712470"/>
                </a:lnTo>
                <a:lnTo>
                  <a:pt x="0" y="749300"/>
                </a:lnTo>
                <a:lnTo>
                  <a:pt x="7619" y="749300"/>
                </a:lnTo>
                <a:lnTo>
                  <a:pt x="7619" y="762000"/>
                </a:lnTo>
                <a:lnTo>
                  <a:pt x="15239" y="762508"/>
                </a:lnTo>
                <a:lnTo>
                  <a:pt x="15239" y="76200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7874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7874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7874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7874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7874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7874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7874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7874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7874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7874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7874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7874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7874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7874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7874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7874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7874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7874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7874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787400">
                <a:moveTo>
                  <a:pt x="203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382509" y="2809239"/>
            <a:ext cx="27940" cy="811530"/>
          </a:xfrm>
          <a:custGeom>
            <a:avLst/>
            <a:gdLst/>
            <a:ahLst/>
            <a:cxnLst/>
            <a:rect l="l" t="t" r="r" b="b"/>
            <a:pathLst>
              <a:path w="27940" h="811529">
                <a:moveTo>
                  <a:pt x="0" y="749300"/>
                </a:moveTo>
                <a:lnTo>
                  <a:pt x="0" y="774700"/>
                </a:lnTo>
                <a:lnTo>
                  <a:pt x="3810" y="774700"/>
                </a:lnTo>
                <a:lnTo>
                  <a:pt x="3810" y="787400"/>
                </a:lnTo>
                <a:lnTo>
                  <a:pt x="12700" y="787400"/>
                </a:lnTo>
                <a:lnTo>
                  <a:pt x="12700" y="800100"/>
                </a:lnTo>
                <a:lnTo>
                  <a:pt x="27940" y="800100"/>
                </a:lnTo>
                <a:lnTo>
                  <a:pt x="27940" y="750570"/>
                </a:lnTo>
                <a:lnTo>
                  <a:pt x="0" y="749300"/>
                </a:lnTo>
                <a:close/>
              </a:path>
              <a:path w="27940" h="811529">
                <a:moveTo>
                  <a:pt x="2794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7940" y="750570"/>
                </a:lnTo>
                <a:lnTo>
                  <a:pt x="27940" y="698500"/>
                </a:lnTo>
                <a:close/>
              </a:path>
              <a:path w="27940" h="811529">
                <a:moveTo>
                  <a:pt x="2794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811529">
                <a:moveTo>
                  <a:pt x="2794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22300"/>
                </a:lnTo>
                <a:close/>
              </a:path>
              <a:path w="27940" h="811529">
                <a:moveTo>
                  <a:pt x="0" y="596900"/>
                </a:moveTo>
                <a:lnTo>
                  <a:pt x="0" y="622300"/>
                </a:lnTo>
                <a:lnTo>
                  <a:pt x="27940" y="622300"/>
                </a:lnTo>
                <a:lnTo>
                  <a:pt x="27940" y="598170"/>
                </a:lnTo>
                <a:lnTo>
                  <a:pt x="0" y="596900"/>
                </a:lnTo>
                <a:close/>
              </a:path>
              <a:path w="27940" h="811529">
                <a:moveTo>
                  <a:pt x="2794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811529">
                <a:moveTo>
                  <a:pt x="13970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13970" y="572135"/>
                </a:lnTo>
                <a:close/>
              </a:path>
              <a:path w="27940" h="811529">
                <a:moveTo>
                  <a:pt x="0" y="546100"/>
                </a:moveTo>
                <a:lnTo>
                  <a:pt x="0" y="571500"/>
                </a:lnTo>
                <a:lnTo>
                  <a:pt x="13970" y="572135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811529">
                <a:moveTo>
                  <a:pt x="0" y="533400"/>
                </a:moveTo>
                <a:lnTo>
                  <a:pt x="0" y="546100"/>
                </a:lnTo>
                <a:lnTo>
                  <a:pt x="27940" y="5461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811529">
                <a:moveTo>
                  <a:pt x="0" y="508000"/>
                </a:moveTo>
                <a:lnTo>
                  <a:pt x="0" y="533400"/>
                </a:lnTo>
                <a:lnTo>
                  <a:pt x="27940" y="5334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11529">
                <a:moveTo>
                  <a:pt x="2794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811529">
                <a:moveTo>
                  <a:pt x="2794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811529">
                <a:moveTo>
                  <a:pt x="0" y="3937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811529">
                <a:moveTo>
                  <a:pt x="2794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8300"/>
                </a:lnTo>
                <a:close/>
              </a:path>
              <a:path w="27940" h="811529">
                <a:moveTo>
                  <a:pt x="2794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17500"/>
                </a:lnTo>
                <a:close/>
              </a:path>
              <a:path w="27940" h="811529">
                <a:moveTo>
                  <a:pt x="2794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79400"/>
                </a:lnTo>
                <a:close/>
              </a:path>
              <a:path w="27940" h="811529">
                <a:moveTo>
                  <a:pt x="2794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66700"/>
                </a:lnTo>
                <a:close/>
              </a:path>
              <a:path w="27940" h="811529">
                <a:moveTo>
                  <a:pt x="2794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190500"/>
                </a:lnTo>
                <a:close/>
              </a:path>
              <a:path w="27940" h="811529">
                <a:moveTo>
                  <a:pt x="2794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77800"/>
                </a:lnTo>
                <a:close/>
              </a:path>
              <a:path w="27940" h="81152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811529">
                <a:moveTo>
                  <a:pt x="2794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88900"/>
                </a:lnTo>
                <a:close/>
              </a:path>
              <a:path w="27940" h="811529">
                <a:moveTo>
                  <a:pt x="13970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811529">
                <a:moveTo>
                  <a:pt x="27940" y="800100"/>
                </a:moveTo>
                <a:lnTo>
                  <a:pt x="20320" y="800100"/>
                </a:lnTo>
                <a:lnTo>
                  <a:pt x="20320" y="801370"/>
                </a:lnTo>
                <a:lnTo>
                  <a:pt x="21590" y="801370"/>
                </a:lnTo>
                <a:lnTo>
                  <a:pt x="21590" y="803910"/>
                </a:lnTo>
                <a:lnTo>
                  <a:pt x="22860" y="803910"/>
                </a:lnTo>
                <a:lnTo>
                  <a:pt x="22860" y="805180"/>
                </a:lnTo>
                <a:lnTo>
                  <a:pt x="24130" y="805180"/>
                </a:lnTo>
                <a:lnTo>
                  <a:pt x="24130" y="807720"/>
                </a:lnTo>
                <a:lnTo>
                  <a:pt x="25400" y="807720"/>
                </a:lnTo>
                <a:lnTo>
                  <a:pt x="25400" y="810260"/>
                </a:lnTo>
                <a:lnTo>
                  <a:pt x="26670" y="810260"/>
                </a:lnTo>
                <a:lnTo>
                  <a:pt x="26670" y="811530"/>
                </a:lnTo>
                <a:lnTo>
                  <a:pt x="27940" y="811530"/>
                </a:lnTo>
                <a:lnTo>
                  <a:pt x="27940" y="800100"/>
                </a:lnTo>
                <a:close/>
              </a:path>
            </a:pathLst>
          </a:custGeom>
          <a:solidFill>
            <a:srgbClr val="2448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410450" y="2821939"/>
            <a:ext cx="26670" cy="842010"/>
          </a:xfrm>
          <a:custGeom>
            <a:avLst/>
            <a:gdLst/>
            <a:ahLst/>
            <a:cxnLst/>
            <a:rect l="l" t="t" r="r" b="b"/>
            <a:pathLst>
              <a:path w="26670" h="842010">
                <a:moveTo>
                  <a:pt x="26670" y="774700"/>
                </a:moveTo>
                <a:lnTo>
                  <a:pt x="0" y="77597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74700"/>
                </a:lnTo>
                <a:close/>
              </a:path>
              <a:path w="26670" h="842010">
                <a:moveTo>
                  <a:pt x="0" y="736600"/>
                </a:moveTo>
                <a:lnTo>
                  <a:pt x="0" y="774700"/>
                </a:lnTo>
                <a:lnTo>
                  <a:pt x="26670" y="774700"/>
                </a:lnTo>
                <a:lnTo>
                  <a:pt x="26670" y="737870"/>
                </a:lnTo>
                <a:lnTo>
                  <a:pt x="0" y="736600"/>
                </a:lnTo>
                <a:close/>
              </a:path>
              <a:path w="26670" h="842010">
                <a:moveTo>
                  <a:pt x="26670" y="685800"/>
                </a:moveTo>
                <a:lnTo>
                  <a:pt x="0" y="687070"/>
                </a:lnTo>
                <a:lnTo>
                  <a:pt x="0" y="736600"/>
                </a:lnTo>
                <a:lnTo>
                  <a:pt x="26670" y="737870"/>
                </a:lnTo>
                <a:lnTo>
                  <a:pt x="26670" y="685800"/>
                </a:lnTo>
                <a:close/>
              </a:path>
              <a:path w="26670" h="842010">
                <a:moveTo>
                  <a:pt x="26670" y="647700"/>
                </a:moveTo>
                <a:lnTo>
                  <a:pt x="0" y="648970"/>
                </a:lnTo>
                <a:lnTo>
                  <a:pt x="0" y="68707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842010">
                <a:moveTo>
                  <a:pt x="26670" y="609600"/>
                </a:moveTo>
                <a:lnTo>
                  <a:pt x="0" y="6108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42010">
                <a:moveTo>
                  <a:pt x="0" y="5842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842010">
                <a:moveTo>
                  <a:pt x="26670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842010">
                <a:moveTo>
                  <a:pt x="13334" y="559435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60070"/>
                </a:lnTo>
                <a:lnTo>
                  <a:pt x="13334" y="559435"/>
                </a:lnTo>
                <a:close/>
              </a:path>
              <a:path w="26670" h="842010">
                <a:moveTo>
                  <a:pt x="0" y="533400"/>
                </a:moveTo>
                <a:lnTo>
                  <a:pt x="0" y="558800"/>
                </a:lnTo>
                <a:lnTo>
                  <a:pt x="13334" y="559435"/>
                </a:lnTo>
                <a:lnTo>
                  <a:pt x="26670" y="5588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42010">
                <a:moveTo>
                  <a:pt x="0" y="5207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842010">
                <a:moveTo>
                  <a:pt x="0" y="4953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42010">
                <a:moveTo>
                  <a:pt x="26670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42010">
                <a:moveTo>
                  <a:pt x="26670" y="469900"/>
                </a:moveTo>
                <a:lnTo>
                  <a:pt x="0" y="471170"/>
                </a:lnTo>
                <a:lnTo>
                  <a:pt x="0" y="48387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842010">
                <a:moveTo>
                  <a:pt x="0" y="3810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842010">
                <a:moveTo>
                  <a:pt x="26670" y="355600"/>
                </a:moveTo>
                <a:lnTo>
                  <a:pt x="0" y="3568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55600"/>
                </a:lnTo>
                <a:close/>
              </a:path>
              <a:path w="26670" h="842010">
                <a:moveTo>
                  <a:pt x="26670" y="304800"/>
                </a:moveTo>
                <a:lnTo>
                  <a:pt x="0" y="306070"/>
                </a:lnTo>
                <a:lnTo>
                  <a:pt x="0" y="356870"/>
                </a:lnTo>
                <a:lnTo>
                  <a:pt x="26670" y="355600"/>
                </a:lnTo>
                <a:lnTo>
                  <a:pt x="26670" y="304800"/>
                </a:lnTo>
                <a:close/>
              </a:path>
              <a:path w="26670" h="842010">
                <a:moveTo>
                  <a:pt x="26670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66700"/>
                </a:lnTo>
                <a:close/>
              </a:path>
              <a:path w="26670" h="842010">
                <a:moveTo>
                  <a:pt x="26670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54000"/>
                </a:lnTo>
                <a:close/>
              </a:path>
              <a:path w="26670" h="842010">
                <a:moveTo>
                  <a:pt x="26670" y="177800"/>
                </a:moveTo>
                <a:lnTo>
                  <a:pt x="0" y="1790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177800"/>
                </a:lnTo>
                <a:close/>
              </a:path>
              <a:path w="26670" h="842010">
                <a:moveTo>
                  <a:pt x="26670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8420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842010">
                <a:moveTo>
                  <a:pt x="26670" y="76200"/>
                </a:moveTo>
                <a:lnTo>
                  <a:pt x="0" y="774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76200"/>
                </a:lnTo>
                <a:close/>
              </a:path>
              <a:path w="26670" h="842010">
                <a:moveTo>
                  <a:pt x="7620" y="0"/>
                </a:moveTo>
                <a:lnTo>
                  <a:pt x="0" y="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6670" h="842010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42010">
                <a:moveTo>
                  <a:pt x="26670" y="800100"/>
                </a:moveTo>
                <a:lnTo>
                  <a:pt x="0" y="800100"/>
                </a:lnTo>
                <a:lnTo>
                  <a:pt x="0" y="801370"/>
                </a:lnTo>
                <a:lnTo>
                  <a:pt x="1270" y="801370"/>
                </a:lnTo>
                <a:lnTo>
                  <a:pt x="1270" y="802640"/>
                </a:lnTo>
                <a:lnTo>
                  <a:pt x="2540" y="802640"/>
                </a:lnTo>
                <a:lnTo>
                  <a:pt x="2540" y="805180"/>
                </a:lnTo>
                <a:lnTo>
                  <a:pt x="3809" y="805180"/>
                </a:lnTo>
                <a:lnTo>
                  <a:pt x="3809" y="806450"/>
                </a:lnTo>
                <a:lnTo>
                  <a:pt x="5079" y="806450"/>
                </a:lnTo>
                <a:lnTo>
                  <a:pt x="5079" y="808990"/>
                </a:lnTo>
                <a:lnTo>
                  <a:pt x="6350" y="808990"/>
                </a:lnTo>
                <a:lnTo>
                  <a:pt x="6350" y="811530"/>
                </a:lnTo>
                <a:lnTo>
                  <a:pt x="7620" y="811530"/>
                </a:lnTo>
                <a:lnTo>
                  <a:pt x="762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42010">
                <a:moveTo>
                  <a:pt x="26670" y="812800"/>
                </a:moveTo>
                <a:lnTo>
                  <a:pt x="8890" y="812800"/>
                </a:lnTo>
                <a:lnTo>
                  <a:pt x="8890" y="815340"/>
                </a:lnTo>
                <a:lnTo>
                  <a:pt x="10159" y="815340"/>
                </a:lnTo>
                <a:lnTo>
                  <a:pt x="10159" y="816610"/>
                </a:lnTo>
                <a:lnTo>
                  <a:pt x="11429" y="816610"/>
                </a:lnTo>
                <a:lnTo>
                  <a:pt x="11429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842010">
                <a:moveTo>
                  <a:pt x="26670" y="819150"/>
                </a:moveTo>
                <a:lnTo>
                  <a:pt x="12700" y="819150"/>
                </a:lnTo>
                <a:lnTo>
                  <a:pt x="12700" y="821690"/>
                </a:lnTo>
                <a:lnTo>
                  <a:pt x="13970" y="821690"/>
                </a:lnTo>
                <a:lnTo>
                  <a:pt x="13970" y="822960"/>
                </a:lnTo>
                <a:lnTo>
                  <a:pt x="15240" y="822960"/>
                </a:lnTo>
                <a:lnTo>
                  <a:pt x="15240" y="825500"/>
                </a:lnTo>
                <a:lnTo>
                  <a:pt x="16509" y="825500"/>
                </a:lnTo>
                <a:lnTo>
                  <a:pt x="16509" y="826770"/>
                </a:lnTo>
                <a:lnTo>
                  <a:pt x="17779" y="826770"/>
                </a:lnTo>
                <a:lnTo>
                  <a:pt x="17779" y="829310"/>
                </a:lnTo>
                <a:lnTo>
                  <a:pt x="19050" y="829310"/>
                </a:lnTo>
                <a:lnTo>
                  <a:pt x="1905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842010">
                <a:moveTo>
                  <a:pt x="26670" y="831850"/>
                </a:moveTo>
                <a:lnTo>
                  <a:pt x="20320" y="831850"/>
                </a:lnTo>
                <a:lnTo>
                  <a:pt x="20320" y="833120"/>
                </a:lnTo>
                <a:lnTo>
                  <a:pt x="21590" y="833120"/>
                </a:lnTo>
                <a:lnTo>
                  <a:pt x="21590" y="835660"/>
                </a:lnTo>
                <a:lnTo>
                  <a:pt x="22859" y="835660"/>
                </a:lnTo>
                <a:lnTo>
                  <a:pt x="22859" y="836930"/>
                </a:lnTo>
                <a:lnTo>
                  <a:pt x="24129" y="836930"/>
                </a:lnTo>
                <a:lnTo>
                  <a:pt x="24129" y="839470"/>
                </a:lnTo>
                <a:lnTo>
                  <a:pt x="25400" y="839470"/>
                </a:lnTo>
                <a:lnTo>
                  <a:pt x="25400" y="842010"/>
                </a:lnTo>
                <a:lnTo>
                  <a:pt x="26670" y="842010"/>
                </a:lnTo>
                <a:lnTo>
                  <a:pt x="26670" y="83185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437119" y="2834639"/>
            <a:ext cx="27940" cy="872490"/>
          </a:xfrm>
          <a:custGeom>
            <a:avLst/>
            <a:gdLst/>
            <a:ahLst/>
            <a:cxnLst/>
            <a:rect l="l" t="t" r="r" b="b"/>
            <a:pathLst>
              <a:path w="27940" h="872489">
                <a:moveTo>
                  <a:pt x="27939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62000"/>
                </a:lnTo>
                <a:close/>
              </a:path>
              <a:path w="27940" h="872489">
                <a:moveTo>
                  <a:pt x="0" y="723900"/>
                </a:moveTo>
                <a:lnTo>
                  <a:pt x="0" y="762000"/>
                </a:lnTo>
                <a:lnTo>
                  <a:pt x="27939" y="762000"/>
                </a:lnTo>
                <a:lnTo>
                  <a:pt x="27939" y="725170"/>
                </a:lnTo>
                <a:lnTo>
                  <a:pt x="0" y="723900"/>
                </a:lnTo>
                <a:close/>
              </a:path>
              <a:path w="27940" h="872489">
                <a:moveTo>
                  <a:pt x="27939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39" y="725170"/>
                </a:lnTo>
                <a:lnTo>
                  <a:pt x="27939" y="673100"/>
                </a:lnTo>
                <a:close/>
              </a:path>
              <a:path w="27940" h="872489">
                <a:moveTo>
                  <a:pt x="27939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39" y="673100"/>
                </a:lnTo>
                <a:lnTo>
                  <a:pt x="27939" y="635000"/>
                </a:lnTo>
                <a:close/>
              </a:path>
              <a:path w="27940" h="872489">
                <a:moveTo>
                  <a:pt x="27939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596900"/>
                </a:lnTo>
                <a:close/>
              </a:path>
              <a:path w="27940" h="872489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872489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872489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7370"/>
                </a:lnTo>
                <a:lnTo>
                  <a:pt x="13970" y="546735"/>
                </a:lnTo>
                <a:close/>
              </a:path>
              <a:path w="27940" h="872489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39" y="5461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872489">
                <a:moveTo>
                  <a:pt x="0" y="5080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509270"/>
                </a:lnTo>
                <a:lnTo>
                  <a:pt x="0" y="508000"/>
                </a:lnTo>
                <a:close/>
              </a:path>
              <a:path w="27940" h="872489">
                <a:moveTo>
                  <a:pt x="0" y="482600"/>
                </a:moveTo>
                <a:lnTo>
                  <a:pt x="0" y="508000"/>
                </a:lnTo>
                <a:lnTo>
                  <a:pt x="27939" y="5080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872489">
                <a:moveTo>
                  <a:pt x="27939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69900"/>
                </a:lnTo>
                <a:close/>
              </a:path>
              <a:path w="27940" h="872489">
                <a:moveTo>
                  <a:pt x="27939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39" y="469900"/>
                </a:lnTo>
                <a:lnTo>
                  <a:pt x="27939" y="457200"/>
                </a:lnTo>
                <a:close/>
              </a:path>
              <a:path w="27940" h="872489">
                <a:moveTo>
                  <a:pt x="0" y="368300"/>
                </a:moveTo>
                <a:lnTo>
                  <a:pt x="0" y="457200"/>
                </a:lnTo>
                <a:lnTo>
                  <a:pt x="27939" y="457200"/>
                </a:lnTo>
                <a:lnTo>
                  <a:pt x="27939" y="369570"/>
                </a:lnTo>
                <a:lnTo>
                  <a:pt x="0" y="368300"/>
                </a:lnTo>
                <a:close/>
              </a:path>
              <a:path w="27940" h="872489">
                <a:moveTo>
                  <a:pt x="27939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39" y="368300"/>
                </a:lnTo>
                <a:lnTo>
                  <a:pt x="27939" y="342900"/>
                </a:lnTo>
                <a:close/>
              </a:path>
              <a:path w="27940" h="872489">
                <a:moveTo>
                  <a:pt x="27939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39" y="342900"/>
                </a:lnTo>
                <a:lnTo>
                  <a:pt x="27939" y="292100"/>
                </a:lnTo>
                <a:close/>
              </a:path>
              <a:path w="27940" h="872489">
                <a:moveTo>
                  <a:pt x="27939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54000"/>
                </a:lnTo>
                <a:close/>
              </a:path>
              <a:path w="27940" h="872489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872489">
                <a:moveTo>
                  <a:pt x="27939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165100"/>
                </a:lnTo>
                <a:close/>
              </a:path>
              <a:path w="27940" h="872489">
                <a:moveTo>
                  <a:pt x="27939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872489">
                <a:moveTo>
                  <a:pt x="27939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114300"/>
                </a:lnTo>
                <a:close/>
              </a:path>
              <a:path w="27940" h="872489">
                <a:moveTo>
                  <a:pt x="27939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63500"/>
                </a:lnTo>
                <a:close/>
              </a:path>
              <a:path w="27940" h="872489">
                <a:moveTo>
                  <a:pt x="1270" y="0"/>
                </a:moveTo>
                <a:lnTo>
                  <a:pt x="0" y="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7940" h="872489">
                <a:moveTo>
                  <a:pt x="2793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74700"/>
                </a:lnTo>
                <a:close/>
              </a:path>
              <a:path w="27940" h="872489">
                <a:moveTo>
                  <a:pt x="27939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87400"/>
                </a:lnTo>
                <a:close/>
              </a:path>
              <a:path w="27940" h="872489">
                <a:moveTo>
                  <a:pt x="27939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7939" y="819150"/>
                </a:lnTo>
                <a:lnTo>
                  <a:pt x="27939" y="806450"/>
                </a:lnTo>
                <a:close/>
              </a:path>
              <a:path w="27940" h="872489">
                <a:moveTo>
                  <a:pt x="27939" y="819150"/>
                </a:moveTo>
                <a:lnTo>
                  <a:pt x="0" y="819150"/>
                </a:lnTo>
                <a:lnTo>
                  <a:pt x="0" y="830580"/>
                </a:lnTo>
                <a:lnTo>
                  <a:pt x="1270" y="830580"/>
                </a:lnTo>
                <a:lnTo>
                  <a:pt x="1270" y="831850"/>
                </a:lnTo>
                <a:lnTo>
                  <a:pt x="27939" y="831850"/>
                </a:lnTo>
                <a:lnTo>
                  <a:pt x="27939" y="819150"/>
                </a:lnTo>
                <a:close/>
              </a:path>
              <a:path w="27940" h="872489">
                <a:moveTo>
                  <a:pt x="27939" y="831850"/>
                </a:moveTo>
                <a:lnTo>
                  <a:pt x="1270" y="831850"/>
                </a:lnTo>
                <a:lnTo>
                  <a:pt x="1270" y="833120"/>
                </a:lnTo>
                <a:lnTo>
                  <a:pt x="2539" y="833120"/>
                </a:lnTo>
                <a:lnTo>
                  <a:pt x="2539" y="834390"/>
                </a:lnTo>
                <a:lnTo>
                  <a:pt x="3809" y="834390"/>
                </a:lnTo>
                <a:lnTo>
                  <a:pt x="3809" y="836930"/>
                </a:lnTo>
                <a:lnTo>
                  <a:pt x="5079" y="836930"/>
                </a:lnTo>
                <a:lnTo>
                  <a:pt x="5079" y="838200"/>
                </a:lnTo>
                <a:lnTo>
                  <a:pt x="27939" y="838200"/>
                </a:lnTo>
                <a:lnTo>
                  <a:pt x="27939" y="831850"/>
                </a:lnTo>
                <a:close/>
              </a:path>
              <a:path w="27940" h="872489">
                <a:moveTo>
                  <a:pt x="27939" y="838200"/>
                </a:moveTo>
                <a:lnTo>
                  <a:pt x="6350" y="838200"/>
                </a:lnTo>
                <a:lnTo>
                  <a:pt x="6350" y="840740"/>
                </a:lnTo>
                <a:lnTo>
                  <a:pt x="7620" y="840740"/>
                </a:lnTo>
                <a:lnTo>
                  <a:pt x="7620" y="843280"/>
                </a:lnTo>
                <a:lnTo>
                  <a:pt x="8889" y="843280"/>
                </a:lnTo>
                <a:lnTo>
                  <a:pt x="8889" y="844550"/>
                </a:lnTo>
                <a:lnTo>
                  <a:pt x="10159" y="844550"/>
                </a:lnTo>
                <a:lnTo>
                  <a:pt x="10159" y="847090"/>
                </a:lnTo>
                <a:lnTo>
                  <a:pt x="11429" y="847090"/>
                </a:lnTo>
                <a:lnTo>
                  <a:pt x="11429" y="848360"/>
                </a:lnTo>
                <a:lnTo>
                  <a:pt x="12700" y="848360"/>
                </a:lnTo>
                <a:lnTo>
                  <a:pt x="12700" y="850900"/>
                </a:lnTo>
                <a:lnTo>
                  <a:pt x="13970" y="850900"/>
                </a:lnTo>
                <a:lnTo>
                  <a:pt x="13970" y="853440"/>
                </a:lnTo>
                <a:lnTo>
                  <a:pt x="15239" y="853440"/>
                </a:lnTo>
                <a:lnTo>
                  <a:pt x="15239" y="854710"/>
                </a:lnTo>
                <a:lnTo>
                  <a:pt x="16509" y="854710"/>
                </a:lnTo>
                <a:lnTo>
                  <a:pt x="16509" y="857250"/>
                </a:lnTo>
                <a:lnTo>
                  <a:pt x="27939" y="857250"/>
                </a:lnTo>
                <a:lnTo>
                  <a:pt x="27939" y="838200"/>
                </a:lnTo>
                <a:close/>
              </a:path>
              <a:path w="27940" h="872489">
                <a:moveTo>
                  <a:pt x="27939" y="857250"/>
                </a:moveTo>
                <a:lnTo>
                  <a:pt x="17779" y="857250"/>
                </a:lnTo>
                <a:lnTo>
                  <a:pt x="17779" y="858520"/>
                </a:lnTo>
                <a:lnTo>
                  <a:pt x="19050" y="858520"/>
                </a:lnTo>
                <a:lnTo>
                  <a:pt x="19050" y="861060"/>
                </a:lnTo>
                <a:lnTo>
                  <a:pt x="20320" y="861060"/>
                </a:lnTo>
                <a:lnTo>
                  <a:pt x="20320" y="863600"/>
                </a:lnTo>
                <a:lnTo>
                  <a:pt x="27939" y="863600"/>
                </a:lnTo>
                <a:lnTo>
                  <a:pt x="27939" y="857250"/>
                </a:lnTo>
                <a:close/>
              </a:path>
              <a:path w="27940" h="872489">
                <a:moveTo>
                  <a:pt x="27939" y="863600"/>
                </a:moveTo>
                <a:lnTo>
                  <a:pt x="21589" y="863600"/>
                </a:lnTo>
                <a:lnTo>
                  <a:pt x="21589" y="864870"/>
                </a:lnTo>
                <a:lnTo>
                  <a:pt x="22859" y="864870"/>
                </a:lnTo>
                <a:lnTo>
                  <a:pt x="22859" y="867410"/>
                </a:lnTo>
                <a:lnTo>
                  <a:pt x="24129" y="867410"/>
                </a:lnTo>
                <a:lnTo>
                  <a:pt x="24129" y="868680"/>
                </a:lnTo>
                <a:lnTo>
                  <a:pt x="25400" y="868680"/>
                </a:lnTo>
                <a:lnTo>
                  <a:pt x="25400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872489">
                <a:moveTo>
                  <a:pt x="27939" y="869950"/>
                </a:moveTo>
                <a:lnTo>
                  <a:pt x="25400" y="869950"/>
                </a:lnTo>
                <a:lnTo>
                  <a:pt x="25400" y="871220"/>
                </a:lnTo>
                <a:lnTo>
                  <a:pt x="26670" y="871220"/>
                </a:lnTo>
                <a:lnTo>
                  <a:pt x="26670" y="872490"/>
                </a:lnTo>
                <a:lnTo>
                  <a:pt x="27939" y="872490"/>
                </a:lnTo>
                <a:lnTo>
                  <a:pt x="27939" y="869950"/>
                </a:lnTo>
                <a:close/>
              </a:path>
            </a:pathLst>
          </a:custGeom>
          <a:solidFill>
            <a:srgbClr val="2448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465059" y="2860039"/>
            <a:ext cx="26670" cy="890269"/>
          </a:xfrm>
          <a:custGeom>
            <a:avLst/>
            <a:gdLst/>
            <a:ahLst/>
            <a:cxnLst/>
            <a:rect l="l" t="t" r="r" b="b"/>
            <a:pathLst>
              <a:path w="26670" h="890270">
                <a:moveTo>
                  <a:pt x="26670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890270">
                <a:moveTo>
                  <a:pt x="0" y="698500"/>
                </a:moveTo>
                <a:lnTo>
                  <a:pt x="0" y="736600"/>
                </a:lnTo>
                <a:lnTo>
                  <a:pt x="26670" y="736600"/>
                </a:lnTo>
                <a:lnTo>
                  <a:pt x="26670" y="699770"/>
                </a:lnTo>
                <a:lnTo>
                  <a:pt x="0" y="698500"/>
                </a:lnTo>
                <a:close/>
              </a:path>
              <a:path w="26670" h="890270">
                <a:moveTo>
                  <a:pt x="26670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6670" y="699770"/>
                </a:lnTo>
                <a:lnTo>
                  <a:pt x="26670" y="647700"/>
                </a:lnTo>
                <a:close/>
              </a:path>
              <a:path w="26670" h="890270">
                <a:moveTo>
                  <a:pt x="26670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90270">
                <a:moveTo>
                  <a:pt x="26670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89027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9027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890270">
                <a:moveTo>
                  <a:pt x="13334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13334" y="521335"/>
                </a:lnTo>
                <a:close/>
              </a:path>
              <a:path w="26670" h="890270">
                <a:moveTo>
                  <a:pt x="0" y="495300"/>
                </a:moveTo>
                <a:lnTo>
                  <a:pt x="0" y="520700"/>
                </a:lnTo>
                <a:lnTo>
                  <a:pt x="13334" y="521335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90270">
                <a:moveTo>
                  <a:pt x="0" y="4826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890270">
                <a:moveTo>
                  <a:pt x="0" y="4572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890270">
                <a:moveTo>
                  <a:pt x="2667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90270">
                <a:moveTo>
                  <a:pt x="26670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890270">
                <a:moveTo>
                  <a:pt x="0" y="3429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344170"/>
                </a:lnTo>
                <a:lnTo>
                  <a:pt x="0" y="342900"/>
                </a:lnTo>
                <a:close/>
              </a:path>
              <a:path w="26670" h="890270">
                <a:moveTo>
                  <a:pt x="26670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17500"/>
                </a:lnTo>
                <a:close/>
              </a:path>
              <a:path w="26670" h="890270">
                <a:moveTo>
                  <a:pt x="26670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6670" y="317500"/>
                </a:lnTo>
                <a:lnTo>
                  <a:pt x="26670" y="266700"/>
                </a:lnTo>
                <a:close/>
              </a:path>
              <a:path w="26670" h="89027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89027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890270">
                <a:moveTo>
                  <a:pt x="26670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39700"/>
                </a:lnTo>
                <a:close/>
              </a:path>
              <a:path w="26670" h="890270">
                <a:moveTo>
                  <a:pt x="2667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890270">
                <a:moveTo>
                  <a:pt x="26670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88900"/>
                </a:lnTo>
                <a:close/>
              </a:path>
              <a:path w="26670" h="890270">
                <a:moveTo>
                  <a:pt x="26670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38100"/>
                </a:lnTo>
                <a:close/>
              </a:path>
              <a:path w="26670" h="890270">
                <a:moveTo>
                  <a:pt x="15240" y="0"/>
                </a:moveTo>
                <a:lnTo>
                  <a:pt x="0" y="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6670" h="89027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90270">
                <a:moveTo>
                  <a:pt x="26670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2000"/>
                </a:lnTo>
                <a:close/>
              </a:path>
              <a:path w="26670" h="89027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890270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90270">
                <a:moveTo>
                  <a:pt x="26670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06450"/>
                </a:lnTo>
                <a:close/>
              </a:path>
              <a:path w="26670" h="890270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890270">
                <a:moveTo>
                  <a:pt x="2667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1270" y="849630"/>
                </a:lnTo>
                <a:lnTo>
                  <a:pt x="127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90270">
                <a:moveTo>
                  <a:pt x="26670" y="850900"/>
                </a:moveTo>
                <a:lnTo>
                  <a:pt x="1270" y="850900"/>
                </a:lnTo>
                <a:lnTo>
                  <a:pt x="1270" y="852170"/>
                </a:lnTo>
                <a:lnTo>
                  <a:pt x="2540" y="852170"/>
                </a:lnTo>
                <a:lnTo>
                  <a:pt x="2540" y="853440"/>
                </a:lnTo>
                <a:lnTo>
                  <a:pt x="3810" y="853440"/>
                </a:lnTo>
                <a:lnTo>
                  <a:pt x="3810" y="855980"/>
                </a:lnTo>
                <a:lnTo>
                  <a:pt x="5080" y="855980"/>
                </a:lnTo>
                <a:lnTo>
                  <a:pt x="508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90270">
                <a:moveTo>
                  <a:pt x="26670" y="857250"/>
                </a:moveTo>
                <a:lnTo>
                  <a:pt x="6350" y="857250"/>
                </a:lnTo>
                <a:lnTo>
                  <a:pt x="6350" y="859790"/>
                </a:lnTo>
                <a:lnTo>
                  <a:pt x="7620" y="859790"/>
                </a:lnTo>
                <a:lnTo>
                  <a:pt x="7620" y="862330"/>
                </a:lnTo>
                <a:lnTo>
                  <a:pt x="8890" y="862330"/>
                </a:lnTo>
                <a:lnTo>
                  <a:pt x="889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90270">
                <a:moveTo>
                  <a:pt x="26670" y="863600"/>
                </a:moveTo>
                <a:lnTo>
                  <a:pt x="10160" y="863600"/>
                </a:lnTo>
                <a:lnTo>
                  <a:pt x="10160" y="866140"/>
                </a:lnTo>
                <a:lnTo>
                  <a:pt x="11430" y="866140"/>
                </a:lnTo>
                <a:lnTo>
                  <a:pt x="11430" y="867410"/>
                </a:lnTo>
                <a:lnTo>
                  <a:pt x="12700" y="867410"/>
                </a:lnTo>
                <a:lnTo>
                  <a:pt x="1270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90270">
                <a:moveTo>
                  <a:pt x="26670" y="869950"/>
                </a:moveTo>
                <a:lnTo>
                  <a:pt x="13970" y="869950"/>
                </a:lnTo>
                <a:lnTo>
                  <a:pt x="13970" y="872490"/>
                </a:lnTo>
                <a:lnTo>
                  <a:pt x="15240" y="872490"/>
                </a:lnTo>
                <a:lnTo>
                  <a:pt x="15240" y="873760"/>
                </a:lnTo>
                <a:lnTo>
                  <a:pt x="16510" y="873760"/>
                </a:lnTo>
                <a:lnTo>
                  <a:pt x="1651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90270">
                <a:moveTo>
                  <a:pt x="26670" y="876300"/>
                </a:moveTo>
                <a:lnTo>
                  <a:pt x="17780" y="876300"/>
                </a:lnTo>
                <a:lnTo>
                  <a:pt x="17780" y="877570"/>
                </a:lnTo>
                <a:lnTo>
                  <a:pt x="19050" y="877570"/>
                </a:lnTo>
                <a:lnTo>
                  <a:pt x="19050" y="880110"/>
                </a:lnTo>
                <a:lnTo>
                  <a:pt x="20320" y="880110"/>
                </a:lnTo>
                <a:lnTo>
                  <a:pt x="20320" y="882650"/>
                </a:lnTo>
                <a:lnTo>
                  <a:pt x="26670" y="882650"/>
                </a:lnTo>
                <a:lnTo>
                  <a:pt x="26670" y="876300"/>
                </a:lnTo>
                <a:close/>
              </a:path>
              <a:path w="26670" h="890270">
                <a:moveTo>
                  <a:pt x="26670" y="882650"/>
                </a:moveTo>
                <a:lnTo>
                  <a:pt x="21590" y="882650"/>
                </a:lnTo>
                <a:lnTo>
                  <a:pt x="21590" y="883920"/>
                </a:lnTo>
                <a:lnTo>
                  <a:pt x="22860" y="883920"/>
                </a:lnTo>
                <a:lnTo>
                  <a:pt x="22860" y="886460"/>
                </a:lnTo>
                <a:lnTo>
                  <a:pt x="24130" y="886460"/>
                </a:lnTo>
                <a:lnTo>
                  <a:pt x="24130" y="887730"/>
                </a:lnTo>
                <a:lnTo>
                  <a:pt x="25400" y="887730"/>
                </a:lnTo>
                <a:lnTo>
                  <a:pt x="25400" y="890270"/>
                </a:lnTo>
                <a:lnTo>
                  <a:pt x="26670" y="890270"/>
                </a:lnTo>
                <a:lnTo>
                  <a:pt x="26670" y="882650"/>
                </a:lnTo>
                <a:close/>
              </a:path>
            </a:pathLst>
          </a:custGeom>
          <a:solidFill>
            <a:srgbClr val="2447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491730" y="2872739"/>
            <a:ext cx="27940" cy="922019"/>
          </a:xfrm>
          <a:custGeom>
            <a:avLst/>
            <a:gdLst/>
            <a:ahLst/>
            <a:cxnLst/>
            <a:rect l="l" t="t" r="r" b="b"/>
            <a:pathLst>
              <a:path w="27940" h="922020">
                <a:moveTo>
                  <a:pt x="27940" y="723900"/>
                </a:moveTo>
                <a:lnTo>
                  <a:pt x="0" y="72517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3900"/>
                </a:lnTo>
                <a:close/>
              </a:path>
              <a:path w="27940" h="922020">
                <a:moveTo>
                  <a:pt x="0" y="685800"/>
                </a:moveTo>
                <a:lnTo>
                  <a:pt x="0" y="723900"/>
                </a:lnTo>
                <a:lnTo>
                  <a:pt x="27940" y="723900"/>
                </a:lnTo>
                <a:lnTo>
                  <a:pt x="27940" y="687070"/>
                </a:lnTo>
                <a:lnTo>
                  <a:pt x="0" y="685800"/>
                </a:lnTo>
                <a:close/>
              </a:path>
              <a:path w="27940" h="922020">
                <a:moveTo>
                  <a:pt x="27940" y="635000"/>
                </a:moveTo>
                <a:lnTo>
                  <a:pt x="0" y="636270"/>
                </a:lnTo>
                <a:lnTo>
                  <a:pt x="0" y="685800"/>
                </a:lnTo>
                <a:lnTo>
                  <a:pt x="27940" y="687070"/>
                </a:lnTo>
                <a:lnTo>
                  <a:pt x="27940" y="635000"/>
                </a:lnTo>
                <a:close/>
              </a:path>
              <a:path w="27940" h="922020">
                <a:moveTo>
                  <a:pt x="27940" y="596900"/>
                </a:moveTo>
                <a:lnTo>
                  <a:pt x="0" y="598170"/>
                </a:lnTo>
                <a:lnTo>
                  <a:pt x="0" y="63627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922020">
                <a:moveTo>
                  <a:pt x="27940" y="558800"/>
                </a:moveTo>
                <a:lnTo>
                  <a:pt x="0" y="5600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58800"/>
                </a:lnTo>
                <a:close/>
              </a:path>
              <a:path w="27940" h="922020">
                <a:moveTo>
                  <a:pt x="0" y="533400"/>
                </a:moveTo>
                <a:lnTo>
                  <a:pt x="0" y="558800"/>
                </a:lnTo>
                <a:lnTo>
                  <a:pt x="27940" y="5588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922020">
                <a:moveTo>
                  <a:pt x="27940" y="520700"/>
                </a:moveTo>
                <a:lnTo>
                  <a:pt x="0" y="5219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922020">
                <a:moveTo>
                  <a:pt x="13970" y="508635"/>
                </a:moveTo>
                <a:lnTo>
                  <a:pt x="0" y="5092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13970" y="508635"/>
                </a:lnTo>
                <a:close/>
              </a:path>
              <a:path w="27940" h="922020">
                <a:moveTo>
                  <a:pt x="0" y="482600"/>
                </a:moveTo>
                <a:lnTo>
                  <a:pt x="0" y="508000"/>
                </a:lnTo>
                <a:lnTo>
                  <a:pt x="13970" y="508635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922020">
                <a:moveTo>
                  <a:pt x="0" y="4699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922020">
                <a:moveTo>
                  <a:pt x="0" y="444500"/>
                </a:moveTo>
                <a:lnTo>
                  <a:pt x="0" y="469900"/>
                </a:lnTo>
                <a:lnTo>
                  <a:pt x="27940" y="469900"/>
                </a:lnTo>
                <a:lnTo>
                  <a:pt x="27940" y="445770"/>
                </a:lnTo>
                <a:lnTo>
                  <a:pt x="0" y="444500"/>
                </a:lnTo>
                <a:close/>
              </a:path>
              <a:path w="27940" h="922020">
                <a:moveTo>
                  <a:pt x="2794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1800"/>
                </a:lnTo>
                <a:close/>
              </a:path>
              <a:path w="27940" h="922020">
                <a:moveTo>
                  <a:pt x="27940" y="419100"/>
                </a:moveTo>
                <a:lnTo>
                  <a:pt x="0" y="420370"/>
                </a:lnTo>
                <a:lnTo>
                  <a:pt x="0" y="43307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922020">
                <a:moveTo>
                  <a:pt x="0" y="3302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331470"/>
                </a:lnTo>
                <a:lnTo>
                  <a:pt x="0" y="330200"/>
                </a:lnTo>
                <a:close/>
              </a:path>
              <a:path w="27940" h="922020">
                <a:moveTo>
                  <a:pt x="27940" y="304800"/>
                </a:moveTo>
                <a:lnTo>
                  <a:pt x="0" y="306070"/>
                </a:lnTo>
                <a:lnTo>
                  <a:pt x="0" y="330200"/>
                </a:lnTo>
                <a:lnTo>
                  <a:pt x="27940" y="330200"/>
                </a:lnTo>
                <a:lnTo>
                  <a:pt x="27940" y="304800"/>
                </a:lnTo>
                <a:close/>
              </a:path>
              <a:path w="27940" h="922020">
                <a:moveTo>
                  <a:pt x="27940" y="254000"/>
                </a:moveTo>
                <a:lnTo>
                  <a:pt x="0" y="255270"/>
                </a:lnTo>
                <a:lnTo>
                  <a:pt x="0" y="306070"/>
                </a:lnTo>
                <a:lnTo>
                  <a:pt x="27940" y="304800"/>
                </a:lnTo>
                <a:lnTo>
                  <a:pt x="27940" y="254000"/>
                </a:lnTo>
                <a:close/>
              </a:path>
              <a:path w="27940" h="922020">
                <a:moveTo>
                  <a:pt x="27940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15900"/>
                </a:lnTo>
                <a:close/>
              </a:path>
              <a:path w="27940" h="922020">
                <a:moveTo>
                  <a:pt x="27940" y="203200"/>
                </a:moveTo>
                <a:lnTo>
                  <a:pt x="0" y="2044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922020">
                <a:moveTo>
                  <a:pt x="27940" y="127000"/>
                </a:moveTo>
                <a:lnTo>
                  <a:pt x="0" y="12827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27000"/>
                </a:lnTo>
                <a:close/>
              </a:path>
              <a:path w="27940" h="922020">
                <a:moveTo>
                  <a:pt x="2794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922020">
                <a:moveTo>
                  <a:pt x="27940" y="76200"/>
                </a:moveTo>
                <a:lnTo>
                  <a:pt x="0" y="774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76200"/>
                </a:lnTo>
                <a:close/>
              </a:path>
              <a:path w="27940" h="922020">
                <a:moveTo>
                  <a:pt x="27940" y="25400"/>
                </a:moveTo>
                <a:lnTo>
                  <a:pt x="0" y="26670"/>
                </a:lnTo>
                <a:lnTo>
                  <a:pt x="0" y="76200"/>
                </a:lnTo>
                <a:lnTo>
                  <a:pt x="27940" y="76200"/>
                </a:lnTo>
                <a:lnTo>
                  <a:pt x="27940" y="25400"/>
                </a:lnTo>
                <a:close/>
              </a:path>
              <a:path w="27940" h="922020">
                <a:moveTo>
                  <a:pt x="10159" y="0"/>
                </a:moveTo>
                <a:lnTo>
                  <a:pt x="0" y="0"/>
                </a:lnTo>
                <a:lnTo>
                  <a:pt x="0" y="25400"/>
                </a:lnTo>
                <a:lnTo>
                  <a:pt x="27940" y="25400"/>
                </a:lnTo>
                <a:lnTo>
                  <a:pt x="2794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7940" h="922020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922020">
                <a:moveTo>
                  <a:pt x="27940" y="749300"/>
                </a:moveTo>
                <a:lnTo>
                  <a:pt x="0" y="7493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49300"/>
                </a:lnTo>
                <a:close/>
              </a:path>
              <a:path w="27940" h="922020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922020">
                <a:moveTo>
                  <a:pt x="2794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40" y="793750"/>
                </a:lnTo>
                <a:lnTo>
                  <a:pt x="27940" y="781050"/>
                </a:lnTo>
                <a:close/>
              </a:path>
              <a:path w="27940" h="922020">
                <a:moveTo>
                  <a:pt x="27940" y="793750"/>
                </a:moveTo>
                <a:lnTo>
                  <a:pt x="0" y="79375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3750"/>
                </a:lnTo>
                <a:close/>
              </a:path>
              <a:path w="27940" h="922020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922020">
                <a:moveTo>
                  <a:pt x="27940" y="831850"/>
                </a:moveTo>
                <a:lnTo>
                  <a:pt x="0" y="8318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31850"/>
                </a:lnTo>
                <a:close/>
              </a:path>
              <a:path w="27940" h="922020">
                <a:moveTo>
                  <a:pt x="27940" y="844550"/>
                </a:moveTo>
                <a:lnTo>
                  <a:pt x="0" y="84455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4550"/>
                </a:lnTo>
                <a:close/>
              </a:path>
              <a:path w="27940" h="922020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922020">
                <a:moveTo>
                  <a:pt x="27940" y="863600"/>
                </a:moveTo>
                <a:lnTo>
                  <a:pt x="0" y="863600"/>
                </a:lnTo>
                <a:lnTo>
                  <a:pt x="0" y="878840"/>
                </a:lnTo>
                <a:lnTo>
                  <a:pt x="1270" y="878840"/>
                </a:lnTo>
                <a:lnTo>
                  <a:pt x="1270" y="881380"/>
                </a:lnTo>
                <a:lnTo>
                  <a:pt x="2540" y="881380"/>
                </a:lnTo>
                <a:lnTo>
                  <a:pt x="2540" y="883920"/>
                </a:lnTo>
                <a:lnTo>
                  <a:pt x="3810" y="883920"/>
                </a:lnTo>
                <a:lnTo>
                  <a:pt x="3810" y="885190"/>
                </a:lnTo>
                <a:lnTo>
                  <a:pt x="5079" y="885190"/>
                </a:lnTo>
                <a:lnTo>
                  <a:pt x="5079" y="887730"/>
                </a:lnTo>
                <a:lnTo>
                  <a:pt x="6350" y="887730"/>
                </a:lnTo>
                <a:lnTo>
                  <a:pt x="6350" y="889000"/>
                </a:lnTo>
                <a:lnTo>
                  <a:pt x="27940" y="889000"/>
                </a:lnTo>
                <a:lnTo>
                  <a:pt x="27940" y="863600"/>
                </a:lnTo>
                <a:close/>
              </a:path>
              <a:path w="27940" h="922020">
                <a:moveTo>
                  <a:pt x="27940" y="889000"/>
                </a:moveTo>
                <a:lnTo>
                  <a:pt x="7620" y="889000"/>
                </a:lnTo>
                <a:lnTo>
                  <a:pt x="7620" y="891540"/>
                </a:lnTo>
                <a:lnTo>
                  <a:pt x="8890" y="891540"/>
                </a:lnTo>
                <a:lnTo>
                  <a:pt x="8890" y="894080"/>
                </a:lnTo>
                <a:lnTo>
                  <a:pt x="10160" y="894080"/>
                </a:lnTo>
                <a:lnTo>
                  <a:pt x="10160" y="895350"/>
                </a:lnTo>
                <a:lnTo>
                  <a:pt x="27940" y="895350"/>
                </a:lnTo>
                <a:lnTo>
                  <a:pt x="27940" y="889000"/>
                </a:lnTo>
                <a:close/>
              </a:path>
              <a:path w="27940" h="922020">
                <a:moveTo>
                  <a:pt x="27940" y="895350"/>
                </a:moveTo>
                <a:lnTo>
                  <a:pt x="11429" y="895350"/>
                </a:lnTo>
                <a:lnTo>
                  <a:pt x="11429" y="897890"/>
                </a:lnTo>
                <a:lnTo>
                  <a:pt x="12700" y="897890"/>
                </a:lnTo>
                <a:lnTo>
                  <a:pt x="12700" y="899160"/>
                </a:lnTo>
                <a:lnTo>
                  <a:pt x="13970" y="899160"/>
                </a:lnTo>
                <a:lnTo>
                  <a:pt x="13970" y="901700"/>
                </a:lnTo>
                <a:lnTo>
                  <a:pt x="27940" y="901700"/>
                </a:lnTo>
                <a:lnTo>
                  <a:pt x="27940" y="895350"/>
                </a:lnTo>
                <a:close/>
              </a:path>
              <a:path w="27940" h="922020">
                <a:moveTo>
                  <a:pt x="27940" y="901700"/>
                </a:moveTo>
                <a:lnTo>
                  <a:pt x="15240" y="901700"/>
                </a:lnTo>
                <a:lnTo>
                  <a:pt x="15240" y="904240"/>
                </a:lnTo>
                <a:lnTo>
                  <a:pt x="16510" y="904240"/>
                </a:lnTo>
                <a:lnTo>
                  <a:pt x="16510" y="905510"/>
                </a:lnTo>
                <a:lnTo>
                  <a:pt x="17779" y="905510"/>
                </a:lnTo>
                <a:lnTo>
                  <a:pt x="17779" y="908050"/>
                </a:lnTo>
                <a:lnTo>
                  <a:pt x="19050" y="908050"/>
                </a:lnTo>
                <a:lnTo>
                  <a:pt x="19050" y="909320"/>
                </a:lnTo>
                <a:lnTo>
                  <a:pt x="20320" y="909320"/>
                </a:lnTo>
                <a:lnTo>
                  <a:pt x="20320" y="911860"/>
                </a:lnTo>
                <a:lnTo>
                  <a:pt x="21590" y="911860"/>
                </a:lnTo>
                <a:lnTo>
                  <a:pt x="21590" y="913130"/>
                </a:lnTo>
                <a:lnTo>
                  <a:pt x="22860" y="913130"/>
                </a:lnTo>
                <a:lnTo>
                  <a:pt x="22860" y="915670"/>
                </a:lnTo>
                <a:lnTo>
                  <a:pt x="24129" y="915670"/>
                </a:lnTo>
                <a:lnTo>
                  <a:pt x="24129" y="918210"/>
                </a:lnTo>
                <a:lnTo>
                  <a:pt x="25400" y="918210"/>
                </a:lnTo>
                <a:lnTo>
                  <a:pt x="25400" y="919480"/>
                </a:lnTo>
                <a:lnTo>
                  <a:pt x="26670" y="919480"/>
                </a:lnTo>
                <a:lnTo>
                  <a:pt x="26670" y="920750"/>
                </a:lnTo>
                <a:lnTo>
                  <a:pt x="27940" y="920750"/>
                </a:lnTo>
                <a:lnTo>
                  <a:pt x="27940" y="901700"/>
                </a:lnTo>
                <a:close/>
              </a:path>
              <a:path w="27940" h="922020">
                <a:moveTo>
                  <a:pt x="27940" y="920750"/>
                </a:moveTo>
                <a:lnTo>
                  <a:pt x="26670" y="920750"/>
                </a:lnTo>
                <a:lnTo>
                  <a:pt x="26670" y="922020"/>
                </a:lnTo>
                <a:lnTo>
                  <a:pt x="27940" y="922020"/>
                </a:lnTo>
                <a:lnTo>
                  <a:pt x="27940" y="92075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519669" y="2885439"/>
            <a:ext cx="26670" cy="951230"/>
          </a:xfrm>
          <a:custGeom>
            <a:avLst/>
            <a:gdLst/>
            <a:ahLst/>
            <a:cxnLst/>
            <a:rect l="l" t="t" r="r" b="b"/>
            <a:pathLst>
              <a:path w="26670" h="951229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1229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51229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51229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51229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51229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51229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51229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51229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51229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1229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51229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51229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1229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51229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51229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51229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51229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51229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51229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51229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51229">
                <a:moveTo>
                  <a:pt x="22860" y="12700"/>
                </a:moveTo>
                <a:lnTo>
                  <a:pt x="253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close/>
              </a:path>
              <a:path w="26670" h="951229">
                <a:moveTo>
                  <a:pt x="2539" y="0"/>
                </a:moveTo>
                <a:lnTo>
                  <a:pt x="0" y="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  <a:path w="26670" h="951229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51229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5122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122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51229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51229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51229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51229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5122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51229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51229">
                <a:moveTo>
                  <a:pt x="26670" y="876300"/>
                </a:moveTo>
                <a:lnTo>
                  <a:pt x="0" y="876300"/>
                </a:lnTo>
                <a:lnTo>
                  <a:pt x="0" y="910590"/>
                </a:lnTo>
                <a:lnTo>
                  <a:pt x="1270" y="910590"/>
                </a:lnTo>
                <a:lnTo>
                  <a:pt x="1270" y="913130"/>
                </a:lnTo>
                <a:lnTo>
                  <a:pt x="2539" y="913130"/>
                </a:lnTo>
                <a:lnTo>
                  <a:pt x="2539" y="915670"/>
                </a:lnTo>
                <a:lnTo>
                  <a:pt x="3809" y="915670"/>
                </a:lnTo>
                <a:lnTo>
                  <a:pt x="3809" y="916940"/>
                </a:lnTo>
                <a:lnTo>
                  <a:pt x="5079" y="916940"/>
                </a:lnTo>
                <a:lnTo>
                  <a:pt x="5079" y="919480"/>
                </a:lnTo>
                <a:lnTo>
                  <a:pt x="6350" y="919480"/>
                </a:lnTo>
                <a:lnTo>
                  <a:pt x="6350" y="920750"/>
                </a:lnTo>
                <a:lnTo>
                  <a:pt x="26670" y="920750"/>
                </a:lnTo>
                <a:lnTo>
                  <a:pt x="26670" y="876300"/>
                </a:lnTo>
                <a:close/>
              </a:path>
              <a:path w="26670" h="951229">
                <a:moveTo>
                  <a:pt x="26670" y="920750"/>
                </a:moveTo>
                <a:lnTo>
                  <a:pt x="7620" y="920750"/>
                </a:lnTo>
                <a:lnTo>
                  <a:pt x="7620" y="923290"/>
                </a:lnTo>
                <a:lnTo>
                  <a:pt x="8889" y="923290"/>
                </a:lnTo>
                <a:lnTo>
                  <a:pt x="8889" y="925830"/>
                </a:lnTo>
                <a:lnTo>
                  <a:pt x="10159" y="925830"/>
                </a:lnTo>
                <a:lnTo>
                  <a:pt x="10159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  <a:path w="26670" h="951229">
                <a:moveTo>
                  <a:pt x="26670" y="927100"/>
                </a:moveTo>
                <a:lnTo>
                  <a:pt x="11429" y="927100"/>
                </a:lnTo>
                <a:lnTo>
                  <a:pt x="11429" y="929640"/>
                </a:lnTo>
                <a:lnTo>
                  <a:pt x="12700" y="929640"/>
                </a:lnTo>
                <a:lnTo>
                  <a:pt x="12700" y="930910"/>
                </a:lnTo>
                <a:lnTo>
                  <a:pt x="13970" y="930910"/>
                </a:lnTo>
                <a:lnTo>
                  <a:pt x="13970" y="933450"/>
                </a:lnTo>
                <a:lnTo>
                  <a:pt x="15239" y="933450"/>
                </a:lnTo>
                <a:lnTo>
                  <a:pt x="15239" y="935990"/>
                </a:lnTo>
                <a:lnTo>
                  <a:pt x="16509" y="935990"/>
                </a:lnTo>
                <a:lnTo>
                  <a:pt x="16509" y="937260"/>
                </a:lnTo>
                <a:lnTo>
                  <a:pt x="17779" y="937260"/>
                </a:lnTo>
                <a:lnTo>
                  <a:pt x="17779" y="939800"/>
                </a:lnTo>
                <a:lnTo>
                  <a:pt x="19050" y="939800"/>
                </a:lnTo>
                <a:lnTo>
                  <a:pt x="19050" y="941070"/>
                </a:lnTo>
                <a:lnTo>
                  <a:pt x="20320" y="941070"/>
                </a:lnTo>
                <a:lnTo>
                  <a:pt x="20320" y="943610"/>
                </a:lnTo>
                <a:lnTo>
                  <a:pt x="21589" y="943610"/>
                </a:lnTo>
                <a:lnTo>
                  <a:pt x="21589" y="944880"/>
                </a:lnTo>
                <a:lnTo>
                  <a:pt x="22859" y="944880"/>
                </a:lnTo>
                <a:lnTo>
                  <a:pt x="22859" y="946150"/>
                </a:lnTo>
                <a:lnTo>
                  <a:pt x="26670" y="946150"/>
                </a:lnTo>
                <a:lnTo>
                  <a:pt x="26670" y="927100"/>
                </a:lnTo>
                <a:close/>
              </a:path>
              <a:path w="26670" h="951229">
                <a:moveTo>
                  <a:pt x="26670" y="946150"/>
                </a:moveTo>
                <a:lnTo>
                  <a:pt x="22859" y="946150"/>
                </a:lnTo>
                <a:lnTo>
                  <a:pt x="22859" y="947420"/>
                </a:lnTo>
                <a:lnTo>
                  <a:pt x="24129" y="947420"/>
                </a:lnTo>
                <a:lnTo>
                  <a:pt x="24129" y="949960"/>
                </a:lnTo>
                <a:lnTo>
                  <a:pt x="25400" y="949960"/>
                </a:lnTo>
                <a:lnTo>
                  <a:pt x="2540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</a:pathLst>
          </a:custGeom>
          <a:solidFill>
            <a:srgbClr val="2346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546340" y="2910839"/>
            <a:ext cx="27940" cy="970280"/>
          </a:xfrm>
          <a:custGeom>
            <a:avLst/>
            <a:gdLst/>
            <a:ahLst/>
            <a:cxnLst/>
            <a:rect l="l" t="t" r="r" b="b"/>
            <a:pathLst>
              <a:path w="27940" h="97027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7027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7027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7027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7027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7027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7027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70279">
                <a:moveTo>
                  <a:pt x="13969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69" y="470535"/>
                </a:lnTo>
                <a:close/>
              </a:path>
              <a:path w="27940" h="970279">
                <a:moveTo>
                  <a:pt x="0" y="444500"/>
                </a:moveTo>
                <a:lnTo>
                  <a:pt x="0" y="469900"/>
                </a:lnTo>
                <a:lnTo>
                  <a:pt x="13969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7027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7027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7027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7027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7027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7027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7027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7027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7027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7027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7027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7027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70279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970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7027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7027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7027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7027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7027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7027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7027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7027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7027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7027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70279">
                <a:moveTo>
                  <a:pt x="27939" y="920750"/>
                </a:moveTo>
                <a:lnTo>
                  <a:pt x="0" y="920750"/>
                </a:lnTo>
                <a:lnTo>
                  <a:pt x="0" y="928370"/>
                </a:lnTo>
                <a:lnTo>
                  <a:pt x="1269" y="928370"/>
                </a:lnTo>
                <a:lnTo>
                  <a:pt x="1269" y="929640"/>
                </a:lnTo>
                <a:lnTo>
                  <a:pt x="2539" y="929640"/>
                </a:lnTo>
                <a:lnTo>
                  <a:pt x="2539" y="932180"/>
                </a:lnTo>
                <a:lnTo>
                  <a:pt x="3809" y="932180"/>
                </a:lnTo>
                <a:lnTo>
                  <a:pt x="3809" y="934720"/>
                </a:lnTo>
                <a:lnTo>
                  <a:pt x="5079" y="934720"/>
                </a:lnTo>
                <a:lnTo>
                  <a:pt x="5079" y="935990"/>
                </a:lnTo>
                <a:lnTo>
                  <a:pt x="6350" y="935990"/>
                </a:lnTo>
                <a:lnTo>
                  <a:pt x="6350" y="938530"/>
                </a:lnTo>
                <a:lnTo>
                  <a:pt x="7619" y="938530"/>
                </a:lnTo>
                <a:lnTo>
                  <a:pt x="7619" y="939800"/>
                </a:lnTo>
                <a:lnTo>
                  <a:pt x="8889" y="939800"/>
                </a:lnTo>
                <a:lnTo>
                  <a:pt x="8889" y="942340"/>
                </a:lnTo>
                <a:lnTo>
                  <a:pt x="10159" y="942340"/>
                </a:lnTo>
                <a:lnTo>
                  <a:pt x="10159" y="944880"/>
                </a:lnTo>
                <a:lnTo>
                  <a:pt x="11429" y="944880"/>
                </a:lnTo>
                <a:lnTo>
                  <a:pt x="11429" y="946150"/>
                </a:lnTo>
                <a:lnTo>
                  <a:pt x="12700" y="946150"/>
                </a:lnTo>
                <a:lnTo>
                  <a:pt x="12700" y="948690"/>
                </a:lnTo>
                <a:lnTo>
                  <a:pt x="13969" y="948690"/>
                </a:lnTo>
                <a:lnTo>
                  <a:pt x="13969" y="949960"/>
                </a:lnTo>
                <a:lnTo>
                  <a:pt x="15239" y="949960"/>
                </a:lnTo>
                <a:lnTo>
                  <a:pt x="15239" y="952500"/>
                </a:lnTo>
                <a:lnTo>
                  <a:pt x="16509" y="952500"/>
                </a:lnTo>
                <a:lnTo>
                  <a:pt x="16509" y="953770"/>
                </a:lnTo>
                <a:lnTo>
                  <a:pt x="17779" y="953770"/>
                </a:lnTo>
                <a:lnTo>
                  <a:pt x="17779" y="956310"/>
                </a:lnTo>
                <a:lnTo>
                  <a:pt x="19050" y="956310"/>
                </a:lnTo>
                <a:lnTo>
                  <a:pt x="1905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70279">
                <a:moveTo>
                  <a:pt x="27939" y="958850"/>
                </a:moveTo>
                <a:lnTo>
                  <a:pt x="20319" y="958850"/>
                </a:lnTo>
                <a:lnTo>
                  <a:pt x="20319" y="960120"/>
                </a:lnTo>
                <a:lnTo>
                  <a:pt x="21589" y="960120"/>
                </a:lnTo>
                <a:lnTo>
                  <a:pt x="21589" y="962660"/>
                </a:lnTo>
                <a:lnTo>
                  <a:pt x="22859" y="962660"/>
                </a:lnTo>
                <a:lnTo>
                  <a:pt x="2285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70279">
                <a:moveTo>
                  <a:pt x="27939" y="963930"/>
                </a:moveTo>
                <a:lnTo>
                  <a:pt x="24129" y="963930"/>
                </a:lnTo>
                <a:lnTo>
                  <a:pt x="24129" y="966470"/>
                </a:lnTo>
                <a:lnTo>
                  <a:pt x="25400" y="966470"/>
                </a:lnTo>
                <a:lnTo>
                  <a:pt x="25400" y="969010"/>
                </a:lnTo>
                <a:lnTo>
                  <a:pt x="26669" y="969010"/>
                </a:lnTo>
                <a:lnTo>
                  <a:pt x="2666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574280" y="2923539"/>
            <a:ext cx="26670" cy="1000760"/>
          </a:xfrm>
          <a:custGeom>
            <a:avLst/>
            <a:gdLst/>
            <a:ahLst/>
            <a:cxnLst/>
            <a:rect l="l" t="t" r="r" b="b"/>
            <a:pathLst>
              <a:path w="26670" h="1000760">
                <a:moveTo>
                  <a:pt x="26670" y="673100"/>
                </a:moveTo>
                <a:lnTo>
                  <a:pt x="0" y="67437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0760">
                <a:moveTo>
                  <a:pt x="0" y="6350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1000760">
                <a:moveTo>
                  <a:pt x="26670" y="584200"/>
                </a:moveTo>
                <a:lnTo>
                  <a:pt x="0" y="585470"/>
                </a:lnTo>
                <a:lnTo>
                  <a:pt x="0" y="635000"/>
                </a:lnTo>
                <a:lnTo>
                  <a:pt x="26670" y="636270"/>
                </a:lnTo>
                <a:lnTo>
                  <a:pt x="26670" y="584200"/>
                </a:lnTo>
                <a:close/>
              </a:path>
              <a:path w="26670" h="1000760">
                <a:moveTo>
                  <a:pt x="26670" y="546100"/>
                </a:moveTo>
                <a:lnTo>
                  <a:pt x="0" y="5473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1000760">
                <a:moveTo>
                  <a:pt x="26670" y="508000"/>
                </a:moveTo>
                <a:lnTo>
                  <a:pt x="0" y="5092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00760">
                <a:moveTo>
                  <a:pt x="0" y="4826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1000760">
                <a:moveTo>
                  <a:pt x="2667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000760">
                <a:moveTo>
                  <a:pt x="13335" y="457835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13335" y="457835"/>
                </a:lnTo>
                <a:close/>
              </a:path>
              <a:path w="26670" h="1000760">
                <a:moveTo>
                  <a:pt x="0" y="431800"/>
                </a:moveTo>
                <a:lnTo>
                  <a:pt x="0" y="457200"/>
                </a:lnTo>
                <a:lnTo>
                  <a:pt x="13335" y="457835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1000760">
                <a:moveTo>
                  <a:pt x="0" y="4191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0760">
                <a:moveTo>
                  <a:pt x="0" y="3937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00760">
                <a:moveTo>
                  <a:pt x="26670" y="381000"/>
                </a:moveTo>
                <a:lnTo>
                  <a:pt x="0" y="3822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000760">
                <a:moveTo>
                  <a:pt x="26670" y="368300"/>
                </a:moveTo>
                <a:lnTo>
                  <a:pt x="0" y="369570"/>
                </a:lnTo>
                <a:lnTo>
                  <a:pt x="0" y="38227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0760">
                <a:moveTo>
                  <a:pt x="0" y="279400"/>
                </a:moveTo>
                <a:lnTo>
                  <a:pt x="0" y="368300"/>
                </a:lnTo>
                <a:lnTo>
                  <a:pt x="26670" y="368300"/>
                </a:lnTo>
                <a:lnTo>
                  <a:pt x="26670" y="280670"/>
                </a:lnTo>
                <a:lnTo>
                  <a:pt x="0" y="279400"/>
                </a:lnTo>
                <a:close/>
              </a:path>
              <a:path w="26670" h="1000760">
                <a:moveTo>
                  <a:pt x="26670" y="254000"/>
                </a:moveTo>
                <a:lnTo>
                  <a:pt x="0" y="2552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1000760">
                <a:moveTo>
                  <a:pt x="26670" y="203200"/>
                </a:moveTo>
                <a:lnTo>
                  <a:pt x="0" y="204470"/>
                </a:lnTo>
                <a:lnTo>
                  <a:pt x="0" y="255270"/>
                </a:lnTo>
                <a:lnTo>
                  <a:pt x="26670" y="254000"/>
                </a:lnTo>
                <a:lnTo>
                  <a:pt x="26670" y="203200"/>
                </a:lnTo>
                <a:close/>
              </a:path>
              <a:path w="26670" h="1000760">
                <a:moveTo>
                  <a:pt x="26670" y="165100"/>
                </a:moveTo>
                <a:lnTo>
                  <a:pt x="0" y="1663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65100"/>
                </a:lnTo>
                <a:close/>
              </a:path>
              <a:path w="26670" h="1000760">
                <a:moveTo>
                  <a:pt x="2667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1000760">
                <a:moveTo>
                  <a:pt x="26670" y="76200"/>
                </a:moveTo>
                <a:lnTo>
                  <a:pt x="0" y="774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76200"/>
                </a:lnTo>
                <a:close/>
              </a:path>
              <a:path w="26670" h="1000760">
                <a:moveTo>
                  <a:pt x="26670" y="63500"/>
                </a:moveTo>
                <a:lnTo>
                  <a:pt x="0" y="6477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1000760">
                <a:moveTo>
                  <a:pt x="26670" y="25400"/>
                </a:moveTo>
                <a:lnTo>
                  <a:pt x="0" y="266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close/>
              </a:path>
              <a:path w="26670" h="1000760">
                <a:moveTo>
                  <a:pt x="1016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000760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000760">
                <a:moveTo>
                  <a:pt x="26670" y="698500"/>
                </a:moveTo>
                <a:lnTo>
                  <a:pt x="0" y="6985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98500"/>
                </a:lnTo>
                <a:close/>
              </a:path>
              <a:path w="26670" h="1000760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0760">
                <a:moveTo>
                  <a:pt x="2667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0250"/>
                </a:lnTo>
                <a:close/>
              </a:path>
              <a:path w="26670" h="1000760">
                <a:moveTo>
                  <a:pt x="26670" y="742950"/>
                </a:moveTo>
                <a:lnTo>
                  <a:pt x="0" y="7429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2950"/>
                </a:lnTo>
                <a:close/>
              </a:path>
              <a:path w="26670" h="1000760">
                <a:moveTo>
                  <a:pt x="26670" y="774700"/>
                </a:moveTo>
                <a:lnTo>
                  <a:pt x="0" y="7747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4700"/>
                </a:lnTo>
                <a:close/>
              </a:path>
              <a:path w="26670" h="100076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1000760">
                <a:moveTo>
                  <a:pt x="26670" y="793750"/>
                </a:moveTo>
                <a:lnTo>
                  <a:pt x="0" y="79375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3750"/>
                </a:lnTo>
                <a:close/>
              </a:path>
              <a:path w="26670" h="100076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000760">
                <a:moveTo>
                  <a:pt x="26670" y="812800"/>
                </a:moveTo>
                <a:lnTo>
                  <a:pt x="0" y="8128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2800"/>
                </a:lnTo>
                <a:close/>
              </a:path>
              <a:path w="26670" h="1000760">
                <a:moveTo>
                  <a:pt x="26670" y="838200"/>
                </a:moveTo>
                <a:lnTo>
                  <a:pt x="0" y="8382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38200"/>
                </a:lnTo>
                <a:close/>
              </a:path>
              <a:path w="26670" h="1000760">
                <a:moveTo>
                  <a:pt x="26670" y="908050"/>
                </a:moveTo>
                <a:lnTo>
                  <a:pt x="0" y="90805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08050"/>
                </a:lnTo>
                <a:close/>
              </a:path>
              <a:path w="26670" h="1000760">
                <a:moveTo>
                  <a:pt x="26670" y="946150"/>
                </a:moveTo>
                <a:lnTo>
                  <a:pt x="0" y="9461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  <a:path w="26670" h="100076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000760">
                <a:moveTo>
                  <a:pt x="26670" y="957580"/>
                </a:moveTo>
                <a:lnTo>
                  <a:pt x="0" y="957580"/>
                </a:lnTo>
                <a:lnTo>
                  <a:pt x="0" y="960120"/>
                </a:lnTo>
                <a:lnTo>
                  <a:pt x="1270" y="960120"/>
                </a:lnTo>
                <a:lnTo>
                  <a:pt x="1270" y="961390"/>
                </a:lnTo>
                <a:lnTo>
                  <a:pt x="2540" y="961390"/>
                </a:lnTo>
                <a:lnTo>
                  <a:pt x="2540" y="963930"/>
                </a:lnTo>
                <a:lnTo>
                  <a:pt x="26670" y="963930"/>
                </a:lnTo>
                <a:lnTo>
                  <a:pt x="26670" y="957580"/>
                </a:lnTo>
                <a:close/>
              </a:path>
              <a:path w="26670" h="1000760">
                <a:moveTo>
                  <a:pt x="26670" y="963930"/>
                </a:moveTo>
                <a:lnTo>
                  <a:pt x="3810" y="963930"/>
                </a:lnTo>
                <a:lnTo>
                  <a:pt x="3810" y="966470"/>
                </a:lnTo>
                <a:lnTo>
                  <a:pt x="5079" y="966470"/>
                </a:lnTo>
                <a:lnTo>
                  <a:pt x="5079" y="967740"/>
                </a:lnTo>
                <a:lnTo>
                  <a:pt x="6350" y="967740"/>
                </a:lnTo>
                <a:lnTo>
                  <a:pt x="6350" y="970280"/>
                </a:lnTo>
                <a:lnTo>
                  <a:pt x="7620" y="970280"/>
                </a:lnTo>
                <a:lnTo>
                  <a:pt x="762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000760">
                <a:moveTo>
                  <a:pt x="26670" y="971550"/>
                </a:moveTo>
                <a:lnTo>
                  <a:pt x="8890" y="971550"/>
                </a:lnTo>
                <a:lnTo>
                  <a:pt x="8890" y="974090"/>
                </a:lnTo>
                <a:lnTo>
                  <a:pt x="10160" y="974090"/>
                </a:lnTo>
                <a:lnTo>
                  <a:pt x="10160" y="976630"/>
                </a:lnTo>
                <a:lnTo>
                  <a:pt x="11429" y="976630"/>
                </a:lnTo>
                <a:lnTo>
                  <a:pt x="11429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0760">
                <a:moveTo>
                  <a:pt x="26670" y="977900"/>
                </a:moveTo>
                <a:lnTo>
                  <a:pt x="12700" y="977900"/>
                </a:lnTo>
                <a:lnTo>
                  <a:pt x="12700" y="980440"/>
                </a:lnTo>
                <a:lnTo>
                  <a:pt x="13970" y="980440"/>
                </a:lnTo>
                <a:lnTo>
                  <a:pt x="13970" y="981710"/>
                </a:lnTo>
                <a:lnTo>
                  <a:pt x="15240" y="981710"/>
                </a:lnTo>
                <a:lnTo>
                  <a:pt x="15240" y="984250"/>
                </a:lnTo>
                <a:lnTo>
                  <a:pt x="26670" y="984250"/>
                </a:lnTo>
                <a:lnTo>
                  <a:pt x="26670" y="977900"/>
                </a:lnTo>
                <a:close/>
              </a:path>
              <a:path w="26670" h="1000760">
                <a:moveTo>
                  <a:pt x="26670" y="984250"/>
                </a:moveTo>
                <a:lnTo>
                  <a:pt x="16510" y="984250"/>
                </a:lnTo>
                <a:lnTo>
                  <a:pt x="16510" y="985520"/>
                </a:lnTo>
                <a:lnTo>
                  <a:pt x="17779" y="985520"/>
                </a:lnTo>
                <a:lnTo>
                  <a:pt x="17779" y="988060"/>
                </a:lnTo>
                <a:lnTo>
                  <a:pt x="19050" y="988060"/>
                </a:lnTo>
                <a:lnTo>
                  <a:pt x="19050" y="990600"/>
                </a:lnTo>
                <a:lnTo>
                  <a:pt x="26670" y="990600"/>
                </a:lnTo>
                <a:lnTo>
                  <a:pt x="26670" y="984250"/>
                </a:lnTo>
                <a:close/>
              </a:path>
              <a:path w="26670" h="1000760">
                <a:moveTo>
                  <a:pt x="26670" y="990600"/>
                </a:moveTo>
                <a:lnTo>
                  <a:pt x="20320" y="990600"/>
                </a:lnTo>
                <a:lnTo>
                  <a:pt x="20320" y="991870"/>
                </a:lnTo>
                <a:lnTo>
                  <a:pt x="21590" y="991870"/>
                </a:lnTo>
                <a:lnTo>
                  <a:pt x="21590" y="994410"/>
                </a:lnTo>
                <a:lnTo>
                  <a:pt x="22860" y="994410"/>
                </a:lnTo>
                <a:lnTo>
                  <a:pt x="2286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000760">
                <a:moveTo>
                  <a:pt x="26670" y="995680"/>
                </a:moveTo>
                <a:lnTo>
                  <a:pt x="24129" y="995680"/>
                </a:lnTo>
                <a:lnTo>
                  <a:pt x="24129" y="998220"/>
                </a:lnTo>
                <a:lnTo>
                  <a:pt x="25400" y="998220"/>
                </a:lnTo>
                <a:lnTo>
                  <a:pt x="25400" y="1000760"/>
                </a:lnTo>
                <a:lnTo>
                  <a:pt x="26670" y="100076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346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600950" y="2936239"/>
            <a:ext cx="27940" cy="1037590"/>
          </a:xfrm>
          <a:custGeom>
            <a:avLst/>
            <a:gdLst/>
            <a:ahLst/>
            <a:cxnLst/>
            <a:rect l="l" t="t" r="r" b="b"/>
            <a:pathLst>
              <a:path w="27940" h="1037589">
                <a:moveTo>
                  <a:pt x="2794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37589">
                <a:moveTo>
                  <a:pt x="0" y="6223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23570"/>
                </a:lnTo>
                <a:lnTo>
                  <a:pt x="0" y="622300"/>
                </a:lnTo>
                <a:close/>
              </a:path>
              <a:path w="27940" h="1037589">
                <a:moveTo>
                  <a:pt x="2794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7940" y="623570"/>
                </a:lnTo>
                <a:lnTo>
                  <a:pt x="27940" y="571500"/>
                </a:lnTo>
                <a:close/>
              </a:path>
              <a:path w="27940" h="1037589">
                <a:moveTo>
                  <a:pt x="2794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1037589">
                <a:moveTo>
                  <a:pt x="2794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495300"/>
                </a:lnTo>
                <a:close/>
              </a:path>
              <a:path w="27940" h="1037589">
                <a:moveTo>
                  <a:pt x="0" y="469900"/>
                </a:moveTo>
                <a:lnTo>
                  <a:pt x="0" y="495300"/>
                </a:lnTo>
                <a:lnTo>
                  <a:pt x="27940" y="4953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1037589">
                <a:moveTo>
                  <a:pt x="2794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037589">
                <a:moveTo>
                  <a:pt x="13970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5770"/>
                </a:lnTo>
                <a:lnTo>
                  <a:pt x="13970" y="445135"/>
                </a:lnTo>
                <a:close/>
              </a:path>
              <a:path w="27940" h="1037589">
                <a:moveTo>
                  <a:pt x="0" y="419100"/>
                </a:moveTo>
                <a:lnTo>
                  <a:pt x="0" y="444500"/>
                </a:lnTo>
                <a:lnTo>
                  <a:pt x="13970" y="445135"/>
                </a:lnTo>
                <a:lnTo>
                  <a:pt x="27940" y="444500"/>
                </a:lnTo>
                <a:lnTo>
                  <a:pt x="27940" y="420370"/>
                </a:lnTo>
                <a:lnTo>
                  <a:pt x="0" y="419100"/>
                </a:lnTo>
                <a:close/>
              </a:path>
              <a:path w="27940" h="1037589">
                <a:moveTo>
                  <a:pt x="0" y="4064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37589">
                <a:moveTo>
                  <a:pt x="0" y="3810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82270"/>
                </a:lnTo>
                <a:lnTo>
                  <a:pt x="0" y="381000"/>
                </a:lnTo>
                <a:close/>
              </a:path>
              <a:path w="27940" h="1037589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1037589">
                <a:moveTo>
                  <a:pt x="2794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37589">
                <a:moveTo>
                  <a:pt x="0" y="266700"/>
                </a:moveTo>
                <a:lnTo>
                  <a:pt x="0" y="355600"/>
                </a:lnTo>
                <a:lnTo>
                  <a:pt x="27940" y="355600"/>
                </a:lnTo>
                <a:lnTo>
                  <a:pt x="27940" y="267970"/>
                </a:lnTo>
                <a:lnTo>
                  <a:pt x="0" y="266700"/>
                </a:lnTo>
                <a:close/>
              </a:path>
              <a:path w="27940" h="1037589">
                <a:moveTo>
                  <a:pt x="2794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1037589">
                <a:moveTo>
                  <a:pt x="2794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1037589">
                <a:moveTo>
                  <a:pt x="2794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52400"/>
                </a:lnTo>
                <a:close/>
              </a:path>
              <a:path w="27940" h="1037589">
                <a:moveTo>
                  <a:pt x="2794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39700"/>
                </a:lnTo>
                <a:close/>
              </a:path>
              <a:path w="27940" h="1037589">
                <a:moveTo>
                  <a:pt x="2794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63500"/>
                </a:lnTo>
                <a:close/>
              </a:path>
              <a:path w="27940" h="1037589">
                <a:moveTo>
                  <a:pt x="2794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50800"/>
                </a:lnTo>
                <a:close/>
              </a:path>
              <a:path w="27940" h="1037589">
                <a:moveTo>
                  <a:pt x="2540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25400"/>
                </a:lnTo>
                <a:lnTo>
                  <a:pt x="25400" y="25400"/>
                </a:lnTo>
                <a:lnTo>
                  <a:pt x="25400" y="12700"/>
                </a:lnTo>
                <a:close/>
              </a:path>
              <a:path w="27940" h="1037589">
                <a:moveTo>
                  <a:pt x="5079" y="0"/>
                </a:moveTo>
                <a:lnTo>
                  <a:pt x="0" y="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1037589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037589">
                <a:moveTo>
                  <a:pt x="2794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85800"/>
                </a:lnTo>
                <a:close/>
              </a:path>
              <a:path w="27940" h="103758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3758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037589">
                <a:moveTo>
                  <a:pt x="2794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0250"/>
                </a:lnTo>
                <a:close/>
              </a:path>
              <a:path w="27940" h="1037589">
                <a:moveTo>
                  <a:pt x="2794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62000"/>
                </a:lnTo>
                <a:close/>
              </a:path>
              <a:path w="27940" h="1037589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1037589">
                <a:moveTo>
                  <a:pt x="2794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81050"/>
                </a:lnTo>
                <a:close/>
              </a:path>
              <a:path w="27940" h="1037589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037589">
                <a:moveTo>
                  <a:pt x="2794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00100"/>
                </a:lnTo>
                <a:close/>
              </a:path>
              <a:path w="27940" h="1037589">
                <a:moveTo>
                  <a:pt x="2794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25500"/>
                </a:lnTo>
                <a:close/>
              </a:path>
              <a:path w="27940" h="1037589">
                <a:moveTo>
                  <a:pt x="2794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895350"/>
                </a:lnTo>
                <a:close/>
              </a:path>
              <a:path w="27940" h="1037589">
                <a:moveTo>
                  <a:pt x="2794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33450"/>
                </a:lnTo>
                <a:close/>
              </a:path>
              <a:path w="27940" h="1037589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037589">
                <a:moveTo>
                  <a:pt x="2794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7940" y="951229"/>
                </a:lnTo>
                <a:lnTo>
                  <a:pt x="27940" y="944880"/>
                </a:lnTo>
                <a:close/>
              </a:path>
              <a:path w="27940" h="1037589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1037589">
                <a:moveTo>
                  <a:pt x="2794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1270" y="989330"/>
                </a:lnTo>
                <a:lnTo>
                  <a:pt x="1270" y="991870"/>
                </a:lnTo>
                <a:lnTo>
                  <a:pt x="2540" y="991870"/>
                </a:lnTo>
                <a:lnTo>
                  <a:pt x="2540" y="993140"/>
                </a:lnTo>
                <a:lnTo>
                  <a:pt x="3809" y="993140"/>
                </a:lnTo>
                <a:lnTo>
                  <a:pt x="3809" y="995680"/>
                </a:lnTo>
                <a:lnTo>
                  <a:pt x="27940" y="995680"/>
                </a:lnTo>
                <a:lnTo>
                  <a:pt x="27940" y="977900"/>
                </a:lnTo>
                <a:close/>
              </a:path>
              <a:path w="27940" h="1037589">
                <a:moveTo>
                  <a:pt x="27940" y="995680"/>
                </a:moveTo>
                <a:lnTo>
                  <a:pt x="5079" y="995680"/>
                </a:lnTo>
                <a:lnTo>
                  <a:pt x="5079" y="998220"/>
                </a:lnTo>
                <a:lnTo>
                  <a:pt x="6350" y="998220"/>
                </a:lnTo>
                <a:lnTo>
                  <a:pt x="6350" y="999490"/>
                </a:lnTo>
                <a:lnTo>
                  <a:pt x="7620" y="999490"/>
                </a:lnTo>
                <a:lnTo>
                  <a:pt x="7620" y="1002030"/>
                </a:lnTo>
                <a:lnTo>
                  <a:pt x="8890" y="1002030"/>
                </a:lnTo>
                <a:lnTo>
                  <a:pt x="8890" y="1003300"/>
                </a:lnTo>
                <a:lnTo>
                  <a:pt x="10159" y="1003300"/>
                </a:lnTo>
                <a:lnTo>
                  <a:pt x="10159" y="1005840"/>
                </a:lnTo>
                <a:lnTo>
                  <a:pt x="11429" y="1005840"/>
                </a:lnTo>
                <a:lnTo>
                  <a:pt x="11429" y="1008380"/>
                </a:lnTo>
                <a:lnTo>
                  <a:pt x="12700" y="1008380"/>
                </a:lnTo>
                <a:lnTo>
                  <a:pt x="12700" y="1010920"/>
                </a:lnTo>
                <a:lnTo>
                  <a:pt x="13970" y="1010920"/>
                </a:lnTo>
                <a:lnTo>
                  <a:pt x="13970" y="1013460"/>
                </a:lnTo>
                <a:lnTo>
                  <a:pt x="15240" y="1013460"/>
                </a:lnTo>
                <a:lnTo>
                  <a:pt x="15240" y="1016000"/>
                </a:lnTo>
                <a:lnTo>
                  <a:pt x="27940" y="1016000"/>
                </a:lnTo>
                <a:lnTo>
                  <a:pt x="27940" y="995680"/>
                </a:lnTo>
                <a:close/>
              </a:path>
              <a:path w="27940" h="1037589">
                <a:moveTo>
                  <a:pt x="27940" y="1016000"/>
                </a:moveTo>
                <a:lnTo>
                  <a:pt x="16509" y="1016000"/>
                </a:lnTo>
                <a:lnTo>
                  <a:pt x="16509" y="1018540"/>
                </a:lnTo>
                <a:lnTo>
                  <a:pt x="17779" y="1018540"/>
                </a:lnTo>
                <a:lnTo>
                  <a:pt x="17779" y="1021080"/>
                </a:lnTo>
                <a:lnTo>
                  <a:pt x="19050" y="1021080"/>
                </a:lnTo>
                <a:lnTo>
                  <a:pt x="19050" y="1022350"/>
                </a:lnTo>
                <a:lnTo>
                  <a:pt x="27940" y="1022350"/>
                </a:lnTo>
                <a:lnTo>
                  <a:pt x="27940" y="1016000"/>
                </a:lnTo>
                <a:close/>
              </a:path>
              <a:path w="27940" h="1037589">
                <a:moveTo>
                  <a:pt x="27940" y="1022350"/>
                </a:moveTo>
                <a:lnTo>
                  <a:pt x="20320" y="1022350"/>
                </a:lnTo>
                <a:lnTo>
                  <a:pt x="20320" y="1024890"/>
                </a:lnTo>
                <a:lnTo>
                  <a:pt x="21590" y="1024890"/>
                </a:lnTo>
                <a:lnTo>
                  <a:pt x="21590" y="1027430"/>
                </a:lnTo>
                <a:lnTo>
                  <a:pt x="22859" y="1027430"/>
                </a:lnTo>
                <a:lnTo>
                  <a:pt x="22859" y="1029970"/>
                </a:lnTo>
                <a:lnTo>
                  <a:pt x="24129" y="1029970"/>
                </a:lnTo>
                <a:lnTo>
                  <a:pt x="24129" y="1032510"/>
                </a:lnTo>
                <a:lnTo>
                  <a:pt x="25400" y="1032510"/>
                </a:lnTo>
                <a:lnTo>
                  <a:pt x="25400" y="1035050"/>
                </a:lnTo>
                <a:lnTo>
                  <a:pt x="27940" y="1035050"/>
                </a:lnTo>
                <a:lnTo>
                  <a:pt x="27940" y="1022350"/>
                </a:lnTo>
                <a:close/>
              </a:path>
              <a:path w="27940" h="1037589">
                <a:moveTo>
                  <a:pt x="27940" y="1035050"/>
                </a:moveTo>
                <a:lnTo>
                  <a:pt x="26670" y="1035050"/>
                </a:lnTo>
                <a:lnTo>
                  <a:pt x="26670" y="1037590"/>
                </a:lnTo>
                <a:lnTo>
                  <a:pt x="27940" y="1037590"/>
                </a:lnTo>
                <a:lnTo>
                  <a:pt x="27940" y="1035050"/>
                </a:lnTo>
                <a:close/>
              </a:path>
            </a:pathLst>
          </a:custGeom>
          <a:solidFill>
            <a:srgbClr val="234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628890" y="2961639"/>
            <a:ext cx="26670" cy="1061720"/>
          </a:xfrm>
          <a:custGeom>
            <a:avLst/>
            <a:gdLst/>
            <a:ahLst/>
            <a:cxnLst/>
            <a:rect l="l" t="t" r="r" b="b"/>
            <a:pathLst>
              <a:path w="26670" h="1061720">
                <a:moveTo>
                  <a:pt x="26669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061720">
                <a:moveTo>
                  <a:pt x="0" y="5969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598170"/>
                </a:lnTo>
                <a:lnTo>
                  <a:pt x="0" y="596900"/>
                </a:lnTo>
                <a:close/>
              </a:path>
              <a:path w="26670" h="1061720">
                <a:moveTo>
                  <a:pt x="26669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69" y="598170"/>
                </a:lnTo>
                <a:lnTo>
                  <a:pt x="26669" y="546100"/>
                </a:lnTo>
                <a:close/>
              </a:path>
              <a:path w="26670" h="1061720">
                <a:moveTo>
                  <a:pt x="26669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69" y="546100"/>
                </a:lnTo>
                <a:lnTo>
                  <a:pt x="26669" y="508000"/>
                </a:lnTo>
                <a:close/>
              </a:path>
              <a:path w="26670" h="1061720">
                <a:moveTo>
                  <a:pt x="26669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469900"/>
                </a:lnTo>
                <a:close/>
              </a:path>
              <a:path w="26670" h="1061720">
                <a:moveTo>
                  <a:pt x="0" y="444500"/>
                </a:moveTo>
                <a:lnTo>
                  <a:pt x="0" y="469900"/>
                </a:lnTo>
                <a:lnTo>
                  <a:pt x="26669" y="469900"/>
                </a:lnTo>
                <a:lnTo>
                  <a:pt x="26669" y="445770"/>
                </a:lnTo>
                <a:lnTo>
                  <a:pt x="0" y="444500"/>
                </a:lnTo>
                <a:close/>
              </a:path>
              <a:path w="26670" h="1061720">
                <a:moveTo>
                  <a:pt x="26669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431800"/>
                </a:lnTo>
                <a:close/>
              </a:path>
              <a:path w="26670" h="1061720">
                <a:moveTo>
                  <a:pt x="13334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69" y="431800"/>
                </a:lnTo>
                <a:lnTo>
                  <a:pt x="26669" y="420370"/>
                </a:lnTo>
                <a:lnTo>
                  <a:pt x="13334" y="419735"/>
                </a:lnTo>
                <a:close/>
              </a:path>
              <a:path w="26670" h="1061720">
                <a:moveTo>
                  <a:pt x="0" y="393700"/>
                </a:moveTo>
                <a:lnTo>
                  <a:pt x="0" y="419100"/>
                </a:lnTo>
                <a:lnTo>
                  <a:pt x="13334" y="419735"/>
                </a:lnTo>
                <a:lnTo>
                  <a:pt x="26669" y="419100"/>
                </a:lnTo>
                <a:lnTo>
                  <a:pt x="26669" y="394970"/>
                </a:lnTo>
                <a:lnTo>
                  <a:pt x="0" y="393700"/>
                </a:lnTo>
                <a:close/>
              </a:path>
              <a:path w="26670" h="1061720">
                <a:moveTo>
                  <a:pt x="0" y="381000"/>
                </a:moveTo>
                <a:lnTo>
                  <a:pt x="0" y="393700"/>
                </a:lnTo>
                <a:lnTo>
                  <a:pt x="26669" y="393700"/>
                </a:lnTo>
                <a:lnTo>
                  <a:pt x="26669" y="382270"/>
                </a:lnTo>
                <a:lnTo>
                  <a:pt x="0" y="381000"/>
                </a:lnTo>
                <a:close/>
              </a:path>
              <a:path w="26670" h="1061720">
                <a:moveTo>
                  <a:pt x="0" y="355600"/>
                </a:moveTo>
                <a:lnTo>
                  <a:pt x="0" y="381000"/>
                </a:lnTo>
                <a:lnTo>
                  <a:pt x="26669" y="381000"/>
                </a:lnTo>
                <a:lnTo>
                  <a:pt x="26669" y="356870"/>
                </a:lnTo>
                <a:lnTo>
                  <a:pt x="0" y="355600"/>
                </a:lnTo>
                <a:close/>
              </a:path>
              <a:path w="26670" h="1061720">
                <a:moveTo>
                  <a:pt x="2666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42900"/>
                </a:lnTo>
                <a:close/>
              </a:path>
              <a:path w="26670" h="1061720">
                <a:moveTo>
                  <a:pt x="26669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1061720">
                <a:moveTo>
                  <a:pt x="0" y="241300"/>
                </a:moveTo>
                <a:lnTo>
                  <a:pt x="0" y="330200"/>
                </a:lnTo>
                <a:lnTo>
                  <a:pt x="26669" y="330200"/>
                </a:lnTo>
                <a:lnTo>
                  <a:pt x="26669" y="242570"/>
                </a:lnTo>
                <a:lnTo>
                  <a:pt x="0" y="241300"/>
                </a:lnTo>
                <a:close/>
              </a:path>
              <a:path w="26670" h="1061720">
                <a:moveTo>
                  <a:pt x="26669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15900"/>
                </a:lnTo>
                <a:close/>
              </a:path>
              <a:path w="26670" h="1061720">
                <a:moveTo>
                  <a:pt x="26669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69" y="215900"/>
                </a:lnTo>
                <a:lnTo>
                  <a:pt x="26669" y="165100"/>
                </a:lnTo>
                <a:close/>
              </a:path>
              <a:path w="26670" h="1061720">
                <a:moveTo>
                  <a:pt x="26669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27000"/>
                </a:lnTo>
                <a:close/>
              </a:path>
              <a:path w="26670" h="1061720">
                <a:moveTo>
                  <a:pt x="26669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69" y="127000"/>
                </a:lnTo>
                <a:lnTo>
                  <a:pt x="26669" y="114300"/>
                </a:lnTo>
                <a:close/>
              </a:path>
              <a:path w="26670" h="1061720">
                <a:moveTo>
                  <a:pt x="26669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69" y="114300"/>
                </a:lnTo>
                <a:lnTo>
                  <a:pt x="26669" y="38100"/>
                </a:lnTo>
                <a:close/>
              </a:path>
              <a:path w="26670" h="1061720">
                <a:moveTo>
                  <a:pt x="26669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1061720">
                <a:moveTo>
                  <a:pt x="17779" y="0"/>
                </a:moveTo>
                <a:lnTo>
                  <a:pt x="0" y="0"/>
                </a:lnTo>
                <a:lnTo>
                  <a:pt x="0" y="25400"/>
                </a:lnTo>
                <a:lnTo>
                  <a:pt x="26669" y="25400"/>
                </a:lnTo>
                <a:lnTo>
                  <a:pt x="2666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1061720">
                <a:moveTo>
                  <a:pt x="26669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47700"/>
                </a:lnTo>
                <a:close/>
              </a:path>
              <a:path w="26670" h="1061720">
                <a:moveTo>
                  <a:pt x="26669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0400"/>
                </a:lnTo>
                <a:close/>
              </a:path>
              <a:path w="26670" h="1061720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06172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061720">
                <a:moveTo>
                  <a:pt x="26669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4850"/>
                </a:lnTo>
                <a:close/>
              </a:path>
              <a:path w="26670" h="1061720">
                <a:moveTo>
                  <a:pt x="2666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6600"/>
                </a:lnTo>
                <a:close/>
              </a:path>
              <a:path w="26670" h="1061720">
                <a:moveTo>
                  <a:pt x="2666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69" y="755650"/>
                </a:lnTo>
                <a:lnTo>
                  <a:pt x="26669" y="742950"/>
                </a:lnTo>
                <a:close/>
              </a:path>
              <a:path w="26670" h="1061720">
                <a:moveTo>
                  <a:pt x="26669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755650"/>
                </a:lnTo>
                <a:close/>
              </a:path>
              <a:path w="26670" h="1061720">
                <a:moveTo>
                  <a:pt x="26669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69" y="774700"/>
                </a:lnTo>
                <a:lnTo>
                  <a:pt x="26669" y="762000"/>
                </a:lnTo>
                <a:close/>
              </a:path>
              <a:path w="26670" h="1061720">
                <a:moveTo>
                  <a:pt x="26669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74700"/>
                </a:lnTo>
                <a:close/>
              </a:path>
              <a:path w="26670" h="1061720">
                <a:moveTo>
                  <a:pt x="26669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69" y="869950"/>
                </a:lnTo>
                <a:lnTo>
                  <a:pt x="26669" y="800100"/>
                </a:lnTo>
                <a:close/>
              </a:path>
              <a:path w="26670" h="1061720">
                <a:moveTo>
                  <a:pt x="26669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869950"/>
                </a:lnTo>
                <a:close/>
              </a:path>
              <a:path w="26670" h="1061720">
                <a:moveTo>
                  <a:pt x="26669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69" y="913130"/>
                </a:lnTo>
                <a:lnTo>
                  <a:pt x="26669" y="908050"/>
                </a:lnTo>
                <a:close/>
              </a:path>
              <a:path w="26670" h="1061720">
                <a:moveTo>
                  <a:pt x="26669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13130"/>
                </a:lnTo>
                <a:close/>
              </a:path>
              <a:path w="26670" h="1061720">
                <a:moveTo>
                  <a:pt x="26669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69" y="925829"/>
                </a:lnTo>
                <a:lnTo>
                  <a:pt x="26669" y="919480"/>
                </a:lnTo>
                <a:close/>
              </a:path>
              <a:path w="26670" h="1061720">
                <a:moveTo>
                  <a:pt x="26669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69" y="952500"/>
                </a:lnTo>
                <a:lnTo>
                  <a:pt x="26669" y="925830"/>
                </a:lnTo>
                <a:close/>
              </a:path>
              <a:path w="26670" h="1061720">
                <a:moveTo>
                  <a:pt x="26669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52500"/>
                </a:lnTo>
                <a:close/>
              </a:path>
              <a:path w="26670" h="1061720">
                <a:moveTo>
                  <a:pt x="2666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69" y="977899"/>
                </a:lnTo>
                <a:lnTo>
                  <a:pt x="26669" y="970280"/>
                </a:lnTo>
                <a:close/>
              </a:path>
              <a:path w="26670" h="1061720">
                <a:moveTo>
                  <a:pt x="26669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69" y="990600"/>
                </a:lnTo>
                <a:lnTo>
                  <a:pt x="26669" y="977900"/>
                </a:lnTo>
                <a:close/>
              </a:path>
              <a:path w="26670" h="1061720">
                <a:moveTo>
                  <a:pt x="26669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90600"/>
                </a:lnTo>
                <a:close/>
              </a:path>
              <a:path w="26670" h="1061720">
                <a:moveTo>
                  <a:pt x="26669" y="996950"/>
                </a:moveTo>
                <a:lnTo>
                  <a:pt x="0" y="996950"/>
                </a:lnTo>
                <a:lnTo>
                  <a:pt x="0" y="1014730"/>
                </a:lnTo>
                <a:lnTo>
                  <a:pt x="1269" y="1014730"/>
                </a:lnTo>
                <a:lnTo>
                  <a:pt x="1269" y="1016000"/>
                </a:lnTo>
                <a:lnTo>
                  <a:pt x="2539" y="1016000"/>
                </a:lnTo>
                <a:lnTo>
                  <a:pt x="2539" y="1018540"/>
                </a:lnTo>
                <a:lnTo>
                  <a:pt x="3809" y="1018540"/>
                </a:lnTo>
                <a:lnTo>
                  <a:pt x="3809" y="1021080"/>
                </a:lnTo>
                <a:lnTo>
                  <a:pt x="5079" y="1021080"/>
                </a:lnTo>
                <a:lnTo>
                  <a:pt x="5079" y="1023620"/>
                </a:lnTo>
                <a:lnTo>
                  <a:pt x="6350" y="1023620"/>
                </a:lnTo>
                <a:lnTo>
                  <a:pt x="6350" y="1026160"/>
                </a:lnTo>
                <a:lnTo>
                  <a:pt x="7619" y="1026160"/>
                </a:lnTo>
                <a:lnTo>
                  <a:pt x="7619" y="1028700"/>
                </a:lnTo>
                <a:lnTo>
                  <a:pt x="8889" y="1028700"/>
                </a:lnTo>
                <a:lnTo>
                  <a:pt x="8889" y="1031240"/>
                </a:lnTo>
                <a:lnTo>
                  <a:pt x="10159" y="1031240"/>
                </a:lnTo>
                <a:lnTo>
                  <a:pt x="10159" y="1033780"/>
                </a:lnTo>
                <a:lnTo>
                  <a:pt x="11429" y="1033780"/>
                </a:lnTo>
                <a:lnTo>
                  <a:pt x="11429" y="1035050"/>
                </a:lnTo>
                <a:lnTo>
                  <a:pt x="12700" y="1035050"/>
                </a:lnTo>
                <a:lnTo>
                  <a:pt x="12700" y="1037590"/>
                </a:lnTo>
                <a:lnTo>
                  <a:pt x="13969" y="1037590"/>
                </a:lnTo>
                <a:lnTo>
                  <a:pt x="13969" y="1040130"/>
                </a:lnTo>
                <a:lnTo>
                  <a:pt x="26669" y="1040130"/>
                </a:lnTo>
                <a:lnTo>
                  <a:pt x="26669" y="996950"/>
                </a:lnTo>
                <a:close/>
              </a:path>
              <a:path w="26670" h="1061720">
                <a:moveTo>
                  <a:pt x="26669" y="1040130"/>
                </a:moveTo>
                <a:lnTo>
                  <a:pt x="15239" y="1040130"/>
                </a:lnTo>
                <a:lnTo>
                  <a:pt x="15239" y="1042670"/>
                </a:lnTo>
                <a:lnTo>
                  <a:pt x="16509" y="1042670"/>
                </a:lnTo>
                <a:lnTo>
                  <a:pt x="16509" y="1045210"/>
                </a:lnTo>
                <a:lnTo>
                  <a:pt x="17779" y="1045210"/>
                </a:lnTo>
                <a:lnTo>
                  <a:pt x="17779" y="1047750"/>
                </a:lnTo>
                <a:lnTo>
                  <a:pt x="26669" y="1047750"/>
                </a:lnTo>
                <a:lnTo>
                  <a:pt x="26669" y="1040130"/>
                </a:lnTo>
                <a:close/>
              </a:path>
              <a:path w="26670" h="1061720">
                <a:moveTo>
                  <a:pt x="26669" y="1047750"/>
                </a:moveTo>
                <a:lnTo>
                  <a:pt x="19050" y="1047750"/>
                </a:lnTo>
                <a:lnTo>
                  <a:pt x="19050" y="1050290"/>
                </a:lnTo>
                <a:lnTo>
                  <a:pt x="20319" y="1050290"/>
                </a:lnTo>
                <a:lnTo>
                  <a:pt x="20319" y="1052830"/>
                </a:lnTo>
                <a:lnTo>
                  <a:pt x="21589" y="1052830"/>
                </a:lnTo>
                <a:lnTo>
                  <a:pt x="21589" y="1054100"/>
                </a:lnTo>
                <a:lnTo>
                  <a:pt x="26669" y="1054100"/>
                </a:lnTo>
                <a:lnTo>
                  <a:pt x="26669" y="1047750"/>
                </a:lnTo>
                <a:close/>
              </a:path>
              <a:path w="26670" h="1061720">
                <a:moveTo>
                  <a:pt x="26669" y="1054100"/>
                </a:moveTo>
                <a:lnTo>
                  <a:pt x="22859" y="1054100"/>
                </a:lnTo>
                <a:lnTo>
                  <a:pt x="22859" y="1056640"/>
                </a:lnTo>
                <a:lnTo>
                  <a:pt x="24129" y="1056640"/>
                </a:lnTo>
                <a:lnTo>
                  <a:pt x="24129" y="1059180"/>
                </a:lnTo>
                <a:lnTo>
                  <a:pt x="26669" y="1059180"/>
                </a:lnTo>
                <a:lnTo>
                  <a:pt x="26669" y="1054100"/>
                </a:lnTo>
                <a:close/>
              </a:path>
              <a:path w="26670" h="1061720">
                <a:moveTo>
                  <a:pt x="26669" y="1059180"/>
                </a:moveTo>
                <a:lnTo>
                  <a:pt x="25400" y="1059180"/>
                </a:lnTo>
                <a:lnTo>
                  <a:pt x="25400" y="1061720"/>
                </a:lnTo>
                <a:lnTo>
                  <a:pt x="26669" y="1061720"/>
                </a:lnTo>
                <a:lnTo>
                  <a:pt x="26669" y="105918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655559" y="2974339"/>
            <a:ext cx="27940" cy="1101090"/>
          </a:xfrm>
          <a:custGeom>
            <a:avLst/>
            <a:gdLst/>
            <a:ahLst/>
            <a:cxnLst/>
            <a:rect l="l" t="t" r="r" b="b"/>
            <a:pathLst>
              <a:path w="27940" h="1101089">
                <a:moveTo>
                  <a:pt x="12700" y="0"/>
                </a:moveTo>
                <a:lnTo>
                  <a:pt x="0" y="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10108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101089">
                <a:moveTo>
                  <a:pt x="27940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47700"/>
                </a:lnTo>
                <a:close/>
              </a:path>
              <a:path w="27940" h="110108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0108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101089">
                <a:moveTo>
                  <a:pt x="27940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2150"/>
                </a:lnTo>
                <a:close/>
              </a:path>
              <a:path w="27940" h="1101089">
                <a:moveTo>
                  <a:pt x="2794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23900"/>
                </a:lnTo>
                <a:close/>
              </a:path>
              <a:path w="27940" h="1101089">
                <a:moveTo>
                  <a:pt x="2794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0250"/>
                </a:lnTo>
                <a:close/>
              </a:path>
              <a:path w="27940" h="1101089">
                <a:moveTo>
                  <a:pt x="27940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7940" y="749299"/>
                </a:lnTo>
                <a:lnTo>
                  <a:pt x="27940" y="742950"/>
                </a:lnTo>
                <a:close/>
              </a:path>
              <a:path w="27940" h="1101089">
                <a:moveTo>
                  <a:pt x="2794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49300"/>
                </a:lnTo>
                <a:close/>
              </a:path>
              <a:path w="27940" h="1101089">
                <a:moveTo>
                  <a:pt x="27940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2000"/>
                </a:lnTo>
                <a:close/>
              </a:path>
              <a:path w="27940" h="1101089">
                <a:moveTo>
                  <a:pt x="27940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787400"/>
                </a:lnTo>
                <a:close/>
              </a:path>
              <a:path w="27940" h="1101089">
                <a:moveTo>
                  <a:pt x="27940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57250"/>
                </a:lnTo>
                <a:close/>
              </a:path>
              <a:path w="27940" h="1101089">
                <a:moveTo>
                  <a:pt x="27940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95350"/>
                </a:lnTo>
                <a:close/>
              </a:path>
              <a:path w="27940" h="1101089">
                <a:moveTo>
                  <a:pt x="2794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900430"/>
                </a:lnTo>
                <a:close/>
              </a:path>
              <a:path w="27940" h="1101089">
                <a:moveTo>
                  <a:pt x="27940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906780"/>
                </a:lnTo>
                <a:close/>
              </a:path>
              <a:path w="27940" h="1101089">
                <a:moveTo>
                  <a:pt x="27940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13130"/>
                </a:lnTo>
                <a:close/>
              </a:path>
              <a:path w="27940" h="1101089">
                <a:moveTo>
                  <a:pt x="27940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7940" y="957580"/>
                </a:lnTo>
                <a:lnTo>
                  <a:pt x="27940" y="939800"/>
                </a:lnTo>
                <a:close/>
              </a:path>
              <a:path w="27940" h="1101089">
                <a:moveTo>
                  <a:pt x="2794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57580"/>
                </a:lnTo>
                <a:close/>
              </a:path>
              <a:path w="27940" h="1101089">
                <a:moveTo>
                  <a:pt x="27940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65200"/>
                </a:lnTo>
                <a:close/>
              </a:path>
              <a:path w="27940" h="1101089">
                <a:moveTo>
                  <a:pt x="27940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7900"/>
                </a:lnTo>
                <a:close/>
              </a:path>
              <a:path w="27940" h="1101089">
                <a:moveTo>
                  <a:pt x="27940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84250"/>
                </a:lnTo>
                <a:close/>
              </a:path>
              <a:path w="27940" h="1101089">
                <a:moveTo>
                  <a:pt x="27940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7940" y="1035050"/>
                </a:lnTo>
                <a:lnTo>
                  <a:pt x="27940" y="1027430"/>
                </a:lnTo>
                <a:close/>
              </a:path>
              <a:path w="27940" h="1101089">
                <a:moveTo>
                  <a:pt x="27940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35050"/>
                </a:lnTo>
                <a:close/>
              </a:path>
              <a:path w="27940" h="1101089">
                <a:moveTo>
                  <a:pt x="27940" y="1041400"/>
                </a:moveTo>
                <a:lnTo>
                  <a:pt x="0" y="1041400"/>
                </a:lnTo>
                <a:lnTo>
                  <a:pt x="0" y="1051560"/>
                </a:lnTo>
                <a:lnTo>
                  <a:pt x="1270" y="1051560"/>
                </a:lnTo>
                <a:lnTo>
                  <a:pt x="1270" y="1054100"/>
                </a:lnTo>
                <a:lnTo>
                  <a:pt x="27940" y="1054100"/>
                </a:lnTo>
                <a:lnTo>
                  <a:pt x="27940" y="1041400"/>
                </a:lnTo>
                <a:close/>
              </a:path>
              <a:path w="27940" h="1101089">
                <a:moveTo>
                  <a:pt x="27940" y="1054100"/>
                </a:moveTo>
                <a:lnTo>
                  <a:pt x="2540" y="1054100"/>
                </a:lnTo>
                <a:lnTo>
                  <a:pt x="2540" y="1056640"/>
                </a:lnTo>
                <a:lnTo>
                  <a:pt x="3810" y="1056640"/>
                </a:lnTo>
                <a:lnTo>
                  <a:pt x="3810" y="1059180"/>
                </a:lnTo>
                <a:lnTo>
                  <a:pt x="5080" y="1059180"/>
                </a:lnTo>
                <a:lnTo>
                  <a:pt x="5080" y="1060450"/>
                </a:lnTo>
                <a:lnTo>
                  <a:pt x="27940" y="1060450"/>
                </a:lnTo>
                <a:lnTo>
                  <a:pt x="27940" y="1054100"/>
                </a:lnTo>
                <a:close/>
              </a:path>
              <a:path w="27940" h="1101089">
                <a:moveTo>
                  <a:pt x="27940" y="1060450"/>
                </a:moveTo>
                <a:lnTo>
                  <a:pt x="6350" y="1060450"/>
                </a:lnTo>
                <a:lnTo>
                  <a:pt x="6350" y="1062990"/>
                </a:lnTo>
                <a:lnTo>
                  <a:pt x="7620" y="1062990"/>
                </a:lnTo>
                <a:lnTo>
                  <a:pt x="7620" y="1065530"/>
                </a:lnTo>
                <a:lnTo>
                  <a:pt x="8890" y="1065530"/>
                </a:lnTo>
                <a:lnTo>
                  <a:pt x="8890" y="1068070"/>
                </a:lnTo>
                <a:lnTo>
                  <a:pt x="10160" y="1068070"/>
                </a:lnTo>
                <a:lnTo>
                  <a:pt x="10160" y="1070610"/>
                </a:lnTo>
                <a:lnTo>
                  <a:pt x="11430" y="1070610"/>
                </a:lnTo>
                <a:lnTo>
                  <a:pt x="11430" y="1073150"/>
                </a:lnTo>
                <a:lnTo>
                  <a:pt x="27940" y="1073150"/>
                </a:lnTo>
                <a:lnTo>
                  <a:pt x="27940" y="1060450"/>
                </a:lnTo>
                <a:close/>
              </a:path>
              <a:path w="27940" h="1101089">
                <a:moveTo>
                  <a:pt x="27940" y="1073150"/>
                </a:moveTo>
                <a:lnTo>
                  <a:pt x="12700" y="1073150"/>
                </a:lnTo>
                <a:lnTo>
                  <a:pt x="12700" y="1075690"/>
                </a:lnTo>
                <a:lnTo>
                  <a:pt x="13970" y="1075690"/>
                </a:lnTo>
                <a:lnTo>
                  <a:pt x="13970" y="1078230"/>
                </a:lnTo>
                <a:lnTo>
                  <a:pt x="27940" y="1078230"/>
                </a:lnTo>
                <a:lnTo>
                  <a:pt x="27940" y="1073150"/>
                </a:lnTo>
                <a:close/>
              </a:path>
              <a:path w="27940" h="1101089">
                <a:moveTo>
                  <a:pt x="27940" y="1078230"/>
                </a:moveTo>
                <a:lnTo>
                  <a:pt x="15240" y="1078230"/>
                </a:lnTo>
                <a:lnTo>
                  <a:pt x="15240" y="1080770"/>
                </a:lnTo>
                <a:lnTo>
                  <a:pt x="16510" y="1080770"/>
                </a:lnTo>
                <a:lnTo>
                  <a:pt x="16510" y="1082040"/>
                </a:lnTo>
                <a:lnTo>
                  <a:pt x="17780" y="1082040"/>
                </a:lnTo>
                <a:lnTo>
                  <a:pt x="17780" y="1084580"/>
                </a:lnTo>
                <a:lnTo>
                  <a:pt x="27940" y="1084580"/>
                </a:lnTo>
                <a:lnTo>
                  <a:pt x="27940" y="1078230"/>
                </a:lnTo>
                <a:close/>
              </a:path>
              <a:path w="27940" h="1101089">
                <a:moveTo>
                  <a:pt x="27940" y="1084580"/>
                </a:moveTo>
                <a:lnTo>
                  <a:pt x="19050" y="1084580"/>
                </a:lnTo>
                <a:lnTo>
                  <a:pt x="19050" y="1087120"/>
                </a:lnTo>
                <a:lnTo>
                  <a:pt x="20320" y="1087120"/>
                </a:lnTo>
                <a:lnTo>
                  <a:pt x="20320" y="1089660"/>
                </a:lnTo>
                <a:lnTo>
                  <a:pt x="21590" y="1089660"/>
                </a:lnTo>
                <a:lnTo>
                  <a:pt x="21590" y="1092200"/>
                </a:lnTo>
                <a:lnTo>
                  <a:pt x="27940" y="1092200"/>
                </a:lnTo>
                <a:lnTo>
                  <a:pt x="27940" y="1084580"/>
                </a:lnTo>
                <a:close/>
              </a:path>
              <a:path w="27940" h="1101089">
                <a:moveTo>
                  <a:pt x="27940" y="1092200"/>
                </a:moveTo>
                <a:lnTo>
                  <a:pt x="22860" y="1092200"/>
                </a:lnTo>
                <a:lnTo>
                  <a:pt x="22860" y="1094740"/>
                </a:lnTo>
                <a:lnTo>
                  <a:pt x="24130" y="1094740"/>
                </a:lnTo>
                <a:lnTo>
                  <a:pt x="24130" y="1097280"/>
                </a:lnTo>
                <a:lnTo>
                  <a:pt x="27940" y="1097280"/>
                </a:lnTo>
                <a:lnTo>
                  <a:pt x="27940" y="1092200"/>
                </a:lnTo>
                <a:close/>
              </a:path>
              <a:path w="27940" h="1101089">
                <a:moveTo>
                  <a:pt x="27940" y="1097280"/>
                </a:moveTo>
                <a:lnTo>
                  <a:pt x="25400" y="1097280"/>
                </a:lnTo>
                <a:lnTo>
                  <a:pt x="25400" y="1099820"/>
                </a:lnTo>
                <a:lnTo>
                  <a:pt x="26670" y="1099820"/>
                </a:lnTo>
                <a:lnTo>
                  <a:pt x="26670" y="1101090"/>
                </a:lnTo>
                <a:lnTo>
                  <a:pt x="27940" y="1101090"/>
                </a:lnTo>
                <a:lnTo>
                  <a:pt x="27940" y="1097280"/>
                </a:lnTo>
                <a:close/>
              </a:path>
            </a:pathLst>
          </a:custGeom>
          <a:solidFill>
            <a:srgbClr val="2244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683500" y="2987039"/>
            <a:ext cx="27940" cy="1141730"/>
          </a:xfrm>
          <a:custGeom>
            <a:avLst/>
            <a:gdLst/>
            <a:ahLst/>
            <a:cxnLst/>
            <a:rect l="l" t="t" r="r" b="b"/>
            <a:pathLst>
              <a:path w="27940" h="1141729">
                <a:moveTo>
                  <a:pt x="5079" y="0"/>
                </a:moveTo>
                <a:lnTo>
                  <a:pt x="0" y="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80" y="12700"/>
                </a:lnTo>
                <a:lnTo>
                  <a:pt x="5079" y="0"/>
                </a:lnTo>
                <a:close/>
              </a:path>
              <a:path w="27940" h="1141729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1141729">
                <a:moveTo>
                  <a:pt x="27940" y="635000"/>
                </a:moveTo>
                <a:lnTo>
                  <a:pt x="0" y="635000"/>
                </a:lnTo>
                <a:lnTo>
                  <a:pt x="0" y="654050"/>
                </a:lnTo>
                <a:lnTo>
                  <a:pt x="27940" y="654050"/>
                </a:lnTo>
                <a:lnTo>
                  <a:pt x="27940" y="635000"/>
                </a:lnTo>
                <a:close/>
              </a:path>
              <a:path w="27940" h="1141729">
                <a:moveTo>
                  <a:pt x="2794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54050"/>
                </a:lnTo>
                <a:close/>
              </a:path>
              <a:path w="27940" h="114172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41729">
                <a:moveTo>
                  <a:pt x="27940" y="679450"/>
                </a:moveTo>
                <a:lnTo>
                  <a:pt x="0" y="67945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79450"/>
                </a:lnTo>
                <a:close/>
              </a:path>
              <a:path w="27940" h="1141729">
                <a:moveTo>
                  <a:pt x="2794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11200"/>
                </a:lnTo>
                <a:close/>
              </a:path>
              <a:path w="27940" h="114172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141729">
                <a:moveTo>
                  <a:pt x="27940" y="730250"/>
                </a:moveTo>
                <a:lnTo>
                  <a:pt x="0" y="73025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30250"/>
                </a:lnTo>
                <a:close/>
              </a:path>
              <a:path w="27940" h="1141729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1141729">
                <a:moveTo>
                  <a:pt x="27940" y="749300"/>
                </a:moveTo>
                <a:lnTo>
                  <a:pt x="0" y="74930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9300"/>
                </a:lnTo>
                <a:close/>
              </a:path>
              <a:path w="27940" h="1141729">
                <a:moveTo>
                  <a:pt x="27940" y="774700"/>
                </a:moveTo>
                <a:lnTo>
                  <a:pt x="0" y="77470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774700"/>
                </a:lnTo>
                <a:close/>
              </a:path>
              <a:path w="27940" h="1141729">
                <a:moveTo>
                  <a:pt x="27940" y="844550"/>
                </a:moveTo>
                <a:lnTo>
                  <a:pt x="0" y="84455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44550"/>
                </a:lnTo>
                <a:close/>
              </a:path>
              <a:path w="27940" h="1141729">
                <a:moveTo>
                  <a:pt x="27940" y="882650"/>
                </a:moveTo>
                <a:lnTo>
                  <a:pt x="0" y="882650"/>
                </a:lnTo>
                <a:lnTo>
                  <a:pt x="0" y="887730"/>
                </a:lnTo>
                <a:lnTo>
                  <a:pt x="27940" y="887730"/>
                </a:lnTo>
                <a:lnTo>
                  <a:pt x="27940" y="882650"/>
                </a:lnTo>
                <a:close/>
              </a:path>
              <a:path w="27940" h="1141729">
                <a:moveTo>
                  <a:pt x="2794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7730"/>
                </a:lnTo>
                <a:close/>
              </a:path>
              <a:path w="27940" h="1141729">
                <a:moveTo>
                  <a:pt x="27940" y="894080"/>
                </a:moveTo>
                <a:lnTo>
                  <a:pt x="0" y="894080"/>
                </a:lnTo>
                <a:lnTo>
                  <a:pt x="0" y="900429"/>
                </a:lnTo>
                <a:lnTo>
                  <a:pt x="27940" y="900429"/>
                </a:lnTo>
                <a:lnTo>
                  <a:pt x="27940" y="894080"/>
                </a:lnTo>
                <a:close/>
              </a:path>
              <a:path w="27940" h="1141729">
                <a:moveTo>
                  <a:pt x="27940" y="900430"/>
                </a:moveTo>
                <a:lnTo>
                  <a:pt x="0" y="90043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00430"/>
                </a:lnTo>
                <a:close/>
              </a:path>
              <a:path w="27940" h="1141729">
                <a:moveTo>
                  <a:pt x="27940" y="927100"/>
                </a:moveTo>
                <a:lnTo>
                  <a:pt x="0" y="92710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27100"/>
                </a:lnTo>
                <a:close/>
              </a:path>
              <a:path w="27940" h="1141729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141729">
                <a:moveTo>
                  <a:pt x="27940" y="952500"/>
                </a:moveTo>
                <a:lnTo>
                  <a:pt x="0" y="95250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52500"/>
                </a:lnTo>
                <a:close/>
              </a:path>
              <a:path w="27940" h="1141729">
                <a:moveTo>
                  <a:pt x="27940" y="965200"/>
                </a:moveTo>
                <a:lnTo>
                  <a:pt x="0" y="965200"/>
                </a:lnTo>
                <a:lnTo>
                  <a:pt x="0" y="971550"/>
                </a:lnTo>
                <a:lnTo>
                  <a:pt x="27940" y="971550"/>
                </a:lnTo>
                <a:lnTo>
                  <a:pt x="27940" y="965200"/>
                </a:lnTo>
                <a:close/>
              </a:path>
              <a:path w="27940" h="1141729">
                <a:moveTo>
                  <a:pt x="27940" y="971550"/>
                </a:moveTo>
                <a:lnTo>
                  <a:pt x="0" y="97155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971550"/>
                </a:lnTo>
                <a:close/>
              </a:path>
              <a:path w="27940" h="1141729">
                <a:moveTo>
                  <a:pt x="27940" y="1014730"/>
                </a:moveTo>
                <a:lnTo>
                  <a:pt x="0" y="101473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1014730"/>
                </a:lnTo>
                <a:close/>
              </a:path>
              <a:path w="27940" h="1141729">
                <a:moveTo>
                  <a:pt x="27940" y="1022350"/>
                </a:moveTo>
                <a:lnTo>
                  <a:pt x="0" y="102235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22350"/>
                </a:lnTo>
                <a:close/>
              </a:path>
              <a:path w="27940" h="1141729">
                <a:moveTo>
                  <a:pt x="27940" y="1028700"/>
                </a:moveTo>
                <a:lnTo>
                  <a:pt x="0" y="102870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28700"/>
                </a:lnTo>
                <a:close/>
              </a:path>
              <a:path w="27940" h="1141729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141729">
                <a:moveTo>
                  <a:pt x="27940" y="1071880"/>
                </a:moveTo>
                <a:lnTo>
                  <a:pt x="0" y="1071880"/>
                </a:lnTo>
                <a:lnTo>
                  <a:pt x="0" y="1090930"/>
                </a:lnTo>
                <a:lnTo>
                  <a:pt x="1270" y="1090930"/>
                </a:lnTo>
                <a:lnTo>
                  <a:pt x="1270" y="1093470"/>
                </a:lnTo>
                <a:lnTo>
                  <a:pt x="2540" y="1093470"/>
                </a:lnTo>
                <a:lnTo>
                  <a:pt x="2540" y="1096010"/>
                </a:lnTo>
                <a:lnTo>
                  <a:pt x="3809" y="1096010"/>
                </a:lnTo>
                <a:lnTo>
                  <a:pt x="3809" y="1098550"/>
                </a:lnTo>
                <a:lnTo>
                  <a:pt x="5079" y="1098550"/>
                </a:lnTo>
                <a:lnTo>
                  <a:pt x="5079" y="1101090"/>
                </a:lnTo>
                <a:lnTo>
                  <a:pt x="6350" y="1101090"/>
                </a:lnTo>
                <a:lnTo>
                  <a:pt x="6350" y="1103630"/>
                </a:lnTo>
                <a:lnTo>
                  <a:pt x="27940" y="1103630"/>
                </a:lnTo>
                <a:lnTo>
                  <a:pt x="27940" y="1071880"/>
                </a:lnTo>
                <a:close/>
              </a:path>
              <a:path w="27940" h="1141729">
                <a:moveTo>
                  <a:pt x="27940" y="1103630"/>
                </a:moveTo>
                <a:lnTo>
                  <a:pt x="7620" y="1103630"/>
                </a:lnTo>
                <a:lnTo>
                  <a:pt x="7620" y="1106170"/>
                </a:lnTo>
                <a:lnTo>
                  <a:pt x="8890" y="1106170"/>
                </a:lnTo>
                <a:lnTo>
                  <a:pt x="8890" y="1107440"/>
                </a:lnTo>
                <a:lnTo>
                  <a:pt x="10159" y="1107440"/>
                </a:lnTo>
                <a:lnTo>
                  <a:pt x="10159" y="1109980"/>
                </a:lnTo>
                <a:lnTo>
                  <a:pt x="27940" y="1109980"/>
                </a:lnTo>
                <a:lnTo>
                  <a:pt x="27940" y="1103630"/>
                </a:lnTo>
                <a:close/>
              </a:path>
              <a:path w="27940" h="1141729">
                <a:moveTo>
                  <a:pt x="27940" y="1109980"/>
                </a:moveTo>
                <a:lnTo>
                  <a:pt x="11429" y="1109980"/>
                </a:lnTo>
                <a:lnTo>
                  <a:pt x="11429" y="1112520"/>
                </a:lnTo>
                <a:lnTo>
                  <a:pt x="12700" y="1112520"/>
                </a:lnTo>
                <a:lnTo>
                  <a:pt x="12700" y="1115060"/>
                </a:lnTo>
                <a:lnTo>
                  <a:pt x="13970" y="1115060"/>
                </a:lnTo>
                <a:lnTo>
                  <a:pt x="13970" y="1117600"/>
                </a:lnTo>
                <a:lnTo>
                  <a:pt x="27940" y="1117600"/>
                </a:lnTo>
                <a:lnTo>
                  <a:pt x="27940" y="1109980"/>
                </a:lnTo>
                <a:close/>
              </a:path>
              <a:path w="27940" h="1141729">
                <a:moveTo>
                  <a:pt x="27940" y="1117600"/>
                </a:moveTo>
                <a:lnTo>
                  <a:pt x="15240" y="1117600"/>
                </a:lnTo>
                <a:lnTo>
                  <a:pt x="15240" y="1120140"/>
                </a:lnTo>
                <a:lnTo>
                  <a:pt x="16509" y="1120140"/>
                </a:lnTo>
                <a:lnTo>
                  <a:pt x="16509" y="1122680"/>
                </a:lnTo>
                <a:lnTo>
                  <a:pt x="17779" y="1122680"/>
                </a:lnTo>
                <a:lnTo>
                  <a:pt x="17779" y="1125220"/>
                </a:lnTo>
                <a:lnTo>
                  <a:pt x="19050" y="1125220"/>
                </a:lnTo>
                <a:lnTo>
                  <a:pt x="19050" y="1126490"/>
                </a:lnTo>
                <a:lnTo>
                  <a:pt x="20320" y="1126490"/>
                </a:lnTo>
                <a:lnTo>
                  <a:pt x="20320" y="1129030"/>
                </a:lnTo>
                <a:lnTo>
                  <a:pt x="21590" y="1129030"/>
                </a:lnTo>
                <a:lnTo>
                  <a:pt x="21590" y="1131570"/>
                </a:lnTo>
                <a:lnTo>
                  <a:pt x="22859" y="1131570"/>
                </a:lnTo>
                <a:lnTo>
                  <a:pt x="22859" y="1134110"/>
                </a:lnTo>
                <a:lnTo>
                  <a:pt x="24129" y="1134110"/>
                </a:lnTo>
                <a:lnTo>
                  <a:pt x="24129" y="1136650"/>
                </a:lnTo>
                <a:lnTo>
                  <a:pt x="25400" y="1136650"/>
                </a:lnTo>
                <a:lnTo>
                  <a:pt x="25400" y="1139190"/>
                </a:lnTo>
                <a:lnTo>
                  <a:pt x="26670" y="1139190"/>
                </a:lnTo>
                <a:lnTo>
                  <a:pt x="26670" y="1141730"/>
                </a:lnTo>
                <a:lnTo>
                  <a:pt x="27940" y="1141730"/>
                </a:lnTo>
                <a:lnTo>
                  <a:pt x="27940" y="11176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711440" y="3012439"/>
            <a:ext cx="26670" cy="1165860"/>
          </a:xfrm>
          <a:custGeom>
            <a:avLst/>
            <a:gdLst/>
            <a:ahLst/>
            <a:cxnLst/>
            <a:rect l="l" t="t" r="r" b="b"/>
            <a:pathLst>
              <a:path w="26670" h="1165860">
                <a:moveTo>
                  <a:pt x="19049" y="0"/>
                </a:moveTo>
                <a:lnTo>
                  <a:pt x="0" y="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1165860">
                <a:moveTo>
                  <a:pt x="2666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1165860">
                <a:moveTo>
                  <a:pt x="26669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69" y="628650"/>
                </a:lnTo>
                <a:lnTo>
                  <a:pt x="26669" y="609600"/>
                </a:lnTo>
                <a:close/>
              </a:path>
              <a:path w="26670" h="1165860">
                <a:moveTo>
                  <a:pt x="2666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69" y="641350"/>
                </a:lnTo>
                <a:lnTo>
                  <a:pt x="26669" y="628650"/>
                </a:lnTo>
                <a:close/>
              </a:path>
              <a:path w="26670" h="1165860">
                <a:moveTo>
                  <a:pt x="2666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69" y="654050"/>
                </a:lnTo>
                <a:lnTo>
                  <a:pt x="26669" y="641350"/>
                </a:lnTo>
                <a:close/>
              </a:path>
              <a:path w="26670" h="1165860">
                <a:moveTo>
                  <a:pt x="26669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54050"/>
                </a:lnTo>
                <a:close/>
              </a:path>
              <a:path w="26670" h="1165860">
                <a:moveTo>
                  <a:pt x="26669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85800"/>
                </a:lnTo>
                <a:close/>
              </a:path>
              <a:path w="26670" h="116586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165860">
                <a:moveTo>
                  <a:pt x="26669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69" y="711199"/>
                </a:lnTo>
                <a:lnTo>
                  <a:pt x="26669" y="704850"/>
                </a:lnTo>
                <a:close/>
              </a:path>
              <a:path w="26670" h="1165860">
                <a:moveTo>
                  <a:pt x="2666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711200"/>
                </a:lnTo>
                <a:close/>
              </a:path>
              <a:path w="26670" h="1165860">
                <a:moveTo>
                  <a:pt x="26669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3900"/>
                </a:lnTo>
                <a:close/>
              </a:path>
              <a:path w="26670" h="1165860">
                <a:moveTo>
                  <a:pt x="26669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69" y="819150"/>
                </a:lnTo>
                <a:lnTo>
                  <a:pt x="26669" y="749300"/>
                </a:lnTo>
                <a:close/>
              </a:path>
              <a:path w="26670" h="1165860">
                <a:moveTo>
                  <a:pt x="26669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19150"/>
                </a:lnTo>
                <a:close/>
              </a:path>
              <a:path w="26670" h="1165860">
                <a:moveTo>
                  <a:pt x="26669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69" y="862330"/>
                </a:lnTo>
                <a:lnTo>
                  <a:pt x="26669" y="857250"/>
                </a:lnTo>
                <a:close/>
              </a:path>
              <a:path w="26670" h="1165860">
                <a:moveTo>
                  <a:pt x="2666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2330"/>
                </a:lnTo>
                <a:close/>
              </a:path>
              <a:path w="26670" h="1165860">
                <a:moveTo>
                  <a:pt x="26669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80"/>
                </a:lnTo>
                <a:close/>
              </a:path>
              <a:path w="26670" h="1165860">
                <a:moveTo>
                  <a:pt x="26669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69" y="901700"/>
                </a:lnTo>
                <a:lnTo>
                  <a:pt x="26669" y="875030"/>
                </a:lnTo>
                <a:close/>
              </a:path>
              <a:path w="26670" h="1165860">
                <a:moveTo>
                  <a:pt x="26669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01700"/>
                </a:lnTo>
                <a:close/>
              </a:path>
              <a:path w="26670" h="1165860">
                <a:moveTo>
                  <a:pt x="26669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69" y="927099"/>
                </a:lnTo>
                <a:lnTo>
                  <a:pt x="26669" y="919480"/>
                </a:lnTo>
                <a:close/>
              </a:path>
              <a:path w="26670" h="1165860">
                <a:moveTo>
                  <a:pt x="26669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27100"/>
                </a:lnTo>
                <a:close/>
              </a:path>
              <a:path w="26670" h="1165860">
                <a:moveTo>
                  <a:pt x="26669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69" y="946150"/>
                </a:lnTo>
                <a:lnTo>
                  <a:pt x="26669" y="939800"/>
                </a:lnTo>
                <a:close/>
              </a:path>
              <a:path w="26670" h="1165860">
                <a:moveTo>
                  <a:pt x="26669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46150"/>
                </a:lnTo>
                <a:close/>
              </a:path>
              <a:path w="26670" h="1165860">
                <a:moveTo>
                  <a:pt x="26669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89330"/>
                </a:lnTo>
                <a:close/>
              </a:path>
              <a:path w="26670" h="1165860">
                <a:moveTo>
                  <a:pt x="26669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69" y="1003300"/>
                </a:lnTo>
                <a:lnTo>
                  <a:pt x="26669" y="996950"/>
                </a:lnTo>
                <a:close/>
              </a:path>
              <a:path w="26670" h="1165860">
                <a:moveTo>
                  <a:pt x="26669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69" y="1040130"/>
                </a:lnTo>
                <a:lnTo>
                  <a:pt x="26669" y="1003300"/>
                </a:lnTo>
                <a:close/>
              </a:path>
              <a:path w="26670" h="1165860">
                <a:moveTo>
                  <a:pt x="26669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69" y="1046479"/>
                </a:lnTo>
                <a:lnTo>
                  <a:pt x="26669" y="1040130"/>
                </a:lnTo>
                <a:close/>
              </a:path>
              <a:path w="26670" h="1165860">
                <a:moveTo>
                  <a:pt x="26669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46480"/>
                </a:lnTo>
                <a:close/>
              </a:path>
              <a:path w="26670" h="1165860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65860">
                <a:moveTo>
                  <a:pt x="26669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69" y="1092199"/>
                </a:lnTo>
                <a:lnTo>
                  <a:pt x="26669" y="1084580"/>
                </a:lnTo>
                <a:close/>
              </a:path>
              <a:path w="26670" h="1165860">
                <a:moveTo>
                  <a:pt x="26669" y="1092200"/>
                </a:moveTo>
                <a:lnTo>
                  <a:pt x="0" y="1092200"/>
                </a:lnTo>
                <a:lnTo>
                  <a:pt x="0" y="1118870"/>
                </a:lnTo>
                <a:lnTo>
                  <a:pt x="1269" y="1118870"/>
                </a:lnTo>
                <a:lnTo>
                  <a:pt x="1269" y="1120140"/>
                </a:lnTo>
                <a:lnTo>
                  <a:pt x="2539" y="1120140"/>
                </a:lnTo>
                <a:lnTo>
                  <a:pt x="2539" y="1122680"/>
                </a:lnTo>
                <a:lnTo>
                  <a:pt x="3809" y="1122680"/>
                </a:lnTo>
                <a:lnTo>
                  <a:pt x="3809" y="1125220"/>
                </a:lnTo>
                <a:lnTo>
                  <a:pt x="5079" y="1125220"/>
                </a:lnTo>
                <a:lnTo>
                  <a:pt x="5079" y="1127760"/>
                </a:lnTo>
                <a:lnTo>
                  <a:pt x="6350" y="1127760"/>
                </a:lnTo>
                <a:lnTo>
                  <a:pt x="6350" y="1130300"/>
                </a:lnTo>
                <a:lnTo>
                  <a:pt x="26669" y="1130300"/>
                </a:lnTo>
                <a:lnTo>
                  <a:pt x="26669" y="1092200"/>
                </a:lnTo>
                <a:close/>
              </a:path>
              <a:path w="26670" h="1165860">
                <a:moveTo>
                  <a:pt x="26669" y="1130300"/>
                </a:moveTo>
                <a:lnTo>
                  <a:pt x="7619" y="1130300"/>
                </a:lnTo>
                <a:lnTo>
                  <a:pt x="7619" y="1132840"/>
                </a:lnTo>
                <a:lnTo>
                  <a:pt x="8889" y="1132840"/>
                </a:lnTo>
                <a:lnTo>
                  <a:pt x="8889" y="1135380"/>
                </a:lnTo>
                <a:lnTo>
                  <a:pt x="26669" y="1135380"/>
                </a:lnTo>
                <a:lnTo>
                  <a:pt x="26669" y="1130300"/>
                </a:lnTo>
                <a:close/>
              </a:path>
              <a:path w="26670" h="1165860">
                <a:moveTo>
                  <a:pt x="26669" y="1135380"/>
                </a:moveTo>
                <a:lnTo>
                  <a:pt x="10159" y="1135380"/>
                </a:lnTo>
                <a:lnTo>
                  <a:pt x="10159" y="1137920"/>
                </a:lnTo>
                <a:lnTo>
                  <a:pt x="11429" y="1137920"/>
                </a:lnTo>
                <a:lnTo>
                  <a:pt x="11429" y="1139190"/>
                </a:lnTo>
                <a:lnTo>
                  <a:pt x="12700" y="1139190"/>
                </a:lnTo>
                <a:lnTo>
                  <a:pt x="12700" y="1141730"/>
                </a:lnTo>
                <a:lnTo>
                  <a:pt x="26669" y="1141730"/>
                </a:lnTo>
                <a:lnTo>
                  <a:pt x="26669" y="1135380"/>
                </a:lnTo>
                <a:close/>
              </a:path>
              <a:path w="26670" h="1165860">
                <a:moveTo>
                  <a:pt x="26669" y="1141730"/>
                </a:moveTo>
                <a:lnTo>
                  <a:pt x="13969" y="1141730"/>
                </a:lnTo>
                <a:lnTo>
                  <a:pt x="13969" y="1144270"/>
                </a:lnTo>
                <a:lnTo>
                  <a:pt x="15239" y="1144270"/>
                </a:lnTo>
                <a:lnTo>
                  <a:pt x="15239" y="1146810"/>
                </a:lnTo>
                <a:lnTo>
                  <a:pt x="16509" y="1146810"/>
                </a:lnTo>
                <a:lnTo>
                  <a:pt x="16509" y="1149350"/>
                </a:lnTo>
                <a:lnTo>
                  <a:pt x="26669" y="1149350"/>
                </a:lnTo>
                <a:lnTo>
                  <a:pt x="26669" y="1141730"/>
                </a:lnTo>
                <a:close/>
              </a:path>
              <a:path w="26670" h="1165860">
                <a:moveTo>
                  <a:pt x="26669" y="1149350"/>
                </a:moveTo>
                <a:lnTo>
                  <a:pt x="17779" y="1149350"/>
                </a:lnTo>
                <a:lnTo>
                  <a:pt x="17779" y="1151890"/>
                </a:lnTo>
                <a:lnTo>
                  <a:pt x="19050" y="1151890"/>
                </a:lnTo>
                <a:lnTo>
                  <a:pt x="19050" y="1154430"/>
                </a:lnTo>
                <a:lnTo>
                  <a:pt x="26669" y="1154430"/>
                </a:lnTo>
                <a:lnTo>
                  <a:pt x="26669" y="1149350"/>
                </a:lnTo>
                <a:close/>
              </a:path>
              <a:path w="26670" h="1165860">
                <a:moveTo>
                  <a:pt x="26669" y="1154430"/>
                </a:moveTo>
                <a:lnTo>
                  <a:pt x="20319" y="1154430"/>
                </a:lnTo>
                <a:lnTo>
                  <a:pt x="20319" y="1156970"/>
                </a:lnTo>
                <a:lnTo>
                  <a:pt x="21589" y="1156970"/>
                </a:lnTo>
                <a:lnTo>
                  <a:pt x="21589" y="1158240"/>
                </a:lnTo>
                <a:lnTo>
                  <a:pt x="22859" y="1158240"/>
                </a:lnTo>
                <a:lnTo>
                  <a:pt x="22859" y="1160780"/>
                </a:lnTo>
                <a:lnTo>
                  <a:pt x="26669" y="1160780"/>
                </a:lnTo>
                <a:lnTo>
                  <a:pt x="26669" y="1154430"/>
                </a:lnTo>
                <a:close/>
              </a:path>
              <a:path w="26670" h="1165860">
                <a:moveTo>
                  <a:pt x="26669" y="1160780"/>
                </a:moveTo>
                <a:lnTo>
                  <a:pt x="24129" y="1160780"/>
                </a:lnTo>
                <a:lnTo>
                  <a:pt x="24129" y="1163320"/>
                </a:lnTo>
                <a:lnTo>
                  <a:pt x="25400" y="1163320"/>
                </a:lnTo>
                <a:lnTo>
                  <a:pt x="25400" y="1165860"/>
                </a:lnTo>
                <a:lnTo>
                  <a:pt x="26669" y="1165860"/>
                </a:lnTo>
                <a:lnTo>
                  <a:pt x="26669" y="1160780"/>
                </a:lnTo>
                <a:close/>
              </a:path>
            </a:pathLst>
          </a:custGeom>
          <a:solidFill>
            <a:srgbClr val="2244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738109" y="3025139"/>
            <a:ext cx="27940" cy="1205230"/>
          </a:xfrm>
          <a:custGeom>
            <a:avLst/>
            <a:gdLst/>
            <a:ahLst/>
            <a:cxnLst/>
            <a:rect l="l" t="t" r="r" b="b"/>
            <a:pathLst>
              <a:path w="27940" h="1205229">
                <a:moveTo>
                  <a:pt x="12700" y="0"/>
                </a:moveTo>
                <a:lnTo>
                  <a:pt x="0" y="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205229">
                <a:moveTo>
                  <a:pt x="2794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1205229">
                <a:moveTo>
                  <a:pt x="27940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96900"/>
                </a:lnTo>
                <a:close/>
              </a:path>
              <a:path w="27940" h="120522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205229">
                <a:moveTo>
                  <a:pt x="2794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28650"/>
                </a:lnTo>
                <a:close/>
              </a:path>
              <a:path w="27940" h="1205229">
                <a:moveTo>
                  <a:pt x="27940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1350"/>
                </a:lnTo>
                <a:close/>
              </a:path>
              <a:path w="27940" h="1205229">
                <a:moveTo>
                  <a:pt x="2794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73100"/>
                </a:lnTo>
                <a:close/>
              </a:path>
              <a:path w="27940" h="120522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205229">
                <a:moveTo>
                  <a:pt x="27940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92150"/>
                </a:lnTo>
                <a:close/>
              </a:path>
              <a:path w="27940" h="1205229">
                <a:moveTo>
                  <a:pt x="2794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98500"/>
                </a:lnTo>
                <a:close/>
              </a:path>
              <a:path w="27940" h="1205229">
                <a:moveTo>
                  <a:pt x="27940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11200"/>
                </a:lnTo>
                <a:close/>
              </a:path>
              <a:path w="27940" h="1205229">
                <a:moveTo>
                  <a:pt x="27940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36600"/>
                </a:lnTo>
                <a:close/>
              </a:path>
              <a:path w="27940" h="1205229">
                <a:moveTo>
                  <a:pt x="27940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06450"/>
                </a:lnTo>
                <a:close/>
              </a:path>
              <a:path w="27940" h="1205229">
                <a:moveTo>
                  <a:pt x="2794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44550"/>
                </a:lnTo>
                <a:close/>
              </a:path>
              <a:path w="27940" h="1205229">
                <a:moveTo>
                  <a:pt x="2794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49630"/>
                </a:lnTo>
                <a:close/>
              </a:path>
              <a:path w="27940" h="1205229">
                <a:moveTo>
                  <a:pt x="27940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40" y="862329"/>
                </a:lnTo>
                <a:lnTo>
                  <a:pt x="27940" y="855980"/>
                </a:lnTo>
                <a:close/>
              </a:path>
              <a:path w="27940" h="1205229">
                <a:moveTo>
                  <a:pt x="27940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62330"/>
                </a:lnTo>
                <a:close/>
              </a:path>
              <a:path w="27940" h="1205229">
                <a:moveTo>
                  <a:pt x="27940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9000"/>
                </a:lnTo>
                <a:close/>
              </a:path>
              <a:path w="27940" h="1205229">
                <a:moveTo>
                  <a:pt x="2794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906780"/>
                </a:lnTo>
                <a:close/>
              </a:path>
              <a:path w="27940" h="1205229">
                <a:moveTo>
                  <a:pt x="27940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14400"/>
                </a:lnTo>
                <a:close/>
              </a:path>
              <a:path w="27940" h="1205229">
                <a:moveTo>
                  <a:pt x="27940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927100"/>
                </a:lnTo>
                <a:close/>
              </a:path>
              <a:path w="27940" h="1205229">
                <a:moveTo>
                  <a:pt x="27940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33450"/>
                </a:lnTo>
                <a:close/>
              </a:path>
              <a:path w="27940" h="1205229">
                <a:moveTo>
                  <a:pt x="27940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6630"/>
                </a:lnTo>
                <a:close/>
              </a:path>
              <a:path w="27940" h="1205229">
                <a:moveTo>
                  <a:pt x="27940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4250"/>
                </a:lnTo>
                <a:close/>
              </a:path>
              <a:path w="27940" h="1205229">
                <a:moveTo>
                  <a:pt x="27940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90600"/>
                </a:lnTo>
                <a:close/>
              </a:path>
              <a:path w="27940" h="1205229">
                <a:moveTo>
                  <a:pt x="27940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40" y="1033779"/>
                </a:lnTo>
                <a:lnTo>
                  <a:pt x="27940" y="1027430"/>
                </a:lnTo>
                <a:close/>
              </a:path>
              <a:path w="27940" h="1205229">
                <a:moveTo>
                  <a:pt x="27940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33780"/>
                </a:lnTo>
                <a:close/>
              </a:path>
              <a:path w="27940" h="1205229">
                <a:moveTo>
                  <a:pt x="27940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40" y="1071880"/>
                </a:lnTo>
                <a:lnTo>
                  <a:pt x="27940" y="1065530"/>
                </a:lnTo>
                <a:close/>
              </a:path>
              <a:path w="27940" h="1205229">
                <a:moveTo>
                  <a:pt x="27940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80"/>
                </a:lnTo>
                <a:close/>
              </a:path>
              <a:path w="27940" h="1205229">
                <a:moveTo>
                  <a:pt x="27940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79500"/>
                </a:lnTo>
                <a:close/>
              </a:path>
              <a:path w="27940" h="1205229">
                <a:moveTo>
                  <a:pt x="27940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7600"/>
                </a:lnTo>
                <a:close/>
              </a:path>
              <a:path w="27940" h="1205229">
                <a:moveTo>
                  <a:pt x="27940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40" y="1148080"/>
                </a:lnTo>
                <a:lnTo>
                  <a:pt x="27940" y="1122680"/>
                </a:lnTo>
                <a:close/>
              </a:path>
              <a:path w="27940" h="1205229">
                <a:moveTo>
                  <a:pt x="2794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1269" y="1155700"/>
                </a:lnTo>
                <a:lnTo>
                  <a:pt x="1270" y="1158240"/>
                </a:lnTo>
                <a:lnTo>
                  <a:pt x="2540" y="1158240"/>
                </a:lnTo>
                <a:lnTo>
                  <a:pt x="2540" y="1160780"/>
                </a:lnTo>
                <a:lnTo>
                  <a:pt x="27940" y="1160780"/>
                </a:lnTo>
                <a:lnTo>
                  <a:pt x="27940" y="1148080"/>
                </a:lnTo>
                <a:close/>
              </a:path>
              <a:path w="27940" h="1205229">
                <a:moveTo>
                  <a:pt x="27940" y="1160780"/>
                </a:moveTo>
                <a:lnTo>
                  <a:pt x="3810" y="1160780"/>
                </a:lnTo>
                <a:lnTo>
                  <a:pt x="3810" y="1163320"/>
                </a:lnTo>
                <a:lnTo>
                  <a:pt x="5080" y="1163320"/>
                </a:lnTo>
                <a:lnTo>
                  <a:pt x="5080" y="1164590"/>
                </a:lnTo>
                <a:lnTo>
                  <a:pt x="6350" y="1164590"/>
                </a:lnTo>
                <a:lnTo>
                  <a:pt x="635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1205229">
                <a:moveTo>
                  <a:pt x="27940" y="1167130"/>
                </a:moveTo>
                <a:lnTo>
                  <a:pt x="7620" y="1167130"/>
                </a:lnTo>
                <a:lnTo>
                  <a:pt x="7620" y="1169670"/>
                </a:lnTo>
                <a:lnTo>
                  <a:pt x="8890" y="1169670"/>
                </a:lnTo>
                <a:lnTo>
                  <a:pt x="8890" y="1172210"/>
                </a:lnTo>
                <a:lnTo>
                  <a:pt x="10160" y="1172210"/>
                </a:lnTo>
                <a:lnTo>
                  <a:pt x="10160" y="1174750"/>
                </a:lnTo>
                <a:lnTo>
                  <a:pt x="27940" y="1174750"/>
                </a:lnTo>
                <a:lnTo>
                  <a:pt x="27940" y="1167130"/>
                </a:lnTo>
                <a:close/>
              </a:path>
              <a:path w="27940" h="1205229">
                <a:moveTo>
                  <a:pt x="27940" y="1174750"/>
                </a:moveTo>
                <a:lnTo>
                  <a:pt x="11430" y="1174750"/>
                </a:lnTo>
                <a:lnTo>
                  <a:pt x="11430" y="1177290"/>
                </a:lnTo>
                <a:lnTo>
                  <a:pt x="12700" y="1177290"/>
                </a:lnTo>
                <a:lnTo>
                  <a:pt x="12700" y="1179830"/>
                </a:lnTo>
                <a:lnTo>
                  <a:pt x="27940" y="1179830"/>
                </a:lnTo>
                <a:lnTo>
                  <a:pt x="27940" y="1174750"/>
                </a:lnTo>
                <a:close/>
              </a:path>
              <a:path w="27940" h="1205229">
                <a:moveTo>
                  <a:pt x="27940" y="1179830"/>
                </a:moveTo>
                <a:lnTo>
                  <a:pt x="13970" y="1179830"/>
                </a:lnTo>
                <a:lnTo>
                  <a:pt x="13970" y="1182370"/>
                </a:lnTo>
                <a:lnTo>
                  <a:pt x="15240" y="1182370"/>
                </a:lnTo>
                <a:lnTo>
                  <a:pt x="15240" y="1183640"/>
                </a:lnTo>
                <a:lnTo>
                  <a:pt x="16510" y="1183640"/>
                </a:lnTo>
                <a:lnTo>
                  <a:pt x="16510" y="1186180"/>
                </a:lnTo>
                <a:lnTo>
                  <a:pt x="17780" y="1186180"/>
                </a:lnTo>
                <a:lnTo>
                  <a:pt x="17780" y="1188720"/>
                </a:lnTo>
                <a:lnTo>
                  <a:pt x="19050" y="1188720"/>
                </a:lnTo>
                <a:lnTo>
                  <a:pt x="19050" y="1191260"/>
                </a:lnTo>
                <a:lnTo>
                  <a:pt x="20320" y="1191260"/>
                </a:lnTo>
                <a:lnTo>
                  <a:pt x="20320" y="1193800"/>
                </a:lnTo>
                <a:lnTo>
                  <a:pt x="21590" y="1193800"/>
                </a:lnTo>
                <a:lnTo>
                  <a:pt x="21590" y="1196340"/>
                </a:lnTo>
                <a:lnTo>
                  <a:pt x="22860" y="1196340"/>
                </a:lnTo>
                <a:lnTo>
                  <a:pt x="22860" y="1198880"/>
                </a:lnTo>
                <a:lnTo>
                  <a:pt x="24130" y="1198880"/>
                </a:lnTo>
                <a:lnTo>
                  <a:pt x="24130" y="1201420"/>
                </a:lnTo>
                <a:lnTo>
                  <a:pt x="25400" y="1201420"/>
                </a:lnTo>
                <a:lnTo>
                  <a:pt x="25400" y="1202690"/>
                </a:lnTo>
                <a:lnTo>
                  <a:pt x="26670" y="1202690"/>
                </a:lnTo>
                <a:lnTo>
                  <a:pt x="26670" y="1205230"/>
                </a:lnTo>
                <a:lnTo>
                  <a:pt x="27940" y="1205230"/>
                </a:lnTo>
                <a:lnTo>
                  <a:pt x="27940" y="1179830"/>
                </a:lnTo>
                <a:close/>
              </a:path>
            </a:pathLst>
          </a:custGeom>
          <a:solidFill>
            <a:srgbClr val="2243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766050" y="3037839"/>
            <a:ext cx="26670" cy="1243330"/>
          </a:xfrm>
          <a:custGeom>
            <a:avLst/>
            <a:gdLst/>
            <a:ahLst/>
            <a:cxnLst/>
            <a:rect l="l" t="t" r="r" b="b"/>
            <a:pathLst>
              <a:path w="26670" h="1243329">
                <a:moveTo>
                  <a:pt x="6350" y="0"/>
                </a:moveTo>
                <a:lnTo>
                  <a:pt x="0" y="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24332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243329">
                <a:moveTo>
                  <a:pt x="26670" y="584200"/>
                </a:moveTo>
                <a:lnTo>
                  <a:pt x="0" y="5842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84200"/>
                </a:lnTo>
                <a:close/>
              </a:path>
              <a:path w="26670" h="124332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3329">
                <a:moveTo>
                  <a:pt x="2667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15950"/>
                </a:lnTo>
                <a:close/>
              </a:path>
              <a:path w="26670" h="1243329">
                <a:moveTo>
                  <a:pt x="26670" y="628650"/>
                </a:moveTo>
                <a:lnTo>
                  <a:pt x="0" y="62865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8650"/>
                </a:lnTo>
                <a:close/>
              </a:path>
              <a:path w="26670" h="1243329">
                <a:moveTo>
                  <a:pt x="26670" y="660400"/>
                </a:moveTo>
                <a:lnTo>
                  <a:pt x="0" y="66040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60400"/>
                </a:lnTo>
                <a:close/>
              </a:path>
              <a:path w="26670" h="1243329">
                <a:moveTo>
                  <a:pt x="2667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6750"/>
                </a:lnTo>
                <a:close/>
              </a:path>
              <a:path w="26670" h="1243329">
                <a:moveTo>
                  <a:pt x="26670" y="679450"/>
                </a:moveTo>
                <a:lnTo>
                  <a:pt x="0" y="67945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79450"/>
                </a:lnTo>
                <a:close/>
              </a:path>
              <a:path w="26670" h="1243329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243329">
                <a:moveTo>
                  <a:pt x="26670" y="698500"/>
                </a:moveTo>
                <a:lnTo>
                  <a:pt x="0" y="6985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8500"/>
                </a:lnTo>
                <a:close/>
              </a:path>
              <a:path w="26670" h="1243329">
                <a:moveTo>
                  <a:pt x="26670" y="723900"/>
                </a:moveTo>
                <a:lnTo>
                  <a:pt x="0" y="7239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23900"/>
                </a:lnTo>
                <a:close/>
              </a:path>
              <a:path w="26670" h="1243329">
                <a:moveTo>
                  <a:pt x="26670" y="793750"/>
                </a:moveTo>
                <a:lnTo>
                  <a:pt x="0" y="7937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793750"/>
                </a:lnTo>
                <a:close/>
              </a:path>
              <a:path w="26670" h="1243329">
                <a:moveTo>
                  <a:pt x="26670" y="831850"/>
                </a:moveTo>
                <a:lnTo>
                  <a:pt x="0" y="831850"/>
                </a:lnTo>
                <a:lnTo>
                  <a:pt x="0" y="836930"/>
                </a:lnTo>
                <a:lnTo>
                  <a:pt x="26670" y="836930"/>
                </a:lnTo>
                <a:lnTo>
                  <a:pt x="26670" y="831850"/>
                </a:lnTo>
                <a:close/>
              </a:path>
              <a:path w="26670" h="1243329">
                <a:moveTo>
                  <a:pt x="2667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36930"/>
                </a:lnTo>
                <a:close/>
              </a:path>
              <a:path w="26670" h="1243329">
                <a:moveTo>
                  <a:pt x="2667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26670" y="849629"/>
                </a:lnTo>
                <a:lnTo>
                  <a:pt x="26670" y="843280"/>
                </a:lnTo>
                <a:close/>
              </a:path>
              <a:path w="26670" h="1243329">
                <a:moveTo>
                  <a:pt x="26670" y="849630"/>
                </a:moveTo>
                <a:lnTo>
                  <a:pt x="0" y="84963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49630"/>
                </a:lnTo>
                <a:close/>
              </a:path>
              <a:path w="26670" h="1243329">
                <a:moveTo>
                  <a:pt x="26670" y="876300"/>
                </a:moveTo>
                <a:lnTo>
                  <a:pt x="0" y="87630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76300"/>
                </a:lnTo>
                <a:close/>
              </a:path>
              <a:path w="26670" h="1243329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243329">
                <a:moveTo>
                  <a:pt x="26670" y="901700"/>
                </a:moveTo>
                <a:lnTo>
                  <a:pt x="0" y="9017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1700"/>
                </a:lnTo>
                <a:close/>
              </a:path>
              <a:path w="26670" h="1243329">
                <a:moveTo>
                  <a:pt x="26670" y="914400"/>
                </a:moveTo>
                <a:lnTo>
                  <a:pt x="0" y="914400"/>
                </a:lnTo>
                <a:lnTo>
                  <a:pt x="0" y="920750"/>
                </a:lnTo>
                <a:lnTo>
                  <a:pt x="26670" y="920750"/>
                </a:lnTo>
                <a:lnTo>
                  <a:pt x="26670" y="914400"/>
                </a:lnTo>
                <a:close/>
              </a:path>
              <a:path w="26670" h="1243329">
                <a:moveTo>
                  <a:pt x="26670" y="920750"/>
                </a:moveTo>
                <a:lnTo>
                  <a:pt x="0" y="92075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920750"/>
                </a:lnTo>
                <a:close/>
              </a:path>
              <a:path w="26670" h="1243329">
                <a:moveTo>
                  <a:pt x="26670" y="963930"/>
                </a:moveTo>
                <a:lnTo>
                  <a:pt x="0" y="96393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243329">
                <a:moveTo>
                  <a:pt x="26670" y="971550"/>
                </a:moveTo>
                <a:lnTo>
                  <a:pt x="0" y="97155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243329">
                <a:moveTo>
                  <a:pt x="26670" y="977900"/>
                </a:moveTo>
                <a:lnTo>
                  <a:pt x="0" y="97790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77900"/>
                </a:lnTo>
                <a:close/>
              </a:path>
              <a:path w="26670" h="1243329">
                <a:moveTo>
                  <a:pt x="26670" y="1014730"/>
                </a:moveTo>
                <a:lnTo>
                  <a:pt x="0" y="1014730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30"/>
                </a:lnTo>
                <a:close/>
              </a:path>
              <a:path w="26670" h="1243329">
                <a:moveTo>
                  <a:pt x="26670" y="1021080"/>
                </a:moveTo>
                <a:lnTo>
                  <a:pt x="0" y="10210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21080"/>
                </a:lnTo>
                <a:close/>
              </a:path>
              <a:path w="26670" h="1243329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243329">
                <a:moveTo>
                  <a:pt x="26670" y="1059180"/>
                </a:moveTo>
                <a:lnTo>
                  <a:pt x="0" y="105918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9180"/>
                </a:lnTo>
                <a:close/>
              </a:path>
              <a:path w="26670" h="1243329">
                <a:moveTo>
                  <a:pt x="26670" y="1066800"/>
                </a:moveTo>
                <a:lnTo>
                  <a:pt x="0" y="106680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66800"/>
                </a:lnTo>
                <a:close/>
              </a:path>
              <a:path w="26670" h="1243329">
                <a:moveTo>
                  <a:pt x="26670" y="1104900"/>
                </a:moveTo>
                <a:lnTo>
                  <a:pt x="0" y="110490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4900"/>
                </a:lnTo>
                <a:close/>
              </a:path>
              <a:path w="26670" h="1243329">
                <a:moveTo>
                  <a:pt x="26670" y="1109980"/>
                </a:moveTo>
                <a:lnTo>
                  <a:pt x="0" y="110998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9980"/>
                </a:lnTo>
                <a:close/>
              </a:path>
              <a:path w="26670" h="1243329">
                <a:moveTo>
                  <a:pt x="26670" y="1135380"/>
                </a:moveTo>
                <a:lnTo>
                  <a:pt x="0" y="1135380"/>
                </a:lnTo>
                <a:lnTo>
                  <a:pt x="0" y="1195070"/>
                </a:lnTo>
                <a:lnTo>
                  <a:pt x="1270" y="1195070"/>
                </a:lnTo>
                <a:lnTo>
                  <a:pt x="1270" y="1197610"/>
                </a:lnTo>
                <a:lnTo>
                  <a:pt x="2540" y="1197610"/>
                </a:lnTo>
                <a:lnTo>
                  <a:pt x="2540" y="1200150"/>
                </a:lnTo>
                <a:lnTo>
                  <a:pt x="3809" y="1200150"/>
                </a:lnTo>
                <a:lnTo>
                  <a:pt x="3809" y="1202690"/>
                </a:lnTo>
                <a:lnTo>
                  <a:pt x="5079" y="1202690"/>
                </a:lnTo>
                <a:lnTo>
                  <a:pt x="5079" y="1205230"/>
                </a:lnTo>
                <a:lnTo>
                  <a:pt x="26670" y="1205230"/>
                </a:lnTo>
                <a:lnTo>
                  <a:pt x="26670" y="1135380"/>
                </a:lnTo>
                <a:close/>
              </a:path>
              <a:path w="26670" h="1243329">
                <a:moveTo>
                  <a:pt x="26670" y="1205230"/>
                </a:moveTo>
                <a:lnTo>
                  <a:pt x="6350" y="1205230"/>
                </a:lnTo>
                <a:lnTo>
                  <a:pt x="6350" y="1207770"/>
                </a:lnTo>
                <a:lnTo>
                  <a:pt x="7620" y="1207770"/>
                </a:lnTo>
                <a:lnTo>
                  <a:pt x="7620" y="1209040"/>
                </a:lnTo>
                <a:lnTo>
                  <a:pt x="8890" y="1209040"/>
                </a:lnTo>
                <a:lnTo>
                  <a:pt x="889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1243329">
                <a:moveTo>
                  <a:pt x="26670" y="1211580"/>
                </a:moveTo>
                <a:lnTo>
                  <a:pt x="10159" y="1211580"/>
                </a:lnTo>
                <a:lnTo>
                  <a:pt x="10159" y="1214120"/>
                </a:lnTo>
                <a:lnTo>
                  <a:pt x="11429" y="1214120"/>
                </a:lnTo>
                <a:lnTo>
                  <a:pt x="11429" y="1216660"/>
                </a:lnTo>
                <a:lnTo>
                  <a:pt x="12700" y="1216660"/>
                </a:lnTo>
                <a:lnTo>
                  <a:pt x="12700" y="1219200"/>
                </a:lnTo>
                <a:lnTo>
                  <a:pt x="26670" y="1219200"/>
                </a:lnTo>
                <a:lnTo>
                  <a:pt x="26670" y="1211580"/>
                </a:lnTo>
                <a:close/>
              </a:path>
              <a:path w="26670" h="1243329">
                <a:moveTo>
                  <a:pt x="26670" y="1219200"/>
                </a:moveTo>
                <a:lnTo>
                  <a:pt x="13970" y="1219200"/>
                </a:lnTo>
                <a:lnTo>
                  <a:pt x="13970" y="1221740"/>
                </a:lnTo>
                <a:lnTo>
                  <a:pt x="15240" y="1221740"/>
                </a:lnTo>
                <a:lnTo>
                  <a:pt x="15240" y="1224280"/>
                </a:lnTo>
                <a:lnTo>
                  <a:pt x="26670" y="1224280"/>
                </a:lnTo>
                <a:lnTo>
                  <a:pt x="26670" y="1219200"/>
                </a:lnTo>
                <a:close/>
              </a:path>
              <a:path w="26670" h="1243329">
                <a:moveTo>
                  <a:pt x="26670" y="1224280"/>
                </a:moveTo>
                <a:lnTo>
                  <a:pt x="16509" y="1224280"/>
                </a:lnTo>
                <a:lnTo>
                  <a:pt x="16509" y="1226820"/>
                </a:lnTo>
                <a:lnTo>
                  <a:pt x="17779" y="1226820"/>
                </a:lnTo>
                <a:lnTo>
                  <a:pt x="17779" y="1228090"/>
                </a:lnTo>
                <a:lnTo>
                  <a:pt x="19050" y="1228090"/>
                </a:lnTo>
                <a:lnTo>
                  <a:pt x="1905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1243329">
                <a:moveTo>
                  <a:pt x="26670" y="1230630"/>
                </a:moveTo>
                <a:lnTo>
                  <a:pt x="20320" y="1230630"/>
                </a:lnTo>
                <a:lnTo>
                  <a:pt x="20320" y="1233170"/>
                </a:lnTo>
                <a:lnTo>
                  <a:pt x="21590" y="1233170"/>
                </a:lnTo>
                <a:lnTo>
                  <a:pt x="21590" y="1235710"/>
                </a:lnTo>
                <a:lnTo>
                  <a:pt x="22859" y="1235710"/>
                </a:lnTo>
                <a:lnTo>
                  <a:pt x="22859" y="1238250"/>
                </a:lnTo>
                <a:lnTo>
                  <a:pt x="26670" y="1238250"/>
                </a:lnTo>
                <a:lnTo>
                  <a:pt x="26670" y="1230630"/>
                </a:lnTo>
                <a:close/>
              </a:path>
              <a:path w="26670" h="1243329">
                <a:moveTo>
                  <a:pt x="26670" y="1238250"/>
                </a:moveTo>
                <a:lnTo>
                  <a:pt x="24129" y="1238250"/>
                </a:lnTo>
                <a:lnTo>
                  <a:pt x="24129" y="1240790"/>
                </a:lnTo>
                <a:lnTo>
                  <a:pt x="25400" y="1240790"/>
                </a:lnTo>
                <a:lnTo>
                  <a:pt x="25400" y="1243330"/>
                </a:lnTo>
                <a:lnTo>
                  <a:pt x="26670" y="1243330"/>
                </a:lnTo>
                <a:lnTo>
                  <a:pt x="26670" y="123825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792719" y="3063239"/>
            <a:ext cx="27940" cy="1270000"/>
          </a:xfrm>
          <a:custGeom>
            <a:avLst/>
            <a:gdLst/>
            <a:ahLst/>
            <a:cxnLst/>
            <a:rect l="l" t="t" r="r" b="b"/>
            <a:pathLst>
              <a:path w="27940" h="1270000">
                <a:moveTo>
                  <a:pt x="21589" y="0"/>
                </a:moveTo>
                <a:lnTo>
                  <a:pt x="0" y="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  <a:path w="27940" h="1270000">
                <a:moveTo>
                  <a:pt x="27939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1270000">
                <a:moveTo>
                  <a:pt x="27939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58800"/>
                </a:lnTo>
                <a:close/>
              </a:path>
              <a:path w="27940" h="127000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270000">
                <a:moveTo>
                  <a:pt x="27939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90550"/>
                </a:lnTo>
                <a:close/>
              </a:path>
              <a:path w="27940" h="1270000">
                <a:moveTo>
                  <a:pt x="27939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3250"/>
                </a:lnTo>
                <a:close/>
              </a:path>
              <a:path w="27940" h="1270000">
                <a:moveTo>
                  <a:pt x="27939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35000"/>
                </a:lnTo>
                <a:close/>
              </a:path>
              <a:path w="27940" h="1270000">
                <a:moveTo>
                  <a:pt x="2793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41350"/>
                </a:lnTo>
                <a:close/>
              </a:path>
              <a:path w="27940" h="1270000">
                <a:moveTo>
                  <a:pt x="27939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4050"/>
                </a:lnTo>
                <a:close/>
              </a:path>
              <a:path w="27940" h="1270000">
                <a:moveTo>
                  <a:pt x="2793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1270000">
                <a:moveTo>
                  <a:pt x="27939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3100"/>
                </a:lnTo>
                <a:close/>
              </a:path>
              <a:path w="27940" h="1270000">
                <a:moveTo>
                  <a:pt x="27939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7939" y="768350"/>
                </a:lnTo>
                <a:lnTo>
                  <a:pt x="27939" y="698500"/>
                </a:lnTo>
                <a:close/>
              </a:path>
              <a:path w="27940" h="1270000">
                <a:moveTo>
                  <a:pt x="27939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68350"/>
                </a:lnTo>
                <a:close/>
              </a:path>
              <a:path w="27940" h="1270000">
                <a:moveTo>
                  <a:pt x="27939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7939" y="811530"/>
                </a:lnTo>
                <a:lnTo>
                  <a:pt x="27939" y="806450"/>
                </a:lnTo>
                <a:close/>
              </a:path>
              <a:path w="27940" h="1270000">
                <a:moveTo>
                  <a:pt x="2793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7939" y="817880"/>
                </a:lnTo>
                <a:lnTo>
                  <a:pt x="27939" y="811530"/>
                </a:lnTo>
                <a:close/>
              </a:path>
              <a:path w="27940" h="1270000">
                <a:moveTo>
                  <a:pt x="27939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817880"/>
                </a:lnTo>
                <a:close/>
              </a:path>
              <a:path w="27940" h="1270000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1270000">
                <a:moveTo>
                  <a:pt x="27939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50900"/>
                </a:lnTo>
                <a:close/>
              </a:path>
              <a:path w="27940" h="127000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270000">
                <a:moveTo>
                  <a:pt x="27939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76300"/>
                </a:lnTo>
                <a:close/>
              </a:path>
              <a:path w="27940" h="1270000">
                <a:moveTo>
                  <a:pt x="27939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7939" y="895350"/>
                </a:lnTo>
                <a:lnTo>
                  <a:pt x="27939" y="889000"/>
                </a:lnTo>
                <a:close/>
              </a:path>
              <a:path w="27940" h="1270000">
                <a:moveTo>
                  <a:pt x="27939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7939" y="938530"/>
                </a:lnTo>
                <a:lnTo>
                  <a:pt x="27939" y="895350"/>
                </a:lnTo>
                <a:close/>
              </a:path>
              <a:path w="27940" h="1270000">
                <a:moveTo>
                  <a:pt x="27939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938530"/>
                </a:lnTo>
                <a:close/>
              </a:path>
              <a:path w="27940" h="1270000">
                <a:moveTo>
                  <a:pt x="27939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7939" y="952500"/>
                </a:lnTo>
                <a:lnTo>
                  <a:pt x="27939" y="946150"/>
                </a:lnTo>
                <a:close/>
              </a:path>
              <a:path w="27940" h="1270000">
                <a:moveTo>
                  <a:pt x="27939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7939" y="989330"/>
                </a:lnTo>
                <a:lnTo>
                  <a:pt x="27939" y="952500"/>
                </a:lnTo>
                <a:close/>
              </a:path>
              <a:path w="27940" h="1270000">
                <a:moveTo>
                  <a:pt x="27939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89330"/>
                </a:lnTo>
                <a:close/>
              </a:path>
              <a:path w="27940" h="1270000">
                <a:moveTo>
                  <a:pt x="27939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5680"/>
                </a:lnTo>
                <a:close/>
              </a:path>
              <a:path w="27940" h="127000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270000">
                <a:moveTo>
                  <a:pt x="27939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7939" y="1041399"/>
                </a:lnTo>
                <a:lnTo>
                  <a:pt x="27939" y="1033780"/>
                </a:lnTo>
                <a:close/>
              </a:path>
              <a:path w="27940" h="1270000">
                <a:moveTo>
                  <a:pt x="27939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41400"/>
                </a:lnTo>
                <a:close/>
              </a:path>
              <a:path w="27940" h="1270000">
                <a:moveTo>
                  <a:pt x="27939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7939" y="1084580"/>
                </a:lnTo>
                <a:lnTo>
                  <a:pt x="27939" y="1079500"/>
                </a:lnTo>
                <a:close/>
              </a:path>
              <a:path w="27940" h="1270000">
                <a:moveTo>
                  <a:pt x="27939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84580"/>
                </a:lnTo>
                <a:close/>
              </a:path>
              <a:path w="27940" h="1270000">
                <a:moveTo>
                  <a:pt x="27939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09980"/>
                </a:lnTo>
                <a:close/>
              </a:path>
              <a:path w="27940" h="1270000">
                <a:moveTo>
                  <a:pt x="27939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79830"/>
                </a:lnTo>
                <a:close/>
              </a:path>
              <a:path w="27940" h="1270000">
                <a:moveTo>
                  <a:pt x="27939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7939" y="1193800"/>
                </a:lnTo>
                <a:lnTo>
                  <a:pt x="27939" y="1186180"/>
                </a:lnTo>
                <a:close/>
              </a:path>
              <a:path w="27940" h="1270000">
                <a:moveTo>
                  <a:pt x="27939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7939" y="1205230"/>
                </a:lnTo>
                <a:lnTo>
                  <a:pt x="27939" y="1193800"/>
                </a:lnTo>
                <a:close/>
              </a:path>
              <a:path w="27940" h="1270000">
                <a:moveTo>
                  <a:pt x="27939" y="1205230"/>
                </a:moveTo>
                <a:lnTo>
                  <a:pt x="0" y="1205230"/>
                </a:lnTo>
                <a:lnTo>
                  <a:pt x="0" y="1220470"/>
                </a:lnTo>
                <a:lnTo>
                  <a:pt x="1270" y="1220470"/>
                </a:lnTo>
                <a:lnTo>
                  <a:pt x="1270" y="1223010"/>
                </a:lnTo>
                <a:lnTo>
                  <a:pt x="2539" y="1223010"/>
                </a:lnTo>
                <a:lnTo>
                  <a:pt x="2539" y="1224280"/>
                </a:lnTo>
                <a:lnTo>
                  <a:pt x="3809" y="1224280"/>
                </a:lnTo>
                <a:lnTo>
                  <a:pt x="3809" y="1226820"/>
                </a:lnTo>
                <a:lnTo>
                  <a:pt x="5079" y="1226820"/>
                </a:lnTo>
                <a:lnTo>
                  <a:pt x="5079" y="1229360"/>
                </a:lnTo>
                <a:lnTo>
                  <a:pt x="6350" y="1229360"/>
                </a:lnTo>
                <a:lnTo>
                  <a:pt x="6350" y="1231900"/>
                </a:lnTo>
                <a:lnTo>
                  <a:pt x="27939" y="1231900"/>
                </a:lnTo>
                <a:lnTo>
                  <a:pt x="27939" y="1205230"/>
                </a:lnTo>
                <a:close/>
              </a:path>
              <a:path w="27940" h="1270000">
                <a:moveTo>
                  <a:pt x="27939" y="1231900"/>
                </a:moveTo>
                <a:lnTo>
                  <a:pt x="7620" y="1231900"/>
                </a:lnTo>
                <a:lnTo>
                  <a:pt x="7620" y="1234440"/>
                </a:lnTo>
                <a:lnTo>
                  <a:pt x="8889" y="1234440"/>
                </a:lnTo>
                <a:lnTo>
                  <a:pt x="8889" y="1236980"/>
                </a:lnTo>
                <a:lnTo>
                  <a:pt x="27939" y="1236980"/>
                </a:lnTo>
                <a:lnTo>
                  <a:pt x="27939" y="1231900"/>
                </a:lnTo>
                <a:close/>
              </a:path>
              <a:path w="27940" h="1270000">
                <a:moveTo>
                  <a:pt x="27939" y="1236980"/>
                </a:moveTo>
                <a:lnTo>
                  <a:pt x="10159" y="1236980"/>
                </a:lnTo>
                <a:lnTo>
                  <a:pt x="10159" y="1239520"/>
                </a:lnTo>
                <a:lnTo>
                  <a:pt x="11429" y="1239520"/>
                </a:lnTo>
                <a:lnTo>
                  <a:pt x="11429" y="1242060"/>
                </a:lnTo>
                <a:lnTo>
                  <a:pt x="12700" y="1242060"/>
                </a:lnTo>
                <a:lnTo>
                  <a:pt x="12700" y="1243330"/>
                </a:lnTo>
                <a:lnTo>
                  <a:pt x="13970" y="1243330"/>
                </a:lnTo>
                <a:lnTo>
                  <a:pt x="13970" y="1245870"/>
                </a:lnTo>
                <a:lnTo>
                  <a:pt x="15239" y="1245870"/>
                </a:lnTo>
                <a:lnTo>
                  <a:pt x="15239" y="1248410"/>
                </a:lnTo>
                <a:lnTo>
                  <a:pt x="16509" y="1248410"/>
                </a:lnTo>
                <a:lnTo>
                  <a:pt x="16509" y="1250950"/>
                </a:lnTo>
                <a:lnTo>
                  <a:pt x="17779" y="1250950"/>
                </a:lnTo>
                <a:lnTo>
                  <a:pt x="17779" y="1253490"/>
                </a:lnTo>
                <a:lnTo>
                  <a:pt x="19050" y="1253490"/>
                </a:lnTo>
                <a:lnTo>
                  <a:pt x="19050" y="1256030"/>
                </a:lnTo>
                <a:lnTo>
                  <a:pt x="20320" y="1256030"/>
                </a:lnTo>
                <a:lnTo>
                  <a:pt x="20320" y="1258570"/>
                </a:lnTo>
                <a:lnTo>
                  <a:pt x="21589" y="1258570"/>
                </a:lnTo>
                <a:lnTo>
                  <a:pt x="21589" y="1261110"/>
                </a:lnTo>
                <a:lnTo>
                  <a:pt x="22859" y="1261110"/>
                </a:lnTo>
                <a:lnTo>
                  <a:pt x="22859" y="1262380"/>
                </a:lnTo>
                <a:lnTo>
                  <a:pt x="24129" y="1262380"/>
                </a:lnTo>
                <a:lnTo>
                  <a:pt x="24129" y="1264920"/>
                </a:lnTo>
                <a:lnTo>
                  <a:pt x="25400" y="1264920"/>
                </a:lnTo>
                <a:lnTo>
                  <a:pt x="25400" y="1267460"/>
                </a:lnTo>
                <a:lnTo>
                  <a:pt x="26670" y="1267460"/>
                </a:lnTo>
                <a:lnTo>
                  <a:pt x="26670" y="1270000"/>
                </a:lnTo>
                <a:lnTo>
                  <a:pt x="27939" y="1270000"/>
                </a:lnTo>
                <a:lnTo>
                  <a:pt x="27939" y="1236980"/>
                </a:lnTo>
                <a:close/>
              </a:path>
            </a:pathLst>
          </a:custGeom>
          <a:solidFill>
            <a:srgbClr val="2142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820659" y="3075939"/>
            <a:ext cx="26670" cy="1308100"/>
          </a:xfrm>
          <a:custGeom>
            <a:avLst/>
            <a:gdLst/>
            <a:ahLst/>
            <a:cxnLst/>
            <a:rect l="l" t="t" r="r" b="b"/>
            <a:pathLst>
              <a:path w="26670" h="1308100">
                <a:moveTo>
                  <a:pt x="13970" y="0"/>
                </a:moveTo>
                <a:lnTo>
                  <a:pt x="0" y="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6670" h="1308100">
                <a:moveTo>
                  <a:pt x="2667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3400"/>
                </a:lnTo>
                <a:close/>
              </a:path>
              <a:path w="26670" h="1308100">
                <a:moveTo>
                  <a:pt x="2667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6670" y="565149"/>
                </a:lnTo>
                <a:lnTo>
                  <a:pt x="26670" y="546099"/>
                </a:lnTo>
                <a:close/>
              </a:path>
              <a:path w="26670" h="1308100">
                <a:moveTo>
                  <a:pt x="2667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65150"/>
                </a:lnTo>
                <a:close/>
              </a:path>
              <a:path w="26670" h="1308100">
                <a:moveTo>
                  <a:pt x="2667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6670" y="590549"/>
                </a:lnTo>
                <a:lnTo>
                  <a:pt x="26670" y="577850"/>
                </a:lnTo>
                <a:close/>
              </a:path>
              <a:path w="26670" h="1308100">
                <a:moveTo>
                  <a:pt x="2667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0549"/>
                </a:lnTo>
                <a:close/>
              </a:path>
              <a:path w="26670" h="1308100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1308100">
                <a:moveTo>
                  <a:pt x="2667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6670" y="641349"/>
                </a:lnTo>
                <a:lnTo>
                  <a:pt x="26670" y="628649"/>
                </a:lnTo>
                <a:close/>
              </a:path>
              <a:path w="26670" h="1308100">
                <a:moveTo>
                  <a:pt x="2667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1349"/>
                </a:lnTo>
                <a:close/>
              </a:path>
              <a:path w="26670" h="1308100">
                <a:moveTo>
                  <a:pt x="2667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699"/>
                </a:lnTo>
                <a:close/>
              </a:path>
              <a:path w="26670" h="1308100">
                <a:moveTo>
                  <a:pt x="2667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60400"/>
                </a:lnTo>
                <a:close/>
              </a:path>
              <a:path w="26670" h="1308100">
                <a:moveTo>
                  <a:pt x="2667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6670" y="755649"/>
                </a:lnTo>
                <a:lnTo>
                  <a:pt x="26670" y="685799"/>
                </a:lnTo>
                <a:close/>
              </a:path>
              <a:path w="26670" h="1308100">
                <a:moveTo>
                  <a:pt x="2667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6670" y="793749"/>
                </a:lnTo>
                <a:lnTo>
                  <a:pt x="26670" y="755649"/>
                </a:lnTo>
                <a:close/>
              </a:path>
              <a:path w="26670" h="1308100">
                <a:moveTo>
                  <a:pt x="2667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93750"/>
                </a:lnTo>
                <a:close/>
              </a:path>
              <a:path w="26670" h="130810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1308100">
                <a:moveTo>
                  <a:pt x="2667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6670" y="811529"/>
                </a:lnTo>
                <a:lnTo>
                  <a:pt x="26670" y="805179"/>
                </a:lnTo>
                <a:close/>
              </a:path>
              <a:path w="26670" h="1308100">
                <a:moveTo>
                  <a:pt x="2667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11530"/>
                </a:lnTo>
                <a:close/>
              </a:path>
              <a:path w="26670" h="1308100">
                <a:moveTo>
                  <a:pt x="2667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38200"/>
                </a:lnTo>
                <a:close/>
              </a:path>
              <a:path w="26670" h="1308100">
                <a:moveTo>
                  <a:pt x="2667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79"/>
                </a:lnTo>
                <a:close/>
              </a:path>
              <a:path w="26670" h="1308100">
                <a:moveTo>
                  <a:pt x="2667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3600"/>
                </a:lnTo>
                <a:close/>
              </a:path>
              <a:path w="26670" h="1308100">
                <a:moveTo>
                  <a:pt x="2667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876300"/>
                </a:lnTo>
                <a:close/>
              </a:path>
              <a:path w="26670" h="1308100">
                <a:moveTo>
                  <a:pt x="2667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882650"/>
                </a:lnTo>
                <a:close/>
              </a:path>
              <a:path w="26670" h="1308100">
                <a:moveTo>
                  <a:pt x="2667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6670" y="933449"/>
                </a:lnTo>
                <a:lnTo>
                  <a:pt x="26670" y="925830"/>
                </a:lnTo>
                <a:close/>
              </a:path>
              <a:path w="26670" h="1308100">
                <a:moveTo>
                  <a:pt x="2667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6670" y="939799"/>
                </a:lnTo>
                <a:lnTo>
                  <a:pt x="26670" y="933449"/>
                </a:lnTo>
                <a:close/>
              </a:path>
              <a:path w="26670" h="1308100">
                <a:moveTo>
                  <a:pt x="2667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39799"/>
                </a:lnTo>
                <a:close/>
              </a:path>
              <a:path w="26670" h="1308100">
                <a:moveTo>
                  <a:pt x="2667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6670" y="982979"/>
                </a:lnTo>
                <a:lnTo>
                  <a:pt x="26670" y="976629"/>
                </a:lnTo>
                <a:close/>
              </a:path>
              <a:path w="26670" h="1308100">
                <a:moveTo>
                  <a:pt x="2667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6670" y="1014729"/>
                </a:lnTo>
                <a:lnTo>
                  <a:pt x="26670" y="982979"/>
                </a:lnTo>
                <a:close/>
              </a:path>
              <a:path w="26670" h="1308100">
                <a:moveTo>
                  <a:pt x="2667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29"/>
                </a:lnTo>
                <a:close/>
              </a:path>
              <a:path w="26670" h="1308100">
                <a:moveTo>
                  <a:pt x="2667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6670" y="1028699"/>
                </a:lnTo>
                <a:lnTo>
                  <a:pt x="26670" y="1021079"/>
                </a:lnTo>
                <a:close/>
              </a:path>
              <a:path w="26670" h="1308100">
                <a:moveTo>
                  <a:pt x="2667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28699"/>
                </a:lnTo>
                <a:close/>
              </a:path>
              <a:path w="26670" h="1308100">
                <a:moveTo>
                  <a:pt x="2667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6670" y="1071879"/>
                </a:lnTo>
                <a:lnTo>
                  <a:pt x="26670" y="1066799"/>
                </a:lnTo>
                <a:close/>
              </a:path>
              <a:path w="26670" h="1308100">
                <a:moveTo>
                  <a:pt x="2667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6670" y="1097279"/>
                </a:lnTo>
                <a:lnTo>
                  <a:pt x="26670" y="1071880"/>
                </a:lnTo>
                <a:close/>
              </a:path>
              <a:path w="26670" h="1308100">
                <a:moveTo>
                  <a:pt x="2667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6670" y="1167129"/>
                </a:lnTo>
                <a:lnTo>
                  <a:pt x="26670" y="1097279"/>
                </a:lnTo>
                <a:close/>
              </a:path>
              <a:path w="26670" h="1308100">
                <a:moveTo>
                  <a:pt x="2667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67130"/>
                </a:lnTo>
                <a:close/>
              </a:path>
              <a:path w="26670" h="1308100">
                <a:moveTo>
                  <a:pt x="2667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6670" y="1181099"/>
                </a:lnTo>
                <a:lnTo>
                  <a:pt x="26670" y="1173479"/>
                </a:lnTo>
                <a:close/>
              </a:path>
              <a:path w="26670" h="1308100">
                <a:moveTo>
                  <a:pt x="2667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6670" y="1192529"/>
                </a:lnTo>
                <a:lnTo>
                  <a:pt x="26670" y="1181099"/>
                </a:lnTo>
                <a:close/>
              </a:path>
              <a:path w="26670" h="1308100">
                <a:moveTo>
                  <a:pt x="2667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92530"/>
                </a:lnTo>
                <a:close/>
              </a:path>
              <a:path w="26670" h="1308100">
                <a:moveTo>
                  <a:pt x="26670" y="1219199"/>
                </a:moveTo>
                <a:lnTo>
                  <a:pt x="0" y="1219199"/>
                </a:lnTo>
                <a:lnTo>
                  <a:pt x="0" y="1259839"/>
                </a:lnTo>
                <a:lnTo>
                  <a:pt x="1270" y="1259839"/>
                </a:lnTo>
                <a:lnTo>
                  <a:pt x="1270" y="1262379"/>
                </a:lnTo>
                <a:lnTo>
                  <a:pt x="2540" y="1262379"/>
                </a:lnTo>
                <a:lnTo>
                  <a:pt x="2540" y="1264919"/>
                </a:lnTo>
                <a:lnTo>
                  <a:pt x="3810" y="1264919"/>
                </a:lnTo>
                <a:lnTo>
                  <a:pt x="3810" y="1267459"/>
                </a:lnTo>
                <a:lnTo>
                  <a:pt x="5080" y="1267459"/>
                </a:lnTo>
                <a:lnTo>
                  <a:pt x="5080" y="1268729"/>
                </a:lnTo>
                <a:lnTo>
                  <a:pt x="6350" y="1268729"/>
                </a:lnTo>
                <a:lnTo>
                  <a:pt x="6350" y="1271269"/>
                </a:lnTo>
                <a:lnTo>
                  <a:pt x="7620" y="1271269"/>
                </a:lnTo>
                <a:lnTo>
                  <a:pt x="7620" y="1273809"/>
                </a:lnTo>
                <a:lnTo>
                  <a:pt x="8890" y="1273809"/>
                </a:lnTo>
                <a:lnTo>
                  <a:pt x="8890" y="1276349"/>
                </a:lnTo>
                <a:lnTo>
                  <a:pt x="10160" y="1276349"/>
                </a:lnTo>
                <a:lnTo>
                  <a:pt x="10160" y="1278889"/>
                </a:lnTo>
                <a:lnTo>
                  <a:pt x="11430" y="1278889"/>
                </a:lnTo>
                <a:lnTo>
                  <a:pt x="11430" y="1281429"/>
                </a:lnTo>
                <a:lnTo>
                  <a:pt x="12700" y="1281429"/>
                </a:lnTo>
                <a:lnTo>
                  <a:pt x="12700" y="1283969"/>
                </a:lnTo>
                <a:lnTo>
                  <a:pt x="13970" y="1283969"/>
                </a:lnTo>
                <a:lnTo>
                  <a:pt x="13970" y="1286509"/>
                </a:lnTo>
                <a:lnTo>
                  <a:pt x="15240" y="1286509"/>
                </a:lnTo>
                <a:lnTo>
                  <a:pt x="15240" y="1287779"/>
                </a:lnTo>
                <a:lnTo>
                  <a:pt x="26670" y="1287779"/>
                </a:lnTo>
                <a:lnTo>
                  <a:pt x="26670" y="1219199"/>
                </a:lnTo>
                <a:close/>
              </a:path>
              <a:path w="26670" h="1308100">
                <a:moveTo>
                  <a:pt x="26670" y="1287780"/>
                </a:moveTo>
                <a:lnTo>
                  <a:pt x="16510" y="1287780"/>
                </a:lnTo>
                <a:lnTo>
                  <a:pt x="16510" y="1290319"/>
                </a:lnTo>
                <a:lnTo>
                  <a:pt x="17780" y="1290319"/>
                </a:lnTo>
                <a:lnTo>
                  <a:pt x="17780" y="1292859"/>
                </a:lnTo>
                <a:lnTo>
                  <a:pt x="19050" y="1292859"/>
                </a:lnTo>
                <a:lnTo>
                  <a:pt x="19050" y="1295399"/>
                </a:lnTo>
                <a:lnTo>
                  <a:pt x="26670" y="1295399"/>
                </a:lnTo>
                <a:lnTo>
                  <a:pt x="26670" y="1287780"/>
                </a:lnTo>
                <a:close/>
              </a:path>
              <a:path w="26670" h="1308100">
                <a:moveTo>
                  <a:pt x="26670" y="1295400"/>
                </a:moveTo>
                <a:lnTo>
                  <a:pt x="20320" y="1295400"/>
                </a:lnTo>
                <a:lnTo>
                  <a:pt x="20320" y="1297939"/>
                </a:lnTo>
                <a:lnTo>
                  <a:pt x="21590" y="1297939"/>
                </a:lnTo>
                <a:lnTo>
                  <a:pt x="21590" y="1300479"/>
                </a:lnTo>
                <a:lnTo>
                  <a:pt x="22860" y="1300479"/>
                </a:lnTo>
                <a:lnTo>
                  <a:pt x="22860" y="1303019"/>
                </a:lnTo>
                <a:lnTo>
                  <a:pt x="24130" y="1303019"/>
                </a:lnTo>
                <a:lnTo>
                  <a:pt x="24130" y="1305559"/>
                </a:lnTo>
                <a:lnTo>
                  <a:pt x="25400" y="1305559"/>
                </a:lnTo>
                <a:lnTo>
                  <a:pt x="25400" y="1308099"/>
                </a:lnTo>
                <a:lnTo>
                  <a:pt x="26670" y="1308099"/>
                </a:lnTo>
                <a:lnTo>
                  <a:pt x="26670" y="12954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847330" y="3088639"/>
            <a:ext cx="27940" cy="1361440"/>
          </a:xfrm>
          <a:custGeom>
            <a:avLst/>
            <a:gdLst/>
            <a:ahLst/>
            <a:cxnLst/>
            <a:rect l="l" t="t" r="r" b="b"/>
            <a:pathLst>
              <a:path w="27940" h="1361439">
                <a:moveTo>
                  <a:pt x="7620" y="0"/>
                </a:moveTo>
                <a:lnTo>
                  <a:pt x="0" y="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361439">
                <a:moveTo>
                  <a:pt x="2794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1361439">
                <a:moveTo>
                  <a:pt x="27940" y="533400"/>
                </a:moveTo>
                <a:lnTo>
                  <a:pt x="0" y="5334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33400"/>
                </a:lnTo>
                <a:close/>
              </a:path>
              <a:path w="27940" h="1361439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361439">
                <a:moveTo>
                  <a:pt x="2794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65150"/>
                </a:lnTo>
                <a:close/>
              </a:path>
              <a:path w="27940" h="1361439">
                <a:moveTo>
                  <a:pt x="27940" y="577850"/>
                </a:moveTo>
                <a:lnTo>
                  <a:pt x="0" y="57785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77850"/>
                </a:lnTo>
                <a:close/>
              </a:path>
              <a:path w="27940" h="1361439">
                <a:moveTo>
                  <a:pt x="27940" y="609600"/>
                </a:moveTo>
                <a:lnTo>
                  <a:pt x="0" y="6096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609600"/>
                </a:lnTo>
                <a:close/>
              </a:path>
              <a:path w="27940" h="136143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361439">
                <a:moveTo>
                  <a:pt x="27940" y="628650"/>
                </a:moveTo>
                <a:lnTo>
                  <a:pt x="0" y="628650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8650"/>
                </a:lnTo>
                <a:close/>
              </a:path>
              <a:path w="27940" h="136143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361439">
                <a:moveTo>
                  <a:pt x="27940" y="647700"/>
                </a:moveTo>
                <a:lnTo>
                  <a:pt x="0" y="6477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7700"/>
                </a:lnTo>
                <a:close/>
              </a:path>
              <a:path w="27940" h="1361439">
                <a:moveTo>
                  <a:pt x="27940" y="673100"/>
                </a:moveTo>
                <a:lnTo>
                  <a:pt x="0" y="67310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673100"/>
                </a:lnTo>
                <a:close/>
              </a:path>
              <a:path w="27940" h="1361439">
                <a:moveTo>
                  <a:pt x="27940" y="742950"/>
                </a:moveTo>
                <a:lnTo>
                  <a:pt x="0" y="7429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42950"/>
                </a:lnTo>
                <a:close/>
              </a:path>
              <a:path w="27940" h="1361439">
                <a:moveTo>
                  <a:pt x="27940" y="781050"/>
                </a:moveTo>
                <a:lnTo>
                  <a:pt x="0" y="78105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81050"/>
                </a:lnTo>
                <a:close/>
              </a:path>
              <a:path w="27940" h="1361439">
                <a:moveTo>
                  <a:pt x="2794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7940" y="792480"/>
                </a:lnTo>
                <a:lnTo>
                  <a:pt x="27940" y="786130"/>
                </a:lnTo>
                <a:close/>
              </a:path>
              <a:path w="27940" h="1361439">
                <a:moveTo>
                  <a:pt x="2794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2480"/>
                </a:lnTo>
                <a:close/>
              </a:path>
              <a:path w="27940" h="1361439">
                <a:moveTo>
                  <a:pt x="27940" y="798830"/>
                </a:moveTo>
                <a:lnTo>
                  <a:pt x="0" y="79883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8830"/>
                </a:lnTo>
                <a:close/>
              </a:path>
              <a:path w="27940" h="1361439">
                <a:moveTo>
                  <a:pt x="27940" y="825500"/>
                </a:moveTo>
                <a:lnTo>
                  <a:pt x="0" y="82550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25500"/>
                </a:lnTo>
                <a:close/>
              </a:path>
              <a:path w="27940" h="1361439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361439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1361439">
                <a:moveTo>
                  <a:pt x="27940" y="863600"/>
                </a:moveTo>
                <a:lnTo>
                  <a:pt x="0" y="863600"/>
                </a:lnTo>
                <a:lnTo>
                  <a:pt x="0" y="869950"/>
                </a:lnTo>
                <a:lnTo>
                  <a:pt x="27940" y="869950"/>
                </a:lnTo>
                <a:lnTo>
                  <a:pt x="27940" y="863600"/>
                </a:lnTo>
                <a:close/>
              </a:path>
              <a:path w="27940" h="1361439">
                <a:moveTo>
                  <a:pt x="27940" y="869950"/>
                </a:moveTo>
                <a:lnTo>
                  <a:pt x="0" y="869950"/>
                </a:lnTo>
                <a:lnTo>
                  <a:pt x="0" y="913130"/>
                </a:lnTo>
                <a:lnTo>
                  <a:pt x="27940" y="913130"/>
                </a:lnTo>
                <a:lnTo>
                  <a:pt x="27940" y="869950"/>
                </a:lnTo>
                <a:close/>
              </a:path>
              <a:path w="27940" h="1361439">
                <a:moveTo>
                  <a:pt x="27940" y="913130"/>
                </a:moveTo>
                <a:lnTo>
                  <a:pt x="0" y="91313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913130"/>
                </a:lnTo>
                <a:close/>
              </a:path>
              <a:path w="27940" h="1361439">
                <a:moveTo>
                  <a:pt x="27940" y="920750"/>
                </a:moveTo>
                <a:lnTo>
                  <a:pt x="0" y="92075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20750"/>
                </a:lnTo>
                <a:close/>
              </a:path>
              <a:path w="27940" h="1361439">
                <a:moveTo>
                  <a:pt x="27940" y="927100"/>
                </a:moveTo>
                <a:lnTo>
                  <a:pt x="0" y="92710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27100"/>
                </a:lnTo>
                <a:close/>
              </a:path>
              <a:path w="27940" h="1361439">
                <a:moveTo>
                  <a:pt x="27940" y="963930"/>
                </a:moveTo>
                <a:lnTo>
                  <a:pt x="0" y="963930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3930"/>
                </a:lnTo>
                <a:close/>
              </a:path>
              <a:path w="27940" h="1361439">
                <a:moveTo>
                  <a:pt x="27940" y="970280"/>
                </a:moveTo>
                <a:lnTo>
                  <a:pt x="0" y="97028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70280"/>
                </a:lnTo>
                <a:close/>
              </a:path>
              <a:path w="27940" h="1361439">
                <a:moveTo>
                  <a:pt x="2794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7940" y="1008380"/>
                </a:lnTo>
                <a:lnTo>
                  <a:pt x="27940" y="1002030"/>
                </a:lnTo>
                <a:close/>
              </a:path>
              <a:path w="27940" h="1361439">
                <a:moveTo>
                  <a:pt x="27940" y="1008380"/>
                </a:moveTo>
                <a:lnTo>
                  <a:pt x="0" y="1008380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8380"/>
                </a:lnTo>
                <a:close/>
              </a:path>
              <a:path w="27940" h="1361439">
                <a:moveTo>
                  <a:pt x="27940" y="1016000"/>
                </a:moveTo>
                <a:lnTo>
                  <a:pt x="0" y="10160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1016000"/>
                </a:lnTo>
                <a:close/>
              </a:path>
              <a:path w="27940" h="1361439">
                <a:moveTo>
                  <a:pt x="27940" y="1054100"/>
                </a:moveTo>
                <a:lnTo>
                  <a:pt x="0" y="1054100"/>
                </a:lnTo>
                <a:lnTo>
                  <a:pt x="0" y="1059180"/>
                </a:lnTo>
                <a:lnTo>
                  <a:pt x="27940" y="1059180"/>
                </a:lnTo>
                <a:lnTo>
                  <a:pt x="27940" y="1054100"/>
                </a:lnTo>
                <a:close/>
              </a:path>
              <a:path w="27940" h="1361439">
                <a:moveTo>
                  <a:pt x="27940" y="1059180"/>
                </a:moveTo>
                <a:lnTo>
                  <a:pt x="0" y="1059180"/>
                </a:lnTo>
                <a:lnTo>
                  <a:pt x="0" y="1084580"/>
                </a:lnTo>
                <a:lnTo>
                  <a:pt x="27940" y="1084580"/>
                </a:lnTo>
                <a:lnTo>
                  <a:pt x="27940" y="1059180"/>
                </a:lnTo>
                <a:close/>
              </a:path>
              <a:path w="27940" h="1361439">
                <a:moveTo>
                  <a:pt x="27940" y="1084580"/>
                </a:moveTo>
                <a:lnTo>
                  <a:pt x="0" y="1084580"/>
                </a:lnTo>
                <a:lnTo>
                  <a:pt x="0" y="1154430"/>
                </a:lnTo>
                <a:lnTo>
                  <a:pt x="27940" y="1154430"/>
                </a:lnTo>
                <a:lnTo>
                  <a:pt x="27940" y="1084580"/>
                </a:lnTo>
                <a:close/>
              </a:path>
              <a:path w="27940" h="1361439">
                <a:moveTo>
                  <a:pt x="27940" y="1154430"/>
                </a:moveTo>
                <a:lnTo>
                  <a:pt x="0" y="115443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54430"/>
                </a:lnTo>
                <a:close/>
              </a:path>
              <a:path w="27940" h="1361439">
                <a:moveTo>
                  <a:pt x="27940" y="1160780"/>
                </a:moveTo>
                <a:lnTo>
                  <a:pt x="0" y="116078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60780"/>
                </a:lnTo>
                <a:close/>
              </a:path>
              <a:path w="27940" h="1361439">
                <a:moveTo>
                  <a:pt x="27940" y="1168400"/>
                </a:moveTo>
                <a:lnTo>
                  <a:pt x="0" y="11684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8400"/>
                </a:lnTo>
                <a:close/>
              </a:path>
              <a:path w="27940" h="136143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1361439">
                <a:moveTo>
                  <a:pt x="27940" y="1206500"/>
                </a:moveTo>
                <a:lnTo>
                  <a:pt x="0" y="120650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06500"/>
                </a:lnTo>
                <a:close/>
              </a:path>
              <a:path w="27940" h="1361439">
                <a:moveTo>
                  <a:pt x="27940" y="1282700"/>
                </a:moveTo>
                <a:lnTo>
                  <a:pt x="0" y="1282700"/>
                </a:lnTo>
                <a:lnTo>
                  <a:pt x="0" y="1297940"/>
                </a:lnTo>
                <a:lnTo>
                  <a:pt x="1270" y="1297940"/>
                </a:lnTo>
                <a:lnTo>
                  <a:pt x="1270" y="1300480"/>
                </a:lnTo>
                <a:lnTo>
                  <a:pt x="2540" y="1300480"/>
                </a:lnTo>
                <a:lnTo>
                  <a:pt x="2540" y="1304290"/>
                </a:lnTo>
                <a:lnTo>
                  <a:pt x="3810" y="1304290"/>
                </a:lnTo>
                <a:lnTo>
                  <a:pt x="3810" y="1306830"/>
                </a:lnTo>
                <a:lnTo>
                  <a:pt x="5079" y="1306830"/>
                </a:lnTo>
                <a:lnTo>
                  <a:pt x="5079" y="1310640"/>
                </a:lnTo>
                <a:lnTo>
                  <a:pt x="6350" y="1310640"/>
                </a:lnTo>
                <a:lnTo>
                  <a:pt x="6350" y="1313180"/>
                </a:lnTo>
                <a:lnTo>
                  <a:pt x="7619" y="1313180"/>
                </a:lnTo>
                <a:lnTo>
                  <a:pt x="7620" y="1315720"/>
                </a:lnTo>
                <a:lnTo>
                  <a:pt x="8890" y="1315720"/>
                </a:lnTo>
                <a:lnTo>
                  <a:pt x="8890" y="1319530"/>
                </a:lnTo>
                <a:lnTo>
                  <a:pt x="10160" y="1319530"/>
                </a:lnTo>
                <a:lnTo>
                  <a:pt x="10160" y="1322070"/>
                </a:lnTo>
                <a:lnTo>
                  <a:pt x="11429" y="1322070"/>
                </a:lnTo>
                <a:lnTo>
                  <a:pt x="11429" y="1325880"/>
                </a:lnTo>
                <a:lnTo>
                  <a:pt x="12700" y="1325880"/>
                </a:lnTo>
                <a:lnTo>
                  <a:pt x="12700" y="1328420"/>
                </a:lnTo>
                <a:lnTo>
                  <a:pt x="13970" y="1328420"/>
                </a:lnTo>
                <a:lnTo>
                  <a:pt x="13970" y="1330960"/>
                </a:lnTo>
                <a:lnTo>
                  <a:pt x="15240" y="1330960"/>
                </a:lnTo>
                <a:lnTo>
                  <a:pt x="15240" y="1334770"/>
                </a:lnTo>
                <a:lnTo>
                  <a:pt x="16510" y="1334770"/>
                </a:lnTo>
                <a:lnTo>
                  <a:pt x="16510" y="1337310"/>
                </a:lnTo>
                <a:lnTo>
                  <a:pt x="17779" y="1337310"/>
                </a:lnTo>
                <a:lnTo>
                  <a:pt x="17779" y="1341120"/>
                </a:lnTo>
                <a:lnTo>
                  <a:pt x="19050" y="1341120"/>
                </a:lnTo>
                <a:lnTo>
                  <a:pt x="19050" y="1343660"/>
                </a:lnTo>
                <a:lnTo>
                  <a:pt x="20320" y="1343660"/>
                </a:lnTo>
                <a:lnTo>
                  <a:pt x="20320" y="1346200"/>
                </a:lnTo>
                <a:lnTo>
                  <a:pt x="21590" y="1346200"/>
                </a:lnTo>
                <a:lnTo>
                  <a:pt x="21590" y="1350010"/>
                </a:lnTo>
                <a:lnTo>
                  <a:pt x="22860" y="1350010"/>
                </a:lnTo>
                <a:lnTo>
                  <a:pt x="22860" y="1352550"/>
                </a:lnTo>
                <a:lnTo>
                  <a:pt x="24129" y="1352550"/>
                </a:lnTo>
                <a:lnTo>
                  <a:pt x="24129" y="1356360"/>
                </a:lnTo>
                <a:lnTo>
                  <a:pt x="25400" y="1356360"/>
                </a:lnTo>
                <a:lnTo>
                  <a:pt x="25400" y="1358900"/>
                </a:lnTo>
                <a:lnTo>
                  <a:pt x="26670" y="1358900"/>
                </a:lnTo>
                <a:lnTo>
                  <a:pt x="26670" y="1361440"/>
                </a:lnTo>
                <a:lnTo>
                  <a:pt x="27940" y="1361440"/>
                </a:lnTo>
                <a:lnTo>
                  <a:pt x="27940" y="1282700"/>
                </a:lnTo>
                <a:close/>
              </a:path>
            </a:pathLst>
          </a:custGeom>
          <a:solidFill>
            <a:srgbClr val="2142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875269" y="3101339"/>
            <a:ext cx="26670" cy="1412240"/>
          </a:xfrm>
          <a:custGeom>
            <a:avLst/>
            <a:gdLst/>
            <a:ahLst/>
            <a:cxnLst/>
            <a:rect l="l" t="t" r="r" b="b"/>
            <a:pathLst>
              <a:path w="26670" h="1412239">
                <a:moveTo>
                  <a:pt x="1270" y="0"/>
                </a:moveTo>
                <a:lnTo>
                  <a:pt x="0" y="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412239">
                <a:moveTo>
                  <a:pt x="26670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1412239">
                <a:moveTo>
                  <a:pt x="26670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0700"/>
                </a:lnTo>
                <a:close/>
              </a:path>
              <a:path w="26670" h="141223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122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412239">
                <a:moveTo>
                  <a:pt x="26670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65150"/>
                </a:lnTo>
                <a:close/>
              </a:path>
              <a:path w="26670" h="1412239">
                <a:moveTo>
                  <a:pt x="26670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6900"/>
                </a:lnTo>
                <a:close/>
              </a:path>
              <a:path w="26670" h="141223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412239">
                <a:moveTo>
                  <a:pt x="26670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5950"/>
                </a:lnTo>
                <a:close/>
              </a:path>
              <a:path w="26670" h="1412239">
                <a:moveTo>
                  <a:pt x="2667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1412239">
                <a:moveTo>
                  <a:pt x="26670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35000"/>
                </a:lnTo>
                <a:close/>
              </a:path>
              <a:path w="26670" h="1412239">
                <a:moveTo>
                  <a:pt x="26670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60400"/>
                </a:lnTo>
                <a:close/>
              </a:path>
              <a:path w="26670" h="1412239">
                <a:moveTo>
                  <a:pt x="26670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30250"/>
                </a:lnTo>
                <a:close/>
              </a:path>
              <a:path w="26670" h="1412239">
                <a:moveTo>
                  <a:pt x="26670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68350"/>
                </a:lnTo>
                <a:close/>
              </a:path>
              <a:path w="26670" h="1412239">
                <a:moveTo>
                  <a:pt x="2667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73430"/>
                </a:lnTo>
                <a:close/>
              </a:path>
              <a:path w="26670" h="1412239">
                <a:moveTo>
                  <a:pt x="2667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70" y="786129"/>
                </a:lnTo>
                <a:lnTo>
                  <a:pt x="26670" y="779780"/>
                </a:lnTo>
                <a:close/>
              </a:path>
              <a:path w="26670" h="141223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1412239">
                <a:moveTo>
                  <a:pt x="26670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12800"/>
                </a:lnTo>
                <a:close/>
              </a:path>
              <a:path w="26670" h="1412239">
                <a:moveTo>
                  <a:pt x="2667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0580"/>
                </a:lnTo>
                <a:close/>
              </a:path>
              <a:path w="26670" h="141223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1412239">
                <a:moveTo>
                  <a:pt x="26670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1412239">
                <a:moveTo>
                  <a:pt x="26670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57250"/>
                </a:lnTo>
                <a:close/>
              </a:path>
              <a:path w="26670" h="1412239">
                <a:moveTo>
                  <a:pt x="26670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0430"/>
                </a:lnTo>
                <a:close/>
              </a:path>
              <a:path w="26670" h="1412239">
                <a:moveTo>
                  <a:pt x="26670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8050"/>
                </a:lnTo>
                <a:close/>
              </a:path>
              <a:path w="26670" h="1412239">
                <a:moveTo>
                  <a:pt x="26670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4400"/>
                </a:lnTo>
                <a:close/>
              </a:path>
              <a:path w="26670" h="1412239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1412239">
                <a:moveTo>
                  <a:pt x="26670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7580"/>
                </a:lnTo>
                <a:close/>
              </a:path>
              <a:path w="26670" h="1412239">
                <a:moveTo>
                  <a:pt x="2667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412239">
                <a:moveTo>
                  <a:pt x="26670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5680"/>
                </a:lnTo>
                <a:close/>
              </a:path>
              <a:path w="26670" h="1412239">
                <a:moveTo>
                  <a:pt x="26670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1003300"/>
                </a:lnTo>
                <a:close/>
              </a:path>
              <a:path w="26670" h="1412239">
                <a:moveTo>
                  <a:pt x="26670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1400"/>
                </a:lnTo>
                <a:close/>
              </a:path>
              <a:path w="26670" h="1412239">
                <a:moveTo>
                  <a:pt x="26670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70" y="1071880"/>
                </a:lnTo>
                <a:lnTo>
                  <a:pt x="26670" y="1046480"/>
                </a:lnTo>
                <a:close/>
              </a:path>
              <a:path w="26670" h="1412239">
                <a:moveTo>
                  <a:pt x="26670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071880"/>
                </a:lnTo>
                <a:close/>
              </a:path>
              <a:path w="26670" h="141223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1412239">
                <a:moveTo>
                  <a:pt x="2667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48080"/>
                </a:lnTo>
                <a:close/>
              </a:path>
              <a:path w="26670" h="1412239">
                <a:moveTo>
                  <a:pt x="26670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5700"/>
                </a:lnTo>
                <a:close/>
              </a:path>
              <a:path w="26670" h="141223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1412239">
                <a:moveTo>
                  <a:pt x="26670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193800"/>
                </a:lnTo>
                <a:close/>
              </a:path>
              <a:path w="26670" h="1412239">
                <a:moveTo>
                  <a:pt x="26670" y="1270000"/>
                </a:moveTo>
                <a:lnTo>
                  <a:pt x="0" y="127000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270000"/>
                </a:lnTo>
                <a:close/>
              </a:path>
              <a:path w="26670" h="1412239">
                <a:moveTo>
                  <a:pt x="26670" y="1352550"/>
                </a:moveTo>
                <a:lnTo>
                  <a:pt x="1270" y="1352550"/>
                </a:lnTo>
                <a:lnTo>
                  <a:pt x="1270" y="1355090"/>
                </a:lnTo>
                <a:lnTo>
                  <a:pt x="2539" y="1355090"/>
                </a:lnTo>
                <a:lnTo>
                  <a:pt x="2539" y="1357630"/>
                </a:lnTo>
                <a:lnTo>
                  <a:pt x="3809" y="1357630"/>
                </a:lnTo>
                <a:lnTo>
                  <a:pt x="3809" y="1361440"/>
                </a:lnTo>
                <a:lnTo>
                  <a:pt x="5079" y="1361440"/>
                </a:lnTo>
                <a:lnTo>
                  <a:pt x="5079" y="1363980"/>
                </a:lnTo>
                <a:lnTo>
                  <a:pt x="6350" y="1363980"/>
                </a:lnTo>
                <a:lnTo>
                  <a:pt x="6350" y="1367790"/>
                </a:lnTo>
                <a:lnTo>
                  <a:pt x="7620" y="1367790"/>
                </a:lnTo>
                <a:lnTo>
                  <a:pt x="7620" y="1370330"/>
                </a:lnTo>
                <a:lnTo>
                  <a:pt x="8889" y="1370330"/>
                </a:lnTo>
                <a:lnTo>
                  <a:pt x="8889" y="1372870"/>
                </a:lnTo>
                <a:lnTo>
                  <a:pt x="10159" y="1372870"/>
                </a:lnTo>
                <a:lnTo>
                  <a:pt x="10159" y="1376680"/>
                </a:lnTo>
                <a:lnTo>
                  <a:pt x="11429" y="1376680"/>
                </a:lnTo>
                <a:lnTo>
                  <a:pt x="11429" y="1379220"/>
                </a:lnTo>
                <a:lnTo>
                  <a:pt x="12700" y="1379220"/>
                </a:lnTo>
                <a:lnTo>
                  <a:pt x="12700" y="1383030"/>
                </a:lnTo>
                <a:lnTo>
                  <a:pt x="13970" y="1383030"/>
                </a:lnTo>
                <a:lnTo>
                  <a:pt x="13970" y="1385570"/>
                </a:lnTo>
                <a:lnTo>
                  <a:pt x="15239" y="1385570"/>
                </a:lnTo>
                <a:lnTo>
                  <a:pt x="15239" y="1388110"/>
                </a:lnTo>
                <a:lnTo>
                  <a:pt x="16509" y="1388110"/>
                </a:lnTo>
                <a:lnTo>
                  <a:pt x="16509" y="1391920"/>
                </a:lnTo>
                <a:lnTo>
                  <a:pt x="17779" y="1391920"/>
                </a:lnTo>
                <a:lnTo>
                  <a:pt x="17779" y="1394460"/>
                </a:lnTo>
                <a:lnTo>
                  <a:pt x="19050" y="1394460"/>
                </a:lnTo>
                <a:lnTo>
                  <a:pt x="19050" y="1398270"/>
                </a:lnTo>
                <a:lnTo>
                  <a:pt x="20320" y="1398270"/>
                </a:lnTo>
                <a:lnTo>
                  <a:pt x="20320" y="1400810"/>
                </a:lnTo>
                <a:lnTo>
                  <a:pt x="21589" y="1400810"/>
                </a:lnTo>
                <a:lnTo>
                  <a:pt x="21589" y="1403350"/>
                </a:lnTo>
                <a:lnTo>
                  <a:pt x="22859" y="1403350"/>
                </a:lnTo>
                <a:lnTo>
                  <a:pt x="22859" y="1407160"/>
                </a:lnTo>
                <a:lnTo>
                  <a:pt x="24129" y="1407160"/>
                </a:lnTo>
                <a:lnTo>
                  <a:pt x="24129" y="1409700"/>
                </a:lnTo>
                <a:lnTo>
                  <a:pt x="26670" y="1409700"/>
                </a:lnTo>
                <a:lnTo>
                  <a:pt x="26670" y="1352550"/>
                </a:lnTo>
                <a:close/>
              </a:path>
              <a:path w="26670" h="1412239">
                <a:moveTo>
                  <a:pt x="26670" y="1409700"/>
                </a:moveTo>
                <a:lnTo>
                  <a:pt x="25400" y="1409700"/>
                </a:lnTo>
                <a:lnTo>
                  <a:pt x="25400" y="1412240"/>
                </a:lnTo>
                <a:lnTo>
                  <a:pt x="26670" y="1412240"/>
                </a:lnTo>
                <a:lnTo>
                  <a:pt x="26670" y="1409700"/>
                </a:lnTo>
                <a:close/>
              </a:path>
            </a:pathLst>
          </a:custGeom>
          <a:solidFill>
            <a:srgbClr val="2141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01940" y="3126739"/>
            <a:ext cx="27940" cy="1454150"/>
          </a:xfrm>
          <a:custGeom>
            <a:avLst/>
            <a:gdLst/>
            <a:ahLst/>
            <a:cxnLst/>
            <a:rect l="l" t="t" r="r" b="b"/>
            <a:pathLst>
              <a:path w="27940" h="1454150">
                <a:moveTo>
                  <a:pt x="16509" y="0"/>
                </a:moveTo>
                <a:lnTo>
                  <a:pt x="0" y="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12700"/>
                </a:lnTo>
                <a:lnTo>
                  <a:pt x="16509" y="12700"/>
                </a:lnTo>
                <a:lnTo>
                  <a:pt x="16509" y="0"/>
                </a:lnTo>
                <a:close/>
              </a:path>
              <a:path w="27940" h="1454150">
                <a:moveTo>
                  <a:pt x="2793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1454150">
                <a:moveTo>
                  <a:pt x="27939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495300"/>
                </a:lnTo>
                <a:close/>
              </a:path>
              <a:path w="27940" h="1454150">
                <a:moveTo>
                  <a:pt x="27939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39" y="527050"/>
                </a:lnTo>
                <a:lnTo>
                  <a:pt x="27939" y="514350"/>
                </a:lnTo>
                <a:close/>
              </a:path>
              <a:path w="27940" h="1454150">
                <a:moveTo>
                  <a:pt x="27939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39" y="539750"/>
                </a:lnTo>
                <a:lnTo>
                  <a:pt x="27939" y="527050"/>
                </a:lnTo>
                <a:close/>
              </a:path>
              <a:path w="27940" h="1454150">
                <a:moveTo>
                  <a:pt x="27939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9750"/>
                </a:lnTo>
                <a:close/>
              </a:path>
              <a:path w="27940" h="1454150">
                <a:moveTo>
                  <a:pt x="27939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71500"/>
                </a:lnTo>
                <a:close/>
              </a:path>
              <a:path w="27940" h="145415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454150">
                <a:moveTo>
                  <a:pt x="27939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39" y="596899"/>
                </a:lnTo>
                <a:lnTo>
                  <a:pt x="27939" y="590550"/>
                </a:lnTo>
                <a:close/>
              </a:path>
              <a:path w="27940" h="1454150">
                <a:moveTo>
                  <a:pt x="2793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96900"/>
                </a:lnTo>
                <a:close/>
              </a:path>
              <a:path w="27940" h="1454150">
                <a:moveTo>
                  <a:pt x="27939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9600"/>
                </a:lnTo>
                <a:close/>
              </a:path>
              <a:path w="27940" h="1454150">
                <a:moveTo>
                  <a:pt x="27939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39" y="704850"/>
                </a:lnTo>
                <a:lnTo>
                  <a:pt x="27939" y="635000"/>
                </a:lnTo>
                <a:close/>
              </a:path>
              <a:path w="27940" h="1454150">
                <a:moveTo>
                  <a:pt x="27939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04850"/>
                </a:lnTo>
                <a:close/>
              </a:path>
              <a:path w="27940" h="1454150">
                <a:moveTo>
                  <a:pt x="27939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42950"/>
                </a:lnTo>
                <a:close/>
              </a:path>
              <a:path w="27940" h="1454150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1454150">
                <a:moveTo>
                  <a:pt x="27939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54380"/>
                </a:lnTo>
                <a:close/>
              </a:path>
              <a:path w="27940" h="1454150">
                <a:moveTo>
                  <a:pt x="27939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60730"/>
                </a:lnTo>
                <a:close/>
              </a:path>
              <a:path w="27940" h="1454150">
                <a:moveTo>
                  <a:pt x="27939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87400"/>
                </a:lnTo>
                <a:close/>
              </a:path>
              <a:path w="27940" h="1454150">
                <a:moveTo>
                  <a:pt x="27939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80"/>
                </a:lnTo>
                <a:close/>
              </a:path>
              <a:path w="27940" h="1454150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1454150">
                <a:moveTo>
                  <a:pt x="27939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39" y="831850"/>
                </a:lnTo>
                <a:lnTo>
                  <a:pt x="27939" y="825500"/>
                </a:lnTo>
                <a:close/>
              </a:path>
              <a:path w="27940" h="1454150">
                <a:moveTo>
                  <a:pt x="27939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31850"/>
                </a:lnTo>
                <a:close/>
              </a:path>
              <a:path w="27940" h="1454150">
                <a:moveTo>
                  <a:pt x="27939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39" y="882650"/>
                </a:lnTo>
                <a:lnTo>
                  <a:pt x="27939" y="875030"/>
                </a:lnTo>
                <a:close/>
              </a:path>
              <a:path w="27940" h="1454150">
                <a:moveTo>
                  <a:pt x="27939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82650"/>
                </a:lnTo>
                <a:close/>
              </a:path>
              <a:path w="27940" h="1454150">
                <a:moveTo>
                  <a:pt x="27939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39" y="925830"/>
                </a:lnTo>
                <a:lnTo>
                  <a:pt x="27939" y="889000"/>
                </a:lnTo>
                <a:close/>
              </a:path>
              <a:path w="27940" h="1454150">
                <a:moveTo>
                  <a:pt x="27939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39" y="932179"/>
                </a:lnTo>
                <a:lnTo>
                  <a:pt x="27939" y="925830"/>
                </a:lnTo>
                <a:close/>
              </a:path>
              <a:path w="27940" h="1454150">
                <a:moveTo>
                  <a:pt x="27939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39" y="963930"/>
                </a:lnTo>
                <a:lnTo>
                  <a:pt x="27939" y="932180"/>
                </a:lnTo>
                <a:close/>
              </a:path>
              <a:path w="27940" h="1454150">
                <a:moveTo>
                  <a:pt x="2793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1454150">
                <a:moveTo>
                  <a:pt x="2793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39" y="977899"/>
                </a:lnTo>
                <a:lnTo>
                  <a:pt x="27939" y="970280"/>
                </a:lnTo>
                <a:close/>
              </a:path>
              <a:path w="27940" h="1454150">
                <a:moveTo>
                  <a:pt x="27939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39" y="1016000"/>
                </a:lnTo>
                <a:lnTo>
                  <a:pt x="27939" y="977900"/>
                </a:lnTo>
                <a:close/>
              </a:path>
              <a:path w="27940" h="1454150">
                <a:moveTo>
                  <a:pt x="27939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6000"/>
                </a:lnTo>
                <a:close/>
              </a:path>
              <a:path w="27940" h="1454150">
                <a:moveTo>
                  <a:pt x="27939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1080"/>
                </a:lnTo>
                <a:close/>
              </a:path>
              <a:path w="27940" h="1454150">
                <a:moveTo>
                  <a:pt x="27939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46480"/>
                </a:lnTo>
                <a:close/>
              </a:path>
              <a:path w="27940" h="1454150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1454150">
                <a:moveTo>
                  <a:pt x="27939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22680"/>
                </a:lnTo>
                <a:close/>
              </a:path>
              <a:path w="27940" h="1454150">
                <a:moveTo>
                  <a:pt x="27939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39" y="1141730"/>
                </a:lnTo>
                <a:lnTo>
                  <a:pt x="27939" y="1130300"/>
                </a:lnTo>
                <a:close/>
              </a:path>
              <a:path w="27940" h="1454150">
                <a:moveTo>
                  <a:pt x="27939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39" y="1168400"/>
                </a:lnTo>
                <a:lnTo>
                  <a:pt x="27939" y="1141730"/>
                </a:lnTo>
                <a:close/>
              </a:path>
              <a:path w="27940" h="1454150">
                <a:moveTo>
                  <a:pt x="27939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39" y="1244600"/>
                </a:lnTo>
                <a:lnTo>
                  <a:pt x="27939" y="1168400"/>
                </a:lnTo>
                <a:close/>
              </a:path>
              <a:path w="27940" h="1454150">
                <a:moveTo>
                  <a:pt x="27939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39" y="1390650"/>
                </a:lnTo>
                <a:lnTo>
                  <a:pt x="27939" y="1244600"/>
                </a:lnTo>
                <a:close/>
              </a:path>
              <a:path w="27940" h="1454150">
                <a:moveTo>
                  <a:pt x="27939" y="1390650"/>
                </a:moveTo>
                <a:lnTo>
                  <a:pt x="1269" y="1390650"/>
                </a:lnTo>
                <a:lnTo>
                  <a:pt x="1269" y="1393190"/>
                </a:lnTo>
                <a:lnTo>
                  <a:pt x="2539" y="1393190"/>
                </a:lnTo>
                <a:lnTo>
                  <a:pt x="2539" y="1397000"/>
                </a:lnTo>
                <a:lnTo>
                  <a:pt x="3809" y="1397000"/>
                </a:lnTo>
                <a:lnTo>
                  <a:pt x="3809" y="1399540"/>
                </a:lnTo>
                <a:lnTo>
                  <a:pt x="5079" y="1399540"/>
                </a:lnTo>
                <a:lnTo>
                  <a:pt x="5079" y="1402080"/>
                </a:lnTo>
                <a:lnTo>
                  <a:pt x="6350" y="1402080"/>
                </a:lnTo>
                <a:lnTo>
                  <a:pt x="6350" y="1405890"/>
                </a:lnTo>
                <a:lnTo>
                  <a:pt x="7619" y="1405890"/>
                </a:lnTo>
                <a:lnTo>
                  <a:pt x="7619" y="1408430"/>
                </a:lnTo>
                <a:lnTo>
                  <a:pt x="8889" y="1408430"/>
                </a:lnTo>
                <a:lnTo>
                  <a:pt x="8889" y="1412240"/>
                </a:lnTo>
                <a:lnTo>
                  <a:pt x="10159" y="1412240"/>
                </a:lnTo>
                <a:lnTo>
                  <a:pt x="10159" y="1414780"/>
                </a:lnTo>
                <a:lnTo>
                  <a:pt x="27939" y="1414780"/>
                </a:lnTo>
                <a:lnTo>
                  <a:pt x="27939" y="1390650"/>
                </a:lnTo>
                <a:close/>
              </a:path>
              <a:path w="27940" h="1454150">
                <a:moveTo>
                  <a:pt x="27939" y="1414780"/>
                </a:moveTo>
                <a:lnTo>
                  <a:pt x="11429" y="1414780"/>
                </a:lnTo>
                <a:lnTo>
                  <a:pt x="11429" y="1417320"/>
                </a:lnTo>
                <a:lnTo>
                  <a:pt x="12700" y="1417320"/>
                </a:lnTo>
                <a:lnTo>
                  <a:pt x="12700" y="1421130"/>
                </a:lnTo>
                <a:lnTo>
                  <a:pt x="13969" y="1421130"/>
                </a:lnTo>
                <a:lnTo>
                  <a:pt x="13969" y="1423670"/>
                </a:lnTo>
                <a:lnTo>
                  <a:pt x="15239" y="1423670"/>
                </a:lnTo>
                <a:lnTo>
                  <a:pt x="15239" y="1427480"/>
                </a:lnTo>
                <a:lnTo>
                  <a:pt x="16509" y="1427480"/>
                </a:lnTo>
                <a:lnTo>
                  <a:pt x="16509" y="1430020"/>
                </a:lnTo>
                <a:lnTo>
                  <a:pt x="17779" y="1430020"/>
                </a:lnTo>
                <a:lnTo>
                  <a:pt x="17779" y="1432560"/>
                </a:lnTo>
                <a:lnTo>
                  <a:pt x="19050" y="1432560"/>
                </a:lnTo>
                <a:lnTo>
                  <a:pt x="19050" y="1436370"/>
                </a:lnTo>
                <a:lnTo>
                  <a:pt x="20319" y="1436370"/>
                </a:lnTo>
                <a:lnTo>
                  <a:pt x="20319" y="1438910"/>
                </a:lnTo>
                <a:lnTo>
                  <a:pt x="21589" y="1438910"/>
                </a:lnTo>
                <a:lnTo>
                  <a:pt x="21589" y="1442720"/>
                </a:lnTo>
                <a:lnTo>
                  <a:pt x="22859" y="1442720"/>
                </a:lnTo>
                <a:lnTo>
                  <a:pt x="22859" y="1445260"/>
                </a:lnTo>
                <a:lnTo>
                  <a:pt x="24129" y="1445260"/>
                </a:lnTo>
                <a:lnTo>
                  <a:pt x="24129" y="1447800"/>
                </a:lnTo>
                <a:lnTo>
                  <a:pt x="25400" y="1447800"/>
                </a:lnTo>
                <a:lnTo>
                  <a:pt x="25400" y="1451610"/>
                </a:lnTo>
                <a:lnTo>
                  <a:pt x="26669" y="1451610"/>
                </a:lnTo>
                <a:lnTo>
                  <a:pt x="26669" y="1454150"/>
                </a:lnTo>
                <a:lnTo>
                  <a:pt x="27939" y="1454150"/>
                </a:lnTo>
                <a:lnTo>
                  <a:pt x="27939" y="141478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7929880" y="3139439"/>
            <a:ext cx="26670" cy="1504950"/>
          </a:xfrm>
          <a:custGeom>
            <a:avLst/>
            <a:gdLst/>
            <a:ahLst/>
            <a:cxnLst/>
            <a:rect l="l" t="t" r="r" b="b"/>
            <a:pathLst>
              <a:path w="26670" h="1504950">
                <a:moveTo>
                  <a:pt x="8890" y="0"/>
                </a:moveTo>
                <a:lnTo>
                  <a:pt x="0" y="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12700"/>
                </a:lnTo>
                <a:lnTo>
                  <a:pt x="8890" y="12700"/>
                </a:lnTo>
                <a:lnTo>
                  <a:pt x="8890" y="0"/>
                </a:lnTo>
                <a:close/>
              </a:path>
              <a:path w="26670" h="1504950">
                <a:moveTo>
                  <a:pt x="2667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504950">
                <a:moveTo>
                  <a:pt x="26670" y="482600"/>
                </a:moveTo>
                <a:lnTo>
                  <a:pt x="0" y="4826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2600"/>
                </a:lnTo>
                <a:close/>
              </a:path>
              <a:path w="26670" h="150495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049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504950">
                <a:moveTo>
                  <a:pt x="26670" y="527050"/>
                </a:moveTo>
                <a:lnTo>
                  <a:pt x="0" y="5270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27050"/>
                </a:lnTo>
                <a:close/>
              </a:path>
              <a:path w="26670" h="1504950">
                <a:moveTo>
                  <a:pt x="26670" y="558800"/>
                </a:moveTo>
                <a:lnTo>
                  <a:pt x="0" y="55880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8800"/>
                </a:lnTo>
                <a:close/>
              </a:path>
              <a:path w="26670" h="1504950">
                <a:moveTo>
                  <a:pt x="2667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65150"/>
                </a:lnTo>
                <a:close/>
              </a:path>
              <a:path w="26670" h="1504950">
                <a:moveTo>
                  <a:pt x="26670" y="577850"/>
                </a:moveTo>
                <a:lnTo>
                  <a:pt x="0" y="577850"/>
                </a:lnTo>
                <a:lnTo>
                  <a:pt x="0" y="584199"/>
                </a:lnTo>
                <a:lnTo>
                  <a:pt x="26670" y="584199"/>
                </a:lnTo>
                <a:lnTo>
                  <a:pt x="26670" y="577850"/>
                </a:lnTo>
                <a:close/>
              </a:path>
              <a:path w="26670" h="1504950">
                <a:moveTo>
                  <a:pt x="2667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1504950">
                <a:moveTo>
                  <a:pt x="26670" y="596900"/>
                </a:moveTo>
                <a:lnTo>
                  <a:pt x="0" y="5969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96900"/>
                </a:lnTo>
                <a:close/>
              </a:path>
              <a:path w="26670" h="1504950">
                <a:moveTo>
                  <a:pt x="26670" y="622300"/>
                </a:moveTo>
                <a:lnTo>
                  <a:pt x="0" y="6223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22300"/>
                </a:lnTo>
                <a:close/>
              </a:path>
              <a:path w="26670" h="1504950">
                <a:moveTo>
                  <a:pt x="26670" y="692150"/>
                </a:moveTo>
                <a:lnTo>
                  <a:pt x="0" y="6921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92150"/>
                </a:lnTo>
                <a:close/>
              </a:path>
              <a:path w="26670" h="1504950">
                <a:moveTo>
                  <a:pt x="26670" y="730250"/>
                </a:moveTo>
                <a:lnTo>
                  <a:pt x="0" y="730250"/>
                </a:lnTo>
                <a:lnTo>
                  <a:pt x="0" y="735330"/>
                </a:lnTo>
                <a:lnTo>
                  <a:pt x="26670" y="735330"/>
                </a:lnTo>
                <a:lnTo>
                  <a:pt x="26670" y="730250"/>
                </a:lnTo>
                <a:close/>
              </a:path>
              <a:path w="26670" h="1504950">
                <a:moveTo>
                  <a:pt x="26670" y="735330"/>
                </a:moveTo>
                <a:lnTo>
                  <a:pt x="0" y="73533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35330"/>
                </a:lnTo>
                <a:close/>
              </a:path>
              <a:path w="26670" h="1504950">
                <a:moveTo>
                  <a:pt x="2667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26670" y="748029"/>
                </a:lnTo>
                <a:lnTo>
                  <a:pt x="26670" y="741680"/>
                </a:lnTo>
                <a:close/>
              </a:path>
              <a:path w="26670" h="1504950">
                <a:moveTo>
                  <a:pt x="2667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8030"/>
                </a:lnTo>
                <a:close/>
              </a:path>
              <a:path w="26670" h="1504950">
                <a:moveTo>
                  <a:pt x="26670" y="774700"/>
                </a:moveTo>
                <a:lnTo>
                  <a:pt x="0" y="77470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74700"/>
                </a:lnTo>
                <a:close/>
              </a:path>
              <a:path w="26670" h="1504950">
                <a:moveTo>
                  <a:pt x="26670" y="792480"/>
                </a:moveTo>
                <a:lnTo>
                  <a:pt x="0" y="79248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2480"/>
                </a:lnTo>
                <a:close/>
              </a:path>
              <a:path w="26670" h="150495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50495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1504950">
                <a:moveTo>
                  <a:pt x="26670" y="819150"/>
                </a:moveTo>
                <a:lnTo>
                  <a:pt x="0" y="8191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19150"/>
                </a:lnTo>
                <a:close/>
              </a:path>
              <a:path w="26670" h="1504950">
                <a:moveTo>
                  <a:pt x="26670" y="862330"/>
                </a:moveTo>
                <a:lnTo>
                  <a:pt x="0" y="86233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62330"/>
                </a:lnTo>
                <a:close/>
              </a:path>
              <a:path w="26670" h="1504950">
                <a:moveTo>
                  <a:pt x="26670" y="869950"/>
                </a:moveTo>
                <a:lnTo>
                  <a:pt x="0" y="86995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1504950">
                <a:moveTo>
                  <a:pt x="26670" y="876300"/>
                </a:moveTo>
                <a:lnTo>
                  <a:pt x="0" y="87630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76300"/>
                </a:lnTo>
                <a:close/>
              </a:path>
              <a:path w="26670" h="1504950">
                <a:moveTo>
                  <a:pt x="26670" y="913130"/>
                </a:moveTo>
                <a:lnTo>
                  <a:pt x="0" y="913130"/>
                </a:lnTo>
                <a:lnTo>
                  <a:pt x="0" y="919479"/>
                </a:lnTo>
                <a:lnTo>
                  <a:pt x="26670" y="919479"/>
                </a:lnTo>
                <a:lnTo>
                  <a:pt x="26670" y="913130"/>
                </a:lnTo>
                <a:close/>
              </a:path>
              <a:path w="26670" h="1504950">
                <a:moveTo>
                  <a:pt x="26670" y="919480"/>
                </a:moveTo>
                <a:lnTo>
                  <a:pt x="0" y="91948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9480"/>
                </a:lnTo>
                <a:close/>
              </a:path>
              <a:path w="26670" h="150495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504950">
                <a:moveTo>
                  <a:pt x="2667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80"/>
                </a:lnTo>
                <a:close/>
              </a:path>
              <a:path w="26670" h="1504950">
                <a:moveTo>
                  <a:pt x="26670" y="965200"/>
                </a:moveTo>
                <a:lnTo>
                  <a:pt x="0" y="96520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65200"/>
                </a:lnTo>
                <a:close/>
              </a:path>
              <a:path w="26670" h="1504950">
                <a:moveTo>
                  <a:pt x="26670" y="1003300"/>
                </a:moveTo>
                <a:lnTo>
                  <a:pt x="0" y="100330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3300"/>
                </a:lnTo>
                <a:close/>
              </a:path>
              <a:path w="26670" h="1504950">
                <a:moveTo>
                  <a:pt x="26670" y="1008380"/>
                </a:moveTo>
                <a:lnTo>
                  <a:pt x="0" y="100838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08380"/>
                </a:lnTo>
                <a:close/>
              </a:path>
              <a:path w="26670" h="1504950">
                <a:moveTo>
                  <a:pt x="26670" y="1033780"/>
                </a:moveTo>
                <a:lnTo>
                  <a:pt x="0" y="1033780"/>
                </a:lnTo>
                <a:lnTo>
                  <a:pt x="0" y="1103630"/>
                </a:lnTo>
                <a:lnTo>
                  <a:pt x="26670" y="1103630"/>
                </a:lnTo>
                <a:lnTo>
                  <a:pt x="26670" y="1033780"/>
                </a:lnTo>
                <a:close/>
              </a:path>
              <a:path w="26670" h="1504950">
                <a:moveTo>
                  <a:pt x="26670" y="1103630"/>
                </a:moveTo>
                <a:lnTo>
                  <a:pt x="0" y="110363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3630"/>
                </a:lnTo>
                <a:close/>
              </a:path>
              <a:path w="26670" h="1504950">
                <a:moveTo>
                  <a:pt x="26670" y="1109980"/>
                </a:moveTo>
                <a:lnTo>
                  <a:pt x="0" y="1109980"/>
                </a:lnTo>
                <a:lnTo>
                  <a:pt x="0" y="1117600"/>
                </a:lnTo>
                <a:lnTo>
                  <a:pt x="26670" y="1117600"/>
                </a:lnTo>
                <a:lnTo>
                  <a:pt x="26670" y="1109980"/>
                </a:lnTo>
                <a:close/>
              </a:path>
              <a:path w="26670" h="1504950">
                <a:moveTo>
                  <a:pt x="26670" y="1117600"/>
                </a:moveTo>
                <a:lnTo>
                  <a:pt x="0" y="111760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7600"/>
                </a:lnTo>
                <a:close/>
              </a:path>
              <a:path w="26670" h="1504950">
                <a:moveTo>
                  <a:pt x="2667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29030"/>
                </a:lnTo>
                <a:close/>
              </a:path>
              <a:path w="26670" h="1504950">
                <a:moveTo>
                  <a:pt x="26670" y="1155700"/>
                </a:moveTo>
                <a:lnTo>
                  <a:pt x="0" y="115570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155700"/>
                </a:lnTo>
                <a:close/>
              </a:path>
              <a:path w="26670" h="1504950">
                <a:moveTo>
                  <a:pt x="26670" y="1231900"/>
                </a:moveTo>
                <a:lnTo>
                  <a:pt x="0" y="1231900"/>
                </a:lnTo>
                <a:lnTo>
                  <a:pt x="0" y="1377950"/>
                </a:lnTo>
                <a:lnTo>
                  <a:pt x="26670" y="1377950"/>
                </a:lnTo>
                <a:lnTo>
                  <a:pt x="26670" y="1231900"/>
                </a:lnTo>
                <a:close/>
              </a:path>
              <a:path w="26670" h="1504950">
                <a:moveTo>
                  <a:pt x="26670" y="1377950"/>
                </a:moveTo>
                <a:lnTo>
                  <a:pt x="0" y="137795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7950"/>
                </a:lnTo>
                <a:close/>
              </a:path>
              <a:path w="26670" h="1504950">
                <a:moveTo>
                  <a:pt x="26670" y="1402080"/>
                </a:moveTo>
                <a:lnTo>
                  <a:pt x="0" y="1402080"/>
                </a:lnTo>
                <a:lnTo>
                  <a:pt x="0" y="1443990"/>
                </a:lnTo>
                <a:lnTo>
                  <a:pt x="1270" y="1443990"/>
                </a:lnTo>
                <a:lnTo>
                  <a:pt x="1270" y="1447800"/>
                </a:lnTo>
                <a:lnTo>
                  <a:pt x="26670" y="1447800"/>
                </a:lnTo>
                <a:lnTo>
                  <a:pt x="26670" y="1402080"/>
                </a:lnTo>
                <a:close/>
              </a:path>
              <a:path w="26670" h="1504950">
                <a:moveTo>
                  <a:pt x="26670" y="1447800"/>
                </a:moveTo>
                <a:lnTo>
                  <a:pt x="2540" y="1447800"/>
                </a:lnTo>
                <a:lnTo>
                  <a:pt x="2540" y="1450340"/>
                </a:lnTo>
                <a:lnTo>
                  <a:pt x="3810" y="1450340"/>
                </a:lnTo>
                <a:lnTo>
                  <a:pt x="3810" y="1454150"/>
                </a:lnTo>
                <a:lnTo>
                  <a:pt x="26670" y="1454150"/>
                </a:lnTo>
                <a:lnTo>
                  <a:pt x="26670" y="1447800"/>
                </a:lnTo>
                <a:close/>
              </a:path>
              <a:path w="26670" h="1504950">
                <a:moveTo>
                  <a:pt x="26670" y="1454150"/>
                </a:moveTo>
                <a:lnTo>
                  <a:pt x="5079" y="1454150"/>
                </a:lnTo>
                <a:lnTo>
                  <a:pt x="5079" y="1456690"/>
                </a:lnTo>
                <a:lnTo>
                  <a:pt x="6350" y="1456690"/>
                </a:lnTo>
                <a:lnTo>
                  <a:pt x="6350" y="1459230"/>
                </a:lnTo>
                <a:lnTo>
                  <a:pt x="7620" y="1459230"/>
                </a:lnTo>
                <a:lnTo>
                  <a:pt x="7620" y="1463040"/>
                </a:lnTo>
                <a:lnTo>
                  <a:pt x="8890" y="1463040"/>
                </a:lnTo>
                <a:lnTo>
                  <a:pt x="8890" y="1465580"/>
                </a:lnTo>
                <a:lnTo>
                  <a:pt x="10160" y="1465580"/>
                </a:lnTo>
                <a:lnTo>
                  <a:pt x="10160" y="1469390"/>
                </a:lnTo>
                <a:lnTo>
                  <a:pt x="11429" y="1469390"/>
                </a:lnTo>
                <a:lnTo>
                  <a:pt x="11429" y="1471930"/>
                </a:lnTo>
                <a:lnTo>
                  <a:pt x="26670" y="1471930"/>
                </a:lnTo>
                <a:lnTo>
                  <a:pt x="26670" y="1454150"/>
                </a:lnTo>
                <a:close/>
              </a:path>
              <a:path w="26670" h="1504950">
                <a:moveTo>
                  <a:pt x="26670" y="1471930"/>
                </a:moveTo>
                <a:lnTo>
                  <a:pt x="12700" y="1471930"/>
                </a:lnTo>
                <a:lnTo>
                  <a:pt x="12700" y="1474470"/>
                </a:lnTo>
                <a:lnTo>
                  <a:pt x="13970" y="1474470"/>
                </a:lnTo>
                <a:lnTo>
                  <a:pt x="13970" y="1478280"/>
                </a:lnTo>
                <a:lnTo>
                  <a:pt x="15240" y="1478280"/>
                </a:lnTo>
                <a:lnTo>
                  <a:pt x="15240" y="1480820"/>
                </a:lnTo>
                <a:lnTo>
                  <a:pt x="16510" y="1480820"/>
                </a:lnTo>
                <a:lnTo>
                  <a:pt x="16510" y="1484630"/>
                </a:lnTo>
                <a:lnTo>
                  <a:pt x="26670" y="1484630"/>
                </a:lnTo>
                <a:lnTo>
                  <a:pt x="26670" y="1471930"/>
                </a:lnTo>
                <a:close/>
              </a:path>
              <a:path w="26670" h="1504950">
                <a:moveTo>
                  <a:pt x="26670" y="1484630"/>
                </a:moveTo>
                <a:lnTo>
                  <a:pt x="17779" y="1484630"/>
                </a:lnTo>
                <a:lnTo>
                  <a:pt x="17779" y="1487170"/>
                </a:lnTo>
                <a:lnTo>
                  <a:pt x="19050" y="1487170"/>
                </a:lnTo>
                <a:lnTo>
                  <a:pt x="19050" y="1489710"/>
                </a:lnTo>
                <a:lnTo>
                  <a:pt x="20320" y="1489710"/>
                </a:lnTo>
                <a:lnTo>
                  <a:pt x="20320" y="1493520"/>
                </a:lnTo>
                <a:lnTo>
                  <a:pt x="21590" y="1493520"/>
                </a:lnTo>
                <a:lnTo>
                  <a:pt x="21590" y="1496060"/>
                </a:lnTo>
                <a:lnTo>
                  <a:pt x="22860" y="1496060"/>
                </a:lnTo>
                <a:lnTo>
                  <a:pt x="22860" y="1498600"/>
                </a:lnTo>
                <a:lnTo>
                  <a:pt x="24129" y="1498600"/>
                </a:lnTo>
                <a:lnTo>
                  <a:pt x="24129" y="1502410"/>
                </a:lnTo>
                <a:lnTo>
                  <a:pt x="25400" y="1502410"/>
                </a:lnTo>
                <a:lnTo>
                  <a:pt x="25400" y="1504950"/>
                </a:lnTo>
                <a:lnTo>
                  <a:pt x="26670" y="1504950"/>
                </a:lnTo>
                <a:lnTo>
                  <a:pt x="26670" y="1484630"/>
                </a:lnTo>
                <a:close/>
              </a:path>
            </a:pathLst>
          </a:custGeom>
          <a:solidFill>
            <a:srgbClr val="204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7956550" y="3152139"/>
            <a:ext cx="27940" cy="1559560"/>
          </a:xfrm>
          <a:custGeom>
            <a:avLst/>
            <a:gdLst/>
            <a:ahLst/>
            <a:cxnLst/>
            <a:rect l="l" t="t" r="r" b="b"/>
            <a:pathLst>
              <a:path w="27940" h="1559560">
                <a:moveTo>
                  <a:pt x="3810" y="0"/>
                </a:moveTo>
                <a:lnTo>
                  <a:pt x="0" y="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7940" h="15595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559560">
                <a:moveTo>
                  <a:pt x="2794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69900"/>
                </a:lnTo>
                <a:close/>
              </a:path>
              <a:path w="27940" h="1559560">
                <a:moveTo>
                  <a:pt x="2794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40" y="501650"/>
                </a:lnTo>
                <a:lnTo>
                  <a:pt x="27940" y="488950"/>
                </a:lnTo>
                <a:close/>
              </a:path>
              <a:path w="27940" h="1559560">
                <a:moveTo>
                  <a:pt x="2794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1650"/>
                </a:lnTo>
                <a:close/>
              </a:path>
              <a:path w="27940" h="1559560">
                <a:moveTo>
                  <a:pt x="2794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14350"/>
                </a:lnTo>
                <a:close/>
              </a:path>
              <a:path w="27940" h="1559560">
                <a:moveTo>
                  <a:pt x="2794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46100"/>
                </a:lnTo>
                <a:close/>
              </a:path>
              <a:path w="27940" h="1559560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559560">
                <a:moveTo>
                  <a:pt x="2794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7940" y="571499"/>
                </a:lnTo>
                <a:lnTo>
                  <a:pt x="27940" y="565150"/>
                </a:lnTo>
                <a:close/>
              </a:path>
              <a:path w="27940" h="1559560">
                <a:moveTo>
                  <a:pt x="2794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1500"/>
                </a:lnTo>
                <a:close/>
              </a:path>
              <a:path w="27940" h="1559560">
                <a:moveTo>
                  <a:pt x="2794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84200"/>
                </a:lnTo>
                <a:close/>
              </a:path>
              <a:path w="27940" h="1559560">
                <a:moveTo>
                  <a:pt x="2794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09600"/>
                </a:lnTo>
                <a:close/>
              </a:path>
              <a:path w="27940" h="1559560">
                <a:moveTo>
                  <a:pt x="2794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679450"/>
                </a:lnTo>
                <a:close/>
              </a:path>
              <a:path w="27940" h="1559560">
                <a:moveTo>
                  <a:pt x="2794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717550"/>
                </a:lnTo>
                <a:close/>
              </a:path>
              <a:path w="27940" h="1559560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1559560">
                <a:moveTo>
                  <a:pt x="2794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7940" y="735329"/>
                </a:lnTo>
                <a:lnTo>
                  <a:pt x="27940" y="728980"/>
                </a:lnTo>
                <a:close/>
              </a:path>
              <a:path w="27940" h="1559560">
                <a:moveTo>
                  <a:pt x="2794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5330"/>
                </a:lnTo>
                <a:close/>
              </a:path>
              <a:path w="27940" h="1559560">
                <a:moveTo>
                  <a:pt x="2794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62000"/>
                </a:lnTo>
                <a:close/>
              </a:path>
              <a:path w="27940" h="15595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1559560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559560">
                <a:moveTo>
                  <a:pt x="2794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800100"/>
                </a:lnTo>
                <a:close/>
              </a:path>
              <a:path w="27940" h="1559560">
                <a:moveTo>
                  <a:pt x="2794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06450"/>
                </a:lnTo>
                <a:close/>
              </a:path>
              <a:path w="27940" h="1559560">
                <a:moveTo>
                  <a:pt x="2794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849630"/>
                </a:lnTo>
                <a:close/>
              </a:path>
              <a:path w="27940" h="1559560">
                <a:moveTo>
                  <a:pt x="2794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7250"/>
                </a:lnTo>
                <a:close/>
              </a:path>
              <a:path w="27940" h="1559560">
                <a:moveTo>
                  <a:pt x="2794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63600"/>
                </a:lnTo>
                <a:close/>
              </a:path>
              <a:path w="27940" h="1559560">
                <a:moveTo>
                  <a:pt x="2794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7940" y="906779"/>
                </a:lnTo>
                <a:lnTo>
                  <a:pt x="27940" y="900430"/>
                </a:lnTo>
                <a:close/>
              </a:path>
              <a:path w="27940" h="1559560">
                <a:moveTo>
                  <a:pt x="2794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06780"/>
                </a:lnTo>
                <a:close/>
              </a:path>
              <a:path w="27940" h="1559560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559560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559560">
                <a:moveTo>
                  <a:pt x="2794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52500"/>
                </a:lnTo>
                <a:close/>
              </a:path>
              <a:path w="27940" h="1559560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90600"/>
                </a:lnTo>
                <a:close/>
              </a:path>
              <a:path w="27940" h="1559560">
                <a:moveTo>
                  <a:pt x="2794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5680"/>
                </a:lnTo>
                <a:close/>
              </a:path>
              <a:path w="27940" h="1559560">
                <a:moveTo>
                  <a:pt x="2794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21080"/>
                </a:lnTo>
                <a:close/>
              </a:path>
              <a:path w="27940" h="1559560">
                <a:moveTo>
                  <a:pt x="2794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90930"/>
                </a:lnTo>
                <a:close/>
              </a:path>
              <a:path w="27940" h="1559560">
                <a:moveTo>
                  <a:pt x="2794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97280"/>
                </a:lnTo>
                <a:close/>
              </a:path>
              <a:path w="27940" h="1559560">
                <a:moveTo>
                  <a:pt x="2794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4900"/>
                </a:lnTo>
                <a:close/>
              </a:path>
              <a:path w="27940" h="1559560">
                <a:moveTo>
                  <a:pt x="2794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7940" y="1143000"/>
                </a:lnTo>
                <a:lnTo>
                  <a:pt x="27940" y="1116330"/>
                </a:lnTo>
                <a:close/>
              </a:path>
              <a:path w="27940" h="1559560">
                <a:moveTo>
                  <a:pt x="2794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7940" y="1219200"/>
                </a:lnTo>
                <a:lnTo>
                  <a:pt x="27940" y="1143000"/>
                </a:lnTo>
                <a:close/>
              </a:path>
              <a:path w="27940" h="1559560">
                <a:moveTo>
                  <a:pt x="2794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7940" y="1365250"/>
                </a:lnTo>
                <a:lnTo>
                  <a:pt x="27940" y="1219200"/>
                </a:lnTo>
                <a:close/>
              </a:path>
              <a:path w="27940" h="1559560">
                <a:moveTo>
                  <a:pt x="2794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7940" y="1389380"/>
                </a:lnTo>
                <a:lnTo>
                  <a:pt x="27940" y="1365250"/>
                </a:lnTo>
                <a:close/>
              </a:path>
              <a:path w="27940" h="1559560">
                <a:moveTo>
                  <a:pt x="2794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7940" y="1441450"/>
                </a:lnTo>
                <a:lnTo>
                  <a:pt x="27940" y="1389380"/>
                </a:lnTo>
                <a:close/>
              </a:path>
              <a:path w="27940" h="1559560">
                <a:moveTo>
                  <a:pt x="27940" y="1441450"/>
                </a:moveTo>
                <a:lnTo>
                  <a:pt x="0" y="1441450"/>
                </a:lnTo>
                <a:lnTo>
                  <a:pt x="0" y="1459230"/>
                </a:lnTo>
                <a:lnTo>
                  <a:pt x="27940" y="1459230"/>
                </a:lnTo>
                <a:lnTo>
                  <a:pt x="27940" y="1441450"/>
                </a:lnTo>
                <a:close/>
              </a:path>
              <a:path w="27940" h="1559560">
                <a:moveTo>
                  <a:pt x="27940" y="1459230"/>
                </a:moveTo>
                <a:lnTo>
                  <a:pt x="0" y="1459230"/>
                </a:lnTo>
                <a:lnTo>
                  <a:pt x="0" y="1471930"/>
                </a:lnTo>
                <a:lnTo>
                  <a:pt x="27940" y="1471930"/>
                </a:lnTo>
                <a:lnTo>
                  <a:pt x="27940" y="1459230"/>
                </a:lnTo>
                <a:close/>
              </a:path>
              <a:path w="27940" h="1559560">
                <a:moveTo>
                  <a:pt x="27940" y="1471930"/>
                </a:moveTo>
                <a:lnTo>
                  <a:pt x="0" y="1471930"/>
                </a:lnTo>
                <a:lnTo>
                  <a:pt x="0" y="1496060"/>
                </a:lnTo>
                <a:lnTo>
                  <a:pt x="1270" y="1496060"/>
                </a:lnTo>
                <a:lnTo>
                  <a:pt x="1270" y="1498600"/>
                </a:lnTo>
                <a:lnTo>
                  <a:pt x="27940" y="1498600"/>
                </a:lnTo>
                <a:lnTo>
                  <a:pt x="27940" y="1471930"/>
                </a:lnTo>
                <a:close/>
              </a:path>
              <a:path w="27940" h="1559560">
                <a:moveTo>
                  <a:pt x="27940" y="1498600"/>
                </a:moveTo>
                <a:lnTo>
                  <a:pt x="2540" y="1498600"/>
                </a:lnTo>
                <a:lnTo>
                  <a:pt x="2540" y="1501140"/>
                </a:lnTo>
                <a:lnTo>
                  <a:pt x="3809" y="1501140"/>
                </a:lnTo>
                <a:lnTo>
                  <a:pt x="3809" y="1504950"/>
                </a:lnTo>
                <a:lnTo>
                  <a:pt x="5079" y="1504950"/>
                </a:lnTo>
                <a:lnTo>
                  <a:pt x="5079" y="1507490"/>
                </a:lnTo>
                <a:lnTo>
                  <a:pt x="6350" y="1507490"/>
                </a:lnTo>
                <a:lnTo>
                  <a:pt x="6350" y="1511300"/>
                </a:lnTo>
                <a:lnTo>
                  <a:pt x="7620" y="1511300"/>
                </a:lnTo>
                <a:lnTo>
                  <a:pt x="7620" y="1513840"/>
                </a:lnTo>
                <a:lnTo>
                  <a:pt x="8890" y="1513840"/>
                </a:lnTo>
                <a:lnTo>
                  <a:pt x="8890" y="1516380"/>
                </a:lnTo>
                <a:lnTo>
                  <a:pt x="10159" y="1516380"/>
                </a:lnTo>
                <a:lnTo>
                  <a:pt x="10159" y="1520190"/>
                </a:lnTo>
                <a:lnTo>
                  <a:pt x="11429" y="1520190"/>
                </a:lnTo>
                <a:lnTo>
                  <a:pt x="11429" y="1522730"/>
                </a:lnTo>
                <a:lnTo>
                  <a:pt x="12700" y="1522730"/>
                </a:lnTo>
                <a:lnTo>
                  <a:pt x="12700" y="1526540"/>
                </a:lnTo>
                <a:lnTo>
                  <a:pt x="13970" y="1526540"/>
                </a:lnTo>
                <a:lnTo>
                  <a:pt x="13970" y="1529080"/>
                </a:lnTo>
                <a:lnTo>
                  <a:pt x="27940" y="1529080"/>
                </a:lnTo>
                <a:lnTo>
                  <a:pt x="27940" y="1498600"/>
                </a:lnTo>
                <a:close/>
              </a:path>
              <a:path w="27940" h="1559560">
                <a:moveTo>
                  <a:pt x="27940" y="1529080"/>
                </a:moveTo>
                <a:lnTo>
                  <a:pt x="15240" y="1529080"/>
                </a:lnTo>
                <a:lnTo>
                  <a:pt x="15240" y="1531620"/>
                </a:lnTo>
                <a:lnTo>
                  <a:pt x="16509" y="1531620"/>
                </a:lnTo>
                <a:lnTo>
                  <a:pt x="16509" y="1535430"/>
                </a:lnTo>
                <a:lnTo>
                  <a:pt x="27940" y="1535430"/>
                </a:lnTo>
                <a:lnTo>
                  <a:pt x="27940" y="1529080"/>
                </a:lnTo>
                <a:close/>
              </a:path>
              <a:path w="27940" h="1559560">
                <a:moveTo>
                  <a:pt x="27940" y="1535430"/>
                </a:moveTo>
                <a:lnTo>
                  <a:pt x="17779" y="1535430"/>
                </a:lnTo>
                <a:lnTo>
                  <a:pt x="17779" y="1537970"/>
                </a:lnTo>
                <a:lnTo>
                  <a:pt x="19050" y="1537970"/>
                </a:lnTo>
                <a:lnTo>
                  <a:pt x="19050" y="1541780"/>
                </a:lnTo>
                <a:lnTo>
                  <a:pt x="27940" y="1541780"/>
                </a:lnTo>
                <a:lnTo>
                  <a:pt x="27940" y="1535430"/>
                </a:lnTo>
                <a:close/>
              </a:path>
              <a:path w="27940" h="1559560">
                <a:moveTo>
                  <a:pt x="27940" y="1541780"/>
                </a:moveTo>
                <a:lnTo>
                  <a:pt x="20320" y="1541780"/>
                </a:lnTo>
                <a:lnTo>
                  <a:pt x="20320" y="1544320"/>
                </a:lnTo>
                <a:lnTo>
                  <a:pt x="21590" y="1544320"/>
                </a:lnTo>
                <a:lnTo>
                  <a:pt x="21590" y="1546860"/>
                </a:lnTo>
                <a:lnTo>
                  <a:pt x="22859" y="1546860"/>
                </a:lnTo>
                <a:lnTo>
                  <a:pt x="22859" y="1550670"/>
                </a:lnTo>
                <a:lnTo>
                  <a:pt x="24129" y="1550670"/>
                </a:lnTo>
                <a:lnTo>
                  <a:pt x="24129" y="1553210"/>
                </a:lnTo>
                <a:lnTo>
                  <a:pt x="25400" y="1553210"/>
                </a:lnTo>
                <a:lnTo>
                  <a:pt x="25400" y="1555750"/>
                </a:lnTo>
                <a:lnTo>
                  <a:pt x="26670" y="1555750"/>
                </a:lnTo>
                <a:lnTo>
                  <a:pt x="26670" y="1559560"/>
                </a:lnTo>
                <a:lnTo>
                  <a:pt x="27940" y="1559560"/>
                </a:lnTo>
                <a:lnTo>
                  <a:pt x="27940" y="154178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84490" y="3177539"/>
            <a:ext cx="27940" cy="1600200"/>
          </a:xfrm>
          <a:custGeom>
            <a:avLst/>
            <a:gdLst/>
            <a:ahLst/>
            <a:cxnLst/>
            <a:rect l="l" t="t" r="r" b="b"/>
            <a:pathLst>
              <a:path w="27940" h="1600200">
                <a:moveTo>
                  <a:pt x="16509" y="0"/>
                </a:moveTo>
                <a:lnTo>
                  <a:pt x="0" y="0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12699"/>
                </a:lnTo>
                <a:lnTo>
                  <a:pt x="16509" y="12699"/>
                </a:lnTo>
                <a:lnTo>
                  <a:pt x="16509" y="0"/>
                </a:lnTo>
                <a:close/>
              </a:path>
              <a:path w="27940" h="1600200">
                <a:moveTo>
                  <a:pt x="27939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800"/>
                </a:lnTo>
                <a:close/>
              </a:path>
              <a:path w="27940" h="1600200">
                <a:moveTo>
                  <a:pt x="27939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39" y="463549"/>
                </a:lnTo>
                <a:lnTo>
                  <a:pt x="27939" y="444499"/>
                </a:lnTo>
                <a:close/>
              </a:path>
              <a:path w="27940" h="1600200">
                <a:moveTo>
                  <a:pt x="27939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39" y="476249"/>
                </a:lnTo>
                <a:lnTo>
                  <a:pt x="27939" y="463550"/>
                </a:lnTo>
                <a:close/>
              </a:path>
              <a:path w="27940" h="1600200">
                <a:moveTo>
                  <a:pt x="27939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39" y="488949"/>
                </a:lnTo>
                <a:lnTo>
                  <a:pt x="27939" y="476250"/>
                </a:lnTo>
                <a:close/>
              </a:path>
              <a:path w="27940" h="1600200">
                <a:moveTo>
                  <a:pt x="27939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39" y="520699"/>
                </a:lnTo>
                <a:lnTo>
                  <a:pt x="27939" y="488949"/>
                </a:lnTo>
                <a:close/>
              </a:path>
              <a:path w="27940" h="1600200">
                <a:moveTo>
                  <a:pt x="27939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39" y="527049"/>
                </a:lnTo>
                <a:lnTo>
                  <a:pt x="27939" y="520700"/>
                </a:lnTo>
                <a:close/>
              </a:path>
              <a:path w="27940" h="1600200">
                <a:moveTo>
                  <a:pt x="27939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527049"/>
                </a:lnTo>
                <a:close/>
              </a:path>
              <a:path w="27940" h="1600200">
                <a:moveTo>
                  <a:pt x="27939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39" y="546099"/>
                </a:lnTo>
                <a:lnTo>
                  <a:pt x="27939" y="539749"/>
                </a:lnTo>
                <a:close/>
              </a:path>
              <a:path w="27940" h="1600200">
                <a:moveTo>
                  <a:pt x="27939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39" y="558799"/>
                </a:lnTo>
                <a:lnTo>
                  <a:pt x="27939" y="546099"/>
                </a:lnTo>
                <a:close/>
              </a:path>
              <a:path w="27940" h="1600200">
                <a:moveTo>
                  <a:pt x="27939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58800"/>
                </a:lnTo>
                <a:close/>
              </a:path>
              <a:path w="27940" h="1600200">
                <a:moveTo>
                  <a:pt x="27939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39" y="654049"/>
                </a:lnTo>
                <a:lnTo>
                  <a:pt x="27939" y="584199"/>
                </a:lnTo>
                <a:close/>
              </a:path>
              <a:path w="27940" h="1600200">
                <a:moveTo>
                  <a:pt x="27939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39" y="692149"/>
                </a:lnTo>
                <a:lnTo>
                  <a:pt x="27939" y="654049"/>
                </a:lnTo>
                <a:close/>
              </a:path>
              <a:path w="27940" h="1600200">
                <a:moveTo>
                  <a:pt x="27939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39" y="697229"/>
                </a:lnTo>
                <a:lnTo>
                  <a:pt x="27939" y="692150"/>
                </a:lnTo>
                <a:close/>
              </a:path>
              <a:path w="27940" h="1600200">
                <a:moveTo>
                  <a:pt x="27939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39" y="703579"/>
                </a:lnTo>
                <a:lnTo>
                  <a:pt x="27939" y="697229"/>
                </a:lnTo>
                <a:close/>
              </a:path>
              <a:path w="27940" h="1600200">
                <a:moveTo>
                  <a:pt x="27939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703579"/>
                </a:lnTo>
                <a:close/>
              </a:path>
              <a:path w="27940" h="1600200">
                <a:moveTo>
                  <a:pt x="27939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39" y="736599"/>
                </a:lnTo>
                <a:lnTo>
                  <a:pt x="27939" y="709930"/>
                </a:lnTo>
                <a:close/>
              </a:path>
              <a:path w="27940" h="1600200">
                <a:moveTo>
                  <a:pt x="27939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39" y="754379"/>
                </a:lnTo>
                <a:lnTo>
                  <a:pt x="27939" y="736600"/>
                </a:lnTo>
                <a:close/>
              </a:path>
              <a:path w="27940" h="1600200">
                <a:moveTo>
                  <a:pt x="27939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39" y="761999"/>
                </a:lnTo>
                <a:lnTo>
                  <a:pt x="27939" y="754379"/>
                </a:lnTo>
                <a:close/>
              </a:path>
              <a:path w="27940" h="1600200">
                <a:moveTo>
                  <a:pt x="27939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39" y="774699"/>
                </a:lnTo>
                <a:lnTo>
                  <a:pt x="27939" y="762000"/>
                </a:lnTo>
                <a:close/>
              </a:path>
              <a:path w="27940" h="1600200">
                <a:moveTo>
                  <a:pt x="27939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39" y="781049"/>
                </a:lnTo>
                <a:lnTo>
                  <a:pt x="27939" y="774700"/>
                </a:lnTo>
                <a:close/>
              </a:path>
              <a:path w="27940" h="1600200">
                <a:moveTo>
                  <a:pt x="27939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781050"/>
                </a:lnTo>
                <a:close/>
              </a:path>
              <a:path w="27940" h="1600200">
                <a:moveTo>
                  <a:pt x="27939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39" y="831849"/>
                </a:lnTo>
                <a:lnTo>
                  <a:pt x="27939" y="824230"/>
                </a:lnTo>
                <a:close/>
              </a:path>
              <a:path w="27940" h="1600200">
                <a:moveTo>
                  <a:pt x="27939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39" y="838199"/>
                </a:lnTo>
                <a:lnTo>
                  <a:pt x="27939" y="831849"/>
                </a:lnTo>
                <a:close/>
              </a:path>
              <a:path w="27940" h="1600200">
                <a:moveTo>
                  <a:pt x="27939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39" y="875029"/>
                </a:lnTo>
                <a:lnTo>
                  <a:pt x="27939" y="838199"/>
                </a:lnTo>
                <a:close/>
              </a:path>
              <a:path w="27940" h="1600200">
                <a:moveTo>
                  <a:pt x="27939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75029"/>
                </a:lnTo>
                <a:close/>
              </a:path>
              <a:path w="27940" h="1600200">
                <a:moveTo>
                  <a:pt x="27939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39" y="913129"/>
                </a:lnTo>
                <a:lnTo>
                  <a:pt x="27939" y="881379"/>
                </a:lnTo>
                <a:close/>
              </a:path>
              <a:path w="27940" h="1600200">
                <a:moveTo>
                  <a:pt x="27939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39" y="919479"/>
                </a:lnTo>
                <a:lnTo>
                  <a:pt x="27939" y="913129"/>
                </a:lnTo>
                <a:close/>
              </a:path>
              <a:path w="27940" h="1600200">
                <a:moveTo>
                  <a:pt x="27939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39" y="927099"/>
                </a:lnTo>
                <a:lnTo>
                  <a:pt x="27939" y="919479"/>
                </a:lnTo>
                <a:close/>
              </a:path>
              <a:path w="27940" h="1600200">
                <a:moveTo>
                  <a:pt x="27939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27099"/>
                </a:lnTo>
                <a:close/>
              </a:path>
              <a:path w="27940" h="1600200">
                <a:moveTo>
                  <a:pt x="27939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39" y="970279"/>
                </a:lnTo>
                <a:lnTo>
                  <a:pt x="27939" y="965199"/>
                </a:lnTo>
                <a:close/>
              </a:path>
              <a:path w="27940" h="1600200">
                <a:moveTo>
                  <a:pt x="27939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70280"/>
                </a:lnTo>
                <a:close/>
              </a:path>
              <a:path w="27940" h="1600200">
                <a:moveTo>
                  <a:pt x="27939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39" y="1065529"/>
                </a:lnTo>
                <a:lnTo>
                  <a:pt x="27939" y="995679"/>
                </a:lnTo>
                <a:close/>
              </a:path>
              <a:path w="27940" h="1600200">
                <a:moveTo>
                  <a:pt x="27939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39" y="1071879"/>
                </a:lnTo>
                <a:lnTo>
                  <a:pt x="27939" y="1065530"/>
                </a:lnTo>
                <a:close/>
              </a:path>
              <a:path w="27940" h="1600200">
                <a:moveTo>
                  <a:pt x="27939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79"/>
                </a:lnTo>
                <a:close/>
              </a:path>
              <a:path w="27940" h="1600200">
                <a:moveTo>
                  <a:pt x="27939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39" y="1090929"/>
                </a:lnTo>
                <a:lnTo>
                  <a:pt x="27939" y="1079499"/>
                </a:lnTo>
                <a:close/>
              </a:path>
              <a:path w="27940" h="1600200">
                <a:moveTo>
                  <a:pt x="27939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39" y="1117599"/>
                </a:lnTo>
                <a:lnTo>
                  <a:pt x="27939" y="1090930"/>
                </a:lnTo>
                <a:close/>
              </a:path>
              <a:path w="27940" h="1600200">
                <a:moveTo>
                  <a:pt x="27939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39" y="1193799"/>
                </a:lnTo>
                <a:lnTo>
                  <a:pt x="27939" y="1117599"/>
                </a:lnTo>
                <a:close/>
              </a:path>
              <a:path w="27940" h="1600200">
                <a:moveTo>
                  <a:pt x="27939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39" y="1339849"/>
                </a:lnTo>
                <a:lnTo>
                  <a:pt x="27939" y="1193800"/>
                </a:lnTo>
                <a:close/>
              </a:path>
              <a:path w="27940" h="1600200">
                <a:moveTo>
                  <a:pt x="27939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39" y="1363979"/>
                </a:lnTo>
                <a:lnTo>
                  <a:pt x="27939" y="1339850"/>
                </a:lnTo>
                <a:close/>
              </a:path>
              <a:path w="27940" h="1600200">
                <a:moveTo>
                  <a:pt x="27939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39" y="1416049"/>
                </a:lnTo>
                <a:lnTo>
                  <a:pt x="27939" y="1363980"/>
                </a:lnTo>
                <a:close/>
              </a:path>
              <a:path w="27940" h="1600200">
                <a:moveTo>
                  <a:pt x="27939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39" y="1433829"/>
                </a:lnTo>
                <a:lnTo>
                  <a:pt x="27939" y="1416049"/>
                </a:lnTo>
                <a:close/>
              </a:path>
              <a:path w="27940" h="1600200">
                <a:moveTo>
                  <a:pt x="27939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39" y="1446529"/>
                </a:lnTo>
                <a:lnTo>
                  <a:pt x="27939" y="1433830"/>
                </a:lnTo>
                <a:close/>
              </a:path>
              <a:path w="27940" h="1600200">
                <a:moveTo>
                  <a:pt x="27939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39" y="1473199"/>
                </a:lnTo>
                <a:lnTo>
                  <a:pt x="27939" y="1446530"/>
                </a:lnTo>
                <a:close/>
              </a:path>
              <a:path w="27940" h="1600200">
                <a:moveTo>
                  <a:pt x="27939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39" y="1503679"/>
                </a:lnTo>
                <a:lnTo>
                  <a:pt x="27939" y="1473200"/>
                </a:lnTo>
                <a:close/>
              </a:path>
              <a:path w="27940" h="1600200">
                <a:moveTo>
                  <a:pt x="27939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39" y="1510029"/>
                </a:lnTo>
                <a:lnTo>
                  <a:pt x="27939" y="1503679"/>
                </a:lnTo>
                <a:close/>
              </a:path>
              <a:path w="27940" h="1600200">
                <a:moveTo>
                  <a:pt x="27939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39" y="1516379"/>
                </a:lnTo>
                <a:lnTo>
                  <a:pt x="27939" y="1510029"/>
                </a:lnTo>
                <a:close/>
              </a:path>
              <a:path w="27940" h="1600200">
                <a:moveTo>
                  <a:pt x="27939" y="1516379"/>
                </a:moveTo>
                <a:lnTo>
                  <a:pt x="0" y="1516379"/>
                </a:lnTo>
                <a:lnTo>
                  <a:pt x="0" y="1536699"/>
                </a:lnTo>
                <a:lnTo>
                  <a:pt x="1269" y="1536699"/>
                </a:lnTo>
                <a:lnTo>
                  <a:pt x="1269" y="1540509"/>
                </a:lnTo>
                <a:lnTo>
                  <a:pt x="2539" y="1540509"/>
                </a:lnTo>
                <a:lnTo>
                  <a:pt x="2539" y="1543049"/>
                </a:lnTo>
                <a:lnTo>
                  <a:pt x="27939" y="1543049"/>
                </a:lnTo>
                <a:lnTo>
                  <a:pt x="27939" y="1516379"/>
                </a:lnTo>
                <a:close/>
              </a:path>
              <a:path w="27940" h="1600200">
                <a:moveTo>
                  <a:pt x="27939" y="1543050"/>
                </a:moveTo>
                <a:lnTo>
                  <a:pt x="3809" y="1543050"/>
                </a:lnTo>
                <a:lnTo>
                  <a:pt x="3809" y="1545589"/>
                </a:lnTo>
                <a:lnTo>
                  <a:pt x="5079" y="1545589"/>
                </a:lnTo>
                <a:lnTo>
                  <a:pt x="5079" y="1549399"/>
                </a:lnTo>
                <a:lnTo>
                  <a:pt x="27939" y="1549399"/>
                </a:lnTo>
                <a:lnTo>
                  <a:pt x="27939" y="1543050"/>
                </a:lnTo>
                <a:close/>
              </a:path>
              <a:path w="27940" h="1600200">
                <a:moveTo>
                  <a:pt x="27939" y="1549399"/>
                </a:moveTo>
                <a:lnTo>
                  <a:pt x="6350" y="1549399"/>
                </a:lnTo>
                <a:lnTo>
                  <a:pt x="6350" y="1551939"/>
                </a:lnTo>
                <a:lnTo>
                  <a:pt x="7619" y="1551939"/>
                </a:lnTo>
                <a:lnTo>
                  <a:pt x="7619" y="1555749"/>
                </a:lnTo>
                <a:lnTo>
                  <a:pt x="27939" y="1555749"/>
                </a:lnTo>
                <a:lnTo>
                  <a:pt x="27939" y="1549399"/>
                </a:lnTo>
                <a:close/>
              </a:path>
              <a:path w="27940" h="1600200">
                <a:moveTo>
                  <a:pt x="27939" y="1555749"/>
                </a:moveTo>
                <a:lnTo>
                  <a:pt x="8889" y="1555749"/>
                </a:lnTo>
                <a:lnTo>
                  <a:pt x="8889" y="1558289"/>
                </a:lnTo>
                <a:lnTo>
                  <a:pt x="10159" y="1558289"/>
                </a:lnTo>
                <a:lnTo>
                  <a:pt x="10159" y="1560829"/>
                </a:lnTo>
                <a:lnTo>
                  <a:pt x="11429" y="1560829"/>
                </a:lnTo>
                <a:lnTo>
                  <a:pt x="11429" y="1564639"/>
                </a:lnTo>
                <a:lnTo>
                  <a:pt x="12700" y="1564639"/>
                </a:lnTo>
                <a:lnTo>
                  <a:pt x="12700" y="1567179"/>
                </a:lnTo>
                <a:lnTo>
                  <a:pt x="13969" y="1567179"/>
                </a:lnTo>
                <a:lnTo>
                  <a:pt x="13969" y="1570989"/>
                </a:lnTo>
                <a:lnTo>
                  <a:pt x="15239" y="1570989"/>
                </a:lnTo>
                <a:lnTo>
                  <a:pt x="15239" y="1573529"/>
                </a:lnTo>
                <a:lnTo>
                  <a:pt x="27939" y="1573529"/>
                </a:lnTo>
                <a:lnTo>
                  <a:pt x="27939" y="1555749"/>
                </a:lnTo>
                <a:close/>
              </a:path>
              <a:path w="27940" h="1600200">
                <a:moveTo>
                  <a:pt x="27939" y="1573530"/>
                </a:moveTo>
                <a:lnTo>
                  <a:pt x="16509" y="1573530"/>
                </a:lnTo>
                <a:lnTo>
                  <a:pt x="16509" y="1576069"/>
                </a:lnTo>
                <a:lnTo>
                  <a:pt x="17779" y="1576069"/>
                </a:lnTo>
                <a:lnTo>
                  <a:pt x="17779" y="1579879"/>
                </a:lnTo>
                <a:lnTo>
                  <a:pt x="27939" y="1579879"/>
                </a:lnTo>
                <a:lnTo>
                  <a:pt x="27939" y="1573530"/>
                </a:lnTo>
                <a:close/>
              </a:path>
              <a:path w="27940" h="1600200">
                <a:moveTo>
                  <a:pt x="27939" y="1579880"/>
                </a:moveTo>
                <a:lnTo>
                  <a:pt x="19050" y="1579880"/>
                </a:lnTo>
                <a:lnTo>
                  <a:pt x="19050" y="1582419"/>
                </a:lnTo>
                <a:lnTo>
                  <a:pt x="20319" y="1582419"/>
                </a:lnTo>
                <a:lnTo>
                  <a:pt x="20319" y="1584959"/>
                </a:lnTo>
                <a:lnTo>
                  <a:pt x="21589" y="1584959"/>
                </a:lnTo>
                <a:lnTo>
                  <a:pt x="21589" y="1588769"/>
                </a:lnTo>
                <a:lnTo>
                  <a:pt x="22859" y="1588769"/>
                </a:lnTo>
                <a:lnTo>
                  <a:pt x="22859" y="1591309"/>
                </a:lnTo>
                <a:lnTo>
                  <a:pt x="24129" y="1591309"/>
                </a:lnTo>
                <a:lnTo>
                  <a:pt x="24129" y="1595119"/>
                </a:lnTo>
                <a:lnTo>
                  <a:pt x="25400" y="1595119"/>
                </a:lnTo>
                <a:lnTo>
                  <a:pt x="25400" y="1597659"/>
                </a:lnTo>
                <a:lnTo>
                  <a:pt x="26669" y="1597659"/>
                </a:lnTo>
                <a:lnTo>
                  <a:pt x="26669" y="1600199"/>
                </a:lnTo>
                <a:lnTo>
                  <a:pt x="27939" y="1600199"/>
                </a:lnTo>
                <a:lnTo>
                  <a:pt x="27939" y="1579880"/>
                </a:lnTo>
                <a:close/>
              </a:path>
            </a:pathLst>
          </a:custGeom>
          <a:solidFill>
            <a:srgbClr val="204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012430" y="3190239"/>
            <a:ext cx="26670" cy="1657350"/>
          </a:xfrm>
          <a:custGeom>
            <a:avLst/>
            <a:gdLst/>
            <a:ahLst/>
            <a:cxnLst/>
            <a:rect l="l" t="t" r="r" b="b"/>
            <a:pathLst>
              <a:path w="26670" h="1657350">
                <a:moveTo>
                  <a:pt x="1016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65735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5735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5735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573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5735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5735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573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5735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5735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5735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5735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5735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5735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5735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5735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5735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5735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5735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5735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5735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5735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5735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5735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5735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5735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5735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5735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5735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5735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5735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5735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5735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5735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5735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5735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5735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5735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5735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5735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5735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5735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5735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5735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5735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5735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5735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5735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5735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57350">
                <a:moveTo>
                  <a:pt x="26670" y="1560830"/>
                </a:moveTo>
                <a:lnTo>
                  <a:pt x="0" y="1560830"/>
                </a:lnTo>
                <a:lnTo>
                  <a:pt x="0" y="1591310"/>
                </a:lnTo>
                <a:lnTo>
                  <a:pt x="1270" y="1591310"/>
                </a:lnTo>
                <a:lnTo>
                  <a:pt x="1270" y="1593850"/>
                </a:lnTo>
                <a:lnTo>
                  <a:pt x="2540" y="1593850"/>
                </a:lnTo>
                <a:lnTo>
                  <a:pt x="2540" y="1597660"/>
                </a:lnTo>
                <a:lnTo>
                  <a:pt x="3810" y="1597660"/>
                </a:lnTo>
                <a:lnTo>
                  <a:pt x="3810" y="1600200"/>
                </a:lnTo>
                <a:lnTo>
                  <a:pt x="26670" y="1600200"/>
                </a:lnTo>
                <a:lnTo>
                  <a:pt x="26670" y="1560830"/>
                </a:lnTo>
                <a:close/>
              </a:path>
              <a:path w="26670" h="1657350">
                <a:moveTo>
                  <a:pt x="26670" y="1600200"/>
                </a:moveTo>
                <a:lnTo>
                  <a:pt x="5079" y="1600200"/>
                </a:lnTo>
                <a:lnTo>
                  <a:pt x="5079" y="1602740"/>
                </a:lnTo>
                <a:lnTo>
                  <a:pt x="6350" y="1602740"/>
                </a:lnTo>
                <a:lnTo>
                  <a:pt x="6350" y="1606550"/>
                </a:lnTo>
                <a:lnTo>
                  <a:pt x="7620" y="1606550"/>
                </a:lnTo>
                <a:lnTo>
                  <a:pt x="7620" y="1609090"/>
                </a:lnTo>
                <a:lnTo>
                  <a:pt x="8890" y="1609090"/>
                </a:lnTo>
                <a:lnTo>
                  <a:pt x="8890" y="1612900"/>
                </a:lnTo>
                <a:lnTo>
                  <a:pt x="26670" y="1612900"/>
                </a:lnTo>
                <a:lnTo>
                  <a:pt x="26670" y="1600200"/>
                </a:lnTo>
                <a:close/>
              </a:path>
              <a:path w="26670" h="1657350">
                <a:moveTo>
                  <a:pt x="26670" y="1612900"/>
                </a:moveTo>
                <a:lnTo>
                  <a:pt x="10160" y="1612900"/>
                </a:lnTo>
                <a:lnTo>
                  <a:pt x="10160" y="1615440"/>
                </a:lnTo>
                <a:lnTo>
                  <a:pt x="11429" y="1615440"/>
                </a:lnTo>
                <a:lnTo>
                  <a:pt x="11429" y="1617980"/>
                </a:lnTo>
                <a:lnTo>
                  <a:pt x="12700" y="1617980"/>
                </a:lnTo>
                <a:lnTo>
                  <a:pt x="12700" y="1621790"/>
                </a:lnTo>
                <a:lnTo>
                  <a:pt x="13970" y="1621790"/>
                </a:lnTo>
                <a:lnTo>
                  <a:pt x="13970" y="1624330"/>
                </a:lnTo>
                <a:lnTo>
                  <a:pt x="15240" y="1624330"/>
                </a:lnTo>
                <a:lnTo>
                  <a:pt x="15240" y="1628140"/>
                </a:lnTo>
                <a:lnTo>
                  <a:pt x="16510" y="1628140"/>
                </a:lnTo>
                <a:lnTo>
                  <a:pt x="1651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57350">
                <a:moveTo>
                  <a:pt x="26670" y="1653539"/>
                </a:moveTo>
                <a:lnTo>
                  <a:pt x="25400" y="1653539"/>
                </a:lnTo>
                <a:lnTo>
                  <a:pt x="25400" y="1657350"/>
                </a:lnTo>
                <a:lnTo>
                  <a:pt x="26670" y="1657350"/>
                </a:lnTo>
                <a:lnTo>
                  <a:pt x="26670" y="1653539"/>
                </a:lnTo>
                <a:close/>
              </a:path>
              <a:path w="26670" h="1657350">
                <a:moveTo>
                  <a:pt x="26670" y="1642110"/>
                </a:moveTo>
                <a:lnTo>
                  <a:pt x="21590" y="1642110"/>
                </a:lnTo>
                <a:lnTo>
                  <a:pt x="21590" y="1644650"/>
                </a:lnTo>
                <a:lnTo>
                  <a:pt x="22860" y="1644650"/>
                </a:lnTo>
                <a:lnTo>
                  <a:pt x="22860" y="1649730"/>
                </a:lnTo>
                <a:lnTo>
                  <a:pt x="24129" y="1649730"/>
                </a:lnTo>
                <a:lnTo>
                  <a:pt x="24129" y="1653539"/>
                </a:lnTo>
                <a:lnTo>
                  <a:pt x="25400" y="1653539"/>
                </a:lnTo>
                <a:lnTo>
                  <a:pt x="2540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57350">
                <a:moveTo>
                  <a:pt x="26670" y="1634489"/>
                </a:moveTo>
                <a:lnTo>
                  <a:pt x="19050" y="1634489"/>
                </a:lnTo>
                <a:lnTo>
                  <a:pt x="19050" y="1638300"/>
                </a:lnTo>
                <a:lnTo>
                  <a:pt x="20320" y="1638300"/>
                </a:lnTo>
                <a:lnTo>
                  <a:pt x="20320" y="1642110"/>
                </a:lnTo>
                <a:lnTo>
                  <a:pt x="21590" y="1642110"/>
                </a:lnTo>
                <a:lnTo>
                  <a:pt x="2159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57350">
                <a:moveTo>
                  <a:pt x="26670" y="1631950"/>
                </a:moveTo>
                <a:lnTo>
                  <a:pt x="17779" y="1631950"/>
                </a:lnTo>
                <a:lnTo>
                  <a:pt x="17779" y="1634489"/>
                </a:lnTo>
                <a:lnTo>
                  <a:pt x="19050" y="1634489"/>
                </a:lnTo>
                <a:lnTo>
                  <a:pt x="19050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03F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039100" y="3202939"/>
            <a:ext cx="26670" cy="1724660"/>
          </a:xfrm>
          <a:custGeom>
            <a:avLst/>
            <a:gdLst/>
            <a:ahLst/>
            <a:cxnLst/>
            <a:rect l="l" t="t" r="r" b="b"/>
            <a:pathLst>
              <a:path w="26670" h="1724660">
                <a:moveTo>
                  <a:pt x="3810" y="0"/>
                </a:moveTo>
                <a:lnTo>
                  <a:pt x="0" y="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724660">
                <a:moveTo>
                  <a:pt x="2667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1724660">
                <a:moveTo>
                  <a:pt x="26670" y="419100"/>
                </a:moveTo>
                <a:lnTo>
                  <a:pt x="0" y="41910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19100"/>
                </a:lnTo>
                <a:close/>
              </a:path>
              <a:path w="26670" h="1724660">
                <a:moveTo>
                  <a:pt x="2667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8150"/>
                </a:lnTo>
                <a:close/>
              </a:path>
              <a:path w="26670" h="172466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724660">
                <a:moveTo>
                  <a:pt x="26670" y="463550"/>
                </a:moveTo>
                <a:lnTo>
                  <a:pt x="0" y="46355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63550"/>
                </a:lnTo>
                <a:close/>
              </a:path>
              <a:path w="26670" h="1724660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172466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724660">
                <a:moveTo>
                  <a:pt x="26670" y="514350"/>
                </a:moveTo>
                <a:lnTo>
                  <a:pt x="0" y="514350"/>
                </a:lnTo>
                <a:lnTo>
                  <a:pt x="0" y="520699"/>
                </a:lnTo>
                <a:lnTo>
                  <a:pt x="26670" y="520699"/>
                </a:lnTo>
                <a:lnTo>
                  <a:pt x="26670" y="514350"/>
                </a:lnTo>
                <a:close/>
              </a:path>
              <a:path w="26670" h="1724660">
                <a:moveTo>
                  <a:pt x="2667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1724660">
                <a:moveTo>
                  <a:pt x="26670" y="533400"/>
                </a:moveTo>
                <a:lnTo>
                  <a:pt x="0" y="5334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33400"/>
                </a:lnTo>
                <a:close/>
              </a:path>
              <a:path w="26670" h="1724660">
                <a:moveTo>
                  <a:pt x="26670" y="558800"/>
                </a:moveTo>
                <a:lnTo>
                  <a:pt x="0" y="5588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58800"/>
                </a:lnTo>
                <a:close/>
              </a:path>
              <a:path w="26670" h="1724660">
                <a:moveTo>
                  <a:pt x="26670" y="628650"/>
                </a:moveTo>
                <a:lnTo>
                  <a:pt x="0" y="6286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28650"/>
                </a:lnTo>
                <a:close/>
              </a:path>
              <a:path w="26670" h="1724660">
                <a:moveTo>
                  <a:pt x="26670" y="666750"/>
                </a:moveTo>
                <a:lnTo>
                  <a:pt x="0" y="6667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66750"/>
                </a:lnTo>
                <a:close/>
              </a:path>
              <a:path w="26670" h="1724660">
                <a:moveTo>
                  <a:pt x="2667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6670" y="678180"/>
                </a:lnTo>
                <a:lnTo>
                  <a:pt x="26670" y="671830"/>
                </a:lnTo>
                <a:close/>
              </a:path>
              <a:path w="26670" h="1724660">
                <a:moveTo>
                  <a:pt x="26670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26670" y="684529"/>
                </a:lnTo>
                <a:lnTo>
                  <a:pt x="26670" y="678180"/>
                </a:lnTo>
                <a:close/>
              </a:path>
              <a:path w="26670" h="1724660">
                <a:moveTo>
                  <a:pt x="26670" y="684530"/>
                </a:moveTo>
                <a:lnTo>
                  <a:pt x="0" y="68453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4530"/>
                </a:lnTo>
                <a:close/>
              </a:path>
              <a:path w="26670" h="1724660">
                <a:moveTo>
                  <a:pt x="26670" y="711200"/>
                </a:moveTo>
                <a:lnTo>
                  <a:pt x="0" y="71120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11200"/>
                </a:lnTo>
                <a:close/>
              </a:path>
              <a:path w="26670" h="1724660">
                <a:moveTo>
                  <a:pt x="26670" y="728980"/>
                </a:moveTo>
                <a:lnTo>
                  <a:pt x="0" y="728980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728980"/>
                </a:lnTo>
                <a:close/>
              </a:path>
              <a:path w="26670" h="1724660">
                <a:moveTo>
                  <a:pt x="2667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1724660">
                <a:moveTo>
                  <a:pt x="2667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9300"/>
                </a:lnTo>
                <a:close/>
              </a:path>
              <a:path w="26670" h="1724660">
                <a:moveTo>
                  <a:pt x="26670" y="755650"/>
                </a:moveTo>
                <a:lnTo>
                  <a:pt x="0" y="755650"/>
                </a:lnTo>
                <a:lnTo>
                  <a:pt x="0" y="798830"/>
                </a:lnTo>
                <a:lnTo>
                  <a:pt x="26670" y="798830"/>
                </a:lnTo>
                <a:lnTo>
                  <a:pt x="26670" y="755650"/>
                </a:lnTo>
                <a:close/>
              </a:path>
              <a:path w="26670" h="1724660">
                <a:moveTo>
                  <a:pt x="26670" y="798830"/>
                </a:moveTo>
                <a:lnTo>
                  <a:pt x="0" y="79883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8830"/>
                </a:lnTo>
                <a:close/>
              </a:path>
              <a:path w="26670" h="1724660">
                <a:moveTo>
                  <a:pt x="26670" y="806450"/>
                </a:moveTo>
                <a:lnTo>
                  <a:pt x="0" y="8064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6450"/>
                </a:lnTo>
                <a:close/>
              </a:path>
              <a:path w="26670" h="1724660">
                <a:moveTo>
                  <a:pt x="26670" y="812800"/>
                </a:moveTo>
                <a:lnTo>
                  <a:pt x="0" y="81280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2800"/>
                </a:lnTo>
                <a:close/>
              </a:path>
              <a:path w="26670" h="1724660">
                <a:moveTo>
                  <a:pt x="26670" y="849630"/>
                </a:moveTo>
                <a:lnTo>
                  <a:pt x="0" y="84963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49630"/>
                </a:lnTo>
                <a:close/>
              </a:path>
              <a:path w="26670" h="1724660">
                <a:moveTo>
                  <a:pt x="26670" y="855980"/>
                </a:moveTo>
                <a:lnTo>
                  <a:pt x="0" y="85598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55980"/>
                </a:lnTo>
                <a:close/>
              </a:path>
              <a:path w="26670" h="1724660">
                <a:moveTo>
                  <a:pt x="2667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87730"/>
                </a:lnTo>
                <a:close/>
              </a:path>
              <a:path w="26670" h="1724660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724660">
                <a:moveTo>
                  <a:pt x="26670" y="901700"/>
                </a:moveTo>
                <a:lnTo>
                  <a:pt x="0" y="9017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01700"/>
                </a:lnTo>
                <a:close/>
              </a:path>
              <a:path w="26670" h="1724660">
                <a:moveTo>
                  <a:pt x="26670" y="939800"/>
                </a:moveTo>
                <a:lnTo>
                  <a:pt x="0" y="93980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9800"/>
                </a:lnTo>
                <a:close/>
              </a:path>
              <a:path w="26670" h="1724660">
                <a:moveTo>
                  <a:pt x="26670" y="944880"/>
                </a:moveTo>
                <a:lnTo>
                  <a:pt x="0" y="94488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44880"/>
                </a:lnTo>
                <a:close/>
              </a:path>
              <a:path w="26670" h="1724660">
                <a:moveTo>
                  <a:pt x="26670" y="970280"/>
                </a:moveTo>
                <a:lnTo>
                  <a:pt x="0" y="9702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970280"/>
                </a:lnTo>
                <a:close/>
              </a:path>
              <a:path w="26670" h="1724660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724660">
                <a:moveTo>
                  <a:pt x="26670" y="1046480"/>
                </a:moveTo>
                <a:lnTo>
                  <a:pt x="0" y="104648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46480"/>
                </a:lnTo>
                <a:close/>
              </a:path>
              <a:path w="26670" h="1724660">
                <a:moveTo>
                  <a:pt x="26670" y="1054100"/>
                </a:moveTo>
                <a:lnTo>
                  <a:pt x="0" y="105410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4100"/>
                </a:lnTo>
                <a:close/>
              </a:path>
              <a:path w="26670" h="1724660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1724660">
                <a:moveTo>
                  <a:pt x="26670" y="1092200"/>
                </a:moveTo>
                <a:lnTo>
                  <a:pt x="0" y="109220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092200"/>
                </a:lnTo>
                <a:close/>
              </a:path>
              <a:path w="26670" h="1724660">
                <a:moveTo>
                  <a:pt x="26670" y="1168400"/>
                </a:moveTo>
                <a:lnTo>
                  <a:pt x="0" y="116840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168400"/>
                </a:lnTo>
                <a:close/>
              </a:path>
              <a:path w="26670" h="1724660">
                <a:moveTo>
                  <a:pt x="26670" y="1314450"/>
                </a:moveTo>
                <a:lnTo>
                  <a:pt x="0" y="131445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14450"/>
                </a:lnTo>
                <a:close/>
              </a:path>
              <a:path w="26670" h="1724660">
                <a:moveTo>
                  <a:pt x="26670" y="1338580"/>
                </a:moveTo>
                <a:lnTo>
                  <a:pt x="0" y="1338580"/>
                </a:lnTo>
                <a:lnTo>
                  <a:pt x="0" y="1390650"/>
                </a:lnTo>
                <a:lnTo>
                  <a:pt x="26670" y="1390650"/>
                </a:lnTo>
                <a:lnTo>
                  <a:pt x="26670" y="1338580"/>
                </a:lnTo>
                <a:close/>
              </a:path>
              <a:path w="26670" h="1724660">
                <a:moveTo>
                  <a:pt x="26670" y="1390650"/>
                </a:moveTo>
                <a:lnTo>
                  <a:pt x="0" y="139065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390650"/>
                </a:lnTo>
                <a:close/>
              </a:path>
              <a:path w="26670" h="1724660">
                <a:moveTo>
                  <a:pt x="26670" y="1408430"/>
                </a:moveTo>
                <a:lnTo>
                  <a:pt x="0" y="140843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8430"/>
                </a:lnTo>
                <a:close/>
              </a:path>
              <a:path w="26670" h="1724660">
                <a:moveTo>
                  <a:pt x="26670" y="1421130"/>
                </a:moveTo>
                <a:lnTo>
                  <a:pt x="0" y="142113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21130"/>
                </a:lnTo>
                <a:close/>
              </a:path>
              <a:path w="26670" h="1724660">
                <a:moveTo>
                  <a:pt x="26670" y="1447800"/>
                </a:moveTo>
                <a:lnTo>
                  <a:pt x="0" y="1447800"/>
                </a:lnTo>
                <a:lnTo>
                  <a:pt x="0" y="1478280"/>
                </a:lnTo>
                <a:lnTo>
                  <a:pt x="26670" y="1478280"/>
                </a:lnTo>
                <a:lnTo>
                  <a:pt x="26670" y="1447800"/>
                </a:lnTo>
                <a:close/>
              </a:path>
              <a:path w="26670" h="1724660">
                <a:moveTo>
                  <a:pt x="26670" y="1478280"/>
                </a:moveTo>
                <a:lnTo>
                  <a:pt x="0" y="1478280"/>
                </a:lnTo>
                <a:lnTo>
                  <a:pt x="0" y="1484630"/>
                </a:lnTo>
                <a:lnTo>
                  <a:pt x="26670" y="1484630"/>
                </a:lnTo>
                <a:lnTo>
                  <a:pt x="26670" y="1478280"/>
                </a:lnTo>
                <a:close/>
              </a:path>
              <a:path w="26670" h="1724660">
                <a:moveTo>
                  <a:pt x="26670" y="1484630"/>
                </a:moveTo>
                <a:lnTo>
                  <a:pt x="0" y="148463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84630"/>
                </a:lnTo>
                <a:close/>
              </a:path>
              <a:path w="26670" h="1724660">
                <a:moveTo>
                  <a:pt x="26670" y="1490980"/>
                </a:moveTo>
                <a:lnTo>
                  <a:pt x="0" y="149098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90980"/>
                </a:lnTo>
                <a:close/>
              </a:path>
              <a:path w="26670" h="1724660">
                <a:moveTo>
                  <a:pt x="26670" y="1524000"/>
                </a:moveTo>
                <a:lnTo>
                  <a:pt x="0" y="1524000"/>
                </a:lnTo>
                <a:lnTo>
                  <a:pt x="0" y="1548130"/>
                </a:lnTo>
                <a:lnTo>
                  <a:pt x="26670" y="1548130"/>
                </a:lnTo>
                <a:lnTo>
                  <a:pt x="26670" y="1524000"/>
                </a:lnTo>
                <a:close/>
              </a:path>
              <a:path w="26670" h="1724660">
                <a:moveTo>
                  <a:pt x="26670" y="1548130"/>
                </a:moveTo>
                <a:lnTo>
                  <a:pt x="0" y="1548130"/>
                </a:lnTo>
                <a:lnTo>
                  <a:pt x="0" y="1600200"/>
                </a:lnTo>
                <a:lnTo>
                  <a:pt x="26670" y="1600200"/>
                </a:lnTo>
                <a:lnTo>
                  <a:pt x="26670" y="1548130"/>
                </a:lnTo>
                <a:close/>
              </a:path>
              <a:path w="26670" h="1724660">
                <a:moveTo>
                  <a:pt x="26670" y="1600200"/>
                </a:moveTo>
                <a:lnTo>
                  <a:pt x="0" y="1600200"/>
                </a:lnTo>
                <a:lnTo>
                  <a:pt x="0" y="1617980"/>
                </a:lnTo>
                <a:lnTo>
                  <a:pt x="26670" y="1617980"/>
                </a:lnTo>
                <a:lnTo>
                  <a:pt x="26670" y="1600200"/>
                </a:lnTo>
                <a:close/>
              </a:path>
              <a:path w="26670" h="1724660">
                <a:moveTo>
                  <a:pt x="26670" y="1717039"/>
                </a:moveTo>
                <a:lnTo>
                  <a:pt x="24129" y="1717039"/>
                </a:lnTo>
                <a:lnTo>
                  <a:pt x="24129" y="1720850"/>
                </a:lnTo>
                <a:lnTo>
                  <a:pt x="25400" y="1720850"/>
                </a:lnTo>
                <a:lnTo>
                  <a:pt x="25400" y="1724660"/>
                </a:lnTo>
                <a:lnTo>
                  <a:pt x="26670" y="1724660"/>
                </a:lnTo>
                <a:lnTo>
                  <a:pt x="26670" y="1717039"/>
                </a:lnTo>
                <a:close/>
              </a:path>
              <a:path w="26670" h="1724660">
                <a:moveTo>
                  <a:pt x="26670" y="1705610"/>
                </a:moveTo>
                <a:lnTo>
                  <a:pt x="20320" y="1705610"/>
                </a:lnTo>
                <a:lnTo>
                  <a:pt x="20320" y="1708150"/>
                </a:lnTo>
                <a:lnTo>
                  <a:pt x="21590" y="1708150"/>
                </a:lnTo>
                <a:lnTo>
                  <a:pt x="21590" y="1713230"/>
                </a:lnTo>
                <a:lnTo>
                  <a:pt x="22859" y="1713230"/>
                </a:lnTo>
                <a:lnTo>
                  <a:pt x="22859" y="1717039"/>
                </a:lnTo>
                <a:lnTo>
                  <a:pt x="24129" y="1717039"/>
                </a:lnTo>
                <a:lnTo>
                  <a:pt x="24129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724660">
                <a:moveTo>
                  <a:pt x="26670" y="1697989"/>
                </a:moveTo>
                <a:lnTo>
                  <a:pt x="17779" y="1697989"/>
                </a:lnTo>
                <a:lnTo>
                  <a:pt x="17779" y="1701800"/>
                </a:lnTo>
                <a:lnTo>
                  <a:pt x="19050" y="1701800"/>
                </a:lnTo>
                <a:lnTo>
                  <a:pt x="19050" y="1705610"/>
                </a:lnTo>
                <a:lnTo>
                  <a:pt x="20320" y="1705610"/>
                </a:lnTo>
                <a:lnTo>
                  <a:pt x="20320" y="1704340"/>
                </a:lnTo>
                <a:lnTo>
                  <a:pt x="26670" y="1704340"/>
                </a:lnTo>
                <a:lnTo>
                  <a:pt x="26670" y="1697989"/>
                </a:lnTo>
                <a:close/>
              </a:path>
              <a:path w="26670" h="1724660">
                <a:moveTo>
                  <a:pt x="26670" y="1686560"/>
                </a:moveTo>
                <a:lnTo>
                  <a:pt x="13970" y="1686560"/>
                </a:lnTo>
                <a:lnTo>
                  <a:pt x="13970" y="1689100"/>
                </a:lnTo>
                <a:lnTo>
                  <a:pt x="15240" y="1689100"/>
                </a:lnTo>
                <a:lnTo>
                  <a:pt x="15240" y="1694180"/>
                </a:lnTo>
                <a:lnTo>
                  <a:pt x="16509" y="1694180"/>
                </a:lnTo>
                <a:lnTo>
                  <a:pt x="16509" y="1697989"/>
                </a:lnTo>
                <a:lnTo>
                  <a:pt x="17779" y="1697989"/>
                </a:lnTo>
                <a:lnTo>
                  <a:pt x="17779" y="1696720"/>
                </a:lnTo>
                <a:lnTo>
                  <a:pt x="26670" y="1696720"/>
                </a:lnTo>
                <a:lnTo>
                  <a:pt x="26670" y="1686560"/>
                </a:lnTo>
                <a:close/>
              </a:path>
              <a:path w="26670" h="1724660">
                <a:moveTo>
                  <a:pt x="26670" y="1678939"/>
                </a:moveTo>
                <a:lnTo>
                  <a:pt x="11429" y="1678939"/>
                </a:lnTo>
                <a:lnTo>
                  <a:pt x="11429" y="1682750"/>
                </a:lnTo>
                <a:lnTo>
                  <a:pt x="12700" y="1682750"/>
                </a:lnTo>
                <a:lnTo>
                  <a:pt x="12700" y="1686560"/>
                </a:lnTo>
                <a:lnTo>
                  <a:pt x="13970" y="1686560"/>
                </a:lnTo>
                <a:lnTo>
                  <a:pt x="13970" y="1685289"/>
                </a:lnTo>
                <a:lnTo>
                  <a:pt x="26670" y="1685289"/>
                </a:lnTo>
                <a:lnTo>
                  <a:pt x="26670" y="1678939"/>
                </a:lnTo>
                <a:close/>
              </a:path>
              <a:path w="26670" h="1724660">
                <a:moveTo>
                  <a:pt x="26670" y="1667510"/>
                </a:moveTo>
                <a:lnTo>
                  <a:pt x="7620" y="1667510"/>
                </a:lnTo>
                <a:lnTo>
                  <a:pt x="7620" y="1670050"/>
                </a:lnTo>
                <a:lnTo>
                  <a:pt x="8890" y="1670050"/>
                </a:lnTo>
                <a:lnTo>
                  <a:pt x="8890" y="1675130"/>
                </a:lnTo>
                <a:lnTo>
                  <a:pt x="10159" y="1675130"/>
                </a:lnTo>
                <a:lnTo>
                  <a:pt x="10159" y="1678939"/>
                </a:lnTo>
                <a:lnTo>
                  <a:pt x="11429" y="1678939"/>
                </a:lnTo>
                <a:lnTo>
                  <a:pt x="11429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724660">
                <a:moveTo>
                  <a:pt x="26670" y="1659890"/>
                </a:moveTo>
                <a:lnTo>
                  <a:pt x="5079" y="1659890"/>
                </a:lnTo>
                <a:lnTo>
                  <a:pt x="5079" y="1663700"/>
                </a:lnTo>
                <a:lnTo>
                  <a:pt x="6350" y="1663700"/>
                </a:lnTo>
                <a:lnTo>
                  <a:pt x="6350" y="1667510"/>
                </a:lnTo>
                <a:lnTo>
                  <a:pt x="7620" y="1667510"/>
                </a:lnTo>
                <a:lnTo>
                  <a:pt x="7620" y="1666239"/>
                </a:lnTo>
                <a:lnTo>
                  <a:pt x="26670" y="1666239"/>
                </a:lnTo>
                <a:lnTo>
                  <a:pt x="26670" y="1659890"/>
                </a:lnTo>
                <a:close/>
              </a:path>
              <a:path w="26670" h="1724660">
                <a:moveTo>
                  <a:pt x="26670" y="1648460"/>
                </a:moveTo>
                <a:lnTo>
                  <a:pt x="1270" y="1648460"/>
                </a:lnTo>
                <a:lnTo>
                  <a:pt x="1270" y="1651000"/>
                </a:lnTo>
                <a:lnTo>
                  <a:pt x="2540" y="1651000"/>
                </a:lnTo>
                <a:lnTo>
                  <a:pt x="2540" y="1656080"/>
                </a:lnTo>
                <a:lnTo>
                  <a:pt x="3809" y="1656080"/>
                </a:lnTo>
                <a:lnTo>
                  <a:pt x="3809" y="1659890"/>
                </a:lnTo>
                <a:lnTo>
                  <a:pt x="5079" y="1659890"/>
                </a:lnTo>
                <a:lnTo>
                  <a:pt x="5079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724660">
                <a:moveTo>
                  <a:pt x="26670" y="1640839"/>
                </a:moveTo>
                <a:lnTo>
                  <a:pt x="0" y="1640839"/>
                </a:lnTo>
                <a:lnTo>
                  <a:pt x="0" y="1648460"/>
                </a:lnTo>
                <a:lnTo>
                  <a:pt x="1270" y="1648460"/>
                </a:lnTo>
                <a:lnTo>
                  <a:pt x="127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172466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724660">
                <a:moveTo>
                  <a:pt x="26670" y="1621789"/>
                </a:moveTo>
                <a:lnTo>
                  <a:pt x="0" y="1621789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89"/>
                </a:lnTo>
                <a:close/>
              </a:path>
              <a:path w="26670" h="1724660">
                <a:moveTo>
                  <a:pt x="26670" y="1619250"/>
                </a:moveTo>
                <a:lnTo>
                  <a:pt x="0" y="161925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9250"/>
                </a:lnTo>
                <a:close/>
              </a:path>
            </a:pathLst>
          </a:custGeom>
          <a:solidFill>
            <a:srgbClr val="203F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065769" y="3228339"/>
            <a:ext cx="27940" cy="1781810"/>
          </a:xfrm>
          <a:custGeom>
            <a:avLst/>
            <a:gdLst/>
            <a:ahLst/>
            <a:cxnLst/>
            <a:rect l="l" t="t" r="r" b="b"/>
            <a:pathLst>
              <a:path w="27940" h="1781810">
                <a:moveTo>
                  <a:pt x="19050" y="0"/>
                </a:moveTo>
                <a:lnTo>
                  <a:pt x="0" y="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781810">
                <a:moveTo>
                  <a:pt x="2793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1781810">
                <a:moveTo>
                  <a:pt x="27939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7939" y="412750"/>
                </a:lnTo>
                <a:lnTo>
                  <a:pt x="27939" y="393700"/>
                </a:lnTo>
                <a:close/>
              </a:path>
              <a:path w="27940" h="1781810">
                <a:moveTo>
                  <a:pt x="27939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12750"/>
                </a:lnTo>
                <a:close/>
              </a:path>
              <a:path w="27940" h="178181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81810">
                <a:moveTo>
                  <a:pt x="27939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38150"/>
                </a:lnTo>
                <a:close/>
              </a:path>
              <a:path w="27940" h="1781810">
                <a:moveTo>
                  <a:pt x="27939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7939" y="476250"/>
                </a:lnTo>
                <a:lnTo>
                  <a:pt x="27939" y="469900"/>
                </a:lnTo>
                <a:close/>
              </a:path>
              <a:path w="27940" h="1781810">
                <a:moveTo>
                  <a:pt x="2793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76250"/>
                </a:lnTo>
                <a:close/>
              </a:path>
              <a:path w="27940" h="1781810">
                <a:moveTo>
                  <a:pt x="27939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8950"/>
                </a:lnTo>
                <a:close/>
              </a:path>
              <a:path w="27940" h="1781810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1781810">
                <a:moveTo>
                  <a:pt x="27939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08000"/>
                </a:lnTo>
                <a:close/>
              </a:path>
              <a:path w="27940" h="1781810">
                <a:moveTo>
                  <a:pt x="27939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33400"/>
                </a:lnTo>
                <a:close/>
              </a:path>
              <a:path w="27940" h="1781810">
                <a:moveTo>
                  <a:pt x="27939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03250"/>
                </a:lnTo>
                <a:close/>
              </a:path>
              <a:path w="27940" h="1781810">
                <a:moveTo>
                  <a:pt x="27939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41350"/>
                </a:lnTo>
                <a:close/>
              </a:path>
              <a:path w="27940" h="1781810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1781810">
                <a:moveTo>
                  <a:pt x="27939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7939" y="659129"/>
                </a:lnTo>
                <a:lnTo>
                  <a:pt x="27939" y="652780"/>
                </a:lnTo>
                <a:close/>
              </a:path>
              <a:path w="27940" h="1781810">
                <a:moveTo>
                  <a:pt x="27939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59130"/>
                </a:lnTo>
                <a:close/>
              </a:path>
              <a:path w="27940" h="1781810">
                <a:moveTo>
                  <a:pt x="27939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85800"/>
                </a:lnTo>
                <a:close/>
              </a:path>
              <a:path w="27940" h="1781810">
                <a:moveTo>
                  <a:pt x="27939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7939" y="711199"/>
                </a:lnTo>
                <a:lnTo>
                  <a:pt x="27939" y="703580"/>
                </a:lnTo>
                <a:close/>
              </a:path>
              <a:path w="27940" h="1781810">
                <a:moveTo>
                  <a:pt x="2793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711200"/>
                </a:lnTo>
                <a:close/>
              </a:path>
              <a:path w="27940" h="1781810">
                <a:moveTo>
                  <a:pt x="2793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23900"/>
                </a:lnTo>
                <a:close/>
              </a:path>
              <a:path w="27940" h="1781810">
                <a:moveTo>
                  <a:pt x="27939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30250"/>
                </a:lnTo>
                <a:close/>
              </a:path>
              <a:path w="27940" h="1781810">
                <a:moveTo>
                  <a:pt x="27939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73430"/>
                </a:lnTo>
                <a:close/>
              </a:path>
              <a:path w="27940" h="1781810">
                <a:moveTo>
                  <a:pt x="27939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81050"/>
                </a:lnTo>
                <a:close/>
              </a:path>
              <a:path w="27940" h="1781810">
                <a:moveTo>
                  <a:pt x="27939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787400"/>
                </a:lnTo>
                <a:close/>
              </a:path>
              <a:path w="27940" h="1781810">
                <a:moveTo>
                  <a:pt x="27939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7939" y="830579"/>
                </a:lnTo>
                <a:lnTo>
                  <a:pt x="27939" y="824230"/>
                </a:lnTo>
                <a:close/>
              </a:path>
              <a:path w="27940" h="1781810">
                <a:moveTo>
                  <a:pt x="27939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7939" y="862330"/>
                </a:lnTo>
                <a:lnTo>
                  <a:pt x="27939" y="830580"/>
                </a:lnTo>
                <a:close/>
              </a:path>
              <a:path w="27940" h="1781810">
                <a:moveTo>
                  <a:pt x="2793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62330"/>
                </a:lnTo>
                <a:close/>
              </a:path>
              <a:path w="27940" h="178181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781810">
                <a:moveTo>
                  <a:pt x="27939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7939" y="914400"/>
                </a:lnTo>
                <a:lnTo>
                  <a:pt x="27939" y="876300"/>
                </a:lnTo>
                <a:close/>
              </a:path>
              <a:path w="27940" h="1781810">
                <a:moveTo>
                  <a:pt x="27939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7939" y="919480"/>
                </a:lnTo>
                <a:lnTo>
                  <a:pt x="27939" y="914400"/>
                </a:lnTo>
                <a:close/>
              </a:path>
              <a:path w="27940" h="1781810">
                <a:moveTo>
                  <a:pt x="27939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7939" y="944880"/>
                </a:lnTo>
                <a:lnTo>
                  <a:pt x="27939" y="919480"/>
                </a:lnTo>
                <a:close/>
              </a:path>
              <a:path w="27940" h="1781810">
                <a:moveTo>
                  <a:pt x="27939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7939" y="1014730"/>
                </a:lnTo>
                <a:lnTo>
                  <a:pt x="27939" y="944880"/>
                </a:lnTo>
                <a:close/>
              </a:path>
              <a:path w="27940" h="1781810">
                <a:moveTo>
                  <a:pt x="27939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4730"/>
                </a:lnTo>
                <a:close/>
              </a:path>
              <a:path w="27940" h="1781810">
                <a:moveTo>
                  <a:pt x="27939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7939" y="1028700"/>
                </a:lnTo>
                <a:lnTo>
                  <a:pt x="27939" y="1021080"/>
                </a:lnTo>
                <a:close/>
              </a:path>
              <a:path w="27940" h="1781810">
                <a:moveTo>
                  <a:pt x="27939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8700"/>
                </a:lnTo>
                <a:close/>
              </a:path>
              <a:path w="27940" h="1781810">
                <a:moveTo>
                  <a:pt x="27939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7939" y="1066800"/>
                </a:lnTo>
                <a:lnTo>
                  <a:pt x="27939" y="1040130"/>
                </a:lnTo>
                <a:close/>
              </a:path>
              <a:path w="27940" h="1781810">
                <a:moveTo>
                  <a:pt x="27939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7939" y="1143000"/>
                </a:lnTo>
                <a:lnTo>
                  <a:pt x="27939" y="1066800"/>
                </a:lnTo>
                <a:close/>
              </a:path>
              <a:path w="27940" h="1781810">
                <a:moveTo>
                  <a:pt x="27939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7939" y="1289050"/>
                </a:lnTo>
                <a:lnTo>
                  <a:pt x="27939" y="1143000"/>
                </a:lnTo>
                <a:close/>
              </a:path>
              <a:path w="27940" h="1781810">
                <a:moveTo>
                  <a:pt x="27939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7939" y="1313180"/>
                </a:lnTo>
                <a:lnTo>
                  <a:pt x="27939" y="1289050"/>
                </a:lnTo>
                <a:close/>
              </a:path>
              <a:path w="27940" h="1781810">
                <a:moveTo>
                  <a:pt x="27939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7939" y="1365250"/>
                </a:lnTo>
                <a:lnTo>
                  <a:pt x="27939" y="1313180"/>
                </a:lnTo>
                <a:close/>
              </a:path>
              <a:path w="27940" h="1781810">
                <a:moveTo>
                  <a:pt x="27939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7939" y="1383030"/>
                </a:lnTo>
                <a:lnTo>
                  <a:pt x="27939" y="1365250"/>
                </a:lnTo>
                <a:close/>
              </a:path>
              <a:path w="27940" h="1781810">
                <a:moveTo>
                  <a:pt x="27939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83030"/>
                </a:lnTo>
                <a:close/>
              </a:path>
              <a:path w="27940" h="1781810">
                <a:moveTo>
                  <a:pt x="27939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7939" y="1422400"/>
                </a:lnTo>
                <a:lnTo>
                  <a:pt x="27939" y="1395730"/>
                </a:lnTo>
                <a:close/>
              </a:path>
              <a:path w="27940" h="1781810">
                <a:moveTo>
                  <a:pt x="27939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7939" y="1452880"/>
                </a:lnTo>
                <a:lnTo>
                  <a:pt x="27939" y="1422400"/>
                </a:lnTo>
                <a:close/>
              </a:path>
              <a:path w="27940" h="1781810">
                <a:moveTo>
                  <a:pt x="27939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7939" y="1459230"/>
                </a:lnTo>
                <a:lnTo>
                  <a:pt x="27939" y="1452880"/>
                </a:lnTo>
                <a:close/>
              </a:path>
              <a:path w="27940" h="1781810">
                <a:moveTo>
                  <a:pt x="27939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59230"/>
                </a:lnTo>
                <a:close/>
              </a:path>
              <a:path w="27940" h="1781810">
                <a:moveTo>
                  <a:pt x="27939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7939" y="1498600"/>
                </a:lnTo>
                <a:lnTo>
                  <a:pt x="27939" y="1465580"/>
                </a:lnTo>
                <a:close/>
              </a:path>
              <a:path w="27940" h="1781810">
                <a:moveTo>
                  <a:pt x="27939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7939" y="1522730"/>
                </a:lnTo>
                <a:lnTo>
                  <a:pt x="27939" y="1498600"/>
                </a:lnTo>
                <a:close/>
              </a:path>
              <a:path w="27940" h="1781810">
                <a:moveTo>
                  <a:pt x="27939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7939" y="1574800"/>
                </a:lnTo>
                <a:lnTo>
                  <a:pt x="27939" y="1522730"/>
                </a:lnTo>
                <a:close/>
              </a:path>
              <a:path w="27940" h="1781810">
                <a:moveTo>
                  <a:pt x="27939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7939" y="1592580"/>
                </a:lnTo>
                <a:lnTo>
                  <a:pt x="27939" y="1574800"/>
                </a:lnTo>
                <a:close/>
              </a:path>
              <a:path w="27940" h="1781810">
                <a:moveTo>
                  <a:pt x="27939" y="1774190"/>
                </a:moveTo>
                <a:lnTo>
                  <a:pt x="25400" y="1774190"/>
                </a:lnTo>
                <a:lnTo>
                  <a:pt x="25400" y="1778000"/>
                </a:lnTo>
                <a:lnTo>
                  <a:pt x="26670" y="1778000"/>
                </a:lnTo>
                <a:lnTo>
                  <a:pt x="26670" y="1781810"/>
                </a:lnTo>
                <a:lnTo>
                  <a:pt x="27939" y="1781810"/>
                </a:lnTo>
                <a:lnTo>
                  <a:pt x="27939" y="1774190"/>
                </a:lnTo>
                <a:close/>
              </a:path>
              <a:path w="27940" h="1781810">
                <a:moveTo>
                  <a:pt x="27939" y="1762760"/>
                </a:moveTo>
                <a:lnTo>
                  <a:pt x="21589" y="1762760"/>
                </a:lnTo>
                <a:lnTo>
                  <a:pt x="21589" y="1765300"/>
                </a:lnTo>
                <a:lnTo>
                  <a:pt x="22859" y="1765300"/>
                </a:lnTo>
                <a:lnTo>
                  <a:pt x="22859" y="1770380"/>
                </a:lnTo>
                <a:lnTo>
                  <a:pt x="24129" y="1770380"/>
                </a:lnTo>
                <a:lnTo>
                  <a:pt x="24129" y="1774190"/>
                </a:lnTo>
                <a:lnTo>
                  <a:pt x="25400" y="1774190"/>
                </a:lnTo>
                <a:lnTo>
                  <a:pt x="25400" y="1772920"/>
                </a:lnTo>
                <a:lnTo>
                  <a:pt x="27939" y="1772920"/>
                </a:lnTo>
                <a:lnTo>
                  <a:pt x="27939" y="1762760"/>
                </a:lnTo>
                <a:close/>
              </a:path>
              <a:path w="27940" h="1781810">
                <a:moveTo>
                  <a:pt x="27939" y="1755139"/>
                </a:moveTo>
                <a:lnTo>
                  <a:pt x="19050" y="1755139"/>
                </a:lnTo>
                <a:lnTo>
                  <a:pt x="19050" y="1758950"/>
                </a:lnTo>
                <a:lnTo>
                  <a:pt x="20320" y="1758950"/>
                </a:lnTo>
                <a:lnTo>
                  <a:pt x="20320" y="1762760"/>
                </a:lnTo>
                <a:lnTo>
                  <a:pt x="21589" y="1762760"/>
                </a:lnTo>
                <a:lnTo>
                  <a:pt x="21589" y="1761489"/>
                </a:lnTo>
                <a:lnTo>
                  <a:pt x="27939" y="1761489"/>
                </a:lnTo>
                <a:lnTo>
                  <a:pt x="27939" y="1755139"/>
                </a:lnTo>
                <a:close/>
              </a:path>
              <a:path w="27940" h="1781810">
                <a:moveTo>
                  <a:pt x="27939" y="1743710"/>
                </a:moveTo>
                <a:lnTo>
                  <a:pt x="15239" y="1743710"/>
                </a:lnTo>
                <a:lnTo>
                  <a:pt x="15239" y="1746250"/>
                </a:lnTo>
                <a:lnTo>
                  <a:pt x="16509" y="1746250"/>
                </a:lnTo>
                <a:lnTo>
                  <a:pt x="16509" y="1751330"/>
                </a:lnTo>
                <a:lnTo>
                  <a:pt x="17779" y="1751330"/>
                </a:lnTo>
                <a:lnTo>
                  <a:pt x="17779" y="1755139"/>
                </a:lnTo>
                <a:lnTo>
                  <a:pt x="19050" y="1755139"/>
                </a:lnTo>
                <a:lnTo>
                  <a:pt x="19050" y="1753870"/>
                </a:lnTo>
                <a:lnTo>
                  <a:pt x="27939" y="1753870"/>
                </a:lnTo>
                <a:lnTo>
                  <a:pt x="27939" y="1743710"/>
                </a:lnTo>
                <a:close/>
              </a:path>
              <a:path w="27940" h="1781810">
                <a:moveTo>
                  <a:pt x="27939" y="1736089"/>
                </a:moveTo>
                <a:lnTo>
                  <a:pt x="12700" y="1736089"/>
                </a:lnTo>
                <a:lnTo>
                  <a:pt x="12700" y="1739900"/>
                </a:lnTo>
                <a:lnTo>
                  <a:pt x="13970" y="1739900"/>
                </a:lnTo>
                <a:lnTo>
                  <a:pt x="13970" y="1743710"/>
                </a:lnTo>
                <a:lnTo>
                  <a:pt x="15239" y="1743710"/>
                </a:lnTo>
                <a:lnTo>
                  <a:pt x="15239" y="1742439"/>
                </a:lnTo>
                <a:lnTo>
                  <a:pt x="27939" y="1742439"/>
                </a:lnTo>
                <a:lnTo>
                  <a:pt x="27939" y="1736089"/>
                </a:lnTo>
                <a:close/>
              </a:path>
              <a:path w="27940" h="1781810">
                <a:moveTo>
                  <a:pt x="27939" y="1724660"/>
                </a:moveTo>
                <a:lnTo>
                  <a:pt x="8889" y="1724660"/>
                </a:lnTo>
                <a:lnTo>
                  <a:pt x="8889" y="1727200"/>
                </a:lnTo>
                <a:lnTo>
                  <a:pt x="10159" y="1727200"/>
                </a:lnTo>
                <a:lnTo>
                  <a:pt x="10159" y="1732280"/>
                </a:lnTo>
                <a:lnTo>
                  <a:pt x="11429" y="1732280"/>
                </a:lnTo>
                <a:lnTo>
                  <a:pt x="11429" y="1736089"/>
                </a:lnTo>
                <a:lnTo>
                  <a:pt x="12700" y="1736089"/>
                </a:lnTo>
                <a:lnTo>
                  <a:pt x="12700" y="1734820"/>
                </a:lnTo>
                <a:lnTo>
                  <a:pt x="27939" y="1734820"/>
                </a:lnTo>
                <a:lnTo>
                  <a:pt x="27939" y="1724660"/>
                </a:lnTo>
                <a:close/>
              </a:path>
              <a:path w="27940" h="1781810">
                <a:moveTo>
                  <a:pt x="27939" y="1717039"/>
                </a:moveTo>
                <a:lnTo>
                  <a:pt x="6350" y="1717039"/>
                </a:lnTo>
                <a:lnTo>
                  <a:pt x="6350" y="1720850"/>
                </a:lnTo>
                <a:lnTo>
                  <a:pt x="7620" y="1720850"/>
                </a:lnTo>
                <a:lnTo>
                  <a:pt x="7620" y="1724660"/>
                </a:lnTo>
                <a:lnTo>
                  <a:pt x="8889" y="1724660"/>
                </a:lnTo>
                <a:lnTo>
                  <a:pt x="8889" y="1723389"/>
                </a:lnTo>
                <a:lnTo>
                  <a:pt x="27939" y="1723389"/>
                </a:lnTo>
                <a:lnTo>
                  <a:pt x="27939" y="1717039"/>
                </a:lnTo>
                <a:close/>
              </a:path>
              <a:path w="27940" h="1781810">
                <a:moveTo>
                  <a:pt x="27939" y="1705610"/>
                </a:moveTo>
                <a:lnTo>
                  <a:pt x="2539" y="1705610"/>
                </a:lnTo>
                <a:lnTo>
                  <a:pt x="2539" y="1708150"/>
                </a:lnTo>
                <a:lnTo>
                  <a:pt x="3809" y="1708150"/>
                </a:lnTo>
                <a:lnTo>
                  <a:pt x="3809" y="1713230"/>
                </a:lnTo>
                <a:lnTo>
                  <a:pt x="5079" y="1713230"/>
                </a:lnTo>
                <a:lnTo>
                  <a:pt x="5079" y="1717039"/>
                </a:lnTo>
                <a:lnTo>
                  <a:pt x="6350" y="1717039"/>
                </a:lnTo>
                <a:lnTo>
                  <a:pt x="6350" y="1715770"/>
                </a:lnTo>
                <a:lnTo>
                  <a:pt x="27939" y="1715770"/>
                </a:lnTo>
                <a:lnTo>
                  <a:pt x="27939" y="1705610"/>
                </a:lnTo>
                <a:close/>
              </a:path>
              <a:path w="27940" h="1781810">
                <a:moveTo>
                  <a:pt x="27939" y="1691639"/>
                </a:moveTo>
                <a:lnTo>
                  <a:pt x="0" y="1691639"/>
                </a:lnTo>
                <a:lnTo>
                  <a:pt x="0" y="1701800"/>
                </a:lnTo>
                <a:lnTo>
                  <a:pt x="1270" y="1701800"/>
                </a:lnTo>
                <a:lnTo>
                  <a:pt x="1270" y="1705610"/>
                </a:lnTo>
                <a:lnTo>
                  <a:pt x="2539" y="1705610"/>
                </a:lnTo>
                <a:lnTo>
                  <a:pt x="2539" y="1704339"/>
                </a:lnTo>
                <a:lnTo>
                  <a:pt x="27939" y="1704339"/>
                </a:lnTo>
                <a:lnTo>
                  <a:pt x="27939" y="1691639"/>
                </a:lnTo>
                <a:close/>
              </a:path>
              <a:path w="27940" h="1781810">
                <a:moveTo>
                  <a:pt x="27939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39" y="1690370"/>
                </a:lnTo>
                <a:lnTo>
                  <a:pt x="27939" y="1680210"/>
                </a:lnTo>
                <a:close/>
              </a:path>
              <a:path w="27940" h="1781810">
                <a:moveTo>
                  <a:pt x="27939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7939" y="1678940"/>
                </a:lnTo>
                <a:lnTo>
                  <a:pt x="27939" y="1672590"/>
                </a:lnTo>
                <a:close/>
              </a:path>
              <a:path w="27940" h="1781810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1781810">
                <a:moveTo>
                  <a:pt x="27939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40"/>
                </a:lnTo>
                <a:close/>
              </a:path>
              <a:path w="27940" h="1781810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1781810">
                <a:moveTo>
                  <a:pt x="27939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90"/>
                </a:lnTo>
                <a:close/>
              </a:path>
              <a:path w="27940" h="1781810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1781810">
                <a:moveTo>
                  <a:pt x="27939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7939" y="1621790"/>
                </a:lnTo>
                <a:lnTo>
                  <a:pt x="27939" y="1615439"/>
                </a:lnTo>
                <a:close/>
              </a:path>
              <a:path w="27940" h="1781810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1781810">
                <a:moveTo>
                  <a:pt x="27939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7939" y="1602740"/>
                </a:lnTo>
                <a:lnTo>
                  <a:pt x="27939" y="1596389"/>
                </a:lnTo>
                <a:close/>
              </a:path>
              <a:path w="27940" h="1781810">
                <a:moveTo>
                  <a:pt x="27939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93850"/>
                </a:lnTo>
                <a:close/>
              </a:path>
            </a:pathLst>
          </a:custGeom>
          <a:solidFill>
            <a:srgbClr val="1F3E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093709" y="3241039"/>
            <a:ext cx="26670" cy="1847850"/>
          </a:xfrm>
          <a:custGeom>
            <a:avLst/>
            <a:gdLst/>
            <a:ahLst/>
            <a:cxnLst/>
            <a:rect l="l" t="t" r="r" b="b"/>
            <a:pathLst>
              <a:path w="26670" h="1847850">
                <a:moveTo>
                  <a:pt x="1143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1847850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47850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47850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4785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47850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47850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478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47850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47850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47850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47850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47850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47850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47850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47850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47850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47850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47850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47850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47850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47850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47850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47850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47850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47850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47850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47850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47850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47850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47850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47850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47850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47850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47850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47850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47850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47850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47850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47850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47850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47850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47850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47850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47850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47850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47850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47850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47850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47850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47850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47850">
                <a:moveTo>
                  <a:pt x="26670" y="1845310"/>
                </a:moveTo>
                <a:lnTo>
                  <a:pt x="25400" y="1845310"/>
                </a:lnTo>
                <a:lnTo>
                  <a:pt x="25400" y="1847850"/>
                </a:lnTo>
                <a:lnTo>
                  <a:pt x="26670" y="1847850"/>
                </a:lnTo>
                <a:lnTo>
                  <a:pt x="26670" y="1845310"/>
                </a:lnTo>
                <a:close/>
              </a:path>
              <a:path w="26670" h="1847850">
                <a:moveTo>
                  <a:pt x="26670" y="1837689"/>
                </a:moveTo>
                <a:lnTo>
                  <a:pt x="22860" y="1837689"/>
                </a:lnTo>
                <a:lnTo>
                  <a:pt x="22860" y="1841500"/>
                </a:lnTo>
                <a:lnTo>
                  <a:pt x="24130" y="1841500"/>
                </a:lnTo>
                <a:lnTo>
                  <a:pt x="24130" y="1845310"/>
                </a:lnTo>
                <a:lnTo>
                  <a:pt x="25400" y="1845310"/>
                </a:lnTo>
                <a:lnTo>
                  <a:pt x="2540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47850">
                <a:moveTo>
                  <a:pt x="26670" y="1826260"/>
                </a:moveTo>
                <a:lnTo>
                  <a:pt x="19050" y="1826260"/>
                </a:lnTo>
                <a:lnTo>
                  <a:pt x="19050" y="1828800"/>
                </a:lnTo>
                <a:lnTo>
                  <a:pt x="20320" y="1828800"/>
                </a:lnTo>
                <a:lnTo>
                  <a:pt x="20320" y="1833880"/>
                </a:lnTo>
                <a:lnTo>
                  <a:pt x="21590" y="1833880"/>
                </a:lnTo>
                <a:lnTo>
                  <a:pt x="21590" y="1837689"/>
                </a:lnTo>
                <a:lnTo>
                  <a:pt x="22860" y="1837689"/>
                </a:lnTo>
                <a:lnTo>
                  <a:pt x="2286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47850">
                <a:moveTo>
                  <a:pt x="26670" y="1818639"/>
                </a:moveTo>
                <a:lnTo>
                  <a:pt x="16510" y="1818639"/>
                </a:lnTo>
                <a:lnTo>
                  <a:pt x="16510" y="1822450"/>
                </a:lnTo>
                <a:lnTo>
                  <a:pt x="17780" y="1822450"/>
                </a:lnTo>
                <a:lnTo>
                  <a:pt x="17780" y="1826260"/>
                </a:lnTo>
                <a:lnTo>
                  <a:pt x="19050" y="1826260"/>
                </a:lnTo>
                <a:lnTo>
                  <a:pt x="1905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47850">
                <a:moveTo>
                  <a:pt x="26670" y="1807210"/>
                </a:moveTo>
                <a:lnTo>
                  <a:pt x="12700" y="1807210"/>
                </a:lnTo>
                <a:lnTo>
                  <a:pt x="12700" y="1809750"/>
                </a:lnTo>
                <a:lnTo>
                  <a:pt x="13970" y="1809750"/>
                </a:lnTo>
                <a:lnTo>
                  <a:pt x="13970" y="1814830"/>
                </a:lnTo>
                <a:lnTo>
                  <a:pt x="15240" y="1814830"/>
                </a:lnTo>
                <a:lnTo>
                  <a:pt x="15240" y="1818639"/>
                </a:lnTo>
                <a:lnTo>
                  <a:pt x="16510" y="1818639"/>
                </a:lnTo>
                <a:lnTo>
                  <a:pt x="1651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47850">
                <a:moveTo>
                  <a:pt x="26670" y="1799589"/>
                </a:moveTo>
                <a:lnTo>
                  <a:pt x="10160" y="1799589"/>
                </a:lnTo>
                <a:lnTo>
                  <a:pt x="10160" y="1803400"/>
                </a:lnTo>
                <a:lnTo>
                  <a:pt x="11430" y="1803400"/>
                </a:lnTo>
                <a:lnTo>
                  <a:pt x="11430" y="1807210"/>
                </a:lnTo>
                <a:lnTo>
                  <a:pt x="12700" y="1807210"/>
                </a:lnTo>
                <a:lnTo>
                  <a:pt x="1270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47850">
                <a:moveTo>
                  <a:pt x="26670" y="1788160"/>
                </a:moveTo>
                <a:lnTo>
                  <a:pt x="6350" y="1788160"/>
                </a:lnTo>
                <a:lnTo>
                  <a:pt x="6350" y="1790700"/>
                </a:lnTo>
                <a:lnTo>
                  <a:pt x="7620" y="1790700"/>
                </a:lnTo>
                <a:lnTo>
                  <a:pt x="7620" y="1795780"/>
                </a:lnTo>
                <a:lnTo>
                  <a:pt x="8890" y="1795780"/>
                </a:lnTo>
                <a:lnTo>
                  <a:pt x="8890" y="1799589"/>
                </a:lnTo>
                <a:lnTo>
                  <a:pt x="10160" y="1799589"/>
                </a:lnTo>
                <a:lnTo>
                  <a:pt x="1016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47850">
                <a:moveTo>
                  <a:pt x="26670" y="1780539"/>
                </a:moveTo>
                <a:lnTo>
                  <a:pt x="3810" y="1780539"/>
                </a:lnTo>
                <a:lnTo>
                  <a:pt x="3810" y="1784350"/>
                </a:lnTo>
                <a:lnTo>
                  <a:pt x="5080" y="1784350"/>
                </a:lnTo>
                <a:lnTo>
                  <a:pt x="5080" y="1788160"/>
                </a:lnTo>
                <a:lnTo>
                  <a:pt x="6350" y="1788160"/>
                </a:lnTo>
                <a:lnTo>
                  <a:pt x="635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847850">
                <a:moveTo>
                  <a:pt x="26670" y="1769110"/>
                </a:moveTo>
                <a:lnTo>
                  <a:pt x="0" y="1769110"/>
                </a:lnTo>
                <a:lnTo>
                  <a:pt x="0" y="1771650"/>
                </a:lnTo>
                <a:lnTo>
                  <a:pt x="1270" y="1771650"/>
                </a:lnTo>
                <a:lnTo>
                  <a:pt x="1270" y="1776730"/>
                </a:lnTo>
                <a:lnTo>
                  <a:pt x="2540" y="1776730"/>
                </a:lnTo>
                <a:lnTo>
                  <a:pt x="2540" y="1780539"/>
                </a:lnTo>
                <a:lnTo>
                  <a:pt x="3810" y="1780539"/>
                </a:lnTo>
                <a:lnTo>
                  <a:pt x="381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47850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47850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47850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47850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47850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47850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47850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47850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47850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47850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47850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47850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47850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4785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47850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47850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47850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47850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47850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47850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120380" y="3253740"/>
            <a:ext cx="27940" cy="1917700"/>
          </a:xfrm>
          <a:custGeom>
            <a:avLst/>
            <a:gdLst/>
            <a:ahLst/>
            <a:cxnLst/>
            <a:rect l="l" t="t" r="r" b="b"/>
            <a:pathLst>
              <a:path w="27940" h="1917700">
                <a:moveTo>
                  <a:pt x="6350" y="0"/>
                </a:moveTo>
                <a:lnTo>
                  <a:pt x="0" y="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1917700">
                <a:moveTo>
                  <a:pt x="27940" y="355600"/>
                </a:moveTo>
                <a:lnTo>
                  <a:pt x="0" y="35560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917700">
                <a:moveTo>
                  <a:pt x="27940" y="368300"/>
                </a:moveTo>
                <a:lnTo>
                  <a:pt x="0" y="3683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68300"/>
                </a:lnTo>
                <a:close/>
              </a:path>
              <a:path w="27940" h="191770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17700">
                <a:moveTo>
                  <a:pt x="2794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7940" y="412750"/>
                </a:lnTo>
                <a:lnTo>
                  <a:pt x="27940" y="400050"/>
                </a:lnTo>
                <a:close/>
              </a:path>
              <a:path w="27940" h="1917700">
                <a:moveTo>
                  <a:pt x="27940" y="412750"/>
                </a:moveTo>
                <a:lnTo>
                  <a:pt x="0" y="4127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2750"/>
                </a:lnTo>
                <a:close/>
              </a:path>
              <a:path w="27940" h="1917700">
                <a:moveTo>
                  <a:pt x="27940" y="444500"/>
                </a:moveTo>
                <a:lnTo>
                  <a:pt x="0" y="44450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44500"/>
                </a:lnTo>
                <a:close/>
              </a:path>
              <a:path w="27940" h="1917700">
                <a:moveTo>
                  <a:pt x="2794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0850"/>
                </a:lnTo>
                <a:close/>
              </a:path>
              <a:path w="27940" h="1917700">
                <a:moveTo>
                  <a:pt x="27940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3550"/>
                </a:lnTo>
                <a:close/>
              </a:path>
              <a:path w="27940" h="1917700">
                <a:moveTo>
                  <a:pt x="2794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1917700">
                <a:moveTo>
                  <a:pt x="27940" y="482600"/>
                </a:moveTo>
                <a:lnTo>
                  <a:pt x="0" y="4826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82600"/>
                </a:lnTo>
                <a:close/>
              </a:path>
              <a:path w="27940" h="1917700">
                <a:moveTo>
                  <a:pt x="27940" y="508000"/>
                </a:moveTo>
                <a:lnTo>
                  <a:pt x="0" y="5080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08000"/>
                </a:lnTo>
                <a:close/>
              </a:path>
              <a:path w="27940" h="1917700">
                <a:moveTo>
                  <a:pt x="27940" y="577850"/>
                </a:moveTo>
                <a:lnTo>
                  <a:pt x="0" y="57785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77850"/>
                </a:lnTo>
                <a:close/>
              </a:path>
              <a:path w="27940" h="1917700">
                <a:moveTo>
                  <a:pt x="27940" y="615950"/>
                </a:moveTo>
                <a:lnTo>
                  <a:pt x="0" y="615950"/>
                </a:lnTo>
                <a:lnTo>
                  <a:pt x="0" y="621030"/>
                </a:lnTo>
                <a:lnTo>
                  <a:pt x="27940" y="621030"/>
                </a:lnTo>
                <a:lnTo>
                  <a:pt x="27940" y="615950"/>
                </a:lnTo>
                <a:close/>
              </a:path>
              <a:path w="27940" h="1917700">
                <a:moveTo>
                  <a:pt x="27940" y="621030"/>
                </a:moveTo>
                <a:lnTo>
                  <a:pt x="0" y="62103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1030"/>
                </a:lnTo>
                <a:close/>
              </a:path>
              <a:path w="27940" h="1917700">
                <a:moveTo>
                  <a:pt x="27940" y="627380"/>
                </a:moveTo>
                <a:lnTo>
                  <a:pt x="0" y="627380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627380"/>
                </a:lnTo>
                <a:close/>
              </a:path>
              <a:path w="27940" h="1917700">
                <a:moveTo>
                  <a:pt x="27940" y="633730"/>
                </a:moveTo>
                <a:lnTo>
                  <a:pt x="0" y="63373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33730"/>
                </a:lnTo>
                <a:close/>
              </a:path>
              <a:path w="27940" h="1917700">
                <a:moveTo>
                  <a:pt x="27940" y="660400"/>
                </a:moveTo>
                <a:lnTo>
                  <a:pt x="0" y="66040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60400"/>
                </a:lnTo>
                <a:close/>
              </a:path>
              <a:path w="27940" h="1917700">
                <a:moveTo>
                  <a:pt x="27940" y="678180"/>
                </a:moveTo>
                <a:lnTo>
                  <a:pt x="0" y="67818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78180"/>
                </a:lnTo>
                <a:close/>
              </a:path>
              <a:path w="27940" h="1917700">
                <a:moveTo>
                  <a:pt x="2794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85800"/>
                </a:lnTo>
                <a:close/>
              </a:path>
              <a:path w="27940" h="1917700">
                <a:moveTo>
                  <a:pt x="27940" y="698500"/>
                </a:moveTo>
                <a:lnTo>
                  <a:pt x="0" y="6985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8500"/>
                </a:lnTo>
                <a:close/>
              </a:path>
              <a:path w="27940" h="1917700">
                <a:moveTo>
                  <a:pt x="27940" y="704850"/>
                </a:moveTo>
                <a:lnTo>
                  <a:pt x="0" y="7048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04850"/>
                </a:lnTo>
                <a:close/>
              </a:path>
              <a:path w="27940" h="1917700">
                <a:moveTo>
                  <a:pt x="27940" y="748030"/>
                </a:moveTo>
                <a:lnTo>
                  <a:pt x="0" y="74803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8030"/>
                </a:lnTo>
                <a:close/>
              </a:path>
              <a:path w="27940" h="1917700">
                <a:moveTo>
                  <a:pt x="27940" y="755650"/>
                </a:moveTo>
                <a:lnTo>
                  <a:pt x="0" y="7556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5650"/>
                </a:lnTo>
                <a:close/>
              </a:path>
              <a:path w="27940" h="1917700">
                <a:moveTo>
                  <a:pt x="27940" y="762000"/>
                </a:moveTo>
                <a:lnTo>
                  <a:pt x="0" y="76200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62000"/>
                </a:lnTo>
                <a:close/>
              </a:path>
              <a:path w="27940" h="1917700">
                <a:moveTo>
                  <a:pt x="27940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30"/>
                </a:lnTo>
                <a:close/>
              </a:path>
              <a:path w="27940" h="1917700">
                <a:moveTo>
                  <a:pt x="27940" y="805180"/>
                </a:moveTo>
                <a:lnTo>
                  <a:pt x="0" y="805180"/>
                </a:lnTo>
                <a:lnTo>
                  <a:pt x="0" y="836930"/>
                </a:lnTo>
                <a:lnTo>
                  <a:pt x="27940" y="836930"/>
                </a:lnTo>
                <a:lnTo>
                  <a:pt x="27940" y="805180"/>
                </a:lnTo>
                <a:close/>
              </a:path>
              <a:path w="27940" h="1917700">
                <a:moveTo>
                  <a:pt x="2794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36930"/>
                </a:lnTo>
                <a:close/>
              </a:path>
              <a:path w="27940" h="1917700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917700">
                <a:moveTo>
                  <a:pt x="27940" y="850900"/>
                </a:moveTo>
                <a:lnTo>
                  <a:pt x="0" y="85090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50900"/>
                </a:lnTo>
                <a:close/>
              </a:path>
              <a:path w="27940" h="1917700">
                <a:moveTo>
                  <a:pt x="27940" y="889000"/>
                </a:moveTo>
                <a:lnTo>
                  <a:pt x="0" y="88900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9000"/>
                </a:lnTo>
                <a:close/>
              </a:path>
              <a:path w="27940" h="1917700">
                <a:moveTo>
                  <a:pt x="27940" y="894080"/>
                </a:moveTo>
                <a:lnTo>
                  <a:pt x="0" y="894080"/>
                </a:lnTo>
                <a:lnTo>
                  <a:pt x="0" y="919480"/>
                </a:lnTo>
                <a:lnTo>
                  <a:pt x="27940" y="919480"/>
                </a:lnTo>
                <a:lnTo>
                  <a:pt x="27940" y="894080"/>
                </a:lnTo>
                <a:close/>
              </a:path>
              <a:path w="27940" h="1917700">
                <a:moveTo>
                  <a:pt x="27940" y="919480"/>
                </a:moveTo>
                <a:lnTo>
                  <a:pt x="0" y="919480"/>
                </a:lnTo>
                <a:lnTo>
                  <a:pt x="0" y="989330"/>
                </a:lnTo>
                <a:lnTo>
                  <a:pt x="27940" y="989330"/>
                </a:lnTo>
                <a:lnTo>
                  <a:pt x="27940" y="919480"/>
                </a:lnTo>
                <a:close/>
              </a:path>
              <a:path w="27940" h="1917700">
                <a:moveTo>
                  <a:pt x="2794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89330"/>
                </a:lnTo>
                <a:close/>
              </a:path>
              <a:path w="27940" h="1917700">
                <a:moveTo>
                  <a:pt x="27940" y="995680"/>
                </a:moveTo>
                <a:lnTo>
                  <a:pt x="0" y="995680"/>
                </a:lnTo>
                <a:lnTo>
                  <a:pt x="0" y="1003300"/>
                </a:lnTo>
                <a:lnTo>
                  <a:pt x="27940" y="1003300"/>
                </a:lnTo>
                <a:lnTo>
                  <a:pt x="27940" y="995680"/>
                </a:lnTo>
                <a:close/>
              </a:path>
              <a:path w="27940" h="1917700">
                <a:moveTo>
                  <a:pt x="27940" y="1003300"/>
                </a:moveTo>
                <a:lnTo>
                  <a:pt x="0" y="100330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1003300"/>
                </a:lnTo>
                <a:close/>
              </a:path>
              <a:path w="27940" h="1917700">
                <a:moveTo>
                  <a:pt x="27940" y="1014730"/>
                </a:moveTo>
                <a:lnTo>
                  <a:pt x="0" y="101473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14730"/>
                </a:lnTo>
                <a:close/>
              </a:path>
              <a:path w="27940" h="1917700">
                <a:moveTo>
                  <a:pt x="27940" y="1041400"/>
                </a:moveTo>
                <a:lnTo>
                  <a:pt x="0" y="10414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41400"/>
                </a:lnTo>
                <a:close/>
              </a:path>
              <a:path w="27940" h="1917700">
                <a:moveTo>
                  <a:pt x="27940" y="1117600"/>
                </a:moveTo>
                <a:lnTo>
                  <a:pt x="0" y="1117600"/>
                </a:lnTo>
                <a:lnTo>
                  <a:pt x="0" y="1263650"/>
                </a:lnTo>
                <a:lnTo>
                  <a:pt x="27940" y="1263650"/>
                </a:lnTo>
                <a:lnTo>
                  <a:pt x="27940" y="1117600"/>
                </a:lnTo>
                <a:close/>
              </a:path>
              <a:path w="27940" h="1917700">
                <a:moveTo>
                  <a:pt x="27940" y="1263650"/>
                </a:moveTo>
                <a:lnTo>
                  <a:pt x="0" y="1263650"/>
                </a:lnTo>
                <a:lnTo>
                  <a:pt x="0" y="1287780"/>
                </a:lnTo>
                <a:lnTo>
                  <a:pt x="27940" y="1287780"/>
                </a:lnTo>
                <a:lnTo>
                  <a:pt x="27940" y="1263650"/>
                </a:lnTo>
                <a:close/>
              </a:path>
              <a:path w="27940" h="1917700">
                <a:moveTo>
                  <a:pt x="27940" y="1287780"/>
                </a:moveTo>
                <a:lnTo>
                  <a:pt x="0" y="1287780"/>
                </a:lnTo>
                <a:lnTo>
                  <a:pt x="0" y="1339850"/>
                </a:lnTo>
                <a:lnTo>
                  <a:pt x="27940" y="1339850"/>
                </a:lnTo>
                <a:lnTo>
                  <a:pt x="27940" y="1287780"/>
                </a:lnTo>
                <a:close/>
              </a:path>
              <a:path w="27940" h="1917700">
                <a:moveTo>
                  <a:pt x="27940" y="1339850"/>
                </a:moveTo>
                <a:lnTo>
                  <a:pt x="0" y="133985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39850"/>
                </a:lnTo>
                <a:close/>
              </a:path>
              <a:path w="27940" h="1917700">
                <a:moveTo>
                  <a:pt x="27940" y="1357630"/>
                </a:moveTo>
                <a:lnTo>
                  <a:pt x="0" y="135763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57630"/>
                </a:lnTo>
                <a:close/>
              </a:path>
              <a:path w="27940" h="1917700">
                <a:moveTo>
                  <a:pt x="27940" y="1370330"/>
                </a:moveTo>
                <a:lnTo>
                  <a:pt x="0" y="1370330"/>
                </a:lnTo>
                <a:lnTo>
                  <a:pt x="0" y="1397000"/>
                </a:lnTo>
                <a:lnTo>
                  <a:pt x="27940" y="1397000"/>
                </a:lnTo>
                <a:lnTo>
                  <a:pt x="27940" y="1370330"/>
                </a:lnTo>
                <a:close/>
              </a:path>
              <a:path w="27940" h="1917700">
                <a:moveTo>
                  <a:pt x="27940" y="1397000"/>
                </a:moveTo>
                <a:lnTo>
                  <a:pt x="0" y="139700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397000"/>
                </a:lnTo>
                <a:close/>
              </a:path>
              <a:path w="27940" h="1917700">
                <a:moveTo>
                  <a:pt x="27940" y="1427480"/>
                </a:moveTo>
                <a:lnTo>
                  <a:pt x="0" y="142748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27480"/>
                </a:lnTo>
                <a:close/>
              </a:path>
              <a:path w="27940" h="1917700">
                <a:moveTo>
                  <a:pt x="27940" y="1433830"/>
                </a:moveTo>
                <a:lnTo>
                  <a:pt x="0" y="1433830"/>
                </a:lnTo>
                <a:lnTo>
                  <a:pt x="0" y="1440180"/>
                </a:lnTo>
                <a:lnTo>
                  <a:pt x="27940" y="1440180"/>
                </a:lnTo>
                <a:lnTo>
                  <a:pt x="27940" y="1433830"/>
                </a:lnTo>
                <a:close/>
              </a:path>
              <a:path w="27940" h="1917700">
                <a:moveTo>
                  <a:pt x="27940" y="1440180"/>
                </a:moveTo>
                <a:lnTo>
                  <a:pt x="0" y="1440180"/>
                </a:lnTo>
                <a:lnTo>
                  <a:pt x="0" y="1473200"/>
                </a:lnTo>
                <a:lnTo>
                  <a:pt x="27940" y="1473200"/>
                </a:lnTo>
                <a:lnTo>
                  <a:pt x="27940" y="1440180"/>
                </a:lnTo>
                <a:close/>
              </a:path>
              <a:path w="27940" h="1917700">
                <a:moveTo>
                  <a:pt x="27940" y="1473200"/>
                </a:moveTo>
                <a:lnTo>
                  <a:pt x="0" y="1473200"/>
                </a:lnTo>
                <a:lnTo>
                  <a:pt x="0" y="1497330"/>
                </a:lnTo>
                <a:lnTo>
                  <a:pt x="27940" y="1497330"/>
                </a:lnTo>
                <a:lnTo>
                  <a:pt x="27940" y="1473200"/>
                </a:lnTo>
                <a:close/>
              </a:path>
              <a:path w="27940" h="1917700">
                <a:moveTo>
                  <a:pt x="27940" y="1497330"/>
                </a:moveTo>
                <a:lnTo>
                  <a:pt x="0" y="1497330"/>
                </a:lnTo>
                <a:lnTo>
                  <a:pt x="0" y="1549400"/>
                </a:lnTo>
                <a:lnTo>
                  <a:pt x="27940" y="1549400"/>
                </a:lnTo>
                <a:lnTo>
                  <a:pt x="27940" y="1497330"/>
                </a:lnTo>
                <a:close/>
              </a:path>
              <a:path w="27940" h="1917700">
                <a:moveTo>
                  <a:pt x="27940" y="1549400"/>
                </a:moveTo>
                <a:lnTo>
                  <a:pt x="0" y="1549400"/>
                </a:lnTo>
                <a:lnTo>
                  <a:pt x="0" y="1567180"/>
                </a:lnTo>
                <a:lnTo>
                  <a:pt x="27940" y="1567180"/>
                </a:lnTo>
                <a:lnTo>
                  <a:pt x="27940" y="1549400"/>
                </a:lnTo>
                <a:close/>
              </a:path>
              <a:path w="27940" h="1917700">
                <a:moveTo>
                  <a:pt x="27940" y="1870710"/>
                </a:moveTo>
                <a:lnTo>
                  <a:pt x="11429" y="1870710"/>
                </a:lnTo>
                <a:lnTo>
                  <a:pt x="11429" y="1873250"/>
                </a:lnTo>
                <a:lnTo>
                  <a:pt x="12700" y="1873250"/>
                </a:lnTo>
                <a:lnTo>
                  <a:pt x="12700" y="1875790"/>
                </a:lnTo>
                <a:lnTo>
                  <a:pt x="13970" y="1875790"/>
                </a:lnTo>
                <a:lnTo>
                  <a:pt x="13970" y="1879600"/>
                </a:lnTo>
                <a:lnTo>
                  <a:pt x="15240" y="1879600"/>
                </a:lnTo>
                <a:lnTo>
                  <a:pt x="15240" y="1883410"/>
                </a:lnTo>
                <a:lnTo>
                  <a:pt x="16510" y="1883410"/>
                </a:lnTo>
                <a:lnTo>
                  <a:pt x="16510" y="1887220"/>
                </a:lnTo>
                <a:lnTo>
                  <a:pt x="17779" y="1887220"/>
                </a:lnTo>
                <a:lnTo>
                  <a:pt x="17779" y="1891030"/>
                </a:lnTo>
                <a:lnTo>
                  <a:pt x="19050" y="1891030"/>
                </a:lnTo>
                <a:lnTo>
                  <a:pt x="19050" y="1894840"/>
                </a:lnTo>
                <a:lnTo>
                  <a:pt x="20320" y="1894840"/>
                </a:lnTo>
                <a:lnTo>
                  <a:pt x="20320" y="1898650"/>
                </a:lnTo>
                <a:lnTo>
                  <a:pt x="21590" y="1898650"/>
                </a:lnTo>
                <a:lnTo>
                  <a:pt x="21590" y="1902460"/>
                </a:lnTo>
                <a:lnTo>
                  <a:pt x="22860" y="1902460"/>
                </a:lnTo>
                <a:lnTo>
                  <a:pt x="22860" y="1906270"/>
                </a:lnTo>
                <a:lnTo>
                  <a:pt x="24129" y="1906270"/>
                </a:lnTo>
                <a:lnTo>
                  <a:pt x="24129" y="1910080"/>
                </a:lnTo>
                <a:lnTo>
                  <a:pt x="25400" y="1910080"/>
                </a:lnTo>
                <a:lnTo>
                  <a:pt x="25400" y="1913890"/>
                </a:lnTo>
                <a:lnTo>
                  <a:pt x="26670" y="1913890"/>
                </a:lnTo>
                <a:lnTo>
                  <a:pt x="26670" y="1917700"/>
                </a:lnTo>
                <a:lnTo>
                  <a:pt x="27940" y="1917700"/>
                </a:lnTo>
                <a:lnTo>
                  <a:pt x="27940" y="1870710"/>
                </a:lnTo>
                <a:close/>
              </a:path>
              <a:path w="27940" h="1917700">
                <a:moveTo>
                  <a:pt x="27940" y="1863089"/>
                </a:moveTo>
                <a:lnTo>
                  <a:pt x="8890" y="1863089"/>
                </a:lnTo>
                <a:lnTo>
                  <a:pt x="8890" y="1866900"/>
                </a:lnTo>
                <a:lnTo>
                  <a:pt x="10160" y="1866900"/>
                </a:lnTo>
                <a:lnTo>
                  <a:pt x="10160" y="1870710"/>
                </a:lnTo>
                <a:lnTo>
                  <a:pt x="11429" y="1870710"/>
                </a:lnTo>
                <a:lnTo>
                  <a:pt x="11429" y="1869439"/>
                </a:lnTo>
                <a:lnTo>
                  <a:pt x="27940" y="1869439"/>
                </a:lnTo>
                <a:lnTo>
                  <a:pt x="27940" y="1863089"/>
                </a:lnTo>
                <a:close/>
              </a:path>
              <a:path w="27940" h="1917700">
                <a:moveTo>
                  <a:pt x="27940" y="1851660"/>
                </a:moveTo>
                <a:lnTo>
                  <a:pt x="5079" y="1851660"/>
                </a:lnTo>
                <a:lnTo>
                  <a:pt x="5079" y="1854200"/>
                </a:lnTo>
                <a:lnTo>
                  <a:pt x="6350" y="1854200"/>
                </a:lnTo>
                <a:lnTo>
                  <a:pt x="6350" y="1859280"/>
                </a:lnTo>
                <a:lnTo>
                  <a:pt x="7620" y="1859280"/>
                </a:lnTo>
                <a:lnTo>
                  <a:pt x="7620" y="1863089"/>
                </a:lnTo>
                <a:lnTo>
                  <a:pt x="8890" y="1863089"/>
                </a:lnTo>
                <a:lnTo>
                  <a:pt x="8890" y="1861820"/>
                </a:lnTo>
                <a:lnTo>
                  <a:pt x="27940" y="1861820"/>
                </a:lnTo>
                <a:lnTo>
                  <a:pt x="27940" y="1851660"/>
                </a:lnTo>
                <a:close/>
              </a:path>
              <a:path w="27940" h="1917700">
                <a:moveTo>
                  <a:pt x="27940" y="1844039"/>
                </a:moveTo>
                <a:lnTo>
                  <a:pt x="2540" y="1844039"/>
                </a:lnTo>
                <a:lnTo>
                  <a:pt x="2540" y="1847850"/>
                </a:lnTo>
                <a:lnTo>
                  <a:pt x="3810" y="1847850"/>
                </a:lnTo>
                <a:lnTo>
                  <a:pt x="3810" y="1851660"/>
                </a:lnTo>
                <a:lnTo>
                  <a:pt x="5079" y="1851660"/>
                </a:lnTo>
                <a:lnTo>
                  <a:pt x="5079" y="1850389"/>
                </a:lnTo>
                <a:lnTo>
                  <a:pt x="27940" y="1850389"/>
                </a:lnTo>
                <a:lnTo>
                  <a:pt x="27940" y="1844039"/>
                </a:lnTo>
                <a:close/>
              </a:path>
              <a:path w="27940" h="1917700">
                <a:moveTo>
                  <a:pt x="27940" y="1832610"/>
                </a:moveTo>
                <a:lnTo>
                  <a:pt x="0" y="1832610"/>
                </a:lnTo>
                <a:lnTo>
                  <a:pt x="0" y="1840230"/>
                </a:lnTo>
                <a:lnTo>
                  <a:pt x="1270" y="1840230"/>
                </a:lnTo>
                <a:lnTo>
                  <a:pt x="1270" y="1844039"/>
                </a:lnTo>
                <a:lnTo>
                  <a:pt x="2540" y="1844039"/>
                </a:lnTo>
                <a:lnTo>
                  <a:pt x="2540" y="1842770"/>
                </a:lnTo>
                <a:lnTo>
                  <a:pt x="27940" y="1842770"/>
                </a:lnTo>
                <a:lnTo>
                  <a:pt x="27940" y="1832610"/>
                </a:lnTo>
                <a:close/>
              </a:path>
              <a:path w="27940" h="1917700">
                <a:moveTo>
                  <a:pt x="2794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40" y="1831339"/>
                </a:lnTo>
                <a:lnTo>
                  <a:pt x="27940" y="1824989"/>
                </a:lnTo>
                <a:close/>
              </a:path>
              <a:path w="27940" h="1917700">
                <a:moveTo>
                  <a:pt x="27940" y="1813560"/>
                </a:moveTo>
                <a:lnTo>
                  <a:pt x="0" y="1813560"/>
                </a:lnTo>
                <a:lnTo>
                  <a:pt x="0" y="1823720"/>
                </a:lnTo>
                <a:lnTo>
                  <a:pt x="27940" y="1823720"/>
                </a:lnTo>
                <a:lnTo>
                  <a:pt x="27940" y="1813560"/>
                </a:lnTo>
                <a:close/>
              </a:path>
              <a:path w="27940" h="1917700">
                <a:moveTo>
                  <a:pt x="2794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40" y="1812289"/>
                </a:lnTo>
                <a:lnTo>
                  <a:pt x="27940" y="1805939"/>
                </a:lnTo>
                <a:close/>
              </a:path>
              <a:path w="27940" h="1917700">
                <a:moveTo>
                  <a:pt x="27940" y="1794510"/>
                </a:moveTo>
                <a:lnTo>
                  <a:pt x="0" y="1794510"/>
                </a:lnTo>
                <a:lnTo>
                  <a:pt x="0" y="1804670"/>
                </a:lnTo>
                <a:lnTo>
                  <a:pt x="27940" y="1804670"/>
                </a:lnTo>
                <a:lnTo>
                  <a:pt x="27940" y="1794510"/>
                </a:lnTo>
                <a:close/>
              </a:path>
              <a:path w="27940" h="1917700">
                <a:moveTo>
                  <a:pt x="2794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40" y="1793239"/>
                </a:lnTo>
                <a:lnTo>
                  <a:pt x="27940" y="1786889"/>
                </a:lnTo>
                <a:close/>
              </a:path>
              <a:path w="27940" h="1917700">
                <a:moveTo>
                  <a:pt x="2794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7940" y="1785620"/>
                </a:lnTo>
                <a:lnTo>
                  <a:pt x="27940" y="1775460"/>
                </a:lnTo>
                <a:close/>
              </a:path>
              <a:path w="27940" h="1917700">
                <a:moveTo>
                  <a:pt x="27940" y="1767840"/>
                </a:moveTo>
                <a:lnTo>
                  <a:pt x="0" y="1767840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767840"/>
                </a:lnTo>
                <a:close/>
              </a:path>
              <a:path w="27940" h="1917700">
                <a:moveTo>
                  <a:pt x="2794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7940" y="1766570"/>
                </a:lnTo>
                <a:lnTo>
                  <a:pt x="27940" y="1756410"/>
                </a:lnTo>
                <a:close/>
              </a:path>
              <a:path w="27940" h="1917700">
                <a:moveTo>
                  <a:pt x="27940" y="1748790"/>
                </a:moveTo>
                <a:lnTo>
                  <a:pt x="0" y="1748790"/>
                </a:lnTo>
                <a:lnTo>
                  <a:pt x="0" y="1755139"/>
                </a:lnTo>
                <a:lnTo>
                  <a:pt x="27940" y="1755139"/>
                </a:lnTo>
                <a:lnTo>
                  <a:pt x="27940" y="1748790"/>
                </a:lnTo>
                <a:close/>
              </a:path>
              <a:path w="27940" h="1917700">
                <a:moveTo>
                  <a:pt x="2794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7940" y="1747520"/>
                </a:lnTo>
                <a:lnTo>
                  <a:pt x="27940" y="1737360"/>
                </a:lnTo>
                <a:close/>
              </a:path>
              <a:path w="27940" h="1917700">
                <a:moveTo>
                  <a:pt x="2794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40" y="1736089"/>
                </a:lnTo>
                <a:lnTo>
                  <a:pt x="27940" y="1729739"/>
                </a:lnTo>
                <a:close/>
              </a:path>
              <a:path w="27940" h="1917700">
                <a:moveTo>
                  <a:pt x="2794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7940" y="1728470"/>
                </a:lnTo>
                <a:lnTo>
                  <a:pt x="27940" y="1718310"/>
                </a:lnTo>
                <a:close/>
              </a:path>
              <a:path w="27940" h="1917700">
                <a:moveTo>
                  <a:pt x="2794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40" y="1717039"/>
                </a:lnTo>
                <a:lnTo>
                  <a:pt x="27940" y="1710689"/>
                </a:lnTo>
                <a:close/>
              </a:path>
              <a:path w="27940" h="1917700">
                <a:moveTo>
                  <a:pt x="2794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7940" y="1709420"/>
                </a:lnTo>
                <a:lnTo>
                  <a:pt x="27940" y="1699260"/>
                </a:lnTo>
                <a:close/>
              </a:path>
              <a:path w="27940" h="1917700">
                <a:moveTo>
                  <a:pt x="2794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7940" y="1697989"/>
                </a:lnTo>
                <a:lnTo>
                  <a:pt x="27940" y="1691640"/>
                </a:lnTo>
                <a:close/>
              </a:path>
              <a:path w="27940" h="1917700">
                <a:moveTo>
                  <a:pt x="2794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40" y="1690370"/>
                </a:lnTo>
                <a:lnTo>
                  <a:pt x="27940" y="1680210"/>
                </a:lnTo>
                <a:close/>
              </a:path>
              <a:path w="27940" h="1917700">
                <a:moveTo>
                  <a:pt x="27940" y="1666239"/>
                </a:moveTo>
                <a:lnTo>
                  <a:pt x="0" y="166623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66239"/>
                </a:lnTo>
                <a:close/>
              </a:path>
              <a:path w="27940" h="191770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1917700">
                <a:moveTo>
                  <a:pt x="27940" y="1647190"/>
                </a:moveTo>
                <a:lnTo>
                  <a:pt x="0" y="1647190"/>
                </a:lnTo>
                <a:lnTo>
                  <a:pt x="0" y="1653540"/>
                </a:lnTo>
                <a:lnTo>
                  <a:pt x="27940" y="1653540"/>
                </a:lnTo>
                <a:lnTo>
                  <a:pt x="27940" y="1647190"/>
                </a:lnTo>
                <a:close/>
              </a:path>
              <a:path w="27940" h="191770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191770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191770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1917700">
                <a:moveTo>
                  <a:pt x="27940" y="1609090"/>
                </a:moveTo>
                <a:lnTo>
                  <a:pt x="0" y="1609090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90"/>
                </a:lnTo>
                <a:close/>
              </a:path>
              <a:path w="27940" h="1917700">
                <a:moveTo>
                  <a:pt x="27940" y="1597660"/>
                </a:moveTo>
                <a:lnTo>
                  <a:pt x="0" y="1597660"/>
                </a:lnTo>
                <a:lnTo>
                  <a:pt x="0" y="1607820"/>
                </a:lnTo>
                <a:lnTo>
                  <a:pt x="27940" y="1607820"/>
                </a:lnTo>
                <a:lnTo>
                  <a:pt x="27940" y="1597660"/>
                </a:lnTo>
                <a:close/>
              </a:path>
              <a:path w="27940" h="1917700">
                <a:moveTo>
                  <a:pt x="27940" y="1590039"/>
                </a:moveTo>
                <a:lnTo>
                  <a:pt x="0" y="1590039"/>
                </a:lnTo>
                <a:lnTo>
                  <a:pt x="0" y="1596390"/>
                </a:lnTo>
                <a:lnTo>
                  <a:pt x="27940" y="1596390"/>
                </a:lnTo>
                <a:lnTo>
                  <a:pt x="27940" y="1590039"/>
                </a:lnTo>
                <a:close/>
              </a:path>
              <a:path w="27940" h="1917700">
                <a:moveTo>
                  <a:pt x="2794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7940" y="1588770"/>
                </a:lnTo>
                <a:lnTo>
                  <a:pt x="27940" y="1578610"/>
                </a:lnTo>
                <a:close/>
              </a:path>
              <a:path w="27940" h="1917700">
                <a:moveTo>
                  <a:pt x="27940" y="1570989"/>
                </a:moveTo>
                <a:lnTo>
                  <a:pt x="0" y="1570989"/>
                </a:lnTo>
                <a:lnTo>
                  <a:pt x="0" y="1577340"/>
                </a:lnTo>
                <a:lnTo>
                  <a:pt x="27940" y="1577340"/>
                </a:lnTo>
                <a:lnTo>
                  <a:pt x="27940" y="1570989"/>
                </a:lnTo>
                <a:close/>
              </a:path>
              <a:path w="27940" h="1917700">
                <a:moveTo>
                  <a:pt x="27940" y="1568450"/>
                </a:moveTo>
                <a:lnTo>
                  <a:pt x="0" y="1568450"/>
                </a:lnTo>
                <a:lnTo>
                  <a:pt x="0" y="1569720"/>
                </a:lnTo>
                <a:lnTo>
                  <a:pt x="27940" y="1569720"/>
                </a:lnTo>
                <a:lnTo>
                  <a:pt x="27940" y="1568450"/>
                </a:lnTo>
                <a:close/>
              </a:path>
            </a:pathLst>
          </a:custGeom>
          <a:solidFill>
            <a:srgbClr val="1F3E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148319" y="3279140"/>
            <a:ext cx="26670" cy="1977389"/>
          </a:xfrm>
          <a:custGeom>
            <a:avLst/>
            <a:gdLst/>
            <a:ahLst/>
            <a:cxnLst/>
            <a:rect l="l" t="t" r="r" b="b"/>
            <a:pathLst>
              <a:path w="26670" h="1977389">
                <a:moveTo>
                  <a:pt x="20319" y="0"/>
                </a:moveTo>
                <a:lnTo>
                  <a:pt x="0" y="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1977389">
                <a:moveTo>
                  <a:pt x="26670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977389">
                <a:moveTo>
                  <a:pt x="26670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70" y="361950"/>
                </a:lnTo>
                <a:lnTo>
                  <a:pt x="26670" y="342900"/>
                </a:lnTo>
                <a:close/>
              </a:path>
              <a:path w="26670" h="1977389">
                <a:moveTo>
                  <a:pt x="26670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1950"/>
                </a:lnTo>
                <a:close/>
              </a:path>
              <a:path w="26670" h="197738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1977389">
                <a:moveTo>
                  <a:pt x="26670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387350"/>
                </a:lnTo>
                <a:close/>
              </a:path>
              <a:path w="26670" h="1977389">
                <a:moveTo>
                  <a:pt x="2667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9100"/>
                </a:lnTo>
                <a:close/>
              </a:path>
              <a:path w="26670" h="1977389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977389">
                <a:moveTo>
                  <a:pt x="26670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8150"/>
                </a:lnTo>
                <a:close/>
              </a:path>
              <a:path w="26670" h="1977389">
                <a:moveTo>
                  <a:pt x="2667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1977389">
                <a:moveTo>
                  <a:pt x="26670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1977389">
                <a:moveTo>
                  <a:pt x="26670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482600"/>
                </a:lnTo>
                <a:close/>
              </a:path>
              <a:path w="26670" h="1977389">
                <a:moveTo>
                  <a:pt x="26670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52450"/>
                </a:lnTo>
                <a:close/>
              </a:path>
              <a:path w="26670" h="1977389">
                <a:moveTo>
                  <a:pt x="26670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90550"/>
                </a:lnTo>
                <a:close/>
              </a:path>
              <a:path w="26670" h="1977389">
                <a:moveTo>
                  <a:pt x="2667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5630"/>
                </a:lnTo>
                <a:close/>
              </a:path>
              <a:path w="26670" h="1977389">
                <a:moveTo>
                  <a:pt x="26670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601980"/>
                </a:lnTo>
                <a:close/>
              </a:path>
              <a:path w="26670" h="1977389">
                <a:moveTo>
                  <a:pt x="26670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8330"/>
                </a:lnTo>
                <a:close/>
              </a:path>
              <a:path w="26670" h="1977389">
                <a:moveTo>
                  <a:pt x="26670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35000"/>
                </a:lnTo>
                <a:close/>
              </a:path>
              <a:path w="26670" h="1977389">
                <a:moveTo>
                  <a:pt x="2667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2780"/>
                </a:lnTo>
                <a:close/>
              </a:path>
              <a:path w="26670" h="1977389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977389">
                <a:moveTo>
                  <a:pt x="2667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3100"/>
                </a:lnTo>
                <a:close/>
              </a:path>
              <a:path w="26670" h="1977389">
                <a:moveTo>
                  <a:pt x="26670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79450"/>
                </a:lnTo>
                <a:close/>
              </a:path>
              <a:path w="26670" h="1977389">
                <a:moveTo>
                  <a:pt x="26670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2630"/>
                </a:lnTo>
                <a:close/>
              </a:path>
              <a:path w="26670" h="1977389">
                <a:moveTo>
                  <a:pt x="26670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30250"/>
                </a:lnTo>
                <a:close/>
              </a:path>
              <a:path w="26670" h="1977389">
                <a:moveTo>
                  <a:pt x="26670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6600"/>
                </a:lnTo>
                <a:close/>
              </a:path>
              <a:path w="26670" h="1977389">
                <a:moveTo>
                  <a:pt x="2667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70" y="779779"/>
                </a:lnTo>
                <a:lnTo>
                  <a:pt x="26670" y="773430"/>
                </a:lnTo>
                <a:close/>
              </a:path>
              <a:path w="26670" h="1977389">
                <a:moveTo>
                  <a:pt x="26670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9780"/>
                </a:lnTo>
                <a:close/>
              </a:path>
              <a:path w="26670" h="1977389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97738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977389">
                <a:moveTo>
                  <a:pt x="26670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25500"/>
                </a:lnTo>
                <a:close/>
              </a:path>
              <a:path w="26670" h="1977389">
                <a:moveTo>
                  <a:pt x="26670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3600"/>
                </a:lnTo>
                <a:close/>
              </a:path>
              <a:path w="26670" h="1977389">
                <a:moveTo>
                  <a:pt x="26670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68680"/>
                </a:lnTo>
                <a:close/>
              </a:path>
              <a:path w="26670" h="1977389">
                <a:moveTo>
                  <a:pt x="26670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894080"/>
                </a:lnTo>
                <a:close/>
              </a:path>
              <a:path w="26670" h="1977389">
                <a:moveTo>
                  <a:pt x="2667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63930"/>
                </a:lnTo>
                <a:close/>
              </a:path>
              <a:path w="26670" h="1977389">
                <a:moveTo>
                  <a:pt x="26670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0280"/>
                </a:lnTo>
                <a:close/>
              </a:path>
              <a:path w="26670" h="1977389">
                <a:moveTo>
                  <a:pt x="2667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77900"/>
                </a:lnTo>
                <a:close/>
              </a:path>
              <a:path w="26670" h="1977389">
                <a:moveTo>
                  <a:pt x="26670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989330"/>
                </a:lnTo>
                <a:close/>
              </a:path>
              <a:path w="26670" h="1977389">
                <a:moveTo>
                  <a:pt x="26670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16000"/>
                </a:lnTo>
                <a:close/>
              </a:path>
              <a:path w="26670" h="1977389">
                <a:moveTo>
                  <a:pt x="26670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70" y="1238250"/>
                </a:lnTo>
                <a:lnTo>
                  <a:pt x="26670" y="1092200"/>
                </a:lnTo>
                <a:close/>
              </a:path>
              <a:path w="26670" h="1977389">
                <a:moveTo>
                  <a:pt x="26670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38250"/>
                </a:lnTo>
                <a:close/>
              </a:path>
              <a:path w="26670" h="1977389">
                <a:moveTo>
                  <a:pt x="26670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262380"/>
                </a:lnTo>
                <a:close/>
              </a:path>
              <a:path w="26670" h="1977389">
                <a:moveTo>
                  <a:pt x="26670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70" y="1332230"/>
                </a:lnTo>
                <a:lnTo>
                  <a:pt x="26670" y="1314450"/>
                </a:lnTo>
                <a:close/>
              </a:path>
              <a:path w="26670" h="1977389">
                <a:moveTo>
                  <a:pt x="26670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70" y="1344930"/>
                </a:lnTo>
                <a:lnTo>
                  <a:pt x="26670" y="1332230"/>
                </a:lnTo>
                <a:close/>
              </a:path>
              <a:path w="26670" h="1977389">
                <a:moveTo>
                  <a:pt x="26670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70" y="1371600"/>
                </a:lnTo>
                <a:lnTo>
                  <a:pt x="26670" y="1344930"/>
                </a:lnTo>
                <a:close/>
              </a:path>
              <a:path w="26670" h="1977389">
                <a:moveTo>
                  <a:pt x="26670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1600"/>
                </a:lnTo>
                <a:close/>
              </a:path>
              <a:path w="26670" h="1977389">
                <a:moveTo>
                  <a:pt x="26670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402080"/>
                </a:lnTo>
                <a:close/>
              </a:path>
              <a:path w="26670" h="1977389">
                <a:moveTo>
                  <a:pt x="26670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70" y="1414780"/>
                </a:lnTo>
                <a:lnTo>
                  <a:pt x="26670" y="1408430"/>
                </a:lnTo>
                <a:close/>
              </a:path>
              <a:path w="26670" h="1977389">
                <a:moveTo>
                  <a:pt x="26670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14780"/>
                </a:lnTo>
                <a:close/>
              </a:path>
              <a:path w="26670" h="1977389">
                <a:moveTo>
                  <a:pt x="26670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70" y="1471930"/>
                </a:lnTo>
                <a:lnTo>
                  <a:pt x="26670" y="1447800"/>
                </a:lnTo>
                <a:close/>
              </a:path>
              <a:path w="26670" h="1977389">
                <a:moveTo>
                  <a:pt x="26670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71930"/>
                </a:lnTo>
                <a:close/>
              </a:path>
              <a:path w="26670" h="1977389">
                <a:moveTo>
                  <a:pt x="26670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70" y="1541780"/>
                </a:lnTo>
                <a:lnTo>
                  <a:pt x="26670" y="1524000"/>
                </a:lnTo>
                <a:close/>
              </a:path>
              <a:path w="26670" h="1977389">
                <a:moveTo>
                  <a:pt x="26670" y="1845310"/>
                </a:moveTo>
                <a:lnTo>
                  <a:pt x="0" y="1845310"/>
                </a:lnTo>
                <a:lnTo>
                  <a:pt x="0" y="1896110"/>
                </a:lnTo>
                <a:lnTo>
                  <a:pt x="1270" y="1896110"/>
                </a:lnTo>
                <a:lnTo>
                  <a:pt x="1270" y="1899920"/>
                </a:lnTo>
                <a:lnTo>
                  <a:pt x="2539" y="1899920"/>
                </a:lnTo>
                <a:lnTo>
                  <a:pt x="2539" y="1903730"/>
                </a:lnTo>
                <a:lnTo>
                  <a:pt x="3809" y="1903730"/>
                </a:lnTo>
                <a:lnTo>
                  <a:pt x="3809" y="1907540"/>
                </a:lnTo>
                <a:lnTo>
                  <a:pt x="5079" y="1907540"/>
                </a:lnTo>
                <a:lnTo>
                  <a:pt x="5079" y="1911350"/>
                </a:lnTo>
                <a:lnTo>
                  <a:pt x="6350" y="1911350"/>
                </a:lnTo>
                <a:lnTo>
                  <a:pt x="6350" y="1915160"/>
                </a:lnTo>
                <a:lnTo>
                  <a:pt x="7620" y="1915160"/>
                </a:lnTo>
                <a:lnTo>
                  <a:pt x="7620" y="1918970"/>
                </a:lnTo>
                <a:lnTo>
                  <a:pt x="8889" y="1918970"/>
                </a:lnTo>
                <a:lnTo>
                  <a:pt x="8889" y="1922780"/>
                </a:lnTo>
                <a:lnTo>
                  <a:pt x="10159" y="1922780"/>
                </a:lnTo>
                <a:lnTo>
                  <a:pt x="10159" y="1926590"/>
                </a:lnTo>
                <a:lnTo>
                  <a:pt x="11429" y="1926590"/>
                </a:lnTo>
                <a:lnTo>
                  <a:pt x="11429" y="1930400"/>
                </a:lnTo>
                <a:lnTo>
                  <a:pt x="12700" y="1930400"/>
                </a:lnTo>
                <a:lnTo>
                  <a:pt x="12700" y="1934210"/>
                </a:lnTo>
                <a:lnTo>
                  <a:pt x="13970" y="1934210"/>
                </a:lnTo>
                <a:lnTo>
                  <a:pt x="13970" y="1938020"/>
                </a:lnTo>
                <a:lnTo>
                  <a:pt x="15239" y="1938020"/>
                </a:lnTo>
                <a:lnTo>
                  <a:pt x="15239" y="1941830"/>
                </a:lnTo>
                <a:lnTo>
                  <a:pt x="16509" y="1941830"/>
                </a:lnTo>
                <a:lnTo>
                  <a:pt x="16509" y="1945640"/>
                </a:lnTo>
                <a:lnTo>
                  <a:pt x="17779" y="1945640"/>
                </a:lnTo>
                <a:lnTo>
                  <a:pt x="17779" y="1949450"/>
                </a:lnTo>
                <a:lnTo>
                  <a:pt x="19050" y="1949450"/>
                </a:lnTo>
                <a:lnTo>
                  <a:pt x="19050" y="1953260"/>
                </a:lnTo>
                <a:lnTo>
                  <a:pt x="20320" y="1953260"/>
                </a:lnTo>
                <a:lnTo>
                  <a:pt x="20320" y="1958340"/>
                </a:lnTo>
                <a:lnTo>
                  <a:pt x="21589" y="1958340"/>
                </a:lnTo>
                <a:lnTo>
                  <a:pt x="21589" y="1963420"/>
                </a:lnTo>
                <a:lnTo>
                  <a:pt x="22859" y="1963420"/>
                </a:lnTo>
                <a:lnTo>
                  <a:pt x="22859" y="1967230"/>
                </a:lnTo>
                <a:lnTo>
                  <a:pt x="24129" y="1967230"/>
                </a:lnTo>
                <a:lnTo>
                  <a:pt x="24129" y="1972310"/>
                </a:lnTo>
                <a:lnTo>
                  <a:pt x="25400" y="1972310"/>
                </a:lnTo>
                <a:lnTo>
                  <a:pt x="25400" y="1977390"/>
                </a:lnTo>
                <a:lnTo>
                  <a:pt x="26670" y="1977390"/>
                </a:lnTo>
                <a:lnTo>
                  <a:pt x="26670" y="1845310"/>
                </a:lnTo>
                <a:close/>
              </a:path>
              <a:path w="26670" h="1977389">
                <a:moveTo>
                  <a:pt x="26670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977389">
                <a:moveTo>
                  <a:pt x="26670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977389">
                <a:moveTo>
                  <a:pt x="26670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977389">
                <a:moveTo>
                  <a:pt x="26670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977389">
                <a:moveTo>
                  <a:pt x="2667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977389">
                <a:moveTo>
                  <a:pt x="2667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977389">
                <a:moveTo>
                  <a:pt x="2667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97738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977389">
                <a:moveTo>
                  <a:pt x="2667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89"/>
                </a:lnTo>
                <a:close/>
              </a:path>
              <a:path w="26670" h="197738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977389">
                <a:moveTo>
                  <a:pt x="26670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40"/>
                </a:lnTo>
                <a:close/>
              </a:path>
              <a:path w="26670" h="197738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977389">
                <a:moveTo>
                  <a:pt x="26670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90"/>
                </a:lnTo>
                <a:close/>
              </a:path>
              <a:path w="26670" h="197738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977389">
                <a:moveTo>
                  <a:pt x="26670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39"/>
                </a:lnTo>
                <a:close/>
              </a:path>
              <a:path w="26670" h="197738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977389">
                <a:moveTo>
                  <a:pt x="26670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85289"/>
                </a:lnTo>
                <a:close/>
              </a:path>
              <a:path w="26670" h="1977389">
                <a:moveTo>
                  <a:pt x="2667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70" y="1684020"/>
                </a:lnTo>
                <a:lnTo>
                  <a:pt x="26670" y="1673860"/>
                </a:lnTo>
                <a:close/>
              </a:path>
              <a:path w="26670" h="1977389">
                <a:moveTo>
                  <a:pt x="26670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70" y="1672589"/>
                </a:lnTo>
                <a:lnTo>
                  <a:pt x="26670" y="1666240"/>
                </a:lnTo>
                <a:close/>
              </a:path>
              <a:path w="26670" h="1977389">
                <a:moveTo>
                  <a:pt x="2667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70" y="1664970"/>
                </a:lnTo>
                <a:lnTo>
                  <a:pt x="26670" y="1654810"/>
                </a:lnTo>
                <a:close/>
              </a:path>
              <a:path w="26670" h="1977389">
                <a:moveTo>
                  <a:pt x="26670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70" y="1653539"/>
                </a:lnTo>
                <a:lnTo>
                  <a:pt x="26670" y="1640839"/>
                </a:lnTo>
                <a:close/>
              </a:path>
              <a:path w="26670" h="197738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977389">
                <a:moveTo>
                  <a:pt x="26670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90"/>
                </a:lnTo>
                <a:close/>
              </a:path>
              <a:path w="26670" h="197738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977389">
                <a:moveTo>
                  <a:pt x="26670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40"/>
                </a:lnTo>
                <a:close/>
              </a:path>
              <a:path w="26670" h="197738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977389">
                <a:moveTo>
                  <a:pt x="26670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90"/>
                </a:lnTo>
                <a:close/>
              </a:path>
              <a:path w="26670" h="197738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1977389">
                <a:moveTo>
                  <a:pt x="26670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70" y="1570990"/>
                </a:lnTo>
                <a:lnTo>
                  <a:pt x="26670" y="1564639"/>
                </a:lnTo>
                <a:close/>
              </a:path>
              <a:path w="26670" h="197738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1977389">
                <a:moveTo>
                  <a:pt x="26670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70" y="1551940"/>
                </a:lnTo>
                <a:lnTo>
                  <a:pt x="26670" y="1545589"/>
                </a:lnTo>
                <a:close/>
              </a:path>
              <a:path w="26670" h="1977389">
                <a:moveTo>
                  <a:pt x="26670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43050"/>
                </a:lnTo>
                <a:close/>
              </a:path>
            </a:pathLst>
          </a:custGeom>
          <a:solidFill>
            <a:srgbClr val="1F3D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174990" y="3291840"/>
            <a:ext cx="27940" cy="2067560"/>
          </a:xfrm>
          <a:custGeom>
            <a:avLst/>
            <a:gdLst/>
            <a:ahLst/>
            <a:cxnLst/>
            <a:rect l="l" t="t" r="r" b="b"/>
            <a:pathLst>
              <a:path w="27940" h="2067560">
                <a:moveTo>
                  <a:pt x="13969" y="0"/>
                </a:moveTo>
                <a:lnTo>
                  <a:pt x="0" y="0"/>
                </a:lnTo>
                <a:lnTo>
                  <a:pt x="0" y="317499"/>
                </a:lnTo>
                <a:lnTo>
                  <a:pt x="27939" y="317499"/>
                </a:lnTo>
                <a:lnTo>
                  <a:pt x="2793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7940" h="2067560">
                <a:moveTo>
                  <a:pt x="27939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7939" y="330199"/>
                </a:lnTo>
                <a:lnTo>
                  <a:pt x="27939" y="317500"/>
                </a:lnTo>
                <a:close/>
              </a:path>
              <a:path w="27940" h="2067560">
                <a:moveTo>
                  <a:pt x="27939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7939" y="349249"/>
                </a:lnTo>
                <a:lnTo>
                  <a:pt x="27939" y="330199"/>
                </a:lnTo>
                <a:close/>
              </a:path>
              <a:path w="27940" h="2067560">
                <a:moveTo>
                  <a:pt x="27939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39" y="361949"/>
                </a:lnTo>
                <a:lnTo>
                  <a:pt x="27939" y="349250"/>
                </a:lnTo>
                <a:close/>
              </a:path>
              <a:path w="27940" h="2067560">
                <a:moveTo>
                  <a:pt x="27939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7939" y="374649"/>
                </a:lnTo>
                <a:lnTo>
                  <a:pt x="27939" y="361950"/>
                </a:lnTo>
                <a:close/>
              </a:path>
              <a:path w="27940" h="2067560">
                <a:moveTo>
                  <a:pt x="27939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7939" y="406399"/>
                </a:lnTo>
                <a:lnTo>
                  <a:pt x="27939" y="374649"/>
                </a:lnTo>
                <a:close/>
              </a:path>
              <a:path w="27940" h="2067560">
                <a:moveTo>
                  <a:pt x="27939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7939" y="412749"/>
                </a:lnTo>
                <a:lnTo>
                  <a:pt x="27939" y="406400"/>
                </a:lnTo>
                <a:close/>
              </a:path>
              <a:path w="27940" h="2067560">
                <a:moveTo>
                  <a:pt x="27939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7939" y="425449"/>
                </a:lnTo>
                <a:lnTo>
                  <a:pt x="27939" y="412749"/>
                </a:lnTo>
                <a:close/>
              </a:path>
              <a:path w="27940" h="2067560">
                <a:moveTo>
                  <a:pt x="27939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425449"/>
                </a:lnTo>
                <a:close/>
              </a:path>
              <a:path w="27940" h="2067560">
                <a:moveTo>
                  <a:pt x="27939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799"/>
                </a:lnTo>
                <a:close/>
              </a:path>
              <a:path w="27940" h="2067560">
                <a:moveTo>
                  <a:pt x="27939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7939" y="469899"/>
                </a:lnTo>
                <a:lnTo>
                  <a:pt x="27939" y="444500"/>
                </a:lnTo>
                <a:close/>
              </a:path>
              <a:path w="27940" h="2067560">
                <a:moveTo>
                  <a:pt x="27939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469899"/>
                </a:lnTo>
                <a:close/>
              </a:path>
              <a:path w="27940" h="2067560">
                <a:moveTo>
                  <a:pt x="27939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7939" y="577849"/>
                </a:lnTo>
                <a:lnTo>
                  <a:pt x="27939" y="539749"/>
                </a:lnTo>
                <a:close/>
              </a:path>
              <a:path w="27940" h="2067560">
                <a:moveTo>
                  <a:pt x="27939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7939" y="582929"/>
                </a:lnTo>
                <a:lnTo>
                  <a:pt x="27939" y="577850"/>
                </a:lnTo>
                <a:close/>
              </a:path>
              <a:path w="27940" h="2067560">
                <a:moveTo>
                  <a:pt x="27939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39" y="589279"/>
                </a:lnTo>
                <a:lnTo>
                  <a:pt x="27939" y="582929"/>
                </a:lnTo>
                <a:close/>
              </a:path>
              <a:path w="27940" h="2067560">
                <a:moveTo>
                  <a:pt x="27939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7939" y="595629"/>
                </a:lnTo>
                <a:lnTo>
                  <a:pt x="27939" y="589279"/>
                </a:lnTo>
                <a:close/>
              </a:path>
              <a:path w="27940" h="2067560">
                <a:moveTo>
                  <a:pt x="27939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7939" y="622299"/>
                </a:lnTo>
                <a:lnTo>
                  <a:pt x="27939" y="595630"/>
                </a:lnTo>
                <a:close/>
              </a:path>
              <a:path w="27940" h="2067560">
                <a:moveTo>
                  <a:pt x="27939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7939" y="640079"/>
                </a:lnTo>
                <a:lnTo>
                  <a:pt x="27939" y="622300"/>
                </a:lnTo>
                <a:close/>
              </a:path>
              <a:path w="27940" h="2067560">
                <a:moveTo>
                  <a:pt x="2793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39" y="647699"/>
                </a:lnTo>
                <a:lnTo>
                  <a:pt x="27939" y="640079"/>
                </a:lnTo>
                <a:close/>
              </a:path>
              <a:path w="27940" h="2067560">
                <a:moveTo>
                  <a:pt x="27939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47700"/>
                </a:lnTo>
                <a:close/>
              </a:path>
              <a:path w="27940" h="2067560">
                <a:moveTo>
                  <a:pt x="27939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7939" y="666749"/>
                </a:lnTo>
                <a:lnTo>
                  <a:pt x="27939" y="660400"/>
                </a:lnTo>
                <a:close/>
              </a:path>
              <a:path w="27940" h="2067560">
                <a:moveTo>
                  <a:pt x="27939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666750"/>
                </a:lnTo>
                <a:close/>
              </a:path>
              <a:path w="27940" h="2067560">
                <a:moveTo>
                  <a:pt x="27939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7939" y="717549"/>
                </a:lnTo>
                <a:lnTo>
                  <a:pt x="27939" y="709930"/>
                </a:lnTo>
                <a:close/>
              </a:path>
              <a:path w="27940" h="2067560">
                <a:moveTo>
                  <a:pt x="27939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7549"/>
                </a:lnTo>
                <a:close/>
              </a:path>
              <a:path w="27940" h="2067560">
                <a:moveTo>
                  <a:pt x="27939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23899"/>
                </a:lnTo>
                <a:close/>
              </a:path>
              <a:path w="27940" h="2067560">
                <a:moveTo>
                  <a:pt x="27939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7939" y="767079"/>
                </a:lnTo>
                <a:lnTo>
                  <a:pt x="27939" y="760729"/>
                </a:lnTo>
                <a:close/>
              </a:path>
              <a:path w="27940" h="2067560">
                <a:moveTo>
                  <a:pt x="27939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7939" y="798829"/>
                </a:lnTo>
                <a:lnTo>
                  <a:pt x="27939" y="767079"/>
                </a:lnTo>
                <a:close/>
              </a:path>
              <a:path w="27940" h="2067560">
                <a:moveTo>
                  <a:pt x="27939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39" y="805179"/>
                </a:lnTo>
                <a:lnTo>
                  <a:pt x="27939" y="798829"/>
                </a:lnTo>
                <a:close/>
              </a:path>
              <a:path w="27940" h="2067560">
                <a:moveTo>
                  <a:pt x="27939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79"/>
                </a:lnTo>
                <a:close/>
              </a:path>
              <a:path w="27940" h="2067560">
                <a:moveTo>
                  <a:pt x="27939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7939" y="850899"/>
                </a:lnTo>
                <a:lnTo>
                  <a:pt x="27939" y="812799"/>
                </a:lnTo>
                <a:close/>
              </a:path>
              <a:path w="27940" h="2067560">
                <a:moveTo>
                  <a:pt x="27939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7939" y="855979"/>
                </a:lnTo>
                <a:lnTo>
                  <a:pt x="27939" y="850899"/>
                </a:lnTo>
                <a:close/>
              </a:path>
              <a:path w="27940" h="2067560">
                <a:moveTo>
                  <a:pt x="27939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55980"/>
                </a:lnTo>
                <a:close/>
              </a:path>
              <a:path w="27940" h="2067560">
                <a:moveTo>
                  <a:pt x="27939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7939" y="951229"/>
                </a:lnTo>
                <a:lnTo>
                  <a:pt x="27939" y="881379"/>
                </a:lnTo>
                <a:close/>
              </a:path>
              <a:path w="27940" h="2067560">
                <a:moveTo>
                  <a:pt x="2793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7939" y="957579"/>
                </a:lnTo>
                <a:lnTo>
                  <a:pt x="27939" y="951230"/>
                </a:lnTo>
                <a:close/>
              </a:path>
              <a:path w="27940" h="2067560">
                <a:moveTo>
                  <a:pt x="27939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57579"/>
                </a:lnTo>
                <a:close/>
              </a:path>
              <a:path w="27940" h="2067560">
                <a:moveTo>
                  <a:pt x="27939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7939" y="976629"/>
                </a:lnTo>
                <a:lnTo>
                  <a:pt x="27939" y="965199"/>
                </a:lnTo>
                <a:close/>
              </a:path>
              <a:path w="27940" h="2067560">
                <a:moveTo>
                  <a:pt x="27939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7939" y="1003299"/>
                </a:lnTo>
                <a:lnTo>
                  <a:pt x="27939" y="976630"/>
                </a:lnTo>
                <a:close/>
              </a:path>
              <a:path w="27940" h="2067560">
                <a:moveTo>
                  <a:pt x="27939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03299"/>
                </a:lnTo>
                <a:close/>
              </a:path>
              <a:path w="27940" h="2067560">
                <a:moveTo>
                  <a:pt x="27939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7939" y="1225549"/>
                </a:lnTo>
                <a:lnTo>
                  <a:pt x="27939" y="1079500"/>
                </a:lnTo>
                <a:close/>
              </a:path>
              <a:path w="27940" h="2067560">
                <a:moveTo>
                  <a:pt x="27939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7939" y="1249679"/>
                </a:lnTo>
                <a:lnTo>
                  <a:pt x="27939" y="1225550"/>
                </a:lnTo>
                <a:close/>
              </a:path>
              <a:path w="27940" h="2067560">
                <a:moveTo>
                  <a:pt x="27939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7939" y="1301749"/>
                </a:lnTo>
                <a:lnTo>
                  <a:pt x="27939" y="1249680"/>
                </a:lnTo>
                <a:close/>
              </a:path>
              <a:path w="27940" h="2067560">
                <a:moveTo>
                  <a:pt x="27939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7939" y="1319529"/>
                </a:lnTo>
                <a:lnTo>
                  <a:pt x="27939" y="1301749"/>
                </a:lnTo>
                <a:close/>
              </a:path>
              <a:path w="27940" h="2067560">
                <a:moveTo>
                  <a:pt x="27939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7939" y="1332229"/>
                </a:lnTo>
                <a:lnTo>
                  <a:pt x="27939" y="1319530"/>
                </a:lnTo>
                <a:close/>
              </a:path>
              <a:path w="27940" h="2067560">
                <a:moveTo>
                  <a:pt x="27939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7939" y="1358899"/>
                </a:lnTo>
                <a:lnTo>
                  <a:pt x="27939" y="1332230"/>
                </a:lnTo>
                <a:close/>
              </a:path>
              <a:path w="27940" h="2067560">
                <a:moveTo>
                  <a:pt x="27939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7939" y="1389379"/>
                </a:lnTo>
                <a:lnTo>
                  <a:pt x="27939" y="1358900"/>
                </a:lnTo>
                <a:close/>
              </a:path>
              <a:path w="27940" h="2067560">
                <a:moveTo>
                  <a:pt x="27939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7939" y="1395729"/>
                </a:lnTo>
                <a:lnTo>
                  <a:pt x="27939" y="1389379"/>
                </a:lnTo>
                <a:close/>
              </a:path>
              <a:path w="27940" h="2067560">
                <a:moveTo>
                  <a:pt x="27939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7939" y="1402079"/>
                </a:lnTo>
                <a:lnTo>
                  <a:pt x="27939" y="1395729"/>
                </a:lnTo>
                <a:close/>
              </a:path>
              <a:path w="27940" h="2067560">
                <a:moveTo>
                  <a:pt x="27939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7939" y="1435099"/>
                </a:lnTo>
                <a:lnTo>
                  <a:pt x="27939" y="1402079"/>
                </a:lnTo>
                <a:close/>
              </a:path>
              <a:path w="27940" h="2067560">
                <a:moveTo>
                  <a:pt x="27939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7939" y="1459229"/>
                </a:lnTo>
                <a:lnTo>
                  <a:pt x="27939" y="1435099"/>
                </a:lnTo>
                <a:close/>
              </a:path>
              <a:path w="27940" h="2067560">
                <a:moveTo>
                  <a:pt x="27939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7939" y="1511299"/>
                </a:lnTo>
                <a:lnTo>
                  <a:pt x="27939" y="1459230"/>
                </a:lnTo>
                <a:close/>
              </a:path>
              <a:path w="27940" h="2067560">
                <a:moveTo>
                  <a:pt x="27939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7939" y="1529079"/>
                </a:lnTo>
                <a:lnTo>
                  <a:pt x="27939" y="1511300"/>
                </a:lnTo>
                <a:close/>
              </a:path>
              <a:path w="27940" h="2067560">
                <a:moveTo>
                  <a:pt x="27939" y="1832609"/>
                </a:moveTo>
                <a:lnTo>
                  <a:pt x="0" y="1832609"/>
                </a:lnTo>
                <a:lnTo>
                  <a:pt x="0" y="1968499"/>
                </a:lnTo>
                <a:lnTo>
                  <a:pt x="1269" y="1968499"/>
                </a:lnTo>
                <a:lnTo>
                  <a:pt x="1269" y="1973579"/>
                </a:lnTo>
                <a:lnTo>
                  <a:pt x="2539" y="1973579"/>
                </a:lnTo>
                <a:lnTo>
                  <a:pt x="2539" y="1978659"/>
                </a:lnTo>
                <a:lnTo>
                  <a:pt x="3809" y="1978659"/>
                </a:lnTo>
                <a:lnTo>
                  <a:pt x="3809" y="1983739"/>
                </a:lnTo>
                <a:lnTo>
                  <a:pt x="5079" y="1983739"/>
                </a:lnTo>
                <a:lnTo>
                  <a:pt x="5079" y="1987549"/>
                </a:lnTo>
                <a:lnTo>
                  <a:pt x="6350" y="1987549"/>
                </a:lnTo>
                <a:lnTo>
                  <a:pt x="6350" y="1992629"/>
                </a:lnTo>
                <a:lnTo>
                  <a:pt x="7619" y="1992629"/>
                </a:lnTo>
                <a:lnTo>
                  <a:pt x="7619" y="1997709"/>
                </a:lnTo>
                <a:lnTo>
                  <a:pt x="8889" y="1997709"/>
                </a:lnTo>
                <a:lnTo>
                  <a:pt x="8889" y="2001519"/>
                </a:lnTo>
                <a:lnTo>
                  <a:pt x="10159" y="2001519"/>
                </a:lnTo>
                <a:lnTo>
                  <a:pt x="10159" y="2006599"/>
                </a:lnTo>
                <a:lnTo>
                  <a:pt x="11429" y="2006599"/>
                </a:lnTo>
                <a:lnTo>
                  <a:pt x="11429" y="2011679"/>
                </a:lnTo>
                <a:lnTo>
                  <a:pt x="27939" y="2011679"/>
                </a:lnTo>
                <a:lnTo>
                  <a:pt x="27939" y="1832609"/>
                </a:lnTo>
                <a:close/>
              </a:path>
              <a:path w="27940" h="2067560">
                <a:moveTo>
                  <a:pt x="27939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39" y="1831339"/>
                </a:lnTo>
                <a:lnTo>
                  <a:pt x="27939" y="1824989"/>
                </a:lnTo>
                <a:close/>
              </a:path>
              <a:path w="27940" h="2067560">
                <a:moveTo>
                  <a:pt x="27939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7939" y="1823719"/>
                </a:lnTo>
                <a:lnTo>
                  <a:pt x="27939" y="1813559"/>
                </a:lnTo>
                <a:close/>
              </a:path>
              <a:path w="27940" h="2067560">
                <a:moveTo>
                  <a:pt x="27939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39" y="1812289"/>
                </a:lnTo>
                <a:lnTo>
                  <a:pt x="27939" y="1805939"/>
                </a:lnTo>
                <a:close/>
              </a:path>
              <a:path w="27940" h="2067560">
                <a:moveTo>
                  <a:pt x="27939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7939" y="1804670"/>
                </a:lnTo>
                <a:lnTo>
                  <a:pt x="27939" y="1794509"/>
                </a:lnTo>
                <a:close/>
              </a:path>
              <a:path w="27940" h="2067560">
                <a:moveTo>
                  <a:pt x="27939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39" y="1793239"/>
                </a:lnTo>
                <a:lnTo>
                  <a:pt x="27939" y="1786889"/>
                </a:lnTo>
                <a:close/>
              </a:path>
              <a:path w="27940" h="2067560">
                <a:moveTo>
                  <a:pt x="27939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7939" y="1785619"/>
                </a:lnTo>
                <a:lnTo>
                  <a:pt x="27939" y="1775460"/>
                </a:lnTo>
                <a:close/>
              </a:path>
              <a:path w="27940" h="2067560">
                <a:moveTo>
                  <a:pt x="27939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7939" y="1774189"/>
                </a:lnTo>
                <a:lnTo>
                  <a:pt x="27939" y="1767839"/>
                </a:lnTo>
                <a:close/>
              </a:path>
              <a:path w="27940" h="2067560">
                <a:moveTo>
                  <a:pt x="27939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7939" y="1766569"/>
                </a:lnTo>
                <a:lnTo>
                  <a:pt x="27939" y="1756409"/>
                </a:lnTo>
                <a:close/>
              </a:path>
              <a:path w="27940" h="2067560">
                <a:moveTo>
                  <a:pt x="27939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7939" y="1755139"/>
                </a:lnTo>
                <a:lnTo>
                  <a:pt x="27939" y="1748789"/>
                </a:lnTo>
                <a:close/>
              </a:path>
              <a:path w="27940" h="2067560">
                <a:moveTo>
                  <a:pt x="27939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7939" y="1747519"/>
                </a:lnTo>
                <a:lnTo>
                  <a:pt x="27939" y="1737359"/>
                </a:lnTo>
                <a:close/>
              </a:path>
              <a:path w="27940" h="2067560">
                <a:moveTo>
                  <a:pt x="27939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39" y="1736089"/>
                </a:lnTo>
                <a:lnTo>
                  <a:pt x="27939" y="1729739"/>
                </a:lnTo>
                <a:close/>
              </a:path>
              <a:path w="27940" h="2067560">
                <a:moveTo>
                  <a:pt x="27939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7939" y="1728469"/>
                </a:lnTo>
                <a:lnTo>
                  <a:pt x="27939" y="1718309"/>
                </a:lnTo>
                <a:close/>
              </a:path>
              <a:path w="27940" h="2067560">
                <a:moveTo>
                  <a:pt x="27939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39" y="1717039"/>
                </a:lnTo>
                <a:lnTo>
                  <a:pt x="27939" y="1710689"/>
                </a:lnTo>
                <a:close/>
              </a:path>
              <a:path w="27940" h="2067560">
                <a:moveTo>
                  <a:pt x="27939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7939" y="1709419"/>
                </a:lnTo>
                <a:lnTo>
                  <a:pt x="27939" y="1699259"/>
                </a:lnTo>
                <a:close/>
              </a:path>
              <a:path w="27940" h="2067560">
                <a:moveTo>
                  <a:pt x="27939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7939" y="1697989"/>
                </a:lnTo>
                <a:lnTo>
                  <a:pt x="27939" y="1691639"/>
                </a:lnTo>
                <a:close/>
              </a:path>
              <a:path w="27940" h="2067560">
                <a:moveTo>
                  <a:pt x="27939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7939" y="1690369"/>
                </a:lnTo>
                <a:lnTo>
                  <a:pt x="27939" y="1680210"/>
                </a:lnTo>
                <a:close/>
              </a:path>
              <a:path w="27940" h="2067560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2067560">
                <a:moveTo>
                  <a:pt x="27939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7939" y="1671319"/>
                </a:lnTo>
                <a:lnTo>
                  <a:pt x="27939" y="1661159"/>
                </a:lnTo>
                <a:close/>
              </a:path>
              <a:path w="27940" h="2067560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2067560">
                <a:moveTo>
                  <a:pt x="27939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7939" y="1652269"/>
                </a:lnTo>
                <a:lnTo>
                  <a:pt x="27939" y="1642109"/>
                </a:lnTo>
                <a:close/>
              </a:path>
              <a:path w="27940" h="2067560">
                <a:moveTo>
                  <a:pt x="27939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28139"/>
                </a:lnTo>
                <a:close/>
              </a:path>
              <a:path w="27940" h="2067560">
                <a:moveTo>
                  <a:pt x="27939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7939" y="1626869"/>
                </a:lnTo>
                <a:lnTo>
                  <a:pt x="27939" y="1616709"/>
                </a:lnTo>
                <a:close/>
              </a:path>
              <a:path w="27940" h="2067560">
                <a:moveTo>
                  <a:pt x="27939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39" y="1615439"/>
                </a:lnTo>
                <a:lnTo>
                  <a:pt x="27939" y="1609089"/>
                </a:lnTo>
                <a:close/>
              </a:path>
              <a:path w="27940" h="2067560">
                <a:moveTo>
                  <a:pt x="27939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39" y="1607819"/>
                </a:lnTo>
                <a:lnTo>
                  <a:pt x="27939" y="1597660"/>
                </a:lnTo>
                <a:close/>
              </a:path>
              <a:path w="27940" h="2067560">
                <a:moveTo>
                  <a:pt x="27939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39" y="1596389"/>
                </a:lnTo>
                <a:lnTo>
                  <a:pt x="27939" y="1590039"/>
                </a:lnTo>
                <a:close/>
              </a:path>
              <a:path w="27940" h="2067560">
                <a:moveTo>
                  <a:pt x="27939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7939" y="1588770"/>
                </a:lnTo>
                <a:lnTo>
                  <a:pt x="27939" y="1578609"/>
                </a:lnTo>
                <a:close/>
              </a:path>
              <a:path w="27940" h="2067560">
                <a:moveTo>
                  <a:pt x="27939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39" y="1577339"/>
                </a:lnTo>
                <a:lnTo>
                  <a:pt x="27939" y="1570989"/>
                </a:lnTo>
                <a:close/>
              </a:path>
              <a:path w="27940" h="2067560">
                <a:moveTo>
                  <a:pt x="27939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7939" y="1569720"/>
                </a:lnTo>
                <a:lnTo>
                  <a:pt x="27939" y="1559559"/>
                </a:lnTo>
                <a:close/>
              </a:path>
              <a:path w="27940" h="2067560">
                <a:moveTo>
                  <a:pt x="27939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39" y="1558289"/>
                </a:lnTo>
                <a:lnTo>
                  <a:pt x="27939" y="1551939"/>
                </a:lnTo>
                <a:close/>
              </a:path>
              <a:path w="27940" h="2067560">
                <a:moveTo>
                  <a:pt x="27939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39" y="1550669"/>
                </a:lnTo>
                <a:lnTo>
                  <a:pt x="27939" y="1540509"/>
                </a:lnTo>
                <a:close/>
              </a:path>
              <a:path w="27940" h="2067560">
                <a:moveTo>
                  <a:pt x="27939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39" y="1539239"/>
                </a:lnTo>
                <a:lnTo>
                  <a:pt x="27939" y="1532889"/>
                </a:lnTo>
                <a:close/>
              </a:path>
              <a:path w="27940" h="2067560">
                <a:moveTo>
                  <a:pt x="27939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7939" y="1531619"/>
                </a:lnTo>
                <a:lnTo>
                  <a:pt x="27939" y="1530349"/>
                </a:lnTo>
                <a:close/>
              </a:path>
              <a:path w="27940" h="2067560">
                <a:moveTo>
                  <a:pt x="27939" y="2011679"/>
                </a:moveTo>
                <a:lnTo>
                  <a:pt x="12700" y="2011679"/>
                </a:lnTo>
                <a:lnTo>
                  <a:pt x="12700" y="2015489"/>
                </a:lnTo>
                <a:lnTo>
                  <a:pt x="13969" y="2015489"/>
                </a:lnTo>
                <a:lnTo>
                  <a:pt x="13969" y="2020569"/>
                </a:lnTo>
                <a:lnTo>
                  <a:pt x="15239" y="2020569"/>
                </a:lnTo>
                <a:lnTo>
                  <a:pt x="15239" y="2025649"/>
                </a:lnTo>
                <a:lnTo>
                  <a:pt x="16509" y="2025649"/>
                </a:lnTo>
                <a:lnTo>
                  <a:pt x="16509" y="2029459"/>
                </a:lnTo>
                <a:lnTo>
                  <a:pt x="17779" y="2029459"/>
                </a:lnTo>
                <a:lnTo>
                  <a:pt x="17779" y="2034539"/>
                </a:lnTo>
                <a:lnTo>
                  <a:pt x="19050" y="2034539"/>
                </a:lnTo>
                <a:lnTo>
                  <a:pt x="19050" y="2039619"/>
                </a:lnTo>
                <a:lnTo>
                  <a:pt x="20319" y="2039619"/>
                </a:lnTo>
                <a:lnTo>
                  <a:pt x="20319" y="2043429"/>
                </a:lnTo>
                <a:lnTo>
                  <a:pt x="21589" y="2043429"/>
                </a:lnTo>
                <a:lnTo>
                  <a:pt x="21589" y="2048509"/>
                </a:lnTo>
                <a:lnTo>
                  <a:pt x="22859" y="2048509"/>
                </a:lnTo>
                <a:lnTo>
                  <a:pt x="22859" y="2053589"/>
                </a:lnTo>
                <a:lnTo>
                  <a:pt x="24129" y="2053589"/>
                </a:lnTo>
                <a:lnTo>
                  <a:pt x="24129" y="2057399"/>
                </a:lnTo>
                <a:lnTo>
                  <a:pt x="25400" y="2057399"/>
                </a:lnTo>
                <a:lnTo>
                  <a:pt x="25400" y="2062479"/>
                </a:lnTo>
                <a:lnTo>
                  <a:pt x="26669" y="2062479"/>
                </a:lnTo>
                <a:lnTo>
                  <a:pt x="26669" y="2067559"/>
                </a:lnTo>
                <a:lnTo>
                  <a:pt x="27939" y="2067559"/>
                </a:lnTo>
                <a:lnTo>
                  <a:pt x="27939" y="2011679"/>
                </a:lnTo>
                <a:close/>
              </a:path>
            </a:pathLst>
          </a:custGeom>
          <a:solidFill>
            <a:srgbClr val="1F3D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202930" y="3304540"/>
            <a:ext cx="27940" cy="2157730"/>
          </a:xfrm>
          <a:custGeom>
            <a:avLst/>
            <a:gdLst/>
            <a:ahLst/>
            <a:cxnLst/>
            <a:rect l="l" t="t" r="r" b="b"/>
            <a:pathLst>
              <a:path w="27940" h="2157729">
                <a:moveTo>
                  <a:pt x="6350" y="0"/>
                </a:moveTo>
                <a:lnTo>
                  <a:pt x="0" y="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12699"/>
                </a:lnTo>
                <a:lnTo>
                  <a:pt x="6350" y="12699"/>
                </a:lnTo>
                <a:lnTo>
                  <a:pt x="6350" y="0"/>
                </a:lnTo>
                <a:close/>
              </a:path>
              <a:path w="27940" h="2157729">
                <a:moveTo>
                  <a:pt x="2794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7940" y="317499"/>
                </a:lnTo>
                <a:lnTo>
                  <a:pt x="27940" y="304800"/>
                </a:lnTo>
                <a:close/>
              </a:path>
              <a:path w="27940" h="2157729">
                <a:moveTo>
                  <a:pt x="27940" y="317499"/>
                </a:moveTo>
                <a:lnTo>
                  <a:pt x="0" y="317499"/>
                </a:lnTo>
                <a:lnTo>
                  <a:pt x="0" y="336549"/>
                </a:lnTo>
                <a:lnTo>
                  <a:pt x="27940" y="336549"/>
                </a:lnTo>
                <a:lnTo>
                  <a:pt x="27940" y="317499"/>
                </a:lnTo>
                <a:close/>
              </a:path>
              <a:path w="27940" h="2157729">
                <a:moveTo>
                  <a:pt x="27940" y="336550"/>
                </a:moveTo>
                <a:lnTo>
                  <a:pt x="0" y="33655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36550"/>
                </a:lnTo>
                <a:close/>
              </a:path>
              <a:path w="27940" h="2157729">
                <a:moveTo>
                  <a:pt x="2794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349250"/>
                </a:lnTo>
                <a:close/>
              </a:path>
              <a:path w="27940" h="2157729">
                <a:moveTo>
                  <a:pt x="27940" y="361949"/>
                </a:moveTo>
                <a:lnTo>
                  <a:pt x="0" y="361949"/>
                </a:lnTo>
                <a:lnTo>
                  <a:pt x="0" y="393699"/>
                </a:lnTo>
                <a:lnTo>
                  <a:pt x="27940" y="393699"/>
                </a:lnTo>
                <a:lnTo>
                  <a:pt x="27940" y="361949"/>
                </a:lnTo>
                <a:close/>
              </a:path>
              <a:path w="27940" h="2157729">
                <a:moveTo>
                  <a:pt x="27940" y="393700"/>
                </a:moveTo>
                <a:lnTo>
                  <a:pt x="0" y="39370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3700"/>
                </a:lnTo>
                <a:close/>
              </a:path>
              <a:path w="27940" h="2157729">
                <a:moveTo>
                  <a:pt x="27940" y="400049"/>
                </a:moveTo>
                <a:lnTo>
                  <a:pt x="0" y="400049"/>
                </a:lnTo>
                <a:lnTo>
                  <a:pt x="0" y="412749"/>
                </a:lnTo>
                <a:lnTo>
                  <a:pt x="27940" y="412749"/>
                </a:lnTo>
                <a:lnTo>
                  <a:pt x="27940" y="400049"/>
                </a:lnTo>
                <a:close/>
              </a:path>
              <a:path w="27940" h="2157729">
                <a:moveTo>
                  <a:pt x="27940" y="412749"/>
                </a:moveTo>
                <a:lnTo>
                  <a:pt x="0" y="412749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2749"/>
                </a:lnTo>
                <a:close/>
              </a:path>
              <a:path w="27940" h="2157729">
                <a:moveTo>
                  <a:pt x="27940" y="419099"/>
                </a:moveTo>
                <a:lnTo>
                  <a:pt x="0" y="419099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419099"/>
                </a:lnTo>
                <a:close/>
              </a:path>
              <a:path w="27940" h="2157729">
                <a:moveTo>
                  <a:pt x="27940" y="431800"/>
                </a:moveTo>
                <a:lnTo>
                  <a:pt x="0" y="43180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31800"/>
                </a:lnTo>
                <a:close/>
              </a:path>
              <a:path w="27940" h="2157729">
                <a:moveTo>
                  <a:pt x="27940" y="457199"/>
                </a:moveTo>
                <a:lnTo>
                  <a:pt x="0" y="457199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457199"/>
                </a:lnTo>
                <a:close/>
              </a:path>
              <a:path w="27940" h="2157729">
                <a:moveTo>
                  <a:pt x="27940" y="527049"/>
                </a:moveTo>
                <a:lnTo>
                  <a:pt x="0" y="52704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27049"/>
                </a:lnTo>
                <a:close/>
              </a:path>
              <a:path w="27940" h="2157729">
                <a:moveTo>
                  <a:pt x="27940" y="565150"/>
                </a:moveTo>
                <a:lnTo>
                  <a:pt x="0" y="56515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5150"/>
                </a:lnTo>
                <a:close/>
              </a:path>
              <a:path w="27940" h="2157729">
                <a:moveTo>
                  <a:pt x="27940" y="570229"/>
                </a:moveTo>
                <a:lnTo>
                  <a:pt x="0" y="570229"/>
                </a:lnTo>
                <a:lnTo>
                  <a:pt x="0" y="576579"/>
                </a:lnTo>
                <a:lnTo>
                  <a:pt x="27940" y="576579"/>
                </a:lnTo>
                <a:lnTo>
                  <a:pt x="27940" y="570229"/>
                </a:lnTo>
                <a:close/>
              </a:path>
              <a:path w="27940" h="2157729">
                <a:moveTo>
                  <a:pt x="27940" y="576579"/>
                </a:moveTo>
                <a:lnTo>
                  <a:pt x="0" y="57657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76579"/>
                </a:lnTo>
                <a:close/>
              </a:path>
              <a:path w="27940" h="2157729">
                <a:moveTo>
                  <a:pt x="27940" y="582930"/>
                </a:moveTo>
                <a:lnTo>
                  <a:pt x="0" y="58293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582930"/>
                </a:lnTo>
                <a:close/>
              </a:path>
              <a:path w="27940" h="2157729">
                <a:moveTo>
                  <a:pt x="27940" y="609600"/>
                </a:moveTo>
                <a:lnTo>
                  <a:pt x="0" y="609600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09600"/>
                </a:lnTo>
                <a:close/>
              </a:path>
              <a:path w="27940" h="215772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2157729">
                <a:moveTo>
                  <a:pt x="27940" y="635000"/>
                </a:moveTo>
                <a:lnTo>
                  <a:pt x="0" y="635000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35000"/>
                </a:lnTo>
                <a:close/>
              </a:path>
              <a:path w="27940" h="2157729">
                <a:moveTo>
                  <a:pt x="27940" y="647700"/>
                </a:moveTo>
                <a:lnTo>
                  <a:pt x="0" y="64770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7700"/>
                </a:lnTo>
                <a:close/>
              </a:path>
              <a:path w="27940" h="2157729">
                <a:moveTo>
                  <a:pt x="27940" y="654050"/>
                </a:moveTo>
                <a:lnTo>
                  <a:pt x="0" y="6540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54050"/>
                </a:lnTo>
                <a:close/>
              </a:path>
              <a:path w="27940" h="2157729">
                <a:moveTo>
                  <a:pt x="27940" y="697230"/>
                </a:moveTo>
                <a:lnTo>
                  <a:pt x="0" y="69723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7230"/>
                </a:lnTo>
                <a:close/>
              </a:path>
              <a:path w="27940" h="2157729">
                <a:moveTo>
                  <a:pt x="27940" y="704849"/>
                </a:moveTo>
                <a:lnTo>
                  <a:pt x="0" y="704849"/>
                </a:lnTo>
                <a:lnTo>
                  <a:pt x="0" y="711199"/>
                </a:lnTo>
                <a:lnTo>
                  <a:pt x="27940" y="711199"/>
                </a:lnTo>
                <a:lnTo>
                  <a:pt x="27940" y="704849"/>
                </a:lnTo>
                <a:close/>
              </a:path>
              <a:path w="27940" h="2157729">
                <a:moveTo>
                  <a:pt x="27940" y="711199"/>
                </a:moveTo>
                <a:lnTo>
                  <a:pt x="0" y="711199"/>
                </a:lnTo>
                <a:lnTo>
                  <a:pt x="0" y="748029"/>
                </a:lnTo>
                <a:lnTo>
                  <a:pt x="27940" y="748029"/>
                </a:lnTo>
                <a:lnTo>
                  <a:pt x="27940" y="711199"/>
                </a:lnTo>
                <a:close/>
              </a:path>
              <a:path w="27940" h="2157729">
                <a:moveTo>
                  <a:pt x="27940" y="748029"/>
                </a:moveTo>
                <a:lnTo>
                  <a:pt x="0" y="748029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48029"/>
                </a:lnTo>
                <a:close/>
              </a:path>
              <a:path w="27940" h="2157729">
                <a:moveTo>
                  <a:pt x="27940" y="754379"/>
                </a:moveTo>
                <a:lnTo>
                  <a:pt x="0" y="754379"/>
                </a:lnTo>
                <a:lnTo>
                  <a:pt x="0" y="786129"/>
                </a:lnTo>
                <a:lnTo>
                  <a:pt x="27940" y="786129"/>
                </a:lnTo>
                <a:lnTo>
                  <a:pt x="27940" y="754379"/>
                </a:lnTo>
                <a:close/>
              </a:path>
              <a:path w="27940" h="2157729">
                <a:moveTo>
                  <a:pt x="27940" y="786129"/>
                </a:moveTo>
                <a:lnTo>
                  <a:pt x="0" y="786129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29"/>
                </a:lnTo>
                <a:close/>
              </a:path>
              <a:path w="27940" h="2157729">
                <a:moveTo>
                  <a:pt x="27940" y="792479"/>
                </a:moveTo>
                <a:lnTo>
                  <a:pt x="0" y="792479"/>
                </a:lnTo>
                <a:lnTo>
                  <a:pt x="0" y="800099"/>
                </a:lnTo>
                <a:lnTo>
                  <a:pt x="27940" y="800099"/>
                </a:lnTo>
                <a:lnTo>
                  <a:pt x="27940" y="792479"/>
                </a:lnTo>
                <a:close/>
              </a:path>
              <a:path w="27940" h="2157729">
                <a:moveTo>
                  <a:pt x="27940" y="800099"/>
                </a:moveTo>
                <a:lnTo>
                  <a:pt x="0" y="80009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00099"/>
                </a:lnTo>
                <a:close/>
              </a:path>
              <a:path w="27940" h="2157729">
                <a:moveTo>
                  <a:pt x="27940" y="838199"/>
                </a:moveTo>
                <a:lnTo>
                  <a:pt x="0" y="838199"/>
                </a:lnTo>
                <a:lnTo>
                  <a:pt x="0" y="843279"/>
                </a:lnTo>
                <a:lnTo>
                  <a:pt x="27940" y="843279"/>
                </a:lnTo>
                <a:lnTo>
                  <a:pt x="27940" y="838199"/>
                </a:lnTo>
                <a:close/>
              </a:path>
              <a:path w="27940" h="2157729">
                <a:moveTo>
                  <a:pt x="27940" y="843280"/>
                </a:moveTo>
                <a:lnTo>
                  <a:pt x="0" y="843280"/>
                </a:lnTo>
                <a:lnTo>
                  <a:pt x="0" y="868679"/>
                </a:lnTo>
                <a:lnTo>
                  <a:pt x="27940" y="868679"/>
                </a:lnTo>
                <a:lnTo>
                  <a:pt x="27940" y="843280"/>
                </a:lnTo>
                <a:close/>
              </a:path>
              <a:path w="27940" h="2157729">
                <a:moveTo>
                  <a:pt x="27940" y="868679"/>
                </a:moveTo>
                <a:lnTo>
                  <a:pt x="0" y="868679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868679"/>
                </a:lnTo>
                <a:close/>
              </a:path>
              <a:path w="27940" h="2157729">
                <a:moveTo>
                  <a:pt x="2794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7940" y="944879"/>
                </a:lnTo>
                <a:lnTo>
                  <a:pt x="27940" y="938530"/>
                </a:lnTo>
                <a:close/>
              </a:path>
              <a:path w="27940" h="2157729">
                <a:moveTo>
                  <a:pt x="27940" y="944879"/>
                </a:moveTo>
                <a:lnTo>
                  <a:pt x="0" y="944879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79"/>
                </a:lnTo>
                <a:close/>
              </a:path>
              <a:path w="27940" h="2157729">
                <a:moveTo>
                  <a:pt x="27940" y="952499"/>
                </a:moveTo>
                <a:lnTo>
                  <a:pt x="0" y="952499"/>
                </a:lnTo>
                <a:lnTo>
                  <a:pt x="0" y="963929"/>
                </a:lnTo>
                <a:lnTo>
                  <a:pt x="27940" y="963929"/>
                </a:lnTo>
                <a:lnTo>
                  <a:pt x="27940" y="952499"/>
                </a:lnTo>
                <a:close/>
              </a:path>
              <a:path w="27940" h="2157729">
                <a:moveTo>
                  <a:pt x="27940" y="963930"/>
                </a:moveTo>
                <a:lnTo>
                  <a:pt x="0" y="96393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63930"/>
                </a:lnTo>
                <a:close/>
              </a:path>
              <a:path w="27940" h="2157729">
                <a:moveTo>
                  <a:pt x="27940" y="990599"/>
                </a:moveTo>
                <a:lnTo>
                  <a:pt x="0" y="9905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990599"/>
                </a:lnTo>
                <a:close/>
              </a:path>
              <a:path w="27940" h="2157729">
                <a:moveTo>
                  <a:pt x="27940" y="1066800"/>
                </a:moveTo>
                <a:lnTo>
                  <a:pt x="0" y="1066800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066800"/>
                </a:lnTo>
                <a:close/>
              </a:path>
              <a:path w="27940" h="2157729">
                <a:moveTo>
                  <a:pt x="27940" y="1212850"/>
                </a:moveTo>
                <a:lnTo>
                  <a:pt x="0" y="1212850"/>
                </a:lnTo>
                <a:lnTo>
                  <a:pt x="0" y="1236979"/>
                </a:lnTo>
                <a:lnTo>
                  <a:pt x="27940" y="1236979"/>
                </a:lnTo>
                <a:lnTo>
                  <a:pt x="27940" y="1212850"/>
                </a:lnTo>
                <a:close/>
              </a:path>
              <a:path w="27940" h="2157729">
                <a:moveTo>
                  <a:pt x="27940" y="1236980"/>
                </a:moveTo>
                <a:lnTo>
                  <a:pt x="0" y="1236980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36980"/>
                </a:lnTo>
                <a:close/>
              </a:path>
              <a:path w="27940" h="2157729">
                <a:moveTo>
                  <a:pt x="27940" y="1289049"/>
                </a:moveTo>
                <a:lnTo>
                  <a:pt x="0" y="1289049"/>
                </a:lnTo>
                <a:lnTo>
                  <a:pt x="0" y="1306829"/>
                </a:lnTo>
                <a:lnTo>
                  <a:pt x="27940" y="1306829"/>
                </a:lnTo>
                <a:lnTo>
                  <a:pt x="27940" y="1289049"/>
                </a:lnTo>
                <a:close/>
              </a:path>
              <a:path w="27940" h="2157729">
                <a:moveTo>
                  <a:pt x="27940" y="1306830"/>
                </a:moveTo>
                <a:lnTo>
                  <a:pt x="0" y="1306830"/>
                </a:lnTo>
                <a:lnTo>
                  <a:pt x="0" y="1319529"/>
                </a:lnTo>
                <a:lnTo>
                  <a:pt x="27940" y="1319529"/>
                </a:lnTo>
                <a:lnTo>
                  <a:pt x="27940" y="1306830"/>
                </a:lnTo>
                <a:close/>
              </a:path>
              <a:path w="27940" h="2157729">
                <a:moveTo>
                  <a:pt x="27940" y="1319530"/>
                </a:moveTo>
                <a:lnTo>
                  <a:pt x="0" y="1319530"/>
                </a:lnTo>
                <a:lnTo>
                  <a:pt x="0" y="1346199"/>
                </a:lnTo>
                <a:lnTo>
                  <a:pt x="27940" y="1346199"/>
                </a:lnTo>
                <a:lnTo>
                  <a:pt x="27940" y="1319530"/>
                </a:lnTo>
                <a:close/>
              </a:path>
              <a:path w="27940" h="2157729">
                <a:moveTo>
                  <a:pt x="27940" y="1346200"/>
                </a:moveTo>
                <a:lnTo>
                  <a:pt x="0" y="1346200"/>
                </a:lnTo>
                <a:lnTo>
                  <a:pt x="0" y="1376679"/>
                </a:lnTo>
                <a:lnTo>
                  <a:pt x="27940" y="1376679"/>
                </a:lnTo>
                <a:lnTo>
                  <a:pt x="27940" y="1346200"/>
                </a:lnTo>
                <a:close/>
              </a:path>
              <a:path w="27940" h="2157729">
                <a:moveTo>
                  <a:pt x="27940" y="1376679"/>
                </a:moveTo>
                <a:lnTo>
                  <a:pt x="0" y="1376679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6679"/>
                </a:lnTo>
                <a:close/>
              </a:path>
              <a:path w="27940" h="2157729">
                <a:moveTo>
                  <a:pt x="27940" y="1383029"/>
                </a:moveTo>
                <a:lnTo>
                  <a:pt x="0" y="1383029"/>
                </a:lnTo>
                <a:lnTo>
                  <a:pt x="0" y="1389379"/>
                </a:lnTo>
                <a:lnTo>
                  <a:pt x="27940" y="1389379"/>
                </a:lnTo>
                <a:lnTo>
                  <a:pt x="27940" y="1383029"/>
                </a:lnTo>
                <a:close/>
              </a:path>
              <a:path w="27940" h="2157729">
                <a:moveTo>
                  <a:pt x="27940" y="1389379"/>
                </a:moveTo>
                <a:lnTo>
                  <a:pt x="0" y="1389379"/>
                </a:lnTo>
                <a:lnTo>
                  <a:pt x="0" y="1422399"/>
                </a:lnTo>
                <a:lnTo>
                  <a:pt x="27940" y="1422399"/>
                </a:lnTo>
                <a:lnTo>
                  <a:pt x="27940" y="1389379"/>
                </a:lnTo>
                <a:close/>
              </a:path>
              <a:path w="27940" h="2157729">
                <a:moveTo>
                  <a:pt x="27940" y="1422399"/>
                </a:moveTo>
                <a:lnTo>
                  <a:pt x="0" y="1422399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22399"/>
                </a:lnTo>
                <a:close/>
              </a:path>
              <a:path w="27940" h="2157729">
                <a:moveTo>
                  <a:pt x="27940" y="1446530"/>
                </a:moveTo>
                <a:lnTo>
                  <a:pt x="0" y="1446530"/>
                </a:lnTo>
                <a:lnTo>
                  <a:pt x="0" y="1498599"/>
                </a:lnTo>
                <a:lnTo>
                  <a:pt x="27940" y="1498599"/>
                </a:lnTo>
                <a:lnTo>
                  <a:pt x="27940" y="1446530"/>
                </a:lnTo>
                <a:close/>
              </a:path>
              <a:path w="27940" h="2157729">
                <a:moveTo>
                  <a:pt x="27940" y="1498600"/>
                </a:moveTo>
                <a:lnTo>
                  <a:pt x="0" y="1498600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498600"/>
                </a:lnTo>
                <a:close/>
              </a:path>
              <a:path w="27940" h="2157729">
                <a:moveTo>
                  <a:pt x="27940" y="1819909"/>
                </a:moveTo>
                <a:lnTo>
                  <a:pt x="0" y="1819909"/>
                </a:lnTo>
                <a:lnTo>
                  <a:pt x="0" y="2059939"/>
                </a:lnTo>
                <a:lnTo>
                  <a:pt x="1270" y="2059939"/>
                </a:lnTo>
                <a:lnTo>
                  <a:pt x="1270" y="2063749"/>
                </a:lnTo>
                <a:lnTo>
                  <a:pt x="2540" y="2063749"/>
                </a:lnTo>
                <a:lnTo>
                  <a:pt x="2540" y="2068829"/>
                </a:lnTo>
                <a:lnTo>
                  <a:pt x="3810" y="2068829"/>
                </a:lnTo>
                <a:lnTo>
                  <a:pt x="3810" y="2073909"/>
                </a:lnTo>
                <a:lnTo>
                  <a:pt x="5079" y="2073909"/>
                </a:lnTo>
                <a:lnTo>
                  <a:pt x="5079" y="2077719"/>
                </a:lnTo>
                <a:lnTo>
                  <a:pt x="6350" y="2077719"/>
                </a:lnTo>
                <a:lnTo>
                  <a:pt x="6350" y="2082799"/>
                </a:lnTo>
                <a:lnTo>
                  <a:pt x="7620" y="2082799"/>
                </a:lnTo>
                <a:lnTo>
                  <a:pt x="7620" y="2087879"/>
                </a:lnTo>
                <a:lnTo>
                  <a:pt x="27940" y="2087879"/>
                </a:lnTo>
                <a:lnTo>
                  <a:pt x="27940" y="1819909"/>
                </a:lnTo>
                <a:close/>
              </a:path>
              <a:path w="27940" h="2157729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2157729">
                <a:moveTo>
                  <a:pt x="27940" y="1800859"/>
                </a:moveTo>
                <a:lnTo>
                  <a:pt x="0" y="1800859"/>
                </a:lnTo>
                <a:lnTo>
                  <a:pt x="0" y="1811019"/>
                </a:lnTo>
                <a:lnTo>
                  <a:pt x="27940" y="1811019"/>
                </a:lnTo>
                <a:lnTo>
                  <a:pt x="27940" y="1800859"/>
                </a:lnTo>
                <a:close/>
              </a:path>
              <a:path w="27940" h="2157729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2157729">
                <a:moveTo>
                  <a:pt x="27940" y="1781809"/>
                </a:moveTo>
                <a:lnTo>
                  <a:pt x="0" y="1781809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09"/>
                </a:lnTo>
                <a:close/>
              </a:path>
              <a:path w="27940" h="2157729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2157729">
                <a:moveTo>
                  <a:pt x="27940" y="1762760"/>
                </a:moveTo>
                <a:lnTo>
                  <a:pt x="0" y="1762760"/>
                </a:lnTo>
                <a:lnTo>
                  <a:pt x="0" y="1772919"/>
                </a:lnTo>
                <a:lnTo>
                  <a:pt x="27940" y="1772919"/>
                </a:lnTo>
                <a:lnTo>
                  <a:pt x="27940" y="1762760"/>
                </a:lnTo>
                <a:close/>
              </a:path>
              <a:path w="27940" h="2157729">
                <a:moveTo>
                  <a:pt x="27940" y="1755139"/>
                </a:moveTo>
                <a:lnTo>
                  <a:pt x="0" y="1755139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39"/>
                </a:lnTo>
                <a:close/>
              </a:path>
              <a:path w="27940" h="2157729">
                <a:moveTo>
                  <a:pt x="27940" y="1743709"/>
                </a:moveTo>
                <a:lnTo>
                  <a:pt x="0" y="1743709"/>
                </a:lnTo>
                <a:lnTo>
                  <a:pt x="0" y="1753869"/>
                </a:lnTo>
                <a:lnTo>
                  <a:pt x="27940" y="1753869"/>
                </a:lnTo>
                <a:lnTo>
                  <a:pt x="27940" y="1743709"/>
                </a:lnTo>
                <a:close/>
              </a:path>
              <a:path w="27940" h="2157729">
                <a:moveTo>
                  <a:pt x="27940" y="1736089"/>
                </a:moveTo>
                <a:lnTo>
                  <a:pt x="0" y="1736089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89"/>
                </a:lnTo>
                <a:close/>
              </a:path>
              <a:path w="27940" h="2157729">
                <a:moveTo>
                  <a:pt x="27940" y="1724659"/>
                </a:moveTo>
                <a:lnTo>
                  <a:pt x="0" y="1724659"/>
                </a:lnTo>
                <a:lnTo>
                  <a:pt x="0" y="1734819"/>
                </a:lnTo>
                <a:lnTo>
                  <a:pt x="27940" y="1734819"/>
                </a:lnTo>
                <a:lnTo>
                  <a:pt x="27940" y="1724659"/>
                </a:lnTo>
                <a:close/>
              </a:path>
              <a:path w="27940" h="2157729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2157729">
                <a:moveTo>
                  <a:pt x="27940" y="1705609"/>
                </a:moveTo>
                <a:lnTo>
                  <a:pt x="0" y="1705609"/>
                </a:lnTo>
                <a:lnTo>
                  <a:pt x="0" y="1715769"/>
                </a:lnTo>
                <a:lnTo>
                  <a:pt x="27940" y="1715769"/>
                </a:lnTo>
                <a:lnTo>
                  <a:pt x="27940" y="1705609"/>
                </a:lnTo>
                <a:close/>
              </a:path>
              <a:path w="27940" h="2157729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2157729">
                <a:moveTo>
                  <a:pt x="27940" y="1686559"/>
                </a:moveTo>
                <a:lnTo>
                  <a:pt x="0" y="1686559"/>
                </a:lnTo>
                <a:lnTo>
                  <a:pt x="0" y="1696719"/>
                </a:lnTo>
                <a:lnTo>
                  <a:pt x="27940" y="1696719"/>
                </a:lnTo>
                <a:lnTo>
                  <a:pt x="27940" y="1686559"/>
                </a:lnTo>
                <a:close/>
              </a:path>
              <a:path w="27940" h="2157729">
                <a:moveTo>
                  <a:pt x="27940" y="1678939"/>
                </a:moveTo>
                <a:lnTo>
                  <a:pt x="0" y="1678939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39"/>
                </a:lnTo>
                <a:close/>
              </a:path>
              <a:path w="27940" h="2157729">
                <a:moveTo>
                  <a:pt x="27940" y="1667510"/>
                </a:moveTo>
                <a:lnTo>
                  <a:pt x="0" y="1667510"/>
                </a:lnTo>
                <a:lnTo>
                  <a:pt x="0" y="1677669"/>
                </a:lnTo>
                <a:lnTo>
                  <a:pt x="27940" y="1677669"/>
                </a:lnTo>
                <a:lnTo>
                  <a:pt x="27940" y="1667510"/>
                </a:lnTo>
                <a:close/>
              </a:path>
              <a:path w="27940" h="2157729">
                <a:moveTo>
                  <a:pt x="2794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9889"/>
                </a:lnTo>
                <a:close/>
              </a:path>
              <a:path w="27940" h="2157729">
                <a:moveTo>
                  <a:pt x="27940" y="1648459"/>
                </a:moveTo>
                <a:lnTo>
                  <a:pt x="0" y="1648459"/>
                </a:lnTo>
                <a:lnTo>
                  <a:pt x="0" y="1658619"/>
                </a:lnTo>
                <a:lnTo>
                  <a:pt x="27940" y="1658619"/>
                </a:lnTo>
                <a:lnTo>
                  <a:pt x="27940" y="1648459"/>
                </a:lnTo>
                <a:close/>
              </a:path>
              <a:path w="27940" h="2157729">
                <a:moveTo>
                  <a:pt x="2794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640839"/>
                </a:lnTo>
                <a:close/>
              </a:path>
              <a:path w="27940" h="2157729">
                <a:moveTo>
                  <a:pt x="27940" y="1629409"/>
                </a:moveTo>
                <a:lnTo>
                  <a:pt x="0" y="1629409"/>
                </a:lnTo>
                <a:lnTo>
                  <a:pt x="0" y="1639569"/>
                </a:lnTo>
                <a:lnTo>
                  <a:pt x="27940" y="1639569"/>
                </a:lnTo>
                <a:lnTo>
                  <a:pt x="27940" y="1629409"/>
                </a:lnTo>
                <a:close/>
              </a:path>
              <a:path w="27940" h="2157729">
                <a:moveTo>
                  <a:pt x="27940" y="1615439"/>
                </a:moveTo>
                <a:lnTo>
                  <a:pt x="0" y="161543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15439"/>
                </a:lnTo>
                <a:close/>
              </a:path>
              <a:path w="27940" h="2157729">
                <a:moveTo>
                  <a:pt x="27940" y="1604009"/>
                </a:moveTo>
                <a:lnTo>
                  <a:pt x="0" y="1604009"/>
                </a:lnTo>
                <a:lnTo>
                  <a:pt x="0" y="1614169"/>
                </a:lnTo>
                <a:lnTo>
                  <a:pt x="27940" y="1614169"/>
                </a:lnTo>
                <a:lnTo>
                  <a:pt x="27940" y="1604009"/>
                </a:lnTo>
                <a:close/>
              </a:path>
              <a:path w="27940" h="215772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2157729">
                <a:moveTo>
                  <a:pt x="27940" y="1584960"/>
                </a:moveTo>
                <a:lnTo>
                  <a:pt x="0" y="1584960"/>
                </a:lnTo>
                <a:lnTo>
                  <a:pt x="0" y="1595119"/>
                </a:lnTo>
                <a:lnTo>
                  <a:pt x="27940" y="1595119"/>
                </a:lnTo>
                <a:lnTo>
                  <a:pt x="27940" y="1584960"/>
                </a:lnTo>
                <a:close/>
              </a:path>
              <a:path w="27940" h="215772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2157729">
                <a:moveTo>
                  <a:pt x="27940" y="1565909"/>
                </a:moveTo>
                <a:lnTo>
                  <a:pt x="0" y="1565909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09"/>
                </a:lnTo>
                <a:close/>
              </a:path>
              <a:path w="27940" h="215772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2157729">
                <a:moveTo>
                  <a:pt x="27940" y="1546859"/>
                </a:moveTo>
                <a:lnTo>
                  <a:pt x="0" y="1546859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59"/>
                </a:lnTo>
                <a:close/>
              </a:path>
              <a:path w="27940" h="215772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2157729">
                <a:moveTo>
                  <a:pt x="27940" y="1527809"/>
                </a:moveTo>
                <a:lnTo>
                  <a:pt x="0" y="1527809"/>
                </a:lnTo>
                <a:lnTo>
                  <a:pt x="0" y="1537969"/>
                </a:lnTo>
                <a:lnTo>
                  <a:pt x="27940" y="1537969"/>
                </a:lnTo>
                <a:lnTo>
                  <a:pt x="27940" y="1527809"/>
                </a:lnTo>
                <a:close/>
              </a:path>
              <a:path w="27940" h="215772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2157729">
                <a:moveTo>
                  <a:pt x="27940" y="1517649"/>
                </a:moveTo>
                <a:lnTo>
                  <a:pt x="0" y="1517649"/>
                </a:lnTo>
                <a:lnTo>
                  <a:pt x="0" y="1518919"/>
                </a:lnTo>
                <a:lnTo>
                  <a:pt x="27940" y="1518919"/>
                </a:lnTo>
                <a:lnTo>
                  <a:pt x="27940" y="1517649"/>
                </a:lnTo>
                <a:close/>
              </a:path>
              <a:path w="27940" h="2157729">
                <a:moveTo>
                  <a:pt x="27940" y="2087879"/>
                </a:moveTo>
                <a:lnTo>
                  <a:pt x="8890" y="2087879"/>
                </a:lnTo>
                <a:lnTo>
                  <a:pt x="8890" y="2091689"/>
                </a:lnTo>
                <a:lnTo>
                  <a:pt x="10160" y="2091689"/>
                </a:lnTo>
                <a:lnTo>
                  <a:pt x="10160" y="2096769"/>
                </a:lnTo>
                <a:lnTo>
                  <a:pt x="11429" y="2096769"/>
                </a:lnTo>
                <a:lnTo>
                  <a:pt x="11429" y="2101849"/>
                </a:lnTo>
                <a:lnTo>
                  <a:pt x="12700" y="2101849"/>
                </a:lnTo>
                <a:lnTo>
                  <a:pt x="12700" y="2105659"/>
                </a:lnTo>
                <a:lnTo>
                  <a:pt x="13970" y="2105659"/>
                </a:lnTo>
                <a:lnTo>
                  <a:pt x="13970" y="2110739"/>
                </a:lnTo>
                <a:lnTo>
                  <a:pt x="15240" y="2110739"/>
                </a:lnTo>
                <a:lnTo>
                  <a:pt x="15240" y="2115819"/>
                </a:lnTo>
                <a:lnTo>
                  <a:pt x="16510" y="2115819"/>
                </a:lnTo>
                <a:lnTo>
                  <a:pt x="16510" y="2119629"/>
                </a:lnTo>
                <a:lnTo>
                  <a:pt x="17779" y="2119629"/>
                </a:lnTo>
                <a:lnTo>
                  <a:pt x="17779" y="2124709"/>
                </a:lnTo>
                <a:lnTo>
                  <a:pt x="19050" y="2124709"/>
                </a:lnTo>
                <a:lnTo>
                  <a:pt x="19050" y="2129789"/>
                </a:lnTo>
                <a:lnTo>
                  <a:pt x="20320" y="2129789"/>
                </a:lnTo>
                <a:lnTo>
                  <a:pt x="20320" y="2133599"/>
                </a:lnTo>
                <a:lnTo>
                  <a:pt x="21590" y="2133599"/>
                </a:lnTo>
                <a:lnTo>
                  <a:pt x="21590" y="2138679"/>
                </a:lnTo>
                <a:lnTo>
                  <a:pt x="22860" y="2138679"/>
                </a:lnTo>
                <a:lnTo>
                  <a:pt x="22860" y="2143759"/>
                </a:lnTo>
                <a:lnTo>
                  <a:pt x="24129" y="2143759"/>
                </a:lnTo>
                <a:lnTo>
                  <a:pt x="24129" y="2148839"/>
                </a:lnTo>
                <a:lnTo>
                  <a:pt x="25400" y="2148839"/>
                </a:lnTo>
                <a:lnTo>
                  <a:pt x="25400" y="2152649"/>
                </a:lnTo>
                <a:lnTo>
                  <a:pt x="26670" y="2152649"/>
                </a:lnTo>
                <a:lnTo>
                  <a:pt x="26670" y="2157729"/>
                </a:lnTo>
                <a:lnTo>
                  <a:pt x="27940" y="2157729"/>
                </a:lnTo>
                <a:lnTo>
                  <a:pt x="27940" y="2087879"/>
                </a:lnTo>
                <a:close/>
              </a:path>
            </a:pathLst>
          </a:custGeom>
          <a:solidFill>
            <a:srgbClr val="1E3C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8230869" y="3329940"/>
            <a:ext cx="26670" cy="2230120"/>
          </a:xfrm>
          <a:custGeom>
            <a:avLst/>
            <a:gdLst/>
            <a:ahLst/>
            <a:cxnLst/>
            <a:rect l="l" t="t" r="r" b="b"/>
            <a:pathLst>
              <a:path w="26670" h="2230120">
                <a:moveTo>
                  <a:pt x="2031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2230120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30120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30120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30120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30120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30120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30120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30120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30120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30120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30120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30120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30120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30120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30120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30120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30120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30120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30120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30120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30120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30120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30120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30120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30120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30120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30120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30120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30120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30120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30120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30120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3012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30120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30120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30120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30120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30120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30120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30120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30120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30120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30120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30120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30120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30120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30120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30120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30120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30120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30120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301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30120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301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30120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301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30120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301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30120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301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30120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30120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3012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30120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3012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301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3012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30120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3012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30120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3012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30120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30120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30120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30120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30120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30120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30120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30120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30120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30120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30120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30120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30120">
                <a:moveTo>
                  <a:pt x="26670" y="2062480"/>
                </a:moveTo>
                <a:lnTo>
                  <a:pt x="0" y="2062480"/>
                </a:lnTo>
                <a:lnTo>
                  <a:pt x="0" y="2137410"/>
                </a:lnTo>
                <a:lnTo>
                  <a:pt x="1270" y="2137410"/>
                </a:lnTo>
                <a:lnTo>
                  <a:pt x="1270" y="2141220"/>
                </a:lnTo>
                <a:lnTo>
                  <a:pt x="2539" y="2141220"/>
                </a:lnTo>
                <a:lnTo>
                  <a:pt x="2539" y="2146300"/>
                </a:lnTo>
                <a:lnTo>
                  <a:pt x="3809" y="2146300"/>
                </a:lnTo>
                <a:lnTo>
                  <a:pt x="3809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30120">
                <a:moveTo>
                  <a:pt x="26670" y="2217420"/>
                </a:moveTo>
                <a:lnTo>
                  <a:pt x="22859" y="2217420"/>
                </a:lnTo>
                <a:lnTo>
                  <a:pt x="22859" y="2221230"/>
                </a:lnTo>
                <a:lnTo>
                  <a:pt x="24129" y="2221230"/>
                </a:lnTo>
                <a:lnTo>
                  <a:pt x="24129" y="2227580"/>
                </a:lnTo>
                <a:lnTo>
                  <a:pt x="25400" y="2227580"/>
                </a:lnTo>
                <a:lnTo>
                  <a:pt x="25400" y="2230120"/>
                </a:lnTo>
                <a:lnTo>
                  <a:pt x="26670" y="2230120"/>
                </a:lnTo>
                <a:lnTo>
                  <a:pt x="26670" y="2217420"/>
                </a:lnTo>
                <a:close/>
              </a:path>
              <a:path w="26670" h="2230120">
                <a:moveTo>
                  <a:pt x="26670" y="2198370"/>
                </a:moveTo>
                <a:lnTo>
                  <a:pt x="17779" y="2198370"/>
                </a:lnTo>
                <a:lnTo>
                  <a:pt x="17779" y="2202180"/>
                </a:lnTo>
                <a:lnTo>
                  <a:pt x="19050" y="2202180"/>
                </a:lnTo>
                <a:lnTo>
                  <a:pt x="19050" y="2208530"/>
                </a:lnTo>
                <a:lnTo>
                  <a:pt x="20320" y="2208530"/>
                </a:lnTo>
                <a:lnTo>
                  <a:pt x="20320" y="2213610"/>
                </a:lnTo>
                <a:lnTo>
                  <a:pt x="21589" y="2213610"/>
                </a:lnTo>
                <a:lnTo>
                  <a:pt x="21589" y="2217420"/>
                </a:lnTo>
                <a:lnTo>
                  <a:pt x="22859" y="2217420"/>
                </a:lnTo>
                <a:lnTo>
                  <a:pt x="2285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30120">
                <a:moveTo>
                  <a:pt x="26670" y="2175510"/>
                </a:moveTo>
                <a:lnTo>
                  <a:pt x="11429" y="2175510"/>
                </a:lnTo>
                <a:lnTo>
                  <a:pt x="11429" y="2179320"/>
                </a:lnTo>
                <a:lnTo>
                  <a:pt x="12700" y="2179320"/>
                </a:lnTo>
                <a:lnTo>
                  <a:pt x="12700" y="2183130"/>
                </a:lnTo>
                <a:lnTo>
                  <a:pt x="13970" y="2183130"/>
                </a:lnTo>
                <a:lnTo>
                  <a:pt x="13970" y="2189480"/>
                </a:lnTo>
                <a:lnTo>
                  <a:pt x="15239" y="2189480"/>
                </a:lnTo>
                <a:lnTo>
                  <a:pt x="15239" y="2194560"/>
                </a:lnTo>
                <a:lnTo>
                  <a:pt x="16509" y="2194560"/>
                </a:lnTo>
                <a:lnTo>
                  <a:pt x="16509" y="2198370"/>
                </a:lnTo>
                <a:lnTo>
                  <a:pt x="17779" y="2198370"/>
                </a:lnTo>
                <a:lnTo>
                  <a:pt x="1777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30120">
                <a:moveTo>
                  <a:pt x="26670" y="2156460"/>
                </a:moveTo>
                <a:lnTo>
                  <a:pt x="6350" y="2156460"/>
                </a:lnTo>
                <a:lnTo>
                  <a:pt x="6350" y="2160270"/>
                </a:lnTo>
                <a:lnTo>
                  <a:pt x="7620" y="2160270"/>
                </a:lnTo>
                <a:lnTo>
                  <a:pt x="7620" y="2166620"/>
                </a:lnTo>
                <a:lnTo>
                  <a:pt x="8889" y="2166620"/>
                </a:lnTo>
                <a:lnTo>
                  <a:pt x="8889" y="2170430"/>
                </a:lnTo>
                <a:lnTo>
                  <a:pt x="10159" y="2170430"/>
                </a:lnTo>
                <a:lnTo>
                  <a:pt x="10159" y="2175510"/>
                </a:lnTo>
                <a:lnTo>
                  <a:pt x="11429" y="2175510"/>
                </a:lnTo>
                <a:lnTo>
                  <a:pt x="1142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30120">
                <a:moveTo>
                  <a:pt x="26670" y="2152650"/>
                </a:moveTo>
                <a:lnTo>
                  <a:pt x="5079" y="2152650"/>
                </a:lnTo>
                <a:lnTo>
                  <a:pt x="5079" y="2156460"/>
                </a:lnTo>
                <a:lnTo>
                  <a:pt x="6350" y="2156460"/>
                </a:lnTo>
                <a:lnTo>
                  <a:pt x="635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257540" y="3342640"/>
            <a:ext cx="163829" cy="35026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421369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7779" y="0"/>
                </a:moveTo>
                <a:lnTo>
                  <a:pt x="0" y="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3401059">
                <a:moveTo>
                  <a:pt x="2793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3401059">
                <a:moveTo>
                  <a:pt x="27939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77800"/>
                </a:lnTo>
                <a:close/>
              </a:path>
              <a:path w="27940" h="3401059">
                <a:moveTo>
                  <a:pt x="2793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196850"/>
                </a:lnTo>
                <a:close/>
              </a:path>
              <a:path w="27940" h="34010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401059">
                <a:moveTo>
                  <a:pt x="27939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22250"/>
                </a:lnTo>
                <a:close/>
              </a:path>
              <a:path w="27940" h="3401059">
                <a:moveTo>
                  <a:pt x="27939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254000"/>
                </a:lnTo>
                <a:close/>
              </a:path>
              <a:path w="27940" h="3401059">
                <a:moveTo>
                  <a:pt x="27939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39" y="273050"/>
                </a:lnTo>
                <a:lnTo>
                  <a:pt x="27939" y="260350"/>
                </a:lnTo>
                <a:close/>
              </a:path>
              <a:path w="27940" h="3401059">
                <a:moveTo>
                  <a:pt x="27939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39" y="279399"/>
                </a:lnTo>
                <a:lnTo>
                  <a:pt x="27939" y="273050"/>
                </a:lnTo>
                <a:close/>
              </a:path>
              <a:path w="27940" h="3401059">
                <a:moveTo>
                  <a:pt x="27939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79400"/>
                </a:lnTo>
                <a:close/>
              </a:path>
              <a:path w="27940" h="3401059">
                <a:moveTo>
                  <a:pt x="27939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292100"/>
                </a:lnTo>
                <a:close/>
              </a:path>
              <a:path w="27940" h="3401059">
                <a:moveTo>
                  <a:pt x="27939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17500"/>
                </a:lnTo>
                <a:close/>
              </a:path>
              <a:path w="27940" h="3401059">
                <a:moveTo>
                  <a:pt x="27939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387350"/>
                </a:lnTo>
                <a:close/>
              </a:path>
              <a:path w="27940" h="3401059">
                <a:moveTo>
                  <a:pt x="27939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425450"/>
                </a:lnTo>
                <a:close/>
              </a:path>
              <a:path w="27940" h="3401059">
                <a:moveTo>
                  <a:pt x="27939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30530"/>
                </a:lnTo>
                <a:close/>
              </a:path>
              <a:path w="27940" h="3401059">
                <a:moveTo>
                  <a:pt x="27939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39" y="443229"/>
                </a:lnTo>
                <a:lnTo>
                  <a:pt x="27939" y="436880"/>
                </a:lnTo>
                <a:close/>
              </a:path>
              <a:path w="27940" h="3401059">
                <a:moveTo>
                  <a:pt x="27939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3230"/>
                </a:lnTo>
                <a:close/>
              </a:path>
              <a:path w="27940" h="3401059">
                <a:moveTo>
                  <a:pt x="27939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39" y="487680"/>
                </a:lnTo>
                <a:lnTo>
                  <a:pt x="27939" y="469900"/>
                </a:lnTo>
                <a:close/>
              </a:path>
              <a:path w="27940" h="3401059">
                <a:moveTo>
                  <a:pt x="27939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7680"/>
                </a:lnTo>
                <a:close/>
              </a:path>
              <a:path w="27940" h="3401059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3401059">
                <a:moveTo>
                  <a:pt x="27939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8000"/>
                </a:lnTo>
                <a:close/>
              </a:path>
              <a:path w="27940" h="3401059">
                <a:moveTo>
                  <a:pt x="27939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14350"/>
                </a:lnTo>
                <a:close/>
              </a:path>
              <a:path w="27940" h="3401059">
                <a:moveTo>
                  <a:pt x="27939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39" y="565150"/>
                </a:lnTo>
                <a:lnTo>
                  <a:pt x="27939" y="557530"/>
                </a:lnTo>
                <a:close/>
              </a:path>
              <a:path w="27940" h="3401059">
                <a:moveTo>
                  <a:pt x="27939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65150"/>
                </a:lnTo>
                <a:close/>
              </a:path>
              <a:path w="27940" h="3401059">
                <a:moveTo>
                  <a:pt x="27939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39" y="608330"/>
                </a:lnTo>
                <a:lnTo>
                  <a:pt x="27939" y="571500"/>
                </a:lnTo>
                <a:close/>
              </a:path>
              <a:path w="27940" h="3401059">
                <a:moveTo>
                  <a:pt x="27939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39" y="614679"/>
                </a:lnTo>
                <a:lnTo>
                  <a:pt x="27939" y="608330"/>
                </a:lnTo>
                <a:close/>
              </a:path>
              <a:path w="27940" h="3401059">
                <a:moveTo>
                  <a:pt x="27939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14680"/>
                </a:lnTo>
                <a:close/>
              </a:path>
              <a:path w="27940" h="3401059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3401059">
                <a:moveTo>
                  <a:pt x="2793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2780"/>
                </a:lnTo>
                <a:close/>
              </a:path>
              <a:path w="27940" h="3401059">
                <a:moveTo>
                  <a:pt x="27939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60400"/>
                </a:lnTo>
                <a:close/>
              </a:path>
              <a:path w="27940" h="3401059">
                <a:moveTo>
                  <a:pt x="27939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98500"/>
                </a:lnTo>
                <a:close/>
              </a:path>
              <a:path w="27940" h="3401059">
                <a:moveTo>
                  <a:pt x="27939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03580"/>
                </a:lnTo>
                <a:close/>
              </a:path>
              <a:path w="27940" h="3401059">
                <a:moveTo>
                  <a:pt x="27939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39" y="798830"/>
                </a:lnTo>
                <a:lnTo>
                  <a:pt x="27939" y="728980"/>
                </a:lnTo>
                <a:close/>
              </a:path>
              <a:path w="27940" h="3401059">
                <a:moveTo>
                  <a:pt x="27939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98830"/>
                </a:lnTo>
                <a:close/>
              </a:path>
              <a:path w="27940" h="3401059">
                <a:moveTo>
                  <a:pt x="27939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39" y="812800"/>
                </a:lnTo>
                <a:lnTo>
                  <a:pt x="27939" y="805180"/>
                </a:lnTo>
                <a:close/>
              </a:path>
              <a:path w="27940" h="3401059">
                <a:moveTo>
                  <a:pt x="27939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812800"/>
                </a:lnTo>
                <a:close/>
              </a:path>
              <a:path w="27940" h="3401059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3401059">
                <a:moveTo>
                  <a:pt x="27939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50900"/>
                </a:lnTo>
                <a:close/>
              </a:path>
              <a:path w="27940" h="3401059">
                <a:moveTo>
                  <a:pt x="27939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927100"/>
                </a:lnTo>
                <a:close/>
              </a:path>
              <a:path w="27940" h="3401059">
                <a:moveTo>
                  <a:pt x="27939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39" y="1097280"/>
                </a:lnTo>
                <a:lnTo>
                  <a:pt x="27939" y="1073150"/>
                </a:lnTo>
                <a:close/>
              </a:path>
              <a:path w="27940" h="3401059">
                <a:moveTo>
                  <a:pt x="27939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39" y="1149350"/>
                </a:lnTo>
                <a:lnTo>
                  <a:pt x="27939" y="1097280"/>
                </a:lnTo>
                <a:close/>
              </a:path>
              <a:path w="27940" h="3401059">
                <a:moveTo>
                  <a:pt x="27939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49350"/>
                </a:lnTo>
                <a:close/>
              </a:path>
              <a:path w="27940" h="3401059">
                <a:moveTo>
                  <a:pt x="27939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67130"/>
                </a:lnTo>
                <a:close/>
              </a:path>
              <a:path w="27940" h="3401059">
                <a:moveTo>
                  <a:pt x="27939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9830"/>
                </a:lnTo>
                <a:close/>
              </a:path>
              <a:path w="27940" h="3401059">
                <a:moveTo>
                  <a:pt x="27939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39" y="1236980"/>
                </a:lnTo>
                <a:lnTo>
                  <a:pt x="27939" y="1206500"/>
                </a:lnTo>
                <a:close/>
              </a:path>
              <a:path w="27940" h="3401059">
                <a:moveTo>
                  <a:pt x="27939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39" y="1243330"/>
                </a:lnTo>
                <a:lnTo>
                  <a:pt x="27939" y="1236980"/>
                </a:lnTo>
                <a:close/>
              </a:path>
              <a:path w="27940" h="3401059">
                <a:moveTo>
                  <a:pt x="27939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43330"/>
                </a:lnTo>
                <a:close/>
              </a:path>
              <a:path w="27940" h="3401059">
                <a:moveTo>
                  <a:pt x="27939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49680"/>
                </a:lnTo>
                <a:close/>
              </a:path>
              <a:path w="27940" h="3401059">
                <a:moveTo>
                  <a:pt x="27939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39" y="1306830"/>
                </a:lnTo>
                <a:lnTo>
                  <a:pt x="27939" y="1282700"/>
                </a:lnTo>
                <a:close/>
              </a:path>
              <a:path w="27940" h="3401059">
                <a:moveTo>
                  <a:pt x="27939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39" y="1358900"/>
                </a:lnTo>
                <a:lnTo>
                  <a:pt x="27939" y="1306830"/>
                </a:lnTo>
                <a:close/>
              </a:path>
              <a:path w="27940" h="3401059">
                <a:moveTo>
                  <a:pt x="27939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39" y="1376680"/>
                </a:lnTo>
                <a:lnTo>
                  <a:pt x="27939" y="1358900"/>
                </a:lnTo>
                <a:close/>
              </a:path>
              <a:path w="27940" h="3401059">
                <a:moveTo>
                  <a:pt x="27939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39" y="1948180"/>
                </a:lnTo>
                <a:lnTo>
                  <a:pt x="27939" y="1680210"/>
                </a:lnTo>
                <a:close/>
              </a:path>
              <a:path w="27940" h="3401059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3401059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3401059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3401059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3401059">
                <a:moveTo>
                  <a:pt x="27939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89"/>
                </a:lnTo>
                <a:close/>
              </a:path>
              <a:path w="27940" h="3401059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3401059">
                <a:moveTo>
                  <a:pt x="27939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39" y="1621789"/>
                </a:lnTo>
                <a:lnTo>
                  <a:pt x="27939" y="1615439"/>
                </a:lnTo>
                <a:close/>
              </a:path>
              <a:path w="27940" h="3401059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34010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4010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401059">
                <a:moveTo>
                  <a:pt x="27939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40"/>
                </a:lnTo>
                <a:close/>
              </a:path>
              <a:path w="27940" h="34010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401059">
                <a:moveTo>
                  <a:pt x="27939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90"/>
                </a:lnTo>
                <a:close/>
              </a:path>
              <a:path w="27940" h="34010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4010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4010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4010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4010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4010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4010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401059">
                <a:moveTo>
                  <a:pt x="27939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75739"/>
                </a:lnTo>
                <a:close/>
              </a:path>
              <a:path w="27940" h="3401059">
                <a:moveTo>
                  <a:pt x="27939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39" y="1474470"/>
                </a:lnTo>
                <a:lnTo>
                  <a:pt x="27939" y="1464310"/>
                </a:lnTo>
                <a:close/>
              </a:path>
              <a:path w="27940" h="3401059">
                <a:moveTo>
                  <a:pt x="27939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39" y="1463040"/>
                </a:lnTo>
                <a:lnTo>
                  <a:pt x="27939" y="1456690"/>
                </a:lnTo>
                <a:close/>
              </a:path>
              <a:path w="27940" h="3401059">
                <a:moveTo>
                  <a:pt x="27939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39" y="1455420"/>
                </a:lnTo>
                <a:lnTo>
                  <a:pt x="27939" y="1445260"/>
                </a:lnTo>
                <a:close/>
              </a:path>
              <a:path w="27940" h="3401059">
                <a:moveTo>
                  <a:pt x="27939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39" y="1443989"/>
                </a:lnTo>
                <a:lnTo>
                  <a:pt x="27939" y="1437640"/>
                </a:lnTo>
                <a:close/>
              </a:path>
              <a:path w="27940" h="3401059">
                <a:moveTo>
                  <a:pt x="27939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39" y="1436370"/>
                </a:lnTo>
                <a:lnTo>
                  <a:pt x="27939" y="1426210"/>
                </a:lnTo>
                <a:close/>
              </a:path>
              <a:path w="27940" h="3401059">
                <a:moveTo>
                  <a:pt x="27939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39" y="1424939"/>
                </a:lnTo>
                <a:lnTo>
                  <a:pt x="27939" y="1418590"/>
                </a:lnTo>
                <a:close/>
              </a:path>
              <a:path w="27940" h="3401059">
                <a:moveTo>
                  <a:pt x="27939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39" y="1417320"/>
                </a:lnTo>
                <a:lnTo>
                  <a:pt x="27939" y="1407160"/>
                </a:lnTo>
                <a:close/>
              </a:path>
              <a:path w="27940" h="3401059">
                <a:moveTo>
                  <a:pt x="27939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39" y="1405890"/>
                </a:lnTo>
                <a:lnTo>
                  <a:pt x="27939" y="1399539"/>
                </a:lnTo>
                <a:close/>
              </a:path>
              <a:path w="27940" h="34010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401059">
                <a:moveTo>
                  <a:pt x="27939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89"/>
                </a:lnTo>
                <a:close/>
              </a:path>
              <a:path w="27940" h="3401059">
                <a:moveTo>
                  <a:pt x="27939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77950"/>
                </a:lnTo>
                <a:close/>
              </a:path>
              <a:path w="27940" h="3401059">
                <a:moveTo>
                  <a:pt x="27939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39" y="2037080"/>
                </a:lnTo>
                <a:lnTo>
                  <a:pt x="27939" y="1948180"/>
                </a:lnTo>
                <a:close/>
              </a:path>
              <a:path w="27940" h="3401059">
                <a:moveTo>
                  <a:pt x="27939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39" y="2557780"/>
                </a:lnTo>
                <a:lnTo>
                  <a:pt x="27939" y="2550160"/>
                </a:lnTo>
                <a:close/>
              </a:path>
              <a:path w="27940" h="3401059">
                <a:moveTo>
                  <a:pt x="27939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39" y="2548890"/>
                </a:lnTo>
                <a:lnTo>
                  <a:pt x="27939" y="2122170"/>
                </a:lnTo>
                <a:close/>
              </a:path>
              <a:path w="27940" h="3401059">
                <a:moveTo>
                  <a:pt x="27939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39" y="2120900"/>
                </a:lnTo>
                <a:lnTo>
                  <a:pt x="27939" y="2103120"/>
                </a:lnTo>
                <a:close/>
              </a:path>
              <a:path w="27940" h="3401059">
                <a:moveTo>
                  <a:pt x="27939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39" y="2101850"/>
                </a:lnTo>
                <a:lnTo>
                  <a:pt x="27939" y="2084070"/>
                </a:lnTo>
                <a:close/>
              </a:path>
              <a:path w="27940" h="3401059">
                <a:moveTo>
                  <a:pt x="27939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39" y="2082800"/>
                </a:lnTo>
                <a:lnTo>
                  <a:pt x="27939" y="2061210"/>
                </a:lnTo>
                <a:close/>
              </a:path>
              <a:path w="27940" h="3401059">
                <a:moveTo>
                  <a:pt x="27939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39" y="2059939"/>
                </a:lnTo>
                <a:lnTo>
                  <a:pt x="27939" y="2042160"/>
                </a:lnTo>
                <a:close/>
              </a:path>
              <a:path w="27940" h="3401059">
                <a:moveTo>
                  <a:pt x="27939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39" y="2040889"/>
                </a:lnTo>
                <a:lnTo>
                  <a:pt x="27939" y="2038350"/>
                </a:lnTo>
                <a:close/>
              </a:path>
              <a:path w="27940" h="3401059">
                <a:moveTo>
                  <a:pt x="27939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39" y="2733040"/>
                </a:lnTo>
                <a:lnTo>
                  <a:pt x="27939" y="2557780"/>
                </a:lnTo>
                <a:close/>
              </a:path>
              <a:path w="27940" h="3401059">
                <a:moveTo>
                  <a:pt x="27939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39" y="3401060"/>
                </a:lnTo>
                <a:lnTo>
                  <a:pt x="27939" y="2733040"/>
                </a:lnTo>
                <a:close/>
              </a:path>
            </a:pathLst>
          </a:custGeom>
          <a:solidFill>
            <a:srgbClr val="1D39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449309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10159" y="0"/>
                </a:moveTo>
                <a:lnTo>
                  <a:pt x="0" y="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388359">
                <a:moveTo>
                  <a:pt x="2667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3388359">
                <a:moveTo>
                  <a:pt x="26670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65100"/>
                </a:lnTo>
                <a:close/>
              </a:path>
              <a:path w="26670" h="3388359">
                <a:moveTo>
                  <a:pt x="2667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70" y="196850"/>
                </a:lnTo>
                <a:lnTo>
                  <a:pt x="26670" y="184150"/>
                </a:lnTo>
                <a:close/>
              </a:path>
              <a:path w="26670" h="3388359">
                <a:moveTo>
                  <a:pt x="2667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70" y="209550"/>
                </a:lnTo>
                <a:lnTo>
                  <a:pt x="26670" y="196850"/>
                </a:lnTo>
                <a:close/>
              </a:path>
              <a:path w="26670" h="3388359">
                <a:moveTo>
                  <a:pt x="26670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9550"/>
                </a:lnTo>
                <a:close/>
              </a:path>
              <a:path w="26670" h="3388359">
                <a:moveTo>
                  <a:pt x="2667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70" y="247650"/>
                </a:lnTo>
                <a:lnTo>
                  <a:pt x="26670" y="241300"/>
                </a:lnTo>
                <a:close/>
              </a:path>
              <a:path w="26670" h="3388359">
                <a:moveTo>
                  <a:pt x="26670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70" y="260350"/>
                </a:lnTo>
                <a:lnTo>
                  <a:pt x="26670" y="247650"/>
                </a:lnTo>
                <a:close/>
              </a:path>
              <a:path w="26670" h="338835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388359">
                <a:moveTo>
                  <a:pt x="26670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3388359">
                <a:moveTo>
                  <a:pt x="26670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3388359">
                <a:moveTo>
                  <a:pt x="26670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04800"/>
                </a:lnTo>
                <a:close/>
              </a:path>
              <a:path w="26670" h="3388359">
                <a:moveTo>
                  <a:pt x="26670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74650"/>
                </a:lnTo>
                <a:close/>
              </a:path>
              <a:path w="26670" h="3388359">
                <a:moveTo>
                  <a:pt x="26670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70" y="417830"/>
                </a:lnTo>
                <a:lnTo>
                  <a:pt x="26670" y="412750"/>
                </a:lnTo>
                <a:close/>
              </a:path>
              <a:path w="26670" h="3388359">
                <a:moveTo>
                  <a:pt x="26670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70" y="424180"/>
                </a:lnTo>
                <a:lnTo>
                  <a:pt x="26670" y="417830"/>
                </a:lnTo>
                <a:close/>
              </a:path>
              <a:path w="26670" h="3388359">
                <a:moveTo>
                  <a:pt x="2667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70" y="430529"/>
                </a:lnTo>
                <a:lnTo>
                  <a:pt x="26670" y="424180"/>
                </a:lnTo>
                <a:close/>
              </a:path>
              <a:path w="26670" h="3388359">
                <a:moveTo>
                  <a:pt x="26670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0530"/>
                </a:lnTo>
                <a:close/>
              </a:path>
              <a:path w="26670" h="3388359">
                <a:moveTo>
                  <a:pt x="26670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70" y="474980"/>
                </a:lnTo>
                <a:lnTo>
                  <a:pt x="26670" y="457200"/>
                </a:lnTo>
                <a:close/>
              </a:path>
              <a:path w="26670" h="3388359">
                <a:moveTo>
                  <a:pt x="26670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4980"/>
                </a:lnTo>
                <a:close/>
              </a:path>
              <a:path w="26670" h="338835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3388359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3388359">
                <a:moveTo>
                  <a:pt x="26670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01650"/>
                </a:lnTo>
                <a:close/>
              </a:path>
              <a:path w="26670" h="3388359">
                <a:moveTo>
                  <a:pt x="26670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4830"/>
                </a:lnTo>
                <a:close/>
              </a:path>
              <a:path w="26670" h="3388359">
                <a:moveTo>
                  <a:pt x="26670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52450"/>
                </a:lnTo>
                <a:close/>
              </a:path>
              <a:path w="26670" h="3388359">
                <a:moveTo>
                  <a:pt x="26670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58800"/>
                </a:lnTo>
                <a:close/>
              </a:path>
              <a:path w="26670" h="3388359">
                <a:moveTo>
                  <a:pt x="26670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70" y="601979"/>
                </a:lnTo>
                <a:lnTo>
                  <a:pt x="26670" y="595630"/>
                </a:lnTo>
                <a:close/>
              </a:path>
              <a:path w="26670" h="3388359">
                <a:moveTo>
                  <a:pt x="26670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01980"/>
                </a:lnTo>
                <a:close/>
              </a:path>
              <a:path w="26670" h="338835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3388359">
                <a:moveTo>
                  <a:pt x="26670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80"/>
                </a:lnTo>
                <a:close/>
              </a:path>
              <a:path w="26670" h="3388359">
                <a:moveTo>
                  <a:pt x="26670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3388359">
                <a:moveTo>
                  <a:pt x="26670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5800"/>
                </a:lnTo>
                <a:close/>
              </a:path>
              <a:path w="26670" h="3388359">
                <a:moveTo>
                  <a:pt x="26670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70" y="716280"/>
                </a:lnTo>
                <a:lnTo>
                  <a:pt x="26670" y="690880"/>
                </a:lnTo>
                <a:close/>
              </a:path>
              <a:path w="26670" h="3388359">
                <a:moveTo>
                  <a:pt x="26670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16280"/>
                </a:lnTo>
                <a:close/>
              </a:path>
              <a:path w="26670" h="3388359">
                <a:moveTo>
                  <a:pt x="2667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86130"/>
                </a:lnTo>
                <a:close/>
              </a:path>
              <a:path w="26670" h="3388359">
                <a:moveTo>
                  <a:pt x="26670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92480"/>
                </a:lnTo>
                <a:close/>
              </a:path>
              <a:path w="26670" h="3388359">
                <a:moveTo>
                  <a:pt x="26670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0100"/>
                </a:lnTo>
                <a:close/>
              </a:path>
              <a:path w="26670" h="3388359">
                <a:moveTo>
                  <a:pt x="26670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1530"/>
                </a:lnTo>
                <a:close/>
              </a:path>
              <a:path w="26670" h="3388359">
                <a:moveTo>
                  <a:pt x="26670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38200"/>
                </a:lnTo>
                <a:close/>
              </a:path>
              <a:path w="26670" h="3388359">
                <a:moveTo>
                  <a:pt x="26670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70" y="1060450"/>
                </a:lnTo>
                <a:lnTo>
                  <a:pt x="26670" y="914400"/>
                </a:lnTo>
                <a:close/>
              </a:path>
              <a:path w="26670" h="3388359">
                <a:moveTo>
                  <a:pt x="26670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60450"/>
                </a:lnTo>
                <a:close/>
              </a:path>
              <a:path w="26670" h="3388359">
                <a:moveTo>
                  <a:pt x="26670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70" y="1136650"/>
                </a:lnTo>
                <a:lnTo>
                  <a:pt x="26670" y="1084580"/>
                </a:lnTo>
                <a:close/>
              </a:path>
              <a:path w="26670" h="3388359">
                <a:moveTo>
                  <a:pt x="26670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36650"/>
                </a:lnTo>
                <a:close/>
              </a:path>
              <a:path w="26670" h="3388359">
                <a:moveTo>
                  <a:pt x="26670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4430"/>
                </a:lnTo>
                <a:close/>
              </a:path>
              <a:path w="26670" h="338835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3388359">
                <a:moveTo>
                  <a:pt x="26670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70" y="1224280"/>
                </a:lnTo>
                <a:lnTo>
                  <a:pt x="26670" y="1193800"/>
                </a:lnTo>
                <a:close/>
              </a:path>
              <a:path w="26670" h="3388359">
                <a:moveTo>
                  <a:pt x="26670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3388359">
                <a:moveTo>
                  <a:pt x="26670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70" y="1236980"/>
                </a:lnTo>
                <a:lnTo>
                  <a:pt x="26670" y="1230630"/>
                </a:lnTo>
                <a:close/>
              </a:path>
              <a:path w="26670" h="3388359">
                <a:moveTo>
                  <a:pt x="26670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236980"/>
                </a:lnTo>
                <a:close/>
              </a:path>
              <a:path w="26670" h="3388359">
                <a:moveTo>
                  <a:pt x="26670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70000"/>
                </a:lnTo>
                <a:close/>
              </a:path>
              <a:path w="26670" h="3388359">
                <a:moveTo>
                  <a:pt x="26670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70" y="1346200"/>
                </a:lnTo>
                <a:lnTo>
                  <a:pt x="26670" y="1294130"/>
                </a:lnTo>
                <a:close/>
              </a:path>
              <a:path w="26670" h="3388359">
                <a:moveTo>
                  <a:pt x="26670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46200"/>
                </a:lnTo>
                <a:close/>
              </a:path>
              <a:path w="26670" h="3388359">
                <a:moveTo>
                  <a:pt x="26670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667510"/>
                </a:lnTo>
                <a:close/>
              </a:path>
              <a:path w="26670" h="3388359">
                <a:moveTo>
                  <a:pt x="2667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70" y="1666239"/>
                </a:lnTo>
                <a:lnTo>
                  <a:pt x="26670" y="1659889"/>
                </a:lnTo>
                <a:close/>
              </a:path>
              <a:path w="26670" h="338835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3388359">
                <a:moveTo>
                  <a:pt x="2667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338835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3388359">
                <a:moveTo>
                  <a:pt x="2667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89"/>
                </a:lnTo>
                <a:close/>
              </a:path>
              <a:path w="26670" h="338835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3388359">
                <a:moveTo>
                  <a:pt x="2667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39"/>
                </a:lnTo>
                <a:close/>
              </a:path>
              <a:path w="26670" h="338835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3388359">
                <a:moveTo>
                  <a:pt x="2667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89"/>
                </a:lnTo>
                <a:close/>
              </a:path>
              <a:path w="26670" h="338835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3388359">
                <a:moveTo>
                  <a:pt x="2667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70" y="1570989"/>
                </a:lnTo>
                <a:lnTo>
                  <a:pt x="26670" y="1564640"/>
                </a:lnTo>
                <a:close/>
              </a:path>
              <a:path w="26670" h="338835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3388359">
                <a:moveTo>
                  <a:pt x="2667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70" y="1551939"/>
                </a:lnTo>
                <a:lnTo>
                  <a:pt x="26670" y="1545590"/>
                </a:lnTo>
                <a:close/>
              </a:path>
              <a:path w="26670" h="3388359">
                <a:moveTo>
                  <a:pt x="2667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34160"/>
                </a:lnTo>
                <a:close/>
              </a:path>
              <a:path w="26670" h="3388359">
                <a:moveTo>
                  <a:pt x="2667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70" y="1532889"/>
                </a:lnTo>
                <a:lnTo>
                  <a:pt x="26670" y="1526539"/>
                </a:lnTo>
                <a:close/>
              </a:path>
              <a:path w="26670" h="3388359">
                <a:moveTo>
                  <a:pt x="2667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70" y="1525270"/>
                </a:lnTo>
                <a:lnTo>
                  <a:pt x="26670" y="1515110"/>
                </a:lnTo>
                <a:close/>
              </a:path>
              <a:path w="26670" h="3388359">
                <a:moveTo>
                  <a:pt x="2667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70" y="1513839"/>
                </a:lnTo>
                <a:lnTo>
                  <a:pt x="26670" y="1507489"/>
                </a:lnTo>
                <a:close/>
              </a:path>
              <a:path w="26670" h="3388359">
                <a:moveTo>
                  <a:pt x="2667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70" y="1506220"/>
                </a:lnTo>
                <a:lnTo>
                  <a:pt x="26670" y="1496060"/>
                </a:lnTo>
                <a:close/>
              </a:path>
              <a:path w="26670" h="3388359">
                <a:moveTo>
                  <a:pt x="26670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8440"/>
                </a:lnTo>
                <a:close/>
              </a:path>
              <a:path w="26670" h="3388359">
                <a:moveTo>
                  <a:pt x="2667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70" y="1487170"/>
                </a:lnTo>
                <a:lnTo>
                  <a:pt x="26670" y="1477010"/>
                </a:lnTo>
                <a:close/>
              </a:path>
              <a:path w="26670" h="3388359">
                <a:moveTo>
                  <a:pt x="26670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70" y="1475739"/>
                </a:lnTo>
                <a:lnTo>
                  <a:pt x="26670" y="1463039"/>
                </a:lnTo>
                <a:close/>
              </a:path>
              <a:path w="26670" h="33883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88359">
                <a:moveTo>
                  <a:pt x="26670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70" y="1450340"/>
                </a:lnTo>
                <a:lnTo>
                  <a:pt x="26670" y="1443990"/>
                </a:lnTo>
                <a:close/>
              </a:path>
              <a:path w="26670" h="33883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388359">
                <a:moveTo>
                  <a:pt x="2667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40"/>
                </a:lnTo>
                <a:close/>
              </a:path>
              <a:path w="26670" h="33883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388359">
                <a:moveTo>
                  <a:pt x="26670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90"/>
                </a:lnTo>
                <a:close/>
              </a:path>
              <a:path w="26670" h="33883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388359">
                <a:moveTo>
                  <a:pt x="26670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70" y="1393190"/>
                </a:lnTo>
                <a:lnTo>
                  <a:pt x="26670" y="1386839"/>
                </a:lnTo>
                <a:close/>
              </a:path>
              <a:path w="26670" h="33883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388359">
                <a:moveTo>
                  <a:pt x="26670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70" y="1374140"/>
                </a:lnTo>
                <a:lnTo>
                  <a:pt x="26670" y="1367789"/>
                </a:lnTo>
                <a:close/>
              </a:path>
              <a:path w="26670" h="3388359">
                <a:moveTo>
                  <a:pt x="26670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70" y="1366520"/>
                </a:lnTo>
                <a:lnTo>
                  <a:pt x="26670" y="1365250"/>
                </a:lnTo>
                <a:close/>
              </a:path>
              <a:path w="26670" h="3388359">
                <a:moveTo>
                  <a:pt x="26670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70" y="2024380"/>
                </a:lnTo>
                <a:lnTo>
                  <a:pt x="26670" y="1935480"/>
                </a:lnTo>
                <a:close/>
              </a:path>
              <a:path w="26670" h="3388359">
                <a:moveTo>
                  <a:pt x="26670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70" y="2545080"/>
                </a:lnTo>
                <a:lnTo>
                  <a:pt x="26670" y="2537460"/>
                </a:lnTo>
                <a:close/>
              </a:path>
              <a:path w="26670" h="3388359">
                <a:moveTo>
                  <a:pt x="26670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70" y="2536190"/>
                </a:lnTo>
                <a:lnTo>
                  <a:pt x="26670" y="2109470"/>
                </a:lnTo>
                <a:close/>
              </a:path>
              <a:path w="26670" h="3388359">
                <a:moveTo>
                  <a:pt x="26670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70" y="2108200"/>
                </a:lnTo>
                <a:lnTo>
                  <a:pt x="26670" y="2090420"/>
                </a:lnTo>
                <a:close/>
              </a:path>
              <a:path w="26670" h="3388359">
                <a:moveTo>
                  <a:pt x="26670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70" y="2089150"/>
                </a:lnTo>
                <a:lnTo>
                  <a:pt x="26670" y="2071370"/>
                </a:lnTo>
                <a:close/>
              </a:path>
              <a:path w="26670" h="3388359">
                <a:moveTo>
                  <a:pt x="26670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70" y="2070100"/>
                </a:lnTo>
                <a:lnTo>
                  <a:pt x="26670" y="2048510"/>
                </a:lnTo>
                <a:close/>
              </a:path>
              <a:path w="26670" h="3388359">
                <a:moveTo>
                  <a:pt x="26670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70" y="2047239"/>
                </a:lnTo>
                <a:lnTo>
                  <a:pt x="26670" y="2029460"/>
                </a:lnTo>
                <a:close/>
              </a:path>
              <a:path w="26670" h="3388359">
                <a:moveTo>
                  <a:pt x="26670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70" y="2028189"/>
                </a:lnTo>
                <a:lnTo>
                  <a:pt x="26670" y="2025650"/>
                </a:lnTo>
                <a:close/>
              </a:path>
              <a:path w="26670" h="3388359">
                <a:moveTo>
                  <a:pt x="26670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70" y="2720340"/>
                </a:lnTo>
                <a:lnTo>
                  <a:pt x="26670" y="2545080"/>
                </a:lnTo>
                <a:close/>
              </a:path>
              <a:path w="26670" h="3388359">
                <a:moveTo>
                  <a:pt x="26670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70" y="3388360"/>
                </a:lnTo>
                <a:lnTo>
                  <a:pt x="26670" y="2720340"/>
                </a:lnTo>
                <a:close/>
              </a:path>
            </a:pathLst>
          </a:custGeom>
          <a:solidFill>
            <a:srgbClr val="1D39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475980" y="3469640"/>
            <a:ext cx="27940" cy="3375660"/>
          </a:xfrm>
          <a:custGeom>
            <a:avLst/>
            <a:gdLst/>
            <a:ahLst/>
            <a:cxnLst/>
            <a:rect l="l" t="t" r="r" b="b"/>
            <a:pathLst>
              <a:path w="27940" h="3375659">
                <a:moveTo>
                  <a:pt x="5080" y="0"/>
                </a:moveTo>
                <a:lnTo>
                  <a:pt x="0" y="0"/>
                </a:lnTo>
                <a:lnTo>
                  <a:pt x="0" y="139699"/>
                </a:lnTo>
                <a:lnTo>
                  <a:pt x="27940" y="1396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699"/>
                </a:lnTo>
                <a:lnTo>
                  <a:pt x="5080" y="12699"/>
                </a:lnTo>
                <a:lnTo>
                  <a:pt x="5080" y="0"/>
                </a:lnTo>
                <a:close/>
              </a:path>
              <a:path w="27940" h="3375659">
                <a:moveTo>
                  <a:pt x="27940" y="139700"/>
                </a:moveTo>
                <a:lnTo>
                  <a:pt x="0" y="1397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39700"/>
                </a:lnTo>
                <a:close/>
              </a:path>
              <a:path w="27940" h="3375659">
                <a:moveTo>
                  <a:pt x="27940" y="152399"/>
                </a:moveTo>
                <a:lnTo>
                  <a:pt x="0" y="152399"/>
                </a:lnTo>
                <a:lnTo>
                  <a:pt x="0" y="171449"/>
                </a:lnTo>
                <a:lnTo>
                  <a:pt x="27940" y="171449"/>
                </a:lnTo>
                <a:lnTo>
                  <a:pt x="27940" y="152399"/>
                </a:lnTo>
                <a:close/>
              </a:path>
              <a:path w="27940" h="3375659">
                <a:moveTo>
                  <a:pt x="27940" y="171450"/>
                </a:moveTo>
                <a:lnTo>
                  <a:pt x="0" y="171450"/>
                </a:lnTo>
                <a:lnTo>
                  <a:pt x="0" y="184149"/>
                </a:lnTo>
                <a:lnTo>
                  <a:pt x="27940" y="184149"/>
                </a:lnTo>
                <a:lnTo>
                  <a:pt x="27940" y="171450"/>
                </a:lnTo>
                <a:close/>
              </a:path>
              <a:path w="27940" h="3375659">
                <a:moveTo>
                  <a:pt x="27940" y="184150"/>
                </a:moveTo>
                <a:lnTo>
                  <a:pt x="0" y="184150"/>
                </a:lnTo>
                <a:lnTo>
                  <a:pt x="0" y="196849"/>
                </a:lnTo>
                <a:lnTo>
                  <a:pt x="27940" y="196849"/>
                </a:lnTo>
                <a:lnTo>
                  <a:pt x="27940" y="184150"/>
                </a:lnTo>
                <a:close/>
              </a:path>
              <a:path w="27940" h="3375659">
                <a:moveTo>
                  <a:pt x="27940" y="196849"/>
                </a:moveTo>
                <a:lnTo>
                  <a:pt x="0" y="196849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196849"/>
                </a:lnTo>
                <a:close/>
              </a:path>
              <a:path w="27940" h="3375659">
                <a:moveTo>
                  <a:pt x="27940" y="228600"/>
                </a:moveTo>
                <a:lnTo>
                  <a:pt x="0" y="228600"/>
                </a:lnTo>
                <a:lnTo>
                  <a:pt x="0" y="234949"/>
                </a:lnTo>
                <a:lnTo>
                  <a:pt x="27940" y="234949"/>
                </a:lnTo>
                <a:lnTo>
                  <a:pt x="27940" y="228600"/>
                </a:lnTo>
                <a:close/>
              </a:path>
              <a:path w="27940" h="3375659">
                <a:moveTo>
                  <a:pt x="27940" y="234949"/>
                </a:moveTo>
                <a:lnTo>
                  <a:pt x="0" y="234949"/>
                </a:lnTo>
                <a:lnTo>
                  <a:pt x="0" y="247649"/>
                </a:lnTo>
                <a:lnTo>
                  <a:pt x="27940" y="247649"/>
                </a:lnTo>
                <a:lnTo>
                  <a:pt x="27940" y="234949"/>
                </a:lnTo>
                <a:close/>
              </a:path>
              <a:path w="27940" h="3375659">
                <a:moveTo>
                  <a:pt x="27940" y="247649"/>
                </a:moveTo>
                <a:lnTo>
                  <a:pt x="0" y="247649"/>
                </a:lnTo>
                <a:lnTo>
                  <a:pt x="0" y="253999"/>
                </a:lnTo>
                <a:lnTo>
                  <a:pt x="27940" y="253999"/>
                </a:lnTo>
                <a:lnTo>
                  <a:pt x="27940" y="247649"/>
                </a:lnTo>
                <a:close/>
              </a:path>
              <a:path w="27940" h="3375659">
                <a:moveTo>
                  <a:pt x="27940" y="253999"/>
                </a:moveTo>
                <a:lnTo>
                  <a:pt x="0" y="253999"/>
                </a:lnTo>
                <a:lnTo>
                  <a:pt x="0" y="266699"/>
                </a:lnTo>
                <a:lnTo>
                  <a:pt x="27940" y="266699"/>
                </a:lnTo>
                <a:lnTo>
                  <a:pt x="27940" y="253999"/>
                </a:lnTo>
                <a:close/>
              </a:path>
              <a:path w="27940" h="3375659">
                <a:moveTo>
                  <a:pt x="27940" y="266700"/>
                </a:moveTo>
                <a:lnTo>
                  <a:pt x="0" y="266700"/>
                </a:lnTo>
                <a:lnTo>
                  <a:pt x="0" y="292099"/>
                </a:lnTo>
                <a:lnTo>
                  <a:pt x="27940" y="292099"/>
                </a:lnTo>
                <a:lnTo>
                  <a:pt x="27940" y="266700"/>
                </a:lnTo>
                <a:close/>
              </a:path>
              <a:path w="27940" h="3375659">
                <a:moveTo>
                  <a:pt x="27940" y="292099"/>
                </a:moveTo>
                <a:lnTo>
                  <a:pt x="0" y="292099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292099"/>
                </a:lnTo>
                <a:close/>
              </a:path>
              <a:path w="27940" h="3375659">
                <a:moveTo>
                  <a:pt x="27940" y="361949"/>
                </a:moveTo>
                <a:lnTo>
                  <a:pt x="0" y="361949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61949"/>
                </a:lnTo>
                <a:close/>
              </a:path>
              <a:path w="27940" h="3375659">
                <a:moveTo>
                  <a:pt x="27940" y="400050"/>
                </a:moveTo>
                <a:lnTo>
                  <a:pt x="0" y="400050"/>
                </a:lnTo>
                <a:lnTo>
                  <a:pt x="0" y="405129"/>
                </a:lnTo>
                <a:lnTo>
                  <a:pt x="27940" y="405129"/>
                </a:lnTo>
                <a:lnTo>
                  <a:pt x="27940" y="400050"/>
                </a:lnTo>
                <a:close/>
              </a:path>
              <a:path w="27940" h="3375659">
                <a:moveTo>
                  <a:pt x="27940" y="405129"/>
                </a:moveTo>
                <a:lnTo>
                  <a:pt x="0" y="405129"/>
                </a:lnTo>
                <a:lnTo>
                  <a:pt x="0" y="411479"/>
                </a:lnTo>
                <a:lnTo>
                  <a:pt x="27940" y="411479"/>
                </a:lnTo>
                <a:lnTo>
                  <a:pt x="27940" y="405129"/>
                </a:lnTo>
                <a:close/>
              </a:path>
              <a:path w="27940" h="3375659">
                <a:moveTo>
                  <a:pt x="27940" y="411479"/>
                </a:moveTo>
                <a:lnTo>
                  <a:pt x="0" y="411479"/>
                </a:lnTo>
                <a:lnTo>
                  <a:pt x="0" y="417829"/>
                </a:lnTo>
                <a:lnTo>
                  <a:pt x="27940" y="417829"/>
                </a:lnTo>
                <a:lnTo>
                  <a:pt x="27940" y="411479"/>
                </a:lnTo>
                <a:close/>
              </a:path>
              <a:path w="27940" h="3375659">
                <a:moveTo>
                  <a:pt x="27940" y="417830"/>
                </a:moveTo>
                <a:lnTo>
                  <a:pt x="0" y="41783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17830"/>
                </a:lnTo>
                <a:close/>
              </a:path>
              <a:path w="27940" h="3375659">
                <a:moveTo>
                  <a:pt x="27940" y="444500"/>
                </a:moveTo>
                <a:lnTo>
                  <a:pt x="0" y="444500"/>
                </a:lnTo>
                <a:lnTo>
                  <a:pt x="0" y="462279"/>
                </a:lnTo>
                <a:lnTo>
                  <a:pt x="27940" y="462279"/>
                </a:lnTo>
                <a:lnTo>
                  <a:pt x="27940" y="444500"/>
                </a:lnTo>
                <a:close/>
              </a:path>
              <a:path w="27940" h="3375659">
                <a:moveTo>
                  <a:pt x="2794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2279"/>
                </a:lnTo>
                <a:close/>
              </a:path>
              <a:path w="27940" h="3375659">
                <a:moveTo>
                  <a:pt x="27940" y="469900"/>
                </a:moveTo>
                <a:lnTo>
                  <a:pt x="0" y="469900"/>
                </a:lnTo>
                <a:lnTo>
                  <a:pt x="0" y="482599"/>
                </a:lnTo>
                <a:lnTo>
                  <a:pt x="27940" y="482599"/>
                </a:lnTo>
                <a:lnTo>
                  <a:pt x="27940" y="469900"/>
                </a:lnTo>
                <a:close/>
              </a:path>
              <a:path w="27940" h="3375659">
                <a:moveTo>
                  <a:pt x="27940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82600"/>
                </a:lnTo>
                <a:close/>
              </a:path>
              <a:path w="27940" h="3375659">
                <a:moveTo>
                  <a:pt x="27940" y="488950"/>
                </a:moveTo>
                <a:lnTo>
                  <a:pt x="0" y="488950"/>
                </a:lnTo>
                <a:lnTo>
                  <a:pt x="0" y="532129"/>
                </a:lnTo>
                <a:lnTo>
                  <a:pt x="27940" y="532129"/>
                </a:lnTo>
                <a:lnTo>
                  <a:pt x="27940" y="488950"/>
                </a:lnTo>
                <a:close/>
              </a:path>
              <a:path w="27940" h="3375659">
                <a:moveTo>
                  <a:pt x="27940" y="532130"/>
                </a:moveTo>
                <a:lnTo>
                  <a:pt x="0" y="532130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32130"/>
                </a:lnTo>
                <a:close/>
              </a:path>
              <a:path w="27940" h="3375659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3375659">
                <a:moveTo>
                  <a:pt x="27940" y="546099"/>
                </a:moveTo>
                <a:lnTo>
                  <a:pt x="0" y="54609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46099"/>
                </a:lnTo>
                <a:close/>
              </a:path>
              <a:path w="27940" h="3375659">
                <a:moveTo>
                  <a:pt x="2794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40" y="589279"/>
                </a:lnTo>
                <a:lnTo>
                  <a:pt x="27940" y="582929"/>
                </a:lnTo>
                <a:close/>
              </a:path>
              <a:path w="27940" h="3375659">
                <a:moveTo>
                  <a:pt x="27940" y="589279"/>
                </a:moveTo>
                <a:lnTo>
                  <a:pt x="0" y="589279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589279"/>
                </a:lnTo>
                <a:close/>
              </a:path>
              <a:path w="27940" h="3375659">
                <a:moveTo>
                  <a:pt x="27940" y="621029"/>
                </a:moveTo>
                <a:lnTo>
                  <a:pt x="0" y="621029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21029"/>
                </a:lnTo>
                <a:close/>
              </a:path>
              <a:path w="27940" h="337565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3375659">
                <a:moveTo>
                  <a:pt x="27940" y="634999"/>
                </a:moveTo>
                <a:lnTo>
                  <a:pt x="0" y="634999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34999"/>
                </a:lnTo>
                <a:close/>
              </a:path>
              <a:path w="27940" h="3375659">
                <a:moveTo>
                  <a:pt x="27940" y="673099"/>
                </a:moveTo>
                <a:lnTo>
                  <a:pt x="0" y="673099"/>
                </a:lnTo>
                <a:lnTo>
                  <a:pt x="0" y="678179"/>
                </a:lnTo>
                <a:lnTo>
                  <a:pt x="27940" y="678179"/>
                </a:lnTo>
                <a:lnTo>
                  <a:pt x="27940" y="673099"/>
                </a:lnTo>
                <a:close/>
              </a:path>
              <a:path w="27940" h="3375659">
                <a:moveTo>
                  <a:pt x="27940" y="678180"/>
                </a:moveTo>
                <a:lnTo>
                  <a:pt x="0" y="678180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78180"/>
                </a:lnTo>
                <a:close/>
              </a:path>
              <a:path w="27940" h="3375659">
                <a:moveTo>
                  <a:pt x="27940" y="703579"/>
                </a:moveTo>
                <a:lnTo>
                  <a:pt x="0" y="703579"/>
                </a:lnTo>
                <a:lnTo>
                  <a:pt x="0" y="773429"/>
                </a:lnTo>
                <a:lnTo>
                  <a:pt x="27940" y="773429"/>
                </a:lnTo>
                <a:lnTo>
                  <a:pt x="27940" y="703579"/>
                </a:lnTo>
                <a:close/>
              </a:path>
              <a:path w="27940" h="3375659">
                <a:moveTo>
                  <a:pt x="2794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7940" y="779779"/>
                </a:lnTo>
                <a:lnTo>
                  <a:pt x="27940" y="773430"/>
                </a:lnTo>
                <a:close/>
              </a:path>
              <a:path w="27940" h="3375659">
                <a:moveTo>
                  <a:pt x="27940" y="779779"/>
                </a:moveTo>
                <a:lnTo>
                  <a:pt x="0" y="779779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79"/>
                </a:lnTo>
                <a:close/>
              </a:path>
              <a:path w="27940" h="3375659">
                <a:moveTo>
                  <a:pt x="27940" y="787399"/>
                </a:moveTo>
                <a:lnTo>
                  <a:pt x="0" y="787399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87399"/>
                </a:lnTo>
                <a:close/>
              </a:path>
              <a:path w="27940" h="3375659">
                <a:moveTo>
                  <a:pt x="27940" y="798830"/>
                </a:moveTo>
                <a:lnTo>
                  <a:pt x="0" y="798830"/>
                </a:lnTo>
                <a:lnTo>
                  <a:pt x="0" y="825499"/>
                </a:lnTo>
                <a:lnTo>
                  <a:pt x="27940" y="825499"/>
                </a:lnTo>
                <a:lnTo>
                  <a:pt x="27940" y="798830"/>
                </a:lnTo>
                <a:close/>
              </a:path>
              <a:path w="27940" h="3375659">
                <a:moveTo>
                  <a:pt x="27940" y="825499"/>
                </a:moveTo>
                <a:lnTo>
                  <a:pt x="0" y="825499"/>
                </a:lnTo>
                <a:lnTo>
                  <a:pt x="0" y="901699"/>
                </a:lnTo>
                <a:lnTo>
                  <a:pt x="27940" y="901699"/>
                </a:lnTo>
                <a:lnTo>
                  <a:pt x="27940" y="825499"/>
                </a:lnTo>
                <a:close/>
              </a:path>
              <a:path w="27940" h="3375659">
                <a:moveTo>
                  <a:pt x="27940" y="901700"/>
                </a:moveTo>
                <a:lnTo>
                  <a:pt x="0" y="901700"/>
                </a:lnTo>
                <a:lnTo>
                  <a:pt x="0" y="1047749"/>
                </a:lnTo>
                <a:lnTo>
                  <a:pt x="27940" y="1047749"/>
                </a:lnTo>
                <a:lnTo>
                  <a:pt x="27940" y="901700"/>
                </a:lnTo>
                <a:close/>
              </a:path>
              <a:path w="27940" h="3375659">
                <a:moveTo>
                  <a:pt x="27940" y="1047750"/>
                </a:moveTo>
                <a:lnTo>
                  <a:pt x="0" y="104775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7750"/>
                </a:lnTo>
                <a:close/>
              </a:path>
              <a:path w="27940" h="3375659">
                <a:moveTo>
                  <a:pt x="27940" y="1071880"/>
                </a:moveTo>
                <a:lnTo>
                  <a:pt x="0" y="1071880"/>
                </a:lnTo>
                <a:lnTo>
                  <a:pt x="0" y="1123949"/>
                </a:lnTo>
                <a:lnTo>
                  <a:pt x="27940" y="1123949"/>
                </a:lnTo>
                <a:lnTo>
                  <a:pt x="27940" y="1071880"/>
                </a:lnTo>
                <a:close/>
              </a:path>
              <a:path w="27940" h="3375659">
                <a:moveTo>
                  <a:pt x="27940" y="1123949"/>
                </a:moveTo>
                <a:lnTo>
                  <a:pt x="0" y="112394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23949"/>
                </a:lnTo>
                <a:close/>
              </a:path>
              <a:path w="27940" h="3375659">
                <a:moveTo>
                  <a:pt x="27940" y="1141730"/>
                </a:moveTo>
                <a:lnTo>
                  <a:pt x="0" y="1141730"/>
                </a:lnTo>
                <a:lnTo>
                  <a:pt x="0" y="1154429"/>
                </a:lnTo>
                <a:lnTo>
                  <a:pt x="27940" y="1154429"/>
                </a:lnTo>
                <a:lnTo>
                  <a:pt x="27940" y="1141730"/>
                </a:lnTo>
                <a:close/>
              </a:path>
              <a:path w="27940" h="3375659">
                <a:moveTo>
                  <a:pt x="27940" y="1154430"/>
                </a:moveTo>
                <a:lnTo>
                  <a:pt x="0" y="1154430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54430"/>
                </a:lnTo>
                <a:close/>
              </a:path>
              <a:path w="27940" h="3375659">
                <a:moveTo>
                  <a:pt x="27940" y="1181100"/>
                </a:moveTo>
                <a:lnTo>
                  <a:pt x="0" y="11811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81100"/>
                </a:lnTo>
                <a:close/>
              </a:path>
              <a:path w="27940" h="3375659">
                <a:moveTo>
                  <a:pt x="27940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7940" y="1217929"/>
                </a:lnTo>
                <a:lnTo>
                  <a:pt x="27940" y="1211579"/>
                </a:lnTo>
                <a:close/>
              </a:path>
              <a:path w="27940" h="3375659">
                <a:moveTo>
                  <a:pt x="27940" y="1217929"/>
                </a:moveTo>
                <a:lnTo>
                  <a:pt x="0" y="121792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7929"/>
                </a:lnTo>
                <a:close/>
              </a:path>
              <a:path w="27940" h="3375659">
                <a:moveTo>
                  <a:pt x="27940" y="1224279"/>
                </a:moveTo>
                <a:lnTo>
                  <a:pt x="0" y="1224279"/>
                </a:lnTo>
                <a:lnTo>
                  <a:pt x="0" y="1257299"/>
                </a:lnTo>
                <a:lnTo>
                  <a:pt x="27940" y="1257299"/>
                </a:lnTo>
                <a:lnTo>
                  <a:pt x="27940" y="1224279"/>
                </a:lnTo>
                <a:close/>
              </a:path>
              <a:path w="27940" h="3375659">
                <a:moveTo>
                  <a:pt x="27940" y="1257299"/>
                </a:moveTo>
                <a:lnTo>
                  <a:pt x="0" y="125729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57299"/>
                </a:lnTo>
                <a:close/>
              </a:path>
              <a:path w="27940" h="3375659">
                <a:moveTo>
                  <a:pt x="27940" y="1281430"/>
                </a:moveTo>
                <a:lnTo>
                  <a:pt x="0" y="1281430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281430"/>
                </a:lnTo>
                <a:close/>
              </a:path>
              <a:path w="27940" h="3375659">
                <a:moveTo>
                  <a:pt x="27940" y="1333500"/>
                </a:moveTo>
                <a:lnTo>
                  <a:pt x="0" y="1333500"/>
                </a:lnTo>
                <a:lnTo>
                  <a:pt x="0" y="1351279"/>
                </a:lnTo>
                <a:lnTo>
                  <a:pt x="27940" y="1351279"/>
                </a:lnTo>
                <a:lnTo>
                  <a:pt x="27940" y="1333500"/>
                </a:lnTo>
                <a:close/>
              </a:path>
              <a:path w="27940" h="3375659">
                <a:moveTo>
                  <a:pt x="27940" y="1654809"/>
                </a:moveTo>
                <a:lnTo>
                  <a:pt x="0" y="1654809"/>
                </a:lnTo>
                <a:lnTo>
                  <a:pt x="0" y="1922779"/>
                </a:lnTo>
                <a:lnTo>
                  <a:pt x="27940" y="1922779"/>
                </a:lnTo>
                <a:lnTo>
                  <a:pt x="27940" y="1654809"/>
                </a:lnTo>
                <a:close/>
              </a:path>
              <a:path w="27940" h="3375659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3375659">
                <a:moveTo>
                  <a:pt x="27940" y="1635759"/>
                </a:moveTo>
                <a:lnTo>
                  <a:pt x="0" y="1635759"/>
                </a:lnTo>
                <a:lnTo>
                  <a:pt x="0" y="1645919"/>
                </a:lnTo>
                <a:lnTo>
                  <a:pt x="27940" y="1645919"/>
                </a:lnTo>
                <a:lnTo>
                  <a:pt x="27940" y="1635759"/>
                </a:lnTo>
                <a:close/>
              </a:path>
              <a:path w="27940" h="3375659">
                <a:moveTo>
                  <a:pt x="27940" y="1628139"/>
                </a:moveTo>
                <a:lnTo>
                  <a:pt x="0" y="1628139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39"/>
                </a:lnTo>
                <a:close/>
              </a:path>
              <a:path w="27940" h="3375659">
                <a:moveTo>
                  <a:pt x="27940" y="1616709"/>
                </a:moveTo>
                <a:lnTo>
                  <a:pt x="0" y="1616709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09"/>
                </a:lnTo>
                <a:close/>
              </a:path>
              <a:path w="27940" h="3375659">
                <a:moveTo>
                  <a:pt x="2794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89"/>
                </a:lnTo>
                <a:close/>
              </a:path>
              <a:path w="27940" h="3375659">
                <a:moveTo>
                  <a:pt x="2794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40" y="1607819"/>
                </a:lnTo>
                <a:lnTo>
                  <a:pt x="27940" y="1597660"/>
                </a:lnTo>
                <a:close/>
              </a:path>
              <a:path w="27940" h="3375659">
                <a:moveTo>
                  <a:pt x="2794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40" y="1596389"/>
                </a:lnTo>
                <a:lnTo>
                  <a:pt x="27940" y="1590039"/>
                </a:lnTo>
                <a:close/>
              </a:path>
              <a:path w="27940" h="3375659">
                <a:moveTo>
                  <a:pt x="27940" y="1578609"/>
                </a:moveTo>
                <a:lnTo>
                  <a:pt x="0" y="1578609"/>
                </a:lnTo>
                <a:lnTo>
                  <a:pt x="0" y="1588769"/>
                </a:lnTo>
                <a:lnTo>
                  <a:pt x="27940" y="1588769"/>
                </a:lnTo>
                <a:lnTo>
                  <a:pt x="27940" y="1578609"/>
                </a:lnTo>
                <a:close/>
              </a:path>
              <a:path w="27940" h="3375659">
                <a:moveTo>
                  <a:pt x="2794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40" y="1577339"/>
                </a:lnTo>
                <a:lnTo>
                  <a:pt x="27940" y="1570989"/>
                </a:lnTo>
                <a:close/>
              </a:path>
              <a:path w="27940" h="3375659">
                <a:moveTo>
                  <a:pt x="27940" y="1559559"/>
                </a:moveTo>
                <a:lnTo>
                  <a:pt x="0" y="1559559"/>
                </a:lnTo>
                <a:lnTo>
                  <a:pt x="0" y="1569719"/>
                </a:lnTo>
                <a:lnTo>
                  <a:pt x="27940" y="1569719"/>
                </a:lnTo>
                <a:lnTo>
                  <a:pt x="27940" y="1559559"/>
                </a:lnTo>
                <a:close/>
              </a:path>
              <a:path w="27940" h="3375659">
                <a:moveTo>
                  <a:pt x="2794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551939"/>
                </a:lnTo>
                <a:close/>
              </a:path>
              <a:path w="27940" h="3375659">
                <a:moveTo>
                  <a:pt x="2794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40" y="1550669"/>
                </a:lnTo>
                <a:lnTo>
                  <a:pt x="27940" y="1540509"/>
                </a:lnTo>
                <a:close/>
              </a:path>
              <a:path w="27940" h="3375659">
                <a:moveTo>
                  <a:pt x="2794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40" y="1539239"/>
                </a:lnTo>
                <a:lnTo>
                  <a:pt x="27940" y="1532889"/>
                </a:lnTo>
                <a:close/>
              </a:path>
              <a:path w="27940" h="3375659">
                <a:moveTo>
                  <a:pt x="2794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7940" y="1531619"/>
                </a:lnTo>
                <a:lnTo>
                  <a:pt x="27940" y="1521459"/>
                </a:lnTo>
                <a:close/>
              </a:path>
              <a:path w="27940" h="3375659">
                <a:moveTo>
                  <a:pt x="2794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7940" y="1520189"/>
                </a:lnTo>
                <a:lnTo>
                  <a:pt x="27940" y="1513839"/>
                </a:lnTo>
                <a:close/>
              </a:path>
              <a:path w="27940" h="3375659">
                <a:moveTo>
                  <a:pt x="27940" y="1502410"/>
                </a:moveTo>
                <a:lnTo>
                  <a:pt x="0" y="1502410"/>
                </a:lnTo>
                <a:lnTo>
                  <a:pt x="0" y="1512569"/>
                </a:lnTo>
                <a:lnTo>
                  <a:pt x="27940" y="1512569"/>
                </a:lnTo>
                <a:lnTo>
                  <a:pt x="27940" y="1502410"/>
                </a:lnTo>
                <a:close/>
              </a:path>
              <a:path w="27940" h="3375659">
                <a:moveTo>
                  <a:pt x="2794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7940" y="1501139"/>
                </a:lnTo>
                <a:lnTo>
                  <a:pt x="27940" y="1494789"/>
                </a:lnTo>
                <a:close/>
              </a:path>
              <a:path w="27940" h="3375659">
                <a:moveTo>
                  <a:pt x="2794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7940" y="1493519"/>
                </a:lnTo>
                <a:lnTo>
                  <a:pt x="27940" y="1483359"/>
                </a:lnTo>
                <a:close/>
              </a:path>
              <a:path w="27940" h="3375659">
                <a:moveTo>
                  <a:pt x="2794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7940" y="1482089"/>
                </a:lnTo>
                <a:lnTo>
                  <a:pt x="27940" y="1475739"/>
                </a:lnTo>
                <a:close/>
              </a:path>
              <a:path w="27940" h="3375659">
                <a:moveTo>
                  <a:pt x="27940" y="1464309"/>
                </a:moveTo>
                <a:lnTo>
                  <a:pt x="0" y="1464309"/>
                </a:lnTo>
                <a:lnTo>
                  <a:pt x="0" y="1474469"/>
                </a:lnTo>
                <a:lnTo>
                  <a:pt x="27940" y="1474469"/>
                </a:lnTo>
                <a:lnTo>
                  <a:pt x="27940" y="1464309"/>
                </a:lnTo>
                <a:close/>
              </a:path>
              <a:path w="27940" h="3375659">
                <a:moveTo>
                  <a:pt x="27940" y="1450339"/>
                </a:moveTo>
                <a:lnTo>
                  <a:pt x="0" y="1450339"/>
                </a:lnTo>
                <a:lnTo>
                  <a:pt x="0" y="1463039"/>
                </a:lnTo>
                <a:lnTo>
                  <a:pt x="27940" y="1463039"/>
                </a:lnTo>
                <a:lnTo>
                  <a:pt x="27940" y="1450339"/>
                </a:lnTo>
                <a:close/>
              </a:path>
              <a:path w="27940" h="33756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3756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375659">
                <a:moveTo>
                  <a:pt x="27940" y="1419860"/>
                </a:moveTo>
                <a:lnTo>
                  <a:pt x="0" y="1419860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60"/>
                </a:lnTo>
                <a:close/>
              </a:path>
              <a:path w="27940" h="33756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375659">
                <a:moveTo>
                  <a:pt x="27940" y="1400809"/>
                </a:moveTo>
                <a:lnTo>
                  <a:pt x="0" y="1400809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09"/>
                </a:lnTo>
                <a:close/>
              </a:path>
              <a:path w="27940" h="33756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375659">
                <a:moveTo>
                  <a:pt x="27940" y="1381759"/>
                </a:moveTo>
                <a:lnTo>
                  <a:pt x="0" y="1381759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59"/>
                </a:lnTo>
                <a:close/>
              </a:path>
              <a:path w="27940" h="33756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375659">
                <a:moveTo>
                  <a:pt x="27940" y="1362709"/>
                </a:moveTo>
                <a:lnTo>
                  <a:pt x="0" y="1362709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09"/>
                </a:lnTo>
                <a:close/>
              </a:path>
              <a:path w="27940" h="33756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375659">
                <a:moveTo>
                  <a:pt x="27940" y="1352549"/>
                </a:moveTo>
                <a:lnTo>
                  <a:pt x="0" y="135254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52549"/>
                </a:lnTo>
                <a:close/>
              </a:path>
              <a:path w="27940" h="3375659">
                <a:moveTo>
                  <a:pt x="27940" y="1922779"/>
                </a:moveTo>
                <a:lnTo>
                  <a:pt x="0" y="1922779"/>
                </a:lnTo>
                <a:lnTo>
                  <a:pt x="0" y="2011679"/>
                </a:lnTo>
                <a:lnTo>
                  <a:pt x="27940" y="2011679"/>
                </a:lnTo>
                <a:lnTo>
                  <a:pt x="27940" y="1922779"/>
                </a:lnTo>
                <a:close/>
              </a:path>
              <a:path w="27940" h="3375659">
                <a:moveTo>
                  <a:pt x="27940" y="2524759"/>
                </a:moveTo>
                <a:lnTo>
                  <a:pt x="0" y="2524759"/>
                </a:lnTo>
                <a:lnTo>
                  <a:pt x="0" y="2532379"/>
                </a:lnTo>
                <a:lnTo>
                  <a:pt x="27940" y="2532379"/>
                </a:lnTo>
                <a:lnTo>
                  <a:pt x="27940" y="2524759"/>
                </a:lnTo>
                <a:close/>
              </a:path>
              <a:path w="27940" h="3375659">
                <a:moveTo>
                  <a:pt x="27940" y="2096769"/>
                </a:moveTo>
                <a:lnTo>
                  <a:pt x="0" y="2096769"/>
                </a:lnTo>
                <a:lnTo>
                  <a:pt x="0" y="2523489"/>
                </a:lnTo>
                <a:lnTo>
                  <a:pt x="27940" y="2523489"/>
                </a:lnTo>
                <a:lnTo>
                  <a:pt x="27940" y="2096769"/>
                </a:lnTo>
                <a:close/>
              </a:path>
              <a:path w="27940" h="3375659">
                <a:moveTo>
                  <a:pt x="27940" y="2077719"/>
                </a:moveTo>
                <a:lnTo>
                  <a:pt x="0" y="2077719"/>
                </a:lnTo>
                <a:lnTo>
                  <a:pt x="0" y="2095499"/>
                </a:lnTo>
                <a:lnTo>
                  <a:pt x="27940" y="2095499"/>
                </a:lnTo>
                <a:lnTo>
                  <a:pt x="27940" y="2077719"/>
                </a:lnTo>
                <a:close/>
              </a:path>
              <a:path w="27940" h="3375659">
                <a:moveTo>
                  <a:pt x="27940" y="2058669"/>
                </a:moveTo>
                <a:lnTo>
                  <a:pt x="0" y="2058669"/>
                </a:lnTo>
                <a:lnTo>
                  <a:pt x="0" y="2076449"/>
                </a:lnTo>
                <a:lnTo>
                  <a:pt x="27940" y="2076449"/>
                </a:lnTo>
                <a:lnTo>
                  <a:pt x="27940" y="2058669"/>
                </a:lnTo>
                <a:close/>
              </a:path>
              <a:path w="27940" h="3375659">
                <a:moveTo>
                  <a:pt x="27940" y="2035809"/>
                </a:moveTo>
                <a:lnTo>
                  <a:pt x="0" y="2035809"/>
                </a:lnTo>
                <a:lnTo>
                  <a:pt x="0" y="2057399"/>
                </a:lnTo>
                <a:lnTo>
                  <a:pt x="27940" y="2057399"/>
                </a:lnTo>
                <a:lnTo>
                  <a:pt x="27940" y="2035809"/>
                </a:lnTo>
                <a:close/>
              </a:path>
              <a:path w="27940" h="3375659">
                <a:moveTo>
                  <a:pt x="27940" y="2016759"/>
                </a:moveTo>
                <a:lnTo>
                  <a:pt x="0" y="2016759"/>
                </a:lnTo>
                <a:lnTo>
                  <a:pt x="0" y="2034539"/>
                </a:lnTo>
                <a:lnTo>
                  <a:pt x="27940" y="2034539"/>
                </a:lnTo>
                <a:lnTo>
                  <a:pt x="27940" y="2016759"/>
                </a:lnTo>
                <a:close/>
              </a:path>
              <a:path w="27940" h="3375659">
                <a:moveTo>
                  <a:pt x="27940" y="2012949"/>
                </a:moveTo>
                <a:lnTo>
                  <a:pt x="0" y="2012949"/>
                </a:lnTo>
                <a:lnTo>
                  <a:pt x="0" y="2015489"/>
                </a:lnTo>
                <a:lnTo>
                  <a:pt x="27940" y="2015489"/>
                </a:lnTo>
                <a:lnTo>
                  <a:pt x="27940" y="2012949"/>
                </a:lnTo>
                <a:close/>
              </a:path>
              <a:path w="27940" h="3375659">
                <a:moveTo>
                  <a:pt x="27940" y="2532379"/>
                </a:moveTo>
                <a:lnTo>
                  <a:pt x="0" y="2532379"/>
                </a:lnTo>
                <a:lnTo>
                  <a:pt x="0" y="2707639"/>
                </a:lnTo>
                <a:lnTo>
                  <a:pt x="27940" y="2707639"/>
                </a:lnTo>
                <a:lnTo>
                  <a:pt x="27940" y="2532379"/>
                </a:lnTo>
                <a:close/>
              </a:path>
              <a:path w="27940" h="3375659">
                <a:moveTo>
                  <a:pt x="27940" y="2707640"/>
                </a:moveTo>
                <a:lnTo>
                  <a:pt x="0" y="2707640"/>
                </a:lnTo>
                <a:lnTo>
                  <a:pt x="0" y="3375659"/>
                </a:lnTo>
                <a:lnTo>
                  <a:pt x="27940" y="3375659"/>
                </a:lnTo>
                <a:lnTo>
                  <a:pt x="27940" y="2707640"/>
                </a:lnTo>
                <a:close/>
              </a:path>
            </a:pathLst>
          </a:custGeom>
          <a:solidFill>
            <a:srgbClr val="1C38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503919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9050" y="0"/>
                </a:moveTo>
                <a:lnTo>
                  <a:pt x="0" y="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3350259">
                <a:moveTo>
                  <a:pt x="27939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114300"/>
                </a:lnTo>
                <a:close/>
              </a:path>
              <a:path w="27940" h="3350259">
                <a:moveTo>
                  <a:pt x="27939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27000"/>
                </a:lnTo>
                <a:close/>
              </a:path>
              <a:path w="27940" h="3350259">
                <a:moveTo>
                  <a:pt x="2793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39" y="158750"/>
                </a:lnTo>
                <a:lnTo>
                  <a:pt x="27939" y="146050"/>
                </a:lnTo>
                <a:close/>
              </a:path>
              <a:path w="27940" h="3350259">
                <a:moveTo>
                  <a:pt x="27939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39" y="171450"/>
                </a:lnTo>
                <a:lnTo>
                  <a:pt x="27939" y="158750"/>
                </a:lnTo>
                <a:close/>
              </a:path>
              <a:path w="27940" h="3350259">
                <a:moveTo>
                  <a:pt x="27939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71450"/>
                </a:lnTo>
                <a:close/>
              </a:path>
              <a:path w="27940" h="3350259">
                <a:moveTo>
                  <a:pt x="27939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203200"/>
                </a:lnTo>
                <a:close/>
              </a:path>
              <a:path w="27940" h="33502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350259">
                <a:moveTo>
                  <a:pt x="27939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39" y="228599"/>
                </a:lnTo>
                <a:lnTo>
                  <a:pt x="27939" y="222250"/>
                </a:lnTo>
                <a:close/>
              </a:path>
              <a:path w="27940" h="3350259">
                <a:moveTo>
                  <a:pt x="27939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28600"/>
                </a:lnTo>
                <a:close/>
              </a:path>
              <a:path w="27940" h="3350259">
                <a:moveTo>
                  <a:pt x="27939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41300"/>
                </a:lnTo>
                <a:close/>
              </a:path>
              <a:path w="27940" h="3350259">
                <a:moveTo>
                  <a:pt x="27939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39" y="336550"/>
                </a:lnTo>
                <a:lnTo>
                  <a:pt x="27939" y="266700"/>
                </a:lnTo>
                <a:close/>
              </a:path>
              <a:path w="27940" h="3350259">
                <a:moveTo>
                  <a:pt x="27939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39" y="374650"/>
                </a:lnTo>
                <a:lnTo>
                  <a:pt x="27939" y="336550"/>
                </a:lnTo>
                <a:close/>
              </a:path>
              <a:path w="27940" h="3350259">
                <a:moveTo>
                  <a:pt x="27939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39" y="379730"/>
                </a:lnTo>
                <a:lnTo>
                  <a:pt x="27939" y="374650"/>
                </a:lnTo>
                <a:close/>
              </a:path>
              <a:path w="27940" h="3350259">
                <a:moveTo>
                  <a:pt x="27939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39" y="386080"/>
                </a:lnTo>
                <a:lnTo>
                  <a:pt x="27939" y="379730"/>
                </a:lnTo>
                <a:close/>
              </a:path>
              <a:path w="27940" h="3350259">
                <a:moveTo>
                  <a:pt x="27939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39" y="392429"/>
                </a:lnTo>
                <a:lnTo>
                  <a:pt x="27939" y="386080"/>
                </a:lnTo>
                <a:close/>
              </a:path>
              <a:path w="27940" h="3350259">
                <a:moveTo>
                  <a:pt x="27939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39" y="419100"/>
                </a:lnTo>
                <a:lnTo>
                  <a:pt x="27939" y="392430"/>
                </a:lnTo>
                <a:close/>
              </a:path>
              <a:path w="27940" h="3350259">
                <a:moveTo>
                  <a:pt x="27939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19100"/>
                </a:lnTo>
                <a:close/>
              </a:path>
              <a:path w="27940" h="3350259">
                <a:moveTo>
                  <a:pt x="27939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6880"/>
                </a:lnTo>
                <a:close/>
              </a:path>
              <a:path w="27940" h="3350259">
                <a:moveTo>
                  <a:pt x="2793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3350259">
                <a:moveTo>
                  <a:pt x="27939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39" y="463550"/>
                </a:lnTo>
                <a:lnTo>
                  <a:pt x="27939" y="457200"/>
                </a:lnTo>
                <a:close/>
              </a:path>
              <a:path w="27940" h="3350259">
                <a:moveTo>
                  <a:pt x="27939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39" y="506730"/>
                </a:lnTo>
                <a:lnTo>
                  <a:pt x="27939" y="463550"/>
                </a:lnTo>
                <a:close/>
              </a:path>
              <a:path w="27940" h="3350259">
                <a:moveTo>
                  <a:pt x="27939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6730"/>
                </a:lnTo>
                <a:close/>
              </a:path>
              <a:path w="27940" h="3350259">
                <a:moveTo>
                  <a:pt x="27939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14350"/>
                </a:lnTo>
                <a:close/>
              </a:path>
              <a:path w="27940" h="3350259">
                <a:moveTo>
                  <a:pt x="27939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20700"/>
                </a:lnTo>
                <a:close/>
              </a:path>
              <a:path w="27940" h="3350259">
                <a:moveTo>
                  <a:pt x="27939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39" y="563879"/>
                </a:lnTo>
                <a:lnTo>
                  <a:pt x="27939" y="557530"/>
                </a:lnTo>
                <a:close/>
              </a:path>
              <a:path w="27940" h="3350259">
                <a:moveTo>
                  <a:pt x="27939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39" y="595630"/>
                </a:lnTo>
                <a:lnTo>
                  <a:pt x="27939" y="563880"/>
                </a:lnTo>
                <a:close/>
              </a:path>
              <a:path w="27940" h="3350259">
                <a:moveTo>
                  <a:pt x="2793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95630"/>
                </a:lnTo>
                <a:close/>
              </a:path>
              <a:path w="27940" h="3350259">
                <a:moveTo>
                  <a:pt x="27939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39" y="609599"/>
                </a:lnTo>
                <a:lnTo>
                  <a:pt x="27939" y="601980"/>
                </a:lnTo>
                <a:close/>
              </a:path>
              <a:path w="27940" h="3350259">
                <a:moveTo>
                  <a:pt x="27939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3350259">
                <a:moveTo>
                  <a:pt x="27939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7700"/>
                </a:lnTo>
                <a:close/>
              </a:path>
              <a:path w="27940" h="3350259">
                <a:moveTo>
                  <a:pt x="27939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52780"/>
                </a:lnTo>
                <a:close/>
              </a:path>
              <a:path w="27940" h="3350259">
                <a:moveTo>
                  <a:pt x="27939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678180"/>
                </a:lnTo>
                <a:close/>
              </a:path>
              <a:path w="27940" h="3350259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3350259">
                <a:moveTo>
                  <a:pt x="27939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54380"/>
                </a:lnTo>
                <a:close/>
              </a:path>
              <a:path w="27940" h="3350259">
                <a:moveTo>
                  <a:pt x="27939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62000"/>
                </a:lnTo>
                <a:close/>
              </a:path>
              <a:path w="27940" h="3350259">
                <a:moveTo>
                  <a:pt x="27939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73430"/>
                </a:lnTo>
                <a:close/>
              </a:path>
              <a:path w="27940" h="3350259">
                <a:moveTo>
                  <a:pt x="27939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39" y="876300"/>
                </a:lnTo>
                <a:lnTo>
                  <a:pt x="27939" y="800100"/>
                </a:lnTo>
                <a:close/>
              </a:path>
              <a:path w="27940" h="3350259">
                <a:moveTo>
                  <a:pt x="27939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876300"/>
                </a:lnTo>
                <a:close/>
              </a:path>
              <a:path w="27940" h="3350259">
                <a:moveTo>
                  <a:pt x="27939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2350"/>
                </a:lnTo>
                <a:close/>
              </a:path>
              <a:path w="27940" h="3350259">
                <a:moveTo>
                  <a:pt x="27939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39" y="1098550"/>
                </a:lnTo>
                <a:lnTo>
                  <a:pt x="27939" y="1046480"/>
                </a:lnTo>
                <a:close/>
              </a:path>
              <a:path w="27940" h="3350259">
                <a:moveTo>
                  <a:pt x="27939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98550"/>
                </a:lnTo>
                <a:close/>
              </a:path>
              <a:path w="27940" h="3350259">
                <a:moveTo>
                  <a:pt x="27939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39" y="1129030"/>
                </a:lnTo>
                <a:lnTo>
                  <a:pt x="27939" y="1116330"/>
                </a:lnTo>
                <a:close/>
              </a:path>
              <a:path w="27940" h="3350259">
                <a:moveTo>
                  <a:pt x="27939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9030"/>
                </a:lnTo>
                <a:close/>
              </a:path>
              <a:path w="27940" h="3350259">
                <a:moveTo>
                  <a:pt x="27939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55700"/>
                </a:lnTo>
                <a:close/>
              </a:path>
              <a:path w="27940" h="3350259">
                <a:moveTo>
                  <a:pt x="27939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39" y="1192530"/>
                </a:lnTo>
                <a:lnTo>
                  <a:pt x="27939" y="1186180"/>
                </a:lnTo>
                <a:close/>
              </a:path>
              <a:path w="27940" h="3350259">
                <a:moveTo>
                  <a:pt x="27939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39" y="1198880"/>
                </a:lnTo>
                <a:lnTo>
                  <a:pt x="27939" y="1192530"/>
                </a:lnTo>
                <a:close/>
              </a:path>
              <a:path w="27940" h="3350259">
                <a:moveTo>
                  <a:pt x="27939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98880"/>
                </a:lnTo>
                <a:close/>
              </a:path>
              <a:path w="27940" h="3350259">
                <a:moveTo>
                  <a:pt x="27939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39" y="1256030"/>
                </a:lnTo>
                <a:lnTo>
                  <a:pt x="27939" y="1231900"/>
                </a:lnTo>
                <a:close/>
              </a:path>
              <a:path w="27940" h="3350259">
                <a:moveTo>
                  <a:pt x="27939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39" y="1308100"/>
                </a:lnTo>
                <a:lnTo>
                  <a:pt x="27939" y="1256030"/>
                </a:lnTo>
                <a:close/>
              </a:path>
              <a:path w="27940" h="3350259">
                <a:moveTo>
                  <a:pt x="27939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8100"/>
                </a:lnTo>
                <a:close/>
              </a:path>
              <a:path w="27940" h="3350259">
                <a:moveTo>
                  <a:pt x="27939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39" y="1897380"/>
                </a:lnTo>
                <a:lnTo>
                  <a:pt x="27939" y="1629410"/>
                </a:lnTo>
                <a:close/>
              </a:path>
              <a:path w="27940" h="3350259">
                <a:moveTo>
                  <a:pt x="2793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39" y="1628139"/>
                </a:lnTo>
                <a:lnTo>
                  <a:pt x="27939" y="1621789"/>
                </a:lnTo>
                <a:close/>
              </a:path>
              <a:path w="27940" h="3350259">
                <a:moveTo>
                  <a:pt x="2793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39" y="1620520"/>
                </a:lnTo>
                <a:lnTo>
                  <a:pt x="27939" y="1610360"/>
                </a:lnTo>
                <a:close/>
              </a:path>
              <a:path w="27940" h="3350259">
                <a:moveTo>
                  <a:pt x="2793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39" y="1609089"/>
                </a:lnTo>
                <a:lnTo>
                  <a:pt x="27939" y="1602739"/>
                </a:lnTo>
                <a:close/>
              </a:path>
              <a:path w="27940" h="3350259">
                <a:moveTo>
                  <a:pt x="2793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39" y="1601470"/>
                </a:lnTo>
                <a:lnTo>
                  <a:pt x="27939" y="1591310"/>
                </a:lnTo>
                <a:close/>
              </a:path>
              <a:path w="27940" h="3350259">
                <a:moveTo>
                  <a:pt x="2793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39" y="1590039"/>
                </a:lnTo>
                <a:lnTo>
                  <a:pt x="27939" y="1583689"/>
                </a:lnTo>
                <a:close/>
              </a:path>
              <a:path w="27940" h="3350259">
                <a:moveTo>
                  <a:pt x="2793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39" y="1582420"/>
                </a:lnTo>
                <a:lnTo>
                  <a:pt x="27939" y="1572260"/>
                </a:lnTo>
                <a:close/>
              </a:path>
              <a:path w="27940" h="3350259">
                <a:moveTo>
                  <a:pt x="27939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39" y="1570989"/>
                </a:lnTo>
                <a:lnTo>
                  <a:pt x="27939" y="1564639"/>
                </a:lnTo>
                <a:close/>
              </a:path>
              <a:path w="27940" h="3350259">
                <a:moveTo>
                  <a:pt x="2793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39" y="1563370"/>
                </a:lnTo>
                <a:lnTo>
                  <a:pt x="27939" y="1553210"/>
                </a:lnTo>
                <a:close/>
              </a:path>
              <a:path w="27940" h="33502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3502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350259">
                <a:moveTo>
                  <a:pt x="27939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40"/>
                </a:lnTo>
                <a:close/>
              </a:path>
              <a:path w="27940" h="33502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350259">
                <a:moveTo>
                  <a:pt x="27939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90"/>
                </a:lnTo>
                <a:close/>
              </a:path>
              <a:path w="27940" h="33502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3502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3502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3502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3502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3502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3502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350259">
                <a:moveTo>
                  <a:pt x="27939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24939"/>
                </a:lnTo>
                <a:close/>
              </a:path>
              <a:path w="27940" h="33502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50259">
                <a:moveTo>
                  <a:pt x="27939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39" y="1412240"/>
                </a:lnTo>
                <a:lnTo>
                  <a:pt x="27939" y="1405890"/>
                </a:lnTo>
                <a:close/>
              </a:path>
              <a:path w="27940" h="3350259">
                <a:moveTo>
                  <a:pt x="2793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39" y="1404620"/>
                </a:lnTo>
                <a:lnTo>
                  <a:pt x="27939" y="1394460"/>
                </a:lnTo>
                <a:close/>
              </a:path>
              <a:path w="27940" h="3350259">
                <a:moveTo>
                  <a:pt x="2793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39" y="1393189"/>
                </a:lnTo>
                <a:lnTo>
                  <a:pt x="27939" y="1386840"/>
                </a:lnTo>
                <a:close/>
              </a:path>
              <a:path w="27940" h="3350259">
                <a:moveTo>
                  <a:pt x="2793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39" y="1385570"/>
                </a:lnTo>
                <a:lnTo>
                  <a:pt x="27939" y="1375410"/>
                </a:lnTo>
                <a:close/>
              </a:path>
              <a:path w="27940" h="3350259">
                <a:moveTo>
                  <a:pt x="27939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39" y="1374139"/>
                </a:lnTo>
                <a:lnTo>
                  <a:pt x="27939" y="1367790"/>
                </a:lnTo>
                <a:close/>
              </a:path>
              <a:path w="27940" h="3350259">
                <a:moveTo>
                  <a:pt x="27939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39" y="1366520"/>
                </a:lnTo>
                <a:lnTo>
                  <a:pt x="27939" y="1356360"/>
                </a:lnTo>
                <a:close/>
              </a:path>
              <a:path w="27940" h="3350259">
                <a:moveTo>
                  <a:pt x="27939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39" y="1355090"/>
                </a:lnTo>
                <a:lnTo>
                  <a:pt x="27939" y="1348739"/>
                </a:lnTo>
                <a:close/>
              </a:path>
              <a:path w="27940" h="33502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350259">
                <a:moveTo>
                  <a:pt x="27939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89"/>
                </a:lnTo>
                <a:close/>
              </a:path>
              <a:path w="27940" h="3350259">
                <a:moveTo>
                  <a:pt x="27939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27150"/>
                </a:lnTo>
                <a:close/>
              </a:path>
              <a:path w="27940" h="3350259">
                <a:moveTo>
                  <a:pt x="27939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39" y="1986280"/>
                </a:lnTo>
                <a:lnTo>
                  <a:pt x="27939" y="1897380"/>
                </a:lnTo>
                <a:close/>
              </a:path>
              <a:path w="27940" h="3350259">
                <a:moveTo>
                  <a:pt x="27939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39" y="2506980"/>
                </a:lnTo>
                <a:lnTo>
                  <a:pt x="27939" y="2499360"/>
                </a:lnTo>
                <a:close/>
              </a:path>
              <a:path w="27940" h="3350259">
                <a:moveTo>
                  <a:pt x="27939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39" y="2498090"/>
                </a:lnTo>
                <a:lnTo>
                  <a:pt x="27939" y="2071370"/>
                </a:lnTo>
                <a:close/>
              </a:path>
              <a:path w="27940" h="3350259">
                <a:moveTo>
                  <a:pt x="27939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39" y="2070100"/>
                </a:lnTo>
                <a:lnTo>
                  <a:pt x="27939" y="2052320"/>
                </a:lnTo>
                <a:close/>
              </a:path>
              <a:path w="27940" h="3350259">
                <a:moveTo>
                  <a:pt x="27939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39" y="2051050"/>
                </a:lnTo>
                <a:lnTo>
                  <a:pt x="27939" y="2033270"/>
                </a:lnTo>
                <a:close/>
              </a:path>
              <a:path w="27940" h="3350259">
                <a:moveTo>
                  <a:pt x="27939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39" y="2032000"/>
                </a:lnTo>
                <a:lnTo>
                  <a:pt x="27939" y="2010410"/>
                </a:lnTo>
                <a:close/>
              </a:path>
              <a:path w="27940" h="3350259">
                <a:moveTo>
                  <a:pt x="27939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39" y="2009139"/>
                </a:lnTo>
                <a:lnTo>
                  <a:pt x="27939" y="1991360"/>
                </a:lnTo>
                <a:close/>
              </a:path>
              <a:path w="27940" h="3350259">
                <a:moveTo>
                  <a:pt x="27939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39" y="1990089"/>
                </a:lnTo>
                <a:lnTo>
                  <a:pt x="27939" y="1987550"/>
                </a:lnTo>
                <a:close/>
              </a:path>
              <a:path w="27940" h="3350259">
                <a:moveTo>
                  <a:pt x="27939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39" y="2682240"/>
                </a:lnTo>
                <a:lnTo>
                  <a:pt x="27939" y="2506980"/>
                </a:lnTo>
                <a:close/>
              </a:path>
              <a:path w="27940" h="3350259">
                <a:moveTo>
                  <a:pt x="27939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39" y="3350260"/>
                </a:lnTo>
                <a:lnTo>
                  <a:pt x="27939" y="268224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53185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1142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11429" y="12699"/>
                </a:lnTo>
                <a:lnTo>
                  <a:pt x="1142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1C38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55853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5079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3324859">
                <a:moveTo>
                  <a:pt x="27940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40" y="101600"/>
                </a:lnTo>
                <a:lnTo>
                  <a:pt x="27940" y="88900"/>
                </a:lnTo>
                <a:close/>
              </a:path>
              <a:path w="27940" h="3324859">
                <a:moveTo>
                  <a:pt x="27940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40" y="120650"/>
                </a:lnTo>
                <a:lnTo>
                  <a:pt x="27940" y="101600"/>
                </a:lnTo>
                <a:close/>
              </a:path>
              <a:path w="27940" h="3324859">
                <a:moveTo>
                  <a:pt x="27940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0650"/>
                </a:lnTo>
                <a:close/>
              </a:path>
              <a:path w="27940" h="33248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324859">
                <a:moveTo>
                  <a:pt x="27940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46050"/>
                </a:lnTo>
                <a:close/>
              </a:path>
              <a:path w="27940" h="3324859">
                <a:moveTo>
                  <a:pt x="2794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40" y="184150"/>
                </a:lnTo>
                <a:lnTo>
                  <a:pt x="27940" y="177800"/>
                </a:lnTo>
                <a:close/>
              </a:path>
              <a:path w="27940" h="3324859">
                <a:moveTo>
                  <a:pt x="2794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84150"/>
                </a:lnTo>
                <a:close/>
              </a:path>
              <a:path w="27940" h="3324859">
                <a:moveTo>
                  <a:pt x="27940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40" y="203199"/>
                </a:lnTo>
                <a:lnTo>
                  <a:pt x="27940" y="196850"/>
                </a:lnTo>
                <a:close/>
              </a:path>
              <a:path w="27940" h="3324859">
                <a:moveTo>
                  <a:pt x="27940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3324859">
                <a:moveTo>
                  <a:pt x="27940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15900"/>
                </a:lnTo>
                <a:close/>
              </a:path>
              <a:path w="27940" h="3324859">
                <a:moveTo>
                  <a:pt x="27940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40" y="311150"/>
                </a:lnTo>
                <a:lnTo>
                  <a:pt x="27940" y="241300"/>
                </a:lnTo>
                <a:close/>
              </a:path>
              <a:path w="27940" h="3324859">
                <a:moveTo>
                  <a:pt x="27940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11150"/>
                </a:lnTo>
                <a:close/>
              </a:path>
              <a:path w="27940" h="3324859">
                <a:moveTo>
                  <a:pt x="27940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40" y="354330"/>
                </a:lnTo>
                <a:lnTo>
                  <a:pt x="27940" y="349250"/>
                </a:lnTo>
                <a:close/>
              </a:path>
              <a:path w="27940" h="3324859">
                <a:moveTo>
                  <a:pt x="27940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54330"/>
                </a:lnTo>
                <a:close/>
              </a:path>
              <a:path w="27940" h="3324859">
                <a:moveTo>
                  <a:pt x="2794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40" y="367029"/>
                </a:lnTo>
                <a:lnTo>
                  <a:pt x="27940" y="360680"/>
                </a:lnTo>
                <a:close/>
              </a:path>
              <a:path w="27940" h="3324859">
                <a:moveTo>
                  <a:pt x="27940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7030"/>
                </a:lnTo>
                <a:close/>
              </a:path>
              <a:path w="27940" h="3324859">
                <a:moveTo>
                  <a:pt x="27940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40" y="411480"/>
                </a:lnTo>
                <a:lnTo>
                  <a:pt x="27940" y="393700"/>
                </a:lnTo>
                <a:close/>
              </a:path>
              <a:path w="27940" h="3324859">
                <a:moveTo>
                  <a:pt x="27940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1480"/>
                </a:lnTo>
                <a:close/>
              </a:path>
              <a:path w="27940" h="3324859">
                <a:moveTo>
                  <a:pt x="2794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3324859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3324859">
                <a:moveTo>
                  <a:pt x="27940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38150"/>
                </a:lnTo>
                <a:close/>
              </a:path>
              <a:path w="27940" h="3324859">
                <a:moveTo>
                  <a:pt x="27940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81330"/>
                </a:lnTo>
                <a:close/>
              </a:path>
              <a:path w="27940" h="3324859">
                <a:moveTo>
                  <a:pt x="27940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8950"/>
                </a:lnTo>
                <a:close/>
              </a:path>
              <a:path w="27940" h="3324859">
                <a:moveTo>
                  <a:pt x="27940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40" y="532130"/>
                </a:lnTo>
                <a:lnTo>
                  <a:pt x="27940" y="495300"/>
                </a:lnTo>
                <a:close/>
              </a:path>
              <a:path w="27940" h="3324859">
                <a:moveTo>
                  <a:pt x="27940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2130"/>
                </a:lnTo>
                <a:close/>
              </a:path>
              <a:path w="27940" h="3324859">
                <a:moveTo>
                  <a:pt x="27940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40" y="570230"/>
                </a:lnTo>
                <a:lnTo>
                  <a:pt x="27940" y="538480"/>
                </a:lnTo>
                <a:close/>
              </a:path>
              <a:path w="27940" h="3324859">
                <a:moveTo>
                  <a:pt x="27940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0230"/>
                </a:lnTo>
                <a:close/>
              </a:path>
              <a:path w="27940" h="3324859">
                <a:moveTo>
                  <a:pt x="27940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76580"/>
                </a:lnTo>
                <a:close/>
              </a:path>
              <a:path w="27940" h="3324859">
                <a:moveTo>
                  <a:pt x="27940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584200"/>
                </a:lnTo>
                <a:close/>
              </a:path>
              <a:path w="27940" h="3324859">
                <a:moveTo>
                  <a:pt x="27940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2300"/>
                </a:lnTo>
                <a:close/>
              </a:path>
              <a:path w="27940" h="3324859">
                <a:moveTo>
                  <a:pt x="27940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27380"/>
                </a:lnTo>
                <a:close/>
              </a:path>
              <a:path w="27940" h="3324859">
                <a:moveTo>
                  <a:pt x="27940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652780"/>
                </a:lnTo>
                <a:close/>
              </a:path>
              <a:path w="27940" h="3324859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3324859">
                <a:moveTo>
                  <a:pt x="27940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8980"/>
                </a:lnTo>
                <a:close/>
              </a:path>
              <a:path w="27940" h="3324859">
                <a:moveTo>
                  <a:pt x="27940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36600"/>
                </a:lnTo>
                <a:close/>
              </a:path>
              <a:path w="27940" h="3324859">
                <a:moveTo>
                  <a:pt x="2794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8030"/>
                </a:lnTo>
                <a:close/>
              </a:path>
              <a:path w="27940" h="3324859">
                <a:moveTo>
                  <a:pt x="27940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774700"/>
                </a:lnTo>
                <a:close/>
              </a:path>
              <a:path w="27940" h="3324859">
                <a:moveTo>
                  <a:pt x="27940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40" y="996950"/>
                </a:lnTo>
                <a:lnTo>
                  <a:pt x="27940" y="850900"/>
                </a:lnTo>
                <a:close/>
              </a:path>
              <a:path w="27940" h="3324859">
                <a:moveTo>
                  <a:pt x="27940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6950"/>
                </a:lnTo>
                <a:close/>
              </a:path>
              <a:path w="27940" h="3324859">
                <a:moveTo>
                  <a:pt x="27940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21080"/>
                </a:lnTo>
                <a:close/>
              </a:path>
              <a:path w="27940" h="3324859">
                <a:moveTo>
                  <a:pt x="27940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73150"/>
                </a:lnTo>
                <a:close/>
              </a:path>
              <a:path w="27940" h="3324859">
                <a:moveTo>
                  <a:pt x="27940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40" y="1103630"/>
                </a:lnTo>
                <a:lnTo>
                  <a:pt x="27940" y="1090930"/>
                </a:lnTo>
                <a:close/>
              </a:path>
              <a:path w="27940" h="3324859">
                <a:moveTo>
                  <a:pt x="27940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03630"/>
                </a:lnTo>
                <a:close/>
              </a:path>
              <a:path w="27940" h="3324859">
                <a:moveTo>
                  <a:pt x="27940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30300"/>
                </a:lnTo>
                <a:close/>
              </a:path>
              <a:path w="27940" h="3324859">
                <a:moveTo>
                  <a:pt x="27940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3324859">
                <a:moveTo>
                  <a:pt x="27940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40" y="1173480"/>
                </a:lnTo>
                <a:lnTo>
                  <a:pt x="27940" y="1167130"/>
                </a:lnTo>
                <a:close/>
              </a:path>
              <a:path w="27940" h="3324859">
                <a:moveTo>
                  <a:pt x="27940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3480"/>
                </a:lnTo>
                <a:close/>
              </a:path>
              <a:path w="27940" h="3324859">
                <a:moveTo>
                  <a:pt x="27940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40" y="1230630"/>
                </a:lnTo>
                <a:lnTo>
                  <a:pt x="27940" y="1206500"/>
                </a:lnTo>
                <a:close/>
              </a:path>
              <a:path w="27940" h="3324859">
                <a:moveTo>
                  <a:pt x="27940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30630"/>
                </a:lnTo>
                <a:close/>
              </a:path>
              <a:path w="27940" h="3324859">
                <a:moveTo>
                  <a:pt x="27940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40" y="1300480"/>
                </a:lnTo>
                <a:lnTo>
                  <a:pt x="27940" y="1282700"/>
                </a:lnTo>
                <a:close/>
              </a:path>
              <a:path w="27940" h="3324859">
                <a:moveTo>
                  <a:pt x="27940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40" y="1871980"/>
                </a:lnTo>
                <a:lnTo>
                  <a:pt x="27940" y="1604010"/>
                </a:lnTo>
                <a:close/>
              </a:path>
              <a:path w="27940" h="33248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3248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32485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33248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32485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33248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3248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3248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3248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3248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3248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3248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324859">
                <a:moveTo>
                  <a:pt x="27940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82090"/>
                </a:lnTo>
                <a:close/>
              </a:path>
              <a:path w="27940" h="3324859">
                <a:moveTo>
                  <a:pt x="2794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40" y="1480820"/>
                </a:lnTo>
                <a:lnTo>
                  <a:pt x="27940" y="1470660"/>
                </a:lnTo>
                <a:close/>
              </a:path>
              <a:path w="27940" h="3324859">
                <a:moveTo>
                  <a:pt x="2794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40" y="1469389"/>
                </a:lnTo>
                <a:lnTo>
                  <a:pt x="27940" y="1463039"/>
                </a:lnTo>
                <a:close/>
              </a:path>
              <a:path w="27940" h="3324859">
                <a:moveTo>
                  <a:pt x="2794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40" y="1461770"/>
                </a:lnTo>
                <a:lnTo>
                  <a:pt x="27940" y="1451610"/>
                </a:lnTo>
                <a:close/>
              </a:path>
              <a:path w="27940" h="3324859">
                <a:moveTo>
                  <a:pt x="2794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40" y="1450339"/>
                </a:lnTo>
                <a:lnTo>
                  <a:pt x="27940" y="1443989"/>
                </a:lnTo>
                <a:close/>
              </a:path>
              <a:path w="27940" h="3324859">
                <a:moveTo>
                  <a:pt x="2794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40" y="1442720"/>
                </a:lnTo>
                <a:lnTo>
                  <a:pt x="27940" y="1432560"/>
                </a:lnTo>
                <a:close/>
              </a:path>
              <a:path w="27940" h="3324859">
                <a:moveTo>
                  <a:pt x="2794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40" y="1431289"/>
                </a:lnTo>
                <a:lnTo>
                  <a:pt x="27940" y="1424940"/>
                </a:lnTo>
                <a:close/>
              </a:path>
              <a:path w="27940" h="33248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24859">
                <a:moveTo>
                  <a:pt x="27940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40" y="1412239"/>
                </a:lnTo>
                <a:lnTo>
                  <a:pt x="27940" y="1399539"/>
                </a:lnTo>
                <a:close/>
              </a:path>
              <a:path w="27940" h="33248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324859">
                <a:moveTo>
                  <a:pt x="27940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90"/>
                </a:lnTo>
                <a:close/>
              </a:path>
              <a:path w="27940" h="3324859">
                <a:moveTo>
                  <a:pt x="2794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69060"/>
                </a:lnTo>
                <a:close/>
              </a:path>
              <a:path w="27940" h="3324859">
                <a:moveTo>
                  <a:pt x="27940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40" y="1367789"/>
                </a:lnTo>
                <a:lnTo>
                  <a:pt x="27940" y="1361440"/>
                </a:lnTo>
                <a:close/>
              </a:path>
              <a:path w="27940" h="3324859">
                <a:moveTo>
                  <a:pt x="2794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40" y="1360170"/>
                </a:lnTo>
                <a:lnTo>
                  <a:pt x="27940" y="1350010"/>
                </a:lnTo>
                <a:close/>
              </a:path>
              <a:path w="27940" h="3324859">
                <a:moveTo>
                  <a:pt x="27940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40" y="1348739"/>
                </a:lnTo>
                <a:lnTo>
                  <a:pt x="27940" y="1342390"/>
                </a:lnTo>
                <a:close/>
              </a:path>
              <a:path w="27940" h="3324859">
                <a:moveTo>
                  <a:pt x="2794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40" y="1341120"/>
                </a:lnTo>
                <a:lnTo>
                  <a:pt x="27940" y="1330960"/>
                </a:lnTo>
                <a:close/>
              </a:path>
              <a:path w="27940" h="3324859">
                <a:moveTo>
                  <a:pt x="27940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40" y="1329690"/>
                </a:lnTo>
                <a:lnTo>
                  <a:pt x="27940" y="1323339"/>
                </a:lnTo>
                <a:close/>
              </a:path>
              <a:path w="27940" h="3324859">
                <a:moveTo>
                  <a:pt x="2794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40" y="1322070"/>
                </a:lnTo>
                <a:lnTo>
                  <a:pt x="27940" y="1311910"/>
                </a:lnTo>
                <a:close/>
              </a:path>
              <a:path w="27940" h="3324859">
                <a:moveTo>
                  <a:pt x="27940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40" y="1310640"/>
                </a:lnTo>
                <a:lnTo>
                  <a:pt x="27940" y="1304289"/>
                </a:lnTo>
                <a:close/>
              </a:path>
              <a:path w="27940" h="3324859">
                <a:moveTo>
                  <a:pt x="27940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40" y="1303020"/>
                </a:lnTo>
                <a:lnTo>
                  <a:pt x="27940" y="1301750"/>
                </a:lnTo>
                <a:close/>
              </a:path>
              <a:path w="27940" h="3324859">
                <a:moveTo>
                  <a:pt x="27940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40" y="1960880"/>
                </a:lnTo>
                <a:lnTo>
                  <a:pt x="27940" y="1871980"/>
                </a:lnTo>
                <a:close/>
              </a:path>
              <a:path w="27940" h="3324859">
                <a:moveTo>
                  <a:pt x="27940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40" y="2481580"/>
                </a:lnTo>
                <a:lnTo>
                  <a:pt x="27940" y="2473960"/>
                </a:lnTo>
                <a:close/>
              </a:path>
              <a:path w="27940" h="3324859">
                <a:moveTo>
                  <a:pt x="27940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40" y="2472690"/>
                </a:lnTo>
                <a:lnTo>
                  <a:pt x="27940" y="2045970"/>
                </a:lnTo>
                <a:close/>
              </a:path>
              <a:path w="27940" h="3324859">
                <a:moveTo>
                  <a:pt x="27940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40" y="2044700"/>
                </a:lnTo>
                <a:lnTo>
                  <a:pt x="27940" y="2026920"/>
                </a:lnTo>
                <a:close/>
              </a:path>
              <a:path w="27940" h="3324859">
                <a:moveTo>
                  <a:pt x="27940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40" y="2025650"/>
                </a:lnTo>
                <a:lnTo>
                  <a:pt x="27940" y="2007870"/>
                </a:lnTo>
                <a:close/>
              </a:path>
              <a:path w="27940" h="3324859">
                <a:moveTo>
                  <a:pt x="27940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40" y="2006600"/>
                </a:lnTo>
                <a:lnTo>
                  <a:pt x="27940" y="1985010"/>
                </a:lnTo>
                <a:close/>
              </a:path>
              <a:path w="27940" h="3324859">
                <a:moveTo>
                  <a:pt x="27940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40" y="1983739"/>
                </a:lnTo>
                <a:lnTo>
                  <a:pt x="27940" y="1965960"/>
                </a:lnTo>
                <a:close/>
              </a:path>
              <a:path w="27940" h="3324859">
                <a:moveTo>
                  <a:pt x="27940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40" y="1964689"/>
                </a:lnTo>
                <a:lnTo>
                  <a:pt x="27940" y="1962150"/>
                </a:lnTo>
                <a:close/>
              </a:path>
              <a:path w="27940" h="3324859">
                <a:moveTo>
                  <a:pt x="27940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40" y="2656840"/>
                </a:lnTo>
                <a:lnTo>
                  <a:pt x="27940" y="2481580"/>
                </a:lnTo>
                <a:close/>
              </a:path>
              <a:path w="27940" h="3324859">
                <a:moveTo>
                  <a:pt x="27940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40" y="3324860"/>
                </a:lnTo>
                <a:lnTo>
                  <a:pt x="27940" y="2656840"/>
                </a:lnTo>
                <a:close/>
              </a:path>
            </a:pathLst>
          </a:custGeom>
          <a:solidFill>
            <a:srgbClr val="1C37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586469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904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61314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3969" y="0"/>
                </a:moveTo>
                <a:lnTo>
                  <a:pt x="0" y="0"/>
                </a:lnTo>
                <a:lnTo>
                  <a:pt x="0" y="50800"/>
                </a:lnTo>
                <a:lnTo>
                  <a:pt x="26669" y="50800"/>
                </a:lnTo>
                <a:lnTo>
                  <a:pt x="2666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3286759">
                <a:moveTo>
                  <a:pt x="26669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69" y="63500"/>
                </a:lnTo>
                <a:lnTo>
                  <a:pt x="26669" y="50800"/>
                </a:lnTo>
                <a:close/>
              </a:path>
              <a:path w="26670" h="3286759">
                <a:moveTo>
                  <a:pt x="26669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69" y="82550"/>
                </a:lnTo>
                <a:lnTo>
                  <a:pt x="26669" y="63500"/>
                </a:lnTo>
                <a:close/>
              </a:path>
              <a:path w="26670" h="3286759">
                <a:moveTo>
                  <a:pt x="2666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69" y="95250"/>
                </a:lnTo>
                <a:lnTo>
                  <a:pt x="26669" y="82550"/>
                </a:lnTo>
                <a:close/>
              </a:path>
              <a:path w="26670" h="3286759">
                <a:moveTo>
                  <a:pt x="26669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69" y="107950"/>
                </a:lnTo>
                <a:lnTo>
                  <a:pt x="26669" y="95250"/>
                </a:lnTo>
                <a:close/>
              </a:path>
              <a:path w="26670" h="3286759">
                <a:moveTo>
                  <a:pt x="26669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69" y="139700"/>
                </a:lnTo>
                <a:lnTo>
                  <a:pt x="26669" y="107950"/>
                </a:lnTo>
                <a:close/>
              </a:path>
              <a:path w="26670" h="3286759">
                <a:moveTo>
                  <a:pt x="26669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69" y="146050"/>
                </a:lnTo>
                <a:lnTo>
                  <a:pt x="26669" y="139700"/>
                </a:lnTo>
                <a:close/>
              </a:path>
              <a:path w="26670" h="3286759">
                <a:moveTo>
                  <a:pt x="2666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69" y="158750"/>
                </a:lnTo>
                <a:lnTo>
                  <a:pt x="26669" y="146050"/>
                </a:lnTo>
                <a:close/>
              </a:path>
              <a:path w="26670" h="3286759">
                <a:moveTo>
                  <a:pt x="26669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69" y="165099"/>
                </a:lnTo>
                <a:lnTo>
                  <a:pt x="26669" y="158750"/>
                </a:lnTo>
                <a:close/>
              </a:path>
              <a:path w="26670" h="3286759">
                <a:moveTo>
                  <a:pt x="2666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69" y="177800"/>
                </a:lnTo>
                <a:lnTo>
                  <a:pt x="26669" y="165100"/>
                </a:lnTo>
                <a:close/>
              </a:path>
              <a:path w="26670" h="3286759">
                <a:moveTo>
                  <a:pt x="26669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77800"/>
                </a:lnTo>
                <a:close/>
              </a:path>
              <a:path w="26670" h="3286759">
                <a:moveTo>
                  <a:pt x="26669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69" y="273050"/>
                </a:lnTo>
                <a:lnTo>
                  <a:pt x="26669" y="203200"/>
                </a:lnTo>
                <a:close/>
              </a:path>
              <a:path w="26670" h="3286759">
                <a:moveTo>
                  <a:pt x="26669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69" y="311150"/>
                </a:lnTo>
                <a:lnTo>
                  <a:pt x="26669" y="273050"/>
                </a:lnTo>
                <a:close/>
              </a:path>
              <a:path w="26670" h="3286759">
                <a:moveTo>
                  <a:pt x="26669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69" y="316230"/>
                </a:lnTo>
                <a:lnTo>
                  <a:pt x="26669" y="311150"/>
                </a:lnTo>
                <a:close/>
              </a:path>
              <a:path w="26670" h="3286759">
                <a:moveTo>
                  <a:pt x="26669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69" y="322580"/>
                </a:lnTo>
                <a:lnTo>
                  <a:pt x="26669" y="316230"/>
                </a:lnTo>
                <a:close/>
              </a:path>
              <a:path w="26670" h="3286759">
                <a:moveTo>
                  <a:pt x="26669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2580"/>
                </a:lnTo>
                <a:close/>
              </a:path>
              <a:path w="26670" h="3286759">
                <a:moveTo>
                  <a:pt x="26669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28930"/>
                </a:lnTo>
                <a:close/>
              </a:path>
              <a:path w="26670" h="3286759">
                <a:moveTo>
                  <a:pt x="26669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69" y="373380"/>
                </a:lnTo>
                <a:lnTo>
                  <a:pt x="26669" y="355600"/>
                </a:lnTo>
                <a:close/>
              </a:path>
              <a:path w="26670" h="3286759">
                <a:moveTo>
                  <a:pt x="26669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69" y="380999"/>
                </a:lnTo>
                <a:lnTo>
                  <a:pt x="26669" y="373380"/>
                </a:lnTo>
                <a:close/>
              </a:path>
              <a:path w="26670" h="3286759">
                <a:moveTo>
                  <a:pt x="2666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69" y="393700"/>
                </a:lnTo>
                <a:lnTo>
                  <a:pt x="26669" y="381000"/>
                </a:lnTo>
                <a:close/>
              </a:path>
              <a:path w="26670" h="3286759">
                <a:moveTo>
                  <a:pt x="26669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69" y="400050"/>
                </a:lnTo>
                <a:lnTo>
                  <a:pt x="26669" y="393700"/>
                </a:lnTo>
                <a:close/>
              </a:path>
              <a:path w="26670" h="3286759">
                <a:moveTo>
                  <a:pt x="26669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69" y="443230"/>
                </a:lnTo>
                <a:lnTo>
                  <a:pt x="26669" y="400050"/>
                </a:lnTo>
                <a:close/>
              </a:path>
              <a:path w="26670" h="3286759">
                <a:moveTo>
                  <a:pt x="26669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69" y="450850"/>
                </a:lnTo>
                <a:lnTo>
                  <a:pt x="26669" y="443230"/>
                </a:lnTo>
                <a:close/>
              </a:path>
              <a:path w="26670" h="3286759">
                <a:moveTo>
                  <a:pt x="26669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50850"/>
                </a:lnTo>
                <a:close/>
              </a:path>
              <a:path w="26670" h="3286759">
                <a:moveTo>
                  <a:pt x="26669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69" y="494030"/>
                </a:lnTo>
                <a:lnTo>
                  <a:pt x="26669" y="457200"/>
                </a:lnTo>
                <a:close/>
              </a:path>
              <a:path w="26670" h="3286759">
                <a:moveTo>
                  <a:pt x="26669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69" y="500379"/>
                </a:lnTo>
                <a:lnTo>
                  <a:pt x="26669" y="494030"/>
                </a:lnTo>
                <a:close/>
              </a:path>
              <a:path w="26670" h="3286759">
                <a:moveTo>
                  <a:pt x="26669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69" y="532130"/>
                </a:lnTo>
                <a:lnTo>
                  <a:pt x="26669" y="500380"/>
                </a:lnTo>
                <a:close/>
              </a:path>
              <a:path w="26670" h="3286759">
                <a:moveTo>
                  <a:pt x="26669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69" y="538480"/>
                </a:lnTo>
                <a:lnTo>
                  <a:pt x="26669" y="532130"/>
                </a:lnTo>
                <a:close/>
              </a:path>
              <a:path w="26670" h="3286759">
                <a:moveTo>
                  <a:pt x="26669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69" y="546099"/>
                </a:lnTo>
                <a:lnTo>
                  <a:pt x="26669" y="538480"/>
                </a:lnTo>
                <a:close/>
              </a:path>
              <a:path w="26670" h="3286759">
                <a:moveTo>
                  <a:pt x="26669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69" y="584200"/>
                </a:lnTo>
                <a:lnTo>
                  <a:pt x="26669" y="546100"/>
                </a:lnTo>
                <a:close/>
              </a:path>
              <a:path w="26670" h="3286759">
                <a:moveTo>
                  <a:pt x="26669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69" y="589280"/>
                </a:lnTo>
                <a:lnTo>
                  <a:pt x="26669" y="584200"/>
                </a:lnTo>
                <a:close/>
              </a:path>
              <a:path w="26670" h="3286759">
                <a:moveTo>
                  <a:pt x="26669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69" y="614680"/>
                </a:lnTo>
                <a:lnTo>
                  <a:pt x="26669" y="589280"/>
                </a:lnTo>
                <a:close/>
              </a:path>
              <a:path w="26670" h="3286759">
                <a:moveTo>
                  <a:pt x="26669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69" y="684530"/>
                </a:lnTo>
                <a:lnTo>
                  <a:pt x="26669" y="614680"/>
                </a:lnTo>
                <a:close/>
              </a:path>
              <a:path w="26670" h="3286759">
                <a:moveTo>
                  <a:pt x="26669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4530"/>
                </a:lnTo>
                <a:close/>
              </a:path>
              <a:path w="26670" h="3286759">
                <a:moveTo>
                  <a:pt x="26669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69" y="698500"/>
                </a:lnTo>
                <a:lnTo>
                  <a:pt x="26669" y="690880"/>
                </a:lnTo>
                <a:close/>
              </a:path>
              <a:path w="26670" h="3286759">
                <a:moveTo>
                  <a:pt x="26669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698500"/>
                </a:lnTo>
                <a:close/>
              </a:path>
              <a:path w="26670" h="3286759">
                <a:moveTo>
                  <a:pt x="26669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9930"/>
                </a:lnTo>
                <a:close/>
              </a:path>
              <a:path w="26670" h="3286759">
                <a:moveTo>
                  <a:pt x="26669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36600"/>
                </a:lnTo>
                <a:close/>
              </a:path>
              <a:path w="26670" h="3286759">
                <a:moveTo>
                  <a:pt x="26669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69" y="958850"/>
                </a:lnTo>
                <a:lnTo>
                  <a:pt x="26669" y="812800"/>
                </a:lnTo>
                <a:close/>
              </a:path>
              <a:path w="26670" h="3286759">
                <a:moveTo>
                  <a:pt x="26669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58850"/>
                </a:lnTo>
                <a:close/>
              </a:path>
              <a:path w="26670" h="3286759">
                <a:moveTo>
                  <a:pt x="26669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982980"/>
                </a:lnTo>
                <a:close/>
              </a:path>
              <a:path w="26670" h="3286759">
                <a:moveTo>
                  <a:pt x="26669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69" y="1052830"/>
                </a:lnTo>
                <a:lnTo>
                  <a:pt x="26669" y="1035050"/>
                </a:lnTo>
                <a:close/>
              </a:path>
              <a:path w="26670" h="3286759">
                <a:moveTo>
                  <a:pt x="26669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69" y="1065530"/>
                </a:lnTo>
                <a:lnTo>
                  <a:pt x="26669" y="1052830"/>
                </a:lnTo>
                <a:close/>
              </a:path>
              <a:path w="26670" h="3286759">
                <a:moveTo>
                  <a:pt x="26669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65530"/>
                </a:lnTo>
                <a:close/>
              </a:path>
              <a:path w="26670" h="3286759">
                <a:moveTo>
                  <a:pt x="26669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69" y="1122680"/>
                </a:lnTo>
                <a:lnTo>
                  <a:pt x="26669" y="1092200"/>
                </a:lnTo>
                <a:close/>
              </a:path>
              <a:path w="26670" h="3286759">
                <a:moveTo>
                  <a:pt x="26669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69" y="1129030"/>
                </a:lnTo>
                <a:lnTo>
                  <a:pt x="26669" y="1122680"/>
                </a:lnTo>
                <a:close/>
              </a:path>
              <a:path w="26670" h="3286759">
                <a:moveTo>
                  <a:pt x="26669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69" y="1135380"/>
                </a:lnTo>
                <a:lnTo>
                  <a:pt x="26669" y="1129030"/>
                </a:lnTo>
                <a:close/>
              </a:path>
              <a:path w="26670" h="3286759">
                <a:moveTo>
                  <a:pt x="26669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69" y="1168400"/>
                </a:lnTo>
                <a:lnTo>
                  <a:pt x="26669" y="1135380"/>
                </a:lnTo>
                <a:close/>
              </a:path>
              <a:path w="26670" h="3286759">
                <a:moveTo>
                  <a:pt x="26669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69" y="1192530"/>
                </a:lnTo>
                <a:lnTo>
                  <a:pt x="26669" y="1168400"/>
                </a:lnTo>
                <a:close/>
              </a:path>
              <a:path w="26670" h="3286759">
                <a:moveTo>
                  <a:pt x="26669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192530"/>
                </a:lnTo>
                <a:close/>
              </a:path>
              <a:path w="26670" h="3286759">
                <a:moveTo>
                  <a:pt x="26669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44600"/>
                </a:lnTo>
                <a:close/>
              </a:path>
              <a:path w="26670" h="3286759">
                <a:moveTo>
                  <a:pt x="26669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69" y="1833880"/>
                </a:lnTo>
                <a:lnTo>
                  <a:pt x="26669" y="1565910"/>
                </a:lnTo>
                <a:close/>
              </a:path>
              <a:path w="26670" h="3286759">
                <a:moveTo>
                  <a:pt x="2666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69" y="1564639"/>
                </a:lnTo>
                <a:lnTo>
                  <a:pt x="26669" y="1558289"/>
                </a:lnTo>
                <a:close/>
              </a:path>
              <a:path w="26670" h="3286759">
                <a:moveTo>
                  <a:pt x="2666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69" y="1557020"/>
                </a:lnTo>
                <a:lnTo>
                  <a:pt x="26669" y="1546860"/>
                </a:lnTo>
                <a:close/>
              </a:path>
              <a:path w="26670" h="3286759">
                <a:moveTo>
                  <a:pt x="2666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69" y="1545589"/>
                </a:lnTo>
                <a:lnTo>
                  <a:pt x="26669" y="1539239"/>
                </a:lnTo>
                <a:close/>
              </a:path>
              <a:path w="26670" h="3286759">
                <a:moveTo>
                  <a:pt x="2666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69" y="1537970"/>
                </a:lnTo>
                <a:lnTo>
                  <a:pt x="26669" y="1527810"/>
                </a:lnTo>
                <a:close/>
              </a:path>
              <a:path w="26670" h="3286759">
                <a:moveTo>
                  <a:pt x="2666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69" y="1526539"/>
                </a:lnTo>
                <a:lnTo>
                  <a:pt x="26669" y="1520189"/>
                </a:lnTo>
                <a:close/>
              </a:path>
              <a:path w="26670" h="3286759">
                <a:moveTo>
                  <a:pt x="2666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69" y="1518920"/>
                </a:lnTo>
                <a:lnTo>
                  <a:pt x="26669" y="1508760"/>
                </a:lnTo>
                <a:close/>
              </a:path>
              <a:path w="26670" h="3286759">
                <a:moveTo>
                  <a:pt x="26669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69" y="1507489"/>
                </a:lnTo>
                <a:lnTo>
                  <a:pt x="26669" y="1501139"/>
                </a:lnTo>
                <a:close/>
              </a:path>
              <a:path w="26670" h="3286759">
                <a:moveTo>
                  <a:pt x="2666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69" y="1499870"/>
                </a:lnTo>
                <a:lnTo>
                  <a:pt x="26669" y="1489710"/>
                </a:lnTo>
                <a:close/>
              </a:path>
              <a:path w="26670" h="3286759">
                <a:moveTo>
                  <a:pt x="26669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69" y="1488439"/>
                </a:lnTo>
                <a:lnTo>
                  <a:pt x="26669" y="1482089"/>
                </a:lnTo>
                <a:close/>
              </a:path>
              <a:path w="26670" h="3286759">
                <a:moveTo>
                  <a:pt x="2666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69" y="1480820"/>
                </a:lnTo>
                <a:lnTo>
                  <a:pt x="26669" y="1470660"/>
                </a:lnTo>
                <a:close/>
              </a:path>
              <a:path w="26670" h="3286759">
                <a:moveTo>
                  <a:pt x="26669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69" y="1469389"/>
                </a:lnTo>
                <a:lnTo>
                  <a:pt x="26669" y="1463040"/>
                </a:lnTo>
                <a:close/>
              </a:path>
              <a:path w="26670" h="32867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286759">
                <a:moveTo>
                  <a:pt x="26669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69" y="1450339"/>
                </a:lnTo>
                <a:lnTo>
                  <a:pt x="26669" y="1443990"/>
                </a:lnTo>
                <a:close/>
              </a:path>
              <a:path w="26670" h="32867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286759">
                <a:moveTo>
                  <a:pt x="26669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39"/>
                </a:lnTo>
                <a:close/>
              </a:path>
              <a:path w="26670" h="32867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286759">
                <a:moveTo>
                  <a:pt x="26669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89"/>
                </a:lnTo>
                <a:close/>
              </a:path>
              <a:path w="26670" h="32867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286759">
                <a:moveTo>
                  <a:pt x="2666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69" y="1393189"/>
                </a:lnTo>
                <a:lnTo>
                  <a:pt x="26669" y="1386840"/>
                </a:lnTo>
                <a:close/>
              </a:path>
              <a:path w="26670" h="32867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286759">
                <a:moveTo>
                  <a:pt x="26669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69" y="1374139"/>
                </a:lnTo>
                <a:lnTo>
                  <a:pt x="26669" y="1361439"/>
                </a:lnTo>
                <a:close/>
              </a:path>
              <a:path w="26670" h="3286759">
                <a:moveTo>
                  <a:pt x="2666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69" y="1360170"/>
                </a:lnTo>
                <a:lnTo>
                  <a:pt x="26669" y="1350010"/>
                </a:lnTo>
                <a:close/>
              </a:path>
              <a:path w="26670" h="3286759">
                <a:moveTo>
                  <a:pt x="26669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69" y="1348740"/>
                </a:lnTo>
                <a:lnTo>
                  <a:pt x="26669" y="1342390"/>
                </a:lnTo>
                <a:close/>
              </a:path>
              <a:path w="26670" h="3286759">
                <a:moveTo>
                  <a:pt x="2666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69" y="1341120"/>
                </a:lnTo>
                <a:lnTo>
                  <a:pt x="26669" y="1330960"/>
                </a:lnTo>
                <a:close/>
              </a:path>
              <a:path w="26670" h="3286759">
                <a:moveTo>
                  <a:pt x="26669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69" y="1329689"/>
                </a:lnTo>
                <a:lnTo>
                  <a:pt x="26669" y="1323340"/>
                </a:lnTo>
                <a:close/>
              </a:path>
              <a:path w="26670" h="3286759">
                <a:moveTo>
                  <a:pt x="2666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69" y="1322070"/>
                </a:lnTo>
                <a:lnTo>
                  <a:pt x="26669" y="1311910"/>
                </a:lnTo>
                <a:close/>
              </a:path>
              <a:path w="26670" h="3286759">
                <a:moveTo>
                  <a:pt x="26669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69" y="1310639"/>
                </a:lnTo>
                <a:lnTo>
                  <a:pt x="26669" y="1304290"/>
                </a:lnTo>
                <a:close/>
              </a:path>
              <a:path w="26670" h="3286759">
                <a:moveTo>
                  <a:pt x="26669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69" y="1303020"/>
                </a:lnTo>
                <a:lnTo>
                  <a:pt x="26669" y="1292860"/>
                </a:lnTo>
                <a:close/>
              </a:path>
              <a:path w="26670" h="3286759">
                <a:moveTo>
                  <a:pt x="26669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69" y="1291590"/>
                </a:lnTo>
                <a:lnTo>
                  <a:pt x="26669" y="1285239"/>
                </a:lnTo>
                <a:close/>
              </a:path>
              <a:path w="26670" h="3286759">
                <a:moveTo>
                  <a:pt x="26669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69" y="1283970"/>
                </a:lnTo>
                <a:lnTo>
                  <a:pt x="26669" y="1273810"/>
                </a:lnTo>
                <a:close/>
              </a:path>
              <a:path w="26670" h="3286759">
                <a:moveTo>
                  <a:pt x="26669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69" y="1272540"/>
                </a:lnTo>
                <a:lnTo>
                  <a:pt x="26669" y="1266189"/>
                </a:lnTo>
                <a:close/>
              </a:path>
              <a:path w="26670" h="3286759">
                <a:moveTo>
                  <a:pt x="26669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69" y="1264920"/>
                </a:lnTo>
                <a:lnTo>
                  <a:pt x="26669" y="1263650"/>
                </a:lnTo>
                <a:close/>
              </a:path>
              <a:path w="26670" h="3286759">
                <a:moveTo>
                  <a:pt x="26669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69" y="1922780"/>
                </a:lnTo>
                <a:lnTo>
                  <a:pt x="26669" y="1833880"/>
                </a:lnTo>
                <a:close/>
              </a:path>
              <a:path w="26670" h="3286759">
                <a:moveTo>
                  <a:pt x="26669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69" y="2443480"/>
                </a:lnTo>
                <a:lnTo>
                  <a:pt x="26669" y="2435860"/>
                </a:lnTo>
                <a:close/>
              </a:path>
              <a:path w="26670" h="3286759">
                <a:moveTo>
                  <a:pt x="26669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69" y="2434590"/>
                </a:lnTo>
                <a:lnTo>
                  <a:pt x="26669" y="2007870"/>
                </a:lnTo>
                <a:close/>
              </a:path>
              <a:path w="26670" h="3286759">
                <a:moveTo>
                  <a:pt x="26669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69" y="2006600"/>
                </a:lnTo>
                <a:lnTo>
                  <a:pt x="26669" y="1988820"/>
                </a:lnTo>
                <a:close/>
              </a:path>
              <a:path w="26670" h="3286759">
                <a:moveTo>
                  <a:pt x="26669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69" y="1987550"/>
                </a:lnTo>
                <a:lnTo>
                  <a:pt x="26669" y="1969770"/>
                </a:lnTo>
                <a:close/>
              </a:path>
              <a:path w="26670" h="3286759">
                <a:moveTo>
                  <a:pt x="26669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69" y="1968500"/>
                </a:lnTo>
                <a:lnTo>
                  <a:pt x="26669" y="1946910"/>
                </a:lnTo>
                <a:close/>
              </a:path>
              <a:path w="26670" h="3286759">
                <a:moveTo>
                  <a:pt x="26669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69" y="1945639"/>
                </a:lnTo>
                <a:lnTo>
                  <a:pt x="26669" y="1927860"/>
                </a:lnTo>
                <a:close/>
              </a:path>
              <a:path w="26670" h="3286759">
                <a:moveTo>
                  <a:pt x="26669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69" y="1926589"/>
                </a:lnTo>
                <a:lnTo>
                  <a:pt x="26669" y="1924050"/>
                </a:lnTo>
                <a:close/>
              </a:path>
              <a:path w="26670" h="3286759">
                <a:moveTo>
                  <a:pt x="26669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69" y="2618740"/>
                </a:lnTo>
                <a:lnTo>
                  <a:pt x="26669" y="2443480"/>
                </a:lnTo>
                <a:close/>
              </a:path>
              <a:path w="26670" h="3286759">
                <a:moveTo>
                  <a:pt x="26669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69" y="3286760"/>
                </a:lnTo>
                <a:lnTo>
                  <a:pt x="26669" y="2618740"/>
                </a:lnTo>
                <a:close/>
              </a:path>
            </a:pathLst>
          </a:custGeom>
          <a:solidFill>
            <a:srgbClr val="1B36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63980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3274059">
                <a:moveTo>
                  <a:pt x="27940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3274059">
                <a:moveTo>
                  <a:pt x="27940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40" y="69850"/>
                </a:lnTo>
                <a:lnTo>
                  <a:pt x="27940" y="50800"/>
                </a:lnTo>
                <a:close/>
              </a:path>
              <a:path w="27940" h="3274059">
                <a:moveTo>
                  <a:pt x="27940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40" y="82550"/>
                </a:lnTo>
                <a:lnTo>
                  <a:pt x="27940" y="69850"/>
                </a:lnTo>
                <a:close/>
              </a:path>
              <a:path w="27940" h="3274059">
                <a:moveTo>
                  <a:pt x="2794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40" y="95250"/>
                </a:lnTo>
                <a:lnTo>
                  <a:pt x="27940" y="82550"/>
                </a:lnTo>
                <a:close/>
              </a:path>
              <a:path w="27940" h="3274059">
                <a:moveTo>
                  <a:pt x="27940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95250"/>
                </a:lnTo>
                <a:close/>
              </a:path>
              <a:path w="27940" h="3274059">
                <a:moveTo>
                  <a:pt x="2794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7000"/>
                </a:lnTo>
                <a:close/>
              </a:path>
              <a:path w="27940" h="32740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274059">
                <a:moveTo>
                  <a:pt x="27940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46050"/>
                </a:lnTo>
                <a:close/>
              </a:path>
              <a:path w="27940" h="3274059">
                <a:moveTo>
                  <a:pt x="2794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3274059">
                <a:moveTo>
                  <a:pt x="27940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65100"/>
                </a:lnTo>
                <a:close/>
              </a:path>
              <a:path w="27940" h="3274059">
                <a:moveTo>
                  <a:pt x="27940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190500"/>
                </a:lnTo>
                <a:close/>
              </a:path>
              <a:path w="27940" h="3274059">
                <a:moveTo>
                  <a:pt x="27940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40" y="298450"/>
                </a:lnTo>
                <a:lnTo>
                  <a:pt x="27940" y="260350"/>
                </a:lnTo>
                <a:close/>
              </a:path>
              <a:path w="27940" h="3274059">
                <a:moveTo>
                  <a:pt x="27940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40" y="303530"/>
                </a:lnTo>
                <a:lnTo>
                  <a:pt x="27940" y="298450"/>
                </a:lnTo>
                <a:close/>
              </a:path>
              <a:path w="27940" h="3274059">
                <a:moveTo>
                  <a:pt x="27940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40" y="309880"/>
                </a:lnTo>
                <a:lnTo>
                  <a:pt x="27940" y="303530"/>
                </a:lnTo>
                <a:close/>
              </a:path>
              <a:path w="27940" h="3274059">
                <a:moveTo>
                  <a:pt x="2794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40" y="316229"/>
                </a:lnTo>
                <a:lnTo>
                  <a:pt x="27940" y="309880"/>
                </a:lnTo>
                <a:close/>
              </a:path>
              <a:path w="27940" h="3274059">
                <a:moveTo>
                  <a:pt x="27940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316230"/>
                </a:lnTo>
                <a:close/>
              </a:path>
              <a:path w="27940" h="3274059">
                <a:moveTo>
                  <a:pt x="27940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42900"/>
                </a:lnTo>
                <a:close/>
              </a:path>
              <a:path w="27940" h="3274059">
                <a:moveTo>
                  <a:pt x="27940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40" y="368299"/>
                </a:lnTo>
                <a:lnTo>
                  <a:pt x="27940" y="360680"/>
                </a:lnTo>
                <a:close/>
              </a:path>
              <a:path w="27940" h="3274059">
                <a:moveTo>
                  <a:pt x="2794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3274059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3274059">
                <a:moveTo>
                  <a:pt x="27940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387350"/>
                </a:lnTo>
                <a:close/>
              </a:path>
              <a:path w="27940" h="3274059">
                <a:moveTo>
                  <a:pt x="27940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0530"/>
                </a:lnTo>
                <a:close/>
              </a:path>
              <a:path w="27940" h="3274059">
                <a:moveTo>
                  <a:pt x="27940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8150"/>
                </a:lnTo>
                <a:close/>
              </a:path>
              <a:path w="27940" h="3274059">
                <a:moveTo>
                  <a:pt x="27940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44500"/>
                </a:lnTo>
                <a:close/>
              </a:path>
              <a:path w="27940" h="3274059">
                <a:moveTo>
                  <a:pt x="2794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30"/>
                </a:lnTo>
                <a:close/>
              </a:path>
              <a:path w="27940" h="3274059">
                <a:moveTo>
                  <a:pt x="27940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40" y="519430"/>
                </a:lnTo>
                <a:lnTo>
                  <a:pt x="27940" y="487680"/>
                </a:lnTo>
                <a:close/>
              </a:path>
              <a:path w="27940" h="3274059">
                <a:moveTo>
                  <a:pt x="27940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40" y="525780"/>
                </a:lnTo>
                <a:lnTo>
                  <a:pt x="27940" y="519430"/>
                </a:lnTo>
                <a:close/>
              </a:path>
              <a:path w="27940" h="3274059">
                <a:moveTo>
                  <a:pt x="27940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525780"/>
                </a:lnTo>
                <a:close/>
              </a:path>
              <a:path w="27940" h="3274059">
                <a:moveTo>
                  <a:pt x="27940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3274059">
                <a:moveTo>
                  <a:pt x="27940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1500"/>
                </a:lnTo>
                <a:close/>
              </a:path>
              <a:path w="27940" h="3274059">
                <a:moveTo>
                  <a:pt x="27940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76580"/>
                </a:lnTo>
                <a:close/>
              </a:path>
              <a:path w="27940" h="3274059">
                <a:moveTo>
                  <a:pt x="27940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40" y="671830"/>
                </a:lnTo>
                <a:lnTo>
                  <a:pt x="27940" y="601980"/>
                </a:lnTo>
                <a:close/>
              </a:path>
              <a:path w="27940" h="3274059">
                <a:moveTo>
                  <a:pt x="2794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71830"/>
                </a:lnTo>
                <a:close/>
              </a:path>
              <a:path w="27940" h="3274059">
                <a:moveTo>
                  <a:pt x="27940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8180"/>
                </a:lnTo>
                <a:close/>
              </a:path>
              <a:path w="27940" h="3274059">
                <a:moveTo>
                  <a:pt x="27940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40" y="697230"/>
                </a:lnTo>
                <a:lnTo>
                  <a:pt x="27940" y="685800"/>
                </a:lnTo>
                <a:close/>
              </a:path>
              <a:path w="27940" h="3274059">
                <a:moveTo>
                  <a:pt x="2794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7230"/>
                </a:lnTo>
                <a:close/>
              </a:path>
              <a:path w="27940" h="3274059">
                <a:moveTo>
                  <a:pt x="27940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23900"/>
                </a:lnTo>
                <a:close/>
              </a:path>
              <a:path w="27940" h="3274059">
                <a:moveTo>
                  <a:pt x="27940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40" y="946150"/>
                </a:lnTo>
                <a:lnTo>
                  <a:pt x="27940" y="800100"/>
                </a:lnTo>
                <a:close/>
              </a:path>
              <a:path w="27940" h="3274059">
                <a:moveTo>
                  <a:pt x="27940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46150"/>
                </a:lnTo>
                <a:close/>
              </a:path>
              <a:path w="27940" h="3274059">
                <a:moveTo>
                  <a:pt x="27940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970280"/>
                </a:lnTo>
                <a:close/>
              </a:path>
              <a:path w="27940" h="3274059">
                <a:moveTo>
                  <a:pt x="27940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40" y="1040130"/>
                </a:lnTo>
                <a:lnTo>
                  <a:pt x="27940" y="1022350"/>
                </a:lnTo>
                <a:close/>
              </a:path>
              <a:path w="27940" h="3274059">
                <a:moveTo>
                  <a:pt x="27940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40" y="1052830"/>
                </a:lnTo>
                <a:lnTo>
                  <a:pt x="27940" y="1040130"/>
                </a:lnTo>
                <a:close/>
              </a:path>
              <a:path w="27940" h="3274059">
                <a:moveTo>
                  <a:pt x="27940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40" y="1079500"/>
                </a:lnTo>
                <a:lnTo>
                  <a:pt x="27940" y="1052830"/>
                </a:lnTo>
                <a:close/>
              </a:path>
              <a:path w="27940" h="3274059">
                <a:moveTo>
                  <a:pt x="27940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40" y="1109980"/>
                </a:lnTo>
                <a:lnTo>
                  <a:pt x="27940" y="1079500"/>
                </a:lnTo>
                <a:close/>
              </a:path>
              <a:path w="27940" h="3274059">
                <a:moveTo>
                  <a:pt x="27940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9980"/>
                </a:lnTo>
                <a:close/>
              </a:path>
              <a:path w="27940" h="327405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3274059">
                <a:moveTo>
                  <a:pt x="27940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2680"/>
                </a:lnTo>
                <a:close/>
              </a:path>
              <a:path w="27940" h="3274059">
                <a:moveTo>
                  <a:pt x="27940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55700"/>
                </a:lnTo>
                <a:close/>
              </a:path>
              <a:path w="27940" h="3274059">
                <a:moveTo>
                  <a:pt x="27940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79830"/>
                </a:lnTo>
                <a:close/>
              </a:path>
              <a:path w="27940" h="3274059">
                <a:moveTo>
                  <a:pt x="27940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31900"/>
                </a:lnTo>
                <a:close/>
              </a:path>
              <a:path w="27940" h="3274059">
                <a:moveTo>
                  <a:pt x="27940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40" y="1821180"/>
                </a:lnTo>
                <a:lnTo>
                  <a:pt x="27940" y="1553210"/>
                </a:lnTo>
                <a:close/>
              </a:path>
              <a:path w="27940" h="32740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2740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274059">
                <a:moveTo>
                  <a:pt x="2794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39"/>
                </a:lnTo>
                <a:close/>
              </a:path>
              <a:path w="27940" h="32740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2740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740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2740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740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2740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740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2740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2740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274059">
                <a:moveTo>
                  <a:pt x="27940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90"/>
                </a:lnTo>
                <a:close/>
              </a:path>
              <a:path w="27940" h="3274059">
                <a:moveTo>
                  <a:pt x="27940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40" y="1430020"/>
                </a:lnTo>
                <a:lnTo>
                  <a:pt x="27940" y="1419860"/>
                </a:lnTo>
                <a:close/>
              </a:path>
              <a:path w="27940" h="32740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74059">
                <a:moveTo>
                  <a:pt x="27940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10"/>
                </a:lnTo>
                <a:close/>
              </a:path>
              <a:path w="27940" h="32740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74059">
                <a:moveTo>
                  <a:pt x="27940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60"/>
                </a:lnTo>
                <a:close/>
              </a:path>
              <a:path w="27940" h="3274059">
                <a:moveTo>
                  <a:pt x="27940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40"/>
                </a:lnTo>
                <a:close/>
              </a:path>
              <a:path w="27940" h="3274059">
                <a:moveTo>
                  <a:pt x="2794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40" y="1372870"/>
                </a:lnTo>
                <a:lnTo>
                  <a:pt x="27940" y="1362710"/>
                </a:lnTo>
                <a:close/>
              </a:path>
              <a:path w="27940" h="3274059">
                <a:moveTo>
                  <a:pt x="27940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48739"/>
                </a:lnTo>
                <a:close/>
              </a:path>
              <a:path w="27940" h="32740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274059">
                <a:moveTo>
                  <a:pt x="27940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90"/>
                </a:lnTo>
                <a:close/>
              </a:path>
              <a:path w="27940" h="3274059">
                <a:moveTo>
                  <a:pt x="27940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18260"/>
                </a:lnTo>
                <a:close/>
              </a:path>
              <a:path w="27940" h="3274059">
                <a:moveTo>
                  <a:pt x="27940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40" y="1316989"/>
                </a:lnTo>
                <a:lnTo>
                  <a:pt x="27940" y="1310640"/>
                </a:lnTo>
                <a:close/>
              </a:path>
              <a:path w="27940" h="3274059">
                <a:moveTo>
                  <a:pt x="27940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40" y="1309370"/>
                </a:lnTo>
                <a:lnTo>
                  <a:pt x="27940" y="1299210"/>
                </a:lnTo>
                <a:close/>
              </a:path>
              <a:path w="27940" h="3274059">
                <a:moveTo>
                  <a:pt x="27940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90"/>
                </a:lnTo>
                <a:close/>
              </a:path>
              <a:path w="27940" h="3274059">
                <a:moveTo>
                  <a:pt x="27940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40" y="1290320"/>
                </a:lnTo>
                <a:lnTo>
                  <a:pt x="27940" y="1280160"/>
                </a:lnTo>
                <a:close/>
              </a:path>
              <a:path w="27940" h="3274059">
                <a:moveTo>
                  <a:pt x="27940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40" y="1278890"/>
                </a:lnTo>
                <a:lnTo>
                  <a:pt x="27940" y="1272539"/>
                </a:lnTo>
                <a:close/>
              </a:path>
              <a:path w="27940" h="3274059">
                <a:moveTo>
                  <a:pt x="27940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10"/>
                </a:lnTo>
                <a:close/>
              </a:path>
              <a:path w="27940" h="3274059">
                <a:moveTo>
                  <a:pt x="27940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40" y="1259840"/>
                </a:lnTo>
                <a:lnTo>
                  <a:pt x="27940" y="1253489"/>
                </a:lnTo>
                <a:close/>
              </a:path>
              <a:path w="27940" h="3274059">
                <a:moveTo>
                  <a:pt x="27940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50950"/>
                </a:lnTo>
                <a:close/>
              </a:path>
              <a:path w="27940" h="3274059">
                <a:moveTo>
                  <a:pt x="27940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40" y="1910080"/>
                </a:lnTo>
                <a:lnTo>
                  <a:pt x="27940" y="1821180"/>
                </a:lnTo>
                <a:close/>
              </a:path>
              <a:path w="27940" h="3274059">
                <a:moveTo>
                  <a:pt x="27940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40" y="2430780"/>
                </a:lnTo>
                <a:lnTo>
                  <a:pt x="27940" y="2423160"/>
                </a:lnTo>
                <a:close/>
              </a:path>
              <a:path w="27940" h="3274059">
                <a:moveTo>
                  <a:pt x="27940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40" y="2421890"/>
                </a:lnTo>
                <a:lnTo>
                  <a:pt x="27940" y="1995170"/>
                </a:lnTo>
                <a:close/>
              </a:path>
              <a:path w="27940" h="3274059">
                <a:moveTo>
                  <a:pt x="27940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40" y="1993900"/>
                </a:lnTo>
                <a:lnTo>
                  <a:pt x="27940" y="1976120"/>
                </a:lnTo>
                <a:close/>
              </a:path>
              <a:path w="27940" h="3274059">
                <a:moveTo>
                  <a:pt x="27940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40" y="1974850"/>
                </a:lnTo>
                <a:lnTo>
                  <a:pt x="27940" y="1957070"/>
                </a:lnTo>
                <a:close/>
              </a:path>
              <a:path w="27940" h="3274059">
                <a:moveTo>
                  <a:pt x="27940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40" y="1955800"/>
                </a:lnTo>
                <a:lnTo>
                  <a:pt x="27940" y="1934210"/>
                </a:lnTo>
                <a:close/>
              </a:path>
              <a:path w="27940" h="3274059">
                <a:moveTo>
                  <a:pt x="27940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40" y="1932939"/>
                </a:lnTo>
                <a:lnTo>
                  <a:pt x="27940" y="1915160"/>
                </a:lnTo>
                <a:close/>
              </a:path>
              <a:path w="27940" h="3274059">
                <a:moveTo>
                  <a:pt x="27940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40" y="1913889"/>
                </a:lnTo>
                <a:lnTo>
                  <a:pt x="27940" y="1911350"/>
                </a:lnTo>
                <a:close/>
              </a:path>
              <a:path w="27940" h="3274059">
                <a:moveTo>
                  <a:pt x="27940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40" y="2606040"/>
                </a:lnTo>
                <a:lnTo>
                  <a:pt x="27940" y="2430780"/>
                </a:lnTo>
                <a:close/>
              </a:path>
              <a:path w="27940" h="3274059">
                <a:moveTo>
                  <a:pt x="27940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40" y="3274060"/>
                </a:lnTo>
                <a:lnTo>
                  <a:pt x="27940" y="260604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667750" y="35966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21589" y="0"/>
                </a:moveTo>
                <a:lnTo>
                  <a:pt x="0" y="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667750" y="36093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667750" y="3622040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27940" y="0"/>
                </a:moveTo>
                <a:lnTo>
                  <a:pt x="0" y="0"/>
                </a:lnTo>
                <a:lnTo>
                  <a:pt x="0" y="19049"/>
                </a:lnTo>
                <a:lnTo>
                  <a:pt x="27940" y="190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667750" y="36410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667750" y="36537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667750" y="366649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667750" y="3698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667750" y="37045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8667750" y="37172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667750" y="37236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8681719" y="3596640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234949"/>
                </a:moveTo>
                <a:lnTo>
                  <a:pt x="0" y="0"/>
                </a:lnTo>
                <a:lnTo>
                  <a:pt x="0" y="234949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8667750" y="383159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8667750" y="386969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8667750" y="38747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8667750" y="388112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8667750" y="3887470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70">
                <a:moveTo>
                  <a:pt x="27940" y="0"/>
                </a:moveTo>
                <a:lnTo>
                  <a:pt x="0" y="0"/>
                </a:lnTo>
                <a:lnTo>
                  <a:pt x="0" y="26669"/>
                </a:lnTo>
                <a:lnTo>
                  <a:pt x="27940" y="2666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8667750" y="3914140"/>
            <a:ext cx="27940" cy="17780"/>
          </a:xfrm>
          <a:custGeom>
            <a:avLst/>
            <a:gdLst/>
            <a:ahLst/>
            <a:cxnLst/>
            <a:rect l="l" t="t" r="r" b="b"/>
            <a:pathLst>
              <a:path w="27940" h="17779">
                <a:moveTo>
                  <a:pt x="27940" y="0"/>
                </a:moveTo>
                <a:lnTo>
                  <a:pt x="0" y="0"/>
                </a:lnTo>
                <a:lnTo>
                  <a:pt x="0" y="17779"/>
                </a:lnTo>
                <a:lnTo>
                  <a:pt x="27940" y="177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8667750" y="39319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8667750" y="39395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8667750" y="3952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8667750" y="3958590"/>
            <a:ext cx="27940" cy="43180"/>
          </a:xfrm>
          <a:custGeom>
            <a:avLst/>
            <a:gdLst/>
            <a:ahLst/>
            <a:cxnLst/>
            <a:rect l="l" t="t" r="r" b="b"/>
            <a:pathLst>
              <a:path w="27940" h="43179">
                <a:moveTo>
                  <a:pt x="27940" y="0"/>
                </a:moveTo>
                <a:lnTo>
                  <a:pt x="0" y="0"/>
                </a:lnTo>
                <a:lnTo>
                  <a:pt x="0" y="43179"/>
                </a:lnTo>
                <a:lnTo>
                  <a:pt x="27940" y="431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8667750" y="400177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8667750" y="40093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8667750" y="4015740"/>
            <a:ext cx="27940" cy="36830"/>
          </a:xfrm>
          <a:custGeom>
            <a:avLst/>
            <a:gdLst/>
            <a:ahLst/>
            <a:cxnLst/>
            <a:rect l="l" t="t" r="r" b="b"/>
            <a:pathLst>
              <a:path w="27940" h="36829">
                <a:moveTo>
                  <a:pt x="27940" y="0"/>
                </a:moveTo>
                <a:lnTo>
                  <a:pt x="0" y="0"/>
                </a:lnTo>
                <a:lnTo>
                  <a:pt x="0" y="36829"/>
                </a:lnTo>
                <a:lnTo>
                  <a:pt x="27940" y="368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8667750" y="40525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667750" y="405892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8667750" y="40906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8667750" y="40970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8667750" y="410464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667750" y="414274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667750" y="414782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667750" y="4173220"/>
            <a:ext cx="27940" cy="69850"/>
          </a:xfrm>
          <a:custGeom>
            <a:avLst/>
            <a:gdLst/>
            <a:ahLst/>
            <a:cxnLst/>
            <a:rect l="l" t="t" r="r" b="b"/>
            <a:pathLst>
              <a:path w="27940" h="69850">
                <a:moveTo>
                  <a:pt x="27940" y="0"/>
                </a:moveTo>
                <a:lnTo>
                  <a:pt x="0" y="0"/>
                </a:lnTo>
                <a:lnTo>
                  <a:pt x="0" y="69849"/>
                </a:lnTo>
                <a:lnTo>
                  <a:pt x="27940" y="698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667750" y="42430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667750" y="42494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667750" y="4257040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27940" y="0"/>
                </a:moveTo>
                <a:lnTo>
                  <a:pt x="0" y="0"/>
                </a:lnTo>
                <a:lnTo>
                  <a:pt x="0" y="11429"/>
                </a:lnTo>
                <a:lnTo>
                  <a:pt x="27940" y="114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681719" y="4268470"/>
            <a:ext cx="0" cy="562610"/>
          </a:xfrm>
          <a:custGeom>
            <a:avLst/>
            <a:gdLst/>
            <a:ahLst/>
            <a:cxnLst/>
            <a:rect l="l" t="t" r="r" b="b"/>
            <a:pathLst>
              <a:path h="562610">
                <a:moveTo>
                  <a:pt x="0" y="0"/>
                </a:moveTo>
                <a:lnTo>
                  <a:pt x="0" y="562609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67750" y="5086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667750" y="50787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67750" y="50673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667750" y="50596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667750" y="50482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667750" y="50406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667750" y="50292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667750" y="50215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667750" y="50101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667750" y="50025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667750" y="49911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667750" y="49834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667750" y="49720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667750" y="49644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667750" y="49530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667750" y="49453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667750" y="49339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667750" y="4919979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700"/>
                </a:lnTo>
                <a:lnTo>
                  <a:pt x="27940" y="1270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667750" y="49085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667750" y="49009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667750" y="48895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667750" y="48818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667750" y="48704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667750" y="48628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667750" y="48514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667750" y="48437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667750" y="4832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681719" y="5097779"/>
            <a:ext cx="0" cy="387350"/>
          </a:xfrm>
          <a:custGeom>
            <a:avLst/>
            <a:gdLst/>
            <a:ahLst/>
            <a:cxnLst/>
            <a:rect l="l" t="t" r="r" b="b"/>
            <a:pathLst>
              <a:path h="387350">
                <a:moveTo>
                  <a:pt x="0" y="0"/>
                </a:moveTo>
                <a:lnTo>
                  <a:pt x="0" y="38735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681719" y="5097779"/>
            <a:ext cx="0" cy="1747520"/>
          </a:xfrm>
          <a:custGeom>
            <a:avLst/>
            <a:gdLst/>
            <a:ahLst/>
            <a:cxnLst/>
            <a:rect l="l" t="t" r="r" b="b"/>
            <a:pathLst>
              <a:path h="1747520">
                <a:moveTo>
                  <a:pt x="0" y="0"/>
                </a:moveTo>
                <a:lnTo>
                  <a:pt x="0" y="174752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8695690" y="3609340"/>
            <a:ext cx="26670" cy="3235960"/>
          </a:xfrm>
          <a:custGeom>
            <a:avLst/>
            <a:gdLst/>
            <a:ahLst/>
            <a:cxnLst/>
            <a:rect l="l" t="t" r="r" b="b"/>
            <a:pathLst>
              <a:path w="26670" h="3235959">
                <a:moveTo>
                  <a:pt x="13969" y="0"/>
                </a:moveTo>
                <a:lnTo>
                  <a:pt x="0" y="0"/>
                </a:lnTo>
                <a:lnTo>
                  <a:pt x="0" y="6349"/>
                </a:lnTo>
                <a:lnTo>
                  <a:pt x="22859" y="6349"/>
                </a:lnTo>
                <a:lnTo>
                  <a:pt x="22859" y="5079"/>
                </a:lnTo>
                <a:lnTo>
                  <a:pt x="20320" y="5079"/>
                </a:lnTo>
                <a:lnTo>
                  <a:pt x="20320" y="3809"/>
                </a:lnTo>
                <a:lnTo>
                  <a:pt x="19050" y="3809"/>
                </a:lnTo>
                <a:lnTo>
                  <a:pt x="19050" y="2539"/>
                </a:lnTo>
                <a:lnTo>
                  <a:pt x="16509" y="2539"/>
                </a:lnTo>
                <a:lnTo>
                  <a:pt x="1650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  <a:path w="26670" h="3235959">
                <a:moveTo>
                  <a:pt x="24129" y="6349"/>
                </a:moveTo>
                <a:lnTo>
                  <a:pt x="0" y="6349"/>
                </a:lnTo>
                <a:lnTo>
                  <a:pt x="0" y="12699"/>
                </a:lnTo>
                <a:lnTo>
                  <a:pt x="26669" y="12699"/>
                </a:lnTo>
                <a:lnTo>
                  <a:pt x="26669" y="7619"/>
                </a:lnTo>
                <a:lnTo>
                  <a:pt x="24129" y="7619"/>
                </a:lnTo>
                <a:lnTo>
                  <a:pt x="24129" y="6349"/>
                </a:lnTo>
                <a:close/>
              </a:path>
              <a:path w="26670" h="3235959">
                <a:moveTo>
                  <a:pt x="26669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6669" y="31749"/>
                </a:lnTo>
                <a:lnTo>
                  <a:pt x="26669" y="12699"/>
                </a:lnTo>
                <a:close/>
              </a:path>
              <a:path w="26670" h="3235959">
                <a:moveTo>
                  <a:pt x="26669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6669" y="44449"/>
                </a:lnTo>
                <a:lnTo>
                  <a:pt x="26669" y="31750"/>
                </a:lnTo>
                <a:close/>
              </a:path>
              <a:path w="26670" h="3235959">
                <a:moveTo>
                  <a:pt x="26669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6669" y="57149"/>
                </a:lnTo>
                <a:lnTo>
                  <a:pt x="26669" y="44450"/>
                </a:lnTo>
                <a:close/>
              </a:path>
              <a:path w="26670" h="3235959">
                <a:moveTo>
                  <a:pt x="26669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6669" y="88899"/>
                </a:lnTo>
                <a:lnTo>
                  <a:pt x="26669" y="57149"/>
                </a:lnTo>
                <a:close/>
              </a:path>
              <a:path w="26670" h="3235959">
                <a:moveTo>
                  <a:pt x="26669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88900"/>
                </a:lnTo>
                <a:close/>
              </a:path>
              <a:path w="26670" h="3235959">
                <a:moveTo>
                  <a:pt x="26669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6669" y="107949"/>
                </a:lnTo>
                <a:lnTo>
                  <a:pt x="26669" y="95249"/>
                </a:lnTo>
                <a:close/>
              </a:path>
              <a:path w="26670" h="3235959">
                <a:moveTo>
                  <a:pt x="26669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6669" y="114299"/>
                </a:lnTo>
                <a:lnTo>
                  <a:pt x="26669" y="107949"/>
                </a:lnTo>
                <a:close/>
              </a:path>
              <a:path w="26670" h="3235959">
                <a:moveTo>
                  <a:pt x="26669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6669" y="126999"/>
                </a:lnTo>
                <a:lnTo>
                  <a:pt x="26669" y="114299"/>
                </a:lnTo>
                <a:close/>
              </a:path>
              <a:path w="26670" h="3235959">
                <a:moveTo>
                  <a:pt x="26669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6669" y="152399"/>
                </a:lnTo>
                <a:lnTo>
                  <a:pt x="26669" y="127000"/>
                </a:lnTo>
                <a:close/>
              </a:path>
              <a:path w="26670" h="3235959">
                <a:moveTo>
                  <a:pt x="26669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6669" y="222249"/>
                </a:lnTo>
                <a:lnTo>
                  <a:pt x="26669" y="152399"/>
                </a:lnTo>
                <a:close/>
              </a:path>
              <a:path w="26670" h="3235959">
                <a:moveTo>
                  <a:pt x="26669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6669" y="260349"/>
                </a:lnTo>
                <a:lnTo>
                  <a:pt x="26669" y="222249"/>
                </a:lnTo>
                <a:close/>
              </a:path>
              <a:path w="26670" h="3235959">
                <a:moveTo>
                  <a:pt x="26669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6669" y="265429"/>
                </a:lnTo>
                <a:lnTo>
                  <a:pt x="26669" y="260350"/>
                </a:lnTo>
                <a:close/>
              </a:path>
              <a:path w="26670" h="3235959">
                <a:moveTo>
                  <a:pt x="26669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65429"/>
                </a:lnTo>
                <a:close/>
              </a:path>
              <a:path w="26670" h="323595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235959">
                <a:moveTo>
                  <a:pt x="26669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6669" y="304799"/>
                </a:lnTo>
                <a:lnTo>
                  <a:pt x="26669" y="278130"/>
                </a:lnTo>
                <a:close/>
              </a:path>
              <a:path w="26670" h="3235959">
                <a:moveTo>
                  <a:pt x="26669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04800"/>
                </a:lnTo>
                <a:close/>
              </a:path>
              <a:path w="26670" h="3235959">
                <a:moveTo>
                  <a:pt x="26669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6669" y="330199"/>
                </a:lnTo>
                <a:lnTo>
                  <a:pt x="26669" y="322579"/>
                </a:lnTo>
                <a:close/>
              </a:path>
              <a:path w="26670" h="3235959">
                <a:moveTo>
                  <a:pt x="26669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6669" y="342899"/>
                </a:lnTo>
                <a:lnTo>
                  <a:pt x="26669" y="330200"/>
                </a:lnTo>
                <a:close/>
              </a:path>
              <a:path w="26670" h="3235959">
                <a:moveTo>
                  <a:pt x="26669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6669" y="349249"/>
                </a:lnTo>
                <a:lnTo>
                  <a:pt x="26669" y="342900"/>
                </a:lnTo>
                <a:close/>
              </a:path>
              <a:path w="26670" h="3235959">
                <a:moveTo>
                  <a:pt x="26669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6669" y="392429"/>
                </a:lnTo>
                <a:lnTo>
                  <a:pt x="26669" y="349250"/>
                </a:lnTo>
                <a:close/>
              </a:path>
              <a:path w="26670" h="3235959">
                <a:moveTo>
                  <a:pt x="26669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6669" y="400049"/>
                </a:lnTo>
                <a:lnTo>
                  <a:pt x="26669" y="392430"/>
                </a:lnTo>
                <a:close/>
              </a:path>
              <a:path w="26670" h="3235959">
                <a:moveTo>
                  <a:pt x="26669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6669" y="406399"/>
                </a:lnTo>
                <a:lnTo>
                  <a:pt x="26669" y="400049"/>
                </a:lnTo>
                <a:close/>
              </a:path>
              <a:path w="26670" h="3235959">
                <a:moveTo>
                  <a:pt x="26669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6669" y="443229"/>
                </a:lnTo>
                <a:lnTo>
                  <a:pt x="26669" y="406399"/>
                </a:lnTo>
                <a:close/>
              </a:path>
              <a:path w="26670" h="3235959">
                <a:moveTo>
                  <a:pt x="26669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43229"/>
                </a:lnTo>
                <a:close/>
              </a:path>
              <a:path w="26670" h="3235959">
                <a:moveTo>
                  <a:pt x="26669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6669" y="481329"/>
                </a:lnTo>
                <a:lnTo>
                  <a:pt x="26669" y="449579"/>
                </a:lnTo>
                <a:close/>
              </a:path>
              <a:path w="26670" h="3235959">
                <a:moveTo>
                  <a:pt x="26669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6669" y="487679"/>
                </a:lnTo>
                <a:lnTo>
                  <a:pt x="26669" y="481329"/>
                </a:lnTo>
                <a:close/>
              </a:path>
              <a:path w="26670" h="3235959">
                <a:moveTo>
                  <a:pt x="26669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6669" y="495299"/>
                </a:lnTo>
                <a:lnTo>
                  <a:pt x="26669" y="487679"/>
                </a:lnTo>
                <a:close/>
              </a:path>
              <a:path w="26670" h="3235959">
                <a:moveTo>
                  <a:pt x="26669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6669" y="533399"/>
                </a:lnTo>
                <a:lnTo>
                  <a:pt x="26669" y="495299"/>
                </a:lnTo>
                <a:close/>
              </a:path>
              <a:path w="26670" h="3235959">
                <a:moveTo>
                  <a:pt x="26669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6669" y="538479"/>
                </a:lnTo>
                <a:lnTo>
                  <a:pt x="26669" y="533399"/>
                </a:lnTo>
                <a:close/>
              </a:path>
              <a:path w="26670" h="3235959">
                <a:moveTo>
                  <a:pt x="26669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6669" y="563879"/>
                </a:lnTo>
                <a:lnTo>
                  <a:pt x="26669" y="538480"/>
                </a:lnTo>
                <a:close/>
              </a:path>
              <a:path w="26670" h="3235959">
                <a:moveTo>
                  <a:pt x="26669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6669" y="633729"/>
                </a:lnTo>
                <a:lnTo>
                  <a:pt x="26669" y="563879"/>
                </a:lnTo>
                <a:close/>
              </a:path>
              <a:path w="26670" h="3235959">
                <a:moveTo>
                  <a:pt x="26669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6669" y="640079"/>
                </a:lnTo>
                <a:lnTo>
                  <a:pt x="26669" y="633730"/>
                </a:lnTo>
                <a:close/>
              </a:path>
              <a:path w="26670" h="3235959">
                <a:moveTo>
                  <a:pt x="2666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79"/>
                </a:lnTo>
                <a:close/>
              </a:path>
              <a:path w="26670" h="3235959">
                <a:moveTo>
                  <a:pt x="26669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47699"/>
                </a:lnTo>
                <a:close/>
              </a:path>
              <a:path w="26670" h="3235959">
                <a:moveTo>
                  <a:pt x="26669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6669" y="685799"/>
                </a:lnTo>
                <a:lnTo>
                  <a:pt x="26669" y="659130"/>
                </a:lnTo>
                <a:close/>
              </a:path>
              <a:path w="26670" h="3235959">
                <a:moveTo>
                  <a:pt x="26669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685799"/>
                </a:lnTo>
                <a:close/>
              </a:path>
              <a:path w="26670" h="3235959">
                <a:moveTo>
                  <a:pt x="26669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762000"/>
                </a:lnTo>
                <a:close/>
              </a:path>
              <a:path w="26670" h="3235959">
                <a:moveTo>
                  <a:pt x="26669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50"/>
                </a:lnTo>
                <a:close/>
              </a:path>
              <a:path w="26670" h="323595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235959">
                <a:moveTo>
                  <a:pt x="26669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49"/>
                </a:lnTo>
                <a:close/>
              </a:path>
              <a:path w="26670" h="3235959">
                <a:moveTo>
                  <a:pt x="26669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1002030"/>
                </a:lnTo>
                <a:close/>
              </a:path>
              <a:path w="26670" h="3235959">
                <a:moveTo>
                  <a:pt x="26669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6669" y="1041399"/>
                </a:lnTo>
                <a:lnTo>
                  <a:pt x="26669" y="1014730"/>
                </a:lnTo>
                <a:close/>
              </a:path>
              <a:path w="26670" h="3235959">
                <a:moveTo>
                  <a:pt x="26669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6669" y="1071879"/>
                </a:lnTo>
                <a:lnTo>
                  <a:pt x="26669" y="1041400"/>
                </a:lnTo>
                <a:close/>
              </a:path>
              <a:path w="26670" h="3235959">
                <a:moveTo>
                  <a:pt x="26669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6669" y="1078229"/>
                </a:lnTo>
                <a:lnTo>
                  <a:pt x="26669" y="1071879"/>
                </a:lnTo>
                <a:close/>
              </a:path>
              <a:path w="26670" h="3235959">
                <a:moveTo>
                  <a:pt x="26669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6669" y="1084579"/>
                </a:lnTo>
                <a:lnTo>
                  <a:pt x="26669" y="1078229"/>
                </a:lnTo>
                <a:close/>
              </a:path>
              <a:path w="26670" h="3235959">
                <a:moveTo>
                  <a:pt x="26669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6669" y="1117599"/>
                </a:lnTo>
                <a:lnTo>
                  <a:pt x="26669" y="1084579"/>
                </a:lnTo>
                <a:close/>
              </a:path>
              <a:path w="26670" h="3235959">
                <a:moveTo>
                  <a:pt x="26669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6669" y="1141729"/>
                </a:lnTo>
                <a:lnTo>
                  <a:pt x="26669" y="1117599"/>
                </a:lnTo>
                <a:close/>
              </a:path>
              <a:path w="26670" h="3235959">
                <a:moveTo>
                  <a:pt x="26669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6669" y="1193799"/>
                </a:lnTo>
                <a:lnTo>
                  <a:pt x="26669" y="1141730"/>
                </a:lnTo>
                <a:close/>
              </a:path>
              <a:path w="26670" h="3235959">
                <a:moveTo>
                  <a:pt x="26669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6669" y="1211579"/>
                </a:lnTo>
                <a:lnTo>
                  <a:pt x="26669" y="1193800"/>
                </a:lnTo>
                <a:close/>
              </a:path>
              <a:path w="26670" h="3235959">
                <a:moveTo>
                  <a:pt x="26669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6669" y="1783079"/>
                </a:lnTo>
                <a:lnTo>
                  <a:pt x="26669" y="1515109"/>
                </a:lnTo>
                <a:close/>
              </a:path>
              <a:path w="26670" h="32359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235959">
                <a:moveTo>
                  <a:pt x="26669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6669" y="1506219"/>
                </a:lnTo>
                <a:lnTo>
                  <a:pt x="26669" y="1496059"/>
                </a:lnTo>
                <a:close/>
              </a:path>
              <a:path w="26670" h="3235959">
                <a:moveTo>
                  <a:pt x="2666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39"/>
                </a:lnTo>
                <a:close/>
              </a:path>
              <a:path w="26670" h="3235959">
                <a:moveTo>
                  <a:pt x="26669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09"/>
                </a:lnTo>
                <a:close/>
              </a:path>
              <a:path w="26670" h="3235959">
                <a:moveTo>
                  <a:pt x="2666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9389"/>
                </a:lnTo>
                <a:close/>
              </a:path>
              <a:path w="26670" h="3235959">
                <a:moveTo>
                  <a:pt x="26669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57960"/>
                </a:lnTo>
                <a:close/>
              </a:path>
              <a:path w="26670" h="3235959">
                <a:moveTo>
                  <a:pt x="26669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6669" y="1456689"/>
                </a:lnTo>
                <a:lnTo>
                  <a:pt x="26669" y="1450339"/>
                </a:lnTo>
                <a:close/>
              </a:path>
              <a:path w="26670" h="3235959">
                <a:moveTo>
                  <a:pt x="26669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38909"/>
                </a:lnTo>
                <a:close/>
              </a:path>
              <a:path w="26670" h="3235959">
                <a:moveTo>
                  <a:pt x="26669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6669" y="1437639"/>
                </a:lnTo>
                <a:lnTo>
                  <a:pt x="26669" y="1431289"/>
                </a:lnTo>
                <a:close/>
              </a:path>
              <a:path w="26670" h="3235959">
                <a:moveTo>
                  <a:pt x="26669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19859"/>
                </a:lnTo>
                <a:close/>
              </a:path>
              <a:path w="26670" h="3235959">
                <a:moveTo>
                  <a:pt x="2666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6669" y="1418589"/>
                </a:lnTo>
                <a:lnTo>
                  <a:pt x="26669" y="1412239"/>
                </a:lnTo>
                <a:close/>
              </a:path>
              <a:path w="26670" h="3235959">
                <a:moveTo>
                  <a:pt x="26669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0809"/>
                </a:lnTo>
                <a:close/>
              </a:path>
              <a:path w="26670" h="3235959">
                <a:moveTo>
                  <a:pt x="2666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69" y="1399539"/>
                </a:lnTo>
                <a:lnTo>
                  <a:pt x="26669" y="1393189"/>
                </a:lnTo>
                <a:close/>
              </a:path>
              <a:path w="26670" h="3235959">
                <a:moveTo>
                  <a:pt x="26669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1759"/>
                </a:lnTo>
                <a:close/>
              </a:path>
              <a:path w="26670" h="3235959">
                <a:moveTo>
                  <a:pt x="26669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69" y="1380489"/>
                </a:lnTo>
                <a:lnTo>
                  <a:pt x="26669" y="1374139"/>
                </a:lnTo>
                <a:close/>
              </a:path>
              <a:path w="26670" h="3235959">
                <a:moveTo>
                  <a:pt x="26669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2710"/>
                </a:lnTo>
                <a:close/>
              </a:path>
              <a:path w="26670" h="3235959">
                <a:moveTo>
                  <a:pt x="26669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69" y="1361439"/>
                </a:lnTo>
                <a:lnTo>
                  <a:pt x="26669" y="1355089"/>
                </a:lnTo>
                <a:close/>
              </a:path>
              <a:path w="26670" h="3235959">
                <a:moveTo>
                  <a:pt x="26669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3659"/>
                </a:lnTo>
                <a:close/>
              </a:path>
              <a:path w="26670" h="3235959">
                <a:moveTo>
                  <a:pt x="26669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69" y="1342389"/>
                </a:lnTo>
                <a:lnTo>
                  <a:pt x="26669" y="1336039"/>
                </a:lnTo>
                <a:close/>
              </a:path>
              <a:path w="26670" h="3235959">
                <a:moveTo>
                  <a:pt x="26669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4609"/>
                </a:lnTo>
                <a:close/>
              </a:path>
              <a:path w="26670" h="3235959">
                <a:moveTo>
                  <a:pt x="26669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6669" y="1323339"/>
                </a:lnTo>
                <a:lnTo>
                  <a:pt x="26669" y="1310639"/>
                </a:lnTo>
                <a:close/>
              </a:path>
              <a:path w="26670" h="3235959">
                <a:moveTo>
                  <a:pt x="26669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69" y="1309369"/>
                </a:lnTo>
                <a:lnTo>
                  <a:pt x="26669" y="1299209"/>
                </a:lnTo>
                <a:close/>
              </a:path>
              <a:path w="26670" h="3235959">
                <a:moveTo>
                  <a:pt x="26669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6669" y="1297939"/>
                </a:lnTo>
                <a:lnTo>
                  <a:pt x="26669" y="1291589"/>
                </a:lnTo>
                <a:close/>
              </a:path>
              <a:path w="26670" h="3235959">
                <a:moveTo>
                  <a:pt x="26669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6669" y="1290319"/>
                </a:lnTo>
                <a:lnTo>
                  <a:pt x="26669" y="1280160"/>
                </a:lnTo>
                <a:close/>
              </a:path>
              <a:path w="26670" h="3235959">
                <a:moveTo>
                  <a:pt x="26669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6669" y="1278889"/>
                </a:lnTo>
                <a:lnTo>
                  <a:pt x="26669" y="1272539"/>
                </a:lnTo>
                <a:close/>
              </a:path>
              <a:path w="26670" h="3235959">
                <a:moveTo>
                  <a:pt x="26669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1109"/>
                </a:lnTo>
                <a:close/>
              </a:path>
              <a:path w="26670" h="3235959">
                <a:moveTo>
                  <a:pt x="26669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6669" y="1259839"/>
                </a:lnTo>
                <a:lnTo>
                  <a:pt x="26669" y="1253489"/>
                </a:lnTo>
                <a:close/>
              </a:path>
              <a:path w="26670" h="3235959">
                <a:moveTo>
                  <a:pt x="26669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6669" y="1252220"/>
                </a:lnTo>
                <a:lnTo>
                  <a:pt x="26669" y="1242059"/>
                </a:lnTo>
                <a:close/>
              </a:path>
              <a:path w="26670" h="3235959">
                <a:moveTo>
                  <a:pt x="26669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6669" y="1240789"/>
                </a:lnTo>
                <a:lnTo>
                  <a:pt x="26669" y="1234439"/>
                </a:lnTo>
                <a:close/>
              </a:path>
              <a:path w="26670" h="3235959">
                <a:moveTo>
                  <a:pt x="26669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3009"/>
                </a:lnTo>
                <a:close/>
              </a:path>
              <a:path w="26670" h="3235959">
                <a:moveTo>
                  <a:pt x="26669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6669" y="1221739"/>
                </a:lnTo>
                <a:lnTo>
                  <a:pt x="26669" y="1215389"/>
                </a:lnTo>
                <a:close/>
              </a:path>
              <a:path w="26670" h="3235959">
                <a:moveTo>
                  <a:pt x="26669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6669" y="1214119"/>
                </a:lnTo>
                <a:lnTo>
                  <a:pt x="26669" y="1212849"/>
                </a:lnTo>
                <a:close/>
              </a:path>
              <a:path w="26670" h="3235959">
                <a:moveTo>
                  <a:pt x="26669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6669" y="1871979"/>
                </a:lnTo>
                <a:lnTo>
                  <a:pt x="26669" y="1783079"/>
                </a:lnTo>
                <a:close/>
              </a:path>
              <a:path w="26670" h="3235959">
                <a:moveTo>
                  <a:pt x="26669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6669" y="2392679"/>
                </a:lnTo>
                <a:lnTo>
                  <a:pt x="26669" y="2385059"/>
                </a:lnTo>
                <a:close/>
              </a:path>
              <a:path w="26670" h="3235959">
                <a:moveTo>
                  <a:pt x="26669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6669" y="2383789"/>
                </a:lnTo>
                <a:lnTo>
                  <a:pt x="26669" y="1957069"/>
                </a:lnTo>
                <a:close/>
              </a:path>
              <a:path w="26670" h="3235959">
                <a:moveTo>
                  <a:pt x="26669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6669" y="1955799"/>
                </a:lnTo>
                <a:lnTo>
                  <a:pt x="26669" y="1938019"/>
                </a:lnTo>
                <a:close/>
              </a:path>
              <a:path w="26670" h="3235959">
                <a:moveTo>
                  <a:pt x="26669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6669" y="1936749"/>
                </a:lnTo>
                <a:lnTo>
                  <a:pt x="26669" y="1918969"/>
                </a:lnTo>
                <a:close/>
              </a:path>
              <a:path w="26670" h="3235959">
                <a:moveTo>
                  <a:pt x="26669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6669" y="1917699"/>
                </a:lnTo>
                <a:lnTo>
                  <a:pt x="26669" y="1896109"/>
                </a:lnTo>
                <a:close/>
              </a:path>
              <a:path w="26670" h="3235959">
                <a:moveTo>
                  <a:pt x="26669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6669" y="1894839"/>
                </a:lnTo>
                <a:lnTo>
                  <a:pt x="26669" y="1877059"/>
                </a:lnTo>
                <a:close/>
              </a:path>
              <a:path w="26670" h="3235959">
                <a:moveTo>
                  <a:pt x="26669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6669" y="1875789"/>
                </a:lnTo>
                <a:lnTo>
                  <a:pt x="26669" y="1873249"/>
                </a:lnTo>
                <a:close/>
              </a:path>
              <a:path w="26670" h="3235959">
                <a:moveTo>
                  <a:pt x="26669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6669" y="2567939"/>
                </a:lnTo>
                <a:lnTo>
                  <a:pt x="26669" y="2392679"/>
                </a:lnTo>
                <a:close/>
              </a:path>
              <a:path w="26670" h="3235959">
                <a:moveTo>
                  <a:pt x="26669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6669" y="3235959"/>
                </a:lnTo>
                <a:lnTo>
                  <a:pt x="26669" y="2567940"/>
                </a:lnTo>
                <a:close/>
              </a:path>
            </a:pathLst>
          </a:custGeom>
          <a:solidFill>
            <a:srgbClr val="1B35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8722359" y="3618229"/>
            <a:ext cx="27940" cy="3227070"/>
          </a:xfrm>
          <a:custGeom>
            <a:avLst/>
            <a:gdLst/>
            <a:ahLst/>
            <a:cxnLst/>
            <a:rect l="l" t="t" r="r" b="b"/>
            <a:pathLst>
              <a:path w="27940" h="322707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27940" h="3227070">
                <a:moveTo>
                  <a:pt x="8890" y="3809"/>
                </a:moveTo>
                <a:lnTo>
                  <a:pt x="0" y="3809"/>
                </a:lnTo>
                <a:lnTo>
                  <a:pt x="0" y="22859"/>
                </a:lnTo>
                <a:lnTo>
                  <a:pt x="27940" y="22859"/>
                </a:lnTo>
                <a:lnTo>
                  <a:pt x="27940" y="16509"/>
                </a:lnTo>
                <a:lnTo>
                  <a:pt x="26670" y="1650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60" y="6350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close/>
              </a:path>
              <a:path w="27940" h="3227070">
                <a:moveTo>
                  <a:pt x="27940" y="22860"/>
                </a:moveTo>
                <a:lnTo>
                  <a:pt x="0" y="22860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22860"/>
                </a:lnTo>
                <a:close/>
              </a:path>
              <a:path w="27940" h="3227070">
                <a:moveTo>
                  <a:pt x="27940" y="35560"/>
                </a:moveTo>
                <a:lnTo>
                  <a:pt x="0" y="35560"/>
                </a:lnTo>
                <a:lnTo>
                  <a:pt x="0" y="48259"/>
                </a:lnTo>
                <a:lnTo>
                  <a:pt x="27940" y="48259"/>
                </a:lnTo>
                <a:lnTo>
                  <a:pt x="27940" y="35560"/>
                </a:lnTo>
                <a:close/>
              </a:path>
              <a:path w="27940" h="3227070">
                <a:moveTo>
                  <a:pt x="27940" y="48259"/>
                </a:moveTo>
                <a:lnTo>
                  <a:pt x="0" y="48259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48259"/>
                </a:lnTo>
                <a:close/>
              </a:path>
              <a:path w="27940" h="3227070">
                <a:moveTo>
                  <a:pt x="27940" y="80010"/>
                </a:moveTo>
                <a:lnTo>
                  <a:pt x="0" y="80010"/>
                </a:lnTo>
                <a:lnTo>
                  <a:pt x="0" y="86359"/>
                </a:lnTo>
                <a:lnTo>
                  <a:pt x="27940" y="86359"/>
                </a:lnTo>
                <a:lnTo>
                  <a:pt x="27940" y="80010"/>
                </a:lnTo>
                <a:close/>
              </a:path>
              <a:path w="27940" h="3227070">
                <a:moveTo>
                  <a:pt x="27940" y="86359"/>
                </a:moveTo>
                <a:lnTo>
                  <a:pt x="0" y="86359"/>
                </a:lnTo>
                <a:lnTo>
                  <a:pt x="0" y="99059"/>
                </a:lnTo>
                <a:lnTo>
                  <a:pt x="27940" y="99059"/>
                </a:lnTo>
                <a:lnTo>
                  <a:pt x="27940" y="86359"/>
                </a:lnTo>
                <a:close/>
              </a:path>
              <a:path w="27940" h="3227070">
                <a:moveTo>
                  <a:pt x="27940" y="99059"/>
                </a:moveTo>
                <a:lnTo>
                  <a:pt x="0" y="9905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9059"/>
                </a:lnTo>
                <a:close/>
              </a:path>
              <a:path w="27940" h="3227070">
                <a:moveTo>
                  <a:pt x="27940" y="105409"/>
                </a:moveTo>
                <a:lnTo>
                  <a:pt x="0" y="105409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09"/>
                </a:lnTo>
                <a:close/>
              </a:path>
              <a:path w="27940" h="3227070">
                <a:moveTo>
                  <a:pt x="27940" y="118110"/>
                </a:moveTo>
                <a:lnTo>
                  <a:pt x="0" y="118110"/>
                </a:lnTo>
                <a:lnTo>
                  <a:pt x="0" y="143509"/>
                </a:lnTo>
                <a:lnTo>
                  <a:pt x="27940" y="143509"/>
                </a:lnTo>
                <a:lnTo>
                  <a:pt x="27940" y="118110"/>
                </a:lnTo>
                <a:close/>
              </a:path>
              <a:path w="27940" h="3227070">
                <a:moveTo>
                  <a:pt x="27940" y="143509"/>
                </a:moveTo>
                <a:lnTo>
                  <a:pt x="0" y="143509"/>
                </a:lnTo>
                <a:lnTo>
                  <a:pt x="0" y="213359"/>
                </a:lnTo>
                <a:lnTo>
                  <a:pt x="27940" y="213359"/>
                </a:lnTo>
                <a:lnTo>
                  <a:pt x="27940" y="143509"/>
                </a:lnTo>
                <a:close/>
              </a:path>
              <a:path w="27940" h="3227070">
                <a:moveTo>
                  <a:pt x="27940" y="213359"/>
                </a:moveTo>
                <a:lnTo>
                  <a:pt x="0" y="213359"/>
                </a:lnTo>
                <a:lnTo>
                  <a:pt x="0" y="251459"/>
                </a:lnTo>
                <a:lnTo>
                  <a:pt x="27940" y="251459"/>
                </a:lnTo>
                <a:lnTo>
                  <a:pt x="27940" y="213359"/>
                </a:lnTo>
                <a:close/>
              </a:path>
              <a:path w="27940" h="3227070">
                <a:moveTo>
                  <a:pt x="2794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51460"/>
                </a:lnTo>
                <a:close/>
              </a:path>
              <a:path w="27940" h="32270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227070">
                <a:moveTo>
                  <a:pt x="27940" y="262889"/>
                </a:moveTo>
                <a:lnTo>
                  <a:pt x="0" y="262889"/>
                </a:lnTo>
                <a:lnTo>
                  <a:pt x="0" y="269239"/>
                </a:lnTo>
                <a:lnTo>
                  <a:pt x="27940" y="269239"/>
                </a:lnTo>
                <a:lnTo>
                  <a:pt x="27940" y="262889"/>
                </a:lnTo>
                <a:close/>
              </a:path>
              <a:path w="27940" h="3227070">
                <a:moveTo>
                  <a:pt x="27940" y="269240"/>
                </a:moveTo>
                <a:lnTo>
                  <a:pt x="0" y="269240"/>
                </a:lnTo>
                <a:lnTo>
                  <a:pt x="0" y="295909"/>
                </a:lnTo>
                <a:lnTo>
                  <a:pt x="27940" y="295909"/>
                </a:lnTo>
                <a:lnTo>
                  <a:pt x="27940" y="269240"/>
                </a:lnTo>
                <a:close/>
              </a:path>
              <a:path w="27940" h="3227070">
                <a:moveTo>
                  <a:pt x="27940" y="295910"/>
                </a:moveTo>
                <a:lnTo>
                  <a:pt x="0" y="295910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295910"/>
                </a:lnTo>
                <a:close/>
              </a:path>
              <a:path w="27940" h="3227070">
                <a:moveTo>
                  <a:pt x="27940" y="313689"/>
                </a:moveTo>
                <a:lnTo>
                  <a:pt x="0" y="313689"/>
                </a:lnTo>
                <a:lnTo>
                  <a:pt x="0" y="321309"/>
                </a:lnTo>
                <a:lnTo>
                  <a:pt x="27940" y="321309"/>
                </a:lnTo>
                <a:lnTo>
                  <a:pt x="27940" y="313689"/>
                </a:lnTo>
                <a:close/>
              </a:path>
              <a:path w="27940" h="3227070">
                <a:moveTo>
                  <a:pt x="27940" y="321310"/>
                </a:moveTo>
                <a:lnTo>
                  <a:pt x="0" y="321310"/>
                </a:lnTo>
                <a:lnTo>
                  <a:pt x="0" y="334009"/>
                </a:lnTo>
                <a:lnTo>
                  <a:pt x="27940" y="334009"/>
                </a:lnTo>
                <a:lnTo>
                  <a:pt x="27940" y="321310"/>
                </a:lnTo>
                <a:close/>
              </a:path>
              <a:path w="27940" h="3227070">
                <a:moveTo>
                  <a:pt x="27940" y="334010"/>
                </a:moveTo>
                <a:lnTo>
                  <a:pt x="0" y="334010"/>
                </a:lnTo>
                <a:lnTo>
                  <a:pt x="0" y="340359"/>
                </a:lnTo>
                <a:lnTo>
                  <a:pt x="27940" y="340359"/>
                </a:lnTo>
                <a:lnTo>
                  <a:pt x="27940" y="334010"/>
                </a:lnTo>
                <a:close/>
              </a:path>
              <a:path w="27940" h="3227070">
                <a:moveTo>
                  <a:pt x="27940" y="340360"/>
                </a:moveTo>
                <a:lnTo>
                  <a:pt x="0" y="340360"/>
                </a:lnTo>
                <a:lnTo>
                  <a:pt x="0" y="383539"/>
                </a:lnTo>
                <a:lnTo>
                  <a:pt x="27940" y="383539"/>
                </a:lnTo>
                <a:lnTo>
                  <a:pt x="27940" y="340360"/>
                </a:lnTo>
                <a:close/>
              </a:path>
              <a:path w="27940" h="3227070">
                <a:moveTo>
                  <a:pt x="27940" y="383540"/>
                </a:moveTo>
                <a:lnTo>
                  <a:pt x="0" y="383540"/>
                </a:lnTo>
                <a:lnTo>
                  <a:pt x="0" y="391159"/>
                </a:lnTo>
                <a:lnTo>
                  <a:pt x="27940" y="391159"/>
                </a:lnTo>
                <a:lnTo>
                  <a:pt x="27940" y="383540"/>
                </a:lnTo>
                <a:close/>
              </a:path>
              <a:path w="27940" h="3227070">
                <a:moveTo>
                  <a:pt x="27940" y="391159"/>
                </a:moveTo>
                <a:lnTo>
                  <a:pt x="0" y="391159"/>
                </a:lnTo>
                <a:lnTo>
                  <a:pt x="0" y="397509"/>
                </a:lnTo>
                <a:lnTo>
                  <a:pt x="27940" y="397509"/>
                </a:lnTo>
                <a:lnTo>
                  <a:pt x="27940" y="391159"/>
                </a:lnTo>
                <a:close/>
              </a:path>
              <a:path w="27940" h="3227070">
                <a:moveTo>
                  <a:pt x="27940" y="397509"/>
                </a:moveTo>
                <a:lnTo>
                  <a:pt x="0" y="3975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397509"/>
                </a:lnTo>
                <a:close/>
              </a:path>
              <a:path w="27940" h="3227070">
                <a:moveTo>
                  <a:pt x="27940" y="434339"/>
                </a:moveTo>
                <a:lnTo>
                  <a:pt x="0" y="434339"/>
                </a:lnTo>
                <a:lnTo>
                  <a:pt x="0" y="440689"/>
                </a:lnTo>
                <a:lnTo>
                  <a:pt x="27940" y="440689"/>
                </a:lnTo>
                <a:lnTo>
                  <a:pt x="27940" y="434339"/>
                </a:lnTo>
                <a:close/>
              </a:path>
              <a:path w="27940" h="3227070">
                <a:moveTo>
                  <a:pt x="27940" y="440689"/>
                </a:moveTo>
                <a:lnTo>
                  <a:pt x="0" y="440689"/>
                </a:lnTo>
                <a:lnTo>
                  <a:pt x="0" y="472439"/>
                </a:lnTo>
                <a:lnTo>
                  <a:pt x="27940" y="472439"/>
                </a:lnTo>
                <a:lnTo>
                  <a:pt x="27940" y="440689"/>
                </a:lnTo>
                <a:close/>
              </a:path>
              <a:path w="27940" h="3227070">
                <a:moveTo>
                  <a:pt x="27940" y="472439"/>
                </a:moveTo>
                <a:lnTo>
                  <a:pt x="0" y="472439"/>
                </a:lnTo>
                <a:lnTo>
                  <a:pt x="0" y="478789"/>
                </a:lnTo>
                <a:lnTo>
                  <a:pt x="27940" y="478789"/>
                </a:lnTo>
                <a:lnTo>
                  <a:pt x="27940" y="472439"/>
                </a:lnTo>
                <a:close/>
              </a:path>
              <a:path w="27940" h="3227070">
                <a:moveTo>
                  <a:pt x="27940" y="478789"/>
                </a:moveTo>
                <a:lnTo>
                  <a:pt x="0" y="478789"/>
                </a:lnTo>
                <a:lnTo>
                  <a:pt x="0" y="486409"/>
                </a:lnTo>
                <a:lnTo>
                  <a:pt x="27940" y="486409"/>
                </a:lnTo>
                <a:lnTo>
                  <a:pt x="27940" y="478789"/>
                </a:lnTo>
                <a:close/>
              </a:path>
              <a:path w="27940" h="3227070">
                <a:moveTo>
                  <a:pt x="27940" y="486409"/>
                </a:moveTo>
                <a:lnTo>
                  <a:pt x="0" y="486409"/>
                </a:lnTo>
                <a:lnTo>
                  <a:pt x="0" y="524509"/>
                </a:lnTo>
                <a:lnTo>
                  <a:pt x="27940" y="524509"/>
                </a:lnTo>
                <a:lnTo>
                  <a:pt x="27940" y="486409"/>
                </a:lnTo>
                <a:close/>
              </a:path>
              <a:path w="27940" h="3227070">
                <a:moveTo>
                  <a:pt x="27940" y="524509"/>
                </a:moveTo>
                <a:lnTo>
                  <a:pt x="0" y="524509"/>
                </a:lnTo>
                <a:lnTo>
                  <a:pt x="0" y="529589"/>
                </a:lnTo>
                <a:lnTo>
                  <a:pt x="27940" y="529589"/>
                </a:lnTo>
                <a:lnTo>
                  <a:pt x="27940" y="524509"/>
                </a:lnTo>
                <a:close/>
              </a:path>
              <a:path w="27940" h="3227070">
                <a:moveTo>
                  <a:pt x="27940" y="529590"/>
                </a:moveTo>
                <a:lnTo>
                  <a:pt x="0" y="529590"/>
                </a:lnTo>
                <a:lnTo>
                  <a:pt x="0" y="554989"/>
                </a:lnTo>
                <a:lnTo>
                  <a:pt x="27940" y="554989"/>
                </a:lnTo>
                <a:lnTo>
                  <a:pt x="27940" y="529590"/>
                </a:lnTo>
                <a:close/>
              </a:path>
              <a:path w="27940" h="3227070">
                <a:moveTo>
                  <a:pt x="27940" y="554989"/>
                </a:moveTo>
                <a:lnTo>
                  <a:pt x="0" y="554989"/>
                </a:lnTo>
                <a:lnTo>
                  <a:pt x="0" y="624839"/>
                </a:lnTo>
                <a:lnTo>
                  <a:pt x="27940" y="624839"/>
                </a:lnTo>
                <a:lnTo>
                  <a:pt x="27940" y="554989"/>
                </a:lnTo>
                <a:close/>
              </a:path>
              <a:path w="27940" h="3227070">
                <a:moveTo>
                  <a:pt x="27940" y="624840"/>
                </a:moveTo>
                <a:lnTo>
                  <a:pt x="0" y="624840"/>
                </a:lnTo>
                <a:lnTo>
                  <a:pt x="0" y="631189"/>
                </a:lnTo>
                <a:lnTo>
                  <a:pt x="27940" y="631189"/>
                </a:lnTo>
                <a:lnTo>
                  <a:pt x="27940" y="624840"/>
                </a:lnTo>
                <a:close/>
              </a:path>
              <a:path w="27940" h="3227070">
                <a:moveTo>
                  <a:pt x="27940" y="631189"/>
                </a:moveTo>
                <a:lnTo>
                  <a:pt x="0" y="631189"/>
                </a:lnTo>
                <a:lnTo>
                  <a:pt x="0" y="638809"/>
                </a:lnTo>
                <a:lnTo>
                  <a:pt x="27940" y="638809"/>
                </a:lnTo>
                <a:lnTo>
                  <a:pt x="27940" y="631189"/>
                </a:lnTo>
                <a:close/>
              </a:path>
              <a:path w="27940" h="3227070">
                <a:moveTo>
                  <a:pt x="27940" y="638809"/>
                </a:moveTo>
                <a:lnTo>
                  <a:pt x="0" y="638809"/>
                </a:lnTo>
                <a:lnTo>
                  <a:pt x="0" y="650239"/>
                </a:lnTo>
                <a:lnTo>
                  <a:pt x="27940" y="650239"/>
                </a:lnTo>
                <a:lnTo>
                  <a:pt x="27940" y="638809"/>
                </a:lnTo>
                <a:close/>
              </a:path>
              <a:path w="27940" h="3227070">
                <a:moveTo>
                  <a:pt x="27940" y="650240"/>
                </a:moveTo>
                <a:lnTo>
                  <a:pt x="0" y="650240"/>
                </a:lnTo>
                <a:lnTo>
                  <a:pt x="0" y="676909"/>
                </a:lnTo>
                <a:lnTo>
                  <a:pt x="27940" y="676909"/>
                </a:lnTo>
                <a:lnTo>
                  <a:pt x="27940" y="650240"/>
                </a:lnTo>
                <a:close/>
              </a:path>
              <a:path w="27940" h="3227070">
                <a:moveTo>
                  <a:pt x="27940" y="676909"/>
                </a:moveTo>
                <a:lnTo>
                  <a:pt x="0" y="676909"/>
                </a:lnTo>
                <a:lnTo>
                  <a:pt x="0" y="753109"/>
                </a:lnTo>
                <a:lnTo>
                  <a:pt x="27940" y="753109"/>
                </a:lnTo>
                <a:lnTo>
                  <a:pt x="27940" y="676909"/>
                </a:lnTo>
                <a:close/>
              </a:path>
              <a:path w="27940" h="3227070">
                <a:moveTo>
                  <a:pt x="27940" y="753110"/>
                </a:moveTo>
                <a:lnTo>
                  <a:pt x="0" y="753110"/>
                </a:lnTo>
                <a:lnTo>
                  <a:pt x="0" y="899159"/>
                </a:lnTo>
                <a:lnTo>
                  <a:pt x="27940" y="899159"/>
                </a:lnTo>
                <a:lnTo>
                  <a:pt x="27940" y="753110"/>
                </a:lnTo>
                <a:close/>
              </a:path>
              <a:path w="27940" h="3227070">
                <a:moveTo>
                  <a:pt x="27940" y="899160"/>
                </a:moveTo>
                <a:lnTo>
                  <a:pt x="0" y="899160"/>
                </a:lnTo>
                <a:lnTo>
                  <a:pt x="0" y="923289"/>
                </a:lnTo>
                <a:lnTo>
                  <a:pt x="27940" y="923289"/>
                </a:lnTo>
                <a:lnTo>
                  <a:pt x="27940" y="899160"/>
                </a:lnTo>
                <a:close/>
              </a:path>
              <a:path w="27940" h="3227070">
                <a:moveTo>
                  <a:pt x="27940" y="923290"/>
                </a:moveTo>
                <a:lnTo>
                  <a:pt x="0" y="923290"/>
                </a:lnTo>
                <a:lnTo>
                  <a:pt x="0" y="975359"/>
                </a:lnTo>
                <a:lnTo>
                  <a:pt x="27940" y="975359"/>
                </a:lnTo>
                <a:lnTo>
                  <a:pt x="27940" y="923290"/>
                </a:lnTo>
                <a:close/>
              </a:path>
              <a:path w="27940" h="3227070">
                <a:moveTo>
                  <a:pt x="27940" y="975359"/>
                </a:moveTo>
                <a:lnTo>
                  <a:pt x="0" y="975359"/>
                </a:lnTo>
                <a:lnTo>
                  <a:pt x="0" y="993139"/>
                </a:lnTo>
                <a:lnTo>
                  <a:pt x="27940" y="993139"/>
                </a:lnTo>
                <a:lnTo>
                  <a:pt x="27940" y="975359"/>
                </a:lnTo>
                <a:close/>
              </a:path>
              <a:path w="27940" h="3227070">
                <a:moveTo>
                  <a:pt x="27940" y="993140"/>
                </a:moveTo>
                <a:lnTo>
                  <a:pt x="0" y="993140"/>
                </a:lnTo>
                <a:lnTo>
                  <a:pt x="0" y="1005839"/>
                </a:lnTo>
                <a:lnTo>
                  <a:pt x="27940" y="1005839"/>
                </a:lnTo>
                <a:lnTo>
                  <a:pt x="27940" y="993140"/>
                </a:lnTo>
                <a:close/>
              </a:path>
              <a:path w="27940" h="3227070">
                <a:moveTo>
                  <a:pt x="27940" y="1005840"/>
                </a:moveTo>
                <a:lnTo>
                  <a:pt x="0" y="1005840"/>
                </a:lnTo>
                <a:lnTo>
                  <a:pt x="0" y="1032509"/>
                </a:lnTo>
                <a:lnTo>
                  <a:pt x="27940" y="1032509"/>
                </a:lnTo>
                <a:lnTo>
                  <a:pt x="27940" y="1005840"/>
                </a:lnTo>
                <a:close/>
              </a:path>
              <a:path w="27940" h="3227070">
                <a:moveTo>
                  <a:pt x="27940" y="1032510"/>
                </a:moveTo>
                <a:lnTo>
                  <a:pt x="0" y="1032510"/>
                </a:lnTo>
                <a:lnTo>
                  <a:pt x="0" y="1062989"/>
                </a:lnTo>
                <a:lnTo>
                  <a:pt x="27940" y="1062989"/>
                </a:lnTo>
                <a:lnTo>
                  <a:pt x="27940" y="1032510"/>
                </a:lnTo>
                <a:close/>
              </a:path>
              <a:path w="27940" h="3227070">
                <a:moveTo>
                  <a:pt x="27940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7940" y="1069339"/>
                </a:lnTo>
                <a:lnTo>
                  <a:pt x="27940" y="1062989"/>
                </a:lnTo>
                <a:close/>
              </a:path>
              <a:path w="27940" h="3227070">
                <a:moveTo>
                  <a:pt x="27940" y="1069339"/>
                </a:moveTo>
                <a:lnTo>
                  <a:pt x="0" y="1069339"/>
                </a:lnTo>
                <a:lnTo>
                  <a:pt x="0" y="1075689"/>
                </a:lnTo>
                <a:lnTo>
                  <a:pt x="27940" y="1075689"/>
                </a:lnTo>
                <a:lnTo>
                  <a:pt x="27940" y="1069339"/>
                </a:lnTo>
                <a:close/>
              </a:path>
              <a:path w="27940" h="3227070">
                <a:moveTo>
                  <a:pt x="27940" y="1075689"/>
                </a:moveTo>
                <a:lnTo>
                  <a:pt x="0" y="1075689"/>
                </a:lnTo>
                <a:lnTo>
                  <a:pt x="0" y="1108709"/>
                </a:lnTo>
                <a:lnTo>
                  <a:pt x="27940" y="1108709"/>
                </a:lnTo>
                <a:lnTo>
                  <a:pt x="27940" y="1075689"/>
                </a:lnTo>
                <a:close/>
              </a:path>
              <a:path w="27940" h="3227070">
                <a:moveTo>
                  <a:pt x="27940" y="1108709"/>
                </a:moveTo>
                <a:lnTo>
                  <a:pt x="0" y="1108709"/>
                </a:lnTo>
                <a:lnTo>
                  <a:pt x="0" y="1132839"/>
                </a:lnTo>
                <a:lnTo>
                  <a:pt x="27940" y="1132839"/>
                </a:lnTo>
                <a:lnTo>
                  <a:pt x="27940" y="1108709"/>
                </a:lnTo>
                <a:close/>
              </a:path>
              <a:path w="27940" h="3227070">
                <a:moveTo>
                  <a:pt x="27940" y="1132840"/>
                </a:moveTo>
                <a:lnTo>
                  <a:pt x="0" y="1132840"/>
                </a:lnTo>
                <a:lnTo>
                  <a:pt x="0" y="1184909"/>
                </a:lnTo>
                <a:lnTo>
                  <a:pt x="27940" y="1184909"/>
                </a:lnTo>
                <a:lnTo>
                  <a:pt x="27940" y="1132840"/>
                </a:lnTo>
                <a:close/>
              </a:path>
              <a:path w="27940" h="3227070">
                <a:moveTo>
                  <a:pt x="27940" y="1184910"/>
                </a:moveTo>
                <a:lnTo>
                  <a:pt x="0" y="1184910"/>
                </a:lnTo>
                <a:lnTo>
                  <a:pt x="0" y="1202689"/>
                </a:lnTo>
                <a:lnTo>
                  <a:pt x="27940" y="1202689"/>
                </a:lnTo>
                <a:lnTo>
                  <a:pt x="27940" y="1184910"/>
                </a:lnTo>
                <a:close/>
              </a:path>
              <a:path w="27940" h="3227070">
                <a:moveTo>
                  <a:pt x="27940" y="1506219"/>
                </a:moveTo>
                <a:lnTo>
                  <a:pt x="0" y="1506219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506219"/>
                </a:lnTo>
                <a:close/>
              </a:path>
              <a:path w="27940" h="3227070">
                <a:moveTo>
                  <a:pt x="27940" y="1498599"/>
                </a:moveTo>
                <a:lnTo>
                  <a:pt x="0" y="1498599"/>
                </a:lnTo>
                <a:lnTo>
                  <a:pt x="0" y="1504949"/>
                </a:lnTo>
                <a:lnTo>
                  <a:pt x="27940" y="1504949"/>
                </a:lnTo>
                <a:lnTo>
                  <a:pt x="27940" y="1498599"/>
                </a:lnTo>
                <a:close/>
              </a:path>
              <a:path w="27940" h="3227070">
                <a:moveTo>
                  <a:pt x="27940" y="1487169"/>
                </a:moveTo>
                <a:lnTo>
                  <a:pt x="0" y="1487169"/>
                </a:lnTo>
                <a:lnTo>
                  <a:pt x="0" y="1497329"/>
                </a:lnTo>
                <a:lnTo>
                  <a:pt x="27940" y="1497329"/>
                </a:lnTo>
                <a:lnTo>
                  <a:pt x="27940" y="1487169"/>
                </a:lnTo>
                <a:close/>
              </a:path>
              <a:path w="27940" h="3227070">
                <a:moveTo>
                  <a:pt x="27940" y="1479549"/>
                </a:moveTo>
                <a:lnTo>
                  <a:pt x="0" y="1479549"/>
                </a:lnTo>
                <a:lnTo>
                  <a:pt x="0" y="1485899"/>
                </a:lnTo>
                <a:lnTo>
                  <a:pt x="27940" y="1485899"/>
                </a:lnTo>
                <a:lnTo>
                  <a:pt x="27940" y="1479549"/>
                </a:lnTo>
                <a:close/>
              </a:path>
              <a:path w="27940" h="3227070">
                <a:moveTo>
                  <a:pt x="27940" y="1468119"/>
                </a:moveTo>
                <a:lnTo>
                  <a:pt x="0" y="1468119"/>
                </a:lnTo>
                <a:lnTo>
                  <a:pt x="0" y="1478280"/>
                </a:lnTo>
                <a:lnTo>
                  <a:pt x="27940" y="1478280"/>
                </a:lnTo>
                <a:lnTo>
                  <a:pt x="27940" y="1468119"/>
                </a:lnTo>
                <a:close/>
              </a:path>
              <a:path w="27940" h="3227070">
                <a:moveTo>
                  <a:pt x="27940" y="1460499"/>
                </a:moveTo>
                <a:lnTo>
                  <a:pt x="0" y="1460499"/>
                </a:lnTo>
                <a:lnTo>
                  <a:pt x="0" y="1466849"/>
                </a:lnTo>
                <a:lnTo>
                  <a:pt x="27940" y="1466849"/>
                </a:lnTo>
                <a:lnTo>
                  <a:pt x="27940" y="1460499"/>
                </a:lnTo>
                <a:close/>
              </a:path>
              <a:path w="27940" h="3227070">
                <a:moveTo>
                  <a:pt x="27940" y="1449070"/>
                </a:moveTo>
                <a:lnTo>
                  <a:pt x="0" y="1449070"/>
                </a:lnTo>
                <a:lnTo>
                  <a:pt x="0" y="1459229"/>
                </a:lnTo>
                <a:lnTo>
                  <a:pt x="27940" y="1459229"/>
                </a:lnTo>
                <a:lnTo>
                  <a:pt x="27940" y="1449070"/>
                </a:lnTo>
                <a:close/>
              </a:path>
              <a:path w="27940" h="3227070">
                <a:moveTo>
                  <a:pt x="27940" y="1441449"/>
                </a:moveTo>
                <a:lnTo>
                  <a:pt x="0" y="1441449"/>
                </a:lnTo>
                <a:lnTo>
                  <a:pt x="0" y="1447799"/>
                </a:lnTo>
                <a:lnTo>
                  <a:pt x="27940" y="1447799"/>
                </a:lnTo>
                <a:lnTo>
                  <a:pt x="27940" y="1441449"/>
                </a:lnTo>
                <a:close/>
              </a:path>
              <a:path w="27940" h="3227070">
                <a:moveTo>
                  <a:pt x="27940" y="1430019"/>
                </a:moveTo>
                <a:lnTo>
                  <a:pt x="0" y="1430019"/>
                </a:lnTo>
                <a:lnTo>
                  <a:pt x="0" y="1440179"/>
                </a:lnTo>
                <a:lnTo>
                  <a:pt x="27940" y="1440179"/>
                </a:lnTo>
                <a:lnTo>
                  <a:pt x="27940" y="1430019"/>
                </a:lnTo>
                <a:close/>
              </a:path>
              <a:path w="27940" h="3227070">
                <a:moveTo>
                  <a:pt x="27940" y="1422399"/>
                </a:moveTo>
                <a:lnTo>
                  <a:pt x="0" y="1422399"/>
                </a:lnTo>
                <a:lnTo>
                  <a:pt x="0" y="1428749"/>
                </a:lnTo>
                <a:lnTo>
                  <a:pt x="27940" y="1428749"/>
                </a:lnTo>
                <a:lnTo>
                  <a:pt x="27940" y="1422399"/>
                </a:lnTo>
                <a:close/>
              </a:path>
              <a:path w="27940" h="3227070">
                <a:moveTo>
                  <a:pt x="27940" y="1410969"/>
                </a:moveTo>
                <a:lnTo>
                  <a:pt x="0" y="1410969"/>
                </a:lnTo>
                <a:lnTo>
                  <a:pt x="0" y="1421129"/>
                </a:lnTo>
                <a:lnTo>
                  <a:pt x="27940" y="1421129"/>
                </a:lnTo>
                <a:lnTo>
                  <a:pt x="27940" y="1410969"/>
                </a:lnTo>
                <a:close/>
              </a:path>
              <a:path w="27940" h="3227070">
                <a:moveTo>
                  <a:pt x="27940" y="1403349"/>
                </a:moveTo>
                <a:lnTo>
                  <a:pt x="0" y="1403349"/>
                </a:lnTo>
                <a:lnTo>
                  <a:pt x="0" y="1409699"/>
                </a:lnTo>
                <a:lnTo>
                  <a:pt x="27940" y="1409699"/>
                </a:lnTo>
                <a:lnTo>
                  <a:pt x="27940" y="1403349"/>
                </a:lnTo>
                <a:close/>
              </a:path>
              <a:path w="27940" h="3227070">
                <a:moveTo>
                  <a:pt x="27940" y="1391919"/>
                </a:moveTo>
                <a:lnTo>
                  <a:pt x="0" y="1391919"/>
                </a:lnTo>
                <a:lnTo>
                  <a:pt x="0" y="1402079"/>
                </a:lnTo>
                <a:lnTo>
                  <a:pt x="27940" y="1402079"/>
                </a:lnTo>
                <a:lnTo>
                  <a:pt x="27940" y="1391919"/>
                </a:lnTo>
                <a:close/>
              </a:path>
              <a:path w="27940" h="3227070">
                <a:moveTo>
                  <a:pt x="27940" y="1384300"/>
                </a:moveTo>
                <a:lnTo>
                  <a:pt x="0" y="1384300"/>
                </a:lnTo>
                <a:lnTo>
                  <a:pt x="0" y="1390649"/>
                </a:lnTo>
                <a:lnTo>
                  <a:pt x="27940" y="1390649"/>
                </a:lnTo>
                <a:lnTo>
                  <a:pt x="27940" y="1384300"/>
                </a:lnTo>
                <a:close/>
              </a:path>
              <a:path w="27940" h="3227070">
                <a:moveTo>
                  <a:pt x="27940" y="1372870"/>
                </a:moveTo>
                <a:lnTo>
                  <a:pt x="0" y="1372870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2870"/>
                </a:lnTo>
                <a:close/>
              </a:path>
              <a:path w="27940" h="3227070">
                <a:moveTo>
                  <a:pt x="27940" y="1365249"/>
                </a:moveTo>
                <a:lnTo>
                  <a:pt x="0" y="1365249"/>
                </a:lnTo>
                <a:lnTo>
                  <a:pt x="0" y="1371599"/>
                </a:lnTo>
                <a:lnTo>
                  <a:pt x="27940" y="1371599"/>
                </a:lnTo>
                <a:lnTo>
                  <a:pt x="27940" y="1365249"/>
                </a:lnTo>
                <a:close/>
              </a:path>
              <a:path w="27940" h="3227070">
                <a:moveTo>
                  <a:pt x="27940" y="1353820"/>
                </a:moveTo>
                <a:lnTo>
                  <a:pt x="0" y="135382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53820"/>
                </a:lnTo>
                <a:close/>
              </a:path>
              <a:path w="27940" h="3227070">
                <a:moveTo>
                  <a:pt x="27940" y="1346199"/>
                </a:moveTo>
                <a:lnTo>
                  <a:pt x="0" y="1346199"/>
                </a:lnTo>
                <a:lnTo>
                  <a:pt x="0" y="1352549"/>
                </a:lnTo>
                <a:lnTo>
                  <a:pt x="27940" y="1352549"/>
                </a:lnTo>
                <a:lnTo>
                  <a:pt x="27940" y="1346199"/>
                </a:lnTo>
                <a:close/>
              </a:path>
              <a:path w="27940" h="3227070">
                <a:moveTo>
                  <a:pt x="27940" y="1334769"/>
                </a:moveTo>
                <a:lnTo>
                  <a:pt x="0" y="1334769"/>
                </a:lnTo>
                <a:lnTo>
                  <a:pt x="0" y="1344929"/>
                </a:lnTo>
                <a:lnTo>
                  <a:pt x="27940" y="1344929"/>
                </a:lnTo>
                <a:lnTo>
                  <a:pt x="27940" y="1334769"/>
                </a:lnTo>
                <a:close/>
              </a:path>
              <a:path w="27940" h="3227070">
                <a:moveTo>
                  <a:pt x="27940" y="1327149"/>
                </a:moveTo>
                <a:lnTo>
                  <a:pt x="0" y="1327149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327149"/>
                </a:lnTo>
                <a:close/>
              </a:path>
              <a:path w="27940" h="3227070">
                <a:moveTo>
                  <a:pt x="27940" y="1315719"/>
                </a:moveTo>
                <a:lnTo>
                  <a:pt x="0" y="1315719"/>
                </a:lnTo>
                <a:lnTo>
                  <a:pt x="0" y="1325879"/>
                </a:lnTo>
                <a:lnTo>
                  <a:pt x="27940" y="1325879"/>
                </a:lnTo>
                <a:lnTo>
                  <a:pt x="27940" y="1315719"/>
                </a:lnTo>
                <a:close/>
              </a:path>
              <a:path w="27940" h="3227070">
                <a:moveTo>
                  <a:pt x="27940" y="1301749"/>
                </a:moveTo>
                <a:lnTo>
                  <a:pt x="0" y="1301749"/>
                </a:lnTo>
                <a:lnTo>
                  <a:pt x="0" y="1314449"/>
                </a:lnTo>
                <a:lnTo>
                  <a:pt x="27940" y="1314449"/>
                </a:lnTo>
                <a:lnTo>
                  <a:pt x="27940" y="1301749"/>
                </a:lnTo>
                <a:close/>
              </a:path>
              <a:path w="27940" h="3227070">
                <a:moveTo>
                  <a:pt x="27940" y="1290319"/>
                </a:moveTo>
                <a:lnTo>
                  <a:pt x="0" y="1290319"/>
                </a:lnTo>
                <a:lnTo>
                  <a:pt x="0" y="1300479"/>
                </a:lnTo>
                <a:lnTo>
                  <a:pt x="27940" y="1300479"/>
                </a:lnTo>
                <a:lnTo>
                  <a:pt x="27940" y="1290319"/>
                </a:lnTo>
                <a:close/>
              </a:path>
              <a:path w="27940" h="3227070">
                <a:moveTo>
                  <a:pt x="27940" y="1282699"/>
                </a:moveTo>
                <a:lnTo>
                  <a:pt x="0" y="1282699"/>
                </a:lnTo>
                <a:lnTo>
                  <a:pt x="0" y="1289050"/>
                </a:lnTo>
                <a:lnTo>
                  <a:pt x="27940" y="1289050"/>
                </a:lnTo>
                <a:lnTo>
                  <a:pt x="27940" y="1282699"/>
                </a:lnTo>
                <a:close/>
              </a:path>
              <a:path w="27940" h="3227070">
                <a:moveTo>
                  <a:pt x="27940" y="1271270"/>
                </a:moveTo>
                <a:lnTo>
                  <a:pt x="0" y="1271270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70"/>
                </a:lnTo>
                <a:close/>
              </a:path>
              <a:path w="27940" h="32270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2270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227070">
                <a:moveTo>
                  <a:pt x="27940" y="1244600"/>
                </a:moveTo>
                <a:lnTo>
                  <a:pt x="0" y="1244600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600"/>
                </a:lnTo>
                <a:close/>
              </a:path>
              <a:path w="27940" h="3227070">
                <a:moveTo>
                  <a:pt x="27940" y="1233169"/>
                </a:moveTo>
                <a:lnTo>
                  <a:pt x="0" y="1233169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3169"/>
                </a:lnTo>
                <a:close/>
              </a:path>
              <a:path w="27940" h="32270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227070">
                <a:moveTo>
                  <a:pt x="27940" y="1214120"/>
                </a:moveTo>
                <a:lnTo>
                  <a:pt x="0" y="1214120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20"/>
                </a:lnTo>
                <a:close/>
              </a:path>
              <a:path w="27940" h="32270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227070">
                <a:moveTo>
                  <a:pt x="27940" y="1203959"/>
                </a:moveTo>
                <a:lnTo>
                  <a:pt x="0" y="120395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203959"/>
                </a:lnTo>
                <a:close/>
              </a:path>
              <a:path w="27940" h="3227070">
                <a:moveTo>
                  <a:pt x="27940" y="1774189"/>
                </a:moveTo>
                <a:lnTo>
                  <a:pt x="0" y="1774189"/>
                </a:lnTo>
                <a:lnTo>
                  <a:pt x="0" y="1863089"/>
                </a:lnTo>
                <a:lnTo>
                  <a:pt x="27940" y="1863089"/>
                </a:lnTo>
                <a:lnTo>
                  <a:pt x="27940" y="1774189"/>
                </a:lnTo>
                <a:close/>
              </a:path>
              <a:path w="27940" h="3227070">
                <a:moveTo>
                  <a:pt x="27940" y="2376169"/>
                </a:moveTo>
                <a:lnTo>
                  <a:pt x="0" y="23761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2376169"/>
                </a:lnTo>
                <a:close/>
              </a:path>
              <a:path w="27940" h="3227070">
                <a:moveTo>
                  <a:pt x="27940" y="1948179"/>
                </a:moveTo>
                <a:lnTo>
                  <a:pt x="0" y="1948179"/>
                </a:lnTo>
                <a:lnTo>
                  <a:pt x="0" y="2374899"/>
                </a:lnTo>
                <a:lnTo>
                  <a:pt x="27940" y="2374899"/>
                </a:lnTo>
                <a:lnTo>
                  <a:pt x="27940" y="1948179"/>
                </a:lnTo>
                <a:close/>
              </a:path>
              <a:path w="27940" h="3227070">
                <a:moveTo>
                  <a:pt x="27940" y="1929129"/>
                </a:moveTo>
                <a:lnTo>
                  <a:pt x="0" y="1929129"/>
                </a:lnTo>
                <a:lnTo>
                  <a:pt x="0" y="1946909"/>
                </a:lnTo>
                <a:lnTo>
                  <a:pt x="27940" y="1946909"/>
                </a:lnTo>
                <a:lnTo>
                  <a:pt x="27940" y="1929129"/>
                </a:lnTo>
                <a:close/>
              </a:path>
              <a:path w="27940" h="3227070">
                <a:moveTo>
                  <a:pt x="27940" y="1910079"/>
                </a:moveTo>
                <a:lnTo>
                  <a:pt x="0" y="1910079"/>
                </a:lnTo>
                <a:lnTo>
                  <a:pt x="0" y="1927859"/>
                </a:lnTo>
                <a:lnTo>
                  <a:pt x="27940" y="1927859"/>
                </a:lnTo>
                <a:lnTo>
                  <a:pt x="27940" y="1910079"/>
                </a:lnTo>
                <a:close/>
              </a:path>
              <a:path w="27940" h="3227070">
                <a:moveTo>
                  <a:pt x="27940" y="1887219"/>
                </a:moveTo>
                <a:lnTo>
                  <a:pt x="0" y="1887219"/>
                </a:lnTo>
                <a:lnTo>
                  <a:pt x="0" y="1908809"/>
                </a:lnTo>
                <a:lnTo>
                  <a:pt x="27940" y="1908809"/>
                </a:lnTo>
                <a:lnTo>
                  <a:pt x="27940" y="1887219"/>
                </a:lnTo>
                <a:close/>
              </a:path>
              <a:path w="27940" h="3227070">
                <a:moveTo>
                  <a:pt x="27940" y="1868169"/>
                </a:moveTo>
                <a:lnTo>
                  <a:pt x="0" y="1868169"/>
                </a:lnTo>
                <a:lnTo>
                  <a:pt x="0" y="1885949"/>
                </a:lnTo>
                <a:lnTo>
                  <a:pt x="27940" y="1885949"/>
                </a:lnTo>
                <a:lnTo>
                  <a:pt x="27940" y="1868169"/>
                </a:lnTo>
                <a:close/>
              </a:path>
              <a:path w="27940" h="3227070">
                <a:moveTo>
                  <a:pt x="27940" y="1864359"/>
                </a:moveTo>
                <a:lnTo>
                  <a:pt x="0" y="1864359"/>
                </a:lnTo>
                <a:lnTo>
                  <a:pt x="0" y="1866899"/>
                </a:lnTo>
                <a:lnTo>
                  <a:pt x="27940" y="1866899"/>
                </a:lnTo>
                <a:lnTo>
                  <a:pt x="27940" y="1864359"/>
                </a:lnTo>
                <a:close/>
              </a:path>
              <a:path w="27940" h="3227070">
                <a:moveTo>
                  <a:pt x="27940" y="2383790"/>
                </a:moveTo>
                <a:lnTo>
                  <a:pt x="0" y="2383790"/>
                </a:lnTo>
                <a:lnTo>
                  <a:pt x="0" y="2559049"/>
                </a:lnTo>
                <a:lnTo>
                  <a:pt x="27940" y="2559049"/>
                </a:lnTo>
                <a:lnTo>
                  <a:pt x="27940" y="2383790"/>
                </a:lnTo>
                <a:close/>
              </a:path>
              <a:path w="27940" h="3227070">
                <a:moveTo>
                  <a:pt x="27940" y="2559050"/>
                </a:moveTo>
                <a:lnTo>
                  <a:pt x="0" y="2559050"/>
                </a:lnTo>
                <a:lnTo>
                  <a:pt x="0" y="3227069"/>
                </a:lnTo>
                <a:lnTo>
                  <a:pt x="27940" y="3227069"/>
                </a:lnTo>
                <a:lnTo>
                  <a:pt x="27940" y="2559050"/>
                </a:lnTo>
                <a:close/>
              </a:path>
            </a:pathLst>
          </a:custGeom>
          <a:solidFill>
            <a:srgbClr val="1B3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8750300" y="3634740"/>
            <a:ext cx="26670" cy="3210560"/>
          </a:xfrm>
          <a:custGeom>
            <a:avLst/>
            <a:gdLst/>
            <a:ahLst/>
            <a:cxnLst/>
            <a:rect l="l" t="t" r="r" b="b"/>
            <a:pathLst>
              <a:path w="26670" h="3210559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0159" y="6349"/>
                </a:lnTo>
                <a:lnTo>
                  <a:pt x="10159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10559">
                <a:moveTo>
                  <a:pt x="11429" y="6350"/>
                </a:moveTo>
                <a:lnTo>
                  <a:pt x="0" y="6350"/>
                </a:lnTo>
                <a:lnTo>
                  <a:pt x="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7780" y="11429"/>
                </a:lnTo>
                <a:lnTo>
                  <a:pt x="17780" y="10159"/>
                </a:lnTo>
                <a:lnTo>
                  <a:pt x="16510" y="10159"/>
                </a:lnTo>
                <a:lnTo>
                  <a:pt x="1651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close/>
              </a:path>
              <a:path w="26670" h="3210559">
                <a:moveTo>
                  <a:pt x="21589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close/>
              </a:path>
              <a:path w="26670" h="3210559">
                <a:moveTo>
                  <a:pt x="26670" y="19050"/>
                </a:moveTo>
                <a:lnTo>
                  <a:pt x="0" y="1905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19050"/>
                </a:lnTo>
                <a:close/>
              </a:path>
              <a:path w="26670" h="3210559">
                <a:moveTo>
                  <a:pt x="26670" y="31749"/>
                </a:moveTo>
                <a:lnTo>
                  <a:pt x="0" y="31749"/>
                </a:lnTo>
                <a:lnTo>
                  <a:pt x="0" y="63499"/>
                </a:lnTo>
                <a:lnTo>
                  <a:pt x="26670" y="63499"/>
                </a:lnTo>
                <a:lnTo>
                  <a:pt x="26670" y="31749"/>
                </a:lnTo>
                <a:close/>
              </a:path>
              <a:path w="26670" h="3210559">
                <a:moveTo>
                  <a:pt x="26670" y="63500"/>
                </a:moveTo>
                <a:lnTo>
                  <a:pt x="0" y="63500"/>
                </a:lnTo>
                <a:lnTo>
                  <a:pt x="0" y="69849"/>
                </a:lnTo>
                <a:lnTo>
                  <a:pt x="26670" y="69849"/>
                </a:lnTo>
                <a:lnTo>
                  <a:pt x="26670" y="63500"/>
                </a:lnTo>
                <a:close/>
              </a:path>
              <a:path w="26670" h="3210559">
                <a:moveTo>
                  <a:pt x="26670" y="69849"/>
                </a:moveTo>
                <a:lnTo>
                  <a:pt x="0" y="69849"/>
                </a:lnTo>
                <a:lnTo>
                  <a:pt x="0" y="82549"/>
                </a:lnTo>
                <a:lnTo>
                  <a:pt x="26670" y="82549"/>
                </a:lnTo>
                <a:lnTo>
                  <a:pt x="26670" y="69849"/>
                </a:lnTo>
                <a:close/>
              </a:path>
              <a:path w="26670" h="3210559">
                <a:moveTo>
                  <a:pt x="26670" y="82549"/>
                </a:moveTo>
                <a:lnTo>
                  <a:pt x="0" y="82549"/>
                </a:lnTo>
                <a:lnTo>
                  <a:pt x="0" y="88899"/>
                </a:lnTo>
                <a:lnTo>
                  <a:pt x="26670" y="88899"/>
                </a:lnTo>
                <a:lnTo>
                  <a:pt x="26670" y="82549"/>
                </a:lnTo>
                <a:close/>
              </a:path>
              <a:path w="26670" h="3210559">
                <a:moveTo>
                  <a:pt x="26670" y="88899"/>
                </a:moveTo>
                <a:lnTo>
                  <a:pt x="0" y="88899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88899"/>
                </a:lnTo>
                <a:close/>
              </a:path>
              <a:path w="26670" h="3210559">
                <a:moveTo>
                  <a:pt x="26670" y="101600"/>
                </a:moveTo>
                <a:lnTo>
                  <a:pt x="0" y="101600"/>
                </a:lnTo>
                <a:lnTo>
                  <a:pt x="0" y="126999"/>
                </a:lnTo>
                <a:lnTo>
                  <a:pt x="26670" y="126999"/>
                </a:lnTo>
                <a:lnTo>
                  <a:pt x="26670" y="101600"/>
                </a:lnTo>
                <a:close/>
              </a:path>
              <a:path w="26670" h="3210559">
                <a:moveTo>
                  <a:pt x="26670" y="126999"/>
                </a:moveTo>
                <a:lnTo>
                  <a:pt x="0" y="126999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26999"/>
                </a:lnTo>
                <a:close/>
              </a:path>
              <a:path w="26670" h="3210559">
                <a:moveTo>
                  <a:pt x="26670" y="196849"/>
                </a:moveTo>
                <a:lnTo>
                  <a:pt x="0" y="196849"/>
                </a:lnTo>
                <a:lnTo>
                  <a:pt x="0" y="234949"/>
                </a:lnTo>
                <a:lnTo>
                  <a:pt x="26670" y="234949"/>
                </a:lnTo>
                <a:lnTo>
                  <a:pt x="26670" y="196849"/>
                </a:lnTo>
                <a:close/>
              </a:path>
              <a:path w="26670" h="3210559">
                <a:moveTo>
                  <a:pt x="26670" y="234950"/>
                </a:moveTo>
                <a:lnTo>
                  <a:pt x="0" y="234950"/>
                </a:lnTo>
                <a:lnTo>
                  <a:pt x="0" y="240029"/>
                </a:lnTo>
                <a:lnTo>
                  <a:pt x="26670" y="240029"/>
                </a:lnTo>
                <a:lnTo>
                  <a:pt x="26670" y="234950"/>
                </a:lnTo>
                <a:close/>
              </a:path>
              <a:path w="26670" h="3210559">
                <a:moveTo>
                  <a:pt x="26670" y="240029"/>
                </a:moveTo>
                <a:lnTo>
                  <a:pt x="0" y="240029"/>
                </a:lnTo>
                <a:lnTo>
                  <a:pt x="0" y="246379"/>
                </a:lnTo>
                <a:lnTo>
                  <a:pt x="26670" y="246379"/>
                </a:lnTo>
                <a:lnTo>
                  <a:pt x="26670" y="240029"/>
                </a:lnTo>
                <a:close/>
              </a:path>
              <a:path w="26670" h="3210559">
                <a:moveTo>
                  <a:pt x="26670" y="246379"/>
                </a:moveTo>
                <a:lnTo>
                  <a:pt x="0" y="24637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6379"/>
                </a:lnTo>
                <a:close/>
              </a:path>
              <a:path w="26670" h="3210559">
                <a:moveTo>
                  <a:pt x="26670" y="252730"/>
                </a:moveTo>
                <a:lnTo>
                  <a:pt x="0" y="252730"/>
                </a:lnTo>
                <a:lnTo>
                  <a:pt x="0" y="279399"/>
                </a:lnTo>
                <a:lnTo>
                  <a:pt x="26670" y="279399"/>
                </a:lnTo>
                <a:lnTo>
                  <a:pt x="26670" y="252730"/>
                </a:lnTo>
                <a:close/>
              </a:path>
              <a:path w="26670" h="3210559">
                <a:moveTo>
                  <a:pt x="26670" y="279400"/>
                </a:moveTo>
                <a:lnTo>
                  <a:pt x="0" y="279400"/>
                </a:lnTo>
                <a:lnTo>
                  <a:pt x="0" y="297179"/>
                </a:lnTo>
                <a:lnTo>
                  <a:pt x="26670" y="297179"/>
                </a:lnTo>
                <a:lnTo>
                  <a:pt x="26670" y="279400"/>
                </a:lnTo>
                <a:close/>
              </a:path>
              <a:path w="26670" h="3210559">
                <a:moveTo>
                  <a:pt x="26670" y="297179"/>
                </a:moveTo>
                <a:lnTo>
                  <a:pt x="0" y="297179"/>
                </a:lnTo>
                <a:lnTo>
                  <a:pt x="0" y="304799"/>
                </a:lnTo>
                <a:lnTo>
                  <a:pt x="26670" y="304799"/>
                </a:lnTo>
                <a:lnTo>
                  <a:pt x="26670" y="297179"/>
                </a:lnTo>
                <a:close/>
              </a:path>
              <a:path w="26670" h="3210559">
                <a:moveTo>
                  <a:pt x="2667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304800"/>
                </a:lnTo>
                <a:close/>
              </a:path>
              <a:path w="26670" h="3210559">
                <a:moveTo>
                  <a:pt x="26670" y="317500"/>
                </a:moveTo>
                <a:lnTo>
                  <a:pt x="0" y="317500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317500"/>
                </a:lnTo>
                <a:close/>
              </a:path>
              <a:path w="26670" h="3210559">
                <a:moveTo>
                  <a:pt x="26670" y="323850"/>
                </a:moveTo>
                <a:lnTo>
                  <a:pt x="0" y="3238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23850"/>
                </a:lnTo>
                <a:close/>
              </a:path>
              <a:path w="26670" h="3210559">
                <a:moveTo>
                  <a:pt x="26670" y="367030"/>
                </a:moveTo>
                <a:lnTo>
                  <a:pt x="0" y="36703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7030"/>
                </a:lnTo>
                <a:close/>
              </a:path>
              <a:path w="26670" h="3210559">
                <a:moveTo>
                  <a:pt x="26670" y="374649"/>
                </a:moveTo>
                <a:lnTo>
                  <a:pt x="0" y="374649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4649"/>
                </a:lnTo>
                <a:close/>
              </a:path>
              <a:path w="26670" h="3210559">
                <a:moveTo>
                  <a:pt x="26670" y="380999"/>
                </a:moveTo>
                <a:lnTo>
                  <a:pt x="0" y="380999"/>
                </a:lnTo>
                <a:lnTo>
                  <a:pt x="0" y="417829"/>
                </a:lnTo>
                <a:lnTo>
                  <a:pt x="26670" y="417829"/>
                </a:lnTo>
                <a:lnTo>
                  <a:pt x="26670" y="380999"/>
                </a:lnTo>
                <a:close/>
              </a:path>
              <a:path w="26670" h="3210559">
                <a:moveTo>
                  <a:pt x="26670" y="417829"/>
                </a:moveTo>
                <a:lnTo>
                  <a:pt x="0" y="417829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17829"/>
                </a:lnTo>
                <a:close/>
              </a:path>
              <a:path w="26670" h="3210559">
                <a:moveTo>
                  <a:pt x="26670" y="424179"/>
                </a:moveTo>
                <a:lnTo>
                  <a:pt x="0" y="424179"/>
                </a:lnTo>
                <a:lnTo>
                  <a:pt x="0" y="455929"/>
                </a:lnTo>
                <a:lnTo>
                  <a:pt x="26670" y="455929"/>
                </a:lnTo>
                <a:lnTo>
                  <a:pt x="26670" y="424179"/>
                </a:lnTo>
                <a:close/>
              </a:path>
              <a:path w="26670" h="3210559">
                <a:moveTo>
                  <a:pt x="26670" y="455929"/>
                </a:moveTo>
                <a:lnTo>
                  <a:pt x="0" y="455929"/>
                </a:lnTo>
                <a:lnTo>
                  <a:pt x="0" y="462279"/>
                </a:lnTo>
                <a:lnTo>
                  <a:pt x="26670" y="462279"/>
                </a:lnTo>
                <a:lnTo>
                  <a:pt x="26670" y="455929"/>
                </a:lnTo>
                <a:close/>
              </a:path>
              <a:path w="26670" h="3210559">
                <a:moveTo>
                  <a:pt x="2667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62279"/>
                </a:lnTo>
                <a:close/>
              </a:path>
              <a:path w="26670" h="3210559">
                <a:moveTo>
                  <a:pt x="26670" y="469899"/>
                </a:moveTo>
                <a:lnTo>
                  <a:pt x="0" y="46989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469899"/>
                </a:lnTo>
                <a:close/>
              </a:path>
              <a:path w="26670" h="3210559">
                <a:moveTo>
                  <a:pt x="26670" y="507999"/>
                </a:moveTo>
                <a:lnTo>
                  <a:pt x="0" y="507999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7999"/>
                </a:lnTo>
                <a:close/>
              </a:path>
              <a:path w="26670" h="3210559">
                <a:moveTo>
                  <a:pt x="26670" y="513080"/>
                </a:moveTo>
                <a:lnTo>
                  <a:pt x="0" y="513080"/>
                </a:lnTo>
                <a:lnTo>
                  <a:pt x="0" y="538479"/>
                </a:lnTo>
                <a:lnTo>
                  <a:pt x="26670" y="538479"/>
                </a:lnTo>
                <a:lnTo>
                  <a:pt x="26670" y="513080"/>
                </a:lnTo>
                <a:close/>
              </a:path>
              <a:path w="26670" h="3210559">
                <a:moveTo>
                  <a:pt x="26670" y="538479"/>
                </a:moveTo>
                <a:lnTo>
                  <a:pt x="0" y="538479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538479"/>
                </a:lnTo>
                <a:close/>
              </a:path>
              <a:path w="26670" h="3210559">
                <a:moveTo>
                  <a:pt x="2667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6670" y="614679"/>
                </a:lnTo>
                <a:lnTo>
                  <a:pt x="26670" y="608330"/>
                </a:lnTo>
                <a:close/>
              </a:path>
              <a:path w="26670" h="3210559">
                <a:moveTo>
                  <a:pt x="26670" y="614679"/>
                </a:moveTo>
                <a:lnTo>
                  <a:pt x="0" y="61467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79"/>
                </a:lnTo>
                <a:close/>
              </a:path>
              <a:path w="26670" h="3210559">
                <a:moveTo>
                  <a:pt x="26670" y="622299"/>
                </a:moveTo>
                <a:lnTo>
                  <a:pt x="0" y="622299"/>
                </a:lnTo>
                <a:lnTo>
                  <a:pt x="0" y="633729"/>
                </a:lnTo>
                <a:lnTo>
                  <a:pt x="26670" y="633729"/>
                </a:lnTo>
                <a:lnTo>
                  <a:pt x="26670" y="622299"/>
                </a:lnTo>
                <a:close/>
              </a:path>
              <a:path w="26670" h="3210559">
                <a:moveTo>
                  <a:pt x="26670" y="633730"/>
                </a:moveTo>
                <a:lnTo>
                  <a:pt x="0" y="63373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33730"/>
                </a:lnTo>
                <a:close/>
              </a:path>
              <a:path w="26670" h="3210559">
                <a:moveTo>
                  <a:pt x="26670" y="660399"/>
                </a:moveTo>
                <a:lnTo>
                  <a:pt x="0" y="660399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660399"/>
                </a:lnTo>
                <a:close/>
              </a:path>
              <a:path w="26670" h="3210559">
                <a:moveTo>
                  <a:pt x="26670" y="736600"/>
                </a:moveTo>
                <a:lnTo>
                  <a:pt x="0" y="7366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736600"/>
                </a:lnTo>
                <a:close/>
              </a:path>
              <a:path w="26670" h="3210559">
                <a:moveTo>
                  <a:pt x="26670" y="882650"/>
                </a:moveTo>
                <a:lnTo>
                  <a:pt x="0" y="88265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882650"/>
                </a:lnTo>
                <a:close/>
              </a:path>
              <a:path w="26670" h="3210559">
                <a:moveTo>
                  <a:pt x="26670" y="906780"/>
                </a:moveTo>
                <a:lnTo>
                  <a:pt x="0" y="906780"/>
                </a:lnTo>
                <a:lnTo>
                  <a:pt x="0" y="958849"/>
                </a:lnTo>
                <a:lnTo>
                  <a:pt x="26670" y="958849"/>
                </a:lnTo>
                <a:lnTo>
                  <a:pt x="26670" y="906780"/>
                </a:lnTo>
                <a:close/>
              </a:path>
              <a:path w="26670" h="3210559">
                <a:moveTo>
                  <a:pt x="26670" y="958849"/>
                </a:moveTo>
                <a:lnTo>
                  <a:pt x="0" y="95884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58849"/>
                </a:lnTo>
                <a:close/>
              </a:path>
              <a:path w="26670" h="3210559">
                <a:moveTo>
                  <a:pt x="26670" y="976630"/>
                </a:moveTo>
                <a:lnTo>
                  <a:pt x="0" y="976630"/>
                </a:lnTo>
                <a:lnTo>
                  <a:pt x="0" y="989329"/>
                </a:lnTo>
                <a:lnTo>
                  <a:pt x="26670" y="989329"/>
                </a:lnTo>
                <a:lnTo>
                  <a:pt x="26670" y="976630"/>
                </a:lnTo>
                <a:close/>
              </a:path>
              <a:path w="26670" h="3210559">
                <a:moveTo>
                  <a:pt x="26670" y="989330"/>
                </a:moveTo>
                <a:lnTo>
                  <a:pt x="0" y="989330"/>
                </a:lnTo>
                <a:lnTo>
                  <a:pt x="0" y="1015999"/>
                </a:lnTo>
                <a:lnTo>
                  <a:pt x="26670" y="1015999"/>
                </a:lnTo>
                <a:lnTo>
                  <a:pt x="26670" y="989330"/>
                </a:lnTo>
                <a:close/>
              </a:path>
              <a:path w="26670" h="3210559">
                <a:moveTo>
                  <a:pt x="26670" y="1016000"/>
                </a:moveTo>
                <a:lnTo>
                  <a:pt x="0" y="101600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16000"/>
                </a:lnTo>
                <a:close/>
              </a:path>
              <a:path w="26670" h="3210559">
                <a:moveTo>
                  <a:pt x="26670" y="1046479"/>
                </a:moveTo>
                <a:lnTo>
                  <a:pt x="0" y="1046479"/>
                </a:lnTo>
                <a:lnTo>
                  <a:pt x="0" y="1052829"/>
                </a:lnTo>
                <a:lnTo>
                  <a:pt x="26670" y="1052829"/>
                </a:lnTo>
                <a:lnTo>
                  <a:pt x="26670" y="1046479"/>
                </a:lnTo>
                <a:close/>
              </a:path>
              <a:path w="26670" h="3210559">
                <a:moveTo>
                  <a:pt x="2667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6670" y="1059179"/>
                </a:lnTo>
                <a:lnTo>
                  <a:pt x="26670" y="1052829"/>
                </a:lnTo>
                <a:close/>
              </a:path>
              <a:path w="26670" h="3210559">
                <a:moveTo>
                  <a:pt x="26670" y="1059179"/>
                </a:moveTo>
                <a:lnTo>
                  <a:pt x="0" y="105917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59179"/>
                </a:lnTo>
                <a:close/>
              </a:path>
              <a:path w="26670" h="3210559">
                <a:moveTo>
                  <a:pt x="26670" y="1092199"/>
                </a:moveTo>
                <a:lnTo>
                  <a:pt x="0" y="1092199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092199"/>
                </a:lnTo>
                <a:close/>
              </a:path>
              <a:path w="26670" h="3210559">
                <a:moveTo>
                  <a:pt x="26670" y="1116330"/>
                </a:moveTo>
                <a:lnTo>
                  <a:pt x="0" y="1116330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16330"/>
                </a:lnTo>
                <a:close/>
              </a:path>
              <a:path w="26670" h="3210559">
                <a:moveTo>
                  <a:pt x="26670" y="1168400"/>
                </a:moveTo>
                <a:lnTo>
                  <a:pt x="0" y="1168400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68400"/>
                </a:lnTo>
                <a:close/>
              </a:path>
              <a:path w="26670" h="3210559">
                <a:moveTo>
                  <a:pt x="26670" y="1489709"/>
                </a:moveTo>
                <a:lnTo>
                  <a:pt x="0" y="1489709"/>
                </a:lnTo>
                <a:lnTo>
                  <a:pt x="0" y="1757679"/>
                </a:lnTo>
                <a:lnTo>
                  <a:pt x="26670" y="1757679"/>
                </a:lnTo>
                <a:lnTo>
                  <a:pt x="26670" y="1489709"/>
                </a:lnTo>
                <a:close/>
              </a:path>
              <a:path w="26670" h="32105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10559">
                <a:moveTo>
                  <a:pt x="26670" y="1470659"/>
                </a:moveTo>
                <a:lnTo>
                  <a:pt x="0" y="1470659"/>
                </a:lnTo>
                <a:lnTo>
                  <a:pt x="0" y="1480819"/>
                </a:lnTo>
                <a:lnTo>
                  <a:pt x="26670" y="1480819"/>
                </a:lnTo>
                <a:lnTo>
                  <a:pt x="26670" y="1470659"/>
                </a:lnTo>
                <a:close/>
              </a:path>
              <a:path w="26670" h="3210559">
                <a:moveTo>
                  <a:pt x="2667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39"/>
                </a:lnTo>
                <a:close/>
              </a:path>
              <a:path w="26670" h="3210559">
                <a:moveTo>
                  <a:pt x="26670" y="1451609"/>
                </a:moveTo>
                <a:lnTo>
                  <a:pt x="0" y="1451609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09"/>
                </a:lnTo>
                <a:close/>
              </a:path>
              <a:path w="26670" h="3210559">
                <a:moveTo>
                  <a:pt x="2667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89"/>
                </a:lnTo>
                <a:close/>
              </a:path>
              <a:path w="26670" h="3210559">
                <a:moveTo>
                  <a:pt x="26670" y="1432560"/>
                </a:moveTo>
                <a:lnTo>
                  <a:pt x="0" y="1432560"/>
                </a:lnTo>
                <a:lnTo>
                  <a:pt x="0" y="1442719"/>
                </a:lnTo>
                <a:lnTo>
                  <a:pt x="26670" y="1442719"/>
                </a:lnTo>
                <a:lnTo>
                  <a:pt x="26670" y="1432560"/>
                </a:lnTo>
                <a:close/>
              </a:path>
              <a:path w="26670" h="32105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10559">
                <a:moveTo>
                  <a:pt x="26670" y="1413509"/>
                </a:moveTo>
                <a:lnTo>
                  <a:pt x="0" y="1413509"/>
                </a:lnTo>
                <a:lnTo>
                  <a:pt x="0" y="1423669"/>
                </a:lnTo>
                <a:lnTo>
                  <a:pt x="26670" y="1423669"/>
                </a:lnTo>
                <a:lnTo>
                  <a:pt x="26670" y="1413509"/>
                </a:lnTo>
                <a:close/>
              </a:path>
              <a:path w="26670" h="32105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10559">
                <a:moveTo>
                  <a:pt x="26670" y="1394459"/>
                </a:moveTo>
                <a:lnTo>
                  <a:pt x="0" y="1394459"/>
                </a:lnTo>
                <a:lnTo>
                  <a:pt x="0" y="1404619"/>
                </a:lnTo>
                <a:lnTo>
                  <a:pt x="26670" y="1404619"/>
                </a:lnTo>
                <a:lnTo>
                  <a:pt x="26670" y="1394459"/>
                </a:lnTo>
                <a:close/>
              </a:path>
              <a:path w="26670" h="3210559">
                <a:moveTo>
                  <a:pt x="26670" y="1386839"/>
                </a:moveTo>
                <a:lnTo>
                  <a:pt x="0" y="1386839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39"/>
                </a:lnTo>
                <a:close/>
              </a:path>
              <a:path w="26670" h="3210559">
                <a:moveTo>
                  <a:pt x="26670" y="1375409"/>
                </a:moveTo>
                <a:lnTo>
                  <a:pt x="0" y="1375409"/>
                </a:lnTo>
                <a:lnTo>
                  <a:pt x="0" y="1385569"/>
                </a:lnTo>
                <a:lnTo>
                  <a:pt x="26670" y="1385569"/>
                </a:lnTo>
                <a:lnTo>
                  <a:pt x="26670" y="1375409"/>
                </a:lnTo>
                <a:close/>
              </a:path>
              <a:path w="26670" h="3210559">
                <a:moveTo>
                  <a:pt x="26670" y="1367789"/>
                </a:moveTo>
                <a:lnTo>
                  <a:pt x="0" y="136778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7789"/>
                </a:lnTo>
                <a:close/>
              </a:path>
              <a:path w="26670" h="3210559">
                <a:moveTo>
                  <a:pt x="26670" y="1356359"/>
                </a:moveTo>
                <a:lnTo>
                  <a:pt x="0" y="1356359"/>
                </a:lnTo>
                <a:lnTo>
                  <a:pt x="0" y="1366519"/>
                </a:lnTo>
                <a:lnTo>
                  <a:pt x="26670" y="1366519"/>
                </a:lnTo>
                <a:lnTo>
                  <a:pt x="26670" y="1356359"/>
                </a:lnTo>
                <a:close/>
              </a:path>
              <a:path w="26670" h="3210559">
                <a:moveTo>
                  <a:pt x="26670" y="1348739"/>
                </a:moveTo>
                <a:lnTo>
                  <a:pt x="0" y="1348739"/>
                </a:lnTo>
                <a:lnTo>
                  <a:pt x="0" y="1355089"/>
                </a:lnTo>
                <a:lnTo>
                  <a:pt x="26670" y="1355089"/>
                </a:lnTo>
                <a:lnTo>
                  <a:pt x="26670" y="1348739"/>
                </a:lnTo>
                <a:close/>
              </a:path>
              <a:path w="26670" h="3210559">
                <a:moveTo>
                  <a:pt x="26670" y="1337310"/>
                </a:moveTo>
                <a:lnTo>
                  <a:pt x="0" y="1337310"/>
                </a:lnTo>
                <a:lnTo>
                  <a:pt x="0" y="1347469"/>
                </a:lnTo>
                <a:lnTo>
                  <a:pt x="26670" y="1347469"/>
                </a:lnTo>
                <a:lnTo>
                  <a:pt x="26670" y="1337310"/>
                </a:lnTo>
                <a:close/>
              </a:path>
              <a:path w="26670" h="3210559">
                <a:moveTo>
                  <a:pt x="26670" y="1329689"/>
                </a:moveTo>
                <a:lnTo>
                  <a:pt x="0" y="1329689"/>
                </a:lnTo>
                <a:lnTo>
                  <a:pt x="0" y="1336039"/>
                </a:lnTo>
                <a:lnTo>
                  <a:pt x="26670" y="1336039"/>
                </a:lnTo>
                <a:lnTo>
                  <a:pt x="26670" y="1329689"/>
                </a:lnTo>
                <a:close/>
              </a:path>
              <a:path w="26670" h="3210559">
                <a:moveTo>
                  <a:pt x="26670" y="1318259"/>
                </a:moveTo>
                <a:lnTo>
                  <a:pt x="0" y="1318259"/>
                </a:lnTo>
                <a:lnTo>
                  <a:pt x="0" y="1328419"/>
                </a:lnTo>
                <a:lnTo>
                  <a:pt x="26670" y="1328419"/>
                </a:lnTo>
                <a:lnTo>
                  <a:pt x="26670" y="1318259"/>
                </a:lnTo>
                <a:close/>
              </a:path>
              <a:path w="26670" h="3210559">
                <a:moveTo>
                  <a:pt x="26670" y="1310639"/>
                </a:moveTo>
                <a:lnTo>
                  <a:pt x="0" y="1310639"/>
                </a:lnTo>
                <a:lnTo>
                  <a:pt x="0" y="1316989"/>
                </a:lnTo>
                <a:lnTo>
                  <a:pt x="26670" y="1316989"/>
                </a:lnTo>
                <a:lnTo>
                  <a:pt x="26670" y="1310639"/>
                </a:lnTo>
                <a:close/>
              </a:path>
              <a:path w="26670" h="3210559">
                <a:moveTo>
                  <a:pt x="2667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70" y="1309369"/>
                </a:lnTo>
                <a:lnTo>
                  <a:pt x="26670" y="1299209"/>
                </a:lnTo>
                <a:close/>
              </a:path>
              <a:path w="26670" h="3210559">
                <a:moveTo>
                  <a:pt x="26670" y="1285239"/>
                </a:moveTo>
                <a:lnTo>
                  <a:pt x="0" y="128523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5239"/>
                </a:lnTo>
                <a:close/>
              </a:path>
              <a:path w="26670" h="3210559">
                <a:moveTo>
                  <a:pt x="26670" y="1273809"/>
                </a:moveTo>
                <a:lnTo>
                  <a:pt x="0" y="1273809"/>
                </a:lnTo>
                <a:lnTo>
                  <a:pt x="0" y="1283969"/>
                </a:lnTo>
                <a:lnTo>
                  <a:pt x="26670" y="1283969"/>
                </a:lnTo>
                <a:lnTo>
                  <a:pt x="26670" y="1273809"/>
                </a:lnTo>
                <a:close/>
              </a:path>
              <a:path w="26670" h="3210559">
                <a:moveTo>
                  <a:pt x="26670" y="1266189"/>
                </a:moveTo>
                <a:lnTo>
                  <a:pt x="0" y="1266189"/>
                </a:lnTo>
                <a:lnTo>
                  <a:pt x="0" y="1272539"/>
                </a:lnTo>
                <a:lnTo>
                  <a:pt x="26670" y="1272539"/>
                </a:lnTo>
                <a:lnTo>
                  <a:pt x="26670" y="1266189"/>
                </a:lnTo>
                <a:close/>
              </a:path>
              <a:path w="26670" h="3210559">
                <a:moveTo>
                  <a:pt x="26670" y="1254760"/>
                </a:moveTo>
                <a:lnTo>
                  <a:pt x="0" y="1254760"/>
                </a:lnTo>
                <a:lnTo>
                  <a:pt x="0" y="1264919"/>
                </a:lnTo>
                <a:lnTo>
                  <a:pt x="26670" y="1264919"/>
                </a:lnTo>
                <a:lnTo>
                  <a:pt x="26670" y="1254760"/>
                </a:lnTo>
                <a:close/>
              </a:path>
              <a:path w="26670" h="3210559">
                <a:moveTo>
                  <a:pt x="26670" y="1247139"/>
                </a:moveTo>
                <a:lnTo>
                  <a:pt x="0" y="1247139"/>
                </a:lnTo>
                <a:lnTo>
                  <a:pt x="0" y="1253489"/>
                </a:lnTo>
                <a:lnTo>
                  <a:pt x="26670" y="1253489"/>
                </a:lnTo>
                <a:lnTo>
                  <a:pt x="26670" y="1247139"/>
                </a:lnTo>
                <a:close/>
              </a:path>
              <a:path w="26670" h="3210559">
                <a:moveTo>
                  <a:pt x="26670" y="1235709"/>
                </a:moveTo>
                <a:lnTo>
                  <a:pt x="0" y="1235709"/>
                </a:lnTo>
                <a:lnTo>
                  <a:pt x="0" y="1245870"/>
                </a:lnTo>
                <a:lnTo>
                  <a:pt x="26670" y="1245870"/>
                </a:lnTo>
                <a:lnTo>
                  <a:pt x="26670" y="1235709"/>
                </a:lnTo>
                <a:close/>
              </a:path>
              <a:path w="26670" h="3210559">
                <a:moveTo>
                  <a:pt x="26670" y="1228089"/>
                </a:moveTo>
                <a:lnTo>
                  <a:pt x="0" y="1228089"/>
                </a:lnTo>
                <a:lnTo>
                  <a:pt x="0" y="1234439"/>
                </a:lnTo>
                <a:lnTo>
                  <a:pt x="26670" y="1234439"/>
                </a:lnTo>
                <a:lnTo>
                  <a:pt x="26670" y="1228089"/>
                </a:lnTo>
                <a:close/>
              </a:path>
              <a:path w="26670" h="3210559">
                <a:moveTo>
                  <a:pt x="26670" y="1216659"/>
                </a:moveTo>
                <a:lnTo>
                  <a:pt x="0" y="1216659"/>
                </a:lnTo>
                <a:lnTo>
                  <a:pt x="0" y="1226820"/>
                </a:lnTo>
                <a:lnTo>
                  <a:pt x="26670" y="1226820"/>
                </a:lnTo>
                <a:lnTo>
                  <a:pt x="26670" y="1216659"/>
                </a:lnTo>
                <a:close/>
              </a:path>
              <a:path w="26670" h="3210559">
                <a:moveTo>
                  <a:pt x="26670" y="1209039"/>
                </a:moveTo>
                <a:lnTo>
                  <a:pt x="0" y="1209039"/>
                </a:lnTo>
                <a:lnTo>
                  <a:pt x="0" y="1215389"/>
                </a:lnTo>
                <a:lnTo>
                  <a:pt x="26670" y="1215389"/>
                </a:lnTo>
                <a:lnTo>
                  <a:pt x="26670" y="1209039"/>
                </a:lnTo>
                <a:close/>
              </a:path>
              <a:path w="26670" h="3210559">
                <a:moveTo>
                  <a:pt x="26670" y="1197609"/>
                </a:moveTo>
                <a:lnTo>
                  <a:pt x="0" y="1197609"/>
                </a:lnTo>
                <a:lnTo>
                  <a:pt x="0" y="1207769"/>
                </a:lnTo>
                <a:lnTo>
                  <a:pt x="26670" y="1207769"/>
                </a:lnTo>
                <a:lnTo>
                  <a:pt x="26670" y="1197609"/>
                </a:lnTo>
                <a:close/>
              </a:path>
              <a:path w="26670" h="3210559">
                <a:moveTo>
                  <a:pt x="26670" y="1189989"/>
                </a:moveTo>
                <a:lnTo>
                  <a:pt x="0" y="1189989"/>
                </a:lnTo>
                <a:lnTo>
                  <a:pt x="0" y="1196339"/>
                </a:lnTo>
                <a:lnTo>
                  <a:pt x="26670" y="1196339"/>
                </a:lnTo>
                <a:lnTo>
                  <a:pt x="26670" y="1189989"/>
                </a:lnTo>
                <a:close/>
              </a:path>
              <a:path w="26670" h="3210559">
                <a:moveTo>
                  <a:pt x="26670" y="1187449"/>
                </a:moveTo>
                <a:lnTo>
                  <a:pt x="0" y="1187449"/>
                </a:lnTo>
                <a:lnTo>
                  <a:pt x="0" y="1188719"/>
                </a:lnTo>
                <a:lnTo>
                  <a:pt x="26670" y="1188719"/>
                </a:lnTo>
                <a:lnTo>
                  <a:pt x="26670" y="1187449"/>
                </a:lnTo>
                <a:close/>
              </a:path>
              <a:path w="26670" h="3210559">
                <a:moveTo>
                  <a:pt x="26670" y="1757679"/>
                </a:moveTo>
                <a:lnTo>
                  <a:pt x="0" y="1757679"/>
                </a:lnTo>
                <a:lnTo>
                  <a:pt x="0" y="1846579"/>
                </a:lnTo>
                <a:lnTo>
                  <a:pt x="26670" y="1846579"/>
                </a:lnTo>
                <a:lnTo>
                  <a:pt x="26670" y="1757679"/>
                </a:lnTo>
                <a:close/>
              </a:path>
              <a:path w="26670" h="3210559">
                <a:moveTo>
                  <a:pt x="26670" y="2359659"/>
                </a:moveTo>
                <a:lnTo>
                  <a:pt x="0" y="2359659"/>
                </a:lnTo>
                <a:lnTo>
                  <a:pt x="0" y="2367279"/>
                </a:lnTo>
                <a:lnTo>
                  <a:pt x="26670" y="2367279"/>
                </a:lnTo>
                <a:lnTo>
                  <a:pt x="26670" y="2359659"/>
                </a:lnTo>
                <a:close/>
              </a:path>
              <a:path w="26670" h="3210559">
                <a:moveTo>
                  <a:pt x="26670" y="1931669"/>
                </a:moveTo>
                <a:lnTo>
                  <a:pt x="0" y="1931669"/>
                </a:lnTo>
                <a:lnTo>
                  <a:pt x="0" y="2358389"/>
                </a:lnTo>
                <a:lnTo>
                  <a:pt x="26670" y="2358389"/>
                </a:lnTo>
                <a:lnTo>
                  <a:pt x="26670" y="1931669"/>
                </a:lnTo>
                <a:close/>
              </a:path>
              <a:path w="26670" h="3210559">
                <a:moveTo>
                  <a:pt x="26670" y="1912619"/>
                </a:moveTo>
                <a:lnTo>
                  <a:pt x="0" y="1912619"/>
                </a:lnTo>
                <a:lnTo>
                  <a:pt x="0" y="1930399"/>
                </a:lnTo>
                <a:lnTo>
                  <a:pt x="26670" y="1930399"/>
                </a:lnTo>
                <a:lnTo>
                  <a:pt x="26670" y="1912619"/>
                </a:lnTo>
                <a:close/>
              </a:path>
              <a:path w="26670" h="3210559">
                <a:moveTo>
                  <a:pt x="26670" y="1893569"/>
                </a:moveTo>
                <a:lnTo>
                  <a:pt x="0" y="1893569"/>
                </a:lnTo>
                <a:lnTo>
                  <a:pt x="0" y="1911349"/>
                </a:lnTo>
                <a:lnTo>
                  <a:pt x="26670" y="1911349"/>
                </a:lnTo>
                <a:lnTo>
                  <a:pt x="26670" y="1893569"/>
                </a:lnTo>
                <a:close/>
              </a:path>
              <a:path w="26670" h="3210559">
                <a:moveTo>
                  <a:pt x="26670" y="1870709"/>
                </a:moveTo>
                <a:lnTo>
                  <a:pt x="0" y="1870709"/>
                </a:lnTo>
                <a:lnTo>
                  <a:pt x="0" y="1892299"/>
                </a:lnTo>
                <a:lnTo>
                  <a:pt x="26670" y="1892299"/>
                </a:lnTo>
                <a:lnTo>
                  <a:pt x="26670" y="1870709"/>
                </a:lnTo>
                <a:close/>
              </a:path>
              <a:path w="26670" h="3210559">
                <a:moveTo>
                  <a:pt x="26670" y="1851659"/>
                </a:moveTo>
                <a:lnTo>
                  <a:pt x="0" y="1851659"/>
                </a:lnTo>
                <a:lnTo>
                  <a:pt x="0" y="1869439"/>
                </a:lnTo>
                <a:lnTo>
                  <a:pt x="26670" y="1869439"/>
                </a:lnTo>
                <a:lnTo>
                  <a:pt x="26670" y="1851659"/>
                </a:lnTo>
                <a:close/>
              </a:path>
              <a:path w="26670" h="3210559">
                <a:moveTo>
                  <a:pt x="26670" y="1847849"/>
                </a:moveTo>
                <a:lnTo>
                  <a:pt x="0" y="1847849"/>
                </a:lnTo>
                <a:lnTo>
                  <a:pt x="0" y="1850389"/>
                </a:lnTo>
                <a:lnTo>
                  <a:pt x="26670" y="1850389"/>
                </a:lnTo>
                <a:lnTo>
                  <a:pt x="26670" y="1847849"/>
                </a:lnTo>
                <a:close/>
              </a:path>
              <a:path w="26670" h="3210559">
                <a:moveTo>
                  <a:pt x="26670" y="2367279"/>
                </a:moveTo>
                <a:lnTo>
                  <a:pt x="0" y="2367279"/>
                </a:lnTo>
                <a:lnTo>
                  <a:pt x="0" y="2542539"/>
                </a:lnTo>
                <a:lnTo>
                  <a:pt x="26670" y="2542539"/>
                </a:lnTo>
                <a:lnTo>
                  <a:pt x="26670" y="2367279"/>
                </a:lnTo>
                <a:close/>
              </a:path>
              <a:path w="26670" h="3210559">
                <a:moveTo>
                  <a:pt x="26670" y="2542540"/>
                </a:moveTo>
                <a:lnTo>
                  <a:pt x="0" y="2542540"/>
                </a:lnTo>
                <a:lnTo>
                  <a:pt x="0" y="3210559"/>
                </a:lnTo>
                <a:lnTo>
                  <a:pt x="26670" y="3210559"/>
                </a:lnTo>
                <a:lnTo>
                  <a:pt x="26670" y="2542540"/>
                </a:lnTo>
                <a:close/>
              </a:path>
            </a:pathLst>
          </a:custGeom>
          <a:solidFill>
            <a:srgbClr val="1A34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8776969" y="3651250"/>
            <a:ext cx="163829" cy="31940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8940800" y="3751579"/>
            <a:ext cx="110490" cy="30937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9051290" y="3818890"/>
            <a:ext cx="26670" cy="3026410"/>
          </a:xfrm>
          <a:custGeom>
            <a:avLst/>
            <a:gdLst/>
            <a:ahLst/>
            <a:cxnLst/>
            <a:rect l="l" t="t" r="r" b="b"/>
            <a:pathLst>
              <a:path w="26670" h="3026409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11429" y="6349"/>
                </a:lnTo>
                <a:lnTo>
                  <a:pt x="11429" y="5079"/>
                </a:lnTo>
                <a:lnTo>
                  <a:pt x="8889" y="5079"/>
                </a:lnTo>
                <a:lnTo>
                  <a:pt x="8889" y="3809"/>
                </a:lnTo>
                <a:lnTo>
                  <a:pt x="6349" y="3809"/>
                </a:lnTo>
                <a:lnTo>
                  <a:pt x="6349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26409">
                <a:moveTo>
                  <a:pt x="12700" y="6350"/>
                </a:moveTo>
                <a:lnTo>
                  <a:pt x="0" y="635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11429"/>
                </a:lnTo>
                <a:lnTo>
                  <a:pt x="19049" y="11429"/>
                </a:lnTo>
                <a:lnTo>
                  <a:pt x="19049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close/>
              </a:path>
              <a:path w="26670" h="3026409">
                <a:moveTo>
                  <a:pt x="22859" y="12699"/>
                </a:moveTo>
                <a:lnTo>
                  <a:pt x="0" y="12699"/>
                </a:lnTo>
                <a:lnTo>
                  <a:pt x="0" y="50799"/>
                </a:lnTo>
                <a:lnTo>
                  <a:pt x="26669" y="50799"/>
                </a:lnTo>
                <a:lnTo>
                  <a:pt x="26669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699"/>
                </a:lnTo>
                <a:close/>
              </a:path>
              <a:path w="26670" h="3026409">
                <a:moveTo>
                  <a:pt x="26669" y="50800"/>
                </a:moveTo>
                <a:lnTo>
                  <a:pt x="0" y="50800"/>
                </a:lnTo>
                <a:lnTo>
                  <a:pt x="0" y="55879"/>
                </a:lnTo>
                <a:lnTo>
                  <a:pt x="26669" y="55879"/>
                </a:lnTo>
                <a:lnTo>
                  <a:pt x="26669" y="50800"/>
                </a:lnTo>
                <a:close/>
              </a:path>
              <a:path w="26670" h="3026409">
                <a:moveTo>
                  <a:pt x="26669" y="55879"/>
                </a:moveTo>
                <a:lnTo>
                  <a:pt x="0" y="55879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55879"/>
                </a:lnTo>
                <a:close/>
              </a:path>
              <a:path w="26670" h="3026409">
                <a:moveTo>
                  <a:pt x="26669" y="62229"/>
                </a:moveTo>
                <a:lnTo>
                  <a:pt x="0" y="62229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29"/>
                </a:lnTo>
                <a:close/>
              </a:path>
              <a:path w="26670" h="3026409">
                <a:moveTo>
                  <a:pt x="26669" y="68580"/>
                </a:moveTo>
                <a:lnTo>
                  <a:pt x="0" y="6858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68580"/>
                </a:lnTo>
                <a:close/>
              </a:path>
              <a:path w="26670" h="3026409">
                <a:moveTo>
                  <a:pt x="26669" y="95250"/>
                </a:moveTo>
                <a:lnTo>
                  <a:pt x="0" y="95250"/>
                </a:lnTo>
                <a:lnTo>
                  <a:pt x="0" y="113029"/>
                </a:lnTo>
                <a:lnTo>
                  <a:pt x="26669" y="113029"/>
                </a:lnTo>
                <a:lnTo>
                  <a:pt x="26669" y="95250"/>
                </a:lnTo>
                <a:close/>
              </a:path>
              <a:path w="26670" h="3026409">
                <a:moveTo>
                  <a:pt x="26669" y="113029"/>
                </a:moveTo>
                <a:lnTo>
                  <a:pt x="0" y="113029"/>
                </a:lnTo>
                <a:lnTo>
                  <a:pt x="0" y="120649"/>
                </a:lnTo>
                <a:lnTo>
                  <a:pt x="26669" y="120649"/>
                </a:lnTo>
                <a:lnTo>
                  <a:pt x="26669" y="113029"/>
                </a:lnTo>
                <a:close/>
              </a:path>
              <a:path w="26670" h="3026409">
                <a:moveTo>
                  <a:pt x="26669" y="120650"/>
                </a:moveTo>
                <a:lnTo>
                  <a:pt x="0" y="120650"/>
                </a:lnTo>
                <a:lnTo>
                  <a:pt x="0" y="133349"/>
                </a:lnTo>
                <a:lnTo>
                  <a:pt x="26669" y="133349"/>
                </a:lnTo>
                <a:lnTo>
                  <a:pt x="26669" y="120650"/>
                </a:lnTo>
                <a:close/>
              </a:path>
              <a:path w="26670" h="3026409">
                <a:moveTo>
                  <a:pt x="26669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26669" y="139699"/>
                </a:lnTo>
                <a:lnTo>
                  <a:pt x="26669" y="133350"/>
                </a:lnTo>
                <a:close/>
              </a:path>
              <a:path w="26670" h="3026409">
                <a:moveTo>
                  <a:pt x="26669" y="139700"/>
                </a:moveTo>
                <a:lnTo>
                  <a:pt x="0" y="139700"/>
                </a:lnTo>
                <a:lnTo>
                  <a:pt x="0" y="182879"/>
                </a:lnTo>
                <a:lnTo>
                  <a:pt x="26669" y="182879"/>
                </a:lnTo>
                <a:lnTo>
                  <a:pt x="26669" y="139700"/>
                </a:lnTo>
                <a:close/>
              </a:path>
              <a:path w="26670" h="3026409">
                <a:moveTo>
                  <a:pt x="26669" y="182880"/>
                </a:moveTo>
                <a:lnTo>
                  <a:pt x="0" y="182880"/>
                </a:lnTo>
                <a:lnTo>
                  <a:pt x="0" y="190499"/>
                </a:lnTo>
                <a:lnTo>
                  <a:pt x="26669" y="190499"/>
                </a:lnTo>
                <a:lnTo>
                  <a:pt x="26669" y="182880"/>
                </a:lnTo>
                <a:close/>
              </a:path>
              <a:path w="26670" h="3026409">
                <a:moveTo>
                  <a:pt x="26669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26669" y="196849"/>
                </a:lnTo>
                <a:lnTo>
                  <a:pt x="26669" y="190499"/>
                </a:lnTo>
                <a:close/>
              </a:path>
              <a:path w="26670" h="3026409">
                <a:moveTo>
                  <a:pt x="26669" y="196849"/>
                </a:moveTo>
                <a:lnTo>
                  <a:pt x="0" y="196849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6849"/>
                </a:lnTo>
                <a:close/>
              </a:path>
              <a:path w="26670" h="3026409">
                <a:moveTo>
                  <a:pt x="26669" y="233679"/>
                </a:moveTo>
                <a:lnTo>
                  <a:pt x="0" y="233679"/>
                </a:lnTo>
                <a:lnTo>
                  <a:pt x="0" y="240029"/>
                </a:lnTo>
                <a:lnTo>
                  <a:pt x="26669" y="240029"/>
                </a:lnTo>
                <a:lnTo>
                  <a:pt x="26669" y="233679"/>
                </a:lnTo>
                <a:close/>
              </a:path>
              <a:path w="26670" h="3026409">
                <a:moveTo>
                  <a:pt x="26669" y="240029"/>
                </a:moveTo>
                <a:lnTo>
                  <a:pt x="0" y="2400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40029"/>
                </a:lnTo>
                <a:close/>
              </a:path>
              <a:path w="26670" h="302640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026409">
                <a:moveTo>
                  <a:pt x="26669" y="278129"/>
                </a:moveTo>
                <a:lnTo>
                  <a:pt x="0" y="278129"/>
                </a:lnTo>
                <a:lnTo>
                  <a:pt x="0" y="285749"/>
                </a:lnTo>
                <a:lnTo>
                  <a:pt x="26669" y="285749"/>
                </a:lnTo>
                <a:lnTo>
                  <a:pt x="26669" y="278129"/>
                </a:lnTo>
                <a:close/>
              </a:path>
              <a:path w="26670" h="3026409">
                <a:moveTo>
                  <a:pt x="26669" y="285749"/>
                </a:moveTo>
                <a:lnTo>
                  <a:pt x="0" y="285749"/>
                </a:lnTo>
                <a:lnTo>
                  <a:pt x="0" y="323849"/>
                </a:lnTo>
                <a:lnTo>
                  <a:pt x="26669" y="323849"/>
                </a:lnTo>
                <a:lnTo>
                  <a:pt x="26669" y="285749"/>
                </a:lnTo>
                <a:close/>
              </a:path>
              <a:path w="26670" h="3026409">
                <a:moveTo>
                  <a:pt x="2666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3849"/>
                </a:lnTo>
                <a:close/>
              </a:path>
              <a:path w="26670" h="3026409">
                <a:moveTo>
                  <a:pt x="26669" y="328930"/>
                </a:moveTo>
                <a:lnTo>
                  <a:pt x="0" y="328930"/>
                </a:lnTo>
                <a:lnTo>
                  <a:pt x="0" y="354329"/>
                </a:lnTo>
                <a:lnTo>
                  <a:pt x="26669" y="354329"/>
                </a:lnTo>
                <a:lnTo>
                  <a:pt x="26669" y="328930"/>
                </a:lnTo>
                <a:close/>
              </a:path>
              <a:path w="26670" h="3026409">
                <a:moveTo>
                  <a:pt x="26669" y="354329"/>
                </a:moveTo>
                <a:lnTo>
                  <a:pt x="0" y="354329"/>
                </a:lnTo>
                <a:lnTo>
                  <a:pt x="0" y="424179"/>
                </a:lnTo>
                <a:lnTo>
                  <a:pt x="26669" y="424179"/>
                </a:lnTo>
                <a:lnTo>
                  <a:pt x="26669" y="354329"/>
                </a:lnTo>
                <a:close/>
              </a:path>
              <a:path w="26670" h="302640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026409">
                <a:moveTo>
                  <a:pt x="26669" y="430529"/>
                </a:moveTo>
                <a:lnTo>
                  <a:pt x="0" y="430529"/>
                </a:lnTo>
                <a:lnTo>
                  <a:pt x="0" y="438149"/>
                </a:lnTo>
                <a:lnTo>
                  <a:pt x="26669" y="438149"/>
                </a:lnTo>
                <a:lnTo>
                  <a:pt x="26669" y="430529"/>
                </a:lnTo>
                <a:close/>
              </a:path>
              <a:path w="26670" h="3026409">
                <a:moveTo>
                  <a:pt x="26669" y="438149"/>
                </a:moveTo>
                <a:lnTo>
                  <a:pt x="0" y="43814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38149"/>
                </a:lnTo>
                <a:close/>
              </a:path>
              <a:path w="26670" h="3026409">
                <a:moveTo>
                  <a:pt x="26669" y="449580"/>
                </a:moveTo>
                <a:lnTo>
                  <a:pt x="0" y="449580"/>
                </a:lnTo>
                <a:lnTo>
                  <a:pt x="0" y="476249"/>
                </a:lnTo>
                <a:lnTo>
                  <a:pt x="26669" y="476249"/>
                </a:lnTo>
                <a:lnTo>
                  <a:pt x="26669" y="449580"/>
                </a:lnTo>
                <a:close/>
              </a:path>
              <a:path w="26670" h="3026409">
                <a:moveTo>
                  <a:pt x="26669" y="476249"/>
                </a:moveTo>
                <a:lnTo>
                  <a:pt x="0" y="476249"/>
                </a:lnTo>
                <a:lnTo>
                  <a:pt x="0" y="552449"/>
                </a:lnTo>
                <a:lnTo>
                  <a:pt x="26669" y="552449"/>
                </a:lnTo>
                <a:lnTo>
                  <a:pt x="26669" y="476249"/>
                </a:lnTo>
                <a:close/>
              </a:path>
              <a:path w="26670" h="3026409">
                <a:moveTo>
                  <a:pt x="26669" y="552450"/>
                </a:moveTo>
                <a:lnTo>
                  <a:pt x="0" y="552450"/>
                </a:lnTo>
                <a:lnTo>
                  <a:pt x="0" y="698499"/>
                </a:lnTo>
                <a:lnTo>
                  <a:pt x="26669" y="698499"/>
                </a:lnTo>
                <a:lnTo>
                  <a:pt x="26669" y="552450"/>
                </a:lnTo>
                <a:close/>
              </a:path>
              <a:path w="26670" h="3026409">
                <a:moveTo>
                  <a:pt x="26669" y="698500"/>
                </a:moveTo>
                <a:lnTo>
                  <a:pt x="0" y="69850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698500"/>
                </a:lnTo>
                <a:close/>
              </a:path>
              <a:path w="26670" h="3026409">
                <a:moveTo>
                  <a:pt x="26669" y="722630"/>
                </a:moveTo>
                <a:lnTo>
                  <a:pt x="0" y="72263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22630"/>
                </a:lnTo>
                <a:close/>
              </a:path>
              <a:path w="26670" h="3026409">
                <a:moveTo>
                  <a:pt x="26669" y="774699"/>
                </a:moveTo>
                <a:lnTo>
                  <a:pt x="0" y="774699"/>
                </a:lnTo>
                <a:lnTo>
                  <a:pt x="0" y="792479"/>
                </a:lnTo>
                <a:lnTo>
                  <a:pt x="26669" y="792479"/>
                </a:lnTo>
                <a:lnTo>
                  <a:pt x="26669" y="774699"/>
                </a:lnTo>
                <a:close/>
              </a:path>
              <a:path w="26670" h="3026409">
                <a:moveTo>
                  <a:pt x="26669" y="792480"/>
                </a:moveTo>
                <a:lnTo>
                  <a:pt x="0" y="792480"/>
                </a:lnTo>
                <a:lnTo>
                  <a:pt x="0" y="805179"/>
                </a:lnTo>
                <a:lnTo>
                  <a:pt x="26669" y="805179"/>
                </a:lnTo>
                <a:lnTo>
                  <a:pt x="26669" y="792480"/>
                </a:lnTo>
                <a:close/>
              </a:path>
              <a:path w="26670" h="3026409">
                <a:moveTo>
                  <a:pt x="26669" y="805180"/>
                </a:moveTo>
                <a:lnTo>
                  <a:pt x="0" y="805180"/>
                </a:lnTo>
                <a:lnTo>
                  <a:pt x="0" y="831849"/>
                </a:lnTo>
                <a:lnTo>
                  <a:pt x="26669" y="831849"/>
                </a:lnTo>
                <a:lnTo>
                  <a:pt x="26669" y="805180"/>
                </a:lnTo>
                <a:close/>
              </a:path>
              <a:path w="26670" h="3026409">
                <a:moveTo>
                  <a:pt x="26669" y="831850"/>
                </a:moveTo>
                <a:lnTo>
                  <a:pt x="0" y="831850"/>
                </a:lnTo>
                <a:lnTo>
                  <a:pt x="0" y="862329"/>
                </a:lnTo>
                <a:lnTo>
                  <a:pt x="26669" y="862329"/>
                </a:lnTo>
                <a:lnTo>
                  <a:pt x="26669" y="831850"/>
                </a:lnTo>
                <a:close/>
              </a:path>
              <a:path w="26670" h="3026409">
                <a:moveTo>
                  <a:pt x="26669" y="862329"/>
                </a:moveTo>
                <a:lnTo>
                  <a:pt x="0" y="862329"/>
                </a:lnTo>
                <a:lnTo>
                  <a:pt x="0" y="868679"/>
                </a:lnTo>
                <a:lnTo>
                  <a:pt x="26669" y="868679"/>
                </a:lnTo>
                <a:lnTo>
                  <a:pt x="26669" y="862329"/>
                </a:lnTo>
                <a:close/>
              </a:path>
              <a:path w="26670" h="3026409">
                <a:moveTo>
                  <a:pt x="26669" y="868679"/>
                </a:moveTo>
                <a:lnTo>
                  <a:pt x="0" y="868679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79"/>
                </a:lnTo>
                <a:close/>
              </a:path>
              <a:path w="26670" h="3026409">
                <a:moveTo>
                  <a:pt x="26669" y="875029"/>
                </a:moveTo>
                <a:lnTo>
                  <a:pt x="0" y="875029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875029"/>
                </a:lnTo>
                <a:close/>
              </a:path>
              <a:path w="26670" h="3026409">
                <a:moveTo>
                  <a:pt x="26669" y="908049"/>
                </a:moveTo>
                <a:lnTo>
                  <a:pt x="0" y="908049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49"/>
                </a:lnTo>
                <a:close/>
              </a:path>
              <a:path w="26670" h="302640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026409">
                <a:moveTo>
                  <a:pt x="26669" y="984250"/>
                </a:moveTo>
                <a:lnTo>
                  <a:pt x="0" y="984250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50"/>
                </a:lnTo>
                <a:close/>
              </a:path>
              <a:path w="26670" h="3026409">
                <a:moveTo>
                  <a:pt x="26669" y="1305559"/>
                </a:moveTo>
                <a:lnTo>
                  <a:pt x="0" y="1305559"/>
                </a:lnTo>
                <a:lnTo>
                  <a:pt x="0" y="1573529"/>
                </a:lnTo>
                <a:lnTo>
                  <a:pt x="26669" y="1573529"/>
                </a:lnTo>
                <a:lnTo>
                  <a:pt x="26669" y="1305559"/>
                </a:lnTo>
                <a:close/>
              </a:path>
              <a:path w="26670" h="3026409">
                <a:moveTo>
                  <a:pt x="26669" y="1297939"/>
                </a:moveTo>
                <a:lnTo>
                  <a:pt x="0" y="1297939"/>
                </a:lnTo>
                <a:lnTo>
                  <a:pt x="0" y="1304289"/>
                </a:lnTo>
                <a:lnTo>
                  <a:pt x="26669" y="1304289"/>
                </a:lnTo>
                <a:lnTo>
                  <a:pt x="26669" y="1297939"/>
                </a:lnTo>
                <a:close/>
              </a:path>
              <a:path w="26670" h="3026409">
                <a:moveTo>
                  <a:pt x="26669" y="1286509"/>
                </a:moveTo>
                <a:lnTo>
                  <a:pt x="0" y="128650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6509"/>
                </a:lnTo>
                <a:close/>
              </a:path>
              <a:path w="26670" h="3026409">
                <a:moveTo>
                  <a:pt x="26669" y="1278889"/>
                </a:moveTo>
                <a:lnTo>
                  <a:pt x="0" y="1278889"/>
                </a:lnTo>
                <a:lnTo>
                  <a:pt x="0" y="1285239"/>
                </a:lnTo>
                <a:lnTo>
                  <a:pt x="26669" y="1285239"/>
                </a:lnTo>
                <a:lnTo>
                  <a:pt x="26669" y="1278889"/>
                </a:lnTo>
                <a:close/>
              </a:path>
              <a:path w="26670" h="3026409">
                <a:moveTo>
                  <a:pt x="26669" y="1267459"/>
                </a:moveTo>
                <a:lnTo>
                  <a:pt x="0" y="1267459"/>
                </a:lnTo>
                <a:lnTo>
                  <a:pt x="0" y="1277620"/>
                </a:lnTo>
                <a:lnTo>
                  <a:pt x="26669" y="1277620"/>
                </a:lnTo>
                <a:lnTo>
                  <a:pt x="26669" y="1267459"/>
                </a:lnTo>
                <a:close/>
              </a:path>
              <a:path w="26670" h="3026409">
                <a:moveTo>
                  <a:pt x="26669" y="1259839"/>
                </a:moveTo>
                <a:lnTo>
                  <a:pt x="0" y="1259839"/>
                </a:lnTo>
                <a:lnTo>
                  <a:pt x="0" y="1266189"/>
                </a:lnTo>
                <a:lnTo>
                  <a:pt x="26669" y="1266189"/>
                </a:lnTo>
                <a:lnTo>
                  <a:pt x="26669" y="1259839"/>
                </a:lnTo>
                <a:close/>
              </a:path>
              <a:path w="26670" h="3026409">
                <a:moveTo>
                  <a:pt x="26669" y="1248410"/>
                </a:moveTo>
                <a:lnTo>
                  <a:pt x="0" y="1248410"/>
                </a:lnTo>
                <a:lnTo>
                  <a:pt x="0" y="1258569"/>
                </a:lnTo>
                <a:lnTo>
                  <a:pt x="26669" y="1258569"/>
                </a:lnTo>
                <a:lnTo>
                  <a:pt x="26669" y="1248410"/>
                </a:lnTo>
                <a:close/>
              </a:path>
              <a:path w="26670" h="3026409">
                <a:moveTo>
                  <a:pt x="26669" y="1240789"/>
                </a:moveTo>
                <a:lnTo>
                  <a:pt x="0" y="1240789"/>
                </a:lnTo>
                <a:lnTo>
                  <a:pt x="0" y="1247139"/>
                </a:lnTo>
                <a:lnTo>
                  <a:pt x="26669" y="1247139"/>
                </a:lnTo>
                <a:lnTo>
                  <a:pt x="26669" y="1240789"/>
                </a:lnTo>
                <a:close/>
              </a:path>
              <a:path w="26670" h="3026409">
                <a:moveTo>
                  <a:pt x="26669" y="1229359"/>
                </a:moveTo>
                <a:lnTo>
                  <a:pt x="0" y="1229359"/>
                </a:lnTo>
                <a:lnTo>
                  <a:pt x="0" y="1239519"/>
                </a:lnTo>
                <a:lnTo>
                  <a:pt x="26669" y="1239519"/>
                </a:lnTo>
                <a:lnTo>
                  <a:pt x="26669" y="1229359"/>
                </a:lnTo>
                <a:close/>
              </a:path>
              <a:path w="26670" h="3026409">
                <a:moveTo>
                  <a:pt x="26669" y="1221739"/>
                </a:moveTo>
                <a:lnTo>
                  <a:pt x="0" y="1221739"/>
                </a:lnTo>
                <a:lnTo>
                  <a:pt x="0" y="1228089"/>
                </a:lnTo>
                <a:lnTo>
                  <a:pt x="26669" y="1228089"/>
                </a:lnTo>
                <a:lnTo>
                  <a:pt x="26669" y="1221739"/>
                </a:lnTo>
                <a:close/>
              </a:path>
              <a:path w="26670" h="3026409">
                <a:moveTo>
                  <a:pt x="26669" y="1210309"/>
                </a:moveTo>
                <a:lnTo>
                  <a:pt x="0" y="1210309"/>
                </a:lnTo>
                <a:lnTo>
                  <a:pt x="0" y="1220469"/>
                </a:lnTo>
                <a:lnTo>
                  <a:pt x="26669" y="1220469"/>
                </a:lnTo>
                <a:lnTo>
                  <a:pt x="26669" y="1210309"/>
                </a:lnTo>
                <a:close/>
              </a:path>
              <a:path w="26670" h="3026409">
                <a:moveTo>
                  <a:pt x="26669" y="1202689"/>
                </a:moveTo>
                <a:lnTo>
                  <a:pt x="0" y="1202689"/>
                </a:lnTo>
                <a:lnTo>
                  <a:pt x="0" y="1209039"/>
                </a:lnTo>
                <a:lnTo>
                  <a:pt x="26669" y="1209039"/>
                </a:lnTo>
                <a:lnTo>
                  <a:pt x="26669" y="1202689"/>
                </a:lnTo>
                <a:close/>
              </a:path>
              <a:path w="26670" h="3026409">
                <a:moveTo>
                  <a:pt x="26669" y="1191259"/>
                </a:moveTo>
                <a:lnTo>
                  <a:pt x="0" y="1191259"/>
                </a:lnTo>
                <a:lnTo>
                  <a:pt x="0" y="1201419"/>
                </a:lnTo>
                <a:lnTo>
                  <a:pt x="26669" y="1201419"/>
                </a:lnTo>
                <a:lnTo>
                  <a:pt x="26669" y="1191259"/>
                </a:lnTo>
                <a:close/>
              </a:path>
              <a:path w="26670" h="3026409">
                <a:moveTo>
                  <a:pt x="26669" y="1183639"/>
                </a:moveTo>
                <a:lnTo>
                  <a:pt x="0" y="1183639"/>
                </a:lnTo>
                <a:lnTo>
                  <a:pt x="0" y="1189989"/>
                </a:lnTo>
                <a:lnTo>
                  <a:pt x="26669" y="1189989"/>
                </a:lnTo>
                <a:lnTo>
                  <a:pt x="26669" y="1183639"/>
                </a:lnTo>
                <a:close/>
              </a:path>
              <a:path w="26670" h="3026409">
                <a:moveTo>
                  <a:pt x="26669" y="1172209"/>
                </a:moveTo>
                <a:lnTo>
                  <a:pt x="0" y="1172209"/>
                </a:lnTo>
                <a:lnTo>
                  <a:pt x="0" y="1182369"/>
                </a:lnTo>
                <a:lnTo>
                  <a:pt x="26669" y="1182369"/>
                </a:lnTo>
                <a:lnTo>
                  <a:pt x="26669" y="1172209"/>
                </a:lnTo>
                <a:close/>
              </a:path>
              <a:path w="26670" h="3026409">
                <a:moveTo>
                  <a:pt x="26669" y="1164589"/>
                </a:moveTo>
                <a:lnTo>
                  <a:pt x="0" y="1164589"/>
                </a:lnTo>
                <a:lnTo>
                  <a:pt x="0" y="1170939"/>
                </a:lnTo>
                <a:lnTo>
                  <a:pt x="26669" y="1170939"/>
                </a:lnTo>
                <a:lnTo>
                  <a:pt x="26669" y="1164589"/>
                </a:lnTo>
                <a:close/>
              </a:path>
              <a:path w="26670" h="3026409">
                <a:moveTo>
                  <a:pt x="26669" y="1153160"/>
                </a:moveTo>
                <a:lnTo>
                  <a:pt x="0" y="1153160"/>
                </a:lnTo>
                <a:lnTo>
                  <a:pt x="0" y="1163319"/>
                </a:lnTo>
                <a:lnTo>
                  <a:pt x="26669" y="1163319"/>
                </a:lnTo>
                <a:lnTo>
                  <a:pt x="26669" y="1153160"/>
                </a:lnTo>
                <a:close/>
              </a:path>
              <a:path w="26670" h="3026409">
                <a:moveTo>
                  <a:pt x="26669" y="1145539"/>
                </a:moveTo>
                <a:lnTo>
                  <a:pt x="0" y="1145539"/>
                </a:lnTo>
                <a:lnTo>
                  <a:pt x="0" y="1151889"/>
                </a:lnTo>
                <a:lnTo>
                  <a:pt x="26669" y="1151889"/>
                </a:lnTo>
                <a:lnTo>
                  <a:pt x="26669" y="1145539"/>
                </a:lnTo>
                <a:close/>
              </a:path>
              <a:path w="26670" h="3026409">
                <a:moveTo>
                  <a:pt x="26669" y="1134109"/>
                </a:moveTo>
                <a:lnTo>
                  <a:pt x="0" y="1134109"/>
                </a:lnTo>
                <a:lnTo>
                  <a:pt x="0" y="1144269"/>
                </a:lnTo>
                <a:lnTo>
                  <a:pt x="26669" y="1144269"/>
                </a:lnTo>
                <a:lnTo>
                  <a:pt x="26669" y="1134109"/>
                </a:lnTo>
                <a:close/>
              </a:path>
              <a:path w="26670" h="3026409">
                <a:moveTo>
                  <a:pt x="26669" y="1126489"/>
                </a:moveTo>
                <a:lnTo>
                  <a:pt x="0" y="1126489"/>
                </a:lnTo>
                <a:lnTo>
                  <a:pt x="0" y="1132839"/>
                </a:lnTo>
                <a:lnTo>
                  <a:pt x="26669" y="1132839"/>
                </a:lnTo>
                <a:lnTo>
                  <a:pt x="26669" y="1126489"/>
                </a:lnTo>
                <a:close/>
              </a:path>
              <a:path w="26670" h="3026409">
                <a:moveTo>
                  <a:pt x="26669" y="1115059"/>
                </a:moveTo>
                <a:lnTo>
                  <a:pt x="0" y="1115059"/>
                </a:lnTo>
                <a:lnTo>
                  <a:pt x="0" y="1125219"/>
                </a:lnTo>
                <a:lnTo>
                  <a:pt x="26669" y="1125219"/>
                </a:lnTo>
                <a:lnTo>
                  <a:pt x="26669" y="1115059"/>
                </a:lnTo>
                <a:close/>
              </a:path>
              <a:path w="26670" h="3026409">
                <a:moveTo>
                  <a:pt x="26669" y="1101089"/>
                </a:moveTo>
                <a:lnTo>
                  <a:pt x="0" y="1101089"/>
                </a:lnTo>
                <a:lnTo>
                  <a:pt x="0" y="1113789"/>
                </a:lnTo>
                <a:lnTo>
                  <a:pt x="26669" y="1113789"/>
                </a:lnTo>
                <a:lnTo>
                  <a:pt x="26669" y="1101089"/>
                </a:lnTo>
                <a:close/>
              </a:path>
              <a:path w="26670" h="3026409">
                <a:moveTo>
                  <a:pt x="26669" y="1089659"/>
                </a:moveTo>
                <a:lnTo>
                  <a:pt x="0" y="1089659"/>
                </a:lnTo>
                <a:lnTo>
                  <a:pt x="0" y="1099819"/>
                </a:lnTo>
                <a:lnTo>
                  <a:pt x="26669" y="1099819"/>
                </a:lnTo>
                <a:lnTo>
                  <a:pt x="26669" y="1089659"/>
                </a:lnTo>
                <a:close/>
              </a:path>
              <a:path w="26670" h="3026409">
                <a:moveTo>
                  <a:pt x="26669" y="1082039"/>
                </a:moveTo>
                <a:lnTo>
                  <a:pt x="0" y="1082039"/>
                </a:lnTo>
                <a:lnTo>
                  <a:pt x="0" y="1088389"/>
                </a:lnTo>
                <a:lnTo>
                  <a:pt x="26669" y="1088389"/>
                </a:lnTo>
                <a:lnTo>
                  <a:pt x="26669" y="1082039"/>
                </a:lnTo>
                <a:close/>
              </a:path>
              <a:path w="26670" h="3026409">
                <a:moveTo>
                  <a:pt x="26669" y="1070610"/>
                </a:moveTo>
                <a:lnTo>
                  <a:pt x="0" y="1070610"/>
                </a:lnTo>
                <a:lnTo>
                  <a:pt x="0" y="1080769"/>
                </a:lnTo>
                <a:lnTo>
                  <a:pt x="26669" y="1080769"/>
                </a:lnTo>
                <a:lnTo>
                  <a:pt x="26669" y="1070610"/>
                </a:lnTo>
                <a:close/>
              </a:path>
              <a:path w="26670" h="3026409">
                <a:moveTo>
                  <a:pt x="26669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6669" y="1069339"/>
                </a:lnTo>
                <a:lnTo>
                  <a:pt x="26669" y="1062989"/>
                </a:lnTo>
                <a:close/>
              </a:path>
              <a:path w="26670" h="3026409">
                <a:moveTo>
                  <a:pt x="26669" y="1051559"/>
                </a:moveTo>
                <a:lnTo>
                  <a:pt x="0" y="1051559"/>
                </a:lnTo>
                <a:lnTo>
                  <a:pt x="0" y="1061720"/>
                </a:lnTo>
                <a:lnTo>
                  <a:pt x="26669" y="1061720"/>
                </a:lnTo>
                <a:lnTo>
                  <a:pt x="26669" y="1051559"/>
                </a:lnTo>
                <a:close/>
              </a:path>
              <a:path w="26670" h="3026409">
                <a:moveTo>
                  <a:pt x="26669" y="1043939"/>
                </a:moveTo>
                <a:lnTo>
                  <a:pt x="0" y="1043939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1043939"/>
                </a:lnTo>
                <a:close/>
              </a:path>
              <a:path w="26670" h="3026409">
                <a:moveTo>
                  <a:pt x="26669" y="1032509"/>
                </a:moveTo>
                <a:lnTo>
                  <a:pt x="0" y="1032509"/>
                </a:lnTo>
                <a:lnTo>
                  <a:pt x="0" y="1042670"/>
                </a:lnTo>
                <a:lnTo>
                  <a:pt x="26669" y="1042670"/>
                </a:lnTo>
                <a:lnTo>
                  <a:pt x="26669" y="1032509"/>
                </a:lnTo>
                <a:close/>
              </a:path>
              <a:path w="26670" h="3026409">
                <a:moveTo>
                  <a:pt x="26669" y="1024889"/>
                </a:moveTo>
                <a:lnTo>
                  <a:pt x="0" y="1024889"/>
                </a:lnTo>
                <a:lnTo>
                  <a:pt x="0" y="1031239"/>
                </a:lnTo>
                <a:lnTo>
                  <a:pt x="26669" y="1031239"/>
                </a:lnTo>
                <a:lnTo>
                  <a:pt x="26669" y="1024889"/>
                </a:lnTo>
                <a:close/>
              </a:path>
              <a:path w="26670" h="3026409">
                <a:moveTo>
                  <a:pt x="26669" y="1013459"/>
                </a:moveTo>
                <a:lnTo>
                  <a:pt x="0" y="1013459"/>
                </a:lnTo>
                <a:lnTo>
                  <a:pt x="0" y="1023619"/>
                </a:lnTo>
                <a:lnTo>
                  <a:pt x="26669" y="1023619"/>
                </a:lnTo>
                <a:lnTo>
                  <a:pt x="26669" y="1013459"/>
                </a:lnTo>
                <a:close/>
              </a:path>
              <a:path w="26670" h="3026409">
                <a:moveTo>
                  <a:pt x="26669" y="1005839"/>
                </a:moveTo>
                <a:lnTo>
                  <a:pt x="0" y="1005839"/>
                </a:lnTo>
                <a:lnTo>
                  <a:pt x="0" y="1012189"/>
                </a:lnTo>
                <a:lnTo>
                  <a:pt x="26669" y="1012189"/>
                </a:lnTo>
                <a:lnTo>
                  <a:pt x="26669" y="1005839"/>
                </a:lnTo>
                <a:close/>
              </a:path>
              <a:path w="26670" h="3026409">
                <a:moveTo>
                  <a:pt x="26669" y="1003299"/>
                </a:moveTo>
                <a:lnTo>
                  <a:pt x="0" y="1003299"/>
                </a:lnTo>
                <a:lnTo>
                  <a:pt x="0" y="1004569"/>
                </a:lnTo>
                <a:lnTo>
                  <a:pt x="26669" y="1004569"/>
                </a:lnTo>
                <a:lnTo>
                  <a:pt x="26669" y="1003299"/>
                </a:lnTo>
                <a:close/>
              </a:path>
              <a:path w="26670" h="3026409">
                <a:moveTo>
                  <a:pt x="26669" y="1573529"/>
                </a:moveTo>
                <a:lnTo>
                  <a:pt x="0" y="1573529"/>
                </a:lnTo>
                <a:lnTo>
                  <a:pt x="0" y="1662429"/>
                </a:lnTo>
                <a:lnTo>
                  <a:pt x="26669" y="1662429"/>
                </a:lnTo>
                <a:lnTo>
                  <a:pt x="26669" y="1573529"/>
                </a:lnTo>
                <a:close/>
              </a:path>
              <a:path w="26670" h="3026409">
                <a:moveTo>
                  <a:pt x="26669" y="2175509"/>
                </a:moveTo>
                <a:lnTo>
                  <a:pt x="0" y="2175509"/>
                </a:lnTo>
                <a:lnTo>
                  <a:pt x="0" y="2183129"/>
                </a:lnTo>
                <a:lnTo>
                  <a:pt x="26669" y="2183129"/>
                </a:lnTo>
                <a:lnTo>
                  <a:pt x="26669" y="2175509"/>
                </a:lnTo>
                <a:close/>
              </a:path>
              <a:path w="26670" h="3026409">
                <a:moveTo>
                  <a:pt x="26669" y="1747519"/>
                </a:moveTo>
                <a:lnTo>
                  <a:pt x="0" y="1747519"/>
                </a:lnTo>
                <a:lnTo>
                  <a:pt x="0" y="2174239"/>
                </a:lnTo>
                <a:lnTo>
                  <a:pt x="26669" y="2174239"/>
                </a:lnTo>
                <a:lnTo>
                  <a:pt x="26669" y="1747519"/>
                </a:lnTo>
                <a:close/>
              </a:path>
              <a:path w="26670" h="3026409">
                <a:moveTo>
                  <a:pt x="26669" y="1728469"/>
                </a:moveTo>
                <a:lnTo>
                  <a:pt x="0" y="1728469"/>
                </a:lnTo>
                <a:lnTo>
                  <a:pt x="0" y="1746249"/>
                </a:lnTo>
                <a:lnTo>
                  <a:pt x="26669" y="1746249"/>
                </a:lnTo>
                <a:lnTo>
                  <a:pt x="26669" y="1728469"/>
                </a:lnTo>
                <a:close/>
              </a:path>
              <a:path w="26670" h="3026409">
                <a:moveTo>
                  <a:pt x="26669" y="1709419"/>
                </a:moveTo>
                <a:lnTo>
                  <a:pt x="0" y="1709419"/>
                </a:lnTo>
                <a:lnTo>
                  <a:pt x="0" y="1727199"/>
                </a:lnTo>
                <a:lnTo>
                  <a:pt x="26669" y="1727199"/>
                </a:lnTo>
                <a:lnTo>
                  <a:pt x="26669" y="1709419"/>
                </a:lnTo>
                <a:close/>
              </a:path>
              <a:path w="26670" h="3026409">
                <a:moveTo>
                  <a:pt x="26669" y="1686559"/>
                </a:moveTo>
                <a:lnTo>
                  <a:pt x="0" y="1686559"/>
                </a:lnTo>
                <a:lnTo>
                  <a:pt x="0" y="1708149"/>
                </a:lnTo>
                <a:lnTo>
                  <a:pt x="26669" y="1708149"/>
                </a:lnTo>
                <a:lnTo>
                  <a:pt x="26669" y="1686559"/>
                </a:lnTo>
                <a:close/>
              </a:path>
              <a:path w="26670" h="3026409">
                <a:moveTo>
                  <a:pt x="26669" y="1667509"/>
                </a:moveTo>
                <a:lnTo>
                  <a:pt x="0" y="1667509"/>
                </a:lnTo>
                <a:lnTo>
                  <a:pt x="0" y="1685289"/>
                </a:lnTo>
                <a:lnTo>
                  <a:pt x="26669" y="1685289"/>
                </a:lnTo>
                <a:lnTo>
                  <a:pt x="26669" y="1667509"/>
                </a:lnTo>
                <a:close/>
              </a:path>
              <a:path w="26670" h="3026409">
                <a:moveTo>
                  <a:pt x="26669" y="1663699"/>
                </a:moveTo>
                <a:lnTo>
                  <a:pt x="0" y="166369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63699"/>
                </a:lnTo>
                <a:close/>
              </a:path>
              <a:path w="26670" h="3026409">
                <a:moveTo>
                  <a:pt x="26669" y="2183129"/>
                </a:moveTo>
                <a:lnTo>
                  <a:pt x="0" y="2183129"/>
                </a:lnTo>
                <a:lnTo>
                  <a:pt x="0" y="2358389"/>
                </a:lnTo>
                <a:lnTo>
                  <a:pt x="26669" y="2358389"/>
                </a:lnTo>
                <a:lnTo>
                  <a:pt x="26669" y="2183129"/>
                </a:lnTo>
                <a:close/>
              </a:path>
              <a:path w="26670" h="3026409">
                <a:moveTo>
                  <a:pt x="26669" y="2358390"/>
                </a:moveTo>
                <a:lnTo>
                  <a:pt x="0" y="2358390"/>
                </a:lnTo>
                <a:lnTo>
                  <a:pt x="0" y="3026409"/>
                </a:lnTo>
                <a:lnTo>
                  <a:pt x="26669" y="3026409"/>
                </a:lnTo>
                <a:lnTo>
                  <a:pt x="26669" y="235839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1830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150109"/>
                </a:lnTo>
                <a:close/>
              </a:path>
            </a:pathLst>
          </a:custGeom>
          <a:solidFill>
            <a:srgbClr val="182F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0" y="21590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790" y="0"/>
                </a:lnTo>
              </a:path>
            </a:pathLst>
          </a:custGeom>
          <a:ln w="43179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859789" y="3048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858519" y="30480"/>
            <a:ext cx="836930" cy="115570"/>
          </a:xfrm>
          <a:custGeom>
            <a:avLst/>
            <a:gdLst/>
            <a:ahLst/>
            <a:cxnLst/>
            <a:rect l="l" t="t" r="r" b="b"/>
            <a:pathLst>
              <a:path w="836930" h="115570">
                <a:moveTo>
                  <a:pt x="1270" y="0"/>
                </a:moveTo>
                <a:lnTo>
                  <a:pt x="1270" y="6350"/>
                </a:lnTo>
                <a:lnTo>
                  <a:pt x="0" y="12700"/>
                </a:lnTo>
                <a:lnTo>
                  <a:pt x="835660" y="115570"/>
                </a:lnTo>
                <a:lnTo>
                  <a:pt x="835660" y="109220"/>
                </a:lnTo>
                <a:lnTo>
                  <a:pt x="836930" y="102870"/>
                </a:lnTo>
                <a:lnTo>
                  <a:pt x="127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692910" y="133350"/>
            <a:ext cx="808990" cy="181610"/>
          </a:xfrm>
          <a:custGeom>
            <a:avLst/>
            <a:gdLst/>
            <a:ahLst/>
            <a:cxnLst/>
            <a:rect l="l" t="t" r="r" b="b"/>
            <a:pathLst>
              <a:path w="808989" h="181610">
                <a:moveTo>
                  <a:pt x="2539" y="0"/>
                </a:moveTo>
                <a:lnTo>
                  <a:pt x="0" y="12700"/>
                </a:lnTo>
                <a:lnTo>
                  <a:pt x="806450" y="181609"/>
                </a:lnTo>
                <a:lnTo>
                  <a:pt x="808989" y="168909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2499360" y="302259"/>
            <a:ext cx="775970" cy="242570"/>
          </a:xfrm>
          <a:custGeom>
            <a:avLst/>
            <a:gdLst/>
            <a:ahLst/>
            <a:cxnLst/>
            <a:rect l="l" t="t" r="r" b="b"/>
            <a:pathLst>
              <a:path w="775970" h="242570">
                <a:moveTo>
                  <a:pt x="2539" y="0"/>
                </a:moveTo>
                <a:lnTo>
                  <a:pt x="0" y="12700"/>
                </a:lnTo>
                <a:lnTo>
                  <a:pt x="772160" y="242570"/>
                </a:lnTo>
                <a:lnTo>
                  <a:pt x="774700" y="236220"/>
                </a:lnTo>
                <a:lnTo>
                  <a:pt x="775969" y="231140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271520" y="533400"/>
            <a:ext cx="739140" cy="299720"/>
          </a:xfrm>
          <a:custGeom>
            <a:avLst/>
            <a:gdLst/>
            <a:ahLst/>
            <a:cxnLst/>
            <a:rect l="l" t="t" r="r" b="b"/>
            <a:pathLst>
              <a:path w="739139" h="299719">
                <a:moveTo>
                  <a:pt x="3809" y="0"/>
                </a:moveTo>
                <a:lnTo>
                  <a:pt x="2539" y="5079"/>
                </a:lnTo>
                <a:lnTo>
                  <a:pt x="0" y="11429"/>
                </a:lnTo>
                <a:lnTo>
                  <a:pt x="735329" y="299720"/>
                </a:lnTo>
                <a:lnTo>
                  <a:pt x="736600" y="293370"/>
                </a:lnTo>
                <a:lnTo>
                  <a:pt x="739139" y="288289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4008120" y="8216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09" y="0"/>
                </a:moveTo>
                <a:lnTo>
                  <a:pt x="2539" y="0"/>
                </a:lnTo>
                <a:lnTo>
                  <a:pt x="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4005579" y="821689"/>
            <a:ext cx="699770" cy="354330"/>
          </a:xfrm>
          <a:custGeom>
            <a:avLst/>
            <a:gdLst/>
            <a:ahLst/>
            <a:cxnLst/>
            <a:rect l="l" t="t" r="r" b="b"/>
            <a:pathLst>
              <a:path w="699770" h="354330">
                <a:moveTo>
                  <a:pt x="6350" y="0"/>
                </a:moveTo>
                <a:lnTo>
                  <a:pt x="2540" y="5080"/>
                </a:lnTo>
                <a:lnTo>
                  <a:pt x="0" y="11430"/>
                </a:lnTo>
                <a:lnTo>
                  <a:pt x="693420" y="354330"/>
                </a:lnTo>
                <a:lnTo>
                  <a:pt x="697230" y="347980"/>
                </a:lnTo>
                <a:lnTo>
                  <a:pt x="699770" y="3429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4699000" y="1164589"/>
            <a:ext cx="654050" cy="405130"/>
          </a:xfrm>
          <a:custGeom>
            <a:avLst/>
            <a:gdLst/>
            <a:ahLst/>
            <a:cxnLst/>
            <a:rect l="l" t="t" r="r" b="b"/>
            <a:pathLst>
              <a:path w="654050" h="405130">
                <a:moveTo>
                  <a:pt x="6350" y="0"/>
                </a:moveTo>
                <a:lnTo>
                  <a:pt x="3810" y="5080"/>
                </a:lnTo>
                <a:lnTo>
                  <a:pt x="0" y="11430"/>
                </a:lnTo>
                <a:lnTo>
                  <a:pt x="647700" y="405130"/>
                </a:lnTo>
                <a:lnTo>
                  <a:pt x="650239" y="400050"/>
                </a:lnTo>
                <a:lnTo>
                  <a:pt x="654050" y="3937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349240" y="155828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635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345429" y="1559560"/>
            <a:ext cx="605790" cy="450850"/>
          </a:xfrm>
          <a:custGeom>
            <a:avLst/>
            <a:gdLst/>
            <a:ahLst/>
            <a:cxnLst/>
            <a:rect l="l" t="t" r="r" b="b"/>
            <a:pathLst>
              <a:path w="605789" h="450850">
                <a:moveTo>
                  <a:pt x="7620" y="0"/>
                </a:moveTo>
                <a:lnTo>
                  <a:pt x="0" y="10160"/>
                </a:lnTo>
                <a:lnTo>
                  <a:pt x="598170" y="450850"/>
                </a:lnTo>
                <a:lnTo>
                  <a:pt x="605790" y="440689"/>
                </a:lnTo>
                <a:lnTo>
                  <a:pt x="762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947409" y="20002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507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942329" y="2001520"/>
            <a:ext cx="551180" cy="495300"/>
          </a:xfrm>
          <a:custGeom>
            <a:avLst/>
            <a:gdLst/>
            <a:ahLst/>
            <a:cxnLst/>
            <a:rect l="l" t="t" r="r" b="b"/>
            <a:pathLst>
              <a:path w="551179" h="495300">
                <a:moveTo>
                  <a:pt x="8890" y="0"/>
                </a:moveTo>
                <a:lnTo>
                  <a:pt x="0" y="8889"/>
                </a:lnTo>
                <a:lnTo>
                  <a:pt x="543560" y="495300"/>
                </a:lnTo>
                <a:lnTo>
                  <a:pt x="547370" y="490219"/>
                </a:lnTo>
                <a:lnTo>
                  <a:pt x="551180" y="486409"/>
                </a:lnTo>
                <a:lnTo>
                  <a:pt x="889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6489700" y="24879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10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6485890" y="2487929"/>
            <a:ext cx="492759" cy="535940"/>
          </a:xfrm>
          <a:custGeom>
            <a:avLst/>
            <a:gdLst/>
            <a:ahLst/>
            <a:cxnLst/>
            <a:rect l="l" t="t" r="r" b="b"/>
            <a:pathLst>
              <a:path w="492759" h="535939">
                <a:moveTo>
                  <a:pt x="8889" y="0"/>
                </a:moveTo>
                <a:lnTo>
                  <a:pt x="3810" y="3810"/>
                </a:lnTo>
                <a:lnTo>
                  <a:pt x="0" y="8890"/>
                </a:lnTo>
                <a:lnTo>
                  <a:pt x="483869" y="535940"/>
                </a:lnTo>
                <a:lnTo>
                  <a:pt x="492760" y="527050"/>
                </a:lnTo>
                <a:lnTo>
                  <a:pt x="888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6974840" y="30149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09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6969759" y="3014979"/>
            <a:ext cx="430530" cy="572770"/>
          </a:xfrm>
          <a:custGeom>
            <a:avLst/>
            <a:gdLst/>
            <a:ahLst/>
            <a:cxnLst/>
            <a:rect l="l" t="t" r="r" b="b"/>
            <a:pathLst>
              <a:path w="430529" h="572770">
                <a:moveTo>
                  <a:pt x="10160" y="0"/>
                </a:moveTo>
                <a:lnTo>
                  <a:pt x="0" y="7620"/>
                </a:lnTo>
                <a:lnTo>
                  <a:pt x="420370" y="572770"/>
                </a:lnTo>
                <a:lnTo>
                  <a:pt x="430530" y="56515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7390130" y="3580129"/>
            <a:ext cx="364490" cy="605790"/>
          </a:xfrm>
          <a:custGeom>
            <a:avLst/>
            <a:gdLst/>
            <a:ahLst/>
            <a:cxnLst/>
            <a:rect l="l" t="t" r="r" b="b"/>
            <a:pathLst>
              <a:path w="364490" h="605789">
                <a:moveTo>
                  <a:pt x="10160" y="0"/>
                </a:moveTo>
                <a:lnTo>
                  <a:pt x="5079" y="3810"/>
                </a:lnTo>
                <a:lnTo>
                  <a:pt x="0" y="6350"/>
                </a:lnTo>
                <a:lnTo>
                  <a:pt x="354329" y="605790"/>
                </a:lnTo>
                <a:lnTo>
                  <a:pt x="364490" y="59817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7749540" y="41783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79" y="0"/>
                </a:moveTo>
                <a:lnTo>
                  <a:pt x="0" y="381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7744459" y="4179570"/>
            <a:ext cx="293370" cy="633730"/>
          </a:xfrm>
          <a:custGeom>
            <a:avLst/>
            <a:gdLst/>
            <a:ahLst/>
            <a:cxnLst/>
            <a:rect l="l" t="t" r="r" b="b"/>
            <a:pathLst>
              <a:path w="293370" h="633729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281940" y="633729"/>
                </a:lnTo>
                <a:lnTo>
                  <a:pt x="288290" y="631189"/>
                </a:lnTo>
                <a:lnTo>
                  <a:pt x="293370" y="628649"/>
                </a:lnTo>
                <a:lnTo>
                  <a:pt x="1143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8032750" y="48082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8026400" y="4809490"/>
            <a:ext cx="219710" cy="659130"/>
          </a:xfrm>
          <a:custGeom>
            <a:avLst/>
            <a:gdLst/>
            <a:ahLst/>
            <a:cxnLst/>
            <a:rect l="l" t="t" r="r" b="b"/>
            <a:pathLst>
              <a:path w="219709" h="659129">
                <a:moveTo>
                  <a:pt x="11429" y="0"/>
                </a:moveTo>
                <a:lnTo>
                  <a:pt x="6350" y="1270"/>
                </a:lnTo>
                <a:lnTo>
                  <a:pt x="0" y="3810"/>
                </a:lnTo>
                <a:lnTo>
                  <a:pt x="207009" y="659130"/>
                </a:lnTo>
                <a:lnTo>
                  <a:pt x="213359" y="657860"/>
                </a:lnTo>
                <a:lnTo>
                  <a:pt x="219709" y="655320"/>
                </a:lnTo>
                <a:lnTo>
                  <a:pt x="1142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8239759" y="546480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8233409" y="5466079"/>
            <a:ext cx="139700" cy="681990"/>
          </a:xfrm>
          <a:custGeom>
            <a:avLst/>
            <a:gdLst/>
            <a:ahLst/>
            <a:cxnLst/>
            <a:rect l="l" t="t" r="r" b="b"/>
            <a:pathLst>
              <a:path w="139700" h="681989">
                <a:moveTo>
                  <a:pt x="12700" y="0"/>
                </a:moveTo>
                <a:lnTo>
                  <a:pt x="0" y="2540"/>
                </a:lnTo>
                <a:lnTo>
                  <a:pt x="127000" y="681990"/>
                </a:lnTo>
                <a:lnTo>
                  <a:pt x="139700" y="679450"/>
                </a:lnTo>
                <a:lnTo>
                  <a:pt x="1270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8366759" y="61455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8388350" y="6146800"/>
            <a:ext cx="0" cy="699770"/>
          </a:xfrm>
          <a:custGeom>
            <a:avLst/>
            <a:gdLst/>
            <a:ahLst/>
            <a:cxnLst/>
            <a:rect l="l" t="t" r="r" b="b"/>
            <a:pathLst>
              <a:path h="699770">
                <a:moveTo>
                  <a:pt x="0" y="0"/>
                </a:moveTo>
                <a:lnTo>
                  <a:pt x="0" y="699770"/>
                </a:lnTo>
              </a:path>
            </a:pathLst>
          </a:custGeom>
          <a:ln w="55880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 txBox="1">
            <a:spLocks noGrp="1"/>
          </p:cNvSpPr>
          <p:nvPr>
            <p:ph type="title"/>
          </p:nvPr>
        </p:nvSpPr>
        <p:spPr>
          <a:xfrm>
            <a:off x="1992629" y="308609"/>
            <a:ext cx="5158740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82650" algn="l"/>
              </a:tabLst>
            </a:pPr>
            <a:r>
              <a:rPr sz="4400" dirty="0">
                <a:solidFill>
                  <a:srgbClr val="FFCC66"/>
                </a:solidFill>
                <a:latin typeface="Arial"/>
                <a:cs typeface="Arial"/>
              </a:rPr>
              <a:t>Ca	</a:t>
            </a:r>
            <a:r>
              <a:rPr sz="4400" spc="-5" dirty="0">
                <a:solidFill>
                  <a:srgbClr val="FFCC66"/>
                </a:solidFill>
                <a:latin typeface="Arial"/>
                <a:cs typeface="Arial"/>
              </a:rPr>
              <a:t>channel</a:t>
            </a:r>
            <a:r>
              <a:rPr sz="4400" spc="-55" dirty="0">
                <a:solidFill>
                  <a:srgbClr val="FFCC66"/>
                </a:solidFill>
                <a:latin typeface="Arial"/>
                <a:cs typeface="Arial"/>
              </a:rPr>
              <a:t> </a:t>
            </a:r>
            <a:r>
              <a:rPr sz="4400" dirty="0">
                <a:solidFill>
                  <a:srgbClr val="FFCC66"/>
                </a:solidFill>
                <a:latin typeface="Arial"/>
                <a:cs typeface="Arial"/>
              </a:rPr>
              <a:t>Blockers</a:t>
            </a:r>
            <a:endParaRPr sz="4400">
              <a:latin typeface="Arial"/>
              <a:cs typeface="Arial"/>
            </a:endParaRPr>
          </a:p>
        </p:txBody>
      </p:sp>
      <p:sp>
        <p:nvSpPr>
          <p:cNvPr id="477" name="object 477"/>
          <p:cNvSpPr txBox="1"/>
          <p:nvPr/>
        </p:nvSpPr>
        <p:spPr>
          <a:xfrm>
            <a:off x="2096770" y="1315719"/>
            <a:ext cx="4953000" cy="51777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20800"/>
              </a:lnSpc>
              <a:spcBef>
                <a:spcPts val="100"/>
              </a:spcBef>
            </a:pP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Reduction </a:t>
            </a:r>
            <a:r>
              <a:rPr sz="2800" spc="5" dirty="0">
                <a:solidFill>
                  <a:srgbClr val="FFFFFF"/>
                </a:solidFill>
                <a:latin typeface="Times New Roman"/>
                <a:cs typeface="Times New Roman"/>
              </a:rPr>
              <a:t>on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peripheral resistance  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(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Secondary to dilatation of</a:t>
            </a:r>
            <a:r>
              <a:rPr sz="2400" spc="-3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aorta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)</a:t>
            </a:r>
            <a:endParaRPr sz="2800">
              <a:latin typeface="Times New Roman"/>
              <a:cs typeface="Times New Roman"/>
            </a:endParaRPr>
          </a:p>
          <a:p>
            <a:pPr marL="739140" marR="731520" algn="ctr">
              <a:lnSpc>
                <a:spcPts val="8109"/>
              </a:lnSpc>
              <a:spcBef>
                <a:spcPts val="1060"/>
              </a:spcBef>
            </a:pPr>
            <a:r>
              <a:rPr sz="2800" spc="-10" dirty="0">
                <a:solidFill>
                  <a:srgbClr val="FFFFFF"/>
                </a:solidFill>
                <a:latin typeface="Times New Roman"/>
                <a:cs typeface="Times New Roman"/>
              </a:rPr>
              <a:t>Decrease 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blood</a:t>
            </a:r>
            <a:r>
              <a:rPr sz="2800" spc="-2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pressure  </a:t>
            </a:r>
            <a:r>
              <a:rPr sz="2800" spc="-10" dirty="0">
                <a:solidFill>
                  <a:srgbClr val="FFFFFF"/>
                </a:solidFill>
                <a:latin typeface="Times New Roman"/>
                <a:cs typeface="Times New Roman"/>
              </a:rPr>
              <a:t>Decrease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after</a:t>
            </a:r>
            <a:r>
              <a:rPr sz="2800" spc="-4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load</a:t>
            </a:r>
            <a:endParaRPr sz="2800">
              <a:latin typeface="Times New Roman"/>
              <a:cs typeface="Times New Roman"/>
            </a:endParaRPr>
          </a:p>
          <a:p>
            <a:pPr marL="292735" marR="291465" indent="772160">
              <a:lnSpc>
                <a:spcPts val="8109"/>
              </a:lnSpc>
              <a:spcBef>
                <a:spcPts val="10"/>
              </a:spcBef>
            </a:pPr>
            <a:r>
              <a:rPr sz="2800" spc="-10" dirty="0">
                <a:solidFill>
                  <a:srgbClr val="FFFFFF"/>
                </a:solidFill>
                <a:latin typeface="Times New Roman"/>
                <a:cs typeface="Times New Roman"/>
              </a:rPr>
              <a:t>Decrease 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workload  </a:t>
            </a:r>
            <a:r>
              <a:rPr sz="2800" spc="-10" dirty="0">
                <a:solidFill>
                  <a:srgbClr val="FFFFFF"/>
                </a:solidFill>
                <a:latin typeface="Times New Roman"/>
                <a:cs typeface="Times New Roman"/>
              </a:rPr>
              <a:t>Decrease 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oxygen</a:t>
            </a:r>
            <a:r>
              <a:rPr sz="2800" spc="-3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consumption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478" name="object 478"/>
          <p:cNvSpPr/>
          <p:nvPr/>
        </p:nvSpPr>
        <p:spPr>
          <a:xfrm>
            <a:off x="4485640" y="2877820"/>
            <a:ext cx="171450" cy="1714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4572000" y="2363470"/>
            <a:ext cx="0" cy="548640"/>
          </a:xfrm>
          <a:custGeom>
            <a:avLst/>
            <a:gdLst/>
            <a:ahLst/>
            <a:cxnLst/>
            <a:rect l="l" t="t" r="r" b="b"/>
            <a:pathLst>
              <a:path h="548639">
                <a:moveTo>
                  <a:pt x="0" y="0"/>
                </a:moveTo>
                <a:lnTo>
                  <a:pt x="0" y="548639"/>
                </a:lnTo>
              </a:path>
            </a:pathLst>
          </a:custGeom>
          <a:ln w="406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4485640" y="3868420"/>
            <a:ext cx="171450" cy="17145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4572000" y="3354070"/>
            <a:ext cx="0" cy="548640"/>
          </a:xfrm>
          <a:custGeom>
            <a:avLst/>
            <a:gdLst/>
            <a:ahLst/>
            <a:cxnLst/>
            <a:rect l="l" t="t" r="r" b="b"/>
            <a:pathLst>
              <a:path h="548639">
                <a:moveTo>
                  <a:pt x="0" y="0"/>
                </a:moveTo>
                <a:lnTo>
                  <a:pt x="0" y="548639"/>
                </a:lnTo>
              </a:path>
            </a:pathLst>
          </a:custGeom>
          <a:ln w="406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4485640" y="4935220"/>
            <a:ext cx="171450" cy="1714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4572000" y="4420870"/>
            <a:ext cx="0" cy="548640"/>
          </a:xfrm>
          <a:custGeom>
            <a:avLst/>
            <a:gdLst/>
            <a:ahLst/>
            <a:cxnLst/>
            <a:rect l="l" t="t" r="r" b="b"/>
            <a:pathLst>
              <a:path h="548639">
                <a:moveTo>
                  <a:pt x="0" y="0"/>
                </a:moveTo>
                <a:lnTo>
                  <a:pt x="0" y="548639"/>
                </a:lnTo>
              </a:path>
            </a:pathLst>
          </a:custGeom>
          <a:ln w="406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4484370" y="5925820"/>
            <a:ext cx="172719" cy="17145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4571365" y="5410200"/>
            <a:ext cx="0" cy="549910"/>
          </a:xfrm>
          <a:custGeom>
            <a:avLst/>
            <a:gdLst/>
            <a:ahLst/>
            <a:cxnLst/>
            <a:rect l="l" t="t" r="r" b="b"/>
            <a:pathLst>
              <a:path h="549910">
                <a:moveTo>
                  <a:pt x="0" y="0"/>
                </a:moveTo>
                <a:lnTo>
                  <a:pt x="0" y="549910"/>
                </a:lnTo>
              </a:path>
            </a:pathLst>
          </a:custGeom>
          <a:ln w="3937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279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3152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80327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80695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8105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2118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248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355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392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498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535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571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7858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822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8858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893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9293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9649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9001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9037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90728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9109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366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468620" y="16408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3364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496559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6669" y="25400"/>
                </a:moveTo>
                <a:lnTo>
                  <a:pt x="16510" y="25400"/>
                </a:lnTo>
                <a:lnTo>
                  <a:pt x="1651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38100">
                <a:moveTo>
                  <a:pt x="380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</a:pathLst>
          </a:custGeom>
          <a:solidFill>
            <a:srgbClr val="3364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52322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40" y="12700"/>
                </a:moveTo>
                <a:lnTo>
                  <a:pt x="6350" y="12700"/>
                </a:lnTo>
                <a:lnTo>
                  <a:pt x="6350" y="25400"/>
                </a:lnTo>
                <a:lnTo>
                  <a:pt x="24130" y="25400"/>
                </a:lnTo>
                <a:lnTo>
                  <a:pt x="24130" y="38100"/>
                </a:lnTo>
                <a:lnTo>
                  <a:pt x="27940" y="38100"/>
                </a:lnTo>
                <a:lnTo>
                  <a:pt x="27940" y="12700"/>
                </a:lnTo>
                <a:close/>
              </a:path>
              <a:path w="27939" h="38100">
                <a:moveTo>
                  <a:pt x="19050" y="0"/>
                </a:moveTo>
                <a:lnTo>
                  <a:pt x="0" y="0"/>
                </a:lnTo>
                <a:lnTo>
                  <a:pt x="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3364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55117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2699" y="0"/>
                </a:moveTo>
                <a:lnTo>
                  <a:pt x="0" y="0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57784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27939" y="25399"/>
                </a:moveTo>
                <a:lnTo>
                  <a:pt x="3810" y="25399"/>
                </a:lnTo>
                <a:lnTo>
                  <a:pt x="3810" y="38099"/>
                </a:lnTo>
                <a:lnTo>
                  <a:pt x="20320" y="38099"/>
                </a:lnTo>
                <a:lnTo>
                  <a:pt x="20320" y="50799"/>
                </a:lnTo>
                <a:lnTo>
                  <a:pt x="27939" y="50799"/>
                </a:lnTo>
                <a:lnTo>
                  <a:pt x="27939" y="25399"/>
                </a:lnTo>
                <a:close/>
              </a:path>
              <a:path w="27939" h="50800">
                <a:moveTo>
                  <a:pt x="635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3163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60577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0320" y="0"/>
                </a:moveTo>
                <a:lnTo>
                  <a:pt x="0" y="0"/>
                </a:lnTo>
                <a:lnTo>
                  <a:pt x="0" y="25400"/>
                </a:lnTo>
                <a:lnTo>
                  <a:pt x="8890" y="25400"/>
                </a:lnTo>
                <a:lnTo>
                  <a:pt x="889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3162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632450" y="17424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13970" y="0"/>
                </a:moveTo>
                <a:lnTo>
                  <a:pt x="0" y="0"/>
                </a:lnTo>
                <a:lnTo>
                  <a:pt x="0" y="38100"/>
                </a:lnTo>
                <a:lnTo>
                  <a:pt x="16510" y="38100"/>
                </a:lnTo>
                <a:lnTo>
                  <a:pt x="16510" y="50800"/>
                </a:lnTo>
                <a:lnTo>
                  <a:pt x="27939" y="50800"/>
                </a:lnTo>
                <a:lnTo>
                  <a:pt x="27939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162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660390" y="17551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6350" y="38100"/>
                </a:lnTo>
                <a:lnTo>
                  <a:pt x="6350" y="50800"/>
                </a:lnTo>
                <a:lnTo>
                  <a:pt x="22860" y="50800"/>
                </a:lnTo>
                <a:lnTo>
                  <a:pt x="2286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162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687059" y="17678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269" y="0"/>
                </a:moveTo>
                <a:lnTo>
                  <a:pt x="0" y="0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3061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715000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5239" y="0"/>
                </a:moveTo>
                <a:lnTo>
                  <a:pt x="0" y="0"/>
                </a:lnTo>
                <a:lnTo>
                  <a:pt x="0" y="38100"/>
                </a:lnTo>
                <a:lnTo>
                  <a:pt x="2539" y="38100"/>
                </a:lnTo>
                <a:lnTo>
                  <a:pt x="2539" y="50800"/>
                </a:lnTo>
                <a:lnTo>
                  <a:pt x="17779" y="50800"/>
                </a:lnTo>
                <a:lnTo>
                  <a:pt x="1777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1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74294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7620" y="0"/>
                </a:moveTo>
                <a:lnTo>
                  <a:pt x="0" y="0"/>
                </a:lnTo>
                <a:lnTo>
                  <a:pt x="0" y="50800"/>
                </a:lnTo>
                <a:lnTo>
                  <a:pt x="6350" y="50800"/>
                </a:lnTo>
                <a:lnTo>
                  <a:pt x="6350" y="63500"/>
                </a:lnTo>
                <a:lnTo>
                  <a:pt x="22860" y="63500"/>
                </a:lnTo>
                <a:lnTo>
                  <a:pt x="2286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769609" y="18186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2539" y="0"/>
                </a:moveTo>
                <a:lnTo>
                  <a:pt x="0" y="0"/>
                </a:lnTo>
                <a:lnTo>
                  <a:pt x="0" y="63500"/>
                </a:lnTo>
                <a:lnTo>
                  <a:pt x="12700" y="63500"/>
                </a:lnTo>
                <a:lnTo>
                  <a:pt x="12700" y="76200"/>
                </a:lnTo>
                <a:lnTo>
                  <a:pt x="27939" y="762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97550" y="18440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5239" y="0"/>
                </a:moveTo>
                <a:lnTo>
                  <a:pt x="0" y="0"/>
                </a:lnTo>
                <a:lnTo>
                  <a:pt x="0" y="50800"/>
                </a:lnTo>
                <a:lnTo>
                  <a:pt x="1270" y="50800"/>
                </a:lnTo>
                <a:lnTo>
                  <a:pt x="1270" y="63500"/>
                </a:lnTo>
                <a:lnTo>
                  <a:pt x="16510" y="63500"/>
                </a:lnTo>
                <a:lnTo>
                  <a:pt x="1651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838190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F5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865495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69">
            <a:solidFill>
              <a:srgbClr val="2F5F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892800" y="18948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40">
            <a:solidFill>
              <a:srgbClr val="2F5E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906770" y="1907539"/>
            <a:ext cx="26670" cy="101600"/>
          </a:xfrm>
          <a:custGeom>
            <a:avLst/>
            <a:gdLst/>
            <a:ahLst/>
            <a:cxnLst/>
            <a:rect l="l" t="t" r="r" b="b"/>
            <a:pathLst>
              <a:path w="26670" h="101600">
                <a:moveTo>
                  <a:pt x="10160" y="0"/>
                </a:moveTo>
                <a:lnTo>
                  <a:pt x="0" y="0"/>
                </a:lnTo>
                <a:lnTo>
                  <a:pt x="0" y="76200"/>
                </a:lnTo>
                <a:lnTo>
                  <a:pt x="5079" y="76200"/>
                </a:lnTo>
                <a:lnTo>
                  <a:pt x="5079" y="88900"/>
                </a:lnTo>
                <a:lnTo>
                  <a:pt x="21589" y="88900"/>
                </a:lnTo>
                <a:lnTo>
                  <a:pt x="21589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947409" y="19202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F5E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974715" y="19456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D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02020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E5D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035040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019800" y="20726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029325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2E5C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015990" y="1971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064250" y="2110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049009" y="2098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056629" y="20091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E5C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042659" y="1996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092190" y="2136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078220" y="21234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08393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C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070600" y="2009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21400" y="2161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07429" y="21488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11240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2D5B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097270" y="2021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609" y="2186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36640" y="21742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38545" y="20599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69">
            <a:solidFill>
              <a:srgbClr val="2D5B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25209" y="20472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25209" y="20345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65850" y="21996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65850" y="20726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40">
            <a:solidFill>
              <a:srgbClr val="2D5A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1879" y="2059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95059" y="2225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93154" y="20853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2D5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79820" y="2072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224270" y="2250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209029" y="22377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20459" y="21107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2D5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206490" y="20980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206490" y="20853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253479" y="22758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238240" y="22631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248400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7940">
            <a:solidFill>
              <a:srgbClr val="2C59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234429" y="2110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281420" y="2301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67450" y="2288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275704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6669">
            <a:solidFill>
              <a:srgbClr val="2C59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262370" y="2123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308090" y="2326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29412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303009" y="21615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2C58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289040" y="21488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289040" y="21361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334759" y="2352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320790" y="2339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330315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2C58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316979" y="2161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361429" y="2377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347459" y="23647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357620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7939">
            <a:solidFill>
              <a:srgbClr val="2C58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343650" y="2174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88100" y="24028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375400" y="23901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384925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70">
            <a:solidFill>
              <a:srgbClr val="2B57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371590" y="2186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14770" y="2428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402070" y="2415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412229" y="22250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7939">
            <a:solidFill>
              <a:srgbClr val="2B57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398259" y="22123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441440" y="2453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439534" y="22377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2B56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426200" y="2225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469379" y="2479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455409" y="24663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466840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7940">
            <a:solidFill>
              <a:srgbClr val="2B56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452870" y="2237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49" y="12700"/>
                </a:lnTo>
                <a:lnTo>
                  <a:pt x="634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96050" y="25044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494145" y="22758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2B56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480809" y="22631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522719" y="2529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521450" y="22885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2A55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507480" y="22758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560819" y="2567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549390" y="2555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548755" y="23012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A55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535419" y="2288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583680" y="25933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572250" y="2580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576059" y="23266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7939">
            <a:solidFill>
              <a:srgbClr val="2A54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56209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56209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606540" y="26187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595109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603365" y="2339339"/>
            <a:ext cx="0" cy="266700"/>
          </a:xfrm>
          <a:custGeom>
            <a:avLst/>
            <a:gdLst/>
            <a:ahLst/>
            <a:cxnLst/>
            <a:rect l="l" t="t" r="r" b="b"/>
            <a:pathLst>
              <a:path h="266700">
                <a:moveTo>
                  <a:pt x="0" y="0"/>
                </a:moveTo>
                <a:lnTo>
                  <a:pt x="0" y="266700"/>
                </a:lnTo>
              </a:path>
            </a:pathLst>
          </a:custGeom>
          <a:ln w="26670">
            <a:solidFill>
              <a:srgbClr val="2A54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590030" y="2326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642100" y="2656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630669" y="2644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630669" y="23520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7940">
            <a:solidFill>
              <a:srgbClr val="2A54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616700" y="2339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664959" y="26822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653530" y="2669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657975" y="23774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69">
            <a:solidFill>
              <a:srgbClr val="295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644640" y="2364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644640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687819" y="2707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676390" y="2694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685280" y="2390139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27940">
            <a:solidFill>
              <a:srgbClr val="2953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671309" y="2377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722109" y="27457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710680" y="2733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713219" y="24028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7940">
            <a:solidFill>
              <a:srgbClr val="2952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699250" y="2390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744969" y="27711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733540" y="2758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740525" y="24155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6669">
            <a:solidFill>
              <a:srgbClr val="2952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72719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779259" y="28092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767830" y="2796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756400" y="27838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767830" y="24409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7940">
            <a:solidFill>
              <a:srgbClr val="2952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753859" y="2428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803390" y="2834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790690" y="28219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795134" y="24536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9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781800" y="2440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826250" y="28600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814819" y="2847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822440" y="2466339"/>
            <a:ext cx="0" cy="381000"/>
          </a:xfrm>
          <a:custGeom>
            <a:avLst/>
            <a:gdLst/>
            <a:ahLst/>
            <a:cxnLst/>
            <a:rect l="l" t="t" r="r" b="b"/>
            <a:pathLst>
              <a:path h="381000">
                <a:moveTo>
                  <a:pt x="0" y="0"/>
                </a:moveTo>
                <a:lnTo>
                  <a:pt x="0" y="381000"/>
                </a:lnTo>
              </a:path>
            </a:pathLst>
          </a:custGeom>
          <a:ln w="27939">
            <a:solidFill>
              <a:srgbClr val="28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808469" y="2453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860540" y="28981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49109" y="2885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849744" y="24917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850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836409" y="24790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883400" y="2923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71969" y="29108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77050" y="25044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40">
            <a:solidFill>
              <a:srgbClr val="2850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863080" y="24917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906259" y="2948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894830" y="29362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904355" y="2517139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9100"/>
                </a:lnTo>
              </a:path>
            </a:pathLst>
          </a:custGeom>
          <a:ln w="26670">
            <a:solidFill>
              <a:srgbClr val="2850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891019" y="25044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940550" y="29870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929119" y="2974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931659" y="25425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7939">
            <a:solidFill>
              <a:srgbClr val="284F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917690" y="2529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963409" y="3012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951980" y="29997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958965" y="25552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70">
            <a:solidFill>
              <a:srgbClr val="274F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945630" y="2542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993890" y="3050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983730" y="3037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974840" y="30251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986269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40">
            <a:solidFill>
              <a:srgbClr val="274E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972300" y="2555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013575" y="25679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74E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051040" y="3126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042150" y="3114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031990" y="3101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040880" y="26060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7940">
            <a:solidFill>
              <a:srgbClr val="274E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026909" y="2593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080250" y="3164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070090" y="31521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061200" y="3139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068184" y="2618739"/>
            <a:ext cx="0" cy="520700"/>
          </a:xfrm>
          <a:custGeom>
            <a:avLst/>
            <a:gdLst/>
            <a:ahLst/>
            <a:cxnLst/>
            <a:rect l="l" t="t" r="r" b="b"/>
            <a:pathLst>
              <a:path h="520700">
                <a:moveTo>
                  <a:pt x="0" y="0"/>
                </a:moveTo>
                <a:lnTo>
                  <a:pt x="0" y="520700"/>
                </a:lnTo>
              </a:path>
            </a:pathLst>
          </a:custGeom>
          <a:ln w="26670">
            <a:solidFill>
              <a:srgbClr val="274D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054850" y="2606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095490" y="2618739"/>
            <a:ext cx="0" cy="596900"/>
          </a:xfrm>
          <a:custGeom>
            <a:avLst/>
            <a:gdLst/>
            <a:ahLst/>
            <a:cxnLst/>
            <a:rect l="l" t="t" r="r" b="b"/>
            <a:pathLst>
              <a:path h="596900">
                <a:moveTo>
                  <a:pt x="0" y="0"/>
                </a:moveTo>
                <a:lnTo>
                  <a:pt x="0" y="596900"/>
                </a:lnTo>
              </a:path>
            </a:pathLst>
          </a:custGeom>
          <a:ln w="27939">
            <a:solidFill>
              <a:srgbClr val="264D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127240" y="3228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118350" y="3215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122794" y="26568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64C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109459" y="2644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156450" y="326644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147559" y="325374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150100" y="26695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7940">
            <a:solidFill>
              <a:srgbClr val="264C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136130" y="26568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177405" y="2669539"/>
            <a:ext cx="0" cy="647700"/>
          </a:xfrm>
          <a:custGeom>
            <a:avLst/>
            <a:gdLst/>
            <a:ahLst/>
            <a:cxnLst/>
            <a:rect l="l" t="t" r="r" b="b"/>
            <a:pathLst>
              <a:path h="647700">
                <a:moveTo>
                  <a:pt x="0" y="0"/>
                </a:moveTo>
                <a:lnTo>
                  <a:pt x="0" y="647700"/>
                </a:lnTo>
              </a:path>
            </a:pathLst>
          </a:custGeom>
          <a:ln w="26670">
            <a:solidFill>
              <a:srgbClr val="264C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213600" y="33426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204709" y="33299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194550" y="3317240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204709" y="2707639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600"/>
                </a:lnTo>
              </a:path>
            </a:pathLst>
          </a:custGeom>
          <a:ln w="27939">
            <a:solidFill>
              <a:srgbClr val="264B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190740" y="26949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218680" y="2707639"/>
            <a:ext cx="27940" cy="685800"/>
          </a:xfrm>
          <a:custGeom>
            <a:avLst/>
            <a:gdLst/>
            <a:ahLst/>
            <a:cxnLst/>
            <a:rect l="l" t="t" r="r" b="b"/>
            <a:pathLst>
              <a:path w="27940" h="685800">
                <a:moveTo>
                  <a:pt x="24129" y="674023"/>
                </a:moveTo>
                <a:lnTo>
                  <a:pt x="24129" y="685800"/>
                </a:lnTo>
                <a:lnTo>
                  <a:pt x="27940" y="685800"/>
                </a:lnTo>
                <a:lnTo>
                  <a:pt x="27940" y="674370"/>
                </a:lnTo>
                <a:lnTo>
                  <a:pt x="24129" y="674023"/>
                </a:lnTo>
                <a:close/>
              </a:path>
              <a:path w="27940" h="685800">
                <a:moveTo>
                  <a:pt x="5079" y="647930"/>
                </a:moveTo>
                <a:lnTo>
                  <a:pt x="5079" y="660400"/>
                </a:lnTo>
                <a:lnTo>
                  <a:pt x="13970" y="660400"/>
                </a:lnTo>
                <a:lnTo>
                  <a:pt x="13970" y="673100"/>
                </a:lnTo>
                <a:lnTo>
                  <a:pt x="24129" y="674023"/>
                </a:lnTo>
                <a:lnTo>
                  <a:pt x="24129" y="673100"/>
                </a:lnTo>
                <a:lnTo>
                  <a:pt x="27940" y="673100"/>
                </a:lnTo>
                <a:lnTo>
                  <a:pt x="27940" y="648970"/>
                </a:lnTo>
                <a:lnTo>
                  <a:pt x="5079" y="647930"/>
                </a:lnTo>
                <a:close/>
              </a:path>
              <a:path w="27940" h="685800">
                <a:moveTo>
                  <a:pt x="0" y="635000"/>
                </a:moveTo>
                <a:lnTo>
                  <a:pt x="0" y="647700"/>
                </a:lnTo>
                <a:lnTo>
                  <a:pt x="5079" y="647930"/>
                </a:lnTo>
                <a:lnTo>
                  <a:pt x="5079" y="647700"/>
                </a:lnTo>
                <a:lnTo>
                  <a:pt x="27940" y="6477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685800">
                <a:moveTo>
                  <a:pt x="0" y="609600"/>
                </a:moveTo>
                <a:lnTo>
                  <a:pt x="0" y="635000"/>
                </a:lnTo>
                <a:lnTo>
                  <a:pt x="27940" y="6350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685800">
                <a:moveTo>
                  <a:pt x="27940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685800">
                <a:moveTo>
                  <a:pt x="27940" y="584200"/>
                </a:moveTo>
                <a:lnTo>
                  <a:pt x="0" y="585470"/>
                </a:lnTo>
                <a:lnTo>
                  <a:pt x="0" y="59817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685800">
                <a:moveTo>
                  <a:pt x="0" y="4953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496570"/>
                </a:lnTo>
                <a:lnTo>
                  <a:pt x="0" y="495300"/>
                </a:lnTo>
                <a:close/>
              </a:path>
              <a:path w="27940" h="685800">
                <a:moveTo>
                  <a:pt x="27940" y="469900"/>
                </a:moveTo>
                <a:lnTo>
                  <a:pt x="0" y="47117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685800">
                <a:moveTo>
                  <a:pt x="27940" y="419100"/>
                </a:moveTo>
                <a:lnTo>
                  <a:pt x="0" y="4203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19100"/>
                </a:lnTo>
                <a:close/>
              </a:path>
              <a:path w="27940" h="685800">
                <a:moveTo>
                  <a:pt x="27940" y="381000"/>
                </a:moveTo>
                <a:lnTo>
                  <a:pt x="0" y="38227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81000"/>
                </a:lnTo>
                <a:close/>
              </a:path>
              <a:path w="27940" h="685800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685800">
                <a:moveTo>
                  <a:pt x="27940" y="292100"/>
                </a:moveTo>
                <a:lnTo>
                  <a:pt x="0" y="2933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292100"/>
                </a:lnTo>
                <a:close/>
              </a:path>
              <a:path w="27940" h="685800">
                <a:moveTo>
                  <a:pt x="27940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685800">
                <a:moveTo>
                  <a:pt x="2794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41300"/>
                </a:lnTo>
                <a:close/>
              </a:path>
              <a:path w="27940" h="685800">
                <a:moveTo>
                  <a:pt x="27940" y="190500"/>
                </a:moveTo>
                <a:lnTo>
                  <a:pt x="0" y="1917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685800">
                <a:moveTo>
                  <a:pt x="27940" y="63500"/>
                </a:moveTo>
                <a:lnTo>
                  <a:pt x="0" y="647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63500"/>
                </a:lnTo>
                <a:close/>
              </a:path>
              <a:path w="27940" h="685800">
                <a:moveTo>
                  <a:pt x="27940" y="38100"/>
                </a:moveTo>
                <a:lnTo>
                  <a:pt x="0" y="393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38100"/>
                </a:lnTo>
                <a:close/>
              </a:path>
              <a:path w="27940" h="685800">
                <a:moveTo>
                  <a:pt x="1143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246619" y="2720339"/>
            <a:ext cx="26670" cy="711200"/>
          </a:xfrm>
          <a:custGeom>
            <a:avLst/>
            <a:gdLst/>
            <a:ahLst/>
            <a:cxnLst/>
            <a:rect l="l" t="t" r="r" b="b"/>
            <a:pathLst>
              <a:path w="26670" h="711200">
                <a:moveTo>
                  <a:pt x="15239" y="685800"/>
                </a:moveTo>
                <a:lnTo>
                  <a:pt x="15239" y="698500"/>
                </a:lnTo>
                <a:lnTo>
                  <a:pt x="25400" y="698500"/>
                </a:lnTo>
                <a:lnTo>
                  <a:pt x="25400" y="711200"/>
                </a:lnTo>
                <a:lnTo>
                  <a:pt x="26670" y="711200"/>
                </a:lnTo>
                <a:lnTo>
                  <a:pt x="26670" y="687070"/>
                </a:lnTo>
                <a:lnTo>
                  <a:pt x="15239" y="685800"/>
                </a:lnTo>
                <a:close/>
              </a:path>
              <a:path w="26670" h="711200">
                <a:moveTo>
                  <a:pt x="26670" y="673100"/>
                </a:moveTo>
                <a:lnTo>
                  <a:pt x="6350" y="674067"/>
                </a:lnTo>
                <a:lnTo>
                  <a:pt x="635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711200">
                <a:moveTo>
                  <a:pt x="13335" y="661035"/>
                </a:moveTo>
                <a:lnTo>
                  <a:pt x="0" y="661670"/>
                </a:lnTo>
                <a:lnTo>
                  <a:pt x="0" y="674370"/>
                </a:lnTo>
                <a:lnTo>
                  <a:pt x="6350" y="674067"/>
                </a:lnTo>
                <a:lnTo>
                  <a:pt x="6350" y="673100"/>
                </a:lnTo>
                <a:lnTo>
                  <a:pt x="26670" y="673100"/>
                </a:lnTo>
                <a:lnTo>
                  <a:pt x="26670" y="661670"/>
                </a:lnTo>
                <a:lnTo>
                  <a:pt x="13335" y="661035"/>
                </a:lnTo>
                <a:close/>
              </a:path>
              <a:path w="26670" h="711200">
                <a:moveTo>
                  <a:pt x="0" y="635000"/>
                </a:moveTo>
                <a:lnTo>
                  <a:pt x="0" y="660400"/>
                </a:lnTo>
                <a:lnTo>
                  <a:pt x="13335" y="661035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112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7112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112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7112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7112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7112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7112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7112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7112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7112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7112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7112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7112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7112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7112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7112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A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273290" y="2745739"/>
            <a:ext cx="27940" cy="723900"/>
          </a:xfrm>
          <a:custGeom>
            <a:avLst/>
            <a:gdLst/>
            <a:ahLst/>
            <a:cxnLst/>
            <a:rect l="l" t="t" r="r" b="b"/>
            <a:pathLst>
              <a:path w="27940" h="723900">
                <a:moveTo>
                  <a:pt x="0" y="660400"/>
                </a:moveTo>
                <a:lnTo>
                  <a:pt x="0" y="685800"/>
                </a:lnTo>
                <a:lnTo>
                  <a:pt x="7619" y="685800"/>
                </a:lnTo>
                <a:lnTo>
                  <a:pt x="7619" y="698500"/>
                </a:lnTo>
                <a:lnTo>
                  <a:pt x="17779" y="698500"/>
                </a:lnTo>
                <a:lnTo>
                  <a:pt x="17779" y="711200"/>
                </a:lnTo>
                <a:lnTo>
                  <a:pt x="26669" y="711200"/>
                </a:lnTo>
                <a:lnTo>
                  <a:pt x="26669" y="723900"/>
                </a:lnTo>
                <a:lnTo>
                  <a:pt x="27939" y="723900"/>
                </a:lnTo>
                <a:lnTo>
                  <a:pt x="27939" y="661670"/>
                </a:lnTo>
                <a:lnTo>
                  <a:pt x="0" y="660400"/>
                </a:lnTo>
                <a:close/>
              </a:path>
              <a:path w="27940" h="723900">
                <a:moveTo>
                  <a:pt x="27939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7700"/>
                </a:lnTo>
                <a:close/>
              </a:path>
              <a:path w="27940" h="723900">
                <a:moveTo>
                  <a:pt x="13969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36270"/>
                </a:lnTo>
                <a:lnTo>
                  <a:pt x="13969" y="635635"/>
                </a:lnTo>
                <a:close/>
              </a:path>
              <a:path w="27940" h="723900">
                <a:moveTo>
                  <a:pt x="0" y="609600"/>
                </a:moveTo>
                <a:lnTo>
                  <a:pt x="0" y="635000"/>
                </a:lnTo>
                <a:lnTo>
                  <a:pt x="13969" y="635635"/>
                </a:lnTo>
                <a:lnTo>
                  <a:pt x="27939" y="6350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23900">
                <a:moveTo>
                  <a:pt x="0" y="5969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98170"/>
                </a:lnTo>
                <a:lnTo>
                  <a:pt x="0" y="596900"/>
                </a:lnTo>
                <a:close/>
              </a:path>
              <a:path w="27940" h="723900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723900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23900">
                <a:moveTo>
                  <a:pt x="27939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723900">
                <a:moveTo>
                  <a:pt x="0" y="457200"/>
                </a:moveTo>
                <a:lnTo>
                  <a:pt x="0" y="546100"/>
                </a:lnTo>
                <a:lnTo>
                  <a:pt x="27939" y="5461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723900">
                <a:moveTo>
                  <a:pt x="27939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31800"/>
                </a:lnTo>
                <a:close/>
              </a:path>
              <a:path w="27940" h="723900">
                <a:moveTo>
                  <a:pt x="27939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7939" y="431800"/>
                </a:lnTo>
                <a:lnTo>
                  <a:pt x="27939" y="381000"/>
                </a:lnTo>
                <a:close/>
              </a:path>
              <a:path w="27940" h="723900">
                <a:moveTo>
                  <a:pt x="27939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42900"/>
                </a:lnTo>
                <a:close/>
              </a:path>
              <a:path w="27940" h="723900">
                <a:moveTo>
                  <a:pt x="27939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30200"/>
                </a:lnTo>
                <a:close/>
              </a:path>
              <a:path w="27940" h="723900">
                <a:moveTo>
                  <a:pt x="27939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7939" y="330200"/>
                </a:lnTo>
                <a:lnTo>
                  <a:pt x="27939" y="254000"/>
                </a:lnTo>
                <a:close/>
              </a:path>
              <a:path w="27940" h="723900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723900">
                <a:moveTo>
                  <a:pt x="27939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03200"/>
                </a:lnTo>
                <a:close/>
              </a:path>
              <a:path w="27940" h="723900">
                <a:moveTo>
                  <a:pt x="27939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52400"/>
                </a:lnTo>
                <a:close/>
              </a:path>
              <a:path w="27940" h="723900">
                <a:moveTo>
                  <a:pt x="27939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25400"/>
                </a:lnTo>
                <a:close/>
              </a:path>
              <a:path w="27940" h="723900">
                <a:moveTo>
                  <a:pt x="19049" y="0"/>
                </a:moveTo>
                <a:lnTo>
                  <a:pt x="0" y="1270"/>
                </a:lnTo>
                <a:lnTo>
                  <a:pt x="0" y="25400"/>
                </a:lnTo>
                <a:lnTo>
                  <a:pt x="27939" y="25400"/>
                </a:lnTo>
                <a:lnTo>
                  <a:pt x="2793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301230" y="27584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73100"/>
                </a:moveTo>
                <a:lnTo>
                  <a:pt x="0" y="674370"/>
                </a:lnTo>
                <a:lnTo>
                  <a:pt x="0" y="711200"/>
                </a:lnTo>
                <a:lnTo>
                  <a:pt x="8890" y="711200"/>
                </a:lnTo>
                <a:lnTo>
                  <a:pt x="8890" y="723900"/>
                </a:lnTo>
                <a:lnTo>
                  <a:pt x="17779" y="723900"/>
                </a:lnTo>
                <a:lnTo>
                  <a:pt x="17779" y="736600"/>
                </a:lnTo>
                <a:lnTo>
                  <a:pt x="26670" y="736600"/>
                </a:lnTo>
                <a:lnTo>
                  <a:pt x="26670" y="673100"/>
                </a:lnTo>
                <a:close/>
              </a:path>
              <a:path w="26670" h="736600">
                <a:moveTo>
                  <a:pt x="0" y="6477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48970"/>
                </a:lnTo>
                <a:lnTo>
                  <a:pt x="0" y="647700"/>
                </a:lnTo>
                <a:close/>
              </a:path>
              <a:path w="26670" h="73660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736600">
                <a:moveTo>
                  <a:pt x="13335" y="622935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13335" y="622935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22300"/>
                </a:lnTo>
                <a:lnTo>
                  <a:pt x="13335" y="622935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842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36600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26670" y="533400"/>
                </a:moveTo>
                <a:lnTo>
                  <a:pt x="0" y="5346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36600">
                <a:moveTo>
                  <a:pt x="0" y="4445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736600">
                <a:moveTo>
                  <a:pt x="26670" y="419100"/>
                </a:moveTo>
                <a:lnTo>
                  <a:pt x="0" y="4203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19100"/>
                </a:lnTo>
                <a:close/>
              </a:path>
              <a:path w="26670" h="736600">
                <a:moveTo>
                  <a:pt x="26670" y="368300"/>
                </a:moveTo>
                <a:lnTo>
                  <a:pt x="0" y="3695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3683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317500"/>
                </a:moveTo>
                <a:lnTo>
                  <a:pt x="0" y="3187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3175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736600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736600">
                <a:moveTo>
                  <a:pt x="26670" y="139700"/>
                </a:moveTo>
                <a:lnTo>
                  <a:pt x="0" y="1409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39700"/>
                </a:lnTo>
                <a:close/>
              </a:path>
              <a:path w="26670" h="736600">
                <a:moveTo>
                  <a:pt x="26670" y="12700"/>
                </a:moveTo>
                <a:lnTo>
                  <a:pt x="12700" y="12700"/>
                </a:lnTo>
                <a:lnTo>
                  <a:pt x="0" y="139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"/>
                </a:lnTo>
                <a:close/>
              </a:path>
              <a:path w="26670" h="7366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A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327900" y="2771139"/>
            <a:ext cx="27940" cy="774700"/>
          </a:xfrm>
          <a:custGeom>
            <a:avLst/>
            <a:gdLst/>
            <a:ahLst/>
            <a:cxnLst/>
            <a:rect l="l" t="t" r="r" b="b"/>
            <a:pathLst>
              <a:path w="27940" h="774700">
                <a:moveTo>
                  <a:pt x="27940" y="698500"/>
                </a:moveTo>
                <a:lnTo>
                  <a:pt x="0" y="699770"/>
                </a:lnTo>
                <a:lnTo>
                  <a:pt x="0" y="723900"/>
                </a:lnTo>
                <a:lnTo>
                  <a:pt x="1270" y="723900"/>
                </a:lnTo>
                <a:lnTo>
                  <a:pt x="1270" y="736600"/>
                </a:lnTo>
                <a:lnTo>
                  <a:pt x="10159" y="736600"/>
                </a:lnTo>
                <a:lnTo>
                  <a:pt x="10159" y="749300"/>
                </a:lnTo>
                <a:lnTo>
                  <a:pt x="19050" y="749300"/>
                </a:lnTo>
                <a:lnTo>
                  <a:pt x="19050" y="762000"/>
                </a:lnTo>
                <a:lnTo>
                  <a:pt x="26670" y="762000"/>
                </a:lnTo>
                <a:lnTo>
                  <a:pt x="26670" y="774700"/>
                </a:lnTo>
                <a:lnTo>
                  <a:pt x="27940" y="774700"/>
                </a:lnTo>
                <a:lnTo>
                  <a:pt x="27940" y="698500"/>
                </a:lnTo>
                <a:close/>
              </a:path>
              <a:path w="27940" h="774700">
                <a:moveTo>
                  <a:pt x="2794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774700">
                <a:moveTo>
                  <a:pt x="0" y="6350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774700">
                <a:moveTo>
                  <a:pt x="2794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774700">
                <a:moveTo>
                  <a:pt x="13970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610870"/>
                </a:lnTo>
                <a:lnTo>
                  <a:pt x="13970" y="610235"/>
                </a:lnTo>
                <a:close/>
              </a:path>
              <a:path w="27940" h="774700">
                <a:moveTo>
                  <a:pt x="0" y="584200"/>
                </a:moveTo>
                <a:lnTo>
                  <a:pt x="0" y="609600"/>
                </a:lnTo>
                <a:lnTo>
                  <a:pt x="13970" y="610235"/>
                </a:lnTo>
                <a:lnTo>
                  <a:pt x="27940" y="609600"/>
                </a:lnTo>
                <a:lnTo>
                  <a:pt x="27940" y="585470"/>
                </a:lnTo>
                <a:lnTo>
                  <a:pt x="0" y="584200"/>
                </a:lnTo>
                <a:close/>
              </a:path>
              <a:path w="27940" h="774700">
                <a:moveTo>
                  <a:pt x="0" y="5715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774700">
                <a:moveTo>
                  <a:pt x="0" y="546100"/>
                </a:moveTo>
                <a:lnTo>
                  <a:pt x="0" y="571500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774700">
                <a:moveTo>
                  <a:pt x="2794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33400"/>
                </a:lnTo>
                <a:close/>
              </a:path>
              <a:path w="27940" h="774700">
                <a:moveTo>
                  <a:pt x="2794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774700">
                <a:moveTo>
                  <a:pt x="0" y="4318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433070"/>
                </a:lnTo>
                <a:lnTo>
                  <a:pt x="0" y="431800"/>
                </a:lnTo>
                <a:close/>
              </a:path>
              <a:path w="27940" h="774700">
                <a:moveTo>
                  <a:pt x="2794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6400"/>
                </a:lnTo>
                <a:close/>
              </a:path>
              <a:path w="27940" h="774700">
                <a:moveTo>
                  <a:pt x="2794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7940" y="406400"/>
                </a:lnTo>
                <a:lnTo>
                  <a:pt x="27940" y="355600"/>
                </a:lnTo>
                <a:close/>
              </a:path>
              <a:path w="27940" h="774700">
                <a:moveTo>
                  <a:pt x="2794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17500"/>
                </a:lnTo>
                <a:close/>
              </a:path>
              <a:path w="27940" h="774700">
                <a:moveTo>
                  <a:pt x="2794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304800"/>
                </a:lnTo>
                <a:close/>
              </a:path>
              <a:path w="27940" h="774700">
                <a:moveTo>
                  <a:pt x="2794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28600"/>
                </a:lnTo>
                <a:close/>
              </a:path>
              <a:path w="27940" h="774700">
                <a:moveTo>
                  <a:pt x="2794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40" y="228600"/>
                </a:lnTo>
                <a:lnTo>
                  <a:pt x="27940" y="215900"/>
                </a:lnTo>
                <a:close/>
              </a:path>
              <a:path w="27940" h="774700">
                <a:moveTo>
                  <a:pt x="2794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177800"/>
                </a:lnTo>
                <a:close/>
              </a:path>
              <a:path w="27940" h="774700">
                <a:moveTo>
                  <a:pt x="2794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27000"/>
                </a:lnTo>
                <a:close/>
              </a:path>
              <a:path w="27940" h="774700">
                <a:moveTo>
                  <a:pt x="6350" y="0"/>
                </a:moveTo>
                <a:lnTo>
                  <a:pt x="0" y="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2549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355840" y="2796539"/>
            <a:ext cx="26670" cy="787400"/>
          </a:xfrm>
          <a:custGeom>
            <a:avLst/>
            <a:gdLst/>
            <a:ahLst/>
            <a:cxnLst/>
            <a:rect l="l" t="t" r="r" b="b"/>
            <a:pathLst>
              <a:path w="26670" h="787400">
                <a:moveTo>
                  <a:pt x="15239" y="762508"/>
                </a:moveTo>
                <a:lnTo>
                  <a:pt x="15239" y="774700"/>
                </a:lnTo>
                <a:lnTo>
                  <a:pt x="22859" y="774700"/>
                </a:lnTo>
                <a:lnTo>
                  <a:pt x="22859" y="787400"/>
                </a:lnTo>
                <a:lnTo>
                  <a:pt x="26669" y="787400"/>
                </a:lnTo>
                <a:lnTo>
                  <a:pt x="26669" y="763270"/>
                </a:lnTo>
                <a:lnTo>
                  <a:pt x="15239" y="762508"/>
                </a:lnTo>
                <a:close/>
              </a:path>
              <a:path w="26670" h="787400">
                <a:moveTo>
                  <a:pt x="26669" y="762000"/>
                </a:moveTo>
                <a:lnTo>
                  <a:pt x="152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787400">
                <a:moveTo>
                  <a:pt x="26669" y="711200"/>
                </a:moveTo>
                <a:lnTo>
                  <a:pt x="0" y="712470"/>
                </a:lnTo>
                <a:lnTo>
                  <a:pt x="0" y="749300"/>
                </a:lnTo>
                <a:lnTo>
                  <a:pt x="7619" y="749300"/>
                </a:lnTo>
                <a:lnTo>
                  <a:pt x="7619" y="762000"/>
                </a:lnTo>
                <a:lnTo>
                  <a:pt x="15239" y="762508"/>
                </a:lnTo>
                <a:lnTo>
                  <a:pt x="15239" y="76200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7874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7874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7874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7874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7874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7874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7874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7874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7874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7874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7874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7874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7874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7874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7874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7874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7874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7874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7874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787400">
                <a:moveTo>
                  <a:pt x="203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382509" y="2809239"/>
            <a:ext cx="27940" cy="811530"/>
          </a:xfrm>
          <a:custGeom>
            <a:avLst/>
            <a:gdLst/>
            <a:ahLst/>
            <a:cxnLst/>
            <a:rect l="l" t="t" r="r" b="b"/>
            <a:pathLst>
              <a:path w="27940" h="811529">
                <a:moveTo>
                  <a:pt x="0" y="749300"/>
                </a:moveTo>
                <a:lnTo>
                  <a:pt x="0" y="774700"/>
                </a:lnTo>
                <a:lnTo>
                  <a:pt x="3810" y="774700"/>
                </a:lnTo>
                <a:lnTo>
                  <a:pt x="3810" y="787400"/>
                </a:lnTo>
                <a:lnTo>
                  <a:pt x="12700" y="787400"/>
                </a:lnTo>
                <a:lnTo>
                  <a:pt x="12700" y="800100"/>
                </a:lnTo>
                <a:lnTo>
                  <a:pt x="27940" y="800100"/>
                </a:lnTo>
                <a:lnTo>
                  <a:pt x="27940" y="750570"/>
                </a:lnTo>
                <a:lnTo>
                  <a:pt x="0" y="749300"/>
                </a:lnTo>
                <a:close/>
              </a:path>
              <a:path w="27940" h="811529">
                <a:moveTo>
                  <a:pt x="2794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7940" y="750570"/>
                </a:lnTo>
                <a:lnTo>
                  <a:pt x="27940" y="698500"/>
                </a:lnTo>
                <a:close/>
              </a:path>
              <a:path w="27940" h="811529">
                <a:moveTo>
                  <a:pt x="2794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811529">
                <a:moveTo>
                  <a:pt x="2794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22300"/>
                </a:lnTo>
                <a:close/>
              </a:path>
              <a:path w="27940" h="811529">
                <a:moveTo>
                  <a:pt x="0" y="596900"/>
                </a:moveTo>
                <a:lnTo>
                  <a:pt x="0" y="622300"/>
                </a:lnTo>
                <a:lnTo>
                  <a:pt x="27940" y="622300"/>
                </a:lnTo>
                <a:lnTo>
                  <a:pt x="27940" y="598170"/>
                </a:lnTo>
                <a:lnTo>
                  <a:pt x="0" y="596900"/>
                </a:lnTo>
                <a:close/>
              </a:path>
              <a:path w="27940" h="811529">
                <a:moveTo>
                  <a:pt x="2794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811529">
                <a:moveTo>
                  <a:pt x="13970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13970" y="572135"/>
                </a:lnTo>
                <a:close/>
              </a:path>
              <a:path w="27940" h="811529">
                <a:moveTo>
                  <a:pt x="0" y="546100"/>
                </a:moveTo>
                <a:lnTo>
                  <a:pt x="0" y="571500"/>
                </a:lnTo>
                <a:lnTo>
                  <a:pt x="13970" y="572135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811529">
                <a:moveTo>
                  <a:pt x="0" y="533400"/>
                </a:moveTo>
                <a:lnTo>
                  <a:pt x="0" y="546100"/>
                </a:lnTo>
                <a:lnTo>
                  <a:pt x="27940" y="5461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811529">
                <a:moveTo>
                  <a:pt x="0" y="508000"/>
                </a:moveTo>
                <a:lnTo>
                  <a:pt x="0" y="533400"/>
                </a:lnTo>
                <a:lnTo>
                  <a:pt x="27940" y="5334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11529">
                <a:moveTo>
                  <a:pt x="2794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811529">
                <a:moveTo>
                  <a:pt x="2794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811529">
                <a:moveTo>
                  <a:pt x="0" y="3937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811529">
                <a:moveTo>
                  <a:pt x="2794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8300"/>
                </a:lnTo>
                <a:close/>
              </a:path>
              <a:path w="27940" h="811529">
                <a:moveTo>
                  <a:pt x="2794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17500"/>
                </a:lnTo>
                <a:close/>
              </a:path>
              <a:path w="27940" h="811529">
                <a:moveTo>
                  <a:pt x="2794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79400"/>
                </a:lnTo>
                <a:close/>
              </a:path>
              <a:path w="27940" h="811529">
                <a:moveTo>
                  <a:pt x="2794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66700"/>
                </a:lnTo>
                <a:close/>
              </a:path>
              <a:path w="27940" h="811529">
                <a:moveTo>
                  <a:pt x="2794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190500"/>
                </a:lnTo>
                <a:close/>
              </a:path>
              <a:path w="27940" h="811529">
                <a:moveTo>
                  <a:pt x="2794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77800"/>
                </a:lnTo>
                <a:close/>
              </a:path>
              <a:path w="27940" h="81152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811529">
                <a:moveTo>
                  <a:pt x="2794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88900"/>
                </a:lnTo>
                <a:close/>
              </a:path>
              <a:path w="27940" h="811529">
                <a:moveTo>
                  <a:pt x="13970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811529">
                <a:moveTo>
                  <a:pt x="27940" y="800100"/>
                </a:moveTo>
                <a:lnTo>
                  <a:pt x="20320" y="800100"/>
                </a:lnTo>
                <a:lnTo>
                  <a:pt x="20320" y="801370"/>
                </a:lnTo>
                <a:lnTo>
                  <a:pt x="21590" y="801370"/>
                </a:lnTo>
                <a:lnTo>
                  <a:pt x="21590" y="803910"/>
                </a:lnTo>
                <a:lnTo>
                  <a:pt x="22860" y="803910"/>
                </a:lnTo>
                <a:lnTo>
                  <a:pt x="22860" y="805180"/>
                </a:lnTo>
                <a:lnTo>
                  <a:pt x="24130" y="805180"/>
                </a:lnTo>
                <a:lnTo>
                  <a:pt x="24130" y="807720"/>
                </a:lnTo>
                <a:lnTo>
                  <a:pt x="25400" y="807720"/>
                </a:lnTo>
                <a:lnTo>
                  <a:pt x="25400" y="810260"/>
                </a:lnTo>
                <a:lnTo>
                  <a:pt x="26670" y="810260"/>
                </a:lnTo>
                <a:lnTo>
                  <a:pt x="26670" y="811530"/>
                </a:lnTo>
                <a:lnTo>
                  <a:pt x="27940" y="811530"/>
                </a:lnTo>
                <a:lnTo>
                  <a:pt x="27940" y="800100"/>
                </a:lnTo>
                <a:close/>
              </a:path>
            </a:pathLst>
          </a:custGeom>
          <a:solidFill>
            <a:srgbClr val="2448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410450" y="2821939"/>
            <a:ext cx="26670" cy="842010"/>
          </a:xfrm>
          <a:custGeom>
            <a:avLst/>
            <a:gdLst/>
            <a:ahLst/>
            <a:cxnLst/>
            <a:rect l="l" t="t" r="r" b="b"/>
            <a:pathLst>
              <a:path w="26670" h="842010">
                <a:moveTo>
                  <a:pt x="26670" y="774700"/>
                </a:moveTo>
                <a:lnTo>
                  <a:pt x="0" y="77597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74700"/>
                </a:lnTo>
                <a:close/>
              </a:path>
              <a:path w="26670" h="842010">
                <a:moveTo>
                  <a:pt x="0" y="736600"/>
                </a:moveTo>
                <a:lnTo>
                  <a:pt x="0" y="774700"/>
                </a:lnTo>
                <a:lnTo>
                  <a:pt x="26670" y="774700"/>
                </a:lnTo>
                <a:lnTo>
                  <a:pt x="26670" y="737870"/>
                </a:lnTo>
                <a:lnTo>
                  <a:pt x="0" y="736600"/>
                </a:lnTo>
                <a:close/>
              </a:path>
              <a:path w="26670" h="842010">
                <a:moveTo>
                  <a:pt x="26670" y="685800"/>
                </a:moveTo>
                <a:lnTo>
                  <a:pt x="0" y="687070"/>
                </a:lnTo>
                <a:lnTo>
                  <a:pt x="0" y="736600"/>
                </a:lnTo>
                <a:lnTo>
                  <a:pt x="26670" y="737870"/>
                </a:lnTo>
                <a:lnTo>
                  <a:pt x="26670" y="685800"/>
                </a:lnTo>
                <a:close/>
              </a:path>
              <a:path w="26670" h="842010">
                <a:moveTo>
                  <a:pt x="26670" y="647700"/>
                </a:moveTo>
                <a:lnTo>
                  <a:pt x="0" y="648970"/>
                </a:lnTo>
                <a:lnTo>
                  <a:pt x="0" y="68707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842010">
                <a:moveTo>
                  <a:pt x="26670" y="609600"/>
                </a:moveTo>
                <a:lnTo>
                  <a:pt x="0" y="6108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42010">
                <a:moveTo>
                  <a:pt x="0" y="5842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842010">
                <a:moveTo>
                  <a:pt x="26670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842010">
                <a:moveTo>
                  <a:pt x="13334" y="559435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60070"/>
                </a:lnTo>
                <a:lnTo>
                  <a:pt x="13334" y="559435"/>
                </a:lnTo>
                <a:close/>
              </a:path>
              <a:path w="26670" h="842010">
                <a:moveTo>
                  <a:pt x="0" y="533400"/>
                </a:moveTo>
                <a:lnTo>
                  <a:pt x="0" y="558800"/>
                </a:lnTo>
                <a:lnTo>
                  <a:pt x="13334" y="559435"/>
                </a:lnTo>
                <a:lnTo>
                  <a:pt x="26670" y="5588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42010">
                <a:moveTo>
                  <a:pt x="0" y="5207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842010">
                <a:moveTo>
                  <a:pt x="0" y="4953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42010">
                <a:moveTo>
                  <a:pt x="26670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42010">
                <a:moveTo>
                  <a:pt x="26670" y="469900"/>
                </a:moveTo>
                <a:lnTo>
                  <a:pt x="0" y="471170"/>
                </a:lnTo>
                <a:lnTo>
                  <a:pt x="0" y="48387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842010">
                <a:moveTo>
                  <a:pt x="0" y="3810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842010">
                <a:moveTo>
                  <a:pt x="26670" y="355600"/>
                </a:moveTo>
                <a:lnTo>
                  <a:pt x="0" y="3568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55600"/>
                </a:lnTo>
                <a:close/>
              </a:path>
              <a:path w="26670" h="842010">
                <a:moveTo>
                  <a:pt x="26670" y="304800"/>
                </a:moveTo>
                <a:lnTo>
                  <a:pt x="0" y="306070"/>
                </a:lnTo>
                <a:lnTo>
                  <a:pt x="0" y="356870"/>
                </a:lnTo>
                <a:lnTo>
                  <a:pt x="26670" y="355600"/>
                </a:lnTo>
                <a:lnTo>
                  <a:pt x="26670" y="304800"/>
                </a:lnTo>
                <a:close/>
              </a:path>
              <a:path w="26670" h="842010">
                <a:moveTo>
                  <a:pt x="26670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66700"/>
                </a:lnTo>
                <a:close/>
              </a:path>
              <a:path w="26670" h="842010">
                <a:moveTo>
                  <a:pt x="26670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54000"/>
                </a:lnTo>
                <a:close/>
              </a:path>
              <a:path w="26670" h="842010">
                <a:moveTo>
                  <a:pt x="26670" y="177800"/>
                </a:moveTo>
                <a:lnTo>
                  <a:pt x="0" y="1790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177800"/>
                </a:lnTo>
                <a:close/>
              </a:path>
              <a:path w="26670" h="842010">
                <a:moveTo>
                  <a:pt x="26670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8420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842010">
                <a:moveTo>
                  <a:pt x="26670" y="76200"/>
                </a:moveTo>
                <a:lnTo>
                  <a:pt x="0" y="774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76200"/>
                </a:lnTo>
                <a:close/>
              </a:path>
              <a:path w="26670" h="842010">
                <a:moveTo>
                  <a:pt x="7620" y="0"/>
                </a:moveTo>
                <a:lnTo>
                  <a:pt x="0" y="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6670" h="842010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42010">
                <a:moveTo>
                  <a:pt x="26670" y="800100"/>
                </a:moveTo>
                <a:lnTo>
                  <a:pt x="0" y="800100"/>
                </a:lnTo>
                <a:lnTo>
                  <a:pt x="0" y="801370"/>
                </a:lnTo>
                <a:lnTo>
                  <a:pt x="1270" y="801370"/>
                </a:lnTo>
                <a:lnTo>
                  <a:pt x="1270" y="802640"/>
                </a:lnTo>
                <a:lnTo>
                  <a:pt x="2540" y="802640"/>
                </a:lnTo>
                <a:lnTo>
                  <a:pt x="2540" y="805180"/>
                </a:lnTo>
                <a:lnTo>
                  <a:pt x="3809" y="805180"/>
                </a:lnTo>
                <a:lnTo>
                  <a:pt x="3809" y="806450"/>
                </a:lnTo>
                <a:lnTo>
                  <a:pt x="5079" y="806450"/>
                </a:lnTo>
                <a:lnTo>
                  <a:pt x="5079" y="808990"/>
                </a:lnTo>
                <a:lnTo>
                  <a:pt x="6350" y="808990"/>
                </a:lnTo>
                <a:lnTo>
                  <a:pt x="6350" y="811530"/>
                </a:lnTo>
                <a:lnTo>
                  <a:pt x="7620" y="811530"/>
                </a:lnTo>
                <a:lnTo>
                  <a:pt x="762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42010">
                <a:moveTo>
                  <a:pt x="26670" y="812800"/>
                </a:moveTo>
                <a:lnTo>
                  <a:pt x="8890" y="812800"/>
                </a:lnTo>
                <a:lnTo>
                  <a:pt x="8890" y="815340"/>
                </a:lnTo>
                <a:lnTo>
                  <a:pt x="10159" y="815340"/>
                </a:lnTo>
                <a:lnTo>
                  <a:pt x="10159" y="816610"/>
                </a:lnTo>
                <a:lnTo>
                  <a:pt x="11429" y="816610"/>
                </a:lnTo>
                <a:lnTo>
                  <a:pt x="11429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842010">
                <a:moveTo>
                  <a:pt x="26670" y="819150"/>
                </a:moveTo>
                <a:lnTo>
                  <a:pt x="12700" y="819150"/>
                </a:lnTo>
                <a:lnTo>
                  <a:pt x="12700" y="821690"/>
                </a:lnTo>
                <a:lnTo>
                  <a:pt x="13970" y="821690"/>
                </a:lnTo>
                <a:lnTo>
                  <a:pt x="13970" y="822960"/>
                </a:lnTo>
                <a:lnTo>
                  <a:pt x="15240" y="822960"/>
                </a:lnTo>
                <a:lnTo>
                  <a:pt x="15240" y="825500"/>
                </a:lnTo>
                <a:lnTo>
                  <a:pt x="16509" y="825500"/>
                </a:lnTo>
                <a:lnTo>
                  <a:pt x="16509" y="826770"/>
                </a:lnTo>
                <a:lnTo>
                  <a:pt x="17779" y="826770"/>
                </a:lnTo>
                <a:lnTo>
                  <a:pt x="17779" y="829310"/>
                </a:lnTo>
                <a:lnTo>
                  <a:pt x="19050" y="829310"/>
                </a:lnTo>
                <a:lnTo>
                  <a:pt x="1905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842010">
                <a:moveTo>
                  <a:pt x="26670" y="831850"/>
                </a:moveTo>
                <a:lnTo>
                  <a:pt x="20320" y="831850"/>
                </a:lnTo>
                <a:lnTo>
                  <a:pt x="20320" y="833120"/>
                </a:lnTo>
                <a:lnTo>
                  <a:pt x="21590" y="833120"/>
                </a:lnTo>
                <a:lnTo>
                  <a:pt x="21590" y="835660"/>
                </a:lnTo>
                <a:lnTo>
                  <a:pt x="22859" y="835660"/>
                </a:lnTo>
                <a:lnTo>
                  <a:pt x="22859" y="836930"/>
                </a:lnTo>
                <a:lnTo>
                  <a:pt x="24129" y="836930"/>
                </a:lnTo>
                <a:lnTo>
                  <a:pt x="24129" y="839470"/>
                </a:lnTo>
                <a:lnTo>
                  <a:pt x="25400" y="839470"/>
                </a:lnTo>
                <a:lnTo>
                  <a:pt x="25400" y="842010"/>
                </a:lnTo>
                <a:lnTo>
                  <a:pt x="26670" y="842010"/>
                </a:lnTo>
                <a:lnTo>
                  <a:pt x="26670" y="83185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437119" y="2834639"/>
            <a:ext cx="27940" cy="872490"/>
          </a:xfrm>
          <a:custGeom>
            <a:avLst/>
            <a:gdLst/>
            <a:ahLst/>
            <a:cxnLst/>
            <a:rect l="l" t="t" r="r" b="b"/>
            <a:pathLst>
              <a:path w="27940" h="872489">
                <a:moveTo>
                  <a:pt x="27939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62000"/>
                </a:lnTo>
                <a:close/>
              </a:path>
              <a:path w="27940" h="872489">
                <a:moveTo>
                  <a:pt x="0" y="723900"/>
                </a:moveTo>
                <a:lnTo>
                  <a:pt x="0" y="762000"/>
                </a:lnTo>
                <a:lnTo>
                  <a:pt x="27939" y="762000"/>
                </a:lnTo>
                <a:lnTo>
                  <a:pt x="27939" y="725170"/>
                </a:lnTo>
                <a:lnTo>
                  <a:pt x="0" y="723900"/>
                </a:lnTo>
                <a:close/>
              </a:path>
              <a:path w="27940" h="872489">
                <a:moveTo>
                  <a:pt x="27939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39" y="725170"/>
                </a:lnTo>
                <a:lnTo>
                  <a:pt x="27939" y="673100"/>
                </a:lnTo>
                <a:close/>
              </a:path>
              <a:path w="27940" h="872489">
                <a:moveTo>
                  <a:pt x="27939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39" y="673100"/>
                </a:lnTo>
                <a:lnTo>
                  <a:pt x="27939" y="635000"/>
                </a:lnTo>
                <a:close/>
              </a:path>
              <a:path w="27940" h="872489">
                <a:moveTo>
                  <a:pt x="27939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596900"/>
                </a:lnTo>
                <a:close/>
              </a:path>
              <a:path w="27940" h="872489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872489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872489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7370"/>
                </a:lnTo>
                <a:lnTo>
                  <a:pt x="13970" y="546735"/>
                </a:lnTo>
                <a:close/>
              </a:path>
              <a:path w="27940" h="872489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39" y="5461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872489">
                <a:moveTo>
                  <a:pt x="0" y="5080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509270"/>
                </a:lnTo>
                <a:lnTo>
                  <a:pt x="0" y="508000"/>
                </a:lnTo>
                <a:close/>
              </a:path>
              <a:path w="27940" h="872489">
                <a:moveTo>
                  <a:pt x="0" y="482600"/>
                </a:moveTo>
                <a:lnTo>
                  <a:pt x="0" y="508000"/>
                </a:lnTo>
                <a:lnTo>
                  <a:pt x="27939" y="5080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872489">
                <a:moveTo>
                  <a:pt x="27939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69900"/>
                </a:lnTo>
                <a:close/>
              </a:path>
              <a:path w="27940" h="872489">
                <a:moveTo>
                  <a:pt x="27939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39" y="469900"/>
                </a:lnTo>
                <a:lnTo>
                  <a:pt x="27939" y="457200"/>
                </a:lnTo>
                <a:close/>
              </a:path>
              <a:path w="27940" h="872489">
                <a:moveTo>
                  <a:pt x="0" y="368300"/>
                </a:moveTo>
                <a:lnTo>
                  <a:pt x="0" y="457200"/>
                </a:lnTo>
                <a:lnTo>
                  <a:pt x="27939" y="457200"/>
                </a:lnTo>
                <a:lnTo>
                  <a:pt x="27939" y="369570"/>
                </a:lnTo>
                <a:lnTo>
                  <a:pt x="0" y="368300"/>
                </a:lnTo>
                <a:close/>
              </a:path>
              <a:path w="27940" h="872489">
                <a:moveTo>
                  <a:pt x="27939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39" y="368300"/>
                </a:lnTo>
                <a:lnTo>
                  <a:pt x="27939" y="342900"/>
                </a:lnTo>
                <a:close/>
              </a:path>
              <a:path w="27940" h="872489">
                <a:moveTo>
                  <a:pt x="27939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39" y="342900"/>
                </a:lnTo>
                <a:lnTo>
                  <a:pt x="27939" y="292100"/>
                </a:lnTo>
                <a:close/>
              </a:path>
              <a:path w="27940" h="872489">
                <a:moveTo>
                  <a:pt x="27939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54000"/>
                </a:lnTo>
                <a:close/>
              </a:path>
              <a:path w="27940" h="872489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872489">
                <a:moveTo>
                  <a:pt x="27939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165100"/>
                </a:lnTo>
                <a:close/>
              </a:path>
              <a:path w="27940" h="872489">
                <a:moveTo>
                  <a:pt x="27939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872489">
                <a:moveTo>
                  <a:pt x="27939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114300"/>
                </a:lnTo>
                <a:close/>
              </a:path>
              <a:path w="27940" h="872489">
                <a:moveTo>
                  <a:pt x="27939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63500"/>
                </a:lnTo>
                <a:close/>
              </a:path>
              <a:path w="27940" h="872489">
                <a:moveTo>
                  <a:pt x="1270" y="0"/>
                </a:moveTo>
                <a:lnTo>
                  <a:pt x="0" y="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7940" h="872489">
                <a:moveTo>
                  <a:pt x="2793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74700"/>
                </a:lnTo>
                <a:close/>
              </a:path>
              <a:path w="27940" h="872489">
                <a:moveTo>
                  <a:pt x="27939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87400"/>
                </a:lnTo>
                <a:close/>
              </a:path>
              <a:path w="27940" h="872489">
                <a:moveTo>
                  <a:pt x="27939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7939" y="819150"/>
                </a:lnTo>
                <a:lnTo>
                  <a:pt x="27939" y="806450"/>
                </a:lnTo>
                <a:close/>
              </a:path>
              <a:path w="27940" h="872489">
                <a:moveTo>
                  <a:pt x="27939" y="819150"/>
                </a:moveTo>
                <a:lnTo>
                  <a:pt x="0" y="819150"/>
                </a:lnTo>
                <a:lnTo>
                  <a:pt x="0" y="830580"/>
                </a:lnTo>
                <a:lnTo>
                  <a:pt x="1270" y="830580"/>
                </a:lnTo>
                <a:lnTo>
                  <a:pt x="1270" y="831850"/>
                </a:lnTo>
                <a:lnTo>
                  <a:pt x="27939" y="831850"/>
                </a:lnTo>
                <a:lnTo>
                  <a:pt x="27939" y="819150"/>
                </a:lnTo>
                <a:close/>
              </a:path>
              <a:path w="27940" h="872489">
                <a:moveTo>
                  <a:pt x="27939" y="831850"/>
                </a:moveTo>
                <a:lnTo>
                  <a:pt x="1270" y="831850"/>
                </a:lnTo>
                <a:lnTo>
                  <a:pt x="1270" y="833120"/>
                </a:lnTo>
                <a:lnTo>
                  <a:pt x="2539" y="833120"/>
                </a:lnTo>
                <a:lnTo>
                  <a:pt x="2539" y="834390"/>
                </a:lnTo>
                <a:lnTo>
                  <a:pt x="3809" y="834390"/>
                </a:lnTo>
                <a:lnTo>
                  <a:pt x="3809" y="836930"/>
                </a:lnTo>
                <a:lnTo>
                  <a:pt x="5079" y="836930"/>
                </a:lnTo>
                <a:lnTo>
                  <a:pt x="5079" y="838200"/>
                </a:lnTo>
                <a:lnTo>
                  <a:pt x="27939" y="838200"/>
                </a:lnTo>
                <a:lnTo>
                  <a:pt x="27939" y="831850"/>
                </a:lnTo>
                <a:close/>
              </a:path>
              <a:path w="27940" h="872489">
                <a:moveTo>
                  <a:pt x="27939" y="838200"/>
                </a:moveTo>
                <a:lnTo>
                  <a:pt x="6350" y="838200"/>
                </a:lnTo>
                <a:lnTo>
                  <a:pt x="6350" y="840740"/>
                </a:lnTo>
                <a:lnTo>
                  <a:pt x="7620" y="840740"/>
                </a:lnTo>
                <a:lnTo>
                  <a:pt x="7620" y="843280"/>
                </a:lnTo>
                <a:lnTo>
                  <a:pt x="8889" y="843280"/>
                </a:lnTo>
                <a:lnTo>
                  <a:pt x="8889" y="844550"/>
                </a:lnTo>
                <a:lnTo>
                  <a:pt x="10159" y="844550"/>
                </a:lnTo>
                <a:lnTo>
                  <a:pt x="10159" y="847090"/>
                </a:lnTo>
                <a:lnTo>
                  <a:pt x="11429" y="847090"/>
                </a:lnTo>
                <a:lnTo>
                  <a:pt x="11429" y="848360"/>
                </a:lnTo>
                <a:lnTo>
                  <a:pt x="12700" y="848360"/>
                </a:lnTo>
                <a:lnTo>
                  <a:pt x="12700" y="850900"/>
                </a:lnTo>
                <a:lnTo>
                  <a:pt x="13970" y="850900"/>
                </a:lnTo>
                <a:lnTo>
                  <a:pt x="13970" y="853440"/>
                </a:lnTo>
                <a:lnTo>
                  <a:pt x="15239" y="853440"/>
                </a:lnTo>
                <a:lnTo>
                  <a:pt x="15239" y="854710"/>
                </a:lnTo>
                <a:lnTo>
                  <a:pt x="16509" y="854710"/>
                </a:lnTo>
                <a:lnTo>
                  <a:pt x="16509" y="857250"/>
                </a:lnTo>
                <a:lnTo>
                  <a:pt x="27939" y="857250"/>
                </a:lnTo>
                <a:lnTo>
                  <a:pt x="27939" y="838200"/>
                </a:lnTo>
                <a:close/>
              </a:path>
              <a:path w="27940" h="872489">
                <a:moveTo>
                  <a:pt x="27939" y="857250"/>
                </a:moveTo>
                <a:lnTo>
                  <a:pt x="17779" y="857250"/>
                </a:lnTo>
                <a:lnTo>
                  <a:pt x="17779" y="858520"/>
                </a:lnTo>
                <a:lnTo>
                  <a:pt x="19050" y="858520"/>
                </a:lnTo>
                <a:lnTo>
                  <a:pt x="19050" y="861060"/>
                </a:lnTo>
                <a:lnTo>
                  <a:pt x="20320" y="861060"/>
                </a:lnTo>
                <a:lnTo>
                  <a:pt x="20320" y="863600"/>
                </a:lnTo>
                <a:lnTo>
                  <a:pt x="27939" y="863600"/>
                </a:lnTo>
                <a:lnTo>
                  <a:pt x="27939" y="857250"/>
                </a:lnTo>
                <a:close/>
              </a:path>
              <a:path w="27940" h="872489">
                <a:moveTo>
                  <a:pt x="27939" y="863600"/>
                </a:moveTo>
                <a:lnTo>
                  <a:pt x="21589" y="863600"/>
                </a:lnTo>
                <a:lnTo>
                  <a:pt x="21589" y="864870"/>
                </a:lnTo>
                <a:lnTo>
                  <a:pt x="22859" y="864870"/>
                </a:lnTo>
                <a:lnTo>
                  <a:pt x="22859" y="867410"/>
                </a:lnTo>
                <a:lnTo>
                  <a:pt x="24129" y="867410"/>
                </a:lnTo>
                <a:lnTo>
                  <a:pt x="24129" y="868680"/>
                </a:lnTo>
                <a:lnTo>
                  <a:pt x="25400" y="868680"/>
                </a:lnTo>
                <a:lnTo>
                  <a:pt x="25400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872489">
                <a:moveTo>
                  <a:pt x="27939" y="869950"/>
                </a:moveTo>
                <a:lnTo>
                  <a:pt x="25400" y="869950"/>
                </a:lnTo>
                <a:lnTo>
                  <a:pt x="25400" y="871220"/>
                </a:lnTo>
                <a:lnTo>
                  <a:pt x="26670" y="871220"/>
                </a:lnTo>
                <a:lnTo>
                  <a:pt x="26670" y="872490"/>
                </a:lnTo>
                <a:lnTo>
                  <a:pt x="27939" y="872490"/>
                </a:lnTo>
                <a:lnTo>
                  <a:pt x="27939" y="869950"/>
                </a:lnTo>
                <a:close/>
              </a:path>
            </a:pathLst>
          </a:custGeom>
          <a:solidFill>
            <a:srgbClr val="2448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7465059" y="2860039"/>
            <a:ext cx="26670" cy="890269"/>
          </a:xfrm>
          <a:custGeom>
            <a:avLst/>
            <a:gdLst/>
            <a:ahLst/>
            <a:cxnLst/>
            <a:rect l="l" t="t" r="r" b="b"/>
            <a:pathLst>
              <a:path w="26670" h="890270">
                <a:moveTo>
                  <a:pt x="26670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890270">
                <a:moveTo>
                  <a:pt x="0" y="698500"/>
                </a:moveTo>
                <a:lnTo>
                  <a:pt x="0" y="736600"/>
                </a:lnTo>
                <a:lnTo>
                  <a:pt x="26670" y="736600"/>
                </a:lnTo>
                <a:lnTo>
                  <a:pt x="26670" y="699770"/>
                </a:lnTo>
                <a:lnTo>
                  <a:pt x="0" y="698500"/>
                </a:lnTo>
                <a:close/>
              </a:path>
              <a:path w="26670" h="890270">
                <a:moveTo>
                  <a:pt x="26670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6670" y="699770"/>
                </a:lnTo>
                <a:lnTo>
                  <a:pt x="26670" y="647700"/>
                </a:lnTo>
                <a:close/>
              </a:path>
              <a:path w="26670" h="890270">
                <a:moveTo>
                  <a:pt x="26670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90270">
                <a:moveTo>
                  <a:pt x="26670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89027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9027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890270">
                <a:moveTo>
                  <a:pt x="13334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13334" y="521335"/>
                </a:lnTo>
                <a:close/>
              </a:path>
              <a:path w="26670" h="890270">
                <a:moveTo>
                  <a:pt x="0" y="495300"/>
                </a:moveTo>
                <a:lnTo>
                  <a:pt x="0" y="520700"/>
                </a:lnTo>
                <a:lnTo>
                  <a:pt x="13334" y="521335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90270">
                <a:moveTo>
                  <a:pt x="0" y="4826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890270">
                <a:moveTo>
                  <a:pt x="0" y="4572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890270">
                <a:moveTo>
                  <a:pt x="2667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90270">
                <a:moveTo>
                  <a:pt x="26670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890270">
                <a:moveTo>
                  <a:pt x="0" y="3429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344170"/>
                </a:lnTo>
                <a:lnTo>
                  <a:pt x="0" y="342900"/>
                </a:lnTo>
                <a:close/>
              </a:path>
              <a:path w="26670" h="890270">
                <a:moveTo>
                  <a:pt x="26670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17500"/>
                </a:lnTo>
                <a:close/>
              </a:path>
              <a:path w="26670" h="890270">
                <a:moveTo>
                  <a:pt x="26670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6670" y="317500"/>
                </a:lnTo>
                <a:lnTo>
                  <a:pt x="26670" y="266700"/>
                </a:lnTo>
                <a:close/>
              </a:path>
              <a:path w="26670" h="89027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89027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890270">
                <a:moveTo>
                  <a:pt x="26670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39700"/>
                </a:lnTo>
                <a:close/>
              </a:path>
              <a:path w="26670" h="890270">
                <a:moveTo>
                  <a:pt x="2667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890270">
                <a:moveTo>
                  <a:pt x="26670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88900"/>
                </a:lnTo>
                <a:close/>
              </a:path>
              <a:path w="26670" h="890270">
                <a:moveTo>
                  <a:pt x="26670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38100"/>
                </a:lnTo>
                <a:close/>
              </a:path>
              <a:path w="26670" h="890270">
                <a:moveTo>
                  <a:pt x="15240" y="0"/>
                </a:moveTo>
                <a:lnTo>
                  <a:pt x="0" y="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6670" h="89027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90270">
                <a:moveTo>
                  <a:pt x="26670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2000"/>
                </a:lnTo>
                <a:close/>
              </a:path>
              <a:path w="26670" h="89027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890270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90270">
                <a:moveTo>
                  <a:pt x="26670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06450"/>
                </a:lnTo>
                <a:close/>
              </a:path>
              <a:path w="26670" h="890270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890270">
                <a:moveTo>
                  <a:pt x="2667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1270" y="849630"/>
                </a:lnTo>
                <a:lnTo>
                  <a:pt x="127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90270">
                <a:moveTo>
                  <a:pt x="26670" y="850900"/>
                </a:moveTo>
                <a:lnTo>
                  <a:pt x="1270" y="850900"/>
                </a:lnTo>
                <a:lnTo>
                  <a:pt x="1270" y="852170"/>
                </a:lnTo>
                <a:lnTo>
                  <a:pt x="2540" y="852170"/>
                </a:lnTo>
                <a:lnTo>
                  <a:pt x="2540" y="853440"/>
                </a:lnTo>
                <a:lnTo>
                  <a:pt x="3810" y="853440"/>
                </a:lnTo>
                <a:lnTo>
                  <a:pt x="3810" y="855980"/>
                </a:lnTo>
                <a:lnTo>
                  <a:pt x="5080" y="855980"/>
                </a:lnTo>
                <a:lnTo>
                  <a:pt x="508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90270">
                <a:moveTo>
                  <a:pt x="26670" y="857250"/>
                </a:moveTo>
                <a:lnTo>
                  <a:pt x="6350" y="857250"/>
                </a:lnTo>
                <a:lnTo>
                  <a:pt x="6350" y="859790"/>
                </a:lnTo>
                <a:lnTo>
                  <a:pt x="7620" y="859790"/>
                </a:lnTo>
                <a:lnTo>
                  <a:pt x="7620" y="862330"/>
                </a:lnTo>
                <a:lnTo>
                  <a:pt x="8890" y="862330"/>
                </a:lnTo>
                <a:lnTo>
                  <a:pt x="889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90270">
                <a:moveTo>
                  <a:pt x="26670" y="863600"/>
                </a:moveTo>
                <a:lnTo>
                  <a:pt x="10160" y="863600"/>
                </a:lnTo>
                <a:lnTo>
                  <a:pt x="10160" y="866140"/>
                </a:lnTo>
                <a:lnTo>
                  <a:pt x="11430" y="866140"/>
                </a:lnTo>
                <a:lnTo>
                  <a:pt x="11430" y="867410"/>
                </a:lnTo>
                <a:lnTo>
                  <a:pt x="12700" y="867410"/>
                </a:lnTo>
                <a:lnTo>
                  <a:pt x="1270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90270">
                <a:moveTo>
                  <a:pt x="26670" y="869950"/>
                </a:moveTo>
                <a:lnTo>
                  <a:pt x="13970" y="869950"/>
                </a:lnTo>
                <a:lnTo>
                  <a:pt x="13970" y="872490"/>
                </a:lnTo>
                <a:lnTo>
                  <a:pt x="15240" y="872490"/>
                </a:lnTo>
                <a:lnTo>
                  <a:pt x="15240" y="873760"/>
                </a:lnTo>
                <a:lnTo>
                  <a:pt x="16510" y="873760"/>
                </a:lnTo>
                <a:lnTo>
                  <a:pt x="1651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90270">
                <a:moveTo>
                  <a:pt x="26670" y="876300"/>
                </a:moveTo>
                <a:lnTo>
                  <a:pt x="17780" y="876300"/>
                </a:lnTo>
                <a:lnTo>
                  <a:pt x="17780" y="877570"/>
                </a:lnTo>
                <a:lnTo>
                  <a:pt x="19050" y="877570"/>
                </a:lnTo>
                <a:lnTo>
                  <a:pt x="19050" y="880110"/>
                </a:lnTo>
                <a:lnTo>
                  <a:pt x="20320" y="880110"/>
                </a:lnTo>
                <a:lnTo>
                  <a:pt x="20320" y="882650"/>
                </a:lnTo>
                <a:lnTo>
                  <a:pt x="26670" y="882650"/>
                </a:lnTo>
                <a:lnTo>
                  <a:pt x="26670" y="876300"/>
                </a:lnTo>
                <a:close/>
              </a:path>
              <a:path w="26670" h="890270">
                <a:moveTo>
                  <a:pt x="26670" y="882650"/>
                </a:moveTo>
                <a:lnTo>
                  <a:pt x="21590" y="882650"/>
                </a:lnTo>
                <a:lnTo>
                  <a:pt x="21590" y="883920"/>
                </a:lnTo>
                <a:lnTo>
                  <a:pt x="22860" y="883920"/>
                </a:lnTo>
                <a:lnTo>
                  <a:pt x="22860" y="886460"/>
                </a:lnTo>
                <a:lnTo>
                  <a:pt x="24130" y="886460"/>
                </a:lnTo>
                <a:lnTo>
                  <a:pt x="24130" y="887730"/>
                </a:lnTo>
                <a:lnTo>
                  <a:pt x="25400" y="887730"/>
                </a:lnTo>
                <a:lnTo>
                  <a:pt x="25400" y="890270"/>
                </a:lnTo>
                <a:lnTo>
                  <a:pt x="26670" y="890270"/>
                </a:lnTo>
                <a:lnTo>
                  <a:pt x="26670" y="882650"/>
                </a:lnTo>
                <a:close/>
              </a:path>
            </a:pathLst>
          </a:custGeom>
          <a:solidFill>
            <a:srgbClr val="2447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491730" y="2872739"/>
            <a:ext cx="27940" cy="922019"/>
          </a:xfrm>
          <a:custGeom>
            <a:avLst/>
            <a:gdLst/>
            <a:ahLst/>
            <a:cxnLst/>
            <a:rect l="l" t="t" r="r" b="b"/>
            <a:pathLst>
              <a:path w="27940" h="922020">
                <a:moveTo>
                  <a:pt x="27940" y="723900"/>
                </a:moveTo>
                <a:lnTo>
                  <a:pt x="0" y="72517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3900"/>
                </a:lnTo>
                <a:close/>
              </a:path>
              <a:path w="27940" h="922020">
                <a:moveTo>
                  <a:pt x="0" y="685800"/>
                </a:moveTo>
                <a:lnTo>
                  <a:pt x="0" y="723900"/>
                </a:lnTo>
                <a:lnTo>
                  <a:pt x="27940" y="723900"/>
                </a:lnTo>
                <a:lnTo>
                  <a:pt x="27940" y="687070"/>
                </a:lnTo>
                <a:lnTo>
                  <a:pt x="0" y="685800"/>
                </a:lnTo>
                <a:close/>
              </a:path>
              <a:path w="27940" h="922020">
                <a:moveTo>
                  <a:pt x="27940" y="635000"/>
                </a:moveTo>
                <a:lnTo>
                  <a:pt x="0" y="636270"/>
                </a:lnTo>
                <a:lnTo>
                  <a:pt x="0" y="685800"/>
                </a:lnTo>
                <a:lnTo>
                  <a:pt x="27940" y="687070"/>
                </a:lnTo>
                <a:lnTo>
                  <a:pt x="27940" y="635000"/>
                </a:lnTo>
                <a:close/>
              </a:path>
              <a:path w="27940" h="922020">
                <a:moveTo>
                  <a:pt x="27940" y="596900"/>
                </a:moveTo>
                <a:lnTo>
                  <a:pt x="0" y="598170"/>
                </a:lnTo>
                <a:lnTo>
                  <a:pt x="0" y="63627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922020">
                <a:moveTo>
                  <a:pt x="27940" y="558800"/>
                </a:moveTo>
                <a:lnTo>
                  <a:pt x="0" y="5600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58800"/>
                </a:lnTo>
                <a:close/>
              </a:path>
              <a:path w="27940" h="922020">
                <a:moveTo>
                  <a:pt x="0" y="533400"/>
                </a:moveTo>
                <a:lnTo>
                  <a:pt x="0" y="558800"/>
                </a:lnTo>
                <a:lnTo>
                  <a:pt x="27940" y="5588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922020">
                <a:moveTo>
                  <a:pt x="27940" y="520700"/>
                </a:moveTo>
                <a:lnTo>
                  <a:pt x="0" y="5219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922020">
                <a:moveTo>
                  <a:pt x="13970" y="508635"/>
                </a:moveTo>
                <a:lnTo>
                  <a:pt x="0" y="5092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13970" y="508635"/>
                </a:lnTo>
                <a:close/>
              </a:path>
              <a:path w="27940" h="922020">
                <a:moveTo>
                  <a:pt x="0" y="482600"/>
                </a:moveTo>
                <a:lnTo>
                  <a:pt x="0" y="508000"/>
                </a:lnTo>
                <a:lnTo>
                  <a:pt x="13970" y="508635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922020">
                <a:moveTo>
                  <a:pt x="0" y="4699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922020">
                <a:moveTo>
                  <a:pt x="0" y="444500"/>
                </a:moveTo>
                <a:lnTo>
                  <a:pt x="0" y="469900"/>
                </a:lnTo>
                <a:lnTo>
                  <a:pt x="27940" y="469900"/>
                </a:lnTo>
                <a:lnTo>
                  <a:pt x="27940" y="445770"/>
                </a:lnTo>
                <a:lnTo>
                  <a:pt x="0" y="444500"/>
                </a:lnTo>
                <a:close/>
              </a:path>
              <a:path w="27940" h="922020">
                <a:moveTo>
                  <a:pt x="2794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1800"/>
                </a:lnTo>
                <a:close/>
              </a:path>
              <a:path w="27940" h="922020">
                <a:moveTo>
                  <a:pt x="27940" y="419100"/>
                </a:moveTo>
                <a:lnTo>
                  <a:pt x="0" y="420370"/>
                </a:lnTo>
                <a:lnTo>
                  <a:pt x="0" y="43307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922020">
                <a:moveTo>
                  <a:pt x="0" y="3302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331470"/>
                </a:lnTo>
                <a:lnTo>
                  <a:pt x="0" y="330200"/>
                </a:lnTo>
                <a:close/>
              </a:path>
              <a:path w="27940" h="922020">
                <a:moveTo>
                  <a:pt x="27940" y="304800"/>
                </a:moveTo>
                <a:lnTo>
                  <a:pt x="0" y="306070"/>
                </a:lnTo>
                <a:lnTo>
                  <a:pt x="0" y="330200"/>
                </a:lnTo>
                <a:lnTo>
                  <a:pt x="27940" y="330200"/>
                </a:lnTo>
                <a:lnTo>
                  <a:pt x="27940" y="304800"/>
                </a:lnTo>
                <a:close/>
              </a:path>
              <a:path w="27940" h="922020">
                <a:moveTo>
                  <a:pt x="27940" y="254000"/>
                </a:moveTo>
                <a:lnTo>
                  <a:pt x="0" y="255270"/>
                </a:lnTo>
                <a:lnTo>
                  <a:pt x="0" y="306070"/>
                </a:lnTo>
                <a:lnTo>
                  <a:pt x="27940" y="304800"/>
                </a:lnTo>
                <a:lnTo>
                  <a:pt x="27940" y="254000"/>
                </a:lnTo>
                <a:close/>
              </a:path>
              <a:path w="27940" h="922020">
                <a:moveTo>
                  <a:pt x="27940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15900"/>
                </a:lnTo>
                <a:close/>
              </a:path>
              <a:path w="27940" h="922020">
                <a:moveTo>
                  <a:pt x="27940" y="203200"/>
                </a:moveTo>
                <a:lnTo>
                  <a:pt x="0" y="2044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922020">
                <a:moveTo>
                  <a:pt x="27940" y="127000"/>
                </a:moveTo>
                <a:lnTo>
                  <a:pt x="0" y="12827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27000"/>
                </a:lnTo>
                <a:close/>
              </a:path>
              <a:path w="27940" h="922020">
                <a:moveTo>
                  <a:pt x="2794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922020">
                <a:moveTo>
                  <a:pt x="27940" y="76200"/>
                </a:moveTo>
                <a:lnTo>
                  <a:pt x="0" y="774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76200"/>
                </a:lnTo>
                <a:close/>
              </a:path>
              <a:path w="27940" h="922020">
                <a:moveTo>
                  <a:pt x="27940" y="25400"/>
                </a:moveTo>
                <a:lnTo>
                  <a:pt x="0" y="26670"/>
                </a:lnTo>
                <a:lnTo>
                  <a:pt x="0" y="76200"/>
                </a:lnTo>
                <a:lnTo>
                  <a:pt x="27940" y="76200"/>
                </a:lnTo>
                <a:lnTo>
                  <a:pt x="27940" y="25400"/>
                </a:lnTo>
                <a:close/>
              </a:path>
              <a:path w="27940" h="922020">
                <a:moveTo>
                  <a:pt x="10159" y="0"/>
                </a:moveTo>
                <a:lnTo>
                  <a:pt x="0" y="0"/>
                </a:lnTo>
                <a:lnTo>
                  <a:pt x="0" y="25400"/>
                </a:lnTo>
                <a:lnTo>
                  <a:pt x="27940" y="25400"/>
                </a:lnTo>
                <a:lnTo>
                  <a:pt x="2794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7940" h="922020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922020">
                <a:moveTo>
                  <a:pt x="27940" y="749300"/>
                </a:moveTo>
                <a:lnTo>
                  <a:pt x="0" y="7493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49300"/>
                </a:lnTo>
                <a:close/>
              </a:path>
              <a:path w="27940" h="922020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922020">
                <a:moveTo>
                  <a:pt x="2794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40" y="793750"/>
                </a:lnTo>
                <a:lnTo>
                  <a:pt x="27940" y="781050"/>
                </a:lnTo>
                <a:close/>
              </a:path>
              <a:path w="27940" h="922020">
                <a:moveTo>
                  <a:pt x="27940" y="793750"/>
                </a:moveTo>
                <a:lnTo>
                  <a:pt x="0" y="79375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3750"/>
                </a:lnTo>
                <a:close/>
              </a:path>
              <a:path w="27940" h="922020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922020">
                <a:moveTo>
                  <a:pt x="27940" y="831850"/>
                </a:moveTo>
                <a:lnTo>
                  <a:pt x="0" y="8318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31850"/>
                </a:lnTo>
                <a:close/>
              </a:path>
              <a:path w="27940" h="922020">
                <a:moveTo>
                  <a:pt x="27940" y="844550"/>
                </a:moveTo>
                <a:lnTo>
                  <a:pt x="0" y="84455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4550"/>
                </a:lnTo>
                <a:close/>
              </a:path>
              <a:path w="27940" h="922020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922020">
                <a:moveTo>
                  <a:pt x="27940" y="863600"/>
                </a:moveTo>
                <a:lnTo>
                  <a:pt x="0" y="863600"/>
                </a:lnTo>
                <a:lnTo>
                  <a:pt x="0" y="878840"/>
                </a:lnTo>
                <a:lnTo>
                  <a:pt x="1270" y="878840"/>
                </a:lnTo>
                <a:lnTo>
                  <a:pt x="1270" y="881380"/>
                </a:lnTo>
                <a:lnTo>
                  <a:pt x="2540" y="881380"/>
                </a:lnTo>
                <a:lnTo>
                  <a:pt x="2540" y="883920"/>
                </a:lnTo>
                <a:lnTo>
                  <a:pt x="3810" y="883920"/>
                </a:lnTo>
                <a:lnTo>
                  <a:pt x="3810" y="885190"/>
                </a:lnTo>
                <a:lnTo>
                  <a:pt x="5079" y="885190"/>
                </a:lnTo>
                <a:lnTo>
                  <a:pt x="5079" y="887730"/>
                </a:lnTo>
                <a:lnTo>
                  <a:pt x="6350" y="887730"/>
                </a:lnTo>
                <a:lnTo>
                  <a:pt x="6350" y="889000"/>
                </a:lnTo>
                <a:lnTo>
                  <a:pt x="27940" y="889000"/>
                </a:lnTo>
                <a:lnTo>
                  <a:pt x="27940" y="863600"/>
                </a:lnTo>
                <a:close/>
              </a:path>
              <a:path w="27940" h="922020">
                <a:moveTo>
                  <a:pt x="27940" y="889000"/>
                </a:moveTo>
                <a:lnTo>
                  <a:pt x="7620" y="889000"/>
                </a:lnTo>
                <a:lnTo>
                  <a:pt x="7620" y="891540"/>
                </a:lnTo>
                <a:lnTo>
                  <a:pt x="8890" y="891540"/>
                </a:lnTo>
                <a:lnTo>
                  <a:pt x="8890" y="894080"/>
                </a:lnTo>
                <a:lnTo>
                  <a:pt x="10160" y="894080"/>
                </a:lnTo>
                <a:lnTo>
                  <a:pt x="10160" y="895350"/>
                </a:lnTo>
                <a:lnTo>
                  <a:pt x="27940" y="895350"/>
                </a:lnTo>
                <a:lnTo>
                  <a:pt x="27940" y="889000"/>
                </a:lnTo>
                <a:close/>
              </a:path>
              <a:path w="27940" h="922020">
                <a:moveTo>
                  <a:pt x="27940" y="895350"/>
                </a:moveTo>
                <a:lnTo>
                  <a:pt x="11429" y="895350"/>
                </a:lnTo>
                <a:lnTo>
                  <a:pt x="11429" y="897890"/>
                </a:lnTo>
                <a:lnTo>
                  <a:pt x="12700" y="897890"/>
                </a:lnTo>
                <a:lnTo>
                  <a:pt x="12700" y="899160"/>
                </a:lnTo>
                <a:lnTo>
                  <a:pt x="13970" y="899160"/>
                </a:lnTo>
                <a:lnTo>
                  <a:pt x="13970" y="901700"/>
                </a:lnTo>
                <a:lnTo>
                  <a:pt x="27940" y="901700"/>
                </a:lnTo>
                <a:lnTo>
                  <a:pt x="27940" y="895350"/>
                </a:lnTo>
                <a:close/>
              </a:path>
              <a:path w="27940" h="922020">
                <a:moveTo>
                  <a:pt x="27940" y="901700"/>
                </a:moveTo>
                <a:lnTo>
                  <a:pt x="15240" y="901700"/>
                </a:lnTo>
                <a:lnTo>
                  <a:pt x="15240" y="904240"/>
                </a:lnTo>
                <a:lnTo>
                  <a:pt x="16510" y="904240"/>
                </a:lnTo>
                <a:lnTo>
                  <a:pt x="16510" y="905510"/>
                </a:lnTo>
                <a:lnTo>
                  <a:pt x="17779" y="905510"/>
                </a:lnTo>
                <a:lnTo>
                  <a:pt x="17779" y="908050"/>
                </a:lnTo>
                <a:lnTo>
                  <a:pt x="19050" y="908050"/>
                </a:lnTo>
                <a:lnTo>
                  <a:pt x="19050" y="909320"/>
                </a:lnTo>
                <a:lnTo>
                  <a:pt x="20320" y="909320"/>
                </a:lnTo>
                <a:lnTo>
                  <a:pt x="20320" y="911860"/>
                </a:lnTo>
                <a:lnTo>
                  <a:pt x="21590" y="911860"/>
                </a:lnTo>
                <a:lnTo>
                  <a:pt x="21590" y="913130"/>
                </a:lnTo>
                <a:lnTo>
                  <a:pt x="22860" y="913130"/>
                </a:lnTo>
                <a:lnTo>
                  <a:pt x="22860" y="915670"/>
                </a:lnTo>
                <a:lnTo>
                  <a:pt x="24129" y="915670"/>
                </a:lnTo>
                <a:lnTo>
                  <a:pt x="24129" y="918210"/>
                </a:lnTo>
                <a:lnTo>
                  <a:pt x="25400" y="918210"/>
                </a:lnTo>
                <a:lnTo>
                  <a:pt x="25400" y="919480"/>
                </a:lnTo>
                <a:lnTo>
                  <a:pt x="26670" y="919480"/>
                </a:lnTo>
                <a:lnTo>
                  <a:pt x="26670" y="920750"/>
                </a:lnTo>
                <a:lnTo>
                  <a:pt x="27940" y="920750"/>
                </a:lnTo>
                <a:lnTo>
                  <a:pt x="27940" y="901700"/>
                </a:lnTo>
                <a:close/>
              </a:path>
              <a:path w="27940" h="922020">
                <a:moveTo>
                  <a:pt x="27940" y="920750"/>
                </a:moveTo>
                <a:lnTo>
                  <a:pt x="26670" y="920750"/>
                </a:lnTo>
                <a:lnTo>
                  <a:pt x="26670" y="922020"/>
                </a:lnTo>
                <a:lnTo>
                  <a:pt x="27940" y="922020"/>
                </a:lnTo>
                <a:lnTo>
                  <a:pt x="27940" y="92075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519669" y="2885439"/>
            <a:ext cx="26670" cy="951230"/>
          </a:xfrm>
          <a:custGeom>
            <a:avLst/>
            <a:gdLst/>
            <a:ahLst/>
            <a:cxnLst/>
            <a:rect l="l" t="t" r="r" b="b"/>
            <a:pathLst>
              <a:path w="26670" h="951229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1229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51229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51229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51229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51229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51229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51229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51229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51229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1229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51229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51229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1229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51229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51229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51229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51229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51229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51229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51229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51229">
                <a:moveTo>
                  <a:pt x="22860" y="12700"/>
                </a:moveTo>
                <a:lnTo>
                  <a:pt x="253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close/>
              </a:path>
              <a:path w="26670" h="951229">
                <a:moveTo>
                  <a:pt x="2539" y="0"/>
                </a:moveTo>
                <a:lnTo>
                  <a:pt x="0" y="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  <a:path w="26670" h="951229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51229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5122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122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51229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51229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51229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51229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5122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51229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51229">
                <a:moveTo>
                  <a:pt x="26670" y="876300"/>
                </a:moveTo>
                <a:lnTo>
                  <a:pt x="0" y="876300"/>
                </a:lnTo>
                <a:lnTo>
                  <a:pt x="0" y="910590"/>
                </a:lnTo>
                <a:lnTo>
                  <a:pt x="1270" y="910590"/>
                </a:lnTo>
                <a:lnTo>
                  <a:pt x="1270" y="913130"/>
                </a:lnTo>
                <a:lnTo>
                  <a:pt x="2539" y="913130"/>
                </a:lnTo>
                <a:lnTo>
                  <a:pt x="2539" y="915670"/>
                </a:lnTo>
                <a:lnTo>
                  <a:pt x="3809" y="915670"/>
                </a:lnTo>
                <a:lnTo>
                  <a:pt x="3809" y="916940"/>
                </a:lnTo>
                <a:lnTo>
                  <a:pt x="5079" y="916940"/>
                </a:lnTo>
                <a:lnTo>
                  <a:pt x="5079" y="919480"/>
                </a:lnTo>
                <a:lnTo>
                  <a:pt x="6350" y="919480"/>
                </a:lnTo>
                <a:lnTo>
                  <a:pt x="6350" y="920750"/>
                </a:lnTo>
                <a:lnTo>
                  <a:pt x="26670" y="920750"/>
                </a:lnTo>
                <a:lnTo>
                  <a:pt x="26670" y="876300"/>
                </a:lnTo>
                <a:close/>
              </a:path>
              <a:path w="26670" h="951229">
                <a:moveTo>
                  <a:pt x="26670" y="920750"/>
                </a:moveTo>
                <a:lnTo>
                  <a:pt x="7620" y="920750"/>
                </a:lnTo>
                <a:lnTo>
                  <a:pt x="7620" y="923290"/>
                </a:lnTo>
                <a:lnTo>
                  <a:pt x="8889" y="923290"/>
                </a:lnTo>
                <a:lnTo>
                  <a:pt x="8889" y="925830"/>
                </a:lnTo>
                <a:lnTo>
                  <a:pt x="10159" y="925830"/>
                </a:lnTo>
                <a:lnTo>
                  <a:pt x="10159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  <a:path w="26670" h="951229">
                <a:moveTo>
                  <a:pt x="26670" y="927100"/>
                </a:moveTo>
                <a:lnTo>
                  <a:pt x="11429" y="927100"/>
                </a:lnTo>
                <a:lnTo>
                  <a:pt x="11429" y="929640"/>
                </a:lnTo>
                <a:lnTo>
                  <a:pt x="12700" y="929640"/>
                </a:lnTo>
                <a:lnTo>
                  <a:pt x="12700" y="930910"/>
                </a:lnTo>
                <a:lnTo>
                  <a:pt x="13970" y="930910"/>
                </a:lnTo>
                <a:lnTo>
                  <a:pt x="13970" y="933450"/>
                </a:lnTo>
                <a:lnTo>
                  <a:pt x="15239" y="933450"/>
                </a:lnTo>
                <a:lnTo>
                  <a:pt x="15239" y="935990"/>
                </a:lnTo>
                <a:lnTo>
                  <a:pt x="16509" y="935990"/>
                </a:lnTo>
                <a:lnTo>
                  <a:pt x="16509" y="937260"/>
                </a:lnTo>
                <a:lnTo>
                  <a:pt x="17779" y="937260"/>
                </a:lnTo>
                <a:lnTo>
                  <a:pt x="17779" y="939800"/>
                </a:lnTo>
                <a:lnTo>
                  <a:pt x="19050" y="939800"/>
                </a:lnTo>
                <a:lnTo>
                  <a:pt x="19050" y="941070"/>
                </a:lnTo>
                <a:lnTo>
                  <a:pt x="20320" y="941070"/>
                </a:lnTo>
                <a:lnTo>
                  <a:pt x="20320" y="943610"/>
                </a:lnTo>
                <a:lnTo>
                  <a:pt x="21589" y="943610"/>
                </a:lnTo>
                <a:lnTo>
                  <a:pt x="21589" y="944880"/>
                </a:lnTo>
                <a:lnTo>
                  <a:pt x="22859" y="944880"/>
                </a:lnTo>
                <a:lnTo>
                  <a:pt x="22859" y="946150"/>
                </a:lnTo>
                <a:lnTo>
                  <a:pt x="26670" y="946150"/>
                </a:lnTo>
                <a:lnTo>
                  <a:pt x="26670" y="927100"/>
                </a:lnTo>
                <a:close/>
              </a:path>
              <a:path w="26670" h="951229">
                <a:moveTo>
                  <a:pt x="26670" y="946150"/>
                </a:moveTo>
                <a:lnTo>
                  <a:pt x="22859" y="946150"/>
                </a:lnTo>
                <a:lnTo>
                  <a:pt x="22859" y="947420"/>
                </a:lnTo>
                <a:lnTo>
                  <a:pt x="24129" y="947420"/>
                </a:lnTo>
                <a:lnTo>
                  <a:pt x="24129" y="949960"/>
                </a:lnTo>
                <a:lnTo>
                  <a:pt x="25400" y="949960"/>
                </a:lnTo>
                <a:lnTo>
                  <a:pt x="2540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</a:pathLst>
          </a:custGeom>
          <a:solidFill>
            <a:srgbClr val="2346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546340" y="2910839"/>
            <a:ext cx="27940" cy="970280"/>
          </a:xfrm>
          <a:custGeom>
            <a:avLst/>
            <a:gdLst/>
            <a:ahLst/>
            <a:cxnLst/>
            <a:rect l="l" t="t" r="r" b="b"/>
            <a:pathLst>
              <a:path w="27940" h="97027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7027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7027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7027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7027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7027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7027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70279">
                <a:moveTo>
                  <a:pt x="13969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69" y="470535"/>
                </a:lnTo>
                <a:close/>
              </a:path>
              <a:path w="27940" h="970279">
                <a:moveTo>
                  <a:pt x="0" y="444500"/>
                </a:moveTo>
                <a:lnTo>
                  <a:pt x="0" y="469900"/>
                </a:lnTo>
                <a:lnTo>
                  <a:pt x="13969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7027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7027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7027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7027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7027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7027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7027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7027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7027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7027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7027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7027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70279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970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7027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7027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7027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7027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7027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7027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7027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7027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7027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7027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70279">
                <a:moveTo>
                  <a:pt x="27939" y="920750"/>
                </a:moveTo>
                <a:lnTo>
                  <a:pt x="0" y="920750"/>
                </a:lnTo>
                <a:lnTo>
                  <a:pt x="0" y="928370"/>
                </a:lnTo>
                <a:lnTo>
                  <a:pt x="1269" y="928370"/>
                </a:lnTo>
                <a:lnTo>
                  <a:pt x="1269" y="929640"/>
                </a:lnTo>
                <a:lnTo>
                  <a:pt x="2539" y="929640"/>
                </a:lnTo>
                <a:lnTo>
                  <a:pt x="2539" y="932180"/>
                </a:lnTo>
                <a:lnTo>
                  <a:pt x="3809" y="932180"/>
                </a:lnTo>
                <a:lnTo>
                  <a:pt x="3809" y="934720"/>
                </a:lnTo>
                <a:lnTo>
                  <a:pt x="5079" y="934720"/>
                </a:lnTo>
                <a:lnTo>
                  <a:pt x="5079" y="935990"/>
                </a:lnTo>
                <a:lnTo>
                  <a:pt x="6350" y="935990"/>
                </a:lnTo>
                <a:lnTo>
                  <a:pt x="6350" y="938530"/>
                </a:lnTo>
                <a:lnTo>
                  <a:pt x="7619" y="938530"/>
                </a:lnTo>
                <a:lnTo>
                  <a:pt x="7619" y="939800"/>
                </a:lnTo>
                <a:lnTo>
                  <a:pt x="8889" y="939800"/>
                </a:lnTo>
                <a:lnTo>
                  <a:pt x="8889" y="942340"/>
                </a:lnTo>
                <a:lnTo>
                  <a:pt x="10159" y="942340"/>
                </a:lnTo>
                <a:lnTo>
                  <a:pt x="10159" y="944880"/>
                </a:lnTo>
                <a:lnTo>
                  <a:pt x="11429" y="944880"/>
                </a:lnTo>
                <a:lnTo>
                  <a:pt x="11429" y="946150"/>
                </a:lnTo>
                <a:lnTo>
                  <a:pt x="12700" y="946150"/>
                </a:lnTo>
                <a:lnTo>
                  <a:pt x="12700" y="948690"/>
                </a:lnTo>
                <a:lnTo>
                  <a:pt x="13969" y="948690"/>
                </a:lnTo>
                <a:lnTo>
                  <a:pt x="13969" y="949960"/>
                </a:lnTo>
                <a:lnTo>
                  <a:pt x="15239" y="949960"/>
                </a:lnTo>
                <a:lnTo>
                  <a:pt x="15239" y="952500"/>
                </a:lnTo>
                <a:lnTo>
                  <a:pt x="16509" y="952500"/>
                </a:lnTo>
                <a:lnTo>
                  <a:pt x="16509" y="953770"/>
                </a:lnTo>
                <a:lnTo>
                  <a:pt x="17779" y="953770"/>
                </a:lnTo>
                <a:lnTo>
                  <a:pt x="17779" y="956310"/>
                </a:lnTo>
                <a:lnTo>
                  <a:pt x="19050" y="956310"/>
                </a:lnTo>
                <a:lnTo>
                  <a:pt x="1905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70279">
                <a:moveTo>
                  <a:pt x="27939" y="958850"/>
                </a:moveTo>
                <a:lnTo>
                  <a:pt x="20319" y="958850"/>
                </a:lnTo>
                <a:lnTo>
                  <a:pt x="20319" y="960120"/>
                </a:lnTo>
                <a:lnTo>
                  <a:pt x="21589" y="960120"/>
                </a:lnTo>
                <a:lnTo>
                  <a:pt x="21589" y="962660"/>
                </a:lnTo>
                <a:lnTo>
                  <a:pt x="22859" y="962660"/>
                </a:lnTo>
                <a:lnTo>
                  <a:pt x="2285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70279">
                <a:moveTo>
                  <a:pt x="27939" y="963930"/>
                </a:moveTo>
                <a:lnTo>
                  <a:pt x="24129" y="963930"/>
                </a:lnTo>
                <a:lnTo>
                  <a:pt x="24129" y="966470"/>
                </a:lnTo>
                <a:lnTo>
                  <a:pt x="25400" y="966470"/>
                </a:lnTo>
                <a:lnTo>
                  <a:pt x="25400" y="969010"/>
                </a:lnTo>
                <a:lnTo>
                  <a:pt x="26669" y="969010"/>
                </a:lnTo>
                <a:lnTo>
                  <a:pt x="2666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574280" y="2923539"/>
            <a:ext cx="26670" cy="1000760"/>
          </a:xfrm>
          <a:custGeom>
            <a:avLst/>
            <a:gdLst/>
            <a:ahLst/>
            <a:cxnLst/>
            <a:rect l="l" t="t" r="r" b="b"/>
            <a:pathLst>
              <a:path w="26670" h="1000760">
                <a:moveTo>
                  <a:pt x="26670" y="673100"/>
                </a:moveTo>
                <a:lnTo>
                  <a:pt x="0" y="67437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0760">
                <a:moveTo>
                  <a:pt x="0" y="6350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1000760">
                <a:moveTo>
                  <a:pt x="26670" y="584200"/>
                </a:moveTo>
                <a:lnTo>
                  <a:pt x="0" y="585470"/>
                </a:lnTo>
                <a:lnTo>
                  <a:pt x="0" y="635000"/>
                </a:lnTo>
                <a:lnTo>
                  <a:pt x="26670" y="636270"/>
                </a:lnTo>
                <a:lnTo>
                  <a:pt x="26670" y="584200"/>
                </a:lnTo>
                <a:close/>
              </a:path>
              <a:path w="26670" h="1000760">
                <a:moveTo>
                  <a:pt x="26670" y="546100"/>
                </a:moveTo>
                <a:lnTo>
                  <a:pt x="0" y="5473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1000760">
                <a:moveTo>
                  <a:pt x="26670" y="508000"/>
                </a:moveTo>
                <a:lnTo>
                  <a:pt x="0" y="5092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00760">
                <a:moveTo>
                  <a:pt x="0" y="4826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1000760">
                <a:moveTo>
                  <a:pt x="2667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000760">
                <a:moveTo>
                  <a:pt x="13335" y="457835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13335" y="457835"/>
                </a:lnTo>
                <a:close/>
              </a:path>
              <a:path w="26670" h="1000760">
                <a:moveTo>
                  <a:pt x="0" y="431800"/>
                </a:moveTo>
                <a:lnTo>
                  <a:pt x="0" y="457200"/>
                </a:lnTo>
                <a:lnTo>
                  <a:pt x="13335" y="457835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1000760">
                <a:moveTo>
                  <a:pt x="0" y="4191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0760">
                <a:moveTo>
                  <a:pt x="0" y="3937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00760">
                <a:moveTo>
                  <a:pt x="26670" y="381000"/>
                </a:moveTo>
                <a:lnTo>
                  <a:pt x="0" y="3822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000760">
                <a:moveTo>
                  <a:pt x="26670" y="368300"/>
                </a:moveTo>
                <a:lnTo>
                  <a:pt x="0" y="369570"/>
                </a:lnTo>
                <a:lnTo>
                  <a:pt x="0" y="38227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0760">
                <a:moveTo>
                  <a:pt x="0" y="279400"/>
                </a:moveTo>
                <a:lnTo>
                  <a:pt x="0" y="368300"/>
                </a:lnTo>
                <a:lnTo>
                  <a:pt x="26670" y="368300"/>
                </a:lnTo>
                <a:lnTo>
                  <a:pt x="26670" y="280670"/>
                </a:lnTo>
                <a:lnTo>
                  <a:pt x="0" y="279400"/>
                </a:lnTo>
                <a:close/>
              </a:path>
              <a:path w="26670" h="1000760">
                <a:moveTo>
                  <a:pt x="26670" y="254000"/>
                </a:moveTo>
                <a:lnTo>
                  <a:pt x="0" y="2552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1000760">
                <a:moveTo>
                  <a:pt x="26670" y="203200"/>
                </a:moveTo>
                <a:lnTo>
                  <a:pt x="0" y="204470"/>
                </a:lnTo>
                <a:lnTo>
                  <a:pt x="0" y="255270"/>
                </a:lnTo>
                <a:lnTo>
                  <a:pt x="26670" y="254000"/>
                </a:lnTo>
                <a:lnTo>
                  <a:pt x="26670" y="203200"/>
                </a:lnTo>
                <a:close/>
              </a:path>
              <a:path w="26670" h="1000760">
                <a:moveTo>
                  <a:pt x="26670" y="165100"/>
                </a:moveTo>
                <a:lnTo>
                  <a:pt x="0" y="1663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65100"/>
                </a:lnTo>
                <a:close/>
              </a:path>
              <a:path w="26670" h="1000760">
                <a:moveTo>
                  <a:pt x="2667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1000760">
                <a:moveTo>
                  <a:pt x="26670" y="76200"/>
                </a:moveTo>
                <a:lnTo>
                  <a:pt x="0" y="774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76200"/>
                </a:lnTo>
                <a:close/>
              </a:path>
              <a:path w="26670" h="1000760">
                <a:moveTo>
                  <a:pt x="26670" y="63500"/>
                </a:moveTo>
                <a:lnTo>
                  <a:pt x="0" y="6477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1000760">
                <a:moveTo>
                  <a:pt x="26670" y="25400"/>
                </a:moveTo>
                <a:lnTo>
                  <a:pt x="0" y="266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close/>
              </a:path>
              <a:path w="26670" h="1000760">
                <a:moveTo>
                  <a:pt x="1016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000760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000760">
                <a:moveTo>
                  <a:pt x="26670" y="698500"/>
                </a:moveTo>
                <a:lnTo>
                  <a:pt x="0" y="6985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98500"/>
                </a:lnTo>
                <a:close/>
              </a:path>
              <a:path w="26670" h="1000760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0760">
                <a:moveTo>
                  <a:pt x="2667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0250"/>
                </a:lnTo>
                <a:close/>
              </a:path>
              <a:path w="26670" h="1000760">
                <a:moveTo>
                  <a:pt x="26670" y="742950"/>
                </a:moveTo>
                <a:lnTo>
                  <a:pt x="0" y="7429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2950"/>
                </a:lnTo>
                <a:close/>
              </a:path>
              <a:path w="26670" h="1000760">
                <a:moveTo>
                  <a:pt x="26670" y="774700"/>
                </a:moveTo>
                <a:lnTo>
                  <a:pt x="0" y="7747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4700"/>
                </a:lnTo>
                <a:close/>
              </a:path>
              <a:path w="26670" h="100076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1000760">
                <a:moveTo>
                  <a:pt x="26670" y="793750"/>
                </a:moveTo>
                <a:lnTo>
                  <a:pt x="0" y="79375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3750"/>
                </a:lnTo>
                <a:close/>
              </a:path>
              <a:path w="26670" h="100076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000760">
                <a:moveTo>
                  <a:pt x="26670" y="812800"/>
                </a:moveTo>
                <a:lnTo>
                  <a:pt x="0" y="8128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2800"/>
                </a:lnTo>
                <a:close/>
              </a:path>
              <a:path w="26670" h="1000760">
                <a:moveTo>
                  <a:pt x="26670" y="838200"/>
                </a:moveTo>
                <a:lnTo>
                  <a:pt x="0" y="8382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38200"/>
                </a:lnTo>
                <a:close/>
              </a:path>
              <a:path w="26670" h="1000760">
                <a:moveTo>
                  <a:pt x="26670" y="908050"/>
                </a:moveTo>
                <a:lnTo>
                  <a:pt x="0" y="90805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08050"/>
                </a:lnTo>
                <a:close/>
              </a:path>
              <a:path w="26670" h="1000760">
                <a:moveTo>
                  <a:pt x="26670" y="946150"/>
                </a:moveTo>
                <a:lnTo>
                  <a:pt x="0" y="9461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  <a:path w="26670" h="100076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000760">
                <a:moveTo>
                  <a:pt x="26670" y="957580"/>
                </a:moveTo>
                <a:lnTo>
                  <a:pt x="0" y="957580"/>
                </a:lnTo>
                <a:lnTo>
                  <a:pt x="0" y="960120"/>
                </a:lnTo>
                <a:lnTo>
                  <a:pt x="1270" y="960120"/>
                </a:lnTo>
                <a:lnTo>
                  <a:pt x="1270" y="961390"/>
                </a:lnTo>
                <a:lnTo>
                  <a:pt x="2540" y="961390"/>
                </a:lnTo>
                <a:lnTo>
                  <a:pt x="2540" y="963930"/>
                </a:lnTo>
                <a:lnTo>
                  <a:pt x="26670" y="963930"/>
                </a:lnTo>
                <a:lnTo>
                  <a:pt x="26670" y="957580"/>
                </a:lnTo>
                <a:close/>
              </a:path>
              <a:path w="26670" h="1000760">
                <a:moveTo>
                  <a:pt x="26670" y="963930"/>
                </a:moveTo>
                <a:lnTo>
                  <a:pt x="3810" y="963930"/>
                </a:lnTo>
                <a:lnTo>
                  <a:pt x="3810" y="966470"/>
                </a:lnTo>
                <a:lnTo>
                  <a:pt x="5079" y="966470"/>
                </a:lnTo>
                <a:lnTo>
                  <a:pt x="5079" y="967740"/>
                </a:lnTo>
                <a:lnTo>
                  <a:pt x="6350" y="967740"/>
                </a:lnTo>
                <a:lnTo>
                  <a:pt x="6350" y="970280"/>
                </a:lnTo>
                <a:lnTo>
                  <a:pt x="7620" y="970280"/>
                </a:lnTo>
                <a:lnTo>
                  <a:pt x="762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000760">
                <a:moveTo>
                  <a:pt x="26670" y="971550"/>
                </a:moveTo>
                <a:lnTo>
                  <a:pt x="8890" y="971550"/>
                </a:lnTo>
                <a:lnTo>
                  <a:pt x="8890" y="974090"/>
                </a:lnTo>
                <a:lnTo>
                  <a:pt x="10160" y="974090"/>
                </a:lnTo>
                <a:lnTo>
                  <a:pt x="10160" y="976630"/>
                </a:lnTo>
                <a:lnTo>
                  <a:pt x="11429" y="976630"/>
                </a:lnTo>
                <a:lnTo>
                  <a:pt x="11429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0760">
                <a:moveTo>
                  <a:pt x="26670" y="977900"/>
                </a:moveTo>
                <a:lnTo>
                  <a:pt x="12700" y="977900"/>
                </a:lnTo>
                <a:lnTo>
                  <a:pt x="12700" y="980440"/>
                </a:lnTo>
                <a:lnTo>
                  <a:pt x="13970" y="980440"/>
                </a:lnTo>
                <a:lnTo>
                  <a:pt x="13970" y="981710"/>
                </a:lnTo>
                <a:lnTo>
                  <a:pt x="15240" y="981710"/>
                </a:lnTo>
                <a:lnTo>
                  <a:pt x="15240" y="984250"/>
                </a:lnTo>
                <a:lnTo>
                  <a:pt x="26670" y="984250"/>
                </a:lnTo>
                <a:lnTo>
                  <a:pt x="26670" y="977900"/>
                </a:lnTo>
                <a:close/>
              </a:path>
              <a:path w="26670" h="1000760">
                <a:moveTo>
                  <a:pt x="26670" y="984250"/>
                </a:moveTo>
                <a:lnTo>
                  <a:pt x="16510" y="984250"/>
                </a:lnTo>
                <a:lnTo>
                  <a:pt x="16510" y="985520"/>
                </a:lnTo>
                <a:lnTo>
                  <a:pt x="17779" y="985520"/>
                </a:lnTo>
                <a:lnTo>
                  <a:pt x="17779" y="988060"/>
                </a:lnTo>
                <a:lnTo>
                  <a:pt x="19050" y="988060"/>
                </a:lnTo>
                <a:lnTo>
                  <a:pt x="19050" y="990600"/>
                </a:lnTo>
                <a:lnTo>
                  <a:pt x="26670" y="990600"/>
                </a:lnTo>
                <a:lnTo>
                  <a:pt x="26670" y="984250"/>
                </a:lnTo>
                <a:close/>
              </a:path>
              <a:path w="26670" h="1000760">
                <a:moveTo>
                  <a:pt x="26670" y="990600"/>
                </a:moveTo>
                <a:lnTo>
                  <a:pt x="20320" y="990600"/>
                </a:lnTo>
                <a:lnTo>
                  <a:pt x="20320" y="991870"/>
                </a:lnTo>
                <a:lnTo>
                  <a:pt x="21590" y="991870"/>
                </a:lnTo>
                <a:lnTo>
                  <a:pt x="21590" y="994410"/>
                </a:lnTo>
                <a:lnTo>
                  <a:pt x="22860" y="994410"/>
                </a:lnTo>
                <a:lnTo>
                  <a:pt x="2286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000760">
                <a:moveTo>
                  <a:pt x="26670" y="995680"/>
                </a:moveTo>
                <a:lnTo>
                  <a:pt x="24129" y="995680"/>
                </a:lnTo>
                <a:lnTo>
                  <a:pt x="24129" y="998220"/>
                </a:lnTo>
                <a:lnTo>
                  <a:pt x="25400" y="998220"/>
                </a:lnTo>
                <a:lnTo>
                  <a:pt x="25400" y="1000760"/>
                </a:lnTo>
                <a:lnTo>
                  <a:pt x="26670" y="100076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346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600950" y="2936239"/>
            <a:ext cx="27940" cy="1037590"/>
          </a:xfrm>
          <a:custGeom>
            <a:avLst/>
            <a:gdLst/>
            <a:ahLst/>
            <a:cxnLst/>
            <a:rect l="l" t="t" r="r" b="b"/>
            <a:pathLst>
              <a:path w="27940" h="1037589">
                <a:moveTo>
                  <a:pt x="2794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37589">
                <a:moveTo>
                  <a:pt x="0" y="6223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23570"/>
                </a:lnTo>
                <a:lnTo>
                  <a:pt x="0" y="622300"/>
                </a:lnTo>
                <a:close/>
              </a:path>
              <a:path w="27940" h="1037589">
                <a:moveTo>
                  <a:pt x="2794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7940" y="623570"/>
                </a:lnTo>
                <a:lnTo>
                  <a:pt x="27940" y="571500"/>
                </a:lnTo>
                <a:close/>
              </a:path>
              <a:path w="27940" h="1037589">
                <a:moveTo>
                  <a:pt x="2794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1037589">
                <a:moveTo>
                  <a:pt x="2794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495300"/>
                </a:lnTo>
                <a:close/>
              </a:path>
              <a:path w="27940" h="1037589">
                <a:moveTo>
                  <a:pt x="0" y="469900"/>
                </a:moveTo>
                <a:lnTo>
                  <a:pt x="0" y="495300"/>
                </a:lnTo>
                <a:lnTo>
                  <a:pt x="27940" y="4953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1037589">
                <a:moveTo>
                  <a:pt x="2794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037589">
                <a:moveTo>
                  <a:pt x="13970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5770"/>
                </a:lnTo>
                <a:lnTo>
                  <a:pt x="13970" y="445135"/>
                </a:lnTo>
                <a:close/>
              </a:path>
              <a:path w="27940" h="1037589">
                <a:moveTo>
                  <a:pt x="0" y="419100"/>
                </a:moveTo>
                <a:lnTo>
                  <a:pt x="0" y="444500"/>
                </a:lnTo>
                <a:lnTo>
                  <a:pt x="13970" y="445135"/>
                </a:lnTo>
                <a:lnTo>
                  <a:pt x="27940" y="444500"/>
                </a:lnTo>
                <a:lnTo>
                  <a:pt x="27940" y="420370"/>
                </a:lnTo>
                <a:lnTo>
                  <a:pt x="0" y="419100"/>
                </a:lnTo>
                <a:close/>
              </a:path>
              <a:path w="27940" h="1037589">
                <a:moveTo>
                  <a:pt x="0" y="4064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37589">
                <a:moveTo>
                  <a:pt x="0" y="3810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82270"/>
                </a:lnTo>
                <a:lnTo>
                  <a:pt x="0" y="381000"/>
                </a:lnTo>
                <a:close/>
              </a:path>
              <a:path w="27940" h="1037589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1037589">
                <a:moveTo>
                  <a:pt x="2794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37589">
                <a:moveTo>
                  <a:pt x="0" y="266700"/>
                </a:moveTo>
                <a:lnTo>
                  <a:pt x="0" y="355600"/>
                </a:lnTo>
                <a:lnTo>
                  <a:pt x="27940" y="355600"/>
                </a:lnTo>
                <a:lnTo>
                  <a:pt x="27940" y="267970"/>
                </a:lnTo>
                <a:lnTo>
                  <a:pt x="0" y="266700"/>
                </a:lnTo>
                <a:close/>
              </a:path>
              <a:path w="27940" h="1037589">
                <a:moveTo>
                  <a:pt x="2794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1037589">
                <a:moveTo>
                  <a:pt x="2794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1037589">
                <a:moveTo>
                  <a:pt x="2794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52400"/>
                </a:lnTo>
                <a:close/>
              </a:path>
              <a:path w="27940" h="1037589">
                <a:moveTo>
                  <a:pt x="2794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39700"/>
                </a:lnTo>
                <a:close/>
              </a:path>
              <a:path w="27940" h="1037589">
                <a:moveTo>
                  <a:pt x="2794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63500"/>
                </a:lnTo>
                <a:close/>
              </a:path>
              <a:path w="27940" h="1037589">
                <a:moveTo>
                  <a:pt x="2794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50800"/>
                </a:lnTo>
                <a:close/>
              </a:path>
              <a:path w="27940" h="1037589">
                <a:moveTo>
                  <a:pt x="2540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25400"/>
                </a:lnTo>
                <a:lnTo>
                  <a:pt x="25400" y="25400"/>
                </a:lnTo>
                <a:lnTo>
                  <a:pt x="25400" y="12700"/>
                </a:lnTo>
                <a:close/>
              </a:path>
              <a:path w="27940" h="1037589">
                <a:moveTo>
                  <a:pt x="5079" y="0"/>
                </a:moveTo>
                <a:lnTo>
                  <a:pt x="0" y="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1037589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037589">
                <a:moveTo>
                  <a:pt x="2794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85800"/>
                </a:lnTo>
                <a:close/>
              </a:path>
              <a:path w="27940" h="103758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3758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037589">
                <a:moveTo>
                  <a:pt x="2794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0250"/>
                </a:lnTo>
                <a:close/>
              </a:path>
              <a:path w="27940" h="1037589">
                <a:moveTo>
                  <a:pt x="2794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62000"/>
                </a:lnTo>
                <a:close/>
              </a:path>
              <a:path w="27940" h="1037589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1037589">
                <a:moveTo>
                  <a:pt x="2794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81050"/>
                </a:lnTo>
                <a:close/>
              </a:path>
              <a:path w="27940" h="1037589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037589">
                <a:moveTo>
                  <a:pt x="2794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00100"/>
                </a:lnTo>
                <a:close/>
              </a:path>
              <a:path w="27940" h="1037589">
                <a:moveTo>
                  <a:pt x="2794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25500"/>
                </a:lnTo>
                <a:close/>
              </a:path>
              <a:path w="27940" h="1037589">
                <a:moveTo>
                  <a:pt x="2794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895350"/>
                </a:lnTo>
                <a:close/>
              </a:path>
              <a:path w="27940" h="1037589">
                <a:moveTo>
                  <a:pt x="2794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33450"/>
                </a:lnTo>
                <a:close/>
              </a:path>
              <a:path w="27940" h="1037589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037589">
                <a:moveTo>
                  <a:pt x="2794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7940" y="951229"/>
                </a:lnTo>
                <a:lnTo>
                  <a:pt x="27940" y="944880"/>
                </a:lnTo>
                <a:close/>
              </a:path>
              <a:path w="27940" h="1037589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1037589">
                <a:moveTo>
                  <a:pt x="2794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1270" y="989330"/>
                </a:lnTo>
                <a:lnTo>
                  <a:pt x="1270" y="991870"/>
                </a:lnTo>
                <a:lnTo>
                  <a:pt x="2540" y="991870"/>
                </a:lnTo>
                <a:lnTo>
                  <a:pt x="2540" y="993140"/>
                </a:lnTo>
                <a:lnTo>
                  <a:pt x="3809" y="993140"/>
                </a:lnTo>
                <a:lnTo>
                  <a:pt x="3809" y="995680"/>
                </a:lnTo>
                <a:lnTo>
                  <a:pt x="27940" y="995680"/>
                </a:lnTo>
                <a:lnTo>
                  <a:pt x="27940" y="977900"/>
                </a:lnTo>
                <a:close/>
              </a:path>
              <a:path w="27940" h="1037589">
                <a:moveTo>
                  <a:pt x="27940" y="995680"/>
                </a:moveTo>
                <a:lnTo>
                  <a:pt x="5079" y="995680"/>
                </a:lnTo>
                <a:lnTo>
                  <a:pt x="5079" y="998220"/>
                </a:lnTo>
                <a:lnTo>
                  <a:pt x="6350" y="998220"/>
                </a:lnTo>
                <a:lnTo>
                  <a:pt x="6350" y="999490"/>
                </a:lnTo>
                <a:lnTo>
                  <a:pt x="7620" y="999490"/>
                </a:lnTo>
                <a:lnTo>
                  <a:pt x="7620" y="1002030"/>
                </a:lnTo>
                <a:lnTo>
                  <a:pt x="8890" y="1002030"/>
                </a:lnTo>
                <a:lnTo>
                  <a:pt x="8890" y="1003300"/>
                </a:lnTo>
                <a:lnTo>
                  <a:pt x="10159" y="1003300"/>
                </a:lnTo>
                <a:lnTo>
                  <a:pt x="10159" y="1005840"/>
                </a:lnTo>
                <a:lnTo>
                  <a:pt x="11429" y="1005840"/>
                </a:lnTo>
                <a:lnTo>
                  <a:pt x="11429" y="1008380"/>
                </a:lnTo>
                <a:lnTo>
                  <a:pt x="12700" y="1008380"/>
                </a:lnTo>
                <a:lnTo>
                  <a:pt x="12700" y="1010920"/>
                </a:lnTo>
                <a:lnTo>
                  <a:pt x="13970" y="1010920"/>
                </a:lnTo>
                <a:lnTo>
                  <a:pt x="13970" y="1013460"/>
                </a:lnTo>
                <a:lnTo>
                  <a:pt x="15240" y="1013460"/>
                </a:lnTo>
                <a:lnTo>
                  <a:pt x="15240" y="1016000"/>
                </a:lnTo>
                <a:lnTo>
                  <a:pt x="27940" y="1016000"/>
                </a:lnTo>
                <a:lnTo>
                  <a:pt x="27940" y="995680"/>
                </a:lnTo>
                <a:close/>
              </a:path>
              <a:path w="27940" h="1037589">
                <a:moveTo>
                  <a:pt x="27940" y="1016000"/>
                </a:moveTo>
                <a:lnTo>
                  <a:pt x="16509" y="1016000"/>
                </a:lnTo>
                <a:lnTo>
                  <a:pt x="16509" y="1018540"/>
                </a:lnTo>
                <a:lnTo>
                  <a:pt x="17779" y="1018540"/>
                </a:lnTo>
                <a:lnTo>
                  <a:pt x="17779" y="1021080"/>
                </a:lnTo>
                <a:lnTo>
                  <a:pt x="19050" y="1021080"/>
                </a:lnTo>
                <a:lnTo>
                  <a:pt x="19050" y="1022350"/>
                </a:lnTo>
                <a:lnTo>
                  <a:pt x="27940" y="1022350"/>
                </a:lnTo>
                <a:lnTo>
                  <a:pt x="27940" y="1016000"/>
                </a:lnTo>
                <a:close/>
              </a:path>
              <a:path w="27940" h="1037589">
                <a:moveTo>
                  <a:pt x="27940" y="1022350"/>
                </a:moveTo>
                <a:lnTo>
                  <a:pt x="20320" y="1022350"/>
                </a:lnTo>
                <a:lnTo>
                  <a:pt x="20320" y="1024890"/>
                </a:lnTo>
                <a:lnTo>
                  <a:pt x="21590" y="1024890"/>
                </a:lnTo>
                <a:lnTo>
                  <a:pt x="21590" y="1027430"/>
                </a:lnTo>
                <a:lnTo>
                  <a:pt x="22859" y="1027430"/>
                </a:lnTo>
                <a:lnTo>
                  <a:pt x="22859" y="1029970"/>
                </a:lnTo>
                <a:lnTo>
                  <a:pt x="24129" y="1029970"/>
                </a:lnTo>
                <a:lnTo>
                  <a:pt x="24129" y="1032510"/>
                </a:lnTo>
                <a:lnTo>
                  <a:pt x="25400" y="1032510"/>
                </a:lnTo>
                <a:lnTo>
                  <a:pt x="25400" y="1035050"/>
                </a:lnTo>
                <a:lnTo>
                  <a:pt x="27940" y="1035050"/>
                </a:lnTo>
                <a:lnTo>
                  <a:pt x="27940" y="1022350"/>
                </a:lnTo>
                <a:close/>
              </a:path>
              <a:path w="27940" h="1037589">
                <a:moveTo>
                  <a:pt x="27940" y="1035050"/>
                </a:moveTo>
                <a:lnTo>
                  <a:pt x="26670" y="1035050"/>
                </a:lnTo>
                <a:lnTo>
                  <a:pt x="26670" y="1037590"/>
                </a:lnTo>
                <a:lnTo>
                  <a:pt x="27940" y="1037590"/>
                </a:lnTo>
                <a:lnTo>
                  <a:pt x="27940" y="1035050"/>
                </a:lnTo>
                <a:close/>
              </a:path>
            </a:pathLst>
          </a:custGeom>
          <a:solidFill>
            <a:srgbClr val="234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628890" y="2961639"/>
            <a:ext cx="26670" cy="1061720"/>
          </a:xfrm>
          <a:custGeom>
            <a:avLst/>
            <a:gdLst/>
            <a:ahLst/>
            <a:cxnLst/>
            <a:rect l="l" t="t" r="r" b="b"/>
            <a:pathLst>
              <a:path w="26670" h="1061720">
                <a:moveTo>
                  <a:pt x="26669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061720">
                <a:moveTo>
                  <a:pt x="0" y="5969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598170"/>
                </a:lnTo>
                <a:lnTo>
                  <a:pt x="0" y="596900"/>
                </a:lnTo>
                <a:close/>
              </a:path>
              <a:path w="26670" h="1061720">
                <a:moveTo>
                  <a:pt x="26669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69" y="598170"/>
                </a:lnTo>
                <a:lnTo>
                  <a:pt x="26669" y="546100"/>
                </a:lnTo>
                <a:close/>
              </a:path>
              <a:path w="26670" h="1061720">
                <a:moveTo>
                  <a:pt x="26669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69" y="546100"/>
                </a:lnTo>
                <a:lnTo>
                  <a:pt x="26669" y="508000"/>
                </a:lnTo>
                <a:close/>
              </a:path>
              <a:path w="26670" h="1061720">
                <a:moveTo>
                  <a:pt x="26669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469900"/>
                </a:lnTo>
                <a:close/>
              </a:path>
              <a:path w="26670" h="1061720">
                <a:moveTo>
                  <a:pt x="0" y="444500"/>
                </a:moveTo>
                <a:lnTo>
                  <a:pt x="0" y="469900"/>
                </a:lnTo>
                <a:lnTo>
                  <a:pt x="26669" y="469900"/>
                </a:lnTo>
                <a:lnTo>
                  <a:pt x="26669" y="445770"/>
                </a:lnTo>
                <a:lnTo>
                  <a:pt x="0" y="444500"/>
                </a:lnTo>
                <a:close/>
              </a:path>
              <a:path w="26670" h="1061720">
                <a:moveTo>
                  <a:pt x="26669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431800"/>
                </a:lnTo>
                <a:close/>
              </a:path>
              <a:path w="26670" h="1061720">
                <a:moveTo>
                  <a:pt x="13334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69" y="431800"/>
                </a:lnTo>
                <a:lnTo>
                  <a:pt x="26669" y="420370"/>
                </a:lnTo>
                <a:lnTo>
                  <a:pt x="13334" y="419735"/>
                </a:lnTo>
                <a:close/>
              </a:path>
              <a:path w="26670" h="1061720">
                <a:moveTo>
                  <a:pt x="0" y="393700"/>
                </a:moveTo>
                <a:lnTo>
                  <a:pt x="0" y="419100"/>
                </a:lnTo>
                <a:lnTo>
                  <a:pt x="13334" y="419735"/>
                </a:lnTo>
                <a:lnTo>
                  <a:pt x="26669" y="419100"/>
                </a:lnTo>
                <a:lnTo>
                  <a:pt x="26669" y="394970"/>
                </a:lnTo>
                <a:lnTo>
                  <a:pt x="0" y="393700"/>
                </a:lnTo>
                <a:close/>
              </a:path>
              <a:path w="26670" h="1061720">
                <a:moveTo>
                  <a:pt x="0" y="381000"/>
                </a:moveTo>
                <a:lnTo>
                  <a:pt x="0" y="393700"/>
                </a:lnTo>
                <a:lnTo>
                  <a:pt x="26669" y="393700"/>
                </a:lnTo>
                <a:lnTo>
                  <a:pt x="26669" y="382270"/>
                </a:lnTo>
                <a:lnTo>
                  <a:pt x="0" y="381000"/>
                </a:lnTo>
                <a:close/>
              </a:path>
              <a:path w="26670" h="1061720">
                <a:moveTo>
                  <a:pt x="0" y="355600"/>
                </a:moveTo>
                <a:lnTo>
                  <a:pt x="0" y="381000"/>
                </a:lnTo>
                <a:lnTo>
                  <a:pt x="26669" y="381000"/>
                </a:lnTo>
                <a:lnTo>
                  <a:pt x="26669" y="356870"/>
                </a:lnTo>
                <a:lnTo>
                  <a:pt x="0" y="355600"/>
                </a:lnTo>
                <a:close/>
              </a:path>
              <a:path w="26670" h="1061720">
                <a:moveTo>
                  <a:pt x="2666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42900"/>
                </a:lnTo>
                <a:close/>
              </a:path>
              <a:path w="26670" h="1061720">
                <a:moveTo>
                  <a:pt x="26669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1061720">
                <a:moveTo>
                  <a:pt x="0" y="241300"/>
                </a:moveTo>
                <a:lnTo>
                  <a:pt x="0" y="330200"/>
                </a:lnTo>
                <a:lnTo>
                  <a:pt x="26669" y="330200"/>
                </a:lnTo>
                <a:lnTo>
                  <a:pt x="26669" y="242570"/>
                </a:lnTo>
                <a:lnTo>
                  <a:pt x="0" y="241300"/>
                </a:lnTo>
                <a:close/>
              </a:path>
              <a:path w="26670" h="1061720">
                <a:moveTo>
                  <a:pt x="26669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15900"/>
                </a:lnTo>
                <a:close/>
              </a:path>
              <a:path w="26670" h="1061720">
                <a:moveTo>
                  <a:pt x="26669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69" y="215900"/>
                </a:lnTo>
                <a:lnTo>
                  <a:pt x="26669" y="165100"/>
                </a:lnTo>
                <a:close/>
              </a:path>
              <a:path w="26670" h="1061720">
                <a:moveTo>
                  <a:pt x="26669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27000"/>
                </a:lnTo>
                <a:close/>
              </a:path>
              <a:path w="26670" h="1061720">
                <a:moveTo>
                  <a:pt x="26669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69" y="127000"/>
                </a:lnTo>
                <a:lnTo>
                  <a:pt x="26669" y="114300"/>
                </a:lnTo>
                <a:close/>
              </a:path>
              <a:path w="26670" h="1061720">
                <a:moveTo>
                  <a:pt x="26669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69" y="114300"/>
                </a:lnTo>
                <a:lnTo>
                  <a:pt x="26669" y="38100"/>
                </a:lnTo>
                <a:close/>
              </a:path>
              <a:path w="26670" h="1061720">
                <a:moveTo>
                  <a:pt x="26669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1061720">
                <a:moveTo>
                  <a:pt x="17779" y="0"/>
                </a:moveTo>
                <a:lnTo>
                  <a:pt x="0" y="0"/>
                </a:lnTo>
                <a:lnTo>
                  <a:pt x="0" y="25400"/>
                </a:lnTo>
                <a:lnTo>
                  <a:pt x="26669" y="25400"/>
                </a:lnTo>
                <a:lnTo>
                  <a:pt x="2666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1061720">
                <a:moveTo>
                  <a:pt x="26669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47700"/>
                </a:lnTo>
                <a:close/>
              </a:path>
              <a:path w="26670" h="1061720">
                <a:moveTo>
                  <a:pt x="26669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0400"/>
                </a:lnTo>
                <a:close/>
              </a:path>
              <a:path w="26670" h="1061720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06172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061720">
                <a:moveTo>
                  <a:pt x="26669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4850"/>
                </a:lnTo>
                <a:close/>
              </a:path>
              <a:path w="26670" h="1061720">
                <a:moveTo>
                  <a:pt x="2666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6600"/>
                </a:lnTo>
                <a:close/>
              </a:path>
              <a:path w="26670" h="1061720">
                <a:moveTo>
                  <a:pt x="2666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69" y="755650"/>
                </a:lnTo>
                <a:lnTo>
                  <a:pt x="26669" y="742950"/>
                </a:lnTo>
                <a:close/>
              </a:path>
              <a:path w="26670" h="1061720">
                <a:moveTo>
                  <a:pt x="26669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755650"/>
                </a:lnTo>
                <a:close/>
              </a:path>
              <a:path w="26670" h="1061720">
                <a:moveTo>
                  <a:pt x="26669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69" y="774700"/>
                </a:lnTo>
                <a:lnTo>
                  <a:pt x="26669" y="762000"/>
                </a:lnTo>
                <a:close/>
              </a:path>
              <a:path w="26670" h="1061720">
                <a:moveTo>
                  <a:pt x="26669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74700"/>
                </a:lnTo>
                <a:close/>
              </a:path>
              <a:path w="26670" h="1061720">
                <a:moveTo>
                  <a:pt x="26669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69" y="869950"/>
                </a:lnTo>
                <a:lnTo>
                  <a:pt x="26669" y="800100"/>
                </a:lnTo>
                <a:close/>
              </a:path>
              <a:path w="26670" h="1061720">
                <a:moveTo>
                  <a:pt x="26669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869950"/>
                </a:lnTo>
                <a:close/>
              </a:path>
              <a:path w="26670" h="1061720">
                <a:moveTo>
                  <a:pt x="26669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69" y="913130"/>
                </a:lnTo>
                <a:lnTo>
                  <a:pt x="26669" y="908050"/>
                </a:lnTo>
                <a:close/>
              </a:path>
              <a:path w="26670" h="1061720">
                <a:moveTo>
                  <a:pt x="26669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13130"/>
                </a:lnTo>
                <a:close/>
              </a:path>
              <a:path w="26670" h="1061720">
                <a:moveTo>
                  <a:pt x="26669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69" y="925829"/>
                </a:lnTo>
                <a:lnTo>
                  <a:pt x="26669" y="919480"/>
                </a:lnTo>
                <a:close/>
              </a:path>
              <a:path w="26670" h="1061720">
                <a:moveTo>
                  <a:pt x="26669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69" y="952500"/>
                </a:lnTo>
                <a:lnTo>
                  <a:pt x="26669" y="925830"/>
                </a:lnTo>
                <a:close/>
              </a:path>
              <a:path w="26670" h="1061720">
                <a:moveTo>
                  <a:pt x="26669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52500"/>
                </a:lnTo>
                <a:close/>
              </a:path>
              <a:path w="26670" h="1061720">
                <a:moveTo>
                  <a:pt x="2666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69" y="977899"/>
                </a:lnTo>
                <a:lnTo>
                  <a:pt x="26669" y="970280"/>
                </a:lnTo>
                <a:close/>
              </a:path>
              <a:path w="26670" h="1061720">
                <a:moveTo>
                  <a:pt x="26669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69" y="990600"/>
                </a:lnTo>
                <a:lnTo>
                  <a:pt x="26669" y="977900"/>
                </a:lnTo>
                <a:close/>
              </a:path>
              <a:path w="26670" h="1061720">
                <a:moveTo>
                  <a:pt x="26669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90600"/>
                </a:lnTo>
                <a:close/>
              </a:path>
              <a:path w="26670" h="1061720">
                <a:moveTo>
                  <a:pt x="26669" y="996950"/>
                </a:moveTo>
                <a:lnTo>
                  <a:pt x="0" y="996950"/>
                </a:lnTo>
                <a:lnTo>
                  <a:pt x="0" y="1014730"/>
                </a:lnTo>
                <a:lnTo>
                  <a:pt x="1269" y="1014730"/>
                </a:lnTo>
                <a:lnTo>
                  <a:pt x="1269" y="1016000"/>
                </a:lnTo>
                <a:lnTo>
                  <a:pt x="2539" y="1016000"/>
                </a:lnTo>
                <a:lnTo>
                  <a:pt x="2539" y="1018540"/>
                </a:lnTo>
                <a:lnTo>
                  <a:pt x="3809" y="1018540"/>
                </a:lnTo>
                <a:lnTo>
                  <a:pt x="3809" y="1021080"/>
                </a:lnTo>
                <a:lnTo>
                  <a:pt x="5079" y="1021080"/>
                </a:lnTo>
                <a:lnTo>
                  <a:pt x="5079" y="1023620"/>
                </a:lnTo>
                <a:lnTo>
                  <a:pt x="6350" y="1023620"/>
                </a:lnTo>
                <a:lnTo>
                  <a:pt x="6350" y="1026160"/>
                </a:lnTo>
                <a:lnTo>
                  <a:pt x="7619" y="1026160"/>
                </a:lnTo>
                <a:lnTo>
                  <a:pt x="7619" y="1028700"/>
                </a:lnTo>
                <a:lnTo>
                  <a:pt x="8889" y="1028700"/>
                </a:lnTo>
                <a:lnTo>
                  <a:pt x="8889" y="1031240"/>
                </a:lnTo>
                <a:lnTo>
                  <a:pt x="10159" y="1031240"/>
                </a:lnTo>
                <a:lnTo>
                  <a:pt x="10159" y="1033780"/>
                </a:lnTo>
                <a:lnTo>
                  <a:pt x="11429" y="1033780"/>
                </a:lnTo>
                <a:lnTo>
                  <a:pt x="11429" y="1035050"/>
                </a:lnTo>
                <a:lnTo>
                  <a:pt x="12700" y="1035050"/>
                </a:lnTo>
                <a:lnTo>
                  <a:pt x="12700" y="1037590"/>
                </a:lnTo>
                <a:lnTo>
                  <a:pt x="13969" y="1037590"/>
                </a:lnTo>
                <a:lnTo>
                  <a:pt x="13969" y="1040130"/>
                </a:lnTo>
                <a:lnTo>
                  <a:pt x="26669" y="1040130"/>
                </a:lnTo>
                <a:lnTo>
                  <a:pt x="26669" y="996950"/>
                </a:lnTo>
                <a:close/>
              </a:path>
              <a:path w="26670" h="1061720">
                <a:moveTo>
                  <a:pt x="26669" y="1040130"/>
                </a:moveTo>
                <a:lnTo>
                  <a:pt x="15239" y="1040130"/>
                </a:lnTo>
                <a:lnTo>
                  <a:pt x="15239" y="1042670"/>
                </a:lnTo>
                <a:lnTo>
                  <a:pt x="16509" y="1042670"/>
                </a:lnTo>
                <a:lnTo>
                  <a:pt x="16509" y="1045210"/>
                </a:lnTo>
                <a:lnTo>
                  <a:pt x="17779" y="1045210"/>
                </a:lnTo>
                <a:lnTo>
                  <a:pt x="17779" y="1047750"/>
                </a:lnTo>
                <a:lnTo>
                  <a:pt x="26669" y="1047750"/>
                </a:lnTo>
                <a:lnTo>
                  <a:pt x="26669" y="1040130"/>
                </a:lnTo>
                <a:close/>
              </a:path>
              <a:path w="26670" h="1061720">
                <a:moveTo>
                  <a:pt x="26669" y="1047750"/>
                </a:moveTo>
                <a:lnTo>
                  <a:pt x="19050" y="1047750"/>
                </a:lnTo>
                <a:lnTo>
                  <a:pt x="19050" y="1050290"/>
                </a:lnTo>
                <a:lnTo>
                  <a:pt x="20319" y="1050290"/>
                </a:lnTo>
                <a:lnTo>
                  <a:pt x="20319" y="1052830"/>
                </a:lnTo>
                <a:lnTo>
                  <a:pt x="21589" y="1052830"/>
                </a:lnTo>
                <a:lnTo>
                  <a:pt x="21589" y="1054100"/>
                </a:lnTo>
                <a:lnTo>
                  <a:pt x="26669" y="1054100"/>
                </a:lnTo>
                <a:lnTo>
                  <a:pt x="26669" y="1047750"/>
                </a:lnTo>
                <a:close/>
              </a:path>
              <a:path w="26670" h="1061720">
                <a:moveTo>
                  <a:pt x="26669" y="1054100"/>
                </a:moveTo>
                <a:lnTo>
                  <a:pt x="22859" y="1054100"/>
                </a:lnTo>
                <a:lnTo>
                  <a:pt x="22859" y="1056640"/>
                </a:lnTo>
                <a:lnTo>
                  <a:pt x="24129" y="1056640"/>
                </a:lnTo>
                <a:lnTo>
                  <a:pt x="24129" y="1059180"/>
                </a:lnTo>
                <a:lnTo>
                  <a:pt x="26669" y="1059180"/>
                </a:lnTo>
                <a:lnTo>
                  <a:pt x="26669" y="1054100"/>
                </a:lnTo>
                <a:close/>
              </a:path>
              <a:path w="26670" h="1061720">
                <a:moveTo>
                  <a:pt x="26669" y="1059180"/>
                </a:moveTo>
                <a:lnTo>
                  <a:pt x="25400" y="1059180"/>
                </a:lnTo>
                <a:lnTo>
                  <a:pt x="25400" y="1061720"/>
                </a:lnTo>
                <a:lnTo>
                  <a:pt x="26669" y="1061720"/>
                </a:lnTo>
                <a:lnTo>
                  <a:pt x="26669" y="105918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655559" y="2974339"/>
            <a:ext cx="27940" cy="1101090"/>
          </a:xfrm>
          <a:custGeom>
            <a:avLst/>
            <a:gdLst/>
            <a:ahLst/>
            <a:cxnLst/>
            <a:rect l="l" t="t" r="r" b="b"/>
            <a:pathLst>
              <a:path w="27940" h="1101089">
                <a:moveTo>
                  <a:pt x="12700" y="0"/>
                </a:moveTo>
                <a:lnTo>
                  <a:pt x="0" y="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10108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101089">
                <a:moveTo>
                  <a:pt x="27940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47700"/>
                </a:lnTo>
                <a:close/>
              </a:path>
              <a:path w="27940" h="110108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0108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101089">
                <a:moveTo>
                  <a:pt x="27940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2150"/>
                </a:lnTo>
                <a:close/>
              </a:path>
              <a:path w="27940" h="1101089">
                <a:moveTo>
                  <a:pt x="2794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23900"/>
                </a:lnTo>
                <a:close/>
              </a:path>
              <a:path w="27940" h="1101089">
                <a:moveTo>
                  <a:pt x="2794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0250"/>
                </a:lnTo>
                <a:close/>
              </a:path>
              <a:path w="27940" h="1101089">
                <a:moveTo>
                  <a:pt x="27940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7940" y="749299"/>
                </a:lnTo>
                <a:lnTo>
                  <a:pt x="27940" y="742950"/>
                </a:lnTo>
                <a:close/>
              </a:path>
              <a:path w="27940" h="1101089">
                <a:moveTo>
                  <a:pt x="2794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49300"/>
                </a:lnTo>
                <a:close/>
              </a:path>
              <a:path w="27940" h="1101089">
                <a:moveTo>
                  <a:pt x="27940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2000"/>
                </a:lnTo>
                <a:close/>
              </a:path>
              <a:path w="27940" h="1101089">
                <a:moveTo>
                  <a:pt x="27940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787400"/>
                </a:lnTo>
                <a:close/>
              </a:path>
              <a:path w="27940" h="1101089">
                <a:moveTo>
                  <a:pt x="27940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57250"/>
                </a:lnTo>
                <a:close/>
              </a:path>
              <a:path w="27940" h="1101089">
                <a:moveTo>
                  <a:pt x="27940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95350"/>
                </a:lnTo>
                <a:close/>
              </a:path>
              <a:path w="27940" h="1101089">
                <a:moveTo>
                  <a:pt x="2794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900430"/>
                </a:lnTo>
                <a:close/>
              </a:path>
              <a:path w="27940" h="1101089">
                <a:moveTo>
                  <a:pt x="27940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906780"/>
                </a:lnTo>
                <a:close/>
              </a:path>
              <a:path w="27940" h="1101089">
                <a:moveTo>
                  <a:pt x="27940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13130"/>
                </a:lnTo>
                <a:close/>
              </a:path>
              <a:path w="27940" h="1101089">
                <a:moveTo>
                  <a:pt x="27940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7940" y="957580"/>
                </a:lnTo>
                <a:lnTo>
                  <a:pt x="27940" y="939800"/>
                </a:lnTo>
                <a:close/>
              </a:path>
              <a:path w="27940" h="1101089">
                <a:moveTo>
                  <a:pt x="2794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57580"/>
                </a:lnTo>
                <a:close/>
              </a:path>
              <a:path w="27940" h="1101089">
                <a:moveTo>
                  <a:pt x="27940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65200"/>
                </a:lnTo>
                <a:close/>
              </a:path>
              <a:path w="27940" h="1101089">
                <a:moveTo>
                  <a:pt x="27940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7900"/>
                </a:lnTo>
                <a:close/>
              </a:path>
              <a:path w="27940" h="1101089">
                <a:moveTo>
                  <a:pt x="27940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84250"/>
                </a:lnTo>
                <a:close/>
              </a:path>
              <a:path w="27940" h="1101089">
                <a:moveTo>
                  <a:pt x="27940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7940" y="1035050"/>
                </a:lnTo>
                <a:lnTo>
                  <a:pt x="27940" y="1027430"/>
                </a:lnTo>
                <a:close/>
              </a:path>
              <a:path w="27940" h="1101089">
                <a:moveTo>
                  <a:pt x="27940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35050"/>
                </a:lnTo>
                <a:close/>
              </a:path>
              <a:path w="27940" h="1101089">
                <a:moveTo>
                  <a:pt x="27940" y="1041400"/>
                </a:moveTo>
                <a:lnTo>
                  <a:pt x="0" y="1041400"/>
                </a:lnTo>
                <a:lnTo>
                  <a:pt x="0" y="1051560"/>
                </a:lnTo>
                <a:lnTo>
                  <a:pt x="1270" y="1051560"/>
                </a:lnTo>
                <a:lnTo>
                  <a:pt x="1270" y="1054100"/>
                </a:lnTo>
                <a:lnTo>
                  <a:pt x="27940" y="1054100"/>
                </a:lnTo>
                <a:lnTo>
                  <a:pt x="27940" y="1041400"/>
                </a:lnTo>
                <a:close/>
              </a:path>
              <a:path w="27940" h="1101089">
                <a:moveTo>
                  <a:pt x="27940" y="1054100"/>
                </a:moveTo>
                <a:lnTo>
                  <a:pt x="2540" y="1054100"/>
                </a:lnTo>
                <a:lnTo>
                  <a:pt x="2540" y="1056640"/>
                </a:lnTo>
                <a:lnTo>
                  <a:pt x="3810" y="1056640"/>
                </a:lnTo>
                <a:lnTo>
                  <a:pt x="3810" y="1059180"/>
                </a:lnTo>
                <a:lnTo>
                  <a:pt x="5080" y="1059180"/>
                </a:lnTo>
                <a:lnTo>
                  <a:pt x="5080" y="1060450"/>
                </a:lnTo>
                <a:lnTo>
                  <a:pt x="27940" y="1060450"/>
                </a:lnTo>
                <a:lnTo>
                  <a:pt x="27940" y="1054100"/>
                </a:lnTo>
                <a:close/>
              </a:path>
              <a:path w="27940" h="1101089">
                <a:moveTo>
                  <a:pt x="27940" y="1060450"/>
                </a:moveTo>
                <a:lnTo>
                  <a:pt x="6350" y="1060450"/>
                </a:lnTo>
                <a:lnTo>
                  <a:pt x="6350" y="1062990"/>
                </a:lnTo>
                <a:lnTo>
                  <a:pt x="7620" y="1062990"/>
                </a:lnTo>
                <a:lnTo>
                  <a:pt x="7620" y="1065530"/>
                </a:lnTo>
                <a:lnTo>
                  <a:pt x="8890" y="1065530"/>
                </a:lnTo>
                <a:lnTo>
                  <a:pt x="8890" y="1068070"/>
                </a:lnTo>
                <a:lnTo>
                  <a:pt x="10160" y="1068070"/>
                </a:lnTo>
                <a:lnTo>
                  <a:pt x="10160" y="1070610"/>
                </a:lnTo>
                <a:lnTo>
                  <a:pt x="11430" y="1070610"/>
                </a:lnTo>
                <a:lnTo>
                  <a:pt x="11430" y="1073150"/>
                </a:lnTo>
                <a:lnTo>
                  <a:pt x="27940" y="1073150"/>
                </a:lnTo>
                <a:lnTo>
                  <a:pt x="27940" y="1060450"/>
                </a:lnTo>
                <a:close/>
              </a:path>
              <a:path w="27940" h="1101089">
                <a:moveTo>
                  <a:pt x="27940" y="1073150"/>
                </a:moveTo>
                <a:lnTo>
                  <a:pt x="12700" y="1073150"/>
                </a:lnTo>
                <a:lnTo>
                  <a:pt x="12700" y="1075690"/>
                </a:lnTo>
                <a:lnTo>
                  <a:pt x="13970" y="1075690"/>
                </a:lnTo>
                <a:lnTo>
                  <a:pt x="13970" y="1078230"/>
                </a:lnTo>
                <a:lnTo>
                  <a:pt x="27940" y="1078230"/>
                </a:lnTo>
                <a:lnTo>
                  <a:pt x="27940" y="1073150"/>
                </a:lnTo>
                <a:close/>
              </a:path>
              <a:path w="27940" h="1101089">
                <a:moveTo>
                  <a:pt x="27940" y="1078230"/>
                </a:moveTo>
                <a:lnTo>
                  <a:pt x="15240" y="1078230"/>
                </a:lnTo>
                <a:lnTo>
                  <a:pt x="15240" y="1080770"/>
                </a:lnTo>
                <a:lnTo>
                  <a:pt x="16510" y="1080770"/>
                </a:lnTo>
                <a:lnTo>
                  <a:pt x="16510" y="1082040"/>
                </a:lnTo>
                <a:lnTo>
                  <a:pt x="17780" y="1082040"/>
                </a:lnTo>
                <a:lnTo>
                  <a:pt x="17780" y="1084580"/>
                </a:lnTo>
                <a:lnTo>
                  <a:pt x="27940" y="1084580"/>
                </a:lnTo>
                <a:lnTo>
                  <a:pt x="27940" y="1078230"/>
                </a:lnTo>
                <a:close/>
              </a:path>
              <a:path w="27940" h="1101089">
                <a:moveTo>
                  <a:pt x="27940" y="1084580"/>
                </a:moveTo>
                <a:lnTo>
                  <a:pt x="19050" y="1084580"/>
                </a:lnTo>
                <a:lnTo>
                  <a:pt x="19050" y="1087120"/>
                </a:lnTo>
                <a:lnTo>
                  <a:pt x="20320" y="1087120"/>
                </a:lnTo>
                <a:lnTo>
                  <a:pt x="20320" y="1089660"/>
                </a:lnTo>
                <a:lnTo>
                  <a:pt x="21590" y="1089660"/>
                </a:lnTo>
                <a:lnTo>
                  <a:pt x="21590" y="1092200"/>
                </a:lnTo>
                <a:lnTo>
                  <a:pt x="27940" y="1092200"/>
                </a:lnTo>
                <a:lnTo>
                  <a:pt x="27940" y="1084580"/>
                </a:lnTo>
                <a:close/>
              </a:path>
              <a:path w="27940" h="1101089">
                <a:moveTo>
                  <a:pt x="27940" y="1092200"/>
                </a:moveTo>
                <a:lnTo>
                  <a:pt x="22860" y="1092200"/>
                </a:lnTo>
                <a:lnTo>
                  <a:pt x="22860" y="1094740"/>
                </a:lnTo>
                <a:lnTo>
                  <a:pt x="24130" y="1094740"/>
                </a:lnTo>
                <a:lnTo>
                  <a:pt x="24130" y="1097280"/>
                </a:lnTo>
                <a:lnTo>
                  <a:pt x="27940" y="1097280"/>
                </a:lnTo>
                <a:lnTo>
                  <a:pt x="27940" y="1092200"/>
                </a:lnTo>
                <a:close/>
              </a:path>
              <a:path w="27940" h="1101089">
                <a:moveTo>
                  <a:pt x="27940" y="1097280"/>
                </a:moveTo>
                <a:lnTo>
                  <a:pt x="25400" y="1097280"/>
                </a:lnTo>
                <a:lnTo>
                  <a:pt x="25400" y="1099820"/>
                </a:lnTo>
                <a:lnTo>
                  <a:pt x="26670" y="1099820"/>
                </a:lnTo>
                <a:lnTo>
                  <a:pt x="26670" y="1101090"/>
                </a:lnTo>
                <a:lnTo>
                  <a:pt x="27940" y="1101090"/>
                </a:lnTo>
                <a:lnTo>
                  <a:pt x="27940" y="1097280"/>
                </a:lnTo>
                <a:close/>
              </a:path>
            </a:pathLst>
          </a:custGeom>
          <a:solidFill>
            <a:srgbClr val="2244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683500" y="2987039"/>
            <a:ext cx="27940" cy="1141730"/>
          </a:xfrm>
          <a:custGeom>
            <a:avLst/>
            <a:gdLst/>
            <a:ahLst/>
            <a:cxnLst/>
            <a:rect l="l" t="t" r="r" b="b"/>
            <a:pathLst>
              <a:path w="27940" h="1141729">
                <a:moveTo>
                  <a:pt x="5079" y="0"/>
                </a:moveTo>
                <a:lnTo>
                  <a:pt x="0" y="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80" y="12700"/>
                </a:lnTo>
                <a:lnTo>
                  <a:pt x="5079" y="0"/>
                </a:lnTo>
                <a:close/>
              </a:path>
              <a:path w="27940" h="1141729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1141729">
                <a:moveTo>
                  <a:pt x="27940" y="635000"/>
                </a:moveTo>
                <a:lnTo>
                  <a:pt x="0" y="635000"/>
                </a:lnTo>
                <a:lnTo>
                  <a:pt x="0" y="654050"/>
                </a:lnTo>
                <a:lnTo>
                  <a:pt x="27940" y="654050"/>
                </a:lnTo>
                <a:lnTo>
                  <a:pt x="27940" y="635000"/>
                </a:lnTo>
                <a:close/>
              </a:path>
              <a:path w="27940" h="1141729">
                <a:moveTo>
                  <a:pt x="2794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54050"/>
                </a:lnTo>
                <a:close/>
              </a:path>
              <a:path w="27940" h="114172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41729">
                <a:moveTo>
                  <a:pt x="27940" y="679450"/>
                </a:moveTo>
                <a:lnTo>
                  <a:pt x="0" y="67945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79450"/>
                </a:lnTo>
                <a:close/>
              </a:path>
              <a:path w="27940" h="1141729">
                <a:moveTo>
                  <a:pt x="2794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11200"/>
                </a:lnTo>
                <a:close/>
              </a:path>
              <a:path w="27940" h="114172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141729">
                <a:moveTo>
                  <a:pt x="27940" y="730250"/>
                </a:moveTo>
                <a:lnTo>
                  <a:pt x="0" y="73025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30250"/>
                </a:lnTo>
                <a:close/>
              </a:path>
              <a:path w="27940" h="1141729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1141729">
                <a:moveTo>
                  <a:pt x="27940" y="749300"/>
                </a:moveTo>
                <a:lnTo>
                  <a:pt x="0" y="74930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9300"/>
                </a:lnTo>
                <a:close/>
              </a:path>
              <a:path w="27940" h="1141729">
                <a:moveTo>
                  <a:pt x="27940" y="774700"/>
                </a:moveTo>
                <a:lnTo>
                  <a:pt x="0" y="77470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774700"/>
                </a:lnTo>
                <a:close/>
              </a:path>
              <a:path w="27940" h="1141729">
                <a:moveTo>
                  <a:pt x="27940" y="844550"/>
                </a:moveTo>
                <a:lnTo>
                  <a:pt x="0" y="84455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44550"/>
                </a:lnTo>
                <a:close/>
              </a:path>
              <a:path w="27940" h="1141729">
                <a:moveTo>
                  <a:pt x="27940" y="882650"/>
                </a:moveTo>
                <a:lnTo>
                  <a:pt x="0" y="882650"/>
                </a:lnTo>
                <a:lnTo>
                  <a:pt x="0" y="887730"/>
                </a:lnTo>
                <a:lnTo>
                  <a:pt x="27940" y="887730"/>
                </a:lnTo>
                <a:lnTo>
                  <a:pt x="27940" y="882650"/>
                </a:lnTo>
                <a:close/>
              </a:path>
              <a:path w="27940" h="1141729">
                <a:moveTo>
                  <a:pt x="2794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7730"/>
                </a:lnTo>
                <a:close/>
              </a:path>
              <a:path w="27940" h="1141729">
                <a:moveTo>
                  <a:pt x="27940" y="894080"/>
                </a:moveTo>
                <a:lnTo>
                  <a:pt x="0" y="894080"/>
                </a:lnTo>
                <a:lnTo>
                  <a:pt x="0" y="900429"/>
                </a:lnTo>
                <a:lnTo>
                  <a:pt x="27940" y="900429"/>
                </a:lnTo>
                <a:lnTo>
                  <a:pt x="27940" y="894080"/>
                </a:lnTo>
                <a:close/>
              </a:path>
              <a:path w="27940" h="1141729">
                <a:moveTo>
                  <a:pt x="27940" y="900430"/>
                </a:moveTo>
                <a:lnTo>
                  <a:pt x="0" y="90043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00430"/>
                </a:lnTo>
                <a:close/>
              </a:path>
              <a:path w="27940" h="1141729">
                <a:moveTo>
                  <a:pt x="27940" y="927100"/>
                </a:moveTo>
                <a:lnTo>
                  <a:pt x="0" y="92710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27100"/>
                </a:lnTo>
                <a:close/>
              </a:path>
              <a:path w="27940" h="1141729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141729">
                <a:moveTo>
                  <a:pt x="27940" y="952500"/>
                </a:moveTo>
                <a:lnTo>
                  <a:pt x="0" y="95250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52500"/>
                </a:lnTo>
                <a:close/>
              </a:path>
              <a:path w="27940" h="1141729">
                <a:moveTo>
                  <a:pt x="27940" y="965200"/>
                </a:moveTo>
                <a:lnTo>
                  <a:pt x="0" y="965200"/>
                </a:lnTo>
                <a:lnTo>
                  <a:pt x="0" y="971550"/>
                </a:lnTo>
                <a:lnTo>
                  <a:pt x="27940" y="971550"/>
                </a:lnTo>
                <a:lnTo>
                  <a:pt x="27940" y="965200"/>
                </a:lnTo>
                <a:close/>
              </a:path>
              <a:path w="27940" h="1141729">
                <a:moveTo>
                  <a:pt x="27940" y="971550"/>
                </a:moveTo>
                <a:lnTo>
                  <a:pt x="0" y="97155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971550"/>
                </a:lnTo>
                <a:close/>
              </a:path>
              <a:path w="27940" h="1141729">
                <a:moveTo>
                  <a:pt x="27940" y="1014730"/>
                </a:moveTo>
                <a:lnTo>
                  <a:pt x="0" y="101473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1014730"/>
                </a:lnTo>
                <a:close/>
              </a:path>
              <a:path w="27940" h="1141729">
                <a:moveTo>
                  <a:pt x="27940" y="1022350"/>
                </a:moveTo>
                <a:lnTo>
                  <a:pt x="0" y="102235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22350"/>
                </a:lnTo>
                <a:close/>
              </a:path>
              <a:path w="27940" h="1141729">
                <a:moveTo>
                  <a:pt x="27940" y="1028700"/>
                </a:moveTo>
                <a:lnTo>
                  <a:pt x="0" y="102870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28700"/>
                </a:lnTo>
                <a:close/>
              </a:path>
              <a:path w="27940" h="1141729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141729">
                <a:moveTo>
                  <a:pt x="27940" y="1071880"/>
                </a:moveTo>
                <a:lnTo>
                  <a:pt x="0" y="1071880"/>
                </a:lnTo>
                <a:lnTo>
                  <a:pt x="0" y="1090930"/>
                </a:lnTo>
                <a:lnTo>
                  <a:pt x="1270" y="1090930"/>
                </a:lnTo>
                <a:lnTo>
                  <a:pt x="1270" y="1093470"/>
                </a:lnTo>
                <a:lnTo>
                  <a:pt x="2540" y="1093470"/>
                </a:lnTo>
                <a:lnTo>
                  <a:pt x="2540" y="1096010"/>
                </a:lnTo>
                <a:lnTo>
                  <a:pt x="3809" y="1096010"/>
                </a:lnTo>
                <a:lnTo>
                  <a:pt x="3809" y="1098550"/>
                </a:lnTo>
                <a:lnTo>
                  <a:pt x="5079" y="1098550"/>
                </a:lnTo>
                <a:lnTo>
                  <a:pt x="5079" y="1101090"/>
                </a:lnTo>
                <a:lnTo>
                  <a:pt x="6350" y="1101090"/>
                </a:lnTo>
                <a:lnTo>
                  <a:pt x="6350" y="1103630"/>
                </a:lnTo>
                <a:lnTo>
                  <a:pt x="27940" y="1103630"/>
                </a:lnTo>
                <a:lnTo>
                  <a:pt x="27940" y="1071880"/>
                </a:lnTo>
                <a:close/>
              </a:path>
              <a:path w="27940" h="1141729">
                <a:moveTo>
                  <a:pt x="27940" y="1103630"/>
                </a:moveTo>
                <a:lnTo>
                  <a:pt x="7620" y="1103630"/>
                </a:lnTo>
                <a:lnTo>
                  <a:pt x="7620" y="1106170"/>
                </a:lnTo>
                <a:lnTo>
                  <a:pt x="8890" y="1106170"/>
                </a:lnTo>
                <a:lnTo>
                  <a:pt x="8890" y="1107440"/>
                </a:lnTo>
                <a:lnTo>
                  <a:pt x="10159" y="1107440"/>
                </a:lnTo>
                <a:lnTo>
                  <a:pt x="10159" y="1109980"/>
                </a:lnTo>
                <a:lnTo>
                  <a:pt x="27940" y="1109980"/>
                </a:lnTo>
                <a:lnTo>
                  <a:pt x="27940" y="1103630"/>
                </a:lnTo>
                <a:close/>
              </a:path>
              <a:path w="27940" h="1141729">
                <a:moveTo>
                  <a:pt x="27940" y="1109980"/>
                </a:moveTo>
                <a:lnTo>
                  <a:pt x="11429" y="1109980"/>
                </a:lnTo>
                <a:lnTo>
                  <a:pt x="11429" y="1112520"/>
                </a:lnTo>
                <a:lnTo>
                  <a:pt x="12700" y="1112520"/>
                </a:lnTo>
                <a:lnTo>
                  <a:pt x="12700" y="1115060"/>
                </a:lnTo>
                <a:lnTo>
                  <a:pt x="13970" y="1115060"/>
                </a:lnTo>
                <a:lnTo>
                  <a:pt x="13970" y="1117600"/>
                </a:lnTo>
                <a:lnTo>
                  <a:pt x="27940" y="1117600"/>
                </a:lnTo>
                <a:lnTo>
                  <a:pt x="27940" y="1109980"/>
                </a:lnTo>
                <a:close/>
              </a:path>
              <a:path w="27940" h="1141729">
                <a:moveTo>
                  <a:pt x="27940" y="1117600"/>
                </a:moveTo>
                <a:lnTo>
                  <a:pt x="15240" y="1117600"/>
                </a:lnTo>
                <a:lnTo>
                  <a:pt x="15240" y="1120140"/>
                </a:lnTo>
                <a:lnTo>
                  <a:pt x="16509" y="1120140"/>
                </a:lnTo>
                <a:lnTo>
                  <a:pt x="16509" y="1122680"/>
                </a:lnTo>
                <a:lnTo>
                  <a:pt x="17779" y="1122680"/>
                </a:lnTo>
                <a:lnTo>
                  <a:pt x="17779" y="1125220"/>
                </a:lnTo>
                <a:lnTo>
                  <a:pt x="19050" y="1125220"/>
                </a:lnTo>
                <a:lnTo>
                  <a:pt x="19050" y="1126490"/>
                </a:lnTo>
                <a:lnTo>
                  <a:pt x="20320" y="1126490"/>
                </a:lnTo>
                <a:lnTo>
                  <a:pt x="20320" y="1129030"/>
                </a:lnTo>
                <a:lnTo>
                  <a:pt x="21590" y="1129030"/>
                </a:lnTo>
                <a:lnTo>
                  <a:pt x="21590" y="1131570"/>
                </a:lnTo>
                <a:lnTo>
                  <a:pt x="22859" y="1131570"/>
                </a:lnTo>
                <a:lnTo>
                  <a:pt x="22859" y="1134110"/>
                </a:lnTo>
                <a:lnTo>
                  <a:pt x="24129" y="1134110"/>
                </a:lnTo>
                <a:lnTo>
                  <a:pt x="24129" y="1136650"/>
                </a:lnTo>
                <a:lnTo>
                  <a:pt x="25400" y="1136650"/>
                </a:lnTo>
                <a:lnTo>
                  <a:pt x="25400" y="1139190"/>
                </a:lnTo>
                <a:lnTo>
                  <a:pt x="26670" y="1139190"/>
                </a:lnTo>
                <a:lnTo>
                  <a:pt x="26670" y="1141730"/>
                </a:lnTo>
                <a:lnTo>
                  <a:pt x="27940" y="1141730"/>
                </a:lnTo>
                <a:lnTo>
                  <a:pt x="27940" y="11176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711440" y="3012439"/>
            <a:ext cx="26670" cy="1165860"/>
          </a:xfrm>
          <a:custGeom>
            <a:avLst/>
            <a:gdLst/>
            <a:ahLst/>
            <a:cxnLst/>
            <a:rect l="l" t="t" r="r" b="b"/>
            <a:pathLst>
              <a:path w="26670" h="1165860">
                <a:moveTo>
                  <a:pt x="19049" y="0"/>
                </a:moveTo>
                <a:lnTo>
                  <a:pt x="0" y="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1165860">
                <a:moveTo>
                  <a:pt x="2666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1165860">
                <a:moveTo>
                  <a:pt x="26669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69" y="628650"/>
                </a:lnTo>
                <a:lnTo>
                  <a:pt x="26669" y="609600"/>
                </a:lnTo>
                <a:close/>
              </a:path>
              <a:path w="26670" h="1165860">
                <a:moveTo>
                  <a:pt x="2666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69" y="641350"/>
                </a:lnTo>
                <a:lnTo>
                  <a:pt x="26669" y="628650"/>
                </a:lnTo>
                <a:close/>
              </a:path>
              <a:path w="26670" h="1165860">
                <a:moveTo>
                  <a:pt x="2666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69" y="654050"/>
                </a:lnTo>
                <a:lnTo>
                  <a:pt x="26669" y="641350"/>
                </a:lnTo>
                <a:close/>
              </a:path>
              <a:path w="26670" h="1165860">
                <a:moveTo>
                  <a:pt x="26669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54050"/>
                </a:lnTo>
                <a:close/>
              </a:path>
              <a:path w="26670" h="1165860">
                <a:moveTo>
                  <a:pt x="26669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85800"/>
                </a:lnTo>
                <a:close/>
              </a:path>
              <a:path w="26670" h="116586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165860">
                <a:moveTo>
                  <a:pt x="26669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69" y="711199"/>
                </a:lnTo>
                <a:lnTo>
                  <a:pt x="26669" y="704850"/>
                </a:lnTo>
                <a:close/>
              </a:path>
              <a:path w="26670" h="1165860">
                <a:moveTo>
                  <a:pt x="2666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711200"/>
                </a:lnTo>
                <a:close/>
              </a:path>
              <a:path w="26670" h="1165860">
                <a:moveTo>
                  <a:pt x="26669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3900"/>
                </a:lnTo>
                <a:close/>
              </a:path>
              <a:path w="26670" h="1165860">
                <a:moveTo>
                  <a:pt x="26669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69" y="819150"/>
                </a:lnTo>
                <a:lnTo>
                  <a:pt x="26669" y="749300"/>
                </a:lnTo>
                <a:close/>
              </a:path>
              <a:path w="26670" h="1165860">
                <a:moveTo>
                  <a:pt x="26669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19150"/>
                </a:lnTo>
                <a:close/>
              </a:path>
              <a:path w="26670" h="1165860">
                <a:moveTo>
                  <a:pt x="26669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69" y="862330"/>
                </a:lnTo>
                <a:lnTo>
                  <a:pt x="26669" y="857250"/>
                </a:lnTo>
                <a:close/>
              </a:path>
              <a:path w="26670" h="1165860">
                <a:moveTo>
                  <a:pt x="2666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2330"/>
                </a:lnTo>
                <a:close/>
              </a:path>
              <a:path w="26670" h="1165860">
                <a:moveTo>
                  <a:pt x="26669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80"/>
                </a:lnTo>
                <a:close/>
              </a:path>
              <a:path w="26670" h="1165860">
                <a:moveTo>
                  <a:pt x="26669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69" y="901700"/>
                </a:lnTo>
                <a:lnTo>
                  <a:pt x="26669" y="875030"/>
                </a:lnTo>
                <a:close/>
              </a:path>
              <a:path w="26670" h="1165860">
                <a:moveTo>
                  <a:pt x="26669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01700"/>
                </a:lnTo>
                <a:close/>
              </a:path>
              <a:path w="26670" h="1165860">
                <a:moveTo>
                  <a:pt x="26669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69" y="927099"/>
                </a:lnTo>
                <a:lnTo>
                  <a:pt x="26669" y="919480"/>
                </a:lnTo>
                <a:close/>
              </a:path>
              <a:path w="26670" h="1165860">
                <a:moveTo>
                  <a:pt x="26669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27100"/>
                </a:lnTo>
                <a:close/>
              </a:path>
              <a:path w="26670" h="1165860">
                <a:moveTo>
                  <a:pt x="26669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69" y="946150"/>
                </a:lnTo>
                <a:lnTo>
                  <a:pt x="26669" y="939800"/>
                </a:lnTo>
                <a:close/>
              </a:path>
              <a:path w="26670" h="1165860">
                <a:moveTo>
                  <a:pt x="26669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46150"/>
                </a:lnTo>
                <a:close/>
              </a:path>
              <a:path w="26670" h="1165860">
                <a:moveTo>
                  <a:pt x="26669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89330"/>
                </a:lnTo>
                <a:close/>
              </a:path>
              <a:path w="26670" h="1165860">
                <a:moveTo>
                  <a:pt x="26669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69" y="1003300"/>
                </a:lnTo>
                <a:lnTo>
                  <a:pt x="26669" y="996950"/>
                </a:lnTo>
                <a:close/>
              </a:path>
              <a:path w="26670" h="1165860">
                <a:moveTo>
                  <a:pt x="26669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69" y="1040130"/>
                </a:lnTo>
                <a:lnTo>
                  <a:pt x="26669" y="1003300"/>
                </a:lnTo>
                <a:close/>
              </a:path>
              <a:path w="26670" h="1165860">
                <a:moveTo>
                  <a:pt x="26669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69" y="1046479"/>
                </a:lnTo>
                <a:lnTo>
                  <a:pt x="26669" y="1040130"/>
                </a:lnTo>
                <a:close/>
              </a:path>
              <a:path w="26670" h="1165860">
                <a:moveTo>
                  <a:pt x="26669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46480"/>
                </a:lnTo>
                <a:close/>
              </a:path>
              <a:path w="26670" h="1165860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65860">
                <a:moveTo>
                  <a:pt x="26669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69" y="1092199"/>
                </a:lnTo>
                <a:lnTo>
                  <a:pt x="26669" y="1084580"/>
                </a:lnTo>
                <a:close/>
              </a:path>
              <a:path w="26670" h="1165860">
                <a:moveTo>
                  <a:pt x="26669" y="1092200"/>
                </a:moveTo>
                <a:lnTo>
                  <a:pt x="0" y="1092200"/>
                </a:lnTo>
                <a:lnTo>
                  <a:pt x="0" y="1118870"/>
                </a:lnTo>
                <a:lnTo>
                  <a:pt x="1269" y="1118870"/>
                </a:lnTo>
                <a:lnTo>
                  <a:pt x="1269" y="1120140"/>
                </a:lnTo>
                <a:lnTo>
                  <a:pt x="2539" y="1120140"/>
                </a:lnTo>
                <a:lnTo>
                  <a:pt x="2539" y="1122680"/>
                </a:lnTo>
                <a:lnTo>
                  <a:pt x="3809" y="1122680"/>
                </a:lnTo>
                <a:lnTo>
                  <a:pt x="3809" y="1125220"/>
                </a:lnTo>
                <a:lnTo>
                  <a:pt x="5079" y="1125220"/>
                </a:lnTo>
                <a:lnTo>
                  <a:pt x="5079" y="1127760"/>
                </a:lnTo>
                <a:lnTo>
                  <a:pt x="6350" y="1127760"/>
                </a:lnTo>
                <a:lnTo>
                  <a:pt x="6350" y="1130300"/>
                </a:lnTo>
                <a:lnTo>
                  <a:pt x="26669" y="1130300"/>
                </a:lnTo>
                <a:lnTo>
                  <a:pt x="26669" y="1092200"/>
                </a:lnTo>
                <a:close/>
              </a:path>
              <a:path w="26670" h="1165860">
                <a:moveTo>
                  <a:pt x="26669" y="1130300"/>
                </a:moveTo>
                <a:lnTo>
                  <a:pt x="7619" y="1130300"/>
                </a:lnTo>
                <a:lnTo>
                  <a:pt x="7619" y="1132840"/>
                </a:lnTo>
                <a:lnTo>
                  <a:pt x="8889" y="1132840"/>
                </a:lnTo>
                <a:lnTo>
                  <a:pt x="8889" y="1135380"/>
                </a:lnTo>
                <a:lnTo>
                  <a:pt x="26669" y="1135380"/>
                </a:lnTo>
                <a:lnTo>
                  <a:pt x="26669" y="1130300"/>
                </a:lnTo>
                <a:close/>
              </a:path>
              <a:path w="26670" h="1165860">
                <a:moveTo>
                  <a:pt x="26669" y="1135380"/>
                </a:moveTo>
                <a:lnTo>
                  <a:pt x="10159" y="1135380"/>
                </a:lnTo>
                <a:lnTo>
                  <a:pt x="10159" y="1137920"/>
                </a:lnTo>
                <a:lnTo>
                  <a:pt x="11429" y="1137920"/>
                </a:lnTo>
                <a:lnTo>
                  <a:pt x="11429" y="1139190"/>
                </a:lnTo>
                <a:lnTo>
                  <a:pt x="12700" y="1139190"/>
                </a:lnTo>
                <a:lnTo>
                  <a:pt x="12700" y="1141730"/>
                </a:lnTo>
                <a:lnTo>
                  <a:pt x="26669" y="1141730"/>
                </a:lnTo>
                <a:lnTo>
                  <a:pt x="26669" y="1135380"/>
                </a:lnTo>
                <a:close/>
              </a:path>
              <a:path w="26670" h="1165860">
                <a:moveTo>
                  <a:pt x="26669" y="1141730"/>
                </a:moveTo>
                <a:lnTo>
                  <a:pt x="13969" y="1141730"/>
                </a:lnTo>
                <a:lnTo>
                  <a:pt x="13969" y="1144270"/>
                </a:lnTo>
                <a:lnTo>
                  <a:pt x="15239" y="1144270"/>
                </a:lnTo>
                <a:lnTo>
                  <a:pt x="15239" y="1146810"/>
                </a:lnTo>
                <a:lnTo>
                  <a:pt x="16509" y="1146810"/>
                </a:lnTo>
                <a:lnTo>
                  <a:pt x="16509" y="1149350"/>
                </a:lnTo>
                <a:lnTo>
                  <a:pt x="26669" y="1149350"/>
                </a:lnTo>
                <a:lnTo>
                  <a:pt x="26669" y="1141730"/>
                </a:lnTo>
                <a:close/>
              </a:path>
              <a:path w="26670" h="1165860">
                <a:moveTo>
                  <a:pt x="26669" y="1149350"/>
                </a:moveTo>
                <a:lnTo>
                  <a:pt x="17779" y="1149350"/>
                </a:lnTo>
                <a:lnTo>
                  <a:pt x="17779" y="1151890"/>
                </a:lnTo>
                <a:lnTo>
                  <a:pt x="19050" y="1151890"/>
                </a:lnTo>
                <a:lnTo>
                  <a:pt x="19050" y="1154430"/>
                </a:lnTo>
                <a:lnTo>
                  <a:pt x="26669" y="1154430"/>
                </a:lnTo>
                <a:lnTo>
                  <a:pt x="26669" y="1149350"/>
                </a:lnTo>
                <a:close/>
              </a:path>
              <a:path w="26670" h="1165860">
                <a:moveTo>
                  <a:pt x="26669" y="1154430"/>
                </a:moveTo>
                <a:lnTo>
                  <a:pt x="20319" y="1154430"/>
                </a:lnTo>
                <a:lnTo>
                  <a:pt x="20319" y="1156970"/>
                </a:lnTo>
                <a:lnTo>
                  <a:pt x="21589" y="1156970"/>
                </a:lnTo>
                <a:lnTo>
                  <a:pt x="21589" y="1158240"/>
                </a:lnTo>
                <a:lnTo>
                  <a:pt x="22859" y="1158240"/>
                </a:lnTo>
                <a:lnTo>
                  <a:pt x="22859" y="1160780"/>
                </a:lnTo>
                <a:lnTo>
                  <a:pt x="26669" y="1160780"/>
                </a:lnTo>
                <a:lnTo>
                  <a:pt x="26669" y="1154430"/>
                </a:lnTo>
                <a:close/>
              </a:path>
              <a:path w="26670" h="1165860">
                <a:moveTo>
                  <a:pt x="26669" y="1160780"/>
                </a:moveTo>
                <a:lnTo>
                  <a:pt x="24129" y="1160780"/>
                </a:lnTo>
                <a:lnTo>
                  <a:pt x="24129" y="1163320"/>
                </a:lnTo>
                <a:lnTo>
                  <a:pt x="25400" y="1163320"/>
                </a:lnTo>
                <a:lnTo>
                  <a:pt x="25400" y="1165860"/>
                </a:lnTo>
                <a:lnTo>
                  <a:pt x="26669" y="1165860"/>
                </a:lnTo>
                <a:lnTo>
                  <a:pt x="26669" y="1160780"/>
                </a:lnTo>
                <a:close/>
              </a:path>
            </a:pathLst>
          </a:custGeom>
          <a:solidFill>
            <a:srgbClr val="2244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738109" y="3025139"/>
            <a:ext cx="27940" cy="1205230"/>
          </a:xfrm>
          <a:custGeom>
            <a:avLst/>
            <a:gdLst/>
            <a:ahLst/>
            <a:cxnLst/>
            <a:rect l="l" t="t" r="r" b="b"/>
            <a:pathLst>
              <a:path w="27940" h="1205229">
                <a:moveTo>
                  <a:pt x="12700" y="0"/>
                </a:moveTo>
                <a:lnTo>
                  <a:pt x="0" y="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205229">
                <a:moveTo>
                  <a:pt x="2794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1205229">
                <a:moveTo>
                  <a:pt x="27940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96900"/>
                </a:lnTo>
                <a:close/>
              </a:path>
              <a:path w="27940" h="120522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205229">
                <a:moveTo>
                  <a:pt x="2794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28650"/>
                </a:lnTo>
                <a:close/>
              </a:path>
              <a:path w="27940" h="1205229">
                <a:moveTo>
                  <a:pt x="27940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1350"/>
                </a:lnTo>
                <a:close/>
              </a:path>
              <a:path w="27940" h="1205229">
                <a:moveTo>
                  <a:pt x="2794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73100"/>
                </a:lnTo>
                <a:close/>
              </a:path>
              <a:path w="27940" h="120522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205229">
                <a:moveTo>
                  <a:pt x="27940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92150"/>
                </a:lnTo>
                <a:close/>
              </a:path>
              <a:path w="27940" h="1205229">
                <a:moveTo>
                  <a:pt x="2794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98500"/>
                </a:lnTo>
                <a:close/>
              </a:path>
              <a:path w="27940" h="1205229">
                <a:moveTo>
                  <a:pt x="27940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11200"/>
                </a:lnTo>
                <a:close/>
              </a:path>
              <a:path w="27940" h="1205229">
                <a:moveTo>
                  <a:pt x="27940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36600"/>
                </a:lnTo>
                <a:close/>
              </a:path>
              <a:path w="27940" h="1205229">
                <a:moveTo>
                  <a:pt x="27940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06450"/>
                </a:lnTo>
                <a:close/>
              </a:path>
              <a:path w="27940" h="1205229">
                <a:moveTo>
                  <a:pt x="2794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44550"/>
                </a:lnTo>
                <a:close/>
              </a:path>
              <a:path w="27940" h="1205229">
                <a:moveTo>
                  <a:pt x="2794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49630"/>
                </a:lnTo>
                <a:close/>
              </a:path>
              <a:path w="27940" h="1205229">
                <a:moveTo>
                  <a:pt x="27940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40" y="862329"/>
                </a:lnTo>
                <a:lnTo>
                  <a:pt x="27940" y="855980"/>
                </a:lnTo>
                <a:close/>
              </a:path>
              <a:path w="27940" h="1205229">
                <a:moveTo>
                  <a:pt x="27940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62330"/>
                </a:lnTo>
                <a:close/>
              </a:path>
              <a:path w="27940" h="1205229">
                <a:moveTo>
                  <a:pt x="27940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9000"/>
                </a:lnTo>
                <a:close/>
              </a:path>
              <a:path w="27940" h="1205229">
                <a:moveTo>
                  <a:pt x="2794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906780"/>
                </a:lnTo>
                <a:close/>
              </a:path>
              <a:path w="27940" h="1205229">
                <a:moveTo>
                  <a:pt x="27940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14400"/>
                </a:lnTo>
                <a:close/>
              </a:path>
              <a:path w="27940" h="1205229">
                <a:moveTo>
                  <a:pt x="27940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927100"/>
                </a:lnTo>
                <a:close/>
              </a:path>
              <a:path w="27940" h="1205229">
                <a:moveTo>
                  <a:pt x="27940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33450"/>
                </a:lnTo>
                <a:close/>
              </a:path>
              <a:path w="27940" h="1205229">
                <a:moveTo>
                  <a:pt x="27940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6630"/>
                </a:lnTo>
                <a:close/>
              </a:path>
              <a:path w="27940" h="1205229">
                <a:moveTo>
                  <a:pt x="27940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4250"/>
                </a:lnTo>
                <a:close/>
              </a:path>
              <a:path w="27940" h="1205229">
                <a:moveTo>
                  <a:pt x="27940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90600"/>
                </a:lnTo>
                <a:close/>
              </a:path>
              <a:path w="27940" h="1205229">
                <a:moveTo>
                  <a:pt x="27940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40" y="1033779"/>
                </a:lnTo>
                <a:lnTo>
                  <a:pt x="27940" y="1027430"/>
                </a:lnTo>
                <a:close/>
              </a:path>
              <a:path w="27940" h="1205229">
                <a:moveTo>
                  <a:pt x="27940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33780"/>
                </a:lnTo>
                <a:close/>
              </a:path>
              <a:path w="27940" h="1205229">
                <a:moveTo>
                  <a:pt x="27940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40" y="1071880"/>
                </a:lnTo>
                <a:lnTo>
                  <a:pt x="27940" y="1065530"/>
                </a:lnTo>
                <a:close/>
              </a:path>
              <a:path w="27940" h="1205229">
                <a:moveTo>
                  <a:pt x="27940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80"/>
                </a:lnTo>
                <a:close/>
              </a:path>
              <a:path w="27940" h="1205229">
                <a:moveTo>
                  <a:pt x="27940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79500"/>
                </a:lnTo>
                <a:close/>
              </a:path>
              <a:path w="27940" h="1205229">
                <a:moveTo>
                  <a:pt x="27940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7600"/>
                </a:lnTo>
                <a:close/>
              </a:path>
              <a:path w="27940" h="1205229">
                <a:moveTo>
                  <a:pt x="27940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40" y="1148080"/>
                </a:lnTo>
                <a:lnTo>
                  <a:pt x="27940" y="1122680"/>
                </a:lnTo>
                <a:close/>
              </a:path>
              <a:path w="27940" h="1205229">
                <a:moveTo>
                  <a:pt x="2794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1269" y="1155700"/>
                </a:lnTo>
                <a:lnTo>
                  <a:pt x="1270" y="1158240"/>
                </a:lnTo>
                <a:lnTo>
                  <a:pt x="2540" y="1158240"/>
                </a:lnTo>
                <a:lnTo>
                  <a:pt x="2540" y="1160780"/>
                </a:lnTo>
                <a:lnTo>
                  <a:pt x="27940" y="1160780"/>
                </a:lnTo>
                <a:lnTo>
                  <a:pt x="27940" y="1148080"/>
                </a:lnTo>
                <a:close/>
              </a:path>
              <a:path w="27940" h="1205229">
                <a:moveTo>
                  <a:pt x="27940" y="1160780"/>
                </a:moveTo>
                <a:lnTo>
                  <a:pt x="3810" y="1160780"/>
                </a:lnTo>
                <a:lnTo>
                  <a:pt x="3810" y="1163320"/>
                </a:lnTo>
                <a:lnTo>
                  <a:pt x="5080" y="1163320"/>
                </a:lnTo>
                <a:lnTo>
                  <a:pt x="5080" y="1164590"/>
                </a:lnTo>
                <a:lnTo>
                  <a:pt x="6350" y="1164590"/>
                </a:lnTo>
                <a:lnTo>
                  <a:pt x="635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1205229">
                <a:moveTo>
                  <a:pt x="27940" y="1167130"/>
                </a:moveTo>
                <a:lnTo>
                  <a:pt x="7620" y="1167130"/>
                </a:lnTo>
                <a:lnTo>
                  <a:pt x="7620" y="1169670"/>
                </a:lnTo>
                <a:lnTo>
                  <a:pt x="8890" y="1169670"/>
                </a:lnTo>
                <a:lnTo>
                  <a:pt x="8890" y="1172210"/>
                </a:lnTo>
                <a:lnTo>
                  <a:pt x="10160" y="1172210"/>
                </a:lnTo>
                <a:lnTo>
                  <a:pt x="10160" y="1174750"/>
                </a:lnTo>
                <a:lnTo>
                  <a:pt x="27940" y="1174750"/>
                </a:lnTo>
                <a:lnTo>
                  <a:pt x="27940" y="1167130"/>
                </a:lnTo>
                <a:close/>
              </a:path>
              <a:path w="27940" h="1205229">
                <a:moveTo>
                  <a:pt x="27940" y="1174750"/>
                </a:moveTo>
                <a:lnTo>
                  <a:pt x="11430" y="1174750"/>
                </a:lnTo>
                <a:lnTo>
                  <a:pt x="11430" y="1177290"/>
                </a:lnTo>
                <a:lnTo>
                  <a:pt x="12700" y="1177290"/>
                </a:lnTo>
                <a:lnTo>
                  <a:pt x="12700" y="1179830"/>
                </a:lnTo>
                <a:lnTo>
                  <a:pt x="27940" y="1179830"/>
                </a:lnTo>
                <a:lnTo>
                  <a:pt x="27940" y="1174750"/>
                </a:lnTo>
                <a:close/>
              </a:path>
              <a:path w="27940" h="1205229">
                <a:moveTo>
                  <a:pt x="27940" y="1179830"/>
                </a:moveTo>
                <a:lnTo>
                  <a:pt x="13970" y="1179830"/>
                </a:lnTo>
                <a:lnTo>
                  <a:pt x="13970" y="1182370"/>
                </a:lnTo>
                <a:lnTo>
                  <a:pt x="15240" y="1182370"/>
                </a:lnTo>
                <a:lnTo>
                  <a:pt x="15240" y="1183640"/>
                </a:lnTo>
                <a:lnTo>
                  <a:pt x="16510" y="1183640"/>
                </a:lnTo>
                <a:lnTo>
                  <a:pt x="16510" y="1186180"/>
                </a:lnTo>
                <a:lnTo>
                  <a:pt x="17780" y="1186180"/>
                </a:lnTo>
                <a:lnTo>
                  <a:pt x="17780" y="1188720"/>
                </a:lnTo>
                <a:lnTo>
                  <a:pt x="19050" y="1188720"/>
                </a:lnTo>
                <a:lnTo>
                  <a:pt x="19050" y="1191260"/>
                </a:lnTo>
                <a:lnTo>
                  <a:pt x="20320" y="1191260"/>
                </a:lnTo>
                <a:lnTo>
                  <a:pt x="20320" y="1193800"/>
                </a:lnTo>
                <a:lnTo>
                  <a:pt x="21590" y="1193800"/>
                </a:lnTo>
                <a:lnTo>
                  <a:pt x="21590" y="1196340"/>
                </a:lnTo>
                <a:lnTo>
                  <a:pt x="22860" y="1196340"/>
                </a:lnTo>
                <a:lnTo>
                  <a:pt x="22860" y="1198880"/>
                </a:lnTo>
                <a:lnTo>
                  <a:pt x="24130" y="1198880"/>
                </a:lnTo>
                <a:lnTo>
                  <a:pt x="24130" y="1201420"/>
                </a:lnTo>
                <a:lnTo>
                  <a:pt x="25400" y="1201420"/>
                </a:lnTo>
                <a:lnTo>
                  <a:pt x="25400" y="1202690"/>
                </a:lnTo>
                <a:lnTo>
                  <a:pt x="26670" y="1202690"/>
                </a:lnTo>
                <a:lnTo>
                  <a:pt x="26670" y="1205230"/>
                </a:lnTo>
                <a:lnTo>
                  <a:pt x="27940" y="1205230"/>
                </a:lnTo>
                <a:lnTo>
                  <a:pt x="27940" y="1179830"/>
                </a:lnTo>
                <a:close/>
              </a:path>
            </a:pathLst>
          </a:custGeom>
          <a:solidFill>
            <a:srgbClr val="2243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766050" y="3037839"/>
            <a:ext cx="26670" cy="1243330"/>
          </a:xfrm>
          <a:custGeom>
            <a:avLst/>
            <a:gdLst/>
            <a:ahLst/>
            <a:cxnLst/>
            <a:rect l="l" t="t" r="r" b="b"/>
            <a:pathLst>
              <a:path w="26670" h="1243329">
                <a:moveTo>
                  <a:pt x="6350" y="0"/>
                </a:moveTo>
                <a:lnTo>
                  <a:pt x="0" y="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24332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243329">
                <a:moveTo>
                  <a:pt x="26670" y="584200"/>
                </a:moveTo>
                <a:lnTo>
                  <a:pt x="0" y="5842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84200"/>
                </a:lnTo>
                <a:close/>
              </a:path>
              <a:path w="26670" h="124332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3329">
                <a:moveTo>
                  <a:pt x="2667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15950"/>
                </a:lnTo>
                <a:close/>
              </a:path>
              <a:path w="26670" h="1243329">
                <a:moveTo>
                  <a:pt x="26670" y="628650"/>
                </a:moveTo>
                <a:lnTo>
                  <a:pt x="0" y="62865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8650"/>
                </a:lnTo>
                <a:close/>
              </a:path>
              <a:path w="26670" h="1243329">
                <a:moveTo>
                  <a:pt x="26670" y="660400"/>
                </a:moveTo>
                <a:lnTo>
                  <a:pt x="0" y="66040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60400"/>
                </a:lnTo>
                <a:close/>
              </a:path>
              <a:path w="26670" h="1243329">
                <a:moveTo>
                  <a:pt x="2667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6750"/>
                </a:lnTo>
                <a:close/>
              </a:path>
              <a:path w="26670" h="1243329">
                <a:moveTo>
                  <a:pt x="26670" y="679450"/>
                </a:moveTo>
                <a:lnTo>
                  <a:pt x="0" y="67945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79450"/>
                </a:lnTo>
                <a:close/>
              </a:path>
              <a:path w="26670" h="1243329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243329">
                <a:moveTo>
                  <a:pt x="26670" y="698500"/>
                </a:moveTo>
                <a:lnTo>
                  <a:pt x="0" y="6985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8500"/>
                </a:lnTo>
                <a:close/>
              </a:path>
              <a:path w="26670" h="1243329">
                <a:moveTo>
                  <a:pt x="26670" y="723900"/>
                </a:moveTo>
                <a:lnTo>
                  <a:pt x="0" y="7239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23900"/>
                </a:lnTo>
                <a:close/>
              </a:path>
              <a:path w="26670" h="1243329">
                <a:moveTo>
                  <a:pt x="26670" y="793750"/>
                </a:moveTo>
                <a:lnTo>
                  <a:pt x="0" y="7937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793750"/>
                </a:lnTo>
                <a:close/>
              </a:path>
              <a:path w="26670" h="1243329">
                <a:moveTo>
                  <a:pt x="26670" y="831850"/>
                </a:moveTo>
                <a:lnTo>
                  <a:pt x="0" y="831850"/>
                </a:lnTo>
                <a:lnTo>
                  <a:pt x="0" y="836930"/>
                </a:lnTo>
                <a:lnTo>
                  <a:pt x="26670" y="836930"/>
                </a:lnTo>
                <a:lnTo>
                  <a:pt x="26670" y="831850"/>
                </a:lnTo>
                <a:close/>
              </a:path>
              <a:path w="26670" h="1243329">
                <a:moveTo>
                  <a:pt x="2667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36930"/>
                </a:lnTo>
                <a:close/>
              </a:path>
              <a:path w="26670" h="1243329">
                <a:moveTo>
                  <a:pt x="2667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26670" y="849629"/>
                </a:lnTo>
                <a:lnTo>
                  <a:pt x="26670" y="843280"/>
                </a:lnTo>
                <a:close/>
              </a:path>
              <a:path w="26670" h="1243329">
                <a:moveTo>
                  <a:pt x="26670" y="849630"/>
                </a:moveTo>
                <a:lnTo>
                  <a:pt x="0" y="84963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49630"/>
                </a:lnTo>
                <a:close/>
              </a:path>
              <a:path w="26670" h="1243329">
                <a:moveTo>
                  <a:pt x="26670" y="876300"/>
                </a:moveTo>
                <a:lnTo>
                  <a:pt x="0" y="87630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76300"/>
                </a:lnTo>
                <a:close/>
              </a:path>
              <a:path w="26670" h="1243329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243329">
                <a:moveTo>
                  <a:pt x="26670" y="901700"/>
                </a:moveTo>
                <a:lnTo>
                  <a:pt x="0" y="9017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1700"/>
                </a:lnTo>
                <a:close/>
              </a:path>
              <a:path w="26670" h="1243329">
                <a:moveTo>
                  <a:pt x="26670" y="914400"/>
                </a:moveTo>
                <a:lnTo>
                  <a:pt x="0" y="914400"/>
                </a:lnTo>
                <a:lnTo>
                  <a:pt x="0" y="920750"/>
                </a:lnTo>
                <a:lnTo>
                  <a:pt x="26670" y="920750"/>
                </a:lnTo>
                <a:lnTo>
                  <a:pt x="26670" y="914400"/>
                </a:lnTo>
                <a:close/>
              </a:path>
              <a:path w="26670" h="1243329">
                <a:moveTo>
                  <a:pt x="26670" y="920750"/>
                </a:moveTo>
                <a:lnTo>
                  <a:pt x="0" y="92075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920750"/>
                </a:lnTo>
                <a:close/>
              </a:path>
              <a:path w="26670" h="1243329">
                <a:moveTo>
                  <a:pt x="26670" y="963930"/>
                </a:moveTo>
                <a:lnTo>
                  <a:pt x="0" y="96393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243329">
                <a:moveTo>
                  <a:pt x="26670" y="971550"/>
                </a:moveTo>
                <a:lnTo>
                  <a:pt x="0" y="97155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243329">
                <a:moveTo>
                  <a:pt x="26670" y="977900"/>
                </a:moveTo>
                <a:lnTo>
                  <a:pt x="0" y="97790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77900"/>
                </a:lnTo>
                <a:close/>
              </a:path>
              <a:path w="26670" h="1243329">
                <a:moveTo>
                  <a:pt x="26670" y="1014730"/>
                </a:moveTo>
                <a:lnTo>
                  <a:pt x="0" y="1014730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30"/>
                </a:lnTo>
                <a:close/>
              </a:path>
              <a:path w="26670" h="1243329">
                <a:moveTo>
                  <a:pt x="26670" y="1021080"/>
                </a:moveTo>
                <a:lnTo>
                  <a:pt x="0" y="10210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21080"/>
                </a:lnTo>
                <a:close/>
              </a:path>
              <a:path w="26670" h="1243329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243329">
                <a:moveTo>
                  <a:pt x="26670" y="1059180"/>
                </a:moveTo>
                <a:lnTo>
                  <a:pt x="0" y="105918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9180"/>
                </a:lnTo>
                <a:close/>
              </a:path>
              <a:path w="26670" h="1243329">
                <a:moveTo>
                  <a:pt x="26670" y="1066800"/>
                </a:moveTo>
                <a:lnTo>
                  <a:pt x="0" y="106680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66800"/>
                </a:lnTo>
                <a:close/>
              </a:path>
              <a:path w="26670" h="1243329">
                <a:moveTo>
                  <a:pt x="26670" y="1104900"/>
                </a:moveTo>
                <a:lnTo>
                  <a:pt x="0" y="110490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4900"/>
                </a:lnTo>
                <a:close/>
              </a:path>
              <a:path w="26670" h="1243329">
                <a:moveTo>
                  <a:pt x="26670" y="1109980"/>
                </a:moveTo>
                <a:lnTo>
                  <a:pt x="0" y="110998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9980"/>
                </a:lnTo>
                <a:close/>
              </a:path>
              <a:path w="26670" h="1243329">
                <a:moveTo>
                  <a:pt x="26670" y="1135380"/>
                </a:moveTo>
                <a:lnTo>
                  <a:pt x="0" y="1135380"/>
                </a:lnTo>
                <a:lnTo>
                  <a:pt x="0" y="1195070"/>
                </a:lnTo>
                <a:lnTo>
                  <a:pt x="1270" y="1195070"/>
                </a:lnTo>
                <a:lnTo>
                  <a:pt x="1270" y="1197610"/>
                </a:lnTo>
                <a:lnTo>
                  <a:pt x="2540" y="1197610"/>
                </a:lnTo>
                <a:lnTo>
                  <a:pt x="2540" y="1200150"/>
                </a:lnTo>
                <a:lnTo>
                  <a:pt x="3809" y="1200150"/>
                </a:lnTo>
                <a:lnTo>
                  <a:pt x="3809" y="1202690"/>
                </a:lnTo>
                <a:lnTo>
                  <a:pt x="5079" y="1202690"/>
                </a:lnTo>
                <a:lnTo>
                  <a:pt x="5079" y="1205230"/>
                </a:lnTo>
                <a:lnTo>
                  <a:pt x="26670" y="1205230"/>
                </a:lnTo>
                <a:lnTo>
                  <a:pt x="26670" y="1135380"/>
                </a:lnTo>
                <a:close/>
              </a:path>
              <a:path w="26670" h="1243329">
                <a:moveTo>
                  <a:pt x="26670" y="1205230"/>
                </a:moveTo>
                <a:lnTo>
                  <a:pt x="6350" y="1205230"/>
                </a:lnTo>
                <a:lnTo>
                  <a:pt x="6350" y="1207770"/>
                </a:lnTo>
                <a:lnTo>
                  <a:pt x="7620" y="1207770"/>
                </a:lnTo>
                <a:lnTo>
                  <a:pt x="7620" y="1209040"/>
                </a:lnTo>
                <a:lnTo>
                  <a:pt x="8890" y="1209040"/>
                </a:lnTo>
                <a:lnTo>
                  <a:pt x="889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1243329">
                <a:moveTo>
                  <a:pt x="26670" y="1211580"/>
                </a:moveTo>
                <a:lnTo>
                  <a:pt x="10159" y="1211580"/>
                </a:lnTo>
                <a:lnTo>
                  <a:pt x="10159" y="1214120"/>
                </a:lnTo>
                <a:lnTo>
                  <a:pt x="11429" y="1214120"/>
                </a:lnTo>
                <a:lnTo>
                  <a:pt x="11429" y="1216660"/>
                </a:lnTo>
                <a:lnTo>
                  <a:pt x="12700" y="1216660"/>
                </a:lnTo>
                <a:lnTo>
                  <a:pt x="12700" y="1219200"/>
                </a:lnTo>
                <a:lnTo>
                  <a:pt x="26670" y="1219200"/>
                </a:lnTo>
                <a:lnTo>
                  <a:pt x="26670" y="1211580"/>
                </a:lnTo>
                <a:close/>
              </a:path>
              <a:path w="26670" h="1243329">
                <a:moveTo>
                  <a:pt x="26670" y="1219200"/>
                </a:moveTo>
                <a:lnTo>
                  <a:pt x="13970" y="1219200"/>
                </a:lnTo>
                <a:lnTo>
                  <a:pt x="13970" y="1221740"/>
                </a:lnTo>
                <a:lnTo>
                  <a:pt x="15240" y="1221740"/>
                </a:lnTo>
                <a:lnTo>
                  <a:pt x="15240" y="1224280"/>
                </a:lnTo>
                <a:lnTo>
                  <a:pt x="26670" y="1224280"/>
                </a:lnTo>
                <a:lnTo>
                  <a:pt x="26670" y="1219200"/>
                </a:lnTo>
                <a:close/>
              </a:path>
              <a:path w="26670" h="1243329">
                <a:moveTo>
                  <a:pt x="26670" y="1224280"/>
                </a:moveTo>
                <a:lnTo>
                  <a:pt x="16509" y="1224280"/>
                </a:lnTo>
                <a:lnTo>
                  <a:pt x="16509" y="1226820"/>
                </a:lnTo>
                <a:lnTo>
                  <a:pt x="17779" y="1226820"/>
                </a:lnTo>
                <a:lnTo>
                  <a:pt x="17779" y="1228090"/>
                </a:lnTo>
                <a:lnTo>
                  <a:pt x="19050" y="1228090"/>
                </a:lnTo>
                <a:lnTo>
                  <a:pt x="1905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1243329">
                <a:moveTo>
                  <a:pt x="26670" y="1230630"/>
                </a:moveTo>
                <a:lnTo>
                  <a:pt x="20320" y="1230630"/>
                </a:lnTo>
                <a:lnTo>
                  <a:pt x="20320" y="1233170"/>
                </a:lnTo>
                <a:lnTo>
                  <a:pt x="21590" y="1233170"/>
                </a:lnTo>
                <a:lnTo>
                  <a:pt x="21590" y="1235710"/>
                </a:lnTo>
                <a:lnTo>
                  <a:pt x="22859" y="1235710"/>
                </a:lnTo>
                <a:lnTo>
                  <a:pt x="22859" y="1238250"/>
                </a:lnTo>
                <a:lnTo>
                  <a:pt x="26670" y="1238250"/>
                </a:lnTo>
                <a:lnTo>
                  <a:pt x="26670" y="1230630"/>
                </a:lnTo>
                <a:close/>
              </a:path>
              <a:path w="26670" h="1243329">
                <a:moveTo>
                  <a:pt x="26670" y="1238250"/>
                </a:moveTo>
                <a:lnTo>
                  <a:pt x="24129" y="1238250"/>
                </a:lnTo>
                <a:lnTo>
                  <a:pt x="24129" y="1240790"/>
                </a:lnTo>
                <a:lnTo>
                  <a:pt x="25400" y="1240790"/>
                </a:lnTo>
                <a:lnTo>
                  <a:pt x="25400" y="1243330"/>
                </a:lnTo>
                <a:lnTo>
                  <a:pt x="26670" y="1243330"/>
                </a:lnTo>
                <a:lnTo>
                  <a:pt x="26670" y="123825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792719" y="3063239"/>
            <a:ext cx="27940" cy="1270000"/>
          </a:xfrm>
          <a:custGeom>
            <a:avLst/>
            <a:gdLst/>
            <a:ahLst/>
            <a:cxnLst/>
            <a:rect l="l" t="t" r="r" b="b"/>
            <a:pathLst>
              <a:path w="27940" h="1270000">
                <a:moveTo>
                  <a:pt x="21589" y="0"/>
                </a:moveTo>
                <a:lnTo>
                  <a:pt x="0" y="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  <a:path w="27940" h="1270000">
                <a:moveTo>
                  <a:pt x="27939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1270000">
                <a:moveTo>
                  <a:pt x="27939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58800"/>
                </a:lnTo>
                <a:close/>
              </a:path>
              <a:path w="27940" h="127000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270000">
                <a:moveTo>
                  <a:pt x="27939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90550"/>
                </a:lnTo>
                <a:close/>
              </a:path>
              <a:path w="27940" h="1270000">
                <a:moveTo>
                  <a:pt x="27939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3250"/>
                </a:lnTo>
                <a:close/>
              </a:path>
              <a:path w="27940" h="1270000">
                <a:moveTo>
                  <a:pt x="27939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35000"/>
                </a:lnTo>
                <a:close/>
              </a:path>
              <a:path w="27940" h="1270000">
                <a:moveTo>
                  <a:pt x="2793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41350"/>
                </a:lnTo>
                <a:close/>
              </a:path>
              <a:path w="27940" h="1270000">
                <a:moveTo>
                  <a:pt x="27939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4050"/>
                </a:lnTo>
                <a:close/>
              </a:path>
              <a:path w="27940" h="1270000">
                <a:moveTo>
                  <a:pt x="2793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1270000">
                <a:moveTo>
                  <a:pt x="27939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3100"/>
                </a:lnTo>
                <a:close/>
              </a:path>
              <a:path w="27940" h="1270000">
                <a:moveTo>
                  <a:pt x="27939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7939" y="768350"/>
                </a:lnTo>
                <a:lnTo>
                  <a:pt x="27939" y="698500"/>
                </a:lnTo>
                <a:close/>
              </a:path>
              <a:path w="27940" h="1270000">
                <a:moveTo>
                  <a:pt x="27939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68350"/>
                </a:lnTo>
                <a:close/>
              </a:path>
              <a:path w="27940" h="1270000">
                <a:moveTo>
                  <a:pt x="27939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7939" y="811530"/>
                </a:lnTo>
                <a:lnTo>
                  <a:pt x="27939" y="806450"/>
                </a:lnTo>
                <a:close/>
              </a:path>
              <a:path w="27940" h="1270000">
                <a:moveTo>
                  <a:pt x="2793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7939" y="817880"/>
                </a:lnTo>
                <a:lnTo>
                  <a:pt x="27939" y="811530"/>
                </a:lnTo>
                <a:close/>
              </a:path>
              <a:path w="27940" h="1270000">
                <a:moveTo>
                  <a:pt x="27939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817880"/>
                </a:lnTo>
                <a:close/>
              </a:path>
              <a:path w="27940" h="1270000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1270000">
                <a:moveTo>
                  <a:pt x="27939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50900"/>
                </a:lnTo>
                <a:close/>
              </a:path>
              <a:path w="27940" h="127000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270000">
                <a:moveTo>
                  <a:pt x="27939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76300"/>
                </a:lnTo>
                <a:close/>
              </a:path>
              <a:path w="27940" h="1270000">
                <a:moveTo>
                  <a:pt x="27939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7939" y="895350"/>
                </a:lnTo>
                <a:lnTo>
                  <a:pt x="27939" y="889000"/>
                </a:lnTo>
                <a:close/>
              </a:path>
              <a:path w="27940" h="1270000">
                <a:moveTo>
                  <a:pt x="27939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7939" y="938530"/>
                </a:lnTo>
                <a:lnTo>
                  <a:pt x="27939" y="895350"/>
                </a:lnTo>
                <a:close/>
              </a:path>
              <a:path w="27940" h="1270000">
                <a:moveTo>
                  <a:pt x="27939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938530"/>
                </a:lnTo>
                <a:close/>
              </a:path>
              <a:path w="27940" h="1270000">
                <a:moveTo>
                  <a:pt x="27939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7939" y="952500"/>
                </a:lnTo>
                <a:lnTo>
                  <a:pt x="27939" y="946150"/>
                </a:lnTo>
                <a:close/>
              </a:path>
              <a:path w="27940" h="1270000">
                <a:moveTo>
                  <a:pt x="27939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7939" y="989330"/>
                </a:lnTo>
                <a:lnTo>
                  <a:pt x="27939" y="952500"/>
                </a:lnTo>
                <a:close/>
              </a:path>
              <a:path w="27940" h="1270000">
                <a:moveTo>
                  <a:pt x="27939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89330"/>
                </a:lnTo>
                <a:close/>
              </a:path>
              <a:path w="27940" h="1270000">
                <a:moveTo>
                  <a:pt x="27939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5680"/>
                </a:lnTo>
                <a:close/>
              </a:path>
              <a:path w="27940" h="127000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270000">
                <a:moveTo>
                  <a:pt x="27939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7939" y="1041399"/>
                </a:lnTo>
                <a:lnTo>
                  <a:pt x="27939" y="1033780"/>
                </a:lnTo>
                <a:close/>
              </a:path>
              <a:path w="27940" h="1270000">
                <a:moveTo>
                  <a:pt x="27939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41400"/>
                </a:lnTo>
                <a:close/>
              </a:path>
              <a:path w="27940" h="1270000">
                <a:moveTo>
                  <a:pt x="27939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7939" y="1084580"/>
                </a:lnTo>
                <a:lnTo>
                  <a:pt x="27939" y="1079500"/>
                </a:lnTo>
                <a:close/>
              </a:path>
              <a:path w="27940" h="1270000">
                <a:moveTo>
                  <a:pt x="27939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84580"/>
                </a:lnTo>
                <a:close/>
              </a:path>
              <a:path w="27940" h="1270000">
                <a:moveTo>
                  <a:pt x="27939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09980"/>
                </a:lnTo>
                <a:close/>
              </a:path>
              <a:path w="27940" h="1270000">
                <a:moveTo>
                  <a:pt x="27939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79830"/>
                </a:lnTo>
                <a:close/>
              </a:path>
              <a:path w="27940" h="1270000">
                <a:moveTo>
                  <a:pt x="27939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7939" y="1193800"/>
                </a:lnTo>
                <a:lnTo>
                  <a:pt x="27939" y="1186180"/>
                </a:lnTo>
                <a:close/>
              </a:path>
              <a:path w="27940" h="1270000">
                <a:moveTo>
                  <a:pt x="27939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7939" y="1205230"/>
                </a:lnTo>
                <a:lnTo>
                  <a:pt x="27939" y="1193800"/>
                </a:lnTo>
                <a:close/>
              </a:path>
              <a:path w="27940" h="1270000">
                <a:moveTo>
                  <a:pt x="27939" y="1205230"/>
                </a:moveTo>
                <a:lnTo>
                  <a:pt x="0" y="1205230"/>
                </a:lnTo>
                <a:lnTo>
                  <a:pt x="0" y="1220470"/>
                </a:lnTo>
                <a:lnTo>
                  <a:pt x="1270" y="1220470"/>
                </a:lnTo>
                <a:lnTo>
                  <a:pt x="1270" y="1223010"/>
                </a:lnTo>
                <a:lnTo>
                  <a:pt x="2539" y="1223010"/>
                </a:lnTo>
                <a:lnTo>
                  <a:pt x="2539" y="1224280"/>
                </a:lnTo>
                <a:lnTo>
                  <a:pt x="3809" y="1224280"/>
                </a:lnTo>
                <a:lnTo>
                  <a:pt x="3809" y="1226820"/>
                </a:lnTo>
                <a:lnTo>
                  <a:pt x="5079" y="1226820"/>
                </a:lnTo>
                <a:lnTo>
                  <a:pt x="5079" y="1229360"/>
                </a:lnTo>
                <a:lnTo>
                  <a:pt x="6350" y="1229360"/>
                </a:lnTo>
                <a:lnTo>
                  <a:pt x="6350" y="1231900"/>
                </a:lnTo>
                <a:lnTo>
                  <a:pt x="27939" y="1231900"/>
                </a:lnTo>
                <a:lnTo>
                  <a:pt x="27939" y="1205230"/>
                </a:lnTo>
                <a:close/>
              </a:path>
              <a:path w="27940" h="1270000">
                <a:moveTo>
                  <a:pt x="27939" y="1231900"/>
                </a:moveTo>
                <a:lnTo>
                  <a:pt x="7620" y="1231900"/>
                </a:lnTo>
                <a:lnTo>
                  <a:pt x="7620" y="1234440"/>
                </a:lnTo>
                <a:lnTo>
                  <a:pt x="8889" y="1234440"/>
                </a:lnTo>
                <a:lnTo>
                  <a:pt x="8889" y="1236980"/>
                </a:lnTo>
                <a:lnTo>
                  <a:pt x="27939" y="1236980"/>
                </a:lnTo>
                <a:lnTo>
                  <a:pt x="27939" y="1231900"/>
                </a:lnTo>
                <a:close/>
              </a:path>
              <a:path w="27940" h="1270000">
                <a:moveTo>
                  <a:pt x="27939" y="1236980"/>
                </a:moveTo>
                <a:lnTo>
                  <a:pt x="10159" y="1236980"/>
                </a:lnTo>
                <a:lnTo>
                  <a:pt x="10159" y="1239520"/>
                </a:lnTo>
                <a:lnTo>
                  <a:pt x="11429" y="1239520"/>
                </a:lnTo>
                <a:lnTo>
                  <a:pt x="11429" y="1242060"/>
                </a:lnTo>
                <a:lnTo>
                  <a:pt x="12700" y="1242060"/>
                </a:lnTo>
                <a:lnTo>
                  <a:pt x="12700" y="1243330"/>
                </a:lnTo>
                <a:lnTo>
                  <a:pt x="13970" y="1243330"/>
                </a:lnTo>
                <a:lnTo>
                  <a:pt x="13970" y="1245870"/>
                </a:lnTo>
                <a:lnTo>
                  <a:pt x="15239" y="1245870"/>
                </a:lnTo>
                <a:lnTo>
                  <a:pt x="15239" y="1248410"/>
                </a:lnTo>
                <a:lnTo>
                  <a:pt x="16509" y="1248410"/>
                </a:lnTo>
                <a:lnTo>
                  <a:pt x="16509" y="1250950"/>
                </a:lnTo>
                <a:lnTo>
                  <a:pt x="17779" y="1250950"/>
                </a:lnTo>
                <a:lnTo>
                  <a:pt x="17779" y="1253490"/>
                </a:lnTo>
                <a:lnTo>
                  <a:pt x="19050" y="1253490"/>
                </a:lnTo>
                <a:lnTo>
                  <a:pt x="19050" y="1256030"/>
                </a:lnTo>
                <a:lnTo>
                  <a:pt x="20320" y="1256030"/>
                </a:lnTo>
                <a:lnTo>
                  <a:pt x="20320" y="1258570"/>
                </a:lnTo>
                <a:lnTo>
                  <a:pt x="21589" y="1258570"/>
                </a:lnTo>
                <a:lnTo>
                  <a:pt x="21589" y="1261110"/>
                </a:lnTo>
                <a:lnTo>
                  <a:pt x="22859" y="1261110"/>
                </a:lnTo>
                <a:lnTo>
                  <a:pt x="22859" y="1262380"/>
                </a:lnTo>
                <a:lnTo>
                  <a:pt x="24129" y="1262380"/>
                </a:lnTo>
                <a:lnTo>
                  <a:pt x="24129" y="1264920"/>
                </a:lnTo>
                <a:lnTo>
                  <a:pt x="25400" y="1264920"/>
                </a:lnTo>
                <a:lnTo>
                  <a:pt x="25400" y="1267460"/>
                </a:lnTo>
                <a:lnTo>
                  <a:pt x="26670" y="1267460"/>
                </a:lnTo>
                <a:lnTo>
                  <a:pt x="26670" y="1270000"/>
                </a:lnTo>
                <a:lnTo>
                  <a:pt x="27939" y="1270000"/>
                </a:lnTo>
                <a:lnTo>
                  <a:pt x="27939" y="1236980"/>
                </a:lnTo>
                <a:close/>
              </a:path>
            </a:pathLst>
          </a:custGeom>
          <a:solidFill>
            <a:srgbClr val="2142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820659" y="3075939"/>
            <a:ext cx="26670" cy="1308100"/>
          </a:xfrm>
          <a:custGeom>
            <a:avLst/>
            <a:gdLst/>
            <a:ahLst/>
            <a:cxnLst/>
            <a:rect l="l" t="t" r="r" b="b"/>
            <a:pathLst>
              <a:path w="26670" h="1308100">
                <a:moveTo>
                  <a:pt x="13970" y="0"/>
                </a:moveTo>
                <a:lnTo>
                  <a:pt x="0" y="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6670" h="1308100">
                <a:moveTo>
                  <a:pt x="2667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3400"/>
                </a:lnTo>
                <a:close/>
              </a:path>
              <a:path w="26670" h="1308100">
                <a:moveTo>
                  <a:pt x="2667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6670" y="565149"/>
                </a:lnTo>
                <a:lnTo>
                  <a:pt x="26670" y="546099"/>
                </a:lnTo>
                <a:close/>
              </a:path>
              <a:path w="26670" h="1308100">
                <a:moveTo>
                  <a:pt x="2667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65150"/>
                </a:lnTo>
                <a:close/>
              </a:path>
              <a:path w="26670" h="1308100">
                <a:moveTo>
                  <a:pt x="2667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6670" y="590549"/>
                </a:lnTo>
                <a:lnTo>
                  <a:pt x="26670" y="577850"/>
                </a:lnTo>
                <a:close/>
              </a:path>
              <a:path w="26670" h="1308100">
                <a:moveTo>
                  <a:pt x="2667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0549"/>
                </a:lnTo>
                <a:close/>
              </a:path>
              <a:path w="26670" h="1308100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1308100">
                <a:moveTo>
                  <a:pt x="2667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6670" y="641349"/>
                </a:lnTo>
                <a:lnTo>
                  <a:pt x="26670" y="628649"/>
                </a:lnTo>
                <a:close/>
              </a:path>
              <a:path w="26670" h="1308100">
                <a:moveTo>
                  <a:pt x="2667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1349"/>
                </a:lnTo>
                <a:close/>
              </a:path>
              <a:path w="26670" h="1308100">
                <a:moveTo>
                  <a:pt x="2667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699"/>
                </a:lnTo>
                <a:close/>
              </a:path>
              <a:path w="26670" h="1308100">
                <a:moveTo>
                  <a:pt x="2667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60400"/>
                </a:lnTo>
                <a:close/>
              </a:path>
              <a:path w="26670" h="1308100">
                <a:moveTo>
                  <a:pt x="2667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6670" y="755649"/>
                </a:lnTo>
                <a:lnTo>
                  <a:pt x="26670" y="685799"/>
                </a:lnTo>
                <a:close/>
              </a:path>
              <a:path w="26670" h="1308100">
                <a:moveTo>
                  <a:pt x="2667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6670" y="793749"/>
                </a:lnTo>
                <a:lnTo>
                  <a:pt x="26670" y="755649"/>
                </a:lnTo>
                <a:close/>
              </a:path>
              <a:path w="26670" h="1308100">
                <a:moveTo>
                  <a:pt x="2667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93750"/>
                </a:lnTo>
                <a:close/>
              </a:path>
              <a:path w="26670" h="130810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1308100">
                <a:moveTo>
                  <a:pt x="2667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6670" y="811529"/>
                </a:lnTo>
                <a:lnTo>
                  <a:pt x="26670" y="805179"/>
                </a:lnTo>
                <a:close/>
              </a:path>
              <a:path w="26670" h="1308100">
                <a:moveTo>
                  <a:pt x="2667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11530"/>
                </a:lnTo>
                <a:close/>
              </a:path>
              <a:path w="26670" h="1308100">
                <a:moveTo>
                  <a:pt x="2667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38200"/>
                </a:lnTo>
                <a:close/>
              </a:path>
              <a:path w="26670" h="1308100">
                <a:moveTo>
                  <a:pt x="2667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79"/>
                </a:lnTo>
                <a:close/>
              </a:path>
              <a:path w="26670" h="1308100">
                <a:moveTo>
                  <a:pt x="2667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3600"/>
                </a:lnTo>
                <a:close/>
              </a:path>
              <a:path w="26670" h="1308100">
                <a:moveTo>
                  <a:pt x="2667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876300"/>
                </a:lnTo>
                <a:close/>
              </a:path>
              <a:path w="26670" h="1308100">
                <a:moveTo>
                  <a:pt x="2667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882650"/>
                </a:lnTo>
                <a:close/>
              </a:path>
              <a:path w="26670" h="1308100">
                <a:moveTo>
                  <a:pt x="2667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6670" y="933449"/>
                </a:lnTo>
                <a:lnTo>
                  <a:pt x="26670" y="925830"/>
                </a:lnTo>
                <a:close/>
              </a:path>
              <a:path w="26670" h="1308100">
                <a:moveTo>
                  <a:pt x="2667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6670" y="939799"/>
                </a:lnTo>
                <a:lnTo>
                  <a:pt x="26670" y="933449"/>
                </a:lnTo>
                <a:close/>
              </a:path>
              <a:path w="26670" h="1308100">
                <a:moveTo>
                  <a:pt x="2667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39799"/>
                </a:lnTo>
                <a:close/>
              </a:path>
              <a:path w="26670" h="1308100">
                <a:moveTo>
                  <a:pt x="2667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6670" y="982979"/>
                </a:lnTo>
                <a:lnTo>
                  <a:pt x="26670" y="976629"/>
                </a:lnTo>
                <a:close/>
              </a:path>
              <a:path w="26670" h="1308100">
                <a:moveTo>
                  <a:pt x="2667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6670" y="1014729"/>
                </a:lnTo>
                <a:lnTo>
                  <a:pt x="26670" y="982979"/>
                </a:lnTo>
                <a:close/>
              </a:path>
              <a:path w="26670" h="1308100">
                <a:moveTo>
                  <a:pt x="2667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29"/>
                </a:lnTo>
                <a:close/>
              </a:path>
              <a:path w="26670" h="1308100">
                <a:moveTo>
                  <a:pt x="2667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6670" y="1028699"/>
                </a:lnTo>
                <a:lnTo>
                  <a:pt x="26670" y="1021079"/>
                </a:lnTo>
                <a:close/>
              </a:path>
              <a:path w="26670" h="1308100">
                <a:moveTo>
                  <a:pt x="2667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28699"/>
                </a:lnTo>
                <a:close/>
              </a:path>
              <a:path w="26670" h="1308100">
                <a:moveTo>
                  <a:pt x="2667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6670" y="1071879"/>
                </a:lnTo>
                <a:lnTo>
                  <a:pt x="26670" y="1066799"/>
                </a:lnTo>
                <a:close/>
              </a:path>
              <a:path w="26670" h="1308100">
                <a:moveTo>
                  <a:pt x="2667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6670" y="1097279"/>
                </a:lnTo>
                <a:lnTo>
                  <a:pt x="26670" y="1071880"/>
                </a:lnTo>
                <a:close/>
              </a:path>
              <a:path w="26670" h="1308100">
                <a:moveTo>
                  <a:pt x="2667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6670" y="1167129"/>
                </a:lnTo>
                <a:lnTo>
                  <a:pt x="26670" y="1097279"/>
                </a:lnTo>
                <a:close/>
              </a:path>
              <a:path w="26670" h="1308100">
                <a:moveTo>
                  <a:pt x="2667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67130"/>
                </a:lnTo>
                <a:close/>
              </a:path>
              <a:path w="26670" h="1308100">
                <a:moveTo>
                  <a:pt x="2667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6670" y="1181099"/>
                </a:lnTo>
                <a:lnTo>
                  <a:pt x="26670" y="1173479"/>
                </a:lnTo>
                <a:close/>
              </a:path>
              <a:path w="26670" h="1308100">
                <a:moveTo>
                  <a:pt x="2667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6670" y="1192529"/>
                </a:lnTo>
                <a:lnTo>
                  <a:pt x="26670" y="1181099"/>
                </a:lnTo>
                <a:close/>
              </a:path>
              <a:path w="26670" h="1308100">
                <a:moveTo>
                  <a:pt x="2667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92530"/>
                </a:lnTo>
                <a:close/>
              </a:path>
              <a:path w="26670" h="1308100">
                <a:moveTo>
                  <a:pt x="26670" y="1219199"/>
                </a:moveTo>
                <a:lnTo>
                  <a:pt x="0" y="1219199"/>
                </a:lnTo>
                <a:lnTo>
                  <a:pt x="0" y="1259839"/>
                </a:lnTo>
                <a:lnTo>
                  <a:pt x="1270" y="1259839"/>
                </a:lnTo>
                <a:lnTo>
                  <a:pt x="1270" y="1262379"/>
                </a:lnTo>
                <a:lnTo>
                  <a:pt x="2540" y="1262379"/>
                </a:lnTo>
                <a:lnTo>
                  <a:pt x="2540" y="1264919"/>
                </a:lnTo>
                <a:lnTo>
                  <a:pt x="3810" y="1264919"/>
                </a:lnTo>
                <a:lnTo>
                  <a:pt x="3810" y="1267459"/>
                </a:lnTo>
                <a:lnTo>
                  <a:pt x="5080" y="1267459"/>
                </a:lnTo>
                <a:lnTo>
                  <a:pt x="5080" y="1268729"/>
                </a:lnTo>
                <a:lnTo>
                  <a:pt x="6350" y="1268729"/>
                </a:lnTo>
                <a:lnTo>
                  <a:pt x="6350" y="1271269"/>
                </a:lnTo>
                <a:lnTo>
                  <a:pt x="7620" y="1271269"/>
                </a:lnTo>
                <a:lnTo>
                  <a:pt x="7620" y="1273809"/>
                </a:lnTo>
                <a:lnTo>
                  <a:pt x="8890" y="1273809"/>
                </a:lnTo>
                <a:lnTo>
                  <a:pt x="8890" y="1276349"/>
                </a:lnTo>
                <a:lnTo>
                  <a:pt x="10160" y="1276349"/>
                </a:lnTo>
                <a:lnTo>
                  <a:pt x="10160" y="1278889"/>
                </a:lnTo>
                <a:lnTo>
                  <a:pt x="11430" y="1278889"/>
                </a:lnTo>
                <a:lnTo>
                  <a:pt x="11430" y="1281429"/>
                </a:lnTo>
                <a:lnTo>
                  <a:pt x="12700" y="1281429"/>
                </a:lnTo>
                <a:lnTo>
                  <a:pt x="12700" y="1283969"/>
                </a:lnTo>
                <a:lnTo>
                  <a:pt x="13970" y="1283969"/>
                </a:lnTo>
                <a:lnTo>
                  <a:pt x="13970" y="1286509"/>
                </a:lnTo>
                <a:lnTo>
                  <a:pt x="15240" y="1286509"/>
                </a:lnTo>
                <a:lnTo>
                  <a:pt x="15240" y="1287779"/>
                </a:lnTo>
                <a:lnTo>
                  <a:pt x="26670" y="1287779"/>
                </a:lnTo>
                <a:lnTo>
                  <a:pt x="26670" y="1219199"/>
                </a:lnTo>
                <a:close/>
              </a:path>
              <a:path w="26670" h="1308100">
                <a:moveTo>
                  <a:pt x="26670" y="1287780"/>
                </a:moveTo>
                <a:lnTo>
                  <a:pt x="16510" y="1287780"/>
                </a:lnTo>
                <a:lnTo>
                  <a:pt x="16510" y="1290319"/>
                </a:lnTo>
                <a:lnTo>
                  <a:pt x="17780" y="1290319"/>
                </a:lnTo>
                <a:lnTo>
                  <a:pt x="17780" y="1292859"/>
                </a:lnTo>
                <a:lnTo>
                  <a:pt x="19050" y="1292859"/>
                </a:lnTo>
                <a:lnTo>
                  <a:pt x="19050" y="1295399"/>
                </a:lnTo>
                <a:lnTo>
                  <a:pt x="26670" y="1295399"/>
                </a:lnTo>
                <a:lnTo>
                  <a:pt x="26670" y="1287780"/>
                </a:lnTo>
                <a:close/>
              </a:path>
              <a:path w="26670" h="1308100">
                <a:moveTo>
                  <a:pt x="26670" y="1295400"/>
                </a:moveTo>
                <a:lnTo>
                  <a:pt x="20320" y="1295400"/>
                </a:lnTo>
                <a:lnTo>
                  <a:pt x="20320" y="1297939"/>
                </a:lnTo>
                <a:lnTo>
                  <a:pt x="21590" y="1297939"/>
                </a:lnTo>
                <a:lnTo>
                  <a:pt x="21590" y="1300479"/>
                </a:lnTo>
                <a:lnTo>
                  <a:pt x="22860" y="1300479"/>
                </a:lnTo>
                <a:lnTo>
                  <a:pt x="22860" y="1303019"/>
                </a:lnTo>
                <a:lnTo>
                  <a:pt x="24130" y="1303019"/>
                </a:lnTo>
                <a:lnTo>
                  <a:pt x="24130" y="1305559"/>
                </a:lnTo>
                <a:lnTo>
                  <a:pt x="25400" y="1305559"/>
                </a:lnTo>
                <a:lnTo>
                  <a:pt x="25400" y="1308099"/>
                </a:lnTo>
                <a:lnTo>
                  <a:pt x="26670" y="1308099"/>
                </a:lnTo>
                <a:lnTo>
                  <a:pt x="26670" y="12954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847330" y="3088639"/>
            <a:ext cx="27940" cy="1361440"/>
          </a:xfrm>
          <a:custGeom>
            <a:avLst/>
            <a:gdLst/>
            <a:ahLst/>
            <a:cxnLst/>
            <a:rect l="l" t="t" r="r" b="b"/>
            <a:pathLst>
              <a:path w="27940" h="1361439">
                <a:moveTo>
                  <a:pt x="7620" y="0"/>
                </a:moveTo>
                <a:lnTo>
                  <a:pt x="0" y="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361439">
                <a:moveTo>
                  <a:pt x="2794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1361439">
                <a:moveTo>
                  <a:pt x="27940" y="533400"/>
                </a:moveTo>
                <a:lnTo>
                  <a:pt x="0" y="5334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33400"/>
                </a:lnTo>
                <a:close/>
              </a:path>
              <a:path w="27940" h="1361439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361439">
                <a:moveTo>
                  <a:pt x="2794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65150"/>
                </a:lnTo>
                <a:close/>
              </a:path>
              <a:path w="27940" h="1361439">
                <a:moveTo>
                  <a:pt x="27940" y="577850"/>
                </a:moveTo>
                <a:lnTo>
                  <a:pt x="0" y="57785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77850"/>
                </a:lnTo>
                <a:close/>
              </a:path>
              <a:path w="27940" h="1361439">
                <a:moveTo>
                  <a:pt x="27940" y="609600"/>
                </a:moveTo>
                <a:lnTo>
                  <a:pt x="0" y="6096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609600"/>
                </a:lnTo>
                <a:close/>
              </a:path>
              <a:path w="27940" h="136143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361439">
                <a:moveTo>
                  <a:pt x="27940" y="628650"/>
                </a:moveTo>
                <a:lnTo>
                  <a:pt x="0" y="628650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8650"/>
                </a:lnTo>
                <a:close/>
              </a:path>
              <a:path w="27940" h="136143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361439">
                <a:moveTo>
                  <a:pt x="27940" y="647700"/>
                </a:moveTo>
                <a:lnTo>
                  <a:pt x="0" y="6477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7700"/>
                </a:lnTo>
                <a:close/>
              </a:path>
              <a:path w="27940" h="1361439">
                <a:moveTo>
                  <a:pt x="27940" y="673100"/>
                </a:moveTo>
                <a:lnTo>
                  <a:pt x="0" y="67310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673100"/>
                </a:lnTo>
                <a:close/>
              </a:path>
              <a:path w="27940" h="1361439">
                <a:moveTo>
                  <a:pt x="27940" y="742950"/>
                </a:moveTo>
                <a:lnTo>
                  <a:pt x="0" y="7429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42950"/>
                </a:lnTo>
                <a:close/>
              </a:path>
              <a:path w="27940" h="1361439">
                <a:moveTo>
                  <a:pt x="27940" y="781050"/>
                </a:moveTo>
                <a:lnTo>
                  <a:pt x="0" y="78105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81050"/>
                </a:lnTo>
                <a:close/>
              </a:path>
              <a:path w="27940" h="1361439">
                <a:moveTo>
                  <a:pt x="2794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7940" y="792480"/>
                </a:lnTo>
                <a:lnTo>
                  <a:pt x="27940" y="786130"/>
                </a:lnTo>
                <a:close/>
              </a:path>
              <a:path w="27940" h="1361439">
                <a:moveTo>
                  <a:pt x="2794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2480"/>
                </a:lnTo>
                <a:close/>
              </a:path>
              <a:path w="27940" h="1361439">
                <a:moveTo>
                  <a:pt x="27940" y="798830"/>
                </a:moveTo>
                <a:lnTo>
                  <a:pt x="0" y="79883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8830"/>
                </a:lnTo>
                <a:close/>
              </a:path>
              <a:path w="27940" h="1361439">
                <a:moveTo>
                  <a:pt x="27940" y="825500"/>
                </a:moveTo>
                <a:lnTo>
                  <a:pt x="0" y="82550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25500"/>
                </a:lnTo>
                <a:close/>
              </a:path>
              <a:path w="27940" h="1361439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361439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1361439">
                <a:moveTo>
                  <a:pt x="27940" y="863600"/>
                </a:moveTo>
                <a:lnTo>
                  <a:pt x="0" y="863600"/>
                </a:lnTo>
                <a:lnTo>
                  <a:pt x="0" y="869950"/>
                </a:lnTo>
                <a:lnTo>
                  <a:pt x="27940" y="869950"/>
                </a:lnTo>
                <a:lnTo>
                  <a:pt x="27940" y="863600"/>
                </a:lnTo>
                <a:close/>
              </a:path>
              <a:path w="27940" h="1361439">
                <a:moveTo>
                  <a:pt x="27940" y="869950"/>
                </a:moveTo>
                <a:lnTo>
                  <a:pt x="0" y="869950"/>
                </a:lnTo>
                <a:lnTo>
                  <a:pt x="0" y="913130"/>
                </a:lnTo>
                <a:lnTo>
                  <a:pt x="27940" y="913130"/>
                </a:lnTo>
                <a:lnTo>
                  <a:pt x="27940" y="869950"/>
                </a:lnTo>
                <a:close/>
              </a:path>
              <a:path w="27940" h="1361439">
                <a:moveTo>
                  <a:pt x="27940" y="913130"/>
                </a:moveTo>
                <a:lnTo>
                  <a:pt x="0" y="91313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913130"/>
                </a:lnTo>
                <a:close/>
              </a:path>
              <a:path w="27940" h="1361439">
                <a:moveTo>
                  <a:pt x="27940" y="920750"/>
                </a:moveTo>
                <a:lnTo>
                  <a:pt x="0" y="92075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20750"/>
                </a:lnTo>
                <a:close/>
              </a:path>
              <a:path w="27940" h="1361439">
                <a:moveTo>
                  <a:pt x="27940" y="927100"/>
                </a:moveTo>
                <a:lnTo>
                  <a:pt x="0" y="92710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27100"/>
                </a:lnTo>
                <a:close/>
              </a:path>
              <a:path w="27940" h="1361439">
                <a:moveTo>
                  <a:pt x="27940" y="963930"/>
                </a:moveTo>
                <a:lnTo>
                  <a:pt x="0" y="963930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3930"/>
                </a:lnTo>
                <a:close/>
              </a:path>
              <a:path w="27940" h="1361439">
                <a:moveTo>
                  <a:pt x="27940" y="970280"/>
                </a:moveTo>
                <a:lnTo>
                  <a:pt x="0" y="97028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70280"/>
                </a:lnTo>
                <a:close/>
              </a:path>
              <a:path w="27940" h="1361439">
                <a:moveTo>
                  <a:pt x="2794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7940" y="1008380"/>
                </a:lnTo>
                <a:lnTo>
                  <a:pt x="27940" y="1002030"/>
                </a:lnTo>
                <a:close/>
              </a:path>
              <a:path w="27940" h="1361439">
                <a:moveTo>
                  <a:pt x="27940" y="1008380"/>
                </a:moveTo>
                <a:lnTo>
                  <a:pt x="0" y="1008380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8380"/>
                </a:lnTo>
                <a:close/>
              </a:path>
              <a:path w="27940" h="1361439">
                <a:moveTo>
                  <a:pt x="27940" y="1016000"/>
                </a:moveTo>
                <a:lnTo>
                  <a:pt x="0" y="10160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1016000"/>
                </a:lnTo>
                <a:close/>
              </a:path>
              <a:path w="27940" h="1361439">
                <a:moveTo>
                  <a:pt x="27940" y="1054100"/>
                </a:moveTo>
                <a:lnTo>
                  <a:pt x="0" y="1054100"/>
                </a:lnTo>
                <a:lnTo>
                  <a:pt x="0" y="1059180"/>
                </a:lnTo>
                <a:lnTo>
                  <a:pt x="27940" y="1059180"/>
                </a:lnTo>
                <a:lnTo>
                  <a:pt x="27940" y="1054100"/>
                </a:lnTo>
                <a:close/>
              </a:path>
              <a:path w="27940" h="1361439">
                <a:moveTo>
                  <a:pt x="27940" y="1059180"/>
                </a:moveTo>
                <a:lnTo>
                  <a:pt x="0" y="1059180"/>
                </a:lnTo>
                <a:lnTo>
                  <a:pt x="0" y="1084580"/>
                </a:lnTo>
                <a:lnTo>
                  <a:pt x="27940" y="1084580"/>
                </a:lnTo>
                <a:lnTo>
                  <a:pt x="27940" y="1059180"/>
                </a:lnTo>
                <a:close/>
              </a:path>
              <a:path w="27940" h="1361439">
                <a:moveTo>
                  <a:pt x="27940" y="1084580"/>
                </a:moveTo>
                <a:lnTo>
                  <a:pt x="0" y="1084580"/>
                </a:lnTo>
                <a:lnTo>
                  <a:pt x="0" y="1154430"/>
                </a:lnTo>
                <a:lnTo>
                  <a:pt x="27940" y="1154430"/>
                </a:lnTo>
                <a:lnTo>
                  <a:pt x="27940" y="1084580"/>
                </a:lnTo>
                <a:close/>
              </a:path>
              <a:path w="27940" h="1361439">
                <a:moveTo>
                  <a:pt x="27940" y="1154430"/>
                </a:moveTo>
                <a:lnTo>
                  <a:pt x="0" y="115443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54430"/>
                </a:lnTo>
                <a:close/>
              </a:path>
              <a:path w="27940" h="1361439">
                <a:moveTo>
                  <a:pt x="27940" y="1160780"/>
                </a:moveTo>
                <a:lnTo>
                  <a:pt x="0" y="116078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60780"/>
                </a:lnTo>
                <a:close/>
              </a:path>
              <a:path w="27940" h="1361439">
                <a:moveTo>
                  <a:pt x="27940" y="1168400"/>
                </a:moveTo>
                <a:lnTo>
                  <a:pt x="0" y="11684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8400"/>
                </a:lnTo>
                <a:close/>
              </a:path>
              <a:path w="27940" h="136143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1361439">
                <a:moveTo>
                  <a:pt x="27940" y="1206500"/>
                </a:moveTo>
                <a:lnTo>
                  <a:pt x="0" y="120650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06500"/>
                </a:lnTo>
                <a:close/>
              </a:path>
              <a:path w="27940" h="1361439">
                <a:moveTo>
                  <a:pt x="27940" y="1282700"/>
                </a:moveTo>
                <a:lnTo>
                  <a:pt x="0" y="1282700"/>
                </a:lnTo>
                <a:lnTo>
                  <a:pt x="0" y="1297940"/>
                </a:lnTo>
                <a:lnTo>
                  <a:pt x="1270" y="1297940"/>
                </a:lnTo>
                <a:lnTo>
                  <a:pt x="1270" y="1300480"/>
                </a:lnTo>
                <a:lnTo>
                  <a:pt x="2540" y="1300480"/>
                </a:lnTo>
                <a:lnTo>
                  <a:pt x="2540" y="1304290"/>
                </a:lnTo>
                <a:lnTo>
                  <a:pt x="3810" y="1304290"/>
                </a:lnTo>
                <a:lnTo>
                  <a:pt x="3810" y="1306830"/>
                </a:lnTo>
                <a:lnTo>
                  <a:pt x="5079" y="1306830"/>
                </a:lnTo>
                <a:lnTo>
                  <a:pt x="5079" y="1310640"/>
                </a:lnTo>
                <a:lnTo>
                  <a:pt x="6350" y="1310640"/>
                </a:lnTo>
                <a:lnTo>
                  <a:pt x="6350" y="1313180"/>
                </a:lnTo>
                <a:lnTo>
                  <a:pt x="7619" y="1313180"/>
                </a:lnTo>
                <a:lnTo>
                  <a:pt x="7620" y="1315720"/>
                </a:lnTo>
                <a:lnTo>
                  <a:pt x="8890" y="1315720"/>
                </a:lnTo>
                <a:lnTo>
                  <a:pt x="8890" y="1319530"/>
                </a:lnTo>
                <a:lnTo>
                  <a:pt x="10160" y="1319530"/>
                </a:lnTo>
                <a:lnTo>
                  <a:pt x="10160" y="1322070"/>
                </a:lnTo>
                <a:lnTo>
                  <a:pt x="11429" y="1322070"/>
                </a:lnTo>
                <a:lnTo>
                  <a:pt x="11429" y="1325880"/>
                </a:lnTo>
                <a:lnTo>
                  <a:pt x="12700" y="1325880"/>
                </a:lnTo>
                <a:lnTo>
                  <a:pt x="12700" y="1328420"/>
                </a:lnTo>
                <a:lnTo>
                  <a:pt x="13970" y="1328420"/>
                </a:lnTo>
                <a:lnTo>
                  <a:pt x="13970" y="1330960"/>
                </a:lnTo>
                <a:lnTo>
                  <a:pt x="15240" y="1330960"/>
                </a:lnTo>
                <a:lnTo>
                  <a:pt x="15240" y="1334770"/>
                </a:lnTo>
                <a:lnTo>
                  <a:pt x="16510" y="1334770"/>
                </a:lnTo>
                <a:lnTo>
                  <a:pt x="16510" y="1337310"/>
                </a:lnTo>
                <a:lnTo>
                  <a:pt x="17779" y="1337310"/>
                </a:lnTo>
                <a:lnTo>
                  <a:pt x="17779" y="1341120"/>
                </a:lnTo>
                <a:lnTo>
                  <a:pt x="19050" y="1341120"/>
                </a:lnTo>
                <a:lnTo>
                  <a:pt x="19050" y="1343660"/>
                </a:lnTo>
                <a:lnTo>
                  <a:pt x="20320" y="1343660"/>
                </a:lnTo>
                <a:lnTo>
                  <a:pt x="20320" y="1346200"/>
                </a:lnTo>
                <a:lnTo>
                  <a:pt x="21590" y="1346200"/>
                </a:lnTo>
                <a:lnTo>
                  <a:pt x="21590" y="1350010"/>
                </a:lnTo>
                <a:lnTo>
                  <a:pt x="22860" y="1350010"/>
                </a:lnTo>
                <a:lnTo>
                  <a:pt x="22860" y="1352550"/>
                </a:lnTo>
                <a:lnTo>
                  <a:pt x="24129" y="1352550"/>
                </a:lnTo>
                <a:lnTo>
                  <a:pt x="24129" y="1356360"/>
                </a:lnTo>
                <a:lnTo>
                  <a:pt x="25400" y="1356360"/>
                </a:lnTo>
                <a:lnTo>
                  <a:pt x="25400" y="1358900"/>
                </a:lnTo>
                <a:lnTo>
                  <a:pt x="26670" y="1358900"/>
                </a:lnTo>
                <a:lnTo>
                  <a:pt x="26670" y="1361440"/>
                </a:lnTo>
                <a:lnTo>
                  <a:pt x="27940" y="1361440"/>
                </a:lnTo>
                <a:lnTo>
                  <a:pt x="27940" y="1282700"/>
                </a:lnTo>
                <a:close/>
              </a:path>
            </a:pathLst>
          </a:custGeom>
          <a:solidFill>
            <a:srgbClr val="2142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875269" y="3101339"/>
            <a:ext cx="26670" cy="1412240"/>
          </a:xfrm>
          <a:custGeom>
            <a:avLst/>
            <a:gdLst/>
            <a:ahLst/>
            <a:cxnLst/>
            <a:rect l="l" t="t" r="r" b="b"/>
            <a:pathLst>
              <a:path w="26670" h="1412239">
                <a:moveTo>
                  <a:pt x="1270" y="0"/>
                </a:moveTo>
                <a:lnTo>
                  <a:pt x="0" y="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412239">
                <a:moveTo>
                  <a:pt x="26670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1412239">
                <a:moveTo>
                  <a:pt x="26670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0700"/>
                </a:lnTo>
                <a:close/>
              </a:path>
              <a:path w="26670" h="141223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122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412239">
                <a:moveTo>
                  <a:pt x="26670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65150"/>
                </a:lnTo>
                <a:close/>
              </a:path>
              <a:path w="26670" h="1412239">
                <a:moveTo>
                  <a:pt x="26670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6900"/>
                </a:lnTo>
                <a:close/>
              </a:path>
              <a:path w="26670" h="141223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412239">
                <a:moveTo>
                  <a:pt x="26670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5950"/>
                </a:lnTo>
                <a:close/>
              </a:path>
              <a:path w="26670" h="1412239">
                <a:moveTo>
                  <a:pt x="2667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1412239">
                <a:moveTo>
                  <a:pt x="26670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35000"/>
                </a:lnTo>
                <a:close/>
              </a:path>
              <a:path w="26670" h="1412239">
                <a:moveTo>
                  <a:pt x="26670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60400"/>
                </a:lnTo>
                <a:close/>
              </a:path>
              <a:path w="26670" h="1412239">
                <a:moveTo>
                  <a:pt x="26670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30250"/>
                </a:lnTo>
                <a:close/>
              </a:path>
              <a:path w="26670" h="1412239">
                <a:moveTo>
                  <a:pt x="26670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68350"/>
                </a:lnTo>
                <a:close/>
              </a:path>
              <a:path w="26670" h="1412239">
                <a:moveTo>
                  <a:pt x="2667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73430"/>
                </a:lnTo>
                <a:close/>
              </a:path>
              <a:path w="26670" h="1412239">
                <a:moveTo>
                  <a:pt x="2667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70" y="786129"/>
                </a:lnTo>
                <a:lnTo>
                  <a:pt x="26670" y="779780"/>
                </a:lnTo>
                <a:close/>
              </a:path>
              <a:path w="26670" h="141223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1412239">
                <a:moveTo>
                  <a:pt x="26670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12800"/>
                </a:lnTo>
                <a:close/>
              </a:path>
              <a:path w="26670" h="1412239">
                <a:moveTo>
                  <a:pt x="2667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0580"/>
                </a:lnTo>
                <a:close/>
              </a:path>
              <a:path w="26670" h="141223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1412239">
                <a:moveTo>
                  <a:pt x="26670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1412239">
                <a:moveTo>
                  <a:pt x="26670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57250"/>
                </a:lnTo>
                <a:close/>
              </a:path>
              <a:path w="26670" h="1412239">
                <a:moveTo>
                  <a:pt x="26670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0430"/>
                </a:lnTo>
                <a:close/>
              </a:path>
              <a:path w="26670" h="1412239">
                <a:moveTo>
                  <a:pt x="26670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8050"/>
                </a:lnTo>
                <a:close/>
              </a:path>
              <a:path w="26670" h="1412239">
                <a:moveTo>
                  <a:pt x="26670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4400"/>
                </a:lnTo>
                <a:close/>
              </a:path>
              <a:path w="26670" h="1412239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1412239">
                <a:moveTo>
                  <a:pt x="26670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7580"/>
                </a:lnTo>
                <a:close/>
              </a:path>
              <a:path w="26670" h="1412239">
                <a:moveTo>
                  <a:pt x="2667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412239">
                <a:moveTo>
                  <a:pt x="26670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5680"/>
                </a:lnTo>
                <a:close/>
              </a:path>
              <a:path w="26670" h="1412239">
                <a:moveTo>
                  <a:pt x="26670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1003300"/>
                </a:lnTo>
                <a:close/>
              </a:path>
              <a:path w="26670" h="1412239">
                <a:moveTo>
                  <a:pt x="26670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1400"/>
                </a:lnTo>
                <a:close/>
              </a:path>
              <a:path w="26670" h="1412239">
                <a:moveTo>
                  <a:pt x="26670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70" y="1071880"/>
                </a:lnTo>
                <a:lnTo>
                  <a:pt x="26670" y="1046480"/>
                </a:lnTo>
                <a:close/>
              </a:path>
              <a:path w="26670" h="1412239">
                <a:moveTo>
                  <a:pt x="26670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071880"/>
                </a:lnTo>
                <a:close/>
              </a:path>
              <a:path w="26670" h="141223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1412239">
                <a:moveTo>
                  <a:pt x="2667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48080"/>
                </a:lnTo>
                <a:close/>
              </a:path>
              <a:path w="26670" h="1412239">
                <a:moveTo>
                  <a:pt x="26670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5700"/>
                </a:lnTo>
                <a:close/>
              </a:path>
              <a:path w="26670" h="141223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1412239">
                <a:moveTo>
                  <a:pt x="26670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193800"/>
                </a:lnTo>
                <a:close/>
              </a:path>
              <a:path w="26670" h="1412239">
                <a:moveTo>
                  <a:pt x="26670" y="1270000"/>
                </a:moveTo>
                <a:lnTo>
                  <a:pt x="0" y="127000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270000"/>
                </a:lnTo>
                <a:close/>
              </a:path>
              <a:path w="26670" h="1412239">
                <a:moveTo>
                  <a:pt x="26670" y="1352550"/>
                </a:moveTo>
                <a:lnTo>
                  <a:pt x="1270" y="1352550"/>
                </a:lnTo>
                <a:lnTo>
                  <a:pt x="1270" y="1355090"/>
                </a:lnTo>
                <a:lnTo>
                  <a:pt x="2539" y="1355090"/>
                </a:lnTo>
                <a:lnTo>
                  <a:pt x="2539" y="1357630"/>
                </a:lnTo>
                <a:lnTo>
                  <a:pt x="3809" y="1357630"/>
                </a:lnTo>
                <a:lnTo>
                  <a:pt x="3809" y="1361440"/>
                </a:lnTo>
                <a:lnTo>
                  <a:pt x="5079" y="1361440"/>
                </a:lnTo>
                <a:lnTo>
                  <a:pt x="5079" y="1363980"/>
                </a:lnTo>
                <a:lnTo>
                  <a:pt x="6350" y="1363980"/>
                </a:lnTo>
                <a:lnTo>
                  <a:pt x="6350" y="1367790"/>
                </a:lnTo>
                <a:lnTo>
                  <a:pt x="7620" y="1367790"/>
                </a:lnTo>
                <a:lnTo>
                  <a:pt x="7620" y="1370330"/>
                </a:lnTo>
                <a:lnTo>
                  <a:pt x="8889" y="1370330"/>
                </a:lnTo>
                <a:lnTo>
                  <a:pt x="8889" y="1372870"/>
                </a:lnTo>
                <a:lnTo>
                  <a:pt x="10159" y="1372870"/>
                </a:lnTo>
                <a:lnTo>
                  <a:pt x="10159" y="1376680"/>
                </a:lnTo>
                <a:lnTo>
                  <a:pt x="11429" y="1376680"/>
                </a:lnTo>
                <a:lnTo>
                  <a:pt x="11429" y="1379220"/>
                </a:lnTo>
                <a:lnTo>
                  <a:pt x="12700" y="1379220"/>
                </a:lnTo>
                <a:lnTo>
                  <a:pt x="12700" y="1383030"/>
                </a:lnTo>
                <a:lnTo>
                  <a:pt x="13970" y="1383030"/>
                </a:lnTo>
                <a:lnTo>
                  <a:pt x="13970" y="1385570"/>
                </a:lnTo>
                <a:lnTo>
                  <a:pt x="15239" y="1385570"/>
                </a:lnTo>
                <a:lnTo>
                  <a:pt x="15239" y="1388110"/>
                </a:lnTo>
                <a:lnTo>
                  <a:pt x="16509" y="1388110"/>
                </a:lnTo>
                <a:lnTo>
                  <a:pt x="16509" y="1391920"/>
                </a:lnTo>
                <a:lnTo>
                  <a:pt x="17779" y="1391920"/>
                </a:lnTo>
                <a:lnTo>
                  <a:pt x="17779" y="1394460"/>
                </a:lnTo>
                <a:lnTo>
                  <a:pt x="19050" y="1394460"/>
                </a:lnTo>
                <a:lnTo>
                  <a:pt x="19050" y="1398270"/>
                </a:lnTo>
                <a:lnTo>
                  <a:pt x="20320" y="1398270"/>
                </a:lnTo>
                <a:lnTo>
                  <a:pt x="20320" y="1400810"/>
                </a:lnTo>
                <a:lnTo>
                  <a:pt x="21589" y="1400810"/>
                </a:lnTo>
                <a:lnTo>
                  <a:pt x="21589" y="1403350"/>
                </a:lnTo>
                <a:lnTo>
                  <a:pt x="22859" y="1403350"/>
                </a:lnTo>
                <a:lnTo>
                  <a:pt x="22859" y="1407160"/>
                </a:lnTo>
                <a:lnTo>
                  <a:pt x="24129" y="1407160"/>
                </a:lnTo>
                <a:lnTo>
                  <a:pt x="24129" y="1409700"/>
                </a:lnTo>
                <a:lnTo>
                  <a:pt x="26670" y="1409700"/>
                </a:lnTo>
                <a:lnTo>
                  <a:pt x="26670" y="1352550"/>
                </a:lnTo>
                <a:close/>
              </a:path>
              <a:path w="26670" h="1412239">
                <a:moveTo>
                  <a:pt x="26670" y="1409700"/>
                </a:moveTo>
                <a:lnTo>
                  <a:pt x="25400" y="1409700"/>
                </a:lnTo>
                <a:lnTo>
                  <a:pt x="25400" y="1412240"/>
                </a:lnTo>
                <a:lnTo>
                  <a:pt x="26670" y="1412240"/>
                </a:lnTo>
                <a:lnTo>
                  <a:pt x="26670" y="1409700"/>
                </a:lnTo>
                <a:close/>
              </a:path>
            </a:pathLst>
          </a:custGeom>
          <a:solidFill>
            <a:srgbClr val="2141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01940" y="3126739"/>
            <a:ext cx="27940" cy="1454150"/>
          </a:xfrm>
          <a:custGeom>
            <a:avLst/>
            <a:gdLst/>
            <a:ahLst/>
            <a:cxnLst/>
            <a:rect l="l" t="t" r="r" b="b"/>
            <a:pathLst>
              <a:path w="27940" h="1454150">
                <a:moveTo>
                  <a:pt x="16509" y="0"/>
                </a:moveTo>
                <a:lnTo>
                  <a:pt x="0" y="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12700"/>
                </a:lnTo>
                <a:lnTo>
                  <a:pt x="16509" y="12700"/>
                </a:lnTo>
                <a:lnTo>
                  <a:pt x="16509" y="0"/>
                </a:lnTo>
                <a:close/>
              </a:path>
              <a:path w="27940" h="1454150">
                <a:moveTo>
                  <a:pt x="2793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1454150">
                <a:moveTo>
                  <a:pt x="27939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495300"/>
                </a:lnTo>
                <a:close/>
              </a:path>
              <a:path w="27940" h="1454150">
                <a:moveTo>
                  <a:pt x="27939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39" y="527050"/>
                </a:lnTo>
                <a:lnTo>
                  <a:pt x="27939" y="514350"/>
                </a:lnTo>
                <a:close/>
              </a:path>
              <a:path w="27940" h="1454150">
                <a:moveTo>
                  <a:pt x="27939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39" y="539750"/>
                </a:lnTo>
                <a:lnTo>
                  <a:pt x="27939" y="527050"/>
                </a:lnTo>
                <a:close/>
              </a:path>
              <a:path w="27940" h="1454150">
                <a:moveTo>
                  <a:pt x="27939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9750"/>
                </a:lnTo>
                <a:close/>
              </a:path>
              <a:path w="27940" h="1454150">
                <a:moveTo>
                  <a:pt x="27939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71500"/>
                </a:lnTo>
                <a:close/>
              </a:path>
              <a:path w="27940" h="145415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454150">
                <a:moveTo>
                  <a:pt x="27939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39" y="596899"/>
                </a:lnTo>
                <a:lnTo>
                  <a:pt x="27939" y="590550"/>
                </a:lnTo>
                <a:close/>
              </a:path>
              <a:path w="27940" h="1454150">
                <a:moveTo>
                  <a:pt x="2793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96900"/>
                </a:lnTo>
                <a:close/>
              </a:path>
              <a:path w="27940" h="1454150">
                <a:moveTo>
                  <a:pt x="27939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9600"/>
                </a:lnTo>
                <a:close/>
              </a:path>
              <a:path w="27940" h="1454150">
                <a:moveTo>
                  <a:pt x="27939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39" y="704850"/>
                </a:lnTo>
                <a:lnTo>
                  <a:pt x="27939" y="635000"/>
                </a:lnTo>
                <a:close/>
              </a:path>
              <a:path w="27940" h="1454150">
                <a:moveTo>
                  <a:pt x="27939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04850"/>
                </a:lnTo>
                <a:close/>
              </a:path>
              <a:path w="27940" h="1454150">
                <a:moveTo>
                  <a:pt x="27939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42950"/>
                </a:lnTo>
                <a:close/>
              </a:path>
              <a:path w="27940" h="1454150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1454150">
                <a:moveTo>
                  <a:pt x="27939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54380"/>
                </a:lnTo>
                <a:close/>
              </a:path>
              <a:path w="27940" h="1454150">
                <a:moveTo>
                  <a:pt x="27939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60730"/>
                </a:lnTo>
                <a:close/>
              </a:path>
              <a:path w="27940" h="1454150">
                <a:moveTo>
                  <a:pt x="27939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87400"/>
                </a:lnTo>
                <a:close/>
              </a:path>
              <a:path w="27940" h="1454150">
                <a:moveTo>
                  <a:pt x="27939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80"/>
                </a:lnTo>
                <a:close/>
              </a:path>
              <a:path w="27940" h="1454150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1454150">
                <a:moveTo>
                  <a:pt x="27939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39" y="831850"/>
                </a:lnTo>
                <a:lnTo>
                  <a:pt x="27939" y="825500"/>
                </a:lnTo>
                <a:close/>
              </a:path>
              <a:path w="27940" h="1454150">
                <a:moveTo>
                  <a:pt x="27939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31850"/>
                </a:lnTo>
                <a:close/>
              </a:path>
              <a:path w="27940" h="1454150">
                <a:moveTo>
                  <a:pt x="27939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39" y="882650"/>
                </a:lnTo>
                <a:lnTo>
                  <a:pt x="27939" y="875030"/>
                </a:lnTo>
                <a:close/>
              </a:path>
              <a:path w="27940" h="1454150">
                <a:moveTo>
                  <a:pt x="27939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82650"/>
                </a:lnTo>
                <a:close/>
              </a:path>
              <a:path w="27940" h="1454150">
                <a:moveTo>
                  <a:pt x="27939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39" y="925830"/>
                </a:lnTo>
                <a:lnTo>
                  <a:pt x="27939" y="889000"/>
                </a:lnTo>
                <a:close/>
              </a:path>
              <a:path w="27940" h="1454150">
                <a:moveTo>
                  <a:pt x="27939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39" y="932179"/>
                </a:lnTo>
                <a:lnTo>
                  <a:pt x="27939" y="925830"/>
                </a:lnTo>
                <a:close/>
              </a:path>
              <a:path w="27940" h="1454150">
                <a:moveTo>
                  <a:pt x="27939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39" y="963930"/>
                </a:lnTo>
                <a:lnTo>
                  <a:pt x="27939" y="932180"/>
                </a:lnTo>
                <a:close/>
              </a:path>
              <a:path w="27940" h="1454150">
                <a:moveTo>
                  <a:pt x="2793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1454150">
                <a:moveTo>
                  <a:pt x="2793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39" y="977899"/>
                </a:lnTo>
                <a:lnTo>
                  <a:pt x="27939" y="970280"/>
                </a:lnTo>
                <a:close/>
              </a:path>
              <a:path w="27940" h="1454150">
                <a:moveTo>
                  <a:pt x="27939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39" y="1016000"/>
                </a:lnTo>
                <a:lnTo>
                  <a:pt x="27939" y="977900"/>
                </a:lnTo>
                <a:close/>
              </a:path>
              <a:path w="27940" h="1454150">
                <a:moveTo>
                  <a:pt x="27939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6000"/>
                </a:lnTo>
                <a:close/>
              </a:path>
              <a:path w="27940" h="1454150">
                <a:moveTo>
                  <a:pt x="27939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1080"/>
                </a:lnTo>
                <a:close/>
              </a:path>
              <a:path w="27940" h="1454150">
                <a:moveTo>
                  <a:pt x="27939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46480"/>
                </a:lnTo>
                <a:close/>
              </a:path>
              <a:path w="27940" h="1454150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1454150">
                <a:moveTo>
                  <a:pt x="27939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22680"/>
                </a:lnTo>
                <a:close/>
              </a:path>
              <a:path w="27940" h="1454150">
                <a:moveTo>
                  <a:pt x="27939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39" y="1141730"/>
                </a:lnTo>
                <a:lnTo>
                  <a:pt x="27939" y="1130300"/>
                </a:lnTo>
                <a:close/>
              </a:path>
              <a:path w="27940" h="1454150">
                <a:moveTo>
                  <a:pt x="27939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39" y="1168400"/>
                </a:lnTo>
                <a:lnTo>
                  <a:pt x="27939" y="1141730"/>
                </a:lnTo>
                <a:close/>
              </a:path>
              <a:path w="27940" h="1454150">
                <a:moveTo>
                  <a:pt x="27939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39" y="1244600"/>
                </a:lnTo>
                <a:lnTo>
                  <a:pt x="27939" y="1168400"/>
                </a:lnTo>
                <a:close/>
              </a:path>
              <a:path w="27940" h="1454150">
                <a:moveTo>
                  <a:pt x="27939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39" y="1390650"/>
                </a:lnTo>
                <a:lnTo>
                  <a:pt x="27939" y="1244600"/>
                </a:lnTo>
                <a:close/>
              </a:path>
              <a:path w="27940" h="1454150">
                <a:moveTo>
                  <a:pt x="27939" y="1390650"/>
                </a:moveTo>
                <a:lnTo>
                  <a:pt x="1269" y="1390650"/>
                </a:lnTo>
                <a:lnTo>
                  <a:pt x="1269" y="1393190"/>
                </a:lnTo>
                <a:lnTo>
                  <a:pt x="2539" y="1393190"/>
                </a:lnTo>
                <a:lnTo>
                  <a:pt x="2539" y="1397000"/>
                </a:lnTo>
                <a:lnTo>
                  <a:pt x="3809" y="1397000"/>
                </a:lnTo>
                <a:lnTo>
                  <a:pt x="3809" y="1399540"/>
                </a:lnTo>
                <a:lnTo>
                  <a:pt x="5079" y="1399540"/>
                </a:lnTo>
                <a:lnTo>
                  <a:pt x="5079" y="1402080"/>
                </a:lnTo>
                <a:lnTo>
                  <a:pt x="6350" y="1402080"/>
                </a:lnTo>
                <a:lnTo>
                  <a:pt x="6350" y="1405890"/>
                </a:lnTo>
                <a:lnTo>
                  <a:pt x="7619" y="1405890"/>
                </a:lnTo>
                <a:lnTo>
                  <a:pt x="7619" y="1408430"/>
                </a:lnTo>
                <a:lnTo>
                  <a:pt x="8889" y="1408430"/>
                </a:lnTo>
                <a:lnTo>
                  <a:pt x="8889" y="1412240"/>
                </a:lnTo>
                <a:lnTo>
                  <a:pt x="10159" y="1412240"/>
                </a:lnTo>
                <a:lnTo>
                  <a:pt x="10159" y="1414780"/>
                </a:lnTo>
                <a:lnTo>
                  <a:pt x="27939" y="1414780"/>
                </a:lnTo>
                <a:lnTo>
                  <a:pt x="27939" y="1390650"/>
                </a:lnTo>
                <a:close/>
              </a:path>
              <a:path w="27940" h="1454150">
                <a:moveTo>
                  <a:pt x="27939" y="1414780"/>
                </a:moveTo>
                <a:lnTo>
                  <a:pt x="11429" y="1414780"/>
                </a:lnTo>
                <a:lnTo>
                  <a:pt x="11429" y="1417320"/>
                </a:lnTo>
                <a:lnTo>
                  <a:pt x="12700" y="1417320"/>
                </a:lnTo>
                <a:lnTo>
                  <a:pt x="12700" y="1421130"/>
                </a:lnTo>
                <a:lnTo>
                  <a:pt x="13969" y="1421130"/>
                </a:lnTo>
                <a:lnTo>
                  <a:pt x="13969" y="1423670"/>
                </a:lnTo>
                <a:lnTo>
                  <a:pt x="15239" y="1423670"/>
                </a:lnTo>
                <a:lnTo>
                  <a:pt x="15239" y="1427480"/>
                </a:lnTo>
                <a:lnTo>
                  <a:pt x="16509" y="1427480"/>
                </a:lnTo>
                <a:lnTo>
                  <a:pt x="16509" y="1430020"/>
                </a:lnTo>
                <a:lnTo>
                  <a:pt x="17779" y="1430020"/>
                </a:lnTo>
                <a:lnTo>
                  <a:pt x="17779" y="1432560"/>
                </a:lnTo>
                <a:lnTo>
                  <a:pt x="19050" y="1432560"/>
                </a:lnTo>
                <a:lnTo>
                  <a:pt x="19050" y="1436370"/>
                </a:lnTo>
                <a:lnTo>
                  <a:pt x="20319" y="1436370"/>
                </a:lnTo>
                <a:lnTo>
                  <a:pt x="20319" y="1438910"/>
                </a:lnTo>
                <a:lnTo>
                  <a:pt x="21589" y="1438910"/>
                </a:lnTo>
                <a:lnTo>
                  <a:pt x="21589" y="1442720"/>
                </a:lnTo>
                <a:lnTo>
                  <a:pt x="22859" y="1442720"/>
                </a:lnTo>
                <a:lnTo>
                  <a:pt x="22859" y="1445260"/>
                </a:lnTo>
                <a:lnTo>
                  <a:pt x="24129" y="1445260"/>
                </a:lnTo>
                <a:lnTo>
                  <a:pt x="24129" y="1447800"/>
                </a:lnTo>
                <a:lnTo>
                  <a:pt x="25400" y="1447800"/>
                </a:lnTo>
                <a:lnTo>
                  <a:pt x="25400" y="1451610"/>
                </a:lnTo>
                <a:lnTo>
                  <a:pt x="26669" y="1451610"/>
                </a:lnTo>
                <a:lnTo>
                  <a:pt x="26669" y="1454150"/>
                </a:lnTo>
                <a:lnTo>
                  <a:pt x="27939" y="1454150"/>
                </a:lnTo>
                <a:lnTo>
                  <a:pt x="27939" y="141478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929880" y="3139439"/>
            <a:ext cx="26670" cy="1504950"/>
          </a:xfrm>
          <a:custGeom>
            <a:avLst/>
            <a:gdLst/>
            <a:ahLst/>
            <a:cxnLst/>
            <a:rect l="l" t="t" r="r" b="b"/>
            <a:pathLst>
              <a:path w="26670" h="1504950">
                <a:moveTo>
                  <a:pt x="8890" y="0"/>
                </a:moveTo>
                <a:lnTo>
                  <a:pt x="0" y="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12700"/>
                </a:lnTo>
                <a:lnTo>
                  <a:pt x="8890" y="12700"/>
                </a:lnTo>
                <a:lnTo>
                  <a:pt x="8890" y="0"/>
                </a:lnTo>
                <a:close/>
              </a:path>
              <a:path w="26670" h="1504950">
                <a:moveTo>
                  <a:pt x="2667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504950">
                <a:moveTo>
                  <a:pt x="26670" y="482600"/>
                </a:moveTo>
                <a:lnTo>
                  <a:pt x="0" y="4826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2600"/>
                </a:lnTo>
                <a:close/>
              </a:path>
              <a:path w="26670" h="150495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049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504950">
                <a:moveTo>
                  <a:pt x="26670" y="527050"/>
                </a:moveTo>
                <a:lnTo>
                  <a:pt x="0" y="5270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27050"/>
                </a:lnTo>
                <a:close/>
              </a:path>
              <a:path w="26670" h="1504950">
                <a:moveTo>
                  <a:pt x="26670" y="558800"/>
                </a:moveTo>
                <a:lnTo>
                  <a:pt x="0" y="55880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8800"/>
                </a:lnTo>
                <a:close/>
              </a:path>
              <a:path w="26670" h="1504950">
                <a:moveTo>
                  <a:pt x="2667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65150"/>
                </a:lnTo>
                <a:close/>
              </a:path>
              <a:path w="26670" h="1504950">
                <a:moveTo>
                  <a:pt x="26670" y="577850"/>
                </a:moveTo>
                <a:lnTo>
                  <a:pt x="0" y="577850"/>
                </a:lnTo>
                <a:lnTo>
                  <a:pt x="0" y="584199"/>
                </a:lnTo>
                <a:lnTo>
                  <a:pt x="26670" y="584199"/>
                </a:lnTo>
                <a:lnTo>
                  <a:pt x="26670" y="577850"/>
                </a:lnTo>
                <a:close/>
              </a:path>
              <a:path w="26670" h="1504950">
                <a:moveTo>
                  <a:pt x="2667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1504950">
                <a:moveTo>
                  <a:pt x="26670" y="596900"/>
                </a:moveTo>
                <a:lnTo>
                  <a:pt x="0" y="5969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96900"/>
                </a:lnTo>
                <a:close/>
              </a:path>
              <a:path w="26670" h="1504950">
                <a:moveTo>
                  <a:pt x="26670" y="622300"/>
                </a:moveTo>
                <a:lnTo>
                  <a:pt x="0" y="6223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22300"/>
                </a:lnTo>
                <a:close/>
              </a:path>
              <a:path w="26670" h="1504950">
                <a:moveTo>
                  <a:pt x="26670" y="692150"/>
                </a:moveTo>
                <a:lnTo>
                  <a:pt x="0" y="6921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92150"/>
                </a:lnTo>
                <a:close/>
              </a:path>
              <a:path w="26670" h="1504950">
                <a:moveTo>
                  <a:pt x="26670" y="730250"/>
                </a:moveTo>
                <a:lnTo>
                  <a:pt x="0" y="730250"/>
                </a:lnTo>
                <a:lnTo>
                  <a:pt x="0" y="735330"/>
                </a:lnTo>
                <a:lnTo>
                  <a:pt x="26670" y="735330"/>
                </a:lnTo>
                <a:lnTo>
                  <a:pt x="26670" y="730250"/>
                </a:lnTo>
                <a:close/>
              </a:path>
              <a:path w="26670" h="1504950">
                <a:moveTo>
                  <a:pt x="26670" y="735330"/>
                </a:moveTo>
                <a:lnTo>
                  <a:pt x="0" y="73533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35330"/>
                </a:lnTo>
                <a:close/>
              </a:path>
              <a:path w="26670" h="1504950">
                <a:moveTo>
                  <a:pt x="2667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26670" y="748029"/>
                </a:lnTo>
                <a:lnTo>
                  <a:pt x="26670" y="741680"/>
                </a:lnTo>
                <a:close/>
              </a:path>
              <a:path w="26670" h="1504950">
                <a:moveTo>
                  <a:pt x="2667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8030"/>
                </a:lnTo>
                <a:close/>
              </a:path>
              <a:path w="26670" h="1504950">
                <a:moveTo>
                  <a:pt x="26670" y="774700"/>
                </a:moveTo>
                <a:lnTo>
                  <a:pt x="0" y="77470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74700"/>
                </a:lnTo>
                <a:close/>
              </a:path>
              <a:path w="26670" h="1504950">
                <a:moveTo>
                  <a:pt x="26670" y="792480"/>
                </a:moveTo>
                <a:lnTo>
                  <a:pt x="0" y="79248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2480"/>
                </a:lnTo>
                <a:close/>
              </a:path>
              <a:path w="26670" h="150495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50495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1504950">
                <a:moveTo>
                  <a:pt x="26670" y="819150"/>
                </a:moveTo>
                <a:lnTo>
                  <a:pt x="0" y="8191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19150"/>
                </a:lnTo>
                <a:close/>
              </a:path>
              <a:path w="26670" h="1504950">
                <a:moveTo>
                  <a:pt x="26670" y="862330"/>
                </a:moveTo>
                <a:lnTo>
                  <a:pt x="0" y="86233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62330"/>
                </a:lnTo>
                <a:close/>
              </a:path>
              <a:path w="26670" h="1504950">
                <a:moveTo>
                  <a:pt x="26670" y="869950"/>
                </a:moveTo>
                <a:lnTo>
                  <a:pt x="0" y="86995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1504950">
                <a:moveTo>
                  <a:pt x="26670" y="876300"/>
                </a:moveTo>
                <a:lnTo>
                  <a:pt x="0" y="87630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76300"/>
                </a:lnTo>
                <a:close/>
              </a:path>
              <a:path w="26670" h="1504950">
                <a:moveTo>
                  <a:pt x="26670" y="913130"/>
                </a:moveTo>
                <a:lnTo>
                  <a:pt x="0" y="913130"/>
                </a:lnTo>
                <a:lnTo>
                  <a:pt x="0" y="919479"/>
                </a:lnTo>
                <a:lnTo>
                  <a:pt x="26670" y="919479"/>
                </a:lnTo>
                <a:lnTo>
                  <a:pt x="26670" y="913130"/>
                </a:lnTo>
                <a:close/>
              </a:path>
              <a:path w="26670" h="1504950">
                <a:moveTo>
                  <a:pt x="26670" y="919480"/>
                </a:moveTo>
                <a:lnTo>
                  <a:pt x="0" y="91948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9480"/>
                </a:lnTo>
                <a:close/>
              </a:path>
              <a:path w="26670" h="150495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504950">
                <a:moveTo>
                  <a:pt x="2667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80"/>
                </a:lnTo>
                <a:close/>
              </a:path>
              <a:path w="26670" h="1504950">
                <a:moveTo>
                  <a:pt x="26670" y="965200"/>
                </a:moveTo>
                <a:lnTo>
                  <a:pt x="0" y="96520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65200"/>
                </a:lnTo>
                <a:close/>
              </a:path>
              <a:path w="26670" h="1504950">
                <a:moveTo>
                  <a:pt x="26670" y="1003300"/>
                </a:moveTo>
                <a:lnTo>
                  <a:pt x="0" y="100330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3300"/>
                </a:lnTo>
                <a:close/>
              </a:path>
              <a:path w="26670" h="1504950">
                <a:moveTo>
                  <a:pt x="26670" y="1008380"/>
                </a:moveTo>
                <a:lnTo>
                  <a:pt x="0" y="100838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08380"/>
                </a:lnTo>
                <a:close/>
              </a:path>
              <a:path w="26670" h="1504950">
                <a:moveTo>
                  <a:pt x="26670" y="1033780"/>
                </a:moveTo>
                <a:lnTo>
                  <a:pt x="0" y="1033780"/>
                </a:lnTo>
                <a:lnTo>
                  <a:pt x="0" y="1103630"/>
                </a:lnTo>
                <a:lnTo>
                  <a:pt x="26670" y="1103630"/>
                </a:lnTo>
                <a:lnTo>
                  <a:pt x="26670" y="1033780"/>
                </a:lnTo>
                <a:close/>
              </a:path>
              <a:path w="26670" h="1504950">
                <a:moveTo>
                  <a:pt x="26670" y="1103630"/>
                </a:moveTo>
                <a:lnTo>
                  <a:pt x="0" y="110363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3630"/>
                </a:lnTo>
                <a:close/>
              </a:path>
              <a:path w="26670" h="1504950">
                <a:moveTo>
                  <a:pt x="26670" y="1109980"/>
                </a:moveTo>
                <a:lnTo>
                  <a:pt x="0" y="1109980"/>
                </a:lnTo>
                <a:lnTo>
                  <a:pt x="0" y="1117600"/>
                </a:lnTo>
                <a:lnTo>
                  <a:pt x="26670" y="1117600"/>
                </a:lnTo>
                <a:lnTo>
                  <a:pt x="26670" y="1109980"/>
                </a:lnTo>
                <a:close/>
              </a:path>
              <a:path w="26670" h="1504950">
                <a:moveTo>
                  <a:pt x="26670" y="1117600"/>
                </a:moveTo>
                <a:lnTo>
                  <a:pt x="0" y="111760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7600"/>
                </a:lnTo>
                <a:close/>
              </a:path>
              <a:path w="26670" h="1504950">
                <a:moveTo>
                  <a:pt x="2667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29030"/>
                </a:lnTo>
                <a:close/>
              </a:path>
              <a:path w="26670" h="1504950">
                <a:moveTo>
                  <a:pt x="26670" y="1155700"/>
                </a:moveTo>
                <a:lnTo>
                  <a:pt x="0" y="115570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155700"/>
                </a:lnTo>
                <a:close/>
              </a:path>
              <a:path w="26670" h="1504950">
                <a:moveTo>
                  <a:pt x="26670" y="1231900"/>
                </a:moveTo>
                <a:lnTo>
                  <a:pt x="0" y="1231900"/>
                </a:lnTo>
                <a:lnTo>
                  <a:pt x="0" y="1377950"/>
                </a:lnTo>
                <a:lnTo>
                  <a:pt x="26670" y="1377950"/>
                </a:lnTo>
                <a:lnTo>
                  <a:pt x="26670" y="1231900"/>
                </a:lnTo>
                <a:close/>
              </a:path>
              <a:path w="26670" h="1504950">
                <a:moveTo>
                  <a:pt x="26670" y="1377950"/>
                </a:moveTo>
                <a:lnTo>
                  <a:pt x="0" y="137795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7950"/>
                </a:lnTo>
                <a:close/>
              </a:path>
              <a:path w="26670" h="1504950">
                <a:moveTo>
                  <a:pt x="26670" y="1402080"/>
                </a:moveTo>
                <a:lnTo>
                  <a:pt x="0" y="1402080"/>
                </a:lnTo>
                <a:lnTo>
                  <a:pt x="0" y="1443990"/>
                </a:lnTo>
                <a:lnTo>
                  <a:pt x="1270" y="1443990"/>
                </a:lnTo>
                <a:lnTo>
                  <a:pt x="1270" y="1447800"/>
                </a:lnTo>
                <a:lnTo>
                  <a:pt x="26670" y="1447800"/>
                </a:lnTo>
                <a:lnTo>
                  <a:pt x="26670" y="1402080"/>
                </a:lnTo>
                <a:close/>
              </a:path>
              <a:path w="26670" h="1504950">
                <a:moveTo>
                  <a:pt x="26670" y="1447800"/>
                </a:moveTo>
                <a:lnTo>
                  <a:pt x="2540" y="1447800"/>
                </a:lnTo>
                <a:lnTo>
                  <a:pt x="2540" y="1450340"/>
                </a:lnTo>
                <a:lnTo>
                  <a:pt x="3810" y="1450340"/>
                </a:lnTo>
                <a:lnTo>
                  <a:pt x="3810" y="1454150"/>
                </a:lnTo>
                <a:lnTo>
                  <a:pt x="26670" y="1454150"/>
                </a:lnTo>
                <a:lnTo>
                  <a:pt x="26670" y="1447800"/>
                </a:lnTo>
                <a:close/>
              </a:path>
              <a:path w="26670" h="1504950">
                <a:moveTo>
                  <a:pt x="26670" y="1454150"/>
                </a:moveTo>
                <a:lnTo>
                  <a:pt x="5079" y="1454150"/>
                </a:lnTo>
                <a:lnTo>
                  <a:pt x="5079" y="1456690"/>
                </a:lnTo>
                <a:lnTo>
                  <a:pt x="6350" y="1456690"/>
                </a:lnTo>
                <a:lnTo>
                  <a:pt x="6350" y="1459230"/>
                </a:lnTo>
                <a:lnTo>
                  <a:pt x="7620" y="1459230"/>
                </a:lnTo>
                <a:lnTo>
                  <a:pt x="7620" y="1463040"/>
                </a:lnTo>
                <a:lnTo>
                  <a:pt x="8890" y="1463040"/>
                </a:lnTo>
                <a:lnTo>
                  <a:pt x="8890" y="1465580"/>
                </a:lnTo>
                <a:lnTo>
                  <a:pt x="10160" y="1465580"/>
                </a:lnTo>
                <a:lnTo>
                  <a:pt x="10160" y="1469390"/>
                </a:lnTo>
                <a:lnTo>
                  <a:pt x="11429" y="1469390"/>
                </a:lnTo>
                <a:lnTo>
                  <a:pt x="11429" y="1471930"/>
                </a:lnTo>
                <a:lnTo>
                  <a:pt x="26670" y="1471930"/>
                </a:lnTo>
                <a:lnTo>
                  <a:pt x="26670" y="1454150"/>
                </a:lnTo>
                <a:close/>
              </a:path>
              <a:path w="26670" h="1504950">
                <a:moveTo>
                  <a:pt x="26670" y="1471930"/>
                </a:moveTo>
                <a:lnTo>
                  <a:pt x="12700" y="1471930"/>
                </a:lnTo>
                <a:lnTo>
                  <a:pt x="12700" y="1474470"/>
                </a:lnTo>
                <a:lnTo>
                  <a:pt x="13970" y="1474470"/>
                </a:lnTo>
                <a:lnTo>
                  <a:pt x="13970" y="1478280"/>
                </a:lnTo>
                <a:lnTo>
                  <a:pt x="15240" y="1478280"/>
                </a:lnTo>
                <a:lnTo>
                  <a:pt x="15240" y="1480820"/>
                </a:lnTo>
                <a:lnTo>
                  <a:pt x="16510" y="1480820"/>
                </a:lnTo>
                <a:lnTo>
                  <a:pt x="16510" y="1484630"/>
                </a:lnTo>
                <a:lnTo>
                  <a:pt x="26670" y="1484630"/>
                </a:lnTo>
                <a:lnTo>
                  <a:pt x="26670" y="1471930"/>
                </a:lnTo>
                <a:close/>
              </a:path>
              <a:path w="26670" h="1504950">
                <a:moveTo>
                  <a:pt x="26670" y="1484630"/>
                </a:moveTo>
                <a:lnTo>
                  <a:pt x="17779" y="1484630"/>
                </a:lnTo>
                <a:lnTo>
                  <a:pt x="17779" y="1487170"/>
                </a:lnTo>
                <a:lnTo>
                  <a:pt x="19050" y="1487170"/>
                </a:lnTo>
                <a:lnTo>
                  <a:pt x="19050" y="1489710"/>
                </a:lnTo>
                <a:lnTo>
                  <a:pt x="20320" y="1489710"/>
                </a:lnTo>
                <a:lnTo>
                  <a:pt x="20320" y="1493520"/>
                </a:lnTo>
                <a:lnTo>
                  <a:pt x="21590" y="1493520"/>
                </a:lnTo>
                <a:lnTo>
                  <a:pt x="21590" y="1496060"/>
                </a:lnTo>
                <a:lnTo>
                  <a:pt x="22860" y="1496060"/>
                </a:lnTo>
                <a:lnTo>
                  <a:pt x="22860" y="1498600"/>
                </a:lnTo>
                <a:lnTo>
                  <a:pt x="24129" y="1498600"/>
                </a:lnTo>
                <a:lnTo>
                  <a:pt x="24129" y="1502410"/>
                </a:lnTo>
                <a:lnTo>
                  <a:pt x="25400" y="1502410"/>
                </a:lnTo>
                <a:lnTo>
                  <a:pt x="25400" y="1504950"/>
                </a:lnTo>
                <a:lnTo>
                  <a:pt x="26670" y="1504950"/>
                </a:lnTo>
                <a:lnTo>
                  <a:pt x="26670" y="1484630"/>
                </a:lnTo>
                <a:close/>
              </a:path>
            </a:pathLst>
          </a:custGeom>
          <a:solidFill>
            <a:srgbClr val="204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956550" y="3152139"/>
            <a:ext cx="27940" cy="1559560"/>
          </a:xfrm>
          <a:custGeom>
            <a:avLst/>
            <a:gdLst/>
            <a:ahLst/>
            <a:cxnLst/>
            <a:rect l="l" t="t" r="r" b="b"/>
            <a:pathLst>
              <a:path w="27940" h="1559560">
                <a:moveTo>
                  <a:pt x="3810" y="0"/>
                </a:moveTo>
                <a:lnTo>
                  <a:pt x="0" y="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7940" h="15595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559560">
                <a:moveTo>
                  <a:pt x="2794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69900"/>
                </a:lnTo>
                <a:close/>
              </a:path>
              <a:path w="27940" h="1559560">
                <a:moveTo>
                  <a:pt x="2794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40" y="501650"/>
                </a:lnTo>
                <a:lnTo>
                  <a:pt x="27940" y="488950"/>
                </a:lnTo>
                <a:close/>
              </a:path>
              <a:path w="27940" h="1559560">
                <a:moveTo>
                  <a:pt x="2794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1650"/>
                </a:lnTo>
                <a:close/>
              </a:path>
              <a:path w="27940" h="1559560">
                <a:moveTo>
                  <a:pt x="2794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14350"/>
                </a:lnTo>
                <a:close/>
              </a:path>
              <a:path w="27940" h="1559560">
                <a:moveTo>
                  <a:pt x="2794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46100"/>
                </a:lnTo>
                <a:close/>
              </a:path>
              <a:path w="27940" h="1559560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559560">
                <a:moveTo>
                  <a:pt x="2794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7940" y="571499"/>
                </a:lnTo>
                <a:lnTo>
                  <a:pt x="27940" y="565150"/>
                </a:lnTo>
                <a:close/>
              </a:path>
              <a:path w="27940" h="1559560">
                <a:moveTo>
                  <a:pt x="2794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1500"/>
                </a:lnTo>
                <a:close/>
              </a:path>
              <a:path w="27940" h="1559560">
                <a:moveTo>
                  <a:pt x="2794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84200"/>
                </a:lnTo>
                <a:close/>
              </a:path>
              <a:path w="27940" h="1559560">
                <a:moveTo>
                  <a:pt x="2794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09600"/>
                </a:lnTo>
                <a:close/>
              </a:path>
              <a:path w="27940" h="1559560">
                <a:moveTo>
                  <a:pt x="2794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679450"/>
                </a:lnTo>
                <a:close/>
              </a:path>
              <a:path w="27940" h="1559560">
                <a:moveTo>
                  <a:pt x="2794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717550"/>
                </a:lnTo>
                <a:close/>
              </a:path>
              <a:path w="27940" h="1559560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1559560">
                <a:moveTo>
                  <a:pt x="2794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7940" y="735329"/>
                </a:lnTo>
                <a:lnTo>
                  <a:pt x="27940" y="728980"/>
                </a:lnTo>
                <a:close/>
              </a:path>
              <a:path w="27940" h="1559560">
                <a:moveTo>
                  <a:pt x="2794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5330"/>
                </a:lnTo>
                <a:close/>
              </a:path>
              <a:path w="27940" h="1559560">
                <a:moveTo>
                  <a:pt x="2794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62000"/>
                </a:lnTo>
                <a:close/>
              </a:path>
              <a:path w="27940" h="15595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1559560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559560">
                <a:moveTo>
                  <a:pt x="2794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800100"/>
                </a:lnTo>
                <a:close/>
              </a:path>
              <a:path w="27940" h="1559560">
                <a:moveTo>
                  <a:pt x="2794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06450"/>
                </a:lnTo>
                <a:close/>
              </a:path>
              <a:path w="27940" h="1559560">
                <a:moveTo>
                  <a:pt x="2794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849630"/>
                </a:lnTo>
                <a:close/>
              </a:path>
              <a:path w="27940" h="1559560">
                <a:moveTo>
                  <a:pt x="2794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7250"/>
                </a:lnTo>
                <a:close/>
              </a:path>
              <a:path w="27940" h="1559560">
                <a:moveTo>
                  <a:pt x="2794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63600"/>
                </a:lnTo>
                <a:close/>
              </a:path>
              <a:path w="27940" h="1559560">
                <a:moveTo>
                  <a:pt x="2794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7940" y="906779"/>
                </a:lnTo>
                <a:lnTo>
                  <a:pt x="27940" y="900430"/>
                </a:lnTo>
                <a:close/>
              </a:path>
              <a:path w="27940" h="1559560">
                <a:moveTo>
                  <a:pt x="2794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06780"/>
                </a:lnTo>
                <a:close/>
              </a:path>
              <a:path w="27940" h="1559560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559560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559560">
                <a:moveTo>
                  <a:pt x="2794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52500"/>
                </a:lnTo>
                <a:close/>
              </a:path>
              <a:path w="27940" h="1559560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90600"/>
                </a:lnTo>
                <a:close/>
              </a:path>
              <a:path w="27940" h="1559560">
                <a:moveTo>
                  <a:pt x="2794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5680"/>
                </a:lnTo>
                <a:close/>
              </a:path>
              <a:path w="27940" h="1559560">
                <a:moveTo>
                  <a:pt x="2794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21080"/>
                </a:lnTo>
                <a:close/>
              </a:path>
              <a:path w="27940" h="1559560">
                <a:moveTo>
                  <a:pt x="2794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90930"/>
                </a:lnTo>
                <a:close/>
              </a:path>
              <a:path w="27940" h="1559560">
                <a:moveTo>
                  <a:pt x="2794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97280"/>
                </a:lnTo>
                <a:close/>
              </a:path>
              <a:path w="27940" h="1559560">
                <a:moveTo>
                  <a:pt x="2794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4900"/>
                </a:lnTo>
                <a:close/>
              </a:path>
              <a:path w="27940" h="1559560">
                <a:moveTo>
                  <a:pt x="2794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7940" y="1143000"/>
                </a:lnTo>
                <a:lnTo>
                  <a:pt x="27940" y="1116330"/>
                </a:lnTo>
                <a:close/>
              </a:path>
              <a:path w="27940" h="1559560">
                <a:moveTo>
                  <a:pt x="2794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7940" y="1219200"/>
                </a:lnTo>
                <a:lnTo>
                  <a:pt x="27940" y="1143000"/>
                </a:lnTo>
                <a:close/>
              </a:path>
              <a:path w="27940" h="1559560">
                <a:moveTo>
                  <a:pt x="2794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7940" y="1365250"/>
                </a:lnTo>
                <a:lnTo>
                  <a:pt x="27940" y="1219200"/>
                </a:lnTo>
                <a:close/>
              </a:path>
              <a:path w="27940" h="1559560">
                <a:moveTo>
                  <a:pt x="2794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7940" y="1389380"/>
                </a:lnTo>
                <a:lnTo>
                  <a:pt x="27940" y="1365250"/>
                </a:lnTo>
                <a:close/>
              </a:path>
              <a:path w="27940" h="1559560">
                <a:moveTo>
                  <a:pt x="2794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7940" y="1441450"/>
                </a:lnTo>
                <a:lnTo>
                  <a:pt x="27940" y="1389380"/>
                </a:lnTo>
                <a:close/>
              </a:path>
              <a:path w="27940" h="1559560">
                <a:moveTo>
                  <a:pt x="27940" y="1441450"/>
                </a:moveTo>
                <a:lnTo>
                  <a:pt x="0" y="1441450"/>
                </a:lnTo>
                <a:lnTo>
                  <a:pt x="0" y="1459230"/>
                </a:lnTo>
                <a:lnTo>
                  <a:pt x="27940" y="1459230"/>
                </a:lnTo>
                <a:lnTo>
                  <a:pt x="27940" y="1441450"/>
                </a:lnTo>
                <a:close/>
              </a:path>
              <a:path w="27940" h="1559560">
                <a:moveTo>
                  <a:pt x="27940" y="1459230"/>
                </a:moveTo>
                <a:lnTo>
                  <a:pt x="0" y="1459230"/>
                </a:lnTo>
                <a:lnTo>
                  <a:pt x="0" y="1471930"/>
                </a:lnTo>
                <a:lnTo>
                  <a:pt x="27940" y="1471930"/>
                </a:lnTo>
                <a:lnTo>
                  <a:pt x="27940" y="1459230"/>
                </a:lnTo>
                <a:close/>
              </a:path>
              <a:path w="27940" h="1559560">
                <a:moveTo>
                  <a:pt x="27940" y="1471930"/>
                </a:moveTo>
                <a:lnTo>
                  <a:pt x="0" y="1471930"/>
                </a:lnTo>
                <a:lnTo>
                  <a:pt x="0" y="1496060"/>
                </a:lnTo>
                <a:lnTo>
                  <a:pt x="1270" y="1496060"/>
                </a:lnTo>
                <a:lnTo>
                  <a:pt x="1270" y="1498600"/>
                </a:lnTo>
                <a:lnTo>
                  <a:pt x="27940" y="1498600"/>
                </a:lnTo>
                <a:lnTo>
                  <a:pt x="27940" y="1471930"/>
                </a:lnTo>
                <a:close/>
              </a:path>
              <a:path w="27940" h="1559560">
                <a:moveTo>
                  <a:pt x="27940" y="1498600"/>
                </a:moveTo>
                <a:lnTo>
                  <a:pt x="2540" y="1498600"/>
                </a:lnTo>
                <a:lnTo>
                  <a:pt x="2540" y="1501140"/>
                </a:lnTo>
                <a:lnTo>
                  <a:pt x="3809" y="1501140"/>
                </a:lnTo>
                <a:lnTo>
                  <a:pt x="3809" y="1504950"/>
                </a:lnTo>
                <a:lnTo>
                  <a:pt x="5079" y="1504950"/>
                </a:lnTo>
                <a:lnTo>
                  <a:pt x="5079" y="1507490"/>
                </a:lnTo>
                <a:lnTo>
                  <a:pt x="6350" y="1507490"/>
                </a:lnTo>
                <a:lnTo>
                  <a:pt x="6350" y="1511300"/>
                </a:lnTo>
                <a:lnTo>
                  <a:pt x="7620" y="1511300"/>
                </a:lnTo>
                <a:lnTo>
                  <a:pt x="7620" y="1513840"/>
                </a:lnTo>
                <a:lnTo>
                  <a:pt x="8890" y="1513840"/>
                </a:lnTo>
                <a:lnTo>
                  <a:pt x="8890" y="1516380"/>
                </a:lnTo>
                <a:lnTo>
                  <a:pt x="10159" y="1516380"/>
                </a:lnTo>
                <a:lnTo>
                  <a:pt x="10159" y="1520190"/>
                </a:lnTo>
                <a:lnTo>
                  <a:pt x="11429" y="1520190"/>
                </a:lnTo>
                <a:lnTo>
                  <a:pt x="11429" y="1522730"/>
                </a:lnTo>
                <a:lnTo>
                  <a:pt x="12700" y="1522730"/>
                </a:lnTo>
                <a:lnTo>
                  <a:pt x="12700" y="1526540"/>
                </a:lnTo>
                <a:lnTo>
                  <a:pt x="13970" y="1526540"/>
                </a:lnTo>
                <a:lnTo>
                  <a:pt x="13970" y="1529080"/>
                </a:lnTo>
                <a:lnTo>
                  <a:pt x="27940" y="1529080"/>
                </a:lnTo>
                <a:lnTo>
                  <a:pt x="27940" y="1498600"/>
                </a:lnTo>
                <a:close/>
              </a:path>
              <a:path w="27940" h="1559560">
                <a:moveTo>
                  <a:pt x="27940" y="1529080"/>
                </a:moveTo>
                <a:lnTo>
                  <a:pt x="15240" y="1529080"/>
                </a:lnTo>
                <a:lnTo>
                  <a:pt x="15240" y="1531620"/>
                </a:lnTo>
                <a:lnTo>
                  <a:pt x="16509" y="1531620"/>
                </a:lnTo>
                <a:lnTo>
                  <a:pt x="16509" y="1535430"/>
                </a:lnTo>
                <a:lnTo>
                  <a:pt x="27940" y="1535430"/>
                </a:lnTo>
                <a:lnTo>
                  <a:pt x="27940" y="1529080"/>
                </a:lnTo>
                <a:close/>
              </a:path>
              <a:path w="27940" h="1559560">
                <a:moveTo>
                  <a:pt x="27940" y="1535430"/>
                </a:moveTo>
                <a:lnTo>
                  <a:pt x="17779" y="1535430"/>
                </a:lnTo>
                <a:lnTo>
                  <a:pt x="17779" y="1537970"/>
                </a:lnTo>
                <a:lnTo>
                  <a:pt x="19050" y="1537970"/>
                </a:lnTo>
                <a:lnTo>
                  <a:pt x="19050" y="1541780"/>
                </a:lnTo>
                <a:lnTo>
                  <a:pt x="27940" y="1541780"/>
                </a:lnTo>
                <a:lnTo>
                  <a:pt x="27940" y="1535430"/>
                </a:lnTo>
                <a:close/>
              </a:path>
              <a:path w="27940" h="1559560">
                <a:moveTo>
                  <a:pt x="27940" y="1541780"/>
                </a:moveTo>
                <a:lnTo>
                  <a:pt x="20320" y="1541780"/>
                </a:lnTo>
                <a:lnTo>
                  <a:pt x="20320" y="1544320"/>
                </a:lnTo>
                <a:lnTo>
                  <a:pt x="21590" y="1544320"/>
                </a:lnTo>
                <a:lnTo>
                  <a:pt x="21590" y="1546860"/>
                </a:lnTo>
                <a:lnTo>
                  <a:pt x="22859" y="1546860"/>
                </a:lnTo>
                <a:lnTo>
                  <a:pt x="22859" y="1550670"/>
                </a:lnTo>
                <a:lnTo>
                  <a:pt x="24129" y="1550670"/>
                </a:lnTo>
                <a:lnTo>
                  <a:pt x="24129" y="1553210"/>
                </a:lnTo>
                <a:lnTo>
                  <a:pt x="25400" y="1553210"/>
                </a:lnTo>
                <a:lnTo>
                  <a:pt x="25400" y="1555750"/>
                </a:lnTo>
                <a:lnTo>
                  <a:pt x="26670" y="1555750"/>
                </a:lnTo>
                <a:lnTo>
                  <a:pt x="26670" y="1559560"/>
                </a:lnTo>
                <a:lnTo>
                  <a:pt x="27940" y="1559560"/>
                </a:lnTo>
                <a:lnTo>
                  <a:pt x="27940" y="154178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84490" y="3177539"/>
            <a:ext cx="27940" cy="1600200"/>
          </a:xfrm>
          <a:custGeom>
            <a:avLst/>
            <a:gdLst/>
            <a:ahLst/>
            <a:cxnLst/>
            <a:rect l="l" t="t" r="r" b="b"/>
            <a:pathLst>
              <a:path w="27940" h="1600200">
                <a:moveTo>
                  <a:pt x="16509" y="0"/>
                </a:moveTo>
                <a:lnTo>
                  <a:pt x="0" y="0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12699"/>
                </a:lnTo>
                <a:lnTo>
                  <a:pt x="16509" y="12699"/>
                </a:lnTo>
                <a:lnTo>
                  <a:pt x="16509" y="0"/>
                </a:lnTo>
                <a:close/>
              </a:path>
              <a:path w="27940" h="1600200">
                <a:moveTo>
                  <a:pt x="27939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800"/>
                </a:lnTo>
                <a:close/>
              </a:path>
              <a:path w="27940" h="1600200">
                <a:moveTo>
                  <a:pt x="27939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39" y="463549"/>
                </a:lnTo>
                <a:lnTo>
                  <a:pt x="27939" y="444499"/>
                </a:lnTo>
                <a:close/>
              </a:path>
              <a:path w="27940" h="1600200">
                <a:moveTo>
                  <a:pt x="27939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39" y="476249"/>
                </a:lnTo>
                <a:lnTo>
                  <a:pt x="27939" y="463550"/>
                </a:lnTo>
                <a:close/>
              </a:path>
              <a:path w="27940" h="1600200">
                <a:moveTo>
                  <a:pt x="27939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39" y="488949"/>
                </a:lnTo>
                <a:lnTo>
                  <a:pt x="27939" y="476250"/>
                </a:lnTo>
                <a:close/>
              </a:path>
              <a:path w="27940" h="1600200">
                <a:moveTo>
                  <a:pt x="27939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39" y="520699"/>
                </a:lnTo>
                <a:lnTo>
                  <a:pt x="27939" y="488949"/>
                </a:lnTo>
                <a:close/>
              </a:path>
              <a:path w="27940" h="1600200">
                <a:moveTo>
                  <a:pt x="27939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39" y="527049"/>
                </a:lnTo>
                <a:lnTo>
                  <a:pt x="27939" y="520700"/>
                </a:lnTo>
                <a:close/>
              </a:path>
              <a:path w="27940" h="1600200">
                <a:moveTo>
                  <a:pt x="27939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527049"/>
                </a:lnTo>
                <a:close/>
              </a:path>
              <a:path w="27940" h="1600200">
                <a:moveTo>
                  <a:pt x="27939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39" y="546099"/>
                </a:lnTo>
                <a:lnTo>
                  <a:pt x="27939" y="539749"/>
                </a:lnTo>
                <a:close/>
              </a:path>
              <a:path w="27940" h="1600200">
                <a:moveTo>
                  <a:pt x="27939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39" y="558799"/>
                </a:lnTo>
                <a:lnTo>
                  <a:pt x="27939" y="546099"/>
                </a:lnTo>
                <a:close/>
              </a:path>
              <a:path w="27940" h="1600200">
                <a:moveTo>
                  <a:pt x="27939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58800"/>
                </a:lnTo>
                <a:close/>
              </a:path>
              <a:path w="27940" h="1600200">
                <a:moveTo>
                  <a:pt x="27939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39" y="654049"/>
                </a:lnTo>
                <a:lnTo>
                  <a:pt x="27939" y="584199"/>
                </a:lnTo>
                <a:close/>
              </a:path>
              <a:path w="27940" h="1600200">
                <a:moveTo>
                  <a:pt x="27939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39" y="692149"/>
                </a:lnTo>
                <a:lnTo>
                  <a:pt x="27939" y="654049"/>
                </a:lnTo>
                <a:close/>
              </a:path>
              <a:path w="27940" h="1600200">
                <a:moveTo>
                  <a:pt x="27939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39" y="697229"/>
                </a:lnTo>
                <a:lnTo>
                  <a:pt x="27939" y="692150"/>
                </a:lnTo>
                <a:close/>
              </a:path>
              <a:path w="27940" h="1600200">
                <a:moveTo>
                  <a:pt x="27939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39" y="703579"/>
                </a:lnTo>
                <a:lnTo>
                  <a:pt x="27939" y="697229"/>
                </a:lnTo>
                <a:close/>
              </a:path>
              <a:path w="27940" h="1600200">
                <a:moveTo>
                  <a:pt x="27939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703579"/>
                </a:lnTo>
                <a:close/>
              </a:path>
              <a:path w="27940" h="1600200">
                <a:moveTo>
                  <a:pt x="27939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39" y="736599"/>
                </a:lnTo>
                <a:lnTo>
                  <a:pt x="27939" y="709930"/>
                </a:lnTo>
                <a:close/>
              </a:path>
              <a:path w="27940" h="1600200">
                <a:moveTo>
                  <a:pt x="27939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39" y="754379"/>
                </a:lnTo>
                <a:lnTo>
                  <a:pt x="27939" y="736600"/>
                </a:lnTo>
                <a:close/>
              </a:path>
              <a:path w="27940" h="1600200">
                <a:moveTo>
                  <a:pt x="27939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39" y="761999"/>
                </a:lnTo>
                <a:lnTo>
                  <a:pt x="27939" y="754379"/>
                </a:lnTo>
                <a:close/>
              </a:path>
              <a:path w="27940" h="1600200">
                <a:moveTo>
                  <a:pt x="27939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39" y="774699"/>
                </a:lnTo>
                <a:lnTo>
                  <a:pt x="27939" y="762000"/>
                </a:lnTo>
                <a:close/>
              </a:path>
              <a:path w="27940" h="1600200">
                <a:moveTo>
                  <a:pt x="27939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39" y="781049"/>
                </a:lnTo>
                <a:lnTo>
                  <a:pt x="27939" y="774700"/>
                </a:lnTo>
                <a:close/>
              </a:path>
              <a:path w="27940" h="1600200">
                <a:moveTo>
                  <a:pt x="27939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781050"/>
                </a:lnTo>
                <a:close/>
              </a:path>
              <a:path w="27940" h="1600200">
                <a:moveTo>
                  <a:pt x="27939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39" y="831849"/>
                </a:lnTo>
                <a:lnTo>
                  <a:pt x="27939" y="824230"/>
                </a:lnTo>
                <a:close/>
              </a:path>
              <a:path w="27940" h="1600200">
                <a:moveTo>
                  <a:pt x="27939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39" y="838199"/>
                </a:lnTo>
                <a:lnTo>
                  <a:pt x="27939" y="831849"/>
                </a:lnTo>
                <a:close/>
              </a:path>
              <a:path w="27940" h="1600200">
                <a:moveTo>
                  <a:pt x="27939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39" y="875029"/>
                </a:lnTo>
                <a:lnTo>
                  <a:pt x="27939" y="838199"/>
                </a:lnTo>
                <a:close/>
              </a:path>
              <a:path w="27940" h="1600200">
                <a:moveTo>
                  <a:pt x="27939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75029"/>
                </a:lnTo>
                <a:close/>
              </a:path>
              <a:path w="27940" h="1600200">
                <a:moveTo>
                  <a:pt x="27939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39" y="913129"/>
                </a:lnTo>
                <a:lnTo>
                  <a:pt x="27939" y="881379"/>
                </a:lnTo>
                <a:close/>
              </a:path>
              <a:path w="27940" h="1600200">
                <a:moveTo>
                  <a:pt x="27939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39" y="919479"/>
                </a:lnTo>
                <a:lnTo>
                  <a:pt x="27939" y="913129"/>
                </a:lnTo>
                <a:close/>
              </a:path>
              <a:path w="27940" h="1600200">
                <a:moveTo>
                  <a:pt x="27939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39" y="927099"/>
                </a:lnTo>
                <a:lnTo>
                  <a:pt x="27939" y="919479"/>
                </a:lnTo>
                <a:close/>
              </a:path>
              <a:path w="27940" h="1600200">
                <a:moveTo>
                  <a:pt x="27939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27099"/>
                </a:lnTo>
                <a:close/>
              </a:path>
              <a:path w="27940" h="1600200">
                <a:moveTo>
                  <a:pt x="27939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39" y="970279"/>
                </a:lnTo>
                <a:lnTo>
                  <a:pt x="27939" y="965199"/>
                </a:lnTo>
                <a:close/>
              </a:path>
              <a:path w="27940" h="1600200">
                <a:moveTo>
                  <a:pt x="27939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70280"/>
                </a:lnTo>
                <a:close/>
              </a:path>
              <a:path w="27940" h="1600200">
                <a:moveTo>
                  <a:pt x="27939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39" y="1065529"/>
                </a:lnTo>
                <a:lnTo>
                  <a:pt x="27939" y="995679"/>
                </a:lnTo>
                <a:close/>
              </a:path>
              <a:path w="27940" h="1600200">
                <a:moveTo>
                  <a:pt x="27939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39" y="1071879"/>
                </a:lnTo>
                <a:lnTo>
                  <a:pt x="27939" y="1065530"/>
                </a:lnTo>
                <a:close/>
              </a:path>
              <a:path w="27940" h="1600200">
                <a:moveTo>
                  <a:pt x="27939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79"/>
                </a:lnTo>
                <a:close/>
              </a:path>
              <a:path w="27940" h="1600200">
                <a:moveTo>
                  <a:pt x="27939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39" y="1090929"/>
                </a:lnTo>
                <a:lnTo>
                  <a:pt x="27939" y="1079499"/>
                </a:lnTo>
                <a:close/>
              </a:path>
              <a:path w="27940" h="1600200">
                <a:moveTo>
                  <a:pt x="27939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39" y="1117599"/>
                </a:lnTo>
                <a:lnTo>
                  <a:pt x="27939" y="1090930"/>
                </a:lnTo>
                <a:close/>
              </a:path>
              <a:path w="27940" h="1600200">
                <a:moveTo>
                  <a:pt x="27939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39" y="1193799"/>
                </a:lnTo>
                <a:lnTo>
                  <a:pt x="27939" y="1117599"/>
                </a:lnTo>
                <a:close/>
              </a:path>
              <a:path w="27940" h="1600200">
                <a:moveTo>
                  <a:pt x="27939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39" y="1339849"/>
                </a:lnTo>
                <a:lnTo>
                  <a:pt x="27939" y="1193800"/>
                </a:lnTo>
                <a:close/>
              </a:path>
              <a:path w="27940" h="1600200">
                <a:moveTo>
                  <a:pt x="27939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39" y="1363979"/>
                </a:lnTo>
                <a:lnTo>
                  <a:pt x="27939" y="1339850"/>
                </a:lnTo>
                <a:close/>
              </a:path>
              <a:path w="27940" h="1600200">
                <a:moveTo>
                  <a:pt x="27939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39" y="1416049"/>
                </a:lnTo>
                <a:lnTo>
                  <a:pt x="27939" y="1363980"/>
                </a:lnTo>
                <a:close/>
              </a:path>
              <a:path w="27940" h="1600200">
                <a:moveTo>
                  <a:pt x="27939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39" y="1433829"/>
                </a:lnTo>
                <a:lnTo>
                  <a:pt x="27939" y="1416049"/>
                </a:lnTo>
                <a:close/>
              </a:path>
              <a:path w="27940" h="1600200">
                <a:moveTo>
                  <a:pt x="27939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39" y="1446529"/>
                </a:lnTo>
                <a:lnTo>
                  <a:pt x="27939" y="1433830"/>
                </a:lnTo>
                <a:close/>
              </a:path>
              <a:path w="27940" h="1600200">
                <a:moveTo>
                  <a:pt x="27939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39" y="1473199"/>
                </a:lnTo>
                <a:lnTo>
                  <a:pt x="27939" y="1446530"/>
                </a:lnTo>
                <a:close/>
              </a:path>
              <a:path w="27940" h="1600200">
                <a:moveTo>
                  <a:pt x="27939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39" y="1503679"/>
                </a:lnTo>
                <a:lnTo>
                  <a:pt x="27939" y="1473200"/>
                </a:lnTo>
                <a:close/>
              </a:path>
              <a:path w="27940" h="1600200">
                <a:moveTo>
                  <a:pt x="27939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39" y="1510029"/>
                </a:lnTo>
                <a:lnTo>
                  <a:pt x="27939" y="1503679"/>
                </a:lnTo>
                <a:close/>
              </a:path>
              <a:path w="27940" h="1600200">
                <a:moveTo>
                  <a:pt x="27939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39" y="1516379"/>
                </a:lnTo>
                <a:lnTo>
                  <a:pt x="27939" y="1510029"/>
                </a:lnTo>
                <a:close/>
              </a:path>
              <a:path w="27940" h="1600200">
                <a:moveTo>
                  <a:pt x="27939" y="1516379"/>
                </a:moveTo>
                <a:lnTo>
                  <a:pt x="0" y="1516379"/>
                </a:lnTo>
                <a:lnTo>
                  <a:pt x="0" y="1536699"/>
                </a:lnTo>
                <a:lnTo>
                  <a:pt x="1269" y="1536699"/>
                </a:lnTo>
                <a:lnTo>
                  <a:pt x="1269" y="1540509"/>
                </a:lnTo>
                <a:lnTo>
                  <a:pt x="2539" y="1540509"/>
                </a:lnTo>
                <a:lnTo>
                  <a:pt x="2539" y="1543049"/>
                </a:lnTo>
                <a:lnTo>
                  <a:pt x="27939" y="1543049"/>
                </a:lnTo>
                <a:lnTo>
                  <a:pt x="27939" y="1516379"/>
                </a:lnTo>
                <a:close/>
              </a:path>
              <a:path w="27940" h="1600200">
                <a:moveTo>
                  <a:pt x="27939" y="1543050"/>
                </a:moveTo>
                <a:lnTo>
                  <a:pt x="3809" y="1543050"/>
                </a:lnTo>
                <a:lnTo>
                  <a:pt x="3809" y="1545589"/>
                </a:lnTo>
                <a:lnTo>
                  <a:pt x="5079" y="1545589"/>
                </a:lnTo>
                <a:lnTo>
                  <a:pt x="5079" y="1549399"/>
                </a:lnTo>
                <a:lnTo>
                  <a:pt x="27939" y="1549399"/>
                </a:lnTo>
                <a:lnTo>
                  <a:pt x="27939" y="1543050"/>
                </a:lnTo>
                <a:close/>
              </a:path>
              <a:path w="27940" h="1600200">
                <a:moveTo>
                  <a:pt x="27939" y="1549399"/>
                </a:moveTo>
                <a:lnTo>
                  <a:pt x="6350" y="1549399"/>
                </a:lnTo>
                <a:lnTo>
                  <a:pt x="6350" y="1551939"/>
                </a:lnTo>
                <a:lnTo>
                  <a:pt x="7619" y="1551939"/>
                </a:lnTo>
                <a:lnTo>
                  <a:pt x="7619" y="1555749"/>
                </a:lnTo>
                <a:lnTo>
                  <a:pt x="27939" y="1555749"/>
                </a:lnTo>
                <a:lnTo>
                  <a:pt x="27939" y="1549399"/>
                </a:lnTo>
                <a:close/>
              </a:path>
              <a:path w="27940" h="1600200">
                <a:moveTo>
                  <a:pt x="27939" y="1555749"/>
                </a:moveTo>
                <a:lnTo>
                  <a:pt x="8889" y="1555749"/>
                </a:lnTo>
                <a:lnTo>
                  <a:pt x="8889" y="1558289"/>
                </a:lnTo>
                <a:lnTo>
                  <a:pt x="10159" y="1558289"/>
                </a:lnTo>
                <a:lnTo>
                  <a:pt x="10159" y="1560829"/>
                </a:lnTo>
                <a:lnTo>
                  <a:pt x="11429" y="1560829"/>
                </a:lnTo>
                <a:lnTo>
                  <a:pt x="11429" y="1564639"/>
                </a:lnTo>
                <a:lnTo>
                  <a:pt x="12700" y="1564639"/>
                </a:lnTo>
                <a:lnTo>
                  <a:pt x="12700" y="1567179"/>
                </a:lnTo>
                <a:lnTo>
                  <a:pt x="13969" y="1567179"/>
                </a:lnTo>
                <a:lnTo>
                  <a:pt x="13969" y="1570989"/>
                </a:lnTo>
                <a:lnTo>
                  <a:pt x="15239" y="1570989"/>
                </a:lnTo>
                <a:lnTo>
                  <a:pt x="15239" y="1573529"/>
                </a:lnTo>
                <a:lnTo>
                  <a:pt x="27939" y="1573529"/>
                </a:lnTo>
                <a:lnTo>
                  <a:pt x="27939" y="1555749"/>
                </a:lnTo>
                <a:close/>
              </a:path>
              <a:path w="27940" h="1600200">
                <a:moveTo>
                  <a:pt x="27939" y="1573530"/>
                </a:moveTo>
                <a:lnTo>
                  <a:pt x="16509" y="1573530"/>
                </a:lnTo>
                <a:lnTo>
                  <a:pt x="16509" y="1576069"/>
                </a:lnTo>
                <a:lnTo>
                  <a:pt x="17779" y="1576069"/>
                </a:lnTo>
                <a:lnTo>
                  <a:pt x="17779" y="1579879"/>
                </a:lnTo>
                <a:lnTo>
                  <a:pt x="27939" y="1579879"/>
                </a:lnTo>
                <a:lnTo>
                  <a:pt x="27939" y="1573530"/>
                </a:lnTo>
                <a:close/>
              </a:path>
              <a:path w="27940" h="1600200">
                <a:moveTo>
                  <a:pt x="27939" y="1579880"/>
                </a:moveTo>
                <a:lnTo>
                  <a:pt x="19050" y="1579880"/>
                </a:lnTo>
                <a:lnTo>
                  <a:pt x="19050" y="1582419"/>
                </a:lnTo>
                <a:lnTo>
                  <a:pt x="20319" y="1582419"/>
                </a:lnTo>
                <a:lnTo>
                  <a:pt x="20319" y="1584959"/>
                </a:lnTo>
                <a:lnTo>
                  <a:pt x="21589" y="1584959"/>
                </a:lnTo>
                <a:lnTo>
                  <a:pt x="21589" y="1588769"/>
                </a:lnTo>
                <a:lnTo>
                  <a:pt x="22859" y="1588769"/>
                </a:lnTo>
                <a:lnTo>
                  <a:pt x="22859" y="1591309"/>
                </a:lnTo>
                <a:lnTo>
                  <a:pt x="24129" y="1591309"/>
                </a:lnTo>
                <a:lnTo>
                  <a:pt x="24129" y="1595119"/>
                </a:lnTo>
                <a:lnTo>
                  <a:pt x="25400" y="1595119"/>
                </a:lnTo>
                <a:lnTo>
                  <a:pt x="25400" y="1597659"/>
                </a:lnTo>
                <a:lnTo>
                  <a:pt x="26669" y="1597659"/>
                </a:lnTo>
                <a:lnTo>
                  <a:pt x="26669" y="1600199"/>
                </a:lnTo>
                <a:lnTo>
                  <a:pt x="27939" y="1600199"/>
                </a:lnTo>
                <a:lnTo>
                  <a:pt x="27939" y="1579880"/>
                </a:lnTo>
                <a:close/>
              </a:path>
            </a:pathLst>
          </a:custGeom>
          <a:solidFill>
            <a:srgbClr val="204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8012430" y="3190239"/>
            <a:ext cx="26670" cy="1657350"/>
          </a:xfrm>
          <a:custGeom>
            <a:avLst/>
            <a:gdLst/>
            <a:ahLst/>
            <a:cxnLst/>
            <a:rect l="l" t="t" r="r" b="b"/>
            <a:pathLst>
              <a:path w="26670" h="1657350">
                <a:moveTo>
                  <a:pt x="1016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65735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5735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5735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573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5735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5735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573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5735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5735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5735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5735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5735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5735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5735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5735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5735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5735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5735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5735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5735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5735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5735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5735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5735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5735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5735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5735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5735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5735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5735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5735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5735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5735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5735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5735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5735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5735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5735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5735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5735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5735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5735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5735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5735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5735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5735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5735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5735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57350">
                <a:moveTo>
                  <a:pt x="26670" y="1560830"/>
                </a:moveTo>
                <a:lnTo>
                  <a:pt x="0" y="1560830"/>
                </a:lnTo>
                <a:lnTo>
                  <a:pt x="0" y="1591310"/>
                </a:lnTo>
                <a:lnTo>
                  <a:pt x="1270" y="1591310"/>
                </a:lnTo>
                <a:lnTo>
                  <a:pt x="1270" y="1593850"/>
                </a:lnTo>
                <a:lnTo>
                  <a:pt x="2540" y="1593850"/>
                </a:lnTo>
                <a:lnTo>
                  <a:pt x="2540" y="1597660"/>
                </a:lnTo>
                <a:lnTo>
                  <a:pt x="3810" y="1597660"/>
                </a:lnTo>
                <a:lnTo>
                  <a:pt x="3810" y="1600200"/>
                </a:lnTo>
                <a:lnTo>
                  <a:pt x="26670" y="1600200"/>
                </a:lnTo>
                <a:lnTo>
                  <a:pt x="26670" y="1560830"/>
                </a:lnTo>
                <a:close/>
              </a:path>
              <a:path w="26670" h="1657350">
                <a:moveTo>
                  <a:pt x="26670" y="1600200"/>
                </a:moveTo>
                <a:lnTo>
                  <a:pt x="5079" y="1600200"/>
                </a:lnTo>
                <a:lnTo>
                  <a:pt x="5079" y="1602740"/>
                </a:lnTo>
                <a:lnTo>
                  <a:pt x="6350" y="1602740"/>
                </a:lnTo>
                <a:lnTo>
                  <a:pt x="6350" y="1606550"/>
                </a:lnTo>
                <a:lnTo>
                  <a:pt x="7620" y="1606550"/>
                </a:lnTo>
                <a:lnTo>
                  <a:pt x="7620" y="1609090"/>
                </a:lnTo>
                <a:lnTo>
                  <a:pt x="8890" y="1609090"/>
                </a:lnTo>
                <a:lnTo>
                  <a:pt x="8890" y="1612900"/>
                </a:lnTo>
                <a:lnTo>
                  <a:pt x="26670" y="1612900"/>
                </a:lnTo>
                <a:lnTo>
                  <a:pt x="26670" y="1600200"/>
                </a:lnTo>
                <a:close/>
              </a:path>
              <a:path w="26670" h="1657350">
                <a:moveTo>
                  <a:pt x="26670" y="1612900"/>
                </a:moveTo>
                <a:lnTo>
                  <a:pt x="10160" y="1612900"/>
                </a:lnTo>
                <a:lnTo>
                  <a:pt x="10160" y="1615440"/>
                </a:lnTo>
                <a:lnTo>
                  <a:pt x="11429" y="1615440"/>
                </a:lnTo>
                <a:lnTo>
                  <a:pt x="11429" y="1617980"/>
                </a:lnTo>
                <a:lnTo>
                  <a:pt x="12700" y="1617980"/>
                </a:lnTo>
                <a:lnTo>
                  <a:pt x="12700" y="1621790"/>
                </a:lnTo>
                <a:lnTo>
                  <a:pt x="13970" y="1621790"/>
                </a:lnTo>
                <a:lnTo>
                  <a:pt x="13970" y="1624330"/>
                </a:lnTo>
                <a:lnTo>
                  <a:pt x="15240" y="1624330"/>
                </a:lnTo>
                <a:lnTo>
                  <a:pt x="15240" y="1628140"/>
                </a:lnTo>
                <a:lnTo>
                  <a:pt x="16510" y="1628140"/>
                </a:lnTo>
                <a:lnTo>
                  <a:pt x="1651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57350">
                <a:moveTo>
                  <a:pt x="26670" y="1653539"/>
                </a:moveTo>
                <a:lnTo>
                  <a:pt x="25400" y="1653539"/>
                </a:lnTo>
                <a:lnTo>
                  <a:pt x="25400" y="1657350"/>
                </a:lnTo>
                <a:lnTo>
                  <a:pt x="26670" y="1657350"/>
                </a:lnTo>
                <a:lnTo>
                  <a:pt x="26670" y="1653539"/>
                </a:lnTo>
                <a:close/>
              </a:path>
              <a:path w="26670" h="1657350">
                <a:moveTo>
                  <a:pt x="26670" y="1642110"/>
                </a:moveTo>
                <a:lnTo>
                  <a:pt x="21590" y="1642110"/>
                </a:lnTo>
                <a:lnTo>
                  <a:pt x="21590" y="1644650"/>
                </a:lnTo>
                <a:lnTo>
                  <a:pt x="22860" y="1644650"/>
                </a:lnTo>
                <a:lnTo>
                  <a:pt x="22860" y="1649730"/>
                </a:lnTo>
                <a:lnTo>
                  <a:pt x="24129" y="1649730"/>
                </a:lnTo>
                <a:lnTo>
                  <a:pt x="24129" y="1653539"/>
                </a:lnTo>
                <a:lnTo>
                  <a:pt x="25400" y="1653539"/>
                </a:lnTo>
                <a:lnTo>
                  <a:pt x="2540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57350">
                <a:moveTo>
                  <a:pt x="26670" y="1634489"/>
                </a:moveTo>
                <a:lnTo>
                  <a:pt x="19050" y="1634489"/>
                </a:lnTo>
                <a:lnTo>
                  <a:pt x="19050" y="1638300"/>
                </a:lnTo>
                <a:lnTo>
                  <a:pt x="20320" y="1638300"/>
                </a:lnTo>
                <a:lnTo>
                  <a:pt x="20320" y="1642110"/>
                </a:lnTo>
                <a:lnTo>
                  <a:pt x="21590" y="1642110"/>
                </a:lnTo>
                <a:lnTo>
                  <a:pt x="2159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57350">
                <a:moveTo>
                  <a:pt x="26670" y="1631950"/>
                </a:moveTo>
                <a:lnTo>
                  <a:pt x="17779" y="1631950"/>
                </a:lnTo>
                <a:lnTo>
                  <a:pt x="17779" y="1634489"/>
                </a:lnTo>
                <a:lnTo>
                  <a:pt x="19050" y="1634489"/>
                </a:lnTo>
                <a:lnTo>
                  <a:pt x="19050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03F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9100" y="3202939"/>
            <a:ext cx="26670" cy="1724660"/>
          </a:xfrm>
          <a:custGeom>
            <a:avLst/>
            <a:gdLst/>
            <a:ahLst/>
            <a:cxnLst/>
            <a:rect l="l" t="t" r="r" b="b"/>
            <a:pathLst>
              <a:path w="26670" h="1724660">
                <a:moveTo>
                  <a:pt x="3810" y="0"/>
                </a:moveTo>
                <a:lnTo>
                  <a:pt x="0" y="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724660">
                <a:moveTo>
                  <a:pt x="2667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1724660">
                <a:moveTo>
                  <a:pt x="26670" y="419100"/>
                </a:moveTo>
                <a:lnTo>
                  <a:pt x="0" y="41910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19100"/>
                </a:lnTo>
                <a:close/>
              </a:path>
              <a:path w="26670" h="1724660">
                <a:moveTo>
                  <a:pt x="2667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8150"/>
                </a:lnTo>
                <a:close/>
              </a:path>
              <a:path w="26670" h="172466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724660">
                <a:moveTo>
                  <a:pt x="26670" y="463550"/>
                </a:moveTo>
                <a:lnTo>
                  <a:pt x="0" y="46355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63550"/>
                </a:lnTo>
                <a:close/>
              </a:path>
              <a:path w="26670" h="1724660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172466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724660">
                <a:moveTo>
                  <a:pt x="26670" y="514350"/>
                </a:moveTo>
                <a:lnTo>
                  <a:pt x="0" y="514350"/>
                </a:lnTo>
                <a:lnTo>
                  <a:pt x="0" y="520699"/>
                </a:lnTo>
                <a:lnTo>
                  <a:pt x="26670" y="520699"/>
                </a:lnTo>
                <a:lnTo>
                  <a:pt x="26670" y="514350"/>
                </a:lnTo>
                <a:close/>
              </a:path>
              <a:path w="26670" h="1724660">
                <a:moveTo>
                  <a:pt x="2667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1724660">
                <a:moveTo>
                  <a:pt x="26670" y="533400"/>
                </a:moveTo>
                <a:lnTo>
                  <a:pt x="0" y="5334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33400"/>
                </a:lnTo>
                <a:close/>
              </a:path>
              <a:path w="26670" h="1724660">
                <a:moveTo>
                  <a:pt x="26670" y="558800"/>
                </a:moveTo>
                <a:lnTo>
                  <a:pt x="0" y="5588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58800"/>
                </a:lnTo>
                <a:close/>
              </a:path>
              <a:path w="26670" h="1724660">
                <a:moveTo>
                  <a:pt x="26670" y="628650"/>
                </a:moveTo>
                <a:lnTo>
                  <a:pt x="0" y="6286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28650"/>
                </a:lnTo>
                <a:close/>
              </a:path>
              <a:path w="26670" h="1724660">
                <a:moveTo>
                  <a:pt x="26670" y="666750"/>
                </a:moveTo>
                <a:lnTo>
                  <a:pt x="0" y="6667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66750"/>
                </a:lnTo>
                <a:close/>
              </a:path>
              <a:path w="26670" h="1724660">
                <a:moveTo>
                  <a:pt x="2667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6670" y="678180"/>
                </a:lnTo>
                <a:lnTo>
                  <a:pt x="26670" y="671830"/>
                </a:lnTo>
                <a:close/>
              </a:path>
              <a:path w="26670" h="1724660">
                <a:moveTo>
                  <a:pt x="26670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26670" y="684529"/>
                </a:lnTo>
                <a:lnTo>
                  <a:pt x="26670" y="678180"/>
                </a:lnTo>
                <a:close/>
              </a:path>
              <a:path w="26670" h="1724660">
                <a:moveTo>
                  <a:pt x="26670" y="684530"/>
                </a:moveTo>
                <a:lnTo>
                  <a:pt x="0" y="68453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4530"/>
                </a:lnTo>
                <a:close/>
              </a:path>
              <a:path w="26670" h="1724660">
                <a:moveTo>
                  <a:pt x="26670" y="711200"/>
                </a:moveTo>
                <a:lnTo>
                  <a:pt x="0" y="71120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11200"/>
                </a:lnTo>
                <a:close/>
              </a:path>
              <a:path w="26670" h="1724660">
                <a:moveTo>
                  <a:pt x="26670" y="728980"/>
                </a:moveTo>
                <a:lnTo>
                  <a:pt x="0" y="728980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728980"/>
                </a:lnTo>
                <a:close/>
              </a:path>
              <a:path w="26670" h="1724660">
                <a:moveTo>
                  <a:pt x="2667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1724660">
                <a:moveTo>
                  <a:pt x="2667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9300"/>
                </a:lnTo>
                <a:close/>
              </a:path>
              <a:path w="26670" h="1724660">
                <a:moveTo>
                  <a:pt x="26670" y="755650"/>
                </a:moveTo>
                <a:lnTo>
                  <a:pt x="0" y="755650"/>
                </a:lnTo>
                <a:lnTo>
                  <a:pt x="0" y="798830"/>
                </a:lnTo>
                <a:lnTo>
                  <a:pt x="26670" y="798830"/>
                </a:lnTo>
                <a:lnTo>
                  <a:pt x="26670" y="755650"/>
                </a:lnTo>
                <a:close/>
              </a:path>
              <a:path w="26670" h="1724660">
                <a:moveTo>
                  <a:pt x="26670" y="798830"/>
                </a:moveTo>
                <a:lnTo>
                  <a:pt x="0" y="79883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8830"/>
                </a:lnTo>
                <a:close/>
              </a:path>
              <a:path w="26670" h="1724660">
                <a:moveTo>
                  <a:pt x="26670" y="806450"/>
                </a:moveTo>
                <a:lnTo>
                  <a:pt x="0" y="8064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6450"/>
                </a:lnTo>
                <a:close/>
              </a:path>
              <a:path w="26670" h="1724660">
                <a:moveTo>
                  <a:pt x="26670" y="812800"/>
                </a:moveTo>
                <a:lnTo>
                  <a:pt x="0" y="81280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2800"/>
                </a:lnTo>
                <a:close/>
              </a:path>
              <a:path w="26670" h="1724660">
                <a:moveTo>
                  <a:pt x="26670" y="849630"/>
                </a:moveTo>
                <a:lnTo>
                  <a:pt x="0" y="84963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49630"/>
                </a:lnTo>
                <a:close/>
              </a:path>
              <a:path w="26670" h="1724660">
                <a:moveTo>
                  <a:pt x="26670" y="855980"/>
                </a:moveTo>
                <a:lnTo>
                  <a:pt x="0" y="85598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55980"/>
                </a:lnTo>
                <a:close/>
              </a:path>
              <a:path w="26670" h="1724660">
                <a:moveTo>
                  <a:pt x="2667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87730"/>
                </a:lnTo>
                <a:close/>
              </a:path>
              <a:path w="26670" h="1724660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724660">
                <a:moveTo>
                  <a:pt x="26670" y="901700"/>
                </a:moveTo>
                <a:lnTo>
                  <a:pt x="0" y="9017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01700"/>
                </a:lnTo>
                <a:close/>
              </a:path>
              <a:path w="26670" h="1724660">
                <a:moveTo>
                  <a:pt x="26670" y="939800"/>
                </a:moveTo>
                <a:lnTo>
                  <a:pt x="0" y="93980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9800"/>
                </a:lnTo>
                <a:close/>
              </a:path>
              <a:path w="26670" h="1724660">
                <a:moveTo>
                  <a:pt x="26670" y="944880"/>
                </a:moveTo>
                <a:lnTo>
                  <a:pt x="0" y="94488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44880"/>
                </a:lnTo>
                <a:close/>
              </a:path>
              <a:path w="26670" h="1724660">
                <a:moveTo>
                  <a:pt x="26670" y="970280"/>
                </a:moveTo>
                <a:lnTo>
                  <a:pt x="0" y="9702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970280"/>
                </a:lnTo>
                <a:close/>
              </a:path>
              <a:path w="26670" h="1724660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724660">
                <a:moveTo>
                  <a:pt x="26670" y="1046480"/>
                </a:moveTo>
                <a:lnTo>
                  <a:pt x="0" y="104648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46480"/>
                </a:lnTo>
                <a:close/>
              </a:path>
              <a:path w="26670" h="1724660">
                <a:moveTo>
                  <a:pt x="26670" y="1054100"/>
                </a:moveTo>
                <a:lnTo>
                  <a:pt x="0" y="105410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4100"/>
                </a:lnTo>
                <a:close/>
              </a:path>
              <a:path w="26670" h="1724660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1724660">
                <a:moveTo>
                  <a:pt x="26670" y="1092200"/>
                </a:moveTo>
                <a:lnTo>
                  <a:pt x="0" y="109220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092200"/>
                </a:lnTo>
                <a:close/>
              </a:path>
              <a:path w="26670" h="1724660">
                <a:moveTo>
                  <a:pt x="26670" y="1168400"/>
                </a:moveTo>
                <a:lnTo>
                  <a:pt x="0" y="116840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168400"/>
                </a:lnTo>
                <a:close/>
              </a:path>
              <a:path w="26670" h="1724660">
                <a:moveTo>
                  <a:pt x="26670" y="1314450"/>
                </a:moveTo>
                <a:lnTo>
                  <a:pt x="0" y="131445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14450"/>
                </a:lnTo>
                <a:close/>
              </a:path>
              <a:path w="26670" h="1724660">
                <a:moveTo>
                  <a:pt x="26670" y="1338580"/>
                </a:moveTo>
                <a:lnTo>
                  <a:pt x="0" y="1338580"/>
                </a:lnTo>
                <a:lnTo>
                  <a:pt x="0" y="1390650"/>
                </a:lnTo>
                <a:lnTo>
                  <a:pt x="26670" y="1390650"/>
                </a:lnTo>
                <a:lnTo>
                  <a:pt x="26670" y="1338580"/>
                </a:lnTo>
                <a:close/>
              </a:path>
              <a:path w="26670" h="1724660">
                <a:moveTo>
                  <a:pt x="26670" y="1390650"/>
                </a:moveTo>
                <a:lnTo>
                  <a:pt x="0" y="139065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390650"/>
                </a:lnTo>
                <a:close/>
              </a:path>
              <a:path w="26670" h="1724660">
                <a:moveTo>
                  <a:pt x="26670" y="1408430"/>
                </a:moveTo>
                <a:lnTo>
                  <a:pt x="0" y="140843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8430"/>
                </a:lnTo>
                <a:close/>
              </a:path>
              <a:path w="26670" h="1724660">
                <a:moveTo>
                  <a:pt x="26670" y="1421130"/>
                </a:moveTo>
                <a:lnTo>
                  <a:pt x="0" y="142113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21130"/>
                </a:lnTo>
                <a:close/>
              </a:path>
              <a:path w="26670" h="1724660">
                <a:moveTo>
                  <a:pt x="26670" y="1447800"/>
                </a:moveTo>
                <a:lnTo>
                  <a:pt x="0" y="1447800"/>
                </a:lnTo>
                <a:lnTo>
                  <a:pt x="0" y="1478280"/>
                </a:lnTo>
                <a:lnTo>
                  <a:pt x="26670" y="1478280"/>
                </a:lnTo>
                <a:lnTo>
                  <a:pt x="26670" y="1447800"/>
                </a:lnTo>
                <a:close/>
              </a:path>
              <a:path w="26670" h="1724660">
                <a:moveTo>
                  <a:pt x="26670" y="1478280"/>
                </a:moveTo>
                <a:lnTo>
                  <a:pt x="0" y="1478280"/>
                </a:lnTo>
                <a:lnTo>
                  <a:pt x="0" y="1484630"/>
                </a:lnTo>
                <a:lnTo>
                  <a:pt x="26670" y="1484630"/>
                </a:lnTo>
                <a:lnTo>
                  <a:pt x="26670" y="1478280"/>
                </a:lnTo>
                <a:close/>
              </a:path>
              <a:path w="26670" h="1724660">
                <a:moveTo>
                  <a:pt x="26670" y="1484630"/>
                </a:moveTo>
                <a:lnTo>
                  <a:pt x="0" y="148463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84630"/>
                </a:lnTo>
                <a:close/>
              </a:path>
              <a:path w="26670" h="1724660">
                <a:moveTo>
                  <a:pt x="26670" y="1490980"/>
                </a:moveTo>
                <a:lnTo>
                  <a:pt x="0" y="149098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90980"/>
                </a:lnTo>
                <a:close/>
              </a:path>
              <a:path w="26670" h="1724660">
                <a:moveTo>
                  <a:pt x="26670" y="1524000"/>
                </a:moveTo>
                <a:lnTo>
                  <a:pt x="0" y="1524000"/>
                </a:lnTo>
                <a:lnTo>
                  <a:pt x="0" y="1548130"/>
                </a:lnTo>
                <a:lnTo>
                  <a:pt x="26670" y="1548130"/>
                </a:lnTo>
                <a:lnTo>
                  <a:pt x="26670" y="1524000"/>
                </a:lnTo>
                <a:close/>
              </a:path>
              <a:path w="26670" h="1724660">
                <a:moveTo>
                  <a:pt x="26670" y="1548130"/>
                </a:moveTo>
                <a:lnTo>
                  <a:pt x="0" y="1548130"/>
                </a:lnTo>
                <a:lnTo>
                  <a:pt x="0" y="1600200"/>
                </a:lnTo>
                <a:lnTo>
                  <a:pt x="26670" y="1600200"/>
                </a:lnTo>
                <a:lnTo>
                  <a:pt x="26670" y="1548130"/>
                </a:lnTo>
                <a:close/>
              </a:path>
              <a:path w="26670" h="1724660">
                <a:moveTo>
                  <a:pt x="26670" y="1600200"/>
                </a:moveTo>
                <a:lnTo>
                  <a:pt x="0" y="1600200"/>
                </a:lnTo>
                <a:lnTo>
                  <a:pt x="0" y="1617980"/>
                </a:lnTo>
                <a:lnTo>
                  <a:pt x="26670" y="1617980"/>
                </a:lnTo>
                <a:lnTo>
                  <a:pt x="26670" y="1600200"/>
                </a:lnTo>
                <a:close/>
              </a:path>
              <a:path w="26670" h="1724660">
                <a:moveTo>
                  <a:pt x="26670" y="1717039"/>
                </a:moveTo>
                <a:lnTo>
                  <a:pt x="24129" y="1717039"/>
                </a:lnTo>
                <a:lnTo>
                  <a:pt x="24129" y="1720850"/>
                </a:lnTo>
                <a:lnTo>
                  <a:pt x="25400" y="1720850"/>
                </a:lnTo>
                <a:lnTo>
                  <a:pt x="25400" y="1724660"/>
                </a:lnTo>
                <a:lnTo>
                  <a:pt x="26670" y="1724660"/>
                </a:lnTo>
                <a:lnTo>
                  <a:pt x="26670" y="1717039"/>
                </a:lnTo>
                <a:close/>
              </a:path>
              <a:path w="26670" h="1724660">
                <a:moveTo>
                  <a:pt x="26670" y="1705610"/>
                </a:moveTo>
                <a:lnTo>
                  <a:pt x="20320" y="1705610"/>
                </a:lnTo>
                <a:lnTo>
                  <a:pt x="20320" y="1708150"/>
                </a:lnTo>
                <a:lnTo>
                  <a:pt x="21590" y="1708150"/>
                </a:lnTo>
                <a:lnTo>
                  <a:pt x="21590" y="1713230"/>
                </a:lnTo>
                <a:lnTo>
                  <a:pt x="22859" y="1713230"/>
                </a:lnTo>
                <a:lnTo>
                  <a:pt x="22859" y="1717039"/>
                </a:lnTo>
                <a:lnTo>
                  <a:pt x="24129" y="1717039"/>
                </a:lnTo>
                <a:lnTo>
                  <a:pt x="24129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724660">
                <a:moveTo>
                  <a:pt x="26670" y="1697989"/>
                </a:moveTo>
                <a:lnTo>
                  <a:pt x="17779" y="1697989"/>
                </a:lnTo>
                <a:lnTo>
                  <a:pt x="17779" y="1701800"/>
                </a:lnTo>
                <a:lnTo>
                  <a:pt x="19050" y="1701800"/>
                </a:lnTo>
                <a:lnTo>
                  <a:pt x="19050" y="1705610"/>
                </a:lnTo>
                <a:lnTo>
                  <a:pt x="20320" y="1705610"/>
                </a:lnTo>
                <a:lnTo>
                  <a:pt x="20320" y="1704340"/>
                </a:lnTo>
                <a:lnTo>
                  <a:pt x="26670" y="1704340"/>
                </a:lnTo>
                <a:lnTo>
                  <a:pt x="26670" y="1697989"/>
                </a:lnTo>
                <a:close/>
              </a:path>
              <a:path w="26670" h="1724660">
                <a:moveTo>
                  <a:pt x="26670" y="1686560"/>
                </a:moveTo>
                <a:lnTo>
                  <a:pt x="13970" y="1686560"/>
                </a:lnTo>
                <a:lnTo>
                  <a:pt x="13970" y="1689100"/>
                </a:lnTo>
                <a:lnTo>
                  <a:pt x="15240" y="1689100"/>
                </a:lnTo>
                <a:lnTo>
                  <a:pt x="15240" y="1694180"/>
                </a:lnTo>
                <a:lnTo>
                  <a:pt x="16509" y="1694180"/>
                </a:lnTo>
                <a:lnTo>
                  <a:pt x="16509" y="1697989"/>
                </a:lnTo>
                <a:lnTo>
                  <a:pt x="17779" y="1697989"/>
                </a:lnTo>
                <a:lnTo>
                  <a:pt x="17779" y="1696720"/>
                </a:lnTo>
                <a:lnTo>
                  <a:pt x="26670" y="1696720"/>
                </a:lnTo>
                <a:lnTo>
                  <a:pt x="26670" y="1686560"/>
                </a:lnTo>
                <a:close/>
              </a:path>
              <a:path w="26670" h="1724660">
                <a:moveTo>
                  <a:pt x="26670" y="1678939"/>
                </a:moveTo>
                <a:lnTo>
                  <a:pt x="11429" y="1678939"/>
                </a:lnTo>
                <a:lnTo>
                  <a:pt x="11429" y="1682750"/>
                </a:lnTo>
                <a:lnTo>
                  <a:pt x="12700" y="1682750"/>
                </a:lnTo>
                <a:lnTo>
                  <a:pt x="12700" y="1686560"/>
                </a:lnTo>
                <a:lnTo>
                  <a:pt x="13970" y="1686560"/>
                </a:lnTo>
                <a:lnTo>
                  <a:pt x="13970" y="1685289"/>
                </a:lnTo>
                <a:lnTo>
                  <a:pt x="26670" y="1685289"/>
                </a:lnTo>
                <a:lnTo>
                  <a:pt x="26670" y="1678939"/>
                </a:lnTo>
                <a:close/>
              </a:path>
              <a:path w="26670" h="1724660">
                <a:moveTo>
                  <a:pt x="26670" y="1667510"/>
                </a:moveTo>
                <a:lnTo>
                  <a:pt x="7620" y="1667510"/>
                </a:lnTo>
                <a:lnTo>
                  <a:pt x="7620" y="1670050"/>
                </a:lnTo>
                <a:lnTo>
                  <a:pt x="8890" y="1670050"/>
                </a:lnTo>
                <a:lnTo>
                  <a:pt x="8890" y="1675130"/>
                </a:lnTo>
                <a:lnTo>
                  <a:pt x="10159" y="1675130"/>
                </a:lnTo>
                <a:lnTo>
                  <a:pt x="10159" y="1678939"/>
                </a:lnTo>
                <a:lnTo>
                  <a:pt x="11429" y="1678939"/>
                </a:lnTo>
                <a:lnTo>
                  <a:pt x="11429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724660">
                <a:moveTo>
                  <a:pt x="26670" y="1659890"/>
                </a:moveTo>
                <a:lnTo>
                  <a:pt x="5079" y="1659890"/>
                </a:lnTo>
                <a:lnTo>
                  <a:pt x="5079" y="1663700"/>
                </a:lnTo>
                <a:lnTo>
                  <a:pt x="6350" y="1663700"/>
                </a:lnTo>
                <a:lnTo>
                  <a:pt x="6350" y="1667510"/>
                </a:lnTo>
                <a:lnTo>
                  <a:pt x="7620" y="1667510"/>
                </a:lnTo>
                <a:lnTo>
                  <a:pt x="7620" y="1666239"/>
                </a:lnTo>
                <a:lnTo>
                  <a:pt x="26670" y="1666239"/>
                </a:lnTo>
                <a:lnTo>
                  <a:pt x="26670" y="1659890"/>
                </a:lnTo>
                <a:close/>
              </a:path>
              <a:path w="26670" h="1724660">
                <a:moveTo>
                  <a:pt x="26670" y="1648460"/>
                </a:moveTo>
                <a:lnTo>
                  <a:pt x="1270" y="1648460"/>
                </a:lnTo>
                <a:lnTo>
                  <a:pt x="1270" y="1651000"/>
                </a:lnTo>
                <a:lnTo>
                  <a:pt x="2540" y="1651000"/>
                </a:lnTo>
                <a:lnTo>
                  <a:pt x="2540" y="1656080"/>
                </a:lnTo>
                <a:lnTo>
                  <a:pt x="3809" y="1656080"/>
                </a:lnTo>
                <a:lnTo>
                  <a:pt x="3809" y="1659890"/>
                </a:lnTo>
                <a:lnTo>
                  <a:pt x="5079" y="1659890"/>
                </a:lnTo>
                <a:lnTo>
                  <a:pt x="5079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724660">
                <a:moveTo>
                  <a:pt x="26670" y="1640839"/>
                </a:moveTo>
                <a:lnTo>
                  <a:pt x="0" y="1640839"/>
                </a:lnTo>
                <a:lnTo>
                  <a:pt x="0" y="1648460"/>
                </a:lnTo>
                <a:lnTo>
                  <a:pt x="1270" y="1648460"/>
                </a:lnTo>
                <a:lnTo>
                  <a:pt x="127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172466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724660">
                <a:moveTo>
                  <a:pt x="26670" y="1621789"/>
                </a:moveTo>
                <a:lnTo>
                  <a:pt x="0" y="1621789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89"/>
                </a:lnTo>
                <a:close/>
              </a:path>
              <a:path w="26670" h="1724660">
                <a:moveTo>
                  <a:pt x="26670" y="1619250"/>
                </a:moveTo>
                <a:lnTo>
                  <a:pt x="0" y="161925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9250"/>
                </a:lnTo>
                <a:close/>
              </a:path>
            </a:pathLst>
          </a:custGeom>
          <a:solidFill>
            <a:srgbClr val="203F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65769" y="3228339"/>
            <a:ext cx="27940" cy="1781810"/>
          </a:xfrm>
          <a:custGeom>
            <a:avLst/>
            <a:gdLst/>
            <a:ahLst/>
            <a:cxnLst/>
            <a:rect l="l" t="t" r="r" b="b"/>
            <a:pathLst>
              <a:path w="27940" h="1781810">
                <a:moveTo>
                  <a:pt x="19050" y="0"/>
                </a:moveTo>
                <a:lnTo>
                  <a:pt x="0" y="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781810">
                <a:moveTo>
                  <a:pt x="2793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1781810">
                <a:moveTo>
                  <a:pt x="27939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7939" y="412750"/>
                </a:lnTo>
                <a:lnTo>
                  <a:pt x="27939" y="393700"/>
                </a:lnTo>
                <a:close/>
              </a:path>
              <a:path w="27940" h="1781810">
                <a:moveTo>
                  <a:pt x="27939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12750"/>
                </a:lnTo>
                <a:close/>
              </a:path>
              <a:path w="27940" h="178181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81810">
                <a:moveTo>
                  <a:pt x="27939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38150"/>
                </a:lnTo>
                <a:close/>
              </a:path>
              <a:path w="27940" h="1781810">
                <a:moveTo>
                  <a:pt x="27939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7939" y="476250"/>
                </a:lnTo>
                <a:lnTo>
                  <a:pt x="27939" y="469900"/>
                </a:lnTo>
                <a:close/>
              </a:path>
              <a:path w="27940" h="1781810">
                <a:moveTo>
                  <a:pt x="2793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76250"/>
                </a:lnTo>
                <a:close/>
              </a:path>
              <a:path w="27940" h="1781810">
                <a:moveTo>
                  <a:pt x="27939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8950"/>
                </a:lnTo>
                <a:close/>
              </a:path>
              <a:path w="27940" h="1781810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1781810">
                <a:moveTo>
                  <a:pt x="27939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08000"/>
                </a:lnTo>
                <a:close/>
              </a:path>
              <a:path w="27940" h="1781810">
                <a:moveTo>
                  <a:pt x="27939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33400"/>
                </a:lnTo>
                <a:close/>
              </a:path>
              <a:path w="27940" h="1781810">
                <a:moveTo>
                  <a:pt x="27939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03250"/>
                </a:lnTo>
                <a:close/>
              </a:path>
              <a:path w="27940" h="1781810">
                <a:moveTo>
                  <a:pt x="27939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41350"/>
                </a:lnTo>
                <a:close/>
              </a:path>
              <a:path w="27940" h="1781810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1781810">
                <a:moveTo>
                  <a:pt x="27939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7939" y="659129"/>
                </a:lnTo>
                <a:lnTo>
                  <a:pt x="27939" y="652780"/>
                </a:lnTo>
                <a:close/>
              </a:path>
              <a:path w="27940" h="1781810">
                <a:moveTo>
                  <a:pt x="27939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59130"/>
                </a:lnTo>
                <a:close/>
              </a:path>
              <a:path w="27940" h="1781810">
                <a:moveTo>
                  <a:pt x="27939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85800"/>
                </a:lnTo>
                <a:close/>
              </a:path>
              <a:path w="27940" h="1781810">
                <a:moveTo>
                  <a:pt x="27939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7939" y="711199"/>
                </a:lnTo>
                <a:lnTo>
                  <a:pt x="27939" y="703580"/>
                </a:lnTo>
                <a:close/>
              </a:path>
              <a:path w="27940" h="1781810">
                <a:moveTo>
                  <a:pt x="2793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711200"/>
                </a:lnTo>
                <a:close/>
              </a:path>
              <a:path w="27940" h="1781810">
                <a:moveTo>
                  <a:pt x="2793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23900"/>
                </a:lnTo>
                <a:close/>
              </a:path>
              <a:path w="27940" h="1781810">
                <a:moveTo>
                  <a:pt x="27939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30250"/>
                </a:lnTo>
                <a:close/>
              </a:path>
              <a:path w="27940" h="1781810">
                <a:moveTo>
                  <a:pt x="27939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73430"/>
                </a:lnTo>
                <a:close/>
              </a:path>
              <a:path w="27940" h="1781810">
                <a:moveTo>
                  <a:pt x="27939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81050"/>
                </a:lnTo>
                <a:close/>
              </a:path>
              <a:path w="27940" h="1781810">
                <a:moveTo>
                  <a:pt x="27939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787400"/>
                </a:lnTo>
                <a:close/>
              </a:path>
              <a:path w="27940" h="1781810">
                <a:moveTo>
                  <a:pt x="27939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7939" y="830579"/>
                </a:lnTo>
                <a:lnTo>
                  <a:pt x="27939" y="824230"/>
                </a:lnTo>
                <a:close/>
              </a:path>
              <a:path w="27940" h="1781810">
                <a:moveTo>
                  <a:pt x="27939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7939" y="862330"/>
                </a:lnTo>
                <a:lnTo>
                  <a:pt x="27939" y="830580"/>
                </a:lnTo>
                <a:close/>
              </a:path>
              <a:path w="27940" h="1781810">
                <a:moveTo>
                  <a:pt x="2793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62330"/>
                </a:lnTo>
                <a:close/>
              </a:path>
              <a:path w="27940" h="178181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781810">
                <a:moveTo>
                  <a:pt x="27939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7939" y="914400"/>
                </a:lnTo>
                <a:lnTo>
                  <a:pt x="27939" y="876300"/>
                </a:lnTo>
                <a:close/>
              </a:path>
              <a:path w="27940" h="1781810">
                <a:moveTo>
                  <a:pt x="27939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7939" y="919480"/>
                </a:lnTo>
                <a:lnTo>
                  <a:pt x="27939" y="914400"/>
                </a:lnTo>
                <a:close/>
              </a:path>
              <a:path w="27940" h="1781810">
                <a:moveTo>
                  <a:pt x="27939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7939" y="944880"/>
                </a:lnTo>
                <a:lnTo>
                  <a:pt x="27939" y="919480"/>
                </a:lnTo>
                <a:close/>
              </a:path>
              <a:path w="27940" h="1781810">
                <a:moveTo>
                  <a:pt x="27939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7939" y="1014730"/>
                </a:lnTo>
                <a:lnTo>
                  <a:pt x="27939" y="944880"/>
                </a:lnTo>
                <a:close/>
              </a:path>
              <a:path w="27940" h="1781810">
                <a:moveTo>
                  <a:pt x="27939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4730"/>
                </a:lnTo>
                <a:close/>
              </a:path>
              <a:path w="27940" h="1781810">
                <a:moveTo>
                  <a:pt x="27939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7939" y="1028700"/>
                </a:lnTo>
                <a:lnTo>
                  <a:pt x="27939" y="1021080"/>
                </a:lnTo>
                <a:close/>
              </a:path>
              <a:path w="27940" h="1781810">
                <a:moveTo>
                  <a:pt x="27939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8700"/>
                </a:lnTo>
                <a:close/>
              </a:path>
              <a:path w="27940" h="1781810">
                <a:moveTo>
                  <a:pt x="27939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7939" y="1066800"/>
                </a:lnTo>
                <a:lnTo>
                  <a:pt x="27939" y="1040130"/>
                </a:lnTo>
                <a:close/>
              </a:path>
              <a:path w="27940" h="1781810">
                <a:moveTo>
                  <a:pt x="27939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7939" y="1143000"/>
                </a:lnTo>
                <a:lnTo>
                  <a:pt x="27939" y="1066800"/>
                </a:lnTo>
                <a:close/>
              </a:path>
              <a:path w="27940" h="1781810">
                <a:moveTo>
                  <a:pt x="27939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7939" y="1289050"/>
                </a:lnTo>
                <a:lnTo>
                  <a:pt x="27939" y="1143000"/>
                </a:lnTo>
                <a:close/>
              </a:path>
              <a:path w="27940" h="1781810">
                <a:moveTo>
                  <a:pt x="27939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7939" y="1313180"/>
                </a:lnTo>
                <a:lnTo>
                  <a:pt x="27939" y="1289050"/>
                </a:lnTo>
                <a:close/>
              </a:path>
              <a:path w="27940" h="1781810">
                <a:moveTo>
                  <a:pt x="27939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7939" y="1365250"/>
                </a:lnTo>
                <a:lnTo>
                  <a:pt x="27939" y="1313180"/>
                </a:lnTo>
                <a:close/>
              </a:path>
              <a:path w="27940" h="1781810">
                <a:moveTo>
                  <a:pt x="27939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7939" y="1383030"/>
                </a:lnTo>
                <a:lnTo>
                  <a:pt x="27939" y="1365250"/>
                </a:lnTo>
                <a:close/>
              </a:path>
              <a:path w="27940" h="1781810">
                <a:moveTo>
                  <a:pt x="27939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83030"/>
                </a:lnTo>
                <a:close/>
              </a:path>
              <a:path w="27940" h="1781810">
                <a:moveTo>
                  <a:pt x="27939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7939" y="1422400"/>
                </a:lnTo>
                <a:lnTo>
                  <a:pt x="27939" y="1395730"/>
                </a:lnTo>
                <a:close/>
              </a:path>
              <a:path w="27940" h="1781810">
                <a:moveTo>
                  <a:pt x="27939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7939" y="1452880"/>
                </a:lnTo>
                <a:lnTo>
                  <a:pt x="27939" y="1422400"/>
                </a:lnTo>
                <a:close/>
              </a:path>
              <a:path w="27940" h="1781810">
                <a:moveTo>
                  <a:pt x="27939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7939" y="1459230"/>
                </a:lnTo>
                <a:lnTo>
                  <a:pt x="27939" y="1452880"/>
                </a:lnTo>
                <a:close/>
              </a:path>
              <a:path w="27940" h="1781810">
                <a:moveTo>
                  <a:pt x="27939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59230"/>
                </a:lnTo>
                <a:close/>
              </a:path>
              <a:path w="27940" h="1781810">
                <a:moveTo>
                  <a:pt x="27939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7939" y="1498600"/>
                </a:lnTo>
                <a:lnTo>
                  <a:pt x="27939" y="1465580"/>
                </a:lnTo>
                <a:close/>
              </a:path>
              <a:path w="27940" h="1781810">
                <a:moveTo>
                  <a:pt x="27939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7939" y="1522730"/>
                </a:lnTo>
                <a:lnTo>
                  <a:pt x="27939" y="1498600"/>
                </a:lnTo>
                <a:close/>
              </a:path>
              <a:path w="27940" h="1781810">
                <a:moveTo>
                  <a:pt x="27939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7939" y="1574800"/>
                </a:lnTo>
                <a:lnTo>
                  <a:pt x="27939" y="1522730"/>
                </a:lnTo>
                <a:close/>
              </a:path>
              <a:path w="27940" h="1781810">
                <a:moveTo>
                  <a:pt x="27939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7939" y="1592580"/>
                </a:lnTo>
                <a:lnTo>
                  <a:pt x="27939" y="1574800"/>
                </a:lnTo>
                <a:close/>
              </a:path>
              <a:path w="27940" h="1781810">
                <a:moveTo>
                  <a:pt x="27939" y="1774190"/>
                </a:moveTo>
                <a:lnTo>
                  <a:pt x="25400" y="1774190"/>
                </a:lnTo>
                <a:lnTo>
                  <a:pt x="25400" y="1778000"/>
                </a:lnTo>
                <a:lnTo>
                  <a:pt x="26670" y="1778000"/>
                </a:lnTo>
                <a:lnTo>
                  <a:pt x="26670" y="1781810"/>
                </a:lnTo>
                <a:lnTo>
                  <a:pt x="27939" y="1781810"/>
                </a:lnTo>
                <a:lnTo>
                  <a:pt x="27939" y="1774190"/>
                </a:lnTo>
                <a:close/>
              </a:path>
              <a:path w="27940" h="1781810">
                <a:moveTo>
                  <a:pt x="27939" y="1762760"/>
                </a:moveTo>
                <a:lnTo>
                  <a:pt x="21589" y="1762760"/>
                </a:lnTo>
                <a:lnTo>
                  <a:pt x="21589" y="1765300"/>
                </a:lnTo>
                <a:lnTo>
                  <a:pt x="22859" y="1765300"/>
                </a:lnTo>
                <a:lnTo>
                  <a:pt x="22859" y="1770380"/>
                </a:lnTo>
                <a:lnTo>
                  <a:pt x="24129" y="1770380"/>
                </a:lnTo>
                <a:lnTo>
                  <a:pt x="24129" y="1774190"/>
                </a:lnTo>
                <a:lnTo>
                  <a:pt x="25400" y="1774190"/>
                </a:lnTo>
                <a:lnTo>
                  <a:pt x="25400" y="1772920"/>
                </a:lnTo>
                <a:lnTo>
                  <a:pt x="27939" y="1772920"/>
                </a:lnTo>
                <a:lnTo>
                  <a:pt x="27939" y="1762760"/>
                </a:lnTo>
                <a:close/>
              </a:path>
              <a:path w="27940" h="1781810">
                <a:moveTo>
                  <a:pt x="27939" y="1755139"/>
                </a:moveTo>
                <a:lnTo>
                  <a:pt x="19050" y="1755139"/>
                </a:lnTo>
                <a:lnTo>
                  <a:pt x="19050" y="1758950"/>
                </a:lnTo>
                <a:lnTo>
                  <a:pt x="20320" y="1758950"/>
                </a:lnTo>
                <a:lnTo>
                  <a:pt x="20320" y="1762760"/>
                </a:lnTo>
                <a:lnTo>
                  <a:pt x="21589" y="1762760"/>
                </a:lnTo>
                <a:lnTo>
                  <a:pt x="21589" y="1761489"/>
                </a:lnTo>
                <a:lnTo>
                  <a:pt x="27939" y="1761489"/>
                </a:lnTo>
                <a:lnTo>
                  <a:pt x="27939" y="1755139"/>
                </a:lnTo>
                <a:close/>
              </a:path>
              <a:path w="27940" h="1781810">
                <a:moveTo>
                  <a:pt x="27939" y="1743710"/>
                </a:moveTo>
                <a:lnTo>
                  <a:pt x="15239" y="1743710"/>
                </a:lnTo>
                <a:lnTo>
                  <a:pt x="15239" y="1746250"/>
                </a:lnTo>
                <a:lnTo>
                  <a:pt x="16509" y="1746250"/>
                </a:lnTo>
                <a:lnTo>
                  <a:pt x="16509" y="1751330"/>
                </a:lnTo>
                <a:lnTo>
                  <a:pt x="17779" y="1751330"/>
                </a:lnTo>
                <a:lnTo>
                  <a:pt x="17779" y="1755139"/>
                </a:lnTo>
                <a:lnTo>
                  <a:pt x="19050" y="1755139"/>
                </a:lnTo>
                <a:lnTo>
                  <a:pt x="19050" y="1753870"/>
                </a:lnTo>
                <a:lnTo>
                  <a:pt x="27939" y="1753870"/>
                </a:lnTo>
                <a:lnTo>
                  <a:pt x="27939" y="1743710"/>
                </a:lnTo>
                <a:close/>
              </a:path>
              <a:path w="27940" h="1781810">
                <a:moveTo>
                  <a:pt x="27939" y="1736089"/>
                </a:moveTo>
                <a:lnTo>
                  <a:pt x="12700" y="1736089"/>
                </a:lnTo>
                <a:lnTo>
                  <a:pt x="12700" y="1739900"/>
                </a:lnTo>
                <a:lnTo>
                  <a:pt x="13970" y="1739900"/>
                </a:lnTo>
                <a:lnTo>
                  <a:pt x="13970" y="1743710"/>
                </a:lnTo>
                <a:lnTo>
                  <a:pt x="15239" y="1743710"/>
                </a:lnTo>
                <a:lnTo>
                  <a:pt x="15239" y="1742439"/>
                </a:lnTo>
                <a:lnTo>
                  <a:pt x="27939" y="1742439"/>
                </a:lnTo>
                <a:lnTo>
                  <a:pt x="27939" y="1736089"/>
                </a:lnTo>
                <a:close/>
              </a:path>
              <a:path w="27940" h="1781810">
                <a:moveTo>
                  <a:pt x="27939" y="1724660"/>
                </a:moveTo>
                <a:lnTo>
                  <a:pt x="8889" y="1724660"/>
                </a:lnTo>
                <a:lnTo>
                  <a:pt x="8889" y="1727200"/>
                </a:lnTo>
                <a:lnTo>
                  <a:pt x="10159" y="1727200"/>
                </a:lnTo>
                <a:lnTo>
                  <a:pt x="10159" y="1732280"/>
                </a:lnTo>
                <a:lnTo>
                  <a:pt x="11429" y="1732280"/>
                </a:lnTo>
                <a:lnTo>
                  <a:pt x="11429" y="1736089"/>
                </a:lnTo>
                <a:lnTo>
                  <a:pt x="12700" y="1736089"/>
                </a:lnTo>
                <a:lnTo>
                  <a:pt x="12700" y="1734820"/>
                </a:lnTo>
                <a:lnTo>
                  <a:pt x="27939" y="1734820"/>
                </a:lnTo>
                <a:lnTo>
                  <a:pt x="27939" y="1724660"/>
                </a:lnTo>
                <a:close/>
              </a:path>
              <a:path w="27940" h="1781810">
                <a:moveTo>
                  <a:pt x="27939" y="1717039"/>
                </a:moveTo>
                <a:lnTo>
                  <a:pt x="6350" y="1717039"/>
                </a:lnTo>
                <a:lnTo>
                  <a:pt x="6350" y="1720850"/>
                </a:lnTo>
                <a:lnTo>
                  <a:pt x="7620" y="1720850"/>
                </a:lnTo>
                <a:lnTo>
                  <a:pt x="7620" y="1724660"/>
                </a:lnTo>
                <a:lnTo>
                  <a:pt x="8889" y="1724660"/>
                </a:lnTo>
                <a:lnTo>
                  <a:pt x="8889" y="1723389"/>
                </a:lnTo>
                <a:lnTo>
                  <a:pt x="27939" y="1723389"/>
                </a:lnTo>
                <a:lnTo>
                  <a:pt x="27939" y="1717039"/>
                </a:lnTo>
                <a:close/>
              </a:path>
              <a:path w="27940" h="1781810">
                <a:moveTo>
                  <a:pt x="27939" y="1705610"/>
                </a:moveTo>
                <a:lnTo>
                  <a:pt x="2539" y="1705610"/>
                </a:lnTo>
                <a:lnTo>
                  <a:pt x="2539" y="1708150"/>
                </a:lnTo>
                <a:lnTo>
                  <a:pt x="3809" y="1708150"/>
                </a:lnTo>
                <a:lnTo>
                  <a:pt x="3809" y="1713230"/>
                </a:lnTo>
                <a:lnTo>
                  <a:pt x="5079" y="1713230"/>
                </a:lnTo>
                <a:lnTo>
                  <a:pt x="5079" y="1717039"/>
                </a:lnTo>
                <a:lnTo>
                  <a:pt x="6350" y="1717039"/>
                </a:lnTo>
                <a:lnTo>
                  <a:pt x="6350" y="1715770"/>
                </a:lnTo>
                <a:lnTo>
                  <a:pt x="27939" y="1715770"/>
                </a:lnTo>
                <a:lnTo>
                  <a:pt x="27939" y="1705610"/>
                </a:lnTo>
                <a:close/>
              </a:path>
              <a:path w="27940" h="1781810">
                <a:moveTo>
                  <a:pt x="27939" y="1691639"/>
                </a:moveTo>
                <a:lnTo>
                  <a:pt x="0" y="1691639"/>
                </a:lnTo>
                <a:lnTo>
                  <a:pt x="0" y="1701800"/>
                </a:lnTo>
                <a:lnTo>
                  <a:pt x="1270" y="1701800"/>
                </a:lnTo>
                <a:lnTo>
                  <a:pt x="1270" y="1705610"/>
                </a:lnTo>
                <a:lnTo>
                  <a:pt x="2539" y="1705610"/>
                </a:lnTo>
                <a:lnTo>
                  <a:pt x="2539" y="1704339"/>
                </a:lnTo>
                <a:lnTo>
                  <a:pt x="27939" y="1704339"/>
                </a:lnTo>
                <a:lnTo>
                  <a:pt x="27939" y="1691639"/>
                </a:lnTo>
                <a:close/>
              </a:path>
              <a:path w="27940" h="1781810">
                <a:moveTo>
                  <a:pt x="27939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39" y="1690370"/>
                </a:lnTo>
                <a:lnTo>
                  <a:pt x="27939" y="1680210"/>
                </a:lnTo>
                <a:close/>
              </a:path>
              <a:path w="27940" h="1781810">
                <a:moveTo>
                  <a:pt x="27939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7939" y="1678940"/>
                </a:lnTo>
                <a:lnTo>
                  <a:pt x="27939" y="1672590"/>
                </a:lnTo>
                <a:close/>
              </a:path>
              <a:path w="27940" h="1781810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1781810">
                <a:moveTo>
                  <a:pt x="27939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40"/>
                </a:lnTo>
                <a:close/>
              </a:path>
              <a:path w="27940" h="1781810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1781810">
                <a:moveTo>
                  <a:pt x="27939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90"/>
                </a:lnTo>
                <a:close/>
              </a:path>
              <a:path w="27940" h="1781810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1781810">
                <a:moveTo>
                  <a:pt x="27939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7939" y="1621790"/>
                </a:lnTo>
                <a:lnTo>
                  <a:pt x="27939" y="1615439"/>
                </a:lnTo>
                <a:close/>
              </a:path>
              <a:path w="27940" h="1781810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1781810">
                <a:moveTo>
                  <a:pt x="27939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7939" y="1602740"/>
                </a:lnTo>
                <a:lnTo>
                  <a:pt x="27939" y="1596389"/>
                </a:lnTo>
                <a:close/>
              </a:path>
              <a:path w="27940" h="1781810">
                <a:moveTo>
                  <a:pt x="27939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93850"/>
                </a:lnTo>
                <a:close/>
              </a:path>
            </a:pathLst>
          </a:custGeom>
          <a:solidFill>
            <a:srgbClr val="1F3E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8093709" y="3241039"/>
            <a:ext cx="26670" cy="1847850"/>
          </a:xfrm>
          <a:custGeom>
            <a:avLst/>
            <a:gdLst/>
            <a:ahLst/>
            <a:cxnLst/>
            <a:rect l="l" t="t" r="r" b="b"/>
            <a:pathLst>
              <a:path w="26670" h="1847850">
                <a:moveTo>
                  <a:pt x="1143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1847850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47850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47850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4785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47850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47850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478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47850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47850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47850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47850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47850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47850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47850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47850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47850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47850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47850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47850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47850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47850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47850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47850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47850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47850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47850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47850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47850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47850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47850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47850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47850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47850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47850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47850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47850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47850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47850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47850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47850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47850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47850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47850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47850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47850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47850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47850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47850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47850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47850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47850">
                <a:moveTo>
                  <a:pt x="26670" y="1845310"/>
                </a:moveTo>
                <a:lnTo>
                  <a:pt x="25400" y="1845310"/>
                </a:lnTo>
                <a:lnTo>
                  <a:pt x="25400" y="1847850"/>
                </a:lnTo>
                <a:lnTo>
                  <a:pt x="26670" y="1847850"/>
                </a:lnTo>
                <a:lnTo>
                  <a:pt x="26670" y="1845310"/>
                </a:lnTo>
                <a:close/>
              </a:path>
              <a:path w="26670" h="1847850">
                <a:moveTo>
                  <a:pt x="26670" y="1837689"/>
                </a:moveTo>
                <a:lnTo>
                  <a:pt x="22860" y="1837689"/>
                </a:lnTo>
                <a:lnTo>
                  <a:pt x="22860" y="1841500"/>
                </a:lnTo>
                <a:lnTo>
                  <a:pt x="24130" y="1841500"/>
                </a:lnTo>
                <a:lnTo>
                  <a:pt x="24130" y="1845310"/>
                </a:lnTo>
                <a:lnTo>
                  <a:pt x="25400" y="1845310"/>
                </a:lnTo>
                <a:lnTo>
                  <a:pt x="2540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47850">
                <a:moveTo>
                  <a:pt x="26670" y="1826260"/>
                </a:moveTo>
                <a:lnTo>
                  <a:pt x="19050" y="1826260"/>
                </a:lnTo>
                <a:lnTo>
                  <a:pt x="19050" y="1828800"/>
                </a:lnTo>
                <a:lnTo>
                  <a:pt x="20320" y="1828800"/>
                </a:lnTo>
                <a:lnTo>
                  <a:pt x="20320" y="1833880"/>
                </a:lnTo>
                <a:lnTo>
                  <a:pt x="21590" y="1833880"/>
                </a:lnTo>
                <a:lnTo>
                  <a:pt x="21590" y="1837689"/>
                </a:lnTo>
                <a:lnTo>
                  <a:pt x="22860" y="1837689"/>
                </a:lnTo>
                <a:lnTo>
                  <a:pt x="2286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47850">
                <a:moveTo>
                  <a:pt x="26670" y="1818639"/>
                </a:moveTo>
                <a:lnTo>
                  <a:pt x="16510" y="1818639"/>
                </a:lnTo>
                <a:lnTo>
                  <a:pt x="16510" y="1822450"/>
                </a:lnTo>
                <a:lnTo>
                  <a:pt x="17780" y="1822450"/>
                </a:lnTo>
                <a:lnTo>
                  <a:pt x="17780" y="1826260"/>
                </a:lnTo>
                <a:lnTo>
                  <a:pt x="19050" y="1826260"/>
                </a:lnTo>
                <a:lnTo>
                  <a:pt x="1905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47850">
                <a:moveTo>
                  <a:pt x="26670" y="1807210"/>
                </a:moveTo>
                <a:lnTo>
                  <a:pt x="12700" y="1807210"/>
                </a:lnTo>
                <a:lnTo>
                  <a:pt x="12700" y="1809750"/>
                </a:lnTo>
                <a:lnTo>
                  <a:pt x="13970" y="1809750"/>
                </a:lnTo>
                <a:lnTo>
                  <a:pt x="13970" y="1814830"/>
                </a:lnTo>
                <a:lnTo>
                  <a:pt x="15240" y="1814830"/>
                </a:lnTo>
                <a:lnTo>
                  <a:pt x="15240" y="1818639"/>
                </a:lnTo>
                <a:lnTo>
                  <a:pt x="16510" y="1818639"/>
                </a:lnTo>
                <a:lnTo>
                  <a:pt x="1651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47850">
                <a:moveTo>
                  <a:pt x="26670" y="1799589"/>
                </a:moveTo>
                <a:lnTo>
                  <a:pt x="10160" y="1799589"/>
                </a:lnTo>
                <a:lnTo>
                  <a:pt x="10160" y="1803400"/>
                </a:lnTo>
                <a:lnTo>
                  <a:pt x="11430" y="1803400"/>
                </a:lnTo>
                <a:lnTo>
                  <a:pt x="11430" y="1807210"/>
                </a:lnTo>
                <a:lnTo>
                  <a:pt x="12700" y="1807210"/>
                </a:lnTo>
                <a:lnTo>
                  <a:pt x="1270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47850">
                <a:moveTo>
                  <a:pt x="26670" y="1788160"/>
                </a:moveTo>
                <a:lnTo>
                  <a:pt x="6350" y="1788160"/>
                </a:lnTo>
                <a:lnTo>
                  <a:pt x="6350" y="1790700"/>
                </a:lnTo>
                <a:lnTo>
                  <a:pt x="7620" y="1790700"/>
                </a:lnTo>
                <a:lnTo>
                  <a:pt x="7620" y="1795780"/>
                </a:lnTo>
                <a:lnTo>
                  <a:pt x="8890" y="1795780"/>
                </a:lnTo>
                <a:lnTo>
                  <a:pt x="8890" y="1799589"/>
                </a:lnTo>
                <a:lnTo>
                  <a:pt x="10160" y="1799589"/>
                </a:lnTo>
                <a:lnTo>
                  <a:pt x="1016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47850">
                <a:moveTo>
                  <a:pt x="26670" y="1780539"/>
                </a:moveTo>
                <a:lnTo>
                  <a:pt x="3810" y="1780539"/>
                </a:lnTo>
                <a:lnTo>
                  <a:pt x="3810" y="1784350"/>
                </a:lnTo>
                <a:lnTo>
                  <a:pt x="5080" y="1784350"/>
                </a:lnTo>
                <a:lnTo>
                  <a:pt x="5080" y="1788160"/>
                </a:lnTo>
                <a:lnTo>
                  <a:pt x="6350" y="1788160"/>
                </a:lnTo>
                <a:lnTo>
                  <a:pt x="635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847850">
                <a:moveTo>
                  <a:pt x="26670" y="1769110"/>
                </a:moveTo>
                <a:lnTo>
                  <a:pt x="0" y="1769110"/>
                </a:lnTo>
                <a:lnTo>
                  <a:pt x="0" y="1771650"/>
                </a:lnTo>
                <a:lnTo>
                  <a:pt x="1270" y="1771650"/>
                </a:lnTo>
                <a:lnTo>
                  <a:pt x="1270" y="1776730"/>
                </a:lnTo>
                <a:lnTo>
                  <a:pt x="2540" y="1776730"/>
                </a:lnTo>
                <a:lnTo>
                  <a:pt x="2540" y="1780539"/>
                </a:lnTo>
                <a:lnTo>
                  <a:pt x="3810" y="1780539"/>
                </a:lnTo>
                <a:lnTo>
                  <a:pt x="381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47850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47850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47850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47850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47850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47850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47850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47850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47850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47850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47850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47850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47850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4785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47850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47850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47850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47850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47850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47850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120380" y="3253740"/>
            <a:ext cx="27940" cy="1917700"/>
          </a:xfrm>
          <a:custGeom>
            <a:avLst/>
            <a:gdLst/>
            <a:ahLst/>
            <a:cxnLst/>
            <a:rect l="l" t="t" r="r" b="b"/>
            <a:pathLst>
              <a:path w="27940" h="1917700">
                <a:moveTo>
                  <a:pt x="6350" y="0"/>
                </a:moveTo>
                <a:lnTo>
                  <a:pt x="0" y="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1917700">
                <a:moveTo>
                  <a:pt x="27940" y="355600"/>
                </a:moveTo>
                <a:lnTo>
                  <a:pt x="0" y="35560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917700">
                <a:moveTo>
                  <a:pt x="27940" y="368300"/>
                </a:moveTo>
                <a:lnTo>
                  <a:pt x="0" y="3683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68300"/>
                </a:lnTo>
                <a:close/>
              </a:path>
              <a:path w="27940" h="191770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17700">
                <a:moveTo>
                  <a:pt x="2794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7940" y="412750"/>
                </a:lnTo>
                <a:lnTo>
                  <a:pt x="27940" y="400050"/>
                </a:lnTo>
                <a:close/>
              </a:path>
              <a:path w="27940" h="1917700">
                <a:moveTo>
                  <a:pt x="27940" y="412750"/>
                </a:moveTo>
                <a:lnTo>
                  <a:pt x="0" y="4127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2750"/>
                </a:lnTo>
                <a:close/>
              </a:path>
              <a:path w="27940" h="1917700">
                <a:moveTo>
                  <a:pt x="27940" y="444500"/>
                </a:moveTo>
                <a:lnTo>
                  <a:pt x="0" y="44450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44500"/>
                </a:lnTo>
                <a:close/>
              </a:path>
              <a:path w="27940" h="1917700">
                <a:moveTo>
                  <a:pt x="2794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0850"/>
                </a:lnTo>
                <a:close/>
              </a:path>
              <a:path w="27940" h="1917700">
                <a:moveTo>
                  <a:pt x="27940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3550"/>
                </a:lnTo>
                <a:close/>
              </a:path>
              <a:path w="27940" h="1917700">
                <a:moveTo>
                  <a:pt x="2794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1917700">
                <a:moveTo>
                  <a:pt x="27940" y="482600"/>
                </a:moveTo>
                <a:lnTo>
                  <a:pt x="0" y="4826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82600"/>
                </a:lnTo>
                <a:close/>
              </a:path>
              <a:path w="27940" h="1917700">
                <a:moveTo>
                  <a:pt x="27940" y="508000"/>
                </a:moveTo>
                <a:lnTo>
                  <a:pt x="0" y="5080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08000"/>
                </a:lnTo>
                <a:close/>
              </a:path>
              <a:path w="27940" h="1917700">
                <a:moveTo>
                  <a:pt x="27940" y="577850"/>
                </a:moveTo>
                <a:lnTo>
                  <a:pt x="0" y="57785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77850"/>
                </a:lnTo>
                <a:close/>
              </a:path>
              <a:path w="27940" h="1917700">
                <a:moveTo>
                  <a:pt x="27940" y="615950"/>
                </a:moveTo>
                <a:lnTo>
                  <a:pt x="0" y="615950"/>
                </a:lnTo>
                <a:lnTo>
                  <a:pt x="0" y="621030"/>
                </a:lnTo>
                <a:lnTo>
                  <a:pt x="27940" y="621030"/>
                </a:lnTo>
                <a:lnTo>
                  <a:pt x="27940" y="615950"/>
                </a:lnTo>
                <a:close/>
              </a:path>
              <a:path w="27940" h="1917700">
                <a:moveTo>
                  <a:pt x="27940" y="621030"/>
                </a:moveTo>
                <a:lnTo>
                  <a:pt x="0" y="62103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1030"/>
                </a:lnTo>
                <a:close/>
              </a:path>
              <a:path w="27940" h="1917700">
                <a:moveTo>
                  <a:pt x="27940" y="627380"/>
                </a:moveTo>
                <a:lnTo>
                  <a:pt x="0" y="627380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627380"/>
                </a:lnTo>
                <a:close/>
              </a:path>
              <a:path w="27940" h="1917700">
                <a:moveTo>
                  <a:pt x="27940" y="633730"/>
                </a:moveTo>
                <a:lnTo>
                  <a:pt x="0" y="63373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33730"/>
                </a:lnTo>
                <a:close/>
              </a:path>
              <a:path w="27940" h="1917700">
                <a:moveTo>
                  <a:pt x="27940" y="660400"/>
                </a:moveTo>
                <a:lnTo>
                  <a:pt x="0" y="66040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60400"/>
                </a:lnTo>
                <a:close/>
              </a:path>
              <a:path w="27940" h="1917700">
                <a:moveTo>
                  <a:pt x="27940" y="678180"/>
                </a:moveTo>
                <a:lnTo>
                  <a:pt x="0" y="67818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78180"/>
                </a:lnTo>
                <a:close/>
              </a:path>
              <a:path w="27940" h="1917700">
                <a:moveTo>
                  <a:pt x="2794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85800"/>
                </a:lnTo>
                <a:close/>
              </a:path>
              <a:path w="27940" h="1917700">
                <a:moveTo>
                  <a:pt x="27940" y="698500"/>
                </a:moveTo>
                <a:lnTo>
                  <a:pt x="0" y="6985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8500"/>
                </a:lnTo>
                <a:close/>
              </a:path>
              <a:path w="27940" h="1917700">
                <a:moveTo>
                  <a:pt x="27940" y="704850"/>
                </a:moveTo>
                <a:lnTo>
                  <a:pt x="0" y="7048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04850"/>
                </a:lnTo>
                <a:close/>
              </a:path>
              <a:path w="27940" h="1917700">
                <a:moveTo>
                  <a:pt x="27940" y="748030"/>
                </a:moveTo>
                <a:lnTo>
                  <a:pt x="0" y="74803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8030"/>
                </a:lnTo>
                <a:close/>
              </a:path>
              <a:path w="27940" h="1917700">
                <a:moveTo>
                  <a:pt x="27940" y="755650"/>
                </a:moveTo>
                <a:lnTo>
                  <a:pt x="0" y="7556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5650"/>
                </a:lnTo>
                <a:close/>
              </a:path>
              <a:path w="27940" h="1917700">
                <a:moveTo>
                  <a:pt x="27940" y="762000"/>
                </a:moveTo>
                <a:lnTo>
                  <a:pt x="0" y="76200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62000"/>
                </a:lnTo>
                <a:close/>
              </a:path>
              <a:path w="27940" h="1917700">
                <a:moveTo>
                  <a:pt x="27940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30"/>
                </a:lnTo>
                <a:close/>
              </a:path>
              <a:path w="27940" h="1917700">
                <a:moveTo>
                  <a:pt x="27940" y="805180"/>
                </a:moveTo>
                <a:lnTo>
                  <a:pt x="0" y="805180"/>
                </a:lnTo>
                <a:lnTo>
                  <a:pt x="0" y="836930"/>
                </a:lnTo>
                <a:lnTo>
                  <a:pt x="27940" y="836930"/>
                </a:lnTo>
                <a:lnTo>
                  <a:pt x="27940" y="805180"/>
                </a:lnTo>
                <a:close/>
              </a:path>
              <a:path w="27940" h="1917700">
                <a:moveTo>
                  <a:pt x="2794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36930"/>
                </a:lnTo>
                <a:close/>
              </a:path>
              <a:path w="27940" h="1917700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917700">
                <a:moveTo>
                  <a:pt x="27940" y="850900"/>
                </a:moveTo>
                <a:lnTo>
                  <a:pt x="0" y="85090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50900"/>
                </a:lnTo>
                <a:close/>
              </a:path>
              <a:path w="27940" h="1917700">
                <a:moveTo>
                  <a:pt x="27940" y="889000"/>
                </a:moveTo>
                <a:lnTo>
                  <a:pt x="0" y="88900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9000"/>
                </a:lnTo>
                <a:close/>
              </a:path>
              <a:path w="27940" h="1917700">
                <a:moveTo>
                  <a:pt x="27940" y="894080"/>
                </a:moveTo>
                <a:lnTo>
                  <a:pt x="0" y="894080"/>
                </a:lnTo>
                <a:lnTo>
                  <a:pt x="0" y="919480"/>
                </a:lnTo>
                <a:lnTo>
                  <a:pt x="27940" y="919480"/>
                </a:lnTo>
                <a:lnTo>
                  <a:pt x="27940" y="894080"/>
                </a:lnTo>
                <a:close/>
              </a:path>
              <a:path w="27940" h="1917700">
                <a:moveTo>
                  <a:pt x="27940" y="919480"/>
                </a:moveTo>
                <a:lnTo>
                  <a:pt x="0" y="919480"/>
                </a:lnTo>
                <a:lnTo>
                  <a:pt x="0" y="989330"/>
                </a:lnTo>
                <a:lnTo>
                  <a:pt x="27940" y="989330"/>
                </a:lnTo>
                <a:lnTo>
                  <a:pt x="27940" y="919480"/>
                </a:lnTo>
                <a:close/>
              </a:path>
              <a:path w="27940" h="1917700">
                <a:moveTo>
                  <a:pt x="2794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89330"/>
                </a:lnTo>
                <a:close/>
              </a:path>
              <a:path w="27940" h="1917700">
                <a:moveTo>
                  <a:pt x="27940" y="995680"/>
                </a:moveTo>
                <a:lnTo>
                  <a:pt x="0" y="995680"/>
                </a:lnTo>
                <a:lnTo>
                  <a:pt x="0" y="1003300"/>
                </a:lnTo>
                <a:lnTo>
                  <a:pt x="27940" y="1003300"/>
                </a:lnTo>
                <a:lnTo>
                  <a:pt x="27940" y="995680"/>
                </a:lnTo>
                <a:close/>
              </a:path>
              <a:path w="27940" h="1917700">
                <a:moveTo>
                  <a:pt x="27940" y="1003300"/>
                </a:moveTo>
                <a:lnTo>
                  <a:pt x="0" y="100330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1003300"/>
                </a:lnTo>
                <a:close/>
              </a:path>
              <a:path w="27940" h="1917700">
                <a:moveTo>
                  <a:pt x="27940" y="1014730"/>
                </a:moveTo>
                <a:lnTo>
                  <a:pt x="0" y="101473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14730"/>
                </a:lnTo>
                <a:close/>
              </a:path>
              <a:path w="27940" h="1917700">
                <a:moveTo>
                  <a:pt x="27940" y="1041400"/>
                </a:moveTo>
                <a:lnTo>
                  <a:pt x="0" y="10414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41400"/>
                </a:lnTo>
                <a:close/>
              </a:path>
              <a:path w="27940" h="1917700">
                <a:moveTo>
                  <a:pt x="27940" y="1117600"/>
                </a:moveTo>
                <a:lnTo>
                  <a:pt x="0" y="1117600"/>
                </a:lnTo>
                <a:lnTo>
                  <a:pt x="0" y="1263650"/>
                </a:lnTo>
                <a:lnTo>
                  <a:pt x="27940" y="1263650"/>
                </a:lnTo>
                <a:lnTo>
                  <a:pt x="27940" y="1117600"/>
                </a:lnTo>
                <a:close/>
              </a:path>
              <a:path w="27940" h="1917700">
                <a:moveTo>
                  <a:pt x="27940" y="1263650"/>
                </a:moveTo>
                <a:lnTo>
                  <a:pt x="0" y="1263650"/>
                </a:lnTo>
                <a:lnTo>
                  <a:pt x="0" y="1287780"/>
                </a:lnTo>
                <a:lnTo>
                  <a:pt x="27940" y="1287780"/>
                </a:lnTo>
                <a:lnTo>
                  <a:pt x="27940" y="1263650"/>
                </a:lnTo>
                <a:close/>
              </a:path>
              <a:path w="27940" h="1917700">
                <a:moveTo>
                  <a:pt x="27940" y="1287780"/>
                </a:moveTo>
                <a:lnTo>
                  <a:pt x="0" y="1287780"/>
                </a:lnTo>
                <a:lnTo>
                  <a:pt x="0" y="1339850"/>
                </a:lnTo>
                <a:lnTo>
                  <a:pt x="27940" y="1339850"/>
                </a:lnTo>
                <a:lnTo>
                  <a:pt x="27940" y="1287780"/>
                </a:lnTo>
                <a:close/>
              </a:path>
              <a:path w="27940" h="1917700">
                <a:moveTo>
                  <a:pt x="27940" y="1339850"/>
                </a:moveTo>
                <a:lnTo>
                  <a:pt x="0" y="133985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39850"/>
                </a:lnTo>
                <a:close/>
              </a:path>
              <a:path w="27940" h="1917700">
                <a:moveTo>
                  <a:pt x="27940" y="1357630"/>
                </a:moveTo>
                <a:lnTo>
                  <a:pt x="0" y="135763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57630"/>
                </a:lnTo>
                <a:close/>
              </a:path>
              <a:path w="27940" h="1917700">
                <a:moveTo>
                  <a:pt x="27940" y="1370330"/>
                </a:moveTo>
                <a:lnTo>
                  <a:pt x="0" y="1370330"/>
                </a:lnTo>
                <a:lnTo>
                  <a:pt x="0" y="1397000"/>
                </a:lnTo>
                <a:lnTo>
                  <a:pt x="27940" y="1397000"/>
                </a:lnTo>
                <a:lnTo>
                  <a:pt x="27940" y="1370330"/>
                </a:lnTo>
                <a:close/>
              </a:path>
              <a:path w="27940" h="1917700">
                <a:moveTo>
                  <a:pt x="27940" y="1397000"/>
                </a:moveTo>
                <a:lnTo>
                  <a:pt x="0" y="139700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397000"/>
                </a:lnTo>
                <a:close/>
              </a:path>
              <a:path w="27940" h="1917700">
                <a:moveTo>
                  <a:pt x="27940" y="1427480"/>
                </a:moveTo>
                <a:lnTo>
                  <a:pt x="0" y="142748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27480"/>
                </a:lnTo>
                <a:close/>
              </a:path>
              <a:path w="27940" h="1917700">
                <a:moveTo>
                  <a:pt x="27940" y="1433830"/>
                </a:moveTo>
                <a:lnTo>
                  <a:pt x="0" y="1433830"/>
                </a:lnTo>
                <a:lnTo>
                  <a:pt x="0" y="1440180"/>
                </a:lnTo>
                <a:lnTo>
                  <a:pt x="27940" y="1440180"/>
                </a:lnTo>
                <a:lnTo>
                  <a:pt x="27940" y="1433830"/>
                </a:lnTo>
                <a:close/>
              </a:path>
              <a:path w="27940" h="1917700">
                <a:moveTo>
                  <a:pt x="27940" y="1440180"/>
                </a:moveTo>
                <a:lnTo>
                  <a:pt x="0" y="1440180"/>
                </a:lnTo>
                <a:lnTo>
                  <a:pt x="0" y="1473200"/>
                </a:lnTo>
                <a:lnTo>
                  <a:pt x="27940" y="1473200"/>
                </a:lnTo>
                <a:lnTo>
                  <a:pt x="27940" y="1440180"/>
                </a:lnTo>
                <a:close/>
              </a:path>
              <a:path w="27940" h="1917700">
                <a:moveTo>
                  <a:pt x="27940" y="1473200"/>
                </a:moveTo>
                <a:lnTo>
                  <a:pt x="0" y="1473200"/>
                </a:lnTo>
                <a:lnTo>
                  <a:pt x="0" y="1497330"/>
                </a:lnTo>
                <a:lnTo>
                  <a:pt x="27940" y="1497330"/>
                </a:lnTo>
                <a:lnTo>
                  <a:pt x="27940" y="1473200"/>
                </a:lnTo>
                <a:close/>
              </a:path>
              <a:path w="27940" h="1917700">
                <a:moveTo>
                  <a:pt x="27940" y="1497330"/>
                </a:moveTo>
                <a:lnTo>
                  <a:pt x="0" y="1497330"/>
                </a:lnTo>
                <a:lnTo>
                  <a:pt x="0" y="1549400"/>
                </a:lnTo>
                <a:lnTo>
                  <a:pt x="27940" y="1549400"/>
                </a:lnTo>
                <a:lnTo>
                  <a:pt x="27940" y="1497330"/>
                </a:lnTo>
                <a:close/>
              </a:path>
              <a:path w="27940" h="1917700">
                <a:moveTo>
                  <a:pt x="27940" y="1549400"/>
                </a:moveTo>
                <a:lnTo>
                  <a:pt x="0" y="1549400"/>
                </a:lnTo>
                <a:lnTo>
                  <a:pt x="0" y="1567180"/>
                </a:lnTo>
                <a:lnTo>
                  <a:pt x="27940" y="1567180"/>
                </a:lnTo>
                <a:lnTo>
                  <a:pt x="27940" y="1549400"/>
                </a:lnTo>
                <a:close/>
              </a:path>
              <a:path w="27940" h="1917700">
                <a:moveTo>
                  <a:pt x="27940" y="1870710"/>
                </a:moveTo>
                <a:lnTo>
                  <a:pt x="11429" y="1870710"/>
                </a:lnTo>
                <a:lnTo>
                  <a:pt x="11429" y="1873250"/>
                </a:lnTo>
                <a:lnTo>
                  <a:pt x="12700" y="1873250"/>
                </a:lnTo>
                <a:lnTo>
                  <a:pt x="12700" y="1875790"/>
                </a:lnTo>
                <a:lnTo>
                  <a:pt x="13970" y="1875790"/>
                </a:lnTo>
                <a:lnTo>
                  <a:pt x="13970" y="1879600"/>
                </a:lnTo>
                <a:lnTo>
                  <a:pt x="15240" y="1879600"/>
                </a:lnTo>
                <a:lnTo>
                  <a:pt x="15240" y="1883410"/>
                </a:lnTo>
                <a:lnTo>
                  <a:pt x="16510" y="1883410"/>
                </a:lnTo>
                <a:lnTo>
                  <a:pt x="16510" y="1887220"/>
                </a:lnTo>
                <a:lnTo>
                  <a:pt x="17779" y="1887220"/>
                </a:lnTo>
                <a:lnTo>
                  <a:pt x="17779" y="1891030"/>
                </a:lnTo>
                <a:lnTo>
                  <a:pt x="19050" y="1891030"/>
                </a:lnTo>
                <a:lnTo>
                  <a:pt x="19050" y="1894840"/>
                </a:lnTo>
                <a:lnTo>
                  <a:pt x="20320" y="1894840"/>
                </a:lnTo>
                <a:lnTo>
                  <a:pt x="20320" y="1898650"/>
                </a:lnTo>
                <a:lnTo>
                  <a:pt x="21590" y="1898650"/>
                </a:lnTo>
                <a:lnTo>
                  <a:pt x="21590" y="1902460"/>
                </a:lnTo>
                <a:lnTo>
                  <a:pt x="22860" y="1902460"/>
                </a:lnTo>
                <a:lnTo>
                  <a:pt x="22860" y="1906270"/>
                </a:lnTo>
                <a:lnTo>
                  <a:pt x="24129" y="1906270"/>
                </a:lnTo>
                <a:lnTo>
                  <a:pt x="24129" y="1910080"/>
                </a:lnTo>
                <a:lnTo>
                  <a:pt x="25400" y="1910080"/>
                </a:lnTo>
                <a:lnTo>
                  <a:pt x="25400" y="1913890"/>
                </a:lnTo>
                <a:lnTo>
                  <a:pt x="26670" y="1913890"/>
                </a:lnTo>
                <a:lnTo>
                  <a:pt x="26670" y="1917700"/>
                </a:lnTo>
                <a:lnTo>
                  <a:pt x="27940" y="1917700"/>
                </a:lnTo>
                <a:lnTo>
                  <a:pt x="27940" y="1870710"/>
                </a:lnTo>
                <a:close/>
              </a:path>
              <a:path w="27940" h="1917700">
                <a:moveTo>
                  <a:pt x="27940" y="1863089"/>
                </a:moveTo>
                <a:lnTo>
                  <a:pt x="8890" y="1863089"/>
                </a:lnTo>
                <a:lnTo>
                  <a:pt x="8890" y="1866900"/>
                </a:lnTo>
                <a:lnTo>
                  <a:pt x="10160" y="1866900"/>
                </a:lnTo>
                <a:lnTo>
                  <a:pt x="10160" y="1870710"/>
                </a:lnTo>
                <a:lnTo>
                  <a:pt x="11429" y="1870710"/>
                </a:lnTo>
                <a:lnTo>
                  <a:pt x="11429" y="1869439"/>
                </a:lnTo>
                <a:lnTo>
                  <a:pt x="27940" y="1869439"/>
                </a:lnTo>
                <a:lnTo>
                  <a:pt x="27940" y="1863089"/>
                </a:lnTo>
                <a:close/>
              </a:path>
              <a:path w="27940" h="1917700">
                <a:moveTo>
                  <a:pt x="27940" y="1851660"/>
                </a:moveTo>
                <a:lnTo>
                  <a:pt x="5079" y="1851660"/>
                </a:lnTo>
                <a:lnTo>
                  <a:pt x="5079" y="1854200"/>
                </a:lnTo>
                <a:lnTo>
                  <a:pt x="6350" y="1854200"/>
                </a:lnTo>
                <a:lnTo>
                  <a:pt x="6350" y="1859280"/>
                </a:lnTo>
                <a:lnTo>
                  <a:pt x="7620" y="1859280"/>
                </a:lnTo>
                <a:lnTo>
                  <a:pt x="7620" y="1863089"/>
                </a:lnTo>
                <a:lnTo>
                  <a:pt x="8890" y="1863089"/>
                </a:lnTo>
                <a:lnTo>
                  <a:pt x="8890" y="1861820"/>
                </a:lnTo>
                <a:lnTo>
                  <a:pt x="27940" y="1861820"/>
                </a:lnTo>
                <a:lnTo>
                  <a:pt x="27940" y="1851660"/>
                </a:lnTo>
                <a:close/>
              </a:path>
              <a:path w="27940" h="1917700">
                <a:moveTo>
                  <a:pt x="27940" y="1844039"/>
                </a:moveTo>
                <a:lnTo>
                  <a:pt x="2540" y="1844039"/>
                </a:lnTo>
                <a:lnTo>
                  <a:pt x="2540" y="1847850"/>
                </a:lnTo>
                <a:lnTo>
                  <a:pt x="3810" y="1847850"/>
                </a:lnTo>
                <a:lnTo>
                  <a:pt x="3810" y="1851660"/>
                </a:lnTo>
                <a:lnTo>
                  <a:pt x="5079" y="1851660"/>
                </a:lnTo>
                <a:lnTo>
                  <a:pt x="5079" y="1850389"/>
                </a:lnTo>
                <a:lnTo>
                  <a:pt x="27940" y="1850389"/>
                </a:lnTo>
                <a:lnTo>
                  <a:pt x="27940" y="1844039"/>
                </a:lnTo>
                <a:close/>
              </a:path>
              <a:path w="27940" h="1917700">
                <a:moveTo>
                  <a:pt x="27940" y="1832610"/>
                </a:moveTo>
                <a:lnTo>
                  <a:pt x="0" y="1832610"/>
                </a:lnTo>
                <a:lnTo>
                  <a:pt x="0" y="1840230"/>
                </a:lnTo>
                <a:lnTo>
                  <a:pt x="1270" y="1840230"/>
                </a:lnTo>
                <a:lnTo>
                  <a:pt x="1270" y="1844039"/>
                </a:lnTo>
                <a:lnTo>
                  <a:pt x="2540" y="1844039"/>
                </a:lnTo>
                <a:lnTo>
                  <a:pt x="2540" y="1842770"/>
                </a:lnTo>
                <a:lnTo>
                  <a:pt x="27940" y="1842770"/>
                </a:lnTo>
                <a:lnTo>
                  <a:pt x="27940" y="1832610"/>
                </a:lnTo>
                <a:close/>
              </a:path>
              <a:path w="27940" h="1917700">
                <a:moveTo>
                  <a:pt x="2794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40" y="1831339"/>
                </a:lnTo>
                <a:lnTo>
                  <a:pt x="27940" y="1824989"/>
                </a:lnTo>
                <a:close/>
              </a:path>
              <a:path w="27940" h="1917700">
                <a:moveTo>
                  <a:pt x="27940" y="1813560"/>
                </a:moveTo>
                <a:lnTo>
                  <a:pt x="0" y="1813560"/>
                </a:lnTo>
                <a:lnTo>
                  <a:pt x="0" y="1823720"/>
                </a:lnTo>
                <a:lnTo>
                  <a:pt x="27940" y="1823720"/>
                </a:lnTo>
                <a:lnTo>
                  <a:pt x="27940" y="1813560"/>
                </a:lnTo>
                <a:close/>
              </a:path>
              <a:path w="27940" h="1917700">
                <a:moveTo>
                  <a:pt x="2794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40" y="1812289"/>
                </a:lnTo>
                <a:lnTo>
                  <a:pt x="27940" y="1805939"/>
                </a:lnTo>
                <a:close/>
              </a:path>
              <a:path w="27940" h="1917700">
                <a:moveTo>
                  <a:pt x="27940" y="1794510"/>
                </a:moveTo>
                <a:lnTo>
                  <a:pt x="0" y="1794510"/>
                </a:lnTo>
                <a:lnTo>
                  <a:pt x="0" y="1804670"/>
                </a:lnTo>
                <a:lnTo>
                  <a:pt x="27940" y="1804670"/>
                </a:lnTo>
                <a:lnTo>
                  <a:pt x="27940" y="1794510"/>
                </a:lnTo>
                <a:close/>
              </a:path>
              <a:path w="27940" h="1917700">
                <a:moveTo>
                  <a:pt x="2794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40" y="1793239"/>
                </a:lnTo>
                <a:lnTo>
                  <a:pt x="27940" y="1786889"/>
                </a:lnTo>
                <a:close/>
              </a:path>
              <a:path w="27940" h="1917700">
                <a:moveTo>
                  <a:pt x="2794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7940" y="1785620"/>
                </a:lnTo>
                <a:lnTo>
                  <a:pt x="27940" y="1775460"/>
                </a:lnTo>
                <a:close/>
              </a:path>
              <a:path w="27940" h="1917700">
                <a:moveTo>
                  <a:pt x="27940" y="1767840"/>
                </a:moveTo>
                <a:lnTo>
                  <a:pt x="0" y="1767840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767840"/>
                </a:lnTo>
                <a:close/>
              </a:path>
              <a:path w="27940" h="1917700">
                <a:moveTo>
                  <a:pt x="2794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7940" y="1766570"/>
                </a:lnTo>
                <a:lnTo>
                  <a:pt x="27940" y="1756410"/>
                </a:lnTo>
                <a:close/>
              </a:path>
              <a:path w="27940" h="1917700">
                <a:moveTo>
                  <a:pt x="27940" y="1748790"/>
                </a:moveTo>
                <a:lnTo>
                  <a:pt x="0" y="1748790"/>
                </a:lnTo>
                <a:lnTo>
                  <a:pt x="0" y="1755139"/>
                </a:lnTo>
                <a:lnTo>
                  <a:pt x="27940" y="1755139"/>
                </a:lnTo>
                <a:lnTo>
                  <a:pt x="27940" y="1748790"/>
                </a:lnTo>
                <a:close/>
              </a:path>
              <a:path w="27940" h="1917700">
                <a:moveTo>
                  <a:pt x="2794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7940" y="1747520"/>
                </a:lnTo>
                <a:lnTo>
                  <a:pt x="27940" y="1737360"/>
                </a:lnTo>
                <a:close/>
              </a:path>
              <a:path w="27940" h="1917700">
                <a:moveTo>
                  <a:pt x="2794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40" y="1736089"/>
                </a:lnTo>
                <a:lnTo>
                  <a:pt x="27940" y="1729739"/>
                </a:lnTo>
                <a:close/>
              </a:path>
              <a:path w="27940" h="1917700">
                <a:moveTo>
                  <a:pt x="2794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7940" y="1728470"/>
                </a:lnTo>
                <a:lnTo>
                  <a:pt x="27940" y="1718310"/>
                </a:lnTo>
                <a:close/>
              </a:path>
              <a:path w="27940" h="1917700">
                <a:moveTo>
                  <a:pt x="2794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40" y="1717039"/>
                </a:lnTo>
                <a:lnTo>
                  <a:pt x="27940" y="1710689"/>
                </a:lnTo>
                <a:close/>
              </a:path>
              <a:path w="27940" h="1917700">
                <a:moveTo>
                  <a:pt x="2794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7940" y="1709420"/>
                </a:lnTo>
                <a:lnTo>
                  <a:pt x="27940" y="1699260"/>
                </a:lnTo>
                <a:close/>
              </a:path>
              <a:path w="27940" h="1917700">
                <a:moveTo>
                  <a:pt x="2794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7940" y="1697989"/>
                </a:lnTo>
                <a:lnTo>
                  <a:pt x="27940" y="1691640"/>
                </a:lnTo>
                <a:close/>
              </a:path>
              <a:path w="27940" h="1917700">
                <a:moveTo>
                  <a:pt x="2794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40" y="1690370"/>
                </a:lnTo>
                <a:lnTo>
                  <a:pt x="27940" y="1680210"/>
                </a:lnTo>
                <a:close/>
              </a:path>
              <a:path w="27940" h="1917700">
                <a:moveTo>
                  <a:pt x="27940" y="1666239"/>
                </a:moveTo>
                <a:lnTo>
                  <a:pt x="0" y="166623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66239"/>
                </a:lnTo>
                <a:close/>
              </a:path>
              <a:path w="27940" h="191770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1917700">
                <a:moveTo>
                  <a:pt x="27940" y="1647190"/>
                </a:moveTo>
                <a:lnTo>
                  <a:pt x="0" y="1647190"/>
                </a:lnTo>
                <a:lnTo>
                  <a:pt x="0" y="1653540"/>
                </a:lnTo>
                <a:lnTo>
                  <a:pt x="27940" y="1653540"/>
                </a:lnTo>
                <a:lnTo>
                  <a:pt x="27940" y="1647190"/>
                </a:lnTo>
                <a:close/>
              </a:path>
              <a:path w="27940" h="191770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191770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191770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1917700">
                <a:moveTo>
                  <a:pt x="27940" y="1609090"/>
                </a:moveTo>
                <a:lnTo>
                  <a:pt x="0" y="1609090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90"/>
                </a:lnTo>
                <a:close/>
              </a:path>
              <a:path w="27940" h="1917700">
                <a:moveTo>
                  <a:pt x="27940" y="1597660"/>
                </a:moveTo>
                <a:lnTo>
                  <a:pt x="0" y="1597660"/>
                </a:lnTo>
                <a:lnTo>
                  <a:pt x="0" y="1607820"/>
                </a:lnTo>
                <a:lnTo>
                  <a:pt x="27940" y="1607820"/>
                </a:lnTo>
                <a:lnTo>
                  <a:pt x="27940" y="1597660"/>
                </a:lnTo>
                <a:close/>
              </a:path>
              <a:path w="27940" h="1917700">
                <a:moveTo>
                  <a:pt x="27940" y="1590039"/>
                </a:moveTo>
                <a:lnTo>
                  <a:pt x="0" y="1590039"/>
                </a:lnTo>
                <a:lnTo>
                  <a:pt x="0" y="1596390"/>
                </a:lnTo>
                <a:lnTo>
                  <a:pt x="27940" y="1596390"/>
                </a:lnTo>
                <a:lnTo>
                  <a:pt x="27940" y="1590039"/>
                </a:lnTo>
                <a:close/>
              </a:path>
              <a:path w="27940" h="1917700">
                <a:moveTo>
                  <a:pt x="2794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7940" y="1588770"/>
                </a:lnTo>
                <a:lnTo>
                  <a:pt x="27940" y="1578610"/>
                </a:lnTo>
                <a:close/>
              </a:path>
              <a:path w="27940" h="1917700">
                <a:moveTo>
                  <a:pt x="27940" y="1570989"/>
                </a:moveTo>
                <a:lnTo>
                  <a:pt x="0" y="1570989"/>
                </a:lnTo>
                <a:lnTo>
                  <a:pt x="0" y="1577340"/>
                </a:lnTo>
                <a:lnTo>
                  <a:pt x="27940" y="1577340"/>
                </a:lnTo>
                <a:lnTo>
                  <a:pt x="27940" y="1570989"/>
                </a:lnTo>
                <a:close/>
              </a:path>
              <a:path w="27940" h="1917700">
                <a:moveTo>
                  <a:pt x="27940" y="1568450"/>
                </a:moveTo>
                <a:lnTo>
                  <a:pt x="0" y="1568450"/>
                </a:lnTo>
                <a:lnTo>
                  <a:pt x="0" y="1569720"/>
                </a:lnTo>
                <a:lnTo>
                  <a:pt x="27940" y="1569720"/>
                </a:lnTo>
                <a:lnTo>
                  <a:pt x="27940" y="1568450"/>
                </a:lnTo>
                <a:close/>
              </a:path>
            </a:pathLst>
          </a:custGeom>
          <a:solidFill>
            <a:srgbClr val="1F3E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148319" y="3279140"/>
            <a:ext cx="26670" cy="1977389"/>
          </a:xfrm>
          <a:custGeom>
            <a:avLst/>
            <a:gdLst/>
            <a:ahLst/>
            <a:cxnLst/>
            <a:rect l="l" t="t" r="r" b="b"/>
            <a:pathLst>
              <a:path w="26670" h="1977389">
                <a:moveTo>
                  <a:pt x="20319" y="0"/>
                </a:moveTo>
                <a:lnTo>
                  <a:pt x="0" y="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1977389">
                <a:moveTo>
                  <a:pt x="26670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977389">
                <a:moveTo>
                  <a:pt x="26670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70" y="361950"/>
                </a:lnTo>
                <a:lnTo>
                  <a:pt x="26670" y="342900"/>
                </a:lnTo>
                <a:close/>
              </a:path>
              <a:path w="26670" h="1977389">
                <a:moveTo>
                  <a:pt x="26670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1950"/>
                </a:lnTo>
                <a:close/>
              </a:path>
              <a:path w="26670" h="197738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1977389">
                <a:moveTo>
                  <a:pt x="26670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387350"/>
                </a:lnTo>
                <a:close/>
              </a:path>
              <a:path w="26670" h="1977389">
                <a:moveTo>
                  <a:pt x="2667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9100"/>
                </a:lnTo>
                <a:close/>
              </a:path>
              <a:path w="26670" h="1977389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977389">
                <a:moveTo>
                  <a:pt x="26670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8150"/>
                </a:lnTo>
                <a:close/>
              </a:path>
              <a:path w="26670" h="1977389">
                <a:moveTo>
                  <a:pt x="2667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1977389">
                <a:moveTo>
                  <a:pt x="26670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1977389">
                <a:moveTo>
                  <a:pt x="26670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482600"/>
                </a:lnTo>
                <a:close/>
              </a:path>
              <a:path w="26670" h="1977389">
                <a:moveTo>
                  <a:pt x="26670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52450"/>
                </a:lnTo>
                <a:close/>
              </a:path>
              <a:path w="26670" h="1977389">
                <a:moveTo>
                  <a:pt x="26670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90550"/>
                </a:lnTo>
                <a:close/>
              </a:path>
              <a:path w="26670" h="1977389">
                <a:moveTo>
                  <a:pt x="2667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5630"/>
                </a:lnTo>
                <a:close/>
              </a:path>
              <a:path w="26670" h="1977389">
                <a:moveTo>
                  <a:pt x="26670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601980"/>
                </a:lnTo>
                <a:close/>
              </a:path>
              <a:path w="26670" h="1977389">
                <a:moveTo>
                  <a:pt x="26670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8330"/>
                </a:lnTo>
                <a:close/>
              </a:path>
              <a:path w="26670" h="1977389">
                <a:moveTo>
                  <a:pt x="26670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35000"/>
                </a:lnTo>
                <a:close/>
              </a:path>
              <a:path w="26670" h="1977389">
                <a:moveTo>
                  <a:pt x="2667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2780"/>
                </a:lnTo>
                <a:close/>
              </a:path>
              <a:path w="26670" h="1977389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977389">
                <a:moveTo>
                  <a:pt x="2667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3100"/>
                </a:lnTo>
                <a:close/>
              </a:path>
              <a:path w="26670" h="1977389">
                <a:moveTo>
                  <a:pt x="26670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79450"/>
                </a:lnTo>
                <a:close/>
              </a:path>
              <a:path w="26670" h="1977389">
                <a:moveTo>
                  <a:pt x="26670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2630"/>
                </a:lnTo>
                <a:close/>
              </a:path>
              <a:path w="26670" h="1977389">
                <a:moveTo>
                  <a:pt x="26670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30250"/>
                </a:lnTo>
                <a:close/>
              </a:path>
              <a:path w="26670" h="1977389">
                <a:moveTo>
                  <a:pt x="26670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6600"/>
                </a:lnTo>
                <a:close/>
              </a:path>
              <a:path w="26670" h="1977389">
                <a:moveTo>
                  <a:pt x="2667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70" y="779779"/>
                </a:lnTo>
                <a:lnTo>
                  <a:pt x="26670" y="773430"/>
                </a:lnTo>
                <a:close/>
              </a:path>
              <a:path w="26670" h="1977389">
                <a:moveTo>
                  <a:pt x="26670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9780"/>
                </a:lnTo>
                <a:close/>
              </a:path>
              <a:path w="26670" h="1977389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97738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977389">
                <a:moveTo>
                  <a:pt x="26670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25500"/>
                </a:lnTo>
                <a:close/>
              </a:path>
              <a:path w="26670" h="1977389">
                <a:moveTo>
                  <a:pt x="26670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3600"/>
                </a:lnTo>
                <a:close/>
              </a:path>
              <a:path w="26670" h="1977389">
                <a:moveTo>
                  <a:pt x="26670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68680"/>
                </a:lnTo>
                <a:close/>
              </a:path>
              <a:path w="26670" h="1977389">
                <a:moveTo>
                  <a:pt x="26670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894080"/>
                </a:lnTo>
                <a:close/>
              </a:path>
              <a:path w="26670" h="1977389">
                <a:moveTo>
                  <a:pt x="2667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63930"/>
                </a:lnTo>
                <a:close/>
              </a:path>
              <a:path w="26670" h="1977389">
                <a:moveTo>
                  <a:pt x="26670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0280"/>
                </a:lnTo>
                <a:close/>
              </a:path>
              <a:path w="26670" h="1977389">
                <a:moveTo>
                  <a:pt x="2667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77900"/>
                </a:lnTo>
                <a:close/>
              </a:path>
              <a:path w="26670" h="1977389">
                <a:moveTo>
                  <a:pt x="26670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989330"/>
                </a:lnTo>
                <a:close/>
              </a:path>
              <a:path w="26670" h="1977389">
                <a:moveTo>
                  <a:pt x="26670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16000"/>
                </a:lnTo>
                <a:close/>
              </a:path>
              <a:path w="26670" h="1977389">
                <a:moveTo>
                  <a:pt x="26670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70" y="1238250"/>
                </a:lnTo>
                <a:lnTo>
                  <a:pt x="26670" y="1092200"/>
                </a:lnTo>
                <a:close/>
              </a:path>
              <a:path w="26670" h="1977389">
                <a:moveTo>
                  <a:pt x="26670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38250"/>
                </a:lnTo>
                <a:close/>
              </a:path>
              <a:path w="26670" h="1977389">
                <a:moveTo>
                  <a:pt x="26670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262380"/>
                </a:lnTo>
                <a:close/>
              </a:path>
              <a:path w="26670" h="1977389">
                <a:moveTo>
                  <a:pt x="26670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70" y="1332230"/>
                </a:lnTo>
                <a:lnTo>
                  <a:pt x="26670" y="1314450"/>
                </a:lnTo>
                <a:close/>
              </a:path>
              <a:path w="26670" h="1977389">
                <a:moveTo>
                  <a:pt x="26670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70" y="1344930"/>
                </a:lnTo>
                <a:lnTo>
                  <a:pt x="26670" y="1332230"/>
                </a:lnTo>
                <a:close/>
              </a:path>
              <a:path w="26670" h="1977389">
                <a:moveTo>
                  <a:pt x="26670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70" y="1371600"/>
                </a:lnTo>
                <a:lnTo>
                  <a:pt x="26670" y="1344930"/>
                </a:lnTo>
                <a:close/>
              </a:path>
              <a:path w="26670" h="1977389">
                <a:moveTo>
                  <a:pt x="26670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1600"/>
                </a:lnTo>
                <a:close/>
              </a:path>
              <a:path w="26670" h="1977389">
                <a:moveTo>
                  <a:pt x="26670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402080"/>
                </a:lnTo>
                <a:close/>
              </a:path>
              <a:path w="26670" h="1977389">
                <a:moveTo>
                  <a:pt x="26670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70" y="1414780"/>
                </a:lnTo>
                <a:lnTo>
                  <a:pt x="26670" y="1408430"/>
                </a:lnTo>
                <a:close/>
              </a:path>
              <a:path w="26670" h="1977389">
                <a:moveTo>
                  <a:pt x="26670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14780"/>
                </a:lnTo>
                <a:close/>
              </a:path>
              <a:path w="26670" h="1977389">
                <a:moveTo>
                  <a:pt x="26670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70" y="1471930"/>
                </a:lnTo>
                <a:lnTo>
                  <a:pt x="26670" y="1447800"/>
                </a:lnTo>
                <a:close/>
              </a:path>
              <a:path w="26670" h="1977389">
                <a:moveTo>
                  <a:pt x="26670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71930"/>
                </a:lnTo>
                <a:close/>
              </a:path>
              <a:path w="26670" h="1977389">
                <a:moveTo>
                  <a:pt x="26670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70" y="1541780"/>
                </a:lnTo>
                <a:lnTo>
                  <a:pt x="26670" y="1524000"/>
                </a:lnTo>
                <a:close/>
              </a:path>
              <a:path w="26670" h="1977389">
                <a:moveTo>
                  <a:pt x="26670" y="1845310"/>
                </a:moveTo>
                <a:lnTo>
                  <a:pt x="0" y="1845310"/>
                </a:lnTo>
                <a:lnTo>
                  <a:pt x="0" y="1896110"/>
                </a:lnTo>
                <a:lnTo>
                  <a:pt x="1270" y="1896110"/>
                </a:lnTo>
                <a:lnTo>
                  <a:pt x="1270" y="1899920"/>
                </a:lnTo>
                <a:lnTo>
                  <a:pt x="2539" y="1899920"/>
                </a:lnTo>
                <a:lnTo>
                  <a:pt x="2539" y="1903730"/>
                </a:lnTo>
                <a:lnTo>
                  <a:pt x="3809" y="1903730"/>
                </a:lnTo>
                <a:lnTo>
                  <a:pt x="3809" y="1907540"/>
                </a:lnTo>
                <a:lnTo>
                  <a:pt x="5079" y="1907540"/>
                </a:lnTo>
                <a:lnTo>
                  <a:pt x="5079" y="1911350"/>
                </a:lnTo>
                <a:lnTo>
                  <a:pt x="6350" y="1911350"/>
                </a:lnTo>
                <a:lnTo>
                  <a:pt x="6350" y="1915160"/>
                </a:lnTo>
                <a:lnTo>
                  <a:pt x="7620" y="1915160"/>
                </a:lnTo>
                <a:lnTo>
                  <a:pt x="7620" y="1918970"/>
                </a:lnTo>
                <a:lnTo>
                  <a:pt x="8889" y="1918970"/>
                </a:lnTo>
                <a:lnTo>
                  <a:pt x="8889" y="1922780"/>
                </a:lnTo>
                <a:lnTo>
                  <a:pt x="10159" y="1922780"/>
                </a:lnTo>
                <a:lnTo>
                  <a:pt x="10159" y="1926590"/>
                </a:lnTo>
                <a:lnTo>
                  <a:pt x="11429" y="1926590"/>
                </a:lnTo>
                <a:lnTo>
                  <a:pt x="11429" y="1930400"/>
                </a:lnTo>
                <a:lnTo>
                  <a:pt x="12700" y="1930400"/>
                </a:lnTo>
                <a:lnTo>
                  <a:pt x="12700" y="1934210"/>
                </a:lnTo>
                <a:lnTo>
                  <a:pt x="13970" y="1934210"/>
                </a:lnTo>
                <a:lnTo>
                  <a:pt x="13970" y="1938020"/>
                </a:lnTo>
                <a:lnTo>
                  <a:pt x="15239" y="1938020"/>
                </a:lnTo>
                <a:lnTo>
                  <a:pt x="15239" y="1941830"/>
                </a:lnTo>
                <a:lnTo>
                  <a:pt x="16509" y="1941830"/>
                </a:lnTo>
                <a:lnTo>
                  <a:pt x="16509" y="1945640"/>
                </a:lnTo>
                <a:lnTo>
                  <a:pt x="17779" y="1945640"/>
                </a:lnTo>
                <a:lnTo>
                  <a:pt x="17779" y="1949450"/>
                </a:lnTo>
                <a:lnTo>
                  <a:pt x="19050" y="1949450"/>
                </a:lnTo>
                <a:lnTo>
                  <a:pt x="19050" y="1953260"/>
                </a:lnTo>
                <a:lnTo>
                  <a:pt x="20320" y="1953260"/>
                </a:lnTo>
                <a:lnTo>
                  <a:pt x="20320" y="1958340"/>
                </a:lnTo>
                <a:lnTo>
                  <a:pt x="21589" y="1958340"/>
                </a:lnTo>
                <a:lnTo>
                  <a:pt x="21589" y="1963420"/>
                </a:lnTo>
                <a:lnTo>
                  <a:pt x="22859" y="1963420"/>
                </a:lnTo>
                <a:lnTo>
                  <a:pt x="22859" y="1967230"/>
                </a:lnTo>
                <a:lnTo>
                  <a:pt x="24129" y="1967230"/>
                </a:lnTo>
                <a:lnTo>
                  <a:pt x="24129" y="1972310"/>
                </a:lnTo>
                <a:lnTo>
                  <a:pt x="25400" y="1972310"/>
                </a:lnTo>
                <a:lnTo>
                  <a:pt x="25400" y="1977390"/>
                </a:lnTo>
                <a:lnTo>
                  <a:pt x="26670" y="1977390"/>
                </a:lnTo>
                <a:lnTo>
                  <a:pt x="26670" y="1845310"/>
                </a:lnTo>
                <a:close/>
              </a:path>
              <a:path w="26670" h="1977389">
                <a:moveTo>
                  <a:pt x="26670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977389">
                <a:moveTo>
                  <a:pt x="26670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977389">
                <a:moveTo>
                  <a:pt x="26670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977389">
                <a:moveTo>
                  <a:pt x="26670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977389">
                <a:moveTo>
                  <a:pt x="2667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977389">
                <a:moveTo>
                  <a:pt x="2667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977389">
                <a:moveTo>
                  <a:pt x="2667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97738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977389">
                <a:moveTo>
                  <a:pt x="2667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89"/>
                </a:lnTo>
                <a:close/>
              </a:path>
              <a:path w="26670" h="197738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977389">
                <a:moveTo>
                  <a:pt x="26670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40"/>
                </a:lnTo>
                <a:close/>
              </a:path>
              <a:path w="26670" h="197738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977389">
                <a:moveTo>
                  <a:pt x="26670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90"/>
                </a:lnTo>
                <a:close/>
              </a:path>
              <a:path w="26670" h="197738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977389">
                <a:moveTo>
                  <a:pt x="26670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39"/>
                </a:lnTo>
                <a:close/>
              </a:path>
              <a:path w="26670" h="197738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977389">
                <a:moveTo>
                  <a:pt x="26670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85289"/>
                </a:lnTo>
                <a:close/>
              </a:path>
              <a:path w="26670" h="1977389">
                <a:moveTo>
                  <a:pt x="2667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70" y="1684020"/>
                </a:lnTo>
                <a:lnTo>
                  <a:pt x="26670" y="1673860"/>
                </a:lnTo>
                <a:close/>
              </a:path>
              <a:path w="26670" h="1977389">
                <a:moveTo>
                  <a:pt x="26670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70" y="1672589"/>
                </a:lnTo>
                <a:lnTo>
                  <a:pt x="26670" y="1666240"/>
                </a:lnTo>
                <a:close/>
              </a:path>
              <a:path w="26670" h="1977389">
                <a:moveTo>
                  <a:pt x="2667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70" y="1664970"/>
                </a:lnTo>
                <a:lnTo>
                  <a:pt x="26670" y="1654810"/>
                </a:lnTo>
                <a:close/>
              </a:path>
              <a:path w="26670" h="1977389">
                <a:moveTo>
                  <a:pt x="26670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70" y="1653539"/>
                </a:lnTo>
                <a:lnTo>
                  <a:pt x="26670" y="1640839"/>
                </a:lnTo>
                <a:close/>
              </a:path>
              <a:path w="26670" h="197738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977389">
                <a:moveTo>
                  <a:pt x="26670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90"/>
                </a:lnTo>
                <a:close/>
              </a:path>
              <a:path w="26670" h="197738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977389">
                <a:moveTo>
                  <a:pt x="26670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40"/>
                </a:lnTo>
                <a:close/>
              </a:path>
              <a:path w="26670" h="197738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977389">
                <a:moveTo>
                  <a:pt x="26670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90"/>
                </a:lnTo>
                <a:close/>
              </a:path>
              <a:path w="26670" h="197738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1977389">
                <a:moveTo>
                  <a:pt x="26670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70" y="1570990"/>
                </a:lnTo>
                <a:lnTo>
                  <a:pt x="26670" y="1564639"/>
                </a:lnTo>
                <a:close/>
              </a:path>
              <a:path w="26670" h="197738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1977389">
                <a:moveTo>
                  <a:pt x="26670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70" y="1551940"/>
                </a:lnTo>
                <a:lnTo>
                  <a:pt x="26670" y="1545589"/>
                </a:lnTo>
                <a:close/>
              </a:path>
              <a:path w="26670" h="1977389">
                <a:moveTo>
                  <a:pt x="26670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43050"/>
                </a:lnTo>
                <a:close/>
              </a:path>
            </a:pathLst>
          </a:custGeom>
          <a:solidFill>
            <a:srgbClr val="1F3D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174990" y="3291840"/>
            <a:ext cx="27940" cy="2067560"/>
          </a:xfrm>
          <a:custGeom>
            <a:avLst/>
            <a:gdLst/>
            <a:ahLst/>
            <a:cxnLst/>
            <a:rect l="l" t="t" r="r" b="b"/>
            <a:pathLst>
              <a:path w="27940" h="2067560">
                <a:moveTo>
                  <a:pt x="13969" y="0"/>
                </a:moveTo>
                <a:lnTo>
                  <a:pt x="0" y="0"/>
                </a:lnTo>
                <a:lnTo>
                  <a:pt x="0" y="317499"/>
                </a:lnTo>
                <a:lnTo>
                  <a:pt x="27939" y="317499"/>
                </a:lnTo>
                <a:lnTo>
                  <a:pt x="2793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7940" h="2067560">
                <a:moveTo>
                  <a:pt x="27939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7939" y="330199"/>
                </a:lnTo>
                <a:lnTo>
                  <a:pt x="27939" y="317500"/>
                </a:lnTo>
                <a:close/>
              </a:path>
              <a:path w="27940" h="2067560">
                <a:moveTo>
                  <a:pt x="27939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7939" y="349249"/>
                </a:lnTo>
                <a:lnTo>
                  <a:pt x="27939" y="330199"/>
                </a:lnTo>
                <a:close/>
              </a:path>
              <a:path w="27940" h="2067560">
                <a:moveTo>
                  <a:pt x="27939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39" y="361949"/>
                </a:lnTo>
                <a:lnTo>
                  <a:pt x="27939" y="349250"/>
                </a:lnTo>
                <a:close/>
              </a:path>
              <a:path w="27940" h="2067560">
                <a:moveTo>
                  <a:pt x="27939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7939" y="374649"/>
                </a:lnTo>
                <a:lnTo>
                  <a:pt x="27939" y="361950"/>
                </a:lnTo>
                <a:close/>
              </a:path>
              <a:path w="27940" h="2067560">
                <a:moveTo>
                  <a:pt x="27939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7939" y="406399"/>
                </a:lnTo>
                <a:lnTo>
                  <a:pt x="27939" y="374649"/>
                </a:lnTo>
                <a:close/>
              </a:path>
              <a:path w="27940" h="2067560">
                <a:moveTo>
                  <a:pt x="27939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7939" y="412749"/>
                </a:lnTo>
                <a:lnTo>
                  <a:pt x="27939" y="406400"/>
                </a:lnTo>
                <a:close/>
              </a:path>
              <a:path w="27940" h="2067560">
                <a:moveTo>
                  <a:pt x="27939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7939" y="425449"/>
                </a:lnTo>
                <a:lnTo>
                  <a:pt x="27939" y="412749"/>
                </a:lnTo>
                <a:close/>
              </a:path>
              <a:path w="27940" h="2067560">
                <a:moveTo>
                  <a:pt x="27939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425449"/>
                </a:lnTo>
                <a:close/>
              </a:path>
              <a:path w="27940" h="2067560">
                <a:moveTo>
                  <a:pt x="27939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799"/>
                </a:lnTo>
                <a:close/>
              </a:path>
              <a:path w="27940" h="2067560">
                <a:moveTo>
                  <a:pt x="27939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7939" y="469899"/>
                </a:lnTo>
                <a:lnTo>
                  <a:pt x="27939" y="444500"/>
                </a:lnTo>
                <a:close/>
              </a:path>
              <a:path w="27940" h="2067560">
                <a:moveTo>
                  <a:pt x="27939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469899"/>
                </a:lnTo>
                <a:close/>
              </a:path>
              <a:path w="27940" h="2067560">
                <a:moveTo>
                  <a:pt x="27939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7939" y="577849"/>
                </a:lnTo>
                <a:lnTo>
                  <a:pt x="27939" y="539749"/>
                </a:lnTo>
                <a:close/>
              </a:path>
              <a:path w="27940" h="2067560">
                <a:moveTo>
                  <a:pt x="27939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7939" y="582929"/>
                </a:lnTo>
                <a:lnTo>
                  <a:pt x="27939" y="577850"/>
                </a:lnTo>
                <a:close/>
              </a:path>
              <a:path w="27940" h="2067560">
                <a:moveTo>
                  <a:pt x="27939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39" y="589279"/>
                </a:lnTo>
                <a:lnTo>
                  <a:pt x="27939" y="582929"/>
                </a:lnTo>
                <a:close/>
              </a:path>
              <a:path w="27940" h="2067560">
                <a:moveTo>
                  <a:pt x="27939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7939" y="595629"/>
                </a:lnTo>
                <a:lnTo>
                  <a:pt x="27939" y="589279"/>
                </a:lnTo>
                <a:close/>
              </a:path>
              <a:path w="27940" h="2067560">
                <a:moveTo>
                  <a:pt x="27939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7939" y="622299"/>
                </a:lnTo>
                <a:lnTo>
                  <a:pt x="27939" y="595630"/>
                </a:lnTo>
                <a:close/>
              </a:path>
              <a:path w="27940" h="2067560">
                <a:moveTo>
                  <a:pt x="27939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7939" y="640079"/>
                </a:lnTo>
                <a:lnTo>
                  <a:pt x="27939" y="622300"/>
                </a:lnTo>
                <a:close/>
              </a:path>
              <a:path w="27940" h="2067560">
                <a:moveTo>
                  <a:pt x="2793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39" y="647699"/>
                </a:lnTo>
                <a:lnTo>
                  <a:pt x="27939" y="640079"/>
                </a:lnTo>
                <a:close/>
              </a:path>
              <a:path w="27940" h="2067560">
                <a:moveTo>
                  <a:pt x="27939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47700"/>
                </a:lnTo>
                <a:close/>
              </a:path>
              <a:path w="27940" h="2067560">
                <a:moveTo>
                  <a:pt x="27939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7939" y="666749"/>
                </a:lnTo>
                <a:lnTo>
                  <a:pt x="27939" y="660400"/>
                </a:lnTo>
                <a:close/>
              </a:path>
              <a:path w="27940" h="2067560">
                <a:moveTo>
                  <a:pt x="27939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666750"/>
                </a:lnTo>
                <a:close/>
              </a:path>
              <a:path w="27940" h="2067560">
                <a:moveTo>
                  <a:pt x="27939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7939" y="717549"/>
                </a:lnTo>
                <a:lnTo>
                  <a:pt x="27939" y="709930"/>
                </a:lnTo>
                <a:close/>
              </a:path>
              <a:path w="27940" h="2067560">
                <a:moveTo>
                  <a:pt x="27939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7549"/>
                </a:lnTo>
                <a:close/>
              </a:path>
              <a:path w="27940" h="2067560">
                <a:moveTo>
                  <a:pt x="27939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23899"/>
                </a:lnTo>
                <a:close/>
              </a:path>
              <a:path w="27940" h="2067560">
                <a:moveTo>
                  <a:pt x="27939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7939" y="767079"/>
                </a:lnTo>
                <a:lnTo>
                  <a:pt x="27939" y="760729"/>
                </a:lnTo>
                <a:close/>
              </a:path>
              <a:path w="27940" h="2067560">
                <a:moveTo>
                  <a:pt x="27939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7939" y="798829"/>
                </a:lnTo>
                <a:lnTo>
                  <a:pt x="27939" y="767079"/>
                </a:lnTo>
                <a:close/>
              </a:path>
              <a:path w="27940" h="2067560">
                <a:moveTo>
                  <a:pt x="27939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39" y="805179"/>
                </a:lnTo>
                <a:lnTo>
                  <a:pt x="27939" y="798829"/>
                </a:lnTo>
                <a:close/>
              </a:path>
              <a:path w="27940" h="2067560">
                <a:moveTo>
                  <a:pt x="27939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79"/>
                </a:lnTo>
                <a:close/>
              </a:path>
              <a:path w="27940" h="2067560">
                <a:moveTo>
                  <a:pt x="27939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7939" y="850899"/>
                </a:lnTo>
                <a:lnTo>
                  <a:pt x="27939" y="812799"/>
                </a:lnTo>
                <a:close/>
              </a:path>
              <a:path w="27940" h="2067560">
                <a:moveTo>
                  <a:pt x="27939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7939" y="855979"/>
                </a:lnTo>
                <a:lnTo>
                  <a:pt x="27939" y="850899"/>
                </a:lnTo>
                <a:close/>
              </a:path>
              <a:path w="27940" h="2067560">
                <a:moveTo>
                  <a:pt x="27939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55980"/>
                </a:lnTo>
                <a:close/>
              </a:path>
              <a:path w="27940" h="2067560">
                <a:moveTo>
                  <a:pt x="27939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7939" y="951229"/>
                </a:lnTo>
                <a:lnTo>
                  <a:pt x="27939" y="881379"/>
                </a:lnTo>
                <a:close/>
              </a:path>
              <a:path w="27940" h="2067560">
                <a:moveTo>
                  <a:pt x="2793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7939" y="957579"/>
                </a:lnTo>
                <a:lnTo>
                  <a:pt x="27939" y="951230"/>
                </a:lnTo>
                <a:close/>
              </a:path>
              <a:path w="27940" h="2067560">
                <a:moveTo>
                  <a:pt x="27939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57579"/>
                </a:lnTo>
                <a:close/>
              </a:path>
              <a:path w="27940" h="2067560">
                <a:moveTo>
                  <a:pt x="27939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7939" y="976629"/>
                </a:lnTo>
                <a:lnTo>
                  <a:pt x="27939" y="965199"/>
                </a:lnTo>
                <a:close/>
              </a:path>
              <a:path w="27940" h="2067560">
                <a:moveTo>
                  <a:pt x="27939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7939" y="1003299"/>
                </a:lnTo>
                <a:lnTo>
                  <a:pt x="27939" y="976630"/>
                </a:lnTo>
                <a:close/>
              </a:path>
              <a:path w="27940" h="2067560">
                <a:moveTo>
                  <a:pt x="27939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03299"/>
                </a:lnTo>
                <a:close/>
              </a:path>
              <a:path w="27940" h="2067560">
                <a:moveTo>
                  <a:pt x="27939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7939" y="1225549"/>
                </a:lnTo>
                <a:lnTo>
                  <a:pt x="27939" y="1079500"/>
                </a:lnTo>
                <a:close/>
              </a:path>
              <a:path w="27940" h="2067560">
                <a:moveTo>
                  <a:pt x="27939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7939" y="1249679"/>
                </a:lnTo>
                <a:lnTo>
                  <a:pt x="27939" y="1225550"/>
                </a:lnTo>
                <a:close/>
              </a:path>
              <a:path w="27940" h="2067560">
                <a:moveTo>
                  <a:pt x="27939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7939" y="1301749"/>
                </a:lnTo>
                <a:lnTo>
                  <a:pt x="27939" y="1249680"/>
                </a:lnTo>
                <a:close/>
              </a:path>
              <a:path w="27940" h="2067560">
                <a:moveTo>
                  <a:pt x="27939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7939" y="1319529"/>
                </a:lnTo>
                <a:lnTo>
                  <a:pt x="27939" y="1301749"/>
                </a:lnTo>
                <a:close/>
              </a:path>
              <a:path w="27940" h="2067560">
                <a:moveTo>
                  <a:pt x="27939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7939" y="1332229"/>
                </a:lnTo>
                <a:lnTo>
                  <a:pt x="27939" y="1319530"/>
                </a:lnTo>
                <a:close/>
              </a:path>
              <a:path w="27940" h="2067560">
                <a:moveTo>
                  <a:pt x="27939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7939" y="1358899"/>
                </a:lnTo>
                <a:lnTo>
                  <a:pt x="27939" y="1332230"/>
                </a:lnTo>
                <a:close/>
              </a:path>
              <a:path w="27940" h="2067560">
                <a:moveTo>
                  <a:pt x="27939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7939" y="1389379"/>
                </a:lnTo>
                <a:lnTo>
                  <a:pt x="27939" y="1358900"/>
                </a:lnTo>
                <a:close/>
              </a:path>
              <a:path w="27940" h="2067560">
                <a:moveTo>
                  <a:pt x="27939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7939" y="1395729"/>
                </a:lnTo>
                <a:lnTo>
                  <a:pt x="27939" y="1389379"/>
                </a:lnTo>
                <a:close/>
              </a:path>
              <a:path w="27940" h="2067560">
                <a:moveTo>
                  <a:pt x="27939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7939" y="1402079"/>
                </a:lnTo>
                <a:lnTo>
                  <a:pt x="27939" y="1395729"/>
                </a:lnTo>
                <a:close/>
              </a:path>
              <a:path w="27940" h="2067560">
                <a:moveTo>
                  <a:pt x="27939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7939" y="1435099"/>
                </a:lnTo>
                <a:lnTo>
                  <a:pt x="27939" y="1402079"/>
                </a:lnTo>
                <a:close/>
              </a:path>
              <a:path w="27940" h="2067560">
                <a:moveTo>
                  <a:pt x="27939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7939" y="1459229"/>
                </a:lnTo>
                <a:lnTo>
                  <a:pt x="27939" y="1435099"/>
                </a:lnTo>
                <a:close/>
              </a:path>
              <a:path w="27940" h="2067560">
                <a:moveTo>
                  <a:pt x="27939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7939" y="1511299"/>
                </a:lnTo>
                <a:lnTo>
                  <a:pt x="27939" y="1459230"/>
                </a:lnTo>
                <a:close/>
              </a:path>
              <a:path w="27940" h="2067560">
                <a:moveTo>
                  <a:pt x="27939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7939" y="1529079"/>
                </a:lnTo>
                <a:lnTo>
                  <a:pt x="27939" y="1511300"/>
                </a:lnTo>
                <a:close/>
              </a:path>
              <a:path w="27940" h="2067560">
                <a:moveTo>
                  <a:pt x="27939" y="1832609"/>
                </a:moveTo>
                <a:lnTo>
                  <a:pt x="0" y="1832609"/>
                </a:lnTo>
                <a:lnTo>
                  <a:pt x="0" y="1968499"/>
                </a:lnTo>
                <a:lnTo>
                  <a:pt x="1269" y="1968499"/>
                </a:lnTo>
                <a:lnTo>
                  <a:pt x="1269" y="1973579"/>
                </a:lnTo>
                <a:lnTo>
                  <a:pt x="2539" y="1973579"/>
                </a:lnTo>
                <a:lnTo>
                  <a:pt x="2539" y="1978659"/>
                </a:lnTo>
                <a:lnTo>
                  <a:pt x="3809" y="1978659"/>
                </a:lnTo>
                <a:lnTo>
                  <a:pt x="3809" y="1983739"/>
                </a:lnTo>
                <a:lnTo>
                  <a:pt x="5079" y="1983739"/>
                </a:lnTo>
                <a:lnTo>
                  <a:pt x="5079" y="1987549"/>
                </a:lnTo>
                <a:lnTo>
                  <a:pt x="6350" y="1987549"/>
                </a:lnTo>
                <a:lnTo>
                  <a:pt x="6350" y="1992629"/>
                </a:lnTo>
                <a:lnTo>
                  <a:pt x="7619" y="1992629"/>
                </a:lnTo>
                <a:lnTo>
                  <a:pt x="7619" y="1997709"/>
                </a:lnTo>
                <a:lnTo>
                  <a:pt x="8889" y="1997709"/>
                </a:lnTo>
                <a:lnTo>
                  <a:pt x="8889" y="2001519"/>
                </a:lnTo>
                <a:lnTo>
                  <a:pt x="10159" y="2001519"/>
                </a:lnTo>
                <a:lnTo>
                  <a:pt x="10159" y="2006599"/>
                </a:lnTo>
                <a:lnTo>
                  <a:pt x="11429" y="2006599"/>
                </a:lnTo>
                <a:lnTo>
                  <a:pt x="11429" y="2011679"/>
                </a:lnTo>
                <a:lnTo>
                  <a:pt x="27939" y="2011679"/>
                </a:lnTo>
                <a:lnTo>
                  <a:pt x="27939" y="1832609"/>
                </a:lnTo>
                <a:close/>
              </a:path>
              <a:path w="27940" h="2067560">
                <a:moveTo>
                  <a:pt x="27939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39" y="1831339"/>
                </a:lnTo>
                <a:lnTo>
                  <a:pt x="27939" y="1824989"/>
                </a:lnTo>
                <a:close/>
              </a:path>
              <a:path w="27940" h="2067560">
                <a:moveTo>
                  <a:pt x="27939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7939" y="1823719"/>
                </a:lnTo>
                <a:lnTo>
                  <a:pt x="27939" y="1813559"/>
                </a:lnTo>
                <a:close/>
              </a:path>
              <a:path w="27940" h="2067560">
                <a:moveTo>
                  <a:pt x="27939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39" y="1812289"/>
                </a:lnTo>
                <a:lnTo>
                  <a:pt x="27939" y="1805939"/>
                </a:lnTo>
                <a:close/>
              </a:path>
              <a:path w="27940" h="2067560">
                <a:moveTo>
                  <a:pt x="27939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7939" y="1804670"/>
                </a:lnTo>
                <a:lnTo>
                  <a:pt x="27939" y="1794509"/>
                </a:lnTo>
                <a:close/>
              </a:path>
              <a:path w="27940" h="2067560">
                <a:moveTo>
                  <a:pt x="27939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39" y="1793239"/>
                </a:lnTo>
                <a:lnTo>
                  <a:pt x="27939" y="1786889"/>
                </a:lnTo>
                <a:close/>
              </a:path>
              <a:path w="27940" h="2067560">
                <a:moveTo>
                  <a:pt x="27939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7939" y="1785619"/>
                </a:lnTo>
                <a:lnTo>
                  <a:pt x="27939" y="1775460"/>
                </a:lnTo>
                <a:close/>
              </a:path>
              <a:path w="27940" h="2067560">
                <a:moveTo>
                  <a:pt x="27939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7939" y="1774189"/>
                </a:lnTo>
                <a:lnTo>
                  <a:pt x="27939" y="1767839"/>
                </a:lnTo>
                <a:close/>
              </a:path>
              <a:path w="27940" h="2067560">
                <a:moveTo>
                  <a:pt x="27939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7939" y="1766569"/>
                </a:lnTo>
                <a:lnTo>
                  <a:pt x="27939" y="1756409"/>
                </a:lnTo>
                <a:close/>
              </a:path>
              <a:path w="27940" h="2067560">
                <a:moveTo>
                  <a:pt x="27939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7939" y="1755139"/>
                </a:lnTo>
                <a:lnTo>
                  <a:pt x="27939" y="1748789"/>
                </a:lnTo>
                <a:close/>
              </a:path>
              <a:path w="27940" h="2067560">
                <a:moveTo>
                  <a:pt x="27939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7939" y="1747519"/>
                </a:lnTo>
                <a:lnTo>
                  <a:pt x="27939" y="1737359"/>
                </a:lnTo>
                <a:close/>
              </a:path>
              <a:path w="27940" h="2067560">
                <a:moveTo>
                  <a:pt x="27939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39" y="1736089"/>
                </a:lnTo>
                <a:lnTo>
                  <a:pt x="27939" y="1729739"/>
                </a:lnTo>
                <a:close/>
              </a:path>
              <a:path w="27940" h="2067560">
                <a:moveTo>
                  <a:pt x="27939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7939" y="1728469"/>
                </a:lnTo>
                <a:lnTo>
                  <a:pt x="27939" y="1718309"/>
                </a:lnTo>
                <a:close/>
              </a:path>
              <a:path w="27940" h="2067560">
                <a:moveTo>
                  <a:pt x="27939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39" y="1717039"/>
                </a:lnTo>
                <a:lnTo>
                  <a:pt x="27939" y="1710689"/>
                </a:lnTo>
                <a:close/>
              </a:path>
              <a:path w="27940" h="2067560">
                <a:moveTo>
                  <a:pt x="27939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7939" y="1709419"/>
                </a:lnTo>
                <a:lnTo>
                  <a:pt x="27939" y="1699259"/>
                </a:lnTo>
                <a:close/>
              </a:path>
              <a:path w="27940" h="2067560">
                <a:moveTo>
                  <a:pt x="27939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7939" y="1697989"/>
                </a:lnTo>
                <a:lnTo>
                  <a:pt x="27939" y="1691639"/>
                </a:lnTo>
                <a:close/>
              </a:path>
              <a:path w="27940" h="2067560">
                <a:moveTo>
                  <a:pt x="27939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7939" y="1690369"/>
                </a:lnTo>
                <a:lnTo>
                  <a:pt x="27939" y="1680210"/>
                </a:lnTo>
                <a:close/>
              </a:path>
              <a:path w="27940" h="2067560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2067560">
                <a:moveTo>
                  <a:pt x="27939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7939" y="1671319"/>
                </a:lnTo>
                <a:lnTo>
                  <a:pt x="27939" y="1661159"/>
                </a:lnTo>
                <a:close/>
              </a:path>
              <a:path w="27940" h="2067560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2067560">
                <a:moveTo>
                  <a:pt x="27939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7939" y="1652269"/>
                </a:lnTo>
                <a:lnTo>
                  <a:pt x="27939" y="1642109"/>
                </a:lnTo>
                <a:close/>
              </a:path>
              <a:path w="27940" h="2067560">
                <a:moveTo>
                  <a:pt x="27939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28139"/>
                </a:lnTo>
                <a:close/>
              </a:path>
              <a:path w="27940" h="2067560">
                <a:moveTo>
                  <a:pt x="27939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7939" y="1626869"/>
                </a:lnTo>
                <a:lnTo>
                  <a:pt x="27939" y="1616709"/>
                </a:lnTo>
                <a:close/>
              </a:path>
              <a:path w="27940" h="2067560">
                <a:moveTo>
                  <a:pt x="27939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39" y="1615439"/>
                </a:lnTo>
                <a:lnTo>
                  <a:pt x="27939" y="1609089"/>
                </a:lnTo>
                <a:close/>
              </a:path>
              <a:path w="27940" h="2067560">
                <a:moveTo>
                  <a:pt x="27939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39" y="1607819"/>
                </a:lnTo>
                <a:lnTo>
                  <a:pt x="27939" y="1597660"/>
                </a:lnTo>
                <a:close/>
              </a:path>
              <a:path w="27940" h="2067560">
                <a:moveTo>
                  <a:pt x="27939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39" y="1596389"/>
                </a:lnTo>
                <a:lnTo>
                  <a:pt x="27939" y="1590039"/>
                </a:lnTo>
                <a:close/>
              </a:path>
              <a:path w="27940" h="2067560">
                <a:moveTo>
                  <a:pt x="27939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7939" y="1588770"/>
                </a:lnTo>
                <a:lnTo>
                  <a:pt x="27939" y="1578609"/>
                </a:lnTo>
                <a:close/>
              </a:path>
              <a:path w="27940" h="2067560">
                <a:moveTo>
                  <a:pt x="27939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39" y="1577339"/>
                </a:lnTo>
                <a:lnTo>
                  <a:pt x="27939" y="1570989"/>
                </a:lnTo>
                <a:close/>
              </a:path>
              <a:path w="27940" h="2067560">
                <a:moveTo>
                  <a:pt x="27939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7939" y="1569720"/>
                </a:lnTo>
                <a:lnTo>
                  <a:pt x="27939" y="1559559"/>
                </a:lnTo>
                <a:close/>
              </a:path>
              <a:path w="27940" h="2067560">
                <a:moveTo>
                  <a:pt x="27939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39" y="1558289"/>
                </a:lnTo>
                <a:lnTo>
                  <a:pt x="27939" y="1551939"/>
                </a:lnTo>
                <a:close/>
              </a:path>
              <a:path w="27940" h="2067560">
                <a:moveTo>
                  <a:pt x="27939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39" y="1550669"/>
                </a:lnTo>
                <a:lnTo>
                  <a:pt x="27939" y="1540509"/>
                </a:lnTo>
                <a:close/>
              </a:path>
              <a:path w="27940" h="2067560">
                <a:moveTo>
                  <a:pt x="27939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39" y="1539239"/>
                </a:lnTo>
                <a:lnTo>
                  <a:pt x="27939" y="1532889"/>
                </a:lnTo>
                <a:close/>
              </a:path>
              <a:path w="27940" h="2067560">
                <a:moveTo>
                  <a:pt x="27939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7939" y="1531619"/>
                </a:lnTo>
                <a:lnTo>
                  <a:pt x="27939" y="1530349"/>
                </a:lnTo>
                <a:close/>
              </a:path>
              <a:path w="27940" h="2067560">
                <a:moveTo>
                  <a:pt x="27939" y="2011679"/>
                </a:moveTo>
                <a:lnTo>
                  <a:pt x="12700" y="2011679"/>
                </a:lnTo>
                <a:lnTo>
                  <a:pt x="12700" y="2015489"/>
                </a:lnTo>
                <a:lnTo>
                  <a:pt x="13969" y="2015489"/>
                </a:lnTo>
                <a:lnTo>
                  <a:pt x="13969" y="2020569"/>
                </a:lnTo>
                <a:lnTo>
                  <a:pt x="15239" y="2020569"/>
                </a:lnTo>
                <a:lnTo>
                  <a:pt x="15239" y="2025649"/>
                </a:lnTo>
                <a:lnTo>
                  <a:pt x="16509" y="2025649"/>
                </a:lnTo>
                <a:lnTo>
                  <a:pt x="16509" y="2029459"/>
                </a:lnTo>
                <a:lnTo>
                  <a:pt x="17779" y="2029459"/>
                </a:lnTo>
                <a:lnTo>
                  <a:pt x="17779" y="2034539"/>
                </a:lnTo>
                <a:lnTo>
                  <a:pt x="19050" y="2034539"/>
                </a:lnTo>
                <a:lnTo>
                  <a:pt x="19050" y="2039619"/>
                </a:lnTo>
                <a:lnTo>
                  <a:pt x="20319" y="2039619"/>
                </a:lnTo>
                <a:lnTo>
                  <a:pt x="20319" y="2043429"/>
                </a:lnTo>
                <a:lnTo>
                  <a:pt x="21589" y="2043429"/>
                </a:lnTo>
                <a:lnTo>
                  <a:pt x="21589" y="2048509"/>
                </a:lnTo>
                <a:lnTo>
                  <a:pt x="22859" y="2048509"/>
                </a:lnTo>
                <a:lnTo>
                  <a:pt x="22859" y="2053589"/>
                </a:lnTo>
                <a:lnTo>
                  <a:pt x="24129" y="2053589"/>
                </a:lnTo>
                <a:lnTo>
                  <a:pt x="24129" y="2057399"/>
                </a:lnTo>
                <a:lnTo>
                  <a:pt x="25400" y="2057399"/>
                </a:lnTo>
                <a:lnTo>
                  <a:pt x="25400" y="2062479"/>
                </a:lnTo>
                <a:lnTo>
                  <a:pt x="26669" y="2062479"/>
                </a:lnTo>
                <a:lnTo>
                  <a:pt x="26669" y="2067559"/>
                </a:lnTo>
                <a:lnTo>
                  <a:pt x="27939" y="2067559"/>
                </a:lnTo>
                <a:lnTo>
                  <a:pt x="27939" y="2011679"/>
                </a:lnTo>
                <a:close/>
              </a:path>
            </a:pathLst>
          </a:custGeom>
          <a:solidFill>
            <a:srgbClr val="1F3D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202930" y="3304540"/>
            <a:ext cx="27940" cy="2157730"/>
          </a:xfrm>
          <a:custGeom>
            <a:avLst/>
            <a:gdLst/>
            <a:ahLst/>
            <a:cxnLst/>
            <a:rect l="l" t="t" r="r" b="b"/>
            <a:pathLst>
              <a:path w="27940" h="2157729">
                <a:moveTo>
                  <a:pt x="6350" y="0"/>
                </a:moveTo>
                <a:lnTo>
                  <a:pt x="0" y="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12699"/>
                </a:lnTo>
                <a:lnTo>
                  <a:pt x="6350" y="12699"/>
                </a:lnTo>
                <a:lnTo>
                  <a:pt x="6350" y="0"/>
                </a:lnTo>
                <a:close/>
              </a:path>
              <a:path w="27940" h="2157729">
                <a:moveTo>
                  <a:pt x="2794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7940" y="317499"/>
                </a:lnTo>
                <a:lnTo>
                  <a:pt x="27940" y="304800"/>
                </a:lnTo>
                <a:close/>
              </a:path>
              <a:path w="27940" h="2157729">
                <a:moveTo>
                  <a:pt x="27940" y="317499"/>
                </a:moveTo>
                <a:lnTo>
                  <a:pt x="0" y="317499"/>
                </a:lnTo>
                <a:lnTo>
                  <a:pt x="0" y="336549"/>
                </a:lnTo>
                <a:lnTo>
                  <a:pt x="27940" y="336549"/>
                </a:lnTo>
                <a:lnTo>
                  <a:pt x="27940" y="317499"/>
                </a:lnTo>
                <a:close/>
              </a:path>
              <a:path w="27940" h="2157729">
                <a:moveTo>
                  <a:pt x="27940" y="336550"/>
                </a:moveTo>
                <a:lnTo>
                  <a:pt x="0" y="33655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36550"/>
                </a:lnTo>
                <a:close/>
              </a:path>
              <a:path w="27940" h="2157729">
                <a:moveTo>
                  <a:pt x="2794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349250"/>
                </a:lnTo>
                <a:close/>
              </a:path>
              <a:path w="27940" h="2157729">
                <a:moveTo>
                  <a:pt x="27940" y="361949"/>
                </a:moveTo>
                <a:lnTo>
                  <a:pt x="0" y="361949"/>
                </a:lnTo>
                <a:lnTo>
                  <a:pt x="0" y="393699"/>
                </a:lnTo>
                <a:lnTo>
                  <a:pt x="27940" y="393699"/>
                </a:lnTo>
                <a:lnTo>
                  <a:pt x="27940" y="361949"/>
                </a:lnTo>
                <a:close/>
              </a:path>
              <a:path w="27940" h="2157729">
                <a:moveTo>
                  <a:pt x="27940" y="393700"/>
                </a:moveTo>
                <a:lnTo>
                  <a:pt x="0" y="39370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3700"/>
                </a:lnTo>
                <a:close/>
              </a:path>
              <a:path w="27940" h="2157729">
                <a:moveTo>
                  <a:pt x="27940" y="400049"/>
                </a:moveTo>
                <a:lnTo>
                  <a:pt x="0" y="400049"/>
                </a:lnTo>
                <a:lnTo>
                  <a:pt x="0" y="412749"/>
                </a:lnTo>
                <a:lnTo>
                  <a:pt x="27940" y="412749"/>
                </a:lnTo>
                <a:lnTo>
                  <a:pt x="27940" y="400049"/>
                </a:lnTo>
                <a:close/>
              </a:path>
              <a:path w="27940" h="2157729">
                <a:moveTo>
                  <a:pt x="27940" y="412749"/>
                </a:moveTo>
                <a:lnTo>
                  <a:pt x="0" y="412749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2749"/>
                </a:lnTo>
                <a:close/>
              </a:path>
              <a:path w="27940" h="2157729">
                <a:moveTo>
                  <a:pt x="27940" y="419099"/>
                </a:moveTo>
                <a:lnTo>
                  <a:pt x="0" y="419099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419099"/>
                </a:lnTo>
                <a:close/>
              </a:path>
              <a:path w="27940" h="2157729">
                <a:moveTo>
                  <a:pt x="27940" y="431800"/>
                </a:moveTo>
                <a:lnTo>
                  <a:pt x="0" y="43180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31800"/>
                </a:lnTo>
                <a:close/>
              </a:path>
              <a:path w="27940" h="2157729">
                <a:moveTo>
                  <a:pt x="27940" y="457199"/>
                </a:moveTo>
                <a:lnTo>
                  <a:pt x="0" y="457199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457199"/>
                </a:lnTo>
                <a:close/>
              </a:path>
              <a:path w="27940" h="2157729">
                <a:moveTo>
                  <a:pt x="27940" y="527049"/>
                </a:moveTo>
                <a:lnTo>
                  <a:pt x="0" y="52704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27049"/>
                </a:lnTo>
                <a:close/>
              </a:path>
              <a:path w="27940" h="2157729">
                <a:moveTo>
                  <a:pt x="27940" y="565150"/>
                </a:moveTo>
                <a:lnTo>
                  <a:pt x="0" y="56515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5150"/>
                </a:lnTo>
                <a:close/>
              </a:path>
              <a:path w="27940" h="2157729">
                <a:moveTo>
                  <a:pt x="27940" y="570229"/>
                </a:moveTo>
                <a:lnTo>
                  <a:pt x="0" y="570229"/>
                </a:lnTo>
                <a:lnTo>
                  <a:pt x="0" y="576579"/>
                </a:lnTo>
                <a:lnTo>
                  <a:pt x="27940" y="576579"/>
                </a:lnTo>
                <a:lnTo>
                  <a:pt x="27940" y="570229"/>
                </a:lnTo>
                <a:close/>
              </a:path>
              <a:path w="27940" h="2157729">
                <a:moveTo>
                  <a:pt x="27940" y="576579"/>
                </a:moveTo>
                <a:lnTo>
                  <a:pt x="0" y="57657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76579"/>
                </a:lnTo>
                <a:close/>
              </a:path>
              <a:path w="27940" h="2157729">
                <a:moveTo>
                  <a:pt x="27940" y="582930"/>
                </a:moveTo>
                <a:lnTo>
                  <a:pt x="0" y="58293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582930"/>
                </a:lnTo>
                <a:close/>
              </a:path>
              <a:path w="27940" h="2157729">
                <a:moveTo>
                  <a:pt x="27940" y="609600"/>
                </a:moveTo>
                <a:lnTo>
                  <a:pt x="0" y="609600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09600"/>
                </a:lnTo>
                <a:close/>
              </a:path>
              <a:path w="27940" h="215772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2157729">
                <a:moveTo>
                  <a:pt x="27940" y="635000"/>
                </a:moveTo>
                <a:lnTo>
                  <a:pt x="0" y="635000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35000"/>
                </a:lnTo>
                <a:close/>
              </a:path>
              <a:path w="27940" h="2157729">
                <a:moveTo>
                  <a:pt x="27940" y="647700"/>
                </a:moveTo>
                <a:lnTo>
                  <a:pt x="0" y="64770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7700"/>
                </a:lnTo>
                <a:close/>
              </a:path>
              <a:path w="27940" h="2157729">
                <a:moveTo>
                  <a:pt x="27940" y="654050"/>
                </a:moveTo>
                <a:lnTo>
                  <a:pt x="0" y="6540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54050"/>
                </a:lnTo>
                <a:close/>
              </a:path>
              <a:path w="27940" h="2157729">
                <a:moveTo>
                  <a:pt x="27940" y="697230"/>
                </a:moveTo>
                <a:lnTo>
                  <a:pt x="0" y="69723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7230"/>
                </a:lnTo>
                <a:close/>
              </a:path>
              <a:path w="27940" h="2157729">
                <a:moveTo>
                  <a:pt x="27940" y="704849"/>
                </a:moveTo>
                <a:lnTo>
                  <a:pt x="0" y="704849"/>
                </a:lnTo>
                <a:lnTo>
                  <a:pt x="0" y="711199"/>
                </a:lnTo>
                <a:lnTo>
                  <a:pt x="27940" y="711199"/>
                </a:lnTo>
                <a:lnTo>
                  <a:pt x="27940" y="704849"/>
                </a:lnTo>
                <a:close/>
              </a:path>
              <a:path w="27940" h="2157729">
                <a:moveTo>
                  <a:pt x="27940" y="711199"/>
                </a:moveTo>
                <a:lnTo>
                  <a:pt x="0" y="711199"/>
                </a:lnTo>
                <a:lnTo>
                  <a:pt x="0" y="748029"/>
                </a:lnTo>
                <a:lnTo>
                  <a:pt x="27940" y="748029"/>
                </a:lnTo>
                <a:lnTo>
                  <a:pt x="27940" y="711199"/>
                </a:lnTo>
                <a:close/>
              </a:path>
              <a:path w="27940" h="2157729">
                <a:moveTo>
                  <a:pt x="27940" y="748029"/>
                </a:moveTo>
                <a:lnTo>
                  <a:pt x="0" y="748029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48029"/>
                </a:lnTo>
                <a:close/>
              </a:path>
              <a:path w="27940" h="2157729">
                <a:moveTo>
                  <a:pt x="27940" y="754379"/>
                </a:moveTo>
                <a:lnTo>
                  <a:pt x="0" y="754379"/>
                </a:lnTo>
                <a:lnTo>
                  <a:pt x="0" y="786129"/>
                </a:lnTo>
                <a:lnTo>
                  <a:pt x="27940" y="786129"/>
                </a:lnTo>
                <a:lnTo>
                  <a:pt x="27940" y="754379"/>
                </a:lnTo>
                <a:close/>
              </a:path>
              <a:path w="27940" h="2157729">
                <a:moveTo>
                  <a:pt x="27940" y="786129"/>
                </a:moveTo>
                <a:lnTo>
                  <a:pt x="0" y="786129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29"/>
                </a:lnTo>
                <a:close/>
              </a:path>
              <a:path w="27940" h="2157729">
                <a:moveTo>
                  <a:pt x="27940" y="792479"/>
                </a:moveTo>
                <a:lnTo>
                  <a:pt x="0" y="792479"/>
                </a:lnTo>
                <a:lnTo>
                  <a:pt x="0" y="800099"/>
                </a:lnTo>
                <a:lnTo>
                  <a:pt x="27940" y="800099"/>
                </a:lnTo>
                <a:lnTo>
                  <a:pt x="27940" y="792479"/>
                </a:lnTo>
                <a:close/>
              </a:path>
              <a:path w="27940" h="2157729">
                <a:moveTo>
                  <a:pt x="27940" y="800099"/>
                </a:moveTo>
                <a:lnTo>
                  <a:pt x="0" y="80009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00099"/>
                </a:lnTo>
                <a:close/>
              </a:path>
              <a:path w="27940" h="2157729">
                <a:moveTo>
                  <a:pt x="27940" y="838199"/>
                </a:moveTo>
                <a:lnTo>
                  <a:pt x="0" y="838199"/>
                </a:lnTo>
                <a:lnTo>
                  <a:pt x="0" y="843279"/>
                </a:lnTo>
                <a:lnTo>
                  <a:pt x="27940" y="843279"/>
                </a:lnTo>
                <a:lnTo>
                  <a:pt x="27940" y="838199"/>
                </a:lnTo>
                <a:close/>
              </a:path>
              <a:path w="27940" h="2157729">
                <a:moveTo>
                  <a:pt x="27940" y="843280"/>
                </a:moveTo>
                <a:lnTo>
                  <a:pt x="0" y="843280"/>
                </a:lnTo>
                <a:lnTo>
                  <a:pt x="0" y="868679"/>
                </a:lnTo>
                <a:lnTo>
                  <a:pt x="27940" y="868679"/>
                </a:lnTo>
                <a:lnTo>
                  <a:pt x="27940" y="843280"/>
                </a:lnTo>
                <a:close/>
              </a:path>
              <a:path w="27940" h="2157729">
                <a:moveTo>
                  <a:pt x="27940" y="868679"/>
                </a:moveTo>
                <a:lnTo>
                  <a:pt x="0" y="868679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868679"/>
                </a:lnTo>
                <a:close/>
              </a:path>
              <a:path w="27940" h="2157729">
                <a:moveTo>
                  <a:pt x="2794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7940" y="944879"/>
                </a:lnTo>
                <a:lnTo>
                  <a:pt x="27940" y="938530"/>
                </a:lnTo>
                <a:close/>
              </a:path>
              <a:path w="27940" h="2157729">
                <a:moveTo>
                  <a:pt x="27940" y="944879"/>
                </a:moveTo>
                <a:lnTo>
                  <a:pt x="0" y="944879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79"/>
                </a:lnTo>
                <a:close/>
              </a:path>
              <a:path w="27940" h="2157729">
                <a:moveTo>
                  <a:pt x="27940" y="952499"/>
                </a:moveTo>
                <a:lnTo>
                  <a:pt x="0" y="952499"/>
                </a:lnTo>
                <a:lnTo>
                  <a:pt x="0" y="963929"/>
                </a:lnTo>
                <a:lnTo>
                  <a:pt x="27940" y="963929"/>
                </a:lnTo>
                <a:lnTo>
                  <a:pt x="27940" y="952499"/>
                </a:lnTo>
                <a:close/>
              </a:path>
              <a:path w="27940" h="2157729">
                <a:moveTo>
                  <a:pt x="27940" y="963930"/>
                </a:moveTo>
                <a:lnTo>
                  <a:pt x="0" y="96393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63930"/>
                </a:lnTo>
                <a:close/>
              </a:path>
              <a:path w="27940" h="2157729">
                <a:moveTo>
                  <a:pt x="27940" y="990599"/>
                </a:moveTo>
                <a:lnTo>
                  <a:pt x="0" y="9905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990599"/>
                </a:lnTo>
                <a:close/>
              </a:path>
              <a:path w="27940" h="2157729">
                <a:moveTo>
                  <a:pt x="27940" y="1066800"/>
                </a:moveTo>
                <a:lnTo>
                  <a:pt x="0" y="1066800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066800"/>
                </a:lnTo>
                <a:close/>
              </a:path>
              <a:path w="27940" h="2157729">
                <a:moveTo>
                  <a:pt x="27940" y="1212850"/>
                </a:moveTo>
                <a:lnTo>
                  <a:pt x="0" y="1212850"/>
                </a:lnTo>
                <a:lnTo>
                  <a:pt x="0" y="1236979"/>
                </a:lnTo>
                <a:lnTo>
                  <a:pt x="27940" y="1236979"/>
                </a:lnTo>
                <a:lnTo>
                  <a:pt x="27940" y="1212850"/>
                </a:lnTo>
                <a:close/>
              </a:path>
              <a:path w="27940" h="2157729">
                <a:moveTo>
                  <a:pt x="27940" y="1236980"/>
                </a:moveTo>
                <a:lnTo>
                  <a:pt x="0" y="1236980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36980"/>
                </a:lnTo>
                <a:close/>
              </a:path>
              <a:path w="27940" h="2157729">
                <a:moveTo>
                  <a:pt x="27940" y="1289049"/>
                </a:moveTo>
                <a:lnTo>
                  <a:pt x="0" y="1289049"/>
                </a:lnTo>
                <a:lnTo>
                  <a:pt x="0" y="1306829"/>
                </a:lnTo>
                <a:lnTo>
                  <a:pt x="27940" y="1306829"/>
                </a:lnTo>
                <a:lnTo>
                  <a:pt x="27940" y="1289049"/>
                </a:lnTo>
                <a:close/>
              </a:path>
              <a:path w="27940" h="2157729">
                <a:moveTo>
                  <a:pt x="27940" y="1306830"/>
                </a:moveTo>
                <a:lnTo>
                  <a:pt x="0" y="1306830"/>
                </a:lnTo>
                <a:lnTo>
                  <a:pt x="0" y="1319529"/>
                </a:lnTo>
                <a:lnTo>
                  <a:pt x="27940" y="1319529"/>
                </a:lnTo>
                <a:lnTo>
                  <a:pt x="27940" y="1306830"/>
                </a:lnTo>
                <a:close/>
              </a:path>
              <a:path w="27940" h="2157729">
                <a:moveTo>
                  <a:pt x="27940" y="1319530"/>
                </a:moveTo>
                <a:lnTo>
                  <a:pt x="0" y="1319530"/>
                </a:lnTo>
                <a:lnTo>
                  <a:pt x="0" y="1346199"/>
                </a:lnTo>
                <a:lnTo>
                  <a:pt x="27940" y="1346199"/>
                </a:lnTo>
                <a:lnTo>
                  <a:pt x="27940" y="1319530"/>
                </a:lnTo>
                <a:close/>
              </a:path>
              <a:path w="27940" h="2157729">
                <a:moveTo>
                  <a:pt x="27940" y="1346200"/>
                </a:moveTo>
                <a:lnTo>
                  <a:pt x="0" y="1346200"/>
                </a:lnTo>
                <a:lnTo>
                  <a:pt x="0" y="1376679"/>
                </a:lnTo>
                <a:lnTo>
                  <a:pt x="27940" y="1376679"/>
                </a:lnTo>
                <a:lnTo>
                  <a:pt x="27940" y="1346200"/>
                </a:lnTo>
                <a:close/>
              </a:path>
              <a:path w="27940" h="2157729">
                <a:moveTo>
                  <a:pt x="27940" y="1376679"/>
                </a:moveTo>
                <a:lnTo>
                  <a:pt x="0" y="1376679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6679"/>
                </a:lnTo>
                <a:close/>
              </a:path>
              <a:path w="27940" h="2157729">
                <a:moveTo>
                  <a:pt x="27940" y="1383029"/>
                </a:moveTo>
                <a:lnTo>
                  <a:pt x="0" y="1383029"/>
                </a:lnTo>
                <a:lnTo>
                  <a:pt x="0" y="1389379"/>
                </a:lnTo>
                <a:lnTo>
                  <a:pt x="27940" y="1389379"/>
                </a:lnTo>
                <a:lnTo>
                  <a:pt x="27940" y="1383029"/>
                </a:lnTo>
                <a:close/>
              </a:path>
              <a:path w="27940" h="2157729">
                <a:moveTo>
                  <a:pt x="27940" y="1389379"/>
                </a:moveTo>
                <a:lnTo>
                  <a:pt x="0" y="1389379"/>
                </a:lnTo>
                <a:lnTo>
                  <a:pt x="0" y="1422399"/>
                </a:lnTo>
                <a:lnTo>
                  <a:pt x="27940" y="1422399"/>
                </a:lnTo>
                <a:lnTo>
                  <a:pt x="27940" y="1389379"/>
                </a:lnTo>
                <a:close/>
              </a:path>
              <a:path w="27940" h="2157729">
                <a:moveTo>
                  <a:pt x="27940" y="1422399"/>
                </a:moveTo>
                <a:lnTo>
                  <a:pt x="0" y="1422399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22399"/>
                </a:lnTo>
                <a:close/>
              </a:path>
              <a:path w="27940" h="2157729">
                <a:moveTo>
                  <a:pt x="27940" y="1446530"/>
                </a:moveTo>
                <a:lnTo>
                  <a:pt x="0" y="1446530"/>
                </a:lnTo>
                <a:lnTo>
                  <a:pt x="0" y="1498599"/>
                </a:lnTo>
                <a:lnTo>
                  <a:pt x="27940" y="1498599"/>
                </a:lnTo>
                <a:lnTo>
                  <a:pt x="27940" y="1446530"/>
                </a:lnTo>
                <a:close/>
              </a:path>
              <a:path w="27940" h="2157729">
                <a:moveTo>
                  <a:pt x="27940" y="1498600"/>
                </a:moveTo>
                <a:lnTo>
                  <a:pt x="0" y="1498600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498600"/>
                </a:lnTo>
                <a:close/>
              </a:path>
              <a:path w="27940" h="2157729">
                <a:moveTo>
                  <a:pt x="27940" y="1819909"/>
                </a:moveTo>
                <a:lnTo>
                  <a:pt x="0" y="1819909"/>
                </a:lnTo>
                <a:lnTo>
                  <a:pt x="0" y="2059939"/>
                </a:lnTo>
                <a:lnTo>
                  <a:pt x="1270" y="2059939"/>
                </a:lnTo>
                <a:lnTo>
                  <a:pt x="1270" y="2063749"/>
                </a:lnTo>
                <a:lnTo>
                  <a:pt x="2540" y="2063749"/>
                </a:lnTo>
                <a:lnTo>
                  <a:pt x="2540" y="2068829"/>
                </a:lnTo>
                <a:lnTo>
                  <a:pt x="3810" y="2068829"/>
                </a:lnTo>
                <a:lnTo>
                  <a:pt x="3810" y="2073909"/>
                </a:lnTo>
                <a:lnTo>
                  <a:pt x="5079" y="2073909"/>
                </a:lnTo>
                <a:lnTo>
                  <a:pt x="5079" y="2077719"/>
                </a:lnTo>
                <a:lnTo>
                  <a:pt x="6350" y="2077719"/>
                </a:lnTo>
                <a:lnTo>
                  <a:pt x="6350" y="2082799"/>
                </a:lnTo>
                <a:lnTo>
                  <a:pt x="7620" y="2082799"/>
                </a:lnTo>
                <a:lnTo>
                  <a:pt x="7620" y="2087879"/>
                </a:lnTo>
                <a:lnTo>
                  <a:pt x="27940" y="2087879"/>
                </a:lnTo>
                <a:lnTo>
                  <a:pt x="27940" y="1819909"/>
                </a:lnTo>
                <a:close/>
              </a:path>
              <a:path w="27940" h="2157729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2157729">
                <a:moveTo>
                  <a:pt x="27940" y="1800859"/>
                </a:moveTo>
                <a:lnTo>
                  <a:pt x="0" y="1800859"/>
                </a:lnTo>
                <a:lnTo>
                  <a:pt x="0" y="1811019"/>
                </a:lnTo>
                <a:lnTo>
                  <a:pt x="27940" y="1811019"/>
                </a:lnTo>
                <a:lnTo>
                  <a:pt x="27940" y="1800859"/>
                </a:lnTo>
                <a:close/>
              </a:path>
              <a:path w="27940" h="2157729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2157729">
                <a:moveTo>
                  <a:pt x="27940" y="1781809"/>
                </a:moveTo>
                <a:lnTo>
                  <a:pt x="0" y="1781809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09"/>
                </a:lnTo>
                <a:close/>
              </a:path>
              <a:path w="27940" h="2157729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2157729">
                <a:moveTo>
                  <a:pt x="27940" y="1762760"/>
                </a:moveTo>
                <a:lnTo>
                  <a:pt x="0" y="1762760"/>
                </a:lnTo>
                <a:lnTo>
                  <a:pt x="0" y="1772919"/>
                </a:lnTo>
                <a:lnTo>
                  <a:pt x="27940" y="1772919"/>
                </a:lnTo>
                <a:lnTo>
                  <a:pt x="27940" y="1762760"/>
                </a:lnTo>
                <a:close/>
              </a:path>
              <a:path w="27940" h="2157729">
                <a:moveTo>
                  <a:pt x="27940" y="1755139"/>
                </a:moveTo>
                <a:lnTo>
                  <a:pt x="0" y="1755139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39"/>
                </a:lnTo>
                <a:close/>
              </a:path>
              <a:path w="27940" h="2157729">
                <a:moveTo>
                  <a:pt x="27940" y="1743709"/>
                </a:moveTo>
                <a:lnTo>
                  <a:pt x="0" y="1743709"/>
                </a:lnTo>
                <a:lnTo>
                  <a:pt x="0" y="1753869"/>
                </a:lnTo>
                <a:lnTo>
                  <a:pt x="27940" y="1753869"/>
                </a:lnTo>
                <a:lnTo>
                  <a:pt x="27940" y="1743709"/>
                </a:lnTo>
                <a:close/>
              </a:path>
              <a:path w="27940" h="2157729">
                <a:moveTo>
                  <a:pt x="27940" y="1736089"/>
                </a:moveTo>
                <a:lnTo>
                  <a:pt x="0" y="1736089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89"/>
                </a:lnTo>
                <a:close/>
              </a:path>
              <a:path w="27940" h="2157729">
                <a:moveTo>
                  <a:pt x="27940" y="1724659"/>
                </a:moveTo>
                <a:lnTo>
                  <a:pt x="0" y="1724659"/>
                </a:lnTo>
                <a:lnTo>
                  <a:pt x="0" y="1734819"/>
                </a:lnTo>
                <a:lnTo>
                  <a:pt x="27940" y="1734819"/>
                </a:lnTo>
                <a:lnTo>
                  <a:pt x="27940" y="1724659"/>
                </a:lnTo>
                <a:close/>
              </a:path>
              <a:path w="27940" h="2157729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2157729">
                <a:moveTo>
                  <a:pt x="27940" y="1705609"/>
                </a:moveTo>
                <a:lnTo>
                  <a:pt x="0" y="1705609"/>
                </a:lnTo>
                <a:lnTo>
                  <a:pt x="0" y="1715769"/>
                </a:lnTo>
                <a:lnTo>
                  <a:pt x="27940" y="1715769"/>
                </a:lnTo>
                <a:lnTo>
                  <a:pt x="27940" y="1705609"/>
                </a:lnTo>
                <a:close/>
              </a:path>
              <a:path w="27940" h="2157729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2157729">
                <a:moveTo>
                  <a:pt x="27940" y="1686559"/>
                </a:moveTo>
                <a:lnTo>
                  <a:pt x="0" y="1686559"/>
                </a:lnTo>
                <a:lnTo>
                  <a:pt x="0" y="1696719"/>
                </a:lnTo>
                <a:lnTo>
                  <a:pt x="27940" y="1696719"/>
                </a:lnTo>
                <a:lnTo>
                  <a:pt x="27940" y="1686559"/>
                </a:lnTo>
                <a:close/>
              </a:path>
              <a:path w="27940" h="2157729">
                <a:moveTo>
                  <a:pt x="27940" y="1678939"/>
                </a:moveTo>
                <a:lnTo>
                  <a:pt x="0" y="1678939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39"/>
                </a:lnTo>
                <a:close/>
              </a:path>
              <a:path w="27940" h="2157729">
                <a:moveTo>
                  <a:pt x="27940" y="1667510"/>
                </a:moveTo>
                <a:lnTo>
                  <a:pt x="0" y="1667510"/>
                </a:lnTo>
                <a:lnTo>
                  <a:pt x="0" y="1677669"/>
                </a:lnTo>
                <a:lnTo>
                  <a:pt x="27940" y="1677669"/>
                </a:lnTo>
                <a:lnTo>
                  <a:pt x="27940" y="1667510"/>
                </a:lnTo>
                <a:close/>
              </a:path>
              <a:path w="27940" h="2157729">
                <a:moveTo>
                  <a:pt x="2794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9889"/>
                </a:lnTo>
                <a:close/>
              </a:path>
              <a:path w="27940" h="2157729">
                <a:moveTo>
                  <a:pt x="27940" y="1648459"/>
                </a:moveTo>
                <a:lnTo>
                  <a:pt x="0" y="1648459"/>
                </a:lnTo>
                <a:lnTo>
                  <a:pt x="0" y="1658619"/>
                </a:lnTo>
                <a:lnTo>
                  <a:pt x="27940" y="1658619"/>
                </a:lnTo>
                <a:lnTo>
                  <a:pt x="27940" y="1648459"/>
                </a:lnTo>
                <a:close/>
              </a:path>
              <a:path w="27940" h="2157729">
                <a:moveTo>
                  <a:pt x="2794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640839"/>
                </a:lnTo>
                <a:close/>
              </a:path>
              <a:path w="27940" h="2157729">
                <a:moveTo>
                  <a:pt x="27940" y="1629409"/>
                </a:moveTo>
                <a:lnTo>
                  <a:pt x="0" y="1629409"/>
                </a:lnTo>
                <a:lnTo>
                  <a:pt x="0" y="1639569"/>
                </a:lnTo>
                <a:lnTo>
                  <a:pt x="27940" y="1639569"/>
                </a:lnTo>
                <a:lnTo>
                  <a:pt x="27940" y="1629409"/>
                </a:lnTo>
                <a:close/>
              </a:path>
              <a:path w="27940" h="2157729">
                <a:moveTo>
                  <a:pt x="27940" y="1615439"/>
                </a:moveTo>
                <a:lnTo>
                  <a:pt x="0" y="161543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15439"/>
                </a:lnTo>
                <a:close/>
              </a:path>
              <a:path w="27940" h="2157729">
                <a:moveTo>
                  <a:pt x="27940" y="1604009"/>
                </a:moveTo>
                <a:lnTo>
                  <a:pt x="0" y="1604009"/>
                </a:lnTo>
                <a:lnTo>
                  <a:pt x="0" y="1614169"/>
                </a:lnTo>
                <a:lnTo>
                  <a:pt x="27940" y="1614169"/>
                </a:lnTo>
                <a:lnTo>
                  <a:pt x="27940" y="1604009"/>
                </a:lnTo>
                <a:close/>
              </a:path>
              <a:path w="27940" h="215772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2157729">
                <a:moveTo>
                  <a:pt x="27940" y="1584960"/>
                </a:moveTo>
                <a:lnTo>
                  <a:pt x="0" y="1584960"/>
                </a:lnTo>
                <a:lnTo>
                  <a:pt x="0" y="1595119"/>
                </a:lnTo>
                <a:lnTo>
                  <a:pt x="27940" y="1595119"/>
                </a:lnTo>
                <a:lnTo>
                  <a:pt x="27940" y="1584960"/>
                </a:lnTo>
                <a:close/>
              </a:path>
              <a:path w="27940" h="215772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2157729">
                <a:moveTo>
                  <a:pt x="27940" y="1565909"/>
                </a:moveTo>
                <a:lnTo>
                  <a:pt x="0" y="1565909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09"/>
                </a:lnTo>
                <a:close/>
              </a:path>
              <a:path w="27940" h="215772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2157729">
                <a:moveTo>
                  <a:pt x="27940" y="1546859"/>
                </a:moveTo>
                <a:lnTo>
                  <a:pt x="0" y="1546859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59"/>
                </a:lnTo>
                <a:close/>
              </a:path>
              <a:path w="27940" h="215772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2157729">
                <a:moveTo>
                  <a:pt x="27940" y="1527809"/>
                </a:moveTo>
                <a:lnTo>
                  <a:pt x="0" y="1527809"/>
                </a:lnTo>
                <a:lnTo>
                  <a:pt x="0" y="1537969"/>
                </a:lnTo>
                <a:lnTo>
                  <a:pt x="27940" y="1537969"/>
                </a:lnTo>
                <a:lnTo>
                  <a:pt x="27940" y="1527809"/>
                </a:lnTo>
                <a:close/>
              </a:path>
              <a:path w="27940" h="215772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2157729">
                <a:moveTo>
                  <a:pt x="27940" y="1517649"/>
                </a:moveTo>
                <a:lnTo>
                  <a:pt x="0" y="1517649"/>
                </a:lnTo>
                <a:lnTo>
                  <a:pt x="0" y="1518919"/>
                </a:lnTo>
                <a:lnTo>
                  <a:pt x="27940" y="1518919"/>
                </a:lnTo>
                <a:lnTo>
                  <a:pt x="27940" y="1517649"/>
                </a:lnTo>
                <a:close/>
              </a:path>
              <a:path w="27940" h="2157729">
                <a:moveTo>
                  <a:pt x="27940" y="2087879"/>
                </a:moveTo>
                <a:lnTo>
                  <a:pt x="8890" y="2087879"/>
                </a:lnTo>
                <a:lnTo>
                  <a:pt x="8890" y="2091689"/>
                </a:lnTo>
                <a:lnTo>
                  <a:pt x="10160" y="2091689"/>
                </a:lnTo>
                <a:lnTo>
                  <a:pt x="10160" y="2096769"/>
                </a:lnTo>
                <a:lnTo>
                  <a:pt x="11429" y="2096769"/>
                </a:lnTo>
                <a:lnTo>
                  <a:pt x="11429" y="2101849"/>
                </a:lnTo>
                <a:lnTo>
                  <a:pt x="12700" y="2101849"/>
                </a:lnTo>
                <a:lnTo>
                  <a:pt x="12700" y="2105659"/>
                </a:lnTo>
                <a:lnTo>
                  <a:pt x="13970" y="2105659"/>
                </a:lnTo>
                <a:lnTo>
                  <a:pt x="13970" y="2110739"/>
                </a:lnTo>
                <a:lnTo>
                  <a:pt x="15240" y="2110739"/>
                </a:lnTo>
                <a:lnTo>
                  <a:pt x="15240" y="2115819"/>
                </a:lnTo>
                <a:lnTo>
                  <a:pt x="16510" y="2115819"/>
                </a:lnTo>
                <a:lnTo>
                  <a:pt x="16510" y="2119629"/>
                </a:lnTo>
                <a:lnTo>
                  <a:pt x="17779" y="2119629"/>
                </a:lnTo>
                <a:lnTo>
                  <a:pt x="17779" y="2124709"/>
                </a:lnTo>
                <a:lnTo>
                  <a:pt x="19050" y="2124709"/>
                </a:lnTo>
                <a:lnTo>
                  <a:pt x="19050" y="2129789"/>
                </a:lnTo>
                <a:lnTo>
                  <a:pt x="20320" y="2129789"/>
                </a:lnTo>
                <a:lnTo>
                  <a:pt x="20320" y="2133599"/>
                </a:lnTo>
                <a:lnTo>
                  <a:pt x="21590" y="2133599"/>
                </a:lnTo>
                <a:lnTo>
                  <a:pt x="21590" y="2138679"/>
                </a:lnTo>
                <a:lnTo>
                  <a:pt x="22860" y="2138679"/>
                </a:lnTo>
                <a:lnTo>
                  <a:pt x="22860" y="2143759"/>
                </a:lnTo>
                <a:lnTo>
                  <a:pt x="24129" y="2143759"/>
                </a:lnTo>
                <a:lnTo>
                  <a:pt x="24129" y="2148839"/>
                </a:lnTo>
                <a:lnTo>
                  <a:pt x="25400" y="2148839"/>
                </a:lnTo>
                <a:lnTo>
                  <a:pt x="25400" y="2152649"/>
                </a:lnTo>
                <a:lnTo>
                  <a:pt x="26670" y="2152649"/>
                </a:lnTo>
                <a:lnTo>
                  <a:pt x="26670" y="2157729"/>
                </a:lnTo>
                <a:lnTo>
                  <a:pt x="27940" y="2157729"/>
                </a:lnTo>
                <a:lnTo>
                  <a:pt x="27940" y="2087879"/>
                </a:lnTo>
                <a:close/>
              </a:path>
            </a:pathLst>
          </a:custGeom>
          <a:solidFill>
            <a:srgbClr val="1E3C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230869" y="3329940"/>
            <a:ext cx="26670" cy="2230120"/>
          </a:xfrm>
          <a:custGeom>
            <a:avLst/>
            <a:gdLst/>
            <a:ahLst/>
            <a:cxnLst/>
            <a:rect l="l" t="t" r="r" b="b"/>
            <a:pathLst>
              <a:path w="26670" h="2230120">
                <a:moveTo>
                  <a:pt x="2031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2230120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30120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30120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30120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30120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30120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30120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30120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30120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30120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30120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30120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30120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30120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30120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30120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30120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30120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30120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30120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30120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30120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30120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30120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30120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30120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30120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30120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30120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30120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30120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30120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3012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30120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30120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30120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30120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30120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30120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30120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30120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30120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30120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30120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30120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30120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30120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30120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30120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30120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30120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301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30120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301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30120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301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30120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301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30120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301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30120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30120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3012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30120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3012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301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3012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30120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3012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30120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3012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30120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30120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30120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30120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30120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30120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30120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30120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30120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30120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30120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30120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30120">
                <a:moveTo>
                  <a:pt x="26670" y="2062480"/>
                </a:moveTo>
                <a:lnTo>
                  <a:pt x="0" y="2062480"/>
                </a:lnTo>
                <a:lnTo>
                  <a:pt x="0" y="2137410"/>
                </a:lnTo>
                <a:lnTo>
                  <a:pt x="1270" y="2137410"/>
                </a:lnTo>
                <a:lnTo>
                  <a:pt x="1270" y="2141220"/>
                </a:lnTo>
                <a:lnTo>
                  <a:pt x="2539" y="2141220"/>
                </a:lnTo>
                <a:lnTo>
                  <a:pt x="2539" y="2146300"/>
                </a:lnTo>
                <a:lnTo>
                  <a:pt x="3809" y="2146300"/>
                </a:lnTo>
                <a:lnTo>
                  <a:pt x="3809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30120">
                <a:moveTo>
                  <a:pt x="26670" y="2217420"/>
                </a:moveTo>
                <a:lnTo>
                  <a:pt x="22859" y="2217420"/>
                </a:lnTo>
                <a:lnTo>
                  <a:pt x="22859" y="2221230"/>
                </a:lnTo>
                <a:lnTo>
                  <a:pt x="24129" y="2221230"/>
                </a:lnTo>
                <a:lnTo>
                  <a:pt x="24129" y="2227580"/>
                </a:lnTo>
                <a:lnTo>
                  <a:pt x="25400" y="2227580"/>
                </a:lnTo>
                <a:lnTo>
                  <a:pt x="25400" y="2230120"/>
                </a:lnTo>
                <a:lnTo>
                  <a:pt x="26670" y="2230120"/>
                </a:lnTo>
                <a:lnTo>
                  <a:pt x="26670" y="2217420"/>
                </a:lnTo>
                <a:close/>
              </a:path>
              <a:path w="26670" h="2230120">
                <a:moveTo>
                  <a:pt x="26670" y="2198370"/>
                </a:moveTo>
                <a:lnTo>
                  <a:pt x="17779" y="2198370"/>
                </a:lnTo>
                <a:lnTo>
                  <a:pt x="17779" y="2202180"/>
                </a:lnTo>
                <a:lnTo>
                  <a:pt x="19050" y="2202180"/>
                </a:lnTo>
                <a:lnTo>
                  <a:pt x="19050" y="2208530"/>
                </a:lnTo>
                <a:lnTo>
                  <a:pt x="20320" y="2208530"/>
                </a:lnTo>
                <a:lnTo>
                  <a:pt x="20320" y="2213610"/>
                </a:lnTo>
                <a:lnTo>
                  <a:pt x="21589" y="2213610"/>
                </a:lnTo>
                <a:lnTo>
                  <a:pt x="21589" y="2217420"/>
                </a:lnTo>
                <a:lnTo>
                  <a:pt x="22859" y="2217420"/>
                </a:lnTo>
                <a:lnTo>
                  <a:pt x="2285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30120">
                <a:moveTo>
                  <a:pt x="26670" y="2175510"/>
                </a:moveTo>
                <a:lnTo>
                  <a:pt x="11429" y="2175510"/>
                </a:lnTo>
                <a:lnTo>
                  <a:pt x="11429" y="2179320"/>
                </a:lnTo>
                <a:lnTo>
                  <a:pt x="12700" y="2179320"/>
                </a:lnTo>
                <a:lnTo>
                  <a:pt x="12700" y="2183130"/>
                </a:lnTo>
                <a:lnTo>
                  <a:pt x="13970" y="2183130"/>
                </a:lnTo>
                <a:lnTo>
                  <a:pt x="13970" y="2189480"/>
                </a:lnTo>
                <a:lnTo>
                  <a:pt x="15239" y="2189480"/>
                </a:lnTo>
                <a:lnTo>
                  <a:pt x="15239" y="2194560"/>
                </a:lnTo>
                <a:lnTo>
                  <a:pt x="16509" y="2194560"/>
                </a:lnTo>
                <a:lnTo>
                  <a:pt x="16509" y="2198370"/>
                </a:lnTo>
                <a:lnTo>
                  <a:pt x="17779" y="2198370"/>
                </a:lnTo>
                <a:lnTo>
                  <a:pt x="1777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30120">
                <a:moveTo>
                  <a:pt x="26670" y="2156460"/>
                </a:moveTo>
                <a:lnTo>
                  <a:pt x="6350" y="2156460"/>
                </a:lnTo>
                <a:lnTo>
                  <a:pt x="6350" y="2160270"/>
                </a:lnTo>
                <a:lnTo>
                  <a:pt x="7620" y="2160270"/>
                </a:lnTo>
                <a:lnTo>
                  <a:pt x="7620" y="2166620"/>
                </a:lnTo>
                <a:lnTo>
                  <a:pt x="8889" y="2166620"/>
                </a:lnTo>
                <a:lnTo>
                  <a:pt x="8889" y="2170430"/>
                </a:lnTo>
                <a:lnTo>
                  <a:pt x="10159" y="2170430"/>
                </a:lnTo>
                <a:lnTo>
                  <a:pt x="10159" y="2175510"/>
                </a:lnTo>
                <a:lnTo>
                  <a:pt x="11429" y="2175510"/>
                </a:lnTo>
                <a:lnTo>
                  <a:pt x="1142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30120">
                <a:moveTo>
                  <a:pt x="26670" y="2152650"/>
                </a:moveTo>
                <a:lnTo>
                  <a:pt x="5079" y="2152650"/>
                </a:lnTo>
                <a:lnTo>
                  <a:pt x="5079" y="2156460"/>
                </a:lnTo>
                <a:lnTo>
                  <a:pt x="6350" y="2156460"/>
                </a:lnTo>
                <a:lnTo>
                  <a:pt x="635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257540" y="3342640"/>
            <a:ext cx="163829" cy="35026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421369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7779" y="0"/>
                </a:moveTo>
                <a:lnTo>
                  <a:pt x="0" y="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3401059">
                <a:moveTo>
                  <a:pt x="2793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3401059">
                <a:moveTo>
                  <a:pt x="27939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77800"/>
                </a:lnTo>
                <a:close/>
              </a:path>
              <a:path w="27940" h="3401059">
                <a:moveTo>
                  <a:pt x="2793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196850"/>
                </a:lnTo>
                <a:close/>
              </a:path>
              <a:path w="27940" h="34010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401059">
                <a:moveTo>
                  <a:pt x="27939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22250"/>
                </a:lnTo>
                <a:close/>
              </a:path>
              <a:path w="27940" h="3401059">
                <a:moveTo>
                  <a:pt x="27939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254000"/>
                </a:lnTo>
                <a:close/>
              </a:path>
              <a:path w="27940" h="3401059">
                <a:moveTo>
                  <a:pt x="27939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39" y="273050"/>
                </a:lnTo>
                <a:lnTo>
                  <a:pt x="27939" y="260350"/>
                </a:lnTo>
                <a:close/>
              </a:path>
              <a:path w="27940" h="3401059">
                <a:moveTo>
                  <a:pt x="27939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39" y="279399"/>
                </a:lnTo>
                <a:lnTo>
                  <a:pt x="27939" y="273050"/>
                </a:lnTo>
                <a:close/>
              </a:path>
              <a:path w="27940" h="3401059">
                <a:moveTo>
                  <a:pt x="27939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79400"/>
                </a:lnTo>
                <a:close/>
              </a:path>
              <a:path w="27940" h="3401059">
                <a:moveTo>
                  <a:pt x="27939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292100"/>
                </a:lnTo>
                <a:close/>
              </a:path>
              <a:path w="27940" h="3401059">
                <a:moveTo>
                  <a:pt x="27939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17500"/>
                </a:lnTo>
                <a:close/>
              </a:path>
              <a:path w="27940" h="3401059">
                <a:moveTo>
                  <a:pt x="27939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387350"/>
                </a:lnTo>
                <a:close/>
              </a:path>
              <a:path w="27940" h="3401059">
                <a:moveTo>
                  <a:pt x="27939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425450"/>
                </a:lnTo>
                <a:close/>
              </a:path>
              <a:path w="27940" h="3401059">
                <a:moveTo>
                  <a:pt x="27939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30530"/>
                </a:lnTo>
                <a:close/>
              </a:path>
              <a:path w="27940" h="3401059">
                <a:moveTo>
                  <a:pt x="27939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39" y="443229"/>
                </a:lnTo>
                <a:lnTo>
                  <a:pt x="27939" y="436880"/>
                </a:lnTo>
                <a:close/>
              </a:path>
              <a:path w="27940" h="3401059">
                <a:moveTo>
                  <a:pt x="27939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3230"/>
                </a:lnTo>
                <a:close/>
              </a:path>
              <a:path w="27940" h="3401059">
                <a:moveTo>
                  <a:pt x="27939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39" y="487680"/>
                </a:lnTo>
                <a:lnTo>
                  <a:pt x="27939" y="469900"/>
                </a:lnTo>
                <a:close/>
              </a:path>
              <a:path w="27940" h="3401059">
                <a:moveTo>
                  <a:pt x="27939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7680"/>
                </a:lnTo>
                <a:close/>
              </a:path>
              <a:path w="27940" h="3401059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3401059">
                <a:moveTo>
                  <a:pt x="27939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8000"/>
                </a:lnTo>
                <a:close/>
              </a:path>
              <a:path w="27940" h="3401059">
                <a:moveTo>
                  <a:pt x="27939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14350"/>
                </a:lnTo>
                <a:close/>
              </a:path>
              <a:path w="27940" h="3401059">
                <a:moveTo>
                  <a:pt x="27939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39" y="565150"/>
                </a:lnTo>
                <a:lnTo>
                  <a:pt x="27939" y="557530"/>
                </a:lnTo>
                <a:close/>
              </a:path>
              <a:path w="27940" h="3401059">
                <a:moveTo>
                  <a:pt x="27939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65150"/>
                </a:lnTo>
                <a:close/>
              </a:path>
              <a:path w="27940" h="3401059">
                <a:moveTo>
                  <a:pt x="27939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39" y="608330"/>
                </a:lnTo>
                <a:lnTo>
                  <a:pt x="27939" y="571500"/>
                </a:lnTo>
                <a:close/>
              </a:path>
              <a:path w="27940" h="3401059">
                <a:moveTo>
                  <a:pt x="27939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39" y="614679"/>
                </a:lnTo>
                <a:lnTo>
                  <a:pt x="27939" y="608330"/>
                </a:lnTo>
                <a:close/>
              </a:path>
              <a:path w="27940" h="3401059">
                <a:moveTo>
                  <a:pt x="27939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14680"/>
                </a:lnTo>
                <a:close/>
              </a:path>
              <a:path w="27940" h="3401059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3401059">
                <a:moveTo>
                  <a:pt x="2793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2780"/>
                </a:lnTo>
                <a:close/>
              </a:path>
              <a:path w="27940" h="3401059">
                <a:moveTo>
                  <a:pt x="27939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60400"/>
                </a:lnTo>
                <a:close/>
              </a:path>
              <a:path w="27940" h="3401059">
                <a:moveTo>
                  <a:pt x="27939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98500"/>
                </a:lnTo>
                <a:close/>
              </a:path>
              <a:path w="27940" h="3401059">
                <a:moveTo>
                  <a:pt x="27939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03580"/>
                </a:lnTo>
                <a:close/>
              </a:path>
              <a:path w="27940" h="3401059">
                <a:moveTo>
                  <a:pt x="27939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39" y="798830"/>
                </a:lnTo>
                <a:lnTo>
                  <a:pt x="27939" y="728980"/>
                </a:lnTo>
                <a:close/>
              </a:path>
              <a:path w="27940" h="3401059">
                <a:moveTo>
                  <a:pt x="27939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98830"/>
                </a:lnTo>
                <a:close/>
              </a:path>
              <a:path w="27940" h="3401059">
                <a:moveTo>
                  <a:pt x="27939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39" y="812800"/>
                </a:lnTo>
                <a:lnTo>
                  <a:pt x="27939" y="805180"/>
                </a:lnTo>
                <a:close/>
              </a:path>
              <a:path w="27940" h="3401059">
                <a:moveTo>
                  <a:pt x="27939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812800"/>
                </a:lnTo>
                <a:close/>
              </a:path>
              <a:path w="27940" h="3401059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3401059">
                <a:moveTo>
                  <a:pt x="27939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50900"/>
                </a:lnTo>
                <a:close/>
              </a:path>
              <a:path w="27940" h="3401059">
                <a:moveTo>
                  <a:pt x="27939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927100"/>
                </a:lnTo>
                <a:close/>
              </a:path>
              <a:path w="27940" h="3401059">
                <a:moveTo>
                  <a:pt x="27939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39" y="1097280"/>
                </a:lnTo>
                <a:lnTo>
                  <a:pt x="27939" y="1073150"/>
                </a:lnTo>
                <a:close/>
              </a:path>
              <a:path w="27940" h="3401059">
                <a:moveTo>
                  <a:pt x="27939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39" y="1149350"/>
                </a:lnTo>
                <a:lnTo>
                  <a:pt x="27939" y="1097280"/>
                </a:lnTo>
                <a:close/>
              </a:path>
              <a:path w="27940" h="3401059">
                <a:moveTo>
                  <a:pt x="27939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49350"/>
                </a:lnTo>
                <a:close/>
              </a:path>
              <a:path w="27940" h="3401059">
                <a:moveTo>
                  <a:pt x="27939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67130"/>
                </a:lnTo>
                <a:close/>
              </a:path>
              <a:path w="27940" h="3401059">
                <a:moveTo>
                  <a:pt x="27939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9830"/>
                </a:lnTo>
                <a:close/>
              </a:path>
              <a:path w="27940" h="3401059">
                <a:moveTo>
                  <a:pt x="27939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39" y="1236980"/>
                </a:lnTo>
                <a:lnTo>
                  <a:pt x="27939" y="1206500"/>
                </a:lnTo>
                <a:close/>
              </a:path>
              <a:path w="27940" h="3401059">
                <a:moveTo>
                  <a:pt x="27939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39" y="1243330"/>
                </a:lnTo>
                <a:lnTo>
                  <a:pt x="27939" y="1236980"/>
                </a:lnTo>
                <a:close/>
              </a:path>
              <a:path w="27940" h="3401059">
                <a:moveTo>
                  <a:pt x="27939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43330"/>
                </a:lnTo>
                <a:close/>
              </a:path>
              <a:path w="27940" h="3401059">
                <a:moveTo>
                  <a:pt x="27939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49680"/>
                </a:lnTo>
                <a:close/>
              </a:path>
              <a:path w="27940" h="3401059">
                <a:moveTo>
                  <a:pt x="27939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39" y="1306830"/>
                </a:lnTo>
                <a:lnTo>
                  <a:pt x="27939" y="1282700"/>
                </a:lnTo>
                <a:close/>
              </a:path>
              <a:path w="27940" h="3401059">
                <a:moveTo>
                  <a:pt x="27939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39" y="1358900"/>
                </a:lnTo>
                <a:lnTo>
                  <a:pt x="27939" y="1306830"/>
                </a:lnTo>
                <a:close/>
              </a:path>
              <a:path w="27940" h="3401059">
                <a:moveTo>
                  <a:pt x="27939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39" y="1376680"/>
                </a:lnTo>
                <a:lnTo>
                  <a:pt x="27939" y="1358900"/>
                </a:lnTo>
                <a:close/>
              </a:path>
              <a:path w="27940" h="3401059">
                <a:moveTo>
                  <a:pt x="27939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39" y="1948180"/>
                </a:lnTo>
                <a:lnTo>
                  <a:pt x="27939" y="1680210"/>
                </a:lnTo>
                <a:close/>
              </a:path>
              <a:path w="27940" h="3401059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3401059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3401059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3401059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3401059">
                <a:moveTo>
                  <a:pt x="27939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89"/>
                </a:lnTo>
                <a:close/>
              </a:path>
              <a:path w="27940" h="3401059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3401059">
                <a:moveTo>
                  <a:pt x="27939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39" y="1621789"/>
                </a:lnTo>
                <a:lnTo>
                  <a:pt x="27939" y="1615439"/>
                </a:lnTo>
                <a:close/>
              </a:path>
              <a:path w="27940" h="3401059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34010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4010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401059">
                <a:moveTo>
                  <a:pt x="27939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40"/>
                </a:lnTo>
                <a:close/>
              </a:path>
              <a:path w="27940" h="34010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401059">
                <a:moveTo>
                  <a:pt x="27939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90"/>
                </a:lnTo>
                <a:close/>
              </a:path>
              <a:path w="27940" h="34010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4010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4010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4010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4010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4010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4010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401059">
                <a:moveTo>
                  <a:pt x="27939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75739"/>
                </a:lnTo>
                <a:close/>
              </a:path>
              <a:path w="27940" h="3401059">
                <a:moveTo>
                  <a:pt x="27939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39" y="1474470"/>
                </a:lnTo>
                <a:lnTo>
                  <a:pt x="27939" y="1464310"/>
                </a:lnTo>
                <a:close/>
              </a:path>
              <a:path w="27940" h="3401059">
                <a:moveTo>
                  <a:pt x="27939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39" y="1463040"/>
                </a:lnTo>
                <a:lnTo>
                  <a:pt x="27939" y="1456690"/>
                </a:lnTo>
                <a:close/>
              </a:path>
              <a:path w="27940" h="3401059">
                <a:moveTo>
                  <a:pt x="27939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39" y="1455420"/>
                </a:lnTo>
                <a:lnTo>
                  <a:pt x="27939" y="1445260"/>
                </a:lnTo>
                <a:close/>
              </a:path>
              <a:path w="27940" h="3401059">
                <a:moveTo>
                  <a:pt x="27939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39" y="1443989"/>
                </a:lnTo>
                <a:lnTo>
                  <a:pt x="27939" y="1437640"/>
                </a:lnTo>
                <a:close/>
              </a:path>
              <a:path w="27940" h="3401059">
                <a:moveTo>
                  <a:pt x="27939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39" y="1436370"/>
                </a:lnTo>
                <a:lnTo>
                  <a:pt x="27939" y="1426210"/>
                </a:lnTo>
                <a:close/>
              </a:path>
              <a:path w="27940" h="3401059">
                <a:moveTo>
                  <a:pt x="27939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39" y="1424939"/>
                </a:lnTo>
                <a:lnTo>
                  <a:pt x="27939" y="1418590"/>
                </a:lnTo>
                <a:close/>
              </a:path>
              <a:path w="27940" h="3401059">
                <a:moveTo>
                  <a:pt x="27939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39" y="1417320"/>
                </a:lnTo>
                <a:lnTo>
                  <a:pt x="27939" y="1407160"/>
                </a:lnTo>
                <a:close/>
              </a:path>
              <a:path w="27940" h="3401059">
                <a:moveTo>
                  <a:pt x="27939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39" y="1405890"/>
                </a:lnTo>
                <a:lnTo>
                  <a:pt x="27939" y="1399539"/>
                </a:lnTo>
                <a:close/>
              </a:path>
              <a:path w="27940" h="34010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401059">
                <a:moveTo>
                  <a:pt x="27939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89"/>
                </a:lnTo>
                <a:close/>
              </a:path>
              <a:path w="27940" h="3401059">
                <a:moveTo>
                  <a:pt x="27939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77950"/>
                </a:lnTo>
                <a:close/>
              </a:path>
              <a:path w="27940" h="3401059">
                <a:moveTo>
                  <a:pt x="27939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39" y="2037080"/>
                </a:lnTo>
                <a:lnTo>
                  <a:pt x="27939" y="1948180"/>
                </a:lnTo>
                <a:close/>
              </a:path>
              <a:path w="27940" h="3401059">
                <a:moveTo>
                  <a:pt x="27939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39" y="2557780"/>
                </a:lnTo>
                <a:lnTo>
                  <a:pt x="27939" y="2550160"/>
                </a:lnTo>
                <a:close/>
              </a:path>
              <a:path w="27940" h="3401059">
                <a:moveTo>
                  <a:pt x="27939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39" y="2548890"/>
                </a:lnTo>
                <a:lnTo>
                  <a:pt x="27939" y="2122170"/>
                </a:lnTo>
                <a:close/>
              </a:path>
              <a:path w="27940" h="3401059">
                <a:moveTo>
                  <a:pt x="27939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39" y="2120900"/>
                </a:lnTo>
                <a:lnTo>
                  <a:pt x="27939" y="2103120"/>
                </a:lnTo>
                <a:close/>
              </a:path>
              <a:path w="27940" h="3401059">
                <a:moveTo>
                  <a:pt x="27939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39" y="2101850"/>
                </a:lnTo>
                <a:lnTo>
                  <a:pt x="27939" y="2084070"/>
                </a:lnTo>
                <a:close/>
              </a:path>
              <a:path w="27940" h="3401059">
                <a:moveTo>
                  <a:pt x="27939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39" y="2082800"/>
                </a:lnTo>
                <a:lnTo>
                  <a:pt x="27939" y="2061210"/>
                </a:lnTo>
                <a:close/>
              </a:path>
              <a:path w="27940" h="3401059">
                <a:moveTo>
                  <a:pt x="27939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39" y="2059939"/>
                </a:lnTo>
                <a:lnTo>
                  <a:pt x="27939" y="2042160"/>
                </a:lnTo>
                <a:close/>
              </a:path>
              <a:path w="27940" h="3401059">
                <a:moveTo>
                  <a:pt x="27939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39" y="2040889"/>
                </a:lnTo>
                <a:lnTo>
                  <a:pt x="27939" y="2038350"/>
                </a:lnTo>
                <a:close/>
              </a:path>
              <a:path w="27940" h="3401059">
                <a:moveTo>
                  <a:pt x="27939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39" y="2733040"/>
                </a:lnTo>
                <a:lnTo>
                  <a:pt x="27939" y="2557780"/>
                </a:lnTo>
                <a:close/>
              </a:path>
              <a:path w="27940" h="3401059">
                <a:moveTo>
                  <a:pt x="27939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39" y="3401060"/>
                </a:lnTo>
                <a:lnTo>
                  <a:pt x="27939" y="2733040"/>
                </a:lnTo>
                <a:close/>
              </a:path>
            </a:pathLst>
          </a:custGeom>
          <a:solidFill>
            <a:srgbClr val="1D39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449309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10159" y="0"/>
                </a:moveTo>
                <a:lnTo>
                  <a:pt x="0" y="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388359">
                <a:moveTo>
                  <a:pt x="2667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3388359">
                <a:moveTo>
                  <a:pt x="26670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65100"/>
                </a:lnTo>
                <a:close/>
              </a:path>
              <a:path w="26670" h="3388359">
                <a:moveTo>
                  <a:pt x="2667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70" y="196850"/>
                </a:lnTo>
                <a:lnTo>
                  <a:pt x="26670" y="184150"/>
                </a:lnTo>
                <a:close/>
              </a:path>
              <a:path w="26670" h="3388359">
                <a:moveTo>
                  <a:pt x="2667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70" y="209550"/>
                </a:lnTo>
                <a:lnTo>
                  <a:pt x="26670" y="196850"/>
                </a:lnTo>
                <a:close/>
              </a:path>
              <a:path w="26670" h="3388359">
                <a:moveTo>
                  <a:pt x="26670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9550"/>
                </a:lnTo>
                <a:close/>
              </a:path>
              <a:path w="26670" h="3388359">
                <a:moveTo>
                  <a:pt x="2667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70" y="247650"/>
                </a:lnTo>
                <a:lnTo>
                  <a:pt x="26670" y="241300"/>
                </a:lnTo>
                <a:close/>
              </a:path>
              <a:path w="26670" h="3388359">
                <a:moveTo>
                  <a:pt x="26670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70" y="260350"/>
                </a:lnTo>
                <a:lnTo>
                  <a:pt x="26670" y="247650"/>
                </a:lnTo>
                <a:close/>
              </a:path>
              <a:path w="26670" h="338835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388359">
                <a:moveTo>
                  <a:pt x="26670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3388359">
                <a:moveTo>
                  <a:pt x="26670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3388359">
                <a:moveTo>
                  <a:pt x="26670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04800"/>
                </a:lnTo>
                <a:close/>
              </a:path>
              <a:path w="26670" h="3388359">
                <a:moveTo>
                  <a:pt x="26670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74650"/>
                </a:lnTo>
                <a:close/>
              </a:path>
              <a:path w="26670" h="3388359">
                <a:moveTo>
                  <a:pt x="26670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70" y="417830"/>
                </a:lnTo>
                <a:lnTo>
                  <a:pt x="26670" y="412750"/>
                </a:lnTo>
                <a:close/>
              </a:path>
              <a:path w="26670" h="3388359">
                <a:moveTo>
                  <a:pt x="26670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70" y="424180"/>
                </a:lnTo>
                <a:lnTo>
                  <a:pt x="26670" y="417830"/>
                </a:lnTo>
                <a:close/>
              </a:path>
              <a:path w="26670" h="3388359">
                <a:moveTo>
                  <a:pt x="2667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70" y="430529"/>
                </a:lnTo>
                <a:lnTo>
                  <a:pt x="26670" y="424180"/>
                </a:lnTo>
                <a:close/>
              </a:path>
              <a:path w="26670" h="3388359">
                <a:moveTo>
                  <a:pt x="26670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0530"/>
                </a:lnTo>
                <a:close/>
              </a:path>
              <a:path w="26670" h="3388359">
                <a:moveTo>
                  <a:pt x="26670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70" y="474980"/>
                </a:lnTo>
                <a:lnTo>
                  <a:pt x="26670" y="457200"/>
                </a:lnTo>
                <a:close/>
              </a:path>
              <a:path w="26670" h="3388359">
                <a:moveTo>
                  <a:pt x="26670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4980"/>
                </a:lnTo>
                <a:close/>
              </a:path>
              <a:path w="26670" h="338835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3388359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3388359">
                <a:moveTo>
                  <a:pt x="26670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01650"/>
                </a:lnTo>
                <a:close/>
              </a:path>
              <a:path w="26670" h="3388359">
                <a:moveTo>
                  <a:pt x="26670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4830"/>
                </a:lnTo>
                <a:close/>
              </a:path>
              <a:path w="26670" h="3388359">
                <a:moveTo>
                  <a:pt x="26670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52450"/>
                </a:lnTo>
                <a:close/>
              </a:path>
              <a:path w="26670" h="3388359">
                <a:moveTo>
                  <a:pt x="26670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58800"/>
                </a:lnTo>
                <a:close/>
              </a:path>
              <a:path w="26670" h="3388359">
                <a:moveTo>
                  <a:pt x="26670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70" y="601979"/>
                </a:lnTo>
                <a:lnTo>
                  <a:pt x="26670" y="595630"/>
                </a:lnTo>
                <a:close/>
              </a:path>
              <a:path w="26670" h="3388359">
                <a:moveTo>
                  <a:pt x="26670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01980"/>
                </a:lnTo>
                <a:close/>
              </a:path>
              <a:path w="26670" h="338835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3388359">
                <a:moveTo>
                  <a:pt x="26670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80"/>
                </a:lnTo>
                <a:close/>
              </a:path>
              <a:path w="26670" h="3388359">
                <a:moveTo>
                  <a:pt x="26670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3388359">
                <a:moveTo>
                  <a:pt x="26670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5800"/>
                </a:lnTo>
                <a:close/>
              </a:path>
              <a:path w="26670" h="3388359">
                <a:moveTo>
                  <a:pt x="26670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70" y="716280"/>
                </a:lnTo>
                <a:lnTo>
                  <a:pt x="26670" y="690880"/>
                </a:lnTo>
                <a:close/>
              </a:path>
              <a:path w="26670" h="3388359">
                <a:moveTo>
                  <a:pt x="26670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16280"/>
                </a:lnTo>
                <a:close/>
              </a:path>
              <a:path w="26670" h="3388359">
                <a:moveTo>
                  <a:pt x="2667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86130"/>
                </a:lnTo>
                <a:close/>
              </a:path>
              <a:path w="26670" h="3388359">
                <a:moveTo>
                  <a:pt x="26670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92480"/>
                </a:lnTo>
                <a:close/>
              </a:path>
              <a:path w="26670" h="3388359">
                <a:moveTo>
                  <a:pt x="26670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0100"/>
                </a:lnTo>
                <a:close/>
              </a:path>
              <a:path w="26670" h="3388359">
                <a:moveTo>
                  <a:pt x="26670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1530"/>
                </a:lnTo>
                <a:close/>
              </a:path>
              <a:path w="26670" h="3388359">
                <a:moveTo>
                  <a:pt x="26670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38200"/>
                </a:lnTo>
                <a:close/>
              </a:path>
              <a:path w="26670" h="3388359">
                <a:moveTo>
                  <a:pt x="26670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70" y="1060450"/>
                </a:lnTo>
                <a:lnTo>
                  <a:pt x="26670" y="914400"/>
                </a:lnTo>
                <a:close/>
              </a:path>
              <a:path w="26670" h="3388359">
                <a:moveTo>
                  <a:pt x="26670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60450"/>
                </a:lnTo>
                <a:close/>
              </a:path>
              <a:path w="26670" h="3388359">
                <a:moveTo>
                  <a:pt x="26670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70" y="1136650"/>
                </a:lnTo>
                <a:lnTo>
                  <a:pt x="26670" y="1084580"/>
                </a:lnTo>
                <a:close/>
              </a:path>
              <a:path w="26670" h="3388359">
                <a:moveTo>
                  <a:pt x="26670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36650"/>
                </a:lnTo>
                <a:close/>
              </a:path>
              <a:path w="26670" h="3388359">
                <a:moveTo>
                  <a:pt x="26670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4430"/>
                </a:lnTo>
                <a:close/>
              </a:path>
              <a:path w="26670" h="338835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3388359">
                <a:moveTo>
                  <a:pt x="26670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70" y="1224280"/>
                </a:lnTo>
                <a:lnTo>
                  <a:pt x="26670" y="1193800"/>
                </a:lnTo>
                <a:close/>
              </a:path>
              <a:path w="26670" h="3388359">
                <a:moveTo>
                  <a:pt x="26670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3388359">
                <a:moveTo>
                  <a:pt x="26670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70" y="1236980"/>
                </a:lnTo>
                <a:lnTo>
                  <a:pt x="26670" y="1230630"/>
                </a:lnTo>
                <a:close/>
              </a:path>
              <a:path w="26670" h="3388359">
                <a:moveTo>
                  <a:pt x="26670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236980"/>
                </a:lnTo>
                <a:close/>
              </a:path>
              <a:path w="26670" h="3388359">
                <a:moveTo>
                  <a:pt x="26670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70000"/>
                </a:lnTo>
                <a:close/>
              </a:path>
              <a:path w="26670" h="3388359">
                <a:moveTo>
                  <a:pt x="26670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70" y="1346200"/>
                </a:lnTo>
                <a:lnTo>
                  <a:pt x="26670" y="1294130"/>
                </a:lnTo>
                <a:close/>
              </a:path>
              <a:path w="26670" h="3388359">
                <a:moveTo>
                  <a:pt x="26670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46200"/>
                </a:lnTo>
                <a:close/>
              </a:path>
              <a:path w="26670" h="3388359">
                <a:moveTo>
                  <a:pt x="26670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667510"/>
                </a:lnTo>
                <a:close/>
              </a:path>
              <a:path w="26670" h="3388359">
                <a:moveTo>
                  <a:pt x="2667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70" y="1666239"/>
                </a:lnTo>
                <a:lnTo>
                  <a:pt x="26670" y="1659889"/>
                </a:lnTo>
                <a:close/>
              </a:path>
              <a:path w="26670" h="338835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3388359">
                <a:moveTo>
                  <a:pt x="2667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338835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3388359">
                <a:moveTo>
                  <a:pt x="2667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89"/>
                </a:lnTo>
                <a:close/>
              </a:path>
              <a:path w="26670" h="338835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3388359">
                <a:moveTo>
                  <a:pt x="2667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39"/>
                </a:lnTo>
                <a:close/>
              </a:path>
              <a:path w="26670" h="338835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3388359">
                <a:moveTo>
                  <a:pt x="2667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89"/>
                </a:lnTo>
                <a:close/>
              </a:path>
              <a:path w="26670" h="338835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3388359">
                <a:moveTo>
                  <a:pt x="2667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70" y="1570989"/>
                </a:lnTo>
                <a:lnTo>
                  <a:pt x="26670" y="1564640"/>
                </a:lnTo>
                <a:close/>
              </a:path>
              <a:path w="26670" h="338835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3388359">
                <a:moveTo>
                  <a:pt x="2667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70" y="1551939"/>
                </a:lnTo>
                <a:lnTo>
                  <a:pt x="26670" y="1545590"/>
                </a:lnTo>
                <a:close/>
              </a:path>
              <a:path w="26670" h="3388359">
                <a:moveTo>
                  <a:pt x="2667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34160"/>
                </a:lnTo>
                <a:close/>
              </a:path>
              <a:path w="26670" h="3388359">
                <a:moveTo>
                  <a:pt x="2667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70" y="1532889"/>
                </a:lnTo>
                <a:lnTo>
                  <a:pt x="26670" y="1526539"/>
                </a:lnTo>
                <a:close/>
              </a:path>
              <a:path w="26670" h="3388359">
                <a:moveTo>
                  <a:pt x="2667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70" y="1525270"/>
                </a:lnTo>
                <a:lnTo>
                  <a:pt x="26670" y="1515110"/>
                </a:lnTo>
                <a:close/>
              </a:path>
              <a:path w="26670" h="3388359">
                <a:moveTo>
                  <a:pt x="2667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70" y="1513839"/>
                </a:lnTo>
                <a:lnTo>
                  <a:pt x="26670" y="1507489"/>
                </a:lnTo>
                <a:close/>
              </a:path>
              <a:path w="26670" h="3388359">
                <a:moveTo>
                  <a:pt x="2667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70" y="1506220"/>
                </a:lnTo>
                <a:lnTo>
                  <a:pt x="26670" y="1496060"/>
                </a:lnTo>
                <a:close/>
              </a:path>
              <a:path w="26670" h="3388359">
                <a:moveTo>
                  <a:pt x="26670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8440"/>
                </a:lnTo>
                <a:close/>
              </a:path>
              <a:path w="26670" h="3388359">
                <a:moveTo>
                  <a:pt x="2667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70" y="1487170"/>
                </a:lnTo>
                <a:lnTo>
                  <a:pt x="26670" y="1477010"/>
                </a:lnTo>
                <a:close/>
              </a:path>
              <a:path w="26670" h="3388359">
                <a:moveTo>
                  <a:pt x="26670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70" y="1475739"/>
                </a:lnTo>
                <a:lnTo>
                  <a:pt x="26670" y="1463039"/>
                </a:lnTo>
                <a:close/>
              </a:path>
              <a:path w="26670" h="33883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88359">
                <a:moveTo>
                  <a:pt x="26670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70" y="1450340"/>
                </a:lnTo>
                <a:lnTo>
                  <a:pt x="26670" y="1443990"/>
                </a:lnTo>
                <a:close/>
              </a:path>
              <a:path w="26670" h="33883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388359">
                <a:moveTo>
                  <a:pt x="2667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40"/>
                </a:lnTo>
                <a:close/>
              </a:path>
              <a:path w="26670" h="33883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388359">
                <a:moveTo>
                  <a:pt x="26670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90"/>
                </a:lnTo>
                <a:close/>
              </a:path>
              <a:path w="26670" h="33883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388359">
                <a:moveTo>
                  <a:pt x="26670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70" y="1393190"/>
                </a:lnTo>
                <a:lnTo>
                  <a:pt x="26670" y="1386839"/>
                </a:lnTo>
                <a:close/>
              </a:path>
              <a:path w="26670" h="33883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388359">
                <a:moveTo>
                  <a:pt x="26670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70" y="1374140"/>
                </a:lnTo>
                <a:lnTo>
                  <a:pt x="26670" y="1367789"/>
                </a:lnTo>
                <a:close/>
              </a:path>
              <a:path w="26670" h="3388359">
                <a:moveTo>
                  <a:pt x="26670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70" y="1366520"/>
                </a:lnTo>
                <a:lnTo>
                  <a:pt x="26670" y="1365250"/>
                </a:lnTo>
                <a:close/>
              </a:path>
              <a:path w="26670" h="3388359">
                <a:moveTo>
                  <a:pt x="26670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70" y="2024380"/>
                </a:lnTo>
                <a:lnTo>
                  <a:pt x="26670" y="1935480"/>
                </a:lnTo>
                <a:close/>
              </a:path>
              <a:path w="26670" h="3388359">
                <a:moveTo>
                  <a:pt x="26670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70" y="2545080"/>
                </a:lnTo>
                <a:lnTo>
                  <a:pt x="26670" y="2537460"/>
                </a:lnTo>
                <a:close/>
              </a:path>
              <a:path w="26670" h="3388359">
                <a:moveTo>
                  <a:pt x="26670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70" y="2536190"/>
                </a:lnTo>
                <a:lnTo>
                  <a:pt x="26670" y="2109470"/>
                </a:lnTo>
                <a:close/>
              </a:path>
              <a:path w="26670" h="3388359">
                <a:moveTo>
                  <a:pt x="26670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70" y="2108200"/>
                </a:lnTo>
                <a:lnTo>
                  <a:pt x="26670" y="2090420"/>
                </a:lnTo>
                <a:close/>
              </a:path>
              <a:path w="26670" h="3388359">
                <a:moveTo>
                  <a:pt x="26670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70" y="2089150"/>
                </a:lnTo>
                <a:lnTo>
                  <a:pt x="26670" y="2071370"/>
                </a:lnTo>
                <a:close/>
              </a:path>
              <a:path w="26670" h="3388359">
                <a:moveTo>
                  <a:pt x="26670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70" y="2070100"/>
                </a:lnTo>
                <a:lnTo>
                  <a:pt x="26670" y="2048510"/>
                </a:lnTo>
                <a:close/>
              </a:path>
              <a:path w="26670" h="3388359">
                <a:moveTo>
                  <a:pt x="26670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70" y="2047239"/>
                </a:lnTo>
                <a:lnTo>
                  <a:pt x="26670" y="2029460"/>
                </a:lnTo>
                <a:close/>
              </a:path>
              <a:path w="26670" h="3388359">
                <a:moveTo>
                  <a:pt x="26670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70" y="2028189"/>
                </a:lnTo>
                <a:lnTo>
                  <a:pt x="26670" y="2025650"/>
                </a:lnTo>
                <a:close/>
              </a:path>
              <a:path w="26670" h="3388359">
                <a:moveTo>
                  <a:pt x="26670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70" y="2720340"/>
                </a:lnTo>
                <a:lnTo>
                  <a:pt x="26670" y="2545080"/>
                </a:lnTo>
                <a:close/>
              </a:path>
              <a:path w="26670" h="3388359">
                <a:moveTo>
                  <a:pt x="26670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70" y="3388360"/>
                </a:lnTo>
                <a:lnTo>
                  <a:pt x="26670" y="2720340"/>
                </a:lnTo>
                <a:close/>
              </a:path>
            </a:pathLst>
          </a:custGeom>
          <a:solidFill>
            <a:srgbClr val="1D39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8475980" y="3469640"/>
            <a:ext cx="27940" cy="3375660"/>
          </a:xfrm>
          <a:custGeom>
            <a:avLst/>
            <a:gdLst/>
            <a:ahLst/>
            <a:cxnLst/>
            <a:rect l="l" t="t" r="r" b="b"/>
            <a:pathLst>
              <a:path w="27940" h="3375659">
                <a:moveTo>
                  <a:pt x="5080" y="0"/>
                </a:moveTo>
                <a:lnTo>
                  <a:pt x="0" y="0"/>
                </a:lnTo>
                <a:lnTo>
                  <a:pt x="0" y="139699"/>
                </a:lnTo>
                <a:lnTo>
                  <a:pt x="27940" y="1396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699"/>
                </a:lnTo>
                <a:lnTo>
                  <a:pt x="5080" y="12699"/>
                </a:lnTo>
                <a:lnTo>
                  <a:pt x="5080" y="0"/>
                </a:lnTo>
                <a:close/>
              </a:path>
              <a:path w="27940" h="3375659">
                <a:moveTo>
                  <a:pt x="27940" y="139700"/>
                </a:moveTo>
                <a:lnTo>
                  <a:pt x="0" y="1397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39700"/>
                </a:lnTo>
                <a:close/>
              </a:path>
              <a:path w="27940" h="3375659">
                <a:moveTo>
                  <a:pt x="27940" y="152399"/>
                </a:moveTo>
                <a:lnTo>
                  <a:pt x="0" y="152399"/>
                </a:lnTo>
                <a:lnTo>
                  <a:pt x="0" y="171449"/>
                </a:lnTo>
                <a:lnTo>
                  <a:pt x="27940" y="171449"/>
                </a:lnTo>
                <a:lnTo>
                  <a:pt x="27940" y="152399"/>
                </a:lnTo>
                <a:close/>
              </a:path>
              <a:path w="27940" h="3375659">
                <a:moveTo>
                  <a:pt x="27940" y="171450"/>
                </a:moveTo>
                <a:lnTo>
                  <a:pt x="0" y="171450"/>
                </a:lnTo>
                <a:lnTo>
                  <a:pt x="0" y="184149"/>
                </a:lnTo>
                <a:lnTo>
                  <a:pt x="27940" y="184149"/>
                </a:lnTo>
                <a:lnTo>
                  <a:pt x="27940" y="171450"/>
                </a:lnTo>
                <a:close/>
              </a:path>
              <a:path w="27940" h="3375659">
                <a:moveTo>
                  <a:pt x="27940" y="184150"/>
                </a:moveTo>
                <a:lnTo>
                  <a:pt x="0" y="184150"/>
                </a:lnTo>
                <a:lnTo>
                  <a:pt x="0" y="196849"/>
                </a:lnTo>
                <a:lnTo>
                  <a:pt x="27940" y="196849"/>
                </a:lnTo>
                <a:lnTo>
                  <a:pt x="27940" y="184150"/>
                </a:lnTo>
                <a:close/>
              </a:path>
              <a:path w="27940" h="3375659">
                <a:moveTo>
                  <a:pt x="27940" y="196849"/>
                </a:moveTo>
                <a:lnTo>
                  <a:pt x="0" y="196849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196849"/>
                </a:lnTo>
                <a:close/>
              </a:path>
              <a:path w="27940" h="3375659">
                <a:moveTo>
                  <a:pt x="27940" y="228600"/>
                </a:moveTo>
                <a:lnTo>
                  <a:pt x="0" y="228600"/>
                </a:lnTo>
                <a:lnTo>
                  <a:pt x="0" y="234949"/>
                </a:lnTo>
                <a:lnTo>
                  <a:pt x="27940" y="234949"/>
                </a:lnTo>
                <a:lnTo>
                  <a:pt x="27940" y="228600"/>
                </a:lnTo>
                <a:close/>
              </a:path>
              <a:path w="27940" h="3375659">
                <a:moveTo>
                  <a:pt x="27940" y="234949"/>
                </a:moveTo>
                <a:lnTo>
                  <a:pt x="0" y="234949"/>
                </a:lnTo>
                <a:lnTo>
                  <a:pt x="0" y="247649"/>
                </a:lnTo>
                <a:lnTo>
                  <a:pt x="27940" y="247649"/>
                </a:lnTo>
                <a:lnTo>
                  <a:pt x="27940" y="234949"/>
                </a:lnTo>
                <a:close/>
              </a:path>
              <a:path w="27940" h="3375659">
                <a:moveTo>
                  <a:pt x="27940" y="247649"/>
                </a:moveTo>
                <a:lnTo>
                  <a:pt x="0" y="247649"/>
                </a:lnTo>
                <a:lnTo>
                  <a:pt x="0" y="253999"/>
                </a:lnTo>
                <a:lnTo>
                  <a:pt x="27940" y="253999"/>
                </a:lnTo>
                <a:lnTo>
                  <a:pt x="27940" y="247649"/>
                </a:lnTo>
                <a:close/>
              </a:path>
              <a:path w="27940" h="3375659">
                <a:moveTo>
                  <a:pt x="27940" y="253999"/>
                </a:moveTo>
                <a:lnTo>
                  <a:pt x="0" y="253999"/>
                </a:lnTo>
                <a:lnTo>
                  <a:pt x="0" y="266699"/>
                </a:lnTo>
                <a:lnTo>
                  <a:pt x="27940" y="266699"/>
                </a:lnTo>
                <a:lnTo>
                  <a:pt x="27940" y="253999"/>
                </a:lnTo>
                <a:close/>
              </a:path>
              <a:path w="27940" h="3375659">
                <a:moveTo>
                  <a:pt x="27940" y="266700"/>
                </a:moveTo>
                <a:lnTo>
                  <a:pt x="0" y="266700"/>
                </a:lnTo>
                <a:lnTo>
                  <a:pt x="0" y="292099"/>
                </a:lnTo>
                <a:lnTo>
                  <a:pt x="27940" y="292099"/>
                </a:lnTo>
                <a:lnTo>
                  <a:pt x="27940" y="266700"/>
                </a:lnTo>
                <a:close/>
              </a:path>
              <a:path w="27940" h="3375659">
                <a:moveTo>
                  <a:pt x="27940" y="292099"/>
                </a:moveTo>
                <a:lnTo>
                  <a:pt x="0" y="292099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292099"/>
                </a:lnTo>
                <a:close/>
              </a:path>
              <a:path w="27940" h="3375659">
                <a:moveTo>
                  <a:pt x="27940" y="361949"/>
                </a:moveTo>
                <a:lnTo>
                  <a:pt x="0" y="361949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61949"/>
                </a:lnTo>
                <a:close/>
              </a:path>
              <a:path w="27940" h="3375659">
                <a:moveTo>
                  <a:pt x="27940" y="400050"/>
                </a:moveTo>
                <a:lnTo>
                  <a:pt x="0" y="400050"/>
                </a:lnTo>
                <a:lnTo>
                  <a:pt x="0" y="405129"/>
                </a:lnTo>
                <a:lnTo>
                  <a:pt x="27940" y="405129"/>
                </a:lnTo>
                <a:lnTo>
                  <a:pt x="27940" y="400050"/>
                </a:lnTo>
                <a:close/>
              </a:path>
              <a:path w="27940" h="3375659">
                <a:moveTo>
                  <a:pt x="27940" y="405129"/>
                </a:moveTo>
                <a:lnTo>
                  <a:pt x="0" y="405129"/>
                </a:lnTo>
                <a:lnTo>
                  <a:pt x="0" y="411479"/>
                </a:lnTo>
                <a:lnTo>
                  <a:pt x="27940" y="411479"/>
                </a:lnTo>
                <a:lnTo>
                  <a:pt x="27940" y="405129"/>
                </a:lnTo>
                <a:close/>
              </a:path>
              <a:path w="27940" h="3375659">
                <a:moveTo>
                  <a:pt x="27940" y="411479"/>
                </a:moveTo>
                <a:lnTo>
                  <a:pt x="0" y="411479"/>
                </a:lnTo>
                <a:lnTo>
                  <a:pt x="0" y="417829"/>
                </a:lnTo>
                <a:lnTo>
                  <a:pt x="27940" y="417829"/>
                </a:lnTo>
                <a:lnTo>
                  <a:pt x="27940" y="411479"/>
                </a:lnTo>
                <a:close/>
              </a:path>
              <a:path w="27940" h="3375659">
                <a:moveTo>
                  <a:pt x="27940" y="417830"/>
                </a:moveTo>
                <a:lnTo>
                  <a:pt x="0" y="41783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17830"/>
                </a:lnTo>
                <a:close/>
              </a:path>
              <a:path w="27940" h="3375659">
                <a:moveTo>
                  <a:pt x="27940" y="444500"/>
                </a:moveTo>
                <a:lnTo>
                  <a:pt x="0" y="444500"/>
                </a:lnTo>
                <a:lnTo>
                  <a:pt x="0" y="462279"/>
                </a:lnTo>
                <a:lnTo>
                  <a:pt x="27940" y="462279"/>
                </a:lnTo>
                <a:lnTo>
                  <a:pt x="27940" y="444500"/>
                </a:lnTo>
                <a:close/>
              </a:path>
              <a:path w="27940" h="3375659">
                <a:moveTo>
                  <a:pt x="2794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2279"/>
                </a:lnTo>
                <a:close/>
              </a:path>
              <a:path w="27940" h="3375659">
                <a:moveTo>
                  <a:pt x="27940" y="469900"/>
                </a:moveTo>
                <a:lnTo>
                  <a:pt x="0" y="469900"/>
                </a:lnTo>
                <a:lnTo>
                  <a:pt x="0" y="482599"/>
                </a:lnTo>
                <a:lnTo>
                  <a:pt x="27940" y="482599"/>
                </a:lnTo>
                <a:lnTo>
                  <a:pt x="27940" y="469900"/>
                </a:lnTo>
                <a:close/>
              </a:path>
              <a:path w="27940" h="3375659">
                <a:moveTo>
                  <a:pt x="27940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82600"/>
                </a:lnTo>
                <a:close/>
              </a:path>
              <a:path w="27940" h="3375659">
                <a:moveTo>
                  <a:pt x="27940" y="488950"/>
                </a:moveTo>
                <a:lnTo>
                  <a:pt x="0" y="488950"/>
                </a:lnTo>
                <a:lnTo>
                  <a:pt x="0" y="532129"/>
                </a:lnTo>
                <a:lnTo>
                  <a:pt x="27940" y="532129"/>
                </a:lnTo>
                <a:lnTo>
                  <a:pt x="27940" y="488950"/>
                </a:lnTo>
                <a:close/>
              </a:path>
              <a:path w="27940" h="3375659">
                <a:moveTo>
                  <a:pt x="27940" y="532130"/>
                </a:moveTo>
                <a:lnTo>
                  <a:pt x="0" y="532130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32130"/>
                </a:lnTo>
                <a:close/>
              </a:path>
              <a:path w="27940" h="3375659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3375659">
                <a:moveTo>
                  <a:pt x="27940" y="546099"/>
                </a:moveTo>
                <a:lnTo>
                  <a:pt x="0" y="54609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46099"/>
                </a:lnTo>
                <a:close/>
              </a:path>
              <a:path w="27940" h="3375659">
                <a:moveTo>
                  <a:pt x="2794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40" y="589279"/>
                </a:lnTo>
                <a:lnTo>
                  <a:pt x="27940" y="582929"/>
                </a:lnTo>
                <a:close/>
              </a:path>
              <a:path w="27940" h="3375659">
                <a:moveTo>
                  <a:pt x="27940" y="589279"/>
                </a:moveTo>
                <a:lnTo>
                  <a:pt x="0" y="589279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589279"/>
                </a:lnTo>
                <a:close/>
              </a:path>
              <a:path w="27940" h="3375659">
                <a:moveTo>
                  <a:pt x="27940" y="621029"/>
                </a:moveTo>
                <a:lnTo>
                  <a:pt x="0" y="621029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21029"/>
                </a:lnTo>
                <a:close/>
              </a:path>
              <a:path w="27940" h="337565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3375659">
                <a:moveTo>
                  <a:pt x="27940" y="634999"/>
                </a:moveTo>
                <a:lnTo>
                  <a:pt x="0" y="634999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34999"/>
                </a:lnTo>
                <a:close/>
              </a:path>
              <a:path w="27940" h="3375659">
                <a:moveTo>
                  <a:pt x="27940" y="673099"/>
                </a:moveTo>
                <a:lnTo>
                  <a:pt x="0" y="673099"/>
                </a:lnTo>
                <a:lnTo>
                  <a:pt x="0" y="678179"/>
                </a:lnTo>
                <a:lnTo>
                  <a:pt x="27940" y="678179"/>
                </a:lnTo>
                <a:lnTo>
                  <a:pt x="27940" y="673099"/>
                </a:lnTo>
                <a:close/>
              </a:path>
              <a:path w="27940" h="3375659">
                <a:moveTo>
                  <a:pt x="27940" y="678180"/>
                </a:moveTo>
                <a:lnTo>
                  <a:pt x="0" y="678180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78180"/>
                </a:lnTo>
                <a:close/>
              </a:path>
              <a:path w="27940" h="3375659">
                <a:moveTo>
                  <a:pt x="27940" y="703579"/>
                </a:moveTo>
                <a:lnTo>
                  <a:pt x="0" y="703579"/>
                </a:lnTo>
                <a:lnTo>
                  <a:pt x="0" y="773429"/>
                </a:lnTo>
                <a:lnTo>
                  <a:pt x="27940" y="773429"/>
                </a:lnTo>
                <a:lnTo>
                  <a:pt x="27940" y="703579"/>
                </a:lnTo>
                <a:close/>
              </a:path>
              <a:path w="27940" h="3375659">
                <a:moveTo>
                  <a:pt x="2794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7940" y="779779"/>
                </a:lnTo>
                <a:lnTo>
                  <a:pt x="27940" y="773430"/>
                </a:lnTo>
                <a:close/>
              </a:path>
              <a:path w="27940" h="3375659">
                <a:moveTo>
                  <a:pt x="27940" y="779779"/>
                </a:moveTo>
                <a:lnTo>
                  <a:pt x="0" y="779779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79"/>
                </a:lnTo>
                <a:close/>
              </a:path>
              <a:path w="27940" h="3375659">
                <a:moveTo>
                  <a:pt x="27940" y="787399"/>
                </a:moveTo>
                <a:lnTo>
                  <a:pt x="0" y="787399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87399"/>
                </a:lnTo>
                <a:close/>
              </a:path>
              <a:path w="27940" h="3375659">
                <a:moveTo>
                  <a:pt x="27940" y="798830"/>
                </a:moveTo>
                <a:lnTo>
                  <a:pt x="0" y="798830"/>
                </a:lnTo>
                <a:lnTo>
                  <a:pt x="0" y="825499"/>
                </a:lnTo>
                <a:lnTo>
                  <a:pt x="27940" y="825499"/>
                </a:lnTo>
                <a:lnTo>
                  <a:pt x="27940" y="798830"/>
                </a:lnTo>
                <a:close/>
              </a:path>
              <a:path w="27940" h="3375659">
                <a:moveTo>
                  <a:pt x="27940" y="825499"/>
                </a:moveTo>
                <a:lnTo>
                  <a:pt x="0" y="825499"/>
                </a:lnTo>
                <a:lnTo>
                  <a:pt x="0" y="901699"/>
                </a:lnTo>
                <a:lnTo>
                  <a:pt x="27940" y="901699"/>
                </a:lnTo>
                <a:lnTo>
                  <a:pt x="27940" y="825499"/>
                </a:lnTo>
                <a:close/>
              </a:path>
              <a:path w="27940" h="3375659">
                <a:moveTo>
                  <a:pt x="27940" y="901700"/>
                </a:moveTo>
                <a:lnTo>
                  <a:pt x="0" y="901700"/>
                </a:lnTo>
                <a:lnTo>
                  <a:pt x="0" y="1047749"/>
                </a:lnTo>
                <a:lnTo>
                  <a:pt x="27940" y="1047749"/>
                </a:lnTo>
                <a:lnTo>
                  <a:pt x="27940" y="901700"/>
                </a:lnTo>
                <a:close/>
              </a:path>
              <a:path w="27940" h="3375659">
                <a:moveTo>
                  <a:pt x="27940" y="1047750"/>
                </a:moveTo>
                <a:lnTo>
                  <a:pt x="0" y="104775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7750"/>
                </a:lnTo>
                <a:close/>
              </a:path>
              <a:path w="27940" h="3375659">
                <a:moveTo>
                  <a:pt x="27940" y="1071880"/>
                </a:moveTo>
                <a:lnTo>
                  <a:pt x="0" y="1071880"/>
                </a:lnTo>
                <a:lnTo>
                  <a:pt x="0" y="1123949"/>
                </a:lnTo>
                <a:lnTo>
                  <a:pt x="27940" y="1123949"/>
                </a:lnTo>
                <a:lnTo>
                  <a:pt x="27940" y="1071880"/>
                </a:lnTo>
                <a:close/>
              </a:path>
              <a:path w="27940" h="3375659">
                <a:moveTo>
                  <a:pt x="27940" y="1123949"/>
                </a:moveTo>
                <a:lnTo>
                  <a:pt x="0" y="112394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23949"/>
                </a:lnTo>
                <a:close/>
              </a:path>
              <a:path w="27940" h="3375659">
                <a:moveTo>
                  <a:pt x="27940" y="1141730"/>
                </a:moveTo>
                <a:lnTo>
                  <a:pt x="0" y="1141730"/>
                </a:lnTo>
                <a:lnTo>
                  <a:pt x="0" y="1154429"/>
                </a:lnTo>
                <a:lnTo>
                  <a:pt x="27940" y="1154429"/>
                </a:lnTo>
                <a:lnTo>
                  <a:pt x="27940" y="1141730"/>
                </a:lnTo>
                <a:close/>
              </a:path>
              <a:path w="27940" h="3375659">
                <a:moveTo>
                  <a:pt x="27940" y="1154430"/>
                </a:moveTo>
                <a:lnTo>
                  <a:pt x="0" y="1154430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54430"/>
                </a:lnTo>
                <a:close/>
              </a:path>
              <a:path w="27940" h="3375659">
                <a:moveTo>
                  <a:pt x="27940" y="1181100"/>
                </a:moveTo>
                <a:lnTo>
                  <a:pt x="0" y="11811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81100"/>
                </a:lnTo>
                <a:close/>
              </a:path>
              <a:path w="27940" h="3375659">
                <a:moveTo>
                  <a:pt x="27940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7940" y="1217929"/>
                </a:lnTo>
                <a:lnTo>
                  <a:pt x="27940" y="1211579"/>
                </a:lnTo>
                <a:close/>
              </a:path>
              <a:path w="27940" h="3375659">
                <a:moveTo>
                  <a:pt x="27940" y="1217929"/>
                </a:moveTo>
                <a:lnTo>
                  <a:pt x="0" y="121792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7929"/>
                </a:lnTo>
                <a:close/>
              </a:path>
              <a:path w="27940" h="3375659">
                <a:moveTo>
                  <a:pt x="27940" y="1224279"/>
                </a:moveTo>
                <a:lnTo>
                  <a:pt x="0" y="1224279"/>
                </a:lnTo>
                <a:lnTo>
                  <a:pt x="0" y="1257299"/>
                </a:lnTo>
                <a:lnTo>
                  <a:pt x="27940" y="1257299"/>
                </a:lnTo>
                <a:lnTo>
                  <a:pt x="27940" y="1224279"/>
                </a:lnTo>
                <a:close/>
              </a:path>
              <a:path w="27940" h="3375659">
                <a:moveTo>
                  <a:pt x="27940" y="1257299"/>
                </a:moveTo>
                <a:lnTo>
                  <a:pt x="0" y="125729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57299"/>
                </a:lnTo>
                <a:close/>
              </a:path>
              <a:path w="27940" h="3375659">
                <a:moveTo>
                  <a:pt x="27940" y="1281430"/>
                </a:moveTo>
                <a:lnTo>
                  <a:pt x="0" y="1281430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281430"/>
                </a:lnTo>
                <a:close/>
              </a:path>
              <a:path w="27940" h="3375659">
                <a:moveTo>
                  <a:pt x="27940" y="1333500"/>
                </a:moveTo>
                <a:lnTo>
                  <a:pt x="0" y="1333500"/>
                </a:lnTo>
                <a:lnTo>
                  <a:pt x="0" y="1351279"/>
                </a:lnTo>
                <a:lnTo>
                  <a:pt x="27940" y="1351279"/>
                </a:lnTo>
                <a:lnTo>
                  <a:pt x="27940" y="1333500"/>
                </a:lnTo>
                <a:close/>
              </a:path>
              <a:path w="27940" h="3375659">
                <a:moveTo>
                  <a:pt x="27940" y="1654809"/>
                </a:moveTo>
                <a:lnTo>
                  <a:pt x="0" y="1654809"/>
                </a:lnTo>
                <a:lnTo>
                  <a:pt x="0" y="1922779"/>
                </a:lnTo>
                <a:lnTo>
                  <a:pt x="27940" y="1922779"/>
                </a:lnTo>
                <a:lnTo>
                  <a:pt x="27940" y="1654809"/>
                </a:lnTo>
                <a:close/>
              </a:path>
              <a:path w="27940" h="3375659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3375659">
                <a:moveTo>
                  <a:pt x="27940" y="1635759"/>
                </a:moveTo>
                <a:lnTo>
                  <a:pt x="0" y="1635759"/>
                </a:lnTo>
                <a:lnTo>
                  <a:pt x="0" y="1645919"/>
                </a:lnTo>
                <a:lnTo>
                  <a:pt x="27940" y="1645919"/>
                </a:lnTo>
                <a:lnTo>
                  <a:pt x="27940" y="1635759"/>
                </a:lnTo>
                <a:close/>
              </a:path>
              <a:path w="27940" h="3375659">
                <a:moveTo>
                  <a:pt x="27940" y="1628139"/>
                </a:moveTo>
                <a:lnTo>
                  <a:pt x="0" y="1628139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39"/>
                </a:lnTo>
                <a:close/>
              </a:path>
              <a:path w="27940" h="3375659">
                <a:moveTo>
                  <a:pt x="27940" y="1616709"/>
                </a:moveTo>
                <a:lnTo>
                  <a:pt x="0" y="1616709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09"/>
                </a:lnTo>
                <a:close/>
              </a:path>
              <a:path w="27940" h="3375659">
                <a:moveTo>
                  <a:pt x="2794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89"/>
                </a:lnTo>
                <a:close/>
              </a:path>
              <a:path w="27940" h="3375659">
                <a:moveTo>
                  <a:pt x="2794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40" y="1607819"/>
                </a:lnTo>
                <a:lnTo>
                  <a:pt x="27940" y="1597660"/>
                </a:lnTo>
                <a:close/>
              </a:path>
              <a:path w="27940" h="3375659">
                <a:moveTo>
                  <a:pt x="2794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40" y="1596389"/>
                </a:lnTo>
                <a:lnTo>
                  <a:pt x="27940" y="1590039"/>
                </a:lnTo>
                <a:close/>
              </a:path>
              <a:path w="27940" h="3375659">
                <a:moveTo>
                  <a:pt x="27940" y="1578609"/>
                </a:moveTo>
                <a:lnTo>
                  <a:pt x="0" y="1578609"/>
                </a:lnTo>
                <a:lnTo>
                  <a:pt x="0" y="1588769"/>
                </a:lnTo>
                <a:lnTo>
                  <a:pt x="27940" y="1588769"/>
                </a:lnTo>
                <a:lnTo>
                  <a:pt x="27940" y="1578609"/>
                </a:lnTo>
                <a:close/>
              </a:path>
              <a:path w="27940" h="3375659">
                <a:moveTo>
                  <a:pt x="2794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40" y="1577339"/>
                </a:lnTo>
                <a:lnTo>
                  <a:pt x="27940" y="1570989"/>
                </a:lnTo>
                <a:close/>
              </a:path>
              <a:path w="27940" h="3375659">
                <a:moveTo>
                  <a:pt x="27940" y="1559559"/>
                </a:moveTo>
                <a:lnTo>
                  <a:pt x="0" y="1559559"/>
                </a:lnTo>
                <a:lnTo>
                  <a:pt x="0" y="1569719"/>
                </a:lnTo>
                <a:lnTo>
                  <a:pt x="27940" y="1569719"/>
                </a:lnTo>
                <a:lnTo>
                  <a:pt x="27940" y="1559559"/>
                </a:lnTo>
                <a:close/>
              </a:path>
              <a:path w="27940" h="3375659">
                <a:moveTo>
                  <a:pt x="2794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551939"/>
                </a:lnTo>
                <a:close/>
              </a:path>
              <a:path w="27940" h="3375659">
                <a:moveTo>
                  <a:pt x="2794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40" y="1550669"/>
                </a:lnTo>
                <a:lnTo>
                  <a:pt x="27940" y="1540509"/>
                </a:lnTo>
                <a:close/>
              </a:path>
              <a:path w="27940" h="3375659">
                <a:moveTo>
                  <a:pt x="2794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40" y="1539239"/>
                </a:lnTo>
                <a:lnTo>
                  <a:pt x="27940" y="1532889"/>
                </a:lnTo>
                <a:close/>
              </a:path>
              <a:path w="27940" h="3375659">
                <a:moveTo>
                  <a:pt x="2794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7940" y="1531619"/>
                </a:lnTo>
                <a:lnTo>
                  <a:pt x="27940" y="1521459"/>
                </a:lnTo>
                <a:close/>
              </a:path>
              <a:path w="27940" h="3375659">
                <a:moveTo>
                  <a:pt x="2794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7940" y="1520189"/>
                </a:lnTo>
                <a:lnTo>
                  <a:pt x="27940" y="1513839"/>
                </a:lnTo>
                <a:close/>
              </a:path>
              <a:path w="27940" h="3375659">
                <a:moveTo>
                  <a:pt x="27940" y="1502410"/>
                </a:moveTo>
                <a:lnTo>
                  <a:pt x="0" y="1502410"/>
                </a:lnTo>
                <a:lnTo>
                  <a:pt x="0" y="1512569"/>
                </a:lnTo>
                <a:lnTo>
                  <a:pt x="27940" y="1512569"/>
                </a:lnTo>
                <a:lnTo>
                  <a:pt x="27940" y="1502410"/>
                </a:lnTo>
                <a:close/>
              </a:path>
              <a:path w="27940" h="3375659">
                <a:moveTo>
                  <a:pt x="2794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7940" y="1501139"/>
                </a:lnTo>
                <a:lnTo>
                  <a:pt x="27940" y="1494789"/>
                </a:lnTo>
                <a:close/>
              </a:path>
              <a:path w="27940" h="3375659">
                <a:moveTo>
                  <a:pt x="2794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7940" y="1493519"/>
                </a:lnTo>
                <a:lnTo>
                  <a:pt x="27940" y="1483359"/>
                </a:lnTo>
                <a:close/>
              </a:path>
              <a:path w="27940" h="3375659">
                <a:moveTo>
                  <a:pt x="2794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7940" y="1482089"/>
                </a:lnTo>
                <a:lnTo>
                  <a:pt x="27940" y="1475739"/>
                </a:lnTo>
                <a:close/>
              </a:path>
              <a:path w="27940" h="3375659">
                <a:moveTo>
                  <a:pt x="27940" y="1464309"/>
                </a:moveTo>
                <a:lnTo>
                  <a:pt x="0" y="1464309"/>
                </a:lnTo>
                <a:lnTo>
                  <a:pt x="0" y="1474469"/>
                </a:lnTo>
                <a:lnTo>
                  <a:pt x="27940" y="1474469"/>
                </a:lnTo>
                <a:lnTo>
                  <a:pt x="27940" y="1464309"/>
                </a:lnTo>
                <a:close/>
              </a:path>
              <a:path w="27940" h="3375659">
                <a:moveTo>
                  <a:pt x="27940" y="1450339"/>
                </a:moveTo>
                <a:lnTo>
                  <a:pt x="0" y="1450339"/>
                </a:lnTo>
                <a:lnTo>
                  <a:pt x="0" y="1463039"/>
                </a:lnTo>
                <a:lnTo>
                  <a:pt x="27940" y="1463039"/>
                </a:lnTo>
                <a:lnTo>
                  <a:pt x="27940" y="1450339"/>
                </a:lnTo>
                <a:close/>
              </a:path>
              <a:path w="27940" h="33756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3756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375659">
                <a:moveTo>
                  <a:pt x="27940" y="1419860"/>
                </a:moveTo>
                <a:lnTo>
                  <a:pt x="0" y="1419860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60"/>
                </a:lnTo>
                <a:close/>
              </a:path>
              <a:path w="27940" h="33756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375659">
                <a:moveTo>
                  <a:pt x="27940" y="1400809"/>
                </a:moveTo>
                <a:lnTo>
                  <a:pt x="0" y="1400809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09"/>
                </a:lnTo>
                <a:close/>
              </a:path>
              <a:path w="27940" h="33756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375659">
                <a:moveTo>
                  <a:pt x="27940" y="1381759"/>
                </a:moveTo>
                <a:lnTo>
                  <a:pt x="0" y="1381759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59"/>
                </a:lnTo>
                <a:close/>
              </a:path>
              <a:path w="27940" h="33756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375659">
                <a:moveTo>
                  <a:pt x="27940" y="1362709"/>
                </a:moveTo>
                <a:lnTo>
                  <a:pt x="0" y="1362709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09"/>
                </a:lnTo>
                <a:close/>
              </a:path>
              <a:path w="27940" h="33756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375659">
                <a:moveTo>
                  <a:pt x="27940" y="1352549"/>
                </a:moveTo>
                <a:lnTo>
                  <a:pt x="0" y="135254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52549"/>
                </a:lnTo>
                <a:close/>
              </a:path>
              <a:path w="27940" h="3375659">
                <a:moveTo>
                  <a:pt x="27940" y="1922779"/>
                </a:moveTo>
                <a:lnTo>
                  <a:pt x="0" y="1922779"/>
                </a:lnTo>
                <a:lnTo>
                  <a:pt x="0" y="2011679"/>
                </a:lnTo>
                <a:lnTo>
                  <a:pt x="27940" y="2011679"/>
                </a:lnTo>
                <a:lnTo>
                  <a:pt x="27940" y="1922779"/>
                </a:lnTo>
                <a:close/>
              </a:path>
              <a:path w="27940" h="3375659">
                <a:moveTo>
                  <a:pt x="27940" y="2524759"/>
                </a:moveTo>
                <a:lnTo>
                  <a:pt x="0" y="2524759"/>
                </a:lnTo>
                <a:lnTo>
                  <a:pt x="0" y="2532379"/>
                </a:lnTo>
                <a:lnTo>
                  <a:pt x="27940" y="2532379"/>
                </a:lnTo>
                <a:lnTo>
                  <a:pt x="27940" y="2524759"/>
                </a:lnTo>
                <a:close/>
              </a:path>
              <a:path w="27940" h="3375659">
                <a:moveTo>
                  <a:pt x="27940" y="2096769"/>
                </a:moveTo>
                <a:lnTo>
                  <a:pt x="0" y="2096769"/>
                </a:lnTo>
                <a:lnTo>
                  <a:pt x="0" y="2523489"/>
                </a:lnTo>
                <a:lnTo>
                  <a:pt x="27940" y="2523489"/>
                </a:lnTo>
                <a:lnTo>
                  <a:pt x="27940" y="2096769"/>
                </a:lnTo>
                <a:close/>
              </a:path>
              <a:path w="27940" h="3375659">
                <a:moveTo>
                  <a:pt x="27940" y="2077719"/>
                </a:moveTo>
                <a:lnTo>
                  <a:pt x="0" y="2077719"/>
                </a:lnTo>
                <a:lnTo>
                  <a:pt x="0" y="2095499"/>
                </a:lnTo>
                <a:lnTo>
                  <a:pt x="27940" y="2095499"/>
                </a:lnTo>
                <a:lnTo>
                  <a:pt x="27940" y="2077719"/>
                </a:lnTo>
                <a:close/>
              </a:path>
              <a:path w="27940" h="3375659">
                <a:moveTo>
                  <a:pt x="27940" y="2058669"/>
                </a:moveTo>
                <a:lnTo>
                  <a:pt x="0" y="2058669"/>
                </a:lnTo>
                <a:lnTo>
                  <a:pt x="0" y="2076449"/>
                </a:lnTo>
                <a:lnTo>
                  <a:pt x="27940" y="2076449"/>
                </a:lnTo>
                <a:lnTo>
                  <a:pt x="27940" y="2058669"/>
                </a:lnTo>
                <a:close/>
              </a:path>
              <a:path w="27940" h="3375659">
                <a:moveTo>
                  <a:pt x="27940" y="2035809"/>
                </a:moveTo>
                <a:lnTo>
                  <a:pt x="0" y="2035809"/>
                </a:lnTo>
                <a:lnTo>
                  <a:pt x="0" y="2057399"/>
                </a:lnTo>
                <a:lnTo>
                  <a:pt x="27940" y="2057399"/>
                </a:lnTo>
                <a:lnTo>
                  <a:pt x="27940" y="2035809"/>
                </a:lnTo>
                <a:close/>
              </a:path>
              <a:path w="27940" h="3375659">
                <a:moveTo>
                  <a:pt x="27940" y="2016759"/>
                </a:moveTo>
                <a:lnTo>
                  <a:pt x="0" y="2016759"/>
                </a:lnTo>
                <a:lnTo>
                  <a:pt x="0" y="2034539"/>
                </a:lnTo>
                <a:lnTo>
                  <a:pt x="27940" y="2034539"/>
                </a:lnTo>
                <a:lnTo>
                  <a:pt x="27940" y="2016759"/>
                </a:lnTo>
                <a:close/>
              </a:path>
              <a:path w="27940" h="3375659">
                <a:moveTo>
                  <a:pt x="27940" y="2012949"/>
                </a:moveTo>
                <a:lnTo>
                  <a:pt x="0" y="2012949"/>
                </a:lnTo>
                <a:lnTo>
                  <a:pt x="0" y="2015489"/>
                </a:lnTo>
                <a:lnTo>
                  <a:pt x="27940" y="2015489"/>
                </a:lnTo>
                <a:lnTo>
                  <a:pt x="27940" y="2012949"/>
                </a:lnTo>
                <a:close/>
              </a:path>
              <a:path w="27940" h="3375659">
                <a:moveTo>
                  <a:pt x="27940" y="2532379"/>
                </a:moveTo>
                <a:lnTo>
                  <a:pt x="0" y="2532379"/>
                </a:lnTo>
                <a:lnTo>
                  <a:pt x="0" y="2707639"/>
                </a:lnTo>
                <a:lnTo>
                  <a:pt x="27940" y="2707639"/>
                </a:lnTo>
                <a:lnTo>
                  <a:pt x="27940" y="2532379"/>
                </a:lnTo>
                <a:close/>
              </a:path>
              <a:path w="27940" h="3375659">
                <a:moveTo>
                  <a:pt x="27940" y="2707640"/>
                </a:moveTo>
                <a:lnTo>
                  <a:pt x="0" y="2707640"/>
                </a:lnTo>
                <a:lnTo>
                  <a:pt x="0" y="3375659"/>
                </a:lnTo>
                <a:lnTo>
                  <a:pt x="27940" y="3375659"/>
                </a:lnTo>
                <a:lnTo>
                  <a:pt x="27940" y="2707640"/>
                </a:lnTo>
                <a:close/>
              </a:path>
            </a:pathLst>
          </a:custGeom>
          <a:solidFill>
            <a:srgbClr val="1C38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503919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9050" y="0"/>
                </a:moveTo>
                <a:lnTo>
                  <a:pt x="0" y="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3350259">
                <a:moveTo>
                  <a:pt x="27939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114300"/>
                </a:lnTo>
                <a:close/>
              </a:path>
              <a:path w="27940" h="3350259">
                <a:moveTo>
                  <a:pt x="27939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27000"/>
                </a:lnTo>
                <a:close/>
              </a:path>
              <a:path w="27940" h="3350259">
                <a:moveTo>
                  <a:pt x="2793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39" y="158750"/>
                </a:lnTo>
                <a:lnTo>
                  <a:pt x="27939" y="146050"/>
                </a:lnTo>
                <a:close/>
              </a:path>
              <a:path w="27940" h="3350259">
                <a:moveTo>
                  <a:pt x="27939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39" y="171450"/>
                </a:lnTo>
                <a:lnTo>
                  <a:pt x="27939" y="158750"/>
                </a:lnTo>
                <a:close/>
              </a:path>
              <a:path w="27940" h="3350259">
                <a:moveTo>
                  <a:pt x="27939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71450"/>
                </a:lnTo>
                <a:close/>
              </a:path>
              <a:path w="27940" h="3350259">
                <a:moveTo>
                  <a:pt x="27939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203200"/>
                </a:lnTo>
                <a:close/>
              </a:path>
              <a:path w="27940" h="33502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350259">
                <a:moveTo>
                  <a:pt x="27939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39" y="228599"/>
                </a:lnTo>
                <a:lnTo>
                  <a:pt x="27939" y="222250"/>
                </a:lnTo>
                <a:close/>
              </a:path>
              <a:path w="27940" h="3350259">
                <a:moveTo>
                  <a:pt x="27939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28600"/>
                </a:lnTo>
                <a:close/>
              </a:path>
              <a:path w="27940" h="3350259">
                <a:moveTo>
                  <a:pt x="27939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41300"/>
                </a:lnTo>
                <a:close/>
              </a:path>
              <a:path w="27940" h="3350259">
                <a:moveTo>
                  <a:pt x="27939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39" y="336550"/>
                </a:lnTo>
                <a:lnTo>
                  <a:pt x="27939" y="266700"/>
                </a:lnTo>
                <a:close/>
              </a:path>
              <a:path w="27940" h="3350259">
                <a:moveTo>
                  <a:pt x="27939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39" y="374650"/>
                </a:lnTo>
                <a:lnTo>
                  <a:pt x="27939" y="336550"/>
                </a:lnTo>
                <a:close/>
              </a:path>
              <a:path w="27940" h="3350259">
                <a:moveTo>
                  <a:pt x="27939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39" y="379730"/>
                </a:lnTo>
                <a:lnTo>
                  <a:pt x="27939" y="374650"/>
                </a:lnTo>
                <a:close/>
              </a:path>
              <a:path w="27940" h="3350259">
                <a:moveTo>
                  <a:pt x="27939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39" y="386080"/>
                </a:lnTo>
                <a:lnTo>
                  <a:pt x="27939" y="379730"/>
                </a:lnTo>
                <a:close/>
              </a:path>
              <a:path w="27940" h="3350259">
                <a:moveTo>
                  <a:pt x="27939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39" y="392429"/>
                </a:lnTo>
                <a:lnTo>
                  <a:pt x="27939" y="386080"/>
                </a:lnTo>
                <a:close/>
              </a:path>
              <a:path w="27940" h="3350259">
                <a:moveTo>
                  <a:pt x="27939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39" y="419100"/>
                </a:lnTo>
                <a:lnTo>
                  <a:pt x="27939" y="392430"/>
                </a:lnTo>
                <a:close/>
              </a:path>
              <a:path w="27940" h="3350259">
                <a:moveTo>
                  <a:pt x="27939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19100"/>
                </a:lnTo>
                <a:close/>
              </a:path>
              <a:path w="27940" h="3350259">
                <a:moveTo>
                  <a:pt x="27939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6880"/>
                </a:lnTo>
                <a:close/>
              </a:path>
              <a:path w="27940" h="3350259">
                <a:moveTo>
                  <a:pt x="2793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3350259">
                <a:moveTo>
                  <a:pt x="27939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39" y="463550"/>
                </a:lnTo>
                <a:lnTo>
                  <a:pt x="27939" y="457200"/>
                </a:lnTo>
                <a:close/>
              </a:path>
              <a:path w="27940" h="3350259">
                <a:moveTo>
                  <a:pt x="27939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39" y="506730"/>
                </a:lnTo>
                <a:lnTo>
                  <a:pt x="27939" y="463550"/>
                </a:lnTo>
                <a:close/>
              </a:path>
              <a:path w="27940" h="3350259">
                <a:moveTo>
                  <a:pt x="27939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6730"/>
                </a:lnTo>
                <a:close/>
              </a:path>
              <a:path w="27940" h="3350259">
                <a:moveTo>
                  <a:pt x="27939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14350"/>
                </a:lnTo>
                <a:close/>
              </a:path>
              <a:path w="27940" h="3350259">
                <a:moveTo>
                  <a:pt x="27939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20700"/>
                </a:lnTo>
                <a:close/>
              </a:path>
              <a:path w="27940" h="3350259">
                <a:moveTo>
                  <a:pt x="27939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39" y="563879"/>
                </a:lnTo>
                <a:lnTo>
                  <a:pt x="27939" y="557530"/>
                </a:lnTo>
                <a:close/>
              </a:path>
              <a:path w="27940" h="3350259">
                <a:moveTo>
                  <a:pt x="27939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39" y="595630"/>
                </a:lnTo>
                <a:lnTo>
                  <a:pt x="27939" y="563880"/>
                </a:lnTo>
                <a:close/>
              </a:path>
              <a:path w="27940" h="3350259">
                <a:moveTo>
                  <a:pt x="2793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95630"/>
                </a:lnTo>
                <a:close/>
              </a:path>
              <a:path w="27940" h="3350259">
                <a:moveTo>
                  <a:pt x="27939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39" y="609599"/>
                </a:lnTo>
                <a:lnTo>
                  <a:pt x="27939" y="601980"/>
                </a:lnTo>
                <a:close/>
              </a:path>
              <a:path w="27940" h="3350259">
                <a:moveTo>
                  <a:pt x="27939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3350259">
                <a:moveTo>
                  <a:pt x="27939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7700"/>
                </a:lnTo>
                <a:close/>
              </a:path>
              <a:path w="27940" h="3350259">
                <a:moveTo>
                  <a:pt x="27939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52780"/>
                </a:lnTo>
                <a:close/>
              </a:path>
              <a:path w="27940" h="3350259">
                <a:moveTo>
                  <a:pt x="27939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678180"/>
                </a:lnTo>
                <a:close/>
              </a:path>
              <a:path w="27940" h="3350259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3350259">
                <a:moveTo>
                  <a:pt x="27939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54380"/>
                </a:lnTo>
                <a:close/>
              </a:path>
              <a:path w="27940" h="3350259">
                <a:moveTo>
                  <a:pt x="27939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62000"/>
                </a:lnTo>
                <a:close/>
              </a:path>
              <a:path w="27940" h="3350259">
                <a:moveTo>
                  <a:pt x="27939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73430"/>
                </a:lnTo>
                <a:close/>
              </a:path>
              <a:path w="27940" h="3350259">
                <a:moveTo>
                  <a:pt x="27939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39" y="876300"/>
                </a:lnTo>
                <a:lnTo>
                  <a:pt x="27939" y="800100"/>
                </a:lnTo>
                <a:close/>
              </a:path>
              <a:path w="27940" h="3350259">
                <a:moveTo>
                  <a:pt x="27939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876300"/>
                </a:lnTo>
                <a:close/>
              </a:path>
              <a:path w="27940" h="3350259">
                <a:moveTo>
                  <a:pt x="27939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2350"/>
                </a:lnTo>
                <a:close/>
              </a:path>
              <a:path w="27940" h="3350259">
                <a:moveTo>
                  <a:pt x="27939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39" y="1098550"/>
                </a:lnTo>
                <a:lnTo>
                  <a:pt x="27939" y="1046480"/>
                </a:lnTo>
                <a:close/>
              </a:path>
              <a:path w="27940" h="3350259">
                <a:moveTo>
                  <a:pt x="27939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98550"/>
                </a:lnTo>
                <a:close/>
              </a:path>
              <a:path w="27940" h="3350259">
                <a:moveTo>
                  <a:pt x="27939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39" y="1129030"/>
                </a:lnTo>
                <a:lnTo>
                  <a:pt x="27939" y="1116330"/>
                </a:lnTo>
                <a:close/>
              </a:path>
              <a:path w="27940" h="3350259">
                <a:moveTo>
                  <a:pt x="27939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9030"/>
                </a:lnTo>
                <a:close/>
              </a:path>
              <a:path w="27940" h="3350259">
                <a:moveTo>
                  <a:pt x="27939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55700"/>
                </a:lnTo>
                <a:close/>
              </a:path>
              <a:path w="27940" h="3350259">
                <a:moveTo>
                  <a:pt x="27939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39" y="1192530"/>
                </a:lnTo>
                <a:lnTo>
                  <a:pt x="27939" y="1186180"/>
                </a:lnTo>
                <a:close/>
              </a:path>
              <a:path w="27940" h="3350259">
                <a:moveTo>
                  <a:pt x="27939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39" y="1198880"/>
                </a:lnTo>
                <a:lnTo>
                  <a:pt x="27939" y="1192530"/>
                </a:lnTo>
                <a:close/>
              </a:path>
              <a:path w="27940" h="3350259">
                <a:moveTo>
                  <a:pt x="27939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98880"/>
                </a:lnTo>
                <a:close/>
              </a:path>
              <a:path w="27940" h="3350259">
                <a:moveTo>
                  <a:pt x="27939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39" y="1256030"/>
                </a:lnTo>
                <a:lnTo>
                  <a:pt x="27939" y="1231900"/>
                </a:lnTo>
                <a:close/>
              </a:path>
              <a:path w="27940" h="3350259">
                <a:moveTo>
                  <a:pt x="27939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39" y="1308100"/>
                </a:lnTo>
                <a:lnTo>
                  <a:pt x="27939" y="1256030"/>
                </a:lnTo>
                <a:close/>
              </a:path>
              <a:path w="27940" h="3350259">
                <a:moveTo>
                  <a:pt x="27939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8100"/>
                </a:lnTo>
                <a:close/>
              </a:path>
              <a:path w="27940" h="3350259">
                <a:moveTo>
                  <a:pt x="27939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39" y="1897380"/>
                </a:lnTo>
                <a:lnTo>
                  <a:pt x="27939" y="1629410"/>
                </a:lnTo>
                <a:close/>
              </a:path>
              <a:path w="27940" h="3350259">
                <a:moveTo>
                  <a:pt x="2793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39" y="1628139"/>
                </a:lnTo>
                <a:lnTo>
                  <a:pt x="27939" y="1621789"/>
                </a:lnTo>
                <a:close/>
              </a:path>
              <a:path w="27940" h="3350259">
                <a:moveTo>
                  <a:pt x="2793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39" y="1620520"/>
                </a:lnTo>
                <a:lnTo>
                  <a:pt x="27939" y="1610360"/>
                </a:lnTo>
                <a:close/>
              </a:path>
              <a:path w="27940" h="3350259">
                <a:moveTo>
                  <a:pt x="2793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39" y="1609089"/>
                </a:lnTo>
                <a:lnTo>
                  <a:pt x="27939" y="1602739"/>
                </a:lnTo>
                <a:close/>
              </a:path>
              <a:path w="27940" h="3350259">
                <a:moveTo>
                  <a:pt x="2793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39" y="1601470"/>
                </a:lnTo>
                <a:lnTo>
                  <a:pt x="27939" y="1591310"/>
                </a:lnTo>
                <a:close/>
              </a:path>
              <a:path w="27940" h="3350259">
                <a:moveTo>
                  <a:pt x="2793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39" y="1590039"/>
                </a:lnTo>
                <a:lnTo>
                  <a:pt x="27939" y="1583689"/>
                </a:lnTo>
                <a:close/>
              </a:path>
              <a:path w="27940" h="3350259">
                <a:moveTo>
                  <a:pt x="2793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39" y="1582420"/>
                </a:lnTo>
                <a:lnTo>
                  <a:pt x="27939" y="1572260"/>
                </a:lnTo>
                <a:close/>
              </a:path>
              <a:path w="27940" h="3350259">
                <a:moveTo>
                  <a:pt x="27939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39" y="1570989"/>
                </a:lnTo>
                <a:lnTo>
                  <a:pt x="27939" y="1564639"/>
                </a:lnTo>
                <a:close/>
              </a:path>
              <a:path w="27940" h="3350259">
                <a:moveTo>
                  <a:pt x="2793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39" y="1563370"/>
                </a:lnTo>
                <a:lnTo>
                  <a:pt x="27939" y="1553210"/>
                </a:lnTo>
                <a:close/>
              </a:path>
              <a:path w="27940" h="33502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3502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350259">
                <a:moveTo>
                  <a:pt x="27939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40"/>
                </a:lnTo>
                <a:close/>
              </a:path>
              <a:path w="27940" h="33502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350259">
                <a:moveTo>
                  <a:pt x="27939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90"/>
                </a:lnTo>
                <a:close/>
              </a:path>
              <a:path w="27940" h="33502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3502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3502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3502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3502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3502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3502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350259">
                <a:moveTo>
                  <a:pt x="27939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24939"/>
                </a:lnTo>
                <a:close/>
              </a:path>
              <a:path w="27940" h="33502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50259">
                <a:moveTo>
                  <a:pt x="27939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39" y="1412240"/>
                </a:lnTo>
                <a:lnTo>
                  <a:pt x="27939" y="1405890"/>
                </a:lnTo>
                <a:close/>
              </a:path>
              <a:path w="27940" h="3350259">
                <a:moveTo>
                  <a:pt x="2793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39" y="1404620"/>
                </a:lnTo>
                <a:lnTo>
                  <a:pt x="27939" y="1394460"/>
                </a:lnTo>
                <a:close/>
              </a:path>
              <a:path w="27940" h="3350259">
                <a:moveTo>
                  <a:pt x="2793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39" y="1393189"/>
                </a:lnTo>
                <a:lnTo>
                  <a:pt x="27939" y="1386840"/>
                </a:lnTo>
                <a:close/>
              </a:path>
              <a:path w="27940" h="3350259">
                <a:moveTo>
                  <a:pt x="2793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39" y="1385570"/>
                </a:lnTo>
                <a:lnTo>
                  <a:pt x="27939" y="1375410"/>
                </a:lnTo>
                <a:close/>
              </a:path>
              <a:path w="27940" h="3350259">
                <a:moveTo>
                  <a:pt x="27939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39" y="1374139"/>
                </a:lnTo>
                <a:lnTo>
                  <a:pt x="27939" y="1367790"/>
                </a:lnTo>
                <a:close/>
              </a:path>
              <a:path w="27940" h="3350259">
                <a:moveTo>
                  <a:pt x="27939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39" y="1366520"/>
                </a:lnTo>
                <a:lnTo>
                  <a:pt x="27939" y="1356360"/>
                </a:lnTo>
                <a:close/>
              </a:path>
              <a:path w="27940" h="3350259">
                <a:moveTo>
                  <a:pt x="27939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39" y="1355090"/>
                </a:lnTo>
                <a:lnTo>
                  <a:pt x="27939" y="1348739"/>
                </a:lnTo>
                <a:close/>
              </a:path>
              <a:path w="27940" h="33502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350259">
                <a:moveTo>
                  <a:pt x="27939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89"/>
                </a:lnTo>
                <a:close/>
              </a:path>
              <a:path w="27940" h="3350259">
                <a:moveTo>
                  <a:pt x="27939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27150"/>
                </a:lnTo>
                <a:close/>
              </a:path>
              <a:path w="27940" h="3350259">
                <a:moveTo>
                  <a:pt x="27939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39" y="1986280"/>
                </a:lnTo>
                <a:lnTo>
                  <a:pt x="27939" y="1897380"/>
                </a:lnTo>
                <a:close/>
              </a:path>
              <a:path w="27940" h="3350259">
                <a:moveTo>
                  <a:pt x="27939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39" y="2506980"/>
                </a:lnTo>
                <a:lnTo>
                  <a:pt x="27939" y="2499360"/>
                </a:lnTo>
                <a:close/>
              </a:path>
              <a:path w="27940" h="3350259">
                <a:moveTo>
                  <a:pt x="27939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39" y="2498090"/>
                </a:lnTo>
                <a:lnTo>
                  <a:pt x="27939" y="2071370"/>
                </a:lnTo>
                <a:close/>
              </a:path>
              <a:path w="27940" h="3350259">
                <a:moveTo>
                  <a:pt x="27939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39" y="2070100"/>
                </a:lnTo>
                <a:lnTo>
                  <a:pt x="27939" y="2052320"/>
                </a:lnTo>
                <a:close/>
              </a:path>
              <a:path w="27940" h="3350259">
                <a:moveTo>
                  <a:pt x="27939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39" y="2051050"/>
                </a:lnTo>
                <a:lnTo>
                  <a:pt x="27939" y="2033270"/>
                </a:lnTo>
                <a:close/>
              </a:path>
              <a:path w="27940" h="3350259">
                <a:moveTo>
                  <a:pt x="27939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39" y="2032000"/>
                </a:lnTo>
                <a:lnTo>
                  <a:pt x="27939" y="2010410"/>
                </a:lnTo>
                <a:close/>
              </a:path>
              <a:path w="27940" h="3350259">
                <a:moveTo>
                  <a:pt x="27939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39" y="2009139"/>
                </a:lnTo>
                <a:lnTo>
                  <a:pt x="27939" y="1991360"/>
                </a:lnTo>
                <a:close/>
              </a:path>
              <a:path w="27940" h="3350259">
                <a:moveTo>
                  <a:pt x="27939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39" y="1990089"/>
                </a:lnTo>
                <a:lnTo>
                  <a:pt x="27939" y="1987550"/>
                </a:lnTo>
                <a:close/>
              </a:path>
              <a:path w="27940" h="3350259">
                <a:moveTo>
                  <a:pt x="27939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39" y="2682240"/>
                </a:lnTo>
                <a:lnTo>
                  <a:pt x="27939" y="2506980"/>
                </a:lnTo>
                <a:close/>
              </a:path>
              <a:path w="27940" h="3350259">
                <a:moveTo>
                  <a:pt x="27939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39" y="3350260"/>
                </a:lnTo>
                <a:lnTo>
                  <a:pt x="27939" y="268224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53185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1142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11429" y="12699"/>
                </a:lnTo>
                <a:lnTo>
                  <a:pt x="1142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1C38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55853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5079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3324859">
                <a:moveTo>
                  <a:pt x="27940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40" y="101600"/>
                </a:lnTo>
                <a:lnTo>
                  <a:pt x="27940" y="88900"/>
                </a:lnTo>
                <a:close/>
              </a:path>
              <a:path w="27940" h="3324859">
                <a:moveTo>
                  <a:pt x="27940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40" y="120650"/>
                </a:lnTo>
                <a:lnTo>
                  <a:pt x="27940" y="101600"/>
                </a:lnTo>
                <a:close/>
              </a:path>
              <a:path w="27940" h="3324859">
                <a:moveTo>
                  <a:pt x="27940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0650"/>
                </a:lnTo>
                <a:close/>
              </a:path>
              <a:path w="27940" h="33248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324859">
                <a:moveTo>
                  <a:pt x="27940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46050"/>
                </a:lnTo>
                <a:close/>
              </a:path>
              <a:path w="27940" h="3324859">
                <a:moveTo>
                  <a:pt x="2794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40" y="184150"/>
                </a:lnTo>
                <a:lnTo>
                  <a:pt x="27940" y="177800"/>
                </a:lnTo>
                <a:close/>
              </a:path>
              <a:path w="27940" h="3324859">
                <a:moveTo>
                  <a:pt x="2794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84150"/>
                </a:lnTo>
                <a:close/>
              </a:path>
              <a:path w="27940" h="3324859">
                <a:moveTo>
                  <a:pt x="27940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40" y="203199"/>
                </a:lnTo>
                <a:lnTo>
                  <a:pt x="27940" y="196850"/>
                </a:lnTo>
                <a:close/>
              </a:path>
              <a:path w="27940" h="3324859">
                <a:moveTo>
                  <a:pt x="27940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3324859">
                <a:moveTo>
                  <a:pt x="27940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15900"/>
                </a:lnTo>
                <a:close/>
              </a:path>
              <a:path w="27940" h="3324859">
                <a:moveTo>
                  <a:pt x="27940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40" y="311150"/>
                </a:lnTo>
                <a:lnTo>
                  <a:pt x="27940" y="241300"/>
                </a:lnTo>
                <a:close/>
              </a:path>
              <a:path w="27940" h="3324859">
                <a:moveTo>
                  <a:pt x="27940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11150"/>
                </a:lnTo>
                <a:close/>
              </a:path>
              <a:path w="27940" h="3324859">
                <a:moveTo>
                  <a:pt x="27940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40" y="354330"/>
                </a:lnTo>
                <a:lnTo>
                  <a:pt x="27940" y="349250"/>
                </a:lnTo>
                <a:close/>
              </a:path>
              <a:path w="27940" h="3324859">
                <a:moveTo>
                  <a:pt x="27940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54330"/>
                </a:lnTo>
                <a:close/>
              </a:path>
              <a:path w="27940" h="3324859">
                <a:moveTo>
                  <a:pt x="2794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40" y="367029"/>
                </a:lnTo>
                <a:lnTo>
                  <a:pt x="27940" y="360680"/>
                </a:lnTo>
                <a:close/>
              </a:path>
              <a:path w="27940" h="3324859">
                <a:moveTo>
                  <a:pt x="27940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7030"/>
                </a:lnTo>
                <a:close/>
              </a:path>
              <a:path w="27940" h="3324859">
                <a:moveTo>
                  <a:pt x="27940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40" y="411480"/>
                </a:lnTo>
                <a:lnTo>
                  <a:pt x="27940" y="393700"/>
                </a:lnTo>
                <a:close/>
              </a:path>
              <a:path w="27940" h="3324859">
                <a:moveTo>
                  <a:pt x="27940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1480"/>
                </a:lnTo>
                <a:close/>
              </a:path>
              <a:path w="27940" h="3324859">
                <a:moveTo>
                  <a:pt x="2794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3324859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3324859">
                <a:moveTo>
                  <a:pt x="27940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38150"/>
                </a:lnTo>
                <a:close/>
              </a:path>
              <a:path w="27940" h="3324859">
                <a:moveTo>
                  <a:pt x="27940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81330"/>
                </a:lnTo>
                <a:close/>
              </a:path>
              <a:path w="27940" h="3324859">
                <a:moveTo>
                  <a:pt x="27940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8950"/>
                </a:lnTo>
                <a:close/>
              </a:path>
              <a:path w="27940" h="3324859">
                <a:moveTo>
                  <a:pt x="27940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40" y="532130"/>
                </a:lnTo>
                <a:lnTo>
                  <a:pt x="27940" y="495300"/>
                </a:lnTo>
                <a:close/>
              </a:path>
              <a:path w="27940" h="3324859">
                <a:moveTo>
                  <a:pt x="27940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2130"/>
                </a:lnTo>
                <a:close/>
              </a:path>
              <a:path w="27940" h="3324859">
                <a:moveTo>
                  <a:pt x="27940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40" y="570230"/>
                </a:lnTo>
                <a:lnTo>
                  <a:pt x="27940" y="538480"/>
                </a:lnTo>
                <a:close/>
              </a:path>
              <a:path w="27940" h="3324859">
                <a:moveTo>
                  <a:pt x="27940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0230"/>
                </a:lnTo>
                <a:close/>
              </a:path>
              <a:path w="27940" h="3324859">
                <a:moveTo>
                  <a:pt x="27940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76580"/>
                </a:lnTo>
                <a:close/>
              </a:path>
              <a:path w="27940" h="3324859">
                <a:moveTo>
                  <a:pt x="27940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584200"/>
                </a:lnTo>
                <a:close/>
              </a:path>
              <a:path w="27940" h="3324859">
                <a:moveTo>
                  <a:pt x="27940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2300"/>
                </a:lnTo>
                <a:close/>
              </a:path>
              <a:path w="27940" h="3324859">
                <a:moveTo>
                  <a:pt x="27940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27380"/>
                </a:lnTo>
                <a:close/>
              </a:path>
              <a:path w="27940" h="3324859">
                <a:moveTo>
                  <a:pt x="27940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652780"/>
                </a:lnTo>
                <a:close/>
              </a:path>
              <a:path w="27940" h="3324859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3324859">
                <a:moveTo>
                  <a:pt x="27940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8980"/>
                </a:lnTo>
                <a:close/>
              </a:path>
              <a:path w="27940" h="3324859">
                <a:moveTo>
                  <a:pt x="27940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36600"/>
                </a:lnTo>
                <a:close/>
              </a:path>
              <a:path w="27940" h="3324859">
                <a:moveTo>
                  <a:pt x="2794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8030"/>
                </a:lnTo>
                <a:close/>
              </a:path>
              <a:path w="27940" h="3324859">
                <a:moveTo>
                  <a:pt x="27940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774700"/>
                </a:lnTo>
                <a:close/>
              </a:path>
              <a:path w="27940" h="3324859">
                <a:moveTo>
                  <a:pt x="27940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40" y="996950"/>
                </a:lnTo>
                <a:lnTo>
                  <a:pt x="27940" y="850900"/>
                </a:lnTo>
                <a:close/>
              </a:path>
              <a:path w="27940" h="3324859">
                <a:moveTo>
                  <a:pt x="27940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6950"/>
                </a:lnTo>
                <a:close/>
              </a:path>
              <a:path w="27940" h="3324859">
                <a:moveTo>
                  <a:pt x="27940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21080"/>
                </a:lnTo>
                <a:close/>
              </a:path>
              <a:path w="27940" h="3324859">
                <a:moveTo>
                  <a:pt x="27940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73150"/>
                </a:lnTo>
                <a:close/>
              </a:path>
              <a:path w="27940" h="3324859">
                <a:moveTo>
                  <a:pt x="27940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40" y="1103630"/>
                </a:lnTo>
                <a:lnTo>
                  <a:pt x="27940" y="1090930"/>
                </a:lnTo>
                <a:close/>
              </a:path>
              <a:path w="27940" h="3324859">
                <a:moveTo>
                  <a:pt x="27940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03630"/>
                </a:lnTo>
                <a:close/>
              </a:path>
              <a:path w="27940" h="3324859">
                <a:moveTo>
                  <a:pt x="27940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30300"/>
                </a:lnTo>
                <a:close/>
              </a:path>
              <a:path w="27940" h="3324859">
                <a:moveTo>
                  <a:pt x="27940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3324859">
                <a:moveTo>
                  <a:pt x="27940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40" y="1173480"/>
                </a:lnTo>
                <a:lnTo>
                  <a:pt x="27940" y="1167130"/>
                </a:lnTo>
                <a:close/>
              </a:path>
              <a:path w="27940" h="3324859">
                <a:moveTo>
                  <a:pt x="27940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3480"/>
                </a:lnTo>
                <a:close/>
              </a:path>
              <a:path w="27940" h="3324859">
                <a:moveTo>
                  <a:pt x="27940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40" y="1230630"/>
                </a:lnTo>
                <a:lnTo>
                  <a:pt x="27940" y="1206500"/>
                </a:lnTo>
                <a:close/>
              </a:path>
              <a:path w="27940" h="3324859">
                <a:moveTo>
                  <a:pt x="27940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30630"/>
                </a:lnTo>
                <a:close/>
              </a:path>
              <a:path w="27940" h="3324859">
                <a:moveTo>
                  <a:pt x="27940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40" y="1300480"/>
                </a:lnTo>
                <a:lnTo>
                  <a:pt x="27940" y="1282700"/>
                </a:lnTo>
                <a:close/>
              </a:path>
              <a:path w="27940" h="3324859">
                <a:moveTo>
                  <a:pt x="27940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40" y="1871980"/>
                </a:lnTo>
                <a:lnTo>
                  <a:pt x="27940" y="1604010"/>
                </a:lnTo>
                <a:close/>
              </a:path>
              <a:path w="27940" h="33248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3248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32485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33248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32485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33248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3248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3248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3248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3248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3248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3248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324859">
                <a:moveTo>
                  <a:pt x="27940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82090"/>
                </a:lnTo>
                <a:close/>
              </a:path>
              <a:path w="27940" h="3324859">
                <a:moveTo>
                  <a:pt x="2794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40" y="1480820"/>
                </a:lnTo>
                <a:lnTo>
                  <a:pt x="27940" y="1470660"/>
                </a:lnTo>
                <a:close/>
              </a:path>
              <a:path w="27940" h="3324859">
                <a:moveTo>
                  <a:pt x="2794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40" y="1469389"/>
                </a:lnTo>
                <a:lnTo>
                  <a:pt x="27940" y="1463039"/>
                </a:lnTo>
                <a:close/>
              </a:path>
              <a:path w="27940" h="3324859">
                <a:moveTo>
                  <a:pt x="2794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40" y="1461770"/>
                </a:lnTo>
                <a:lnTo>
                  <a:pt x="27940" y="1451610"/>
                </a:lnTo>
                <a:close/>
              </a:path>
              <a:path w="27940" h="3324859">
                <a:moveTo>
                  <a:pt x="2794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40" y="1450339"/>
                </a:lnTo>
                <a:lnTo>
                  <a:pt x="27940" y="1443989"/>
                </a:lnTo>
                <a:close/>
              </a:path>
              <a:path w="27940" h="3324859">
                <a:moveTo>
                  <a:pt x="2794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40" y="1442720"/>
                </a:lnTo>
                <a:lnTo>
                  <a:pt x="27940" y="1432560"/>
                </a:lnTo>
                <a:close/>
              </a:path>
              <a:path w="27940" h="3324859">
                <a:moveTo>
                  <a:pt x="2794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40" y="1431289"/>
                </a:lnTo>
                <a:lnTo>
                  <a:pt x="27940" y="1424940"/>
                </a:lnTo>
                <a:close/>
              </a:path>
              <a:path w="27940" h="33248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24859">
                <a:moveTo>
                  <a:pt x="27940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40" y="1412239"/>
                </a:lnTo>
                <a:lnTo>
                  <a:pt x="27940" y="1399539"/>
                </a:lnTo>
                <a:close/>
              </a:path>
              <a:path w="27940" h="33248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324859">
                <a:moveTo>
                  <a:pt x="27940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90"/>
                </a:lnTo>
                <a:close/>
              </a:path>
              <a:path w="27940" h="3324859">
                <a:moveTo>
                  <a:pt x="2794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69060"/>
                </a:lnTo>
                <a:close/>
              </a:path>
              <a:path w="27940" h="3324859">
                <a:moveTo>
                  <a:pt x="27940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40" y="1367789"/>
                </a:lnTo>
                <a:lnTo>
                  <a:pt x="27940" y="1361440"/>
                </a:lnTo>
                <a:close/>
              </a:path>
              <a:path w="27940" h="3324859">
                <a:moveTo>
                  <a:pt x="2794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40" y="1360170"/>
                </a:lnTo>
                <a:lnTo>
                  <a:pt x="27940" y="1350010"/>
                </a:lnTo>
                <a:close/>
              </a:path>
              <a:path w="27940" h="3324859">
                <a:moveTo>
                  <a:pt x="27940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40" y="1348739"/>
                </a:lnTo>
                <a:lnTo>
                  <a:pt x="27940" y="1342390"/>
                </a:lnTo>
                <a:close/>
              </a:path>
              <a:path w="27940" h="3324859">
                <a:moveTo>
                  <a:pt x="2794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40" y="1341120"/>
                </a:lnTo>
                <a:lnTo>
                  <a:pt x="27940" y="1330960"/>
                </a:lnTo>
                <a:close/>
              </a:path>
              <a:path w="27940" h="3324859">
                <a:moveTo>
                  <a:pt x="27940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40" y="1329690"/>
                </a:lnTo>
                <a:lnTo>
                  <a:pt x="27940" y="1323339"/>
                </a:lnTo>
                <a:close/>
              </a:path>
              <a:path w="27940" h="3324859">
                <a:moveTo>
                  <a:pt x="2794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40" y="1322070"/>
                </a:lnTo>
                <a:lnTo>
                  <a:pt x="27940" y="1311910"/>
                </a:lnTo>
                <a:close/>
              </a:path>
              <a:path w="27940" h="3324859">
                <a:moveTo>
                  <a:pt x="27940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40" y="1310640"/>
                </a:lnTo>
                <a:lnTo>
                  <a:pt x="27940" y="1304289"/>
                </a:lnTo>
                <a:close/>
              </a:path>
              <a:path w="27940" h="3324859">
                <a:moveTo>
                  <a:pt x="27940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40" y="1303020"/>
                </a:lnTo>
                <a:lnTo>
                  <a:pt x="27940" y="1301750"/>
                </a:lnTo>
                <a:close/>
              </a:path>
              <a:path w="27940" h="3324859">
                <a:moveTo>
                  <a:pt x="27940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40" y="1960880"/>
                </a:lnTo>
                <a:lnTo>
                  <a:pt x="27940" y="1871980"/>
                </a:lnTo>
                <a:close/>
              </a:path>
              <a:path w="27940" h="3324859">
                <a:moveTo>
                  <a:pt x="27940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40" y="2481580"/>
                </a:lnTo>
                <a:lnTo>
                  <a:pt x="27940" y="2473960"/>
                </a:lnTo>
                <a:close/>
              </a:path>
              <a:path w="27940" h="3324859">
                <a:moveTo>
                  <a:pt x="27940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40" y="2472690"/>
                </a:lnTo>
                <a:lnTo>
                  <a:pt x="27940" y="2045970"/>
                </a:lnTo>
                <a:close/>
              </a:path>
              <a:path w="27940" h="3324859">
                <a:moveTo>
                  <a:pt x="27940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40" y="2044700"/>
                </a:lnTo>
                <a:lnTo>
                  <a:pt x="27940" y="2026920"/>
                </a:lnTo>
                <a:close/>
              </a:path>
              <a:path w="27940" h="3324859">
                <a:moveTo>
                  <a:pt x="27940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40" y="2025650"/>
                </a:lnTo>
                <a:lnTo>
                  <a:pt x="27940" y="2007870"/>
                </a:lnTo>
                <a:close/>
              </a:path>
              <a:path w="27940" h="3324859">
                <a:moveTo>
                  <a:pt x="27940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40" y="2006600"/>
                </a:lnTo>
                <a:lnTo>
                  <a:pt x="27940" y="1985010"/>
                </a:lnTo>
                <a:close/>
              </a:path>
              <a:path w="27940" h="3324859">
                <a:moveTo>
                  <a:pt x="27940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40" y="1983739"/>
                </a:lnTo>
                <a:lnTo>
                  <a:pt x="27940" y="1965960"/>
                </a:lnTo>
                <a:close/>
              </a:path>
              <a:path w="27940" h="3324859">
                <a:moveTo>
                  <a:pt x="27940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40" y="1964689"/>
                </a:lnTo>
                <a:lnTo>
                  <a:pt x="27940" y="1962150"/>
                </a:lnTo>
                <a:close/>
              </a:path>
              <a:path w="27940" h="3324859">
                <a:moveTo>
                  <a:pt x="27940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40" y="2656840"/>
                </a:lnTo>
                <a:lnTo>
                  <a:pt x="27940" y="2481580"/>
                </a:lnTo>
                <a:close/>
              </a:path>
              <a:path w="27940" h="3324859">
                <a:moveTo>
                  <a:pt x="27940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40" y="3324860"/>
                </a:lnTo>
                <a:lnTo>
                  <a:pt x="27940" y="2656840"/>
                </a:lnTo>
                <a:close/>
              </a:path>
            </a:pathLst>
          </a:custGeom>
          <a:solidFill>
            <a:srgbClr val="1C37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586469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904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61314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3969" y="0"/>
                </a:moveTo>
                <a:lnTo>
                  <a:pt x="0" y="0"/>
                </a:lnTo>
                <a:lnTo>
                  <a:pt x="0" y="50800"/>
                </a:lnTo>
                <a:lnTo>
                  <a:pt x="26669" y="50800"/>
                </a:lnTo>
                <a:lnTo>
                  <a:pt x="2666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3286759">
                <a:moveTo>
                  <a:pt x="26669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69" y="63500"/>
                </a:lnTo>
                <a:lnTo>
                  <a:pt x="26669" y="50800"/>
                </a:lnTo>
                <a:close/>
              </a:path>
              <a:path w="26670" h="3286759">
                <a:moveTo>
                  <a:pt x="26669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69" y="82550"/>
                </a:lnTo>
                <a:lnTo>
                  <a:pt x="26669" y="63500"/>
                </a:lnTo>
                <a:close/>
              </a:path>
              <a:path w="26670" h="3286759">
                <a:moveTo>
                  <a:pt x="2666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69" y="95250"/>
                </a:lnTo>
                <a:lnTo>
                  <a:pt x="26669" y="82550"/>
                </a:lnTo>
                <a:close/>
              </a:path>
              <a:path w="26670" h="3286759">
                <a:moveTo>
                  <a:pt x="26669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69" y="107950"/>
                </a:lnTo>
                <a:lnTo>
                  <a:pt x="26669" y="95250"/>
                </a:lnTo>
                <a:close/>
              </a:path>
              <a:path w="26670" h="3286759">
                <a:moveTo>
                  <a:pt x="26669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69" y="139700"/>
                </a:lnTo>
                <a:lnTo>
                  <a:pt x="26669" y="107950"/>
                </a:lnTo>
                <a:close/>
              </a:path>
              <a:path w="26670" h="3286759">
                <a:moveTo>
                  <a:pt x="26669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69" y="146050"/>
                </a:lnTo>
                <a:lnTo>
                  <a:pt x="26669" y="139700"/>
                </a:lnTo>
                <a:close/>
              </a:path>
              <a:path w="26670" h="3286759">
                <a:moveTo>
                  <a:pt x="2666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69" y="158750"/>
                </a:lnTo>
                <a:lnTo>
                  <a:pt x="26669" y="146050"/>
                </a:lnTo>
                <a:close/>
              </a:path>
              <a:path w="26670" h="3286759">
                <a:moveTo>
                  <a:pt x="26669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69" y="165099"/>
                </a:lnTo>
                <a:lnTo>
                  <a:pt x="26669" y="158750"/>
                </a:lnTo>
                <a:close/>
              </a:path>
              <a:path w="26670" h="3286759">
                <a:moveTo>
                  <a:pt x="2666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69" y="177800"/>
                </a:lnTo>
                <a:lnTo>
                  <a:pt x="26669" y="165100"/>
                </a:lnTo>
                <a:close/>
              </a:path>
              <a:path w="26670" h="3286759">
                <a:moveTo>
                  <a:pt x="26669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77800"/>
                </a:lnTo>
                <a:close/>
              </a:path>
              <a:path w="26670" h="3286759">
                <a:moveTo>
                  <a:pt x="26669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69" y="273050"/>
                </a:lnTo>
                <a:lnTo>
                  <a:pt x="26669" y="203200"/>
                </a:lnTo>
                <a:close/>
              </a:path>
              <a:path w="26670" h="3286759">
                <a:moveTo>
                  <a:pt x="26669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69" y="311150"/>
                </a:lnTo>
                <a:lnTo>
                  <a:pt x="26669" y="273050"/>
                </a:lnTo>
                <a:close/>
              </a:path>
              <a:path w="26670" h="3286759">
                <a:moveTo>
                  <a:pt x="26669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69" y="316230"/>
                </a:lnTo>
                <a:lnTo>
                  <a:pt x="26669" y="311150"/>
                </a:lnTo>
                <a:close/>
              </a:path>
              <a:path w="26670" h="3286759">
                <a:moveTo>
                  <a:pt x="26669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69" y="322580"/>
                </a:lnTo>
                <a:lnTo>
                  <a:pt x="26669" y="316230"/>
                </a:lnTo>
                <a:close/>
              </a:path>
              <a:path w="26670" h="3286759">
                <a:moveTo>
                  <a:pt x="26669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2580"/>
                </a:lnTo>
                <a:close/>
              </a:path>
              <a:path w="26670" h="3286759">
                <a:moveTo>
                  <a:pt x="26669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28930"/>
                </a:lnTo>
                <a:close/>
              </a:path>
              <a:path w="26670" h="3286759">
                <a:moveTo>
                  <a:pt x="26669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69" y="373380"/>
                </a:lnTo>
                <a:lnTo>
                  <a:pt x="26669" y="355600"/>
                </a:lnTo>
                <a:close/>
              </a:path>
              <a:path w="26670" h="3286759">
                <a:moveTo>
                  <a:pt x="26669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69" y="380999"/>
                </a:lnTo>
                <a:lnTo>
                  <a:pt x="26669" y="373380"/>
                </a:lnTo>
                <a:close/>
              </a:path>
              <a:path w="26670" h="3286759">
                <a:moveTo>
                  <a:pt x="2666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69" y="393700"/>
                </a:lnTo>
                <a:lnTo>
                  <a:pt x="26669" y="381000"/>
                </a:lnTo>
                <a:close/>
              </a:path>
              <a:path w="26670" h="3286759">
                <a:moveTo>
                  <a:pt x="26669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69" y="400050"/>
                </a:lnTo>
                <a:lnTo>
                  <a:pt x="26669" y="393700"/>
                </a:lnTo>
                <a:close/>
              </a:path>
              <a:path w="26670" h="3286759">
                <a:moveTo>
                  <a:pt x="26669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69" y="443230"/>
                </a:lnTo>
                <a:lnTo>
                  <a:pt x="26669" y="400050"/>
                </a:lnTo>
                <a:close/>
              </a:path>
              <a:path w="26670" h="3286759">
                <a:moveTo>
                  <a:pt x="26669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69" y="450850"/>
                </a:lnTo>
                <a:lnTo>
                  <a:pt x="26669" y="443230"/>
                </a:lnTo>
                <a:close/>
              </a:path>
              <a:path w="26670" h="3286759">
                <a:moveTo>
                  <a:pt x="26669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50850"/>
                </a:lnTo>
                <a:close/>
              </a:path>
              <a:path w="26670" h="3286759">
                <a:moveTo>
                  <a:pt x="26669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69" y="494030"/>
                </a:lnTo>
                <a:lnTo>
                  <a:pt x="26669" y="457200"/>
                </a:lnTo>
                <a:close/>
              </a:path>
              <a:path w="26670" h="3286759">
                <a:moveTo>
                  <a:pt x="26669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69" y="500379"/>
                </a:lnTo>
                <a:lnTo>
                  <a:pt x="26669" y="494030"/>
                </a:lnTo>
                <a:close/>
              </a:path>
              <a:path w="26670" h="3286759">
                <a:moveTo>
                  <a:pt x="26669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69" y="532130"/>
                </a:lnTo>
                <a:lnTo>
                  <a:pt x="26669" y="500380"/>
                </a:lnTo>
                <a:close/>
              </a:path>
              <a:path w="26670" h="3286759">
                <a:moveTo>
                  <a:pt x="26669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69" y="538480"/>
                </a:lnTo>
                <a:lnTo>
                  <a:pt x="26669" y="532130"/>
                </a:lnTo>
                <a:close/>
              </a:path>
              <a:path w="26670" h="3286759">
                <a:moveTo>
                  <a:pt x="26669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69" y="546099"/>
                </a:lnTo>
                <a:lnTo>
                  <a:pt x="26669" y="538480"/>
                </a:lnTo>
                <a:close/>
              </a:path>
              <a:path w="26670" h="3286759">
                <a:moveTo>
                  <a:pt x="26669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69" y="584200"/>
                </a:lnTo>
                <a:lnTo>
                  <a:pt x="26669" y="546100"/>
                </a:lnTo>
                <a:close/>
              </a:path>
              <a:path w="26670" h="3286759">
                <a:moveTo>
                  <a:pt x="26669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69" y="589280"/>
                </a:lnTo>
                <a:lnTo>
                  <a:pt x="26669" y="584200"/>
                </a:lnTo>
                <a:close/>
              </a:path>
              <a:path w="26670" h="3286759">
                <a:moveTo>
                  <a:pt x="26669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69" y="614680"/>
                </a:lnTo>
                <a:lnTo>
                  <a:pt x="26669" y="589280"/>
                </a:lnTo>
                <a:close/>
              </a:path>
              <a:path w="26670" h="3286759">
                <a:moveTo>
                  <a:pt x="26669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69" y="684530"/>
                </a:lnTo>
                <a:lnTo>
                  <a:pt x="26669" y="614680"/>
                </a:lnTo>
                <a:close/>
              </a:path>
              <a:path w="26670" h="3286759">
                <a:moveTo>
                  <a:pt x="26669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4530"/>
                </a:lnTo>
                <a:close/>
              </a:path>
              <a:path w="26670" h="3286759">
                <a:moveTo>
                  <a:pt x="26669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69" y="698500"/>
                </a:lnTo>
                <a:lnTo>
                  <a:pt x="26669" y="690880"/>
                </a:lnTo>
                <a:close/>
              </a:path>
              <a:path w="26670" h="3286759">
                <a:moveTo>
                  <a:pt x="26669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698500"/>
                </a:lnTo>
                <a:close/>
              </a:path>
              <a:path w="26670" h="3286759">
                <a:moveTo>
                  <a:pt x="26669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9930"/>
                </a:lnTo>
                <a:close/>
              </a:path>
              <a:path w="26670" h="3286759">
                <a:moveTo>
                  <a:pt x="26669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36600"/>
                </a:lnTo>
                <a:close/>
              </a:path>
              <a:path w="26670" h="3286759">
                <a:moveTo>
                  <a:pt x="26669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69" y="958850"/>
                </a:lnTo>
                <a:lnTo>
                  <a:pt x="26669" y="812800"/>
                </a:lnTo>
                <a:close/>
              </a:path>
              <a:path w="26670" h="3286759">
                <a:moveTo>
                  <a:pt x="26669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58850"/>
                </a:lnTo>
                <a:close/>
              </a:path>
              <a:path w="26670" h="3286759">
                <a:moveTo>
                  <a:pt x="26669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982980"/>
                </a:lnTo>
                <a:close/>
              </a:path>
              <a:path w="26670" h="3286759">
                <a:moveTo>
                  <a:pt x="26669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69" y="1052830"/>
                </a:lnTo>
                <a:lnTo>
                  <a:pt x="26669" y="1035050"/>
                </a:lnTo>
                <a:close/>
              </a:path>
              <a:path w="26670" h="3286759">
                <a:moveTo>
                  <a:pt x="26669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69" y="1065530"/>
                </a:lnTo>
                <a:lnTo>
                  <a:pt x="26669" y="1052830"/>
                </a:lnTo>
                <a:close/>
              </a:path>
              <a:path w="26670" h="3286759">
                <a:moveTo>
                  <a:pt x="26669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65530"/>
                </a:lnTo>
                <a:close/>
              </a:path>
              <a:path w="26670" h="3286759">
                <a:moveTo>
                  <a:pt x="26669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69" y="1122680"/>
                </a:lnTo>
                <a:lnTo>
                  <a:pt x="26669" y="1092200"/>
                </a:lnTo>
                <a:close/>
              </a:path>
              <a:path w="26670" h="3286759">
                <a:moveTo>
                  <a:pt x="26669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69" y="1129030"/>
                </a:lnTo>
                <a:lnTo>
                  <a:pt x="26669" y="1122680"/>
                </a:lnTo>
                <a:close/>
              </a:path>
              <a:path w="26670" h="3286759">
                <a:moveTo>
                  <a:pt x="26669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69" y="1135380"/>
                </a:lnTo>
                <a:lnTo>
                  <a:pt x="26669" y="1129030"/>
                </a:lnTo>
                <a:close/>
              </a:path>
              <a:path w="26670" h="3286759">
                <a:moveTo>
                  <a:pt x="26669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69" y="1168400"/>
                </a:lnTo>
                <a:lnTo>
                  <a:pt x="26669" y="1135380"/>
                </a:lnTo>
                <a:close/>
              </a:path>
              <a:path w="26670" h="3286759">
                <a:moveTo>
                  <a:pt x="26669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69" y="1192530"/>
                </a:lnTo>
                <a:lnTo>
                  <a:pt x="26669" y="1168400"/>
                </a:lnTo>
                <a:close/>
              </a:path>
              <a:path w="26670" h="3286759">
                <a:moveTo>
                  <a:pt x="26669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192530"/>
                </a:lnTo>
                <a:close/>
              </a:path>
              <a:path w="26670" h="3286759">
                <a:moveTo>
                  <a:pt x="26669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44600"/>
                </a:lnTo>
                <a:close/>
              </a:path>
              <a:path w="26670" h="3286759">
                <a:moveTo>
                  <a:pt x="26669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69" y="1833880"/>
                </a:lnTo>
                <a:lnTo>
                  <a:pt x="26669" y="1565910"/>
                </a:lnTo>
                <a:close/>
              </a:path>
              <a:path w="26670" h="3286759">
                <a:moveTo>
                  <a:pt x="2666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69" y="1564639"/>
                </a:lnTo>
                <a:lnTo>
                  <a:pt x="26669" y="1558289"/>
                </a:lnTo>
                <a:close/>
              </a:path>
              <a:path w="26670" h="3286759">
                <a:moveTo>
                  <a:pt x="2666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69" y="1557020"/>
                </a:lnTo>
                <a:lnTo>
                  <a:pt x="26669" y="1546860"/>
                </a:lnTo>
                <a:close/>
              </a:path>
              <a:path w="26670" h="3286759">
                <a:moveTo>
                  <a:pt x="2666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69" y="1545589"/>
                </a:lnTo>
                <a:lnTo>
                  <a:pt x="26669" y="1539239"/>
                </a:lnTo>
                <a:close/>
              </a:path>
              <a:path w="26670" h="3286759">
                <a:moveTo>
                  <a:pt x="2666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69" y="1537970"/>
                </a:lnTo>
                <a:lnTo>
                  <a:pt x="26669" y="1527810"/>
                </a:lnTo>
                <a:close/>
              </a:path>
              <a:path w="26670" h="3286759">
                <a:moveTo>
                  <a:pt x="2666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69" y="1526539"/>
                </a:lnTo>
                <a:lnTo>
                  <a:pt x="26669" y="1520189"/>
                </a:lnTo>
                <a:close/>
              </a:path>
              <a:path w="26670" h="3286759">
                <a:moveTo>
                  <a:pt x="2666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69" y="1518920"/>
                </a:lnTo>
                <a:lnTo>
                  <a:pt x="26669" y="1508760"/>
                </a:lnTo>
                <a:close/>
              </a:path>
              <a:path w="26670" h="3286759">
                <a:moveTo>
                  <a:pt x="26669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69" y="1507489"/>
                </a:lnTo>
                <a:lnTo>
                  <a:pt x="26669" y="1501139"/>
                </a:lnTo>
                <a:close/>
              </a:path>
              <a:path w="26670" h="3286759">
                <a:moveTo>
                  <a:pt x="2666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69" y="1499870"/>
                </a:lnTo>
                <a:lnTo>
                  <a:pt x="26669" y="1489710"/>
                </a:lnTo>
                <a:close/>
              </a:path>
              <a:path w="26670" h="3286759">
                <a:moveTo>
                  <a:pt x="26669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69" y="1488439"/>
                </a:lnTo>
                <a:lnTo>
                  <a:pt x="26669" y="1482089"/>
                </a:lnTo>
                <a:close/>
              </a:path>
              <a:path w="26670" h="3286759">
                <a:moveTo>
                  <a:pt x="2666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69" y="1480820"/>
                </a:lnTo>
                <a:lnTo>
                  <a:pt x="26669" y="1470660"/>
                </a:lnTo>
                <a:close/>
              </a:path>
              <a:path w="26670" h="3286759">
                <a:moveTo>
                  <a:pt x="26669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69" y="1469389"/>
                </a:lnTo>
                <a:lnTo>
                  <a:pt x="26669" y="1463040"/>
                </a:lnTo>
                <a:close/>
              </a:path>
              <a:path w="26670" h="32867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286759">
                <a:moveTo>
                  <a:pt x="26669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69" y="1450339"/>
                </a:lnTo>
                <a:lnTo>
                  <a:pt x="26669" y="1443990"/>
                </a:lnTo>
                <a:close/>
              </a:path>
              <a:path w="26670" h="32867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286759">
                <a:moveTo>
                  <a:pt x="26669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39"/>
                </a:lnTo>
                <a:close/>
              </a:path>
              <a:path w="26670" h="32867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286759">
                <a:moveTo>
                  <a:pt x="26669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89"/>
                </a:lnTo>
                <a:close/>
              </a:path>
              <a:path w="26670" h="32867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286759">
                <a:moveTo>
                  <a:pt x="2666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69" y="1393189"/>
                </a:lnTo>
                <a:lnTo>
                  <a:pt x="26669" y="1386840"/>
                </a:lnTo>
                <a:close/>
              </a:path>
              <a:path w="26670" h="32867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286759">
                <a:moveTo>
                  <a:pt x="26669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69" y="1374139"/>
                </a:lnTo>
                <a:lnTo>
                  <a:pt x="26669" y="1361439"/>
                </a:lnTo>
                <a:close/>
              </a:path>
              <a:path w="26670" h="3286759">
                <a:moveTo>
                  <a:pt x="2666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69" y="1360170"/>
                </a:lnTo>
                <a:lnTo>
                  <a:pt x="26669" y="1350010"/>
                </a:lnTo>
                <a:close/>
              </a:path>
              <a:path w="26670" h="3286759">
                <a:moveTo>
                  <a:pt x="26669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69" y="1348740"/>
                </a:lnTo>
                <a:lnTo>
                  <a:pt x="26669" y="1342390"/>
                </a:lnTo>
                <a:close/>
              </a:path>
              <a:path w="26670" h="3286759">
                <a:moveTo>
                  <a:pt x="2666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69" y="1341120"/>
                </a:lnTo>
                <a:lnTo>
                  <a:pt x="26669" y="1330960"/>
                </a:lnTo>
                <a:close/>
              </a:path>
              <a:path w="26670" h="3286759">
                <a:moveTo>
                  <a:pt x="26669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69" y="1329689"/>
                </a:lnTo>
                <a:lnTo>
                  <a:pt x="26669" y="1323340"/>
                </a:lnTo>
                <a:close/>
              </a:path>
              <a:path w="26670" h="3286759">
                <a:moveTo>
                  <a:pt x="2666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69" y="1322070"/>
                </a:lnTo>
                <a:lnTo>
                  <a:pt x="26669" y="1311910"/>
                </a:lnTo>
                <a:close/>
              </a:path>
              <a:path w="26670" h="3286759">
                <a:moveTo>
                  <a:pt x="26669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69" y="1310639"/>
                </a:lnTo>
                <a:lnTo>
                  <a:pt x="26669" y="1304290"/>
                </a:lnTo>
                <a:close/>
              </a:path>
              <a:path w="26670" h="3286759">
                <a:moveTo>
                  <a:pt x="26669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69" y="1303020"/>
                </a:lnTo>
                <a:lnTo>
                  <a:pt x="26669" y="1292860"/>
                </a:lnTo>
                <a:close/>
              </a:path>
              <a:path w="26670" h="3286759">
                <a:moveTo>
                  <a:pt x="26669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69" y="1291590"/>
                </a:lnTo>
                <a:lnTo>
                  <a:pt x="26669" y="1285239"/>
                </a:lnTo>
                <a:close/>
              </a:path>
              <a:path w="26670" h="3286759">
                <a:moveTo>
                  <a:pt x="26669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69" y="1283970"/>
                </a:lnTo>
                <a:lnTo>
                  <a:pt x="26669" y="1273810"/>
                </a:lnTo>
                <a:close/>
              </a:path>
              <a:path w="26670" h="3286759">
                <a:moveTo>
                  <a:pt x="26669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69" y="1272540"/>
                </a:lnTo>
                <a:lnTo>
                  <a:pt x="26669" y="1266189"/>
                </a:lnTo>
                <a:close/>
              </a:path>
              <a:path w="26670" h="3286759">
                <a:moveTo>
                  <a:pt x="26669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69" y="1264920"/>
                </a:lnTo>
                <a:lnTo>
                  <a:pt x="26669" y="1263650"/>
                </a:lnTo>
                <a:close/>
              </a:path>
              <a:path w="26670" h="3286759">
                <a:moveTo>
                  <a:pt x="26669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69" y="1922780"/>
                </a:lnTo>
                <a:lnTo>
                  <a:pt x="26669" y="1833880"/>
                </a:lnTo>
                <a:close/>
              </a:path>
              <a:path w="26670" h="3286759">
                <a:moveTo>
                  <a:pt x="26669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69" y="2443480"/>
                </a:lnTo>
                <a:lnTo>
                  <a:pt x="26669" y="2435860"/>
                </a:lnTo>
                <a:close/>
              </a:path>
              <a:path w="26670" h="3286759">
                <a:moveTo>
                  <a:pt x="26669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69" y="2434590"/>
                </a:lnTo>
                <a:lnTo>
                  <a:pt x="26669" y="2007870"/>
                </a:lnTo>
                <a:close/>
              </a:path>
              <a:path w="26670" h="3286759">
                <a:moveTo>
                  <a:pt x="26669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69" y="2006600"/>
                </a:lnTo>
                <a:lnTo>
                  <a:pt x="26669" y="1988820"/>
                </a:lnTo>
                <a:close/>
              </a:path>
              <a:path w="26670" h="3286759">
                <a:moveTo>
                  <a:pt x="26669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69" y="1987550"/>
                </a:lnTo>
                <a:lnTo>
                  <a:pt x="26669" y="1969770"/>
                </a:lnTo>
                <a:close/>
              </a:path>
              <a:path w="26670" h="3286759">
                <a:moveTo>
                  <a:pt x="26669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69" y="1968500"/>
                </a:lnTo>
                <a:lnTo>
                  <a:pt x="26669" y="1946910"/>
                </a:lnTo>
                <a:close/>
              </a:path>
              <a:path w="26670" h="3286759">
                <a:moveTo>
                  <a:pt x="26669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69" y="1945639"/>
                </a:lnTo>
                <a:lnTo>
                  <a:pt x="26669" y="1927860"/>
                </a:lnTo>
                <a:close/>
              </a:path>
              <a:path w="26670" h="3286759">
                <a:moveTo>
                  <a:pt x="26669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69" y="1926589"/>
                </a:lnTo>
                <a:lnTo>
                  <a:pt x="26669" y="1924050"/>
                </a:lnTo>
                <a:close/>
              </a:path>
              <a:path w="26670" h="3286759">
                <a:moveTo>
                  <a:pt x="26669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69" y="2618740"/>
                </a:lnTo>
                <a:lnTo>
                  <a:pt x="26669" y="2443480"/>
                </a:lnTo>
                <a:close/>
              </a:path>
              <a:path w="26670" h="3286759">
                <a:moveTo>
                  <a:pt x="26669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69" y="3286760"/>
                </a:lnTo>
                <a:lnTo>
                  <a:pt x="26669" y="2618740"/>
                </a:lnTo>
                <a:close/>
              </a:path>
            </a:pathLst>
          </a:custGeom>
          <a:solidFill>
            <a:srgbClr val="1B36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63980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3274059">
                <a:moveTo>
                  <a:pt x="27940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3274059">
                <a:moveTo>
                  <a:pt x="27940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40" y="69850"/>
                </a:lnTo>
                <a:lnTo>
                  <a:pt x="27940" y="50800"/>
                </a:lnTo>
                <a:close/>
              </a:path>
              <a:path w="27940" h="3274059">
                <a:moveTo>
                  <a:pt x="27940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40" y="82550"/>
                </a:lnTo>
                <a:lnTo>
                  <a:pt x="27940" y="69850"/>
                </a:lnTo>
                <a:close/>
              </a:path>
              <a:path w="27940" h="3274059">
                <a:moveTo>
                  <a:pt x="2794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40" y="95250"/>
                </a:lnTo>
                <a:lnTo>
                  <a:pt x="27940" y="82550"/>
                </a:lnTo>
                <a:close/>
              </a:path>
              <a:path w="27940" h="3274059">
                <a:moveTo>
                  <a:pt x="27940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95250"/>
                </a:lnTo>
                <a:close/>
              </a:path>
              <a:path w="27940" h="3274059">
                <a:moveTo>
                  <a:pt x="2794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7000"/>
                </a:lnTo>
                <a:close/>
              </a:path>
              <a:path w="27940" h="32740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274059">
                <a:moveTo>
                  <a:pt x="27940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46050"/>
                </a:lnTo>
                <a:close/>
              </a:path>
              <a:path w="27940" h="3274059">
                <a:moveTo>
                  <a:pt x="2794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3274059">
                <a:moveTo>
                  <a:pt x="27940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65100"/>
                </a:lnTo>
                <a:close/>
              </a:path>
              <a:path w="27940" h="3274059">
                <a:moveTo>
                  <a:pt x="27940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190500"/>
                </a:lnTo>
                <a:close/>
              </a:path>
              <a:path w="27940" h="3274059">
                <a:moveTo>
                  <a:pt x="27940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40" y="298450"/>
                </a:lnTo>
                <a:lnTo>
                  <a:pt x="27940" y="260350"/>
                </a:lnTo>
                <a:close/>
              </a:path>
              <a:path w="27940" h="3274059">
                <a:moveTo>
                  <a:pt x="27940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40" y="303530"/>
                </a:lnTo>
                <a:lnTo>
                  <a:pt x="27940" y="298450"/>
                </a:lnTo>
                <a:close/>
              </a:path>
              <a:path w="27940" h="3274059">
                <a:moveTo>
                  <a:pt x="27940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40" y="309880"/>
                </a:lnTo>
                <a:lnTo>
                  <a:pt x="27940" y="303530"/>
                </a:lnTo>
                <a:close/>
              </a:path>
              <a:path w="27940" h="3274059">
                <a:moveTo>
                  <a:pt x="2794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40" y="316229"/>
                </a:lnTo>
                <a:lnTo>
                  <a:pt x="27940" y="309880"/>
                </a:lnTo>
                <a:close/>
              </a:path>
              <a:path w="27940" h="3274059">
                <a:moveTo>
                  <a:pt x="27940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316230"/>
                </a:lnTo>
                <a:close/>
              </a:path>
              <a:path w="27940" h="3274059">
                <a:moveTo>
                  <a:pt x="27940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42900"/>
                </a:lnTo>
                <a:close/>
              </a:path>
              <a:path w="27940" h="3274059">
                <a:moveTo>
                  <a:pt x="27940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40" y="368299"/>
                </a:lnTo>
                <a:lnTo>
                  <a:pt x="27940" y="360680"/>
                </a:lnTo>
                <a:close/>
              </a:path>
              <a:path w="27940" h="3274059">
                <a:moveTo>
                  <a:pt x="2794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3274059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3274059">
                <a:moveTo>
                  <a:pt x="27940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387350"/>
                </a:lnTo>
                <a:close/>
              </a:path>
              <a:path w="27940" h="3274059">
                <a:moveTo>
                  <a:pt x="27940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0530"/>
                </a:lnTo>
                <a:close/>
              </a:path>
              <a:path w="27940" h="3274059">
                <a:moveTo>
                  <a:pt x="27940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8150"/>
                </a:lnTo>
                <a:close/>
              </a:path>
              <a:path w="27940" h="3274059">
                <a:moveTo>
                  <a:pt x="27940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44500"/>
                </a:lnTo>
                <a:close/>
              </a:path>
              <a:path w="27940" h="3274059">
                <a:moveTo>
                  <a:pt x="2794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30"/>
                </a:lnTo>
                <a:close/>
              </a:path>
              <a:path w="27940" h="3274059">
                <a:moveTo>
                  <a:pt x="27940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40" y="519430"/>
                </a:lnTo>
                <a:lnTo>
                  <a:pt x="27940" y="487680"/>
                </a:lnTo>
                <a:close/>
              </a:path>
              <a:path w="27940" h="3274059">
                <a:moveTo>
                  <a:pt x="27940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40" y="525780"/>
                </a:lnTo>
                <a:lnTo>
                  <a:pt x="27940" y="519430"/>
                </a:lnTo>
                <a:close/>
              </a:path>
              <a:path w="27940" h="3274059">
                <a:moveTo>
                  <a:pt x="27940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525780"/>
                </a:lnTo>
                <a:close/>
              </a:path>
              <a:path w="27940" h="3274059">
                <a:moveTo>
                  <a:pt x="27940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3274059">
                <a:moveTo>
                  <a:pt x="27940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1500"/>
                </a:lnTo>
                <a:close/>
              </a:path>
              <a:path w="27940" h="3274059">
                <a:moveTo>
                  <a:pt x="27940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76580"/>
                </a:lnTo>
                <a:close/>
              </a:path>
              <a:path w="27940" h="3274059">
                <a:moveTo>
                  <a:pt x="27940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40" y="671830"/>
                </a:lnTo>
                <a:lnTo>
                  <a:pt x="27940" y="601980"/>
                </a:lnTo>
                <a:close/>
              </a:path>
              <a:path w="27940" h="3274059">
                <a:moveTo>
                  <a:pt x="2794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71830"/>
                </a:lnTo>
                <a:close/>
              </a:path>
              <a:path w="27940" h="3274059">
                <a:moveTo>
                  <a:pt x="27940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8180"/>
                </a:lnTo>
                <a:close/>
              </a:path>
              <a:path w="27940" h="3274059">
                <a:moveTo>
                  <a:pt x="27940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40" y="697230"/>
                </a:lnTo>
                <a:lnTo>
                  <a:pt x="27940" y="685800"/>
                </a:lnTo>
                <a:close/>
              </a:path>
              <a:path w="27940" h="3274059">
                <a:moveTo>
                  <a:pt x="2794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7230"/>
                </a:lnTo>
                <a:close/>
              </a:path>
              <a:path w="27940" h="3274059">
                <a:moveTo>
                  <a:pt x="27940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23900"/>
                </a:lnTo>
                <a:close/>
              </a:path>
              <a:path w="27940" h="3274059">
                <a:moveTo>
                  <a:pt x="27940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40" y="946150"/>
                </a:lnTo>
                <a:lnTo>
                  <a:pt x="27940" y="800100"/>
                </a:lnTo>
                <a:close/>
              </a:path>
              <a:path w="27940" h="3274059">
                <a:moveTo>
                  <a:pt x="27940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46150"/>
                </a:lnTo>
                <a:close/>
              </a:path>
              <a:path w="27940" h="3274059">
                <a:moveTo>
                  <a:pt x="27940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970280"/>
                </a:lnTo>
                <a:close/>
              </a:path>
              <a:path w="27940" h="3274059">
                <a:moveTo>
                  <a:pt x="27940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40" y="1040130"/>
                </a:lnTo>
                <a:lnTo>
                  <a:pt x="27940" y="1022350"/>
                </a:lnTo>
                <a:close/>
              </a:path>
              <a:path w="27940" h="3274059">
                <a:moveTo>
                  <a:pt x="27940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40" y="1052830"/>
                </a:lnTo>
                <a:lnTo>
                  <a:pt x="27940" y="1040130"/>
                </a:lnTo>
                <a:close/>
              </a:path>
              <a:path w="27940" h="3274059">
                <a:moveTo>
                  <a:pt x="27940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40" y="1079500"/>
                </a:lnTo>
                <a:lnTo>
                  <a:pt x="27940" y="1052830"/>
                </a:lnTo>
                <a:close/>
              </a:path>
              <a:path w="27940" h="3274059">
                <a:moveTo>
                  <a:pt x="27940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40" y="1109980"/>
                </a:lnTo>
                <a:lnTo>
                  <a:pt x="27940" y="1079500"/>
                </a:lnTo>
                <a:close/>
              </a:path>
              <a:path w="27940" h="3274059">
                <a:moveTo>
                  <a:pt x="27940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9980"/>
                </a:lnTo>
                <a:close/>
              </a:path>
              <a:path w="27940" h="327405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3274059">
                <a:moveTo>
                  <a:pt x="27940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2680"/>
                </a:lnTo>
                <a:close/>
              </a:path>
              <a:path w="27940" h="3274059">
                <a:moveTo>
                  <a:pt x="27940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55700"/>
                </a:lnTo>
                <a:close/>
              </a:path>
              <a:path w="27940" h="3274059">
                <a:moveTo>
                  <a:pt x="27940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79830"/>
                </a:lnTo>
                <a:close/>
              </a:path>
              <a:path w="27940" h="3274059">
                <a:moveTo>
                  <a:pt x="27940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31900"/>
                </a:lnTo>
                <a:close/>
              </a:path>
              <a:path w="27940" h="3274059">
                <a:moveTo>
                  <a:pt x="27940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40" y="1821180"/>
                </a:lnTo>
                <a:lnTo>
                  <a:pt x="27940" y="1553210"/>
                </a:lnTo>
                <a:close/>
              </a:path>
              <a:path w="27940" h="32740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2740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274059">
                <a:moveTo>
                  <a:pt x="2794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39"/>
                </a:lnTo>
                <a:close/>
              </a:path>
              <a:path w="27940" h="32740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2740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740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2740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740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2740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740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2740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2740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274059">
                <a:moveTo>
                  <a:pt x="27940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90"/>
                </a:lnTo>
                <a:close/>
              </a:path>
              <a:path w="27940" h="3274059">
                <a:moveTo>
                  <a:pt x="27940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40" y="1430020"/>
                </a:lnTo>
                <a:lnTo>
                  <a:pt x="27940" y="1419860"/>
                </a:lnTo>
                <a:close/>
              </a:path>
              <a:path w="27940" h="32740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74059">
                <a:moveTo>
                  <a:pt x="27940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10"/>
                </a:lnTo>
                <a:close/>
              </a:path>
              <a:path w="27940" h="32740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74059">
                <a:moveTo>
                  <a:pt x="27940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60"/>
                </a:lnTo>
                <a:close/>
              </a:path>
              <a:path w="27940" h="3274059">
                <a:moveTo>
                  <a:pt x="27940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40"/>
                </a:lnTo>
                <a:close/>
              </a:path>
              <a:path w="27940" h="3274059">
                <a:moveTo>
                  <a:pt x="2794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40" y="1372870"/>
                </a:lnTo>
                <a:lnTo>
                  <a:pt x="27940" y="1362710"/>
                </a:lnTo>
                <a:close/>
              </a:path>
              <a:path w="27940" h="3274059">
                <a:moveTo>
                  <a:pt x="27940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48739"/>
                </a:lnTo>
                <a:close/>
              </a:path>
              <a:path w="27940" h="32740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274059">
                <a:moveTo>
                  <a:pt x="27940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90"/>
                </a:lnTo>
                <a:close/>
              </a:path>
              <a:path w="27940" h="3274059">
                <a:moveTo>
                  <a:pt x="27940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18260"/>
                </a:lnTo>
                <a:close/>
              </a:path>
              <a:path w="27940" h="3274059">
                <a:moveTo>
                  <a:pt x="27940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40" y="1316989"/>
                </a:lnTo>
                <a:lnTo>
                  <a:pt x="27940" y="1310640"/>
                </a:lnTo>
                <a:close/>
              </a:path>
              <a:path w="27940" h="3274059">
                <a:moveTo>
                  <a:pt x="27940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40" y="1309370"/>
                </a:lnTo>
                <a:lnTo>
                  <a:pt x="27940" y="1299210"/>
                </a:lnTo>
                <a:close/>
              </a:path>
              <a:path w="27940" h="3274059">
                <a:moveTo>
                  <a:pt x="27940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90"/>
                </a:lnTo>
                <a:close/>
              </a:path>
              <a:path w="27940" h="3274059">
                <a:moveTo>
                  <a:pt x="27940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40" y="1290320"/>
                </a:lnTo>
                <a:lnTo>
                  <a:pt x="27940" y="1280160"/>
                </a:lnTo>
                <a:close/>
              </a:path>
              <a:path w="27940" h="3274059">
                <a:moveTo>
                  <a:pt x="27940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40" y="1278890"/>
                </a:lnTo>
                <a:lnTo>
                  <a:pt x="27940" y="1272539"/>
                </a:lnTo>
                <a:close/>
              </a:path>
              <a:path w="27940" h="3274059">
                <a:moveTo>
                  <a:pt x="27940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10"/>
                </a:lnTo>
                <a:close/>
              </a:path>
              <a:path w="27940" h="3274059">
                <a:moveTo>
                  <a:pt x="27940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40" y="1259840"/>
                </a:lnTo>
                <a:lnTo>
                  <a:pt x="27940" y="1253489"/>
                </a:lnTo>
                <a:close/>
              </a:path>
              <a:path w="27940" h="3274059">
                <a:moveTo>
                  <a:pt x="27940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50950"/>
                </a:lnTo>
                <a:close/>
              </a:path>
              <a:path w="27940" h="3274059">
                <a:moveTo>
                  <a:pt x="27940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40" y="1910080"/>
                </a:lnTo>
                <a:lnTo>
                  <a:pt x="27940" y="1821180"/>
                </a:lnTo>
                <a:close/>
              </a:path>
              <a:path w="27940" h="3274059">
                <a:moveTo>
                  <a:pt x="27940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40" y="2430780"/>
                </a:lnTo>
                <a:lnTo>
                  <a:pt x="27940" y="2423160"/>
                </a:lnTo>
                <a:close/>
              </a:path>
              <a:path w="27940" h="3274059">
                <a:moveTo>
                  <a:pt x="27940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40" y="2421890"/>
                </a:lnTo>
                <a:lnTo>
                  <a:pt x="27940" y="1995170"/>
                </a:lnTo>
                <a:close/>
              </a:path>
              <a:path w="27940" h="3274059">
                <a:moveTo>
                  <a:pt x="27940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40" y="1993900"/>
                </a:lnTo>
                <a:lnTo>
                  <a:pt x="27940" y="1976120"/>
                </a:lnTo>
                <a:close/>
              </a:path>
              <a:path w="27940" h="3274059">
                <a:moveTo>
                  <a:pt x="27940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40" y="1974850"/>
                </a:lnTo>
                <a:lnTo>
                  <a:pt x="27940" y="1957070"/>
                </a:lnTo>
                <a:close/>
              </a:path>
              <a:path w="27940" h="3274059">
                <a:moveTo>
                  <a:pt x="27940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40" y="1955800"/>
                </a:lnTo>
                <a:lnTo>
                  <a:pt x="27940" y="1934210"/>
                </a:lnTo>
                <a:close/>
              </a:path>
              <a:path w="27940" h="3274059">
                <a:moveTo>
                  <a:pt x="27940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40" y="1932939"/>
                </a:lnTo>
                <a:lnTo>
                  <a:pt x="27940" y="1915160"/>
                </a:lnTo>
                <a:close/>
              </a:path>
              <a:path w="27940" h="3274059">
                <a:moveTo>
                  <a:pt x="27940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40" y="1913889"/>
                </a:lnTo>
                <a:lnTo>
                  <a:pt x="27940" y="1911350"/>
                </a:lnTo>
                <a:close/>
              </a:path>
              <a:path w="27940" h="3274059">
                <a:moveTo>
                  <a:pt x="27940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40" y="2606040"/>
                </a:lnTo>
                <a:lnTo>
                  <a:pt x="27940" y="2430780"/>
                </a:lnTo>
                <a:close/>
              </a:path>
              <a:path w="27940" h="3274059">
                <a:moveTo>
                  <a:pt x="27940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40" y="3274060"/>
                </a:lnTo>
                <a:lnTo>
                  <a:pt x="27940" y="260604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681719" y="3596640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234949"/>
                </a:moveTo>
                <a:lnTo>
                  <a:pt x="0" y="0"/>
                </a:lnTo>
                <a:lnTo>
                  <a:pt x="0" y="234949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667750" y="36093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667750" y="3622040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27940" y="0"/>
                </a:moveTo>
                <a:lnTo>
                  <a:pt x="0" y="0"/>
                </a:lnTo>
                <a:lnTo>
                  <a:pt x="0" y="19049"/>
                </a:lnTo>
                <a:lnTo>
                  <a:pt x="27940" y="190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667750" y="36410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667750" y="36537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667750" y="366649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667750" y="3698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667750" y="37045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667750" y="37172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667750" y="37236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667750" y="373634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667750" y="383159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8667750" y="386969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667750" y="38747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8667750" y="388112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8667750" y="3887470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70">
                <a:moveTo>
                  <a:pt x="27940" y="0"/>
                </a:moveTo>
                <a:lnTo>
                  <a:pt x="0" y="0"/>
                </a:lnTo>
                <a:lnTo>
                  <a:pt x="0" y="26669"/>
                </a:lnTo>
                <a:lnTo>
                  <a:pt x="27940" y="2666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8667750" y="3914140"/>
            <a:ext cx="27940" cy="17780"/>
          </a:xfrm>
          <a:custGeom>
            <a:avLst/>
            <a:gdLst/>
            <a:ahLst/>
            <a:cxnLst/>
            <a:rect l="l" t="t" r="r" b="b"/>
            <a:pathLst>
              <a:path w="27940" h="17779">
                <a:moveTo>
                  <a:pt x="27940" y="0"/>
                </a:moveTo>
                <a:lnTo>
                  <a:pt x="0" y="0"/>
                </a:lnTo>
                <a:lnTo>
                  <a:pt x="0" y="17779"/>
                </a:lnTo>
                <a:lnTo>
                  <a:pt x="27940" y="177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8667750" y="39319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8667750" y="39395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8667750" y="3952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8667750" y="3958590"/>
            <a:ext cx="27940" cy="43180"/>
          </a:xfrm>
          <a:custGeom>
            <a:avLst/>
            <a:gdLst/>
            <a:ahLst/>
            <a:cxnLst/>
            <a:rect l="l" t="t" r="r" b="b"/>
            <a:pathLst>
              <a:path w="27940" h="43179">
                <a:moveTo>
                  <a:pt x="27940" y="0"/>
                </a:moveTo>
                <a:lnTo>
                  <a:pt x="0" y="0"/>
                </a:lnTo>
                <a:lnTo>
                  <a:pt x="0" y="43179"/>
                </a:lnTo>
                <a:lnTo>
                  <a:pt x="27940" y="431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8667750" y="400177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8667750" y="40093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8667750" y="4015740"/>
            <a:ext cx="27940" cy="36830"/>
          </a:xfrm>
          <a:custGeom>
            <a:avLst/>
            <a:gdLst/>
            <a:ahLst/>
            <a:cxnLst/>
            <a:rect l="l" t="t" r="r" b="b"/>
            <a:pathLst>
              <a:path w="27940" h="36829">
                <a:moveTo>
                  <a:pt x="27940" y="0"/>
                </a:moveTo>
                <a:lnTo>
                  <a:pt x="0" y="0"/>
                </a:lnTo>
                <a:lnTo>
                  <a:pt x="0" y="36829"/>
                </a:lnTo>
                <a:lnTo>
                  <a:pt x="27940" y="368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8667750" y="40525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8667750" y="405892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8667750" y="40906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8667750" y="40970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8667750" y="410464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667750" y="414274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8667750" y="414782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8667750" y="4173220"/>
            <a:ext cx="27940" cy="69850"/>
          </a:xfrm>
          <a:custGeom>
            <a:avLst/>
            <a:gdLst/>
            <a:ahLst/>
            <a:cxnLst/>
            <a:rect l="l" t="t" r="r" b="b"/>
            <a:pathLst>
              <a:path w="27940" h="69850">
                <a:moveTo>
                  <a:pt x="27940" y="0"/>
                </a:moveTo>
                <a:lnTo>
                  <a:pt x="0" y="0"/>
                </a:lnTo>
                <a:lnTo>
                  <a:pt x="0" y="69849"/>
                </a:lnTo>
                <a:lnTo>
                  <a:pt x="27940" y="698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8667750" y="42430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667750" y="42494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667750" y="4257040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27940" y="0"/>
                </a:moveTo>
                <a:lnTo>
                  <a:pt x="0" y="0"/>
                </a:lnTo>
                <a:lnTo>
                  <a:pt x="0" y="11429"/>
                </a:lnTo>
                <a:lnTo>
                  <a:pt x="27940" y="114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681719" y="4268470"/>
            <a:ext cx="0" cy="562610"/>
          </a:xfrm>
          <a:custGeom>
            <a:avLst/>
            <a:gdLst/>
            <a:ahLst/>
            <a:cxnLst/>
            <a:rect l="l" t="t" r="r" b="b"/>
            <a:pathLst>
              <a:path h="562610">
                <a:moveTo>
                  <a:pt x="0" y="0"/>
                </a:moveTo>
                <a:lnTo>
                  <a:pt x="0" y="562609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667750" y="5086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667750" y="50787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667750" y="50673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667750" y="50596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67750" y="50482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667750" y="50406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67750" y="50292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667750" y="50215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667750" y="50101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667750" y="50025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667750" y="49911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667750" y="49834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667750" y="49720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667750" y="49644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667750" y="49530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667750" y="49453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667750" y="49339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667750" y="4919979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700"/>
                </a:lnTo>
                <a:lnTo>
                  <a:pt x="27940" y="1270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667750" y="49085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667750" y="49009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667750" y="48895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667750" y="48818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667750" y="48704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667750" y="48628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667750" y="48514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667750" y="48437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667750" y="4832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681719" y="5097779"/>
            <a:ext cx="0" cy="387350"/>
          </a:xfrm>
          <a:custGeom>
            <a:avLst/>
            <a:gdLst/>
            <a:ahLst/>
            <a:cxnLst/>
            <a:rect l="l" t="t" r="r" b="b"/>
            <a:pathLst>
              <a:path h="387350">
                <a:moveTo>
                  <a:pt x="0" y="0"/>
                </a:moveTo>
                <a:lnTo>
                  <a:pt x="0" y="38735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681719" y="5097779"/>
            <a:ext cx="0" cy="1747520"/>
          </a:xfrm>
          <a:custGeom>
            <a:avLst/>
            <a:gdLst/>
            <a:ahLst/>
            <a:cxnLst/>
            <a:rect l="l" t="t" r="r" b="b"/>
            <a:pathLst>
              <a:path h="1747520">
                <a:moveTo>
                  <a:pt x="0" y="0"/>
                </a:moveTo>
                <a:lnTo>
                  <a:pt x="0" y="174752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695690" y="3609340"/>
            <a:ext cx="26670" cy="3235960"/>
          </a:xfrm>
          <a:custGeom>
            <a:avLst/>
            <a:gdLst/>
            <a:ahLst/>
            <a:cxnLst/>
            <a:rect l="l" t="t" r="r" b="b"/>
            <a:pathLst>
              <a:path w="26670" h="3235959">
                <a:moveTo>
                  <a:pt x="13969" y="0"/>
                </a:moveTo>
                <a:lnTo>
                  <a:pt x="0" y="0"/>
                </a:lnTo>
                <a:lnTo>
                  <a:pt x="0" y="6349"/>
                </a:lnTo>
                <a:lnTo>
                  <a:pt x="22859" y="6349"/>
                </a:lnTo>
                <a:lnTo>
                  <a:pt x="22859" y="5079"/>
                </a:lnTo>
                <a:lnTo>
                  <a:pt x="20320" y="5079"/>
                </a:lnTo>
                <a:lnTo>
                  <a:pt x="20320" y="3809"/>
                </a:lnTo>
                <a:lnTo>
                  <a:pt x="19050" y="3809"/>
                </a:lnTo>
                <a:lnTo>
                  <a:pt x="19050" y="2539"/>
                </a:lnTo>
                <a:lnTo>
                  <a:pt x="16509" y="2539"/>
                </a:lnTo>
                <a:lnTo>
                  <a:pt x="1650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  <a:path w="26670" h="3235959">
                <a:moveTo>
                  <a:pt x="24129" y="6349"/>
                </a:moveTo>
                <a:lnTo>
                  <a:pt x="0" y="6349"/>
                </a:lnTo>
                <a:lnTo>
                  <a:pt x="0" y="12699"/>
                </a:lnTo>
                <a:lnTo>
                  <a:pt x="26669" y="12699"/>
                </a:lnTo>
                <a:lnTo>
                  <a:pt x="26669" y="7619"/>
                </a:lnTo>
                <a:lnTo>
                  <a:pt x="24129" y="7619"/>
                </a:lnTo>
                <a:lnTo>
                  <a:pt x="24129" y="6349"/>
                </a:lnTo>
                <a:close/>
              </a:path>
              <a:path w="26670" h="3235959">
                <a:moveTo>
                  <a:pt x="26669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6669" y="31749"/>
                </a:lnTo>
                <a:lnTo>
                  <a:pt x="26669" y="12699"/>
                </a:lnTo>
                <a:close/>
              </a:path>
              <a:path w="26670" h="3235959">
                <a:moveTo>
                  <a:pt x="26669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6669" y="44449"/>
                </a:lnTo>
                <a:lnTo>
                  <a:pt x="26669" y="31750"/>
                </a:lnTo>
                <a:close/>
              </a:path>
              <a:path w="26670" h="3235959">
                <a:moveTo>
                  <a:pt x="26669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6669" y="57149"/>
                </a:lnTo>
                <a:lnTo>
                  <a:pt x="26669" y="44450"/>
                </a:lnTo>
                <a:close/>
              </a:path>
              <a:path w="26670" h="3235959">
                <a:moveTo>
                  <a:pt x="26669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6669" y="88899"/>
                </a:lnTo>
                <a:lnTo>
                  <a:pt x="26669" y="57149"/>
                </a:lnTo>
                <a:close/>
              </a:path>
              <a:path w="26670" h="3235959">
                <a:moveTo>
                  <a:pt x="26669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88900"/>
                </a:lnTo>
                <a:close/>
              </a:path>
              <a:path w="26670" h="3235959">
                <a:moveTo>
                  <a:pt x="26669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6669" y="107949"/>
                </a:lnTo>
                <a:lnTo>
                  <a:pt x="26669" y="95249"/>
                </a:lnTo>
                <a:close/>
              </a:path>
              <a:path w="26670" h="3235959">
                <a:moveTo>
                  <a:pt x="26669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6669" y="114299"/>
                </a:lnTo>
                <a:lnTo>
                  <a:pt x="26669" y="107949"/>
                </a:lnTo>
                <a:close/>
              </a:path>
              <a:path w="26670" h="3235959">
                <a:moveTo>
                  <a:pt x="26669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6669" y="126999"/>
                </a:lnTo>
                <a:lnTo>
                  <a:pt x="26669" y="114299"/>
                </a:lnTo>
                <a:close/>
              </a:path>
              <a:path w="26670" h="3235959">
                <a:moveTo>
                  <a:pt x="26669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6669" y="152399"/>
                </a:lnTo>
                <a:lnTo>
                  <a:pt x="26669" y="127000"/>
                </a:lnTo>
                <a:close/>
              </a:path>
              <a:path w="26670" h="3235959">
                <a:moveTo>
                  <a:pt x="26669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6669" y="222249"/>
                </a:lnTo>
                <a:lnTo>
                  <a:pt x="26669" y="152399"/>
                </a:lnTo>
                <a:close/>
              </a:path>
              <a:path w="26670" h="3235959">
                <a:moveTo>
                  <a:pt x="26669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6669" y="260349"/>
                </a:lnTo>
                <a:lnTo>
                  <a:pt x="26669" y="222249"/>
                </a:lnTo>
                <a:close/>
              </a:path>
              <a:path w="26670" h="3235959">
                <a:moveTo>
                  <a:pt x="26669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6669" y="265429"/>
                </a:lnTo>
                <a:lnTo>
                  <a:pt x="26669" y="260350"/>
                </a:lnTo>
                <a:close/>
              </a:path>
              <a:path w="26670" h="3235959">
                <a:moveTo>
                  <a:pt x="26669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65429"/>
                </a:lnTo>
                <a:close/>
              </a:path>
              <a:path w="26670" h="323595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235959">
                <a:moveTo>
                  <a:pt x="26669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6669" y="304799"/>
                </a:lnTo>
                <a:lnTo>
                  <a:pt x="26669" y="278130"/>
                </a:lnTo>
                <a:close/>
              </a:path>
              <a:path w="26670" h="3235959">
                <a:moveTo>
                  <a:pt x="26669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04800"/>
                </a:lnTo>
                <a:close/>
              </a:path>
              <a:path w="26670" h="3235959">
                <a:moveTo>
                  <a:pt x="26669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6669" y="330199"/>
                </a:lnTo>
                <a:lnTo>
                  <a:pt x="26669" y="322579"/>
                </a:lnTo>
                <a:close/>
              </a:path>
              <a:path w="26670" h="3235959">
                <a:moveTo>
                  <a:pt x="26669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6669" y="342899"/>
                </a:lnTo>
                <a:lnTo>
                  <a:pt x="26669" y="330200"/>
                </a:lnTo>
                <a:close/>
              </a:path>
              <a:path w="26670" h="3235959">
                <a:moveTo>
                  <a:pt x="26669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6669" y="349249"/>
                </a:lnTo>
                <a:lnTo>
                  <a:pt x="26669" y="342900"/>
                </a:lnTo>
                <a:close/>
              </a:path>
              <a:path w="26670" h="3235959">
                <a:moveTo>
                  <a:pt x="26669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6669" y="392429"/>
                </a:lnTo>
                <a:lnTo>
                  <a:pt x="26669" y="349250"/>
                </a:lnTo>
                <a:close/>
              </a:path>
              <a:path w="26670" h="3235959">
                <a:moveTo>
                  <a:pt x="26669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6669" y="400049"/>
                </a:lnTo>
                <a:lnTo>
                  <a:pt x="26669" y="392430"/>
                </a:lnTo>
                <a:close/>
              </a:path>
              <a:path w="26670" h="3235959">
                <a:moveTo>
                  <a:pt x="26669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6669" y="406399"/>
                </a:lnTo>
                <a:lnTo>
                  <a:pt x="26669" y="400049"/>
                </a:lnTo>
                <a:close/>
              </a:path>
              <a:path w="26670" h="3235959">
                <a:moveTo>
                  <a:pt x="26669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6669" y="443229"/>
                </a:lnTo>
                <a:lnTo>
                  <a:pt x="26669" y="406399"/>
                </a:lnTo>
                <a:close/>
              </a:path>
              <a:path w="26670" h="3235959">
                <a:moveTo>
                  <a:pt x="26669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43229"/>
                </a:lnTo>
                <a:close/>
              </a:path>
              <a:path w="26670" h="3235959">
                <a:moveTo>
                  <a:pt x="26669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6669" y="481329"/>
                </a:lnTo>
                <a:lnTo>
                  <a:pt x="26669" y="449579"/>
                </a:lnTo>
                <a:close/>
              </a:path>
              <a:path w="26670" h="3235959">
                <a:moveTo>
                  <a:pt x="26669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6669" y="487679"/>
                </a:lnTo>
                <a:lnTo>
                  <a:pt x="26669" y="481329"/>
                </a:lnTo>
                <a:close/>
              </a:path>
              <a:path w="26670" h="3235959">
                <a:moveTo>
                  <a:pt x="26669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6669" y="495299"/>
                </a:lnTo>
                <a:lnTo>
                  <a:pt x="26669" y="487679"/>
                </a:lnTo>
                <a:close/>
              </a:path>
              <a:path w="26670" h="3235959">
                <a:moveTo>
                  <a:pt x="26669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6669" y="533399"/>
                </a:lnTo>
                <a:lnTo>
                  <a:pt x="26669" y="495299"/>
                </a:lnTo>
                <a:close/>
              </a:path>
              <a:path w="26670" h="3235959">
                <a:moveTo>
                  <a:pt x="26669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6669" y="538479"/>
                </a:lnTo>
                <a:lnTo>
                  <a:pt x="26669" y="533399"/>
                </a:lnTo>
                <a:close/>
              </a:path>
              <a:path w="26670" h="3235959">
                <a:moveTo>
                  <a:pt x="26669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6669" y="563879"/>
                </a:lnTo>
                <a:lnTo>
                  <a:pt x="26669" y="538480"/>
                </a:lnTo>
                <a:close/>
              </a:path>
              <a:path w="26670" h="3235959">
                <a:moveTo>
                  <a:pt x="26669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6669" y="633729"/>
                </a:lnTo>
                <a:lnTo>
                  <a:pt x="26669" y="563879"/>
                </a:lnTo>
                <a:close/>
              </a:path>
              <a:path w="26670" h="3235959">
                <a:moveTo>
                  <a:pt x="26669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6669" y="640079"/>
                </a:lnTo>
                <a:lnTo>
                  <a:pt x="26669" y="633730"/>
                </a:lnTo>
                <a:close/>
              </a:path>
              <a:path w="26670" h="3235959">
                <a:moveTo>
                  <a:pt x="2666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79"/>
                </a:lnTo>
                <a:close/>
              </a:path>
              <a:path w="26670" h="3235959">
                <a:moveTo>
                  <a:pt x="26669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47699"/>
                </a:lnTo>
                <a:close/>
              </a:path>
              <a:path w="26670" h="3235959">
                <a:moveTo>
                  <a:pt x="26669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6669" y="685799"/>
                </a:lnTo>
                <a:lnTo>
                  <a:pt x="26669" y="659130"/>
                </a:lnTo>
                <a:close/>
              </a:path>
              <a:path w="26670" h="3235959">
                <a:moveTo>
                  <a:pt x="26669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685799"/>
                </a:lnTo>
                <a:close/>
              </a:path>
              <a:path w="26670" h="3235959">
                <a:moveTo>
                  <a:pt x="26669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762000"/>
                </a:lnTo>
                <a:close/>
              </a:path>
              <a:path w="26670" h="3235959">
                <a:moveTo>
                  <a:pt x="26669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50"/>
                </a:lnTo>
                <a:close/>
              </a:path>
              <a:path w="26670" h="323595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235959">
                <a:moveTo>
                  <a:pt x="26669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49"/>
                </a:lnTo>
                <a:close/>
              </a:path>
              <a:path w="26670" h="3235959">
                <a:moveTo>
                  <a:pt x="26669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1002030"/>
                </a:lnTo>
                <a:close/>
              </a:path>
              <a:path w="26670" h="3235959">
                <a:moveTo>
                  <a:pt x="26669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6669" y="1041399"/>
                </a:lnTo>
                <a:lnTo>
                  <a:pt x="26669" y="1014730"/>
                </a:lnTo>
                <a:close/>
              </a:path>
              <a:path w="26670" h="3235959">
                <a:moveTo>
                  <a:pt x="26669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6669" y="1071879"/>
                </a:lnTo>
                <a:lnTo>
                  <a:pt x="26669" y="1041400"/>
                </a:lnTo>
                <a:close/>
              </a:path>
              <a:path w="26670" h="3235959">
                <a:moveTo>
                  <a:pt x="26669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6669" y="1078229"/>
                </a:lnTo>
                <a:lnTo>
                  <a:pt x="26669" y="1071879"/>
                </a:lnTo>
                <a:close/>
              </a:path>
              <a:path w="26670" h="3235959">
                <a:moveTo>
                  <a:pt x="26669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6669" y="1084579"/>
                </a:lnTo>
                <a:lnTo>
                  <a:pt x="26669" y="1078229"/>
                </a:lnTo>
                <a:close/>
              </a:path>
              <a:path w="26670" h="3235959">
                <a:moveTo>
                  <a:pt x="26669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6669" y="1117599"/>
                </a:lnTo>
                <a:lnTo>
                  <a:pt x="26669" y="1084579"/>
                </a:lnTo>
                <a:close/>
              </a:path>
              <a:path w="26670" h="3235959">
                <a:moveTo>
                  <a:pt x="26669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6669" y="1141729"/>
                </a:lnTo>
                <a:lnTo>
                  <a:pt x="26669" y="1117599"/>
                </a:lnTo>
                <a:close/>
              </a:path>
              <a:path w="26670" h="3235959">
                <a:moveTo>
                  <a:pt x="26669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6669" y="1193799"/>
                </a:lnTo>
                <a:lnTo>
                  <a:pt x="26669" y="1141730"/>
                </a:lnTo>
                <a:close/>
              </a:path>
              <a:path w="26670" h="3235959">
                <a:moveTo>
                  <a:pt x="26669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6669" y="1211579"/>
                </a:lnTo>
                <a:lnTo>
                  <a:pt x="26669" y="1193800"/>
                </a:lnTo>
                <a:close/>
              </a:path>
              <a:path w="26670" h="3235959">
                <a:moveTo>
                  <a:pt x="26669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6669" y="1783079"/>
                </a:lnTo>
                <a:lnTo>
                  <a:pt x="26669" y="1515109"/>
                </a:lnTo>
                <a:close/>
              </a:path>
              <a:path w="26670" h="32359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235959">
                <a:moveTo>
                  <a:pt x="26669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6669" y="1506219"/>
                </a:lnTo>
                <a:lnTo>
                  <a:pt x="26669" y="1496059"/>
                </a:lnTo>
                <a:close/>
              </a:path>
              <a:path w="26670" h="3235959">
                <a:moveTo>
                  <a:pt x="2666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39"/>
                </a:lnTo>
                <a:close/>
              </a:path>
              <a:path w="26670" h="3235959">
                <a:moveTo>
                  <a:pt x="26669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09"/>
                </a:lnTo>
                <a:close/>
              </a:path>
              <a:path w="26670" h="3235959">
                <a:moveTo>
                  <a:pt x="2666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9389"/>
                </a:lnTo>
                <a:close/>
              </a:path>
              <a:path w="26670" h="3235959">
                <a:moveTo>
                  <a:pt x="26669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57960"/>
                </a:lnTo>
                <a:close/>
              </a:path>
              <a:path w="26670" h="3235959">
                <a:moveTo>
                  <a:pt x="26669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6669" y="1456689"/>
                </a:lnTo>
                <a:lnTo>
                  <a:pt x="26669" y="1450339"/>
                </a:lnTo>
                <a:close/>
              </a:path>
              <a:path w="26670" h="3235959">
                <a:moveTo>
                  <a:pt x="26669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38909"/>
                </a:lnTo>
                <a:close/>
              </a:path>
              <a:path w="26670" h="3235959">
                <a:moveTo>
                  <a:pt x="26669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6669" y="1437639"/>
                </a:lnTo>
                <a:lnTo>
                  <a:pt x="26669" y="1431289"/>
                </a:lnTo>
                <a:close/>
              </a:path>
              <a:path w="26670" h="3235959">
                <a:moveTo>
                  <a:pt x="26669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19859"/>
                </a:lnTo>
                <a:close/>
              </a:path>
              <a:path w="26670" h="3235959">
                <a:moveTo>
                  <a:pt x="2666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6669" y="1418589"/>
                </a:lnTo>
                <a:lnTo>
                  <a:pt x="26669" y="1412239"/>
                </a:lnTo>
                <a:close/>
              </a:path>
              <a:path w="26670" h="3235959">
                <a:moveTo>
                  <a:pt x="26669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0809"/>
                </a:lnTo>
                <a:close/>
              </a:path>
              <a:path w="26670" h="3235959">
                <a:moveTo>
                  <a:pt x="2666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69" y="1399539"/>
                </a:lnTo>
                <a:lnTo>
                  <a:pt x="26669" y="1393189"/>
                </a:lnTo>
                <a:close/>
              </a:path>
              <a:path w="26670" h="3235959">
                <a:moveTo>
                  <a:pt x="26669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1759"/>
                </a:lnTo>
                <a:close/>
              </a:path>
              <a:path w="26670" h="3235959">
                <a:moveTo>
                  <a:pt x="26669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69" y="1380489"/>
                </a:lnTo>
                <a:lnTo>
                  <a:pt x="26669" y="1374139"/>
                </a:lnTo>
                <a:close/>
              </a:path>
              <a:path w="26670" h="3235959">
                <a:moveTo>
                  <a:pt x="26669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2710"/>
                </a:lnTo>
                <a:close/>
              </a:path>
              <a:path w="26670" h="3235959">
                <a:moveTo>
                  <a:pt x="26669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69" y="1361439"/>
                </a:lnTo>
                <a:lnTo>
                  <a:pt x="26669" y="1355089"/>
                </a:lnTo>
                <a:close/>
              </a:path>
              <a:path w="26670" h="3235959">
                <a:moveTo>
                  <a:pt x="26669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3659"/>
                </a:lnTo>
                <a:close/>
              </a:path>
              <a:path w="26670" h="3235959">
                <a:moveTo>
                  <a:pt x="26669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69" y="1342389"/>
                </a:lnTo>
                <a:lnTo>
                  <a:pt x="26669" y="1336039"/>
                </a:lnTo>
                <a:close/>
              </a:path>
              <a:path w="26670" h="3235959">
                <a:moveTo>
                  <a:pt x="26669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4609"/>
                </a:lnTo>
                <a:close/>
              </a:path>
              <a:path w="26670" h="3235959">
                <a:moveTo>
                  <a:pt x="26669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6669" y="1323339"/>
                </a:lnTo>
                <a:lnTo>
                  <a:pt x="26669" y="1310639"/>
                </a:lnTo>
                <a:close/>
              </a:path>
              <a:path w="26670" h="3235959">
                <a:moveTo>
                  <a:pt x="26669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69" y="1309369"/>
                </a:lnTo>
                <a:lnTo>
                  <a:pt x="26669" y="1299209"/>
                </a:lnTo>
                <a:close/>
              </a:path>
              <a:path w="26670" h="3235959">
                <a:moveTo>
                  <a:pt x="26669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6669" y="1297939"/>
                </a:lnTo>
                <a:lnTo>
                  <a:pt x="26669" y="1291589"/>
                </a:lnTo>
                <a:close/>
              </a:path>
              <a:path w="26670" h="3235959">
                <a:moveTo>
                  <a:pt x="26669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6669" y="1290319"/>
                </a:lnTo>
                <a:lnTo>
                  <a:pt x="26669" y="1280160"/>
                </a:lnTo>
                <a:close/>
              </a:path>
              <a:path w="26670" h="3235959">
                <a:moveTo>
                  <a:pt x="26669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6669" y="1278889"/>
                </a:lnTo>
                <a:lnTo>
                  <a:pt x="26669" y="1272539"/>
                </a:lnTo>
                <a:close/>
              </a:path>
              <a:path w="26670" h="3235959">
                <a:moveTo>
                  <a:pt x="26669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1109"/>
                </a:lnTo>
                <a:close/>
              </a:path>
              <a:path w="26670" h="3235959">
                <a:moveTo>
                  <a:pt x="26669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6669" y="1259839"/>
                </a:lnTo>
                <a:lnTo>
                  <a:pt x="26669" y="1253489"/>
                </a:lnTo>
                <a:close/>
              </a:path>
              <a:path w="26670" h="3235959">
                <a:moveTo>
                  <a:pt x="26669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6669" y="1252220"/>
                </a:lnTo>
                <a:lnTo>
                  <a:pt x="26669" y="1242059"/>
                </a:lnTo>
                <a:close/>
              </a:path>
              <a:path w="26670" h="3235959">
                <a:moveTo>
                  <a:pt x="26669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6669" y="1240789"/>
                </a:lnTo>
                <a:lnTo>
                  <a:pt x="26669" y="1234439"/>
                </a:lnTo>
                <a:close/>
              </a:path>
              <a:path w="26670" h="3235959">
                <a:moveTo>
                  <a:pt x="26669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3009"/>
                </a:lnTo>
                <a:close/>
              </a:path>
              <a:path w="26670" h="3235959">
                <a:moveTo>
                  <a:pt x="26669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6669" y="1221739"/>
                </a:lnTo>
                <a:lnTo>
                  <a:pt x="26669" y="1215389"/>
                </a:lnTo>
                <a:close/>
              </a:path>
              <a:path w="26670" h="3235959">
                <a:moveTo>
                  <a:pt x="26669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6669" y="1214119"/>
                </a:lnTo>
                <a:lnTo>
                  <a:pt x="26669" y="1212849"/>
                </a:lnTo>
                <a:close/>
              </a:path>
              <a:path w="26670" h="3235959">
                <a:moveTo>
                  <a:pt x="26669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6669" y="1871979"/>
                </a:lnTo>
                <a:lnTo>
                  <a:pt x="26669" y="1783079"/>
                </a:lnTo>
                <a:close/>
              </a:path>
              <a:path w="26670" h="3235959">
                <a:moveTo>
                  <a:pt x="26669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6669" y="2392679"/>
                </a:lnTo>
                <a:lnTo>
                  <a:pt x="26669" y="2385059"/>
                </a:lnTo>
                <a:close/>
              </a:path>
              <a:path w="26670" h="3235959">
                <a:moveTo>
                  <a:pt x="26669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6669" y="2383789"/>
                </a:lnTo>
                <a:lnTo>
                  <a:pt x="26669" y="1957069"/>
                </a:lnTo>
                <a:close/>
              </a:path>
              <a:path w="26670" h="3235959">
                <a:moveTo>
                  <a:pt x="26669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6669" y="1955799"/>
                </a:lnTo>
                <a:lnTo>
                  <a:pt x="26669" y="1938019"/>
                </a:lnTo>
                <a:close/>
              </a:path>
              <a:path w="26670" h="3235959">
                <a:moveTo>
                  <a:pt x="26669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6669" y="1936749"/>
                </a:lnTo>
                <a:lnTo>
                  <a:pt x="26669" y="1918969"/>
                </a:lnTo>
                <a:close/>
              </a:path>
              <a:path w="26670" h="3235959">
                <a:moveTo>
                  <a:pt x="26669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6669" y="1917699"/>
                </a:lnTo>
                <a:lnTo>
                  <a:pt x="26669" y="1896109"/>
                </a:lnTo>
                <a:close/>
              </a:path>
              <a:path w="26670" h="3235959">
                <a:moveTo>
                  <a:pt x="26669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6669" y="1894839"/>
                </a:lnTo>
                <a:lnTo>
                  <a:pt x="26669" y="1877059"/>
                </a:lnTo>
                <a:close/>
              </a:path>
              <a:path w="26670" h="3235959">
                <a:moveTo>
                  <a:pt x="26669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6669" y="1875789"/>
                </a:lnTo>
                <a:lnTo>
                  <a:pt x="26669" y="1873249"/>
                </a:lnTo>
                <a:close/>
              </a:path>
              <a:path w="26670" h="3235959">
                <a:moveTo>
                  <a:pt x="26669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6669" y="2567939"/>
                </a:lnTo>
                <a:lnTo>
                  <a:pt x="26669" y="2392679"/>
                </a:lnTo>
                <a:close/>
              </a:path>
              <a:path w="26670" h="3235959">
                <a:moveTo>
                  <a:pt x="26669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6669" y="3235959"/>
                </a:lnTo>
                <a:lnTo>
                  <a:pt x="26669" y="2567940"/>
                </a:lnTo>
                <a:close/>
              </a:path>
            </a:pathLst>
          </a:custGeom>
          <a:solidFill>
            <a:srgbClr val="1B35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722359" y="3618229"/>
            <a:ext cx="27940" cy="3227070"/>
          </a:xfrm>
          <a:custGeom>
            <a:avLst/>
            <a:gdLst/>
            <a:ahLst/>
            <a:cxnLst/>
            <a:rect l="l" t="t" r="r" b="b"/>
            <a:pathLst>
              <a:path w="27940" h="322707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27940" h="3227070">
                <a:moveTo>
                  <a:pt x="8890" y="3809"/>
                </a:moveTo>
                <a:lnTo>
                  <a:pt x="0" y="3809"/>
                </a:lnTo>
                <a:lnTo>
                  <a:pt x="0" y="22859"/>
                </a:lnTo>
                <a:lnTo>
                  <a:pt x="27940" y="22859"/>
                </a:lnTo>
                <a:lnTo>
                  <a:pt x="27940" y="16509"/>
                </a:lnTo>
                <a:lnTo>
                  <a:pt x="26670" y="1650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60" y="6350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close/>
              </a:path>
              <a:path w="27940" h="3227070">
                <a:moveTo>
                  <a:pt x="27940" y="22860"/>
                </a:moveTo>
                <a:lnTo>
                  <a:pt x="0" y="22860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22860"/>
                </a:lnTo>
                <a:close/>
              </a:path>
              <a:path w="27940" h="3227070">
                <a:moveTo>
                  <a:pt x="27940" y="35560"/>
                </a:moveTo>
                <a:lnTo>
                  <a:pt x="0" y="35560"/>
                </a:lnTo>
                <a:lnTo>
                  <a:pt x="0" y="48259"/>
                </a:lnTo>
                <a:lnTo>
                  <a:pt x="27940" y="48259"/>
                </a:lnTo>
                <a:lnTo>
                  <a:pt x="27940" y="35560"/>
                </a:lnTo>
                <a:close/>
              </a:path>
              <a:path w="27940" h="3227070">
                <a:moveTo>
                  <a:pt x="27940" y="48259"/>
                </a:moveTo>
                <a:lnTo>
                  <a:pt x="0" y="48259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48259"/>
                </a:lnTo>
                <a:close/>
              </a:path>
              <a:path w="27940" h="3227070">
                <a:moveTo>
                  <a:pt x="27940" y="80010"/>
                </a:moveTo>
                <a:lnTo>
                  <a:pt x="0" y="80010"/>
                </a:lnTo>
                <a:lnTo>
                  <a:pt x="0" y="86359"/>
                </a:lnTo>
                <a:lnTo>
                  <a:pt x="27940" y="86359"/>
                </a:lnTo>
                <a:lnTo>
                  <a:pt x="27940" y="80010"/>
                </a:lnTo>
                <a:close/>
              </a:path>
              <a:path w="27940" h="3227070">
                <a:moveTo>
                  <a:pt x="27940" y="86359"/>
                </a:moveTo>
                <a:lnTo>
                  <a:pt x="0" y="86359"/>
                </a:lnTo>
                <a:lnTo>
                  <a:pt x="0" y="99059"/>
                </a:lnTo>
                <a:lnTo>
                  <a:pt x="27940" y="99059"/>
                </a:lnTo>
                <a:lnTo>
                  <a:pt x="27940" y="86359"/>
                </a:lnTo>
                <a:close/>
              </a:path>
              <a:path w="27940" h="3227070">
                <a:moveTo>
                  <a:pt x="27940" y="99059"/>
                </a:moveTo>
                <a:lnTo>
                  <a:pt x="0" y="9905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9059"/>
                </a:lnTo>
                <a:close/>
              </a:path>
              <a:path w="27940" h="3227070">
                <a:moveTo>
                  <a:pt x="27940" y="105409"/>
                </a:moveTo>
                <a:lnTo>
                  <a:pt x="0" y="105409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09"/>
                </a:lnTo>
                <a:close/>
              </a:path>
              <a:path w="27940" h="3227070">
                <a:moveTo>
                  <a:pt x="27940" y="118110"/>
                </a:moveTo>
                <a:lnTo>
                  <a:pt x="0" y="118110"/>
                </a:lnTo>
                <a:lnTo>
                  <a:pt x="0" y="143509"/>
                </a:lnTo>
                <a:lnTo>
                  <a:pt x="27940" y="143509"/>
                </a:lnTo>
                <a:lnTo>
                  <a:pt x="27940" y="118110"/>
                </a:lnTo>
                <a:close/>
              </a:path>
              <a:path w="27940" h="3227070">
                <a:moveTo>
                  <a:pt x="27940" y="143509"/>
                </a:moveTo>
                <a:lnTo>
                  <a:pt x="0" y="143509"/>
                </a:lnTo>
                <a:lnTo>
                  <a:pt x="0" y="213359"/>
                </a:lnTo>
                <a:lnTo>
                  <a:pt x="27940" y="213359"/>
                </a:lnTo>
                <a:lnTo>
                  <a:pt x="27940" y="143509"/>
                </a:lnTo>
                <a:close/>
              </a:path>
              <a:path w="27940" h="3227070">
                <a:moveTo>
                  <a:pt x="27940" y="213359"/>
                </a:moveTo>
                <a:lnTo>
                  <a:pt x="0" y="213359"/>
                </a:lnTo>
                <a:lnTo>
                  <a:pt x="0" y="251459"/>
                </a:lnTo>
                <a:lnTo>
                  <a:pt x="27940" y="251459"/>
                </a:lnTo>
                <a:lnTo>
                  <a:pt x="27940" y="213359"/>
                </a:lnTo>
                <a:close/>
              </a:path>
              <a:path w="27940" h="3227070">
                <a:moveTo>
                  <a:pt x="2794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51460"/>
                </a:lnTo>
                <a:close/>
              </a:path>
              <a:path w="27940" h="32270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227070">
                <a:moveTo>
                  <a:pt x="27940" y="262889"/>
                </a:moveTo>
                <a:lnTo>
                  <a:pt x="0" y="262889"/>
                </a:lnTo>
                <a:lnTo>
                  <a:pt x="0" y="269239"/>
                </a:lnTo>
                <a:lnTo>
                  <a:pt x="27940" y="269239"/>
                </a:lnTo>
                <a:lnTo>
                  <a:pt x="27940" y="262889"/>
                </a:lnTo>
                <a:close/>
              </a:path>
              <a:path w="27940" h="3227070">
                <a:moveTo>
                  <a:pt x="27940" y="269240"/>
                </a:moveTo>
                <a:lnTo>
                  <a:pt x="0" y="269240"/>
                </a:lnTo>
                <a:lnTo>
                  <a:pt x="0" y="295909"/>
                </a:lnTo>
                <a:lnTo>
                  <a:pt x="27940" y="295909"/>
                </a:lnTo>
                <a:lnTo>
                  <a:pt x="27940" y="269240"/>
                </a:lnTo>
                <a:close/>
              </a:path>
              <a:path w="27940" h="3227070">
                <a:moveTo>
                  <a:pt x="27940" y="295910"/>
                </a:moveTo>
                <a:lnTo>
                  <a:pt x="0" y="295910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295910"/>
                </a:lnTo>
                <a:close/>
              </a:path>
              <a:path w="27940" h="3227070">
                <a:moveTo>
                  <a:pt x="27940" y="313689"/>
                </a:moveTo>
                <a:lnTo>
                  <a:pt x="0" y="313689"/>
                </a:lnTo>
                <a:lnTo>
                  <a:pt x="0" y="321309"/>
                </a:lnTo>
                <a:lnTo>
                  <a:pt x="27940" y="321309"/>
                </a:lnTo>
                <a:lnTo>
                  <a:pt x="27940" y="313689"/>
                </a:lnTo>
                <a:close/>
              </a:path>
              <a:path w="27940" h="3227070">
                <a:moveTo>
                  <a:pt x="27940" y="321310"/>
                </a:moveTo>
                <a:lnTo>
                  <a:pt x="0" y="321310"/>
                </a:lnTo>
                <a:lnTo>
                  <a:pt x="0" y="334009"/>
                </a:lnTo>
                <a:lnTo>
                  <a:pt x="27940" y="334009"/>
                </a:lnTo>
                <a:lnTo>
                  <a:pt x="27940" y="321310"/>
                </a:lnTo>
                <a:close/>
              </a:path>
              <a:path w="27940" h="3227070">
                <a:moveTo>
                  <a:pt x="27940" y="334010"/>
                </a:moveTo>
                <a:lnTo>
                  <a:pt x="0" y="334010"/>
                </a:lnTo>
                <a:lnTo>
                  <a:pt x="0" y="340359"/>
                </a:lnTo>
                <a:lnTo>
                  <a:pt x="27940" y="340359"/>
                </a:lnTo>
                <a:lnTo>
                  <a:pt x="27940" y="334010"/>
                </a:lnTo>
                <a:close/>
              </a:path>
              <a:path w="27940" h="3227070">
                <a:moveTo>
                  <a:pt x="27940" y="340360"/>
                </a:moveTo>
                <a:lnTo>
                  <a:pt x="0" y="340360"/>
                </a:lnTo>
                <a:lnTo>
                  <a:pt x="0" y="383539"/>
                </a:lnTo>
                <a:lnTo>
                  <a:pt x="27940" y="383539"/>
                </a:lnTo>
                <a:lnTo>
                  <a:pt x="27940" y="340360"/>
                </a:lnTo>
                <a:close/>
              </a:path>
              <a:path w="27940" h="3227070">
                <a:moveTo>
                  <a:pt x="27940" y="383540"/>
                </a:moveTo>
                <a:lnTo>
                  <a:pt x="0" y="383540"/>
                </a:lnTo>
                <a:lnTo>
                  <a:pt x="0" y="391159"/>
                </a:lnTo>
                <a:lnTo>
                  <a:pt x="27940" y="391159"/>
                </a:lnTo>
                <a:lnTo>
                  <a:pt x="27940" y="383540"/>
                </a:lnTo>
                <a:close/>
              </a:path>
              <a:path w="27940" h="3227070">
                <a:moveTo>
                  <a:pt x="27940" y="391159"/>
                </a:moveTo>
                <a:lnTo>
                  <a:pt x="0" y="391159"/>
                </a:lnTo>
                <a:lnTo>
                  <a:pt x="0" y="397509"/>
                </a:lnTo>
                <a:lnTo>
                  <a:pt x="27940" y="397509"/>
                </a:lnTo>
                <a:lnTo>
                  <a:pt x="27940" y="391159"/>
                </a:lnTo>
                <a:close/>
              </a:path>
              <a:path w="27940" h="3227070">
                <a:moveTo>
                  <a:pt x="27940" y="397509"/>
                </a:moveTo>
                <a:lnTo>
                  <a:pt x="0" y="3975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397509"/>
                </a:lnTo>
                <a:close/>
              </a:path>
              <a:path w="27940" h="3227070">
                <a:moveTo>
                  <a:pt x="27940" y="434339"/>
                </a:moveTo>
                <a:lnTo>
                  <a:pt x="0" y="434339"/>
                </a:lnTo>
                <a:lnTo>
                  <a:pt x="0" y="440689"/>
                </a:lnTo>
                <a:lnTo>
                  <a:pt x="27940" y="440689"/>
                </a:lnTo>
                <a:lnTo>
                  <a:pt x="27940" y="434339"/>
                </a:lnTo>
                <a:close/>
              </a:path>
              <a:path w="27940" h="3227070">
                <a:moveTo>
                  <a:pt x="27940" y="440689"/>
                </a:moveTo>
                <a:lnTo>
                  <a:pt x="0" y="440689"/>
                </a:lnTo>
                <a:lnTo>
                  <a:pt x="0" y="472439"/>
                </a:lnTo>
                <a:lnTo>
                  <a:pt x="27940" y="472439"/>
                </a:lnTo>
                <a:lnTo>
                  <a:pt x="27940" y="440689"/>
                </a:lnTo>
                <a:close/>
              </a:path>
              <a:path w="27940" h="3227070">
                <a:moveTo>
                  <a:pt x="27940" y="472439"/>
                </a:moveTo>
                <a:lnTo>
                  <a:pt x="0" y="472439"/>
                </a:lnTo>
                <a:lnTo>
                  <a:pt x="0" y="478789"/>
                </a:lnTo>
                <a:lnTo>
                  <a:pt x="27940" y="478789"/>
                </a:lnTo>
                <a:lnTo>
                  <a:pt x="27940" y="472439"/>
                </a:lnTo>
                <a:close/>
              </a:path>
              <a:path w="27940" h="3227070">
                <a:moveTo>
                  <a:pt x="27940" y="478789"/>
                </a:moveTo>
                <a:lnTo>
                  <a:pt x="0" y="478789"/>
                </a:lnTo>
                <a:lnTo>
                  <a:pt x="0" y="486409"/>
                </a:lnTo>
                <a:lnTo>
                  <a:pt x="27940" y="486409"/>
                </a:lnTo>
                <a:lnTo>
                  <a:pt x="27940" y="478789"/>
                </a:lnTo>
                <a:close/>
              </a:path>
              <a:path w="27940" h="3227070">
                <a:moveTo>
                  <a:pt x="27940" y="486409"/>
                </a:moveTo>
                <a:lnTo>
                  <a:pt x="0" y="486409"/>
                </a:lnTo>
                <a:lnTo>
                  <a:pt x="0" y="524509"/>
                </a:lnTo>
                <a:lnTo>
                  <a:pt x="27940" y="524509"/>
                </a:lnTo>
                <a:lnTo>
                  <a:pt x="27940" y="486409"/>
                </a:lnTo>
                <a:close/>
              </a:path>
              <a:path w="27940" h="3227070">
                <a:moveTo>
                  <a:pt x="27940" y="524509"/>
                </a:moveTo>
                <a:lnTo>
                  <a:pt x="0" y="524509"/>
                </a:lnTo>
                <a:lnTo>
                  <a:pt x="0" y="529589"/>
                </a:lnTo>
                <a:lnTo>
                  <a:pt x="27940" y="529589"/>
                </a:lnTo>
                <a:lnTo>
                  <a:pt x="27940" y="524509"/>
                </a:lnTo>
                <a:close/>
              </a:path>
              <a:path w="27940" h="3227070">
                <a:moveTo>
                  <a:pt x="27940" y="529590"/>
                </a:moveTo>
                <a:lnTo>
                  <a:pt x="0" y="529590"/>
                </a:lnTo>
                <a:lnTo>
                  <a:pt x="0" y="554989"/>
                </a:lnTo>
                <a:lnTo>
                  <a:pt x="27940" y="554989"/>
                </a:lnTo>
                <a:lnTo>
                  <a:pt x="27940" y="529590"/>
                </a:lnTo>
                <a:close/>
              </a:path>
              <a:path w="27940" h="3227070">
                <a:moveTo>
                  <a:pt x="27940" y="554989"/>
                </a:moveTo>
                <a:lnTo>
                  <a:pt x="0" y="554989"/>
                </a:lnTo>
                <a:lnTo>
                  <a:pt x="0" y="624839"/>
                </a:lnTo>
                <a:lnTo>
                  <a:pt x="27940" y="624839"/>
                </a:lnTo>
                <a:lnTo>
                  <a:pt x="27940" y="554989"/>
                </a:lnTo>
                <a:close/>
              </a:path>
              <a:path w="27940" h="3227070">
                <a:moveTo>
                  <a:pt x="27940" y="624840"/>
                </a:moveTo>
                <a:lnTo>
                  <a:pt x="0" y="624840"/>
                </a:lnTo>
                <a:lnTo>
                  <a:pt x="0" y="631189"/>
                </a:lnTo>
                <a:lnTo>
                  <a:pt x="27940" y="631189"/>
                </a:lnTo>
                <a:lnTo>
                  <a:pt x="27940" y="624840"/>
                </a:lnTo>
                <a:close/>
              </a:path>
              <a:path w="27940" h="3227070">
                <a:moveTo>
                  <a:pt x="27940" y="631189"/>
                </a:moveTo>
                <a:lnTo>
                  <a:pt x="0" y="631189"/>
                </a:lnTo>
                <a:lnTo>
                  <a:pt x="0" y="638809"/>
                </a:lnTo>
                <a:lnTo>
                  <a:pt x="27940" y="638809"/>
                </a:lnTo>
                <a:lnTo>
                  <a:pt x="27940" y="631189"/>
                </a:lnTo>
                <a:close/>
              </a:path>
              <a:path w="27940" h="3227070">
                <a:moveTo>
                  <a:pt x="27940" y="638809"/>
                </a:moveTo>
                <a:lnTo>
                  <a:pt x="0" y="638809"/>
                </a:lnTo>
                <a:lnTo>
                  <a:pt x="0" y="650239"/>
                </a:lnTo>
                <a:lnTo>
                  <a:pt x="27940" y="650239"/>
                </a:lnTo>
                <a:lnTo>
                  <a:pt x="27940" y="638809"/>
                </a:lnTo>
                <a:close/>
              </a:path>
              <a:path w="27940" h="3227070">
                <a:moveTo>
                  <a:pt x="27940" y="650240"/>
                </a:moveTo>
                <a:lnTo>
                  <a:pt x="0" y="650240"/>
                </a:lnTo>
                <a:lnTo>
                  <a:pt x="0" y="676909"/>
                </a:lnTo>
                <a:lnTo>
                  <a:pt x="27940" y="676909"/>
                </a:lnTo>
                <a:lnTo>
                  <a:pt x="27940" y="650240"/>
                </a:lnTo>
                <a:close/>
              </a:path>
              <a:path w="27940" h="3227070">
                <a:moveTo>
                  <a:pt x="27940" y="676909"/>
                </a:moveTo>
                <a:lnTo>
                  <a:pt x="0" y="676909"/>
                </a:lnTo>
                <a:lnTo>
                  <a:pt x="0" y="753109"/>
                </a:lnTo>
                <a:lnTo>
                  <a:pt x="27940" y="753109"/>
                </a:lnTo>
                <a:lnTo>
                  <a:pt x="27940" y="676909"/>
                </a:lnTo>
                <a:close/>
              </a:path>
              <a:path w="27940" h="3227070">
                <a:moveTo>
                  <a:pt x="27940" y="753110"/>
                </a:moveTo>
                <a:lnTo>
                  <a:pt x="0" y="753110"/>
                </a:lnTo>
                <a:lnTo>
                  <a:pt x="0" y="899159"/>
                </a:lnTo>
                <a:lnTo>
                  <a:pt x="27940" y="899159"/>
                </a:lnTo>
                <a:lnTo>
                  <a:pt x="27940" y="753110"/>
                </a:lnTo>
                <a:close/>
              </a:path>
              <a:path w="27940" h="3227070">
                <a:moveTo>
                  <a:pt x="27940" y="899160"/>
                </a:moveTo>
                <a:lnTo>
                  <a:pt x="0" y="899160"/>
                </a:lnTo>
                <a:lnTo>
                  <a:pt x="0" y="923289"/>
                </a:lnTo>
                <a:lnTo>
                  <a:pt x="27940" y="923289"/>
                </a:lnTo>
                <a:lnTo>
                  <a:pt x="27940" y="899160"/>
                </a:lnTo>
                <a:close/>
              </a:path>
              <a:path w="27940" h="3227070">
                <a:moveTo>
                  <a:pt x="27940" y="923290"/>
                </a:moveTo>
                <a:lnTo>
                  <a:pt x="0" y="923290"/>
                </a:lnTo>
                <a:lnTo>
                  <a:pt x="0" y="975359"/>
                </a:lnTo>
                <a:lnTo>
                  <a:pt x="27940" y="975359"/>
                </a:lnTo>
                <a:lnTo>
                  <a:pt x="27940" y="923290"/>
                </a:lnTo>
                <a:close/>
              </a:path>
              <a:path w="27940" h="3227070">
                <a:moveTo>
                  <a:pt x="27940" y="975359"/>
                </a:moveTo>
                <a:lnTo>
                  <a:pt x="0" y="975359"/>
                </a:lnTo>
                <a:lnTo>
                  <a:pt x="0" y="993139"/>
                </a:lnTo>
                <a:lnTo>
                  <a:pt x="27940" y="993139"/>
                </a:lnTo>
                <a:lnTo>
                  <a:pt x="27940" y="975359"/>
                </a:lnTo>
                <a:close/>
              </a:path>
              <a:path w="27940" h="3227070">
                <a:moveTo>
                  <a:pt x="27940" y="993140"/>
                </a:moveTo>
                <a:lnTo>
                  <a:pt x="0" y="993140"/>
                </a:lnTo>
                <a:lnTo>
                  <a:pt x="0" y="1005839"/>
                </a:lnTo>
                <a:lnTo>
                  <a:pt x="27940" y="1005839"/>
                </a:lnTo>
                <a:lnTo>
                  <a:pt x="27940" y="993140"/>
                </a:lnTo>
                <a:close/>
              </a:path>
              <a:path w="27940" h="3227070">
                <a:moveTo>
                  <a:pt x="27940" y="1005840"/>
                </a:moveTo>
                <a:lnTo>
                  <a:pt x="0" y="1005840"/>
                </a:lnTo>
                <a:lnTo>
                  <a:pt x="0" y="1032509"/>
                </a:lnTo>
                <a:lnTo>
                  <a:pt x="27940" y="1032509"/>
                </a:lnTo>
                <a:lnTo>
                  <a:pt x="27940" y="1005840"/>
                </a:lnTo>
                <a:close/>
              </a:path>
              <a:path w="27940" h="3227070">
                <a:moveTo>
                  <a:pt x="27940" y="1032510"/>
                </a:moveTo>
                <a:lnTo>
                  <a:pt x="0" y="1032510"/>
                </a:lnTo>
                <a:lnTo>
                  <a:pt x="0" y="1062989"/>
                </a:lnTo>
                <a:lnTo>
                  <a:pt x="27940" y="1062989"/>
                </a:lnTo>
                <a:lnTo>
                  <a:pt x="27940" y="1032510"/>
                </a:lnTo>
                <a:close/>
              </a:path>
              <a:path w="27940" h="3227070">
                <a:moveTo>
                  <a:pt x="27940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7940" y="1069339"/>
                </a:lnTo>
                <a:lnTo>
                  <a:pt x="27940" y="1062989"/>
                </a:lnTo>
                <a:close/>
              </a:path>
              <a:path w="27940" h="3227070">
                <a:moveTo>
                  <a:pt x="27940" y="1069339"/>
                </a:moveTo>
                <a:lnTo>
                  <a:pt x="0" y="1069339"/>
                </a:lnTo>
                <a:lnTo>
                  <a:pt x="0" y="1075689"/>
                </a:lnTo>
                <a:lnTo>
                  <a:pt x="27940" y="1075689"/>
                </a:lnTo>
                <a:lnTo>
                  <a:pt x="27940" y="1069339"/>
                </a:lnTo>
                <a:close/>
              </a:path>
              <a:path w="27940" h="3227070">
                <a:moveTo>
                  <a:pt x="27940" y="1075689"/>
                </a:moveTo>
                <a:lnTo>
                  <a:pt x="0" y="1075689"/>
                </a:lnTo>
                <a:lnTo>
                  <a:pt x="0" y="1108709"/>
                </a:lnTo>
                <a:lnTo>
                  <a:pt x="27940" y="1108709"/>
                </a:lnTo>
                <a:lnTo>
                  <a:pt x="27940" y="1075689"/>
                </a:lnTo>
                <a:close/>
              </a:path>
              <a:path w="27940" h="3227070">
                <a:moveTo>
                  <a:pt x="27940" y="1108709"/>
                </a:moveTo>
                <a:lnTo>
                  <a:pt x="0" y="1108709"/>
                </a:lnTo>
                <a:lnTo>
                  <a:pt x="0" y="1132839"/>
                </a:lnTo>
                <a:lnTo>
                  <a:pt x="27940" y="1132839"/>
                </a:lnTo>
                <a:lnTo>
                  <a:pt x="27940" y="1108709"/>
                </a:lnTo>
                <a:close/>
              </a:path>
              <a:path w="27940" h="3227070">
                <a:moveTo>
                  <a:pt x="27940" y="1132840"/>
                </a:moveTo>
                <a:lnTo>
                  <a:pt x="0" y="1132840"/>
                </a:lnTo>
                <a:lnTo>
                  <a:pt x="0" y="1184909"/>
                </a:lnTo>
                <a:lnTo>
                  <a:pt x="27940" y="1184909"/>
                </a:lnTo>
                <a:lnTo>
                  <a:pt x="27940" y="1132840"/>
                </a:lnTo>
                <a:close/>
              </a:path>
              <a:path w="27940" h="3227070">
                <a:moveTo>
                  <a:pt x="27940" y="1184910"/>
                </a:moveTo>
                <a:lnTo>
                  <a:pt x="0" y="1184910"/>
                </a:lnTo>
                <a:lnTo>
                  <a:pt x="0" y="1202689"/>
                </a:lnTo>
                <a:lnTo>
                  <a:pt x="27940" y="1202689"/>
                </a:lnTo>
                <a:lnTo>
                  <a:pt x="27940" y="1184910"/>
                </a:lnTo>
                <a:close/>
              </a:path>
              <a:path w="27940" h="3227070">
                <a:moveTo>
                  <a:pt x="27940" y="1506219"/>
                </a:moveTo>
                <a:lnTo>
                  <a:pt x="0" y="1506219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506219"/>
                </a:lnTo>
                <a:close/>
              </a:path>
              <a:path w="27940" h="3227070">
                <a:moveTo>
                  <a:pt x="27940" y="1498599"/>
                </a:moveTo>
                <a:lnTo>
                  <a:pt x="0" y="1498599"/>
                </a:lnTo>
                <a:lnTo>
                  <a:pt x="0" y="1504949"/>
                </a:lnTo>
                <a:lnTo>
                  <a:pt x="27940" y="1504949"/>
                </a:lnTo>
                <a:lnTo>
                  <a:pt x="27940" y="1498599"/>
                </a:lnTo>
                <a:close/>
              </a:path>
              <a:path w="27940" h="3227070">
                <a:moveTo>
                  <a:pt x="27940" y="1487169"/>
                </a:moveTo>
                <a:lnTo>
                  <a:pt x="0" y="1487169"/>
                </a:lnTo>
                <a:lnTo>
                  <a:pt x="0" y="1497329"/>
                </a:lnTo>
                <a:lnTo>
                  <a:pt x="27940" y="1497329"/>
                </a:lnTo>
                <a:lnTo>
                  <a:pt x="27940" y="1487169"/>
                </a:lnTo>
                <a:close/>
              </a:path>
              <a:path w="27940" h="3227070">
                <a:moveTo>
                  <a:pt x="27940" y="1479549"/>
                </a:moveTo>
                <a:lnTo>
                  <a:pt x="0" y="1479549"/>
                </a:lnTo>
                <a:lnTo>
                  <a:pt x="0" y="1485899"/>
                </a:lnTo>
                <a:lnTo>
                  <a:pt x="27940" y="1485899"/>
                </a:lnTo>
                <a:lnTo>
                  <a:pt x="27940" y="1479549"/>
                </a:lnTo>
                <a:close/>
              </a:path>
              <a:path w="27940" h="3227070">
                <a:moveTo>
                  <a:pt x="27940" y="1468119"/>
                </a:moveTo>
                <a:lnTo>
                  <a:pt x="0" y="1468119"/>
                </a:lnTo>
                <a:lnTo>
                  <a:pt x="0" y="1478280"/>
                </a:lnTo>
                <a:lnTo>
                  <a:pt x="27940" y="1478280"/>
                </a:lnTo>
                <a:lnTo>
                  <a:pt x="27940" y="1468119"/>
                </a:lnTo>
                <a:close/>
              </a:path>
              <a:path w="27940" h="3227070">
                <a:moveTo>
                  <a:pt x="27940" y="1460499"/>
                </a:moveTo>
                <a:lnTo>
                  <a:pt x="0" y="1460499"/>
                </a:lnTo>
                <a:lnTo>
                  <a:pt x="0" y="1466849"/>
                </a:lnTo>
                <a:lnTo>
                  <a:pt x="27940" y="1466849"/>
                </a:lnTo>
                <a:lnTo>
                  <a:pt x="27940" y="1460499"/>
                </a:lnTo>
                <a:close/>
              </a:path>
              <a:path w="27940" h="3227070">
                <a:moveTo>
                  <a:pt x="27940" y="1449070"/>
                </a:moveTo>
                <a:lnTo>
                  <a:pt x="0" y="1449070"/>
                </a:lnTo>
                <a:lnTo>
                  <a:pt x="0" y="1459229"/>
                </a:lnTo>
                <a:lnTo>
                  <a:pt x="27940" y="1459229"/>
                </a:lnTo>
                <a:lnTo>
                  <a:pt x="27940" y="1449070"/>
                </a:lnTo>
                <a:close/>
              </a:path>
              <a:path w="27940" h="3227070">
                <a:moveTo>
                  <a:pt x="27940" y="1441449"/>
                </a:moveTo>
                <a:lnTo>
                  <a:pt x="0" y="1441449"/>
                </a:lnTo>
                <a:lnTo>
                  <a:pt x="0" y="1447799"/>
                </a:lnTo>
                <a:lnTo>
                  <a:pt x="27940" y="1447799"/>
                </a:lnTo>
                <a:lnTo>
                  <a:pt x="27940" y="1441449"/>
                </a:lnTo>
                <a:close/>
              </a:path>
              <a:path w="27940" h="3227070">
                <a:moveTo>
                  <a:pt x="27940" y="1430019"/>
                </a:moveTo>
                <a:lnTo>
                  <a:pt x="0" y="1430019"/>
                </a:lnTo>
                <a:lnTo>
                  <a:pt x="0" y="1440179"/>
                </a:lnTo>
                <a:lnTo>
                  <a:pt x="27940" y="1440179"/>
                </a:lnTo>
                <a:lnTo>
                  <a:pt x="27940" y="1430019"/>
                </a:lnTo>
                <a:close/>
              </a:path>
              <a:path w="27940" h="3227070">
                <a:moveTo>
                  <a:pt x="27940" y="1422399"/>
                </a:moveTo>
                <a:lnTo>
                  <a:pt x="0" y="1422399"/>
                </a:lnTo>
                <a:lnTo>
                  <a:pt x="0" y="1428749"/>
                </a:lnTo>
                <a:lnTo>
                  <a:pt x="27940" y="1428749"/>
                </a:lnTo>
                <a:lnTo>
                  <a:pt x="27940" y="1422399"/>
                </a:lnTo>
                <a:close/>
              </a:path>
              <a:path w="27940" h="3227070">
                <a:moveTo>
                  <a:pt x="27940" y="1410969"/>
                </a:moveTo>
                <a:lnTo>
                  <a:pt x="0" y="1410969"/>
                </a:lnTo>
                <a:lnTo>
                  <a:pt x="0" y="1421129"/>
                </a:lnTo>
                <a:lnTo>
                  <a:pt x="27940" y="1421129"/>
                </a:lnTo>
                <a:lnTo>
                  <a:pt x="27940" y="1410969"/>
                </a:lnTo>
                <a:close/>
              </a:path>
              <a:path w="27940" h="3227070">
                <a:moveTo>
                  <a:pt x="27940" y="1403349"/>
                </a:moveTo>
                <a:lnTo>
                  <a:pt x="0" y="1403349"/>
                </a:lnTo>
                <a:lnTo>
                  <a:pt x="0" y="1409699"/>
                </a:lnTo>
                <a:lnTo>
                  <a:pt x="27940" y="1409699"/>
                </a:lnTo>
                <a:lnTo>
                  <a:pt x="27940" y="1403349"/>
                </a:lnTo>
                <a:close/>
              </a:path>
              <a:path w="27940" h="3227070">
                <a:moveTo>
                  <a:pt x="27940" y="1391919"/>
                </a:moveTo>
                <a:lnTo>
                  <a:pt x="0" y="1391919"/>
                </a:lnTo>
                <a:lnTo>
                  <a:pt x="0" y="1402079"/>
                </a:lnTo>
                <a:lnTo>
                  <a:pt x="27940" y="1402079"/>
                </a:lnTo>
                <a:lnTo>
                  <a:pt x="27940" y="1391919"/>
                </a:lnTo>
                <a:close/>
              </a:path>
              <a:path w="27940" h="3227070">
                <a:moveTo>
                  <a:pt x="27940" y="1384300"/>
                </a:moveTo>
                <a:lnTo>
                  <a:pt x="0" y="1384300"/>
                </a:lnTo>
                <a:lnTo>
                  <a:pt x="0" y="1390649"/>
                </a:lnTo>
                <a:lnTo>
                  <a:pt x="27940" y="1390649"/>
                </a:lnTo>
                <a:lnTo>
                  <a:pt x="27940" y="1384300"/>
                </a:lnTo>
                <a:close/>
              </a:path>
              <a:path w="27940" h="3227070">
                <a:moveTo>
                  <a:pt x="27940" y="1372870"/>
                </a:moveTo>
                <a:lnTo>
                  <a:pt x="0" y="1372870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2870"/>
                </a:lnTo>
                <a:close/>
              </a:path>
              <a:path w="27940" h="3227070">
                <a:moveTo>
                  <a:pt x="27940" y="1365249"/>
                </a:moveTo>
                <a:lnTo>
                  <a:pt x="0" y="1365249"/>
                </a:lnTo>
                <a:lnTo>
                  <a:pt x="0" y="1371599"/>
                </a:lnTo>
                <a:lnTo>
                  <a:pt x="27940" y="1371599"/>
                </a:lnTo>
                <a:lnTo>
                  <a:pt x="27940" y="1365249"/>
                </a:lnTo>
                <a:close/>
              </a:path>
              <a:path w="27940" h="3227070">
                <a:moveTo>
                  <a:pt x="27940" y="1353820"/>
                </a:moveTo>
                <a:lnTo>
                  <a:pt x="0" y="135382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53820"/>
                </a:lnTo>
                <a:close/>
              </a:path>
              <a:path w="27940" h="3227070">
                <a:moveTo>
                  <a:pt x="27940" y="1346199"/>
                </a:moveTo>
                <a:lnTo>
                  <a:pt x="0" y="1346199"/>
                </a:lnTo>
                <a:lnTo>
                  <a:pt x="0" y="1352549"/>
                </a:lnTo>
                <a:lnTo>
                  <a:pt x="27940" y="1352549"/>
                </a:lnTo>
                <a:lnTo>
                  <a:pt x="27940" y="1346199"/>
                </a:lnTo>
                <a:close/>
              </a:path>
              <a:path w="27940" h="3227070">
                <a:moveTo>
                  <a:pt x="27940" y="1334769"/>
                </a:moveTo>
                <a:lnTo>
                  <a:pt x="0" y="1334769"/>
                </a:lnTo>
                <a:lnTo>
                  <a:pt x="0" y="1344929"/>
                </a:lnTo>
                <a:lnTo>
                  <a:pt x="27940" y="1344929"/>
                </a:lnTo>
                <a:lnTo>
                  <a:pt x="27940" y="1334769"/>
                </a:lnTo>
                <a:close/>
              </a:path>
              <a:path w="27940" h="3227070">
                <a:moveTo>
                  <a:pt x="27940" y="1327149"/>
                </a:moveTo>
                <a:lnTo>
                  <a:pt x="0" y="1327149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327149"/>
                </a:lnTo>
                <a:close/>
              </a:path>
              <a:path w="27940" h="3227070">
                <a:moveTo>
                  <a:pt x="27940" y="1315719"/>
                </a:moveTo>
                <a:lnTo>
                  <a:pt x="0" y="1315719"/>
                </a:lnTo>
                <a:lnTo>
                  <a:pt x="0" y="1325879"/>
                </a:lnTo>
                <a:lnTo>
                  <a:pt x="27940" y="1325879"/>
                </a:lnTo>
                <a:lnTo>
                  <a:pt x="27940" y="1315719"/>
                </a:lnTo>
                <a:close/>
              </a:path>
              <a:path w="27940" h="3227070">
                <a:moveTo>
                  <a:pt x="27940" y="1301749"/>
                </a:moveTo>
                <a:lnTo>
                  <a:pt x="0" y="1301749"/>
                </a:lnTo>
                <a:lnTo>
                  <a:pt x="0" y="1314449"/>
                </a:lnTo>
                <a:lnTo>
                  <a:pt x="27940" y="1314449"/>
                </a:lnTo>
                <a:lnTo>
                  <a:pt x="27940" y="1301749"/>
                </a:lnTo>
                <a:close/>
              </a:path>
              <a:path w="27940" h="3227070">
                <a:moveTo>
                  <a:pt x="27940" y="1290319"/>
                </a:moveTo>
                <a:lnTo>
                  <a:pt x="0" y="1290319"/>
                </a:lnTo>
                <a:lnTo>
                  <a:pt x="0" y="1300479"/>
                </a:lnTo>
                <a:lnTo>
                  <a:pt x="27940" y="1300479"/>
                </a:lnTo>
                <a:lnTo>
                  <a:pt x="27940" y="1290319"/>
                </a:lnTo>
                <a:close/>
              </a:path>
              <a:path w="27940" h="3227070">
                <a:moveTo>
                  <a:pt x="27940" y="1282699"/>
                </a:moveTo>
                <a:lnTo>
                  <a:pt x="0" y="1282699"/>
                </a:lnTo>
                <a:lnTo>
                  <a:pt x="0" y="1289050"/>
                </a:lnTo>
                <a:lnTo>
                  <a:pt x="27940" y="1289050"/>
                </a:lnTo>
                <a:lnTo>
                  <a:pt x="27940" y="1282699"/>
                </a:lnTo>
                <a:close/>
              </a:path>
              <a:path w="27940" h="3227070">
                <a:moveTo>
                  <a:pt x="27940" y="1271270"/>
                </a:moveTo>
                <a:lnTo>
                  <a:pt x="0" y="1271270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70"/>
                </a:lnTo>
                <a:close/>
              </a:path>
              <a:path w="27940" h="32270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2270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227070">
                <a:moveTo>
                  <a:pt x="27940" y="1244600"/>
                </a:moveTo>
                <a:lnTo>
                  <a:pt x="0" y="1244600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600"/>
                </a:lnTo>
                <a:close/>
              </a:path>
              <a:path w="27940" h="3227070">
                <a:moveTo>
                  <a:pt x="27940" y="1233169"/>
                </a:moveTo>
                <a:lnTo>
                  <a:pt x="0" y="1233169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3169"/>
                </a:lnTo>
                <a:close/>
              </a:path>
              <a:path w="27940" h="32270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227070">
                <a:moveTo>
                  <a:pt x="27940" y="1214120"/>
                </a:moveTo>
                <a:lnTo>
                  <a:pt x="0" y="1214120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20"/>
                </a:lnTo>
                <a:close/>
              </a:path>
              <a:path w="27940" h="32270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227070">
                <a:moveTo>
                  <a:pt x="27940" y="1203959"/>
                </a:moveTo>
                <a:lnTo>
                  <a:pt x="0" y="120395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203959"/>
                </a:lnTo>
                <a:close/>
              </a:path>
              <a:path w="27940" h="3227070">
                <a:moveTo>
                  <a:pt x="27940" y="1774189"/>
                </a:moveTo>
                <a:lnTo>
                  <a:pt x="0" y="1774189"/>
                </a:lnTo>
                <a:lnTo>
                  <a:pt x="0" y="1863089"/>
                </a:lnTo>
                <a:lnTo>
                  <a:pt x="27940" y="1863089"/>
                </a:lnTo>
                <a:lnTo>
                  <a:pt x="27940" y="1774189"/>
                </a:lnTo>
                <a:close/>
              </a:path>
              <a:path w="27940" h="3227070">
                <a:moveTo>
                  <a:pt x="27940" y="2376169"/>
                </a:moveTo>
                <a:lnTo>
                  <a:pt x="0" y="23761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2376169"/>
                </a:lnTo>
                <a:close/>
              </a:path>
              <a:path w="27940" h="3227070">
                <a:moveTo>
                  <a:pt x="27940" y="1948179"/>
                </a:moveTo>
                <a:lnTo>
                  <a:pt x="0" y="1948179"/>
                </a:lnTo>
                <a:lnTo>
                  <a:pt x="0" y="2374899"/>
                </a:lnTo>
                <a:lnTo>
                  <a:pt x="27940" y="2374899"/>
                </a:lnTo>
                <a:lnTo>
                  <a:pt x="27940" y="1948179"/>
                </a:lnTo>
                <a:close/>
              </a:path>
              <a:path w="27940" h="3227070">
                <a:moveTo>
                  <a:pt x="27940" y="1929129"/>
                </a:moveTo>
                <a:lnTo>
                  <a:pt x="0" y="1929129"/>
                </a:lnTo>
                <a:lnTo>
                  <a:pt x="0" y="1946909"/>
                </a:lnTo>
                <a:lnTo>
                  <a:pt x="27940" y="1946909"/>
                </a:lnTo>
                <a:lnTo>
                  <a:pt x="27940" y="1929129"/>
                </a:lnTo>
                <a:close/>
              </a:path>
              <a:path w="27940" h="3227070">
                <a:moveTo>
                  <a:pt x="27940" y="1910079"/>
                </a:moveTo>
                <a:lnTo>
                  <a:pt x="0" y="1910079"/>
                </a:lnTo>
                <a:lnTo>
                  <a:pt x="0" y="1927859"/>
                </a:lnTo>
                <a:lnTo>
                  <a:pt x="27940" y="1927859"/>
                </a:lnTo>
                <a:lnTo>
                  <a:pt x="27940" y="1910079"/>
                </a:lnTo>
                <a:close/>
              </a:path>
              <a:path w="27940" h="3227070">
                <a:moveTo>
                  <a:pt x="27940" y="1887219"/>
                </a:moveTo>
                <a:lnTo>
                  <a:pt x="0" y="1887219"/>
                </a:lnTo>
                <a:lnTo>
                  <a:pt x="0" y="1908809"/>
                </a:lnTo>
                <a:lnTo>
                  <a:pt x="27940" y="1908809"/>
                </a:lnTo>
                <a:lnTo>
                  <a:pt x="27940" y="1887219"/>
                </a:lnTo>
                <a:close/>
              </a:path>
              <a:path w="27940" h="3227070">
                <a:moveTo>
                  <a:pt x="27940" y="1868169"/>
                </a:moveTo>
                <a:lnTo>
                  <a:pt x="0" y="1868169"/>
                </a:lnTo>
                <a:lnTo>
                  <a:pt x="0" y="1885949"/>
                </a:lnTo>
                <a:lnTo>
                  <a:pt x="27940" y="1885949"/>
                </a:lnTo>
                <a:lnTo>
                  <a:pt x="27940" y="1868169"/>
                </a:lnTo>
                <a:close/>
              </a:path>
              <a:path w="27940" h="3227070">
                <a:moveTo>
                  <a:pt x="27940" y="1864359"/>
                </a:moveTo>
                <a:lnTo>
                  <a:pt x="0" y="1864359"/>
                </a:lnTo>
                <a:lnTo>
                  <a:pt x="0" y="1866899"/>
                </a:lnTo>
                <a:lnTo>
                  <a:pt x="27940" y="1866899"/>
                </a:lnTo>
                <a:lnTo>
                  <a:pt x="27940" y="1864359"/>
                </a:lnTo>
                <a:close/>
              </a:path>
              <a:path w="27940" h="3227070">
                <a:moveTo>
                  <a:pt x="27940" y="2383790"/>
                </a:moveTo>
                <a:lnTo>
                  <a:pt x="0" y="2383790"/>
                </a:lnTo>
                <a:lnTo>
                  <a:pt x="0" y="2559049"/>
                </a:lnTo>
                <a:lnTo>
                  <a:pt x="27940" y="2559049"/>
                </a:lnTo>
                <a:lnTo>
                  <a:pt x="27940" y="2383790"/>
                </a:lnTo>
                <a:close/>
              </a:path>
              <a:path w="27940" h="3227070">
                <a:moveTo>
                  <a:pt x="27940" y="2559050"/>
                </a:moveTo>
                <a:lnTo>
                  <a:pt x="0" y="2559050"/>
                </a:lnTo>
                <a:lnTo>
                  <a:pt x="0" y="3227069"/>
                </a:lnTo>
                <a:lnTo>
                  <a:pt x="27940" y="3227069"/>
                </a:lnTo>
                <a:lnTo>
                  <a:pt x="27940" y="2559050"/>
                </a:lnTo>
                <a:close/>
              </a:path>
            </a:pathLst>
          </a:custGeom>
          <a:solidFill>
            <a:srgbClr val="1B3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750300" y="3634740"/>
            <a:ext cx="26670" cy="3210560"/>
          </a:xfrm>
          <a:custGeom>
            <a:avLst/>
            <a:gdLst/>
            <a:ahLst/>
            <a:cxnLst/>
            <a:rect l="l" t="t" r="r" b="b"/>
            <a:pathLst>
              <a:path w="26670" h="3210559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0159" y="6349"/>
                </a:lnTo>
                <a:lnTo>
                  <a:pt x="10159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10559">
                <a:moveTo>
                  <a:pt x="11429" y="6350"/>
                </a:moveTo>
                <a:lnTo>
                  <a:pt x="0" y="6350"/>
                </a:lnTo>
                <a:lnTo>
                  <a:pt x="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7780" y="11429"/>
                </a:lnTo>
                <a:lnTo>
                  <a:pt x="17780" y="10159"/>
                </a:lnTo>
                <a:lnTo>
                  <a:pt x="16510" y="10159"/>
                </a:lnTo>
                <a:lnTo>
                  <a:pt x="1651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close/>
              </a:path>
              <a:path w="26670" h="3210559">
                <a:moveTo>
                  <a:pt x="21589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close/>
              </a:path>
              <a:path w="26670" h="3210559">
                <a:moveTo>
                  <a:pt x="26670" y="19050"/>
                </a:moveTo>
                <a:lnTo>
                  <a:pt x="0" y="1905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19050"/>
                </a:lnTo>
                <a:close/>
              </a:path>
              <a:path w="26670" h="3210559">
                <a:moveTo>
                  <a:pt x="26670" y="31749"/>
                </a:moveTo>
                <a:lnTo>
                  <a:pt x="0" y="31749"/>
                </a:lnTo>
                <a:lnTo>
                  <a:pt x="0" y="63499"/>
                </a:lnTo>
                <a:lnTo>
                  <a:pt x="26670" y="63499"/>
                </a:lnTo>
                <a:lnTo>
                  <a:pt x="26670" y="31749"/>
                </a:lnTo>
                <a:close/>
              </a:path>
              <a:path w="26670" h="3210559">
                <a:moveTo>
                  <a:pt x="26670" y="63500"/>
                </a:moveTo>
                <a:lnTo>
                  <a:pt x="0" y="63500"/>
                </a:lnTo>
                <a:lnTo>
                  <a:pt x="0" y="69849"/>
                </a:lnTo>
                <a:lnTo>
                  <a:pt x="26670" y="69849"/>
                </a:lnTo>
                <a:lnTo>
                  <a:pt x="26670" y="63500"/>
                </a:lnTo>
                <a:close/>
              </a:path>
              <a:path w="26670" h="3210559">
                <a:moveTo>
                  <a:pt x="26670" y="69849"/>
                </a:moveTo>
                <a:lnTo>
                  <a:pt x="0" y="69849"/>
                </a:lnTo>
                <a:lnTo>
                  <a:pt x="0" y="82549"/>
                </a:lnTo>
                <a:lnTo>
                  <a:pt x="26670" y="82549"/>
                </a:lnTo>
                <a:lnTo>
                  <a:pt x="26670" y="69849"/>
                </a:lnTo>
                <a:close/>
              </a:path>
              <a:path w="26670" h="3210559">
                <a:moveTo>
                  <a:pt x="26670" y="82549"/>
                </a:moveTo>
                <a:lnTo>
                  <a:pt x="0" y="82549"/>
                </a:lnTo>
                <a:lnTo>
                  <a:pt x="0" y="88899"/>
                </a:lnTo>
                <a:lnTo>
                  <a:pt x="26670" y="88899"/>
                </a:lnTo>
                <a:lnTo>
                  <a:pt x="26670" y="82549"/>
                </a:lnTo>
                <a:close/>
              </a:path>
              <a:path w="26670" h="3210559">
                <a:moveTo>
                  <a:pt x="26670" y="88899"/>
                </a:moveTo>
                <a:lnTo>
                  <a:pt x="0" y="88899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88899"/>
                </a:lnTo>
                <a:close/>
              </a:path>
              <a:path w="26670" h="3210559">
                <a:moveTo>
                  <a:pt x="26670" y="101600"/>
                </a:moveTo>
                <a:lnTo>
                  <a:pt x="0" y="101600"/>
                </a:lnTo>
                <a:lnTo>
                  <a:pt x="0" y="126999"/>
                </a:lnTo>
                <a:lnTo>
                  <a:pt x="26670" y="126999"/>
                </a:lnTo>
                <a:lnTo>
                  <a:pt x="26670" y="101600"/>
                </a:lnTo>
                <a:close/>
              </a:path>
              <a:path w="26670" h="3210559">
                <a:moveTo>
                  <a:pt x="26670" y="126999"/>
                </a:moveTo>
                <a:lnTo>
                  <a:pt x="0" y="126999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26999"/>
                </a:lnTo>
                <a:close/>
              </a:path>
              <a:path w="26670" h="3210559">
                <a:moveTo>
                  <a:pt x="26670" y="196849"/>
                </a:moveTo>
                <a:lnTo>
                  <a:pt x="0" y="196849"/>
                </a:lnTo>
                <a:lnTo>
                  <a:pt x="0" y="234949"/>
                </a:lnTo>
                <a:lnTo>
                  <a:pt x="26670" y="234949"/>
                </a:lnTo>
                <a:lnTo>
                  <a:pt x="26670" y="196849"/>
                </a:lnTo>
                <a:close/>
              </a:path>
              <a:path w="26670" h="3210559">
                <a:moveTo>
                  <a:pt x="26670" y="234950"/>
                </a:moveTo>
                <a:lnTo>
                  <a:pt x="0" y="234950"/>
                </a:lnTo>
                <a:lnTo>
                  <a:pt x="0" y="240029"/>
                </a:lnTo>
                <a:lnTo>
                  <a:pt x="26670" y="240029"/>
                </a:lnTo>
                <a:lnTo>
                  <a:pt x="26670" y="234950"/>
                </a:lnTo>
                <a:close/>
              </a:path>
              <a:path w="26670" h="3210559">
                <a:moveTo>
                  <a:pt x="26670" y="240029"/>
                </a:moveTo>
                <a:lnTo>
                  <a:pt x="0" y="240029"/>
                </a:lnTo>
                <a:lnTo>
                  <a:pt x="0" y="246379"/>
                </a:lnTo>
                <a:lnTo>
                  <a:pt x="26670" y="246379"/>
                </a:lnTo>
                <a:lnTo>
                  <a:pt x="26670" y="240029"/>
                </a:lnTo>
                <a:close/>
              </a:path>
              <a:path w="26670" h="3210559">
                <a:moveTo>
                  <a:pt x="26670" y="246379"/>
                </a:moveTo>
                <a:lnTo>
                  <a:pt x="0" y="24637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6379"/>
                </a:lnTo>
                <a:close/>
              </a:path>
              <a:path w="26670" h="3210559">
                <a:moveTo>
                  <a:pt x="26670" y="252730"/>
                </a:moveTo>
                <a:lnTo>
                  <a:pt x="0" y="252730"/>
                </a:lnTo>
                <a:lnTo>
                  <a:pt x="0" y="279399"/>
                </a:lnTo>
                <a:lnTo>
                  <a:pt x="26670" y="279399"/>
                </a:lnTo>
                <a:lnTo>
                  <a:pt x="26670" y="252730"/>
                </a:lnTo>
                <a:close/>
              </a:path>
              <a:path w="26670" h="3210559">
                <a:moveTo>
                  <a:pt x="26670" y="279400"/>
                </a:moveTo>
                <a:lnTo>
                  <a:pt x="0" y="279400"/>
                </a:lnTo>
                <a:lnTo>
                  <a:pt x="0" y="297179"/>
                </a:lnTo>
                <a:lnTo>
                  <a:pt x="26670" y="297179"/>
                </a:lnTo>
                <a:lnTo>
                  <a:pt x="26670" y="279400"/>
                </a:lnTo>
                <a:close/>
              </a:path>
              <a:path w="26670" h="3210559">
                <a:moveTo>
                  <a:pt x="26670" y="297179"/>
                </a:moveTo>
                <a:lnTo>
                  <a:pt x="0" y="297179"/>
                </a:lnTo>
                <a:lnTo>
                  <a:pt x="0" y="304799"/>
                </a:lnTo>
                <a:lnTo>
                  <a:pt x="26670" y="304799"/>
                </a:lnTo>
                <a:lnTo>
                  <a:pt x="26670" y="297179"/>
                </a:lnTo>
                <a:close/>
              </a:path>
              <a:path w="26670" h="3210559">
                <a:moveTo>
                  <a:pt x="2667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304800"/>
                </a:lnTo>
                <a:close/>
              </a:path>
              <a:path w="26670" h="3210559">
                <a:moveTo>
                  <a:pt x="26670" y="317500"/>
                </a:moveTo>
                <a:lnTo>
                  <a:pt x="0" y="317500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317500"/>
                </a:lnTo>
                <a:close/>
              </a:path>
              <a:path w="26670" h="3210559">
                <a:moveTo>
                  <a:pt x="26670" y="323850"/>
                </a:moveTo>
                <a:lnTo>
                  <a:pt x="0" y="3238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23850"/>
                </a:lnTo>
                <a:close/>
              </a:path>
              <a:path w="26670" h="3210559">
                <a:moveTo>
                  <a:pt x="26670" y="367030"/>
                </a:moveTo>
                <a:lnTo>
                  <a:pt x="0" y="36703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7030"/>
                </a:lnTo>
                <a:close/>
              </a:path>
              <a:path w="26670" h="3210559">
                <a:moveTo>
                  <a:pt x="26670" y="374649"/>
                </a:moveTo>
                <a:lnTo>
                  <a:pt x="0" y="374649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4649"/>
                </a:lnTo>
                <a:close/>
              </a:path>
              <a:path w="26670" h="3210559">
                <a:moveTo>
                  <a:pt x="26670" y="380999"/>
                </a:moveTo>
                <a:lnTo>
                  <a:pt x="0" y="380999"/>
                </a:lnTo>
                <a:lnTo>
                  <a:pt x="0" y="417829"/>
                </a:lnTo>
                <a:lnTo>
                  <a:pt x="26670" y="417829"/>
                </a:lnTo>
                <a:lnTo>
                  <a:pt x="26670" y="380999"/>
                </a:lnTo>
                <a:close/>
              </a:path>
              <a:path w="26670" h="3210559">
                <a:moveTo>
                  <a:pt x="26670" y="417829"/>
                </a:moveTo>
                <a:lnTo>
                  <a:pt x="0" y="417829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17829"/>
                </a:lnTo>
                <a:close/>
              </a:path>
              <a:path w="26670" h="3210559">
                <a:moveTo>
                  <a:pt x="26670" y="424179"/>
                </a:moveTo>
                <a:lnTo>
                  <a:pt x="0" y="424179"/>
                </a:lnTo>
                <a:lnTo>
                  <a:pt x="0" y="455929"/>
                </a:lnTo>
                <a:lnTo>
                  <a:pt x="26670" y="455929"/>
                </a:lnTo>
                <a:lnTo>
                  <a:pt x="26670" y="424179"/>
                </a:lnTo>
                <a:close/>
              </a:path>
              <a:path w="26670" h="3210559">
                <a:moveTo>
                  <a:pt x="26670" y="455929"/>
                </a:moveTo>
                <a:lnTo>
                  <a:pt x="0" y="455929"/>
                </a:lnTo>
                <a:lnTo>
                  <a:pt x="0" y="462279"/>
                </a:lnTo>
                <a:lnTo>
                  <a:pt x="26670" y="462279"/>
                </a:lnTo>
                <a:lnTo>
                  <a:pt x="26670" y="455929"/>
                </a:lnTo>
                <a:close/>
              </a:path>
              <a:path w="26670" h="3210559">
                <a:moveTo>
                  <a:pt x="2667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62279"/>
                </a:lnTo>
                <a:close/>
              </a:path>
              <a:path w="26670" h="3210559">
                <a:moveTo>
                  <a:pt x="26670" y="469899"/>
                </a:moveTo>
                <a:lnTo>
                  <a:pt x="0" y="46989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469899"/>
                </a:lnTo>
                <a:close/>
              </a:path>
              <a:path w="26670" h="3210559">
                <a:moveTo>
                  <a:pt x="26670" y="507999"/>
                </a:moveTo>
                <a:lnTo>
                  <a:pt x="0" y="507999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7999"/>
                </a:lnTo>
                <a:close/>
              </a:path>
              <a:path w="26670" h="3210559">
                <a:moveTo>
                  <a:pt x="26670" y="513080"/>
                </a:moveTo>
                <a:lnTo>
                  <a:pt x="0" y="513080"/>
                </a:lnTo>
                <a:lnTo>
                  <a:pt x="0" y="538479"/>
                </a:lnTo>
                <a:lnTo>
                  <a:pt x="26670" y="538479"/>
                </a:lnTo>
                <a:lnTo>
                  <a:pt x="26670" y="513080"/>
                </a:lnTo>
                <a:close/>
              </a:path>
              <a:path w="26670" h="3210559">
                <a:moveTo>
                  <a:pt x="26670" y="538479"/>
                </a:moveTo>
                <a:lnTo>
                  <a:pt x="0" y="538479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538479"/>
                </a:lnTo>
                <a:close/>
              </a:path>
              <a:path w="26670" h="3210559">
                <a:moveTo>
                  <a:pt x="2667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6670" y="614679"/>
                </a:lnTo>
                <a:lnTo>
                  <a:pt x="26670" y="608330"/>
                </a:lnTo>
                <a:close/>
              </a:path>
              <a:path w="26670" h="3210559">
                <a:moveTo>
                  <a:pt x="26670" y="614679"/>
                </a:moveTo>
                <a:lnTo>
                  <a:pt x="0" y="61467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79"/>
                </a:lnTo>
                <a:close/>
              </a:path>
              <a:path w="26670" h="3210559">
                <a:moveTo>
                  <a:pt x="26670" y="622299"/>
                </a:moveTo>
                <a:lnTo>
                  <a:pt x="0" y="622299"/>
                </a:lnTo>
                <a:lnTo>
                  <a:pt x="0" y="633729"/>
                </a:lnTo>
                <a:lnTo>
                  <a:pt x="26670" y="633729"/>
                </a:lnTo>
                <a:lnTo>
                  <a:pt x="26670" y="622299"/>
                </a:lnTo>
                <a:close/>
              </a:path>
              <a:path w="26670" h="3210559">
                <a:moveTo>
                  <a:pt x="26670" y="633730"/>
                </a:moveTo>
                <a:lnTo>
                  <a:pt x="0" y="63373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33730"/>
                </a:lnTo>
                <a:close/>
              </a:path>
              <a:path w="26670" h="3210559">
                <a:moveTo>
                  <a:pt x="26670" y="660399"/>
                </a:moveTo>
                <a:lnTo>
                  <a:pt x="0" y="660399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660399"/>
                </a:lnTo>
                <a:close/>
              </a:path>
              <a:path w="26670" h="3210559">
                <a:moveTo>
                  <a:pt x="26670" y="736600"/>
                </a:moveTo>
                <a:lnTo>
                  <a:pt x="0" y="7366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736600"/>
                </a:lnTo>
                <a:close/>
              </a:path>
              <a:path w="26670" h="3210559">
                <a:moveTo>
                  <a:pt x="26670" y="882650"/>
                </a:moveTo>
                <a:lnTo>
                  <a:pt x="0" y="88265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882650"/>
                </a:lnTo>
                <a:close/>
              </a:path>
              <a:path w="26670" h="3210559">
                <a:moveTo>
                  <a:pt x="26670" y="906780"/>
                </a:moveTo>
                <a:lnTo>
                  <a:pt x="0" y="906780"/>
                </a:lnTo>
                <a:lnTo>
                  <a:pt x="0" y="958849"/>
                </a:lnTo>
                <a:lnTo>
                  <a:pt x="26670" y="958849"/>
                </a:lnTo>
                <a:lnTo>
                  <a:pt x="26670" y="906780"/>
                </a:lnTo>
                <a:close/>
              </a:path>
              <a:path w="26670" h="3210559">
                <a:moveTo>
                  <a:pt x="26670" y="958849"/>
                </a:moveTo>
                <a:lnTo>
                  <a:pt x="0" y="95884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58849"/>
                </a:lnTo>
                <a:close/>
              </a:path>
              <a:path w="26670" h="3210559">
                <a:moveTo>
                  <a:pt x="26670" y="976630"/>
                </a:moveTo>
                <a:lnTo>
                  <a:pt x="0" y="976630"/>
                </a:lnTo>
                <a:lnTo>
                  <a:pt x="0" y="989329"/>
                </a:lnTo>
                <a:lnTo>
                  <a:pt x="26670" y="989329"/>
                </a:lnTo>
                <a:lnTo>
                  <a:pt x="26670" y="976630"/>
                </a:lnTo>
                <a:close/>
              </a:path>
              <a:path w="26670" h="3210559">
                <a:moveTo>
                  <a:pt x="26670" y="989330"/>
                </a:moveTo>
                <a:lnTo>
                  <a:pt x="0" y="989330"/>
                </a:lnTo>
                <a:lnTo>
                  <a:pt x="0" y="1015999"/>
                </a:lnTo>
                <a:lnTo>
                  <a:pt x="26670" y="1015999"/>
                </a:lnTo>
                <a:lnTo>
                  <a:pt x="26670" y="989330"/>
                </a:lnTo>
                <a:close/>
              </a:path>
              <a:path w="26670" h="3210559">
                <a:moveTo>
                  <a:pt x="26670" y="1016000"/>
                </a:moveTo>
                <a:lnTo>
                  <a:pt x="0" y="101600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16000"/>
                </a:lnTo>
                <a:close/>
              </a:path>
              <a:path w="26670" h="3210559">
                <a:moveTo>
                  <a:pt x="26670" y="1046479"/>
                </a:moveTo>
                <a:lnTo>
                  <a:pt x="0" y="1046479"/>
                </a:lnTo>
                <a:lnTo>
                  <a:pt x="0" y="1052829"/>
                </a:lnTo>
                <a:lnTo>
                  <a:pt x="26670" y="1052829"/>
                </a:lnTo>
                <a:lnTo>
                  <a:pt x="26670" y="1046479"/>
                </a:lnTo>
                <a:close/>
              </a:path>
              <a:path w="26670" h="3210559">
                <a:moveTo>
                  <a:pt x="2667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6670" y="1059179"/>
                </a:lnTo>
                <a:lnTo>
                  <a:pt x="26670" y="1052829"/>
                </a:lnTo>
                <a:close/>
              </a:path>
              <a:path w="26670" h="3210559">
                <a:moveTo>
                  <a:pt x="26670" y="1059179"/>
                </a:moveTo>
                <a:lnTo>
                  <a:pt x="0" y="105917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59179"/>
                </a:lnTo>
                <a:close/>
              </a:path>
              <a:path w="26670" h="3210559">
                <a:moveTo>
                  <a:pt x="26670" y="1092199"/>
                </a:moveTo>
                <a:lnTo>
                  <a:pt x="0" y="1092199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092199"/>
                </a:lnTo>
                <a:close/>
              </a:path>
              <a:path w="26670" h="3210559">
                <a:moveTo>
                  <a:pt x="26670" y="1116330"/>
                </a:moveTo>
                <a:lnTo>
                  <a:pt x="0" y="1116330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16330"/>
                </a:lnTo>
                <a:close/>
              </a:path>
              <a:path w="26670" h="3210559">
                <a:moveTo>
                  <a:pt x="26670" y="1168400"/>
                </a:moveTo>
                <a:lnTo>
                  <a:pt x="0" y="1168400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68400"/>
                </a:lnTo>
                <a:close/>
              </a:path>
              <a:path w="26670" h="3210559">
                <a:moveTo>
                  <a:pt x="26670" y="1489709"/>
                </a:moveTo>
                <a:lnTo>
                  <a:pt x="0" y="1489709"/>
                </a:lnTo>
                <a:lnTo>
                  <a:pt x="0" y="1757679"/>
                </a:lnTo>
                <a:lnTo>
                  <a:pt x="26670" y="1757679"/>
                </a:lnTo>
                <a:lnTo>
                  <a:pt x="26670" y="1489709"/>
                </a:lnTo>
                <a:close/>
              </a:path>
              <a:path w="26670" h="32105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10559">
                <a:moveTo>
                  <a:pt x="26670" y="1470659"/>
                </a:moveTo>
                <a:lnTo>
                  <a:pt x="0" y="1470659"/>
                </a:lnTo>
                <a:lnTo>
                  <a:pt x="0" y="1480819"/>
                </a:lnTo>
                <a:lnTo>
                  <a:pt x="26670" y="1480819"/>
                </a:lnTo>
                <a:lnTo>
                  <a:pt x="26670" y="1470659"/>
                </a:lnTo>
                <a:close/>
              </a:path>
              <a:path w="26670" h="3210559">
                <a:moveTo>
                  <a:pt x="2667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39"/>
                </a:lnTo>
                <a:close/>
              </a:path>
              <a:path w="26670" h="3210559">
                <a:moveTo>
                  <a:pt x="26670" y="1451609"/>
                </a:moveTo>
                <a:lnTo>
                  <a:pt x="0" y="1451609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09"/>
                </a:lnTo>
                <a:close/>
              </a:path>
              <a:path w="26670" h="3210559">
                <a:moveTo>
                  <a:pt x="2667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89"/>
                </a:lnTo>
                <a:close/>
              </a:path>
              <a:path w="26670" h="3210559">
                <a:moveTo>
                  <a:pt x="26670" y="1432560"/>
                </a:moveTo>
                <a:lnTo>
                  <a:pt x="0" y="1432560"/>
                </a:lnTo>
                <a:lnTo>
                  <a:pt x="0" y="1442719"/>
                </a:lnTo>
                <a:lnTo>
                  <a:pt x="26670" y="1442719"/>
                </a:lnTo>
                <a:lnTo>
                  <a:pt x="26670" y="1432560"/>
                </a:lnTo>
                <a:close/>
              </a:path>
              <a:path w="26670" h="32105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10559">
                <a:moveTo>
                  <a:pt x="26670" y="1413509"/>
                </a:moveTo>
                <a:lnTo>
                  <a:pt x="0" y="1413509"/>
                </a:lnTo>
                <a:lnTo>
                  <a:pt x="0" y="1423669"/>
                </a:lnTo>
                <a:lnTo>
                  <a:pt x="26670" y="1423669"/>
                </a:lnTo>
                <a:lnTo>
                  <a:pt x="26670" y="1413509"/>
                </a:lnTo>
                <a:close/>
              </a:path>
              <a:path w="26670" h="32105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10559">
                <a:moveTo>
                  <a:pt x="26670" y="1394459"/>
                </a:moveTo>
                <a:lnTo>
                  <a:pt x="0" y="1394459"/>
                </a:lnTo>
                <a:lnTo>
                  <a:pt x="0" y="1404619"/>
                </a:lnTo>
                <a:lnTo>
                  <a:pt x="26670" y="1404619"/>
                </a:lnTo>
                <a:lnTo>
                  <a:pt x="26670" y="1394459"/>
                </a:lnTo>
                <a:close/>
              </a:path>
              <a:path w="26670" h="3210559">
                <a:moveTo>
                  <a:pt x="26670" y="1386839"/>
                </a:moveTo>
                <a:lnTo>
                  <a:pt x="0" y="1386839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39"/>
                </a:lnTo>
                <a:close/>
              </a:path>
              <a:path w="26670" h="3210559">
                <a:moveTo>
                  <a:pt x="26670" y="1375409"/>
                </a:moveTo>
                <a:lnTo>
                  <a:pt x="0" y="1375409"/>
                </a:lnTo>
                <a:lnTo>
                  <a:pt x="0" y="1385569"/>
                </a:lnTo>
                <a:lnTo>
                  <a:pt x="26670" y="1385569"/>
                </a:lnTo>
                <a:lnTo>
                  <a:pt x="26670" y="1375409"/>
                </a:lnTo>
                <a:close/>
              </a:path>
              <a:path w="26670" h="3210559">
                <a:moveTo>
                  <a:pt x="26670" y="1367789"/>
                </a:moveTo>
                <a:lnTo>
                  <a:pt x="0" y="136778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7789"/>
                </a:lnTo>
                <a:close/>
              </a:path>
              <a:path w="26670" h="3210559">
                <a:moveTo>
                  <a:pt x="26670" y="1356359"/>
                </a:moveTo>
                <a:lnTo>
                  <a:pt x="0" y="1356359"/>
                </a:lnTo>
                <a:lnTo>
                  <a:pt x="0" y="1366519"/>
                </a:lnTo>
                <a:lnTo>
                  <a:pt x="26670" y="1366519"/>
                </a:lnTo>
                <a:lnTo>
                  <a:pt x="26670" y="1356359"/>
                </a:lnTo>
                <a:close/>
              </a:path>
              <a:path w="26670" h="3210559">
                <a:moveTo>
                  <a:pt x="26670" y="1348739"/>
                </a:moveTo>
                <a:lnTo>
                  <a:pt x="0" y="1348739"/>
                </a:lnTo>
                <a:lnTo>
                  <a:pt x="0" y="1355089"/>
                </a:lnTo>
                <a:lnTo>
                  <a:pt x="26670" y="1355089"/>
                </a:lnTo>
                <a:lnTo>
                  <a:pt x="26670" y="1348739"/>
                </a:lnTo>
                <a:close/>
              </a:path>
              <a:path w="26670" h="3210559">
                <a:moveTo>
                  <a:pt x="26670" y="1337310"/>
                </a:moveTo>
                <a:lnTo>
                  <a:pt x="0" y="1337310"/>
                </a:lnTo>
                <a:lnTo>
                  <a:pt x="0" y="1347469"/>
                </a:lnTo>
                <a:lnTo>
                  <a:pt x="26670" y="1347469"/>
                </a:lnTo>
                <a:lnTo>
                  <a:pt x="26670" y="1337310"/>
                </a:lnTo>
                <a:close/>
              </a:path>
              <a:path w="26670" h="3210559">
                <a:moveTo>
                  <a:pt x="26670" y="1329689"/>
                </a:moveTo>
                <a:lnTo>
                  <a:pt x="0" y="1329689"/>
                </a:lnTo>
                <a:lnTo>
                  <a:pt x="0" y="1336039"/>
                </a:lnTo>
                <a:lnTo>
                  <a:pt x="26670" y="1336039"/>
                </a:lnTo>
                <a:lnTo>
                  <a:pt x="26670" y="1329689"/>
                </a:lnTo>
                <a:close/>
              </a:path>
              <a:path w="26670" h="3210559">
                <a:moveTo>
                  <a:pt x="26670" y="1318259"/>
                </a:moveTo>
                <a:lnTo>
                  <a:pt x="0" y="1318259"/>
                </a:lnTo>
                <a:lnTo>
                  <a:pt x="0" y="1328419"/>
                </a:lnTo>
                <a:lnTo>
                  <a:pt x="26670" y="1328419"/>
                </a:lnTo>
                <a:lnTo>
                  <a:pt x="26670" y="1318259"/>
                </a:lnTo>
                <a:close/>
              </a:path>
              <a:path w="26670" h="3210559">
                <a:moveTo>
                  <a:pt x="26670" y="1310639"/>
                </a:moveTo>
                <a:lnTo>
                  <a:pt x="0" y="1310639"/>
                </a:lnTo>
                <a:lnTo>
                  <a:pt x="0" y="1316989"/>
                </a:lnTo>
                <a:lnTo>
                  <a:pt x="26670" y="1316989"/>
                </a:lnTo>
                <a:lnTo>
                  <a:pt x="26670" y="1310639"/>
                </a:lnTo>
                <a:close/>
              </a:path>
              <a:path w="26670" h="3210559">
                <a:moveTo>
                  <a:pt x="2667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70" y="1309369"/>
                </a:lnTo>
                <a:lnTo>
                  <a:pt x="26670" y="1299209"/>
                </a:lnTo>
                <a:close/>
              </a:path>
              <a:path w="26670" h="3210559">
                <a:moveTo>
                  <a:pt x="26670" y="1285239"/>
                </a:moveTo>
                <a:lnTo>
                  <a:pt x="0" y="128523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5239"/>
                </a:lnTo>
                <a:close/>
              </a:path>
              <a:path w="26670" h="3210559">
                <a:moveTo>
                  <a:pt x="26670" y="1273809"/>
                </a:moveTo>
                <a:lnTo>
                  <a:pt x="0" y="1273809"/>
                </a:lnTo>
                <a:lnTo>
                  <a:pt x="0" y="1283969"/>
                </a:lnTo>
                <a:lnTo>
                  <a:pt x="26670" y="1283969"/>
                </a:lnTo>
                <a:lnTo>
                  <a:pt x="26670" y="1273809"/>
                </a:lnTo>
                <a:close/>
              </a:path>
              <a:path w="26670" h="3210559">
                <a:moveTo>
                  <a:pt x="26670" y="1266189"/>
                </a:moveTo>
                <a:lnTo>
                  <a:pt x="0" y="1266189"/>
                </a:lnTo>
                <a:lnTo>
                  <a:pt x="0" y="1272539"/>
                </a:lnTo>
                <a:lnTo>
                  <a:pt x="26670" y="1272539"/>
                </a:lnTo>
                <a:lnTo>
                  <a:pt x="26670" y="1266189"/>
                </a:lnTo>
                <a:close/>
              </a:path>
              <a:path w="26670" h="3210559">
                <a:moveTo>
                  <a:pt x="26670" y="1254760"/>
                </a:moveTo>
                <a:lnTo>
                  <a:pt x="0" y="1254760"/>
                </a:lnTo>
                <a:lnTo>
                  <a:pt x="0" y="1264919"/>
                </a:lnTo>
                <a:lnTo>
                  <a:pt x="26670" y="1264919"/>
                </a:lnTo>
                <a:lnTo>
                  <a:pt x="26670" y="1254760"/>
                </a:lnTo>
                <a:close/>
              </a:path>
              <a:path w="26670" h="3210559">
                <a:moveTo>
                  <a:pt x="26670" y="1247139"/>
                </a:moveTo>
                <a:lnTo>
                  <a:pt x="0" y="1247139"/>
                </a:lnTo>
                <a:lnTo>
                  <a:pt x="0" y="1253489"/>
                </a:lnTo>
                <a:lnTo>
                  <a:pt x="26670" y="1253489"/>
                </a:lnTo>
                <a:lnTo>
                  <a:pt x="26670" y="1247139"/>
                </a:lnTo>
                <a:close/>
              </a:path>
              <a:path w="26670" h="3210559">
                <a:moveTo>
                  <a:pt x="26670" y="1235709"/>
                </a:moveTo>
                <a:lnTo>
                  <a:pt x="0" y="1235709"/>
                </a:lnTo>
                <a:lnTo>
                  <a:pt x="0" y="1245870"/>
                </a:lnTo>
                <a:lnTo>
                  <a:pt x="26670" y="1245870"/>
                </a:lnTo>
                <a:lnTo>
                  <a:pt x="26670" y="1235709"/>
                </a:lnTo>
                <a:close/>
              </a:path>
              <a:path w="26670" h="3210559">
                <a:moveTo>
                  <a:pt x="26670" y="1228089"/>
                </a:moveTo>
                <a:lnTo>
                  <a:pt x="0" y="1228089"/>
                </a:lnTo>
                <a:lnTo>
                  <a:pt x="0" y="1234439"/>
                </a:lnTo>
                <a:lnTo>
                  <a:pt x="26670" y="1234439"/>
                </a:lnTo>
                <a:lnTo>
                  <a:pt x="26670" y="1228089"/>
                </a:lnTo>
                <a:close/>
              </a:path>
              <a:path w="26670" h="3210559">
                <a:moveTo>
                  <a:pt x="26670" y="1216659"/>
                </a:moveTo>
                <a:lnTo>
                  <a:pt x="0" y="1216659"/>
                </a:lnTo>
                <a:lnTo>
                  <a:pt x="0" y="1226820"/>
                </a:lnTo>
                <a:lnTo>
                  <a:pt x="26670" y="1226820"/>
                </a:lnTo>
                <a:lnTo>
                  <a:pt x="26670" y="1216659"/>
                </a:lnTo>
                <a:close/>
              </a:path>
              <a:path w="26670" h="3210559">
                <a:moveTo>
                  <a:pt x="26670" y="1209039"/>
                </a:moveTo>
                <a:lnTo>
                  <a:pt x="0" y="1209039"/>
                </a:lnTo>
                <a:lnTo>
                  <a:pt x="0" y="1215389"/>
                </a:lnTo>
                <a:lnTo>
                  <a:pt x="26670" y="1215389"/>
                </a:lnTo>
                <a:lnTo>
                  <a:pt x="26670" y="1209039"/>
                </a:lnTo>
                <a:close/>
              </a:path>
              <a:path w="26670" h="3210559">
                <a:moveTo>
                  <a:pt x="26670" y="1197609"/>
                </a:moveTo>
                <a:lnTo>
                  <a:pt x="0" y="1197609"/>
                </a:lnTo>
                <a:lnTo>
                  <a:pt x="0" y="1207769"/>
                </a:lnTo>
                <a:lnTo>
                  <a:pt x="26670" y="1207769"/>
                </a:lnTo>
                <a:lnTo>
                  <a:pt x="26670" y="1197609"/>
                </a:lnTo>
                <a:close/>
              </a:path>
              <a:path w="26670" h="3210559">
                <a:moveTo>
                  <a:pt x="26670" y="1189989"/>
                </a:moveTo>
                <a:lnTo>
                  <a:pt x="0" y="1189989"/>
                </a:lnTo>
                <a:lnTo>
                  <a:pt x="0" y="1196339"/>
                </a:lnTo>
                <a:lnTo>
                  <a:pt x="26670" y="1196339"/>
                </a:lnTo>
                <a:lnTo>
                  <a:pt x="26670" y="1189989"/>
                </a:lnTo>
                <a:close/>
              </a:path>
              <a:path w="26670" h="3210559">
                <a:moveTo>
                  <a:pt x="26670" y="1187449"/>
                </a:moveTo>
                <a:lnTo>
                  <a:pt x="0" y="1187449"/>
                </a:lnTo>
                <a:lnTo>
                  <a:pt x="0" y="1188719"/>
                </a:lnTo>
                <a:lnTo>
                  <a:pt x="26670" y="1188719"/>
                </a:lnTo>
                <a:lnTo>
                  <a:pt x="26670" y="1187449"/>
                </a:lnTo>
                <a:close/>
              </a:path>
              <a:path w="26670" h="3210559">
                <a:moveTo>
                  <a:pt x="26670" y="1757679"/>
                </a:moveTo>
                <a:lnTo>
                  <a:pt x="0" y="1757679"/>
                </a:lnTo>
                <a:lnTo>
                  <a:pt x="0" y="1846579"/>
                </a:lnTo>
                <a:lnTo>
                  <a:pt x="26670" y="1846579"/>
                </a:lnTo>
                <a:lnTo>
                  <a:pt x="26670" y="1757679"/>
                </a:lnTo>
                <a:close/>
              </a:path>
              <a:path w="26670" h="3210559">
                <a:moveTo>
                  <a:pt x="26670" y="2359659"/>
                </a:moveTo>
                <a:lnTo>
                  <a:pt x="0" y="2359659"/>
                </a:lnTo>
                <a:lnTo>
                  <a:pt x="0" y="2367279"/>
                </a:lnTo>
                <a:lnTo>
                  <a:pt x="26670" y="2367279"/>
                </a:lnTo>
                <a:lnTo>
                  <a:pt x="26670" y="2359659"/>
                </a:lnTo>
                <a:close/>
              </a:path>
              <a:path w="26670" h="3210559">
                <a:moveTo>
                  <a:pt x="26670" y="1931669"/>
                </a:moveTo>
                <a:lnTo>
                  <a:pt x="0" y="1931669"/>
                </a:lnTo>
                <a:lnTo>
                  <a:pt x="0" y="2358389"/>
                </a:lnTo>
                <a:lnTo>
                  <a:pt x="26670" y="2358389"/>
                </a:lnTo>
                <a:lnTo>
                  <a:pt x="26670" y="1931669"/>
                </a:lnTo>
                <a:close/>
              </a:path>
              <a:path w="26670" h="3210559">
                <a:moveTo>
                  <a:pt x="26670" y="1912619"/>
                </a:moveTo>
                <a:lnTo>
                  <a:pt x="0" y="1912619"/>
                </a:lnTo>
                <a:lnTo>
                  <a:pt x="0" y="1930399"/>
                </a:lnTo>
                <a:lnTo>
                  <a:pt x="26670" y="1930399"/>
                </a:lnTo>
                <a:lnTo>
                  <a:pt x="26670" y="1912619"/>
                </a:lnTo>
                <a:close/>
              </a:path>
              <a:path w="26670" h="3210559">
                <a:moveTo>
                  <a:pt x="26670" y="1893569"/>
                </a:moveTo>
                <a:lnTo>
                  <a:pt x="0" y="1893569"/>
                </a:lnTo>
                <a:lnTo>
                  <a:pt x="0" y="1911349"/>
                </a:lnTo>
                <a:lnTo>
                  <a:pt x="26670" y="1911349"/>
                </a:lnTo>
                <a:lnTo>
                  <a:pt x="26670" y="1893569"/>
                </a:lnTo>
                <a:close/>
              </a:path>
              <a:path w="26670" h="3210559">
                <a:moveTo>
                  <a:pt x="26670" y="1870709"/>
                </a:moveTo>
                <a:lnTo>
                  <a:pt x="0" y="1870709"/>
                </a:lnTo>
                <a:lnTo>
                  <a:pt x="0" y="1892299"/>
                </a:lnTo>
                <a:lnTo>
                  <a:pt x="26670" y="1892299"/>
                </a:lnTo>
                <a:lnTo>
                  <a:pt x="26670" y="1870709"/>
                </a:lnTo>
                <a:close/>
              </a:path>
              <a:path w="26670" h="3210559">
                <a:moveTo>
                  <a:pt x="26670" y="1851659"/>
                </a:moveTo>
                <a:lnTo>
                  <a:pt x="0" y="1851659"/>
                </a:lnTo>
                <a:lnTo>
                  <a:pt x="0" y="1869439"/>
                </a:lnTo>
                <a:lnTo>
                  <a:pt x="26670" y="1869439"/>
                </a:lnTo>
                <a:lnTo>
                  <a:pt x="26670" y="1851659"/>
                </a:lnTo>
                <a:close/>
              </a:path>
              <a:path w="26670" h="3210559">
                <a:moveTo>
                  <a:pt x="26670" y="1847849"/>
                </a:moveTo>
                <a:lnTo>
                  <a:pt x="0" y="1847849"/>
                </a:lnTo>
                <a:lnTo>
                  <a:pt x="0" y="1850389"/>
                </a:lnTo>
                <a:lnTo>
                  <a:pt x="26670" y="1850389"/>
                </a:lnTo>
                <a:lnTo>
                  <a:pt x="26670" y="1847849"/>
                </a:lnTo>
                <a:close/>
              </a:path>
              <a:path w="26670" h="3210559">
                <a:moveTo>
                  <a:pt x="26670" y="2367279"/>
                </a:moveTo>
                <a:lnTo>
                  <a:pt x="0" y="2367279"/>
                </a:lnTo>
                <a:lnTo>
                  <a:pt x="0" y="2542539"/>
                </a:lnTo>
                <a:lnTo>
                  <a:pt x="26670" y="2542539"/>
                </a:lnTo>
                <a:lnTo>
                  <a:pt x="26670" y="2367279"/>
                </a:lnTo>
                <a:close/>
              </a:path>
              <a:path w="26670" h="3210559">
                <a:moveTo>
                  <a:pt x="26670" y="2542540"/>
                </a:moveTo>
                <a:lnTo>
                  <a:pt x="0" y="2542540"/>
                </a:lnTo>
                <a:lnTo>
                  <a:pt x="0" y="3210559"/>
                </a:lnTo>
                <a:lnTo>
                  <a:pt x="26670" y="3210559"/>
                </a:lnTo>
                <a:lnTo>
                  <a:pt x="26670" y="2542540"/>
                </a:lnTo>
                <a:close/>
              </a:path>
            </a:pathLst>
          </a:custGeom>
          <a:solidFill>
            <a:srgbClr val="1A34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776969" y="3651250"/>
            <a:ext cx="163829" cy="31940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8940800" y="3751579"/>
            <a:ext cx="110490" cy="30937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9051290" y="3818890"/>
            <a:ext cx="26670" cy="3026410"/>
          </a:xfrm>
          <a:custGeom>
            <a:avLst/>
            <a:gdLst/>
            <a:ahLst/>
            <a:cxnLst/>
            <a:rect l="l" t="t" r="r" b="b"/>
            <a:pathLst>
              <a:path w="26670" h="3026409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11429" y="6349"/>
                </a:lnTo>
                <a:lnTo>
                  <a:pt x="11429" y="5079"/>
                </a:lnTo>
                <a:lnTo>
                  <a:pt x="8889" y="5079"/>
                </a:lnTo>
                <a:lnTo>
                  <a:pt x="8889" y="3809"/>
                </a:lnTo>
                <a:lnTo>
                  <a:pt x="6349" y="3809"/>
                </a:lnTo>
                <a:lnTo>
                  <a:pt x="6349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26409">
                <a:moveTo>
                  <a:pt x="12700" y="6350"/>
                </a:moveTo>
                <a:lnTo>
                  <a:pt x="0" y="635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11429"/>
                </a:lnTo>
                <a:lnTo>
                  <a:pt x="19049" y="11429"/>
                </a:lnTo>
                <a:lnTo>
                  <a:pt x="19049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close/>
              </a:path>
              <a:path w="26670" h="3026409">
                <a:moveTo>
                  <a:pt x="22859" y="12699"/>
                </a:moveTo>
                <a:lnTo>
                  <a:pt x="0" y="12699"/>
                </a:lnTo>
                <a:lnTo>
                  <a:pt x="0" y="50799"/>
                </a:lnTo>
                <a:lnTo>
                  <a:pt x="26669" y="50799"/>
                </a:lnTo>
                <a:lnTo>
                  <a:pt x="26669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699"/>
                </a:lnTo>
                <a:close/>
              </a:path>
              <a:path w="26670" h="3026409">
                <a:moveTo>
                  <a:pt x="26669" y="50800"/>
                </a:moveTo>
                <a:lnTo>
                  <a:pt x="0" y="50800"/>
                </a:lnTo>
                <a:lnTo>
                  <a:pt x="0" y="55879"/>
                </a:lnTo>
                <a:lnTo>
                  <a:pt x="26669" y="55879"/>
                </a:lnTo>
                <a:lnTo>
                  <a:pt x="26669" y="50800"/>
                </a:lnTo>
                <a:close/>
              </a:path>
              <a:path w="26670" h="3026409">
                <a:moveTo>
                  <a:pt x="26669" y="55879"/>
                </a:moveTo>
                <a:lnTo>
                  <a:pt x="0" y="55879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55879"/>
                </a:lnTo>
                <a:close/>
              </a:path>
              <a:path w="26670" h="3026409">
                <a:moveTo>
                  <a:pt x="26669" y="62229"/>
                </a:moveTo>
                <a:lnTo>
                  <a:pt x="0" y="62229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29"/>
                </a:lnTo>
                <a:close/>
              </a:path>
              <a:path w="26670" h="3026409">
                <a:moveTo>
                  <a:pt x="26669" y="68580"/>
                </a:moveTo>
                <a:lnTo>
                  <a:pt x="0" y="6858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68580"/>
                </a:lnTo>
                <a:close/>
              </a:path>
              <a:path w="26670" h="3026409">
                <a:moveTo>
                  <a:pt x="26669" y="95250"/>
                </a:moveTo>
                <a:lnTo>
                  <a:pt x="0" y="95250"/>
                </a:lnTo>
                <a:lnTo>
                  <a:pt x="0" y="113029"/>
                </a:lnTo>
                <a:lnTo>
                  <a:pt x="26669" y="113029"/>
                </a:lnTo>
                <a:lnTo>
                  <a:pt x="26669" y="95250"/>
                </a:lnTo>
                <a:close/>
              </a:path>
              <a:path w="26670" h="3026409">
                <a:moveTo>
                  <a:pt x="26669" y="113029"/>
                </a:moveTo>
                <a:lnTo>
                  <a:pt x="0" y="113029"/>
                </a:lnTo>
                <a:lnTo>
                  <a:pt x="0" y="120649"/>
                </a:lnTo>
                <a:lnTo>
                  <a:pt x="26669" y="120649"/>
                </a:lnTo>
                <a:lnTo>
                  <a:pt x="26669" y="113029"/>
                </a:lnTo>
                <a:close/>
              </a:path>
              <a:path w="26670" h="3026409">
                <a:moveTo>
                  <a:pt x="26669" y="120650"/>
                </a:moveTo>
                <a:lnTo>
                  <a:pt x="0" y="120650"/>
                </a:lnTo>
                <a:lnTo>
                  <a:pt x="0" y="133349"/>
                </a:lnTo>
                <a:lnTo>
                  <a:pt x="26669" y="133349"/>
                </a:lnTo>
                <a:lnTo>
                  <a:pt x="26669" y="120650"/>
                </a:lnTo>
                <a:close/>
              </a:path>
              <a:path w="26670" h="3026409">
                <a:moveTo>
                  <a:pt x="26669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26669" y="139699"/>
                </a:lnTo>
                <a:lnTo>
                  <a:pt x="26669" y="133350"/>
                </a:lnTo>
                <a:close/>
              </a:path>
              <a:path w="26670" h="3026409">
                <a:moveTo>
                  <a:pt x="26669" y="139700"/>
                </a:moveTo>
                <a:lnTo>
                  <a:pt x="0" y="139700"/>
                </a:lnTo>
                <a:lnTo>
                  <a:pt x="0" y="182879"/>
                </a:lnTo>
                <a:lnTo>
                  <a:pt x="26669" y="182879"/>
                </a:lnTo>
                <a:lnTo>
                  <a:pt x="26669" y="139700"/>
                </a:lnTo>
                <a:close/>
              </a:path>
              <a:path w="26670" h="3026409">
                <a:moveTo>
                  <a:pt x="26669" y="182880"/>
                </a:moveTo>
                <a:lnTo>
                  <a:pt x="0" y="182880"/>
                </a:lnTo>
                <a:lnTo>
                  <a:pt x="0" y="190499"/>
                </a:lnTo>
                <a:lnTo>
                  <a:pt x="26669" y="190499"/>
                </a:lnTo>
                <a:lnTo>
                  <a:pt x="26669" y="182880"/>
                </a:lnTo>
                <a:close/>
              </a:path>
              <a:path w="26670" h="3026409">
                <a:moveTo>
                  <a:pt x="26669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26669" y="196849"/>
                </a:lnTo>
                <a:lnTo>
                  <a:pt x="26669" y="190499"/>
                </a:lnTo>
                <a:close/>
              </a:path>
              <a:path w="26670" h="3026409">
                <a:moveTo>
                  <a:pt x="26669" y="196849"/>
                </a:moveTo>
                <a:lnTo>
                  <a:pt x="0" y="196849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6849"/>
                </a:lnTo>
                <a:close/>
              </a:path>
              <a:path w="26670" h="3026409">
                <a:moveTo>
                  <a:pt x="26669" y="233679"/>
                </a:moveTo>
                <a:lnTo>
                  <a:pt x="0" y="233679"/>
                </a:lnTo>
                <a:lnTo>
                  <a:pt x="0" y="240029"/>
                </a:lnTo>
                <a:lnTo>
                  <a:pt x="26669" y="240029"/>
                </a:lnTo>
                <a:lnTo>
                  <a:pt x="26669" y="233679"/>
                </a:lnTo>
                <a:close/>
              </a:path>
              <a:path w="26670" h="3026409">
                <a:moveTo>
                  <a:pt x="26669" y="240029"/>
                </a:moveTo>
                <a:lnTo>
                  <a:pt x="0" y="2400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40029"/>
                </a:lnTo>
                <a:close/>
              </a:path>
              <a:path w="26670" h="302640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026409">
                <a:moveTo>
                  <a:pt x="26669" y="278129"/>
                </a:moveTo>
                <a:lnTo>
                  <a:pt x="0" y="278129"/>
                </a:lnTo>
                <a:lnTo>
                  <a:pt x="0" y="285749"/>
                </a:lnTo>
                <a:lnTo>
                  <a:pt x="26669" y="285749"/>
                </a:lnTo>
                <a:lnTo>
                  <a:pt x="26669" y="278129"/>
                </a:lnTo>
                <a:close/>
              </a:path>
              <a:path w="26670" h="3026409">
                <a:moveTo>
                  <a:pt x="26669" y="285749"/>
                </a:moveTo>
                <a:lnTo>
                  <a:pt x="0" y="285749"/>
                </a:lnTo>
                <a:lnTo>
                  <a:pt x="0" y="323849"/>
                </a:lnTo>
                <a:lnTo>
                  <a:pt x="26669" y="323849"/>
                </a:lnTo>
                <a:lnTo>
                  <a:pt x="26669" y="285749"/>
                </a:lnTo>
                <a:close/>
              </a:path>
              <a:path w="26670" h="3026409">
                <a:moveTo>
                  <a:pt x="2666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3849"/>
                </a:lnTo>
                <a:close/>
              </a:path>
              <a:path w="26670" h="3026409">
                <a:moveTo>
                  <a:pt x="26669" y="328930"/>
                </a:moveTo>
                <a:lnTo>
                  <a:pt x="0" y="328930"/>
                </a:lnTo>
                <a:lnTo>
                  <a:pt x="0" y="354329"/>
                </a:lnTo>
                <a:lnTo>
                  <a:pt x="26669" y="354329"/>
                </a:lnTo>
                <a:lnTo>
                  <a:pt x="26669" y="328930"/>
                </a:lnTo>
                <a:close/>
              </a:path>
              <a:path w="26670" h="3026409">
                <a:moveTo>
                  <a:pt x="26669" y="354329"/>
                </a:moveTo>
                <a:lnTo>
                  <a:pt x="0" y="354329"/>
                </a:lnTo>
                <a:lnTo>
                  <a:pt x="0" y="424179"/>
                </a:lnTo>
                <a:lnTo>
                  <a:pt x="26669" y="424179"/>
                </a:lnTo>
                <a:lnTo>
                  <a:pt x="26669" y="354329"/>
                </a:lnTo>
                <a:close/>
              </a:path>
              <a:path w="26670" h="302640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026409">
                <a:moveTo>
                  <a:pt x="26669" y="430529"/>
                </a:moveTo>
                <a:lnTo>
                  <a:pt x="0" y="430529"/>
                </a:lnTo>
                <a:lnTo>
                  <a:pt x="0" y="438149"/>
                </a:lnTo>
                <a:lnTo>
                  <a:pt x="26669" y="438149"/>
                </a:lnTo>
                <a:lnTo>
                  <a:pt x="26669" y="430529"/>
                </a:lnTo>
                <a:close/>
              </a:path>
              <a:path w="26670" h="3026409">
                <a:moveTo>
                  <a:pt x="26669" y="438149"/>
                </a:moveTo>
                <a:lnTo>
                  <a:pt x="0" y="43814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38149"/>
                </a:lnTo>
                <a:close/>
              </a:path>
              <a:path w="26670" h="3026409">
                <a:moveTo>
                  <a:pt x="26669" y="449580"/>
                </a:moveTo>
                <a:lnTo>
                  <a:pt x="0" y="449580"/>
                </a:lnTo>
                <a:lnTo>
                  <a:pt x="0" y="476249"/>
                </a:lnTo>
                <a:lnTo>
                  <a:pt x="26669" y="476249"/>
                </a:lnTo>
                <a:lnTo>
                  <a:pt x="26669" y="449580"/>
                </a:lnTo>
                <a:close/>
              </a:path>
              <a:path w="26670" h="3026409">
                <a:moveTo>
                  <a:pt x="26669" y="476249"/>
                </a:moveTo>
                <a:lnTo>
                  <a:pt x="0" y="476249"/>
                </a:lnTo>
                <a:lnTo>
                  <a:pt x="0" y="552449"/>
                </a:lnTo>
                <a:lnTo>
                  <a:pt x="26669" y="552449"/>
                </a:lnTo>
                <a:lnTo>
                  <a:pt x="26669" y="476249"/>
                </a:lnTo>
                <a:close/>
              </a:path>
              <a:path w="26670" h="3026409">
                <a:moveTo>
                  <a:pt x="26669" y="552450"/>
                </a:moveTo>
                <a:lnTo>
                  <a:pt x="0" y="552450"/>
                </a:lnTo>
                <a:lnTo>
                  <a:pt x="0" y="698499"/>
                </a:lnTo>
                <a:lnTo>
                  <a:pt x="26669" y="698499"/>
                </a:lnTo>
                <a:lnTo>
                  <a:pt x="26669" y="552450"/>
                </a:lnTo>
                <a:close/>
              </a:path>
              <a:path w="26670" h="3026409">
                <a:moveTo>
                  <a:pt x="26669" y="698500"/>
                </a:moveTo>
                <a:lnTo>
                  <a:pt x="0" y="69850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698500"/>
                </a:lnTo>
                <a:close/>
              </a:path>
              <a:path w="26670" h="3026409">
                <a:moveTo>
                  <a:pt x="26669" y="722630"/>
                </a:moveTo>
                <a:lnTo>
                  <a:pt x="0" y="72263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22630"/>
                </a:lnTo>
                <a:close/>
              </a:path>
              <a:path w="26670" h="3026409">
                <a:moveTo>
                  <a:pt x="26669" y="774699"/>
                </a:moveTo>
                <a:lnTo>
                  <a:pt x="0" y="774699"/>
                </a:lnTo>
                <a:lnTo>
                  <a:pt x="0" y="792479"/>
                </a:lnTo>
                <a:lnTo>
                  <a:pt x="26669" y="792479"/>
                </a:lnTo>
                <a:lnTo>
                  <a:pt x="26669" y="774699"/>
                </a:lnTo>
                <a:close/>
              </a:path>
              <a:path w="26670" h="3026409">
                <a:moveTo>
                  <a:pt x="26669" y="792480"/>
                </a:moveTo>
                <a:lnTo>
                  <a:pt x="0" y="792480"/>
                </a:lnTo>
                <a:lnTo>
                  <a:pt x="0" y="805179"/>
                </a:lnTo>
                <a:lnTo>
                  <a:pt x="26669" y="805179"/>
                </a:lnTo>
                <a:lnTo>
                  <a:pt x="26669" y="792480"/>
                </a:lnTo>
                <a:close/>
              </a:path>
              <a:path w="26670" h="3026409">
                <a:moveTo>
                  <a:pt x="26669" y="805180"/>
                </a:moveTo>
                <a:lnTo>
                  <a:pt x="0" y="805180"/>
                </a:lnTo>
                <a:lnTo>
                  <a:pt x="0" y="831849"/>
                </a:lnTo>
                <a:lnTo>
                  <a:pt x="26669" y="831849"/>
                </a:lnTo>
                <a:lnTo>
                  <a:pt x="26669" y="805180"/>
                </a:lnTo>
                <a:close/>
              </a:path>
              <a:path w="26670" h="3026409">
                <a:moveTo>
                  <a:pt x="26669" y="831850"/>
                </a:moveTo>
                <a:lnTo>
                  <a:pt x="0" y="831850"/>
                </a:lnTo>
                <a:lnTo>
                  <a:pt x="0" y="862329"/>
                </a:lnTo>
                <a:lnTo>
                  <a:pt x="26669" y="862329"/>
                </a:lnTo>
                <a:lnTo>
                  <a:pt x="26669" y="831850"/>
                </a:lnTo>
                <a:close/>
              </a:path>
              <a:path w="26670" h="3026409">
                <a:moveTo>
                  <a:pt x="26669" y="862329"/>
                </a:moveTo>
                <a:lnTo>
                  <a:pt x="0" y="862329"/>
                </a:lnTo>
                <a:lnTo>
                  <a:pt x="0" y="868679"/>
                </a:lnTo>
                <a:lnTo>
                  <a:pt x="26669" y="868679"/>
                </a:lnTo>
                <a:lnTo>
                  <a:pt x="26669" y="862329"/>
                </a:lnTo>
                <a:close/>
              </a:path>
              <a:path w="26670" h="3026409">
                <a:moveTo>
                  <a:pt x="26669" y="868679"/>
                </a:moveTo>
                <a:lnTo>
                  <a:pt x="0" y="868679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79"/>
                </a:lnTo>
                <a:close/>
              </a:path>
              <a:path w="26670" h="3026409">
                <a:moveTo>
                  <a:pt x="26669" y="875029"/>
                </a:moveTo>
                <a:lnTo>
                  <a:pt x="0" y="875029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875029"/>
                </a:lnTo>
                <a:close/>
              </a:path>
              <a:path w="26670" h="3026409">
                <a:moveTo>
                  <a:pt x="26669" y="908049"/>
                </a:moveTo>
                <a:lnTo>
                  <a:pt x="0" y="908049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49"/>
                </a:lnTo>
                <a:close/>
              </a:path>
              <a:path w="26670" h="302640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026409">
                <a:moveTo>
                  <a:pt x="26669" y="984250"/>
                </a:moveTo>
                <a:lnTo>
                  <a:pt x="0" y="984250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50"/>
                </a:lnTo>
                <a:close/>
              </a:path>
              <a:path w="26670" h="3026409">
                <a:moveTo>
                  <a:pt x="26669" y="1305559"/>
                </a:moveTo>
                <a:lnTo>
                  <a:pt x="0" y="1305559"/>
                </a:lnTo>
                <a:lnTo>
                  <a:pt x="0" y="1573529"/>
                </a:lnTo>
                <a:lnTo>
                  <a:pt x="26669" y="1573529"/>
                </a:lnTo>
                <a:lnTo>
                  <a:pt x="26669" y="1305559"/>
                </a:lnTo>
                <a:close/>
              </a:path>
              <a:path w="26670" h="3026409">
                <a:moveTo>
                  <a:pt x="26669" y="1297939"/>
                </a:moveTo>
                <a:lnTo>
                  <a:pt x="0" y="1297939"/>
                </a:lnTo>
                <a:lnTo>
                  <a:pt x="0" y="1304289"/>
                </a:lnTo>
                <a:lnTo>
                  <a:pt x="26669" y="1304289"/>
                </a:lnTo>
                <a:lnTo>
                  <a:pt x="26669" y="1297939"/>
                </a:lnTo>
                <a:close/>
              </a:path>
              <a:path w="26670" h="3026409">
                <a:moveTo>
                  <a:pt x="26669" y="1286509"/>
                </a:moveTo>
                <a:lnTo>
                  <a:pt x="0" y="128650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6509"/>
                </a:lnTo>
                <a:close/>
              </a:path>
              <a:path w="26670" h="3026409">
                <a:moveTo>
                  <a:pt x="26669" y="1278889"/>
                </a:moveTo>
                <a:lnTo>
                  <a:pt x="0" y="1278889"/>
                </a:lnTo>
                <a:lnTo>
                  <a:pt x="0" y="1285239"/>
                </a:lnTo>
                <a:lnTo>
                  <a:pt x="26669" y="1285239"/>
                </a:lnTo>
                <a:lnTo>
                  <a:pt x="26669" y="1278889"/>
                </a:lnTo>
                <a:close/>
              </a:path>
              <a:path w="26670" h="3026409">
                <a:moveTo>
                  <a:pt x="26669" y="1267459"/>
                </a:moveTo>
                <a:lnTo>
                  <a:pt x="0" y="1267459"/>
                </a:lnTo>
                <a:lnTo>
                  <a:pt x="0" y="1277620"/>
                </a:lnTo>
                <a:lnTo>
                  <a:pt x="26669" y="1277620"/>
                </a:lnTo>
                <a:lnTo>
                  <a:pt x="26669" y="1267459"/>
                </a:lnTo>
                <a:close/>
              </a:path>
              <a:path w="26670" h="3026409">
                <a:moveTo>
                  <a:pt x="26669" y="1259839"/>
                </a:moveTo>
                <a:lnTo>
                  <a:pt x="0" y="1259839"/>
                </a:lnTo>
                <a:lnTo>
                  <a:pt x="0" y="1266189"/>
                </a:lnTo>
                <a:lnTo>
                  <a:pt x="26669" y="1266189"/>
                </a:lnTo>
                <a:lnTo>
                  <a:pt x="26669" y="1259839"/>
                </a:lnTo>
                <a:close/>
              </a:path>
              <a:path w="26670" h="3026409">
                <a:moveTo>
                  <a:pt x="26669" y="1248410"/>
                </a:moveTo>
                <a:lnTo>
                  <a:pt x="0" y="1248410"/>
                </a:lnTo>
                <a:lnTo>
                  <a:pt x="0" y="1258569"/>
                </a:lnTo>
                <a:lnTo>
                  <a:pt x="26669" y="1258569"/>
                </a:lnTo>
                <a:lnTo>
                  <a:pt x="26669" y="1248410"/>
                </a:lnTo>
                <a:close/>
              </a:path>
              <a:path w="26670" h="3026409">
                <a:moveTo>
                  <a:pt x="26669" y="1240789"/>
                </a:moveTo>
                <a:lnTo>
                  <a:pt x="0" y="1240789"/>
                </a:lnTo>
                <a:lnTo>
                  <a:pt x="0" y="1247139"/>
                </a:lnTo>
                <a:lnTo>
                  <a:pt x="26669" y="1247139"/>
                </a:lnTo>
                <a:lnTo>
                  <a:pt x="26669" y="1240789"/>
                </a:lnTo>
                <a:close/>
              </a:path>
              <a:path w="26670" h="3026409">
                <a:moveTo>
                  <a:pt x="26669" y="1229359"/>
                </a:moveTo>
                <a:lnTo>
                  <a:pt x="0" y="1229359"/>
                </a:lnTo>
                <a:lnTo>
                  <a:pt x="0" y="1239519"/>
                </a:lnTo>
                <a:lnTo>
                  <a:pt x="26669" y="1239519"/>
                </a:lnTo>
                <a:lnTo>
                  <a:pt x="26669" y="1229359"/>
                </a:lnTo>
                <a:close/>
              </a:path>
              <a:path w="26670" h="3026409">
                <a:moveTo>
                  <a:pt x="26669" y="1221739"/>
                </a:moveTo>
                <a:lnTo>
                  <a:pt x="0" y="1221739"/>
                </a:lnTo>
                <a:lnTo>
                  <a:pt x="0" y="1228089"/>
                </a:lnTo>
                <a:lnTo>
                  <a:pt x="26669" y="1228089"/>
                </a:lnTo>
                <a:lnTo>
                  <a:pt x="26669" y="1221739"/>
                </a:lnTo>
                <a:close/>
              </a:path>
              <a:path w="26670" h="3026409">
                <a:moveTo>
                  <a:pt x="26669" y="1210309"/>
                </a:moveTo>
                <a:lnTo>
                  <a:pt x="0" y="1210309"/>
                </a:lnTo>
                <a:lnTo>
                  <a:pt x="0" y="1220469"/>
                </a:lnTo>
                <a:lnTo>
                  <a:pt x="26669" y="1220469"/>
                </a:lnTo>
                <a:lnTo>
                  <a:pt x="26669" y="1210309"/>
                </a:lnTo>
                <a:close/>
              </a:path>
              <a:path w="26670" h="3026409">
                <a:moveTo>
                  <a:pt x="26669" y="1202689"/>
                </a:moveTo>
                <a:lnTo>
                  <a:pt x="0" y="1202689"/>
                </a:lnTo>
                <a:lnTo>
                  <a:pt x="0" y="1209039"/>
                </a:lnTo>
                <a:lnTo>
                  <a:pt x="26669" y="1209039"/>
                </a:lnTo>
                <a:lnTo>
                  <a:pt x="26669" y="1202689"/>
                </a:lnTo>
                <a:close/>
              </a:path>
              <a:path w="26670" h="3026409">
                <a:moveTo>
                  <a:pt x="26669" y="1191259"/>
                </a:moveTo>
                <a:lnTo>
                  <a:pt x="0" y="1191259"/>
                </a:lnTo>
                <a:lnTo>
                  <a:pt x="0" y="1201419"/>
                </a:lnTo>
                <a:lnTo>
                  <a:pt x="26669" y="1201419"/>
                </a:lnTo>
                <a:lnTo>
                  <a:pt x="26669" y="1191259"/>
                </a:lnTo>
                <a:close/>
              </a:path>
              <a:path w="26670" h="3026409">
                <a:moveTo>
                  <a:pt x="26669" y="1183639"/>
                </a:moveTo>
                <a:lnTo>
                  <a:pt x="0" y="1183639"/>
                </a:lnTo>
                <a:lnTo>
                  <a:pt x="0" y="1189989"/>
                </a:lnTo>
                <a:lnTo>
                  <a:pt x="26669" y="1189989"/>
                </a:lnTo>
                <a:lnTo>
                  <a:pt x="26669" y="1183639"/>
                </a:lnTo>
                <a:close/>
              </a:path>
              <a:path w="26670" h="3026409">
                <a:moveTo>
                  <a:pt x="26669" y="1172209"/>
                </a:moveTo>
                <a:lnTo>
                  <a:pt x="0" y="1172209"/>
                </a:lnTo>
                <a:lnTo>
                  <a:pt x="0" y="1182369"/>
                </a:lnTo>
                <a:lnTo>
                  <a:pt x="26669" y="1182369"/>
                </a:lnTo>
                <a:lnTo>
                  <a:pt x="26669" y="1172209"/>
                </a:lnTo>
                <a:close/>
              </a:path>
              <a:path w="26670" h="3026409">
                <a:moveTo>
                  <a:pt x="26669" y="1164589"/>
                </a:moveTo>
                <a:lnTo>
                  <a:pt x="0" y="1164589"/>
                </a:lnTo>
                <a:lnTo>
                  <a:pt x="0" y="1170939"/>
                </a:lnTo>
                <a:lnTo>
                  <a:pt x="26669" y="1170939"/>
                </a:lnTo>
                <a:lnTo>
                  <a:pt x="26669" y="1164589"/>
                </a:lnTo>
                <a:close/>
              </a:path>
              <a:path w="26670" h="3026409">
                <a:moveTo>
                  <a:pt x="26669" y="1153160"/>
                </a:moveTo>
                <a:lnTo>
                  <a:pt x="0" y="1153160"/>
                </a:lnTo>
                <a:lnTo>
                  <a:pt x="0" y="1163319"/>
                </a:lnTo>
                <a:lnTo>
                  <a:pt x="26669" y="1163319"/>
                </a:lnTo>
                <a:lnTo>
                  <a:pt x="26669" y="1153160"/>
                </a:lnTo>
                <a:close/>
              </a:path>
              <a:path w="26670" h="3026409">
                <a:moveTo>
                  <a:pt x="26669" y="1145539"/>
                </a:moveTo>
                <a:lnTo>
                  <a:pt x="0" y="1145539"/>
                </a:lnTo>
                <a:lnTo>
                  <a:pt x="0" y="1151889"/>
                </a:lnTo>
                <a:lnTo>
                  <a:pt x="26669" y="1151889"/>
                </a:lnTo>
                <a:lnTo>
                  <a:pt x="26669" y="1145539"/>
                </a:lnTo>
                <a:close/>
              </a:path>
              <a:path w="26670" h="3026409">
                <a:moveTo>
                  <a:pt x="26669" y="1134109"/>
                </a:moveTo>
                <a:lnTo>
                  <a:pt x="0" y="1134109"/>
                </a:lnTo>
                <a:lnTo>
                  <a:pt x="0" y="1144269"/>
                </a:lnTo>
                <a:lnTo>
                  <a:pt x="26669" y="1144269"/>
                </a:lnTo>
                <a:lnTo>
                  <a:pt x="26669" y="1134109"/>
                </a:lnTo>
                <a:close/>
              </a:path>
              <a:path w="26670" h="3026409">
                <a:moveTo>
                  <a:pt x="26669" y="1126489"/>
                </a:moveTo>
                <a:lnTo>
                  <a:pt x="0" y="1126489"/>
                </a:lnTo>
                <a:lnTo>
                  <a:pt x="0" y="1132839"/>
                </a:lnTo>
                <a:lnTo>
                  <a:pt x="26669" y="1132839"/>
                </a:lnTo>
                <a:lnTo>
                  <a:pt x="26669" y="1126489"/>
                </a:lnTo>
                <a:close/>
              </a:path>
              <a:path w="26670" h="3026409">
                <a:moveTo>
                  <a:pt x="26669" y="1115059"/>
                </a:moveTo>
                <a:lnTo>
                  <a:pt x="0" y="1115059"/>
                </a:lnTo>
                <a:lnTo>
                  <a:pt x="0" y="1125219"/>
                </a:lnTo>
                <a:lnTo>
                  <a:pt x="26669" y="1125219"/>
                </a:lnTo>
                <a:lnTo>
                  <a:pt x="26669" y="1115059"/>
                </a:lnTo>
                <a:close/>
              </a:path>
              <a:path w="26670" h="3026409">
                <a:moveTo>
                  <a:pt x="26669" y="1101089"/>
                </a:moveTo>
                <a:lnTo>
                  <a:pt x="0" y="1101089"/>
                </a:lnTo>
                <a:lnTo>
                  <a:pt x="0" y="1113789"/>
                </a:lnTo>
                <a:lnTo>
                  <a:pt x="26669" y="1113789"/>
                </a:lnTo>
                <a:lnTo>
                  <a:pt x="26669" y="1101089"/>
                </a:lnTo>
                <a:close/>
              </a:path>
              <a:path w="26670" h="3026409">
                <a:moveTo>
                  <a:pt x="26669" y="1089659"/>
                </a:moveTo>
                <a:lnTo>
                  <a:pt x="0" y="1089659"/>
                </a:lnTo>
                <a:lnTo>
                  <a:pt x="0" y="1099819"/>
                </a:lnTo>
                <a:lnTo>
                  <a:pt x="26669" y="1099819"/>
                </a:lnTo>
                <a:lnTo>
                  <a:pt x="26669" y="1089659"/>
                </a:lnTo>
                <a:close/>
              </a:path>
              <a:path w="26670" h="3026409">
                <a:moveTo>
                  <a:pt x="26669" y="1082039"/>
                </a:moveTo>
                <a:lnTo>
                  <a:pt x="0" y="1082039"/>
                </a:lnTo>
                <a:lnTo>
                  <a:pt x="0" y="1088389"/>
                </a:lnTo>
                <a:lnTo>
                  <a:pt x="26669" y="1088389"/>
                </a:lnTo>
                <a:lnTo>
                  <a:pt x="26669" y="1082039"/>
                </a:lnTo>
                <a:close/>
              </a:path>
              <a:path w="26670" h="3026409">
                <a:moveTo>
                  <a:pt x="26669" y="1070610"/>
                </a:moveTo>
                <a:lnTo>
                  <a:pt x="0" y="1070610"/>
                </a:lnTo>
                <a:lnTo>
                  <a:pt x="0" y="1080769"/>
                </a:lnTo>
                <a:lnTo>
                  <a:pt x="26669" y="1080769"/>
                </a:lnTo>
                <a:lnTo>
                  <a:pt x="26669" y="1070610"/>
                </a:lnTo>
                <a:close/>
              </a:path>
              <a:path w="26670" h="3026409">
                <a:moveTo>
                  <a:pt x="26669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6669" y="1069339"/>
                </a:lnTo>
                <a:lnTo>
                  <a:pt x="26669" y="1062989"/>
                </a:lnTo>
                <a:close/>
              </a:path>
              <a:path w="26670" h="3026409">
                <a:moveTo>
                  <a:pt x="26669" y="1051559"/>
                </a:moveTo>
                <a:lnTo>
                  <a:pt x="0" y="1051559"/>
                </a:lnTo>
                <a:lnTo>
                  <a:pt x="0" y="1061720"/>
                </a:lnTo>
                <a:lnTo>
                  <a:pt x="26669" y="1061720"/>
                </a:lnTo>
                <a:lnTo>
                  <a:pt x="26669" y="1051559"/>
                </a:lnTo>
                <a:close/>
              </a:path>
              <a:path w="26670" h="3026409">
                <a:moveTo>
                  <a:pt x="26669" y="1043939"/>
                </a:moveTo>
                <a:lnTo>
                  <a:pt x="0" y="1043939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1043939"/>
                </a:lnTo>
                <a:close/>
              </a:path>
              <a:path w="26670" h="3026409">
                <a:moveTo>
                  <a:pt x="26669" y="1032509"/>
                </a:moveTo>
                <a:lnTo>
                  <a:pt x="0" y="1032509"/>
                </a:lnTo>
                <a:lnTo>
                  <a:pt x="0" y="1042670"/>
                </a:lnTo>
                <a:lnTo>
                  <a:pt x="26669" y="1042670"/>
                </a:lnTo>
                <a:lnTo>
                  <a:pt x="26669" y="1032509"/>
                </a:lnTo>
                <a:close/>
              </a:path>
              <a:path w="26670" h="3026409">
                <a:moveTo>
                  <a:pt x="26669" y="1024889"/>
                </a:moveTo>
                <a:lnTo>
                  <a:pt x="0" y="1024889"/>
                </a:lnTo>
                <a:lnTo>
                  <a:pt x="0" y="1031239"/>
                </a:lnTo>
                <a:lnTo>
                  <a:pt x="26669" y="1031239"/>
                </a:lnTo>
                <a:lnTo>
                  <a:pt x="26669" y="1024889"/>
                </a:lnTo>
                <a:close/>
              </a:path>
              <a:path w="26670" h="3026409">
                <a:moveTo>
                  <a:pt x="26669" y="1013459"/>
                </a:moveTo>
                <a:lnTo>
                  <a:pt x="0" y="1013459"/>
                </a:lnTo>
                <a:lnTo>
                  <a:pt x="0" y="1023619"/>
                </a:lnTo>
                <a:lnTo>
                  <a:pt x="26669" y="1023619"/>
                </a:lnTo>
                <a:lnTo>
                  <a:pt x="26669" y="1013459"/>
                </a:lnTo>
                <a:close/>
              </a:path>
              <a:path w="26670" h="3026409">
                <a:moveTo>
                  <a:pt x="26669" y="1005839"/>
                </a:moveTo>
                <a:lnTo>
                  <a:pt x="0" y="1005839"/>
                </a:lnTo>
                <a:lnTo>
                  <a:pt x="0" y="1012189"/>
                </a:lnTo>
                <a:lnTo>
                  <a:pt x="26669" y="1012189"/>
                </a:lnTo>
                <a:lnTo>
                  <a:pt x="26669" y="1005839"/>
                </a:lnTo>
                <a:close/>
              </a:path>
              <a:path w="26670" h="3026409">
                <a:moveTo>
                  <a:pt x="26669" y="1003299"/>
                </a:moveTo>
                <a:lnTo>
                  <a:pt x="0" y="1003299"/>
                </a:lnTo>
                <a:lnTo>
                  <a:pt x="0" y="1004569"/>
                </a:lnTo>
                <a:lnTo>
                  <a:pt x="26669" y="1004569"/>
                </a:lnTo>
                <a:lnTo>
                  <a:pt x="26669" y="1003299"/>
                </a:lnTo>
                <a:close/>
              </a:path>
              <a:path w="26670" h="3026409">
                <a:moveTo>
                  <a:pt x="26669" y="1573529"/>
                </a:moveTo>
                <a:lnTo>
                  <a:pt x="0" y="1573529"/>
                </a:lnTo>
                <a:lnTo>
                  <a:pt x="0" y="1662429"/>
                </a:lnTo>
                <a:lnTo>
                  <a:pt x="26669" y="1662429"/>
                </a:lnTo>
                <a:lnTo>
                  <a:pt x="26669" y="1573529"/>
                </a:lnTo>
                <a:close/>
              </a:path>
              <a:path w="26670" h="3026409">
                <a:moveTo>
                  <a:pt x="26669" y="2175509"/>
                </a:moveTo>
                <a:lnTo>
                  <a:pt x="0" y="2175509"/>
                </a:lnTo>
                <a:lnTo>
                  <a:pt x="0" y="2183129"/>
                </a:lnTo>
                <a:lnTo>
                  <a:pt x="26669" y="2183129"/>
                </a:lnTo>
                <a:lnTo>
                  <a:pt x="26669" y="2175509"/>
                </a:lnTo>
                <a:close/>
              </a:path>
              <a:path w="26670" h="3026409">
                <a:moveTo>
                  <a:pt x="26669" y="1747519"/>
                </a:moveTo>
                <a:lnTo>
                  <a:pt x="0" y="1747519"/>
                </a:lnTo>
                <a:lnTo>
                  <a:pt x="0" y="2174239"/>
                </a:lnTo>
                <a:lnTo>
                  <a:pt x="26669" y="2174239"/>
                </a:lnTo>
                <a:lnTo>
                  <a:pt x="26669" y="1747519"/>
                </a:lnTo>
                <a:close/>
              </a:path>
              <a:path w="26670" h="3026409">
                <a:moveTo>
                  <a:pt x="26669" y="1728469"/>
                </a:moveTo>
                <a:lnTo>
                  <a:pt x="0" y="1728469"/>
                </a:lnTo>
                <a:lnTo>
                  <a:pt x="0" y="1746249"/>
                </a:lnTo>
                <a:lnTo>
                  <a:pt x="26669" y="1746249"/>
                </a:lnTo>
                <a:lnTo>
                  <a:pt x="26669" y="1728469"/>
                </a:lnTo>
                <a:close/>
              </a:path>
              <a:path w="26670" h="3026409">
                <a:moveTo>
                  <a:pt x="26669" y="1709419"/>
                </a:moveTo>
                <a:lnTo>
                  <a:pt x="0" y="1709419"/>
                </a:lnTo>
                <a:lnTo>
                  <a:pt x="0" y="1727199"/>
                </a:lnTo>
                <a:lnTo>
                  <a:pt x="26669" y="1727199"/>
                </a:lnTo>
                <a:lnTo>
                  <a:pt x="26669" y="1709419"/>
                </a:lnTo>
                <a:close/>
              </a:path>
              <a:path w="26670" h="3026409">
                <a:moveTo>
                  <a:pt x="26669" y="1686559"/>
                </a:moveTo>
                <a:lnTo>
                  <a:pt x="0" y="1686559"/>
                </a:lnTo>
                <a:lnTo>
                  <a:pt x="0" y="1708149"/>
                </a:lnTo>
                <a:lnTo>
                  <a:pt x="26669" y="1708149"/>
                </a:lnTo>
                <a:lnTo>
                  <a:pt x="26669" y="1686559"/>
                </a:lnTo>
                <a:close/>
              </a:path>
              <a:path w="26670" h="3026409">
                <a:moveTo>
                  <a:pt x="26669" y="1667509"/>
                </a:moveTo>
                <a:lnTo>
                  <a:pt x="0" y="1667509"/>
                </a:lnTo>
                <a:lnTo>
                  <a:pt x="0" y="1685289"/>
                </a:lnTo>
                <a:lnTo>
                  <a:pt x="26669" y="1685289"/>
                </a:lnTo>
                <a:lnTo>
                  <a:pt x="26669" y="1667509"/>
                </a:lnTo>
                <a:close/>
              </a:path>
              <a:path w="26670" h="3026409">
                <a:moveTo>
                  <a:pt x="26669" y="1663699"/>
                </a:moveTo>
                <a:lnTo>
                  <a:pt x="0" y="166369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63699"/>
                </a:lnTo>
                <a:close/>
              </a:path>
              <a:path w="26670" h="3026409">
                <a:moveTo>
                  <a:pt x="26669" y="2183129"/>
                </a:moveTo>
                <a:lnTo>
                  <a:pt x="0" y="2183129"/>
                </a:lnTo>
                <a:lnTo>
                  <a:pt x="0" y="2358389"/>
                </a:lnTo>
                <a:lnTo>
                  <a:pt x="26669" y="2358389"/>
                </a:lnTo>
                <a:lnTo>
                  <a:pt x="26669" y="2183129"/>
                </a:lnTo>
                <a:close/>
              </a:path>
              <a:path w="26670" h="3026409">
                <a:moveTo>
                  <a:pt x="26669" y="2358390"/>
                </a:moveTo>
                <a:lnTo>
                  <a:pt x="0" y="2358390"/>
                </a:lnTo>
                <a:lnTo>
                  <a:pt x="0" y="3026409"/>
                </a:lnTo>
                <a:lnTo>
                  <a:pt x="26669" y="3026409"/>
                </a:lnTo>
                <a:lnTo>
                  <a:pt x="26669" y="235839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1830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150109"/>
                </a:lnTo>
                <a:close/>
              </a:path>
            </a:pathLst>
          </a:custGeom>
          <a:solidFill>
            <a:srgbClr val="182F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0" y="21590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790" y="0"/>
                </a:lnTo>
              </a:path>
            </a:pathLst>
          </a:custGeom>
          <a:ln w="43179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859789" y="3048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58519" y="30480"/>
            <a:ext cx="836930" cy="115570"/>
          </a:xfrm>
          <a:custGeom>
            <a:avLst/>
            <a:gdLst/>
            <a:ahLst/>
            <a:cxnLst/>
            <a:rect l="l" t="t" r="r" b="b"/>
            <a:pathLst>
              <a:path w="836930" h="115570">
                <a:moveTo>
                  <a:pt x="1270" y="0"/>
                </a:moveTo>
                <a:lnTo>
                  <a:pt x="1270" y="6350"/>
                </a:lnTo>
                <a:lnTo>
                  <a:pt x="0" y="12700"/>
                </a:lnTo>
                <a:lnTo>
                  <a:pt x="835660" y="115570"/>
                </a:lnTo>
                <a:lnTo>
                  <a:pt x="835660" y="109220"/>
                </a:lnTo>
                <a:lnTo>
                  <a:pt x="836930" y="102870"/>
                </a:lnTo>
                <a:lnTo>
                  <a:pt x="127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692910" y="133350"/>
            <a:ext cx="808990" cy="181610"/>
          </a:xfrm>
          <a:custGeom>
            <a:avLst/>
            <a:gdLst/>
            <a:ahLst/>
            <a:cxnLst/>
            <a:rect l="l" t="t" r="r" b="b"/>
            <a:pathLst>
              <a:path w="808989" h="181610">
                <a:moveTo>
                  <a:pt x="2539" y="0"/>
                </a:moveTo>
                <a:lnTo>
                  <a:pt x="0" y="12700"/>
                </a:lnTo>
                <a:lnTo>
                  <a:pt x="806450" y="181609"/>
                </a:lnTo>
                <a:lnTo>
                  <a:pt x="808989" y="168909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499360" y="302259"/>
            <a:ext cx="775970" cy="242570"/>
          </a:xfrm>
          <a:custGeom>
            <a:avLst/>
            <a:gdLst/>
            <a:ahLst/>
            <a:cxnLst/>
            <a:rect l="l" t="t" r="r" b="b"/>
            <a:pathLst>
              <a:path w="775970" h="242570">
                <a:moveTo>
                  <a:pt x="2539" y="0"/>
                </a:moveTo>
                <a:lnTo>
                  <a:pt x="0" y="12700"/>
                </a:lnTo>
                <a:lnTo>
                  <a:pt x="772160" y="242570"/>
                </a:lnTo>
                <a:lnTo>
                  <a:pt x="774700" y="236220"/>
                </a:lnTo>
                <a:lnTo>
                  <a:pt x="775969" y="231140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271520" y="533400"/>
            <a:ext cx="739140" cy="299720"/>
          </a:xfrm>
          <a:custGeom>
            <a:avLst/>
            <a:gdLst/>
            <a:ahLst/>
            <a:cxnLst/>
            <a:rect l="l" t="t" r="r" b="b"/>
            <a:pathLst>
              <a:path w="739139" h="299719">
                <a:moveTo>
                  <a:pt x="3809" y="0"/>
                </a:moveTo>
                <a:lnTo>
                  <a:pt x="2539" y="5079"/>
                </a:lnTo>
                <a:lnTo>
                  <a:pt x="0" y="11429"/>
                </a:lnTo>
                <a:lnTo>
                  <a:pt x="735329" y="299720"/>
                </a:lnTo>
                <a:lnTo>
                  <a:pt x="736600" y="293370"/>
                </a:lnTo>
                <a:lnTo>
                  <a:pt x="739139" y="288289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008120" y="8216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09" y="0"/>
                </a:moveTo>
                <a:lnTo>
                  <a:pt x="2539" y="0"/>
                </a:lnTo>
                <a:lnTo>
                  <a:pt x="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005579" y="821689"/>
            <a:ext cx="699770" cy="354330"/>
          </a:xfrm>
          <a:custGeom>
            <a:avLst/>
            <a:gdLst/>
            <a:ahLst/>
            <a:cxnLst/>
            <a:rect l="l" t="t" r="r" b="b"/>
            <a:pathLst>
              <a:path w="699770" h="354330">
                <a:moveTo>
                  <a:pt x="6350" y="0"/>
                </a:moveTo>
                <a:lnTo>
                  <a:pt x="2540" y="5080"/>
                </a:lnTo>
                <a:lnTo>
                  <a:pt x="0" y="11430"/>
                </a:lnTo>
                <a:lnTo>
                  <a:pt x="693420" y="354330"/>
                </a:lnTo>
                <a:lnTo>
                  <a:pt x="697230" y="347980"/>
                </a:lnTo>
                <a:lnTo>
                  <a:pt x="699770" y="3429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699000" y="1164589"/>
            <a:ext cx="654050" cy="405130"/>
          </a:xfrm>
          <a:custGeom>
            <a:avLst/>
            <a:gdLst/>
            <a:ahLst/>
            <a:cxnLst/>
            <a:rect l="l" t="t" r="r" b="b"/>
            <a:pathLst>
              <a:path w="654050" h="405130">
                <a:moveTo>
                  <a:pt x="6350" y="0"/>
                </a:moveTo>
                <a:lnTo>
                  <a:pt x="3810" y="5080"/>
                </a:lnTo>
                <a:lnTo>
                  <a:pt x="0" y="11430"/>
                </a:lnTo>
                <a:lnTo>
                  <a:pt x="647700" y="405130"/>
                </a:lnTo>
                <a:lnTo>
                  <a:pt x="650239" y="400050"/>
                </a:lnTo>
                <a:lnTo>
                  <a:pt x="654050" y="3937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349240" y="155828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635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345429" y="1559560"/>
            <a:ext cx="605790" cy="450850"/>
          </a:xfrm>
          <a:custGeom>
            <a:avLst/>
            <a:gdLst/>
            <a:ahLst/>
            <a:cxnLst/>
            <a:rect l="l" t="t" r="r" b="b"/>
            <a:pathLst>
              <a:path w="605789" h="450850">
                <a:moveTo>
                  <a:pt x="7620" y="0"/>
                </a:moveTo>
                <a:lnTo>
                  <a:pt x="0" y="10160"/>
                </a:lnTo>
                <a:lnTo>
                  <a:pt x="598170" y="450850"/>
                </a:lnTo>
                <a:lnTo>
                  <a:pt x="605790" y="440689"/>
                </a:lnTo>
                <a:lnTo>
                  <a:pt x="762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947409" y="20002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507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942329" y="2001520"/>
            <a:ext cx="551180" cy="495300"/>
          </a:xfrm>
          <a:custGeom>
            <a:avLst/>
            <a:gdLst/>
            <a:ahLst/>
            <a:cxnLst/>
            <a:rect l="l" t="t" r="r" b="b"/>
            <a:pathLst>
              <a:path w="551179" h="495300">
                <a:moveTo>
                  <a:pt x="8890" y="0"/>
                </a:moveTo>
                <a:lnTo>
                  <a:pt x="0" y="8889"/>
                </a:lnTo>
                <a:lnTo>
                  <a:pt x="543560" y="495300"/>
                </a:lnTo>
                <a:lnTo>
                  <a:pt x="547370" y="490219"/>
                </a:lnTo>
                <a:lnTo>
                  <a:pt x="551180" y="486409"/>
                </a:lnTo>
                <a:lnTo>
                  <a:pt x="889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6489700" y="24879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10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6485890" y="2487929"/>
            <a:ext cx="492759" cy="535940"/>
          </a:xfrm>
          <a:custGeom>
            <a:avLst/>
            <a:gdLst/>
            <a:ahLst/>
            <a:cxnLst/>
            <a:rect l="l" t="t" r="r" b="b"/>
            <a:pathLst>
              <a:path w="492759" h="535939">
                <a:moveTo>
                  <a:pt x="8889" y="0"/>
                </a:moveTo>
                <a:lnTo>
                  <a:pt x="3810" y="3810"/>
                </a:lnTo>
                <a:lnTo>
                  <a:pt x="0" y="8890"/>
                </a:lnTo>
                <a:lnTo>
                  <a:pt x="483869" y="535940"/>
                </a:lnTo>
                <a:lnTo>
                  <a:pt x="492760" y="527050"/>
                </a:lnTo>
                <a:lnTo>
                  <a:pt x="888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6974840" y="30149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09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6969759" y="3014979"/>
            <a:ext cx="430530" cy="572770"/>
          </a:xfrm>
          <a:custGeom>
            <a:avLst/>
            <a:gdLst/>
            <a:ahLst/>
            <a:cxnLst/>
            <a:rect l="l" t="t" r="r" b="b"/>
            <a:pathLst>
              <a:path w="430529" h="572770">
                <a:moveTo>
                  <a:pt x="10160" y="0"/>
                </a:moveTo>
                <a:lnTo>
                  <a:pt x="0" y="7620"/>
                </a:lnTo>
                <a:lnTo>
                  <a:pt x="420370" y="572770"/>
                </a:lnTo>
                <a:lnTo>
                  <a:pt x="430530" y="56515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390130" y="3580129"/>
            <a:ext cx="364490" cy="605790"/>
          </a:xfrm>
          <a:custGeom>
            <a:avLst/>
            <a:gdLst/>
            <a:ahLst/>
            <a:cxnLst/>
            <a:rect l="l" t="t" r="r" b="b"/>
            <a:pathLst>
              <a:path w="364490" h="605789">
                <a:moveTo>
                  <a:pt x="10160" y="0"/>
                </a:moveTo>
                <a:lnTo>
                  <a:pt x="5079" y="3810"/>
                </a:lnTo>
                <a:lnTo>
                  <a:pt x="0" y="6350"/>
                </a:lnTo>
                <a:lnTo>
                  <a:pt x="354329" y="605790"/>
                </a:lnTo>
                <a:lnTo>
                  <a:pt x="364490" y="59817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749540" y="41783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79" y="0"/>
                </a:moveTo>
                <a:lnTo>
                  <a:pt x="0" y="381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744459" y="4179570"/>
            <a:ext cx="293370" cy="633730"/>
          </a:xfrm>
          <a:custGeom>
            <a:avLst/>
            <a:gdLst/>
            <a:ahLst/>
            <a:cxnLst/>
            <a:rect l="l" t="t" r="r" b="b"/>
            <a:pathLst>
              <a:path w="293370" h="633729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281940" y="633729"/>
                </a:lnTo>
                <a:lnTo>
                  <a:pt x="288290" y="631189"/>
                </a:lnTo>
                <a:lnTo>
                  <a:pt x="293370" y="628649"/>
                </a:lnTo>
                <a:lnTo>
                  <a:pt x="1143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8032750" y="48082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8026400" y="4809490"/>
            <a:ext cx="219710" cy="659130"/>
          </a:xfrm>
          <a:custGeom>
            <a:avLst/>
            <a:gdLst/>
            <a:ahLst/>
            <a:cxnLst/>
            <a:rect l="l" t="t" r="r" b="b"/>
            <a:pathLst>
              <a:path w="219709" h="659129">
                <a:moveTo>
                  <a:pt x="11429" y="0"/>
                </a:moveTo>
                <a:lnTo>
                  <a:pt x="6350" y="1270"/>
                </a:lnTo>
                <a:lnTo>
                  <a:pt x="0" y="3810"/>
                </a:lnTo>
                <a:lnTo>
                  <a:pt x="207009" y="659130"/>
                </a:lnTo>
                <a:lnTo>
                  <a:pt x="213359" y="657860"/>
                </a:lnTo>
                <a:lnTo>
                  <a:pt x="219709" y="655320"/>
                </a:lnTo>
                <a:lnTo>
                  <a:pt x="1142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8239759" y="546480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8233409" y="5466079"/>
            <a:ext cx="139700" cy="681990"/>
          </a:xfrm>
          <a:custGeom>
            <a:avLst/>
            <a:gdLst/>
            <a:ahLst/>
            <a:cxnLst/>
            <a:rect l="l" t="t" r="r" b="b"/>
            <a:pathLst>
              <a:path w="139700" h="681989">
                <a:moveTo>
                  <a:pt x="12700" y="0"/>
                </a:moveTo>
                <a:lnTo>
                  <a:pt x="0" y="2540"/>
                </a:lnTo>
                <a:lnTo>
                  <a:pt x="127000" y="681990"/>
                </a:lnTo>
                <a:lnTo>
                  <a:pt x="139700" y="679450"/>
                </a:lnTo>
                <a:lnTo>
                  <a:pt x="1270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8366759" y="61455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8388350" y="6146800"/>
            <a:ext cx="0" cy="699770"/>
          </a:xfrm>
          <a:custGeom>
            <a:avLst/>
            <a:gdLst/>
            <a:ahLst/>
            <a:cxnLst/>
            <a:rect l="l" t="t" r="r" b="b"/>
            <a:pathLst>
              <a:path h="699770">
                <a:moveTo>
                  <a:pt x="0" y="0"/>
                </a:moveTo>
                <a:lnTo>
                  <a:pt x="0" y="699770"/>
                </a:lnTo>
              </a:path>
            </a:pathLst>
          </a:custGeom>
          <a:ln w="55880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 txBox="1">
            <a:spLocks noGrp="1"/>
          </p:cNvSpPr>
          <p:nvPr>
            <p:ph type="title"/>
          </p:nvPr>
        </p:nvSpPr>
        <p:spPr>
          <a:xfrm>
            <a:off x="764540" y="294640"/>
            <a:ext cx="621538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800" spc="-5" dirty="0">
                <a:solidFill>
                  <a:srgbClr val="FFCC66"/>
                </a:solidFill>
              </a:rPr>
              <a:t>Most commonly </a:t>
            </a:r>
            <a:r>
              <a:rPr sz="2800" dirty="0">
                <a:solidFill>
                  <a:srgbClr val="FFCC66"/>
                </a:solidFill>
              </a:rPr>
              <a:t>used </a:t>
            </a:r>
            <a:r>
              <a:rPr sz="2800" spc="-5" dirty="0">
                <a:solidFill>
                  <a:srgbClr val="FFCC66"/>
                </a:solidFill>
              </a:rPr>
              <a:t>Ca Channel</a:t>
            </a:r>
            <a:r>
              <a:rPr sz="2800" spc="-10" dirty="0">
                <a:solidFill>
                  <a:srgbClr val="FFCC66"/>
                </a:solidFill>
              </a:rPr>
              <a:t> </a:t>
            </a:r>
            <a:r>
              <a:rPr sz="2800" spc="-5" dirty="0">
                <a:solidFill>
                  <a:srgbClr val="FFCC66"/>
                </a:solidFill>
              </a:rPr>
              <a:t>Blockers</a:t>
            </a:r>
            <a:endParaRPr sz="2800"/>
          </a:p>
        </p:txBody>
      </p:sp>
      <p:sp>
        <p:nvSpPr>
          <p:cNvPr id="473" name="object 473"/>
          <p:cNvSpPr txBox="1"/>
          <p:nvPr/>
        </p:nvSpPr>
        <p:spPr>
          <a:xfrm>
            <a:off x="764540" y="721359"/>
            <a:ext cx="2157730" cy="1442720"/>
          </a:xfrm>
          <a:prstGeom prst="rect">
            <a:avLst/>
          </a:prstGeom>
        </p:spPr>
        <p:txBody>
          <a:bodyPr vert="horz" wrap="square" lIns="0" tIns="58419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9"/>
              </a:spcBef>
              <a:buClr>
                <a:srgbClr val="FFFF00"/>
              </a:buClr>
              <a:buSzPct val="80357"/>
              <a:tabLst>
                <a:tab pos="621665" algn="l"/>
                <a:tab pos="622300" algn="l"/>
              </a:tabLst>
            </a:pP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Nifedipine</a:t>
            </a:r>
            <a:endParaRPr sz="28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  <a:buClr>
                <a:srgbClr val="FFFF00"/>
              </a:buClr>
              <a:buSzPct val="80357"/>
              <a:tabLst>
                <a:tab pos="621665" algn="l"/>
                <a:tab pos="622300" algn="l"/>
              </a:tabLst>
            </a:pP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Verafamil</a:t>
            </a:r>
            <a:endParaRPr sz="28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  <a:buClr>
                <a:srgbClr val="FFFF00"/>
              </a:buClr>
              <a:buSzPct val="80357"/>
              <a:tabLst>
                <a:tab pos="621665" algn="l"/>
                <a:tab pos="622300" algn="l"/>
              </a:tabLst>
            </a:pP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Diltiazem</a:t>
            </a:r>
            <a:endParaRPr sz="2800" dirty="0">
              <a:latin typeface="Times New Roman"/>
              <a:cs typeface="Times New Roman"/>
            </a:endParaRPr>
          </a:p>
        </p:txBody>
      </p:sp>
      <p:sp>
        <p:nvSpPr>
          <p:cNvPr id="474" name="object 474"/>
          <p:cNvSpPr txBox="1"/>
          <p:nvPr/>
        </p:nvSpPr>
        <p:spPr>
          <a:xfrm>
            <a:off x="4649470" y="3387090"/>
            <a:ext cx="177165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Peak of</a:t>
            </a:r>
            <a:r>
              <a:rPr sz="2400" spc="-8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action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475" name="object 475"/>
          <p:cNvSpPr txBox="1"/>
          <p:nvPr/>
        </p:nvSpPr>
        <p:spPr>
          <a:xfrm>
            <a:off x="6935469" y="3387090"/>
            <a:ext cx="107759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-5" dirty="0">
                <a:solidFill>
                  <a:srgbClr val="FFFFFF"/>
                </a:solidFill>
                <a:latin typeface="Times New Roman"/>
                <a:cs typeface="Times New Roman"/>
              </a:rPr>
              <a:t>Ha</a:t>
            </a:r>
            <a:r>
              <a:rPr sz="2400" spc="10" dirty="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sz="2400" spc="10" dirty="0">
                <a:solidFill>
                  <a:srgbClr val="FFFFFF"/>
                </a:solidFill>
                <a:latin typeface="Times New Roman"/>
                <a:cs typeface="Times New Roman"/>
              </a:rPr>
              <a:t>-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life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476" name="object 476"/>
          <p:cNvSpPr txBox="1"/>
          <p:nvPr/>
        </p:nvSpPr>
        <p:spPr>
          <a:xfrm>
            <a:off x="4649470" y="3844290"/>
            <a:ext cx="8128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1</a:t>
            </a:r>
            <a:r>
              <a:rPr sz="2400" spc="-9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hour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477" name="object 477"/>
          <p:cNvSpPr txBox="1"/>
          <p:nvPr/>
        </p:nvSpPr>
        <p:spPr>
          <a:xfrm>
            <a:off x="6935469" y="3844290"/>
            <a:ext cx="118681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3-4</a:t>
            </a:r>
            <a:r>
              <a:rPr sz="2400" spc="-8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hours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478" name="object 478"/>
          <p:cNvSpPr txBox="1"/>
          <p:nvPr/>
        </p:nvSpPr>
        <p:spPr>
          <a:xfrm>
            <a:off x="4649470" y="4301490"/>
            <a:ext cx="931544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5</a:t>
            </a:r>
            <a:r>
              <a:rPr sz="2400" spc="-9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hours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479" name="object 479"/>
          <p:cNvSpPr txBox="1"/>
          <p:nvPr/>
        </p:nvSpPr>
        <p:spPr>
          <a:xfrm>
            <a:off x="6935469" y="4301490"/>
            <a:ext cx="133921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00"/>
                </a:solidFill>
                <a:latin typeface="Times New Roman"/>
                <a:cs typeface="Times New Roman"/>
              </a:rPr>
              <a:t>8-10</a:t>
            </a:r>
            <a:r>
              <a:rPr sz="2400" spc="-80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00"/>
                </a:solidFill>
                <a:latin typeface="Times New Roman"/>
                <a:cs typeface="Times New Roman"/>
              </a:rPr>
              <a:t>hours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480" name="object 480"/>
          <p:cNvSpPr txBox="1"/>
          <p:nvPr/>
        </p:nvSpPr>
        <p:spPr>
          <a:xfrm>
            <a:off x="4649470" y="4758690"/>
            <a:ext cx="137414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30</a:t>
            </a:r>
            <a:r>
              <a:rPr sz="2400" spc="-8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minutes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481" name="object 481"/>
          <p:cNvSpPr txBox="1"/>
          <p:nvPr/>
        </p:nvSpPr>
        <p:spPr>
          <a:xfrm>
            <a:off x="6935469" y="4758690"/>
            <a:ext cx="118681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3-4</a:t>
            </a:r>
            <a:r>
              <a:rPr sz="2400" spc="-8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hours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482" name="object 482"/>
          <p:cNvSpPr txBox="1"/>
          <p:nvPr/>
        </p:nvSpPr>
        <p:spPr>
          <a:xfrm>
            <a:off x="4649470" y="5215890"/>
            <a:ext cx="137414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45</a:t>
            </a:r>
            <a:r>
              <a:rPr sz="2400" spc="-8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minutes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483" name="object 483"/>
          <p:cNvSpPr txBox="1"/>
          <p:nvPr/>
        </p:nvSpPr>
        <p:spPr>
          <a:xfrm>
            <a:off x="6935469" y="5215890"/>
            <a:ext cx="118681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2-4</a:t>
            </a:r>
            <a:r>
              <a:rPr sz="2400" spc="-8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hours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484" name="object 484"/>
          <p:cNvSpPr txBox="1"/>
          <p:nvPr/>
        </p:nvSpPr>
        <p:spPr>
          <a:xfrm>
            <a:off x="382270" y="2656840"/>
            <a:ext cx="3720465" cy="34074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94970">
              <a:lnSpc>
                <a:spcPct val="100000"/>
              </a:lnSpc>
              <a:spcBef>
                <a:spcPts val="100"/>
              </a:spcBef>
            </a:pPr>
            <a:r>
              <a:rPr sz="2800" spc="-5" dirty="0">
                <a:solidFill>
                  <a:srgbClr val="FFCC66"/>
                </a:solidFill>
                <a:latin typeface="Times New Roman"/>
                <a:cs typeface="Times New Roman"/>
              </a:rPr>
              <a:t>Pharmacokineticss</a:t>
            </a:r>
            <a:endParaRPr sz="2800">
              <a:latin typeface="Times New Roman"/>
              <a:cs typeface="Times New Roman"/>
            </a:endParaRPr>
          </a:p>
          <a:p>
            <a:pPr marL="12700" marR="5080">
              <a:lnSpc>
                <a:spcPct val="125000"/>
              </a:lnSpc>
              <a:spcBef>
                <a:spcPts val="1670"/>
              </a:spcBef>
              <a:tabLst>
                <a:tab pos="1840864" algn="l"/>
              </a:tabLst>
            </a:pPr>
            <a:r>
              <a:rPr sz="2400" spc="-5" dirty="0">
                <a:solidFill>
                  <a:srgbClr val="FFFFFF"/>
                </a:solidFill>
                <a:latin typeface="Times New Roman"/>
                <a:cs typeface="Times New Roman"/>
              </a:rPr>
              <a:t>Drugs	Onset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sz="2400" spc="-5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action  Nifedipine	20</a:t>
            </a:r>
            <a:r>
              <a:rPr sz="2400" spc="-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minutes</a:t>
            </a:r>
            <a:endParaRPr sz="2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20"/>
              </a:spcBef>
              <a:tabLst>
                <a:tab pos="1840864" algn="l"/>
              </a:tabLst>
            </a:pPr>
            <a:r>
              <a:rPr sz="2400" dirty="0">
                <a:solidFill>
                  <a:srgbClr val="FFFF00"/>
                </a:solidFill>
                <a:latin typeface="Times New Roman"/>
                <a:cs typeface="Times New Roman"/>
              </a:rPr>
              <a:t>Verafamil	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1-2</a:t>
            </a:r>
            <a:r>
              <a:rPr sz="2400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hours</a:t>
            </a:r>
            <a:endParaRPr sz="2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20"/>
              </a:spcBef>
              <a:tabLst>
                <a:tab pos="1840864" algn="l"/>
              </a:tabLst>
            </a:pP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Diltiazem	15</a:t>
            </a:r>
            <a:r>
              <a:rPr sz="2400" spc="-9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minutes</a:t>
            </a:r>
            <a:endParaRPr sz="2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20"/>
              </a:spcBef>
              <a:tabLst>
                <a:tab pos="1840864" algn="l"/>
              </a:tabLst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Nicardifine	20</a:t>
            </a:r>
            <a:r>
              <a:rPr sz="2400" spc="-9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minutes</a:t>
            </a:r>
            <a:endParaRPr sz="2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20"/>
              </a:spcBef>
              <a:tabLst>
                <a:tab pos="1840864" algn="l"/>
              </a:tabLst>
            </a:pPr>
            <a:r>
              <a:rPr sz="2400" dirty="0">
                <a:solidFill>
                  <a:srgbClr val="FFFF00"/>
                </a:solidFill>
                <a:latin typeface="Times New Roman"/>
                <a:cs typeface="Times New Roman"/>
              </a:rPr>
              <a:t>Felodipine	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2-5</a:t>
            </a:r>
            <a:r>
              <a:rPr sz="2400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hours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485" name="object 485"/>
          <p:cNvSpPr txBox="1"/>
          <p:nvPr/>
        </p:nvSpPr>
        <p:spPr>
          <a:xfrm>
            <a:off x="4649470" y="5673090"/>
            <a:ext cx="118681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6-7</a:t>
            </a:r>
            <a:r>
              <a:rPr sz="2400" spc="-8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hours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486" name="object 486"/>
          <p:cNvSpPr txBox="1"/>
          <p:nvPr/>
        </p:nvSpPr>
        <p:spPr>
          <a:xfrm>
            <a:off x="6935469" y="5673090"/>
            <a:ext cx="13716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00"/>
                </a:solidFill>
                <a:latin typeface="Times New Roman"/>
                <a:cs typeface="Times New Roman"/>
              </a:rPr>
              <a:t>11-16</a:t>
            </a:r>
            <a:r>
              <a:rPr sz="2400" spc="-90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00"/>
                </a:solidFill>
                <a:latin typeface="Times New Roman"/>
                <a:cs typeface="Times New Roman"/>
              </a:rPr>
              <a:t>hour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487" name="object 487"/>
          <p:cNvSpPr/>
          <p:nvPr/>
        </p:nvSpPr>
        <p:spPr>
          <a:xfrm>
            <a:off x="304800" y="3810000"/>
            <a:ext cx="8534400" cy="0"/>
          </a:xfrm>
          <a:custGeom>
            <a:avLst/>
            <a:gdLst/>
            <a:ahLst/>
            <a:cxnLst/>
            <a:rect l="l" t="t" r="r" b="b"/>
            <a:pathLst>
              <a:path w="8534400">
                <a:moveTo>
                  <a:pt x="0" y="0"/>
                </a:moveTo>
                <a:lnTo>
                  <a:pt x="8534400" y="0"/>
                </a:lnTo>
              </a:path>
            </a:pathLst>
          </a:custGeom>
          <a:ln w="125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304800" y="4267200"/>
            <a:ext cx="8534400" cy="0"/>
          </a:xfrm>
          <a:custGeom>
            <a:avLst/>
            <a:gdLst/>
            <a:ahLst/>
            <a:cxnLst/>
            <a:rect l="l" t="t" r="r" b="b"/>
            <a:pathLst>
              <a:path w="8534400">
                <a:moveTo>
                  <a:pt x="0" y="0"/>
                </a:moveTo>
                <a:lnTo>
                  <a:pt x="8534400" y="0"/>
                </a:lnTo>
              </a:path>
            </a:pathLst>
          </a:custGeom>
          <a:ln w="125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304800" y="4724400"/>
            <a:ext cx="8534400" cy="0"/>
          </a:xfrm>
          <a:custGeom>
            <a:avLst/>
            <a:gdLst/>
            <a:ahLst/>
            <a:cxnLst/>
            <a:rect l="l" t="t" r="r" b="b"/>
            <a:pathLst>
              <a:path w="8534400">
                <a:moveTo>
                  <a:pt x="0" y="0"/>
                </a:moveTo>
                <a:lnTo>
                  <a:pt x="8534400" y="0"/>
                </a:lnTo>
              </a:path>
            </a:pathLst>
          </a:custGeom>
          <a:ln w="125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304800" y="5181600"/>
            <a:ext cx="8534400" cy="0"/>
          </a:xfrm>
          <a:custGeom>
            <a:avLst/>
            <a:gdLst/>
            <a:ahLst/>
            <a:cxnLst/>
            <a:rect l="l" t="t" r="r" b="b"/>
            <a:pathLst>
              <a:path w="8534400">
                <a:moveTo>
                  <a:pt x="0" y="0"/>
                </a:moveTo>
                <a:lnTo>
                  <a:pt x="8534400" y="0"/>
                </a:lnTo>
              </a:path>
            </a:pathLst>
          </a:custGeom>
          <a:ln w="125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304800" y="5638800"/>
            <a:ext cx="8534400" cy="0"/>
          </a:xfrm>
          <a:custGeom>
            <a:avLst/>
            <a:gdLst/>
            <a:ahLst/>
            <a:cxnLst/>
            <a:rect l="l" t="t" r="r" b="b"/>
            <a:pathLst>
              <a:path w="8534400">
                <a:moveTo>
                  <a:pt x="0" y="0"/>
                </a:moveTo>
                <a:lnTo>
                  <a:pt x="8534400" y="0"/>
                </a:lnTo>
              </a:path>
            </a:pathLst>
          </a:custGeom>
          <a:ln w="125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304800" y="3352800"/>
            <a:ext cx="0" cy="2743200"/>
          </a:xfrm>
          <a:custGeom>
            <a:avLst/>
            <a:gdLst/>
            <a:ahLst/>
            <a:cxnLst/>
            <a:rect l="l" t="t" r="r" b="b"/>
            <a:pathLst>
              <a:path h="2743200">
                <a:moveTo>
                  <a:pt x="0" y="0"/>
                </a:moveTo>
                <a:lnTo>
                  <a:pt x="0" y="2743200"/>
                </a:lnTo>
              </a:path>
            </a:pathLst>
          </a:custGeom>
          <a:ln w="2839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8839200" y="3352800"/>
            <a:ext cx="0" cy="2743200"/>
          </a:xfrm>
          <a:custGeom>
            <a:avLst/>
            <a:gdLst/>
            <a:ahLst/>
            <a:cxnLst/>
            <a:rect l="l" t="t" r="r" b="b"/>
            <a:pathLst>
              <a:path h="2743200">
                <a:moveTo>
                  <a:pt x="0" y="0"/>
                </a:moveTo>
                <a:lnTo>
                  <a:pt x="0" y="2743200"/>
                </a:lnTo>
              </a:path>
            </a:pathLst>
          </a:custGeom>
          <a:ln w="2839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04800" y="3352800"/>
            <a:ext cx="8534400" cy="0"/>
          </a:xfrm>
          <a:custGeom>
            <a:avLst/>
            <a:gdLst/>
            <a:ahLst/>
            <a:cxnLst/>
            <a:rect l="l" t="t" r="r" b="b"/>
            <a:pathLst>
              <a:path w="8534400">
                <a:moveTo>
                  <a:pt x="0" y="0"/>
                </a:moveTo>
                <a:lnTo>
                  <a:pt x="8534400" y="0"/>
                </a:lnTo>
              </a:path>
            </a:pathLst>
          </a:custGeom>
          <a:ln w="2839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04800" y="6096000"/>
            <a:ext cx="8534400" cy="0"/>
          </a:xfrm>
          <a:custGeom>
            <a:avLst/>
            <a:gdLst/>
            <a:ahLst/>
            <a:cxnLst/>
            <a:rect l="l" t="t" r="r" b="b"/>
            <a:pathLst>
              <a:path w="8534400">
                <a:moveTo>
                  <a:pt x="0" y="0"/>
                </a:moveTo>
                <a:lnTo>
                  <a:pt x="8534400" y="0"/>
                </a:lnTo>
              </a:path>
            </a:pathLst>
          </a:custGeom>
          <a:ln w="2839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279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3152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80327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80695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8105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2118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248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355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392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498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535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571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7858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822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8858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893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9293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9649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9001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9037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90728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9109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366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468620" y="16408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3364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496559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6669" y="25400"/>
                </a:moveTo>
                <a:lnTo>
                  <a:pt x="16510" y="25400"/>
                </a:lnTo>
                <a:lnTo>
                  <a:pt x="1651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38100">
                <a:moveTo>
                  <a:pt x="380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</a:pathLst>
          </a:custGeom>
          <a:solidFill>
            <a:srgbClr val="3364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52322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40" y="12700"/>
                </a:moveTo>
                <a:lnTo>
                  <a:pt x="6350" y="12700"/>
                </a:lnTo>
                <a:lnTo>
                  <a:pt x="6350" y="25400"/>
                </a:lnTo>
                <a:lnTo>
                  <a:pt x="24130" y="25400"/>
                </a:lnTo>
                <a:lnTo>
                  <a:pt x="24130" y="38100"/>
                </a:lnTo>
                <a:lnTo>
                  <a:pt x="27940" y="38100"/>
                </a:lnTo>
                <a:lnTo>
                  <a:pt x="27940" y="12700"/>
                </a:lnTo>
                <a:close/>
              </a:path>
              <a:path w="27939" h="38100">
                <a:moveTo>
                  <a:pt x="19050" y="0"/>
                </a:moveTo>
                <a:lnTo>
                  <a:pt x="0" y="0"/>
                </a:lnTo>
                <a:lnTo>
                  <a:pt x="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3364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55117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2699" y="0"/>
                </a:moveTo>
                <a:lnTo>
                  <a:pt x="0" y="0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57784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27939" y="25399"/>
                </a:moveTo>
                <a:lnTo>
                  <a:pt x="3810" y="25399"/>
                </a:lnTo>
                <a:lnTo>
                  <a:pt x="3810" y="38099"/>
                </a:lnTo>
                <a:lnTo>
                  <a:pt x="20320" y="38099"/>
                </a:lnTo>
                <a:lnTo>
                  <a:pt x="20320" y="50799"/>
                </a:lnTo>
                <a:lnTo>
                  <a:pt x="27939" y="50799"/>
                </a:lnTo>
                <a:lnTo>
                  <a:pt x="27939" y="25399"/>
                </a:lnTo>
                <a:close/>
              </a:path>
              <a:path w="27939" h="50800">
                <a:moveTo>
                  <a:pt x="635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3163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60577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0320" y="0"/>
                </a:moveTo>
                <a:lnTo>
                  <a:pt x="0" y="0"/>
                </a:lnTo>
                <a:lnTo>
                  <a:pt x="0" y="25400"/>
                </a:lnTo>
                <a:lnTo>
                  <a:pt x="8890" y="25400"/>
                </a:lnTo>
                <a:lnTo>
                  <a:pt x="889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3162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632450" y="17424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13970" y="0"/>
                </a:moveTo>
                <a:lnTo>
                  <a:pt x="0" y="0"/>
                </a:lnTo>
                <a:lnTo>
                  <a:pt x="0" y="38100"/>
                </a:lnTo>
                <a:lnTo>
                  <a:pt x="16510" y="38100"/>
                </a:lnTo>
                <a:lnTo>
                  <a:pt x="16510" y="50800"/>
                </a:lnTo>
                <a:lnTo>
                  <a:pt x="27939" y="50800"/>
                </a:lnTo>
                <a:lnTo>
                  <a:pt x="27939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162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660390" y="17551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6350" y="38100"/>
                </a:lnTo>
                <a:lnTo>
                  <a:pt x="6350" y="50800"/>
                </a:lnTo>
                <a:lnTo>
                  <a:pt x="22860" y="50800"/>
                </a:lnTo>
                <a:lnTo>
                  <a:pt x="2286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162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687059" y="17678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269" y="0"/>
                </a:moveTo>
                <a:lnTo>
                  <a:pt x="0" y="0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3061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715000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5239" y="0"/>
                </a:moveTo>
                <a:lnTo>
                  <a:pt x="0" y="0"/>
                </a:lnTo>
                <a:lnTo>
                  <a:pt x="0" y="38100"/>
                </a:lnTo>
                <a:lnTo>
                  <a:pt x="2539" y="38100"/>
                </a:lnTo>
                <a:lnTo>
                  <a:pt x="2539" y="50800"/>
                </a:lnTo>
                <a:lnTo>
                  <a:pt x="17779" y="50800"/>
                </a:lnTo>
                <a:lnTo>
                  <a:pt x="1777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1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74294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7620" y="0"/>
                </a:moveTo>
                <a:lnTo>
                  <a:pt x="0" y="0"/>
                </a:lnTo>
                <a:lnTo>
                  <a:pt x="0" y="50800"/>
                </a:lnTo>
                <a:lnTo>
                  <a:pt x="6350" y="50800"/>
                </a:lnTo>
                <a:lnTo>
                  <a:pt x="6350" y="63500"/>
                </a:lnTo>
                <a:lnTo>
                  <a:pt x="22860" y="63500"/>
                </a:lnTo>
                <a:lnTo>
                  <a:pt x="2286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769609" y="18186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2539" y="0"/>
                </a:moveTo>
                <a:lnTo>
                  <a:pt x="0" y="0"/>
                </a:lnTo>
                <a:lnTo>
                  <a:pt x="0" y="63500"/>
                </a:lnTo>
                <a:lnTo>
                  <a:pt x="12700" y="63500"/>
                </a:lnTo>
                <a:lnTo>
                  <a:pt x="12700" y="76200"/>
                </a:lnTo>
                <a:lnTo>
                  <a:pt x="27939" y="762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97550" y="18440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5239" y="0"/>
                </a:moveTo>
                <a:lnTo>
                  <a:pt x="0" y="0"/>
                </a:lnTo>
                <a:lnTo>
                  <a:pt x="0" y="50800"/>
                </a:lnTo>
                <a:lnTo>
                  <a:pt x="1270" y="50800"/>
                </a:lnTo>
                <a:lnTo>
                  <a:pt x="1270" y="63500"/>
                </a:lnTo>
                <a:lnTo>
                  <a:pt x="16510" y="63500"/>
                </a:lnTo>
                <a:lnTo>
                  <a:pt x="1651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838190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F5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865495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69">
            <a:solidFill>
              <a:srgbClr val="2F5F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892800" y="18948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40">
            <a:solidFill>
              <a:srgbClr val="2F5E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906770" y="1907539"/>
            <a:ext cx="26670" cy="101600"/>
          </a:xfrm>
          <a:custGeom>
            <a:avLst/>
            <a:gdLst/>
            <a:ahLst/>
            <a:cxnLst/>
            <a:rect l="l" t="t" r="r" b="b"/>
            <a:pathLst>
              <a:path w="26670" h="101600">
                <a:moveTo>
                  <a:pt x="10160" y="0"/>
                </a:moveTo>
                <a:lnTo>
                  <a:pt x="0" y="0"/>
                </a:lnTo>
                <a:lnTo>
                  <a:pt x="0" y="76200"/>
                </a:lnTo>
                <a:lnTo>
                  <a:pt x="5079" y="76200"/>
                </a:lnTo>
                <a:lnTo>
                  <a:pt x="5079" y="88900"/>
                </a:lnTo>
                <a:lnTo>
                  <a:pt x="21589" y="88900"/>
                </a:lnTo>
                <a:lnTo>
                  <a:pt x="21589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947409" y="19202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F5E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974715" y="19456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D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02020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E5D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035040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019800" y="20726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029325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2E5C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015990" y="1971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064250" y="2110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049009" y="2098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056629" y="20091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E5C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042659" y="1996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092190" y="2136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078220" y="21234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08393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C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070600" y="2009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21400" y="2161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07429" y="21488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11240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2D5B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097270" y="2021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609" y="2186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36640" y="21742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38545" y="20599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69">
            <a:solidFill>
              <a:srgbClr val="2D5B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25209" y="20472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25209" y="20345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65850" y="21996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65850" y="20726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40">
            <a:solidFill>
              <a:srgbClr val="2D5A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1879" y="2059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95059" y="2225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93154" y="20853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2D5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79820" y="2072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224270" y="2250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209029" y="22377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20459" y="21107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2D5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206490" y="20980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206490" y="20853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253479" y="22758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238240" y="22631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248400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7940">
            <a:solidFill>
              <a:srgbClr val="2C59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234429" y="2110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281420" y="2301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67450" y="2288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275704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6669">
            <a:solidFill>
              <a:srgbClr val="2C59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262370" y="2123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308090" y="2326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29412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303009" y="21615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2C58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289040" y="21488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289040" y="21361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334759" y="2352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320790" y="2339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330315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2C58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316979" y="2161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361429" y="2377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347459" y="23647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357620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7939">
            <a:solidFill>
              <a:srgbClr val="2C58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343650" y="2174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88100" y="24028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375400" y="23901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384925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70">
            <a:solidFill>
              <a:srgbClr val="2B57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371590" y="2186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14770" y="2428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402070" y="2415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412229" y="22250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7939">
            <a:solidFill>
              <a:srgbClr val="2B57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398259" y="22123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441440" y="2453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439534" y="22377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2B56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426200" y="2225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469379" y="2479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455409" y="24663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466840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7940">
            <a:solidFill>
              <a:srgbClr val="2B56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452870" y="2237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49" y="12700"/>
                </a:lnTo>
                <a:lnTo>
                  <a:pt x="634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96050" y="25044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494145" y="22758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2B56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480809" y="22631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522719" y="2529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521450" y="22885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2A55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507480" y="22758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560819" y="2567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549390" y="2555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548755" y="23012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A55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535419" y="2288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583680" y="25933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572250" y="2580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576059" y="23266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7939">
            <a:solidFill>
              <a:srgbClr val="2A54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56209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56209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606540" y="26187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595109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603365" y="2339339"/>
            <a:ext cx="0" cy="266700"/>
          </a:xfrm>
          <a:custGeom>
            <a:avLst/>
            <a:gdLst/>
            <a:ahLst/>
            <a:cxnLst/>
            <a:rect l="l" t="t" r="r" b="b"/>
            <a:pathLst>
              <a:path h="266700">
                <a:moveTo>
                  <a:pt x="0" y="0"/>
                </a:moveTo>
                <a:lnTo>
                  <a:pt x="0" y="266700"/>
                </a:lnTo>
              </a:path>
            </a:pathLst>
          </a:custGeom>
          <a:ln w="26670">
            <a:solidFill>
              <a:srgbClr val="2A54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590030" y="2326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642100" y="2656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630669" y="2644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630669" y="23520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7940">
            <a:solidFill>
              <a:srgbClr val="2A54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616700" y="2339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664959" y="26822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653530" y="2669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657975" y="23774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69">
            <a:solidFill>
              <a:srgbClr val="295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644640" y="2364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644640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687819" y="2707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676390" y="2694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685280" y="2390139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27940">
            <a:solidFill>
              <a:srgbClr val="2953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671309" y="2377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722109" y="27457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710680" y="2733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713219" y="24028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7940">
            <a:solidFill>
              <a:srgbClr val="2952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699250" y="2390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744969" y="27711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733540" y="2758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740525" y="24155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6669">
            <a:solidFill>
              <a:srgbClr val="2952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72719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779259" y="28092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767830" y="2796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756400" y="27838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767830" y="24409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7940">
            <a:solidFill>
              <a:srgbClr val="2952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753859" y="2428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803390" y="2834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790690" y="28219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795134" y="24536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9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781800" y="2440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826250" y="28600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814819" y="2847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822440" y="2466339"/>
            <a:ext cx="0" cy="381000"/>
          </a:xfrm>
          <a:custGeom>
            <a:avLst/>
            <a:gdLst/>
            <a:ahLst/>
            <a:cxnLst/>
            <a:rect l="l" t="t" r="r" b="b"/>
            <a:pathLst>
              <a:path h="381000">
                <a:moveTo>
                  <a:pt x="0" y="0"/>
                </a:moveTo>
                <a:lnTo>
                  <a:pt x="0" y="381000"/>
                </a:lnTo>
              </a:path>
            </a:pathLst>
          </a:custGeom>
          <a:ln w="27939">
            <a:solidFill>
              <a:srgbClr val="28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808469" y="2453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860540" y="28981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49109" y="2885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849744" y="24917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850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836409" y="24790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883400" y="2923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71969" y="29108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77050" y="25044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40">
            <a:solidFill>
              <a:srgbClr val="2850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863080" y="24917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906259" y="2948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894830" y="29362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904355" y="2517139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9100"/>
                </a:lnTo>
              </a:path>
            </a:pathLst>
          </a:custGeom>
          <a:ln w="26670">
            <a:solidFill>
              <a:srgbClr val="2850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891019" y="25044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940550" y="29870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929119" y="2974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931659" y="25425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7939">
            <a:solidFill>
              <a:srgbClr val="284F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917690" y="2529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963409" y="3012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951980" y="29997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958965" y="25552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70">
            <a:solidFill>
              <a:srgbClr val="274F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945630" y="2542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993890" y="3050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983730" y="3037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974840" y="30251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986269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40">
            <a:solidFill>
              <a:srgbClr val="274E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972300" y="2555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013575" y="25679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74E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051040" y="3126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042150" y="3114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031990" y="3101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040880" y="26060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7940">
            <a:solidFill>
              <a:srgbClr val="274E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026909" y="2593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080250" y="3164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070090" y="31521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061200" y="3139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068184" y="2618739"/>
            <a:ext cx="0" cy="520700"/>
          </a:xfrm>
          <a:custGeom>
            <a:avLst/>
            <a:gdLst/>
            <a:ahLst/>
            <a:cxnLst/>
            <a:rect l="l" t="t" r="r" b="b"/>
            <a:pathLst>
              <a:path h="520700">
                <a:moveTo>
                  <a:pt x="0" y="0"/>
                </a:moveTo>
                <a:lnTo>
                  <a:pt x="0" y="520700"/>
                </a:lnTo>
              </a:path>
            </a:pathLst>
          </a:custGeom>
          <a:ln w="26670">
            <a:solidFill>
              <a:srgbClr val="274D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054850" y="2606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095490" y="2618739"/>
            <a:ext cx="0" cy="596900"/>
          </a:xfrm>
          <a:custGeom>
            <a:avLst/>
            <a:gdLst/>
            <a:ahLst/>
            <a:cxnLst/>
            <a:rect l="l" t="t" r="r" b="b"/>
            <a:pathLst>
              <a:path h="596900">
                <a:moveTo>
                  <a:pt x="0" y="0"/>
                </a:moveTo>
                <a:lnTo>
                  <a:pt x="0" y="596900"/>
                </a:lnTo>
              </a:path>
            </a:pathLst>
          </a:custGeom>
          <a:ln w="27939">
            <a:solidFill>
              <a:srgbClr val="264D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127240" y="3228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118350" y="3215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122794" y="26568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64C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109459" y="2644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156450" y="326644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147559" y="325374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150100" y="26695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7940">
            <a:solidFill>
              <a:srgbClr val="264C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136130" y="26568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177405" y="2669539"/>
            <a:ext cx="0" cy="647700"/>
          </a:xfrm>
          <a:custGeom>
            <a:avLst/>
            <a:gdLst/>
            <a:ahLst/>
            <a:cxnLst/>
            <a:rect l="l" t="t" r="r" b="b"/>
            <a:pathLst>
              <a:path h="647700">
                <a:moveTo>
                  <a:pt x="0" y="0"/>
                </a:moveTo>
                <a:lnTo>
                  <a:pt x="0" y="647700"/>
                </a:lnTo>
              </a:path>
            </a:pathLst>
          </a:custGeom>
          <a:ln w="26670">
            <a:solidFill>
              <a:srgbClr val="264C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213600" y="33426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204709" y="33299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194550" y="3317240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204709" y="2707639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600"/>
                </a:lnTo>
              </a:path>
            </a:pathLst>
          </a:custGeom>
          <a:ln w="27939">
            <a:solidFill>
              <a:srgbClr val="264B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190740" y="26949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218680" y="2707639"/>
            <a:ext cx="27940" cy="685800"/>
          </a:xfrm>
          <a:custGeom>
            <a:avLst/>
            <a:gdLst/>
            <a:ahLst/>
            <a:cxnLst/>
            <a:rect l="l" t="t" r="r" b="b"/>
            <a:pathLst>
              <a:path w="27940" h="685800">
                <a:moveTo>
                  <a:pt x="24129" y="674023"/>
                </a:moveTo>
                <a:lnTo>
                  <a:pt x="24129" y="685800"/>
                </a:lnTo>
                <a:lnTo>
                  <a:pt x="27940" y="685800"/>
                </a:lnTo>
                <a:lnTo>
                  <a:pt x="27940" y="674370"/>
                </a:lnTo>
                <a:lnTo>
                  <a:pt x="24129" y="674023"/>
                </a:lnTo>
                <a:close/>
              </a:path>
              <a:path w="27940" h="685800">
                <a:moveTo>
                  <a:pt x="5079" y="647930"/>
                </a:moveTo>
                <a:lnTo>
                  <a:pt x="5079" y="660400"/>
                </a:lnTo>
                <a:lnTo>
                  <a:pt x="13970" y="660400"/>
                </a:lnTo>
                <a:lnTo>
                  <a:pt x="13970" y="673100"/>
                </a:lnTo>
                <a:lnTo>
                  <a:pt x="24129" y="674023"/>
                </a:lnTo>
                <a:lnTo>
                  <a:pt x="24129" y="673100"/>
                </a:lnTo>
                <a:lnTo>
                  <a:pt x="27940" y="673100"/>
                </a:lnTo>
                <a:lnTo>
                  <a:pt x="27940" y="648970"/>
                </a:lnTo>
                <a:lnTo>
                  <a:pt x="5079" y="647930"/>
                </a:lnTo>
                <a:close/>
              </a:path>
              <a:path w="27940" h="685800">
                <a:moveTo>
                  <a:pt x="0" y="635000"/>
                </a:moveTo>
                <a:lnTo>
                  <a:pt x="0" y="647700"/>
                </a:lnTo>
                <a:lnTo>
                  <a:pt x="5079" y="647930"/>
                </a:lnTo>
                <a:lnTo>
                  <a:pt x="5079" y="647700"/>
                </a:lnTo>
                <a:lnTo>
                  <a:pt x="27940" y="6477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685800">
                <a:moveTo>
                  <a:pt x="0" y="609600"/>
                </a:moveTo>
                <a:lnTo>
                  <a:pt x="0" y="635000"/>
                </a:lnTo>
                <a:lnTo>
                  <a:pt x="27940" y="6350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685800">
                <a:moveTo>
                  <a:pt x="27940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685800">
                <a:moveTo>
                  <a:pt x="27940" y="584200"/>
                </a:moveTo>
                <a:lnTo>
                  <a:pt x="0" y="585470"/>
                </a:lnTo>
                <a:lnTo>
                  <a:pt x="0" y="59817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685800">
                <a:moveTo>
                  <a:pt x="0" y="4953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496570"/>
                </a:lnTo>
                <a:lnTo>
                  <a:pt x="0" y="495300"/>
                </a:lnTo>
                <a:close/>
              </a:path>
              <a:path w="27940" h="685800">
                <a:moveTo>
                  <a:pt x="27940" y="469900"/>
                </a:moveTo>
                <a:lnTo>
                  <a:pt x="0" y="47117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685800">
                <a:moveTo>
                  <a:pt x="27940" y="419100"/>
                </a:moveTo>
                <a:lnTo>
                  <a:pt x="0" y="4203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19100"/>
                </a:lnTo>
                <a:close/>
              </a:path>
              <a:path w="27940" h="685800">
                <a:moveTo>
                  <a:pt x="27940" y="381000"/>
                </a:moveTo>
                <a:lnTo>
                  <a:pt x="0" y="38227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81000"/>
                </a:lnTo>
                <a:close/>
              </a:path>
              <a:path w="27940" h="685800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685800">
                <a:moveTo>
                  <a:pt x="27940" y="292100"/>
                </a:moveTo>
                <a:lnTo>
                  <a:pt x="0" y="2933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292100"/>
                </a:lnTo>
                <a:close/>
              </a:path>
              <a:path w="27940" h="685800">
                <a:moveTo>
                  <a:pt x="27940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685800">
                <a:moveTo>
                  <a:pt x="2794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41300"/>
                </a:lnTo>
                <a:close/>
              </a:path>
              <a:path w="27940" h="685800">
                <a:moveTo>
                  <a:pt x="27940" y="190500"/>
                </a:moveTo>
                <a:lnTo>
                  <a:pt x="0" y="1917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685800">
                <a:moveTo>
                  <a:pt x="27940" y="63500"/>
                </a:moveTo>
                <a:lnTo>
                  <a:pt x="0" y="647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63500"/>
                </a:lnTo>
                <a:close/>
              </a:path>
              <a:path w="27940" h="685800">
                <a:moveTo>
                  <a:pt x="27940" y="38100"/>
                </a:moveTo>
                <a:lnTo>
                  <a:pt x="0" y="393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38100"/>
                </a:lnTo>
                <a:close/>
              </a:path>
              <a:path w="27940" h="685800">
                <a:moveTo>
                  <a:pt x="1143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246619" y="2720339"/>
            <a:ext cx="26670" cy="711200"/>
          </a:xfrm>
          <a:custGeom>
            <a:avLst/>
            <a:gdLst/>
            <a:ahLst/>
            <a:cxnLst/>
            <a:rect l="l" t="t" r="r" b="b"/>
            <a:pathLst>
              <a:path w="26670" h="711200">
                <a:moveTo>
                  <a:pt x="15239" y="685800"/>
                </a:moveTo>
                <a:lnTo>
                  <a:pt x="15239" y="698500"/>
                </a:lnTo>
                <a:lnTo>
                  <a:pt x="25400" y="698500"/>
                </a:lnTo>
                <a:lnTo>
                  <a:pt x="25400" y="711200"/>
                </a:lnTo>
                <a:lnTo>
                  <a:pt x="26670" y="711200"/>
                </a:lnTo>
                <a:lnTo>
                  <a:pt x="26670" y="687070"/>
                </a:lnTo>
                <a:lnTo>
                  <a:pt x="15239" y="685800"/>
                </a:lnTo>
                <a:close/>
              </a:path>
              <a:path w="26670" h="711200">
                <a:moveTo>
                  <a:pt x="26670" y="673100"/>
                </a:moveTo>
                <a:lnTo>
                  <a:pt x="6350" y="674067"/>
                </a:lnTo>
                <a:lnTo>
                  <a:pt x="635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711200">
                <a:moveTo>
                  <a:pt x="13335" y="661035"/>
                </a:moveTo>
                <a:lnTo>
                  <a:pt x="0" y="661670"/>
                </a:lnTo>
                <a:lnTo>
                  <a:pt x="0" y="674370"/>
                </a:lnTo>
                <a:lnTo>
                  <a:pt x="6350" y="674067"/>
                </a:lnTo>
                <a:lnTo>
                  <a:pt x="6350" y="673100"/>
                </a:lnTo>
                <a:lnTo>
                  <a:pt x="26670" y="673100"/>
                </a:lnTo>
                <a:lnTo>
                  <a:pt x="26670" y="661670"/>
                </a:lnTo>
                <a:lnTo>
                  <a:pt x="13335" y="661035"/>
                </a:lnTo>
                <a:close/>
              </a:path>
              <a:path w="26670" h="711200">
                <a:moveTo>
                  <a:pt x="0" y="635000"/>
                </a:moveTo>
                <a:lnTo>
                  <a:pt x="0" y="660400"/>
                </a:lnTo>
                <a:lnTo>
                  <a:pt x="13335" y="661035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112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7112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112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7112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7112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7112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7112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7112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7112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7112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7112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7112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7112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7112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7112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7112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A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273290" y="2745739"/>
            <a:ext cx="27940" cy="723900"/>
          </a:xfrm>
          <a:custGeom>
            <a:avLst/>
            <a:gdLst/>
            <a:ahLst/>
            <a:cxnLst/>
            <a:rect l="l" t="t" r="r" b="b"/>
            <a:pathLst>
              <a:path w="27940" h="723900">
                <a:moveTo>
                  <a:pt x="0" y="660400"/>
                </a:moveTo>
                <a:lnTo>
                  <a:pt x="0" y="685800"/>
                </a:lnTo>
                <a:lnTo>
                  <a:pt x="7619" y="685800"/>
                </a:lnTo>
                <a:lnTo>
                  <a:pt x="7619" y="698500"/>
                </a:lnTo>
                <a:lnTo>
                  <a:pt x="17779" y="698500"/>
                </a:lnTo>
                <a:lnTo>
                  <a:pt x="17779" y="711200"/>
                </a:lnTo>
                <a:lnTo>
                  <a:pt x="26669" y="711200"/>
                </a:lnTo>
                <a:lnTo>
                  <a:pt x="26669" y="723900"/>
                </a:lnTo>
                <a:lnTo>
                  <a:pt x="27939" y="723900"/>
                </a:lnTo>
                <a:lnTo>
                  <a:pt x="27939" y="661670"/>
                </a:lnTo>
                <a:lnTo>
                  <a:pt x="0" y="660400"/>
                </a:lnTo>
                <a:close/>
              </a:path>
              <a:path w="27940" h="723900">
                <a:moveTo>
                  <a:pt x="27939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7700"/>
                </a:lnTo>
                <a:close/>
              </a:path>
              <a:path w="27940" h="723900">
                <a:moveTo>
                  <a:pt x="13969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36270"/>
                </a:lnTo>
                <a:lnTo>
                  <a:pt x="13969" y="635635"/>
                </a:lnTo>
                <a:close/>
              </a:path>
              <a:path w="27940" h="723900">
                <a:moveTo>
                  <a:pt x="0" y="609600"/>
                </a:moveTo>
                <a:lnTo>
                  <a:pt x="0" y="635000"/>
                </a:lnTo>
                <a:lnTo>
                  <a:pt x="13969" y="635635"/>
                </a:lnTo>
                <a:lnTo>
                  <a:pt x="27939" y="6350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23900">
                <a:moveTo>
                  <a:pt x="0" y="5969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98170"/>
                </a:lnTo>
                <a:lnTo>
                  <a:pt x="0" y="596900"/>
                </a:lnTo>
                <a:close/>
              </a:path>
              <a:path w="27940" h="723900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723900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23900">
                <a:moveTo>
                  <a:pt x="27939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723900">
                <a:moveTo>
                  <a:pt x="0" y="457200"/>
                </a:moveTo>
                <a:lnTo>
                  <a:pt x="0" y="546100"/>
                </a:lnTo>
                <a:lnTo>
                  <a:pt x="27939" y="5461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723900">
                <a:moveTo>
                  <a:pt x="27939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31800"/>
                </a:lnTo>
                <a:close/>
              </a:path>
              <a:path w="27940" h="723900">
                <a:moveTo>
                  <a:pt x="27939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7939" y="431800"/>
                </a:lnTo>
                <a:lnTo>
                  <a:pt x="27939" y="381000"/>
                </a:lnTo>
                <a:close/>
              </a:path>
              <a:path w="27940" h="723900">
                <a:moveTo>
                  <a:pt x="27939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42900"/>
                </a:lnTo>
                <a:close/>
              </a:path>
              <a:path w="27940" h="723900">
                <a:moveTo>
                  <a:pt x="27939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30200"/>
                </a:lnTo>
                <a:close/>
              </a:path>
              <a:path w="27940" h="723900">
                <a:moveTo>
                  <a:pt x="27939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7939" y="330200"/>
                </a:lnTo>
                <a:lnTo>
                  <a:pt x="27939" y="254000"/>
                </a:lnTo>
                <a:close/>
              </a:path>
              <a:path w="27940" h="723900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723900">
                <a:moveTo>
                  <a:pt x="27939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03200"/>
                </a:lnTo>
                <a:close/>
              </a:path>
              <a:path w="27940" h="723900">
                <a:moveTo>
                  <a:pt x="27939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52400"/>
                </a:lnTo>
                <a:close/>
              </a:path>
              <a:path w="27940" h="723900">
                <a:moveTo>
                  <a:pt x="27939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25400"/>
                </a:lnTo>
                <a:close/>
              </a:path>
              <a:path w="27940" h="723900">
                <a:moveTo>
                  <a:pt x="19049" y="0"/>
                </a:moveTo>
                <a:lnTo>
                  <a:pt x="0" y="1270"/>
                </a:lnTo>
                <a:lnTo>
                  <a:pt x="0" y="25400"/>
                </a:lnTo>
                <a:lnTo>
                  <a:pt x="27939" y="25400"/>
                </a:lnTo>
                <a:lnTo>
                  <a:pt x="2793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301230" y="27584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73100"/>
                </a:moveTo>
                <a:lnTo>
                  <a:pt x="0" y="674370"/>
                </a:lnTo>
                <a:lnTo>
                  <a:pt x="0" y="711200"/>
                </a:lnTo>
                <a:lnTo>
                  <a:pt x="8890" y="711200"/>
                </a:lnTo>
                <a:lnTo>
                  <a:pt x="8890" y="723900"/>
                </a:lnTo>
                <a:lnTo>
                  <a:pt x="17779" y="723900"/>
                </a:lnTo>
                <a:lnTo>
                  <a:pt x="17779" y="736600"/>
                </a:lnTo>
                <a:lnTo>
                  <a:pt x="26670" y="736600"/>
                </a:lnTo>
                <a:lnTo>
                  <a:pt x="26670" y="673100"/>
                </a:lnTo>
                <a:close/>
              </a:path>
              <a:path w="26670" h="736600">
                <a:moveTo>
                  <a:pt x="0" y="6477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48970"/>
                </a:lnTo>
                <a:lnTo>
                  <a:pt x="0" y="647700"/>
                </a:lnTo>
                <a:close/>
              </a:path>
              <a:path w="26670" h="73660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736600">
                <a:moveTo>
                  <a:pt x="13335" y="622935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13335" y="622935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22300"/>
                </a:lnTo>
                <a:lnTo>
                  <a:pt x="13335" y="622935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842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36600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26670" y="533400"/>
                </a:moveTo>
                <a:lnTo>
                  <a:pt x="0" y="5346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36600">
                <a:moveTo>
                  <a:pt x="0" y="4445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736600">
                <a:moveTo>
                  <a:pt x="26670" y="419100"/>
                </a:moveTo>
                <a:lnTo>
                  <a:pt x="0" y="4203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19100"/>
                </a:lnTo>
                <a:close/>
              </a:path>
              <a:path w="26670" h="736600">
                <a:moveTo>
                  <a:pt x="26670" y="368300"/>
                </a:moveTo>
                <a:lnTo>
                  <a:pt x="0" y="3695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3683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317500"/>
                </a:moveTo>
                <a:lnTo>
                  <a:pt x="0" y="3187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3175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736600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736600">
                <a:moveTo>
                  <a:pt x="26670" y="139700"/>
                </a:moveTo>
                <a:lnTo>
                  <a:pt x="0" y="1409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39700"/>
                </a:lnTo>
                <a:close/>
              </a:path>
              <a:path w="26670" h="736600">
                <a:moveTo>
                  <a:pt x="26670" y="12700"/>
                </a:moveTo>
                <a:lnTo>
                  <a:pt x="12700" y="12700"/>
                </a:lnTo>
                <a:lnTo>
                  <a:pt x="0" y="139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"/>
                </a:lnTo>
                <a:close/>
              </a:path>
              <a:path w="26670" h="7366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A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327900" y="2771139"/>
            <a:ext cx="27940" cy="774700"/>
          </a:xfrm>
          <a:custGeom>
            <a:avLst/>
            <a:gdLst/>
            <a:ahLst/>
            <a:cxnLst/>
            <a:rect l="l" t="t" r="r" b="b"/>
            <a:pathLst>
              <a:path w="27940" h="774700">
                <a:moveTo>
                  <a:pt x="27940" y="698500"/>
                </a:moveTo>
                <a:lnTo>
                  <a:pt x="0" y="699770"/>
                </a:lnTo>
                <a:lnTo>
                  <a:pt x="0" y="723900"/>
                </a:lnTo>
                <a:lnTo>
                  <a:pt x="1270" y="723900"/>
                </a:lnTo>
                <a:lnTo>
                  <a:pt x="1270" y="736600"/>
                </a:lnTo>
                <a:lnTo>
                  <a:pt x="10159" y="736600"/>
                </a:lnTo>
                <a:lnTo>
                  <a:pt x="10159" y="749300"/>
                </a:lnTo>
                <a:lnTo>
                  <a:pt x="19050" y="749300"/>
                </a:lnTo>
                <a:lnTo>
                  <a:pt x="19050" y="762000"/>
                </a:lnTo>
                <a:lnTo>
                  <a:pt x="26670" y="762000"/>
                </a:lnTo>
                <a:lnTo>
                  <a:pt x="26670" y="774700"/>
                </a:lnTo>
                <a:lnTo>
                  <a:pt x="27940" y="774700"/>
                </a:lnTo>
                <a:lnTo>
                  <a:pt x="27940" y="698500"/>
                </a:lnTo>
                <a:close/>
              </a:path>
              <a:path w="27940" h="774700">
                <a:moveTo>
                  <a:pt x="2794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774700">
                <a:moveTo>
                  <a:pt x="0" y="6350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774700">
                <a:moveTo>
                  <a:pt x="2794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774700">
                <a:moveTo>
                  <a:pt x="13970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610870"/>
                </a:lnTo>
                <a:lnTo>
                  <a:pt x="13970" y="610235"/>
                </a:lnTo>
                <a:close/>
              </a:path>
              <a:path w="27940" h="774700">
                <a:moveTo>
                  <a:pt x="0" y="584200"/>
                </a:moveTo>
                <a:lnTo>
                  <a:pt x="0" y="609600"/>
                </a:lnTo>
                <a:lnTo>
                  <a:pt x="13970" y="610235"/>
                </a:lnTo>
                <a:lnTo>
                  <a:pt x="27940" y="609600"/>
                </a:lnTo>
                <a:lnTo>
                  <a:pt x="27940" y="585470"/>
                </a:lnTo>
                <a:lnTo>
                  <a:pt x="0" y="584200"/>
                </a:lnTo>
                <a:close/>
              </a:path>
              <a:path w="27940" h="774700">
                <a:moveTo>
                  <a:pt x="0" y="5715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774700">
                <a:moveTo>
                  <a:pt x="0" y="546100"/>
                </a:moveTo>
                <a:lnTo>
                  <a:pt x="0" y="571500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774700">
                <a:moveTo>
                  <a:pt x="2794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33400"/>
                </a:lnTo>
                <a:close/>
              </a:path>
              <a:path w="27940" h="774700">
                <a:moveTo>
                  <a:pt x="2794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774700">
                <a:moveTo>
                  <a:pt x="0" y="4318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433070"/>
                </a:lnTo>
                <a:lnTo>
                  <a:pt x="0" y="431800"/>
                </a:lnTo>
                <a:close/>
              </a:path>
              <a:path w="27940" h="774700">
                <a:moveTo>
                  <a:pt x="2794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6400"/>
                </a:lnTo>
                <a:close/>
              </a:path>
              <a:path w="27940" h="774700">
                <a:moveTo>
                  <a:pt x="2794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7940" y="406400"/>
                </a:lnTo>
                <a:lnTo>
                  <a:pt x="27940" y="355600"/>
                </a:lnTo>
                <a:close/>
              </a:path>
              <a:path w="27940" h="774700">
                <a:moveTo>
                  <a:pt x="2794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17500"/>
                </a:lnTo>
                <a:close/>
              </a:path>
              <a:path w="27940" h="774700">
                <a:moveTo>
                  <a:pt x="2794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304800"/>
                </a:lnTo>
                <a:close/>
              </a:path>
              <a:path w="27940" h="774700">
                <a:moveTo>
                  <a:pt x="2794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28600"/>
                </a:lnTo>
                <a:close/>
              </a:path>
              <a:path w="27940" h="774700">
                <a:moveTo>
                  <a:pt x="2794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40" y="228600"/>
                </a:lnTo>
                <a:lnTo>
                  <a:pt x="27940" y="215900"/>
                </a:lnTo>
                <a:close/>
              </a:path>
              <a:path w="27940" h="774700">
                <a:moveTo>
                  <a:pt x="2794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177800"/>
                </a:lnTo>
                <a:close/>
              </a:path>
              <a:path w="27940" h="774700">
                <a:moveTo>
                  <a:pt x="2794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27000"/>
                </a:lnTo>
                <a:close/>
              </a:path>
              <a:path w="27940" h="774700">
                <a:moveTo>
                  <a:pt x="6350" y="0"/>
                </a:moveTo>
                <a:lnTo>
                  <a:pt x="0" y="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2549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355840" y="2796539"/>
            <a:ext cx="26670" cy="787400"/>
          </a:xfrm>
          <a:custGeom>
            <a:avLst/>
            <a:gdLst/>
            <a:ahLst/>
            <a:cxnLst/>
            <a:rect l="l" t="t" r="r" b="b"/>
            <a:pathLst>
              <a:path w="26670" h="787400">
                <a:moveTo>
                  <a:pt x="15239" y="762508"/>
                </a:moveTo>
                <a:lnTo>
                  <a:pt x="15239" y="774700"/>
                </a:lnTo>
                <a:lnTo>
                  <a:pt x="22859" y="774700"/>
                </a:lnTo>
                <a:lnTo>
                  <a:pt x="22859" y="787400"/>
                </a:lnTo>
                <a:lnTo>
                  <a:pt x="26669" y="787400"/>
                </a:lnTo>
                <a:lnTo>
                  <a:pt x="26669" y="763270"/>
                </a:lnTo>
                <a:lnTo>
                  <a:pt x="15239" y="762508"/>
                </a:lnTo>
                <a:close/>
              </a:path>
              <a:path w="26670" h="787400">
                <a:moveTo>
                  <a:pt x="26669" y="762000"/>
                </a:moveTo>
                <a:lnTo>
                  <a:pt x="152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787400">
                <a:moveTo>
                  <a:pt x="26669" y="711200"/>
                </a:moveTo>
                <a:lnTo>
                  <a:pt x="0" y="712470"/>
                </a:lnTo>
                <a:lnTo>
                  <a:pt x="0" y="749300"/>
                </a:lnTo>
                <a:lnTo>
                  <a:pt x="7619" y="749300"/>
                </a:lnTo>
                <a:lnTo>
                  <a:pt x="7619" y="762000"/>
                </a:lnTo>
                <a:lnTo>
                  <a:pt x="15239" y="762508"/>
                </a:lnTo>
                <a:lnTo>
                  <a:pt x="15239" y="76200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7874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7874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7874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7874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7874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7874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7874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7874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7874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7874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7874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7874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7874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7874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7874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7874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7874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7874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7874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787400">
                <a:moveTo>
                  <a:pt x="203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382509" y="2809239"/>
            <a:ext cx="27940" cy="811530"/>
          </a:xfrm>
          <a:custGeom>
            <a:avLst/>
            <a:gdLst/>
            <a:ahLst/>
            <a:cxnLst/>
            <a:rect l="l" t="t" r="r" b="b"/>
            <a:pathLst>
              <a:path w="27940" h="811529">
                <a:moveTo>
                  <a:pt x="0" y="749300"/>
                </a:moveTo>
                <a:lnTo>
                  <a:pt x="0" y="774700"/>
                </a:lnTo>
                <a:lnTo>
                  <a:pt x="3810" y="774700"/>
                </a:lnTo>
                <a:lnTo>
                  <a:pt x="3810" y="787400"/>
                </a:lnTo>
                <a:lnTo>
                  <a:pt x="12700" y="787400"/>
                </a:lnTo>
                <a:lnTo>
                  <a:pt x="12700" y="800100"/>
                </a:lnTo>
                <a:lnTo>
                  <a:pt x="27940" y="800100"/>
                </a:lnTo>
                <a:lnTo>
                  <a:pt x="27940" y="750570"/>
                </a:lnTo>
                <a:lnTo>
                  <a:pt x="0" y="749300"/>
                </a:lnTo>
                <a:close/>
              </a:path>
              <a:path w="27940" h="811529">
                <a:moveTo>
                  <a:pt x="2794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7940" y="750570"/>
                </a:lnTo>
                <a:lnTo>
                  <a:pt x="27940" y="698500"/>
                </a:lnTo>
                <a:close/>
              </a:path>
              <a:path w="27940" h="811529">
                <a:moveTo>
                  <a:pt x="2794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811529">
                <a:moveTo>
                  <a:pt x="2794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22300"/>
                </a:lnTo>
                <a:close/>
              </a:path>
              <a:path w="27940" h="811529">
                <a:moveTo>
                  <a:pt x="0" y="596900"/>
                </a:moveTo>
                <a:lnTo>
                  <a:pt x="0" y="622300"/>
                </a:lnTo>
                <a:lnTo>
                  <a:pt x="27940" y="622300"/>
                </a:lnTo>
                <a:lnTo>
                  <a:pt x="27940" y="598170"/>
                </a:lnTo>
                <a:lnTo>
                  <a:pt x="0" y="596900"/>
                </a:lnTo>
                <a:close/>
              </a:path>
              <a:path w="27940" h="811529">
                <a:moveTo>
                  <a:pt x="2794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811529">
                <a:moveTo>
                  <a:pt x="13970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13970" y="572135"/>
                </a:lnTo>
                <a:close/>
              </a:path>
              <a:path w="27940" h="811529">
                <a:moveTo>
                  <a:pt x="0" y="546100"/>
                </a:moveTo>
                <a:lnTo>
                  <a:pt x="0" y="571500"/>
                </a:lnTo>
                <a:lnTo>
                  <a:pt x="13970" y="572135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811529">
                <a:moveTo>
                  <a:pt x="0" y="533400"/>
                </a:moveTo>
                <a:lnTo>
                  <a:pt x="0" y="546100"/>
                </a:lnTo>
                <a:lnTo>
                  <a:pt x="27940" y="5461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811529">
                <a:moveTo>
                  <a:pt x="0" y="508000"/>
                </a:moveTo>
                <a:lnTo>
                  <a:pt x="0" y="533400"/>
                </a:lnTo>
                <a:lnTo>
                  <a:pt x="27940" y="5334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11529">
                <a:moveTo>
                  <a:pt x="2794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811529">
                <a:moveTo>
                  <a:pt x="2794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811529">
                <a:moveTo>
                  <a:pt x="0" y="3937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811529">
                <a:moveTo>
                  <a:pt x="2794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8300"/>
                </a:lnTo>
                <a:close/>
              </a:path>
              <a:path w="27940" h="811529">
                <a:moveTo>
                  <a:pt x="2794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17500"/>
                </a:lnTo>
                <a:close/>
              </a:path>
              <a:path w="27940" h="811529">
                <a:moveTo>
                  <a:pt x="2794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79400"/>
                </a:lnTo>
                <a:close/>
              </a:path>
              <a:path w="27940" h="811529">
                <a:moveTo>
                  <a:pt x="2794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66700"/>
                </a:lnTo>
                <a:close/>
              </a:path>
              <a:path w="27940" h="811529">
                <a:moveTo>
                  <a:pt x="2794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190500"/>
                </a:lnTo>
                <a:close/>
              </a:path>
              <a:path w="27940" h="811529">
                <a:moveTo>
                  <a:pt x="2794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77800"/>
                </a:lnTo>
                <a:close/>
              </a:path>
              <a:path w="27940" h="81152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811529">
                <a:moveTo>
                  <a:pt x="2794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88900"/>
                </a:lnTo>
                <a:close/>
              </a:path>
              <a:path w="27940" h="811529">
                <a:moveTo>
                  <a:pt x="13970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811529">
                <a:moveTo>
                  <a:pt x="27940" y="800100"/>
                </a:moveTo>
                <a:lnTo>
                  <a:pt x="20320" y="800100"/>
                </a:lnTo>
                <a:lnTo>
                  <a:pt x="20320" y="801370"/>
                </a:lnTo>
                <a:lnTo>
                  <a:pt x="21590" y="801370"/>
                </a:lnTo>
                <a:lnTo>
                  <a:pt x="21590" y="803910"/>
                </a:lnTo>
                <a:lnTo>
                  <a:pt x="22860" y="803910"/>
                </a:lnTo>
                <a:lnTo>
                  <a:pt x="22860" y="805180"/>
                </a:lnTo>
                <a:lnTo>
                  <a:pt x="24130" y="805180"/>
                </a:lnTo>
                <a:lnTo>
                  <a:pt x="24130" y="807720"/>
                </a:lnTo>
                <a:lnTo>
                  <a:pt x="25400" y="807720"/>
                </a:lnTo>
                <a:lnTo>
                  <a:pt x="25400" y="810260"/>
                </a:lnTo>
                <a:lnTo>
                  <a:pt x="26670" y="810260"/>
                </a:lnTo>
                <a:lnTo>
                  <a:pt x="26670" y="811530"/>
                </a:lnTo>
                <a:lnTo>
                  <a:pt x="27940" y="811530"/>
                </a:lnTo>
                <a:lnTo>
                  <a:pt x="27940" y="800100"/>
                </a:lnTo>
                <a:close/>
              </a:path>
            </a:pathLst>
          </a:custGeom>
          <a:solidFill>
            <a:srgbClr val="2448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410450" y="2821939"/>
            <a:ext cx="26670" cy="842010"/>
          </a:xfrm>
          <a:custGeom>
            <a:avLst/>
            <a:gdLst/>
            <a:ahLst/>
            <a:cxnLst/>
            <a:rect l="l" t="t" r="r" b="b"/>
            <a:pathLst>
              <a:path w="26670" h="842010">
                <a:moveTo>
                  <a:pt x="26670" y="774700"/>
                </a:moveTo>
                <a:lnTo>
                  <a:pt x="0" y="77597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74700"/>
                </a:lnTo>
                <a:close/>
              </a:path>
              <a:path w="26670" h="842010">
                <a:moveTo>
                  <a:pt x="0" y="736600"/>
                </a:moveTo>
                <a:lnTo>
                  <a:pt x="0" y="774700"/>
                </a:lnTo>
                <a:lnTo>
                  <a:pt x="26670" y="774700"/>
                </a:lnTo>
                <a:lnTo>
                  <a:pt x="26670" y="737870"/>
                </a:lnTo>
                <a:lnTo>
                  <a:pt x="0" y="736600"/>
                </a:lnTo>
                <a:close/>
              </a:path>
              <a:path w="26670" h="842010">
                <a:moveTo>
                  <a:pt x="26670" y="685800"/>
                </a:moveTo>
                <a:lnTo>
                  <a:pt x="0" y="687070"/>
                </a:lnTo>
                <a:lnTo>
                  <a:pt x="0" y="736600"/>
                </a:lnTo>
                <a:lnTo>
                  <a:pt x="26670" y="737870"/>
                </a:lnTo>
                <a:lnTo>
                  <a:pt x="26670" y="685800"/>
                </a:lnTo>
                <a:close/>
              </a:path>
              <a:path w="26670" h="842010">
                <a:moveTo>
                  <a:pt x="26670" y="647700"/>
                </a:moveTo>
                <a:lnTo>
                  <a:pt x="0" y="648970"/>
                </a:lnTo>
                <a:lnTo>
                  <a:pt x="0" y="68707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842010">
                <a:moveTo>
                  <a:pt x="26670" y="609600"/>
                </a:moveTo>
                <a:lnTo>
                  <a:pt x="0" y="6108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42010">
                <a:moveTo>
                  <a:pt x="0" y="5842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842010">
                <a:moveTo>
                  <a:pt x="26670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842010">
                <a:moveTo>
                  <a:pt x="13334" y="559435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60070"/>
                </a:lnTo>
                <a:lnTo>
                  <a:pt x="13334" y="559435"/>
                </a:lnTo>
                <a:close/>
              </a:path>
              <a:path w="26670" h="842010">
                <a:moveTo>
                  <a:pt x="0" y="533400"/>
                </a:moveTo>
                <a:lnTo>
                  <a:pt x="0" y="558800"/>
                </a:lnTo>
                <a:lnTo>
                  <a:pt x="13334" y="559435"/>
                </a:lnTo>
                <a:lnTo>
                  <a:pt x="26670" y="5588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42010">
                <a:moveTo>
                  <a:pt x="0" y="5207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842010">
                <a:moveTo>
                  <a:pt x="0" y="4953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42010">
                <a:moveTo>
                  <a:pt x="26670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42010">
                <a:moveTo>
                  <a:pt x="26670" y="469900"/>
                </a:moveTo>
                <a:lnTo>
                  <a:pt x="0" y="471170"/>
                </a:lnTo>
                <a:lnTo>
                  <a:pt x="0" y="48387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842010">
                <a:moveTo>
                  <a:pt x="0" y="3810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842010">
                <a:moveTo>
                  <a:pt x="26670" y="355600"/>
                </a:moveTo>
                <a:lnTo>
                  <a:pt x="0" y="3568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55600"/>
                </a:lnTo>
                <a:close/>
              </a:path>
              <a:path w="26670" h="842010">
                <a:moveTo>
                  <a:pt x="26670" y="304800"/>
                </a:moveTo>
                <a:lnTo>
                  <a:pt x="0" y="306070"/>
                </a:lnTo>
                <a:lnTo>
                  <a:pt x="0" y="356870"/>
                </a:lnTo>
                <a:lnTo>
                  <a:pt x="26670" y="355600"/>
                </a:lnTo>
                <a:lnTo>
                  <a:pt x="26670" y="304800"/>
                </a:lnTo>
                <a:close/>
              </a:path>
              <a:path w="26670" h="842010">
                <a:moveTo>
                  <a:pt x="26670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66700"/>
                </a:lnTo>
                <a:close/>
              </a:path>
              <a:path w="26670" h="842010">
                <a:moveTo>
                  <a:pt x="26670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54000"/>
                </a:lnTo>
                <a:close/>
              </a:path>
              <a:path w="26670" h="842010">
                <a:moveTo>
                  <a:pt x="26670" y="177800"/>
                </a:moveTo>
                <a:lnTo>
                  <a:pt x="0" y="1790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177800"/>
                </a:lnTo>
                <a:close/>
              </a:path>
              <a:path w="26670" h="842010">
                <a:moveTo>
                  <a:pt x="26670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8420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842010">
                <a:moveTo>
                  <a:pt x="26670" y="76200"/>
                </a:moveTo>
                <a:lnTo>
                  <a:pt x="0" y="774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76200"/>
                </a:lnTo>
                <a:close/>
              </a:path>
              <a:path w="26670" h="842010">
                <a:moveTo>
                  <a:pt x="7620" y="0"/>
                </a:moveTo>
                <a:lnTo>
                  <a:pt x="0" y="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6670" h="842010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42010">
                <a:moveTo>
                  <a:pt x="26670" y="800100"/>
                </a:moveTo>
                <a:lnTo>
                  <a:pt x="0" y="800100"/>
                </a:lnTo>
                <a:lnTo>
                  <a:pt x="0" y="801370"/>
                </a:lnTo>
                <a:lnTo>
                  <a:pt x="1270" y="801370"/>
                </a:lnTo>
                <a:lnTo>
                  <a:pt x="1270" y="802640"/>
                </a:lnTo>
                <a:lnTo>
                  <a:pt x="2540" y="802640"/>
                </a:lnTo>
                <a:lnTo>
                  <a:pt x="2540" y="805180"/>
                </a:lnTo>
                <a:lnTo>
                  <a:pt x="3809" y="805180"/>
                </a:lnTo>
                <a:lnTo>
                  <a:pt x="3809" y="806450"/>
                </a:lnTo>
                <a:lnTo>
                  <a:pt x="5079" y="806450"/>
                </a:lnTo>
                <a:lnTo>
                  <a:pt x="5079" y="808990"/>
                </a:lnTo>
                <a:lnTo>
                  <a:pt x="6350" y="808990"/>
                </a:lnTo>
                <a:lnTo>
                  <a:pt x="6350" y="811530"/>
                </a:lnTo>
                <a:lnTo>
                  <a:pt x="7620" y="811530"/>
                </a:lnTo>
                <a:lnTo>
                  <a:pt x="762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42010">
                <a:moveTo>
                  <a:pt x="26670" y="812800"/>
                </a:moveTo>
                <a:lnTo>
                  <a:pt x="8890" y="812800"/>
                </a:lnTo>
                <a:lnTo>
                  <a:pt x="8890" y="815340"/>
                </a:lnTo>
                <a:lnTo>
                  <a:pt x="10159" y="815340"/>
                </a:lnTo>
                <a:lnTo>
                  <a:pt x="10159" y="816610"/>
                </a:lnTo>
                <a:lnTo>
                  <a:pt x="11429" y="816610"/>
                </a:lnTo>
                <a:lnTo>
                  <a:pt x="11429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842010">
                <a:moveTo>
                  <a:pt x="26670" y="819150"/>
                </a:moveTo>
                <a:lnTo>
                  <a:pt x="12700" y="819150"/>
                </a:lnTo>
                <a:lnTo>
                  <a:pt x="12700" y="821690"/>
                </a:lnTo>
                <a:lnTo>
                  <a:pt x="13970" y="821690"/>
                </a:lnTo>
                <a:lnTo>
                  <a:pt x="13970" y="822960"/>
                </a:lnTo>
                <a:lnTo>
                  <a:pt x="15240" y="822960"/>
                </a:lnTo>
                <a:lnTo>
                  <a:pt x="15240" y="825500"/>
                </a:lnTo>
                <a:lnTo>
                  <a:pt x="16509" y="825500"/>
                </a:lnTo>
                <a:lnTo>
                  <a:pt x="16509" y="826770"/>
                </a:lnTo>
                <a:lnTo>
                  <a:pt x="17779" y="826770"/>
                </a:lnTo>
                <a:lnTo>
                  <a:pt x="17779" y="829310"/>
                </a:lnTo>
                <a:lnTo>
                  <a:pt x="19050" y="829310"/>
                </a:lnTo>
                <a:lnTo>
                  <a:pt x="1905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842010">
                <a:moveTo>
                  <a:pt x="26670" y="831850"/>
                </a:moveTo>
                <a:lnTo>
                  <a:pt x="20320" y="831850"/>
                </a:lnTo>
                <a:lnTo>
                  <a:pt x="20320" y="833120"/>
                </a:lnTo>
                <a:lnTo>
                  <a:pt x="21590" y="833120"/>
                </a:lnTo>
                <a:lnTo>
                  <a:pt x="21590" y="835660"/>
                </a:lnTo>
                <a:lnTo>
                  <a:pt x="22859" y="835660"/>
                </a:lnTo>
                <a:lnTo>
                  <a:pt x="22859" y="836930"/>
                </a:lnTo>
                <a:lnTo>
                  <a:pt x="24129" y="836930"/>
                </a:lnTo>
                <a:lnTo>
                  <a:pt x="24129" y="839470"/>
                </a:lnTo>
                <a:lnTo>
                  <a:pt x="25400" y="839470"/>
                </a:lnTo>
                <a:lnTo>
                  <a:pt x="25400" y="842010"/>
                </a:lnTo>
                <a:lnTo>
                  <a:pt x="26670" y="842010"/>
                </a:lnTo>
                <a:lnTo>
                  <a:pt x="26670" y="83185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437119" y="2834639"/>
            <a:ext cx="27940" cy="872490"/>
          </a:xfrm>
          <a:custGeom>
            <a:avLst/>
            <a:gdLst/>
            <a:ahLst/>
            <a:cxnLst/>
            <a:rect l="l" t="t" r="r" b="b"/>
            <a:pathLst>
              <a:path w="27940" h="872489">
                <a:moveTo>
                  <a:pt x="27939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62000"/>
                </a:lnTo>
                <a:close/>
              </a:path>
              <a:path w="27940" h="872489">
                <a:moveTo>
                  <a:pt x="0" y="723900"/>
                </a:moveTo>
                <a:lnTo>
                  <a:pt x="0" y="762000"/>
                </a:lnTo>
                <a:lnTo>
                  <a:pt x="27939" y="762000"/>
                </a:lnTo>
                <a:lnTo>
                  <a:pt x="27939" y="725170"/>
                </a:lnTo>
                <a:lnTo>
                  <a:pt x="0" y="723900"/>
                </a:lnTo>
                <a:close/>
              </a:path>
              <a:path w="27940" h="872489">
                <a:moveTo>
                  <a:pt x="27939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39" y="725170"/>
                </a:lnTo>
                <a:lnTo>
                  <a:pt x="27939" y="673100"/>
                </a:lnTo>
                <a:close/>
              </a:path>
              <a:path w="27940" h="872489">
                <a:moveTo>
                  <a:pt x="27939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39" y="673100"/>
                </a:lnTo>
                <a:lnTo>
                  <a:pt x="27939" y="635000"/>
                </a:lnTo>
                <a:close/>
              </a:path>
              <a:path w="27940" h="872489">
                <a:moveTo>
                  <a:pt x="27939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596900"/>
                </a:lnTo>
                <a:close/>
              </a:path>
              <a:path w="27940" h="872489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872489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872489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7370"/>
                </a:lnTo>
                <a:lnTo>
                  <a:pt x="13970" y="546735"/>
                </a:lnTo>
                <a:close/>
              </a:path>
              <a:path w="27940" h="872489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39" y="5461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872489">
                <a:moveTo>
                  <a:pt x="0" y="5080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509270"/>
                </a:lnTo>
                <a:lnTo>
                  <a:pt x="0" y="508000"/>
                </a:lnTo>
                <a:close/>
              </a:path>
              <a:path w="27940" h="872489">
                <a:moveTo>
                  <a:pt x="0" y="482600"/>
                </a:moveTo>
                <a:lnTo>
                  <a:pt x="0" y="508000"/>
                </a:lnTo>
                <a:lnTo>
                  <a:pt x="27939" y="5080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872489">
                <a:moveTo>
                  <a:pt x="27939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69900"/>
                </a:lnTo>
                <a:close/>
              </a:path>
              <a:path w="27940" h="872489">
                <a:moveTo>
                  <a:pt x="27939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39" y="469900"/>
                </a:lnTo>
                <a:lnTo>
                  <a:pt x="27939" y="457200"/>
                </a:lnTo>
                <a:close/>
              </a:path>
              <a:path w="27940" h="872489">
                <a:moveTo>
                  <a:pt x="0" y="368300"/>
                </a:moveTo>
                <a:lnTo>
                  <a:pt x="0" y="457200"/>
                </a:lnTo>
                <a:lnTo>
                  <a:pt x="27939" y="457200"/>
                </a:lnTo>
                <a:lnTo>
                  <a:pt x="27939" y="369570"/>
                </a:lnTo>
                <a:lnTo>
                  <a:pt x="0" y="368300"/>
                </a:lnTo>
                <a:close/>
              </a:path>
              <a:path w="27940" h="872489">
                <a:moveTo>
                  <a:pt x="27939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39" y="368300"/>
                </a:lnTo>
                <a:lnTo>
                  <a:pt x="27939" y="342900"/>
                </a:lnTo>
                <a:close/>
              </a:path>
              <a:path w="27940" h="872489">
                <a:moveTo>
                  <a:pt x="27939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39" y="342900"/>
                </a:lnTo>
                <a:lnTo>
                  <a:pt x="27939" y="292100"/>
                </a:lnTo>
                <a:close/>
              </a:path>
              <a:path w="27940" h="872489">
                <a:moveTo>
                  <a:pt x="27939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54000"/>
                </a:lnTo>
                <a:close/>
              </a:path>
              <a:path w="27940" h="872489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872489">
                <a:moveTo>
                  <a:pt x="27939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165100"/>
                </a:lnTo>
                <a:close/>
              </a:path>
              <a:path w="27940" h="872489">
                <a:moveTo>
                  <a:pt x="27939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872489">
                <a:moveTo>
                  <a:pt x="27939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114300"/>
                </a:lnTo>
                <a:close/>
              </a:path>
              <a:path w="27940" h="872489">
                <a:moveTo>
                  <a:pt x="27939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63500"/>
                </a:lnTo>
                <a:close/>
              </a:path>
              <a:path w="27940" h="872489">
                <a:moveTo>
                  <a:pt x="1270" y="0"/>
                </a:moveTo>
                <a:lnTo>
                  <a:pt x="0" y="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7940" h="872489">
                <a:moveTo>
                  <a:pt x="2793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74700"/>
                </a:lnTo>
                <a:close/>
              </a:path>
              <a:path w="27940" h="872489">
                <a:moveTo>
                  <a:pt x="27939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87400"/>
                </a:lnTo>
                <a:close/>
              </a:path>
              <a:path w="27940" h="872489">
                <a:moveTo>
                  <a:pt x="27939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7939" y="819150"/>
                </a:lnTo>
                <a:lnTo>
                  <a:pt x="27939" y="806450"/>
                </a:lnTo>
                <a:close/>
              </a:path>
              <a:path w="27940" h="872489">
                <a:moveTo>
                  <a:pt x="27939" y="819150"/>
                </a:moveTo>
                <a:lnTo>
                  <a:pt x="0" y="819150"/>
                </a:lnTo>
                <a:lnTo>
                  <a:pt x="0" y="830580"/>
                </a:lnTo>
                <a:lnTo>
                  <a:pt x="1270" y="830580"/>
                </a:lnTo>
                <a:lnTo>
                  <a:pt x="1270" y="831850"/>
                </a:lnTo>
                <a:lnTo>
                  <a:pt x="27939" y="831850"/>
                </a:lnTo>
                <a:lnTo>
                  <a:pt x="27939" y="819150"/>
                </a:lnTo>
                <a:close/>
              </a:path>
              <a:path w="27940" h="872489">
                <a:moveTo>
                  <a:pt x="27939" y="831850"/>
                </a:moveTo>
                <a:lnTo>
                  <a:pt x="1270" y="831850"/>
                </a:lnTo>
                <a:lnTo>
                  <a:pt x="1270" y="833120"/>
                </a:lnTo>
                <a:lnTo>
                  <a:pt x="2539" y="833120"/>
                </a:lnTo>
                <a:lnTo>
                  <a:pt x="2539" y="834390"/>
                </a:lnTo>
                <a:lnTo>
                  <a:pt x="3809" y="834390"/>
                </a:lnTo>
                <a:lnTo>
                  <a:pt x="3809" y="836930"/>
                </a:lnTo>
                <a:lnTo>
                  <a:pt x="5079" y="836930"/>
                </a:lnTo>
                <a:lnTo>
                  <a:pt x="5079" y="838200"/>
                </a:lnTo>
                <a:lnTo>
                  <a:pt x="27939" y="838200"/>
                </a:lnTo>
                <a:lnTo>
                  <a:pt x="27939" y="831850"/>
                </a:lnTo>
                <a:close/>
              </a:path>
              <a:path w="27940" h="872489">
                <a:moveTo>
                  <a:pt x="27939" y="838200"/>
                </a:moveTo>
                <a:lnTo>
                  <a:pt x="6350" y="838200"/>
                </a:lnTo>
                <a:lnTo>
                  <a:pt x="6350" y="840740"/>
                </a:lnTo>
                <a:lnTo>
                  <a:pt x="7620" y="840740"/>
                </a:lnTo>
                <a:lnTo>
                  <a:pt x="7620" y="843280"/>
                </a:lnTo>
                <a:lnTo>
                  <a:pt x="8889" y="843280"/>
                </a:lnTo>
                <a:lnTo>
                  <a:pt x="8889" y="844550"/>
                </a:lnTo>
                <a:lnTo>
                  <a:pt x="10159" y="844550"/>
                </a:lnTo>
                <a:lnTo>
                  <a:pt x="10159" y="847090"/>
                </a:lnTo>
                <a:lnTo>
                  <a:pt x="11429" y="847090"/>
                </a:lnTo>
                <a:lnTo>
                  <a:pt x="11429" y="848360"/>
                </a:lnTo>
                <a:lnTo>
                  <a:pt x="12700" y="848360"/>
                </a:lnTo>
                <a:lnTo>
                  <a:pt x="12700" y="850900"/>
                </a:lnTo>
                <a:lnTo>
                  <a:pt x="13970" y="850900"/>
                </a:lnTo>
                <a:lnTo>
                  <a:pt x="13970" y="853440"/>
                </a:lnTo>
                <a:lnTo>
                  <a:pt x="15239" y="853440"/>
                </a:lnTo>
                <a:lnTo>
                  <a:pt x="15239" y="854710"/>
                </a:lnTo>
                <a:lnTo>
                  <a:pt x="16509" y="854710"/>
                </a:lnTo>
                <a:lnTo>
                  <a:pt x="16509" y="857250"/>
                </a:lnTo>
                <a:lnTo>
                  <a:pt x="27939" y="857250"/>
                </a:lnTo>
                <a:lnTo>
                  <a:pt x="27939" y="838200"/>
                </a:lnTo>
                <a:close/>
              </a:path>
              <a:path w="27940" h="872489">
                <a:moveTo>
                  <a:pt x="27939" y="857250"/>
                </a:moveTo>
                <a:lnTo>
                  <a:pt x="17779" y="857250"/>
                </a:lnTo>
                <a:lnTo>
                  <a:pt x="17779" y="858520"/>
                </a:lnTo>
                <a:lnTo>
                  <a:pt x="19050" y="858520"/>
                </a:lnTo>
                <a:lnTo>
                  <a:pt x="19050" y="861060"/>
                </a:lnTo>
                <a:lnTo>
                  <a:pt x="20320" y="861060"/>
                </a:lnTo>
                <a:lnTo>
                  <a:pt x="20320" y="863600"/>
                </a:lnTo>
                <a:lnTo>
                  <a:pt x="27939" y="863600"/>
                </a:lnTo>
                <a:lnTo>
                  <a:pt x="27939" y="857250"/>
                </a:lnTo>
                <a:close/>
              </a:path>
              <a:path w="27940" h="872489">
                <a:moveTo>
                  <a:pt x="27939" y="863600"/>
                </a:moveTo>
                <a:lnTo>
                  <a:pt x="21589" y="863600"/>
                </a:lnTo>
                <a:lnTo>
                  <a:pt x="21589" y="864870"/>
                </a:lnTo>
                <a:lnTo>
                  <a:pt x="22859" y="864870"/>
                </a:lnTo>
                <a:lnTo>
                  <a:pt x="22859" y="867410"/>
                </a:lnTo>
                <a:lnTo>
                  <a:pt x="24129" y="867410"/>
                </a:lnTo>
                <a:lnTo>
                  <a:pt x="24129" y="868680"/>
                </a:lnTo>
                <a:lnTo>
                  <a:pt x="25400" y="868680"/>
                </a:lnTo>
                <a:lnTo>
                  <a:pt x="25400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872489">
                <a:moveTo>
                  <a:pt x="27939" y="869950"/>
                </a:moveTo>
                <a:lnTo>
                  <a:pt x="25400" y="869950"/>
                </a:lnTo>
                <a:lnTo>
                  <a:pt x="25400" y="871220"/>
                </a:lnTo>
                <a:lnTo>
                  <a:pt x="26670" y="871220"/>
                </a:lnTo>
                <a:lnTo>
                  <a:pt x="26670" y="872490"/>
                </a:lnTo>
                <a:lnTo>
                  <a:pt x="27939" y="872490"/>
                </a:lnTo>
                <a:lnTo>
                  <a:pt x="27939" y="869950"/>
                </a:lnTo>
                <a:close/>
              </a:path>
            </a:pathLst>
          </a:custGeom>
          <a:solidFill>
            <a:srgbClr val="2448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7465059" y="2860039"/>
            <a:ext cx="26670" cy="890269"/>
          </a:xfrm>
          <a:custGeom>
            <a:avLst/>
            <a:gdLst/>
            <a:ahLst/>
            <a:cxnLst/>
            <a:rect l="l" t="t" r="r" b="b"/>
            <a:pathLst>
              <a:path w="26670" h="890270">
                <a:moveTo>
                  <a:pt x="26670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890270">
                <a:moveTo>
                  <a:pt x="0" y="698500"/>
                </a:moveTo>
                <a:lnTo>
                  <a:pt x="0" y="736600"/>
                </a:lnTo>
                <a:lnTo>
                  <a:pt x="26670" y="736600"/>
                </a:lnTo>
                <a:lnTo>
                  <a:pt x="26670" y="699770"/>
                </a:lnTo>
                <a:lnTo>
                  <a:pt x="0" y="698500"/>
                </a:lnTo>
                <a:close/>
              </a:path>
              <a:path w="26670" h="890270">
                <a:moveTo>
                  <a:pt x="26670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6670" y="699770"/>
                </a:lnTo>
                <a:lnTo>
                  <a:pt x="26670" y="647700"/>
                </a:lnTo>
                <a:close/>
              </a:path>
              <a:path w="26670" h="890270">
                <a:moveTo>
                  <a:pt x="26670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90270">
                <a:moveTo>
                  <a:pt x="26670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89027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9027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890270">
                <a:moveTo>
                  <a:pt x="13334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13334" y="521335"/>
                </a:lnTo>
                <a:close/>
              </a:path>
              <a:path w="26670" h="890270">
                <a:moveTo>
                  <a:pt x="0" y="495300"/>
                </a:moveTo>
                <a:lnTo>
                  <a:pt x="0" y="520700"/>
                </a:lnTo>
                <a:lnTo>
                  <a:pt x="13334" y="521335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90270">
                <a:moveTo>
                  <a:pt x="0" y="4826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890270">
                <a:moveTo>
                  <a:pt x="0" y="4572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890270">
                <a:moveTo>
                  <a:pt x="2667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90270">
                <a:moveTo>
                  <a:pt x="26670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890270">
                <a:moveTo>
                  <a:pt x="0" y="3429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344170"/>
                </a:lnTo>
                <a:lnTo>
                  <a:pt x="0" y="342900"/>
                </a:lnTo>
                <a:close/>
              </a:path>
              <a:path w="26670" h="890270">
                <a:moveTo>
                  <a:pt x="26670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17500"/>
                </a:lnTo>
                <a:close/>
              </a:path>
              <a:path w="26670" h="890270">
                <a:moveTo>
                  <a:pt x="26670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6670" y="317500"/>
                </a:lnTo>
                <a:lnTo>
                  <a:pt x="26670" y="266700"/>
                </a:lnTo>
                <a:close/>
              </a:path>
              <a:path w="26670" h="89027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89027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890270">
                <a:moveTo>
                  <a:pt x="26670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39700"/>
                </a:lnTo>
                <a:close/>
              </a:path>
              <a:path w="26670" h="890270">
                <a:moveTo>
                  <a:pt x="2667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890270">
                <a:moveTo>
                  <a:pt x="26670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88900"/>
                </a:lnTo>
                <a:close/>
              </a:path>
              <a:path w="26670" h="890270">
                <a:moveTo>
                  <a:pt x="26670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38100"/>
                </a:lnTo>
                <a:close/>
              </a:path>
              <a:path w="26670" h="890270">
                <a:moveTo>
                  <a:pt x="15240" y="0"/>
                </a:moveTo>
                <a:lnTo>
                  <a:pt x="0" y="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6670" h="89027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90270">
                <a:moveTo>
                  <a:pt x="26670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2000"/>
                </a:lnTo>
                <a:close/>
              </a:path>
              <a:path w="26670" h="89027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890270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90270">
                <a:moveTo>
                  <a:pt x="26670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06450"/>
                </a:lnTo>
                <a:close/>
              </a:path>
              <a:path w="26670" h="890270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890270">
                <a:moveTo>
                  <a:pt x="2667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1270" y="849630"/>
                </a:lnTo>
                <a:lnTo>
                  <a:pt x="127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90270">
                <a:moveTo>
                  <a:pt x="26670" y="850900"/>
                </a:moveTo>
                <a:lnTo>
                  <a:pt x="1270" y="850900"/>
                </a:lnTo>
                <a:lnTo>
                  <a:pt x="1270" y="852170"/>
                </a:lnTo>
                <a:lnTo>
                  <a:pt x="2540" y="852170"/>
                </a:lnTo>
                <a:lnTo>
                  <a:pt x="2540" y="853440"/>
                </a:lnTo>
                <a:lnTo>
                  <a:pt x="3810" y="853440"/>
                </a:lnTo>
                <a:lnTo>
                  <a:pt x="3810" y="855980"/>
                </a:lnTo>
                <a:lnTo>
                  <a:pt x="5080" y="855980"/>
                </a:lnTo>
                <a:lnTo>
                  <a:pt x="508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90270">
                <a:moveTo>
                  <a:pt x="26670" y="857250"/>
                </a:moveTo>
                <a:lnTo>
                  <a:pt x="6350" y="857250"/>
                </a:lnTo>
                <a:lnTo>
                  <a:pt x="6350" y="859790"/>
                </a:lnTo>
                <a:lnTo>
                  <a:pt x="7620" y="859790"/>
                </a:lnTo>
                <a:lnTo>
                  <a:pt x="7620" y="862330"/>
                </a:lnTo>
                <a:lnTo>
                  <a:pt x="8890" y="862330"/>
                </a:lnTo>
                <a:lnTo>
                  <a:pt x="889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90270">
                <a:moveTo>
                  <a:pt x="26670" y="863600"/>
                </a:moveTo>
                <a:lnTo>
                  <a:pt x="10160" y="863600"/>
                </a:lnTo>
                <a:lnTo>
                  <a:pt x="10160" y="866140"/>
                </a:lnTo>
                <a:lnTo>
                  <a:pt x="11430" y="866140"/>
                </a:lnTo>
                <a:lnTo>
                  <a:pt x="11430" y="867410"/>
                </a:lnTo>
                <a:lnTo>
                  <a:pt x="12700" y="867410"/>
                </a:lnTo>
                <a:lnTo>
                  <a:pt x="1270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90270">
                <a:moveTo>
                  <a:pt x="26670" y="869950"/>
                </a:moveTo>
                <a:lnTo>
                  <a:pt x="13970" y="869950"/>
                </a:lnTo>
                <a:lnTo>
                  <a:pt x="13970" y="872490"/>
                </a:lnTo>
                <a:lnTo>
                  <a:pt x="15240" y="872490"/>
                </a:lnTo>
                <a:lnTo>
                  <a:pt x="15240" y="873760"/>
                </a:lnTo>
                <a:lnTo>
                  <a:pt x="16510" y="873760"/>
                </a:lnTo>
                <a:lnTo>
                  <a:pt x="1651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90270">
                <a:moveTo>
                  <a:pt x="26670" y="876300"/>
                </a:moveTo>
                <a:lnTo>
                  <a:pt x="17780" y="876300"/>
                </a:lnTo>
                <a:lnTo>
                  <a:pt x="17780" y="877570"/>
                </a:lnTo>
                <a:lnTo>
                  <a:pt x="19050" y="877570"/>
                </a:lnTo>
                <a:lnTo>
                  <a:pt x="19050" y="880110"/>
                </a:lnTo>
                <a:lnTo>
                  <a:pt x="20320" y="880110"/>
                </a:lnTo>
                <a:lnTo>
                  <a:pt x="20320" y="882650"/>
                </a:lnTo>
                <a:lnTo>
                  <a:pt x="26670" y="882650"/>
                </a:lnTo>
                <a:lnTo>
                  <a:pt x="26670" y="876300"/>
                </a:lnTo>
                <a:close/>
              </a:path>
              <a:path w="26670" h="890270">
                <a:moveTo>
                  <a:pt x="26670" y="882650"/>
                </a:moveTo>
                <a:lnTo>
                  <a:pt x="21590" y="882650"/>
                </a:lnTo>
                <a:lnTo>
                  <a:pt x="21590" y="883920"/>
                </a:lnTo>
                <a:lnTo>
                  <a:pt x="22860" y="883920"/>
                </a:lnTo>
                <a:lnTo>
                  <a:pt x="22860" y="886460"/>
                </a:lnTo>
                <a:lnTo>
                  <a:pt x="24130" y="886460"/>
                </a:lnTo>
                <a:lnTo>
                  <a:pt x="24130" y="887730"/>
                </a:lnTo>
                <a:lnTo>
                  <a:pt x="25400" y="887730"/>
                </a:lnTo>
                <a:lnTo>
                  <a:pt x="25400" y="890270"/>
                </a:lnTo>
                <a:lnTo>
                  <a:pt x="26670" y="890270"/>
                </a:lnTo>
                <a:lnTo>
                  <a:pt x="26670" y="882650"/>
                </a:lnTo>
                <a:close/>
              </a:path>
            </a:pathLst>
          </a:custGeom>
          <a:solidFill>
            <a:srgbClr val="2447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491730" y="2872739"/>
            <a:ext cx="27940" cy="922019"/>
          </a:xfrm>
          <a:custGeom>
            <a:avLst/>
            <a:gdLst/>
            <a:ahLst/>
            <a:cxnLst/>
            <a:rect l="l" t="t" r="r" b="b"/>
            <a:pathLst>
              <a:path w="27940" h="922020">
                <a:moveTo>
                  <a:pt x="27940" y="723900"/>
                </a:moveTo>
                <a:lnTo>
                  <a:pt x="0" y="72517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3900"/>
                </a:lnTo>
                <a:close/>
              </a:path>
              <a:path w="27940" h="922020">
                <a:moveTo>
                  <a:pt x="0" y="685800"/>
                </a:moveTo>
                <a:lnTo>
                  <a:pt x="0" y="723900"/>
                </a:lnTo>
                <a:lnTo>
                  <a:pt x="27940" y="723900"/>
                </a:lnTo>
                <a:lnTo>
                  <a:pt x="27940" y="687070"/>
                </a:lnTo>
                <a:lnTo>
                  <a:pt x="0" y="685800"/>
                </a:lnTo>
                <a:close/>
              </a:path>
              <a:path w="27940" h="922020">
                <a:moveTo>
                  <a:pt x="27940" y="635000"/>
                </a:moveTo>
                <a:lnTo>
                  <a:pt x="0" y="636270"/>
                </a:lnTo>
                <a:lnTo>
                  <a:pt x="0" y="685800"/>
                </a:lnTo>
                <a:lnTo>
                  <a:pt x="27940" y="687070"/>
                </a:lnTo>
                <a:lnTo>
                  <a:pt x="27940" y="635000"/>
                </a:lnTo>
                <a:close/>
              </a:path>
              <a:path w="27940" h="922020">
                <a:moveTo>
                  <a:pt x="27940" y="596900"/>
                </a:moveTo>
                <a:lnTo>
                  <a:pt x="0" y="598170"/>
                </a:lnTo>
                <a:lnTo>
                  <a:pt x="0" y="63627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922020">
                <a:moveTo>
                  <a:pt x="27940" y="558800"/>
                </a:moveTo>
                <a:lnTo>
                  <a:pt x="0" y="5600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58800"/>
                </a:lnTo>
                <a:close/>
              </a:path>
              <a:path w="27940" h="922020">
                <a:moveTo>
                  <a:pt x="0" y="533400"/>
                </a:moveTo>
                <a:lnTo>
                  <a:pt x="0" y="558800"/>
                </a:lnTo>
                <a:lnTo>
                  <a:pt x="27940" y="5588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922020">
                <a:moveTo>
                  <a:pt x="27940" y="520700"/>
                </a:moveTo>
                <a:lnTo>
                  <a:pt x="0" y="5219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922020">
                <a:moveTo>
                  <a:pt x="13970" y="508635"/>
                </a:moveTo>
                <a:lnTo>
                  <a:pt x="0" y="5092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13970" y="508635"/>
                </a:lnTo>
                <a:close/>
              </a:path>
              <a:path w="27940" h="922020">
                <a:moveTo>
                  <a:pt x="0" y="482600"/>
                </a:moveTo>
                <a:lnTo>
                  <a:pt x="0" y="508000"/>
                </a:lnTo>
                <a:lnTo>
                  <a:pt x="13970" y="508635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922020">
                <a:moveTo>
                  <a:pt x="0" y="4699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922020">
                <a:moveTo>
                  <a:pt x="0" y="444500"/>
                </a:moveTo>
                <a:lnTo>
                  <a:pt x="0" y="469900"/>
                </a:lnTo>
                <a:lnTo>
                  <a:pt x="27940" y="469900"/>
                </a:lnTo>
                <a:lnTo>
                  <a:pt x="27940" y="445770"/>
                </a:lnTo>
                <a:lnTo>
                  <a:pt x="0" y="444500"/>
                </a:lnTo>
                <a:close/>
              </a:path>
              <a:path w="27940" h="922020">
                <a:moveTo>
                  <a:pt x="2794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1800"/>
                </a:lnTo>
                <a:close/>
              </a:path>
              <a:path w="27940" h="922020">
                <a:moveTo>
                  <a:pt x="27940" y="419100"/>
                </a:moveTo>
                <a:lnTo>
                  <a:pt x="0" y="420370"/>
                </a:lnTo>
                <a:lnTo>
                  <a:pt x="0" y="43307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922020">
                <a:moveTo>
                  <a:pt x="0" y="3302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331470"/>
                </a:lnTo>
                <a:lnTo>
                  <a:pt x="0" y="330200"/>
                </a:lnTo>
                <a:close/>
              </a:path>
              <a:path w="27940" h="922020">
                <a:moveTo>
                  <a:pt x="27940" y="304800"/>
                </a:moveTo>
                <a:lnTo>
                  <a:pt x="0" y="306070"/>
                </a:lnTo>
                <a:lnTo>
                  <a:pt x="0" y="330200"/>
                </a:lnTo>
                <a:lnTo>
                  <a:pt x="27940" y="330200"/>
                </a:lnTo>
                <a:lnTo>
                  <a:pt x="27940" y="304800"/>
                </a:lnTo>
                <a:close/>
              </a:path>
              <a:path w="27940" h="922020">
                <a:moveTo>
                  <a:pt x="27940" y="254000"/>
                </a:moveTo>
                <a:lnTo>
                  <a:pt x="0" y="255270"/>
                </a:lnTo>
                <a:lnTo>
                  <a:pt x="0" y="306070"/>
                </a:lnTo>
                <a:lnTo>
                  <a:pt x="27940" y="304800"/>
                </a:lnTo>
                <a:lnTo>
                  <a:pt x="27940" y="254000"/>
                </a:lnTo>
                <a:close/>
              </a:path>
              <a:path w="27940" h="922020">
                <a:moveTo>
                  <a:pt x="27940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15900"/>
                </a:lnTo>
                <a:close/>
              </a:path>
              <a:path w="27940" h="922020">
                <a:moveTo>
                  <a:pt x="27940" y="203200"/>
                </a:moveTo>
                <a:lnTo>
                  <a:pt x="0" y="2044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922020">
                <a:moveTo>
                  <a:pt x="27940" y="127000"/>
                </a:moveTo>
                <a:lnTo>
                  <a:pt x="0" y="12827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27000"/>
                </a:lnTo>
                <a:close/>
              </a:path>
              <a:path w="27940" h="922020">
                <a:moveTo>
                  <a:pt x="2794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922020">
                <a:moveTo>
                  <a:pt x="27940" y="76200"/>
                </a:moveTo>
                <a:lnTo>
                  <a:pt x="0" y="774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76200"/>
                </a:lnTo>
                <a:close/>
              </a:path>
              <a:path w="27940" h="922020">
                <a:moveTo>
                  <a:pt x="27940" y="25400"/>
                </a:moveTo>
                <a:lnTo>
                  <a:pt x="0" y="26670"/>
                </a:lnTo>
                <a:lnTo>
                  <a:pt x="0" y="76200"/>
                </a:lnTo>
                <a:lnTo>
                  <a:pt x="27940" y="76200"/>
                </a:lnTo>
                <a:lnTo>
                  <a:pt x="27940" y="25400"/>
                </a:lnTo>
                <a:close/>
              </a:path>
              <a:path w="27940" h="922020">
                <a:moveTo>
                  <a:pt x="10159" y="0"/>
                </a:moveTo>
                <a:lnTo>
                  <a:pt x="0" y="0"/>
                </a:lnTo>
                <a:lnTo>
                  <a:pt x="0" y="25400"/>
                </a:lnTo>
                <a:lnTo>
                  <a:pt x="27940" y="25400"/>
                </a:lnTo>
                <a:lnTo>
                  <a:pt x="2794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7940" h="922020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922020">
                <a:moveTo>
                  <a:pt x="27940" y="749300"/>
                </a:moveTo>
                <a:lnTo>
                  <a:pt x="0" y="7493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49300"/>
                </a:lnTo>
                <a:close/>
              </a:path>
              <a:path w="27940" h="922020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922020">
                <a:moveTo>
                  <a:pt x="2794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40" y="793750"/>
                </a:lnTo>
                <a:lnTo>
                  <a:pt x="27940" y="781050"/>
                </a:lnTo>
                <a:close/>
              </a:path>
              <a:path w="27940" h="922020">
                <a:moveTo>
                  <a:pt x="27940" y="793750"/>
                </a:moveTo>
                <a:lnTo>
                  <a:pt x="0" y="79375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3750"/>
                </a:lnTo>
                <a:close/>
              </a:path>
              <a:path w="27940" h="922020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922020">
                <a:moveTo>
                  <a:pt x="27940" y="831850"/>
                </a:moveTo>
                <a:lnTo>
                  <a:pt x="0" y="8318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31850"/>
                </a:lnTo>
                <a:close/>
              </a:path>
              <a:path w="27940" h="922020">
                <a:moveTo>
                  <a:pt x="27940" y="844550"/>
                </a:moveTo>
                <a:lnTo>
                  <a:pt x="0" y="84455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4550"/>
                </a:lnTo>
                <a:close/>
              </a:path>
              <a:path w="27940" h="922020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922020">
                <a:moveTo>
                  <a:pt x="27940" y="863600"/>
                </a:moveTo>
                <a:lnTo>
                  <a:pt x="0" y="863600"/>
                </a:lnTo>
                <a:lnTo>
                  <a:pt x="0" y="878840"/>
                </a:lnTo>
                <a:lnTo>
                  <a:pt x="1270" y="878840"/>
                </a:lnTo>
                <a:lnTo>
                  <a:pt x="1270" y="881380"/>
                </a:lnTo>
                <a:lnTo>
                  <a:pt x="2540" y="881380"/>
                </a:lnTo>
                <a:lnTo>
                  <a:pt x="2540" y="883920"/>
                </a:lnTo>
                <a:lnTo>
                  <a:pt x="3810" y="883920"/>
                </a:lnTo>
                <a:lnTo>
                  <a:pt x="3810" y="885190"/>
                </a:lnTo>
                <a:lnTo>
                  <a:pt x="5079" y="885190"/>
                </a:lnTo>
                <a:lnTo>
                  <a:pt x="5079" y="887730"/>
                </a:lnTo>
                <a:lnTo>
                  <a:pt x="6350" y="887730"/>
                </a:lnTo>
                <a:lnTo>
                  <a:pt x="6350" y="889000"/>
                </a:lnTo>
                <a:lnTo>
                  <a:pt x="27940" y="889000"/>
                </a:lnTo>
                <a:lnTo>
                  <a:pt x="27940" y="863600"/>
                </a:lnTo>
                <a:close/>
              </a:path>
              <a:path w="27940" h="922020">
                <a:moveTo>
                  <a:pt x="27940" y="889000"/>
                </a:moveTo>
                <a:lnTo>
                  <a:pt x="7620" y="889000"/>
                </a:lnTo>
                <a:lnTo>
                  <a:pt x="7620" y="891540"/>
                </a:lnTo>
                <a:lnTo>
                  <a:pt x="8890" y="891540"/>
                </a:lnTo>
                <a:lnTo>
                  <a:pt x="8890" y="894080"/>
                </a:lnTo>
                <a:lnTo>
                  <a:pt x="10160" y="894080"/>
                </a:lnTo>
                <a:lnTo>
                  <a:pt x="10160" y="895350"/>
                </a:lnTo>
                <a:lnTo>
                  <a:pt x="27940" y="895350"/>
                </a:lnTo>
                <a:lnTo>
                  <a:pt x="27940" y="889000"/>
                </a:lnTo>
                <a:close/>
              </a:path>
              <a:path w="27940" h="922020">
                <a:moveTo>
                  <a:pt x="27940" y="895350"/>
                </a:moveTo>
                <a:lnTo>
                  <a:pt x="11429" y="895350"/>
                </a:lnTo>
                <a:lnTo>
                  <a:pt x="11429" y="897890"/>
                </a:lnTo>
                <a:lnTo>
                  <a:pt x="12700" y="897890"/>
                </a:lnTo>
                <a:lnTo>
                  <a:pt x="12700" y="899160"/>
                </a:lnTo>
                <a:lnTo>
                  <a:pt x="13970" y="899160"/>
                </a:lnTo>
                <a:lnTo>
                  <a:pt x="13970" y="901700"/>
                </a:lnTo>
                <a:lnTo>
                  <a:pt x="27940" y="901700"/>
                </a:lnTo>
                <a:lnTo>
                  <a:pt x="27940" y="895350"/>
                </a:lnTo>
                <a:close/>
              </a:path>
              <a:path w="27940" h="922020">
                <a:moveTo>
                  <a:pt x="27940" y="901700"/>
                </a:moveTo>
                <a:lnTo>
                  <a:pt x="15240" y="901700"/>
                </a:lnTo>
                <a:lnTo>
                  <a:pt x="15240" y="904240"/>
                </a:lnTo>
                <a:lnTo>
                  <a:pt x="16510" y="904240"/>
                </a:lnTo>
                <a:lnTo>
                  <a:pt x="16510" y="905510"/>
                </a:lnTo>
                <a:lnTo>
                  <a:pt x="17779" y="905510"/>
                </a:lnTo>
                <a:lnTo>
                  <a:pt x="17779" y="908050"/>
                </a:lnTo>
                <a:lnTo>
                  <a:pt x="19050" y="908050"/>
                </a:lnTo>
                <a:lnTo>
                  <a:pt x="19050" y="909320"/>
                </a:lnTo>
                <a:lnTo>
                  <a:pt x="20320" y="909320"/>
                </a:lnTo>
                <a:lnTo>
                  <a:pt x="20320" y="911860"/>
                </a:lnTo>
                <a:lnTo>
                  <a:pt x="21590" y="911860"/>
                </a:lnTo>
                <a:lnTo>
                  <a:pt x="21590" y="913130"/>
                </a:lnTo>
                <a:lnTo>
                  <a:pt x="22860" y="913130"/>
                </a:lnTo>
                <a:lnTo>
                  <a:pt x="22860" y="915670"/>
                </a:lnTo>
                <a:lnTo>
                  <a:pt x="24129" y="915670"/>
                </a:lnTo>
                <a:lnTo>
                  <a:pt x="24129" y="918210"/>
                </a:lnTo>
                <a:lnTo>
                  <a:pt x="25400" y="918210"/>
                </a:lnTo>
                <a:lnTo>
                  <a:pt x="25400" y="919480"/>
                </a:lnTo>
                <a:lnTo>
                  <a:pt x="26670" y="919480"/>
                </a:lnTo>
                <a:lnTo>
                  <a:pt x="26670" y="920750"/>
                </a:lnTo>
                <a:lnTo>
                  <a:pt x="27940" y="920750"/>
                </a:lnTo>
                <a:lnTo>
                  <a:pt x="27940" y="901700"/>
                </a:lnTo>
                <a:close/>
              </a:path>
              <a:path w="27940" h="922020">
                <a:moveTo>
                  <a:pt x="27940" y="920750"/>
                </a:moveTo>
                <a:lnTo>
                  <a:pt x="26670" y="920750"/>
                </a:lnTo>
                <a:lnTo>
                  <a:pt x="26670" y="922020"/>
                </a:lnTo>
                <a:lnTo>
                  <a:pt x="27940" y="922020"/>
                </a:lnTo>
                <a:lnTo>
                  <a:pt x="27940" y="92075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519669" y="2885439"/>
            <a:ext cx="26670" cy="951230"/>
          </a:xfrm>
          <a:custGeom>
            <a:avLst/>
            <a:gdLst/>
            <a:ahLst/>
            <a:cxnLst/>
            <a:rect l="l" t="t" r="r" b="b"/>
            <a:pathLst>
              <a:path w="26670" h="951229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1229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51229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51229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51229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51229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51229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51229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51229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51229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1229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51229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51229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1229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51229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51229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51229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51229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51229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51229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51229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51229">
                <a:moveTo>
                  <a:pt x="22860" y="12700"/>
                </a:moveTo>
                <a:lnTo>
                  <a:pt x="253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close/>
              </a:path>
              <a:path w="26670" h="951229">
                <a:moveTo>
                  <a:pt x="2539" y="0"/>
                </a:moveTo>
                <a:lnTo>
                  <a:pt x="0" y="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  <a:path w="26670" h="951229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51229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5122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122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51229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51229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51229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51229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5122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51229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51229">
                <a:moveTo>
                  <a:pt x="26670" y="876300"/>
                </a:moveTo>
                <a:lnTo>
                  <a:pt x="0" y="876300"/>
                </a:lnTo>
                <a:lnTo>
                  <a:pt x="0" y="910590"/>
                </a:lnTo>
                <a:lnTo>
                  <a:pt x="1270" y="910590"/>
                </a:lnTo>
                <a:lnTo>
                  <a:pt x="1270" y="913130"/>
                </a:lnTo>
                <a:lnTo>
                  <a:pt x="2539" y="913130"/>
                </a:lnTo>
                <a:lnTo>
                  <a:pt x="2539" y="915670"/>
                </a:lnTo>
                <a:lnTo>
                  <a:pt x="3809" y="915670"/>
                </a:lnTo>
                <a:lnTo>
                  <a:pt x="3809" y="916940"/>
                </a:lnTo>
                <a:lnTo>
                  <a:pt x="5079" y="916940"/>
                </a:lnTo>
                <a:lnTo>
                  <a:pt x="5079" y="919480"/>
                </a:lnTo>
                <a:lnTo>
                  <a:pt x="6350" y="919480"/>
                </a:lnTo>
                <a:lnTo>
                  <a:pt x="6350" y="920750"/>
                </a:lnTo>
                <a:lnTo>
                  <a:pt x="26670" y="920750"/>
                </a:lnTo>
                <a:lnTo>
                  <a:pt x="26670" y="876300"/>
                </a:lnTo>
                <a:close/>
              </a:path>
              <a:path w="26670" h="951229">
                <a:moveTo>
                  <a:pt x="26670" y="920750"/>
                </a:moveTo>
                <a:lnTo>
                  <a:pt x="7620" y="920750"/>
                </a:lnTo>
                <a:lnTo>
                  <a:pt x="7620" y="923290"/>
                </a:lnTo>
                <a:lnTo>
                  <a:pt x="8889" y="923290"/>
                </a:lnTo>
                <a:lnTo>
                  <a:pt x="8889" y="925830"/>
                </a:lnTo>
                <a:lnTo>
                  <a:pt x="10159" y="925830"/>
                </a:lnTo>
                <a:lnTo>
                  <a:pt x="10159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  <a:path w="26670" h="951229">
                <a:moveTo>
                  <a:pt x="26670" y="927100"/>
                </a:moveTo>
                <a:lnTo>
                  <a:pt x="11429" y="927100"/>
                </a:lnTo>
                <a:lnTo>
                  <a:pt x="11429" y="929640"/>
                </a:lnTo>
                <a:lnTo>
                  <a:pt x="12700" y="929640"/>
                </a:lnTo>
                <a:lnTo>
                  <a:pt x="12700" y="930910"/>
                </a:lnTo>
                <a:lnTo>
                  <a:pt x="13970" y="930910"/>
                </a:lnTo>
                <a:lnTo>
                  <a:pt x="13970" y="933450"/>
                </a:lnTo>
                <a:lnTo>
                  <a:pt x="15239" y="933450"/>
                </a:lnTo>
                <a:lnTo>
                  <a:pt x="15239" y="935990"/>
                </a:lnTo>
                <a:lnTo>
                  <a:pt x="16509" y="935990"/>
                </a:lnTo>
                <a:lnTo>
                  <a:pt x="16509" y="937260"/>
                </a:lnTo>
                <a:lnTo>
                  <a:pt x="17779" y="937260"/>
                </a:lnTo>
                <a:lnTo>
                  <a:pt x="17779" y="939800"/>
                </a:lnTo>
                <a:lnTo>
                  <a:pt x="19050" y="939800"/>
                </a:lnTo>
                <a:lnTo>
                  <a:pt x="19050" y="941070"/>
                </a:lnTo>
                <a:lnTo>
                  <a:pt x="20320" y="941070"/>
                </a:lnTo>
                <a:lnTo>
                  <a:pt x="20320" y="943610"/>
                </a:lnTo>
                <a:lnTo>
                  <a:pt x="21589" y="943610"/>
                </a:lnTo>
                <a:lnTo>
                  <a:pt x="21589" y="944880"/>
                </a:lnTo>
                <a:lnTo>
                  <a:pt x="22859" y="944880"/>
                </a:lnTo>
                <a:lnTo>
                  <a:pt x="22859" y="946150"/>
                </a:lnTo>
                <a:lnTo>
                  <a:pt x="26670" y="946150"/>
                </a:lnTo>
                <a:lnTo>
                  <a:pt x="26670" y="927100"/>
                </a:lnTo>
                <a:close/>
              </a:path>
              <a:path w="26670" h="951229">
                <a:moveTo>
                  <a:pt x="26670" y="946150"/>
                </a:moveTo>
                <a:lnTo>
                  <a:pt x="22859" y="946150"/>
                </a:lnTo>
                <a:lnTo>
                  <a:pt x="22859" y="947420"/>
                </a:lnTo>
                <a:lnTo>
                  <a:pt x="24129" y="947420"/>
                </a:lnTo>
                <a:lnTo>
                  <a:pt x="24129" y="949960"/>
                </a:lnTo>
                <a:lnTo>
                  <a:pt x="25400" y="949960"/>
                </a:lnTo>
                <a:lnTo>
                  <a:pt x="2540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</a:pathLst>
          </a:custGeom>
          <a:solidFill>
            <a:srgbClr val="2346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546340" y="2910839"/>
            <a:ext cx="27940" cy="970280"/>
          </a:xfrm>
          <a:custGeom>
            <a:avLst/>
            <a:gdLst/>
            <a:ahLst/>
            <a:cxnLst/>
            <a:rect l="l" t="t" r="r" b="b"/>
            <a:pathLst>
              <a:path w="27940" h="97027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7027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7027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7027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7027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7027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7027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70279">
                <a:moveTo>
                  <a:pt x="13969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69" y="470535"/>
                </a:lnTo>
                <a:close/>
              </a:path>
              <a:path w="27940" h="970279">
                <a:moveTo>
                  <a:pt x="0" y="444500"/>
                </a:moveTo>
                <a:lnTo>
                  <a:pt x="0" y="469900"/>
                </a:lnTo>
                <a:lnTo>
                  <a:pt x="13969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7027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7027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7027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7027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7027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7027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7027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7027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7027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7027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7027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7027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70279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970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7027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7027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7027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7027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7027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7027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7027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7027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7027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7027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70279">
                <a:moveTo>
                  <a:pt x="27939" y="920750"/>
                </a:moveTo>
                <a:lnTo>
                  <a:pt x="0" y="920750"/>
                </a:lnTo>
                <a:lnTo>
                  <a:pt x="0" y="928370"/>
                </a:lnTo>
                <a:lnTo>
                  <a:pt x="1269" y="928370"/>
                </a:lnTo>
                <a:lnTo>
                  <a:pt x="1269" y="929640"/>
                </a:lnTo>
                <a:lnTo>
                  <a:pt x="2539" y="929640"/>
                </a:lnTo>
                <a:lnTo>
                  <a:pt x="2539" y="932180"/>
                </a:lnTo>
                <a:lnTo>
                  <a:pt x="3809" y="932180"/>
                </a:lnTo>
                <a:lnTo>
                  <a:pt x="3809" y="934720"/>
                </a:lnTo>
                <a:lnTo>
                  <a:pt x="5079" y="934720"/>
                </a:lnTo>
                <a:lnTo>
                  <a:pt x="5079" y="935990"/>
                </a:lnTo>
                <a:lnTo>
                  <a:pt x="6350" y="935990"/>
                </a:lnTo>
                <a:lnTo>
                  <a:pt x="6350" y="938530"/>
                </a:lnTo>
                <a:lnTo>
                  <a:pt x="7619" y="938530"/>
                </a:lnTo>
                <a:lnTo>
                  <a:pt x="7619" y="939800"/>
                </a:lnTo>
                <a:lnTo>
                  <a:pt x="8889" y="939800"/>
                </a:lnTo>
                <a:lnTo>
                  <a:pt x="8889" y="942340"/>
                </a:lnTo>
                <a:lnTo>
                  <a:pt x="10159" y="942340"/>
                </a:lnTo>
                <a:lnTo>
                  <a:pt x="10159" y="944880"/>
                </a:lnTo>
                <a:lnTo>
                  <a:pt x="11429" y="944880"/>
                </a:lnTo>
                <a:lnTo>
                  <a:pt x="11429" y="946150"/>
                </a:lnTo>
                <a:lnTo>
                  <a:pt x="12700" y="946150"/>
                </a:lnTo>
                <a:lnTo>
                  <a:pt x="12700" y="948690"/>
                </a:lnTo>
                <a:lnTo>
                  <a:pt x="13969" y="948690"/>
                </a:lnTo>
                <a:lnTo>
                  <a:pt x="13969" y="949960"/>
                </a:lnTo>
                <a:lnTo>
                  <a:pt x="15239" y="949960"/>
                </a:lnTo>
                <a:lnTo>
                  <a:pt x="15239" y="952500"/>
                </a:lnTo>
                <a:lnTo>
                  <a:pt x="16509" y="952500"/>
                </a:lnTo>
                <a:lnTo>
                  <a:pt x="16509" y="953770"/>
                </a:lnTo>
                <a:lnTo>
                  <a:pt x="17779" y="953770"/>
                </a:lnTo>
                <a:lnTo>
                  <a:pt x="17779" y="956310"/>
                </a:lnTo>
                <a:lnTo>
                  <a:pt x="19050" y="956310"/>
                </a:lnTo>
                <a:lnTo>
                  <a:pt x="1905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70279">
                <a:moveTo>
                  <a:pt x="27939" y="958850"/>
                </a:moveTo>
                <a:lnTo>
                  <a:pt x="20319" y="958850"/>
                </a:lnTo>
                <a:lnTo>
                  <a:pt x="20319" y="960120"/>
                </a:lnTo>
                <a:lnTo>
                  <a:pt x="21589" y="960120"/>
                </a:lnTo>
                <a:lnTo>
                  <a:pt x="21589" y="962660"/>
                </a:lnTo>
                <a:lnTo>
                  <a:pt x="22859" y="962660"/>
                </a:lnTo>
                <a:lnTo>
                  <a:pt x="2285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70279">
                <a:moveTo>
                  <a:pt x="27939" y="963930"/>
                </a:moveTo>
                <a:lnTo>
                  <a:pt x="24129" y="963930"/>
                </a:lnTo>
                <a:lnTo>
                  <a:pt x="24129" y="966470"/>
                </a:lnTo>
                <a:lnTo>
                  <a:pt x="25400" y="966470"/>
                </a:lnTo>
                <a:lnTo>
                  <a:pt x="25400" y="969010"/>
                </a:lnTo>
                <a:lnTo>
                  <a:pt x="26669" y="969010"/>
                </a:lnTo>
                <a:lnTo>
                  <a:pt x="2666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574280" y="2923539"/>
            <a:ext cx="26670" cy="1000760"/>
          </a:xfrm>
          <a:custGeom>
            <a:avLst/>
            <a:gdLst/>
            <a:ahLst/>
            <a:cxnLst/>
            <a:rect l="l" t="t" r="r" b="b"/>
            <a:pathLst>
              <a:path w="26670" h="1000760">
                <a:moveTo>
                  <a:pt x="26670" y="673100"/>
                </a:moveTo>
                <a:lnTo>
                  <a:pt x="0" y="67437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0760">
                <a:moveTo>
                  <a:pt x="0" y="6350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1000760">
                <a:moveTo>
                  <a:pt x="26670" y="584200"/>
                </a:moveTo>
                <a:lnTo>
                  <a:pt x="0" y="585470"/>
                </a:lnTo>
                <a:lnTo>
                  <a:pt x="0" y="635000"/>
                </a:lnTo>
                <a:lnTo>
                  <a:pt x="26670" y="636270"/>
                </a:lnTo>
                <a:lnTo>
                  <a:pt x="26670" y="584200"/>
                </a:lnTo>
                <a:close/>
              </a:path>
              <a:path w="26670" h="1000760">
                <a:moveTo>
                  <a:pt x="26670" y="546100"/>
                </a:moveTo>
                <a:lnTo>
                  <a:pt x="0" y="5473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1000760">
                <a:moveTo>
                  <a:pt x="26670" y="508000"/>
                </a:moveTo>
                <a:lnTo>
                  <a:pt x="0" y="5092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00760">
                <a:moveTo>
                  <a:pt x="0" y="4826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1000760">
                <a:moveTo>
                  <a:pt x="2667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000760">
                <a:moveTo>
                  <a:pt x="13335" y="457835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13335" y="457835"/>
                </a:lnTo>
                <a:close/>
              </a:path>
              <a:path w="26670" h="1000760">
                <a:moveTo>
                  <a:pt x="0" y="431800"/>
                </a:moveTo>
                <a:lnTo>
                  <a:pt x="0" y="457200"/>
                </a:lnTo>
                <a:lnTo>
                  <a:pt x="13335" y="457835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1000760">
                <a:moveTo>
                  <a:pt x="0" y="4191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0760">
                <a:moveTo>
                  <a:pt x="0" y="3937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00760">
                <a:moveTo>
                  <a:pt x="26670" y="381000"/>
                </a:moveTo>
                <a:lnTo>
                  <a:pt x="0" y="3822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000760">
                <a:moveTo>
                  <a:pt x="26670" y="368300"/>
                </a:moveTo>
                <a:lnTo>
                  <a:pt x="0" y="369570"/>
                </a:lnTo>
                <a:lnTo>
                  <a:pt x="0" y="38227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0760">
                <a:moveTo>
                  <a:pt x="0" y="279400"/>
                </a:moveTo>
                <a:lnTo>
                  <a:pt x="0" y="368300"/>
                </a:lnTo>
                <a:lnTo>
                  <a:pt x="26670" y="368300"/>
                </a:lnTo>
                <a:lnTo>
                  <a:pt x="26670" y="280670"/>
                </a:lnTo>
                <a:lnTo>
                  <a:pt x="0" y="279400"/>
                </a:lnTo>
                <a:close/>
              </a:path>
              <a:path w="26670" h="1000760">
                <a:moveTo>
                  <a:pt x="26670" y="254000"/>
                </a:moveTo>
                <a:lnTo>
                  <a:pt x="0" y="2552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1000760">
                <a:moveTo>
                  <a:pt x="26670" y="203200"/>
                </a:moveTo>
                <a:lnTo>
                  <a:pt x="0" y="204470"/>
                </a:lnTo>
                <a:lnTo>
                  <a:pt x="0" y="255270"/>
                </a:lnTo>
                <a:lnTo>
                  <a:pt x="26670" y="254000"/>
                </a:lnTo>
                <a:lnTo>
                  <a:pt x="26670" y="203200"/>
                </a:lnTo>
                <a:close/>
              </a:path>
              <a:path w="26670" h="1000760">
                <a:moveTo>
                  <a:pt x="26670" y="165100"/>
                </a:moveTo>
                <a:lnTo>
                  <a:pt x="0" y="1663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65100"/>
                </a:lnTo>
                <a:close/>
              </a:path>
              <a:path w="26670" h="1000760">
                <a:moveTo>
                  <a:pt x="2667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1000760">
                <a:moveTo>
                  <a:pt x="26670" y="76200"/>
                </a:moveTo>
                <a:lnTo>
                  <a:pt x="0" y="774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76200"/>
                </a:lnTo>
                <a:close/>
              </a:path>
              <a:path w="26670" h="1000760">
                <a:moveTo>
                  <a:pt x="26670" y="63500"/>
                </a:moveTo>
                <a:lnTo>
                  <a:pt x="0" y="6477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1000760">
                <a:moveTo>
                  <a:pt x="26670" y="25400"/>
                </a:moveTo>
                <a:lnTo>
                  <a:pt x="0" y="266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close/>
              </a:path>
              <a:path w="26670" h="1000760">
                <a:moveTo>
                  <a:pt x="1016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000760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000760">
                <a:moveTo>
                  <a:pt x="26670" y="698500"/>
                </a:moveTo>
                <a:lnTo>
                  <a:pt x="0" y="6985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98500"/>
                </a:lnTo>
                <a:close/>
              </a:path>
              <a:path w="26670" h="1000760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0760">
                <a:moveTo>
                  <a:pt x="2667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0250"/>
                </a:lnTo>
                <a:close/>
              </a:path>
              <a:path w="26670" h="1000760">
                <a:moveTo>
                  <a:pt x="26670" y="742950"/>
                </a:moveTo>
                <a:lnTo>
                  <a:pt x="0" y="7429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2950"/>
                </a:lnTo>
                <a:close/>
              </a:path>
              <a:path w="26670" h="1000760">
                <a:moveTo>
                  <a:pt x="26670" y="774700"/>
                </a:moveTo>
                <a:lnTo>
                  <a:pt x="0" y="7747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4700"/>
                </a:lnTo>
                <a:close/>
              </a:path>
              <a:path w="26670" h="100076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1000760">
                <a:moveTo>
                  <a:pt x="26670" y="793750"/>
                </a:moveTo>
                <a:lnTo>
                  <a:pt x="0" y="79375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3750"/>
                </a:lnTo>
                <a:close/>
              </a:path>
              <a:path w="26670" h="100076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000760">
                <a:moveTo>
                  <a:pt x="26670" y="812800"/>
                </a:moveTo>
                <a:lnTo>
                  <a:pt x="0" y="8128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2800"/>
                </a:lnTo>
                <a:close/>
              </a:path>
              <a:path w="26670" h="1000760">
                <a:moveTo>
                  <a:pt x="26670" y="838200"/>
                </a:moveTo>
                <a:lnTo>
                  <a:pt x="0" y="8382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38200"/>
                </a:lnTo>
                <a:close/>
              </a:path>
              <a:path w="26670" h="1000760">
                <a:moveTo>
                  <a:pt x="26670" y="908050"/>
                </a:moveTo>
                <a:lnTo>
                  <a:pt x="0" y="90805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08050"/>
                </a:lnTo>
                <a:close/>
              </a:path>
              <a:path w="26670" h="1000760">
                <a:moveTo>
                  <a:pt x="26670" y="946150"/>
                </a:moveTo>
                <a:lnTo>
                  <a:pt x="0" y="9461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  <a:path w="26670" h="100076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000760">
                <a:moveTo>
                  <a:pt x="26670" y="957580"/>
                </a:moveTo>
                <a:lnTo>
                  <a:pt x="0" y="957580"/>
                </a:lnTo>
                <a:lnTo>
                  <a:pt x="0" y="960120"/>
                </a:lnTo>
                <a:lnTo>
                  <a:pt x="1270" y="960120"/>
                </a:lnTo>
                <a:lnTo>
                  <a:pt x="1270" y="961390"/>
                </a:lnTo>
                <a:lnTo>
                  <a:pt x="2540" y="961390"/>
                </a:lnTo>
                <a:lnTo>
                  <a:pt x="2540" y="963930"/>
                </a:lnTo>
                <a:lnTo>
                  <a:pt x="26670" y="963930"/>
                </a:lnTo>
                <a:lnTo>
                  <a:pt x="26670" y="957580"/>
                </a:lnTo>
                <a:close/>
              </a:path>
              <a:path w="26670" h="1000760">
                <a:moveTo>
                  <a:pt x="26670" y="963930"/>
                </a:moveTo>
                <a:lnTo>
                  <a:pt x="3810" y="963930"/>
                </a:lnTo>
                <a:lnTo>
                  <a:pt x="3810" y="966470"/>
                </a:lnTo>
                <a:lnTo>
                  <a:pt x="5079" y="966470"/>
                </a:lnTo>
                <a:lnTo>
                  <a:pt x="5079" y="967740"/>
                </a:lnTo>
                <a:lnTo>
                  <a:pt x="6350" y="967740"/>
                </a:lnTo>
                <a:lnTo>
                  <a:pt x="6350" y="970280"/>
                </a:lnTo>
                <a:lnTo>
                  <a:pt x="7620" y="970280"/>
                </a:lnTo>
                <a:lnTo>
                  <a:pt x="762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000760">
                <a:moveTo>
                  <a:pt x="26670" y="971550"/>
                </a:moveTo>
                <a:lnTo>
                  <a:pt x="8890" y="971550"/>
                </a:lnTo>
                <a:lnTo>
                  <a:pt x="8890" y="974090"/>
                </a:lnTo>
                <a:lnTo>
                  <a:pt x="10160" y="974090"/>
                </a:lnTo>
                <a:lnTo>
                  <a:pt x="10160" y="976630"/>
                </a:lnTo>
                <a:lnTo>
                  <a:pt x="11429" y="976630"/>
                </a:lnTo>
                <a:lnTo>
                  <a:pt x="11429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0760">
                <a:moveTo>
                  <a:pt x="26670" y="977900"/>
                </a:moveTo>
                <a:lnTo>
                  <a:pt x="12700" y="977900"/>
                </a:lnTo>
                <a:lnTo>
                  <a:pt x="12700" y="980440"/>
                </a:lnTo>
                <a:lnTo>
                  <a:pt x="13970" y="980440"/>
                </a:lnTo>
                <a:lnTo>
                  <a:pt x="13970" y="981710"/>
                </a:lnTo>
                <a:lnTo>
                  <a:pt x="15240" y="981710"/>
                </a:lnTo>
                <a:lnTo>
                  <a:pt x="15240" y="984250"/>
                </a:lnTo>
                <a:lnTo>
                  <a:pt x="26670" y="984250"/>
                </a:lnTo>
                <a:lnTo>
                  <a:pt x="26670" y="977900"/>
                </a:lnTo>
                <a:close/>
              </a:path>
              <a:path w="26670" h="1000760">
                <a:moveTo>
                  <a:pt x="26670" y="984250"/>
                </a:moveTo>
                <a:lnTo>
                  <a:pt x="16510" y="984250"/>
                </a:lnTo>
                <a:lnTo>
                  <a:pt x="16510" y="985520"/>
                </a:lnTo>
                <a:lnTo>
                  <a:pt x="17779" y="985520"/>
                </a:lnTo>
                <a:lnTo>
                  <a:pt x="17779" y="988060"/>
                </a:lnTo>
                <a:lnTo>
                  <a:pt x="19050" y="988060"/>
                </a:lnTo>
                <a:lnTo>
                  <a:pt x="19050" y="990600"/>
                </a:lnTo>
                <a:lnTo>
                  <a:pt x="26670" y="990600"/>
                </a:lnTo>
                <a:lnTo>
                  <a:pt x="26670" y="984250"/>
                </a:lnTo>
                <a:close/>
              </a:path>
              <a:path w="26670" h="1000760">
                <a:moveTo>
                  <a:pt x="26670" y="990600"/>
                </a:moveTo>
                <a:lnTo>
                  <a:pt x="20320" y="990600"/>
                </a:lnTo>
                <a:lnTo>
                  <a:pt x="20320" y="991870"/>
                </a:lnTo>
                <a:lnTo>
                  <a:pt x="21590" y="991870"/>
                </a:lnTo>
                <a:lnTo>
                  <a:pt x="21590" y="994410"/>
                </a:lnTo>
                <a:lnTo>
                  <a:pt x="22860" y="994410"/>
                </a:lnTo>
                <a:lnTo>
                  <a:pt x="2286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000760">
                <a:moveTo>
                  <a:pt x="26670" y="995680"/>
                </a:moveTo>
                <a:lnTo>
                  <a:pt x="24129" y="995680"/>
                </a:lnTo>
                <a:lnTo>
                  <a:pt x="24129" y="998220"/>
                </a:lnTo>
                <a:lnTo>
                  <a:pt x="25400" y="998220"/>
                </a:lnTo>
                <a:lnTo>
                  <a:pt x="25400" y="1000760"/>
                </a:lnTo>
                <a:lnTo>
                  <a:pt x="26670" y="100076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346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600950" y="2936239"/>
            <a:ext cx="27940" cy="1037590"/>
          </a:xfrm>
          <a:custGeom>
            <a:avLst/>
            <a:gdLst/>
            <a:ahLst/>
            <a:cxnLst/>
            <a:rect l="l" t="t" r="r" b="b"/>
            <a:pathLst>
              <a:path w="27940" h="1037589">
                <a:moveTo>
                  <a:pt x="2794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37589">
                <a:moveTo>
                  <a:pt x="0" y="6223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23570"/>
                </a:lnTo>
                <a:lnTo>
                  <a:pt x="0" y="622300"/>
                </a:lnTo>
                <a:close/>
              </a:path>
              <a:path w="27940" h="1037589">
                <a:moveTo>
                  <a:pt x="2794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7940" y="623570"/>
                </a:lnTo>
                <a:lnTo>
                  <a:pt x="27940" y="571500"/>
                </a:lnTo>
                <a:close/>
              </a:path>
              <a:path w="27940" h="1037589">
                <a:moveTo>
                  <a:pt x="2794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1037589">
                <a:moveTo>
                  <a:pt x="2794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495300"/>
                </a:lnTo>
                <a:close/>
              </a:path>
              <a:path w="27940" h="1037589">
                <a:moveTo>
                  <a:pt x="0" y="469900"/>
                </a:moveTo>
                <a:lnTo>
                  <a:pt x="0" y="495300"/>
                </a:lnTo>
                <a:lnTo>
                  <a:pt x="27940" y="4953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1037589">
                <a:moveTo>
                  <a:pt x="2794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037589">
                <a:moveTo>
                  <a:pt x="13970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5770"/>
                </a:lnTo>
                <a:lnTo>
                  <a:pt x="13970" y="445135"/>
                </a:lnTo>
                <a:close/>
              </a:path>
              <a:path w="27940" h="1037589">
                <a:moveTo>
                  <a:pt x="0" y="419100"/>
                </a:moveTo>
                <a:lnTo>
                  <a:pt x="0" y="444500"/>
                </a:lnTo>
                <a:lnTo>
                  <a:pt x="13970" y="445135"/>
                </a:lnTo>
                <a:lnTo>
                  <a:pt x="27940" y="444500"/>
                </a:lnTo>
                <a:lnTo>
                  <a:pt x="27940" y="420370"/>
                </a:lnTo>
                <a:lnTo>
                  <a:pt x="0" y="419100"/>
                </a:lnTo>
                <a:close/>
              </a:path>
              <a:path w="27940" h="1037589">
                <a:moveTo>
                  <a:pt x="0" y="4064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37589">
                <a:moveTo>
                  <a:pt x="0" y="3810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82270"/>
                </a:lnTo>
                <a:lnTo>
                  <a:pt x="0" y="381000"/>
                </a:lnTo>
                <a:close/>
              </a:path>
              <a:path w="27940" h="1037589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1037589">
                <a:moveTo>
                  <a:pt x="2794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37589">
                <a:moveTo>
                  <a:pt x="0" y="266700"/>
                </a:moveTo>
                <a:lnTo>
                  <a:pt x="0" y="355600"/>
                </a:lnTo>
                <a:lnTo>
                  <a:pt x="27940" y="355600"/>
                </a:lnTo>
                <a:lnTo>
                  <a:pt x="27940" y="267970"/>
                </a:lnTo>
                <a:lnTo>
                  <a:pt x="0" y="266700"/>
                </a:lnTo>
                <a:close/>
              </a:path>
              <a:path w="27940" h="1037589">
                <a:moveTo>
                  <a:pt x="2794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1037589">
                <a:moveTo>
                  <a:pt x="2794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1037589">
                <a:moveTo>
                  <a:pt x="2794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52400"/>
                </a:lnTo>
                <a:close/>
              </a:path>
              <a:path w="27940" h="1037589">
                <a:moveTo>
                  <a:pt x="2794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39700"/>
                </a:lnTo>
                <a:close/>
              </a:path>
              <a:path w="27940" h="1037589">
                <a:moveTo>
                  <a:pt x="2794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63500"/>
                </a:lnTo>
                <a:close/>
              </a:path>
              <a:path w="27940" h="1037589">
                <a:moveTo>
                  <a:pt x="2794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50800"/>
                </a:lnTo>
                <a:close/>
              </a:path>
              <a:path w="27940" h="1037589">
                <a:moveTo>
                  <a:pt x="2540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25400"/>
                </a:lnTo>
                <a:lnTo>
                  <a:pt x="25400" y="25400"/>
                </a:lnTo>
                <a:lnTo>
                  <a:pt x="25400" y="12700"/>
                </a:lnTo>
                <a:close/>
              </a:path>
              <a:path w="27940" h="1037589">
                <a:moveTo>
                  <a:pt x="5079" y="0"/>
                </a:moveTo>
                <a:lnTo>
                  <a:pt x="0" y="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1037589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037589">
                <a:moveTo>
                  <a:pt x="2794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85800"/>
                </a:lnTo>
                <a:close/>
              </a:path>
              <a:path w="27940" h="103758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3758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037589">
                <a:moveTo>
                  <a:pt x="2794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0250"/>
                </a:lnTo>
                <a:close/>
              </a:path>
              <a:path w="27940" h="1037589">
                <a:moveTo>
                  <a:pt x="2794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62000"/>
                </a:lnTo>
                <a:close/>
              </a:path>
              <a:path w="27940" h="1037589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1037589">
                <a:moveTo>
                  <a:pt x="2794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81050"/>
                </a:lnTo>
                <a:close/>
              </a:path>
              <a:path w="27940" h="1037589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037589">
                <a:moveTo>
                  <a:pt x="2794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00100"/>
                </a:lnTo>
                <a:close/>
              </a:path>
              <a:path w="27940" h="1037589">
                <a:moveTo>
                  <a:pt x="2794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25500"/>
                </a:lnTo>
                <a:close/>
              </a:path>
              <a:path w="27940" h="1037589">
                <a:moveTo>
                  <a:pt x="2794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895350"/>
                </a:lnTo>
                <a:close/>
              </a:path>
              <a:path w="27940" h="1037589">
                <a:moveTo>
                  <a:pt x="2794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33450"/>
                </a:lnTo>
                <a:close/>
              </a:path>
              <a:path w="27940" h="1037589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037589">
                <a:moveTo>
                  <a:pt x="2794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7940" y="951229"/>
                </a:lnTo>
                <a:lnTo>
                  <a:pt x="27940" y="944880"/>
                </a:lnTo>
                <a:close/>
              </a:path>
              <a:path w="27940" h="1037589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1037589">
                <a:moveTo>
                  <a:pt x="2794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1270" y="989330"/>
                </a:lnTo>
                <a:lnTo>
                  <a:pt x="1270" y="991870"/>
                </a:lnTo>
                <a:lnTo>
                  <a:pt x="2540" y="991870"/>
                </a:lnTo>
                <a:lnTo>
                  <a:pt x="2540" y="993140"/>
                </a:lnTo>
                <a:lnTo>
                  <a:pt x="3809" y="993140"/>
                </a:lnTo>
                <a:lnTo>
                  <a:pt x="3809" y="995680"/>
                </a:lnTo>
                <a:lnTo>
                  <a:pt x="27940" y="995680"/>
                </a:lnTo>
                <a:lnTo>
                  <a:pt x="27940" y="977900"/>
                </a:lnTo>
                <a:close/>
              </a:path>
              <a:path w="27940" h="1037589">
                <a:moveTo>
                  <a:pt x="27940" y="995680"/>
                </a:moveTo>
                <a:lnTo>
                  <a:pt x="5079" y="995680"/>
                </a:lnTo>
                <a:lnTo>
                  <a:pt x="5079" y="998220"/>
                </a:lnTo>
                <a:lnTo>
                  <a:pt x="6350" y="998220"/>
                </a:lnTo>
                <a:lnTo>
                  <a:pt x="6350" y="999490"/>
                </a:lnTo>
                <a:lnTo>
                  <a:pt x="7620" y="999490"/>
                </a:lnTo>
                <a:lnTo>
                  <a:pt x="7620" y="1002030"/>
                </a:lnTo>
                <a:lnTo>
                  <a:pt x="8890" y="1002030"/>
                </a:lnTo>
                <a:lnTo>
                  <a:pt x="8890" y="1003300"/>
                </a:lnTo>
                <a:lnTo>
                  <a:pt x="10159" y="1003300"/>
                </a:lnTo>
                <a:lnTo>
                  <a:pt x="10159" y="1005840"/>
                </a:lnTo>
                <a:lnTo>
                  <a:pt x="11429" y="1005840"/>
                </a:lnTo>
                <a:lnTo>
                  <a:pt x="11429" y="1008380"/>
                </a:lnTo>
                <a:lnTo>
                  <a:pt x="12700" y="1008380"/>
                </a:lnTo>
                <a:lnTo>
                  <a:pt x="12700" y="1010920"/>
                </a:lnTo>
                <a:lnTo>
                  <a:pt x="13970" y="1010920"/>
                </a:lnTo>
                <a:lnTo>
                  <a:pt x="13970" y="1013460"/>
                </a:lnTo>
                <a:lnTo>
                  <a:pt x="15240" y="1013460"/>
                </a:lnTo>
                <a:lnTo>
                  <a:pt x="15240" y="1016000"/>
                </a:lnTo>
                <a:lnTo>
                  <a:pt x="27940" y="1016000"/>
                </a:lnTo>
                <a:lnTo>
                  <a:pt x="27940" y="995680"/>
                </a:lnTo>
                <a:close/>
              </a:path>
              <a:path w="27940" h="1037589">
                <a:moveTo>
                  <a:pt x="27940" y="1016000"/>
                </a:moveTo>
                <a:lnTo>
                  <a:pt x="16509" y="1016000"/>
                </a:lnTo>
                <a:lnTo>
                  <a:pt x="16509" y="1018540"/>
                </a:lnTo>
                <a:lnTo>
                  <a:pt x="17779" y="1018540"/>
                </a:lnTo>
                <a:lnTo>
                  <a:pt x="17779" y="1021080"/>
                </a:lnTo>
                <a:lnTo>
                  <a:pt x="19050" y="1021080"/>
                </a:lnTo>
                <a:lnTo>
                  <a:pt x="19050" y="1022350"/>
                </a:lnTo>
                <a:lnTo>
                  <a:pt x="27940" y="1022350"/>
                </a:lnTo>
                <a:lnTo>
                  <a:pt x="27940" y="1016000"/>
                </a:lnTo>
                <a:close/>
              </a:path>
              <a:path w="27940" h="1037589">
                <a:moveTo>
                  <a:pt x="27940" y="1022350"/>
                </a:moveTo>
                <a:lnTo>
                  <a:pt x="20320" y="1022350"/>
                </a:lnTo>
                <a:lnTo>
                  <a:pt x="20320" y="1024890"/>
                </a:lnTo>
                <a:lnTo>
                  <a:pt x="21590" y="1024890"/>
                </a:lnTo>
                <a:lnTo>
                  <a:pt x="21590" y="1027430"/>
                </a:lnTo>
                <a:lnTo>
                  <a:pt x="22859" y="1027430"/>
                </a:lnTo>
                <a:lnTo>
                  <a:pt x="22859" y="1029970"/>
                </a:lnTo>
                <a:lnTo>
                  <a:pt x="24129" y="1029970"/>
                </a:lnTo>
                <a:lnTo>
                  <a:pt x="24129" y="1032510"/>
                </a:lnTo>
                <a:lnTo>
                  <a:pt x="25400" y="1032510"/>
                </a:lnTo>
                <a:lnTo>
                  <a:pt x="25400" y="1035050"/>
                </a:lnTo>
                <a:lnTo>
                  <a:pt x="27940" y="1035050"/>
                </a:lnTo>
                <a:lnTo>
                  <a:pt x="27940" y="1022350"/>
                </a:lnTo>
                <a:close/>
              </a:path>
              <a:path w="27940" h="1037589">
                <a:moveTo>
                  <a:pt x="27940" y="1035050"/>
                </a:moveTo>
                <a:lnTo>
                  <a:pt x="26670" y="1035050"/>
                </a:lnTo>
                <a:lnTo>
                  <a:pt x="26670" y="1037590"/>
                </a:lnTo>
                <a:lnTo>
                  <a:pt x="27940" y="1037590"/>
                </a:lnTo>
                <a:lnTo>
                  <a:pt x="27940" y="1035050"/>
                </a:lnTo>
                <a:close/>
              </a:path>
            </a:pathLst>
          </a:custGeom>
          <a:solidFill>
            <a:srgbClr val="234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628890" y="2961639"/>
            <a:ext cx="26670" cy="1061720"/>
          </a:xfrm>
          <a:custGeom>
            <a:avLst/>
            <a:gdLst/>
            <a:ahLst/>
            <a:cxnLst/>
            <a:rect l="l" t="t" r="r" b="b"/>
            <a:pathLst>
              <a:path w="26670" h="1061720">
                <a:moveTo>
                  <a:pt x="26669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061720">
                <a:moveTo>
                  <a:pt x="0" y="5969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598170"/>
                </a:lnTo>
                <a:lnTo>
                  <a:pt x="0" y="596900"/>
                </a:lnTo>
                <a:close/>
              </a:path>
              <a:path w="26670" h="1061720">
                <a:moveTo>
                  <a:pt x="26669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69" y="598170"/>
                </a:lnTo>
                <a:lnTo>
                  <a:pt x="26669" y="546100"/>
                </a:lnTo>
                <a:close/>
              </a:path>
              <a:path w="26670" h="1061720">
                <a:moveTo>
                  <a:pt x="26669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69" y="546100"/>
                </a:lnTo>
                <a:lnTo>
                  <a:pt x="26669" y="508000"/>
                </a:lnTo>
                <a:close/>
              </a:path>
              <a:path w="26670" h="1061720">
                <a:moveTo>
                  <a:pt x="26669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469900"/>
                </a:lnTo>
                <a:close/>
              </a:path>
              <a:path w="26670" h="1061720">
                <a:moveTo>
                  <a:pt x="0" y="444500"/>
                </a:moveTo>
                <a:lnTo>
                  <a:pt x="0" y="469900"/>
                </a:lnTo>
                <a:lnTo>
                  <a:pt x="26669" y="469900"/>
                </a:lnTo>
                <a:lnTo>
                  <a:pt x="26669" y="445770"/>
                </a:lnTo>
                <a:lnTo>
                  <a:pt x="0" y="444500"/>
                </a:lnTo>
                <a:close/>
              </a:path>
              <a:path w="26670" h="1061720">
                <a:moveTo>
                  <a:pt x="26669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431800"/>
                </a:lnTo>
                <a:close/>
              </a:path>
              <a:path w="26670" h="1061720">
                <a:moveTo>
                  <a:pt x="13334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69" y="431800"/>
                </a:lnTo>
                <a:lnTo>
                  <a:pt x="26669" y="420370"/>
                </a:lnTo>
                <a:lnTo>
                  <a:pt x="13334" y="419735"/>
                </a:lnTo>
                <a:close/>
              </a:path>
              <a:path w="26670" h="1061720">
                <a:moveTo>
                  <a:pt x="0" y="393700"/>
                </a:moveTo>
                <a:lnTo>
                  <a:pt x="0" y="419100"/>
                </a:lnTo>
                <a:lnTo>
                  <a:pt x="13334" y="419735"/>
                </a:lnTo>
                <a:lnTo>
                  <a:pt x="26669" y="419100"/>
                </a:lnTo>
                <a:lnTo>
                  <a:pt x="26669" y="394970"/>
                </a:lnTo>
                <a:lnTo>
                  <a:pt x="0" y="393700"/>
                </a:lnTo>
                <a:close/>
              </a:path>
              <a:path w="26670" h="1061720">
                <a:moveTo>
                  <a:pt x="0" y="381000"/>
                </a:moveTo>
                <a:lnTo>
                  <a:pt x="0" y="393700"/>
                </a:lnTo>
                <a:lnTo>
                  <a:pt x="26669" y="393700"/>
                </a:lnTo>
                <a:lnTo>
                  <a:pt x="26669" y="382270"/>
                </a:lnTo>
                <a:lnTo>
                  <a:pt x="0" y="381000"/>
                </a:lnTo>
                <a:close/>
              </a:path>
              <a:path w="26670" h="1061720">
                <a:moveTo>
                  <a:pt x="0" y="355600"/>
                </a:moveTo>
                <a:lnTo>
                  <a:pt x="0" y="381000"/>
                </a:lnTo>
                <a:lnTo>
                  <a:pt x="26669" y="381000"/>
                </a:lnTo>
                <a:lnTo>
                  <a:pt x="26669" y="356870"/>
                </a:lnTo>
                <a:lnTo>
                  <a:pt x="0" y="355600"/>
                </a:lnTo>
                <a:close/>
              </a:path>
              <a:path w="26670" h="1061720">
                <a:moveTo>
                  <a:pt x="2666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42900"/>
                </a:lnTo>
                <a:close/>
              </a:path>
              <a:path w="26670" h="1061720">
                <a:moveTo>
                  <a:pt x="26669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1061720">
                <a:moveTo>
                  <a:pt x="0" y="241300"/>
                </a:moveTo>
                <a:lnTo>
                  <a:pt x="0" y="330200"/>
                </a:lnTo>
                <a:lnTo>
                  <a:pt x="26669" y="330200"/>
                </a:lnTo>
                <a:lnTo>
                  <a:pt x="26669" y="242570"/>
                </a:lnTo>
                <a:lnTo>
                  <a:pt x="0" y="241300"/>
                </a:lnTo>
                <a:close/>
              </a:path>
              <a:path w="26670" h="1061720">
                <a:moveTo>
                  <a:pt x="26669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15900"/>
                </a:lnTo>
                <a:close/>
              </a:path>
              <a:path w="26670" h="1061720">
                <a:moveTo>
                  <a:pt x="26669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69" y="215900"/>
                </a:lnTo>
                <a:lnTo>
                  <a:pt x="26669" y="165100"/>
                </a:lnTo>
                <a:close/>
              </a:path>
              <a:path w="26670" h="1061720">
                <a:moveTo>
                  <a:pt x="26669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27000"/>
                </a:lnTo>
                <a:close/>
              </a:path>
              <a:path w="26670" h="1061720">
                <a:moveTo>
                  <a:pt x="26669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69" y="127000"/>
                </a:lnTo>
                <a:lnTo>
                  <a:pt x="26669" y="114300"/>
                </a:lnTo>
                <a:close/>
              </a:path>
              <a:path w="26670" h="1061720">
                <a:moveTo>
                  <a:pt x="26669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69" y="114300"/>
                </a:lnTo>
                <a:lnTo>
                  <a:pt x="26669" y="38100"/>
                </a:lnTo>
                <a:close/>
              </a:path>
              <a:path w="26670" h="1061720">
                <a:moveTo>
                  <a:pt x="26669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1061720">
                <a:moveTo>
                  <a:pt x="17779" y="0"/>
                </a:moveTo>
                <a:lnTo>
                  <a:pt x="0" y="0"/>
                </a:lnTo>
                <a:lnTo>
                  <a:pt x="0" y="25400"/>
                </a:lnTo>
                <a:lnTo>
                  <a:pt x="26669" y="25400"/>
                </a:lnTo>
                <a:lnTo>
                  <a:pt x="2666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1061720">
                <a:moveTo>
                  <a:pt x="26669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47700"/>
                </a:lnTo>
                <a:close/>
              </a:path>
              <a:path w="26670" h="1061720">
                <a:moveTo>
                  <a:pt x="26669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0400"/>
                </a:lnTo>
                <a:close/>
              </a:path>
              <a:path w="26670" h="1061720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06172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061720">
                <a:moveTo>
                  <a:pt x="26669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4850"/>
                </a:lnTo>
                <a:close/>
              </a:path>
              <a:path w="26670" h="1061720">
                <a:moveTo>
                  <a:pt x="2666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6600"/>
                </a:lnTo>
                <a:close/>
              </a:path>
              <a:path w="26670" h="1061720">
                <a:moveTo>
                  <a:pt x="2666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69" y="755650"/>
                </a:lnTo>
                <a:lnTo>
                  <a:pt x="26669" y="742950"/>
                </a:lnTo>
                <a:close/>
              </a:path>
              <a:path w="26670" h="1061720">
                <a:moveTo>
                  <a:pt x="26669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755650"/>
                </a:lnTo>
                <a:close/>
              </a:path>
              <a:path w="26670" h="1061720">
                <a:moveTo>
                  <a:pt x="26669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69" y="774700"/>
                </a:lnTo>
                <a:lnTo>
                  <a:pt x="26669" y="762000"/>
                </a:lnTo>
                <a:close/>
              </a:path>
              <a:path w="26670" h="1061720">
                <a:moveTo>
                  <a:pt x="26669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74700"/>
                </a:lnTo>
                <a:close/>
              </a:path>
              <a:path w="26670" h="1061720">
                <a:moveTo>
                  <a:pt x="26669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69" y="869950"/>
                </a:lnTo>
                <a:lnTo>
                  <a:pt x="26669" y="800100"/>
                </a:lnTo>
                <a:close/>
              </a:path>
              <a:path w="26670" h="1061720">
                <a:moveTo>
                  <a:pt x="26669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869950"/>
                </a:lnTo>
                <a:close/>
              </a:path>
              <a:path w="26670" h="1061720">
                <a:moveTo>
                  <a:pt x="26669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69" y="913130"/>
                </a:lnTo>
                <a:lnTo>
                  <a:pt x="26669" y="908050"/>
                </a:lnTo>
                <a:close/>
              </a:path>
              <a:path w="26670" h="1061720">
                <a:moveTo>
                  <a:pt x="26669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13130"/>
                </a:lnTo>
                <a:close/>
              </a:path>
              <a:path w="26670" h="1061720">
                <a:moveTo>
                  <a:pt x="26669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69" y="925829"/>
                </a:lnTo>
                <a:lnTo>
                  <a:pt x="26669" y="919480"/>
                </a:lnTo>
                <a:close/>
              </a:path>
              <a:path w="26670" h="1061720">
                <a:moveTo>
                  <a:pt x="26669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69" y="952500"/>
                </a:lnTo>
                <a:lnTo>
                  <a:pt x="26669" y="925830"/>
                </a:lnTo>
                <a:close/>
              </a:path>
              <a:path w="26670" h="1061720">
                <a:moveTo>
                  <a:pt x="26669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52500"/>
                </a:lnTo>
                <a:close/>
              </a:path>
              <a:path w="26670" h="1061720">
                <a:moveTo>
                  <a:pt x="2666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69" y="977899"/>
                </a:lnTo>
                <a:lnTo>
                  <a:pt x="26669" y="970280"/>
                </a:lnTo>
                <a:close/>
              </a:path>
              <a:path w="26670" h="1061720">
                <a:moveTo>
                  <a:pt x="26669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69" y="990600"/>
                </a:lnTo>
                <a:lnTo>
                  <a:pt x="26669" y="977900"/>
                </a:lnTo>
                <a:close/>
              </a:path>
              <a:path w="26670" h="1061720">
                <a:moveTo>
                  <a:pt x="26669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90600"/>
                </a:lnTo>
                <a:close/>
              </a:path>
              <a:path w="26670" h="1061720">
                <a:moveTo>
                  <a:pt x="26669" y="996950"/>
                </a:moveTo>
                <a:lnTo>
                  <a:pt x="0" y="996950"/>
                </a:lnTo>
                <a:lnTo>
                  <a:pt x="0" y="1014730"/>
                </a:lnTo>
                <a:lnTo>
                  <a:pt x="1269" y="1014730"/>
                </a:lnTo>
                <a:lnTo>
                  <a:pt x="1269" y="1016000"/>
                </a:lnTo>
                <a:lnTo>
                  <a:pt x="2539" y="1016000"/>
                </a:lnTo>
                <a:lnTo>
                  <a:pt x="2539" y="1018540"/>
                </a:lnTo>
                <a:lnTo>
                  <a:pt x="3809" y="1018540"/>
                </a:lnTo>
                <a:lnTo>
                  <a:pt x="3809" y="1021080"/>
                </a:lnTo>
                <a:lnTo>
                  <a:pt x="5079" y="1021080"/>
                </a:lnTo>
                <a:lnTo>
                  <a:pt x="5079" y="1023620"/>
                </a:lnTo>
                <a:lnTo>
                  <a:pt x="6350" y="1023620"/>
                </a:lnTo>
                <a:lnTo>
                  <a:pt x="6350" y="1026160"/>
                </a:lnTo>
                <a:lnTo>
                  <a:pt x="7619" y="1026160"/>
                </a:lnTo>
                <a:lnTo>
                  <a:pt x="7619" y="1028700"/>
                </a:lnTo>
                <a:lnTo>
                  <a:pt x="8889" y="1028700"/>
                </a:lnTo>
                <a:lnTo>
                  <a:pt x="8889" y="1031240"/>
                </a:lnTo>
                <a:lnTo>
                  <a:pt x="10159" y="1031240"/>
                </a:lnTo>
                <a:lnTo>
                  <a:pt x="10159" y="1033780"/>
                </a:lnTo>
                <a:lnTo>
                  <a:pt x="11429" y="1033780"/>
                </a:lnTo>
                <a:lnTo>
                  <a:pt x="11429" y="1035050"/>
                </a:lnTo>
                <a:lnTo>
                  <a:pt x="12700" y="1035050"/>
                </a:lnTo>
                <a:lnTo>
                  <a:pt x="12700" y="1037590"/>
                </a:lnTo>
                <a:lnTo>
                  <a:pt x="13969" y="1037590"/>
                </a:lnTo>
                <a:lnTo>
                  <a:pt x="13969" y="1040130"/>
                </a:lnTo>
                <a:lnTo>
                  <a:pt x="26669" y="1040130"/>
                </a:lnTo>
                <a:lnTo>
                  <a:pt x="26669" y="996950"/>
                </a:lnTo>
                <a:close/>
              </a:path>
              <a:path w="26670" h="1061720">
                <a:moveTo>
                  <a:pt x="26669" y="1040130"/>
                </a:moveTo>
                <a:lnTo>
                  <a:pt x="15239" y="1040130"/>
                </a:lnTo>
                <a:lnTo>
                  <a:pt x="15239" y="1042670"/>
                </a:lnTo>
                <a:lnTo>
                  <a:pt x="16509" y="1042670"/>
                </a:lnTo>
                <a:lnTo>
                  <a:pt x="16509" y="1045210"/>
                </a:lnTo>
                <a:lnTo>
                  <a:pt x="17779" y="1045210"/>
                </a:lnTo>
                <a:lnTo>
                  <a:pt x="17779" y="1047750"/>
                </a:lnTo>
                <a:lnTo>
                  <a:pt x="26669" y="1047750"/>
                </a:lnTo>
                <a:lnTo>
                  <a:pt x="26669" y="1040130"/>
                </a:lnTo>
                <a:close/>
              </a:path>
              <a:path w="26670" h="1061720">
                <a:moveTo>
                  <a:pt x="26669" y="1047750"/>
                </a:moveTo>
                <a:lnTo>
                  <a:pt x="19050" y="1047750"/>
                </a:lnTo>
                <a:lnTo>
                  <a:pt x="19050" y="1050290"/>
                </a:lnTo>
                <a:lnTo>
                  <a:pt x="20319" y="1050290"/>
                </a:lnTo>
                <a:lnTo>
                  <a:pt x="20319" y="1052830"/>
                </a:lnTo>
                <a:lnTo>
                  <a:pt x="21589" y="1052830"/>
                </a:lnTo>
                <a:lnTo>
                  <a:pt x="21589" y="1054100"/>
                </a:lnTo>
                <a:lnTo>
                  <a:pt x="26669" y="1054100"/>
                </a:lnTo>
                <a:lnTo>
                  <a:pt x="26669" y="1047750"/>
                </a:lnTo>
                <a:close/>
              </a:path>
              <a:path w="26670" h="1061720">
                <a:moveTo>
                  <a:pt x="26669" y="1054100"/>
                </a:moveTo>
                <a:lnTo>
                  <a:pt x="22859" y="1054100"/>
                </a:lnTo>
                <a:lnTo>
                  <a:pt x="22859" y="1056640"/>
                </a:lnTo>
                <a:lnTo>
                  <a:pt x="24129" y="1056640"/>
                </a:lnTo>
                <a:lnTo>
                  <a:pt x="24129" y="1059180"/>
                </a:lnTo>
                <a:lnTo>
                  <a:pt x="26669" y="1059180"/>
                </a:lnTo>
                <a:lnTo>
                  <a:pt x="26669" y="1054100"/>
                </a:lnTo>
                <a:close/>
              </a:path>
              <a:path w="26670" h="1061720">
                <a:moveTo>
                  <a:pt x="26669" y="1059180"/>
                </a:moveTo>
                <a:lnTo>
                  <a:pt x="25400" y="1059180"/>
                </a:lnTo>
                <a:lnTo>
                  <a:pt x="25400" y="1061720"/>
                </a:lnTo>
                <a:lnTo>
                  <a:pt x="26669" y="1061720"/>
                </a:lnTo>
                <a:lnTo>
                  <a:pt x="26669" y="105918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655559" y="2974339"/>
            <a:ext cx="27940" cy="1101090"/>
          </a:xfrm>
          <a:custGeom>
            <a:avLst/>
            <a:gdLst/>
            <a:ahLst/>
            <a:cxnLst/>
            <a:rect l="l" t="t" r="r" b="b"/>
            <a:pathLst>
              <a:path w="27940" h="1101089">
                <a:moveTo>
                  <a:pt x="12700" y="0"/>
                </a:moveTo>
                <a:lnTo>
                  <a:pt x="0" y="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10108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101089">
                <a:moveTo>
                  <a:pt x="27940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47700"/>
                </a:lnTo>
                <a:close/>
              </a:path>
              <a:path w="27940" h="110108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0108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101089">
                <a:moveTo>
                  <a:pt x="27940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2150"/>
                </a:lnTo>
                <a:close/>
              </a:path>
              <a:path w="27940" h="1101089">
                <a:moveTo>
                  <a:pt x="2794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23900"/>
                </a:lnTo>
                <a:close/>
              </a:path>
              <a:path w="27940" h="1101089">
                <a:moveTo>
                  <a:pt x="2794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0250"/>
                </a:lnTo>
                <a:close/>
              </a:path>
              <a:path w="27940" h="1101089">
                <a:moveTo>
                  <a:pt x="27940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7940" y="749299"/>
                </a:lnTo>
                <a:lnTo>
                  <a:pt x="27940" y="742950"/>
                </a:lnTo>
                <a:close/>
              </a:path>
              <a:path w="27940" h="1101089">
                <a:moveTo>
                  <a:pt x="2794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49300"/>
                </a:lnTo>
                <a:close/>
              </a:path>
              <a:path w="27940" h="1101089">
                <a:moveTo>
                  <a:pt x="27940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2000"/>
                </a:lnTo>
                <a:close/>
              </a:path>
              <a:path w="27940" h="1101089">
                <a:moveTo>
                  <a:pt x="27940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787400"/>
                </a:lnTo>
                <a:close/>
              </a:path>
              <a:path w="27940" h="1101089">
                <a:moveTo>
                  <a:pt x="27940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57250"/>
                </a:lnTo>
                <a:close/>
              </a:path>
              <a:path w="27940" h="1101089">
                <a:moveTo>
                  <a:pt x="27940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95350"/>
                </a:lnTo>
                <a:close/>
              </a:path>
              <a:path w="27940" h="1101089">
                <a:moveTo>
                  <a:pt x="2794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900430"/>
                </a:lnTo>
                <a:close/>
              </a:path>
              <a:path w="27940" h="1101089">
                <a:moveTo>
                  <a:pt x="27940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906780"/>
                </a:lnTo>
                <a:close/>
              </a:path>
              <a:path w="27940" h="1101089">
                <a:moveTo>
                  <a:pt x="27940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13130"/>
                </a:lnTo>
                <a:close/>
              </a:path>
              <a:path w="27940" h="1101089">
                <a:moveTo>
                  <a:pt x="27940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7940" y="957580"/>
                </a:lnTo>
                <a:lnTo>
                  <a:pt x="27940" y="939800"/>
                </a:lnTo>
                <a:close/>
              </a:path>
              <a:path w="27940" h="1101089">
                <a:moveTo>
                  <a:pt x="2794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57580"/>
                </a:lnTo>
                <a:close/>
              </a:path>
              <a:path w="27940" h="1101089">
                <a:moveTo>
                  <a:pt x="27940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65200"/>
                </a:lnTo>
                <a:close/>
              </a:path>
              <a:path w="27940" h="1101089">
                <a:moveTo>
                  <a:pt x="27940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7900"/>
                </a:lnTo>
                <a:close/>
              </a:path>
              <a:path w="27940" h="1101089">
                <a:moveTo>
                  <a:pt x="27940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84250"/>
                </a:lnTo>
                <a:close/>
              </a:path>
              <a:path w="27940" h="1101089">
                <a:moveTo>
                  <a:pt x="27940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7940" y="1035050"/>
                </a:lnTo>
                <a:lnTo>
                  <a:pt x="27940" y="1027430"/>
                </a:lnTo>
                <a:close/>
              </a:path>
              <a:path w="27940" h="1101089">
                <a:moveTo>
                  <a:pt x="27940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35050"/>
                </a:lnTo>
                <a:close/>
              </a:path>
              <a:path w="27940" h="1101089">
                <a:moveTo>
                  <a:pt x="27940" y="1041400"/>
                </a:moveTo>
                <a:lnTo>
                  <a:pt x="0" y="1041400"/>
                </a:lnTo>
                <a:lnTo>
                  <a:pt x="0" y="1051560"/>
                </a:lnTo>
                <a:lnTo>
                  <a:pt x="1270" y="1051560"/>
                </a:lnTo>
                <a:lnTo>
                  <a:pt x="1270" y="1054100"/>
                </a:lnTo>
                <a:lnTo>
                  <a:pt x="27940" y="1054100"/>
                </a:lnTo>
                <a:lnTo>
                  <a:pt x="27940" y="1041400"/>
                </a:lnTo>
                <a:close/>
              </a:path>
              <a:path w="27940" h="1101089">
                <a:moveTo>
                  <a:pt x="27940" y="1054100"/>
                </a:moveTo>
                <a:lnTo>
                  <a:pt x="2540" y="1054100"/>
                </a:lnTo>
                <a:lnTo>
                  <a:pt x="2540" y="1056640"/>
                </a:lnTo>
                <a:lnTo>
                  <a:pt x="3810" y="1056640"/>
                </a:lnTo>
                <a:lnTo>
                  <a:pt x="3810" y="1059180"/>
                </a:lnTo>
                <a:lnTo>
                  <a:pt x="5080" y="1059180"/>
                </a:lnTo>
                <a:lnTo>
                  <a:pt x="5080" y="1060450"/>
                </a:lnTo>
                <a:lnTo>
                  <a:pt x="27940" y="1060450"/>
                </a:lnTo>
                <a:lnTo>
                  <a:pt x="27940" y="1054100"/>
                </a:lnTo>
                <a:close/>
              </a:path>
              <a:path w="27940" h="1101089">
                <a:moveTo>
                  <a:pt x="27940" y="1060450"/>
                </a:moveTo>
                <a:lnTo>
                  <a:pt x="6350" y="1060450"/>
                </a:lnTo>
                <a:lnTo>
                  <a:pt x="6350" y="1062990"/>
                </a:lnTo>
                <a:lnTo>
                  <a:pt x="7620" y="1062990"/>
                </a:lnTo>
                <a:lnTo>
                  <a:pt x="7620" y="1065530"/>
                </a:lnTo>
                <a:lnTo>
                  <a:pt x="8890" y="1065530"/>
                </a:lnTo>
                <a:lnTo>
                  <a:pt x="8890" y="1068070"/>
                </a:lnTo>
                <a:lnTo>
                  <a:pt x="10160" y="1068070"/>
                </a:lnTo>
                <a:lnTo>
                  <a:pt x="10160" y="1070610"/>
                </a:lnTo>
                <a:lnTo>
                  <a:pt x="11430" y="1070610"/>
                </a:lnTo>
                <a:lnTo>
                  <a:pt x="11430" y="1073150"/>
                </a:lnTo>
                <a:lnTo>
                  <a:pt x="27940" y="1073150"/>
                </a:lnTo>
                <a:lnTo>
                  <a:pt x="27940" y="1060450"/>
                </a:lnTo>
                <a:close/>
              </a:path>
              <a:path w="27940" h="1101089">
                <a:moveTo>
                  <a:pt x="27940" y="1073150"/>
                </a:moveTo>
                <a:lnTo>
                  <a:pt x="12700" y="1073150"/>
                </a:lnTo>
                <a:lnTo>
                  <a:pt x="12700" y="1075690"/>
                </a:lnTo>
                <a:lnTo>
                  <a:pt x="13970" y="1075690"/>
                </a:lnTo>
                <a:lnTo>
                  <a:pt x="13970" y="1078230"/>
                </a:lnTo>
                <a:lnTo>
                  <a:pt x="27940" y="1078230"/>
                </a:lnTo>
                <a:lnTo>
                  <a:pt x="27940" y="1073150"/>
                </a:lnTo>
                <a:close/>
              </a:path>
              <a:path w="27940" h="1101089">
                <a:moveTo>
                  <a:pt x="27940" y="1078230"/>
                </a:moveTo>
                <a:lnTo>
                  <a:pt x="15240" y="1078230"/>
                </a:lnTo>
                <a:lnTo>
                  <a:pt x="15240" y="1080770"/>
                </a:lnTo>
                <a:lnTo>
                  <a:pt x="16510" y="1080770"/>
                </a:lnTo>
                <a:lnTo>
                  <a:pt x="16510" y="1082040"/>
                </a:lnTo>
                <a:lnTo>
                  <a:pt x="17780" y="1082040"/>
                </a:lnTo>
                <a:lnTo>
                  <a:pt x="17780" y="1084580"/>
                </a:lnTo>
                <a:lnTo>
                  <a:pt x="27940" y="1084580"/>
                </a:lnTo>
                <a:lnTo>
                  <a:pt x="27940" y="1078230"/>
                </a:lnTo>
                <a:close/>
              </a:path>
              <a:path w="27940" h="1101089">
                <a:moveTo>
                  <a:pt x="27940" y="1084580"/>
                </a:moveTo>
                <a:lnTo>
                  <a:pt x="19050" y="1084580"/>
                </a:lnTo>
                <a:lnTo>
                  <a:pt x="19050" y="1087120"/>
                </a:lnTo>
                <a:lnTo>
                  <a:pt x="20320" y="1087120"/>
                </a:lnTo>
                <a:lnTo>
                  <a:pt x="20320" y="1089660"/>
                </a:lnTo>
                <a:lnTo>
                  <a:pt x="21590" y="1089660"/>
                </a:lnTo>
                <a:lnTo>
                  <a:pt x="21590" y="1092200"/>
                </a:lnTo>
                <a:lnTo>
                  <a:pt x="27940" y="1092200"/>
                </a:lnTo>
                <a:lnTo>
                  <a:pt x="27940" y="1084580"/>
                </a:lnTo>
                <a:close/>
              </a:path>
              <a:path w="27940" h="1101089">
                <a:moveTo>
                  <a:pt x="27940" y="1092200"/>
                </a:moveTo>
                <a:lnTo>
                  <a:pt x="22860" y="1092200"/>
                </a:lnTo>
                <a:lnTo>
                  <a:pt x="22860" y="1094740"/>
                </a:lnTo>
                <a:lnTo>
                  <a:pt x="24130" y="1094740"/>
                </a:lnTo>
                <a:lnTo>
                  <a:pt x="24130" y="1097280"/>
                </a:lnTo>
                <a:lnTo>
                  <a:pt x="27940" y="1097280"/>
                </a:lnTo>
                <a:lnTo>
                  <a:pt x="27940" y="1092200"/>
                </a:lnTo>
                <a:close/>
              </a:path>
              <a:path w="27940" h="1101089">
                <a:moveTo>
                  <a:pt x="27940" y="1097280"/>
                </a:moveTo>
                <a:lnTo>
                  <a:pt x="25400" y="1097280"/>
                </a:lnTo>
                <a:lnTo>
                  <a:pt x="25400" y="1099820"/>
                </a:lnTo>
                <a:lnTo>
                  <a:pt x="26670" y="1099820"/>
                </a:lnTo>
                <a:lnTo>
                  <a:pt x="26670" y="1101090"/>
                </a:lnTo>
                <a:lnTo>
                  <a:pt x="27940" y="1101090"/>
                </a:lnTo>
                <a:lnTo>
                  <a:pt x="27940" y="1097280"/>
                </a:lnTo>
                <a:close/>
              </a:path>
            </a:pathLst>
          </a:custGeom>
          <a:solidFill>
            <a:srgbClr val="2244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683500" y="2987039"/>
            <a:ext cx="27940" cy="1141730"/>
          </a:xfrm>
          <a:custGeom>
            <a:avLst/>
            <a:gdLst/>
            <a:ahLst/>
            <a:cxnLst/>
            <a:rect l="l" t="t" r="r" b="b"/>
            <a:pathLst>
              <a:path w="27940" h="1141729">
                <a:moveTo>
                  <a:pt x="5079" y="0"/>
                </a:moveTo>
                <a:lnTo>
                  <a:pt x="0" y="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80" y="12700"/>
                </a:lnTo>
                <a:lnTo>
                  <a:pt x="5079" y="0"/>
                </a:lnTo>
                <a:close/>
              </a:path>
              <a:path w="27940" h="1141729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1141729">
                <a:moveTo>
                  <a:pt x="27940" y="635000"/>
                </a:moveTo>
                <a:lnTo>
                  <a:pt x="0" y="635000"/>
                </a:lnTo>
                <a:lnTo>
                  <a:pt x="0" y="654050"/>
                </a:lnTo>
                <a:lnTo>
                  <a:pt x="27940" y="654050"/>
                </a:lnTo>
                <a:lnTo>
                  <a:pt x="27940" y="635000"/>
                </a:lnTo>
                <a:close/>
              </a:path>
              <a:path w="27940" h="1141729">
                <a:moveTo>
                  <a:pt x="2794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54050"/>
                </a:lnTo>
                <a:close/>
              </a:path>
              <a:path w="27940" h="114172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41729">
                <a:moveTo>
                  <a:pt x="27940" y="679450"/>
                </a:moveTo>
                <a:lnTo>
                  <a:pt x="0" y="67945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79450"/>
                </a:lnTo>
                <a:close/>
              </a:path>
              <a:path w="27940" h="1141729">
                <a:moveTo>
                  <a:pt x="2794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11200"/>
                </a:lnTo>
                <a:close/>
              </a:path>
              <a:path w="27940" h="114172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141729">
                <a:moveTo>
                  <a:pt x="27940" y="730250"/>
                </a:moveTo>
                <a:lnTo>
                  <a:pt x="0" y="73025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30250"/>
                </a:lnTo>
                <a:close/>
              </a:path>
              <a:path w="27940" h="1141729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1141729">
                <a:moveTo>
                  <a:pt x="27940" y="749300"/>
                </a:moveTo>
                <a:lnTo>
                  <a:pt x="0" y="74930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9300"/>
                </a:lnTo>
                <a:close/>
              </a:path>
              <a:path w="27940" h="1141729">
                <a:moveTo>
                  <a:pt x="27940" y="774700"/>
                </a:moveTo>
                <a:lnTo>
                  <a:pt x="0" y="77470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774700"/>
                </a:lnTo>
                <a:close/>
              </a:path>
              <a:path w="27940" h="1141729">
                <a:moveTo>
                  <a:pt x="27940" y="844550"/>
                </a:moveTo>
                <a:lnTo>
                  <a:pt x="0" y="84455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44550"/>
                </a:lnTo>
                <a:close/>
              </a:path>
              <a:path w="27940" h="1141729">
                <a:moveTo>
                  <a:pt x="27940" y="882650"/>
                </a:moveTo>
                <a:lnTo>
                  <a:pt x="0" y="882650"/>
                </a:lnTo>
                <a:lnTo>
                  <a:pt x="0" y="887730"/>
                </a:lnTo>
                <a:lnTo>
                  <a:pt x="27940" y="887730"/>
                </a:lnTo>
                <a:lnTo>
                  <a:pt x="27940" y="882650"/>
                </a:lnTo>
                <a:close/>
              </a:path>
              <a:path w="27940" h="1141729">
                <a:moveTo>
                  <a:pt x="2794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7730"/>
                </a:lnTo>
                <a:close/>
              </a:path>
              <a:path w="27940" h="1141729">
                <a:moveTo>
                  <a:pt x="27940" y="894080"/>
                </a:moveTo>
                <a:lnTo>
                  <a:pt x="0" y="894080"/>
                </a:lnTo>
                <a:lnTo>
                  <a:pt x="0" y="900429"/>
                </a:lnTo>
                <a:lnTo>
                  <a:pt x="27940" y="900429"/>
                </a:lnTo>
                <a:lnTo>
                  <a:pt x="27940" y="894080"/>
                </a:lnTo>
                <a:close/>
              </a:path>
              <a:path w="27940" h="1141729">
                <a:moveTo>
                  <a:pt x="27940" y="900430"/>
                </a:moveTo>
                <a:lnTo>
                  <a:pt x="0" y="90043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00430"/>
                </a:lnTo>
                <a:close/>
              </a:path>
              <a:path w="27940" h="1141729">
                <a:moveTo>
                  <a:pt x="27940" y="927100"/>
                </a:moveTo>
                <a:lnTo>
                  <a:pt x="0" y="92710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27100"/>
                </a:lnTo>
                <a:close/>
              </a:path>
              <a:path w="27940" h="1141729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141729">
                <a:moveTo>
                  <a:pt x="27940" y="952500"/>
                </a:moveTo>
                <a:lnTo>
                  <a:pt x="0" y="95250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52500"/>
                </a:lnTo>
                <a:close/>
              </a:path>
              <a:path w="27940" h="1141729">
                <a:moveTo>
                  <a:pt x="27940" y="965200"/>
                </a:moveTo>
                <a:lnTo>
                  <a:pt x="0" y="965200"/>
                </a:lnTo>
                <a:lnTo>
                  <a:pt x="0" y="971550"/>
                </a:lnTo>
                <a:lnTo>
                  <a:pt x="27940" y="971550"/>
                </a:lnTo>
                <a:lnTo>
                  <a:pt x="27940" y="965200"/>
                </a:lnTo>
                <a:close/>
              </a:path>
              <a:path w="27940" h="1141729">
                <a:moveTo>
                  <a:pt x="27940" y="971550"/>
                </a:moveTo>
                <a:lnTo>
                  <a:pt x="0" y="97155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971550"/>
                </a:lnTo>
                <a:close/>
              </a:path>
              <a:path w="27940" h="1141729">
                <a:moveTo>
                  <a:pt x="27940" y="1014730"/>
                </a:moveTo>
                <a:lnTo>
                  <a:pt x="0" y="101473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1014730"/>
                </a:lnTo>
                <a:close/>
              </a:path>
              <a:path w="27940" h="1141729">
                <a:moveTo>
                  <a:pt x="27940" y="1022350"/>
                </a:moveTo>
                <a:lnTo>
                  <a:pt x="0" y="102235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22350"/>
                </a:lnTo>
                <a:close/>
              </a:path>
              <a:path w="27940" h="1141729">
                <a:moveTo>
                  <a:pt x="27940" y="1028700"/>
                </a:moveTo>
                <a:lnTo>
                  <a:pt x="0" y="102870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28700"/>
                </a:lnTo>
                <a:close/>
              </a:path>
              <a:path w="27940" h="1141729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141729">
                <a:moveTo>
                  <a:pt x="27940" y="1071880"/>
                </a:moveTo>
                <a:lnTo>
                  <a:pt x="0" y="1071880"/>
                </a:lnTo>
                <a:lnTo>
                  <a:pt x="0" y="1090930"/>
                </a:lnTo>
                <a:lnTo>
                  <a:pt x="1270" y="1090930"/>
                </a:lnTo>
                <a:lnTo>
                  <a:pt x="1270" y="1093470"/>
                </a:lnTo>
                <a:lnTo>
                  <a:pt x="2540" y="1093470"/>
                </a:lnTo>
                <a:lnTo>
                  <a:pt x="2540" y="1096010"/>
                </a:lnTo>
                <a:lnTo>
                  <a:pt x="3809" y="1096010"/>
                </a:lnTo>
                <a:lnTo>
                  <a:pt x="3809" y="1098550"/>
                </a:lnTo>
                <a:lnTo>
                  <a:pt x="5079" y="1098550"/>
                </a:lnTo>
                <a:lnTo>
                  <a:pt x="5079" y="1101090"/>
                </a:lnTo>
                <a:lnTo>
                  <a:pt x="6350" y="1101090"/>
                </a:lnTo>
                <a:lnTo>
                  <a:pt x="6350" y="1103630"/>
                </a:lnTo>
                <a:lnTo>
                  <a:pt x="27940" y="1103630"/>
                </a:lnTo>
                <a:lnTo>
                  <a:pt x="27940" y="1071880"/>
                </a:lnTo>
                <a:close/>
              </a:path>
              <a:path w="27940" h="1141729">
                <a:moveTo>
                  <a:pt x="27940" y="1103630"/>
                </a:moveTo>
                <a:lnTo>
                  <a:pt x="7620" y="1103630"/>
                </a:lnTo>
                <a:lnTo>
                  <a:pt x="7620" y="1106170"/>
                </a:lnTo>
                <a:lnTo>
                  <a:pt x="8890" y="1106170"/>
                </a:lnTo>
                <a:lnTo>
                  <a:pt x="8890" y="1107440"/>
                </a:lnTo>
                <a:lnTo>
                  <a:pt x="10159" y="1107440"/>
                </a:lnTo>
                <a:lnTo>
                  <a:pt x="10159" y="1109980"/>
                </a:lnTo>
                <a:lnTo>
                  <a:pt x="27940" y="1109980"/>
                </a:lnTo>
                <a:lnTo>
                  <a:pt x="27940" y="1103630"/>
                </a:lnTo>
                <a:close/>
              </a:path>
              <a:path w="27940" h="1141729">
                <a:moveTo>
                  <a:pt x="27940" y="1109980"/>
                </a:moveTo>
                <a:lnTo>
                  <a:pt x="11429" y="1109980"/>
                </a:lnTo>
                <a:lnTo>
                  <a:pt x="11429" y="1112520"/>
                </a:lnTo>
                <a:lnTo>
                  <a:pt x="12700" y="1112520"/>
                </a:lnTo>
                <a:lnTo>
                  <a:pt x="12700" y="1115060"/>
                </a:lnTo>
                <a:lnTo>
                  <a:pt x="13970" y="1115060"/>
                </a:lnTo>
                <a:lnTo>
                  <a:pt x="13970" y="1117600"/>
                </a:lnTo>
                <a:lnTo>
                  <a:pt x="27940" y="1117600"/>
                </a:lnTo>
                <a:lnTo>
                  <a:pt x="27940" y="1109980"/>
                </a:lnTo>
                <a:close/>
              </a:path>
              <a:path w="27940" h="1141729">
                <a:moveTo>
                  <a:pt x="27940" y="1117600"/>
                </a:moveTo>
                <a:lnTo>
                  <a:pt x="15240" y="1117600"/>
                </a:lnTo>
                <a:lnTo>
                  <a:pt x="15240" y="1120140"/>
                </a:lnTo>
                <a:lnTo>
                  <a:pt x="16509" y="1120140"/>
                </a:lnTo>
                <a:lnTo>
                  <a:pt x="16509" y="1122680"/>
                </a:lnTo>
                <a:lnTo>
                  <a:pt x="17779" y="1122680"/>
                </a:lnTo>
                <a:lnTo>
                  <a:pt x="17779" y="1125220"/>
                </a:lnTo>
                <a:lnTo>
                  <a:pt x="19050" y="1125220"/>
                </a:lnTo>
                <a:lnTo>
                  <a:pt x="19050" y="1126490"/>
                </a:lnTo>
                <a:lnTo>
                  <a:pt x="20320" y="1126490"/>
                </a:lnTo>
                <a:lnTo>
                  <a:pt x="20320" y="1129030"/>
                </a:lnTo>
                <a:lnTo>
                  <a:pt x="21590" y="1129030"/>
                </a:lnTo>
                <a:lnTo>
                  <a:pt x="21590" y="1131570"/>
                </a:lnTo>
                <a:lnTo>
                  <a:pt x="22859" y="1131570"/>
                </a:lnTo>
                <a:lnTo>
                  <a:pt x="22859" y="1134110"/>
                </a:lnTo>
                <a:lnTo>
                  <a:pt x="24129" y="1134110"/>
                </a:lnTo>
                <a:lnTo>
                  <a:pt x="24129" y="1136650"/>
                </a:lnTo>
                <a:lnTo>
                  <a:pt x="25400" y="1136650"/>
                </a:lnTo>
                <a:lnTo>
                  <a:pt x="25400" y="1139190"/>
                </a:lnTo>
                <a:lnTo>
                  <a:pt x="26670" y="1139190"/>
                </a:lnTo>
                <a:lnTo>
                  <a:pt x="26670" y="1141730"/>
                </a:lnTo>
                <a:lnTo>
                  <a:pt x="27940" y="1141730"/>
                </a:lnTo>
                <a:lnTo>
                  <a:pt x="27940" y="11176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711440" y="3012439"/>
            <a:ext cx="26670" cy="1165860"/>
          </a:xfrm>
          <a:custGeom>
            <a:avLst/>
            <a:gdLst/>
            <a:ahLst/>
            <a:cxnLst/>
            <a:rect l="l" t="t" r="r" b="b"/>
            <a:pathLst>
              <a:path w="26670" h="1165860">
                <a:moveTo>
                  <a:pt x="19049" y="0"/>
                </a:moveTo>
                <a:lnTo>
                  <a:pt x="0" y="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1165860">
                <a:moveTo>
                  <a:pt x="2666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1165860">
                <a:moveTo>
                  <a:pt x="26669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69" y="628650"/>
                </a:lnTo>
                <a:lnTo>
                  <a:pt x="26669" y="609600"/>
                </a:lnTo>
                <a:close/>
              </a:path>
              <a:path w="26670" h="1165860">
                <a:moveTo>
                  <a:pt x="2666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69" y="641350"/>
                </a:lnTo>
                <a:lnTo>
                  <a:pt x="26669" y="628650"/>
                </a:lnTo>
                <a:close/>
              </a:path>
              <a:path w="26670" h="1165860">
                <a:moveTo>
                  <a:pt x="2666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69" y="654050"/>
                </a:lnTo>
                <a:lnTo>
                  <a:pt x="26669" y="641350"/>
                </a:lnTo>
                <a:close/>
              </a:path>
              <a:path w="26670" h="1165860">
                <a:moveTo>
                  <a:pt x="26669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54050"/>
                </a:lnTo>
                <a:close/>
              </a:path>
              <a:path w="26670" h="1165860">
                <a:moveTo>
                  <a:pt x="26669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85800"/>
                </a:lnTo>
                <a:close/>
              </a:path>
              <a:path w="26670" h="116586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165860">
                <a:moveTo>
                  <a:pt x="26669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69" y="711199"/>
                </a:lnTo>
                <a:lnTo>
                  <a:pt x="26669" y="704850"/>
                </a:lnTo>
                <a:close/>
              </a:path>
              <a:path w="26670" h="1165860">
                <a:moveTo>
                  <a:pt x="2666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711200"/>
                </a:lnTo>
                <a:close/>
              </a:path>
              <a:path w="26670" h="1165860">
                <a:moveTo>
                  <a:pt x="26669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3900"/>
                </a:lnTo>
                <a:close/>
              </a:path>
              <a:path w="26670" h="1165860">
                <a:moveTo>
                  <a:pt x="26669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69" y="819150"/>
                </a:lnTo>
                <a:lnTo>
                  <a:pt x="26669" y="749300"/>
                </a:lnTo>
                <a:close/>
              </a:path>
              <a:path w="26670" h="1165860">
                <a:moveTo>
                  <a:pt x="26669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19150"/>
                </a:lnTo>
                <a:close/>
              </a:path>
              <a:path w="26670" h="1165860">
                <a:moveTo>
                  <a:pt x="26669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69" y="862330"/>
                </a:lnTo>
                <a:lnTo>
                  <a:pt x="26669" y="857250"/>
                </a:lnTo>
                <a:close/>
              </a:path>
              <a:path w="26670" h="1165860">
                <a:moveTo>
                  <a:pt x="2666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2330"/>
                </a:lnTo>
                <a:close/>
              </a:path>
              <a:path w="26670" h="1165860">
                <a:moveTo>
                  <a:pt x="26669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80"/>
                </a:lnTo>
                <a:close/>
              </a:path>
              <a:path w="26670" h="1165860">
                <a:moveTo>
                  <a:pt x="26669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69" y="901700"/>
                </a:lnTo>
                <a:lnTo>
                  <a:pt x="26669" y="875030"/>
                </a:lnTo>
                <a:close/>
              </a:path>
              <a:path w="26670" h="1165860">
                <a:moveTo>
                  <a:pt x="26669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01700"/>
                </a:lnTo>
                <a:close/>
              </a:path>
              <a:path w="26670" h="1165860">
                <a:moveTo>
                  <a:pt x="26669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69" y="927099"/>
                </a:lnTo>
                <a:lnTo>
                  <a:pt x="26669" y="919480"/>
                </a:lnTo>
                <a:close/>
              </a:path>
              <a:path w="26670" h="1165860">
                <a:moveTo>
                  <a:pt x="26669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27100"/>
                </a:lnTo>
                <a:close/>
              </a:path>
              <a:path w="26670" h="1165860">
                <a:moveTo>
                  <a:pt x="26669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69" y="946150"/>
                </a:lnTo>
                <a:lnTo>
                  <a:pt x="26669" y="939800"/>
                </a:lnTo>
                <a:close/>
              </a:path>
              <a:path w="26670" h="1165860">
                <a:moveTo>
                  <a:pt x="26669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46150"/>
                </a:lnTo>
                <a:close/>
              </a:path>
              <a:path w="26670" h="1165860">
                <a:moveTo>
                  <a:pt x="26669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89330"/>
                </a:lnTo>
                <a:close/>
              </a:path>
              <a:path w="26670" h="1165860">
                <a:moveTo>
                  <a:pt x="26669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69" y="1003300"/>
                </a:lnTo>
                <a:lnTo>
                  <a:pt x="26669" y="996950"/>
                </a:lnTo>
                <a:close/>
              </a:path>
              <a:path w="26670" h="1165860">
                <a:moveTo>
                  <a:pt x="26669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69" y="1040130"/>
                </a:lnTo>
                <a:lnTo>
                  <a:pt x="26669" y="1003300"/>
                </a:lnTo>
                <a:close/>
              </a:path>
              <a:path w="26670" h="1165860">
                <a:moveTo>
                  <a:pt x="26669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69" y="1046479"/>
                </a:lnTo>
                <a:lnTo>
                  <a:pt x="26669" y="1040130"/>
                </a:lnTo>
                <a:close/>
              </a:path>
              <a:path w="26670" h="1165860">
                <a:moveTo>
                  <a:pt x="26669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46480"/>
                </a:lnTo>
                <a:close/>
              </a:path>
              <a:path w="26670" h="1165860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65860">
                <a:moveTo>
                  <a:pt x="26669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69" y="1092199"/>
                </a:lnTo>
                <a:lnTo>
                  <a:pt x="26669" y="1084580"/>
                </a:lnTo>
                <a:close/>
              </a:path>
              <a:path w="26670" h="1165860">
                <a:moveTo>
                  <a:pt x="26669" y="1092200"/>
                </a:moveTo>
                <a:lnTo>
                  <a:pt x="0" y="1092200"/>
                </a:lnTo>
                <a:lnTo>
                  <a:pt x="0" y="1118870"/>
                </a:lnTo>
                <a:lnTo>
                  <a:pt x="1269" y="1118870"/>
                </a:lnTo>
                <a:lnTo>
                  <a:pt x="1269" y="1120140"/>
                </a:lnTo>
                <a:lnTo>
                  <a:pt x="2539" y="1120140"/>
                </a:lnTo>
                <a:lnTo>
                  <a:pt x="2539" y="1122680"/>
                </a:lnTo>
                <a:lnTo>
                  <a:pt x="3809" y="1122680"/>
                </a:lnTo>
                <a:lnTo>
                  <a:pt x="3809" y="1125220"/>
                </a:lnTo>
                <a:lnTo>
                  <a:pt x="5079" y="1125220"/>
                </a:lnTo>
                <a:lnTo>
                  <a:pt x="5079" y="1127760"/>
                </a:lnTo>
                <a:lnTo>
                  <a:pt x="6350" y="1127760"/>
                </a:lnTo>
                <a:lnTo>
                  <a:pt x="6350" y="1130300"/>
                </a:lnTo>
                <a:lnTo>
                  <a:pt x="26669" y="1130300"/>
                </a:lnTo>
                <a:lnTo>
                  <a:pt x="26669" y="1092200"/>
                </a:lnTo>
                <a:close/>
              </a:path>
              <a:path w="26670" h="1165860">
                <a:moveTo>
                  <a:pt x="26669" y="1130300"/>
                </a:moveTo>
                <a:lnTo>
                  <a:pt x="7619" y="1130300"/>
                </a:lnTo>
                <a:lnTo>
                  <a:pt x="7619" y="1132840"/>
                </a:lnTo>
                <a:lnTo>
                  <a:pt x="8889" y="1132840"/>
                </a:lnTo>
                <a:lnTo>
                  <a:pt x="8889" y="1135380"/>
                </a:lnTo>
                <a:lnTo>
                  <a:pt x="26669" y="1135380"/>
                </a:lnTo>
                <a:lnTo>
                  <a:pt x="26669" y="1130300"/>
                </a:lnTo>
                <a:close/>
              </a:path>
              <a:path w="26670" h="1165860">
                <a:moveTo>
                  <a:pt x="26669" y="1135380"/>
                </a:moveTo>
                <a:lnTo>
                  <a:pt x="10159" y="1135380"/>
                </a:lnTo>
                <a:lnTo>
                  <a:pt x="10159" y="1137920"/>
                </a:lnTo>
                <a:lnTo>
                  <a:pt x="11429" y="1137920"/>
                </a:lnTo>
                <a:lnTo>
                  <a:pt x="11429" y="1139190"/>
                </a:lnTo>
                <a:lnTo>
                  <a:pt x="12700" y="1139190"/>
                </a:lnTo>
                <a:lnTo>
                  <a:pt x="12700" y="1141730"/>
                </a:lnTo>
                <a:lnTo>
                  <a:pt x="26669" y="1141730"/>
                </a:lnTo>
                <a:lnTo>
                  <a:pt x="26669" y="1135380"/>
                </a:lnTo>
                <a:close/>
              </a:path>
              <a:path w="26670" h="1165860">
                <a:moveTo>
                  <a:pt x="26669" y="1141730"/>
                </a:moveTo>
                <a:lnTo>
                  <a:pt x="13969" y="1141730"/>
                </a:lnTo>
                <a:lnTo>
                  <a:pt x="13969" y="1144270"/>
                </a:lnTo>
                <a:lnTo>
                  <a:pt x="15239" y="1144270"/>
                </a:lnTo>
                <a:lnTo>
                  <a:pt x="15239" y="1146810"/>
                </a:lnTo>
                <a:lnTo>
                  <a:pt x="16509" y="1146810"/>
                </a:lnTo>
                <a:lnTo>
                  <a:pt x="16509" y="1149350"/>
                </a:lnTo>
                <a:lnTo>
                  <a:pt x="26669" y="1149350"/>
                </a:lnTo>
                <a:lnTo>
                  <a:pt x="26669" y="1141730"/>
                </a:lnTo>
                <a:close/>
              </a:path>
              <a:path w="26670" h="1165860">
                <a:moveTo>
                  <a:pt x="26669" y="1149350"/>
                </a:moveTo>
                <a:lnTo>
                  <a:pt x="17779" y="1149350"/>
                </a:lnTo>
                <a:lnTo>
                  <a:pt x="17779" y="1151890"/>
                </a:lnTo>
                <a:lnTo>
                  <a:pt x="19050" y="1151890"/>
                </a:lnTo>
                <a:lnTo>
                  <a:pt x="19050" y="1154430"/>
                </a:lnTo>
                <a:lnTo>
                  <a:pt x="26669" y="1154430"/>
                </a:lnTo>
                <a:lnTo>
                  <a:pt x="26669" y="1149350"/>
                </a:lnTo>
                <a:close/>
              </a:path>
              <a:path w="26670" h="1165860">
                <a:moveTo>
                  <a:pt x="26669" y="1154430"/>
                </a:moveTo>
                <a:lnTo>
                  <a:pt x="20319" y="1154430"/>
                </a:lnTo>
                <a:lnTo>
                  <a:pt x="20319" y="1156970"/>
                </a:lnTo>
                <a:lnTo>
                  <a:pt x="21589" y="1156970"/>
                </a:lnTo>
                <a:lnTo>
                  <a:pt x="21589" y="1158240"/>
                </a:lnTo>
                <a:lnTo>
                  <a:pt x="22859" y="1158240"/>
                </a:lnTo>
                <a:lnTo>
                  <a:pt x="22859" y="1160780"/>
                </a:lnTo>
                <a:lnTo>
                  <a:pt x="26669" y="1160780"/>
                </a:lnTo>
                <a:lnTo>
                  <a:pt x="26669" y="1154430"/>
                </a:lnTo>
                <a:close/>
              </a:path>
              <a:path w="26670" h="1165860">
                <a:moveTo>
                  <a:pt x="26669" y="1160780"/>
                </a:moveTo>
                <a:lnTo>
                  <a:pt x="24129" y="1160780"/>
                </a:lnTo>
                <a:lnTo>
                  <a:pt x="24129" y="1163320"/>
                </a:lnTo>
                <a:lnTo>
                  <a:pt x="25400" y="1163320"/>
                </a:lnTo>
                <a:lnTo>
                  <a:pt x="25400" y="1165860"/>
                </a:lnTo>
                <a:lnTo>
                  <a:pt x="26669" y="1165860"/>
                </a:lnTo>
                <a:lnTo>
                  <a:pt x="26669" y="1160780"/>
                </a:lnTo>
                <a:close/>
              </a:path>
            </a:pathLst>
          </a:custGeom>
          <a:solidFill>
            <a:srgbClr val="2244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738109" y="3025139"/>
            <a:ext cx="27940" cy="1205230"/>
          </a:xfrm>
          <a:custGeom>
            <a:avLst/>
            <a:gdLst/>
            <a:ahLst/>
            <a:cxnLst/>
            <a:rect l="l" t="t" r="r" b="b"/>
            <a:pathLst>
              <a:path w="27940" h="1205229">
                <a:moveTo>
                  <a:pt x="12700" y="0"/>
                </a:moveTo>
                <a:lnTo>
                  <a:pt x="0" y="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205229">
                <a:moveTo>
                  <a:pt x="2794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1205229">
                <a:moveTo>
                  <a:pt x="27940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96900"/>
                </a:lnTo>
                <a:close/>
              </a:path>
              <a:path w="27940" h="120522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205229">
                <a:moveTo>
                  <a:pt x="2794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28650"/>
                </a:lnTo>
                <a:close/>
              </a:path>
              <a:path w="27940" h="1205229">
                <a:moveTo>
                  <a:pt x="27940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1350"/>
                </a:lnTo>
                <a:close/>
              </a:path>
              <a:path w="27940" h="1205229">
                <a:moveTo>
                  <a:pt x="2794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73100"/>
                </a:lnTo>
                <a:close/>
              </a:path>
              <a:path w="27940" h="120522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205229">
                <a:moveTo>
                  <a:pt x="27940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92150"/>
                </a:lnTo>
                <a:close/>
              </a:path>
              <a:path w="27940" h="1205229">
                <a:moveTo>
                  <a:pt x="2794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98500"/>
                </a:lnTo>
                <a:close/>
              </a:path>
              <a:path w="27940" h="1205229">
                <a:moveTo>
                  <a:pt x="27940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11200"/>
                </a:lnTo>
                <a:close/>
              </a:path>
              <a:path w="27940" h="1205229">
                <a:moveTo>
                  <a:pt x="27940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36600"/>
                </a:lnTo>
                <a:close/>
              </a:path>
              <a:path w="27940" h="1205229">
                <a:moveTo>
                  <a:pt x="27940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06450"/>
                </a:lnTo>
                <a:close/>
              </a:path>
              <a:path w="27940" h="1205229">
                <a:moveTo>
                  <a:pt x="2794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44550"/>
                </a:lnTo>
                <a:close/>
              </a:path>
              <a:path w="27940" h="1205229">
                <a:moveTo>
                  <a:pt x="2794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49630"/>
                </a:lnTo>
                <a:close/>
              </a:path>
              <a:path w="27940" h="1205229">
                <a:moveTo>
                  <a:pt x="27940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40" y="862329"/>
                </a:lnTo>
                <a:lnTo>
                  <a:pt x="27940" y="855980"/>
                </a:lnTo>
                <a:close/>
              </a:path>
              <a:path w="27940" h="1205229">
                <a:moveTo>
                  <a:pt x="27940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62330"/>
                </a:lnTo>
                <a:close/>
              </a:path>
              <a:path w="27940" h="1205229">
                <a:moveTo>
                  <a:pt x="27940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9000"/>
                </a:lnTo>
                <a:close/>
              </a:path>
              <a:path w="27940" h="1205229">
                <a:moveTo>
                  <a:pt x="2794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906780"/>
                </a:lnTo>
                <a:close/>
              </a:path>
              <a:path w="27940" h="1205229">
                <a:moveTo>
                  <a:pt x="27940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14400"/>
                </a:lnTo>
                <a:close/>
              </a:path>
              <a:path w="27940" h="1205229">
                <a:moveTo>
                  <a:pt x="27940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927100"/>
                </a:lnTo>
                <a:close/>
              </a:path>
              <a:path w="27940" h="1205229">
                <a:moveTo>
                  <a:pt x="27940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33450"/>
                </a:lnTo>
                <a:close/>
              </a:path>
              <a:path w="27940" h="1205229">
                <a:moveTo>
                  <a:pt x="27940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6630"/>
                </a:lnTo>
                <a:close/>
              </a:path>
              <a:path w="27940" h="1205229">
                <a:moveTo>
                  <a:pt x="27940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4250"/>
                </a:lnTo>
                <a:close/>
              </a:path>
              <a:path w="27940" h="1205229">
                <a:moveTo>
                  <a:pt x="27940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90600"/>
                </a:lnTo>
                <a:close/>
              </a:path>
              <a:path w="27940" h="1205229">
                <a:moveTo>
                  <a:pt x="27940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40" y="1033779"/>
                </a:lnTo>
                <a:lnTo>
                  <a:pt x="27940" y="1027430"/>
                </a:lnTo>
                <a:close/>
              </a:path>
              <a:path w="27940" h="1205229">
                <a:moveTo>
                  <a:pt x="27940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33780"/>
                </a:lnTo>
                <a:close/>
              </a:path>
              <a:path w="27940" h="1205229">
                <a:moveTo>
                  <a:pt x="27940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40" y="1071880"/>
                </a:lnTo>
                <a:lnTo>
                  <a:pt x="27940" y="1065530"/>
                </a:lnTo>
                <a:close/>
              </a:path>
              <a:path w="27940" h="1205229">
                <a:moveTo>
                  <a:pt x="27940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80"/>
                </a:lnTo>
                <a:close/>
              </a:path>
              <a:path w="27940" h="1205229">
                <a:moveTo>
                  <a:pt x="27940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79500"/>
                </a:lnTo>
                <a:close/>
              </a:path>
              <a:path w="27940" h="1205229">
                <a:moveTo>
                  <a:pt x="27940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7600"/>
                </a:lnTo>
                <a:close/>
              </a:path>
              <a:path w="27940" h="1205229">
                <a:moveTo>
                  <a:pt x="27940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40" y="1148080"/>
                </a:lnTo>
                <a:lnTo>
                  <a:pt x="27940" y="1122680"/>
                </a:lnTo>
                <a:close/>
              </a:path>
              <a:path w="27940" h="1205229">
                <a:moveTo>
                  <a:pt x="2794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1269" y="1155700"/>
                </a:lnTo>
                <a:lnTo>
                  <a:pt x="1270" y="1158240"/>
                </a:lnTo>
                <a:lnTo>
                  <a:pt x="2540" y="1158240"/>
                </a:lnTo>
                <a:lnTo>
                  <a:pt x="2540" y="1160780"/>
                </a:lnTo>
                <a:lnTo>
                  <a:pt x="27940" y="1160780"/>
                </a:lnTo>
                <a:lnTo>
                  <a:pt x="27940" y="1148080"/>
                </a:lnTo>
                <a:close/>
              </a:path>
              <a:path w="27940" h="1205229">
                <a:moveTo>
                  <a:pt x="27940" y="1160780"/>
                </a:moveTo>
                <a:lnTo>
                  <a:pt x="3810" y="1160780"/>
                </a:lnTo>
                <a:lnTo>
                  <a:pt x="3810" y="1163320"/>
                </a:lnTo>
                <a:lnTo>
                  <a:pt x="5080" y="1163320"/>
                </a:lnTo>
                <a:lnTo>
                  <a:pt x="5080" y="1164590"/>
                </a:lnTo>
                <a:lnTo>
                  <a:pt x="6350" y="1164590"/>
                </a:lnTo>
                <a:lnTo>
                  <a:pt x="635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1205229">
                <a:moveTo>
                  <a:pt x="27940" y="1167130"/>
                </a:moveTo>
                <a:lnTo>
                  <a:pt x="7620" y="1167130"/>
                </a:lnTo>
                <a:lnTo>
                  <a:pt x="7620" y="1169670"/>
                </a:lnTo>
                <a:lnTo>
                  <a:pt x="8890" y="1169670"/>
                </a:lnTo>
                <a:lnTo>
                  <a:pt x="8890" y="1172210"/>
                </a:lnTo>
                <a:lnTo>
                  <a:pt x="10160" y="1172210"/>
                </a:lnTo>
                <a:lnTo>
                  <a:pt x="10160" y="1174750"/>
                </a:lnTo>
                <a:lnTo>
                  <a:pt x="27940" y="1174750"/>
                </a:lnTo>
                <a:lnTo>
                  <a:pt x="27940" y="1167130"/>
                </a:lnTo>
                <a:close/>
              </a:path>
              <a:path w="27940" h="1205229">
                <a:moveTo>
                  <a:pt x="27940" y="1174750"/>
                </a:moveTo>
                <a:lnTo>
                  <a:pt x="11430" y="1174750"/>
                </a:lnTo>
                <a:lnTo>
                  <a:pt x="11430" y="1177290"/>
                </a:lnTo>
                <a:lnTo>
                  <a:pt x="12700" y="1177290"/>
                </a:lnTo>
                <a:lnTo>
                  <a:pt x="12700" y="1179830"/>
                </a:lnTo>
                <a:lnTo>
                  <a:pt x="27940" y="1179830"/>
                </a:lnTo>
                <a:lnTo>
                  <a:pt x="27940" y="1174750"/>
                </a:lnTo>
                <a:close/>
              </a:path>
              <a:path w="27940" h="1205229">
                <a:moveTo>
                  <a:pt x="27940" y="1179830"/>
                </a:moveTo>
                <a:lnTo>
                  <a:pt x="13970" y="1179830"/>
                </a:lnTo>
                <a:lnTo>
                  <a:pt x="13970" y="1182370"/>
                </a:lnTo>
                <a:lnTo>
                  <a:pt x="15240" y="1182370"/>
                </a:lnTo>
                <a:lnTo>
                  <a:pt x="15240" y="1183640"/>
                </a:lnTo>
                <a:lnTo>
                  <a:pt x="16510" y="1183640"/>
                </a:lnTo>
                <a:lnTo>
                  <a:pt x="16510" y="1186180"/>
                </a:lnTo>
                <a:lnTo>
                  <a:pt x="17780" y="1186180"/>
                </a:lnTo>
                <a:lnTo>
                  <a:pt x="17780" y="1188720"/>
                </a:lnTo>
                <a:lnTo>
                  <a:pt x="19050" y="1188720"/>
                </a:lnTo>
                <a:lnTo>
                  <a:pt x="19050" y="1191260"/>
                </a:lnTo>
                <a:lnTo>
                  <a:pt x="20320" y="1191260"/>
                </a:lnTo>
                <a:lnTo>
                  <a:pt x="20320" y="1193800"/>
                </a:lnTo>
                <a:lnTo>
                  <a:pt x="21590" y="1193800"/>
                </a:lnTo>
                <a:lnTo>
                  <a:pt x="21590" y="1196340"/>
                </a:lnTo>
                <a:lnTo>
                  <a:pt x="22860" y="1196340"/>
                </a:lnTo>
                <a:lnTo>
                  <a:pt x="22860" y="1198880"/>
                </a:lnTo>
                <a:lnTo>
                  <a:pt x="24130" y="1198880"/>
                </a:lnTo>
                <a:lnTo>
                  <a:pt x="24130" y="1201420"/>
                </a:lnTo>
                <a:lnTo>
                  <a:pt x="25400" y="1201420"/>
                </a:lnTo>
                <a:lnTo>
                  <a:pt x="25400" y="1202690"/>
                </a:lnTo>
                <a:lnTo>
                  <a:pt x="26670" y="1202690"/>
                </a:lnTo>
                <a:lnTo>
                  <a:pt x="26670" y="1205230"/>
                </a:lnTo>
                <a:lnTo>
                  <a:pt x="27940" y="1205230"/>
                </a:lnTo>
                <a:lnTo>
                  <a:pt x="27940" y="1179830"/>
                </a:lnTo>
                <a:close/>
              </a:path>
            </a:pathLst>
          </a:custGeom>
          <a:solidFill>
            <a:srgbClr val="2243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766050" y="3037839"/>
            <a:ext cx="26670" cy="1243330"/>
          </a:xfrm>
          <a:custGeom>
            <a:avLst/>
            <a:gdLst/>
            <a:ahLst/>
            <a:cxnLst/>
            <a:rect l="l" t="t" r="r" b="b"/>
            <a:pathLst>
              <a:path w="26670" h="1243329">
                <a:moveTo>
                  <a:pt x="6350" y="0"/>
                </a:moveTo>
                <a:lnTo>
                  <a:pt x="0" y="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24332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243329">
                <a:moveTo>
                  <a:pt x="26670" y="584200"/>
                </a:moveTo>
                <a:lnTo>
                  <a:pt x="0" y="5842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84200"/>
                </a:lnTo>
                <a:close/>
              </a:path>
              <a:path w="26670" h="124332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3329">
                <a:moveTo>
                  <a:pt x="2667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15950"/>
                </a:lnTo>
                <a:close/>
              </a:path>
              <a:path w="26670" h="1243329">
                <a:moveTo>
                  <a:pt x="26670" y="628650"/>
                </a:moveTo>
                <a:lnTo>
                  <a:pt x="0" y="62865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8650"/>
                </a:lnTo>
                <a:close/>
              </a:path>
              <a:path w="26670" h="1243329">
                <a:moveTo>
                  <a:pt x="26670" y="660400"/>
                </a:moveTo>
                <a:lnTo>
                  <a:pt x="0" y="66040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60400"/>
                </a:lnTo>
                <a:close/>
              </a:path>
              <a:path w="26670" h="1243329">
                <a:moveTo>
                  <a:pt x="2667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6750"/>
                </a:lnTo>
                <a:close/>
              </a:path>
              <a:path w="26670" h="1243329">
                <a:moveTo>
                  <a:pt x="26670" y="679450"/>
                </a:moveTo>
                <a:lnTo>
                  <a:pt x="0" y="67945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79450"/>
                </a:lnTo>
                <a:close/>
              </a:path>
              <a:path w="26670" h="1243329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243329">
                <a:moveTo>
                  <a:pt x="26670" y="698500"/>
                </a:moveTo>
                <a:lnTo>
                  <a:pt x="0" y="6985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8500"/>
                </a:lnTo>
                <a:close/>
              </a:path>
              <a:path w="26670" h="1243329">
                <a:moveTo>
                  <a:pt x="26670" y="723900"/>
                </a:moveTo>
                <a:lnTo>
                  <a:pt x="0" y="7239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23900"/>
                </a:lnTo>
                <a:close/>
              </a:path>
              <a:path w="26670" h="1243329">
                <a:moveTo>
                  <a:pt x="26670" y="793750"/>
                </a:moveTo>
                <a:lnTo>
                  <a:pt x="0" y="7937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793750"/>
                </a:lnTo>
                <a:close/>
              </a:path>
              <a:path w="26670" h="1243329">
                <a:moveTo>
                  <a:pt x="26670" y="831850"/>
                </a:moveTo>
                <a:lnTo>
                  <a:pt x="0" y="831850"/>
                </a:lnTo>
                <a:lnTo>
                  <a:pt x="0" y="836930"/>
                </a:lnTo>
                <a:lnTo>
                  <a:pt x="26670" y="836930"/>
                </a:lnTo>
                <a:lnTo>
                  <a:pt x="26670" y="831850"/>
                </a:lnTo>
                <a:close/>
              </a:path>
              <a:path w="26670" h="1243329">
                <a:moveTo>
                  <a:pt x="2667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36930"/>
                </a:lnTo>
                <a:close/>
              </a:path>
              <a:path w="26670" h="1243329">
                <a:moveTo>
                  <a:pt x="2667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26670" y="849629"/>
                </a:lnTo>
                <a:lnTo>
                  <a:pt x="26670" y="843280"/>
                </a:lnTo>
                <a:close/>
              </a:path>
              <a:path w="26670" h="1243329">
                <a:moveTo>
                  <a:pt x="26670" y="849630"/>
                </a:moveTo>
                <a:lnTo>
                  <a:pt x="0" y="84963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49630"/>
                </a:lnTo>
                <a:close/>
              </a:path>
              <a:path w="26670" h="1243329">
                <a:moveTo>
                  <a:pt x="26670" y="876300"/>
                </a:moveTo>
                <a:lnTo>
                  <a:pt x="0" y="87630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76300"/>
                </a:lnTo>
                <a:close/>
              </a:path>
              <a:path w="26670" h="1243329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243329">
                <a:moveTo>
                  <a:pt x="26670" y="901700"/>
                </a:moveTo>
                <a:lnTo>
                  <a:pt x="0" y="9017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1700"/>
                </a:lnTo>
                <a:close/>
              </a:path>
              <a:path w="26670" h="1243329">
                <a:moveTo>
                  <a:pt x="26670" y="914400"/>
                </a:moveTo>
                <a:lnTo>
                  <a:pt x="0" y="914400"/>
                </a:lnTo>
                <a:lnTo>
                  <a:pt x="0" y="920750"/>
                </a:lnTo>
                <a:lnTo>
                  <a:pt x="26670" y="920750"/>
                </a:lnTo>
                <a:lnTo>
                  <a:pt x="26670" y="914400"/>
                </a:lnTo>
                <a:close/>
              </a:path>
              <a:path w="26670" h="1243329">
                <a:moveTo>
                  <a:pt x="26670" y="920750"/>
                </a:moveTo>
                <a:lnTo>
                  <a:pt x="0" y="92075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920750"/>
                </a:lnTo>
                <a:close/>
              </a:path>
              <a:path w="26670" h="1243329">
                <a:moveTo>
                  <a:pt x="26670" y="963930"/>
                </a:moveTo>
                <a:lnTo>
                  <a:pt x="0" y="96393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243329">
                <a:moveTo>
                  <a:pt x="26670" y="971550"/>
                </a:moveTo>
                <a:lnTo>
                  <a:pt x="0" y="97155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243329">
                <a:moveTo>
                  <a:pt x="26670" y="977900"/>
                </a:moveTo>
                <a:lnTo>
                  <a:pt x="0" y="97790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77900"/>
                </a:lnTo>
                <a:close/>
              </a:path>
              <a:path w="26670" h="1243329">
                <a:moveTo>
                  <a:pt x="26670" y="1014730"/>
                </a:moveTo>
                <a:lnTo>
                  <a:pt x="0" y="1014730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30"/>
                </a:lnTo>
                <a:close/>
              </a:path>
              <a:path w="26670" h="1243329">
                <a:moveTo>
                  <a:pt x="26670" y="1021080"/>
                </a:moveTo>
                <a:lnTo>
                  <a:pt x="0" y="10210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21080"/>
                </a:lnTo>
                <a:close/>
              </a:path>
              <a:path w="26670" h="1243329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243329">
                <a:moveTo>
                  <a:pt x="26670" y="1059180"/>
                </a:moveTo>
                <a:lnTo>
                  <a:pt x="0" y="105918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9180"/>
                </a:lnTo>
                <a:close/>
              </a:path>
              <a:path w="26670" h="1243329">
                <a:moveTo>
                  <a:pt x="26670" y="1066800"/>
                </a:moveTo>
                <a:lnTo>
                  <a:pt x="0" y="106680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66800"/>
                </a:lnTo>
                <a:close/>
              </a:path>
              <a:path w="26670" h="1243329">
                <a:moveTo>
                  <a:pt x="26670" y="1104900"/>
                </a:moveTo>
                <a:lnTo>
                  <a:pt x="0" y="110490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4900"/>
                </a:lnTo>
                <a:close/>
              </a:path>
              <a:path w="26670" h="1243329">
                <a:moveTo>
                  <a:pt x="26670" y="1109980"/>
                </a:moveTo>
                <a:lnTo>
                  <a:pt x="0" y="110998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9980"/>
                </a:lnTo>
                <a:close/>
              </a:path>
              <a:path w="26670" h="1243329">
                <a:moveTo>
                  <a:pt x="26670" y="1135380"/>
                </a:moveTo>
                <a:lnTo>
                  <a:pt x="0" y="1135380"/>
                </a:lnTo>
                <a:lnTo>
                  <a:pt x="0" y="1195070"/>
                </a:lnTo>
                <a:lnTo>
                  <a:pt x="1270" y="1195070"/>
                </a:lnTo>
                <a:lnTo>
                  <a:pt x="1270" y="1197610"/>
                </a:lnTo>
                <a:lnTo>
                  <a:pt x="2540" y="1197610"/>
                </a:lnTo>
                <a:lnTo>
                  <a:pt x="2540" y="1200150"/>
                </a:lnTo>
                <a:lnTo>
                  <a:pt x="3809" y="1200150"/>
                </a:lnTo>
                <a:lnTo>
                  <a:pt x="3809" y="1202690"/>
                </a:lnTo>
                <a:lnTo>
                  <a:pt x="5079" y="1202690"/>
                </a:lnTo>
                <a:lnTo>
                  <a:pt x="5079" y="1205230"/>
                </a:lnTo>
                <a:lnTo>
                  <a:pt x="26670" y="1205230"/>
                </a:lnTo>
                <a:lnTo>
                  <a:pt x="26670" y="1135380"/>
                </a:lnTo>
                <a:close/>
              </a:path>
              <a:path w="26670" h="1243329">
                <a:moveTo>
                  <a:pt x="26670" y="1205230"/>
                </a:moveTo>
                <a:lnTo>
                  <a:pt x="6350" y="1205230"/>
                </a:lnTo>
                <a:lnTo>
                  <a:pt x="6350" y="1207770"/>
                </a:lnTo>
                <a:lnTo>
                  <a:pt x="7620" y="1207770"/>
                </a:lnTo>
                <a:lnTo>
                  <a:pt x="7620" y="1209040"/>
                </a:lnTo>
                <a:lnTo>
                  <a:pt x="8890" y="1209040"/>
                </a:lnTo>
                <a:lnTo>
                  <a:pt x="889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1243329">
                <a:moveTo>
                  <a:pt x="26670" y="1211580"/>
                </a:moveTo>
                <a:lnTo>
                  <a:pt x="10159" y="1211580"/>
                </a:lnTo>
                <a:lnTo>
                  <a:pt x="10159" y="1214120"/>
                </a:lnTo>
                <a:lnTo>
                  <a:pt x="11429" y="1214120"/>
                </a:lnTo>
                <a:lnTo>
                  <a:pt x="11429" y="1216660"/>
                </a:lnTo>
                <a:lnTo>
                  <a:pt x="12700" y="1216660"/>
                </a:lnTo>
                <a:lnTo>
                  <a:pt x="12700" y="1219200"/>
                </a:lnTo>
                <a:lnTo>
                  <a:pt x="26670" y="1219200"/>
                </a:lnTo>
                <a:lnTo>
                  <a:pt x="26670" y="1211580"/>
                </a:lnTo>
                <a:close/>
              </a:path>
              <a:path w="26670" h="1243329">
                <a:moveTo>
                  <a:pt x="26670" y="1219200"/>
                </a:moveTo>
                <a:lnTo>
                  <a:pt x="13970" y="1219200"/>
                </a:lnTo>
                <a:lnTo>
                  <a:pt x="13970" y="1221740"/>
                </a:lnTo>
                <a:lnTo>
                  <a:pt x="15240" y="1221740"/>
                </a:lnTo>
                <a:lnTo>
                  <a:pt x="15240" y="1224280"/>
                </a:lnTo>
                <a:lnTo>
                  <a:pt x="26670" y="1224280"/>
                </a:lnTo>
                <a:lnTo>
                  <a:pt x="26670" y="1219200"/>
                </a:lnTo>
                <a:close/>
              </a:path>
              <a:path w="26670" h="1243329">
                <a:moveTo>
                  <a:pt x="26670" y="1224280"/>
                </a:moveTo>
                <a:lnTo>
                  <a:pt x="16509" y="1224280"/>
                </a:lnTo>
                <a:lnTo>
                  <a:pt x="16509" y="1226820"/>
                </a:lnTo>
                <a:lnTo>
                  <a:pt x="17779" y="1226820"/>
                </a:lnTo>
                <a:lnTo>
                  <a:pt x="17779" y="1228090"/>
                </a:lnTo>
                <a:lnTo>
                  <a:pt x="19050" y="1228090"/>
                </a:lnTo>
                <a:lnTo>
                  <a:pt x="1905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1243329">
                <a:moveTo>
                  <a:pt x="26670" y="1230630"/>
                </a:moveTo>
                <a:lnTo>
                  <a:pt x="20320" y="1230630"/>
                </a:lnTo>
                <a:lnTo>
                  <a:pt x="20320" y="1233170"/>
                </a:lnTo>
                <a:lnTo>
                  <a:pt x="21590" y="1233170"/>
                </a:lnTo>
                <a:lnTo>
                  <a:pt x="21590" y="1235710"/>
                </a:lnTo>
                <a:lnTo>
                  <a:pt x="22859" y="1235710"/>
                </a:lnTo>
                <a:lnTo>
                  <a:pt x="22859" y="1238250"/>
                </a:lnTo>
                <a:lnTo>
                  <a:pt x="26670" y="1238250"/>
                </a:lnTo>
                <a:lnTo>
                  <a:pt x="26670" y="1230630"/>
                </a:lnTo>
                <a:close/>
              </a:path>
              <a:path w="26670" h="1243329">
                <a:moveTo>
                  <a:pt x="26670" y="1238250"/>
                </a:moveTo>
                <a:lnTo>
                  <a:pt x="24129" y="1238250"/>
                </a:lnTo>
                <a:lnTo>
                  <a:pt x="24129" y="1240790"/>
                </a:lnTo>
                <a:lnTo>
                  <a:pt x="25400" y="1240790"/>
                </a:lnTo>
                <a:lnTo>
                  <a:pt x="25400" y="1243330"/>
                </a:lnTo>
                <a:lnTo>
                  <a:pt x="26670" y="1243330"/>
                </a:lnTo>
                <a:lnTo>
                  <a:pt x="26670" y="123825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792719" y="3063239"/>
            <a:ext cx="27940" cy="1270000"/>
          </a:xfrm>
          <a:custGeom>
            <a:avLst/>
            <a:gdLst/>
            <a:ahLst/>
            <a:cxnLst/>
            <a:rect l="l" t="t" r="r" b="b"/>
            <a:pathLst>
              <a:path w="27940" h="1270000">
                <a:moveTo>
                  <a:pt x="21589" y="0"/>
                </a:moveTo>
                <a:lnTo>
                  <a:pt x="0" y="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  <a:path w="27940" h="1270000">
                <a:moveTo>
                  <a:pt x="27939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1270000">
                <a:moveTo>
                  <a:pt x="27939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58800"/>
                </a:lnTo>
                <a:close/>
              </a:path>
              <a:path w="27940" h="127000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270000">
                <a:moveTo>
                  <a:pt x="27939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90550"/>
                </a:lnTo>
                <a:close/>
              </a:path>
              <a:path w="27940" h="1270000">
                <a:moveTo>
                  <a:pt x="27939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3250"/>
                </a:lnTo>
                <a:close/>
              </a:path>
              <a:path w="27940" h="1270000">
                <a:moveTo>
                  <a:pt x="27939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35000"/>
                </a:lnTo>
                <a:close/>
              </a:path>
              <a:path w="27940" h="1270000">
                <a:moveTo>
                  <a:pt x="2793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41350"/>
                </a:lnTo>
                <a:close/>
              </a:path>
              <a:path w="27940" h="1270000">
                <a:moveTo>
                  <a:pt x="27939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4050"/>
                </a:lnTo>
                <a:close/>
              </a:path>
              <a:path w="27940" h="1270000">
                <a:moveTo>
                  <a:pt x="2793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1270000">
                <a:moveTo>
                  <a:pt x="27939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3100"/>
                </a:lnTo>
                <a:close/>
              </a:path>
              <a:path w="27940" h="1270000">
                <a:moveTo>
                  <a:pt x="27939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7939" y="768350"/>
                </a:lnTo>
                <a:lnTo>
                  <a:pt x="27939" y="698500"/>
                </a:lnTo>
                <a:close/>
              </a:path>
              <a:path w="27940" h="1270000">
                <a:moveTo>
                  <a:pt x="27939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68350"/>
                </a:lnTo>
                <a:close/>
              </a:path>
              <a:path w="27940" h="1270000">
                <a:moveTo>
                  <a:pt x="27939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7939" y="811530"/>
                </a:lnTo>
                <a:lnTo>
                  <a:pt x="27939" y="806450"/>
                </a:lnTo>
                <a:close/>
              </a:path>
              <a:path w="27940" h="1270000">
                <a:moveTo>
                  <a:pt x="2793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7939" y="817880"/>
                </a:lnTo>
                <a:lnTo>
                  <a:pt x="27939" y="811530"/>
                </a:lnTo>
                <a:close/>
              </a:path>
              <a:path w="27940" h="1270000">
                <a:moveTo>
                  <a:pt x="27939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817880"/>
                </a:lnTo>
                <a:close/>
              </a:path>
              <a:path w="27940" h="1270000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1270000">
                <a:moveTo>
                  <a:pt x="27939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50900"/>
                </a:lnTo>
                <a:close/>
              </a:path>
              <a:path w="27940" h="127000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270000">
                <a:moveTo>
                  <a:pt x="27939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76300"/>
                </a:lnTo>
                <a:close/>
              </a:path>
              <a:path w="27940" h="1270000">
                <a:moveTo>
                  <a:pt x="27939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7939" y="895350"/>
                </a:lnTo>
                <a:lnTo>
                  <a:pt x="27939" y="889000"/>
                </a:lnTo>
                <a:close/>
              </a:path>
              <a:path w="27940" h="1270000">
                <a:moveTo>
                  <a:pt x="27939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7939" y="938530"/>
                </a:lnTo>
                <a:lnTo>
                  <a:pt x="27939" y="895350"/>
                </a:lnTo>
                <a:close/>
              </a:path>
              <a:path w="27940" h="1270000">
                <a:moveTo>
                  <a:pt x="27939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938530"/>
                </a:lnTo>
                <a:close/>
              </a:path>
              <a:path w="27940" h="1270000">
                <a:moveTo>
                  <a:pt x="27939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7939" y="952500"/>
                </a:lnTo>
                <a:lnTo>
                  <a:pt x="27939" y="946150"/>
                </a:lnTo>
                <a:close/>
              </a:path>
              <a:path w="27940" h="1270000">
                <a:moveTo>
                  <a:pt x="27939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7939" y="989330"/>
                </a:lnTo>
                <a:lnTo>
                  <a:pt x="27939" y="952500"/>
                </a:lnTo>
                <a:close/>
              </a:path>
              <a:path w="27940" h="1270000">
                <a:moveTo>
                  <a:pt x="27939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89330"/>
                </a:lnTo>
                <a:close/>
              </a:path>
              <a:path w="27940" h="1270000">
                <a:moveTo>
                  <a:pt x="27939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5680"/>
                </a:lnTo>
                <a:close/>
              </a:path>
              <a:path w="27940" h="127000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270000">
                <a:moveTo>
                  <a:pt x="27939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7939" y="1041399"/>
                </a:lnTo>
                <a:lnTo>
                  <a:pt x="27939" y="1033780"/>
                </a:lnTo>
                <a:close/>
              </a:path>
              <a:path w="27940" h="1270000">
                <a:moveTo>
                  <a:pt x="27939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41400"/>
                </a:lnTo>
                <a:close/>
              </a:path>
              <a:path w="27940" h="1270000">
                <a:moveTo>
                  <a:pt x="27939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7939" y="1084580"/>
                </a:lnTo>
                <a:lnTo>
                  <a:pt x="27939" y="1079500"/>
                </a:lnTo>
                <a:close/>
              </a:path>
              <a:path w="27940" h="1270000">
                <a:moveTo>
                  <a:pt x="27939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84580"/>
                </a:lnTo>
                <a:close/>
              </a:path>
              <a:path w="27940" h="1270000">
                <a:moveTo>
                  <a:pt x="27939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09980"/>
                </a:lnTo>
                <a:close/>
              </a:path>
              <a:path w="27940" h="1270000">
                <a:moveTo>
                  <a:pt x="27939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79830"/>
                </a:lnTo>
                <a:close/>
              </a:path>
              <a:path w="27940" h="1270000">
                <a:moveTo>
                  <a:pt x="27939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7939" y="1193800"/>
                </a:lnTo>
                <a:lnTo>
                  <a:pt x="27939" y="1186180"/>
                </a:lnTo>
                <a:close/>
              </a:path>
              <a:path w="27940" h="1270000">
                <a:moveTo>
                  <a:pt x="27939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7939" y="1205230"/>
                </a:lnTo>
                <a:lnTo>
                  <a:pt x="27939" y="1193800"/>
                </a:lnTo>
                <a:close/>
              </a:path>
              <a:path w="27940" h="1270000">
                <a:moveTo>
                  <a:pt x="27939" y="1205230"/>
                </a:moveTo>
                <a:lnTo>
                  <a:pt x="0" y="1205230"/>
                </a:lnTo>
                <a:lnTo>
                  <a:pt x="0" y="1220470"/>
                </a:lnTo>
                <a:lnTo>
                  <a:pt x="1270" y="1220470"/>
                </a:lnTo>
                <a:lnTo>
                  <a:pt x="1270" y="1223010"/>
                </a:lnTo>
                <a:lnTo>
                  <a:pt x="2539" y="1223010"/>
                </a:lnTo>
                <a:lnTo>
                  <a:pt x="2539" y="1224280"/>
                </a:lnTo>
                <a:lnTo>
                  <a:pt x="3809" y="1224280"/>
                </a:lnTo>
                <a:lnTo>
                  <a:pt x="3809" y="1226820"/>
                </a:lnTo>
                <a:lnTo>
                  <a:pt x="5079" y="1226820"/>
                </a:lnTo>
                <a:lnTo>
                  <a:pt x="5079" y="1229360"/>
                </a:lnTo>
                <a:lnTo>
                  <a:pt x="6350" y="1229360"/>
                </a:lnTo>
                <a:lnTo>
                  <a:pt x="6350" y="1231900"/>
                </a:lnTo>
                <a:lnTo>
                  <a:pt x="27939" y="1231900"/>
                </a:lnTo>
                <a:lnTo>
                  <a:pt x="27939" y="1205230"/>
                </a:lnTo>
                <a:close/>
              </a:path>
              <a:path w="27940" h="1270000">
                <a:moveTo>
                  <a:pt x="27939" y="1231900"/>
                </a:moveTo>
                <a:lnTo>
                  <a:pt x="7620" y="1231900"/>
                </a:lnTo>
                <a:lnTo>
                  <a:pt x="7620" y="1234440"/>
                </a:lnTo>
                <a:lnTo>
                  <a:pt x="8889" y="1234440"/>
                </a:lnTo>
                <a:lnTo>
                  <a:pt x="8889" y="1236980"/>
                </a:lnTo>
                <a:lnTo>
                  <a:pt x="27939" y="1236980"/>
                </a:lnTo>
                <a:lnTo>
                  <a:pt x="27939" y="1231900"/>
                </a:lnTo>
                <a:close/>
              </a:path>
              <a:path w="27940" h="1270000">
                <a:moveTo>
                  <a:pt x="27939" y="1236980"/>
                </a:moveTo>
                <a:lnTo>
                  <a:pt x="10159" y="1236980"/>
                </a:lnTo>
                <a:lnTo>
                  <a:pt x="10159" y="1239520"/>
                </a:lnTo>
                <a:lnTo>
                  <a:pt x="11429" y="1239520"/>
                </a:lnTo>
                <a:lnTo>
                  <a:pt x="11429" y="1242060"/>
                </a:lnTo>
                <a:lnTo>
                  <a:pt x="12700" y="1242060"/>
                </a:lnTo>
                <a:lnTo>
                  <a:pt x="12700" y="1243330"/>
                </a:lnTo>
                <a:lnTo>
                  <a:pt x="13970" y="1243330"/>
                </a:lnTo>
                <a:lnTo>
                  <a:pt x="13970" y="1245870"/>
                </a:lnTo>
                <a:lnTo>
                  <a:pt x="15239" y="1245870"/>
                </a:lnTo>
                <a:lnTo>
                  <a:pt x="15239" y="1248410"/>
                </a:lnTo>
                <a:lnTo>
                  <a:pt x="16509" y="1248410"/>
                </a:lnTo>
                <a:lnTo>
                  <a:pt x="16509" y="1250950"/>
                </a:lnTo>
                <a:lnTo>
                  <a:pt x="17779" y="1250950"/>
                </a:lnTo>
                <a:lnTo>
                  <a:pt x="17779" y="1253490"/>
                </a:lnTo>
                <a:lnTo>
                  <a:pt x="19050" y="1253490"/>
                </a:lnTo>
                <a:lnTo>
                  <a:pt x="19050" y="1256030"/>
                </a:lnTo>
                <a:lnTo>
                  <a:pt x="20320" y="1256030"/>
                </a:lnTo>
                <a:lnTo>
                  <a:pt x="20320" y="1258570"/>
                </a:lnTo>
                <a:lnTo>
                  <a:pt x="21589" y="1258570"/>
                </a:lnTo>
                <a:lnTo>
                  <a:pt x="21589" y="1261110"/>
                </a:lnTo>
                <a:lnTo>
                  <a:pt x="22859" y="1261110"/>
                </a:lnTo>
                <a:lnTo>
                  <a:pt x="22859" y="1262380"/>
                </a:lnTo>
                <a:lnTo>
                  <a:pt x="24129" y="1262380"/>
                </a:lnTo>
                <a:lnTo>
                  <a:pt x="24129" y="1264920"/>
                </a:lnTo>
                <a:lnTo>
                  <a:pt x="25400" y="1264920"/>
                </a:lnTo>
                <a:lnTo>
                  <a:pt x="25400" y="1267460"/>
                </a:lnTo>
                <a:lnTo>
                  <a:pt x="26670" y="1267460"/>
                </a:lnTo>
                <a:lnTo>
                  <a:pt x="26670" y="1270000"/>
                </a:lnTo>
                <a:lnTo>
                  <a:pt x="27939" y="1270000"/>
                </a:lnTo>
                <a:lnTo>
                  <a:pt x="27939" y="1236980"/>
                </a:lnTo>
                <a:close/>
              </a:path>
            </a:pathLst>
          </a:custGeom>
          <a:solidFill>
            <a:srgbClr val="2142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820659" y="3075939"/>
            <a:ext cx="26670" cy="1308100"/>
          </a:xfrm>
          <a:custGeom>
            <a:avLst/>
            <a:gdLst/>
            <a:ahLst/>
            <a:cxnLst/>
            <a:rect l="l" t="t" r="r" b="b"/>
            <a:pathLst>
              <a:path w="26670" h="1308100">
                <a:moveTo>
                  <a:pt x="13970" y="0"/>
                </a:moveTo>
                <a:lnTo>
                  <a:pt x="0" y="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6670" h="1308100">
                <a:moveTo>
                  <a:pt x="2667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3400"/>
                </a:lnTo>
                <a:close/>
              </a:path>
              <a:path w="26670" h="1308100">
                <a:moveTo>
                  <a:pt x="2667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6670" y="565149"/>
                </a:lnTo>
                <a:lnTo>
                  <a:pt x="26670" y="546099"/>
                </a:lnTo>
                <a:close/>
              </a:path>
              <a:path w="26670" h="1308100">
                <a:moveTo>
                  <a:pt x="2667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65150"/>
                </a:lnTo>
                <a:close/>
              </a:path>
              <a:path w="26670" h="1308100">
                <a:moveTo>
                  <a:pt x="2667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6670" y="590549"/>
                </a:lnTo>
                <a:lnTo>
                  <a:pt x="26670" y="577850"/>
                </a:lnTo>
                <a:close/>
              </a:path>
              <a:path w="26670" h="1308100">
                <a:moveTo>
                  <a:pt x="2667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0549"/>
                </a:lnTo>
                <a:close/>
              </a:path>
              <a:path w="26670" h="1308100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1308100">
                <a:moveTo>
                  <a:pt x="2667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6670" y="641349"/>
                </a:lnTo>
                <a:lnTo>
                  <a:pt x="26670" y="628649"/>
                </a:lnTo>
                <a:close/>
              </a:path>
              <a:path w="26670" h="1308100">
                <a:moveTo>
                  <a:pt x="2667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1349"/>
                </a:lnTo>
                <a:close/>
              </a:path>
              <a:path w="26670" h="1308100">
                <a:moveTo>
                  <a:pt x="2667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699"/>
                </a:lnTo>
                <a:close/>
              </a:path>
              <a:path w="26670" h="1308100">
                <a:moveTo>
                  <a:pt x="2667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60400"/>
                </a:lnTo>
                <a:close/>
              </a:path>
              <a:path w="26670" h="1308100">
                <a:moveTo>
                  <a:pt x="2667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6670" y="755649"/>
                </a:lnTo>
                <a:lnTo>
                  <a:pt x="26670" y="685799"/>
                </a:lnTo>
                <a:close/>
              </a:path>
              <a:path w="26670" h="1308100">
                <a:moveTo>
                  <a:pt x="2667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6670" y="793749"/>
                </a:lnTo>
                <a:lnTo>
                  <a:pt x="26670" y="755649"/>
                </a:lnTo>
                <a:close/>
              </a:path>
              <a:path w="26670" h="1308100">
                <a:moveTo>
                  <a:pt x="2667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93750"/>
                </a:lnTo>
                <a:close/>
              </a:path>
              <a:path w="26670" h="130810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1308100">
                <a:moveTo>
                  <a:pt x="2667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6670" y="811529"/>
                </a:lnTo>
                <a:lnTo>
                  <a:pt x="26670" y="805179"/>
                </a:lnTo>
                <a:close/>
              </a:path>
              <a:path w="26670" h="1308100">
                <a:moveTo>
                  <a:pt x="2667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11530"/>
                </a:lnTo>
                <a:close/>
              </a:path>
              <a:path w="26670" h="1308100">
                <a:moveTo>
                  <a:pt x="2667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38200"/>
                </a:lnTo>
                <a:close/>
              </a:path>
              <a:path w="26670" h="1308100">
                <a:moveTo>
                  <a:pt x="2667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79"/>
                </a:lnTo>
                <a:close/>
              </a:path>
              <a:path w="26670" h="1308100">
                <a:moveTo>
                  <a:pt x="2667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3600"/>
                </a:lnTo>
                <a:close/>
              </a:path>
              <a:path w="26670" h="1308100">
                <a:moveTo>
                  <a:pt x="2667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876300"/>
                </a:lnTo>
                <a:close/>
              </a:path>
              <a:path w="26670" h="1308100">
                <a:moveTo>
                  <a:pt x="2667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882650"/>
                </a:lnTo>
                <a:close/>
              </a:path>
              <a:path w="26670" h="1308100">
                <a:moveTo>
                  <a:pt x="2667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6670" y="933449"/>
                </a:lnTo>
                <a:lnTo>
                  <a:pt x="26670" y="925830"/>
                </a:lnTo>
                <a:close/>
              </a:path>
              <a:path w="26670" h="1308100">
                <a:moveTo>
                  <a:pt x="2667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6670" y="939799"/>
                </a:lnTo>
                <a:lnTo>
                  <a:pt x="26670" y="933449"/>
                </a:lnTo>
                <a:close/>
              </a:path>
              <a:path w="26670" h="1308100">
                <a:moveTo>
                  <a:pt x="2667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39799"/>
                </a:lnTo>
                <a:close/>
              </a:path>
              <a:path w="26670" h="1308100">
                <a:moveTo>
                  <a:pt x="2667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6670" y="982979"/>
                </a:lnTo>
                <a:lnTo>
                  <a:pt x="26670" y="976629"/>
                </a:lnTo>
                <a:close/>
              </a:path>
              <a:path w="26670" h="1308100">
                <a:moveTo>
                  <a:pt x="2667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6670" y="1014729"/>
                </a:lnTo>
                <a:lnTo>
                  <a:pt x="26670" y="982979"/>
                </a:lnTo>
                <a:close/>
              </a:path>
              <a:path w="26670" h="1308100">
                <a:moveTo>
                  <a:pt x="2667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29"/>
                </a:lnTo>
                <a:close/>
              </a:path>
              <a:path w="26670" h="1308100">
                <a:moveTo>
                  <a:pt x="2667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6670" y="1028699"/>
                </a:lnTo>
                <a:lnTo>
                  <a:pt x="26670" y="1021079"/>
                </a:lnTo>
                <a:close/>
              </a:path>
              <a:path w="26670" h="1308100">
                <a:moveTo>
                  <a:pt x="2667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28699"/>
                </a:lnTo>
                <a:close/>
              </a:path>
              <a:path w="26670" h="1308100">
                <a:moveTo>
                  <a:pt x="2667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6670" y="1071879"/>
                </a:lnTo>
                <a:lnTo>
                  <a:pt x="26670" y="1066799"/>
                </a:lnTo>
                <a:close/>
              </a:path>
              <a:path w="26670" h="1308100">
                <a:moveTo>
                  <a:pt x="2667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6670" y="1097279"/>
                </a:lnTo>
                <a:lnTo>
                  <a:pt x="26670" y="1071880"/>
                </a:lnTo>
                <a:close/>
              </a:path>
              <a:path w="26670" h="1308100">
                <a:moveTo>
                  <a:pt x="2667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6670" y="1167129"/>
                </a:lnTo>
                <a:lnTo>
                  <a:pt x="26670" y="1097279"/>
                </a:lnTo>
                <a:close/>
              </a:path>
              <a:path w="26670" h="1308100">
                <a:moveTo>
                  <a:pt x="2667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67130"/>
                </a:lnTo>
                <a:close/>
              </a:path>
              <a:path w="26670" h="1308100">
                <a:moveTo>
                  <a:pt x="2667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6670" y="1181099"/>
                </a:lnTo>
                <a:lnTo>
                  <a:pt x="26670" y="1173479"/>
                </a:lnTo>
                <a:close/>
              </a:path>
              <a:path w="26670" h="1308100">
                <a:moveTo>
                  <a:pt x="2667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6670" y="1192529"/>
                </a:lnTo>
                <a:lnTo>
                  <a:pt x="26670" y="1181099"/>
                </a:lnTo>
                <a:close/>
              </a:path>
              <a:path w="26670" h="1308100">
                <a:moveTo>
                  <a:pt x="2667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92530"/>
                </a:lnTo>
                <a:close/>
              </a:path>
              <a:path w="26670" h="1308100">
                <a:moveTo>
                  <a:pt x="26670" y="1219199"/>
                </a:moveTo>
                <a:lnTo>
                  <a:pt x="0" y="1219199"/>
                </a:lnTo>
                <a:lnTo>
                  <a:pt x="0" y="1259839"/>
                </a:lnTo>
                <a:lnTo>
                  <a:pt x="1270" y="1259839"/>
                </a:lnTo>
                <a:lnTo>
                  <a:pt x="1270" y="1262379"/>
                </a:lnTo>
                <a:lnTo>
                  <a:pt x="2540" y="1262379"/>
                </a:lnTo>
                <a:lnTo>
                  <a:pt x="2540" y="1264919"/>
                </a:lnTo>
                <a:lnTo>
                  <a:pt x="3810" y="1264919"/>
                </a:lnTo>
                <a:lnTo>
                  <a:pt x="3810" y="1267459"/>
                </a:lnTo>
                <a:lnTo>
                  <a:pt x="5080" y="1267459"/>
                </a:lnTo>
                <a:lnTo>
                  <a:pt x="5080" y="1268729"/>
                </a:lnTo>
                <a:lnTo>
                  <a:pt x="6350" y="1268729"/>
                </a:lnTo>
                <a:lnTo>
                  <a:pt x="6350" y="1271269"/>
                </a:lnTo>
                <a:lnTo>
                  <a:pt x="7620" y="1271269"/>
                </a:lnTo>
                <a:lnTo>
                  <a:pt x="7620" y="1273809"/>
                </a:lnTo>
                <a:lnTo>
                  <a:pt x="8890" y="1273809"/>
                </a:lnTo>
                <a:lnTo>
                  <a:pt x="8890" y="1276349"/>
                </a:lnTo>
                <a:lnTo>
                  <a:pt x="10160" y="1276349"/>
                </a:lnTo>
                <a:lnTo>
                  <a:pt x="10160" y="1278889"/>
                </a:lnTo>
                <a:lnTo>
                  <a:pt x="11430" y="1278889"/>
                </a:lnTo>
                <a:lnTo>
                  <a:pt x="11430" y="1281429"/>
                </a:lnTo>
                <a:lnTo>
                  <a:pt x="12700" y="1281429"/>
                </a:lnTo>
                <a:lnTo>
                  <a:pt x="12700" y="1283969"/>
                </a:lnTo>
                <a:lnTo>
                  <a:pt x="13970" y="1283969"/>
                </a:lnTo>
                <a:lnTo>
                  <a:pt x="13970" y="1286509"/>
                </a:lnTo>
                <a:lnTo>
                  <a:pt x="15240" y="1286509"/>
                </a:lnTo>
                <a:lnTo>
                  <a:pt x="15240" y="1287779"/>
                </a:lnTo>
                <a:lnTo>
                  <a:pt x="26670" y="1287779"/>
                </a:lnTo>
                <a:lnTo>
                  <a:pt x="26670" y="1219199"/>
                </a:lnTo>
                <a:close/>
              </a:path>
              <a:path w="26670" h="1308100">
                <a:moveTo>
                  <a:pt x="26670" y="1287780"/>
                </a:moveTo>
                <a:lnTo>
                  <a:pt x="16510" y="1287780"/>
                </a:lnTo>
                <a:lnTo>
                  <a:pt x="16510" y="1290319"/>
                </a:lnTo>
                <a:lnTo>
                  <a:pt x="17780" y="1290319"/>
                </a:lnTo>
                <a:lnTo>
                  <a:pt x="17780" y="1292859"/>
                </a:lnTo>
                <a:lnTo>
                  <a:pt x="19050" y="1292859"/>
                </a:lnTo>
                <a:lnTo>
                  <a:pt x="19050" y="1295399"/>
                </a:lnTo>
                <a:lnTo>
                  <a:pt x="26670" y="1295399"/>
                </a:lnTo>
                <a:lnTo>
                  <a:pt x="26670" y="1287780"/>
                </a:lnTo>
                <a:close/>
              </a:path>
              <a:path w="26670" h="1308100">
                <a:moveTo>
                  <a:pt x="26670" y="1295400"/>
                </a:moveTo>
                <a:lnTo>
                  <a:pt x="20320" y="1295400"/>
                </a:lnTo>
                <a:lnTo>
                  <a:pt x="20320" y="1297939"/>
                </a:lnTo>
                <a:lnTo>
                  <a:pt x="21590" y="1297939"/>
                </a:lnTo>
                <a:lnTo>
                  <a:pt x="21590" y="1300479"/>
                </a:lnTo>
                <a:lnTo>
                  <a:pt x="22860" y="1300479"/>
                </a:lnTo>
                <a:lnTo>
                  <a:pt x="22860" y="1303019"/>
                </a:lnTo>
                <a:lnTo>
                  <a:pt x="24130" y="1303019"/>
                </a:lnTo>
                <a:lnTo>
                  <a:pt x="24130" y="1305559"/>
                </a:lnTo>
                <a:lnTo>
                  <a:pt x="25400" y="1305559"/>
                </a:lnTo>
                <a:lnTo>
                  <a:pt x="25400" y="1308099"/>
                </a:lnTo>
                <a:lnTo>
                  <a:pt x="26670" y="1308099"/>
                </a:lnTo>
                <a:lnTo>
                  <a:pt x="26670" y="12954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847330" y="3088639"/>
            <a:ext cx="27940" cy="1361440"/>
          </a:xfrm>
          <a:custGeom>
            <a:avLst/>
            <a:gdLst/>
            <a:ahLst/>
            <a:cxnLst/>
            <a:rect l="l" t="t" r="r" b="b"/>
            <a:pathLst>
              <a:path w="27940" h="1361439">
                <a:moveTo>
                  <a:pt x="7620" y="0"/>
                </a:moveTo>
                <a:lnTo>
                  <a:pt x="0" y="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361439">
                <a:moveTo>
                  <a:pt x="2794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1361439">
                <a:moveTo>
                  <a:pt x="27940" y="533400"/>
                </a:moveTo>
                <a:lnTo>
                  <a:pt x="0" y="5334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33400"/>
                </a:lnTo>
                <a:close/>
              </a:path>
              <a:path w="27940" h="1361439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361439">
                <a:moveTo>
                  <a:pt x="2794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65150"/>
                </a:lnTo>
                <a:close/>
              </a:path>
              <a:path w="27940" h="1361439">
                <a:moveTo>
                  <a:pt x="27940" y="577850"/>
                </a:moveTo>
                <a:lnTo>
                  <a:pt x="0" y="57785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77850"/>
                </a:lnTo>
                <a:close/>
              </a:path>
              <a:path w="27940" h="1361439">
                <a:moveTo>
                  <a:pt x="27940" y="609600"/>
                </a:moveTo>
                <a:lnTo>
                  <a:pt x="0" y="6096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609600"/>
                </a:lnTo>
                <a:close/>
              </a:path>
              <a:path w="27940" h="136143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361439">
                <a:moveTo>
                  <a:pt x="27940" y="628650"/>
                </a:moveTo>
                <a:lnTo>
                  <a:pt x="0" y="628650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8650"/>
                </a:lnTo>
                <a:close/>
              </a:path>
              <a:path w="27940" h="136143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361439">
                <a:moveTo>
                  <a:pt x="27940" y="647700"/>
                </a:moveTo>
                <a:lnTo>
                  <a:pt x="0" y="6477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7700"/>
                </a:lnTo>
                <a:close/>
              </a:path>
              <a:path w="27940" h="1361439">
                <a:moveTo>
                  <a:pt x="27940" y="673100"/>
                </a:moveTo>
                <a:lnTo>
                  <a:pt x="0" y="67310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673100"/>
                </a:lnTo>
                <a:close/>
              </a:path>
              <a:path w="27940" h="1361439">
                <a:moveTo>
                  <a:pt x="27940" y="742950"/>
                </a:moveTo>
                <a:lnTo>
                  <a:pt x="0" y="7429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42950"/>
                </a:lnTo>
                <a:close/>
              </a:path>
              <a:path w="27940" h="1361439">
                <a:moveTo>
                  <a:pt x="27940" y="781050"/>
                </a:moveTo>
                <a:lnTo>
                  <a:pt x="0" y="78105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81050"/>
                </a:lnTo>
                <a:close/>
              </a:path>
              <a:path w="27940" h="1361439">
                <a:moveTo>
                  <a:pt x="2794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7940" y="792480"/>
                </a:lnTo>
                <a:lnTo>
                  <a:pt x="27940" y="786130"/>
                </a:lnTo>
                <a:close/>
              </a:path>
              <a:path w="27940" h="1361439">
                <a:moveTo>
                  <a:pt x="2794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2480"/>
                </a:lnTo>
                <a:close/>
              </a:path>
              <a:path w="27940" h="1361439">
                <a:moveTo>
                  <a:pt x="27940" y="798830"/>
                </a:moveTo>
                <a:lnTo>
                  <a:pt x="0" y="79883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8830"/>
                </a:lnTo>
                <a:close/>
              </a:path>
              <a:path w="27940" h="1361439">
                <a:moveTo>
                  <a:pt x="27940" y="825500"/>
                </a:moveTo>
                <a:lnTo>
                  <a:pt x="0" y="82550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25500"/>
                </a:lnTo>
                <a:close/>
              </a:path>
              <a:path w="27940" h="1361439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361439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1361439">
                <a:moveTo>
                  <a:pt x="27940" y="863600"/>
                </a:moveTo>
                <a:lnTo>
                  <a:pt x="0" y="863600"/>
                </a:lnTo>
                <a:lnTo>
                  <a:pt x="0" y="869950"/>
                </a:lnTo>
                <a:lnTo>
                  <a:pt x="27940" y="869950"/>
                </a:lnTo>
                <a:lnTo>
                  <a:pt x="27940" y="863600"/>
                </a:lnTo>
                <a:close/>
              </a:path>
              <a:path w="27940" h="1361439">
                <a:moveTo>
                  <a:pt x="27940" y="869950"/>
                </a:moveTo>
                <a:lnTo>
                  <a:pt x="0" y="869950"/>
                </a:lnTo>
                <a:lnTo>
                  <a:pt x="0" y="913130"/>
                </a:lnTo>
                <a:lnTo>
                  <a:pt x="27940" y="913130"/>
                </a:lnTo>
                <a:lnTo>
                  <a:pt x="27940" y="869950"/>
                </a:lnTo>
                <a:close/>
              </a:path>
              <a:path w="27940" h="1361439">
                <a:moveTo>
                  <a:pt x="27940" y="913130"/>
                </a:moveTo>
                <a:lnTo>
                  <a:pt x="0" y="91313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913130"/>
                </a:lnTo>
                <a:close/>
              </a:path>
              <a:path w="27940" h="1361439">
                <a:moveTo>
                  <a:pt x="27940" y="920750"/>
                </a:moveTo>
                <a:lnTo>
                  <a:pt x="0" y="92075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20750"/>
                </a:lnTo>
                <a:close/>
              </a:path>
              <a:path w="27940" h="1361439">
                <a:moveTo>
                  <a:pt x="27940" y="927100"/>
                </a:moveTo>
                <a:lnTo>
                  <a:pt x="0" y="92710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27100"/>
                </a:lnTo>
                <a:close/>
              </a:path>
              <a:path w="27940" h="1361439">
                <a:moveTo>
                  <a:pt x="27940" y="963930"/>
                </a:moveTo>
                <a:lnTo>
                  <a:pt x="0" y="963930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3930"/>
                </a:lnTo>
                <a:close/>
              </a:path>
              <a:path w="27940" h="1361439">
                <a:moveTo>
                  <a:pt x="27940" y="970280"/>
                </a:moveTo>
                <a:lnTo>
                  <a:pt x="0" y="97028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70280"/>
                </a:lnTo>
                <a:close/>
              </a:path>
              <a:path w="27940" h="1361439">
                <a:moveTo>
                  <a:pt x="2794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7940" y="1008380"/>
                </a:lnTo>
                <a:lnTo>
                  <a:pt x="27940" y="1002030"/>
                </a:lnTo>
                <a:close/>
              </a:path>
              <a:path w="27940" h="1361439">
                <a:moveTo>
                  <a:pt x="27940" y="1008380"/>
                </a:moveTo>
                <a:lnTo>
                  <a:pt x="0" y="1008380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8380"/>
                </a:lnTo>
                <a:close/>
              </a:path>
              <a:path w="27940" h="1361439">
                <a:moveTo>
                  <a:pt x="27940" y="1016000"/>
                </a:moveTo>
                <a:lnTo>
                  <a:pt x="0" y="10160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1016000"/>
                </a:lnTo>
                <a:close/>
              </a:path>
              <a:path w="27940" h="1361439">
                <a:moveTo>
                  <a:pt x="27940" y="1054100"/>
                </a:moveTo>
                <a:lnTo>
                  <a:pt x="0" y="1054100"/>
                </a:lnTo>
                <a:lnTo>
                  <a:pt x="0" y="1059180"/>
                </a:lnTo>
                <a:lnTo>
                  <a:pt x="27940" y="1059180"/>
                </a:lnTo>
                <a:lnTo>
                  <a:pt x="27940" y="1054100"/>
                </a:lnTo>
                <a:close/>
              </a:path>
              <a:path w="27940" h="1361439">
                <a:moveTo>
                  <a:pt x="27940" y="1059180"/>
                </a:moveTo>
                <a:lnTo>
                  <a:pt x="0" y="1059180"/>
                </a:lnTo>
                <a:lnTo>
                  <a:pt x="0" y="1084580"/>
                </a:lnTo>
                <a:lnTo>
                  <a:pt x="27940" y="1084580"/>
                </a:lnTo>
                <a:lnTo>
                  <a:pt x="27940" y="1059180"/>
                </a:lnTo>
                <a:close/>
              </a:path>
              <a:path w="27940" h="1361439">
                <a:moveTo>
                  <a:pt x="27940" y="1084580"/>
                </a:moveTo>
                <a:lnTo>
                  <a:pt x="0" y="1084580"/>
                </a:lnTo>
                <a:lnTo>
                  <a:pt x="0" y="1154430"/>
                </a:lnTo>
                <a:lnTo>
                  <a:pt x="27940" y="1154430"/>
                </a:lnTo>
                <a:lnTo>
                  <a:pt x="27940" y="1084580"/>
                </a:lnTo>
                <a:close/>
              </a:path>
              <a:path w="27940" h="1361439">
                <a:moveTo>
                  <a:pt x="27940" y="1154430"/>
                </a:moveTo>
                <a:lnTo>
                  <a:pt x="0" y="115443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54430"/>
                </a:lnTo>
                <a:close/>
              </a:path>
              <a:path w="27940" h="1361439">
                <a:moveTo>
                  <a:pt x="27940" y="1160780"/>
                </a:moveTo>
                <a:lnTo>
                  <a:pt x="0" y="116078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60780"/>
                </a:lnTo>
                <a:close/>
              </a:path>
              <a:path w="27940" h="1361439">
                <a:moveTo>
                  <a:pt x="27940" y="1168400"/>
                </a:moveTo>
                <a:lnTo>
                  <a:pt x="0" y="11684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8400"/>
                </a:lnTo>
                <a:close/>
              </a:path>
              <a:path w="27940" h="136143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1361439">
                <a:moveTo>
                  <a:pt x="27940" y="1206500"/>
                </a:moveTo>
                <a:lnTo>
                  <a:pt x="0" y="120650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06500"/>
                </a:lnTo>
                <a:close/>
              </a:path>
              <a:path w="27940" h="1361439">
                <a:moveTo>
                  <a:pt x="27940" y="1282700"/>
                </a:moveTo>
                <a:lnTo>
                  <a:pt x="0" y="1282700"/>
                </a:lnTo>
                <a:lnTo>
                  <a:pt x="0" y="1297940"/>
                </a:lnTo>
                <a:lnTo>
                  <a:pt x="1270" y="1297940"/>
                </a:lnTo>
                <a:lnTo>
                  <a:pt x="1270" y="1300480"/>
                </a:lnTo>
                <a:lnTo>
                  <a:pt x="2540" y="1300480"/>
                </a:lnTo>
                <a:lnTo>
                  <a:pt x="2540" y="1304290"/>
                </a:lnTo>
                <a:lnTo>
                  <a:pt x="3810" y="1304290"/>
                </a:lnTo>
                <a:lnTo>
                  <a:pt x="3810" y="1306830"/>
                </a:lnTo>
                <a:lnTo>
                  <a:pt x="5079" y="1306830"/>
                </a:lnTo>
                <a:lnTo>
                  <a:pt x="5079" y="1310640"/>
                </a:lnTo>
                <a:lnTo>
                  <a:pt x="6350" y="1310640"/>
                </a:lnTo>
                <a:lnTo>
                  <a:pt x="6350" y="1313180"/>
                </a:lnTo>
                <a:lnTo>
                  <a:pt x="7619" y="1313180"/>
                </a:lnTo>
                <a:lnTo>
                  <a:pt x="7620" y="1315720"/>
                </a:lnTo>
                <a:lnTo>
                  <a:pt x="8890" y="1315720"/>
                </a:lnTo>
                <a:lnTo>
                  <a:pt x="8890" y="1319530"/>
                </a:lnTo>
                <a:lnTo>
                  <a:pt x="10160" y="1319530"/>
                </a:lnTo>
                <a:lnTo>
                  <a:pt x="10160" y="1322070"/>
                </a:lnTo>
                <a:lnTo>
                  <a:pt x="11429" y="1322070"/>
                </a:lnTo>
                <a:lnTo>
                  <a:pt x="11429" y="1325880"/>
                </a:lnTo>
                <a:lnTo>
                  <a:pt x="12700" y="1325880"/>
                </a:lnTo>
                <a:lnTo>
                  <a:pt x="12700" y="1328420"/>
                </a:lnTo>
                <a:lnTo>
                  <a:pt x="13970" y="1328420"/>
                </a:lnTo>
                <a:lnTo>
                  <a:pt x="13970" y="1330960"/>
                </a:lnTo>
                <a:lnTo>
                  <a:pt x="15240" y="1330960"/>
                </a:lnTo>
                <a:lnTo>
                  <a:pt x="15240" y="1334770"/>
                </a:lnTo>
                <a:lnTo>
                  <a:pt x="16510" y="1334770"/>
                </a:lnTo>
                <a:lnTo>
                  <a:pt x="16510" y="1337310"/>
                </a:lnTo>
                <a:lnTo>
                  <a:pt x="17779" y="1337310"/>
                </a:lnTo>
                <a:lnTo>
                  <a:pt x="17779" y="1341120"/>
                </a:lnTo>
                <a:lnTo>
                  <a:pt x="19050" y="1341120"/>
                </a:lnTo>
                <a:lnTo>
                  <a:pt x="19050" y="1343660"/>
                </a:lnTo>
                <a:lnTo>
                  <a:pt x="20320" y="1343660"/>
                </a:lnTo>
                <a:lnTo>
                  <a:pt x="20320" y="1346200"/>
                </a:lnTo>
                <a:lnTo>
                  <a:pt x="21590" y="1346200"/>
                </a:lnTo>
                <a:lnTo>
                  <a:pt x="21590" y="1350010"/>
                </a:lnTo>
                <a:lnTo>
                  <a:pt x="22860" y="1350010"/>
                </a:lnTo>
                <a:lnTo>
                  <a:pt x="22860" y="1352550"/>
                </a:lnTo>
                <a:lnTo>
                  <a:pt x="24129" y="1352550"/>
                </a:lnTo>
                <a:lnTo>
                  <a:pt x="24129" y="1356360"/>
                </a:lnTo>
                <a:lnTo>
                  <a:pt x="25400" y="1356360"/>
                </a:lnTo>
                <a:lnTo>
                  <a:pt x="25400" y="1358900"/>
                </a:lnTo>
                <a:lnTo>
                  <a:pt x="26670" y="1358900"/>
                </a:lnTo>
                <a:lnTo>
                  <a:pt x="26670" y="1361440"/>
                </a:lnTo>
                <a:lnTo>
                  <a:pt x="27940" y="1361440"/>
                </a:lnTo>
                <a:lnTo>
                  <a:pt x="27940" y="1282700"/>
                </a:lnTo>
                <a:close/>
              </a:path>
            </a:pathLst>
          </a:custGeom>
          <a:solidFill>
            <a:srgbClr val="2142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875269" y="3101339"/>
            <a:ext cx="26670" cy="1412240"/>
          </a:xfrm>
          <a:custGeom>
            <a:avLst/>
            <a:gdLst/>
            <a:ahLst/>
            <a:cxnLst/>
            <a:rect l="l" t="t" r="r" b="b"/>
            <a:pathLst>
              <a:path w="26670" h="1412239">
                <a:moveTo>
                  <a:pt x="1270" y="0"/>
                </a:moveTo>
                <a:lnTo>
                  <a:pt x="0" y="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412239">
                <a:moveTo>
                  <a:pt x="26670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1412239">
                <a:moveTo>
                  <a:pt x="26670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0700"/>
                </a:lnTo>
                <a:close/>
              </a:path>
              <a:path w="26670" h="141223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122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412239">
                <a:moveTo>
                  <a:pt x="26670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65150"/>
                </a:lnTo>
                <a:close/>
              </a:path>
              <a:path w="26670" h="1412239">
                <a:moveTo>
                  <a:pt x="26670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6900"/>
                </a:lnTo>
                <a:close/>
              </a:path>
              <a:path w="26670" h="141223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412239">
                <a:moveTo>
                  <a:pt x="26670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5950"/>
                </a:lnTo>
                <a:close/>
              </a:path>
              <a:path w="26670" h="1412239">
                <a:moveTo>
                  <a:pt x="2667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1412239">
                <a:moveTo>
                  <a:pt x="26670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35000"/>
                </a:lnTo>
                <a:close/>
              </a:path>
              <a:path w="26670" h="1412239">
                <a:moveTo>
                  <a:pt x="26670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60400"/>
                </a:lnTo>
                <a:close/>
              </a:path>
              <a:path w="26670" h="1412239">
                <a:moveTo>
                  <a:pt x="26670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30250"/>
                </a:lnTo>
                <a:close/>
              </a:path>
              <a:path w="26670" h="1412239">
                <a:moveTo>
                  <a:pt x="26670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68350"/>
                </a:lnTo>
                <a:close/>
              </a:path>
              <a:path w="26670" h="1412239">
                <a:moveTo>
                  <a:pt x="2667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73430"/>
                </a:lnTo>
                <a:close/>
              </a:path>
              <a:path w="26670" h="1412239">
                <a:moveTo>
                  <a:pt x="2667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70" y="786129"/>
                </a:lnTo>
                <a:lnTo>
                  <a:pt x="26670" y="779780"/>
                </a:lnTo>
                <a:close/>
              </a:path>
              <a:path w="26670" h="141223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1412239">
                <a:moveTo>
                  <a:pt x="26670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12800"/>
                </a:lnTo>
                <a:close/>
              </a:path>
              <a:path w="26670" h="1412239">
                <a:moveTo>
                  <a:pt x="2667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0580"/>
                </a:lnTo>
                <a:close/>
              </a:path>
              <a:path w="26670" h="141223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1412239">
                <a:moveTo>
                  <a:pt x="26670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1412239">
                <a:moveTo>
                  <a:pt x="26670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57250"/>
                </a:lnTo>
                <a:close/>
              </a:path>
              <a:path w="26670" h="1412239">
                <a:moveTo>
                  <a:pt x="26670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0430"/>
                </a:lnTo>
                <a:close/>
              </a:path>
              <a:path w="26670" h="1412239">
                <a:moveTo>
                  <a:pt x="26670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8050"/>
                </a:lnTo>
                <a:close/>
              </a:path>
              <a:path w="26670" h="1412239">
                <a:moveTo>
                  <a:pt x="26670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4400"/>
                </a:lnTo>
                <a:close/>
              </a:path>
              <a:path w="26670" h="1412239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1412239">
                <a:moveTo>
                  <a:pt x="26670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7580"/>
                </a:lnTo>
                <a:close/>
              </a:path>
              <a:path w="26670" h="1412239">
                <a:moveTo>
                  <a:pt x="2667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412239">
                <a:moveTo>
                  <a:pt x="26670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5680"/>
                </a:lnTo>
                <a:close/>
              </a:path>
              <a:path w="26670" h="1412239">
                <a:moveTo>
                  <a:pt x="26670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1003300"/>
                </a:lnTo>
                <a:close/>
              </a:path>
              <a:path w="26670" h="1412239">
                <a:moveTo>
                  <a:pt x="26670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1400"/>
                </a:lnTo>
                <a:close/>
              </a:path>
              <a:path w="26670" h="1412239">
                <a:moveTo>
                  <a:pt x="26670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70" y="1071880"/>
                </a:lnTo>
                <a:lnTo>
                  <a:pt x="26670" y="1046480"/>
                </a:lnTo>
                <a:close/>
              </a:path>
              <a:path w="26670" h="1412239">
                <a:moveTo>
                  <a:pt x="26670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071880"/>
                </a:lnTo>
                <a:close/>
              </a:path>
              <a:path w="26670" h="141223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1412239">
                <a:moveTo>
                  <a:pt x="2667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48080"/>
                </a:lnTo>
                <a:close/>
              </a:path>
              <a:path w="26670" h="1412239">
                <a:moveTo>
                  <a:pt x="26670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5700"/>
                </a:lnTo>
                <a:close/>
              </a:path>
              <a:path w="26670" h="141223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1412239">
                <a:moveTo>
                  <a:pt x="26670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193800"/>
                </a:lnTo>
                <a:close/>
              </a:path>
              <a:path w="26670" h="1412239">
                <a:moveTo>
                  <a:pt x="26670" y="1270000"/>
                </a:moveTo>
                <a:lnTo>
                  <a:pt x="0" y="127000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270000"/>
                </a:lnTo>
                <a:close/>
              </a:path>
              <a:path w="26670" h="1412239">
                <a:moveTo>
                  <a:pt x="26670" y="1352550"/>
                </a:moveTo>
                <a:lnTo>
                  <a:pt x="1270" y="1352550"/>
                </a:lnTo>
                <a:lnTo>
                  <a:pt x="1270" y="1355090"/>
                </a:lnTo>
                <a:lnTo>
                  <a:pt x="2539" y="1355090"/>
                </a:lnTo>
                <a:lnTo>
                  <a:pt x="2539" y="1357630"/>
                </a:lnTo>
                <a:lnTo>
                  <a:pt x="3809" y="1357630"/>
                </a:lnTo>
                <a:lnTo>
                  <a:pt x="3809" y="1361440"/>
                </a:lnTo>
                <a:lnTo>
                  <a:pt x="5079" y="1361440"/>
                </a:lnTo>
                <a:lnTo>
                  <a:pt x="5079" y="1363980"/>
                </a:lnTo>
                <a:lnTo>
                  <a:pt x="6350" y="1363980"/>
                </a:lnTo>
                <a:lnTo>
                  <a:pt x="6350" y="1367790"/>
                </a:lnTo>
                <a:lnTo>
                  <a:pt x="7620" y="1367790"/>
                </a:lnTo>
                <a:lnTo>
                  <a:pt x="7620" y="1370330"/>
                </a:lnTo>
                <a:lnTo>
                  <a:pt x="8889" y="1370330"/>
                </a:lnTo>
                <a:lnTo>
                  <a:pt x="8889" y="1372870"/>
                </a:lnTo>
                <a:lnTo>
                  <a:pt x="10159" y="1372870"/>
                </a:lnTo>
                <a:lnTo>
                  <a:pt x="10159" y="1376680"/>
                </a:lnTo>
                <a:lnTo>
                  <a:pt x="11429" y="1376680"/>
                </a:lnTo>
                <a:lnTo>
                  <a:pt x="11429" y="1379220"/>
                </a:lnTo>
                <a:lnTo>
                  <a:pt x="12700" y="1379220"/>
                </a:lnTo>
                <a:lnTo>
                  <a:pt x="12700" y="1383030"/>
                </a:lnTo>
                <a:lnTo>
                  <a:pt x="13970" y="1383030"/>
                </a:lnTo>
                <a:lnTo>
                  <a:pt x="13970" y="1385570"/>
                </a:lnTo>
                <a:lnTo>
                  <a:pt x="15239" y="1385570"/>
                </a:lnTo>
                <a:lnTo>
                  <a:pt x="15239" y="1388110"/>
                </a:lnTo>
                <a:lnTo>
                  <a:pt x="16509" y="1388110"/>
                </a:lnTo>
                <a:lnTo>
                  <a:pt x="16509" y="1391920"/>
                </a:lnTo>
                <a:lnTo>
                  <a:pt x="17779" y="1391920"/>
                </a:lnTo>
                <a:lnTo>
                  <a:pt x="17779" y="1394460"/>
                </a:lnTo>
                <a:lnTo>
                  <a:pt x="19050" y="1394460"/>
                </a:lnTo>
                <a:lnTo>
                  <a:pt x="19050" y="1398270"/>
                </a:lnTo>
                <a:lnTo>
                  <a:pt x="20320" y="1398270"/>
                </a:lnTo>
                <a:lnTo>
                  <a:pt x="20320" y="1400810"/>
                </a:lnTo>
                <a:lnTo>
                  <a:pt x="21589" y="1400810"/>
                </a:lnTo>
                <a:lnTo>
                  <a:pt x="21589" y="1403350"/>
                </a:lnTo>
                <a:lnTo>
                  <a:pt x="22859" y="1403350"/>
                </a:lnTo>
                <a:lnTo>
                  <a:pt x="22859" y="1407160"/>
                </a:lnTo>
                <a:lnTo>
                  <a:pt x="24129" y="1407160"/>
                </a:lnTo>
                <a:lnTo>
                  <a:pt x="24129" y="1409700"/>
                </a:lnTo>
                <a:lnTo>
                  <a:pt x="26670" y="1409700"/>
                </a:lnTo>
                <a:lnTo>
                  <a:pt x="26670" y="1352550"/>
                </a:lnTo>
                <a:close/>
              </a:path>
              <a:path w="26670" h="1412239">
                <a:moveTo>
                  <a:pt x="26670" y="1409700"/>
                </a:moveTo>
                <a:lnTo>
                  <a:pt x="25400" y="1409700"/>
                </a:lnTo>
                <a:lnTo>
                  <a:pt x="25400" y="1412240"/>
                </a:lnTo>
                <a:lnTo>
                  <a:pt x="26670" y="1412240"/>
                </a:lnTo>
                <a:lnTo>
                  <a:pt x="26670" y="1409700"/>
                </a:lnTo>
                <a:close/>
              </a:path>
            </a:pathLst>
          </a:custGeom>
          <a:solidFill>
            <a:srgbClr val="2141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01940" y="3126739"/>
            <a:ext cx="27940" cy="1454150"/>
          </a:xfrm>
          <a:custGeom>
            <a:avLst/>
            <a:gdLst/>
            <a:ahLst/>
            <a:cxnLst/>
            <a:rect l="l" t="t" r="r" b="b"/>
            <a:pathLst>
              <a:path w="27940" h="1454150">
                <a:moveTo>
                  <a:pt x="16509" y="0"/>
                </a:moveTo>
                <a:lnTo>
                  <a:pt x="0" y="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12700"/>
                </a:lnTo>
                <a:lnTo>
                  <a:pt x="16509" y="12700"/>
                </a:lnTo>
                <a:lnTo>
                  <a:pt x="16509" y="0"/>
                </a:lnTo>
                <a:close/>
              </a:path>
              <a:path w="27940" h="1454150">
                <a:moveTo>
                  <a:pt x="2793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1454150">
                <a:moveTo>
                  <a:pt x="27939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495300"/>
                </a:lnTo>
                <a:close/>
              </a:path>
              <a:path w="27940" h="1454150">
                <a:moveTo>
                  <a:pt x="27939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39" y="527050"/>
                </a:lnTo>
                <a:lnTo>
                  <a:pt x="27939" y="514350"/>
                </a:lnTo>
                <a:close/>
              </a:path>
              <a:path w="27940" h="1454150">
                <a:moveTo>
                  <a:pt x="27939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39" y="539750"/>
                </a:lnTo>
                <a:lnTo>
                  <a:pt x="27939" y="527050"/>
                </a:lnTo>
                <a:close/>
              </a:path>
              <a:path w="27940" h="1454150">
                <a:moveTo>
                  <a:pt x="27939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9750"/>
                </a:lnTo>
                <a:close/>
              </a:path>
              <a:path w="27940" h="1454150">
                <a:moveTo>
                  <a:pt x="27939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71500"/>
                </a:lnTo>
                <a:close/>
              </a:path>
              <a:path w="27940" h="145415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454150">
                <a:moveTo>
                  <a:pt x="27939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39" y="596899"/>
                </a:lnTo>
                <a:lnTo>
                  <a:pt x="27939" y="590550"/>
                </a:lnTo>
                <a:close/>
              </a:path>
              <a:path w="27940" h="1454150">
                <a:moveTo>
                  <a:pt x="2793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96900"/>
                </a:lnTo>
                <a:close/>
              </a:path>
              <a:path w="27940" h="1454150">
                <a:moveTo>
                  <a:pt x="27939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9600"/>
                </a:lnTo>
                <a:close/>
              </a:path>
              <a:path w="27940" h="1454150">
                <a:moveTo>
                  <a:pt x="27939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39" y="704850"/>
                </a:lnTo>
                <a:lnTo>
                  <a:pt x="27939" y="635000"/>
                </a:lnTo>
                <a:close/>
              </a:path>
              <a:path w="27940" h="1454150">
                <a:moveTo>
                  <a:pt x="27939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04850"/>
                </a:lnTo>
                <a:close/>
              </a:path>
              <a:path w="27940" h="1454150">
                <a:moveTo>
                  <a:pt x="27939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42950"/>
                </a:lnTo>
                <a:close/>
              </a:path>
              <a:path w="27940" h="1454150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1454150">
                <a:moveTo>
                  <a:pt x="27939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54380"/>
                </a:lnTo>
                <a:close/>
              </a:path>
              <a:path w="27940" h="1454150">
                <a:moveTo>
                  <a:pt x="27939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60730"/>
                </a:lnTo>
                <a:close/>
              </a:path>
              <a:path w="27940" h="1454150">
                <a:moveTo>
                  <a:pt x="27939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87400"/>
                </a:lnTo>
                <a:close/>
              </a:path>
              <a:path w="27940" h="1454150">
                <a:moveTo>
                  <a:pt x="27939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80"/>
                </a:lnTo>
                <a:close/>
              </a:path>
              <a:path w="27940" h="1454150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1454150">
                <a:moveTo>
                  <a:pt x="27939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39" y="831850"/>
                </a:lnTo>
                <a:lnTo>
                  <a:pt x="27939" y="825500"/>
                </a:lnTo>
                <a:close/>
              </a:path>
              <a:path w="27940" h="1454150">
                <a:moveTo>
                  <a:pt x="27939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31850"/>
                </a:lnTo>
                <a:close/>
              </a:path>
              <a:path w="27940" h="1454150">
                <a:moveTo>
                  <a:pt x="27939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39" y="882650"/>
                </a:lnTo>
                <a:lnTo>
                  <a:pt x="27939" y="875030"/>
                </a:lnTo>
                <a:close/>
              </a:path>
              <a:path w="27940" h="1454150">
                <a:moveTo>
                  <a:pt x="27939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82650"/>
                </a:lnTo>
                <a:close/>
              </a:path>
              <a:path w="27940" h="1454150">
                <a:moveTo>
                  <a:pt x="27939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39" y="925830"/>
                </a:lnTo>
                <a:lnTo>
                  <a:pt x="27939" y="889000"/>
                </a:lnTo>
                <a:close/>
              </a:path>
              <a:path w="27940" h="1454150">
                <a:moveTo>
                  <a:pt x="27939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39" y="932179"/>
                </a:lnTo>
                <a:lnTo>
                  <a:pt x="27939" y="925830"/>
                </a:lnTo>
                <a:close/>
              </a:path>
              <a:path w="27940" h="1454150">
                <a:moveTo>
                  <a:pt x="27939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39" y="963930"/>
                </a:lnTo>
                <a:lnTo>
                  <a:pt x="27939" y="932180"/>
                </a:lnTo>
                <a:close/>
              </a:path>
              <a:path w="27940" h="1454150">
                <a:moveTo>
                  <a:pt x="2793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1454150">
                <a:moveTo>
                  <a:pt x="2793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39" y="977899"/>
                </a:lnTo>
                <a:lnTo>
                  <a:pt x="27939" y="970280"/>
                </a:lnTo>
                <a:close/>
              </a:path>
              <a:path w="27940" h="1454150">
                <a:moveTo>
                  <a:pt x="27939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39" y="1016000"/>
                </a:lnTo>
                <a:lnTo>
                  <a:pt x="27939" y="977900"/>
                </a:lnTo>
                <a:close/>
              </a:path>
              <a:path w="27940" h="1454150">
                <a:moveTo>
                  <a:pt x="27939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6000"/>
                </a:lnTo>
                <a:close/>
              </a:path>
              <a:path w="27940" h="1454150">
                <a:moveTo>
                  <a:pt x="27939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1080"/>
                </a:lnTo>
                <a:close/>
              </a:path>
              <a:path w="27940" h="1454150">
                <a:moveTo>
                  <a:pt x="27939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46480"/>
                </a:lnTo>
                <a:close/>
              </a:path>
              <a:path w="27940" h="1454150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1454150">
                <a:moveTo>
                  <a:pt x="27939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22680"/>
                </a:lnTo>
                <a:close/>
              </a:path>
              <a:path w="27940" h="1454150">
                <a:moveTo>
                  <a:pt x="27939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39" y="1141730"/>
                </a:lnTo>
                <a:lnTo>
                  <a:pt x="27939" y="1130300"/>
                </a:lnTo>
                <a:close/>
              </a:path>
              <a:path w="27940" h="1454150">
                <a:moveTo>
                  <a:pt x="27939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39" y="1168400"/>
                </a:lnTo>
                <a:lnTo>
                  <a:pt x="27939" y="1141730"/>
                </a:lnTo>
                <a:close/>
              </a:path>
              <a:path w="27940" h="1454150">
                <a:moveTo>
                  <a:pt x="27939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39" y="1244600"/>
                </a:lnTo>
                <a:lnTo>
                  <a:pt x="27939" y="1168400"/>
                </a:lnTo>
                <a:close/>
              </a:path>
              <a:path w="27940" h="1454150">
                <a:moveTo>
                  <a:pt x="27939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39" y="1390650"/>
                </a:lnTo>
                <a:lnTo>
                  <a:pt x="27939" y="1244600"/>
                </a:lnTo>
                <a:close/>
              </a:path>
              <a:path w="27940" h="1454150">
                <a:moveTo>
                  <a:pt x="27939" y="1390650"/>
                </a:moveTo>
                <a:lnTo>
                  <a:pt x="1269" y="1390650"/>
                </a:lnTo>
                <a:lnTo>
                  <a:pt x="1269" y="1393190"/>
                </a:lnTo>
                <a:lnTo>
                  <a:pt x="2539" y="1393190"/>
                </a:lnTo>
                <a:lnTo>
                  <a:pt x="2539" y="1397000"/>
                </a:lnTo>
                <a:lnTo>
                  <a:pt x="3809" y="1397000"/>
                </a:lnTo>
                <a:lnTo>
                  <a:pt x="3809" y="1399540"/>
                </a:lnTo>
                <a:lnTo>
                  <a:pt x="5079" y="1399540"/>
                </a:lnTo>
                <a:lnTo>
                  <a:pt x="5079" y="1402080"/>
                </a:lnTo>
                <a:lnTo>
                  <a:pt x="6350" y="1402080"/>
                </a:lnTo>
                <a:lnTo>
                  <a:pt x="6350" y="1405890"/>
                </a:lnTo>
                <a:lnTo>
                  <a:pt x="7619" y="1405890"/>
                </a:lnTo>
                <a:lnTo>
                  <a:pt x="7619" y="1408430"/>
                </a:lnTo>
                <a:lnTo>
                  <a:pt x="8889" y="1408430"/>
                </a:lnTo>
                <a:lnTo>
                  <a:pt x="8889" y="1412240"/>
                </a:lnTo>
                <a:lnTo>
                  <a:pt x="10159" y="1412240"/>
                </a:lnTo>
                <a:lnTo>
                  <a:pt x="10159" y="1414780"/>
                </a:lnTo>
                <a:lnTo>
                  <a:pt x="27939" y="1414780"/>
                </a:lnTo>
                <a:lnTo>
                  <a:pt x="27939" y="1390650"/>
                </a:lnTo>
                <a:close/>
              </a:path>
              <a:path w="27940" h="1454150">
                <a:moveTo>
                  <a:pt x="27939" y="1414780"/>
                </a:moveTo>
                <a:lnTo>
                  <a:pt x="11429" y="1414780"/>
                </a:lnTo>
                <a:lnTo>
                  <a:pt x="11429" y="1417320"/>
                </a:lnTo>
                <a:lnTo>
                  <a:pt x="12700" y="1417320"/>
                </a:lnTo>
                <a:lnTo>
                  <a:pt x="12700" y="1421130"/>
                </a:lnTo>
                <a:lnTo>
                  <a:pt x="13969" y="1421130"/>
                </a:lnTo>
                <a:lnTo>
                  <a:pt x="13969" y="1423670"/>
                </a:lnTo>
                <a:lnTo>
                  <a:pt x="15239" y="1423670"/>
                </a:lnTo>
                <a:lnTo>
                  <a:pt x="15239" y="1427480"/>
                </a:lnTo>
                <a:lnTo>
                  <a:pt x="16509" y="1427480"/>
                </a:lnTo>
                <a:lnTo>
                  <a:pt x="16509" y="1430020"/>
                </a:lnTo>
                <a:lnTo>
                  <a:pt x="17779" y="1430020"/>
                </a:lnTo>
                <a:lnTo>
                  <a:pt x="17779" y="1432560"/>
                </a:lnTo>
                <a:lnTo>
                  <a:pt x="19050" y="1432560"/>
                </a:lnTo>
                <a:lnTo>
                  <a:pt x="19050" y="1436370"/>
                </a:lnTo>
                <a:lnTo>
                  <a:pt x="20319" y="1436370"/>
                </a:lnTo>
                <a:lnTo>
                  <a:pt x="20319" y="1438910"/>
                </a:lnTo>
                <a:lnTo>
                  <a:pt x="21589" y="1438910"/>
                </a:lnTo>
                <a:lnTo>
                  <a:pt x="21589" y="1442720"/>
                </a:lnTo>
                <a:lnTo>
                  <a:pt x="22859" y="1442720"/>
                </a:lnTo>
                <a:lnTo>
                  <a:pt x="22859" y="1445260"/>
                </a:lnTo>
                <a:lnTo>
                  <a:pt x="24129" y="1445260"/>
                </a:lnTo>
                <a:lnTo>
                  <a:pt x="24129" y="1447800"/>
                </a:lnTo>
                <a:lnTo>
                  <a:pt x="25400" y="1447800"/>
                </a:lnTo>
                <a:lnTo>
                  <a:pt x="25400" y="1451610"/>
                </a:lnTo>
                <a:lnTo>
                  <a:pt x="26669" y="1451610"/>
                </a:lnTo>
                <a:lnTo>
                  <a:pt x="26669" y="1454150"/>
                </a:lnTo>
                <a:lnTo>
                  <a:pt x="27939" y="1454150"/>
                </a:lnTo>
                <a:lnTo>
                  <a:pt x="27939" y="141478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929880" y="3139439"/>
            <a:ext cx="26670" cy="1504950"/>
          </a:xfrm>
          <a:custGeom>
            <a:avLst/>
            <a:gdLst/>
            <a:ahLst/>
            <a:cxnLst/>
            <a:rect l="l" t="t" r="r" b="b"/>
            <a:pathLst>
              <a:path w="26670" h="1504950">
                <a:moveTo>
                  <a:pt x="8890" y="0"/>
                </a:moveTo>
                <a:lnTo>
                  <a:pt x="0" y="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12700"/>
                </a:lnTo>
                <a:lnTo>
                  <a:pt x="8890" y="12700"/>
                </a:lnTo>
                <a:lnTo>
                  <a:pt x="8890" y="0"/>
                </a:lnTo>
                <a:close/>
              </a:path>
              <a:path w="26670" h="1504950">
                <a:moveTo>
                  <a:pt x="2667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504950">
                <a:moveTo>
                  <a:pt x="26670" y="482600"/>
                </a:moveTo>
                <a:lnTo>
                  <a:pt x="0" y="4826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2600"/>
                </a:lnTo>
                <a:close/>
              </a:path>
              <a:path w="26670" h="150495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049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504950">
                <a:moveTo>
                  <a:pt x="26670" y="527050"/>
                </a:moveTo>
                <a:lnTo>
                  <a:pt x="0" y="5270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27050"/>
                </a:lnTo>
                <a:close/>
              </a:path>
              <a:path w="26670" h="1504950">
                <a:moveTo>
                  <a:pt x="26670" y="558800"/>
                </a:moveTo>
                <a:lnTo>
                  <a:pt x="0" y="55880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8800"/>
                </a:lnTo>
                <a:close/>
              </a:path>
              <a:path w="26670" h="1504950">
                <a:moveTo>
                  <a:pt x="2667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65150"/>
                </a:lnTo>
                <a:close/>
              </a:path>
              <a:path w="26670" h="1504950">
                <a:moveTo>
                  <a:pt x="26670" y="577850"/>
                </a:moveTo>
                <a:lnTo>
                  <a:pt x="0" y="577850"/>
                </a:lnTo>
                <a:lnTo>
                  <a:pt x="0" y="584199"/>
                </a:lnTo>
                <a:lnTo>
                  <a:pt x="26670" y="584199"/>
                </a:lnTo>
                <a:lnTo>
                  <a:pt x="26670" y="577850"/>
                </a:lnTo>
                <a:close/>
              </a:path>
              <a:path w="26670" h="1504950">
                <a:moveTo>
                  <a:pt x="2667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1504950">
                <a:moveTo>
                  <a:pt x="26670" y="596900"/>
                </a:moveTo>
                <a:lnTo>
                  <a:pt x="0" y="5969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96900"/>
                </a:lnTo>
                <a:close/>
              </a:path>
              <a:path w="26670" h="1504950">
                <a:moveTo>
                  <a:pt x="26670" y="622300"/>
                </a:moveTo>
                <a:lnTo>
                  <a:pt x="0" y="6223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22300"/>
                </a:lnTo>
                <a:close/>
              </a:path>
              <a:path w="26670" h="1504950">
                <a:moveTo>
                  <a:pt x="26670" y="692150"/>
                </a:moveTo>
                <a:lnTo>
                  <a:pt x="0" y="6921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92150"/>
                </a:lnTo>
                <a:close/>
              </a:path>
              <a:path w="26670" h="1504950">
                <a:moveTo>
                  <a:pt x="26670" y="730250"/>
                </a:moveTo>
                <a:lnTo>
                  <a:pt x="0" y="730250"/>
                </a:lnTo>
                <a:lnTo>
                  <a:pt x="0" y="735330"/>
                </a:lnTo>
                <a:lnTo>
                  <a:pt x="26670" y="735330"/>
                </a:lnTo>
                <a:lnTo>
                  <a:pt x="26670" y="730250"/>
                </a:lnTo>
                <a:close/>
              </a:path>
              <a:path w="26670" h="1504950">
                <a:moveTo>
                  <a:pt x="26670" y="735330"/>
                </a:moveTo>
                <a:lnTo>
                  <a:pt x="0" y="73533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35330"/>
                </a:lnTo>
                <a:close/>
              </a:path>
              <a:path w="26670" h="1504950">
                <a:moveTo>
                  <a:pt x="2667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26670" y="748029"/>
                </a:lnTo>
                <a:lnTo>
                  <a:pt x="26670" y="741680"/>
                </a:lnTo>
                <a:close/>
              </a:path>
              <a:path w="26670" h="1504950">
                <a:moveTo>
                  <a:pt x="2667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8030"/>
                </a:lnTo>
                <a:close/>
              </a:path>
              <a:path w="26670" h="1504950">
                <a:moveTo>
                  <a:pt x="26670" y="774700"/>
                </a:moveTo>
                <a:lnTo>
                  <a:pt x="0" y="77470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74700"/>
                </a:lnTo>
                <a:close/>
              </a:path>
              <a:path w="26670" h="1504950">
                <a:moveTo>
                  <a:pt x="26670" y="792480"/>
                </a:moveTo>
                <a:lnTo>
                  <a:pt x="0" y="79248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2480"/>
                </a:lnTo>
                <a:close/>
              </a:path>
              <a:path w="26670" h="150495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50495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1504950">
                <a:moveTo>
                  <a:pt x="26670" y="819150"/>
                </a:moveTo>
                <a:lnTo>
                  <a:pt x="0" y="8191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19150"/>
                </a:lnTo>
                <a:close/>
              </a:path>
              <a:path w="26670" h="1504950">
                <a:moveTo>
                  <a:pt x="26670" y="862330"/>
                </a:moveTo>
                <a:lnTo>
                  <a:pt x="0" y="86233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62330"/>
                </a:lnTo>
                <a:close/>
              </a:path>
              <a:path w="26670" h="1504950">
                <a:moveTo>
                  <a:pt x="26670" y="869950"/>
                </a:moveTo>
                <a:lnTo>
                  <a:pt x="0" y="86995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1504950">
                <a:moveTo>
                  <a:pt x="26670" y="876300"/>
                </a:moveTo>
                <a:lnTo>
                  <a:pt x="0" y="87630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76300"/>
                </a:lnTo>
                <a:close/>
              </a:path>
              <a:path w="26670" h="1504950">
                <a:moveTo>
                  <a:pt x="26670" y="913130"/>
                </a:moveTo>
                <a:lnTo>
                  <a:pt x="0" y="913130"/>
                </a:lnTo>
                <a:lnTo>
                  <a:pt x="0" y="919479"/>
                </a:lnTo>
                <a:lnTo>
                  <a:pt x="26670" y="919479"/>
                </a:lnTo>
                <a:lnTo>
                  <a:pt x="26670" y="913130"/>
                </a:lnTo>
                <a:close/>
              </a:path>
              <a:path w="26670" h="1504950">
                <a:moveTo>
                  <a:pt x="26670" y="919480"/>
                </a:moveTo>
                <a:lnTo>
                  <a:pt x="0" y="91948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9480"/>
                </a:lnTo>
                <a:close/>
              </a:path>
              <a:path w="26670" h="150495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504950">
                <a:moveTo>
                  <a:pt x="2667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80"/>
                </a:lnTo>
                <a:close/>
              </a:path>
              <a:path w="26670" h="1504950">
                <a:moveTo>
                  <a:pt x="26670" y="965200"/>
                </a:moveTo>
                <a:lnTo>
                  <a:pt x="0" y="96520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65200"/>
                </a:lnTo>
                <a:close/>
              </a:path>
              <a:path w="26670" h="1504950">
                <a:moveTo>
                  <a:pt x="26670" y="1003300"/>
                </a:moveTo>
                <a:lnTo>
                  <a:pt x="0" y="100330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3300"/>
                </a:lnTo>
                <a:close/>
              </a:path>
              <a:path w="26670" h="1504950">
                <a:moveTo>
                  <a:pt x="26670" y="1008380"/>
                </a:moveTo>
                <a:lnTo>
                  <a:pt x="0" y="100838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08380"/>
                </a:lnTo>
                <a:close/>
              </a:path>
              <a:path w="26670" h="1504950">
                <a:moveTo>
                  <a:pt x="26670" y="1033780"/>
                </a:moveTo>
                <a:lnTo>
                  <a:pt x="0" y="1033780"/>
                </a:lnTo>
                <a:lnTo>
                  <a:pt x="0" y="1103630"/>
                </a:lnTo>
                <a:lnTo>
                  <a:pt x="26670" y="1103630"/>
                </a:lnTo>
                <a:lnTo>
                  <a:pt x="26670" y="1033780"/>
                </a:lnTo>
                <a:close/>
              </a:path>
              <a:path w="26670" h="1504950">
                <a:moveTo>
                  <a:pt x="26670" y="1103630"/>
                </a:moveTo>
                <a:lnTo>
                  <a:pt x="0" y="110363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3630"/>
                </a:lnTo>
                <a:close/>
              </a:path>
              <a:path w="26670" h="1504950">
                <a:moveTo>
                  <a:pt x="26670" y="1109980"/>
                </a:moveTo>
                <a:lnTo>
                  <a:pt x="0" y="1109980"/>
                </a:lnTo>
                <a:lnTo>
                  <a:pt x="0" y="1117600"/>
                </a:lnTo>
                <a:lnTo>
                  <a:pt x="26670" y="1117600"/>
                </a:lnTo>
                <a:lnTo>
                  <a:pt x="26670" y="1109980"/>
                </a:lnTo>
                <a:close/>
              </a:path>
              <a:path w="26670" h="1504950">
                <a:moveTo>
                  <a:pt x="26670" y="1117600"/>
                </a:moveTo>
                <a:lnTo>
                  <a:pt x="0" y="111760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7600"/>
                </a:lnTo>
                <a:close/>
              </a:path>
              <a:path w="26670" h="1504950">
                <a:moveTo>
                  <a:pt x="2667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29030"/>
                </a:lnTo>
                <a:close/>
              </a:path>
              <a:path w="26670" h="1504950">
                <a:moveTo>
                  <a:pt x="26670" y="1155700"/>
                </a:moveTo>
                <a:lnTo>
                  <a:pt x="0" y="115570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155700"/>
                </a:lnTo>
                <a:close/>
              </a:path>
              <a:path w="26670" h="1504950">
                <a:moveTo>
                  <a:pt x="26670" y="1231900"/>
                </a:moveTo>
                <a:lnTo>
                  <a:pt x="0" y="1231900"/>
                </a:lnTo>
                <a:lnTo>
                  <a:pt x="0" y="1377950"/>
                </a:lnTo>
                <a:lnTo>
                  <a:pt x="26670" y="1377950"/>
                </a:lnTo>
                <a:lnTo>
                  <a:pt x="26670" y="1231900"/>
                </a:lnTo>
                <a:close/>
              </a:path>
              <a:path w="26670" h="1504950">
                <a:moveTo>
                  <a:pt x="26670" y="1377950"/>
                </a:moveTo>
                <a:lnTo>
                  <a:pt x="0" y="137795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7950"/>
                </a:lnTo>
                <a:close/>
              </a:path>
              <a:path w="26670" h="1504950">
                <a:moveTo>
                  <a:pt x="26670" y="1402080"/>
                </a:moveTo>
                <a:lnTo>
                  <a:pt x="0" y="1402080"/>
                </a:lnTo>
                <a:lnTo>
                  <a:pt x="0" y="1443990"/>
                </a:lnTo>
                <a:lnTo>
                  <a:pt x="1270" y="1443990"/>
                </a:lnTo>
                <a:lnTo>
                  <a:pt x="1270" y="1447800"/>
                </a:lnTo>
                <a:lnTo>
                  <a:pt x="26670" y="1447800"/>
                </a:lnTo>
                <a:lnTo>
                  <a:pt x="26670" y="1402080"/>
                </a:lnTo>
                <a:close/>
              </a:path>
              <a:path w="26670" h="1504950">
                <a:moveTo>
                  <a:pt x="26670" y="1447800"/>
                </a:moveTo>
                <a:lnTo>
                  <a:pt x="2540" y="1447800"/>
                </a:lnTo>
                <a:lnTo>
                  <a:pt x="2540" y="1450340"/>
                </a:lnTo>
                <a:lnTo>
                  <a:pt x="3810" y="1450340"/>
                </a:lnTo>
                <a:lnTo>
                  <a:pt x="3810" y="1454150"/>
                </a:lnTo>
                <a:lnTo>
                  <a:pt x="26670" y="1454150"/>
                </a:lnTo>
                <a:lnTo>
                  <a:pt x="26670" y="1447800"/>
                </a:lnTo>
                <a:close/>
              </a:path>
              <a:path w="26670" h="1504950">
                <a:moveTo>
                  <a:pt x="26670" y="1454150"/>
                </a:moveTo>
                <a:lnTo>
                  <a:pt x="5079" y="1454150"/>
                </a:lnTo>
                <a:lnTo>
                  <a:pt x="5079" y="1456690"/>
                </a:lnTo>
                <a:lnTo>
                  <a:pt x="6350" y="1456690"/>
                </a:lnTo>
                <a:lnTo>
                  <a:pt x="6350" y="1459230"/>
                </a:lnTo>
                <a:lnTo>
                  <a:pt x="7620" y="1459230"/>
                </a:lnTo>
                <a:lnTo>
                  <a:pt x="7620" y="1463040"/>
                </a:lnTo>
                <a:lnTo>
                  <a:pt x="8890" y="1463040"/>
                </a:lnTo>
                <a:lnTo>
                  <a:pt x="8890" y="1465580"/>
                </a:lnTo>
                <a:lnTo>
                  <a:pt x="10160" y="1465580"/>
                </a:lnTo>
                <a:lnTo>
                  <a:pt x="10160" y="1469390"/>
                </a:lnTo>
                <a:lnTo>
                  <a:pt x="11429" y="1469390"/>
                </a:lnTo>
                <a:lnTo>
                  <a:pt x="11429" y="1471930"/>
                </a:lnTo>
                <a:lnTo>
                  <a:pt x="26670" y="1471930"/>
                </a:lnTo>
                <a:lnTo>
                  <a:pt x="26670" y="1454150"/>
                </a:lnTo>
                <a:close/>
              </a:path>
              <a:path w="26670" h="1504950">
                <a:moveTo>
                  <a:pt x="26670" y="1471930"/>
                </a:moveTo>
                <a:lnTo>
                  <a:pt x="12700" y="1471930"/>
                </a:lnTo>
                <a:lnTo>
                  <a:pt x="12700" y="1474470"/>
                </a:lnTo>
                <a:lnTo>
                  <a:pt x="13970" y="1474470"/>
                </a:lnTo>
                <a:lnTo>
                  <a:pt x="13970" y="1478280"/>
                </a:lnTo>
                <a:lnTo>
                  <a:pt x="15240" y="1478280"/>
                </a:lnTo>
                <a:lnTo>
                  <a:pt x="15240" y="1480820"/>
                </a:lnTo>
                <a:lnTo>
                  <a:pt x="16510" y="1480820"/>
                </a:lnTo>
                <a:lnTo>
                  <a:pt x="16510" y="1484630"/>
                </a:lnTo>
                <a:lnTo>
                  <a:pt x="26670" y="1484630"/>
                </a:lnTo>
                <a:lnTo>
                  <a:pt x="26670" y="1471930"/>
                </a:lnTo>
                <a:close/>
              </a:path>
              <a:path w="26670" h="1504950">
                <a:moveTo>
                  <a:pt x="26670" y="1484630"/>
                </a:moveTo>
                <a:lnTo>
                  <a:pt x="17779" y="1484630"/>
                </a:lnTo>
                <a:lnTo>
                  <a:pt x="17779" y="1487170"/>
                </a:lnTo>
                <a:lnTo>
                  <a:pt x="19050" y="1487170"/>
                </a:lnTo>
                <a:lnTo>
                  <a:pt x="19050" y="1489710"/>
                </a:lnTo>
                <a:lnTo>
                  <a:pt x="20320" y="1489710"/>
                </a:lnTo>
                <a:lnTo>
                  <a:pt x="20320" y="1493520"/>
                </a:lnTo>
                <a:lnTo>
                  <a:pt x="21590" y="1493520"/>
                </a:lnTo>
                <a:lnTo>
                  <a:pt x="21590" y="1496060"/>
                </a:lnTo>
                <a:lnTo>
                  <a:pt x="22860" y="1496060"/>
                </a:lnTo>
                <a:lnTo>
                  <a:pt x="22860" y="1498600"/>
                </a:lnTo>
                <a:lnTo>
                  <a:pt x="24129" y="1498600"/>
                </a:lnTo>
                <a:lnTo>
                  <a:pt x="24129" y="1502410"/>
                </a:lnTo>
                <a:lnTo>
                  <a:pt x="25400" y="1502410"/>
                </a:lnTo>
                <a:lnTo>
                  <a:pt x="25400" y="1504950"/>
                </a:lnTo>
                <a:lnTo>
                  <a:pt x="26670" y="1504950"/>
                </a:lnTo>
                <a:lnTo>
                  <a:pt x="26670" y="1484630"/>
                </a:lnTo>
                <a:close/>
              </a:path>
            </a:pathLst>
          </a:custGeom>
          <a:solidFill>
            <a:srgbClr val="204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956550" y="3152139"/>
            <a:ext cx="27940" cy="1559560"/>
          </a:xfrm>
          <a:custGeom>
            <a:avLst/>
            <a:gdLst/>
            <a:ahLst/>
            <a:cxnLst/>
            <a:rect l="l" t="t" r="r" b="b"/>
            <a:pathLst>
              <a:path w="27940" h="1559560">
                <a:moveTo>
                  <a:pt x="3810" y="0"/>
                </a:moveTo>
                <a:lnTo>
                  <a:pt x="0" y="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7940" h="15595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559560">
                <a:moveTo>
                  <a:pt x="2794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69900"/>
                </a:lnTo>
                <a:close/>
              </a:path>
              <a:path w="27940" h="1559560">
                <a:moveTo>
                  <a:pt x="2794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40" y="501650"/>
                </a:lnTo>
                <a:lnTo>
                  <a:pt x="27940" y="488950"/>
                </a:lnTo>
                <a:close/>
              </a:path>
              <a:path w="27940" h="1559560">
                <a:moveTo>
                  <a:pt x="2794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1650"/>
                </a:lnTo>
                <a:close/>
              </a:path>
              <a:path w="27940" h="1559560">
                <a:moveTo>
                  <a:pt x="2794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14350"/>
                </a:lnTo>
                <a:close/>
              </a:path>
              <a:path w="27940" h="1559560">
                <a:moveTo>
                  <a:pt x="2794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46100"/>
                </a:lnTo>
                <a:close/>
              </a:path>
              <a:path w="27940" h="1559560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559560">
                <a:moveTo>
                  <a:pt x="2794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7940" y="571499"/>
                </a:lnTo>
                <a:lnTo>
                  <a:pt x="27940" y="565150"/>
                </a:lnTo>
                <a:close/>
              </a:path>
              <a:path w="27940" h="1559560">
                <a:moveTo>
                  <a:pt x="2794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1500"/>
                </a:lnTo>
                <a:close/>
              </a:path>
              <a:path w="27940" h="1559560">
                <a:moveTo>
                  <a:pt x="2794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84200"/>
                </a:lnTo>
                <a:close/>
              </a:path>
              <a:path w="27940" h="1559560">
                <a:moveTo>
                  <a:pt x="2794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09600"/>
                </a:lnTo>
                <a:close/>
              </a:path>
              <a:path w="27940" h="1559560">
                <a:moveTo>
                  <a:pt x="2794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679450"/>
                </a:lnTo>
                <a:close/>
              </a:path>
              <a:path w="27940" h="1559560">
                <a:moveTo>
                  <a:pt x="2794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717550"/>
                </a:lnTo>
                <a:close/>
              </a:path>
              <a:path w="27940" h="1559560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1559560">
                <a:moveTo>
                  <a:pt x="2794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7940" y="735329"/>
                </a:lnTo>
                <a:lnTo>
                  <a:pt x="27940" y="728980"/>
                </a:lnTo>
                <a:close/>
              </a:path>
              <a:path w="27940" h="1559560">
                <a:moveTo>
                  <a:pt x="2794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5330"/>
                </a:lnTo>
                <a:close/>
              </a:path>
              <a:path w="27940" h="1559560">
                <a:moveTo>
                  <a:pt x="2794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62000"/>
                </a:lnTo>
                <a:close/>
              </a:path>
              <a:path w="27940" h="15595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1559560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559560">
                <a:moveTo>
                  <a:pt x="2794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800100"/>
                </a:lnTo>
                <a:close/>
              </a:path>
              <a:path w="27940" h="1559560">
                <a:moveTo>
                  <a:pt x="2794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06450"/>
                </a:lnTo>
                <a:close/>
              </a:path>
              <a:path w="27940" h="1559560">
                <a:moveTo>
                  <a:pt x="2794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849630"/>
                </a:lnTo>
                <a:close/>
              </a:path>
              <a:path w="27940" h="1559560">
                <a:moveTo>
                  <a:pt x="2794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7250"/>
                </a:lnTo>
                <a:close/>
              </a:path>
              <a:path w="27940" h="1559560">
                <a:moveTo>
                  <a:pt x="2794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63600"/>
                </a:lnTo>
                <a:close/>
              </a:path>
              <a:path w="27940" h="1559560">
                <a:moveTo>
                  <a:pt x="2794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7940" y="906779"/>
                </a:lnTo>
                <a:lnTo>
                  <a:pt x="27940" y="900430"/>
                </a:lnTo>
                <a:close/>
              </a:path>
              <a:path w="27940" h="1559560">
                <a:moveTo>
                  <a:pt x="2794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06780"/>
                </a:lnTo>
                <a:close/>
              </a:path>
              <a:path w="27940" h="1559560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559560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559560">
                <a:moveTo>
                  <a:pt x="2794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52500"/>
                </a:lnTo>
                <a:close/>
              </a:path>
              <a:path w="27940" h="1559560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90600"/>
                </a:lnTo>
                <a:close/>
              </a:path>
              <a:path w="27940" h="1559560">
                <a:moveTo>
                  <a:pt x="2794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5680"/>
                </a:lnTo>
                <a:close/>
              </a:path>
              <a:path w="27940" h="1559560">
                <a:moveTo>
                  <a:pt x="2794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21080"/>
                </a:lnTo>
                <a:close/>
              </a:path>
              <a:path w="27940" h="1559560">
                <a:moveTo>
                  <a:pt x="2794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90930"/>
                </a:lnTo>
                <a:close/>
              </a:path>
              <a:path w="27940" h="1559560">
                <a:moveTo>
                  <a:pt x="2794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97280"/>
                </a:lnTo>
                <a:close/>
              </a:path>
              <a:path w="27940" h="1559560">
                <a:moveTo>
                  <a:pt x="2794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4900"/>
                </a:lnTo>
                <a:close/>
              </a:path>
              <a:path w="27940" h="1559560">
                <a:moveTo>
                  <a:pt x="2794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7940" y="1143000"/>
                </a:lnTo>
                <a:lnTo>
                  <a:pt x="27940" y="1116330"/>
                </a:lnTo>
                <a:close/>
              </a:path>
              <a:path w="27940" h="1559560">
                <a:moveTo>
                  <a:pt x="2794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7940" y="1219200"/>
                </a:lnTo>
                <a:lnTo>
                  <a:pt x="27940" y="1143000"/>
                </a:lnTo>
                <a:close/>
              </a:path>
              <a:path w="27940" h="1559560">
                <a:moveTo>
                  <a:pt x="2794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7940" y="1365250"/>
                </a:lnTo>
                <a:lnTo>
                  <a:pt x="27940" y="1219200"/>
                </a:lnTo>
                <a:close/>
              </a:path>
              <a:path w="27940" h="1559560">
                <a:moveTo>
                  <a:pt x="2794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7940" y="1389380"/>
                </a:lnTo>
                <a:lnTo>
                  <a:pt x="27940" y="1365250"/>
                </a:lnTo>
                <a:close/>
              </a:path>
              <a:path w="27940" h="1559560">
                <a:moveTo>
                  <a:pt x="2794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7940" y="1441450"/>
                </a:lnTo>
                <a:lnTo>
                  <a:pt x="27940" y="1389380"/>
                </a:lnTo>
                <a:close/>
              </a:path>
              <a:path w="27940" h="1559560">
                <a:moveTo>
                  <a:pt x="27940" y="1441450"/>
                </a:moveTo>
                <a:lnTo>
                  <a:pt x="0" y="1441450"/>
                </a:lnTo>
                <a:lnTo>
                  <a:pt x="0" y="1459230"/>
                </a:lnTo>
                <a:lnTo>
                  <a:pt x="27940" y="1459230"/>
                </a:lnTo>
                <a:lnTo>
                  <a:pt x="27940" y="1441450"/>
                </a:lnTo>
                <a:close/>
              </a:path>
              <a:path w="27940" h="1559560">
                <a:moveTo>
                  <a:pt x="27940" y="1459230"/>
                </a:moveTo>
                <a:lnTo>
                  <a:pt x="0" y="1459230"/>
                </a:lnTo>
                <a:lnTo>
                  <a:pt x="0" y="1471930"/>
                </a:lnTo>
                <a:lnTo>
                  <a:pt x="27940" y="1471930"/>
                </a:lnTo>
                <a:lnTo>
                  <a:pt x="27940" y="1459230"/>
                </a:lnTo>
                <a:close/>
              </a:path>
              <a:path w="27940" h="1559560">
                <a:moveTo>
                  <a:pt x="27940" y="1471930"/>
                </a:moveTo>
                <a:lnTo>
                  <a:pt x="0" y="1471930"/>
                </a:lnTo>
                <a:lnTo>
                  <a:pt x="0" y="1496060"/>
                </a:lnTo>
                <a:lnTo>
                  <a:pt x="1270" y="1496060"/>
                </a:lnTo>
                <a:lnTo>
                  <a:pt x="1270" y="1498600"/>
                </a:lnTo>
                <a:lnTo>
                  <a:pt x="27940" y="1498600"/>
                </a:lnTo>
                <a:lnTo>
                  <a:pt x="27940" y="1471930"/>
                </a:lnTo>
                <a:close/>
              </a:path>
              <a:path w="27940" h="1559560">
                <a:moveTo>
                  <a:pt x="27940" y="1498600"/>
                </a:moveTo>
                <a:lnTo>
                  <a:pt x="2540" y="1498600"/>
                </a:lnTo>
                <a:lnTo>
                  <a:pt x="2540" y="1501140"/>
                </a:lnTo>
                <a:lnTo>
                  <a:pt x="3809" y="1501140"/>
                </a:lnTo>
                <a:lnTo>
                  <a:pt x="3809" y="1504950"/>
                </a:lnTo>
                <a:lnTo>
                  <a:pt x="5079" y="1504950"/>
                </a:lnTo>
                <a:lnTo>
                  <a:pt x="5079" y="1507490"/>
                </a:lnTo>
                <a:lnTo>
                  <a:pt x="6350" y="1507490"/>
                </a:lnTo>
                <a:lnTo>
                  <a:pt x="6350" y="1511300"/>
                </a:lnTo>
                <a:lnTo>
                  <a:pt x="7620" y="1511300"/>
                </a:lnTo>
                <a:lnTo>
                  <a:pt x="7620" y="1513840"/>
                </a:lnTo>
                <a:lnTo>
                  <a:pt x="8890" y="1513840"/>
                </a:lnTo>
                <a:lnTo>
                  <a:pt x="8890" y="1516380"/>
                </a:lnTo>
                <a:lnTo>
                  <a:pt x="10159" y="1516380"/>
                </a:lnTo>
                <a:lnTo>
                  <a:pt x="10159" y="1520190"/>
                </a:lnTo>
                <a:lnTo>
                  <a:pt x="11429" y="1520190"/>
                </a:lnTo>
                <a:lnTo>
                  <a:pt x="11429" y="1522730"/>
                </a:lnTo>
                <a:lnTo>
                  <a:pt x="12700" y="1522730"/>
                </a:lnTo>
                <a:lnTo>
                  <a:pt x="12700" y="1526540"/>
                </a:lnTo>
                <a:lnTo>
                  <a:pt x="13970" y="1526540"/>
                </a:lnTo>
                <a:lnTo>
                  <a:pt x="13970" y="1529080"/>
                </a:lnTo>
                <a:lnTo>
                  <a:pt x="27940" y="1529080"/>
                </a:lnTo>
                <a:lnTo>
                  <a:pt x="27940" y="1498600"/>
                </a:lnTo>
                <a:close/>
              </a:path>
              <a:path w="27940" h="1559560">
                <a:moveTo>
                  <a:pt x="27940" y="1529080"/>
                </a:moveTo>
                <a:lnTo>
                  <a:pt x="15240" y="1529080"/>
                </a:lnTo>
                <a:lnTo>
                  <a:pt x="15240" y="1531620"/>
                </a:lnTo>
                <a:lnTo>
                  <a:pt x="16509" y="1531620"/>
                </a:lnTo>
                <a:lnTo>
                  <a:pt x="16509" y="1535430"/>
                </a:lnTo>
                <a:lnTo>
                  <a:pt x="27940" y="1535430"/>
                </a:lnTo>
                <a:lnTo>
                  <a:pt x="27940" y="1529080"/>
                </a:lnTo>
                <a:close/>
              </a:path>
              <a:path w="27940" h="1559560">
                <a:moveTo>
                  <a:pt x="27940" y="1535430"/>
                </a:moveTo>
                <a:lnTo>
                  <a:pt x="17779" y="1535430"/>
                </a:lnTo>
                <a:lnTo>
                  <a:pt x="17779" y="1537970"/>
                </a:lnTo>
                <a:lnTo>
                  <a:pt x="19050" y="1537970"/>
                </a:lnTo>
                <a:lnTo>
                  <a:pt x="19050" y="1541780"/>
                </a:lnTo>
                <a:lnTo>
                  <a:pt x="27940" y="1541780"/>
                </a:lnTo>
                <a:lnTo>
                  <a:pt x="27940" y="1535430"/>
                </a:lnTo>
                <a:close/>
              </a:path>
              <a:path w="27940" h="1559560">
                <a:moveTo>
                  <a:pt x="27940" y="1541780"/>
                </a:moveTo>
                <a:lnTo>
                  <a:pt x="20320" y="1541780"/>
                </a:lnTo>
                <a:lnTo>
                  <a:pt x="20320" y="1544320"/>
                </a:lnTo>
                <a:lnTo>
                  <a:pt x="21590" y="1544320"/>
                </a:lnTo>
                <a:lnTo>
                  <a:pt x="21590" y="1546860"/>
                </a:lnTo>
                <a:lnTo>
                  <a:pt x="22859" y="1546860"/>
                </a:lnTo>
                <a:lnTo>
                  <a:pt x="22859" y="1550670"/>
                </a:lnTo>
                <a:lnTo>
                  <a:pt x="24129" y="1550670"/>
                </a:lnTo>
                <a:lnTo>
                  <a:pt x="24129" y="1553210"/>
                </a:lnTo>
                <a:lnTo>
                  <a:pt x="25400" y="1553210"/>
                </a:lnTo>
                <a:lnTo>
                  <a:pt x="25400" y="1555750"/>
                </a:lnTo>
                <a:lnTo>
                  <a:pt x="26670" y="1555750"/>
                </a:lnTo>
                <a:lnTo>
                  <a:pt x="26670" y="1559560"/>
                </a:lnTo>
                <a:lnTo>
                  <a:pt x="27940" y="1559560"/>
                </a:lnTo>
                <a:lnTo>
                  <a:pt x="27940" y="154178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84490" y="3177539"/>
            <a:ext cx="27940" cy="1600200"/>
          </a:xfrm>
          <a:custGeom>
            <a:avLst/>
            <a:gdLst/>
            <a:ahLst/>
            <a:cxnLst/>
            <a:rect l="l" t="t" r="r" b="b"/>
            <a:pathLst>
              <a:path w="27940" h="1600200">
                <a:moveTo>
                  <a:pt x="16509" y="0"/>
                </a:moveTo>
                <a:lnTo>
                  <a:pt x="0" y="0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12699"/>
                </a:lnTo>
                <a:lnTo>
                  <a:pt x="16509" y="12699"/>
                </a:lnTo>
                <a:lnTo>
                  <a:pt x="16509" y="0"/>
                </a:lnTo>
                <a:close/>
              </a:path>
              <a:path w="27940" h="1600200">
                <a:moveTo>
                  <a:pt x="27939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800"/>
                </a:lnTo>
                <a:close/>
              </a:path>
              <a:path w="27940" h="1600200">
                <a:moveTo>
                  <a:pt x="27939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39" y="463549"/>
                </a:lnTo>
                <a:lnTo>
                  <a:pt x="27939" y="444499"/>
                </a:lnTo>
                <a:close/>
              </a:path>
              <a:path w="27940" h="1600200">
                <a:moveTo>
                  <a:pt x="27939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39" y="476249"/>
                </a:lnTo>
                <a:lnTo>
                  <a:pt x="27939" y="463550"/>
                </a:lnTo>
                <a:close/>
              </a:path>
              <a:path w="27940" h="1600200">
                <a:moveTo>
                  <a:pt x="27939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39" y="488949"/>
                </a:lnTo>
                <a:lnTo>
                  <a:pt x="27939" y="476250"/>
                </a:lnTo>
                <a:close/>
              </a:path>
              <a:path w="27940" h="1600200">
                <a:moveTo>
                  <a:pt x="27939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39" y="520699"/>
                </a:lnTo>
                <a:lnTo>
                  <a:pt x="27939" y="488949"/>
                </a:lnTo>
                <a:close/>
              </a:path>
              <a:path w="27940" h="1600200">
                <a:moveTo>
                  <a:pt x="27939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39" y="527049"/>
                </a:lnTo>
                <a:lnTo>
                  <a:pt x="27939" y="520700"/>
                </a:lnTo>
                <a:close/>
              </a:path>
              <a:path w="27940" h="1600200">
                <a:moveTo>
                  <a:pt x="27939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527049"/>
                </a:lnTo>
                <a:close/>
              </a:path>
              <a:path w="27940" h="1600200">
                <a:moveTo>
                  <a:pt x="27939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39" y="546099"/>
                </a:lnTo>
                <a:lnTo>
                  <a:pt x="27939" y="539749"/>
                </a:lnTo>
                <a:close/>
              </a:path>
              <a:path w="27940" h="1600200">
                <a:moveTo>
                  <a:pt x="27939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39" y="558799"/>
                </a:lnTo>
                <a:lnTo>
                  <a:pt x="27939" y="546099"/>
                </a:lnTo>
                <a:close/>
              </a:path>
              <a:path w="27940" h="1600200">
                <a:moveTo>
                  <a:pt x="27939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58800"/>
                </a:lnTo>
                <a:close/>
              </a:path>
              <a:path w="27940" h="1600200">
                <a:moveTo>
                  <a:pt x="27939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39" y="654049"/>
                </a:lnTo>
                <a:lnTo>
                  <a:pt x="27939" y="584199"/>
                </a:lnTo>
                <a:close/>
              </a:path>
              <a:path w="27940" h="1600200">
                <a:moveTo>
                  <a:pt x="27939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39" y="692149"/>
                </a:lnTo>
                <a:lnTo>
                  <a:pt x="27939" y="654049"/>
                </a:lnTo>
                <a:close/>
              </a:path>
              <a:path w="27940" h="1600200">
                <a:moveTo>
                  <a:pt x="27939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39" y="697229"/>
                </a:lnTo>
                <a:lnTo>
                  <a:pt x="27939" y="692150"/>
                </a:lnTo>
                <a:close/>
              </a:path>
              <a:path w="27940" h="1600200">
                <a:moveTo>
                  <a:pt x="27939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39" y="703579"/>
                </a:lnTo>
                <a:lnTo>
                  <a:pt x="27939" y="697229"/>
                </a:lnTo>
                <a:close/>
              </a:path>
              <a:path w="27940" h="1600200">
                <a:moveTo>
                  <a:pt x="27939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703579"/>
                </a:lnTo>
                <a:close/>
              </a:path>
              <a:path w="27940" h="1600200">
                <a:moveTo>
                  <a:pt x="27939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39" y="736599"/>
                </a:lnTo>
                <a:lnTo>
                  <a:pt x="27939" y="709930"/>
                </a:lnTo>
                <a:close/>
              </a:path>
              <a:path w="27940" h="1600200">
                <a:moveTo>
                  <a:pt x="27939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39" y="754379"/>
                </a:lnTo>
                <a:lnTo>
                  <a:pt x="27939" y="736600"/>
                </a:lnTo>
                <a:close/>
              </a:path>
              <a:path w="27940" h="1600200">
                <a:moveTo>
                  <a:pt x="27939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39" y="761999"/>
                </a:lnTo>
                <a:lnTo>
                  <a:pt x="27939" y="754379"/>
                </a:lnTo>
                <a:close/>
              </a:path>
              <a:path w="27940" h="1600200">
                <a:moveTo>
                  <a:pt x="27939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39" y="774699"/>
                </a:lnTo>
                <a:lnTo>
                  <a:pt x="27939" y="762000"/>
                </a:lnTo>
                <a:close/>
              </a:path>
              <a:path w="27940" h="1600200">
                <a:moveTo>
                  <a:pt x="27939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39" y="781049"/>
                </a:lnTo>
                <a:lnTo>
                  <a:pt x="27939" y="774700"/>
                </a:lnTo>
                <a:close/>
              </a:path>
              <a:path w="27940" h="1600200">
                <a:moveTo>
                  <a:pt x="27939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781050"/>
                </a:lnTo>
                <a:close/>
              </a:path>
              <a:path w="27940" h="1600200">
                <a:moveTo>
                  <a:pt x="27939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39" y="831849"/>
                </a:lnTo>
                <a:lnTo>
                  <a:pt x="27939" y="824230"/>
                </a:lnTo>
                <a:close/>
              </a:path>
              <a:path w="27940" h="1600200">
                <a:moveTo>
                  <a:pt x="27939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39" y="838199"/>
                </a:lnTo>
                <a:lnTo>
                  <a:pt x="27939" y="831849"/>
                </a:lnTo>
                <a:close/>
              </a:path>
              <a:path w="27940" h="1600200">
                <a:moveTo>
                  <a:pt x="27939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39" y="875029"/>
                </a:lnTo>
                <a:lnTo>
                  <a:pt x="27939" y="838199"/>
                </a:lnTo>
                <a:close/>
              </a:path>
              <a:path w="27940" h="1600200">
                <a:moveTo>
                  <a:pt x="27939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75029"/>
                </a:lnTo>
                <a:close/>
              </a:path>
              <a:path w="27940" h="1600200">
                <a:moveTo>
                  <a:pt x="27939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39" y="913129"/>
                </a:lnTo>
                <a:lnTo>
                  <a:pt x="27939" y="881379"/>
                </a:lnTo>
                <a:close/>
              </a:path>
              <a:path w="27940" h="1600200">
                <a:moveTo>
                  <a:pt x="27939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39" y="919479"/>
                </a:lnTo>
                <a:lnTo>
                  <a:pt x="27939" y="913129"/>
                </a:lnTo>
                <a:close/>
              </a:path>
              <a:path w="27940" h="1600200">
                <a:moveTo>
                  <a:pt x="27939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39" y="927099"/>
                </a:lnTo>
                <a:lnTo>
                  <a:pt x="27939" y="919479"/>
                </a:lnTo>
                <a:close/>
              </a:path>
              <a:path w="27940" h="1600200">
                <a:moveTo>
                  <a:pt x="27939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27099"/>
                </a:lnTo>
                <a:close/>
              </a:path>
              <a:path w="27940" h="1600200">
                <a:moveTo>
                  <a:pt x="27939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39" y="970279"/>
                </a:lnTo>
                <a:lnTo>
                  <a:pt x="27939" y="965199"/>
                </a:lnTo>
                <a:close/>
              </a:path>
              <a:path w="27940" h="1600200">
                <a:moveTo>
                  <a:pt x="27939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70280"/>
                </a:lnTo>
                <a:close/>
              </a:path>
              <a:path w="27940" h="1600200">
                <a:moveTo>
                  <a:pt x="27939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39" y="1065529"/>
                </a:lnTo>
                <a:lnTo>
                  <a:pt x="27939" y="995679"/>
                </a:lnTo>
                <a:close/>
              </a:path>
              <a:path w="27940" h="1600200">
                <a:moveTo>
                  <a:pt x="27939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39" y="1071879"/>
                </a:lnTo>
                <a:lnTo>
                  <a:pt x="27939" y="1065530"/>
                </a:lnTo>
                <a:close/>
              </a:path>
              <a:path w="27940" h="1600200">
                <a:moveTo>
                  <a:pt x="27939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79"/>
                </a:lnTo>
                <a:close/>
              </a:path>
              <a:path w="27940" h="1600200">
                <a:moveTo>
                  <a:pt x="27939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39" y="1090929"/>
                </a:lnTo>
                <a:lnTo>
                  <a:pt x="27939" y="1079499"/>
                </a:lnTo>
                <a:close/>
              </a:path>
              <a:path w="27940" h="1600200">
                <a:moveTo>
                  <a:pt x="27939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39" y="1117599"/>
                </a:lnTo>
                <a:lnTo>
                  <a:pt x="27939" y="1090930"/>
                </a:lnTo>
                <a:close/>
              </a:path>
              <a:path w="27940" h="1600200">
                <a:moveTo>
                  <a:pt x="27939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39" y="1193799"/>
                </a:lnTo>
                <a:lnTo>
                  <a:pt x="27939" y="1117599"/>
                </a:lnTo>
                <a:close/>
              </a:path>
              <a:path w="27940" h="1600200">
                <a:moveTo>
                  <a:pt x="27939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39" y="1339849"/>
                </a:lnTo>
                <a:lnTo>
                  <a:pt x="27939" y="1193800"/>
                </a:lnTo>
                <a:close/>
              </a:path>
              <a:path w="27940" h="1600200">
                <a:moveTo>
                  <a:pt x="27939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39" y="1363979"/>
                </a:lnTo>
                <a:lnTo>
                  <a:pt x="27939" y="1339850"/>
                </a:lnTo>
                <a:close/>
              </a:path>
              <a:path w="27940" h="1600200">
                <a:moveTo>
                  <a:pt x="27939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39" y="1416049"/>
                </a:lnTo>
                <a:lnTo>
                  <a:pt x="27939" y="1363980"/>
                </a:lnTo>
                <a:close/>
              </a:path>
              <a:path w="27940" h="1600200">
                <a:moveTo>
                  <a:pt x="27939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39" y="1433829"/>
                </a:lnTo>
                <a:lnTo>
                  <a:pt x="27939" y="1416049"/>
                </a:lnTo>
                <a:close/>
              </a:path>
              <a:path w="27940" h="1600200">
                <a:moveTo>
                  <a:pt x="27939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39" y="1446529"/>
                </a:lnTo>
                <a:lnTo>
                  <a:pt x="27939" y="1433830"/>
                </a:lnTo>
                <a:close/>
              </a:path>
              <a:path w="27940" h="1600200">
                <a:moveTo>
                  <a:pt x="27939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39" y="1473199"/>
                </a:lnTo>
                <a:lnTo>
                  <a:pt x="27939" y="1446530"/>
                </a:lnTo>
                <a:close/>
              </a:path>
              <a:path w="27940" h="1600200">
                <a:moveTo>
                  <a:pt x="27939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39" y="1503679"/>
                </a:lnTo>
                <a:lnTo>
                  <a:pt x="27939" y="1473200"/>
                </a:lnTo>
                <a:close/>
              </a:path>
              <a:path w="27940" h="1600200">
                <a:moveTo>
                  <a:pt x="27939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39" y="1510029"/>
                </a:lnTo>
                <a:lnTo>
                  <a:pt x="27939" y="1503679"/>
                </a:lnTo>
                <a:close/>
              </a:path>
              <a:path w="27940" h="1600200">
                <a:moveTo>
                  <a:pt x="27939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39" y="1516379"/>
                </a:lnTo>
                <a:lnTo>
                  <a:pt x="27939" y="1510029"/>
                </a:lnTo>
                <a:close/>
              </a:path>
              <a:path w="27940" h="1600200">
                <a:moveTo>
                  <a:pt x="27939" y="1516379"/>
                </a:moveTo>
                <a:lnTo>
                  <a:pt x="0" y="1516379"/>
                </a:lnTo>
                <a:lnTo>
                  <a:pt x="0" y="1536699"/>
                </a:lnTo>
                <a:lnTo>
                  <a:pt x="1269" y="1536699"/>
                </a:lnTo>
                <a:lnTo>
                  <a:pt x="1269" y="1540509"/>
                </a:lnTo>
                <a:lnTo>
                  <a:pt x="2539" y="1540509"/>
                </a:lnTo>
                <a:lnTo>
                  <a:pt x="2539" y="1543049"/>
                </a:lnTo>
                <a:lnTo>
                  <a:pt x="27939" y="1543049"/>
                </a:lnTo>
                <a:lnTo>
                  <a:pt x="27939" y="1516379"/>
                </a:lnTo>
                <a:close/>
              </a:path>
              <a:path w="27940" h="1600200">
                <a:moveTo>
                  <a:pt x="27939" y="1543050"/>
                </a:moveTo>
                <a:lnTo>
                  <a:pt x="3809" y="1543050"/>
                </a:lnTo>
                <a:lnTo>
                  <a:pt x="3809" y="1545589"/>
                </a:lnTo>
                <a:lnTo>
                  <a:pt x="5079" y="1545589"/>
                </a:lnTo>
                <a:lnTo>
                  <a:pt x="5079" y="1549399"/>
                </a:lnTo>
                <a:lnTo>
                  <a:pt x="27939" y="1549399"/>
                </a:lnTo>
                <a:lnTo>
                  <a:pt x="27939" y="1543050"/>
                </a:lnTo>
                <a:close/>
              </a:path>
              <a:path w="27940" h="1600200">
                <a:moveTo>
                  <a:pt x="27939" y="1549399"/>
                </a:moveTo>
                <a:lnTo>
                  <a:pt x="6350" y="1549399"/>
                </a:lnTo>
                <a:lnTo>
                  <a:pt x="6350" y="1551939"/>
                </a:lnTo>
                <a:lnTo>
                  <a:pt x="7619" y="1551939"/>
                </a:lnTo>
                <a:lnTo>
                  <a:pt x="7619" y="1555749"/>
                </a:lnTo>
                <a:lnTo>
                  <a:pt x="27939" y="1555749"/>
                </a:lnTo>
                <a:lnTo>
                  <a:pt x="27939" y="1549399"/>
                </a:lnTo>
                <a:close/>
              </a:path>
              <a:path w="27940" h="1600200">
                <a:moveTo>
                  <a:pt x="27939" y="1555749"/>
                </a:moveTo>
                <a:lnTo>
                  <a:pt x="8889" y="1555749"/>
                </a:lnTo>
                <a:lnTo>
                  <a:pt x="8889" y="1558289"/>
                </a:lnTo>
                <a:lnTo>
                  <a:pt x="10159" y="1558289"/>
                </a:lnTo>
                <a:lnTo>
                  <a:pt x="10159" y="1560829"/>
                </a:lnTo>
                <a:lnTo>
                  <a:pt x="11429" y="1560829"/>
                </a:lnTo>
                <a:lnTo>
                  <a:pt x="11429" y="1564639"/>
                </a:lnTo>
                <a:lnTo>
                  <a:pt x="12700" y="1564639"/>
                </a:lnTo>
                <a:lnTo>
                  <a:pt x="12700" y="1567179"/>
                </a:lnTo>
                <a:lnTo>
                  <a:pt x="13969" y="1567179"/>
                </a:lnTo>
                <a:lnTo>
                  <a:pt x="13969" y="1570989"/>
                </a:lnTo>
                <a:lnTo>
                  <a:pt x="15239" y="1570989"/>
                </a:lnTo>
                <a:lnTo>
                  <a:pt x="15239" y="1573529"/>
                </a:lnTo>
                <a:lnTo>
                  <a:pt x="27939" y="1573529"/>
                </a:lnTo>
                <a:lnTo>
                  <a:pt x="27939" y="1555749"/>
                </a:lnTo>
                <a:close/>
              </a:path>
              <a:path w="27940" h="1600200">
                <a:moveTo>
                  <a:pt x="27939" y="1573530"/>
                </a:moveTo>
                <a:lnTo>
                  <a:pt x="16509" y="1573530"/>
                </a:lnTo>
                <a:lnTo>
                  <a:pt x="16509" y="1576069"/>
                </a:lnTo>
                <a:lnTo>
                  <a:pt x="17779" y="1576069"/>
                </a:lnTo>
                <a:lnTo>
                  <a:pt x="17779" y="1579879"/>
                </a:lnTo>
                <a:lnTo>
                  <a:pt x="27939" y="1579879"/>
                </a:lnTo>
                <a:lnTo>
                  <a:pt x="27939" y="1573530"/>
                </a:lnTo>
                <a:close/>
              </a:path>
              <a:path w="27940" h="1600200">
                <a:moveTo>
                  <a:pt x="27939" y="1579880"/>
                </a:moveTo>
                <a:lnTo>
                  <a:pt x="19050" y="1579880"/>
                </a:lnTo>
                <a:lnTo>
                  <a:pt x="19050" y="1582419"/>
                </a:lnTo>
                <a:lnTo>
                  <a:pt x="20319" y="1582419"/>
                </a:lnTo>
                <a:lnTo>
                  <a:pt x="20319" y="1584959"/>
                </a:lnTo>
                <a:lnTo>
                  <a:pt x="21589" y="1584959"/>
                </a:lnTo>
                <a:lnTo>
                  <a:pt x="21589" y="1588769"/>
                </a:lnTo>
                <a:lnTo>
                  <a:pt x="22859" y="1588769"/>
                </a:lnTo>
                <a:lnTo>
                  <a:pt x="22859" y="1591309"/>
                </a:lnTo>
                <a:lnTo>
                  <a:pt x="24129" y="1591309"/>
                </a:lnTo>
                <a:lnTo>
                  <a:pt x="24129" y="1595119"/>
                </a:lnTo>
                <a:lnTo>
                  <a:pt x="25400" y="1595119"/>
                </a:lnTo>
                <a:lnTo>
                  <a:pt x="25400" y="1597659"/>
                </a:lnTo>
                <a:lnTo>
                  <a:pt x="26669" y="1597659"/>
                </a:lnTo>
                <a:lnTo>
                  <a:pt x="26669" y="1600199"/>
                </a:lnTo>
                <a:lnTo>
                  <a:pt x="27939" y="1600199"/>
                </a:lnTo>
                <a:lnTo>
                  <a:pt x="27939" y="1579880"/>
                </a:lnTo>
                <a:close/>
              </a:path>
            </a:pathLst>
          </a:custGeom>
          <a:solidFill>
            <a:srgbClr val="204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8012430" y="3190239"/>
            <a:ext cx="26670" cy="1657350"/>
          </a:xfrm>
          <a:custGeom>
            <a:avLst/>
            <a:gdLst/>
            <a:ahLst/>
            <a:cxnLst/>
            <a:rect l="l" t="t" r="r" b="b"/>
            <a:pathLst>
              <a:path w="26670" h="1657350">
                <a:moveTo>
                  <a:pt x="1016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65735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5735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5735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573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5735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5735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573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5735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5735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5735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5735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5735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5735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5735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5735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5735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5735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5735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5735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5735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5735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5735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5735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5735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5735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5735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5735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5735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5735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5735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5735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5735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5735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5735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5735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5735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5735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5735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5735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5735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5735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5735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5735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5735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5735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5735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5735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5735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57350">
                <a:moveTo>
                  <a:pt x="26670" y="1560830"/>
                </a:moveTo>
                <a:lnTo>
                  <a:pt x="0" y="1560830"/>
                </a:lnTo>
                <a:lnTo>
                  <a:pt x="0" y="1591310"/>
                </a:lnTo>
                <a:lnTo>
                  <a:pt x="1270" y="1591310"/>
                </a:lnTo>
                <a:lnTo>
                  <a:pt x="1270" y="1593850"/>
                </a:lnTo>
                <a:lnTo>
                  <a:pt x="2540" y="1593850"/>
                </a:lnTo>
                <a:lnTo>
                  <a:pt x="2540" y="1597660"/>
                </a:lnTo>
                <a:lnTo>
                  <a:pt x="3810" y="1597660"/>
                </a:lnTo>
                <a:lnTo>
                  <a:pt x="3810" y="1600200"/>
                </a:lnTo>
                <a:lnTo>
                  <a:pt x="26670" y="1600200"/>
                </a:lnTo>
                <a:lnTo>
                  <a:pt x="26670" y="1560830"/>
                </a:lnTo>
                <a:close/>
              </a:path>
              <a:path w="26670" h="1657350">
                <a:moveTo>
                  <a:pt x="26670" y="1600200"/>
                </a:moveTo>
                <a:lnTo>
                  <a:pt x="5079" y="1600200"/>
                </a:lnTo>
                <a:lnTo>
                  <a:pt x="5079" y="1602740"/>
                </a:lnTo>
                <a:lnTo>
                  <a:pt x="6350" y="1602740"/>
                </a:lnTo>
                <a:lnTo>
                  <a:pt x="6350" y="1606550"/>
                </a:lnTo>
                <a:lnTo>
                  <a:pt x="7620" y="1606550"/>
                </a:lnTo>
                <a:lnTo>
                  <a:pt x="7620" y="1609090"/>
                </a:lnTo>
                <a:lnTo>
                  <a:pt x="8890" y="1609090"/>
                </a:lnTo>
                <a:lnTo>
                  <a:pt x="8890" y="1612900"/>
                </a:lnTo>
                <a:lnTo>
                  <a:pt x="26670" y="1612900"/>
                </a:lnTo>
                <a:lnTo>
                  <a:pt x="26670" y="1600200"/>
                </a:lnTo>
                <a:close/>
              </a:path>
              <a:path w="26670" h="1657350">
                <a:moveTo>
                  <a:pt x="26670" y="1612900"/>
                </a:moveTo>
                <a:lnTo>
                  <a:pt x="10160" y="1612900"/>
                </a:lnTo>
                <a:lnTo>
                  <a:pt x="10160" y="1615440"/>
                </a:lnTo>
                <a:lnTo>
                  <a:pt x="11429" y="1615440"/>
                </a:lnTo>
                <a:lnTo>
                  <a:pt x="11429" y="1617980"/>
                </a:lnTo>
                <a:lnTo>
                  <a:pt x="12700" y="1617980"/>
                </a:lnTo>
                <a:lnTo>
                  <a:pt x="12700" y="1621790"/>
                </a:lnTo>
                <a:lnTo>
                  <a:pt x="13970" y="1621790"/>
                </a:lnTo>
                <a:lnTo>
                  <a:pt x="13970" y="1624330"/>
                </a:lnTo>
                <a:lnTo>
                  <a:pt x="15240" y="1624330"/>
                </a:lnTo>
                <a:lnTo>
                  <a:pt x="15240" y="1628140"/>
                </a:lnTo>
                <a:lnTo>
                  <a:pt x="16510" y="1628140"/>
                </a:lnTo>
                <a:lnTo>
                  <a:pt x="1651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57350">
                <a:moveTo>
                  <a:pt x="26670" y="1653539"/>
                </a:moveTo>
                <a:lnTo>
                  <a:pt x="25400" y="1653539"/>
                </a:lnTo>
                <a:lnTo>
                  <a:pt x="25400" y="1657350"/>
                </a:lnTo>
                <a:lnTo>
                  <a:pt x="26670" y="1657350"/>
                </a:lnTo>
                <a:lnTo>
                  <a:pt x="26670" y="1653539"/>
                </a:lnTo>
                <a:close/>
              </a:path>
              <a:path w="26670" h="1657350">
                <a:moveTo>
                  <a:pt x="26670" y="1642110"/>
                </a:moveTo>
                <a:lnTo>
                  <a:pt x="21590" y="1642110"/>
                </a:lnTo>
                <a:lnTo>
                  <a:pt x="21590" y="1644650"/>
                </a:lnTo>
                <a:lnTo>
                  <a:pt x="22860" y="1644650"/>
                </a:lnTo>
                <a:lnTo>
                  <a:pt x="22860" y="1649730"/>
                </a:lnTo>
                <a:lnTo>
                  <a:pt x="24129" y="1649730"/>
                </a:lnTo>
                <a:lnTo>
                  <a:pt x="24129" y="1653539"/>
                </a:lnTo>
                <a:lnTo>
                  <a:pt x="25400" y="1653539"/>
                </a:lnTo>
                <a:lnTo>
                  <a:pt x="2540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57350">
                <a:moveTo>
                  <a:pt x="26670" y="1634489"/>
                </a:moveTo>
                <a:lnTo>
                  <a:pt x="19050" y="1634489"/>
                </a:lnTo>
                <a:lnTo>
                  <a:pt x="19050" y="1638300"/>
                </a:lnTo>
                <a:lnTo>
                  <a:pt x="20320" y="1638300"/>
                </a:lnTo>
                <a:lnTo>
                  <a:pt x="20320" y="1642110"/>
                </a:lnTo>
                <a:lnTo>
                  <a:pt x="21590" y="1642110"/>
                </a:lnTo>
                <a:lnTo>
                  <a:pt x="2159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57350">
                <a:moveTo>
                  <a:pt x="26670" y="1631950"/>
                </a:moveTo>
                <a:lnTo>
                  <a:pt x="17779" y="1631950"/>
                </a:lnTo>
                <a:lnTo>
                  <a:pt x="17779" y="1634489"/>
                </a:lnTo>
                <a:lnTo>
                  <a:pt x="19050" y="1634489"/>
                </a:lnTo>
                <a:lnTo>
                  <a:pt x="19050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03F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9100" y="3202939"/>
            <a:ext cx="26670" cy="1724660"/>
          </a:xfrm>
          <a:custGeom>
            <a:avLst/>
            <a:gdLst/>
            <a:ahLst/>
            <a:cxnLst/>
            <a:rect l="l" t="t" r="r" b="b"/>
            <a:pathLst>
              <a:path w="26670" h="1724660">
                <a:moveTo>
                  <a:pt x="3810" y="0"/>
                </a:moveTo>
                <a:lnTo>
                  <a:pt x="0" y="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724660">
                <a:moveTo>
                  <a:pt x="2667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1724660">
                <a:moveTo>
                  <a:pt x="26670" y="419100"/>
                </a:moveTo>
                <a:lnTo>
                  <a:pt x="0" y="41910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19100"/>
                </a:lnTo>
                <a:close/>
              </a:path>
              <a:path w="26670" h="1724660">
                <a:moveTo>
                  <a:pt x="2667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8150"/>
                </a:lnTo>
                <a:close/>
              </a:path>
              <a:path w="26670" h="172466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724660">
                <a:moveTo>
                  <a:pt x="26670" y="463550"/>
                </a:moveTo>
                <a:lnTo>
                  <a:pt x="0" y="46355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63550"/>
                </a:lnTo>
                <a:close/>
              </a:path>
              <a:path w="26670" h="1724660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172466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724660">
                <a:moveTo>
                  <a:pt x="26670" y="514350"/>
                </a:moveTo>
                <a:lnTo>
                  <a:pt x="0" y="514350"/>
                </a:lnTo>
                <a:lnTo>
                  <a:pt x="0" y="520699"/>
                </a:lnTo>
                <a:lnTo>
                  <a:pt x="26670" y="520699"/>
                </a:lnTo>
                <a:lnTo>
                  <a:pt x="26670" y="514350"/>
                </a:lnTo>
                <a:close/>
              </a:path>
              <a:path w="26670" h="1724660">
                <a:moveTo>
                  <a:pt x="2667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1724660">
                <a:moveTo>
                  <a:pt x="26670" y="533400"/>
                </a:moveTo>
                <a:lnTo>
                  <a:pt x="0" y="5334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33400"/>
                </a:lnTo>
                <a:close/>
              </a:path>
              <a:path w="26670" h="1724660">
                <a:moveTo>
                  <a:pt x="26670" y="558800"/>
                </a:moveTo>
                <a:lnTo>
                  <a:pt x="0" y="5588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58800"/>
                </a:lnTo>
                <a:close/>
              </a:path>
              <a:path w="26670" h="1724660">
                <a:moveTo>
                  <a:pt x="26670" y="628650"/>
                </a:moveTo>
                <a:lnTo>
                  <a:pt x="0" y="6286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28650"/>
                </a:lnTo>
                <a:close/>
              </a:path>
              <a:path w="26670" h="1724660">
                <a:moveTo>
                  <a:pt x="26670" y="666750"/>
                </a:moveTo>
                <a:lnTo>
                  <a:pt x="0" y="6667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66750"/>
                </a:lnTo>
                <a:close/>
              </a:path>
              <a:path w="26670" h="1724660">
                <a:moveTo>
                  <a:pt x="2667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6670" y="678180"/>
                </a:lnTo>
                <a:lnTo>
                  <a:pt x="26670" y="671830"/>
                </a:lnTo>
                <a:close/>
              </a:path>
              <a:path w="26670" h="1724660">
                <a:moveTo>
                  <a:pt x="26670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26670" y="684529"/>
                </a:lnTo>
                <a:lnTo>
                  <a:pt x="26670" y="678180"/>
                </a:lnTo>
                <a:close/>
              </a:path>
              <a:path w="26670" h="1724660">
                <a:moveTo>
                  <a:pt x="26670" y="684530"/>
                </a:moveTo>
                <a:lnTo>
                  <a:pt x="0" y="68453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4530"/>
                </a:lnTo>
                <a:close/>
              </a:path>
              <a:path w="26670" h="1724660">
                <a:moveTo>
                  <a:pt x="26670" y="711200"/>
                </a:moveTo>
                <a:lnTo>
                  <a:pt x="0" y="71120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11200"/>
                </a:lnTo>
                <a:close/>
              </a:path>
              <a:path w="26670" h="1724660">
                <a:moveTo>
                  <a:pt x="26670" y="728980"/>
                </a:moveTo>
                <a:lnTo>
                  <a:pt x="0" y="728980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728980"/>
                </a:lnTo>
                <a:close/>
              </a:path>
              <a:path w="26670" h="1724660">
                <a:moveTo>
                  <a:pt x="2667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1724660">
                <a:moveTo>
                  <a:pt x="2667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9300"/>
                </a:lnTo>
                <a:close/>
              </a:path>
              <a:path w="26670" h="1724660">
                <a:moveTo>
                  <a:pt x="26670" y="755650"/>
                </a:moveTo>
                <a:lnTo>
                  <a:pt x="0" y="755650"/>
                </a:lnTo>
                <a:lnTo>
                  <a:pt x="0" y="798830"/>
                </a:lnTo>
                <a:lnTo>
                  <a:pt x="26670" y="798830"/>
                </a:lnTo>
                <a:lnTo>
                  <a:pt x="26670" y="755650"/>
                </a:lnTo>
                <a:close/>
              </a:path>
              <a:path w="26670" h="1724660">
                <a:moveTo>
                  <a:pt x="26670" y="798830"/>
                </a:moveTo>
                <a:lnTo>
                  <a:pt x="0" y="79883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8830"/>
                </a:lnTo>
                <a:close/>
              </a:path>
              <a:path w="26670" h="1724660">
                <a:moveTo>
                  <a:pt x="26670" y="806450"/>
                </a:moveTo>
                <a:lnTo>
                  <a:pt x="0" y="8064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6450"/>
                </a:lnTo>
                <a:close/>
              </a:path>
              <a:path w="26670" h="1724660">
                <a:moveTo>
                  <a:pt x="26670" y="812800"/>
                </a:moveTo>
                <a:lnTo>
                  <a:pt x="0" y="81280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2800"/>
                </a:lnTo>
                <a:close/>
              </a:path>
              <a:path w="26670" h="1724660">
                <a:moveTo>
                  <a:pt x="26670" y="849630"/>
                </a:moveTo>
                <a:lnTo>
                  <a:pt x="0" y="84963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49630"/>
                </a:lnTo>
                <a:close/>
              </a:path>
              <a:path w="26670" h="1724660">
                <a:moveTo>
                  <a:pt x="26670" y="855980"/>
                </a:moveTo>
                <a:lnTo>
                  <a:pt x="0" y="85598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55980"/>
                </a:lnTo>
                <a:close/>
              </a:path>
              <a:path w="26670" h="1724660">
                <a:moveTo>
                  <a:pt x="2667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87730"/>
                </a:lnTo>
                <a:close/>
              </a:path>
              <a:path w="26670" h="1724660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724660">
                <a:moveTo>
                  <a:pt x="26670" y="901700"/>
                </a:moveTo>
                <a:lnTo>
                  <a:pt x="0" y="9017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01700"/>
                </a:lnTo>
                <a:close/>
              </a:path>
              <a:path w="26670" h="1724660">
                <a:moveTo>
                  <a:pt x="26670" y="939800"/>
                </a:moveTo>
                <a:lnTo>
                  <a:pt x="0" y="93980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9800"/>
                </a:lnTo>
                <a:close/>
              </a:path>
              <a:path w="26670" h="1724660">
                <a:moveTo>
                  <a:pt x="26670" y="944880"/>
                </a:moveTo>
                <a:lnTo>
                  <a:pt x="0" y="94488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44880"/>
                </a:lnTo>
                <a:close/>
              </a:path>
              <a:path w="26670" h="1724660">
                <a:moveTo>
                  <a:pt x="26670" y="970280"/>
                </a:moveTo>
                <a:lnTo>
                  <a:pt x="0" y="9702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970280"/>
                </a:lnTo>
                <a:close/>
              </a:path>
              <a:path w="26670" h="1724660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724660">
                <a:moveTo>
                  <a:pt x="26670" y="1046480"/>
                </a:moveTo>
                <a:lnTo>
                  <a:pt x="0" y="104648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46480"/>
                </a:lnTo>
                <a:close/>
              </a:path>
              <a:path w="26670" h="1724660">
                <a:moveTo>
                  <a:pt x="26670" y="1054100"/>
                </a:moveTo>
                <a:lnTo>
                  <a:pt x="0" y="105410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4100"/>
                </a:lnTo>
                <a:close/>
              </a:path>
              <a:path w="26670" h="1724660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1724660">
                <a:moveTo>
                  <a:pt x="26670" y="1092200"/>
                </a:moveTo>
                <a:lnTo>
                  <a:pt x="0" y="109220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092200"/>
                </a:lnTo>
                <a:close/>
              </a:path>
              <a:path w="26670" h="1724660">
                <a:moveTo>
                  <a:pt x="26670" y="1168400"/>
                </a:moveTo>
                <a:lnTo>
                  <a:pt x="0" y="116840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168400"/>
                </a:lnTo>
                <a:close/>
              </a:path>
              <a:path w="26670" h="1724660">
                <a:moveTo>
                  <a:pt x="26670" y="1314450"/>
                </a:moveTo>
                <a:lnTo>
                  <a:pt x="0" y="131445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14450"/>
                </a:lnTo>
                <a:close/>
              </a:path>
              <a:path w="26670" h="1724660">
                <a:moveTo>
                  <a:pt x="26670" y="1338580"/>
                </a:moveTo>
                <a:lnTo>
                  <a:pt x="0" y="1338580"/>
                </a:lnTo>
                <a:lnTo>
                  <a:pt x="0" y="1390650"/>
                </a:lnTo>
                <a:lnTo>
                  <a:pt x="26670" y="1390650"/>
                </a:lnTo>
                <a:lnTo>
                  <a:pt x="26670" y="1338580"/>
                </a:lnTo>
                <a:close/>
              </a:path>
              <a:path w="26670" h="1724660">
                <a:moveTo>
                  <a:pt x="26670" y="1390650"/>
                </a:moveTo>
                <a:lnTo>
                  <a:pt x="0" y="139065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390650"/>
                </a:lnTo>
                <a:close/>
              </a:path>
              <a:path w="26670" h="1724660">
                <a:moveTo>
                  <a:pt x="26670" y="1408430"/>
                </a:moveTo>
                <a:lnTo>
                  <a:pt x="0" y="140843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8430"/>
                </a:lnTo>
                <a:close/>
              </a:path>
              <a:path w="26670" h="1724660">
                <a:moveTo>
                  <a:pt x="26670" y="1421130"/>
                </a:moveTo>
                <a:lnTo>
                  <a:pt x="0" y="142113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21130"/>
                </a:lnTo>
                <a:close/>
              </a:path>
              <a:path w="26670" h="1724660">
                <a:moveTo>
                  <a:pt x="26670" y="1447800"/>
                </a:moveTo>
                <a:lnTo>
                  <a:pt x="0" y="1447800"/>
                </a:lnTo>
                <a:lnTo>
                  <a:pt x="0" y="1478280"/>
                </a:lnTo>
                <a:lnTo>
                  <a:pt x="26670" y="1478280"/>
                </a:lnTo>
                <a:lnTo>
                  <a:pt x="26670" y="1447800"/>
                </a:lnTo>
                <a:close/>
              </a:path>
              <a:path w="26670" h="1724660">
                <a:moveTo>
                  <a:pt x="26670" y="1478280"/>
                </a:moveTo>
                <a:lnTo>
                  <a:pt x="0" y="1478280"/>
                </a:lnTo>
                <a:lnTo>
                  <a:pt x="0" y="1484630"/>
                </a:lnTo>
                <a:lnTo>
                  <a:pt x="26670" y="1484630"/>
                </a:lnTo>
                <a:lnTo>
                  <a:pt x="26670" y="1478280"/>
                </a:lnTo>
                <a:close/>
              </a:path>
              <a:path w="26670" h="1724660">
                <a:moveTo>
                  <a:pt x="26670" y="1484630"/>
                </a:moveTo>
                <a:lnTo>
                  <a:pt x="0" y="148463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84630"/>
                </a:lnTo>
                <a:close/>
              </a:path>
              <a:path w="26670" h="1724660">
                <a:moveTo>
                  <a:pt x="26670" y="1490980"/>
                </a:moveTo>
                <a:lnTo>
                  <a:pt x="0" y="149098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90980"/>
                </a:lnTo>
                <a:close/>
              </a:path>
              <a:path w="26670" h="1724660">
                <a:moveTo>
                  <a:pt x="26670" y="1524000"/>
                </a:moveTo>
                <a:lnTo>
                  <a:pt x="0" y="1524000"/>
                </a:lnTo>
                <a:lnTo>
                  <a:pt x="0" y="1548130"/>
                </a:lnTo>
                <a:lnTo>
                  <a:pt x="26670" y="1548130"/>
                </a:lnTo>
                <a:lnTo>
                  <a:pt x="26670" y="1524000"/>
                </a:lnTo>
                <a:close/>
              </a:path>
              <a:path w="26670" h="1724660">
                <a:moveTo>
                  <a:pt x="26670" y="1548130"/>
                </a:moveTo>
                <a:lnTo>
                  <a:pt x="0" y="1548130"/>
                </a:lnTo>
                <a:lnTo>
                  <a:pt x="0" y="1600200"/>
                </a:lnTo>
                <a:lnTo>
                  <a:pt x="26670" y="1600200"/>
                </a:lnTo>
                <a:lnTo>
                  <a:pt x="26670" y="1548130"/>
                </a:lnTo>
                <a:close/>
              </a:path>
              <a:path w="26670" h="1724660">
                <a:moveTo>
                  <a:pt x="26670" y="1600200"/>
                </a:moveTo>
                <a:lnTo>
                  <a:pt x="0" y="1600200"/>
                </a:lnTo>
                <a:lnTo>
                  <a:pt x="0" y="1617980"/>
                </a:lnTo>
                <a:lnTo>
                  <a:pt x="26670" y="1617980"/>
                </a:lnTo>
                <a:lnTo>
                  <a:pt x="26670" y="1600200"/>
                </a:lnTo>
                <a:close/>
              </a:path>
              <a:path w="26670" h="1724660">
                <a:moveTo>
                  <a:pt x="26670" y="1717039"/>
                </a:moveTo>
                <a:lnTo>
                  <a:pt x="24129" y="1717039"/>
                </a:lnTo>
                <a:lnTo>
                  <a:pt x="24129" y="1720850"/>
                </a:lnTo>
                <a:lnTo>
                  <a:pt x="25400" y="1720850"/>
                </a:lnTo>
                <a:lnTo>
                  <a:pt x="25400" y="1724660"/>
                </a:lnTo>
                <a:lnTo>
                  <a:pt x="26670" y="1724660"/>
                </a:lnTo>
                <a:lnTo>
                  <a:pt x="26670" y="1717039"/>
                </a:lnTo>
                <a:close/>
              </a:path>
              <a:path w="26670" h="1724660">
                <a:moveTo>
                  <a:pt x="26670" y="1705610"/>
                </a:moveTo>
                <a:lnTo>
                  <a:pt x="20320" y="1705610"/>
                </a:lnTo>
                <a:lnTo>
                  <a:pt x="20320" y="1708150"/>
                </a:lnTo>
                <a:lnTo>
                  <a:pt x="21590" y="1708150"/>
                </a:lnTo>
                <a:lnTo>
                  <a:pt x="21590" y="1713230"/>
                </a:lnTo>
                <a:lnTo>
                  <a:pt x="22859" y="1713230"/>
                </a:lnTo>
                <a:lnTo>
                  <a:pt x="22859" y="1717039"/>
                </a:lnTo>
                <a:lnTo>
                  <a:pt x="24129" y="1717039"/>
                </a:lnTo>
                <a:lnTo>
                  <a:pt x="24129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724660">
                <a:moveTo>
                  <a:pt x="26670" y="1697989"/>
                </a:moveTo>
                <a:lnTo>
                  <a:pt x="17779" y="1697989"/>
                </a:lnTo>
                <a:lnTo>
                  <a:pt x="17779" y="1701800"/>
                </a:lnTo>
                <a:lnTo>
                  <a:pt x="19050" y="1701800"/>
                </a:lnTo>
                <a:lnTo>
                  <a:pt x="19050" y="1705610"/>
                </a:lnTo>
                <a:lnTo>
                  <a:pt x="20320" y="1705610"/>
                </a:lnTo>
                <a:lnTo>
                  <a:pt x="20320" y="1704340"/>
                </a:lnTo>
                <a:lnTo>
                  <a:pt x="26670" y="1704340"/>
                </a:lnTo>
                <a:lnTo>
                  <a:pt x="26670" y="1697989"/>
                </a:lnTo>
                <a:close/>
              </a:path>
              <a:path w="26670" h="1724660">
                <a:moveTo>
                  <a:pt x="26670" y="1686560"/>
                </a:moveTo>
                <a:lnTo>
                  <a:pt x="13970" y="1686560"/>
                </a:lnTo>
                <a:lnTo>
                  <a:pt x="13970" y="1689100"/>
                </a:lnTo>
                <a:lnTo>
                  <a:pt x="15240" y="1689100"/>
                </a:lnTo>
                <a:lnTo>
                  <a:pt x="15240" y="1694180"/>
                </a:lnTo>
                <a:lnTo>
                  <a:pt x="16509" y="1694180"/>
                </a:lnTo>
                <a:lnTo>
                  <a:pt x="16509" y="1697989"/>
                </a:lnTo>
                <a:lnTo>
                  <a:pt x="17779" y="1697989"/>
                </a:lnTo>
                <a:lnTo>
                  <a:pt x="17779" y="1696720"/>
                </a:lnTo>
                <a:lnTo>
                  <a:pt x="26670" y="1696720"/>
                </a:lnTo>
                <a:lnTo>
                  <a:pt x="26670" y="1686560"/>
                </a:lnTo>
                <a:close/>
              </a:path>
              <a:path w="26670" h="1724660">
                <a:moveTo>
                  <a:pt x="26670" y="1678939"/>
                </a:moveTo>
                <a:lnTo>
                  <a:pt x="11429" y="1678939"/>
                </a:lnTo>
                <a:lnTo>
                  <a:pt x="11429" y="1682750"/>
                </a:lnTo>
                <a:lnTo>
                  <a:pt x="12700" y="1682750"/>
                </a:lnTo>
                <a:lnTo>
                  <a:pt x="12700" y="1686560"/>
                </a:lnTo>
                <a:lnTo>
                  <a:pt x="13970" y="1686560"/>
                </a:lnTo>
                <a:lnTo>
                  <a:pt x="13970" y="1685289"/>
                </a:lnTo>
                <a:lnTo>
                  <a:pt x="26670" y="1685289"/>
                </a:lnTo>
                <a:lnTo>
                  <a:pt x="26670" y="1678939"/>
                </a:lnTo>
                <a:close/>
              </a:path>
              <a:path w="26670" h="1724660">
                <a:moveTo>
                  <a:pt x="26670" y="1667510"/>
                </a:moveTo>
                <a:lnTo>
                  <a:pt x="7620" y="1667510"/>
                </a:lnTo>
                <a:lnTo>
                  <a:pt x="7620" y="1670050"/>
                </a:lnTo>
                <a:lnTo>
                  <a:pt x="8890" y="1670050"/>
                </a:lnTo>
                <a:lnTo>
                  <a:pt x="8890" y="1675130"/>
                </a:lnTo>
                <a:lnTo>
                  <a:pt x="10159" y="1675130"/>
                </a:lnTo>
                <a:lnTo>
                  <a:pt x="10159" y="1678939"/>
                </a:lnTo>
                <a:lnTo>
                  <a:pt x="11429" y="1678939"/>
                </a:lnTo>
                <a:lnTo>
                  <a:pt x="11429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724660">
                <a:moveTo>
                  <a:pt x="26670" y="1659890"/>
                </a:moveTo>
                <a:lnTo>
                  <a:pt x="5079" y="1659890"/>
                </a:lnTo>
                <a:lnTo>
                  <a:pt x="5079" y="1663700"/>
                </a:lnTo>
                <a:lnTo>
                  <a:pt x="6350" y="1663700"/>
                </a:lnTo>
                <a:lnTo>
                  <a:pt x="6350" y="1667510"/>
                </a:lnTo>
                <a:lnTo>
                  <a:pt x="7620" y="1667510"/>
                </a:lnTo>
                <a:lnTo>
                  <a:pt x="7620" y="1666239"/>
                </a:lnTo>
                <a:lnTo>
                  <a:pt x="26670" y="1666239"/>
                </a:lnTo>
                <a:lnTo>
                  <a:pt x="26670" y="1659890"/>
                </a:lnTo>
                <a:close/>
              </a:path>
              <a:path w="26670" h="1724660">
                <a:moveTo>
                  <a:pt x="26670" y="1648460"/>
                </a:moveTo>
                <a:lnTo>
                  <a:pt x="1270" y="1648460"/>
                </a:lnTo>
                <a:lnTo>
                  <a:pt x="1270" y="1651000"/>
                </a:lnTo>
                <a:lnTo>
                  <a:pt x="2540" y="1651000"/>
                </a:lnTo>
                <a:lnTo>
                  <a:pt x="2540" y="1656080"/>
                </a:lnTo>
                <a:lnTo>
                  <a:pt x="3809" y="1656080"/>
                </a:lnTo>
                <a:lnTo>
                  <a:pt x="3809" y="1659890"/>
                </a:lnTo>
                <a:lnTo>
                  <a:pt x="5079" y="1659890"/>
                </a:lnTo>
                <a:lnTo>
                  <a:pt x="5079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724660">
                <a:moveTo>
                  <a:pt x="26670" y="1640839"/>
                </a:moveTo>
                <a:lnTo>
                  <a:pt x="0" y="1640839"/>
                </a:lnTo>
                <a:lnTo>
                  <a:pt x="0" y="1648460"/>
                </a:lnTo>
                <a:lnTo>
                  <a:pt x="1270" y="1648460"/>
                </a:lnTo>
                <a:lnTo>
                  <a:pt x="127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172466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724660">
                <a:moveTo>
                  <a:pt x="26670" y="1621789"/>
                </a:moveTo>
                <a:lnTo>
                  <a:pt x="0" y="1621789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89"/>
                </a:lnTo>
                <a:close/>
              </a:path>
              <a:path w="26670" h="1724660">
                <a:moveTo>
                  <a:pt x="26670" y="1619250"/>
                </a:moveTo>
                <a:lnTo>
                  <a:pt x="0" y="161925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9250"/>
                </a:lnTo>
                <a:close/>
              </a:path>
            </a:pathLst>
          </a:custGeom>
          <a:solidFill>
            <a:srgbClr val="203F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65769" y="3228339"/>
            <a:ext cx="27940" cy="1781810"/>
          </a:xfrm>
          <a:custGeom>
            <a:avLst/>
            <a:gdLst/>
            <a:ahLst/>
            <a:cxnLst/>
            <a:rect l="l" t="t" r="r" b="b"/>
            <a:pathLst>
              <a:path w="27940" h="1781810">
                <a:moveTo>
                  <a:pt x="19050" y="0"/>
                </a:moveTo>
                <a:lnTo>
                  <a:pt x="0" y="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781810">
                <a:moveTo>
                  <a:pt x="2793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1781810">
                <a:moveTo>
                  <a:pt x="27939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7939" y="412750"/>
                </a:lnTo>
                <a:lnTo>
                  <a:pt x="27939" y="393700"/>
                </a:lnTo>
                <a:close/>
              </a:path>
              <a:path w="27940" h="1781810">
                <a:moveTo>
                  <a:pt x="27939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12750"/>
                </a:lnTo>
                <a:close/>
              </a:path>
              <a:path w="27940" h="178181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81810">
                <a:moveTo>
                  <a:pt x="27939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38150"/>
                </a:lnTo>
                <a:close/>
              </a:path>
              <a:path w="27940" h="1781810">
                <a:moveTo>
                  <a:pt x="27939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7939" y="476250"/>
                </a:lnTo>
                <a:lnTo>
                  <a:pt x="27939" y="469900"/>
                </a:lnTo>
                <a:close/>
              </a:path>
              <a:path w="27940" h="1781810">
                <a:moveTo>
                  <a:pt x="2793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76250"/>
                </a:lnTo>
                <a:close/>
              </a:path>
              <a:path w="27940" h="1781810">
                <a:moveTo>
                  <a:pt x="27939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8950"/>
                </a:lnTo>
                <a:close/>
              </a:path>
              <a:path w="27940" h="1781810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1781810">
                <a:moveTo>
                  <a:pt x="27939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08000"/>
                </a:lnTo>
                <a:close/>
              </a:path>
              <a:path w="27940" h="1781810">
                <a:moveTo>
                  <a:pt x="27939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33400"/>
                </a:lnTo>
                <a:close/>
              </a:path>
              <a:path w="27940" h="1781810">
                <a:moveTo>
                  <a:pt x="27939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03250"/>
                </a:lnTo>
                <a:close/>
              </a:path>
              <a:path w="27940" h="1781810">
                <a:moveTo>
                  <a:pt x="27939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41350"/>
                </a:lnTo>
                <a:close/>
              </a:path>
              <a:path w="27940" h="1781810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1781810">
                <a:moveTo>
                  <a:pt x="27939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7939" y="659129"/>
                </a:lnTo>
                <a:lnTo>
                  <a:pt x="27939" y="652780"/>
                </a:lnTo>
                <a:close/>
              </a:path>
              <a:path w="27940" h="1781810">
                <a:moveTo>
                  <a:pt x="27939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59130"/>
                </a:lnTo>
                <a:close/>
              </a:path>
              <a:path w="27940" h="1781810">
                <a:moveTo>
                  <a:pt x="27939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85800"/>
                </a:lnTo>
                <a:close/>
              </a:path>
              <a:path w="27940" h="1781810">
                <a:moveTo>
                  <a:pt x="27939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7939" y="711199"/>
                </a:lnTo>
                <a:lnTo>
                  <a:pt x="27939" y="703580"/>
                </a:lnTo>
                <a:close/>
              </a:path>
              <a:path w="27940" h="1781810">
                <a:moveTo>
                  <a:pt x="2793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711200"/>
                </a:lnTo>
                <a:close/>
              </a:path>
              <a:path w="27940" h="1781810">
                <a:moveTo>
                  <a:pt x="2793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23900"/>
                </a:lnTo>
                <a:close/>
              </a:path>
              <a:path w="27940" h="1781810">
                <a:moveTo>
                  <a:pt x="27939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30250"/>
                </a:lnTo>
                <a:close/>
              </a:path>
              <a:path w="27940" h="1781810">
                <a:moveTo>
                  <a:pt x="27939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73430"/>
                </a:lnTo>
                <a:close/>
              </a:path>
              <a:path w="27940" h="1781810">
                <a:moveTo>
                  <a:pt x="27939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81050"/>
                </a:lnTo>
                <a:close/>
              </a:path>
              <a:path w="27940" h="1781810">
                <a:moveTo>
                  <a:pt x="27939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787400"/>
                </a:lnTo>
                <a:close/>
              </a:path>
              <a:path w="27940" h="1781810">
                <a:moveTo>
                  <a:pt x="27939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7939" y="830579"/>
                </a:lnTo>
                <a:lnTo>
                  <a:pt x="27939" y="824230"/>
                </a:lnTo>
                <a:close/>
              </a:path>
              <a:path w="27940" h="1781810">
                <a:moveTo>
                  <a:pt x="27939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7939" y="862330"/>
                </a:lnTo>
                <a:lnTo>
                  <a:pt x="27939" y="830580"/>
                </a:lnTo>
                <a:close/>
              </a:path>
              <a:path w="27940" h="1781810">
                <a:moveTo>
                  <a:pt x="2793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62330"/>
                </a:lnTo>
                <a:close/>
              </a:path>
              <a:path w="27940" h="178181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781810">
                <a:moveTo>
                  <a:pt x="27939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7939" y="914400"/>
                </a:lnTo>
                <a:lnTo>
                  <a:pt x="27939" y="876300"/>
                </a:lnTo>
                <a:close/>
              </a:path>
              <a:path w="27940" h="1781810">
                <a:moveTo>
                  <a:pt x="27939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7939" y="919480"/>
                </a:lnTo>
                <a:lnTo>
                  <a:pt x="27939" y="914400"/>
                </a:lnTo>
                <a:close/>
              </a:path>
              <a:path w="27940" h="1781810">
                <a:moveTo>
                  <a:pt x="27939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7939" y="944880"/>
                </a:lnTo>
                <a:lnTo>
                  <a:pt x="27939" y="919480"/>
                </a:lnTo>
                <a:close/>
              </a:path>
              <a:path w="27940" h="1781810">
                <a:moveTo>
                  <a:pt x="27939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7939" y="1014730"/>
                </a:lnTo>
                <a:lnTo>
                  <a:pt x="27939" y="944880"/>
                </a:lnTo>
                <a:close/>
              </a:path>
              <a:path w="27940" h="1781810">
                <a:moveTo>
                  <a:pt x="27939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4730"/>
                </a:lnTo>
                <a:close/>
              </a:path>
              <a:path w="27940" h="1781810">
                <a:moveTo>
                  <a:pt x="27939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7939" y="1028700"/>
                </a:lnTo>
                <a:lnTo>
                  <a:pt x="27939" y="1021080"/>
                </a:lnTo>
                <a:close/>
              </a:path>
              <a:path w="27940" h="1781810">
                <a:moveTo>
                  <a:pt x="27939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8700"/>
                </a:lnTo>
                <a:close/>
              </a:path>
              <a:path w="27940" h="1781810">
                <a:moveTo>
                  <a:pt x="27939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7939" y="1066800"/>
                </a:lnTo>
                <a:lnTo>
                  <a:pt x="27939" y="1040130"/>
                </a:lnTo>
                <a:close/>
              </a:path>
              <a:path w="27940" h="1781810">
                <a:moveTo>
                  <a:pt x="27939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7939" y="1143000"/>
                </a:lnTo>
                <a:lnTo>
                  <a:pt x="27939" y="1066800"/>
                </a:lnTo>
                <a:close/>
              </a:path>
              <a:path w="27940" h="1781810">
                <a:moveTo>
                  <a:pt x="27939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7939" y="1289050"/>
                </a:lnTo>
                <a:lnTo>
                  <a:pt x="27939" y="1143000"/>
                </a:lnTo>
                <a:close/>
              </a:path>
              <a:path w="27940" h="1781810">
                <a:moveTo>
                  <a:pt x="27939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7939" y="1313180"/>
                </a:lnTo>
                <a:lnTo>
                  <a:pt x="27939" y="1289050"/>
                </a:lnTo>
                <a:close/>
              </a:path>
              <a:path w="27940" h="1781810">
                <a:moveTo>
                  <a:pt x="27939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7939" y="1365250"/>
                </a:lnTo>
                <a:lnTo>
                  <a:pt x="27939" y="1313180"/>
                </a:lnTo>
                <a:close/>
              </a:path>
              <a:path w="27940" h="1781810">
                <a:moveTo>
                  <a:pt x="27939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7939" y="1383030"/>
                </a:lnTo>
                <a:lnTo>
                  <a:pt x="27939" y="1365250"/>
                </a:lnTo>
                <a:close/>
              </a:path>
              <a:path w="27940" h="1781810">
                <a:moveTo>
                  <a:pt x="27939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83030"/>
                </a:lnTo>
                <a:close/>
              </a:path>
              <a:path w="27940" h="1781810">
                <a:moveTo>
                  <a:pt x="27939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7939" y="1422400"/>
                </a:lnTo>
                <a:lnTo>
                  <a:pt x="27939" y="1395730"/>
                </a:lnTo>
                <a:close/>
              </a:path>
              <a:path w="27940" h="1781810">
                <a:moveTo>
                  <a:pt x="27939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7939" y="1452880"/>
                </a:lnTo>
                <a:lnTo>
                  <a:pt x="27939" y="1422400"/>
                </a:lnTo>
                <a:close/>
              </a:path>
              <a:path w="27940" h="1781810">
                <a:moveTo>
                  <a:pt x="27939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7939" y="1459230"/>
                </a:lnTo>
                <a:lnTo>
                  <a:pt x="27939" y="1452880"/>
                </a:lnTo>
                <a:close/>
              </a:path>
              <a:path w="27940" h="1781810">
                <a:moveTo>
                  <a:pt x="27939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59230"/>
                </a:lnTo>
                <a:close/>
              </a:path>
              <a:path w="27940" h="1781810">
                <a:moveTo>
                  <a:pt x="27939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7939" y="1498600"/>
                </a:lnTo>
                <a:lnTo>
                  <a:pt x="27939" y="1465580"/>
                </a:lnTo>
                <a:close/>
              </a:path>
              <a:path w="27940" h="1781810">
                <a:moveTo>
                  <a:pt x="27939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7939" y="1522730"/>
                </a:lnTo>
                <a:lnTo>
                  <a:pt x="27939" y="1498600"/>
                </a:lnTo>
                <a:close/>
              </a:path>
              <a:path w="27940" h="1781810">
                <a:moveTo>
                  <a:pt x="27939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7939" y="1574800"/>
                </a:lnTo>
                <a:lnTo>
                  <a:pt x="27939" y="1522730"/>
                </a:lnTo>
                <a:close/>
              </a:path>
              <a:path w="27940" h="1781810">
                <a:moveTo>
                  <a:pt x="27939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7939" y="1592580"/>
                </a:lnTo>
                <a:lnTo>
                  <a:pt x="27939" y="1574800"/>
                </a:lnTo>
                <a:close/>
              </a:path>
              <a:path w="27940" h="1781810">
                <a:moveTo>
                  <a:pt x="27939" y="1774190"/>
                </a:moveTo>
                <a:lnTo>
                  <a:pt x="25400" y="1774190"/>
                </a:lnTo>
                <a:lnTo>
                  <a:pt x="25400" y="1778000"/>
                </a:lnTo>
                <a:lnTo>
                  <a:pt x="26670" y="1778000"/>
                </a:lnTo>
                <a:lnTo>
                  <a:pt x="26670" y="1781810"/>
                </a:lnTo>
                <a:lnTo>
                  <a:pt x="27939" y="1781810"/>
                </a:lnTo>
                <a:lnTo>
                  <a:pt x="27939" y="1774190"/>
                </a:lnTo>
                <a:close/>
              </a:path>
              <a:path w="27940" h="1781810">
                <a:moveTo>
                  <a:pt x="27939" y="1762760"/>
                </a:moveTo>
                <a:lnTo>
                  <a:pt x="21589" y="1762760"/>
                </a:lnTo>
                <a:lnTo>
                  <a:pt x="21589" y="1765300"/>
                </a:lnTo>
                <a:lnTo>
                  <a:pt x="22859" y="1765300"/>
                </a:lnTo>
                <a:lnTo>
                  <a:pt x="22859" y="1770380"/>
                </a:lnTo>
                <a:lnTo>
                  <a:pt x="24129" y="1770380"/>
                </a:lnTo>
                <a:lnTo>
                  <a:pt x="24129" y="1774190"/>
                </a:lnTo>
                <a:lnTo>
                  <a:pt x="25400" y="1774190"/>
                </a:lnTo>
                <a:lnTo>
                  <a:pt x="25400" y="1772920"/>
                </a:lnTo>
                <a:lnTo>
                  <a:pt x="27939" y="1772920"/>
                </a:lnTo>
                <a:lnTo>
                  <a:pt x="27939" y="1762760"/>
                </a:lnTo>
                <a:close/>
              </a:path>
              <a:path w="27940" h="1781810">
                <a:moveTo>
                  <a:pt x="27939" y="1755139"/>
                </a:moveTo>
                <a:lnTo>
                  <a:pt x="19050" y="1755139"/>
                </a:lnTo>
                <a:lnTo>
                  <a:pt x="19050" y="1758950"/>
                </a:lnTo>
                <a:lnTo>
                  <a:pt x="20320" y="1758950"/>
                </a:lnTo>
                <a:lnTo>
                  <a:pt x="20320" y="1762760"/>
                </a:lnTo>
                <a:lnTo>
                  <a:pt x="21589" y="1762760"/>
                </a:lnTo>
                <a:lnTo>
                  <a:pt x="21589" y="1761489"/>
                </a:lnTo>
                <a:lnTo>
                  <a:pt x="27939" y="1761489"/>
                </a:lnTo>
                <a:lnTo>
                  <a:pt x="27939" y="1755139"/>
                </a:lnTo>
                <a:close/>
              </a:path>
              <a:path w="27940" h="1781810">
                <a:moveTo>
                  <a:pt x="27939" y="1743710"/>
                </a:moveTo>
                <a:lnTo>
                  <a:pt x="15239" y="1743710"/>
                </a:lnTo>
                <a:lnTo>
                  <a:pt x="15239" y="1746250"/>
                </a:lnTo>
                <a:lnTo>
                  <a:pt x="16509" y="1746250"/>
                </a:lnTo>
                <a:lnTo>
                  <a:pt x="16509" y="1751330"/>
                </a:lnTo>
                <a:lnTo>
                  <a:pt x="17779" y="1751330"/>
                </a:lnTo>
                <a:lnTo>
                  <a:pt x="17779" y="1755139"/>
                </a:lnTo>
                <a:lnTo>
                  <a:pt x="19050" y="1755139"/>
                </a:lnTo>
                <a:lnTo>
                  <a:pt x="19050" y="1753870"/>
                </a:lnTo>
                <a:lnTo>
                  <a:pt x="27939" y="1753870"/>
                </a:lnTo>
                <a:lnTo>
                  <a:pt x="27939" y="1743710"/>
                </a:lnTo>
                <a:close/>
              </a:path>
              <a:path w="27940" h="1781810">
                <a:moveTo>
                  <a:pt x="27939" y="1736089"/>
                </a:moveTo>
                <a:lnTo>
                  <a:pt x="12700" y="1736089"/>
                </a:lnTo>
                <a:lnTo>
                  <a:pt x="12700" y="1739900"/>
                </a:lnTo>
                <a:lnTo>
                  <a:pt x="13970" y="1739900"/>
                </a:lnTo>
                <a:lnTo>
                  <a:pt x="13970" y="1743710"/>
                </a:lnTo>
                <a:lnTo>
                  <a:pt x="15239" y="1743710"/>
                </a:lnTo>
                <a:lnTo>
                  <a:pt x="15239" y="1742439"/>
                </a:lnTo>
                <a:lnTo>
                  <a:pt x="27939" y="1742439"/>
                </a:lnTo>
                <a:lnTo>
                  <a:pt x="27939" y="1736089"/>
                </a:lnTo>
                <a:close/>
              </a:path>
              <a:path w="27940" h="1781810">
                <a:moveTo>
                  <a:pt x="27939" y="1724660"/>
                </a:moveTo>
                <a:lnTo>
                  <a:pt x="8889" y="1724660"/>
                </a:lnTo>
                <a:lnTo>
                  <a:pt x="8889" y="1727200"/>
                </a:lnTo>
                <a:lnTo>
                  <a:pt x="10159" y="1727200"/>
                </a:lnTo>
                <a:lnTo>
                  <a:pt x="10159" y="1732280"/>
                </a:lnTo>
                <a:lnTo>
                  <a:pt x="11429" y="1732280"/>
                </a:lnTo>
                <a:lnTo>
                  <a:pt x="11429" y="1736089"/>
                </a:lnTo>
                <a:lnTo>
                  <a:pt x="12700" y="1736089"/>
                </a:lnTo>
                <a:lnTo>
                  <a:pt x="12700" y="1734820"/>
                </a:lnTo>
                <a:lnTo>
                  <a:pt x="27939" y="1734820"/>
                </a:lnTo>
                <a:lnTo>
                  <a:pt x="27939" y="1724660"/>
                </a:lnTo>
                <a:close/>
              </a:path>
              <a:path w="27940" h="1781810">
                <a:moveTo>
                  <a:pt x="27939" y="1717039"/>
                </a:moveTo>
                <a:lnTo>
                  <a:pt x="6350" y="1717039"/>
                </a:lnTo>
                <a:lnTo>
                  <a:pt x="6350" y="1720850"/>
                </a:lnTo>
                <a:lnTo>
                  <a:pt x="7620" y="1720850"/>
                </a:lnTo>
                <a:lnTo>
                  <a:pt x="7620" y="1724660"/>
                </a:lnTo>
                <a:lnTo>
                  <a:pt x="8889" y="1724660"/>
                </a:lnTo>
                <a:lnTo>
                  <a:pt x="8889" y="1723389"/>
                </a:lnTo>
                <a:lnTo>
                  <a:pt x="27939" y="1723389"/>
                </a:lnTo>
                <a:lnTo>
                  <a:pt x="27939" y="1717039"/>
                </a:lnTo>
                <a:close/>
              </a:path>
              <a:path w="27940" h="1781810">
                <a:moveTo>
                  <a:pt x="27939" y="1705610"/>
                </a:moveTo>
                <a:lnTo>
                  <a:pt x="2539" y="1705610"/>
                </a:lnTo>
                <a:lnTo>
                  <a:pt x="2539" y="1708150"/>
                </a:lnTo>
                <a:lnTo>
                  <a:pt x="3809" y="1708150"/>
                </a:lnTo>
                <a:lnTo>
                  <a:pt x="3809" y="1713230"/>
                </a:lnTo>
                <a:lnTo>
                  <a:pt x="5079" y="1713230"/>
                </a:lnTo>
                <a:lnTo>
                  <a:pt x="5079" y="1717039"/>
                </a:lnTo>
                <a:lnTo>
                  <a:pt x="6350" y="1717039"/>
                </a:lnTo>
                <a:lnTo>
                  <a:pt x="6350" y="1715770"/>
                </a:lnTo>
                <a:lnTo>
                  <a:pt x="27939" y="1715770"/>
                </a:lnTo>
                <a:lnTo>
                  <a:pt x="27939" y="1705610"/>
                </a:lnTo>
                <a:close/>
              </a:path>
              <a:path w="27940" h="1781810">
                <a:moveTo>
                  <a:pt x="27939" y="1691639"/>
                </a:moveTo>
                <a:lnTo>
                  <a:pt x="0" y="1691639"/>
                </a:lnTo>
                <a:lnTo>
                  <a:pt x="0" y="1701800"/>
                </a:lnTo>
                <a:lnTo>
                  <a:pt x="1270" y="1701800"/>
                </a:lnTo>
                <a:lnTo>
                  <a:pt x="1270" y="1705610"/>
                </a:lnTo>
                <a:lnTo>
                  <a:pt x="2539" y="1705610"/>
                </a:lnTo>
                <a:lnTo>
                  <a:pt x="2539" y="1704339"/>
                </a:lnTo>
                <a:lnTo>
                  <a:pt x="27939" y="1704339"/>
                </a:lnTo>
                <a:lnTo>
                  <a:pt x="27939" y="1691639"/>
                </a:lnTo>
                <a:close/>
              </a:path>
              <a:path w="27940" h="1781810">
                <a:moveTo>
                  <a:pt x="27939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39" y="1690370"/>
                </a:lnTo>
                <a:lnTo>
                  <a:pt x="27939" y="1680210"/>
                </a:lnTo>
                <a:close/>
              </a:path>
              <a:path w="27940" h="1781810">
                <a:moveTo>
                  <a:pt x="27939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7939" y="1678940"/>
                </a:lnTo>
                <a:lnTo>
                  <a:pt x="27939" y="1672590"/>
                </a:lnTo>
                <a:close/>
              </a:path>
              <a:path w="27940" h="1781810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1781810">
                <a:moveTo>
                  <a:pt x="27939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40"/>
                </a:lnTo>
                <a:close/>
              </a:path>
              <a:path w="27940" h="1781810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1781810">
                <a:moveTo>
                  <a:pt x="27939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90"/>
                </a:lnTo>
                <a:close/>
              </a:path>
              <a:path w="27940" h="1781810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1781810">
                <a:moveTo>
                  <a:pt x="27939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7939" y="1621790"/>
                </a:lnTo>
                <a:lnTo>
                  <a:pt x="27939" y="1615439"/>
                </a:lnTo>
                <a:close/>
              </a:path>
              <a:path w="27940" h="1781810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1781810">
                <a:moveTo>
                  <a:pt x="27939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7939" y="1602740"/>
                </a:lnTo>
                <a:lnTo>
                  <a:pt x="27939" y="1596389"/>
                </a:lnTo>
                <a:close/>
              </a:path>
              <a:path w="27940" h="1781810">
                <a:moveTo>
                  <a:pt x="27939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93850"/>
                </a:lnTo>
                <a:close/>
              </a:path>
            </a:pathLst>
          </a:custGeom>
          <a:solidFill>
            <a:srgbClr val="1F3E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8093709" y="3241039"/>
            <a:ext cx="26670" cy="1847850"/>
          </a:xfrm>
          <a:custGeom>
            <a:avLst/>
            <a:gdLst/>
            <a:ahLst/>
            <a:cxnLst/>
            <a:rect l="l" t="t" r="r" b="b"/>
            <a:pathLst>
              <a:path w="26670" h="1847850">
                <a:moveTo>
                  <a:pt x="1143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1847850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47850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47850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4785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47850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47850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478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47850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47850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47850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47850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47850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47850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47850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47850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47850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47850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47850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47850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47850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47850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47850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47850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47850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47850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47850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47850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47850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47850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47850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47850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47850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47850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47850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47850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47850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47850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47850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47850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47850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47850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47850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47850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47850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47850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47850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47850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47850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47850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47850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47850">
                <a:moveTo>
                  <a:pt x="26670" y="1845310"/>
                </a:moveTo>
                <a:lnTo>
                  <a:pt x="25400" y="1845310"/>
                </a:lnTo>
                <a:lnTo>
                  <a:pt x="25400" y="1847850"/>
                </a:lnTo>
                <a:lnTo>
                  <a:pt x="26670" y="1847850"/>
                </a:lnTo>
                <a:lnTo>
                  <a:pt x="26670" y="1845310"/>
                </a:lnTo>
                <a:close/>
              </a:path>
              <a:path w="26670" h="1847850">
                <a:moveTo>
                  <a:pt x="26670" y="1837689"/>
                </a:moveTo>
                <a:lnTo>
                  <a:pt x="22860" y="1837689"/>
                </a:lnTo>
                <a:lnTo>
                  <a:pt x="22860" y="1841500"/>
                </a:lnTo>
                <a:lnTo>
                  <a:pt x="24130" y="1841500"/>
                </a:lnTo>
                <a:lnTo>
                  <a:pt x="24130" y="1845310"/>
                </a:lnTo>
                <a:lnTo>
                  <a:pt x="25400" y="1845310"/>
                </a:lnTo>
                <a:lnTo>
                  <a:pt x="2540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47850">
                <a:moveTo>
                  <a:pt x="26670" y="1826260"/>
                </a:moveTo>
                <a:lnTo>
                  <a:pt x="19050" y="1826260"/>
                </a:lnTo>
                <a:lnTo>
                  <a:pt x="19050" y="1828800"/>
                </a:lnTo>
                <a:lnTo>
                  <a:pt x="20320" y="1828800"/>
                </a:lnTo>
                <a:lnTo>
                  <a:pt x="20320" y="1833880"/>
                </a:lnTo>
                <a:lnTo>
                  <a:pt x="21590" y="1833880"/>
                </a:lnTo>
                <a:lnTo>
                  <a:pt x="21590" y="1837689"/>
                </a:lnTo>
                <a:lnTo>
                  <a:pt x="22860" y="1837689"/>
                </a:lnTo>
                <a:lnTo>
                  <a:pt x="2286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47850">
                <a:moveTo>
                  <a:pt x="26670" y="1818639"/>
                </a:moveTo>
                <a:lnTo>
                  <a:pt x="16510" y="1818639"/>
                </a:lnTo>
                <a:lnTo>
                  <a:pt x="16510" y="1822450"/>
                </a:lnTo>
                <a:lnTo>
                  <a:pt x="17780" y="1822450"/>
                </a:lnTo>
                <a:lnTo>
                  <a:pt x="17780" y="1826260"/>
                </a:lnTo>
                <a:lnTo>
                  <a:pt x="19050" y="1826260"/>
                </a:lnTo>
                <a:lnTo>
                  <a:pt x="1905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47850">
                <a:moveTo>
                  <a:pt x="26670" y="1807210"/>
                </a:moveTo>
                <a:lnTo>
                  <a:pt x="12700" y="1807210"/>
                </a:lnTo>
                <a:lnTo>
                  <a:pt x="12700" y="1809750"/>
                </a:lnTo>
                <a:lnTo>
                  <a:pt x="13970" y="1809750"/>
                </a:lnTo>
                <a:lnTo>
                  <a:pt x="13970" y="1814830"/>
                </a:lnTo>
                <a:lnTo>
                  <a:pt x="15240" y="1814830"/>
                </a:lnTo>
                <a:lnTo>
                  <a:pt x="15240" y="1818639"/>
                </a:lnTo>
                <a:lnTo>
                  <a:pt x="16510" y="1818639"/>
                </a:lnTo>
                <a:lnTo>
                  <a:pt x="1651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47850">
                <a:moveTo>
                  <a:pt x="26670" y="1799589"/>
                </a:moveTo>
                <a:lnTo>
                  <a:pt x="10160" y="1799589"/>
                </a:lnTo>
                <a:lnTo>
                  <a:pt x="10160" y="1803400"/>
                </a:lnTo>
                <a:lnTo>
                  <a:pt x="11430" y="1803400"/>
                </a:lnTo>
                <a:lnTo>
                  <a:pt x="11430" y="1807210"/>
                </a:lnTo>
                <a:lnTo>
                  <a:pt x="12700" y="1807210"/>
                </a:lnTo>
                <a:lnTo>
                  <a:pt x="1270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47850">
                <a:moveTo>
                  <a:pt x="26670" y="1788160"/>
                </a:moveTo>
                <a:lnTo>
                  <a:pt x="6350" y="1788160"/>
                </a:lnTo>
                <a:lnTo>
                  <a:pt x="6350" y="1790700"/>
                </a:lnTo>
                <a:lnTo>
                  <a:pt x="7620" y="1790700"/>
                </a:lnTo>
                <a:lnTo>
                  <a:pt x="7620" y="1795780"/>
                </a:lnTo>
                <a:lnTo>
                  <a:pt x="8890" y="1795780"/>
                </a:lnTo>
                <a:lnTo>
                  <a:pt x="8890" y="1799589"/>
                </a:lnTo>
                <a:lnTo>
                  <a:pt x="10160" y="1799589"/>
                </a:lnTo>
                <a:lnTo>
                  <a:pt x="1016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47850">
                <a:moveTo>
                  <a:pt x="26670" y="1780539"/>
                </a:moveTo>
                <a:lnTo>
                  <a:pt x="3810" y="1780539"/>
                </a:lnTo>
                <a:lnTo>
                  <a:pt x="3810" y="1784350"/>
                </a:lnTo>
                <a:lnTo>
                  <a:pt x="5080" y="1784350"/>
                </a:lnTo>
                <a:lnTo>
                  <a:pt x="5080" y="1788160"/>
                </a:lnTo>
                <a:lnTo>
                  <a:pt x="6350" y="1788160"/>
                </a:lnTo>
                <a:lnTo>
                  <a:pt x="635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847850">
                <a:moveTo>
                  <a:pt x="26670" y="1769110"/>
                </a:moveTo>
                <a:lnTo>
                  <a:pt x="0" y="1769110"/>
                </a:lnTo>
                <a:lnTo>
                  <a:pt x="0" y="1771650"/>
                </a:lnTo>
                <a:lnTo>
                  <a:pt x="1270" y="1771650"/>
                </a:lnTo>
                <a:lnTo>
                  <a:pt x="1270" y="1776730"/>
                </a:lnTo>
                <a:lnTo>
                  <a:pt x="2540" y="1776730"/>
                </a:lnTo>
                <a:lnTo>
                  <a:pt x="2540" y="1780539"/>
                </a:lnTo>
                <a:lnTo>
                  <a:pt x="3810" y="1780539"/>
                </a:lnTo>
                <a:lnTo>
                  <a:pt x="381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47850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47850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47850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47850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47850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47850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47850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47850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47850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47850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47850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47850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47850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4785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47850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47850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47850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47850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47850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47850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120380" y="3253740"/>
            <a:ext cx="27940" cy="1917700"/>
          </a:xfrm>
          <a:custGeom>
            <a:avLst/>
            <a:gdLst/>
            <a:ahLst/>
            <a:cxnLst/>
            <a:rect l="l" t="t" r="r" b="b"/>
            <a:pathLst>
              <a:path w="27940" h="1917700">
                <a:moveTo>
                  <a:pt x="6350" y="0"/>
                </a:moveTo>
                <a:lnTo>
                  <a:pt x="0" y="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1917700">
                <a:moveTo>
                  <a:pt x="27940" y="355600"/>
                </a:moveTo>
                <a:lnTo>
                  <a:pt x="0" y="35560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917700">
                <a:moveTo>
                  <a:pt x="27940" y="368300"/>
                </a:moveTo>
                <a:lnTo>
                  <a:pt x="0" y="3683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68300"/>
                </a:lnTo>
                <a:close/>
              </a:path>
              <a:path w="27940" h="191770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17700">
                <a:moveTo>
                  <a:pt x="2794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7940" y="412750"/>
                </a:lnTo>
                <a:lnTo>
                  <a:pt x="27940" y="400050"/>
                </a:lnTo>
                <a:close/>
              </a:path>
              <a:path w="27940" h="1917700">
                <a:moveTo>
                  <a:pt x="27940" y="412750"/>
                </a:moveTo>
                <a:lnTo>
                  <a:pt x="0" y="4127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2750"/>
                </a:lnTo>
                <a:close/>
              </a:path>
              <a:path w="27940" h="1917700">
                <a:moveTo>
                  <a:pt x="27940" y="444500"/>
                </a:moveTo>
                <a:lnTo>
                  <a:pt x="0" y="44450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44500"/>
                </a:lnTo>
                <a:close/>
              </a:path>
              <a:path w="27940" h="1917700">
                <a:moveTo>
                  <a:pt x="2794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0850"/>
                </a:lnTo>
                <a:close/>
              </a:path>
              <a:path w="27940" h="1917700">
                <a:moveTo>
                  <a:pt x="27940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3550"/>
                </a:lnTo>
                <a:close/>
              </a:path>
              <a:path w="27940" h="1917700">
                <a:moveTo>
                  <a:pt x="2794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1917700">
                <a:moveTo>
                  <a:pt x="27940" y="482600"/>
                </a:moveTo>
                <a:lnTo>
                  <a:pt x="0" y="4826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82600"/>
                </a:lnTo>
                <a:close/>
              </a:path>
              <a:path w="27940" h="1917700">
                <a:moveTo>
                  <a:pt x="27940" y="508000"/>
                </a:moveTo>
                <a:lnTo>
                  <a:pt x="0" y="5080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08000"/>
                </a:lnTo>
                <a:close/>
              </a:path>
              <a:path w="27940" h="1917700">
                <a:moveTo>
                  <a:pt x="27940" y="577850"/>
                </a:moveTo>
                <a:lnTo>
                  <a:pt x="0" y="57785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77850"/>
                </a:lnTo>
                <a:close/>
              </a:path>
              <a:path w="27940" h="1917700">
                <a:moveTo>
                  <a:pt x="27940" y="615950"/>
                </a:moveTo>
                <a:lnTo>
                  <a:pt x="0" y="615950"/>
                </a:lnTo>
                <a:lnTo>
                  <a:pt x="0" y="621030"/>
                </a:lnTo>
                <a:lnTo>
                  <a:pt x="27940" y="621030"/>
                </a:lnTo>
                <a:lnTo>
                  <a:pt x="27940" y="615950"/>
                </a:lnTo>
                <a:close/>
              </a:path>
              <a:path w="27940" h="1917700">
                <a:moveTo>
                  <a:pt x="27940" y="621030"/>
                </a:moveTo>
                <a:lnTo>
                  <a:pt x="0" y="62103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1030"/>
                </a:lnTo>
                <a:close/>
              </a:path>
              <a:path w="27940" h="1917700">
                <a:moveTo>
                  <a:pt x="27940" y="627380"/>
                </a:moveTo>
                <a:lnTo>
                  <a:pt x="0" y="627380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627380"/>
                </a:lnTo>
                <a:close/>
              </a:path>
              <a:path w="27940" h="1917700">
                <a:moveTo>
                  <a:pt x="27940" y="633730"/>
                </a:moveTo>
                <a:lnTo>
                  <a:pt x="0" y="63373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33730"/>
                </a:lnTo>
                <a:close/>
              </a:path>
              <a:path w="27940" h="1917700">
                <a:moveTo>
                  <a:pt x="27940" y="660400"/>
                </a:moveTo>
                <a:lnTo>
                  <a:pt x="0" y="66040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60400"/>
                </a:lnTo>
                <a:close/>
              </a:path>
              <a:path w="27940" h="1917700">
                <a:moveTo>
                  <a:pt x="27940" y="678180"/>
                </a:moveTo>
                <a:lnTo>
                  <a:pt x="0" y="67818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78180"/>
                </a:lnTo>
                <a:close/>
              </a:path>
              <a:path w="27940" h="1917700">
                <a:moveTo>
                  <a:pt x="2794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85800"/>
                </a:lnTo>
                <a:close/>
              </a:path>
              <a:path w="27940" h="1917700">
                <a:moveTo>
                  <a:pt x="27940" y="698500"/>
                </a:moveTo>
                <a:lnTo>
                  <a:pt x="0" y="6985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8500"/>
                </a:lnTo>
                <a:close/>
              </a:path>
              <a:path w="27940" h="1917700">
                <a:moveTo>
                  <a:pt x="27940" y="704850"/>
                </a:moveTo>
                <a:lnTo>
                  <a:pt x="0" y="7048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04850"/>
                </a:lnTo>
                <a:close/>
              </a:path>
              <a:path w="27940" h="1917700">
                <a:moveTo>
                  <a:pt x="27940" y="748030"/>
                </a:moveTo>
                <a:lnTo>
                  <a:pt x="0" y="74803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8030"/>
                </a:lnTo>
                <a:close/>
              </a:path>
              <a:path w="27940" h="1917700">
                <a:moveTo>
                  <a:pt x="27940" y="755650"/>
                </a:moveTo>
                <a:lnTo>
                  <a:pt x="0" y="7556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5650"/>
                </a:lnTo>
                <a:close/>
              </a:path>
              <a:path w="27940" h="1917700">
                <a:moveTo>
                  <a:pt x="27940" y="762000"/>
                </a:moveTo>
                <a:lnTo>
                  <a:pt x="0" y="76200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62000"/>
                </a:lnTo>
                <a:close/>
              </a:path>
              <a:path w="27940" h="1917700">
                <a:moveTo>
                  <a:pt x="27940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30"/>
                </a:lnTo>
                <a:close/>
              </a:path>
              <a:path w="27940" h="1917700">
                <a:moveTo>
                  <a:pt x="27940" y="805180"/>
                </a:moveTo>
                <a:lnTo>
                  <a:pt x="0" y="805180"/>
                </a:lnTo>
                <a:lnTo>
                  <a:pt x="0" y="836930"/>
                </a:lnTo>
                <a:lnTo>
                  <a:pt x="27940" y="836930"/>
                </a:lnTo>
                <a:lnTo>
                  <a:pt x="27940" y="805180"/>
                </a:lnTo>
                <a:close/>
              </a:path>
              <a:path w="27940" h="1917700">
                <a:moveTo>
                  <a:pt x="2794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36930"/>
                </a:lnTo>
                <a:close/>
              </a:path>
              <a:path w="27940" h="1917700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917700">
                <a:moveTo>
                  <a:pt x="27940" y="850900"/>
                </a:moveTo>
                <a:lnTo>
                  <a:pt x="0" y="85090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50900"/>
                </a:lnTo>
                <a:close/>
              </a:path>
              <a:path w="27940" h="1917700">
                <a:moveTo>
                  <a:pt x="27940" y="889000"/>
                </a:moveTo>
                <a:lnTo>
                  <a:pt x="0" y="88900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9000"/>
                </a:lnTo>
                <a:close/>
              </a:path>
              <a:path w="27940" h="1917700">
                <a:moveTo>
                  <a:pt x="27940" y="894080"/>
                </a:moveTo>
                <a:lnTo>
                  <a:pt x="0" y="894080"/>
                </a:lnTo>
                <a:lnTo>
                  <a:pt x="0" y="919480"/>
                </a:lnTo>
                <a:lnTo>
                  <a:pt x="27940" y="919480"/>
                </a:lnTo>
                <a:lnTo>
                  <a:pt x="27940" y="894080"/>
                </a:lnTo>
                <a:close/>
              </a:path>
              <a:path w="27940" h="1917700">
                <a:moveTo>
                  <a:pt x="27940" y="919480"/>
                </a:moveTo>
                <a:lnTo>
                  <a:pt x="0" y="919480"/>
                </a:lnTo>
                <a:lnTo>
                  <a:pt x="0" y="989330"/>
                </a:lnTo>
                <a:lnTo>
                  <a:pt x="27940" y="989330"/>
                </a:lnTo>
                <a:lnTo>
                  <a:pt x="27940" y="919480"/>
                </a:lnTo>
                <a:close/>
              </a:path>
              <a:path w="27940" h="1917700">
                <a:moveTo>
                  <a:pt x="2794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89330"/>
                </a:lnTo>
                <a:close/>
              </a:path>
              <a:path w="27940" h="1917700">
                <a:moveTo>
                  <a:pt x="27940" y="995680"/>
                </a:moveTo>
                <a:lnTo>
                  <a:pt x="0" y="995680"/>
                </a:lnTo>
                <a:lnTo>
                  <a:pt x="0" y="1003300"/>
                </a:lnTo>
                <a:lnTo>
                  <a:pt x="27940" y="1003300"/>
                </a:lnTo>
                <a:lnTo>
                  <a:pt x="27940" y="995680"/>
                </a:lnTo>
                <a:close/>
              </a:path>
              <a:path w="27940" h="1917700">
                <a:moveTo>
                  <a:pt x="27940" y="1003300"/>
                </a:moveTo>
                <a:lnTo>
                  <a:pt x="0" y="100330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1003300"/>
                </a:lnTo>
                <a:close/>
              </a:path>
              <a:path w="27940" h="1917700">
                <a:moveTo>
                  <a:pt x="27940" y="1014730"/>
                </a:moveTo>
                <a:lnTo>
                  <a:pt x="0" y="101473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14730"/>
                </a:lnTo>
                <a:close/>
              </a:path>
              <a:path w="27940" h="1917700">
                <a:moveTo>
                  <a:pt x="27940" y="1041400"/>
                </a:moveTo>
                <a:lnTo>
                  <a:pt x="0" y="10414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41400"/>
                </a:lnTo>
                <a:close/>
              </a:path>
              <a:path w="27940" h="1917700">
                <a:moveTo>
                  <a:pt x="27940" y="1117600"/>
                </a:moveTo>
                <a:lnTo>
                  <a:pt x="0" y="1117600"/>
                </a:lnTo>
                <a:lnTo>
                  <a:pt x="0" y="1263650"/>
                </a:lnTo>
                <a:lnTo>
                  <a:pt x="27940" y="1263650"/>
                </a:lnTo>
                <a:lnTo>
                  <a:pt x="27940" y="1117600"/>
                </a:lnTo>
                <a:close/>
              </a:path>
              <a:path w="27940" h="1917700">
                <a:moveTo>
                  <a:pt x="27940" y="1263650"/>
                </a:moveTo>
                <a:lnTo>
                  <a:pt x="0" y="1263650"/>
                </a:lnTo>
                <a:lnTo>
                  <a:pt x="0" y="1287780"/>
                </a:lnTo>
                <a:lnTo>
                  <a:pt x="27940" y="1287780"/>
                </a:lnTo>
                <a:lnTo>
                  <a:pt x="27940" y="1263650"/>
                </a:lnTo>
                <a:close/>
              </a:path>
              <a:path w="27940" h="1917700">
                <a:moveTo>
                  <a:pt x="27940" y="1287780"/>
                </a:moveTo>
                <a:lnTo>
                  <a:pt x="0" y="1287780"/>
                </a:lnTo>
                <a:lnTo>
                  <a:pt x="0" y="1339850"/>
                </a:lnTo>
                <a:lnTo>
                  <a:pt x="27940" y="1339850"/>
                </a:lnTo>
                <a:lnTo>
                  <a:pt x="27940" y="1287780"/>
                </a:lnTo>
                <a:close/>
              </a:path>
              <a:path w="27940" h="1917700">
                <a:moveTo>
                  <a:pt x="27940" y="1339850"/>
                </a:moveTo>
                <a:lnTo>
                  <a:pt x="0" y="133985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39850"/>
                </a:lnTo>
                <a:close/>
              </a:path>
              <a:path w="27940" h="1917700">
                <a:moveTo>
                  <a:pt x="27940" y="1357630"/>
                </a:moveTo>
                <a:lnTo>
                  <a:pt x="0" y="135763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57630"/>
                </a:lnTo>
                <a:close/>
              </a:path>
              <a:path w="27940" h="1917700">
                <a:moveTo>
                  <a:pt x="27940" y="1370330"/>
                </a:moveTo>
                <a:lnTo>
                  <a:pt x="0" y="1370330"/>
                </a:lnTo>
                <a:lnTo>
                  <a:pt x="0" y="1397000"/>
                </a:lnTo>
                <a:lnTo>
                  <a:pt x="27940" y="1397000"/>
                </a:lnTo>
                <a:lnTo>
                  <a:pt x="27940" y="1370330"/>
                </a:lnTo>
                <a:close/>
              </a:path>
              <a:path w="27940" h="1917700">
                <a:moveTo>
                  <a:pt x="27940" y="1397000"/>
                </a:moveTo>
                <a:lnTo>
                  <a:pt x="0" y="139700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397000"/>
                </a:lnTo>
                <a:close/>
              </a:path>
              <a:path w="27940" h="1917700">
                <a:moveTo>
                  <a:pt x="27940" y="1427480"/>
                </a:moveTo>
                <a:lnTo>
                  <a:pt x="0" y="142748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27480"/>
                </a:lnTo>
                <a:close/>
              </a:path>
              <a:path w="27940" h="1917700">
                <a:moveTo>
                  <a:pt x="27940" y="1433830"/>
                </a:moveTo>
                <a:lnTo>
                  <a:pt x="0" y="1433830"/>
                </a:lnTo>
                <a:lnTo>
                  <a:pt x="0" y="1440180"/>
                </a:lnTo>
                <a:lnTo>
                  <a:pt x="27940" y="1440180"/>
                </a:lnTo>
                <a:lnTo>
                  <a:pt x="27940" y="1433830"/>
                </a:lnTo>
                <a:close/>
              </a:path>
              <a:path w="27940" h="1917700">
                <a:moveTo>
                  <a:pt x="27940" y="1440180"/>
                </a:moveTo>
                <a:lnTo>
                  <a:pt x="0" y="1440180"/>
                </a:lnTo>
                <a:lnTo>
                  <a:pt x="0" y="1473200"/>
                </a:lnTo>
                <a:lnTo>
                  <a:pt x="27940" y="1473200"/>
                </a:lnTo>
                <a:lnTo>
                  <a:pt x="27940" y="1440180"/>
                </a:lnTo>
                <a:close/>
              </a:path>
              <a:path w="27940" h="1917700">
                <a:moveTo>
                  <a:pt x="27940" y="1473200"/>
                </a:moveTo>
                <a:lnTo>
                  <a:pt x="0" y="1473200"/>
                </a:lnTo>
                <a:lnTo>
                  <a:pt x="0" y="1497330"/>
                </a:lnTo>
                <a:lnTo>
                  <a:pt x="27940" y="1497330"/>
                </a:lnTo>
                <a:lnTo>
                  <a:pt x="27940" y="1473200"/>
                </a:lnTo>
                <a:close/>
              </a:path>
              <a:path w="27940" h="1917700">
                <a:moveTo>
                  <a:pt x="27940" y="1497330"/>
                </a:moveTo>
                <a:lnTo>
                  <a:pt x="0" y="1497330"/>
                </a:lnTo>
                <a:lnTo>
                  <a:pt x="0" y="1549400"/>
                </a:lnTo>
                <a:lnTo>
                  <a:pt x="27940" y="1549400"/>
                </a:lnTo>
                <a:lnTo>
                  <a:pt x="27940" y="1497330"/>
                </a:lnTo>
                <a:close/>
              </a:path>
              <a:path w="27940" h="1917700">
                <a:moveTo>
                  <a:pt x="27940" y="1549400"/>
                </a:moveTo>
                <a:lnTo>
                  <a:pt x="0" y="1549400"/>
                </a:lnTo>
                <a:lnTo>
                  <a:pt x="0" y="1567180"/>
                </a:lnTo>
                <a:lnTo>
                  <a:pt x="27940" y="1567180"/>
                </a:lnTo>
                <a:lnTo>
                  <a:pt x="27940" y="1549400"/>
                </a:lnTo>
                <a:close/>
              </a:path>
              <a:path w="27940" h="1917700">
                <a:moveTo>
                  <a:pt x="27940" y="1870710"/>
                </a:moveTo>
                <a:lnTo>
                  <a:pt x="11429" y="1870710"/>
                </a:lnTo>
                <a:lnTo>
                  <a:pt x="11429" y="1873250"/>
                </a:lnTo>
                <a:lnTo>
                  <a:pt x="12700" y="1873250"/>
                </a:lnTo>
                <a:lnTo>
                  <a:pt x="12700" y="1875790"/>
                </a:lnTo>
                <a:lnTo>
                  <a:pt x="13970" y="1875790"/>
                </a:lnTo>
                <a:lnTo>
                  <a:pt x="13970" y="1879600"/>
                </a:lnTo>
                <a:lnTo>
                  <a:pt x="15240" y="1879600"/>
                </a:lnTo>
                <a:lnTo>
                  <a:pt x="15240" y="1883410"/>
                </a:lnTo>
                <a:lnTo>
                  <a:pt x="16510" y="1883410"/>
                </a:lnTo>
                <a:lnTo>
                  <a:pt x="16510" y="1887220"/>
                </a:lnTo>
                <a:lnTo>
                  <a:pt x="17779" y="1887220"/>
                </a:lnTo>
                <a:lnTo>
                  <a:pt x="17779" y="1891030"/>
                </a:lnTo>
                <a:lnTo>
                  <a:pt x="19050" y="1891030"/>
                </a:lnTo>
                <a:lnTo>
                  <a:pt x="19050" y="1894840"/>
                </a:lnTo>
                <a:lnTo>
                  <a:pt x="20320" y="1894840"/>
                </a:lnTo>
                <a:lnTo>
                  <a:pt x="20320" y="1898650"/>
                </a:lnTo>
                <a:lnTo>
                  <a:pt x="21590" y="1898650"/>
                </a:lnTo>
                <a:lnTo>
                  <a:pt x="21590" y="1902460"/>
                </a:lnTo>
                <a:lnTo>
                  <a:pt x="22860" y="1902460"/>
                </a:lnTo>
                <a:lnTo>
                  <a:pt x="22860" y="1906270"/>
                </a:lnTo>
                <a:lnTo>
                  <a:pt x="24129" y="1906270"/>
                </a:lnTo>
                <a:lnTo>
                  <a:pt x="24129" y="1910080"/>
                </a:lnTo>
                <a:lnTo>
                  <a:pt x="25400" y="1910080"/>
                </a:lnTo>
                <a:lnTo>
                  <a:pt x="25400" y="1913890"/>
                </a:lnTo>
                <a:lnTo>
                  <a:pt x="26670" y="1913890"/>
                </a:lnTo>
                <a:lnTo>
                  <a:pt x="26670" y="1917700"/>
                </a:lnTo>
                <a:lnTo>
                  <a:pt x="27940" y="1917700"/>
                </a:lnTo>
                <a:lnTo>
                  <a:pt x="27940" y="1870710"/>
                </a:lnTo>
                <a:close/>
              </a:path>
              <a:path w="27940" h="1917700">
                <a:moveTo>
                  <a:pt x="27940" y="1863089"/>
                </a:moveTo>
                <a:lnTo>
                  <a:pt x="8890" y="1863089"/>
                </a:lnTo>
                <a:lnTo>
                  <a:pt x="8890" y="1866900"/>
                </a:lnTo>
                <a:lnTo>
                  <a:pt x="10160" y="1866900"/>
                </a:lnTo>
                <a:lnTo>
                  <a:pt x="10160" y="1870710"/>
                </a:lnTo>
                <a:lnTo>
                  <a:pt x="11429" y="1870710"/>
                </a:lnTo>
                <a:lnTo>
                  <a:pt x="11429" y="1869439"/>
                </a:lnTo>
                <a:lnTo>
                  <a:pt x="27940" y="1869439"/>
                </a:lnTo>
                <a:lnTo>
                  <a:pt x="27940" y="1863089"/>
                </a:lnTo>
                <a:close/>
              </a:path>
              <a:path w="27940" h="1917700">
                <a:moveTo>
                  <a:pt x="27940" y="1851660"/>
                </a:moveTo>
                <a:lnTo>
                  <a:pt x="5079" y="1851660"/>
                </a:lnTo>
                <a:lnTo>
                  <a:pt x="5079" y="1854200"/>
                </a:lnTo>
                <a:lnTo>
                  <a:pt x="6350" y="1854200"/>
                </a:lnTo>
                <a:lnTo>
                  <a:pt x="6350" y="1859280"/>
                </a:lnTo>
                <a:lnTo>
                  <a:pt x="7620" y="1859280"/>
                </a:lnTo>
                <a:lnTo>
                  <a:pt x="7620" y="1863089"/>
                </a:lnTo>
                <a:lnTo>
                  <a:pt x="8890" y="1863089"/>
                </a:lnTo>
                <a:lnTo>
                  <a:pt x="8890" y="1861820"/>
                </a:lnTo>
                <a:lnTo>
                  <a:pt x="27940" y="1861820"/>
                </a:lnTo>
                <a:lnTo>
                  <a:pt x="27940" y="1851660"/>
                </a:lnTo>
                <a:close/>
              </a:path>
              <a:path w="27940" h="1917700">
                <a:moveTo>
                  <a:pt x="27940" y="1844039"/>
                </a:moveTo>
                <a:lnTo>
                  <a:pt x="2540" y="1844039"/>
                </a:lnTo>
                <a:lnTo>
                  <a:pt x="2540" y="1847850"/>
                </a:lnTo>
                <a:lnTo>
                  <a:pt x="3810" y="1847850"/>
                </a:lnTo>
                <a:lnTo>
                  <a:pt x="3810" y="1851660"/>
                </a:lnTo>
                <a:lnTo>
                  <a:pt x="5079" y="1851660"/>
                </a:lnTo>
                <a:lnTo>
                  <a:pt x="5079" y="1850389"/>
                </a:lnTo>
                <a:lnTo>
                  <a:pt x="27940" y="1850389"/>
                </a:lnTo>
                <a:lnTo>
                  <a:pt x="27940" y="1844039"/>
                </a:lnTo>
                <a:close/>
              </a:path>
              <a:path w="27940" h="1917700">
                <a:moveTo>
                  <a:pt x="27940" y="1832610"/>
                </a:moveTo>
                <a:lnTo>
                  <a:pt x="0" y="1832610"/>
                </a:lnTo>
                <a:lnTo>
                  <a:pt x="0" y="1840230"/>
                </a:lnTo>
                <a:lnTo>
                  <a:pt x="1270" y="1840230"/>
                </a:lnTo>
                <a:lnTo>
                  <a:pt x="1270" y="1844039"/>
                </a:lnTo>
                <a:lnTo>
                  <a:pt x="2540" y="1844039"/>
                </a:lnTo>
                <a:lnTo>
                  <a:pt x="2540" y="1842770"/>
                </a:lnTo>
                <a:lnTo>
                  <a:pt x="27940" y="1842770"/>
                </a:lnTo>
                <a:lnTo>
                  <a:pt x="27940" y="1832610"/>
                </a:lnTo>
                <a:close/>
              </a:path>
              <a:path w="27940" h="1917700">
                <a:moveTo>
                  <a:pt x="2794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40" y="1831339"/>
                </a:lnTo>
                <a:lnTo>
                  <a:pt x="27940" y="1824989"/>
                </a:lnTo>
                <a:close/>
              </a:path>
              <a:path w="27940" h="1917700">
                <a:moveTo>
                  <a:pt x="27940" y="1813560"/>
                </a:moveTo>
                <a:lnTo>
                  <a:pt x="0" y="1813560"/>
                </a:lnTo>
                <a:lnTo>
                  <a:pt x="0" y="1823720"/>
                </a:lnTo>
                <a:lnTo>
                  <a:pt x="27940" y="1823720"/>
                </a:lnTo>
                <a:lnTo>
                  <a:pt x="27940" y="1813560"/>
                </a:lnTo>
                <a:close/>
              </a:path>
              <a:path w="27940" h="1917700">
                <a:moveTo>
                  <a:pt x="2794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40" y="1812289"/>
                </a:lnTo>
                <a:lnTo>
                  <a:pt x="27940" y="1805939"/>
                </a:lnTo>
                <a:close/>
              </a:path>
              <a:path w="27940" h="1917700">
                <a:moveTo>
                  <a:pt x="27940" y="1794510"/>
                </a:moveTo>
                <a:lnTo>
                  <a:pt x="0" y="1794510"/>
                </a:lnTo>
                <a:lnTo>
                  <a:pt x="0" y="1804670"/>
                </a:lnTo>
                <a:lnTo>
                  <a:pt x="27940" y="1804670"/>
                </a:lnTo>
                <a:lnTo>
                  <a:pt x="27940" y="1794510"/>
                </a:lnTo>
                <a:close/>
              </a:path>
              <a:path w="27940" h="1917700">
                <a:moveTo>
                  <a:pt x="2794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40" y="1793239"/>
                </a:lnTo>
                <a:lnTo>
                  <a:pt x="27940" y="1786889"/>
                </a:lnTo>
                <a:close/>
              </a:path>
              <a:path w="27940" h="1917700">
                <a:moveTo>
                  <a:pt x="2794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7940" y="1785620"/>
                </a:lnTo>
                <a:lnTo>
                  <a:pt x="27940" y="1775460"/>
                </a:lnTo>
                <a:close/>
              </a:path>
              <a:path w="27940" h="1917700">
                <a:moveTo>
                  <a:pt x="27940" y="1767840"/>
                </a:moveTo>
                <a:lnTo>
                  <a:pt x="0" y="1767840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767840"/>
                </a:lnTo>
                <a:close/>
              </a:path>
              <a:path w="27940" h="1917700">
                <a:moveTo>
                  <a:pt x="2794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7940" y="1766570"/>
                </a:lnTo>
                <a:lnTo>
                  <a:pt x="27940" y="1756410"/>
                </a:lnTo>
                <a:close/>
              </a:path>
              <a:path w="27940" h="1917700">
                <a:moveTo>
                  <a:pt x="27940" y="1748790"/>
                </a:moveTo>
                <a:lnTo>
                  <a:pt x="0" y="1748790"/>
                </a:lnTo>
                <a:lnTo>
                  <a:pt x="0" y="1755139"/>
                </a:lnTo>
                <a:lnTo>
                  <a:pt x="27940" y="1755139"/>
                </a:lnTo>
                <a:lnTo>
                  <a:pt x="27940" y="1748790"/>
                </a:lnTo>
                <a:close/>
              </a:path>
              <a:path w="27940" h="1917700">
                <a:moveTo>
                  <a:pt x="2794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7940" y="1747520"/>
                </a:lnTo>
                <a:lnTo>
                  <a:pt x="27940" y="1737360"/>
                </a:lnTo>
                <a:close/>
              </a:path>
              <a:path w="27940" h="1917700">
                <a:moveTo>
                  <a:pt x="2794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40" y="1736089"/>
                </a:lnTo>
                <a:lnTo>
                  <a:pt x="27940" y="1729739"/>
                </a:lnTo>
                <a:close/>
              </a:path>
              <a:path w="27940" h="1917700">
                <a:moveTo>
                  <a:pt x="2794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7940" y="1728470"/>
                </a:lnTo>
                <a:lnTo>
                  <a:pt x="27940" y="1718310"/>
                </a:lnTo>
                <a:close/>
              </a:path>
              <a:path w="27940" h="1917700">
                <a:moveTo>
                  <a:pt x="2794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40" y="1717039"/>
                </a:lnTo>
                <a:lnTo>
                  <a:pt x="27940" y="1710689"/>
                </a:lnTo>
                <a:close/>
              </a:path>
              <a:path w="27940" h="1917700">
                <a:moveTo>
                  <a:pt x="2794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7940" y="1709420"/>
                </a:lnTo>
                <a:lnTo>
                  <a:pt x="27940" y="1699260"/>
                </a:lnTo>
                <a:close/>
              </a:path>
              <a:path w="27940" h="1917700">
                <a:moveTo>
                  <a:pt x="2794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7940" y="1697989"/>
                </a:lnTo>
                <a:lnTo>
                  <a:pt x="27940" y="1691640"/>
                </a:lnTo>
                <a:close/>
              </a:path>
              <a:path w="27940" h="1917700">
                <a:moveTo>
                  <a:pt x="2794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40" y="1690370"/>
                </a:lnTo>
                <a:lnTo>
                  <a:pt x="27940" y="1680210"/>
                </a:lnTo>
                <a:close/>
              </a:path>
              <a:path w="27940" h="1917700">
                <a:moveTo>
                  <a:pt x="27940" y="1666239"/>
                </a:moveTo>
                <a:lnTo>
                  <a:pt x="0" y="166623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66239"/>
                </a:lnTo>
                <a:close/>
              </a:path>
              <a:path w="27940" h="191770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1917700">
                <a:moveTo>
                  <a:pt x="27940" y="1647190"/>
                </a:moveTo>
                <a:lnTo>
                  <a:pt x="0" y="1647190"/>
                </a:lnTo>
                <a:lnTo>
                  <a:pt x="0" y="1653540"/>
                </a:lnTo>
                <a:lnTo>
                  <a:pt x="27940" y="1653540"/>
                </a:lnTo>
                <a:lnTo>
                  <a:pt x="27940" y="1647190"/>
                </a:lnTo>
                <a:close/>
              </a:path>
              <a:path w="27940" h="191770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191770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191770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1917700">
                <a:moveTo>
                  <a:pt x="27940" y="1609090"/>
                </a:moveTo>
                <a:lnTo>
                  <a:pt x="0" y="1609090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90"/>
                </a:lnTo>
                <a:close/>
              </a:path>
              <a:path w="27940" h="1917700">
                <a:moveTo>
                  <a:pt x="27940" y="1597660"/>
                </a:moveTo>
                <a:lnTo>
                  <a:pt x="0" y="1597660"/>
                </a:lnTo>
                <a:lnTo>
                  <a:pt x="0" y="1607820"/>
                </a:lnTo>
                <a:lnTo>
                  <a:pt x="27940" y="1607820"/>
                </a:lnTo>
                <a:lnTo>
                  <a:pt x="27940" y="1597660"/>
                </a:lnTo>
                <a:close/>
              </a:path>
              <a:path w="27940" h="1917700">
                <a:moveTo>
                  <a:pt x="27940" y="1590039"/>
                </a:moveTo>
                <a:lnTo>
                  <a:pt x="0" y="1590039"/>
                </a:lnTo>
                <a:lnTo>
                  <a:pt x="0" y="1596390"/>
                </a:lnTo>
                <a:lnTo>
                  <a:pt x="27940" y="1596390"/>
                </a:lnTo>
                <a:lnTo>
                  <a:pt x="27940" y="1590039"/>
                </a:lnTo>
                <a:close/>
              </a:path>
              <a:path w="27940" h="1917700">
                <a:moveTo>
                  <a:pt x="2794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7940" y="1588770"/>
                </a:lnTo>
                <a:lnTo>
                  <a:pt x="27940" y="1578610"/>
                </a:lnTo>
                <a:close/>
              </a:path>
              <a:path w="27940" h="1917700">
                <a:moveTo>
                  <a:pt x="27940" y="1570989"/>
                </a:moveTo>
                <a:lnTo>
                  <a:pt x="0" y="1570989"/>
                </a:lnTo>
                <a:lnTo>
                  <a:pt x="0" y="1577340"/>
                </a:lnTo>
                <a:lnTo>
                  <a:pt x="27940" y="1577340"/>
                </a:lnTo>
                <a:lnTo>
                  <a:pt x="27940" y="1570989"/>
                </a:lnTo>
                <a:close/>
              </a:path>
              <a:path w="27940" h="1917700">
                <a:moveTo>
                  <a:pt x="27940" y="1568450"/>
                </a:moveTo>
                <a:lnTo>
                  <a:pt x="0" y="1568450"/>
                </a:lnTo>
                <a:lnTo>
                  <a:pt x="0" y="1569720"/>
                </a:lnTo>
                <a:lnTo>
                  <a:pt x="27940" y="1569720"/>
                </a:lnTo>
                <a:lnTo>
                  <a:pt x="27940" y="1568450"/>
                </a:lnTo>
                <a:close/>
              </a:path>
            </a:pathLst>
          </a:custGeom>
          <a:solidFill>
            <a:srgbClr val="1F3E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148319" y="3279140"/>
            <a:ext cx="26670" cy="1977389"/>
          </a:xfrm>
          <a:custGeom>
            <a:avLst/>
            <a:gdLst/>
            <a:ahLst/>
            <a:cxnLst/>
            <a:rect l="l" t="t" r="r" b="b"/>
            <a:pathLst>
              <a:path w="26670" h="1977389">
                <a:moveTo>
                  <a:pt x="20319" y="0"/>
                </a:moveTo>
                <a:lnTo>
                  <a:pt x="0" y="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1977389">
                <a:moveTo>
                  <a:pt x="26670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977389">
                <a:moveTo>
                  <a:pt x="26670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70" y="361950"/>
                </a:lnTo>
                <a:lnTo>
                  <a:pt x="26670" y="342900"/>
                </a:lnTo>
                <a:close/>
              </a:path>
              <a:path w="26670" h="1977389">
                <a:moveTo>
                  <a:pt x="26670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1950"/>
                </a:lnTo>
                <a:close/>
              </a:path>
              <a:path w="26670" h="197738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1977389">
                <a:moveTo>
                  <a:pt x="26670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387350"/>
                </a:lnTo>
                <a:close/>
              </a:path>
              <a:path w="26670" h="1977389">
                <a:moveTo>
                  <a:pt x="2667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9100"/>
                </a:lnTo>
                <a:close/>
              </a:path>
              <a:path w="26670" h="1977389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977389">
                <a:moveTo>
                  <a:pt x="26670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8150"/>
                </a:lnTo>
                <a:close/>
              </a:path>
              <a:path w="26670" h="1977389">
                <a:moveTo>
                  <a:pt x="2667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1977389">
                <a:moveTo>
                  <a:pt x="26670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1977389">
                <a:moveTo>
                  <a:pt x="26670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482600"/>
                </a:lnTo>
                <a:close/>
              </a:path>
              <a:path w="26670" h="1977389">
                <a:moveTo>
                  <a:pt x="26670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52450"/>
                </a:lnTo>
                <a:close/>
              </a:path>
              <a:path w="26670" h="1977389">
                <a:moveTo>
                  <a:pt x="26670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90550"/>
                </a:lnTo>
                <a:close/>
              </a:path>
              <a:path w="26670" h="1977389">
                <a:moveTo>
                  <a:pt x="2667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5630"/>
                </a:lnTo>
                <a:close/>
              </a:path>
              <a:path w="26670" h="1977389">
                <a:moveTo>
                  <a:pt x="26670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601980"/>
                </a:lnTo>
                <a:close/>
              </a:path>
              <a:path w="26670" h="1977389">
                <a:moveTo>
                  <a:pt x="26670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8330"/>
                </a:lnTo>
                <a:close/>
              </a:path>
              <a:path w="26670" h="1977389">
                <a:moveTo>
                  <a:pt x="26670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35000"/>
                </a:lnTo>
                <a:close/>
              </a:path>
              <a:path w="26670" h="1977389">
                <a:moveTo>
                  <a:pt x="2667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2780"/>
                </a:lnTo>
                <a:close/>
              </a:path>
              <a:path w="26670" h="1977389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977389">
                <a:moveTo>
                  <a:pt x="2667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3100"/>
                </a:lnTo>
                <a:close/>
              </a:path>
              <a:path w="26670" h="1977389">
                <a:moveTo>
                  <a:pt x="26670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79450"/>
                </a:lnTo>
                <a:close/>
              </a:path>
              <a:path w="26670" h="1977389">
                <a:moveTo>
                  <a:pt x="26670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2630"/>
                </a:lnTo>
                <a:close/>
              </a:path>
              <a:path w="26670" h="1977389">
                <a:moveTo>
                  <a:pt x="26670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30250"/>
                </a:lnTo>
                <a:close/>
              </a:path>
              <a:path w="26670" h="1977389">
                <a:moveTo>
                  <a:pt x="26670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6600"/>
                </a:lnTo>
                <a:close/>
              </a:path>
              <a:path w="26670" h="1977389">
                <a:moveTo>
                  <a:pt x="2667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70" y="779779"/>
                </a:lnTo>
                <a:lnTo>
                  <a:pt x="26670" y="773430"/>
                </a:lnTo>
                <a:close/>
              </a:path>
              <a:path w="26670" h="1977389">
                <a:moveTo>
                  <a:pt x="26670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9780"/>
                </a:lnTo>
                <a:close/>
              </a:path>
              <a:path w="26670" h="1977389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97738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977389">
                <a:moveTo>
                  <a:pt x="26670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25500"/>
                </a:lnTo>
                <a:close/>
              </a:path>
              <a:path w="26670" h="1977389">
                <a:moveTo>
                  <a:pt x="26670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3600"/>
                </a:lnTo>
                <a:close/>
              </a:path>
              <a:path w="26670" h="1977389">
                <a:moveTo>
                  <a:pt x="26670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68680"/>
                </a:lnTo>
                <a:close/>
              </a:path>
              <a:path w="26670" h="1977389">
                <a:moveTo>
                  <a:pt x="26670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894080"/>
                </a:lnTo>
                <a:close/>
              </a:path>
              <a:path w="26670" h="1977389">
                <a:moveTo>
                  <a:pt x="2667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63930"/>
                </a:lnTo>
                <a:close/>
              </a:path>
              <a:path w="26670" h="1977389">
                <a:moveTo>
                  <a:pt x="26670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0280"/>
                </a:lnTo>
                <a:close/>
              </a:path>
              <a:path w="26670" h="1977389">
                <a:moveTo>
                  <a:pt x="2667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77900"/>
                </a:lnTo>
                <a:close/>
              </a:path>
              <a:path w="26670" h="1977389">
                <a:moveTo>
                  <a:pt x="26670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989330"/>
                </a:lnTo>
                <a:close/>
              </a:path>
              <a:path w="26670" h="1977389">
                <a:moveTo>
                  <a:pt x="26670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16000"/>
                </a:lnTo>
                <a:close/>
              </a:path>
              <a:path w="26670" h="1977389">
                <a:moveTo>
                  <a:pt x="26670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70" y="1238250"/>
                </a:lnTo>
                <a:lnTo>
                  <a:pt x="26670" y="1092200"/>
                </a:lnTo>
                <a:close/>
              </a:path>
              <a:path w="26670" h="1977389">
                <a:moveTo>
                  <a:pt x="26670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38250"/>
                </a:lnTo>
                <a:close/>
              </a:path>
              <a:path w="26670" h="1977389">
                <a:moveTo>
                  <a:pt x="26670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262380"/>
                </a:lnTo>
                <a:close/>
              </a:path>
              <a:path w="26670" h="1977389">
                <a:moveTo>
                  <a:pt x="26670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70" y="1332230"/>
                </a:lnTo>
                <a:lnTo>
                  <a:pt x="26670" y="1314450"/>
                </a:lnTo>
                <a:close/>
              </a:path>
              <a:path w="26670" h="1977389">
                <a:moveTo>
                  <a:pt x="26670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70" y="1344930"/>
                </a:lnTo>
                <a:lnTo>
                  <a:pt x="26670" y="1332230"/>
                </a:lnTo>
                <a:close/>
              </a:path>
              <a:path w="26670" h="1977389">
                <a:moveTo>
                  <a:pt x="26670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70" y="1371600"/>
                </a:lnTo>
                <a:lnTo>
                  <a:pt x="26670" y="1344930"/>
                </a:lnTo>
                <a:close/>
              </a:path>
              <a:path w="26670" h="1977389">
                <a:moveTo>
                  <a:pt x="26670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1600"/>
                </a:lnTo>
                <a:close/>
              </a:path>
              <a:path w="26670" h="1977389">
                <a:moveTo>
                  <a:pt x="26670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402080"/>
                </a:lnTo>
                <a:close/>
              </a:path>
              <a:path w="26670" h="1977389">
                <a:moveTo>
                  <a:pt x="26670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70" y="1414780"/>
                </a:lnTo>
                <a:lnTo>
                  <a:pt x="26670" y="1408430"/>
                </a:lnTo>
                <a:close/>
              </a:path>
              <a:path w="26670" h="1977389">
                <a:moveTo>
                  <a:pt x="26670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14780"/>
                </a:lnTo>
                <a:close/>
              </a:path>
              <a:path w="26670" h="1977389">
                <a:moveTo>
                  <a:pt x="26670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70" y="1471930"/>
                </a:lnTo>
                <a:lnTo>
                  <a:pt x="26670" y="1447800"/>
                </a:lnTo>
                <a:close/>
              </a:path>
              <a:path w="26670" h="1977389">
                <a:moveTo>
                  <a:pt x="26670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71930"/>
                </a:lnTo>
                <a:close/>
              </a:path>
              <a:path w="26670" h="1977389">
                <a:moveTo>
                  <a:pt x="26670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70" y="1541780"/>
                </a:lnTo>
                <a:lnTo>
                  <a:pt x="26670" y="1524000"/>
                </a:lnTo>
                <a:close/>
              </a:path>
              <a:path w="26670" h="1977389">
                <a:moveTo>
                  <a:pt x="26670" y="1845310"/>
                </a:moveTo>
                <a:lnTo>
                  <a:pt x="0" y="1845310"/>
                </a:lnTo>
                <a:lnTo>
                  <a:pt x="0" y="1896110"/>
                </a:lnTo>
                <a:lnTo>
                  <a:pt x="1270" y="1896110"/>
                </a:lnTo>
                <a:lnTo>
                  <a:pt x="1270" y="1899920"/>
                </a:lnTo>
                <a:lnTo>
                  <a:pt x="2539" y="1899920"/>
                </a:lnTo>
                <a:lnTo>
                  <a:pt x="2539" y="1903730"/>
                </a:lnTo>
                <a:lnTo>
                  <a:pt x="3809" y="1903730"/>
                </a:lnTo>
                <a:lnTo>
                  <a:pt x="3809" y="1907540"/>
                </a:lnTo>
                <a:lnTo>
                  <a:pt x="5079" y="1907540"/>
                </a:lnTo>
                <a:lnTo>
                  <a:pt x="5079" y="1911350"/>
                </a:lnTo>
                <a:lnTo>
                  <a:pt x="6350" y="1911350"/>
                </a:lnTo>
                <a:lnTo>
                  <a:pt x="6350" y="1915160"/>
                </a:lnTo>
                <a:lnTo>
                  <a:pt x="7620" y="1915160"/>
                </a:lnTo>
                <a:lnTo>
                  <a:pt x="7620" y="1918970"/>
                </a:lnTo>
                <a:lnTo>
                  <a:pt x="8889" y="1918970"/>
                </a:lnTo>
                <a:lnTo>
                  <a:pt x="8889" y="1922780"/>
                </a:lnTo>
                <a:lnTo>
                  <a:pt x="10159" y="1922780"/>
                </a:lnTo>
                <a:lnTo>
                  <a:pt x="10159" y="1926590"/>
                </a:lnTo>
                <a:lnTo>
                  <a:pt x="11429" y="1926590"/>
                </a:lnTo>
                <a:lnTo>
                  <a:pt x="11429" y="1930400"/>
                </a:lnTo>
                <a:lnTo>
                  <a:pt x="12700" y="1930400"/>
                </a:lnTo>
                <a:lnTo>
                  <a:pt x="12700" y="1934210"/>
                </a:lnTo>
                <a:lnTo>
                  <a:pt x="13970" y="1934210"/>
                </a:lnTo>
                <a:lnTo>
                  <a:pt x="13970" y="1938020"/>
                </a:lnTo>
                <a:lnTo>
                  <a:pt x="15239" y="1938020"/>
                </a:lnTo>
                <a:lnTo>
                  <a:pt x="15239" y="1941830"/>
                </a:lnTo>
                <a:lnTo>
                  <a:pt x="16509" y="1941830"/>
                </a:lnTo>
                <a:lnTo>
                  <a:pt x="16509" y="1945640"/>
                </a:lnTo>
                <a:lnTo>
                  <a:pt x="17779" y="1945640"/>
                </a:lnTo>
                <a:lnTo>
                  <a:pt x="17779" y="1949450"/>
                </a:lnTo>
                <a:lnTo>
                  <a:pt x="19050" y="1949450"/>
                </a:lnTo>
                <a:lnTo>
                  <a:pt x="19050" y="1953260"/>
                </a:lnTo>
                <a:lnTo>
                  <a:pt x="20320" y="1953260"/>
                </a:lnTo>
                <a:lnTo>
                  <a:pt x="20320" y="1958340"/>
                </a:lnTo>
                <a:lnTo>
                  <a:pt x="21589" y="1958340"/>
                </a:lnTo>
                <a:lnTo>
                  <a:pt x="21589" y="1963420"/>
                </a:lnTo>
                <a:lnTo>
                  <a:pt x="22859" y="1963420"/>
                </a:lnTo>
                <a:lnTo>
                  <a:pt x="22859" y="1967230"/>
                </a:lnTo>
                <a:lnTo>
                  <a:pt x="24129" y="1967230"/>
                </a:lnTo>
                <a:lnTo>
                  <a:pt x="24129" y="1972310"/>
                </a:lnTo>
                <a:lnTo>
                  <a:pt x="25400" y="1972310"/>
                </a:lnTo>
                <a:lnTo>
                  <a:pt x="25400" y="1977390"/>
                </a:lnTo>
                <a:lnTo>
                  <a:pt x="26670" y="1977390"/>
                </a:lnTo>
                <a:lnTo>
                  <a:pt x="26670" y="1845310"/>
                </a:lnTo>
                <a:close/>
              </a:path>
              <a:path w="26670" h="1977389">
                <a:moveTo>
                  <a:pt x="26670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977389">
                <a:moveTo>
                  <a:pt x="26670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977389">
                <a:moveTo>
                  <a:pt x="26670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977389">
                <a:moveTo>
                  <a:pt x="26670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977389">
                <a:moveTo>
                  <a:pt x="2667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977389">
                <a:moveTo>
                  <a:pt x="2667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977389">
                <a:moveTo>
                  <a:pt x="2667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97738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977389">
                <a:moveTo>
                  <a:pt x="2667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89"/>
                </a:lnTo>
                <a:close/>
              </a:path>
              <a:path w="26670" h="197738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977389">
                <a:moveTo>
                  <a:pt x="26670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40"/>
                </a:lnTo>
                <a:close/>
              </a:path>
              <a:path w="26670" h="197738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977389">
                <a:moveTo>
                  <a:pt x="26670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90"/>
                </a:lnTo>
                <a:close/>
              </a:path>
              <a:path w="26670" h="197738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977389">
                <a:moveTo>
                  <a:pt x="26670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39"/>
                </a:lnTo>
                <a:close/>
              </a:path>
              <a:path w="26670" h="197738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977389">
                <a:moveTo>
                  <a:pt x="26670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85289"/>
                </a:lnTo>
                <a:close/>
              </a:path>
              <a:path w="26670" h="1977389">
                <a:moveTo>
                  <a:pt x="2667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70" y="1684020"/>
                </a:lnTo>
                <a:lnTo>
                  <a:pt x="26670" y="1673860"/>
                </a:lnTo>
                <a:close/>
              </a:path>
              <a:path w="26670" h="1977389">
                <a:moveTo>
                  <a:pt x="26670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70" y="1672589"/>
                </a:lnTo>
                <a:lnTo>
                  <a:pt x="26670" y="1666240"/>
                </a:lnTo>
                <a:close/>
              </a:path>
              <a:path w="26670" h="1977389">
                <a:moveTo>
                  <a:pt x="2667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70" y="1664970"/>
                </a:lnTo>
                <a:lnTo>
                  <a:pt x="26670" y="1654810"/>
                </a:lnTo>
                <a:close/>
              </a:path>
              <a:path w="26670" h="1977389">
                <a:moveTo>
                  <a:pt x="26670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70" y="1653539"/>
                </a:lnTo>
                <a:lnTo>
                  <a:pt x="26670" y="1640839"/>
                </a:lnTo>
                <a:close/>
              </a:path>
              <a:path w="26670" h="197738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977389">
                <a:moveTo>
                  <a:pt x="26670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90"/>
                </a:lnTo>
                <a:close/>
              </a:path>
              <a:path w="26670" h="197738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977389">
                <a:moveTo>
                  <a:pt x="26670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40"/>
                </a:lnTo>
                <a:close/>
              </a:path>
              <a:path w="26670" h="197738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977389">
                <a:moveTo>
                  <a:pt x="26670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90"/>
                </a:lnTo>
                <a:close/>
              </a:path>
              <a:path w="26670" h="197738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1977389">
                <a:moveTo>
                  <a:pt x="26670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70" y="1570990"/>
                </a:lnTo>
                <a:lnTo>
                  <a:pt x="26670" y="1564639"/>
                </a:lnTo>
                <a:close/>
              </a:path>
              <a:path w="26670" h="197738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1977389">
                <a:moveTo>
                  <a:pt x="26670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70" y="1551940"/>
                </a:lnTo>
                <a:lnTo>
                  <a:pt x="26670" y="1545589"/>
                </a:lnTo>
                <a:close/>
              </a:path>
              <a:path w="26670" h="1977389">
                <a:moveTo>
                  <a:pt x="26670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43050"/>
                </a:lnTo>
                <a:close/>
              </a:path>
            </a:pathLst>
          </a:custGeom>
          <a:solidFill>
            <a:srgbClr val="1F3D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174990" y="3291840"/>
            <a:ext cx="27940" cy="2067560"/>
          </a:xfrm>
          <a:custGeom>
            <a:avLst/>
            <a:gdLst/>
            <a:ahLst/>
            <a:cxnLst/>
            <a:rect l="l" t="t" r="r" b="b"/>
            <a:pathLst>
              <a:path w="27940" h="2067560">
                <a:moveTo>
                  <a:pt x="13969" y="0"/>
                </a:moveTo>
                <a:lnTo>
                  <a:pt x="0" y="0"/>
                </a:lnTo>
                <a:lnTo>
                  <a:pt x="0" y="317499"/>
                </a:lnTo>
                <a:lnTo>
                  <a:pt x="27939" y="317499"/>
                </a:lnTo>
                <a:lnTo>
                  <a:pt x="2793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7940" h="2067560">
                <a:moveTo>
                  <a:pt x="27939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7939" y="330199"/>
                </a:lnTo>
                <a:lnTo>
                  <a:pt x="27939" y="317500"/>
                </a:lnTo>
                <a:close/>
              </a:path>
              <a:path w="27940" h="2067560">
                <a:moveTo>
                  <a:pt x="27939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7939" y="349249"/>
                </a:lnTo>
                <a:lnTo>
                  <a:pt x="27939" y="330199"/>
                </a:lnTo>
                <a:close/>
              </a:path>
              <a:path w="27940" h="2067560">
                <a:moveTo>
                  <a:pt x="27939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39" y="361949"/>
                </a:lnTo>
                <a:lnTo>
                  <a:pt x="27939" y="349250"/>
                </a:lnTo>
                <a:close/>
              </a:path>
              <a:path w="27940" h="2067560">
                <a:moveTo>
                  <a:pt x="27939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7939" y="374649"/>
                </a:lnTo>
                <a:lnTo>
                  <a:pt x="27939" y="361950"/>
                </a:lnTo>
                <a:close/>
              </a:path>
              <a:path w="27940" h="2067560">
                <a:moveTo>
                  <a:pt x="27939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7939" y="406399"/>
                </a:lnTo>
                <a:lnTo>
                  <a:pt x="27939" y="374649"/>
                </a:lnTo>
                <a:close/>
              </a:path>
              <a:path w="27940" h="2067560">
                <a:moveTo>
                  <a:pt x="27939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7939" y="412749"/>
                </a:lnTo>
                <a:lnTo>
                  <a:pt x="27939" y="406400"/>
                </a:lnTo>
                <a:close/>
              </a:path>
              <a:path w="27940" h="2067560">
                <a:moveTo>
                  <a:pt x="27939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7939" y="425449"/>
                </a:lnTo>
                <a:lnTo>
                  <a:pt x="27939" y="412749"/>
                </a:lnTo>
                <a:close/>
              </a:path>
              <a:path w="27940" h="2067560">
                <a:moveTo>
                  <a:pt x="27939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425449"/>
                </a:lnTo>
                <a:close/>
              </a:path>
              <a:path w="27940" h="2067560">
                <a:moveTo>
                  <a:pt x="27939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799"/>
                </a:lnTo>
                <a:close/>
              </a:path>
              <a:path w="27940" h="2067560">
                <a:moveTo>
                  <a:pt x="27939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7939" y="469899"/>
                </a:lnTo>
                <a:lnTo>
                  <a:pt x="27939" y="444500"/>
                </a:lnTo>
                <a:close/>
              </a:path>
              <a:path w="27940" h="2067560">
                <a:moveTo>
                  <a:pt x="27939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469899"/>
                </a:lnTo>
                <a:close/>
              </a:path>
              <a:path w="27940" h="2067560">
                <a:moveTo>
                  <a:pt x="27939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7939" y="577849"/>
                </a:lnTo>
                <a:lnTo>
                  <a:pt x="27939" y="539749"/>
                </a:lnTo>
                <a:close/>
              </a:path>
              <a:path w="27940" h="2067560">
                <a:moveTo>
                  <a:pt x="27939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7939" y="582929"/>
                </a:lnTo>
                <a:lnTo>
                  <a:pt x="27939" y="577850"/>
                </a:lnTo>
                <a:close/>
              </a:path>
              <a:path w="27940" h="2067560">
                <a:moveTo>
                  <a:pt x="27939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39" y="589279"/>
                </a:lnTo>
                <a:lnTo>
                  <a:pt x="27939" y="582929"/>
                </a:lnTo>
                <a:close/>
              </a:path>
              <a:path w="27940" h="2067560">
                <a:moveTo>
                  <a:pt x="27939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7939" y="595629"/>
                </a:lnTo>
                <a:lnTo>
                  <a:pt x="27939" y="589279"/>
                </a:lnTo>
                <a:close/>
              </a:path>
              <a:path w="27940" h="2067560">
                <a:moveTo>
                  <a:pt x="27939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7939" y="622299"/>
                </a:lnTo>
                <a:lnTo>
                  <a:pt x="27939" y="595630"/>
                </a:lnTo>
                <a:close/>
              </a:path>
              <a:path w="27940" h="2067560">
                <a:moveTo>
                  <a:pt x="27939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7939" y="640079"/>
                </a:lnTo>
                <a:lnTo>
                  <a:pt x="27939" y="622300"/>
                </a:lnTo>
                <a:close/>
              </a:path>
              <a:path w="27940" h="2067560">
                <a:moveTo>
                  <a:pt x="2793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39" y="647699"/>
                </a:lnTo>
                <a:lnTo>
                  <a:pt x="27939" y="640079"/>
                </a:lnTo>
                <a:close/>
              </a:path>
              <a:path w="27940" h="2067560">
                <a:moveTo>
                  <a:pt x="27939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47700"/>
                </a:lnTo>
                <a:close/>
              </a:path>
              <a:path w="27940" h="2067560">
                <a:moveTo>
                  <a:pt x="27939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7939" y="666749"/>
                </a:lnTo>
                <a:lnTo>
                  <a:pt x="27939" y="660400"/>
                </a:lnTo>
                <a:close/>
              </a:path>
              <a:path w="27940" h="2067560">
                <a:moveTo>
                  <a:pt x="27939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666750"/>
                </a:lnTo>
                <a:close/>
              </a:path>
              <a:path w="27940" h="2067560">
                <a:moveTo>
                  <a:pt x="27939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7939" y="717549"/>
                </a:lnTo>
                <a:lnTo>
                  <a:pt x="27939" y="709930"/>
                </a:lnTo>
                <a:close/>
              </a:path>
              <a:path w="27940" h="2067560">
                <a:moveTo>
                  <a:pt x="27939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7549"/>
                </a:lnTo>
                <a:close/>
              </a:path>
              <a:path w="27940" h="2067560">
                <a:moveTo>
                  <a:pt x="27939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23899"/>
                </a:lnTo>
                <a:close/>
              </a:path>
              <a:path w="27940" h="2067560">
                <a:moveTo>
                  <a:pt x="27939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7939" y="767079"/>
                </a:lnTo>
                <a:lnTo>
                  <a:pt x="27939" y="760729"/>
                </a:lnTo>
                <a:close/>
              </a:path>
              <a:path w="27940" h="2067560">
                <a:moveTo>
                  <a:pt x="27939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7939" y="798829"/>
                </a:lnTo>
                <a:lnTo>
                  <a:pt x="27939" y="767079"/>
                </a:lnTo>
                <a:close/>
              </a:path>
              <a:path w="27940" h="2067560">
                <a:moveTo>
                  <a:pt x="27939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39" y="805179"/>
                </a:lnTo>
                <a:lnTo>
                  <a:pt x="27939" y="798829"/>
                </a:lnTo>
                <a:close/>
              </a:path>
              <a:path w="27940" h="2067560">
                <a:moveTo>
                  <a:pt x="27939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79"/>
                </a:lnTo>
                <a:close/>
              </a:path>
              <a:path w="27940" h="2067560">
                <a:moveTo>
                  <a:pt x="27939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7939" y="850899"/>
                </a:lnTo>
                <a:lnTo>
                  <a:pt x="27939" y="812799"/>
                </a:lnTo>
                <a:close/>
              </a:path>
              <a:path w="27940" h="2067560">
                <a:moveTo>
                  <a:pt x="27939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7939" y="855979"/>
                </a:lnTo>
                <a:lnTo>
                  <a:pt x="27939" y="850899"/>
                </a:lnTo>
                <a:close/>
              </a:path>
              <a:path w="27940" h="2067560">
                <a:moveTo>
                  <a:pt x="27939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55980"/>
                </a:lnTo>
                <a:close/>
              </a:path>
              <a:path w="27940" h="2067560">
                <a:moveTo>
                  <a:pt x="27939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7939" y="951229"/>
                </a:lnTo>
                <a:lnTo>
                  <a:pt x="27939" y="881379"/>
                </a:lnTo>
                <a:close/>
              </a:path>
              <a:path w="27940" h="2067560">
                <a:moveTo>
                  <a:pt x="2793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7939" y="957579"/>
                </a:lnTo>
                <a:lnTo>
                  <a:pt x="27939" y="951230"/>
                </a:lnTo>
                <a:close/>
              </a:path>
              <a:path w="27940" h="2067560">
                <a:moveTo>
                  <a:pt x="27939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57579"/>
                </a:lnTo>
                <a:close/>
              </a:path>
              <a:path w="27940" h="2067560">
                <a:moveTo>
                  <a:pt x="27939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7939" y="976629"/>
                </a:lnTo>
                <a:lnTo>
                  <a:pt x="27939" y="965199"/>
                </a:lnTo>
                <a:close/>
              </a:path>
              <a:path w="27940" h="2067560">
                <a:moveTo>
                  <a:pt x="27939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7939" y="1003299"/>
                </a:lnTo>
                <a:lnTo>
                  <a:pt x="27939" y="976630"/>
                </a:lnTo>
                <a:close/>
              </a:path>
              <a:path w="27940" h="2067560">
                <a:moveTo>
                  <a:pt x="27939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03299"/>
                </a:lnTo>
                <a:close/>
              </a:path>
              <a:path w="27940" h="2067560">
                <a:moveTo>
                  <a:pt x="27939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7939" y="1225549"/>
                </a:lnTo>
                <a:lnTo>
                  <a:pt x="27939" y="1079500"/>
                </a:lnTo>
                <a:close/>
              </a:path>
              <a:path w="27940" h="2067560">
                <a:moveTo>
                  <a:pt x="27939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7939" y="1249679"/>
                </a:lnTo>
                <a:lnTo>
                  <a:pt x="27939" y="1225550"/>
                </a:lnTo>
                <a:close/>
              </a:path>
              <a:path w="27940" h="2067560">
                <a:moveTo>
                  <a:pt x="27939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7939" y="1301749"/>
                </a:lnTo>
                <a:lnTo>
                  <a:pt x="27939" y="1249680"/>
                </a:lnTo>
                <a:close/>
              </a:path>
              <a:path w="27940" h="2067560">
                <a:moveTo>
                  <a:pt x="27939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7939" y="1319529"/>
                </a:lnTo>
                <a:lnTo>
                  <a:pt x="27939" y="1301749"/>
                </a:lnTo>
                <a:close/>
              </a:path>
              <a:path w="27940" h="2067560">
                <a:moveTo>
                  <a:pt x="27939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7939" y="1332229"/>
                </a:lnTo>
                <a:lnTo>
                  <a:pt x="27939" y="1319530"/>
                </a:lnTo>
                <a:close/>
              </a:path>
              <a:path w="27940" h="2067560">
                <a:moveTo>
                  <a:pt x="27939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7939" y="1358899"/>
                </a:lnTo>
                <a:lnTo>
                  <a:pt x="27939" y="1332230"/>
                </a:lnTo>
                <a:close/>
              </a:path>
              <a:path w="27940" h="2067560">
                <a:moveTo>
                  <a:pt x="27939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7939" y="1389379"/>
                </a:lnTo>
                <a:lnTo>
                  <a:pt x="27939" y="1358900"/>
                </a:lnTo>
                <a:close/>
              </a:path>
              <a:path w="27940" h="2067560">
                <a:moveTo>
                  <a:pt x="27939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7939" y="1395729"/>
                </a:lnTo>
                <a:lnTo>
                  <a:pt x="27939" y="1389379"/>
                </a:lnTo>
                <a:close/>
              </a:path>
              <a:path w="27940" h="2067560">
                <a:moveTo>
                  <a:pt x="27939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7939" y="1402079"/>
                </a:lnTo>
                <a:lnTo>
                  <a:pt x="27939" y="1395729"/>
                </a:lnTo>
                <a:close/>
              </a:path>
              <a:path w="27940" h="2067560">
                <a:moveTo>
                  <a:pt x="27939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7939" y="1435099"/>
                </a:lnTo>
                <a:lnTo>
                  <a:pt x="27939" y="1402079"/>
                </a:lnTo>
                <a:close/>
              </a:path>
              <a:path w="27940" h="2067560">
                <a:moveTo>
                  <a:pt x="27939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7939" y="1459229"/>
                </a:lnTo>
                <a:lnTo>
                  <a:pt x="27939" y="1435099"/>
                </a:lnTo>
                <a:close/>
              </a:path>
              <a:path w="27940" h="2067560">
                <a:moveTo>
                  <a:pt x="27939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7939" y="1511299"/>
                </a:lnTo>
                <a:lnTo>
                  <a:pt x="27939" y="1459230"/>
                </a:lnTo>
                <a:close/>
              </a:path>
              <a:path w="27940" h="2067560">
                <a:moveTo>
                  <a:pt x="27939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7939" y="1529079"/>
                </a:lnTo>
                <a:lnTo>
                  <a:pt x="27939" y="1511300"/>
                </a:lnTo>
                <a:close/>
              </a:path>
              <a:path w="27940" h="2067560">
                <a:moveTo>
                  <a:pt x="27939" y="1832609"/>
                </a:moveTo>
                <a:lnTo>
                  <a:pt x="0" y="1832609"/>
                </a:lnTo>
                <a:lnTo>
                  <a:pt x="0" y="1968499"/>
                </a:lnTo>
                <a:lnTo>
                  <a:pt x="1269" y="1968499"/>
                </a:lnTo>
                <a:lnTo>
                  <a:pt x="1269" y="1973579"/>
                </a:lnTo>
                <a:lnTo>
                  <a:pt x="2539" y="1973579"/>
                </a:lnTo>
                <a:lnTo>
                  <a:pt x="2539" y="1978659"/>
                </a:lnTo>
                <a:lnTo>
                  <a:pt x="3809" y="1978659"/>
                </a:lnTo>
                <a:lnTo>
                  <a:pt x="3809" y="1983739"/>
                </a:lnTo>
                <a:lnTo>
                  <a:pt x="5079" y="1983739"/>
                </a:lnTo>
                <a:lnTo>
                  <a:pt x="5079" y="1987549"/>
                </a:lnTo>
                <a:lnTo>
                  <a:pt x="6350" y="1987549"/>
                </a:lnTo>
                <a:lnTo>
                  <a:pt x="6350" y="1992629"/>
                </a:lnTo>
                <a:lnTo>
                  <a:pt x="7619" y="1992629"/>
                </a:lnTo>
                <a:lnTo>
                  <a:pt x="7619" y="1997709"/>
                </a:lnTo>
                <a:lnTo>
                  <a:pt x="8889" y="1997709"/>
                </a:lnTo>
                <a:lnTo>
                  <a:pt x="8889" y="2001519"/>
                </a:lnTo>
                <a:lnTo>
                  <a:pt x="10159" y="2001519"/>
                </a:lnTo>
                <a:lnTo>
                  <a:pt x="10159" y="2006599"/>
                </a:lnTo>
                <a:lnTo>
                  <a:pt x="11429" y="2006599"/>
                </a:lnTo>
                <a:lnTo>
                  <a:pt x="11429" y="2011679"/>
                </a:lnTo>
                <a:lnTo>
                  <a:pt x="27939" y="2011679"/>
                </a:lnTo>
                <a:lnTo>
                  <a:pt x="27939" y="1832609"/>
                </a:lnTo>
                <a:close/>
              </a:path>
              <a:path w="27940" h="2067560">
                <a:moveTo>
                  <a:pt x="27939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39" y="1831339"/>
                </a:lnTo>
                <a:lnTo>
                  <a:pt x="27939" y="1824989"/>
                </a:lnTo>
                <a:close/>
              </a:path>
              <a:path w="27940" h="2067560">
                <a:moveTo>
                  <a:pt x="27939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7939" y="1823719"/>
                </a:lnTo>
                <a:lnTo>
                  <a:pt x="27939" y="1813559"/>
                </a:lnTo>
                <a:close/>
              </a:path>
              <a:path w="27940" h="2067560">
                <a:moveTo>
                  <a:pt x="27939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39" y="1812289"/>
                </a:lnTo>
                <a:lnTo>
                  <a:pt x="27939" y="1805939"/>
                </a:lnTo>
                <a:close/>
              </a:path>
              <a:path w="27940" h="2067560">
                <a:moveTo>
                  <a:pt x="27939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7939" y="1804670"/>
                </a:lnTo>
                <a:lnTo>
                  <a:pt x="27939" y="1794509"/>
                </a:lnTo>
                <a:close/>
              </a:path>
              <a:path w="27940" h="2067560">
                <a:moveTo>
                  <a:pt x="27939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39" y="1793239"/>
                </a:lnTo>
                <a:lnTo>
                  <a:pt x="27939" y="1786889"/>
                </a:lnTo>
                <a:close/>
              </a:path>
              <a:path w="27940" h="2067560">
                <a:moveTo>
                  <a:pt x="27939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7939" y="1785619"/>
                </a:lnTo>
                <a:lnTo>
                  <a:pt x="27939" y="1775460"/>
                </a:lnTo>
                <a:close/>
              </a:path>
              <a:path w="27940" h="2067560">
                <a:moveTo>
                  <a:pt x="27939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7939" y="1774189"/>
                </a:lnTo>
                <a:lnTo>
                  <a:pt x="27939" y="1767839"/>
                </a:lnTo>
                <a:close/>
              </a:path>
              <a:path w="27940" h="2067560">
                <a:moveTo>
                  <a:pt x="27939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7939" y="1766569"/>
                </a:lnTo>
                <a:lnTo>
                  <a:pt x="27939" y="1756409"/>
                </a:lnTo>
                <a:close/>
              </a:path>
              <a:path w="27940" h="2067560">
                <a:moveTo>
                  <a:pt x="27939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7939" y="1755139"/>
                </a:lnTo>
                <a:lnTo>
                  <a:pt x="27939" y="1748789"/>
                </a:lnTo>
                <a:close/>
              </a:path>
              <a:path w="27940" h="2067560">
                <a:moveTo>
                  <a:pt x="27939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7939" y="1747519"/>
                </a:lnTo>
                <a:lnTo>
                  <a:pt x="27939" y="1737359"/>
                </a:lnTo>
                <a:close/>
              </a:path>
              <a:path w="27940" h="2067560">
                <a:moveTo>
                  <a:pt x="27939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39" y="1736089"/>
                </a:lnTo>
                <a:lnTo>
                  <a:pt x="27939" y="1729739"/>
                </a:lnTo>
                <a:close/>
              </a:path>
              <a:path w="27940" h="2067560">
                <a:moveTo>
                  <a:pt x="27939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7939" y="1728469"/>
                </a:lnTo>
                <a:lnTo>
                  <a:pt x="27939" y="1718309"/>
                </a:lnTo>
                <a:close/>
              </a:path>
              <a:path w="27940" h="2067560">
                <a:moveTo>
                  <a:pt x="27939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39" y="1717039"/>
                </a:lnTo>
                <a:lnTo>
                  <a:pt x="27939" y="1710689"/>
                </a:lnTo>
                <a:close/>
              </a:path>
              <a:path w="27940" h="2067560">
                <a:moveTo>
                  <a:pt x="27939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7939" y="1709419"/>
                </a:lnTo>
                <a:lnTo>
                  <a:pt x="27939" y="1699259"/>
                </a:lnTo>
                <a:close/>
              </a:path>
              <a:path w="27940" h="2067560">
                <a:moveTo>
                  <a:pt x="27939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7939" y="1697989"/>
                </a:lnTo>
                <a:lnTo>
                  <a:pt x="27939" y="1691639"/>
                </a:lnTo>
                <a:close/>
              </a:path>
              <a:path w="27940" h="2067560">
                <a:moveTo>
                  <a:pt x="27939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7939" y="1690369"/>
                </a:lnTo>
                <a:lnTo>
                  <a:pt x="27939" y="1680210"/>
                </a:lnTo>
                <a:close/>
              </a:path>
              <a:path w="27940" h="2067560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2067560">
                <a:moveTo>
                  <a:pt x="27939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7939" y="1671319"/>
                </a:lnTo>
                <a:lnTo>
                  <a:pt x="27939" y="1661159"/>
                </a:lnTo>
                <a:close/>
              </a:path>
              <a:path w="27940" h="2067560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2067560">
                <a:moveTo>
                  <a:pt x="27939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7939" y="1652269"/>
                </a:lnTo>
                <a:lnTo>
                  <a:pt x="27939" y="1642109"/>
                </a:lnTo>
                <a:close/>
              </a:path>
              <a:path w="27940" h="2067560">
                <a:moveTo>
                  <a:pt x="27939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28139"/>
                </a:lnTo>
                <a:close/>
              </a:path>
              <a:path w="27940" h="2067560">
                <a:moveTo>
                  <a:pt x="27939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7939" y="1626869"/>
                </a:lnTo>
                <a:lnTo>
                  <a:pt x="27939" y="1616709"/>
                </a:lnTo>
                <a:close/>
              </a:path>
              <a:path w="27940" h="2067560">
                <a:moveTo>
                  <a:pt x="27939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39" y="1615439"/>
                </a:lnTo>
                <a:lnTo>
                  <a:pt x="27939" y="1609089"/>
                </a:lnTo>
                <a:close/>
              </a:path>
              <a:path w="27940" h="2067560">
                <a:moveTo>
                  <a:pt x="27939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39" y="1607819"/>
                </a:lnTo>
                <a:lnTo>
                  <a:pt x="27939" y="1597660"/>
                </a:lnTo>
                <a:close/>
              </a:path>
              <a:path w="27940" h="2067560">
                <a:moveTo>
                  <a:pt x="27939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39" y="1596389"/>
                </a:lnTo>
                <a:lnTo>
                  <a:pt x="27939" y="1590039"/>
                </a:lnTo>
                <a:close/>
              </a:path>
              <a:path w="27940" h="2067560">
                <a:moveTo>
                  <a:pt x="27939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7939" y="1588770"/>
                </a:lnTo>
                <a:lnTo>
                  <a:pt x="27939" y="1578609"/>
                </a:lnTo>
                <a:close/>
              </a:path>
              <a:path w="27940" h="2067560">
                <a:moveTo>
                  <a:pt x="27939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39" y="1577339"/>
                </a:lnTo>
                <a:lnTo>
                  <a:pt x="27939" y="1570989"/>
                </a:lnTo>
                <a:close/>
              </a:path>
              <a:path w="27940" h="2067560">
                <a:moveTo>
                  <a:pt x="27939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7939" y="1569720"/>
                </a:lnTo>
                <a:lnTo>
                  <a:pt x="27939" y="1559559"/>
                </a:lnTo>
                <a:close/>
              </a:path>
              <a:path w="27940" h="2067560">
                <a:moveTo>
                  <a:pt x="27939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39" y="1558289"/>
                </a:lnTo>
                <a:lnTo>
                  <a:pt x="27939" y="1551939"/>
                </a:lnTo>
                <a:close/>
              </a:path>
              <a:path w="27940" h="2067560">
                <a:moveTo>
                  <a:pt x="27939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39" y="1550669"/>
                </a:lnTo>
                <a:lnTo>
                  <a:pt x="27939" y="1540509"/>
                </a:lnTo>
                <a:close/>
              </a:path>
              <a:path w="27940" h="2067560">
                <a:moveTo>
                  <a:pt x="27939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39" y="1539239"/>
                </a:lnTo>
                <a:lnTo>
                  <a:pt x="27939" y="1532889"/>
                </a:lnTo>
                <a:close/>
              </a:path>
              <a:path w="27940" h="2067560">
                <a:moveTo>
                  <a:pt x="27939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7939" y="1531619"/>
                </a:lnTo>
                <a:lnTo>
                  <a:pt x="27939" y="1530349"/>
                </a:lnTo>
                <a:close/>
              </a:path>
              <a:path w="27940" h="2067560">
                <a:moveTo>
                  <a:pt x="27939" y="2011679"/>
                </a:moveTo>
                <a:lnTo>
                  <a:pt x="12700" y="2011679"/>
                </a:lnTo>
                <a:lnTo>
                  <a:pt x="12700" y="2015489"/>
                </a:lnTo>
                <a:lnTo>
                  <a:pt x="13969" y="2015489"/>
                </a:lnTo>
                <a:lnTo>
                  <a:pt x="13969" y="2020569"/>
                </a:lnTo>
                <a:lnTo>
                  <a:pt x="15239" y="2020569"/>
                </a:lnTo>
                <a:lnTo>
                  <a:pt x="15239" y="2025649"/>
                </a:lnTo>
                <a:lnTo>
                  <a:pt x="16509" y="2025649"/>
                </a:lnTo>
                <a:lnTo>
                  <a:pt x="16509" y="2029459"/>
                </a:lnTo>
                <a:lnTo>
                  <a:pt x="17779" y="2029459"/>
                </a:lnTo>
                <a:lnTo>
                  <a:pt x="17779" y="2034539"/>
                </a:lnTo>
                <a:lnTo>
                  <a:pt x="19050" y="2034539"/>
                </a:lnTo>
                <a:lnTo>
                  <a:pt x="19050" y="2039619"/>
                </a:lnTo>
                <a:lnTo>
                  <a:pt x="20319" y="2039619"/>
                </a:lnTo>
                <a:lnTo>
                  <a:pt x="20319" y="2043429"/>
                </a:lnTo>
                <a:lnTo>
                  <a:pt x="21589" y="2043429"/>
                </a:lnTo>
                <a:lnTo>
                  <a:pt x="21589" y="2048509"/>
                </a:lnTo>
                <a:lnTo>
                  <a:pt x="22859" y="2048509"/>
                </a:lnTo>
                <a:lnTo>
                  <a:pt x="22859" y="2053589"/>
                </a:lnTo>
                <a:lnTo>
                  <a:pt x="24129" y="2053589"/>
                </a:lnTo>
                <a:lnTo>
                  <a:pt x="24129" y="2057399"/>
                </a:lnTo>
                <a:lnTo>
                  <a:pt x="25400" y="2057399"/>
                </a:lnTo>
                <a:lnTo>
                  <a:pt x="25400" y="2062479"/>
                </a:lnTo>
                <a:lnTo>
                  <a:pt x="26669" y="2062479"/>
                </a:lnTo>
                <a:lnTo>
                  <a:pt x="26669" y="2067559"/>
                </a:lnTo>
                <a:lnTo>
                  <a:pt x="27939" y="2067559"/>
                </a:lnTo>
                <a:lnTo>
                  <a:pt x="27939" y="2011679"/>
                </a:lnTo>
                <a:close/>
              </a:path>
            </a:pathLst>
          </a:custGeom>
          <a:solidFill>
            <a:srgbClr val="1F3D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202930" y="3304540"/>
            <a:ext cx="27940" cy="2157730"/>
          </a:xfrm>
          <a:custGeom>
            <a:avLst/>
            <a:gdLst/>
            <a:ahLst/>
            <a:cxnLst/>
            <a:rect l="l" t="t" r="r" b="b"/>
            <a:pathLst>
              <a:path w="27940" h="2157729">
                <a:moveTo>
                  <a:pt x="6350" y="0"/>
                </a:moveTo>
                <a:lnTo>
                  <a:pt x="0" y="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12699"/>
                </a:lnTo>
                <a:lnTo>
                  <a:pt x="6350" y="12699"/>
                </a:lnTo>
                <a:lnTo>
                  <a:pt x="6350" y="0"/>
                </a:lnTo>
                <a:close/>
              </a:path>
              <a:path w="27940" h="2157729">
                <a:moveTo>
                  <a:pt x="2794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7940" y="317499"/>
                </a:lnTo>
                <a:lnTo>
                  <a:pt x="27940" y="304800"/>
                </a:lnTo>
                <a:close/>
              </a:path>
              <a:path w="27940" h="2157729">
                <a:moveTo>
                  <a:pt x="27940" y="317499"/>
                </a:moveTo>
                <a:lnTo>
                  <a:pt x="0" y="317499"/>
                </a:lnTo>
                <a:lnTo>
                  <a:pt x="0" y="336549"/>
                </a:lnTo>
                <a:lnTo>
                  <a:pt x="27940" y="336549"/>
                </a:lnTo>
                <a:lnTo>
                  <a:pt x="27940" y="317499"/>
                </a:lnTo>
                <a:close/>
              </a:path>
              <a:path w="27940" h="2157729">
                <a:moveTo>
                  <a:pt x="27940" y="336550"/>
                </a:moveTo>
                <a:lnTo>
                  <a:pt x="0" y="33655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36550"/>
                </a:lnTo>
                <a:close/>
              </a:path>
              <a:path w="27940" h="2157729">
                <a:moveTo>
                  <a:pt x="2794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349250"/>
                </a:lnTo>
                <a:close/>
              </a:path>
              <a:path w="27940" h="2157729">
                <a:moveTo>
                  <a:pt x="27940" y="361949"/>
                </a:moveTo>
                <a:lnTo>
                  <a:pt x="0" y="361949"/>
                </a:lnTo>
                <a:lnTo>
                  <a:pt x="0" y="393699"/>
                </a:lnTo>
                <a:lnTo>
                  <a:pt x="27940" y="393699"/>
                </a:lnTo>
                <a:lnTo>
                  <a:pt x="27940" y="361949"/>
                </a:lnTo>
                <a:close/>
              </a:path>
              <a:path w="27940" h="2157729">
                <a:moveTo>
                  <a:pt x="27940" y="393700"/>
                </a:moveTo>
                <a:lnTo>
                  <a:pt x="0" y="39370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3700"/>
                </a:lnTo>
                <a:close/>
              </a:path>
              <a:path w="27940" h="2157729">
                <a:moveTo>
                  <a:pt x="27940" y="400049"/>
                </a:moveTo>
                <a:lnTo>
                  <a:pt x="0" y="400049"/>
                </a:lnTo>
                <a:lnTo>
                  <a:pt x="0" y="412749"/>
                </a:lnTo>
                <a:lnTo>
                  <a:pt x="27940" y="412749"/>
                </a:lnTo>
                <a:lnTo>
                  <a:pt x="27940" y="400049"/>
                </a:lnTo>
                <a:close/>
              </a:path>
              <a:path w="27940" h="2157729">
                <a:moveTo>
                  <a:pt x="27940" y="412749"/>
                </a:moveTo>
                <a:lnTo>
                  <a:pt x="0" y="412749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2749"/>
                </a:lnTo>
                <a:close/>
              </a:path>
              <a:path w="27940" h="2157729">
                <a:moveTo>
                  <a:pt x="27940" y="419099"/>
                </a:moveTo>
                <a:lnTo>
                  <a:pt x="0" y="419099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419099"/>
                </a:lnTo>
                <a:close/>
              </a:path>
              <a:path w="27940" h="2157729">
                <a:moveTo>
                  <a:pt x="27940" y="431800"/>
                </a:moveTo>
                <a:lnTo>
                  <a:pt x="0" y="43180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31800"/>
                </a:lnTo>
                <a:close/>
              </a:path>
              <a:path w="27940" h="2157729">
                <a:moveTo>
                  <a:pt x="27940" y="457199"/>
                </a:moveTo>
                <a:lnTo>
                  <a:pt x="0" y="457199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457199"/>
                </a:lnTo>
                <a:close/>
              </a:path>
              <a:path w="27940" h="2157729">
                <a:moveTo>
                  <a:pt x="27940" y="527049"/>
                </a:moveTo>
                <a:lnTo>
                  <a:pt x="0" y="52704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27049"/>
                </a:lnTo>
                <a:close/>
              </a:path>
              <a:path w="27940" h="2157729">
                <a:moveTo>
                  <a:pt x="27940" y="565150"/>
                </a:moveTo>
                <a:lnTo>
                  <a:pt x="0" y="56515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5150"/>
                </a:lnTo>
                <a:close/>
              </a:path>
              <a:path w="27940" h="2157729">
                <a:moveTo>
                  <a:pt x="27940" y="570229"/>
                </a:moveTo>
                <a:lnTo>
                  <a:pt x="0" y="570229"/>
                </a:lnTo>
                <a:lnTo>
                  <a:pt x="0" y="576579"/>
                </a:lnTo>
                <a:lnTo>
                  <a:pt x="27940" y="576579"/>
                </a:lnTo>
                <a:lnTo>
                  <a:pt x="27940" y="570229"/>
                </a:lnTo>
                <a:close/>
              </a:path>
              <a:path w="27940" h="2157729">
                <a:moveTo>
                  <a:pt x="27940" y="576579"/>
                </a:moveTo>
                <a:lnTo>
                  <a:pt x="0" y="57657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76579"/>
                </a:lnTo>
                <a:close/>
              </a:path>
              <a:path w="27940" h="2157729">
                <a:moveTo>
                  <a:pt x="27940" y="582930"/>
                </a:moveTo>
                <a:lnTo>
                  <a:pt x="0" y="58293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582930"/>
                </a:lnTo>
                <a:close/>
              </a:path>
              <a:path w="27940" h="2157729">
                <a:moveTo>
                  <a:pt x="27940" y="609600"/>
                </a:moveTo>
                <a:lnTo>
                  <a:pt x="0" y="609600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09600"/>
                </a:lnTo>
                <a:close/>
              </a:path>
              <a:path w="27940" h="215772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2157729">
                <a:moveTo>
                  <a:pt x="27940" y="635000"/>
                </a:moveTo>
                <a:lnTo>
                  <a:pt x="0" y="635000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35000"/>
                </a:lnTo>
                <a:close/>
              </a:path>
              <a:path w="27940" h="2157729">
                <a:moveTo>
                  <a:pt x="27940" y="647700"/>
                </a:moveTo>
                <a:lnTo>
                  <a:pt x="0" y="64770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7700"/>
                </a:lnTo>
                <a:close/>
              </a:path>
              <a:path w="27940" h="2157729">
                <a:moveTo>
                  <a:pt x="27940" y="654050"/>
                </a:moveTo>
                <a:lnTo>
                  <a:pt x="0" y="6540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54050"/>
                </a:lnTo>
                <a:close/>
              </a:path>
              <a:path w="27940" h="2157729">
                <a:moveTo>
                  <a:pt x="27940" y="697230"/>
                </a:moveTo>
                <a:lnTo>
                  <a:pt x="0" y="69723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7230"/>
                </a:lnTo>
                <a:close/>
              </a:path>
              <a:path w="27940" h="2157729">
                <a:moveTo>
                  <a:pt x="27940" y="704849"/>
                </a:moveTo>
                <a:lnTo>
                  <a:pt x="0" y="704849"/>
                </a:lnTo>
                <a:lnTo>
                  <a:pt x="0" y="711199"/>
                </a:lnTo>
                <a:lnTo>
                  <a:pt x="27940" y="711199"/>
                </a:lnTo>
                <a:lnTo>
                  <a:pt x="27940" y="704849"/>
                </a:lnTo>
                <a:close/>
              </a:path>
              <a:path w="27940" h="2157729">
                <a:moveTo>
                  <a:pt x="27940" y="711199"/>
                </a:moveTo>
                <a:lnTo>
                  <a:pt x="0" y="711199"/>
                </a:lnTo>
                <a:lnTo>
                  <a:pt x="0" y="748029"/>
                </a:lnTo>
                <a:lnTo>
                  <a:pt x="27940" y="748029"/>
                </a:lnTo>
                <a:lnTo>
                  <a:pt x="27940" y="711199"/>
                </a:lnTo>
                <a:close/>
              </a:path>
              <a:path w="27940" h="2157729">
                <a:moveTo>
                  <a:pt x="27940" y="748029"/>
                </a:moveTo>
                <a:lnTo>
                  <a:pt x="0" y="748029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48029"/>
                </a:lnTo>
                <a:close/>
              </a:path>
              <a:path w="27940" h="2157729">
                <a:moveTo>
                  <a:pt x="27940" y="754379"/>
                </a:moveTo>
                <a:lnTo>
                  <a:pt x="0" y="754379"/>
                </a:lnTo>
                <a:lnTo>
                  <a:pt x="0" y="786129"/>
                </a:lnTo>
                <a:lnTo>
                  <a:pt x="27940" y="786129"/>
                </a:lnTo>
                <a:lnTo>
                  <a:pt x="27940" y="754379"/>
                </a:lnTo>
                <a:close/>
              </a:path>
              <a:path w="27940" h="2157729">
                <a:moveTo>
                  <a:pt x="27940" y="786129"/>
                </a:moveTo>
                <a:lnTo>
                  <a:pt x="0" y="786129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29"/>
                </a:lnTo>
                <a:close/>
              </a:path>
              <a:path w="27940" h="2157729">
                <a:moveTo>
                  <a:pt x="27940" y="792479"/>
                </a:moveTo>
                <a:lnTo>
                  <a:pt x="0" y="792479"/>
                </a:lnTo>
                <a:lnTo>
                  <a:pt x="0" y="800099"/>
                </a:lnTo>
                <a:lnTo>
                  <a:pt x="27940" y="800099"/>
                </a:lnTo>
                <a:lnTo>
                  <a:pt x="27940" y="792479"/>
                </a:lnTo>
                <a:close/>
              </a:path>
              <a:path w="27940" h="2157729">
                <a:moveTo>
                  <a:pt x="27940" y="800099"/>
                </a:moveTo>
                <a:lnTo>
                  <a:pt x="0" y="80009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00099"/>
                </a:lnTo>
                <a:close/>
              </a:path>
              <a:path w="27940" h="2157729">
                <a:moveTo>
                  <a:pt x="27940" y="838199"/>
                </a:moveTo>
                <a:lnTo>
                  <a:pt x="0" y="838199"/>
                </a:lnTo>
                <a:lnTo>
                  <a:pt x="0" y="843279"/>
                </a:lnTo>
                <a:lnTo>
                  <a:pt x="27940" y="843279"/>
                </a:lnTo>
                <a:lnTo>
                  <a:pt x="27940" y="838199"/>
                </a:lnTo>
                <a:close/>
              </a:path>
              <a:path w="27940" h="2157729">
                <a:moveTo>
                  <a:pt x="27940" y="843280"/>
                </a:moveTo>
                <a:lnTo>
                  <a:pt x="0" y="843280"/>
                </a:lnTo>
                <a:lnTo>
                  <a:pt x="0" y="868679"/>
                </a:lnTo>
                <a:lnTo>
                  <a:pt x="27940" y="868679"/>
                </a:lnTo>
                <a:lnTo>
                  <a:pt x="27940" y="843280"/>
                </a:lnTo>
                <a:close/>
              </a:path>
              <a:path w="27940" h="2157729">
                <a:moveTo>
                  <a:pt x="27940" y="868679"/>
                </a:moveTo>
                <a:lnTo>
                  <a:pt x="0" y="868679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868679"/>
                </a:lnTo>
                <a:close/>
              </a:path>
              <a:path w="27940" h="2157729">
                <a:moveTo>
                  <a:pt x="2794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7940" y="944879"/>
                </a:lnTo>
                <a:lnTo>
                  <a:pt x="27940" y="938530"/>
                </a:lnTo>
                <a:close/>
              </a:path>
              <a:path w="27940" h="2157729">
                <a:moveTo>
                  <a:pt x="27940" y="944879"/>
                </a:moveTo>
                <a:lnTo>
                  <a:pt x="0" y="944879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79"/>
                </a:lnTo>
                <a:close/>
              </a:path>
              <a:path w="27940" h="2157729">
                <a:moveTo>
                  <a:pt x="27940" y="952499"/>
                </a:moveTo>
                <a:lnTo>
                  <a:pt x="0" y="952499"/>
                </a:lnTo>
                <a:lnTo>
                  <a:pt x="0" y="963929"/>
                </a:lnTo>
                <a:lnTo>
                  <a:pt x="27940" y="963929"/>
                </a:lnTo>
                <a:lnTo>
                  <a:pt x="27940" y="952499"/>
                </a:lnTo>
                <a:close/>
              </a:path>
              <a:path w="27940" h="2157729">
                <a:moveTo>
                  <a:pt x="27940" y="963930"/>
                </a:moveTo>
                <a:lnTo>
                  <a:pt x="0" y="96393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63930"/>
                </a:lnTo>
                <a:close/>
              </a:path>
              <a:path w="27940" h="2157729">
                <a:moveTo>
                  <a:pt x="27940" y="990599"/>
                </a:moveTo>
                <a:lnTo>
                  <a:pt x="0" y="9905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990599"/>
                </a:lnTo>
                <a:close/>
              </a:path>
              <a:path w="27940" h="2157729">
                <a:moveTo>
                  <a:pt x="27940" y="1066800"/>
                </a:moveTo>
                <a:lnTo>
                  <a:pt x="0" y="1066800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066800"/>
                </a:lnTo>
                <a:close/>
              </a:path>
              <a:path w="27940" h="2157729">
                <a:moveTo>
                  <a:pt x="27940" y="1212850"/>
                </a:moveTo>
                <a:lnTo>
                  <a:pt x="0" y="1212850"/>
                </a:lnTo>
                <a:lnTo>
                  <a:pt x="0" y="1236979"/>
                </a:lnTo>
                <a:lnTo>
                  <a:pt x="27940" y="1236979"/>
                </a:lnTo>
                <a:lnTo>
                  <a:pt x="27940" y="1212850"/>
                </a:lnTo>
                <a:close/>
              </a:path>
              <a:path w="27940" h="2157729">
                <a:moveTo>
                  <a:pt x="27940" y="1236980"/>
                </a:moveTo>
                <a:lnTo>
                  <a:pt x="0" y="1236980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36980"/>
                </a:lnTo>
                <a:close/>
              </a:path>
              <a:path w="27940" h="2157729">
                <a:moveTo>
                  <a:pt x="27940" y="1289049"/>
                </a:moveTo>
                <a:lnTo>
                  <a:pt x="0" y="1289049"/>
                </a:lnTo>
                <a:lnTo>
                  <a:pt x="0" y="1306829"/>
                </a:lnTo>
                <a:lnTo>
                  <a:pt x="27940" y="1306829"/>
                </a:lnTo>
                <a:lnTo>
                  <a:pt x="27940" y="1289049"/>
                </a:lnTo>
                <a:close/>
              </a:path>
              <a:path w="27940" h="2157729">
                <a:moveTo>
                  <a:pt x="27940" y="1306830"/>
                </a:moveTo>
                <a:lnTo>
                  <a:pt x="0" y="1306830"/>
                </a:lnTo>
                <a:lnTo>
                  <a:pt x="0" y="1319529"/>
                </a:lnTo>
                <a:lnTo>
                  <a:pt x="27940" y="1319529"/>
                </a:lnTo>
                <a:lnTo>
                  <a:pt x="27940" y="1306830"/>
                </a:lnTo>
                <a:close/>
              </a:path>
              <a:path w="27940" h="2157729">
                <a:moveTo>
                  <a:pt x="27940" y="1319530"/>
                </a:moveTo>
                <a:lnTo>
                  <a:pt x="0" y="1319530"/>
                </a:lnTo>
                <a:lnTo>
                  <a:pt x="0" y="1346199"/>
                </a:lnTo>
                <a:lnTo>
                  <a:pt x="27940" y="1346199"/>
                </a:lnTo>
                <a:lnTo>
                  <a:pt x="27940" y="1319530"/>
                </a:lnTo>
                <a:close/>
              </a:path>
              <a:path w="27940" h="2157729">
                <a:moveTo>
                  <a:pt x="27940" y="1346200"/>
                </a:moveTo>
                <a:lnTo>
                  <a:pt x="0" y="1346200"/>
                </a:lnTo>
                <a:lnTo>
                  <a:pt x="0" y="1376679"/>
                </a:lnTo>
                <a:lnTo>
                  <a:pt x="27940" y="1376679"/>
                </a:lnTo>
                <a:lnTo>
                  <a:pt x="27940" y="1346200"/>
                </a:lnTo>
                <a:close/>
              </a:path>
              <a:path w="27940" h="2157729">
                <a:moveTo>
                  <a:pt x="27940" y="1376679"/>
                </a:moveTo>
                <a:lnTo>
                  <a:pt x="0" y="1376679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6679"/>
                </a:lnTo>
                <a:close/>
              </a:path>
              <a:path w="27940" h="2157729">
                <a:moveTo>
                  <a:pt x="27940" y="1383029"/>
                </a:moveTo>
                <a:lnTo>
                  <a:pt x="0" y="1383029"/>
                </a:lnTo>
                <a:lnTo>
                  <a:pt x="0" y="1389379"/>
                </a:lnTo>
                <a:lnTo>
                  <a:pt x="27940" y="1389379"/>
                </a:lnTo>
                <a:lnTo>
                  <a:pt x="27940" y="1383029"/>
                </a:lnTo>
                <a:close/>
              </a:path>
              <a:path w="27940" h="2157729">
                <a:moveTo>
                  <a:pt x="27940" y="1389379"/>
                </a:moveTo>
                <a:lnTo>
                  <a:pt x="0" y="1389379"/>
                </a:lnTo>
                <a:lnTo>
                  <a:pt x="0" y="1422399"/>
                </a:lnTo>
                <a:lnTo>
                  <a:pt x="27940" y="1422399"/>
                </a:lnTo>
                <a:lnTo>
                  <a:pt x="27940" y="1389379"/>
                </a:lnTo>
                <a:close/>
              </a:path>
              <a:path w="27940" h="2157729">
                <a:moveTo>
                  <a:pt x="27940" y="1422399"/>
                </a:moveTo>
                <a:lnTo>
                  <a:pt x="0" y="1422399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22399"/>
                </a:lnTo>
                <a:close/>
              </a:path>
              <a:path w="27940" h="2157729">
                <a:moveTo>
                  <a:pt x="27940" y="1446530"/>
                </a:moveTo>
                <a:lnTo>
                  <a:pt x="0" y="1446530"/>
                </a:lnTo>
                <a:lnTo>
                  <a:pt x="0" y="1498599"/>
                </a:lnTo>
                <a:lnTo>
                  <a:pt x="27940" y="1498599"/>
                </a:lnTo>
                <a:lnTo>
                  <a:pt x="27940" y="1446530"/>
                </a:lnTo>
                <a:close/>
              </a:path>
              <a:path w="27940" h="2157729">
                <a:moveTo>
                  <a:pt x="27940" y="1498600"/>
                </a:moveTo>
                <a:lnTo>
                  <a:pt x="0" y="1498600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498600"/>
                </a:lnTo>
                <a:close/>
              </a:path>
              <a:path w="27940" h="2157729">
                <a:moveTo>
                  <a:pt x="27940" y="1819909"/>
                </a:moveTo>
                <a:lnTo>
                  <a:pt x="0" y="1819909"/>
                </a:lnTo>
                <a:lnTo>
                  <a:pt x="0" y="2059939"/>
                </a:lnTo>
                <a:lnTo>
                  <a:pt x="1270" y="2059939"/>
                </a:lnTo>
                <a:lnTo>
                  <a:pt x="1270" y="2063749"/>
                </a:lnTo>
                <a:lnTo>
                  <a:pt x="2540" y="2063749"/>
                </a:lnTo>
                <a:lnTo>
                  <a:pt x="2540" y="2068829"/>
                </a:lnTo>
                <a:lnTo>
                  <a:pt x="3810" y="2068829"/>
                </a:lnTo>
                <a:lnTo>
                  <a:pt x="3810" y="2073909"/>
                </a:lnTo>
                <a:lnTo>
                  <a:pt x="5079" y="2073909"/>
                </a:lnTo>
                <a:lnTo>
                  <a:pt x="5079" y="2077719"/>
                </a:lnTo>
                <a:lnTo>
                  <a:pt x="6350" y="2077719"/>
                </a:lnTo>
                <a:lnTo>
                  <a:pt x="6350" y="2082799"/>
                </a:lnTo>
                <a:lnTo>
                  <a:pt x="7620" y="2082799"/>
                </a:lnTo>
                <a:lnTo>
                  <a:pt x="7620" y="2087879"/>
                </a:lnTo>
                <a:lnTo>
                  <a:pt x="27940" y="2087879"/>
                </a:lnTo>
                <a:lnTo>
                  <a:pt x="27940" y="1819909"/>
                </a:lnTo>
                <a:close/>
              </a:path>
              <a:path w="27940" h="2157729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2157729">
                <a:moveTo>
                  <a:pt x="27940" y="1800859"/>
                </a:moveTo>
                <a:lnTo>
                  <a:pt x="0" y="1800859"/>
                </a:lnTo>
                <a:lnTo>
                  <a:pt x="0" y="1811019"/>
                </a:lnTo>
                <a:lnTo>
                  <a:pt x="27940" y="1811019"/>
                </a:lnTo>
                <a:lnTo>
                  <a:pt x="27940" y="1800859"/>
                </a:lnTo>
                <a:close/>
              </a:path>
              <a:path w="27940" h="2157729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2157729">
                <a:moveTo>
                  <a:pt x="27940" y="1781809"/>
                </a:moveTo>
                <a:lnTo>
                  <a:pt x="0" y="1781809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09"/>
                </a:lnTo>
                <a:close/>
              </a:path>
              <a:path w="27940" h="2157729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2157729">
                <a:moveTo>
                  <a:pt x="27940" y="1762760"/>
                </a:moveTo>
                <a:lnTo>
                  <a:pt x="0" y="1762760"/>
                </a:lnTo>
                <a:lnTo>
                  <a:pt x="0" y="1772919"/>
                </a:lnTo>
                <a:lnTo>
                  <a:pt x="27940" y="1772919"/>
                </a:lnTo>
                <a:lnTo>
                  <a:pt x="27940" y="1762760"/>
                </a:lnTo>
                <a:close/>
              </a:path>
              <a:path w="27940" h="2157729">
                <a:moveTo>
                  <a:pt x="27940" y="1755139"/>
                </a:moveTo>
                <a:lnTo>
                  <a:pt x="0" y="1755139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39"/>
                </a:lnTo>
                <a:close/>
              </a:path>
              <a:path w="27940" h="2157729">
                <a:moveTo>
                  <a:pt x="27940" y="1743709"/>
                </a:moveTo>
                <a:lnTo>
                  <a:pt x="0" y="1743709"/>
                </a:lnTo>
                <a:lnTo>
                  <a:pt x="0" y="1753869"/>
                </a:lnTo>
                <a:lnTo>
                  <a:pt x="27940" y="1753869"/>
                </a:lnTo>
                <a:lnTo>
                  <a:pt x="27940" y="1743709"/>
                </a:lnTo>
                <a:close/>
              </a:path>
              <a:path w="27940" h="2157729">
                <a:moveTo>
                  <a:pt x="27940" y="1736089"/>
                </a:moveTo>
                <a:lnTo>
                  <a:pt x="0" y="1736089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89"/>
                </a:lnTo>
                <a:close/>
              </a:path>
              <a:path w="27940" h="2157729">
                <a:moveTo>
                  <a:pt x="27940" y="1724659"/>
                </a:moveTo>
                <a:lnTo>
                  <a:pt x="0" y="1724659"/>
                </a:lnTo>
                <a:lnTo>
                  <a:pt x="0" y="1734819"/>
                </a:lnTo>
                <a:lnTo>
                  <a:pt x="27940" y="1734819"/>
                </a:lnTo>
                <a:lnTo>
                  <a:pt x="27940" y="1724659"/>
                </a:lnTo>
                <a:close/>
              </a:path>
              <a:path w="27940" h="2157729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2157729">
                <a:moveTo>
                  <a:pt x="27940" y="1705609"/>
                </a:moveTo>
                <a:lnTo>
                  <a:pt x="0" y="1705609"/>
                </a:lnTo>
                <a:lnTo>
                  <a:pt x="0" y="1715769"/>
                </a:lnTo>
                <a:lnTo>
                  <a:pt x="27940" y="1715769"/>
                </a:lnTo>
                <a:lnTo>
                  <a:pt x="27940" y="1705609"/>
                </a:lnTo>
                <a:close/>
              </a:path>
              <a:path w="27940" h="2157729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2157729">
                <a:moveTo>
                  <a:pt x="27940" y="1686559"/>
                </a:moveTo>
                <a:lnTo>
                  <a:pt x="0" y="1686559"/>
                </a:lnTo>
                <a:lnTo>
                  <a:pt x="0" y="1696719"/>
                </a:lnTo>
                <a:lnTo>
                  <a:pt x="27940" y="1696719"/>
                </a:lnTo>
                <a:lnTo>
                  <a:pt x="27940" y="1686559"/>
                </a:lnTo>
                <a:close/>
              </a:path>
              <a:path w="27940" h="2157729">
                <a:moveTo>
                  <a:pt x="27940" y="1678939"/>
                </a:moveTo>
                <a:lnTo>
                  <a:pt x="0" y="1678939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39"/>
                </a:lnTo>
                <a:close/>
              </a:path>
              <a:path w="27940" h="2157729">
                <a:moveTo>
                  <a:pt x="27940" y="1667510"/>
                </a:moveTo>
                <a:lnTo>
                  <a:pt x="0" y="1667510"/>
                </a:lnTo>
                <a:lnTo>
                  <a:pt x="0" y="1677669"/>
                </a:lnTo>
                <a:lnTo>
                  <a:pt x="27940" y="1677669"/>
                </a:lnTo>
                <a:lnTo>
                  <a:pt x="27940" y="1667510"/>
                </a:lnTo>
                <a:close/>
              </a:path>
              <a:path w="27940" h="2157729">
                <a:moveTo>
                  <a:pt x="2794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9889"/>
                </a:lnTo>
                <a:close/>
              </a:path>
              <a:path w="27940" h="2157729">
                <a:moveTo>
                  <a:pt x="27940" y="1648459"/>
                </a:moveTo>
                <a:lnTo>
                  <a:pt x="0" y="1648459"/>
                </a:lnTo>
                <a:lnTo>
                  <a:pt x="0" y="1658619"/>
                </a:lnTo>
                <a:lnTo>
                  <a:pt x="27940" y="1658619"/>
                </a:lnTo>
                <a:lnTo>
                  <a:pt x="27940" y="1648459"/>
                </a:lnTo>
                <a:close/>
              </a:path>
              <a:path w="27940" h="2157729">
                <a:moveTo>
                  <a:pt x="2794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640839"/>
                </a:lnTo>
                <a:close/>
              </a:path>
              <a:path w="27940" h="2157729">
                <a:moveTo>
                  <a:pt x="27940" y="1629409"/>
                </a:moveTo>
                <a:lnTo>
                  <a:pt x="0" y="1629409"/>
                </a:lnTo>
                <a:lnTo>
                  <a:pt x="0" y="1639569"/>
                </a:lnTo>
                <a:lnTo>
                  <a:pt x="27940" y="1639569"/>
                </a:lnTo>
                <a:lnTo>
                  <a:pt x="27940" y="1629409"/>
                </a:lnTo>
                <a:close/>
              </a:path>
              <a:path w="27940" h="2157729">
                <a:moveTo>
                  <a:pt x="27940" y="1615439"/>
                </a:moveTo>
                <a:lnTo>
                  <a:pt x="0" y="161543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15439"/>
                </a:lnTo>
                <a:close/>
              </a:path>
              <a:path w="27940" h="2157729">
                <a:moveTo>
                  <a:pt x="27940" y="1604009"/>
                </a:moveTo>
                <a:lnTo>
                  <a:pt x="0" y="1604009"/>
                </a:lnTo>
                <a:lnTo>
                  <a:pt x="0" y="1614169"/>
                </a:lnTo>
                <a:lnTo>
                  <a:pt x="27940" y="1614169"/>
                </a:lnTo>
                <a:lnTo>
                  <a:pt x="27940" y="1604009"/>
                </a:lnTo>
                <a:close/>
              </a:path>
              <a:path w="27940" h="215772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2157729">
                <a:moveTo>
                  <a:pt x="27940" y="1584960"/>
                </a:moveTo>
                <a:lnTo>
                  <a:pt x="0" y="1584960"/>
                </a:lnTo>
                <a:lnTo>
                  <a:pt x="0" y="1595119"/>
                </a:lnTo>
                <a:lnTo>
                  <a:pt x="27940" y="1595119"/>
                </a:lnTo>
                <a:lnTo>
                  <a:pt x="27940" y="1584960"/>
                </a:lnTo>
                <a:close/>
              </a:path>
              <a:path w="27940" h="215772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2157729">
                <a:moveTo>
                  <a:pt x="27940" y="1565909"/>
                </a:moveTo>
                <a:lnTo>
                  <a:pt x="0" y="1565909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09"/>
                </a:lnTo>
                <a:close/>
              </a:path>
              <a:path w="27940" h="215772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2157729">
                <a:moveTo>
                  <a:pt x="27940" y="1546859"/>
                </a:moveTo>
                <a:lnTo>
                  <a:pt x="0" y="1546859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59"/>
                </a:lnTo>
                <a:close/>
              </a:path>
              <a:path w="27940" h="215772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2157729">
                <a:moveTo>
                  <a:pt x="27940" y="1527809"/>
                </a:moveTo>
                <a:lnTo>
                  <a:pt x="0" y="1527809"/>
                </a:lnTo>
                <a:lnTo>
                  <a:pt x="0" y="1537969"/>
                </a:lnTo>
                <a:lnTo>
                  <a:pt x="27940" y="1537969"/>
                </a:lnTo>
                <a:lnTo>
                  <a:pt x="27940" y="1527809"/>
                </a:lnTo>
                <a:close/>
              </a:path>
              <a:path w="27940" h="215772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2157729">
                <a:moveTo>
                  <a:pt x="27940" y="1517649"/>
                </a:moveTo>
                <a:lnTo>
                  <a:pt x="0" y="1517649"/>
                </a:lnTo>
                <a:lnTo>
                  <a:pt x="0" y="1518919"/>
                </a:lnTo>
                <a:lnTo>
                  <a:pt x="27940" y="1518919"/>
                </a:lnTo>
                <a:lnTo>
                  <a:pt x="27940" y="1517649"/>
                </a:lnTo>
                <a:close/>
              </a:path>
              <a:path w="27940" h="2157729">
                <a:moveTo>
                  <a:pt x="27940" y="2087879"/>
                </a:moveTo>
                <a:lnTo>
                  <a:pt x="8890" y="2087879"/>
                </a:lnTo>
                <a:lnTo>
                  <a:pt x="8890" y="2091689"/>
                </a:lnTo>
                <a:lnTo>
                  <a:pt x="10160" y="2091689"/>
                </a:lnTo>
                <a:lnTo>
                  <a:pt x="10160" y="2096769"/>
                </a:lnTo>
                <a:lnTo>
                  <a:pt x="11429" y="2096769"/>
                </a:lnTo>
                <a:lnTo>
                  <a:pt x="11429" y="2101849"/>
                </a:lnTo>
                <a:lnTo>
                  <a:pt x="12700" y="2101849"/>
                </a:lnTo>
                <a:lnTo>
                  <a:pt x="12700" y="2105659"/>
                </a:lnTo>
                <a:lnTo>
                  <a:pt x="13970" y="2105659"/>
                </a:lnTo>
                <a:lnTo>
                  <a:pt x="13970" y="2110739"/>
                </a:lnTo>
                <a:lnTo>
                  <a:pt x="15240" y="2110739"/>
                </a:lnTo>
                <a:lnTo>
                  <a:pt x="15240" y="2115819"/>
                </a:lnTo>
                <a:lnTo>
                  <a:pt x="16510" y="2115819"/>
                </a:lnTo>
                <a:lnTo>
                  <a:pt x="16510" y="2119629"/>
                </a:lnTo>
                <a:lnTo>
                  <a:pt x="17779" y="2119629"/>
                </a:lnTo>
                <a:lnTo>
                  <a:pt x="17779" y="2124709"/>
                </a:lnTo>
                <a:lnTo>
                  <a:pt x="19050" y="2124709"/>
                </a:lnTo>
                <a:lnTo>
                  <a:pt x="19050" y="2129789"/>
                </a:lnTo>
                <a:lnTo>
                  <a:pt x="20320" y="2129789"/>
                </a:lnTo>
                <a:lnTo>
                  <a:pt x="20320" y="2133599"/>
                </a:lnTo>
                <a:lnTo>
                  <a:pt x="21590" y="2133599"/>
                </a:lnTo>
                <a:lnTo>
                  <a:pt x="21590" y="2138679"/>
                </a:lnTo>
                <a:lnTo>
                  <a:pt x="22860" y="2138679"/>
                </a:lnTo>
                <a:lnTo>
                  <a:pt x="22860" y="2143759"/>
                </a:lnTo>
                <a:lnTo>
                  <a:pt x="24129" y="2143759"/>
                </a:lnTo>
                <a:lnTo>
                  <a:pt x="24129" y="2148839"/>
                </a:lnTo>
                <a:lnTo>
                  <a:pt x="25400" y="2148839"/>
                </a:lnTo>
                <a:lnTo>
                  <a:pt x="25400" y="2152649"/>
                </a:lnTo>
                <a:lnTo>
                  <a:pt x="26670" y="2152649"/>
                </a:lnTo>
                <a:lnTo>
                  <a:pt x="26670" y="2157729"/>
                </a:lnTo>
                <a:lnTo>
                  <a:pt x="27940" y="2157729"/>
                </a:lnTo>
                <a:lnTo>
                  <a:pt x="27940" y="2087879"/>
                </a:lnTo>
                <a:close/>
              </a:path>
            </a:pathLst>
          </a:custGeom>
          <a:solidFill>
            <a:srgbClr val="1E3C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230869" y="3329940"/>
            <a:ext cx="26670" cy="2230120"/>
          </a:xfrm>
          <a:custGeom>
            <a:avLst/>
            <a:gdLst/>
            <a:ahLst/>
            <a:cxnLst/>
            <a:rect l="l" t="t" r="r" b="b"/>
            <a:pathLst>
              <a:path w="26670" h="2230120">
                <a:moveTo>
                  <a:pt x="2031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2230120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30120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30120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30120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30120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30120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30120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30120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30120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30120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30120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30120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30120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30120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30120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30120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30120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30120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30120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30120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30120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30120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30120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30120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30120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30120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30120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30120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30120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30120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30120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30120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3012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30120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30120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30120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30120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30120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30120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30120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30120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30120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30120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30120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30120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30120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30120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30120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30120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30120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30120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301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30120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301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30120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301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30120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301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30120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301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30120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30120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3012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30120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3012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301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3012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30120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3012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30120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3012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30120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30120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30120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30120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30120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30120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30120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30120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30120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30120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30120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30120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30120">
                <a:moveTo>
                  <a:pt x="26670" y="2062480"/>
                </a:moveTo>
                <a:lnTo>
                  <a:pt x="0" y="2062480"/>
                </a:lnTo>
                <a:lnTo>
                  <a:pt x="0" y="2137410"/>
                </a:lnTo>
                <a:lnTo>
                  <a:pt x="1270" y="2137410"/>
                </a:lnTo>
                <a:lnTo>
                  <a:pt x="1270" y="2141220"/>
                </a:lnTo>
                <a:lnTo>
                  <a:pt x="2539" y="2141220"/>
                </a:lnTo>
                <a:lnTo>
                  <a:pt x="2539" y="2146300"/>
                </a:lnTo>
                <a:lnTo>
                  <a:pt x="3809" y="2146300"/>
                </a:lnTo>
                <a:lnTo>
                  <a:pt x="3809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30120">
                <a:moveTo>
                  <a:pt x="26670" y="2217420"/>
                </a:moveTo>
                <a:lnTo>
                  <a:pt x="22859" y="2217420"/>
                </a:lnTo>
                <a:lnTo>
                  <a:pt x="22859" y="2221230"/>
                </a:lnTo>
                <a:lnTo>
                  <a:pt x="24129" y="2221230"/>
                </a:lnTo>
                <a:lnTo>
                  <a:pt x="24129" y="2227580"/>
                </a:lnTo>
                <a:lnTo>
                  <a:pt x="25400" y="2227580"/>
                </a:lnTo>
                <a:lnTo>
                  <a:pt x="25400" y="2230120"/>
                </a:lnTo>
                <a:lnTo>
                  <a:pt x="26670" y="2230120"/>
                </a:lnTo>
                <a:lnTo>
                  <a:pt x="26670" y="2217420"/>
                </a:lnTo>
                <a:close/>
              </a:path>
              <a:path w="26670" h="2230120">
                <a:moveTo>
                  <a:pt x="26670" y="2198370"/>
                </a:moveTo>
                <a:lnTo>
                  <a:pt x="17779" y="2198370"/>
                </a:lnTo>
                <a:lnTo>
                  <a:pt x="17779" y="2202180"/>
                </a:lnTo>
                <a:lnTo>
                  <a:pt x="19050" y="2202180"/>
                </a:lnTo>
                <a:lnTo>
                  <a:pt x="19050" y="2208530"/>
                </a:lnTo>
                <a:lnTo>
                  <a:pt x="20320" y="2208530"/>
                </a:lnTo>
                <a:lnTo>
                  <a:pt x="20320" y="2213610"/>
                </a:lnTo>
                <a:lnTo>
                  <a:pt x="21589" y="2213610"/>
                </a:lnTo>
                <a:lnTo>
                  <a:pt x="21589" y="2217420"/>
                </a:lnTo>
                <a:lnTo>
                  <a:pt x="22859" y="2217420"/>
                </a:lnTo>
                <a:lnTo>
                  <a:pt x="2285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30120">
                <a:moveTo>
                  <a:pt x="26670" y="2175510"/>
                </a:moveTo>
                <a:lnTo>
                  <a:pt x="11429" y="2175510"/>
                </a:lnTo>
                <a:lnTo>
                  <a:pt x="11429" y="2179320"/>
                </a:lnTo>
                <a:lnTo>
                  <a:pt x="12700" y="2179320"/>
                </a:lnTo>
                <a:lnTo>
                  <a:pt x="12700" y="2183130"/>
                </a:lnTo>
                <a:lnTo>
                  <a:pt x="13970" y="2183130"/>
                </a:lnTo>
                <a:lnTo>
                  <a:pt x="13970" y="2189480"/>
                </a:lnTo>
                <a:lnTo>
                  <a:pt x="15239" y="2189480"/>
                </a:lnTo>
                <a:lnTo>
                  <a:pt x="15239" y="2194560"/>
                </a:lnTo>
                <a:lnTo>
                  <a:pt x="16509" y="2194560"/>
                </a:lnTo>
                <a:lnTo>
                  <a:pt x="16509" y="2198370"/>
                </a:lnTo>
                <a:lnTo>
                  <a:pt x="17779" y="2198370"/>
                </a:lnTo>
                <a:lnTo>
                  <a:pt x="1777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30120">
                <a:moveTo>
                  <a:pt x="26670" y="2156460"/>
                </a:moveTo>
                <a:lnTo>
                  <a:pt x="6350" y="2156460"/>
                </a:lnTo>
                <a:lnTo>
                  <a:pt x="6350" y="2160270"/>
                </a:lnTo>
                <a:lnTo>
                  <a:pt x="7620" y="2160270"/>
                </a:lnTo>
                <a:lnTo>
                  <a:pt x="7620" y="2166620"/>
                </a:lnTo>
                <a:lnTo>
                  <a:pt x="8889" y="2166620"/>
                </a:lnTo>
                <a:lnTo>
                  <a:pt x="8889" y="2170430"/>
                </a:lnTo>
                <a:lnTo>
                  <a:pt x="10159" y="2170430"/>
                </a:lnTo>
                <a:lnTo>
                  <a:pt x="10159" y="2175510"/>
                </a:lnTo>
                <a:lnTo>
                  <a:pt x="11429" y="2175510"/>
                </a:lnTo>
                <a:lnTo>
                  <a:pt x="1142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30120">
                <a:moveTo>
                  <a:pt x="26670" y="2152650"/>
                </a:moveTo>
                <a:lnTo>
                  <a:pt x="5079" y="2152650"/>
                </a:lnTo>
                <a:lnTo>
                  <a:pt x="5079" y="2156460"/>
                </a:lnTo>
                <a:lnTo>
                  <a:pt x="6350" y="2156460"/>
                </a:lnTo>
                <a:lnTo>
                  <a:pt x="635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257540" y="3342640"/>
            <a:ext cx="163829" cy="35026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421369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7779" y="0"/>
                </a:moveTo>
                <a:lnTo>
                  <a:pt x="0" y="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3401059">
                <a:moveTo>
                  <a:pt x="2793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3401059">
                <a:moveTo>
                  <a:pt x="27939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77800"/>
                </a:lnTo>
                <a:close/>
              </a:path>
              <a:path w="27940" h="3401059">
                <a:moveTo>
                  <a:pt x="2793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196850"/>
                </a:lnTo>
                <a:close/>
              </a:path>
              <a:path w="27940" h="34010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401059">
                <a:moveTo>
                  <a:pt x="27939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22250"/>
                </a:lnTo>
                <a:close/>
              </a:path>
              <a:path w="27940" h="3401059">
                <a:moveTo>
                  <a:pt x="27939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254000"/>
                </a:lnTo>
                <a:close/>
              </a:path>
              <a:path w="27940" h="3401059">
                <a:moveTo>
                  <a:pt x="27939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39" y="273050"/>
                </a:lnTo>
                <a:lnTo>
                  <a:pt x="27939" y="260350"/>
                </a:lnTo>
                <a:close/>
              </a:path>
              <a:path w="27940" h="3401059">
                <a:moveTo>
                  <a:pt x="27939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39" y="279399"/>
                </a:lnTo>
                <a:lnTo>
                  <a:pt x="27939" y="273050"/>
                </a:lnTo>
                <a:close/>
              </a:path>
              <a:path w="27940" h="3401059">
                <a:moveTo>
                  <a:pt x="27939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79400"/>
                </a:lnTo>
                <a:close/>
              </a:path>
              <a:path w="27940" h="3401059">
                <a:moveTo>
                  <a:pt x="27939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292100"/>
                </a:lnTo>
                <a:close/>
              </a:path>
              <a:path w="27940" h="3401059">
                <a:moveTo>
                  <a:pt x="27939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17500"/>
                </a:lnTo>
                <a:close/>
              </a:path>
              <a:path w="27940" h="3401059">
                <a:moveTo>
                  <a:pt x="27939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387350"/>
                </a:lnTo>
                <a:close/>
              </a:path>
              <a:path w="27940" h="3401059">
                <a:moveTo>
                  <a:pt x="27939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425450"/>
                </a:lnTo>
                <a:close/>
              </a:path>
              <a:path w="27940" h="3401059">
                <a:moveTo>
                  <a:pt x="27939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30530"/>
                </a:lnTo>
                <a:close/>
              </a:path>
              <a:path w="27940" h="3401059">
                <a:moveTo>
                  <a:pt x="27939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39" y="443229"/>
                </a:lnTo>
                <a:lnTo>
                  <a:pt x="27939" y="436880"/>
                </a:lnTo>
                <a:close/>
              </a:path>
              <a:path w="27940" h="3401059">
                <a:moveTo>
                  <a:pt x="27939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3230"/>
                </a:lnTo>
                <a:close/>
              </a:path>
              <a:path w="27940" h="3401059">
                <a:moveTo>
                  <a:pt x="27939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39" y="487680"/>
                </a:lnTo>
                <a:lnTo>
                  <a:pt x="27939" y="469900"/>
                </a:lnTo>
                <a:close/>
              </a:path>
              <a:path w="27940" h="3401059">
                <a:moveTo>
                  <a:pt x="27939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7680"/>
                </a:lnTo>
                <a:close/>
              </a:path>
              <a:path w="27940" h="3401059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3401059">
                <a:moveTo>
                  <a:pt x="27939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8000"/>
                </a:lnTo>
                <a:close/>
              </a:path>
              <a:path w="27940" h="3401059">
                <a:moveTo>
                  <a:pt x="27939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14350"/>
                </a:lnTo>
                <a:close/>
              </a:path>
              <a:path w="27940" h="3401059">
                <a:moveTo>
                  <a:pt x="27939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39" y="565150"/>
                </a:lnTo>
                <a:lnTo>
                  <a:pt x="27939" y="557530"/>
                </a:lnTo>
                <a:close/>
              </a:path>
              <a:path w="27940" h="3401059">
                <a:moveTo>
                  <a:pt x="27939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65150"/>
                </a:lnTo>
                <a:close/>
              </a:path>
              <a:path w="27940" h="3401059">
                <a:moveTo>
                  <a:pt x="27939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39" y="608330"/>
                </a:lnTo>
                <a:lnTo>
                  <a:pt x="27939" y="571500"/>
                </a:lnTo>
                <a:close/>
              </a:path>
              <a:path w="27940" h="3401059">
                <a:moveTo>
                  <a:pt x="27939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39" y="614679"/>
                </a:lnTo>
                <a:lnTo>
                  <a:pt x="27939" y="608330"/>
                </a:lnTo>
                <a:close/>
              </a:path>
              <a:path w="27940" h="3401059">
                <a:moveTo>
                  <a:pt x="27939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14680"/>
                </a:lnTo>
                <a:close/>
              </a:path>
              <a:path w="27940" h="3401059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3401059">
                <a:moveTo>
                  <a:pt x="2793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2780"/>
                </a:lnTo>
                <a:close/>
              </a:path>
              <a:path w="27940" h="3401059">
                <a:moveTo>
                  <a:pt x="27939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60400"/>
                </a:lnTo>
                <a:close/>
              </a:path>
              <a:path w="27940" h="3401059">
                <a:moveTo>
                  <a:pt x="27939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98500"/>
                </a:lnTo>
                <a:close/>
              </a:path>
              <a:path w="27940" h="3401059">
                <a:moveTo>
                  <a:pt x="27939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03580"/>
                </a:lnTo>
                <a:close/>
              </a:path>
              <a:path w="27940" h="3401059">
                <a:moveTo>
                  <a:pt x="27939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39" y="798830"/>
                </a:lnTo>
                <a:lnTo>
                  <a:pt x="27939" y="728980"/>
                </a:lnTo>
                <a:close/>
              </a:path>
              <a:path w="27940" h="3401059">
                <a:moveTo>
                  <a:pt x="27939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98830"/>
                </a:lnTo>
                <a:close/>
              </a:path>
              <a:path w="27940" h="3401059">
                <a:moveTo>
                  <a:pt x="27939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39" y="812800"/>
                </a:lnTo>
                <a:lnTo>
                  <a:pt x="27939" y="805180"/>
                </a:lnTo>
                <a:close/>
              </a:path>
              <a:path w="27940" h="3401059">
                <a:moveTo>
                  <a:pt x="27939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812800"/>
                </a:lnTo>
                <a:close/>
              </a:path>
              <a:path w="27940" h="3401059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3401059">
                <a:moveTo>
                  <a:pt x="27939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50900"/>
                </a:lnTo>
                <a:close/>
              </a:path>
              <a:path w="27940" h="3401059">
                <a:moveTo>
                  <a:pt x="27939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927100"/>
                </a:lnTo>
                <a:close/>
              </a:path>
              <a:path w="27940" h="3401059">
                <a:moveTo>
                  <a:pt x="27939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39" y="1097280"/>
                </a:lnTo>
                <a:lnTo>
                  <a:pt x="27939" y="1073150"/>
                </a:lnTo>
                <a:close/>
              </a:path>
              <a:path w="27940" h="3401059">
                <a:moveTo>
                  <a:pt x="27939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39" y="1149350"/>
                </a:lnTo>
                <a:lnTo>
                  <a:pt x="27939" y="1097280"/>
                </a:lnTo>
                <a:close/>
              </a:path>
              <a:path w="27940" h="3401059">
                <a:moveTo>
                  <a:pt x="27939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49350"/>
                </a:lnTo>
                <a:close/>
              </a:path>
              <a:path w="27940" h="3401059">
                <a:moveTo>
                  <a:pt x="27939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67130"/>
                </a:lnTo>
                <a:close/>
              </a:path>
              <a:path w="27940" h="3401059">
                <a:moveTo>
                  <a:pt x="27939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9830"/>
                </a:lnTo>
                <a:close/>
              </a:path>
              <a:path w="27940" h="3401059">
                <a:moveTo>
                  <a:pt x="27939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39" y="1236980"/>
                </a:lnTo>
                <a:lnTo>
                  <a:pt x="27939" y="1206500"/>
                </a:lnTo>
                <a:close/>
              </a:path>
              <a:path w="27940" h="3401059">
                <a:moveTo>
                  <a:pt x="27939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39" y="1243330"/>
                </a:lnTo>
                <a:lnTo>
                  <a:pt x="27939" y="1236980"/>
                </a:lnTo>
                <a:close/>
              </a:path>
              <a:path w="27940" h="3401059">
                <a:moveTo>
                  <a:pt x="27939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43330"/>
                </a:lnTo>
                <a:close/>
              </a:path>
              <a:path w="27940" h="3401059">
                <a:moveTo>
                  <a:pt x="27939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49680"/>
                </a:lnTo>
                <a:close/>
              </a:path>
              <a:path w="27940" h="3401059">
                <a:moveTo>
                  <a:pt x="27939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39" y="1306830"/>
                </a:lnTo>
                <a:lnTo>
                  <a:pt x="27939" y="1282700"/>
                </a:lnTo>
                <a:close/>
              </a:path>
              <a:path w="27940" h="3401059">
                <a:moveTo>
                  <a:pt x="27939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39" y="1358900"/>
                </a:lnTo>
                <a:lnTo>
                  <a:pt x="27939" y="1306830"/>
                </a:lnTo>
                <a:close/>
              </a:path>
              <a:path w="27940" h="3401059">
                <a:moveTo>
                  <a:pt x="27939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39" y="1376680"/>
                </a:lnTo>
                <a:lnTo>
                  <a:pt x="27939" y="1358900"/>
                </a:lnTo>
                <a:close/>
              </a:path>
              <a:path w="27940" h="3401059">
                <a:moveTo>
                  <a:pt x="27939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39" y="1948180"/>
                </a:lnTo>
                <a:lnTo>
                  <a:pt x="27939" y="1680210"/>
                </a:lnTo>
                <a:close/>
              </a:path>
              <a:path w="27940" h="3401059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3401059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3401059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3401059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3401059">
                <a:moveTo>
                  <a:pt x="27939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89"/>
                </a:lnTo>
                <a:close/>
              </a:path>
              <a:path w="27940" h="3401059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3401059">
                <a:moveTo>
                  <a:pt x="27939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39" y="1621789"/>
                </a:lnTo>
                <a:lnTo>
                  <a:pt x="27939" y="1615439"/>
                </a:lnTo>
                <a:close/>
              </a:path>
              <a:path w="27940" h="3401059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34010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4010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401059">
                <a:moveTo>
                  <a:pt x="27939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40"/>
                </a:lnTo>
                <a:close/>
              </a:path>
              <a:path w="27940" h="34010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401059">
                <a:moveTo>
                  <a:pt x="27939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90"/>
                </a:lnTo>
                <a:close/>
              </a:path>
              <a:path w="27940" h="34010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4010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4010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4010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4010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4010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4010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401059">
                <a:moveTo>
                  <a:pt x="27939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75739"/>
                </a:lnTo>
                <a:close/>
              </a:path>
              <a:path w="27940" h="3401059">
                <a:moveTo>
                  <a:pt x="27939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39" y="1474470"/>
                </a:lnTo>
                <a:lnTo>
                  <a:pt x="27939" y="1464310"/>
                </a:lnTo>
                <a:close/>
              </a:path>
              <a:path w="27940" h="3401059">
                <a:moveTo>
                  <a:pt x="27939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39" y="1463040"/>
                </a:lnTo>
                <a:lnTo>
                  <a:pt x="27939" y="1456690"/>
                </a:lnTo>
                <a:close/>
              </a:path>
              <a:path w="27940" h="3401059">
                <a:moveTo>
                  <a:pt x="27939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39" y="1455420"/>
                </a:lnTo>
                <a:lnTo>
                  <a:pt x="27939" y="1445260"/>
                </a:lnTo>
                <a:close/>
              </a:path>
              <a:path w="27940" h="3401059">
                <a:moveTo>
                  <a:pt x="27939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39" y="1443989"/>
                </a:lnTo>
                <a:lnTo>
                  <a:pt x="27939" y="1437640"/>
                </a:lnTo>
                <a:close/>
              </a:path>
              <a:path w="27940" h="3401059">
                <a:moveTo>
                  <a:pt x="27939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39" y="1436370"/>
                </a:lnTo>
                <a:lnTo>
                  <a:pt x="27939" y="1426210"/>
                </a:lnTo>
                <a:close/>
              </a:path>
              <a:path w="27940" h="3401059">
                <a:moveTo>
                  <a:pt x="27939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39" y="1424939"/>
                </a:lnTo>
                <a:lnTo>
                  <a:pt x="27939" y="1418590"/>
                </a:lnTo>
                <a:close/>
              </a:path>
              <a:path w="27940" h="3401059">
                <a:moveTo>
                  <a:pt x="27939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39" y="1417320"/>
                </a:lnTo>
                <a:lnTo>
                  <a:pt x="27939" y="1407160"/>
                </a:lnTo>
                <a:close/>
              </a:path>
              <a:path w="27940" h="3401059">
                <a:moveTo>
                  <a:pt x="27939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39" y="1405890"/>
                </a:lnTo>
                <a:lnTo>
                  <a:pt x="27939" y="1399539"/>
                </a:lnTo>
                <a:close/>
              </a:path>
              <a:path w="27940" h="34010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401059">
                <a:moveTo>
                  <a:pt x="27939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89"/>
                </a:lnTo>
                <a:close/>
              </a:path>
              <a:path w="27940" h="3401059">
                <a:moveTo>
                  <a:pt x="27939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77950"/>
                </a:lnTo>
                <a:close/>
              </a:path>
              <a:path w="27940" h="3401059">
                <a:moveTo>
                  <a:pt x="27939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39" y="2037080"/>
                </a:lnTo>
                <a:lnTo>
                  <a:pt x="27939" y="1948180"/>
                </a:lnTo>
                <a:close/>
              </a:path>
              <a:path w="27940" h="3401059">
                <a:moveTo>
                  <a:pt x="27939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39" y="2557780"/>
                </a:lnTo>
                <a:lnTo>
                  <a:pt x="27939" y="2550160"/>
                </a:lnTo>
                <a:close/>
              </a:path>
              <a:path w="27940" h="3401059">
                <a:moveTo>
                  <a:pt x="27939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39" y="2548890"/>
                </a:lnTo>
                <a:lnTo>
                  <a:pt x="27939" y="2122170"/>
                </a:lnTo>
                <a:close/>
              </a:path>
              <a:path w="27940" h="3401059">
                <a:moveTo>
                  <a:pt x="27939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39" y="2120900"/>
                </a:lnTo>
                <a:lnTo>
                  <a:pt x="27939" y="2103120"/>
                </a:lnTo>
                <a:close/>
              </a:path>
              <a:path w="27940" h="3401059">
                <a:moveTo>
                  <a:pt x="27939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39" y="2101850"/>
                </a:lnTo>
                <a:lnTo>
                  <a:pt x="27939" y="2084070"/>
                </a:lnTo>
                <a:close/>
              </a:path>
              <a:path w="27940" h="3401059">
                <a:moveTo>
                  <a:pt x="27939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39" y="2082800"/>
                </a:lnTo>
                <a:lnTo>
                  <a:pt x="27939" y="2061210"/>
                </a:lnTo>
                <a:close/>
              </a:path>
              <a:path w="27940" h="3401059">
                <a:moveTo>
                  <a:pt x="27939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39" y="2059939"/>
                </a:lnTo>
                <a:lnTo>
                  <a:pt x="27939" y="2042160"/>
                </a:lnTo>
                <a:close/>
              </a:path>
              <a:path w="27940" h="3401059">
                <a:moveTo>
                  <a:pt x="27939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39" y="2040889"/>
                </a:lnTo>
                <a:lnTo>
                  <a:pt x="27939" y="2038350"/>
                </a:lnTo>
                <a:close/>
              </a:path>
              <a:path w="27940" h="3401059">
                <a:moveTo>
                  <a:pt x="27939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39" y="2733040"/>
                </a:lnTo>
                <a:lnTo>
                  <a:pt x="27939" y="2557780"/>
                </a:lnTo>
                <a:close/>
              </a:path>
              <a:path w="27940" h="3401059">
                <a:moveTo>
                  <a:pt x="27939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39" y="3401060"/>
                </a:lnTo>
                <a:lnTo>
                  <a:pt x="27939" y="2733040"/>
                </a:lnTo>
                <a:close/>
              </a:path>
            </a:pathLst>
          </a:custGeom>
          <a:solidFill>
            <a:srgbClr val="1D39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449309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10159" y="0"/>
                </a:moveTo>
                <a:lnTo>
                  <a:pt x="0" y="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388359">
                <a:moveTo>
                  <a:pt x="2667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3388359">
                <a:moveTo>
                  <a:pt x="26670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65100"/>
                </a:lnTo>
                <a:close/>
              </a:path>
              <a:path w="26670" h="3388359">
                <a:moveTo>
                  <a:pt x="2667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70" y="196850"/>
                </a:lnTo>
                <a:lnTo>
                  <a:pt x="26670" y="184150"/>
                </a:lnTo>
                <a:close/>
              </a:path>
              <a:path w="26670" h="3388359">
                <a:moveTo>
                  <a:pt x="2667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70" y="209550"/>
                </a:lnTo>
                <a:lnTo>
                  <a:pt x="26670" y="196850"/>
                </a:lnTo>
                <a:close/>
              </a:path>
              <a:path w="26670" h="3388359">
                <a:moveTo>
                  <a:pt x="26670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9550"/>
                </a:lnTo>
                <a:close/>
              </a:path>
              <a:path w="26670" h="3388359">
                <a:moveTo>
                  <a:pt x="2667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70" y="247650"/>
                </a:lnTo>
                <a:lnTo>
                  <a:pt x="26670" y="241300"/>
                </a:lnTo>
                <a:close/>
              </a:path>
              <a:path w="26670" h="3388359">
                <a:moveTo>
                  <a:pt x="26670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70" y="260350"/>
                </a:lnTo>
                <a:lnTo>
                  <a:pt x="26670" y="247650"/>
                </a:lnTo>
                <a:close/>
              </a:path>
              <a:path w="26670" h="338835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388359">
                <a:moveTo>
                  <a:pt x="26670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3388359">
                <a:moveTo>
                  <a:pt x="26670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3388359">
                <a:moveTo>
                  <a:pt x="26670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04800"/>
                </a:lnTo>
                <a:close/>
              </a:path>
              <a:path w="26670" h="3388359">
                <a:moveTo>
                  <a:pt x="26670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74650"/>
                </a:lnTo>
                <a:close/>
              </a:path>
              <a:path w="26670" h="3388359">
                <a:moveTo>
                  <a:pt x="26670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70" y="417830"/>
                </a:lnTo>
                <a:lnTo>
                  <a:pt x="26670" y="412750"/>
                </a:lnTo>
                <a:close/>
              </a:path>
              <a:path w="26670" h="3388359">
                <a:moveTo>
                  <a:pt x="26670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70" y="424180"/>
                </a:lnTo>
                <a:lnTo>
                  <a:pt x="26670" y="417830"/>
                </a:lnTo>
                <a:close/>
              </a:path>
              <a:path w="26670" h="3388359">
                <a:moveTo>
                  <a:pt x="2667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70" y="430529"/>
                </a:lnTo>
                <a:lnTo>
                  <a:pt x="26670" y="424180"/>
                </a:lnTo>
                <a:close/>
              </a:path>
              <a:path w="26670" h="3388359">
                <a:moveTo>
                  <a:pt x="26670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0530"/>
                </a:lnTo>
                <a:close/>
              </a:path>
              <a:path w="26670" h="3388359">
                <a:moveTo>
                  <a:pt x="26670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70" y="474980"/>
                </a:lnTo>
                <a:lnTo>
                  <a:pt x="26670" y="457200"/>
                </a:lnTo>
                <a:close/>
              </a:path>
              <a:path w="26670" h="3388359">
                <a:moveTo>
                  <a:pt x="26670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4980"/>
                </a:lnTo>
                <a:close/>
              </a:path>
              <a:path w="26670" h="338835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3388359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3388359">
                <a:moveTo>
                  <a:pt x="26670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01650"/>
                </a:lnTo>
                <a:close/>
              </a:path>
              <a:path w="26670" h="3388359">
                <a:moveTo>
                  <a:pt x="26670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4830"/>
                </a:lnTo>
                <a:close/>
              </a:path>
              <a:path w="26670" h="3388359">
                <a:moveTo>
                  <a:pt x="26670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52450"/>
                </a:lnTo>
                <a:close/>
              </a:path>
              <a:path w="26670" h="3388359">
                <a:moveTo>
                  <a:pt x="26670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58800"/>
                </a:lnTo>
                <a:close/>
              </a:path>
              <a:path w="26670" h="3388359">
                <a:moveTo>
                  <a:pt x="26670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70" y="601979"/>
                </a:lnTo>
                <a:lnTo>
                  <a:pt x="26670" y="595630"/>
                </a:lnTo>
                <a:close/>
              </a:path>
              <a:path w="26670" h="3388359">
                <a:moveTo>
                  <a:pt x="26670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01980"/>
                </a:lnTo>
                <a:close/>
              </a:path>
              <a:path w="26670" h="338835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3388359">
                <a:moveTo>
                  <a:pt x="26670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80"/>
                </a:lnTo>
                <a:close/>
              </a:path>
              <a:path w="26670" h="3388359">
                <a:moveTo>
                  <a:pt x="26670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3388359">
                <a:moveTo>
                  <a:pt x="26670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5800"/>
                </a:lnTo>
                <a:close/>
              </a:path>
              <a:path w="26670" h="3388359">
                <a:moveTo>
                  <a:pt x="26670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70" y="716280"/>
                </a:lnTo>
                <a:lnTo>
                  <a:pt x="26670" y="690880"/>
                </a:lnTo>
                <a:close/>
              </a:path>
              <a:path w="26670" h="3388359">
                <a:moveTo>
                  <a:pt x="26670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16280"/>
                </a:lnTo>
                <a:close/>
              </a:path>
              <a:path w="26670" h="3388359">
                <a:moveTo>
                  <a:pt x="2667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86130"/>
                </a:lnTo>
                <a:close/>
              </a:path>
              <a:path w="26670" h="3388359">
                <a:moveTo>
                  <a:pt x="26670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92480"/>
                </a:lnTo>
                <a:close/>
              </a:path>
              <a:path w="26670" h="3388359">
                <a:moveTo>
                  <a:pt x="26670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0100"/>
                </a:lnTo>
                <a:close/>
              </a:path>
              <a:path w="26670" h="3388359">
                <a:moveTo>
                  <a:pt x="26670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1530"/>
                </a:lnTo>
                <a:close/>
              </a:path>
              <a:path w="26670" h="3388359">
                <a:moveTo>
                  <a:pt x="26670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38200"/>
                </a:lnTo>
                <a:close/>
              </a:path>
              <a:path w="26670" h="3388359">
                <a:moveTo>
                  <a:pt x="26670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70" y="1060450"/>
                </a:lnTo>
                <a:lnTo>
                  <a:pt x="26670" y="914400"/>
                </a:lnTo>
                <a:close/>
              </a:path>
              <a:path w="26670" h="3388359">
                <a:moveTo>
                  <a:pt x="26670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60450"/>
                </a:lnTo>
                <a:close/>
              </a:path>
              <a:path w="26670" h="3388359">
                <a:moveTo>
                  <a:pt x="26670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70" y="1136650"/>
                </a:lnTo>
                <a:lnTo>
                  <a:pt x="26670" y="1084580"/>
                </a:lnTo>
                <a:close/>
              </a:path>
              <a:path w="26670" h="3388359">
                <a:moveTo>
                  <a:pt x="26670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36650"/>
                </a:lnTo>
                <a:close/>
              </a:path>
              <a:path w="26670" h="3388359">
                <a:moveTo>
                  <a:pt x="26670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4430"/>
                </a:lnTo>
                <a:close/>
              </a:path>
              <a:path w="26670" h="338835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3388359">
                <a:moveTo>
                  <a:pt x="26670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70" y="1224280"/>
                </a:lnTo>
                <a:lnTo>
                  <a:pt x="26670" y="1193800"/>
                </a:lnTo>
                <a:close/>
              </a:path>
              <a:path w="26670" h="3388359">
                <a:moveTo>
                  <a:pt x="26670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3388359">
                <a:moveTo>
                  <a:pt x="26670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70" y="1236980"/>
                </a:lnTo>
                <a:lnTo>
                  <a:pt x="26670" y="1230630"/>
                </a:lnTo>
                <a:close/>
              </a:path>
              <a:path w="26670" h="3388359">
                <a:moveTo>
                  <a:pt x="26670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236980"/>
                </a:lnTo>
                <a:close/>
              </a:path>
              <a:path w="26670" h="3388359">
                <a:moveTo>
                  <a:pt x="26670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70000"/>
                </a:lnTo>
                <a:close/>
              </a:path>
              <a:path w="26670" h="3388359">
                <a:moveTo>
                  <a:pt x="26670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70" y="1346200"/>
                </a:lnTo>
                <a:lnTo>
                  <a:pt x="26670" y="1294130"/>
                </a:lnTo>
                <a:close/>
              </a:path>
              <a:path w="26670" h="3388359">
                <a:moveTo>
                  <a:pt x="26670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46200"/>
                </a:lnTo>
                <a:close/>
              </a:path>
              <a:path w="26670" h="3388359">
                <a:moveTo>
                  <a:pt x="26670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667510"/>
                </a:lnTo>
                <a:close/>
              </a:path>
              <a:path w="26670" h="3388359">
                <a:moveTo>
                  <a:pt x="2667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70" y="1666239"/>
                </a:lnTo>
                <a:lnTo>
                  <a:pt x="26670" y="1659889"/>
                </a:lnTo>
                <a:close/>
              </a:path>
              <a:path w="26670" h="338835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3388359">
                <a:moveTo>
                  <a:pt x="2667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338835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3388359">
                <a:moveTo>
                  <a:pt x="2667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89"/>
                </a:lnTo>
                <a:close/>
              </a:path>
              <a:path w="26670" h="338835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3388359">
                <a:moveTo>
                  <a:pt x="2667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39"/>
                </a:lnTo>
                <a:close/>
              </a:path>
              <a:path w="26670" h="338835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3388359">
                <a:moveTo>
                  <a:pt x="2667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89"/>
                </a:lnTo>
                <a:close/>
              </a:path>
              <a:path w="26670" h="338835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3388359">
                <a:moveTo>
                  <a:pt x="2667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70" y="1570989"/>
                </a:lnTo>
                <a:lnTo>
                  <a:pt x="26670" y="1564640"/>
                </a:lnTo>
                <a:close/>
              </a:path>
              <a:path w="26670" h="338835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3388359">
                <a:moveTo>
                  <a:pt x="2667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70" y="1551939"/>
                </a:lnTo>
                <a:lnTo>
                  <a:pt x="26670" y="1545590"/>
                </a:lnTo>
                <a:close/>
              </a:path>
              <a:path w="26670" h="3388359">
                <a:moveTo>
                  <a:pt x="2667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34160"/>
                </a:lnTo>
                <a:close/>
              </a:path>
              <a:path w="26670" h="3388359">
                <a:moveTo>
                  <a:pt x="2667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70" y="1532889"/>
                </a:lnTo>
                <a:lnTo>
                  <a:pt x="26670" y="1526539"/>
                </a:lnTo>
                <a:close/>
              </a:path>
              <a:path w="26670" h="3388359">
                <a:moveTo>
                  <a:pt x="2667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70" y="1525270"/>
                </a:lnTo>
                <a:lnTo>
                  <a:pt x="26670" y="1515110"/>
                </a:lnTo>
                <a:close/>
              </a:path>
              <a:path w="26670" h="3388359">
                <a:moveTo>
                  <a:pt x="2667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70" y="1513839"/>
                </a:lnTo>
                <a:lnTo>
                  <a:pt x="26670" y="1507489"/>
                </a:lnTo>
                <a:close/>
              </a:path>
              <a:path w="26670" h="3388359">
                <a:moveTo>
                  <a:pt x="2667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70" y="1506220"/>
                </a:lnTo>
                <a:lnTo>
                  <a:pt x="26670" y="1496060"/>
                </a:lnTo>
                <a:close/>
              </a:path>
              <a:path w="26670" h="3388359">
                <a:moveTo>
                  <a:pt x="26670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8440"/>
                </a:lnTo>
                <a:close/>
              </a:path>
              <a:path w="26670" h="3388359">
                <a:moveTo>
                  <a:pt x="2667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70" y="1487170"/>
                </a:lnTo>
                <a:lnTo>
                  <a:pt x="26670" y="1477010"/>
                </a:lnTo>
                <a:close/>
              </a:path>
              <a:path w="26670" h="3388359">
                <a:moveTo>
                  <a:pt x="26670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70" y="1475739"/>
                </a:lnTo>
                <a:lnTo>
                  <a:pt x="26670" y="1463039"/>
                </a:lnTo>
                <a:close/>
              </a:path>
              <a:path w="26670" h="33883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88359">
                <a:moveTo>
                  <a:pt x="26670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70" y="1450340"/>
                </a:lnTo>
                <a:lnTo>
                  <a:pt x="26670" y="1443990"/>
                </a:lnTo>
                <a:close/>
              </a:path>
              <a:path w="26670" h="33883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388359">
                <a:moveTo>
                  <a:pt x="2667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40"/>
                </a:lnTo>
                <a:close/>
              </a:path>
              <a:path w="26670" h="33883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388359">
                <a:moveTo>
                  <a:pt x="26670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90"/>
                </a:lnTo>
                <a:close/>
              </a:path>
              <a:path w="26670" h="33883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388359">
                <a:moveTo>
                  <a:pt x="26670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70" y="1393190"/>
                </a:lnTo>
                <a:lnTo>
                  <a:pt x="26670" y="1386839"/>
                </a:lnTo>
                <a:close/>
              </a:path>
              <a:path w="26670" h="33883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388359">
                <a:moveTo>
                  <a:pt x="26670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70" y="1374140"/>
                </a:lnTo>
                <a:lnTo>
                  <a:pt x="26670" y="1367789"/>
                </a:lnTo>
                <a:close/>
              </a:path>
              <a:path w="26670" h="3388359">
                <a:moveTo>
                  <a:pt x="26670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70" y="1366520"/>
                </a:lnTo>
                <a:lnTo>
                  <a:pt x="26670" y="1365250"/>
                </a:lnTo>
                <a:close/>
              </a:path>
              <a:path w="26670" h="3388359">
                <a:moveTo>
                  <a:pt x="26670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70" y="2024380"/>
                </a:lnTo>
                <a:lnTo>
                  <a:pt x="26670" y="1935480"/>
                </a:lnTo>
                <a:close/>
              </a:path>
              <a:path w="26670" h="3388359">
                <a:moveTo>
                  <a:pt x="26670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70" y="2545080"/>
                </a:lnTo>
                <a:lnTo>
                  <a:pt x="26670" y="2537460"/>
                </a:lnTo>
                <a:close/>
              </a:path>
              <a:path w="26670" h="3388359">
                <a:moveTo>
                  <a:pt x="26670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70" y="2536190"/>
                </a:lnTo>
                <a:lnTo>
                  <a:pt x="26670" y="2109470"/>
                </a:lnTo>
                <a:close/>
              </a:path>
              <a:path w="26670" h="3388359">
                <a:moveTo>
                  <a:pt x="26670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70" y="2108200"/>
                </a:lnTo>
                <a:lnTo>
                  <a:pt x="26670" y="2090420"/>
                </a:lnTo>
                <a:close/>
              </a:path>
              <a:path w="26670" h="3388359">
                <a:moveTo>
                  <a:pt x="26670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70" y="2089150"/>
                </a:lnTo>
                <a:lnTo>
                  <a:pt x="26670" y="2071370"/>
                </a:lnTo>
                <a:close/>
              </a:path>
              <a:path w="26670" h="3388359">
                <a:moveTo>
                  <a:pt x="26670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70" y="2070100"/>
                </a:lnTo>
                <a:lnTo>
                  <a:pt x="26670" y="2048510"/>
                </a:lnTo>
                <a:close/>
              </a:path>
              <a:path w="26670" h="3388359">
                <a:moveTo>
                  <a:pt x="26670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70" y="2047239"/>
                </a:lnTo>
                <a:lnTo>
                  <a:pt x="26670" y="2029460"/>
                </a:lnTo>
                <a:close/>
              </a:path>
              <a:path w="26670" h="3388359">
                <a:moveTo>
                  <a:pt x="26670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70" y="2028189"/>
                </a:lnTo>
                <a:lnTo>
                  <a:pt x="26670" y="2025650"/>
                </a:lnTo>
                <a:close/>
              </a:path>
              <a:path w="26670" h="3388359">
                <a:moveTo>
                  <a:pt x="26670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70" y="2720340"/>
                </a:lnTo>
                <a:lnTo>
                  <a:pt x="26670" y="2545080"/>
                </a:lnTo>
                <a:close/>
              </a:path>
              <a:path w="26670" h="3388359">
                <a:moveTo>
                  <a:pt x="26670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70" y="3388360"/>
                </a:lnTo>
                <a:lnTo>
                  <a:pt x="26670" y="2720340"/>
                </a:lnTo>
                <a:close/>
              </a:path>
            </a:pathLst>
          </a:custGeom>
          <a:solidFill>
            <a:srgbClr val="1D39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8475980" y="3469640"/>
            <a:ext cx="27940" cy="3375660"/>
          </a:xfrm>
          <a:custGeom>
            <a:avLst/>
            <a:gdLst/>
            <a:ahLst/>
            <a:cxnLst/>
            <a:rect l="l" t="t" r="r" b="b"/>
            <a:pathLst>
              <a:path w="27940" h="3375659">
                <a:moveTo>
                  <a:pt x="5080" y="0"/>
                </a:moveTo>
                <a:lnTo>
                  <a:pt x="0" y="0"/>
                </a:lnTo>
                <a:lnTo>
                  <a:pt x="0" y="139699"/>
                </a:lnTo>
                <a:lnTo>
                  <a:pt x="27940" y="1396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699"/>
                </a:lnTo>
                <a:lnTo>
                  <a:pt x="5080" y="12699"/>
                </a:lnTo>
                <a:lnTo>
                  <a:pt x="5080" y="0"/>
                </a:lnTo>
                <a:close/>
              </a:path>
              <a:path w="27940" h="3375659">
                <a:moveTo>
                  <a:pt x="27940" y="139700"/>
                </a:moveTo>
                <a:lnTo>
                  <a:pt x="0" y="1397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39700"/>
                </a:lnTo>
                <a:close/>
              </a:path>
              <a:path w="27940" h="3375659">
                <a:moveTo>
                  <a:pt x="27940" y="152399"/>
                </a:moveTo>
                <a:lnTo>
                  <a:pt x="0" y="152399"/>
                </a:lnTo>
                <a:lnTo>
                  <a:pt x="0" y="171449"/>
                </a:lnTo>
                <a:lnTo>
                  <a:pt x="27940" y="171449"/>
                </a:lnTo>
                <a:lnTo>
                  <a:pt x="27940" y="152399"/>
                </a:lnTo>
                <a:close/>
              </a:path>
              <a:path w="27940" h="3375659">
                <a:moveTo>
                  <a:pt x="27940" y="171450"/>
                </a:moveTo>
                <a:lnTo>
                  <a:pt x="0" y="171450"/>
                </a:lnTo>
                <a:lnTo>
                  <a:pt x="0" y="184149"/>
                </a:lnTo>
                <a:lnTo>
                  <a:pt x="27940" y="184149"/>
                </a:lnTo>
                <a:lnTo>
                  <a:pt x="27940" y="171450"/>
                </a:lnTo>
                <a:close/>
              </a:path>
              <a:path w="27940" h="3375659">
                <a:moveTo>
                  <a:pt x="27940" y="184150"/>
                </a:moveTo>
                <a:lnTo>
                  <a:pt x="0" y="184150"/>
                </a:lnTo>
                <a:lnTo>
                  <a:pt x="0" y="196849"/>
                </a:lnTo>
                <a:lnTo>
                  <a:pt x="27940" y="196849"/>
                </a:lnTo>
                <a:lnTo>
                  <a:pt x="27940" y="184150"/>
                </a:lnTo>
                <a:close/>
              </a:path>
              <a:path w="27940" h="3375659">
                <a:moveTo>
                  <a:pt x="27940" y="196849"/>
                </a:moveTo>
                <a:lnTo>
                  <a:pt x="0" y="196849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196849"/>
                </a:lnTo>
                <a:close/>
              </a:path>
              <a:path w="27940" h="3375659">
                <a:moveTo>
                  <a:pt x="27940" y="228600"/>
                </a:moveTo>
                <a:lnTo>
                  <a:pt x="0" y="228600"/>
                </a:lnTo>
                <a:lnTo>
                  <a:pt x="0" y="234949"/>
                </a:lnTo>
                <a:lnTo>
                  <a:pt x="27940" y="234949"/>
                </a:lnTo>
                <a:lnTo>
                  <a:pt x="27940" y="228600"/>
                </a:lnTo>
                <a:close/>
              </a:path>
              <a:path w="27940" h="3375659">
                <a:moveTo>
                  <a:pt x="27940" y="234949"/>
                </a:moveTo>
                <a:lnTo>
                  <a:pt x="0" y="234949"/>
                </a:lnTo>
                <a:lnTo>
                  <a:pt x="0" y="247649"/>
                </a:lnTo>
                <a:lnTo>
                  <a:pt x="27940" y="247649"/>
                </a:lnTo>
                <a:lnTo>
                  <a:pt x="27940" y="234949"/>
                </a:lnTo>
                <a:close/>
              </a:path>
              <a:path w="27940" h="3375659">
                <a:moveTo>
                  <a:pt x="27940" y="247649"/>
                </a:moveTo>
                <a:lnTo>
                  <a:pt x="0" y="247649"/>
                </a:lnTo>
                <a:lnTo>
                  <a:pt x="0" y="253999"/>
                </a:lnTo>
                <a:lnTo>
                  <a:pt x="27940" y="253999"/>
                </a:lnTo>
                <a:lnTo>
                  <a:pt x="27940" y="247649"/>
                </a:lnTo>
                <a:close/>
              </a:path>
              <a:path w="27940" h="3375659">
                <a:moveTo>
                  <a:pt x="27940" y="253999"/>
                </a:moveTo>
                <a:lnTo>
                  <a:pt x="0" y="253999"/>
                </a:lnTo>
                <a:lnTo>
                  <a:pt x="0" y="266699"/>
                </a:lnTo>
                <a:lnTo>
                  <a:pt x="27940" y="266699"/>
                </a:lnTo>
                <a:lnTo>
                  <a:pt x="27940" y="253999"/>
                </a:lnTo>
                <a:close/>
              </a:path>
              <a:path w="27940" h="3375659">
                <a:moveTo>
                  <a:pt x="27940" y="266700"/>
                </a:moveTo>
                <a:lnTo>
                  <a:pt x="0" y="266700"/>
                </a:lnTo>
                <a:lnTo>
                  <a:pt x="0" y="292099"/>
                </a:lnTo>
                <a:lnTo>
                  <a:pt x="27940" y="292099"/>
                </a:lnTo>
                <a:lnTo>
                  <a:pt x="27940" y="266700"/>
                </a:lnTo>
                <a:close/>
              </a:path>
              <a:path w="27940" h="3375659">
                <a:moveTo>
                  <a:pt x="27940" y="292099"/>
                </a:moveTo>
                <a:lnTo>
                  <a:pt x="0" y="292099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292099"/>
                </a:lnTo>
                <a:close/>
              </a:path>
              <a:path w="27940" h="3375659">
                <a:moveTo>
                  <a:pt x="27940" y="361949"/>
                </a:moveTo>
                <a:lnTo>
                  <a:pt x="0" y="361949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61949"/>
                </a:lnTo>
                <a:close/>
              </a:path>
              <a:path w="27940" h="3375659">
                <a:moveTo>
                  <a:pt x="27940" y="400050"/>
                </a:moveTo>
                <a:lnTo>
                  <a:pt x="0" y="400050"/>
                </a:lnTo>
                <a:lnTo>
                  <a:pt x="0" y="405129"/>
                </a:lnTo>
                <a:lnTo>
                  <a:pt x="27940" y="405129"/>
                </a:lnTo>
                <a:lnTo>
                  <a:pt x="27940" y="400050"/>
                </a:lnTo>
                <a:close/>
              </a:path>
              <a:path w="27940" h="3375659">
                <a:moveTo>
                  <a:pt x="27940" y="405129"/>
                </a:moveTo>
                <a:lnTo>
                  <a:pt x="0" y="405129"/>
                </a:lnTo>
                <a:lnTo>
                  <a:pt x="0" y="411479"/>
                </a:lnTo>
                <a:lnTo>
                  <a:pt x="27940" y="411479"/>
                </a:lnTo>
                <a:lnTo>
                  <a:pt x="27940" y="405129"/>
                </a:lnTo>
                <a:close/>
              </a:path>
              <a:path w="27940" h="3375659">
                <a:moveTo>
                  <a:pt x="27940" y="411479"/>
                </a:moveTo>
                <a:lnTo>
                  <a:pt x="0" y="411479"/>
                </a:lnTo>
                <a:lnTo>
                  <a:pt x="0" y="417829"/>
                </a:lnTo>
                <a:lnTo>
                  <a:pt x="27940" y="417829"/>
                </a:lnTo>
                <a:lnTo>
                  <a:pt x="27940" y="411479"/>
                </a:lnTo>
                <a:close/>
              </a:path>
              <a:path w="27940" h="3375659">
                <a:moveTo>
                  <a:pt x="27940" y="417830"/>
                </a:moveTo>
                <a:lnTo>
                  <a:pt x="0" y="41783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17830"/>
                </a:lnTo>
                <a:close/>
              </a:path>
              <a:path w="27940" h="3375659">
                <a:moveTo>
                  <a:pt x="27940" y="444500"/>
                </a:moveTo>
                <a:lnTo>
                  <a:pt x="0" y="444500"/>
                </a:lnTo>
                <a:lnTo>
                  <a:pt x="0" y="462279"/>
                </a:lnTo>
                <a:lnTo>
                  <a:pt x="27940" y="462279"/>
                </a:lnTo>
                <a:lnTo>
                  <a:pt x="27940" y="444500"/>
                </a:lnTo>
                <a:close/>
              </a:path>
              <a:path w="27940" h="3375659">
                <a:moveTo>
                  <a:pt x="2794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2279"/>
                </a:lnTo>
                <a:close/>
              </a:path>
              <a:path w="27940" h="3375659">
                <a:moveTo>
                  <a:pt x="27940" y="469900"/>
                </a:moveTo>
                <a:lnTo>
                  <a:pt x="0" y="469900"/>
                </a:lnTo>
                <a:lnTo>
                  <a:pt x="0" y="482599"/>
                </a:lnTo>
                <a:lnTo>
                  <a:pt x="27940" y="482599"/>
                </a:lnTo>
                <a:lnTo>
                  <a:pt x="27940" y="469900"/>
                </a:lnTo>
                <a:close/>
              </a:path>
              <a:path w="27940" h="3375659">
                <a:moveTo>
                  <a:pt x="27940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82600"/>
                </a:lnTo>
                <a:close/>
              </a:path>
              <a:path w="27940" h="3375659">
                <a:moveTo>
                  <a:pt x="27940" y="488950"/>
                </a:moveTo>
                <a:lnTo>
                  <a:pt x="0" y="488950"/>
                </a:lnTo>
                <a:lnTo>
                  <a:pt x="0" y="532129"/>
                </a:lnTo>
                <a:lnTo>
                  <a:pt x="27940" y="532129"/>
                </a:lnTo>
                <a:lnTo>
                  <a:pt x="27940" y="488950"/>
                </a:lnTo>
                <a:close/>
              </a:path>
              <a:path w="27940" h="3375659">
                <a:moveTo>
                  <a:pt x="27940" y="532130"/>
                </a:moveTo>
                <a:lnTo>
                  <a:pt x="0" y="532130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32130"/>
                </a:lnTo>
                <a:close/>
              </a:path>
              <a:path w="27940" h="3375659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3375659">
                <a:moveTo>
                  <a:pt x="27940" y="546099"/>
                </a:moveTo>
                <a:lnTo>
                  <a:pt x="0" y="54609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46099"/>
                </a:lnTo>
                <a:close/>
              </a:path>
              <a:path w="27940" h="3375659">
                <a:moveTo>
                  <a:pt x="2794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40" y="589279"/>
                </a:lnTo>
                <a:lnTo>
                  <a:pt x="27940" y="582929"/>
                </a:lnTo>
                <a:close/>
              </a:path>
              <a:path w="27940" h="3375659">
                <a:moveTo>
                  <a:pt x="27940" y="589279"/>
                </a:moveTo>
                <a:lnTo>
                  <a:pt x="0" y="589279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589279"/>
                </a:lnTo>
                <a:close/>
              </a:path>
              <a:path w="27940" h="3375659">
                <a:moveTo>
                  <a:pt x="27940" y="621029"/>
                </a:moveTo>
                <a:lnTo>
                  <a:pt x="0" y="621029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21029"/>
                </a:lnTo>
                <a:close/>
              </a:path>
              <a:path w="27940" h="337565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3375659">
                <a:moveTo>
                  <a:pt x="27940" y="634999"/>
                </a:moveTo>
                <a:lnTo>
                  <a:pt x="0" y="634999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34999"/>
                </a:lnTo>
                <a:close/>
              </a:path>
              <a:path w="27940" h="3375659">
                <a:moveTo>
                  <a:pt x="27940" y="673099"/>
                </a:moveTo>
                <a:lnTo>
                  <a:pt x="0" y="673099"/>
                </a:lnTo>
                <a:lnTo>
                  <a:pt x="0" y="678179"/>
                </a:lnTo>
                <a:lnTo>
                  <a:pt x="27940" y="678179"/>
                </a:lnTo>
                <a:lnTo>
                  <a:pt x="27940" y="673099"/>
                </a:lnTo>
                <a:close/>
              </a:path>
              <a:path w="27940" h="3375659">
                <a:moveTo>
                  <a:pt x="27940" y="678180"/>
                </a:moveTo>
                <a:lnTo>
                  <a:pt x="0" y="678180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78180"/>
                </a:lnTo>
                <a:close/>
              </a:path>
              <a:path w="27940" h="3375659">
                <a:moveTo>
                  <a:pt x="27940" y="703579"/>
                </a:moveTo>
                <a:lnTo>
                  <a:pt x="0" y="703579"/>
                </a:lnTo>
                <a:lnTo>
                  <a:pt x="0" y="773429"/>
                </a:lnTo>
                <a:lnTo>
                  <a:pt x="27940" y="773429"/>
                </a:lnTo>
                <a:lnTo>
                  <a:pt x="27940" y="703579"/>
                </a:lnTo>
                <a:close/>
              </a:path>
              <a:path w="27940" h="3375659">
                <a:moveTo>
                  <a:pt x="2794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7940" y="779779"/>
                </a:lnTo>
                <a:lnTo>
                  <a:pt x="27940" y="773430"/>
                </a:lnTo>
                <a:close/>
              </a:path>
              <a:path w="27940" h="3375659">
                <a:moveTo>
                  <a:pt x="27940" y="779779"/>
                </a:moveTo>
                <a:lnTo>
                  <a:pt x="0" y="779779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79"/>
                </a:lnTo>
                <a:close/>
              </a:path>
              <a:path w="27940" h="3375659">
                <a:moveTo>
                  <a:pt x="27940" y="787399"/>
                </a:moveTo>
                <a:lnTo>
                  <a:pt x="0" y="787399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87399"/>
                </a:lnTo>
                <a:close/>
              </a:path>
              <a:path w="27940" h="3375659">
                <a:moveTo>
                  <a:pt x="27940" y="798830"/>
                </a:moveTo>
                <a:lnTo>
                  <a:pt x="0" y="798830"/>
                </a:lnTo>
                <a:lnTo>
                  <a:pt x="0" y="825499"/>
                </a:lnTo>
                <a:lnTo>
                  <a:pt x="27940" y="825499"/>
                </a:lnTo>
                <a:lnTo>
                  <a:pt x="27940" y="798830"/>
                </a:lnTo>
                <a:close/>
              </a:path>
              <a:path w="27940" h="3375659">
                <a:moveTo>
                  <a:pt x="27940" y="825499"/>
                </a:moveTo>
                <a:lnTo>
                  <a:pt x="0" y="825499"/>
                </a:lnTo>
                <a:lnTo>
                  <a:pt x="0" y="901699"/>
                </a:lnTo>
                <a:lnTo>
                  <a:pt x="27940" y="901699"/>
                </a:lnTo>
                <a:lnTo>
                  <a:pt x="27940" y="825499"/>
                </a:lnTo>
                <a:close/>
              </a:path>
              <a:path w="27940" h="3375659">
                <a:moveTo>
                  <a:pt x="27940" y="901700"/>
                </a:moveTo>
                <a:lnTo>
                  <a:pt x="0" y="901700"/>
                </a:lnTo>
                <a:lnTo>
                  <a:pt x="0" y="1047749"/>
                </a:lnTo>
                <a:lnTo>
                  <a:pt x="27940" y="1047749"/>
                </a:lnTo>
                <a:lnTo>
                  <a:pt x="27940" y="901700"/>
                </a:lnTo>
                <a:close/>
              </a:path>
              <a:path w="27940" h="3375659">
                <a:moveTo>
                  <a:pt x="27940" y="1047750"/>
                </a:moveTo>
                <a:lnTo>
                  <a:pt x="0" y="104775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7750"/>
                </a:lnTo>
                <a:close/>
              </a:path>
              <a:path w="27940" h="3375659">
                <a:moveTo>
                  <a:pt x="27940" y="1071880"/>
                </a:moveTo>
                <a:lnTo>
                  <a:pt x="0" y="1071880"/>
                </a:lnTo>
                <a:lnTo>
                  <a:pt x="0" y="1123949"/>
                </a:lnTo>
                <a:lnTo>
                  <a:pt x="27940" y="1123949"/>
                </a:lnTo>
                <a:lnTo>
                  <a:pt x="27940" y="1071880"/>
                </a:lnTo>
                <a:close/>
              </a:path>
              <a:path w="27940" h="3375659">
                <a:moveTo>
                  <a:pt x="27940" y="1123949"/>
                </a:moveTo>
                <a:lnTo>
                  <a:pt x="0" y="112394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23949"/>
                </a:lnTo>
                <a:close/>
              </a:path>
              <a:path w="27940" h="3375659">
                <a:moveTo>
                  <a:pt x="27940" y="1141730"/>
                </a:moveTo>
                <a:lnTo>
                  <a:pt x="0" y="1141730"/>
                </a:lnTo>
                <a:lnTo>
                  <a:pt x="0" y="1154429"/>
                </a:lnTo>
                <a:lnTo>
                  <a:pt x="27940" y="1154429"/>
                </a:lnTo>
                <a:lnTo>
                  <a:pt x="27940" y="1141730"/>
                </a:lnTo>
                <a:close/>
              </a:path>
              <a:path w="27940" h="3375659">
                <a:moveTo>
                  <a:pt x="27940" y="1154430"/>
                </a:moveTo>
                <a:lnTo>
                  <a:pt x="0" y="1154430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54430"/>
                </a:lnTo>
                <a:close/>
              </a:path>
              <a:path w="27940" h="3375659">
                <a:moveTo>
                  <a:pt x="27940" y="1181100"/>
                </a:moveTo>
                <a:lnTo>
                  <a:pt x="0" y="11811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81100"/>
                </a:lnTo>
                <a:close/>
              </a:path>
              <a:path w="27940" h="3375659">
                <a:moveTo>
                  <a:pt x="27940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7940" y="1217929"/>
                </a:lnTo>
                <a:lnTo>
                  <a:pt x="27940" y="1211579"/>
                </a:lnTo>
                <a:close/>
              </a:path>
              <a:path w="27940" h="3375659">
                <a:moveTo>
                  <a:pt x="27940" y="1217929"/>
                </a:moveTo>
                <a:lnTo>
                  <a:pt x="0" y="121792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7929"/>
                </a:lnTo>
                <a:close/>
              </a:path>
              <a:path w="27940" h="3375659">
                <a:moveTo>
                  <a:pt x="27940" y="1224279"/>
                </a:moveTo>
                <a:lnTo>
                  <a:pt x="0" y="1224279"/>
                </a:lnTo>
                <a:lnTo>
                  <a:pt x="0" y="1257299"/>
                </a:lnTo>
                <a:lnTo>
                  <a:pt x="27940" y="1257299"/>
                </a:lnTo>
                <a:lnTo>
                  <a:pt x="27940" y="1224279"/>
                </a:lnTo>
                <a:close/>
              </a:path>
              <a:path w="27940" h="3375659">
                <a:moveTo>
                  <a:pt x="27940" y="1257299"/>
                </a:moveTo>
                <a:lnTo>
                  <a:pt x="0" y="125729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57299"/>
                </a:lnTo>
                <a:close/>
              </a:path>
              <a:path w="27940" h="3375659">
                <a:moveTo>
                  <a:pt x="27940" y="1281430"/>
                </a:moveTo>
                <a:lnTo>
                  <a:pt x="0" y="1281430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281430"/>
                </a:lnTo>
                <a:close/>
              </a:path>
              <a:path w="27940" h="3375659">
                <a:moveTo>
                  <a:pt x="27940" y="1333500"/>
                </a:moveTo>
                <a:lnTo>
                  <a:pt x="0" y="1333500"/>
                </a:lnTo>
                <a:lnTo>
                  <a:pt x="0" y="1351279"/>
                </a:lnTo>
                <a:lnTo>
                  <a:pt x="27940" y="1351279"/>
                </a:lnTo>
                <a:lnTo>
                  <a:pt x="27940" y="1333500"/>
                </a:lnTo>
                <a:close/>
              </a:path>
              <a:path w="27940" h="3375659">
                <a:moveTo>
                  <a:pt x="27940" y="1654809"/>
                </a:moveTo>
                <a:lnTo>
                  <a:pt x="0" y="1654809"/>
                </a:lnTo>
                <a:lnTo>
                  <a:pt x="0" y="1922779"/>
                </a:lnTo>
                <a:lnTo>
                  <a:pt x="27940" y="1922779"/>
                </a:lnTo>
                <a:lnTo>
                  <a:pt x="27940" y="1654809"/>
                </a:lnTo>
                <a:close/>
              </a:path>
              <a:path w="27940" h="3375659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3375659">
                <a:moveTo>
                  <a:pt x="27940" y="1635759"/>
                </a:moveTo>
                <a:lnTo>
                  <a:pt x="0" y="1635759"/>
                </a:lnTo>
                <a:lnTo>
                  <a:pt x="0" y="1645919"/>
                </a:lnTo>
                <a:lnTo>
                  <a:pt x="27940" y="1645919"/>
                </a:lnTo>
                <a:lnTo>
                  <a:pt x="27940" y="1635759"/>
                </a:lnTo>
                <a:close/>
              </a:path>
              <a:path w="27940" h="3375659">
                <a:moveTo>
                  <a:pt x="27940" y="1628139"/>
                </a:moveTo>
                <a:lnTo>
                  <a:pt x="0" y="1628139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39"/>
                </a:lnTo>
                <a:close/>
              </a:path>
              <a:path w="27940" h="3375659">
                <a:moveTo>
                  <a:pt x="27940" y="1616709"/>
                </a:moveTo>
                <a:lnTo>
                  <a:pt x="0" y="1616709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09"/>
                </a:lnTo>
                <a:close/>
              </a:path>
              <a:path w="27940" h="3375659">
                <a:moveTo>
                  <a:pt x="2794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89"/>
                </a:lnTo>
                <a:close/>
              </a:path>
              <a:path w="27940" h="3375659">
                <a:moveTo>
                  <a:pt x="2794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40" y="1607819"/>
                </a:lnTo>
                <a:lnTo>
                  <a:pt x="27940" y="1597660"/>
                </a:lnTo>
                <a:close/>
              </a:path>
              <a:path w="27940" h="3375659">
                <a:moveTo>
                  <a:pt x="2794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40" y="1596389"/>
                </a:lnTo>
                <a:lnTo>
                  <a:pt x="27940" y="1590039"/>
                </a:lnTo>
                <a:close/>
              </a:path>
              <a:path w="27940" h="3375659">
                <a:moveTo>
                  <a:pt x="27940" y="1578609"/>
                </a:moveTo>
                <a:lnTo>
                  <a:pt x="0" y="1578609"/>
                </a:lnTo>
                <a:lnTo>
                  <a:pt x="0" y="1588769"/>
                </a:lnTo>
                <a:lnTo>
                  <a:pt x="27940" y="1588769"/>
                </a:lnTo>
                <a:lnTo>
                  <a:pt x="27940" y="1578609"/>
                </a:lnTo>
                <a:close/>
              </a:path>
              <a:path w="27940" h="3375659">
                <a:moveTo>
                  <a:pt x="2794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40" y="1577339"/>
                </a:lnTo>
                <a:lnTo>
                  <a:pt x="27940" y="1570989"/>
                </a:lnTo>
                <a:close/>
              </a:path>
              <a:path w="27940" h="3375659">
                <a:moveTo>
                  <a:pt x="27940" y="1559559"/>
                </a:moveTo>
                <a:lnTo>
                  <a:pt x="0" y="1559559"/>
                </a:lnTo>
                <a:lnTo>
                  <a:pt x="0" y="1569719"/>
                </a:lnTo>
                <a:lnTo>
                  <a:pt x="27940" y="1569719"/>
                </a:lnTo>
                <a:lnTo>
                  <a:pt x="27940" y="1559559"/>
                </a:lnTo>
                <a:close/>
              </a:path>
              <a:path w="27940" h="3375659">
                <a:moveTo>
                  <a:pt x="2794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551939"/>
                </a:lnTo>
                <a:close/>
              </a:path>
              <a:path w="27940" h="3375659">
                <a:moveTo>
                  <a:pt x="2794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40" y="1550669"/>
                </a:lnTo>
                <a:lnTo>
                  <a:pt x="27940" y="1540509"/>
                </a:lnTo>
                <a:close/>
              </a:path>
              <a:path w="27940" h="3375659">
                <a:moveTo>
                  <a:pt x="2794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40" y="1539239"/>
                </a:lnTo>
                <a:lnTo>
                  <a:pt x="27940" y="1532889"/>
                </a:lnTo>
                <a:close/>
              </a:path>
              <a:path w="27940" h="3375659">
                <a:moveTo>
                  <a:pt x="2794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7940" y="1531619"/>
                </a:lnTo>
                <a:lnTo>
                  <a:pt x="27940" y="1521459"/>
                </a:lnTo>
                <a:close/>
              </a:path>
              <a:path w="27940" h="3375659">
                <a:moveTo>
                  <a:pt x="2794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7940" y="1520189"/>
                </a:lnTo>
                <a:lnTo>
                  <a:pt x="27940" y="1513839"/>
                </a:lnTo>
                <a:close/>
              </a:path>
              <a:path w="27940" h="3375659">
                <a:moveTo>
                  <a:pt x="27940" y="1502410"/>
                </a:moveTo>
                <a:lnTo>
                  <a:pt x="0" y="1502410"/>
                </a:lnTo>
                <a:lnTo>
                  <a:pt x="0" y="1512569"/>
                </a:lnTo>
                <a:lnTo>
                  <a:pt x="27940" y="1512569"/>
                </a:lnTo>
                <a:lnTo>
                  <a:pt x="27940" y="1502410"/>
                </a:lnTo>
                <a:close/>
              </a:path>
              <a:path w="27940" h="3375659">
                <a:moveTo>
                  <a:pt x="2794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7940" y="1501139"/>
                </a:lnTo>
                <a:lnTo>
                  <a:pt x="27940" y="1494789"/>
                </a:lnTo>
                <a:close/>
              </a:path>
              <a:path w="27940" h="3375659">
                <a:moveTo>
                  <a:pt x="2794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7940" y="1493519"/>
                </a:lnTo>
                <a:lnTo>
                  <a:pt x="27940" y="1483359"/>
                </a:lnTo>
                <a:close/>
              </a:path>
              <a:path w="27940" h="3375659">
                <a:moveTo>
                  <a:pt x="2794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7940" y="1482089"/>
                </a:lnTo>
                <a:lnTo>
                  <a:pt x="27940" y="1475739"/>
                </a:lnTo>
                <a:close/>
              </a:path>
              <a:path w="27940" h="3375659">
                <a:moveTo>
                  <a:pt x="27940" y="1464309"/>
                </a:moveTo>
                <a:lnTo>
                  <a:pt x="0" y="1464309"/>
                </a:lnTo>
                <a:lnTo>
                  <a:pt x="0" y="1474469"/>
                </a:lnTo>
                <a:lnTo>
                  <a:pt x="27940" y="1474469"/>
                </a:lnTo>
                <a:lnTo>
                  <a:pt x="27940" y="1464309"/>
                </a:lnTo>
                <a:close/>
              </a:path>
              <a:path w="27940" h="3375659">
                <a:moveTo>
                  <a:pt x="27940" y="1450339"/>
                </a:moveTo>
                <a:lnTo>
                  <a:pt x="0" y="1450339"/>
                </a:lnTo>
                <a:lnTo>
                  <a:pt x="0" y="1463039"/>
                </a:lnTo>
                <a:lnTo>
                  <a:pt x="27940" y="1463039"/>
                </a:lnTo>
                <a:lnTo>
                  <a:pt x="27940" y="1450339"/>
                </a:lnTo>
                <a:close/>
              </a:path>
              <a:path w="27940" h="33756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3756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375659">
                <a:moveTo>
                  <a:pt x="27940" y="1419860"/>
                </a:moveTo>
                <a:lnTo>
                  <a:pt x="0" y="1419860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60"/>
                </a:lnTo>
                <a:close/>
              </a:path>
              <a:path w="27940" h="33756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375659">
                <a:moveTo>
                  <a:pt x="27940" y="1400809"/>
                </a:moveTo>
                <a:lnTo>
                  <a:pt x="0" y="1400809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09"/>
                </a:lnTo>
                <a:close/>
              </a:path>
              <a:path w="27940" h="33756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375659">
                <a:moveTo>
                  <a:pt x="27940" y="1381759"/>
                </a:moveTo>
                <a:lnTo>
                  <a:pt x="0" y="1381759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59"/>
                </a:lnTo>
                <a:close/>
              </a:path>
              <a:path w="27940" h="33756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375659">
                <a:moveTo>
                  <a:pt x="27940" y="1362709"/>
                </a:moveTo>
                <a:lnTo>
                  <a:pt x="0" y="1362709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09"/>
                </a:lnTo>
                <a:close/>
              </a:path>
              <a:path w="27940" h="33756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375659">
                <a:moveTo>
                  <a:pt x="27940" y="1352549"/>
                </a:moveTo>
                <a:lnTo>
                  <a:pt x="0" y="135254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52549"/>
                </a:lnTo>
                <a:close/>
              </a:path>
              <a:path w="27940" h="3375659">
                <a:moveTo>
                  <a:pt x="27940" y="1922779"/>
                </a:moveTo>
                <a:lnTo>
                  <a:pt x="0" y="1922779"/>
                </a:lnTo>
                <a:lnTo>
                  <a:pt x="0" y="2011679"/>
                </a:lnTo>
                <a:lnTo>
                  <a:pt x="27940" y="2011679"/>
                </a:lnTo>
                <a:lnTo>
                  <a:pt x="27940" y="1922779"/>
                </a:lnTo>
                <a:close/>
              </a:path>
              <a:path w="27940" h="3375659">
                <a:moveTo>
                  <a:pt x="27940" y="2524759"/>
                </a:moveTo>
                <a:lnTo>
                  <a:pt x="0" y="2524759"/>
                </a:lnTo>
                <a:lnTo>
                  <a:pt x="0" y="2532379"/>
                </a:lnTo>
                <a:lnTo>
                  <a:pt x="27940" y="2532379"/>
                </a:lnTo>
                <a:lnTo>
                  <a:pt x="27940" y="2524759"/>
                </a:lnTo>
                <a:close/>
              </a:path>
              <a:path w="27940" h="3375659">
                <a:moveTo>
                  <a:pt x="27940" y="2096769"/>
                </a:moveTo>
                <a:lnTo>
                  <a:pt x="0" y="2096769"/>
                </a:lnTo>
                <a:lnTo>
                  <a:pt x="0" y="2523489"/>
                </a:lnTo>
                <a:lnTo>
                  <a:pt x="27940" y="2523489"/>
                </a:lnTo>
                <a:lnTo>
                  <a:pt x="27940" y="2096769"/>
                </a:lnTo>
                <a:close/>
              </a:path>
              <a:path w="27940" h="3375659">
                <a:moveTo>
                  <a:pt x="27940" y="2077719"/>
                </a:moveTo>
                <a:lnTo>
                  <a:pt x="0" y="2077719"/>
                </a:lnTo>
                <a:lnTo>
                  <a:pt x="0" y="2095499"/>
                </a:lnTo>
                <a:lnTo>
                  <a:pt x="27940" y="2095499"/>
                </a:lnTo>
                <a:lnTo>
                  <a:pt x="27940" y="2077719"/>
                </a:lnTo>
                <a:close/>
              </a:path>
              <a:path w="27940" h="3375659">
                <a:moveTo>
                  <a:pt x="27940" y="2058669"/>
                </a:moveTo>
                <a:lnTo>
                  <a:pt x="0" y="2058669"/>
                </a:lnTo>
                <a:lnTo>
                  <a:pt x="0" y="2076449"/>
                </a:lnTo>
                <a:lnTo>
                  <a:pt x="27940" y="2076449"/>
                </a:lnTo>
                <a:lnTo>
                  <a:pt x="27940" y="2058669"/>
                </a:lnTo>
                <a:close/>
              </a:path>
              <a:path w="27940" h="3375659">
                <a:moveTo>
                  <a:pt x="27940" y="2035809"/>
                </a:moveTo>
                <a:lnTo>
                  <a:pt x="0" y="2035809"/>
                </a:lnTo>
                <a:lnTo>
                  <a:pt x="0" y="2057399"/>
                </a:lnTo>
                <a:lnTo>
                  <a:pt x="27940" y="2057399"/>
                </a:lnTo>
                <a:lnTo>
                  <a:pt x="27940" y="2035809"/>
                </a:lnTo>
                <a:close/>
              </a:path>
              <a:path w="27940" h="3375659">
                <a:moveTo>
                  <a:pt x="27940" y="2016759"/>
                </a:moveTo>
                <a:lnTo>
                  <a:pt x="0" y="2016759"/>
                </a:lnTo>
                <a:lnTo>
                  <a:pt x="0" y="2034539"/>
                </a:lnTo>
                <a:lnTo>
                  <a:pt x="27940" y="2034539"/>
                </a:lnTo>
                <a:lnTo>
                  <a:pt x="27940" y="2016759"/>
                </a:lnTo>
                <a:close/>
              </a:path>
              <a:path w="27940" h="3375659">
                <a:moveTo>
                  <a:pt x="27940" y="2012949"/>
                </a:moveTo>
                <a:lnTo>
                  <a:pt x="0" y="2012949"/>
                </a:lnTo>
                <a:lnTo>
                  <a:pt x="0" y="2015489"/>
                </a:lnTo>
                <a:lnTo>
                  <a:pt x="27940" y="2015489"/>
                </a:lnTo>
                <a:lnTo>
                  <a:pt x="27940" y="2012949"/>
                </a:lnTo>
                <a:close/>
              </a:path>
              <a:path w="27940" h="3375659">
                <a:moveTo>
                  <a:pt x="27940" y="2532379"/>
                </a:moveTo>
                <a:lnTo>
                  <a:pt x="0" y="2532379"/>
                </a:lnTo>
                <a:lnTo>
                  <a:pt x="0" y="2707639"/>
                </a:lnTo>
                <a:lnTo>
                  <a:pt x="27940" y="2707639"/>
                </a:lnTo>
                <a:lnTo>
                  <a:pt x="27940" y="2532379"/>
                </a:lnTo>
                <a:close/>
              </a:path>
              <a:path w="27940" h="3375659">
                <a:moveTo>
                  <a:pt x="27940" y="2707640"/>
                </a:moveTo>
                <a:lnTo>
                  <a:pt x="0" y="2707640"/>
                </a:lnTo>
                <a:lnTo>
                  <a:pt x="0" y="3375659"/>
                </a:lnTo>
                <a:lnTo>
                  <a:pt x="27940" y="3375659"/>
                </a:lnTo>
                <a:lnTo>
                  <a:pt x="27940" y="2707640"/>
                </a:lnTo>
                <a:close/>
              </a:path>
            </a:pathLst>
          </a:custGeom>
          <a:solidFill>
            <a:srgbClr val="1C38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503919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9050" y="0"/>
                </a:moveTo>
                <a:lnTo>
                  <a:pt x="0" y="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3350259">
                <a:moveTo>
                  <a:pt x="27939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114300"/>
                </a:lnTo>
                <a:close/>
              </a:path>
              <a:path w="27940" h="3350259">
                <a:moveTo>
                  <a:pt x="27939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27000"/>
                </a:lnTo>
                <a:close/>
              </a:path>
              <a:path w="27940" h="3350259">
                <a:moveTo>
                  <a:pt x="2793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39" y="158750"/>
                </a:lnTo>
                <a:lnTo>
                  <a:pt x="27939" y="146050"/>
                </a:lnTo>
                <a:close/>
              </a:path>
              <a:path w="27940" h="3350259">
                <a:moveTo>
                  <a:pt x="27939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39" y="171450"/>
                </a:lnTo>
                <a:lnTo>
                  <a:pt x="27939" y="158750"/>
                </a:lnTo>
                <a:close/>
              </a:path>
              <a:path w="27940" h="3350259">
                <a:moveTo>
                  <a:pt x="27939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71450"/>
                </a:lnTo>
                <a:close/>
              </a:path>
              <a:path w="27940" h="3350259">
                <a:moveTo>
                  <a:pt x="27939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203200"/>
                </a:lnTo>
                <a:close/>
              </a:path>
              <a:path w="27940" h="33502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350259">
                <a:moveTo>
                  <a:pt x="27939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39" y="228599"/>
                </a:lnTo>
                <a:lnTo>
                  <a:pt x="27939" y="222250"/>
                </a:lnTo>
                <a:close/>
              </a:path>
              <a:path w="27940" h="3350259">
                <a:moveTo>
                  <a:pt x="27939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28600"/>
                </a:lnTo>
                <a:close/>
              </a:path>
              <a:path w="27940" h="3350259">
                <a:moveTo>
                  <a:pt x="27939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41300"/>
                </a:lnTo>
                <a:close/>
              </a:path>
              <a:path w="27940" h="3350259">
                <a:moveTo>
                  <a:pt x="27939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39" y="336550"/>
                </a:lnTo>
                <a:lnTo>
                  <a:pt x="27939" y="266700"/>
                </a:lnTo>
                <a:close/>
              </a:path>
              <a:path w="27940" h="3350259">
                <a:moveTo>
                  <a:pt x="27939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39" y="374650"/>
                </a:lnTo>
                <a:lnTo>
                  <a:pt x="27939" y="336550"/>
                </a:lnTo>
                <a:close/>
              </a:path>
              <a:path w="27940" h="3350259">
                <a:moveTo>
                  <a:pt x="27939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39" y="379730"/>
                </a:lnTo>
                <a:lnTo>
                  <a:pt x="27939" y="374650"/>
                </a:lnTo>
                <a:close/>
              </a:path>
              <a:path w="27940" h="3350259">
                <a:moveTo>
                  <a:pt x="27939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39" y="386080"/>
                </a:lnTo>
                <a:lnTo>
                  <a:pt x="27939" y="379730"/>
                </a:lnTo>
                <a:close/>
              </a:path>
              <a:path w="27940" h="3350259">
                <a:moveTo>
                  <a:pt x="27939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39" y="392429"/>
                </a:lnTo>
                <a:lnTo>
                  <a:pt x="27939" y="386080"/>
                </a:lnTo>
                <a:close/>
              </a:path>
              <a:path w="27940" h="3350259">
                <a:moveTo>
                  <a:pt x="27939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39" y="419100"/>
                </a:lnTo>
                <a:lnTo>
                  <a:pt x="27939" y="392430"/>
                </a:lnTo>
                <a:close/>
              </a:path>
              <a:path w="27940" h="3350259">
                <a:moveTo>
                  <a:pt x="27939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19100"/>
                </a:lnTo>
                <a:close/>
              </a:path>
              <a:path w="27940" h="3350259">
                <a:moveTo>
                  <a:pt x="27939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6880"/>
                </a:lnTo>
                <a:close/>
              </a:path>
              <a:path w="27940" h="3350259">
                <a:moveTo>
                  <a:pt x="2793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3350259">
                <a:moveTo>
                  <a:pt x="27939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39" y="463550"/>
                </a:lnTo>
                <a:lnTo>
                  <a:pt x="27939" y="457200"/>
                </a:lnTo>
                <a:close/>
              </a:path>
              <a:path w="27940" h="3350259">
                <a:moveTo>
                  <a:pt x="27939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39" y="506730"/>
                </a:lnTo>
                <a:lnTo>
                  <a:pt x="27939" y="463550"/>
                </a:lnTo>
                <a:close/>
              </a:path>
              <a:path w="27940" h="3350259">
                <a:moveTo>
                  <a:pt x="27939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6730"/>
                </a:lnTo>
                <a:close/>
              </a:path>
              <a:path w="27940" h="3350259">
                <a:moveTo>
                  <a:pt x="27939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14350"/>
                </a:lnTo>
                <a:close/>
              </a:path>
              <a:path w="27940" h="3350259">
                <a:moveTo>
                  <a:pt x="27939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20700"/>
                </a:lnTo>
                <a:close/>
              </a:path>
              <a:path w="27940" h="3350259">
                <a:moveTo>
                  <a:pt x="27939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39" y="563879"/>
                </a:lnTo>
                <a:lnTo>
                  <a:pt x="27939" y="557530"/>
                </a:lnTo>
                <a:close/>
              </a:path>
              <a:path w="27940" h="3350259">
                <a:moveTo>
                  <a:pt x="27939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39" y="595630"/>
                </a:lnTo>
                <a:lnTo>
                  <a:pt x="27939" y="563880"/>
                </a:lnTo>
                <a:close/>
              </a:path>
              <a:path w="27940" h="3350259">
                <a:moveTo>
                  <a:pt x="2793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95630"/>
                </a:lnTo>
                <a:close/>
              </a:path>
              <a:path w="27940" h="3350259">
                <a:moveTo>
                  <a:pt x="27939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39" y="609599"/>
                </a:lnTo>
                <a:lnTo>
                  <a:pt x="27939" y="601980"/>
                </a:lnTo>
                <a:close/>
              </a:path>
              <a:path w="27940" h="3350259">
                <a:moveTo>
                  <a:pt x="27939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3350259">
                <a:moveTo>
                  <a:pt x="27939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7700"/>
                </a:lnTo>
                <a:close/>
              </a:path>
              <a:path w="27940" h="3350259">
                <a:moveTo>
                  <a:pt x="27939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52780"/>
                </a:lnTo>
                <a:close/>
              </a:path>
              <a:path w="27940" h="3350259">
                <a:moveTo>
                  <a:pt x="27939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678180"/>
                </a:lnTo>
                <a:close/>
              </a:path>
              <a:path w="27940" h="3350259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3350259">
                <a:moveTo>
                  <a:pt x="27939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54380"/>
                </a:lnTo>
                <a:close/>
              </a:path>
              <a:path w="27940" h="3350259">
                <a:moveTo>
                  <a:pt x="27939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62000"/>
                </a:lnTo>
                <a:close/>
              </a:path>
              <a:path w="27940" h="3350259">
                <a:moveTo>
                  <a:pt x="27939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73430"/>
                </a:lnTo>
                <a:close/>
              </a:path>
              <a:path w="27940" h="3350259">
                <a:moveTo>
                  <a:pt x="27939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39" y="876300"/>
                </a:lnTo>
                <a:lnTo>
                  <a:pt x="27939" y="800100"/>
                </a:lnTo>
                <a:close/>
              </a:path>
              <a:path w="27940" h="3350259">
                <a:moveTo>
                  <a:pt x="27939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876300"/>
                </a:lnTo>
                <a:close/>
              </a:path>
              <a:path w="27940" h="3350259">
                <a:moveTo>
                  <a:pt x="27939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2350"/>
                </a:lnTo>
                <a:close/>
              </a:path>
              <a:path w="27940" h="3350259">
                <a:moveTo>
                  <a:pt x="27939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39" y="1098550"/>
                </a:lnTo>
                <a:lnTo>
                  <a:pt x="27939" y="1046480"/>
                </a:lnTo>
                <a:close/>
              </a:path>
              <a:path w="27940" h="3350259">
                <a:moveTo>
                  <a:pt x="27939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98550"/>
                </a:lnTo>
                <a:close/>
              </a:path>
              <a:path w="27940" h="3350259">
                <a:moveTo>
                  <a:pt x="27939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39" y="1129030"/>
                </a:lnTo>
                <a:lnTo>
                  <a:pt x="27939" y="1116330"/>
                </a:lnTo>
                <a:close/>
              </a:path>
              <a:path w="27940" h="3350259">
                <a:moveTo>
                  <a:pt x="27939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9030"/>
                </a:lnTo>
                <a:close/>
              </a:path>
              <a:path w="27940" h="3350259">
                <a:moveTo>
                  <a:pt x="27939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55700"/>
                </a:lnTo>
                <a:close/>
              </a:path>
              <a:path w="27940" h="3350259">
                <a:moveTo>
                  <a:pt x="27939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39" y="1192530"/>
                </a:lnTo>
                <a:lnTo>
                  <a:pt x="27939" y="1186180"/>
                </a:lnTo>
                <a:close/>
              </a:path>
              <a:path w="27940" h="3350259">
                <a:moveTo>
                  <a:pt x="27939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39" y="1198880"/>
                </a:lnTo>
                <a:lnTo>
                  <a:pt x="27939" y="1192530"/>
                </a:lnTo>
                <a:close/>
              </a:path>
              <a:path w="27940" h="3350259">
                <a:moveTo>
                  <a:pt x="27939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98880"/>
                </a:lnTo>
                <a:close/>
              </a:path>
              <a:path w="27940" h="3350259">
                <a:moveTo>
                  <a:pt x="27939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39" y="1256030"/>
                </a:lnTo>
                <a:lnTo>
                  <a:pt x="27939" y="1231900"/>
                </a:lnTo>
                <a:close/>
              </a:path>
              <a:path w="27940" h="3350259">
                <a:moveTo>
                  <a:pt x="27939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39" y="1308100"/>
                </a:lnTo>
                <a:lnTo>
                  <a:pt x="27939" y="1256030"/>
                </a:lnTo>
                <a:close/>
              </a:path>
              <a:path w="27940" h="3350259">
                <a:moveTo>
                  <a:pt x="27939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8100"/>
                </a:lnTo>
                <a:close/>
              </a:path>
              <a:path w="27940" h="3350259">
                <a:moveTo>
                  <a:pt x="27939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39" y="1897380"/>
                </a:lnTo>
                <a:lnTo>
                  <a:pt x="27939" y="1629410"/>
                </a:lnTo>
                <a:close/>
              </a:path>
              <a:path w="27940" h="3350259">
                <a:moveTo>
                  <a:pt x="2793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39" y="1628139"/>
                </a:lnTo>
                <a:lnTo>
                  <a:pt x="27939" y="1621789"/>
                </a:lnTo>
                <a:close/>
              </a:path>
              <a:path w="27940" h="3350259">
                <a:moveTo>
                  <a:pt x="2793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39" y="1620520"/>
                </a:lnTo>
                <a:lnTo>
                  <a:pt x="27939" y="1610360"/>
                </a:lnTo>
                <a:close/>
              </a:path>
              <a:path w="27940" h="3350259">
                <a:moveTo>
                  <a:pt x="2793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39" y="1609089"/>
                </a:lnTo>
                <a:lnTo>
                  <a:pt x="27939" y="1602739"/>
                </a:lnTo>
                <a:close/>
              </a:path>
              <a:path w="27940" h="3350259">
                <a:moveTo>
                  <a:pt x="2793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39" y="1601470"/>
                </a:lnTo>
                <a:lnTo>
                  <a:pt x="27939" y="1591310"/>
                </a:lnTo>
                <a:close/>
              </a:path>
              <a:path w="27940" h="3350259">
                <a:moveTo>
                  <a:pt x="2793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39" y="1590039"/>
                </a:lnTo>
                <a:lnTo>
                  <a:pt x="27939" y="1583689"/>
                </a:lnTo>
                <a:close/>
              </a:path>
              <a:path w="27940" h="3350259">
                <a:moveTo>
                  <a:pt x="2793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39" y="1582420"/>
                </a:lnTo>
                <a:lnTo>
                  <a:pt x="27939" y="1572260"/>
                </a:lnTo>
                <a:close/>
              </a:path>
              <a:path w="27940" h="3350259">
                <a:moveTo>
                  <a:pt x="27939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39" y="1570989"/>
                </a:lnTo>
                <a:lnTo>
                  <a:pt x="27939" y="1564639"/>
                </a:lnTo>
                <a:close/>
              </a:path>
              <a:path w="27940" h="3350259">
                <a:moveTo>
                  <a:pt x="2793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39" y="1563370"/>
                </a:lnTo>
                <a:lnTo>
                  <a:pt x="27939" y="1553210"/>
                </a:lnTo>
                <a:close/>
              </a:path>
              <a:path w="27940" h="33502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3502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350259">
                <a:moveTo>
                  <a:pt x="27939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40"/>
                </a:lnTo>
                <a:close/>
              </a:path>
              <a:path w="27940" h="33502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350259">
                <a:moveTo>
                  <a:pt x="27939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90"/>
                </a:lnTo>
                <a:close/>
              </a:path>
              <a:path w="27940" h="33502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3502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3502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3502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3502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3502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3502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350259">
                <a:moveTo>
                  <a:pt x="27939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24939"/>
                </a:lnTo>
                <a:close/>
              </a:path>
              <a:path w="27940" h="33502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50259">
                <a:moveTo>
                  <a:pt x="27939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39" y="1412240"/>
                </a:lnTo>
                <a:lnTo>
                  <a:pt x="27939" y="1405890"/>
                </a:lnTo>
                <a:close/>
              </a:path>
              <a:path w="27940" h="3350259">
                <a:moveTo>
                  <a:pt x="2793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39" y="1404620"/>
                </a:lnTo>
                <a:lnTo>
                  <a:pt x="27939" y="1394460"/>
                </a:lnTo>
                <a:close/>
              </a:path>
              <a:path w="27940" h="3350259">
                <a:moveTo>
                  <a:pt x="2793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39" y="1393189"/>
                </a:lnTo>
                <a:lnTo>
                  <a:pt x="27939" y="1386840"/>
                </a:lnTo>
                <a:close/>
              </a:path>
              <a:path w="27940" h="3350259">
                <a:moveTo>
                  <a:pt x="2793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39" y="1385570"/>
                </a:lnTo>
                <a:lnTo>
                  <a:pt x="27939" y="1375410"/>
                </a:lnTo>
                <a:close/>
              </a:path>
              <a:path w="27940" h="3350259">
                <a:moveTo>
                  <a:pt x="27939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39" y="1374139"/>
                </a:lnTo>
                <a:lnTo>
                  <a:pt x="27939" y="1367790"/>
                </a:lnTo>
                <a:close/>
              </a:path>
              <a:path w="27940" h="3350259">
                <a:moveTo>
                  <a:pt x="27939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39" y="1366520"/>
                </a:lnTo>
                <a:lnTo>
                  <a:pt x="27939" y="1356360"/>
                </a:lnTo>
                <a:close/>
              </a:path>
              <a:path w="27940" h="3350259">
                <a:moveTo>
                  <a:pt x="27939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39" y="1355090"/>
                </a:lnTo>
                <a:lnTo>
                  <a:pt x="27939" y="1348739"/>
                </a:lnTo>
                <a:close/>
              </a:path>
              <a:path w="27940" h="33502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350259">
                <a:moveTo>
                  <a:pt x="27939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89"/>
                </a:lnTo>
                <a:close/>
              </a:path>
              <a:path w="27940" h="3350259">
                <a:moveTo>
                  <a:pt x="27939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27150"/>
                </a:lnTo>
                <a:close/>
              </a:path>
              <a:path w="27940" h="3350259">
                <a:moveTo>
                  <a:pt x="27939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39" y="1986280"/>
                </a:lnTo>
                <a:lnTo>
                  <a:pt x="27939" y="1897380"/>
                </a:lnTo>
                <a:close/>
              </a:path>
              <a:path w="27940" h="3350259">
                <a:moveTo>
                  <a:pt x="27939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39" y="2506980"/>
                </a:lnTo>
                <a:lnTo>
                  <a:pt x="27939" y="2499360"/>
                </a:lnTo>
                <a:close/>
              </a:path>
              <a:path w="27940" h="3350259">
                <a:moveTo>
                  <a:pt x="27939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39" y="2498090"/>
                </a:lnTo>
                <a:lnTo>
                  <a:pt x="27939" y="2071370"/>
                </a:lnTo>
                <a:close/>
              </a:path>
              <a:path w="27940" h="3350259">
                <a:moveTo>
                  <a:pt x="27939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39" y="2070100"/>
                </a:lnTo>
                <a:lnTo>
                  <a:pt x="27939" y="2052320"/>
                </a:lnTo>
                <a:close/>
              </a:path>
              <a:path w="27940" h="3350259">
                <a:moveTo>
                  <a:pt x="27939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39" y="2051050"/>
                </a:lnTo>
                <a:lnTo>
                  <a:pt x="27939" y="2033270"/>
                </a:lnTo>
                <a:close/>
              </a:path>
              <a:path w="27940" h="3350259">
                <a:moveTo>
                  <a:pt x="27939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39" y="2032000"/>
                </a:lnTo>
                <a:lnTo>
                  <a:pt x="27939" y="2010410"/>
                </a:lnTo>
                <a:close/>
              </a:path>
              <a:path w="27940" h="3350259">
                <a:moveTo>
                  <a:pt x="27939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39" y="2009139"/>
                </a:lnTo>
                <a:lnTo>
                  <a:pt x="27939" y="1991360"/>
                </a:lnTo>
                <a:close/>
              </a:path>
              <a:path w="27940" h="3350259">
                <a:moveTo>
                  <a:pt x="27939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39" y="1990089"/>
                </a:lnTo>
                <a:lnTo>
                  <a:pt x="27939" y="1987550"/>
                </a:lnTo>
                <a:close/>
              </a:path>
              <a:path w="27940" h="3350259">
                <a:moveTo>
                  <a:pt x="27939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39" y="2682240"/>
                </a:lnTo>
                <a:lnTo>
                  <a:pt x="27939" y="2506980"/>
                </a:lnTo>
                <a:close/>
              </a:path>
              <a:path w="27940" h="3350259">
                <a:moveTo>
                  <a:pt x="27939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39" y="3350260"/>
                </a:lnTo>
                <a:lnTo>
                  <a:pt x="27939" y="268224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53185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1142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11429" y="12699"/>
                </a:lnTo>
                <a:lnTo>
                  <a:pt x="1142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1C38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55853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5079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3324859">
                <a:moveTo>
                  <a:pt x="27940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40" y="101600"/>
                </a:lnTo>
                <a:lnTo>
                  <a:pt x="27940" y="88900"/>
                </a:lnTo>
                <a:close/>
              </a:path>
              <a:path w="27940" h="3324859">
                <a:moveTo>
                  <a:pt x="27940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40" y="120650"/>
                </a:lnTo>
                <a:lnTo>
                  <a:pt x="27940" y="101600"/>
                </a:lnTo>
                <a:close/>
              </a:path>
              <a:path w="27940" h="3324859">
                <a:moveTo>
                  <a:pt x="27940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0650"/>
                </a:lnTo>
                <a:close/>
              </a:path>
              <a:path w="27940" h="33248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324859">
                <a:moveTo>
                  <a:pt x="27940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46050"/>
                </a:lnTo>
                <a:close/>
              </a:path>
              <a:path w="27940" h="3324859">
                <a:moveTo>
                  <a:pt x="2794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40" y="184150"/>
                </a:lnTo>
                <a:lnTo>
                  <a:pt x="27940" y="177800"/>
                </a:lnTo>
                <a:close/>
              </a:path>
              <a:path w="27940" h="3324859">
                <a:moveTo>
                  <a:pt x="2794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84150"/>
                </a:lnTo>
                <a:close/>
              </a:path>
              <a:path w="27940" h="3324859">
                <a:moveTo>
                  <a:pt x="27940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40" y="203199"/>
                </a:lnTo>
                <a:lnTo>
                  <a:pt x="27940" y="196850"/>
                </a:lnTo>
                <a:close/>
              </a:path>
              <a:path w="27940" h="3324859">
                <a:moveTo>
                  <a:pt x="27940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3324859">
                <a:moveTo>
                  <a:pt x="27940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15900"/>
                </a:lnTo>
                <a:close/>
              </a:path>
              <a:path w="27940" h="3324859">
                <a:moveTo>
                  <a:pt x="27940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40" y="311150"/>
                </a:lnTo>
                <a:lnTo>
                  <a:pt x="27940" y="241300"/>
                </a:lnTo>
                <a:close/>
              </a:path>
              <a:path w="27940" h="3324859">
                <a:moveTo>
                  <a:pt x="27940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11150"/>
                </a:lnTo>
                <a:close/>
              </a:path>
              <a:path w="27940" h="3324859">
                <a:moveTo>
                  <a:pt x="27940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40" y="354330"/>
                </a:lnTo>
                <a:lnTo>
                  <a:pt x="27940" y="349250"/>
                </a:lnTo>
                <a:close/>
              </a:path>
              <a:path w="27940" h="3324859">
                <a:moveTo>
                  <a:pt x="27940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54330"/>
                </a:lnTo>
                <a:close/>
              </a:path>
              <a:path w="27940" h="3324859">
                <a:moveTo>
                  <a:pt x="2794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40" y="367029"/>
                </a:lnTo>
                <a:lnTo>
                  <a:pt x="27940" y="360680"/>
                </a:lnTo>
                <a:close/>
              </a:path>
              <a:path w="27940" h="3324859">
                <a:moveTo>
                  <a:pt x="27940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7030"/>
                </a:lnTo>
                <a:close/>
              </a:path>
              <a:path w="27940" h="3324859">
                <a:moveTo>
                  <a:pt x="27940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40" y="411480"/>
                </a:lnTo>
                <a:lnTo>
                  <a:pt x="27940" y="393700"/>
                </a:lnTo>
                <a:close/>
              </a:path>
              <a:path w="27940" h="3324859">
                <a:moveTo>
                  <a:pt x="27940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1480"/>
                </a:lnTo>
                <a:close/>
              </a:path>
              <a:path w="27940" h="3324859">
                <a:moveTo>
                  <a:pt x="2794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3324859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3324859">
                <a:moveTo>
                  <a:pt x="27940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38150"/>
                </a:lnTo>
                <a:close/>
              </a:path>
              <a:path w="27940" h="3324859">
                <a:moveTo>
                  <a:pt x="27940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81330"/>
                </a:lnTo>
                <a:close/>
              </a:path>
              <a:path w="27940" h="3324859">
                <a:moveTo>
                  <a:pt x="27940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8950"/>
                </a:lnTo>
                <a:close/>
              </a:path>
              <a:path w="27940" h="3324859">
                <a:moveTo>
                  <a:pt x="27940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40" y="532130"/>
                </a:lnTo>
                <a:lnTo>
                  <a:pt x="27940" y="495300"/>
                </a:lnTo>
                <a:close/>
              </a:path>
              <a:path w="27940" h="3324859">
                <a:moveTo>
                  <a:pt x="27940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2130"/>
                </a:lnTo>
                <a:close/>
              </a:path>
              <a:path w="27940" h="3324859">
                <a:moveTo>
                  <a:pt x="27940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40" y="570230"/>
                </a:lnTo>
                <a:lnTo>
                  <a:pt x="27940" y="538480"/>
                </a:lnTo>
                <a:close/>
              </a:path>
              <a:path w="27940" h="3324859">
                <a:moveTo>
                  <a:pt x="27940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0230"/>
                </a:lnTo>
                <a:close/>
              </a:path>
              <a:path w="27940" h="3324859">
                <a:moveTo>
                  <a:pt x="27940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76580"/>
                </a:lnTo>
                <a:close/>
              </a:path>
              <a:path w="27940" h="3324859">
                <a:moveTo>
                  <a:pt x="27940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584200"/>
                </a:lnTo>
                <a:close/>
              </a:path>
              <a:path w="27940" h="3324859">
                <a:moveTo>
                  <a:pt x="27940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2300"/>
                </a:lnTo>
                <a:close/>
              </a:path>
              <a:path w="27940" h="3324859">
                <a:moveTo>
                  <a:pt x="27940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27380"/>
                </a:lnTo>
                <a:close/>
              </a:path>
              <a:path w="27940" h="3324859">
                <a:moveTo>
                  <a:pt x="27940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652780"/>
                </a:lnTo>
                <a:close/>
              </a:path>
              <a:path w="27940" h="3324859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3324859">
                <a:moveTo>
                  <a:pt x="27940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8980"/>
                </a:lnTo>
                <a:close/>
              </a:path>
              <a:path w="27940" h="3324859">
                <a:moveTo>
                  <a:pt x="27940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36600"/>
                </a:lnTo>
                <a:close/>
              </a:path>
              <a:path w="27940" h="3324859">
                <a:moveTo>
                  <a:pt x="2794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8030"/>
                </a:lnTo>
                <a:close/>
              </a:path>
              <a:path w="27940" h="3324859">
                <a:moveTo>
                  <a:pt x="27940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774700"/>
                </a:lnTo>
                <a:close/>
              </a:path>
              <a:path w="27940" h="3324859">
                <a:moveTo>
                  <a:pt x="27940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40" y="996950"/>
                </a:lnTo>
                <a:lnTo>
                  <a:pt x="27940" y="850900"/>
                </a:lnTo>
                <a:close/>
              </a:path>
              <a:path w="27940" h="3324859">
                <a:moveTo>
                  <a:pt x="27940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6950"/>
                </a:lnTo>
                <a:close/>
              </a:path>
              <a:path w="27940" h="3324859">
                <a:moveTo>
                  <a:pt x="27940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21080"/>
                </a:lnTo>
                <a:close/>
              </a:path>
              <a:path w="27940" h="3324859">
                <a:moveTo>
                  <a:pt x="27940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73150"/>
                </a:lnTo>
                <a:close/>
              </a:path>
              <a:path w="27940" h="3324859">
                <a:moveTo>
                  <a:pt x="27940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40" y="1103630"/>
                </a:lnTo>
                <a:lnTo>
                  <a:pt x="27940" y="1090930"/>
                </a:lnTo>
                <a:close/>
              </a:path>
              <a:path w="27940" h="3324859">
                <a:moveTo>
                  <a:pt x="27940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03630"/>
                </a:lnTo>
                <a:close/>
              </a:path>
              <a:path w="27940" h="3324859">
                <a:moveTo>
                  <a:pt x="27940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30300"/>
                </a:lnTo>
                <a:close/>
              </a:path>
              <a:path w="27940" h="3324859">
                <a:moveTo>
                  <a:pt x="27940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3324859">
                <a:moveTo>
                  <a:pt x="27940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40" y="1173480"/>
                </a:lnTo>
                <a:lnTo>
                  <a:pt x="27940" y="1167130"/>
                </a:lnTo>
                <a:close/>
              </a:path>
              <a:path w="27940" h="3324859">
                <a:moveTo>
                  <a:pt x="27940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3480"/>
                </a:lnTo>
                <a:close/>
              </a:path>
              <a:path w="27940" h="3324859">
                <a:moveTo>
                  <a:pt x="27940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40" y="1230630"/>
                </a:lnTo>
                <a:lnTo>
                  <a:pt x="27940" y="1206500"/>
                </a:lnTo>
                <a:close/>
              </a:path>
              <a:path w="27940" h="3324859">
                <a:moveTo>
                  <a:pt x="27940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30630"/>
                </a:lnTo>
                <a:close/>
              </a:path>
              <a:path w="27940" h="3324859">
                <a:moveTo>
                  <a:pt x="27940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40" y="1300480"/>
                </a:lnTo>
                <a:lnTo>
                  <a:pt x="27940" y="1282700"/>
                </a:lnTo>
                <a:close/>
              </a:path>
              <a:path w="27940" h="3324859">
                <a:moveTo>
                  <a:pt x="27940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40" y="1871980"/>
                </a:lnTo>
                <a:lnTo>
                  <a:pt x="27940" y="1604010"/>
                </a:lnTo>
                <a:close/>
              </a:path>
              <a:path w="27940" h="33248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3248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32485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33248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32485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33248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3248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3248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3248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3248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3248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3248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324859">
                <a:moveTo>
                  <a:pt x="27940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82090"/>
                </a:lnTo>
                <a:close/>
              </a:path>
              <a:path w="27940" h="3324859">
                <a:moveTo>
                  <a:pt x="2794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40" y="1480820"/>
                </a:lnTo>
                <a:lnTo>
                  <a:pt x="27940" y="1470660"/>
                </a:lnTo>
                <a:close/>
              </a:path>
              <a:path w="27940" h="3324859">
                <a:moveTo>
                  <a:pt x="2794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40" y="1469389"/>
                </a:lnTo>
                <a:lnTo>
                  <a:pt x="27940" y="1463039"/>
                </a:lnTo>
                <a:close/>
              </a:path>
              <a:path w="27940" h="3324859">
                <a:moveTo>
                  <a:pt x="2794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40" y="1461770"/>
                </a:lnTo>
                <a:lnTo>
                  <a:pt x="27940" y="1451610"/>
                </a:lnTo>
                <a:close/>
              </a:path>
              <a:path w="27940" h="3324859">
                <a:moveTo>
                  <a:pt x="2794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40" y="1450339"/>
                </a:lnTo>
                <a:lnTo>
                  <a:pt x="27940" y="1443989"/>
                </a:lnTo>
                <a:close/>
              </a:path>
              <a:path w="27940" h="3324859">
                <a:moveTo>
                  <a:pt x="2794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40" y="1442720"/>
                </a:lnTo>
                <a:lnTo>
                  <a:pt x="27940" y="1432560"/>
                </a:lnTo>
                <a:close/>
              </a:path>
              <a:path w="27940" h="3324859">
                <a:moveTo>
                  <a:pt x="2794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40" y="1431289"/>
                </a:lnTo>
                <a:lnTo>
                  <a:pt x="27940" y="1424940"/>
                </a:lnTo>
                <a:close/>
              </a:path>
              <a:path w="27940" h="33248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24859">
                <a:moveTo>
                  <a:pt x="27940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40" y="1412239"/>
                </a:lnTo>
                <a:lnTo>
                  <a:pt x="27940" y="1399539"/>
                </a:lnTo>
                <a:close/>
              </a:path>
              <a:path w="27940" h="33248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324859">
                <a:moveTo>
                  <a:pt x="27940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90"/>
                </a:lnTo>
                <a:close/>
              </a:path>
              <a:path w="27940" h="3324859">
                <a:moveTo>
                  <a:pt x="2794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69060"/>
                </a:lnTo>
                <a:close/>
              </a:path>
              <a:path w="27940" h="3324859">
                <a:moveTo>
                  <a:pt x="27940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40" y="1367789"/>
                </a:lnTo>
                <a:lnTo>
                  <a:pt x="27940" y="1361440"/>
                </a:lnTo>
                <a:close/>
              </a:path>
              <a:path w="27940" h="3324859">
                <a:moveTo>
                  <a:pt x="2794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40" y="1360170"/>
                </a:lnTo>
                <a:lnTo>
                  <a:pt x="27940" y="1350010"/>
                </a:lnTo>
                <a:close/>
              </a:path>
              <a:path w="27940" h="3324859">
                <a:moveTo>
                  <a:pt x="27940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40" y="1348739"/>
                </a:lnTo>
                <a:lnTo>
                  <a:pt x="27940" y="1342390"/>
                </a:lnTo>
                <a:close/>
              </a:path>
              <a:path w="27940" h="3324859">
                <a:moveTo>
                  <a:pt x="2794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40" y="1341120"/>
                </a:lnTo>
                <a:lnTo>
                  <a:pt x="27940" y="1330960"/>
                </a:lnTo>
                <a:close/>
              </a:path>
              <a:path w="27940" h="3324859">
                <a:moveTo>
                  <a:pt x="27940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40" y="1329690"/>
                </a:lnTo>
                <a:lnTo>
                  <a:pt x="27940" y="1323339"/>
                </a:lnTo>
                <a:close/>
              </a:path>
              <a:path w="27940" h="3324859">
                <a:moveTo>
                  <a:pt x="2794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40" y="1322070"/>
                </a:lnTo>
                <a:lnTo>
                  <a:pt x="27940" y="1311910"/>
                </a:lnTo>
                <a:close/>
              </a:path>
              <a:path w="27940" h="3324859">
                <a:moveTo>
                  <a:pt x="27940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40" y="1310640"/>
                </a:lnTo>
                <a:lnTo>
                  <a:pt x="27940" y="1304289"/>
                </a:lnTo>
                <a:close/>
              </a:path>
              <a:path w="27940" h="3324859">
                <a:moveTo>
                  <a:pt x="27940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40" y="1303020"/>
                </a:lnTo>
                <a:lnTo>
                  <a:pt x="27940" y="1301750"/>
                </a:lnTo>
                <a:close/>
              </a:path>
              <a:path w="27940" h="3324859">
                <a:moveTo>
                  <a:pt x="27940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40" y="1960880"/>
                </a:lnTo>
                <a:lnTo>
                  <a:pt x="27940" y="1871980"/>
                </a:lnTo>
                <a:close/>
              </a:path>
              <a:path w="27940" h="3324859">
                <a:moveTo>
                  <a:pt x="27940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40" y="2481580"/>
                </a:lnTo>
                <a:lnTo>
                  <a:pt x="27940" y="2473960"/>
                </a:lnTo>
                <a:close/>
              </a:path>
              <a:path w="27940" h="3324859">
                <a:moveTo>
                  <a:pt x="27940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40" y="2472690"/>
                </a:lnTo>
                <a:lnTo>
                  <a:pt x="27940" y="2045970"/>
                </a:lnTo>
                <a:close/>
              </a:path>
              <a:path w="27940" h="3324859">
                <a:moveTo>
                  <a:pt x="27940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40" y="2044700"/>
                </a:lnTo>
                <a:lnTo>
                  <a:pt x="27940" y="2026920"/>
                </a:lnTo>
                <a:close/>
              </a:path>
              <a:path w="27940" h="3324859">
                <a:moveTo>
                  <a:pt x="27940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40" y="2025650"/>
                </a:lnTo>
                <a:lnTo>
                  <a:pt x="27940" y="2007870"/>
                </a:lnTo>
                <a:close/>
              </a:path>
              <a:path w="27940" h="3324859">
                <a:moveTo>
                  <a:pt x="27940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40" y="2006600"/>
                </a:lnTo>
                <a:lnTo>
                  <a:pt x="27940" y="1985010"/>
                </a:lnTo>
                <a:close/>
              </a:path>
              <a:path w="27940" h="3324859">
                <a:moveTo>
                  <a:pt x="27940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40" y="1983739"/>
                </a:lnTo>
                <a:lnTo>
                  <a:pt x="27940" y="1965960"/>
                </a:lnTo>
                <a:close/>
              </a:path>
              <a:path w="27940" h="3324859">
                <a:moveTo>
                  <a:pt x="27940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40" y="1964689"/>
                </a:lnTo>
                <a:lnTo>
                  <a:pt x="27940" y="1962150"/>
                </a:lnTo>
                <a:close/>
              </a:path>
              <a:path w="27940" h="3324859">
                <a:moveTo>
                  <a:pt x="27940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40" y="2656840"/>
                </a:lnTo>
                <a:lnTo>
                  <a:pt x="27940" y="2481580"/>
                </a:lnTo>
                <a:close/>
              </a:path>
              <a:path w="27940" h="3324859">
                <a:moveTo>
                  <a:pt x="27940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40" y="3324860"/>
                </a:lnTo>
                <a:lnTo>
                  <a:pt x="27940" y="2656840"/>
                </a:lnTo>
                <a:close/>
              </a:path>
            </a:pathLst>
          </a:custGeom>
          <a:solidFill>
            <a:srgbClr val="1C37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586469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904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61314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3969" y="0"/>
                </a:moveTo>
                <a:lnTo>
                  <a:pt x="0" y="0"/>
                </a:lnTo>
                <a:lnTo>
                  <a:pt x="0" y="50800"/>
                </a:lnTo>
                <a:lnTo>
                  <a:pt x="26669" y="50800"/>
                </a:lnTo>
                <a:lnTo>
                  <a:pt x="2666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3286759">
                <a:moveTo>
                  <a:pt x="26669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69" y="63500"/>
                </a:lnTo>
                <a:lnTo>
                  <a:pt x="26669" y="50800"/>
                </a:lnTo>
                <a:close/>
              </a:path>
              <a:path w="26670" h="3286759">
                <a:moveTo>
                  <a:pt x="26669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69" y="82550"/>
                </a:lnTo>
                <a:lnTo>
                  <a:pt x="26669" y="63500"/>
                </a:lnTo>
                <a:close/>
              </a:path>
              <a:path w="26670" h="3286759">
                <a:moveTo>
                  <a:pt x="2666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69" y="95250"/>
                </a:lnTo>
                <a:lnTo>
                  <a:pt x="26669" y="82550"/>
                </a:lnTo>
                <a:close/>
              </a:path>
              <a:path w="26670" h="3286759">
                <a:moveTo>
                  <a:pt x="26669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69" y="107950"/>
                </a:lnTo>
                <a:lnTo>
                  <a:pt x="26669" y="95250"/>
                </a:lnTo>
                <a:close/>
              </a:path>
              <a:path w="26670" h="3286759">
                <a:moveTo>
                  <a:pt x="26669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69" y="139700"/>
                </a:lnTo>
                <a:lnTo>
                  <a:pt x="26669" y="107950"/>
                </a:lnTo>
                <a:close/>
              </a:path>
              <a:path w="26670" h="3286759">
                <a:moveTo>
                  <a:pt x="26669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69" y="146050"/>
                </a:lnTo>
                <a:lnTo>
                  <a:pt x="26669" y="139700"/>
                </a:lnTo>
                <a:close/>
              </a:path>
              <a:path w="26670" h="3286759">
                <a:moveTo>
                  <a:pt x="2666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69" y="158750"/>
                </a:lnTo>
                <a:lnTo>
                  <a:pt x="26669" y="146050"/>
                </a:lnTo>
                <a:close/>
              </a:path>
              <a:path w="26670" h="3286759">
                <a:moveTo>
                  <a:pt x="26669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69" y="165099"/>
                </a:lnTo>
                <a:lnTo>
                  <a:pt x="26669" y="158750"/>
                </a:lnTo>
                <a:close/>
              </a:path>
              <a:path w="26670" h="3286759">
                <a:moveTo>
                  <a:pt x="2666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69" y="177800"/>
                </a:lnTo>
                <a:lnTo>
                  <a:pt x="26669" y="165100"/>
                </a:lnTo>
                <a:close/>
              </a:path>
              <a:path w="26670" h="3286759">
                <a:moveTo>
                  <a:pt x="26669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77800"/>
                </a:lnTo>
                <a:close/>
              </a:path>
              <a:path w="26670" h="3286759">
                <a:moveTo>
                  <a:pt x="26669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69" y="273050"/>
                </a:lnTo>
                <a:lnTo>
                  <a:pt x="26669" y="203200"/>
                </a:lnTo>
                <a:close/>
              </a:path>
              <a:path w="26670" h="3286759">
                <a:moveTo>
                  <a:pt x="26669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69" y="311150"/>
                </a:lnTo>
                <a:lnTo>
                  <a:pt x="26669" y="273050"/>
                </a:lnTo>
                <a:close/>
              </a:path>
              <a:path w="26670" h="3286759">
                <a:moveTo>
                  <a:pt x="26669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69" y="316230"/>
                </a:lnTo>
                <a:lnTo>
                  <a:pt x="26669" y="311150"/>
                </a:lnTo>
                <a:close/>
              </a:path>
              <a:path w="26670" h="3286759">
                <a:moveTo>
                  <a:pt x="26669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69" y="322580"/>
                </a:lnTo>
                <a:lnTo>
                  <a:pt x="26669" y="316230"/>
                </a:lnTo>
                <a:close/>
              </a:path>
              <a:path w="26670" h="3286759">
                <a:moveTo>
                  <a:pt x="26669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2580"/>
                </a:lnTo>
                <a:close/>
              </a:path>
              <a:path w="26670" h="3286759">
                <a:moveTo>
                  <a:pt x="26669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28930"/>
                </a:lnTo>
                <a:close/>
              </a:path>
              <a:path w="26670" h="3286759">
                <a:moveTo>
                  <a:pt x="26669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69" y="373380"/>
                </a:lnTo>
                <a:lnTo>
                  <a:pt x="26669" y="355600"/>
                </a:lnTo>
                <a:close/>
              </a:path>
              <a:path w="26670" h="3286759">
                <a:moveTo>
                  <a:pt x="26669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69" y="380999"/>
                </a:lnTo>
                <a:lnTo>
                  <a:pt x="26669" y="373380"/>
                </a:lnTo>
                <a:close/>
              </a:path>
              <a:path w="26670" h="3286759">
                <a:moveTo>
                  <a:pt x="2666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69" y="393700"/>
                </a:lnTo>
                <a:lnTo>
                  <a:pt x="26669" y="381000"/>
                </a:lnTo>
                <a:close/>
              </a:path>
              <a:path w="26670" h="3286759">
                <a:moveTo>
                  <a:pt x="26669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69" y="400050"/>
                </a:lnTo>
                <a:lnTo>
                  <a:pt x="26669" y="393700"/>
                </a:lnTo>
                <a:close/>
              </a:path>
              <a:path w="26670" h="3286759">
                <a:moveTo>
                  <a:pt x="26669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69" y="443230"/>
                </a:lnTo>
                <a:lnTo>
                  <a:pt x="26669" y="400050"/>
                </a:lnTo>
                <a:close/>
              </a:path>
              <a:path w="26670" h="3286759">
                <a:moveTo>
                  <a:pt x="26669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69" y="450850"/>
                </a:lnTo>
                <a:lnTo>
                  <a:pt x="26669" y="443230"/>
                </a:lnTo>
                <a:close/>
              </a:path>
              <a:path w="26670" h="3286759">
                <a:moveTo>
                  <a:pt x="26669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50850"/>
                </a:lnTo>
                <a:close/>
              </a:path>
              <a:path w="26670" h="3286759">
                <a:moveTo>
                  <a:pt x="26669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69" y="494030"/>
                </a:lnTo>
                <a:lnTo>
                  <a:pt x="26669" y="457200"/>
                </a:lnTo>
                <a:close/>
              </a:path>
              <a:path w="26670" h="3286759">
                <a:moveTo>
                  <a:pt x="26669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69" y="500379"/>
                </a:lnTo>
                <a:lnTo>
                  <a:pt x="26669" y="494030"/>
                </a:lnTo>
                <a:close/>
              </a:path>
              <a:path w="26670" h="3286759">
                <a:moveTo>
                  <a:pt x="26669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69" y="532130"/>
                </a:lnTo>
                <a:lnTo>
                  <a:pt x="26669" y="500380"/>
                </a:lnTo>
                <a:close/>
              </a:path>
              <a:path w="26670" h="3286759">
                <a:moveTo>
                  <a:pt x="26669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69" y="538480"/>
                </a:lnTo>
                <a:lnTo>
                  <a:pt x="26669" y="532130"/>
                </a:lnTo>
                <a:close/>
              </a:path>
              <a:path w="26670" h="3286759">
                <a:moveTo>
                  <a:pt x="26669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69" y="546099"/>
                </a:lnTo>
                <a:lnTo>
                  <a:pt x="26669" y="538480"/>
                </a:lnTo>
                <a:close/>
              </a:path>
              <a:path w="26670" h="3286759">
                <a:moveTo>
                  <a:pt x="26669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69" y="584200"/>
                </a:lnTo>
                <a:lnTo>
                  <a:pt x="26669" y="546100"/>
                </a:lnTo>
                <a:close/>
              </a:path>
              <a:path w="26670" h="3286759">
                <a:moveTo>
                  <a:pt x="26669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69" y="589280"/>
                </a:lnTo>
                <a:lnTo>
                  <a:pt x="26669" y="584200"/>
                </a:lnTo>
                <a:close/>
              </a:path>
              <a:path w="26670" h="3286759">
                <a:moveTo>
                  <a:pt x="26669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69" y="614680"/>
                </a:lnTo>
                <a:lnTo>
                  <a:pt x="26669" y="589280"/>
                </a:lnTo>
                <a:close/>
              </a:path>
              <a:path w="26670" h="3286759">
                <a:moveTo>
                  <a:pt x="26669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69" y="684530"/>
                </a:lnTo>
                <a:lnTo>
                  <a:pt x="26669" y="614680"/>
                </a:lnTo>
                <a:close/>
              </a:path>
              <a:path w="26670" h="3286759">
                <a:moveTo>
                  <a:pt x="26669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4530"/>
                </a:lnTo>
                <a:close/>
              </a:path>
              <a:path w="26670" h="3286759">
                <a:moveTo>
                  <a:pt x="26669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69" y="698500"/>
                </a:lnTo>
                <a:lnTo>
                  <a:pt x="26669" y="690880"/>
                </a:lnTo>
                <a:close/>
              </a:path>
              <a:path w="26670" h="3286759">
                <a:moveTo>
                  <a:pt x="26669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698500"/>
                </a:lnTo>
                <a:close/>
              </a:path>
              <a:path w="26670" h="3286759">
                <a:moveTo>
                  <a:pt x="26669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9930"/>
                </a:lnTo>
                <a:close/>
              </a:path>
              <a:path w="26670" h="3286759">
                <a:moveTo>
                  <a:pt x="26669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36600"/>
                </a:lnTo>
                <a:close/>
              </a:path>
              <a:path w="26670" h="3286759">
                <a:moveTo>
                  <a:pt x="26669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69" y="958850"/>
                </a:lnTo>
                <a:lnTo>
                  <a:pt x="26669" y="812800"/>
                </a:lnTo>
                <a:close/>
              </a:path>
              <a:path w="26670" h="3286759">
                <a:moveTo>
                  <a:pt x="26669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58850"/>
                </a:lnTo>
                <a:close/>
              </a:path>
              <a:path w="26670" h="3286759">
                <a:moveTo>
                  <a:pt x="26669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982980"/>
                </a:lnTo>
                <a:close/>
              </a:path>
              <a:path w="26670" h="3286759">
                <a:moveTo>
                  <a:pt x="26669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69" y="1052830"/>
                </a:lnTo>
                <a:lnTo>
                  <a:pt x="26669" y="1035050"/>
                </a:lnTo>
                <a:close/>
              </a:path>
              <a:path w="26670" h="3286759">
                <a:moveTo>
                  <a:pt x="26669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69" y="1065530"/>
                </a:lnTo>
                <a:lnTo>
                  <a:pt x="26669" y="1052830"/>
                </a:lnTo>
                <a:close/>
              </a:path>
              <a:path w="26670" h="3286759">
                <a:moveTo>
                  <a:pt x="26669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65530"/>
                </a:lnTo>
                <a:close/>
              </a:path>
              <a:path w="26670" h="3286759">
                <a:moveTo>
                  <a:pt x="26669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69" y="1122680"/>
                </a:lnTo>
                <a:lnTo>
                  <a:pt x="26669" y="1092200"/>
                </a:lnTo>
                <a:close/>
              </a:path>
              <a:path w="26670" h="3286759">
                <a:moveTo>
                  <a:pt x="26669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69" y="1129030"/>
                </a:lnTo>
                <a:lnTo>
                  <a:pt x="26669" y="1122680"/>
                </a:lnTo>
                <a:close/>
              </a:path>
              <a:path w="26670" h="3286759">
                <a:moveTo>
                  <a:pt x="26669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69" y="1135380"/>
                </a:lnTo>
                <a:lnTo>
                  <a:pt x="26669" y="1129030"/>
                </a:lnTo>
                <a:close/>
              </a:path>
              <a:path w="26670" h="3286759">
                <a:moveTo>
                  <a:pt x="26669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69" y="1168400"/>
                </a:lnTo>
                <a:lnTo>
                  <a:pt x="26669" y="1135380"/>
                </a:lnTo>
                <a:close/>
              </a:path>
              <a:path w="26670" h="3286759">
                <a:moveTo>
                  <a:pt x="26669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69" y="1192530"/>
                </a:lnTo>
                <a:lnTo>
                  <a:pt x="26669" y="1168400"/>
                </a:lnTo>
                <a:close/>
              </a:path>
              <a:path w="26670" h="3286759">
                <a:moveTo>
                  <a:pt x="26669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192530"/>
                </a:lnTo>
                <a:close/>
              </a:path>
              <a:path w="26670" h="3286759">
                <a:moveTo>
                  <a:pt x="26669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44600"/>
                </a:lnTo>
                <a:close/>
              </a:path>
              <a:path w="26670" h="3286759">
                <a:moveTo>
                  <a:pt x="26669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69" y="1833880"/>
                </a:lnTo>
                <a:lnTo>
                  <a:pt x="26669" y="1565910"/>
                </a:lnTo>
                <a:close/>
              </a:path>
              <a:path w="26670" h="3286759">
                <a:moveTo>
                  <a:pt x="2666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69" y="1564639"/>
                </a:lnTo>
                <a:lnTo>
                  <a:pt x="26669" y="1558289"/>
                </a:lnTo>
                <a:close/>
              </a:path>
              <a:path w="26670" h="3286759">
                <a:moveTo>
                  <a:pt x="2666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69" y="1557020"/>
                </a:lnTo>
                <a:lnTo>
                  <a:pt x="26669" y="1546860"/>
                </a:lnTo>
                <a:close/>
              </a:path>
              <a:path w="26670" h="3286759">
                <a:moveTo>
                  <a:pt x="2666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69" y="1545589"/>
                </a:lnTo>
                <a:lnTo>
                  <a:pt x="26669" y="1539239"/>
                </a:lnTo>
                <a:close/>
              </a:path>
              <a:path w="26670" h="3286759">
                <a:moveTo>
                  <a:pt x="2666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69" y="1537970"/>
                </a:lnTo>
                <a:lnTo>
                  <a:pt x="26669" y="1527810"/>
                </a:lnTo>
                <a:close/>
              </a:path>
              <a:path w="26670" h="3286759">
                <a:moveTo>
                  <a:pt x="2666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69" y="1526539"/>
                </a:lnTo>
                <a:lnTo>
                  <a:pt x="26669" y="1520189"/>
                </a:lnTo>
                <a:close/>
              </a:path>
              <a:path w="26670" h="3286759">
                <a:moveTo>
                  <a:pt x="2666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69" y="1518920"/>
                </a:lnTo>
                <a:lnTo>
                  <a:pt x="26669" y="1508760"/>
                </a:lnTo>
                <a:close/>
              </a:path>
              <a:path w="26670" h="3286759">
                <a:moveTo>
                  <a:pt x="26669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69" y="1507489"/>
                </a:lnTo>
                <a:lnTo>
                  <a:pt x="26669" y="1501139"/>
                </a:lnTo>
                <a:close/>
              </a:path>
              <a:path w="26670" h="3286759">
                <a:moveTo>
                  <a:pt x="2666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69" y="1499870"/>
                </a:lnTo>
                <a:lnTo>
                  <a:pt x="26669" y="1489710"/>
                </a:lnTo>
                <a:close/>
              </a:path>
              <a:path w="26670" h="3286759">
                <a:moveTo>
                  <a:pt x="26669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69" y="1488439"/>
                </a:lnTo>
                <a:lnTo>
                  <a:pt x="26669" y="1482089"/>
                </a:lnTo>
                <a:close/>
              </a:path>
              <a:path w="26670" h="3286759">
                <a:moveTo>
                  <a:pt x="2666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69" y="1480820"/>
                </a:lnTo>
                <a:lnTo>
                  <a:pt x="26669" y="1470660"/>
                </a:lnTo>
                <a:close/>
              </a:path>
              <a:path w="26670" h="3286759">
                <a:moveTo>
                  <a:pt x="26669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69" y="1469389"/>
                </a:lnTo>
                <a:lnTo>
                  <a:pt x="26669" y="1463040"/>
                </a:lnTo>
                <a:close/>
              </a:path>
              <a:path w="26670" h="32867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286759">
                <a:moveTo>
                  <a:pt x="26669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69" y="1450339"/>
                </a:lnTo>
                <a:lnTo>
                  <a:pt x="26669" y="1443990"/>
                </a:lnTo>
                <a:close/>
              </a:path>
              <a:path w="26670" h="32867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286759">
                <a:moveTo>
                  <a:pt x="26669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39"/>
                </a:lnTo>
                <a:close/>
              </a:path>
              <a:path w="26670" h="32867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286759">
                <a:moveTo>
                  <a:pt x="26669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89"/>
                </a:lnTo>
                <a:close/>
              </a:path>
              <a:path w="26670" h="32867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286759">
                <a:moveTo>
                  <a:pt x="2666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69" y="1393189"/>
                </a:lnTo>
                <a:lnTo>
                  <a:pt x="26669" y="1386840"/>
                </a:lnTo>
                <a:close/>
              </a:path>
              <a:path w="26670" h="32867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286759">
                <a:moveTo>
                  <a:pt x="26669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69" y="1374139"/>
                </a:lnTo>
                <a:lnTo>
                  <a:pt x="26669" y="1361439"/>
                </a:lnTo>
                <a:close/>
              </a:path>
              <a:path w="26670" h="3286759">
                <a:moveTo>
                  <a:pt x="2666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69" y="1360170"/>
                </a:lnTo>
                <a:lnTo>
                  <a:pt x="26669" y="1350010"/>
                </a:lnTo>
                <a:close/>
              </a:path>
              <a:path w="26670" h="3286759">
                <a:moveTo>
                  <a:pt x="26669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69" y="1348740"/>
                </a:lnTo>
                <a:lnTo>
                  <a:pt x="26669" y="1342390"/>
                </a:lnTo>
                <a:close/>
              </a:path>
              <a:path w="26670" h="3286759">
                <a:moveTo>
                  <a:pt x="2666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69" y="1341120"/>
                </a:lnTo>
                <a:lnTo>
                  <a:pt x="26669" y="1330960"/>
                </a:lnTo>
                <a:close/>
              </a:path>
              <a:path w="26670" h="3286759">
                <a:moveTo>
                  <a:pt x="26669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69" y="1329689"/>
                </a:lnTo>
                <a:lnTo>
                  <a:pt x="26669" y="1323340"/>
                </a:lnTo>
                <a:close/>
              </a:path>
              <a:path w="26670" h="3286759">
                <a:moveTo>
                  <a:pt x="2666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69" y="1322070"/>
                </a:lnTo>
                <a:lnTo>
                  <a:pt x="26669" y="1311910"/>
                </a:lnTo>
                <a:close/>
              </a:path>
              <a:path w="26670" h="3286759">
                <a:moveTo>
                  <a:pt x="26669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69" y="1310639"/>
                </a:lnTo>
                <a:lnTo>
                  <a:pt x="26669" y="1304290"/>
                </a:lnTo>
                <a:close/>
              </a:path>
              <a:path w="26670" h="3286759">
                <a:moveTo>
                  <a:pt x="26669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69" y="1303020"/>
                </a:lnTo>
                <a:lnTo>
                  <a:pt x="26669" y="1292860"/>
                </a:lnTo>
                <a:close/>
              </a:path>
              <a:path w="26670" h="3286759">
                <a:moveTo>
                  <a:pt x="26669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69" y="1291590"/>
                </a:lnTo>
                <a:lnTo>
                  <a:pt x="26669" y="1285239"/>
                </a:lnTo>
                <a:close/>
              </a:path>
              <a:path w="26670" h="3286759">
                <a:moveTo>
                  <a:pt x="26669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69" y="1283970"/>
                </a:lnTo>
                <a:lnTo>
                  <a:pt x="26669" y="1273810"/>
                </a:lnTo>
                <a:close/>
              </a:path>
              <a:path w="26670" h="3286759">
                <a:moveTo>
                  <a:pt x="26669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69" y="1272540"/>
                </a:lnTo>
                <a:lnTo>
                  <a:pt x="26669" y="1266189"/>
                </a:lnTo>
                <a:close/>
              </a:path>
              <a:path w="26670" h="3286759">
                <a:moveTo>
                  <a:pt x="26669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69" y="1264920"/>
                </a:lnTo>
                <a:lnTo>
                  <a:pt x="26669" y="1263650"/>
                </a:lnTo>
                <a:close/>
              </a:path>
              <a:path w="26670" h="3286759">
                <a:moveTo>
                  <a:pt x="26669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69" y="1922780"/>
                </a:lnTo>
                <a:lnTo>
                  <a:pt x="26669" y="1833880"/>
                </a:lnTo>
                <a:close/>
              </a:path>
              <a:path w="26670" h="3286759">
                <a:moveTo>
                  <a:pt x="26669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69" y="2443480"/>
                </a:lnTo>
                <a:lnTo>
                  <a:pt x="26669" y="2435860"/>
                </a:lnTo>
                <a:close/>
              </a:path>
              <a:path w="26670" h="3286759">
                <a:moveTo>
                  <a:pt x="26669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69" y="2434590"/>
                </a:lnTo>
                <a:lnTo>
                  <a:pt x="26669" y="2007870"/>
                </a:lnTo>
                <a:close/>
              </a:path>
              <a:path w="26670" h="3286759">
                <a:moveTo>
                  <a:pt x="26669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69" y="2006600"/>
                </a:lnTo>
                <a:lnTo>
                  <a:pt x="26669" y="1988820"/>
                </a:lnTo>
                <a:close/>
              </a:path>
              <a:path w="26670" h="3286759">
                <a:moveTo>
                  <a:pt x="26669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69" y="1987550"/>
                </a:lnTo>
                <a:lnTo>
                  <a:pt x="26669" y="1969770"/>
                </a:lnTo>
                <a:close/>
              </a:path>
              <a:path w="26670" h="3286759">
                <a:moveTo>
                  <a:pt x="26669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69" y="1968500"/>
                </a:lnTo>
                <a:lnTo>
                  <a:pt x="26669" y="1946910"/>
                </a:lnTo>
                <a:close/>
              </a:path>
              <a:path w="26670" h="3286759">
                <a:moveTo>
                  <a:pt x="26669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69" y="1945639"/>
                </a:lnTo>
                <a:lnTo>
                  <a:pt x="26669" y="1927860"/>
                </a:lnTo>
                <a:close/>
              </a:path>
              <a:path w="26670" h="3286759">
                <a:moveTo>
                  <a:pt x="26669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69" y="1926589"/>
                </a:lnTo>
                <a:lnTo>
                  <a:pt x="26669" y="1924050"/>
                </a:lnTo>
                <a:close/>
              </a:path>
              <a:path w="26670" h="3286759">
                <a:moveTo>
                  <a:pt x="26669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69" y="2618740"/>
                </a:lnTo>
                <a:lnTo>
                  <a:pt x="26669" y="2443480"/>
                </a:lnTo>
                <a:close/>
              </a:path>
              <a:path w="26670" h="3286759">
                <a:moveTo>
                  <a:pt x="26669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69" y="3286760"/>
                </a:lnTo>
                <a:lnTo>
                  <a:pt x="26669" y="2618740"/>
                </a:lnTo>
                <a:close/>
              </a:path>
            </a:pathLst>
          </a:custGeom>
          <a:solidFill>
            <a:srgbClr val="1B36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63980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3274059">
                <a:moveTo>
                  <a:pt x="27940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3274059">
                <a:moveTo>
                  <a:pt x="27940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40" y="69850"/>
                </a:lnTo>
                <a:lnTo>
                  <a:pt x="27940" y="50800"/>
                </a:lnTo>
                <a:close/>
              </a:path>
              <a:path w="27940" h="3274059">
                <a:moveTo>
                  <a:pt x="27940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40" y="82550"/>
                </a:lnTo>
                <a:lnTo>
                  <a:pt x="27940" y="69850"/>
                </a:lnTo>
                <a:close/>
              </a:path>
              <a:path w="27940" h="3274059">
                <a:moveTo>
                  <a:pt x="2794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40" y="95250"/>
                </a:lnTo>
                <a:lnTo>
                  <a:pt x="27940" y="82550"/>
                </a:lnTo>
                <a:close/>
              </a:path>
              <a:path w="27940" h="3274059">
                <a:moveTo>
                  <a:pt x="27940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95250"/>
                </a:lnTo>
                <a:close/>
              </a:path>
              <a:path w="27940" h="3274059">
                <a:moveTo>
                  <a:pt x="2794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7000"/>
                </a:lnTo>
                <a:close/>
              </a:path>
              <a:path w="27940" h="32740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274059">
                <a:moveTo>
                  <a:pt x="27940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46050"/>
                </a:lnTo>
                <a:close/>
              </a:path>
              <a:path w="27940" h="3274059">
                <a:moveTo>
                  <a:pt x="2794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3274059">
                <a:moveTo>
                  <a:pt x="27940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65100"/>
                </a:lnTo>
                <a:close/>
              </a:path>
              <a:path w="27940" h="3274059">
                <a:moveTo>
                  <a:pt x="27940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190500"/>
                </a:lnTo>
                <a:close/>
              </a:path>
              <a:path w="27940" h="3274059">
                <a:moveTo>
                  <a:pt x="27940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40" y="298450"/>
                </a:lnTo>
                <a:lnTo>
                  <a:pt x="27940" y="260350"/>
                </a:lnTo>
                <a:close/>
              </a:path>
              <a:path w="27940" h="3274059">
                <a:moveTo>
                  <a:pt x="27940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40" y="303530"/>
                </a:lnTo>
                <a:lnTo>
                  <a:pt x="27940" y="298450"/>
                </a:lnTo>
                <a:close/>
              </a:path>
              <a:path w="27940" h="3274059">
                <a:moveTo>
                  <a:pt x="27940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40" y="309880"/>
                </a:lnTo>
                <a:lnTo>
                  <a:pt x="27940" y="303530"/>
                </a:lnTo>
                <a:close/>
              </a:path>
              <a:path w="27940" h="3274059">
                <a:moveTo>
                  <a:pt x="2794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40" y="316229"/>
                </a:lnTo>
                <a:lnTo>
                  <a:pt x="27940" y="309880"/>
                </a:lnTo>
                <a:close/>
              </a:path>
              <a:path w="27940" h="3274059">
                <a:moveTo>
                  <a:pt x="27940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316230"/>
                </a:lnTo>
                <a:close/>
              </a:path>
              <a:path w="27940" h="3274059">
                <a:moveTo>
                  <a:pt x="27940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42900"/>
                </a:lnTo>
                <a:close/>
              </a:path>
              <a:path w="27940" h="3274059">
                <a:moveTo>
                  <a:pt x="27940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40" y="368299"/>
                </a:lnTo>
                <a:lnTo>
                  <a:pt x="27940" y="360680"/>
                </a:lnTo>
                <a:close/>
              </a:path>
              <a:path w="27940" h="3274059">
                <a:moveTo>
                  <a:pt x="2794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3274059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3274059">
                <a:moveTo>
                  <a:pt x="27940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387350"/>
                </a:lnTo>
                <a:close/>
              </a:path>
              <a:path w="27940" h="3274059">
                <a:moveTo>
                  <a:pt x="27940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0530"/>
                </a:lnTo>
                <a:close/>
              </a:path>
              <a:path w="27940" h="3274059">
                <a:moveTo>
                  <a:pt x="27940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8150"/>
                </a:lnTo>
                <a:close/>
              </a:path>
              <a:path w="27940" h="3274059">
                <a:moveTo>
                  <a:pt x="27940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44500"/>
                </a:lnTo>
                <a:close/>
              </a:path>
              <a:path w="27940" h="3274059">
                <a:moveTo>
                  <a:pt x="2794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30"/>
                </a:lnTo>
                <a:close/>
              </a:path>
              <a:path w="27940" h="3274059">
                <a:moveTo>
                  <a:pt x="27940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40" y="519430"/>
                </a:lnTo>
                <a:lnTo>
                  <a:pt x="27940" y="487680"/>
                </a:lnTo>
                <a:close/>
              </a:path>
              <a:path w="27940" h="3274059">
                <a:moveTo>
                  <a:pt x="27940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40" y="525780"/>
                </a:lnTo>
                <a:lnTo>
                  <a:pt x="27940" y="519430"/>
                </a:lnTo>
                <a:close/>
              </a:path>
              <a:path w="27940" h="3274059">
                <a:moveTo>
                  <a:pt x="27940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525780"/>
                </a:lnTo>
                <a:close/>
              </a:path>
              <a:path w="27940" h="3274059">
                <a:moveTo>
                  <a:pt x="27940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3274059">
                <a:moveTo>
                  <a:pt x="27940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1500"/>
                </a:lnTo>
                <a:close/>
              </a:path>
              <a:path w="27940" h="3274059">
                <a:moveTo>
                  <a:pt x="27940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76580"/>
                </a:lnTo>
                <a:close/>
              </a:path>
              <a:path w="27940" h="3274059">
                <a:moveTo>
                  <a:pt x="27940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40" y="671830"/>
                </a:lnTo>
                <a:lnTo>
                  <a:pt x="27940" y="601980"/>
                </a:lnTo>
                <a:close/>
              </a:path>
              <a:path w="27940" h="3274059">
                <a:moveTo>
                  <a:pt x="2794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71830"/>
                </a:lnTo>
                <a:close/>
              </a:path>
              <a:path w="27940" h="3274059">
                <a:moveTo>
                  <a:pt x="27940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8180"/>
                </a:lnTo>
                <a:close/>
              </a:path>
              <a:path w="27940" h="3274059">
                <a:moveTo>
                  <a:pt x="27940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40" y="697230"/>
                </a:lnTo>
                <a:lnTo>
                  <a:pt x="27940" y="685800"/>
                </a:lnTo>
                <a:close/>
              </a:path>
              <a:path w="27940" h="3274059">
                <a:moveTo>
                  <a:pt x="2794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7230"/>
                </a:lnTo>
                <a:close/>
              </a:path>
              <a:path w="27940" h="3274059">
                <a:moveTo>
                  <a:pt x="27940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23900"/>
                </a:lnTo>
                <a:close/>
              </a:path>
              <a:path w="27940" h="3274059">
                <a:moveTo>
                  <a:pt x="27940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40" y="946150"/>
                </a:lnTo>
                <a:lnTo>
                  <a:pt x="27940" y="800100"/>
                </a:lnTo>
                <a:close/>
              </a:path>
              <a:path w="27940" h="3274059">
                <a:moveTo>
                  <a:pt x="27940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46150"/>
                </a:lnTo>
                <a:close/>
              </a:path>
              <a:path w="27940" h="3274059">
                <a:moveTo>
                  <a:pt x="27940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970280"/>
                </a:lnTo>
                <a:close/>
              </a:path>
              <a:path w="27940" h="3274059">
                <a:moveTo>
                  <a:pt x="27940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40" y="1040130"/>
                </a:lnTo>
                <a:lnTo>
                  <a:pt x="27940" y="1022350"/>
                </a:lnTo>
                <a:close/>
              </a:path>
              <a:path w="27940" h="3274059">
                <a:moveTo>
                  <a:pt x="27940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40" y="1052830"/>
                </a:lnTo>
                <a:lnTo>
                  <a:pt x="27940" y="1040130"/>
                </a:lnTo>
                <a:close/>
              </a:path>
              <a:path w="27940" h="3274059">
                <a:moveTo>
                  <a:pt x="27940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40" y="1079500"/>
                </a:lnTo>
                <a:lnTo>
                  <a:pt x="27940" y="1052830"/>
                </a:lnTo>
                <a:close/>
              </a:path>
              <a:path w="27940" h="3274059">
                <a:moveTo>
                  <a:pt x="27940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40" y="1109980"/>
                </a:lnTo>
                <a:lnTo>
                  <a:pt x="27940" y="1079500"/>
                </a:lnTo>
                <a:close/>
              </a:path>
              <a:path w="27940" h="3274059">
                <a:moveTo>
                  <a:pt x="27940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9980"/>
                </a:lnTo>
                <a:close/>
              </a:path>
              <a:path w="27940" h="327405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3274059">
                <a:moveTo>
                  <a:pt x="27940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2680"/>
                </a:lnTo>
                <a:close/>
              </a:path>
              <a:path w="27940" h="3274059">
                <a:moveTo>
                  <a:pt x="27940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55700"/>
                </a:lnTo>
                <a:close/>
              </a:path>
              <a:path w="27940" h="3274059">
                <a:moveTo>
                  <a:pt x="27940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79830"/>
                </a:lnTo>
                <a:close/>
              </a:path>
              <a:path w="27940" h="3274059">
                <a:moveTo>
                  <a:pt x="27940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31900"/>
                </a:lnTo>
                <a:close/>
              </a:path>
              <a:path w="27940" h="3274059">
                <a:moveTo>
                  <a:pt x="27940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40" y="1821180"/>
                </a:lnTo>
                <a:lnTo>
                  <a:pt x="27940" y="1553210"/>
                </a:lnTo>
                <a:close/>
              </a:path>
              <a:path w="27940" h="32740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2740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274059">
                <a:moveTo>
                  <a:pt x="2794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39"/>
                </a:lnTo>
                <a:close/>
              </a:path>
              <a:path w="27940" h="32740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2740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740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2740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740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2740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740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2740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2740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274059">
                <a:moveTo>
                  <a:pt x="27940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90"/>
                </a:lnTo>
                <a:close/>
              </a:path>
              <a:path w="27940" h="3274059">
                <a:moveTo>
                  <a:pt x="27940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40" y="1430020"/>
                </a:lnTo>
                <a:lnTo>
                  <a:pt x="27940" y="1419860"/>
                </a:lnTo>
                <a:close/>
              </a:path>
              <a:path w="27940" h="32740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74059">
                <a:moveTo>
                  <a:pt x="27940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10"/>
                </a:lnTo>
                <a:close/>
              </a:path>
              <a:path w="27940" h="32740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74059">
                <a:moveTo>
                  <a:pt x="27940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60"/>
                </a:lnTo>
                <a:close/>
              </a:path>
              <a:path w="27940" h="3274059">
                <a:moveTo>
                  <a:pt x="27940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40"/>
                </a:lnTo>
                <a:close/>
              </a:path>
              <a:path w="27940" h="3274059">
                <a:moveTo>
                  <a:pt x="2794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40" y="1372870"/>
                </a:lnTo>
                <a:lnTo>
                  <a:pt x="27940" y="1362710"/>
                </a:lnTo>
                <a:close/>
              </a:path>
              <a:path w="27940" h="3274059">
                <a:moveTo>
                  <a:pt x="27940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48739"/>
                </a:lnTo>
                <a:close/>
              </a:path>
              <a:path w="27940" h="32740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274059">
                <a:moveTo>
                  <a:pt x="27940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90"/>
                </a:lnTo>
                <a:close/>
              </a:path>
              <a:path w="27940" h="3274059">
                <a:moveTo>
                  <a:pt x="27940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18260"/>
                </a:lnTo>
                <a:close/>
              </a:path>
              <a:path w="27940" h="3274059">
                <a:moveTo>
                  <a:pt x="27940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40" y="1316989"/>
                </a:lnTo>
                <a:lnTo>
                  <a:pt x="27940" y="1310640"/>
                </a:lnTo>
                <a:close/>
              </a:path>
              <a:path w="27940" h="3274059">
                <a:moveTo>
                  <a:pt x="27940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40" y="1309370"/>
                </a:lnTo>
                <a:lnTo>
                  <a:pt x="27940" y="1299210"/>
                </a:lnTo>
                <a:close/>
              </a:path>
              <a:path w="27940" h="3274059">
                <a:moveTo>
                  <a:pt x="27940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90"/>
                </a:lnTo>
                <a:close/>
              </a:path>
              <a:path w="27940" h="3274059">
                <a:moveTo>
                  <a:pt x="27940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40" y="1290320"/>
                </a:lnTo>
                <a:lnTo>
                  <a:pt x="27940" y="1280160"/>
                </a:lnTo>
                <a:close/>
              </a:path>
              <a:path w="27940" h="3274059">
                <a:moveTo>
                  <a:pt x="27940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40" y="1278890"/>
                </a:lnTo>
                <a:lnTo>
                  <a:pt x="27940" y="1272539"/>
                </a:lnTo>
                <a:close/>
              </a:path>
              <a:path w="27940" h="3274059">
                <a:moveTo>
                  <a:pt x="27940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10"/>
                </a:lnTo>
                <a:close/>
              </a:path>
              <a:path w="27940" h="3274059">
                <a:moveTo>
                  <a:pt x="27940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40" y="1259840"/>
                </a:lnTo>
                <a:lnTo>
                  <a:pt x="27940" y="1253489"/>
                </a:lnTo>
                <a:close/>
              </a:path>
              <a:path w="27940" h="3274059">
                <a:moveTo>
                  <a:pt x="27940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50950"/>
                </a:lnTo>
                <a:close/>
              </a:path>
              <a:path w="27940" h="3274059">
                <a:moveTo>
                  <a:pt x="27940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40" y="1910080"/>
                </a:lnTo>
                <a:lnTo>
                  <a:pt x="27940" y="1821180"/>
                </a:lnTo>
                <a:close/>
              </a:path>
              <a:path w="27940" h="3274059">
                <a:moveTo>
                  <a:pt x="27940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40" y="2430780"/>
                </a:lnTo>
                <a:lnTo>
                  <a:pt x="27940" y="2423160"/>
                </a:lnTo>
                <a:close/>
              </a:path>
              <a:path w="27940" h="3274059">
                <a:moveTo>
                  <a:pt x="27940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40" y="2421890"/>
                </a:lnTo>
                <a:lnTo>
                  <a:pt x="27940" y="1995170"/>
                </a:lnTo>
                <a:close/>
              </a:path>
              <a:path w="27940" h="3274059">
                <a:moveTo>
                  <a:pt x="27940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40" y="1993900"/>
                </a:lnTo>
                <a:lnTo>
                  <a:pt x="27940" y="1976120"/>
                </a:lnTo>
                <a:close/>
              </a:path>
              <a:path w="27940" h="3274059">
                <a:moveTo>
                  <a:pt x="27940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40" y="1974850"/>
                </a:lnTo>
                <a:lnTo>
                  <a:pt x="27940" y="1957070"/>
                </a:lnTo>
                <a:close/>
              </a:path>
              <a:path w="27940" h="3274059">
                <a:moveTo>
                  <a:pt x="27940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40" y="1955800"/>
                </a:lnTo>
                <a:lnTo>
                  <a:pt x="27940" y="1934210"/>
                </a:lnTo>
                <a:close/>
              </a:path>
              <a:path w="27940" h="3274059">
                <a:moveTo>
                  <a:pt x="27940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40" y="1932939"/>
                </a:lnTo>
                <a:lnTo>
                  <a:pt x="27940" y="1915160"/>
                </a:lnTo>
                <a:close/>
              </a:path>
              <a:path w="27940" h="3274059">
                <a:moveTo>
                  <a:pt x="27940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40" y="1913889"/>
                </a:lnTo>
                <a:lnTo>
                  <a:pt x="27940" y="1911350"/>
                </a:lnTo>
                <a:close/>
              </a:path>
              <a:path w="27940" h="3274059">
                <a:moveTo>
                  <a:pt x="27940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40" y="2606040"/>
                </a:lnTo>
                <a:lnTo>
                  <a:pt x="27940" y="2430780"/>
                </a:lnTo>
                <a:close/>
              </a:path>
              <a:path w="27940" h="3274059">
                <a:moveTo>
                  <a:pt x="27940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40" y="3274060"/>
                </a:lnTo>
                <a:lnTo>
                  <a:pt x="27940" y="260604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681719" y="3596640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234949"/>
                </a:moveTo>
                <a:lnTo>
                  <a:pt x="0" y="0"/>
                </a:lnTo>
                <a:lnTo>
                  <a:pt x="0" y="234949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667750" y="36093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667750" y="3622040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27940" y="0"/>
                </a:moveTo>
                <a:lnTo>
                  <a:pt x="0" y="0"/>
                </a:lnTo>
                <a:lnTo>
                  <a:pt x="0" y="19049"/>
                </a:lnTo>
                <a:lnTo>
                  <a:pt x="27940" y="190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667750" y="36410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667750" y="36537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667750" y="366649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667750" y="3698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667750" y="37045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667750" y="37172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667750" y="37236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667750" y="373634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667750" y="383159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8667750" y="386969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667750" y="38747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8667750" y="388112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8667750" y="3887470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70">
                <a:moveTo>
                  <a:pt x="27940" y="0"/>
                </a:moveTo>
                <a:lnTo>
                  <a:pt x="0" y="0"/>
                </a:lnTo>
                <a:lnTo>
                  <a:pt x="0" y="26669"/>
                </a:lnTo>
                <a:lnTo>
                  <a:pt x="27940" y="2666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8667750" y="3914140"/>
            <a:ext cx="27940" cy="17780"/>
          </a:xfrm>
          <a:custGeom>
            <a:avLst/>
            <a:gdLst/>
            <a:ahLst/>
            <a:cxnLst/>
            <a:rect l="l" t="t" r="r" b="b"/>
            <a:pathLst>
              <a:path w="27940" h="17779">
                <a:moveTo>
                  <a:pt x="27940" y="0"/>
                </a:moveTo>
                <a:lnTo>
                  <a:pt x="0" y="0"/>
                </a:lnTo>
                <a:lnTo>
                  <a:pt x="0" y="17779"/>
                </a:lnTo>
                <a:lnTo>
                  <a:pt x="27940" y="177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8667750" y="39319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8667750" y="39395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8667750" y="3952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8667750" y="3958590"/>
            <a:ext cx="27940" cy="43180"/>
          </a:xfrm>
          <a:custGeom>
            <a:avLst/>
            <a:gdLst/>
            <a:ahLst/>
            <a:cxnLst/>
            <a:rect l="l" t="t" r="r" b="b"/>
            <a:pathLst>
              <a:path w="27940" h="43179">
                <a:moveTo>
                  <a:pt x="27940" y="0"/>
                </a:moveTo>
                <a:lnTo>
                  <a:pt x="0" y="0"/>
                </a:lnTo>
                <a:lnTo>
                  <a:pt x="0" y="43179"/>
                </a:lnTo>
                <a:lnTo>
                  <a:pt x="27940" y="431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8667750" y="400177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8667750" y="40093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8667750" y="4015740"/>
            <a:ext cx="27940" cy="36830"/>
          </a:xfrm>
          <a:custGeom>
            <a:avLst/>
            <a:gdLst/>
            <a:ahLst/>
            <a:cxnLst/>
            <a:rect l="l" t="t" r="r" b="b"/>
            <a:pathLst>
              <a:path w="27940" h="36829">
                <a:moveTo>
                  <a:pt x="27940" y="0"/>
                </a:moveTo>
                <a:lnTo>
                  <a:pt x="0" y="0"/>
                </a:lnTo>
                <a:lnTo>
                  <a:pt x="0" y="36829"/>
                </a:lnTo>
                <a:lnTo>
                  <a:pt x="27940" y="368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8667750" y="40525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8667750" y="405892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8667750" y="40906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8667750" y="40970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8667750" y="410464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667750" y="414274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8667750" y="414782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8667750" y="4173220"/>
            <a:ext cx="27940" cy="69850"/>
          </a:xfrm>
          <a:custGeom>
            <a:avLst/>
            <a:gdLst/>
            <a:ahLst/>
            <a:cxnLst/>
            <a:rect l="l" t="t" r="r" b="b"/>
            <a:pathLst>
              <a:path w="27940" h="69850">
                <a:moveTo>
                  <a:pt x="27940" y="0"/>
                </a:moveTo>
                <a:lnTo>
                  <a:pt x="0" y="0"/>
                </a:lnTo>
                <a:lnTo>
                  <a:pt x="0" y="69849"/>
                </a:lnTo>
                <a:lnTo>
                  <a:pt x="27940" y="698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8667750" y="42430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667750" y="42494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667750" y="4257040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27940" y="0"/>
                </a:moveTo>
                <a:lnTo>
                  <a:pt x="0" y="0"/>
                </a:lnTo>
                <a:lnTo>
                  <a:pt x="0" y="11429"/>
                </a:lnTo>
                <a:lnTo>
                  <a:pt x="27940" y="114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681719" y="4268470"/>
            <a:ext cx="0" cy="562610"/>
          </a:xfrm>
          <a:custGeom>
            <a:avLst/>
            <a:gdLst/>
            <a:ahLst/>
            <a:cxnLst/>
            <a:rect l="l" t="t" r="r" b="b"/>
            <a:pathLst>
              <a:path h="562610">
                <a:moveTo>
                  <a:pt x="0" y="0"/>
                </a:moveTo>
                <a:lnTo>
                  <a:pt x="0" y="562609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667750" y="5086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667750" y="50787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667750" y="50673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667750" y="50596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67750" y="50482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667750" y="50406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67750" y="50292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667750" y="50215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667750" y="50101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667750" y="50025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667750" y="49911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667750" y="49834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667750" y="49720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667750" y="49644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667750" y="49530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667750" y="49453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667750" y="49339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667750" y="4919979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700"/>
                </a:lnTo>
                <a:lnTo>
                  <a:pt x="27940" y="1270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667750" y="49085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667750" y="49009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667750" y="48895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667750" y="48818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667750" y="48704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667750" y="48628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667750" y="48514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667750" y="48437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667750" y="4832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681719" y="5097779"/>
            <a:ext cx="0" cy="387350"/>
          </a:xfrm>
          <a:custGeom>
            <a:avLst/>
            <a:gdLst/>
            <a:ahLst/>
            <a:cxnLst/>
            <a:rect l="l" t="t" r="r" b="b"/>
            <a:pathLst>
              <a:path h="387350">
                <a:moveTo>
                  <a:pt x="0" y="0"/>
                </a:moveTo>
                <a:lnTo>
                  <a:pt x="0" y="38735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681719" y="5097779"/>
            <a:ext cx="0" cy="1747520"/>
          </a:xfrm>
          <a:custGeom>
            <a:avLst/>
            <a:gdLst/>
            <a:ahLst/>
            <a:cxnLst/>
            <a:rect l="l" t="t" r="r" b="b"/>
            <a:pathLst>
              <a:path h="1747520">
                <a:moveTo>
                  <a:pt x="0" y="0"/>
                </a:moveTo>
                <a:lnTo>
                  <a:pt x="0" y="174752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695690" y="3609340"/>
            <a:ext cx="26670" cy="3235960"/>
          </a:xfrm>
          <a:custGeom>
            <a:avLst/>
            <a:gdLst/>
            <a:ahLst/>
            <a:cxnLst/>
            <a:rect l="l" t="t" r="r" b="b"/>
            <a:pathLst>
              <a:path w="26670" h="3235959">
                <a:moveTo>
                  <a:pt x="13969" y="0"/>
                </a:moveTo>
                <a:lnTo>
                  <a:pt x="0" y="0"/>
                </a:lnTo>
                <a:lnTo>
                  <a:pt x="0" y="6349"/>
                </a:lnTo>
                <a:lnTo>
                  <a:pt x="22859" y="6349"/>
                </a:lnTo>
                <a:lnTo>
                  <a:pt x="22859" y="5079"/>
                </a:lnTo>
                <a:lnTo>
                  <a:pt x="20320" y="5079"/>
                </a:lnTo>
                <a:lnTo>
                  <a:pt x="20320" y="3809"/>
                </a:lnTo>
                <a:lnTo>
                  <a:pt x="19050" y="3809"/>
                </a:lnTo>
                <a:lnTo>
                  <a:pt x="19050" y="2539"/>
                </a:lnTo>
                <a:lnTo>
                  <a:pt x="16509" y="2539"/>
                </a:lnTo>
                <a:lnTo>
                  <a:pt x="1650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  <a:path w="26670" h="3235959">
                <a:moveTo>
                  <a:pt x="24129" y="6349"/>
                </a:moveTo>
                <a:lnTo>
                  <a:pt x="0" y="6349"/>
                </a:lnTo>
                <a:lnTo>
                  <a:pt x="0" y="12699"/>
                </a:lnTo>
                <a:lnTo>
                  <a:pt x="26669" y="12699"/>
                </a:lnTo>
                <a:lnTo>
                  <a:pt x="26669" y="7619"/>
                </a:lnTo>
                <a:lnTo>
                  <a:pt x="24129" y="7619"/>
                </a:lnTo>
                <a:lnTo>
                  <a:pt x="24129" y="6349"/>
                </a:lnTo>
                <a:close/>
              </a:path>
              <a:path w="26670" h="3235959">
                <a:moveTo>
                  <a:pt x="26669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6669" y="31749"/>
                </a:lnTo>
                <a:lnTo>
                  <a:pt x="26669" y="12699"/>
                </a:lnTo>
                <a:close/>
              </a:path>
              <a:path w="26670" h="3235959">
                <a:moveTo>
                  <a:pt x="26669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6669" y="44449"/>
                </a:lnTo>
                <a:lnTo>
                  <a:pt x="26669" y="31750"/>
                </a:lnTo>
                <a:close/>
              </a:path>
              <a:path w="26670" h="3235959">
                <a:moveTo>
                  <a:pt x="26669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6669" y="57149"/>
                </a:lnTo>
                <a:lnTo>
                  <a:pt x="26669" y="44450"/>
                </a:lnTo>
                <a:close/>
              </a:path>
              <a:path w="26670" h="3235959">
                <a:moveTo>
                  <a:pt x="26669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6669" y="88899"/>
                </a:lnTo>
                <a:lnTo>
                  <a:pt x="26669" y="57149"/>
                </a:lnTo>
                <a:close/>
              </a:path>
              <a:path w="26670" h="3235959">
                <a:moveTo>
                  <a:pt x="26669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88900"/>
                </a:lnTo>
                <a:close/>
              </a:path>
              <a:path w="26670" h="3235959">
                <a:moveTo>
                  <a:pt x="26669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6669" y="107949"/>
                </a:lnTo>
                <a:lnTo>
                  <a:pt x="26669" y="95249"/>
                </a:lnTo>
                <a:close/>
              </a:path>
              <a:path w="26670" h="3235959">
                <a:moveTo>
                  <a:pt x="26669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6669" y="114299"/>
                </a:lnTo>
                <a:lnTo>
                  <a:pt x="26669" y="107949"/>
                </a:lnTo>
                <a:close/>
              </a:path>
              <a:path w="26670" h="3235959">
                <a:moveTo>
                  <a:pt x="26669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6669" y="126999"/>
                </a:lnTo>
                <a:lnTo>
                  <a:pt x="26669" y="114299"/>
                </a:lnTo>
                <a:close/>
              </a:path>
              <a:path w="26670" h="3235959">
                <a:moveTo>
                  <a:pt x="26669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6669" y="152399"/>
                </a:lnTo>
                <a:lnTo>
                  <a:pt x="26669" y="127000"/>
                </a:lnTo>
                <a:close/>
              </a:path>
              <a:path w="26670" h="3235959">
                <a:moveTo>
                  <a:pt x="26669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6669" y="222249"/>
                </a:lnTo>
                <a:lnTo>
                  <a:pt x="26669" y="152399"/>
                </a:lnTo>
                <a:close/>
              </a:path>
              <a:path w="26670" h="3235959">
                <a:moveTo>
                  <a:pt x="26669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6669" y="260349"/>
                </a:lnTo>
                <a:lnTo>
                  <a:pt x="26669" y="222249"/>
                </a:lnTo>
                <a:close/>
              </a:path>
              <a:path w="26670" h="3235959">
                <a:moveTo>
                  <a:pt x="26669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6669" y="265429"/>
                </a:lnTo>
                <a:lnTo>
                  <a:pt x="26669" y="260350"/>
                </a:lnTo>
                <a:close/>
              </a:path>
              <a:path w="26670" h="3235959">
                <a:moveTo>
                  <a:pt x="26669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65429"/>
                </a:lnTo>
                <a:close/>
              </a:path>
              <a:path w="26670" h="323595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235959">
                <a:moveTo>
                  <a:pt x="26669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6669" y="304799"/>
                </a:lnTo>
                <a:lnTo>
                  <a:pt x="26669" y="278130"/>
                </a:lnTo>
                <a:close/>
              </a:path>
              <a:path w="26670" h="3235959">
                <a:moveTo>
                  <a:pt x="26669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04800"/>
                </a:lnTo>
                <a:close/>
              </a:path>
              <a:path w="26670" h="3235959">
                <a:moveTo>
                  <a:pt x="26669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6669" y="330199"/>
                </a:lnTo>
                <a:lnTo>
                  <a:pt x="26669" y="322579"/>
                </a:lnTo>
                <a:close/>
              </a:path>
              <a:path w="26670" h="3235959">
                <a:moveTo>
                  <a:pt x="26669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6669" y="342899"/>
                </a:lnTo>
                <a:lnTo>
                  <a:pt x="26669" y="330200"/>
                </a:lnTo>
                <a:close/>
              </a:path>
              <a:path w="26670" h="3235959">
                <a:moveTo>
                  <a:pt x="26669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6669" y="349249"/>
                </a:lnTo>
                <a:lnTo>
                  <a:pt x="26669" y="342900"/>
                </a:lnTo>
                <a:close/>
              </a:path>
              <a:path w="26670" h="3235959">
                <a:moveTo>
                  <a:pt x="26669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6669" y="392429"/>
                </a:lnTo>
                <a:lnTo>
                  <a:pt x="26669" y="349250"/>
                </a:lnTo>
                <a:close/>
              </a:path>
              <a:path w="26670" h="3235959">
                <a:moveTo>
                  <a:pt x="26669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6669" y="400049"/>
                </a:lnTo>
                <a:lnTo>
                  <a:pt x="26669" y="392430"/>
                </a:lnTo>
                <a:close/>
              </a:path>
              <a:path w="26670" h="3235959">
                <a:moveTo>
                  <a:pt x="26669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6669" y="406399"/>
                </a:lnTo>
                <a:lnTo>
                  <a:pt x="26669" y="400049"/>
                </a:lnTo>
                <a:close/>
              </a:path>
              <a:path w="26670" h="3235959">
                <a:moveTo>
                  <a:pt x="26669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6669" y="443229"/>
                </a:lnTo>
                <a:lnTo>
                  <a:pt x="26669" y="406399"/>
                </a:lnTo>
                <a:close/>
              </a:path>
              <a:path w="26670" h="3235959">
                <a:moveTo>
                  <a:pt x="26669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43229"/>
                </a:lnTo>
                <a:close/>
              </a:path>
              <a:path w="26670" h="3235959">
                <a:moveTo>
                  <a:pt x="26669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6669" y="481329"/>
                </a:lnTo>
                <a:lnTo>
                  <a:pt x="26669" y="449579"/>
                </a:lnTo>
                <a:close/>
              </a:path>
              <a:path w="26670" h="3235959">
                <a:moveTo>
                  <a:pt x="26669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6669" y="487679"/>
                </a:lnTo>
                <a:lnTo>
                  <a:pt x="26669" y="481329"/>
                </a:lnTo>
                <a:close/>
              </a:path>
              <a:path w="26670" h="3235959">
                <a:moveTo>
                  <a:pt x="26669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6669" y="495299"/>
                </a:lnTo>
                <a:lnTo>
                  <a:pt x="26669" y="487679"/>
                </a:lnTo>
                <a:close/>
              </a:path>
              <a:path w="26670" h="3235959">
                <a:moveTo>
                  <a:pt x="26669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6669" y="533399"/>
                </a:lnTo>
                <a:lnTo>
                  <a:pt x="26669" y="495299"/>
                </a:lnTo>
                <a:close/>
              </a:path>
              <a:path w="26670" h="3235959">
                <a:moveTo>
                  <a:pt x="26669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6669" y="538479"/>
                </a:lnTo>
                <a:lnTo>
                  <a:pt x="26669" y="533399"/>
                </a:lnTo>
                <a:close/>
              </a:path>
              <a:path w="26670" h="3235959">
                <a:moveTo>
                  <a:pt x="26669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6669" y="563879"/>
                </a:lnTo>
                <a:lnTo>
                  <a:pt x="26669" y="538480"/>
                </a:lnTo>
                <a:close/>
              </a:path>
              <a:path w="26670" h="3235959">
                <a:moveTo>
                  <a:pt x="26669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6669" y="633729"/>
                </a:lnTo>
                <a:lnTo>
                  <a:pt x="26669" y="563879"/>
                </a:lnTo>
                <a:close/>
              </a:path>
              <a:path w="26670" h="3235959">
                <a:moveTo>
                  <a:pt x="26669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6669" y="640079"/>
                </a:lnTo>
                <a:lnTo>
                  <a:pt x="26669" y="633730"/>
                </a:lnTo>
                <a:close/>
              </a:path>
              <a:path w="26670" h="3235959">
                <a:moveTo>
                  <a:pt x="2666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79"/>
                </a:lnTo>
                <a:close/>
              </a:path>
              <a:path w="26670" h="3235959">
                <a:moveTo>
                  <a:pt x="26669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47699"/>
                </a:lnTo>
                <a:close/>
              </a:path>
              <a:path w="26670" h="3235959">
                <a:moveTo>
                  <a:pt x="26669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6669" y="685799"/>
                </a:lnTo>
                <a:lnTo>
                  <a:pt x="26669" y="659130"/>
                </a:lnTo>
                <a:close/>
              </a:path>
              <a:path w="26670" h="3235959">
                <a:moveTo>
                  <a:pt x="26669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685799"/>
                </a:lnTo>
                <a:close/>
              </a:path>
              <a:path w="26670" h="3235959">
                <a:moveTo>
                  <a:pt x="26669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762000"/>
                </a:lnTo>
                <a:close/>
              </a:path>
              <a:path w="26670" h="3235959">
                <a:moveTo>
                  <a:pt x="26669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50"/>
                </a:lnTo>
                <a:close/>
              </a:path>
              <a:path w="26670" h="323595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235959">
                <a:moveTo>
                  <a:pt x="26669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49"/>
                </a:lnTo>
                <a:close/>
              </a:path>
              <a:path w="26670" h="3235959">
                <a:moveTo>
                  <a:pt x="26669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1002030"/>
                </a:lnTo>
                <a:close/>
              </a:path>
              <a:path w="26670" h="3235959">
                <a:moveTo>
                  <a:pt x="26669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6669" y="1041399"/>
                </a:lnTo>
                <a:lnTo>
                  <a:pt x="26669" y="1014730"/>
                </a:lnTo>
                <a:close/>
              </a:path>
              <a:path w="26670" h="3235959">
                <a:moveTo>
                  <a:pt x="26669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6669" y="1071879"/>
                </a:lnTo>
                <a:lnTo>
                  <a:pt x="26669" y="1041400"/>
                </a:lnTo>
                <a:close/>
              </a:path>
              <a:path w="26670" h="3235959">
                <a:moveTo>
                  <a:pt x="26669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6669" y="1078229"/>
                </a:lnTo>
                <a:lnTo>
                  <a:pt x="26669" y="1071879"/>
                </a:lnTo>
                <a:close/>
              </a:path>
              <a:path w="26670" h="3235959">
                <a:moveTo>
                  <a:pt x="26669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6669" y="1084579"/>
                </a:lnTo>
                <a:lnTo>
                  <a:pt x="26669" y="1078229"/>
                </a:lnTo>
                <a:close/>
              </a:path>
              <a:path w="26670" h="3235959">
                <a:moveTo>
                  <a:pt x="26669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6669" y="1117599"/>
                </a:lnTo>
                <a:lnTo>
                  <a:pt x="26669" y="1084579"/>
                </a:lnTo>
                <a:close/>
              </a:path>
              <a:path w="26670" h="3235959">
                <a:moveTo>
                  <a:pt x="26669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6669" y="1141729"/>
                </a:lnTo>
                <a:lnTo>
                  <a:pt x="26669" y="1117599"/>
                </a:lnTo>
                <a:close/>
              </a:path>
              <a:path w="26670" h="3235959">
                <a:moveTo>
                  <a:pt x="26669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6669" y="1193799"/>
                </a:lnTo>
                <a:lnTo>
                  <a:pt x="26669" y="1141730"/>
                </a:lnTo>
                <a:close/>
              </a:path>
              <a:path w="26670" h="3235959">
                <a:moveTo>
                  <a:pt x="26669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6669" y="1211579"/>
                </a:lnTo>
                <a:lnTo>
                  <a:pt x="26669" y="1193800"/>
                </a:lnTo>
                <a:close/>
              </a:path>
              <a:path w="26670" h="3235959">
                <a:moveTo>
                  <a:pt x="26669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6669" y="1783079"/>
                </a:lnTo>
                <a:lnTo>
                  <a:pt x="26669" y="1515109"/>
                </a:lnTo>
                <a:close/>
              </a:path>
              <a:path w="26670" h="32359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235959">
                <a:moveTo>
                  <a:pt x="26669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6669" y="1506219"/>
                </a:lnTo>
                <a:lnTo>
                  <a:pt x="26669" y="1496059"/>
                </a:lnTo>
                <a:close/>
              </a:path>
              <a:path w="26670" h="3235959">
                <a:moveTo>
                  <a:pt x="2666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39"/>
                </a:lnTo>
                <a:close/>
              </a:path>
              <a:path w="26670" h="3235959">
                <a:moveTo>
                  <a:pt x="26669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09"/>
                </a:lnTo>
                <a:close/>
              </a:path>
              <a:path w="26670" h="3235959">
                <a:moveTo>
                  <a:pt x="2666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9389"/>
                </a:lnTo>
                <a:close/>
              </a:path>
              <a:path w="26670" h="3235959">
                <a:moveTo>
                  <a:pt x="26669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57960"/>
                </a:lnTo>
                <a:close/>
              </a:path>
              <a:path w="26670" h="3235959">
                <a:moveTo>
                  <a:pt x="26669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6669" y="1456689"/>
                </a:lnTo>
                <a:lnTo>
                  <a:pt x="26669" y="1450339"/>
                </a:lnTo>
                <a:close/>
              </a:path>
              <a:path w="26670" h="3235959">
                <a:moveTo>
                  <a:pt x="26669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38909"/>
                </a:lnTo>
                <a:close/>
              </a:path>
              <a:path w="26670" h="3235959">
                <a:moveTo>
                  <a:pt x="26669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6669" y="1437639"/>
                </a:lnTo>
                <a:lnTo>
                  <a:pt x="26669" y="1431289"/>
                </a:lnTo>
                <a:close/>
              </a:path>
              <a:path w="26670" h="3235959">
                <a:moveTo>
                  <a:pt x="26669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19859"/>
                </a:lnTo>
                <a:close/>
              </a:path>
              <a:path w="26670" h="3235959">
                <a:moveTo>
                  <a:pt x="2666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6669" y="1418589"/>
                </a:lnTo>
                <a:lnTo>
                  <a:pt x="26669" y="1412239"/>
                </a:lnTo>
                <a:close/>
              </a:path>
              <a:path w="26670" h="3235959">
                <a:moveTo>
                  <a:pt x="26669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0809"/>
                </a:lnTo>
                <a:close/>
              </a:path>
              <a:path w="26670" h="3235959">
                <a:moveTo>
                  <a:pt x="2666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69" y="1399539"/>
                </a:lnTo>
                <a:lnTo>
                  <a:pt x="26669" y="1393189"/>
                </a:lnTo>
                <a:close/>
              </a:path>
              <a:path w="26670" h="3235959">
                <a:moveTo>
                  <a:pt x="26669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1759"/>
                </a:lnTo>
                <a:close/>
              </a:path>
              <a:path w="26670" h="3235959">
                <a:moveTo>
                  <a:pt x="26669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69" y="1380489"/>
                </a:lnTo>
                <a:lnTo>
                  <a:pt x="26669" y="1374139"/>
                </a:lnTo>
                <a:close/>
              </a:path>
              <a:path w="26670" h="3235959">
                <a:moveTo>
                  <a:pt x="26669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2710"/>
                </a:lnTo>
                <a:close/>
              </a:path>
              <a:path w="26670" h="3235959">
                <a:moveTo>
                  <a:pt x="26669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69" y="1361439"/>
                </a:lnTo>
                <a:lnTo>
                  <a:pt x="26669" y="1355089"/>
                </a:lnTo>
                <a:close/>
              </a:path>
              <a:path w="26670" h="3235959">
                <a:moveTo>
                  <a:pt x="26669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3659"/>
                </a:lnTo>
                <a:close/>
              </a:path>
              <a:path w="26670" h="3235959">
                <a:moveTo>
                  <a:pt x="26669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69" y="1342389"/>
                </a:lnTo>
                <a:lnTo>
                  <a:pt x="26669" y="1336039"/>
                </a:lnTo>
                <a:close/>
              </a:path>
              <a:path w="26670" h="3235959">
                <a:moveTo>
                  <a:pt x="26669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4609"/>
                </a:lnTo>
                <a:close/>
              </a:path>
              <a:path w="26670" h="3235959">
                <a:moveTo>
                  <a:pt x="26669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6669" y="1323339"/>
                </a:lnTo>
                <a:lnTo>
                  <a:pt x="26669" y="1310639"/>
                </a:lnTo>
                <a:close/>
              </a:path>
              <a:path w="26670" h="3235959">
                <a:moveTo>
                  <a:pt x="26669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69" y="1309369"/>
                </a:lnTo>
                <a:lnTo>
                  <a:pt x="26669" y="1299209"/>
                </a:lnTo>
                <a:close/>
              </a:path>
              <a:path w="26670" h="3235959">
                <a:moveTo>
                  <a:pt x="26669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6669" y="1297939"/>
                </a:lnTo>
                <a:lnTo>
                  <a:pt x="26669" y="1291589"/>
                </a:lnTo>
                <a:close/>
              </a:path>
              <a:path w="26670" h="3235959">
                <a:moveTo>
                  <a:pt x="26669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6669" y="1290319"/>
                </a:lnTo>
                <a:lnTo>
                  <a:pt x="26669" y="1280160"/>
                </a:lnTo>
                <a:close/>
              </a:path>
              <a:path w="26670" h="3235959">
                <a:moveTo>
                  <a:pt x="26669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6669" y="1278889"/>
                </a:lnTo>
                <a:lnTo>
                  <a:pt x="26669" y="1272539"/>
                </a:lnTo>
                <a:close/>
              </a:path>
              <a:path w="26670" h="3235959">
                <a:moveTo>
                  <a:pt x="26669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1109"/>
                </a:lnTo>
                <a:close/>
              </a:path>
              <a:path w="26670" h="3235959">
                <a:moveTo>
                  <a:pt x="26669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6669" y="1259839"/>
                </a:lnTo>
                <a:lnTo>
                  <a:pt x="26669" y="1253489"/>
                </a:lnTo>
                <a:close/>
              </a:path>
              <a:path w="26670" h="3235959">
                <a:moveTo>
                  <a:pt x="26669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6669" y="1252220"/>
                </a:lnTo>
                <a:lnTo>
                  <a:pt x="26669" y="1242059"/>
                </a:lnTo>
                <a:close/>
              </a:path>
              <a:path w="26670" h="3235959">
                <a:moveTo>
                  <a:pt x="26669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6669" y="1240789"/>
                </a:lnTo>
                <a:lnTo>
                  <a:pt x="26669" y="1234439"/>
                </a:lnTo>
                <a:close/>
              </a:path>
              <a:path w="26670" h="3235959">
                <a:moveTo>
                  <a:pt x="26669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3009"/>
                </a:lnTo>
                <a:close/>
              </a:path>
              <a:path w="26670" h="3235959">
                <a:moveTo>
                  <a:pt x="26669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6669" y="1221739"/>
                </a:lnTo>
                <a:lnTo>
                  <a:pt x="26669" y="1215389"/>
                </a:lnTo>
                <a:close/>
              </a:path>
              <a:path w="26670" h="3235959">
                <a:moveTo>
                  <a:pt x="26669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6669" y="1214119"/>
                </a:lnTo>
                <a:lnTo>
                  <a:pt x="26669" y="1212849"/>
                </a:lnTo>
                <a:close/>
              </a:path>
              <a:path w="26670" h="3235959">
                <a:moveTo>
                  <a:pt x="26669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6669" y="1871979"/>
                </a:lnTo>
                <a:lnTo>
                  <a:pt x="26669" y="1783079"/>
                </a:lnTo>
                <a:close/>
              </a:path>
              <a:path w="26670" h="3235959">
                <a:moveTo>
                  <a:pt x="26669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6669" y="2392679"/>
                </a:lnTo>
                <a:lnTo>
                  <a:pt x="26669" y="2385059"/>
                </a:lnTo>
                <a:close/>
              </a:path>
              <a:path w="26670" h="3235959">
                <a:moveTo>
                  <a:pt x="26669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6669" y="2383789"/>
                </a:lnTo>
                <a:lnTo>
                  <a:pt x="26669" y="1957069"/>
                </a:lnTo>
                <a:close/>
              </a:path>
              <a:path w="26670" h="3235959">
                <a:moveTo>
                  <a:pt x="26669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6669" y="1955799"/>
                </a:lnTo>
                <a:lnTo>
                  <a:pt x="26669" y="1938019"/>
                </a:lnTo>
                <a:close/>
              </a:path>
              <a:path w="26670" h="3235959">
                <a:moveTo>
                  <a:pt x="26669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6669" y="1936749"/>
                </a:lnTo>
                <a:lnTo>
                  <a:pt x="26669" y="1918969"/>
                </a:lnTo>
                <a:close/>
              </a:path>
              <a:path w="26670" h="3235959">
                <a:moveTo>
                  <a:pt x="26669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6669" y="1917699"/>
                </a:lnTo>
                <a:lnTo>
                  <a:pt x="26669" y="1896109"/>
                </a:lnTo>
                <a:close/>
              </a:path>
              <a:path w="26670" h="3235959">
                <a:moveTo>
                  <a:pt x="26669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6669" y="1894839"/>
                </a:lnTo>
                <a:lnTo>
                  <a:pt x="26669" y="1877059"/>
                </a:lnTo>
                <a:close/>
              </a:path>
              <a:path w="26670" h="3235959">
                <a:moveTo>
                  <a:pt x="26669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6669" y="1875789"/>
                </a:lnTo>
                <a:lnTo>
                  <a:pt x="26669" y="1873249"/>
                </a:lnTo>
                <a:close/>
              </a:path>
              <a:path w="26670" h="3235959">
                <a:moveTo>
                  <a:pt x="26669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6669" y="2567939"/>
                </a:lnTo>
                <a:lnTo>
                  <a:pt x="26669" y="2392679"/>
                </a:lnTo>
                <a:close/>
              </a:path>
              <a:path w="26670" h="3235959">
                <a:moveTo>
                  <a:pt x="26669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6669" y="3235959"/>
                </a:lnTo>
                <a:lnTo>
                  <a:pt x="26669" y="2567940"/>
                </a:lnTo>
                <a:close/>
              </a:path>
            </a:pathLst>
          </a:custGeom>
          <a:solidFill>
            <a:srgbClr val="1B35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722359" y="3618229"/>
            <a:ext cx="27940" cy="3227070"/>
          </a:xfrm>
          <a:custGeom>
            <a:avLst/>
            <a:gdLst/>
            <a:ahLst/>
            <a:cxnLst/>
            <a:rect l="l" t="t" r="r" b="b"/>
            <a:pathLst>
              <a:path w="27940" h="322707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27940" h="3227070">
                <a:moveTo>
                  <a:pt x="8890" y="3809"/>
                </a:moveTo>
                <a:lnTo>
                  <a:pt x="0" y="3809"/>
                </a:lnTo>
                <a:lnTo>
                  <a:pt x="0" y="22859"/>
                </a:lnTo>
                <a:lnTo>
                  <a:pt x="27940" y="22859"/>
                </a:lnTo>
                <a:lnTo>
                  <a:pt x="27940" y="16509"/>
                </a:lnTo>
                <a:lnTo>
                  <a:pt x="26670" y="1650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60" y="6350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close/>
              </a:path>
              <a:path w="27940" h="3227070">
                <a:moveTo>
                  <a:pt x="27940" y="22860"/>
                </a:moveTo>
                <a:lnTo>
                  <a:pt x="0" y="22860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22860"/>
                </a:lnTo>
                <a:close/>
              </a:path>
              <a:path w="27940" h="3227070">
                <a:moveTo>
                  <a:pt x="27940" y="35560"/>
                </a:moveTo>
                <a:lnTo>
                  <a:pt x="0" y="35560"/>
                </a:lnTo>
                <a:lnTo>
                  <a:pt x="0" y="48259"/>
                </a:lnTo>
                <a:lnTo>
                  <a:pt x="27940" y="48259"/>
                </a:lnTo>
                <a:lnTo>
                  <a:pt x="27940" y="35560"/>
                </a:lnTo>
                <a:close/>
              </a:path>
              <a:path w="27940" h="3227070">
                <a:moveTo>
                  <a:pt x="27940" y="48259"/>
                </a:moveTo>
                <a:lnTo>
                  <a:pt x="0" y="48259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48259"/>
                </a:lnTo>
                <a:close/>
              </a:path>
              <a:path w="27940" h="3227070">
                <a:moveTo>
                  <a:pt x="27940" y="80010"/>
                </a:moveTo>
                <a:lnTo>
                  <a:pt x="0" y="80010"/>
                </a:lnTo>
                <a:lnTo>
                  <a:pt x="0" y="86359"/>
                </a:lnTo>
                <a:lnTo>
                  <a:pt x="27940" y="86359"/>
                </a:lnTo>
                <a:lnTo>
                  <a:pt x="27940" y="80010"/>
                </a:lnTo>
                <a:close/>
              </a:path>
              <a:path w="27940" h="3227070">
                <a:moveTo>
                  <a:pt x="27940" y="86359"/>
                </a:moveTo>
                <a:lnTo>
                  <a:pt x="0" y="86359"/>
                </a:lnTo>
                <a:lnTo>
                  <a:pt x="0" y="99059"/>
                </a:lnTo>
                <a:lnTo>
                  <a:pt x="27940" y="99059"/>
                </a:lnTo>
                <a:lnTo>
                  <a:pt x="27940" y="86359"/>
                </a:lnTo>
                <a:close/>
              </a:path>
              <a:path w="27940" h="3227070">
                <a:moveTo>
                  <a:pt x="27940" y="99059"/>
                </a:moveTo>
                <a:lnTo>
                  <a:pt x="0" y="9905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9059"/>
                </a:lnTo>
                <a:close/>
              </a:path>
              <a:path w="27940" h="3227070">
                <a:moveTo>
                  <a:pt x="27940" y="105409"/>
                </a:moveTo>
                <a:lnTo>
                  <a:pt x="0" y="105409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09"/>
                </a:lnTo>
                <a:close/>
              </a:path>
              <a:path w="27940" h="3227070">
                <a:moveTo>
                  <a:pt x="27940" y="118110"/>
                </a:moveTo>
                <a:lnTo>
                  <a:pt x="0" y="118110"/>
                </a:lnTo>
                <a:lnTo>
                  <a:pt x="0" y="143509"/>
                </a:lnTo>
                <a:lnTo>
                  <a:pt x="27940" y="143509"/>
                </a:lnTo>
                <a:lnTo>
                  <a:pt x="27940" y="118110"/>
                </a:lnTo>
                <a:close/>
              </a:path>
              <a:path w="27940" h="3227070">
                <a:moveTo>
                  <a:pt x="27940" y="143509"/>
                </a:moveTo>
                <a:lnTo>
                  <a:pt x="0" y="143509"/>
                </a:lnTo>
                <a:lnTo>
                  <a:pt x="0" y="213359"/>
                </a:lnTo>
                <a:lnTo>
                  <a:pt x="27940" y="213359"/>
                </a:lnTo>
                <a:lnTo>
                  <a:pt x="27940" y="143509"/>
                </a:lnTo>
                <a:close/>
              </a:path>
              <a:path w="27940" h="3227070">
                <a:moveTo>
                  <a:pt x="27940" y="213359"/>
                </a:moveTo>
                <a:lnTo>
                  <a:pt x="0" y="213359"/>
                </a:lnTo>
                <a:lnTo>
                  <a:pt x="0" y="251459"/>
                </a:lnTo>
                <a:lnTo>
                  <a:pt x="27940" y="251459"/>
                </a:lnTo>
                <a:lnTo>
                  <a:pt x="27940" y="213359"/>
                </a:lnTo>
                <a:close/>
              </a:path>
              <a:path w="27940" h="3227070">
                <a:moveTo>
                  <a:pt x="2794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51460"/>
                </a:lnTo>
                <a:close/>
              </a:path>
              <a:path w="27940" h="32270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227070">
                <a:moveTo>
                  <a:pt x="27940" y="262889"/>
                </a:moveTo>
                <a:lnTo>
                  <a:pt x="0" y="262889"/>
                </a:lnTo>
                <a:lnTo>
                  <a:pt x="0" y="269239"/>
                </a:lnTo>
                <a:lnTo>
                  <a:pt x="27940" y="269239"/>
                </a:lnTo>
                <a:lnTo>
                  <a:pt x="27940" y="262889"/>
                </a:lnTo>
                <a:close/>
              </a:path>
              <a:path w="27940" h="3227070">
                <a:moveTo>
                  <a:pt x="27940" y="269240"/>
                </a:moveTo>
                <a:lnTo>
                  <a:pt x="0" y="269240"/>
                </a:lnTo>
                <a:lnTo>
                  <a:pt x="0" y="295909"/>
                </a:lnTo>
                <a:lnTo>
                  <a:pt x="27940" y="295909"/>
                </a:lnTo>
                <a:lnTo>
                  <a:pt x="27940" y="269240"/>
                </a:lnTo>
                <a:close/>
              </a:path>
              <a:path w="27940" h="3227070">
                <a:moveTo>
                  <a:pt x="27940" y="295910"/>
                </a:moveTo>
                <a:lnTo>
                  <a:pt x="0" y="295910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295910"/>
                </a:lnTo>
                <a:close/>
              </a:path>
              <a:path w="27940" h="3227070">
                <a:moveTo>
                  <a:pt x="27940" y="313689"/>
                </a:moveTo>
                <a:lnTo>
                  <a:pt x="0" y="313689"/>
                </a:lnTo>
                <a:lnTo>
                  <a:pt x="0" y="321309"/>
                </a:lnTo>
                <a:lnTo>
                  <a:pt x="27940" y="321309"/>
                </a:lnTo>
                <a:lnTo>
                  <a:pt x="27940" y="313689"/>
                </a:lnTo>
                <a:close/>
              </a:path>
              <a:path w="27940" h="3227070">
                <a:moveTo>
                  <a:pt x="27940" y="321310"/>
                </a:moveTo>
                <a:lnTo>
                  <a:pt x="0" y="321310"/>
                </a:lnTo>
                <a:lnTo>
                  <a:pt x="0" y="334009"/>
                </a:lnTo>
                <a:lnTo>
                  <a:pt x="27940" y="334009"/>
                </a:lnTo>
                <a:lnTo>
                  <a:pt x="27940" y="321310"/>
                </a:lnTo>
                <a:close/>
              </a:path>
              <a:path w="27940" h="3227070">
                <a:moveTo>
                  <a:pt x="27940" y="334010"/>
                </a:moveTo>
                <a:lnTo>
                  <a:pt x="0" y="334010"/>
                </a:lnTo>
                <a:lnTo>
                  <a:pt x="0" y="340359"/>
                </a:lnTo>
                <a:lnTo>
                  <a:pt x="27940" y="340359"/>
                </a:lnTo>
                <a:lnTo>
                  <a:pt x="27940" y="334010"/>
                </a:lnTo>
                <a:close/>
              </a:path>
              <a:path w="27940" h="3227070">
                <a:moveTo>
                  <a:pt x="27940" y="340360"/>
                </a:moveTo>
                <a:lnTo>
                  <a:pt x="0" y="340360"/>
                </a:lnTo>
                <a:lnTo>
                  <a:pt x="0" y="383539"/>
                </a:lnTo>
                <a:lnTo>
                  <a:pt x="27940" y="383539"/>
                </a:lnTo>
                <a:lnTo>
                  <a:pt x="27940" y="340360"/>
                </a:lnTo>
                <a:close/>
              </a:path>
              <a:path w="27940" h="3227070">
                <a:moveTo>
                  <a:pt x="27940" y="383540"/>
                </a:moveTo>
                <a:lnTo>
                  <a:pt x="0" y="383540"/>
                </a:lnTo>
                <a:lnTo>
                  <a:pt x="0" y="391159"/>
                </a:lnTo>
                <a:lnTo>
                  <a:pt x="27940" y="391159"/>
                </a:lnTo>
                <a:lnTo>
                  <a:pt x="27940" y="383540"/>
                </a:lnTo>
                <a:close/>
              </a:path>
              <a:path w="27940" h="3227070">
                <a:moveTo>
                  <a:pt x="27940" y="391159"/>
                </a:moveTo>
                <a:lnTo>
                  <a:pt x="0" y="391159"/>
                </a:lnTo>
                <a:lnTo>
                  <a:pt x="0" y="397509"/>
                </a:lnTo>
                <a:lnTo>
                  <a:pt x="27940" y="397509"/>
                </a:lnTo>
                <a:lnTo>
                  <a:pt x="27940" y="391159"/>
                </a:lnTo>
                <a:close/>
              </a:path>
              <a:path w="27940" h="3227070">
                <a:moveTo>
                  <a:pt x="27940" y="397509"/>
                </a:moveTo>
                <a:lnTo>
                  <a:pt x="0" y="3975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397509"/>
                </a:lnTo>
                <a:close/>
              </a:path>
              <a:path w="27940" h="3227070">
                <a:moveTo>
                  <a:pt x="27940" y="434339"/>
                </a:moveTo>
                <a:lnTo>
                  <a:pt x="0" y="434339"/>
                </a:lnTo>
                <a:lnTo>
                  <a:pt x="0" y="440689"/>
                </a:lnTo>
                <a:lnTo>
                  <a:pt x="27940" y="440689"/>
                </a:lnTo>
                <a:lnTo>
                  <a:pt x="27940" y="434339"/>
                </a:lnTo>
                <a:close/>
              </a:path>
              <a:path w="27940" h="3227070">
                <a:moveTo>
                  <a:pt x="27940" y="440689"/>
                </a:moveTo>
                <a:lnTo>
                  <a:pt x="0" y="440689"/>
                </a:lnTo>
                <a:lnTo>
                  <a:pt x="0" y="472439"/>
                </a:lnTo>
                <a:lnTo>
                  <a:pt x="27940" y="472439"/>
                </a:lnTo>
                <a:lnTo>
                  <a:pt x="27940" y="440689"/>
                </a:lnTo>
                <a:close/>
              </a:path>
              <a:path w="27940" h="3227070">
                <a:moveTo>
                  <a:pt x="27940" y="472439"/>
                </a:moveTo>
                <a:lnTo>
                  <a:pt x="0" y="472439"/>
                </a:lnTo>
                <a:lnTo>
                  <a:pt x="0" y="478789"/>
                </a:lnTo>
                <a:lnTo>
                  <a:pt x="27940" y="478789"/>
                </a:lnTo>
                <a:lnTo>
                  <a:pt x="27940" y="472439"/>
                </a:lnTo>
                <a:close/>
              </a:path>
              <a:path w="27940" h="3227070">
                <a:moveTo>
                  <a:pt x="27940" y="478789"/>
                </a:moveTo>
                <a:lnTo>
                  <a:pt x="0" y="478789"/>
                </a:lnTo>
                <a:lnTo>
                  <a:pt x="0" y="486409"/>
                </a:lnTo>
                <a:lnTo>
                  <a:pt x="27940" y="486409"/>
                </a:lnTo>
                <a:lnTo>
                  <a:pt x="27940" y="478789"/>
                </a:lnTo>
                <a:close/>
              </a:path>
              <a:path w="27940" h="3227070">
                <a:moveTo>
                  <a:pt x="27940" y="486409"/>
                </a:moveTo>
                <a:lnTo>
                  <a:pt x="0" y="486409"/>
                </a:lnTo>
                <a:lnTo>
                  <a:pt x="0" y="524509"/>
                </a:lnTo>
                <a:lnTo>
                  <a:pt x="27940" y="524509"/>
                </a:lnTo>
                <a:lnTo>
                  <a:pt x="27940" y="486409"/>
                </a:lnTo>
                <a:close/>
              </a:path>
              <a:path w="27940" h="3227070">
                <a:moveTo>
                  <a:pt x="27940" y="524509"/>
                </a:moveTo>
                <a:lnTo>
                  <a:pt x="0" y="524509"/>
                </a:lnTo>
                <a:lnTo>
                  <a:pt x="0" y="529589"/>
                </a:lnTo>
                <a:lnTo>
                  <a:pt x="27940" y="529589"/>
                </a:lnTo>
                <a:lnTo>
                  <a:pt x="27940" y="524509"/>
                </a:lnTo>
                <a:close/>
              </a:path>
              <a:path w="27940" h="3227070">
                <a:moveTo>
                  <a:pt x="27940" y="529590"/>
                </a:moveTo>
                <a:lnTo>
                  <a:pt x="0" y="529590"/>
                </a:lnTo>
                <a:lnTo>
                  <a:pt x="0" y="554989"/>
                </a:lnTo>
                <a:lnTo>
                  <a:pt x="27940" y="554989"/>
                </a:lnTo>
                <a:lnTo>
                  <a:pt x="27940" y="529590"/>
                </a:lnTo>
                <a:close/>
              </a:path>
              <a:path w="27940" h="3227070">
                <a:moveTo>
                  <a:pt x="27940" y="554989"/>
                </a:moveTo>
                <a:lnTo>
                  <a:pt x="0" y="554989"/>
                </a:lnTo>
                <a:lnTo>
                  <a:pt x="0" y="624839"/>
                </a:lnTo>
                <a:lnTo>
                  <a:pt x="27940" y="624839"/>
                </a:lnTo>
                <a:lnTo>
                  <a:pt x="27940" y="554989"/>
                </a:lnTo>
                <a:close/>
              </a:path>
              <a:path w="27940" h="3227070">
                <a:moveTo>
                  <a:pt x="27940" y="624840"/>
                </a:moveTo>
                <a:lnTo>
                  <a:pt x="0" y="624840"/>
                </a:lnTo>
                <a:lnTo>
                  <a:pt x="0" y="631189"/>
                </a:lnTo>
                <a:lnTo>
                  <a:pt x="27940" y="631189"/>
                </a:lnTo>
                <a:lnTo>
                  <a:pt x="27940" y="624840"/>
                </a:lnTo>
                <a:close/>
              </a:path>
              <a:path w="27940" h="3227070">
                <a:moveTo>
                  <a:pt x="27940" y="631189"/>
                </a:moveTo>
                <a:lnTo>
                  <a:pt x="0" y="631189"/>
                </a:lnTo>
                <a:lnTo>
                  <a:pt x="0" y="638809"/>
                </a:lnTo>
                <a:lnTo>
                  <a:pt x="27940" y="638809"/>
                </a:lnTo>
                <a:lnTo>
                  <a:pt x="27940" y="631189"/>
                </a:lnTo>
                <a:close/>
              </a:path>
              <a:path w="27940" h="3227070">
                <a:moveTo>
                  <a:pt x="27940" y="638809"/>
                </a:moveTo>
                <a:lnTo>
                  <a:pt x="0" y="638809"/>
                </a:lnTo>
                <a:lnTo>
                  <a:pt x="0" y="650239"/>
                </a:lnTo>
                <a:lnTo>
                  <a:pt x="27940" y="650239"/>
                </a:lnTo>
                <a:lnTo>
                  <a:pt x="27940" y="638809"/>
                </a:lnTo>
                <a:close/>
              </a:path>
              <a:path w="27940" h="3227070">
                <a:moveTo>
                  <a:pt x="27940" y="650240"/>
                </a:moveTo>
                <a:lnTo>
                  <a:pt x="0" y="650240"/>
                </a:lnTo>
                <a:lnTo>
                  <a:pt x="0" y="676909"/>
                </a:lnTo>
                <a:lnTo>
                  <a:pt x="27940" y="676909"/>
                </a:lnTo>
                <a:lnTo>
                  <a:pt x="27940" y="650240"/>
                </a:lnTo>
                <a:close/>
              </a:path>
              <a:path w="27940" h="3227070">
                <a:moveTo>
                  <a:pt x="27940" y="676909"/>
                </a:moveTo>
                <a:lnTo>
                  <a:pt x="0" y="676909"/>
                </a:lnTo>
                <a:lnTo>
                  <a:pt x="0" y="753109"/>
                </a:lnTo>
                <a:lnTo>
                  <a:pt x="27940" y="753109"/>
                </a:lnTo>
                <a:lnTo>
                  <a:pt x="27940" y="676909"/>
                </a:lnTo>
                <a:close/>
              </a:path>
              <a:path w="27940" h="3227070">
                <a:moveTo>
                  <a:pt x="27940" y="753110"/>
                </a:moveTo>
                <a:lnTo>
                  <a:pt x="0" y="753110"/>
                </a:lnTo>
                <a:lnTo>
                  <a:pt x="0" y="899159"/>
                </a:lnTo>
                <a:lnTo>
                  <a:pt x="27940" y="899159"/>
                </a:lnTo>
                <a:lnTo>
                  <a:pt x="27940" y="753110"/>
                </a:lnTo>
                <a:close/>
              </a:path>
              <a:path w="27940" h="3227070">
                <a:moveTo>
                  <a:pt x="27940" y="899160"/>
                </a:moveTo>
                <a:lnTo>
                  <a:pt x="0" y="899160"/>
                </a:lnTo>
                <a:lnTo>
                  <a:pt x="0" y="923289"/>
                </a:lnTo>
                <a:lnTo>
                  <a:pt x="27940" y="923289"/>
                </a:lnTo>
                <a:lnTo>
                  <a:pt x="27940" y="899160"/>
                </a:lnTo>
                <a:close/>
              </a:path>
              <a:path w="27940" h="3227070">
                <a:moveTo>
                  <a:pt x="27940" y="923290"/>
                </a:moveTo>
                <a:lnTo>
                  <a:pt x="0" y="923290"/>
                </a:lnTo>
                <a:lnTo>
                  <a:pt x="0" y="975359"/>
                </a:lnTo>
                <a:lnTo>
                  <a:pt x="27940" y="975359"/>
                </a:lnTo>
                <a:lnTo>
                  <a:pt x="27940" y="923290"/>
                </a:lnTo>
                <a:close/>
              </a:path>
              <a:path w="27940" h="3227070">
                <a:moveTo>
                  <a:pt x="27940" y="975359"/>
                </a:moveTo>
                <a:lnTo>
                  <a:pt x="0" y="975359"/>
                </a:lnTo>
                <a:lnTo>
                  <a:pt x="0" y="993139"/>
                </a:lnTo>
                <a:lnTo>
                  <a:pt x="27940" y="993139"/>
                </a:lnTo>
                <a:lnTo>
                  <a:pt x="27940" y="975359"/>
                </a:lnTo>
                <a:close/>
              </a:path>
              <a:path w="27940" h="3227070">
                <a:moveTo>
                  <a:pt x="27940" y="993140"/>
                </a:moveTo>
                <a:lnTo>
                  <a:pt x="0" y="993140"/>
                </a:lnTo>
                <a:lnTo>
                  <a:pt x="0" y="1005839"/>
                </a:lnTo>
                <a:lnTo>
                  <a:pt x="27940" y="1005839"/>
                </a:lnTo>
                <a:lnTo>
                  <a:pt x="27940" y="993140"/>
                </a:lnTo>
                <a:close/>
              </a:path>
              <a:path w="27940" h="3227070">
                <a:moveTo>
                  <a:pt x="27940" y="1005840"/>
                </a:moveTo>
                <a:lnTo>
                  <a:pt x="0" y="1005840"/>
                </a:lnTo>
                <a:lnTo>
                  <a:pt x="0" y="1032509"/>
                </a:lnTo>
                <a:lnTo>
                  <a:pt x="27940" y="1032509"/>
                </a:lnTo>
                <a:lnTo>
                  <a:pt x="27940" y="1005840"/>
                </a:lnTo>
                <a:close/>
              </a:path>
              <a:path w="27940" h="3227070">
                <a:moveTo>
                  <a:pt x="27940" y="1032510"/>
                </a:moveTo>
                <a:lnTo>
                  <a:pt x="0" y="1032510"/>
                </a:lnTo>
                <a:lnTo>
                  <a:pt x="0" y="1062989"/>
                </a:lnTo>
                <a:lnTo>
                  <a:pt x="27940" y="1062989"/>
                </a:lnTo>
                <a:lnTo>
                  <a:pt x="27940" y="1032510"/>
                </a:lnTo>
                <a:close/>
              </a:path>
              <a:path w="27940" h="3227070">
                <a:moveTo>
                  <a:pt x="27940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7940" y="1069339"/>
                </a:lnTo>
                <a:lnTo>
                  <a:pt x="27940" y="1062989"/>
                </a:lnTo>
                <a:close/>
              </a:path>
              <a:path w="27940" h="3227070">
                <a:moveTo>
                  <a:pt x="27940" y="1069339"/>
                </a:moveTo>
                <a:lnTo>
                  <a:pt x="0" y="1069339"/>
                </a:lnTo>
                <a:lnTo>
                  <a:pt x="0" y="1075689"/>
                </a:lnTo>
                <a:lnTo>
                  <a:pt x="27940" y="1075689"/>
                </a:lnTo>
                <a:lnTo>
                  <a:pt x="27940" y="1069339"/>
                </a:lnTo>
                <a:close/>
              </a:path>
              <a:path w="27940" h="3227070">
                <a:moveTo>
                  <a:pt x="27940" y="1075689"/>
                </a:moveTo>
                <a:lnTo>
                  <a:pt x="0" y="1075689"/>
                </a:lnTo>
                <a:lnTo>
                  <a:pt x="0" y="1108709"/>
                </a:lnTo>
                <a:lnTo>
                  <a:pt x="27940" y="1108709"/>
                </a:lnTo>
                <a:lnTo>
                  <a:pt x="27940" y="1075689"/>
                </a:lnTo>
                <a:close/>
              </a:path>
              <a:path w="27940" h="3227070">
                <a:moveTo>
                  <a:pt x="27940" y="1108709"/>
                </a:moveTo>
                <a:lnTo>
                  <a:pt x="0" y="1108709"/>
                </a:lnTo>
                <a:lnTo>
                  <a:pt x="0" y="1132839"/>
                </a:lnTo>
                <a:lnTo>
                  <a:pt x="27940" y="1132839"/>
                </a:lnTo>
                <a:lnTo>
                  <a:pt x="27940" y="1108709"/>
                </a:lnTo>
                <a:close/>
              </a:path>
              <a:path w="27940" h="3227070">
                <a:moveTo>
                  <a:pt x="27940" y="1132840"/>
                </a:moveTo>
                <a:lnTo>
                  <a:pt x="0" y="1132840"/>
                </a:lnTo>
                <a:lnTo>
                  <a:pt x="0" y="1184909"/>
                </a:lnTo>
                <a:lnTo>
                  <a:pt x="27940" y="1184909"/>
                </a:lnTo>
                <a:lnTo>
                  <a:pt x="27940" y="1132840"/>
                </a:lnTo>
                <a:close/>
              </a:path>
              <a:path w="27940" h="3227070">
                <a:moveTo>
                  <a:pt x="27940" y="1184910"/>
                </a:moveTo>
                <a:lnTo>
                  <a:pt x="0" y="1184910"/>
                </a:lnTo>
                <a:lnTo>
                  <a:pt x="0" y="1202689"/>
                </a:lnTo>
                <a:lnTo>
                  <a:pt x="27940" y="1202689"/>
                </a:lnTo>
                <a:lnTo>
                  <a:pt x="27940" y="1184910"/>
                </a:lnTo>
                <a:close/>
              </a:path>
              <a:path w="27940" h="3227070">
                <a:moveTo>
                  <a:pt x="27940" y="1506219"/>
                </a:moveTo>
                <a:lnTo>
                  <a:pt x="0" y="1506219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506219"/>
                </a:lnTo>
                <a:close/>
              </a:path>
              <a:path w="27940" h="3227070">
                <a:moveTo>
                  <a:pt x="27940" y="1498599"/>
                </a:moveTo>
                <a:lnTo>
                  <a:pt x="0" y="1498599"/>
                </a:lnTo>
                <a:lnTo>
                  <a:pt x="0" y="1504949"/>
                </a:lnTo>
                <a:lnTo>
                  <a:pt x="27940" y="1504949"/>
                </a:lnTo>
                <a:lnTo>
                  <a:pt x="27940" y="1498599"/>
                </a:lnTo>
                <a:close/>
              </a:path>
              <a:path w="27940" h="3227070">
                <a:moveTo>
                  <a:pt x="27940" y="1487169"/>
                </a:moveTo>
                <a:lnTo>
                  <a:pt x="0" y="1487169"/>
                </a:lnTo>
                <a:lnTo>
                  <a:pt x="0" y="1497329"/>
                </a:lnTo>
                <a:lnTo>
                  <a:pt x="27940" y="1497329"/>
                </a:lnTo>
                <a:lnTo>
                  <a:pt x="27940" y="1487169"/>
                </a:lnTo>
                <a:close/>
              </a:path>
              <a:path w="27940" h="3227070">
                <a:moveTo>
                  <a:pt x="27940" y="1479549"/>
                </a:moveTo>
                <a:lnTo>
                  <a:pt x="0" y="1479549"/>
                </a:lnTo>
                <a:lnTo>
                  <a:pt x="0" y="1485899"/>
                </a:lnTo>
                <a:lnTo>
                  <a:pt x="27940" y="1485899"/>
                </a:lnTo>
                <a:lnTo>
                  <a:pt x="27940" y="1479549"/>
                </a:lnTo>
                <a:close/>
              </a:path>
              <a:path w="27940" h="3227070">
                <a:moveTo>
                  <a:pt x="27940" y="1468119"/>
                </a:moveTo>
                <a:lnTo>
                  <a:pt x="0" y="1468119"/>
                </a:lnTo>
                <a:lnTo>
                  <a:pt x="0" y="1478280"/>
                </a:lnTo>
                <a:lnTo>
                  <a:pt x="27940" y="1478280"/>
                </a:lnTo>
                <a:lnTo>
                  <a:pt x="27940" y="1468119"/>
                </a:lnTo>
                <a:close/>
              </a:path>
              <a:path w="27940" h="3227070">
                <a:moveTo>
                  <a:pt x="27940" y="1460499"/>
                </a:moveTo>
                <a:lnTo>
                  <a:pt x="0" y="1460499"/>
                </a:lnTo>
                <a:lnTo>
                  <a:pt x="0" y="1466849"/>
                </a:lnTo>
                <a:lnTo>
                  <a:pt x="27940" y="1466849"/>
                </a:lnTo>
                <a:lnTo>
                  <a:pt x="27940" y="1460499"/>
                </a:lnTo>
                <a:close/>
              </a:path>
              <a:path w="27940" h="3227070">
                <a:moveTo>
                  <a:pt x="27940" y="1449070"/>
                </a:moveTo>
                <a:lnTo>
                  <a:pt x="0" y="1449070"/>
                </a:lnTo>
                <a:lnTo>
                  <a:pt x="0" y="1459229"/>
                </a:lnTo>
                <a:lnTo>
                  <a:pt x="27940" y="1459229"/>
                </a:lnTo>
                <a:lnTo>
                  <a:pt x="27940" y="1449070"/>
                </a:lnTo>
                <a:close/>
              </a:path>
              <a:path w="27940" h="3227070">
                <a:moveTo>
                  <a:pt x="27940" y="1441449"/>
                </a:moveTo>
                <a:lnTo>
                  <a:pt x="0" y="1441449"/>
                </a:lnTo>
                <a:lnTo>
                  <a:pt x="0" y="1447799"/>
                </a:lnTo>
                <a:lnTo>
                  <a:pt x="27940" y="1447799"/>
                </a:lnTo>
                <a:lnTo>
                  <a:pt x="27940" y="1441449"/>
                </a:lnTo>
                <a:close/>
              </a:path>
              <a:path w="27940" h="3227070">
                <a:moveTo>
                  <a:pt x="27940" y="1430019"/>
                </a:moveTo>
                <a:lnTo>
                  <a:pt x="0" y="1430019"/>
                </a:lnTo>
                <a:lnTo>
                  <a:pt x="0" y="1440179"/>
                </a:lnTo>
                <a:lnTo>
                  <a:pt x="27940" y="1440179"/>
                </a:lnTo>
                <a:lnTo>
                  <a:pt x="27940" y="1430019"/>
                </a:lnTo>
                <a:close/>
              </a:path>
              <a:path w="27940" h="3227070">
                <a:moveTo>
                  <a:pt x="27940" y="1422399"/>
                </a:moveTo>
                <a:lnTo>
                  <a:pt x="0" y="1422399"/>
                </a:lnTo>
                <a:lnTo>
                  <a:pt x="0" y="1428749"/>
                </a:lnTo>
                <a:lnTo>
                  <a:pt x="27940" y="1428749"/>
                </a:lnTo>
                <a:lnTo>
                  <a:pt x="27940" y="1422399"/>
                </a:lnTo>
                <a:close/>
              </a:path>
              <a:path w="27940" h="3227070">
                <a:moveTo>
                  <a:pt x="27940" y="1410969"/>
                </a:moveTo>
                <a:lnTo>
                  <a:pt x="0" y="1410969"/>
                </a:lnTo>
                <a:lnTo>
                  <a:pt x="0" y="1421129"/>
                </a:lnTo>
                <a:lnTo>
                  <a:pt x="27940" y="1421129"/>
                </a:lnTo>
                <a:lnTo>
                  <a:pt x="27940" y="1410969"/>
                </a:lnTo>
                <a:close/>
              </a:path>
              <a:path w="27940" h="3227070">
                <a:moveTo>
                  <a:pt x="27940" y="1403349"/>
                </a:moveTo>
                <a:lnTo>
                  <a:pt x="0" y="1403349"/>
                </a:lnTo>
                <a:lnTo>
                  <a:pt x="0" y="1409699"/>
                </a:lnTo>
                <a:lnTo>
                  <a:pt x="27940" y="1409699"/>
                </a:lnTo>
                <a:lnTo>
                  <a:pt x="27940" y="1403349"/>
                </a:lnTo>
                <a:close/>
              </a:path>
              <a:path w="27940" h="3227070">
                <a:moveTo>
                  <a:pt x="27940" y="1391919"/>
                </a:moveTo>
                <a:lnTo>
                  <a:pt x="0" y="1391919"/>
                </a:lnTo>
                <a:lnTo>
                  <a:pt x="0" y="1402079"/>
                </a:lnTo>
                <a:lnTo>
                  <a:pt x="27940" y="1402079"/>
                </a:lnTo>
                <a:lnTo>
                  <a:pt x="27940" y="1391919"/>
                </a:lnTo>
                <a:close/>
              </a:path>
              <a:path w="27940" h="3227070">
                <a:moveTo>
                  <a:pt x="27940" y="1384300"/>
                </a:moveTo>
                <a:lnTo>
                  <a:pt x="0" y="1384300"/>
                </a:lnTo>
                <a:lnTo>
                  <a:pt x="0" y="1390649"/>
                </a:lnTo>
                <a:lnTo>
                  <a:pt x="27940" y="1390649"/>
                </a:lnTo>
                <a:lnTo>
                  <a:pt x="27940" y="1384300"/>
                </a:lnTo>
                <a:close/>
              </a:path>
              <a:path w="27940" h="3227070">
                <a:moveTo>
                  <a:pt x="27940" y="1372870"/>
                </a:moveTo>
                <a:lnTo>
                  <a:pt x="0" y="1372870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2870"/>
                </a:lnTo>
                <a:close/>
              </a:path>
              <a:path w="27940" h="3227070">
                <a:moveTo>
                  <a:pt x="27940" y="1365249"/>
                </a:moveTo>
                <a:lnTo>
                  <a:pt x="0" y="1365249"/>
                </a:lnTo>
                <a:lnTo>
                  <a:pt x="0" y="1371599"/>
                </a:lnTo>
                <a:lnTo>
                  <a:pt x="27940" y="1371599"/>
                </a:lnTo>
                <a:lnTo>
                  <a:pt x="27940" y="1365249"/>
                </a:lnTo>
                <a:close/>
              </a:path>
              <a:path w="27940" h="3227070">
                <a:moveTo>
                  <a:pt x="27940" y="1353820"/>
                </a:moveTo>
                <a:lnTo>
                  <a:pt x="0" y="135382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53820"/>
                </a:lnTo>
                <a:close/>
              </a:path>
              <a:path w="27940" h="3227070">
                <a:moveTo>
                  <a:pt x="27940" y="1346199"/>
                </a:moveTo>
                <a:lnTo>
                  <a:pt x="0" y="1346199"/>
                </a:lnTo>
                <a:lnTo>
                  <a:pt x="0" y="1352549"/>
                </a:lnTo>
                <a:lnTo>
                  <a:pt x="27940" y="1352549"/>
                </a:lnTo>
                <a:lnTo>
                  <a:pt x="27940" y="1346199"/>
                </a:lnTo>
                <a:close/>
              </a:path>
              <a:path w="27940" h="3227070">
                <a:moveTo>
                  <a:pt x="27940" y="1334769"/>
                </a:moveTo>
                <a:lnTo>
                  <a:pt x="0" y="1334769"/>
                </a:lnTo>
                <a:lnTo>
                  <a:pt x="0" y="1344929"/>
                </a:lnTo>
                <a:lnTo>
                  <a:pt x="27940" y="1344929"/>
                </a:lnTo>
                <a:lnTo>
                  <a:pt x="27940" y="1334769"/>
                </a:lnTo>
                <a:close/>
              </a:path>
              <a:path w="27940" h="3227070">
                <a:moveTo>
                  <a:pt x="27940" y="1327149"/>
                </a:moveTo>
                <a:lnTo>
                  <a:pt x="0" y="1327149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327149"/>
                </a:lnTo>
                <a:close/>
              </a:path>
              <a:path w="27940" h="3227070">
                <a:moveTo>
                  <a:pt x="27940" y="1315719"/>
                </a:moveTo>
                <a:lnTo>
                  <a:pt x="0" y="1315719"/>
                </a:lnTo>
                <a:lnTo>
                  <a:pt x="0" y="1325879"/>
                </a:lnTo>
                <a:lnTo>
                  <a:pt x="27940" y="1325879"/>
                </a:lnTo>
                <a:lnTo>
                  <a:pt x="27940" y="1315719"/>
                </a:lnTo>
                <a:close/>
              </a:path>
              <a:path w="27940" h="3227070">
                <a:moveTo>
                  <a:pt x="27940" y="1301749"/>
                </a:moveTo>
                <a:lnTo>
                  <a:pt x="0" y="1301749"/>
                </a:lnTo>
                <a:lnTo>
                  <a:pt x="0" y="1314449"/>
                </a:lnTo>
                <a:lnTo>
                  <a:pt x="27940" y="1314449"/>
                </a:lnTo>
                <a:lnTo>
                  <a:pt x="27940" y="1301749"/>
                </a:lnTo>
                <a:close/>
              </a:path>
              <a:path w="27940" h="3227070">
                <a:moveTo>
                  <a:pt x="27940" y="1290319"/>
                </a:moveTo>
                <a:lnTo>
                  <a:pt x="0" y="1290319"/>
                </a:lnTo>
                <a:lnTo>
                  <a:pt x="0" y="1300479"/>
                </a:lnTo>
                <a:lnTo>
                  <a:pt x="27940" y="1300479"/>
                </a:lnTo>
                <a:lnTo>
                  <a:pt x="27940" y="1290319"/>
                </a:lnTo>
                <a:close/>
              </a:path>
              <a:path w="27940" h="3227070">
                <a:moveTo>
                  <a:pt x="27940" y="1282699"/>
                </a:moveTo>
                <a:lnTo>
                  <a:pt x="0" y="1282699"/>
                </a:lnTo>
                <a:lnTo>
                  <a:pt x="0" y="1289050"/>
                </a:lnTo>
                <a:lnTo>
                  <a:pt x="27940" y="1289050"/>
                </a:lnTo>
                <a:lnTo>
                  <a:pt x="27940" y="1282699"/>
                </a:lnTo>
                <a:close/>
              </a:path>
              <a:path w="27940" h="3227070">
                <a:moveTo>
                  <a:pt x="27940" y="1271270"/>
                </a:moveTo>
                <a:lnTo>
                  <a:pt x="0" y="1271270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70"/>
                </a:lnTo>
                <a:close/>
              </a:path>
              <a:path w="27940" h="32270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2270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227070">
                <a:moveTo>
                  <a:pt x="27940" y="1244600"/>
                </a:moveTo>
                <a:lnTo>
                  <a:pt x="0" y="1244600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600"/>
                </a:lnTo>
                <a:close/>
              </a:path>
              <a:path w="27940" h="3227070">
                <a:moveTo>
                  <a:pt x="27940" y="1233169"/>
                </a:moveTo>
                <a:lnTo>
                  <a:pt x="0" y="1233169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3169"/>
                </a:lnTo>
                <a:close/>
              </a:path>
              <a:path w="27940" h="32270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227070">
                <a:moveTo>
                  <a:pt x="27940" y="1214120"/>
                </a:moveTo>
                <a:lnTo>
                  <a:pt x="0" y="1214120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20"/>
                </a:lnTo>
                <a:close/>
              </a:path>
              <a:path w="27940" h="32270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227070">
                <a:moveTo>
                  <a:pt x="27940" y="1203959"/>
                </a:moveTo>
                <a:lnTo>
                  <a:pt x="0" y="120395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203959"/>
                </a:lnTo>
                <a:close/>
              </a:path>
              <a:path w="27940" h="3227070">
                <a:moveTo>
                  <a:pt x="27940" y="1774189"/>
                </a:moveTo>
                <a:lnTo>
                  <a:pt x="0" y="1774189"/>
                </a:lnTo>
                <a:lnTo>
                  <a:pt x="0" y="1863089"/>
                </a:lnTo>
                <a:lnTo>
                  <a:pt x="27940" y="1863089"/>
                </a:lnTo>
                <a:lnTo>
                  <a:pt x="27940" y="1774189"/>
                </a:lnTo>
                <a:close/>
              </a:path>
              <a:path w="27940" h="3227070">
                <a:moveTo>
                  <a:pt x="27940" y="2376169"/>
                </a:moveTo>
                <a:lnTo>
                  <a:pt x="0" y="23761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2376169"/>
                </a:lnTo>
                <a:close/>
              </a:path>
              <a:path w="27940" h="3227070">
                <a:moveTo>
                  <a:pt x="27940" y="1948179"/>
                </a:moveTo>
                <a:lnTo>
                  <a:pt x="0" y="1948179"/>
                </a:lnTo>
                <a:lnTo>
                  <a:pt x="0" y="2374899"/>
                </a:lnTo>
                <a:lnTo>
                  <a:pt x="27940" y="2374899"/>
                </a:lnTo>
                <a:lnTo>
                  <a:pt x="27940" y="1948179"/>
                </a:lnTo>
                <a:close/>
              </a:path>
              <a:path w="27940" h="3227070">
                <a:moveTo>
                  <a:pt x="27940" y="1929129"/>
                </a:moveTo>
                <a:lnTo>
                  <a:pt x="0" y="1929129"/>
                </a:lnTo>
                <a:lnTo>
                  <a:pt x="0" y="1946909"/>
                </a:lnTo>
                <a:lnTo>
                  <a:pt x="27940" y="1946909"/>
                </a:lnTo>
                <a:lnTo>
                  <a:pt x="27940" y="1929129"/>
                </a:lnTo>
                <a:close/>
              </a:path>
              <a:path w="27940" h="3227070">
                <a:moveTo>
                  <a:pt x="27940" y="1910079"/>
                </a:moveTo>
                <a:lnTo>
                  <a:pt x="0" y="1910079"/>
                </a:lnTo>
                <a:lnTo>
                  <a:pt x="0" y="1927859"/>
                </a:lnTo>
                <a:lnTo>
                  <a:pt x="27940" y="1927859"/>
                </a:lnTo>
                <a:lnTo>
                  <a:pt x="27940" y="1910079"/>
                </a:lnTo>
                <a:close/>
              </a:path>
              <a:path w="27940" h="3227070">
                <a:moveTo>
                  <a:pt x="27940" y="1887219"/>
                </a:moveTo>
                <a:lnTo>
                  <a:pt x="0" y="1887219"/>
                </a:lnTo>
                <a:lnTo>
                  <a:pt x="0" y="1908809"/>
                </a:lnTo>
                <a:lnTo>
                  <a:pt x="27940" y="1908809"/>
                </a:lnTo>
                <a:lnTo>
                  <a:pt x="27940" y="1887219"/>
                </a:lnTo>
                <a:close/>
              </a:path>
              <a:path w="27940" h="3227070">
                <a:moveTo>
                  <a:pt x="27940" y="1868169"/>
                </a:moveTo>
                <a:lnTo>
                  <a:pt x="0" y="1868169"/>
                </a:lnTo>
                <a:lnTo>
                  <a:pt x="0" y="1885949"/>
                </a:lnTo>
                <a:lnTo>
                  <a:pt x="27940" y="1885949"/>
                </a:lnTo>
                <a:lnTo>
                  <a:pt x="27940" y="1868169"/>
                </a:lnTo>
                <a:close/>
              </a:path>
              <a:path w="27940" h="3227070">
                <a:moveTo>
                  <a:pt x="27940" y="1864359"/>
                </a:moveTo>
                <a:lnTo>
                  <a:pt x="0" y="1864359"/>
                </a:lnTo>
                <a:lnTo>
                  <a:pt x="0" y="1866899"/>
                </a:lnTo>
                <a:lnTo>
                  <a:pt x="27940" y="1866899"/>
                </a:lnTo>
                <a:lnTo>
                  <a:pt x="27940" y="1864359"/>
                </a:lnTo>
                <a:close/>
              </a:path>
              <a:path w="27940" h="3227070">
                <a:moveTo>
                  <a:pt x="27940" y="2383790"/>
                </a:moveTo>
                <a:lnTo>
                  <a:pt x="0" y="2383790"/>
                </a:lnTo>
                <a:lnTo>
                  <a:pt x="0" y="2559049"/>
                </a:lnTo>
                <a:lnTo>
                  <a:pt x="27940" y="2559049"/>
                </a:lnTo>
                <a:lnTo>
                  <a:pt x="27940" y="2383790"/>
                </a:lnTo>
                <a:close/>
              </a:path>
              <a:path w="27940" h="3227070">
                <a:moveTo>
                  <a:pt x="27940" y="2559050"/>
                </a:moveTo>
                <a:lnTo>
                  <a:pt x="0" y="2559050"/>
                </a:lnTo>
                <a:lnTo>
                  <a:pt x="0" y="3227069"/>
                </a:lnTo>
                <a:lnTo>
                  <a:pt x="27940" y="3227069"/>
                </a:lnTo>
                <a:lnTo>
                  <a:pt x="27940" y="2559050"/>
                </a:lnTo>
                <a:close/>
              </a:path>
            </a:pathLst>
          </a:custGeom>
          <a:solidFill>
            <a:srgbClr val="1B3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750300" y="3634740"/>
            <a:ext cx="26670" cy="3210560"/>
          </a:xfrm>
          <a:custGeom>
            <a:avLst/>
            <a:gdLst/>
            <a:ahLst/>
            <a:cxnLst/>
            <a:rect l="l" t="t" r="r" b="b"/>
            <a:pathLst>
              <a:path w="26670" h="3210559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0159" y="6349"/>
                </a:lnTo>
                <a:lnTo>
                  <a:pt x="10159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10559">
                <a:moveTo>
                  <a:pt x="11429" y="6350"/>
                </a:moveTo>
                <a:lnTo>
                  <a:pt x="0" y="6350"/>
                </a:lnTo>
                <a:lnTo>
                  <a:pt x="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7780" y="11429"/>
                </a:lnTo>
                <a:lnTo>
                  <a:pt x="17780" y="10159"/>
                </a:lnTo>
                <a:lnTo>
                  <a:pt x="16510" y="10159"/>
                </a:lnTo>
                <a:lnTo>
                  <a:pt x="1651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close/>
              </a:path>
              <a:path w="26670" h="3210559">
                <a:moveTo>
                  <a:pt x="21589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close/>
              </a:path>
              <a:path w="26670" h="3210559">
                <a:moveTo>
                  <a:pt x="26670" y="19050"/>
                </a:moveTo>
                <a:lnTo>
                  <a:pt x="0" y="1905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19050"/>
                </a:lnTo>
                <a:close/>
              </a:path>
              <a:path w="26670" h="3210559">
                <a:moveTo>
                  <a:pt x="26670" y="31749"/>
                </a:moveTo>
                <a:lnTo>
                  <a:pt x="0" y="31749"/>
                </a:lnTo>
                <a:lnTo>
                  <a:pt x="0" y="63499"/>
                </a:lnTo>
                <a:lnTo>
                  <a:pt x="26670" y="63499"/>
                </a:lnTo>
                <a:lnTo>
                  <a:pt x="26670" y="31749"/>
                </a:lnTo>
                <a:close/>
              </a:path>
              <a:path w="26670" h="3210559">
                <a:moveTo>
                  <a:pt x="26670" y="63500"/>
                </a:moveTo>
                <a:lnTo>
                  <a:pt x="0" y="63500"/>
                </a:lnTo>
                <a:lnTo>
                  <a:pt x="0" y="69849"/>
                </a:lnTo>
                <a:lnTo>
                  <a:pt x="26670" y="69849"/>
                </a:lnTo>
                <a:lnTo>
                  <a:pt x="26670" y="63500"/>
                </a:lnTo>
                <a:close/>
              </a:path>
              <a:path w="26670" h="3210559">
                <a:moveTo>
                  <a:pt x="26670" y="69849"/>
                </a:moveTo>
                <a:lnTo>
                  <a:pt x="0" y="69849"/>
                </a:lnTo>
                <a:lnTo>
                  <a:pt x="0" y="82549"/>
                </a:lnTo>
                <a:lnTo>
                  <a:pt x="26670" y="82549"/>
                </a:lnTo>
                <a:lnTo>
                  <a:pt x="26670" y="69849"/>
                </a:lnTo>
                <a:close/>
              </a:path>
              <a:path w="26670" h="3210559">
                <a:moveTo>
                  <a:pt x="26670" y="82549"/>
                </a:moveTo>
                <a:lnTo>
                  <a:pt x="0" y="82549"/>
                </a:lnTo>
                <a:lnTo>
                  <a:pt x="0" y="88899"/>
                </a:lnTo>
                <a:lnTo>
                  <a:pt x="26670" y="88899"/>
                </a:lnTo>
                <a:lnTo>
                  <a:pt x="26670" y="82549"/>
                </a:lnTo>
                <a:close/>
              </a:path>
              <a:path w="26670" h="3210559">
                <a:moveTo>
                  <a:pt x="26670" y="88899"/>
                </a:moveTo>
                <a:lnTo>
                  <a:pt x="0" y="88899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88899"/>
                </a:lnTo>
                <a:close/>
              </a:path>
              <a:path w="26670" h="3210559">
                <a:moveTo>
                  <a:pt x="26670" y="101600"/>
                </a:moveTo>
                <a:lnTo>
                  <a:pt x="0" y="101600"/>
                </a:lnTo>
                <a:lnTo>
                  <a:pt x="0" y="126999"/>
                </a:lnTo>
                <a:lnTo>
                  <a:pt x="26670" y="126999"/>
                </a:lnTo>
                <a:lnTo>
                  <a:pt x="26670" y="101600"/>
                </a:lnTo>
                <a:close/>
              </a:path>
              <a:path w="26670" h="3210559">
                <a:moveTo>
                  <a:pt x="26670" y="126999"/>
                </a:moveTo>
                <a:lnTo>
                  <a:pt x="0" y="126999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26999"/>
                </a:lnTo>
                <a:close/>
              </a:path>
              <a:path w="26670" h="3210559">
                <a:moveTo>
                  <a:pt x="26670" y="196849"/>
                </a:moveTo>
                <a:lnTo>
                  <a:pt x="0" y="196849"/>
                </a:lnTo>
                <a:lnTo>
                  <a:pt x="0" y="234949"/>
                </a:lnTo>
                <a:lnTo>
                  <a:pt x="26670" y="234949"/>
                </a:lnTo>
                <a:lnTo>
                  <a:pt x="26670" y="196849"/>
                </a:lnTo>
                <a:close/>
              </a:path>
              <a:path w="26670" h="3210559">
                <a:moveTo>
                  <a:pt x="26670" y="234950"/>
                </a:moveTo>
                <a:lnTo>
                  <a:pt x="0" y="234950"/>
                </a:lnTo>
                <a:lnTo>
                  <a:pt x="0" y="240029"/>
                </a:lnTo>
                <a:lnTo>
                  <a:pt x="26670" y="240029"/>
                </a:lnTo>
                <a:lnTo>
                  <a:pt x="26670" y="234950"/>
                </a:lnTo>
                <a:close/>
              </a:path>
              <a:path w="26670" h="3210559">
                <a:moveTo>
                  <a:pt x="26670" y="240029"/>
                </a:moveTo>
                <a:lnTo>
                  <a:pt x="0" y="240029"/>
                </a:lnTo>
                <a:lnTo>
                  <a:pt x="0" y="246379"/>
                </a:lnTo>
                <a:lnTo>
                  <a:pt x="26670" y="246379"/>
                </a:lnTo>
                <a:lnTo>
                  <a:pt x="26670" y="240029"/>
                </a:lnTo>
                <a:close/>
              </a:path>
              <a:path w="26670" h="3210559">
                <a:moveTo>
                  <a:pt x="26670" y="246379"/>
                </a:moveTo>
                <a:lnTo>
                  <a:pt x="0" y="24637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6379"/>
                </a:lnTo>
                <a:close/>
              </a:path>
              <a:path w="26670" h="3210559">
                <a:moveTo>
                  <a:pt x="26670" y="252730"/>
                </a:moveTo>
                <a:lnTo>
                  <a:pt x="0" y="252730"/>
                </a:lnTo>
                <a:lnTo>
                  <a:pt x="0" y="279399"/>
                </a:lnTo>
                <a:lnTo>
                  <a:pt x="26670" y="279399"/>
                </a:lnTo>
                <a:lnTo>
                  <a:pt x="26670" y="252730"/>
                </a:lnTo>
                <a:close/>
              </a:path>
              <a:path w="26670" h="3210559">
                <a:moveTo>
                  <a:pt x="26670" y="279400"/>
                </a:moveTo>
                <a:lnTo>
                  <a:pt x="0" y="279400"/>
                </a:lnTo>
                <a:lnTo>
                  <a:pt x="0" y="297179"/>
                </a:lnTo>
                <a:lnTo>
                  <a:pt x="26670" y="297179"/>
                </a:lnTo>
                <a:lnTo>
                  <a:pt x="26670" y="279400"/>
                </a:lnTo>
                <a:close/>
              </a:path>
              <a:path w="26670" h="3210559">
                <a:moveTo>
                  <a:pt x="26670" y="297179"/>
                </a:moveTo>
                <a:lnTo>
                  <a:pt x="0" y="297179"/>
                </a:lnTo>
                <a:lnTo>
                  <a:pt x="0" y="304799"/>
                </a:lnTo>
                <a:lnTo>
                  <a:pt x="26670" y="304799"/>
                </a:lnTo>
                <a:lnTo>
                  <a:pt x="26670" y="297179"/>
                </a:lnTo>
                <a:close/>
              </a:path>
              <a:path w="26670" h="3210559">
                <a:moveTo>
                  <a:pt x="2667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304800"/>
                </a:lnTo>
                <a:close/>
              </a:path>
              <a:path w="26670" h="3210559">
                <a:moveTo>
                  <a:pt x="26670" y="317500"/>
                </a:moveTo>
                <a:lnTo>
                  <a:pt x="0" y="317500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317500"/>
                </a:lnTo>
                <a:close/>
              </a:path>
              <a:path w="26670" h="3210559">
                <a:moveTo>
                  <a:pt x="26670" y="323850"/>
                </a:moveTo>
                <a:lnTo>
                  <a:pt x="0" y="3238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23850"/>
                </a:lnTo>
                <a:close/>
              </a:path>
              <a:path w="26670" h="3210559">
                <a:moveTo>
                  <a:pt x="26670" y="367030"/>
                </a:moveTo>
                <a:lnTo>
                  <a:pt x="0" y="36703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7030"/>
                </a:lnTo>
                <a:close/>
              </a:path>
              <a:path w="26670" h="3210559">
                <a:moveTo>
                  <a:pt x="26670" y="374649"/>
                </a:moveTo>
                <a:lnTo>
                  <a:pt x="0" y="374649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4649"/>
                </a:lnTo>
                <a:close/>
              </a:path>
              <a:path w="26670" h="3210559">
                <a:moveTo>
                  <a:pt x="26670" y="380999"/>
                </a:moveTo>
                <a:lnTo>
                  <a:pt x="0" y="380999"/>
                </a:lnTo>
                <a:lnTo>
                  <a:pt x="0" y="417829"/>
                </a:lnTo>
                <a:lnTo>
                  <a:pt x="26670" y="417829"/>
                </a:lnTo>
                <a:lnTo>
                  <a:pt x="26670" y="380999"/>
                </a:lnTo>
                <a:close/>
              </a:path>
              <a:path w="26670" h="3210559">
                <a:moveTo>
                  <a:pt x="26670" y="417829"/>
                </a:moveTo>
                <a:lnTo>
                  <a:pt x="0" y="417829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17829"/>
                </a:lnTo>
                <a:close/>
              </a:path>
              <a:path w="26670" h="3210559">
                <a:moveTo>
                  <a:pt x="26670" y="424179"/>
                </a:moveTo>
                <a:lnTo>
                  <a:pt x="0" y="424179"/>
                </a:lnTo>
                <a:lnTo>
                  <a:pt x="0" y="455929"/>
                </a:lnTo>
                <a:lnTo>
                  <a:pt x="26670" y="455929"/>
                </a:lnTo>
                <a:lnTo>
                  <a:pt x="26670" y="424179"/>
                </a:lnTo>
                <a:close/>
              </a:path>
              <a:path w="26670" h="3210559">
                <a:moveTo>
                  <a:pt x="26670" y="455929"/>
                </a:moveTo>
                <a:lnTo>
                  <a:pt x="0" y="455929"/>
                </a:lnTo>
                <a:lnTo>
                  <a:pt x="0" y="462279"/>
                </a:lnTo>
                <a:lnTo>
                  <a:pt x="26670" y="462279"/>
                </a:lnTo>
                <a:lnTo>
                  <a:pt x="26670" y="455929"/>
                </a:lnTo>
                <a:close/>
              </a:path>
              <a:path w="26670" h="3210559">
                <a:moveTo>
                  <a:pt x="2667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62279"/>
                </a:lnTo>
                <a:close/>
              </a:path>
              <a:path w="26670" h="3210559">
                <a:moveTo>
                  <a:pt x="26670" y="469899"/>
                </a:moveTo>
                <a:lnTo>
                  <a:pt x="0" y="46989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469899"/>
                </a:lnTo>
                <a:close/>
              </a:path>
              <a:path w="26670" h="3210559">
                <a:moveTo>
                  <a:pt x="26670" y="507999"/>
                </a:moveTo>
                <a:lnTo>
                  <a:pt x="0" y="507999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7999"/>
                </a:lnTo>
                <a:close/>
              </a:path>
              <a:path w="26670" h="3210559">
                <a:moveTo>
                  <a:pt x="26670" y="513080"/>
                </a:moveTo>
                <a:lnTo>
                  <a:pt x="0" y="513080"/>
                </a:lnTo>
                <a:lnTo>
                  <a:pt x="0" y="538479"/>
                </a:lnTo>
                <a:lnTo>
                  <a:pt x="26670" y="538479"/>
                </a:lnTo>
                <a:lnTo>
                  <a:pt x="26670" y="513080"/>
                </a:lnTo>
                <a:close/>
              </a:path>
              <a:path w="26670" h="3210559">
                <a:moveTo>
                  <a:pt x="26670" y="538479"/>
                </a:moveTo>
                <a:lnTo>
                  <a:pt x="0" y="538479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538479"/>
                </a:lnTo>
                <a:close/>
              </a:path>
              <a:path w="26670" h="3210559">
                <a:moveTo>
                  <a:pt x="2667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6670" y="614679"/>
                </a:lnTo>
                <a:lnTo>
                  <a:pt x="26670" y="608330"/>
                </a:lnTo>
                <a:close/>
              </a:path>
              <a:path w="26670" h="3210559">
                <a:moveTo>
                  <a:pt x="26670" y="614679"/>
                </a:moveTo>
                <a:lnTo>
                  <a:pt x="0" y="61467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79"/>
                </a:lnTo>
                <a:close/>
              </a:path>
              <a:path w="26670" h="3210559">
                <a:moveTo>
                  <a:pt x="26670" y="622299"/>
                </a:moveTo>
                <a:lnTo>
                  <a:pt x="0" y="622299"/>
                </a:lnTo>
                <a:lnTo>
                  <a:pt x="0" y="633729"/>
                </a:lnTo>
                <a:lnTo>
                  <a:pt x="26670" y="633729"/>
                </a:lnTo>
                <a:lnTo>
                  <a:pt x="26670" y="622299"/>
                </a:lnTo>
                <a:close/>
              </a:path>
              <a:path w="26670" h="3210559">
                <a:moveTo>
                  <a:pt x="26670" y="633730"/>
                </a:moveTo>
                <a:lnTo>
                  <a:pt x="0" y="63373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33730"/>
                </a:lnTo>
                <a:close/>
              </a:path>
              <a:path w="26670" h="3210559">
                <a:moveTo>
                  <a:pt x="26670" y="660399"/>
                </a:moveTo>
                <a:lnTo>
                  <a:pt x="0" y="660399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660399"/>
                </a:lnTo>
                <a:close/>
              </a:path>
              <a:path w="26670" h="3210559">
                <a:moveTo>
                  <a:pt x="26670" y="736600"/>
                </a:moveTo>
                <a:lnTo>
                  <a:pt x="0" y="7366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736600"/>
                </a:lnTo>
                <a:close/>
              </a:path>
              <a:path w="26670" h="3210559">
                <a:moveTo>
                  <a:pt x="26670" y="882650"/>
                </a:moveTo>
                <a:lnTo>
                  <a:pt x="0" y="88265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882650"/>
                </a:lnTo>
                <a:close/>
              </a:path>
              <a:path w="26670" h="3210559">
                <a:moveTo>
                  <a:pt x="26670" y="906780"/>
                </a:moveTo>
                <a:lnTo>
                  <a:pt x="0" y="906780"/>
                </a:lnTo>
                <a:lnTo>
                  <a:pt x="0" y="958849"/>
                </a:lnTo>
                <a:lnTo>
                  <a:pt x="26670" y="958849"/>
                </a:lnTo>
                <a:lnTo>
                  <a:pt x="26670" y="906780"/>
                </a:lnTo>
                <a:close/>
              </a:path>
              <a:path w="26670" h="3210559">
                <a:moveTo>
                  <a:pt x="26670" y="958849"/>
                </a:moveTo>
                <a:lnTo>
                  <a:pt x="0" y="95884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58849"/>
                </a:lnTo>
                <a:close/>
              </a:path>
              <a:path w="26670" h="3210559">
                <a:moveTo>
                  <a:pt x="26670" y="976630"/>
                </a:moveTo>
                <a:lnTo>
                  <a:pt x="0" y="976630"/>
                </a:lnTo>
                <a:lnTo>
                  <a:pt x="0" y="989329"/>
                </a:lnTo>
                <a:lnTo>
                  <a:pt x="26670" y="989329"/>
                </a:lnTo>
                <a:lnTo>
                  <a:pt x="26670" y="976630"/>
                </a:lnTo>
                <a:close/>
              </a:path>
              <a:path w="26670" h="3210559">
                <a:moveTo>
                  <a:pt x="26670" y="989330"/>
                </a:moveTo>
                <a:lnTo>
                  <a:pt x="0" y="989330"/>
                </a:lnTo>
                <a:lnTo>
                  <a:pt x="0" y="1015999"/>
                </a:lnTo>
                <a:lnTo>
                  <a:pt x="26670" y="1015999"/>
                </a:lnTo>
                <a:lnTo>
                  <a:pt x="26670" y="989330"/>
                </a:lnTo>
                <a:close/>
              </a:path>
              <a:path w="26670" h="3210559">
                <a:moveTo>
                  <a:pt x="26670" y="1016000"/>
                </a:moveTo>
                <a:lnTo>
                  <a:pt x="0" y="101600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16000"/>
                </a:lnTo>
                <a:close/>
              </a:path>
              <a:path w="26670" h="3210559">
                <a:moveTo>
                  <a:pt x="26670" y="1046479"/>
                </a:moveTo>
                <a:lnTo>
                  <a:pt x="0" y="1046479"/>
                </a:lnTo>
                <a:lnTo>
                  <a:pt x="0" y="1052829"/>
                </a:lnTo>
                <a:lnTo>
                  <a:pt x="26670" y="1052829"/>
                </a:lnTo>
                <a:lnTo>
                  <a:pt x="26670" y="1046479"/>
                </a:lnTo>
                <a:close/>
              </a:path>
              <a:path w="26670" h="3210559">
                <a:moveTo>
                  <a:pt x="2667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6670" y="1059179"/>
                </a:lnTo>
                <a:lnTo>
                  <a:pt x="26670" y="1052829"/>
                </a:lnTo>
                <a:close/>
              </a:path>
              <a:path w="26670" h="3210559">
                <a:moveTo>
                  <a:pt x="26670" y="1059179"/>
                </a:moveTo>
                <a:lnTo>
                  <a:pt x="0" y="105917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59179"/>
                </a:lnTo>
                <a:close/>
              </a:path>
              <a:path w="26670" h="3210559">
                <a:moveTo>
                  <a:pt x="26670" y="1092199"/>
                </a:moveTo>
                <a:lnTo>
                  <a:pt x="0" y="1092199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092199"/>
                </a:lnTo>
                <a:close/>
              </a:path>
              <a:path w="26670" h="3210559">
                <a:moveTo>
                  <a:pt x="26670" y="1116330"/>
                </a:moveTo>
                <a:lnTo>
                  <a:pt x="0" y="1116330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16330"/>
                </a:lnTo>
                <a:close/>
              </a:path>
              <a:path w="26670" h="3210559">
                <a:moveTo>
                  <a:pt x="26670" y="1168400"/>
                </a:moveTo>
                <a:lnTo>
                  <a:pt x="0" y="1168400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68400"/>
                </a:lnTo>
                <a:close/>
              </a:path>
              <a:path w="26670" h="3210559">
                <a:moveTo>
                  <a:pt x="26670" y="1489709"/>
                </a:moveTo>
                <a:lnTo>
                  <a:pt x="0" y="1489709"/>
                </a:lnTo>
                <a:lnTo>
                  <a:pt x="0" y="1757679"/>
                </a:lnTo>
                <a:lnTo>
                  <a:pt x="26670" y="1757679"/>
                </a:lnTo>
                <a:lnTo>
                  <a:pt x="26670" y="1489709"/>
                </a:lnTo>
                <a:close/>
              </a:path>
              <a:path w="26670" h="32105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10559">
                <a:moveTo>
                  <a:pt x="26670" y="1470659"/>
                </a:moveTo>
                <a:lnTo>
                  <a:pt x="0" y="1470659"/>
                </a:lnTo>
                <a:lnTo>
                  <a:pt x="0" y="1480819"/>
                </a:lnTo>
                <a:lnTo>
                  <a:pt x="26670" y="1480819"/>
                </a:lnTo>
                <a:lnTo>
                  <a:pt x="26670" y="1470659"/>
                </a:lnTo>
                <a:close/>
              </a:path>
              <a:path w="26670" h="3210559">
                <a:moveTo>
                  <a:pt x="2667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39"/>
                </a:lnTo>
                <a:close/>
              </a:path>
              <a:path w="26670" h="3210559">
                <a:moveTo>
                  <a:pt x="26670" y="1451609"/>
                </a:moveTo>
                <a:lnTo>
                  <a:pt x="0" y="1451609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09"/>
                </a:lnTo>
                <a:close/>
              </a:path>
              <a:path w="26670" h="3210559">
                <a:moveTo>
                  <a:pt x="2667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89"/>
                </a:lnTo>
                <a:close/>
              </a:path>
              <a:path w="26670" h="3210559">
                <a:moveTo>
                  <a:pt x="26670" y="1432560"/>
                </a:moveTo>
                <a:lnTo>
                  <a:pt x="0" y="1432560"/>
                </a:lnTo>
                <a:lnTo>
                  <a:pt x="0" y="1442719"/>
                </a:lnTo>
                <a:lnTo>
                  <a:pt x="26670" y="1442719"/>
                </a:lnTo>
                <a:lnTo>
                  <a:pt x="26670" y="1432560"/>
                </a:lnTo>
                <a:close/>
              </a:path>
              <a:path w="26670" h="32105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10559">
                <a:moveTo>
                  <a:pt x="26670" y="1413509"/>
                </a:moveTo>
                <a:lnTo>
                  <a:pt x="0" y="1413509"/>
                </a:lnTo>
                <a:lnTo>
                  <a:pt x="0" y="1423669"/>
                </a:lnTo>
                <a:lnTo>
                  <a:pt x="26670" y="1423669"/>
                </a:lnTo>
                <a:lnTo>
                  <a:pt x="26670" y="1413509"/>
                </a:lnTo>
                <a:close/>
              </a:path>
              <a:path w="26670" h="32105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10559">
                <a:moveTo>
                  <a:pt x="26670" y="1394459"/>
                </a:moveTo>
                <a:lnTo>
                  <a:pt x="0" y="1394459"/>
                </a:lnTo>
                <a:lnTo>
                  <a:pt x="0" y="1404619"/>
                </a:lnTo>
                <a:lnTo>
                  <a:pt x="26670" y="1404619"/>
                </a:lnTo>
                <a:lnTo>
                  <a:pt x="26670" y="1394459"/>
                </a:lnTo>
                <a:close/>
              </a:path>
              <a:path w="26670" h="3210559">
                <a:moveTo>
                  <a:pt x="26670" y="1386839"/>
                </a:moveTo>
                <a:lnTo>
                  <a:pt x="0" y="1386839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39"/>
                </a:lnTo>
                <a:close/>
              </a:path>
              <a:path w="26670" h="3210559">
                <a:moveTo>
                  <a:pt x="26670" y="1375409"/>
                </a:moveTo>
                <a:lnTo>
                  <a:pt x="0" y="1375409"/>
                </a:lnTo>
                <a:lnTo>
                  <a:pt x="0" y="1385569"/>
                </a:lnTo>
                <a:lnTo>
                  <a:pt x="26670" y="1385569"/>
                </a:lnTo>
                <a:lnTo>
                  <a:pt x="26670" y="1375409"/>
                </a:lnTo>
                <a:close/>
              </a:path>
              <a:path w="26670" h="3210559">
                <a:moveTo>
                  <a:pt x="26670" y="1367789"/>
                </a:moveTo>
                <a:lnTo>
                  <a:pt x="0" y="136778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7789"/>
                </a:lnTo>
                <a:close/>
              </a:path>
              <a:path w="26670" h="3210559">
                <a:moveTo>
                  <a:pt x="26670" y="1356359"/>
                </a:moveTo>
                <a:lnTo>
                  <a:pt x="0" y="1356359"/>
                </a:lnTo>
                <a:lnTo>
                  <a:pt x="0" y="1366519"/>
                </a:lnTo>
                <a:lnTo>
                  <a:pt x="26670" y="1366519"/>
                </a:lnTo>
                <a:lnTo>
                  <a:pt x="26670" y="1356359"/>
                </a:lnTo>
                <a:close/>
              </a:path>
              <a:path w="26670" h="3210559">
                <a:moveTo>
                  <a:pt x="26670" y="1348739"/>
                </a:moveTo>
                <a:lnTo>
                  <a:pt x="0" y="1348739"/>
                </a:lnTo>
                <a:lnTo>
                  <a:pt x="0" y="1355089"/>
                </a:lnTo>
                <a:lnTo>
                  <a:pt x="26670" y="1355089"/>
                </a:lnTo>
                <a:lnTo>
                  <a:pt x="26670" y="1348739"/>
                </a:lnTo>
                <a:close/>
              </a:path>
              <a:path w="26670" h="3210559">
                <a:moveTo>
                  <a:pt x="26670" y="1337310"/>
                </a:moveTo>
                <a:lnTo>
                  <a:pt x="0" y="1337310"/>
                </a:lnTo>
                <a:lnTo>
                  <a:pt x="0" y="1347469"/>
                </a:lnTo>
                <a:lnTo>
                  <a:pt x="26670" y="1347469"/>
                </a:lnTo>
                <a:lnTo>
                  <a:pt x="26670" y="1337310"/>
                </a:lnTo>
                <a:close/>
              </a:path>
              <a:path w="26670" h="3210559">
                <a:moveTo>
                  <a:pt x="26670" y="1329689"/>
                </a:moveTo>
                <a:lnTo>
                  <a:pt x="0" y="1329689"/>
                </a:lnTo>
                <a:lnTo>
                  <a:pt x="0" y="1336039"/>
                </a:lnTo>
                <a:lnTo>
                  <a:pt x="26670" y="1336039"/>
                </a:lnTo>
                <a:lnTo>
                  <a:pt x="26670" y="1329689"/>
                </a:lnTo>
                <a:close/>
              </a:path>
              <a:path w="26670" h="3210559">
                <a:moveTo>
                  <a:pt x="26670" y="1318259"/>
                </a:moveTo>
                <a:lnTo>
                  <a:pt x="0" y="1318259"/>
                </a:lnTo>
                <a:lnTo>
                  <a:pt x="0" y="1328419"/>
                </a:lnTo>
                <a:lnTo>
                  <a:pt x="26670" y="1328419"/>
                </a:lnTo>
                <a:lnTo>
                  <a:pt x="26670" y="1318259"/>
                </a:lnTo>
                <a:close/>
              </a:path>
              <a:path w="26670" h="3210559">
                <a:moveTo>
                  <a:pt x="26670" y="1310639"/>
                </a:moveTo>
                <a:lnTo>
                  <a:pt x="0" y="1310639"/>
                </a:lnTo>
                <a:lnTo>
                  <a:pt x="0" y="1316989"/>
                </a:lnTo>
                <a:lnTo>
                  <a:pt x="26670" y="1316989"/>
                </a:lnTo>
                <a:lnTo>
                  <a:pt x="26670" y="1310639"/>
                </a:lnTo>
                <a:close/>
              </a:path>
              <a:path w="26670" h="3210559">
                <a:moveTo>
                  <a:pt x="2667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70" y="1309369"/>
                </a:lnTo>
                <a:lnTo>
                  <a:pt x="26670" y="1299209"/>
                </a:lnTo>
                <a:close/>
              </a:path>
              <a:path w="26670" h="3210559">
                <a:moveTo>
                  <a:pt x="26670" y="1285239"/>
                </a:moveTo>
                <a:lnTo>
                  <a:pt x="0" y="128523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5239"/>
                </a:lnTo>
                <a:close/>
              </a:path>
              <a:path w="26670" h="3210559">
                <a:moveTo>
                  <a:pt x="26670" y="1273809"/>
                </a:moveTo>
                <a:lnTo>
                  <a:pt x="0" y="1273809"/>
                </a:lnTo>
                <a:lnTo>
                  <a:pt x="0" y="1283969"/>
                </a:lnTo>
                <a:lnTo>
                  <a:pt x="26670" y="1283969"/>
                </a:lnTo>
                <a:lnTo>
                  <a:pt x="26670" y="1273809"/>
                </a:lnTo>
                <a:close/>
              </a:path>
              <a:path w="26670" h="3210559">
                <a:moveTo>
                  <a:pt x="26670" y="1266189"/>
                </a:moveTo>
                <a:lnTo>
                  <a:pt x="0" y="1266189"/>
                </a:lnTo>
                <a:lnTo>
                  <a:pt x="0" y="1272539"/>
                </a:lnTo>
                <a:lnTo>
                  <a:pt x="26670" y="1272539"/>
                </a:lnTo>
                <a:lnTo>
                  <a:pt x="26670" y="1266189"/>
                </a:lnTo>
                <a:close/>
              </a:path>
              <a:path w="26670" h="3210559">
                <a:moveTo>
                  <a:pt x="26670" y="1254760"/>
                </a:moveTo>
                <a:lnTo>
                  <a:pt x="0" y="1254760"/>
                </a:lnTo>
                <a:lnTo>
                  <a:pt x="0" y="1264919"/>
                </a:lnTo>
                <a:lnTo>
                  <a:pt x="26670" y="1264919"/>
                </a:lnTo>
                <a:lnTo>
                  <a:pt x="26670" y="1254760"/>
                </a:lnTo>
                <a:close/>
              </a:path>
              <a:path w="26670" h="3210559">
                <a:moveTo>
                  <a:pt x="26670" y="1247139"/>
                </a:moveTo>
                <a:lnTo>
                  <a:pt x="0" y="1247139"/>
                </a:lnTo>
                <a:lnTo>
                  <a:pt x="0" y="1253489"/>
                </a:lnTo>
                <a:lnTo>
                  <a:pt x="26670" y="1253489"/>
                </a:lnTo>
                <a:lnTo>
                  <a:pt x="26670" y="1247139"/>
                </a:lnTo>
                <a:close/>
              </a:path>
              <a:path w="26670" h="3210559">
                <a:moveTo>
                  <a:pt x="26670" y="1235709"/>
                </a:moveTo>
                <a:lnTo>
                  <a:pt x="0" y="1235709"/>
                </a:lnTo>
                <a:lnTo>
                  <a:pt x="0" y="1245870"/>
                </a:lnTo>
                <a:lnTo>
                  <a:pt x="26670" y="1245870"/>
                </a:lnTo>
                <a:lnTo>
                  <a:pt x="26670" y="1235709"/>
                </a:lnTo>
                <a:close/>
              </a:path>
              <a:path w="26670" h="3210559">
                <a:moveTo>
                  <a:pt x="26670" y="1228089"/>
                </a:moveTo>
                <a:lnTo>
                  <a:pt x="0" y="1228089"/>
                </a:lnTo>
                <a:lnTo>
                  <a:pt x="0" y="1234439"/>
                </a:lnTo>
                <a:lnTo>
                  <a:pt x="26670" y="1234439"/>
                </a:lnTo>
                <a:lnTo>
                  <a:pt x="26670" y="1228089"/>
                </a:lnTo>
                <a:close/>
              </a:path>
              <a:path w="26670" h="3210559">
                <a:moveTo>
                  <a:pt x="26670" y="1216659"/>
                </a:moveTo>
                <a:lnTo>
                  <a:pt x="0" y="1216659"/>
                </a:lnTo>
                <a:lnTo>
                  <a:pt x="0" y="1226820"/>
                </a:lnTo>
                <a:lnTo>
                  <a:pt x="26670" y="1226820"/>
                </a:lnTo>
                <a:lnTo>
                  <a:pt x="26670" y="1216659"/>
                </a:lnTo>
                <a:close/>
              </a:path>
              <a:path w="26670" h="3210559">
                <a:moveTo>
                  <a:pt x="26670" y="1209039"/>
                </a:moveTo>
                <a:lnTo>
                  <a:pt x="0" y="1209039"/>
                </a:lnTo>
                <a:lnTo>
                  <a:pt x="0" y="1215389"/>
                </a:lnTo>
                <a:lnTo>
                  <a:pt x="26670" y="1215389"/>
                </a:lnTo>
                <a:lnTo>
                  <a:pt x="26670" y="1209039"/>
                </a:lnTo>
                <a:close/>
              </a:path>
              <a:path w="26670" h="3210559">
                <a:moveTo>
                  <a:pt x="26670" y="1197609"/>
                </a:moveTo>
                <a:lnTo>
                  <a:pt x="0" y="1197609"/>
                </a:lnTo>
                <a:lnTo>
                  <a:pt x="0" y="1207769"/>
                </a:lnTo>
                <a:lnTo>
                  <a:pt x="26670" y="1207769"/>
                </a:lnTo>
                <a:lnTo>
                  <a:pt x="26670" y="1197609"/>
                </a:lnTo>
                <a:close/>
              </a:path>
              <a:path w="26670" h="3210559">
                <a:moveTo>
                  <a:pt x="26670" y="1189989"/>
                </a:moveTo>
                <a:lnTo>
                  <a:pt x="0" y="1189989"/>
                </a:lnTo>
                <a:lnTo>
                  <a:pt x="0" y="1196339"/>
                </a:lnTo>
                <a:lnTo>
                  <a:pt x="26670" y="1196339"/>
                </a:lnTo>
                <a:lnTo>
                  <a:pt x="26670" y="1189989"/>
                </a:lnTo>
                <a:close/>
              </a:path>
              <a:path w="26670" h="3210559">
                <a:moveTo>
                  <a:pt x="26670" y="1187449"/>
                </a:moveTo>
                <a:lnTo>
                  <a:pt x="0" y="1187449"/>
                </a:lnTo>
                <a:lnTo>
                  <a:pt x="0" y="1188719"/>
                </a:lnTo>
                <a:lnTo>
                  <a:pt x="26670" y="1188719"/>
                </a:lnTo>
                <a:lnTo>
                  <a:pt x="26670" y="1187449"/>
                </a:lnTo>
                <a:close/>
              </a:path>
              <a:path w="26670" h="3210559">
                <a:moveTo>
                  <a:pt x="26670" y="1757679"/>
                </a:moveTo>
                <a:lnTo>
                  <a:pt x="0" y="1757679"/>
                </a:lnTo>
                <a:lnTo>
                  <a:pt x="0" y="1846579"/>
                </a:lnTo>
                <a:lnTo>
                  <a:pt x="26670" y="1846579"/>
                </a:lnTo>
                <a:lnTo>
                  <a:pt x="26670" y="1757679"/>
                </a:lnTo>
                <a:close/>
              </a:path>
              <a:path w="26670" h="3210559">
                <a:moveTo>
                  <a:pt x="26670" y="2359659"/>
                </a:moveTo>
                <a:lnTo>
                  <a:pt x="0" y="2359659"/>
                </a:lnTo>
                <a:lnTo>
                  <a:pt x="0" y="2367279"/>
                </a:lnTo>
                <a:lnTo>
                  <a:pt x="26670" y="2367279"/>
                </a:lnTo>
                <a:lnTo>
                  <a:pt x="26670" y="2359659"/>
                </a:lnTo>
                <a:close/>
              </a:path>
              <a:path w="26670" h="3210559">
                <a:moveTo>
                  <a:pt x="26670" y="1931669"/>
                </a:moveTo>
                <a:lnTo>
                  <a:pt x="0" y="1931669"/>
                </a:lnTo>
                <a:lnTo>
                  <a:pt x="0" y="2358389"/>
                </a:lnTo>
                <a:lnTo>
                  <a:pt x="26670" y="2358389"/>
                </a:lnTo>
                <a:lnTo>
                  <a:pt x="26670" y="1931669"/>
                </a:lnTo>
                <a:close/>
              </a:path>
              <a:path w="26670" h="3210559">
                <a:moveTo>
                  <a:pt x="26670" y="1912619"/>
                </a:moveTo>
                <a:lnTo>
                  <a:pt x="0" y="1912619"/>
                </a:lnTo>
                <a:lnTo>
                  <a:pt x="0" y="1930399"/>
                </a:lnTo>
                <a:lnTo>
                  <a:pt x="26670" y="1930399"/>
                </a:lnTo>
                <a:lnTo>
                  <a:pt x="26670" y="1912619"/>
                </a:lnTo>
                <a:close/>
              </a:path>
              <a:path w="26670" h="3210559">
                <a:moveTo>
                  <a:pt x="26670" y="1893569"/>
                </a:moveTo>
                <a:lnTo>
                  <a:pt x="0" y="1893569"/>
                </a:lnTo>
                <a:lnTo>
                  <a:pt x="0" y="1911349"/>
                </a:lnTo>
                <a:lnTo>
                  <a:pt x="26670" y="1911349"/>
                </a:lnTo>
                <a:lnTo>
                  <a:pt x="26670" y="1893569"/>
                </a:lnTo>
                <a:close/>
              </a:path>
              <a:path w="26670" h="3210559">
                <a:moveTo>
                  <a:pt x="26670" y="1870709"/>
                </a:moveTo>
                <a:lnTo>
                  <a:pt x="0" y="1870709"/>
                </a:lnTo>
                <a:lnTo>
                  <a:pt x="0" y="1892299"/>
                </a:lnTo>
                <a:lnTo>
                  <a:pt x="26670" y="1892299"/>
                </a:lnTo>
                <a:lnTo>
                  <a:pt x="26670" y="1870709"/>
                </a:lnTo>
                <a:close/>
              </a:path>
              <a:path w="26670" h="3210559">
                <a:moveTo>
                  <a:pt x="26670" y="1851659"/>
                </a:moveTo>
                <a:lnTo>
                  <a:pt x="0" y="1851659"/>
                </a:lnTo>
                <a:lnTo>
                  <a:pt x="0" y="1869439"/>
                </a:lnTo>
                <a:lnTo>
                  <a:pt x="26670" y="1869439"/>
                </a:lnTo>
                <a:lnTo>
                  <a:pt x="26670" y="1851659"/>
                </a:lnTo>
                <a:close/>
              </a:path>
              <a:path w="26670" h="3210559">
                <a:moveTo>
                  <a:pt x="26670" y="1847849"/>
                </a:moveTo>
                <a:lnTo>
                  <a:pt x="0" y="1847849"/>
                </a:lnTo>
                <a:lnTo>
                  <a:pt x="0" y="1850389"/>
                </a:lnTo>
                <a:lnTo>
                  <a:pt x="26670" y="1850389"/>
                </a:lnTo>
                <a:lnTo>
                  <a:pt x="26670" y="1847849"/>
                </a:lnTo>
                <a:close/>
              </a:path>
              <a:path w="26670" h="3210559">
                <a:moveTo>
                  <a:pt x="26670" y="2367279"/>
                </a:moveTo>
                <a:lnTo>
                  <a:pt x="0" y="2367279"/>
                </a:lnTo>
                <a:lnTo>
                  <a:pt x="0" y="2542539"/>
                </a:lnTo>
                <a:lnTo>
                  <a:pt x="26670" y="2542539"/>
                </a:lnTo>
                <a:lnTo>
                  <a:pt x="26670" y="2367279"/>
                </a:lnTo>
                <a:close/>
              </a:path>
              <a:path w="26670" h="3210559">
                <a:moveTo>
                  <a:pt x="26670" y="2542540"/>
                </a:moveTo>
                <a:lnTo>
                  <a:pt x="0" y="2542540"/>
                </a:lnTo>
                <a:lnTo>
                  <a:pt x="0" y="3210559"/>
                </a:lnTo>
                <a:lnTo>
                  <a:pt x="26670" y="3210559"/>
                </a:lnTo>
                <a:lnTo>
                  <a:pt x="26670" y="2542540"/>
                </a:lnTo>
                <a:close/>
              </a:path>
            </a:pathLst>
          </a:custGeom>
          <a:solidFill>
            <a:srgbClr val="1A34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776969" y="3651250"/>
            <a:ext cx="163829" cy="31940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8940800" y="3751579"/>
            <a:ext cx="110490" cy="30937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9051290" y="3818890"/>
            <a:ext cx="26670" cy="3026410"/>
          </a:xfrm>
          <a:custGeom>
            <a:avLst/>
            <a:gdLst/>
            <a:ahLst/>
            <a:cxnLst/>
            <a:rect l="l" t="t" r="r" b="b"/>
            <a:pathLst>
              <a:path w="26670" h="3026409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11429" y="6349"/>
                </a:lnTo>
                <a:lnTo>
                  <a:pt x="11429" y="5079"/>
                </a:lnTo>
                <a:lnTo>
                  <a:pt x="8889" y="5079"/>
                </a:lnTo>
                <a:lnTo>
                  <a:pt x="8889" y="3809"/>
                </a:lnTo>
                <a:lnTo>
                  <a:pt x="6349" y="3809"/>
                </a:lnTo>
                <a:lnTo>
                  <a:pt x="6349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26409">
                <a:moveTo>
                  <a:pt x="12700" y="6350"/>
                </a:moveTo>
                <a:lnTo>
                  <a:pt x="0" y="635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11429"/>
                </a:lnTo>
                <a:lnTo>
                  <a:pt x="19049" y="11429"/>
                </a:lnTo>
                <a:lnTo>
                  <a:pt x="19049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close/>
              </a:path>
              <a:path w="26670" h="3026409">
                <a:moveTo>
                  <a:pt x="22859" y="12699"/>
                </a:moveTo>
                <a:lnTo>
                  <a:pt x="0" y="12699"/>
                </a:lnTo>
                <a:lnTo>
                  <a:pt x="0" y="50799"/>
                </a:lnTo>
                <a:lnTo>
                  <a:pt x="26669" y="50799"/>
                </a:lnTo>
                <a:lnTo>
                  <a:pt x="26669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699"/>
                </a:lnTo>
                <a:close/>
              </a:path>
              <a:path w="26670" h="3026409">
                <a:moveTo>
                  <a:pt x="26669" y="50800"/>
                </a:moveTo>
                <a:lnTo>
                  <a:pt x="0" y="50800"/>
                </a:lnTo>
                <a:lnTo>
                  <a:pt x="0" y="55879"/>
                </a:lnTo>
                <a:lnTo>
                  <a:pt x="26669" y="55879"/>
                </a:lnTo>
                <a:lnTo>
                  <a:pt x="26669" y="50800"/>
                </a:lnTo>
                <a:close/>
              </a:path>
              <a:path w="26670" h="3026409">
                <a:moveTo>
                  <a:pt x="26669" y="55879"/>
                </a:moveTo>
                <a:lnTo>
                  <a:pt x="0" y="55879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55879"/>
                </a:lnTo>
                <a:close/>
              </a:path>
              <a:path w="26670" h="3026409">
                <a:moveTo>
                  <a:pt x="26669" y="62229"/>
                </a:moveTo>
                <a:lnTo>
                  <a:pt x="0" y="62229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29"/>
                </a:lnTo>
                <a:close/>
              </a:path>
              <a:path w="26670" h="3026409">
                <a:moveTo>
                  <a:pt x="26669" y="68580"/>
                </a:moveTo>
                <a:lnTo>
                  <a:pt x="0" y="6858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68580"/>
                </a:lnTo>
                <a:close/>
              </a:path>
              <a:path w="26670" h="3026409">
                <a:moveTo>
                  <a:pt x="26669" y="95250"/>
                </a:moveTo>
                <a:lnTo>
                  <a:pt x="0" y="95250"/>
                </a:lnTo>
                <a:lnTo>
                  <a:pt x="0" y="113029"/>
                </a:lnTo>
                <a:lnTo>
                  <a:pt x="26669" y="113029"/>
                </a:lnTo>
                <a:lnTo>
                  <a:pt x="26669" y="95250"/>
                </a:lnTo>
                <a:close/>
              </a:path>
              <a:path w="26670" h="3026409">
                <a:moveTo>
                  <a:pt x="26669" y="113029"/>
                </a:moveTo>
                <a:lnTo>
                  <a:pt x="0" y="113029"/>
                </a:lnTo>
                <a:lnTo>
                  <a:pt x="0" y="120649"/>
                </a:lnTo>
                <a:lnTo>
                  <a:pt x="26669" y="120649"/>
                </a:lnTo>
                <a:lnTo>
                  <a:pt x="26669" y="113029"/>
                </a:lnTo>
                <a:close/>
              </a:path>
              <a:path w="26670" h="3026409">
                <a:moveTo>
                  <a:pt x="26669" y="120650"/>
                </a:moveTo>
                <a:lnTo>
                  <a:pt x="0" y="120650"/>
                </a:lnTo>
                <a:lnTo>
                  <a:pt x="0" y="133349"/>
                </a:lnTo>
                <a:lnTo>
                  <a:pt x="26669" y="133349"/>
                </a:lnTo>
                <a:lnTo>
                  <a:pt x="26669" y="120650"/>
                </a:lnTo>
                <a:close/>
              </a:path>
              <a:path w="26670" h="3026409">
                <a:moveTo>
                  <a:pt x="26669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26669" y="139699"/>
                </a:lnTo>
                <a:lnTo>
                  <a:pt x="26669" y="133350"/>
                </a:lnTo>
                <a:close/>
              </a:path>
              <a:path w="26670" h="3026409">
                <a:moveTo>
                  <a:pt x="26669" y="139700"/>
                </a:moveTo>
                <a:lnTo>
                  <a:pt x="0" y="139700"/>
                </a:lnTo>
                <a:lnTo>
                  <a:pt x="0" y="182879"/>
                </a:lnTo>
                <a:lnTo>
                  <a:pt x="26669" y="182879"/>
                </a:lnTo>
                <a:lnTo>
                  <a:pt x="26669" y="139700"/>
                </a:lnTo>
                <a:close/>
              </a:path>
              <a:path w="26670" h="3026409">
                <a:moveTo>
                  <a:pt x="26669" y="182880"/>
                </a:moveTo>
                <a:lnTo>
                  <a:pt x="0" y="182880"/>
                </a:lnTo>
                <a:lnTo>
                  <a:pt x="0" y="190499"/>
                </a:lnTo>
                <a:lnTo>
                  <a:pt x="26669" y="190499"/>
                </a:lnTo>
                <a:lnTo>
                  <a:pt x="26669" y="182880"/>
                </a:lnTo>
                <a:close/>
              </a:path>
              <a:path w="26670" h="3026409">
                <a:moveTo>
                  <a:pt x="26669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26669" y="196849"/>
                </a:lnTo>
                <a:lnTo>
                  <a:pt x="26669" y="190499"/>
                </a:lnTo>
                <a:close/>
              </a:path>
              <a:path w="26670" h="3026409">
                <a:moveTo>
                  <a:pt x="26669" y="196849"/>
                </a:moveTo>
                <a:lnTo>
                  <a:pt x="0" y="196849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6849"/>
                </a:lnTo>
                <a:close/>
              </a:path>
              <a:path w="26670" h="3026409">
                <a:moveTo>
                  <a:pt x="26669" y="233679"/>
                </a:moveTo>
                <a:lnTo>
                  <a:pt x="0" y="233679"/>
                </a:lnTo>
                <a:lnTo>
                  <a:pt x="0" y="240029"/>
                </a:lnTo>
                <a:lnTo>
                  <a:pt x="26669" y="240029"/>
                </a:lnTo>
                <a:lnTo>
                  <a:pt x="26669" y="233679"/>
                </a:lnTo>
                <a:close/>
              </a:path>
              <a:path w="26670" h="3026409">
                <a:moveTo>
                  <a:pt x="26669" y="240029"/>
                </a:moveTo>
                <a:lnTo>
                  <a:pt x="0" y="2400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40029"/>
                </a:lnTo>
                <a:close/>
              </a:path>
              <a:path w="26670" h="302640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026409">
                <a:moveTo>
                  <a:pt x="26669" y="278129"/>
                </a:moveTo>
                <a:lnTo>
                  <a:pt x="0" y="278129"/>
                </a:lnTo>
                <a:lnTo>
                  <a:pt x="0" y="285749"/>
                </a:lnTo>
                <a:lnTo>
                  <a:pt x="26669" y="285749"/>
                </a:lnTo>
                <a:lnTo>
                  <a:pt x="26669" y="278129"/>
                </a:lnTo>
                <a:close/>
              </a:path>
              <a:path w="26670" h="3026409">
                <a:moveTo>
                  <a:pt x="26669" y="285749"/>
                </a:moveTo>
                <a:lnTo>
                  <a:pt x="0" y="285749"/>
                </a:lnTo>
                <a:lnTo>
                  <a:pt x="0" y="323849"/>
                </a:lnTo>
                <a:lnTo>
                  <a:pt x="26669" y="323849"/>
                </a:lnTo>
                <a:lnTo>
                  <a:pt x="26669" y="285749"/>
                </a:lnTo>
                <a:close/>
              </a:path>
              <a:path w="26670" h="3026409">
                <a:moveTo>
                  <a:pt x="2666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3849"/>
                </a:lnTo>
                <a:close/>
              </a:path>
              <a:path w="26670" h="3026409">
                <a:moveTo>
                  <a:pt x="26669" y="328930"/>
                </a:moveTo>
                <a:lnTo>
                  <a:pt x="0" y="328930"/>
                </a:lnTo>
                <a:lnTo>
                  <a:pt x="0" y="354329"/>
                </a:lnTo>
                <a:lnTo>
                  <a:pt x="26669" y="354329"/>
                </a:lnTo>
                <a:lnTo>
                  <a:pt x="26669" y="328930"/>
                </a:lnTo>
                <a:close/>
              </a:path>
              <a:path w="26670" h="3026409">
                <a:moveTo>
                  <a:pt x="26669" y="354329"/>
                </a:moveTo>
                <a:lnTo>
                  <a:pt x="0" y="354329"/>
                </a:lnTo>
                <a:lnTo>
                  <a:pt x="0" y="424179"/>
                </a:lnTo>
                <a:lnTo>
                  <a:pt x="26669" y="424179"/>
                </a:lnTo>
                <a:lnTo>
                  <a:pt x="26669" y="354329"/>
                </a:lnTo>
                <a:close/>
              </a:path>
              <a:path w="26670" h="302640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026409">
                <a:moveTo>
                  <a:pt x="26669" y="430529"/>
                </a:moveTo>
                <a:lnTo>
                  <a:pt x="0" y="430529"/>
                </a:lnTo>
                <a:lnTo>
                  <a:pt x="0" y="438149"/>
                </a:lnTo>
                <a:lnTo>
                  <a:pt x="26669" y="438149"/>
                </a:lnTo>
                <a:lnTo>
                  <a:pt x="26669" y="430529"/>
                </a:lnTo>
                <a:close/>
              </a:path>
              <a:path w="26670" h="3026409">
                <a:moveTo>
                  <a:pt x="26669" y="438149"/>
                </a:moveTo>
                <a:lnTo>
                  <a:pt x="0" y="43814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38149"/>
                </a:lnTo>
                <a:close/>
              </a:path>
              <a:path w="26670" h="3026409">
                <a:moveTo>
                  <a:pt x="26669" y="449580"/>
                </a:moveTo>
                <a:lnTo>
                  <a:pt x="0" y="449580"/>
                </a:lnTo>
                <a:lnTo>
                  <a:pt x="0" y="476249"/>
                </a:lnTo>
                <a:lnTo>
                  <a:pt x="26669" y="476249"/>
                </a:lnTo>
                <a:lnTo>
                  <a:pt x="26669" y="449580"/>
                </a:lnTo>
                <a:close/>
              </a:path>
              <a:path w="26670" h="3026409">
                <a:moveTo>
                  <a:pt x="26669" y="476249"/>
                </a:moveTo>
                <a:lnTo>
                  <a:pt x="0" y="476249"/>
                </a:lnTo>
                <a:lnTo>
                  <a:pt x="0" y="552449"/>
                </a:lnTo>
                <a:lnTo>
                  <a:pt x="26669" y="552449"/>
                </a:lnTo>
                <a:lnTo>
                  <a:pt x="26669" y="476249"/>
                </a:lnTo>
                <a:close/>
              </a:path>
              <a:path w="26670" h="3026409">
                <a:moveTo>
                  <a:pt x="26669" y="552450"/>
                </a:moveTo>
                <a:lnTo>
                  <a:pt x="0" y="552450"/>
                </a:lnTo>
                <a:lnTo>
                  <a:pt x="0" y="698499"/>
                </a:lnTo>
                <a:lnTo>
                  <a:pt x="26669" y="698499"/>
                </a:lnTo>
                <a:lnTo>
                  <a:pt x="26669" y="552450"/>
                </a:lnTo>
                <a:close/>
              </a:path>
              <a:path w="26670" h="3026409">
                <a:moveTo>
                  <a:pt x="26669" y="698500"/>
                </a:moveTo>
                <a:lnTo>
                  <a:pt x="0" y="69850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698500"/>
                </a:lnTo>
                <a:close/>
              </a:path>
              <a:path w="26670" h="3026409">
                <a:moveTo>
                  <a:pt x="26669" y="722630"/>
                </a:moveTo>
                <a:lnTo>
                  <a:pt x="0" y="72263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22630"/>
                </a:lnTo>
                <a:close/>
              </a:path>
              <a:path w="26670" h="3026409">
                <a:moveTo>
                  <a:pt x="26669" y="774699"/>
                </a:moveTo>
                <a:lnTo>
                  <a:pt x="0" y="774699"/>
                </a:lnTo>
                <a:lnTo>
                  <a:pt x="0" y="792479"/>
                </a:lnTo>
                <a:lnTo>
                  <a:pt x="26669" y="792479"/>
                </a:lnTo>
                <a:lnTo>
                  <a:pt x="26669" y="774699"/>
                </a:lnTo>
                <a:close/>
              </a:path>
              <a:path w="26670" h="3026409">
                <a:moveTo>
                  <a:pt x="26669" y="792480"/>
                </a:moveTo>
                <a:lnTo>
                  <a:pt x="0" y="792480"/>
                </a:lnTo>
                <a:lnTo>
                  <a:pt x="0" y="805179"/>
                </a:lnTo>
                <a:lnTo>
                  <a:pt x="26669" y="805179"/>
                </a:lnTo>
                <a:lnTo>
                  <a:pt x="26669" y="792480"/>
                </a:lnTo>
                <a:close/>
              </a:path>
              <a:path w="26670" h="3026409">
                <a:moveTo>
                  <a:pt x="26669" y="805180"/>
                </a:moveTo>
                <a:lnTo>
                  <a:pt x="0" y="805180"/>
                </a:lnTo>
                <a:lnTo>
                  <a:pt x="0" y="831849"/>
                </a:lnTo>
                <a:lnTo>
                  <a:pt x="26669" y="831849"/>
                </a:lnTo>
                <a:lnTo>
                  <a:pt x="26669" y="805180"/>
                </a:lnTo>
                <a:close/>
              </a:path>
              <a:path w="26670" h="3026409">
                <a:moveTo>
                  <a:pt x="26669" y="831850"/>
                </a:moveTo>
                <a:lnTo>
                  <a:pt x="0" y="831850"/>
                </a:lnTo>
                <a:lnTo>
                  <a:pt x="0" y="862329"/>
                </a:lnTo>
                <a:lnTo>
                  <a:pt x="26669" y="862329"/>
                </a:lnTo>
                <a:lnTo>
                  <a:pt x="26669" y="831850"/>
                </a:lnTo>
                <a:close/>
              </a:path>
              <a:path w="26670" h="3026409">
                <a:moveTo>
                  <a:pt x="26669" y="862329"/>
                </a:moveTo>
                <a:lnTo>
                  <a:pt x="0" y="862329"/>
                </a:lnTo>
                <a:lnTo>
                  <a:pt x="0" y="868679"/>
                </a:lnTo>
                <a:lnTo>
                  <a:pt x="26669" y="868679"/>
                </a:lnTo>
                <a:lnTo>
                  <a:pt x="26669" y="862329"/>
                </a:lnTo>
                <a:close/>
              </a:path>
              <a:path w="26670" h="3026409">
                <a:moveTo>
                  <a:pt x="26669" y="868679"/>
                </a:moveTo>
                <a:lnTo>
                  <a:pt x="0" y="868679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79"/>
                </a:lnTo>
                <a:close/>
              </a:path>
              <a:path w="26670" h="3026409">
                <a:moveTo>
                  <a:pt x="26669" y="875029"/>
                </a:moveTo>
                <a:lnTo>
                  <a:pt x="0" y="875029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875029"/>
                </a:lnTo>
                <a:close/>
              </a:path>
              <a:path w="26670" h="3026409">
                <a:moveTo>
                  <a:pt x="26669" y="908049"/>
                </a:moveTo>
                <a:lnTo>
                  <a:pt x="0" y="908049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49"/>
                </a:lnTo>
                <a:close/>
              </a:path>
              <a:path w="26670" h="302640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026409">
                <a:moveTo>
                  <a:pt x="26669" y="984250"/>
                </a:moveTo>
                <a:lnTo>
                  <a:pt x="0" y="984250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50"/>
                </a:lnTo>
                <a:close/>
              </a:path>
              <a:path w="26670" h="3026409">
                <a:moveTo>
                  <a:pt x="26669" y="1305559"/>
                </a:moveTo>
                <a:lnTo>
                  <a:pt x="0" y="1305559"/>
                </a:lnTo>
                <a:lnTo>
                  <a:pt x="0" y="1573529"/>
                </a:lnTo>
                <a:lnTo>
                  <a:pt x="26669" y="1573529"/>
                </a:lnTo>
                <a:lnTo>
                  <a:pt x="26669" y="1305559"/>
                </a:lnTo>
                <a:close/>
              </a:path>
              <a:path w="26670" h="3026409">
                <a:moveTo>
                  <a:pt x="26669" y="1297939"/>
                </a:moveTo>
                <a:lnTo>
                  <a:pt x="0" y="1297939"/>
                </a:lnTo>
                <a:lnTo>
                  <a:pt x="0" y="1304289"/>
                </a:lnTo>
                <a:lnTo>
                  <a:pt x="26669" y="1304289"/>
                </a:lnTo>
                <a:lnTo>
                  <a:pt x="26669" y="1297939"/>
                </a:lnTo>
                <a:close/>
              </a:path>
              <a:path w="26670" h="3026409">
                <a:moveTo>
                  <a:pt x="26669" y="1286509"/>
                </a:moveTo>
                <a:lnTo>
                  <a:pt x="0" y="128650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6509"/>
                </a:lnTo>
                <a:close/>
              </a:path>
              <a:path w="26670" h="3026409">
                <a:moveTo>
                  <a:pt x="26669" y="1278889"/>
                </a:moveTo>
                <a:lnTo>
                  <a:pt x="0" y="1278889"/>
                </a:lnTo>
                <a:lnTo>
                  <a:pt x="0" y="1285239"/>
                </a:lnTo>
                <a:lnTo>
                  <a:pt x="26669" y="1285239"/>
                </a:lnTo>
                <a:lnTo>
                  <a:pt x="26669" y="1278889"/>
                </a:lnTo>
                <a:close/>
              </a:path>
              <a:path w="26670" h="3026409">
                <a:moveTo>
                  <a:pt x="26669" y="1267459"/>
                </a:moveTo>
                <a:lnTo>
                  <a:pt x="0" y="1267459"/>
                </a:lnTo>
                <a:lnTo>
                  <a:pt x="0" y="1277620"/>
                </a:lnTo>
                <a:lnTo>
                  <a:pt x="26669" y="1277620"/>
                </a:lnTo>
                <a:lnTo>
                  <a:pt x="26669" y="1267459"/>
                </a:lnTo>
                <a:close/>
              </a:path>
              <a:path w="26670" h="3026409">
                <a:moveTo>
                  <a:pt x="26669" y="1259839"/>
                </a:moveTo>
                <a:lnTo>
                  <a:pt x="0" y="1259839"/>
                </a:lnTo>
                <a:lnTo>
                  <a:pt x="0" y="1266189"/>
                </a:lnTo>
                <a:lnTo>
                  <a:pt x="26669" y="1266189"/>
                </a:lnTo>
                <a:lnTo>
                  <a:pt x="26669" y="1259839"/>
                </a:lnTo>
                <a:close/>
              </a:path>
              <a:path w="26670" h="3026409">
                <a:moveTo>
                  <a:pt x="26669" y="1248410"/>
                </a:moveTo>
                <a:lnTo>
                  <a:pt x="0" y="1248410"/>
                </a:lnTo>
                <a:lnTo>
                  <a:pt x="0" y="1258569"/>
                </a:lnTo>
                <a:lnTo>
                  <a:pt x="26669" y="1258569"/>
                </a:lnTo>
                <a:lnTo>
                  <a:pt x="26669" y="1248410"/>
                </a:lnTo>
                <a:close/>
              </a:path>
              <a:path w="26670" h="3026409">
                <a:moveTo>
                  <a:pt x="26669" y="1240789"/>
                </a:moveTo>
                <a:lnTo>
                  <a:pt x="0" y="1240789"/>
                </a:lnTo>
                <a:lnTo>
                  <a:pt x="0" y="1247139"/>
                </a:lnTo>
                <a:lnTo>
                  <a:pt x="26669" y="1247139"/>
                </a:lnTo>
                <a:lnTo>
                  <a:pt x="26669" y="1240789"/>
                </a:lnTo>
                <a:close/>
              </a:path>
              <a:path w="26670" h="3026409">
                <a:moveTo>
                  <a:pt x="26669" y="1229359"/>
                </a:moveTo>
                <a:lnTo>
                  <a:pt x="0" y="1229359"/>
                </a:lnTo>
                <a:lnTo>
                  <a:pt x="0" y="1239519"/>
                </a:lnTo>
                <a:lnTo>
                  <a:pt x="26669" y="1239519"/>
                </a:lnTo>
                <a:lnTo>
                  <a:pt x="26669" y="1229359"/>
                </a:lnTo>
                <a:close/>
              </a:path>
              <a:path w="26670" h="3026409">
                <a:moveTo>
                  <a:pt x="26669" y="1221739"/>
                </a:moveTo>
                <a:lnTo>
                  <a:pt x="0" y="1221739"/>
                </a:lnTo>
                <a:lnTo>
                  <a:pt x="0" y="1228089"/>
                </a:lnTo>
                <a:lnTo>
                  <a:pt x="26669" y="1228089"/>
                </a:lnTo>
                <a:lnTo>
                  <a:pt x="26669" y="1221739"/>
                </a:lnTo>
                <a:close/>
              </a:path>
              <a:path w="26670" h="3026409">
                <a:moveTo>
                  <a:pt x="26669" y="1210309"/>
                </a:moveTo>
                <a:lnTo>
                  <a:pt x="0" y="1210309"/>
                </a:lnTo>
                <a:lnTo>
                  <a:pt x="0" y="1220469"/>
                </a:lnTo>
                <a:lnTo>
                  <a:pt x="26669" y="1220469"/>
                </a:lnTo>
                <a:lnTo>
                  <a:pt x="26669" y="1210309"/>
                </a:lnTo>
                <a:close/>
              </a:path>
              <a:path w="26670" h="3026409">
                <a:moveTo>
                  <a:pt x="26669" y="1202689"/>
                </a:moveTo>
                <a:lnTo>
                  <a:pt x="0" y="1202689"/>
                </a:lnTo>
                <a:lnTo>
                  <a:pt x="0" y="1209039"/>
                </a:lnTo>
                <a:lnTo>
                  <a:pt x="26669" y="1209039"/>
                </a:lnTo>
                <a:lnTo>
                  <a:pt x="26669" y="1202689"/>
                </a:lnTo>
                <a:close/>
              </a:path>
              <a:path w="26670" h="3026409">
                <a:moveTo>
                  <a:pt x="26669" y="1191259"/>
                </a:moveTo>
                <a:lnTo>
                  <a:pt x="0" y="1191259"/>
                </a:lnTo>
                <a:lnTo>
                  <a:pt x="0" y="1201419"/>
                </a:lnTo>
                <a:lnTo>
                  <a:pt x="26669" y="1201419"/>
                </a:lnTo>
                <a:lnTo>
                  <a:pt x="26669" y="1191259"/>
                </a:lnTo>
                <a:close/>
              </a:path>
              <a:path w="26670" h="3026409">
                <a:moveTo>
                  <a:pt x="26669" y="1183639"/>
                </a:moveTo>
                <a:lnTo>
                  <a:pt x="0" y="1183639"/>
                </a:lnTo>
                <a:lnTo>
                  <a:pt x="0" y="1189989"/>
                </a:lnTo>
                <a:lnTo>
                  <a:pt x="26669" y="1189989"/>
                </a:lnTo>
                <a:lnTo>
                  <a:pt x="26669" y="1183639"/>
                </a:lnTo>
                <a:close/>
              </a:path>
              <a:path w="26670" h="3026409">
                <a:moveTo>
                  <a:pt x="26669" y="1172209"/>
                </a:moveTo>
                <a:lnTo>
                  <a:pt x="0" y="1172209"/>
                </a:lnTo>
                <a:lnTo>
                  <a:pt x="0" y="1182369"/>
                </a:lnTo>
                <a:lnTo>
                  <a:pt x="26669" y="1182369"/>
                </a:lnTo>
                <a:lnTo>
                  <a:pt x="26669" y="1172209"/>
                </a:lnTo>
                <a:close/>
              </a:path>
              <a:path w="26670" h="3026409">
                <a:moveTo>
                  <a:pt x="26669" y="1164589"/>
                </a:moveTo>
                <a:lnTo>
                  <a:pt x="0" y="1164589"/>
                </a:lnTo>
                <a:lnTo>
                  <a:pt x="0" y="1170939"/>
                </a:lnTo>
                <a:lnTo>
                  <a:pt x="26669" y="1170939"/>
                </a:lnTo>
                <a:lnTo>
                  <a:pt x="26669" y="1164589"/>
                </a:lnTo>
                <a:close/>
              </a:path>
              <a:path w="26670" h="3026409">
                <a:moveTo>
                  <a:pt x="26669" y="1153160"/>
                </a:moveTo>
                <a:lnTo>
                  <a:pt x="0" y="1153160"/>
                </a:lnTo>
                <a:lnTo>
                  <a:pt x="0" y="1163319"/>
                </a:lnTo>
                <a:lnTo>
                  <a:pt x="26669" y="1163319"/>
                </a:lnTo>
                <a:lnTo>
                  <a:pt x="26669" y="1153160"/>
                </a:lnTo>
                <a:close/>
              </a:path>
              <a:path w="26670" h="3026409">
                <a:moveTo>
                  <a:pt x="26669" y="1145539"/>
                </a:moveTo>
                <a:lnTo>
                  <a:pt x="0" y="1145539"/>
                </a:lnTo>
                <a:lnTo>
                  <a:pt x="0" y="1151889"/>
                </a:lnTo>
                <a:lnTo>
                  <a:pt x="26669" y="1151889"/>
                </a:lnTo>
                <a:lnTo>
                  <a:pt x="26669" y="1145539"/>
                </a:lnTo>
                <a:close/>
              </a:path>
              <a:path w="26670" h="3026409">
                <a:moveTo>
                  <a:pt x="26669" y="1134109"/>
                </a:moveTo>
                <a:lnTo>
                  <a:pt x="0" y="1134109"/>
                </a:lnTo>
                <a:lnTo>
                  <a:pt x="0" y="1144269"/>
                </a:lnTo>
                <a:lnTo>
                  <a:pt x="26669" y="1144269"/>
                </a:lnTo>
                <a:lnTo>
                  <a:pt x="26669" y="1134109"/>
                </a:lnTo>
                <a:close/>
              </a:path>
              <a:path w="26670" h="3026409">
                <a:moveTo>
                  <a:pt x="26669" y="1126489"/>
                </a:moveTo>
                <a:lnTo>
                  <a:pt x="0" y="1126489"/>
                </a:lnTo>
                <a:lnTo>
                  <a:pt x="0" y="1132839"/>
                </a:lnTo>
                <a:lnTo>
                  <a:pt x="26669" y="1132839"/>
                </a:lnTo>
                <a:lnTo>
                  <a:pt x="26669" y="1126489"/>
                </a:lnTo>
                <a:close/>
              </a:path>
              <a:path w="26670" h="3026409">
                <a:moveTo>
                  <a:pt x="26669" y="1115059"/>
                </a:moveTo>
                <a:lnTo>
                  <a:pt x="0" y="1115059"/>
                </a:lnTo>
                <a:lnTo>
                  <a:pt x="0" y="1125219"/>
                </a:lnTo>
                <a:lnTo>
                  <a:pt x="26669" y="1125219"/>
                </a:lnTo>
                <a:lnTo>
                  <a:pt x="26669" y="1115059"/>
                </a:lnTo>
                <a:close/>
              </a:path>
              <a:path w="26670" h="3026409">
                <a:moveTo>
                  <a:pt x="26669" y="1101089"/>
                </a:moveTo>
                <a:lnTo>
                  <a:pt x="0" y="1101089"/>
                </a:lnTo>
                <a:lnTo>
                  <a:pt x="0" y="1113789"/>
                </a:lnTo>
                <a:lnTo>
                  <a:pt x="26669" y="1113789"/>
                </a:lnTo>
                <a:lnTo>
                  <a:pt x="26669" y="1101089"/>
                </a:lnTo>
                <a:close/>
              </a:path>
              <a:path w="26670" h="3026409">
                <a:moveTo>
                  <a:pt x="26669" y="1089659"/>
                </a:moveTo>
                <a:lnTo>
                  <a:pt x="0" y="1089659"/>
                </a:lnTo>
                <a:lnTo>
                  <a:pt x="0" y="1099819"/>
                </a:lnTo>
                <a:lnTo>
                  <a:pt x="26669" y="1099819"/>
                </a:lnTo>
                <a:lnTo>
                  <a:pt x="26669" y="1089659"/>
                </a:lnTo>
                <a:close/>
              </a:path>
              <a:path w="26670" h="3026409">
                <a:moveTo>
                  <a:pt x="26669" y="1082039"/>
                </a:moveTo>
                <a:lnTo>
                  <a:pt x="0" y="1082039"/>
                </a:lnTo>
                <a:lnTo>
                  <a:pt x="0" y="1088389"/>
                </a:lnTo>
                <a:lnTo>
                  <a:pt x="26669" y="1088389"/>
                </a:lnTo>
                <a:lnTo>
                  <a:pt x="26669" y="1082039"/>
                </a:lnTo>
                <a:close/>
              </a:path>
              <a:path w="26670" h="3026409">
                <a:moveTo>
                  <a:pt x="26669" y="1070610"/>
                </a:moveTo>
                <a:lnTo>
                  <a:pt x="0" y="1070610"/>
                </a:lnTo>
                <a:lnTo>
                  <a:pt x="0" y="1080769"/>
                </a:lnTo>
                <a:lnTo>
                  <a:pt x="26669" y="1080769"/>
                </a:lnTo>
                <a:lnTo>
                  <a:pt x="26669" y="1070610"/>
                </a:lnTo>
                <a:close/>
              </a:path>
              <a:path w="26670" h="3026409">
                <a:moveTo>
                  <a:pt x="26669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6669" y="1069339"/>
                </a:lnTo>
                <a:lnTo>
                  <a:pt x="26669" y="1062989"/>
                </a:lnTo>
                <a:close/>
              </a:path>
              <a:path w="26670" h="3026409">
                <a:moveTo>
                  <a:pt x="26669" y="1051559"/>
                </a:moveTo>
                <a:lnTo>
                  <a:pt x="0" y="1051559"/>
                </a:lnTo>
                <a:lnTo>
                  <a:pt x="0" y="1061720"/>
                </a:lnTo>
                <a:lnTo>
                  <a:pt x="26669" y="1061720"/>
                </a:lnTo>
                <a:lnTo>
                  <a:pt x="26669" y="1051559"/>
                </a:lnTo>
                <a:close/>
              </a:path>
              <a:path w="26670" h="3026409">
                <a:moveTo>
                  <a:pt x="26669" y="1043939"/>
                </a:moveTo>
                <a:lnTo>
                  <a:pt x="0" y="1043939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1043939"/>
                </a:lnTo>
                <a:close/>
              </a:path>
              <a:path w="26670" h="3026409">
                <a:moveTo>
                  <a:pt x="26669" y="1032509"/>
                </a:moveTo>
                <a:lnTo>
                  <a:pt x="0" y="1032509"/>
                </a:lnTo>
                <a:lnTo>
                  <a:pt x="0" y="1042670"/>
                </a:lnTo>
                <a:lnTo>
                  <a:pt x="26669" y="1042670"/>
                </a:lnTo>
                <a:lnTo>
                  <a:pt x="26669" y="1032509"/>
                </a:lnTo>
                <a:close/>
              </a:path>
              <a:path w="26670" h="3026409">
                <a:moveTo>
                  <a:pt x="26669" y="1024889"/>
                </a:moveTo>
                <a:lnTo>
                  <a:pt x="0" y="1024889"/>
                </a:lnTo>
                <a:lnTo>
                  <a:pt x="0" y="1031239"/>
                </a:lnTo>
                <a:lnTo>
                  <a:pt x="26669" y="1031239"/>
                </a:lnTo>
                <a:lnTo>
                  <a:pt x="26669" y="1024889"/>
                </a:lnTo>
                <a:close/>
              </a:path>
              <a:path w="26670" h="3026409">
                <a:moveTo>
                  <a:pt x="26669" y="1013459"/>
                </a:moveTo>
                <a:lnTo>
                  <a:pt x="0" y="1013459"/>
                </a:lnTo>
                <a:lnTo>
                  <a:pt x="0" y="1023619"/>
                </a:lnTo>
                <a:lnTo>
                  <a:pt x="26669" y="1023619"/>
                </a:lnTo>
                <a:lnTo>
                  <a:pt x="26669" y="1013459"/>
                </a:lnTo>
                <a:close/>
              </a:path>
              <a:path w="26670" h="3026409">
                <a:moveTo>
                  <a:pt x="26669" y="1005839"/>
                </a:moveTo>
                <a:lnTo>
                  <a:pt x="0" y="1005839"/>
                </a:lnTo>
                <a:lnTo>
                  <a:pt x="0" y="1012189"/>
                </a:lnTo>
                <a:lnTo>
                  <a:pt x="26669" y="1012189"/>
                </a:lnTo>
                <a:lnTo>
                  <a:pt x="26669" y="1005839"/>
                </a:lnTo>
                <a:close/>
              </a:path>
              <a:path w="26670" h="3026409">
                <a:moveTo>
                  <a:pt x="26669" y="1003299"/>
                </a:moveTo>
                <a:lnTo>
                  <a:pt x="0" y="1003299"/>
                </a:lnTo>
                <a:lnTo>
                  <a:pt x="0" y="1004569"/>
                </a:lnTo>
                <a:lnTo>
                  <a:pt x="26669" y="1004569"/>
                </a:lnTo>
                <a:lnTo>
                  <a:pt x="26669" y="1003299"/>
                </a:lnTo>
                <a:close/>
              </a:path>
              <a:path w="26670" h="3026409">
                <a:moveTo>
                  <a:pt x="26669" y="1573529"/>
                </a:moveTo>
                <a:lnTo>
                  <a:pt x="0" y="1573529"/>
                </a:lnTo>
                <a:lnTo>
                  <a:pt x="0" y="1662429"/>
                </a:lnTo>
                <a:lnTo>
                  <a:pt x="26669" y="1662429"/>
                </a:lnTo>
                <a:lnTo>
                  <a:pt x="26669" y="1573529"/>
                </a:lnTo>
                <a:close/>
              </a:path>
              <a:path w="26670" h="3026409">
                <a:moveTo>
                  <a:pt x="26669" y="2175509"/>
                </a:moveTo>
                <a:lnTo>
                  <a:pt x="0" y="2175509"/>
                </a:lnTo>
                <a:lnTo>
                  <a:pt x="0" y="2183129"/>
                </a:lnTo>
                <a:lnTo>
                  <a:pt x="26669" y="2183129"/>
                </a:lnTo>
                <a:lnTo>
                  <a:pt x="26669" y="2175509"/>
                </a:lnTo>
                <a:close/>
              </a:path>
              <a:path w="26670" h="3026409">
                <a:moveTo>
                  <a:pt x="26669" y="1747519"/>
                </a:moveTo>
                <a:lnTo>
                  <a:pt x="0" y="1747519"/>
                </a:lnTo>
                <a:lnTo>
                  <a:pt x="0" y="2174239"/>
                </a:lnTo>
                <a:lnTo>
                  <a:pt x="26669" y="2174239"/>
                </a:lnTo>
                <a:lnTo>
                  <a:pt x="26669" y="1747519"/>
                </a:lnTo>
                <a:close/>
              </a:path>
              <a:path w="26670" h="3026409">
                <a:moveTo>
                  <a:pt x="26669" y="1728469"/>
                </a:moveTo>
                <a:lnTo>
                  <a:pt x="0" y="1728469"/>
                </a:lnTo>
                <a:lnTo>
                  <a:pt x="0" y="1746249"/>
                </a:lnTo>
                <a:lnTo>
                  <a:pt x="26669" y="1746249"/>
                </a:lnTo>
                <a:lnTo>
                  <a:pt x="26669" y="1728469"/>
                </a:lnTo>
                <a:close/>
              </a:path>
              <a:path w="26670" h="3026409">
                <a:moveTo>
                  <a:pt x="26669" y="1709419"/>
                </a:moveTo>
                <a:lnTo>
                  <a:pt x="0" y="1709419"/>
                </a:lnTo>
                <a:lnTo>
                  <a:pt x="0" y="1727199"/>
                </a:lnTo>
                <a:lnTo>
                  <a:pt x="26669" y="1727199"/>
                </a:lnTo>
                <a:lnTo>
                  <a:pt x="26669" y="1709419"/>
                </a:lnTo>
                <a:close/>
              </a:path>
              <a:path w="26670" h="3026409">
                <a:moveTo>
                  <a:pt x="26669" y="1686559"/>
                </a:moveTo>
                <a:lnTo>
                  <a:pt x="0" y="1686559"/>
                </a:lnTo>
                <a:lnTo>
                  <a:pt x="0" y="1708149"/>
                </a:lnTo>
                <a:lnTo>
                  <a:pt x="26669" y="1708149"/>
                </a:lnTo>
                <a:lnTo>
                  <a:pt x="26669" y="1686559"/>
                </a:lnTo>
                <a:close/>
              </a:path>
              <a:path w="26670" h="3026409">
                <a:moveTo>
                  <a:pt x="26669" y="1667509"/>
                </a:moveTo>
                <a:lnTo>
                  <a:pt x="0" y="1667509"/>
                </a:lnTo>
                <a:lnTo>
                  <a:pt x="0" y="1685289"/>
                </a:lnTo>
                <a:lnTo>
                  <a:pt x="26669" y="1685289"/>
                </a:lnTo>
                <a:lnTo>
                  <a:pt x="26669" y="1667509"/>
                </a:lnTo>
                <a:close/>
              </a:path>
              <a:path w="26670" h="3026409">
                <a:moveTo>
                  <a:pt x="26669" y="1663699"/>
                </a:moveTo>
                <a:lnTo>
                  <a:pt x="0" y="166369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63699"/>
                </a:lnTo>
                <a:close/>
              </a:path>
              <a:path w="26670" h="3026409">
                <a:moveTo>
                  <a:pt x="26669" y="2183129"/>
                </a:moveTo>
                <a:lnTo>
                  <a:pt x="0" y="2183129"/>
                </a:lnTo>
                <a:lnTo>
                  <a:pt x="0" y="2358389"/>
                </a:lnTo>
                <a:lnTo>
                  <a:pt x="26669" y="2358389"/>
                </a:lnTo>
                <a:lnTo>
                  <a:pt x="26669" y="2183129"/>
                </a:lnTo>
                <a:close/>
              </a:path>
              <a:path w="26670" h="3026409">
                <a:moveTo>
                  <a:pt x="26669" y="2358390"/>
                </a:moveTo>
                <a:lnTo>
                  <a:pt x="0" y="2358390"/>
                </a:lnTo>
                <a:lnTo>
                  <a:pt x="0" y="3026409"/>
                </a:lnTo>
                <a:lnTo>
                  <a:pt x="26669" y="3026409"/>
                </a:lnTo>
                <a:lnTo>
                  <a:pt x="26669" y="235839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1830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150109"/>
                </a:lnTo>
                <a:close/>
              </a:path>
            </a:pathLst>
          </a:custGeom>
          <a:solidFill>
            <a:srgbClr val="182F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0" y="21590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790" y="0"/>
                </a:lnTo>
              </a:path>
            </a:pathLst>
          </a:custGeom>
          <a:ln w="43179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859789" y="3048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58519" y="30480"/>
            <a:ext cx="836930" cy="115570"/>
          </a:xfrm>
          <a:custGeom>
            <a:avLst/>
            <a:gdLst/>
            <a:ahLst/>
            <a:cxnLst/>
            <a:rect l="l" t="t" r="r" b="b"/>
            <a:pathLst>
              <a:path w="836930" h="115570">
                <a:moveTo>
                  <a:pt x="1270" y="0"/>
                </a:moveTo>
                <a:lnTo>
                  <a:pt x="1270" y="6350"/>
                </a:lnTo>
                <a:lnTo>
                  <a:pt x="0" y="12700"/>
                </a:lnTo>
                <a:lnTo>
                  <a:pt x="835660" y="115570"/>
                </a:lnTo>
                <a:lnTo>
                  <a:pt x="835660" y="109220"/>
                </a:lnTo>
                <a:lnTo>
                  <a:pt x="836930" y="102870"/>
                </a:lnTo>
                <a:lnTo>
                  <a:pt x="127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692910" y="133350"/>
            <a:ext cx="808990" cy="181610"/>
          </a:xfrm>
          <a:custGeom>
            <a:avLst/>
            <a:gdLst/>
            <a:ahLst/>
            <a:cxnLst/>
            <a:rect l="l" t="t" r="r" b="b"/>
            <a:pathLst>
              <a:path w="808989" h="181610">
                <a:moveTo>
                  <a:pt x="2539" y="0"/>
                </a:moveTo>
                <a:lnTo>
                  <a:pt x="0" y="12700"/>
                </a:lnTo>
                <a:lnTo>
                  <a:pt x="806450" y="181609"/>
                </a:lnTo>
                <a:lnTo>
                  <a:pt x="808989" y="168909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499360" y="302259"/>
            <a:ext cx="775970" cy="242570"/>
          </a:xfrm>
          <a:custGeom>
            <a:avLst/>
            <a:gdLst/>
            <a:ahLst/>
            <a:cxnLst/>
            <a:rect l="l" t="t" r="r" b="b"/>
            <a:pathLst>
              <a:path w="775970" h="242570">
                <a:moveTo>
                  <a:pt x="2539" y="0"/>
                </a:moveTo>
                <a:lnTo>
                  <a:pt x="0" y="12700"/>
                </a:lnTo>
                <a:lnTo>
                  <a:pt x="772160" y="242570"/>
                </a:lnTo>
                <a:lnTo>
                  <a:pt x="774700" y="236220"/>
                </a:lnTo>
                <a:lnTo>
                  <a:pt x="775969" y="231140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271520" y="533400"/>
            <a:ext cx="739140" cy="299720"/>
          </a:xfrm>
          <a:custGeom>
            <a:avLst/>
            <a:gdLst/>
            <a:ahLst/>
            <a:cxnLst/>
            <a:rect l="l" t="t" r="r" b="b"/>
            <a:pathLst>
              <a:path w="739139" h="299719">
                <a:moveTo>
                  <a:pt x="3809" y="0"/>
                </a:moveTo>
                <a:lnTo>
                  <a:pt x="2539" y="5079"/>
                </a:lnTo>
                <a:lnTo>
                  <a:pt x="0" y="11429"/>
                </a:lnTo>
                <a:lnTo>
                  <a:pt x="735329" y="299720"/>
                </a:lnTo>
                <a:lnTo>
                  <a:pt x="736600" y="293370"/>
                </a:lnTo>
                <a:lnTo>
                  <a:pt x="739139" y="288289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008120" y="8216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09" y="0"/>
                </a:moveTo>
                <a:lnTo>
                  <a:pt x="2539" y="0"/>
                </a:lnTo>
                <a:lnTo>
                  <a:pt x="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005579" y="821689"/>
            <a:ext cx="699770" cy="354330"/>
          </a:xfrm>
          <a:custGeom>
            <a:avLst/>
            <a:gdLst/>
            <a:ahLst/>
            <a:cxnLst/>
            <a:rect l="l" t="t" r="r" b="b"/>
            <a:pathLst>
              <a:path w="699770" h="354330">
                <a:moveTo>
                  <a:pt x="6350" y="0"/>
                </a:moveTo>
                <a:lnTo>
                  <a:pt x="2540" y="5080"/>
                </a:lnTo>
                <a:lnTo>
                  <a:pt x="0" y="11430"/>
                </a:lnTo>
                <a:lnTo>
                  <a:pt x="693420" y="354330"/>
                </a:lnTo>
                <a:lnTo>
                  <a:pt x="697230" y="347980"/>
                </a:lnTo>
                <a:lnTo>
                  <a:pt x="699770" y="3429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699000" y="1164589"/>
            <a:ext cx="654050" cy="405130"/>
          </a:xfrm>
          <a:custGeom>
            <a:avLst/>
            <a:gdLst/>
            <a:ahLst/>
            <a:cxnLst/>
            <a:rect l="l" t="t" r="r" b="b"/>
            <a:pathLst>
              <a:path w="654050" h="405130">
                <a:moveTo>
                  <a:pt x="6350" y="0"/>
                </a:moveTo>
                <a:lnTo>
                  <a:pt x="3810" y="5080"/>
                </a:lnTo>
                <a:lnTo>
                  <a:pt x="0" y="11430"/>
                </a:lnTo>
                <a:lnTo>
                  <a:pt x="647700" y="405130"/>
                </a:lnTo>
                <a:lnTo>
                  <a:pt x="650239" y="400050"/>
                </a:lnTo>
                <a:lnTo>
                  <a:pt x="654050" y="3937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349240" y="155828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635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345429" y="1559560"/>
            <a:ext cx="605790" cy="450850"/>
          </a:xfrm>
          <a:custGeom>
            <a:avLst/>
            <a:gdLst/>
            <a:ahLst/>
            <a:cxnLst/>
            <a:rect l="l" t="t" r="r" b="b"/>
            <a:pathLst>
              <a:path w="605789" h="450850">
                <a:moveTo>
                  <a:pt x="7620" y="0"/>
                </a:moveTo>
                <a:lnTo>
                  <a:pt x="0" y="10160"/>
                </a:lnTo>
                <a:lnTo>
                  <a:pt x="598170" y="450850"/>
                </a:lnTo>
                <a:lnTo>
                  <a:pt x="605790" y="440689"/>
                </a:lnTo>
                <a:lnTo>
                  <a:pt x="762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947409" y="20002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507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942329" y="2001520"/>
            <a:ext cx="551180" cy="495300"/>
          </a:xfrm>
          <a:custGeom>
            <a:avLst/>
            <a:gdLst/>
            <a:ahLst/>
            <a:cxnLst/>
            <a:rect l="l" t="t" r="r" b="b"/>
            <a:pathLst>
              <a:path w="551179" h="495300">
                <a:moveTo>
                  <a:pt x="8890" y="0"/>
                </a:moveTo>
                <a:lnTo>
                  <a:pt x="0" y="8889"/>
                </a:lnTo>
                <a:lnTo>
                  <a:pt x="543560" y="495300"/>
                </a:lnTo>
                <a:lnTo>
                  <a:pt x="547370" y="490219"/>
                </a:lnTo>
                <a:lnTo>
                  <a:pt x="551180" y="486409"/>
                </a:lnTo>
                <a:lnTo>
                  <a:pt x="889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6489700" y="24879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10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6485890" y="2487929"/>
            <a:ext cx="492759" cy="535940"/>
          </a:xfrm>
          <a:custGeom>
            <a:avLst/>
            <a:gdLst/>
            <a:ahLst/>
            <a:cxnLst/>
            <a:rect l="l" t="t" r="r" b="b"/>
            <a:pathLst>
              <a:path w="492759" h="535939">
                <a:moveTo>
                  <a:pt x="8889" y="0"/>
                </a:moveTo>
                <a:lnTo>
                  <a:pt x="3810" y="3810"/>
                </a:lnTo>
                <a:lnTo>
                  <a:pt x="0" y="8890"/>
                </a:lnTo>
                <a:lnTo>
                  <a:pt x="483869" y="535940"/>
                </a:lnTo>
                <a:lnTo>
                  <a:pt x="492760" y="527050"/>
                </a:lnTo>
                <a:lnTo>
                  <a:pt x="888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6974840" y="30149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09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6969759" y="3014979"/>
            <a:ext cx="430530" cy="572770"/>
          </a:xfrm>
          <a:custGeom>
            <a:avLst/>
            <a:gdLst/>
            <a:ahLst/>
            <a:cxnLst/>
            <a:rect l="l" t="t" r="r" b="b"/>
            <a:pathLst>
              <a:path w="430529" h="572770">
                <a:moveTo>
                  <a:pt x="10160" y="0"/>
                </a:moveTo>
                <a:lnTo>
                  <a:pt x="0" y="7620"/>
                </a:lnTo>
                <a:lnTo>
                  <a:pt x="420370" y="572770"/>
                </a:lnTo>
                <a:lnTo>
                  <a:pt x="430530" y="56515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390130" y="3580129"/>
            <a:ext cx="364490" cy="605790"/>
          </a:xfrm>
          <a:custGeom>
            <a:avLst/>
            <a:gdLst/>
            <a:ahLst/>
            <a:cxnLst/>
            <a:rect l="l" t="t" r="r" b="b"/>
            <a:pathLst>
              <a:path w="364490" h="605789">
                <a:moveTo>
                  <a:pt x="10160" y="0"/>
                </a:moveTo>
                <a:lnTo>
                  <a:pt x="5079" y="3810"/>
                </a:lnTo>
                <a:lnTo>
                  <a:pt x="0" y="6350"/>
                </a:lnTo>
                <a:lnTo>
                  <a:pt x="354329" y="605790"/>
                </a:lnTo>
                <a:lnTo>
                  <a:pt x="364490" y="59817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749540" y="41783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79" y="0"/>
                </a:moveTo>
                <a:lnTo>
                  <a:pt x="0" y="381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744459" y="4179570"/>
            <a:ext cx="293370" cy="633730"/>
          </a:xfrm>
          <a:custGeom>
            <a:avLst/>
            <a:gdLst/>
            <a:ahLst/>
            <a:cxnLst/>
            <a:rect l="l" t="t" r="r" b="b"/>
            <a:pathLst>
              <a:path w="293370" h="633729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281940" y="633729"/>
                </a:lnTo>
                <a:lnTo>
                  <a:pt x="288290" y="631189"/>
                </a:lnTo>
                <a:lnTo>
                  <a:pt x="293370" y="628649"/>
                </a:lnTo>
                <a:lnTo>
                  <a:pt x="1143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8032750" y="48082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8026400" y="4809490"/>
            <a:ext cx="219710" cy="659130"/>
          </a:xfrm>
          <a:custGeom>
            <a:avLst/>
            <a:gdLst/>
            <a:ahLst/>
            <a:cxnLst/>
            <a:rect l="l" t="t" r="r" b="b"/>
            <a:pathLst>
              <a:path w="219709" h="659129">
                <a:moveTo>
                  <a:pt x="11429" y="0"/>
                </a:moveTo>
                <a:lnTo>
                  <a:pt x="6350" y="1270"/>
                </a:lnTo>
                <a:lnTo>
                  <a:pt x="0" y="3810"/>
                </a:lnTo>
                <a:lnTo>
                  <a:pt x="207009" y="659130"/>
                </a:lnTo>
                <a:lnTo>
                  <a:pt x="213359" y="657860"/>
                </a:lnTo>
                <a:lnTo>
                  <a:pt x="219709" y="655320"/>
                </a:lnTo>
                <a:lnTo>
                  <a:pt x="1142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8239759" y="546480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8233409" y="5466079"/>
            <a:ext cx="139700" cy="681990"/>
          </a:xfrm>
          <a:custGeom>
            <a:avLst/>
            <a:gdLst/>
            <a:ahLst/>
            <a:cxnLst/>
            <a:rect l="l" t="t" r="r" b="b"/>
            <a:pathLst>
              <a:path w="139700" h="681989">
                <a:moveTo>
                  <a:pt x="12700" y="0"/>
                </a:moveTo>
                <a:lnTo>
                  <a:pt x="0" y="2540"/>
                </a:lnTo>
                <a:lnTo>
                  <a:pt x="127000" y="681990"/>
                </a:lnTo>
                <a:lnTo>
                  <a:pt x="139700" y="679450"/>
                </a:lnTo>
                <a:lnTo>
                  <a:pt x="1270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8366759" y="61455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8388350" y="6146800"/>
            <a:ext cx="0" cy="699770"/>
          </a:xfrm>
          <a:custGeom>
            <a:avLst/>
            <a:gdLst/>
            <a:ahLst/>
            <a:cxnLst/>
            <a:rect l="l" t="t" r="r" b="b"/>
            <a:pathLst>
              <a:path h="699770">
                <a:moveTo>
                  <a:pt x="0" y="0"/>
                </a:moveTo>
                <a:lnTo>
                  <a:pt x="0" y="699770"/>
                </a:lnTo>
              </a:path>
            </a:pathLst>
          </a:custGeom>
          <a:ln w="55880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 txBox="1">
            <a:spLocks noGrp="1"/>
          </p:cNvSpPr>
          <p:nvPr>
            <p:ph type="title"/>
          </p:nvPr>
        </p:nvSpPr>
        <p:spPr>
          <a:xfrm>
            <a:off x="764540" y="337820"/>
            <a:ext cx="238061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800" spc="-5" dirty="0">
                <a:solidFill>
                  <a:srgbClr val="FFCC66"/>
                </a:solidFill>
              </a:rPr>
              <a:t>Unwanted</a:t>
            </a:r>
            <a:r>
              <a:rPr sz="2800" spc="-80" dirty="0">
                <a:solidFill>
                  <a:srgbClr val="FFCC66"/>
                </a:solidFill>
              </a:rPr>
              <a:t> </a:t>
            </a:r>
            <a:r>
              <a:rPr sz="2800" spc="-5" dirty="0">
                <a:solidFill>
                  <a:srgbClr val="FFCC66"/>
                </a:solidFill>
              </a:rPr>
              <a:t>effect</a:t>
            </a:r>
            <a:endParaRPr sz="2800"/>
          </a:p>
        </p:txBody>
      </p:sp>
      <p:sp>
        <p:nvSpPr>
          <p:cNvPr id="473" name="object 473"/>
          <p:cNvSpPr txBox="1"/>
          <p:nvPr/>
        </p:nvSpPr>
        <p:spPr>
          <a:xfrm>
            <a:off x="1374139" y="853440"/>
            <a:ext cx="304609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800" spc="-10" dirty="0">
                <a:solidFill>
                  <a:srgbClr val="FFFFFF"/>
                </a:solidFill>
                <a:latin typeface="Times New Roman"/>
                <a:cs typeface="Times New Roman"/>
              </a:rPr>
              <a:t>Nausea 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and</a:t>
            </a:r>
            <a:r>
              <a:rPr sz="2800" spc="-8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vomiting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474" name="object 474"/>
          <p:cNvSpPr txBox="1"/>
          <p:nvPr/>
        </p:nvSpPr>
        <p:spPr>
          <a:xfrm>
            <a:off x="1374139" y="1367790"/>
            <a:ext cx="148399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800" spc="-10" dirty="0">
                <a:solidFill>
                  <a:srgbClr val="FFFFFF"/>
                </a:solidFill>
                <a:latin typeface="Times New Roman"/>
                <a:cs typeface="Times New Roman"/>
              </a:rPr>
              <a:t>Dizzyness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475" name="object 475"/>
          <p:cNvSpPr txBox="1"/>
          <p:nvPr/>
        </p:nvSpPr>
        <p:spPr>
          <a:xfrm>
            <a:off x="1374139" y="1883409"/>
            <a:ext cx="286131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Flushing </a:t>
            </a:r>
            <a:r>
              <a:rPr sz="2800" spc="5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sz="2800" spc="-8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spc="-10" dirty="0">
                <a:solidFill>
                  <a:srgbClr val="FFFFFF"/>
                </a:solidFill>
                <a:latin typeface="Times New Roman"/>
                <a:cs typeface="Times New Roman"/>
              </a:rPr>
              <a:t>face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476" name="object 476"/>
          <p:cNvSpPr txBox="1"/>
          <p:nvPr/>
        </p:nvSpPr>
        <p:spPr>
          <a:xfrm>
            <a:off x="764540" y="704595"/>
            <a:ext cx="238125" cy="2086610"/>
          </a:xfrm>
          <a:prstGeom prst="rect">
            <a:avLst/>
          </a:prstGeom>
        </p:spPr>
        <p:txBody>
          <a:bodyPr vert="horz" wrap="square" lIns="0" tIns="1854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60"/>
              </a:spcBef>
            </a:pPr>
            <a:r>
              <a:rPr sz="2250" spc="-10" dirty="0">
                <a:solidFill>
                  <a:srgbClr val="3366FF"/>
                </a:solidFill>
                <a:latin typeface="Wingdings"/>
                <a:cs typeface="Wingdings"/>
              </a:rPr>
              <a:t></a:t>
            </a:r>
            <a:endParaRPr sz="2250">
              <a:latin typeface="Wingdings"/>
              <a:cs typeface="Wingdings"/>
            </a:endParaRPr>
          </a:p>
          <a:p>
            <a:pPr marL="12700">
              <a:lnSpc>
                <a:spcPct val="100000"/>
              </a:lnSpc>
              <a:spcBef>
                <a:spcPts val="1360"/>
              </a:spcBef>
            </a:pPr>
            <a:r>
              <a:rPr sz="2250" spc="-10" dirty="0">
                <a:solidFill>
                  <a:srgbClr val="3366FF"/>
                </a:solidFill>
                <a:latin typeface="Wingdings"/>
                <a:cs typeface="Wingdings"/>
              </a:rPr>
              <a:t></a:t>
            </a:r>
            <a:endParaRPr sz="2250">
              <a:latin typeface="Wingdings"/>
              <a:cs typeface="Wingdings"/>
            </a:endParaRPr>
          </a:p>
          <a:p>
            <a:pPr marL="12700">
              <a:lnSpc>
                <a:spcPct val="100000"/>
              </a:lnSpc>
              <a:spcBef>
                <a:spcPts val="1360"/>
              </a:spcBef>
            </a:pPr>
            <a:r>
              <a:rPr sz="2250" spc="-10" dirty="0">
                <a:solidFill>
                  <a:srgbClr val="3366FF"/>
                </a:solidFill>
                <a:latin typeface="Wingdings"/>
                <a:cs typeface="Wingdings"/>
              </a:rPr>
              <a:t></a:t>
            </a:r>
            <a:endParaRPr sz="2250">
              <a:latin typeface="Wingdings"/>
              <a:cs typeface="Wingdings"/>
            </a:endParaRPr>
          </a:p>
          <a:p>
            <a:pPr marL="12700">
              <a:lnSpc>
                <a:spcPct val="100000"/>
              </a:lnSpc>
              <a:spcBef>
                <a:spcPts val="1350"/>
              </a:spcBef>
            </a:pPr>
            <a:r>
              <a:rPr sz="2250" spc="-10" dirty="0">
                <a:solidFill>
                  <a:srgbClr val="3366FF"/>
                </a:solidFill>
                <a:latin typeface="Wingdings"/>
                <a:cs typeface="Wingdings"/>
              </a:rPr>
              <a:t></a:t>
            </a:r>
            <a:endParaRPr sz="2250">
              <a:latin typeface="Wingdings"/>
              <a:cs typeface="Wingdings"/>
            </a:endParaRPr>
          </a:p>
        </p:txBody>
      </p:sp>
      <p:sp>
        <p:nvSpPr>
          <p:cNvPr id="477" name="object 477"/>
          <p:cNvSpPr txBox="1"/>
          <p:nvPr/>
        </p:nvSpPr>
        <p:spPr>
          <a:xfrm>
            <a:off x="1374139" y="2399029"/>
            <a:ext cx="484568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Tachycardia 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– due to</a:t>
            </a:r>
            <a:r>
              <a:rPr sz="2800" spc="-7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hypotension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478" name="object 478"/>
          <p:cNvSpPr txBox="1"/>
          <p:nvPr/>
        </p:nvSpPr>
        <p:spPr>
          <a:xfrm>
            <a:off x="764540" y="3429000"/>
            <a:ext cx="255714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800" spc="-5" dirty="0">
                <a:solidFill>
                  <a:srgbClr val="FFCC66"/>
                </a:solidFill>
                <a:latin typeface="Times New Roman"/>
                <a:cs typeface="Times New Roman"/>
              </a:rPr>
              <a:t>Contraindications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479" name="object 479"/>
          <p:cNvSpPr txBox="1"/>
          <p:nvPr/>
        </p:nvSpPr>
        <p:spPr>
          <a:xfrm>
            <a:off x="1374139" y="3944620"/>
            <a:ext cx="268224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Cardiogenic</a:t>
            </a:r>
            <a:r>
              <a:rPr sz="2800" spc="-5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shock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480" name="object 480"/>
          <p:cNvSpPr txBox="1"/>
          <p:nvPr/>
        </p:nvSpPr>
        <p:spPr>
          <a:xfrm>
            <a:off x="1374139" y="4458970"/>
            <a:ext cx="416877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800" spc="-10" dirty="0">
                <a:solidFill>
                  <a:srgbClr val="FFFFFF"/>
                </a:solidFill>
                <a:latin typeface="Times New Roman"/>
                <a:cs typeface="Times New Roman"/>
              </a:rPr>
              <a:t>Recent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myocardial</a:t>
            </a:r>
            <a:r>
              <a:rPr sz="2800" spc="-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infarction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481" name="object 481"/>
          <p:cNvSpPr txBox="1"/>
          <p:nvPr/>
        </p:nvSpPr>
        <p:spPr>
          <a:xfrm>
            <a:off x="1374139" y="4974590"/>
            <a:ext cx="1831339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800" spc="-10" dirty="0">
                <a:solidFill>
                  <a:srgbClr val="FFFFFF"/>
                </a:solidFill>
                <a:latin typeface="Times New Roman"/>
                <a:cs typeface="Times New Roman"/>
              </a:rPr>
              <a:t>Heart</a:t>
            </a:r>
            <a:r>
              <a:rPr sz="2800" spc="-5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failure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482" name="object 482"/>
          <p:cNvSpPr txBox="1"/>
          <p:nvPr/>
        </p:nvSpPr>
        <p:spPr>
          <a:xfrm>
            <a:off x="764540" y="3795776"/>
            <a:ext cx="238125" cy="2086610"/>
          </a:xfrm>
          <a:prstGeom prst="rect">
            <a:avLst/>
          </a:prstGeom>
        </p:spPr>
        <p:txBody>
          <a:bodyPr vert="horz" wrap="square" lIns="0" tIns="1854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60"/>
              </a:spcBef>
            </a:pPr>
            <a:r>
              <a:rPr sz="2250" spc="-10" dirty="0">
                <a:solidFill>
                  <a:srgbClr val="3366FF"/>
                </a:solidFill>
                <a:latin typeface="Wingdings"/>
                <a:cs typeface="Wingdings"/>
              </a:rPr>
              <a:t></a:t>
            </a:r>
            <a:endParaRPr sz="2250">
              <a:latin typeface="Wingdings"/>
              <a:cs typeface="Wingdings"/>
            </a:endParaRPr>
          </a:p>
          <a:p>
            <a:pPr marL="12700">
              <a:lnSpc>
                <a:spcPct val="100000"/>
              </a:lnSpc>
              <a:spcBef>
                <a:spcPts val="1360"/>
              </a:spcBef>
            </a:pPr>
            <a:r>
              <a:rPr sz="2250" spc="-10" dirty="0">
                <a:solidFill>
                  <a:srgbClr val="3366FF"/>
                </a:solidFill>
                <a:latin typeface="Wingdings"/>
                <a:cs typeface="Wingdings"/>
              </a:rPr>
              <a:t></a:t>
            </a:r>
            <a:endParaRPr sz="2250">
              <a:latin typeface="Wingdings"/>
              <a:cs typeface="Wingdings"/>
            </a:endParaRPr>
          </a:p>
          <a:p>
            <a:pPr marL="12700">
              <a:lnSpc>
                <a:spcPct val="100000"/>
              </a:lnSpc>
              <a:spcBef>
                <a:spcPts val="1360"/>
              </a:spcBef>
            </a:pPr>
            <a:r>
              <a:rPr sz="2250" spc="-10" dirty="0">
                <a:solidFill>
                  <a:srgbClr val="3366FF"/>
                </a:solidFill>
                <a:latin typeface="Wingdings"/>
                <a:cs typeface="Wingdings"/>
              </a:rPr>
              <a:t></a:t>
            </a:r>
            <a:endParaRPr sz="2250">
              <a:latin typeface="Wingdings"/>
              <a:cs typeface="Wingdings"/>
            </a:endParaRPr>
          </a:p>
          <a:p>
            <a:pPr marL="12700">
              <a:lnSpc>
                <a:spcPct val="100000"/>
              </a:lnSpc>
              <a:spcBef>
                <a:spcPts val="1350"/>
              </a:spcBef>
            </a:pPr>
            <a:r>
              <a:rPr sz="2250" spc="-10" dirty="0">
                <a:solidFill>
                  <a:srgbClr val="3366FF"/>
                </a:solidFill>
                <a:latin typeface="Wingdings"/>
                <a:cs typeface="Wingdings"/>
              </a:rPr>
              <a:t></a:t>
            </a:r>
            <a:endParaRPr sz="2250">
              <a:latin typeface="Wingdings"/>
              <a:cs typeface="Wingdings"/>
            </a:endParaRPr>
          </a:p>
        </p:txBody>
      </p:sp>
      <p:sp>
        <p:nvSpPr>
          <p:cNvPr id="483" name="object 483"/>
          <p:cNvSpPr txBox="1"/>
          <p:nvPr/>
        </p:nvSpPr>
        <p:spPr>
          <a:xfrm>
            <a:off x="1374139" y="5490209"/>
            <a:ext cx="331597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Atrio-ventricular</a:t>
            </a:r>
            <a:r>
              <a:rPr sz="2800" spc="-4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block</a:t>
            </a:r>
            <a:endParaRPr sz="2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N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3627"/>
            <a:ext cx="8915400" cy="66519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53658776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N" dirty="0"/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10837"/>
            <a:ext cx="8610600" cy="6594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768181846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279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3152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80327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80695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8105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2118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248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355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392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498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535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571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7858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822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8858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893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9293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9649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9001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9037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90728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9109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366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468620" y="16408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3364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496559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6669" y="25400"/>
                </a:moveTo>
                <a:lnTo>
                  <a:pt x="16510" y="25400"/>
                </a:lnTo>
                <a:lnTo>
                  <a:pt x="1651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38100">
                <a:moveTo>
                  <a:pt x="380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</a:pathLst>
          </a:custGeom>
          <a:solidFill>
            <a:srgbClr val="3364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52322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40" y="12700"/>
                </a:moveTo>
                <a:lnTo>
                  <a:pt x="6350" y="12700"/>
                </a:lnTo>
                <a:lnTo>
                  <a:pt x="6350" y="25400"/>
                </a:lnTo>
                <a:lnTo>
                  <a:pt x="24130" y="25400"/>
                </a:lnTo>
                <a:lnTo>
                  <a:pt x="24130" y="38100"/>
                </a:lnTo>
                <a:lnTo>
                  <a:pt x="27940" y="38100"/>
                </a:lnTo>
                <a:lnTo>
                  <a:pt x="27940" y="12700"/>
                </a:lnTo>
                <a:close/>
              </a:path>
              <a:path w="27939" h="38100">
                <a:moveTo>
                  <a:pt x="19050" y="0"/>
                </a:moveTo>
                <a:lnTo>
                  <a:pt x="0" y="0"/>
                </a:lnTo>
                <a:lnTo>
                  <a:pt x="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3364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55117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2699" y="0"/>
                </a:moveTo>
                <a:lnTo>
                  <a:pt x="0" y="0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57784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27939" y="25399"/>
                </a:moveTo>
                <a:lnTo>
                  <a:pt x="3810" y="25399"/>
                </a:lnTo>
                <a:lnTo>
                  <a:pt x="3810" y="38099"/>
                </a:lnTo>
                <a:lnTo>
                  <a:pt x="20320" y="38099"/>
                </a:lnTo>
                <a:lnTo>
                  <a:pt x="20320" y="50799"/>
                </a:lnTo>
                <a:lnTo>
                  <a:pt x="27939" y="50799"/>
                </a:lnTo>
                <a:lnTo>
                  <a:pt x="27939" y="25399"/>
                </a:lnTo>
                <a:close/>
              </a:path>
              <a:path w="27939" h="50800">
                <a:moveTo>
                  <a:pt x="635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3163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60577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0320" y="0"/>
                </a:moveTo>
                <a:lnTo>
                  <a:pt x="0" y="0"/>
                </a:lnTo>
                <a:lnTo>
                  <a:pt x="0" y="25400"/>
                </a:lnTo>
                <a:lnTo>
                  <a:pt x="8890" y="25400"/>
                </a:lnTo>
                <a:lnTo>
                  <a:pt x="889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3162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632450" y="17424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13970" y="0"/>
                </a:moveTo>
                <a:lnTo>
                  <a:pt x="0" y="0"/>
                </a:lnTo>
                <a:lnTo>
                  <a:pt x="0" y="38100"/>
                </a:lnTo>
                <a:lnTo>
                  <a:pt x="16510" y="38100"/>
                </a:lnTo>
                <a:lnTo>
                  <a:pt x="16510" y="50800"/>
                </a:lnTo>
                <a:lnTo>
                  <a:pt x="27939" y="50800"/>
                </a:lnTo>
                <a:lnTo>
                  <a:pt x="27939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162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660390" y="17551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6350" y="38100"/>
                </a:lnTo>
                <a:lnTo>
                  <a:pt x="6350" y="50800"/>
                </a:lnTo>
                <a:lnTo>
                  <a:pt x="22860" y="50800"/>
                </a:lnTo>
                <a:lnTo>
                  <a:pt x="2286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162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687059" y="17678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269" y="0"/>
                </a:moveTo>
                <a:lnTo>
                  <a:pt x="0" y="0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3061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715000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5239" y="0"/>
                </a:moveTo>
                <a:lnTo>
                  <a:pt x="0" y="0"/>
                </a:lnTo>
                <a:lnTo>
                  <a:pt x="0" y="38100"/>
                </a:lnTo>
                <a:lnTo>
                  <a:pt x="2539" y="38100"/>
                </a:lnTo>
                <a:lnTo>
                  <a:pt x="2539" y="50800"/>
                </a:lnTo>
                <a:lnTo>
                  <a:pt x="17779" y="50800"/>
                </a:lnTo>
                <a:lnTo>
                  <a:pt x="1777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1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74294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7620" y="0"/>
                </a:moveTo>
                <a:lnTo>
                  <a:pt x="0" y="0"/>
                </a:lnTo>
                <a:lnTo>
                  <a:pt x="0" y="50800"/>
                </a:lnTo>
                <a:lnTo>
                  <a:pt x="6350" y="50800"/>
                </a:lnTo>
                <a:lnTo>
                  <a:pt x="6350" y="63500"/>
                </a:lnTo>
                <a:lnTo>
                  <a:pt x="22860" y="63500"/>
                </a:lnTo>
                <a:lnTo>
                  <a:pt x="2286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769609" y="18186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2539" y="0"/>
                </a:moveTo>
                <a:lnTo>
                  <a:pt x="0" y="0"/>
                </a:lnTo>
                <a:lnTo>
                  <a:pt x="0" y="63500"/>
                </a:lnTo>
                <a:lnTo>
                  <a:pt x="12700" y="63500"/>
                </a:lnTo>
                <a:lnTo>
                  <a:pt x="12700" y="76200"/>
                </a:lnTo>
                <a:lnTo>
                  <a:pt x="27939" y="762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97550" y="18440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5239" y="0"/>
                </a:moveTo>
                <a:lnTo>
                  <a:pt x="0" y="0"/>
                </a:lnTo>
                <a:lnTo>
                  <a:pt x="0" y="50800"/>
                </a:lnTo>
                <a:lnTo>
                  <a:pt x="1270" y="50800"/>
                </a:lnTo>
                <a:lnTo>
                  <a:pt x="1270" y="63500"/>
                </a:lnTo>
                <a:lnTo>
                  <a:pt x="16510" y="63500"/>
                </a:lnTo>
                <a:lnTo>
                  <a:pt x="1651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838190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F5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865495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69">
            <a:solidFill>
              <a:srgbClr val="2F5F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892800" y="18948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40">
            <a:solidFill>
              <a:srgbClr val="2F5E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906770" y="1907539"/>
            <a:ext cx="26670" cy="101600"/>
          </a:xfrm>
          <a:custGeom>
            <a:avLst/>
            <a:gdLst/>
            <a:ahLst/>
            <a:cxnLst/>
            <a:rect l="l" t="t" r="r" b="b"/>
            <a:pathLst>
              <a:path w="26670" h="101600">
                <a:moveTo>
                  <a:pt x="10160" y="0"/>
                </a:moveTo>
                <a:lnTo>
                  <a:pt x="0" y="0"/>
                </a:lnTo>
                <a:lnTo>
                  <a:pt x="0" y="76200"/>
                </a:lnTo>
                <a:lnTo>
                  <a:pt x="5079" y="76200"/>
                </a:lnTo>
                <a:lnTo>
                  <a:pt x="5079" y="88900"/>
                </a:lnTo>
                <a:lnTo>
                  <a:pt x="21589" y="88900"/>
                </a:lnTo>
                <a:lnTo>
                  <a:pt x="21589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947409" y="19202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F5E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974715" y="19456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D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02020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E5D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035040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019800" y="20726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029325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2E5C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015990" y="1971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064250" y="2110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049009" y="2098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056629" y="20091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E5C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042659" y="1996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092190" y="2136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078220" y="21234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08393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C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070600" y="2009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21400" y="2161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07429" y="21488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11240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2D5B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097270" y="2021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609" y="2186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36640" y="21742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38545" y="20599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69">
            <a:solidFill>
              <a:srgbClr val="2D5B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25209" y="20472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25209" y="20345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65850" y="21996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65850" y="20726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40">
            <a:solidFill>
              <a:srgbClr val="2D5A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1879" y="2059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95059" y="2225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93154" y="20853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2D5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79820" y="2072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224270" y="2250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209029" y="22377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20459" y="21107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2D5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206490" y="20980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206490" y="20853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253479" y="22758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238240" y="22631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248400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7940">
            <a:solidFill>
              <a:srgbClr val="2C59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234429" y="2110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281420" y="2301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67450" y="2288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275704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6669">
            <a:solidFill>
              <a:srgbClr val="2C59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262370" y="2123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308090" y="2326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29412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303009" y="21615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2C58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289040" y="21488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289040" y="21361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334759" y="2352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320790" y="2339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330315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2C58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316979" y="2161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361429" y="2377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347459" y="23647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357620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7939">
            <a:solidFill>
              <a:srgbClr val="2C58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343650" y="2174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88100" y="24028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375400" y="23901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384925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70">
            <a:solidFill>
              <a:srgbClr val="2B57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371590" y="2186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14770" y="2428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402070" y="2415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412229" y="22250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7939">
            <a:solidFill>
              <a:srgbClr val="2B57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398259" y="22123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441440" y="2453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439534" y="22377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2B56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426200" y="2225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469379" y="2479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455409" y="24663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466840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7940">
            <a:solidFill>
              <a:srgbClr val="2B56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452870" y="2237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49" y="12700"/>
                </a:lnTo>
                <a:lnTo>
                  <a:pt x="634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96050" y="25044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494145" y="22758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2B56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480809" y="22631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522719" y="2529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521450" y="22885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2A55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507480" y="22758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560819" y="2567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549390" y="2555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548755" y="23012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A55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535419" y="2288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583680" y="25933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572250" y="2580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576059" y="23266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7939">
            <a:solidFill>
              <a:srgbClr val="2A54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56209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56209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606540" y="26187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595109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603365" y="2339339"/>
            <a:ext cx="0" cy="266700"/>
          </a:xfrm>
          <a:custGeom>
            <a:avLst/>
            <a:gdLst/>
            <a:ahLst/>
            <a:cxnLst/>
            <a:rect l="l" t="t" r="r" b="b"/>
            <a:pathLst>
              <a:path h="266700">
                <a:moveTo>
                  <a:pt x="0" y="0"/>
                </a:moveTo>
                <a:lnTo>
                  <a:pt x="0" y="266700"/>
                </a:lnTo>
              </a:path>
            </a:pathLst>
          </a:custGeom>
          <a:ln w="26670">
            <a:solidFill>
              <a:srgbClr val="2A54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590030" y="2326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642100" y="2656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630669" y="2644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630669" y="23520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7940">
            <a:solidFill>
              <a:srgbClr val="2A54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616700" y="2339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664959" y="26822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653530" y="2669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657975" y="23774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69">
            <a:solidFill>
              <a:srgbClr val="295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644640" y="2364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644640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687819" y="2707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676390" y="2694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685280" y="2390139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27940">
            <a:solidFill>
              <a:srgbClr val="2953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671309" y="2377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722109" y="27457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710680" y="2733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713219" y="24028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7940">
            <a:solidFill>
              <a:srgbClr val="2952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699250" y="2390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744969" y="27711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733540" y="2758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740525" y="24155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6669">
            <a:solidFill>
              <a:srgbClr val="2952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72719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779259" y="28092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767830" y="2796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756400" y="27838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767830" y="24409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7940">
            <a:solidFill>
              <a:srgbClr val="2952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753859" y="2428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803390" y="2834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790690" y="28219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795134" y="24536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9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781800" y="2440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826250" y="28600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814819" y="2847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822440" y="2466339"/>
            <a:ext cx="0" cy="381000"/>
          </a:xfrm>
          <a:custGeom>
            <a:avLst/>
            <a:gdLst/>
            <a:ahLst/>
            <a:cxnLst/>
            <a:rect l="l" t="t" r="r" b="b"/>
            <a:pathLst>
              <a:path h="381000">
                <a:moveTo>
                  <a:pt x="0" y="0"/>
                </a:moveTo>
                <a:lnTo>
                  <a:pt x="0" y="381000"/>
                </a:lnTo>
              </a:path>
            </a:pathLst>
          </a:custGeom>
          <a:ln w="27939">
            <a:solidFill>
              <a:srgbClr val="28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808469" y="2453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860540" y="28981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49109" y="2885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849744" y="24917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850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836409" y="24790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883400" y="2923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71969" y="29108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77050" y="25044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40">
            <a:solidFill>
              <a:srgbClr val="2850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863080" y="24917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906259" y="2948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894830" y="29362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904355" y="2517139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9100"/>
                </a:lnTo>
              </a:path>
            </a:pathLst>
          </a:custGeom>
          <a:ln w="26670">
            <a:solidFill>
              <a:srgbClr val="2850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891019" y="25044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940550" y="29870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929119" y="2974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931659" y="25425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7939">
            <a:solidFill>
              <a:srgbClr val="284F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917690" y="2529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963409" y="3012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951980" y="29997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958965" y="25552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70">
            <a:solidFill>
              <a:srgbClr val="274F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945630" y="2542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993890" y="3050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983730" y="3037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974840" y="30251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986269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40">
            <a:solidFill>
              <a:srgbClr val="274E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972300" y="2555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013575" y="25679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74E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051040" y="3126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042150" y="3114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031990" y="3101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040880" y="26060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7940">
            <a:solidFill>
              <a:srgbClr val="274E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026909" y="2593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080250" y="3164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070090" y="31521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061200" y="3139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068184" y="2618739"/>
            <a:ext cx="0" cy="520700"/>
          </a:xfrm>
          <a:custGeom>
            <a:avLst/>
            <a:gdLst/>
            <a:ahLst/>
            <a:cxnLst/>
            <a:rect l="l" t="t" r="r" b="b"/>
            <a:pathLst>
              <a:path h="520700">
                <a:moveTo>
                  <a:pt x="0" y="0"/>
                </a:moveTo>
                <a:lnTo>
                  <a:pt x="0" y="520700"/>
                </a:lnTo>
              </a:path>
            </a:pathLst>
          </a:custGeom>
          <a:ln w="26670">
            <a:solidFill>
              <a:srgbClr val="274D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054850" y="2606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095490" y="2618739"/>
            <a:ext cx="0" cy="596900"/>
          </a:xfrm>
          <a:custGeom>
            <a:avLst/>
            <a:gdLst/>
            <a:ahLst/>
            <a:cxnLst/>
            <a:rect l="l" t="t" r="r" b="b"/>
            <a:pathLst>
              <a:path h="596900">
                <a:moveTo>
                  <a:pt x="0" y="0"/>
                </a:moveTo>
                <a:lnTo>
                  <a:pt x="0" y="596900"/>
                </a:lnTo>
              </a:path>
            </a:pathLst>
          </a:custGeom>
          <a:ln w="27939">
            <a:solidFill>
              <a:srgbClr val="264D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127240" y="3228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118350" y="3215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122794" y="26568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64C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109459" y="2644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156450" y="326644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147559" y="325374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150100" y="26695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7940">
            <a:solidFill>
              <a:srgbClr val="264C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136130" y="26568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177405" y="2669539"/>
            <a:ext cx="0" cy="647700"/>
          </a:xfrm>
          <a:custGeom>
            <a:avLst/>
            <a:gdLst/>
            <a:ahLst/>
            <a:cxnLst/>
            <a:rect l="l" t="t" r="r" b="b"/>
            <a:pathLst>
              <a:path h="647700">
                <a:moveTo>
                  <a:pt x="0" y="0"/>
                </a:moveTo>
                <a:lnTo>
                  <a:pt x="0" y="647700"/>
                </a:lnTo>
              </a:path>
            </a:pathLst>
          </a:custGeom>
          <a:ln w="26670">
            <a:solidFill>
              <a:srgbClr val="264C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213600" y="33426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204709" y="33299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194550" y="3317240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204709" y="2707639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600"/>
                </a:lnTo>
              </a:path>
            </a:pathLst>
          </a:custGeom>
          <a:ln w="27939">
            <a:solidFill>
              <a:srgbClr val="264B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190740" y="26949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218680" y="2707639"/>
            <a:ext cx="27940" cy="685800"/>
          </a:xfrm>
          <a:custGeom>
            <a:avLst/>
            <a:gdLst/>
            <a:ahLst/>
            <a:cxnLst/>
            <a:rect l="l" t="t" r="r" b="b"/>
            <a:pathLst>
              <a:path w="27940" h="685800">
                <a:moveTo>
                  <a:pt x="24129" y="674023"/>
                </a:moveTo>
                <a:lnTo>
                  <a:pt x="24129" y="685800"/>
                </a:lnTo>
                <a:lnTo>
                  <a:pt x="27940" y="685800"/>
                </a:lnTo>
                <a:lnTo>
                  <a:pt x="27940" y="674370"/>
                </a:lnTo>
                <a:lnTo>
                  <a:pt x="24129" y="674023"/>
                </a:lnTo>
                <a:close/>
              </a:path>
              <a:path w="27940" h="685800">
                <a:moveTo>
                  <a:pt x="5079" y="647930"/>
                </a:moveTo>
                <a:lnTo>
                  <a:pt x="5079" y="660400"/>
                </a:lnTo>
                <a:lnTo>
                  <a:pt x="13970" y="660400"/>
                </a:lnTo>
                <a:lnTo>
                  <a:pt x="13970" y="673100"/>
                </a:lnTo>
                <a:lnTo>
                  <a:pt x="24129" y="674023"/>
                </a:lnTo>
                <a:lnTo>
                  <a:pt x="24129" y="673100"/>
                </a:lnTo>
                <a:lnTo>
                  <a:pt x="27940" y="673100"/>
                </a:lnTo>
                <a:lnTo>
                  <a:pt x="27940" y="648970"/>
                </a:lnTo>
                <a:lnTo>
                  <a:pt x="5079" y="647930"/>
                </a:lnTo>
                <a:close/>
              </a:path>
              <a:path w="27940" h="685800">
                <a:moveTo>
                  <a:pt x="0" y="635000"/>
                </a:moveTo>
                <a:lnTo>
                  <a:pt x="0" y="647700"/>
                </a:lnTo>
                <a:lnTo>
                  <a:pt x="5079" y="647930"/>
                </a:lnTo>
                <a:lnTo>
                  <a:pt x="5079" y="647700"/>
                </a:lnTo>
                <a:lnTo>
                  <a:pt x="27940" y="6477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685800">
                <a:moveTo>
                  <a:pt x="0" y="609600"/>
                </a:moveTo>
                <a:lnTo>
                  <a:pt x="0" y="635000"/>
                </a:lnTo>
                <a:lnTo>
                  <a:pt x="27940" y="6350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685800">
                <a:moveTo>
                  <a:pt x="27940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685800">
                <a:moveTo>
                  <a:pt x="27940" y="584200"/>
                </a:moveTo>
                <a:lnTo>
                  <a:pt x="0" y="585470"/>
                </a:lnTo>
                <a:lnTo>
                  <a:pt x="0" y="59817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685800">
                <a:moveTo>
                  <a:pt x="0" y="4953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496570"/>
                </a:lnTo>
                <a:lnTo>
                  <a:pt x="0" y="495300"/>
                </a:lnTo>
                <a:close/>
              </a:path>
              <a:path w="27940" h="685800">
                <a:moveTo>
                  <a:pt x="27940" y="469900"/>
                </a:moveTo>
                <a:lnTo>
                  <a:pt x="0" y="47117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685800">
                <a:moveTo>
                  <a:pt x="27940" y="419100"/>
                </a:moveTo>
                <a:lnTo>
                  <a:pt x="0" y="4203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19100"/>
                </a:lnTo>
                <a:close/>
              </a:path>
              <a:path w="27940" h="685800">
                <a:moveTo>
                  <a:pt x="27940" y="381000"/>
                </a:moveTo>
                <a:lnTo>
                  <a:pt x="0" y="38227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81000"/>
                </a:lnTo>
                <a:close/>
              </a:path>
              <a:path w="27940" h="685800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685800">
                <a:moveTo>
                  <a:pt x="27940" y="292100"/>
                </a:moveTo>
                <a:lnTo>
                  <a:pt x="0" y="2933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292100"/>
                </a:lnTo>
                <a:close/>
              </a:path>
              <a:path w="27940" h="685800">
                <a:moveTo>
                  <a:pt x="27940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685800">
                <a:moveTo>
                  <a:pt x="2794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41300"/>
                </a:lnTo>
                <a:close/>
              </a:path>
              <a:path w="27940" h="685800">
                <a:moveTo>
                  <a:pt x="27940" y="190500"/>
                </a:moveTo>
                <a:lnTo>
                  <a:pt x="0" y="1917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685800">
                <a:moveTo>
                  <a:pt x="27940" y="63500"/>
                </a:moveTo>
                <a:lnTo>
                  <a:pt x="0" y="647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63500"/>
                </a:lnTo>
                <a:close/>
              </a:path>
              <a:path w="27940" h="685800">
                <a:moveTo>
                  <a:pt x="27940" y="38100"/>
                </a:moveTo>
                <a:lnTo>
                  <a:pt x="0" y="393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38100"/>
                </a:lnTo>
                <a:close/>
              </a:path>
              <a:path w="27940" h="685800">
                <a:moveTo>
                  <a:pt x="1143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246619" y="2720339"/>
            <a:ext cx="26670" cy="711200"/>
          </a:xfrm>
          <a:custGeom>
            <a:avLst/>
            <a:gdLst/>
            <a:ahLst/>
            <a:cxnLst/>
            <a:rect l="l" t="t" r="r" b="b"/>
            <a:pathLst>
              <a:path w="26670" h="711200">
                <a:moveTo>
                  <a:pt x="15239" y="685800"/>
                </a:moveTo>
                <a:lnTo>
                  <a:pt x="15239" y="698500"/>
                </a:lnTo>
                <a:lnTo>
                  <a:pt x="25400" y="698500"/>
                </a:lnTo>
                <a:lnTo>
                  <a:pt x="25400" y="711200"/>
                </a:lnTo>
                <a:lnTo>
                  <a:pt x="26670" y="711200"/>
                </a:lnTo>
                <a:lnTo>
                  <a:pt x="26670" y="687070"/>
                </a:lnTo>
                <a:lnTo>
                  <a:pt x="15239" y="685800"/>
                </a:lnTo>
                <a:close/>
              </a:path>
              <a:path w="26670" h="711200">
                <a:moveTo>
                  <a:pt x="26670" y="673100"/>
                </a:moveTo>
                <a:lnTo>
                  <a:pt x="6350" y="674067"/>
                </a:lnTo>
                <a:lnTo>
                  <a:pt x="635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711200">
                <a:moveTo>
                  <a:pt x="13335" y="661035"/>
                </a:moveTo>
                <a:lnTo>
                  <a:pt x="0" y="661670"/>
                </a:lnTo>
                <a:lnTo>
                  <a:pt x="0" y="674370"/>
                </a:lnTo>
                <a:lnTo>
                  <a:pt x="6350" y="674067"/>
                </a:lnTo>
                <a:lnTo>
                  <a:pt x="6350" y="673100"/>
                </a:lnTo>
                <a:lnTo>
                  <a:pt x="26670" y="673100"/>
                </a:lnTo>
                <a:lnTo>
                  <a:pt x="26670" y="661670"/>
                </a:lnTo>
                <a:lnTo>
                  <a:pt x="13335" y="661035"/>
                </a:lnTo>
                <a:close/>
              </a:path>
              <a:path w="26670" h="711200">
                <a:moveTo>
                  <a:pt x="0" y="635000"/>
                </a:moveTo>
                <a:lnTo>
                  <a:pt x="0" y="660400"/>
                </a:lnTo>
                <a:lnTo>
                  <a:pt x="13335" y="661035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112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7112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112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7112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7112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7112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7112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7112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7112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7112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7112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7112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7112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7112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7112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7112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A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273290" y="2745739"/>
            <a:ext cx="27940" cy="723900"/>
          </a:xfrm>
          <a:custGeom>
            <a:avLst/>
            <a:gdLst/>
            <a:ahLst/>
            <a:cxnLst/>
            <a:rect l="l" t="t" r="r" b="b"/>
            <a:pathLst>
              <a:path w="27940" h="723900">
                <a:moveTo>
                  <a:pt x="0" y="660400"/>
                </a:moveTo>
                <a:lnTo>
                  <a:pt x="0" y="685800"/>
                </a:lnTo>
                <a:lnTo>
                  <a:pt x="7619" y="685800"/>
                </a:lnTo>
                <a:lnTo>
                  <a:pt x="7619" y="698500"/>
                </a:lnTo>
                <a:lnTo>
                  <a:pt x="17779" y="698500"/>
                </a:lnTo>
                <a:lnTo>
                  <a:pt x="17779" y="711200"/>
                </a:lnTo>
                <a:lnTo>
                  <a:pt x="26669" y="711200"/>
                </a:lnTo>
                <a:lnTo>
                  <a:pt x="26669" y="723900"/>
                </a:lnTo>
                <a:lnTo>
                  <a:pt x="27939" y="723900"/>
                </a:lnTo>
                <a:lnTo>
                  <a:pt x="27939" y="661670"/>
                </a:lnTo>
                <a:lnTo>
                  <a:pt x="0" y="660400"/>
                </a:lnTo>
                <a:close/>
              </a:path>
              <a:path w="27940" h="723900">
                <a:moveTo>
                  <a:pt x="27939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7700"/>
                </a:lnTo>
                <a:close/>
              </a:path>
              <a:path w="27940" h="723900">
                <a:moveTo>
                  <a:pt x="13969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36270"/>
                </a:lnTo>
                <a:lnTo>
                  <a:pt x="13969" y="635635"/>
                </a:lnTo>
                <a:close/>
              </a:path>
              <a:path w="27940" h="723900">
                <a:moveTo>
                  <a:pt x="0" y="609600"/>
                </a:moveTo>
                <a:lnTo>
                  <a:pt x="0" y="635000"/>
                </a:lnTo>
                <a:lnTo>
                  <a:pt x="13969" y="635635"/>
                </a:lnTo>
                <a:lnTo>
                  <a:pt x="27939" y="6350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23900">
                <a:moveTo>
                  <a:pt x="0" y="5969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98170"/>
                </a:lnTo>
                <a:lnTo>
                  <a:pt x="0" y="596900"/>
                </a:lnTo>
                <a:close/>
              </a:path>
              <a:path w="27940" h="723900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723900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23900">
                <a:moveTo>
                  <a:pt x="27939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723900">
                <a:moveTo>
                  <a:pt x="0" y="457200"/>
                </a:moveTo>
                <a:lnTo>
                  <a:pt x="0" y="546100"/>
                </a:lnTo>
                <a:lnTo>
                  <a:pt x="27939" y="5461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723900">
                <a:moveTo>
                  <a:pt x="27939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31800"/>
                </a:lnTo>
                <a:close/>
              </a:path>
              <a:path w="27940" h="723900">
                <a:moveTo>
                  <a:pt x="27939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7939" y="431800"/>
                </a:lnTo>
                <a:lnTo>
                  <a:pt x="27939" y="381000"/>
                </a:lnTo>
                <a:close/>
              </a:path>
              <a:path w="27940" h="723900">
                <a:moveTo>
                  <a:pt x="27939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42900"/>
                </a:lnTo>
                <a:close/>
              </a:path>
              <a:path w="27940" h="723900">
                <a:moveTo>
                  <a:pt x="27939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30200"/>
                </a:lnTo>
                <a:close/>
              </a:path>
              <a:path w="27940" h="723900">
                <a:moveTo>
                  <a:pt x="27939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7939" y="330200"/>
                </a:lnTo>
                <a:lnTo>
                  <a:pt x="27939" y="254000"/>
                </a:lnTo>
                <a:close/>
              </a:path>
              <a:path w="27940" h="723900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723900">
                <a:moveTo>
                  <a:pt x="27939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03200"/>
                </a:lnTo>
                <a:close/>
              </a:path>
              <a:path w="27940" h="723900">
                <a:moveTo>
                  <a:pt x="27939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52400"/>
                </a:lnTo>
                <a:close/>
              </a:path>
              <a:path w="27940" h="723900">
                <a:moveTo>
                  <a:pt x="27939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25400"/>
                </a:lnTo>
                <a:close/>
              </a:path>
              <a:path w="27940" h="723900">
                <a:moveTo>
                  <a:pt x="19049" y="0"/>
                </a:moveTo>
                <a:lnTo>
                  <a:pt x="0" y="1270"/>
                </a:lnTo>
                <a:lnTo>
                  <a:pt x="0" y="25400"/>
                </a:lnTo>
                <a:lnTo>
                  <a:pt x="27939" y="25400"/>
                </a:lnTo>
                <a:lnTo>
                  <a:pt x="2793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301230" y="27584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73100"/>
                </a:moveTo>
                <a:lnTo>
                  <a:pt x="0" y="674370"/>
                </a:lnTo>
                <a:lnTo>
                  <a:pt x="0" y="711200"/>
                </a:lnTo>
                <a:lnTo>
                  <a:pt x="8890" y="711200"/>
                </a:lnTo>
                <a:lnTo>
                  <a:pt x="8890" y="723900"/>
                </a:lnTo>
                <a:lnTo>
                  <a:pt x="17779" y="723900"/>
                </a:lnTo>
                <a:lnTo>
                  <a:pt x="17779" y="736600"/>
                </a:lnTo>
                <a:lnTo>
                  <a:pt x="26670" y="736600"/>
                </a:lnTo>
                <a:lnTo>
                  <a:pt x="26670" y="673100"/>
                </a:lnTo>
                <a:close/>
              </a:path>
              <a:path w="26670" h="736600">
                <a:moveTo>
                  <a:pt x="0" y="6477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48970"/>
                </a:lnTo>
                <a:lnTo>
                  <a:pt x="0" y="647700"/>
                </a:lnTo>
                <a:close/>
              </a:path>
              <a:path w="26670" h="73660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736600">
                <a:moveTo>
                  <a:pt x="13335" y="622935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13335" y="622935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22300"/>
                </a:lnTo>
                <a:lnTo>
                  <a:pt x="13335" y="622935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842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36600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26670" y="533400"/>
                </a:moveTo>
                <a:lnTo>
                  <a:pt x="0" y="5346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36600">
                <a:moveTo>
                  <a:pt x="0" y="4445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736600">
                <a:moveTo>
                  <a:pt x="26670" y="419100"/>
                </a:moveTo>
                <a:lnTo>
                  <a:pt x="0" y="4203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19100"/>
                </a:lnTo>
                <a:close/>
              </a:path>
              <a:path w="26670" h="736600">
                <a:moveTo>
                  <a:pt x="26670" y="368300"/>
                </a:moveTo>
                <a:lnTo>
                  <a:pt x="0" y="3695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3683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317500"/>
                </a:moveTo>
                <a:lnTo>
                  <a:pt x="0" y="3187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3175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736600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736600">
                <a:moveTo>
                  <a:pt x="26670" y="139700"/>
                </a:moveTo>
                <a:lnTo>
                  <a:pt x="0" y="1409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39700"/>
                </a:lnTo>
                <a:close/>
              </a:path>
              <a:path w="26670" h="736600">
                <a:moveTo>
                  <a:pt x="26670" y="12700"/>
                </a:moveTo>
                <a:lnTo>
                  <a:pt x="12700" y="12700"/>
                </a:lnTo>
                <a:lnTo>
                  <a:pt x="0" y="139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"/>
                </a:lnTo>
                <a:close/>
              </a:path>
              <a:path w="26670" h="7366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A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327900" y="2771139"/>
            <a:ext cx="27940" cy="774700"/>
          </a:xfrm>
          <a:custGeom>
            <a:avLst/>
            <a:gdLst/>
            <a:ahLst/>
            <a:cxnLst/>
            <a:rect l="l" t="t" r="r" b="b"/>
            <a:pathLst>
              <a:path w="27940" h="774700">
                <a:moveTo>
                  <a:pt x="27940" y="698500"/>
                </a:moveTo>
                <a:lnTo>
                  <a:pt x="0" y="699770"/>
                </a:lnTo>
                <a:lnTo>
                  <a:pt x="0" y="723900"/>
                </a:lnTo>
                <a:lnTo>
                  <a:pt x="1270" y="723900"/>
                </a:lnTo>
                <a:lnTo>
                  <a:pt x="1270" y="736600"/>
                </a:lnTo>
                <a:lnTo>
                  <a:pt x="10159" y="736600"/>
                </a:lnTo>
                <a:lnTo>
                  <a:pt x="10159" y="749300"/>
                </a:lnTo>
                <a:lnTo>
                  <a:pt x="19050" y="749300"/>
                </a:lnTo>
                <a:lnTo>
                  <a:pt x="19050" y="762000"/>
                </a:lnTo>
                <a:lnTo>
                  <a:pt x="26670" y="762000"/>
                </a:lnTo>
                <a:lnTo>
                  <a:pt x="26670" y="774700"/>
                </a:lnTo>
                <a:lnTo>
                  <a:pt x="27940" y="774700"/>
                </a:lnTo>
                <a:lnTo>
                  <a:pt x="27940" y="698500"/>
                </a:lnTo>
                <a:close/>
              </a:path>
              <a:path w="27940" h="774700">
                <a:moveTo>
                  <a:pt x="2794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774700">
                <a:moveTo>
                  <a:pt x="0" y="6350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774700">
                <a:moveTo>
                  <a:pt x="2794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774700">
                <a:moveTo>
                  <a:pt x="13970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610870"/>
                </a:lnTo>
                <a:lnTo>
                  <a:pt x="13970" y="610235"/>
                </a:lnTo>
                <a:close/>
              </a:path>
              <a:path w="27940" h="774700">
                <a:moveTo>
                  <a:pt x="0" y="584200"/>
                </a:moveTo>
                <a:lnTo>
                  <a:pt x="0" y="609600"/>
                </a:lnTo>
                <a:lnTo>
                  <a:pt x="13970" y="610235"/>
                </a:lnTo>
                <a:lnTo>
                  <a:pt x="27940" y="609600"/>
                </a:lnTo>
                <a:lnTo>
                  <a:pt x="27940" y="585470"/>
                </a:lnTo>
                <a:lnTo>
                  <a:pt x="0" y="584200"/>
                </a:lnTo>
                <a:close/>
              </a:path>
              <a:path w="27940" h="774700">
                <a:moveTo>
                  <a:pt x="0" y="5715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774700">
                <a:moveTo>
                  <a:pt x="0" y="546100"/>
                </a:moveTo>
                <a:lnTo>
                  <a:pt x="0" y="571500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774700">
                <a:moveTo>
                  <a:pt x="2794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33400"/>
                </a:lnTo>
                <a:close/>
              </a:path>
              <a:path w="27940" h="774700">
                <a:moveTo>
                  <a:pt x="2794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774700">
                <a:moveTo>
                  <a:pt x="0" y="4318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433070"/>
                </a:lnTo>
                <a:lnTo>
                  <a:pt x="0" y="431800"/>
                </a:lnTo>
                <a:close/>
              </a:path>
              <a:path w="27940" h="774700">
                <a:moveTo>
                  <a:pt x="2794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6400"/>
                </a:lnTo>
                <a:close/>
              </a:path>
              <a:path w="27940" h="774700">
                <a:moveTo>
                  <a:pt x="2794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7940" y="406400"/>
                </a:lnTo>
                <a:lnTo>
                  <a:pt x="27940" y="355600"/>
                </a:lnTo>
                <a:close/>
              </a:path>
              <a:path w="27940" h="774700">
                <a:moveTo>
                  <a:pt x="2794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17500"/>
                </a:lnTo>
                <a:close/>
              </a:path>
              <a:path w="27940" h="774700">
                <a:moveTo>
                  <a:pt x="2794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304800"/>
                </a:lnTo>
                <a:close/>
              </a:path>
              <a:path w="27940" h="774700">
                <a:moveTo>
                  <a:pt x="2794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28600"/>
                </a:lnTo>
                <a:close/>
              </a:path>
              <a:path w="27940" h="774700">
                <a:moveTo>
                  <a:pt x="2794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40" y="228600"/>
                </a:lnTo>
                <a:lnTo>
                  <a:pt x="27940" y="215900"/>
                </a:lnTo>
                <a:close/>
              </a:path>
              <a:path w="27940" h="774700">
                <a:moveTo>
                  <a:pt x="2794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177800"/>
                </a:lnTo>
                <a:close/>
              </a:path>
              <a:path w="27940" h="774700">
                <a:moveTo>
                  <a:pt x="2794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27000"/>
                </a:lnTo>
                <a:close/>
              </a:path>
              <a:path w="27940" h="774700">
                <a:moveTo>
                  <a:pt x="6350" y="0"/>
                </a:moveTo>
                <a:lnTo>
                  <a:pt x="0" y="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2549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355840" y="2796539"/>
            <a:ext cx="26670" cy="787400"/>
          </a:xfrm>
          <a:custGeom>
            <a:avLst/>
            <a:gdLst/>
            <a:ahLst/>
            <a:cxnLst/>
            <a:rect l="l" t="t" r="r" b="b"/>
            <a:pathLst>
              <a:path w="26670" h="787400">
                <a:moveTo>
                  <a:pt x="15239" y="762508"/>
                </a:moveTo>
                <a:lnTo>
                  <a:pt x="15239" y="774700"/>
                </a:lnTo>
                <a:lnTo>
                  <a:pt x="22859" y="774700"/>
                </a:lnTo>
                <a:lnTo>
                  <a:pt x="22859" y="787400"/>
                </a:lnTo>
                <a:lnTo>
                  <a:pt x="26669" y="787400"/>
                </a:lnTo>
                <a:lnTo>
                  <a:pt x="26669" y="763270"/>
                </a:lnTo>
                <a:lnTo>
                  <a:pt x="15239" y="762508"/>
                </a:lnTo>
                <a:close/>
              </a:path>
              <a:path w="26670" h="787400">
                <a:moveTo>
                  <a:pt x="26669" y="762000"/>
                </a:moveTo>
                <a:lnTo>
                  <a:pt x="152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787400">
                <a:moveTo>
                  <a:pt x="26669" y="711200"/>
                </a:moveTo>
                <a:lnTo>
                  <a:pt x="0" y="712470"/>
                </a:lnTo>
                <a:lnTo>
                  <a:pt x="0" y="749300"/>
                </a:lnTo>
                <a:lnTo>
                  <a:pt x="7619" y="749300"/>
                </a:lnTo>
                <a:lnTo>
                  <a:pt x="7619" y="762000"/>
                </a:lnTo>
                <a:lnTo>
                  <a:pt x="15239" y="762508"/>
                </a:lnTo>
                <a:lnTo>
                  <a:pt x="15239" y="76200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7874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7874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7874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7874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7874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7874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7874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7874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7874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7874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7874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7874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7874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7874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7874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7874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7874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7874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7874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787400">
                <a:moveTo>
                  <a:pt x="203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382509" y="2809239"/>
            <a:ext cx="27940" cy="811530"/>
          </a:xfrm>
          <a:custGeom>
            <a:avLst/>
            <a:gdLst/>
            <a:ahLst/>
            <a:cxnLst/>
            <a:rect l="l" t="t" r="r" b="b"/>
            <a:pathLst>
              <a:path w="27940" h="811529">
                <a:moveTo>
                  <a:pt x="0" y="749300"/>
                </a:moveTo>
                <a:lnTo>
                  <a:pt x="0" y="774700"/>
                </a:lnTo>
                <a:lnTo>
                  <a:pt x="3810" y="774700"/>
                </a:lnTo>
                <a:lnTo>
                  <a:pt x="3810" y="787400"/>
                </a:lnTo>
                <a:lnTo>
                  <a:pt x="12700" y="787400"/>
                </a:lnTo>
                <a:lnTo>
                  <a:pt x="12700" y="800100"/>
                </a:lnTo>
                <a:lnTo>
                  <a:pt x="27940" y="800100"/>
                </a:lnTo>
                <a:lnTo>
                  <a:pt x="27940" y="750570"/>
                </a:lnTo>
                <a:lnTo>
                  <a:pt x="0" y="749300"/>
                </a:lnTo>
                <a:close/>
              </a:path>
              <a:path w="27940" h="811529">
                <a:moveTo>
                  <a:pt x="2794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7940" y="750570"/>
                </a:lnTo>
                <a:lnTo>
                  <a:pt x="27940" y="698500"/>
                </a:lnTo>
                <a:close/>
              </a:path>
              <a:path w="27940" h="811529">
                <a:moveTo>
                  <a:pt x="2794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811529">
                <a:moveTo>
                  <a:pt x="2794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22300"/>
                </a:lnTo>
                <a:close/>
              </a:path>
              <a:path w="27940" h="811529">
                <a:moveTo>
                  <a:pt x="0" y="596900"/>
                </a:moveTo>
                <a:lnTo>
                  <a:pt x="0" y="622300"/>
                </a:lnTo>
                <a:lnTo>
                  <a:pt x="27940" y="622300"/>
                </a:lnTo>
                <a:lnTo>
                  <a:pt x="27940" y="598170"/>
                </a:lnTo>
                <a:lnTo>
                  <a:pt x="0" y="596900"/>
                </a:lnTo>
                <a:close/>
              </a:path>
              <a:path w="27940" h="811529">
                <a:moveTo>
                  <a:pt x="2794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811529">
                <a:moveTo>
                  <a:pt x="13970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13970" y="572135"/>
                </a:lnTo>
                <a:close/>
              </a:path>
              <a:path w="27940" h="811529">
                <a:moveTo>
                  <a:pt x="0" y="546100"/>
                </a:moveTo>
                <a:lnTo>
                  <a:pt x="0" y="571500"/>
                </a:lnTo>
                <a:lnTo>
                  <a:pt x="13970" y="572135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811529">
                <a:moveTo>
                  <a:pt x="0" y="533400"/>
                </a:moveTo>
                <a:lnTo>
                  <a:pt x="0" y="546100"/>
                </a:lnTo>
                <a:lnTo>
                  <a:pt x="27940" y="5461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811529">
                <a:moveTo>
                  <a:pt x="0" y="508000"/>
                </a:moveTo>
                <a:lnTo>
                  <a:pt x="0" y="533400"/>
                </a:lnTo>
                <a:lnTo>
                  <a:pt x="27940" y="5334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11529">
                <a:moveTo>
                  <a:pt x="2794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811529">
                <a:moveTo>
                  <a:pt x="2794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811529">
                <a:moveTo>
                  <a:pt x="0" y="3937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811529">
                <a:moveTo>
                  <a:pt x="2794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8300"/>
                </a:lnTo>
                <a:close/>
              </a:path>
              <a:path w="27940" h="811529">
                <a:moveTo>
                  <a:pt x="2794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17500"/>
                </a:lnTo>
                <a:close/>
              </a:path>
              <a:path w="27940" h="811529">
                <a:moveTo>
                  <a:pt x="2794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79400"/>
                </a:lnTo>
                <a:close/>
              </a:path>
              <a:path w="27940" h="811529">
                <a:moveTo>
                  <a:pt x="2794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66700"/>
                </a:lnTo>
                <a:close/>
              </a:path>
              <a:path w="27940" h="811529">
                <a:moveTo>
                  <a:pt x="2794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190500"/>
                </a:lnTo>
                <a:close/>
              </a:path>
              <a:path w="27940" h="811529">
                <a:moveTo>
                  <a:pt x="2794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77800"/>
                </a:lnTo>
                <a:close/>
              </a:path>
              <a:path w="27940" h="81152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811529">
                <a:moveTo>
                  <a:pt x="2794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88900"/>
                </a:lnTo>
                <a:close/>
              </a:path>
              <a:path w="27940" h="811529">
                <a:moveTo>
                  <a:pt x="13970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811529">
                <a:moveTo>
                  <a:pt x="27940" y="800100"/>
                </a:moveTo>
                <a:lnTo>
                  <a:pt x="20320" y="800100"/>
                </a:lnTo>
                <a:lnTo>
                  <a:pt x="20320" y="801370"/>
                </a:lnTo>
                <a:lnTo>
                  <a:pt x="21590" y="801370"/>
                </a:lnTo>
                <a:lnTo>
                  <a:pt x="21590" y="803910"/>
                </a:lnTo>
                <a:lnTo>
                  <a:pt x="22860" y="803910"/>
                </a:lnTo>
                <a:lnTo>
                  <a:pt x="22860" y="805180"/>
                </a:lnTo>
                <a:lnTo>
                  <a:pt x="24130" y="805180"/>
                </a:lnTo>
                <a:lnTo>
                  <a:pt x="24130" y="807720"/>
                </a:lnTo>
                <a:lnTo>
                  <a:pt x="25400" y="807720"/>
                </a:lnTo>
                <a:lnTo>
                  <a:pt x="25400" y="810260"/>
                </a:lnTo>
                <a:lnTo>
                  <a:pt x="26670" y="810260"/>
                </a:lnTo>
                <a:lnTo>
                  <a:pt x="26670" y="811530"/>
                </a:lnTo>
                <a:lnTo>
                  <a:pt x="27940" y="811530"/>
                </a:lnTo>
                <a:lnTo>
                  <a:pt x="27940" y="800100"/>
                </a:lnTo>
                <a:close/>
              </a:path>
            </a:pathLst>
          </a:custGeom>
          <a:solidFill>
            <a:srgbClr val="2448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410450" y="2821939"/>
            <a:ext cx="26670" cy="842010"/>
          </a:xfrm>
          <a:custGeom>
            <a:avLst/>
            <a:gdLst/>
            <a:ahLst/>
            <a:cxnLst/>
            <a:rect l="l" t="t" r="r" b="b"/>
            <a:pathLst>
              <a:path w="26670" h="842010">
                <a:moveTo>
                  <a:pt x="26670" y="774700"/>
                </a:moveTo>
                <a:lnTo>
                  <a:pt x="0" y="77597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74700"/>
                </a:lnTo>
                <a:close/>
              </a:path>
              <a:path w="26670" h="842010">
                <a:moveTo>
                  <a:pt x="0" y="736600"/>
                </a:moveTo>
                <a:lnTo>
                  <a:pt x="0" y="774700"/>
                </a:lnTo>
                <a:lnTo>
                  <a:pt x="26670" y="774700"/>
                </a:lnTo>
                <a:lnTo>
                  <a:pt x="26670" y="737870"/>
                </a:lnTo>
                <a:lnTo>
                  <a:pt x="0" y="736600"/>
                </a:lnTo>
                <a:close/>
              </a:path>
              <a:path w="26670" h="842010">
                <a:moveTo>
                  <a:pt x="26670" y="685800"/>
                </a:moveTo>
                <a:lnTo>
                  <a:pt x="0" y="687070"/>
                </a:lnTo>
                <a:lnTo>
                  <a:pt x="0" y="736600"/>
                </a:lnTo>
                <a:lnTo>
                  <a:pt x="26670" y="737870"/>
                </a:lnTo>
                <a:lnTo>
                  <a:pt x="26670" y="685800"/>
                </a:lnTo>
                <a:close/>
              </a:path>
              <a:path w="26670" h="842010">
                <a:moveTo>
                  <a:pt x="26670" y="647700"/>
                </a:moveTo>
                <a:lnTo>
                  <a:pt x="0" y="648970"/>
                </a:lnTo>
                <a:lnTo>
                  <a:pt x="0" y="68707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842010">
                <a:moveTo>
                  <a:pt x="26670" y="609600"/>
                </a:moveTo>
                <a:lnTo>
                  <a:pt x="0" y="6108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42010">
                <a:moveTo>
                  <a:pt x="0" y="5842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842010">
                <a:moveTo>
                  <a:pt x="26670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842010">
                <a:moveTo>
                  <a:pt x="13334" y="559435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60070"/>
                </a:lnTo>
                <a:lnTo>
                  <a:pt x="13334" y="559435"/>
                </a:lnTo>
                <a:close/>
              </a:path>
              <a:path w="26670" h="842010">
                <a:moveTo>
                  <a:pt x="0" y="533400"/>
                </a:moveTo>
                <a:lnTo>
                  <a:pt x="0" y="558800"/>
                </a:lnTo>
                <a:lnTo>
                  <a:pt x="13334" y="559435"/>
                </a:lnTo>
                <a:lnTo>
                  <a:pt x="26670" y="5588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42010">
                <a:moveTo>
                  <a:pt x="0" y="5207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842010">
                <a:moveTo>
                  <a:pt x="0" y="4953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42010">
                <a:moveTo>
                  <a:pt x="26670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42010">
                <a:moveTo>
                  <a:pt x="26670" y="469900"/>
                </a:moveTo>
                <a:lnTo>
                  <a:pt x="0" y="471170"/>
                </a:lnTo>
                <a:lnTo>
                  <a:pt x="0" y="48387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842010">
                <a:moveTo>
                  <a:pt x="0" y="3810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842010">
                <a:moveTo>
                  <a:pt x="26670" y="355600"/>
                </a:moveTo>
                <a:lnTo>
                  <a:pt x="0" y="3568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55600"/>
                </a:lnTo>
                <a:close/>
              </a:path>
              <a:path w="26670" h="842010">
                <a:moveTo>
                  <a:pt x="26670" y="304800"/>
                </a:moveTo>
                <a:lnTo>
                  <a:pt x="0" y="306070"/>
                </a:lnTo>
                <a:lnTo>
                  <a:pt x="0" y="356870"/>
                </a:lnTo>
                <a:lnTo>
                  <a:pt x="26670" y="355600"/>
                </a:lnTo>
                <a:lnTo>
                  <a:pt x="26670" y="304800"/>
                </a:lnTo>
                <a:close/>
              </a:path>
              <a:path w="26670" h="842010">
                <a:moveTo>
                  <a:pt x="26670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66700"/>
                </a:lnTo>
                <a:close/>
              </a:path>
              <a:path w="26670" h="842010">
                <a:moveTo>
                  <a:pt x="26670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54000"/>
                </a:lnTo>
                <a:close/>
              </a:path>
              <a:path w="26670" h="842010">
                <a:moveTo>
                  <a:pt x="26670" y="177800"/>
                </a:moveTo>
                <a:lnTo>
                  <a:pt x="0" y="1790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177800"/>
                </a:lnTo>
                <a:close/>
              </a:path>
              <a:path w="26670" h="842010">
                <a:moveTo>
                  <a:pt x="26670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8420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842010">
                <a:moveTo>
                  <a:pt x="26670" y="76200"/>
                </a:moveTo>
                <a:lnTo>
                  <a:pt x="0" y="774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76200"/>
                </a:lnTo>
                <a:close/>
              </a:path>
              <a:path w="26670" h="842010">
                <a:moveTo>
                  <a:pt x="7620" y="0"/>
                </a:moveTo>
                <a:lnTo>
                  <a:pt x="0" y="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6670" h="842010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42010">
                <a:moveTo>
                  <a:pt x="26670" y="800100"/>
                </a:moveTo>
                <a:lnTo>
                  <a:pt x="0" y="800100"/>
                </a:lnTo>
                <a:lnTo>
                  <a:pt x="0" y="801370"/>
                </a:lnTo>
                <a:lnTo>
                  <a:pt x="1270" y="801370"/>
                </a:lnTo>
                <a:lnTo>
                  <a:pt x="1270" y="802640"/>
                </a:lnTo>
                <a:lnTo>
                  <a:pt x="2540" y="802640"/>
                </a:lnTo>
                <a:lnTo>
                  <a:pt x="2540" y="805180"/>
                </a:lnTo>
                <a:lnTo>
                  <a:pt x="3809" y="805180"/>
                </a:lnTo>
                <a:lnTo>
                  <a:pt x="3809" y="806450"/>
                </a:lnTo>
                <a:lnTo>
                  <a:pt x="5079" y="806450"/>
                </a:lnTo>
                <a:lnTo>
                  <a:pt x="5079" y="808990"/>
                </a:lnTo>
                <a:lnTo>
                  <a:pt x="6350" y="808990"/>
                </a:lnTo>
                <a:lnTo>
                  <a:pt x="6350" y="811530"/>
                </a:lnTo>
                <a:lnTo>
                  <a:pt x="7620" y="811530"/>
                </a:lnTo>
                <a:lnTo>
                  <a:pt x="762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42010">
                <a:moveTo>
                  <a:pt x="26670" y="812800"/>
                </a:moveTo>
                <a:lnTo>
                  <a:pt x="8890" y="812800"/>
                </a:lnTo>
                <a:lnTo>
                  <a:pt x="8890" y="815340"/>
                </a:lnTo>
                <a:lnTo>
                  <a:pt x="10159" y="815340"/>
                </a:lnTo>
                <a:lnTo>
                  <a:pt x="10159" y="816610"/>
                </a:lnTo>
                <a:lnTo>
                  <a:pt x="11429" y="816610"/>
                </a:lnTo>
                <a:lnTo>
                  <a:pt x="11429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842010">
                <a:moveTo>
                  <a:pt x="26670" y="819150"/>
                </a:moveTo>
                <a:lnTo>
                  <a:pt x="12700" y="819150"/>
                </a:lnTo>
                <a:lnTo>
                  <a:pt x="12700" y="821690"/>
                </a:lnTo>
                <a:lnTo>
                  <a:pt x="13970" y="821690"/>
                </a:lnTo>
                <a:lnTo>
                  <a:pt x="13970" y="822960"/>
                </a:lnTo>
                <a:lnTo>
                  <a:pt x="15240" y="822960"/>
                </a:lnTo>
                <a:lnTo>
                  <a:pt x="15240" y="825500"/>
                </a:lnTo>
                <a:lnTo>
                  <a:pt x="16509" y="825500"/>
                </a:lnTo>
                <a:lnTo>
                  <a:pt x="16509" y="826770"/>
                </a:lnTo>
                <a:lnTo>
                  <a:pt x="17779" y="826770"/>
                </a:lnTo>
                <a:lnTo>
                  <a:pt x="17779" y="829310"/>
                </a:lnTo>
                <a:lnTo>
                  <a:pt x="19050" y="829310"/>
                </a:lnTo>
                <a:lnTo>
                  <a:pt x="1905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842010">
                <a:moveTo>
                  <a:pt x="26670" y="831850"/>
                </a:moveTo>
                <a:lnTo>
                  <a:pt x="20320" y="831850"/>
                </a:lnTo>
                <a:lnTo>
                  <a:pt x="20320" y="833120"/>
                </a:lnTo>
                <a:lnTo>
                  <a:pt x="21590" y="833120"/>
                </a:lnTo>
                <a:lnTo>
                  <a:pt x="21590" y="835660"/>
                </a:lnTo>
                <a:lnTo>
                  <a:pt x="22859" y="835660"/>
                </a:lnTo>
                <a:lnTo>
                  <a:pt x="22859" y="836930"/>
                </a:lnTo>
                <a:lnTo>
                  <a:pt x="24129" y="836930"/>
                </a:lnTo>
                <a:lnTo>
                  <a:pt x="24129" y="839470"/>
                </a:lnTo>
                <a:lnTo>
                  <a:pt x="25400" y="839470"/>
                </a:lnTo>
                <a:lnTo>
                  <a:pt x="25400" y="842010"/>
                </a:lnTo>
                <a:lnTo>
                  <a:pt x="26670" y="842010"/>
                </a:lnTo>
                <a:lnTo>
                  <a:pt x="26670" y="83185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437119" y="2834639"/>
            <a:ext cx="27940" cy="872490"/>
          </a:xfrm>
          <a:custGeom>
            <a:avLst/>
            <a:gdLst/>
            <a:ahLst/>
            <a:cxnLst/>
            <a:rect l="l" t="t" r="r" b="b"/>
            <a:pathLst>
              <a:path w="27940" h="872489">
                <a:moveTo>
                  <a:pt x="27939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62000"/>
                </a:lnTo>
                <a:close/>
              </a:path>
              <a:path w="27940" h="872489">
                <a:moveTo>
                  <a:pt x="0" y="723900"/>
                </a:moveTo>
                <a:lnTo>
                  <a:pt x="0" y="762000"/>
                </a:lnTo>
                <a:lnTo>
                  <a:pt x="27939" y="762000"/>
                </a:lnTo>
                <a:lnTo>
                  <a:pt x="27939" y="725170"/>
                </a:lnTo>
                <a:lnTo>
                  <a:pt x="0" y="723900"/>
                </a:lnTo>
                <a:close/>
              </a:path>
              <a:path w="27940" h="872489">
                <a:moveTo>
                  <a:pt x="27939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39" y="725170"/>
                </a:lnTo>
                <a:lnTo>
                  <a:pt x="27939" y="673100"/>
                </a:lnTo>
                <a:close/>
              </a:path>
              <a:path w="27940" h="872489">
                <a:moveTo>
                  <a:pt x="27939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39" y="673100"/>
                </a:lnTo>
                <a:lnTo>
                  <a:pt x="27939" y="635000"/>
                </a:lnTo>
                <a:close/>
              </a:path>
              <a:path w="27940" h="872489">
                <a:moveTo>
                  <a:pt x="27939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596900"/>
                </a:lnTo>
                <a:close/>
              </a:path>
              <a:path w="27940" h="872489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872489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872489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7370"/>
                </a:lnTo>
                <a:lnTo>
                  <a:pt x="13970" y="546735"/>
                </a:lnTo>
                <a:close/>
              </a:path>
              <a:path w="27940" h="872489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39" y="5461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872489">
                <a:moveTo>
                  <a:pt x="0" y="5080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509270"/>
                </a:lnTo>
                <a:lnTo>
                  <a:pt x="0" y="508000"/>
                </a:lnTo>
                <a:close/>
              </a:path>
              <a:path w="27940" h="872489">
                <a:moveTo>
                  <a:pt x="0" y="482600"/>
                </a:moveTo>
                <a:lnTo>
                  <a:pt x="0" y="508000"/>
                </a:lnTo>
                <a:lnTo>
                  <a:pt x="27939" y="5080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872489">
                <a:moveTo>
                  <a:pt x="27939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69900"/>
                </a:lnTo>
                <a:close/>
              </a:path>
              <a:path w="27940" h="872489">
                <a:moveTo>
                  <a:pt x="27939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39" y="469900"/>
                </a:lnTo>
                <a:lnTo>
                  <a:pt x="27939" y="457200"/>
                </a:lnTo>
                <a:close/>
              </a:path>
              <a:path w="27940" h="872489">
                <a:moveTo>
                  <a:pt x="0" y="368300"/>
                </a:moveTo>
                <a:lnTo>
                  <a:pt x="0" y="457200"/>
                </a:lnTo>
                <a:lnTo>
                  <a:pt x="27939" y="457200"/>
                </a:lnTo>
                <a:lnTo>
                  <a:pt x="27939" y="369570"/>
                </a:lnTo>
                <a:lnTo>
                  <a:pt x="0" y="368300"/>
                </a:lnTo>
                <a:close/>
              </a:path>
              <a:path w="27940" h="872489">
                <a:moveTo>
                  <a:pt x="27939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39" y="368300"/>
                </a:lnTo>
                <a:lnTo>
                  <a:pt x="27939" y="342900"/>
                </a:lnTo>
                <a:close/>
              </a:path>
              <a:path w="27940" h="872489">
                <a:moveTo>
                  <a:pt x="27939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39" y="342900"/>
                </a:lnTo>
                <a:lnTo>
                  <a:pt x="27939" y="292100"/>
                </a:lnTo>
                <a:close/>
              </a:path>
              <a:path w="27940" h="872489">
                <a:moveTo>
                  <a:pt x="27939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54000"/>
                </a:lnTo>
                <a:close/>
              </a:path>
              <a:path w="27940" h="872489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872489">
                <a:moveTo>
                  <a:pt x="27939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165100"/>
                </a:lnTo>
                <a:close/>
              </a:path>
              <a:path w="27940" h="872489">
                <a:moveTo>
                  <a:pt x="27939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872489">
                <a:moveTo>
                  <a:pt x="27939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114300"/>
                </a:lnTo>
                <a:close/>
              </a:path>
              <a:path w="27940" h="872489">
                <a:moveTo>
                  <a:pt x="27939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63500"/>
                </a:lnTo>
                <a:close/>
              </a:path>
              <a:path w="27940" h="872489">
                <a:moveTo>
                  <a:pt x="1270" y="0"/>
                </a:moveTo>
                <a:lnTo>
                  <a:pt x="0" y="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7940" h="872489">
                <a:moveTo>
                  <a:pt x="2793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74700"/>
                </a:lnTo>
                <a:close/>
              </a:path>
              <a:path w="27940" h="872489">
                <a:moveTo>
                  <a:pt x="27939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87400"/>
                </a:lnTo>
                <a:close/>
              </a:path>
              <a:path w="27940" h="872489">
                <a:moveTo>
                  <a:pt x="27939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7939" y="819150"/>
                </a:lnTo>
                <a:lnTo>
                  <a:pt x="27939" y="806450"/>
                </a:lnTo>
                <a:close/>
              </a:path>
              <a:path w="27940" h="872489">
                <a:moveTo>
                  <a:pt x="27939" y="819150"/>
                </a:moveTo>
                <a:lnTo>
                  <a:pt x="0" y="819150"/>
                </a:lnTo>
                <a:lnTo>
                  <a:pt x="0" y="830580"/>
                </a:lnTo>
                <a:lnTo>
                  <a:pt x="1270" y="830580"/>
                </a:lnTo>
                <a:lnTo>
                  <a:pt x="1270" y="831850"/>
                </a:lnTo>
                <a:lnTo>
                  <a:pt x="27939" y="831850"/>
                </a:lnTo>
                <a:lnTo>
                  <a:pt x="27939" y="819150"/>
                </a:lnTo>
                <a:close/>
              </a:path>
              <a:path w="27940" h="872489">
                <a:moveTo>
                  <a:pt x="27939" y="831850"/>
                </a:moveTo>
                <a:lnTo>
                  <a:pt x="1270" y="831850"/>
                </a:lnTo>
                <a:lnTo>
                  <a:pt x="1270" y="833120"/>
                </a:lnTo>
                <a:lnTo>
                  <a:pt x="2539" y="833120"/>
                </a:lnTo>
                <a:lnTo>
                  <a:pt x="2539" y="834390"/>
                </a:lnTo>
                <a:lnTo>
                  <a:pt x="3809" y="834390"/>
                </a:lnTo>
                <a:lnTo>
                  <a:pt x="3809" y="836930"/>
                </a:lnTo>
                <a:lnTo>
                  <a:pt x="5079" y="836930"/>
                </a:lnTo>
                <a:lnTo>
                  <a:pt x="5079" y="838200"/>
                </a:lnTo>
                <a:lnTo>
                  <a:pt x="27939" y="838200"/>
                </a:lnTo>
                <a:lnTo>
                  <a:pt x="27939" y="831850"/>
                </a:lnTo>
                <a:close/>
              </a:path>
              <a:path w="27940" h="872489">
                <a:moveTo>
                  <a:pt x="27939" y="838200"/>
                </a:moveTo>
                <a:lnTo>
                  <a:pt x="6350" y="838200"/>
                </a:lnTo>
                <a:lnTo>
                  <a:pt x="6350" y="840740"/>
                </a:lnTo>
                <a:lnTo>
                  <a:pt x="7620" y="840740"/>
                </a:lnTo>
                <a:lnTo>
                  <a:pt x="7620" y="843280"/>
                </a:lnTo>
                <a:lnTo>
                  <a:pt x="8889" y="843280"/>
                </a:lnTo>
                <a:lnTo>
                  <a:pt x="8889" y="844550"/>
                </a:lnTo>
                <a:lnTo>
                  <a:pt x="10159" y="844550"/>
                </a:lnTo>
                <a:lnTo>
                  <a:pt x="10159" y="847090"/>
                </a:lnTo>
                <a:lnTo>
                  <a:pt x="11429" y="847090"/>
                </a:lnTo>
                <a:lnTo>
                  <a:pt x="11429" y="848360"/>
                </a:lnTo>
                <a:lnTo>
                  <a:pt x="12700" y="848360"/>
                </a:lnTo>
                <a:lnTo>
                  <a:pt x="12700" y="850900"/>
                </a:lnTo>
                <a:lnTo>
                  <a:pt x="13970" y="850900"/>
                </a:lnTo>
                <a:lnTo>
                  <a:pt x="13970" y="853440"/>
                </a:lnTo>
                <a:lnTo>
                  <a:pt x="15239" y="853440"/>
                </a:lnTo>
                <a:lnTo>
                  <a:pt x="15239" y="854710"/>
                </a:lnTo>
                <a:lnTo>
                  <a:pt x="16509" y="854710"/>
                </a:lnTo>
                <a:lnTo>
                  <a:pt x="16509" y="857250"/>
                </a:lnTo>
                <a:lnTo>
                  <a:pt x="27939" y="857250"/>
                </a:lnTo>
                <a:lnTo>
                  <a:pt x="27939" y="838200"/>
                </a:lnTo>
                <a:close/>
              </a:path>
              <a:path w="27940" h="872489">
                <a:moveTo>
                  <a:pt x="27939" y="857250"/>
                </a:moveTo>
                <a:lnTo>
                  <a:pt x="17779" y="857250"/>
                </a:lnTo>
                <a:lnTo>
                  <a:pt x="17779" y="858520"/>
                </a:lnTo>
                <a:lnTo>
                  <a:pt x="19050" y="858520"/>
                </a:lnTo>
                <a:lnTo>
                  <a:pt x="19050" y="861060"/>
                </a:lnTo>
                <a:lnTo>
                  <a:pt x="20320" y="861060"/>
                </a:lnTo>
                <a:lnTo>
                  <a:pt x="20320" y="863600"/>
                </a:lnTo>
                <a:lnTo>
                  <a:pt x="27939" y="863600"/>
                </a:lnTo>
                <a:lnTo>
                  <a:pt x="27939" y="857250"/>
                </a:lnTo>
                <a:close/>
              </a:path>
              <a:path w="27940" h="872489">
                <a:moveTo>
                  <a:pt x="27939" y="863600"/>
                </a:moveTo>
                <a:lnTo>
                  <a:pt x="21589" y="863600"/>
                </a:lnTo>
                <a:lnTo>
                  <a:pt x="21589" y="864870"/>
                </a:lnTo>
                <a:lnTo>
                  <a:pt x="22859" y="864870"/>
                </a:lnTo>
                <a:lnTo>
                  <a:pt x="22859" y="867410"/>
                </a:lnTo>
                <a:lnTo>
                  <a:pt x="24129" y="867410"/>
                </a:lnTo>
                <a:lnTo>
                  <a:pt x="24129" y="868680"/>
                </a:lnTo>
                <a:lnTo>
                  <a:pt x="25400" y="868680"/>
                </a:lnTo>
                <a:lnTo>
                  <a:pt x="25400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872489">
                <a:moveTo>
                  <a:pt x="27939" y="869950"/>
                </a:moveTo>
                <a:lnTo>
                  <a:pt x="25400" y="869950"/>
                </a:lnTo>
                <a:lnTo>
                  <a:pt x="25400" y="871220"/>
                </a:lnTo>
                <a:lnTo>
                  <a:pt x="26670" y="871220"/>
                </a:lnTo>
                <a:lnTo>
                  <a:pt x="26670" y="872490"/>
                </a:lnTo>
                <a:lnTo>
                  <a:pt x="27939" y="872490"/>
                </a:lnTo>
                <a:lnTo>
                  <a:pt x="27939" y="869950"/>
                </a:lnTo>
                <a:close/>
              </a:path>
            </a:pathLst>
          </a:custGeom>
          <a:solidFill>
            <a:srgbClr val="2448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7465059" y="2860039"/>
            <a:ext cx="26670" cy="890269"/>
          </a:xfrm>
          <a:custGeom>
            <a:avLst/>
            <a:gdLst/>
            <a:ahLst/>
            <a:cxnLst/>
            <a:rect l="l" t="t" r="r" b="b"/>
            <a:pathLst>
              <a:path w="26670" h="890270">
                <a:moveTo>
                  <a:pt x="26670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890270">
                <a:moveTo>
                  <a:pt x="0" y="698500"/>
                </a:moveTo>
                <a:lnTo>
                  <a:pt x="0" y="736600"/>
                </a:lnTo>
                <a:lnTo>
                  <a:pt x="26670" y="736600"/>
                </a:lnTo>
                <a:lnTo>
                  <a:pt x="26670" y="699770"/>
                </a:lnTo>
                <a:lnTo>
                  <a:pt x="0" y="698500"/>
                </a:lnTo>
                <a:close/>
              </a:path>
              <a:path w="26670" h="890270">
                <a:moveTo>
                  <a:pt x="26670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6670" y="699770"/>
                </a:lnTo>
                <a:lnTo>
                  <a:pt x="26670" y="647700"/>
                </a:lnTo>
                <a:close/>
              </a:path>
              <a:path w="26670" h="890270">
                <a:moveTo>
                  <a:pt x="26670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90270">
                <a:moveTo>
                  <a:pt x="26670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89027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9027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890270">
                <a:moveTo>
                  <a:pt x="13334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13334" y="521335"/>
                </a:lnTo>
                <a:close/>
              </a:path>
              <a:path w="26670" h="890270">
                <a:moveTo>
                  <a:pt x="0" y="495300"/>
                </a:moveTo>
                <a:lnTo>
                  <a:pt x="0" y="520700"/>
                </a:lnTo>
                <a:lnTo>
                  <a:pt x="13334" y="521335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90270">
                <a:moveTo>
                  <a:pt x="0" y="4826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890270">
                <a:moveTo>
                  <a:pt x="0" y="4572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890270">
                <a:moveTo>
                  <a:pt x="2667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90270">
                <a:moveTo>
                  <a:pt x="26670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890270">
                <a:moveTo>
                  <a:pt x="0" y="3429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344170"/>
                </a:lnTo>
                <a:lnTo>
                  <a:pt x="0" y="342900"/>
                </a:lnTo>
                <a:close/>
              </a:path>
              <a:path w="26670" h="890270">
                <a:moveTo>
                  <a:pt x="26670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17500"/>
                </a:lnTo>
                <a:close/>
              </a:path>
              <a:path w="26670" h="890270">
                <a:moveTo>
                  <a:pt x="26670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6670" y="317500"/>
                </a:lnTo>
                <a:lnTo>
                  <a:pt x="26670" y="266700"/>
                </a:lnTo>
                <a:close/>
              </a:path>
              <a:path w="26670" h="89027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89027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890270">
                <a:moveTo>
                  <a:pt x="26670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39700"/>
                </a:lnTo>
                <a:close/>
              </a:path>
              <a:path w="26670" h="890270">
                <a:moveTo>
                  <a:pt x="2667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890270">
                <a:moveTo>
                  <a:pt x="26670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88900"/>
                </a:lnTo>
                <a:close/>
              </a:path>
              <a:path w="26670" h="890270">
                <a:moveTo>
                  <a:pt x="26670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38100"/>
                </a:lnTo>
                <a:close/>
              </a:path>
              <a:path w="26670" h="890270">
                <a:moveTo>
                  <a:pt x="15240" y="0"/>
                </a:moveTo>
                <a:lnTo>
                  <a:pt x="0" y="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6670" h="89027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90270">
                <a:moveTo>
                  <a:pt x="26670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2000"/>
                </a:lnTo>
                <a:close/>
              </a:path>
              <a:path w="26670" h="89027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890270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90270">
                <a:moveTo>
                  <a:pt x="26670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06450"/>
                </a:lnTo>
                <a:close/>
              </a:path>
              <a:path w="26670" h="890270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890270">
                <a:moveTo>
                  <a:pt x="2667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1270" y="849630"/>
                </a:lnTo>
                <a:lnTo>
                  <a:pt x="127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90270">
                <a:moveTo>
                  <a:pt x="26670" y="850900"/>
                </a:moveTo>
                <a:lnTo>
                  <a:pt x="1270" y="850900"/>
                </a:lnTo>
                <a:lnTo>
                  <a:pt x="1270" y="852170"/>
                </a:lnTo>
                <a:lnTo>
                  <a:pt x="2540" y="852170"/>
                </a:lnTo>
                <a:lnTo>
                  <a:pt x="2540" y="853440"/>
                </a:lnTo>
                <a:lnTo>
                  <a:pt x="3810" y="853440"/>
                </a:lnTo>
                <a:lnTo>
                  <a:pt x="3810" y="855980"/>
                </a:lnTo>
                <a:lnTo>
                  <a:pt x="5080" y="855980"/>
                </a:lnTo>
                <a:lnTo>
                  <a:pt x="508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90270">
                <a:moveTo>
                  <a:pt x="26670" y="857250"/>
                </a:moveTo>
                <a:lnTo>
                  <a:pt x="6350" y="857250"/>
                </a:lnTo>
                <a:lnTo>
                  <a:pt x="6350" y="859790"/>
                </a:lnTo>
                <a:lnTo>
                  <a:pt x="7620" y="859790"/>
                </a:lnTo>
                <a:lnTo>
                  <a:pt x="7620" y="862330"/>
                </a:lnTo>
                <a:lnTo>
                  <a:pt x="8890" y="862330"/>
                </a:lnTo>
                <a:lnTo>
                  <a:pt x="889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90270">
                <a:moveTo>
                  <a:pt x="26670" y="863600"/>
                </a:moveTo>
                <a:lnTo>
                  <a:pt x="10160" y="863600"/>
                </a:lnTo>
                <a:lnTo>
                  <a:pt x="10160" y="866140"/>
                </a:lnTo>
                <a:lnTo>
                  <a:pt x="11430" y="866140"/>
                </a:lnTo>
                <a:lnTo>
                  <a:pt x="11430" y="867410"/>
                </a:lnTo>
                <a:lnTo>
                  <a:pt x="12700" y="867410"/>
                </a:lnTo>
                <a:lnTo>
                  <a:pt x="1270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90270">
                <a:moveTo>
                  <a:pt x="26670" y="869950"/>
                </a:moveTo>
                <a:lnTo>
                  <a:pt x="13970" y="869950"/>
                </a:lnTo>
                <a:lnTo>
                  <a:pt x="13970" y="872490"/>
                </a:lnTo>
                <a:lnTo>
                  <a:pt x="15240" y="872490"/>
                </a:lnTo>
                <a:lnTo>
                  <a:pt x="15240" y="873760"/>
                </a:lnTo>
                <a:lnTo>
                  <a:pt x="16510" y="873760"/>
                </a:lnTo>
                <a:lnTo>
                  <a:pt x="1651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90270">
                <a:moveTo>
                  <a:pt x="26670" y="876300"/>
                </a:moveTo>
                <a:lnTo>
                  <a:pt x="17780" y="876300"/>
                </a:lnTo>
                <a:lnTo>
                  <a:pt x="17780" y="877570"/>
                </a:lnTo>
                <a:lnTo>
                  <a:pt x="19050" y="877570"/>
                </a:lnTo>
                <a:lnTo>
                  <a:pt x="19050" y="880110"/>
                </a:lnTo>
                <a:lnTo>
                  <a:pt x="20320" y="880110"/>
                </a:lnTo>
                <a:lnTo>
                  <a:pt x="20320" y="882650"/>
                </a:lnTo>
                <a:lnTo>
                  <a:pt x="26670" y="882650"/>
                </a:lnTo>
                <a:lnTo>
                  <a:pt x="26670" y="876300"/>
                </a:lnTo>
                <a:close/>
              </a:path>
              <a:path w="26670" h="890270">
                <a:moveTo>
                  <a:pt x="26670" y="882650"/>
                </a:moveTo>
                <a:lnTo>
                  <a:pt x="21590" y="882650"/>
                </a:lnTo>
                <a:lnTo>
                  <a:pt x="21590" y="883920"/>
                </a:lnTo>
                <a:lnTo>
                  <a:pt x="22860" y="883920"/>
                </a:lnTo>
                <a:lnTo>
                  <a:pt x="22860" y="886460"/>
                </a:lnTo>
                <a:lnTo>
                  <a:pt x="24130" y="886460"/>
                </a:lnTo>
                <a:lnTo>
                  <a:pt x="24130" y="887730"/>
                </a:lnTo>
                <a:lnTo>
                  <a:pt x="25400" y="887730"/>
                </a:lnTo>
                <a:lnTo>
                  <a:pt x="25400" y="890270"/>
                </a:lnTo>
                <a:lnTo>
                  <a:pt x="26670" y="890270"/>
                </a:lnTo>
                <a:lnTo>
                  <a:pt x="26670" y="882650"/>
                </a:lnTo>
                <a:close/>
              </a:path>
            </a:pathLst>
          </a:custGeom>
          <a:solidFill>
            <a:srgbClr val="2447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491730" y="2872739"/>
            <a:ext cx="27940" cy="922019"/>
          </a:xfrm>
          <a:custGeom>
            <a:avLst/>
            <a:gdLst/>
            <a:ahLst/>
            <a:cxnLst/>
            <a:rect l="l" t="t" r="r" b="b"/>
            <a:pathLst>
              <a:path w="27940" h="922020">
                <a:moveTo>
                  <a:pt x="27940" y="723900"/>
                </a:moveTo>
                <a:lnTo>
                  <a:pt x="0" y="72517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3900"/>
                </a:lnTo>
                <a:close/>
              </a:path>
              <a:path w="27940" h="922020">
                <a:moveTo>
                  <a:pt x="0" y="685800"/>
                </a:moveTo>
                <a:lnTo>
                  <a:pt x="0" y="723900"/>
                </a:lnTo>
                <a:lnTo>
                  <a:pt x="27940" y="723900"/>
                </a:lnTo>
                <a:lnTo>
                  <a:pt x="27940" y="687070"/>
                </a:lnTo>
                <a:lnTo>
                  <a:pt x="0" y="685800"/>
                </a:lnTo>
                <a:close/>
              </a:path>
              <a:path w="27940" h="922020">
                <a:moveTo>
                  <a:pt x="27940" y="635000"/>
                </a:moveTo>
                <a:lnTo>
                  <a:pt x="0" y="636270"/>
                </a:lnTo>
                <a:lnTo>
                  <a:pt x="0" y="685800"/>
                </a:lnTo>
                <a:lnTo>
                  <a:pt x="27940" y="687070"/>
                </a:lnTo>
                <a:lnTo>
                  <a:pt x="27940" y="635000"/>
                </a:lnTo>
                <a:close/>
              </a:path>
              <a:path w="27940" h="922020">
                <a:moveTo>
                  <a:pt x="27940" y="596900"/>
                </a:moveTo>
                <a:lnTo>
                  <a:pt x="0" y="598170"/>
                </a:lnTo>
                <a:lnTo>
                  <a:pt x="0" y="63627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922020">
                <a:moveTo>
                  <a:pt x="27940" y="558800"/>
                </a:moveTo>
                <a:lnTo>
                  <a:pt x="0" y="5600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58800"/>
                </a:lnTo>
                <a:close/>
              </a:path>
              <a:path w="27940" h="922020">
                <a:moveTo>
                  <a:pt x="0" y="533400"/>
                </a:moveTo>
                <a:lnTo>
                  <a:pt x="0" y="558800"/>
                </a:lnTo>
                <a:lnTo>
                  <a:pt x="27940" y="5588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922020">
                <a:moveTo>
                  <a:pt x="27940" y="520700"/>
                </a:moveTo>
                <a:lnTo>
                  <a:pt x="0" y="5219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922020">
                <a:moveTo>
                  <a:pt x="13970" y="508635"/>
                </a:moveTo>
                <a:lnTo>
                  <a:pt x="0" y="5092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13970" y="508635"/>
                </a:lnTo>
                <a:close/>
              </a:path>
              <a:path w="27940" h="922020">
                <a:moveTo>
                  <a:pt x="0" y="482600"/>
                </a:moveTo>
                <a:lnTo>
                  <a:pt x="0" y="508000"/>
                </a:lnTo>
                <a:lnTo>
                  <a:pt x="13970" y="508635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922020">
                <a:moveTo>
                  <a:pt x="0" y="4699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922020">
                <a:moveTo>
                  <a:pt x="0" y="444500"/>
                </a:moveTo>
                <a:lnTo>
                  <a:pt x="0" y="469900"/>
                </a:lnTo>
                <a:lnTo>
                  <a:pt x="27940" y="469900"/>
                </a:lnTo>
                <a:lnTo>
                  <a:pt x="27940" y="445770"/>
                </a:lnTo>
                <a:lnTo>
                  <a:pt x="0" y="444500"/>
                </a:lnTo>
                <a:close/>
              </a:path>
              <a:path w="27940" h="922020">
                <a:moveTo>
                  <a:pt x="2794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1800"/>
                </a:lnTo>
                <a:close/>
              </a:path>
              <a:path w="27940" h="922020">
                <a:moveTo>
                  <a:pt x="27940" y="419100"/>
                </a:moveTo>
                <a:lnTo>
                  <a:pt x="0" y="420370"/>
                </a:lnTo>
                <a:lnTo>
                  <a:pt x="0" y="43307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922020">
                <a:moveTo>
                  <a:pt x="0" y="3302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331470"/>
                </a:lnTo>
                <a:lnTo>
                  <a:pt x="0" y="330200"/>
                </a:lnTo>
                <a:close/>
              </a:path>
              <a:path w="27940" h="922020">
                <a:moveTo>
                  <a:pt x="27940" y="304800"/>
                </a:moveTo>
                <a:lnTo>
                  <a:pt x="0" y="306070"/>
                </a:lnTo>
                <a:lnTo>
                  <a:pt x="0" y="330200"/>
                </a:lnTo>
                <a:lnTo>
                  <a:pt x="27940" y="330200"/>
                </a:lnTo>
                <a:lnTo>
                  <a:pt x="27940" y="304800"/>
                </a:lnTo>
                <a:close/>
              </a:path>
              <a:path w="27940" h="922020">
                <a:moveTo>
                  <a:pt x="27940" y="254000"/>
                </a:moveTo>
                <a:lnTo>
                  <a:pt x="0" y="255270"/>
                </a:lnTo>
                <a:lnTo>
                  <a:pt x="0" y="306070"/>
                </a:lnTo>
                <a:lnTo>
                  <a:pt x="27940" y="304800"/>
                </a:lnTo>
                <a:lnTo>
                  <a:pt x="27940" y="254000"/>
                </a:lnTo>
                <a:close/>
              </a:path>
              <a:path w="27940" h="922020">
                <a:moveTo>
                  <a:pt x="27940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15900"/>
                </a:lnTo>
                <a:close/>
              </a:path>
              <a:path w="27940" h="922020">
                <a:moveTo>
                  <a:pt x="27940" y="203200"/>
                </a:moveTo>
                <a:lnTo>
                  <a:pt x="0" y="2044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922020">
                <a:moveTo>
                  <a:pt x="27940" y="127000"/>
                </a:moveTo>
                <a:lnTo>
                  <a:pt x="0" y="12827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27000"/>
                </a:lnTo>
                <a:close/>
              </a:path>
              <a:path w="27940" h="922020">
                <a:moveTo>
                  <a:pt x="2794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922020">
                <a:moveTo>
                  <a:pt x="27940" y="76200"/>
                </a:moveTo>
                <a:lnTo>
                  <a:pt x="0" y="774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76200"/>
                </a:lnTo>
                <a:close/>
              </a:path>
              <a:path w="27940" h="922020">
                <a:moveTo>
                  <a:pt x="27940" y="25400"/>
                </a:moveTo>
                <a:lnTo>
                  <a:pt x="0" y="26670"/>
                </a:lnTo>
                <a:lnTo>
                  <a:pt x="0" y="76200"/>
                </a:lnTo>
                <a:lnTo>
                  <a:pt x="27940" y="76200"/>
                </a:lnTo>
                <a:lnTo>
                  <a:pt x="27940" y="25400"/>
                </a:lnTo>
                <a:close/>
              </a:path>
              <a:path w="27940" h="922020">
                <a:moveTo>
                  <a:pt x="10159" y="0"/>
                </a:moveTo>
                <a:lnTo>
                  <a:pt x="0" y="0"/>
                </a:lnTo>
                <a:lnTo>
                  <a:pt x="0" y="25400"/>
                </a:lnTo>
                <a:lnTo>
                  <a:pt x="27940" y="25400"/>
                </a:lnTo>
                <a:lnTo>
                  <a:pt x="2794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7940" h="922020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922020">
                <a:moveTo>
                  <a:pt x="27940" y="749300"/>
                </a:moveTo>
                <a:lnTo>
                  <a:pt x="0" y="7493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49300"/>
                </a:lnTo>
                <a:close/>
              </a:path>
              <a:path w="27940" h="922020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922020">
                <a:moveTo>
                  <a:pt x="2794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40" y="793750"/>
                </a:lnTo>
                <a:lnTo>
                  <a:pt x="27940" y="781050"/>
                </a:lnTo>
                <a:close/>
              </a:path>
              <a:path w="27940" h="922020">
                <a:moveTo>
                  <a:pt x="27940" y="793750"/>
                </a:moveTo>
                <a:lnTo>
                  <a:pt x="0" y="79375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3750"/>
                </a:lnTo>
                <a:close/>
              </a:path>
              <a:path w="27940" h="922020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922020">
                <a:moveTo>
                  <a:pt x="27940" y="831850"/>
                </a:moveTo>
                <a:lnTo>
                  <a:pt x="0" y="8318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31850"/>
                </a:lnTo>
                <a:close/>
              </a:path>
              <a:path w="27940" h="922020">
                <a:moveTo>
                  <a:pt x="27940" y="844550"/>
                </a:moveTo>
                <a:lnTo>
                  <a:pt x="0" y="84455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4550"/>
                </a:lnTo>
                <a:close/>
              </a:path>
              <a:path w="27940" h="922020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922020">
                <a:moveTo>
                  <a:pt x="27940" y="863600"/>
                </a:moveTo>
                <a:lnTo>
                  <a:pt x="0" y="863600"/>
                </a:lnTo>
                <a:lnTo>
                  <a:pt x="0" y="878840"/>
                </a:lnTo>
                <a:lnTo>
                  <a:pt x="1270" y="878840"/>
                </a:lnTo>
                <a:lnTo>
                  <a:pt x="1270" y="881380"/>
                </a:lnTo>
                <a:lnTo>
                  <a:pt x="2540" y="881380"/>
                </a:lnTo>
                <a:lnTo>
                  <a:pt x="2540" y="883920"/>
                </a:lnTo>
                <a:lnTo>
                  <a:pt x="3810" y="883920"/>
                </a:lnTo>
                <a:lnTo>
                  <a:pt x="3810" y="885190"/>
                </a:lnTo>
                <a:lnTo>
                  <a:pt x="5079" y="885190"/>
                </a:lnTo>
                <a:lnTo>
                  <a:pt x="5079" y="887730"/>
                </a:lnTo>
                <a:lnTo>
                  <a:pt x="6350" y="887730"/>
                </a:lnTo>
                <a:lnTo>
                  <a:pt x="6350" y="889000"/>
                </a:lnTo>
                <a:lnTo>
                  <a:pt x="27940" y="889000"/>
                </a:lnTo>
                <a:lnTo>
                  <a:pt x="27940" y="863600"/>
                </a:lnTo>
                <a:close/>
              </a:path>
              <a:path w="27940" h="922020">
                <a:moveTo>
                  <a:pt x="27940" y="889000"/>
                </a:moveTo>
                <a:lnTo>
                  <a:pt x="7620" y="889000"/>
                </a:lnTo>
                <a:lnTo>
                  <a:pt x="7620" y="891540"/>
                </a:lnTo>
                <a:lnTo>
                  <a:pt x="8890" y="891540"/>
                </a:lnTo>
                <a:lnTo>
                  <a:pt x="8890" y="894080"/>
                </a:lnTo>
                <a:lnTo>
                  <a:pt x="10160" y="894080"/>
                </a:lnTo>
                <a:lnTo>
                  <a:pt x="10160" y="895350"/>
                </a:lnTo>
                <a:lnTo>
                  <a:pt x="27940" y="895350"/>
                </a:lnTo>
                <a:lnTo>
                  <a:pt x="27940" y="889000"/>
                </a:lnTo>
                <a:close/>
              </a:path>
              <a:path w="27940" h="922020">
                <a:moveTo>
                  <a:pt x="27940" y="895350"/>
                </a:moveTo>
                <a:lnTo>
                  <a:pt x="11429" y="895350"/>
                </a:lnTo>
                <a:lnTo>
                  <a:pt x="11429" y="897890"/>
                </a:lnTo>
                <a:lnTo>
                  <a:pt x="12700" y="897890"/>
                </a:lnTo>
                <a:lnTo>
                  <a:pt x="12700" y="899160"/>
                </a:lnTo>
                <a:lnTo>
                  <a:pt x="13970" y="899160"/>
                </a:lnTo>
                <a:lnTo>
                  <a:pt x="13970" y="901700"/>
                </a:lnTo>
                <a:lnTo>
                  <a:pt x="27940" y="901700"/>
                </a:lnTo>
                <a:lnTo>
                  <a:pt x="27940" y="895350"/>
                </a:lnTo>
                <a:close/>
              </a:path>
              <a:path w="27940" h="922020">
                <a:moveTo>
                  <a:pt x="27940" y="901700"/>
                </a:moveTo>
                <a:lnTo>
                  <a:pt x="15240" y="901700"/>
                </a:lnTo>
                <a:lnTo>
                  <a:pt x="15240" y="904240"/>
                </a:lnTo>
                <a:lnTo>
                  <a:pt x="16510" y="904240"/>
                </a:lnTo>
                <a:lnTo>
                  <a:pt x="16510" y="905510"/>
                </a:lnTo>
                <a:lnTo>
                  <a:pt x="17779" y="905510"/>
                </a:lnTo>
                <a:lnTo>
                  <a:pt x="17779" y="908050"/>
                </a:lnTo>
                <a:lnTo>
                  <a:pt x="19050" y="908050"/>
                </a:lnTo>
                <a:lnTo>
                  <a:pt x="19050" y="909320"/>
                </a:lnTo>
                <a:lnTo>
                  <a:pt x="20320" y="909320"/>
                </a:lnTo>
                <a:lnTo>
                  <a:pt x="20320" y="911860"/>
                </a:lnTo>
                <a:lnTo>
                  <a:pt x="21590" y="911860"/>
                </a:lnTo>
                <a:lnTo>
                  <a:pt x="21590" y="913130"/>
                </a:lnTo>
                <a:lnTo>
                  <a:pt x="22860" y="913130"/>
                </a:lnTo>
                <a:lnTo>
                  <a:pt x="22860" y="915670"/>
                </a:lnTo>
                <a:lnTo>
                  <a:pt x="24129" y="915670"/>
                </a:lnTo>
                <a:lnTo>
                  <a:pt x="24129" y="918210"/>
                </a:lnTo>
                <a:lnTo>
                  <a:pt x="25400" y="918210"/>
                </a:lnTo>
                <a:lnTo>
                  <a:pt x="25400" y="919480"/>
                </a:lnTo>
                <a:lnTo>
                  <a:pt x="26670" y="919480"/>
                </a:lnTo>
                <a:lnTo>
                  <a:pt x="26670" y="920750"/>
                </a:lnTo>
                <a:lnTo>
                  <a:pt x="27940" y="920750"/>
                </a:lnTo>
                <a:lnTo>
                  <a:pt x="27940" y="901700"/>
                </a:lnTo>
                <a:close/>
              </a:path>
              <a:path w="27940" h="922020">
                <a:moveTo>
                  <a:pt x="27940" y="920750"/>
                </a:moveTo>
                <a:lnTo>
                  <a:pt x="26670" y="920750"/>
                </a:lnTo>
                <a:lnTo>
                  <a:pt x="26670" y="922020"/>
                </a:lnTo>
                <a:lnTo>
                  <a:pt x="27940" y="922020"/>
                </a:lnTo>
                <a:lnTo>
                  <a:pt x="27940" y="92075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519669" y="2885439"/>
            <a:ext cx="26670" cy="951230"/>
          </a:xfrm>
          <a:custGeom>
            <a:avLst/>
            <a:gdLst/>
            <a:ahLst/>
            <a:cxnLst/>
            <a:rect l="l" t="t" r="r" b="b"/>
            <a:pathLst>
              <a:path w="26670" h="951229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1229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51229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51229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51229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51229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51229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51229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51229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51229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1229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51229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51229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1229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51229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51229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51229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51229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51229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51229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51229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51229">
                <a:moveTo>
                  <a:pt x="22860" y="12700"/>
                </a:moveTo>
                <a:lnTo>
                  <a:pt x="253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close/>
              </a:path>
              <a:path w="26670" h="951229">
                <a:moveTo>
                  <a:pt x="2539" y="0"/>
                </a:moveTo>
                <a:lnTo>
                  <a:pt x="0" y="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  <a:path w="26670" h="951229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51229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5122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122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51229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51229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51229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51229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5122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51229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51229">
                <a:moveTo>
                  <a:pt x="26670" y="876300"/>
                </a:moveTo>
                <a:lnTo>
                  <a:pt x="0" y="876300"/>
                </a:lnTo>
                <a:lnTo>
                  <a:pt x="0" y="910590"/>
                </a:lnTo>
                <a:lnTo>
                  <a:pt x="1270" y="910590"/>
                </a:lnTo>
                <a:lnTo>
                  <a:pt x="1270" y="913130"/>
                </a:lnTo>
                <a:lnTo>
                  <a:pt x="2539" y="913130"/>
                </a:lnTo>
                <a:lnTo>
                  <a:pt x="2539" y="915670"/>
                </a:lnTo>
                <a:lnTo>
                  <a:pt x="3809" y="915670"/>
                </a:lnTo>
                <a:lnTo>
                  <a:pt x="3809" y="916940"/>
                </a:lnTo>
                <a:lnTo>
                  <a:pt x="5079" y="916940"/>
                </a:lnTo>
                <a:lnTo>
                  <a:pt x="5079" y="919480"/>
                </a:lnTo>
                <a:lnTo>
                  <a:pt x="6350" y="919480"/>
                </a:lnTo>
                <a:lnTo>
                  <a:pt x="6350" y="920750"/>
                </a:lnTo>
                <a:lnTo>
                  <a:pt x="26670" y="920750"/>
                </a:lnTo>
                <a:lnTo>
                  <a:pt x="26670" y="876300"/>
                </a:lnTo>
                <a:close/>
              </a:path>
              <a:path w="26670" h="951229">
                <a:moveTo>
                  <a:pt x="26670" y="920750"/>
                </a:moveTo>
                <a:lnTo>
                  <a:pt x="7620" y="920750"/>
                </a:lnTo>
                <a:lnTo>
                  <a:pt x="7620" y="923290"/>
                </a:lnTo>
                <a:lnTo>
                  <a:pt x="8889" y="923290"/>
                </a:lnTo>
                <a:lnTo>
                  <a:pt x="8889" y="925830"/>
                </a:lnTo>
                <a:lnTo>
                  <a:pt x="10159" y="925830"/>
                </a:lnTo>
                <a:lnTo>
                  <a:pt x="10159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  <a:path w="26670" h="951229">
                <a:moveTo>
                  <a:pt x="26670" y="927100"/>
                </a:moveTo>
                <a:lnTo>
                  <a:pt x="11429" y="927100"/>
                </a:lnTo>
                <a:lnTo>
                  <a:pt x="11429" y="929640"/>
                </a:lnTo>
                <a:lnTo>
                  <a:pt x="12700" y="929640"/>
                </a:lnTo>
                <a:lnTo>
                  <a:pt x="12700" y="930910"/>
                </a:lnTo>
                <a:lnTo>
                  <a:pt x="13970" y="930910"/>
                </a:lnTo>
                <a:lnTo>
                  <a:pt x="13970" y="933450"/>
                </a:lnTo>
                <a:lnTo>
                  <a:pt x="15239" y="933450"/>
                </a:lnTo>
                <a:lnTo>
                  <a:pt x="15239" y="935990"/>
                </a:lnTo>
                <a:lnTo>
                  <a:pt x="16509" y="935990"/>
                </a:lnTo>
                <a:lnTo>
                  <a:pt x="16509" y="937260"/>
                </a:lnTo>
                <a:lnTo>
                  <a:pt x="17779" y="937260"/>
                </a:lnTo>
                <a:lnTo>
                  <a:pt x="17779" y="939800"/>
                </a:lnTo>
                <a:lnTo>
                  <a:pt x="19050" y="939800"/>
                </a:lnTo>
                <a:lnTo>
                  <a:pt x="19050" y="941070"/>
                </a:lnTo>
                <a:lnTo>
                  <a:pt x="20320" y="941070"/>
                </a:lnTo>
                <a:lnTo>
                  <a:pt x="20320" y="943610"/>
                </a:lnTo>
                <a:lnTo>
                  <a:pt x="21589" y="943610"/>
                </a:lnTo>
                <a:lnTo>
                  <a:pt x="21589" y="944880"/>
                </a:lnTo>
                <a:lnTo>
                  <a:pt x="22859" y="944880"/>
                </a:lnTo>
                <a:lnTo>
                  <a:pt x="22859" y="946150"/>
                </a:lnTo>
                <a:lnTo>
                  <a:pt x="26670" y="946150"/>
                </a:lnTo>
                <a:lnTo>
                  <a:pt x="26670" y="927100"/>
                </a:lnTo>
                <a:close/>
              </a:path>
              <a:path w="26670" h="951229">
                <a:moveTo>
                  <a:pt x="26670" y="946150"/>
                </a:moveTo>
                <a:lnTo>
                  <a:pt x="22859" y="946150"/>
                </a:lnTo>
                <a:lnTo>
                  <a:pt x="22859" y="947420"/>
                </a:lnTo>
                <a:lnTo>
                  <a:pt x="24129" y="947420"/>
                </a:lnTo>
                <a:lnTo>
                  <a:pt x="24129" y="949960"/>
                </a:lnTo>
                <a:lnTo>
                  <a:pt x="25400" y="949960"/>
                </a:lnTo>
                <a:lnTo>
                  <a:pt x="2540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</a:pathLst>
          </a:custGeom>
          <a:solidFill>
            <a:srgbClr val="2346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546340" y="2910839"/>
            <a:ext cx="27940" cy="970280"/>
          </a:xfrm>
          <a:custGeom>
            <a:avLst/>
            <a:gdLst/>
            <a:ahLst/>
            <a:cxnLst/>
            <a:rect l="l" t="t" r="r" b="b"/>
            <a:pathLst>
              <a:path w="27940" h="97027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7027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7027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7027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7027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7027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7027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70279">
                <a:moveTo>
                  <a:pt x="13969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69" y="470535"/>
                </a:lnTo>
                <a:close/>
              </a:path>
              <a:path w="27940" h="970279">
                <a:moveTo>
                  <a:pt x="0" y="444500"/>
                </a:moveTo>
                <a:lnTo>
                  <a:pt x="0" y="469900"/>
                </a:lnTo>
                <a:lnTo>
                  <a:pt x="13969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7027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7027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7027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7027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7027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7027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7027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7027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7027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7027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7027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7027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70279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970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7027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7027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7027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7027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7027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7027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7027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7027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7027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7027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70279">
                <a:moveTo>
                  <a:pt x="27939" y="920750"/>
                </a:moveTo>
                <a:lnTo>
                  <a:pt x="0" y="920750"/>
                </a:lnTo>
                <a:lnTo>
                  <a:pt x="0" y="928370"/>
                </a:lnTo>
                <a:lnTo>
                  <a:pt x="1269" y="928370"/>
                </a:lnTo>
                <a:lnTo>
                  <a:pt x="1269" y="929640"/>
                </a:lnTo>
                <a:lnTo>
                  <a:pt x="2539" y="929640"/>
                </a:lnTo>
                <a:lnTo>
                  <a:pt x="2539" y="932180"/>
                </a:lnTo>
                <a:lnTo>
                  <a:pt x="3809" y="932180"/>
                </a:lnTo>
                <a:lnTo>
                  <a:pt x="3809" y="934720"/>
                </a:lnTo>
                <a:lnTo>
                  <a:pt x="5079" y="934720"/>
                </a:lnTo>
                <a:lnTo>
                  <a:pt x="5079" y="935990"/>
                </a:lnTo>
                <a:lnTo>
                  <a:pt x="6350" y="935990"/>
                </a:lnTo>
                <a:lnTo>
                  <a:pt x="6350" y="938530"/>
                </a:lnTo>
                <a:lnTo>
                  <a:pt x="7619" y="938530"/>
                </a:lnTo>
                <a:lnTo>
                  <a:pt x="7619" y="939800"/>
                </a:lnTo>
                <a:lnTo>
                  <a:pt x="8889" y="939800"/>
                </a:lnTo>
                <a:lnTo>
                  <a:pt x="8889" y="942340"/>
                </a:lnTo>
                <a:lnTo>
                  <a:pt x="10159" y="942340"/>
                </a:lnTo>
                <a:lnTo>
                  <a:pt x="10159" y="944880"/>
                </a:lnTo>
                <a:lnTo>
                  <a:pt x="11429" y="944880"/>
                </a:lnTo>
                <a:lnTo>
                  <a:pt x="11429" y="946150"/>
                </a:lnTo>
                <a:lnTo>
                  <a:pt x="12700" y="946150"/>
                </a:lnTo>
                <a:lnTo>
                  <a:pt x="12700" y="948690"/>
                </a:lnTo>
                <a:lnTo>
                  <a:pt x="13969" y="948690"/>
                </a:lnTo>
                <a:lnTo>
                  <a:pt x="13969" y="949960"/>
                </a:lnTo>
                <a:lnTo>
                  <a:pt x="15239" y="949960"/>
                </a:lnTo>
                <a:lnTo>
                  <a:pt x="15239" y="952500"/>
                </a:lnTo>
                <a:lnTo>
                  <a:pt x="16509" y="952500"/>
                </a:lnTo>
                <a:lnTo>
                  <a:pt x="16509" y="953770"/>
                </a:lnTo>
                <a:lnTo>
                  <a:pt x="17779" y="953770"/>
                </a:lnTo>
                <a:lnTo>
                  <a:pt x="17779" y="956310"/>
                </a:lnTo>
                <a:lnTo>
                  <a:pt x="19050" y="956310"/>
                </a:lnTo>
                <a:lnTo>
                  <a:pt x="1905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70279">
                <a:moveTo>
                  <a:pt x="27939" y="958850"/>
                </a:moveTo>
                <a:lnTo>
                  <a:pt x="20319" y="958850"/>
                </a:lnTo>
                <a:lnTo>
                  <a:pt x="20319" y="960120"/>
                </a:lnTo>
                <a:lnTo>
                  <a:pt x="21589" y="960120"/>
                </a:lnTo>
                <a:lnTo>
                  <a:pt x="21589" y="962660"/>
                </a:lnTo>
                <a:lnTo>
                  <a:pt x="22859" y="962660"/>
                </a:lnTo>
                <a:lnTo>
                  <a:pt x="2285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70279">
                <a:moveTo>
                  <a:pt x="27939" y="963930"/>
                </a:moveTo>
                <a:lnTo>
                  <a:pt x="24129" y="963930"/>
                </a:lnTo>
                <a:lnTo>
                  <a:pt x="24129" y="966470"/>
                </a:lnTo>
                <a:lnTo>
                  <a:pt x="25400" y="966470"/>
                </a:lnTo>
                <a:lnTo>
                  <a:pt x="25400" y="969010"/>
                </a:lnTo>
                <a:lnTo>
                  <a:pt x="26669" y="969010"/>
                </a:lnTo>
                <a:lnTo>
                  <a:pt x="2666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574280" y="2923539"/>
            <a:ext cx="26670" cy="1000760"/>
          </a:xfrm>
          <a:custGeom>
            <a:avLst/>
            <a:gdLst/>
            <a:ahLst/>
            <a:cxnLst/>
            <a:rect l="l" t="t" r="r" b="b"/>
            <a:pathLst>
              <a:path w="26670" h="1000760">
                <a:moveTo>
                  <a:pt x="26670" y="673100"/>
                </a:moveTo>
                <a:lnTo>
                  <a:pt x="0" y="67437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0760">
                <a:moveTo>
                  <a:pt x="0" y="6350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1000760">
                <a:moveTo>
                  <a:pt x="26670" y="584200"/>
                </a:moveTo>
                <a:lnTo>
                  <a:pt x="0" y="585470"/>
                </a:lnTo>
                <a:lnTo>
                  <a:pt x="0" y="635000"/>
                </a:lnTo>
                <a:lnTo>
                  <a:pt x="26670" y="636270"/>
                </a:lnTo>
                <a:lnTo>
                  <a:pt x="26670" y="584200"/>
                </a:lnTo>
                <a:close/>
              </a:path>
              <a:path w="26670" h="1000760">
                <a:moveTo>
                  <a:pt x="26670" y="546100"/>
                </a:moveTo>
                <a:lnTo>
                  <a:pt x="0" y="5473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1000760">
                <a:moveTo>
                  <a:pt x="26670" y="508000"/>
                </a:moveTo>
                <a:lnTo>
                  <a:pt x="0" y="5092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00760">
                <a:moveTo>
                  <a:pt x="0" y="4826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1000760">
                <a:moveTo>
                  <a:pt x="2667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000760">
                <a:moveTo>
                  <a:pt x="13335" y="457835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13335" y="457835"/>
                </a:lnTo>
                <a:close/>
              </a:path>
              <a:path w="26670" h="1000760">
                <a:moveTo>
                  <a:pt x="0" y="431800"/>
                </a:moveTo>
                <a:lnTo>
                  <a:pt x="0" y="457200"/>
                </a:lnTo>
                <a:lnTo>
                  <a:pt x="13335" y="457835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1000760">
                <a:moveTo>
                  <a:pt x="0" y="4191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0760">
                <a:moveTo>
                  <a:pt x="0" y="3937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00760">
                <a:moveTo>
                  <a:pt x="26670" y="381000"/>
                </a:moveTo>
                <a:lnTo>
                  <a:pt x="0" y="3822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000760">
                <a:moveTo>
                  <a:pt x="26670" y="368300"/>
                </a:moveTo>
                <a:lnTo>
                  <a:pt x="0" y="369570"/>
                </a:lnTo>
                <a:lnTo>
                  <a:pt x="0" y="38227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0760">
                <a:moveTo>
                  <a:pt x="0" y="279400"/>
                </a:moveTo>
                <a:lnTo>
                  <a:pt x="0" y="368300"/>
                </a:lnTo>
                <a:lnTo>
                  <a:pt x="26670" y="368300"/>
                </a:lnTo>
                <a:lnTo>
                  <a:pt x="26670" y="280670"/>
                </a:lnTo>
                <a:lnTo>
                  <a:pt x="0" y="279400"/>
                </a:lnTo>
                <a:close/>
              </a:path>
              <a:path w="26670" h="1000760">
                <a:moveTo>
                  <a:pt x="26670" y="254000"/>
                </a:moveTo>
                <a:lnTo>
                  <a:pt x="0" y="2552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1000760">
                <a:moveTo>
                  <a:pt x="26670" y="203200"/>
                </a:moveTo>
                <a:lnTo>
                  <a:pt x="0" y="204470"/>
                </a:lnTo>
                <a:lnTo>
                  <a:pt x="0" y="255270"/>
                </a:lnTo>
                <a:lnTo>
                  <a:pt x="26670" y="254000"/>
                </a:lnTo>
                <a:lnTo>
                  <a:pt x="26670" y="203200"/>
                </a:lnTo>
                <a:close/>
              </a:path>
              <a:path w="26670" h="1000760">
                <a:moveTo>
                  <a:pt x="26670" y="165100"/>
                </a:moveTo>
                <a:lnTo>
                  <a:pt x="0" y="1663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65100"/>
                </a:lnTo>
                <a:close/>
              </a:path>
              <a:path w="26670" h="1000760">
                <a:moveTo>
                  <a:pt x="2667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1000760">
                <a:moveTo>
                  <a:pt x="26670" y="76200"/>
                </a:moveTo>
                <a:lnTo>
                  <a:pt x="0" y="774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76200"/>
                </a:lnTo>
                <a:close/>
              </a:path>
              <a:path w="26670" h="1000760">
                <a:moveTo>
                  <a:pt x="26670" y="63500"/>
                </a:moveTo>
                <a:lnTo>
                  <a:pt x="0" y="6477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1000760">
                <a:moveTo>
                  <a:pt x="26670" y="25400"/>
                </a:moveTo>
                <a:lnTo>
                  <a:pt x="0" y="266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close/>
              </a:path>
              <a:path w="26670" h="1000760">
                <a:moveTo>
                  <a:pt x="1016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000760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000760">
                <a:moveTo>
                  <a:pt x="26670" y="698500"/>
                </a:moveTo>
                <a:lnTo>
                  <a:pt x="0" y="6985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98500"/>
                </a:lnTo>
                <a:close/>
              </a:path>
              <a:path w="26670" h="1000760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0760">
                <a:moveTo>
                  <a:pt x="2667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0250"/>
                </a:lnTo>
                <a:close/>
              </a:path>
              <a:path w="26670" h="1000760">
                <a:moveTo>
                  <a:pt x="26670" y="742950"/>
                </a:moveTo>
                <a:lnTo>
                  <a:pt x="0" y="7429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2950"/>
                </a:lnTo>
                <a:close/>
              </a:path>
              <a:path w="26670" h="1000760">
                <a:moveTo>
                  <a:pt x="26670" y="774700"/>
                </a:moveTo>
                <a:lnTo>
                  <a:pt x="0" y="7747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4700"/>
                </a:lnTo>
                <a:close/>
              </a:path>
              <a:path w="26670" h="100076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1000760">
                <a:moveTo>
                  <a:pt x="26670" y="793750"/>
                </a:moveTo>
                <a:lnTo>
                  <a:pt x="0" y="79375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3750"/>
                </a:lnTo>
                <a:close/>
              </a:path>
              <a:path w="26670" h="100076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000760">
                <a:moveTo>
                  <a:pt x="26670" y="812800"/>
                </a:moveTo>
                <a:lnTo>
                  <a:pt x="0" y="8128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2800"/>
                </a:lnTo>
                <a:close/>
              </a:path>
              <a:path w="26670" h="1000760">
                <a:moveTo>
                  <a:pt x="26670" y="838200"/>
                </a:moveTo>
                <a:lnTo>
                  <a:pt x="0" y="8382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38200"/>
                </a:lnTo>
                <a:close/>
              </a:path>
              <a:path w="26670" h="1000760">
                <a:moveTo>
                  <a:pt x="26670" y="908050"/>
                </a:moveTo>
                <a:lnTo>
                  <a:pt x="0" y="90805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08050"/>
                </a:lnTo>
                <a:close/>
              </a:path>
              <a:path w="26670" h="1000760">
                <a:moveTo>
                  <a:pt x="26670" y="946150"/>
                </a:moveTo>
                <a:lnTo>
                  <a:pt x="0" y="9461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  <a:path w="26670" h="100076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000760">
                <a:moveTo>
                  <a:pt x="26670" y="957580"/>
                </a:moveTo>
                <a:lnTo>
                  <a:pt x="0" y="957580"/>
                </a:lnTo>
                <a:lnTo>
                  <a:pt x="0" y="960120"/>
                </a:lnTo>
                <a:lnTo>
                  <a:pt x="1270" y="960120"/>
                </a:lnTo>
                <a:lnTo>
                  <a:pt x="1270" y="961390"/>
                </a:lnTo>
                <a:lnTo>
                  <a:pt x="2540" y="961390"/>
                </a:lnTo>
                <a:lnTo>
                  <a:pt x="2540" y="963930"/>
                </a:lnTo>
                <a:lnTo>
                  <a:pt x="26670" y="963930"/>
                </a:lnTo>
                <a:lnTo>
                  <a:pt x="26670" y="957580"/>
                </a:lnTo>
                <a:close/>
              </a:path>
              <a:path w="26670" h="1000760">
                <a:moveTo>
                  <a:pt x="26670" y="963930"/>
                </a:moveTo>
                <a:lnTo>
                  <a:pt x="3810" y="963930"/>
                </a:lnTo>
                <a:lnTo>
                  <a:pt x="3810" y="966470"/>
                </a:lnTo>
                <a:lnTo>
                  <a:pt x="5079" y="966470"/>
                </a:lnTo>
                <a:lnTo>
                  <a:pt x="5079" y="967740"/>
                </a:lnTo>
                <a:lnTo>
                  <a:pt x="6350" y="967740"/>
                </a:lnTo>
                <a:lnTo>
                  <a:pt x="6350" y="970280"/>
                </a:lnTo>
                <a:lnTo>
                  <a:pt x="7620" y="970280"/>
                </a:lnTo>
                <a:lnTo>
                  <a:pt x="762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000760">
                <a:moveTo>
                  <a:pt x="26670" y="971550"/>
                </a:moveTo>
                <a:lnTo>
                  <a:pt x="8890" y="971550"/>
                </a:lnTo>
                <a:lnTo>
                  <a:pt x="8890" y="974090"/>
                </a:lnTo>
                <a:lnTo>
                  <a:pt x="10160" y="974090"/>
                </a:lnTo>
                <a:lnTo>
                  <a:pt x="10160" y="976630"/>
                </a:lnTo>
                <a:lnTo>
                  <a:pt x="11429" y="976630"/>
                </a:lnTo>
                <a:lnTo>
                  <a:pt x="11429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0760">
                <a:moveTo>
                  <a:pt x="26670" y="977900"/>
                </a:moveTo>
                <a:lnTo>
                  <a:pt x="12700" y="977900"/>
                </a:lnTo>
                <a:lnTo>
                  <a:pt x="12700" y="980440"/>
                </a:lnTo>
                <a:lnTo>
                  <a:pt x="13970" y="980440"/>
                </a:lnTo>
                <a:lnTo>
                  <a:pt x="13970" y="981710"/>
                </a:lnTo>
                <a:lnTo>
                  <a:pt x="15240" y="981710"/>
                </a:lnTo>
                <a:lnTo>
                  <a:pt x="15240" y="984250"/>
                </a:lnTo>
                <a:lnTo>
                  <a:pt x="26670" y="984250"/>
                </a:lnTo>
                <a:lnTo>
                  <a:pt x="26670" y="977900"/>
                </a:lnTo>
                <a:close/>
              </a:path>
              <a:path w="26670" h="1000760">
                <a:moveTo>
                  <a:pt x="26670" y="984250"/>
                </a:moveTo>
                <a:lnTo>
                  <a:pt x="16510" y="984250"/>
                </a:lnTo>
                <a:lnTo>
                  <a:pt x="16510" y="985520"/>
                </a:lnTo>
                <a:lnTo>
                  <a:pt x="17779" y="985520"/>
                </a:lnTo>
                <a:lnTo>
                  <a:pt x="17779" y="988060"/>
                </a:lnTo>
                <a:lnTo>
                  <a:pt x="19050" y="988060"/>
                </a:lnTo>
                <a:lnTo>
                  <a:pt x="19050" y="990600"/>
                </a:lnTo>
                <a:lnTo>
                  <a:pt x="26670" y="990600"/>
                </a:lnTo>
                <a:lnTo>
                  <a:pt x="26670" y="984250"/>
                </a:lnTo>
                <a:close/>
              </a:path>
              <a:path w="26670" h="1000760">
                <a:moveTo>
                  <a:pt x="26670" y="990600"/>
                </a:moveTo>
                <a:lnTo>
                  <a:pt x="20320" y="990600"/>
                </a:lnTo>
                <a:lnTo>
                  <a:pt x="20320" y="991870"/>
                </a:lnTo>
                <a:lnTo>
                  <a:pt x="21590" y="991870"/>
                </a:lnTo>
                <a:lnTo>
                  <a:pt x="21590" y="994410"/>
                </a:lnTo>
                <a:lnTo>
                  <a:pt x="22860" y="994410"/>
                </a:lnTo>
                <a:lnTo>
                  <a:pt x="2286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000760">
                <a:moveTo>
                  <a:pt x="26670" y="995680"/>
                </a:moveTo>
                <a:lnTo>
                  <a:pt x="24129" y="995680"/>
                </a:lnTo>
                <a:lnTo>
                  <a:pt x="24129" y="998220"/>
                </a:lnTo>
                <a:lnTo>
                  <a:pt x="25400" y="998220"/>
                </a:lnTo>
                <a:lnTo>
                  <a:pt x="25400" y="1000760"/>
                </a:lnTo>
                <a:lnTo>
                  <a:pt x="26670" y="100076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346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600950" y="2936239"/>
            <a:ext cx="27940" cy="1037590"/>
          </a:xfrm>
          <a:custGeom>
            <a:avLst/>
            <a:gdLst/>
            <a:ahLst/>
            <a:cxnLst/>
            <a:rect l="l" t="t" r="r" b="b"/>
            <a:pathLst>
              <a:path w="27940" h="1037589">
                <a:moveTo>
                  <a:pt x="2794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37589">
                <a:moveTo>
                  <a:pt x="0" y="6223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23570"/>
                </a:lnTo>
                <a:lnTo>
                  <a:pt x="0" y="622300"/>
                </a:lnTo>
                <a:close/>
              </a:path>
              <a:path w="27940" h="1037589">
                <a:moveTo>
                  <a:pt x="2794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7940" y="623570"/>
                </a:lnTo>
                <a:lnTo>
                  <a:pt x="27940" y="571500"/>
                </a:lnTo>
                <a:close/>
              </a:path>
              <a:path w="27940" h="1037589">
                <a:moveTo>
                  <a:pt x="2794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1037589">
                <a:moveTo>
                  <a:pt x="2794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495300"/>
                </a:lnTo>
                <a:close/>
              </a:path>
              <a:path w="27940" h="1037589">
                <a:moveTo>
                  <a:pt x="0" y="469900"/>
                </a:moveTo>
                <a:lnTo>
                  <a:pt x="0" y="495300"/>
                </a:lnTo>
                <a:lnTo>
                  <a:pt x="27940" y="4953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1037589">
                <a:moveTo>
                  <a:pt x="2794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037589">
                <a:moveTo>
                  <a:pt x="13970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5770"/>
                </a:lnTo>
                <a:lnTo>
                  <a:pt x="13970" y="445135"/>
                </a:lnTo>
                <a:close/>
              </a:path>
              <a:path w="27940" h="1037589">
                <a:moveTo>
                  <a:pt x="0" y="419100"/>
                </a:moveTo>
                <a:lnTo>
                  <a:pt x="0" y="444500"/>
                </a:lnTo>
                <a:lnTo>
                  <a:pt x="13970" y="445135"/>
                </a:lnTo>
                <a:lnTo>
                  <a:pt x="27940" y="444500"/>
                </a:lnTo>
                <a:lnTo>
                  <a:pt x="27940" y="420370"/>
                </a:lnTo>
                <a:lnTo>
                  <a:pt x="0" y="419100"/>
                </a:lnTo>
                <a:close/>
              </a:path>
              <a:path w="27940" h="1037589">
                <a:moveTo>
                  <a:pt x="0" y="4064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37589">
                <a:moveTo>
                  <a:pt x="0" y="3810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82270"/>
                </a:lnTo>
                <a:lnTo>
                  <a:pt x="0" y="381000"/>
                </a:lnTo>
                <a:close/>
              </a:path>
              <a:path w="27940" h="1037589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1037589">
                <a:moveTo>
                  <a:pt x="2794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37589">
                <a:moveTo>
                  <a:pt x="0" y="266700"/>
                </a:moveTo>
                <a:lnTo>
                  <a:pt x="0" y="355600"/>
                </a:lnTo>
                <a:lnTo>
                  <a:pt x="27940" y="355600"/>
                </a:lnTo>
                <a:lnTo>
                  <a:pt x="27940" y="267970"/>
                </a:lnTo>
                <a:lnTo>
                  <a:pt x="0" y="266700"/>
                </a:lnTo>
                <a:close/>
              </a:path>
              <a:path w="27940" h="1037589">
                <a:moveTo>
                  <a:pt x="2794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1037589">
                <a:moveTo>
                  <a:pt x="2794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1037589">
                <a:moveTo>
                  <a:pt x="2794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52400"/>
                </a:lnTo>
                <a:close/>
              </a:path>
              <a:path w="27940" h="1037589">
                <a:moveTo>
                  <a:pt x="2794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39700"/>
                </a:lnTo>
                <a:close/>
              </a:path>
              <a:path w="27940" h="1037589">
                <a:moveTo>
                  <a:pt x="2794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63500"/>
                </a:lnTo>
                <a:close/>
              </a:path>
              <a:path w="27940" h="1037589">
                <a:moveTo>
                  <a:pt x="2794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50800"/>
                </a:lnTo>
                <a:close/>
              </a:path>
              <a:path w="27940" h="1037589">
                <a:moveTo>
                  <a:pt x="2540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25400"/>
                </a:lnTo>
                <a:lnTo>
                  <a:pt x="25400" y="25400"/>
                </a:lnTo>
                <a:lnTo>
                  <a:pt x="25400" y="12700"/>
                </a:lnTo>
                <a:close/>
              </a:path>
              <a:path w="27940" h="1037589">
                <a:moveTo>
                  <a:pt x="5079" y="0"/>
                </a:moveTo>
                <a:lnTo>
                  <a:pt x="0" y="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1037589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037589">
                <a:moveTo>
                  <a:pt x="2794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85800"/>
                </a:lnTo>
                <a:close/>
              </a:path>
              <a:path w="27940" h="103758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3758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037589">
                <a:moveTo>
                  <a:pt x="2794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0250"/>
                </a:lnTo>
                <a:close/>
              </a:path>
              <a:path w="27940" h="1037589">
                <a:moveTo>
                  <a:pt x="2794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62000"/>
                </a:lnTo>
                <a:close/>
              </a:path>
              <a:path w="27940" h="1037589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1037589">
                <a:moveTo>
                  <a:pt x="2794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81050"/>
                </a:lnTo>
                <a:close/>
              </a:path>
              <a:path w="27940" h="1037589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037589">
                <a:moveTo>
                  <a:pt x="2794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00100"/>
                </a:lnTo>
                <a:close/>
              </a:path>
              <a:path w="27940" h="1037589">
                <a:moveTo>
                  <a:pt x="2794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25500"/>
                </a:lnTo>
                <a:close/>
              </a:path>
              <a:path w="27940" h="1037589">
                <a:moveTo>
                  <a:pt x="2794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895350"/>
                </a:lnTo>
                <a:close/>
              </a:path>
              <a:path w="27940" h="1037589">
                <a:moveTo>
                  <a:pt x="2794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33450"/>
                </a:lnTo>
                <a:close/>
              </a:path>
              <a:path w="27940" h="1037589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037589">
                <a:moveTo>
                  <a:pt x="2794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7940" y="951229"/>
                </a:lnTo>
                <a:lnTo>
                  <a:pt x="27940" y="944880"/>
                </a:lnTo>
                <a:close/>
              </a:path>
              <a:path w="27940" h="1037589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1037589">
                <a:moveTo>
                  <a:pt x="2794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1270" y="989330"/>
                </a:lnTo>
                <a:lnTo>
                  <a:pt x="1270" y="991870"/>
                </a:lnTo>
                <a:lnTo>
                  <a:pt x="2540" y="991870"/>
                </a:lnTo>
                <a:lnTo>
                  <a:pt x="2540" y="993140"/>
                </a:lnTo>
                <a:lnTo>
                  <a:pt x="3809" y="993140"/>
                </a:lnTo>
                <a:lnTo>
                  <a:pt x="3809" y="995680"/>
                </a:lnTo>
                <a:lnTo>
                  <a:pt x="27940" y="995680"/>
                </a:lnTo>
                <a:lnTo>
                  <a:pt x="27940" y="977900"/>
                </a:lnTo>
                <a:close/>
              </a:path>
              <a:path w="27940" h="1037589">
                <a:moveTo>
                  <a:pt x="27940" y="995680"/>
                </a:moveTo>
                <a:lnTo>
                  <a:pt x="5079" y="995680"/>
                </a:lnTo>
                <a:lnTo>
                  <a:pt x="5079" y="998220"/>
                </a:lnTo>
                <a:lnTo>
                  <a:pt x="6350" y="998220"/>
                </a:lnTo>
                <a:lnTo>
                  <a:pt x="6350" y="999490"/>
                </a:lnTo>
                <a:lnTo>
                  <a:pt x="7620" y="999490"/>
                </a:lnTo>
                <a:lnTo>
                  <a:pt x="7620" y="1002030"/>
                </a:lnTo>
                <a:lnTo>
                  <a:pt x="8890" y="1002030"/>
                </a:lnTo>
                <a:lnTo>
                  <a:pt x="8890" y="1003300"/>
                </a:lnTo>
                <a:lnTo>
                  <a:pt x="10159" y="1003300"/>
                </a:lnTo>
                <a:lnTo>
                  <a:pt x="10159" y="1005840"/>
                </a:lnTo>
                <a:lnTo>
                  <a:pt x="11429" y="1005840"/>
                </a:lnTo>
                <a:lnTo>
                  <a:pt x="11429" y="1008380"/>
                </a:lnTo>
                <a:lnTo>
                  <a:pt x="12700" y="1008380"/>
                </a:lnTo>
                <a:lnTo>
                  <a:pt x="12700" y="1010920"/>
                </a:lnTo>
                <a:lnTo>
                  <a:pt x="13970" y="1010920"/>
                </a:lnTo>
                <a:lnTo>
                  <a:pt x="13970" y="1013460"/>
                </a:lnTo>
                <a:lnTo>
                  <a:pt x="15240" y="1013460"/>
                </a:lnTo>
                <a:lnTo>
                  <a:pt x="15240" y="1016000"/>
                </a:lnTo>
                <a:lnTo>
                  <a:pt x="27940" y="1016000"/>
                </a:lnTo>
                <a:lnTo>
                  <a:pt x="27940" y="995680"/>
                </a:lnTo>
                <a:close/>
              </a:path>
              <a:path w="27940" h="1037589">
                <a:moveTo>
                  <a:pt x="27940" y="1016000"/>
                </a:moveTo>
                <a:lnTo>
                  <a:pt x="16509" y="1016000"/>
                </a:lnTo>
                <a:lnTo>
                  <a:pt x="16509" y="1018540"/>
                </a:lnTo>
                <a:lnTo>
                  <a:pt x="17779" y="1018540"/>
                </a:lnTo>
                <a:lnTo>
                  <a:pt x="17779" y="1021080"/>
                </a:lnTo>
                <a:lnTo>
                  <a:pt x="19050" y="1021080"/>
                </a:lnTo>
                <a:lnTo>
                  <a:pt x="19050" y="1022350"/>
                </a:lnTo>
                <a:lnTo>
                  <a:pt x="27940" y="1022350"/>
                </a:lnTo>
                <a:lnTo>
                  <a:pt x="27940" y="1016000"/>
                </a:lnTo>
                <a:close/>
              </a:path>
              <a:path w="27940" h="1037589">
                <a:moveTo>
                  <a:pt x="27940" y="1022350"/>
                </a:moveTo>
                <a:lnTo>
                  <a:pt x="20320" y="1022350"/>
                </a:lnTo>
                <a:lnTo>
                  <a:pt x="20320" y="1024890"/>
                </a:lnTo>
                <a:lnTo>
                  <a:pt x="21590" y="1024890"/>
                </a:lnTo>
                <a:lnTo>
                  <a:pt x="21590" y="1027430"/>
                </a:lnTo>
                <a:lnTo>
                  <a:pt x="22859" y="1027430"/>
                </a:lnTo>
                <a:lnTo>
                  <a:pt x="22859" y="1029970"/>
                </a:lnTo>
                <a:lnTo>
                  <a:pt x="24129" y="1029970"/>
                </a:lnTo>
                <a:lnTo>
                  <a:pt x="24129" y="1032510"/>
                </a:lnTo>
                <a:lnTo>
                  <a:pt x="25400" y="1032510"/>
                </a:lnTo>
                <a:lnTo>
                  <a:pt x="25400" y="1035050"/>
                </a:lnTo>
                <a:lnTo>
                  <a:pt x="27940" y="1035050"/>
                </a:lnTo>
                <a:lnTo>
                  <a:pt x="27940" y="1022350"/>
                </a:lnTo>
                <a:close/>
              </a:path>
              <a:path w="27940" h="1037589">
                <a:moveTo>
                  <a:pt x="27940" y="1035050"/>
                </a:moveTo>
                <a:lnTo>
                  <a:pt x="26670" y="1035050"/>
                </a:lnTo>
                <a:lnTo>
                  <a:pt x="26670" y="1037590"/>
                </a:lnTo>
                <a:lnTo>
                  <a:pt x="27940" y="1037590"/>
                </a:lnTo>
                <a:lnTo>
                  <a:pt x="27940" y="1035050"/>
                </a:lnTo>
                <a:close/>
              </a:path>
            </a:pathLst>
          </a:custGeom>
          <a:solidFill>
            <a:srgbClr val="234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628890" y="2961639"/>
            <a:ext cx="26670" cy="1061720"/>
          </a:xfrm>
          <a:custGeom>
            <a:avLst/>
            <a:gdLst/>
            <a:ahLst/>
            <a:cxnLst/>
            <a:rect l="l" t="t" r="r" b="b"/>
            <a:pathLst>
              <a:path w="26670" h="1061720">
                <a:moveTo>
                  <a:pt x="26669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061720">
                <a:moveTo>
                  <a:pt x="0" y="5969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598170"/>
                </a:lnTo>
                <a:lnTo>
                  <a:pt x="0" y="596900"/>
                </a:lnTo>
                <a:close/>
              </a:path>
              <a:path w="26670" h="1061720">
                <a:moveTo>
                  <a:pt x="26669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69" y="598170"/>
                </a:lnTo>
                <a:lnTo>
                  <a:pt x="26669" y="546100"/>
                </a:lnTo>
                <a:close/>
              </a:path>
              <a:path w="26670" h="1061720">
                <a:moveTo>
                  <a:pt x="26669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69" y="546100"/>
                </a:lnTo>
                <a:lnTo>
                  <a:pt x="26669" y="508000"/>
                </a:lnTo>
                <a:close/>
              </a:path>
              <a:path w="26670" h="1061720">
                <a:moveTo>
                  <a:pt x="26669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469900"/>
                </a:lnTo>
                <a:close/>
              </a:path>
              <a:path w="26670" h="1061720">
                <a:moveTo>
                  <a:pt x="0" y="444500"/>
                </a:moveTo>
                <a:lnTo>
                  <a:pt x="0" y="469900"/>
                </a:lnTo>
                <a:lnTo>
                  <a:pt x="26669" y="469900"/>
                </a:lnTo>
                <a:lnTo>
                  <a:pt x="26669" y="445770"/>
                </a:lnTo>
                <a:lnTo>
                  <a:pt x="0" y="444500"/>
                </a:lnTo>
                <a:close/>
              </a:path>
              <a:path w="26670" h="1061720">
                <a:moveTo>
                  <a:pt x="26669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431800"/>
                </a:lnTo>
                <a:close/>
              </a:path>
              <a:path w="26670" h="1061720">
                <a:moveTo>
                  <a:pt x="13334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69" y="431800"/>
                </a:lnTo>
                <a:lnTo>
                  <a:pt x="26669" y="420370"/>
                </a:lnTo>
                <a:lnTo>
                  <a:pt x="13334" y="419735"/>
                </a:lnTo>
                <a:close/>
              </a:path>
              <a:path w="26670" h="1061720">
                <a:moveTo>
                  <a:pt x="0" y="393700"/>
                </a:moveTo>
                <a:lnTo>
                  <a:pt x="0" y="419100"/>
                </a:lnTo>
                <a:lnTo>
                  <a:pt x="13334" y="419735"/>
                </a:lnTo>
                <a:lnTo>
                  <a:pt x="26669" y="419100"/>
                </a:lnTo>
                <a:lnTo>
                  <a:pt x="26669" y="394970"/>
                </a:lnTo>
                <a:lnTo>
                  <a:pt x="0" y="393700"/>
                </a:lnTo>
                <a:close/>
              </a:path>
              <a:path w="26670" h="1061720">
                <a:moveTo>
                  <a:pt x="0" y="381000"/>
                </a:moveTo>
                <a:lnTo>
                  <a:pt x="0" y="393700"/>
                </a:lnTo>
                <a:lnTo>
                  <a:pt x="26669" y="393700"/>
                </a:lnTo>
                <a:lnTo>
                  <a:pt x="26669" y="382270"/>
                </a:lnTo>
                <a:lnTo>
                  <a:pt x="0" y="381000"/>
                </a:lnTo>
                <a:close/>
              </a:path>
              <a:path w="26670" h="1061720">
                <a:moveTo>
                  <a:pt x="0" y="355600"/>
                </a:moveTo>
                <a:lnTo>
                  <a:pt x="0" y="381000"/>
                </a:lnTo>
                <a:lnTo>
                  <a:pt x="26669" y="381000"/>
                </a:lnTo>
                <a:lnTo>
                  <a:pt x="26669" y="356870"/>
                </a:lnTo>
                <a:lnTo>
                  <a:pt x="0" y="355600"/>
                </a:lnTo>
                <a:close/>
              </a:path>
              <a:path w="26670" h="1061720">
                <a:moveTo>
                  <a:pt x="2666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42900"/>
                </a:lnTo>
                <a:close/>
              </a:path>
              <a:path w="26670" h="1061720">
                <a:moveTo>
                  <a:pt x="26669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1061720">
                <a:moveTo>
                  <a:pt x="0" y="241300"/>
                </a:moveTo>
                <a:lnTo>
                  <a:pt x="0" y="330200"/>
                </a:lnTo>
                <a:lnTo>
                  <a:pt x="26669" y="330200"/>
                </a:lnTo>
                <a:lnTo>
                  <a:pt x="26669" y="242570"/>
                </a:lnTo>
                <a:lnTo>
                  <a:pt x="0" y="241300"/>
                </a:lnTo>
                <a:close/>
              </a:path>
              <a:path w="26670" h="1061720">
                <a:moveTo>
                  <a:pt x="26669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15900"/>
                </a:lnTo>
                <a:close/>
              </a:path>
              <a:path w="26670" h="1061720">
                <a:moveTo>
                  <a:pt x="26669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69" y="215900"/>
                </a:lnTo>
                <a:lnTo>
                  <a:pt x="26669" y="165100"/>
                </a:lnTo>
                <a:close/>
              </a:path>
              <a:path w="26670" h="1061720">
                <a:moveTo>
                  <a:pt x="26669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27000"/>
                </a:lnTo>
                <a:close/>
              </a:path>
              <a:path w="26670" h="1061720">
                <a:moveTo>
                  <a:pt x="26669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69" y="127000"/>
                </a:lnTo>
                <a:lnTo>
                  <a:pt x="26669" y="114300"/>
                </a:lnTo>
                <a:close/>
              </a:path>
              <a:path w="26670" h="1061720">
                <a:moveTo>
                  <a:pt x="26669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69" y="114300"/>
                </a:lnTo>
                <a:lnTo>
                  <a:pt x="26669" y="38100"/>
                </a:lnTo>
                <a:close/>
              </a:path>
              <a:path w="26670" h="1061720">
                <a:moveTo>
                  <a:pt x="26669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1061720">
                <a:moveTo>
                  <a:pt x="17779" y="0"/>
                </a:moveTo>
                <a:lnTo>
                  <a:pt x="0" y="0"/>
                </a:lnTo>
                <a:lnTo>
                  <a:pt x="0" y="25400"/>
                </a:lnTo>
                <a:lnTo>
                  <a:pt x="26669" y="25400"/>
                </a:lnTo>
                <a:lnTo>
                  <a:pt x="2666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1061720">
                <a:moveTo>
                  <a:pt x="26669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47700"/>
                </a:lnTo>
                <a:close/>
              </a:path>
              <a:path w="26670" h="1061720">
                <a:moveTo>
                  <a:pt x="26669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0400"/>
                </a:lnTo>
                <a:close/>
              </a:path>
              <a:path w="26670" h="1061720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06172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061720">
                <a:moveTo>
                  <a:pt x="26669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4850"/>
                </a:lnTo>
                <a:close/>
              </a:path>
              <a:path w="26670" h="1061720">
                <a:moveTo>
                  <a:pt x="2666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6600"/>
                </a:lnTo>
                <a:close/>
              </a:path>
              <a:path w="26670" h="1061720">
                <a:moveTo>
                  <a:pt x="2666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69" y="755650"/>
                </a:lnTo>
                <a:lnTo>
                  <a:pt x="26669" y="742950"/>
                </a:lnTo>
                <a:close/>
              </a:path>
              <a:path w="26670" h="1061720">
                <a:moveTo>
                  <a:pt x="26669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755650"/>
                </a:lnTo>
                <a:close/>
              </a:path>
              <a:path w="26670" h="1061720">
                <a:moveTo>
                  <a:pt x="26669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69" y="774700"/>
                </a:lnTo>
                <a:lnTo>
                  <a:pt x="26669" y="762000"/>
                </a:lnTo>
                <a:close/>
              </a:path>
              <a:path w="26670" h="1061720">
                <a:moveTo>
                  <a:pt x="26669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74700"/>
                </a:lnTo>
                <a:close/>
              </a:path>
              <a:path w="26670" h="1061720">
                <a:moveTo>
                  <a:pt x="26669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69" y="869950"/>
                </a:lnTo>
                <a:lnTo>
                  <a:pt x="26669" y="800100"/>
                </a:lnTo>
                <a:close/>
              </a:path>
              <a:path w="26670" h="1061720">
                <a:moveTo>
                  <a:pt x="26669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869950"/>
                </a:lnTo>
                <a:close/>
              </a:path>
              <a:path w="26670" h="1061720">
                <a:moveTo>
                  <a:pt x="26669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69" y="913130"/>
                </a:lnTo>
                <a:lnTo>
                  <a:pt x="26669" y="908050"/>
                </a:lnTo>
                <a:close/>
              </a:path>
              <a:path w="26670" h="1061720">
                <a:moveTo>
                  <a:pt x="26669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13130"/>
                </a:lnTo>
                <a:close/>
              </a:path>
              <a:path w="26670" h="1061720">
                <a:moveTo>
                  <a:pt x="26669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69" y="925829"/>
                </a:lnTo>
                <a:lnTo>
                  <a:pt x="26669" y="919480"/>
                </a:lnTo>
                <a:close/>
              </a:path>
              <a:path w="26670" h="1061720">
                <a:moveTo>
                  <a:pt x="26669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69" y="952500"/>
                </a:lnTo>
                <a:lnTo>
                  <a:pt x="26669" y="925830"/>
                </a:lnTo>
                <a:close/>
              </a:path>
              <a:path w="26670" h="1061720">
                <a:moveTo>
                  <a:pt x="26669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52500"/>
                </a:lnTo>
                <a:close/>
              </a:path>
              <a:path w="26670" h="1061720">
                <a:moveTo>
                  <a:pt x="2666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69" y="977899"/>
                </a:lnTo>
                <a:lnTo>
                  <a:pt x="26669" y="970280"/>
                </a:lnTo>
                <a:close/>
              </a:path>
              <a:path w="26670" h="1061720">
                <a:moveTo>
                  <a:pt x="26669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69" y="990600"/>
                </a:lnTo>
                <a:lnTo>
                  <a:pt x="26669" y="977900"/>
                </a:lnTo>
                <a:close/>
              </a:path>
              <a:path w="26670" h="1061720">
                <a:moveTo>
                  <a:pt x="26669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90600"/>
                </a:lnTo>
                <a:close/>
              </a:path>
              <a:path w="26670" h="1061720">
                <a:moveTo>
                  <a:pt x="26669" y="996950"/>
                </a:moveTo>
                <a:lnTo>
                  <a:pt x="0" y="996950"/>
                </a:lnTo>
                <a:lnTo>
                  <a:pt x="0" y="1014730"/>
                </a:lnTo>
                <a:lnTo>
                  <a:pt x="1269" y="1014730"/>
                </a:lnTo>
                <a:lnTo>
                  <a:pt x="1269" y="1016000"/>
                </a:lnTo>
                <a:lnTo>
                  <a:pt x="2539" y="1016000"/>
                </a:lnTo>
                <a:lnTo>
                  <a:pt x="2539" y="1018540"/>
                </a:lnTo>
                <a:lnTo>
                  <a:pt x="3809" y="1018540"/>
                </a:lnTo>
                <a:lnTo>
                  <a:pt x="3809" y="1021080"/>
                </a:lnTo>
                <a:lnTo>
                  <a:pt x="5079" y="1021080"/>
                </a:lnTo>
                <a:lnTo>
                  <a:pt x="5079" y="1023620"/>
                </a:lnTo>
                <a:lnTo>
                  <a:pt x="6350" y="1023620"/>
                </a:lnTo>
                <a:lnTo>
                  <a:pt x="6350" y="1026160"/>
                </a:lnTo>
                <a:lnTo>
                  <a:pt x="7619" y="1026160"/>
                </a:lnTo>
                <a:lnTo>
                  <a:pt x="7619" y="1028700"/>
                </a:lnTo>
                <a:lnTo>
                  <a:pt x="8889" y="1028700"/>
                </a:lnTo>
                <a:lnTo>
                  <a:pt x="8889" y="1031240"/>
                </a:lnTo>
                <a:lnTo>
                  <a:pt x="10159" y="1031240"/>
                </a:lnTo>
                <a:lnTo>
                  <a:pt x="10159" y="1033780"/>
                </a:lnTo>
                <a:lnTo>
                  <a:pt x="11429" y="1033780"/>
                </a:lnTo>
                <a:lnTo>
                  <a:pt x="11429" y="1035050"/>
                </a:lnTo>
                <a:lnTo>
                  <a:pt x="12700" y="1035050"/>
                </a:lnTo>
                <a:lnTo>
                  <a:pt x="12700" y="1037590"/>
                </a:lnTo>
                <a:lnTo>
                  <a:pt x="13969" y="1037590"/>
                </a:lnTo>
                <a:lnTo>
                  <a:pt x="13969" y="1040130"/>
                </a:lnTo>
                <a:lnTo>
                  <a:pt x="26669" y="1040130"/>
                </a:lnTo>
                <a:lnTo>
                  <a:pt x="26669" y="996950"/>
                </a:lnTo>
                <a:close/>
              </a:path>
              <a:path w="26670" h="1061720">
                <a:moveTo>
                  <a:pt x="26669" y="1040130"/>
                </a:moveTo>
                <a:lnTo>
                  <a:pt x="15239" y="1040130"/>
                </a:lnTo>
                <a:lnTo>
                  <a:pt x="15239" y="1042670"/>
                </a:lnTo>
                <a:lnTo>
                  <a:pt x="16509" y="1042670"/>
                </a:lnTo>
                <a:lnTo>
                  <a:pt x="16509" y="1045210"/>
                </a:lnTo>
                <a:lnTo>
                  <a:pt x="17779" y="1045210"/>
                </a:lnTo>
                <a:lnTo>
                  <a:pt x="17779" y="1047750"/>
                </a:lnTo>
                <a:lnTo>
                  <a:pt x="26669" y="1047750"/>
                </a:lnTo>
                <a:lnTo>
                  <a:pt x="26669" y="1040130"/>
                </a:lnTo>
                <a:close/>
              </a:path>
              <a:path w="26670" h="1061720">
                <a:moveTo>
                  <a:pt x="26669" y="1047750"/>
                </a:moveTo>
                <a:lnTo>
                  <a:pt x="19050" y="1047750"/>
                </a:lnTo>
                <a:lnTo>
                  <a:pt x="19050" y="1050290"/>
                </a:lnTo>
                <a:lnTo>
                  <a:pt x="20319" y="1050290"/>
                </a:lnTo>
                <a:lnTo>
                  <a:pt x="20319" y="1052830"/>
                </a:lnTo>
                <a:lnTo>
                  <a:pt x="21589" y="1052830"/>
                </a:lnTo>
                <a:lnTo>
                  <a:pt x="21589" y="1054100"/>
                </a:lnTo>
                <a:lnTo>
                  <a:pt x="26669" y="1054100"/>
                </a:lnTo>
                <a:lnTo>
                  <a:pt x="26669" y="1047750"/>
                </a:lnTo>
                <a:close/>
              </a:path>
              <a:path w="26670" h="1061720">
                <a:moveTo>
                  <a:pt x="26669" y="1054100"/>
                </a:moveTo>
                <a:lnTo>
                  <a:pt x="22859" y="1054100"/>
                </a:lnTo>
                <a:lnTo>
                  <a:pt x="22859" y="1056640"/>
                </a:lnTo>
                <a:lnTo>
                  <a:pt x="24129" y="1056640"/>
                </a:lnTo>
                <a:lnTo>
                  <a:pt x="24129" y="1059180"/>
                </a:lnTo>
                <a:lnTo>
                  <a:pt x="26669" y="1059180"/>
                </a:lnTo>
                <a:lnTo>
                  <a:pt x="26669" y="1054100"/>
                </a:lnTo>
                <a:close/>
              </a:path>
              <a:path w="26670" h="1061720">
                <a:moveTo>
                  <a:pt x="26669" y="1059180"/>
                </a:moveTo>
                <a:lnTo>
                  <a:pt x="25400" y="1059180"/>
                </a:lnTo>
                <a:lnTo>
                  <a:pt x="25400" y="1061720"/>
                </a:lnTo>
                <a:lnTo>
                  <a:pt x="26669" y="1061720"/>
                </a:lnTo>
                <a:lnTo>
                  <a:pt x="26669" y="105918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655559" y="2974339"/>
            <a:ext cx="27940" cy="1101090"/>
          </a:xfrm>
          <a:custGeom>
            <a:avLst/>
            <a:gdLst/>
            <a:ahLst/>
            <a:cxnLst/>
            <a:rect l="l" t="t" r="r" b="b"/>
            <a:pathLst>
              <a:path w="27940" h="1101089">
                <a:moveTo>
                  <a:pt x="12700" y="0"/>
                </a:moveTo>
                <a:lnTo>
                  <a:pt x="0" y="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10108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101089">
                <a:moveTo>
                  <a:pt x="27940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47700"/>
                </a:lnTo>
                <a:close/>
              </a:path>
              <a:path w="27940" h="110108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0108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101089">
                <a:moveTo>
                  <a:pt x="27940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2150"/>
                </a:lnTo>
                <a:close/>
              </a:path>
              <a:path w="27940" h="1101089">
                <a:moveTo>
                  <a:pt x="2794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23900"/>
                </a:lnTo>
                <a:close/>
              </a:path>
              <a:path w="27940" h="1101089">
                <a:moveTo>
                  <a:pt x="2794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0250"/>
                </a:lnTo>
                <a:close/>
              </a:path>
              <a:path w="27940" h="1101089">
                <a:moveTo>
                  <a:pt x="27940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7940" y="749299"/>
                </a:lnTo>
                <a:lnTo>
                  <a:pt x="27940" y="742950"/>
                </a:lnTo>
                <a:close/>
              </a:path>
              <a:path w="27940" h="1101089">
                <a:moveTo>
                  <a:pt x="2794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49300"/>
                </a:lnTo>
                <a:close/>
              </a:path>
              <a:path w="27940" h="1101089">
                <a:moveTo>
                  <a:pt x="27940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2000"/>
                </a:lnTo>
                <a:close/>
              </a:path>
              <a:path w="27940" h="1101089">
                <a:moveTo>
                  <a:pt x="27940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787400"/>
                </a:lnTo>
                <a:close/>
              </a:path>
              <a:path w="27940" h="1101089">
                <a:moveTo>
                  <a:pt x="27940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57250"/>
                </a:lnTo>
                <a:close/>
              </a:path>
              <a:path w="27940" h="1101089">
                <a:moveTo>
                  <a:pt x="27940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95350"/>
                </a:lnTo>
                <a:close/>
              </a:path>
              <a:path w="27940" h="1101089">
                <a:moveTo>
                  <a:pt x="2794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900430"/>
                </a:lnTo>
                <a:close/>
              </a:path>
              <a:path w="27940" h="1101089">
                <a:moveTo>
                  <a:pt x="27940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906780"/>
                </a:lnTo>
                <a:close/>
              </a:path>
              <a:path w="27940" h="1101089">
                <a:moveTo>
                  <a:pt x="27940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13130"/>
                </a:lnTo>
                <a:close/>
              </a:path>
              <a:path w="27940" h="1101089">
                <a:moveTo>
                  <a:pt x="27940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7940" y="957580"/>
                </a:lnTo>
                <a:lnTo>
                  <a:pt x="27940" y="939800"/>
                </a:lnTo>
                <a:close/>
              </a:path>
              <a:path w="27940" h="1101089">
                <a:moveTo>
                  <a:pt x="2794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57580"/>
                </a:lnTo>
                <a:close/>
              </a:path>
              <a:path w="27940" h="1101089">
                <a:moveTo>
                  <a:pt x="27940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65200"/>
                </a:lnTo>
                <a:close/>
              </a:path>
              <a:path w="27940" h="1101089">
                <a:moveTo>
                  <a:pt x="27940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7900"/>
                </a:lnTo>
                <a:close/>
              </a:path>
              <a:path w="27940" h="1101089">
                <a:moveTo>
                  <a:pt x="27940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84250"/>
                </a:lnTo>
                <a:close/>
              </a:path>
              <a:path w="27940" h="1101089">
                <a:moveTo>
                  <a:pt x="27940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7940" y="1035050"/>
                </a:lnTo>
                <a:lnTo>
                  <a:pt x="27940" y="1027430"/>
                </a:lnTo>
                <a:close/>
              </a:path>
              <a:path w="27940" h="1101089">
                <a:moveTo>
                  <a:pt x="27940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35050"/>
                </a:lnTo>
                <a:close/>
              </a:path>
              <a:path w="27940" h="1101089">
                <a:moveTo>
                  <a:pt x="27940" y="1041400"/>
                </a:moveTo>
                <a:lnTo>
                  <a:pt x="0" y="1041400"/>
                </a:lnTo>
                <a:lnTo>
                  <a:pt x="0" y="1051560"/>
                </a:lnTo>
                <a:lnTo>
                  <a:pt x="1270" y="1051560"/>
                </a:lnTo>
                <a:lnTo>
                  <a:pt x="1270" y="1054100"/>
                </a:lnTo>
                <a:lnTo>
                  <a:pt x="27940" y="1054100"/>
                </a:lnTo>
                <a:lnTo>
                  <a:pt x="27940" y="1041400"/>
                </a:lnTo>
                <a:close/>
              </a:path>
              <a:path w="27940" h="1101089">
                <a:moveTo>
                  <a:pt x="27940" y="1054100"/>
                </a:moveTo>
                <a:lnTo>
                  <a:pt x="2540" y="1054100"/>
                </a:lnTo>
                <a:lnTo>
                  <a:pt x="2540" y="1056640"/>
                </a:lnTo>
                <a:lnTo>
                  <a:pt x="3810" y="1056640"/>
                </a:lnTo>
                <a:lnTo>
                  <a:pt x="3810" y="1059180"/>
                </a:lnTo>
                <a:lnTo>
                  <a:pt x="5080" y="1059180"/>
                </a:lnTo>
                <a:lnTo>
                  <a:pt x="5080" y="1060450"/>
                </a:lnTo>
                <a:lnTo>
                  <a:pt x="27940" y="1060450"/>
                </a:lnTo>
                <a:lnTo>
                  <a:pt x="27940" y="1054100"/>
                </a:lnTo>
                <a:close/>
              </a:path>
              <a:path w="27940" h="1101089">
                <a:moveTo>
                  <a:pt x="27940" y="1060450"/>
                </a:moveTo>
                <a:lnTo>
                  <a:pt x="6350" y="1060450"/>
                </a:lnTo>
                <a:lnTo>
                  <a:pt x="6350" y="1062990"/>
                </a:lnTo>
                <a:lnTo>
                  <a:pt x="7620" y="1062990"/>
                </a:lnTo>
                <a:lnTo>
                  <a:pt x="7620" y="1065530"/>
                </a:lnTo>
                <a:lnTo>
                  <a:pt x="8890" y="1065530"/>
                </a:lnTo>
                <a:lnTo>
                  <a:pt x="8890" y="1068070"/>
                </a:lnTo>
                <a:lnTo>
                  <a:pt x="10160" y="1068070"/>
                </a:lnTo>
                <a:lnTo>
                  <a:pt x="10160" y="1070610"/>
                </a:lnTo>
                <a:lnTo>
                  <a:pt x="11430" y="1070610"/>
                </a:lnTo>
                <a:lnTo>
                  <a:pt x="11430" y="1073150"/>
                </a:lnTo>
                <a:lnTo>
                  <a:pt x="27940" y="1073150"/>
                </a:lnTo>
                <a:lnTo>
                  <a:pt x="27940" y="1060450"/>
                </a:lnTo>
                <a:close/>
              </a:path>
              <a:path w="27940" h="1101089">
                <a:moveTo>
                  <a:pt x="27940" y="1073150"/>
                </a:moveTo>
                <a:lnTo>
                  <a:pt x="12700" y="1073150"/>
                </a:lnTo>
                <a:lnTo>
                  <a:pt x="12700" y="1075690"/>
                </a:lnTo>
                <a:lnTo>
                  <a:pt x="13970" y="1075690"/>
                </a:lnTo>
                <a:lnTo>
                  <a:pt x="13970" y="1078230"/>
                </a:lnTo>
                <a:lnTo>
                  <a:pt x="27940" y="1078230"/>
                </a:lnTo>
                <a:lnTo>
                  <a:pt x="27940" y="1073150"/>
                </a:lnTo>
                <a:close/>
              </a:path>
              <a:path w="27940" h="1101089">
                <a:moveTo>
                  <a:pt x="27940" y="1078230"/>
                </a:moveTo>
                <a:lnTo>
                  <a:pt x="15240" y="1078230"/>
                </a:lnTo>
                <a:lnTo>
                  <a:pt x="15240" y="1080770"/>
                </a:lnTo>
                <a:lnTo>
                  <a:pt x="16510" y="1080770"/>
                </a:lnTo>
                <a:lnTo>
                  <a:pt x="16510" y="1082040"/>
                </a:lnTo>
                <a:lnTo>
                  <a:pt x="17780" y="1082040"/>
                </a:lnTo>
                <a:lnTo>
                  <a:pt x="17780" y="1084580"/>
                </a:lnTo>
                <a:lnTo>
                  <a:pt x="27940" y="1084580"/>
                </a:lnTo>
                <a:lnTo>
                  <a:pt x="27940" y="1078230"/>
                </a:lnTo>
                <a:close/>
              </a:path>
              <a:path w="27940" h="1101089">
                <a:moveTo>
                  <a:pt x="27940" y="1084580"/>
                </a:moveTo>
                <a:lnTo>
                  <a:pt x="19050" y="1084580"/>
                </a:lnTo>
                <a:lnTo>
                  <a:pt x="19050" y="1087120"/>
                </a:lnTo>
                <a:lnTo>
                  <a:pt x="20320" y="1087120"/>
                </a:lnTo>
                <a:lnTo>
                  <a:pt x="20320" y="1089660"/>
                </a:lnTo>
                <a:lnTo>
                  <a:pt x="21590" y="1089660"/>
                </a:lnTo>
                <a:lnTo>
                  <a:pt x="21590" y="1092200"/>
                </a:lnTo>
                <a:lnTo>
                  <a:pt x="27940" y="1092200"/>
                </a:lnTo>
                <a:lnTo>
                  <a:pt x="27940" y="1084580"/>
                </a:lnTo>
                <a:close/>
              </a:path>
              <a:path w="27940" h="1101089">
                <a:moveTo>
                  <a:pt x="27940" y="1092200"/>
                </a:moveTo>
                <a:lnTo>
                  <a:pt x="22860" y="1092200"/>
                </a:lnTo>
                <a:lnTo>
                  <a:pt x="22860" y="1094740"/>
                </a:lnTo>
                <a:lnTo>
                  <a:pt x="24130" y="1094740"/>
                </a:lnTo>
                <a:lnTo>
                  <a:pt x="24130" y="1097280"/>
                </a:lnTo>
                <a:lnTo>
                  <a:pt x="27940" y="1097280"/>
                </a:lnTo>
                <a:lnTo>
                  <a:pt x="27940" y="1092200"/>
                </a:lnTo>
                <a:close/>
              </a:path>
              <a:path w="27940" h="1101089">
                <a:moveTo>
                  <a:pt x="27940" y="1097280"/>
                </a:moveTo>
                <a:lnTo>
                  <a:pt x="25400" y="1097280"/>
                </a:lnTo>
                <a:lnTo>
                  <a:pt x="25400" y="1099820"/>
                </a:lnTo>
                <a:lnTo>
                  <a:pt x="26670" y="1099820"/>
                </a:lnTo>
                <a:lnTo>
                  <a:pt x="26670" y="1101090"/>
                </a:lnTo>
                <a:lnTo>
                  <a:pt x="27940" y="1101090"/>
                </a:lnTo>
                <a:lnTo>
                  <a:pt x="27940" y="1097280"/>
                </a:lnTo>
                <a:close/>
              </a:path>
            </a:pathLst>
          </a:custGeom>
          <a:solidFill>
            <a:srgbClr val="2244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683500" y="2987039"/>
            <a:ext cx="27940" cy="1141730"/>
          </a:xfrm>
          <a:custGeom>
            <a:avLst/>
            <a:gdLst/>
            <a:ahLst/>
            <a:cxnLst/>
            <a:rect l="l" t="t" r="r" b="b"/>
            <a:pathLst>
              <a:path w="27940" h="1141729">
                <a:moveTo>
                  <a:pt x="5079" y="0"/>
                </a:moveTo>
                <a:lnTo>
                  <a:pt x="0" y="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80" y="12700"/>
                </a:lnTo>
                <a:lnTo>
                  <a:pt x="5079" y="0"/>
                </a:lnTo>
                <a:close/>
              </a:path>
              <a:path w="27940" h="1141729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1141729">
                <a:moveTo>
                  <a:pt x="27940" y="635000"/>
                </a:moveTo>
                <a:lnTo>
                  <a:pt x="0" y="635000"/>
                </a:lnTo>
                <a:lnTo>
                  <a:pt x="0" y="654050"/>
                </a:lnTo>
                <a:lnTo>
                  <a:pt x="27940" y="654050"/>
                </a:lnTo>
                <a:lnTo>
                  <a:pt x="27940" y="635000"/>
                </a:lnTo>
                <a:close/>
              </a:path>
              <a:path w="27940" h="1141729">
                <a:moveTo>
                  <a:pt x="2794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54050"/>
                </a:lnTo>
                <a:close/>
              </a:path>
              <a:path w="27940" h="114172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41729">
                <a:moveTo>
                  <a:pt x="27940" y="679450"/>
                </a:moveTo>
                <a:lnTo>
                  <a:pt x="0" y="67945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79450"/>
                </a:lnTo>
                <a:close/>
              </a:path>
              <a:path w="27940" h="1141729">
                <a:moveTo>
                  <a:pt x="2794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11200"/>
                </a:lnTo>
                <a:close/>
              </a:path>
              <a:path w="27940" h="114172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141729">
                <a:moveTo>
                  <a:pt x="27940" y="730250"/>
                </a:moveTo>
                <a:lnTo>
                  <a:pt x="0" y="73025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30250"/>
                </a:lnTo>
                <a:close/>
              </a:path>
              <a:path w="27940" h="1141729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1141729">
                <a:moveTo>
                  <a:pt x="27940" y="749300"/>
                </a:moveTo>
                <a:lnTo>
                  <a:pt x="0" y="74930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9300"/>
                </a:lnTo>
                <a:close/>
              </a:path>
              <a:path w="27940" h="1141729">
                <a:moveTo>
                  <a:pt x="27940" y="774700"/>
                </a:moveTo>
                <a:lnTo>
                  <a:pt x="0" y="77470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774700"/>
                </a:lnTo>
                <a:close/>
              </a:path>
              <a:path w="27940" h="1141729">
                <a:moveTo>
                  <a:pt x="27940" y="844550"/>
                </a:moveTo>
                <a:lnTo>
                  <a:pt x="0" y="84455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44550"/>
                </a:lnTo>
                <a:close/>
              </a:path>
              <a:path w="27940" h="1141729">
                <a:moveTo>
                  <a:pt x="27940" y="882650"/>
                </a:moveTo>
                <a:lnTo>
                  <a:pt x="0" y="882650"/>
                </a:lnTo>
                <a:lnTo>
                  <a:pt x="0" y="887730"/>
                </a:lnTo>
                <a:lnTo>
                  <a:pt x="27940" y="887730"/>
                </a:lnTo>
                <a:lnTo>
                  <a:pt x="27940" y="882650"/>
                </a:lnTo>
                <a:close/>
              </a:path>
              <a:path w="27940" h="1141729">
                <a:moveTo>
                  <a:pt x="2794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7730"/>
                </a:lnTo>
                <a:close/>
              </a:path>
              <a:path w="27940" h="1141729">
                <a:moveTo>
                  <a:pt x="27940" y="894080"/>
                </a:moveTo>
                <a:lnTo>
                  <a:pt x="0" y="894080"/>
                </a:lnTo>
                <a:lnTo>
                  <a:pt x="0" y="900429"/>
                </a:lnTo>
                <a:lnTo>
                  <a:pt x="27940" y="900429"/>
                </a:lnTo>
                <a:lnTo>
                  <a:pt x="27940" y="894080"/>
                </a:lnTo>
                <a:close/>
              </a:path>
              <a:path w="27940" h="1141729">
                <a:moveTo>
                  <a:pt x="27940" y="900430"/>
                </a:moveTo>
                <a:lnTo>
                  <a:pt x="0" y="90043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00430"/>
                </a:lnTo>
                <a:close/>
              </a:path>
              <a:path w="27940" h="1141729">
                <a:moveTo>
                  <a:pt x="27940" y="927100"/>
                </a:moveTo>
                <a:lnTo>
                  <a:pt x="0" y="92710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27100"/>
                </a:lnTo>
                <a:close/>
              </a:path>
              <a:path w="27940" h="1141729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141729">
                <a:moveTo>
                  <a:pt x="27940" y="952500"/>
                </a:moveTo>
                <a:lnTo>
                  <a:pt x="0" y="95250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52500"/>
                </a:lnTo>
                <a:close/>
              </a:path>
              <a:path w="27940" h="1141729">
                <a:moveTo>
                  <a:pt x="27940" y="965200"/>
                </a:moveTo>
                <a:lnTo>
                  <a:pt x="0" y="965200"/>
                </a:lnTo>
                <a:lnTo>
                  <a:pt x="0" y="971550"/>
                </a:lnTo>
                <a:lnTo>
                  <a:pt x="27940" y="971550"/>
                </a:lnTo>
                <a:lnTo>
                  <a:pt x="27940" y="965200"/>
                </a:lnTo>
                <a:close/>
              </a:path>
              <a:path w="27940" h="1141729">
                <a:moveTo>
                  <a:pt x="27940" y="971550"/>
                </a:moveTo>
                <a:lnTo>
                  <a:pt x="0" y="97155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971550"/>
                </a:lnTo>
                <a:close/>
              </a:path>
              <a:path w="27940" h="1141729">
                <a:moveTo>
                  <a:pt x="27940" y="1014730"/>
                </a:moveTo>
                <a:lnTo>
                  <a:pt x="0" y="101473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1014730"/>
                </a:lnTo>
                <a:close/>
              </a:path>
              <a:path w="27940" h="1141729">
                <a:moveTo>
                  <a:pt x="27940" y="1022350"/>
                </a:moveTo>
                <a:lnTo>
                  <a:pt x="0" y="102235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22350"/>
                </a:lnTo>
                <a:close/>
              </a:path>
              <a:path w="27940" h="1141729">
                <a:moveTo>
                  <a:pt x="27940" y="1028700"/>
                </a:moveTo>
                <a:lnTo>
                  <a:pt x="0" y="102870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28700"/>
                </a:lnTo>
                <a:close/>
              </a:path>
              <a:path w="27940" h="1141729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141729">
                <a:moveTo>
                  <a:pt x="27940" y="1071880"/>
                </a:moveTo>
                <a:lnTo>
                  <a:pt x="0" y="1071880"/>
                </a:lnTo>
                <a:lnTo>
                  <a:pt x="0" y="1090930"/>
                </a:lnTo>
                <a:lnTo>
                  <a:pt x="1270" y="1090930"/>
                </a:lnTo>
                <a:lnTo>
                  <a:pt x="1270" y="1093470"/>
                </a:lnTo>
                <a:lnTo>
                  <a:pt x="2540" y="1093470"/>
                </a:lnTo>
                <a:lnTo>
                  <a:pt x="2540" y="1096010"/>
                </a:lnTo>
                <a:lnTo>
                  <a:pt x="3809" y="1096010"/>
                </a:lnTo>
                <a:lnTo>
                  <a:pt x="3809" y="1098550"/>
                </a:lnTo>
                <a:lnTo>
                  <a:pt x="5079" y="1098550"/>
                </a:lnTo>
                <a:lnTo>
                  <a:pt x="5079" y="1101090"/>
                </a:lnTo>
                <a:lnTo>
                  <a:pt x="6350" y="1101090"/>
                </a:lnTo>
                <a:lnTo>
                  <a:pt x="6350" y="1103630"/>
                </a:lnTo>
                <a:lnTo>
                  <a:pt x="27940" y="1103630"/>
                </a:lnTo>
                <a:lnTo>
                  <a:pt x="27940" y="1071880"/>
                </a:lnTo>
                <a:close/>
              </a:path>
              <a:path w="27940" h="1141729">
                <a:moveTo>
                  <a:pt x="27940" y="1103630"/>
                </a:moveTo>
                <a:lnTo>
                  <a:pt x="7620" y="1103630"/>
                </a:lnTo>
                <a:lnTo>
                  <a:pt x="7620" y="1106170"/>
                </a:lnTo>
                <a:lnTo>
                  <a:pt x="8890" y="1106170"/>
                </a:lnTo>
                <a:lnTo>
                  <a:pt x="8890" y="1107440"/>
                </a:lnTo>
                <a:lnTo>
                  <a:pt x="10159" y="1107440"/>
                </a:lnTo>
                <a:lnTo>
                  <a:pt x="10159" y="1109980"/>
                </a:lnTo>
                <a:lnTo>
                  <a:pt x="27940" y="1109980"/>
                </a:lnTo>
                <a:lnTo>
                  <a:pt x="27940" y="1103630"/>
                </a:lnTo>
                <a:close/>
              </a:path>
              <a:path w="27940" h="1141729">
                <a:moveTo>
                  <a:pt x="27940" y="1109980"/>
                </a:moveTo>
                <a:lnTo>
                  <a:pt x="11429" y="1109980"/>
                </a:lnTo>
                <a:lnTo>
                  <a:pt x="11429" y="1112520"/>
                </a:lnTo>
                <a:lnTo>
                  <a:pt x="12700" y="1112520"/>
                </a:lnTo>
                <a:lnTo>
                  <a:pt x="12700" y="1115060"/>
                </a:lnTo>
                <a:lnTo>
                  <a:pt x="13970" y="1115060"/>
                </a:lnTo>
                <a:lnTo>
                  <a:pt x="13970" y="1117600"/>
                </a:lnTo>
                <a:lnTo>
                  <a:pt x="27940" y="1117600"/>
                </a:lnTo>
                <a:lnTo>
                  <a:pt x="27940" y="1109980"/>
                </a:lnTo>
                <a:close/>
              </a:path>
              <a:path w="27940" h="1141729">
                <a:moveTo>
                  <a:pt x="27940" y="1117600"/>
                </a:moveTo>
                <a:lnTo>
                  <a:pt x="15240" y="1117600"/>
                </a:lnTo>
                <a:lnTo>
                  <a:pt x="15240" y="1120140"/>
                </a:lnTo>
                <a:lnTo>
                  <a:pt x="16509" y="1120140"/>
                </a:lnTo>
                <a:lnTo>
                  <a:pt x="16509" y="1122680"/>
                </a:lnTo>
                <a:lnTo>
                  <a:pt x="17779" y="1122680"/>
                </a:lnTo>
                <a:lnTo>
                  <a:pt x="17779" y="1125220"/>
                </a:lnTo>
                <a:lnTo>
                  <a:pt x="19050" y="1125220"/>
                </a:lnTo>
                <a:lnTo>
                  <a:pt x="19050" y="1126490"/>
                </a:lnTo>
                <a:lnTo>
                  <a:pt x="20320" y="1126490"/>
                </a:lnTo>
                <a:lnTo>
                  <a:pt x="20320" y="1129030"/>
                </a:lnTo>
                <a:lnTo>
                  <a:pt x="21590" y="1129030"/>
                </a:lnTo>
                <a:lnTo>
                  <a:pt x="21590" y="1131570"/>
                </a:lnTo>
                <a:lnTo>
                  <a:pt x="22859" y="1131570"/>
                </a:lnTo>
                <a:lnTo>
                  <a:pt x="22859" y="1134110"/>
                </a:lnTo>
                <a:lnTo>
                  <a:pt x="24129" y="1134110"/>
                </a:lnTo>
                <a:lnTo>
                  <a:pt x="24129" y="1136650"/>
                </a:lnTo>
                <a:lnTo>
                  <a:pt x="25400" y="1136650"/>
                </a:lnTo>
                <a:lnTo>
                  <a:pt x="25400" y="1139190"/>
                </a:lnTo>
                <a:lnTo>
                  <a:pt x="26670" y="1139190"/>
                </a:lnTo>
                <a:lnTo>
                  <a:pt x="26670" y="1141730"/>
                </a:lnTo>
                <a:lnTo>
                  <a:pt x="27940" y="1141730"/>
                </a:lnTo>
                <a:lnTo>
                  <a:pt x="27940" y="11176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711440" y="3012439"/>
            <a:ext cx="26670" cy="1165860"/>
          </a:xfrm>
          <a:custGeom>
            <a:avLst/>
            <a:gdLst/>
            <a:ahLst/>
            <a:cxnLst/>
            <a:rect l="l" t="t" r="r" b="b"/>
            <a:pathLst>
              <a:path w="26670" h="1165860">
                <a:moveTo>
                  <a:pt x="19049" y="0"/>
                </a:moveTo>
                <a:lnTo>
                  <a:pt x="0" y="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1165860">
                <a:moveTo>
                  <a:pt x="2666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1165860">
                <a:moveTo>
                  <a:pt x="26669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69" y="628650"/>
                </a:lnTo>
                <a:lnTo>
                  <a:pt x="26669" y="609600"/>
                </a:lnTo>
                <a:close/>
              </a:path>
              <a:path w="26670" h="1165860">
                <a:moveTo>
                  <a:pt x="2666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69" y="641350"/>
                </a:lnTo>
                <a:lnTo>
                  <a:pt x="26669" y="628650"/>
                </a:lnTo>
                <a:close/>
              </a:path>
              <a:path w="26670" h="1165860">
                <a:moveTo>
                  <a:pt x="2666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69" y="654050"/>
                </a:lnTo>
                <a:lnTo>
                  <a:pt x="26669" y="641350"/>
                </a:lnTo>
                <a:close/>
              </a:path>
              <a:path w="26670" h="1165860">
                <a:moveTo>
                  <a:pt x="26669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54050"/>
                </a:lnTo>
                <a:close/>
              </a:path>
              <a:path w="26670" h="1165860">
                <a:moveTo>
                  <a:pt x="26669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85800"/>
                </a:lnTo>
                <a:close/>
              </a:path>
              <a:path w="26670" h="116586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165860">
                <a:moveTo>
                  <a:pt x="26669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69" y="711199"/>
                </a:lnTo>
                <a:lnTo>
                  <a:pt x="26669" y="704850"/>
                </a:lnTo>
                <a:close/>
              </a:path>
              <a:path w="26670" h="1165860">
                <a:moveTo>
                  <a:pt x="2666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711200"/>
                </a:lnTo>
                <a:close/>
              </a:path>
              <a:path w="26670" h="1165860">
                <a:moveTo>
                  <a:pt x="26669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3900"/>
                </a:lnTo>
                <a:close/>
              </a:path>
              <a:path w="26670" h="1165860">
                <a:moveTo>
                  <a:pt x="26669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69" y="819150"/>
                </a:lnTo>
                <a:lnTo>
                  <a:pt x="26669" y="749300"/>
                </a:lnTo>
                <a:close/>
              </a:path>
              <a:path w="26670" h="1165860">
                <a:moveTo>
                  <a:pt x="26669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19150"/>
                </a:lnTo>
                <a:close/>
              </a:path>
              <a:path w="26670" h="1165860">
                <a:moveTo>
                  <a:pt x="26669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69" y="862330"/>
                </a:lnTo>
                <a:lnTo>
                  <a:pt x="26669" y="857250"/>
                </a:lnTo>
                <a:close/>
              </a:path>
              <a:path w="26670" h="1165860">
                <a:moveTo>
                  <a:pt x="2666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2330"/>
                </a:lnTo>
                <a:close/>
              </a:path>
              <a:path w="26670" h="1165860">
                <a:moveTo>
                  <a:pt x="26669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80"/>
                </a:lnTo>
                <a:close/>
              </a:path>
              <a:path w="26670" h="1165860">
                <a:moveTo>
                  <a:pt x="26669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69" y="901700"/>
                </a:lnTo>
                <a:lnTo>
                  <a:pt x="26669" y="875030"/>
                </a:lnTo>
                <a:close/>
              </a:path>
              <a:path w="26670" h="1165860">
                <a:moveTo>
                  <a:pt x="26669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01700"/>
                </a:lnTo>
                <a:close/>
              </a:path>
              <a:path w="26670" h="1165860">
                <a:moveTo>
                  <a:pt x="26669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69" y="927099"/>
                </a:lnTo>
                <a:lnTo>
                  <a:pt x="26669" y="919480"/>
                </a:lnTo>
                <a:close/>
              </a:path>
              <a:path w="26670" h="1165860">
                <a:moveTo>
                  <a:pt x="26669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27100"/>
                </a:lnTo>
                <a:close/>
              </a:path>
              <a:path w="26670" h="1165860">
                <a:moveTo>
                  <a:pt x="26669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69" y="946150"/>
                </a:lnTo>
                <a:lnTo>
                  <a:pt x="26669" y="939800"/>
                </a:lnTo>
                <a:close/>
              </a:path>
              <a:path w="26670" h="1165860">
                <a:moveTo>
                  <a:pt x="26669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46150"/>
                </a:lnTo>
                <a:close/>
              </a:path>
              <a:path w="26670" h="1165860">
                <a:moveTo>
                  <a:pt x="26669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89330"/>
                </a:lnTo>
                <a:close/>
              </a:path>
              <a:path w="26670" h="1165860">
                <a:moveTo>
                  <a:pt x="26669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69" y="1003300"/>
                </a:lnTo>
                <a:lnTo>
                  <a:pt x="26669" y="996950"/>
                </a:lnTo>
                <a:close/>
              </a:path>
              <a:path w="26670" h="1165860">
                <a:moveTo>
                  <a:pt x="26669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69" y="1040130"/>
                </a:lnTo>
                <a:lnTo>
                  <a:pt x="26669" y="1003300"/>
                </a:lnTo>
                <a:close/>
              </a:path>
              <a:path w="26670" h="1165860">
                <a:moveTo>
                  <a:pt x="26669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69" y="1046479"/>
                </a:lnTo>
                <a:lnTo>
                  <a:pt x="26669" y="1040130"/>
                </a:lnTo>
                <a:close/>
              </a:path>
              <a:path w="26670" h="1165860">
                <a:moveTo>
                  <a:pt x="26669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46480"/>
                </a:lnTo>
                <a:close/>
              </a:path>
              <a:path w="26670" h="1165860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65860">
                <a:moveTo>
                  <a:pt x="26669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69" y="1092199"/>
                </a:lnTo>
                <a:lnTo>
                  <a:pt x="26669" y="1084580"/>
                </a:lnTo>
                <a:close/>
              </a:path>
              <a:path w="26670" h="1165860">
                <a:moveTo>
                  <a:pt x="26669" y="1092200"/>
                </a:moveTo>
                <a:lnTo>
                  <a:pt x="0" y="1092200"/>
                </a:lnTo>
                <a:lnTo>
                  <a:pt x="0" y="1118870"/>
                </a:lnTo>
                <a:lnTo>
                  <a:pt x="1269" y="1118870"/>
                </a:lnTo>
                <a:lnTo>
                  <a:pt x="1269" y="1120140"/>
                </a:lnTo>
                <a:lnTo>
                  <a:pt x="2539" y="1120140"/>
                </a:lnTo>
                <a:lnTo>
                  <a:pt x="2539" y="1122680"/>
                </a:lnTo>
                <a:lnTo>
                  <a:pt x="3809" y="1122680"/>
                </a:lnTo>
                <a:lnTo>
                  <a:pt x="3809" y="1125220"/>
                </a:lnTo>
                <a:lnTo>
                  <a:pt x="5079" y="1125220"/>
                </a:lnTo>
                <a:lnTo>
                  <a:pt x="5079" y="1127760"/>
                </a:lnTo>
                <a:lnTo>
                  <a:pt x="6350" y="1127760"/>
                </a:lnTo>
                <a:lnTo>
                  <a:pt x="6350" y="1130300"/>
                </a:lnTo>
                <a:lnTo>
                  <a:pt x="26669" y="1130300"/>
                </a:lnTo>
                <a:lnTo>
                  <a:pt x="26669" y="1092200"/>
                </a:lnTo>
                <a:close/>
              </a:path>
              <a:path w="26670" h="1165860">
                <a:moveTo>
                  <a:pt x="26669" y="1130300"/>
                </a:moveTo>
                <a:lnTo>
                  <a:pt x="7619" y="1130300"/>
                </a:lnTo>
                <a:lnTo>
                  <a:pt x="7619" y="1132840"/>
                </a:lnTo>
                <a:lnTo>
                  <a:pt x="8889" y="1132840"/>
                </a:lnTo>
                <a:lnTo>
                  <a:pt x="8889" y="1135380"/>
                </a:lnTo>
                <a:lnTo>
                  <a:pt x="26669" y="1135380"/>
                </a:lnTo>
                <a:lnTo>
                  <a:pt x="26669" y="1130300"/>
                </a:lnTo>
                <a:close/>
              </a:path>
              <a:path w="26670" h="1165860">
                <a:moveTo>
                  <a:pt x="26669" y="1135380"/>
                </a:moveTo>
                <a:lnTo>
                  <a:pt x="10159" y="1135380"/>
                </a:lnTo>
                <a:lnTo>
                  <a:pt x="10159" y="1137920"/>
                </a:lnTo>
                <a:lnTo>
                  <a:pt x="11429" y="1137920"/>
                </a:lnTo>
                <a:lnTo>
                  <a:pt x="11429" y="1139190"/>
                </a:lnTo>
                <a:lnTo>
                  <a:pt x="12700" y="1139190"/>
                </a:lnTo>
                <a:lnTo>
                  <a:pt x="12700" y="1141730"/>
                </a:lnTo>
                <a:lnTo>
                  <a:pt x="26669" y="1141730"/>
                </a:lnTo>
                <a:lnTo>
                  <a:pt x="26669" y="1135380"/>
                </a:lnTo>
                <a:close/>
              </a:path>
              <a:path w="26670" h="1165860">
                <a:moveTo>
                  <a:pt x="26669" y="1141730"/>
                </a:moveTo>
                <a:lnTo>
                  <a:pt x="13969" y="1141730"/>
                </a:lnTo>
                <a:lnTo>
                  <a:pt x="13969" y="1144270"/>
                </a:lnTo>
                <a:lnTo>
                  <a:pt x="15239" y="1144270"/>
                </a:lnTo>
                <a:lnTo>
                  <a:pt x="15239" y="1146810"/>
                </a:lnTo>
                <a:lnTo>
                  <a:pt x="16509" y="1146810"/>
                </a:lnTo>
                <a:lnTo>
                  <a:pt x="16509" y="1149350"/>
                </a:lnTo>
                <a:lnTo>
                  <a:pt x="26669" y="1149350"/>
                </a:lnTo>
                <a:lnTo>
                  <a:pt x="26669" y="1141730"/>
                </a:lnTo>
                <a:close/>
              </a:path>
              <a:path w="26670" h="1165860">
                <a:moveTo>
                  <a:pt x="26669" y="1149350"/>
                </a:moveTo>
                <a:lnTo>
                  <a:pt x="17779" y="1149350"/>
                </a:lnTo>
                <a:lnTo>
                  <a:pt x="17779" y="1151890"/>
                </a:lnTo>
                <a:lnTo>
                  <a:pt x="19050" y="1151890"/>
                </a:lnTo>
                <a:lnTo>
                  <a:pt x="19050" y="1154430"/>
                </a:lnTo>
                <a:lnTo>
                  <a:pt x="26669" y="1154430"/>
                </a:lnTo>
                <a:lnTo>
                  <a:pt x="26669" y="1149350"/>
                </a:lnTo>
                <a:close/>
              </a:path>
              <a:path w="26670" h="1165860">
                <a:moveTo>
                  <a:pt x="26669" y="1154430"/>
                </a:moveTo>
                <a:lnTo>
                  <a:pt x="20319" y="1154430"/>
                </a:lnTo>
                <a:lnTo>
                  <a:pt x="20319" y="1156970"/>
                </a:lnTo>
                <a:lnTo>
                  <a:pt x="21589" y="1156970"/>
                </a:lnTo>
                <a:lnTo>
                  <a:pt x="21589" y="1158240"/>
                </a:lnTo>
                <a:lnTo>
                  <a:pt x="22859" y="1158240"/>
                </a:lnTo>
                <a:lnTo>
                  <a:pt x="22859" y="1160780"/>
                </a:lnTo>
                <a:lnTo>
                  <a:pt x="26669" y="1160780"/>
                </a:lnTo>
                <a:lnTo>
                  <a:pt x="26669" y="1154430"/>
                </a:lnTo>
                <a:close/>
              </a:path>
              <a:path w="26670" h="1165860">
                <a:moveTo>
                  <a:pt x="26669" y="1160780"/>
                </a:moveTo>
                <a:lnTo>
                  <a:pt x="24129" y="1160780"/>
                </a:lnTo>
                <a:lnTo>
                  <a:pt x="24129" y="1163320"/>
                </a:lnTo>
                <a:lnTo>
                  <a:pt x="25400" y="1163320"/>
                </a:lnTo>
                <a:lnTo>
                  <a:pt x="25400" y="1165860"/>
                </a:lnTo>
                <a:lnTo>
                  <a:pt x="26669" y="1165860"/>
                </a:lnTo>
                <a:lnTo>
                  <a:pt x="26669" y="1160780"/>
                </a:lnTo>
                <a:close/>
              </a:path>
            </a:pathLst>
          </a:custGeom>
          <a:solidFill>
            <a:srgbClr val="2244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738109" y="3025139"/>
            <a:ext cx="27940" cy="1205230"/>
          </a:xfrm>
          <a:custGeom>
            <a:avLst/>
            <a:gdLst/>
            <a:ahLst/>
            <a:cxnLst/>
            <a:rect l="l" t="t" r="r" b="b"/>
            <a:pathLst>
              <a:path w="27940" h="1205229">
                <a:moveTo>
                  <a:pt x="12700" y="0"/>
                </a:moveTo>
                <a:lnTo>
                  <a:pt x="0" y="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205229">
                <a:moveTo>
                  <a:pt x="2794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1205229">
                <a:moveTo>
                  <a:pt x="27940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96900"/>
                </a:lnTo>
                <a:close/>
              </a:path>
              <a:path w="27940" h="120522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205229">
                <a:moveTo>
                  <a:pt x="2794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28650"/>
                </a:lnTo>
                <a:close/>
              </a:path>
              <a:path w="27940" h="1205229">
                <a:moveTo>
                  <a:pt x="27940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1350"/>
                </a:lnTo>
                <a:close/>
              </a:path>
              <a:path w="27940" h="1205229">
                <a:moveTo>
                  <a:pt x="2794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73100"/>
                </a:lnTo>
                <a:close/>
              </a:path>
              <a:path w="27940" h="120522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205229">
                <a:moveTo>
                  <a:pt x="27940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92150"/>
                </a:lnTo>
                <a:close/>
              </a:path>
              <a:path w="27940" h="1205229">
                <a:moveTo>
                  <a:pt x="2794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98500"/>
                </a:lnTo>
                <a:close/>
              </a:path>
              <a:path w="27940" h="1205229">
                <a:moveTo>
                  <a:pt x="27940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11200"/>
                </a:lnTo>
                <a:close/>
              </a:path>
              <a:path w="27940" h="1205229">
                <a:moveTo>
                  <a:pt x="27940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36600"/>
                </a:lnTo>
                <a:close/>
              </a:path>
              <a:path w="27940" h="1205229">
                <a:moveTo>
                  <a:pt x="27940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06450"/>
                </a:lnTo>
                <a:close/>
              </a:path>
              <a:path w="27940" h="1205229">
                <a:moveTo>
                  <a:pt x="2794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44550"/>
                </a:lnTo>
                <a:close/>
              </a:path>
              <a:path w="27940" h="1205229">
                <a:moveTo>
                  <a:pt x="2794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49630"/>
                </a:lnTo>
                <a:close/>
              </a:path>
              <a:path w="27940" h="1205229">
                <a:moveTo>
                  <a:pt x="27940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40" y="862329"/>
                </a:lnTo>
                <a:lnTo>
                  <a:pt x="27940" y="855980"/>
                </a:lnTo>
                <a:close/>
              </a:path>
              <a:path w="27940" h="1205229">
                <a:moveTo>
                  <a:pt x="27940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62330"/>
                </a:lnTo>
                <a:close/>
              </a:path>
              <a:path w="27940" h="1205229">
                <a:moveTo>
                  <a:pt x="27940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9000"/>
                </a:lnTo>
                <a:close/>
              </a:path>
              <a:path w="27940" h="1205229">
                <a:moveTo>
                  <a:pt x="2794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906780"/>
                </a:lnTo>
                <a:close/>
              </a:path>
              <a:path w="27940" h="1205229">
                <a:moveTo>
                  <a:pt x="27940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14400"/>
                </a:lnTo>
                <a:close/>
              </a:path>
              <a:path w="27940" h="1205229">
                <a:moveTo>
                  <a:pt x="27940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927100"/>
                </a:lnTo>
                <a:close/>
              </a:path>
              <a:path w="27940" h="1205229">
                <a:moveTo>
                  <a:pt x="27940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33450"/>
                </a:lnTo>
                <a:close/>
              </a:path>
              <a:path w="27940" h="1205229">
                <a:moveTo>
                  <a:pt x="27940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6630"/>
                </a:lnTo>
                <a:close/>
              </a:path>
              <a:path w="27940" h="1205229">
                <a:moveTo>
                  <a:pt x="27940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4250"/>
                </a:lnTo>
                <a:close/>
              </a:path>
              <a:path w="27940" h="1205229">
                <a:moveTo>
                  <a:pt x="27940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90600"/>
                </a:lnTo>
                <a:close/>
              </a:path>
              <a:path w="27940" h="1205229">
                <a:moveTo>
                  <a:pt x="27940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40" y="1033779"/>
                </a:lnTo>
                <a:lnTo>
                  <a:pt x="27940" y="1027430"/>
                </a:lnTo>
                <a:close/>
              </a:path>
              <a:path w="27940" h="1205229">
                <a:moveTo>
                  <a:pt x="27940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33780"/>
                </a:lnTo>
                <a:close/>
              </a:path>
              <a:path w="27940" h="1205229">
                <a:moveTo>
                  <a:pt x="27940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40" y="1071880"/>
                </a:lnTo>
                <a:lnTo>
                  <a:pt x="27940" y="1065530"/>
                </a:lnTo>
                <a:close/>
              </a:path>
              <a:path w="27940" h="1205229">
                <a:moveTo>
                  <a:pt x="27940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80"/>
                </a:lnTo>
                <a:close/>
              </a:path>
              <a:path w="27940" h="1205229">
                <a:moveTo>
                  <a:pt x="27940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79500"/>
                </a:lnTo>
                <a:close/>
              </a:path>
              <a:path w="27940" h="1205229">
                <a:moveTo>
                  <a:pt x="27940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7600"/>
                </a:lnTo>
                <a:close/>
              </a:path>
              <a:path w="27940" h="1205229">
                <a:moveTo>
                  <a:pt x="27940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40" y="1148080"/>
                </a:lnTo>
                <a:lnTo>
                  <a:pt x="27940" y="1122680"/>
                </a:lnTo>
                <a:close/>
              </a:path>
              <a:path w="27940" h="1205229">
                <a:moveTo>
                  <a:pt x="2794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1269" y="1155700"/>
                </a:lnTo>
                <a:lnTo>
                  <a:pt x="1270" y="1158240"/>
                </a:lnTo>
                <a:lnTo>
                  <a:pt x="2540" y="1158240"/>
                </a:lnTo>
                <a:lnTo>
                  <a:pt x="2540" y="1160780"/>
                </a:lnTo>
                <a:lnTo>
                  <a:pt x="27940" y="1160780"/>
                </a:lnTo>
                <a:lnTo>
                  <a:pt x="27940" y="1148080"/>
                </a:lnTo>
                <a:close/>
              </a:path>
              <a:path w="27940" h="1205229">
                <a:moveTo>
                  <a:pt x="27940" y="1160780"/>
                </a:moveTo>
                <a:lnTo>
                  <a:pt x="3810" y="1160780"/>
                </a:lnTo>
                <a:lnTo>
                  <a:pt x="3810" y="1163320"/>
                </a:lnTo>
                <a:lnTo>
                  <a:pt x="5080" y="1163320"/>
                </a:lnTo>
                <a:lnTo>
                  <a:pt x="5080" y="1164590"/>
                </a:lnTo>
                <a:lnTo>
                  <a:pt x="6350" y="1164590"/>
                </a:lnTo>
                <a:lnTo>
                  <a:pt x="635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1205229">
                <a:moveTo>
                  <a:pt x="27940" y="1167130"/>
                </a:moveTo>
                <a:lnTo>
                  <a:pt x="7620" y="1167130"/>
                </a:lnTo>
                <a:lnTo>
                  <a:pt x="7620" y="1169670"/>
                </a:lnTo>
                <a:lnTo>
                  <a:pt x="8890" y="1169670"/>
                </a:lnTo>
                <a:lnTo>
                  <a:pt x="8890" y="1172210"/>
                </a:lnTo>
                <a:lnTo>
                  <a:pt x="10160" y="1172210"/>
                </a:lnTo>
                <a:lnTo>
                  <a:pt x="10160" y="1174750"/>
                </a:lnTo>
                <a:lnTo>
                  <a:pt x="27940" y="1174750"/>
                </a:lnTo>
                <a:lnTo>
                  <a:pt x="27940" y="1167130"/>
                </a:lnTo>
                <a:close/>
              </a:path>
              <a:path w="27940" h="1205229">
                <a:moveTo>
                  <a:pt x="27940" y="1174750"/>
                </a:moveTo>
                <a:lnTo>
                  <a:pt x="11430" y="1174750"/>
                </a:lnTo>
                <a:lnTo>
                  <a:pt x="11430" y="1177290"/>
                </a:lnTo>
                <a:lnTo>
                  <a:pt x="12700" y="1177290"/>
                </a:lnTo>
                <a:lnTo>
                  <a:pt x="12700" y="1179830"/>
                </a:lnTo>
                <a:lnTo>
                  <a:pt x="27940" y="1179830"/>
                </a:lnTo>
                <a:lnTo>
                  <a:pt x="27940" y="1174750"/>
                </a:lnTo>
                <a:close/>
              </a:path>
              <a:path w="27940" h="1205229">
                <a:moveTo>
                  <a:pt x="27940" y="1179830"/>
                </a:moveTo>
                <a:lnTo>
                  <a:pt x="13970" y="1179830"/>
                </a:lnTo>
                <a:lnTo>
                  <a:pt x="13970" y="1182370"/>
                </a:lnTo>
                <a:lnTo>
                  <a:pt x="15240" y="1182370"/>
                </a:lnTo>
                <a:lnTo>
                  <a:pt x="15240" y="1183640"/>
                </a:lnTo>
                <a:lnTo>
                  <a:pt x="16510" y="1183640"/>
                </a:lnTo>
                <a:lnTo>
                  <a:pt x="16510" y="1186180"/>
                </a:lnTo>
                <a:lnTo>
                  <a:pt x="17780" y="1186180"/>
                </a:lnTo>
                <a:lnTo>
                  <a:pt x="17780" y="1188720"/>
                </a:lnTo>
                <a:lnTo>
                  <a:pt x="19050" y="1188720"/>
                </a:lnTo>
                <a:lnTo>
                  <a:pt x="19050" y="1191260"/>
                </a:lnTo>
                <a:lnTo>
                  <a:pt x="20320" y="1191260"/>
                </a:lnTo>
                <a:lnTo>
                  <a:pt x="20320" y="1193800"/>
                </a:lnTo>
                <a:lnTo>
                  <a:pt x="21590" y="1193800"/>
                </a:lnTo>
                <a:lnTo>
                  <a:pt x="21590" y="1196340"/>
                </a:lnTo>
                <a:lnTo>
                  <a:pt x="22860" y="1196340"/>
                </a:lnTo>
                <a:lnTo>
                  <a:pt x="22860" y="1198880"/>
                </a:lnTo>
                <a:lnTo>
                  <a:pt x="24130" y="1198880"/>
                </a:lnTo>
                <a:lnTo>
                  <a:pt x="24130" y="1201420"/>
                </a:lnTo>
                <a:lnTo>
                  <a:pt x="25400" y="1201420"/>
                </a:lnTo>
                <a:lnTo>
                  <a:pt x="25400" y="1202690"/>
                </a:lnTo>
                <a:lnTo>
                  <a:pt x="26670" y="1202690"/>
                </a:lnTo>
                <a:lnTo>
                  <a:pt x="26670" y="1205230"/>
                </a:lnTo>
                <a:lnTo>
                  <a:pt x="27940" y="1205230"/>
                </a:lnTo>
                <a:lnTo>
                  <a:pt x="27940" y="1179830"/>
                </a:lnTo>
                <a:close/>
              </a:path>
            </a:pathLst>
          </a:custGeom>
          <a:solidFill>
            <a:srgbClr val="2243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766050" y="3037839"/>
            <a:ext cx="26670" cy="1243330"/>
          </a:xfrm>
          <a:custGeom>
            <a:avLst/>
            <a:gdLst/>
            <a:ahLst/>
            <a:cxnLst/>
            <a:rect l="l" t="t" r="r" b="b"/>
            <a:pathLst>
              <a:path w="26670" h="1243329">
                <a:moveTo>
                  <a:pt x="6350" y="0"/>
                </a:moveTo>
                <a:lnTo>
                  <a:pt x="0" y="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24332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243329">
                <a:moveTo>
                  <a:pt x="26670" y="584200"/>
                </a:moveTo>
                <a:lnTo>
                  <a:pt x="0" y="5842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84200"/>
                </a:lnTo>
                <a:close/>
              </a:path>
              <a:path w="26670" h="124332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3329">
                <a:moveTo>
                  <a:pt x="2667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15950"/>
                </a:lnTo>
                <a:close/>
              </a:path>
              <a:path w="26670" h="1243329">
                <a:moveTo>
                  <a:pt x="26670" y="628650"/>
                </a:moveTo>
                <a:lnTo>
                  <a:pt x="0" y="62865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8650"/>
                </a:lnTo>
                <a:close/>
              </a:path>
              <a:path w="26670" h="1243329">
                <a:moveTo>
                  <a:pt x="26670" y="660400"/>
                </a:moveTo>
                <a:lnTo>
                  <a:pt x="0" y="66040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60400"/>
                </a:lnTo>
                <a:close/>
              </a:path>
              <a:path w="26670" h="1243329">
                <a:moveTo>
                  <a:pt x="2667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6750"/>
                </a:lnTo>
                <a:close/>
              </a:path>
              <a:path w="26670" h="1243329">
                <a:moveTo>
                  <a:pt x="26670" y="679450"/>
                </a:moveTo>
                <a:lnTo>
                  <a:pt x="0" y="67945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79450"/>
                </a:lnTo>
                <a:close/>
              </a:path>
              <a:path w="26670" h="1243329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243329">
                <a:moveTo>
                  <a:pt x="26670" y="698500"/>
                </a:moveTo>
                <a:lnTo>
                  <a:pt x="0" y="6985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8500"/>
                </a:lnTo>
                <a:close/>
              </a:path>
              <a:path w="26670" h="1243329">
                <a:moveTo>
                  <a:pt x="26670" y="723900"/>
                </a:moveTo>
                <a:lnTo>
                  <a:pt x="0" y="7239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23900"/>
                </a:lnTo>
                <a:close/>
              </a:path>
              <a:path w="26670" h="1243329">
                <a:moveTo>
                  <a:pt x="26670" y="793750"/>
                </a:moveTo>
                <a:lnTo>
                  <a:pt x="0" y="7937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793750"/>
                </a:lnTo>
                <a:close/>
              </a:path>
              <a:path w="26670" h="1243329">
                <a:moveTo>
                  <a:pt x="26670" y="831850"/>
                </a:moveTo>
                <a:lnTo>
                  <a:pt x="0" y="831850"/>
                </a:lnTo>
                <a:lnTo>
                  <a:pt x="0" y="836930"/>
                </a:lnTo>
                <a:lnTo>
                  <a:pt x="26670" y="836930"/>
                </a:lnTo>
                <a:lnTo>
                  <a:pt x="26670" y="831850"/>
                </a:lnTo>
                <a:close/>
              </a:path>
              <a:path w="26670" h="1243329">
                <a:moveTo>
                  <a:pt x="2667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36930"/>
                </a:lnTo>
                <a:close/>
              </a:path>
              <a:path w="26670" h="1243329">
                <a:moveTo>
                  <a:pt x="2667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26670" y="849629"/>
                </a:lnTo>
                <a:lnTo>
                  <a:pt x="26670" y="843280"/>
                </a:lnTo>
                <a:close/>
              </a:path>
              <a:path w="26670" h="1243329">
                <a:moveTo>
                  <a:pt x="26670" y="849630"/>
                </a:moveTo>
                <a:lnTo>
                  <a:pt x="0" y="84963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49630"/>
                </a:lnTo>
                <a:close/>
              </a:path>
              <a:path w="26670" h="1243329">
                <a:moveTo>
                  <a:pt x="26670" y="876300"/>
                </a:moveTo>
                <a:lnTo>
                  <a:pt x="0" y="87630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76300"/>
                </a:lnTo>
                <a:close/>
              </a:path>
              <a:path w="26670" h="1243329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243329">
                <a:moveTo>
                  <a:pt x="26670" y="901700"/>
                </a:moveTo>
                <a:lnTo>
                  <a:pt x="0" y="9017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1700"/>
                </a:lnTo>
                <a:close/>
              </a:path>
              <a:path w="26670" h="1243329">
                <a:moveTo>
                  <a:pt x="26670" y="914400"/>
                </a:moveTo>
                <a:lnTo>
                  <a:pt x="0" y="914400"/>
                </a:lnTo>
                <a:lnTo>
                  <a:pt x="0" y="920750"/>
                </a:lnTo>
                <a:lnTo>
                  <a:pt x="26670" y="920750"/>
                </a:lnTo>
                <a:lnTo>
                  <a:pt x="26670" y="914400"/>
                </a:lnTo>
                <a:close/>
              </a:path>
              <a:path w="26670" h="1243329">
                <a:moveTo>
                  <a:pt x="26670" y="920750"/>
                </a:moveTo>
                <a:lnTo>
                  <a:pt x="0" y="92075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920750"/>
                </a:lnTo>
                <a:close/>
              </a:path>
              <a:path w="26670" h="1243329">
                <a:moveTo>
                  <a:pt x="26670" y="963930"/>
                </a:moveTo>
                <a:lnTo>
                  <a:pt x="0" y="96393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243329">
                <a:moveTo>
                  <a:pt x="26670" y="971550"/>
                </a:moveTo>
                <a:lnTo>
                  <a:pt x="0" y="97155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243329">
                <a:moveTo>
                  <a:pt x="26670" y="977900"/>
                </a:moveTo>
                <a:lnTo>
                  <a:pt x="0" y="97790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77900"/>
                </a:lnTo>
                <a:close/>
              </a:path>
              <a:path w="26670" h="1243329">
                <a:moveTo>
                  <a:pt x="26670" y="1014730"/>
                </a:moveTo>
                <a:lnTo>
                  <a:pt x="0" y="1014730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30"/>
                </a:lnTo>
                <a:close/>
              </a:path>
              <a:path w="26670" h="1243329">
                <a:moveTo>
                  <a:pt x="26670" y="1021080"/>
                </a:moveTo>
                <a:lnTo>
                  <a:pt x="0" y="10210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21080"/>
                </a:lnTo>
                <a:close/>
              </a:path>
              <a:path w="26670" h="1243329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243329">
                <a:moveTo>
                  <a:pt x="26670" y="1059180"/>
                </a:moveTo>
                <a:lnTo>
                  <a:pt x="0" y="105918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9180"/>
                </a:lnTo>
                <a:close/>
              </a:path>
              <a:path w="26670" h="1243329">
                <a:moveTo>
                  <a:pt x="26670" y="1066800"/>
                </a:moveTo>
                <a:lnTo>
                  <a:pt x="0" y="106680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66800"/>
                </a:lnTo>
                <a:close/>
              </a:path>
              <a:path w="26670" h="1243329">
                <a:moveTo>
                  <a:pt x="26670" y="1104900"/>
                </a:moveTo>
                <a:lnTo>
                  <a:pt x="0" y="110490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4900"/>
                </a:lnTo>
                <a:close/>
              </a:path>
              <a:path w="26670" h="1243329">
                <a:moveTo>
                  <a:pt x="26670" y="1109980"/>
                </a:moveTo>
                <a:lnTo>
                  <a:pt x="0" y="110998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9980"/>
                </a:lnTo>
                <a:close/>
              </a:path>
              <a:path w="26670" h="1243329">
                <a:moveTo>
                  <a:pt x="26670" y="1135380"/>
                </a:moveTo>
                <a:lnTo>
                  <a:pt x="0" y="1135380"/>
                </a:lnTo>
                <a:lnTo>
                  <a:pt x="0" y="1195070"/>
                </a:lnTo>
                <a:lnTo>
                  <a:pt x="1270" y="1195070"/>
                </a:lnTo>
                <a:lnTo>
                  <a:pt x="1270" y="1197610"/>
                </a:lnTo>
                <a:lnTo>
                  <a:pt x="2540" y="1197610"/>
                </a:lnTo>
                <a:lnTo>
                  <a:pt x="2540" y="1200150"/>
                </a:lnTo>
                <a:lnTo>
                  <a:pt x="3809" y="1200150"/>
                </a:lnTo>
                <a:lnTo>
                  <a:pt x="3809" y="1202690"/>
                </a:lnTo>
                <a:lnTo>
                  <a:pt x="5079" y="1202690"/>
                </a:lnTo>
                <a:lnTo>
                  <a:pt x="5079" y="1205230"/>
                </a:lnTo>
                <a:lnTo>
                  <a:pt x="26670" y="1205230"/>
                </a:lnTo>
                <a:lnTo>
                  <a:pt x="26670" y="1135380"/>
                </a:lnTo>
                <a:close/>
              </a:path>
              <a:path w="26670" h="1243329">
                <a:moveTo>
                  <a:pt x="26670" y="1205230"/>
                </a:moveTo>
                <a:lnTo>
                  <a:pt x="6350" y="1205230"/>
                </a:lnTo>
                <a:lnTo>
                  <a:pt x="6350" y="1207770"/>
                </a:lnTo>
                <a:lnTo>
                  <a:pt x="7620" y="1207770"/>
                </a:lnTo>
                <a:lnTo>
                  <a:pt x="7620" y="1209040"/>
                </a:lnTo>
                <a:lnTo>
                  <a:pt x="8890" y="1209040"/>
                </a:lnTo>
                <a:lnTo>
                  <a:pt x="889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1243329">
                <a:moveTo>
                  <a:pt x="26670" y="1211580"/>
                </a:moveTo>
                <a:lnTo>
                  <a:pt x="10159" y="1211580"/>
                </a:lnTo>
                <a:lnTo>
                  <a:pt x="10159" y="1214120"/>
                </a:lnTo>
                <a:lnTo>
                  <a:pt x="11429" y="1214120"/>
                </a:lnTo>
                <a:lnTo>
                  <a:pt x="11429" y="1216660"/>
                </a:lnTo>
                <a:lnTo>
                  <a:pt x="12700" y="1216660"/>
                </a:lnTo>
                <a:lnTo>
                  <a:pt x="12700" y="1219200"/>
                </a:lnTo>
                <a:lnTo>
                  <a:pt x="26670" y="1219200"/>
                </a:lnTo>
                <a:lnTo>
                  <a:pt x="26670" y="1211580"/>
                </a:lnTo>
                <a:close/>
              </a:path>
              <a:path w="26670" h="1243329">
                <a:moveTo>
                  <a:pt x="26670" y="1219200"/>
                </a:moveTo>
                <a:lnTo>
                  <a:pt x="13970" y="1219200"/>
                </a:lnTo>
                <a:lnTo>
                  <a:pt x="13970" y="1221740"/>
                </a:lnTo>
                <a:lnTo>
                  <a:pt x="15240" y="1221740"/>
                </a:lnTo>
                <a:lnTo>
                  <a:pt x="15240" y="1224280"/>
                </a:lnTo>
                <a:lnTo>
                  <a:pt x="26670" y="1224280"/>
                </a:lnTo>
                <a:lnTo>
                  <a:pt x="26670" y="1219200"/>
                </a:lnTo>
                <a:close/>
              </a:path>
              <a:path w="26670" h="1243329">
                <a:moveTo>
                  <a:pt x="26670" y="1224280"/>
                </a:moveTo>
                <a:lnTo>
                  <a:pt x="16509" y="1224280"/>
                </a:lnTo>
                <a:lnTo>
                  <a:pt x="16509" y="1226820"/>
                </a:lnTo>
                <a:lnTo>
                  <a:pt x="17779" y="1226820"/>
                </a:lnTo>
                <a:lnTo>
                  <a:pt x="17779" y="1228090"/>
                </a:lnTo>
                <a:lnTo>
                  <a:pt x="19050" y="1228090"/>
                </a:lnTo>
                <a:lnTo>
                  <a:pt x="1905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1243329">
                <a:moveTo>
                  <a:pt x="26670" y="1230630"/>
                </a:moveTo>
                <a:lnTo>
                  <a:pt x="20320" y="1230630"/>
                </a:lnTo>
                <a:lnTo>
                  <a:pt x="20320" y="1233170"/>
                </a:lnTo>
                <a:lnTo>
                  <a:pt x="21590" y="1233170"/>
                </a:lnTo>
                <a:lnTo>
                  <a:pt x="21590" y="1235710"/>
                </a:lnTo>
                <a:lnTo>
                  <a:pt x="22859" y="1235710"/>
                </a:lnTo>
                <a:lnTo>
                  <a:pt x="22859" y="1238250"/>
                </a:lnTo>
                <a:lnTo>
                  <a:pt x="26670" y="1238250"/>
                </a:lnTo>
                <a:lnTo>
                  <a:pt x="26670" y="1230630"/>
                </a:lnTo>
                <a:close/>
              </a:path>
              <a:path w="26670" h="1243329">
                <a:moveTo>
                  <a:pt x="26670" y="1238250"/>
                </a:moveTo>
                <a:lnTo>
                  <a:pt x="24129" y="1238250"/>
                </a:lnTo>
                <a:lnTo>
                  <a:pt x="24129" y="1240790"/>
                </a:lnTo>
                <a:lnTo>
                  <a:pt x="25400" y="1240790"/>
                </a:lnTo>
                <a:lnTo>
                  <a:pt x="25400" y="1243330"/>
                </a:lnTo>
                <a:lnTo>
                  <a:pt x="26670" y="1243330"/>
                </a:lnTo>
                <a:lnTo>
                  <a:pt x="26670" y="123825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792719" y="3063239"/>
            <a:ext cx="27940" cy="1270000"/>
          </a:xfrm>
          <a:custGeom>
            <a:avLst/>
            <a:gdLst/>
            <a:ahLst/>
            <a:cxnLst/>
            <a:rect l="l" t="t" r="r" b="b"/>
            <a:pathLst>
              <a:path w="27940" h="1270000">
                <a:moveTo>
                  <a:pt x="21589" y="0"/>
                </a:moveTo>
                <a:lnTo>
                  <a:pt x="0" y="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  <a:path w="27940" h="1270000">
                <a:moveTo>
                  <a:pt x="27939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1270000">
                <a:moveTo>
                  <a:pt x="27939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58800"/>
                </a:lnTo>
                <a:close/>
              </a:path>
              <a:path w="27940" h="127000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270000">
                <a:moveTo>
                  <a:pt x="27939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90550"/>
                </a:lnTo>
                <a:close/>
              </a:path>
              <a:path w="27940" h="1270000">
                <a:moveTo>
                  <a:pt x="27939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3250"/>
                </a:lnTo>
                <a:close/>
              </a:path>
              <a:path w="27940" h="1270000">
                <a:moveTo>
                  <a:pt x="27939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35000"/>
                </a:lnTo>
                <a:close/>
              </a:path>
              <a:path w="27940" h="1270000">
                <a:moveTo>
                  <a:pt x="2793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41350"/>
                </a:lnTo>
                <a:close/>
              </a:path>
              <a:path w="27940" h="1270000">
                <a:moveTo>
                  <a:pt x="27939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4050"/>
                </a:lnTo>
                <a:close/>
              </a:path>
              <a:path w="27940" h="1270000">
                <a:moveTo>
                  <a:pt x="2793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1270000">
                <a:moveTo>
                  <a:pt x="27939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3100"/>
                </a:lnTo>
                <a:close/>
              </a:path>
              <a:path w="27940" h="1270000">
                <a:moveTo>
                  <a:pt x="27939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7939" y="768350"/>
                </a:lnTo>
                <a:lnTo>
                  <a:pt x="27939" y="698500"/>
                </a:lnTo>
                <a:close/>
              </a:path>
              <a:path w="27940" h="1270000">
                <a:moveTo>
                  <a:pt x="27939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68350"/>
                </a:lnTo>
                <a:close/>
              </a:path>
              <a:path w="27940" h="1270000">
                <a:moveTo>
                  <a:pt x="27939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7939" y="811530"/>
                </a:lnTo>
                <a:lnTo>
                  <a:pt x="27939" y="806450"/>
                </a:lnTo>
                <a:close/>
              </a:path>
              <a:path w="27940" h="1270000">
                <a:moveTo>
                  <a:pt x="2793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7939" y="817880"/>
                </a:lnTo>
                <a:lnTo>
                  <a:pt x="27939" y="811530"/>
                </a:lnTo>
                <a:close/>
              </a:path>
              <a:path w="27940" h="1270000">
                <a:moveTo>
                  <a:pt x="27939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817880"/>
                </a:lnTo>
                <a:close/>
              </a:path>
              <a:path w="27940" h="1270000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1270000">
                <a:moveTo>
                  <a:pt x="27939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50900"/>
                </a:lnTo>
                <a:close/>
              </a:path>
              <a:path w="27940" h="127000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270000">
                <a:moveTo>
                  <a:pt x="27939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76300"/>
                </a:lnTo>
                <a:close/>
              </a:path>
              <a:path w="27940" h="1270000">
                <a:moveTo>
                  <a:pt x="27939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7939" y="895350"/>
                </a:lnTo>
                <a:lnTo>
                  <a:pt x="27939" y="889000"/>
                </a:lnTo>
                <a:close/>
              </a:path>
              <a:path w="27940" h="1270000">
                <a:moveTo>
                  <a:pt x="27939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7939" y="938530"/>
                </a:lnTo>
                <a:lnTo>
                  <a:pt x="27939" y="895350"/>
                </a:lnTo>
                <a:close/>
              </a:path>
              <a:path w="27940" h="1270000">
                <a:moveTo>
                  <a:pt x="27939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938530"/>
                </a:lnTo>
                <a:close/>
              </a:path>
              <a:path w="27940" h="1270000">
                <a:moveTo>
                  <a:pt x="27939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7939" y="952500"/>
                </a:lnTo>
                <a:lnTo>
                  <a:pt x="27939" y="946150"/>
                </a:lnTo>
                <a:close/>
              </a:path>
              <a:path w="27940" h="1270000">
                <a:moveTo>
                  <a:pt x="27939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7939" y="989330"/>
                </a:lnTo>
                <a:lnTo>
                  <a:pt x="27939" y="952500"/>
                </a:lnTo>
                <a:close/>
              </a:path>
              <a:path w="27940" h="1270000">
                <a:moveTo>
                  <a:pt x="27939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89330"/>
                </a:lnTo>
                <a:close/>
              </a:path>
              <a:path w="27940" h="1270000">
                <a:moveTo>
                  <a:pt x="27939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5680"/>
                </a:lnTo>
                <a:close/>
              </a:path>
              <a:path w="27940" h="127000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270000">
                <a:moveTo>
                  <a:pt x="27939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7939" y="1041399"/>
                </a:lnTo>
                <a:lnTo>
                  <a:pt x="27939" y="1033780"/>
                </a:lnTo>
                <a:close/>
              </a:path>
              <a:path w="27940" h="1270000">
                <a:moveTo>
                  <a:pt x="27939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41400"/>
                </a:lnTo>
                <a:close/>
              </a:path>
              <a:path w="27940" h="1270000">
                <a:moveTo>
                  <a:pt x="27939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7939" y="1084580"/>
                </a:lnTo>
                <a:lnTo>
                  <a:pt x="27939" y="1079500"/>
                </a:lnTo>
                <a:close/>
              </a:path>
              <a:path w="27940" h="1270000">
                <a:moveTo>
                  <a:pt x="27939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84580"/>
                </a:lnTo>
                <a:close/>
              </a:path>
              <a:path w="27940" h="1270000">
                <a:moveTo>
                  <a:pt x="27939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09980"/>
                </a:lnTo>
                <a:close/>
              </a:path>
              <a:path w="27940" h="1270000">
                <a:moveTo>
                  <a:pt x="27939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79830"/>
                </a:lnTo>
                <a:close/>
              </a:path>
              <a:path w="27940" h="1270000">
                <a:moveTo>
                  <a:pt x="27939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7939" y="1193800"/>
                </a:lnTo>
                <a:lnTo>
                  <a:pt x="27939" y="1186180"/>
                </a:lnTo>
                <a:close/>
              </a:path>
              <a:path w="27940" h="1270000">
                <a:moveTo>
                  <a:pt x="27939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7939" y="1205230"/>
                </a:lnTo>
                <a:lnTo>
                  <a:pt x="27939" y="1193800"/>
                </a:lnTo>
                <a:close/>
              </a:path>
              <a:path w="27940" h="1270000">
                <a:moveTo>
                  <a:pt x="27939" y="1205230"/>
                </a:moveTo>
                <a:lnTo>
                  <a:pt x="0" y="1205230"/>
                </a:lnTo>
                <a:lnTo>
                  <a:pt x="0" y="1220470"/>
                </a:lnTo>
                <a:lnTo>
                  <a:pt x="1270" y="1220470"/>
                </a:lnTo>
                <a:lnTo>
                  <a:pt x="1270" y="1223010"/>
                </a:lnTo>
                <a:lnTo>
                  <a:pt x="2539" y="1223010"/>
                </a:lnTo>
                <a:lnTo>
                  <a:pt x="2539" y="1224280"/>
                </a:lnTo>
                <a:lnTo>
                  <a:pt x="3809" y="1224280"/>
                </a:lnTo>
                <a:lnTo>
                  <a:pt x="3809" y="1226820"/>
                </a:lnTo>
                <a:lnTo>
                  <a:pt x="5079" y="1226820"/>
                </a:lnTo>
                <a:lnTo>
                  <a:pt x="5079" y="1229360"/>
                </a:lnTo>
                <a:lnTo>
                  <a:pt x="6350" y="1229360"/>
                </a:lnTo>
                <a:lnTo>
                  <a:pt x="6350" y="1231900"/>
                </a:lnTo>
                <a:lnTo>
                  <a:pt x="27939" y="1231900"/>
                </a:lnTo>
                <a:lnTo>
                  <a:pt x="27939" y="1205230"/>
                </a:lnTo>
                <a:close/>
              </a:path>
              <a:path w="27940" h="1270000">
                <a:moveTo>
                  <a:pt x="27939" y="1231900"/>
                </a:moveTo>
                <a:lnTo>
                  <a:pt x="7620" y="1231900"/>
                </a:lnTo>
                <a:lnTo>
                  <a:pt x="7620" y="1234440"/>
                </a:lnTo>
                <a:lnTo>
                  <a:pt x="8889" y="1234440"/>
                </a:lnTo>
                <a:lnTo>
                  <a:pt x="8889" y="1236980"/>
                </a:lnTo>
                <a:lnTo>
                  <a:pt x="27939" y="1236980"/>
                </a:lnTo>
                <a:lnTo>
                  <a:pt x="27939" y="1231900"/>
                </a:lnTo>
                <a:close/>
              </a:path>
              <a:path w="27940" h="1270000">
                <a:moveTo>
                  <a:pt x="27939" y="1236980"/>
                </a:moveTo>
                <a:lnTo>
                  <a:pt x="10159" y="1236980"/>
                </a:lnTo>
                <a:lnTo>
                  <a:pt x="10159" y="1239520"/>
                </a:lnTo>
                <a:lnTo>
                  <a:pt x="11429" y="1239520"/>
                </a:lnTo>
                <a:lnTo>
                  <a:pt x="11429" y="1242060"/>
                </a:lnTo>
                <a:lnTo>
                  <a:pt x="12700" y="1242060"/>
                </a:lnTo>
                <a:lnTo>
                  <a:pt x="12700" y="1243330"/>
                </a:lnTo>
                <a:lnTo>
                  <a:pt x="13970" y="1243330"/>
                </a:lnTo>
                <a:lnTo>
                  <a:pt x="13970" y="1245870"/>
                </a:lnTo>
                <a:lnTo>
                  <a:pt x="15239" y="1245870"/>
                </a:lnTo>
                <a:lnTo>
                  <a:pt x="15239" y="1248410"/>
                </a:lnTo>
                <a:lnTo>
                  <a:pt x="16509" y="1248410"/>
                </a:lnTo>
                <a:lnTo>
                  <a:pt x="16509" y="1250950"/>
                </a:lnTo>
                <a:lnTo>
                  <a:pt x="17779" y="1250950"/>
                </a:lnTo>
                <a:lnTo>
                  <a:pt x="17779" y="1253490"/>
                </a:lnTo>
                <a:lnTo>
                  <a:pt x="19050" y="1253490"/>
                </a:lnTo>
                <a:lnTo>
                  <a:pt x="19050" y="1256030"/>
                </a:lnTo>
                <a:lnTo>
                  <a:pt x="20320" y="1256030"/>
                </a:lnTo>
                <a:lnTo>
                  <a:pt x="20320" y="1258570"/>
                </a:lnTo>
                <a:lnTo>
                  <a:pt x="21589" y="1258570"/>
                </a:lnTo>
                <a:lnTo>
                  <a:pt x="21589" y="1261110"/>
                </a:lnTo>
                <a:lnTo>
                  <a:pt x="22859" y="1261110"/>
                </a:lnTo>
                <a:lnTo>
                  <a:pt x="22859" y="1262380"/>
                </a:lnTo>
                <a:lnTo>
                  <a:pt x="24129" y="1262380"/>
                </a:lnTo>
                <a:lnTo>
                  <a:pt x="24129" y="1264920"/>
                </a:lnTo>
                <a:lnTo>
                  <a:pt x="25400" y="1264920"/>
                </a:lnTo>
                <a:lnTo>
                  <a:pt x="25400" y="1267460"/>
                </a:lnTo>
                <a:lnTo>
                  <a:pt x="26670" y="1267460"/>
                </a:lnTo>
                <a:lnTo>
                  <a:pt x="26670" y="1270000"/>
                </a:lnTo>
                <a:lnTo>
                  <a:pt x="27939" y="1270000"/>
                </a:lnTo>
                <a:lnTo>
                  <a:pt x="27939" y="1236980"/>
                </a:lnTo>
                <a:close/>
              </a:path>
            </a:pathLst>
          </a:custGeom>
          <a:solidFill>
            <a:srgbClr val="2142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820659" y="3075939"/>
            <a:ext cx="26670" cy="1308100"/>
          </a:xfrm>
          <a:custGeom>
            <a:avLst/>
            <a:gdLst/>
            <a:ahLst/>
            <a:cxnLst/>
            <a:rect l="l" t="t" r="r" b="b"/>
            <a:pathLst>
              <a:path w="26670" h="1308100">
                <a:moveTo>
                  <a:pt x="13970" y="0"/>
                </a:moveTo>
                <a:lnTo>
                  <a:pt x="0" y="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6670" h="1308100">
                <a:moveTo>
                  <a:pt x="2667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3400"/>
                </a:lnTo>
                <a:close/>
              </a:path>
              <a:path w="26670" h="1308100">
                <a:moveTo>
                  <a:pt x="2667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6670" y="565149"/>
                </a:lnTo>
                <a:lnTo>
                  <a:pt x="26670" y="546099"/>
                </a:lnTo>
                <a:close/>
              </a:path>
              <a:path w="26670" h="1308100">
                <a:moveTo>
                  <a:pt x="2667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65150"/>
                </a:lnTo>
                <a:close/>
              </a:path>
              <a:path w="26670" h="1308100">
                <a:moveTo>
                  <a:pt x="2667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6670" y="590549"/>
                </a:lnTo>
                <a:lnTo>
                  <a:pt x="26670" y="577850"/>
                </a:lnTo>
                <a:close/>
              </a:path>
              <a:path w="26670" h="1308100">
                <a:moveTo>
                  <a:pt x="2667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0549"/>
                </a:lnTo>
                <a:close/>
              </a:path>
              <a:path w="26670" h="1308100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1308100">
                <a:moveTo>
                  <a:pt x="2667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6670" y="641349"/>
                </a:lnTo>
                <a:lnTo>
                  <a:pt x="26670" y="628649"/>
                </a:lnTo>
                <a:close/>
              </a:path>
              <a:path w="26670" h="1308100">
                <a:moveTo>
                  <a:pt x="2667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1349"/>
                </a:lnTo>
                <a:close/>
              </a:path>
              <a:path w="26670" h="1308100">
                <a:moveTo>
                  <a:pt x="2667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699"/>
                </a:lnTo>
                <a:close/>
              </a:path>
              <a:path w="26670" h="1308100">
                <a:moveTo>
                  <a:pt x="2667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60400"/>
                </a:lnTo>
                <a:close/>
              </a:path>
              <a:path w="26670" h="1308100">
                <a:moveTo>
                  <a:pt x="2667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6670" y="755649"/>
                </a:lnTo>
                <a:lnTo>
                  <a:pt x="26670" y="685799"/>
                </a:lnTo>
                <a:close/>
              </a:path>
              <a:path w="26670" h="1308100">
                <a:moveTo>
                  <a:pt x="2667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6670" y="793749"/>
                </a:lnTo>
                <a:lnTo>
                  <a:pt x="26670" y="755649"/>
                </a:lnTo>
                <a:close/>
              </a:path>
              <a:path w="26670" h="1308100">
                <a:moveTo>
                  <a:pt x="2667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93750"/>
                </a:lnTo>
                <a:close/>
              </a:path>
              <a:path w="26670" h="130810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1308100">
                <a:moveTo>
                  <a:pt x="2667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6670" y="811529"/>
                </a:lnTo>
                <a:lnTo>
                  <a:pt x="26670" y="805179"/>
                </a:lnTo>
                <a:close/>
              </a:path>
              <a:path w="26670" h="1308100">
                <a:moveTo>
                  <a:pt x="2667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11530"/>
                </a:lnTo>
                <a:close/>
              </a:path>
              <a:path w="26670" h="1308100">
                <a:moveTo>
                  <a:pt x="2667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38200"/>
                </a:lnTo>
                <a:close/>
              </a:path>
              <a:path w="26670" h="1308100">
                <a:moveTo>
                  <a:pt x="2667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79"/>
                </a:lnTo>
                <a:close/>
              </a:path>
              <a:path w="26670" h="1308100">
                <a:moveTo>
                  <a:pt x="2667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3600"/>
                </a:lnTo>
                <a:close/>
              </a:path>
              <a:path w="26670" h="1308100">
                <a:moveTo>
                  <a:pt x="2667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876300"/>
                </a:lnTo>
                <a:close/>
              </a:path>
              <a:path w="26670" h="1308100">
                <a:moveTo>
                  <a:pt x="2667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882650"/>
                </a:lnTo>
                <a:close/>
              </a:path>
              <a:path w="26670" h="1308100">
                <a:moveTo>
                  <a:pt x="2667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6670" y="933449"/>
                </a:lnTo>
                <a:lnTo>
                  <a:pt x="26670" y="925830"/>
                </a:lnTo>
                <a:close/>
              </a:path>
              <a:path w="26670" h="1308100">
                <a:moveTo>
                  <a:pt x="2667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6670" y="939799"/>
                </a:lnTo>
                <a:lnTo>
                  <a:pt x="26670" y="933449"/>
                </a:lnTo>
                <a:close/>
              </a:path>
              <a:path w="26670" h="1308100">
                <a:moveTo>
                  <a:pt x="2667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39799"/>
                </a:lnTo>
                <a:close/>
              </a:path>
              <a:path w="26670" h="1308100">
                <a:moveTo>
                  <a:pt x="2667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6670" y="982979"/>
                </a:lnTo>
                <a:lnTo>
                  <a:pt x="26670" y="976629"/>
                </a:lnTo>
                <a:close/>
              </a:path>
              <a:path w="26670" h="1308100">
                <a:moveTo>
                  <a:pt x="2667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6670" y="1014729"/>
                </a:lnTo>
                <a:lnTo>
                  <a:pt x="26670" y="982979"/>
                </a:lnTo>
                <a:close/>
              </a:path>
              <a:path w="26670" h="1308100">
                <a:moveTo>
                  <a:pt x="2667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29"/>
                </a:lnTo>
                <a:close/>
              </a:path>
              <a:path w="26670" h="1308100">
                <a:moveTo>
                  <a:pt x="2667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6670" y="1028699"/>
                </a:lnTo>
                <a:lnTo>
                  <a:pt x="26670" y="1021079"/>
                </a:lnTo>
                <a:close/>
              </a:path>
              <a:path w="26670" h="1308100">
                <a:moveTo>
                  <a:pt x="2667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28699"/>
                </a:lnTo>
                <a:close/>
              </a:path>
              <a:path w="26670" h="1308100">
                <a:moveTo>
                  <a:pt x="2667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6670" y="1071879"/>
                </a:lnTo>
                <a:lnTo>
                  <a:pt x="26670" y="1066799"/>
                </a:lnTo>
                <a:close/>
              </a:path>
              <a:path w="26670" h="1308100">
                <a:moveTo>
                  <a:pt x="2667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6670" y="1097279"/>
                </a:lnTo>
                <a:lnTo>
                  <a:pt x="26670" y="1071880"/>
                </a:lnTo>
                <a:close/>
              </a:path>
              <a:path w="26670" h="1308100">
                <a:moveTo>
                  <a:pt x="2667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6670" y="1167129"/>
                </a:lnTo>
                <a:lnTo>
                  <a:pt x="26670" y="1097279"/>
                </a:lnTo>
                <a:close/>
              </a:path>
              <a:path w="26670" h="1308100">
                <a:moveTo>
                  <a:pt x="2667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67130"/>
                </a:lnTo>
                <a:close/>
              </a:path>
              <a:path w="26670" h="1308100">
                <a:moveTo>
                  <a:pt x="2667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6670" y="1181099"/>
                </a:lnTo>
                <a:lnTo>
                  <a:pt x="26670" y="1173479"/>
                </a:lnTo>
                <a:close/>
              </a:path>
              <a:path w="26670" h="1308100">
                <a:moveTo>
                  <a:pt x="2667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6670" y="1192529"/>
                </a:lnTo>
                <a:lnTo>
                  <a:pt x="26670" y="1181099"/>
                </a:lnTo>
                <a:close/>
              </a:path>
              <a:path w="26670" h="1308100">
                <a:moveTo>
                  <a:pt x="2667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92530"/>
                </a:lnTo>
                <a:close/>
              </a:path>
              <a:path w="26670" h="1308100">
                <a:moveTo>
                  <a:pt x="26670" y="1219199"/>
                </a:moveTo>
                <a:lnTo>
                  <a:pt x="0" y="1219199"/>
                </a:lnTo>
                <a:lnTo>
                  <a:pt x="0" y="1259839"/>
                </a:lnTo>
                <a:lnTo>
                  <a:pt x="1270" y="1259839"/>
                </a:lnTo>
                <a:lnTo>
                  <a:pt x="1270" y="1262379"/>
                </a:lnTo>
                <a:lnTo>
                  <a:pt x="2540" y="1262379"/>
                </a:lnTo>
                <a:lnTo>
                  <a:pt x="2540" y="1264919"/>
                </a:lnTo>
                <a:lnTo>
                  <a:pt x="3810" y="1264919"/>
                </a:lnTo>
                <a:lnTo>
                  <a:pt x="3810" y="1267459"/>
                </a:lnTo>
                <a:lnTo>
                  <a:pt x="5080" y="1267459"/>
                </a:lnTo>
                <a:lnTo>
                  <a:pt x="5080" y="1268729"/>
                </a:lnTo>
                <a:lnTo>
                  <a:pt x="6350" y="1268729"/>
                </a:lnTo>
                <a:lnTo>
                  <a:pt x="6350" y="1271269"/>
                </a:lnTo>
                <a:lnTo>
                  <a:pt x="7620" y="1271269"/>
                </a:lnTo>
                <a:lnTo>
                  <a:pt x="7620" y="1273809"/>
                </a:lnTo>
                <a:lnTo>
                  <a:pt x="8890" y="1273809"/>
                </a:lnTo>
                <a:lnTo>
                  <a:pt x="8890" y="1276349"/>
                </a:lnTo>
                <a:lnTo>
                  <a:pt x="10160" y="1276349"/>
                </a:lnTo>
                <a:lnTo>
                  <a:pt x="10160" y="1278889"/>
                </a:lnTo>
                <a:lnTo>
                  <a:pt x="11430" y="1278889"/>
                </a:lnTo>
                <a:lnTo>
                  <a:pt x="11430" y="1281429"/>
                </a:lnTo>
                <a:lnTo>
                  <a:pt x="12700" y="1281429"/>
                </a:lnTo>
                <a:lnTo>
                  <a:pt x="12700" y="1283969"/>
                </a:lnTo>
                <a:lnTo>
                  <a:pt x="13970" y="1283969"/>
                </a:lnTo>
                <a:lnTo>
                  <a:pt x="13970" y="1286509"/>
                </a:lnTo>
                <a:lnTo>
                  <a:pt x="15240" y="1286509"/>
                </a:lnTo>
                <a:lnTo>
                  <a:pt x="15240" y="1287779"/>
                </a:lnTo>
                <a:lnTo>
                  <a:pt x="26670" y="1287779"/>
                </a:lnTo>
                <a:lnTo>
                  <a:pt x="26670" y="1219199"/>
                </a:lnTo>
                <a:close/>
              </a:path>
              <a:path w="26670" h="1308100">
                <a:moveTo>
                  <a:pt x="26670" y="1287780"/>
                </a:moveTo>
                <a:lnTo>
                  <a:pt x="16510" y="1287780"/>
                </a:lnTo>
                <a:lnTo>
                  <a:pt x="16510" y="1290319"/>
                </a:lnTo>
                <a:lnTo>
                  <a:pt x="17780" y="1290319"/>
                </a:lnTo>
                <a:lnTo>
                  <a:pt x="17780" y="1292859"/>
                </a:lnTo>
                <a:lnTo>
                  <a:pt x="19050" y="1292859"/>
                </a:lnTo>
                <a:lnTo>
                  <a:pt x="19050" y="1295399"/>
                </a:lnTo>
                <a:lnTo>
                  <a:pt x="26670" y="1295399"/>
                </a:lnTo>
                <a:lnTo>
                  <a:pt x="26670" y="1287780"/>
                </a:lnTo>
                <a:close/>
              </a:path>
              <a:path w="26670" h="1308100">
                <a:moveTo>
                  <a:pt x="26670" y="1295400"/>
                </a:moveTo>
                <a:lnTo>
                  <a:pt x="20320" y="1295400"/>
                </a:lnTo>
                <a:lnTo>
                  <a:pt x="20320" y="1297939"/>
                </a:lnTo>
                <a:lnTo>
                  <a:pt x="21590" y="1297939"/>
                </a:lnTo>
                <a:lnTo>
                  <a:pt x="21590" y="1300479"/>
                </a:lnTo>
                <a:lnTo>
                  <a:pt x="22860" y="1300479"/>
                </a:lnTo>
                <a:lnTo>
                  <a:pt x="22860" y="1303019"/>
                </a:lnTo>
                <a:lnTo>
                  <a:pt x="24130" y="1303019"/>
                </a:lnTo>
                <a:lnTo>
                  <a:pt x="24130" y="1305559"/>
                </a:lnTo>
                <a:lnTo>
                  <a:pt x="25400" y="1305559"/>
                </a:lnTo>
                <a:lnTo>
                  <a:pt x="25400" y="1308099"/>
                </a:lnTo>
                <a:lnTo>
                  <a:pt x="26670" y="1308099"/>
                </a:lnTo>
                <a:lnTo>
                  <a:pt x="26670" y="12954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847330" y="3088639"/>
            <a:ext cx="27940" cy="1361440"/>
          </a:xfrm>
          <a:custGeom>
            <a:avLst/>
            <a:gdLst/>
            <a:ahLst/>
            <a:cxnLst/>
            <a:rect l="l" t="t" r="r" b="b"/>
            <a:pathLst>
              <a:path w="27940" h="1361439">
                <a:moveTo>
                  <a:pt x="7620" y="0"/>
                </a:moveTo>
                <a:lnTo>
                  <a:pt x="0" y="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361439">
                <a:moveTo>
                  <a:pt x="2794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1361439">
                <a:moveTo>
                  <a:pt x="27940" y="533400"/>
                </a:moveTo>
                <a:lnTo>
                  <a:pt x="0" y="5334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33400"/>
                </a:lnTo>
                <a:close/>
              </a:path>
              <a:path w="27940" h="1361439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361439">
                <a:moveTo>
                  <a:pt x="2794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65150"/>
                </a:lnTo>
                <a:close/>
              </a:path>
              <a:path w="27940" h="1361439">
                <a:moveTo>
                  <a:pt x="27940" y="577850"/>
                </a:moveTo>
                <a:lnTo>
                  <a:pt x="0" y="57785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77850"/>
                </a:lnTo>
                <a:close/>
              </a:path>
              <a:path w="27940" h="1361439">
                <a:moveTo>
                  <a:pt x="27940" y="609600"/>
                </a:moveTo>
                <a:lnTo>
                  <a:pt x="0" y="6096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609600"/>
                </a:lnTo>
                <a:close/>
              </a:path>
              <a:path w="27940" h="136143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361439">
                <a:moveTo>
                  <a:pt x="27940" y="628650"/>
                </a:moveTo>
                <a:lnTo>
                  <a:pt x="0" y="628650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8650"/>
                </a:lnTo>
                <a:close/>
              </a:path>
              <a:path w="27940" h="136143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361439">
                <a:moveTo>
                  <a:pt x="27940" y="647700"/>
                </a:moveTo>
                <a:lnTo>
                  <a:pt x="0" y="6477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7700"/>
                </a:lnTo>
                <a:close/>
              </a:path>
              <a:path w="27940" h="1361439">
                <a:moveTo>
                  <a:pt x="27940" y="673100"/>
                </a:moveTo>
                <a:lnTo>
                  <a:pt x="0" y="67310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673100"/>
                </a:lnTo>
                <a:close/>
              </a:path>
              <a:path w="27940" h="1361439">
                <a:moveTo>
                  <a:pt x="27940" y="742950"/>
                </a:moveTo>
                <a:lnTo>
                  <a:pt x="0" y="7429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42950"/>
                </a:lnTo>
                <a:close/>
              </a:path>
              <a:path w="27940" h="1361439">
                <a:moveTo>
                  <a:pt x="27940" y="781050"/>
                </a:moveTo>
                <a:lnTo>
                  <a:pt x="0" y="78105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81050"/>
                </a:lnTo>
                <a:close/>
              </a:path>
              <a:path w="27940" h="1361439">
                <a:moveTo>
                  <a:pt x="2794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7940" y="792480"/>
                </a:lnTo>
                <a:lnTo>
                  <a:pt x="27940" y="786130"/>
                </a:lnTo>
                <a:close/>
              </a:path>
              <a:path w="27940" h="1361439">
                <a:moveTo>
                  <a:pt x="2794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2480"/>
                </a:lnTo>
                <a:close/>
              </a:path>
              <a:path w="27940" h="1361439">
                <a:moveTo>
                  <a:pt x="27940" y="798830"/>
                </a:moveTo>
                <a:lnTo>
                  <a:pt x="0" y="79883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8830"/>
                </a:lnTo>
                <a:close/>
              </a:path>
              <a:path w="27940" h="1361439">
                <a:moveTo>
                  <a:pt x="27940" y="825500"/>
                </a:moveTo>
                <a:lnTo>
                  <a:pt x="0" y="82550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25500"/>
                </a:lnTo>
                <a:close/>
              </a:path>
              <a:path w="27940" h="1361439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361439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1361439">
                <a:moveTo>
                  <a:pt x="27940" y="863600"/>
                </a:moveTo>
                <a:lnTo>
                  <a:pt x="0" y="863600"/>
                </a:lnTo>
                <a:lnTo>
                  <a:pt x="0" y="869950"/>
                </a:lnTo>
                <a:lnTo>
                  <a:pt x="27940" y="869950"/>
                </a:lnTo>
                <a:lnTo>
                  <a:pt x="27940" y="863600"/>
                </a:lnTo>
                <a:close/>
              </a:path>
              <a:path w="27940" h="1361439">
                <a:moveTo>
                  <a:pt x="27940" y="869950"/>
                </a:moveTo>
                <a:lnTo>
                  <a:pt x="0" y="869950"/>
                </a:lnTo>
                <a:lnTo>
                  <a:pt x="0" y="913130"/>
                </a:lnTo>
                <a:lnTo>
                  <a:pt x="27940" y="913130"/>
                </a:lnTo>
                <a:lnTo>
                  <a:pt x="27940" y="869950"/>
                </a:lnTo>
                <a:close/>
              </a:path>
              <a:path w="27940" h="1361439">
                <a:moveTo>
                  <a:pt x="27940" y="913130"/>
                </a:moveTo>
                <a:lnTo>
                  <a:pt x="0" y="91313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913130"/>
                </a:lnTo>
                <a:close/>
              </a:path>
              <a:path w="27940" h="1361439">
                <a:moveTo>
                  <a:pt x="27940" y="920750"/>
                </a:moveTo>
                <a:lnTo>
                  <a:pt x="0" y="92075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20750"/>
                </a:lnTo>
                <a:close/>
              </a:path>
              <a:path w="27940" h="1361439">
                <a:moveTo>
                  <a:pt x="27940" y="927100"/>
                </a:moveTo>
                <a:lnTo>
                  <a:pt x="0" y="92710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27100"/>
                </a:lnTo>
                <a:close/>
              </a:path>
              <a:path w="27940" h="1361439">
                <a:moveTo>
                  <a:pt x="27940" y="963930"/>
                </a:moveTo>
                <a:lnTo>
                  <a:pt x="0" y="963930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3930"/>
                </a:lnTo>
                <a:close/>
              </a:path>
              <a:path w="27940" h="1361439">
                <a:moveTo>
                  <a:pt x="27940" y="970280"/>
                </a:moveTo>
                <a:lnTo>
                  <a:pt x="0" y="97028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70280"/>
                </a:lnTo>
                <a:close/>
              </a:path>
              <a:path w="27940" h="1361439">
                <a:moveTo>
                  <a:pt x="2794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7940" y="1008380"/>
                </a:lnTo>
                <a:lnTo>
                  <a:pt x="27940" y="1002030"/>
                </a:lnTo>
                <a:close/>
              </a:path>
              <a:path w="27940" h="1361439">
                <a:moveTo>
                  <a:pt x="27940" y="1008380"/>
                </a:moveTo>
                <a:lnTo>
                  <a:pt x="0" y="1008380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8380"/>
                </a:lnTo>
                <a:close/>
              </a:path>
              <a:path w="27940" h="1361439">
                <a:moveTo>
                  <a:pt x="27940" y="1016000"/>
                </a:moveTo>
                <a:lnTo>
                  <a:pt x="0" y="10160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1016000"/>
                </a:lnTo>
                <a:close/>
              </a:path>
              <a:path w="27940" h="1361439">
                <a:moveTo>
                  <a:pt x="27940" y="1054100"/>
                </a:moveTo>
                <a:lnTo>
                  <a:pt x="0" y="1054100"/>
                </a:lnTo>
                <a:lnTo>
                  <a:pt x="0" y="1059180"/>
                </a:lnTo>
                <a:lnTo>
                  <a:pt x="27940" y="1059180"/>
                </a:lnTo>
                <a:lnTo>
                  <a:pt x="27940" y="1054100"/>
                </a:lnTo>
                <a:close/>
              </a:path>
              <a:path w="27940" h="1361439">
                <a:moveTo>
                  <a:pt x="27940" y="1059180"/>
                </a:moveTo>
                <a:lnTo>
                  <a:pt x="0" y="1059180"/>
                </a:lnTo>
                <a:lnTo>
                  <a:pt x="0" y="1084580"/>
                </a:lnTo>
                <a:lnTo>
                  <a:pt x="27940" y="1084580"/>
                </a:lnTo>
                <a:lnTo>
                  <a:pt x="27940" y="1059180"/>
                </a:lnTo>
                <a:close/>
              </a:path>
              <a:path w="27940" h="1361439">
                <a:moveTo>
                  <a:pt x="27940" y="1084580"/>
                </a:moveTo>
                <a:lnTo>
                  <a:pt x="0" y="1084580"/>
                </a:lnTo>
                <a:lnTo>
                  <a:pt x="0" y="1154430"/>
                </a:lnTo>
                <a:lnTo>
                  <a:pt x="27940" y="1154430"/>
                </a:lnTo>
                <a:lnTo>
                  <a:pt x="27940" y="1084580"/>
                </a:lnTo>
                <a:close/>
              </a:path>
              <a:path w="27940" h="1361439">
                <a:moveTo>
                  <a:pt x="27940" y="1154430"/>
                </a:moveTo>
                <a:lnTo>
                  <a:pt x="0" y="115443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54430"/>
                </a:lnTo>
                <a:close/>
              </a:path>
              <a:path w="27940" h="1361439">
                <a:moveTo>
                  <a:pt x="27940" y="1160780"/>
                </a:moveTo>
                <a:lnTo>
                  <a:pt x="0" y="116078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60780"/>
                </a:lnTo>
                <a:close/>
              </a:path>
              <a:path w="27940" h="1361439">
                <a:moveTo>
                  <a:pt x="27940" y="1168400"/>
                </a:moveTo>
                <a:lnTo>
                  <a:pt x="0" y="11684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8400"/>
                </a:lnTo>
                <a:close/>
              </a:path>
              <a:path w="27940" h="136143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1361439">
                <a:moveTo>
                  <a:pt x="27940" y="1206500"/>
                </a:moveTo>
                <a:lnTo>
                  <a:pt x="0" y="120650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06500"/>
                </a:lnTo>
                <a:close/>
              </a:path>
              <a:path w="27940" h="1361439">
                <a:moveTo>
                  <a:pt x="27940" y="1282700"/>
                </a:moveTo>
                <a:lnTo>
                  <a:pt x="0" y="1282700"/>
                </a:lnTo>
                <a:lnTo>
                  <a:pt x="0" y="1297940"/>
                </a:lnTo>
                <a:lnTo>
                  <a:pt x="1270" y="1297940"/>
                </a:lnTo>
                <a:lnTo>
                  <a:pt x="1270" y="1300480"/>
                </a:lnTo>
                <a:lnTo>
                  <a:pt x="2540" y="1300480"/>
                </a:lnTo>
                <a:lnTo>
                  <a:pt x="2540" y="1304290"/>
                </a:lnTo>
                <a:lnTo>
                  <a:pt x="3810" y="1304290"/>
                </a:lnTo>
                <a:lnTo>
                  <a:pt x="3810" y="1306830"/>
                </a:lnTo>
                <a:lnTo>
                  <a:pt x="5079" y="1306830"/>
                </a:lnTo>
                <a:lnTo>
                  <a:pt x="5079" y="1310640"/>
                </a:lnTo>
                <a:lnTo>
                  <a:pt x="6350" y="1310640"/>
                </a:lnTo>
                <a:lnTo>
                  <a:pt x="6350" y="1313180"/>
                </a:lnTo>
                <a:lnTo>
                  <a:pt x="7619" y="1313180"/>
                </a:lnTo>
                <a:lnTo>
                  <a:pt x="7620" y="1315720"/>
                </a:lnTo>
                <a:lnTo>
                  <a:pt x="8890" y="1315720"/>
                </a:lnTo>
                <a:lnTo>
                  <a:pt x="8890" y="1319530"/>
                </a:lnTo>
                <a:lnTo>
                  <a:pt x="10160" y="1319530"/>
                </a:lnTo>
                <a:lnTo>
                  <a:pt x="10160" y="1322070"/>
                </a:lnTo>
                <a:lnTo>
                  <a:pt x="11429" y="1322070"/>
                </a:lnTo>
                <a:lnTo>
                  <a:pt x="11429" y="1325880"/>
                </a:lnTo>
                <a:lnTo>
                  <a:pt x="12700" y="1325880"/>
                </a:lnTo>
                <a:lnTo>
                  <a:pt x="12700" y="1328420"/>
                </a:lnTo>
                <a:lnTo>
                  <a:pt x="13970" y="1328420"/>
                </a:lnTo>
                <a:lnTo>
                  <a:pt x="13970" y="1330960"/>
                </a:lnTo>
                <a:lnTo>
                  <a:pt x="15240" y="1330960"/>
                </a:lnTo>
                <a:lnTo>
                  <a:pt x="15240" y="1334770"/>
                </a:lnTo>
                <a:lnTo>
                  <a:pt x="16510" y="1334770"/>
                </a:lnTo>
                <a:lnTo>
                  <a:pt x="16510" y="1337310"/>
                </a:lnTo>
                <a:lnTo>
                  <a:pt x="17779" y="1337310"/>
                </a:lnTo>
                <a:lnTo>
                  <a:pt x="17779" y="1341120"/>
                </a:lnTo>
                <a:lnTo>
                  <a:pt x="19050" y="1341120"/>
                </a:lnTo>
                <a:lnTo>
                  <a:pt x="19050" y="1343660"/>
                </a:lnTo>
                <a:lnTo>
                  <a:pt x="20320" y="1343660"/>
                </a:lnTo>
                <a:lnTo>
                  <a:pt x="20320" y="1346200"/>
                </a:lnTo>
                <a:lnTo>
                  <a:pt x="21590" y="1346200"/>
                </a:lnTo>
                <a:lnTo>
                  <a:pt x="21590" y="1350010"/>
                </a:lnTo>
                <a:lnTo>
                  <a:pt x="22860" y="1350010"/>
                </a:lnTo>
                <a:lnTo>
                  <a:pt x="22860" y="1352550"/>
                </a:lnTo>
                <a:lnTo>
                  <a:pt x="24129" y="1352550"/>
                </a:lnTo>
                <a:lnTo>
                  <a:pt x="24129" y="1356360"/>
                </a:lnTo>
                <a:lnTo>
                  <a:pt x="25400" y="1356360"/>
                </a:lnTo>
                <a:lnTo>
                  <a:pt x="25400" y="1358900"/>
                </a:lnTo>
                <a:lnTo>
                  <a:pt x="26670" y="1358900"/>
                </a:lnTo>
                <a:lnTo>
                  <a:pt x="26670" y="1361440"/>
                </a:lnTo>
                <a:lnTo>
                  <a:pt x="27940" y="1361440"/>
                </a:lnTo>
                <a:lnTo>
                  <a:pt x="27940" y="1282700"/>
                </a:lnTo>
                <a:close/>
              </a:path>
            </a:pathLst>
          </a:custGeom>
          <a:solidFill>
            <a:srgbClr val="2142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875269" y="3101339"/>
            <a:ext cx="26670" cy="1412240"/>
          </a:xfrm>
          <a:custGeom>
            <a:avLst/>
            <a:gdLst/>
            <a:ahLst/>
            <a:cxnLst/>
            <a:rect l="l" t="t" r="r" b="b"/>
            <a:pathLst>
              <a:path w="26670" h="1412239">
                <a:moveTo>
                  <a:pt x="1270" y="0"/>
                </a:moveTo>
                <a:lnTo>
                  <a:pt x="0" y="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412239">
                <a:moveTo>
                  <a:pt x="26670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1412239">
                <a:moveTo>
                  <a:pt x="26670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0700"/>
                </a:lnTo>
                <a:close/>
              </a:path>
              <a:path w="26670" h="141223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122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412239">
                <a:moveTo>
                  <a:pt x="26670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65150"/>
                </a:lnTo>
                <a:close/>
              </a:path>
              <a:path w="26670" h="1412239">
                <a:moveTo>
                  <a:pt x="26670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6900"/>
                </a:lnTo>
                <a:close/>
              </a:path>
              <a:path w="26670" h="141223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412239">
                <a:moveTo>
                  <a:pt x="26670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5950"/>
                </a:lnTo>
                <a:close/>
              </a:path>
              <a:path w="26670" h="1412239">
                <a:moveTo>
                  <a:pt x="2667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1412239">
                <a:moveTo>
                  <a:pt x="26670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35000"/>
                </a:lnTo>
                <a:close/>
              </a:path>
              <a:path w="26670" h="1412239">
                <a:moveTo>
                  <a:pt x="26670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60400"/>
                </a:lnTo>
                <a:close/>
              </a:path>
              <a:path w="26670" h="1412239">
                <a:moveTo>
                  <a:pt x="26670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30250"/>
                </a:lnTo>
                <a:close/>
              </a:path>
              <a:path w="26670" h="1412239">
                <a:moveTo>
                  <a:pt x="26670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68350"/>
                </a:lnTo>
                <a:close/>
              </a:path>
              <a:path w="26670" h="1412239">
                <a:moveTo>
                  <a:pt x="2667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73430"/>
                </a:lnTo>
                <a:close/>
              </a:path>
              <a:path w="26670" h="1412239">
                <a:moveTo>
                  <a:pt x="2667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70" y="786129"/>
                </a:lnTo>
                <a:lnTo>
                  <a:pt x="26670" y="779780"/>
                </a:lnTo>
                <a:close/>
              </a:path>
              <a:path w="26670" h="141223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1412239">
                <a:moveTo>
                  <a:pt x="26670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12800"/>
                </a:lnTo>
                <a:close/>
              </a:path>
              <a:path w="26670" h="1412239">
                <a:moveTo>
                  <a:pt x="2667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0580"/>
                </a:lnTo>
                <a:close/>
              </a:path>
              <a:path w="26670" h="141223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1412239">
                <a:moveTo>
                  <a:pt x="26670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1412239">
                <a:moveTo>
                  <a:pt x="26670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57250"/>
                </a:lnTo>
                <a:close/>
              </a:path>
              <a:path w="26670" h="1412239">
                <a:moveTo>
                  <a:pt x="26670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0430"/>
                </a:lnTo>
                <a:close/>
              </a:path>
              <a:path w="26670" h="1412239">
                <a:moveTo>
                  <a:pt x="26670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8050"/>
                </a:lnTo>
                <a:close/>
              </a:path>
              <a:path w="26670" h="1412239">
                <a:moveTo>
                  <a:pt x="26670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4400"/>
                </a:lnTo>
                <a:close/>
              </a:path>
              <a:path w="26670" h="1412239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1412239">
                <a:moveTo>
                  <a:pt x="26670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7580"/>
                </a:lnTo>
                <a:close/>
              </a:path>
              <a:path w="26670" h="1412239">
                <a:moveTo>
                  <a:pt x="2667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412239">
                <a:moveTo>
                  <a:pt x="26670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5680"/>
                </a:lnTo>
                <a:close/>
              </a:path>
              <a:path w="26670" h="1412239">
                <a:moveTo>
                  <a:pt x="26670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1003300"/>
                </a:lnTo>
                <a:close/>
              </a:path>
              <a:path w="26670" h="1412239">
                <a:moveTo>
                  <a:pt x="26670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1400"/>
                </a:lnTo>
                <a:close/>
              </a:path>
              <a:path w="26670" h="1412239">
                <a:moveTo>
                  <a:pt x="26670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70" y="1071880"/>
                </a:lnTo>
                <a:lnTo>
                  <a:pt x="26670" y="1046480"/>
                </a:lnTo>
                <a:close/>
              </a:path>
              <a:path w="26670" h="1412239">
                <a:moveTo>
                  <a:pt x="26670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071880"/>
                </a:lnTo>
                <a:close/>
              </a:path>
              <a:path w="26670" h="141223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1412239">
                <a:moveTo>
                  <a:pt x="2667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48080"/>
                </a:lnTo>
                <a:close/>
              </a:path>
              <a:path w="26670" h="1412239">
                <a:moveTo>
                  <a:pt x="26670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5700"/>
                </a:lnTo>
                <a:close/>
              </a:path>
              <a:path w="26670" h="141223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1412239">
                <a:moveTo>
                  <a:pt x="26670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193800"/>
                </a:lnTo>
                <a:close/>
              </a:path>
              <a:path w="26670" h="1412239">
                <a:moveTo>
                  <a:pt x="26670" y="1270000"/>
                </a:moveTo>
                <a:lnTo>
                  <a:pt x="0" y="127000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270000"/>
                </a:lnTo>
                <a:close/>
              </a:path>
              <a:path w="26670" h="1412239">
                <a:moveTo>
                  <a:pt x="26670" y="1352550"/>
                </a:moveTo>
                <a:lnTo>
                  <a:pt x="1270" y="1352550"/>
                </a:lnTo>
                <a:lnTo>
                  <a:pt x="1270" y="1355090"/>
                </a:lnTo>
                <a:lnTo>
                  <a:pt x="2539" y="1355090"/>
                </a:lnTo>
                <a:lnTo>
                  <a:pt x="2539" y="1357630"/>
                </a:lnTo>
                <a:lnTo>
                  <a:pt x="3809" y="1357630"/>
                </a:lnTo>
                <a:lnTo>
                  <a:pt x="3809" y="1361440"/>
                </a:lnTo>
                <a:lnTo>
                  <a:pt x="5079" y="1361440"/>
                </a:lnTo>
                <a:lnTo>
                  <a:pt x="5079" y="1363980"/>
                </a:lnTo>
                <a:lnTo>
                  <a:pt x="6350" y="1363980"/>
                </a:lnTo>
                <a:lnTo>
                  <a:pt x="6350" y="1367790"/>
                </a:lnTo>
                <a:lnTo>
                  <a:pt x="7620" y="1367790"/>
                </a:lnTo>
                <a:lnTo>
                  <a:pt x="7620" y="1370330"/>
                </a:lnTo>
                <a:lnTo>
                  <a:pt x="8889" y="1370330"/>
                </a:lnTo>
                <a:lnTo>
                  <a:pt x="8889" y="1372870"/>
                </a:lnTo>
                <a:lnTo>
                  <a:pt x="10159" y="1372870"/>
                </a:lnTo>
                <a:lnTo>
                  <a:pt x="10159" y="1376680"/>
                </a:lnTo>
                <a:lnTo>
                  <a:pt x="11429" y="1376680"/>
                </a:lnTo>
                <a:lnTo>
                  <a:pt x="11429" y="1379220"/>
                </a:lnTo>
                <a:lnTo>
                  <a:pt x="12700" y="1379220"/>
                </a:lnTo>
                <a:lnTo>
                  <a:pt x="12700" y="1383030"/>
                </a:lnTo>
                <a:lnTo>
                  <a:pt x="13970" y="1383030"/>
                </a:lnTo>
                <a:lnTo>
                  <a:pt x="13970" y="1385570"/>
                </a:lnTo>
                <a:lnTo>
                  <a:pt x="15239" y="1385570"/>
                </a:lnTo>
                <a:lnTo>
                  <a:pt x="15239" y="1388110"/>
                </a:lnTo>
                <a:lnTo>
                  <a:pt x="16509" y="1388110"/>
                </a:lnTo>
                <a:lnTo>
                  <a:pt x="16509" y="1391920"/>
                </a:lnTo>
                <a:lnTo>
                  <a:pt x="17779" y="1391920"/>
                </a:lnTo>
                <a:lnTo>
                  <a:pt x="17779" y="1394460"/>
                </a:lnTo>
                <a:lnTo>
                  <a:pt x="19050" y="1394460"/>
                </a:lnTo>
                <a:lnTo>
                  <a:pt x="19050" y="1398270"/>
                </a:lnTo>
                <a:lnTo>
                  <a:pt x="20320" y="1398270"/>
                </a:lnTo>
                <a:lnTo>
                  <a:pt x="20320" y="1400810"/>
                </a:lnTo>
                <a:lnTo>
                  <a:pt x="21589" y="1400810"/>
                </a:lnTo>
                <a:lnTo>
                  <a:pt x="21589" y="1403350"/>
                </a:lnTo>
                <a:lnTo>
                  <a:pt x="22859" y="1403350"/>
                </a:lnTo>
                <a:lnTo>
                  <a:pt x="22859" y="1407160"/>
                </a:lnTo>
                <a:lnTo>
                  <a:pt x="24129" y="1407160"/>
                </a:lnTo>
                <a:lnTo>
                  <a:pt x="24129" y="1409700"/>
                </a:lnTo>
                <a:lnTo>
                  <a:pt x="26670" y="1409700"/>
                </a:lnTo>
                <a:lnTo>
                  <a:pt x="26670" y="1352550"/>
                </a:lnTo>
                <a:close/>
              </a:path>
              <a:path w="26670" h="1412239">
                <a:moveTo>
                  <a:pt x="26670" y="1409700"/>
                </a:moveTo>
                <a:lnTo>
                  <a:pt x="25400" y="1409700"/>
                </a:lnTo>
                <a:lnTo>
                  <a:pt x="25400" y="1412240"/>
                </a:lnTo>
                <a:lnTo>
                  <a:pt x="26670" y="1412240"/>
                </a:lnTo>
                <a:lnTo>
                  <a:pt x="26670" y="1409700"/>
                </a:lnTo>
                <a:close/>
              </a:path>
            </a:pathLst>
          </a:custGeom>
          <a:solidFill>
            <a:srgbClr val="2141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01940" y="3126739"/>
            <a:ext cx="27940" cy="1454150"/>
          </a:xfrm>
          <a:custGeom>
            <a:avLst/>
            <a:gdLst/>
            <a:ahLst/>
            <a:cxnLst/>
            <a:rect l="l" t="t" r="r" b="b"/>
            <a:pathLst>
              <a:path w="27940" h="1454150">
                <a:moveTo>
                  <a:pt x="16509" y="0"/>
                </a:moveTo>
                <a:lnTo>
                  <a:pt x="0" y="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12700"/>
                </a:lnTo>
                <a:lnTo>
                  <a:pt x="16509" y="12700"/>
                </a:lnTo>
                <a:lnTo>
                  <a:pt x="16509" y="0"/>
                </a:lnTo>
                <a:close/>
              </a:path>
              <a:path w="27940" h="1454150">
                <a:moveTo>
                  <a:pt x="2793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1454150">
                <a:moveTo>
                  <a:pt x="27939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495300"/>
                </a:lnTo>
                <a:close/>
              </a:path>
              <a:path w="27940" h="1454150">
                <a:moveTo>
                  <a:pt x="27939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39" y="527050"/>
                </a:lnTo>
                <a:lnTo>
                  <a:pt x="27939" y="514350"/>
                </a:lnTo>
                <a:close/>
              </a:path>
              <a:path w="27940" h="1454150">
                <a:moveTo>
                  <a:pt x="27939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39" y="539750"/>
                </a:lnTo>
                <a:lnTo>
                  <a:pt x="27939" y="527050"/>
                </a:lnTo>
                <a:close/>
              </a:path>
              <a:path w="27940" h="1454150">
                <a:moveTo>
                  <a:pt x="27939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9750"/>
                </a:lnTo>
                <a:close/>
              </a:path>
              <a:path w="27940" h="1454150">
                <a:moveTo>
                  <a:pt x="27939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71500"/>
                </a:lnTo>
                <a:close/>
              </a:path>
              <a:path w="27940" h="145415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454150">
                <a:moveTo>
                  <a:pt x="27939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39" y="596899"/>
                </a:lnTo>
                <a:lnTo>
                  <a:pt x="27939" y="590550"/>
                </a:lnTo>
                <a:close/>
              </a:path>
              <a:path w="27940" h="1454150">
                <a:moveTo>
                  <a:pt x="2793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96900"/>
                </a:lnTo>
                <a:close/>
              </a:path>
              <a:path w="27940" h="1454150">
                <a:moveTo>
                  <a:pt x="27939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9600"/>
                </a:lnTo>
                <a:close/>
              </a:path>
              <a:path w="27940" h="1454150">
                <a:moveTo>
                  <a:pt x="27939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39" y="704850"/>
                </a:lnTo>
                <a:lnTo>
                  <a:pt x="27939" y="635000"/>
                </a:lnTo>
                <a:close/>
              </a:path>
              <a:path w="27940" h="1454150">
                <a:moveTo>
                  <a:pt x="27939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04850"/>
                </a:lnTo>
                <a:close/>
              </a:path>
              <a:path w="27940" h="1454150">
                <a:moveTo>
                  <a:pt x="27939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42950"/>
                </a:lnTo>
                <a:close/>
              </a:path>
              <a:path w="27940" h="1454150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1454150">
                <a:moveTo>
                  <a:pt x="27939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54380"/>
                </a:lnTo>
                <a:close/>
              </a:path>
              <a:path w="27940" h="1454150">
                <a:moveTo>
                  <a:pt x="27939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60730"/>
                </a:lnTo>
                <a:close/>
              </a:path>
              <a:path w="27940" h="1454150">
                <a:moveTo>
                  <a:pt x="27939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87400"/>
                </a:lnTo>
                <a:close/>
              </a:path>
              <a:path w="27940" h="1454150">
                <a:moveTo>
                  <a:pt x="27939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80"/>
                </a:lnTo>
                <a:close/>
              </a:path>
              <a:path w="27940" h="1454150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1454150">
                <a:moveTo>
                  <a:pt x="27939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39" y="831850"/>
                </a:lnTo>
                <a:lnTo>
                  <a:pt x="27939" y="825500"/>
                </a:lnTo>
                <a:close/>
              </a:path>
              <a:path w="27940" h="1454150">
                <a:moveTo>
                  <a:pt x="27939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31850"/>
                </a:lnTo>
                <a:close/>
              </a:path>
              <a:path w="27940" h="1454150">
                <a:moveTo>
                  <a:pt x="27939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39" y="882650"/>
                </a:lnTo>
                <a:lnTo>
                  <a:pt x="27939" y="875030"/>
                </a:lnTo>
                <a:close/>
              </a:path>
              <a:path w="27940" h="1454150">
                <a:moveTo>
                  <a:pt x="27939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82650"/>
                </a:lnTo>
                <a:close/>
              </a:path>
              <a:path w="27940" h="1454150">
                <a:moveTo>
                  <a:pt x="27939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39" y="925830"/>
                </a:lnTo>
                <a:lnTo>
                  <a:pt x="27939" y="889000"/>
                </a:lnTo>
                <a:close/>
              </a:path>
              <a:path w="27940" h="1454150">
                <a:moveTo>
                  <a:pt x="27939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39" y="932179"/>
                </a:lnTo>
                <a:lnTo>
                  <a:pt x="27939" y="925830"/>
                </a:lnTo>
                <a:close/>
              </a:path>
              <a:path w="27940" h="1454150">
                <a:moveTo>
                  <a:pt x="27939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39" y="963930"/>
                </a:lnTo>
                <a:lnTo>
                  <a:pt x="27939" y="932180"/>
                </a:lnTo>
                <a:close/>
              </a:path>
              <a:path w="27940" h="1454150">
                <a:moveTo>
                  <a:pt x="2793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1454150">
                <a:moveTo>
                  <a:pt x="2793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39" y="977899"/>
                </a:lnTo>
                <a:lnTo>
                  <a:pt x="27939" y="970280"/>
                </a:lnTo>
                <a:close/>
              </a:path>
              <a:path w="27940" h="1454150">
                <a:moveTo>
                  <a:pt x="27939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39" y="1016000"/>
                </a:lnTo>
                <a:lnTo>
                  <a:pt x="27939" y="977900"/>
                </a:lnTo>
                <a:close/>
              </a:path>
              <a:path w="27940" h="1454150">
                <a:moveTo>
                  <a:pt x="27939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6000"/>
                </a:lnTo>
                <a:close/>
              </a:path>
              <a:path w="27940" h="1454150">
                <a:moveTo>
                  <a:pt x="27939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1080"/>
                </a:lnTo>
                <a:close/>
              </a:path>
              <a:path w="27940" h="1454150">
                <a:moveTo>
                  <a:pt x="27939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46480"/>
                </a:lnTo>
                <a:close/>
              </a:path>
              <a:path w="27940" h="1454150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1454150">
                <a:moveTo>
                  <a:pt x="27939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22680"/>
                </a:lnTo>
                <a:close/>
              </a:path>
              <a:path w="27940" h="1454150">
                <a:moveTo>
                  <a:pt x="27939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39" y="1141730"/>
                </a:lnTo>
                <a:lnTo>
                  <a:pt x="27939" y="1130300"/>
                </a:lnTo>
                <a:close/>
              </a:path>
              <a:path w="27940" h="1454150">
                <a:moveTo>
                  <a:pt x="27939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39" y="1168400"/>
                </a:lnTo>
                <a:lnTo>
                  <a:pt x="27939" y="1141730"/>
                </a:lnTo>
                <a:close/>
              </a:path>
              <a:path w="27940" h="1454150">
                <a:moveTo>
                  <a:pt x="27939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39" y="1244600"/>
                </a:lnTo>
                <a:lnTo>
                  <a:pt x="27939" y="1168400"/>
                </a:lnTo>
                <a:close/>
              </a:path>
              <a:path w="27940" h="1454150">
                <a:moveTo>
                  <a:pt x="27939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39" y="1390650"/>
                </a:lnTo>
                <a:lnTo>
                  <a:pt x="27939" y="1244600"/>
                </a:lnTo>
                <a:close/>
              </a:path>
              <a:path w="27940" h="1454150">
                <a:moveTo>
                  <a:pt x="27939" y="1390650"/>
                </a:moveTo>
                <a:lnTo>
                  <a:pt x="1269" y="1390650"/>
                </a:lnTo>
                <a:lnTo>
                  <a:pt x="1269" y="1393190"/>
                </a:lnTo>
                <a:lnTo>
                  <a:pt x="2539" y="1393190"/>
                </a:lnTo>
                <a:lnTo>
                  <a:pt x="2539" y="1397000"/>
                </a:lnTo>
                <a:lnTo>
                  <a:pt x="3809" y="1397000"/>
                </a:lnTo>
                <a:lnTo>
                  <a:pt x="3809" y="1399540"/>
                </a:lnTo>
                <a:lnTo>
                  <a:pt x="5079" y="1399540"/>
                </a:lnTo>
                <a:lnTo>
                  <a:pt x="5079" y="1402080"/>
                </a:lnTo>
                <a:lnTo>
                  <a:pt x="6350" y="1402080"/>
                </a:lnTo>
                <a:lnTo>
                  <a:pt x="6350" y="1405890"/>
                </a:lnTo>
                <a:lnTo>
                  <a:pt x="7619" y="1405890"/>
                </a:lnTo>
                <a:lnTo>
                  <a:pt x="7619" y="1408430"/>
                </a:lnTo>
                <a:lnTo>
                  <a:pt x="8889" y="1408430"/>
                </a:lnTo>
                <a:lnTo>
                  <a:pt x="8889" y="1412240"/>
                </a:lnTo>
                <a:lnTo>
                  <a:pt x="10159" y="1412240"/>
                </a:lnTo>
                <a:lnTo>
                  <a:pt x="10159" y="1414780"/>
                </a:lnTo>
                <a:lnTo>
                  <a:pt x="27939" y="1414780"/>
                </a:lnTo>
                <a:lnTo>
                  <a:pt x="27939" y="1390650"/>
                </a:lnTo>
                <a:close/>
              </a:path>
              <a:path w="27940" h="1454150">
                <a:moveTo>
                  <a:pt x="27939" y="1414780"/>
                </a:moveTo>
                <a:lnTo>
                  <a:pt x="11429" y="1414780"/>
                </a:lnTo>
                <a:lnTo>
                  <a:pt x="11429" y="1417320"/>
                </a:lnTo>
                <a:lnTo>
                  <a:pt x="12700" y="1417320"/>
                </a:lnTo>
                <a:lnTo>
                  <a:pt x="12700" y="1421130"/>
                </a:lnTo>
                <a:lnTo>
                  <a:pt x="13969" y="1421130"/>
                </a:lnTo>
                <a:lnTo>
                  <a:pt x="13969" y="1423670"/>
                </a:lnTo>
                <a:lnTo>
                  <a:pt x="15239" y="1423670"/>
                </a:lnTo>
                <a:lnTo>
                  <a:pt x="15239" y="1427480"/>
                </a:lnTo>
                <a:lnTo>
                  <a:pt x="16509" y="1427480"/>
                </a:lnTo>
                <a:lnTo>
                  <a:pt x="16509" y="1430020"/>
                </a:lnTo>
                <a:lnTo>
                  <a:pt x="17779" y="1430020"/>
                </a:lnTo>
                <a:lnTo>
                  <a:pt x="17779" y="1432560"/>
                </a:lnTo>
                <a:lnTo>
                  <a:pt x="19050" y="1432560"/>
                </a:lnTo>
                <a:lnTo>
                  <a:pt x="19050" y="1436370"/>
                </a:lnTo>
                <a:lnTo>
                  <a:pt x="20319" y="1436370"/>
                </a:lnTo>
                <a:lnTo>
                  <a:pt x="20319" y="1438910"/>
                </a:lnTo>
                <a:lnTo>
                  <a:pt x="21589" y="1438910"/>
                </a:lnTo>
                <a:lnTo>
                  <a:pt x="21589" y="1442720"/>
                </a:lnTo>
                <a:lnTo>
                  <a:pt x="22859" y="1442720"/>
                </a:lnTo>
                <a:lnTo>
                  <a:pt x="22859" y="1445260"/>
                </a:lnTo>
                <a:lnTo>
                  <a:pt x="24129" y="1445260"/>
                </a:lnTo>
                <a:lnTo>
                  <a:pt x="24129" y="1447800"/>
                </a:lnTo>
                <a:lnTo>
                  <a:pt x="25400" y="1447800"/>
                </a:lnTo>
                <a:lnTo>
                  <a:pt x="25400" y="1451610"/>
                </a:lnTo>
                <a:lnTo>
                  <a:pt x="26669" y="1451610"/>
                </a:lnTo>
                <a:lnTo>
                  <a:pt x="26669" y="1454150"/>
                </a:lnTo>
                <a:lnTo>
                  <a:pt x="27939" y="1454150"/>
                </a:lnTo>
                <a:lnTo>
                  <a:pt x="27939" y="141478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929880" y="3139439"/>
            <a:ext cx="26670" cy="1504950"/>
          </a:xfrm>
          <a:custGeom>
            <a:avLst/>
            <a:gdLst/>
            <a:ahLst/>
            <a:cxnLst/>
            <a:rect l="l" t="t" r="r" b="b"/>
            <a:pathLst>
              <a:path w="26670" h="1504950">
                <a:moveTo>
                  <a:pt x="8890" y="0"/>
                </a:moveTo>
                <a:lnTo>
                  <a:pt x="0" y="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12700"/>
                </a:lnTo>
                <a:lnTo>
                  <a:pt x="8890" y="12700"/>
                </a:lnTo>
                <a:lnTo>
                  <a:pt x="8890" y="0"/>
                </a:lnTo>
                <a:close/>
              </a:path>
              <a:path w="26670" h="1504950">
                <a:moveTo>
                  <a:pt x="2667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504950">
                <a:moveTo>
                  <a:pt x="26670" y="482600"/>
                </a:moveTo>
                <a:lnTo>
                  <a:pt x="0" y="4826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2600"/>
                </a:lnTo>
                <a:close/>
              </a:path>
              <a:path w="26670" h="150495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049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504950">
                <a:moveTo>
                  <a:pt x="26670" y="527050"/>
                </a:moveTo>
                <a:lnTo>
                  <a:pt x="0" y="5270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27050"/>
                </a:lnTo>
                <a:close/>
              </a:path>
              <a:path w="26670" h="1504950">
                <a:moveTo>
                  <a:pt x="26670" y="558800"/>
                </a:moveTo>
                <a:lnTo>
                  <a:pt x="0" y="55880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8800"/>
                </a:lnTo>
                <a:close/>
              </a:path>
              <a:path w="26670" h="1504950">
                <a:moveTo>
                  <a:pt x="2667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65150"/>
                </a:lnTo>
                <a:close/>
              </a:path>
              <a:path w="26670" h="1504950">
                <a:moveTo>
                  <a:pt x="26670" y="577850"/>
                </a:moveTo>
                <a:lnTo>
                  <a:pt x="0" y="577850"/>
                </a:lnTo>
                <a:lnTo>
                  <a:pt x="0" y="584199"/>
                </a:lnTo>
                <a:lnTo>
                  <a:pt x="26670" y="584199"/>
                </a:lnTo>
                <a:lnTo>
                  <a:pt x="26670" y="577850"/>
                </a:lnTo>
                <a:close/>
              </a:path>
              <a:path w="26670" h="1504950">
                <a:moveTo>
                  <a:pt x="2667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1504950">
                <a:moveTo>
                  <a:pt x="26670" y="596900"/>
                </a:moveTo>
                <a:lnTo>
                  <a:pt x="0" y="5969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96900"/>
                </a:lnTo>
                <a:close/>
              </a:path>
              <a:path w="26670" h="1504950">
                <a:moveTo>
                  <a:pt x="26670" y="622300"/>
                </a:moveTo>
                <a:lnTo>
                  <a:pt x="0" y="6223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22300"/>
                </a:lnTo>
                <a:close/>
              </a:path>
              <a:path w="26670" h="1504950">
                <a:moveTo>
                  <a:pt x="26670" y="692150"/>
                </a:moveTo>
                <a:lnTo>
                  <a:pt x="0" y="6921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92150"/>
                </a:lnTo>
                <a:close/>
              </a:path>
              <a:path w="26670" h="1504950">
                <a:moveTo>
                  <a:pt x="26670" y="730250"/>
                </a:moveTo>
                <a:lnTo>
                  <a:pt x="0" y="730250"/>
                </a:lnTo>
                <a:lnTo>
                  <a:pt x="0" y="735330"/>
                </a:lnTo>
                <a:lnTo>
                  <a:pt x="26670" y="735330"/>
                </a:lnTo>
                <a:lnTo>
                  <a:pt x="26670" y="730250"/>
                </a:lnTo>
                <a:close/>
              </a:path>
              <a:path w="26670" h="1504950">
                <a:moveTo>
                  <a:pt x="26670" y="735330"/>
                </a:moveTo>
                <a:lnTo>
                  <a:pt x="0" y="73533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35330"/>
                </a:lnTo>
                <a:close/>
              </a:path>
              <a:path w="26670" h="1504950">
                <a:moveTo>
                  <a:pt x="2667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26670" y="748029"/>
                </a:lnTo>
                <a:lnTo>
                  <a:pt x="26670" y="741680"/>
                </a:lnTo>
                <a:close/>
              </a:path>
              <a:path w="26670" h="1504950">
                <a:moveTo>
                  <a:pt x="2667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8030"/>
                </a:lnTo>
                <a:close/>
              </a:path>
              <a:path w="26670" h="1504950">
                <a:moveTo>
                  <a:pt x="26670" y="774700"/>
                </a:moveTo>
                <a:lnTo>
                  <a:pt x="0" y="77470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74700"/>
                </a:lnTo>
                <a:close/>
              </a:path>
              <a:path w="26670" h="1504950">
                <a:moveTo>
                  <a:pt x="26670" y="792480"/>
                </a:moveTo>
                <a:lnTo>
                  <a:pt x="0" y="79248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2480"/>
                </a:lnTo>
                <a:close/>
              </a:path>
              <a:path w="26670" h="150495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50495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1504950">
                <a:moveTo>
                  <a:pt x="26670" y="819150"/>
                </a:moveTo>
                <a:lnTo>
                  <a:pt x="0" y="8191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19150"/>
                </a:lnTo>
                <a:close/>
              </a:path>
              <a:path w="26670" h="1504950">
                <a:moveTo>
                  <a:pt x="26670" y="862330"/>
                </a:moveTo>
                <a:lnTo>
                  <a:pt x="0" y="86233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62330"/>
                </a:lnTo>
                <a:close/>
              </a:path>
              <a:path w="26670" h="1504950">
                <a:moveTo>
                  <a:pt x="26670" y="869950"/>
                </a:moveTo>
                <a:lnTo>
                  <a:pt x="0" y="86995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1504950">
                <a:moveTo>
                  <a:pt x="26670" y="876300"/>
                </a:moveTo>
                <a:lnTo>
                  <a:pt x="0" y="87630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76300"/>
                </a:lnTo>
                <a:close/>
              </a:path>
              <a:path w="26670" h="1504950">
                <a:moveTo>
                  <a:pt x="26670" y="913130"/>
                </a:moveTo>
                <a:lnTo>
                  <a:pt x="0" y="913130"/>
                </a:lnTo>
                <a:lnTo>
                  <a:pt x="0" y="919479"/>
                </a:lnTo>
                <a:lnTo>
                  <a:pt x="26670" y="919479"/>
                </a:lnTo>
                <a:lnTo>
                  <a:pt x="26670" y="913130"/>
                </a:lnTo>
                <a:close/>
              </a:path>
              <a:path w="26670" h="1504950">
                <a:moveTo>
                  <a:pt x="26670" y="919480"/>
                </a:moveTo>
                <a:lnTo>
                  <a:pt x="0" y="91948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9480"/>
                </a:lnTo>
                <a:close/>
              </a:path>
              <a:path w="26670" h="150495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504950">
                <a:moveTo>
                  <a:pt x="2667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80"/>
                </a:lnTo>
                <a:close/>
              </a:path>
              <a:path w="26670" h="1504950">
                <a:moveTo>
                  <a:pt x="26670" y="965200"/>
                </a:moveTo>
                <a:lnTo>
                  <a:pt x="0" y="96520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65200"/>
                </a:lnTo>
                <a:close/>
              </a:path>
              <a:path w="26670" h="1504950">
                <a:moveTo>
                  <a:pt x="26670" y="1003300"/>
                </a:moveTo>
                <a:lnTo>
                  <a:pt x="0" y="100330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3300"/>
                </a:lnTo>
                <a:close/>
              </a:path>
              <a:path w="26670" h="1504950">
                <a:moveTo>
                  <a:pt x="26670" y="1008380"/>
                </a:moveTo>
                <a:lnTo>
                  <a:pt x="0" y="100838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08380"/>
                </a:lnTo>
                <a:close/>
              </a:path>
              <a:path w="26670" h="1504950">
                <a:moveTo>
                  <a:pt x="26670" y="1033780"/>
                </a:moveTo>
                <a:lnTo>
                  <a:pt x="0" y="1033780"/>
                </a:lnTo>
                <a:lnTo>
                  <a:pt x="0" y="1103630"/>
                </a:lnTo>
                <a:lnTo>
                  <a:pt x="26670" y="1103630"/>
                </a:lnTo>
                <a:lnTo>
                  <a:pt x="26670" y="1033780"/>
                </a:lnTo>
                <a:close/>
              </a:path>
              <a:path w="26670" h="1504950">
                <a:moveTo>
                  <a:pt x="26670" y="1103630"/>
                </a:moveTo>
                <a:lnTo>
                  <a:pt x="0" y="110363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3630"/>
                </a:lnTo>
                <a:close/>
              </a:path>
              <a:path w="26670" h="1504950">
                <a:moveTo>
                  <a:pt x="26670" y="1109980"/>
                </a:moveTo>
                <a:lnTo>
                  <a:pt x="0" y="1109980"/>
                </a:lnTo>
                <a:lnTo>
                  <a:pt x="0" y="1117600"/>
                </a:lnTo>
                <a:lnTo>
                  <a:pt x="26670" y="1117600"/>
                </a:lnTo>
                <a:lnTo>
                  <a:pt x="26670" y="1109980"/>
                </a:lnTo>
                <a:close/>
              </a:path>
              <a:path w="26670" h="1504950">
                <a:moveTo>
                  <a:pt x="26670" y="1117600"/>
                </a:moveTo>
                <a:lnTo>
                  <a:pt x="0" y="111760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7600"/>
                </a:lnTo>
                <a:close/>
              </a:path>
              <a:path w="26670" h="1504950">
                <a:moveTo>
                  <a:pt x="2667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29030"/>
                </a:lnTo>
                <a:close/>
              </a:path>
              <a:path w="26670" h="1504950">
                <a:moveTo>
                  <a:pt x="26670" y="1155700"/>
                </a:moveTo>
                <a:lnTo>
                  <a:pt x="0" y="115570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155700"/>
                </a:lnTo>
                <a:close/>
              </a:path>
              <a:path w="26670" h="1504950">
                <a:moveTo>
                  <a:pt x="26670" y="1231900"/>
                </a:moveTo>
                <a:lnTo>
                  <a:pt x="0" y="1231900"/>
                </a:lnTo>
                <a:lnTo>
                  <a:pt x="0" y="1377950"/>
                </a:lnTo>
                <a:lnTo>
                  <a:pt x="26670" y="1377950"/>
                </a:lnTo>
                <a:lnTo>
                  <a:pt x="26670" y="1231900"/>
                </a:lnTo>
                <a:close/>
              </a:path>
              <a:path w="26670" h="1504950">
                <a:moveTo>
                  <a:pt x="26670" y="1377950"/>
                </a:moveTo>
                <a:lnTo>
                  <a:pt x="0" y="137795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7950"/>
                </a:lnTo>
                <a:close/>
              </a:path>
              <a:path w="26670" h="1504950">
                <a:moveTo>
                  <a:pt x="26670" y="1402080"/>
                </a:moveTo>
                <a:lnTo>
                  <a:pt x="0" y="1402080"/>
                </a:lnTo>
                <a:lnTo>
                  <a:pt x="0" y="1443990"/>
                </a:lnTo>
                <a:lnTo>
                  <a:pt x="1270" y="1443990"/>
                </a:lnTo>
                <a:lnTo>
                  <a:pt x="1270" y="1447800"/>
                </a:lnTo>
                <a:lnTo>
                  <a:pt x="26670" y="1447800"/>
                </a:lnTo>
                <a:lnTo>
                  <a:pt x="26670" y="1402080"/>
                </a:lnTo>
                <a:close/>
              </a:path>
              <a:path w="26670" h="1504950">
                <a:moveTo>
                  <a:pt x="26670" y="1447800"/>
                </a:moveTo>
                <a:lnTo>
                  <a:pt x="2540" y="1447800"/>
                </a:lnTo>
                <a:lnTo>
                  <a:pt x="2540" y="1450340"/>
                </a:lnTo>
                <a:lnTo>
                  <a:pt x="3810" y="1450340"/>
                </a:lnTo>
                <a:lnTo>
                  <a:pt x="3810" y="1454150"/>
                </a:lnTo>
                <a:lnTo>
                  <a:pt x="26670" y="1454150"/>
                </a:lnTo>
                <a:lnTo>
                  <a:pt x="26670" y="1447800"/>
                </a:lnTo>
                <a:close/>
              </a:path>
              <a:path w="26670" h="1504950">
                <a:moveTo>
                  <a:pt x="26670" y="1454150"/>
                </a:moveTo>
                <a:lnTo>
                  <a:pt x="5079" y="1454150"/>
                </a:lnTo>
                <a:lnTo>
                  <a:pt x="5079" y="1456690"/>
                </a:lnTo>
                <a:lnTo>
                  <a:pt x="6350" y="1456690"/>
                </a:lnTo>
                <a:lnTo>
                  <a:pt x="6350" y="1459230"/>
                </a:lnTo>
                <a:lnTo>
                  <a:pt x="7620" y="1459230"/>
                </a:lnTo>
                <a:lnTo>
                  <a:pt x="7620" y="1463040"/>
                </a:lnTo>
                <a:lnTo>
                  <a:pt x="8890" y="1463040"/>
                </a:lnTo>
                <a:lnTo>
                  <a:pt x="8890" y="1465580"/>
                </a:lnTo>
                <a:lnTo>
                  <a:pt x="10160" y="1465580"/>
                </a:lnTo>
                <a:lnTo>
                  <a:pt x="10160" y="1469390"/>
                </a:lnTo>
                <a:lnTo>
                  <a:pt x="11429" y="1469390"/>
                </a:lnTo>
                <a:lnTo>
                  <a:pt x="11429" y="1471930"/>
                </a:lnTo>
                <a:lnTo>
                  <a:pt x="26670" y="1471930"/>
                </a:lnTo>
                <a:lnTo>
                  <a:pt x="26670" y="1454150"/>
                </a:lnTo>
                <a:close/>
              </a:path>
              <a:path w="26670" h="1504950">
                <a:moveTo>
                  <a:pt x="26670" y="1471930"/>
                </a:moveTo>
                <a:lnTo>
                  <a:pt x="12700" y="1471930"/>
                </a:lnTo>
                <a:lnTo>
                  <a:pt x="12700" y="1474470"/>
                </a:lnTo>
                <a:lnTo>
                  <a:pt x="13970" y="1474470"/>
                </a:lnTo>
                <a:lnTo>
                  <a:pt x="13970" y="1478280"/>
                </a:lnTo>
                <a:lnTo>
                  <a:pt x="15240" y="1478280"/>
                </a:lnTo>
                <a:lnTo>
                  <a:pt x="15240" y="1480820"/>
                </a:lnTo>
                <a:lnTo>
                  <a:pt x="16510" y="1480820"/>
                </a:lnTo>
                <a:lnTo>
                  <a:pt x="16510" y="1484630"/>
                </a:lnTo>
                <a:lnTo>
                  <a:pt x="26670" y="1484630"/>
                </a:lnTo>
                <a:lnTo>
                  <a:pt x="26670" y="1471930"/>
                </a:lnTo>
                <a:close/>
              </a:path>
              <a:path w="26670" h="1504950">
                <a:moveTo>
                  <a:pt x="26670" y="1484630"/>
                </a:moveTo>
                <a:lnTo>
                  <a:pt x="17779" y="1484630"/>
                </a:lnTo>
                <a:lnTo>
                  <a:pt x="17779" y="1487170"/>
                </a:lnTo>
                <a:lnTo>
                  <a:pt x="19050" y="1487170"/>
                </a:lnTo>
                <a:lnTo>
                  <a:pt x="19050" y="1489710"/>
                </a:lnTo>
                <a:lnTo>
                  <a:pt x="20320" y="1489710"/>
                </a:lnTo>
                <a:lnTo>
                  <a:pt x="20320" y="1493520"/>
                </a:lnTo>
                <a:lnTo>
                  <a:pt x="21590" y="1493520"/>
                </a:lnTo>
                <a:lnTo>
                  <a:pt x="21590" y="1496060"/>
                </a:lnTo>
                <a:lnTo>
                  <a:pt x="22860" y="1496060"/>
                </a:lnTo>
                <a:lnTo>
                  <a:pt x="22860" y="1498600"/>
                </a:lnTo>
                <a:lnTo>
                  <a:pt x="24129" y="1498600"/>
                </a:lnTo>
                <a:lnTo>
                  <a:pt x="24129" y="1502410"/>
                </a:lnTo>
                <a:lnTo>
                  <a:pt x="25400" y="1502410"/>
                </a:lnTo>
                <a:lnTo>
                  <a:pt x="25400" y="1504950"/>
                </a:lnTo>
                <a:lnTo>
                  <a:pt x="26670" y="1504950"/>
                </a:lnTo>
                <a:lnTo>
                  <a:pt x="26670" y="1484630"/>
                </a:lnTo>
                <a:close/>
              </a:path>
            </a:pathLst>
          </a:custGeom>
          <a:solidFill>
            <a:srgbClr val="204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956550" y="3152139"/>
            <a:ext cx="27940" cy="1559560"/>
          </a:xfrm>
          <a:custGeom>
            <a:avLst/>
            <a:gdLst/>
            <a:ahLst/>
            <a:cxnLst/>
            <a:rect l="l" t="t" r="r" b="b"/>
            <a:pathLst>
              <a:path w="27940" h="1559560">
                <a:moveTo>
                  <a:pt x="3810" y="0"/>
                </a:moveTo>
                <a:lnTo>
                  <a:pt x="0" y="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7940" h="15595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559560">
                <a:moveTo>
                  <a:pt x="2794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69900"/>
                </a:lnTo>
                <a:close/>
              </a:path>
              <a:path w="27940" h="1559560">
                <a:moveTo>
                  <a:pt x="2794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40" y="501650"/>
                </a:lnTo>
                <a:lnTo>
                  <a:pt x="27940" y="488950"/>
                </a:lnTo>
                <a:close/>
              </a:path>
              <a:path w="27940" h="1559560">
                <a:moveTo>
                  <a:pt x="2794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1650"/>
                </a:lnTo>
                <a:close/>
              </a:path>
              <a:path w="27940" h="1559560">
                <a:moveTo>
                  <a:pt x="2794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14350"/>
                </a:lnTo>
                <a:close/>
              </a:path>
              <a:path w="27940" h="1559560">
                <a:moveTo>
                  <a:pt x="2794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46100"/>
                </a:lnTo>
                <a:close/>
              </a:path>
              <a:path w="27940" h="1559560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559560">
                <a:moveTo>
                  <a:pt x="2794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7940" y="571499"/>
                </a:lnTo>
                <a:lnTo>
                  <a:pt x="27940" y="565150"/>
                </a:lnTo>
                <a:close/>
              </a:path>
              <a:path w="27940" h="1559560">
                <a:moveTo>
                  <a:pt x="2794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1500"/>
                </a:lnTo>
                <a:close/>
              </a:path>
              <a:path w="27940" h="1559560">
                <a:moveTo>
                  <a:pt x="2794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84200"/>
                </a:lnTo>
                <a:close/>
              </a:path>
              <a:path w="27940" h="1559560">
                <a:moveTo>
                  <a:pt x="2794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09600"/>
                </a:lnTo>
                <a:close/>
              </a:path>
              <a:path w="27940" h="1559560">
                <a:moveTo>
                  <a:pt x="2794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679450"/>
                </a:lnTo>
                <a:close/>
              </a:path>
              <a:path w="27940" h="1559560">
                <a:moveTo>
                  <a:pt x="2794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717550"/>
                </a:lnTo>
                <a:close/>
              </a:path>
              <a:path w="27940" h="1559560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1559560">
                <a:moveTo>
                  <a:pt x="2794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7940" y="735329"/>
                </a:lnTo>
                <a:lnTo>
                  <a:pt x="27940" y="728980"/>
                </a:lnTo>
                <a:close/>
              </a:path>
              <a:path w="27940" h="1559560">
                <a:moveTo>
                  <a:pt x="2794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5330"/>
                </a:lnTo>
                <a:close/>
              </a:path>
              <a:path w="27940" h="1559560">
                <a:moveTo>
                  <a:pt x="2794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62000"/>
                </a:lnTo>
                <a:close/>
              </a:path>
              <a:path w="27940" h="15595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1559560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559560">
                <a:moveTo>
                  <a:pt x="2794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800100"/>
                </a:lnTo>
                <a:close/>
              </a:path>
              <a:path w="27940" h="1559560">
                <a:moveTo>
                  <a:pt x="2794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06450"/>
                </a:lnTo>
                <a:close/>
              </a:path>
              <a:path w="27940" h="1559560">
                <a:moveTo>
                  <a:pt x="2794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849630"/>
                </a:lnTo>
                <a:close/>
              </a:path>
              <a:path w="27940" h="1559560">
                <a:moveTo>
                  <a:pt x="2794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7250"/>
                </a:lnTo>
                <a:close/>
              </a:path>
              <a:path w="27940" h="1559560">
                <a:moveTo>
                  <a:pt x="2794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63600"/>
                </a:lnTo>
                <a:close/>
              </a:path>
              <a:path w="27940" h="1559560">
                <a:moveTo>
                  <a:pt x="2794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7940" y="906779"/>
                </a:lnTo>
                <a:lnTo>
                  <a:pt x="27940" y="900430"/>
                </a:lnTo>
                <a:close/>
              </a:path>
              <a:path w="27940" h="1559560">
                <a:moveTo>
                  <a:pt x="2794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06780"/>
                </a:lnTo>
                <a:close/>
              </a:path>
              <a:path w="27940" h="1559560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559560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559560">
                <a:moveTo>
                  <a:pt x="2794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52500"/>
                </a:lnTo>
                <a:close/>
              </a:path>
              <a:path w="27940" h="1559560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90600"/>
                </a:lnTo>
                <a:close/>
              </a:path>
              <a:path w="27940" h="1559560">
                <a:moveTo>
                  <a:pt x="2794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5680"/>
                </a:lnTo>
                <a:close/>
              </a:path>
              <a:path w="27940" h="1559560">
                <a:moveTo>
                  <a:pt x="2794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21080"/>
                </a:lnTo>
                <a:close/>
              </a:path>
              <a:path w="27940" h="1559560">
                <a:moveTo>
                  <a:pt x="2794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90930"/>
                </a:lnTo>
                <a:close/>
              </a:path>
              <a:path w="27940" h="1559560">
                <a:moveTo>
                  <a:pt x="2794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97280"/>
                </a:lnTo>
                <a:close/>
              </a:path>
              <a:path w="27940" h="1559560">
                <a:moveTo>
                  <a:pt x="2794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4900"/>
                </a:lnTo>
                <a:close/>
              </a:path>
              <a:path w="27940" h="1559560">
                <a:moveTo>
                  <a:pt x="2794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7940" y="1143000"/>
                </a:lnTo>
                <a:lnTo>
                  <a:pt x="27940" y="1116330"/>
                </a:lnTo>
                <a:close/>
              </a:path>
              <a:path w="27940" h="1559560">
                <a:moveTo>
                  <a:pt x="2794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7940" y="1219200"/>
                </a:lnTo>
                <a:lnTo>
                  <a:pt x="27940" y="1143000"/>
                </a:lnTo>
                <a:close/>
              </a:path>
              <a:path w="27940" h="1559560">
                <a:moveTo>
                  <a:pt x="2794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7940" y="1365250"/>
                </a:lnTo>
                <a:lnTo>
                  <a:pt x="27940" y="1219200"/>
                </a:lnTo>
                <a:close/>
              </a:path>
              <a:path w="27940" h="1559560">
                <a:moveTo>
                  <a:pt x="2794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7940" y="1389380"/>
                </a:lnTo>
                <a:lnTo>
                  <a:pt x="27940" y="1365250"/>
                </a:lnTo>
                <a:close/>
              </a:path>
              <a:path w="27940" h="1559560">
                <a:moveTo>
                  <a:pt x="2794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7940" y="1441450"/>
                </a:lnTo>
                <a:lnTo>
                  <a:pt x="27940" y="1389380"/>
                </a:lnTo>
                <a:close/>
              </a:path>
              <a:path w="27940" h="1559560">
                <a:moveTo>
                  <a:pt x="27940" y="1441450"/>
                </a:moveTo>
                <a:lnTo>
                  <a:pt x="0" y="1441450"/>
                </a:lnTo>
                <a:lnTo>
                  <a:pt x="0" y="1459230"/>
                </a:lnTo>
                <a:lnTo>
                  <a:pt x="27940" y="1459230"/>
                </a:lnTo>
                <a:lnTo>
                  <a:pt x="27940" y="1441450"/>
                </a:lnTo>
                <a:close/>
              </a:path>
              <a:path w="27940" h="1559560">
                <a:moveTo>
                  <a:pt x="27940" y="1459230"/>
                </a:moveTo>
                <a:lnTo>
                  <a:pt x="0" y="1459230"/>
                </a:lnTo>
                <a:lnTo>
                  <a:pt x="0" y="1471930"/>
                </a:lnTo>
                <a:lnTo>
                  <a:pt x="27940" y="1471930"/>
                </a:lnTo>
                <a:lnTo>
                  <a:pt x="27940" y="1459230"/>
                </a:lnTo>
                <a:close/>
              </a:path>
              <a:path w="27940" h="1559560">
                <a:moveTo>
                  <a:pt x="27940" y="1471930"/>
                </a:moveTo>
                <a:lnTo>
                  <a:pt x="0" y="1471930"/>
                </a:lnTo>
                <a:lnTo>
                  <a:pt x="0" y="1496060"/>
                </a:lnTo>
                <a:lnTo>
                  <a:pt x="1270" y="1496060"/>
                </a:lnTo>
                <a:lnTo>
                  <a:pt x="1270" y="1498600"/>
                </a:lnTo>
                <a:lnTo>
                  <a:pt x="27940" y="1498600"/>
                </a:lnTo>
                <a:lnTo>
                  <a:pt x="27940" y="1471930"/>
                </a:lnTo>
                <a:close/>
              </a:path>
              <a:path w="27940" h="1559560">
                <a:moveTo>
                  <a:pt x="27940" y="1498600"/>
                </a:moveTo>
                <a:lnTo>
                  <a:pt x="2540" y="1498600"/>
                </a:lnTo>
                <a:lnTo>
                  <a:pt x="2540" y="1501140"/>
                </a:lnTo>
                <a:lnTo>
                  <a:pt x="3809" y="1501140"/>
                </a:lnTo>
                <a:lnTo>
                  <a:pt x="3809" y="1504950"/>
                </a:lnTo>
                <a:lnTo>
                  <a:pt x="5079" y="1504950"/>
                </a:lnTo>
                <a:lnTo>
                  <a:pt x="5079" y="1507490"/>
                </a:lnTo>
                <a:lnTo>
                  <a:pt x="6350" y="1507490"/>
                </a:lnTo>
                <a:lnTo>
                  <a:pt x="6350" y="1511300"/>
                </a:lnTo>
                <a:lnTo>
                  <a:pt x="7620" y="1511300"/>
                </a:lnTo>
                <a:lnTo>
                  <a:pt x="7620" y="1513840"/>
                </a:lnTo>
                <a:lnTo>
                  <a:pt x="8890" y="1513840"/>
                </a:lnTo>
                <a:lnTo>
                  <a:pt x="8890" y="1516380"/>
                </a:lnTo>
                <a:lnTo>
                  <a:pt x="10159" y="1516380"/>
                </a:lnTo>
                <a:lnTo>
                  <a:pt x="10159" y="1520190"/>
                </a:lnTo>
                <a:lnTo>
                  <a:pt x="11429" y="1520190"/>
                </a:lnTo>
                <a:lnTo>
                  <a:pt x="11429" y="1522730"/>
                </a:lnTo>
                <a:lnTo>
                  <a:pt x="12700" y="1522730"/>
                </a:lnTo>
                <a:lnTo>
                  <a:pt x="12700" y="1526540"/>
                </a:lnTo>
                <a:lnTo>
                  <a:pt x="13970" y="1526540"/>
                </a:lnTo>
                <a:lnTo>
                  <a:pt x="13970" y="1529080"/>
                </a:lnTo>
                <a:lnTo>
                  <a:pt x="27940" y="1529080"/>
                </a:lnTo>
                <a:lnTo>
                  <a:pt x="27940" y="1498600"/>
                </a:lnTo>
                <a:close/>
              </a:path>
              <a:path w="27940" h="1559560">
                <a:moveTo>
                  <a:pt x="27940" y="1529080"/>
                </a:moveTo>
                <a:lnTo>
                  <a:pt x="15240" y="1529080"/>
                </a:lnTo>
                <a:lnTo>
                  <a:pt x="15240" y="1531620"/>
                </a:lnTo>
                <a:lnTo>
                  <a:pt x="16509" y="1531620"/>
                </a:lnTo>
                <a:lnTo>
                  <a:pt x="16509" y="1535430"/>
                </a:lnTo>
                <a:lnTo>
                  <a:pt x="27940" y="1535430"/>
                </a:lnTo>
                <a:lnTo>
                  <a:pt x="27940" y="1529080"/>
                </a:lnTo>
                <a:close/>
              </a:path>
              <a:path w="27940" h="1559560">
                <a:moveTo>
                  <a:pt x="27940" y="1535430"/>
                </a:moveTo>
                <a:lnTo>
                  <a:pt x="17779" y="1535430"/>
                </a:lnTo>
                <a:lnTo>
                  <a:pt x="17779" y="1537970"/>
                </a:lnTo>
                <a:lnTo>
                  <a:pt x="19050" y="1537970"/>
                </a:lnTo>
                <a:lnTo>
                  <a:pt x="19050" y="1541780"/>
                </a:lnTo>
                <a:lnTo>
                  <a:pt x="27940" y="1541780"/>
                </a:lnTo>
                <a:lnTo>
                  <a:pt x="27940" y="1535430"/>
                </a:lnTo>
                <a:close/>
              </a:path>
              <a:path w="27940" h="1559560">
                <a:moveTo>
                  <a:pt x="27940" y="1541780"/>
                </a:moveTo>
                <a:lnTo>
                  <a:pt x="20320" y="1541780"/>
                </a:lnTo>
                <a:lnTo>
                  <a:pt x="20320" y="1544320"/>
                </a:lnTo>
                <a:lnTo>
                  <a:pt x="21590" y="1544320"/>
                </a:lnTo>
                <a:lnTo>
                  <a:pt x="21590" y="1546860"/>
                </a:lnTo>
                <a:lnTo>
                  <a:pt x="22859" y="1546860"/>
                </a:lnTo>
                <a:lnTo>
                  <a:pt x="22859" y="1550670"/>
                </a:lnTo>
                <a:lnTo>
                  <a:pt x="24129" y="1550670"/>
                </a:lnTo>
                <a:lnTo>
                  <a:pt x="24129" y="1553210"/>
                </a:lnTo>
                <a:lnTo>
                  <a:pt x="25400" y="1553210"/>
                </a:lnTo>
                <a:lnTo>
                  <a:pt x="25400" y="1555750"/>
                </a:lnTo>
                <a:lnTo>
                  <a:pt x="26670" y="1555750"/>
                </a:lnTo>
                <a:lnTo>
                  <a:pt x="26670" y="1559560"/>
                </a:lnTo>
                <a:lnTo>
                  <a:pt x="27940" y="1559560"/>
                </a:lnTo>
                <a:lnTo>
                  <a:pt x="27940" y="154178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84490" y="3177539"/>
            <a:ext cx="27940" cy="1600200"/>
          </a:xfrm>
          <a:custGeom>
            <a:avLst/>
            <a:gdLst/>
            <a:ahLst/>
            <a:cxnLst/>
            <a:rect l="l" t="t" r="r" b="b"/>
            <a:pathLst>
              <a:path w="27940" h="1600200">
                <a:moveTo>
                  <a:pt x="16509" y="0"/>
                </a:moveTo>
                <a:lnTo>
                  <a:pt x="0" y="0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12699"/>
                </a:lnTo>
                <a:lnTo>
                  <a:pt x="16509" y="12699"/>
                </a:lnTo>
                <a:lnTo>
                  <a:pt x="16509" y="0"/>
                </a:lnTo>
                <a:close/>
              </a:path>
              <a:path w="27940" h="1600200">
                <a:moveTo>
                  <a:pt x="27939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800"/>
                </a:lnTo>
                <a:close/>
              </a:path>
              <a:path w="27940" h="1600200">
                <a:moveTo>
                  <a:pt x="27939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39" y="463549"/>
                </a:lnTo>
                <a:lnTo>
                  <a:pt x="27939" y="444499"/>
                </a:lnTo>
                <a:close/>
              </a:path>
              <a:path w="27940" h="1600200">
                <a:moveTo>
                  <a:pt x="27939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39" y="476249"/>
                </a:lnTo>
                <a:lnTo>
                  <a:pt x="27939" y="463550"/>
                </a:lnTo>
                <a:close/>
              </a:path>
              <a:path w="27940" h="1600200">
                <a:moveTo>
                  <a:pt x="27939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39" y="488949"/>
                </a:lnTo>
                <a:lnTo>
                  <a:pt x="27939" y="476250"/>
                </a:lnTo>
                <a:close/>
              </a:path>
              <a:path w="27940" h="1600200">
                <a:moveTo>
                  <a:pt x="27939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39" y="520699"/>
                </a:lnTo>
                <a:lnTo>
                  <a:pt x="27939" y="488949"/>
                </a:lnTo>
                <a:close/>
              </a:path>
              <a:path w="27940" h="1600200">
                <a:moveTo>
                  <a:pt x="27939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39" y="527049"/>
                </a:lnTo>
                <a:lnTo>
                  <a:pt x="27939" y="520700"/>
                </a:lnTo>
                <a:close/>
              </a:path>
              <a:path w="27940" h="1600200">
                <a:moveTo>
                  <a:pt x="27939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527049"/>
                </a:lnTo>
                <a:close/>
              </a:path>
              <a:path w="27940" h="1600200">
                <a:moveTo>
                  <a:pt x="27939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39" y="546099"/>
                </a:lnTo>
                <a:lnTo>
                  <a:pt x="27939" y="539749"/>
                </a:lnTo>
                <a:close/>
              </a:path>
              <a:path w="27940" h="1600200">
                <a:moveTo>
                  <a:pt x="27939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39" y="558799"/>
                </a:lnTo>
                <a:lnTo>
                  <a:pt x="27939" y="546099"/>
                </a:lnTo>
                <a:close/>
              </a:path>
              <a:path w="27940" h="1600200">
                <a:moveTo>
                  <a:pt x="27939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58800"/>
                </a:lnTo>
                <a:close/>
              </a:path>
              <a:path w="27940" h="1600200">
                <a:moveTo>
                  <a:pt x="27939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39" y="654049"/>
                </a:lnTo>
                <a:lnTo>
                  <a:pt x="27939" y="584199"/>
                </a:lnTo>
                <a:close/>
              </a:path>
              <a:path w="27940" h="1600200">
                <a:moveTo>
                  <a:pt x="27939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39" y="692149"/>
                </a:lnTo>
                <a:lnTo>
                  <a:pt x="27939" y="654049"/>
                </a:lnTo>
                <a:close/>
              </a:path>
              <a:path w="27940" h="1600200">
                <a:moveTo>
                  <a:pt x="27939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39" y="697229"/>
                </a:lnTo>
                <a:lnTo>
                  <a:pt x="27939" y="692150"/>
                </a:lnTo>
                <a:close/>
              </a:path>
              <a:path w="27940" h="1600200">
                <a:moveTo>
                  <a:pt x="27939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39" y="703579"/>
                </a:lnTo>
                <a:lnTo>
                  <a:pt x="27939" y="697229"/>
                </a:lnTo>
                <a:close/>
              </a:path>
              <a:path w="27940" h="1600200">
                <a:moveTo>
                  <a:pt x="27939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703579"/>
                </a:lnTo>
                <a:close/>
              </a:path>
              <a:path w="27940" h="1600200">
                <a:moveTo>
                  <a:pt x="27939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39" y="736599"/>
                </a:lnTo>
                <a:lnTo>
                  <a:pt x="27939" y="709930"/>
                </a:lnTo>
                <a:close/>
              </a:path>
              <a:path w="27940" h="1600200">
                <a:moveTo>
                  <a:pt x="27939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39" y="754379"/>
                </a:lnTo>
                <a:lnTo>
                  <a:pt x="27939" y="736600"/>
                </a:lnTo>
                <a:close/>
              </a:path>
              <a:path w="27940" h="1600200">
                <a:moveTo>
                  <a:pt x="27939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39" y="761999"/>
                </a:lnTo>
                <a:lnTo>
                  <a:pt x="27939" y="754379"/>
                </a:lnTo>
                <a:close/>
              </a:path>
              <a:path w="27940" h="1600200">
                <a:moveTo>
                  <a:pt x="27939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39" y="774699"/>
                </a:lnTo>
                <a:lnTo>
                  <a:pt x="27939" y="762000"/>
                </a:lnTo>
                <a:close/>
              </a:path>
              <a:path w="27940" h="1600200">
                <a:moveTo>
                  <a:pt x="27939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39" y="781049"/>
                </a:lnTo>
                <a:lnTo>
                  <a:pt x="27939" y="774700"/>
                </a:lnTo>
                <a:close/>
              </a:path>
              <a:path w="27940" h="1600200">
                <a:moveTo>
                  <a:pt x="27939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781050"/>
                </a:lnTo>
                <a:close/>
              </a:path>
              <a:path w="27940" h="1600200">
                <a:moveTo>
                  <a:pt x="27939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39" y="831849"/>
                </a:lnTo>
                <a:lnTo>
                  <a:pt x="27939" y="824230"/>
                </a:lnTo>
                <a:close/>
              </a:path>
              <a:path w="27940" h="1600200">
                <a:moveTo>
                  <a:pt x="27939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39" y="838199"/>
                </a:lnTo>
                <a:lnTo>
                  <a:pt x="27939" y="831849"/>
                </a:lnTo>
                <a:close/>
              </a:path>
              <a:path w="27940" h="1600200">
                <a:moveTo>
                  <a:pt x="27939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39" y="875029"/>
                </a:lnTo>
                <a:lnTo>
                  <a:pt x="27939" y="838199"/>
                </a:lnTo>
                <a:close/>
              </a:path>
              <a:path w="27940" h="1600200">
                <a:moveTo>
                  <a:pt x="27939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75029"/>
                </a:lnTo>
                <a:close/>
              </a:path>
              <a:path w="27940" h="1600200">
                <a:moveTo>
                  <a:pt x="27939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39" y="913129"/>
                </a:lnTo>
                <a:lnTo>
                  <a:pt x="27939" y="881379"/>
                </a:lnTo>
                <a:close/>
              </a:path>
              <a:path w="27940" h="1600200">
                <a:moveTo>
                  <a:pt x="27939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39" y="919479"/>
                </a:lnTo>
                <a:lnTo>
                  <a:pt x="27939" y="913129"/>
                </a:lnTo>
                <a:close/>
              </a:path>
              <a:path w="27940" h="1600200">
                <a:moveTo>
                  <a:pt x="27939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39" y="927099"/>
                </a:lnTo>
                <a:lnTo>
                  <a:pt x="27939" y="919479"/>
                </a:lnTo>
                <a:close/>
              </a:path>
              <a:path w="27940" h="1600200">
                <a:moveTo>
                  <a:pt x="27939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27099"/>
                </a:lnTo>
                <a:close/>
              </a:path>
              <a:path w="27940" h="1600200">
                <a:moveTo>
                  <a:pt x="27939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39" y="970279"/>
                </a:lnTo>
                <a:lnTo>
                  <a:pt x="27939" y="965199"/>
                </a:lnTo>
                <a:close/>
              </a:path>
              <a:path w="27940" h="1600200">
                <a:moveTo>
                  <a:pt x="27939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70280"/>
                </a:lnTo>
                <a:close/>
              </a:path>
              <a:path w="27940" h="1600200">
                <a:moveTo>
                  <a:pt x="27939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39" y="1065529"/>
                </a:lnTo>
                <a:lnTo>
                  <a:pt x="27939" y="995679"/>
                </a:lnTo>
                <a:close/>
              </a:path>
              <a:path w="27940" h="1600200">
                <a:moveTo>
                  <a:pt x="27939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39" y="1071879"/>
                </a:lnTo>
                <a:lnTo>
                  <a:pt x="27939" y="1065530"/>
                </a:lnTo>
                <a:close/>
              </a:path>
              <a:path w="27940" h="1600200">
                <a:moveTo>
                  <a:pt x="27939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79"/>
                </a:lnTo>
                <a:close/>
              </a:path>
              <a:path w="27940" h="1600200">
                <a:moveTo>
                  <a:pt x="27939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39" y="1090929"/>
                </a:lnTo>
                <a:lnTo>
                  <a:pt x="27939" y="1079499"/>
                </a:lnTo>
                <a:close/>
              </a:path>
              <a:path w="27940" h="1600200">
                <a:moveTo>
                  <a:pt x="27939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39" y="1117599"/>
                </a:lnTo>
                <a:lnTo>
                  <a:pt x="27939" y="1090930"/>
                </a:lnTo>
                <a:close/>
              </a:path>
              <a:path w="27940" h="1600200">
                <a:moveTo>
                  <a:pt x="27939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39" y="1193799"/>
                </a:lnTo>
                <a:lnTo>
                  <a:pt x="27939" y="1117599"/>
                </a:lnTo>
                <a:close/>
              </a:path>
              <a:path w="27940" h="1600200">
                <a:moveTo>
                  <a:pt x="27939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39" y="1339849"/>
                </a:lnTo>
                <a:lnTo>
                  <a:pt x="27939" y="1193800"/>
                </a:lnTo>
                <a:close/>
              </a:path>
              <a:path w="27940" h="1600200">
                <a:moveTo>
                  <a:pt x="27939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39" y="1363979"/>
                </a:lnTo>
                <a:lnTo>
                  <a:pt x="27939" y="1339850"/>
                </a:lnTo>
                <a:close/>
              </a:path>
              <a:path w="27940" h="1600200">
                <a:moveTo>
                  <a:pt x="27939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39" y="1416049"/>
                </a:lnTo>
                <a:lnTo>
                  <a:pt x="27939" y="1363980"/>
                </a:lnTo>
                <a:close/>
              </a:path>
              <a:path w="27940" h="1600200">
                <a:moveTo>
                  <a:pt x="27939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39" y="1433829"/>
                </a:lnTo>
                <a:lnTo>
                  <a:pt x="27939" y="1416049"/>
                </a:lnTo>
                <a:close/>
              </a:path>
              <a:path w="27940" h="1600200">
                <a:moveTo>
                  <a:pt x="27939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39" y="1446529"/>
                </a:lnTo>
                <a:lnTo>
                  <a:pt x="27939" y="1433830"/>
                </a:lnTo>
                <a:close/>
              </a:path>
              <a:path w="27940" h="1600200">
                <a:moveTo>
                  <a:pt x="27939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39" y="1473199"/>
                </a:lnTo>
                <a:lnTo>
                  <a:pt x="27939" y="1446530"/>
                </a:lnTo>
                <a:close/>
              </a:path>
              <a:path w="27940" h="1600200">
                <a:moveTo>
                  <a:pt x="27939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39" y="1503679"/>
                </a:lnTo>
                <a:lnTo>
                  <a:pt x="27939" y="1473200"/>
                </a:lnTo>
                <a:close/>
              </a:path>
              <a:path w="27940" h="1600200">
                <a:moveTo>
                  <a:pt x="27939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39" y="1510029"/>
                </a:lnTo>
                <a:lnTo>
                  <a:pt x="27939" y="1503679"/>
                </a:lnTo>
                <a:close/>
              </a:path>
              <a:path w="27940" h="1600200">
                <a:moveTo>
                  <a:pt x="27939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39" y="1516379"/>
                </a:lnTo>
                <a:lnTo>
                  <a:pt x="27939" y="1510029"/>
                </a:lnTo>
                <a:close/>
              </a:path>
              <a:path w="27940" h="1600200">
                <a:moveTo>
                  <a:pt x="27939" y="1516379"/>
                </a:moveTo>
                <a:lnTo>
                  <a:pt x="0" y="1516379"/>
                </a:lnTo>
                <a:lnTo>
                  <a:pt x="0" y="1536699"/>
                </a:lnTo>
                <a:lnTo>
                  <a:pt x="1269" y="1536699"/>
                </a:lnTo>
                <a:lnTo>
                  <a:pt x="1269" y="1540509"/>
                </a:lnTo>
                <a:lnTo>
                  <a:pt x="2539" y="1540509"/>
                </a:lnTo>
                <a:lnTo>
                  <a:pt x="2539" y="1543049"/>
                </a:lnTo>
                <a:lnTo>
                  <a:pt x="27939" y="1543049"/>
                </a:lnTo>
                <a:lnTo>
                  <a:pt x="27939" y="1516379"/>
                </a:lnTo>
                <a:close/>
              </a:path>
              <a:path w="27940" h="1600200">
                <a:moveTo>
                  <a:pt x="27939" y="1543050"/>
                </a:moveTo>
                <a:lnTo>
                  <a:pt x="3809" y="1543050"/>
                </a:lnTo>
                <a:lnTo>
                  <a:pt x="3809" y="1545589"/>
                </a:lnTo>
                <a:lnTo>
                  <a:pt x="5079" y="1545589"/>
                </a:lnTo>
                <a:lnTo>
                  <a:pt x="5079" y="1549399"/>
                </a:lnTo>
                <a:lnTo>
                  <a:pt x="27939" y="1549399"/>
                </a:lnTo>
                <a:lnTo>
                  <a:pt x="27939" y="1543050"/>
                </a:lnTo>
                <a:close/>
              </a:path>
              <a:path w="27940" h="1600200">
                <a:moveTo>
                  <a:pt x="27939" y="1549399"/>
                </a:moveTo>
                <a:lnTo>
                  <a:pt x="6350" y="1549399"/>
                </a:lnTo>
                <a:lnTo>
                  <a:pt x="6350" y="1551939"/>
                </a:lnTo>
                <a:lnTo>
                  <a:pt x="7619" y="1551939"/>
                </a:lnTo>
                <a:lnTo>
                  <a:pt x="7619" y="1555749"/>
                </a:lnTo>
                <a:lnTo>
                  <a:pt x="27939" y="1555749"/>
                </a:lnTo>
                <a:lnTo>
                  <a:pt x="27939" y="1549399"/>
                </a:lnTo>
                <a:close/>
              </a:path>
              <a:path w="27940" h="1600200">
                <a:moveTo>
                  <a:pt x="27939" y="1555749"/>
                </a:moveTo>
                <a:lnTo>
                  <a:pt x="8889" y="1555749"/>
                </a:lnTo>
                <a:lnTo>
                  <a:pt x="8889" y="1558289"/>
                </a:lnTo>
                <a:lnTo>
                  <a:pt x="10159" y="1558289"/>
                </a:lnTo>
                <a:lnTo>
                  <a:pt x="10159" y="1560829"/>
                </a:lnTo>
                <a:lnTo>
                  <a:pt x="11429" y="1560829"/>
                </a:lnTo>
                <a:lnTo>
                  <a:pt x="11429" y="1564639"/>
                </a:lnTo>
                <a:lnTo>
                  <a:pt x="12700" y="1564639"/>
                </a:lnTo>
                <a:lnTo>
                  <a:pt x="12700" y="1567179"/>
                </a:lnTo>
                <a:lnTo>
                  <a:pt x="13969" y="1567179"/>
                </a:lnTo>
                <a:lnTo>
                  <a:pt x="13969" y="1570989"/>
                </a:lnTo>
                <a:lnTo>
                  <a:pt x="15239" y="1570989"/>
                </a:lnTo>
                <a:lnTo>
                  <a:pt x="15239" y="1573529"/>
                </a:lnTo>
                <a:lnTo>
                  <a:pt x="27939" y="1573529"/>
                </a:lnTo>
                <a:lnTo>
                  <a:pt x="27939" y="1555749"/>
                </a:lnTo>
                <a:close/>
              </a:path>
              <a:path w="27940" h="1600200">
                <a:moveTo>
                  <a:pt x="27939" y="1573530"/>
                </a:moveTo>
                <a:lnTo>
                  <a:pt x="16509" y="1573530"/>
                </a:lnTo>
                <a:lnTo>
                  <a:pt x="16509" y="1576069"/>
                </a:lnTo>
                <a:lnTo>
                  <a:pt x="17779" y="1576069"/>
                </a:lnTo>
                <a:lnTo>
                  <a:pt x="17779" y="1579879"/>
                </a:lnTo>
                <a:lnTo>
                  <a:pt x="27939" y="1579879"/>
                </a:lnTo>
                <a:lnTo>
                  <a:pt x="27939" y="1573530"/>
                </a:lnTo>
                <a:close/>
              </a:path>
              <a:path w="27940" h="1600200">
                <a:moveTo>
                  <a:pt x="27939" y="1579880"/>
                </a:moveTo>
                <a:lnTo>
                  <a:pt x="19050" y="1579880"/>
                </a:lnTo>
                <a:lnTo>
                  <a:pt x="19050" y="1582419"/>
                </a:lnTo>
                <a:lnTo>
                  <a:pt x="20319" y="1582419"/>
                </a:lnTo>
                <a:lnTo>
                  <a:pt x="20319" y="1584959"/>
                </a:lnTo>
                <a:lnTo>
                  <a:pt x="21589" y="1584959"/>
                </a:lnTo>
                <a:lnTo>
                  <a:pt x="21589" y="1588769"/>
                </a:lnTo>
                <a:lnTo>
                  <a:pt x="22859" y="1588769"/>
                </a:lnTo>
                <a:lnTo>
                  <a:pt x="22859" y="1591309"/>
                </a:lnTo>
                <a:lnTo>
                  <a:pt x="24129" y="1591309"/>
                </a:lnTo>
                <a:lnTo>
                  <a:pt x="24129" y="1595119"/>
                </a:lnTo>
                <a:lnTo>
                  <a:pt x="25400" y="1595119"/>
                </a:lnTo>
                <a:lnTo>
                  <a:pt x="25400" y="1597659"/>
                </a:lnTo>
                <a:lnTo>
                  <a:pt x="26669" y="1597659"/>
                </a:lnTo>
                <a:lnTo>
                  <a:pt x="26669" y="1600199"/>
                </a:lnTo>
                <a:lnTo>
                  <a:pt x="27939" y="1600199"/>
                </a:lnTo>
                <a:lnTo>
                  <a:pt x="27939" y="1579880"/>
                </a:lnTo>
                <a:close/>
              </a:path>
            </a:pathLst>
          </a:custGeom>
          <a:solidFill>
            <a:srgbClr val="204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8012430" y="3190239"/>
            <a:ext cx="26670" cy="1657350"/>
          </a:xfrm>
          <a:custGeom>
            <a:avLst/>
            <a:gdLst/>
            <a:ahLst/>
            <a:cxnLst/>
            <a:rect l="l" t="t" r="r" b="b"/>
            <a:pathLst>
              <a:path w="26670" h="1657350">
                <a:moveTo>
                  <a:pt x="1016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65735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5735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5735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573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5735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5735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573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5735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5735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5735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5735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5735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5735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5735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5735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5735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5735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5735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5735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5735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5735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5735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5735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5735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5735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5735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5735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5735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5735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5735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5735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5735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5735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5735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5735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5735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5735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5735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5735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5735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5735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5735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5735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5735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5735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5735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5735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5735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57350">
                <a:moveTo>
                  <a:pt x="26670" y="1560830"/>
                </a:moveTo>
                <a:lnTo>
                  <a:pt x="0" y="1560830"/>
                </a:lnTo>
                <a:lnTo>
                  <a:pt x="0" y="1591310"/>
                </a:lnTo>
                <a:lnTo>
                  <a:pt x="1270" y="1591310"/>
                </a:lnTo>
                <a:lnTo>
                  <a:pt x="1270" y="1593850"/>
                </a:lnTo>
                <a:lnTo>
                  <a:pt x="2540" y="1593850"/>
                </a:lnTo>
                <a:lnTo>
                  <a:pt x="2540" y="1597660"/>
                </a:lnTo>
                <a:lnTo>
                  <a:pt x="3810" y="1597660"/>
                </a:lnTo>
                <a:lnTo>
                  <a:pt x="3810" y="1600200"/>
                </a:lnTo>
                <a:lnTo>
                  <a:pt x="26670" y="1600200"/>
                </a:lnTo>
                <a:lnTo>
                  <a:pt x="26670" y="1560830"/>
                </a:lnTo>
                <a:close/>
              </a:path>
              <a:path w="26670" h="1657350">
                <a:moveTo>
                  <a:pt x="26670" y="1600200"/>
                </a:moveTo>
                <a:lnTo>
                  <a:pt x="5079" y="1600200"/>
                </a:lnTo>
                <a:lnTo>
                  <a:pt x="5079" y="1602740"/>
                </a:lnTo>
                <a:lnTo>
                  <a:pt x="6350" y="1602740"/>
                </a:lnTo>
                <a:lnTo>
                  <a:pt x="6350" y="1606550"/>
                </a:lnTo>
                <a:lnTo>
                  <a:pt x="7620" y="1606550"/>
                </a:lnTo>
                <a:lnTo>
                  <a:pt x="7620" y="1609090"/>
                </a:lnTo>
                <a:lnTo>
                  <a:pt x="8890" y="1609090"/>
                </a:lnTo>
                <a:lnTo>
                  <a:pt x="8890" y="1612900"/>
                </a:lnTo>
                <a:lnTo>
                  <a:pt x="26670" y="1612900"/>
                </a:lnTo>
                <a:lnTo>
                  <a:pt x="26670" y="1600200"/>
                </a:lnTo>
                <a:close/>
              </a:path>
              <a:path w="26670" h="1657350">
                <a:moveTo>
                  <a:pt x="26670" y="1612900"/>
                </a:moveTo>
                <a:lnTo>
                  <a:pt x="10160" y="1612900"/>
                </a:lnTo>
                <a:lnTo>
                  <a:pt x="10160" y="1615440"/>
                </a:lnTo>
                <a:lnTo>
                  <a:pt x="11429" y="1615440"/>
                </a:lnTo>
                <a:lnTo>
                  <a:pt x="11429" y="1617980"/>
                </a:lnTo>
                <a:lnTo>
                  <a:pt x="12700" y="1617980"/>
                </a:lnTo>
                <a:lnTo>
                  <a:pt x="12700" y="1621790"/>
                </a:lnTo>
                <a:lnTo>
                  <a:pt x="13970" y="1621790"/>
                </a:lnTo>
                <a:lnTo>
                  <a:pt x="13970" y="1624330"/>
                </a:lnTo>
                <a:lnTo>
                  <a:pt x="15240" y="1624330"/>
                </a:lnTo>
                <a:lnTo>
                  <a:pt x="15240" y="1628140"/>
                </a:lnTo>
                <a:lnTo>
                  <a:pt x="16510" y="1628140"/>
                </a:lnTo>
                <a:lnTo>
                  <a:pt x="1651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57350">
                <a:moveTo>
                  <a:pt x="26670" y="1653539"/>
                </a:moveTo>
                <a:lnTo>
                  <a:pt x="25400" y="1653539"/>
                </a:lnTo>
                <a:lnTo>
                  <a:pt x="25400" y="1657350"/>
                </a:lnTo>
                <a:lnTo>
                  <a:pt x="26670" y="1657350"/>
                </a:lnTo>
                <a:lnTo>
                  <a:pt x="26670" y="1653539"/>
                </a:lnTo>
                <a:close/>
              </a:path>
              <a:path w="26670" h="1657350">
                <a:moveTo>
                  <a:pt x="26670" y="1642110"/>
                </a:moveTo>
                <a:lnTo>
                  <a:pt x="21590" y="1642110"/>
                </a:lnTo>
                <a:lnTo>
                  <a:pt x="21590" y="1644650"/>
                </a:lnTo>
                <a:lnTo>
                  <a:pt x="22860" y="1644650"/>
                </a:lnTo>
                <a:lnTo>
                  <a:pt x="22860" y="1649730"/>
                </a:lnTo>
                <a:lnTo>
                  <a:pt x="24129" y="1649730"/>
                </a:lnTo>
                <a:lnTo>
                  <a:pt x="24129" y="1653539"/>
                </a:lnTo>
                <a:lnTo>
                  <a:pt x="25400" y="1653539"/>
                </a:lnTo>
                <a:lnTo>
                  <a:pt x="2540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57350">
                <a:moveTo>
                  <a:pt x="26670" y="1634489"/>
                </a:moveTo>
                <a:lnTo>
                  <a:pt x="19050" y="1634489"/>
                </a:lnTo>
                <a:lnTo>
                  <a:pt x="19050" y="1638300"/>
                </a:lnTo>
                <a:lnTo>
                  <a:pt x="20320" y="1638300"/>
                </a:lnTo>
                <a:lnTo>
                  <a:pt x="20320" y="1642110"/>
                </a:lnTo>
                <a:lnTo>
                  <a:pt x="21590" y="1642110"/>
                </a:lnTo>
                <a:lnTo>
                  <a:pt x="2159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57350">
                <a:moveTo>
                  <a:pt x="26670" y="1631950"/>
                </a:moveTo>
                <a:lnTo>
                  <a:pt x="17779" y="1631950"/>
                </a:lnTo>
                <a:lnTo>
                  <a:pt x="17779" y="1634489"/>
                </a:lnTo>
                <a:lnTo>
                  <a:pt x="19050" y="1634489"/>
                </a:lnTo>
                <a:lnTo>
                  <a:pt x="19050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03F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9100" y="3202939"/>
            <a:ext cx="26670" cy="1724660"/>
          </a:xfrm>
          <a:custGeom>
            <a:avLst/>
            <a:gdLst/>
            <a:ahLst/>
            <a:cxnLst/>
            <a:rect l="l" t="t" r="r" b="b"/>
            <a:pathLst>
              <a:path w="26670" h="1724660">
                <a:moveTo>
                  <a:pt x="3810" y="0"/>
                </a:moveTo>
                <a:lnTo>
                  <a:pt x="0" y="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724660">
                <a:moveTo>
                  <a:pt x="2667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1724660">
                <a:moveTo>
                  <a:pt x="26670" y="419100"/>
                </a:moveTo>
                <a:lnTo>
                  <a:pt x="0" y="41910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19100"/>
                </a:lnTo>
                <a:close/>
              </a:path>
              <a:path w="26670" h="1724660">
                <a:moveTo>
                  <a:pt x="2667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8150"/>
                </a:lnTo>
                <a:close/>
              </a:path>
              <a:path w="26670" h="172466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724660">
                <a:moveTo>
                  <a:pt x="26670" y="463550"/>
                </a:moveTo>
                <a:lnTo>
                  <a:pt x="0" y="46355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63550"/>
                </a:lnTo>
                <a:close/>
              </a:path>
              <a:path w="26670" h="1724660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172466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724660">
                <a:moveTo>
                  <a:pt x="26670" y="514350"/>
                </a:moveTo>
                <a:lnTo>
                  <a:pt x="0" y="514350"/>
                </a:lnTo>
                <a:lnTo>
                  <a:pt x="0" y="520699"/>
                </a:lnTo>
                <a:lnTo>
                  <a:pt x="26670" y="520699"/>
                </a:lnTo>
                <a:lnTo>
                  <a:pt x="26670" y="514350"/>
                </a:lnTo>
                <a:close/>
              </a:path>
              <a:path w="26670" h="1724660">
                <a:moveTo>
                  <a:pt x="2667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1724660">
                <a:moveTo>
                  <a:pt x="26670" y="533400"/>
                </a:moveTo>
                <a:lnTo>
                  <a:pt x="0" y="5334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33400"/>
                </a:lnTo>
                <a:close/>
              </a:path>
              <a:path w="26670" h="1724660">
                <a:moveTo>
                  <a:pt x="26670" y="558800"/>
                </a:moveTo>
                <a:lnTo>
                  <a:pt x="0" y="5588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58800"/>
                </a:lnTo>
                <a:close/>
              </a:path>
              <a:path w="26670" h="1724660">
                <a:moveTo>
                  <a:pt x="26670" y="628650"/>
                </a:moveTo>
                <a:lnTo>
                  <a:pt x="0" y="6286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28650"/>
                </a:lnTo>
                <a:close/>
              </a:path>
              <a:path w="26670" h="1724660">
                <a:moveTo>
                  <a:pt x="26670" y="666750"/>
                </a:moveTo>
                <a:lnTo>
                  <a:pt x="0" y="6667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66750"/>
                </a:lnTo>
                <a:close/>
              </a:path>
              <a:path w="26670" h="1724660">
                <a:moveTo>
                  <a:pt x="2667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6670" y="678180"/>
                </a:lnTo>
                <a:lnTo>
                  <a:pt x="26670" y="671830"/>
                </a:lnTo>
                <a:close/>
              </a:path>
              <a:path w="26670" h="1724660">
                <a:moveTo>
                  <a:pt x="26670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26670" y="684529"/>
                </a:lnTo>
                <a:lnTo>
                  <a:pt x="26670" y="678180"/>
                </a:lnTo>
                <a:close/>
              </a:path>
              <a:path w="26670" h="1724660">
                <a:moveTo>
                  <a:pt x="26670" y="684530"/>
                </a:moveTo>
                <a:lnTo>
                  <a:pt x="0" y="68453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4530"/>
                </a:lnTo>
                <a:close/>
              </a:path>
              <a:path w="26670" h="1724660">
                <a:moveTo>
                  <a:pt x="26670" y="711200"/>
                </a:moveTo>
                <a:lnTo>
                  <a:pt x="0" y="71120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11200"/>
                </a:lnTo>
                <a:close/>
              </a:path>
              <a:path w="26670" h="1724660">
                <a:moveTo>
                  <a:pt x="26670" y="728980"/>
                </a:moveTo>
                <a:lnTo>
                  <a:pt x="0" y="728980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728980"/>
                </a:lnTo>
                <a:close/>
              </a:path>
              <a:path w="26670" h="1724660">
                <a:moveTo>
                  <a:pt x="2667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1724660">
                <a:moveTo>
                  <a:pt x="2667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9300"/>
                </a:lnTo>
                <a:close/>
              </a:path>
              <a:path w="26670" h="1724660">
                <a:moveTo>
                  <a:pt x="26670" y="755650"/>
                </a:moveTo>
                <a:lnTo>
                  <a:pt x="0" y="755650"/>
                </a:lnTo>
                <a:lnTo>
                  <a:pt x="0" y="798830"/>
                </a:lnTo>
                <a:lnTo>
                  <a:pt x="26670" y="798830"/>
                </a:lnTo>
                <a:lnTo>
                  <a:pt x="26670" y="755650"/>
                </a:lnTo>
                <a:close/>
              </a:path>
              <a:path w="26670" h="1724660">
                <a:moveTo>
                  <a:pt x="26670" y="798830"/>
                </a:moveTo>
                <a:lnTo>
                  <a:pt x="0" y="79883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8830"/>
                </a:lnTo>
                <a:close/>
              </a:path>
              <a:path w="26670" h="1724660">
                <a:moveTo>
                  <a:pt x="26670" y="806450"/>
                </a:moveTo>
                <a:lnTo>
                  <a:pt x="0" y="8064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6450"/>
                </a:lnTo>
                <a:close/>
              </a:path>
              <a:path w="26670" h="1724660">
                <a:moveTo>
                  <a:pt x="26670" y="812800"/>
                </a:moveTo>
                <a:lnTo>
                  <a:pt x="0" y="81280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2800"/>
                </a:lnTo>
                <a:close/>
              </a:path>
              <a:path w="26670" h="1724660">
                <a:moveTo>
                  <a:pt x="26670" y="849630"/>
                </a:moveTo>
                <a:lnTo>
                  <a:pt x="0" y="84963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49630"/>
                </a:lnTo>
                <a:close/>
              </a:path>
              <a:path w="26670" h="1724660">
                <a:moveTo>
                  <a:pt x="26670" y="855980"/>
                </a:moveTo>
                <a:lnTo>
                  <a:pt x="0" y="85598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55980"/>
                </a:lnTo>
                <a:close/>
              </a:path>
              <a:path w="26670" h="1724660">
                <a:moveTo>
                  <a:pt x="2667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87730"/>
                </a:lnTo>
                <a:close/>
              </a:path>
              <a:path w="26670" h="1724660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724660">
                <a:moveTo>
                  <a:pt x="26670" y="901700"/>
                </a:moveTo>
                <a:lnTo>
                  <a:pt x="0" y="9017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01700"/>
                </a:lnTo>
                <a:close/>
              </a:path>
              <a:path w="26670" h="1724660">
                <a:moveTo>
                  <a:pt x="26670" y="939800"/>
                </a:moveTo>
                <a:lnTo>
                  <a:pt x="0" y="93980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9800"/>
                </a:lnTo>
                <a:close/>
              </a:path>
              <a:path w="26670" h="1724660">
                <a:moveTo>
                  <a:pt x="26670" y="944880"/>
                </a:moveTo>
                <a:lnTo>
                  <a:pt x="0" y="94488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44880"/>
                </a:lnTo>
                <a:close/>
              </a:path>
              <a:path w="26670" h="1724660">
                <a:moveTo>
                  <a:pt x="26670" y="970280"/>
                </a:moveTo>
                <a:lnTo>
                  <a:pt x="0" y="9702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970280"/>
                </a:lnTo>
                <a:close/>
              </a:path>
              <a:path w="26670" h="1724660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724660">
                <a:moveTo>
                  <a:pt x="26670" y="1046480"/>
                </a:moveTo>
                <a:lnTo>
                  <a:pt x="0" y="104648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46480"/>
                </a:lnTo>
                <a:close/>
              </a:path>
              <a:path w="26670" h="1724660">
                <a:moveTo>
                  <a:pt x="26670" y="1054100"/>
                </a:moveTo>
                <a:lnTo>
                  <a:pt x="0" y="105410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4100"/>
                </a:lnTo>
                <a:close/>
              </a:path>
              <a:path w="26670" h="1724660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1724660">
                <a:moveTo>
                  <a:pt x="26670" y="1092200"/>
                </a:moveTo>
                <a:lnTo>
                  <a:pt x="0" y="109220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092200"/>
                </a:lnTo>
                <a:close/>
              </a:path>
              <a:path w="26670" h="1724660">
                <a:moveTo>
                  <a:pt x="26670" y="1168400"/>
                </a:moveTo>
                <a:lnTo>
                  <a:pt x="0" y="116840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168400"/>
                </a:lnTo>
                <a:close/>
              </a:path>
              <a:path w="26670" h="1724660">
                <a:moveTo>
                  <a:pt x="26670" y="1314450"/>
                </a:moveTo>
                <a:lnTo>
                  <a:pt x="0" y="131445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14450"/>
                </a:lnTo>
                <a:close/>
              </a:path>
              <a:path w="26670" h="1724660">
                <a:moveTo>
                  <a:pt x="26670" y="1338580"/>
                </a:moveTo>
                <a:lnTo>
                  <a:pt x="0" y="1338580"/>
                </a:lnTo>
                <a:lnTo>
                  <a:pt x="0" y="1390650"/>
                </a:lnTo>
                <a:lnTo>
                  <a:pt x="26670" y="1390650"/>
                </a:lnTo>
                <a:lnTo>
                  <a:pt x="26670" y="1338580"/>
                </a:lnTo>
                <a:close/>
              </a:path>
              <a:path w="26670" h="1724660">
                <a:moveTo>
                  <a:pt x="26670" y="1390650"/>
                </a:moveTo>
                <a:lnTo>
                  <a:pt x="0" y="139065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390650"/>
                </a:lnTo>
                <a:close/>
              </a:path>
              <a:path w="26670" h="1724660">
                <a:moveTo>
                  <a:pt x="26670" y="1408430"/>
                </a:moveTo>
                <a:lnTo>
                  <a:pt x="0" y="140843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8430"/>
                </a:lnTo>
                <a:close/>
              </a:path>
              <a:path w="26670" h="1724660">
                <a:moveTo>
                  <a:pt x="26670" y="1421130"/>
                </a:moveTo>
                <a:lnTo>
                  <a:pt x="0" y="142113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21130"/>
                </a:lnTo>
                <a:close/>
              </a:path>
              <a:path w="26670" h="1724660">
                <a:moveTo>
                  <a:pt x="26670" y="1447800"/>
                </a:moveTo>
                <a:lnTo>
                  <a:pt x="0" y="1447800"/>
                </a:lnTo>
                <a:lnTo>
                  <a:pt x="0" y="1478280"/>
                </a:lnTo>
                <a:lnTo>
                  <a:pt x="26670" y="1478280"/>
                </a:lnTo>
                <a:lnTo>
                  <a:pt x="26670" y="1447800"/>
                </a:lnTo>
                <a:close/>
              </a:path>
              <a:path w="26670" h="1724660">
                <a:moveTo>
                  <a:pt x="26670" y="1478280"/>
                </a:moveTo>
                <a:lnTo>
                  <a:pt x="0" y="1478280"/>
                </a:lnTo>
                <a:lnTo>
                  <a:pt x="0" y="1484630"/>
                </a:lnTo>
                <a:lnTo>
                  <a:pt x="26670" y="1484630"/>
                </a:lnTo>
                <a:lnTo>
                  <a:pt x="26670" y="1478280"/>
                </a:lnTo>
                <a:close/>
              </a:path>
              <a:path w="26670" h="1724660">
                <a:moveTo>
                  <a:pt x="26670" y="1484630"/>
                </a:moveTo>
                <a:lnTo>
                  <a:pt x="0" y="148463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84630"/>
                </a:lnTo>
                <a:close/>
              </a:path>
              <a:path w="26670" h="1724660">
                <a:moveTo>
                  <a:pt x="26670" y="1490980"/>
                </a:moveTo>
                <a:lnTo>
                  <a:pt x="0" y="149098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90980"/>
                </a:lnTo>
                <a:close/>
              </a:path>
              <a:path w="26670" h="1724660">
                <a:moveTo>
                  <a:pt x="26670" y="1524000"/>
                </a:moveTo>
                <a:lnTo>
                  <a:pt x="0" y="1524000"/>
                </a:lnTo>
                <a:lnTo>
                  <a:pt x="0" y="1548130"/>
                </a:lnTo>
                <a:lnTo>
                  <a:pt x="26670" y="1548130"/>
                </a:lnTo>
                <a:lnTo>
                  <a:pt x="26670" y="1524000"/>
                </a:lnTo>
                <a:close/>
              </a:path>
              <a:path w="26670" h="1724660">
                <a:moveTo>
                  <a:pt x="26670" y="1548130"/>
                </a:moveTo>
                <a:lnTo>
                  <a:pt x="0" y="1548130"/>
                </a:lnTo>
                <a:lnTo>
                  <a:pt x="0" y="1600200"/>
                </a:lnTo>
                <a:lnTo>
                  <a:pt x="26670" y="1600200"/>
                </a:lnTo>
                <a:lnTo>
                  <a:pt x="26670" y="1548130"/>
                </a:lnTo>
                <a:close/>
              </a:path>
              <a:path w="26670" h="1724660">
                <a:moveTo>
                  <a:pt x="26670" y="1600200"/>
                </a:moveTo>
                <a:lnTo>
                  <a:pt x="0" y="1600200"/>
                </a:lnTo>
                <a:lnTo>
                  <a:pt x="0" y="1617980"/>
                </a:lnTo>
                <a:lnTo>
                  <a:pt x="26670" y="1617980"/>
                </a:lnTo>
                <a:lnTo>
                  <a:pt x="26670" y="1600200"/>
                </a:lnTo>
                <a:close/>
              </a:path>
              <a:path w="26670" h="1724660">
                <a:moveTo>
                  <a:pt x="26670" y="1717039"/>
                </a:moveTo>
                <a:lnTo>
                  <a:pt x="24129" y="1717039"/>
                </a:lnTo>
                <a:lnTo>
                  <a:pt x="24129" y="1720850"/>
                </a:lnTo>
                <a:lnTo>
                  <a:pt x="25400" y="1720850"/>
                </a:lnTo>
                <a:lnTo>
                  <a:pt x="25400" y="1724660"/>
                </a:lnTo>
                <a:lnTo>
                  <a:pt x="26670" y="1724660"/>
                </a:lnTo>
                <a:lnTo>
                  <a:pt x="26670" y="1717039"/>
                </a:lnTo>
                <a:close/>
              </a:path>
              <a:path w="26670" h="1724660">
                <a:moveTo>
                  <a:pt x="26670" y="1705610"/>
                </a:moveTo>
                <a:lnTo>
                  <a:pt x="20320" y="1705610"/>
                </a:lnTo>
                <a:lnTo>
                  <a:pt x="20320" y="1708150"/>
                </a:lnTo>
                <a:lnTo>
                  <a:pt x="21590" y="1708150"/>
                </a:lnTo>
                <a:lnTo>
                  <a:pt x="21590" y="1713230"/>
                </a:lnTo>
                <a:lnTo>
                  <a:pt x="22859" y="1713230"/>
                </a:lnTo>
                <a:lnTo>
                  <a:pt x="22859" y="1717039"/>
                </a:lnTo>
                <a:lnTo>
                  <a:pt x="24129" y="1717039"/>
                </a:lnTo>
                <a:lnTo>
                  <a:pt x="24129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724660">
                <a:moveTo>
                  <a:pt x="26670" y="1697989"/>
                </a:moveTo>
                <a:lnTo>
                  <a:pt x="17779" y="1697989"/>
                </a:lnTo>
                <a:lnTo>
                  <a:pt x="17779" y="1701800"/>
                </a:lnTo>
                <a:lnTo>
                  <a:pt x="19050" y="1701800"/>
                </a:lnTo>
                <a:lnTo>
                  <a:pt x="19050" y="1705610"/>
                </a:lnTo>
                <a:lnTo>
                  <a:pt x="20320" y="1705610"/>
                </a:lnTo>
                <a:lnTo>
                  <a:pt x="20320" y="1704340"/>
                </a:lnTo>
                <a:lnTo>
                  <a:pt x="26670" y="1704340"/>
                </a:lnTo>
                <a:lnTo>
                  <a:pt x="26670" y="1697989"/>
                </a:lnTo>
                <a:close/>
              </a:path>
              <a:path w="26670" h="1724660">
                <a:moveTo>
                  <a:pt x="26670" y="1686560"/>
                </a:moveTo>
                <a:lnTo>
                  <a:pt x="13970" y="1686560"/>
                </a:lnTo>
                <a:lnTo>
                  <a:pt x="13970" y="1689100"/>
                </a:lnTo>
                <a:lnTo>
                  <a:pt x="15240" y="1689100"/>
                </a:lnTo>
                <a:lnTo>
                  <a:pt x="15240" y="1694180"/>
                </a:lnTo>
                <a:lnTo>
                  <a:pt x="16509" y="1694180"/>
                </a:lnTo>
                <a:lnTo>
                  <a:pt x="16509" y="1697989"/>
                </a:lnTo>
                <a:lnTo>
                  <a:pt x="17779" y="1697989"/>
                </a:lnTo>
                <a:lnTo>
                  <a:pt x="17779" y="1696720"/>
                </a:lnTo>
                <a:lnTo>
                  <a:pt x="26670" y="1696720"/>
                </a:lnTo>
                <a:lnTo>
                  <a:pt x="26670" y="1686560"/>
                </a:lnTo>
                <a:close/>
              </a:path>
              <a:path w="26670" h="1724660">
                <a:moveTo>
                  <a:pt x="26670" y="1678939"/>
                </a:moveTo>
                <a:lnTo>
                  <a:pt x="11429" y="1678939"/>
                </a:lnTo>
                <a:lnTo>
                  <a:pt x="11429" y="1682750"/>
                </a:lnTo>
                <a:lnTo>
                  <a:pt x="12700" y="1682750"/>
                </a:lnTo>
                <a:lnTo>
                  <a:pt x="12700" y="1686560"/>
                </a:lnTo>
                <a:lnTo>
                  <a:pt x="13970" y="1686560"/>
                </a:lnTo>
                <a:lnTo>
                  <a:pt x="13970" y="1685289"/>
                </a:lnTo>
                <a:lnTo>
                  <a:pt x="26670" y="1685289"/>
                </a:lnTo>
                <a:lnTo>
                  <a:pt x="26670" y="1678939"/>
                </a:lnTo>
                <a:close/>
              </a:path>
              <a:path w="26670" h="1724660">
                <a:moveTo>
                  <a:pt x="26670" y="1667510"/>
                </a:moveTo>
                <a:lnTo>
                  <a:pt x="7620" y="1667510"/>
                </a:lnTo>
                <a:lnTo>
                  <a:pt x="7620" y="1670050"/>
                </a:lnTo>
                <a:lnTo>
                  <a:pt x="8890" y="1670050"/>
                </a:lnTo>
                <a:lnTo>
                  <a:pt x="8890" y="1675130"/>
                </a:lnTo>
                <a:lnTo>
                  <a:pt x="10159" y="1675130"/>
                </a:lnTo>
                <a:lnTo>
                  <a:pt x="10159" y="1678939"/>
                </a:lnTo>
                <a:lnTo>
                  <a:pt x="11429" y="1678939"/>
                </a:lnTo>
                <a:lnTo>
                  <a:pt x="11429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724660">
                <a:moveTo>
                  <a:pt x="26670" y="1659890"/>
                </a:moveTo>
                <a:lnTo>
                  <a:pt x="5079" y="1659890"/>
                </a:lnTo>
                <a:lnTo>
                  <a:pt x="5079" y="1663700"/>
                </a:lnTo>
                <a:lnTo>
                  <a:pt x="6350" y="1663700"/>
                </a:lnTo>
                <a:lnTo>
                  <a:pt x="6350" y="1667510"/>
                </a:lnTo>
                <a:lnTo>
                  <a:pt x="7620" y="1667510"/>
                </a:lnTo>
                <a:lnTo>
                  <a:pt x="7620" y="1666239"/>
                </a:lnTo>
                <a:lnTo>
                  <a:pt x="26670" y="1666239"/>
                </a:lnTo>
                <a:lnTo>
                  <a:pt x="26670" y="1659890"/>
                </a:lnTo>
                <a:close/>
              </a:path>
              <a:path w="26670" h="1724660">
                <a:moveTo>
                  <a:pt x="26670" y="1648460"/>
                </a:moveTo>
                <a:lnTo>
                  <a:pt x="1270" y="1648460"/>
                </a:lnTo>
                <a:lnTo>
                  <a:pt x="1270" y="1651000"/>
                </a:lnTo>
                <a:lnTo>
                  <a:pt x="2540" y="1651000"/>
                </a:lnTo>
                <a:lnTo>
                  <a:pt x="2540" y="1656080"/>
                </a:lnTo>
                <a:lnTo>
                  <a:pt x="3809" y="1656080"/>
                </a:lnTo>
                <a:lnTo>
                  <a:pt x="3809" y="1659890"/>
                </a:lnTo>
                <a:lnTo>
                  <a:pt x="5079" y="1659890"/>
                </a:lnTo>
                <a:lnTo>
                  <a:pt x="5079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724660">
                <a:moveTo>
                  <a:pt x="26670" y="1640839"/>
                </a:moveTo>
                <a:lnTo>
                  <a:pt x="0" y="1640839"/>
                </a:lnTo>
                <a:lnTo>
                  <a:pt x="0" y="1648460"/>
                </a:lnTo>
                <a:lnTo>
                  <a:pt x="1270" y="1648460"/>
                </a:lnTo>
                <a:lnTo>
                  <a:pt x="127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172466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724660">
                <a:moveTo>
                  <a:pt x="26670" y="1621789"/>
                </a:moveTo>
                <a:lnTo>
                  <a:pt x="0" y="1621789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89"/>
                </a:lnTo>
                <a:close/>
              </a:path>
              <a:path w="26670" h="1724660">
                <a:moveTo>
                  <a:pt x="26670" y="1619250"/>
                </a:moveTo>
                <a:lnTo>
                  <a:pt x="0" y="161925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9250"/>
                </a:lnTo>
                <a:close/>
              </a:path>
            </a:pathLst>
          </a:custGeom>
          <a:solidFill>
            <a:srgbClr val="203F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65769" y="3228339"/>
            <a:ext cx="27940" cy="1781810"/>
          </a:xfrm>
          <a:custGeom>
            <a:avLst/>
            <a:gdLst/>
            <a:ahLst/>
            <a:cxnLst/>
            <a:rect l="l" t="t" r="r" b="b"/>
            <a:pathLst>
              <a:path w="27940" h="1781810">
                <a:moveTo>
                  <a:pt x="19050" y="0"/>
                </a:moveTo>
                <a:lnTo>
                  <a:pt x="0" y="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781810">
                <a:moveTo>
                  <a:pt x="2793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1781810">
                <a:moveTo>
                  <a:pt x="27939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7939" y="412750"/>
                </a:lnTo>
                <a:lnTo>
                  <a:pt x="27939" y="393700"/>
                </a:lnTo>
                <a:close/>
              </a:path>
              <a:path w="27940" h="1781810">
                <a:moveTo>
                  <a:pt x="27939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12750"/>
                </a:lnTo>
                <a:close/>
              </a:path>
              <a:path w="27940" h="178181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81810">
                <a:moveTo>
                  <a:pt x="27939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38150"/>
                </a:lnTo>
                <a:close/>
              </a:path>
              <a:path w="27940" h="1781810">
                <a:moveTo>
                  <a:pt x="27939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7939" y="476250"/>
                </a:lnTo>
                <a:lnTo>
                  <a:pt x="27939" y="469900"/>
                </a:lnTo>
                <a:close/>
              </a:path>
              <a:path w="27940" h="1781810">
                <a:moveTo>
                  <a:pt x="2793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76250"/>
                </a:lnTo>
                <a:close/>
              </a:path>
              <a:path w="27940" h="1781810">
                <a:moveTo>
                  <a:pt x="27939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8950"/>
                </a:lnTo>
                <a:close/>
              </a:path>
              <a:path w="27940" h="1781810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1781810">
                <a:moveTo>
                  <a:pt x="27939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08000"/>
                </a:lnTo>
                <a:close/>
              </a:path>
              <a:path w="27940" h="1781810">
                <a:moveTo>
                  <a:pt x="27939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33400"/>
                </a:lnTo>
                <a:close/>
              </a:path>
              <a:path w="27940" h="1781810">
                <a:moveTo>
                  <a:pt x="27939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03250"/>
                </a:lnTo>
                <a:close/>
              </a:path>
              <a:path w="27940" h="1781810">
                <a:moveTo>
                  <a:pt x="27939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41350"/>
                </a:lnTo>
                <a:close/>
              </a:path>
              <a:path w="27940" h="1781810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1781810">
                <a:moveTo>
                  <a:pt x="27939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7939" y="659129"/>
                </a:lnTo>
                <a:lnTo>
                  <a:pt x="27939" y="652780"/>
                </a:lnTo>
                <a:close/>
              </a:path>
              <a:path w="27940" h="1781810">
                <a:moveTo>
                  <a:pt x="27939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59130"/>
                </a:lnTo>
                <a:close/>
              </a:path>
              <a:path w="27940" h="1781810">
                <a:moveTo>
                  <a:pt x="27939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85800"/>
                </a:lnTo>
                <a:close/>
              </a:path>
              <a:path w="27940" h="1781810">
                <a:moveTo>
                  <a:pt x="27939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7939" y="711199"/>
                </a:lnTo>
                <a:lnTo>
                  <a:pt x="27939" y="703580"/>
                </a:lnTo>
                <a:close/>
              </a:path>
              <a:path w="27940" h="1781810">
                <a:moveTo>
                  <a:pt x="2793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711200"/>
                </a:lnTo>
                <a:close/>
              </a:path>
              <a:path w="27940" h="1781810">
                <a:moveTo>
                  <a:pt x="2793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23900"/>
                </a:lnTo>
                <a:close/>
              </a:path>
              <a:path w="27940" h="1781810">
                <a:moveTo>
                  <a:pt x="27939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30250"/>
                </a:lnTo>
                <a:close/>
              </a:path>
              <a:path w="27940" h="1781810">
                <a:moveTo>
                  <a:pt x="27939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73430"/>
                </a:lnTo>
                <a:close/>
              </a:path>
              <a:path w="27940" h="1781810">
                <a:moveTo>
                  <a:pt x="27939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81050"/>
                </a:lnTo>
                <a:close/>
              </a:path>
              <a:path w="27940" h="1781810">
                <a:moveTo>
                  <a:pt x="27939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787400"/>
                </a:lnTo>
                <a:close/>
              </a:path>
              <a:path w="27940" h="1781810">
                <a:moveTo>
                  <a:pt x="27939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7939" y="830579"/>
                </a:lnTo>
                <a:lnTo>
                  <a:pt x="27939" y="824230"/>
                </a:lnTo>
                <a:close/>
              </a:path>
              <a:path w="27940" h="1781810">
                <a:moveTo>
                  <a:pt x="27939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7939" y="862330"/>
                </a:lnTo>
                <a:lnTo>
                  <a:pt x="27939" y="830580"/>
                </a:lnTo>
                <a:close/>
              </a:path>
              <a:path w="27940" h="1781810">
                <a:moveTo>
                  <a:pt x="2793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62330"/>
                </a:lnTo>
                <a:close/>
              </a:path>
              <a:path w="27940" h="178181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781810">
                <a:moveTo>
                  <a:pt x="27939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7939" y="914400"/>
                </a:lnTo>
                <a:lnTo>
                  <a:pt x="27939" y="876300"/>
                </a:lnTo>
                <a:close/>
              </a:path>
              <a:path w="27940" h="1781810">
                <a:moveTo>
                  <a:pt x="27939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7939" y="919480"/>
                </a:lnTo>
                <a:lnTo>
                  <a:pt x="27939" y="914400"/>
                </a:lnTo>
                <a:close/>
              </a:path>
              <a:path w="27940" h="1781810">
                <a:moveTo>
                  <a:pt x="27939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7939" y="944880"/>
                </a:lnTo>
                <a:lnTo>
                  <a:pt x="27939" y="919480"/>
                </a:lnTo>
                <a:close/>
              </a:path>
              <a:path w="27940" h="1781810">
                <a:moveTo>
                  <a:pt x="27939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7939" y="1014730"/>
                </a:lnTo>
                <a:lnTo>
                  <a:pt x="27939" y="944880"/>
                </a:lnTo>
                <a:close/>
              </a:path>
              <a:path w="27940" h="1781810">
                <a:moveTo>
                  <a:pt x="27939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4730"/>
                </a:lnTo>
                <a:close/>
              </a:path>
              <a:path w="27940" h="1781810">
                <a:moveTo>
                  <a:pt x="27939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7939" y="1028700"/>
                </a:lnTo>
                <a:lnTo>
                  <a:pt x="27939" y="1021080"/>
                </a:lnTo>
                <a:close/>
              </a:path>
              <a:path w="27940" h="1781810">
                <a:moveTo>
                  <a:pt x="27939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8700"/>
                </a:lnTo>
                <a:close/>
              </a:path>
              <a:path w="27940" h="1781810">
                <a:moveTo>
                  <a:pt x="27939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7939" y="1066800"/>
                </a:lnTo>
                <a:lnTo>
                  <a:pt x="27939" y="1040130"/>
                </a:lnTo>
                <a:close/>
              </a:path>
              <a:path w="27940" h="1781810">
                <a:moveTo>
                  <a:pt x="27939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7939" y="1143000"/>
                </a:lnTo>
                <a:lnTo>
                  <a:pt x="27939" y="1066800"/>
                </a:lnTo>
                <a:close/>
              </a:path>
              <a:path w="27940" h="1781810">
                <a:moveTo>
                  <a:pt x="27939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7939" y="1289050"/>
                </a:lnTo>
                <a:lnTo>
                  <a:pt x="27939" y="1143000"/>
                </a:lnTo>
                <a:close/>
              </a:path>
              <a:path w="27940" h="1781810">
                <a:moveTo>
                  <a:pt x="27939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7939" y="1313180"/>
                </a:lnTo>
                <a:lnTo>
                  <a:pt x="27939" y="1289050"/>
                </a:lnTo>
                <a:close/>
              </a:path>
              <a:path w="27940" h="1781810">
                <a:moveTo>
                  <a:pt x="27939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7939" y="1365250"/>
                </a:lnTo>
                <a:lnTo>
                  <a:pt x="27939" y="1313180"/>
                </a:lnTo>
                <a:close/>
              </a:path>
              <a:path w="27940" h="1781810">
                <a:moveTo>
                  <a:pt x="27939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7939" y="1383030"/>
                </a:lnTo>
                <a:lnTo>
                  <a:pt x="27939" y="1365250"/>
                </a:lnTo>
                <a:close/>
              </a:path>
              <a:path w="27940" h="1781810">
                <a:moveTo>
                  <a:pt x="27939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83030"/>
                </a:lnTo>
                <a:close/>
              </a:path>
              <a:path w="27940" h="1781810">
                <a:moveTo>
                  <a:pt x="27939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7939" y="1422400"/>
                </a:lnTo>
                <a:lnTo>
                  <a:pt x="27939" y="1395730"/>
                </a:lnTo>
                <a:close/>
              </a:path>
              <a:path w="27940" h="1781810">
                <a:moveTo>
                  <a:pt x="27939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7939" y="1452880"/>
                </a:lnTo>
                <a:lnTo>
                  <a:pt x="27939" y="1422400"/>
                </a:lnTo>
                <a:close/>
              </a:path>
              <a:path w="27940" h="1781810">
                <a:moveTo>
                  <a:pt x="27939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7939" y="1459230"/>
                </a:lnTo>
                <a:lnTo>
                  <a:pt x="27939" y="1452880"/>
                </a:lnTo>
                <a:close/>
              </a:path>
              <a:path w="27940" h="1781810">
                <a:moveTo>
                  <a:pt x="27939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59230"/>
                </a:lnTo>
                <a:close/>
              </a:path>
              <a:path w="27940" h="1781810">
                <a:moveTo>
                  <a:pt x="27939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7939" y="1498600"/>
                </a:lnTo>
                <a:lnTo>
                  <a:pt x="27939" y="1465580"/>
                </a:lnTo>
                <a:close/>
              </a:path>
              <a:path w="27940" h="1781810">
                <a:moveTo>
                  <a:pt x="27939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7939" y="1522730"/>
                </a:lnTo>
                <a:lnTo>
                  <a:pt x="27939" y="1498600"/>
                </a:lnTo>
                <a:close/>
              </a:path>
              <a:path w="27940" h="1781810">
                <a:moveTo>
                  <a:pt x="27939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7939" y="1574800"/>
                </a:lnTo>
                <a:lnTo>
                  <a:pt x="27939" y="1522730"/>
                </a:lnTo>
                <a:close/>
              </a:path>
              <a:path w="27940" h="1781810">
                <a:moveTo>
                  <a:pt x="27939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7939" y="1592580"/>
                </a:lnTo>
                <a:lnTo>
                  <a:pt x="27939" y="1574800"/>
                </a:lnTo>
                <a:close/>
              </a:path>
              <a:path w="27940" h="1781810">
                <a:moveTo>
                  <a:pt x="27939" y="1774190"/>
                </a:moveTo>
                <a:lnTo>
                  <a:pt x="25400" y="1774190"/>
                </a:lnTo>
                <a:lnTo>
                  <a:pt x="25400" y="1778000"/>
                </a:lnTo>
                <a:lnTo>
                  <a:pt x="26670" y="1778000"/>
                </a:lnTo>
                <a:lnTo>
                  <a:pt x="26670" y="1781810"/>
                </a:lnTo>
                <a:lnTo>
                  <a:pt x="27939" y="1781810"/>
                </a:lnTo>
                <a:lnTo>
                  <a:pt x="27939" y="1774190"/>
                </a:lnTo>
                <a:close/>
              </a:path>
              <a:path w="27940" h="1781810">
                <a:moveTo>
                  <a:pt x="27939" y="1762760"/>
                </a:moveTo>
                <a:lnTo>
                  <a:pt x="21589" y="1762760"/>
                </a:lnTo>
                <a:lnTo>
                  <a:pt x="21589" y="1765300"/>
                </a:lnTo>
                <a:lnTo>
                  <a:pt x="22859" y="1765300"/>
                </a:lnTo>
                <a:lnTo>
                  <a:pt x="22859" y="1770380"/>
                </a:lnTo>
                <a:lnTo>
                  <a:pt x="24129" y="1770380"/>
                </a:lnTo>
                <a:lnTo>
                  <a:pt x="24129" y="1774190"/>
                </a:lnTo>
                <a:lnTo>
                  <a:pt x="25400" y="1774190"/>
                </a:lnTo>
                <a:lnTo>
                  <a:pt x="25400" y="1772920"/>
                </a:lnTo>
                <a:lnTo>
                  <a:pt x="27939" y="1772920"/>
                </a:lnTo>
                <a:lnTo>
                  <a:pt x="27939" y="1762760"/>
                </a:lnTo>
                <a:close/>
              </a:path>
              <a:path w="27940" h="1781810">
                <a:moveTo>
                  <a:pt x="27939" y="1755139"/>
                </a:moveTo>
                <a:lnTo>
                  <a:pt x="19050" y="1755139"/>
                </a:lnTo>
                <a:lnTo>
                  <a:pt x="19050" y="1758950"/>
                </a:lnTo>
                <a:lnTo>
                  <a:pt x="20320" y="1758950"/>
                </a:lnTo>
                <a:lnTo>
                  <a:pt x="20320" y="1762760"/>
                </a:lnTo>
                <a:lnTo>
                  <a:pt x="21589" y="1762760"/>
                </a:lnTo>
                <a:lnTo>
                  <a:pt x="21589" y="1761489"/>
                </a:lnTo>
                <a:lnTo>
                  <a:pt x="27939" y="1761489"/>
                </a:lnTo>
                <a:lnTo>
                  <a:pt x="27939" y="1755139"/>
                </a:lnTo>
                <a:close/>
              </a:path>
              <a:path w="27940" h="1781810">
                <a:moveTo>
                  <a:pt x="27939" y="1743710"/>
                </a:moveTo>
                <a:lnTo>
                  <a:pt x="15239" y="1743710"/>
                </a:lnTo>
                <a:lnTo>
                  <a:pt x="15239" y="1746250"/>
                </a:lnTo>
                <a:lnTo>
                  <a:pt x="16509" y="1746250"/>
                </a:lnTo>
                <a:lnTo>
                  <a:pt x="16509" y="1751330"/>
                </a:lnTo>
                <a:lnTo>
                  <a:pt x="17779" y="1751330"/>
                </a:lnTo>
                <a:lnTo>
                  <a:pt x="17779" y="1755139"/>
                </a:lnTo>
                <a:lnTo>
                  <a:pt x="19050" y="1755139"/>
                </a:lnTo>
                <a:lnTo>
                  <a:pt x="19050" y="1753870"/>
                </a:lnTo>
                <a:lnTo>
                  <a:pt x="27939" y="1753870"/>
                </a:lnTo>
                <a:lnTo>
                  <a:pt x="27939" y="1743710"/>
                </a:lnTo>
                <a:close/>
              </a:path>
              <a:path w="27940" h="1781810">
                <a:moveTo>
                  <a:pt x="27939" y="1736089"/>
                </a:moveTo>
                <a:lnTo>
                  <a:pt x="12700" y="1736089"/>
                </a:lnTo>
                <a:lnTo>
                  <a:pt x="12700" y="1739900"/>
                </a:lnTo>
                <a:lnTo>
                  <a:pt x="13970" y="1739900"/>
                </a:lnTo>
                <a:lnTo>
                  <a:pt x="13970" y="1743710"/>
                </a:lnTo>
                <a:lnTo>
                  <a:pt x="15239" y="1743710"/>
                </a:lnTo>
                <a:lnTo>
                  <a:pt x="15239" y="1742439"/>
                </a:lnTo>
                <a:lnTo>
                  <a:pt x="27939" y="1742439"/>
                </a:lnTo>
                <a:lnTo>
                  <a:pt x="27939" y="1736089"/>
                </a:lnTo>
                <a:close/>
              </a:path>
              <a:path w="27940" h="1781810">
                <a:moveTo>
                  <a:pt x="27939" y="1724660"/>
                </a:moveTo>
                <a:lnTo>
                  <a:pt x="8889" y="1724660"/>
                </a:lnTo>
                <a:lnTo>
                  <a:pt x="8889" y="1727200"/>
                </a:lnTo>
                <a:lnTo>
                  <a:pt x="10159" y="1727200"/>
                </a:lnTo>
                <a:lnTo>
                  <a:pt x="10159" y="1732280"/>
                </a:lnTo>
                <a:lnTo>
                  <a:pt x="11429" y="1732280"/>
                </a:lnTo>
                <a:lnTo>
                  <a:pt x="11429" y="1736089"/>
                </a:lnTo>
                <a:lnTo>
                  <a:pt x="12700" y="1736089"/>
                </a:lnTo>
                <a:lnTo>
                  <a:pt x="12700" y="1734820"/>
                </a:lnTo>
                <a:lnTo>
                  <a:pt x="27939" y="1734820"/>
                </a:lnTo>
                <a:lnTo>
                  <a:pt x="27939" y="1724660"/>
                </a:lnTo>
                <a:close/>
              </a:path>
              <a:path w="27940" h="1781810">
                <a:moveTo>
                  <a:pt x="27939" y="1717039"/>
                </a:moveTo>
                <a:lnTo>
                  <a:pt x="6350" y="1717039"/>
                </a:lnTo>
                <a:lnTo>
                  <a:pt x="6350" y="1720850"/>
                </a:lnTo>
                <a:lnTo>
                  <a:pt x="7620" y="1720850"/>
                </a:lnTo>
                <a:lnTo>
                  <a:pt x="7620" y="1724660"/>
                </a:lnTo>
                <a:lnTo>
                  <a:pt x="8889" y="1724660"/>
                </a:lnTo>
                <a:lnTo>
                  <a:pt x="8889" y="1723389"/>
                </a:lnTo>
                <a:lnTo>
                  <a:pt x="27939" y="1723389"/>
                </a:lnTo>
                <a:lnTo>
                  <a:pt x="27939" y="1717039"/>
                </a:lnTo>
                <a:close/>
              </a:path>
              <a:path w="27940" h="1781810">
                <a:moveTo>
                  <a:pt x="27939" y="1705610"/>
                </a:moveTo>
                <a:lnTo>
                  <a:pt x="2539" y="1705610"/>
                </a:lnTo>
                <a:lnTo>
                  <a:pt x="2539" y="1708150"/>
                </a:lnTo>
                <a:lnTo>
                  <a:pt x="3809" y="1708150"/>
                </a:lnTo>
                <a:lnTo>
                  <a:pt x="3809" y="1713230"/>
                </a:lnTo>
                <a:lnTo>
                  <a:pt x="5079" y="1713230"/>
                </a:lnTo>
                <a:lnTo>
                  <a:pt x="5079" y="1717039"/>
                </a:lnTo>
                <a:lnTo>
                  <a:pt x="6350" y="1717039"/>
                </a:lnTo>
                <a:lnTo>
                  <a:pt x="6350" y="1715770"/>
                </a:lnTo>
                <a:lnTo>
                  <a:pt x="27939" y="1715770"/>
                </a:lnTo>
                <a:lnTo>
                  <a:pt x="27939" y="1705610"/>
                </a:lnTo>
                <a:close/>
              </a:path>
              <a:path w="27940" h="1781810">
                <a:moveTo>
                  <a:pt x="27939" y="1691639"/>
                </a:moveTo>
                <a:lnTo>
                  <a:pt x="0" y="1691639"/>
                </a:lnTo>
                <a:lnTo>
                  <a:pt x="0" y="1701800"/>
                </a:lnTo>
                <a:lnTo>
                  <a:pt x="1270" y="1701800"/>
                </a:lnTo>
                <a:lnTo>
                  <a:pt x="1270" y="1705610"/>
                </a:lnTo>
                <a:lnTo>
                  <a:pt x="2539" y="1705610"/>
                </a:lnTo>
                <a:lnTo>
                  <a:pt x="2539" y="1704339"/>
                </a:lnTo>
                <a:lnTo>
                  <a:pt x="27939" y="1704339"/>
                </a:lnTo>
                <a:lnTo>
                  <a:pt x="27939" y="1691639"/>
                </a:lnTo>
                <a:close/>
              </a:path>
              <a:path w="27940" h="1781810">
                <a:moveTo>
                  <a:pt x="27939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39" y="1690370"/>
                </a:lnTo>
                <a:lnTo>
                  <a:pt x="27939" y="1680210"/>
                </a:lnTo>
                <a:close/>
              </a:path>
              <a:path w="27940" h="1781810">
                <a:moveTo>
                  <a:pt x="27939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7939" y="1678940"/>
                </a:lnTo>
                <a:lnTo>
                  <a:pt x="27939" y="1672590"/>
                </a:lnTo>
                <a:close/>
              </a:path>
              <a:path w="27940" h="1781810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1781810">
                <a:moveTo>
                  <a:pt x="27939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40"/>
                </a:lnTo>
                <a:close/>
              </a:path>
              <a:path w="27940" h="1781810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1781810">
                <a:moveTo>
                  <a:pt x="27939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90"/>
                </a:lnTo>
                <a:close/>
              </a:path>
              <a:path w="27940" h="1781810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1781810">
                <a:moveTo>
                  <a:pt x="27939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7939" y="1621790"/>
                </a:lnTo>
                <a:lnTo>
                  <a:pt x="27939" y="1615439"/>
                </a:lnTo>
                <a:close/>
              </a:path>
              <a:path w="27940" h="1781810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1781810">
                <a:moveTo>
                  <a:pt x="27939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7939" y="1602740"/>
                </a:lnTo>
                <a:lnTo>
                  <a:pt x="27939" y="1596389"/>
                </a:lnTo>
                <a:close/>
              </a:path>
              <a:path w="27940" h="1781810">
                <a:moveTo>
                  <a:pt x="27939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93850"/>
                </a:lnTo>
                <a:close/>
              </a:path>
            </a:pathLst>
          </a:custGeom>
          <a:solidFill>
            <a:srgbClr val="1F3E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8093709" y="3241039"/>
            <a:ext cx="26670" cy="1847850"/>
          </a:xfrm>
          <a:custGeom>
            <a:avLst/>
            <a:gdLst/>
            <a:ahLst/>
            <a:cxnLst/>
            <a:rect l="l" t="t" r="r" b="b"/>
            <a:pathLst>
              <a:path w="26670" h="1847850">
                <a:moveTo>
                  <a:pt x="1143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1847850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47850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47850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4785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47850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47850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478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47850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47850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47850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47850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47850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47850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47850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47850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47850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47850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47850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47850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47850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47850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47850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47850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47850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47850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47850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47850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47850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47850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47850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47850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47850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47850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47850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47850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47850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47850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47850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47850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47850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47850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47850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47850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47850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47850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47850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47850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47850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47850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47850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47850">
                <a:moveTo>
                  <a:pt x="26670" y="1845310"/>
                </a:moveTo>
                <a:lnTo>
                  <a:pt x="25400" y="1845310"/>
                </a:lnTo>
                <a:lnTo>
                  <a:pt x="25400" y="1847850"/>
                </a:lnTo>
                <a:lnTo>
                  <a:pt x="26670" y="1847850"/>
                </a:lnTo>
                <a:lnTo>
                  <a:pt x="26670" y="1845310"/>
                </a:lnTo>
                <a:close/>
              </a:path>
              <a:path w="26670" h="1847850">
                <a:moveTo>
                  <a:pt x="26670" y="1837689"/>
                </a:moveTo>
                <a:lnTo>
                  <a:pt x="22860" y="1837689"/>
                </a:lnTo>
                <a:lnTo>
                  <a:pt x="22860" y="1841500"/>
                </a:lnTo>
                <a:lnTo>
                  <a:pt x="24130" y="1841500"/>
                </a:lnTo>
                <a:lnTo>
                  <a:pt x="24130" y="1845310"/>
                </a:lnTo>
                <a:lnTo>
                  <a:pt x="25400" y="1845310"/>
                </a:lnTo>
                <a:lnTo>
                  <a:pt x="2540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47850">
                <a:moveTo>
                  <a:pt x="26670" y="1826260"/>
                </a:moveTo>
                <a:lnTo>
                  <a:pt x="19050" y="1826260"/>
                </a:lnTo>
                <a:lnTo>
                  <a:pt x="19050" y="1828800"/>
                </a:lnTo>
                <a:lnTo>
                  <a:pt x="20320" y="1828800"/>
                </a:lnTo>
                <a:lnTo>
                  <a:pt x="20320" y="1833880"/>
                </a:lnTo>
                <a:lnTo>
                  <a:pt x="21590" y="1833880"/>
                </a:lnTo>
                <a:lnTo>
                  <a:pt x="21590" y="1837689"/>
                </a:lnTo>
                <a:lnTo>
                  <a:pt x="22860" y="1837689"/>
                </a:lnTo>
                <a:lnTo>
                  <a:pt x="2286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47850">
                <a:moveTo>
                  <a:pt x="26670" y="1818639"/>
                </a:moveTo>
                <a:lnTo>
                  <a:pt x="16510" y="1818639"/>
                </a:lnTo>
                <a:lnTo>
                  <a:pt x="16510" y="1822450"/>
                </a:lnTo>
                <a:lnTo>
                  <a:pt x="17780" y="1822450"/>
                </a:lnTo>
                <a:lnTo>
                  <a:pt x="17780" y="1826260"/>
                </a:lnTo>
                <a:lnTo>
                  <a:pt x="19050" y="1826260"/>
                </a:lnTo>
                <a:lnTo>
                  <a:pt x="1905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47850">
                <a:moveTo>
                  <a:pt x="26670" y="1807210"/>
                </a:moveTo>
                <a:lnTo>
                  <a:pt x="12700" y="1807210"/>
                </a:lnTo>
                <a:lnTo>
                  <a:pt x="12700" y="1809750"/>
                </a:lnTo>
                <a:lnTo>
                  <a:pt x="13970" y="1809750"/>
                </a:lnTo>
                <a:lnTo>
                  <a:pt x="13970" y="1814830"/>
                </a:lnTo>
                <a:lnTo>
                  <a:pt x="15240" y="1814830"/>
                </a:lnTo>
                <a:lnTo>
                  <a:pt x="15240" y="1818639"/>
                </a:lnTo>
                <a:lnTo>
                  <a:pt x="16510" y="1818639"/>
                </a:lnTo>
                <a:lnTo>
                  <a:pt x="1651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47850">
                <a:moveTo>
                  <a:pt x="26670" y="1799589"/>
                </a:moveTo>
                <a:lnTo>
                  <a:pt x="10160" y="1799589"/>
                </a:lnTo>
                <a:lnTo>
                  <a:pt x="10160" y="1803400"/>
                </a:lnTo>
                <a:lnTo>
                  <a:pt x="11430" y="1803400"/>
                </a:lnTo>
                <a:lnTo>
                  <a:pt x="11430" y="1807210"/>
                </a:lnTo>
                <a:lnTo>
                  <a:pt x="12700" y="1807210"/>
                </a:lnTo>
                <a:lnTo>
                  <a:pt x="1270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47850">
                <a:moveTo>
                  <a:pt x="26670" y="1788160"/>
                </a:moveTo>
                <a:lnTo>
                  <a:pt x="6350" y="1788160"/>
                </a:lnTo>
                <a:lnTo>
                  <a:pt x="6350" y="1790700"/>
                </a:lnTo>
                <a:lnTo>
                  <a:pt x="7620" y="1790700"/>
                </a:lnTo>
                <a:lnTo>
                  <a:pt x="7620" y="1795780"/>
                </a:lnTo>
                <a:lnTo>
                  <a:pt x="8890" y="1795780"/>
                </a:lnTo>
                <a:lnTo>
                  <a:pt x="8890" y="1799589"/>
                </a:lnTo>
                <a:lnTo>
                  <a:pt x="10160" y="1799589"/>
                </a:lnTo>
                <a:lnTo>
                  <a:pt x="1016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47850">
                <a:moveTo>
                  <a:pt x="26670" y="1780539"/>
                </a:moveTo>
                <a:lnTo>
                  <a:pt x="3810" y="1780539"/>
                </a:lnTo>
                <a:lnTo>
                  <a:pt x="3810" y="1784350"/>
                </a:lnTo>
                <a:lnTo>
                  <a:pt x="5080" y="1784350"/>
                </a:lnTo>
                <a:lnTo>
                  <a:pt x="5080" y="1788160"/>
                </a:lnTo>
                <a:lnTo>
                  <a:pt x="6350" y="1788160"/>
                </a:lnTo>
                <a:lnTo>
                  <a:pt x="635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847850">
                <a:moveTo>
                  <a:pt x="26670" y="1769110"/>
                </a:moveTo>
                <a:lnTo>
                  <a:pt x="0" y="1769110"/>
                </a:lnTo>
                <a:lnTo>
                  <a:pt x="0" y="1771650"/>
                </a:lnTo>
                <a:lnTo>
                  <a:pt x="1270" y="1771650"/>
                </a:lnTo>
                <a:lnTo>
                  <a:pt x="1270" y="1776730"/>
                </a:lnTo>
                <a:lnTo>
                  <a:pt x="2540" y="1776730"/>
                </a:lnTo>
                <a:lnTo>
                  <a:pt x="2540" y="1780539"/>
                </a:lnTo>
                <a:lnTo>
                  <a:pt x="3810" y="1780539"/>
                </a:lnTo>
                <a:lnTo>
                  <a:pt x="381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47850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47850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47850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47850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47850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47850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47850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47850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47850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47850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47850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47850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47850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4785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47850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47850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47850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47850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47850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47850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120380" y="3253740"/>
            <a:ext cx="27940" cy="1917700"/>
          </a:xfrm>
          <a:custGeom>
            <a:avLst/>
            <a:gdLst/>
            <a:ahLst/>
            <a:cxnLst/>
            <a:rect l="l" t="t" r="r" b="b"/>
            <a:pathLst>
              <a:path w="27940" h="1917700">
                <a:moveTo>
                  <a:pt x="6350" y="0"/>
                </a:moveTo>
                <a:lnTo>
                  <a:pt x="0" y="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1917700">
                <a:moveTo>
                  <a:pt x="27940" y="355600"/>
                </a:moveTo>
                <a:lnTo>
                  <a:pt x="0" y="35560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917700">
                <a:moveTo>
                  <a:pt x="27940" y="368300"/>
                </a:moveTo>
                <a:lnTo>
                  <a:pt x="0" y="3683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68300"/>
                </a:lnTo>
                <a:close/>
              </a:path>
              <a:path w="27940" h="191770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17700">
                <a:moveTo>
                  <a:pt x="2794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7940" y="412750"/>
                </a:lnTo>
                <a:lnTo>
                  <a:pt x="27940" y="400050"/>
                </a:lnTo>
                <a:close/>
              </a:path>
              <a:path w="27940" h="1917700">
                <a:moveTo>
                  <a:pt x="27940" y="412750"/>
                </a:moveTo>
                <a:lnTo>
                  <a:pt x="0" y="4127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2750"/>
                </a:lnTo>
                <a:close/>
              </a:path>
              <a:path w="27940" h="1917700">
                <a:moveTo>
                  <a:pt x="27940" y="444500"/>
                </a:moveTo>
                <a:lnTo>
                  <a:pt x="0" y="44450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44500"/>
                </a:lnTo>
                <a:close/>
              </a:path>
              <a:path w="27940" h="1917700">
                <a:moveTo>
                  <a:pt x="2794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0850"/>
                </a:lnTo>
                <a:close/>
              </a:path>
              <a:path w="27940" h="1917700">
                <a:moveTo>
                  <a:pt x="27940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3550"/>
                </a:lnTo>
                <a:close/>
              </a:path>
              <a:path w="27940" h="1917700">
                <a:moveTo>
                  <a:pt x="2794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1917700">
                <a:moveTo>
                  <a:pt x="27940" y="482600"/>
                </a:moveTo>
                <a:lnTo>
                  <a:pt x="0" y="4826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82600"/>
                </a:lnTo>
                <a:close/>
              </a:path>
              <a:path w="27940" h="1917700">
                <a:moveTo>
                  <a:pt x="27940" y="508000"/>
                </a:moveTo>
                <a:lnTo>
                  <a:pt x="0" y="5080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08000"/>
                </a:lnTo>
                <a:close/>
              </a:path>
              <a:path w="27940" h="1917700">
                <a:moveTo>
                  <a:pt x="27940" y="577850"/>
                </a:moveTo>
                <a:lnTo>
                  <a:pt x="0" y="57785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77850"/>
                </a:lnTo>
                <a:close/>
              </a:path>
              <a:path w="27940" h="1917700">
                <a:moveTo>
                  <a:pt x="27940" y="615950"/>
                </a:moveTo>
                <a:lnTo>
                  <a:pt x="0" y="615950"/>
                </a:lnTo>
                <a:lnTo>
                  <a:pt x="0" y="621030"/>
                </a:lnTo>
                <a:lnTo>
                  <a:pt x="27940" y="621030"/>
                </a:lnTo>
                <a:lnTo>
                  <a:pt x="27940" y="615950"/>
                </a:lnTo>
                <a:close/>
              </a:path>
              <a:path w="27940" h="1917700">
                <a:moveTo>
                  <a:pt x="27940" y="621030"/>
                </a:moveTo>
                <a:lnTo>
                  <a:pt x="0" y="62103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1030"/>
                </a:lnTo>
                <a:close/>
              </a:path>
              <a:path w="27940" h="1917700">
                <a:moveTo>
                  <a:pt x="27940" y="627380"/>
                </a:moveTo>
                <a:lnTo>
                  <a:pt x="0" y="627380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627380"/>
                </a:lnTo>
                <a:close/>
              </a:path>
              <a:path w="27940" h="1917700">
                <a:moveTo>
                  <a:pt x="27940" y="633730"/>
                </a:moveTo>
                <a:lnTo>
                  <a:pt x="0" y="63373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33730"/>
                </a:lnTo>
                <a:close/>
              </a:path>
              <a:path w="27940" h="1917700">
                <a:moveTo>
                  <a:pt x="27940" y="660400"/>
                </a:moveTo>
                <a:lnTo>
                  <a:pt x="0" y="66040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60400"/>
                </a:lnTo>
                <a:close/>
              </a:path>
              <a:path w="27940" h="1917700">
                <a:moveTo>
                  <a:pt x="27940" y="678180"/>
                </a:moveTo>
                <a:lnTo>
                  <a:pt x="0" y="67818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78180"/>
                </a:lnTo>
                <a:close/>
              </a:path>
              <a:path w="27940" h="1917700">
                <a:moveTo>
                  <a:pt x="2794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85800"/>
                </a:lnTo>
                <a:close/>
              </a:path>
              <a:path w="27940" h="1917700">
                <a:moveTo>
                  <a:pt x="27940" y="698500"/>
                </a:moveTo>
                <a:lnTo>
                  <a:pt x="0" y="6985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8500"/>
                </a:lnTo>
                <a:close/>
              </a:path>
              <a:path w="27940" h="1917700">
                <a:moveTo>
                  <a:pt x="27940" y="704850"/>
                </a:moveTo>
                <a:lnTo>
                  <a:pt x="0" y="7048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04850"/>
                </a:lnTo>
                <a:close/>
              </a:path>
              <a:path w="27940" h="1917700">
                <a:moveTo>
                  <a:pt x="27940" y="748030"/>
                </a:moveTo>
                <a:lnTo>
                  <a:pt x="0" y="74803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8030"/>
                </a:lnTo>
                <a:close/>
              </a:path>
              <a:path w="27940" h="1917700">
                <a:moveTo>
                  <a:pt x="27940" y="755650"/>
                </a:moveTo>
                <a:lnTo>
                  <a:pt x="0" y="7556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5650"/>
                </a:lnTo>
                <a:close/>
              </a:path>
              <a:path w="27940" h="1917700">
                <a:moveTo>
                  <a:pt x="27940" y="762000"/>
                </a:moveTo>
                <a:lnTo>
                  <a:pt x="0" y="76200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62000"/>
                </a:lnTo>
                <a:close/>
              </a:path>
              <a:path w="27940" h="1917700">
                <a:moveTo>
                  <a:pt x="27940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30"/>
                </a:lnTo>
                <a:close/>
              </a:path>
              <a:path w="27940" h="1917700">
                <a:moveTo>
                  <a:pt x="27940" y="805180"/>
                </a:moveTo>
                <a:lnTo>
                  <a:pt x="0" y="805180"/>
                </a:lnTo>
                <a:lnTo>
                  <a:pt x="0" y="836930"/>
                </a:lnTo>
                <a:lnTo>
                  <a:pt x="27940" y="836930"/>
                </a:lnTo>
                <a:lnTo>
                  <a:pt x="27940" y="805180"/>
                </a:lnTo>
                <a:close/>
              </a:path>
              <a:path w="27940" h="1917700">
                <a:moveTo>
                  <a:pt x="2794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36930"/>
                </a:lnTo>
                <a:close/>
              </a:path>
              <a:path w="27940" h="1917700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917700">
                <a:moveTo>
                  <a:pt x="27940" y="850900"/>
                </a:moveTo>
                <a:lnTo>
                  <a:pt x="0" y="85090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50900"/>
                </a:lnTo>
                <a:close/>
              </a:path>
              <a:path w="27940" h="1917700">
                <a:moveTo>
                  <a:pt x="27940" y="889000"/>
                </a:moveTo>
                <a:lnTo>
                  <a:pt x="0" y="88900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9000"/>
                </a:lnTo>
                <a:close/>
              </a:path>
              <a:path w="27940" h="1917700">
                <a:moveTo>
                  <a:pt x="27940" y="894080"/>
                </a:moveTo>
                <a:lnTo>
                  <a:pt x="0" y="894080"/>
                </a:lnTo>
                <a:lnTo>
                  <a:pt x="0" y="919480"/>
                </a:lnTo>
                <a:lnTo>
                  <a:pt x="27940" y="919480"/>
                </a:lnTo>
                <a:lnTo>
                  <a:pt x="27940" y="894080"/>
                </a:lnTo>
                <a:close/>
              </a:path>
              <a:path w="27940" h="1917700">
                <a:moveTo>
                  <a:pt x="27940" y="919480"/>
                </a:moveTo>
                <a:lnTo>
                  <a:pt x="0" y="919480"/>
                </a:lnTo>
                <a:lnTo>
                  <a:pt x="0" y="989330"/>
                </a:lnTo>
                <a:lnTo>
                  <a:pt x="27940" y="989330"/>
                </a:lnTo>
                <a:lnTo>
                  <a:pt x="27940" y="919480"/>
                </a:lnTo>
                <a:close/>
              </a:path>
              <a:path w="27940" h="1917700">
                <a:moveTo>
                  <a:pt x="2794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89330"/>
                </a:lnTo>
                <a:close/>
              </a:path>
              <a:path w="27940" h="1917700">
                <a:moveTo>
                  <a:pt x="27940" y="995680"/>
                </a:moveTo>
                <a:lnTo>
                  <a:pt x="0" y="995680"/>
                </a:lnTo>
                <a:lnTo>
                  <a:pt x="0" y="1003300"/>
                </a:lnTo>
                <a:lnTo>
                  <a:pt x="27940" y="1003300"/>
                </a:lnTo>
                <a:lnTo>
                  <a:pt x="27940" y="995680"/>
                </a:lnTo>
                <a:close/>
              </a:path>
              <a:path w="27940" h="1917700">
                <a:moveTo>
                  <a:pt x="27940" y="1003300"/>
                </a:moveTo>
                <a:lnTo>
                  <a:pt x="0" y="100330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1003300"/>
                </a:lnTo>
                <a:close/>
              </a:path>
              <a:path w="27940" h="1917700">
                <a:moveTo>
                  <a:pt x="27940" y="1014730"/>
                </a:moveTo>
                <a:lnTo>
                  <a:pt x="0" y="101473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14730"/>
                </a:lnTo>
                <a:close/>
              </a:path>
              <a:path w="27940" h="1917700">
                <a:moveTo>
                  <a:pt x="27940" y="1041400"/>
                </a:moveTo>
                <a:lnTo>
                  <a:pt x="0" y="10414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41400"/>
                </a:lnTo>
                <a:close/>
              </a:path>
              <a:path w="27940" h="1917700">
                <a:moveTo>
                  <a:pt x="27940" y="1117600"/>
                </a:moveTo>
                <a:lnTo>
                  <a:pt x="0" y="1117600"/>
                </a:lnTo>
                <a:lnTo>
                  <a:pt x="0" y="1263650"/>
                </a:lnTo>
                <a:lnTo>
                  <a:pt x="27940" y="1263650"/>
                </a:lnTo>
                <a:lnTo>
                  <a:pt x="27940" y="1117600"/>
                </a:lnTo>
                <a:close/>
              </a:path>
              <a:path w="27940" h="1917700">
                <a:moveTo>
                  <a:pt x="27940" y="1263650"/>
                </a:moveTo>
                <a:lnTo>
                  <a:pt x="0" y="1263650"/>
                </a:lnTo>
                <a:lnTo>
                  <a:pt x="0" y="1287780"/>
                </a:lnTo>
                <a:lnTo>
                  <a:pt x="27940" y="1287780"/>
                </a:lnTo>
                <a:lnTo>
                  <a:pt x="27940" y="1263650"/>
                </a:lnTo>
                <a:close/>
              </a:path>
              <a:path w="27940" h="1917700">
                <a:moveTo>
                  <a:pt x="27940" y="1287780"/>
                </a:moveTo>
                <a:lnTo>
                  <a:pt x="0" y="1287780"/>
                </a:lnTo>
                <a:lnTo>
                  <a:pt x="0" y="1339850"/>
                </a:lnTo>
                <a:lnTo>
                  <a:pt x="27940" y="1339850"/>
                </a:lnTo>
                <a:lnTo>
                  <a:pt x="27940" y="1287780"/>
                </a:lnTo>
                <a:close/>
              </a:path>
              <a:path w="27940" h="1917700">
                <a:moveTo>
                  <a:pt x="27940" y="1339850"/>
                </a:moveTo>
                <a:lnTo>
                  <a:pt x="0" y="133985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39850"/>
                </a:lnTo>
                <a:close/>
              </a:path>
              <a:path w="27940" h="1917700">
                <a:moveTo>
                  <a:pt x="27940" y="1357630"/>
                </a:moveTo>
                <a:lnTo>
                  <a:pt x="0" y="135763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57630"/>
                </a:lnTo>
                <a:close/>
              </a:path>
              <a:path w="27940" h="1917700">
                <a:moveTo>
                  <a:pt x="27940" y="1370330"/>
                </a:moveTo>
                <a:lnTo>
                  <a:pt x="0" y="1370330"/>
                </a:lnTo>
                <a:lnTo>
                  <a:pt x="0" y="1397000"/>
                </a:lnTo>
                <a:lnTo>
                  <a:pt x="27940" y="1397000"/>
                </a:lnTo>
                <a:lnTo>
                  <a:pt x="27940" y="1370330"/>
                </a:lnTo>
                <a:close/>
              </a:path>
              <a:path w="27940" h="1917700">
                <a:moveTo>
                  <a:pt x="27940" y="1397000"/>
                </a:moveTo>
                <a:lnTo>
                  <a:pt x="0" y="139700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397000"/>
                </a:lnTo>
                <a:close/>
              </a:path>
              <a:path w="27940" h="1917700">
                <a:moveTo>
                  <a:pt x="27940" y="1427480"/>
                </a:moveTo>
                <a:lnTo>
                  <a:pt x="0" y="142748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27480"/>
                </a:lnTo>
                <a:close/>
              </a:path>
              <a:path w="27940" h="1917700">
                <a:moveTo>
                  <a:pt x="27940" y="1433830"/>
                </a:moveTo>
                <a:lnTo>
                  <a:pt x="0" y="1433830"/>
                </a:lnTo>
                <a:lnTo>
                  <a:pt x="0" y="1440180"/>
                </a:lnTo>
                <a:lnTo>
                  <a:pt x="27940" y="1440180"/>
                </a:lnTo>
                <a:lnTo>
                  <a:pt x="27940" y="1433830"/>
                </a:lnTo>
                <a:close/>
              </a:path>
              <a:path w="27940" h="1917700">
                <a:moveTo>
                  <a:pt x="27940" y="1440180"/>
                </a:moveTo>
                <a:lnTo>
                  <a:pt x="0" y="1440180"/>
                </a:lnTo>
                <a:lnTo>
                  <a:pt x="0" y="1473200"/>
                </a:lnTo>
                <a:lnTo>
                  <a:pt x="27940" y="1473200"/>
                </a:lnTo>
                <a:lnTo>
                  <a:pt x="27940" y="1440180"/>
                </a:lnTo>
                <a:close/>
              </a:path>
              <a:path w="27940" h="1917700">
                <a:moveTo>
                  <a:pt x="27940" y="1473200"/>
                </a:moveTo>
                <a:lnTo>
                  <a:pt x="0" y="1473200"/>
                </a:lnTo>
                <a:lnTo>
                  <a:pt x="0" y="1497330"/>
                </a:lnTo>
                <a:lnTo>
                  <a:pt x="27940" y="1497330"/>
                </a:lnTo>
                <a:lnTo>
                  <a:pt x="27940" y="1473200"/>
                </a:lnTo>
                <a:close/>
              </a:path>
              <a:path w="27940" h="1917700">
                <a:moveTo>
                  <a:pt x="27940" y="1497330"/>
                </a:moveTo>
                <a:lnTo>
                  <a:pt x="0" y="1497330"/>
                </a:lnTo>
                <a:lnTo>
                  <a:pt x="0" y="1549400"/>
                </a:lnTo>
                <a:lnTo>
                  <a:pt x="27940" y="1549400"/>
                </a:lnTo>
                <a:lnTo>
                  <a:pt x="27940" y="1497330"/>
                </a:lnTo>
                <a:close/>
              </a:path>
              <a:path w="27940" h="1917700">
                <a:moveTo>
                  <a:pt x="27940" y="1549400"/>
                </a:moveTo>
                <a:lnTo>
                  <a:pt x="0" y="1549400"/>
                </a:lnTo>
                <a:lnTo>
                  <a:pt x="0" y="1567180"/>
                </a:lnTo>
                <a:lnTo>
                  <a:pt x="27940" y="1567180"/>
                </a:lnTo>
                <a:lnTo>
                  <a:pt x="27940" y="1549400"/>
                </a:lnTo>
                <a:close/>
              </a:path>
              <a:path w="27940" h="1917700">
                <a:moveTo>
                  <a:pt x="27940" y="1870710"/>
                </a:moveTo>
                <a:lnTo>
                  <a:pt x="11429" y="1870710"/>
                </a:lnTo>
                <a:lnTo>
                  <a:pt x="11429" y="1873250"/>
                </a:lnTo>
                <a:lnTo>
                  <a:pt x="12700" y="1873250"/>
                </a:lnTo>
                <a:lnTo>
                  <a:pt x="12700" y="1875790"/>
                </a:lnTo>
                <a:lnTo>
                  <a:pt x="13970" y="1875790"/>
                </a:lnTo>
                <a:lnTo>
                  <a:pt x="13970" y="1879600"/>
                </a:lnTo>
                <a:lnTo>
                  <a:pt x="15240" y="1879600"/>
                </a:lnTo>
                <a:lnTo>
                  <a:pt x="15240" y="1883410"/>
                </a:lnTo>
                <a:lnTo>
                  <a:pt x="16510" y="1883410"/>
                </a:lnTo>
                <a:lnTo>
                  <a:pt x="16510" y="1887220"/>
                </a:lnTo>
                <a:lnTo>
                  <a:pt x="17779" y="1887220"/>
                </a:lnTo>
                <a:lnTo>
                  <a:pt x="17779" y="1891030"/>
                </a:lnTo>
                <a:lnTo>
                  <a:pt x="19050" y="1891030"/>
                </a:lnTo>
                <a:lnTo>
                  <a:pt x="19050" y="1894840"/>
                </a:lnTo>
                <a:lnTo>
                  <a:pt x="20320" y="1894840"/>
                </a:lnTo>
                <a:lnTo>
                  <a:pt x="20320" y="1898650"/>
                </a:lnTo>
                <a:lnTo>
                  <a:pt x="21590" y="1898650"/>
                </a:lnTo>
                <a:lnTo>
                  <a:pt x="21590" y="1902460"/>
                </a:lnTo>
                <a:lnTo>
                  <a:pt x="22860" y="1902460"/>
                </a:lnTo>
                <a:lnTo>
                  <a:pt x="22860" y="1906270"/>
                </a:lnTo>
                <a:lnTo>
                  <a:pt x="24129" y="1906270"/>
                </a:lnTo>
                <a:lnTo>
                  <a:pt x="24129" y="1910080"/>
                </a:lnTo>
                <a:lnTo>
                  <a:pt x="25400" y="1910080"/>
                </a:lnTo>
                <a:lnTo>
                  <a:pt x="25400" y="1913890"/>
                </a:lnTo>
                <a:lnTo>
                  <a:pt x="26670" y="1913890"/>
                </a:lnTo>
                <a:lnTo>
                  <a:pt x="26670" y="1917700"/>
                </a:lnTo>
                <a:lnTo>
                  <a:pt x="27940" y="1917700"/>
                </a:lnTo>
                <a:lnTo>
                  <a:pt x="27940" y="1870710"/>
                </a:lnTo>
                <a:close/>
              </a:path>
              <a:path w="27940" h="1917700">
                <a:moveTo>
                  <a:pt x="27940" y="1863089"/>
                </a:moveTo>
                <a:lnTo>
                  <a:pt x="8890" y="1863089"/>
                </a:lnTo>
                <a:lnTo>
                  <a:pt x="8890" y="1866900"/>
                </a:lnTo>
                <a:lnTo>
                  <a:pt x="10160" y="1866900"/>
                </a:lnTo>
                <a:lnTo>
                  <a:pt x="10160" y="1870710"/>
                </a:lnTo>
                <a:lnTo>
                  <a:pt x="11429" y="1870710"/>
                </a:lnTo>
                <a:lnTo>
                  <a:pt x="11429" y="1869439"/>
                </a:lnTo>
                <a:lnTo>
                  <a:pt x="27940" y="1869439"/>
                </a:lnTo>
                <a:lnTo>
                  <a:pt x="27940" y="1863089"/>
                </a:lnTo>
                <a:close/>
              </a:path>
              <a:path w="27940" h="1917700">
                <a:moveTo>
                  <a:pt x="27940" y="1851660"/>
                </a:moveTo>
                <a:lnTo>
                  <a:pt x="5079" y="1851660"/>
                </a:lnTo>
                <a:lnTo>
                  <a:pt x="5079" y="1854200"/>
                </a:lnTo>
                <a:lnTo>
                  <a:pt x="6350" y="1854200"/>
                </a:lnTo>
                <a:lnTo>
                  <a:pt x="6350" y="1859280"/>
                </a:lnTo>
                <a:lnTo>
                  <a:pt x="7620" y="1859280"/>
                </a:lnTo>
                <a:lnTo>
                  <a:pt x="7620" y="1863089"/>
                </a:lnTo>
                <a:lnTo>
                  <a:pt x="8890" y="1863089"/>
                </a:lnTo>
                <a:lnTo>
                  <a:pt x="8890" y="1861820"/>
                </a:lnTo>
                <a:lnTo>
                  <a:pt x="27940" y="1861820"/>
                </a:lnTo>
                <a:lnTo>
                  <a:pt x="27940" y="1851660"/>
                </a:lnTo>
                <a:close/>
              </a:path>
              <a:path w="27940" h="1917700">
                <a:moveTo>
                  <a:pt x="27940" y="1844039"/>
                </a:moveTo>
                <a:lnTo>
                  <a:pt x="2540" y="1844039"/>
                </a:lnTo>
                <a:lnTo>
                  <a:pt x="2540" y="1847850"/>
                </a:lnTo>
                <a:lnTo>
                  <a:pt x="3810" y="1847850"/>
                </a:lnTo>
                <a:lnTo>
                  <a:pt x="3810" y="1851660"/>
                </a:lnTo>
                <a:lnTo>
                  <a:pt x="5079" y="1851660"/>
                </a:lnTo>
                <a:lnTo>
                  <a:pt x="5079" y="1850389"/>
                </a:lnTo>
                <a:lnTo>
                  <a:pt x="27940" y="1850389"/>
                </a:lnTo>
                <a:lnTo>
                  <a:pt x="27940" y="1844039"/>
                </a:lnTo>
                <a:close/>
              </a:path>
              <a:path w="27940" h="1917700">
                <a:moveTo>
                  <a:pt x="27940" y="1832610"/>
                </a:moveTo>
                <a:lnTo>
                  <a:pt x="0" y="1832610"/>
                </a:lnTo>
                <a:lnTo>
                  <a:pt x="0" y="1840230"/>
                </a:lnTo>
                <a:lnTo>
                  <a:pt x="1270" y="1840230"/>
                </a:lnTo>
                <a:lnTo>
                  <a:pt x="1270" y="1844039"/>
                </a:lnTo>
                <a:lnTo>
                  <a:pt x="2540" y="1844039"/>
                </a:lnTo>
                <a:lnTo>
                  <a:pt x="2540" y="1842770"/>
                </a:lnTo>
                <a:lnTo>
                  <a:pt x="27940" y="1842770"/>
                </a:lnTo>
                <a:lnTo>
                  <a:pt x="27940" y="1832610"/>
                </a:lnTo>
                <a:close/>
              </a:path>
              <a:path w="27940" h="1917700">
                <a:moveTo>
                  <a:pt x="2794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40" y="1831339"/>
                </a:lnTo>
                <a:lnTo>
                  <a:pt x="27940" y="1824989"/>
                </a:lnTo>
                <a:close/>
              </a:path>
              <a:path w="27940" h="1917700">
                <a:moveTo>
                  <a:pt x="27940" y="1813560"/>
                </a:moveTo>
                <a:lnTo>
                  <a:pt x="0" y="1813560"/>
                </a:lnTo>
                <a:lnTo>
                  <a:pt x="0" y="1823720"/>
                </a:lnTo>
                <a:lnTo>
                  <a:pt x="27940" y="1823720"/>
                </a:lnTo>
                <a:lnTo>
                  <a:pt x="27940" y="1813560"/>
                </a:lnTo>
                <a:close/>
              </a:path>
              <a:path w="27940" h="1917700">
                <a:moveTo>
                  <a:pt x="2794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40" y="1812289"/>
                </a:lnTo>
                <a:lnTo>
                  <a:pt x="27940" y="1805939"/>
                </a:lnTo>
                <a:close/>
              </a:path>
              <a:path w="27940" h="1917700">
                <a:moveTo>
                  <a:pt x="27940" y="1794510"/>
                </a:moveTo>
                <a:lnTo>
                  <a:pt x="0" y="1794510"/>
                </a:lnTo>
                <a:lnTo>
                  <a:pt x="0" y="1804670"/>
                </a:lnTo>
                <a:lnTo>
                  <a:pt x="27940" y="1804670"/>
                </a:lnTo>
                <a:lnTo>
                  <a:pt x="27940" y="1794510"/>
                </a:lnTo>
                <a:close/>
              </a:path>
              <a:path w="27940" h="1917700">
                <a:moveTo>
                  <a:pt x="2794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40" y="1793239"/>
                </a:lnTo>
                <a:lnTo>
                  <a:pt x="27940" y="1786889"/>
                </a:lnTo>
                <a:close/>
              </a:path>
              <a:path w="27940" h="1917700">
                <a:moveTo>
                  <a:pt x="2794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7940" y="1785620"/>
                </a:lnTo>
                <a:lnTo>
                  <a:pt x="27940" y="1775460"/>
                </a:lnTo>
                <a:close/>
              </a:path>
              <a:path w="27940" h="1917700">
                <a:moveTo>
                  <a:pt x="27940" y="1767840"/>
                </a:moveTo>
                <a:lnTo>
                  <a:pt x="0" y="1767840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767840"/>
                </a:lnTo>
                <a:close/>
              </a:path>
              <a:path w="27940" h="1917700">
                <a:moveTo>
                  <a:pt x="2794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7940" y="1766570"/>
                </a:lnTo>
                <a:lnTo>
                  <a:pt x="27940" y="1756410"/>
                </a:lnTo>
                <a:close/>
              </a:path>
              <a:path w="27940" h="1917700">
                <a:moveTo>
                  <a:pt x="27940" y="1748790"/>
                </a:moveTo>
                <a:lnTo>
                  <a:pt x="0" y="1748790"/>
                </a:lnTo>
                <a:lnTo>
                  <a:pt x="0" y="1755139"/>
                </a:lnTo>
                <a:lnTo>
                  <a:pt x="27940" y="1755139"/>
                </a:lnTo>
                <a:lnTo>
                  <a:pt x="27940" y="1748790"/>
                </a:lnTo>
                <a:close/>
              </a:path>
              <a:path w="27940" h="1917700">
                <a:moveTo>
                  <a:pt x="2794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7940" y="1747520"/>
                </a:lnTo>
                <a:lnTo>
                  <a:pt x="27940" y="1737360"/>
                </a:lnTo>
                <a:close/>
              </a:path>
              <a:path w="27940" h="1917700">
                <a:moveTo>
                  <a:pt x="2794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40" y="1736089"/>
                </a:lnTo>
                <a:lnTo>
                  <a:pt x="27940" y="1729739"/>
                </a:lnTo>
                <a:close/>
              </a:path>
              <a:path w="27940" h="1917700">
                <a:moveTo>
                  <a:pt x="2794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7940" y="1728470"/>
                </a:lnTo>
                <a:lnTo>
                  <a:pt x="27940" y="1718310"/>
                </a:lnTo>
                <a:close/>
              </a:path>
              <a:path w="27940" h="1917700">
                <a:moveTo>
                  <a:pt x="2794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40" y="1717039"/>
                </a:lnTo>
                <a:lnTo>
                  <a:pt x="27940" y="1710689"/>
                </a:lnTo>
                <a:close/>
              </a:path>
              <a:path w="27940" h="1917700">
                <a:moveTo>
                  <a:pt x="2794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7940" y="1709420"/>
                </a:lnTo>
                <a:lnTo>
                  <a:pt x="27940" y="1699260"/>
                </a:lnTo>
                <a:close/>
              </a:path>
              <a:path w="27940" h="1917700">
                <a:moveTo>
                  <a:pt x="2794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7940" y="1697989"/>
                </a:lnTo>
                <a:lnTo>
                  <a:pt x="27940" y="1691640"/>
                </a:lnTo>
                <a:close/>
              </a:path>
              <a:path w="27940" h="1917700">
                <a:moveTo>
                  <a:pt x="2794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40" y="1690370"/>
                </a:lnTo>
                <a:lnTo>
                  <a:pt x="27940" y="1680210"/>
                </a:lnTo>
                <a:close/>
              </a:path>
              <a:path w="27940" h="1917700">
                <a:moveTo>
                  <a:pt x="27940" y="1666239"/>
                </a:moveTo>
                <a:lnTo>
                  <a:pt x="0" y="166623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66239"/>
                </a:lnTo>
                <a:close/>
              </a:path>
              <a:path w="27940" h="191770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1917700">
                <a:moveTo>
                  <a:pt x="27940" y="1647190"/>
                </a:moveTo>
                <a:lnTo>
                  <a:pt x="0" y="1647190"/>
                </a:lnTo>
                <a:lnTo>
                  <a:pt x="0" y="1653540"/>
                </a:lnTo>
                <a:lnTo>
                  <a:pt x="27940" y="1653540"/>
                </a:lnTo>
                <a:lnTo>
                  <a:pt x="27940" y="1647190"/>
                </a:lnTo>
                <a:close/>
              </a:path>
              <a:path w="27940" h="191770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191770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191770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1917700">
                <a:moveTo>
                  <a:pt x="27940" y="1609090"/>
                </a:moveTo>
                <a:lnTo>
                  <a:pt x="0" y="1609090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90"/>
                </a:lnTo>
                <a:close/>
              </a:path>
              <a:path w="27940" h="1917700">
                <a:moveTo>
                  <a:pt x="27940" y="1597660"/>
                </a:moveTo>
                <a:lnTo>
                  <a:pt x="0" y="1597660"/>
                </a:lnTo>
                <a:lnTo>
                  <a:pt x="0" y="1607820"/>
                </a:lnTo>
                <a:lnTo>
                  <a:pt x="27940" y="1607820"/>
                </a:lnTo>
                <a:lnTo>
                  <a:pt x="27940" y="1597660"/>
                </a:lnTo>
                <a:close/>
              </a:path>
              <a:path w="27940" h="1917700">
                <a:moveTo>
                  <a:pt x="27940" y="1590039"/>
                </a:moveTo>
                <a:lnTo>
                  <a:pt x="0" y="1590039"/>
                </a:lnTo>
                <a:lnTo>
                  <a:pt x="0" y="1596390"/>
                </a:lnTo>
                <a:lnTo>
                  <a:pt x="27940" y="1596390"/>
                </a:lnTo>
                <a:lnTo>
                  <a:pt x="27940" y="1590039"/>
                </a:lnTo>
                <a:close/>
              </a:path>
              <a:path w="27940" h="1917700">
                <a:moveTo>
                  <a:pt x="2794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7940" y="1588770"/>
                </a:lnTo>
                <a:lnTo>
                  <a:pt x="27940" y="1578610"/>
                </a:lnTo>
                <a:close/>
              </a:path>
              <a:path w="27940" h="1917700">
                <a:moveTo>
                  <a:pt x="27940" y="1570989"/>
                </a:moveTo>
                <a:lnTo>
                  <a:pt x="0" y="1570989"/>
                </a:lnTo>
                <a:lnTo>
                  <a:pt x="0" y="1577340"/>
                </a:lnTo>
                <a:lnTo>
                  <a:pt x="27940" y="1577340"/>
                </a:lnTo>
                <a:lnTo>
                  <a:pt x="27940" y="1570989"/>
                </a:lnTo>
                <a:close/>
              </a:path>
              <a:path w="27940" h="1917700">
                <a:moveTo>
                  <a:pt x="27940" y="1568450"/>
                </a:moveTo>
                <a:lnTo>
                  <a:pt x="0" y="1568450"/>
                </a:lnTo>
                <a:lnTo>
                  <a:pt x="0" y="1569720"/>
                </a:lnTo>
                <a:lnTo>
                  <a:pt x="27940" y="1569720"/>
                </a:lnTo>
                <a:lnTo>
                  <a:pt x="27940" y="1568450"/>
                </a:lnTo>
                <a:close/>
              </a:path>
            </a:pathLst>
          </a:custGeom>
          <a:solidFill>
            <a:srgbClr val="1F3E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148319" y="3279140"/>
            <a:ext cx="26670" cy="1977389"/>
          </a:xfrm>
          <a:custGeom>
            <a:avLst/>
            <a:gdLst/>
            <a:ahLst/>
            <a:cxnLst/>
            <a:rect l="l" t="t" r="r" b="b"/>
            <a:pathLst>
              <a:path w="26670" h="1977389">
                <a:moveTo>
                  <a:pt x="20319" y="0"/>
                </a:moveTo>
                <a:lnTo>
                  <a:pt x="0" y="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1977389">
                <a:moveTo>
                  <a:pt x="26670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977389">
                <a:moveTo>
                  <a:pt x="26670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70" y="361950"/>
                </a:lnTo>
                <a:lnTo>
                  <a:pt x="26670" y="342900"/>
                </a:lnTo>
                <a:close/>
              </a:path>
              <a:path w="26670" h="1977389">
                <a:moveTo>
                  <a:pt x="26670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1950"/>
                </a:lnTo>
                <a:close/>
              </a:path>
              <a:path w="26670" h="197738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1977389">
                <a:moveTo>
                  <a:pt x="26670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387350"/>
                </a:lnTo>
                <a:close/>
              </a:path>
              <a:path w="26670" h="1977389">
                <a:moveTo>
                  <a:pt x="2667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9100"/>
                </a:lnTo>
                <a:close/>
              </a:path>
              <a:path w="26670" h="1977389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977389">
                <a:moveTo>
                  <a:pt x="26670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8150"/>
                </a:lnTo>
                <a:close/>
              </a:path>
              <a:path w="26670" h="1977389">
                <a:moveTo>
                  <a:pt x="2667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1977389">
                <a:moveTo>
                  <a:pt x="26670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1977389">
                <a:moveTo>
                  <a:pt x="26670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482600"/>
                </a:lnTo>
                <a:close/>
              </a:path>
              <a:path w="26670" h="1977389">
                <a:moveTo>
                  <a:pt x="26670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52450"/>
                </a:lnTo>
                <a:close/>
              </a:path>
              <a:path w="26670" h="1977389">
                <a:moveTo>
                  <a:pt x="26670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90550"/>
                </a:lnTo>
                <a:close/>
              </a:path>
              <a:path w="26670" h="1977389">
                <a:moveTo>
                  <a:pt x="2667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5630"/>
                </a:lnTo>
                <a:close/>
              </a:path>
              <a:path w="26670" h="1977389">
                <a:moveTo>
                  <a:pt x="26670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601980"/>
                </a:lnTo>
                <a:close/>
              </a:path>
              <a:path w="26670" h="1977389">
                <a:moveTo>
                  <a:pt x="26670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8330"/>
                </a:lnTo>
                <a:close/>
              </a:path>
              <a:path w="26670" h="1977389">
                <a:moveTo>
                  <a:pt x="26670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35000"/>
                </a:lnTo>
                <a:close/>
              </a:path>
              <a:path w="26670" h="1977389">
                <a:moveTo>
                  <a:pt x="2667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2780"/>
                </a:lnTo>
                <a:close/>
              </a:path>
              <a:path w="26670" h="1977389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977389">
                <a:moveTo>
                  <a:pt x="2667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3100"/>
                </a:lnTo>
                <a:close/>
              </a:path>
              <a:path w="26670" h="1977389">
                <a:moveTo>
                  <a:pt x="26670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79450"/>
                </a:lnTo>
                <a:close/>
              </a:path>
              <a:path w="26670" h="1977389">
                <a:moveTo>
                  <a:pt x="26670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2630"/>
                </a:lnTo>
                <a:close/>
              </a:path>
              <a:path w="26670" h="1977389">
                <a:moveTo>
                  <a:pt x="26670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30250"/>
                </a:lnTo>
                <a:close/>
              </a:path>
              <a:path w="26670" h="1977389">
                <a:moveTo>
                  <a:pt x="26670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6600"/>
                </a:lnTo>
                <a:close/>
              </a:path>
              <a:path w="26670" h="1977389">
                <a:moveTo>
                  <a:pt x="2667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70" y="779779"/>
                </a:lnTo>
                <a:lnTo>
                  <a:pt x="26670" y="773430"/>
                </a:lnTo>
                <a:close/>
              </a:path>
              <a:path w="26670" h="1977389">
                <a:moveTo>
                  <a:pt x="26670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9780"/>
                </a:lnTo>
                <a:close/>
              </a:path>
              <a:path w="26670" h="1977389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97738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977389">
                <a:moveTo>
                  <a:pt x="26670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25500"/>
                </a:lnTo>
                <a:close/>
              </a:path>
              <a:path w="26670" h="1977389">
                <a:moveTo>
                  <a:pt x="26670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3600"/>
                </a:lnTo>
                <a:close/>
              </a:path>
              <a:path w="26670" h="1977389">
                <a:moveTo>
                  <a:pt x="26670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68680"/>
                </a:lnTo>
                <a:close/>
              </a:path>
              <a:path w="26670" h="1977389">
                <a:moveTo>
                  <a:pt x="26670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894080"/>
                </a:lnTo>
                <a:close/>
              </a:path>
              <a:path w="26670" h="1977389">
                <a:moveTo>
                  <a:pt x="2667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63930"/>
                </a:lnTo>
                <a:close/>
              </a:path>
              <a:path w="26670" h="1977389">
                <a:moveTo>
                  <a:pt x="26670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0280"/>
                </a:lnTo>
                <a:close/>
              </a:path>
              <a:path w="26670" h="1977389">
                <a:moveTo>
                  <a:pt x="2667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77900"/>
                </a:lnTo>
                <a:close/>
              </a:path>
              <a:path w="26670" h="1977389">
                <a:moveTo>
                  <a:pt x="26670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989330"/>
                </a:lnTo>
                <a:close/>
              </a:path>
              <a:path w="26670" h="1977389">
                <a:moveTo>
                  <a:pt x="26670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16000"/>
                </a:lnTo>
                <a:close/>
              </a:path>
              <a:path w="26670" h="1977389">
                <a:moveTo>
                  <a:pt x="26670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70" y="1238250"/>
                </a:lnTo>
                <a:lnTo>
                  <a:pt x="26670" y="1092200"/>
                </a:lnTo>
                <a:close/>
              </a:path>
              <a:path w="26670" h="1977389">
                <a:moveTo>
                  <a:pt x="26670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38250"/>
                </a:lnTo>
                <a:close/>
              </a:path>
              <a:path w="26670" h="1977389">
                <a:moveTo>
                  <a:pt x="26670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262380"/>
                </a:lnTo>
                <a:close/>
              </a:path>
              <a:path w="26670" h="1977389">
                <a:moveTo>
                  <a:pt x="26670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70" y="1332230"/>
                </a:lnTo>
                <a:lnTo>
                  <a:pt x="26670" y="1314450"/>
                </a:lnTo>
                <a:close/>
              </a:path>
              <a:path w="26670" h="1977389">
                <a:moveTo>
                  <a:pt x="26670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70" y="1344930"/>
                </a:lnTo>
                <a:lnTo>
                  <a:pt x="26670" y="1332230"/>
                </a:lnTo>
                <a:close/>
              </a:path>
              <a:path w="26670" h="1977389">
                <a:moveTo>
                  <a:pt x="26670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70" y="1371600"/>
                </a:lnTo>
                <a:lnTo>
                  <a:pt x="26670" y="1344930"/>
                </a:lnTo>
                <a:close/>
              </a:path>
              <a:path w="26670" h="1977389">
                <a:moveTo>
                  <a:pt x="26670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1600"/>
                </a:lnTo>
                <a:close/>
              </a:path>
              <a:path w="26670" h="1977389">
                <a:moveTo>
                  <a:pt x="26670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402080"/>
                </a:lnTo>
                <a:close/>
              </a:path>
              <a:path w="26670" h="1977389">
                <a:moveTo>
                  <a:pt x="26670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70" y="1414780"/>
                </a:lnTo>
                <a:lnTo>
                  <a:pt x="26670" y="1408430"/>
                </a:lnTo>
                <a:close/>
              </a:path>
              <a:path w="26670" h="1977389">
                <a:moveTo>
                  <a:pt x="26670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14780"/>
                </a:lnTo>
                <a:close/>
              </a:path>
              <a:path w="26670" h="1977389">
                <a:moveTo>
                  <a:pt x="26670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70" y="1471930"/>
                </a:lnTo>
                <a:lnTo>
                  <a:pt x="26670" y="1447800"/>
                </a:lnTo>
                <a:close/>
              </a:path>
              <a:path w="26670" h="1977389">
                <a:moveTo>
                  <a:pt x="26670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71930"/>
                </a:lnTo>
                <a:close/>
              </a:path>
              <a:path w="26670" h="1977389">
                <a:moveTo>
                  <a:pt x="26670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70" y="1541780"/>
                </a:lnTo>
                <a:lnTo>
                  <a:pt x="26670" y="1524000"/>
                </a:lnTo>
                <a:close/>
              </a:path>
              <a:path w="26670" h="1977389">
                <a:moveTo>
                  <a:pt x="26670" y="1845310"/>
                </a:moveTo>
                <a:lnTo>
                  <a:pt x="0" y="1845310"/>
                </a:lnTo>
                <a:lnTo>
                  <a:pt x="0" y="1896110"/>
                </a:lnTo>
                <a:lnTo>
                  <a:pt x="1270" y="1896110"/>
                </a:lnTo>
                <a:lnTo>
                  <a:pt x="1270" y="1899920"/>
                </a:lnTo>
                <a:lnTo>
                  <a:pt x="2539" y="1899920"/>
                </a:lnTo>
                <a:lnTo>
                  <a:pt x="2539" y="1903730"/>
                </a:lnTo>
                <a:lnTo>
                  <a:pt x="3809" y="1903730"/>
                </a:lnTo>
                <a:lnTo>
                  <a:pt x="3809" y="1907540"/>
                </a:lnTo>
                <a:lnTo>
                  <a:pt x="5079" y="1907540"/>
                </a:lnTo>
                <a:lnTo>
                  <a:pt x="5079" y="1911350"/>
                </a:lnTo>
                <a:lnTo>
                  <a:pt x="6350" y="1911350"/>
                </a:lnTo>
                <a:lnTo>
                  <a:pt x="6350" y="1915160"/>
                </a:lnTo>
                <a:lnTo>
                  <a:pt x="7620" y="1915160"/>
                </a:lnTo>
                <a:lnTo>
                  <a:pt x="7620" y="1918970"/>
                </a:lnTo>
                <a:lnTo>
                  <a:pt x="8889" y="1918970"/>
                </a:lnTo>
                <a:lnTo>
                  <a:pt x="8889" y="1922780"/>
                </a:lnTo>
                <a:lnTo>
                  <a:pt x="10159" y="1922780"/>
                </a:lnTo>
                <a:lnTo>
                  <a:pt x="10159" y="1926590"/>
                </a:lnTo>
                <a:lnTo>
                  <a:pt x="11429" y="1926590"/>
                </a:lnTo>
                <a:lnTo>
                  <a:pt x="11429" y="1930400"/>
                </a:lnTo>
                <a:lnTo>
                  <a:pt x="12700" y="1930400"/>
                </a:lnTo>
                <a:lnTo>
                  <a:pt x="12700" y="1934210"/>
                </a:lnTo>
                <a:lnTo>
                  <a:pt x="13970" y="1934210"/>
                </a:lnTo>
                <a:lnTo>
                  <a:pt x="13970" y="1938020"/>
                </a:lnTo>
                <a:lnTo>
                  <a:pt x="15239" y="1938020"/>
                </a:lnTo>
                <a:lnTo>
                  <a:pt x="15239" y="1941830"/>
                </a:lnTo>
                <a:lnTo>
                  <a:pt x="16509" y="1941830"/>
                </a:lnTo>
                <a:lnTo>
                  <a:pt x="16509" y="1945640"/>
                </a:lnTo>
                <a:lnTo>
                  <a:pt x="17779" y="1945640"/>
                </a:lnTo>
                <a:lnTo>
                  <a:pt x="17779" y="1949450"/>
                </a:lnTo>
                <a:lnTo>
                  <a:pt x="19050" y="1949450"/>
                </a:lnTo>
                <a:lnTo>
                  <a:pt x="19050" y="1953260"/>
                </a:lnTo>
                <a:lnTo>
                  <a:pt x="20320" y="1953260"/>
                </a:lnTo>
                <a:lnTo>
                  <a:pt x="20320" y="1958340"/>
                </a:lnTo>
                <a:lnTo>
                  <a:pt x="21589" y="1958340"/>
                </a:lnTo>
                <a:lnTo>
                  <a:pt x="21589" y="1963420"/>
                </a:lnTo>
                <a:lnTo>
                  <a:pt x="22859" y="1963420"/>
                </a:lnTo>
                <a:lnTo>
                  <a:pt x="22859" y="1967230"/>
                </a:lnTo>
                <a:lnTo>
                  <a:pt x="24129" y="1967230"/>
                </a:lnTo>
                <a:lnTo>
                  <a:pt x="24129" y="1972310"/>
                </a:lnTo>
                <a:lnTo>
                  <a:pt x="25400" y="1972310"/>
                </a:lnTo>
                <a:lnTo>
                  <a:pt x="25400" y="1977390"/>
                </a:lnTo>
                <a:lnTo>
                  <a:pt x="26670" y="1977390"/>
                </a:lnTo>
                <a:lnTo>
                  <a:pt x="26670" y="1845310"/>
                </a:lnTo>
                <a:close/>
              </a:path>
              <a:path w="26670" h="1977389">
                <a:moveTo>
                  <a:pt x="26670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977389">
                <a:moveTo>
                  <a:pt x="26670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977389">
                <a:moveTo>
                  <a:pt x="26670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977389">
                <a:moveTo>
                  <a:pt x="26670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977389">
                <a:moveTo>
                  <a:pt x="2667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977389">
                <a:moveTo>
                  <a:pt x="2667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977389">
                <a:moveTo>
                  <a:pt x="2667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97738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977389">
                <a:moveTo>
                  <a:pt x="2667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89"/>
                </a:lnTo>
                <a:close/>
              </a:path>
              <a:path w="26670" h="197738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977389">
                <a:moveTo>
                  <a:pt x="26670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40"/>
                </a:lnTo>
                <a:close/>
              </a:path>
              <a:path w="26670" h="197738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977389">
                <a:moveTo>
                  <a:pt x="26670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90"/>
                </a:lnTo>
                <a:close/>
              </a:path>
              <a:path w="26670" h="197738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977389">
                <a:moveTo>
                  <a:pt x="26670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39"/>
                </a:lnTo>
                <a:close/>
              </a:path>
              <a:path w="26670" h="197738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977389">
                <a:moveTo>
                  <a:pt x="26670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85289"/>
                </a:lnTo>
                <a:close/>
              </a:path>
              <a:path w="26670" h="1977389">
                <a:moveTo>
                  <a:pt x="2667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70" y="1684020"/>
                </a:lnTo>
                <a:lnTo>
                  <a:pt x="26670" y="1673860"/>
                </a:lnTo>
                <a:close/>
              </a:path>
              <a:path w="26670" h="1977389">
                <a:moveTo>
                  <a:pt x="26670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70" y="1672589"/>
                </a:lnTo>
                <a:lnTo>
                  <a:pt x="26670" y="1666240"/>
                </a:lnTo>
                <a:close/>
              </a:path>
              <a:path w="26670" h="1977389">
                <a:moveTo>
                  <a:pt x="2667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70" y="1664970"/>
                </a:lnTo>
                <a:lnTo>
                  <a:pt x="26670" y="1654810"/>
                </a:lnTo>
                <a:close/>
              </a:path>
              <a:path w="26670" h="1977389">
                <a:moveTo>
                  <a:pt x="26670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70" y="1653539"/>
                </a:lnTo>
                <a:lnTo>
                  <a:pt x="26670" y="1640839"/>
                </a:lnTo>
                <a:close/>
              </a:path>
              <a:path w="26670" h="197738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977389">
                <a:moveTo>
                  <a:pt x="26670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90"/>
                </a:lnTo>
                <a:close/>
              </a:path>
              <a:path w="26670" h="197738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977389">
                <a:moveTo>
                  <a:pt x="26670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40"/>
                </a:lnTo>
                <a:close/>
              </a:path>
              <a:path w="26670" h="197738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977389">
                <a:moveTo>
                  <a:pt x="26670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90"/>
                </a:lnTo>
                <a:close/>
              </a:path>
              <a:path w="26670" h="197738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1977389">
                <a:moveTo>
                  <a:pt x="26670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70" y="1570990"/>
                </a:lnTo>
                <a:lnTo>
                  <a:pt x="26670" y="1564639"/>
                </a:lnTo>
                <a:close/>
              </a:path>
              <a:path w="26670" h="197738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1977389">
                <a:moveTo>
                  <a:pt x="26670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70" y="1551940"/>
                </a:lnTo>
                <a:lnTo>
                  <a:pt x="26670" y="1545589"/>
                </a:lnTo>
                <a:close/>
              </a:path>
              <a:path w="26670" h="1977389">
                <a:moveTo>
                  <a:pt x="26670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43050"/>
                </a:lnTo>
                <a:close/>
              </a:path>
            </a:pathLst>
          </a:custGeom>
          <a:solidFill>
            <a:srgbClr val="1F3D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174990" y="3291840"/>
            <a:ext cx="27940" cy="2067560"/>
          </a:xfrm>
          <a:custGeom>
            <a:avLst/>
            <a:gdLst/>
            <a:ahLst/>
            <a:cxnLst/>
            <a:rect l="l" t="t" r="r" b="b"/>
            <a:pathLst>
              <a:path w="27940" h="2067560">
                <a:moveTo>
                  <a:pt x="13969" y="0"/>
                </a:moveTo>
                <a:lnTo>
                  <a:pt x="0" y="0"/>
                </a:lnTo>
                <a:lnTo>
                  <a:pt x="0" y="317499"/>
                </a:lnTo>
                <a:lnTo>
                  <a:pt x="27939" y="317499"/>
                </a:lnTo>
                <a:lnTo>
                  <a:pt x="2793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7940" h="2067560">
                <a:moveTo>
                  <a:pt x="27939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7939" y="330199"/>
                </a:lnTo>
                <a:lnTo>
                  <a:pt x="27939" y="317500"/>
                </a:lnTo>
                <a:close/>
              </a:path>
              <a:path w="27940" h="2067560">
                <a:moveTo>
                  <a:pt x="27939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7939" y="349249"/>
                </a:lnTo>
                <a:lnTo>
                  <a:pt x="27939" y="330199"/>
                </a:lnTo>
                <a:close/>
              </a:path>
              <a:path w="27940" h="2067560">
                <a:moveTo>
                  <a:pt x="27939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39" y="361949"/>
                </a:lnTo>
                <a:lnTo>
                  <a:pt x="27939" y="349250"/>
                </a:lnTo>
                <a:close/>
              </a:path>
              <a:path w="27940" h="2067560">
                <a:moveTo>
                  <a:pt x="27939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7939" y="374649"/>
                </a:lnTo>
                <a:lnTo>
                  <a:pt x="27939" y="361950"/>
                </a:lnTo>
                <a:close/>
              </a:path>
              <a:path w="27940" h="2067560">
                <a:moveTo>
                  <a:pt x="27939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7939" y="406399"/>
                </a:lnTo>
                <a:lnTo>
                  <a:pt x="27939" y="374649"/>
                </a:lnTo>
                <a:close/>
              </a:path>
              <a:path w="27940" h="2067560">
                <a:moveTo>
                  <a:pt x="27939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7939" y="412749"/>
                </a:lnTo>
                <a:lnTo>
                  <a:pt x="27939" y="406400"/>
                </a:lnTo>
                <a:close/>
              </a:path>
              <a:path w="27940" h="2067560">
                <a:moveTo>
                  <a:pt x="27939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7939" y="425449"/>
                </a:lnTo>
                <a:lnTo>
                  <a:pt x="27939" y="412749"/>
                </a:lnTo>
                <a:close/>
              </a:path>
              <a:path w="27940" h="2067560">
                <a:moveTo>
                  <a:pt x="27939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425449"/>
                </a:lnTo>
                <a:close/>
              </a:path>
              <a:path w="27940" h="2067560">
                <a:moveTo>
                  <a:pt x="27939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799"/>
                </a:lnTo>
                <a:close/>
              </a:path>
              <a:path w="27940" h="2067560">
                <a:moveTo>
                  <a:pt x="27939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7939" y="469899"/>
                </a:lnTo>
                <a:lnTo>
                  <a:pt x="27939" y="444500"/>
                </a:lnTo>
                <a:close/>
              </a:path>
              <a:path w="27940" h="2067560">
                <a:moveTo>
                  <a:pt x="27939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469899"/>
                </a:lnTo>
                <a:close/>
              </a:path>
              <a:path w="27940" h="2067560">
                <a:moveTo>
                  <a:pt x="27939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7939" y="577849"/>
                </a:lnTo>
                <a:lnTo>
                  <a:pt x="27939" y="539749"/>
                </a:lnTo>
                <a:close/>
              </a:path>
              <a:path w="27940" h="2067560">
                <a:moveTo>
                  <a:pt x="27939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7939" y="582929"/>
                </a:lnTo>
                <a:lnTo>
                  <a:pt x="27939" y="577850"/>
                </a:lnTo>
                <a:close/>
              </a:path>
              <a:path w="27940" h="2067560">
                <a:moveTo>
                  <a:pt x="27939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39" y="589279"/>
                </a:lnTo>
                <a:lnTo>
                  <a:pt x="27939" y="582929"/>
                </a:lnTo>
                <a:close/>
              </a:path>
              <a:path w="27940" h="2067560">
                <a:moveTo>
                  <a:pt x="27939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7939" y="595629"/>
                </a:lnTo>
                <a:lnTo>
                  <a:pt x="27939" y="589279"/>
                </a:lnTo>
                <a:close/>
              </a:path>
              <a:path w="27940" h="2067560">
                <a:moveTo>
                  <a:pt x="27939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7939" y="622299"/>
                </a:lnTo>
                <a:lnTo>
                  <a:pt x="27939" y="595630"/>
                </a:lnTo>
                <a:close/>
              </a:path>
              <a:path w="27940" h="2067560">
                <a:moveTo>
                  <a:pt x="27939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7939" y="640079"/>
                </a:lnTo>
                <a:lnTo>
                  <a:pt x="27939" y="622300"/>
                </a:lnTo>
                <a:close/>
              </a:path>
              <a:path w="27940" h="2067560">
                <a:moveTo>
                  <a:pt x="2793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39" y="647699"/>
                </a:lnTo>
                <a:lnTo>
                  <a:pt x="27939" y="640079"/>
                </a:lnTo>
                <a:close/>
              </a:path>
              <a:path w="27940" h="2067560">
                <a:moveTo>
                  <a:pt x="27939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47700"/>
                </a:lnTo>
                <a:close/>
              </a:path>
              <a:path w="27940" h="2067560">
                <a:moveTo>
                  <a:pt x="27939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7939" y="666749"/>
                </a:lnTo>
                <a:lnTo>
                  <a:pt x="27939" y="660400"/>
                </a:lnTo>
                <a:close/>
              </a:path>
              <a:path w="27940" h="2067560">
                <a:moveTo>
                  <a:pt x="27939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666750"/>
                </a:lnTo>
                <a:close/>
              </a:path>
              <a:path w="27940" h="2067560">
                <a:moveTo>
                  <a:pt x="27939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7939" y="717549"/>
                </a:lnTo>
                <a:lnTo>
                  <a:pt x="27939" y="709930"/>
                </a:lnTo>
                <a:close/>
              </a:path>
              <a:path w="27940" h="2067560">
                <a:moveTo>
                  <a:pt x="27939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7549"/>
                </a:lnTo>
                <a:close/>
              </a:path>
              <a:path w="27940" h="2067560">
                <a:moveTo>
                  <a:pt x="27939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23899"/>
                </a:lnTo>
                <a:close/>
              </a:path>
              <a:path w="27940" h="2067560">
                <a:moveTo>
                  <a:pt x="27939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7939" y="767079"/>
                </a:lnTo>
                <a:lnTo>
                  <a:pt x="27939" y="760729"/>
                </a:lnTo>
                <a:close/>
              </a:path>
              <a:path w="27940" h="2067560">
                <a:moveTo>
                  <a:pt x="27939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7939" y="798829"/>
                </a:lnTo>
                <a:lnTo>
                  <a:pt x="27939" y="767079"/>
                </a:lnTo>
                <a:close/>
              </a:path>
              <a:path w="27940" h="2067560">
                <a:moveTo>
                  <a:pt x="27939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39" y="805179"/>
                </a:lnTo>
                <a:lnTo>
                  <a:pt x="27939" y="798829"/>
                </a:lnTo>
                <a:close/>
              </a:path>
              <a:path w="27940" h="2067560">
                <a:moveTo>
                  <a:pt x="27939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79"/>
                </a:lnTo>
                <a:close/>
              </a:path>
              <a:path w="27940" h="2067560">
                <a:moveTo>
                  <a:pt x="27939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7939" y="850899"/>
                </a:lnTo>
                <a:lnTo>
                  <a:pt x="27939" y="812799"/>
                </a:lnTo>
                <a:close/>
              </a:path>
              <a:path w="27940" h="2067560">
                <a:moveTo>
                  <a:pt x="27939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7939" y="855979"/>
                </a:lnTo>
                <a:lnTo>
                  <a:pt x="27939" y="850899"/>
                </a:lnTo>
                <a:close/>
              </a:path>
              <a:path w="27940" h="2067560">
                <a:moveTo>
                  <a:pt x="27939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55980"/>
                </a:lnTo>
                <a:close/>
              </a:path>
              <a:path w="27940" h="2067560">
                <a:moveTo>
                  <a:pt x="27939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7939" y="951229"/>
                </a:lnTo>
                <a:lnTo>
                  <a:pt x="27939" y="881379"/>
                </a:lnTo>
                <a:close/>
              </a:path>
              <a:path w="27940" h="2067560">
                <a:moveTo>
                  <a:pt x="2793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7939" y="957579"/>
                </a:lnTo>
                <a:lnTo>
                  <a:pt x="27939" y="951230"/>
                </a:lnTo>
                <a:close/>
              </a:path>
              <a:path w="27940" h="2067560">
                <a:moveTo>
                  <a:pt x="27939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57579"/>
                </a:lnTo>
                <a:close/>
              </a:path>
              <a:path w="27940" h="2067560">
                <a:moveTo>
                  <a:pt x="27939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7939" y="976629"/>
                </a:lnTo>
                <a:lnTo>
                  <a:pt x="27939" y="965199"/>
                </a:lnTo>
                <a:close/>
              </a:path>
              <a:path w="27940" h="2067560">
                <a:moveTo>
                  <a:pt x="27939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7939" y="1003299"/>
                </a:lnTo>
                <a:lnTo>
                  <a:pt x="27939" y="976630"/>
                </a:lnTo>
                <a:close/>
              </a:path>
              <a:path w="27940" h="2067560">
                <a:moveTo>
                  <a:pt x="27939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03299"/>
                </a:lnTo>
                <a:close/>
              </a:path>
              <a:path w="27940" h="2067560">
                <a:moveTo>
                  <a:pt x="27939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7939" y="1225549"/>
                </a:lnTo>
                <a:lnTo>
                  <a:pt x="27939" y="1079500"/>
                </a:lnTo>
                <a:close/>
              </a:path>
              <a:path w="27940" h="2067560">
                <a:moveTo>
                  <a:pt x="27939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7939" y="1249679"/>
                </a:lnTo>
                <a:lnTo>
                  <a:pt x="27939" y="1225550"/>
                </a:lnTo>
                <a:close/>
              </a:path>
              <a:path w="27940" h="2067560">
                <a:moveTo>
                  <a:pt x="27939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7939" y="1301749"/>
                </a:lnTo>
                <a:lnTo>
                  <a:pt x="27939" y="1249680"/>
                </a:lnTo>
                <a:close/>
              </a:path>
              <a:path w="27940" h="2067560">
                <a:moveTo>
                  <a:pt x="27939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7939" y="1319529"/>
                </a:lnTo>
                <a:lnTo>
                  <a:pt x="27939" y="1301749"/>
                </a:lnTo>
                <a:close/>
              </a:path>
              <a:path w="27940" h="2067560">
                <a:moveTo>
                  <a:pt x="27939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7939" y="1332229"/>
                </a:lnTo>
                <a:lnTo>
                  <a:pt x="27939" y="1319530"/>
                </a:lnTo>
                <a:close/>
              </a:path>
              <a:path w="27940" h="2067560">
                <a:moveTo>
                  <a:pt x="27939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7939" y="1358899"/>
                </a:lnTo>
                <a:lnTo>
                  <a:pt x="27939" y="1332230"/>
                </a:lnTo>
                <a:close/>
              </a:path>
              <a:path w="27940" h="2067560">
                <a:moveTo>
                  <a:pt x="27939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7939" y="1389379"/>
                </a:lnTo>
                <a:lnTo>
                  <a:pt x="27939" y="1358900"/>
                </a:lnTo>
                <a:close/>
              </a:path>
              <a:path w="27940" h="2067560">
                <a:moveTo>
                  <a:pt x="27939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7939" y="1395729"/>
                </a:lnTo>
                <a:lnTo>
                  <a:pt x="27939" y="1389379"/>
                </a:lnTo>
                <a:close/>
              </a:path>
              <a:path w="27940" h="2067560">
                <a:moveTo>
                  <a:pt x="27939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7939" y="1402079"/>
                </a:lnTo>
                <a:lnTo>
                  <a:pt x="27939" y="1395729"/>
                </a:lnTo>
                <a:close/>
              </a:path>
              <a:path w="27940" h="2067560">
                <a:moveTo>
                  <a:pt x="27939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7939" y="1435099"/>
                </a:lnTo>
                <a:lnTo>
                  <a:pt x="27939" y="1402079"/>
                </a:lnTo>
                <a:close/>
              </a:path>
              <a:path w="27940" h="2067560">
                <a:moveTo>
                  <a:pt x="27939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7939" y="1459229"/>
                </a:lnTo>
                <a:lnTo>
                  <a:pt x="27939" y="1435099"/>
                </a:lnTo>
                <a:close/>
              </a:path>
              <a:path w="27940" h="2067560">
                <a:moveTo>
                  <a:pt x="27939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7939" y="1511299"/>
                </a:lnTo>
                <a:lnTo>
                  <a:pt x="27939" y="1459230"/>
                </a:lnTo>
                <a:close/>
              </a:path>
              <a:path w="27940" h="2067560">
                <a:moveTo>
                  <a:pt x="27939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7939" y="1529079"/>
                </a:lnTo>
                <a:lnTo>
                  <a:pt x="27939" y="1511300"/>
                </a:lnTo>
                <a:close/>
              </a:path>
              <a:path w="27940" h="2067560">
                <a:moveTo>
                  <a:pt x="27939" y="1832609"/>
                </a:moveTo>
                <a:lnTo>
                  <a:pt x="0" y="1832609"/>
                </a:lnTo>
                <a:lnTo>
                  <a:pt x="0" y="1968499"/>
                </a:lnTo>
                <a:lnTo>
                  <a:pt x="1269" y="1968499"/>
                </a:lnTo>
                <a:lnTo>
                  <a:pt x="1269" y="1973579"/>
                </a:lnTo>
                <a:lnTo>
                  <a:pt x="2539" y="1973579"/>
                </a:lnTo>
                <a:lnTo>
                  <a:pt x="2539" y="1978659"/>
                </a:lnTo>
                <a:lnTo>
                  <a:pt x="3809" y="1978659"/>
                </a:lnTo>
                <a:lnTo>
                  <a:pt x="3809" y="1983739"/>
                </a:lnTo>
                <a:lnTo>
                  <a:pt x="5079" y="1983739"/>
                </a:lnTo>
                <a:lnTo>
                  <a:pt x="5079" y="1987549"/>
                </a:lnTo>
                <a:lnTo>
                  <a:pt x="6350" y="1987549"/>
                </a:lnTo>
                <a:lnTo>
                  <a:pt x="6350" y="1992629"/>
                </a:lnTo>
                <a:lnTo>
                  <a:pt x="7619" y="1992629"/>
                </a:lnTo>
                <a:lnTo>
                  <a:pt x="7619" y="1997709"/>
                </a:lnTo>
                <a:lnTo>
                  <a:pt x="8889" y="1997709"/>
                </a:lnTo>
                <a:lnTo>
                  <a:pt x="8889" y="2001519"/>
                </a:lnTo>
                <a:lnTo>
                  <a:pt x="10159" y="2001519"/>
                </a:lnTo>
                <a:lnTo>
                  <a:pt x="10159" y="2006599"/>
                </a:lnTo>
                <a:lnTo>
                  <a:pt x="11429" y="2006599"/>
                </a:lnTo>
                <a:lnTo>
                  <a:pt x="11429" y="2011679"/>
                </a:lnTo>
                <a:lnTo>
                  <a:pt x="27939" y="2011679"/>
                </a:lnTo>
                <a:lnTo>
                  <a:pt x="27939" y="1832609"/>
                </a:lnTo>
                <a:close/>
              </a:path>
              <a:path w="27940" h="2067560">
                <a:moveTo>
                  <a:pt x="27939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39" y="1831339"/>
                </a:lnTo>
                <a:lnTo>
                  <a:pt x="27939" y="1824989"/>
                </a:lnTo>
                <a:close/>
              </a:path>
              <a:path w="27940" h="2067560">
                <a:moveTo>
                  <a:pt x="27939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7939" y="1823719"/>
                </a:lnTo>
                <a:lnTo>
                  <a:pt x="27939" y="1813559"/>
                </a:lnTo>
                <a:close/>
              </a:path>
              <a:path w="27940" h="2067560">
                <a:moveTo>
                  <a:pt x="27939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39" y="1812289"/>
                </a:lnTo>
                <a:lnTo>
                  <a:pt x="27939" y="1805939"/>
                </a:lnTo>
                <a:close/>
              </a:path>
              <a:path w="27940" h="2067560">
                <a:moveTo>
                  <a:pt x="27939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7939" y="1804670"/>
                </a:lnTo>
                <a:lnTo>
                  <a:pt x="27939" y="1794509"/>
                </a:lnTo>
                <a:close/>
              </a:path>
              <a:path w="27940" h="2067560">
                <a:moveTo>
                  <a:pt x="27939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39" y="1793239"/>
                </a:lnTo>
                <a:lnTo>
                  <a:pt x="27939" y="1786889"/>
                </a:lnTo>
                <a:close/>
              </a:path>
              <a:path w="27940" h="2067560">
                <a:moveTo>
                  <a:pt x="27939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7939" y="1785619"/>
                </a:lnTo>
                <a:lnTo>
                  <a:pt x="27939" y="1775460"/>
                </a:lnTo>
                <a:close/>
              </a:path>
              <a:path w="27940" h="2067560">
                <a:moveTo>
                  <a:pt x="27939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7939" y="1774189"/>
                </a:lnTo>
                <a:lnTo>
                  <a:pt x="27939" y="1767839"/>
                </a:lnTo>
                <a:close/>
              </a:path>
              <a:path w="27940" h="2067560">
                <a:moveTo>
                  <a:pt x="27939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7939" y="1766569"/>
                </a:lnTo>
                <a:lnTo>
                  <a:pt x="27939" y="1756409"/>
                </a:lnTo>
                <a:close/>
              </a:path>
              <a:path w="27940" h="2067560">
                <a:moveTo>
                  <a:pt x="27939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7939" y="1755139"/>
                </a:lnTo>
                <a:lnTo>
                  <a:pt x="27939" y="1748789"/>
                </a:lnTo>
                <a:close/>
              </a:path>
              <a:path w="27940" h="2067560">
                <a:moveTo>
                  <a:pt x="27939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7939" y="1747519"/>
                </a:lnTo>
                <a:lnTo>
                  <a:pt x="27939" y="1737359"/>
                </a:lnTo>
                <a:close/>
              </a:path>
              <a:path w="27940" h="2067560">
                <a:moveTo>
                  <a:pt x="27939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39" y="1736089"/>
                </a:lnTo>
                <a:lnTo>
                  <a:pt x="27939" y="1729739"/>
                </a:lnTo>
                <a:close/>
              </a:path>
              <a:path w="27940" h="2067560">
                <a:moveTo>
                  <a:pt x="27939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7939" y="1728469"/>
                </a:lnTo>
                <a:lnTo>
                  <a:pt x="27939" y="1718309"/>
                </a:lnTo>
                <a:close/>
              </a:path>
              <a:path w="27940" h="2067560">
                <a:moveTo>
                  <a:pt x="27939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39" y="1717039"/>
                </a:lnTo>
                <a:lnTo>
                  <a:pt x="27939" y="1710689"/>
                </a:lnTo>
                <a:close/>
              </a:path>
              <a:path w="27940" h="2067560">
                <a:moveTo>
                  <a:pt x="27939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7939" y="1709419"/>
                </a:lnTo>
                <a:lnTo>
                  <a:pt x="27939" y="1699259"/>
                </a:lnTo>
                <a:close/>
              </a:path>
              <a:path w="27940" h="2067560">
                <a:moveTo>
                  <a:pt x="27939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7939" y="1697989"/>
                </a:lnTo>
                <a:lnTo>
                  <a:pt x="27939" y="1691639"/>
                </a:lnTo>
                <a:close/>
              </a:path>
              <a:path w="27940" h="2067560">
                <a:moveTo>
                  <a:pt x="27939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7939" y="1690369"/>
                </a:lnTo>
                <a:lnTo>
                  <a:pt x="27939" y="1680210"/>
                </a:lnTo>
                <a:close/>
              </a:path>
              <a:path w="27940" h="2067560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2067560">
                <a:moveTo>
                  <a:pt x="27939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7939" y="1671319"/>
                </a:lnTo>
                <a:lnTo>
                  <a:pt x="27939" y="1661159"/>
                </a:lnTo>
                <a:close/>
              </a:path>
              <a:path w="27940" h="2067560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2067560">
                <a:moveTo>
                  <a:pt x="27939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7939" y="1652269"/>
                </a:lnTo>
                <a:lnTo>
                  <a:pt x="27939" y="1642109"/>
                </a:lnTo>
                <a:close/>
              </a:path>
              <a:path w="27940" h="2067560">
                <a:moveTo>
                  <a:pt x="27939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28139"/>
                </a:lnTo>
                <a:close/>
              </a:path>
              <a:path w="27940" h="2067560">
                <a:moveTo>
                  <a:pt x="27939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7939" y="1626869"/>
                </a:lnTo>
                <a:lnTo>
                  <a:pt x="27939" y="1616709"/>
                </a:lnTo>
                <a:close/>
              </a:path>
              <a:path w="27940" h="2067560">
                <a:moveTo>
                  <a:pt x="27939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39" y="1615439"/>
                </a:lnTo>
                <a:lnTo>
                  <a:pt x="27939" y="1609089"/>
                </a:lnTo>
                <a:close/>
              </a:path>
              <a:path w="27940" h="2067560">
                <a:moveTo>
                  <a:pt x="27939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39" y="1607819"/>
                </a:lnTo>
                <a:lnTo>
                  <a:pt x="27939" y="1597660"/>
                </a:lnTo>
                <a:close/>
              </a:path>
              <a:path w="27940" h="2067560">
                <a:moveTo>
                  <a:pt x="27939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39" y="1596389"/>
                </a:lnTo>
                <a:lnTo>
                  <a:pt x="27939" y="1590039"/>
                </a:lnTo>
                <a:close/>
              </a:path>
              <a:path w="27940" h="2067560">
                <a:moveTo>
                  <a:pt x="27939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7939" y="1588770"/>
                </a:lnTo>
                <a:lnTo>
                  <a:pt x="27939" y="1578609"/>
                </a:lnTo>
                <a:close/>
              </a:path>
              <a:path w="27940" h="2067560">
                <a:moveTo>
                  <a:pt x="27939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39" y="1577339"/>
                </a:lnTo>
                <a:lnTo>
                  <a:pt x="27939" y="1570989"/>
                </a:lnTo>
                <a:close/>
              </a:path>
              <a:path w="27940" h="2067560">
                <a:moveTo>
                  <a:pt x="27939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7939" y="1569720"/>
                </a:lnTo>
                <a:lnTo>
                  <a:pt x="27939" y="1559559"/>
                </a:lnTo>
                <a:close/>
              </a:path>
              <a:path w="27940" h="2067560">
                <a:moveTo>
                  <a:pt x="27939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39" y="1558289"/>
                </a:lnTo>
                <a:lnTo>
                  <a:pt x="27939" y="1551939"/>
                </a:lnTo>
                <a:close/>
              </a:path>
              <a:path w="27940" h="2067560">
                <a:moveTo>
                  <a:pt x="27939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39" y="1550669"/>
                </a:lnTo>
                <a:lnTo>
                  <a:pt x="27939" y="1540509"/>
                </a:lnTo>
                <a:close/>
              </a:path>
              <a:path w="27940" h="2067560">
                <a:moveTo>
                  <a:pt x="27939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39" y="1539239"/>
                </a:lnTo>
                <a:lnTo>
                  <a:pt x="27939" y="1532889"/>
                </a:lnTo>
                <a:close/>
              </a:path>
              <a:path w="27940" h="2067560">
                <a:moveTo>
                  <a:pt x="27939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7939" y="1531619"/>
                </a:lnTo>
                <a:lnTo>
                  <a:pt x="27939" y="1530349"/>
                </a:lnTo>
                <a:close/>
              </a:path>
              <a:path w="27940" h="2067560">
                <a:moveTo>
                  <a:pt x="27939" y="2011679"/>
                </a:moveTo>
                <a:lnTo>
                  <a:pt x="12700" y="2011679"/>
                </a:lnTo>
                <a:lnTo>
                  <a:pt x="12700" y="2015489"/>
                </a:lnTo>
                <a:lnTo>
                  <a:pt x="13969" y="2015489"/>
                </a:lnTo>
                <a:lnTo>
                  <a:pt x="13969" y="2020569"/>
                </a:lnTo>
                <a:lnTo>
                  <a:pt x="15239" y="2020569"/>
                </a:lnTo>
                <a:lnTo>
                  <a:pt x="15239" y="2025649"/>
                </a:lnTo>
                <a:lnTo>
                  <a:pt x="16509" y="2025649"/>
                </a:lnTo>
                <a:lnTo>
                  <a:pt x="16509" y="2029459"/>
                </a:lnTo>
                <a:lnTo>
                  <a:pt x="17779" y="2029459"/>
                </a:lnTo>
                <a:lnTo>
                  <a:pt x="17779" y="2034539"/>
                </a:lnTo>
                <a:lnTo>
                  <a:pt x="19050" y="2034539"/>
                </a:lnTo>
                <a:lnTo>
                  <a:pt x="19050" y="2039619"/>
                </a:lnTo>
                <a:lnTo>
                  <a:pt x="20319" y="2039619"/>
                </a:lnTo>
                <a:lnTo>
                  <a:pt x="20319" y="2043429"/>
                </a:lnTo>
                <a:lnTo>
                  <a:pt x="21589" y="2043429"/>
                </a:lnTo>
                <a:lnTo>
                  <a:pt x="21589" y="2048509"/>
                </a:lnTo>
                <a:lnTo>
                  <a:pt x="22859" y="2048509"/>
                </a:lnTo>
                <a:lnTo>
                  <a:pt x="22859" y="2053589"/>
                </a:lnTo>
                <a:lnTo>
                  <a:pt x="24129" y="2053589"/>
                </a:lnTo>
                <a:lnTo>
                  <a:pt x="24129" y="2057399"/>
                </a:lnTo>
                <a:lnTo>
                  <a:pt x="25400" y="2057399"/>
                </a:lnTo>
                <a:lnTo>
                  <a:pt x="25400" y="2062479"/>
                </a:lnTo>
                <a:lnTo>
                  <a:pt x="26669" y="2062479"/>
                </a:lnTo>
                <a:lnTo>
                  <a:pt x="26669" y="2067559"/>
                </a:lnTo>
                <a:lnTo>
                  <a:pt x="27939" y="2067559"/>
                </a:lnTo>
                <a:lnTo>
                  <a:pt x="27939" y="2011679"/>
                </a:lnTo>
                <a:close/>
              </a:path>
            </a:pathLst>
          </a:custGeom>
          <a:solidFill>
            <a:srgbClr val="1F3D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202930" y="3304540"/>
            <a:ext cx="27940" cy="2157730"/>
          </a:xfrm>
          <a:custGeom>
            <a:avLst/>
            <a:gdLst/>
            <a:ahLst/>
            <a:cxnLst/>
            <a:rect l="l" t="t" r="r" b="b"/>
            <a:pathLst>
              <a:path w="27940" h="2157729">
                <a:moveTo>
                  <a:pt x="6350" y="0"/>
                </a:moveTo>
                <a:lnTo>
                  <a:pt x="0" y="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12699"/>
                </a:lnTo>
                <a:lnTo>
                  <a:pt x="6350" y="12699"/>
                </a:lnTo>
                <a:lnTo>
                  <a:pt x="6350" y="0"/>
                </a:lnTo>
                <a:close/>
              </a:path>
              <a:path w="27940" h="2157729">
                <a:moveTo>
                  <a:pt x="2794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7940" y="317499"/>
                </a:lnTo>
                <a:lnTo>
                  <a:pt x="27940" y="304800"/>
                </a:lnTo>
                <a:close/>
              </a:path>
              <a:path w="27940" h="2157729">
                <a:moveTo>
                  <a:pt x="27940" y="317499"/>
                </a:moveTo>
                <a:lnTo>
                  <a:pt x="0" y="317499"/>
                </a:lnTo>
                <a:lnTo>
                  <a:pt x="0" y="336549"/>
                </a:lnTo>
                <a:lnTo>
                  <a:pt x="27940" y="336549"/>
                </a:lnTo>
                <a:lnTo>
                  <a:pt x="27940" y="317499"/>
                </a:lnTo>
                <a:close/>
              </a:path>
              <a:path w="27940" h="2157729">
                <a:moveTo>
                  <a:pt x="27940" y="336550"/>
                </a:moveTo>
                <a:lnTo>
                  <a:pt x="0" y="33655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36550"/>
                </a:lnTo>
                <a:close/>
              </a:path>
              <a:path w="27940" h="2157729">
                <a:moveTo>
                  <a:pt x="2794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349250"/>
                </a:lnTo>
                <a:close/>
              </a:path>
              <a:path w="27940" h="2157729">
                <a:moveTo>
                  <a:pt x="27940" y="361949"/>
                </a:moveTo>
                <a:lnTo>
                  <a:pt x="0" y="361949"/>
                </a:lnTo>
                <a:lnTo>
                  <a:pt x="0" y="393699"/>
                </a:lnTo>
                <a:lnTo>
                  <a:pt x="27940" y="393699"/>
                </a:lnTo>
                <a:lnTo>
                  <a:pt x="27940" y="361949"/>
                </a:lnTo>
                <a:close/>
              </a:path>
              <a:path w="27940" h="2157729">
                <a:moveTo>
                  <a:pt x="27940" y="393700"/>
                </a:moveTo>
                <a:lnTo>
                  <a:pt x="0" y="39370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3700"/>
                </a:lnTo>
                <a:close/>
              </a:path>
              <a:path w="27940" h="2157729">
                <a:moveTo>
                  <a:pt x="27940" y="400049"/>
                </a:moveTo>
                <a:lnTo>
                  <a:pt x="0" y="400049"/>
                </a:lnTo>
                <a:lnTo>
                  <a:pt x="0" y="412749"/>
                </a:lnTo>
                <a:lnTo>
                  <a:pt x="27940" y="412749"/>
                </a:lnTo>
                <a:lnTo>
                  <a:pt x="27940" y="400049"/>
                </a:lnTo>
                <a:close/>
              </a:path>
              <a:path w="27940" h="2157729">
                <a:moveTo>
                  <a:pt x="27940" y="412749"/>
                </a:moveTo>
                <a:lnTo>
                  <a:pt x="0" y="412749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2749"/>
                </a:lnTo>
                <a:close/>
              </a:path>
              <a:path w="27940" h="2157729">
                <a:moveTo>
                  <a:pt x="27940" y="419099"/>
                </a:moveTo>
                <a:lnTo>
                  <a:pt x="0" y="419099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419099"/>
                </a:lnTo>
                <a:close/>
              </a:path>
              <a:path w="27940" h="2157729">
                <a:moveTo>
                  <a:pt x="27940" y="431800"/>
                </a:moveTo>
                <a:lnTo>
                  <a:pt x="0" y="43180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31800"/>
                </a:lnTo>
                <a:close/>
              </a:path>
              <a:path w="27940" h="2157729">
                <a:moveTo>
                  <a:pt x="27940" y="457199"/>
                </a:moveTo>
                <a:lnTo>
                  <a:pt x="0" y="457199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457199"/>
                </a:lnTo>
                <a:close/>
              </a:path>
              <a:path w="27940" h="2157729">
                <a:moveTo>
                  <a:pt x="27940" y="527049"/>
                </a:moveTo>
                <a:lnTo>
                  <a:pt x="0" y="52704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27049"/>
                </a:lnTo>
                <a:close/>
              </a:path>
              <a:path w="27940" h="2157729">
                <a:moveTo>
                  <a:pt x="27940" y="565150"/>
                </a:moveTo>
                <a:lnTo>
                  <a:pt x="0" y="56515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5150"/>
                </a:lnTo>
                <a:close/>
              </a:path>
              <a:path w="27940" h="2157729">
                <a:moveTo>
                  <a:pt x="27940" y="570229"/>
                </a:moveTo>
                <a:lnTo>
                  <a:pt x="0" y="570229"/>
                </a:lnTo>
                <a:lnTo>
                  <a:pt x="0" y="576579"/>
                </a:lnTo>
                <a:lnTo>
                  <a:pt x="27940" y="576579"/>
                </a:lnTo>
                <a:lnTo>
                  <a:pt x="27940" y="570229"/>
                </a:lnTo>
                <a:close/>
              </a:path>
              <a:path w="27940" h="2157729">
                <a:moveTo>
                  <a:pt x="27940" y="576579"/>
                </a:moveTo>
                <a:lnTo>
                  <a:pt x="0" y="57657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76579"/>
                </a:lnTo>
                <a:close/>
              </a:path>
              <a:path w="27940" h="2157729">
                <a:moveTo>
                  <a:pt x="27940" y="582930"/>
                </a:moveTo>
                <a:lnTo>
                  <a:pt x="0" y="58293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582930"/>
                </a:lnTo>
                <a:close/>
              </a:path>
              <a:path w="27940" h="2157729">
                <a:moveTo>
                  <a:pt x="27940" y="609600"/>
                </a:moveTo>
                <a:lnTo>
                  <a:pt x="0" y="609600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09600"/>
                </a:lnTo>
                <a:close/>
              </a:path>
              <a:path w="27940" h="215772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2157729">
                <a:moveTo>
                  <a:pt x="27940" y="635000"/>
                </a:moveTo>
                <a:lnTo>
                  <a:pt x="0" y="635000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35000"/>
                </a:lnTo>
                <a:close/>
              </a:path>
              <a:path w="27940" h="2157729">
                <a:moveTo>
                  <a:pt x="27940" y="647700"/>
                </a:moveTo>
                <a:lnTo>
                  <a:pt x="0" y="64770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7700"/>
                </a:lnTo>
                <a:close/>
              </a:path>
              <a:path w="27940" h="2157729">
                <a:moveTo>
                  <a:pt x="27940" y="654050"/>
                </a:moveTo>
                <a:lnTo>
                  <a:pt x="0" y="6540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54050"/>
                </a:lnTo>
                <a:close/>
              </a:path>
              <a:path w="27940" h="2157729">
                <a:moveTo>
                  <a:pt x="27940" y="697230"/>
                </a:moveTo>
                <a:lnTo>
                  <a:pt x="0" y="69723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7230"/>
                </a:lnTo>
                <a:close/>
              </a:path>
              <a:path w="27940" h="2157729">
                <a:moveTo>
                  <a:pt x="27940" y="704849"/>
                </a:moveTo>
                <a:lnTo>
                  <a:pt x="0" y="704849"/>
                </a:lnTo>
                <a:lnTo>
                  <a:pt x="0" y="711199"/>
                </a:lnTo>
                <a:lnTo>
                  <a:pt x="27940" y="711199"/>
                </a:lnTo>
                <a:lnTo>
                  <a:pt x="27940" y="704849"/>
                </a:lnTo>
                <a:close/>
              </a:path>
              <a:path w="27940" h="2157729">
                <a:moveTo>
                  <a:pt x="27940" y="711199"/>
                </a:moveTo>
                <a:lnTo>
                  <a:pt x="0" y="711199"/>
                </a:lnTo>
                <a:lnTo>
                  <a:pt x="0" y="748029"/>
                </a:lnTo>
                <a:lnTo>
                  <a:pt x="27940" y="748029"/>
                </a:lnTo>
                <a:lnTo>
                  <a:pt x="27940" y="711199"/>
                </a:lnTo>
                <a:close/>
              </a:path>
              <a:path w="27940" h="2157729">
                <a:moveTo>
                  <a:pt x="27940" y="748029"/>
                </a:moveTo>
                <a:lnTo>
                  <a:pt x="0" y="748029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48029"/>
                </a:lnTo>
                <a:close/>
              </a:path>
              <a:path w="27940" h="2157729">
                <a:moveTo>
                  <a:pt x="27940" y="754379"/>
                </a:moveTo>
                <a:lnTo>
                  <a:pt x="0" y="754379"/>
                </a:lnTo>
                <a:lnTo>
                  <a:pt x="0" y="786129"/>
                </a:lnTo>
                <a:lnTo>
                  <a:pt x="27940" y="786129"/>
                </a:lnTo>
                <a:lnTo>
                  <a:pt x="27940" y="754379"/>
                </a:lnTo>
                <a:close/>
              </a:path>
              <a:path w="27940" h="2157729">
                <a:moveTo>
                  <a:pt x="27940" y="786129"/>
                </a:moveTo>
                <a:lnTo>
                  <a:pt x="0" y="786129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29"/>
                </a:lnTo>
                <a:close/>
              </a:path>
              <a:path w="27940" h="2157729">
                <a:moveTo>
                  <a:pt x="27940" y="792479"/>
                </a:moveTo>
                <a:lnTo>
                  <a:pt x="0" y="792479"/>
                </a:lnTo>
                <a:lnTo>
                  <a:pt x="0" y="800099"/>
                </a:lnTo>
                <a:lnTo>
                  <a:pt x="27940" y="800099"/>
                </a:lnTo>
                <a:lnTo>
                  <a:pt x="27940" y="792479"/>
                </a:lnTo>
                <a:close/>
              </a:path>
              <a:path w="27940" h="2157729">
                <a:moveTo>
                  <a:pt x="27940" y="800099"/>
                </a:moveTo>
                <a:lnTo>
                  <a:pt x="0" y="80009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00099"/>
                </a:lnTo>
                <a:close/>
              </a:path>
              <a:path w="27940" h="2157729">
                <a:moveTo>
                  <a:pt x="27940" y="838199"/>
                </a:moveTo>
                <a:lnTo>
                  <a:pt x="0" y="838199"/>
                </a:lnTo>
                <a:lnTo>
                  <a:pt x="0" y="843279"/>
                </a:lnTo>
                <a:lnTo>
                  <a:pt x="27940" y="843279"/>
                </a:lnTo>
                <a:lnTo>
                  <a:pt x="27940" y="838199"/>
                </a:lnTo>
                <a:close/>
              </a:path>
              <a:path w="27940" h="2157729">
                <a:moveTo>
                  <a:pt x="27940" y="843280"/>
                </a:moveTo>
                <a:lnTo>
                  <a:pt x="0" y="843280"/>
                </a:lnTo>
                <a:lnTo>
                  <a:pt x="0" y="868679"/>
                </a:lnTo>
                <a:lnTo>
                  <a:pt x="27940" y="868679"/>
                </a:lnTo>
                <a:lnTo>
                  <a:pt x="27940" y="843280"/>
                </a:lnTo>
                <a:close/>
              </a:path>
              <a:path w="27940" h="2157729">
                <a:moveTo>
                  <a:pt x="27940" y="868679"/>
                </a:moveTo>
                <a:lnTo>
                  <a:pt x="0" y="868679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868679"/>
                </a:lnTo>
                <a:close/>
              </a:path>
              <a:path w="27940" h="2157729">
                <a:moveTo>
                  <a:pt x="2794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7940" y="944879"/>
                </a:lnTo>
                <a:lnTo>
                  <a:pt x="27940" y="938530"/>
                </a:lnTo>
                <a:close/>
              </a:path>
              <a:path w="27940" h="2157729">
                <a:moveTo>
                  <a:pt x="27940" y="944879"/>
                </a:moveTo>
                <a:lnTo>
                  <a:pt x="0" y="944879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79"/>
                </a:lnTo>
                <a:close/>
              </a:path>
              <a:path w="27940" h="2157729">
                <a:moveTo>
                  <a:pt x="27940" y="952499"/>
                </a:moveTo>
                <a:lnTo>
                  <a:pt x="0" y="952499"/>
                </a:lnTo>
                <a:lnTo>
                  <a:pt x="0" y="963929"/>
                </a:lnTo>
                <a:lnTo>
                  <a:pt x="27940" y="963929"/>
                </a:lnTo>
                <a:lnTo>
                  <a:pt x="27940" y="952499"/>
                </a:lnTo>
                <a:close/>
              </a:path>
              <a:path w="27940" h="2157729">
                <a:moveTo>
                  <a:pt x="27940" y="963930"/>
                </a:moveTo>
                <a:lnTo>
                  <a:pt x="0" y="96393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63930"/>
                </a:lnTo>
                <a:close/>
              </a:path>
              <a:path w="27940" h="2157729">
                <a:moveTo>
                  <a:pt x="27940" y="990599"/>
                </a:moveTo>
                <a:lnTo>
                  <a:pt x="0" y="9905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990599"/>
                </a:lnTo>
                <a:close/>
              </a:path>
              <a:path w="27940" h="2157729">
                <a:moveTo>
                  <a:pt x="27940" y="1066800"/>
                </a:moveTo>
                <a:lnTo>
                  <a:pt x="0" y="1066800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066800"/>
                </a:lnTo>
                <a:close/>
              </a:path>
              <a:path w="27940" h="2157729">
                <a:moveTo>
                  <a:pt x="27940" y="1212850"/>
                </a:moveTo>
                <a:lnTo>
                  <a:pt x="0" y="1212850"/>
                </a:lnTo>
                <a:lnTo>
                  <a:pt x="0" y="1236979"/>
                </a:lnTo>
                <a:lnTo>
                  <a:pt x="27940" y="1236979"/>
                </a:lnTo>
                <a:lnTo>
                  <a:pt x="27940" y="1212850"/>
                </a:lnTo>
                <a:close/>
              </a:path>
              <a:path w="27940" h="2157729">
                <a:moveTo>
                  <a:pt x="27940" y="1236980"/>
                </a:moveTo>
                <a:lnTo>
                  <a:pt x="0" y="1236980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36980"/>
                </a:lnTo>
                <a:close/>
              </a:path>
              <a:path w="27940" h="2157729">
                <a:moveTo>
                  <a:pt x="27940" y="1289049"/>
                </a:moveTo>
                <a:lnTo>
                  <a:pt x="0" y="1289049"/>
                </a:lnTo>
                <a:lnTo>
                  <a:pt x="0" y="1306829"/>
                </a:lnTo>
                <a:lnTo>
                  <a:pt x="27940" y="1306829"/>
                </a:lnTo>
                <a:lnTo>
                  <a:pt x="27940" y="1289049"/>
                </a:lnTo>
                <a:close/>
              </a:path>
              <a:path w="27940" h="2157729">
                <a:moveTo>
                  <a:pt x="27940" y="1306830"/>
                </a:moveTo>
                <a:lnTo>
                  <a:pt x="0" y="1306830"/>
                </a:lnTo>
                <a:lnTo>
                  <a:pt x="0" y="1319529"/>
                </a:lnTo>
                <a:lnTo>
                  <a:pt x="27940" y="1319529"/>
                </a:lnTo>
                <a:lnTo>
                  <a:pt x="27940" y="1306830"/>
                </a:lnTo>
                <a:close/>
              </a:path>
              <a:path w="27940" h="2157729">
                <a:moveTo>
                  <a:pt x="27940" y="1319530"/>
                </a:moveTo>
                <a:lnTo>
                  <a:pt x="0" y="1319530"/>
                </a:lnTo>
                <a:lnTo>
                  <a:pt x="0" y="1346199"/>
                </a:lnTo>
                <a:lnTo>
                  <a:pt x="27940" y="1346199"/>
                </a:lnTo>
                <a:lnTo>
                  <a:pt x="27940" y="1319530"/>
                </a:lnTo>
                <a:close/>
              </a:path>
              <a:path w="27940" h="2157729">
                <a:moveTo>
                  <a:pt x="27940" y="1346200"/>
                </a:moveTo>
                <a:lnTo>
                  <a:pt x="0" y="1346200"/>
                </a:lnTo>
                <a:lnTo>
                  <a:pt x="0" y="1376679"/>
                </a:lnTo>
                <a:lnTo>
                  <a:pt x="27940" y="1376679"/>
                </a:lnTo>
                <a:lnTo>
                  <a:pt x="27940" y="1346200"/>
                </a:lnTo>
                <a:close/>
              </a:path>
              <a:path w="27940" h="2157729">
                <a:moveTo>
                  <a:pt x="27940" y="1376679"/>
                </a:moveTo>
                <a:lnTo>
                  <a:pt x="0" y="1376679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6679"/>
                </a:lnTo>
                <a:close/>
              </a:path>
              <a:path w="27940" h="2157729">
                <a:moveTo>
                  <a:pt x="27940" y="1383029"/>
                </a:moveTo>
                <a:lnTo>
                  <a:pt x="0" y="1383029"/>
                </a:lnTo>
                <a:lnTo>
                  <a:pt x="0" y="1389379"/>
                </a:lnTo>
                <a:lnTo>
                  <a:pt x="27940" y="1389379"/>
                </a:lnTo>
                <a:lnTo>
                  <a:pt x="27940" y="1383029"/>
                </a:lnTo>
                <a:close/>
              </a:path>
              <a:path w="27940" h="2157729">
                <a:moveTo>
                  <a:pt x="27940" y="1389379"/>
                </a:moveTo>
                <a:lnTo>
                  <a:pt x="0" y="1389379"/>
                </a:lnTo>
                <a:lnTo>
                  <a:pt x="0" y="1422399"/>
                </a:lnTo>
                <a:lnTo>
                  <a:pt x="27940" y="1422399"/>
                </a:lnTo>
                <a:lnTo>
                  <a:pt x="27940" y="1389379"/>
                </a:lnTo>
                <a:close/>
              </a:path>
              <a:path w="27940" h="2157729">
                <a:moveTo>
                  <a:pt x="27940" y="1422399"/>
                </a:moveTo>
                <a:lnTo>
                  <a:pt x="0" y="1422399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22399"/>
                </a:lnTo>
                <a:close/>
              </a:path>
              <a:path w="27940" h="2157729">
                <a:moveTo>
                  <a:pt x="27940" y="1446530"/>
                </a:moveTo>
                <a:lnTo>
                  <a:pt x="0" y="1446530"/>
                </a:lnTo>
                <a:lnTo>
                  <a:pt x="0" y="1498599"/>
                </a:lnTo>
                <a:lnTo>
                  <a:pt x="27940" y="1498599"/>
                </a:lnTo>
                <a:lnTo>
                  <a:pt x="27940" y="1446530"/>
                </a:lnTo>
                <a:close/>
              </a:path>
              <a:path w="27940" h="2157729">
                <a:moveTo>
                  <a:pt x="27940" y="1498600"/>
                </a:moveTo>
                <a:lnTo>
                  <a:pt x="0" y="1498600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498600"/>
                </a:lnTo>
                <a:close/>
              </a:path>
              <a:path w="27940" h="2157729">
                <a:moveTo>
                  <a:pt x="27940" y="1819909"/>
                </a:moveTo>
                <a:lnTo>
                  <a:pt x="0" y="1819909"/>
                </a:lnTo>
                <a:lnTo>
                  <a:pt x="0" y="2059939"/>
                </a:lnTo>
                <a:lnTo>
                  <a:pt x="1270" y="2059939"/>
                </a:lnTo>
                <a:lnTo>
                  <a:pt x="1270" y="2063749"/>
                </a:lnTo>
                <a:lnTo>
                  <a:pt x="2540" y="2063749"/>
                </a:lnTo>
                <a:lnTo>
                  <a:pt x="2540" y="2068829"/>
                </a:lnTo>
                <a:lnTo>
                  <a:pt x="3810" y="2068829"/>
                </a:lnTo>
                <a:lnTo>
                  <a:pt x="3810" y="2073909"/>
                </a:lnTo>
                <a:lnTo>
                  <a:pt x="5079" y="2073909"/>
                </a:lnTo>
                <a:lnTo>
                  <a:pt x="5079" y="2077719"/>
                </a:lnTo>
                <a:lnTo>
                  <a:pt x="6350" y="2077719"/>
                </a:lnTo>
                <a:lnTo>
                  <a:pt x="6350" y="2082799"/>
                </a:lnTo>
                <a:lnTo>
                  <a:pt x="7620" y="2082799"/>
                </a:lnTo>
                <a:lnTo>
                  <a:pt x="7620" y="2087879"/>
                </a:lnTo>
                <a:lnTo>
                  <a:pt x="27940" y="2087879"/>
                </a:lnTo>
                <a:lnTo>
                  <a:pt x="27940" y="1819909"/>
                </a:lnTo>
                <a:close/>
              </a:path>
              <a:path w="27940" h="2157729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2157729">
                <a:moveTo>
                  <a:pt x="27940" y="1800859"/>
                </a:moveTo>
                <a:lnTo>
                  <a:pt x="0" y="1800859"/>
                </a:lnTo>
                <a:lnTo>
                  <a:pt x="0" y="1811019"/>
                </a:lnTo>
                <a:lnTo>
                  <a:pt x="27940" y="1811019"/>
                </a:lnTo>
                <a:lnTo>
                  <a:pt x="27940" y="1800859"/>
                </a:lnTo>
                <a:close/>
              </a:path>
              <a:path w="27940" h="2157729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2157729">
                <a:moveTo>
                  <a:pt x="27940" y="1781809"/>
                </a:moveTo>
                <a:lnTo>
                  <a:pt x="0" y="1781809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09"/>
                </a:lnTo>
                <a:close/>
              </a:path>
              <a:path w="27940" h="2157729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2157729">
                <a:moveTo>
                  <a:pt x="27940" y="1762760"/>
                </a:moveTo>
                <a:lnTo>
                  <a:pt x="0" y="1762760"/>
                </a:lnTo>
                <a:lnTo>
                  <a:pt x="0" y="1772919"/>
                </a:lnTo>
                <a:lnTo>
                  <a:pt x="27940" y="1772919"/>
                </a:lnTo>
                <a:lnTo>
                  <a:pt x="27940" y="1762760"/>
                </a:lnTo>
                <a:close/>
              </a:path>
              <a:path w="27940" h="2157729">
                <a:moveTo>
                  <a:pt x="27940" y="1755139"/>
                </a:moveTo>
                <a:lnTo>
                  <a:pt x="0" y="1755139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39"/>
                </a:lnTo>
                <a:close/>
              </a:path>
              <a:path w="27940" h="2157729">
                <a:moveTo>
                  <a:pt x="27940" y="1743709"/>
                </a:moveTo>
                <a:lnTo>
                  <a:pt x="0" y="1743709"/>
                </a:lnTo>
                <a:lnTo>
                  <a:pt x="0" y="1753869"/>
                </a:lnTo>
                <a:lnTo>
                  <a:pt x="27940" y="1753869"/>
                </a:lnTo>
                <a:lnTo>
                  <a:pt x="27940" y="1743709"/>
                </a:lnTo>
                <a:close/>
              </a:path>
              <a:path w="27940" h="2157729">
                <a:moveTo>
                  <a:pt x="27940" y="1736089"/>
                </a:moveTo>
                <a:lnTo>
                  <a:pt x="0" y="1736089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89"/>
                </a:lnTo>
                <a:close/>
              </a:path>
              <a:path w="27940" h="2157729">
                <a:moveTo>
                  <a:pt x="27940" y="1724659"/>
                </a:moveTo>
                <a:lnTo>
                  <a:pt x="0" y="1724659"/>
                </a:lnTo>
                <a:lnTo>
                  <a:pt x="0" y="1734819"/>
                </a:lnTo>
                <a:lnTo>
                  <a:pt x="27940" y="1734819"/>
                </a:lnTo>
                <a:lnTo>
                  <a:pt x="27940" y="1724659"/>
                </a:lnTo>
                <a:close/>
              </a:path>
              <a:path w="27940" h="2157729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2157729">
                <a:moveTo>
                  <a:pt x="27940" y="1705609"/>
                </a:moveTo>
                <a:lnTo>
                  <a:pt x="0" y="1705609"/>
                </a:lnTo>
                <a:lnTo>
                  <a:pt x="0" y="1715769"/>
                </a:lnTo>
                <a:lnTo>
                  <a:pt x="27940" y="1715769"/>
                </a:lnTo>
                <a:lnTo>
                  <a:pt x="27940" y="1705609"/>
                </a:lnTo>
                <a:close/>
              </a:path>
              <a:path w="27940" h="2157729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2157729">
                <a:moveTo>
                  <a:pt x="27940" y="1686559"/>
                </a:moveTo>
                <a:lnTo>
                  <a:pt x="0" y="1686559"/>
                </a:lnTo>
                <a:lnTo>
                  <a:pt x="0" y="1696719"/>
                </a:lnTo>
                <a:lnTo>
                  <a:pt x="27940" y="1696719"/>
                </a:lnTo>
                <a:lnTo>
                  <a:pt x="27940" y="1686559"/>
                </a:lnTo>
                <a:close/>
              </a:path>
              <a:path w="27940" h="2157729">
                <a:moveTo>
                  <a:pt x="27940" y="1678939"/>
                </a:moveTo>
                <a:lnTo>
                  <a:pt x="0" y="1678939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39"/>
                </a:lnTo>
                <a:close/>
              </a:path>
              <a:path w="27940" h="2157729">
                <a:moveTo>
                  <a:pt x="27940" y="1667510"/>
                </a:moveTo>
                <a:lnTo>
                  <a:pt x="0" y="1667510"/>
                </a:lnTo>
                <a:lnTo>
                  <a:pt x="0" y="1677669"/>
                </a:lnTo>
                <a:lnTo>
                  <a:pt x="27940" y="1677669"/>
                </a:lnTo>
                <a:lnTo>
                  <a:pt x="27940" y="1667510"/>
                </a:lnTo>
                <a:close/>
              </a:path>
              <a:path w="27940" h="2157729">
                <a:moveTo>
                  <a:pt x="2794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9889"/>
                </a:lnTo>
                <a:close/>
              </a:path>
              <a:path w="27940" h="2157729">
                <a:moveTo>
                  <a:pt x="27940" y="1648459"/>
                </a:moveTo>
                <a:lnTo>
                  <a:pt x="0" y="1648459"/>
                </a:lnTo>
                <a:lnTo>
                  <a:pt x="0" y="1658619"/>
                </a:lnTo>
                <a:lnTo>
                  <a:pt x="27940" y="1658619"/>
                </a:lnTo>
                <a:lnTo>
                  <a:pt x="27940" y="1648459"/>
                </a:lnTo>
                <a:close/>
              </a:path>
              <a:path w="27940" h="2157729">
                <a:moveTo>
                  <a:pt x="2794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640839"/>
                </a:lnTo>
                <a:close/>
              </a:path>
              <a:path w="27940" h="2157729">
                <a:moveTo>
                  <a:pt x="27940" y="1629409"/>
                </a:moveTo>
                <a:lnTo>
                  <a:pt x="0" y="1629409"/>
                </a:lnTo>
                <a:lnTo>
                  <a:pt x="0" y="1639569"/>
                </a:lnTo>
                <a:lnTo>
                  <a:pt x="27940" y="1639569"/>
                </a:lnTo>
                <a:lnTo>
                  <a:pt x="27940" y="1629409"/>
                </a:lnTo>
                <a:close/>
              </a:path>
              <a:path w="27940" h="2157729">
                <a:moveTo>
                  <a:pt x="27940" y="1615439"/>
                </a:moveTo>
                <a:lnTo>
                  <a:pt x="0" y="161543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15439"/>
                </a:lnTo>
                <a:close/>
              </a:path>
              <a:path w="27940" h="2157729">
                <a:moveTo>
                  <a:pt x="27940" y="1604009"/>
                </a:moveTo>
                <a:lnTo>
                  <a:pt x="0" y="1604009"/>
                </a:lnTo>
                <a:lnTo>
                  <a:pt x="0" y="1614169"/>
                </a:lnTo>
                <a:lnTo>
                  <a:pt x="27940" y="1614169"/>
                </a:lnTo>
                <a:lnTo>
                  <a:pt x="27940" y="1604009"/>
                </a:lnTo>
                <a:close/>
              </a:path>
              <a:path w="27940" h="215772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2157729">
                <a:moveTo>
                  <a:pt x="27940" y="1584960"/>
                </a:moveTo>
                <a:lnTo>
                  <a:pt x="0" y="1584960"/>
                </a:lnTo>
                <a:lnTo>
                  <a:pt x="0" y="1595119"/>
                </a:lnTo>
                <a:lnTo>
                  <a:pt x="27940" y="1595119"/>
                </a:lnTo>
                <a:lnTo>
                  <a:pt x="27940" y="1584960"/>
                </a:lnTo>
                <a:close/>
              </a:path>
              <a:path w="27940" h="215772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2157729">
                <a:moveTo>
                  <a:pt x="27940" y="1565909"/>
                </a:moveTo>
                <a:lnTo>
                  <a:pt x="0" y="1565909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09"/>
                </a:lnTo>
                <a:close/>
              </a:path>
              <a:path w="27940" h="215772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2157729">
                <a:moveTo>
                  <a:pt x="27940" y="1546859"/>
                </a:moveTo>
                <a:lnTo>
                  <a:pt x="0" y="1546859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59"/>
                </a:lnTo>
                <a:close/>
              </a:path>
              <a:path w="27940" h="215772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2157729">
                <a:moveTo>
                  <a:pt x="27940" y="1527809"/>
                </a:moveTo>
                <a:lnTo>
                  <a:pt x="0" y="1527809"/>
                </a:lnTo>
                <a:lnTo>
                  <a:pt x="0" y="1537969"/>
                </a:lnTo>
                <a:lnTo>
                  <a:pt x="27940" y="1537969"/>
                </a:lnTo>
                <a:lnTo>
                  <a:pt x="27940" y="1527809"/>
                </a:lnTo>
                <a:close/>
              </a:path>
              <a:path w="27940" h="215772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2157729">
                <a:moveTo>
                  <a:pt x="27940" y="1517649"/>
                </a:moveTo>
                <a:lnTo>
                  <a:pt x="0" y="1517649"/>
                </a:lnTo>
                <a:lnTo>
                  <a:pt x="0" y="1518919"/>
                </a:lnTo>
                <a:lnTo>
                  <a:pt x="27940" y="1518919"/>
                </a:lnTo>
                <a:lnTo>
                  <a:pt x="27940" y="1517649"/>
                </a:lnTo>
                <a:close/>
              </a:path>
              <a:path w="27940" h="2157729">
                <a:moveTo>
                  <a:pt x="27940" y="2087879"/>
                </a:moveTo>
                <a:lnTo>
                  <a:pt x="8890" y="2087879"/>
                </a:lnTo>
                <a:lnTo>
                  <a:pt x="8890" y="2091689"/>
                </a:lnTo>
                <a:lnTo>
                  <a:pt x="10160" y="2091689"/>
                </a:lnTo>
                <a:lnTo>
                  <a:pt x="10160" y="2096769"/>
                </a:lnTo>
                <a:lnTo>
                  <a:pt x="11429" y="2096769"/>
                </a:lnTo>
                <a:lnTo>
                  <a:pt x="11429" y="2101849"/>
                </a:lnTo>
                <a:lnTo>
                  <a:pt x="12700" y="2101849"/>
                </a:lnTo>
                <a:lnTo>
                  <a:pt x="12700" y="2105659"/>
                </a:lnTo>
                <a:lnTo>
                  <a:pt x="13970" y="2105659"/>
                </a:lnTo>
                <a:lnTo>
                  <a:pt x="13970" y="2110739"/>
                </a:lnTo>
                <a:lnTo>
                  <a:pt x="15240" y="2110739"/>
                </a:lnTo>
                <a:lnTo>
                  <a:pt x="15240" y="2115819"/>
                </a:lnTo>
                <a:lnTo>
                  <a:pt x="16510" y="2115819"/>
                </a:lnTo>
                <a:lnTo>
                  <a:pt x="16510" y="2119629"/>
                </a:lnTo>
                <a:lnTo>
                  <a:pt x="17779" y="2119629"/>
                </a:lnTo>
                <a:lnTo>
                  <a:pt x="17779" y="2124709"/>
                </a:lnTo>
                <a:lnTo>
                  <a:pt x="19050" y="2124709"/>
                </a:lnTo>
                <a:lnTo>
                  <a:pt x="19050" y="2129789"/>
                </a:lnTo>
                <a:lnTo>
                  <a:pt x="20320" y="2129789"/>
                </a:lnTo>
                <a:lnTo>
                  <a:pt x="20320" y="2133599"/>
                </a:lnTo>
                <a:lnTo>
                  <a:pt x="21590" y="2133599"/>
                </a:lnTo>
                <a:lnTo>
                  <a:pt x="21590" y="2138679"/>
                </a:lnTo>
                <a:lnTo>
                  <a:pt x="22860" y="2138679"/>
                </a:lnTo>
                <a:lnTo>
                  <a:pt x="22860" y="2143759"/>
                </a:lnTo>
                <a:lnTo>
                  <a:pt x="24129" y="2143759"/>
                </a:lnTo>
                <a:lnTo>
                  <a:pt x="24129" y="2148839"/>
                </a:lnTo>
                <a:lnTo>
                  <a:pt x="25400" y="2148839"/>
                </a:lnTo>
                <a:lnTo>
                  <a:pt x="25400" y="2152649"/>
                </a:lnTo>
                <a:lnTo>
                  <a:pt x="26670" y="2152649"/>
                </a:lnTo>
                <a:lnTo>
                  <a:pt x="26670" y="2157729"/>
                </a:lnTo>
                <a:lnTo>
                  <a:pt x="27940" y="2157729"/>
                </a:lnTo>
                <a:lnTo>
                  <a:pt x="27940" y="2087879"/>
                </a:lnTo>
                <a:close/>
              </a:path>
            </a:pathLst>
          </a:custGeom>
          <a:solidFill>
            <a:srgbClr val="1E3C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230869" y="3329940"/>
            <a:ext cx="26670" cy="2230120"/>
          </a:xfrm>
          <a:custGeom>
            <a:avLst/>
            <a:gdLst/>
            <a:ahLst/>
            <a:cxnLst/>
            <a:rect l="l" t="t" r="r" b="b"/>
            <a:pathLst>
              <a:path w="26670" h="2230120">
                <a:moveTo>
                  <a:pt x="2031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2230120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30120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30120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30120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30120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30120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30120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30120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30120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30120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30120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30120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30120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30120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30120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30120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30120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30120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30120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30120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30120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30120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30120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30120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30120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30120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30120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30120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30120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30120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30120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30120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3012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30120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30120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30120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30120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30120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30120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30120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30120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30120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30120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30120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30120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30120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30120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30120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30120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30120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30120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301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30120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301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30120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301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30120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301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30120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301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30120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30120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3012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30120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3012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301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3012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30120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3012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30120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3012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30120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30120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30120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30120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30120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30120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30120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30120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30120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30120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30120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30120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30120">
                <a:moveTo>
                  <a:pt x="26670" y="2062480"/>
                </a:moveTo>
                <a:lnTo>
                  <a:pt x="0" y="2062480"/>
                </a:lnTo>
                <a:lnTo>
                  <a:pt x="0" y="2137410"/>
                </a:lnTo>
                <a:lnTo>
                  <a:pt x="1270" y="2137410"/>
                </a:lnTo>
                <a:lnTo>
                  <a:pt x="1270" y="2141220"/>
                </a:lnTo>
                <a:lnTo>
                  <a:pt x="2539" y="2141220"/>
                </a:lnTo>
                <a:lnTo>
                  <a:pt x="2539" y="2146300"/>
                </a:lnTo>
                <a:lnTo>
                  <a:pt x="3809" y="2146300"/>
                </a:lnTo>
                <a:lnTo>
                  <a:pt x="3809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30120">
                <a:moveTo>
                  <a:pt x="26670" y="2217420"/>
                </a:moveTo>
                <a:lnTo>
                  <a:pt x="22859" y="2217420"/>
                </a:lnTo>
                <a:lnTo>
                  <a:pt x="22859" y="2221230"/>
                </a:lnTo>
                <a:lnTo>
                  <a:pt x="24129" y="2221230"/>
                </a:lnTo>
                <a:lnTo>
                  <a:pt x="24129" y="2227580"/>
                </a:lnTo>
                <a:lnTo>
                  <a:pt x="25400" y="2227580"/>
                </a:lnTo>
                <a:lnTo>
                  <a:pt x="25400" y="2230120"/>
                </a:lnTo>
                <a:lnTo>
                  <a:pt x="26670" y="2230120"/>
                </a:lnTo>
                <a:lnTo>
                  <a:pt x="26670" y="2217420"/>
                </a:lnTo>
                <a:close/>
              </a:path>
              <a:path w="26670" h="2230120">
                <a:moveTo>
                  <a:pt x="26670" y="2198370"/>
                </a:moveTo>
                <a:lnTo>
                  <a:pt x="17779" y="2198370"/>
                </a:lnTo>
                <a:lnTo>
                  <a:pt x="17779" y="2202180"/>
                </a:lnTo>
                <a:lnTo>
                  <a:pt x="19050" y="2202180"/>
                </a:lnTo>
                <a:lnTo>
                  <a:pt x="19050" y="2208530"/>
                </a:lnTo>
                <a:lnTo>
                  <a:pt x="20320" y="2208530"/>
                </a:lnTo>
                <a:lnTo>
                  <a:pt x="20320" y="2213610"/>
                </a:lnTo>
                <a:lnTo>
                  <a:pt x="21589" y="2213610"/>
                </a:lnTo>
                <a:lnTo>
                  <a:pt x="21589" y="2217420"/>
                </a:lnTo>
                <a:lnTo>
                  <a:pt x="22859" y="2217420"/>
                </a:lnTo>
                <a:lnTo>
                  <a:pt x="2285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30120">
                <a:moveTo>
                  <a:pt x="26670" y="2175510"/>
                </a:moveTo>
                <a:lnTo>
                  <a:pt x="11429" y="2175510"/>
                </a:lnTo>
                <a:lnTo>
                  <a:pt x="11429" y="2179320"/>
                </a:lnTo>
                <a:lnTo>
                  <a:pt x="12700" y="2179320"/>
                </a:lnTo>
                <a:lnTo>
                  <a:pt x="12700" y="2183130"/>
                </a:lnTo>
                <a:lnTo>
                  <a:pt x="13970" y="2183130"/>
                </a:lnTo>
                <a:lnTo>
                  <a:pt x="13970" y="2189480"/>
                </a:lnTo>
                <a:lnTo>
                  <a:pt x="15239" y="2189480"/>
                </a:lnTo>
                <a:lnTo>
                  <a:pt x="15239" y="2194560"/>
                </a:lnTo>
                <a:lnTo>
                  <a:pt x="16509" y="2194560"/>
                </a:lnTo>
                <a:lnTo>
                  <a:pt x="16509" y="2198370"/>
                </a:lnTo>
                <a:lnTo>
                  <a:pt x="17779" y="2198370"/>
                </a:lnTo>
                <a:lnTo>
                  <a:pt x="1777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30120">
                <a:moveTo>
                  <a:pt x="26670" y="2156460"/>
                </a:moveTo>
                <a:lnTo>
                  <a:pt x="6350" y="2156460"/>
                </a:lnTo>
                <a:lnTo>
                  <a:pt x="6350" y="2160270"/>
                </a:lnTo>
                <a:lnTo>
                  <a:pt x="7620" y="2160270"/>
                </a:lnTo>
                <a:lnTo>
                  <a:pt x="7620" y="2166620"/>
                </a:lnTo>
                <a:lnTo>
                  <a:pt x="8889" y="2166620"/>
                </a:lnTo>
                <a:lnTo>
                  <a:pt x="8889" y="2170430"/>
                </a:lnTo>
                <a:lnTo>
                  <a:pt x="10159" y="2170430"/>
                </a:lnTo>
                <a:lnTo>
                  <a:pt x="10159" y="2175510"/>
                </a:lnTo>
                <a:lnTo>
                  <a:pt x="11429" y="2175510"/>
                </a:lnTo>
                <a:lnTo>
                  <a:pt x="1142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30120">
                <a:moveTo>
                  <a:pt x="26670" y="2152650"/>
                </a:moveTo>
                <a:lnTo>
                  <a:pt x="5079" y="2152650"/>
                </a:lnTo>
                <a:lnTo>
                  <a:pt x="5079" y="2156460"/>
                </a:lnTo>
                <a:lnTo>
                  <a:pt x="6350" y="2156460"/>
                </a:lnTo>
                <a:lnTo>
                  <a:pt x="635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257540" y="3342640"/>
            <a:ext cx="163829" cy="35026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421369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7779" y="0"/>
                </a:moveTo>
                <a:lnTo>
                  <a:pt x="0" y="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3401059">
                <a:moveTo>
                  <a:pt x="2793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3401059">
                <a:moveTo>
                  <a:pt x="27939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77800"/>
                </a:lnTo>
                <a:close/>
              </a:path>
              <a:path w="27940" h="3401059">
                <a:moveTo>
                  <a:pt x="2793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196850"/>
                </a:lnTo>
                <a:close/>
              </a:path>
              <a:path w="27940" h="34010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401059">
                <a:moveTo>
                  <a:pt x="27939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22250"/>
                </a:lnTo>
                <a:close/>
              </a:path>
              <a:path w="27940" h="3401059">
                <a:moveTo>
                  <a:pt x="27939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254000"/>
                </a:lnTo>
                <a:close/>
              </a:path>
              <a:path w="27940" h="3401059">
                <a:moveTo>
                  <a:pt x="27939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39" y="273050"/>
                </a:lnTo>
                <a:lnTo>
                  <a:pt x="27939" y="260350"/>
                </a:lnTo>
                <a:close/>
              </a:path>
              <a:path w="27940" h="3401059">
                <a:moveTo>
                  <a:pt x="27939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39" y="279399"/>
                </a:lnTo>
                <a:lnTo>
                  <a:pt x="27939" y="273050"/>
                </a:lnTo>
                <a:close/>
              </a:path>
              <a:path w="27940" h="3401059">
                <a:moveTo>
                  <a:pt x="27939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79400"/>
                </a:lnTo>
                <a:close/>
              </a:path>
              <a:path w="27940" h="3401059">
                <a:moveTo>
                  <a:pt x="27939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292100"/>
                </a:lnTo>
                <a:close/>
              </a:path>
              <a:path w="27940" h="3401059">
                <a:moveTo>
                  <a:pt x="27939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17500"/>
                </a:lnTo>
                <a:close/>
              </a:path>
              <a:path w="27940" h="3401059">
                <a:moveTo>
                  <a:pt x="27939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387350"/>
                </a:lnTo>
                <a:close/>
              </a:path>
              <a:path w="27940" h="3401059">
                <a:moveTo>
                  <a:pt x="27939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425450"/>
                </a:lnTo>
                <a:close/>
              </a:path>
              <a:path w="27940" h="3401059">
                <a:moveTo>
                  <a:pt x="27939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30530"/>
                </a:lnTo>
                <a:close/>
              </a:path>
              <a:path w="27940" h="3401059">
                <a:moveTo>
                  <a:pt x="27939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39" y="443229"/>
                </a:lnTo>
                <a:lnTo>
                  <a:pt x="27939" y="436880"/>
                </a:lnTo>
                <a:close/>
              </a:path>
              <a:path w="27940" h="3401059">
                <a:moveTo>
                  <a:pt x="27939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3230"/>
                </a:lnTo>
                <a:close/>
              </a:path>
              <a:path w="27940" h="3401059">
                <a:moveTo>
                  <a:pt x="27939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39" y="487680"/>
                </a:lnTo>
                <a:lnTo>
                  <a:pt x="27939" y="469900"/>
                </a:lnTo>
                <a:close/>
              </a:path>
              <a:path w="27940" h="3401059">
                <a:moveTo>
                  <a:pt x="27939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7680"/>
                </a:lnTo>
                <a:close/>
              </a:path>
              <a:path w="27940" h="3401059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3401059">
                <a:moveTo>
                  <a:pt x="27939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8000"/>
                </a:lnTo>
                <a:close/>
              </a:path>
              <a:path w="27940" h="3401059">
                <a:moveTo>
                  <a:pt x="27939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14350"/>
                </a:lnTo>
                <a:close/>
              </a:path>
              <a:path w="27940" h="3401059">
                <a:moveTo>
                  <a:pt x="27939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39" y="565150"/>
                </a:lnTo>
                <a:lnTo>
                  <a:pt x="27939" y="557530"/>
                </a:lnTo>
                <a:close/>
              </a:path>
              <a:path w="27940" h="3401059">
                <a:moveTo>
                  <a:pt x="27939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65150"/>
                </a:lnTo>
                <a:close/>
              </a:path>
              <a:path w="27940" h="3401059">
                <a:moveTo>
                  <a:pt x="27939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39" y="608330"/>
                </a:lnTo>
                <a:lnTo>
                  <a:pt x="27939" y="571500"/>
                </a:lnTo>
                <a:close/>
              </a:path>
              <a:path w="27940" h="3401059">
                <a:moveTo>
                  <a:pt x="27939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39" y="614679"/>
                </a:lnTo>
                <a:lnTo>
                  <a:pt x="27939" y="608330"/>
                </a:lnTo>
                <a:close/>
              </a:path>
              <a:path w="27940" h="3401059">
                <a:moveTo>
                  <a:pt x="27939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14680"/>
                </a:lnTo>
                <a:close/>
              </a:path>
              <a:path w="27940" h="3401059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3401059">
                <a:moveTo>
                  <a:pt x="2793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2780"/>
                </a:lnTo>
                <a:close/>
              </a:path>
              <a:path w="27940" h="3401059">
                <a:moveTo>
                  <a:pt x="27939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60400"/>
                </a:lnTo>
                <a:close/>
              </a:path>
              <a:path w="27940" h="3401059">
                <a:moveTo>
                  <a:pt x="27939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98500"/>
                </a:lnTo>
                <a:close/>
              </a:path>
              <a:path w="27940" h="3401059">
                <a:moveTo>
                  <a:pt x="27939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03580"/>
                </a:lnTo>
                <a:close/>
              </a:path>
              <a:path w="27940" h="3401059">
                <a:moveTo>
                  <a:pt x="27939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39" y="798830"/>
                </a:lnTo>
                <a:lnTo>
                  <a:pt x="27939" y="728980"/>
                </a:lnTo>
                <a:close/>
              </a:path>
              <a:path w="27940" h="3401059">
                <a:moveTo>
                  <a:pt x="27939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98830"/>
                </a:lnTo>
                <a:close/>
              </a:path>
              <a:path w="27940" h="3401059">
                <a:moveTo>
                  <a:pt x="27939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39" y="812800"/>
                </a:lnTo>
                <a:lnTo>
                  <a:pt x="27939" y="805180"/>
                </a:lnTo>
                <a:close/>
              </a:path>
              <a:path w="27940" h="3401059">
                <a:moveTo>
                  <a:pt x="27939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812800"/>
                </a:lnTo>
                <a:close/>
              </a:path>
              <a:path w="27940" h="3401059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3401059">
                <a:moveTo>
                  <a:pt x="27939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50900"/>
                </a:lnTo>
                <a:close/>
              </a:path>
              <a:path w="27940" h="3401059">
                <a:moveTo>
                  <a:pt x="27939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927100"/>
                </a:lnTo>
                <a:close/>
              </a:path>
              <a:path w="27940" h="3401059">
                <a:moveTo>
                  <a:pt x="27939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39" y="1097280"/>
                </a:lnTo>
                <a:lnTo>
                  <a:pt x="27939" y="1073150"/>
                </a:lnTo>
                <a:close/>
              </a:path>
              <a:path w="27940" h="3401059">
                <a:moveTo>
                  <a:pt x="27939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39" y="1149350"/>
                </a:lnTo>
                <a:lnTo>
                  <a:pt x="27939" y="1097280"/>
                </a:lnTo>
                <a:close/>
              </a:path>
              <a:path w="27940" h="3401059">
                <a:moveTo>
                  <a:pt x="27939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49350"/>
                </a:lnTo>
                <a:close/>
              </a:path>
              <a:path w="27940" h="3401059">
                <a:moveTo>
                  <a:pt x="27939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67130"/>
                </a:lnTo>
                <a:close/>
              </a:path>
              <a:path w="27940" h="3401059">
                <a:moveTo>
                  <a:pt x="27939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9830"/>
                </a:lnTo>
                <a:close/>
              </a:path>
              <a:path w="27940" h="3401059">
                <a:moveTo>
                  <a:pt x="27939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39" y="1236980"/>
                </a:lnTo>
                <a:lnTo>
                  <a:pt x="27939" y="1206500"/>
                </a:lnTo>
                <a:close/>
              </a:path>
              <a:path w="27940" h="3401059">
                <a:moveTo>
                  <a:pt x="27939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39" y="1243330"/>
                </a:lnTo>
                <a:lnTo>
                  <a:pt x="27939" y="1236980"/>
                </a:lnTo>
                <a:close/>
              </a:path>
              <a:path w="27940" h="3401059">
                <a:moveTo>
                  <a:pt x="27939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43330"/>
                </a:lnTo>
                <a:close/>
              </a:path>
              <a:path w="27940" h="3401059">
                <a:moveTo>
                  <a:pt x="27939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49680"/>
                </a:lnTo>
                <a:close/>
              </a:path>
              <a:path w="27940" h="3401059">
                <a:moveTo>
                  <a:pt x="27939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39" y="1306830"/>
                </a:lnTo>
                <a:lnTo>
                  <a:pt x="27939" y="1282700"/>
                </a:lnTo>
                <a:close/>
              </a:path>
              <a:path w="27940" h="3401059">
                <a:moveTo>
                  <a:pt x="27939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39" y="1358900"/>
                </a:lnTo>
                <a:lnTo>
                  <a:pt x="27939" y="1306830"/>
                </a:lnTo>
                <a:close/>
              </a:path>
              <a:path w="27940" h="3401059">
                <a:moveTo>
                  <a:pt x="27939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39" y="1376680"/>
                </a:lnTo>
                <a:lnTo>
                  <a:pt x="27939" y="1358900"/>
                </a:lnTo>
                <a:close/>
              </a:path>
              <a:path w="27940" h="3401059">
                <a:moveTo>
                  <a:pt x="27939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39" y="1948180"/>
                </a:lnTo>
                <a:lnTo>
                  <a:pt x="27939" y="1680210"/>
                </a:lnTo>
                <a:close/>
              </a:path>
              <a:path w="27940" h="3401059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3401059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3401059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3401059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3401059">
                <a:moveTo>
                  <a:pt x="27939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89"/>
                </a:lnTo>
                <a:close/>
              </a:path>
              <a:path w="27940" h="3401059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3401059">
                <a:moveTo>
                  <a:pt x="27939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39" y="1621789"/>
                </a:lnTo>
                <a:lnTo>
                  <a:pt x="27939" y="1615439"/>
                </a:lnTo>
                <a:close/>
              </a:path>
              <a:path w="27940" h="3401059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34010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4010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401059">
                <a:moveTo>
                  <a:pt x="27939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40"/>
                </a:lnTo>
                <a:close/>
              </a:path>
              <a:path w="27940" h="34010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401059">
                <a:moveTo>
                  <a:pt x="27939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90"/>
                </a:lnTo>
                <a:close/>
              </a:path>
              <a:path w="27940" h="34010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4010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4010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4010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4010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4010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4010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401059">
                <a:moveTo>
                  <a:pt x="27939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75739"/>
                </a:lnTo>
                <a:close/>
              </a:path>
              <a:path w="27940" h="3401059">
                <a:moveTo>
                  <a:pt x="27939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39" y="1474470"/>
                </a:lnTo>
                <a:lnTo>
                  <a:pt x="27939" y="1464310"/>
                </a:lnTo>
                <a:close/>
              </a:path>
              <a:path w="27940" h="3401059">
                <a:moveTo>
                  <a:pt x="27939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39" y="1463040"/>
                </a:lnTo>
                <a:lnTo>
                  <a:pt x="27939" y="1456690"/>
                </a:lnTo>
                <a:close/>
              </a:path>
              <a:path w="27940" h="3401059">
                <a:moveTo>
                  <a:pt x="27939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39" y="1455420"/>
                </a:lnTo>
                <a:lnTo>
                  <a:pt x="27939" y="1445260"/>
                </a:lnTo>
                <a:close/>
              </a:path>
              <a:path w="27940" h="3401059">
                <a:moveTo>
                  <a:pt x="27939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39" y="1443989"/>
                </a:lnTo>
                <a:lnTo>
                  <a:pt x="27939" y="1437640"/>
                </a:lnTo>
                <a:close/>
              </a:path>
              <a:path w="27940" h="3401059">
                <a:moveTo>
                  <a:pt x="27939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39" y="1436370"/>
                </a:lnTo>
                <a:lnTo>
                  <a:pt x="27939" y="1426210"/>
                </a:lnTo>
                <a:close/>
              </a:path>
              <a:path w="27940" h="3401059">
                <a:moveTo>
                  <a:pt x="27939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39" y="1424939"/>
                </a:lnTo>
                <a:lnTo>
                  <a:pt x="27939" y="1418590"/>
                </a:lnTo>
                <a:close/>
              </a:path>
              <a:path w="27940" h="3401059">
                <a:moveTo>
                  <a:pt x="27939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39" y="1417320"/>
                </a:lnTo>
                <a:lnTo>
                  <a:pt x="27939" y="1407160"/>
                </a:lnTo>
                <a:close/>
              </a:path>
              <a:path w="27940" h="3401059">
                <a:moveTo>
                  <a:pt x="27939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39" y="1405890"/>
                </a:lnTo>
                <a:lnTo>
                  <a:pt x="27939" y="1399539"/>
                </a:lnTo>
                <a:close/>
              </a:path>
              <a:path w="27940" h="34010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401059">
                <a:moveTo>
                  <a:pt x="27939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89"/>
                </a:lnTo>
                <a:close/>
              </a:path>
              <a:path w="27940" h="3401059">
                <a:moveTo>
                  <a:pt x="27939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77950"/>
                </a:lnTo>
                <a:close/>
              </a:path>
              <a:path w="27940" h="3401059">
                <a:moveTo>
                  <a:pt x="27939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39" y="2037080"/>
                </a:lnTo>
                <a:lnTo>
                  <a:pt x="27939" y="1948180"/>
                </a:lnTo>
                <a:close/>
              </a:path>
              <a:path w="27940" h="3401059">
                <a:moveTo>
                  <a:pt x="27939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39" y="2557780"/>
                </a:lnTo>
                <a:lnTo>
                  <a:pt x="27939" y="2550160"/>
                </a:lnTo>
                <a:close/>
              </a:path>
              <a:path w="27940" h="3401059">
                <a:moveTo>
                  <a:pt x="27939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39" y="2548890"/>
                </a:lnTo>
                <a:lnTo>
                  <a:pt x="27939" y="2122170"/>
                </a:lnTo>
                <a:close/>
              </a:path>
              <a:path w="27940" h="3401059">
                <a:moveTo>
                  <a:pt x="27939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39" y="2120900"/>
                </a:lnTo>
                <a:lnTo>
                  <a:pt x="27939" y="2103120"/>
                </a:lnTo>
                <a:close/>
              </a:path>
              <a:path w="27940" h="3401059">
                <a:moveTo>
                  <a:pt x="27939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39" y="2101850"/>
                </a:lnTo>
                <a:lnTo>
                  <a:pt x="27939" y="2084070"/>
                </a:lnTo>
                <a:close/>
              </a:path>
              <a:path w="27940" h="3401059">
                <a:moveTo>
                  <a:pt x="27939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39" y="2082800"/>
                </a:lnTo>
                <a:lnTo>
                  <a:pt x="27939" y="2061210"/>
                </a:lnTo>
                <a:close/>
              </a:path>
              <a:path w="27940" h="3401059">
                <a:moveTo>
                  <a:pt x="27939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39" y="2059939"/>
                </a:lnTo>
                <a:lnTo>
                  <a:pt x="27939" y="2042160"/>
                </a:lnTo>
                <a:close/>
              </a:path>
              <a:path w="27940" h="3401059">
                <a:moveTo>
                  <a:pt x="27939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39" y="2040889"/>
                </a:lnTo>
                <a:lnTo>
                  <a:pt x="27939" y="2038350"/>
                </a:lnTo>
                <a:close/>
              </a:path>
              <a:path w="27940" h="3401059">
                <a:moveTo>
                  <a:pt x="27939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39" y="2733040"/>
                </a:lnTo>
                <a:lnTo>
                  <a:pt x="27939" y="2557780"/>
                </a:lnTo>
                <a:close/>
              </a:path>
              <a:path w="27940" h="3401059">
                <a:moveTo>
                  <a:pt x="27939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39" y="3401060"/>
                </a:lnTo>
                <a:lnTo>
                  <a:pt x="27939" y="2733040"/>
                </a:lnTo>
                <a:close/>
              </a:path>
            </a:pathLst>
          </a:custGeom>
          <a:solidFill>
            <a:srgbClr val="1D39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449309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10159" y="0"/>
                </a:moveTo>
                <a:lnTo>
                  <a:pt x="0" y="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388359">
                <a:moveTo>
                  <a:pt x="2667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3388359">
                <a:moveTo>
                  <a:pt x="26670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65100"/>
                </a:lnTo>
                <a:close/>
              </a:path>
              <a:path w="26670" h="3388359">
                <a:moveTo>
                  <a:pt x="2667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70" y="196850"/>
                </a:lnTo>
                <a:lnTo>
                  <a:pt x="26670" y="184150"/>
                </a:lnTo>
                <a:close/>
              </a:path>
              <a:path w="26670" h="3388359">
                <a:moveTo>
                  <a:pt x="2667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70" y="209550"/>
                </a:lnTo>
                <a:lnTo>
                  <a:pt x="26670" y="196850"/>
                </a:lnTo>
                <a:close/>
              </a:path>
              <a:path w="26670" h="3388359">
                <a:moveTo>
                  <a:pt x="26670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9550"/>
                </a:lnTo>
                <a:close/>
              </a:path>
              <a:path w="26670" h="3388359">
                <a:moveTo>
                  <a:pt x="2667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70" y="247650"/>
                </a:lnTo>
                <a:lnTo>
                  <a:pt x="26670" y="241300"/>
                </a:lnTo>
                <a:close/>
              </a:path>
              <a:path w="26670" h="3388359">
                <a:moveTo>
                  <a:pt x="26670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70" y="260350"/>
                </a:lnTo>
                <a:lnTo>
                  <a:pt x="26670" y="247650"/>
                </a:lnTo>
                <a:close/>
              </a:path>
              <a:path w="26670" h="338835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388359">
                <a:moveTo>
                  <a:pt x="26670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3388359">
                <a:moveTo>
                  <a:pt x="26670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3388359">
                <a:moveTo>
                  <a:pt x="26670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04800"/>
                </a:lnTo>
                <a:close/>
              </a:path>
              <a:path w="26670" h="3388359">
                <a:moveTo>
                  <a:pt x="26670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74650"/>
                </a:lnTo>
                <a:close/>
              </a:path>
              <a:path w="26670" h="3388359">
                <a:moveTo>
                  <a:pt x="26670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70" y="417830"/>
                </a:lnTo>
                <a:lnTo>
                  <a:pt x="26670" y="412750"/>
                </a:lnTo>
                <a:close/>
              </a:path>
              <a:path w="26670" h="3388359">
                <a:moveTo>
                  <a:pt x="26670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70" y="424180"/>
                </a:lnTo>
                <a:lnTo>
                  <a:pt x="26670" y="417830"/>
                </a:lnTo>
                <a:close/>
              </a:path>
              <a:path w="26670" h="3388359">
                <a:moveTo>
                  <a:pt x="2667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70" y="430529"/>
                </a:lnTo>
                <a:lnTo>
                  <a:pt x="26670" y="424180"/>
                </a:lnTo>
                <a:close/>
              </a:path>
              <a:path w="26670" h="3388359">
                <a:moveTo>
                  <a:pt x="26670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0530"/>
                </a:lnTo>
                <a:close/>
              </a:path>
              <a:path w="26670" h="3388359">
                <a:moveTo>
                  <a:pt x="26670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70" y="474980"/>
                </a:lnTo>
                <a:lnTo>
                  <a:pt x="26670" y="457200"/>
                </a:lnTo>
                <a:close/>
              </a:path>
              <a:path w="26670" h="3388359">
                <a:moveTo>
                  <a:pt x="26670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4980"/>
                </a:lnTo>
                <a:close/>
              </a:path>
              <a:path w="26670" h="338835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3388359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3388359">
                <a:moveTo>
                  <a:pt x="26670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01650"/>
                </a:lnTo>
                <a:close/>
              </a:path>
              <a:path w="26670" h="3388359">
                <a:moveTo>
                  <a:pt x="26670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4830"/>
                </a:lnTo>
                <a:close/>
              </a:path>
              <a:path w="26670" h="3388359">
                <a:moveTo>
                  <a:pt x="26670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52450"/>
                </a:lnTo>
                <a:close/>
              </a:path>
              <a:path w="26670" h="3388359">
                <a:moveTo>
                  <a:pt x="26670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58800"/>
                </a:lnTo>
                <a:close/>
              </a:path>
              <a:path w="26670" h="3388359">
                <a:moveTo>
                  <a:pt x="26670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70" y="601979"/>
                </a:lnTo>
                <a:lnTo>
                  <a:pt x="26670" y="595630"/>
                </a:lnTo>
                <a:close/>
              </a:path>
              <a:path w="26670" h="3388359">
                <a:moveTo>
                  <a:pt x="26670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01980"/>
                </a:lnTo>
                <a:close/>
              </a:path>
              <a:path w="26670" h="338835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3388359">
                <a:moveTo>
                  <a:pt x="26670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80"/>
                </a:lnTo>
                <a:close/>
              </a:path>
              <a:path w="26670" h="3388359">
                <a:moveTo>
                  <a:pt x="26670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3388359">
                <a:moveTo>
                  <a:pt x="26670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5800"/>
                </a:lnTo>
                <a:close/>
              </a:path>
              <a:path w="26670" h="3388359">
                <a:moveTo>
                  <a:pt x="26670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70" y="716280"/>
                </a:lnTo>
                <a:lnTo>
                  <a:pt x="26670" y="690880"/>
                </a:lnTo>
                <a:close/>
              </a:path>
              <a:path w="26670" h="3388359">
                <a:moveTo>
                  <a:pt x="26670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16280"/>
                </a:lnTo>
                <a:close/>
              </a:path>
              <a:path w="26670" h="3388359">
                <a:moveTo>
                  <a:pt x="2667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86130"/>
                </a:lnTo>
                <a:close/>
              </a:path>
              <a:path w="26670" h="3388359">
                <a:moveTo>
                  <a:pt x="26670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92480"/>
                </a:lnTo>
                <a:close/>
              </a:path>
              <a:path w="26670" h="3388359">
                <a:moveTo>
                  <a:pt x="26670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0100"/>
                </a:lnTo>
                <a:close/>
              </a:path>
              <a:path w="26670" h="3388359">
                <a:moveTo>
                  <a:pt x="26670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1530"/>
                </a:lnTo>
                <a:close/>
              </a:path>
              <a:path w="26670" h="3388359">
                <a:moveTo>
                  <a:pt x="26670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38200"/>
                </a:lnTo>
                <a:close/>
              </a:path>
              <a:path w="26670" h="3388359">
                <a:moveTo>
                  <a:pt x="26670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70" y="1060450"/>
                </a:lnTo>
                <a:lnTo>
                  <a:pt x="26670" y="914400"/>
                </a:lnTo>
                <a:close/>
              </a:path>
              <a:path w="26670" h="3388359">
                <a:moveTo>
                  <a:pt x="26670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60450"/>
                </a:lnTo>
                <a:close/>
              </a:path>
              <a:path w="26670" h="3388359">
                <a:moveTo>
                  <a:pt x="26670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70" y="1136650"/>
                </a:lnTo>
                <a:lnTo>
                  <a:pt x="26670" y="1084580"/>
                </a:lnTo>
                <a:close/>
              </a:path>
              <a:path w="26670" h="3388359">
                <a:moveTo>
                  <a:pt x="26670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36650"/>
                </a:lnTo>
                <a:close/>
              </a:path>
              <a:path w="26670" h="3388359">
                <a:moveTo>
                  <a:pt x="26670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4430"/>
                </a:lnTo>
                <a:close/>
              </a:path>
              <a:path w="26670" h="338835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3388359">
                <a:moveTo>
                  <a:pt x="26670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70" y="1224280"/>
                </a:lnTo>
                <a:lnTo>
                  <a:pt x="26670" y="1193800"/>
                </a:lnTo>
                <a:close/>
              </a:path>
              <a:path w="26670" h="3388359">
                <a:moveTo>
                  <a:pt x="26670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3388359">
                <a:moveTo>
                  <a:pt x="26670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70" y="1236980"/>
                </a:lnTo>
                <a:lnTo>
                  <a:pt x="26670" y="1230630"/>
                </a:lnTo>
                <a:close/>
              </a:path>
              <a:path w="26670" h="3388359">
                <a:moveTo>
                  <a:pt x="26670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236980"/>
                </a:lnTo>
                <a:close/>
              </a:path>
              <a:path w="26670" h="3388359">
                <a:moveTo>
                  <a:pt x="26670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70000"/>
                </a:lnTo>
                <a:close/>
              </a:path>
              <a:path w="26670" h="3388359">
                <a:moveTo>
                  <a:pt x="26670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70" y="1346200"/>
                </a:lnTo>
                <a:lnTo>
                  <a:pt x="26670" y="1294130"/>
                </a:lnTo>
                <a:close/>
              </a:path>
              <a:path w="26670" h="3388359">
                <a:moveTo>
                  <a:pt x="26670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46200"/>
                </a:lnTo>
                <a:close/>
              </a:path>
              <a:path w="26670" h="3388359">
                <a:moveTo>
                  <a:pt x="26670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667510"/>
                </a:lnTo>
                <a:close/>
              </a:path>
              <a:path w="26670" h="3388359">
                <a:moveTo>
                  <a:pt x="2667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70" y="1666239"/>
                </a:lnTo>
                <a:lnTo>
                  <a:pt x="26670" y="1659889"/>
                </a:lnTo>
                <a:close/>
              </a:path>
              <a:path w="26670" h="338835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3388359">
                <a:moveTo>
                  <a:pt x="2667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338835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3388359">
                <a:moveTo>
                  <a:pt x="2667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89"/>
                </a:lnTo>
                <a:close/>
              </a:path>
              <a:path w="26670" h="338835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3388359">
                <a:moveTo>
                  <a:pt x="2667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39"/>
                </a:lnTo>
                <a:close/>
              </a:path>
              <a:path w="26670" h="338835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3388359">
                <a:moveTo>
                  <a:pt x="2667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89"/>
                </a:lnTo>
                <a:close/>
              </a:path>
              <a:path w="26670" h="338835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3388359">
                <a:moveTo>
                  <a:pt x="2667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70" y="1570989"/>
                </a:lnTo>
                <a:lnTo>
                  <a:pt x="26670" y="1564640"/>
                </a:lnTo>
                <a:close/>
              </a:path>
              <a:path w="26670" h="338835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3388359">
                <a:moveTo>
                  <a:pt x="2667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70" y="1551939"/>
                </a:lnTo>
                <a:lnTo>
                  <a:pt x="26670" y="1545590"/>
                </a:lnTo>
                <a:close/>
              </a:path>
              <a:path w="26670" h="3388359">
                <a:moveTo>
                  <a:pt x="2667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34160"/>
                </a:lnTo>
                <a:close/>
              </a:path>
              <a:path w="26670" h="3388359">
                <a:moveTo>
                  <a:pt x="2667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70" y="1532889"/>
                </a:lnTo>
                <a:lnTo>
                  <a:pt x="26670" y="1526539"/>
                </a:lnTo>
                <a:close/>
              </a:path>
              <a:path w="26670" h="3388359">
                <a:moveTo>
                  <a:pt x="2667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70" y="1525270"/>
                </a:lnTo>
                <a:lnTo>
                  <a:pt x="26670" y="1515110"/>
                </a:lnTo>
                <a:close/>
              </a:path>
              <a:path w="26670" h="3388359">
                <a:moveTo>
                  <a:pt x="2667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70" y="1513839"/>
                </a:lnTo>
                <a:lnTo>
                  <a:pt x="26670" y="1507489"/>
                </a:lnTo>
                <a:close/>
              </a:path>
              <a:path w="26670" h="3388359">
                <a:moveTo>
                  <a:pt x="2667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70" y="1506220"/>
                </a:lnTo>
                <a:lnTo>
                  <a:pt x="26670" y="1496060"/>
                </a:lnTo>
                <a:close/>
              </a:path>
              <a:path w="26670" h="3388359">
                <a:moveTo>
                  <a:pt x="26670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8440"/>
                </a:lnTo>
                <a:close/>
              </a:path>
              <a:path w="26670" h="3388359">
                <a:moveTo>
                  <a:pt x="2667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70" y="1487170"/>
                </a:lnTo>
                <a:lnTo>
                  <a:pt x="26670" y="1477010"/>
                </a:lnTo>
                <a:close/>
              </a:path>
              <a:path w="26670" h="3388359">
                <a:moveTo>
                  <a:pt x="26670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70" y="1475739"/>
                </a:lnTo>
                <a:lnTo>
                  <a:pt x="26670" y="1463039"/>
                </a:lnTo>
                <a:close/>
              </a:path>
              <a:path w="26670" h="33883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88359">
                <a:moveTo>
                  <a:pt x="26670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70" y="1450340"/>
                </a:lnTo>
                <a:lnTo>
                  <a:pt x="26670" y="1443990"/>
                </a:lnTo>
                <a:close/>
              </a:path>
              <a:path w="26670" h="33883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388359">
                <a:moveTo>
                  <a:pt x="2667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40"/>
                </a:lnTo>
                <a:close/>
              </a:path>
              <a:path w="26670" h="33883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388359">
                <a:moveTo>
                  <a:pt x="26670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90"/>
                </a:lnTo>
                <a:close/>
              </a:path>
              <a:path w="26670" h="33883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388359">
                <a:moveTo>
                  <a:pt x="26670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70" y="1393190"/>
                </a:lnTo>
                <a:lnTo>
                  <a:pt x="26670" y="1386839"/>
                </a:lnTo>
                <a:close/>
              </a:path>
              <a:path w="26670" h="33883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388359">
                <a:moveTo>
                  <a:pt x="26670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70" y="1374140"/>
                </a:lnTo>
                <a:lnTo>
                  <a:pt x="26670" y="1367789"/>
                </a:lnTo>
                <a:close/>
              </a:path>
              <a:path w="26670" h="3388359">
                <a:moveTo>
                  <a:pt x="26670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70" y="1366520"/>
                </a:lnTo>
                <a:lnTo>
                  <a:pt x="26670" y="1365250"/>
                </a:lnTo>
                <a:close/>
              </a:path>
              <a:path w="26670" h="3388359">
                <a:moveTo>
                  <a:pt x="26670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70" y="2024380"/>
                </a:lnTo>
                <a:lnTo>
                  <a:pt x="26670" y="1935480"/>
                </a:lnTo>
                <a:close/>
              </a:path>
              <a:path w="26670" h="3388359">
                <a:moveTo>
                  <a:pt x="26670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70" y="2545080"/>
                </a:lnTo>
                <a:lnTo>
                  <a:pt x="26670" y="2537460"/>
                </a:lnTo>
                <a:close/>
              </a:path>
              <a:path w="26670" h="3388359">
                <a:moveTo>
                  <a:pt x="26670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70" y="2536190"/>
                </a:lnTo>
                <a:lnTo>
                  <a:pt x="26670" y="2109470"/>
                </a:lnTo>
                <a:close/>
              </a:path>
              <a:path w="26670" h="3388359">
                <a:moveTo>
                  <a:pt x="26670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70" y="2108200"/>
                </a:lnTo>
                <a:lnTo>
                  <a:pt x="26670" y="2090420"/>
                </a:lnTo>
                <a:close/>
              </a:path>
              <a:path w="26670" h="3388359">
                <a:moveTo>
                  <a:pt x="26670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70" y="2089150"/>
                </a:lnTo>
                <a:lnTo>
                  <a:pt x="26670" y="2071370"/>
                </a:lnTo>
                <a:close/>
              </a:path>
              <a:path w="26670" h="3388359">
                <a:moveTo>
                  <a:pt x="26670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70" y="2070100"/>
                </a:lnTo>
                <a:lnTo>
                  <a:pt x="26670" y="2048510"/>
                </a:lnTo>
                <a:close/>
              </a:path>
              <a:path w="26670" h="3388359">
                <a:moveTo>
                  <a:pt x="26670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70" y="2047239"/>
                </a:lnTo>
                <a:lnTo>
                  <a:pt x="26670" y="2029460"/>
                </a:lnTo>
                <a:close/>
              </a:path>
              <a:path w="26670" h="3388359">
                <a:moveTo>
                  <a:pt x="26670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70" y="2028189"/>
                </a:lnTo>
                <a:lnTo>
                  <a:pt x="26670" y="2025650"/>
                </a:lnTo>
                <a:close/>
              </a:path>
              <a:path w="26670" h="3388359">
                <a:moveTo>
                  <a:pt x="26670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70" y="2720340"/>
                </a:lnTo>
                <a:lnTo>
                  <a:pt x="26670" y="2545080"/>
                </a:lnTo>
                <a:close/>
              </a:path>
              <a:path w="26670" h="3388359">
                <a:moveTo>
                  <a:pt x="26670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70" y="3388360"/>
                </a:lnTo>
                <a:lnTo>
                  <a:pt x="26670" y="2720340"/>
                </a:lnTo>
                <a:close/>
              </a:path>
            </a:pathLst>
          </a:custGeom>
          <a:solidFill>
            <a:srgbClr val="1D39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8475980" y="3469640"/>
            <a:ext cx="27940" cy="3375660"/>
          </a:xfrm>
          <a:custGeom>
            <a:avLst/>
            <a:gdLst/>
            <a:ahLst/>
            <a:cxnLst/>
            <a:rect l="l" t="t" r="r" b="b"/>
            <a:pathLst>
              <a:path w="27940" h="3375659">
                <a:moveTo>
                  <a:pt x="5080" y="0"/>
                </a:moveTo>
                <a:lnTo>
                  <a:pt x="0" y="0"/>
                </a:lnTo>
                <a:lnTo>
                  <a:pt x="0" y="139699"/>
                </a:lnTo>
                <a:lnTo>
                  <a:pt x="27940" y="1396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699"/>
                </a:lnTo>
                <a:lnTo>
                  <a:pt x="5080" y="12699"/>
                </a:lnTo>
                <a:lnTo>
                  <a:pt x="5080" y="0"/>
                </a:lnTo>
                <a:close/>
              </a:path>
              <a:path w="27940" h="3375659">
                <a:moveTo>
                  <a:pt x="27940" y="139700"/>
                </a:moveTo>
                <a:lnTo>
                  <a:pt x="0" y="1397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39700"/>
                </a:lnTo>
                <a:close/>
              </a:path>
              <a:path w="27940" h="3375659">
                <a:moveTo>
                  <a:pt x="27940" y="152399"/>
                </a:moveTo>
                <a:lnTo>
                  <a:pt x="0" y="152399"/>
                </a:lnTo>
                <a:lnTo>
                  <a:pt x="0" y="171449"/>
                </a:lnTo>
                <a:lnTo>
                  <a:pt x="27940" y="171449"/>
                </a:lnTo>
                <a:lnTo>
                  <a:pt x="27940" y="152399"/>
                </a:lnTo>
                <a:close/>
              </a:path>
              <a:path w="27940" h="3375659">
                <a:moveTo>
                  <a:pt x="27940" y="171450"/>
                </a:moveTo>
                <a:lnTo>
                  <a:pt x="0" y="171450"/>
                </a:lnTo>
                <a:lnTo>
                  <a:pt x="0" y="184149"/>
                </a:lnTo>
                <a:lnTo>
                  <a:pt x="27940" y="184149"/>
                </a:lnTo>
                <a:lnTo>
                  <a:pt x="27940" y="171450"/>
                </a:lnTo>
                <a:close/>
              </a:path>
              <a:path w="27940" h="3375659">
                <a:moveTo>
                  <a:pt x="27940" y="184150"/>
                </a:moveTo>
                <a:lnTo>
                  <a:pt x="0" y="184150"/>
                </a:lnTo>
                <a:lnTo>
                  <a:pt x="0" y="196849"/>
                </a:lnTo>
                <a:lnTo>
                  <a:pt x="27940" y="196849"/>
                </a:lnTo>
                <a:lnTo>
                  <a:pt x="27940" y="184150"/>
                </a:lnTo>
                <a:close/>
              </a:path>
              <a:path w="27940" h="3375659">
                <a:moveTo>
                  <a:pt x="27940" y="196849"/>
                </a:moveTo>
                <a:lnTo>
                  <a:pt x="0" y="196849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196849"/>
                </a:lnTo>
                <a:close/>
              </a:path>
              <a:path w="27940" h="3375659">
                <a:moveTo>
                  <a:pt x="27940" y="228600"/>
                </a:moveTo>
                <a:lnTo>
                  <a:pt x="0" y="228600"/>
                </a:lnTo>
                <a:lnTo>
                  <a:pt x="0" y="234949"/>
                </a:lnTo>
                <a:lnTo>
                  <a:pt x="27940" y="234949"/>
                </a:lnTo>
                <a:lnTo>
                  <a:pt x="27940" y="228600"/>
                </a:lnTo>
                <a:close/>
              </a:path>
              <a:path w="27940" h="3375659">
                <a:moveTo>
                  <a:pt x="27940" y="234949"/>
                </a:moveTo>
                <a:lnTo>
                  <a:pt x="0" y="234949"/>
                </a:lnTo>
                <a:lnTo>
                  <a:pt x="0" y="247649"/>
                </a:lnTo>
                <a:lnTo>
                  <a:pt x="27940" y="247649"/>
                </a:lnTo>
                <a:lnTo>
                  <a:pt x="27940" y="234949"/>
                </a:lnTo>
                <a:close/>
              </a:path>
              <a:path w="27940" h="3375659">
                <a:moveTo>
                  <a:pt x="27940" y="247649"/>
                </a:moveTo>
                <a:lnTo>
                  <a:pt x="0" y="247649"/>
                </a:lnTo>
                <a:lnTo>
                  <a:pt x="0" y="253999"/>
                </a:lnTo>
                <a:lnTo>
                  <a:pt x="27940" y="253999"/>
                </a:lnTo>
                <a:lnTo>
                  <a:pt x="27940" y="247649"/>
                </a:lnTo>
                <a:close/>
              </a:path>
              <a:path w="27940" h="3375659">
                <a:moveTo>
                  <a:pt x="27940" y="253999"/>
                </a:moveTo>
                <a:lnTo>
                  <a:pt x="0" y="253999"/>
                </a:lnTo>
                <a:lnTo>
                  <a:pt x="0" y="266699"/>
                </a:lnTo>
                <a:lnTo>
                  <a:pt x="27940" y="266699"/>
                </a:lnTo>
                <a:lnTo>
                  <a:pt x="27940" y="253999"/>
                </a:lnTo>
                <a:close/>
              </a:path>
              <a:path w="27940" h="3375659">
                <a:moveTo>
                  <a:pt x="27940" y="266700"/>
                </a:moveTo>
                <a:lnTo>
                  <a:pt x="0" y="266700"/>
                </a:lnTo>
                <a:lnTo>
                  <a:pt x="0" y="292099"/>
                </a:lnTo>
                <a:lnTo>
                  <a:pt x="27940" y="292099"/>
                </a:lnTo>
                <a:lnTo>
                  <a:pt x="27940" y="266700"/>
                </a:lnTo>
                <a:close/>
              </a:path>
              <a:path w="27940" h="3375659">
                <a:moveTo>
                  <a:pt x="27940" y="292099"/>
                </a:moveTo>
                <a:lnTo>
                  <a:pt x="0" y="292099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292099"/>
                </a:lnTo>
                <a:close/>
              </a:path>
              <a:path w="27940" h="3375659">
                <a:moveTo>
                  <a:pt x="27940" y="361949"/>
                </a:moveTo>
                <a:lnTo>
                  <a:pt x="0" y="361949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61949"/>
                </a:lnTo>
                <a:close/>
              </a:path>
              <a:path w="27940" h="3375659">
                <a:moveTo>
                  <a:pt x="27940" y="400050"/>
                </a:moveTo>
                <a:lnTo>
                  <a:pt x="0" y="400050"/>
                </a:lnTo>
                <a:lnTo>
                  <a:pt x="0" y="405129"/>
                </a:lnTo>
                <a:lnTo>
                  <a:pt x="27940" y="405129"/>
                </a:lnTo>
                <a:lnTo>
                  <a:pt x="27940" y="400050"/>
                </a:lnTo>
                <a:close/>
              </a:path>
              <a:path w="27940" h="3375659">
                <a:moveTo>
                  <a:pt x="27940" y="405129"/>
                </a:moveTo>
                <a:lnTo>
                  <a:pt x="0" y="405129"/>
                </a:lnTo>
                <a:lnTo>
                  <a:pt x="0" y="411479"/>
                </a:lnTo>
                <a:lnTo>
                  <a:pt x="27940" y="411479"/>
                </a:lnTo>
                <a:lnTo>
                  <a:pt x="27940" y="405129"/>
                </a:lnTo>
                <a:close/>
              </a:path>
              <a:path w="27940" h="3375659">
                <a:moveTo>
                  <a:pt x="27940" y="411479"/>
                </a:moveTo>
                <a:lnTo>
                  <a:pt x="0" y="411479"/>
                </a:lnTo>
                <a:lnTo>
                  <a:pt x="0" y="417829"/>
                </a:lnTo>
                <a:lnTo>
                  <a:pt x="27940" y="417829"/>
                </a:lnTo>
                <a:lnTo>
                  <a:pt x="27940" y="411479"/>
                </a:lnTo>
                <a:close/>
              </a:path>
              <a:path w="27940" h="3375659">
                <a:moveTo>
                  <a:pt x="27940" y="417830"/>
                </a:moveTo>
                <a:lnTo>
                  <a:pt x="0" y="41783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17830"/>
                </a:lnTo>
                <a:close/>
              </a:path>
              <a:path w="27940" h="3375659">
                <a:moveTo>
                  <a:pt x="27940" y="444500"/>
                </a:moveTo>
                <a:lnTo>
                  <a:pt x="0" y="444500"/>
                </a:lnTo>
                <a:lnTo>
                  <a:pt x="0" y="462279"/>
                </a:lnTo>
                <a:lnTo>
                  <a:pt x="27940" y="462279"/>
                </a:lnTo>
                <a:lnTo>
                  <a:pt x="27940" y="444500"/>
                </a:lnTo>
                <a:close/>
              </a:path>
              <a:path w="27940" h="3375659">
                <a:moveTo>
                  <a:pt x="2794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2279"/>
                </a:lnTo>
                <a:close/>
              </a:path>
              <a:path w="27940" h="3375659">
                <a:moveTo>
                  <a:pt x="27940" y="469900"/>
                </a:moveTo>
                <a:lnTo>
                  <a:pt x="0" y="469900"/>
                </a:lnTo>
                <a:lnTo>
                  <a:pt x="0" y="482599"/>
                </a:lnTo>
                <a:lnTo>
                  <a:pt x="27940" y="482599"/>
                </a:lnTo>
                <a:lnTo>
                  <a:pt x="27940" y="469900"/>
                </a:lnTo>
                <a:close/>
              </a:path>
              <a:path w="27940" h="3375659">
                <a:moveTo>
                  <a:pt x="27940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82600"/>
                </a:lnTo>
                <a:close/>
              </a:path>
              <a:path w="27940" h="3375659">
                <a:moveTo>
                  <a:pt x="27940" y="488950"/>
                </a:moveTo>
                <a:lnTo>
                  <a:pt x="0" y="488950"/>
                </a:lnTo>
                <a:lnTo>
                  <a:pt x="0" y="532129"/>
                </a:lnTo>
                <a:lnTo>
                  <a:pt x="27940" y="532129"/>
                </a:lnTo>
                <a:lnTo>
                  <a:pt x="27940" y="488950"/>
                </a:lnTo>
                <a:close/>
              </a:path>
              <a:path w="27940" h="3375659">
                <a:moveTo>
                  <a:pt x="27940" y="532130"/>
                </a:moveTo>
                <a:lnTo>
                  <a:pt x="0" y="532130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32130"/>
                </a:lnTo>
                <a:close/>
              </a:path>
              <a:path w="27940" h="3375659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3375659">
                <a:moveTo>
                  <a:pt x="27940" y="546099"/>
                </a:moveTo>
                <a:lnTo>
                  <a:pt x="0" y="54609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46099"/>
                </a:lnTo>
                <a:close/>
              </a:path>
              <a:path w="27940" h="3375659">
                <a:moveTo>
                  <a:pt x="2794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40" y="589279"/>
                </a:lnTo>
                <a:lnTo>
                  <a:pt x="27940" y="582929"/>
                </a:lnTo>
                <a:close/>
              </a:path>
              <a:path w="27940" h="3375659">
                <a:moveTo>
                  <a:pt x="27940" y="589279"/>
                </a:moveTo>
                <a:lnTo>
                  <a:pt x="0" y="589279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589279"/>
                </a:lnTo>
                <a:close/>
              </a:path>
              <a:path w="27940" h="3375659">
                <a:moveTo>
                  <a:pt x="27940" y="621029"/>
                </a:moveTo>
                <a:lnTo>
                  <a:pt x="0" y="621029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21029"/>
                </a:lnTo>
                <a:close/>
              </a:path>
              <a:path w="27940" h="337565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3375659">
                <a:moveTo>
                  <a:pt x="27940" y="634999"/>
                </a:moveTo>
                <a:lnTo>
                  <a:pt x="0" y="634999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34999"/>
                </a:lnTo>
                <a:close/>
              </a:path>
              <a:path w="27940" h="3375659">
                <a:moveTo>
                  <a:pt x="27940" y="673099"/>
                </a:moveTo>
                <a:lnTo>
                  <a:pt x="0" y="673099"/>
                </a:lnTo>
                <a:lnTo>
                  <a:pt x="0" y="678179"/>
                </a:lnTo>
                <a:lnTo>
                  <a:pt x="27940" y="678179"/>
                </a:lnTo>
                <a:lnTo>
                  <a:pt x="27940" y="673099"/>
                </a:lnTo>
                <a:close/>
              </a:path>
              <a:path w="27940" h="3375659">
                <a:moveTo>
                  <a:pt x="27940" y="678180"/>
                </a:moveTo>
                <a:lnTo>
                  <a:pt x="0" y="678180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78180"/>
                </a:lnTo>
                <a:close/>
              </a:path>
              <a:path w="27940" h="3375659">
                <a:moveTo>
                  <a:pt x="27940" y="703579"/>
                </a:moveTo>
                <a:lnTo>
                  <a:pt x="0" y="703579"/>
                </a:lnTo>
                <a:lnTo>
                  <a:pt x="0" y="773429"/>
                </a:lnTo>
                <a:lnTo>
                  <a:pt x="27940" y="773429"/>
                </a:lnTo>
                <a:lnTo>
                  <a:pt x="27940" y="703579"/>
                </a:lnTo>
                <a:close/>
              </a:path>
              <a:path w="27940" h="3375659">
                <a:moveTo>
                  <a:pt x="2794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7940" y="779779"/>
                </a:lnTo>
                <a:lnTo>
                  <a:pt x="27940" y="773430"/>
                </a:lnTo>
                <a:close/>
              </a:path>
              <a:path w="27940" h="3375659">
                <a:moveTo>
                  <a:pt x="27940" y="779779"/>
                </a:moveTo>
                <a:lnTo>
                  <a:pt x="0" y="779779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79"/>
                </a:lnTo>
                <a:close/>
              </a:path>
              <a:path w="27940" h="3375659">
                <a:moveTo>
                  <a:pt x="27940" y="787399"/>
                </a:moveTo>
                <a:lnTo>
                  <a:pt x="0" y="787399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87399"/>
                </a:lnTo>
                <a:close/>
              </a:path>
              <a:path w="27940" h="3375659">
                <a:moveTo>
                  <a:pt x="27940" y="798830"/>
                </a:moveTo>
                <a:lnTo>
                  <a:pt x="0" y="798830"/>
                </a:lnTo>
                <a:lnTo>
                  <a:pt x="0" y="825499"/>
                </a:lnTo>
                <a:lnTo>
                  <a:pt x="27940" y="825499"/>
                </a:lnTo>
                <a:lnTo>
                  <a:pt x="27940" y="798830"/>
                </a:lnTo>
                <a:close/>
              </a:path>
              <a:path w="27940" h="3375659">
                <a:moveTo>
                  <a:pt x="27940" y="825499"/>
                </a:moveTo>
                <a:lnTo>
                  <a:pt x="0" y="825499"/>
                </a:lnTo>
                <a:lnTo>
                  <a:pt x="0" y="901699"/>
                </a:lnTo>
                <a:lnTo>
                  <a:pt x="27940" y="901699"/>
                </a:lnTo>
                <a:lnTo>
                  <a:pt x="27940" y="825499"/>
                </a:lnTo>
                <a:close/>
              </a:path>
              <a:path w="27940" h="3375659">
                <a:moveTo>
                  <a:pt x="27940" y="901700"/>
                </a:moveTo>
                <a:lnTo>
                  <a:pt x="0" y="901700"/>
                </a:lnTo>
                <a:lnTo>
                  <a:pt x="0" y="1047749"/>
                </a:lnTo>
                <a:lnTo>
                  <a:pt x="27940" y="1047749"/>
                </a:lnTo>
                <a:lnTo>
                  <a:pt x="27940" y="901700"/>
                </a:lnTo>
                <a:close/>
              </a:path>
              <a:path w="27940" h="3375659">
                <a:moveTo>
                  <a:pt x="27940" y="1047750"/>
                </a:moveTo>
                <a:lnTo>
                  <a:pt x="0" y="104775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7750"/>
                </a:lnTo>
                <a:close/>
              </a:path>
              <a:path w="27940" h="3375659">
                <a:moveTo>
                  <a:pt x="27940" y="1071880"/>
                </a:moveTo>
                <a:lnTo>
                  <a:pt x="0" y="1071880"/>
                </a:lnTo>
                <a:lnTo>
                  <a:pt x="0" y="1123949"/>
                </a:lnTo>
                <a:lnTo>
                  <a:pt x="27940" y="1123949"/>
                </a:lnTo>
                <a:lnTo>
                  <a:pt x="27940" y="1071880"/>
                </a:lnTo>
                <a:close/>
              </a:path>
              <a:path w="27940" h="3375659">
                <a:moveTo>
                  <a:pt x="27940" y="1123949"/>
                </a:moveTo>
                <a:lnTo>
                  <a:pt x="0" y="112394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23949"/>
                </a:lnTo>
                <a:close/>
              </a:path>
              <a:path w="27940" h="3375659">
                <a:moveTo>
                  <a:pt x="27940" y="1141730"/>
                </a:moveTo>
                <a:lnTo>
                  <a:pt x="0" y="1141730"/>
                </a:lnTo>
                <a:lnTo>
                  <a:pt x="0" y="1154429"/>
                </a:lnTo>
                <a:lnTo>
                  <a:pt x="27940" y="1154429"/>
                </a:lnTo>
                <a:lnTo>
                  <a:pt x="27940" y="1141730"/>
                </a:lnTo>
                <a:close/>
              </a:path>
              <a:path w="27940" h="3375659">
                <a:moveTo>
                  <a:pt x="27940" y="1154430"/>
                </a:moveTo>
                <a:lnTo>
                  <a:pt x="0" y="1154430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54430"/>
                </a:lnTo>
                <a:close/>
              </a:path>
              <a:path w="27940" h="3375659">
                <a:moveTo>
                  <a:pt x="27940" y="1181100"/>
                </a:moveTo>
                <a:lnTo>
                  <a:pt x="0" y="11811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81100"/>
                </a:lnTo>
                <a:close/>
              </a:path>
              <a:path w="27940" h="3375659">
                <a:moveTo>
                  <a:pt x="27940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7940" y="1217929"/>
                </a:lnTo>
                <a:lnTo>
                  <a:pt x="27940" y="1211579"/>
                </a:lnTo>
                <a:close/>
              </a:path>
              <a:path w="27940" h="3375659">
                <a:moveTo>
                  <a:pt x="27940" y="1217929"/>
                </a:moveTo>
                <a:lnTo>
                  <a:pt x="0" y="121792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7929"/>
                </a:lnTo>
                <a:close/>
              </a:path>
              <a:path w="27940" h="3375659">
                <a:moveTo>
                  <a:pt x="27940" y="1224279"/>
                </a:moveTo>
                <a:lnTo>
                  <a:pt x="0" y="1224279"/>
                </a:lnTo>
                <a:lnTo>
                  <a:pt x="0" y="1257299"/>
                </a:lnTo>
                <a:lnTo>
                  <a:pt x="27940" y="1257299"/>
                </a:lnTo>
                <a:lnTo>
                  <a:pt x="27940" y="1224279"/>
                </a:lnTo>
                <a:close/>
              </a:path>
              <a:path w="27940" h="3375659">
                <a:moveTo>
                  <a:pt x="27940" y="1257299"/>
                </a:moveTo>
                <a:lnTo>
                  <a:pt x="0" y="125729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57299"/>
                </a:lnTo>
                <a:close/>
              </a:path>
              <a:path w="27940" h="3375659">
                <a:moveTo>
                  <a:pt x="27940" y="1281430"/>
                </a:moveTo>
                <a:lnTo>
                  <a:pt x="0" y="1281430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281430"/>
                </a:lnTo>
                <a:close/>
              </a:path>
              <a:path w="27940" h="3375659">
                <a:moveTo>
                  <a:pt x="27940" y="1333500"/>
                </a:moveTo>
                <a:lnTo>
                  <a:pt x="0" y="1333500"/>
                </a:lnTo>
                <a:lnTo>
                  <a:pt x="0" y="1351279"/>
                </a:lnTo>
                <a:lnTo>
                  <a:pt x="27940" y="1351279"/>
                </a:lnTo>
                <a:lnTo>
                  <a:pt x="27940" y="1333500"/>
                </a:lnTo>
                <a:close/>
              </a:path>
              <a:path w="27940" h="3375659">
                <a:moveTo>
                  <a:pt x="27940" y="1654809"/>
                </a:moveTo>
                <a:lnTo>
                  <a:pt x="0" y="1654809"/>
                </a:lnTo>
                <a:lnTo>
                  <a:pt x="0" y="1922779"/>
                </a:lnTo>
                <a:lnTo>
                  <a:pt x="27940" y="1922779"/>
                </a:lnTo>
                <a:lnTo>
                  <a:pt x="27940" y="1654809"/>
                </a:lnTo>
                <a:close/>
              </a:path>
              <a:path w="27940" h="3375659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3375659">
                <a:moveTo>
                  <a:pt x="27940" y="1635759"/>
                </a:moveTo>
                <a:lnTo>
                  <a:pt x="0" y="1635759"/>
                </a:lnTo>
                <a:lnTo>
                  <a:pt x="0" y="1645919"/>
                </a:lnTo>
                <a:lnTo>
                  <a:pt x="27940" y="1645919"/>
                </a:lnTo>
                <a:lnTo>
                  <a:pt x="27940" y="1635759"/>
                </a:lnTo>
                <a:close/>
              </a:path>
              <a:path w="27940" h="3375659">
                <a:moveTo>
                  <a:pt x="27940" y="1628139"/>
                </a:moveTo>
                <a:lnTo>
                  <a:pt x="0" y="1628139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39"/>
                </a:lnTo>
                <a:close/>
              </a:path>
              <a:path w="27940" h="3375659">
                <a:moveTo>
                  <a:pt x="27940" y="1616709"/>
                </a:moveTo>
                <a:lnTo>
                  <a:pt x="0" y="1616709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09"/>
                </a:lnTo>
                <a:close/>
              </a:path>
              <a:path w="27940" h="3375659">
                <a:moveTo>
                  <a:pt x="2794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89"/>
                </a:lnTo>
                <a:close/>
              </a:path>
              <a:path w="27940" h="3375659">
                <a:moveTo>
                  <a:pt x="2794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40" y="1607819"/>
                </a:lnTo>
                <a:lnTo>
                  <a:pt x="27940" y="1597660"/>
                </a:lnTo>
                <a:close/>
              </a:path>
              <a:path w="27940" h="3375659">
                <a:moveTo>
                  <a:pt x="2794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40" y="1596389"/>
                </a:lnTo>
                <a:lnTo>
                  <a:pt x="27940" y="1590039"/>
                </a:lnTo>
                <a:close/>
              </a:path>
              <a:path w="27940" h="3375659">
                <a:moveTo>
                  <a:pt x="27940" y="1578609"/>
                </a:moveTo>
                <a:lnTo>
                  <a:pt x="0" y="1578609"/>
                </a:lnTo>
                <a:lnTo>
                  <a:pt x="0" y="1588769"/>
                </a:lnTo>
                <a:lnTo>
                  <a:pt x="27940" y="1588769"/>
                </a:lnTo>
                <a:lnTo>
                  <a:pt x="27940" y="1578609"/>
                </a:lnTo>
                <a:close/>
              </a:path>
              <a:path w="27940" h="3375659">
                <a:moveTo>
                  <a:pt x="2794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40" y="1577339"/>
                </a:lnTo>
                <a:lnTo>
                  <a:pt x="27940" y="1570989"/>
                </a:lnTo>
                <a:close/>
              </a:path>
              <a:path w="27940" h="3375659">
                <a:moveTo>
                  <a:pt x="27940" y="1559559"/>
                </a:moveTo>
                <a:lnTo>
                  <a:pt x="0" y="1559559"/>
                </a:lnTo>
                <a:lnTo>
                  <a:pt x="0" y="1569719"/>
                </a:lnTo>
                <a:lnTo>
                  <a:pt x="27940" y="1569719"/>
                </a:lnTo>
                <a:lnTo>
                  <a:pt x="27940" y="1559559"/>
                </a:lnTo>
                <a:close/>
              </a:path>
              <a:path w="27940" h="3375659">
                <a:moveTo>
                  <a:pt x="2794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551939"/>
                </a:lnTo>
                <a:close/>
              </a:path>
              <a:path w="27940" h="3375659">
                <a:moveTo>
                  <a:pt x="2794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40" y="1550669"/>
                </a:lnTo>
                <a:lnTo>
                  <a:pt x="27940" y="1540509"/>
                </a:lnTo>
                <a:close/>
              </a:path>
              <a:path w="27940" h="3375659">
                <a:moveTo>
                  <a:pt x="2794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40" y="1539239"/>
                </a:lnTo>
                <a:lnTo>
                  <a:pt x="27940" y="1532889"/>
                </a:lnTo>
                <a:close/>
              </a:path>
              <a:path w="27940" h="3375659">
                <a:moveTo>
                  <a:pt x="2794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7940" y="1531619"/>
                </a:lnTo>
                <a:lnTo>
                  <a:pt x="27940" y="1521459"/>
                </a:lnTo>
                <a:close/>
              </a:path>
              <a:path w="27940" h="3375659">
                <a:moveTo>
                  <a:pt x="2794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7940" y="1520189"/>
                </a:lnTo>
                <a:lnTo>
                  <a:pt x="27940" y="1513839"/>
                </a:lnTo>
                <a:close/>
              </a:path>
              <a:path w="27940" h="3375659">
                <a:moveTo>
                  <a:pt x="27940" y="1502410"/>
                </a:moveTo>
                <a:lnTo>
                  <a:pt x="0" y="1502410"/>
                </a:lnTo>
                <a:lnTo>
                  <a:pt x="0" y="1512569"/>
                </a:lnTo>
                <a:lnTo>
                  <a:pt x="27940" y="1512569"/>
                </a:lnTo>
                <a:lnTo>
                  <a:pt x="27940" y="1502410"/>
                </a:lnTo>
                <a:close/>
              </a:path>
              <a:path w="27940" h="3375659">
                <a:moveTo>
                  <a:pt x="2794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7940" y="1501139"/>
                </a:lnTo>
                <a:lnTo>
                  <a:pt x="27940" y="1494789"/>
                </a:lnTo>
                <a:close/>
              </a:path>
              <a:path w="27940" h="3375659">
                <a:moveTo>
                  <a:pt x="2794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7940" y="1493519"/>
                </a:lnTo>
                <a:lnTo>
                  <a:pt x="27940" y="1483359"/>
                </a:lnTo>
                <a:close/>
              </a:path>
              <a:path w="27940" h="3375659">
                <a:moveTo>
                  <a:pt x="2794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7940" y="1482089"/>
                </a:lnTo>
                <a:lnTo>
                  <a:pt x="27940" y="1475739"/>
                </a:lnTo>
                <a:close/>
              </a:path>
              <a:path w="27940" h="3375659">
                <a:moveTo>
                  <a:pt x="27940" y="1464309"/>
                </a:moveTo>
                <a:lnTo>
                  <a:pt x="0" y="1464309"/>
                </a:lnTo>
                <a:lnTo>
                  <a:pt x="0" y="1474469"/>
                </a:lnTo>
                <a:lnTo>
                  <a:pt x="27940" y="1474469"/>
                </a:lnTo>
                <a:lnTo>
                  <a:pt x="27940" y="1464309"/>
                </a:lnTo>
                <a:close/>
              </a:path>
              <a:path w="27940" h="3375659">
                <a:moveTo>
                  <a:pt x="27940" y="1450339"/>
                </a:moveTo>
                <a:lnTo>
                  <a:pt x="0" y="1450339"/>
                </a:lnTo>
                <a:lnTo>
                  <a:pt x="0" y="1463039"/>
                </a:lnTo>
                <a:lnTo>
                  <a:pt x="27940" y="1463039"/>
                </a:lnTo>
                <a:lnTo>
                  <a:pt x="27940" y="1450339"/>
                </a:lnTo>
                <a:close/>
              </a:path>
              <a:path w="27940" h="33756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3756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375659">
                <a:moveTo>
                  <a:pt x="27940" y="1419860"/>
                </a:moveTo>
                <a:lnTo>
                  <a:pt x="0" y="1419860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60"/>
                </a:lnTo>
                <a:close/>
              </a:path>
              <a:path w="27940" h="33756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375659">
                <a:moveTo>
                  <a:pt x="27940" y="1400809"/>
                </a:moveTo>
                <a:lnTo>
                  <a:pt x="0" y="1400809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09"/>
                </a:lnTo>
                <a:close/>
              </a:path>
              <a:path w="27940" h="33756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375659">
                <a:moveTo>
                  <a:pt x="27940" y="1381759"/>
                </a:moveTo>
                <a:lnTo>
                  <a:pt x="0" y="1381759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59"/>
                </a:lnTo>
                <a:close/>
              </a:path>
              <a:path w="27940" h="33756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375659">
                <a:moveTo>
                  <a:pt x="27940" y="1362709"/>
                </a:moveTo>
                <a:lnTo>
                  <a:pt x="0" y="1362709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09"/>
                </a:lnTo>
                <a:close/>
              </a:path>
              <a:path w="27940" h="33756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375659">
                <a:moveTo>
                  <a:pt x="27940" y="1352549"/>
                </a:moveTo>
                <a:lnTo>
                  <a:pt x="0" y="135254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52549"/>
                </a:lnTo>
                <a:close/>
              </a:path>
              <a:path w="27940" h="3375659">
                <a:moveTo>
                  <a:pt x="27940" y="1922779"/>
                </a:moveTo>
                <a:lnTo>
                  <a:pt x="0" y="1922779"/>
                </a:lnTo>
                <a:lnTo>
                  <a:pt x="0" y="2011679"/>
                </a:lnTo>
                <a:lnTo>
                  <a:pt x="27940" y="2011679"/>
                </a:lnTo>
                <a:lnTo>
                  <a:pt x="27940" y="1922779"/>
                </a:lnTo>
                <a:close/>
              </a:path>
              <a:path w="27940" h="3375659">
                <a:moveTo>
                  <a:pt x="27940" y="2524759"/>
                </a:moveTo>
                <a:lnTo>
                  <a:pt x="0" y="2524759"/>
                </a:lnTo>
                <a:lnTo>
                  <a:pt x="0" y="2532379"/>
                </a:lnTo>
                <a:lnTo>
                  <a:pt x="27940" y="2532379"/>
                </a:lnTo>
                <a:lnTo>
                  <a:pt x="27940" y="2524759"/>
                </a:lnTo>
                <a:close/>
              </a:path>
              <a:path w="27940" h="3375659">
                <a:moveTo>
                  <a:pt x="27940" y="2096769"/>
                </a:moveTo>
                <a:lnTo>
                  <a:pt x="0" y="2096769"/>
                </a:lnTo>
                <a:lnTo>
                  <a:pt x="0" y="2523489"/>
                </a:lnTo>
                <a:lnTo>
                  <a:pt x="27940" y="2523489"/>
                </a:lnTo>
                <a:lnTo>
                  <a:pt x="27940" y="2096769"/>
                </a:lnTo>
                <a:close/>
              </a:path>
              <a:path w="27940" h="3375659">
                <a:moveTo>
                  <a:pt x="27940" y="2077719"/>
                </a:moveTo>
                <a:lnTo>
                  <a:pt x="0" y="2077719"/>
                </a:lnTo>
                <a:lnTo>
                  <a:pt x="0" y="2095499"/>
                </a:lnTo>
                <a:lnTo>
                  <a:pt x="27940" y="2095499"/>
                </a:lnTo>
                <a:lnTo>
                  <a:pt x="27940" y="2077719"/>
                </a:lnTo>
                <a:close/>
              </a:path>
              <a:path w="27940" h="3375659">
                <a:moveTo>
                  <a:pt x="27940" y="2058669"/>
                </a:moveTo>
                <a:lnTo>
                  <a:pt x="0" y="2058669"/>
                </a:lnTo>
                <a:lnTo>
                  <a:pt x="0" y="2076449"/>
                </a:lnTo>
                <a:lnTo>
                  <a:pt x="27940" y="2076449"/>
                </a:lnTo>
                <a:lnTo>
                  <a:pt x="27940" y="2058669"/>
                </a:lnTo>
                <a:close/>
              </a:path>
              <a:path w="27940" h="3375659">
                <a:moveTo>
                  <a:pt x="27940" y="2035809"/>
                </a:moveTo>
                <a:lnTo>
                  <a:pt x="0" y="2035809"/>
                </a:lnTo>
                <a:lnTo>
                  <a:pt x="0" y="2057399"/>
                </a:lnTo>
                <a:lnTo>
                  <a:pt x="27940" y="2057399"/>
                </a:lnTo>
                <a:lnTo>
                  <a:pt x="27940" y="2035809"/>
                </a:lnTo>
                <a:close/>
              </a:path>
              <a:path w="27940" h="3375659">
                <a:moveTo>
                  <a:pt x="27940" y="2016759"/>
                </a:moveTo>
                <a:lnTo>
                  <a:pt x="0" y="2016759"/>
                </a:lnTo>
                <a:lnTo>
                  <a:pt x="0" y="2034539"/>
                </a:lnTo>
                <a:lnTo>
                  <a:pt x="27940" y="2034539"/>
                </a:lnTo>
                <a:lnTo>
                  <a:pt x="27940" y="2016759"/>
                </a:lnTo>
                <a:close/>
              </a:path>
              <a:path w="27940" h="3375659">
                <a:moveTo>
                  <a:pt x="27940" y="2012949"/>
                </a:moveTo>
                <a:lnTo>
                  <a:pt x="0" y="2012949"/>
                </a:lnTo>
                <a:lnTo>
                  <a:pt x="0" y="2015489"/>
                </a:lnTo>
                <a:lnTo>
                  <a:pt x="27940" y="2015489"/>
                </a:lnTo>
                <a:lnTo>
                  <a:pt x="27940" y="2012949"/>
                </a:lnTo>
                <a:close/>
              </a:path>
              <a:path w="27940" h="3375659">
                <a:moveTo>
                  <a:pt x="27940" y="2532379"/>
                </a:moveTo>
                <a:lnTo>
                  <a:pt x="0" y="2532379"/>
                </a:lnTo>
                <a:lnTo>
                  <a:pt x="0" y="2707639"/>
                </a:lnTo>
                <a:lnTo>
                  <a:pt x="27940" y="2707639"/>
                </a:lnTo>
                <a:lnTo>
                  <a:pt x="27940" y="2532379"/>
                </a:lnTo>
                <a:close/>
              </a:path>
              <a:path w="27940" h="3375659">
                <a:moveTo>
                  <a:pt x="27940" y="2707640"/>
                </a:moveTo>
                <a:lnTo>
                  <a:pt x="0" y="2707640"/>
                </a:lnTo>
                <a:lnTo>
                  <a:pt x="0" y="3375659"/>
                </a:lnTo>
                <a:lnTo>
                  <a:pt x="27940" y="3375659"/>
                </a:lnTo>
                <a:lnTo>
                  <a:pt x="27940" y="2707640"/>
                </a:lnTo>
                <a:close/>
              </a:path>
            </a:pathLst>
          </a:custGeom>
          <a:solidFill>
            <a:srgbClr val="1C38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503919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9050" y="0"/>
                </a:moveTo>
                <a:lnTo>
                  <a:pt x="0" y="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3350259">
                <a:moveTo>
                  <a:pt x="27939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114300"/>
                </a:lnTo>
                <a:close/>
              </a:path>
              <a:path w="27940" h="3350259">
                <a:moveTo>
                  <a:pt x="27939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27000"/>
                </a:lnTo>
                <a:close/>
              </a:path>
              <a:path w="27940" h="3350259">
                <a:moveTo>
                  <a:pt x="2793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39" y="158750"/>
                </a:lnTo>
                <a:lnTo>
                  <a:pt x="27939" y="146050"/>
                </a:lnTo>
                <a:close/>
              </a:path>
              <a:path w="27940" h="3350259">
                <a:moveTo>
                  <a:pt x="27939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39" y="171450"/>
                </a:lnTo>
                <a:lnTo>
                  <a:pt x="27939" y="158750"/>
                </a:lnTo>
                <a:close/>
              </a:path>
              <a:path w="27940" h="3350259">
                <a:moveTo>
                  <a:pt x="27939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71450"/>
                </a:lnTo>
                <a:close/>
              </a:path>
              <a:path w="27940" h="3350259">
                <a:moveTo>
                  <a:pt x="27939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203200"/>
                </a:lnTo>
                <a:close/>
              </a:path>
              <a:path w="27940" h="33502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350259">
                <a:moveTo>
                  <a:pt x="27939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39" y="228599"/>
                </a:lnTo>
                <a:lnTo>
                  <a:pt x="27939" y="222250"/>
                </a:lnTo>
                <a:close/>
              </a:path>
              <a:path w="27940" h="3350259">
                <a:moveTo>
                  <a:pt x="27939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28600"/>
                </a:lnTo>
                <a:close/>
              </a:path>
              <a:path w="27940" h="3350259">
                <a:moveTo>
                  <a:pt x="27939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41300"/>
                </a:lnTo>
                <a:close/>
              </a:path>
              <a:path w="27940" h="3350259">
                <a:moveTo>
                  <a:pt x="27939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39" y="336550"/>
                </a:lnTo>
                <a:lnTo>
                  <a:pt x="27939" y="266700"/>
                </a:lnTo>
                <a:close/>
              </a:path>
              <a:path w="27940" h="3350259">
                <a:moveTo>
                  <a:pt x="27939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39" y="374650"/>
                </a:lnTo>
                <a:lnTo>
                  <a:pt x="27939" y="336550"/>
                </a:lnTo>
                <a:close/>
              </a:path>
              <a:path w="27940" h="3350259">
                <a:moveTo>
                  <a:pt x="27939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39" y="379730"/>
                </a:lnTo>
                <a:lnTo>
                  <a:pt x="27939" y="374650"/>
                </a:lnTo>
                <a:close/>
              </a:path>
              <a:path w="27940" h="3350259">
                <a:moveTo>
                  <a:pt x="27939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39" y="386080"/>
                </a:lnTo>
                <a:lnTo>
                  <a:pt x="27939" y="379730"/>
                </a:lnTo>
                <a:close/>
              </a:path>
              <a:path w="27940" h="3350259">
                <a:moveTo>
                  <a:pt x="27939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39" y="392429"/>
                </a:lnTo>
                <a:lnTo>
                  <a:pt x="27939" y="386080"/>
                </a:lnTo>
                <a:close/>
              </a:path>
              <a:path w="27940" h="3350259">
                <a:moveTo>
                  <a:pt x="27939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39" y="419100"/>
                </a:lnTo>
                <a:lnTo>
                  <a:pt x="27939" y="392430"/>
                </a:lnTo>
                <a:close/>
              </a:path>
              <a:path w="27940" h="3350259">
                <a:moveTo>
                  <a:pt x="27939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19100"/>
                </a:lnTo>
                <a:close/>
              </a:path>
              <a:path w="27940" h="3350259">
                <a:moveTo>
                  <a:pt x="27939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6880"/>
                </a:lnTo>
                <a:close/>
              </a:path>
              <a:path w="27940" h="3350259">
                <a:moveTo>
                  <a:pt x="2793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3350259">
                <a:moveTo>
                  <a:pt x="27939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39" y="463550"/>
                </a:lnTo>
                <a:lnTo>
                  <a:pt x="27939" y="457200"/>
                </a:lnTo>
                <a:close/>
              </a:path>
              <a:path w="27940" h="3350259">
                <a:moveTo>
                  <a:pt x="27939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39" y="506730"/>
                </a:lnTo>
                <a:lnTo>
                  <a:pt x="27939" y="463550"/>
                </a:lnTo>
                <a:close/>
              </a:path>
              <a:path w="27940" h="3350259">
                <a:moveTo>
                  <a:pt x="27939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6730"/>
                </a:lnTo>
                <a:close/>
              </a:path>
              <a:path w="27940" h="3350259">
                <a:moveTo>
                  <a:pt x="27939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14350"/>
                </a:lnTo>
                <a:close/>
              </a:path>
              <a:path w="27940" h="3350259">
                <a:moveTo>
                  <a:pt x="27939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20700"/>
                </a:lnTo>
                <a:close/>
              </a:path>
              <a:path w="27940" h="3350259">
                <a:moveTo>
                  <a:pt x="27939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39" y="563879"/>
                </a:lnTo>
                <a:lnTo>
                  <a:pt x="27939" y="557530"/>
                </a:lnTo>
                <a:close/>
              </a:path>
              <a:path w="27940" h="3350259">
                <a:moveTo>
                  <a:pt x="27939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39" y="595630"/>
                </a:lnTo>
                <a:lnTo>
                  <a:pt x="27939" y="563880"/>
                </a:lnTo>
                <a:close/>
              </a:path>
              <a:path w="27940" h="3350259">
                <a:moveTo>
                  <a:pt x="2793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95630"/>
                </a:lnTo>
                <a:close/>
              </a:path>
              <a:path w="27940" h="3350259">
                <a:moveTo>
                  <a:pt x="27939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39" y="609599"/>
                </a:lnTo>
                <a:lnTo>
                  <a:pt x="27939" y="601980"/>
                </a:lnTo>
                <a:close/>
              </a:path>
              <a:path w="27940" h="3350259">
                <a:moveTo>
                  <a:pt x="27939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3350259">
                <a:moveTo>
                  <a:pt x="27939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7700"/>
                </a:lnTo>
                <a:close/>
              </a:path>
              <a:path w="27940" h="3350259">
                <a:moveTo>
                  <a:pt x="27939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52780"/>
                </a:lnTo>
                <a:close/>
              </a:path>
              <a:path w="27940" h="3350259">
                <a:moveTo>
                  <a:pt x="27939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678180"/>
                </a:lnTo>
                <a:close/>
              </a:path>
              <a:path w="27940" h="3350259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3350259">
                <a:moveTo>
                  <a:pt x="27939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54380"/>
                </a:lnTo>
                <a:close/>
              </a:path>
              <a:path w="27940" h="3350259">
                <a:moveTo>
                  <a:pt x="27939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62000"/>
                </a:lnTo>
                <a:close/>
              </a:path>
              <a:path w="27940" h="3350259">
                <a:moveTo>
                  <a:pt x="27939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73430"/>
                </a:lnTo>
                <a:close/>
              </a:path>
              <a:path w="27940" h="3350259">
                <a:moveTo>
                  <a:pt x="27939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39" y="876300"/>
                </a:lnTo>
                <a:lnTo>
                  <a:pt x="27939" y="800100"/>
                </a:lnTo>
                <a:close/>
              </a:path>
              <a:path w="27940" h="3350259">
                <a:moveTo>
                  <a:pt x="27939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876300"/>
                </a:lnTo>
                <a:close/>
              </a:path>
              <a:path w="27940" h="3350259">
                <a:moveTo>
                  <a:pt x="27939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2350"/>
                </a:lnTo>
                <a:close/>
              </a:path>
              <a:path w="27940" h="3350259">
                <a:moveTo>
                  <a:pt x="27939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39" y="1098550"/>
                </a:lnTo>
                <a:lnTo>
                  <a:pt x="27939" y="1046480"/>
                </a:lnTo>
                <a:close/>
              </a:path>
              <a:path w="27940" h="3350259">
                <a:moveTo>
                  <a:pt x="27939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98550"/>
                </a:lnTo>
                <a:close/>
              </a:path>
              <a:path w="27940" h="3350259">
                <a:moveTo>
                  <a:pt x="27939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39" y="1129030"/>
                </a:lnTo>
                <a:lnTo>
                  <a:pt x="27939" y="1116330"/>
                </a:lnTo>
                <a:close/>
              </a:path>
              <a:path w="27940" h="3350259">
                <a:moveTo>
                  <a:pt x="27939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9030"/>
                </a:lnTo>
                <a:close/>
              </a:path>
              <a:path w="27940" h="3350259">
                <a:moveTo>
                  <a:pt x="27939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55700"/>
                </a:lnTo>
                <a:close/>
              </a:path>
              <a:path w="27940" h="3350259">
                <a:moveTo>
                  <a:pt x="27939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39" y="1192530"/>
                </a:lnTo>
                <a:lnTo>
                  <a:pt x="27939" y="1186180"/>
                </a:lnTo>
                <a:close/>
              </a:path>
              <a:path w="27940" h="3350259">
                <a:moveTo>
                  <a:pt x="27939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39" y="1198880"/>
                </a:lnTo>
                <a:lnTo>
                  <a:pt x="27939" y="1192530"/>
                </a:lnTo>
                <a:close/>
              </a:path>
              <a:path w="27940" h="3350259">
                <a:moveTo>
                  <a:pt x="27939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98880"/>
                </a:lnTo>
                <a:close/>
              </a:path>
              <a:path w="27940" h="3350259">
                <a:moveTo>
                  <a:pt x="27939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39" y="1256030"/>
                </a:lnTo>
                <a:lnTo>
                  <a:pt x="27939" y="1231900"/>
                </a:lnTo>
                <a:close/>
              </a:path>
              <a:path w="27940" h="3350259">
                <a:moveTo>
                  <a:pt x="27939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39" y="1308100"/>
                </a:lnTo>
                <a:lnTo>
                  <a:pt x="27939" y="1256030"/>
                </a:lnTo>
                <a:close/>
              </a:path>
              <a:path w="27940" h="3350259">
                <a:moveTo>
                  <a:pt x="27939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8100"/>
                </a:lnTo>
                <a:close/>
              </a:path>
              <a:path w="27940" h="3350259">
                <a:moveTo>
                  <a:pt x="27939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39" y="1897380"/>
                </a:lnTo>
                <a:lnTo>
                  <a:pt x="27939" y="1629410"/>
                </a:lnTo>
                <a:close/>
              </a:path>
              <a:path w="27940" h="3350259">
                <a:moveTo>
                  <a:pt x="2793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39" y="1628139"/>
                </a:lnTo>
                <a:lnTo>
                  <a:pt x="27939" y="1621789"/>
                </a:lnTo>
                <a:close/>
              </a:path>
              <a:path w="27940" h="3350259">
                <a:moveTo>
                  <a:pt x="2793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39" y="1620520"/>
                </a:lnTo>
                <a:lnTo>
                  <a:pt x="27939" y="1610360"/>
                </a:lnTo>
                <a:close/>
              </a:path>
              <a:path w="27940" h="3350259">
                <a:moveTo>
                  <a:pt x="2793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39" y="1609089"/>
                </a:lnTo>
                <a:lnTo>
                  <a:pt x="27939" y="1602739"/>
                </a:lnTo>
                <a:close/>
              </a:path>
              <a:path w="27940" h="3350259">
                <a:moveTo>
                  <a:pt x="2793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39" y="1601470"/>
                </a:lnTo>
                <a:lnTo>
                  <a:pt x="27939" y="1591310"/>
                </a:lnTo>
                <a:close/>
              </a:path>
              <a:path w="27940" h="3350259">
                <a:moveTo>
                  <a:pt x="2793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39" y="1590039"/>
                </a:lnTo>
                <a:lnTo>
                  <a:pt x="27939" y="1583689"/>
                </a:lnTo>
                <a:close/>
              </a:path>
              <a:path w="27940" h="3350259">
                <a:moveTo>
                  <a:pt x="2793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39" y="1582420"/>
                </a:lnTo>
                <a:lnTo>
                  <a:pt x="27939" y="1572260"/>
                </a:lnTo>
                <a:close/>
              </a:path>
              <a:path w="27940" h="3350259">
                <a:moveTo>
                  <a:pt x="27939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39" y="1570989"/>
                </a:lnTo>
                <a:lnTo>
                  <a:pt x="27939" y="1564639"/>
                </a:lnTo>
                <a:close/>
              </a:path>
              <a:path w="27940" h="3350259">
                <a:moveTo>
                  <a:pt x="2793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39" y="1563370"/>
                </a:lnTo>
                <a:lnTo>
                  <a:pt x="27939" y="1553210"/>
                </a:lnTo>
                <a:close/>
              </a:path>
              <a:path w="27940" h="33502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3502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350259">
                <a:moveTo>
                  <a:pt x="27939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40"/>
                </a:lnTo>
                <a:close/>
              </a:path>
              <a:path w="27940" h="33502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350259">
                <a:moveTo>
                  <a:pt x="27939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90"/>
                </a:lnTo>
                <a:close/>
              </a:path>
              <a:path w="27940" h="33502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3502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3502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3502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3502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3502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3502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350259">
                <a:moveTo>
                  <a:pt x="27939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24939"/>
                </a:lnTo>
                <a:close/>
              </a:path>
              <a:path w="27940" h="33502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50259">
                <a:moveTo>
                  <a:pt x="27939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39" y="1412240"/>
                </a:lnTo>
                <a:lnTo>
                  <a:pt x="27939" y="1405890"/>
                </a:lnTo>
                <a:close/>
              </a:path>
              <a:path w="27940" h="3350259">
                <a:moveTo>
                  <a:pt x="2793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39" y="1404620"/>
                </a:lnTo>
                <a:lnTo>
                  <a:pt x="27939" y="1394460"/>
                </a:lnTo>
                <a:close/>
              </a:path>
              <a:path w="27940" h="3350259">
                <a:moveTo>
                  <a:pt x="2793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39" y="1393189"/>
                </a:lnTo>
                <a:lnTo>
                  <a:pt x="27939" y="1386840"/>
                </a:lnTo>
                <a:close/>
              </a:path>
              <a:path w="27940" h="3350259">
                <a:moveTo>
                  <a:pt x="2793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39" y="1385570"/>
                </a:lnTo>
                <a:lnTo>
                  <a:pt x="27939" y="1375410"/>
                </a:lnTo>
                <a:close/>
              </a:path>
              <a:path w="27940" h="3350259">
                <a:moveTo>
                  <a:pt x="27939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39" y="1374139"/>
                </a:lnTo>
                <a:lnTo>
                  <a:pt x="27939" y="1367790"/>
                </a:lnTo>
                <a:close/>
              </a:path>
              <a:path w="27940" h="3350259">
                <a:moveTo>
                  <a:pt x="27939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39" y="1366520"/>
                </a:lnTo>
                <a:lnTo>
                  <a:pt x="27939" y="1356360"/>
                </a:lnTo>
                <a:close/>
              </a:path>
              <a:path w="27940" h="3350259">
                <a:moveTo>
                  <a:pt x="27939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39" y="1355090"/>
                </a:lnTo>
                <a:lnTo>
                  <a:pt x="27939" y="1348739"/>
                </a:lnTo>
                <a:close/>
              </a:path>
              <a:path w="27940" h="33502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350259">
                <a:moveTo>
                  <a:pt x="27939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89"/>
                </a:lnTo>
                <a:close/>
              </a:path>
              <a:path w="27940" h="3350259">
                <a:moveTo>
                  <a:pt x="27939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27150"/>
                </a:lnTo>
                <a:close/>
              </a:path>
              <a:path w="27940" h="3350259">
                <a:moveTo>
                  <a:pt x="27939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39" y="1986280"/>
                </a:lnTo>
                <a:lnTo>
                  <a:pt x="27939" y="1897380"/>
                </a:lnTo>
                <a:close/>
              </a:path>
              <a:path w="27940" h="3350259">
                <a:moveTo>
                  <a:pt x="27939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39" y="2506980"/>
                </a:lnTo>
                <a:lnTo>
                  <a:pt x="27939" y="2499360"/>
                </a:lnTo>
                <a:close/>
              </a:path>
              <a:path w="27940" h="3350259">
                <a:moveTo>
                  <a:pt x="27939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39" y="2498090"/>
                </a:lnTo>
                <a:lnTo>
                  <a:pt x="27939" y="2071370"/>
                </a:lnTo>
                <a:close/>
              </a:path>
              <a:path w="27940" h="3350259">
                <a:moveTo>
                  <a:pt x="27939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39" y="2070100"/>
                </a:lnTo>
                <a:lnTo>
                  <a:pt x="27939" y="2052320"/>
                </a:lnTo>
                <a:close/>
              </a:path>
              <a:path w="27940" h="3350259">
                <a:moveTo>
                  <a:pt x="27939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39" y="2051050"/>
                </a:lnTo>
                <a:lnTo>
                  <a:pt x="27939" y="2033270"/>
                </a:lnTo>
                <a:close/>
              </a:path>
              <a:path w="27940" h="3350259">
                <a:moveTo>
                  <a:pt x="27939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39" y="2032000"/>
                </a:lnTo>
                <a:lnTo>
                  <a:pt x="27939" y="2010410"/>
                </a:lnTo>
                <a:close/>
              </a:path>
              <a:path w="27940" h="3350259">
                <a:moveTo>
                  <a:pt x="27939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39" y="2009139"/>
                </a:lnTo>
                <a:lnTo>
                  <a:pt x="27939" y="1991360"/>
                </a:lnTo>
                <a:close/>
              </a:path>
              <a:path w="27940" h="3350259">
                <a:moveTo>
                  <a:pt x="27939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39" y="1990089"/>
                </a:lnTo>
                <a:lnTo>
                  <a:pt x="27939" y="1987550"/>
                </a:lnTo>
                <a:close/>
              </a:path>
              <a:path w="27940" h="3350259">
                <a:moveTo>
                  <a:pt x="27939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39" y="2682240"/>
                </a:lnTo>
                <a:lnTo>
                  <a:pt x="27939" y="2506980"/>
                </a:lnTo>
                <a:close/>
              </a:path>
              <a:path w="27940" h="3350259">
                <a:moveTo>
                  <a:pt x="27939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39" y="3350260"/>
                </a:lnTo>
                <a:lnTo>
                  <a:pt x="27939" y="268224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53185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1142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11429" y="12699"/>
                </a:lnTo>
                <a:lnTo>
                  <a:pt x="1142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1C38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55853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5079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3324859">
                <a:moveTo>
                  <a:pt x="27940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40" y="101600"/>
                </a:lnTo>
                <a:lnTo>
                  <a:pt x="27940" y="88900"/>
                </a:lnTo>
                <a:close/>
              </a:path>
              <a:path w="27940" h="3324859">
                <a:moveTo>
                  <a:pt x="27940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40" y="120650"/>
                </a:lnTo>
                <a:lnTo>
                  <a:pt x="27940" y="101600"/>
                </a:lnTo>
                <a:close/>
              </a:path>
              <a:path w="27940" h="3324859">
                <a:moveTo>
                  <a:pt x="27940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0650"/>
                </a:lnTo>
                <a:close/>
              </a:path>
              <a:path w="27940" h="33248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324859">
                <a:moveTo>
                  <a:pt x="27940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46050"/>
                </a:lnTo>
                <a:close/>
              </a:path>
              <a:path w="27940" h="3324859">
                <a:moveTo>
                  <a:pt x="2794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40" y="184150"/>
                </a:lnTo>
                <a:lnTo>
                  <a:pt x="27940" y="177800"/>
                </a:lnTo>
                <a:close/>
              </a:path>
              <a:path w="27940" h="3324859">
                <a:moveTo>
                  <a:pt x="2794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84150"/>
                </a:lnTo>
                <a:close/>
              </a:path>
              <a:path w="27940" h="3324859">
                <a:moveTo>
                  <a:pt x="27940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40" y="203199"/>
                </a:lnTo>
                <a:lnTo>
                  <a:pt x="27940" y="196850"/>
                </a:lnTo>
                <a:close/>
              </a:path>
              <a:path w="27940" h="3324859">
                <a:moveTo>
                  <a:pt x="27940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3324859">
                <a:moveTo>
                  <a:pt x="27940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15900"/>
                </a:lnTo>
                <a:close/>
              </a:path>
              <a:path w="27940" h="3324859">
                <a:moveTo>
                  <a:pt x="27940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40" y="311150"/>
                </a:lnTo>
                <a:lnTo>
                  <a:pt x="27940" y="241300"/>
                </a:lnTo>
                <a:close/>
              </a:path>
              <a:path w="27940" h="3324859">
                <a:moveTo>
                  <a:pt x="27940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11150"/>
                </a:lnTo>
                <a:close/>
              </a:path>
              <a:path w="27940" h="3324859">
                <a:moveTo>
                  <a:pt x="27940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40" y="354330"/>
                </a:lnTo>
                <a:lnTo>
                  <a:pt x="27940" y="349250"/>
                </a:lnTo>
                <a:close/>
              </a:path>
              <a:path w="27940" h="3324859">
                <a:moveTo>
                  <a:pt x="27940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54330"/>
                </a:lnTo>
                <a:close/>
              </a:path>
              <a:path w="27940" h="3324859">
                <a:moveTo>
                  <a:pt x="2794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40" y="367029"/>
                </a:lnTo>
                <a:lnTo>
                  <a:pt x="27940" y="360680"/>
                </a:lnTo>
                <a:close/>
              </a:path>
              <a:path w="27940" h="3324859">
                <a:moveTo>
                  <a:pt x="27940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7030"/>
                </a:lnTo>
                <a:close/>
              </a:path>
              <a:path w="27940" h="3324859">
                <a:moveTo>
                  <a:pt x="27940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40" y="411480"/>
                </a:lnTo>
                <a:lnTo>
                  <a:pt x="27940" y="393700"/>
                </a:lnTo>
                <a:close/>
              </a:path>
              <a:path w="27940" h="3324859">
                <a:moveTo>
                  <a:pt x="27940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1480"/>
                </a:lnTo>
                <a:close/>
              </a:path>
              <a:path w="27940" h="3324859">
                <a:moveTo>
                  <a:pt x="2794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3324859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3324859">
                <a:moveTo>
                  <a:pt x="27940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38150"/>
                </a:lnTo>
                <a:close/>
              </a:path>
              <a:path w="27940" h="3324859">
                <a:moveTo>
                  <a:pt x="27940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81330"/>
                </a:lnTo>
                <a:close/>
              </a:path>
              <a:path w="27940" h="3324859">
                <a:moveTo>
                  <a:pt x="27940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8950"/>
                </a:lnTo>
                <a:close/>
              </a:path>
              <a:path w="27940" h="3324859">
                <a:moveTo>
                  <a:pt x="27940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40" y="532130"/>
                </a:lnTo>
                <a:lnTo>
                  <a:pt x="27940" y="495300"/>
                </a:lnTo>
                <a:close/>
              </a:path>
              <a:path w="27940" h="3324859">
                <a:moveTo>
                  <a:pt x="27940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2130"/>
                </a:lnTo>
                <a:close/>
              </a:path>
              <a:path w="27940" h="3324859">
                <a:moveTo>
                  <a:pt x="27940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40" y="570230"/>
                </a:lnTo>
                <a:lnTo>
                  <a:pt x="27940" y="538480"/>
                </a:lnTo>
                <a:close/>
              </a:path>
              <a:path w="27940" h="3324859">
                <a:moveTo>
                  <a:pt x="27940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0230"/>
                </a:lnTo>
                <a:close/>
              </a:path>
              <a:path w="27940" h="3324859">
                <a:moveTo>
                  <a:pt x="27940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76580"/>
                </a:lnTo>
                <a:close/>
              </a:path>
              <a:path w="27940" h="3324859">
                <a:moveTo>
                  <a:pt x="27940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584200"/>
                </a:lnTo>
                <a:close/>
              </a:path>
              <a:path w="27940" h="3324859">
                <a:moveTo>
                  <a:pt x="27940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2300"/>
                </a:lnTo>
                <a:close/>
              </a:path>
              <a:path w="27940" h="3324859">
                <a:moveTo>
                  <a:pt x="27940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27380"/>
                </a:lnTo>
                <a:close/>
              </a:path>
              <a:path w="27940" h="3324859">
                <a:moveTo>
                  <a:pt x="27940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652780"/>
                </a:lnTo>
                <a:close/>
              </a:path>
              <a:path w="27940" h="3324859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3324859">
                <a:moveTo>
                  <a:pt x="27940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8980"/>
                </a:lnTo>
                <a:close/>
              </a:path>
              <a:path w="27940" h="3324859">
                <a:moveTo>
                  <a:pt x="27940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36600"/>
                </a:lnTo>
                <a:close/>
              </a:path>
              <a:path w="27940" h="3324859">
                <a:moveTo>
                  <a:pt x="2794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8030"/>
                </a:lnTo>
                <a:close/>
              </a:path>
              <a:path w="27940" h="3324859">
                <a:moveTo>
                  <a:pt x="27940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774700"/>
                </a:lnTo>
                <a:close/>
              </a:path>
              <a:path w="27940" h="3324859">
                <a:moveTo>
                  <a:pt x="27940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40" y="996950"/>
                </a:lnTo>
                <a:lnTo>
                  <a:pt x="27940" y="850900"/>
                </a:lnTo>
                <a:close/>
              </a:path>
              <a:path w="27940" h="3324859">
                <a:moveTo>
                  <a:pt x="27940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6950"/>
                </a:lnTo>
                <a:close/>
              </a:path>
              <a:path w="27940" h="3324859">
                <a:moveTo>
                  <a:pt x="27940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21080"/>
                </a:lnTo>
                <a:close/>
              </a:path>
              <a:path w="27940" h="3324859">
                <a:moveTo>
                  <a:pt x="27940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73150"/>
                </a:lnTo>
                <a:close/>
              </a:path>
              <a:path w="27940" h="3324859">
                <a:moveTo>
                  <a:pt x="27940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40" y="1103630"/>
                </a:lnTo>
                <a:lnTo>
                  <a:pt x="27940" y="1090930"/>
                </a:lnTo>
                <a:close/>
              </a:path>
              <a:path w="27940" h="3324859">
                <a:moveTo>
                  <a:pt x="27940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03630"/>
                </a:lnTo>
                <a:close/>
              </a:path>
              <a:path w="27940" h="3324859">
                <a:moveTo>
                  <a:pt x="27940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30300"/>
                </a:lnTo>
                <a:close/>
              </a:path>
              <a:path w="27940" h="3324859">
                <a:moveTo>
                  <a:pt x="27940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3324859">
                <a:moveTo>
                  <a:pt x="27940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40" y="1173480"/>
                </a:lnTo>
                <a:lnTo>
                  <a:pt x="27940" y="1167130"/>
                </a:lnTo>
                <a:close/>
              </a:path>
              <a:path w="27940" h="3324859">
                <a:moveTo>
                  <a:pt x="27940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3480"/>
                </a:lnTo>
                <a:close/>
              </a:path>
              <a:path w="27940" h="3324859">
                <a:moveTo>
                  <a:pt x="27940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40" y="1230630"/>
                </a:lnTo>
                <a:lnTo>
                  <a:pt x="27940" y="1206500"/>
                </a:lnTo>
                <a:close/>
              </a:path>
              <a:path w="27940" h="3324859">
                <a:moveTo>
                  <a:pt x="27940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30630"/>
                </a:lnTo>
                <a:close/>
              </a:path>
              <a:path w="27940" h="3324859">
                <a:moveTo>
                  <a:pt x="27940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40" y="1300480"/>
                </a:lnTo>
                <a:lnTo>
                  <a:pt x="27940" y="1282700"/>
                </a:lnTo>
                <a:close/>
              </a:path>
              <a:path w="27940" h="3324859">
                <a:moveTo>
                  <a:pt x="27940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40" y="1871980"/>
                </a:lnTo>
                <a:lnTo>
                  <a:pt x="27940" y="1604010"/>
                </a:lnTo>
                <a:close/>
              </a:path>
              <a:path w="27940" h="33248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3248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32485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33248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32485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33248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3248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3248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3248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3248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3248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3248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324859">
                <a:moveTo>
                  <a:pt x="27940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82090"/>
                </a:lnTo>
                <a:close/>
              </a:path>
              <a:path w="27940" h="3324859">
                <a:moveTo>
                  <a:pt x="2794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40" y="1480820"/>
                </a:lnTo>
                <a:lnTo>
                  <a:pt x="27940" y="1470660"/>
                </a:lnTo>
                <a:close/>
              </a:path>
              <a:path w="27940" h="3324859">
                <a:moveTo>
                  <a:pt x="2794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40" y="1469389"/>
                </a:lnTo>
                <a:lnTo>
                  <a:pt x="27940" y="1463039"/>
                </a:lnTo>
                <a:close/>
              </a:path>
              <a:path w="27940" h="3324859">
                <a:moveTo>
                  <a:pt x="2794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40" y="1461770"/>
                </a:lnTo>
                <a:lnTo>
                  <a:pt x="27940" y="1451610"/>
                </a:lnTo>
                <a:close/>
              </a:path>
              <a:path w="27940" h="3324859">
                <a:moveTo>
                  <a:pt x="2794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40" y="1450339"/>
                </a:lnTo>
                <a:lnTo>
                  <a:pt x="27940" y="1443989"/>
                </a:lnTo>
                <a:close/>
              </a:path>
              <a:path w="27940" h="3324859">
                <a:moveTo>
                  <a:pt x="2794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40" y="1442720"/>
                </a:lnTo>
                <a:lnTo>
                  <a:pt x="27940" y="1432560"/>
                </a:lnTo>
                <a:close/>
              </a:path>
              <a:path w="27940" h="3324859">
                <a:moveTo>
                  <a:pt x="2794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40" y="1431289"/>
                </a:lnTo>
                <a:lnTo>
                  <a:pt x="27940" y="1424940"/>
                </a:lnTo>
                <a:close/>
              </a:path>
              <a:path w="27940" h="33248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24859">
                <a:moveTo>
                  <a:pt x="27940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40" y="1412239"/>
                </a:lnTo>
                <a:lnTo>
                  <a:pt x="27940" y="1399539"/>
                </a:lnTo>
                <a:close/>
              </a:path>
              <a:path w="27940" h="33248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324859">
                <a:moveTo>
                  <a:pt x="27940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90"/>
                </a:lnTo>
                <a:close/>
              </a:path>
              <a:path w="27940" h="3324859">
                <a:moveTo>
                  <a:pt x="2794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69060"/>
                </a:lnTo>
                <a:close/>
              </a:path>
              <a:path w="27940" h="3324859">
                <a:moveTo>
                  <a:pt x="27940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40" y="1367789"/>
                </a:lnTo>
                <a:lnTo>
                  <a:pt x="27940" y="1361440"/>
                </a:lnTo>
                <a:close/>
              </a:path>
              <a:path w="27940" h="3324859">
                <a:moveTo>
                  <a:pt x="2794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40" y="1360170"/>
                </a:lnTo>
                <a:lnTo>
                  <a:pt x="27940" y="1350010"/>
                </a:lnTo>
                <a:close/>
              </a:path>
              <a:path w="27940" h="3324859">
                <a:moveTo>
                  <a:pt x="27940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40" y="1348739"/>
                </a:lnTo>
                <a:lnTo>
                  <a:pt x="27940" y="1342390"/>
                </a:lnTo>
                <a:close/>
              </a:path>
              <a:path w="27940" h="3324859">
                <a:moveTo>
                  <a:pt x="2794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40" y="1341120"/>
                </a:lnTo>
                <a:lnTo>
                  <a:pt x="27940" y="1330960"/>
                </a:lnTo>
                <a:close/>
              </a:path>
              <a:path w="27940" h="3324859">
                <a:moveTo>
                  <a:pt x="27940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40" y="1329690"/>
                </a:lnTo>
                <a:lnTo>
                  <a:pt x="27940" y="1323339"/>
                </a:lnTo>
                <a:close/>
              </a:path>
              <a:path w="27940" h="3324859">
                <a:moveTo>
                  <a:pt x="2794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40" y="1322070"/>
                </a:lnTo>
                <a:lnTo>
                  <a:pt x="27940" y="1311910"/>
                </a:lnTo>
                <a:close/>
              </a:path>
              <a:path w="27940" h="3324859">
                <a:moveTo>
                  <a:pt x="27940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40" y="1310640"/>
                </a:lnTo>
                <a:lnTo>
                  <a:pt x="27940" y="1304289"/>
                </a:lnTo>
                <a:close/>
              </a:path>
              <a:path w="27940" h="3324859">
                <a:moveTo>
                  <a:pt x="27940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40" y="1303020"/>
                </a:lnTo>
                <a:lnTo>
                  <a:pt x="27940" y="1301750"/>
                </a:lnTo>
                <a:close/>
              </a:path>
              <a:path w="27940" h="3324859">
                <a:moveTo>
                  <a:pt x="27940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40" y="1960880"/>
                </a:lnTo>
                <a:lnTo>
                  <a:pt x="27940" y="1871980"/>
                </a:lnTo>
                <a:close/>
              </a:path>
              <a:path w="27940" h="3324859">
                <a:moveTo>
                  <a:pt x="27940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40" y="2481580"/>
                </a:lnTo>
                <a:lnTo>
                  <a:pt x="27940" y="2473960"/>
                </a:lnTo>
                <a:close/>
              </a:path>
              <a:path w="27940" h="3324859">
                <a:moveTo>
                  <a:pt x="27940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40" y="2472690"/>
                </a:lnTo>
                <a:lnTo>
                  <a:pt x="27940" y="2045970"/>
                </a:lnTo>
                <a:close/>
              </a:path>
              <a:path w="27940" h="3324859">
                <a:moveTo>
                  <a:pt x="27940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40" y="2044700"/>
                </a:lnTo>
                <a:lnTo>
                  <a:pt x="27940" y="2026920"/>
                </a:lnTo>
                <a:close/>
              </a:path>
              <a:path w="27940" h="3324859">
                <a:moveTo>
                  <a:pt x="27940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40" y="2025650"/>
                </a:lnTo>
                <a:lnTo>
                  <a:pt x="27940" y="2007870"/>
                </a:lnTo>
                <a:close/>
              </a:path>
              <a:path w="27940" h="3324859">
                <a:moveTo>
                  <a:pt x="27940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40" y="2006600"/>
                </a:lnTo>
                <a:lnTo>
                  <a:pt x="27940" y="1985010"/>
                </a:lnTo>
                <a:close/>
              </a:path>
              <a:path w="27940" h="3324859">
                <a:moveTo>
                  <a:pt x="27940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40" y="1983739"/>
                </a:lnTo>
                <a:lnTo>
                  <a:pt x="27940" y="1965960"/>
                </a:lnTo>
                <a:close/>
              </a:path>
              <a:path w="27940" h="3324859">
                <a:moveTo>
                  <a:pt x="27940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40" y="1964689"/>
                </a:lnTo>
                <a:lnTo>
                  <a:pt x="27940" y="1962150"/>
                </a:lnTo>
                <a:close/>
              </a:path>
              <a:path w="27940" h="3324859">
                <a:moveTo>
                  <a:pt x="27940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40" y="2656840"/>
                </a:lnTo>
                <a:lnTo>
                  <a:pt x="27940" y="2481580"/>
                </a:lnTo>
                <a:close/>
              </a:path>
              <a:path w="27940" h="3324859">
                <a:moveTo>
                  <a:pt x="27940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40" y="3324860"/>
                </a:lnTo>
                <a:lnTo>
                  <a:pt x="27940" y="2656840"/>
                </a:lnTo>
                <a:close/>
              </a:path>
            </a:pathLst>
          </a:custGeom>
          <a:solidFill>
            <a:srgbClr val="1C37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586469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904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61314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3969" y="0"/>
                </a:moveTo>
                <a:lnTo>
                  <a:pt x="0" y="0"/>
                </a:lnTo>
                <a:lnTo>
                  <a:pt x="0" y="50800"/>
                </a:lnTo>
                <a:lnTo>
                  <a:pt x="26669" y="50800"/>
                </a:lnTo>
                <a:lnTo>
                  <a:pt x="2666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3286759">
                <a:moveTo>
                  <a:pt x="26669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69" y="63500"/>
                </a:lnTo>
                <a:lnTo>
                  <a:pt x="26669" y="50800"/>
                </a:lnTo>
                <a:close/>
              </a:path>
              <a:path w="26670" h="3286759">
                <a:moveTo>
                  <a:pt x="26669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69" y="82550"/>
                </a:lnTo>
                <a:lnTo>
                  <a:pt x="26669" y="63500"/>
                </a:lnTo>
                <a:close/>
              </a:path>
              <a:path w="26670" h="3286759">
                <a:moveTo>
                  <a:pt x="2666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69" y="95250"/>
                </a:lnTo>
                <a:lnTo>
                  <a:pt x="26669" y="82550"/>
                </a:lnTo>
                <a:close/>
              </a:path>
              <a:path w="26670" h="3286759">
                <a:moveTo>
                  <a:pt x="26669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69" y="107950"/>
                </a:lnTo>
                <a:lnTo>
                  <a:pt x="26669" y="95250"/>
                </a:lnTo>
                <a:close/>
              </a:path>
              <a:path w="26670" h="3286759">
                <a:moveTo>
                  <a:pt x="26669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69" y="139700"/>
                </a:lnTo>
                <a:lnTo>
                  <a:pt x="26669" y="107950"/>
                </a:lnTo>
                <a:close/>
              </a:path>
              <a:path w="26670" h="3286759">
                <a:moveTo>
                  <a:pt x="26669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69" y="146050"/>
                </a:lnTo>
                <a:lnTo>
                  <a:pt x="26669" y="139700"/>
                </a:lnTo>
                <a:close/>
              </a:path>
              <a:path w="26670" h="3286759">
                <a:moveTo>
                  <a:pt x="2666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69" y="158750"/>
                </a:lnTo>
                <a:lnTo>
                  <a:pt x="26669" y="146050"/>
                </a:lnTo>
                <a:close/>
              </a:path>
              <a:path w="26670" h="3286759">
                <a:moveTo>
                  <a:pt x="26669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69" y="165099"/>
                </a:lnTo>
                <a:lnTo>
                  <a:pt x="26669" y="158750"/>
                </a:lnTo>
                <a:close/>
              </a:path>
              <a:path w="26670" h="3286759">
                <a:moveTo>
                  <a:pt x="2666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69" y="177800"/>
                </a:lnTo>
                <a:lnTo>
                  <a:pt x="26669" y="165100"/>
                </a:lnTo>
                <a:close/>
              </a:path>
              <a:path w="26670" h="3286759">
                <a:moveTo>
                  <a:pt x="26669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77800"/>
                </a:lnTo>
                <a:close/>
              </a:path>
              <a:path w="26670" h="3286759">
                <a:moveTo>
                  <a:pt x="26669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69" y="273050"/>
                </a:lnTo>
                <a:lnTo>
                  <a:pt x="26669" y="203200"/>
                </a:lnTo>
                <a:close/>
              </a:path>
              <a:path w="26670" h="3286759">
                <a:moveTo>
                  <a:pt x="26669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69" y="311150"/>
                </a:lnTo>
                <a:lnTo>
                  <a:pt x="26669" y="273050"/>
                </a:lnTo>
                <a:close/>
              </a:path>
              <a:path w="26670" h="3286759">
                <a:moveTo>
                  <a:pt x="26669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69" y="316230"/>
                </a:lnTo>
                <a:lnTo>
                  <a:pt x="26669" y="311150"/>
                </a:lnTo>
                <a:close/>
              </a:path>
              <a:path w="26670" h="3286759">
                <a:moveTo>
                  <a:pt x="26669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69" y="322580"/>
                </a:lnTo>
                <a:lnTo>
                  <a:pt x="26669" y="316230"/>
                </a:lnTo>
                <a:close/>
              </a:path>
              <a:path w="26670" h="3286759">
                <a:moveTo>
                  <a:pt x="26669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2580"/>
                </a:lnTo>
                <a:close/>
              </a:path>
              <a:path w="26670" h="3286759">
                <a:moveTo>
                  <a:pt x="26669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28930"/>
                </a:lnTo>
                <a:close/>
              </a:path>
              <a:path w="26670" h="3286759">
                <a:moveTo>
                  <a:pt x="26669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69" y="373380"/>
                </a:lnTo>
                <a:lnTo>
                  <a:pt x="26669" y="355600"/>
                </a:lnTo>
                <a:close/>
              </a:path>
              <a:path w="26670" h="3286759">
                <a:moveTo>
                  <a:pt x="26669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69" y="380999"/>
                </a:lnTo>
                <a:lnTo>
                  <a:pt x="26669" y="373380"/>
                </a:lnTo>
                <a:close/>
              </a:path>
              <a:path w="26670" h="3286759">
                <a:moveTo>
                  <a:pt x="2666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69" y="393700"/>
                </a:lnTo>
                <a:lnTo>
                  <a:pt x="26669" y="381000"/>
                </a:lnTo>
                <a:close/>
              </a:path>
              <a:path w="26670" h="3286759">
                <a:moveTo>
                  <a:pt x="26669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69" y="400050"/>
                </a:lnTo>
                <a:lnTo>
                  <a:pt x="26669" y="393700"/>
                </a:lnTo>
                <a:close/>
              </a:path>
              <a:path w="26670" h="3286759">
                <a:moveTo>
                  <a:pt x="26669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69" y="443230"/>
                </a:lnTo>
                <a:lnTo>
                  <a:pt x="26669" y="400050"/>
                </a:lnTo>
                <a:close/>
              </a:path>
              <a:path w="26670" h="3286759">
                <a:moveTo>
                  <a:pt x="26669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69" y="450850"/>
                </a:lnTo>
                <a:lnTo>
                  <a:pt x="26669" y="443230"/>
                </a:lnTo>
                <a:close/>
              </a:path>
              <a:path w="26670" h="3286759">
                <a:moveTo>
                  <a:pt x="26669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50850"/>
                </a:lnTo>
                <a:close/>
              </a:path>
              <a:path w="26670" h="3286759">
                <a:moveTo>
                  <a:pt x="26669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69" y="494030"/>
                </a:lnTo>
                <a:lnTo>
                  <a:pt x="26669" y="457200"/>
                </a:lnTo>
                <a:close/>
              </a:path>
              <a:path w="26670" h="3286759">
                <a:moveTo>
                  <a:pt x="26669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69" y="500379"/>
                </a:lnTo>
                <a:lnTo>
                  <a:pt x="26669" y="494030"/>
                </a:lnTo>
                <a:close/>
              </a:path>
              <a:path w="26670" h="3286759">
                <a:moveTo>
                  <a:pt x="26669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69" y="532130"/>
                </a:lnTo>
                <a:lnTo>
                  <a:pt x="26669" y="500380"/>
                </a:lnTo>
                <a:close/>
              </a:path>
              <a:path w="26670" h="3286759">
                <a:moveTo>
                  <a:pt x="26669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69" y="538480"/>
                </a:lnTo>
                <a:lnTo>
                  <a:pt x="26669" y="532130"/>
                </a:lnTo>
                <a:close/>
              </a:path>
              <a:path w="26670" h="3286759">
                <a:moveTo>
                  <a:pt x="26669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69" y="546099"/>
                </a:lnTo>
                <a:lnTo>
                  <a:pt x="26669" y="538480"/>
                </a:lnTo>
                <a:close/>
              </a:path>
              <a:path w="26670" h="3286759">
                <a:moveTo>
                  <a:pt x="26669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69" y="584200"/>
                </a:lnTo>
                <a:lnTo>
                  <a:pt x="26669" y="546100"/>
                </a:lnTo>
                <a:close/>
              </a:path>
              <a:path w="26670" h="3286759">
                <a:moveTo>
                  <a:pt x="26669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69" y="589280"/>
                </a:lnTo>
                <a:lnTo>
                  <a:pt x="26669" y="584200"/>
                </a:lnTo>
                <a:close/>
              </a:path>
              <a:path w="26670" h="3286759">
                <a:moveTo>
                  <a:pt x="26669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69" y="614680"/>
                </a:lnTo>
                <a:lnTo>
                  <a:pt x="26669" y="589280"/>
                </a:lnTo>
                <a:close/>
              </a:path>
              <a:path w="26670" h="3286759">
                <a:moveTo>
                  <a:pt x="26669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69" y="684530"/>
                </a:lnTo>
                <a:lnTo>
                  <a:pt x="26669" y="614680"/>
                </a:lnTo>
                <a:close/>
              </a:path>
              <a:path w="26670" h="3286759">
                <a:moveTo>
                  <a:pt x="26669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4530"/>
                </a:lnTo>
                <a:close/>
              </a:path>
              <a:path w="26670" h="3286759">
                <a:moveTo>
                  <a:pt x="26669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69" y="698500"/>
                </a:lnTo>
                <a:lnTo>
                  <a:pt x="26669" y="690880"/>
                </a:lnTo>
                <a:close/>
              </a:path>
              <a:path w="26670" h="3286759">
                <a:moveTo>
                  <a:pt x="26669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698500"/>
                </a:lnTo>
                <a:close/>
              </a:path>
              <a:path w="26670" h="3286759">
                <a:moveTo>
                  <a:pt x="26669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9930"/>
                </a:lnTo>
                <a:close/>
              </a:path>
              <a:path w="26670" h="3286759">
                <a:moveTo>
                  <a:pt x="26669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36600"/>
                </a:lnTo>
                <a:close/>
              </a:path>
              <a:path w="26670" h="3286759">
                <a:moveTo>
                  <a:pt x="26669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69" y="958850"/>
                </a:lnTo>
                <a:lnTo>
                  <a:pt x="26669" y="812800"/>
                </a:lnTo>
                <a:close/>
              </a:path>
              <a:path w="26670" h="3286759">
                <a:moveTo>
                  <a:pt x="26669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58850"/>
                </a:lnTo>
                <a:close/>
              </a:path>
              <a:path w="26670" h="3286759">
                <a:moveTo>
                  <a:pt x="26669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982980"/>
                </a:lnTo>
                <a:close/>
              </a:path>
              <a:path w="26670" h="3286759">
                <a:moveTo>
                  <a:pt x="26669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69" y="1052830"/>
                </a:lnTo>
                <a:lnTo>
                  <a:pt x="26669" y="1035050"/>
                </a:lnTo>
                <a:close/>
              </a:path>
              <a:path w="26670" h="3286759">
                <a:moveTo>
                  <a:pt x="26669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69" y="1065530"/>
                </a:lnTo>
                <a:lnTo>
                  <a:pt x="26669" y="1052830"/>
                </a:lnTo>
                <a:close/>
              </a:path>
              <a:path w="26670" h="3286759">
                <a:moveTo>
                  <a:pt x="26669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65530"/>
                </a:lnTo>
                <a:close/>
              </a:path>
              <a:path w="26670" h="3286759">
                <a:moveTo>
                  <a:pt x="26669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69" y="1122680"/>
                </a:lnTo>
                <a:lnTo>
                  <a:pt x="26669" y="1092200"/>
                </a:lnTo>
                <a:close/>
              </a:path>
              <a:path w="26670" h="3286759">
                <a:moveTo>
                  <a:pt x="26669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69" y="1129030"/>
                </a:lnTo>
                <a:lnTo>
                  <a:pt x="26669" y="1122680"/>
                </a:lnTo>
                <a:close/>
              </a:path>
              <a:path w="26670" h="3286759">
                <a:moveTo>
                  <a:pt x="26669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69" y="1135380"/>
                </a:lnTo>
                <a:lnTo>
                  <a:pt x="26669" y="1129030"/>
                </a:lnTo>
                <a:close/>
              </a:path>
              <a:path w="26670" h="3286759">
                <a:moveTo>
                  <a:pt x="26669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69" y="1168400"/>
                </a:lnTo>
                <a:lnTo>
                  <a:pt x="26669" y="1135380"/>
                </a:lnTo>
                <a:close/>
              </a:path>
              <a:path w="26670" h="3286759">
                <a:moveTo>
                  <a:pt x="26669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69" y="1192530"/>
                </a:lnTo>
                <a:lnTo>
                  <a:pt x="26669" y="1168400"/>
                </a:lnTo>
                <a:close/>
              </a:path>
              <a:path w="26670" h="3286759">
                <a:moveTo>
                  <a:pt x="26669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192530"/>
                </a:lnTo>
                <a:close/>
              </a:path>
              <a:path w="26670" h="3286759">
                <a:moveTo>
                  <a:pt x="26669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44600"/>
                </a:lnTo>
                <a:close/>
              </a:path>
              <a:path w="26670" h="3286759">
                <a:moveTo>
                  <a:pt x="26669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69" y="1833880"/>
                </a:lnTo>
                <a:lnTo>
                  <a:pt x="26669" y="1565910"/>
                </a:lnTo>
                <a:close/>
              </a:path>
              <a:path w="26670" h="3286759">
                <a:moveTo>
                  <a:pt x="2666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69" y="1564639"/>
                </a:lnTo>
                <a:lnTo>
                  <a:pt x="26669" y="1558289"/>
                </a:lnTo>
                <a:close/>
              </a:path>
              <a:path w="26670" h="3286759">
                <a:moveTo>
                  <a:pt x="2666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69" y="1557020"/>
                </a:lnTo>
                <a:lnTo>
                  <a:pt x="26669" y="1546860"/>
                </a:lnTo>
                <a:close/>
              </a:path>
              <a:path w="26670" h="3286759">
                <a:moveTo>
                  <a:pt x="2666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69" y="1545589"/>
                </a:lnTo>
                <a:lnTo>
                  <a:pt x="26669" y="1539239"/>
                </a:lnTo>
                <a:close/>
              </a:path>
              <a:path w="26670" h="3286759">
                <a:moveTo>
                  <a:pt x="2666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69" y="1537970"/>
                </a:lnTo>
                <a:lnTo>
                  <a:pt x="26669" y="1527810"/>
                </a:lnTo>
                <a:close/>
              </a:path>
              <a:path w="26670" h="3286759">
                <a:moveTo>
                  <a:pt x="2666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69" y="1526539"/>
                </a:lnTo>
                <a:lnTo>
                  <a:pt x="26669" y="1520189"/>
                </a:lnTo>
                <a:close/>
              </a:path>
              <a:path w="26670" h="3286759">
                <a:moveTo>
                  <a:pt x="2666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69" y="1518920"/>
                </a:lnTo>
                <a:lnTo>
                  <a:pt x="26669" y="1508760"/>
                </a:lnTo>
                <a:close/>
              </a:path>
              <a:path w="26670" h="3286759">
                <a:moveTo>
                  <a:pt x="26669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69" y="1507489"/>
                </a:lnTo>
                <a:lnTo>
                  <a:pt x="26669" y="1501139"/>
                </a:lnTo>
                <a:close/>
              </a:path>
              <a:path w="26670" h="3286759">
                <a:moveTo>
                  <a:pt x="2666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69" y="1499870"/>
                </a:lnTo>
                <a:lnTo>
                  <a:pt x="26669" y="1489710"/>
                </a:lnTo>
                <a:close/>
              </a:path>
              <a:path w="26670" h="3286759">
                <a:moveTo>
                  <a:pt x="26669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69" y="1488439"/>
                </a:lnTo>
                <a:lnTo>
                  <a:pt x="26669" y="1482089"/>
                </a:lnTo>
                <a:close/>
              </a:path>
              <a:path w="26670" h="3286759">
                <a:moveTo>
                  <a:pt x="2666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69" y="1480820"/>
                </a:lnTo>
                <a:lnTo>
                  <a:pt x="26669" y="1470660"/>
                </a:lnTo>
                <a:close/>
              </a:path>
              <a:path w="26670" h="3286759">
                <a:moveTo>
                  <a:pt x="26669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69" y="1469389"/>
                </a:lnTo>
                <a:lnTo>
                  <a:pt x="26669" y="1463040"/>
                </a:lnTo>
                <a:close/>
              </a:path>
              <a:path w="26670" h="32867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286759">
                <a:moveTo>
                  <a:pt x="26669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69" y="1450339"/>
                </a:lnTo>
                <a:lnTo>
                  <a:pt x="26669" y="1443990"/>
                </a:lnTo>
                <a:close/>
              </a:path>
              <a:path w="26670" h="32867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286759">
                <a:moveTo>
                  <a:pt x="26669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39"/>
                </a:lnTo>
                <a:close/>
              </a:path>
              <a:path w="26670" h="32867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286759">
                <a:moveTo>
                  <a:pt x="26669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89"/>
                </a:lnTo>
                <a:close/>
              </a:path>
              <a:path w="26670" h="32867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286759">
                <a:moveTo>
                  <a:pt x="2666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69" y="1393189"/>
                </a:lnTo>
                <a:lnTo>
                  <a:pt x="26669" y="1386840"/>
                </a:lnTo>
                <a:close/>
              </a:path>
              <a:path w="26670" h="32867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286759">
                <a:moveTo>
                  <a:pt x="26669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69" y="1374139"/>
                </a:lnTo>
                <a:lnTo>
                  <a:pt x="26669" y="1361439"/>
                </a:lnTo>
                <a:close/>
              </a:path>
              <a:path w="26670" h="3286759">
                <a:moveTo>
                  <a:pt x="2666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69" y="1360170"/>
                </a:lnTo>
                <a:lnTo>
                  <a:pt x="26669" y="1350010"/>
                </a:lnTo>
                <a:close/>
              </a:path>
              <a:path w="26670" h="3286759">
                <a:moveTo>
                  <a:pt x="26669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69" y="1348740"/>
                </a:lnTo>
                <a:lnTo>
                  <a:pt x="26669" y="1342390"/>
                </a:lnTo>
                <a:close/>
              </a:path>
              <a:path w="26670" h="3286759">
                <a:moveTo>
                  <a:pt x="2666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69" y="1341120"/>
                </a:lnTo>
                <a:lnTo>
                  <a:pt x="26669" y="1330960"/>
                </a:lnTo>
                <a:close/>
              </a:path>
              <a:path w="26670" h="3286759">
                <a:moveTo>
                  <a:pt x="26669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69" y="1329689"/>
                </a:lnTo>
                <a:lnTo>
                  <a:pt x="26669" y="1323340"/>
                </a:lnTo>
                <a:close/>
              </a:path>
              <a:path w="26670" h="3286759">
                <a:moveTo>
                  <a:pt x="2666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69" y="1322070"/>
                </a:lnTo>
                <a:lnTo>
                  <a:pt x="26669" y="1311910"/>
                </a:lnTo>
                <a:close/>
              </a:path>
              <a:path w="26670" h="3286759">
                <a:moveTo>
                  <a:pt x="26669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69" y="1310639"/>
                </a:lnTo>
                <a:lnTo>
                  <a:pt x="26669" y="1304290"/>
                </a:lnTo>
                <a:close/>
              </a:path>
              <a:path w="26670" h="3286759">
                <a:moveTo>
                  <a:pt x="26669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69" y="1303020"/>
                </a:lnTo>
                <a:lnTo>
                  <a:pt x="26669" y="1292860"/>
                </a:lnTo>
                <a:close/>
              </a:path>
              <a:path w="26670" h="3286759">
                <a:moveTo>
                  <a:pt x="26669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69" y="1291590"/>
                </a:lnTo>
                <a:lnTo>
                  <a:pt x="26669" y="1285239"/>
                </a:lnTo>
                <a:close/>
              </a:path>
              <a:path w="26670" h="3286759">
                <a:moveTo>
                  <a:pt x="26669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69" y="1283970"/>
                </a:lnTo>
                <a:lnTo>
                  <a:pt x="26669" y="1273810"/>
                </a:lnTo>
                <a:close/>
              </a:path>
              <a:path w="26670" h="3286759">
                <a:moveTo>
                  <a:pt x="26669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69" y="1272540"/>
                </a:lnTo>
                <a:lnTo>
                  <a:pt x="26669" y="1266189"/>
                </a:lnTo>
                <a:close/>
              </a:path>
              <a:path w="26670" h="3286759">
                <a:moveTo>
                  <a:pt x="26669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69" y="1264920"/>
                </a:lnTo>
                <a:lnTo>
                  <a:pt x="26669" y="1263650"/>
                </a:lnTo>
                <a:close/>
              </a:path>
              <a:path w="26670" h="3286759">
                <a:moveTo>
                  <a:pt x="26669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69" y="1922780"/>
                </a:lnTo>
                <a:lnTo>
                  <a:pt x="26669" y="1833880"/>
                </a:lnTo>
                <a:close/>
              </a:path>
              <a:path w="26670" h="3286759">
                <a:moveTo>
                  <a:pt x="26669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69" y="2443480"/>
                </a:lnTo>
                <a:lnTo>
                  <a:pt x="26669" y="2435860"/>
                </a:lnTo>
                <a:close/>
              </a:path>
              <a:path w="26670" h="3286759">
                <a:moveTo>
                  <a:pt x="26669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69" y="2434590"/>
                </a:lnTo>
                <a:lnTo>
                  <a:pt x="26669" y="2007870"/>
                </a:lnTo>
                <a:close/>
              </a:path>
              <a:path w="26670" h="3286759">
                <a:moveTo>
                  <a:pt x="26669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69" y="2006600"/>
                </a:lnTo>
                <a:lnTo>
                  <a:pt x="26669" y="1988820"/>
                </a:lnTo>
                <a:close/>
              </a:path>
              <a:path w="26670" h="3286759">
                <a:moveTo>
                  <a:pt x="26669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69" y="1987550"/>
                </a:lnTo>
                <a:lnTo>
                  <a:pt x="26669" y="1969770"/>
                </a:lnTo>
                <a:close/>
              </a:path>
              <a:path w="26670" h="3286759">
                <a:moveTo>
                  <a:pt x="26669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69" y="1968500"/>
                </a:lnTo>
                <a:lnTo>
                  <a:pt x="26669" y="1946910"/>
                </a:lnTo>
                <a:close/>
              </a:path>
              <a:path w="26670" h="3286759">
                <a:moveTo>
                  <a:pt x="26669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69" y="1945639"/>
                </a:lnTo>
                <a:lnTo>
                  <a:pt x="26669" y="1927860"/>
                </a:lnTo>
                <a:close/>
              </a:path>
              <a:path w="26670" h="3286759">
                <a:moveTo>
                  <a:pt x="26669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69" y="1926589"/>
                </a:lnTo>
                <a:lnTo>
                  <a:pt x="26669" y="1924050"/>
                </a:lnTo>
                <a:close/>
              </a:path>
              <a:path w="26670" h="3286759">
                <a:moveTo>
                  <a:pt x="26669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69" y="2618740"/>
                </a:lnTo>
                <a:lnTo>
                  <a:pt x="26669" y="2443480"/>
                </a:lnTo>
                <a:close/>
              </a:path>
              <a:path w="26670" h="3286759">
                <a:moveTo>
                  <a:pt x="26669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69" y="3286760"/>
                </a:lnTo>
                <a:lnTo>
                  <a:pt x="26669" y="2618740"/>
                </a:lnTo>
                <a:close/>
              </a:path>
            </a:pathLst>
          </a:custGeom>
          <a:solidFill>
            <a:srgbClr val="1B36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63980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3274059">
                <a:moveTo>
                  <a:pt x="27940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3274059">
                <a:moveTo>
                  <a:pt x="27940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40" y="69850"/>
                </a:lnTo>
                <a:lnTo>
                  <a:pt x="27940" y="50800"/>
                </a:lnTo>
                <a:close/>
              </a:path>
              <a:path w="27940" h="3274059">
                <a:moveTo>
                  <a:pt x="27940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40" y="82550"/>
                </a:lnTo>
                <a:lnTo>
                  <a:pt x="27940" y="69850"/>
                </a:lnTo>
                <a:close/>
              </a:path>
              <a:path w="27940" h="3274059">
                <a:moveTo>
                  <a:pt x="2794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40" y="95250"/>
                </a:lnTo>
                <a:lnTo>
                  <a:pt x="27940" y="82550"/>
                </a:lnTo>
                <a:close/>
              </a:path>
              <a:path w="27940" h="3274059">
                <a:moveTo>
                  <a:pt x="27940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95250"/>
                </a:lnTo>
                <a:close/>
              </a:path>
              <a:path w="27940" h="3274059">
                <a:moveTo>
                  <a:pt x="2794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7000"/>
                </a:lnTo>
                <a:close/>
              </a:path>
              <a:path w="27940" h="32740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274059">
                <a:moveTo>
                  <a:pt x="27940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46050"/>
                </a:lnTo>
                <a:close/>
              </a:path>
              <a:path w="27940" h="3274059">
                <a:moveTo>
                  <a:pt x="2794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3274059">
                <a:moveTo>
                  <a:pt x="27940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65100"/>
                </a:lnTo>
                <a:close/>
              </a:path>
              <a:path w="27940" h="3274059">
                <a:moveTo>
                  <a:pt x="27940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190500"/>
                </a:lnTo>
                <a:close/>
              </a:path>
              <a:path w="27940" h="3274059">
                <a:moveTo>
                  <a:pt x="27940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40" y="298450"/>
                </a:lnTo>
                <a:lnTo>
                  <a:pt x="27940" y="260350"/>
                </a:lnTo>
                <a:close/>
              </a:path>
              <a:path w="27940" h="3274059">
                <a:moveTo>
                  <a:pt x="27940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40" y="303530"/>
                </a:lnTo>
                <a:lnTo>
                  <a:pt x="27940" y="298450"/>
                </a:lnTo>
                <a:close/>
              </a:path>
              <a:path w="27940" h="3274059">
                <a:moveTo>
                  <a:pt x="27940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40" y="309880"/>
                </a:lnTo>
                <a:lnTo>
                  <a:pt x="27940" y="303530"/>
                </a:lnTo>
                <a:close/>
              </a:path>
              <a:path w="27940" h="3274059">
                <a:moveTo>
                  <a:pt x="2794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40" y="316229"/>
                </a:lnTo>
                <a:lnTo>
                  <a:pt x="27940" y="309880"/>
                </a:lnTo>
                <a:close/>
              </a:path>
              <a:path w="27940" h="3274059">
                <a:moveTo>
                  <a:pt x="27940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316230"/>
                </a:lnTo>
                <a:close/>
              </a:path>
              <a:path w="27940" h="3274059">
                <a:moveTo>
                  <a:pt x="27940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42900"/>
                </a:lnTo>
                <a:close/>
              </a:path>
              <a:path w="27940" h="3274059">
                <a:moveTo>
                  <a:pt x="27940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40" y="368299"/>
                </a:lnTo>
                <a:lnTo>
                  <a:pt x="27940" y="360680"/>
                </a:lnTo>
                <a:close/>
              </a:path>
              <a:path w="27940" h="3274059">
                <a:moveTo>
                  <a:pt x="2794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3274059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3274059">
                <a:moveTo>
                  <a:pt x="27940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387350"/>
                </a:lnTo>
                <a:close/>
              </a:path>
              <a:path w="27940" h="3274059">
                <a:moveTo>
                  <a:pt x="27940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0530"/>
                </a:lnTo>
                <a:close/>
              </a:path>
              <a:path w="27940" h="3274059">
                <a:moveTo>
                  <a:pt x="27940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8150"/>
                </a:lnTo>
                <a:close/>
              </a:path>
              <a:path w="27940" h="3274059">
                <a:moveTo>
                  <a:pt x="27940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44500"/>
                </a:lnTo>
                <a:close/>
              </a:path>
              <a:path w="27940" h="3274059">
                <a:moveTo>
                  <a:pt x="2794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30"/>
                </a:lnTo>
                <a:close/>
              </a:path>
              <a:path w="27940" h="3274059">
                <a:moveTo>
                  <a:pt x="27940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40" y="519430"/>
                </a:lnTo>
                <a:lnTo>
                  <a:pt x="27940" y="487680"/>
                </a:lnTo>
                <a:close/>
              </a:path>
              <a:path w="27940" h="3274059">
                <a:moveTo>
                  <a:pt x="27940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40" y="525780"/>
                </a:lnTo>
                <a:lnTo>
                  <a:pt x="27940" y="519430"/>
                </a:lnTo>
                <a:close/>
              </a:path>
              <a:path w="27940" h="3274059">
                <a:moveTo>
                  <a:pt x="27940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525780"/>
                </a:lnTo>
                <a:close/>
              </a:path>
              <a:path w="27940" h="3274059">
                <a:moveTo>
                  <a:pt x="27940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3274059">
                <a:moveTo>
                  <a:pt x="27940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1500"/>
                </a:lnTo>
                <a:close/>
              </a:path>
              <a:path w="27940" h="3274059">
                <a:moveTo>
                  <a:pt x="27940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76580"/>
                </a:lnTo>
                <a:close/>
              </a:path>
              <a:path w="27940" h="3274059">
                <a:moveTo>
                  <a:pt x="27940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40" y="671830"/>
                </a:lnTo>
                <a:lnTo>
                  <a:pt x="27940" y="601980"/>
                </a:lnTo>
                <a:close/>
              </a:path>
              <a:path w="27940" h="3274059">
                <a:moveTo>
                  <a:pt x="2794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71830"/>
                </a:lnTo>
                <a:close/>
              </a:path>
              <a:path w="27940" h="3274059">
                <a:moveTo>
                  <a:pt x="27940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8180"/>
                </a:lnTo>
                <a:close/>
              </a:path>
              <a:path w="27940" h="3274059">
                <a:moveTo>
                  <a:pt x="27940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40" y="697230"/>
                </a:lnTo>
                <a:lnTo>
                  <a:pt x="27940" y="685800"/>
                </a:lnTo>
                <a:close/>
              </a:path>
              <a:path w="27940" h="3274059">
                <a:moveTo>
                  <a:pt x="2794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7230"/>
                </a:lnTo>
                <a:close/>
              </a:path>
              <a:path w="27940" h="3274059">
                <a:moveTo>
                  <a:pt x="27940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23900"/>
                </a:lnTo>
                <a:close/>
              </a:path>
              <a:path w="27940" h="3274059">
                <a:moveTo>
                  <a:pt x="27940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40" y="946150"/>
                </a:lnTo>
                <a:lnTo>
                  <a:pt x="27940" y="800100"/>
                </a:lnTo>
                <a:close/>
              </a:path>
              <a:path w="27940" h="3274059">
                <a:moveTo>
                  <a:pt x="27940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46150"/>
                </a:lnTo>
                <a:close/>
              </a:path>
              <a:path w="27940" h="3274059">
                <a:moveTo>
                  <a:pt x="27940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970280"/>
                </a:lnTo>
                <a:close/>
              </a:path>
              <a:path w="27940" h="3274059">
                <a:moveTo>
                  <a:pt x="27940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40" y="1040130"/>
                </a:lnTo>
                <a:lnTo>
                  <a:pt x="27940" y="1022350"/>
                </a:lnTo>
                <a:close/>
              </a:path>
              <a:path w="27940" h="3274059">
                <a:moveTo>
                  <a:pt x="27940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40" y="1052830"/>
                </a:lnTo>
                <a:lnTo>
                  <a:pt x="27940" y="1040130"/>
                </a:lnTo>
                <a:close/>
              </a:path>
              <a:path w="27940" h="3274059">
                <a:moveTo>
                  <a:pt x="27940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40" y="1079500"/>
                </a:lnTo>
                <a:lnTo>
                  <a:pt x="27940" y="1052830"/>
                </a:lnTo>
                <a:close/>
              </a:path>
              <a:path w="27940" h="3274059">
                <a:moveTo>
                  <a:pt x="27940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40" y="1109980"/>
                </a:lnTo>
                <a:lnTo>
                  <a:pt x="27940" y="1079500"/>
                </a:lnTo>
                <a:close/>
              </a:path>
              <a:path w="27940" h="3274059">
                <a:moveTo>
                  <a:pt x="27940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9980"/>
                </a:lnTo>
                <a:close/>
              </a:path>
              <a:path w="27940" h="327405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3274059">
                <a:moveTo>
                  <a:pt x="27940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2680"/>
                </a:lnTo>
                <a:close/>
              </a:path>
              <a:path w="27940" h="3274059">
                <a:moveTo>
                  <a:pt x="27940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55700"/>
                </a:lnTo>
                <a:close/>
              </a:path>
              <a:path w="27940" h="3274059">
                <a:moveTo>
                  <a:pt x="27940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79830"/>
                </a:lnTo>
                <a:close/>
              </a:path>
              <a:path w="27940" h="3274059">
                <a:moveTo>
                  <a:pt x="27940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31900"/>
                </a:lnTo>
                <a:close/>
              </a:path>
              <a:path w="27940" h="3274059">
                <a:moveTo>
                  <a:pt x="27940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40" y="1821180"/>
                </a:lnTo>
                <a:lnTo>
                  <a:pt x="27940" y="1553210"/>
                </a:lnTo>
                <a:close/>
              </a:path>
              <a:path w="27940" h="32740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2740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274059">
                <a:moveTo>
                  <a:pt x="2794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39"/>
                </a:lnTo>
                <a:close/>
              </a:path>
              <a:path w="27940" h="32740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2740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740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2740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740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2740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740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2740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2740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274059">
                <a:moveTo>
                  <a:pt x="27940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90"/>
                </a:lnTo>
                <a:close/>
              </a:path>
              <a:path w="27940" h="3274059">
                <a:moveTo>
                  <a:pt x="27940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40" y="1430020"/>
                </a:lnTo>
                <a:lnTo>
                  <a:pt x="27940" y="1419860"/>
                </a:lnTo>
                <a:close/>
              </a:path>
              <a:path w="27940" h="32740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74059">
                <a:moveTo>
                  <a:pt x="27940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10"/>
                </a:lnTo>
                <a:close/>
              </a:path>
              <a:path w="27940" h="32740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74059">
                <a:moveTo>
                  <a:pt x="27940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60"/>
                </a:lnTo>
                <a:close/>
              </a:path>
              <a:path w="27940" h="3274059">
                <a:moveTo>
                  <a:pt x="27940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40"/>
                </a:lnTo>
                <a:close/>
              </a:path>
              <a:path w="27940" h="3274059">
                <a:moveTo>
                  <a:pt x="2794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40" y="1372870"/>
                </a:lnTo>
                <a:lnTo>
                  <a:pt x="27940" y="1362710"/>
                </a:lnTo>
                <a:close/>
              </a:path>
              <a:path w="27940" h="3274059">
                <a:moveTo>
                  <a:pt x="27940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48739"/>
                </a:lnTo>
                <a:close/>
              </a:path>
              <a:path w="27940" h="32740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274059">
                <a:moveTo>
                  <a:pt x="27940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90"/>
                </a:lnTo>
                <a:close/>
              </a:path>
              <a:path w="27940" h="3274059">
                <a:moveTo>
                  <a:pt x="27940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18260"/>
                </a:lnTo>
                <a:close/>
              </a:path>
              <a:path w="27940" h="3274059">
                <a:moveTo>
                  <a:pt x="27940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40" y="1316989"/>
                </a:lnTo>
                <a:lnTo>
                  <a:pt x="27940" y="1310640"/>
                </a:lnTo>
                <a:close/>
              </a:path>
              <a:path w="27940" h="3274059">
                <a:moveTo>
                  <a:pt x="27940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40" y="1309370"/>
                </a:lnTo>
                <a:lnTo>
                  <a:pt x="27940" y="1299210"/>
                </a:lnTo>
                <a:close/>
              </a:path>
              <a:path w="27940" h="3274059">
                <a:moveTo>
                  <a:pt x="27940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90"/>
                </a:lnTo>
                <a:close/>
              </a:path>
              <a:path w="27940" h="3274059">
                <a:moveTo>
                  <a:pt x="27940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40" y="1290320"/>
                </a:lnTo>
                <a:lnTo>
                  <a:pt x="27940" y="1280160"/>
                </a:lnTo>
                <a:close/>
              </a:path>
              <a:path w="27940" h="3274059">
                <a:moveTo>
                  <a:pt x="27940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40" y="1278890"/>
                </a:lnTo>
                <a:lnTo>
                  <a:pt x="27940" y="1272539"/>
                </a:lnTo>
                <a:close/>
              </a:path>
              <a:path w="27940" h="3274059">
                <a:moveTo>
                  <a:pt x="27940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10"/>
                </a:lnTo>
                <a:close/>
              </a:path>
              <a:path w="27940" h="3274059">
                <a:moveTo>
                  <a:pt x="27940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40" y="1259840"/>
                </a:lnTo>
                <a:lnTo>
                  <a:pt x="27940" y="1253489"/>
                </a:lnTo>
                <a:close/>
              </a:path>
              <a:path w="27940" h="3274059">
                <a:moveTo>
                  <a:pt x="27940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50950"/>
                </a:lnTo>
                <a:close/>
              </a:path>
              <a:path w="27940" h="3274059">
                <a:moveTo>
                  <a:pt x="27940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40" y="1910080"/>
                </a:lnTo>
                <a:lnTo>
                  <a:pt x="27940" y="1821180"/>
                </a:lnTo>
                <a:close/>
              </a:path>
              <a:path w="27940" h="3274059">
                <a:moveTo>
                  <a:pt x="27940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40" y="2430780"/>
                </a:lnTo>
                <a:lnTo>
                  <a:pt x="27940" y="2423160"/>
                </a:lnTo>
                <a:close/>
              </a:path>
              <a:path w="27940" h="3274059">
                <a:moveTo>
                  <a:pt x="27940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40" y="2421890"/>
                </a:lnTo>
                <a:lnTo>
                  <a:pt x="27940" y="1995170"/>
                </a:lnTo>
                <a:close/>
              </a:path>
              <a:path w="27940" h="3274059">
                <a:moveTo>
                  <a:pt x="27940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40" y="1993900"/>
                </a:lnTo>
                <a:lnTo>
                  <a:pt x="27940" y="1976120"/>
                </a:lnTo>
                <a:close/>
              </a:path>
              <a:path w="27940" h="3274059">
                <a:moveTo>
                  <a:pt x="27940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40" y="1974850"/>
                </a:lnTo>
                <a:lnTo>
                  <a:pt x="27940" y="1957070"/>
                </a:lnTo>
                <a:close/>
              </a:path>
              <a:path w="27940" h="3274059">
                <a:moveTo>
                  <a:pt x="27940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40" y="1955800"/>
                </a:lnTo>
                <a:lnTo>
                  <a:pt x="27940" y="1934210"/>
                </a:lnTo>
                <a:close/>
              </a:path>
              <a:path w="27940" h="3274059">
                <a:moveTo>
                  <a:pt x="27940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40" y="1932939"/>
                </a:lnTo>
                <a:lnTo>
                  <a:pt x="27940" y="1915160"/>
                </a:lnTo>
                <a:close/>
              </a:path>
              <a:path w="27940" h="3274059">
                <a:moveTo>
                  <a:pt x="27940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40" y="1913889"/>
                </a:lnTo>
                <a:lnTo>
                  <a:pt x="27940" y="1911350"/>
                </a:lnTo>
                <a:close/>
              </a:path>
              <a:path w="27940" h="3274059">
                <a:moveTo>
                  <a:pt x="27940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40" y="2606040"/>
                </a:lnTo>
                <a:lnTo>
                  <a:pt x="27940" y="2430780"/>
                </a:lnTo>
                <a:close/>
              </a:path>
              <a:path w="27940" h="3274059">
                <a:moveTo>
                  <a:pt x="27940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40" y="3274060"/>
                </a:lnTo>
                <a:lnTo>
                  <a:pt x="27940" y="260604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667750" y="35966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21589" y="0"/>
                </a:moveTo>
                <a:lnTo>
                  <a:pt x="0" y="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667750" y="36093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667750" y="3622040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27940" y="0"/>
                </a:moveTo>
                <a:lnTo>
                  <a:pt x="0" y="0"/>
                </a:lnTo>
                <a:lnTo>
                  <a:pt x="0" y="19049"/>
                </a:lnTo>
                <a:lnTo>
                  <a:pt x="27940" y="190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667750" y="36410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667750" y="36537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667750" y="366649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667750" y="3698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681719" y="3596640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234949"/>
                </a:moveTo>
                <a:lnTo>
                  <a:pt x="0" y="0"/>
                </a:lnTo>
                <a:lnTo>
                  <a:pt x="0" y="234949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667750" y="37172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667750" y="37236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667750" y="373634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667750" y="383159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8667750" y="386969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667750" y="38747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8667750" y="388112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8667750" y="3887470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70">
                <a:moveTo>
                  <a:pt x="27940" y="0"/>
                </a:moveTo>
                <a:lnTo>
                  <a:pt x="0" y="0"/>
                </a:lnTo>
                <a:lnTo>
                  <a:pt x="0" y="26669"/>
                </a:lnTo>
                <a:lnTo>
                  <a:pt x="27940" y="2666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8667750" y="3914140"/>
            <a:ext cx="27940" cy="17780"/>
          </a:xfrm>
          <a:custGeom>
            <a:avLst/>
            <a:gdLst/>
            <a:ahLst/>
            <a:cxnLst/>
            <a:rect l="l" t="t" r="r" b="b"/>
            <a:pathLst>
              <a:path w="27940" h="17779">
                <a:moveTo>
                  <a:pt x="27940" y="0"/>
                </a:moveTo>
                <a:lnTo>
                  <a:pt x="0" y="0"/>
                </a:lnTo>
                <a:lnTo>
                  <a:pt x="0" y="17779"/>
                </a:lnTo>
                <a:lnTo>
                  <a:pt x="27940" y="177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8667750" y="39319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8667750" y="39395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8667750" y="3952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8667750" y="3958590"/>
            <a:ext cx="27940" cy="43180"/>
          </a:xfrm>
          <a:custGeom>
            <a:avLst/>
            <a:gdLst/>
            <a:ahLst/>
            <a:cxnLst/>
            <a:rect l="l" t="t" r="r" b="b"/>
            <a:pathLst>
              <a:path w="27940" h="43179">
                <a:moveTo>
                  <a:pt x="27940" y="0"/>
                </a:moveTo>
                <a:lnTo>
                  <a:pt x="0" y="0"/>
                </a:lnTo>
                <a:lnTo>
                  <a:pt x="0" y="43179"/>
                </a:lnTo>
                <a:lnTo>
                  <a:pt x="27940" y="431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8667750" y="400177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8667750" y="40093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8667750" y="4015740"/>
            <a:ext cx="27940" cy="36830"/>
          </a:xfrm>
          <a:custGeom>
            <a:avLst/>
            <a:gdLst/>
            <a:ahLst/>
            <a:cxnLst/>
            <a:rect l="l" t="t" r="r" b="b"/>
            <a:pathLst>
              <a:path w="27940" h="36829">
                <a:moveTo>
                  <a:pt x="27940" y="0"/>
                </a:moveTo>
                <a:lnTo>
                  <a:pt x="0" y="0"/>
                </a:lnTo>
                <a:lnTo>
                  <a:pt x="0" y="36829"/>
                </a:lnTo>
                <a:lnTo>
                  <a:pt x="27940" y="368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8667750" y="40525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8667750" y="405892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8667750" y="40906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8667750" y="40970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8667750" y="410464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667750" y="414274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8667750" y="414782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8667750" y="4173220"/>
            <a:ext cx="27940" cy="69850"/>
          </a:xfrm>
          <a:custGeom>
            <a:avLst/>
            <a:gdLst/>
            <a:ahLst/>
            <a:cxnLst/>
            <a:rect l="l" t="t" r="r" b="b"/>
            <a:pathLst>
              <a:path w="27940" h="69850">
                <a:moveTo>
                  <a:pt x="27940" y="0"/>
                </a:moveTo>
                <a:lnTo>
                  <a:pt x="0" y="0"/>
                </a:lnTo>
                <a:lnTo>
                  <a:pt x="0" y="69849"/>
                </a:lnTo>
                <a:lnTo>
                  <a:pt x="27940" y="698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8667750" y="42430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667750" y="42494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667750" y="4257040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27940" y="0"/>
                </a:moveTo>
                <a:lnTo>
                  <a:pt x="0" y="0"/>
                </a:lnTo>
                <a:lnTo>
                  <a:pt x="0" y="11429"/>
                </a:lnTo>
                <a:lnTo>
                  <a:pt x="27940" y="114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681719" y="4268470"/>
            <a:ext cx="0" cy="562610"/>
          </a:xfrm>
          <a:custGeom>
            <a:avLst/>
            <a:gdLst/>
            <a:ahLst/>
            <a:cxnLst/>
            <a:rect l="l" t="t" r="r" b="b"/>
            <a:pathLst>
              <a:path h="562610">
                <a:moveTo>
                  <a:pt x="0" y="0"/>
                </a:moveTo>
                <a:lnTo>
                  <a:pt x="0" y="562609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667750" y="5086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667750" y="50787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667750" y="50673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667750" y="50596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67750" y="50482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667750" y="50406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67750" y="50292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667750" y="50215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667750" y="50101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667750" y="50025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667750" y="49911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667750" y="49834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667750" y="49720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667750" y="49644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667750" y="49530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667750" y="49453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667750" y="49339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667750" y="4919979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700"/>
                </a:lnTo>
                <a:lnTo>
                  <a:pt x="27940" y="1270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667750" y="49085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667750" y="49009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667750" y="48895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667750" y="48818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667750" y="48704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667750" y="48628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667750" y="48514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667750" y="48437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667750" y="4832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681719" y="5097779"/>
            <a:ext cx="0" cy="387350"/>
          </a:xfrm>
          <a:custGeom>
            <a:avLst/>
            <a:gdLst/>
            <a:ahLst/>
            <a:cxnLst/>
            <a:rect l="l" t="t" r="r" b="b"/>
            <a:pathLst>
              <a:path h="387350">
                <a:moveTo>
                  <a:pt x="0" y="0"/>
                </a:moveTo>
                <a:lnTo>
                  <a:pt x="0" y="38735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681719" y="5097779"/>
            <a:ext cx="0" cy="1747520"/>
          </a:xfrm>
          <a:custGeom>
            <a:avLst/>
            <a:gdLst/>
            <a:ahLst/>
            <a:cxnLst/>
            <a:rect l="l" t="t" r="r" b="b"/>
            <a:pathLst>
              <a:path h="1747520">
                <a:moveTo>
                  <a:pt x="0" y="0"/>
                </a:moveTo>
                <a:lnTo>
                  <a:pt x="0" y="174752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695690" y="3609340"/>
            <a:ext cx="26670" cy="3235960"/>
          </a:xfrm>
          <a:custGeom>
            <a:avLst/>
            <a:gdLst/>
            <a:ahLst/>
            <a:cxnLst/>
            <a:rect l="l" t="t" r="r" b="b"/>
            <a:pathLst>
              <a:path w="26670" h="3235959">
                <a:moveTo>
                  <a:pt x="13969" y="0"/>
                </a:moveTo>
                <a:lnTo>
                  <a:pt x="0" y="0"/>
                </a:lnTo>
                <a:lnTo>
                  <a:pt x="0" y="6349"/>
                </a:lnTo>
                <a:lnTo>
                  <a:pt x="22859" y="6349"/>
                </a:lnTo>
                <a:lnTo>
                  <a:pt x="22859" y="5079"/>
                </a:lnTo>
                <a:lnTo>
                  <a:pt x="20320" y="5079"/>
                </a:lnTo>
                <a:lnTo>
                  <a:pt x="20320" y="3809"/>
                </a:lnTo>
                <a:lnTo>
                  <a:pt x="19050" y="3809"/>
                </a:lnTo>
                <a:lnTo>
                  <a:pt x="19050" y="2539"/>
                </a:lnTo>
                <a:lnTo>
                  <a:pt x="16509" y="2539"/>
                </a:lnTo>
                <a:lnTo>
                  <a:pt x="1650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  <a:path w="26670" h="3235959">
                <a:moveTo>
                  <a:pt x="24129" y="6349"/>
                </a:moveTo>
                <a:lnTo>
                  <a:pt x="0" y="6349"/>
                </a:lnTo>
                <a:lnTo>
                  <a:pt x="0" y="12699"/>
                </a:lnTo>
                <a:lnTo>
                  <a:pt x="26669" y="12699"/>
                </a:lnTo>
                <a:lnTo>
                  <a:pt x="26669" y="7619"/>
                </a:lnTo>
                <a:lnTo>
                  <a:pt x="24129" y="7619"/>
                </a:lnTo>
                <a:lnTo>
                  <a:pt x="24129" y="6349"/>
                </a:lnTo>
                <a:close/>
              </a:path>
              <a:path w="26670" h="3235959">
                <a:moveTo>
                  <a:pt x="26669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6669" y="31749"/>
                </a:lnTo>
                <a:lnTo>
                  <a:pt x="26669" y="12699"/>
                </a:lnTo>
                <a:close/>
              </a:path>
              <a:path w="26670" h="3235959">
                <a:moveTo>
                  <a:pt x="26669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6669" y="44449"/>
                </a:lnTo>
                <a:lnTo>
                  <a:pt x="26669" y="31750"/>
                </a:lnTo>
                <a:close/>
              </a:path>
              <a:path w="26670" h="3235959">
                <a:moveTo>
                  <a:pt x="26669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6669" y="57149"/>
                </a:lnTo>
                <a:lnTo>
                  <a:pt x="26669" y="44450"/>
                </a:lnTo>
                <a:close/>
              </a:path>
              <a:path w="26670" h="3235959">
                <a:moveTo>
                  <a:pt x="26669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6669" y="88899"/>
                </a:lnTo>
                <a:lnTo>
                  <a:pt x="26669" y="57149"/>
                </a:lnTo>
                <a:close/>
              </a:path>
              <a:path w="26670" h="3235959">
                <a:moveTo>
                  <a:pt x="26669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88900"/>
                </a:lnTo>
                <a:close/>
              </a:path>
              <a:path w="26670" h="3235959">
                <a:moveTo>
                  <a:pt x="26669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6669" y="107949"/>
                </a:lnTo>
                <a:lnTo>
                  <a:pt x="26669" y="95249"/>
                </a:lnTo>
                <a:close/>
              </a:path>
              <a:path w="26670" h="3235959">
                <a:moveTo>
                  <a:pt x="26669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6669" y="114299"/>
                </a:lnTo>
                <a:lnTo>
                  <a:pt x="26669" y="107949"/>
                </a:lnTo>
                <a:close/>
              </a:path>
              <a:path w="26670" h="3235959">
                <a:moveTo>
                  <a:pt x="26669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6669" y="126999"/>
                </a:lnTo>
                <a:lnTo>
                  <a:pt x="26669" y="114299"/>
                </a:lnTo>
                <a:close/>
              </a:path>
              <a:path w="26670" h="3235959">
                <a:moveTo>
                  <a:pt x="26669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6669" y="152399"/>
                </a:lnTo>
                <a:lnTo>
                  <a:pt x="26669" y="127000"/>
                </a:lnTo>
                <a:close/>
              </a:path>
              <a:path w="26670" h="3235959">
                <a:moveTo>
                  <a:pt x="26669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6669" y="222249"/>
                </a:lnTo>
                <a:lnTo>
                  <a:pt x="26669" y="152399"/>
                </a:lnTo>
                <a:close/>
              </a:path>
              <a:path w="26670" h="3235959">
                <a:moveTo>
                  <a:pt x="26669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6669" y="260349"/>
                </a:lnTo>
                <a:lnTo>
                  <a:pt x="26669" y="222249"/>
                </a:lnTo>
                <a:close/>
              </a:path>
              <a:path w="26670" h="3235959">
                <a:moveTo>
                  <a:pt x="26669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6669" y="265429"/>
                </a:lnTo>
                <a:lnTo>
                  <a:pt x="26669" y="260350"/>
                </a:lnTo>
                <a:close/>
              </a:path>
              <a:path w="26670" h="3235959">
                <a:moveTo>
                  <a:pt x="26669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65429"/>
                </a:lnTo>
                <a:close/>
              </a:path>
              <a:path w="26670" h="323595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235959">
                <a:moveTo>
                  <a:pt x="26669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6669" y="304799"/>
                </a:lnTo>
                <a:lnTo>
                  <a:pt x="26669" y="278130"/>
                </a:lnTo>
                <a:close/>
              </a:path>
              <a:path w="26670" h="3235959">
                <a:moveTo>
                  <a:pt x="26669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04800"/>
                </a:lnTo>
                <a:close/>
              </a:path>
              <a:path w="26670" h="3235959">
                <a:moveTo>
                  <a:pt x="26669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6669" y="330199"/>
                </a:lnTo>
                <a:lnTo>
                  <a:pt x="26669" y="322579"/>
                </a:lnTo>
                <a:close/>
              </a:path>
              <a:path w="26670" h="3235959">
                <a:moveTo>
                  <a:pt x="26669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6669" y="342899"/>
                </a:lnTo>
                <a:lnTo>
                  <a:pt x="26669" y="330200"/>
                </a:lnTo>
                <a:close/>
              </a:path>
              <a:path w="26670" h="3235959">
                <a:moveTo>
                  <a:pt x="26669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6669" y="349249"/>
                </a:lnTo>
                <a:lnTo>
                  <a:pt x="26669" y="342900"/>
                </a:lnTo>
                <a:close/>
              </a:path>
              <a:path w="26670" h="3235959">
                <a:moveTo>
                  <a:pt x="26669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6669" y="392429"/>
                </a:lnTo>
                <a:lnTo>
                  <a:pt x="26669" y="349250"/>
                </a:lnTo>
                <a:close/>
              </a:path>
              <a:path w="26670" h="3235959">
                <a:moveTo>
                  <a:pt x="26669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6669" y="400049"/>
                </a:lnTo>
                <a:lnTo>
                  <a:pt x="26669" y="392430"/>
                </a:lnTo>
                <a:close/>
              </a:path>
              <a:path w="26670" h="3235959">
                <a:moveTo>
                  <a:pt x="26669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6669" y="406399"/>
                </a:lnTo>
                <a:lnTo>
                  <a:pt x="26669" y="400049"/>
                </a:lnTo>
                <a:close/>
              </a:path>
              <a:path w="26670" h="3235959">
                <a:moveTo>
                  <a:pt x="26669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6669" y="443229"/>
                </a:lnTo>
                <a:lnTo>
                  <a:pt x="26669" y="406399"/>
                </a:lnTo>
                <a:close/>
              </a:path>
              <a:path w="26670" h="3235959">
                <a:moveTo>
                  <a:pt x="26669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43229"/>
                </a:lnTo>
                <a:close/>
              </a:path>
              <a:path w="26670" h="3235959">
                <a:moveTo>
                  <a:pt x="26669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6669" y="481329"/>
                </a:lnTo>
                <a:lnTo>
                  <a:pt x="26669" y="449579"/>
                </a:lnTo>
                <a:close/>
              </a:path>
              <a:path w="26670" h="3235959">
                <a:moveTo>
                  <a:pt x="26669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6669" y="487679"/>
                </a:lnTo>
                <a:lnTo>
                  <a:pt x="26669" y="481329"/>
                </a:lnTo>
                <a:close/>
              </a:path>
              <a:path w="26670" h="3235959">
                <a:moveTo>
                  <a:pt x="26669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6669" y="495299"/>
                </a:lnTo>
                <a:lnTo>
                  <a:pt x="26669" y="487679"/>
                </a:lnTo>
                <a:close/>
              </a:path>
              <a:path w="26670" h="3235959">
                <a:moveTo>
                  <a:pt x="26669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6669" y="533399"/>
                </a:lnTo>
                <a:lnTo>
                  <a:pt x="26669" y="495299"/>
                </a:lnTo>
                <a:close/>
              </a:path>
              <a:path w="26670" h="3235959">
                <a:moveTo>
                  <a:pt x="26669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6669" y="538479"/>
                </a:lnTo>
                <a:lnTo>
                  <a:pt x="26669" y="533399"/>
                </a:lnTo>
                <a:close/>
              </a:path>
              <a:path w="26670" h="3235959">
                <a:moveTo>
                  <a:pt x="26669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6669" y="563879"/>
                </a:lnTo>
                <a:lnTo>
                  <a:pt x="26669" y="538480"/>
                </a:lnTo>
                <a:close/>
              </a:path>
              <a:path w="26670" h="3235959">
                <a:moveTo>
                  <a:pt x="26669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6669" y="633729"/>
                </a:lnTo>
                <a:lnTo>
                  <a:pt x="26669" y="563879"/>
                </a:lnTo>
                <a:close/>
              </a:path>
              <a:path w="26670" h="3235959">
                <a:moveTo>
                  <a:pt x="26669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6669" y="640079"/>
                </a:lnTo>
                <a:lnTo>
                  <a:pt x="26669" y="633730"/>
                </a:lnTo>
                <a:close/>
              </a:path>
              <a:path w="26670" h="3235959">
                <a:moveTo>
                  <a:pt x="2666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79"/>
                </a:lnTo>
                <a:close/>
              </a:path>
              <a:path w="26670" h="3235959">
                <a:moveTo>
                  <a:pt x="26669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47699"/>
                </a:lnTo>
                <a:close/>
              </a:path>
              <a:path w="26670" h="3235959">
                <a:moveTo>
                  <a:pt x="26669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6669" y="685799"/>
                </a:lnTo>
                <a:lnTo>
                  <a:pt x="26669" y="659130"/>
                </a:lnTo>
                <a:close/>
              </a:path>
              <a:path w="26670" h="3235959">
                <a:moveTo>
                  <a:pt x="26669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685799"/>
                </a:lnTo>
                <a:close/>
              </a:path>
              <a:path w="26670" h="3235959">
                <a:moveTo>
                  <a:pt x="26669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762000"/>
                </a:lnTo>
                <a:close/>
              </a:path>
              <a:path w="26670" h="3235959">
                <a:moveTo>
                  <a:pt x="26669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50"/>
                </a:lnTo>
                <a:close/>
              </a:path>
              <a:path w="26670" h="323595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235959">
                <a:moveTo>
                  <a:pt x="26669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49"/>
                </a:lnTo>
                <a:close/>
              </a:path>
              <a:path w="26670" h="3235959">
                <a:moveTo>
                  <a:pt x="26669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1002030"/>
                </a:lnTo>
                <a:close/>
              </a:path>
              <a:path w="26670" h="3235959">
                <a:moveTo>
                  <a:pt x="26669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6669" y="1041399"/>
                </a:lnTo>
                <a:lnTo>
                  <a:pt x="26669" y="1014730"/>
                </a:lnTo>
                <a:close/>
              </a:path>
              <a:path w="26670" h="3235959">
                <a:moveTo>
                  <a:pt x="26669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6669" y="1071879"/>
                </a:lnTo>
                <a:lnTo>
                  <a:pt x="26669" y="1041400"/>
                </a:lnTo>
                <a:close/>
              </a:path>
              <a:path w="26670" h="3235959">
                <a:moveTo>
                  <a:pt x="26669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6669" y="1078229"/>
                </a:lnTo>
                <a:lnTo>
                  <a:pt x="26669" y="1071879"/>
                </a:lnTo>
                <a:close/>
              </a:path>
              <a:path w="26670" h="3235959">
                <a:moveTo>
                  <a:pt x="26669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6669" y="1084579"/>
                </a:lnTo>
                <a:lnTo>
                  <a:pt x="26669" y="1078229"/>
                </a:lnTo>
                <a:close/>
              </a:path>
              <a:path w="26670" h="3235959">
                <a:moveTo>
                  <a:pt x="26669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6669" y="1117599"/>
                </a:lnTo>
                <a:lnTo>
                  <a:pt x="26669" y="1084579"/>
                </a:lnTo>
                <a:close/>
              </a:path>
              <a:path w="26670" h="3235959">
                <a:moveTo>
                  <a:pt x="26669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6669" y="1141729"/>
                </a:lnTo>
                <a:lnTo>
                  <a:pt x="26669" y="1117599"/>
                </a:lnTo>
                <a:close/>
              </a:path>
              <a:path w="26670" h="3235959">
                <a:moveTo>
                  <a:pt x="26669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6669" y="1193799"/>
                </a:lnTo>
                <a:lnTo>
                  <a:pt x="26669" y="1141730"/>
                </a:lnTo>
                <a:close/>
              </a:path>
              <a:path w="26670" h="3235959">
                <a:moveTo>
                  <a:pt x="26669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6669" y="1211579"/>
                </a:lnTo>
                <a:lnTo>
                  <a:pt x="26669" y="1193800"/>
                </a:lnTo>
                <a:close/>
              </a:path>
              <a:path w="26670" h="3235959">
                <a:moveTo>
                  <a:pt x="26669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6669" y="1783079"/>
                </a:lnTo>
                <a:lnTo>
                  <a:pt x="26669" y="1515109"/>
                </a:lnTo>
                <a:close/>
              </a:path>
              <a:path w="26670" h="32359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235959">
                <a:moveTo>
                  <a:pt x="26669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6669" y="1506219"/>
                </a:lnTo>
                <a:lnTo>
                  <a:pt x="26669" y="1496059"/>
                </a:lnTo>
                <a:close/>
              </a:path>
              <a:path w="26670" h="3235959">
                <a:moveTo>
                  <a:pt x="2666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39"/>
                </a:lnTo>
                <a:close/>
              </a:path>
              <a:path w="26670" h="3235959">
                <a:moveTo>
                  <a:pt x="26669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09"/>
                </a:lnTo>
                <a:close/>
              </a:path>
              <a:path w="26670" h="3235959">
                <a:moveTo>
                  <a:pt x="2666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9389"/>
                </a:lnTo>
                <a:close/>
              </a:path>
              <a:path w="26670" h="3235959">
                <a:moveTo>
                  <a:pt x="26669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57960"/>
                </a:lnTo>
                <a:close/>
              </a:path>
              <a:path w="26670" h="3235959">
                <a:moveTo>
                  <a:pt x="26669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6669" y="1456689"/>
                </a:lnTo>
                <a:lnTo>
                  <a:pt x="26669" y="1450339"/>
                </a:lnTo>
                <a:close/>
              </a:path>
              <a:path w="26670" h="3235959">
                <a:moveTo>
                  <a:pt x="26669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38909"/>
                </a:lnTo>
                <a:close/>
              </a:path>
              <a:path w="26670" h="3235959">
                <a:moveTo>
                  <a:pt x="26669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6669" y="1437639"/>
                </a:lnTo>
                <a:lnTo>
                  <a:pt x="26669" y="1431289"/>
                </a:lnTo>
                <a:close/>
              </a:path>
              <a:path w="26670" h="3235959">
                <a:moveTo>
                  <a:pt x="26669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19859"/>
                </a:lnTo>
                <a:close/>
              </a:path>
              <a:path w="26670" h="3235959">
                <a:moveTo>
                  <a:pt x="2666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6669" y="1418589"/>
                </a:lnTo>
                <a:lnTo>
                  <a:pt x="26669" y="1412239"/>
                </a:lnTo>
                <a:close/>
              </a:path>
              <a:path w="26670" h="3235959">
                <a:moveTo>
                  <a:pt x="26669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0809"/>
                </a:lnTo>
                <a:close/>
              </a:path>
              <a:path w="26670" h="3235959">
                <a:moveTo>
                  <a:pt x="2666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69" y="1399539"/>
                </a:lnTo>
                <a:lnTo>
                  <a:pt x="26669" y="1393189"/>
                </a:lnTo>
                <a:close/>
              </a:path>
              <a:path w="26670" h="3235959">
                <a:moveTo>
                  <a:pt x="26669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1759"/>
                </a:lnTo>
                <a:close/>
              </a:path>
              <a:path w="26670" h="3235959">
                <a:moveTo>
                  <a:pt x="26669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69" y="1380489"/>
                </a:lnTo>
                <a:lnTo>
                  <a:pt x="26669" y="1374139"/>
                </a:lnTo>
                <a:close/>
              </a:path>
              <a:path w="26670" h="3235959">
                <a:moveTo>
                  <a:pt x="26669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2710"/>
                </a:lnTo>
                <a:close/>
              </a:path>
              <a:path w="26670" h="3235959">
                <a:moveTo>
                  <a:pt x="26669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69" y="1361439"/>
                </a:lnTo>
                <a:lnTo>
                  <a:pt x="26669" y="1355089"/>
                </a:lnTo>
                <a:close/>
              </a:path>
              <a:path w="26670" h="3235959">
                <a:moveTo>
                  <a:pt x="26669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3659"/>
                </a:lnTo>
                <a:close/>
              </a:path>
              <a:path w="26670" h="3235959">
                <a:moveTo>
                  <a:pt x="26669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69" y="1342389"/>
                </a:lnTo>
                <a:lnTo>
                  <a:pt x="26669" y="1336039"/>
                </a:lnTo>
                <a:close/>
              </a:path>
              <a:path w="26670" h="3235959">
                <a:moveTo>
                  <a:pt x="26669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4609"/>
                </a:lnTo>
                <a:close/>
              </a:path>
              <a:path w="26670" h="3235959">
                <a:moveTo>
                  <a:pt x="26669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6669" y="1323339"/>
                </a:lnTo>
                <a:lnTo>
                  <a:pt x="26669" y="1310639"/>
                </a:lnTo>
                <a:close/>
              </a:path>
              <a:path w="26670" h="3235959">
                <a:moveTo>
                  <a:pt x="26669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69" y="1309369"/>
                </a:lnTo>
                <a:lnTo>
                  <a:pt x="26669" y="1299209"/>
                </a:lnTo>
                <a:close/>
              </a:path>
              <a:path w="26670" h="3235959">
                <a:moveTo>
                  <a:pt x="26669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6669" y="1297939"/>
                </a:lnTo>
                <a:lnTo>
                  <a:pt x="26669" y="1291589"/>
                </a:lnTo>
                <a:close/>
              </a:path>
              <a:path w="26670" h="3235959">
                <a:moveTo>
                  <a:pt x="26669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6669" y="1290319"/>
                </a:lnTo>
                <a:lnTo>
                  <a:pt x="26669" y="1280160"/>
                </a:lnTo>
                <a:close/>
              </a:path>
              <a:path w="26670" h="3235959">
                <a:moveTo>
                  <a:pt x="26669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6669" y="1278889"/>
                </a:lnTo>
                <a:lnTo>
                  <a:pt x="26669" y="1272539"/>
                </a:lnTo>
                <a:close/>
              </a:path>
              <a:path w="26670" h="3235959">
                <a:moveTo>
                  <a:pt x="26669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1109"/>
                </a:lnTo>
                <a:close/>
              </a:path>
              <a:path w="26670" h="3235959">
                <a:moveTo>
                  <a:pt x="26669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6669" y="1259839"/>
                </a:lnTo>
                <a:lnTo>
                  <a:pt x="26669" y="1253489"/>
                </a:lnTo>
                <a:close/>
              </a:path>
              <a:path w="26670" h="3235959">
                <a:moveTo>
                  <a:pt x="26669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6669" y="1252220"/>
                </a:lnTo>
                <a:lnTo>
                  <a:pt x="26669" y="1242059"/>
                </a:lnTo>
                <a:close/>
              </a:path>
              <a:path w="26670" h="3235959">
                <a:moveTo>
                  <a:pt x="26669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6669" y="1240789"/>
                </a:lnTo>
                <a:lnTo>
                  <a:pt x="26669" y="1234439"/>
                </a:lnTo>
                <a:close/>
              </a:path>
              <a:path w="26670" h="3235959">
                <a:moveTo>
                  <a:pt x="26669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3009"/>
                </a:lnTo>
                <a:close/>
              </a:path>
              <a:path w="26670" h="3235959">
                <a:moveTo>
                  <a:pt x="26669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6669" y="1221739"/>
                </a:lnTo>
                <a:lnTo>
                  <a:pt x="26669" y="1215389"/>
                </a:lnTo>
                <a:close/>
              </a:path>
              <a:path w="26670" h="3235959">
                <a:moveTo>
                  <a:pt x="26669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6669" y="1214119"/>
                </a:lnTo>
                <a:lnTo>
                  <a:pt x="26669" y="1212849"/>
                </a:lnTo>
                <a:close/>
              </a:path>
              <a:path w="26670" h="3235959">
                <a:moveTo>
                  <a:pt x="26669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6669" y="1871979"/>
                </a:lnTo>
                <a:lnTo>
                  <a:pt x="26669" y="1783079"/>
                </a:lnTo>
                <a:close/>
              </a:path>
              <a:path w="26670" h="3235959">
                <a:moveTo>
                  <a:pt x="26669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6669" y="2392679"/>
                </a:lnTo>
                <a:lnTo>
                  <a:pt x="26669" y="2385059"/>
                </a:lnTo>
                <a:close/>
              </a:path>
              <a:path w="26670" h="3235959">
                <a:moveTo>
                  <a:pt x="26669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6669" y="2383789"/>
                </a:lnTo>
                <a:lnTo>
                  <a:pt x="26669" y="1957069"/>
                </a:lnTo>
                <a:close/>
              </a:path>
              <a:path w="26670" h="3235959">
                <a:moveTo>
                  <a:pt x="26669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6669" y="1955799"/>
                </a:lnTo>
                <a:lnTo>
                  <a:pt x="26669" y="1938019"/>
                </a:lnTo>
                <a:close/>
              </a:path>
              <a:path w="26670" h="3235959">
                <a:moveTo>
                  <a:pt x="26669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6669" y="1936749"/>
                </a:lnTo>
                <a:lnTo>
                  <a:pt x="26669" y="1918969"/>
                </a:lnTo>
                <a:close/>
              </a:path>
              <a:path w="26670" h="3235959">
                <a:moveTo>
                  <a:pt x="26669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6669" y="1917699"/>
                </a:lnTo>
                <a:lnTo>
                  <a:pt x="26669" y="1896109"/>
                </a:lnTo>
                <a:close/>
              </a:path>
              <a:path w="26670" h="3235959">
                <a:moveTo>
                  <a:pt x="26669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6669" y="1894839"/>
                </a:lnTo>
                <a:lnTo>
                  <a:pt x="26669" y="1877059"/>
                </a:lnTo>
                <a:close/>
              </a:path>
              <a:path w="26670" h="3235959">
                <a:moveTo>
                  <a:pt x="26669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6669" y="1875789"/>
                </a:lnTo>
                <a:lnTo>
                  <a:pt x="26669" y="1873249"/>
                </a:lnTo>
                <a:close/>
              </a:path>
              <a:path w="26670" h="3235959">
                <a:moveTo>
                  <a:pt x="26669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6669" y="2567939"/>
                </a:lnTo>
                <a:lnTo>
                  <a:pt x="26669" y="2392679"/>
                </a:lnTo>
                <a:close/>
              </a:path>
              <a:path w="26670" h="3235959">
                <a:moveTo>
                  <a:pt x="26669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6669" y="3235959"/>
                </a:lnTo>
                <a:lnTo>
                  <a:pt x="26669" y="2567940"/>
                </a:lnTo>
                <a:close/>
              </a:path>
            </a:pathLst>
          </a:custGeom>
          <a:solidFill>
            <a:srgbClr val="1B35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722359" y="3618229"/>
            <a:ext cx="27940" cy="3227070"/>
          </a:xfrm>
          <a:custGeom>
            <a:avLst/>
            <a:gdLst/>
            <a:ahLst/>
            <a:cxnLst/>
            <a:rect l="l" t="t" r="r" b="b"/>
            <a:pathLst>
              <a:path w="27940" h="322707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27940" h="3227070">
                <a:moveTo>
                  <a:pt x="8890" y="3809"/>
                </a:moveTo>
                <a:lnTo>
                  <a:pt x="0" y="3809"/>
                </a:lnTo>
                <a:lnTo>
                  <a:pt x="0" y="22859"/>
                </a:lnTo>
                <a:lnTo>
                  <a:pt x="27940" y="22859"/>
                </a:lnTo>
                <a:lnTo>
                  <a:pt x="27940" y="16509"/>
                </a:lnTo>
                <a:lnTo>
                  <a:pt x="26670" y="1650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60" y="6350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close/>
              </a:path>
              <a:path w="27940" h="3227070">
                <a:moveTo>
                  <a:pt x="27940" y="22860"/>
                </a:moveTo>
                <a:lnTo>
                  <a:pt x="0" y="22860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22860"/>
                </a:lnTo>
                <a:close/>
              </a:path>
              <a:path w="27940" h="3227070">
                <a:moveTo>
                  <a:pt x="27940" y="35560"/>
                </a:moveTo>
                <a:lnTo>
                  <a:pt x="0" y="35560"/>
                </a:lnTo>
                <a:lnTo>
                  <a:pt x="0" y="48259"/>
                </a:lnTo>
                <a:lnTo>
                  <a:pt x="27940" y="48259"/>
                </a:lnTo>
                <a:lnTo>
                  <a:pt x="27940" y="35560"/>
                </a:lnTo>
                <a:close/>
              </a:path>
              <a:path w="27940" h="3227070">
                <a:moveTo>
                  <a:pt x="27940" y="48259"/>
                </a:moveTo>
                <a:lnTo>
                  <a:pt x="0" y="48259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48259"/>
                </a:lnTo>
                <a:close/>
              </a:path>
              <a:path w="27940" h="3227070">
                <a:moveTo>
                  <a:pt x="27940" y="80010"/>
                </a:moveTo>
                <a:lnTo>
                  <a:pt x="0" y="80010"/>
                </a:lnTo>
                <a:lnTo>
                  <a:pt x="0" y="86359"/>
                </a:lnTo>
                <a:lnTo>
                  <a:pt x="27940" y="86359"/>
                </a:lnTo>
                <a:lnTo>
                  <a:pt x="27940" y="80010"/>
                </a:lnTo>
                <a:close/>
              </a:path>
              <a:path w="27940" h="3227070">
                <a:moveTo>
                  <a:pt x="27940" y="86359"/>
                </a:moveTo>
                <a:lnTo>
                  <a:pt x="0" y="86359"/>
                </a:lnTo>
                <a:lnTo>
                  <a:pt x="0" y="99059"/>
                </a:lnTo>
                <a:lnTo>
                  <a:pt x="27940" y="99059"/>
                </a:lnTo>
                <a:lnTo>
                  <a:pt x="27940" y="86359"/>
                </a:lnTo>
                <a:close/>
              </a:path>
              <a:path w="27940" h="3227070">
                <a:moveTo>
                  <a:pt x="27940" y="99059"/>
                </a:moveTo>
                <a:lnTo>
                  <a:pt x="0" y="9905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9059"/>
                </a:lnTo>
                <a:close/>
              </a:path>
              <a:path w="27940" h="3227070">
                <a:moveTo>
                  <a:pt x="27940" y="105409"/>
                </a:moveTo>
                <a:lnTo>
                  <a:pt x="0" y="105409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09"/>
                </a:lnTo>
                <a:close/>
              </a:path>
              <a:path w="27940" h="3227070">
                <a:moveTo>
                  <a:pt x="27940" y="118110"/>
                </a:moveTo>
                <a:lnTo>
                  <a:pt x="0" y="118110"/>
                </a:lnTo>
                <a:lnTo>
                  <a:pt x="0" y="143509"/>
                </a:lnTo>
                <a:lnTo>
                  <a:pt x="27940" y="143509"/>
                </a:lnTo>
                <a:lnTo>
                  <a:pt x="27940" y="118110"/>
                </a:lnTo>
                <a:close/>
              </a:path>
              <a:path w="27940" h="3227070">
                <a:moveTo>
                  <a:pt x="27940" y="143509"/>
                </a:moveTo>
                <a:lnTo>
                  <a:pt x="0" y="143509"/>
                </a:lnTo>
                <a:lnTo>
                  <a:pt x="0" y="213359"/>
                </a:lnTo>
                <a:lnTo>
                  <a:pt x="27940" y="213359"/>
                </a:lnTo>
                <a:lnTo>
                  <a:pt x="27940" y="143509"/>
                </a:lnTo>
                <a:close/>
              </a:path>
              <a:path w="27940" h="3227070">
                <a:moveTo>
                  <a:pt x="27940" y="213359"/>
                </a:moveTo>
                <a:lnTo>
                  <a:pt x="0" y="213359"/>
                </a:lnTo>
                <a:lnTo>
                  <a:pt x="0" y="251459"/>
                </a:lnTo>
                <a:lnTo>
                  <a:pt x="27940" y="251459"/>
                </a:lnTo>
                <a:lnTo>
                  <a:pt x="27940" y="213359"/>
                </a:lnTo>
                <a:close/>
              </a:path>
              <a:path w="27940" h="3227070">
                <a:moveTo>
                  <a:pt x="2794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51460"/>
                </a:lnTo>
                <a:close/>
              </a:path>
              <a:path w="27940" h="32270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227070">
                <a:moveTo>
                  <a:pt x="27940" y="262889"/>
                </a:moveTo>
                <a:lnTo>
                  <a:pt x="0" y="262889"/>
                </a:lnTo>
                <a:lnTo>
                  <a:pt x="0" y="269239"/>
                </a:lnTo>
                <a:lnTo>
                  <a:pt x="27940" y="269239"/>
                </a:lnTo>
                <a:lnTo>
                  <a:pt x="27940" y="262889"/>
                </a:lnTo>
                <a:close/>
              </a:path>
              <a:path w="27940" h="3227070">
                <a:moveTo>
                  <a:pt x="27940" y="269240"/>
                </a:moveTo>
                <a:lnTo>
                  <a:pt x="0" y="269240"/>
                </a:lnTo>
                <a:lnTo>
                  <a:pt x="0" y="295909"/>
                </a:lnTo>
                <a:lnTo>
                  <a:pt x="27940" y="295909"/>
                </a:lnTo>
                <a:lnTo>
                  <a:pt x="27940" y="269240"/>
                </a:lnTo>
                <a:close/>
              </a:path>
              <a:path w="27940" h="3227070">
                <a:moveTo>
                  <a:pt x="27940" y="295910"/>
                </a:moveTo>
                <a:lnTo>
                  <a:pt x="0" y="295910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295910"/>
                </a:lnTo>
                <a:close/>
              </a:path>
              <a:path w="27940" h="3227070">
                <a:moveTo>
                  <a:pt x="27940" y="313689"/>
                </a:moveTo>
                <a:lnTo>
                  <a:pt x="0" y="313689"/>
                </a:lnTo>
                <a:lnTo>
                  <a:pt x="0" y="321309"/>
                </a:lnTo>
                <a:lnTo>
                  <a:pt x="27940" y="321309"/>
                </a:lnTo>
                <a:lnTo>
                  <a:pt x="27940" y="313689"/>
                </a:lnTo>
                <a:close/>
              </a:path>
              <a:path w="27940" h="3227070">
                <a:moveTo>
                  <a:pt x="27940" y="321310"/>
                </a:moveTo>
                <a:lnTo>
                  <a:pt x="0" y="321310"/>
                </a:lnTo>
                <a:lnTo>
                  <a:pt x="0" y="334009"/>
                </a:lnTo>
                <a:lnTo>
                  <a:pt x="27940" y="334009"/>
                </a:lnTo>
                <a:lnTo>
                  <a:pt x="27940" y="321310"/>
                </a:lnTo>
                <a:close/>
              </a:path>
              <a:path w="27940" h="3227070">
                <a:moveTo>
                  <a:pt x="27940" y="334010"/>
                </a:moveTo>
                <a:lnTo>
                  <a:pt x="0" y="334010"/>
                </a:lnTo>
                <a:lnTo>
                  <a:pt x="0" y="340359"/>
                </a:lnTo>
                <a:lnTo>
                  <a:pt x="27940" y="340359"/>
                </a:lnTo>
                <a:lnTo>
                  <a:pt x="27940" y="334010"/>
                </a:lnTo>
                <a:close/>
              </a:path>
              <a:path w="27940" h="3227070">
                <a:moveTo>
                  <a:pt x="27940" y="340360"/>
                </a:moveTo>
                <a:lnTo>
                  <a:pt x="0" y="340360"/>
                </a:lnTo>
                <a:lnTo>
                  <a:pt x="0" y="383539"/>
                </a:lnTo>
                <a:lnTo>
                  <a:pt x="27940" y="383539"/>
                </a:lnTo>
                <a:lnTo>
                  <a:pt x="27940" y="340360"/>
                </a:lnTo>
                <a:close/>
              </a:path>
              <a:path w="27940" h="3227070">
                <a:moveTo>
                  <a:pt x="27940" y="383540"/>
                </a:moveTo>
                <a:lnTo>
                  <a:pt x="0" y="383540"/>
                </a:lnTo>
                <a:lnTo>
                  <a:pt x="0" y="391159"/>
                </a:lnTo>
                <a:lnTo>
                  <a:pt x="27940" y="391159"/>
                </a:lnTo>
                <a:lnTo>
                  <a:pt x="27940" y="383540"/>
                </a:lnTo>
                <a:close/>
              </a:path>
              <a:path w="27940" h="3227070">
                <a:moveTo>
                  <a:pt x="27940" y="391159"/>
                </a:moveTo>
                <a:lnTo>
                  <a:pt x="0" y="391159"/>
                </a:lnTo>
                <a:lnTo>
                  <a:pt x="0" y="397509"/>
                </a:lnTo>
                <a:lnTo>
                  <a:pt x="27940" y="397509"/>
                </a:lnTo>
                <a:lnTo>
                  <a:pt x="27940" y="391159"/>
                </a:lnTo>
                <a:close/>
              </a:path>
              <a:path w="27940" h="3227070">
                <a:moveTo>
                  <a:pt x="27940" y="397509"/>
                </a:moveTo>
                <a:lnTo>
                  <a:pt x="0" y="3975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397509"/>
                </a:lnTo>
                <a:close/>
              </a:path>
              <a:path w="27940" h="3227070">
                <a:moveTo>
                  <a:pt x="27940" y="434339"/>
                </a:moveTo>
                <a:lnTo>
                  <a:pt x="0" y="434339"/>
                </a:lnTo>
                <a:lnTo>
                  <a:pt x="0" y="440689"/>
                </a:lnTo>
                <a:lnTo>
                  <a:pt x="27940" y="440689"/>
                </a:lnTo>
                <a:lnTo>
                  <a:pt x="27940" y="434339"/>
                </a:lnTo>
                <a:close/>
              </a:path>
              <a:path w="27940" h="3227070">
                <a:moveTo>
                  <a:pt x="27940" y="440689"/>
                </a:moveTo>
                <a:lnTo>
                  <a:pt x="0" y="440689"/>
                </a:lnTo>
                <a:lnTo>
                  <a:pt x="0" y="472439"/>
                </a:lnTo>
                <a:lnTo>
                  <a:pt x="27940" y="472439"/>
                </a:lnTo>
                <a:lnTo>
                  <a:pt x="27940" y="440689"/>
                </a:lnTo>
                <a:close/>
              </a:path>
              <a:path w="27940" h="3227070">
                <a:moveTo>
                  <a:pt x="27940" y="472439"/>
                </a:moveTo>
                <a:lnTo>
                  <a:pt x="0" y="472439"/>
                </a:lnTo>
                <a:lnTo>
                  <a:pt x="0" y="478789"/>
                </a:lnTo>
                <a:lnTo>
                  <a:pt x="27940" y="478789"/>
                </a:lnTo>
                <a:lnTo>
                  <a:pt x="27940" y="472439"/>
                </a:lnTo>
                <a:close/>
              </a:path>
              <a:path w="27940" h="3227070">
                <a:moveTo>
                  <a:pt x="27940" y="478789"/>
                </a:moveTo>
                <a:lnTo>
                  <a:pt x="0" y="478789"/>
                </a:lnTo>
                <a:lnTo>
                  <a:pt x="0" y="486409"/>
                </a:lnTo>
                <a:lnTo>
                  <a:pt x="27940" y="486409"/>
                </a:lnTo>
                <a:lnTo>
                  <a:pt x="27940" y="478789"/>
                </a:lnTo>
                <a:close/>
              </a:path>
              <a:path w="27940" h="3227070">
                <a:moveTo>
                  <a:pt x="27940" y="486409"/>
                </a:moveTo>
                <a:lnTo>
                  <a:pt x="0" y="486409"/>
                </a:lnTo>
                <a:lnTo>
                  <a:pt x="0" y="524509"/>
                </a:lnTo>
                <a:lnTo>
                  <a:pt x="27940" y="524509"/>
                </a:lnTo>
                <a:lnTo>
                  <a:pt x="27940" y="486409"/>
                </a:lnTo>
                <a:close/>
              </a:path>
              <a:path w="27940" h="3227070">
                <a:moveTo>
                  <a:pt x="27940" y="524509"/>
                </a:moveTo>
                <a:lnTo>
                  <a:pt x="0" y="524509"/>
                </a:lnTo>
                <a:lnTo>
                  <a:pt x="0" y="529589"/>
                </a:lnTo>
                <a:lnTo>
                  <a:pt x="27940" y="529589"/>
                </a:lnTo>
                <a:lnTo>
                  <a:pt x="27940" y="524509"/>
                </a:lnTo>
                <a:close/>
              </a:path>
              <a:path w="27940" h="3227070">
                <a:moveTo>
                  <a:pt x="27940" y="529590"/>
                </a:moveTo>
                <a:lnTo>
                  <a:pt x="0" y="529590"/>
                </a:lnTo>
                <a:lnTo>
                  <a:pt x="0" y="554989"/>
                </a:lnTo>
                <a:lnTo>
                  <a:pt x="27940" y="554989"/>
                </a:lnTo>
                <a:lnTo>
                  <a:pt x="27940" y="529590"/>
                </a:lnTo>
                <a:close/>
              </a:path>
              <a:path w="27940" h="3227070">
                <a:moveTo>
                  <a:pt x="27940" y="554989"/>
                </a:moveTo>
                <a:lnTo>
                  <a:pt x="0" y="554989"/>
                </a:lnTo>
                <a:lnTo>
                  <a:pt x="0" y="624839"/>
                </a:lnTo>
                <a:lnTo>
                  <a:pt x="27940" y="624839"/>
                </a:lnTo>
                <a:lnTo>
                  <a:pt x="27940" y="554989"/>
                </a:lnTo>
                <a:close/>
              </a:path>
              <a:path w="27940" h="3227070">
                <a:moveTo>
                  <a:pt x="27940" y="624840"/>
                </a:moveTo>
                <a:lnTo>
                  <a:pt x="0" y="624840"/>
                </a:lnTo>
                <a:lnTo>
                  <a:pt x="0" y="631189"/>
                </a:lnTo>
                <a:lnTo>
                  <a:pt x="27940" y="631189"/>
                </a:lnTo>
                <a:lnTo>
                  <a:pt x="27940" y="624840"/>
                </a:lnTo>
                <a:close/>
              </a:path>
              <a:path w="27940" h="3227070">
                <a:moveTo>
                  <a:pt x="27940" y="631189"/>
                </a:moveTo>
                <a:lnTo>
                  <a:pt x="0" y="631189"/>
                </a:lnTo>
                <a:lnTo>
                  <a:pt x="0" y="638809"/>
                </a:lnTo>
                <a:lnTo>
                  <a:pt x="27940" y="638809"/>
                </a:lnTo>
                <a:lnTo>
                  <a:pt x="27940" y="631189"/>
                </a:lnTo>
                <a:close/>
              </a:path>
              <a:path w="27940" h="3227070">
                <a:moveTo>
                  <a:pt x="27940" y="638809"/>
                </a:moveTo>
                <a:lnTo>
                  <a:pt x="0" y="638809"/>
                </a:lnTo>
                <a:lnTo>
                  <a:pt x="0" y="650239"/>
                </a:lnTo>
                <a:lnTo>
                  <a:pt x="27940" y="650239"/>
                </a:lnTo>
                <a:lnTo>
                  <a:pt x="27940" y="638809"/>
                </a:lnTo>
                <a:close/>
              </a:path>
              <a:path w="27940" h="3227070">
                <a:moveTo>
                  <a:pt x="27940" y="650240"/>
                </a:moveTo>
                <a:lnTo>
                  <a:pt x="0" y="650240"/>
                </a:lnTo>
                <a:lnTo>
                  <a:pt x="0" y="676909"/>
                </a:lnTo>
                <a:lnTo>
                  <a:pt x="27940" y="676909"/>
                </a:lnTo>
                <a:lnTo>
                  <a:pt x="27940" y="650240"/>
                </a:lnTo>
                <a:close/>
              </a:path>
              <a:path w="27940" h="3227070">
                <a:moveTo>
                  <a:pt x="27940" y="676909"/>
                </a:moveTo>
                <a:lnTo>
                  <a:pt x="0" y="676909"/>
                </a:lnTo>
                <a:lnTo>
                  <a:pt x="0" y="753109"/>
                </a:lnTo>
                <a:lnTo>
                  <a:pt x="27940" y="753109"/>
                </a:lnTo>
                <a:lnTo>
                  <a:pt x="27940" y="676909"/>
                </a:lnTo>
                <a:close/>
              </a:path>
              <a:path w="27940" h="3227070">
                <a:moveTo>
                  <a:pt x="27940" y="753110"/>
                </a:moveTo>
                <a:lnTo>
                  <a:pt x="0" y="753110"/>
                </a:lnTo>
                <a:lnTo>
                  <a:pt x="0" y="899159"/>
                </a:lnTo>
                <a:lnTo>
                  <a:pt x="27940" y="899159"/>
                </a:lnTo>
                <a:lnTo>
                  <a:pt x="27940" y="753110"/>
                </a:lnTo>
                <a:close/>
              </a:path>
              <a:path w="27940" h="3227070">
                <a:moveTo>
                  <a:pt x="27940" y="899160"/>
                </a:moveTo>
                <a:lnTo>
                  <a:pt x="0" y="899160"/>
                </a:lnTo>
                <a:lnTo>
                  <a:pt x="0" y="923289"/>
                </a:lnTo>
                <a:lnTo>
                  <a:pt x="27940" y="923289"/>
                </a:lnTo>
                <a:lnTo>
                  <a:pt x="27940" y="899160"/>
                </a:lnTo>
                <a:close/>
              </a:path>
              <a:path w="27940" h="3227070">
                <a:moveTo>
                  <a:pt x="27940" y="923290"/>
                </a:moveTo>
                <a:lnTo>
                  <a:pt x="0" y="923290"/>
                </a:lnTo>
                <a:lnTo>
                  <a:pt x="0" y="975359"/>
                </a:lnTo>
                <a:lnTo>
                  <a:pt x="27940" y="975359"/>
                </a:lnTo>
                <a:lnTo>
                  <a:pt x="27940" y="923290"/>
                </a:lnTo>
                <a:close/>
              </a:path>
              <a:path w="27940" h="3227070">
                <a:moveTo>
                  <a:pt x="27940" y="975359"/>
                </a:moveTo>
                <a:lnTo>
                  <a:pt x="0" y="975359"/>
                </a:lnTo>
                <a:lnTo>
                  <a:pt x="0" y="993139"/>
                </a:lnTo>
                <a:lnTo>
                  <a:pt x="27940" y="993139"/>
                </a:lnTo>
                <a:lnTo>
                  <a:pt x="27940" y="975359"/>
                </a:lnTo>
                <a:close/>
              </a:path>
              <a:path w="27940" h="3227070">
                <a:moveTo>
                  <a:pt x="27940" y="993140"/>
                </a:moveTo>
                <a:lnTo>
                  <a:pt x="0" y="993140"/>
                </a:lnTo>
                <a:lnTo>
                  <a:pt x="0" y="1005839"/>
                </a:lnTo>
                <a:lnTo>
                  <a:pt x="27940" y="1005839"/>
                </a:lnTo>
                <a:lnTo>
                  <a:pt x="27940" y="993140"/>
                </a:lnTo>
                <a:close/>
              </a:path>
              <a:path w="27940" h="3227070">
                <a:moveTo>
                  <a:pt x="27940" y="1005840"/>
                </a:moveTo>
                <a:lnTo>
                  <a:pt x="0" y="1005840"/>
                </a:lnTo>
                <a:lnTo>
                  <a:pt x="0" y="1032509"/>
                </a:lnTo>
                <a:lnTo>
                  <a:pt x="27940" y="1032509"/>
                </a:lnTo>
                <a:lnTo>
                  <a:pt x="27940" y="1005840"/>
                </a:lnTo>
                <a:close/>
              </a:path>
              <a:path w="27940" h="3227070">
                <a:moveTo>
                  <a:pt x="27940" y="1032510"/>
                </a:moveTo>
                <a:lnTo>
                  <a:pt x="0" y="1032510"/>
                </a:lnTo>
                <a:lnTo>
                  <a:pt x="0" y="1062989"/>
                </a:lnTo>
                <a:lnTo>
                  <a:pt x="27940" y="1062989"/>
                </a:lnTo>
                <a:lnTo>
                  <a:pt x="27940" y="1032510"/>
                </a:lnTo>
                <a:close/>
              </a:path>
              <a:path w="27940" h="3227070">
                <a:moveTo>
                  <a:pt x="27940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7940" y="1069339"/>
                </a:lnTo>
                <a:lnTo>
                  <a:pt x="27940" y="1062989"/>
                </a:lnTo>
                <a:close/>
              </a:path>
              <a:path w="27940" h="3227070">
                <a:moveTo>
                  <a:pt x="27940" y="1069339"/>
                </a:moveTo>
                <a:lnTo>
                  <a:pt x="0" y="1069339"/>
                </a:lnTo>
                <a:lnTo>
                  <a:pt x="0" y="1075689"/>
                </a:lnTo>
                <a:lnTo>
                  <a:pt x="27940" y="1075689"/>
                </a:lnTo>
                <a:lnTo>
                  <a:pt x="27940" y="1069339"/>
                </a:lnTo>
                <a:close/>
              </a:path>
              <a:path w="27940" h="3227070">
                <a:moveTo>
                  <a:pt x="27940" y="1075689"/>
                </a:moveTo>
                <a:lnTo>
                  <a:pt x="0" y="1075689"/>
                </a:lnTo>
                <a:lnTo>
                  <a:pt x="0" y="1108709"/>
                </a:lnTo>
                <a:lnTo>
                  <a:pt x="27940" y="1108709"/>
                </a:lnTo>
                <a:lnTo>
                  <a:pt x="27940" y="1075689"/>
                </a:lnTo>
                <a:close/>
              </a:path>
              <a:path w="27940" h="3227070">
                <a:moveTo>
                  <a:pt x="27940" y="1108709"/>
                </a:moveTo>
                <a:lnTo>
                  <a:pt x="0" y="1108709"/>
                </a:lnTo>
                <a:lnTo>
                  <a:pt x="0" y="1132839"/>
                </a:lnTo>
                <a:lnTo>
                  <a:pt x="27940" y="1132839"/>
                </a:lnTo>
                <a:lnTo>
                  <a:pt x="27940" y="1108709"/>
                </a:lnTo>
                <a:close/>
              </a:path>
              <a:path w="27940" h="3227070">
                <a:moveTo>
                  <a:pt x="27940" y="1132840"/>
                </a:moveTo>
                <a:lnTo>
                  <a:pt x="0" y="1132840"/>
                </a:lnTo>
                <a:lnTo>
                  <a:pt x="0" y="1184909"/>
                </a:lnTo>
                <a:lnTo>
                  <a:pt x="27940" y="1184909"/>
                </a:lnTo>
                <a:lnTo>
                  <a:pt x="27940" y="1132840"/>
                </a:lnTo>
                <a:close/>
              </a:path>
              <a:path w="27940" h="3227070">
                <a:moveTo>
                  <a:pt x="27940" y="1184910"/>
                </a:moveTo>
                <a:lnTo>
                  <a:pt x="0" y="1184910"/>
                </a:lnTo>
                <a:lnTo>
                  <a:pt x="0" y="1202689"/>
                </a:lnTo>
                <a:lnTo>
                  <a:pt x="27940" y="1202689"/>
                </a:lnTo>
                <a:lnTo>
                  <a:pt x="27940" y="1184910"/>
                </a:lnTo>
                <a:close/>
              </a:path>
              <a:path w="27940" h="3227070">
                <a:moveTo>
                  <a:pt x="27940" y="1506219"/>
                </a:moveTo>
                <a:lnTo>
                  <a:pt x="0" y="1506219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506219"/>
                </a:lnTo>
                <a:close/>
              </a:path>
              <a:path w="27940" h="3227070">
                <a:moveTo>
                  <a:pt x="27940" y="1498599"/>
                </a:moveTo>
                <a:lnTo>
                  <a:pt x="0" y="1498599"/>
                </a:lnTo>
                <a:lnTo>
                  <a:pt x="0" y="1504949"/>
                </a:lnTo>
                <a:lnTo>
                  <a:pt x="27940" y="1504949"/>
                </a:lnTo>
                <a:lnTo>
                  <a:pt x="27940" y="1498599"/>
                </a:lnTo>
                <a:close/>
              </a:path>
              <a:path w="27940" h="3227070">
                <a:moveTo>
                  <a:pt x="27940" y="1487169"/>
                </a:moveTo>
                <a:lnTo>
                  <a:pt x="0" y="1487169"/>
                </a:lnTo>
                <a:lnTo>
                  <a:pt x="0" y="1497329"/>
                </a:lnTo>
                <a:lnTo>
                  <a:pt x="27940" y="1497329"/>
                </a:lnTo>
                <a:lnTo>
                  <a:pt x="27940" y="1487169"/>
                </a:lnTo>
                <a:close/>
              </a:path>
              <a:path w="27940" h="3227070">
                <a:moveTo>
                  <a:pt x="27940" y="1479549"/>
                </a:moveTo>
                <a:lnTo>
                  <a:pt x="0" y="1479549"/>
                </a:lnTo>
                <a:lnTo>
                  <a:pt x="0" y="1485899"/>
                </a:lnTo>
                <a:lnTo>
                  <a:pt x="27940" y="1485899"/>
                </a:lnTo>
                <a:lnTo>
                  <a:pt x="27940" y="1479549"/>
                </a:lnTo>
                <a:close/>
              </a:path>
              <a:path w="27940" h="3227070">
                <a:moveTo>
                  <a:pt x="27940" y="1468119"/>
                </a:moveTo>
                <a:lnTo>
                  <a:pt x="0" y="1468119"/>
                </a:lnTo>
                <a:lnTo>
                  <a:pt x="0" y="1478280"/>
                </a:lnTo>
                <a:lnTo>
                  <a:pt x="27940" y="1478280"/>
                </a:lnTo>
                <a:lnTo>
                  <a:pt x="27940" y="1468119"/>
                </a:lnTo>
                <a:close/>
              </a:path>
              <a:path w="27940" h="3227070">
                <a:moveTo>
                  <a:pt x="27940" y="1460499"/>
                </a:moveTo>
                <a:lnTo>
                  <a:pt x="0" y="1460499"/>
                </a:lnTo>
                <a:lnTo>
                  <a:pt x="0" y="1466849"/>
                </a:lnTo>
                <a:lnTo>
                  <a:pt x="27940" y="1466849"/>
                </a:lnTo>
                <a:lnTo>
                  <a:pt x="27940" y="1460499"/>
                </a:lnTo>
                <a:close/>
              </a:path>
              <a:path w="27940" h="3227070">
                <a:moveTo>
                  <a:pt x="27940" y="1449070"/>
                </a:moveTo>
                <a:lnTo>
                  <a:pt x="0" y="1449070"/>
                </a:lnTo>
                <a:lnTo>
                  <a:pt x="0" y="1459229"/>
                </a:lnTo>
                <a:lnTo>
                  <a:pt x="27940" y="1459229"/>
                </a:lnTo>
                <a:lnTo>
                  <a:pt x="27940" y="1449070"/>
                </a:lnTo>
                <a:close/>
              </a:path>
              <a:path w="27940" h="3227070">
                <a:moveTo>
                  <a:pt x="27940" y="1441449"/>
                </a:moveTo>
                <a:lnTo>
                  <a:pt x="0" y="1441449"/>
                </a:lnTo>
                <a:lnTo>
                  <a:pt x="0" y="1447799"/>
                </a:lnTo>
                <a:lnTo>
                  <a:pt x="27940" y="1447799"/>
                </a:lnTo>
                <a:lnTo>
                  <a:pt x="27940" y="1441449"/>
                </a:lnTo>
                <a:close/>
              </a:path>
              <a:path w="27940" h="3227070">
                <a:moveTo>
                  <a:pt x="27940" y="1430019"/>
                </a:moveTo>
                <a:lnTo>
                  <a:pt x="0" y="1430019"/>
                </a:lnTo>
                <a:lnTo>
                  <a:pt x="0" y="1440179"/>
                </a:lnTo>
                <a:lnTo>
                  <a:pt x="27940" y="1440179"/>
                </a:lnTo>
                <a:lnTo>
                  <a:pt x="27940" y="1430019"/>
                </a:lnTo>
                <a:close/>
              </a:path>
              <a:path w="27940" h="3227070">
                <a:moveTo>
                  <a:pt x="27940" y="1422399"/>
                </a:moveTo>
                <a:lnTo>
                  <a:pt x="0" y="1422399"/>
                </a:lnTo>
                <a:lnTo>
                  <a:pt x="0" y="1428749"/>
                </a:lnTo>
                <a:lnTo>
                  <a:pt x="27940" y="1428749"/>
                </a:lnTo>
                <a:lnTo>
                  <a:pt x="27940" y="1422399"/>
                </a:lnTo>
                <a:close/>
              </a:path>
              <a:path w="27940" h="3227070">
                <a:moveTo>
                  <a:pt x="27940" y="1410969"/>
                </a:moveTo>
                <a:lnTo>
                  <a:pt x="0" y="1410969"/>
                </a:lnTo>
                <a:lnTo>
                  <a:pt x="0" y="1421129"/>
                </a:lnTo>
                <a:lnTo>
                  <a:pt x="27940" y="1421129"/>
                </a:lnTo>
                <a:lnTo>
                  <a:pt x="27940" y="1410969"/>
                </a:lnTo>
                <a:close/>
              </a:path>
              <a:path w="27940" h="3227070">
                <a:moveTo>
                  <a:pt x="27940" y="1403349"/>
                </a:moveTo>
                <a:lnTo>
                  <a:pt x="0" y="1403349"/>
                </a:lnTo>
                <a:lnTo>
                  <a:pt x="0" y="1409699"/>
                </a:lnTo>
                <a:lnTo>
                  <a:pt x="27940" y="1409699"/>
                </a:lnTo>
                <a:lnTo>
                  <a:pt x="27940" y="1403349"/>
                </a:lnTo>
                <a:close/>
              </a:path>
              <a:path w="27940" h="3227070">
                <a:moveTo>
                  <a:pt x="27940" y="1391919"/>
                </a:moveTo>
                <a:lnTo>
                  <a:pt x="0" y="1391919"/>
                </a:lnTo>
                <a:lnTo>
                  <a:pt x="0" y="1402079"/>
                </a:lnTo>
                <a:lnTo>
                  <a:pt x="27940" y="1402079"/>
                </a:lnTo>
                <a:lnTo>
                  <a:pt x="27940" y="1391919"/>
                </a:lnTo>
                <a:close/>
              </a:path>
              <a:path w="27940" h="3227070">
                <a:moveTo>
                  <a:pt x="27940" y="1384300"/>
                </a:moveTo>
                <a:lnTo>
                  <a:pt x="0" y="1384300"/>
                </a:lnTo>
                <a:lnTo>
                  <a:pt x="0" y="1390649"/>
                </a:lnTo>
                <a:lnTo>
                  <a:pt x="27940" y="1390649"/>
                </a:lnTo>
                <a:lnTo>
                  <a:pt x="27940" y="1384300"/>
                </a:lnTo>
                <a:close/>
              </a:path>
              <a:path w="27940" h="3227070">
                <a:moveTo>
                  <a:pt x="27940" y="1372870"/>
                </a:moveTo>
                <a:lnTo>
                  <a:pt x="0" y="1372870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2870"/>
                </a:lnTo>
                <a:close/>
              </a:path>
              <a:path w="27940" h="3227070">
                <a:moveTo>
                  <a:pt x="27940" y="1365249"/>
                </a:moveTo>
                <a:lnTo>
                  <a:pt x="0" y="1365249"/>
                </a:lnTo>
                <a:lnTo>
                  <a:pt x="0" y="1371599"/>
                </a:lnTo>
                <a:lnTo>
                  <a:pt x="27940" y="1371599"/>
                </a:lnTo>
                <a:lnTo>
                  <a:pt x="27940" y="1365249"/>
                </a:lnTo>
                <a:close/>
              </a:path>
              <a:path w="27940" h="3227070">
                <a:moveTo>
                  <a:pt x="27940" y="1353820"/>
                </a:moveTo>
                <a:lnTo>
                  <a:pt x="0" y="135382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53820"/>
                </a:lnTo>
                <a:close/>
              </a:path>
              <a:path w="27940" h="3227070">
                <a:moveTo>
                  <a:pt x="27940" y="1346199"/>
                </a:moveTo>
                <a:lnTo>
                  <a:pt x="0" y="1346199"/>
                </a:lnTo>
                <a:lnTo>
                  <a:pt x="0" y="1352549"/>
                </a:lnTo>
                <a:lnTo>
                  <a:pt x="27940" y="1352549"/>
                </a:lnTo>
                <a:lnTo>
                  <a:pt x="27940" y="1346199"/>
                </a:lnTo>
                <a:close/>
              </a:path>
              <a:path w="27940" h="3227070">
                <a:moveTo>
                  <a:pt x="27940" y="1334769"/>
                </a:moveTo>
                <a:lnTo>
                  <a:pt x="0" y="1334769"/>
                </a:lnTo>
                <a:lnTo>
                  <a:pt x="0" y="1344929"/>
                </a:lnTo>
                <a:lnTo>
                  <a:pt x="27940" y="1344929"/>
                </a:lnTo>
                <a:lnTo>
                  <a:pt x="27940" y="1334769"/>
                </a:lnTo>
                <a:close/>
              </a:path>
              <a:path w="27940" h="3227070">
                <a:moveTo>
                  <a:pt x="27940" y="1327149"/>
                </a:moveTo>
                <a:lnTo>
                  <a:pt x="0" y="1327149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327149"/>
                </a:lnTo>
                <a:close/>
              </a:path>
              <a:path w="27940" h="3227070">
                <a:moveTo>
                  <a:pt x="27940" y="1315719"/>
                </a:moveTo>
                <a:lnTo>
                  <a:pt x="0" y="1315719"/>
                </a:lnTo>
                <a:lnTo>
                  <a:pt x="0" y="1325879"/>
                </a:lnTo>
                <a:lnTo>
                  <a:pt x="27940" y="1325879"/>
                </a:lnTo>
                <a:lnTo>
                  <a:pt x="27940" y="1315719"/>
                </a:lnTo>
                <a:close/>
              </a:path>
              <a:path w="27940" h="3227070">
                <a:moveTo>
                  <a:pt x="27940" y="1301749"/>
                </a:moveTo>
                <a:lnTo>
                  <a:pt x="0" y="1301749"/>
                </a:lnTo>
                <a:lnTo>
                  <a:pt x="0" y="1314449"/>
                </a:lnTo>
                <a:lnTo>
                  <a:pt x="27940" y="1314449"/>
                </a:lnTo>
                <a:lnTo>
                  <a:pt x="27940" y="1301749"/>
                </a:lnTo>
                <a:close/>
              </a:path>
              <a:path w="27940" h="3227070">
                <a:moveTo>
                  <a:pt x="27940" y="1290319"/>
                </a:moveTo>
                <a:lnTo>
                  <a:pt x="0" y="1290319"/>
                </a:lnTo>
                <a:lnTo>
                  <a:pt x="0" y="1300479"/>
                </a:lnTo>
                <a:lnTo>
                  <a:pt x="27940" y="1300479"/>
                </a:lnTo>
                <a:lnTo>
                  <a:pt x="27940" y="1290319"/>
                </a:lnTo>
                <a:close/>
              </a:path>
              <a:path w="27940" h="3227070">
                <a:moveTo>
                  <a:pt x="27940" y="1282699"/>
                </a:moveTo>
                <a:lnTo>
                  <a:pt x="0" y="1282699"/>
                </a:lnTo>
                <a:lnTo>
                  <a:pt x="0" y="1289050"/>
                </a:lnTo>
                <a:lnTo>
                  <a:pt x="27940" y="1289050"/>
                </a:lnTo>
                <a:lnTo>
                  <a:pt x="27940" y="1282699"/>
                </a:lnTo>
                <a:close/>
              </a:path>
              <a:path w="27940" h="3227070">
                <a:moveTo>
                  <a:pt x="27940" y="1271270"/>
                </a:moveTo>
                <a:lnTo>
                  <a:pt x="0" y="1271270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70"/>
                </a:lnTo>
                <a:close/>
              </a:path>
              <a:path w="27940" h="32270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2270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227070">
                <a:moveTo>
                  <a:pt x="27940" y="1244600"/>
                </a:moveTo>
                <a:lnTo>
                  <a:pt x="0" y="1244600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600"/>
                </a:lnTo>
                <a:close/>
              </a:path>
              <a:path w="27940" h="3227070">
                <a:moveTo>
                  <a:pt x="27940" y="1233169"/>
                </a:moveTo>
                <a:lnTo>
                  <a:pt x="0" y="1233169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3169"/>
                </a:lnTo>
                <a:close/>
              </a:path>
              <a:path w="27940" h="32270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227070">
                <a:moveTo>
                  <a:pt x="27940" y="1214120"/>
                </a:moveTo>
                <a:lnTo>
                  <a:pt x="0" y="1214120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20"/>
                </a:lnTo>
                <a:close/>
              </a:path>
              <a:path w="27940" h="32270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227070">
                <a:moveTo>
                  <a:pt x="27940" y="1203959"/>
                </a:moveTo>
                <a:lnTo>
                  <a:pt x="0" y="120395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203959"/>
                </a:lnTo>
                <a:close/>
              </a:path>
              <a:path w="27940" h="3227070">
                <a:moveTo>
                  <a:pt x="27940" y="1774189"/>
                </a:moveTo>
                <a:lnTo>
                  <a:pt x="0" y="1774189"/>
                </a:lnTo>
                <a:lnTo>
                  <a:pt x="0" y="1863089"/>
                </a:lnTo>
                <a:lnTo>
                  <a:pt x="27940" y="1863089"/>
                </a:lnTo>
                <a:lnTo>
                  <a:pt x="27940" y="1774189"/>
                </a:lnTo>
                <a:close/>
              </a:path>
              <a:path w="27940" h="3227070">
                <a:moveTo>
                  <a:pt x="27940" y="2376169"/>
                </a:moveTo>
                <a:lnTo>
                  <a:pt x="0" y="23761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2376169"/>
                </a:lnTo>
                <a:close/>
              </a:path>
              <a:path w="27940" h="3227070">
                <a:moveTo>
                  <a:pt x="27940" y="1948179"/>
                </a:moveTo>
                <a:lnTo>
                  <a:pt x="0" y="1948179"/>
                </a:lnTo>
                <a:lnTo>
                  <a:pt x="0" y="2374899"/>
                </a:lnTo>
                <a:lnTo>
                  <a:pt x="27940" y="2374899"/>
                </a:lnTo>
                <a:lnTo>
                  <a:pt x="27940" y="1948179"/>
                </a:lnTo>
                <a:close/>
              </a:path>
              <a:path w="27940" h="3227070">
                <a:moveTo>
                  <a:pt x="27940" y="1929129"/>
                </a:moveTo>
                <a:lnTo>
                  <a:pt x="0" y="1929129"/>
                </a:lnTo>
                <a:lnTo>
                  <a:pt x="0" y="1946909"/>
                </a:lnTo>
                <a:lnTo>
                  <a:pt x="27940" y="1946909"/>
                </a:lnTo>
                <a:lnTo>
                  <a:pt x="27940" y="1929129"/>
                </a:lnTo>
                <a:close/>
              </a:path>
              <a:path w="27940" h="3227070">
                <a:moveTo>
                  <a:pt x="27940" y="1910079"/>
                </a:moveTo>
                <a:lnTo>
                  <a:pt x="0" y="1910079"/>
                </a:lnTo>
                <a:lnTo>
                  <a:pt x="0" y="1927859"/>
                </a:lnTo>
                <a:lnTo>
                  <a:pt x="27940" y="1927859"/>
                </a:lnTo>
                <a:lnTo>
                  <a:pt x="27940" y="1910079"/>
                </a:lnTo>
                <a:close/>
              </a:path>
              <a:path w="27940" h="3227070">
                <a:moveTo>
                  <a:pt x="27940" y="1887219"/>
                </a:moveTo>
                <a:lnTo>
                  <a:pt x="0" y="1887219"/>
                </a:lnTo>
                <a:lnTo>
                  <a:pt x="0" y="1908809"/>
                </a:lnTo>
                <a:lnTo>
                  <a:pt x="27940" y="1908809"/>
                </a:lnTo>
                <a:lnTo>
                  <a:pt x="27940" y="1887219"/>
                </a:lnTo>
                <a:close/>
              </a:path>
              <a:path w="27940" h="3227070">
                <a:moveTo>
                  <a:pt x="27940" y="1868169"/>
                </a:moveTo>
                <a:lnTo>
                  <a:pt x="0" y="1868169"/>
                </a:lnTo>
                <a:lnTo>
                  <a:pt x="0" y="1885949"/>
                </a:lnTo>
                <a:lnTo>
                  <a:pt x="27940" y="1885949"/>
                </a:lnTo>
                <a:lnTo>
                  <a:pt x="27940" y="1868169"/>
                </a:lnTo>
                <a:close/>
              </a:path>
              <a:path w="27940" h="3227070">
                <a:moveTo>
                  <a:pt x="27940" y="1864359"/>
                </a:moveTo>
                <a:lnTo>
                  <a:pt x="0" y="1864359"/>
                </a:lnTo>
                <a:lnTo>
                  <a:pt x="0" y="1866899"/>
                </a:lnTo>
                <a:lnTo>
                  <a:pt x="27940" y="1866899"/>
                </a:lnTo>
                <a:lnTo>
                  <a:pt x="27940" y="1864359"/>
                </a:lnTo>
                <a:close/>
              </a:path>
              <a:path w="27940" h="3227070">
                <a:moveTo>
                  <a:pt x="27940" y="2383790"/>
                </a:moveTo>
                <a:lnTo>
                  <a:pt x="0" y="2383790"/>
                </a:lnTo>
                <a:lnTo>
                  <a:pt x="0" y="2559049"/>
                </a:lnTo>
                <a:lnTo>
                  <a:pt x="27940" y="2559049"/>
                </a:lnTo>
                <a:lnTo>
                  <a:pt x="27940" y="2383790"/>
                </a:lnTo>
                <a:close/>
              </a:path>
              <a:path w="27940" h="3227070">
                <a:moveTo>
                  <a:pt x="27940" y="2559050"/>
                </a:moveTo>
                <a:lnTo>
                  <a:pt x="0" y="2559050"/>
                </a:lnTo>
                <a:lnTo>
                  <a:pt x="0" y="3227069"/>
                </a:lnTo>
                <a:lnTo>
                  <a:pt x="27940" y="3227069"/>
                </a:lnTo>
                <a:lnTo>
                  <a:pt x="27940" y="2559050"/>
                </a:lnTo>
                <a:close/>
              </a:path>
            </a:pathLst>
          </a:custGeom>
          <a:solidFill>
            <a:srgbClr val="1B3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750300" y="3634740"/>
            <a:ext cx="26670" cy="3210560"/>
          </a:xfrm>
          <a:custGeom>
            <a:avLst/>
            <a:gdLst/>
            <a:ahLst/>
            <a:cxnLst/>
            <a:rect l="l" t="t" r="r" b="b"/>
            <a:pathLst>
              <a:path w="26670" h="3210559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0159" y="6349"/>
                </a:lnTo>
                <a:lnTo>
                  <a:pt x="10159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10559">
                <a:moveTo>
                  <a:pt x="11429" y="6350"/>
                </a:moveTo>
                <a:lnTo>
                  <a:pt x="0" y="6350"/>
                </a:lnTo>
                <a:lnTo>
                  <a:pt x="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7780" y="11429"/>
                </a:lnTo>
                <a:lnTo>
                  <a:pt x="17780" y="10159"/>
                </a:lnTo>
                <a:lnTo>
                  <a:pt x="16510" y="10159"/>
                </a:lnTo>
                <a:lnTo>
                  <a:pt x="1651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close/>
              </a:path>
              <a:path w="26670" h="3210559">
                <a:moveTo>
                  <a:pt x="21589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close/>
              </a:path>
              <a:path w="26670" h="3210559">
                <a:moveTo>
                  <a:pt x="26670" y="19050"/>
                </a:moveTo>
                <a:lnTo>
                  <a:pt x="0" y="1905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19050"/>
                </a:lnTo>
                <a:close/>
              </a:path>
              <a:path w="26670" h="3210559">
                <a:moveTo>
                  <a:pt x="26670" y="31749"/>
                </a:moveTo>
                <a:lnTo>
                  <a:pt x="0" y="31749"/>
                </a:lnTo>
                <a:lnTo>
                  <a:pt x="0" y="63499"/>
                </a:lnTo>
                <a:lnTo>
                  <a:pt x="26670" y="63499"/>
                </a:lnTo>
                <a:lnTo>
                  <a:pt x="26670" y="31749"/>
                </a:lnTo>
                <a:close/>
              </a:path>
              <a:path w="26670" h="3210559">
                <a:moveTo>
                  <a:pt x="26670" y="63500"/>
                </a:moveTo>
                <a:lnTo>
                  <a:pt x="0" y="63500"/>
                </a:lnTo>
                <a:lnTo>
                  <a:pt x="0" y="69849"/>
                </a:lnTo>
                <a:lnTo>
                  <a:pt x="26670" y="69849"/>
                </a:lnTo>
                <a:lnTo>
                  <a:pt x="26670" y="63500"/>
                </a:lnTo>
                <a:close/>
              </a:path>
              <a:path w="26670" h="3210559">
                <a:moveTo>
                  <a:pt x="26670" y="69849"/>
                </a:moveTo>
                <a:lnTo>
                  <a:pt x="0" y="69849"/>
                </a:lnTo>
                <a:lnTo>
                  <a:pt x="0" y="82549"/>
                </a:lnTo>
                <a:lnTo>
                  <a:pt x="26670" y="82549"/>
                </a:lnTo>
                <a:lnTo>
                  <a:pt x="26670" y="69849"/>
                </a:lnTo>
                <a:close/>
              </a:path>
              <a:path w="26670" h="3210559">
                <a:moveTo>
                  <a:pt x="26670" y="82549"/>
                </a:moveTo>
                <a:lnTo>
                  <a:pt x="0" y="82549"/>
                </a:lnTo>
                <a:lnTo>
                  <a:pt x="0" y="88899"/>
                </a:lnTo>
                <a:lnTo>
                  <a:pt x="26670" y="88899"/>
                </a:lnTo>
                <a:lnTo>
                  <a:pt x="26670" y="82549"/>
                </a:lnTo>
                <a:close/>
              </a:path>
              <a:path w="26670" h="3210559">
                <a:moveTo>
                  <a:pt x="26670" y="88899"/>
                </a:moveTo>
                <a:lnTo>
                  <a:pt x="0" y="88899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88899"/>
                </a:lnTo>
                <a:close/>
              </a:path>
              <a:path w="26670" h="3210559">
                <a:moveTo>
                  <a:pt x="26670" y="101600"/>
                </a:moveTo>
                <a:lnTo>
                  <a:pt x="0" y="101600"/>
                </a:lnTo>
                <a:lnTo>
                  <a:pt x="0" y="126999"/>
                </a:lnTo>
                <a:lnTo>
                  <a:pt x="26670" y="126999"/>
                </a:lnTo>
                <a:lnTo>
                  <a:pt x="26670" y="101600"/>
                </a:lnTo>
                <a:close/>
              </a:path>
              <a:path w="26670" h="3210559">
                <a:moveTo>
                  <a:pt x="26670" y="126999"/>
                </a:moveTo>
                <a:lnTo>
                  <a:pt x="0" y="126999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26999"/>
                </a:lnTo>
                <a:close/>
              </a:path>
              <a:path w="26670" h="3210559">
                <a:moveTo>
                  <a:pt x="26670" y="196849"/>
                </a:moveTo>
                <a:lnTo>
                  <a:pt x="0" y="196849"/>
                </a:lnTo>
                <a:lnTo>
                  <a:pt x="0" y="234949"/>
                </a:lnTo>
                <a:lnTo>
                  <a:pt x="26670" y="234949"/>
                </a:lnTo>
                <a:lnTo>
                  <a:pt x="26670" y="196849"/>
                </a:lnTo>
                <a:close/>
              </a:path>
              <a:path w="26670" h="3210559">
                <a:moveTo>
                  <a:pt x="26670" y="234950"/>
                </a:moveTo>
                <a:lnTo>
                  <a:pt x="0" y="234950"/>
                </a:lnTo>
                <a:lnTo>
                  <a:pt x="0" y="240029"/>
                </a:lnTo>
                <a:lnTo>
                  <a:pt x="26670" y="240029"/>
                </a:lnTo>
                <a:lnTo>
                  <a:pt x="26670" y="234950"/>
                </a:lnTo>
                <a:close/>
              </a:path>
              <a:path w="26670" h="3210559">
                <a:moveTo>
                  <a:pt x="26670" y="240029"/>
                </a:moveTo>
                <a:lnTo>
                  <a:pt x="0" y="240029"/>
                </a:lnTo>
                <a:lnTo>
                  <a:pt x="0" y="246379"/>
                </a:lnTo>
                <a:lnTo>
                  <a:pt x="26670" y="246379"/>
                </a:lnTo>
                <a:lnTo>
                  <a:pt x="26670" y="240029"/>
                </a:lnTo>
                <a:close/>
              </a:path>
              <a:path w="26670" h="3210559">
                <a:moveTo>
                  <a:pt x="26670" y="246379"/>
                </a:moveTo>
                <a:lnTo>
                  <a:pt x="0" y="24637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6379"/>
                </a:lnTo>
                <a:close/>
              </a:path>
              <a:path w="26670" h="3210559">
                <a:moveTo>
                  <a:pt x="26670" y="252730"/>
                </a:moveTo>
                <a:lnTo>
                  <a:pt x="0" y="252730"/>
                </a:lnTo>
                <a:lnTo>
                  <a:pt x="0" y="279399"/>
                </a:lnTo>
                <a:lnTo>
                  <a:pt x="26670" y="279399"/>
                </a:lnTo>
                <a:lnTo>
                  <a:pt x="26670" y="252730"/>
                </a:lnTo>
                <a:close/>
              </a:path>
              <a:path w="26670" h="3210559">
                <a:moveTo>
                  <a:pt x="26670" y="279400"/>
                </a:moveTo>
                <a:lnTo>
                  <a:pt x="0" y="279400"/>
                </a:lnTo>
                <a:lnTo>
                  <a:pt x="0" y="297179"/>
                </a:lnTo>
                <a:lnTo>
                  <a:pt x="26670" y="297179"/>
                </a:lnTo>
                <a:lnTo>
                  <a:pt x="26670" y="279400"/>
                </a:lnTo>
                <a:close/>
              </a:path>
              <a:path w="26670" h="3210559">
                <a:moveTo>
                  <a:pt x="26670" y="297179"/>
                </a:moveTo>
                <a:lnTo>
                  <a:pt x="0" y="297179"/>
                </a:lnTo>
                <a:lnTo>
                  <a:pt x="0" y="304799"/>
                </a:lnTo>
                <a:lnTo>
                  <a:pt x="26670" y="304799"/>
                </a:lnTo>
                <a:lnTo>
                  <a:pt x="26670" y="297179"/>
                </a:lnTo>
                <a:close/>
              </a:path>
              <a:path w="26670" h="3210559">
                <a:moveTo>
                  <a:pt x="2667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304800"/>
                </a:lnTo>
                <a:close/>
              </a:path>
              <a:path w="26670" h="3210559">
                <a:moveTo>
                  <a:pt x="26670" y="317500"/>
                </a:moveTo>
                <a:lnTo>
                  <a:pt x="0" y="317500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317500"/>
                </a:lnTo>
                <a:close/>
              </a:path>
              <a:path w="26670" h="3210559">
                <a:moveTo>
                  <a:pt x="26670" y="323850"/>
                </a:moveTo>
                <a:lnTo>
                  <a:pt x="0" y="3238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23850"/>
                </a:lnTo>
                <a:close/>
              </a:path>
              <a:path w="26670" h="3210559">
                <a:moveTo>
                  <a:pt x="26670" y="367030"/>
                </a:moveTo>
                <a:lnTo>
                  <a:pt x="0" y="36703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7030"/>
                </a:lnTo>
                <a:close/>
              </a:path>
              <a:path w="26670" h="3210559">
                <a:moveTo>
                  <a:pt x="26670" y="374649"/>
                </a:moveTo>
                <a:lnTo>
                  <a:pt x="0" y="374649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4649"/>
                </a:lnTo>
                <a:close/>
              </a:path>
              <a:path w="26670" h="3210559">
                <a:moveTo>
                  <a:pt x="26670" y="380999"/>
                </a:moveTo>
                <a:lnTo>
                  <a:pt x="0" y="380999"/>
                </a:lnTo>
                <a:lnTo>
                  <a:pt x="0" y="417829"/>
                </a:lnTo>
                <a:lnTo>
                  <a:pt x="26670" y="417829"/>
                </a:lnTo>
                <a:lnTo>
                  <a:pt x="26670" y="380999"/>
                </a:lnTo>
                <a:close/>
              </a:path>
              <a:path w="26670" h="3210559">
                <a:moveTo>
                  <a:pt x="26670" y="417829"/>
                </a:moveTo>
                <a:lnTo>
                  <a:pt x="0" y="417829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17829"/>
                </a:lnTo>
                <a:close/>
              </a:path>
              <a:path w="26670" h="3210559">
                <a:moveTo>
                  <a:pt x="26670" y="424179"/>
                </a:moveTo>
                <a:lnTo>
                  <a:pt x="0" y="424179"/>
                </a:lnTo>
                <a:lnTo>
                  <a:pt x="0" y="455929"/>
                </a:lnTo>
                <a:lnTo>
                  <a:pt x="26670" y="455929"/>
                </a:lnTo>
                <a:lnTo>
                  <a:pt x="26670" y="424179"/>
                </a:lnTo>
                <a:close/>
              </a:path>
              <a:path w="26670" h="3210559">
                <a:moveTo>
                  <a:pt x="26670" y="455929"/>
                </a:moveTo>
                <a:lnTo>
                  <a:pt x="0" y="455929"/>
                </a:lnTo>
                <a:lnTo>
                  <a:pt x="0" y="462279"/>
                </a:lnTo>
                <a:lnTo>
                  <a:pt x="26670" y="462279"/>
                </a:lnTo>
                <a:lnTo>
                  <a:pt x="26670" y="455929"/>
                </a:lnTo>
                <a:close/>
              </a:path>
              <a:path w="26670" h="3210559">
                <a:moveTo>
                  <a:pt x="2667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62279"/>
                </a:lnTo>
                <a:close/>
              </a:path>
              <a:path w="26670" h="3210559">
                <a:moveTo>
                  <a:pt x="26670" y="469899"/>
                </a:moveTo>
                <a:lnTo>
                  <a:pt x="0" y="46989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469899"/>
                </a:lnTo>
                <a:close/>
              </a:path>
              <a:path w="26670" h="3210559">
                <a:moveTo>
                  <a:pt x="26670" y="507999"/>
                </a:moveTo>
                <a:lnTo>
                  <a:pt x="0" y="507999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7999"/>
                </a:lnTo>
                <a:close/>
              </a:path>
              <a:path w="26670" h="3210559">
                <a:moveTo>
                  <a:pt x="26670" y="513080"/>
                </a:moveTo>
                <a:lnTo>
                  <a:pt x="0" y="513080"/>
                </a:lnTo>
                <a:lnTo>
                  <a:pt x="0" y="538479"/>
                </a:lnTo>
                <a:lnTo>
                  <a:pt x="26670" y="538479"/>
                </a:lnTo>
                <a:lnTo>
                  <a:pt x="26670" y="513080"/>
                </a:lnTo>
                <a:close/>
              </a:path>
              <a:path w="26670" h="3210559">
                <a:moveTo>
                  <a:pt x="26670" y="538479"/>
                </a:moveTo>
                <a:lnTo>
                  <a:pt x="0" y="538479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538479"/>
                </a:lnTo>
                <a:close/>
              </a:path>
              <a:path w="26670" h="3210559">
                <a:moveTo>
                  <a:pt x="2667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6670" y="614679"/>
                </a:lnTo>
                <a:lnTo>
                  <a:pt x="26670" y="608330"/>
                </a:lnTo>
                <a:close/>
              </a:path>
              <a:path w="26670" h="3210559">
                <a:moveTo>
                  <a:pt x="26670" y="614679"/>
                </a:moveTo>
                <a:lnTo>
                  <a:pt x="0" y="61467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79"/>
                </a:lnTo>
                <a:close/>
              </a:path>
              <a:path w="26670" h="3210559">
                <a:moveTo>
                  <a:pt x="26670" y="622299"/>
                </a:moveTo>
                <a:lnTo>
                  <a:pt x="0" y="622299"/>
                </a:lnTo>
                <a:lnTo>
                  <a:pt x="0" y="633729"/>
                </a:lnTo>
                <a:lnTo>
                  <a:pt x="26670" y="633729"/>
                </a:lnTo>
                <a:lnTo>
                  <a:pt x="26670" y="622299"/>
                </a:lnTo>
                <a:close/>
              </a:path>
              <a:path w="26670" h="3210559">
                <a:moveTo>
                  <a:pt x="26670" y="633730"/>
                </a:moveTo>
                <a:lnTo>
                  <a:pt x="0" y="63373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33730"/>
                </a:lnTo>
                <a:close/>
              </a:path>
              <a:path w="26670" h="3210559">
                <a:moveTo>
                  <a:pt x="26670" y="660399"/>
                </a:moveTo>
                <a:lnTo>
                  <a:pt x="0" y="660399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660399"/>
                </a:lnTo>
                <a:close/>
              </a:path>
              <a:path w="26670" h="3210559">
                <a:moveTo>
                  <a:pt x="26670" y="736600"/>
                </a:moveTo>
                <a:lnTo>
                  <a:pt x="0" y="7366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736600"/>
                </a:lnTo>
                <a:close/>
              </a:path>
              <a:path w="26670" h="3210559">
                <a:moveTo>
                  <a:pt x="26670" y="882650"/>
                </a:moveTo>
                <a:lnTo>
                  <a:pt x="0" y="88265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882650"/>
                </a:lnTo>
                <a:close/>
              </a:path>
              <a:path w="26670" h="3210559">
                <a:moveTo>
                  <a:pt x="26670" y="906780"/>
                </a:moveTo>
                <a:lnTo>
                  <a:pt x="0" y="906780"/>
                </a:lnTo>
                <a:lnTo>
                  <a:pt x="0" y="958849"/>
                </a:lnTo>
                <a:lnTo>
                  <a:pt x="26670" y="958849"/>
                </a:lnTo>
                <a:lnTo>
                  <a:pt x="26670" y="906780"/>
                </a:lnTo>
                <a:close/>
              </a:path>
              <a:path w="26670" h="3210559">
                <a:moveTo>
                  <a:pt x="26670" y="958849"/>
                </a:moveTo>
                <a:lnTo>
                  <a:pt x="0" y="95884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58849"/>
                </a:lnTo>
                <a:close/>
              </a:path>
              <a:path w="26670" h="3210559">
                <a:moveTo>
                  <a:pt x="26670" y="976630"/>
                </a:moveTo>
                <a:lnTo>
                  <a:pt x="0" y="976630"/>
                </a:lnTo>
                <a:lnTo>
                  <a:pt x="0" y="989329"/>
                </a:lnTo>
                <a:lnTo>
                  <a:pt x="26670" y="989329"/>
                </a:lnTo>
                <a:lnTo>
                  <a:pt x="26670" y="976630"/>
                </a:lnTo>
                <a:close/>
              </a:path>
              <a:path w="26670" h="3210559">
                <a:moveTo>
                  <a:pt x="26670" y="989330"/>
                </a:moveTo>
                <a:lnTo>
                  <a:pt x="0" y="989330"/>
                </a:lnTo>
                <a:lnTo>
                  <a:pt x="0" y="1015999"/>
                </a:lnTo>
                <a:lnTo>
                  <a:pt x="26670" y="1015999"/>
                </a:lnTo>
                <a:lnTo>
                  <a:pt x="26670" y="989330"/>
                </a:lnTo>
                <a:close/>
              </a:path>
              <a:path w="26670" h="3210559">
                <a:moveTo>
                  <a:pt x="26670" y="1016000"/>
                </a:moveTo>
                <a:lnTo>
                  <a:pt x="0" y="101600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16000"/>
                </a:lnTo>
                <a:close/>
              </a:path>
              <a:path w="26670" h="3210559">
                <a:moveTo>
                  <a:pt x="26670" y="1046479"/>
                </a:moveTo>
                <a:lnTo>
                  <a:pt x="0" y="1046479"/>
                </a:lnTo>
                <a:lnTo>
                  <a:pt x="0" y="1052829"/>
                </a:lnTo>
                <a:lnTo>
                  <a:pt x="26670" y="1052829"/>
                </a:lnTo>
                <a:lnTo>
                  <a:pt x="26670" y="1046479"/>
                </a:lnTo>
                <a:close/>
              </a:path>
              <a:path w="26670" h="3210559">
                <a:moveTo>
                  <a:pt x="2667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6670" y="1059179"/>
                </a:lnTo>
                <a:lnTo>
                  <a:pt x="26670" y="1052829"/>
                </a:lnTo>
                <a:close/>
              </a:path>
              <a:path w="26670" h="3210559">
                <a:moveTo>
                  <a:pt x="26670" y="1059179"/>
                </a:moveTo>
                <a:lnTo>
                  <a:pt x="0" y="105917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59179"/>
                </a:lnTo>
                <a:close/>
              </a:path>
              <a:path w="26670" h="3210559">
                <a:moveTo>
                  <a:pt x="26670" y="1092199"/>
                </a:moveTo>
                <a:lnTo>
                  <a:pt x="0" y="1092199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092199"/>
                </a:lnTo>
                <a:close/>
              </a:path>
              <a:path w="26670" h="3210559">
                <a:moveTo>
                  <a:pt x="26670" y="1116330"/>
                </a:moveTo>
                <a:lnTo>
                  <a:pt x="0" y="1116330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16330"/>
                </a:lnTo>
                <a:close/>
              </a:path>
              <a:path w="26670" h="3210559">
                <a:moveTo>
                  <a:pt x="26670" y="1168400"/>
                </a:moveTo>
                <a:lnTo>
                  <a:pt x="0" y="1168400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68400"/>
                </a:lnTo>
                <a:close/>
              </a:path>
              <a:path w="26670" h="3210559">
                <a:moveTo>
                  <a:pt x="26670" y="1489709"/>
                </a:moveTo>
                <a:lnTo>
                  <a:pt x="0" y="1489709"/>
                </a:lnTo>
                <a:lnTo>
                  <a:pt x="0" y="1757679"/>
                </a:lnTo>
                <a:lnTo>
                  <a:pt x="26670" y="1757679"/>
                </a:lnTo>
                <a:lnTo>
                  <a:pt x="26670" y="1489709"/>
                </a:lnTo>
                <a:close/>
              </a:path>
              <a:path w="26670" h="32105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10559">
                <a:moveTo>
                  <a:pt x="26670" y="1470659"/>
                </a:moveTo>
                <a:lnTo>
                  <a:pt x="0" y="1470659"/>
                </a:lnTo>
                <a:lnTo>
                  <a:pt x="0" y="1480819"/>
                </a:lnTo>
                <a:lnTo>
                  <a:pt x="26670" y="1480819"/>
                </a:lnTo>
                <a:lnTo>
                  <a:pt x="26670" y="1470659"/>
                </a:lnTo>
                <a:close/>
              </a:path>
              <a:path w="26670" h="3210559">
                <a:moveTo>
                  <a:pt x="2667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39"/>
                </a:lnTo>
                <a:close/>
              </a:path>
              <a:path w="26670" h="3210559">
                <a:moveTo>
                  <a:pt x="26670" y="1451609"/>
                </a:moveTo>
                <a:lnTo>
                  <a:pt x="0" y="1451609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09"/>
                </a:lnTo>
                <a:close/>
              </a:path>
              <a:path w="26670" h="3210559">
                <a:moveTo>
                  <a:pt x="2667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89"/>
                </a:lnTo>
                <a:close/>
              </a:path>
              <a:path w="26670" h="3210559">
                <a:moveTo>
                  <a:pt x="26670" y="1432560"/>
                </a:moveTo>
                <a:lnTo>
                  <a:pt x="0" y="1432560"/>
                </a:lnTo>
                <a:lnTo>
                  <a:pt x="0" y="1442719"/>
                </a:lnTo>
                <a:lnTo>
                  <a:pt x="26670" y="1442719"/>
                </a:lnTo>
                <a:lnTo>
                  <a:pt x="26670" y="1432560"/>
                </a:lnTo>
                <a:close/>
              </a:path>
              <a:path w="26670" h="32105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10559">
                <a:moveTo>
                  <a:pt x="26670" y="1413509"/>
                </a:moveTo>
                <a:lnTo>
                  <a:pt x="0" y="1413509"/>
                </a:lnTo>
                <a:lnTo>
                  <a:pt x="0" y="1423669"/>
                </a:lnTo>
                <a:lnTo>
                  <a:pt x="26670" y="1423669"/>
                </a:lnTo>
                <a:lnTo>
                  <a:pt x="26670" y="1413509"/>
                </a:lnTo>
                <a:close/>
              </a:path>
              <a:path w="26670" h="32105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10559">
                <a:moveTo>
                  <a:pt x="26670" y="1394459"/>
                </a:moveTo>
                <a:lnTo>
                  <a:pt x="0" y="1394459"/>
                </a:lnTo>
                <a:lnTo>
                  <a:pt x="0" y="1404619"/>
                </a:lnTo>
                <a:lnTo>
                  <a:pt x="26670" y="1404619"/>
                </a:lnTo>
                <a:lnTo>
                  <a:pt x="26670" y="1394459"/>
                </a:lnTo>
                <a:close/>
              </a:path>
              <a:path w="26670" h="3210559">
                <a:moveTo>
                  <a:pt x="26670" y="1386839"/>
                </a:moveTo>
                <a:lnTo>
                  <a:pt x="0" y="1386839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39"/>
                </a:lnTo>
                <a:close/>
              </a:path>
              <a:path w="26670" h="3210559">
                <a:moveTo>
                  <a:pt x="26670" y="1375409"/>
                </a:moveTo>
                <a:lnTo>
                  <a:pt x="0" y="1375409"/>
                </a:lnTo>
                <a:lnTo>
                  <a:pt x="0" y="1385569"/>
                </a:lnTo>
                <a:lnTo>
                  <a:pt x="26670" y="1385569"/>
                </a:lnTo>
                <a:lnTo>
                  <a:pt x="26670" y="1375409"/>
                </a:lnTo>
                <a:close/>
              </a:path>
              <a:path w="26670" h="3210559">
                <a:moveTo>
                  <a:pt x="26670" y="1367789"/>
                </a:moveTo>
                <a:lnTo>
                  <a:pt x="0" y="136778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7789"/>
                </a:lnTo>
                <a:close/>
              </a:path>
              <a:path w="26670" h="3210559">
                <a:moveTo>
                  <a:pt x="26670" y="1356359"/>
                </a:moveTo>
                <a:lnTo>
                  <a:pt x="0" y="1356359"/>
                </a:lnTo>
                <a:lnTo>
                  <a:pt x="0" y="1366519"/>
                </a:lnTo>
                <a:lnTo>
                  <a:pt x="26670" y="1366519"/>
                </a:lnTo>
                <a:lnTo>
                  <a:pt x="26670" y="1356359"/>
                </a:lnTo>
                <a:close/>
              </a:path>
              <a:path w="26670" h="3210559">
                <a:moveTo>
                  <a:pt x="26670" y="1348739"/>
                </a:moveTo>
                <a:lnTo>
                  <a:pt x="0" y="1348739"/>
                </a:lnTo>
                <a:lnTo>
                  <a:pt x="0" y="1355089"/>
                </a:lnTo>
                <a:lnTo>
                  <a:pt x="26670" y="1355089"/>
                </a:lnTo>
                <a:lnTo>
                  <a:pt x="26670" y="1348739"/>
                </a:lnTo>
                <a:close/>
              </a:path>
              <a:path w="26670" h="3210559">
                <a:moveTo>
                  <a:pt x="26670" y="1337310"/>
                </a:moveTo>
                <a:lnTo>
                  <a:pt x="0" y="1337310"/>
                </a:lnTo>
                <a:lnTo>
                  <a:pt x="0" y="1347469"/>
                </a:lnTo>
                <a:lnTo>
                  <a:pt x="26670" y="1347469"/>
                </a:lnTo>
                <a:lnTo>
                  <a:pt x="26670" y="1337310"/>
                </a:lnTo>
                <a:close/>
              </a:path>
              <a:path w="26670" h="3210559">
                <a:moveTo>
                  <a:pt x="26670" y="1329689"/>
                </a:moveTo>
                <a:lnTo>
                  <a:pt x="0" y="1329689"/>
                </a:lnTo>
                <a:lnTo>
                  <a:pt x="0" y="1336039"/>
                </a:lnTo>
                <a:lnTo>
                  <a:pt x="26670" y="1336039"/>
                </a:lnTo>
                <a:lnTo>
                  <a:pt x="26670" y="1329689"/>
                </a:lnTo>
                <a:close/>
              </a:path>
              <a:path w="26670" h="3210559">
                <a:moveTo>
                  <a:pt x="26670" y="1318259"/>
                </a:moveTo>
                <a:lnTo>
                  <a:pt x="0" y="1318259"/>
                </a:lnTo>
                <a:lnTo>
                  <a:pt x="0" y="1328419"/>
                </a:lnTo>
                <a:lnTo>
                  <a:pt x="26670" y="1328419"/>
                </a:lnTo>
                <a:lnTo>
                  <a:pt x="26670" y="1318259"/>
                </a:lnTo>
                <a:close/>
              </a:path>
              <a:path w="26670" h="3210559">
                <a:moveTo>
                  <a:pt x="26670" y="1310639"/>
                </a:moveTo>
                <a:lnTo>
                  <a:pt x="0" y="1310639"/>
                </a:lnTo>
                <a:lnTo>
                  <a:pt x="0" y="1316989"/>
                </a:lnTo>
                <a:lnTo>
                  <a:pt x="26670" y="1316989"/>
                </a:lnTo>
                <a:lnTo>
                  <a:pt x="26670" y="1310639"/>
                </a:lnTo>
                <a:close/>
              </a:path>
              <a:path w="26670" h="3210559">
                <a:moveTo>
                  <a:pt x="2667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70" y="1309369"/>
                </a:lnTo>
                <a:lnTo>
                  <a:pt x="26670" y="1299209"/>
                </a:lnTo>
                <a:close/>
              </a:path>
              <a:path w="26670" h="3210559">
                <a:moveTo>
                  <a:pt x="26670" y="1285239"/>
                </a:moveTo>
                <a:lnTo>
                  <a:pt x="0" y="128523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5239"/>
                </a:lnTo>
                <a:close/>
              </a:path>
              <a:path w="26670" h="3210559">
                <a:moveTo>
                  <a:pt x="26670" y="1273809"/>
                </a:moveTo>
                <a:lnTo>
                  <a:pt x="0" y="1273809"/>
                </a:lnTo>
                <a:lnTo>
                  <a:pt x="0" y="1283969"/>
                </a:lnTo>
                <a:lnTo>
                  <a:pt x="26670" y="1283969"/>
                </a:lnTo>
                <a:lnTo>
                  <a:pt x="26670" y="1273809"/>
                </a:lnTo>
                <a:close/>
              </a:path>
              <a:path w="26670" h="3210559">
                <a:moveTo>
                  <a:pt x="26670" y="1266189"/>
                </a:moveTo>
                <a:lnTo>
                  <a:pt x="0" y="1266189"/>
                </a:lnTo>
                <a:lnTo>
                  <a:pt x="0" y="1272539"/>
                </a:lnTo>
                <a:lnTo>
                  <a:pt x="26670" y="1272539"/>
                </a:lnTo>
                <a:lnTo>
                  <a:pt x="26670" y="1266189"/>
                </a:lnTo>
                <a:close/>
              </a:path>
              <a:path w="26670" h="3210559">
                <a:moveTo>
                  <a:pt x="26670" y="1254760"/>
                </a:moveTo>
                <a:lnTo>
                  <a:pt x="0" y="1254760"/>
                </a:lnTo>
                <a:lnTo>
                  <a:pt x="0" y="1264919"/>
                </a:lnTo>
                <a:lnTo>
                  <a:pt x="26670" y="1264919"/>
                </a:lnTo>
                <a:lnTo>
                  <a:pt x="26670" y="1254760"/>
                </a:lnTo>
                <a:close/>
              </a:path>
              <a:path w="26670" h="3210559">
                <a:moveTo>
                  <a:pt x="26670" y="1247139"/>
                </a:moveTo>
                <a:lnTo>
                  <a:pt x="0" y="1247139"/>
                </a:lnTo>
                <a:lnTo>
                  <a:pt x="0" y="1253489"/>
                </a:lnTo>
                <a:lnTo>
                  <a:pt x="26670" y="1253489"/>
                </a:lnTo>
                <a:lnTo>
                  <a:pt x="26670" y="1247139"/>
                </a:lnTo>
                <a:close/>
              </a:path>
              <a:path w="26670" h="3210559">
                <a:moveTo>
                  <a:pt x="26670" y="1235709"/>
                </a:moveTo>
                <a:lnTo>
                  <a:pt x="0" y="1235709"/>
                </a:lnTo>
                <a:lnTo>
                  <a:pt x="0" y="1245870"/>
                </a:lnTo>
                <a:lnTo>
                  <a:pt x="26670" y="1245870"/>
                </a:lnTo>
                <a:lnTo>
                  <a:pt x="26670" y="1235709"/>
                </a:lnTo>
                <a:close/>
              </a:path>
              <a:path w="26670" h="3210559">
                <a:moveTo>
                  <a:pt x="26670" y="1228089"/>
                </a:moveTo>
                <a:lnTo>
                  <a:pt x="0" y="1228089"/>
                </a:lnTo>
                <a:lnTo>
                  <a:pt x="0" y="1234439"/>
                </a:lnTo>
                <a:lnTo>
                  <a:pt x="26670" y="1234439"/>
                </a:lnTo>
                <a:lnTo>
                  <a:pt x="26670" y="1228089"/>
                </a:lnTo>
                <a:close/>
              </a:path>
              <a:path w="26670" h="3210559">
                <a:moveTo>
                  <a:pt x="26670" y="1216659"/>
                </a:moveTo>
                <a:lnTo>
                  <a:pt x="0" y="1216659"/>
                </a:lnTo>
                <a:lnTo>
                  <a:pt x="0" y="1226820"/>
                </a:lnTo>
                <a:lnTo>
                  <a:pt x="26670" y="1226820"/>
                </a:lnTo>
                <a:lnTo>
                  <a:pt x="26670" y="1216659"/>
                </a:lnTo>
                <a:close/>
              </a:path>
              <a:path w="26670" h="3210559">
                <a:moveTo>
                  <a:pt x="26670" y="1209039"/>
                </a:moveTo>
                <a:lnTo>
                  <a:pt x="0" y="1209039"/>
                </a:lnTo>
                <a:lnTo>
                  <a:pt x="0" y="1215389"/>
                </a:lnTo>
                <a:lnTo>
                  <a:pt x="26670" y="1215389"/>
                </a:lnTo>
                <a:lnTo>
                  <a:pt x="26670" y="1209039"/>
                </a:lnTo>
                <a:close/>
              </a:path>
              <a:path w="26670" h="3210559">
                <a:moveTo>
                  <a:pt x="26670" y="1197609"/>
                </a:moveTo>
                <a:lnTo>
                  <a:pt x="0" y="1197609"/>
                </a:lnTo>
                <a:lnTo>
                  <a:pt x="0" y="1207769"/>
                </a:lnTo>
                <a:lnTo>
                  <a:pt x="26670" y="1207769"/>
                </a:lnTo>
                <a:lnTo>
                  <a:pt x="26670" y="1197609"/>
                </a:lnTo>
                <a:close/>
              </a:path>
              <a:path w="26670" h="3210559">
                <a:moveTo>
                  <a:pt x="26670" y="1189989"/>
                </a:moveTo>
                <a:lnTo>
                  <a:pt x="0" y="1189989"/>
                </a:lnTo>
                <a:lnTo>
                  <a:pt x="0" y="1196339"/>
                </a:lnTo>
                <a:lnTo>
                  <a:pt x="26670" y="1196339"/>
                </a:lnTo>
                <a:lnTo>
                  <a:pt x="26670" y="1189989"/>
                </a:lnTo>
                <a:close/>
              </a:path>
              <a:path w="26670" h="3210559">
                <a:moveTo>
                  <a:pt x="26670" y="1187449"/>
                </a:moveTo>
                <a:lnTo>
                  <a:pt x="0" y="1187449"/>
                </a:lnTo>
                <a:lnTo>
                  <a:pt x="0" y="1188719"/>
                </a:lnTo>
                <a:lnTo>
                  <a:pt x="26670" y="1188719"/>
                </a:lnTo>
                <a:lnTo>
                  <a:pt x="26670" y="1187449"/>
                </a:lnTo>
                <a:close/>
              </a:path>
              <a:path w="26670" h="3210559">
                <a:moveTo>
                  <a:pt x="26670" y="1757679"/>
                </a:moveTo>
                <a:lnTo>
                  <a:pt x="0" y="1757679"/>
                </a:lnTo>
                <a:lnTo>
                  <a:pt x="0" y="1846579"/>
                </a:lnTo>
                <a:lnTo>
                  <a:pt x="26670" y="1846579"/>
                </a:lnTo>
                <a:lnTo>
                  <a:pt x="26670" y="1757679"/>
                </a:lnTo>
                <a:close/>
              </a:path>
              <a:path w="26670" h="3210559">
                <a:moveTo>
                  <a:pt x="26670" y="2359659"/>
                </a:moveTo>
                <a:lnTo>
                  <a:pt x="0" y="2359659"/>
                </a:lnTo>
                <a:lnTo>
                  <a:pt x="0" y="2367279"/>
                </a:lnTo>
                <a:lnTo>
                  <a:pt x="26670" y="2367279"/>
                </a:lnTo>
                <a:lnTo>
                  <a:pt x="26670" y="2359659"/>
                </a:lnTo>
                <a:close/>
              </a:path>
              <a:path w="26670" h="3210559">
                <a:moveTo>
                  <a:pt x="26670" y="1931669"/>
                </a:moveTo>
                <a:lnTo>
                  <a:pt x="0" y="1931669"/>
                </a:lnTo>
                <a:lnTo>
                  <a:pt x="0" y="2358389"/>
                </a:lnTo>
                <a:lnTo>
                  <a:pt x="26670" y="2358389"/>
                </a:lnTo>
                <a:lnTo>
                  <a:pt x="26670" y="1931669"/>
                </a:lnTo>
                <a:close/>
              </a:path>
              <a:path w="26670" h="3210559">
                <a:moveTo>
                  <a:pt x="26670" y="1912619"/>
                </a:moveTo>
                <a:lnTo>
                  <a:pt x="0" y="1912619"/>
                </a:lnTo>
                <a:lnTo>
                  <a:pt x="0" y="1930399"/>
                </a:lnTo>
                <a:lnTo>
                  <a:pt x="26670" y="1930399"/>
                </a:lnTo>
                <a:lnTo>
                  <a:pt x="26670" y="1912619"/>
                </a:lnTo>
                <a:close/>
              </a:path>
              <a:path w="26670" h="3210559">
                <a:moveTo>
                  <a:pt x="26670" y="1893569"/>
                </a:moveTo>
                <a:lnTo>
                  <a:pt x="0" y="1893569"/>
                </a:lnTo>
                <a:lnTo>
                  <a:pt x="0" y="1911349"/>
                </a:lnTo>
                <a:lnTo>
                  <a:pt x="26670" y="1911349"/>
                </a:lnTo>
                <a:lnTo>
                  <a:pt x="26670" y="1893569"/>
                </a:lnTo>
                <a:close/>
              </a:path>
              <a:path w="26670" h="3210559">
                <a:moveTo>
                  <a:pt x="26670" y="1870709"/>
                </a:moveTo>
                <a:lnTo>
                  <a:pt x="0" y="1870709"/>
                </a:lnTo>
                <a:lnTo>
                  <a:pt x="0" y="1892299"/>
                </a:lnTo>
                <a:lnTo>
                  <a:pt x="26670" y="1892299"/>
                </a:lnTo>
                <a:lnTo>
                  <a:pt x="26670" y="1870709"/>
                </a:lnTo>
                <a:close/>
              </a:path>
              <a:path w="26670" h="3210559">
                <a:moveTo>
                  <a:pt x="26670" y="1851659"/>
                </a:moveTo>
                <a:lnTo>
                  <a:pt x="0" y="1851659"/>
                </a:lnTo>
                <a:lnTo>
                  <a:pt x="0" y="1869439"/>
                </a:lnTo>
                <a:lnTo>
                  <a:pt x="26670" y="1869439"/>
                </a:lnTo>
                <a:lnTo>
                  <a:pt x="26670" y="1851659"/>
                </a:lnTo>
                <a:close/>
              </a:path>
              <a:path w="26670" h="3210559">
                <a:moveTo>
                  <a:pt x="26670" y="1847849"/>
                </a:moveTo>
                <a:lnTo>
                  <a:pt x="0" y="1847849"/>
                </a:lnTo>
                <a:lnTo>
                  <a:pt x="0" y="1850389"/>
                </a:lnTo>
                <a:lnTo>
                  <a:pt x="26670" y="1850389"/>
                </a:lnTo>
                <a:lnTo>
                  <a:pt x="26670" y="1847849"/>
                </a:lnTo>
                <a:close/>
              </a:path>
              <a:path w="26670" h="3210559">
                <a:moveTo>
                  <a:pt x="26670" y="2367279"/>
                </a:moveTo>
                <a:lnTo>
                  <a:pt x="0" y="2367279"/>
                </a:lnTo>
                <a:lnTo>
                  <a:pt x="0" y="2542539"/>
                </a:lnTo>
                <a:lnTo>
                  <a:pt x="26670" y="2542539"/>
                </a:lnTo>
                <a:lnTo>
                  <a:pt x="26670" y="2367279"/>
                </a:lnTo>
                <a:close/>
              </a:path>
              <a:path w="26670" h="3210559">
                <a:moveTo>
                  <a:pt x="26670" y="2542540"/>
                </a:moveTo>
                <a:lnTo>
                  <a:pt x="0" y="2542540"/>
                </a:lnTo>
                <a:lnTo>
                  <a:pt x="0" y="3210559"/>
                </a:lnTo>
                <a:lnTo>
                  <a:pt x="26670" y="3210559"/>
                </a:lnTo>
                <a:lnTo>
                  <a:pt x="26670" y="2542540"/>
                </a:lnTo>
                <a:close/>
              </a:path>
            </a:pathLst>
          </a:custGeom>
          <a:solidFill>
            <a:srgbClr val="1A34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776969" y="3651250"/>
            <a:ext cx="163829" cy="31940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8940800" y="3751579"/>
            <a:ext cx="110490" cy="30937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9051290" y="3818890"/>
            <a:ext cx="26670" cy="3026410"/>
          </a:xfrm>
          <a:custGeom>
            <a:avLst/>
            <a:gdLst/>
            <a:ahLst/>
            <a:cxnLst/>
            <a:rect l="l" t="t" r="r" b="b"/>
            <a:pathLst>
              <a:path w="26670" h="3026409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11429" y="6349"/>
                </a:lnTo>
                <a:lnTo>
                  <a:pt x="11429" y="5079"/>
                </a:lnTo>
                <a:lnTo>
                  <a:pt x="8889" y="5079"/>
                </a:lnTo>
                <a:lnTo>
                  <a:pt x="8889" y="3809"/>
                </a:lnTo>
                <a:lnTo>
                  <a:pt x="6349" y="3809"/>
                </a:lnTo>
                <a:lnTo>
                  <a:pt x="6349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26409">
                <a:moveTo>
                  <a:pt x="12700" y="6350"/>
                </a:moveTo>
                <a:lnTo>
                  <a:pt x="0" y="635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11429"/>
                </a:lnTo>
                <a:lnTo>
                  <a:pt x="19049" y="11429"/>
                </a:lnTo>
                <a:lnTo>
                  <a:pt x="19049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close/>
              </a:path>
              <a:path w="26670" h="3026409">
                <a:moveTo>
                  <a:pt x="22859" y="12699"/>
                </a:moveTo>
                <a:lnTo>
                  <a:pt x="0" y="12699"/>
                </a:lnTo>
                <a:lnTo>
                  <a:pt x="0" y="50799"/>
                </a:lnTo>
                <a:lnTo>
                  <a:pt x="26669" y="50799"/>
                </a:lnTo>
                <a:lnTo>
                  <a:pt x="26669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699"/>
                </a:lnTo>
                <a:close/>
              </a:path>
              <a:path w="26670" h="3026409">
                <a:moveTo>
                  <a:pt x="26669" y="50800"/>
                </a:moveTo>
                <a:lnTo>
                  <a:pt x="0" y="50800"/>
                </a:lnTo>
                <a:lnTo>
                  <a:pt x="0" y="55879"/>
                </a:lnTo>
                <a:lnTo>
                  <a:pt x="26669" y="55879"/>
                </a:lnTo>
                <a:lnTo>
                  <a:pt x="26669" y="50800"/>
                </a:lnTo>
                <a:close/>
              </a:path>
              <a:path w="26670" h="3026409">
                <a:moveTo>
                  <a:pt x="26669" y="55879"/>
                </a:moveTo>
                <a:lnTo>
                  <a:pt x="0" y="55879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55879"/>
                </a:lnTo>
                <a:close/>
              </a:path>
              <a:path w="26670" h="3026409">
                <a:moveTo>
                  <a:pt x="26669" y="62229"/>
                </a:moveTo>
                <a:lnTo>
                  <a:pt x="0" y="62229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29"/>
                </a:lnTo>
                <a:close/>
              </a:path>
              <a:path w="26670" h="3026409">
                <a:moveTo>
                  <a:pt x="26669" y="68580"/>
                </a:moveTo>
                <a:lnTo>
                  <a:pt x="0" y="6858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68580"/>
                </a:lnTo>
                <a:close/>
              </a:path>
              <a:path w="26670" h="3026409">
                <a:moveTo>
                  <a:pt x="26669" y="95250"/>
                </a:moveTo>
                <a:lnTo>
                  <a:pt x="0" y="95250"/>
                </a:lnTo>
                <a:lnTo>
                  <a:pt x="0" y="113029"/>
                </a:lnTo>
                <a:lnTo>
                  <a:pt x="26669" y="113029"/>
                </a:lnTo>
                <a:lnTo>
                  <a:pt x="26669" y="95250"/>
                </a:lnTo>
                <a:close/>
              </a:path>
              <a:path w="26670" h="3026409">
                <a:moveTo>
                  <a:pt x="26669" y="113029"/>
                </a:moveTo>
                <a:lnTo>
                  <a:pt x="0" y="113029"/>
                </a:lnTo>
                <a:lnTo>
                  <a:pt x="0" y="120649"/>
                </a:lnTo>
                <a:lnTo>
                  <a:pt x="26669" y="120649"/>
                </a:lnTo>
                <a:lnTo>
                  <a:pt x="26669" y="113029"/>
                </a:lnTo>
                <a:close/>
              </a:path>
              <a:path w="26670" h="3026409">
                <a:moveTo>
                  <a:pt x="26669" y="120650"/>
                </a:moveTo>
                <a:lnTo>
                  <a:pt x="0" y="120650"/>
                </a:lnTo>
                <a:lnTo>
                  <a:pt x="0" y="133349"/>
                </a:lnTo>
                <a:lnTo>
                  <a:pt x="26669" y="133349"/>
                </a:lnTo>
                <a:lnTo>
                  <a:pt x="26669" y="120650"/>
                </a:lnTo>
                <a:close/>
              </a:path>
              <a:path w="26670" h="3026409">
                <a:moveTo>
                  <a:pt x="26669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26669" y="139699"/>
                </a:lnTo>
                <a:lnTo>
                  <a:pt x="26669" y="133350"/>
                </a:lnTo>
                <a:close/>
              </a:path>
              <a:path w="26670" h="3026409">
                <a:moveTo>
                  <a:pt x="26669" y="139700"/>
                </a:moveTo>
                <a:lnTo>
                  <a:pt x="0" y="139700"/>
                </a:lnTo>
                <a:lnTo>
                  <a:pt x="0" y="182879"/>
                </a:lnTo>
                <a:lnTo>
                  <a:pt x="26669" y="182879"/>
                </a:lnTo>
                <a:lnTo>
                  <a:pt x="26669" y="139700"/>
                </a:lnTo>
                <a:close/>
              </a:path>
              <a:path w="26670" h="3026409">
                <a:moveTo>
                  <a:pt x="26669" y="182880"/>
                </a:moveTo>
                <a:lnTo>
                  <a:pt x="0" y="182880"/>
                </a:lnTo>
                <a:lnTo>
                  <a:pt x="0" y="190499"/>
                </a:lnTo>
                <a:lnTo>
                  <a:pt x="26669" y="190499"/>
                </a:lnTo>
                <a:lnTo>
                  <a:pt x="26669" y="182880"/>
                </a:lnTo>
                <a:close/>
              </a:path>
              <a:path w="26670" h="3026409">
                <a:moveTo>
                  <a:pt x="26669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26669" y="196849"/>
                </a:lnTo>
                <a:lnTo>
                  <a:pt x="26669" y="190499"/>
                </a:lnTo>
                <a:close/>
              </a:path>
              <a:path w="26670" h="3026409">
                <a:moveTo>
                  <a:pt x="26669" y="196849"/>
                </a:moveTo>
                <a:lnTo>
                  <a:pt x="0" y="196849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6849"/>
                </a:lnTo>
                <a:close/>
              </a:path>
              <a:path w="26670" h="3026409">
                <a:moveTo>
                  <a:pt x="26669" y="233679"/>
                </a:moveTo>
                <a:lnTo>
                  <a:pt x="0" y="233679"/>
                </a:lnTo>
                <a:lnTo>
                  <a:pt x="0" y="240029"/>
                </a:lnTo>
                <a:lnTo>
                  <a:pt x="26669" y="240029"/>
                </a:lnTo>
                <a:lnTo>
                  <a:pt x="26669" y="233679"/>
                </a:lnTo>
                <a:close/>
              </a:path>
              <a:path w="26670" h="3026409">
                <a:moveTo>
                  <a:pt x="26669" y="240029"/>
                </a:moveTo>
                <a:lnTo>
                  <a:pt x="0" y="2400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40029"/>
                </a:lnTo>
                <a:close/>
              </a:path>
              <a:path w="26670" h="302640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026409">
                <a:moveTo>
                  <a:pt x="26669" y="278129"/>
                </a:moveTo>
                <a:lnTo>
                  <a:pt x="0" y="278129"/>
                </a:lnTo>
                <a:lnTo>
                  <a:pt x="0" y="285749"/>
                </a:lnTo>
                <a:lnTo>
                  <a:pt x="26669" y="285749"/>
                </a:lnTo>
                <a:lnTo>
                  <a:pt x="26669" y="278129"/>
                </a:lnTo>
                <a:close/>
              </a:path>
              <a:path w="26670" h="3026409">
                <a:moveTo>
                  <a:pt x="26669" y="285749"/>
                </a:moveTo>
                <a:lnTo>
                  <a:pt x="0" y="285749"/>
                </a:lnTo>
                <a:lnTo>
                  <a:pt x="0" y="323849"/>
                </a:lnTo>
                <a:lnTo>
                  <a:pt x="26669" y="323849"/>
                </a:lnTo>
                <a:lnTo>
                  <a:pt x="26669" y="285749"/>
                </a:lnTo>
                <a:close/>
              </a:path>
              <a:path w="26670" h="3026409">
                <a:moveTo>
                  <a:pt x="2666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3849"/>
                </a:lnTo>
                <a:close/>
              </a:path>
              <a:path w="26670" h="3026409">
                <a:moveTo>
                  <a:pt x="26669" y="328930"/>
                </a:moveTo>
                <a:lnTo>
                  <a:pt x="0" y="328930"/>
                </a:lnTo>
                <a:lnTo>
                  <a:pt x="0" y="354329"/>
                </a:lnTo>
                <a:lnTo>
                  <a:pt x="26669" y="354329"/>
                </a:lnTo>
                <a:lnTo>
                  <a:pt x="26669" y="328930"/>
                </a:lnTo>
                <a:close/>
              </a:path>
              <a:path w="26670" h="3026409">
                <a:moveTo>
                  <a:pt x="26669" y="354329"/>
                </a:moveTo>
                <a:lnTo>
                  <a:pt x="0" y="354329"/>
                </a:lnTo>
                <a:lnTo>
                  <a:pt x="0" y="424179"/>
                </a:lnTo>
                <a:lnTo>
                  <a:pt x="26669" y="424179"/>
                </a:lnTo>
                <a:lnTo>
                  <a:pt x="26669" y="354329"/>
                </a:lnTo>
                <a:close/>
              </a:path>
              <a:path w="26670" h="302640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026409">
                <a:moveTo>
                  <a:pt x="26669" y="430529"/>
                </a:moveTo>
                <a:lnTo>
                  <a:pt x="0" y="430529"/>
                </a:lnTo>
                <a:lnTo>
                  <a:pt x="0" y="438149"/>
                </a:lnTo>
                <a:lnTo>
                  <a:pt x="26669" y="438149"/>
                </a:lnTo>
                <a:lnTo>
                  <a:pt x="26669" y="430529"/>
                </a:lnTo>
                <a:close/>
              </a:path>
              <a:path w="26670" h="3026409">
                <a:moveTo>
                  <a:pt x="26669" y="438149"/>
                </a:moveTo>
                <a:lnTo>
                  <a:pt x="0" y="43814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38149"/>
                </a:lnTo>
                <a:close/>
              </a:path>
              <a:path w="26670" h="3026409">
                <a:moveTo>
                  <a:pt x="26669" y="449580"/>
                </a:moveTo>
                <a:lnTo>
                  <a:pt x="0" y="449580"/>
                </a:lnTo>
                <a:lnTo>
                  <a:pt x="0" y="476249"/>
                </a:lnTo>
                <a:lnTo>
                  <a:pt x="26669" y="476249"/>
                </a:lnTo>
                <a:lnTo>
                  <a:pt x="26669" y="449580"/>
                </a:lnTo>
                <a:close/>
              </a:path>
              <a:path w="26670" h="3026409">
                <a:moveTo>
                  <a:pt x="26669" y="476249"/>
                </a:moveTo>
                <a:lnTo>
                  <a:pt x="0" y="476249"/>
                </a:lnTo>
                <a:lnTo>
                  <a:pt x="0" y="552449"/>
                </a:lnTo>
                <a:lnTo>
                  <a:pt x="26669" y="552449"/>
                </a:lnTo>
                <a:lnTo>
                  <a:pt x="26669" y="476249"/>
                </a:lnTo>
                <a:close/>
              </a:path>
              <a:path w="26670" h="3026409">
                <a:moveTo>
                  <a:pt x="26669" y="552450"/>
                </a:moveTo>
                <a:lnTo>
                  <a:pt x="0" y="552450"/>
                </a:lnTo>
                <a:lnTo>
                  <a:pt x="0" y="698499"/>
                </a:lnTo>
                <a:lnTo>
                  <a:pt x="26669" y="698499"/>
                </a:lnTo>
                <a:lnTo>
                  <a:pt x="26669" y="552450"/>
                </a:lnTo>
                <a:close/>
              </a:path>
              <a:path w="26670" h="3026409">
                <a:moveTo>
                  <a:pt x="26669" y="698500"/>
                </a:moveTo>
                <a:lnTo>
                  <a:pt x="0" y="69850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698500"/>
                </a:lnTo>
                <a:close/>
              </a:path>
              <a:path w="26670" h="3026409">
                <a:moveTo>
                  <a:pt x="26669" y="722630"/>
                </a:moveTo>
                <a:lnTo>
                  <a:pt x="0" y="72263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22630"/>
                </a:lnTo>
                <a:close/>
              </a:path>
              <a:path w="26670" h="3026409">
                <a:moveTo>
                  <a:pt x="26669" y="774699"/>
                </a:moveTo>
                <a:lnTo>
                  <a:pt x="0" y="774699"/>
                </a:lnTo>
                <a:lnTo>
                  <a:pt x="0" y="792479"/>
                </a:lnTo>
                <a:lnTo>
                  <a:pt x="26669" y="792479"/>
                </a:lnTo>
                <a:lnTo>
                  <a:pt x="26669" y="774699"/>
                </a:lnTo>
                <a:close/>
              </a:path>
              <a:path w="26670" h="3026409">
                <a:moveTo>
                  <a:pt x="26669" y="792480"/>
                </a:moveTo>
                <a:lnTo>
                  <a:pt x="0" y="792480"/>
                </a:lnTo>
                <a:lnTo>
                  <a:pt x="0" y="805179"/>
                </a:lnTo>
                <a:lnTo>
                  <a:pt x="26669" y="805179"/>
                </a:lnTo>
                <a:lnTo>
                  <a:pt x="26669" y="792480"/>
                </a:lnTo>
                <a:close/>
              </a:path>
              <a:path w="26670" h="3026409">
                <a:moveTo>
                  <a:pt x="26669" y="805180"/>
                </a:moveTo>
                <a:lnTo>
                  <a:pt x="0" y="805180"/>
                </a:lnTo>
                <a:lnTo>
                  <a:pt x="0" y="831849"/>
                </a:lnTo>
                <a:lnTo>
                  <a:pt x="26669" y="831849"/>
                </a:lnTo>
                <a:lnTo>
                  <a:pt x="26669" y="805180"/>
                </a:lnTo>
                <a:close/>
              </a:path>
              <a:path w="26670" h="3026409">
                <a:moveTo>
                  <a:pt x="26669" y="831850"/>
                </a:moveTo>
                <a:lnTo>
                  <a:pt x="0" y="831850"/>
                </a:lnTo>
                <a:lnTo>
                  <a:pt x="0" y="862329"/>
                </a:lnTo>
                <a:lnTo>
                  <a:pt x="26669" y="862329"/>
                </a:lnTo>
                <a:lnTo>
                  <a:pt x="26669" y="831850"/>
                </a:lnTo>
                <a:close/>
              </a:path>
              <a:path w="26670" h="3026409">
                <a:moveTo>
                  <a:pt x="26669" y="862329"/>
                </a:moveTo>
                <a:lnTo>
                  <a:pt x="0" y="862329"/>
                </a:lnTo>
                <a:lnTo>
                  <a:pt x="0" y="868679"/>
                </a:lnTo>
                <a:lnTo>
                  <a:pt x="26669" y="868679"/>
                </a:lnTo>
                <a:lnTo>
                  <a:pt x="26669" y="862329"/>
                </a:lnTo>
                <a:close/>
              </a:path>
              <a:path w="26670" h="3026409">
                <a:moveTo>
                  <a:pt x="26669" y="868679"/>
                </a:moveTo>
                <a:lnTo>
                  <a:pt x="0" y="868679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79"/>
                </a:lnTo>
                <a:close/>
              </a:path>
              <a:path w="26670" h="3026409">
                <a:moveTo>
                  <a:pt x="26669" y="875029"/>
                </a:moveTo>
                <a:lnTo>
                  <a:pt x="0" y="875029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875029"/>
                </a:lnTo>
                <a:close/>
              </a:path>
              <a:path w="26670" h="3026409">
                <a:moveTo>
                  <a:pt x="26669" y="908049"/>
                </a:moveTo>
                <a:lnTo>
                  <a:pt x="0" y="908049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49"/>
                </a:lnTo>
                <a:close/>
              </a:path>
              <a:path w="26670" h="302640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026409">
                <a:moveTo>
                  <a:pt x="26669" y="984250"/>
                </a:moveTo>
                <a:lnTo>
                  <a:pt x="0" y="984250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50"/>
                </a:lnTo>
                <a:close/>
              </a:path>
              <a:path w="26670" h="3026409">
                <a:moveTo>
                  <a:pt x="26669" y="1305559"/>
                </a:moveTo>
                <a:lnTo>
                  <a:pt x="0" y="1305559"/>
                </a:lnTo>
                <a:lnTo>
                  <a:pt x="0" y="1573529"/>
                </a:lnTo>
                <a:lnTo>
                  <a:pt x="26669" y="1573529"/>
                </a:lnTo>
                <a:lnTo>
                  <a:pt x="26669" y="1305559"/>
                </a:lnTo>
                <a:close/>
              </a:path>
              <a:path w="26670" h="3026409">
                <a:moveTo>
                  <a:pt x="26669" y="1297939"/>
                </a:moveTo>
                <a:lnTo>
                  <a:pt x="0" y="1297939"/>
                </a:lnTo>
                <a:lnTo>
                  <a:pt x="0" y="1304289"/>
                </a:lnTo>
                <a:lnTo>
                  <a:pt x="26669" y="1304289"/>
                </a:lnTo>
                <a:lnTo>
                  <a:pt x="26669" y="1297939"/>
                </a:lnTo>
                <a:close/>
              </a:path>
              <a:path w="26670" h="3026409">
                <a:moveTo>
                  <a:pt x="26669" y="1286509"/>
                </a:moveTo>
                <a:lnTo>
                  <a:pt x="0" y="128650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6509"/>
                </a:lnTo>
                <a:close/>
              </a:path>
              <a:path w="26670" h="3026409">
                <a:moveTo>
                  <a:pt x="26669" y="1278889"/>
                </a:moveTo>
                <a:lnTo>
                  <a:pt x="0" y="1278889"/>
                </a:lnTo>
                <a:lnTo>
                  <a:pt x="0" y="1285239"/>
                </a:lnTo>
                <a:lnTo>
                  <a:pt x="26669" y="1285239"/>
                </a:lnTo>
                <a:lnTo>
                  <a:pt x="26669" y="1278889"/>
                </a:lnTo>
                <a:close/>
              </a:path>
              <a:path w="26670" h="3026409">
                <a:moveTo>
                  <a:pt x="26669" y="1267459"/>
                </a:moveTo>
                <a:lnTo>
                  <a:pt x="0" y="1267459"/>
                </a:lnTo>
                <a:lnTo>
                  <a:pt x="0" y="1277620"/>
                </a:lnTo>
                <a:lnTo>
                  <a:pt x="26669" y="1277620"/>
                </a:lnTo>
                <a:lnTo>
                  <a:pt x="26669" y="1267459"/>
                </a:lnTo>
                <a:close/>
              </a:path>
              <a:path w="26670" h="3026409">
                <a:moveTo>
                  <a:pt x="26669" y="1259839"/>
                </a:moveTo>
                <a:lnTo>
                  <a:pt x="0" y="1259839"/>
                </a:lnTo>
                <a:lnTo>
                  <a:pt x="0" y="1266189"/>
                </a:lnTo>
                <a:lnTo>
                  <a:pt x="26669" y="1266189"/>
                </a:lnTo>
                <a:lnTo>
                  <a:pt x="26669" y="1259839"/>
                </a:lnTo>
                <a:close/>
              </a:path>
              <a:path w="26670" h="3026409">
                <a:moveTo>
                  <a:pt x="26669" y="1248410"/>
                </a:moveTo>
                <a:lnTo>
                  <a:pt x="0" y="1248410"/>
                </a:lnTo>
                <a:lnTo>
                  <a:pt x="0" y="1258569"/>
                </a:lnTo>
                <a:lnTo>
                  <a:pt x="26669" y="1258569"/>
                </a:lnTo>
                <a:lnTo>
                  <a:pt x="26669" y="1248410"/>
                </a:lnTo>
                <a:close/>
              </a:path>
              <a:path w="26670" h="3026409">
                <a:moveTo>
                  <a:pt x="26669" y="1240789"/>
                </a:moveTo>
                <a:lnTo>
                  <a:pt x="0" y="1240789"/>
                </a:lnTo>
                <a:lnTo>
                  <a:pt x="0" y="1247139"/>
                </a:lnTo>
                <a:lnTo>
                  <a:pt x="26669" y="1247139"/>
                </a:lnTo>
                <a:lnTo>
                  <a:pt x="26669" y="1240789"/>
                </a:lnTo>
                <a:close/>
              </a:path>
              <a:path w="26670" h="3026409">
                <a:moveTo>
                  <a:pt x="26669" y="1229359"/>
                </a:moveTo>
                <a:lnTo>
                  <a:pt x="0" y="1229359"/>
                </a:lnTo>
                <a:lnTo>
                  <a:pt x="0" y="1239519"/>
                </a:lnTo>
                <a:lnTo>
                  <a:pt x="26669" y="1239519"/>
                </a:lnTo>
                <a:lnTo>
                  <a:pt x="26669" y="1229359"/>
                </a:lnTo>
                <a:close/>
              </a:path>
              <a:path w="26670" h="3026409">
                <a:moveTo>
                  <a:pt x="26669" y="1221739"/>
                </a:moveTo>
                <a:lnTo>
                  <a:pt x="0" y="1221739"/>
                </a:lnTo>
                <a:lnTo>
                  <a:pt x="0" y="1228089"/>
                </a:lnTo>
                <a:lnTo>
                  <a:pt x="26669" y="1228089"/>
                </a:lnTo>
                <a:lnTo>
                  <a:pt x="26669" y="1221739"/>
                </a:lnTo>
                <a:close/>
              </a:path>
              <a:path w="26670" h="3026409">
                <a:moveTo>
                  <a:pt x="26669" y="1210309"/>
                </a:moveTo>
                <a:lnTo>
                  <a:pt x="0" y="1210309"/>
                </a:lnTo>
                <a:lnTo>
                  <a:pt x="0" y="1220469"/>
                </a:lnTo>
                <a:lnTo>
                  <a:pt x="26669" y="1220469"/>
                </a:lnTo>
                <a:lnTo>
                  <a:pt x="26669" y="1210309"/>
                </a:lnTo>
                <a:close/>
              </a:path>
              <a:path w="26670" h="3026409">
                <a:moveTo>
                  <a:pt x="26669" y="1202689"/>
                </a:moveTo>
                <a:lnTo>
                  <a:pt x="0" y="1202689"/>
                </a:lnTo>
                <a:lnTo>
                  <a:pt x="0" y="1209039"/>
                </a:lnTo>
                <a:lnTo>
                  <a:pt x="26669" y="1209039"/>
                </a:lnTo>
                <a:lnTo>
                  <a:pt x="26669" y="1202689"/>
                </a:lnTo>
                <a:close/>
              </a:path>
              <a:path w="26670" h="3026409">
                <a:moveTo>
                  <a:pt x="26669" y="1191259"/>
                </a:moveTo>
                <a:lnTo>
                  <a:pt x="0" y="1191259"/>
                </a:lnTo>
                <a:lnTo>
                  <a:pt x="0" y="1201419"/>
                </a:lnTo>
                <a:lnTo>
                  <a:pt x="26669" y="1201419"/>
                </a:lnTo>
                <a:lnTo>
                  <a:pt x="26669" y="1191259"/>
                </a:lnTo>
                <a:close/>
              </a:path>
              <a:path w="26670" h="3026409">
                <a:moveTo>
                  <a:pt x="26669" y="1183639"/>
                </a:moveTo>
                <a:lnTo>
                  <a:pt x="0" y="1183639"/>
                </a:lnTo>
                <a:lnTo>
                  <a:pt x="0" y="1189989"/>
                </a:lnTo>
                <a:lnTo>
                  <a:pt x="26669" y="1189989"/>
                </a:lnTo>
                <a:lnTo>
                  <a:pt x="26669" y="1183639"/>
                </a:lnTo>
                <a:close/>
              </a:path>
              <a:path w="26670" h="3026409">
                <a:moveTo>
                  <a:pt x="26669" y="1172209"/>
                </a:moveTo>
                <a:lnTo>
                  <a:pt x="0" y="1172209"/>
                </a:lnTo>
                <a:lnTo>
                  <a:pt x="0" y="1182369"/>
                </a:lnTo>
                <a:lnTo>
                  <a:pt x="26669" y="1182369"/>
                </a:lnTo>
                <a:lnTo>
                  <a:pt x="26669" y="1172209"/>
                </a:lnTo>
                <a:close/>
              </a:path>
              <a:path w="26670" h="3026409">
                <a:moveTo>
                  <a:pt x="26669" y="1164589"/>
                </a:moveTo>
                <a:lnTo>
                  <a:pt x="0" y="1164589"/>
                </a:lnTo>
                <a:lnTo>
                  <a:pt x="0" y="1170939"/>
                </a:lnTo>
                <a:lnTo>
                  <a:pt x="26669" y="1170939"/>
                </a:lnTo>
                <a:lnTo>
                  <a:pt x="26669" y="1164589"/>
                </a:lnTo>
                <a:close/>
              </a:path>
              <a:path w="26670" h="3026409">
                <a:moveTo>
                  <a:pt x="26669" y="1153160"/>
                </a:moveTo>
                <a:lnTo>
                  <a:pt x="0" y="1153160"/>
                </a:lnTo>
                <a:lnTo>
                  <a:pt x="0" y="1163319"/>
                </a:lnTo>
                <a:lnTo>
                  <a:pt x="26669" y="1163319"/>
                </a:lnTo>
                <a:lnTo>
                  <a:pt x="26669" y="1153160"/>
                </a:lnTo>
                <a:close/>
              </a:path>
              <a:path w="26670" h="3026409">
                <a:moveTo>
                  <a:pt x="26669" y="1145539"/>
                </a:moveTo>
                <a:lnTo>
                  <a:pt x="0" y="1145539"/>
                </a:lnTo>
                <a:lnTo>
                  <a:pt x="0" y="1151889"/>
                </a:lnTo>
                <a:lnTo>
                  <a:pt x="26669" y="1151889"/>
                </a:lnTo>
                <a:lnTo>
                  <a:pt x="26669" y="1145539"/>
                </a:lnTo>
                <a:close/>
              </a:path>
              <a:path w="26670" h="3026409">
                <a:moveTo>
                  <a:pt x="26669" y="1134109"/>
                </a:moveTo>
                <a:lnTo>
                  <a:pt x="0" y="1134109"/>
                </a:lnTo>
                <a:lnTo>
                  <a:pt x="0" y="1144269"/>
                </a:lnTo>
                <a:lnTo>
                  <a:pt x="26669" y="1144269"/>
                </a:lnTo>
                <a:lnTo>
                  <a:pt x="26669" y="1134109"/>
                </a:lnTo>
                <a:close/>
              </a:path>
              <a:path w="26670" h="3026409">
                <a:moveTo>
                  <a:pt x="26669" y="1126489"/>
                </a:moveTo>
                <a:lnTo>
                  <a:pt x="0" y="1126489"/>
                </a:lnTo>
                <a:lnTo>
                  <a:pt x="0" y="1132839"/>
                </a:lnTo>
                <a:lnTo>
                  <a:pt x="26669" y="1132839"/>
                </a:lnTo>
                <a:lnTo>
                  <a:pt x="26669" y="1126489"/>
                </a:lnTo>
                <a:close/>
              </a:path>
              <a:path w="26670" h="3026409">
                <a:moveTo>
                  <a:pt x="26669" y="1115059"/>
                </a:moveTo>
                <a:lnTo>
                  <a:pt x="0" y="1115059"/>
                </a:lnTo>
                <a:lnTo>
                  <a:pt x="0" y="1125219"/>
                </a:lnTo>
                <a:lnTo>
                  <a:pt x="26669" y="1125219"/>
                </a:lnTo>
                <a:lnTo>
                  <a:pt x="26669" y="1115059"/>
                </a:lnTo>
                <a:close/>
              </a:path>
              <a:path w="26670" h="3026409">
                <a:moveTo>
                  <a:pt x="26669" y="1101089"/>
                </a:moveTo>
                <a:lnTo>
                  <a:pt x="0" y="1101089"/>
                </a:lnTo>
                <a:lnTo>
                  <a:pt x="0" y="1113789"/>
                </a:lnTo>
                <a:lnTo>
                  <a:pt x="26669" y="1113789"/>
                </a:lnTo>
                <a:lnTo>
                  <a:pt x="26669" y="1101089"/>
                </a:lnTo>
                <a:close/>
              </a:path>
              <a:path w="26670" h="3026409">
                <a:moveTo>
                  <a:pt x="26669" y="1089659"/>
                </a:moveTo>
                <a:lnTo>
                  <a:pt x="0" y="1089659"/>
                </a:lnTo>
                <a:lnTo>
                  <a:pt x="0" y="1099819"/>
                </a:lnTo>
                <a:lnTo>
                  <a:pt x="26669" y="1099819"/>
                </a:lnTo>
                <a:lnTo>
                  <a:pt x="26669" y="1089659"/>
                </a:lnTo>
                <a:close/>
              </a:path>
              <a:path w="26670" h="3026409">
                <a:moveTo>
                  <a:pt x="26669" y="1082039"/>
                </a:moveTo>
                <a:lnTo>
                  <a:pt x="0" y="1082039"/>
                </a:lnTo>
                <a:lnTo>
                  <a:pt x="0" y="1088389"/>
                </a:lnTo>
                <a:lnTo>
                  <a:pt x="26669" y="1088389"/>
                </a:lnTo>
                <a:lnTo>
                  <a:pt x="26669" y="1082039"/>
                </a:lnTo>
                <a:close/>
              </a:path>
              <a:path w="26670" h="3026409">
                <a:moveTo>
                  <a:pt x="26669" y="1070610"/>
                </a:moveTo>
                <a:lnTo>
                  <a:pt x="0" y="1070610"/>
                </a:lnTo>
                <a:lnTo>
                  <a:pt x="0" y="1080769"/>
                </a:lnTo>
                <a:lnTo>
                  <a:pt x="26669" y="1080769"/>
                </a:lnTo>
                <a:lnTo>
                  <a:pt x="26669" y="1070610"/>
                </a:lnTo>
                <a:close/>
              </a:path>
              <a:path w="26670" h="3026409">
                <a:moveTo>
                  <a:pt x="26669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6669" y="1069339"/>
                </a:lnTo>
                <a:lnTo>
                  <a:pt x="26669" y="1062989"/>
                </a:lnTo>
                <a:close/>
              </a:path>
              <a:path w="26670" h="3026409">
                <a:moveTo>
                  <a:pt x="26669" y="1051559"/>
                </a:moveTo>
                <a:lnTo>
                  <a:pt x="0" y="1051559"/>
                </a:lnTo>
                <a:lnTo>
                  <a:pt x="0" y="1061720"/>
                </a:lnTo>
                <a:lnTo>
                  <a:pt x="26669" y="1061720"/>
                </a:lnTo>
                <a:lnTo>
                  <a:pt x="26669" y="1051559"/>
                </a:lnTo>
                <a:close/>
              </a:path>
              <a:path w="26670" h="3026409">
                <a:moveTo>
                  <a:pt x="26669" y="1043939"/>
                </a:moveTo>
                <a:lnTo>
                  <a:pt x="0" y="1043939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1043939"/>
                </a:lnTo>
                <a:close/>
              </a:path>
              <a:path w="26670" h="3026409">
                <a:moveTo>
                  <a:pt x="26669" y="1032509"/>
                </a:moveTo>
                <a:lnTo>
                  <a:pt x="0" y="1032509"/>
                </a:lnTo>
                <a:lnTo>
                  <a:pt x="0" y="1042670"/>
                </a:lnTo>
                <a:lnTo>
                  <a:pt x="26669" y="1042670"/>
                </a:lnTo>
                <a:lnTo>
                  <a:pt x="26669" y="1032509"/>
                </a:lnTo>
                <a:close/>
              </a:path>
              <a:path w="26670" h="3026409">
                <a:moveTo>
                  <a:pt x="26669" y="1024889"/>
                </a:moveTo>
                <a:lnTo>
                  <a:pt x="0" y="1024889"/>
                </a:lnTo>
                <a:lnTo>
                  <a:pt x="0" y="1031239"/>
                </a:lnTo>
                <a:lnTo>
                  <a:pt x="26669" y="1031239"/>
                </a:lnTo>
                <a:lnTo>
                  <a:pt x="26669" y="1024889"/>
                </a:lnTo>
                <a:close/>
              </a:path>
              <a:path w="26670" h="3026409">
                <a:moveTo>
                  <a:pt x="26669" y="1013459"/>
                </a:moveTo>
                <a:lnTo>
                  <a:pt x="0" y="1013459"/>
                </a:lnTo>
                <a:lnTo>
                  <a:pt x="0" y="1023619"/>
                </a:lnTo>
                <a:lnTo>
                  <a:pt x="26669" y="1023619"/>
                </a:lnTo>
                <a:lnTo>
                  <a:pt x="26669" y="1013459"/>
                </a:lnTo>
                <a:close/>
              </a:path>
              <a:path w="26670" h="3026409">
                <a:moveTo>
                  <a:pt x="26669" y="1005839"/>
                </a:moveTo>
                <a:lnTo>
                  <a:pt x="0" y="1005839"/>
                </a:lnTo>
                <a:lnTo>
                  <a:pt x="0" y="1012189"/>
                </a:lnTo>
                <a:lnTo>
                  <a:pt x="26669" y="1012189"/>
                </a:lnTo>
                <a:lnTo>
                  <a:pt x="26669" y="1005839"/>
                </a:lnTo>
                <a:close/>
              </a:path>
              <a:path w="26670" h="3026409">
                <a:moveTo>
                  <a:pt x="26669" y="1003299"/>
                </a:moveTo>
                <a:lnTo>
                  <a:pt x="0" y="1003299"/>
                </a:lnTo>
                <a:lnTo>
                  <a:pt x="0" y="1004569"/>
                </a:lnTo>
                <a:lnTo>
                  <a:pt x="26669" y="1004569"/>
                </a:lnTo>
                <a:lnTo>
                  <a:pt x="26669" y="1003299"/>
                </a:lnTo>
                <a:close/>
              </a:path>
              <a:path w="26670" h="3026409">
                <a:moveTo>
                  <a:pt x="26669" y="1573529"/>
                </a:moveTo>
                <a:lnTo>
                  <a:pt x="0" y="1573529"/>
                </a:lnTo>
                <a:lnTo>
                  <a:pt x="0" y="1662429"/>
                </a:lnTo>
                <a:lnTo>
                  <a:pt x="26669" y="1662429"/>
                </a:lnTo>
                <a:lnTo>
                  <a:pt x="26669" y="1573529"/>
                </a:lnTo>
                <a:close/>
              </a:path>
              <a:path w="26670" h="3026409">
                <a:moveTo>
                  <a:pt x="26669" y="2175509"/>
                </a:moveTo>
                <a:lnTo>
                  <a:pt x="0" y="2175509"/>
                </a:lnTo>
                <a:lnTo>
                  <a:pt x="0" y="2183129"/>
                </a:lnTo>
                <a:lnTo>
                  <a:pt x="26669" y="2183129"/>
                </a:lnTo>
                <a:lnTo>
                  <a:pt x="26669" y="2175509"/>
                </a:lnTo>
                <a:close/>
              </a:path>
              <a:path w="26670" h="3026409">
                <a:moveTo>
                  <a:pt x="26669" y="1747519"/>
                </a:moveTo>
                <a:lnTo>
                  <a:pt x="0" y="1747519"/>
                </a:lnTo>
                <a:lnTo>
                  <a:pt x="0" y="2174239"/>
                </a:lnTo>
                <a:lnTo>
                  <a:pt x="26669" y="2174239"/>
                </a:lnTo>
                <a:lnTo>
                  <a:pt x="26669" y="1747519"/>
                </a:lnTo>
                <a:close/>
              </a:path>
              <a:path w="26670" h="3026409">
                <a:moveTo>
                  <a:pt x="26669" y="1728469"/>
                </a:moveTo>
                <a:lnTo>
                  <a:pt x="0" y="1728469"/>
                </a:lnTo>
                <a:lnTo>
                  <a:pt x="0" y="1746249"/>
                </a:lnTo>
                <a:lnTo>
                  <a:pt x="26669" y="1746249"/>
                </a:lnTo>
                <a:lnTo>
                  <a:pt x="26669" y="1728469"/>
                </a:lnTo>
                <a:close/>
              </a:path>
              <a:path w="26670" h="3026409">
                <a:moveTo>
                  <a:pt x="26669" y="1709419"/>
                </a:moveTo>
                <a:lnTo>
                  <a:pt x="0" y="1709419"/>
                </a:lnTo>
                <a:lnTo>
                  <a:pt x="0" y="1727199"/>
                </a:lnTo>
                <a:lnTo>
                  <a:pt x="26669" y="1727199"/>
                </a:lnTo>
                <a:lnTo>
                  <a:pt x="26669" y="1709419"/>
                </a:lnTo>
                <a:close/>
              </a:path>
              <a:path w="26670" h="3026409">
                <a:moveTo>
                  <a:pt x="26669" y="1686559"/>
                </a:moveTo>
                <a:lnTo>
                  <a:pt x="0" y="1686559"/>
                </a:lnTo>
                <a:lnTo>
                  <a:pt x="0" y="1708149"/>
                </a:lnTo>
                <a:lnTo>
                  <a:pt x="26669" y="1708149"/>
                </a:lnTo>
                <a:lnTo>
                  <a:pt x="26669" y="1686559"/>
                </a:lnTo>
                <a:close/>
              </a:path>
              <a:path w="26670" h="3026409">
                <a:moveTo>
                  <a:pt x="26669" y="1667509"/>
                </a:moveTo>
                <a:lnTo>
                  <a:pt x="0" y="1667509"/>
                </a:lnTo>
                <a:lnTo>
                  <a:pt x="0" y="1685289"/>
                </a:lnTo>
                <a:lnTo>
                  <a:pt x="26669" y="1685289"/>
                </a:lnTo>
                <a:lnTo>
                  <a:pt x="26669" y="1667509"/>
                </a:lnTo>
                <a:close/>
              </a:path>
              <a:path w="26670" h="3026409">
                <a:moveTo>
                  <a:pt x="26669" y="1663699"/>
                </a:moveTo>
                <a:lnTo>
                  <a:pt x="0" y="166369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63699"/>
                </a:lnTo>
                <a:close/>
              </a:path>
              <a:path w="26670" h="3026409">
                <a:moveTo>
                  <a:pt x="26669" y="2183129"/>
                </a:moveTo>
                <a:lnTo>
                  <a:pt x="0" y="2183129"/>
                </a:lnTo>
                <a:lnTo>
                  <a:pt x="0" y="2358389"/>
                </a:lnTo>
                <a:lnTo>
                  <a:pt x="26669" y="2358389"/>
                </a:lnTo>
                <a:lnTo>
                  <a:pt x="26669" y="2183129"/>
                </a:lnTo>
                <a:close/>
              </a:path>
              <a:path w="26670" h="3026409">
                <a:moveTo>
                  <a:pt x="26669" y="2358390"/>
                </a:moveTo>
                <a:lnTo>
                  <a:pt x="0" y="2358390"/>
                </a:lnTo>
                <a:lnTo>
                  <a:pt x="0" y="3026409"/>
                </a:lnTo>
                <a:lnTo>
                  <a:pt x="26669" y="3026409"/>
                </a:lnTo>
                <a:lnTo>
                  <a:pt x="26669" y="235839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1830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150109"/>
                </a:lnTo>
                <a:close/>
              </a:path>
            </a:pathLst>
          </a:custGeom>
          <a:solidFill>
            <a:srgbClr val="182F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0" y="21590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790" y="0"/>
                </a:lnTo>
              </a:path>
            </a:pathLst>
          </a:custGeom>
          <a:ln w="43179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859789" y="3048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58519" y="30480"/>
            <a:ext cx="836930" cy="115570"/>
          </a:xfrm>
          <a:custGeom>
            <a:avLst/>
            <a:gdLst/>
            <a:ahLst/>
            <a:cxnLst/>
            <a:rect l="l" t="t" r="r" b="b"/>
            <a:pathLst>
              <a:path w="836930" h="115570">
                <a:moveTo>
                  <a:pt x="1270" y="0"/>
                </a:moveTo>
                <a:lnTo>
                  <a:pt x="1270" y="6350"/>
                </a:lnTo>
                <a:lnTo>
                  <a:pt x="0" y="12700"/>
                </a:lnTo>
                <a:lnTo>
                  <a:pt x="835660" y="115570"/>
                </a:lnTo>
                <a:lnTo>
                  <a:pt x="835660" y="109220"/>
                </a:lnTo>
                <a:lnTo>
                  <a:pt x="836930" y="102870"/>
                </a:lnTo>
                <a:lnTo>
                  <a:pt x="127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692910" y="133350"/>
            <a:ext cx="808990" cy="181610"/>
          </a:xfrm>
          <a:custGeom>
            <a:avLst/>
            <a:gdLst/>
            <a:ahLst/>
            <a:cxnLst/>
            <a:rect l="l" t="t" r="r" b="b"/>
            <a:pathLst>
              <a:path w="808989" h="181610">
                <a:moveTo>
                  <a:pt x="2539" y="0"/>
                </a:moveTo>
                <a:lnTo>
                  <a:pt x="0" y="12700"/>
                </a:lnTo>
                <a:lnTo>
                  <a:pt x="806450" y="181609"/>
                </a:lnTo>
                <a:lnTo>
                  <a:pt x="808989" y="168909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499360" y="302259"/>
            <a:ext cx="775970" cy="242570"/>
          </a:xfrm>
          <a:custGeom>
            <a:avLst/>
            <a:gdLst/>
            <a:ahLst/>
            <a:cxnLst/>
            <a:rect l="l" t="t" r="r" b="b"/>
            <a:pathLst>
              <a:path w="775970" h="242570">
                <a:moveTo>
                  <a:pt x="2539" y="0"/>
                </a:moveTo>
                <a:lnTo>
                  <a:pt x="0" y="12700"/>
                </a:lnTo>
                <a:lnTo>
                  <a:pt x="772160" y="242570"/>
                </a:lnTo>
                <a:lnTo>
                  <a:pt x="774700" y="236220"/>
                </a:lnTo>
                <a:lnTo>
                  <a:pt x="775969" y="231140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271520" y="533400"/>
            <a:ext cx="739140" cy="299720"/>
          </a:xfrm>
          <a:custGeom>
            <a:avLst/>
            <a:gdLst/>
            <a:ahLst/>
            <a:cxnLst/>
            <a:rect l="l" t="t" r="r" b="b"/>
            <a:pathLst>
              <a:path w="739139" h="299719">
                <a:moveTo>
                  <a:pt x="3809" y="0"/>
                </a:moveTo>
                <a:lnTo>
                  <a:pt x="2539" y="5079"/>
                </a:lnTo>
                <a:lnTo>
                  <a:pt x="0" y="11429"/>
                </a:lnTo>
                <a:lnTo>
                  <a:pt x="735329" y="299720"/>
                </a:lnTo>
                <a:lnTo>
                  <a:pt x="736600" y="293370"/>
                </a:lnTo>
                <a:lnTo>
                  <a:pt x="739139" y="288289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008120" y="8216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09" y="0"/>
                </a:moveTo>
                <a:lnTo>
                  <a:pt x="2539" y="0"/>
                </a:lnTo>
                <a:lnTo>
                  <a:pt x="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005579" y="821689"/>
            <a:ext cx="699770" cy="354330"/>
          </a:xfrm>
          <a:custGeom>
            <a:avLst/>
            <a:gdLst/>
            <a:ahLst/>
            <a:cxnLst/>
            <a:rect l="l" t="t" r="r" b="b"/>
            <a:pathLst>
              <a:path w="699770" h="354330">
                <a:moveTo>
                  <a:pt x="6350" y="0"/>
                </a:moveTo>
                <a:lnTo>
                  <a:pt x="2540" y="5080"/>
                </a:lnTo>
                <a:lnTo>
                  <a:pt x="0" y="11430"/>
                </a:lnTo>
                <a:lnTo>
                  <a:pt x="693420" y="354330"/>
                </a:lnTo>
                <a:lnTo>
                  <a:pt x="697230" y="347980"/>
                </a:lnTo>
                <a:lnTo>
                  <a:pt x="699770" y="3429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699000" y="1164589"/>
            <a:ext cx="654050" cy="405130"/>
          </a:xfrm>
          <a:custGeom>
            <a:avLst/>
            <a:gdLst/>
            <a:ahLst/>
            <a:cxnLst/>
            <a:rect l="l" t="t" r="r" b="b"/>
            <a:pathLst>
              <a:path w="654050" h="405130">
                <a:moveTo>
                  <a:pt x="6350" y="0"/>
                </a:moveTo>
                <a:lnTo>
                  <a:pt x="3810" y="5080"/>
                </a:lnTo>
                <a:lnTo>
                  <a:pt x="0" y="11430"/>
                </a:lnTo>
                <a:lnTo>
                  <a:pt x="647700" y="405130"/>
                </a:lnTo>
                <a:lnTo>
                  <a:pt x="650239" y="400050"/>
                </a:lnTo>
                <a:lnTo>
                  <a:pt x="654050" y="3937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349240" y="155828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635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345429" y="1559560"/>
            <a:ext cx="605790" cy="450850"/>
          </a:xfrm>
          <a:custGeom>
            <a:avLst/>
            <a:gdLst/>
            <a:ahLst/>
            <a:cxnLst/>
            <a:rect l="l" t="t" r="r" b="b"/>
            <a:pathLst>
              <a:path w="605789" h="450850">
                <a:moveTo>
                  <a:pt x="7620" y="0"/>
                </a:moveTo>
                <a:lnTo>
                  <a:pt x="0" y="10160"/>
                </a:lnTo>
                <a:lnTo>
                  <a:pt x="598170" y="450850"/>
                </a:lnTo>
                <a:lnTo>
                  <a:pt x="605790" y="440689"/>
                </a:lnTo>
                <a:lnTo>
                  <a:pt x="762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947409" y="20002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507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942329" y="2001520"/>
            <a:ext cx="551180" cy="495300"/>
          </a:xfrm>
          <a:custGeom>
            <a:avLst/>
            <a:gdLst/>
            <a:ahLst/>
            <a:cxnLst/>
            <a:rect l="l" t="t" r="r" b="b"/>
            <a:pathLst>
              <a:path w="551179" h="495300">
                <a:moveTo>
                  <a:pt x="8890" y="0"/>
                </a:moveTo>
                <a:lnTo>
                  <a:pt x="0" y="8889"/>
                </a:lnTo>
                <a:lnTo>
                  <a:pt x="543560" y="495300"/>
                </a:lnTo>
                <a:lnTo>
                  <a:pt x="547370" y="490219"/>
                </a:lnTo>
                <a:lnTo>
                  <a:pt x="551180" y="486409"/>
                </a:lnTo>
                <a:lnTo>
                  <a:pt x="889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6489700" y="24879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10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6485890" y="2487929"/>
            <a:ext cx="492759" cy="535940"/>
          </a:xfrm>
          <a:custGeom>
            <a:avLst/>
            <a:gdLst/>
            <a:ahLst/>
            <a:cxnLst/>
            <a:rect l="l" t="t" r="r" b="b"/>
            <a:pathLst>
              <a:path w="492759" h="535939">
                <a:moveTo>
                  <a:pt x="8889" y="0"/>
                </a:moveTo>
                <a:lnTo>
                  <a:pt x="3810" y="3810"/>
                </a:lnTo>
                <a:lnTo>
                  <a:pt x="0" y="8890"/>
                </a:lnTo>
                <a:lnTo>
                  <a:pt x="483869" y="535940"/>
                </a:lnTo>
                <a:lnTo>
                  <a:pt x="492760" y="527050"/>
                </a:lnTo>
                <a:lnTo>
                  <a:pt x="888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6974840" y="30149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09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6969759" y="3014979"/>
            <a:ext cx="430530" cy="572770"/>
          </a:xfrm>
          <a:custGeom>
            <a:avLst/>
            <a:gdLst/>
            <a:ahLst/>
            <a:cxnLst/>
            <a:rect l="l" t="t" r="r" b="b"/>
            <a:pathLst>
              <a:path w="430529" h="572770">
                <a:moveTo>
                  <a:pt x="10160" y="0"/>
                </a:moveTo>
                <a:lnTo>
                  <a:pt x="0" y="7620"/>
                </a:lnTo>
                <a:lnTo>
                  <a:pt x="420370" y="572770"/>
                </a:lnTo>
                <a:lnTo>
                  <a:pt x="430530" y="56515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390130" y="3580129"/>
            <a:ext cx="364490" cy="605790"/>
          </a:xfrm>
          <a:custGeom>
            <a:avLst/>
            <a:gdLst/>
            <a:ahLst/>
            <a:cxnLst/>
            <a:rect l="l" t="t" r="r" b="b"/>
            <a:pathLst>
              <a:path w="364490" h="605789">
                <a:moveTo>
                  <a:pt x="10160" y="0"/>
                </a:moveTo>
                <a:lnTo>
                  <a:pt x="5079" y="3810"/>
                </a:lnTo>
                <a:lnTo>
                  <a:pt x="0" y="6350"/>
                </a:lnTo>
                <a:lnTo>
                  <a:pt x="354329" y="605790"/>
                </a:lnTo>
                <a:lnTo>
                  <a:pt x="364490" y="59817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749540" y="41783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79" y="0"/>
                </a:moveTo>
                <a:lnTo>
                  <a:pt x="0" y="381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744459" y="4179570"/>
            <a:ext cx="293370" cy="633730"/>
          </a:xfrm>
          <a:custGeom>
            <a:avLst/>
            <a:gdLst/>
            <a:ahLst/>
            <a:cxnLst/>
            <a:rect l="l" t="t" r="r" b="b"/>
            <a:pathLst>
              <a:path w="293370" h="633729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281940" y="633729"/>
                </a:lnTo>
                <a:lnTo>
                  <a:pt x="288290" y="631189"/>
                </a:lnTo>
                <a:lnTo>
                  <a:pt x="293370" y="628649"/>
                </a:lnTo>
                <a:lnTo>
                  <a:pt x="1143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8032750" y="48082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8026400" y="4809490"/>
            <a:ext cx="219710" cy="659130"/>
          </a:xfrm>
          <a:custGeom>
            <a:avLst/>
            <a:gdLst/>
            <a:ahLst/>
            <a:cxnLst/>
            <a:rect l="l" t="t" r="r" b="b"/>
            <a:pathLst>
              <a:path w="219709" h="659129">
                <a:moveTo>
                  <a:pt x="11429" y="0"/>
                </a:moveTo>
                <a:lnTo>
                  <a:pt x="6350" y="1270"/>
                </a:lnTo>
                <a:lnTo>
                  <a:pt x="0" y="3810"/>
                </a:lnTo>
                <a:lnTo>
                  <a:pt x="207009" y="659130"/>
                </a:lnTo>
                <a:lnTo>
                  <a:pt x="213359" y="657860"/>
                </a:lnTo>
                <a:lnTo>
                  <a:pt x="219709" y="655320"/>
                </a:lnTo>
                <a:lnTo>
                  <a:pt x="1142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8239759" y="546480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8233409" y="5466079"/>
            <a:ext cx="139700" cy="681990"/>
          </a:xfrm>
          <a:custGeom>
            <a:avLst/>
            <a:gdLst/>
            <a:ahLst/>
            <a:cxnLst/>
            <a:rect l="l" t="t" r="r" b="b"/>
            <a:pathLst>
              <a:path w="139700" h="681989">
                <a:moveTo>
                  <a:pt x="12700" y="0"/>
                </a:moveTo>
                <a:lnTo>
                  <a:pt x="0" y="2540"/>
                </a:lnTo>
                <a:lnTo>
                  <a:pt x="127000" y="681990"/>
                </a:lnTo>
                <a:lnTo>
                  <a:pt x="139700" y="679450"/>
                </a:lnTo>
                <a:lnTo>
                  <a:pt x="1270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8366759" y="61455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8388350" y="6146800"/>
            <a:ext cx="0" cy="699770"/>
          </a:xfrm>
          <a:custGeom>
            <a:avLst/>
            <a:gdLst/>
            <a:ahLst/>
            <a:cxnLst/>
            <a:rect l="l" t="t" r="r" b="b"/>
            <a:pathLst>
              <a:path h="699770">
                <a:moveTo>
                  <a:pt x="0" y="0"/>
                </a:moveTo>
                <a:lnTo>
                  <a:pt x="0" y="699770"/>
                </a:lnTo>
              </a:path>
            </a:pathLst>
          </a:custGeom>
          <a:ln w="55880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 txBox="1">
            <a:spLocks noGrp="1"/>
          </p:cNvSpPr>
          <p:nvPr>
            <p:ph type="title"/>
          </p:nvPr>
        </p:nvSpPr>
        <p:spPr>
          <a:xfrm>
            <a:off x="764540" y="207009"/>
            <a:ext cx="588772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>
                <a:solidFill>
                  <a:srgbClr val="FFCC66"/>
                </a:solidFill>
              </a:rPr>
              <a:t>Combination</a:t>
            </a:r>
            <a:r>
              <a:rPr spc="-40" dirty="0">
                <a:solidFill>
                  <a:srgbClr val="FFCC66"/>
                </a:solidFill>
              </a:rPr>
              <a:t> </a:t>
            </a:r>
            <a:r>
              <a:rPr spc="-5" dirty="0">
                <a:solidFill>
                  <a:srgbClr val="FFCC66"/>
                </a:solidFill>
              </a:rPr>
              <a:t>Theraphy</a:t>
            </a:r>
          </a:p>
        </p:txBody>
      </p:sp>
      <p:sp>
        <p:nvSpPr>
          <p:cNvPr id="473" name="object 473"/>
          <p:cNvSpPr txBox="1"/>
          <p:nvPr/>
        </p:nvSpPr>
        <p:spPr>
          <a:xfrm>
            <a:off x="304800" y="754062"/>
            <a:ext cx="8624569" cy="5692584"/>
          </a:xfrm>
          <a:prstGeom prst="rect">
            <a:avLst/>
          </a:prstGeom>
        </p:spPr>
        <p:txBody>
          <a:bodyPr vert="horz" wrap="square" lIns="0" tIns="723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70"/>
              </a:spcBef>
              <a:buSzPct val="79166"/>
              <a:tabLst>
                <a:tab pos="621665" algn="l"/>
                <a:tab pos="622300" algn="l"/>
              </a:tabLst>
            </a:pPr>
            <a:r>
              <a:rPr sz="3600" spc="-5" dirty="0">
                <a:solidFill>
                  <a:srgbClr val="FFFF00"/>
                </a:solidFill>
                <a:latin typeface="Times New Roman"/>
                <a:cs typeface="Times New Roman"/>
              </a:rPr>
              <a:t>Nitrates and</a:t>
            </a:r>
            <a:r>
              <a:rPr sz="3600" spc="10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FFFF00"/>
                </a:solidFill>
                <a:latin typeface="Times New Roman"/>
                <a:cs typeface="Times New Roman"/>
              </a:rPr>
              <a:t>B-blockers</a:t>
            </a:r>
            <a:endParaRPr sz="3600" dirty="0">
              <a:latin typeface="Times New Roman"/>
              <a:cs typeface="Times New Roman"/>
            </a:endParaRPr>
          </a:p>
          <a:p>
            <a:pPr marL="622300" marR="5080" lvl="1" indent="2540">
              <a:lnSpc>
                <a:spcPts val="3450"/>
              </a:lnSpc>
              <a:spcBef>
                <a:spcPts val="860"/>
              </a:spcBef>
              <a:buChar char="*"/>
              <a:tabLst>
                <a:tab pos="932180" algn="l"/>
              </a:tabLst>
            </a:pPr>
            <a:r>
              <a:rPr sz="3200" spc="-5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additive </a:t>
            </a:r>
            <a:r>
              <a:rPr sz="32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efficacy</a:t>
            </a:r>
            <a:r>
              <a:rPr lang="en-IN" sz="32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:</a:t>
            </a:r>
            <a:r>
              <a:rPr sz="32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one drug blocking the adverse  effect of the other </a:t>
            </a:r>
            <a:r>
              <a:rPr sz="3200" spc="5" dirty="0">
                <a:solidFill>
                  <a:srgbClr val="FFFFFF"/>
                </a:solidFill>
                <a:latin typeface="Times New Roman"/>
                <a:cs typeface="Times New Roman"/>
              </a:rPr>
              <a:t>agent </a:t>
            </a:r>
            <a:endParaRPr lang="en-IN" sz="3200" spc="5" dirty="0" smtClean="0">
              <a:solidFill>
                <a:srgbClr val="FFFFFF"/>
              </a:solidFill>
              <a:latin typeface="Times New Roman"/>
              <a:cs typeface="Times New Roman"/>
            </a:endParaRPr>
          </a:p>
          <a:p>
            <a:pPr marL="1136650" marR="5080" lvl="1" indent="-514350">
              <a:lnSpc>
                <a:spcPts val="3450"/>
              </a:lnSpc>
              <a:spcBef>
                <a:spcPts val="860"/>
              </a:spcBef>
              <a:buAutoNum type="alphaLcParenBoth"/>
              <a:tabLst>
                <a:tab pos="932180" algn="l"/>
              </a:tabLst>
            </a:pPr>
            <a:endParaRPr lang="en-IN" sz="3200" dirty="0" smtClean="0">
              <a:solidFill>
                <a:srgbClr val="FFFFFF"/>
              </a:solidFill>
              <a:latin typeface="Times New Roman"/>
              <a:cs typeface="Times New Roman"/>
            </a:endParaRPr>
          </a:p>
          <a:p>
            <a:pPr marL="1136650" marR="5080" lvl="1" indent="-514350">
              <a:lnSpc>
                <a:spcPts val="3450"/>
              </a:lnSpc>
              <a:spcBef>
                <a:spcPts val="860"/>
              </a:spcBef>
              <a:buAutoNum type="alphaLcParenBoth"/>
              <a:tabLst>
                <a:tab pos="932180" algn="l"/>
              </a:tabLst>
            </a:pPr>
            <a:r>
              <a:rPr lang="en-IN" sz="32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Tachycardia </a:t>
            </a:r>
            <a:r>
              <a:rPr lang="en-IN" sz="3200" dirty="0">
                <a:solidFill>
                  <a:srgbClr val="FFFFFF"/>
                </a:solidFill>
                <a:latin typeface="Times New Roman"/>
                <a:cs typeface="Times New Roman"/>
              </a:rPr>
              <a:t>due to nitrate is blocked by β blocker</a:t>
            </a:r>
            <a:r>
              <a:rPr lang="en-IN" sz="32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.</a:t>
            </a:r>
          </a:p>
          <a:p>
            <a:pPr marL="1136650" marR="5080" lvl="1" indent="-514350">
              <a:lnSpc>
                <a:spcPts val="3450"/>
              </a:lnSpc>
              <a:spcBef>
                <a:spcPts val="860"/>
              </a:spcBef>
              <a:buAutoNum type="alphaLcParenBoth"/>
              <a:tabLst>
                <a:tab pos="932180" algn="l"/>
              </a:tabLst>
            </a:pPr>
            <a:r>
              <a:rPr lang="en-IN" sz="32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 The </a:t>
            </a:r>
            <a:r>
              <a:rPr lang="en-IN" sz="3200" dirty="0">
                <a:solidFill>
                  <a:srgbClr val="FFFFFF"/>
                </a:solidFill>
                <a:latin typeface="Times New Roman"/>
                <a:cs typeface="Times New Roman"/>
              </a:rPr>
              <a:t>tendency of β blocker to cause ventricular dilatation is counteracted by nitrate. </a:t>
            </a:r>
          </a:p>
          <a:p>
            <a:pPr marL="622300" marR="5080" lvl="1">
              <a:lnSpc>
                <a:spcPts val="3450"/>
              </a:lnSpc>
              <a:spcBef>
                <a:spcPts val="860"/>
              </a:spcBef>
              <a:tabLst>
                <a:tab pos="932180" algn="l"/>
              </a:tabLst>
            </a:pPr>
            <a:r>
              <a:rPr lang="en-IN" sz="32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(</a:t>
            </a:r>
            <a:r>
              <a:rPr lang="en-IN" sz="3200" dirty="0">
                <a:solidFill>
                  <a:srgbClr val="FFFFFF"/>
                </a:solidFill>
                <a:latin typeface="Times New Roman"/>
                <a:cs typeface="Times New Roman"/>
              </a:rPr>
              <a:t>c) The tendency of β blocker to reduce total coronary flow is opposed by nitrate.</a:t>
            </a:r>
            <a:endParaRPr lang="en-IN" sz="3200" dirty="0" smtClean="0">
              <a:solidFill>
                <a:srgbClr val="FFFFFF"/>
              </a:solidFill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279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3152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80327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80695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8105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2118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248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355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392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498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535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571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7858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822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8858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893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9293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9649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9001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9037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90728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9109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366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468620" y="16408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3364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496559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6669" y="25400"/>
                </a:moveTo>
                <a:lnTo>
                  <a:pt x="16510" y="25400"/>
                </a:lnTo>
                <a:lnTo>
                  <a:pt x="1651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38100">
                <a:moveTo>
                  <a:pt x="380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</a:pathLst>
          </a:custGeom>
          <a:solidFill>
            <a:srgbClr val="3364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52322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40" y="12700"/>
                </a:moveTo>
                <a:lnTo>
                  <a:pt x="6350" y="12700"/>
                </a:lnTo>
                <a:lnTo>
                  <a:pt x="6350" y="25400"/>
                </a:lnTo>
                <a:lnTo>
                  <a:pt x="24130" y="25400"/>
                </a:lnTo>
                <a:lnTo>
                  <a:pt x="24130" y="38100"/>
                </a:lnTo>
                <a:lnTo>
                  <a:pt x="27940" y="38100"/>
                </a:lnTo>
                <a:lnTo>
                  <a:pt x="27940" y="12700"/>
                </a:lnTo>
                <a:close/>
              </a:path>
              <a:path w="27939" h="38100">
                <a:moveTo>
                  <a:pt x="19050" y="0"/>
                </a:moveTo>
                <a:lnTo>
                  <a:pt x="0" y="0"/>
                </a:lnTo>
                <a:lnTo>
                  <a:pt x="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3364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55117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2699" y="0"/>
                </a:moveTo>
                <a:lnTo>
                  <a:pt x="0" y="0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57784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27939" y="25399"/>
                </a:moveTo>
                <a:lnTo>
                  <a:pt x="3810" y="25399"/>
                </a:lnTo>
                <a:lnTo>
                  <a:pt x="3810" y="38099"/>
                </a:lnTo>
                <a:lnTo>
                  <a:pt x="20320" y="38099"/>
                </a:lnTo>
                <a:lnTo>
                  <a:pt x="20320" y="50799"/>
                </a:lnTo>
                <a:lnTo>
                  <a:pt x="27939" y="50799"/>
                </a:lnTo>
                <a:lnTo>
                  <a:pt x="27939" y="25399"/>
                </a:lnTo>
                <a:close/>
              </a:path>
              <a:path w="27939" h="50800">
                <a:moveTo>
                  <a:pt x="635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3163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60577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0320" y="0"/>
                </a:moveTo>
                <a:lnTo>
                  <a:pt x="0" y="0"/>
                </a:lnTo>
                <a:lnTo>
                  <a:pt x="0" y="25400"/>
                </a:lnTo>
                <a:lnTo>
                  <a:pt x="8890" y="25400"/>
                </a:lnTo>
                <a:lnTo>
                  <a:pt x="889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3162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632450" y="17424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13970" y="0"/>
                </a:moveTo>
                <a:lnTo>
                  <a:pt x="0" y="0"/>
                </a:lnTo>
                <a:lnTo>
                  <a:pt x="0" y="38100"/>
                </a:lnTo>
                <a:lnTo>
                  <a:pt x="16510" y="38100"/>
                </a:lnTo>
                <a:lnTo>
                  <a:pt x="16510" y="50800"/>
                </a:lnTo>
                <a:lnTo>
                  <a:pt x="27939" y="50800"/>
                </a:lnTo>
                <a:lnTo>
                  <a:pt x="27939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162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660390" y="17551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6350" y="38100"/>
                </a:lnTo>
                <a:lnTo>
                  <a:pt x="6350" y="50800"/>
                </a:lnTo>
                <a:lnTo>
                  <a:pt x="22860" y="50800"/>
                </a:lnTo>
                <a:lnTo>
                  <a:pt x="2286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162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687059" y="17678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269" y="0"/>
                </a:moveTo>
                <a:lnTo>
                  <a:pt x="0" y="0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3061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715000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5239" y="0"/>
                </a:moveTo>
                <a:lnTo>
                  <a:pt x="0" y="0"/>
                </a:lnTo>
                <a:lnTo>
                  <a:pt x="0" y="38100"/>
                </a:lnTo>
                <a:lnTo>
                  <a:pt x="2539" y="38100"/>
                </a:lnTo>
                <a:lnTo>
                  <a:pt x="2539" y="50800"/>
                </a:lnTo>
                <a:lnTo>
                  <a:pt x="17779" y="50800"/>
                </a:lnTo>
                <a:lnTo>
                  <a:pt x="1777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1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74294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7620" y="0"/>
                </a:moveTo>
                <a:lnTo>
                  <a:pt x="0" y="0"/>
                </a:lnTo>
                <a:lnTo>
                  <a:pt x="0" y="50800"/>
                </a:lnTo>
                <a:lnTo>
                  <a:pt x="6350" y="50800"/>
                </a:lnTo>
                <a:lnTo>
                  <a:pt x="6350" y="63500"/>
                </a:lnTo>
                <a:lnTo>
                  <a:pt x="22860" y="63500"/>
                </a:lnTo>
                <a:lnTo>
                  <a:pt x="2286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769609" y="18186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2539" y="0"/>
                </a:moveTo>
                <a:lnTo>
                  <a:pt x="0" y="0"/>
                </a:lnTo>
                <a:lnTo>
                  <a:pt x="0" y="63500"/>
                </a:lnTo>
                <a:lnTo>
                  <a:pt x="12700" y="63500"/>
                </a:lnTo>
                <a:lnTo>
                  <a:pt x="12700" y="76200"/>
                </a:lnTo>
                <a:lnTo>
                  <a:pt x="27939" y="762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97550" y="18440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5239" y="0"/>
                </a:moveTo>
                <a:lnTo>
                  <a:pt x="0" y="0"/>
                </a:lnTo>
                <a:lnTo>
                  <a:pt x="0" y="50800"/>
                </a:lnTo>
                <a:lnTo>
                  <a:pt x="1270" y="50800"/>
                </a:lnTo>
                <a:lnTo>
                  <a:pt x="1270" y="63500"/>
                </a:lnTo>
                <a:lnTo>
                  <a:pt x="16510" y="63500"/>
                </a:lnTo>
                <a:lnTo>
                  <a:pt x="1651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838190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F5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865495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69">
            <a:solidFill>
              <a:srgbClr val="2F5F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892800" y="18948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40">
            <a:solidFill>
              <a:srgbClr val="2F5E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906770" y="1907539"/>
            <a:ext cx="26670" cy="101600"/>
          </a:xfrm>
          <a:custGeom>
            <a:avLst/>
            <a:gdLst/>
            <a:ahLst/>
            <a:cxnLst/>
            <a:rect l="l" t="t" r="r" b="b"/>
            <a:pathLst>
              <a:path w="26670" h="101600">
                <a:moveTo>
                  <a:pt x="10160" y="0"/>
                </a:moveTo>
                <a:lnTo>
                  <a:pt x="0" y="0"/>
                </a:lnTo>
                <a:lnTo>
                  <a:pt x="0" y="76200"/>
                </a:lnTo>
                <a:lnTo>
                  <a:pt x="5079" y="76200"/>
                </a:lnTo>
                <a:lnTo>
                  <a:pt x="5079" y="88900"/>
                </a:lnTo>
                <a:lnTo>
                  <a:pt x="21589" y="88900"/>
                </a:lnTo>
                <a:lnTo>
                  <a:pt x="21589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947409" y="19202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F5E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974715" y="19456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D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02020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E5D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035040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019800" y="20726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029325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2E5C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015990" y="1971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064250" y="2110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049009" y="2098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056629" y="20091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E5C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042659" y="1996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092190" y="2136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078220" y="21234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08393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C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070600" y="2009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21400" y="2161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07429" y="21488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11240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2D5B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097270" y="2021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609" y="2186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36640" y="21742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38545" y="20599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69">
            <a:solidFill>
              <a:srgbClr val="2D5B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25209" y="20472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25209" y="20345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65850" y="21996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65850" y="20726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40">
            <a:solidFill>
              <a:srgbClr val="2D5A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1879" y="2059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95059" y="2225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93154" y="20853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2D5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79820" y="2072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224270" y="2250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209029" y="22377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20459" y="21107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2D5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206490" y="20980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206490" y="20853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253479" y="22758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238240" y="22631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248400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7940">
            <a:solidFill>
              <a:srgbClr val="2C59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234429" y="2110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281420" y="2301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67450" y="2288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275704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6669">
            <a:solidFill>
              <a:srgbClr val="2C59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262370" y="2123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308090" y="2326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29412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303009" y="21615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2C58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289040" y="21488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289040" y="21361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334759" y="2352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320790" y="2339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330315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2C58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316979" y="2161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361429" y="2377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347459" y="23647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357620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7939">
            <a:solidFill>
              <a:srgbClr val="2C58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343650" y="2174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88100" y="24028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375400" y="23901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384925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70">
            <a:solidFill>
              <a:srgbClr val="2B57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371590" y="2186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14770" y="2428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402070" y="2415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412229" y="22250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7939">
            <a:solidFill>
              <a:srgbClr val="2B57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398259" y="22123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441440" y="2453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439534" y="22377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2B56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426200" y="2225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469379" y="2479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455409" y="24663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466840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7940">
            <a:solidFill>
              <a:srgbClr val="2B56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452870" y="2237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49" y="12700"/>
                </a:lnTo>
                <a:lnTo>
                  <a:pt x="634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96050" y="25044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494145" y="22758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2B56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480809" y="22631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522719" y="2529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521450" y="22885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2A55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507480" y="22758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560819" y="2567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549390" y="2555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548755" y="23012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A55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535419" y="2288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583680" y="25933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572250" y="2580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576059" y="23266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7939">
            <a:solidFill>
              <a:srgbClr val="2A54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56209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56209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606540" y="26187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595109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603365" y="2339339"/>
            <a:ext cx="0" cy="266700"/>
          </a:xfrm>
          <a:custGeom>
            <a:avLst/>
            <a:gdLst/>
            <a:ahLst/>
            <a:cxnLst/>
            <a:rect l="l" t="t" r="r" b="b"/>
            <a:pathLst>
              <a:path h="266700">
                <a:moveTo>
                  <a:pt x="0" y="0"/>
                </a:moveTo>
                <a:lnTo>
                  <a:pt x="0" y="266700"/>
                </a:lnTo>
              </a:path>
            </a:pathLst>
          </a:custGeom>
          <a:ln w="26670">
            <a:solidFill>
              <a:srgbClr val="2A54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590030" y="2326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642100" y="2656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630669" y="2644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630669" y="23520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7940">
            <a:solidFill>
              <a:srgbClr val="2A54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616700" y="2339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664959" y="26822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653530" y="2669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657975" y="23774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69">
            <a:solidFill>
              <a:srgbClr val="295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644640" y="2364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644640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687819" y="2707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676390" y="2694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685280" y="2390139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27940">
            <a:solidFill>
              <a:srgbClr val="2953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671309" y="2377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722109" y="27457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710680" y="2733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713219" y="24028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7940">
            <a:solidFill>
              <a:srgbClr val="2952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699250" y="2390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744969" y="27711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733540" y="2758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740525" y="24155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6669">
            <a:solidFill>
              <a:srgbClr val="2952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72719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779259" y="28092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767830" y="2796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756400" y="27838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767830" y="24409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7940">
            <a:solidFill>
              <a:srgbClr val="2952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753859" y="2428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803390" y="2834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790690" y="28219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795134" y="24536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9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781800" y="2440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826250" y="28600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814819" y="2847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822440" y="2466339"/>
            <a:ext cx="0" cy="381000"/>
          </a:xfrm>
          <a:custGeom>
            <a:avLst/>
            <a:gdLst/>
            <a:ahLst/>
            <a:cxnLst/>
            <a:rect l="l" t="t" r="r" b="b"/>
            <a:pathLst>
              <a:path h="381000">
                <a:moveTo>
                  <a:pt x="0" y="0"/>
                </a:moveTo>
                <a:lnTo>
                  <a:pt x="0" y="381000"/>
                </a:lnTo>
              </a:path>
            </a:pathLst>
          </a:custGeom>
          <a:ln w="27939">
            <a:solidFill>
              <a:srgbClr val="28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808469" y="2453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860540" y="28981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49109" y="2885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849744" y="24917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850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836409" y="24790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883400" y="2923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71969" y="29108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77050" y="25044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40">
            <a:solidFill>
              <a:srgbClr val="2850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863080" y="24917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906259" y="2948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894830" y="29362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904355" y="2517139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9100"/>
                </a:lnTo>
              </a:path>
            </a:pathLst>
          </a:custGeom>
          <a:ln w="26670">
            <a:solidFill>
              <a:srgbClr val="2850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891019" y="25044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940550" y="29870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929119" y="2974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931659" y="25425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7939">
            <a:solidFill>
              <a:srgbClr val="284F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917690" y="2529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963409" y="3012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951980" y="29997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958965" y="25552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70">
            <a:solidFill>
              <a:srgbClr val="274F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945630" y="2542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993890" y="3050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983730" y="3037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974840" y="30251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986269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40">
            <a:solidFill>
              <a:srgbClr val="274E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972300" y="2555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013575" y="25679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74E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051040" y="3126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042150" y="3114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031990" y="3101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040880" y="26060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7940">
            <a:solidFill>
              <a:srgbClr val="274E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026909" y="2593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080250" y="3164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070090" y="31521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061200" y="3139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068184" y="2618739"/>
            <a:ext cx="0" cy="520700"/>
          </a:xfrm>
          <a:custGeom>
            <a:avLst/>
            <a:gdLst/>
            <a:ahLst/>
            <a:cxnLst/>
            <a:rect l="l" t="t" r="r" b="b"/>
            <a:pathLst>
              <a:path h="520700">
                <a:moveTo>
                  <a:pt x="0" y="0"/>
                </a:moveTo>
                <a:lnTo>
                  <a:pt x="0" y="520700"/>
                </a:lnTo>
              </a:path>
            </a:pathLst>
          </a:custGeom>
          <a:ln w="26670">
            <a:solidFill>
              <a:srgbClr val="274D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054850" y="2606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095490" y="2618739"/>
            <a:ext cx="0" cy="596900"/>
          </a:xfrm>
          <a:custGeom>
            <a:avLst/>
            <a:gdLst/>
            <a:ahLst/>
            <a:cxnLst/>
            <a:rect l="l" t="t" r="r" b="b"/>
            <a:pathLst>
              <a:path h="596900">
                <a:moveTo>
                  <a:pt x="0" y="0"/>
                </a:moveTo>
                <a:lnTo>
                  <a:pt x="0" y="596900"/>
                </a:lnTo>
              </a:path>
            </a:pathLst>
          </a:custGeom>
          <a:ln w="27939">
            <a:solidFill>
              <a:srgbClr val="264D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127240" y="3228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118350" y="3215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122794" y="26568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64C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109459" y="2644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156450" y="326644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147559" y="325374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150100" y="26695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7940">
            <a:solidFill>
              <a:srgbClr val="264C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136130" y="26568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177405" y="2669539"/>
            <a:ext cx="0" cy="647700"/>
          </a:xfrm>
          <a:custGeom>
            <a:avLst/>
            <a:gdLst/>
            <a:ahLst/>
            <a:cxnLst/>
            <a:rect l="l" t="t" r="r" b="b"/>
            <a:pathLst>
              <a:path h="647700">
                <a:moveTo>
                  <a:pt x="0" y="0"/>
                </a:moveTo>
                <a:lnTo>
                  <a:pt x="0" y="647700"/>
                </a:lnTo>
              </a:path>
            </a:pathLst>
          </a:custGeom>
          <a:ln w="26670">
            <a:solidFill>
              <a:srgbClr val="264C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213600" y="33426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204709" y="33299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194550" y="3317240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204709" y="2707639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600"/>
                </a:lnTo>
              </a:path>
            </a:pathLst>
          </a:custGeom>
          <a:ln w="27939">
            <a:solidFill>
              <a:srgbClr val="264B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190740" y="26949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218680" y="2707639"/>
            <a:ext cx="27940" cy="685800"/>
          </a:xfrm>
          <a:custGeom>
            <a:avLst/>
            <a:gdLst/>
            <a:ahLst/>
            <a:cxnLst/>
            <a:rect l="l" t="t" r="r" b="b"/>
            <a:pathLst>
              <a:path w="27940" h="685800">
                <a:moveTo>
                  <a:pt x="24129" y="674023"/>
                </a:moveTo>
                <a:lnTo>
                  <a:pt x="24129" y="685800"/>
                </a:lnTo>
                <a:lnTo>
                  <a:pt x="27940" y="685800"/>
                </a:lnTo>
                <a:lnTo>
                  <a:pt x="27940" y="674370"/>
                </a:lnTo>
                <a:lnTo>
                  <a:pt x="24129" y="674023"/>
                </a:lnTo>
                <a:close/>
              </a:path>
              <a:path w="27940" h="685800">
                <a:moveTo>
                  <a:pt x="5079" y="647930"/>
                </a:moveTo>
                <a:lnTo>
                  <a:pt x="5079" y="660400"/>
                </a:lnTo>
                <a:lnTo>
                  <a:pt x="13970" y="660400"/>
                </a:lnTo>
                <a:lnTo>
                  <a:pt x="13970" y="673100"/>
                </a:lnTo>
                <a:lnTo>
                  <a:pt x="24129" y="674023"/>
                </a:lnTo>
                <a:lnTo>
                  <a:pt x="24129" y="673100"/>
                </a:lnTo>
                <a:lnTo>
                  <a:pt x="27940" y="673100"/>
                </a:lnTo>
                <a:lnTo>
                  <a:pt x="27940" y="648970"/>
                </a:lnTo>
                <a:lnTo>
                  <a:pt x="5079" y="647930"/>
                </a:lnTo>
                <a:close/>
              </a:path>
              <a:path w="27940" h="685800">
                <a:moveTo>
                  <a:pt x="0" y="635000"/>
                </a:moveTo>
                <a:lnTo>
                  <a:pt x="0" y="647700"/>
                </a:lnTo>
                <a:lnTo>
                  <a:pt x="5079" y="647930"/>
                </a:lnTo>
                <a:lnTo>
                  <a:pt x="5079" y="647700"/>
                </a:lnTo>
                <a:lnTo>
                  <a:pt x="27940" y="6477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685800">
                <a:moveTo>
                  <a:pt x="0" y="609600"/>
                </a:moveTo>
                <a:lnTo>
                  <a:pt x="0" y="635000"/>
                </a:lnTo>
                <a:lnTo>
                  <a:pt x="27940" y="6350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685800">
                <a:moveTo>
                  <a:pt x="27940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685800">
                <a:moveTo>
                  <a:pt x="27940" y="584200"/>
                </a:moveTo>
                <a:lnTo>
                  <a:pt x="0" y="585470"/>
                </a:lnTo>
                <a:lnTo>
                  <a:pt x="0" y="59817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685800">
                <a:moveTo>
                  <a:pt x="0" y="4953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496570"/>
                </a:lnTo>
                <a:lnTo>
                  <a:pt x="0" y="495300"/>
                </a:lnTo>
                <a:close/>
              </a:path>
              <a:path w="27940" h="685800">
                <a:moveTo>
                  <a:pt x="27940" y="469900"/>
                </a:moveTo>
                <a:lnTo>
                  <a:pt x="0" y="47117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685800">
                <a:moveTo>
                  <a:pt x="27940" y="419100"/>
                </a:moveTo>
                <a:lnTo>
                  <a:pt x="0" y="4203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19100"/>
                </a:lnTo>
                <a:close/>
              </a:path>
              <a:path w="27940" h="685800">
                <a:moveTo>
                  <a:pt x="27940" y="381000"/>
                </a:moveTo>
                <a:lnTo>
                  <a:pt x="0" y="38227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81000"/>
                </a:lnTo>
                <a:close/>
              </a:path>
              <a:path w="27940" h="685800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685800">
                <a:moveTo>
                  <a:pt x="27940" y="292100"/>
                </a:moveTo>
                <a:lnTo>
                  <a:pt x="0" y="2933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292100"/>
                </a:lnTo>
                <a:close/>
              </a:path>
              <a:path w="27940" h="685800">
                <a:moveTo>
                  <a:pt x="27940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685800">
                <a:moveTo>
                  <a:pt x="2794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41300"/>
                </a:lnTo>
                <a:close/>
              </a:path>
              <a:path w="27940" h="685800">
                <a:moveTo>
                  <a:pt x="27940" y="190500"/>
                </a:moveTo>
                <a:lnTo>
                  <a:pt x="0" y="1917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685800">
                <a:moveTo>
                  <a:pt x="27940" y="63500"/>
                </a:moveTo>
                <a:lnTo>
                  <a:pt x="0" y="647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63500"/>
                </a:lnTo>
                <a:close/>
              </a:path>
              <a:path w="27940" h="685800">
                <a:moveTo>
                  <a:pt x="27940" y="38100"/>
                </a:moveTo>
                <a:lnTo>
                  <a:pt x="0" y="393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38100"/>
                </a:lnTo>
                <a:close/>
              </a:path>
              <a:path w="27940" h="685800">
                <a:moveTo>
                  <a:pt x="1143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246619" y="2720339"/>
            <a:ext cx="26670" cy="711200"/>
          </a:xfrm>
          <a:custGeom>
            <a:avLst/>
            <a:gdLst/>
            <a:ahLst/>
            <a:cxnLst/>
            <a:rect l="l" t="t" r="r" b="b"/>
            <a:pathLst>
              <a:path w="26670" h="711200">
                <a:moveTo>
                  <a:pt x="15239" y="685800"/>
                </a:moveTo>
                <a:lnTo>
                  <a:pt x="15239" y="698500"/>
                </a:lnTo>
                <a:lnTo>
                  <a:pt x="25400" y="698500"/>
                </a:lnTo>
                <a:lnTo>
                  <a:pt x="25400" y="711200"/>
                </a:lnTo>
                <a:lnTo>
                  <a:pt x="26670" y="711200"/>
                </a:lnTo>
                <a:lnTo>
                  <a:pt x="26670" y="687070"/>
                </a:lnTo>
                <a:lnTo>
                  <a:pt x="15239" y="685800"/>
                </a:lnTo>
                <a:close/>
              </a:path>
              <a:path w="26670" h="711200">
                <a:moveTo>
                  <a:pt x="26670" y="673100"/>
                </a:moveTo>
                <a:lnTo>
                  <a:pt x="6350" y="674067"/>
                </a:lnTo>
                <a:lnTo>
                  <a:pt x="635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711200">
                <a:moveTo>
                  <a:pt x="13335" y="661035"/>
                </a:moveTo>
                <a:lnTo>
                  <a:pt x="0" y="661670"/>
                </a:lnTo>
                <a:lnTo>
                  <a:pt x="0" y="674370"/>
                </a:lnTo>
                <a:lnTo>
                  <a:pt x="6350" y="674067"/>
                </a:lnTo>
                <a:lnTo>
                  <a:pt x="6350" y="673100"/>
                </a:lnTo>
                <a:lnTo>
                  <a:pt x="26670" y="673100"/>
                </a:lnTo>
                <a:lnTo>
                  <a:pt x="26670" y="661670"/>
                </a:lnTo>
                <a:lnTo>
                  <a:pt x="13335" y="661035"/>
                </a:lnTo>
                <a:close/>
              </a:path>
              <a:path w="26670" h="711200">
                <a:moveTo>
                  <a:pt x="0" y="635000"/>
                </a:moveTo>
                <a:lnTo>
                  <a:pt x="0" y="660400"/>
                </a:lnTo>
                <a:lnTo>
                  <a:pt x="13335" y="661035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112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7112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112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7112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7112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7112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7112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7112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7112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7112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7112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7112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7112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7112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7112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7112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A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273290" y="2745739"/>
            <a:ext cx="27940" cy="723900"/>
          </a:xfrm>
          <a:custGeom>
            <a:avLst/>
            <a:gdLst/>
            <a:ahLst/>
            <a:cxnLst/>
            <a:rect l="l" t="t" r="r" b="b"/>
            <a:pathLst>
              <a:path w="27940" h="723900">
                <a:moveTo>
                  <a:pt x="0" y="660400"/>
                </a:moveTo>
                <a:lnTo>
                  <a:pt x="0" y="685800"/>
                </a:lnTo>
                <a:lnTo>
                  <a:pt x="7619" y="685800"/>
                </a:lnTo>
                <a:lnTo>
                  <a:pt x="7619" y="698500"/>
                </a:lnTo>
                <a:lnTo>
                  <a:pt x="17779" y="698500"/>
                </a:lnTo>
                <a:lnTo>
                  <a:pt x="17779" y="711200"/>
                </a:lnTo>
                <a:lnTo>
                  <a:pt x="26669" y="711200"/>
                </a:lnTo>
                <a:lnTo>
                  <a:pt x="26669" y="723900"/>
                </a:lnTo>
                <a:lnTo>
                  <a:pt x="27939" y="723900"/>
                </a:lnTo>
                <a:lnTo>
                  <a:pt x="27939" y="661670"/>
                </a:lnTo>
                <a:lnTo>
                  <a:pt x="0" y="660400"/>
                </a:lnTo>
                <a:close/>
              </a:path>
              <a:path w="27940" h="723900">
                <a:moveTo>
                  <a:pt x="27939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7700"/>
                </a:lnTo>
                <a:close/>
              </a:path>
              <a:path w="27940" h="723900">
                <a:moveTo>
                  <a:pt x="13969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36270"/>
                </a:lnTo>
                <a:lnTo>
                  <a:pt x="13969" y="635635"/>
                </a:lnTo>
                <a:close/>
              </a:path>
              <a:path w="27940" h="723900">
                <a:moveTo>
                  <a:pt x="0" y="609600"/>
                </a:moveTo>
                <a:lnTo>
                  <a:pt x="0" y="635000"/>
                </a:lnTo>
                <a:lnTo>
                  <a:pt x="13969" y="635635"/>
                </a:lnTo>
                <a:lnTo>
                  <a:pt x="27939" y="6350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23900">
                <a:moveTo>
                  <a:pt x="0" y="5969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98170"/>
                </a:lnTo>
                <a:lnTo>
                  <a:pt x="0" y="596900"/>
                </a:lnTo>
                <a:close/>
              </a:path>
              <a:path w="27940" h="723900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723900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23900">
                <a:moveTo>
                  <a:pt x="27939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723900">
                <a:moveTo>
                  <a:pt x="0" y="457200"/>
                </a:moveTo>
                <a:lnTo>
                  <a:pt x="0" y="546100"/>
                </a:lnTo>
                <a:lnTo>
                  <a:pt x="27939" y="5461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723900">
                <a:moveTo>
                  <a:pt x="27939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31800"/>
                </a:lnTo>
                <a:close/>
              </a:path>
              <a:path w="27940" h="723900">
                <a:moveTo>
                  <a:pt x="27939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7939" y="431800"/>
                </a:lnTo>
                <a:lnTo>
                  <a:pt x="27939" y="381000"/>
                </a:lnTo>
                <a:close/>
              </a:path>
              <a:path w="27940" h="723900">
                <a:moveTo>
                  <a:pt x="27939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42900"/>
                </a:lnTo>
                <a:close/>
              </a:path>
              <a:path w="27940" h="723900">
                <a:moveTo>
                  <a:pt x="27939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30200"/>
                </a:lnTo>
                <a:close/>
              </a:path>
              <a:path w="27940" h="723900">
                <a:moveTo>
                  <a:pt x="27939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7939" y="330200"/>
                </a:lnTo>
                <a:lnTo>
                  <a:pt x="27939" y="254000"/>
                </a:lnTo>
                <a:close/>
              </a:path>
              <a:path w="27940" h="723900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723900">
                <a:moveTo>
                  <a:pt x="27939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03200"/>
                </a:lnTo>
                <a:close/>
              </a:path>
              <a:path w="27940" h="723900">
                <a:moveTo>
                  <a:pt x="27939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52400"/>
                </a:lnTo>
                <a:close/>
              </a:path>
              <a:path w="27940" h="723900">
                <a:moveTo>
                  <a:pt x="27939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25400"/>
                </a:lnTo>
                <a:close/>
              </a:path>
              <a:path w="27940" h="723900">
                <a:moveTo>
                  <a:pt x="19049" y="0"/>
                </a:moveTo>
                <a:lnTo>
                  <a:pt x="0" y="1270"/>
                </a:lnTo>
                <a:lnTo>
                  <a:pt x="0" y="25400"/>
                </a:lnTo>
                <a:lnTo>
                  <a:pt x="27939" y="25400"/>
                </a:lnTo>
                <a:lnTo>
                  <a:pt x="2793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301230" y="27584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73100"/>
                </a:moveTo>
                <a:lnTo>
                  <a:pt x="0" y="674370"/>
                </a:lnTo>
                <a:lnTo>
                  <a:pt x="0" y="711200"/>
                </a:lnTo>
                <a:lnTo>
                  <a:pt x="8890" y="711200"/>
                </a:lnTo>
                <a:lnTo>
                  <a:pt x="8890" y="723900"/>
                </a:lnTo>
                <a:lnTo>
                  <a:pt x="17779" y="723900"/>
                </a:lnTo>
                <a:lnTo>
                  <a:pt x="17779" y="736600"/>
                </a:lnTo>
                <a:lnTo>
                  <a:pt x="26670" y="736600"/>
                </a:lnTo>
                <a:lnTo>
                  <a:pt x="26670" y="673100"/>
                </a:lnTo>
                <a:close/>
              </a:path>
              <a:path w="26670" h="736600">
                <a:moveTo>
                  <a:pt x="0" y="6477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48970"/>
                </a:lnTo>
                <a:lnTo>
                  <a:pt x="0" y="647700"/>
                </a:lnTo>
                <a:close/>
              </a:path>
              <a:path w="26670" h="73660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736600">
                <a:moveTo>
                  <a:pt x="13335" y="622935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13335" y="622935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22300"/>
                </a:lnTo>
                <a:lnTo>
                  <a:pt x="13335" y="622935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842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36600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26670" y="533400"/>
                </a:moveTo>
                <a:lnTo>
                  <a:pt x="0" y="5346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36600">
                <a:moveTo>
                  <a:pt x="0" y="4445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736600">
                <a:moveTo>
                  <a:pt x="26670" y="419100"/>
                </a:moveTo>
                <a:lnTo>
                  <a:pt x="0" y="4203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19100"/>
                </a:lnTo>
                <a:close/>
              </a:path>
              <a:path w="26670" h="736600">
                <a:moveTo>
                  <a:pt x="26670" y="368300"/>
                </a:moveTo>
                <a:lnTo>
                  <a:pt x="0" y="3695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3683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317500"/>
                </a:moveTo>
                <a:lnTo>
                  <a:pt x="0" y="3187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3175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736600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736600">
                <a:moveTo>
                  <a:pt x="26670" y="139700"/>
                </a:moveTo>
                <a:lnTo>
                  <a:pt x="0" y="1409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39700"/>
                </a:lnTo>
                <a:close/>
              </a:path>
              <a:path w="26670" h="736600">
                <a:moveTo>
                  <a:pt x="26670" y="12700"/>
                </a:moveTo>
                <a:lnTo>
                  <a:pt x="12700" y="12700"/>
                </a:lnTo>
                <a:lnTo>
                  <a:pt x="0" y="139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"/>
                </a:lnTo>
                <a:close/>
              </a:path>
              <a:path w="26670" h="7366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A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327900" y="2771139"/>
            <a:ext cx="27940" cy="774700"/>
          </a:xfrm>
          <a:custGeom>
            <a:avLst/>
            <a:gdLst/>
            <a:ahLst/>
            <a:cxnLst/>
            <a:rect l="l" t="t" r="r" b="b"/>
            <a:pathLst>
              <a:path w="27940" h="774700">
                <a:moveTo>
                  <a:pt x="27940" y="698500"/>
                </a:moveTo>
                <a:lnTo>
                  <a:pt x="0" y="699770"/>
                </a:lnTo>
                <a:lnTo>
                  <a:pt x="0" y="723900"/>
                </a:lnTo>
                <a:lnTo>
                  <a:pt x="1270" y="723900"/>
                </a:lnTo>
                <a:lnTo>
                  <a:pt x="1270" y="736600"/>
                </a:lnTo>
                <a:lnTo>
                  <a:pt x="10159" y="736600"/>
                </a:lnTo>
                <a:lnTo>
                  <a:pt x="10159" y="749300"/>
                </a:lnTo>
                <a:lnTo>
                  <a:pt x="19050" y="749300"/>
                </a:lnTo>
                <a:lnTo>
                  <a:pt x="19050" y="762000"/>
                </a:lnTo>
                <a:lnTo>
                  <a:pt x="26670" y="762000"/>
                </a:lnTo>
                <a:lnTo>
                  <a:pt x="26670" y="774700"/>
                </a:lnTo>
                <a:lnTo>
                  <a:pt x="27940" y="774700"/>
                </a:lnTo>
                <a:lnTo>
                  <a:pt x="27940" y="698500"/>
                </a:lnTo>
                <a:close/>
              </a:path>
              <a:path w="27940" h="774700">
                <a:moveTo>
                  <a:pt x="2794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774700">
                <a:moveTo>
                  <a:pt x="0" y="6350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774700">
                <a:moveTo>
                  <a:pt x="2794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774700">
                <a:moveTo>
                  <a:pt x="13970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610870"/>
                </a:lnTo>
                <a:lnTo>
                  <a:pt x="13970" y="610235"/>
                </a:lnTo>
                <a:close/>
              </a:path>
              <a:path w="27940" h="774700">
                <a:moveTo>
                  <a:pt x="0" y="584200"/>
                </a:moveTo>
                <a:lnTo>
                  <a:pt x="0" y="609600"/>
                </a:lnTo>
                <a:lnTo>
                  <a:pt x="13970" y="610235"/>
                </a:lnTo>
                <a:lnTo>
                  <a:pt x="27940" y="609600"/>
                </a:lnTo>
                <a:lnTo>
                  <a:pt x="27940" y="585470"/>
                </a:lnTo>
                <a:lnTo>
                  <a:pt x="0" y="584200"/>
                </a:lnTo>
                <a:close/>
              </a:path>
              <a:path w="27940" h="774700">
                <a:moveTo>
                  <a:pt x="0" y="5715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774700">
                <a:moveTo>
                  <a:pt x="0" y="546100"/>
                </a:moveTo>
                <a:lnTo>
                  <a:pt x="0" y="571500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774700">
                <a:moveTo>
                  <a:pt x="2794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33400"/>
                </a:lnTo>
                <a:close/>
              </a:path>
              <a:path w="27940" h="774700">
                <a:moveTo>
                  <a:pt x="2794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774700">
                <a:moveTo>
                  <a:pt x="0" y="4318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433070"/>
                </a:lnTo>
                <a:lnTo>
                  <a:pt x="0" y="431800"/>
                </a:lnTo>
                <a:close/>
              </a:path>
              <a:path w="27940" h="774700">
                <a:moveTo>
                  <a:pt x="2794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6400"/>
                </a:lnTo>
                <a:close/>
              </a:path>
              <a:path w="27940" h="774700">
                <a:moveTo>
                  <a:pt x="2794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7940" y="406400"/>
                </a:lnTo>
                <a:lnTo>
                  <a:pt x="27940" y="355600"/>
                </a:lnTo>
                <a:close/>
              </a:path>
              <a:path w="27940" h="774700">
                <a:moveTo>
                  <a:pt x="2794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17500"/>
                </a:lnTo>
                <a:close/>
              </a:path>
              <a:path w="27940" h="774700">
                <a:moveTo>
                  <a:pt x="2794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304800"/>
                </a:lnTo>
                <a:close/>
              </a:path>
              <a:path w="27940" h="774700">
                <a:moveTo>
                  <a:pt x="2794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28600"/>
                </a:lnTo>
                <a:close/>
              </a:path>
              <a:path w="27940" h="774700">
                <a:moveTo>
                  <a:pt x="2794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40" y="228600"/>
                </a:lnTo>
                <a:lnTo>
                  <a:pt x="27940" y="215900"/>
                </a:lnTo>
                <a:close/>
              </a:path>
              <a:path w="27940" h="774700">
                <a:moveTo>
                  <a:pt x="2794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177800"/>
                </a:lnTo>
                <a:close/>
              </a:path>
              <a:path w="27940" h="774700">
                <a:moveTo>
                  <a:pt x="2794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27000"/>
                </a:lnTo>
                <a:close/>
              </a:path>
              <a:path w="27940" h="774700">
                <a:moveTo>
                  <a:pt x="6350" y="0"/>
                </a:moveTo>
                <a:lnTo>
                  <a:pt x="0" y="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2549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355840" y="2796539"/>
            <a:ext cx="26670" cy="787400"/>
          </a:xfrm>
          <a:custGeom>
            <a:avLst/>
            <a:gdLst/>
            <a:ahLst/>
            <a:cxnLst/>
            <a:rect l="l" t="t" r="r" b="b"/>
            <a:pathLst>
              <a:path w="26670" h="787400">
                <a:moveTo>
                  <a:pt x="15239" y="762508"/>
                </a:moveTo>
                <a:lnTo>
                  <a:pt x="15239" y="774700"/>
                </a:lnTo>
                <a:lnTo>
                  <a:pt x="22859" y="774700"/>
                </a:lnTo>
                <a:lnTo>
                  <a:pt x="22859" y="787400"/>
                </a:lnTo>
                <a:lnTo>
                  <a:pt x="26669" y="787400"/>
                </a:lnTo>
                <a:lnTo>
                  <a:pt x="26669" y="763270"/>
                </a:lnTo>
                <a:lnTo>
                  <a:pt x="15239" y="762508"/>
                </a:lnTo>
                <a:close/>
              </a:path>
              <a:path w="26670" h="787400">
                <a:moveTo>
                  <a:pt x="26669" y="762000"/>
                </a:moveTo>
                <a:lnTo>
                  <a:pt x="152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787400">
                <a:moveTo>
                  <a:pt x="26669" y="711200"/>
                </a:moveTo>
                <a:lnTo>
                  <a:pt x="0" y="712470"/>
                </a:lnTo>
                <a:lnTo>
                  <a:pt x="0" y="749300"/>
                </a:lnTo>
                <a:lnTo>
                  <a:pt x="7619" y="749300"/>
                </a:lnTo>
                <a:lnTo>
                  <a:pt x="7619" y="762000"/>
                </a:lnTo>
                <a:lnTo>
                  <a:pt x="15239" y="762508"/>
                </a:lnTo>
                <a:lnTo>
                  <a:pt x="15239" y="76200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7874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7874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7874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7874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7874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7874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7874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7874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7874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7874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7874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7874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7874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7874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7874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7874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7874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7874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7874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787400">
                <a:moveTo>
                  <a:pt x="203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382509" y="2809239"/>
            <a:ext cx="27940" cy="811530"/>
          </a:xfrm>
          <a:custGeom>
            <a:avLst/>
            <a:gdLst/>
            <a:ahLst/>
            <a:cxnLst/>
            <a:rect l="l" t="t" r="r" b="b"/>
            <a:pathLst>
              <a:path w="27940" h="811529">
                <a:moveTo>
                  <a:pt x="0" y="749300"/>
                </a:moveTo>
                <a:lnTo>
                  <a:pt x="0" y="774700"/>
                </a:lnTo>
                <a:lnTo>
                  <a:pt x="3810" y="774700"/>
                </a:lnTo>
                <a:lnTo>
                  <a:pt x="3810" y="787400"/>
                </a:lnTo>
                <a:lnTo>
                  <a:pt x="12700" y="787400"/>
                </a:lnTo>
                <a:lnTo>
                  <a:pt x="12700" y="800100"/>
                </a:lnTo>
                <a:lnTo>
                  <a:pt x="27940" y="800100"/>
                </a:lnTo>
                <a:lnTo>
                  <a:pt x="27940" y="750570"/>
                </a:lnTo>
                <a:lnTo>
                  <a:pt x="0" y="749300"/>
                </a:lnTo>
                <a:close/>
              </a:path>
              <a:path w="27940" h="811529">
                <a:moveTo>
                  <a:pt x="2794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7940" y="750570"/>
                </a:lnTo>
                <a:lnTo>
                  <a:pt x="27940" y="698500"/>
                </a:lnTo>
                <a:close/>
              </a:path>
              <a:path w="27940" h="811529">
                <a:moveTo>
                  <a:pt x="2794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811529">
                <a:moveTo>
                  <a:pt x="2794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22300"/>
                </a:lnTo>
                <a:close/>
              </a:path>
              <a:path w="27940" h="811529">
                <a:moveTo>
                  <a:pt x="0" y="596900"/>
                </a:moveTo>
                <a:lnTo>
                  <a:pt x="0" y="622300"/>
                </a:lnTo>
                <a:lnTo>
                  <a:pt x="27940" y="622300"/>
                </a:lnTo>
                <a:lnTo>
                  <a:pt x="27940" y="598170"/>
                </a:lnTo>
                <a:lnTo>
                  <a:pt x="0" y="596900"/>
                </a:lnTo>
                <a:close/>
              </a:path>
              <a:path w="27940" h="811529">
                <a:moveTo>
                  <a:pt x="2794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811529">
                <a:moveTo>
                  <a:pt x="13970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13970" y="572135"/>
                </a:lnTo>
                <a:close/>
              </a:path>
              <a:path w="27940" h="811529">
                <a:moveTo>
                  <a:pt x="0" y="546100"/>
                </a:moveTo>
                <a:lnTo>
                  <a:pt x="0" y="571500"/>
                </a:lnTo>
                <a:lnTo>
                  <a:pt x="13970" y="572135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811529">
                <a:moveTo>
                  <a:pt x="0" y="533400"/>
                </a:moveTo>
                <a:lnTo>
                  <a:pt x="0" y="546100"/>
                </a:lnTo>
                <a:lnTo>
                  <a:pt x="27940" y="5461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811529">
                <a:moveTo>
                  <a:pt x="0" y="508000"/>
                </a:moveTo>
                <a:lnTo>
                  <a:pt x="0" y="533400"/>
                </a:lnTo>
                <a:lnTo>
                  <a:pt x="27940" y="5334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11529">
                <a:moveTo>
                  <a:pt x="2794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811529">
                <a:moveTo>
                  <a:pt x="2794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811529">
                <a:moveTo>
                  <a:pt x="0" y="3937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811529">
                <a:moveTo>
                  <a:pt x="2794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8300"/>
                </a:lnTo>
                <a:close/>
              </a:path>
              <a:path w="27940" h="811529">
                <a:moveTo>
                  <a:pt x="2794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17500"/>
                </a:lnTo>
                <a:close/>
              </a:path>
              <a:path w="27940" h="811529">
                <a:moveTo>
                  <a:pt x="2794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79400"/>
                </a:lnTo>
                <a:close/>
              </a:path>
              <a:path w="27940" h="811529">
                <a:moveTo>
                  <a:pt x="2794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66700"/>
                </a:lnTo>
                <a:close/>
              </a:path>
              <a:path w="27940" h="811529">
                <a:moveTo>
                  <a:pt x="2794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190500"/>
                </a:lnTo>
                <a:close/>
              </a:path>
              <a:path w="27940" h="811529">
                <a:moveTo>
                  <a:pt x="2794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77800"/>
                </a:lnTo>
                <a:close/>
              </a:path>
              <a:path w="27940" h="81152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811529">
                <a:moveTo>
                  <a:pt x="2794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88900"/>
                </a:lnTo>
                <a:close/>
              </a:path>
              <a:path w="27940" h="811529">
                <a:moveTo>
                  <a:pt x="13970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811529">
                <a:moveTo>
                  <a:pt x="27940" y="800100"/>
                </a:moveTo>
                <a:lnTo>
                  <a:pt x="20320" y="800100"/>
                </a:lnTo>
                <a:lnTo>
                  <a:pt x="20320" y="801370"/>
                </a:lnTo>
                <a:lnTo>
                  <a:pt x="21590" y="801370"/>
                </a:lnTo>
                <a:lnTo>
                  <a:pt x="21590" y="803910"/>
                </a:lnTo>
                <a:lnTo>
                  <a:pt x="22860" y="803910"/>
                </a:lnTo>
                <a:lnTo>
                  <a:pt x="22860" y="805180"/>
                </a:lnTo>
                <a:lnTo>
                  <a:pt x="24130" y="805180"/>
                </a:lnTo>
                <a:lnTo>
                  <a:pt x="24130" y="807720"/>
                </a:lnTo>
                <a:lnTo>
                  <a:pt x="25400" y="807720"/>
                </a:lnTo>
                <a:lnTo>
                  <a:pt x="25400" y="810260"/>
                </a:lnTo>
                <a:lnTo>
                  <a:pt x="26670" y="810260"/>
                </a:lnTo>
                <a:lnTo>
                  <a:pt x="26670" y="811530"/>
                </a:lnTo>
                <a:lnTo>
                  <a:pt x="27940" y="811530"/>
                </a:lnTo>
                <a:lnTo>
                  <a:pt x="27940" y="800100"/>
                </a:lnTo>
                <a:close/>
              </a:path>
            </a:pathLst>
          </a:custGeom>
          <a:solidFill>
            <a:srgbClr val="2448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410450" y="2821939"/>
            <a:ext cx="26670" cy="842010"/>
          </a:xfrm>
          <a:custGeom>
            <a:avLst/>
            <a:gdLst/>
            <a:ahLst/>
            <a:cxnLst/>
            <a:rect l="l" t="t" r="r" b="b"/>
            <a:pathLst>
              <a:path w="26670" h="842010">
                <a:moveTo>
                  <a:pt x="26670" y="774700"/>
                </a:moveTo>
                <a:lnTo>
                  <a:pt x="0" y="77597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74700"/>
                </a:lnTo>
                <a:close/>
              </a:path>
              <a:path w="26670" h="842010">
                <a:moveTo>
                  <a:pt x="0" y="736600"/>
                </a:moveTo>
                <a:lnTo>
                  <a:pt x="0" y="774700"/>
                </a:lnTo>
                <a:lnTo>
                  <a:pt x="26670" y="774700"/>
                </a:lnTo>
                <a:lnTo>
                  <a:pt x="26670" y="737870"/>
                </a:lnTo>
                <a:lnTo>
                  <a:pt x="0" y="736600"/>
                </a:lnTo>
                <a:close/>
              </a:path>
              <a:path w="26670" h="842010">
                <a:moveTo>
                  <a:pt x="26670" y="685800"/>
                </a:moveTo>
                <a:lnTo>
                  <a:pt x="0" y="687070"/>
                </a:lnTo>
                <a:lnTo>
                  <a:pt x="0" y="736600"/>
                </a:lnTo>
                <a:lnTo>
                  <a:pt x="26670" y="737870"/>
                </a:lnTo>
                <a:lnTo>
                  <a:pt x="26670" y="685800"/>
                </a:lnTo>
                <a:close/>
              </a:path>
              <a:path w="26670" h="842010">
                <a:moveTo>
                  <a:pt x="26670" y="647700"/>
                </a:moveTo>
                <a:lnTo>
                  <a:pt x="0" y="648970"/>
                </a:lnTo>
                <a:lnTo>
                  <a:pt x="0" y="68707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842010">
                <a:moveTo>
                  <a:pt x="26670" y="609600"/>
                </a:moveTo>
                <a:lnTo>
                  <a:pt x="0" y="6108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42010">
                <a:moveTo>
                  <a:pt x="0" y="5842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842010">
                <a:moveTo>
                  <a:pt x="26670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842010">
                <a:moveTo>
                  <a:pt x="13334" y="559435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60070"/>
                </a:lnTo>
                <a:lnTo>
                  <a:pt x="13334" y="559435"/>
                </a:lnTo>
                <a:close/>
              </a:path>
              <a:path w="26670" h="842010">
                <a:moveTo>
                  <a:pt x="0" y="533400"/>
                </a:moveTo>
                <a:lnTo>
                  <a:pt x="0" y="558800"/>
                </a:lnTo>
                <a:lnTo>
                  <a:pt x="13334" y="559435"/>
                </a:lnTo>
                <a:lnTo>
                  <a:pt x="26670" y="5588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42010">
                <a:moveTo>
                  <a:pt x="0" y="5207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842010">
                <a:moveTo>
                  <a:pt x="0" y="4953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42010">
                <a:moveTo>
                  <a:pt x="26670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42010">
                <a:moveTo>
                  <a:pt x="26670" y="469900"/>
                </a:moveTo>
                <a:lnTo>
                  <a:pt x="0" y="471170"/>
                </a:lnTo>
                <a:lnTo>
                  <a:pt x="0" y="48387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842010">
                <a:moveTo>
                  <a:pt x="0" y="3810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842010">
                <a:moveTo>
                  <a:pt x="26670" y="355600"/>
                </a:moveTo>
                <a:lnTo>
                  <a:pt x="0" y="3568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55600"/>
                </a:lnTo>
                <a:close/>
              </a:path>
              <a:path w="26670" h="842010">
                <a:moveTo>
                  <a:pt x="26670" y="304800"/>
                </a:moveTo>
                <a:lnTo>
                  <a:pt x="0" y="306070"/>
                </a:lnTo>
                <a:lnTo>
                  <a:pt x="0" y="356870"/>
                </a:lnTo>
                <a:lnTo>
                  <a:pt x="26670" y="355600"/>
                </a:lnTo>
                <a:lnTo>
                  <a:pt x="26670" y="304800"/>
                </a:lnTo>
                <a:close/>
              </a:path>
              <a:path w="26670" h="842010">
                <a:moveTo>
                  <a:pt x="26670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66700"/>
                </a:lnTo>
                <a:close/>
              </a:path>
              <a:path w="26670" h="842010">
                <a:moveTo>
                  <a:pt x="26670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54000"/>
                </a:lnTo>
                <a:close/>
              </a:path>
              <a:path w="26670" h="842010">
                <a:moveTo>
                  <a:pt x="26670" y="177800"/>
                </a:moveTo>
                <a:lnTo>
                  <a:pt x="0" y="1790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177800"/>
                </a:lnTo>
                <a:close/>
              </a:path>
              <a:path w="26670" h="842010">
                <a:moveTo>
                  <a:pt x="26670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8420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842010">
                <a:moveTo>
                  <a:pt x="26670" y="76200"/>
                </a:moveTo>
                <a:lnTo>
                  <a:pt x="0" y="774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76200"/>
                </a:lnTo>
                <a:close/>
              </a:path>
              <a:path w="26670" h="842010">
                <a:moveTo>
                  <a:pt x="7620" y="0"/>
                </a:moveTo>
                <a:lnTo>
                  <a:pt x="0" y="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6670" h="842010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42010">
                <a:moveTo>
                  <a:pt x="26670" y="800100"/>
                </a:moveTo>
                <a:lnTo>
                  <a:pt x="0" y="800100"/>
                </a:lnTo>
                <a:lnTo>
                  <a:pt x="0" y="801370"/>
                </a:lnTo>
                <a:lnTo>
                  <a:pt x="1270" y="801370"/>
                </a:lnTo>
                <a:lnTo>
                  <a:pt x="1270" y="802640"/>
                </a:lnTo>
                <a:lnTo>
                  <a:pt x="2540" y="802640"/>
                </a:lnTo>
                <a:lnTo>
                  <a:pt x="2540" y="805180"/>
                </a:lnTo>
                <a:lnTo>
                  <a:pt x="3809" y="805180"/>
                </a:lnTo>
                <a:lnTo>
                  <a:pt x="3809" y="806450"/>
                </a:lnTo>
                <a:lnTo>
                  <a:pt x="5079" y="806450"/>
                </a:lnTo>
                <a:lnTo>
                  <a:pt x="5079" y="808990"/>
                </a:lnTo>
                <a:lnTo>
                  <a:pt x="6350" y="808990"/>
                </a:lnTo>
                <a:lnTo>
                  <a:pt x="6350" y="811530"/>
                </a:lnTo>
                <a:lnTo>
                  <a:pt x="7620" y="811530"/>
                </a:lnTo>
                <a:lnTo>
                  <a:pt x="762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42010">
                <a:moveTo>
                  <a:pt x="26670" y="812800"/>
                </a:moveTo>
                <a:lnTo>
                  <a:pt x="8890" y="812800"/>
                </a:lnTo>
                <a:lnTo>
                  <a:pt x="8890" y="815340"/>
                </a:lnTo>
                <a:lnTo>
                  <a:pt x="10159" y="815340"/>
                </a:lnTo>
                <a:lnTo>
                  <a:pt x="10159" y="816610"/>
                </a:lnTo>
                <a:lnTo>
                  <a:pt x="11429" y="816610"/>
                </a:lnTo>
                <a:lnTo>
                  <a:pt x="11429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842010">
                <a:moveTo>
                  <a:pt x="26670" y="819150"/>
                </a:moveTo>
                <a:lnTo>
                  <a:pt x="12700" y="819150"/>
                </a:lnTo>
                <a:lnTo>
                  <a:pt x="12700" y="821690"/>
                </a:lnTo>
                <a:lnTo>
                  <a:pt x="13970" y="821690"/>
                </a:lnTo>
                <a:lnTo>
                  <a:pt x="13970" y="822960"/>
                </a:lnTo>
                <a:lnTo>
                  <a:pt x="15240" y="822960"/>
                </a:lnTo>
                <a:lnTo>
                  <a:pt x="15240" y="825500"/>
                </a:lnTo>
                <a:lnTo>
                  <a:pt x="16509" y="825500"/>
                </a:lnTo>
                <a:lnTo>
                  <a:pt x="16509" y="826770"/>
                </a:lnTo>
                <a:lnTo>
                  <a:pt x="17779" y="826770"/>
                </a:lnTo>
                <a:lnTo>
                  <a:pt x="17779" y="829310"/>
                </a:lnTo>
                <a:lnTo>
                  <a:pt x="19050" y="829310"/>
                </a:lnTo>
                <a:lnTo>
                  <a:pt x="1905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842010">
                <a:moveTo>
                  <a:pt x="26670" y="831850"/>
                </a:moveTo>
                <a:lnTo>
                  <a:pt x="20320" y="831850"/>
                </a:lnTo>
                <a:lnTo>
                  <a:pt x="20320" y="833120"/>
                </a:lnTo>
                <a:lnTo>
                  <a:pt x="21590" y="833120"/>
                </a:lnTo>
                <a:lnTo>
                  <a:pt x="21590" y="835660"/>
                </a:lnTo>
                <a:lnTo>
                  <a:pt x="22859" y="835660"/>
                </a:lnTo>
                <a:lnTo>
                  <a:pt x="22859" y="836930"/>
                </a:lnTo>
                <a:lnTo>
                  <a:pt x="24129" y="836930"/>
                </a:lnTo>
                <a:lnTo>
                  <a:pt x="24129" y="839470"/>
                </a:lnTo>
                <a:lnTo>
                  <a:pt x="25400" y="839470"/>
                </a:lnTo>
                <a:lnTo>
                  <a:pt x="25400" y="842010"/>
                </a:lnTo>
                <a:lnTo>
                  <a:pt x="26670" y="842010"/>
                </a:lnTo>
                <a:lnTo>
                  <a:pt x="26670" y="83185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437119" y="2834639"/>
            <a:ext cx="27940" cy="872490"/>
          </a:xfrm>
          <a:custGeom>
            <a:avLst/>
            <a:gdLst/>
            <a:ahLst/>
            <a:cxnLst/>
            <a:rect l="l" t="t" r="r" b="b"/>
            <a:pathLst>
              <a:path w="27940" h="872489">
                <a:moveTo>
                  <a:pt x="27939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62000"/>
                </a:lnTo>
                <a:close/>
              </a:path>
              <a:path w="27940" h="872489">
                <a:moveTo>
                  <a:pt x="0" y="723900"/>
                </a:moveTo>
                <a:lnTo>
                  <a:pt x="0" y="762000"/>
                </a:lnTo>
                <a:lnTo>
                  <a:pt x="27939" y="762000"/>
                </a:lnTo>
                <a:lnTo>
                  <a:pt x="27939" y="725170"/>
                </a:lnTo>
                <a:lnTo>
                  <a:pt x="0" y="723900"/>
                </a:lnTo>
                <a:close/>
              </a:path>
              <a:path w="27940" h="872489">
                <a:moveTo>
                  <a:pt x="27939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39" y="725170"/>
                </a:lnTo>
                <a:lnTo>
                  <a:pt x="27939" y="673100"/>
                </a:lnTo>
                <a:close/>
              </a:path>
              <a:path w="27940" h="872489">
                <a:moveTo>
                  <a:pt x="27939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39" y="673100"/>
                </a:lnTo>
                <a:lnTo>
                  <a:pt x="27939" y="635000"/>
                </a:lnTo>
                <a:close/>
              </a:path>
              <a:path w="27940" h="872489">
                <a:moveTo>
                  <a:pt x="27939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596900"/>
                </a:lnTo>
                <a:close/>
              </a:path>
              <a:path w="27940" h="872489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872489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872489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7370"/>
                </a:lnTo>
                <a:lnTo>
                  <a:pt x="13970" y="546735"/>
                </a:lnTo>
                <a:close/>
              </a:path>
              <a:path w="27940" h="872489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39" y="5461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872489">
                <a:moveTo>
                  <a:pt x="0" y="5080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509270"/>
                </a:lnTo>
                <a:lnTo>
                  <a:pt x="0" y="508000"/>
                </a:lnTo>
                <a:close/>
              </a:path>
              <a:path w="27940" h="872489">
                <a:moveTo>
                  <a:pt x="0" y="482600"/>
                </a:moveTo>
                <a:lnTo>
                  <a:pt x="0" y="508000"/>
                </a:lnTo>
                <a:lnTo>
                  <a:pt x="27939" y="5080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872489">
                <a:moveTo>
                  <a:pt x="27939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69900"/>
                </a:lnTo>
                <a:close/>
              </a:path>
              <a:path w="27940" h="872489">
                <a:moveTo>
                  <a:pt x="27939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39" y="469900"/>
                </a:lnTo>
                <a:lnTo>
                  <a:pt x="27939" y="457200"/>
                </a:lnTo>
                <a:close/>
              </a:path>
              <a:path w="27940" h="872489">
                <a:moveTo>
                  <a:pt x="0" y="368300"/>
                </a:moveTo>
                <a:lnTo>
                  <a:pt x="0" y="457200"/>
                </a:lnTo>
                <a:lnTo>
                  <a:pt x="27939" y="457200"/>
                </a:lnTo>
                <a:lnTo>
                  <a:pt x="27939" y="369570"/>
                </a:lnTo>
                <a:lnTo>
                  <a:pt x="0" y="368300"/>
                </a:lnTo>
                <a:close/>
              </a:path>
              <a:path w="27940" h="872489">
                <a:moveTo>
                  <a:pt x="27939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39" y="368300"/>
                </a:lnTo>
                <a:lnTo>
                  <a:pt x="27939" y="342900"/>
                </a:lnTo>
                <a:close/>
              </a:path>
              <a:path w="27940" h="872489">
                <a:moveTo>
                  <a:pt x="27939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39" y="342900"/>
                </a:lnTo>
                <a:lnTo>
                  <a:pt x="27939" y="292100"/>
                </a:lnTo>
                <a:close/>
              </a:path>
              <a:path w="27940" h="872489">
                <a:moveTo>
                  <a:pt x="27939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54000"/>
                </a:lnTo>
                <a:close/>
              </a:path>
              <a:path w="27940" h="872489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872489">
                <a:moveTo>
                  <a:pt x="27939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165100"/>
                </a:lnTo>
                <a:close/>
              </a:path>
              <a:path w="27940" h="872489">
                <a:moveTo>
                  <a:pt x="27939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872489">
                <a:moveTo>
                  <a:pt x="27939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114300"/>
                </a:lnTo>
                <a:close/>
              </a:path>
              <a:path w="27940" h="872489">
                <a:moveTo>
                  <a:pt x="27939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63500"/>
                </a:lnTo>
                <a:close/>
              </a:path>
              <a:path w="27940" h="872489">
                <a:moveTo>
                  <a:pt x="1270" y="0"/>
                </a:moveTo>
                <a:lnTo>
                  <a:pt x="0" y="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7940" h="872489">
                <a:moveTo>
                  <a:pt x="2793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74700"/>
                </a:lnTo>
                <a:close/>
              </a:path>
              <a:path w="27940" h="872489">
                <a:moveTo>
                  <a:pt x="27939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87400"/>
                </a:lnTo>
                <a:close/>
              </a:path>
              <a:path w="27940" h="872489">
                <a:moveTo>
                  <a:pt x="27939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7939" y="819150"/>
                </a:lnTo>
                <a:lnTo>
                  <a:pt x="27939" y="806450"/>
                </a:lnTo>
                <a:close/>
              </a:path>
              <a:path w="27940" h="872489">
                <a:moveTo>
                  <a:pt x="27939" y="819150"/>
                </a:moveTo>
                <a:lnTo>
                  <a:pt x="0" y="819150"/>
                </a:lnTo>
                <a:lnTo>
                  <a:pt x="0" y="830580"/>
                </a:lnTo>
                <a:lnTo>
                  <a:pt x="1270" y="830580"/>
                </a:lnTo>
                <a:lnTo>
                  <a:pt x="1270" y="831850"/>
                </a:lnTo>
                <a:lnTo>
                  <a:pt x="27939" y="831850"/>
                </a:lnTo>
                <a:lnTo>
                  <a:pt x="27939" y="819150"/>
                </a:lnTo>
                <a:close/>
              </a:path>
              <a:path w="27940" h="872489">
                <a:moveTo>
                  <a:pt x="27939" y="831850"/>
                </a:moveTo>
                <a:lnTo>
                  <a:pt x="1270" y="831850"/>
                </a:lnTo>
                <a:lnTo>
                  <a:pt x="1270" y="833120"/>
                </a:lnTo>
                <a:lnTo>
                  <a:pt x="2539" y="833120"/>
                </a:lnTo>
                <a:lnTo>
                  <a:pt x="2539" y="834390"/>
                </a:lnTo>
                <a:lnTo>
                  <a:pt x="3809" y="834390"/>
                </a:lnTo>
                <a:lnTo>
                  <a:pt x="3809" y="836930"/>
                </a:lnTo>
                <a:lnTo>
                  <a:pt x="5079" y="836930"/>
                </a:lnTo>
                <a:lnTo>
                  <a:pt x="5079" y="838200"/>
                </a:lnTo>
                <a:lnTo>
                  <a:pt x="27939" y="838200"/>
                </a:lnTo>
                <a:lnTo>
                  <a:pt x="27939" y="831850"/>
                </a:lnTo>
                <a:close/>
              </a:path>
              <a:path w="27940" h="872489">
                <a:moveTo>
                  <a:pt x="27939" y="838200"/>
                </a:moveTo>
                <a:lnTo>
                  <a:pt x="6350" y="838200"/>
                </a:lnTo>
                <a:lnTo>
                  <a:pt x="6350" y="840740"/>
                </a:lnTo>
                <a:lnTo>
                  <a:pt x="7620" y="840740"/>
                </a:lnTo>
                <a:lnTo>
                  <a:pt x="7620" y="843280"/>
                </a:lnTo>
                <a:lnTo>
                  <a:pt x="8889" y="843280"/>
                </a:lnTo>
                <a:lnTo>
                  <a:pt x="8889" y="844550"/>
                </a:lnTo>
                <a:lnTo>
                  <a:pt x="10159" y="844550"/>
                </a:lnTo>
                <a:lnTo>
                  <a:pt x="10159" y="847090"/>
                </a:lnTo>
                <a:lnTo>
                  <a:pt x="11429" y="847090"/>
                </a:lnTo>
                <a:lnTo>
                  <a:pt x="11429" y="848360"/>
                </a:lnTo>
                <a:lnTo>
                  <a:pt x="12700" y="848360"/>
                </a:lnTo>
                <a:lnTo>
                  <a:pt x="12700" y="850900"/>
                </a:lnTo>
                <a:lnTo>
                  <a:pt x="13970" y="850900"/>
                </a:lnTo>
                <a:lnTo>
                  <a:pt x="13970" y="853440"/>
                </a:lnTo>
                <a:lnTo>
                  <a:pt x="15239" y="853440"/>
                </a:lnTo>
                <a:lnTo>
                  <a:pt x="15239" y="854710"/>
                </a:lnTo>
                <a:lnTo>
                  <a:pt x="16509" y="854710"/>
                </a:lnTo>
                <a:lnTo>
                  <a:pt x="16509" y="857250"/>
                </a:lnTo>
                <a:lnTo>
                  <a:pt x="27939" y="857250"/>
                </a:lnTo>
                <a:lnTo>
                  <a:pt x="27939" y="838200"/>
                </a:lnTo>
                <a:close/>
              </a:path>
              <a:path w="27940" h="872489">
                <a:moveTo>
                  <a:pt x="27939" y="857250"/>
                </a:moveTo>
                <a:lnTo>
                  <a:pt x="17779" y="857250"/>
                </a:lnTo>
                <a:lnTo>
                  <a:pt x="17779" y="858520"/>
                </a:lnTo>
                <a:lnTo>
                  <a:pt x="19050" y="858520"/>
                </a:lnTo>
                <a:lnTo>
                  <a:pt x="19050" y="861060"/>
                </a:lnTo>
                <a:lnTo>
                  <a:pt x="20320" y="861060"/>
                </a:lnTo>
                <a:lnTo>
                  <a:pt x="20320" y="863600"/>
                </a:lnTo>
                <a:lnTo>
                  <a:pt x="27939" y="863600"/>
                </a:lnTo>
                <a:lnTo>
                  <a:pt x="27939" y="857250"/>
                </a:lnTo>
                <a:close/>
              </a:path>
              <a:path w="27940" h="872489">
                <a:moveTo>
                  <a:pt x="27939" y="863600"/>
                </a:moveTo>
                <a:lnTo>
                  <a:pt x="21589" y="863600"/>
                </a:lnTo>
                <a:lnTo>
                  <a:pt x="21589" y="864870"/>
                </a:lnTo>
                <a:lnTo>
                  <a:pt x="22859" y="864870"/>
                </a:lnTo>
                <a:lnTo>
                  <a:pt x="22859" y="867410"/>
                </a:lnTo>
                <a:lnTo>
                  <a:pt x="24129" y="867410"/>
                </a:lnTo>
                <a:lnTo>
                  <a:pt x="24129" y="868680"/>
                </a:lnTo>
                <a:lnTo>
                  <a:pt x="25400" y="868680"/>
                </a:lnTo>
                <a:lnTo>
                  <a:pt x="25400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872489">
                <a:moveTo>
                  <a:pt x="27939" y="869950"/>
                </a:moveTo>
                <a:lnTo>
                  <a:pt x="25400" y="869950"/>
                </a:lnTo>
                <a:lnTo>
                  <a:pt x="25400" y="871220"/>
                </a:lnTo>
                <a:lnTo>
                  <a:pt x="26670" y="871220"/>
                </a:lnTo>
                <a:lnTo>
                  <a:pt x="26670" y="872490"/>
                </a:lnTo>
                <a:lnTo>
                  <a:pt x="27939" y="872490"/>
                </a:lnTo>
                <a:lnTo>
                  <a:pt x="27939" y="869950"/>
                </a:lnTo>
                <a:close/>
              </a:path>
            </a:pathLst>
          </a:custGeom>
          <a:solidFill>
            <a:srgbClr val="2448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7465059" y="2860039"/>
            <a:ext cx="26670" cy="890269"/>
          </a:xfrm>
          <a:custGeom>
            <a:avLst/>
            <a:gdLst/>
            <a:ahLst/>
            <a:cxnLst/>
            <a:rect l="l" t="t" r="r" b="b"/>
            <a:pathLst>
              <a:path w="26670" h="890270">
                <a:moveTo>
                  <a:pt x="26670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890270">
                <a:moveTo>
                  <a:pt x="0" y="698500"/>
                </a:moveTo>
                <a:lnTo>
                  <a:pt x="0" y="736600"/>
                </a:lnTo>
                <a:lnTo>
                  <a:pt x="26670" y="736600"/>
                </a:lnTo>
                <a:lnTo>
                  <a:pt x="26670" y="699770"/>
                </a:lnTo>
                <a:lnTo>
                  <a:pt x="0" y="698500"/>
                </a:lnTo>
                <a:close/>
              </a:path>
              <a:path w="26670" h="890270">
                <a:moveTo>
                  <a:pt x="26670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6670" y="699770"/>
                </a:lnTo>
                <a:lnTo>
                  <a:pt x="26670" y="647700"/>
                </a:lnTo>
                <a:close/>
              </a:path>
              <a:path w="26670" h="890270">
                <a:moveTo>
                  <a:pt x="26670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90270">
                <a:moveTo>
                  <a:pt x="26670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89027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9027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890270">
                <a:moveTo>
                  <a:pt x="13334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13334" y="521335"/>
                </a:lnTo>
                <a:close/>
              </a:path>
              <a:path w="26670" h="890270">
                <a:moveTo>
                  <a:pt x="0" y="495300"/>
                </a:moveTo>
                <a:lnTo>
                  <a:pt x="0" y="520700"/>
                </a:lnTo>
                <a:lnTo>
                  <a:pt x="13334" y="521335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90270">
                <a:moveTo>
                  <a:pt x="0" y="4826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890270">
                <a:moveTo>
                  <a:pt x="0" y="4572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890270">
                <a:moveTo>
                  <a:pt x="2667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90270">
                <a:moveTo>
                  <a:pt x="26670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890270">
                <a:moveTo>
                  <a:pt x="0" y="3429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344170"/>
                </a:lnTo>
                <a:lnTo>
                  <a:pt x="0" y="342900"/>
                </a:lnTo>
                <a:close/>
              </a:path>
              <a:path w="26670" h="890270">
                <a:moveTo>
                  <a:pt x="26670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17500"/>
                </a:lnTo>
                <a:close/>
              </a:path>
              <a:path w="26670" h="890270">
                <a:moveTo>
                  <a:pt x="26670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6670" y="317500"/>
                </a:lnTo>
                <a:lnTo>
                  <a:pt x="26670" y="266700"/>
                </a:lnTo>
                <a:close/>
              </a:path>
              <a:path w="26670" h="89027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89027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890270">
                <a:moveTo>
                  <a:pt x="26670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39700"/>
                </a:lnTo>
                <a:close/>
              </a:path>
              <a:path w="26670" h="890270">
                <a:moveTo>
                  <a:pt x="2667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890270">
                <a:moveTo>
                  <a:pt x="26670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88900"/>
                </a:lnTo>
                <a:close/>
              </a:path>
              <a:path w="26670" h="890270">
                <a:moveTo>
                  <a:pt x="26670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38100"/>
                </a:lnTo>
                <a:close/>
              </a:path>
              <a:path w="26670" h="890270">
                <a:moveTo>
                  <a:pt x="15240" y="0"/>
                </a:moveTo>
                <a:lnTo>
                  <a:pt x="0" y="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6670" h="89027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90270">
                <a:moveTo>
                  <a:pt x="26670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2000"/>
                </a:lnTo>
                <a:close/>
              </a:path>
              <a:path w="26670" h="89027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890270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90270">
                <a:moveTo>
                  <a:pt x="26670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06450"/>
                </a:lnTo>
                <a:close/>
              </a:path>
              <a:path w="26670" h="890270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890270">
                <a:moveTo>
                  <a:pt x="2667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1270" y="849630"/>
                </a:lnTo>
                <a:lnTo>
                  <a:pt x="127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90270">
                <a:moveTo>
                  <a:pt x="26670" y="850900"/>
                </a:moveTo>
                <a:lnTo>
                  <a:pt x="1270" y="850900"/>
                </a:lnTo>
                <a:lnTo>
                  <a:pt x="1270" y="852170"/>
                </a:lnTo>
                <a:lnTo>
                  <a:pt x="2540" y="852170"/>
                </a:lnTo>
                <a:lnTo>
                  <a:pt x="2540" y="853440"/>
                </a:lnTo>
                <a:lnTo>
                  <a:pt x="3810" y="853440"/>
                </a:lnTo>
                <a:lnTo>
                  <a:pt x="3810" y="855980"/>
                </a:lnTo>
                <a:lnTo>
                  <a:pt x="5080" y="855980"/>
                </a:lnTo>
                <a:lnTo>
                  <a:pt x="508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90270">
                <a:moveTo>
                  <a:pt x="26670" y="857250"/>
                </a:moveTo>
                <a:lnTo>
                  <a:pt x="6350" y="857250"/>
                </a:lnTo>
                <a:lnTo>
                  <a:pt x="6350" y="859790"/>
                </a:lnTo>
                <a:lnTo>
                  <a:pt x="7620" y="859790"/>
                </a:lnTo>
                <a:lnTo>
                  <a:pt x="7620" y="862330"/>
                </a:lnTo>
                <a:lnTo>
                  <a:pt x="8890" y="862330"/>
                </a:lnTo>
                <a:lnTo>
                  <a:pt x="889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90270">
                <a:moveTo>
                  <a:pt x="26670" y="863600"/>
                </a:moveTo>
                <a:lnTo>
                  <a:pt x="10160" y="863600"/>
                </a:lnTo>
                <a:lnTo>
                  <a:pt x="10160" y="866140"/>
                </a:lnTo>
                <a:lnTo>
                  <a:pt x="11430" y="866140"/>
                </a:lnTo>
                <a:lnTo>
                  <a:pt x="11430" y="867410"/>
                </a:lnTo>
                <a:lnTo>
                  <a:pt x="12700" y="867410"/>
                </a:lnTo>
                <a:lnTo>
                  <a:pt x="1270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90270">
                <a:moveTo>
                  <a:pt x="26670" y="869950"/>
                </a:moveTo>
                <a:lnTo>
                  <a:pt x="13970" y="869950"/>
                </a:lnTo>
                <a:lnTo>
                  <a:pt x="13970" y="872490"/>
                </a:lnTo>
                <a:lnTo>
                  <a:pt x="15240" y="872490"/>
                </a:lnTo>
                <a:lnTo>
                  <a:pt x="15240" y="873760"/>
                </a:lnTo>
                <a:lnTo>
                  <a:pt x="16510" y="873760"/>
                </a:lnTo>
                <a:lnTo>
                  <a:pt x="1651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90270">
                <a:moveTo>
                  <a:pt x="26670" y="876300"/>
                </a:moveTo>
                <a:lnTo>
                  <a:pt x="17780" y="876300"/>
                </a:lnTo>
                <a:lnTo>
                  <a:pt x="17780" y="877570"/>
                </a:lnTo>
                <a:lnTo>
                  <a:pt x="19050" y="877570"/>
                </a:lnTo>
                <a:lnTo>
                  <a:pt x="19050" y="880110"/>
                </a:lnTo>
                <a:lnTo>
                  <a:pt x="20320" y="880110"/>
                </a:lnTo>
                <a:lnTo>
                  <a:pt x="20320" y="882650"/>
                </a:lnTo>
                <a:lnTo>
                  <a:pt x="26670" y="882650"/>
                </a:lnTo>
                <a:lnTo>
                  <a:pt x="26670" y="876300"/>
                </a:lnTo>
                <a:close/>
              </a:path>
              <a:path w="26670" h="890270">
                <a:moveTo>
                  <a:pt x="26670" y="882650"/>
                </a:moveTo>
                <a:lnTo>
                  <a:pt x="21590" y="882650"/>
                </a:lnTo>
                <a:lnTo>
                  <a:pt x="21590" y="883920"/>
                </a:lnTo>
                <a:lnTo>
                  <a:pt x="22860" y="883920"/>
                </a:lnTo>
                <a:lnTo>
                  <a:pt x="22860" y="886460"/>
                </a:lnTo>
                <a:lnTo>
                  <a:pt x="24130" y="886460"/>
                </a:lnTo>
                <a:lnTo>
                  <a:pt x="24130" y="887730"/>
                </a:lnTo>
                <a:lnTo>
                  <a:pt x="25400" y="887730"/>
                </a:lnTo>
                <a:lnTo>
                  <a:pt x="25400" y="890270"/>
                </a:lnTo>
                <a:lnTo>
                  <a:pt x="26670" y="890270"/>
                </a:lnTo>
                <a:lnTo>
                  <a:pt x="26670" y="882650"/>
                </a:lnTo>
                <a:close/>
              </a:path>
            </a:pathLst>
          </a:custGeom>
          <a:solidFill>
            <a:srgbClr val="2447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491730" y="2872739"/>
            <a:ext cx="27940" cy="922019"/>
          </a:xfrm>
          <a:custGeom>
            <a:avLst/>
            <a:gdLst/>
            <a:ahLst/>
            <a:cxnLst/>
            <a:rect l="l" t="t" r="r" b="b"/>
            <a:pathLst>
              <a:path w="27940" h="922020">
                <a:moveTo>
                  <a:pt x="27940" y="723900"/>
                </a:moveTo>
                <a:lnTo>
                  <a:pt x="0" y="72517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3900"/>
                </a:lnTo>
                <a:close/>
              </a:path>
              <a:path w="27940" h="922020">
                <a:moveTo>
                  <a:pt x="0" y="685800"/>
                </a:moveTo>
                <a:lnTo>
                  <a:pt x="0" y="723900"/>
                </a:lnTo>
                <a:lnTo>
                  <a:pt x="27940" y="723900"/>
                </a:lnTo>
                <a:lnTo>
                  <a:pt x="27940" y="687070"/>
                </a:lnTo>
                <a:lnTo>
                  <a:pt x="0" y="685800"/>
                </a:lnTo>
                <a:close/>
              </a:path>
              <a:path w="27940" h="922020">
                <a:moveTo>
                  <a:pt x="27940" y="635000"/>
                </a:moveTo>
                <a:lnTo>
                  <a:pt x="0" y="636270"/>
                </a:lnTo>
                <a:lnTo>
                  <a:pt x="0" y="685800"/>
                </a:lnTo>
                <a:lnTo>
                  <a:pt x="27940" y="687070"/>
                </a:lnTo>
                <a:lnTo>
                  <a:pt x="27940" y="635000"/>
                </a:lnTo>
                <a:close/>
              </a:path>
              <a:path w="27940" h="922020">
                <a:moveTo>
                  <a:pt x="27940" y="596900"/>
                </a:moveTo>
                <a:lnTo>
                  <a:pt x="0" y="598170"/>
                </a:lnTo>
                <a:lnTo>
                  <a:pt x="0" y="63627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922020">
                <a:moveTo>
                  <a:pt x="27940" y="558800"/>
                </a:moveTo>
                <a:lnTo>
                  <a:pt x="0" y="5600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58800"/>
                </a:lnTo>
                <a:close/>
              </a:path>
              <a:path w="27940" h="922020">
                <a:moveTo>
                  <a:pt x="0" y="533400"/>
                </a:moveTo>
                <a:lnTo>
                  <a:pt x="0" y="558800"/>
                </a:lnTo>
                <a:lnTo>
                  <a:pt x="27940" y="5588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922020">
                <a:moveTo>
                  <a:pt x="27940" y="520700"/>
                </a:moveTo>
                <a:lnTo>
                  <a:pt x="0" y="5219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922020">
                <a:moveTo>
                  <a:pt x="13970" y="508635"/>
                </a:moveTo>
                <a:lnTo>
                  <a:pt x="0" y="5092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13970" y="508635"/>
                </a:lnTo>
                <a:close/>
              </a:path>
              <a:path w="27940" h="922020">
                <a:moveTo>
                  <a:pt x="0" y="482600"/>
                </a:moveTo>
                <a:lnTo>
                  <a:pt x="0" y="508000"/>
                </a:lnTo>
                <a:lnTo>
                  <a:pt x="13970" y="508635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922020">
                <a:moveTo>
                  <a:pt x="0" y="4699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922020">
                <a:moveTo>
                  <a:pt x="0" y="444500"/>
                </a:moveTo>
                <a:lnTo>
                  <a:pt x="0" y="469900"/>
                </a:lnTo>
                <a:lnTo>
                  <a:pt x="27940" y="469900"/>
                </a:lnTo>
                <a:lnTo>
                  <a:pt x="27940" y="445770"/>
                </a:lnTo>
                <a:lnTo>
                  <a:pt x="0" y="444500"/>
                </a:lnTo>
                <a:close/>
              </a:path>
              <a:path w="27940" h="922020">
                <a:moveTo>
                  <a:pt x="2794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1800"/>
                </a:lnTo>
                <a:close/>
              </a:path>
              <a:path w="27940" h="922020">
                <a:moveTo>
                  <a:pt x="27940" y="419100"/>
                </a:moveTo>
                <a:lnTo>
                  <a:pt x="0" y="420370"/>
                </a:lnTo>
                <a:lnTo>
                  <a:pt x="0" y="43307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922020">
                <a:moveTo>
                  <a:pt x="0" y="3302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331470"/>
                </a:lnTo>
                <a:lnTo>
                  <a:pt x="0" y="330200"/>
                </a:lnTo>
                <a:close/>
              </a:path>
              <a:path w="27940" h="922020">
                <a:moveTo>
                  <a:pt x="27940" y="304800"/>
                </a:moveTo>
                <a:lnTo>
                  <a:pt x="0" y="306070"/>
                </a:lnTo>
                <a:lnTo>
                  <a:pt x="0" y="330200"/>
                </a:lnTo>
                <a:lnTo>
                  <a:pt x="27940" y="330200"/>
                </a:lnTo>
                <a:lnTo>
                  <a:pt x="27940" y="304800"/>
                </a:lnTo>
                <a:close/>
              </a:path>
              <a:path w="27940" h="922020">
                <a:moveTo>
                  <a:pt x="27940" y="254000"/>
                </a:moveTo>
                <a:lnTo>
                  <a:pt x="0" y="255270"/>
                </a:lnTo>
                <a:lnTo>
                  <a:pt x="0" y="306070"/>
                </a:lnTo>
                <a:lnTo>
                  <a:pt x="27940" y="304800"/>
                </a:lnTo>
                <a:lnTo>
                  <a:pt x="27940" y="254000"/>
                </a:lnTo>
                <a:close/>
              </a:path>
              <a:path w="27940" h="922020">
                <a:moveTo>
                  <a:pt x="27940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15900"/>
                </a:lnTo>
                <a:close/>
              </a:path>
              <a:path w="27940" h="922020">
                <a:moveTo>
                  <a:pt x="27940" y="203200"/>
                </a:moveTo>
                <a:lnTo>
                  <a:pt x="0" y="2044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922020">
                <a:moveTo>
                  <a:pt x="27940" y="127000"/>
                </a:moveTo>
                <a:lnTo>
                  <a:pt x="0" y="12827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27000"/>
                </a:lnTo>
                <a:close/>
              </a:path>
              <a:path w="27940" h="922020">
                <a:moveTo>
                  <a:pt x="2794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922020">
                <a:moveTo>
                  <a:pt x="27940" y="76200"/>
                </a:moveTo>
                <a:lnTo>
                  <a:pt x="0" y="774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76200"/>
                </a:lnTo>
                <a:close/>
              </a:path>
              <a:path w="27940" h="922020">
                <a:moveTo>
                  <a:pt x="27940" y="25400"/>
                </a:moveTo>
                <a:lnTo>
                  <a:pt x="0" y="26670"/>
                </a:lnTo>
                <a:lnTo>
                  <a:pt x="0" y="76200"/>
                </a:lnTo>
                <a:lnTo>
                  <a:pt x="27940" y="76200"/>
                </a:lnTo>
                <a:lnTo>
                  <a:pt x="27940" y="25400"/>
                </a:lnTo>
                <a:close/>
              </a:path>
              <a:path w="27940" h="922020">
                <a:moveTo>
                  <a:pt x="10159" y="0"/>
                </a:moveTo>
                <a:lnTo>
                  <a:pt x="0" y="0"/>
                </a:lnTo>
                <a:lnTo>
                  <a:pt x="0" y="25400"/>
                </a:lnTo>
                <a:lnTo>
                  <a:pt x="27940" y="25400"/>
                </a:lnTo>
                <a:lnTo>
                  <a:pt x="2794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7940" h="922020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922020">
                <a:moveTo>
                  <a:pt x="27940" y="749300"/>
                </a:moveTo>
                <a:lnTo>
                  <a:pt x="0" y="7493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49300"/>
                </a:lnTo>
                <a:close/>
              </a:path>
              <a:path w="27940" h="922020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922020">
                <a:moveTo>
                  <a:pt x="2794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40" y="793750"/>
                </a:lnTo>
                <a:lnTo>
                  <a:pt x="27940" y="781050"/>
                </a:lnTo>
                <a:close/>
              </a:path>
              <a:path w="27940" h="922020">
                <a:moveTo>
                  <a:pt x="27940" y="793750"/>
                </a:moveTo>
                <a:lnTo>
                  <a:pt x="0" y="79375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3750"/>
                </a:lnTo>
                <a:close/>
              </a:path>
              <a:path w="27940" h="922020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922020">
                <a:moveTo>
                  <a:pt x="27940" y="831850"/>
                </a:moveTo>
                <a:lnTo>
                  <a:pt x="0" y="8318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31850"/>
                </a:lnTo>
                <a:close/>
              </a:path>
              <a:path w="27940" h="922020">
                <a:moveTo>
                  <a:pt x="27940" y="844550"/>
                </a:moveTo>
                <a:lnTo>
                  <a:pt x="0" y="84455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4550"/>
                </a:lnTo>
                <a:close/>
              </a:path>
              <a:path w="27940" h="922020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922020">
                <a:moveTo>
                  <a:pt x="27940" y="863600"/>
                </a:moveTo>
                <a:lnTo>
                  <a:pt x="0" y="863600"/>
                </a:lnTo>
                <a:lnTo>
                  <a:pt x="0" y="878840"/>
                </a:lnTo>
                <a:lnTo>
                  <a:pt x="1270" y="878840"/>
                </a:lnTo>
                <a:lnTo>
                  <a:pt x="1270" y="881380"/>
                </a:lnTo>
                <a:lnTo>
                  <a:pt x="2540" y="881380"/>
                </a:lnTo>
                <a:lnTo>
                  <a:pt x="2540" y="883920"/>
                </a:lnTo>
                <a:lnTo>
                  <a:pt x="3810" y="883920"/>
                </a:lnTo>
                <a:lnTo>
                  <a:pt x="3810" y="885190"/>
                </a:lnTo>
                <a:lnTo>
                  <a:pt x="5079" y="885190"/>
                </a:lnTo>
                <a:lnTo>
                  <a:pt x="5079" y="887730"/>
                </a:lnTo>
                <a:lnTo>
                  <a:pt x="6350" y="887730"/>
                </a:lnTo>
                <a:lnTo>
                  <a:pt x="6350" y="889000"/>
                </a:lnTo>
                <a:lnTo>
                  <a:pt x="27940" y="889000"/>
                </a:lnTo>
                <a:lnTo>
                  <a:pt x="27940" y="863600"/>
                </a:lnTo>
                <a:close/>
              </a:path>
              <a:path w="27940" h="922020">
                <a:moveTo>
                  <a:pt x="27940" y="889000"/>
                </a:moveTo>
                <a:lnTo>
                  <a:pt x="7620" y="889000"/>
                </a:lnTo>
                <a:lnTo>
                  <a:pt x="7620" y="891540"/>
                </a:lnTo>
                <a:lnTo>
                  <a:pt x="8890" y="891540"/>
                </a:lnTo>
                <a:lnTo>
                  <a:pt x="8890" y="894080"/>
                </a:lnTo>
                <a:lnTo>
                  <a:pt x="10160" y="894080"/>
                </a:lnTo>
                <a:lnTo>
                  <a:pt x="10160" y="895350"/>
                </a:lnTo>
                <a:lnTo>
                  <a:pt x="27940" y="895350"/>
                </a:lnTo>
                <a:lnTo>
                  <a:pt x="27940" y="889000"/>
                </a:lnTo>
                <a:close/>
              </a:path>
              <a:path w="27940" h="922020">
                <a:moveTo>
                  <a:pt x="27940" y="895350"/>
                </a:moveTo>
                <a:lnTo>
                  <a:pt x="11429" y="895350"/>
                </a:lnTo>
                <a:lnTo>
                  <a:pt x="11429" y="897890"/>
                </a:lnTo>
                <a:lnTo>
                  <a:pt x="12700" y="897890"/>
                </a:lnTo>
                <a:lnTo>
                  <a:pt x="12700" y="899160"/>
                </a:lnTo>
                <a:lnTo>
                  <a:pt x="13970" y="899160"/>
                </a:lnTo>
                <a:lnTo>
                  <a:pt x="13970" y="901700"/>
                </a:lnTo>
                <a:lnTo>
                  <a:pt x="27940" y="901700"/>
                </a:lnTo>
                <a:lnTo>
                  <a:pt x="27940" y="895350"/>
                </a:lnTo>
                <a:close/>
              </a:path>
              <a:path w="27940" h="922020">
                <a:moveTo>
                  <a:pt x="27940" y="901700"/>
                </a:moveTo>
                <a:lnTo>
                  <a:pt x="15240" y="901700"/>
                </a:lnTo>
                <a:lnTo>
                  <a:pt x="15240" y="904240"/>
                </a:lnTo>
                <a:lnTo>
                  <a:pt x="16510" y="904240"/>
                </a:lnTo>
                <a:lnTo>
                  <a:pt x="16510" y="905510"/>
                </a:lnTo>
                <a:lnTo>
                  <a:pt x="17779" y="905510"/>
                </a:lnTo>
                <a:lnTo>
                  <a:pt x="17779" y="908050"/>
                </a:lnTo>
                <a:lnTo>
                  <a:pt x="19050" y="908050"/>
                </a:lnTo>
                <a:lnTo>
                  <a:pt x="19050" y="909320"/>
                </a:lnTo>
                <a:lnTo>
                  <a:pt x="20320" y="909320"/>
                </a:lnTo>
                <a:lnTo>
                  <a:pt x="20320" y="911860"/>
                </a:lnTo>
                <a:lnTo>
                  <a:pt x="21590" y="911860"/>
                </a:lnTo>
                <a:lnTo>
                  <a:pt x="21590" y="913130"/>
                </a:lnTo>
                <a:lnTo>
                  <a:pt x="22860" y="913130"/>
                </a:lnTo>
                <a:lnTo>
                  <a:pt x="22860" y="915670"/>
                </a:lnTo>
                <a:lnTo>
                  <a:pt x="24129" y="915670"/>
                </a:lnTo>
                <a:lnTo>
                  <a:pt x="24129" y="918210"/>
                </a:lnTo>
                <a:lnTo>
                  <a:pt x="25400" y="918210"/>
                </a:lnTo>
                <a:lnTo>
                  <a:pt x="25400" y="919480"/>
                </a:lnTo>
                <a:lnTo>
                  <a:pt x="26670" y="919480"/>
                </a:lnTo>
                <a:lnTo>
                  <a:pt x="26670" y="920750"/>
                </a:lnTo>
                <a:lnTo>
                  <a:pt x="27940" y="920750"/>
                </a:lnTo>
                <a:lnTo>
                  <a:pt x="27940" y="901700"/>
                </a:lnTo>
                <a:close/>
              </a:path>
              <a:path w="27940" h="922020">
                <a:moveTo>
                  <a:pt x="27940" y="920750"/>
                </a:moveTo>
                <a:lnTo>
                  <a:pt x="26670" y="920750"/>
                </a:lnTo>
                <a:lnTo>
                  <a:pt x="26670" y="922020"/>
                </a:lnTo>
                <a:lnTo>
                  <a:pt x="27940" y="922020"/>
                </a:lnTo>
                <a:lnTo>
                  <a:pt x="27940" y="92075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519669" y="2885439"/>
            <a:ext cx="26670" cy="951230"/>
          </a:xfrm>
          <a:custGeom>
            <a:avLst/>
            <a:gdLst/>
            <a:ahLst/>
            <a:cxnLst/>
            <a:rect l="l" t="t" r="r" b="b"/>
            <a:pathLst>
              <a:path w="26670" h="951229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1229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51229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51229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51229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51229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51229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51229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51229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51229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1229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51229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51229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1229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51229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51229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51229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51229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51229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51229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51229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51229">
                <a:moveTo>
                  <a:pt x="22860" y="12700"/>
                </a:moveTo>
                <a:lnTo>
                  <a:pt x="253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close/>
              </a:path>
              <a:path w="26670" h="951229">
                <a:moveTo>
                  <a:pt x="2539" y="0"/>
                </a:moveTo>
                <a:lnTo>
                  <a:pt x="0" y="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  <a:path w="26670" h="951229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51229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5122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122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51229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51229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51229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51229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5122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51229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51229">
                <a:moveTo>
                  <a:pt x="26670" y="876300"/>
                </a:moveTo>
                <a:lnTo>
                  <a:pt x="0" y="876300"/>
                </a:lnTo>
                <a:lnTo>
                  <a:pt x="0" y="910590"/>
                </a:lnTo>
                <a:lnTo>
                  <a:pt x="1270" y="910590"/>
                </a:lnTo>
                <a:lnTo>
                  <a:pt x="1270" y="913130"/>
                </a:lnTo>
                <a:lnTo>
                  <a:pt x="2539" y="913130"/>
                </a:lnTo>
                <a:lnTo>
                  <a:pt x="2539" y="915670"/>
                </a:lnTo>
                <a:lnTo>
                  <a:pt x="3809" y="915670"/>
                </a:lnTo>
                <a:lnTo>
                  <a:pt x="3809" y="916940"/>
                </a:lnTo>
                <a:lnTo>
                  <a:pt x="5079" y="916940"/>
                </a:lnTo>
                <a:lnTo>
                  <a:pt x="5079" y="919480"/>
                </a:lnTo>
                <a:lnTo>
                  <a:pt x="6350" y="919480"/>
                </a:lnTo>
                <a:lnTo>
                  <a:pt x="6350" y="920750"/>
                </a:lnTo>
                <a:lnTo>
                  <a:pt x="26670" y="920750"/>
                </a:lnTo>
                <a:lnTo>
                  <a:pt x="26670" y="876300"/>
                </a:lnTo>
                <a:close/>
              </a:path>
              <a:path w="26670" h="951229">
                <a:moveTo>
                  <a:pt x="26670" y="920750"/>
                </a:moveTo>
                <a:lnTo>
                  <a:pt x="7620" y="920750"/>
                </a:lnTo>
                <a:lnTo>
                  <a:pt x="7620" y="923290"/>
                </a:lnTo>
                <a:lnTo>
                  <a:pt x="8889" y="923290"/>
                </a:lnTo>
                <a:lnTo>
                  <a:pt x="8889" y="925830"/>
                </a:lnTo>
                <a:lnTo>
                  <a:pt x="10159" y="925830"/>
                </a:lnTo>
                <a:lnTo>
                  <a:pt x="10159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  <a:path w="26670" h="951229">
                <a:moveTo>
                  <a:pt x="26670" y="927100"/>
                </a:moveTo>
                <a:lnTo>
                  <a:pt x="11429" y="927100"/>
                </a:lnTo>
                <a:lnTo>
                  <a:pt x="11429" y="929640"/>
                </a:lnTo>
                <a:lnTo>
                  <a:pt x="12700" y="929640"/>
                </a:lnTo>
                <a:lnTo>
                  <a:pt x="12700" y="930910"/>
                </a:lnTo>
                <a:lnTo>
                  <a:pt x="13970" y="930910"/>
                </a:lnTo>
                <a:lnTo>
                  <a:pt x="13970" y="933450"/>
                </a:lnTo>
                <a:lnTo>
                  <a:pt x="15239" y="933450"/>
                </a:lnTo>
                <a:lnTo>
                  <a:pt x="15239" y="935990"/>
                </a:lnTo>
                <a:lnTo>
                  <a:pt x="16509" y="935990"/>
                </a:lnTo>
                <a:lnTo>
                  <a:pt x="16509" y="937260"/>
                </a:lnTo>
                <a:lnTo>
                  <a:pt x="17779" y="937260"/>
                </a:lnTo>
                <a:lnTo>
                  <a:pt x="17779" y="939800"/>
                </a:lnTo>
                <a:lnTo>
                  <a:pt x="19050" y="939800"/>
                </a:lnTo>
                <a:lnTo>
                  <a:pt x="19050" y="941070"/>
                </a:lnTo>
                <a:lnTo>
                  <a:pt x="20320" y="941070"/>
                </a:lnTo>
                <a:lnTo>
                  <a:pt x="20320" y="943610"/>
                </a:lnTo>
                <a:lnTo>
                  <a:pt x="21589" y="943610"/>
                </a:lnTo>
                <a:lnTo>
                  <a:pt x="21589" y="944880"/>
                </a:lnTo>
                <a:lnTo>
                  <a:pt x="22859" y="944880"/>
                </a:lnTo>
                <a:lnTo>
                  <a:pt x="22859" y="946150"/>
                </a:lnTo>
                <a:lnTo>
                  <a:pt x="26670" y="946150"/>
                </a:lnTo>
                <a:lnTo>
                  <a:pt x="26670" y="927100"/>
                </a:lnTo>
                <a:close/>
              </a:path>
              <a:path w="26670" h="951229">
                <a:moveTo>
                  <a:pt x="26670" y="946150"/>
                </a:moveTo>
                <a:lnTo>
                  <a:pt x="22859" y="946150"/>
                </a:lnTo>
                <a:lnTo>
                  <a:pt x="22859" y="947420"/>
                </a:lnTo>
                <a:lnTo>
                  <a:pt x="24129" y="947420"/>
                </a:lnTo>
                <a:lnTo>
                  <a:pt x="24129" y="949960"/>
                </a:lnTo>
                <a:lnTo>
                  <a:pt x="25400" y="949960"/>
                </a:lnTo>
                <a:lnTo>
                  <a:pt x="2540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</a:pathLst>
          </a:custGeom>
          <a:solidFill>
            <a:srgbClr val="2346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546340" y="2910839"/>
            <a:ext cx="27940" cy="970280"/>
          </a:xfrm>
          <a:custGeom>
            <a:avLst/>
            <a:gdLst/>
            <a:ahLst/>
            <a:cxnLst/>
            <a:rect l="l" t="t" r="r" b="b"/>
            <a:pathLst>
              <a:path w="27940" h="97027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7027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7027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7027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7027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7027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7027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70279">
                <a:moveTo>
                  <a:pt x="13969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69" y="470535"/>
                </a:lnTo>
                <a:close/>
              </a:path>
              <a:path w="27940" h="970279">
                <a:moveTo>
                  <a:pt x="0" y="444500"/>
                </a:moveTo>
                <a:lnTo>
                  <a:pt x="0" y="469900"/>
                </a:lnTo>
                <a:lnTo>
                  <a:pt x="13969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7027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7027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7027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7027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7027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7027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7027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7027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7027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7027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7027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7027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70279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970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7027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7027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7027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7027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7027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7027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7027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7027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7027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7027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70279">
                <a:moveTo>
                  <a:pt x="27939" y="920750"/>
                </a:moveTo>
                <a:lnTo>
                  <a:pt x="0" y="920750"/>
                </a:lnTo>
                <a:lnTo>
                  <a:pt x="0" y="928370"/>
                </a:lnTo>
                <a:lnTo>
                  <a:pt x="1269" y="928370"/>
                </a:lnTo>
                <a:lnTo>
                  <a:pt x="1269" y="929640"/>
                </a:lnTo>
                <a:lnTo>
                  <a:pt x="2539" y="929640"/>
                </a:lnTo>
                <a:lnTo>
                  <a:pt x="2539" y="932180"/>
                </a:lnTo>
                <a:lnTo>
                  <a:pt x="3809" y="932180"/>
                </a:lnTo>
                <a:lnTo>
                  <a:pt x="3809" y="934720"/>
                </a:lnTo>
                <a:lnTo>
                  <a:pt x="5079" y="934720"/>
                </a:lnTo>
                <a:lnTo>
                  <a:pt x="5079" y="935990"/>
                </a:lnTo>
                <a:lnTo>
                  <a:pt x="6350" y="935990"/>
                </a:lnTo>
                <a:lnTo>
                  <a:pt x="6350" y="938530"/>
                </a:lnTo>
                <a:lnTo>
                  <a:pt x="7619" y="938530"/>
                </a:lnTo>
                <a:lnTo>
                  <a:pt x="7619" y="939800"/>
                </a:lnTo>
                <a:lnTo>
                  <a:pt x="8889" y="939800"/>
                </a:lnTo>
                <a:lnTo>
                  <a:pt x="8889" y="942340"/>
                </a:lnTo>
                <a:lnTo>
                  <a:pt x="10159" y="942340"/>
                </a:lnTo>
                <a:lnTo>
                  <a:pt x="10159" y="944880"/>
                </a:lnTo>
                <a:lnTo>
                  <a:pt x="11429" y="944880"/>
                </a:lnTo>
                <a:lnTo>
                  <a:pt x="11429" y="946150"/>
                </a:lnTo>
                <a:lnTo>
                  <a:pt x="12700" y="946150"/>
                </a:lnTo>
                <a:lnTo>
                  <a:pt x="12700" y="948690"/>
                </a:lnTo>
                <a:lnTo>
                  <a:pt x="13969" y="948690"/>
                </a:lnTo>
                <a:lnTo>
                  <a:pt x="13969" y="949960"/>
                </a:lnTo>
                <a:lnTo>
                  <a:pt x="15239" y="949960"/>
                </a:lnTo>
                <a:lnTo>
                  <a:pt x="15239" y="952500"/>
                </a:lnTo>
                <a:lnTo>
                  <a:pt x="16509" y="952500"/>
                </a:lnTo>
                <a:lnTo>
                  <a:pt x="16509" y="953770"/>
                </a:lnTo>
                <a:lnTo>
                  <a:pt x="17779" y="953770"/>
                </a:lnTo>
                <a:lnTo>
                  <a:pt x="17779" y="956310"/>
                </a:lnTo>
                <a:lnTo>
                  <a:pt x="19050" y="956310"/>
                </a:lnTo>
                <a:lnTo>
                  <a:pt x="1905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70279">
                <a:moveTo>
                  <a:pt x="27939" y="958850"/>
                </a:moveTo>
                <a:lnTo>
                  <a:pt x="20319" y="958850"/>
                </a:lnTo>
                <a:lnTo>
                  <a:pt x="20319" y="960120"/>
                </a:lnTo>
                <a:lnTo>
                  <a:pt x="21589" y="960120"/>
                </a:lnTo>
                <a:lnTo>
                  <a:pt x="21589" y="962660"/>
                </a:lnTo>
                <a:lnTo>
                  <a:pt x="22859" y="962660"/>
                </a:lnTo>
                <a:lnTo>
                  <a:pt x="2285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70279">
                <a:moveTo>
                  <a:pt x="27939" y="963930"/>
                </a:moveTo>
                <a:lnTo>
                  <a:pt x="24129" y="963930"/>
                </a:lnTo>
                <a:lnTo>
                  <a:pt x="24129" y="966470"/>
                </a:lnTo>
                <a:lnTo>
                  <a:pt x="25400" y="966470"/>
                </a:lnTo>
                <a:lnTo>
                  <a:pt x="25400" y="969010"/>
                </a:lnTo>
                <a:lnTo>
                  <a:pt x="26669" y="969010"/>
                </a:lnTo>
                <a:lnTo>
                  <a:pt x="2666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574280" y="2923539"/>
            <a:ext cx="26670" cy="1000760"/>
          </a:xfrm>
          <a:custGeom>
            <a:avLst/>
            <a:gdLst/>
            <a:ahLst/>
            <a:cxnLst/>
            <a:rect l="l" t="t" r="r" b="b"/>
            <a:pathLst>
              <a:path w="26670" h="1000760">
                <a:moveTo>
                  <a:pt x="26670" y="673100"/>
                </a:moveTo>
                <a:lnTo>
                  <a:pt x="0" y="67437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0760">
                <a:moveTo>
                  <a:pt x="0" y="6350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1000760">
                <a:moveTo>
                  <a:pt x="26670" y="584200"/>
                </a:moveTo>
                <a:lnTo>
                  <a:pt x="0" y="585470"/>
                </a:lnTo>
                <a:lnTo>
                  <a:pt x="0" y="635000"/>
                </a:lnTo>
                <a:lnTo>
                  <a:pt x="26670" y="636270"/>
                </a:lnTo>
                <a:lnTo>
                  <a:pt x="26670" y="584200"/>
                </a:lnTo>
                <a:close/>
              </a:path>
              <a:path w="26670" h="1000760">
                <a:moveTo>
                  <a:pt x="26670" y="546100"/>
                </a:moveTo>
                <a:lnTo>
                  <a:pt x="0" y="5473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1000760">
                <a:moveTo>
                  <a:pt x="26670" y="508000"/>
                </a:moveTo>
                <a:lnTo>
                  <a:pt x="0" y="5092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00760">
                <a:moveTo>
                  <a:pt x="0" y="4826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1000760">
                <a:moveTo>
                  <a:pt x="2667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000760">
                <a:moveTo>
                  <a:pt x="13335" y="457835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13335" y="457835"/>
                </a:lnTo>
                <a:close/>
              </a:path>
              <a:path w="26670" h="1000760">
                <a:moveTo>
                  <a:pt x="0" y="431800"/>
                </a:moveTo>
                <a:lnTo>
                  <a:pt x="0" y="457200"/>
                </a:lnTo>
                <a:lnTo>
                  <a:pt x="13335" y="457835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1000760">
                <a:moveTo>
                  <a:pt x="0" y="4191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0760">
                <a:moveTo>
                  <a:pt x="0" y="3937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00760">
                <a:moveTo>
                  <a:pt x="26670" y="381000"/>
                </a:moveTo>
                <a:lnTo>
                  <a:pt x="0" y="3822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000760">
                <a:moveTo>
                  <a:pt x="26670" y="368300"/>
                </a:moveTo>
                <a:lnTo>
                  <a:pt x="0" y="369570"/>
                </a:lnTo>
                <a:lnTo>
                  <a:pt x="0" y="38227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0760">
                <a:moveTo>
                  <a:pt x="0" y="279400"/>
                </a:moveTo>
                <a:lnTo>
                  <a:pt x="0" y="368300"/>
                </a:lnTo>
                <a:lnTo>
                  <a:pt x="26670" y="368300"/>
                </a:lnTo>
                <a:lnTo>
                  <a:pt x="26670" y="280670"/>
                </a:lnTo>
                <a:lnTo>
                  <a:pt x="0" y="279400"/>
                </a:lnTo>
                <a:close/>
              </a:path>
              <a:path w="26670" h="1000760">
                <a:moveTo>
                  <a:pt x="26670" y="254000"/>
                </a:moveTo>
                <a:lnTo>
                  <a:pt x="0" y="2552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1000760">
                <a:moveTo>
                  <a:pt x="26670" y="203200"/>
                </a:moveTo>
                <a:lnTo>
                  <a:pt x="0" y="204470"/>
                </a:lnTo>
                <a:lnTo>
                  <a:pt x="0" y="255270"/>
                </a:lnTo>
                <a:lnTo>
                  <a:pt x="26670" y="254000"/>
                </a:lnTo>
                <a:lnTo>
                  <a:pt x="26670" y="203200"/>
                </a:lnTo>
                <a:close/>
              </a:path>
              <a:path w="26670" h="1000760">
                <a:moveTo>
                  <a:pt x="26670" y="165100"/>
                </a:moveTo>
                <a:lnTo>
                  <a:pt x="0" y="1663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65100"/>
                </a:lnTo>
                <a:close/>
              </a:path>
              <a:path w="26670" h="1000760">
                <a:moveTo>
                  <a:pt x="2667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1000760">
                <a:moveTo>
                  <a:pt x="26670" y="76200"/>
                </a:moveTo>
                <a:lnTo>
                  <a:pt x="0" y="774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76200"/>
                </a:lnTo>
                <a:close/>
              </a:path>
              <a:path w="26670" h="1000760">
                <a:moveTo>
                  <a:pt x="26670" y="63500"/>
                </a:moveTo>
                <a:lnTo>
                  <a:pt x="0" y="6477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1000760">
                <a:moveTo>
                  <a:pt x="26670" y="25400"/>
                </a:moveTo>
                <a:lnTo>
                  <a:pt x="0" y="266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close/>
              </a:path>
              <a:path w="26670" h="1000760">
                <a:moveTo>
                  <a:pt x="1016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000760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000760">
                <a:moveTo>
                  <a:pt x="26670" y="698500"/>
                </a:moveTo>
                <a:lnTo>
                  <a:pt x="0" y="6985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98500"/>
                </a:lnTo>
                <a:close/>
              </a:path>
              <a:path w="26670" h="1000760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0760">
                <a:moveTo>
                  <a:pt x="2667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0250"/>
                </a:lnTo>
                <a:close/>
              </a:path>
              <a:path w="26670" h="1000760">
                <a:moveTo>
                  <a:pt x="26670" y="742950"/>
                </a:moveTo>
                <a:lnTo>
                  <a:pt x="0" y="7429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2950"/>
                </a:lnTo>
                <a:close/>
              </a:path>
              <a:path w="26670" h="1000760">
                <a:moveTo>
                  <a:pt x="26670" y="774700"/>
                </a:moveTo>
                <a:lnTo>
                  <a:pt x="0" y="7747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4700"/>
                </a:lnTo>
                <a:close/>
              </a:path>
              <a:path w="26670" h="100076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1000760">
                <a:moveTo>
                  <a:pt x="26670" y="793750"/>
                </a:moveTo>
                <a:lnTo>
                  <a:pt x="0" y="79375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3750"/>
                </a:lnTo>
                <a:close/>
              </a:path>
              <a:path w="26670" h="100076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000760">
                <a:moveTo>
                  <a:pt x="26670" y="812800"/>
                </a:moveTo>
                <a:lnTo>
                  <a:pt x="0" y="8128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2800"/>
                </a:lnTo>
                <a:close/>
              </a:path>
              <a:path w="26670" h="1000760">
                <a:moveTo>
                  <a:pt x="26670" y="838200"/>
                </a:moveTo>
                <a:lnTo>
                  <a:pt x="0" y="8382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38200"/>
                </a:lnTo>
                <a:close/>
              </a:path>
              <a:path w="26670" h="1000760">
                <a:moveTo>
                  <a:pt x="26670" y="908050"/>
                </a:moveTo>
                <a:lnTo>
                  <a:pt x="0" y="90805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08050"/>
                </a:lnTo>
                <a:close/>
              </a:path>
              <a:path w="26670" h="1000760">
                <a:moveTo>
                  <a:pt x="26670" y="946150"/>
                </a:moveTo>
                <a:lnTo>
                  <a:pt x="0" y="9461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  <a:path w="26670" h="100076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000760">
                <a:moveTo>
                  <a:pt x="26670" y="957580"/>
                </a:moveTo>
                <a:lnTo>
                  <a:pt x="0" y="957580"/>
                </a:lnTo>
                <a:lnTo>
                  <a:pt x="0" y="960120"/>
                </a:lnTo>
                <a:lnTo>
                  <a:pt x="1270" y="960120"/>
                </a:lnTo>
                <a:lnTo>
                  <a:pt x="1270" y="961390"/>
                </a:lnTo>
                <a:lnTo>
                  <a:pt x="2540" y="961390"/>
                </a:lnTo>
                <a:lnTo>
                  <a:pt x="2540" y="963930"/>
                </a:lnTo>
                <a:lnTo>
                  <a:pt x="26670" y="963930"/>
                </a:lnTo>
                <a:lnTo>
                  <a:pt x="26670" y="957580"/>
                </a:lnTo>
                <a:close/>
              </a:path>
              <a:path w="26670" h="1000760">
                <a:moveTo>
                  <a:pt x="26670" y="963930"/>
                </a:moveTo>
                <a:lnTo>
                  <a:pt x="3810" y="963930"/>
                </a:lnTo>
                <a:lnTo>
                  <a:pt x="3810" y="966470"/>
                </a:lnTo>
                <a:lnTo>
                  <a:pt x="5079" y="966470"/>
                </a:lnTo>
                <a:lnTo>
                  <a:pt x="5079" y="967740"/>
                </a:lnTo>
                <a:lnTo>
                  <a:pt x="6350" y="967740"/>
                </a:lnTo>
                <a:lnTo>
                  <a:pt x="6350" y="970280"/>
                </a:lnTo>
                <a:lnTo>
                  <a:pt x="7620" y="970280"/>
                </a:lnTo>
                <a:lnTo>
                  <a:pt x="762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000760">
                <a:moveTo>
                  <a:pt x="26670" y="971550"/>
                </a:moveTo>
                <a:lnTo>
                  <a:pt x="8890" y="971550"/>
                </a:lnTo>
                <a:lnTo>
                  <a:pt x="8890" y="974090"/>
                </a:lnTo>
                <a:lnTo>
                  <a:pt x="10160" y="974090"/>
                </a:lnTo>
                <a:lnTo>
                  <a:pt x="10160" y="976630"/>
                </a:lnTo>
                <a:lnTo>
                  <a:pt x="11429" y="976630"/>
                </a:lnTo>
                <a:lnTo>
                  <a:pt x="11429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0760">
                <a:moveTo>
                  <a:pt x="26670" y="977900"/>
                </a:moveTo>
                <a:lnTo>
                  <a:pt x="12700" y="977900"/>
                </a:lnTo>
                <a:lnTo>
                  <a:pt x="12700" y="980440"/>
                </a:lnTo>
                <a:lnTo>
                  <a:pt x="13970" y="980440"/>
                </a:lnTo>
                <a:lnTo>
                  <a:pt x="13970" y="981710"/>
                </a:lnTo>
                <a:lnTo>
                  <a:pt x="15240" y="981710"/>
                </a:lnTo>
                <a:lnTo>
                  <a:pt x="15240" y="984250"/>
                </a:lnTo>
                <a:lnTo>
                  <a:pt x="26670" y="984250"/>
                </a:lnTo>
                <a:lnTo>
                  <a:pt x="26670" y="977900"/>
                </a:lnTo>
                <a:close/>
              </a:path>
              <a:path w="26670" h="1000760">
                <a:moveTo>
                  <a:pt x="26670" y="984250"/>
                </a:moveTo>
                <a:lnTo>
                  <a:pt x="16510" y="984250"/>
                </a:lnTo>
                <a:lnTo>
                  <a:pt x="16510" y="985520"/>
                </a:lnTo>
                <a:lnTo>
                  <a:pt x="17779" y="985520"/>
                </a:lnTo>
                <a:lnTo>
                  <a:pt x="17779" y="988060"/>
                </a:lnTo>
                <a:lnTo>
                  <a:pt x="19050" y="988060"/>
                </a:lnTo>
                <a:lnTo>
                  <a:pt x="19050" y="990600"/>
                </a:lnTo>
                <a:lnTo>
                  <a:pt x="26670" y="990600"/>
                </a:lnTo>
                <a:lnTo>
                  <a:pt x="26670" y="984250"/>
                </a:lnTo>
                <a:close/>
              </a:path>
              <a:path w="26670" h="1000760">
                <a:moveTo>
                  <a:pt x="26670" y="990600"/>
                </a:moveTo>
                <a:lnTo>
                  <a:pt x="20320" y="990600"/>
                </a:lnTo>
                <a:lnTo>
                  <a:pt x="20320" y="991870"/>
                </a:lnTo>
                <a:lnTo>
                  <a:pt x="21590" y="991870"/>
                </a:lnTo>
                <a:lnTo>
                  <a:pt x="21590" y="994410"/>
                </a:lnTo>
                <a:lnTo>
                  <a:pt x="22860" y="994410"/>
                </a:lnTo>
                <a:lnTo>
                  <a:pt x="2286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000760">
                <a:moveTo>
                  <a:pt x="26670" y="995680"/>
                </a:moveTo>
                <a:lnTo>
                  <a:pt x="24129" y="995680"/>
                </a:lnTo>
                <a:lnTo>
                  <a:pt x="24129" y="998220"/>
                </a:lnTo>
                <a:lnTo>
                  <a:pt x="25400" y="998220"/>
                </a:lnTo>
                <a:lnTo>
                  <a:pt x="25400" y="1000760"/>
                </a:lnTo>
                <a:lnTo>
                  <a:pt x="26670" y="100076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346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600950" y="2936239"/>
            <a:ext cx="27940" cy="1037590"/>
          </a:xfrm>
          <a:custGeom>
            <a:avLst/>
            <a:gdLst/>
            <a:ahLst/>
            <a:cxnLst/>
            <a:rect l="l" t="t" r="r" b="b"/>
            <a:pathLst>
              <a:path w="27940" h="1037589">
                <a:moveTo>
                  <a:pt x="2794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37589">
                <a:moveTo>
                  <a:pt x="0" y="6223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23570"/>
                </a:lnTo>
                <a:lnTo>
                  <a:pt x="0" y="622300"/>
                </a:lnTo>
                <a:close/>
              </a:path>
              <a:path w="27940" h="1037589">
                <a:moveTo>
                  <a:pt x="2794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7940" y="623570"/>
                </a:lnTo>
                <a:lnTo>
                  <a:pt x="27940" y="571500"/>
                </a:lnTo>
                <a:close/>
              </a:path>
              <a:path w="27940" h="1037589">
                <a:moveTo>
                  <a:pt x="2794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1037589">
                <a:moveTo>
                  <a:pt x="2794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495300"/>
                </a:lnTo>
                <a:close/>
              </a:path>
              <a:path w="27940" h="1037589">
                <a:moveTo>
                  <a:pt x="0" y="469900"/>
                </a:moveTo>
                <a:lnTo>
                  <a:pt x="0" y="495300"/>
                </a:lnTo>
                <a:lnTo>
                  <a:pt x="27940" y="4953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1037589">
                <a:moveTo>
                  <a:pt x="2794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037589">
                <a:moveTo>
                  <a:pt x="13970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5770"/>
                </a:lnTo>
                <a:lnTo>
                  <a:pt x="13970" y="445135"/>
                </a:lnTo>
                <a:close/>
              </a:path>
              <a:path w="27940" h="1037589">
                <a:moveTo>
                  <a:pt x="0" y="419100"/>
                </a:moveTo>
                <a:lnTo>
                  <a:pt x="0" y="444500"/>
                </a:lnTo>
                <a:lnTo>
                  <a:pt x="13970" y="445135"/>
                </a:lnTo>
                <a:lnTo>
                  <a:pt x="27940" y="444500"/>
                </a:lnTo>
                <a:lnTo>
                  <a:pt x="27940" y="420370"/>
                </a:lnTo>
                <a:lnTo>
                  <a:pt x="0" y="419100"/>
                </a:lnTo>
                <a:close/>
              </a:path>
              <a:path w="27940" h="1037589">
                <a:moveTo>
                  <a:pt x="0" y="4064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37589">
                <a:moveTo>
                  <a:pt x="0" y="3810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82270"/>
                </a:lnTo>
                <a:lnTo>
                  <a:pt x="0" y="381000"/>
                </a:lnTo>
                <a:close/>
              </a:path>
              <a:path w="27940" h="1037589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1037589">
                <a:moveTo>
                  <a:pt x="2794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37589">
                <a:moveTo>
                  <a:pt x="0" y="266700"/>
                </a:moveTo>
                <a:lnTo>
                  <a:pt x="0" y="355600"/>
                </a:lnTo>
                <a:lnTo>
                  <a:pt x="27940" y="355600"/>
                </a:lnTo>
                <a:lnTo>
                  <a:pt x="27940" y="267970"/>
                </a:lnTo>
                <a:lnTo>
                  <a:pt x="0" y="266700"/>
                </a:lnTo>
                <a:close/>
              </a:path>
              <a:path w="27940" h="1037589">
                <a:moveTo>
                  <a:pt x="2794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1037589">
                <a:moveTo>
                  <a:pt x="2794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1037589">
                <a:moveTo>
                  <a:pt x="2794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52400"/>
                </a:lnTo>
                <a:close/>
              </a:path>
              <a:path w="27940" h="1037589">
                <a:moveTo>
                  <a:pt x="2794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39700"/>
                </a:lnTo>
                <a:close/>
              </a:path>
              <a:path w="27940" h="1037589">
                <a:moveTo>
                  <a:pt x="2794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63500"/>
                </a:lnTo>
                <a:close/>
              </a:path>
              <a:path w="27940" h="1037589">
                <a:moveTo>
                  <a:pt x="2794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50800"/>
                </a:lnTo>
                <a:close/>
              </a:path>
              <a:path w="27940" h="1037589">
                <a:moveTo>
                  <a:pt x="2540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25400"/>
                </a:lnTo>
                <a:lnTo>
                  <a:pt x="25400" y="25400"/>
                </a:lnTo>
                <a:lnTo>
                  <a:pt x="25400" y="12700"/>
                </a:lnTo>
                <a:close/>
              </a:path>
              <a:path w="27940" h="1037589">
                <a:moveTo>
                  <a:pt x="5079" y="0"/>
                </a:moveTo>
                <a:lnTo>
                  <a:pt x="0" y="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1037589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037589">
                <a:moveTo>
                  <a:pt x="2794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85800"/>
                </a:lnTo>
                <a:close/>
              </a:path>
              <a:path w="27940" h="103758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3758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037589">
                <a:moveTo>
                  <a:pt x="2794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0250"/>
                </a:lnTo>
                <a:close/>
              </a:path>
              <a:path w="27940" h="1037589">
                <a:moveTo>
                  <a:pt x="2794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62000"/>
                </a:lnTo>
                <a:close/>
              </a:path>
              <a:path w="27940" h="1037589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1037589">
                <a:moveTo>
                  <a:pt x="2794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81050"/>
                </a:lnTo>
                <a:close/>
              </a:path>
              <a:path w="27940" h="1037589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037589">
                <a:moveTo>
                  <a:pt x="2794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00100"/>
                </a:lnTo>
                <a:close/>
              </a:path>
              <a:path w="27940" h="1037589">
                <a:moveTo>
                  <a:pt x="2794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25500"/>
                </a:lnTo>
                <a:close/>
              </a:path>
              <a:path w="27940" h="1037589">
                <a:moveTo>
                  <a:pt x="2794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895350"/>
                </a:lnTo>
                <a:close/>
              </a:path>
              <a:path w="27940" h="1037589">
                <a:moveTo>
                  <a:pt x="2794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33450"/>
                </a:lnTo>
                <a:close/>
              </a:path>
              <a:path w="27940" h="1037589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037589">
                <a:moveTo>
                  <a:pt x="2794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7940" y="951229"/>
                </a:lnTo>
                <a:lnTo>
                  <a:pt x="27940" y="944880"/>
                </a:lnTo>
                <a:close/>
              </a:path>
              <a:path w="27940" h="1037589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1037589">
                <a:moveTo>
                  <a:pt x="2794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1270" y="989330"/>
                </a:lnTo>
                <a:lnTo>
                  <a:pt x="1270" y="991870"/>
                </a:lnTo>
                <a:lnTo>
                  <a:pt x="2540" y="991870"/>
                </a:lnTo>
                <a:lnTo>
                  <a:pt x="2540" y="993140"/>
                </a:lnTo>
                <a:lnTo>
                  <a:pt x="3809" y="993140"/>
                </a:lnTo>
                <a:lnTo>
                  <a:pt x="3809" y="995680"/>
                </a:lnTo>
                <a:lnTo>
                  <a:pt x="27940" y="995680"/>
                </a:lnTo>
                <a:lnTo>
                  <a:pt x="27940" y="977900"/>
                </a:lnTo>
                <a:close/>
              </a:path>
              <a:path w="27940" h="1037589">
                <a:moveTo>
                  <a:pt x="27940" y="995680"/>
                </a:moveTo>
                <a:lnTo>
                  <a:pt x="5079" y="995680"/>
                </a:lnTo>
                <a:lnTo>
                  <a:pt x="5079" y="998220"/>
                </a:lnTo>
                <a:lnTo>
                  <a:pt x="6350" y="998220"/>
                </a:lnTo>
                <a:lnTo>
                  <a:pt x="6350" y="999490"/>
                </a:lnTo>
                <a:lnTo>
                  <a:pt x="7620" y="999490"/>
                </a:lnTo>
                <a:lnTo>
                  <a:pt x="7620" y="1002030"/>
                </a:lnTo>
                <a:lnTo>
                  <a:pt x="8890" y="1002030"/>
                </a:lnTo>
                <a:lnTo>
                  <a:pt x="8890" y="1003300"/>
                </a:lnTo>
                <a:lnTo>
                  <a:pt x="10159" y="1003300"/>
                </a:lnTo>
                <a:lnTo>
                  <a:pt x="10159" y="1005840"/>
                </a:lnTo>
                <a:lnTo>
                  <a:pt x="11429" y="1005840"/>
                </a:lnTo>
                <a:lnTo>
                  <a:pt x="11429" y="1008380"/>
                </a:lnTo>
                <a:lnTo>
                  <a:pt x="12700" y="1008380"/>
                </a:lnTo>
                <a:lnTo>
                  <a:pt x="12700" y="1010920"/>
                </a:lnTo>
                <a:lnTo>
                  <a:pt x="13970" y="1010920"/>
                </a:lnTo>
                <a:lnTo>
                  <a:pt x="13970" y="1013460"/>
                </a:lnTo>
                <a:lnTo>
                  <a:pt x="15240" y="1013460"/>
                </a:lnTo>
                <a:lnTo>
                  <a:pt x="15240" y="1016000"/>
                </a:lnTo>
                <a:lnTo>
                  <a:pt x="27940" y="1016000"/>
                </a:lnTo>
                <a:lnTo>
                  <a:pt x="27940" y="995680"/>
                </a:lnTo>
                <a:close/>
              </a:path>
              <a:path w="27940" h="1037589">
                <a:moveTo>
                  <a:pt x="27940" y="1016000"/>
                </a:moveTo>
                <a:lnTo>
                  <a:pt x="16509" y="1016000"/>
                </a:lnTo>
                <a:lnTo>
                  <a:pt x="16509" y="1018540"/>
                </a:lnTo>
                <a:lnTo>
                  <a:pt x="17779" y="1018540"/>
                </a:lnTo>
                <a:lnTo>
                  <a:pt x="17779" y="1021080"/>
                </a:lnTo>
                <a:lnTo>
                  <a:pt x="19050" y="1021080"/>
                </a:lnTo>
                <a:lnTo>
                  <a:pt x="19050" y="1022350"/>
                </a:lnTo>
                <a:lnTo>
                  <a:pt x="27940" y="1022350"/>
                </a:lnTo>
                <a:lnTo>
                  <a:pt x="27940" y="1016000"/>
                </a:lnTo>
                <a:close/>
              </a:path>
              <a:path w="27940" h="1037589">
                <a:moveTo>
                  <a:pt x="27940" y="1022350"/>
                </a:moveTo>
                <a:lnTo>
                  <a:pt x="20320" y="1022350"/>
                </a:lnTo>
                <a:lnTo>
                  <a:pt x="20320" y="1024890"/>
                </a:lnTo>
                <a:lnTo>
                  <a:pt x="21590" y="1024890"/>
                </a:lnTo>
                <a:lnTo>
                  <a:pt x="21590" y="1027430"/>
                </a:lnTo>
                <a:lnTo>
                  <a:pt x="22859" y="1027430"/>
                </a:lnTo>
                <a:lnTo>
                  <a:pt x="22859" y="1029970"/>
                </a:lnTo>
                <a:lnTo>
                  <a:pt x="24129" y="1029970"/>
                </a:lnTo>
                <a:lnTo>
                  <a:pt x="24129" y="1032510"/>
                </a:lnTo>
                <a:lnTo>
                  <a:pt x="25400" y="1032510"/>
                </a:lnTo>
                <a:lnTo>
                  <a:pt x="25400" y="1035050"/>
                </a:lnTo>
                <a:lnTo>
                  <a:pt x="27940" y="1035050"/>
                </a:lnTo>
                <a:lnTo>
                  <a:pt x="27940" y="1022350"/>
                </a:lnTo>
                <a:close/>
              </a:path>
              <a:path w="27940" h="1037589">
                <a:moveTo>
                  <a:pt x="27940" y="1035050"/>
                </a:moveTo>
                <a:lnTo>
                  <a:pt x="26670" y="1035050"/>
                </a:lnTo>
                <a:lnTo>
                  <a:pt x="26670" y="1037590"/>
                </a:lnTo>
                <a:lnTo>
                  <a:pt x="27940" y="1037590"/>
                </a:lnTo>
                <a:lnTo>
                  <a:pt x="27940" y="1035050"/>
                </a:lnTo>
                <a:close/>
              </a:path>
            </a:pathLst>
          </a:custGeom>
          <a:solidFill>
            <a:srgbClr val="234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628890" y="2961639"/>
            <a:ext cx="26670" cy="1061720"/>
          </a:xfrm>
          <a:custGeom>
            <a:avLst/>
            <a:gdLst/>
            <a:ahLst/>
            <a:cxnLst/>
            <a:rect l="l" t="t" r="r" b="b"/>
            <a:pathLst>
              <a:path w="26670" h="1061720">
                <a:moveTo>
                  <a:pt x="26669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061720">
                <a:moveTo>
                  <a:pt x="0" y="5969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598170"/>
                </a:lnTo>
                <a:lnTo>
                  <a:pt x="0" y="596900"/>
                </a:lnTo>
                <a:close/>
              </a:path>
              <a:path w="26670" h="1061720">
                <a:moveTo>
                  <a:pt x="26669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69" y="598170"/>
                </a:lnTo>
                <a:lnTo>
                  <a:pt x="26669" y="546100"/>
                </a:lnTo>
                <a:close/>
              </a:path>
              <a:path w="26670" h="1061720">
                <a:moveTo>
                  <a:pt x="26669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69" y="546100"/>
                </a:lnTo>
                <a:lnTo>
                  <a:pt x="26669" y="508000"/>
                </a:lnTo>
                <a:close/>
              </a:path>
              <a:path w="26670" h="1061720">
                <a:moveTo>
                  <a:pt x="26669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469900"/>
                </a:lnTo>
                <a:close/>
              </a:path>
              <a:path w="26670" h="1061720">
                <a:moveTo>
                  <a:pt x="0" y="444500"/>
                </a:moveTo>
                <a:lnTo>
                  <a:pt x="0" y="469900"/>
                </a:lnTo>
                <a:lnTo>
                  <a:pt x="26669" y="469900"/>
                </a:lnTo>
                <a:lnTo>
                  <a:pt x="26669" y="445770"/>
                </a:lnTo>
                <a:lnTo>
                  <a:pt x="0" y="444500"/>
                </a:lnTo>
                <a:close/>
              </a:path>
              <a:path w="26670" h="1061720">
                <a:moveTo>
                  <a:pt x="26669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431800"/>
                </a:lnTo>
                <a:close/>
              </a:path>
              <a:path w="26670" h="1061720">
                <a:moveTo>
                  <a:pt x="13334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69" y="431800"/>
                </a:lnTo>
                <a:lnTo>
                  <a:pt x="26669" y="420370"/>
                </a:lnTo>
                <a:lnTo>
                  <a:pt x="13334" y="419735"/>
                </a:lnTo>
                <a:close/>
              </a:path>
              <a:path w="26670" h="1061720">
                <a:moveTo>
                  <a:pt x="0" y="393700"/>
                </a:moveTo>
                <a:lnTo>
                  <a:pt x="0" y="419100"/>
                </a:lnTo>
                <a:lnTo>
                  <a:pt x="13334" y="419735"/>
                </a:lnTo>
                <a:lnTo>
                  <a:pt x="26669" y="419100"/>
                </a:lnTo>
                <a:lnTo>
                  <a:pt x="26669" y="394970"/>
                </a:lnTo>
                <a:lnTo>
                  <a:pt x="0" y="393700"/>
                </a:lnTo>
                <a:close/>
              </a:path>
              <a:path w="26670" h="1061720">
                <a:moveTo>
                  <a:pt x="0" y="381000"/>
                </a:moveTo>
                <a:lnTo>
                  <a:pt x="0" y="393700"/>
                </a:lnTo>
                <a:lnTo>
                  <a:pt x="26669" y="393700"/>
                </a:lnTo>
                <a:lnTo>
                  <a:pt x="26669" y="382270"/>
                </a:lnTo>
                <a:lnTo>
                  <a:pt x="0" y="381000"/>
                </a:lnTo>
                <a:close/>
              </a:path>
              <a:path w="26670" h="1061720">
                <a:moveTo>
                  <a:pt x="0" y="355600"/>
                </a:moveTo>
                <a:lnTo>
                  <a:pt x="0" y="381000"/>
                </a:lnTo>
                <a:lnTo>
                  <a:pt x="26669" y="381000"/>
                </a:lnTo>
                <a:lnTo>
                  <a:pt x="26669" y="356870"/>
                </a:lnTo>
                <a:lnTo>
                  <a:pt x="0" y="355600"/>
                </a:lnTo>
                <a:close/>
              </a:path>
              <a:path w="26670" h="1061720">
                <a:moveTo>
                  <a:pt x="2666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42900"/>
                </a:lnTo>
                <a:close/>
              </a:path>
              <a:path w="26670" h="1061720">
                <a:moveTo>
                  <a:pt x="26669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1061720">
                <a:moveTo>
                  <a:pt x="0" y="241300"/>
                </a:moveTo>
                <a:lnTo>
                  <a:pt x="0" y="330200"/>
                </a:lnTo>
                <a:lnTo>
                  <a:pt x="26669" y="330200"/>
                </a:lnTo>
                <a:lnTo>
                  <a:pt x="26669" y="242570"/>
                </a:lnTo>
                <a:lnTo>
                  <a:pt x="0" y="241300"/>
                </a:lnTo>
                <a:close/>
              </a:path>
              <a:path w="26670" h="1061720">
                <a:moveTo>
                  <a:pt x="26669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15900"/>
                </a:lnTo>
                <a:close/>
              </a:path>
              <a:path w="26670" h="1061720">
                <a:moveTo>
                  <a:pt x="26669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69" y="215900"/>
                </a:lnTo>
                <a:lnTo>
                  <a:pt x="26669" y="165100"/>
                </a:lnTo>
                <a:close/>
              </a:path>
              <a:path w="26670" h="1061720">
                <a:moveTo>
                  <a:pt x="26669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27000"/>
                </a:lnTo>
                <a:close/>
              </a:path>
              <a:path w="26670" h="1061720">
                <a:moveTo>
                  <a:pt x="26669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69" y="127000"/>
                </a:lnTo>
                <a:lnTo>
                  <a:pt x="26669" y="114300"/>
                </a:lnTo>
                <a:close/>
              </a:path>
              <a:path w="26670" h="1061720">
                <a:moveTo>
                  <a:pt x="26669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69" y="114300"/>
                </a:lnTo>
                <a:lnTo>
                  <a:pt x="26669" y="38100"/>
                </a:lnTo>
                <a:close/>
              </a:path>
              <a:path w="26670" h="1061720">
                <a:moveTo>
                  <a:pt x="26669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1061720">
                <a:moveTo>
                  <a:pt x="17779" y="0"/>
                </a:moveTo>
                <a:lnTo>
                  <a:pt x="0" y="0"/>
                </a:lnTo>
                <a:lnTo>
                  <a:pt x="0" y="25400"/>
                </a:lnTo>
                <a:lnTo>
                  <a:pt x="26669" y="25400"/>
                </a:lnTo>
                <a:lnTo>
                  <a:pt x="2666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1061720">
                <a:moveTo>
                  <a:pt x="26669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47700"/>
                </a:lnTo>
                <a:close/>
              </a:path>
              <a:path w="26670" h="1061720">
                <a:moveTo>
                  <a:pt x="26669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0400"/>
                </a:lnTo>
                <a:close/>
              </a:path>
              <a:path w="26670" h="1061720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06172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061720">
                <a:moveTo>
                  <a:pt x="26669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4850"/>
                </a:lnTo>
                <a:close/>
              </a:path>
              <a:path w="26670" h="1061720">
                <a:moveTo>
                  <a:pt x="2666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6600"/>
                </a:lnTo>
                <a:close/>
              </a:path>
              <a:path w="26670" h="1061720">
                <a:moveTo>
                  <a:pt x="2666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69" y="755650"/>
                </a:lnTo>
                <a:lnTo>
                  <a:pt x="26669" y="742950"/>
                </a:lnTo>
                <a:close/>
              </a:path>
              <a:path w="26670" h="1061720">
                <a:moveTo>
                  <a:pt x="26669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755650"/>
                </a:lnTo>
                <a:close/>
              </a:path>
              <a:path w="26670" h="1061720">
                <a:moveTo>
                  <a:pt x="26669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69" y="774700"/>
                </a:lnTo>
                <a:lnTo>
                  <a:pt x="26669" y="762000"/>
                </a:lnTo>
                <a:close/>
              </a:path>
              <a:path w="26670" h="1061720">
                <a:moveTo>
                  <a:pt x="26669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74700"/>
                </a:lnTo>
                <a:close/>
              </a:path>
              <a:path w="26670" h="1061720">
                <a:moveTo>
                  <a:pt x="26669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69" y="869950"/>
                </a:lnTo>
                <a:lnTo>
                  <a:pt x="26669" y="800100"/>
                </a:lnTo>
                <a:close/>
              </a:path>
              <a:path w="26670" h="1061720">
                <a:moveTo>
                  <a:pt x="26669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869950"/>
                </a:lnTo>
                <a:close/>
              </a:path>
              <a:path w="26670" h="1061720">
                <a:moveTo>
                  <a:pt x="26669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69" y="913130"/>
                </a:lnTo>
                <a:lnTo>
                  <a:pt x="26669" y="908050"/>
                </a:lnTo>
                <a:close/>
              </a:path>
              <a:path w="26670" h="1061720">
                <a:moveTo>
                  <a:pt x="26669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13130"/>
                </a:lnTo>
                <a:close/>
              </a:path>
              <a:path w="26670" h="1061720">
                <a:moveTo>
                  <a:pt x="26669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69" y="925829"/>
                </a:lnTo>
                <a:lnTo>
                  <a:pt x="26669" y="919480"/>
                </a:lnTo>
                <a:close/>
              </a:path>
              <a:path w="26670" h="1061720">
                <a:moveTo>
                  <a:pt x="26669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69" y="952500"/>
                </a:lnTo>
                <a:lnTo>
                  <a:pt x="26669" y="925830"/>
                </a:lnTo>
                <a:close/>
              </a:path>
              <a:path w="26670" h="1061720">
                <a:moveTo>
                  <a:pt x="26669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52500"/>
                </a:lnTo>
                <a:close/>
              </a:path>
              <a:path w="26670" h="1061720">
                <a:moveTo>
                  <a:pt x="2666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69" y="977899"/>
                </a:lnTo>
                <a:lnTo>
                  <a:pt x="26669" y="970280"/>
                </a:lnTo>
                <a:close/>
              </a:path>
              <a:path w="26670" h="1061720">
                <a:moveTo>
                  <a:pt x="26669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69" y="990600"/>
                </a:lnTo>
                <a:lnTo>
                  <a:pt x="26669" y="977900"/>
                </a:lnTo>
                <a:close/>
              </a:path>
              <a:path w="26670" h="1061720">
                <a:moveTo>
                  <a:pt x="26669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90600"/>
                </a:lnTo>
                <a:close/>
              </a:path>
              <a:path w="26670" h="1061720">
                <a:moveTo>
                  <a:pt x="26669" y="996950"/>
                </a:moveTo>
                <a:lnTo>
                  <a:pt x="0" y="996950"/>
                </a:lnTo>
                <a:lnTo>
                  <a:pt x="0" y="1014730"/>
                </a:lnTo>
                <a:lnTo>
                  <a:pt x="1269" y="1014730"/>
                </a:lnTo>
                <a:lnTo>
                  <a:pt x="1269" y="1016000"/>
                </a:lnTo>
                <a:lnTo>
                  <a:pt x="2539" y="1016000"/>
                </a:lnTo>
                <a:lnTo>
                  <a:pt x="2539" y="1018540"/>
                </a:lnTo>
                <a:lnTo>
                  <a:pt x="3809" y="1018540"/>
                </a:lnTo>
                <a:lnTo>
                  <a:pt x="3809" y="1021080"/>
                </a:lnTo>
                <a:lnTo>
                  <a:pt x="5079" y="1021080"/>
                </a:lnTo>
                <a:lnTo>
                  <a:pt x="5079" y="1023620"/>
                </a:lnTo>
                <a:lnTo>
                  <a:pt x="6350" y="1023620"/>
                </a:lnTo>
                <a:lnTo>
                  <a:pt x="6350" y="1026160"/>
                </a:lnTo>
                <a:lnTo>
                  <a:pt x="7619" y="1026160"/>
                </a:lnTo>
                <a:lnTo>
                  <a:pt x="7619" y="1028700"/>
                </a:lnTo>
                <a:lnTo>
                  <a:pt x="8889" y="1028700"/>
                </a:lnTo>
                <a:lnTo>
                  <a:pt x="8889" y="1031240"/>
                </a:lnTo>
                <a:lnTo>
                  <a:pt x="10159" y="1031240"/>
                </a:lnTo>
                <a:lnTo>
                  <a:pt x="10159" y="1033780"/>
                </a:lnTo>
                <a:lnTo>
                  <a:pt x="11429" y="1033780"/>
                </a:lnTo>
                <a:lnTo>
                  <a:pt x="11429" y="1035050"/>
                </a:lnTo>
                <a:lnTo>
                  <a:pt x="12700" y="1035050"/>
                </a:lnTo>
                <a:lnTo>
                  <a:pt x="12700" y="1037590"/>
                </a:lnTo>
                <a:lnTo>
                  <a:pt x="13969" y="1037590"/>
                </a:lnTo>
                <a:lnTo>
                  <a:pt x="13969" y="1040130"/>
                </a:lnTo>
                <a:lnTo>
                  <a:pt x="26669" y="1040130"/>
                </a:lnTo>
                <a:lnTo>
                  <a:pt x="26669" y="996950"/>
                </a:lnTo>
                <a:close/>
              </a:path>
              <a:path w="26670" h="1061720">
                <a:moveTo>
                  <a:pt x="26669" y="1040130"/>
                </a:moveTo>
                <a:lnTo>
                  <a:pt x="15239" y="1040130"/>
                </a:lnTo>
                <a:lnTo>
                  <a:pt x="15239" y="1042670"/>
                </a:lnTo>
                <a:lnTo>
                  <a:pt x="16509" y="1042670"/>
                </a:lnTo>
                <a:lnTo>
                  <a:pt x="16509" y="1045210"/>
                </a:lnTo>
                <a:lnTo>
                  <a:pt x="17779" y="1045210"/>
                </a:lnTo>
                <a:lnTo>
                  <a:pt x="17779" y="1047750"/>
                </a:lnTo>
                <a:lnTo>
                  <a:pt x="26669" y="1047750"/>
                </a:lnTo>
                <a:lnTo>
                  <a:pt x="26669" y="1040130"/>
                </a:lnTo>
                <a:close/>
              </a:path>
              <a:path w="26670" h="1061720">
                <a:moveTo>
                  <a:pt x="26669" y="1047750"/>
                </a:moveTo>
                <a:lnTo>
                  <a:pt x="19050" y="1047750"/>
                </a:lnTo>
                <a:lnTo>
                  <a:pt x="19050" y="1050290"/>
                </a:lnTo>
                <a:lnTo>
                  <a:pt x="20319" y="1050290"/>
                </a:lnTo>
                <a:lnTo>
                  <a:pt x="20319" y="1052830"/>
                </a:lnTo>
                <a:lnTo>
                  <a:pt x="21589" y="1052830"/>
                </a:lnTo>
                <a:lnTo>
                  <a:pt x="21589" y="1054100"/>
                </a:lnTo>
                <a:lnTo>
                  <a:pt x="26669" y="1054100"/>
                </a:lnTo>
                <a:lnTo>
                  <a:pt x="26669" y="1047750"/>
                </a:lnTo>
                <a:close/>
              </a:path>
              <a:path w="26670" h="1061720">
                <a:moveTo>
                  <a:pt x="26669" y="1054100"/>
                </a:moveTo>
                <a:lnTo>
                  <a:pt x="22859" y="1054100"/>
                </a:lnTo>
                <a:lnTo>
                  <a:pt x="22859" y="1056640"/>
                </a:lnTo>
                <a:lnTo>
                  <a:pt x="24129" y="1056640"/>
                </a:lnTo>
                <a:lnTo>
                  <a:pt x="24129" y="1059180"/>
                </a:lnTo>
                <a:lnTo>
                  <a:pt x="26669" y="1059180"/>
                </a:lnTo>
                <a:lnTo>
                  <a:pt x="26669" y="1054100"/>
                </a:lnTo>
                <a:close/>
              </a:path>
              <a:path w="26670" h="1061720">
                <a:moveTo>
                  <a:pt x="26669" y="1059180"/>
                </a:moveTo>
                <a:lnTo>
                  <a:pt x="25400" y="1059180"/>
                </a:lnTo>
                <a:lnTo>
                  <a:pt x="25400" y="1061720"/>
                </a:lnTo>
                <a:lnTo>
                  <a:pt x="26669" y="1061720"/>
                </a:lnTo>
                <a:lnTo>
                  <a:pt x="26669" y="105918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655559" y="2974339"/>
            <a:ext cx="27940" cy="1101090"/>
          </a:xfrm>
          <a:custGeom>
            <a:avLst/>
            <a:gdLst/>
            <a:ahLst/>
            <a:cxnLst/>
            <a:rect l="l" t="t" r="r" b="b"/>
            <a:pathLst>
              <a:path w="27940" h="1101089">
                <a:moveTo>
                  <a:pt x="12700" y="0"/>
                </a:moveTo>
                <a:lnTo>
                  <a:pt x="0" y="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10108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101089">
                <a:moveTo>
                  <a:pt x="27940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47700"/>
                </a:lnTo>
                <a:close/>
              </a:path>
              <a:path w="27940" h="110108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0108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101089">
                <a:moveTo>
                  <a:pt x="27940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2150"/>
                </a:lnTo>
                <a:close/>
              </a:path>
              <a:path w="27940" h="1101089">
                <a:moveTo>
                  <a:pt x="2794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23900"/>
                </a:lnTo>
                <a:close/>
              </a:path>
              <a:path w="27940" h="1101089">
                <a:moveTo>
                  <a:pt x="2794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0250"/>
                </a:lnTo>
                <a:close/>
              </a:path>
              <a:path w="27940" h="1101089">
                <a:moveTo>
                  <a:pt x="27940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7940" y="749299"/>
                </a:lnTo>
                <a:lnTo>
                  <a:pt x="27940" y="742950"/>
                </a:lnTo>
                <a:close/>
              </a:path>
              <a:path w="27940" h="1101089">
                <a:moveTo>
                  <a:pt x="2794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49300"/>
                </a:lnTo>
                <a:close/>
              </a:path>
              <a:path w="27940" h="1101089">
                <a:moveTo>
                  <a:pt x="27940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2000"/>
                </a:lnTo>
                <a:close/>
              </a:path>
              <a:path w="27940" h="1101089">
                <a:moveTo>
                  <a:pt x="27940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787400"/>
                </a:lnTo>
                <a:close/>
              </a:path>
              <a:path w="27940" h="1101089">
                <a:moveTo>
                  <a:pt x="27940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57250"/>
                </a:lnTo>
                <a:close/>
              </a:path>
              <a:path w="27940" h="1101089">
                <a:moveTo>
                  <a:pt x="27940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95350"/>
                </a:lnTo>
                <a:close/>
              </a:path>
              <a:path w="27940" h="1101089">
                <a:moveTo>
                  <a:pt x="2794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900430"/>
                </a:lnTo>
                <a:close/>
              </a:path>
              <a:path w="27940" h="1101089">
                <a:moveTo>
                  <a:pt x="27940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906780"/>
                </a:lnTo>
                <a:close/>
              </a:path>
              <a:path w="27940" h="1101089">
                <a:moveTo>
                  <a:pt x="27940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13130"/>
                </a:lnTo>
                <a:close/>
              </a:path>
              <a:path w="27940" h="1101089">
                <a:moveTo>
                  <a:pt x="27940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7940" y="957580"/>
                </a:lnTo>
                <a:lnTo>
                  <a:pt x="27940" y="939800"/>
                </a:lnTo>
                <a:close/>
              </a:path>
              <a:path w="27940" h="1101089">
                <a:moveTo>
                  <a:pt x="2794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57580"/>
                </a:lnTo>
                <a:close/>
              </a:path>
              <a:path w="27940" h="1101089">
                <a:moveTo>
                  <a:pt x="27940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65200"/>
                </a:lnTo>
                <a:close/>
              </a:path>
              <a:path w="27940" h="1101089">
                <a:moveTo>
                  <a:pt x="27940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7900"/>
                </a:lnTo>
                <a:close/>
              </a:path>
              <a:path w="27940" h="1101089">
                <a:moveTo>
                  <a:pt x="27940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84250"/>
                </a:lnTo>
                <a:close/>
              </a:path>
              <a:path w="27940" h="1101089">
                <a:moveTo>
                  <a:pt x="27940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7940" y="1035050"/>
                </a:lnTo>
                <a:lnTo>
                  <a:pt x="27940" y="1027430"/>
                </a:lnTo>
                <a:close/>
              </a:path>
              <a:path w="27940" h="1101089">
                <a:moveTo>
                  <a:pt x="27940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35050"/>
                </a:lnTo>
                <a:close/>
              </a:path>
              <a:path w="27940" h="1101089">
                <a:moveTo>
                  <a:pt x="27940" y="1041400"/>
                </a:moveTo>
                <a:lnTo>
                  <a:pt x="0" y="1041400"/>
                </a:lnTo>
                <a:lnTo>
                  <a:pt x="0" y="1051560"/>
                </a:lnTo>
                <a:lnTo>
                  <a:pt x="1270" y="1051560"/>
                </a:lnTo>
                <a:lnTo>
                  <a:pt x="1270" y="1054100"/>
                </a:lnTo>
                <a:lnTo>
                  <a:pt x="27940" y="1054100"/>
                </a:lnTo>
                <a:lnTo>
                  <a:pt x="27940" y="1041400"/>
                </a:lnTo>
                <a:close/>
              </a:path>
              <a:path w="27940" h="1101089">
                <a:moveTo>
                  <a:pt x="27940" y="1054100"/>
                </a:moveTo>
                <a:lnTo>
                  <a:pt x="2540" y="1054100"/>
                </a:lnTo>
                <a:lnTo>
                  <a:pt x="2540" y="1056640"/>
                </a:lnTo>
                <a:lnTo>
                  <a:pt x="3810" y="1056640"/>
                </a:lnTo>
                <a:lnTo>
                  <a:pt x="3810" y="1059180"/>
                </a:lnTo>
                <a:lnTo>
                  <a:pt x="5080" y="1059180"/>
                </a:lnTo>
                <a:lnTo>
                  <a:pt x="5080" y="1060450"/>
                </a:lnTo>
                <a:lnTo>
                  <a:pt x="27940" y="1060450"/>
                </a:lnTo>
                <a:lnTo>
                  <a:pt x="27940" y="1054100"/>
                </a:lnTo>
                <a:close/>
              </a:path>
              <a:path w="27940" h="1101089">
                <a:moveTo>
                  <a:pt x="27940" y="1060450"/>
                </a:moveTo>
                <a:lnTo>
                  <a:pt x="6350" y="1060450"/>
                </a:lnTo>
                <a:lnTo>
                  <a:pt x="6350" y="1062990"/>
                </a:lnTo>
                <a:lnTo>
                  <a:pt x="7620" y="1062990"/>
                </a:lnTo>
                <a:lnTo>
                  <a:pt x="7620" y="1065530"/>
                </a:lnTo>
                <a:lnTo>
                  <a:pt x="8890" y="1065530"/>
                </a:lnTo>
                <a:lnTo>
                  <a:pt x="8890" y="1068070"/>
                </a:lnTo>
                <a:lnTo>
                  <a:pt x="10160" y="1068070"/>
                </a:lnTo>
                <a:lnTo>
                  <a:pt x="10160" y="1070610"/>
                </a:lnTo>
                <a:lnTo>
                  <a:pt x="11430" y="1070610"/>
                </a:lnTo>
                <a:lnTo>
                  <a:pt x="11430" y="1073150"/>
                </a:lnTo>
                <a:lnTo>
                  <a:pt x="27940" y="1073150"/>
                </a:lnTo>
                <a:lnTo>
                  <a:pt x="27940" y="1060450"/>
                </a:lnTo>
                <a:close/>
              </a:path>
              <a:path w="27940" h="1101089">
                <a:moveTo>
                  <a:pt x="27940" y="1073150"/>
                </a:moveTo>
                <a:lnTo>
                  <a:pt x="12700" y="1073150"/>
                </a:lnTo>
                <a:lnTo>
                  <a:pt x="12700" y="1075690"/>
                </a:lnTo>
                <a:lnTo>
                  <a:pt x="13970" y="1075690"/>
                </a:lnTo>
                <a:lnTo>
                  <a:pt x="13970" y="1078230"/>
                </a:lnTo>
                <a:lnTo>
                  <a:pt x="27940" y="1078230"/>
                </a:lnTo>
                <a:lnTo>
                  <a:pt x="27940" y="1073150"/>
                </a:lnTo>
                <a:close/>
              </a:path>
              <a:path w="27940" h="1101089">
                <a:moveTo>
                  <a:pt x="27940" y="1078230"/>
                </a:moveTo>
                <a:lnTo>
                  <a:pt x="15240" y="1078230"/>
                </a:lnTo>
                <a:lnTo>
                  <a:pt x="15240" y="1080770"/>
                </a:lnTo>
                <a:lnTo>
                  <a:pt x="16510" y="1080770"/>
                </a:lnTo>
                <a:lnTo>
                  <a:pt x="16510" y="1082040"/>
                </a:lnTo>
                <a:lnTo>
                  <a:pt x="17780" y="1082040"/>
                </a:lnTo>
                <a:lnTo>
                  <a:pt x="17780" y="1084580"/>
                </a:lnTo>
                <a:lnTo>
                  <a:pt x="27940" y="1084580"/>
                </a:lnTo>
                <a:lnTo>
                  <a:pt x="27940" y="1078230"/>
                </a:lnTo>
                <a:close/>
              </a:path>
              <a:path w="27940" h="1101089">
                <a:moveTo>
                  <a:pt x="27940" y="1084580"/>
                </a:moveTo>
                <a:lnTo>
                  <a:pt x="19050" y="1084580"/>
                </a:lnTo>
                <a:lnTo>
                  <a:pt x="19050" y="1087120"/>
                </a:lnTo>
                <a:lnTo>
                  <a:pt x="20320" y="1087120"/>
                </a:lnTo>
                <a:lnTo>
                  <a:pt x="20320" y="1089660"/>
                </a:lnTo>
                <a:lnTo>
                  <a:pt x="21590" y="1089660"/>
                </a:lnTo>
                <a:lnTo>
                  <a:pt x="21590" y="1092200"/>
                </a:lnTo>
                <a:lnTo>
                  <a:pt x="27940" y="1092200"/>
                </a:lnTo>
                <a:lnTo>
                  <a:pt x="27940" y="1084580"/>
                </a:lnTo>
                <a:close/>
              </a:path>
              <a:path w="27940" h="1101089">
                <a:moveTo>
                  <a:pt x="27940" y="1092200"/>
                </a:moveTo>
                <a:lnTo>
                  <a:pt x="22860" y="1092200"/>
                </a:lnTo>
                <a:lnTo>
                  <a:pt x="22860" y="1094740"/>
                </a:lnTo>
                <a:lnTo>
                  <a:pt x="24130" y="1094740"/>
                </a:lnTo>
                <a:lnTo>
                  <a:pt x="24130" y="1097280"/>
                </a:lnTo>
                <a:lnTo>
                  <a:pt x="27940" y="1097280"/>
                </a:lnTo>
                <a:lnTo>
                  <a:pt x="27940" y="1092200"/>
                </a:lnTo>
                <a:close/>
              </a:path>
              <a:path w="27940" h="1101089">
                <a:moveTo>
                  <a:pt x="27940" y="1097280"/>
                </a:moveTo>
                <a:lnTo>
                  <a:pt x="25400" y="1097280"/>
                </a:lnTo>
                <a:lnTo>
                  <a:pt x="25400" y="1099820"/>
                </a:lnTo>
                <a:lnTo>
                  <a:pt x="26670" y="1099820"/>
                </a:lnTo>
                <a:lnTo>
                  <a:pt x="26670" y="1101090"/>
                </a:lnTo>
                <a:lnTo>
                  <a:pt x="27940" y="1101090"/>
                </a:lnTo>
                <a:lnTo>
                  <a:pt x="27940" y="1097280"/>
                </a:lnTo>
                <a:close/>
              </a:path>
            </a:pathLst>
          </a:custGeom>
          <a:solidFill>
            <a:srgbClr val="2244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683500" y="2987039"/>
            <a:ext cx="27940" cy="1141730"/>
          </a:xfrm>
          <a:custGeom>
            <a:avLst/>
            <a:gdLst/>
            <a:ahLst/>
            <a:cxnLst/>
            <a:rect l="l" t="t" r="r" b="b"/>
            <a:pathLst>
              <a:path w="27940" h="1141729">
                <a:moveTo>
                  <a:pt x="5079" y="0"/>
                </a:moveTo>
                <a:lnTo>
                  <a:pt x="0" y="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80" y="12700"/>
                </a:lnTo>
                <a:lnTo>
                  <a:pt x="5079" y="0"/>
                </a:lnTo>
                <a:close/>
              </a:path>
              <a:path w="27940" h="1141729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1141729">
                <a:moveTo>
                  <a:pt x="27940" y="635000"/>
                </a:moveTo>
                <a:lnTo>
                  <a:pt x="0" y="635000"/>
                </a:lnTo>
                <a:lnTo>
                  <a:pt x="0" y="654050"/>
                </a:lnTo>
                <a:lnTo>
                  <a:pt x="27940" y="654050"/>
                </a:lnTo>
                <a:lnTo>
                  <a:pt x="27940" y="635000"/>
                </a:lnTo>
                <a:close/>
              </a:path>
              <a:path w="27940" h="1141729">
                <a:moveTo>
                  <a:pt x="2794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54050"/>
                </a:lnTo>
                <a:close/>
              </a:path>
              <a:path w="27940" h="114172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41729">
                <a:moveTo>
                  <a:pt x="27940" y="679450"/>
                </a:moveTo>
                <a:lnTo>
                  <a:pt x="0" y="67945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79450"/>
                </a:lnTo>
                <a:close/>
              </a:path>
              <a:path w="27940" h="1141729">
                <a:moveTo>
                  <a:pt x="2794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11200"/>
                </a:lnTo>
                <a:close/>
              </a:path>
              <a:path w="27940" h="114172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141729">
                <a:moveTo>
                  <a:pt x="27940" y="730250"/>
                </a:moveTo>
                <a:lnTo>
                  <a:pt x="0" y="73025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30250"/>
                </a:lnTo>
                <a:close/>
              </a:path>
              <a:path w="27940" h="1141729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1141729">
                <a:moveTo>
                  <a:pt x="27940" y="749300"/>
                </a:moveTo>
                <a:lnTo>
                  <a:pt x="0" y="74930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9300"/>
                </a:lnTo>
                <a:close/>
              </a:path>
              <a:path w="27940" h="1141729">
                <a:moveTo>
                  <a:pt x="27940" y="774700"/>
                </a:moveTo>
                <a:lnTo>
                  <a:pt x="0" y="77470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774700"/>
                </a:lnTo>
                <a:close/>
              </a:path>
              <a:path w="27940" h="1141729">
                <a:moveTo>
                  <a:pt x="27940" y="844550"/>
                </a:moveTo>
                <a:lnTo>
                  <a:pt x="0" y="84455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44550"/>
                </a:lnTo>
                <a:close/>
              </a:path>
              <a:path w="27940" h="1141729">
                <a:moveTo>
                  <a:pt x="27940" y="882650"/>
                </a:moveTo>
                <a:lnTo>
                  <a:pt x="0" y="882650"/>
                </a:lnTo>
                <a:lnTo>
                  <a:pt x="0" y="887730"/>
                </a:lnTo>
                <a:lnTo>
                  <a:pt x="27940" y="887730"/>
                </a:lnTo>
                <a:lnTo>
                  <a:pt x="27940" y="882650"/>
                </a:lnTo>
                <a:close/>
              </a:path>
              <a:path w="27940" h="1141729">
                <a:moveTo>
                  <a:pt x="2794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7730"/>
                </a:lnTo>
                <a:close/>
              </a:path>
              <a:path w="27940" h="1141729">
                <a:moveTo>
                  <a:pt x="27940" y="894080"/>
                </a:moveTo>
                <a:lnTo>
                  <a:pt x="0" y="894080"/>
                </a:lnTo>
                <a:lnTo>
                  <a:pt x="0" y="900429"/>
                </a:lnTo>
                <a:lnTo>
                  <a:pt x="27940" y="900429"/>
                </a:lnTo>
                <a:lnTo>
                  <a:pt x="27940" y="894080"/>
                </a:lnTo>
                <a:close/>
              </a:path>
              <a:path w="27940" h="1141729">
                <a:moveTo>
                  <a:pt x="27940" y="900430"/>
                </a:moveTo>
                <a:lnTo>
                  <a:pt x="0" y="90043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00430"/>
                </a:lnTo>
                <a:close/>
              </a:path>
              <a:path w="27940" h="1141729">
                <a:moveTo>
                  <a:pt x="27940" y="927100"/>
                </a:moveTo>
                <a:lnTo>
                  <a:pt x="0" y="92710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27100"/>
                </a:lnTo>
                <a:close/>
              </a:path>
              <a:path w="27940" h="1141729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141729">
                <a:moveTo>
                  <a:pt x="27940" y="952500"/>
                </a:moveTo>
                <a:lnTo>
                  <a:pt x="0" y="95250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52500"/>
                </a:lnTo>
                <a:close/>
              </a:path>
              <a:path w="27940" h="1141729">
                <a:moveTo>
                  <a:pt x="27940" y="965200"/>
                </a:moveTo>
                <a:lnTo>
                  <a:pt x="0" y="965200"/>
                </a:lnTo>
                <a:lnTo>
                  <a:pt x="0" y="971550"/>
                </a:lnTo>
                <a:lnTo>
                  <a:pt x="27940" y="971550"/>
                </a:lnTo>
                <a:lnTo>
                  <a:pt x="27940" y="965200"/>
                </a:lnTo>
                <a:close/>
              </a:path>
              <a:path w="27940" h="1141729">
                <a:moveTo>
                  <a:pt x="27940" y="971550"/>
                </a:moveTo>
                <a:lnTo>
                  <a:pt x="0" y="97155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971550"/>
                </a:lnTo>
                <a:close/>
              </a:path>
              <a:path w="27940" h="1141729">
                <a:moveTo>
                  <a:pt x="27940" y="1014730"/>
                </a:moveTo>
                <a:lnTo>
                  <a:pt x="0" y="101473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1014730"/>
                </a:lnTo>
                <a:close/>
              </a:path>
              <a:path w="27940" h="1141729">
                <a:moveTo>
                  <a:pt x="27940" y="1022350"/>
                </a:moveTo>
                <a:lnTo>
                  <a:pt x="0" y="102235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22350"/>
                </a:lnTo>
                <a:close/>
              </a:path>
              <a:path w="27940" h="1141729">
                <a:moveTo>
                  <a:pt x="27940" y="1028700"/>
                </a:moveTo>
                <a:lnTo>
                  <a:pt x="0" y="102870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28700"/>
                </a:lnTo>
                <a:close/>
              </a:path>
              <a:path w="27940" h="1141729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141729">
                <a:moveTo>
                  <a:pt x="27940" y="1071880"/>
                </a:moveTo>
                <a:lnTo>
                  <a:pt x="0" y="1071880"/>
                </a:lnTo>
                <a:lnTo>
                  <a:pt x="0" y="1090930"/>
                </a:lnTo>
                <a:lnTo>
                  <a:pt x="1270" y="1090930"/>
                </a:lnTo>
                <a:lnTo>
                  <a:pt x="1270" y="1093470"/>
                </a:lnTo>
                <a:lnTo>
                  <a:pt x="2540" y="1093470"/>
                </a:lnTo>
                <a:lnTo>
                  <a:pt x="2540" y="1096010"/>
                </a:lnTo>
                <a:lnTo>
                  <a:pt x="3809" y="1096010"/>
                </a:lnTo>
                <a:lnTo>
                  <a:pt x="3809" y="1098550"/>
                </a:lnTo>
                <a:lnTo>
                  <a:pt x="5079" y="1098550"/>
                </a:lnTo>
                <a:lnTo>
                  <a:pt x="5079" y="1101090"/>
                </a:lnTo>
                <a:lnTo>
                  <a:pt x="6350" y="1101090"/>
                </a:lnTo>
                <a:lnTo>
                  <a:pt x="6350" y="1103630"/>
                </a:lnTo>
                <a:lnTo>
                  <a:pt x="27940" y="1103630"/>
                </a:lnTo>
                <a:lnTo>
                  <a:pt x="27940" y="1071880"/>
                </a:lnTo>
                <a:close/>
              </a:path>
              <a:path w="27940" h="1141729">
                <a:moveTo>
                  <a:pt x="27940" y="1103630"/>
                </a:moveTo>
                <a:lnTo>
                  <a:pt x="7620" y="1103630"/>
                </a:lnTo>
                <a:lnTo>
                  <a:pt x="7620" y="1106170"/>
                </a:lnTo>
                <a:lnTo>
                  <a:pt x="8890" y="1106170"/>
                </a:lnTo>
                <a:lnTo>
                  <a:pt x="8890" y="1107440"/>
                </a:lnTo>
                <a:lnTo>
                  <a:pt x="10159" y="1107440"/>
                </a:lnTo>
                <a:lnTo>
                  <a:pt x="10159" y="1109980"/>
                </a:lnTo>
                <a:lnTo>
                  <a:pt x="27940" y="1109980"/>
                </a:lnTo>
                <a:lnTo>
                  <a:pt x="27940" y="1103630"/>
                </a:lnTo>
                <a:close/>
              </a:path>
              <a:path w="27940" h="1141729">
                <a:moveTo>
                  <a:pt x="27940" y="1109980"/>
                </a:moveTo>
                <a:lnTo>
                  <a:pt x="11429" y="1109980"/>
                </a:lnTo>
                <a:lnTo>
                  <a:pt x="11429" y="1112520"/>
                </a:lnTo>
                <a:lnTo>
                  <a:pt x="12700" y="1112520"/>
                </a:lnTo>
                <a:lnTo>
                  <a:pt x="12700" y="1115060"/>
                </a:lnTo>
                <a:lnTo>
                  <a:pt x="13970" y="1115060"/>
                </a:lnTo>
                <a:lnTo>
                  <a:pt x="13970" y="1117600"/>
                </a:lnTo>
                <a:lnTo>
                  <a:pt x="27940" y="1117600"/>
                </a:lnTo>
                <a:lnTo>
                  <a:pt x="27940" y="1109980"/>
                </a:lnTo>
                <a:close/>
              </a:path>
              <a:path w="27940" h="1141729">
                <a:moveTo>
                  <a:pt x="27940" y="1117600"/>
                </a:moveTo>
                <a:lnTo>
                  <a:pt x="15240" y="1117600"/>
                </a:lnTo>
                <a:lnTo>
                  <a:pt x="15240" y="1120140"/>
                </a:lnTo>
                <a:lnTo>
                  <a:pt x="16509" y="1120140"/>
                </a:lnTo>
                <a:lnTo>
                  <a:pt x="16509" y="1122680"/>
                </a:lnTo>
                <a:lnTo>
                  <a:pt x="17779" y="1122680"/>
                </a:lnTo>
                <a:lnTo>
                  <a:pt x="17779" y="1125220"/>
                </a:lnTo>
                <a:lnTo>
                  <a:pt x="19050" y="1125220"/>
                </a:lnTo>
                <a:lnTo>
                  <a:pt x="19050" y="1126490"/>
                </a:lnTo>
                <a:lnTo>
                  <a:pt x="20320" y="1126490"/>
                </a:lnTo>
                <a:lnTo>
                  <a:pt x="20320" y="1129030"/>
                </a:lnTo>
                <a:lnTo>
                  <a:pt x="21590" y="1129030"/>
                </a:lnTo>
                <a:lnTo>
                  <a:pt x="21590" y="1131570"/>
                </a:lnTo>
                <a:lnTo>
                  <a:pt x="22859" y="1131570"/>
                </a:lnTo>
                <a:lnTo>
                  <a:pt x="22859" y="1134110"/>
                </a:lnTo>
                <a:lnTo>
                  <a:pt x="24129" y="1134110"/>
                </a:lnTo>
                <a:lnTo>
                  <a:pt x="24129" y="1136650"/>
                </a:lnTo>
                <a:lnTo>
                  <a:pt x="25400" y="1136650"/>
                </a:lnTo>
                <a:lnTo>
                  <a:pt x="25400" y="1139190"/>
                </a:lnTo>
                <a:lnTo>
                  <a:pt x="26670" y="1139190"/>
                </a:lnTo>
                <a:lnTo>
                  <a:pt x="26670" y="1141730"/>
                </a:lnTo>
                <a:lnTo>
                  <a:pt x="27940" y="1141730"/>
                </a:lnTo>
                <a:lnTo>
                  <a:pt x="27940" y="11176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711440" y="3012439"/>
            <a:ext cx="26670" cy="1165860"/>
          </a:xfrm>
          <a:custGeom>
            <a:avLst/>
            <a:gdLst/>
            <a:ahLst/>
            <a:cxnLst/>
            <a:rect l="l" t="t" r="r" b="b"/>
            <a:pathLst>
              <a:path w="26670" h="1165860">
                <a:moveTo>
                  <a:pt x="19049" y="0"/>
                </a:moveTo>
                <a:lnTo>
                  <a:pt x="0" y="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1165860">
                <a:moveTo>
                  <a:pt x="2666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1165860">
                <a:moveTo>
                  <a:pt x="26669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69" y="628650"/>
                </a:lnTo>
                <a:lnTo>
                  <a:pt x="26669" y="609600"/>
                </a:lnTo>
                <a:close/>
              </a:path>
              <a:path w="26670" h="1165860">
                <a:moveTo>
                  <a:pt x="2666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69" y="641350"/>
                </a:lnTo>
                <a:lnTo>
                  <a:pt x="26669" y="628650"/>
                </a:lnTo>
                <a:close/>
              </a:path>
              <a:path w="26670" h="1165860">
                <a:moveTo>
                  <a:pt x="2666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69" y="654050"/>
                </a:lnTo>
                <a:lnTo>
                  <a:pt x="26669" y="641350"/>
                </a:lnTo>
                <a:close/>
              </a:path>
              <a:path w="26670" h="1165860">
                <a:moveTo>
                  <a:pt x="26669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54050"/>
                </a:lnTo>
                <a:close/>
              </a:path>
              <a:path w="26670" h="1165860">
                <a:moveTo>
                  <a:pt x="26669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85800"/>
                </a:lnTo>
                <a:close/>
              </a:path>
              <a:path w="26670" h="116586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165860">
                <a:moveTo>
                  <a:pt x="26669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69" y="711199"/>
                </a:lnTo>
                <a:lnTo>
                  <a:pt x="26669" y="704850"/>
                </a:lnTo>
                <a:close/>
              </a:path>
              <a:path w="26670" h="1165860">
                <a:moveTo>
                  <a:pt x="2666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711200"/>
                </a:lnTo>
                <a:close/>
              </a:path>
              <a:path w="26670" h="1165860">
                <a:moveTo>
                  <a:pt x="26669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3900"/>
                </a:lnTo>
                <a:close/>
              </a:path>
              <a:path w="26670" h="1165860">
                <a:moveTo>
                  <a:pt x="26669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69" y="819150"/>
                </a:lnTo>
                <a:lnTo>
                  <a:pt x="26669" y="749300"/>
                </a:lnTo>
                <a:close/>
              </a:path>
              <a:path w="26670" h="1165860">
                <a:moveTo>
                  <a:pt x="26669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19150"/>
                </a:lnTo>
                <a:close/>
              </a:path>
              <a:path w="26670" h="1165860">
                <a:moveTo>
                  <a:pt x="26669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69" y="862330"/>
                </a:lnTo>
                <a:lnTo>
                  <a:pt x="26669" y="857250"/>
                </a:lnTo>
                <a:close/>
              </a:path>
              <a:path w="26670" h="1165860">
                <a:moveTo>
                  <a:pt x="2666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2330"/>
                </a:lnTo>
                <a:close/>
              </a:path>
              <a:path w="26670" h="1165860">
                <a:moveTo>
                  <a:pt x="26669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80"/>
                </a:lnTo>
                <a:close/>
              </a:path>
              <a:path w="26670" h="1165860">
                <a:moveTo>
                  <a:pt x="26669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69" y="901700"/>
                </a:lnTo>
                <a:lnTo>
                  <a:pt x="26669" y="875030"/>
                </a:lnTo>
                <a:close/>
              </a:path>
              <a:path w="26670" h="1165860">
                <a:moveTo>
                  <a:pt x="26669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01700"/>
                </a:lnTo>
                <a:close/>
              </a:path>
              <a:path w="26670" h="1165860">
                <a:moveTo>
                  <a:pt x="26669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69" y="927099"/>
                </a:lnTo>
                <a:lnTo>
                  <a:pt x="26669" y="919480"/>
                </a:lnTo>
                <a:close/>
              </a:path>
              <a:path w="26670" h="1165860">
                <a:moveTo>
                  <a:pt x="26669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27100"/>
                </a:lnTo>
                <a:close/>
              </a:path>
              <a:path w="26670" h="1165860">
                <a:moveTo>
                  <a:pt x="26669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69" y="946150"/>
                </a:lnTo>
                <a:lnTo>
                  <a:pt x="26669" y="939800"/>
                </a:lnTo>
                <a:close/>
              </a:path>
              <a:path w="26670" h="1165860">
                <a:moveTo>
                  <a:pt x="26669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46150"/>
                </a:lnTo>
                <a:close/>
              </a:path>
              <a:path w="26670" h="1165860">
                <a:moveTo>
                  <a:pt x="26669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89330"/>
                </a:lnTo>
                <a:close/>
              </a:path>
              <a:path w="26670" h="1165860">
                <a:moveTo>
                  <a:pt x="26669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69" y="1003300"/>
                </a:lnTo>
                <a:lnTo>
                  <a:pt x="26669" y="996950"/>
                </a:lnTo>
                <a:close/>
              </a:path>
              <a:path w="26670" h="1165860">
                <a:moveTo>
                  <a:pt x="26669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69" y="1040130"/>
                </a:lnTo>
                <a:lnTo>
                  <a:pt x="26669" y="1003300"/>
                </a:lnTo>
                <a:close/>
              </a:path>
              <a:path w="26670" h="1165860">
                <a:moveTo>
                  <a:pt x="26669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69" y="1046479"/>
                </a:lnTo>
                <a:lnTo>
                  <a:pt x="26669" y="1040130"/>
                </a:lnTo>
                <a:close/>
              </a:path>
              <a:path w="26670" h="1165860">
                <a:moveTo>
                  <a:pt x="26669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46480"/>
                </a:lnTo>
                <a:close/>
              </a:path>
              <a:path w="26670" h="1165860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65860">
                <a:moveTo>
                  <a:pt x="26669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69" y="1092199"/>
                </a:lnTo>
                <a:lnTo>
                  <a:pt x="26669" y="1084580"/>
                </a:lnTo>
                <a:close/>
              </a:path>
              <a:path w="26670" h="1165860">
                <a:moveTo>
                  <a:pt x="26669" y="1092200"/>
                </a:moveTo>
                <a:lnTo>
                  <a:pt x="0" y="1092200"/>
                </a:lnTo>
                <a:lnTo>
                  <a:pt x="0" y="1118870"/>
                </a:lnTo>
                <a:lnTo>
                  <a:pt x="1269" y="1118870"/>
                </a:lnTo>
                <a:lnTo>
                  <a:pt x="1269" y="1120140"/>
                </a:lnTo>
                <a:lnTo>
                  <a:pt x="2539" y="1120140"/>
                </a:lnTo>
                <a:lnTo>
                  <a:pt x="2539" y="1122680"/>
                </a:lnTo>
                <a:lnTo>
                  <a:pt x="3809" y="1122680"/>
                </a:lnTo>
                <a:lnTo>
                  <a:pt x="3809" y="1125220"/>
                </a:lnTo>
                <a:lnTo>
                  <a:pt x="5079" y="1125220"/>
                </a:lnTo>
                <a:lnTo>
                  <a:pt x="5079" y="1127760"/>
                </a:lnTo>
                <a:lnTo>
                  <a:pt x="6350" y="1127760"/>
                </a:lnTo>
                <a:lnTo>
                  <a:pt x="6350" y="1130300"/>
                </a:lnTo>
                <a:lnTo>
                  <a:pt x="26669" y="1130300"/>
                </a:lnTo>
                <a:lnTo>
                  <a:pt x="26669" y="1092200"/>
                </a:lnTo>
                <a:close/>
              </a:path>
              <a:path w="26670" h="1165860">
                <a:moveTo>
                  <a:pt x="26669" y="1130300"/>
                </a:moveTo>
                <a:lnTo>
                  <a:pt x="7619" y="1130300"/>
                </a:lnTo>
                <a:lnTo>
                  <a:pt x="7619" y="1132840"/>
                </a:lnTo>
                <a:lnTo>
                  <a:pt x="8889" y="1132840"/>
                </a:lnTo>
                <a:lnTo>
                  <a:pt x="8889" y="1135380"/>
                </a:lnTo>
                <a:lnTo>
                  <a:pt x="26669" y="1135380"/>
                </a:lnTo>
                <a:lnTo>
                  <a:pt x="26669" y="1130300"/>
                </a:lnTo>
                <a:close/>
              </a:path>
              <a:path w="26670" h="1165860">
                <a:moveTo>
                  <a:pt x="26669" y="1135380"/>
                </a:moveTo>
                <a:lnTo>
                  <a:pt x="10159" y="1135380"/>
                </a:lnTo>
                <a:lnTo>
                  <a:pt x="10159" y="1137920"/>
                </a:lnTo>
                <a:lnTo>
                  <a:pt x="11429" y="1137920"/>
                </a:lnTo>
                <a:lnTo>
                  <a:pt x="11429" y="1139190"/>
                </a:lnTo>
                <a:lnTo>
                  <a:pt x="12700" y="1139190"/>
                </a:lnTo>
                <a:lnTo>
                  <a:pt x="12700" y="1141730"/>
                </a:lnTo>
                <a:lnTo>
                  <a:pt x="26669" y="1141730"/>
                </a:lnTo>
                <a:lnTo>
                  <a:pt x="26669" y="1135380"/>
                </a:lnTo>
                <a:close/>
              </a:path>
              <a:path w="26670" h="1165860">
                <a:moveTo>
                  <a:pt x="26669" y="1141730"/>
                </a:moveTo>
                <a:lnTo>
                  <a:pt x="13969" y="1141730"/>
                </a:lnTo>
                <a:lnTo>
                  <a:pt x="13969" y="1144270"/>
                </a:lnTo>
                <a:lnTo>
                  <a:pt x="15239" y="1144270"/>
                </a:lnTo>
                <a:lnTo>
                  <a:pt x="15239" y="1146810"/>
                </a:lnTo>
                <a:lnTo>
                  <a:pt x="16509" y="1146810"/>
                </a:lnTo>
                <a:lnTo>
                  <a:pt x="16509" y="1149350"/>
                </a:lnTo>
                <a:lnTo>
                  <a:pt x="26669" y="1149350"/>
                </a:lnTo>
                <a:lnTo>
                  <a:pt x="26669" y="1141730"/>
                </a:lnTo>
                <a:close/>
              </a:path>
              <a:path w="26670" h="1165860">
                <a:moveTo>
                  <a:pt x="26669" y="1149350"/>
                </a:moveTo>
                <a:lnTo>
                  <a:pt x="17779" y="1149350"/>
                </a:lnTo>
                <a:lnTo>
                  <a:pt x="17779" y="1151890"/>
                </a:lnTo>
                <a:lnTo>
                  <a:pt x="19050" y="1151890"/>
                </a:lnTo>
                <a:lnTo>
                  <a:pt x="19050" y="1154430"/>
                </a:lnTo>
                <a:lnTo>
                  <a:pt x="26669" y="1154430"/>
                </a:lnTo>
                <a:lnTo>
                  <a:pt x="26669" y="1149350"/>
                </a:lnTo>
                <a:close/>
              </a:path>
              <a:path w="26670" h="1165860">
                <a:moveTo>
                  <a:pt x="26669" y="1154430"/>
                </a:moveTo>
                <a:lnTo>
                  <a:pt x="20319" y="1154430"/>
                </a:lnTo>
                <a:lnTo>
                  <a:pt x="20319" y="1156970"/>
                </a:lnTo>
                <a:lnTo>
                  <a:pt x="21589" y="1156970"/>
                </a:lnTo>
                <a:lnTo>
                  <a:pt x="21589" y="1158240"/>
                </a:lnTo>
                <a:lnTo>
                  <a:pt x="22859" y="1158240"/>
                </a:lnTo>
                <a:lnTo>
                  <a:pt x="22859" y="1160780"/>
                </a:lnTo>
                <a:lnTo>
                  <a:pt x="26669" y="1160780"/>
                </a:lnTo>
                <a:lnTo>
                  <a:pt x="26669" y="1154430"/>
                </a:lnTo>
                <a:close/>
              </a:path>
              <a:path w="26670" h="1165860">
                <a:moveTo>
                  <a:pt x="26669" y="1160780"/>
                </a:moveTo>
                <a:lnTo>
                  <a:pt x="24129" y="1160780"/>
                </a:lnTo>
                <a:lnTo>
                  <a:pt x="24129" y="1163320"/>
                </a:lnTo>
                <a:lnTo>
                  <a:pt x="25400" y="1163320"/>
                </a:lnTo>
                <a:lnTo>
                  <a:pt x="25400" y="1165860"/>
                </a:lnTo>
                <a:lnTo>
                  <a:pt x="26669" y="1165860"/>
                </a:lnTo>
                <a:lnTo>
                  <a:pt x="26669" y="1160780"/>
                </a:lnTo>
                <a:close/>
              </a:path>
            </a:pathLst>
          </a:custGeom>
          <a:solidFill>
            <a:srgbClr val="2244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738109" y="3025139"/>
            <a:ext cx="27940" cy="1205230"/>
          </a:xfrm>
          <a:custGeom>
            <a:avLst/>
            <a:gdLst/>
            <a:ahLst/>
            <a:cxnLst/>
            <a:rect l="l" t="t" r="r" b="b"/>
            <a:pathLst>
              <a:path w="27940" h="1205229">
                <a:moveTo>
                  <a:pt x="12700" y="0"/>
                </a:moveTo>
                <a:lnTo>
                  <a:pt x="0" y="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205229">
                <a:moveTo>
                  <a:pt x="2794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1205229">
                <a:moveTo>
                  <a:pt x="27940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96900"/>
                </a:lnTo>
                <a:close/>
              </a:path>
              <a:path w="27940" h="120522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205229">
                <a:moveTo>
                  <a:pt x="2794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28650"/>
                </a:lnTo>
                <a:close/>
              </a:path>
              <a:path w="27940" h="1205229">
                <a:moveTo>
                  <a:pt x="27940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1350"/>
                </a:lnTo>
                <a:close/>
              </a:path>
              <a:path w="27940" h="1205229">
                <a:moveTo>
                  <a:pt x="2794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73100"/>
                </a:lnTo>
                <a:close/>
              </a:path>
              <a:path w="27940" h="120522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205229">
                <a:moveTo>
                  <a:pt x="27940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92150"/>
                </a:lnTo>
                <a:close/>
              </a:path>
              <a:path w="27940" h="1205229">
                <a:moveTo>
                  <a:pt x="2794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98500"/>
                </a:lnTo>
                <a:close/>
              </a:path>
              <a:path w="27940" h="1205229">
                <a:moveTo>
                  <a:pt x="27940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11200"/>
                </a:lnTo>
                <a:close/>
              </a:path>
              <a:path w="27940" h="1205229">
                <a:moveTo>
                  <a:pt x="27940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36600"/>
                </a:lnTo>
                <a:close/>
              </a:path>
              <a:path w="27940" h="1205229">
                <a:moveTo>
                  <a:pt x="27940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06450"/>
                </a:lnTo>
                <a:close/>
              </a:path>
              <a:path w="27940" h="1205229">
                <a:moveTo>
                  <a:pt x="2794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44550"/>
                </a:lnTo>
                <a:close/>
              </a:path>
              <a:path w="27940" h="1205229">
                <a:moveTo>
                  <a:pt x="2794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49630"/>
                </a:lnTo>
                <a:close/>
              </a:path>
              <a:path w="27940" h="1205229">
                <a:moveTo>
                  <a:pt x="27940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40" y="862329"/>
                </a:lnTo>
                <a:lnTo>
                  <a:pt x="27940" y="855980"/>
                </a:lnTo>
                <a:close/>
              </a:path>
              <a:path w="27940" h="1205229">
                <a:moveTo>
                  <a:pt x="27940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62330"/>
                </a:lnTo>
                <a:close/>
              </a:path>
              <a:path w="27940" h="1205229">
                <a:moveTo>
                  <a:pt x="27940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9000"/>
                </a:lnTo>
                <a:close/>
              </a:path>
              <a:path w="27940" h="1205229">
                <a:moveTo>
                  <a:pt x="2794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906780"/>
                </a:lnTo>
                <a:close/>
              </a:path>
              <a:path w="27940" h="1205229">
                <a:moveTo>
                  <a:pt x="27940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14400"/>
                </a:lnTo>
                <a:close/>
              </a:path>
              <a:path w="27940" h="1205229">
                <a:moveTo>
                  <a:pt x="27940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927100"/>
                </a:lnTo>
                <a:close/>
              </a:path>
              <a:path w="27940" h="1205229">
                <a:moveTo>
                  <a:pt x="27940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33450"/>
                </a:lnTo>
                <a:close/>
              </a:path>
              <a:path w="27940" h="1205229">
                <a:moveTo>
                  <a:pt x="27940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6630"/>
                </a:lnTo>
                <a:close/>
              </a:path>
              <a:path w="27940" h="1205229">
                <a:moveTo>
                  <a:pt x="27940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4250"/>
                </a:lnTo>
                <a:close/>
              </a:path>
              <a:path w="27940" h="1205229">
                <a:moveTo>
                  <a:pt x="27940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90600"/>
                </a:lnTo>
                <a:close/>
              </a:path>
              <a:path w="27940" h="1205229">
                <a:moveTo>
                  <a:pt x="27940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40" y="1033779"/>
                </a:lnTo>
                <a:lnTo>
                  <a:pt x="27940" y="1027430"/>
                </a:lnTo>
                <a:close/>
              </a:path>
              <a:path w="27940" h="1205229">
                <a:moveTo>
                  <a:pt x="27940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33780"/>
                </a:lnTo>
                <a:close/>
              </a:path>
              <a:path w="27940" h="1205229">
                <a:moveTo>
                  <a:pt x="27940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40" y="1071880"/>
                </a:lnTo>
                <a:lnTo>
                  <a:pt x="27940" y="1065530"/>
                </a:lnTo>
                <a:close/>
              </a:path>
              <a:path w="27940" h="1205229">
                <a:moveTo>
                  <a:pt x="27940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80"/>
                </a:lnTo>
                <a:close/>
              </a:path>
              <a:path w="27940" h="1205229">
                <a:moveTo>
                  <a:pt x="27940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79500"/>
                </a:lnTo>
                <a:close/>
              </a:path>
              <a:path w="27940" h="1205229">
                <a:moveTo>
                  <a:pt x="27940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7600"/>
                </a:lnTo>
                <a:close/>
              </a:path>
              <a:path w="27940" h="1205229">
                <a:moveTo>
                  <a:pt x="27940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40" y="1148080"/>
                </a:lnTo>
                <a:lnTo>
                  <a:pt x="27940" y="1122680"/>
                </a:lnTo>
                <a:close/>
              </a:path>
              <a:path w="27940" h="1205229">
                <a:moveTo>
                  <a:pt x="2794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1269" y="1155700"/>
                </a:lnTo>
                <a:lnTo>
                  <a:pt x="1270" y="1158240"/>
                </a:lnTo>
                <a:lnTo>
                  <a:pt x="2540" y="1158240"/>
                </a:lnTo>
                <a:lnTo>
                  <a:pt x="2540" y="1160780"/>
                </a:lnTo>
                <a:lnTo>
                  <a:pt x="27940" y="1160780"/>
                </a:lnTo>
                <a:lnTo>
                  <a:pt x="27940" y="1148080"/>
                </a:lnTo>
                <a:close/>
              </a:path>
              <a:path w="27940" h="1205229">
                <a:moveTo>
                  <a:pt x="27940" y="1160780"/>
                </a:moveTo>
                <a:lnTo>
                  <a:pt x="3810" y="1160780"/>
                </a:lnTo>
                <a:lnTo>
                  <a:pt x="3810" y="1163320"/>
                </a:lnTo>
                <a:lnTo>
                  <a:pt x="5080" y="1163320"/>
                </a:lnTo>
                <a:lnTo>
                  <a:pt x="5080" y="1164590"/>
                </a:lnTo>
                <a:lnTo>
                  <a:pt x="6350" y="1164590"/>
                </a:lnTo>
                <a:lnTo>
                  <a:pt x="635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1205229">
                <a:moveTo>
                  <a:pt x="27940" y="1167130"/>
                </a:moveTo>
                <a:lnTo>
                  <a:pt x="7620" y="1167130"/>
                </a:lnTo>
                <a:lnTo>
                  <a:pt x="7620" y="1169670"/>
                </a:lnTo>
                <a:lnTo>
                  <a:pt x="8890" y="1169670"/>
                </a:lnTo>
                <a:lnTo>
                  <a:pt x="8890" y="1172210"/>
                </a:lnTo>
                <a:lnTo>
                  <a:pt x="10160" y="1172210"/>
                </a:lnTo>
                <a:lnTo>
                  <a:pt x="10160" y="1174750"/>
                </a:lnTo>
                <a:lnTo>
                  <a:pt x="27940" y="1174750"/>
                </a:lnTo>
                <a:lnTo>
                  <a:pt x="27940" y="1167130"/>
                </a:lnTo>
                <a:close/>
              </a:path>
              <a:path w="27940" h="1205229">
                <a:moveTo>
                  <a:pt x="27940" y="1174750"/>
                </a:moveTo>
                <a:lnTo>
                  <a:pt x="11430" y="1174750"/>
                </a:lnTo>
                <a:lnTo>
                  <a:pt x="11430" y="1177290"/>
                </a:lnTo>
                <a:lnTo>
                  <a:pt x="12700" y="1177290"/>
                </a:lnTo>
                <a:lnTo>
                  <a:pt x="12700" y="1179830"/>
                </a:lnTo>
                <a:lnTo>
                  <a:pt x="27940" y="1179830"/>
                </a:lnTo>
                <a:lnTo>
                  <a:pt x="27940" y="1174750"/>
                </a:lnTo>
                <a:close/>
              </a:path>
              <a:path w="27940" h="1205229">
                <a:moveTo>
                  <a:pt x="27940" y="1179830"/>
                </a:moveTo>
                <a:lnTo>
                  <a:pt x="13970" y="1179830"/>
                </a:lnTo>
                <a:lnTo>
                  <a:pt x="13970" y="1182370"/>
                </a:lnTo>
                <a:lnTo>
                  <a:pt x="15240" y="1182370"/>
                </a:lnTo>
                <a:lnTo>
                  <a:pt x="15240" y="1183640"/>
                </a:lnTo>
                <a:lnTo>
                  <a:pt x="16510" y="1183640"/>
                </a:lnTo>
                <a:lnTo>
                  <a:pt x="16510" y="1186180"/>
                </a:lnTo>
                <a:lnTo>
                  <a:pt x="17780" y="1186180"/>
                </a:lnTo>
                <a:lnTo>
                  <a:pt x="17780" y="1188720"/>
                </a:lnTo>
                <a:lnTo>
                  <a:pt x="19050" y="1188720"/>
                </a:lnTo>
                <a:lnTo>
                  <a:pt x="19050" y="1191260"/>
                </a:lnTo>
                <a:lnTo>
                  <a:pt x="20320" y="1191260"/>
                </a:lnTo>
                <a:lnTo>
                  <a:pt x="20320" y="1193800"/>
                </a:lnTo>
                <a:lnTo>
                  <a:pt x="21590" y="1193800"/>
                </a:lnTo>
                <a:lnTo>
                  <a:pt x="21590" y="1196340"/>
                </a:lnTo>
                <a:lnTo>
                  <a:pt x="22860" y="1196340"/>
                </a:lnTo>
                <a:lnTo>
                  <a:pt x="22860" y="1198880"/>
                </a:lnTo>
                <a:lnTo>
                  <a:pt x="24130" y="1198880"/>
                </a:lnTo>
                <a:lnTo>
                  <a:pt x="24130" y="1201420"/>
                </a:lnTo>
                <a:lnTo>
                  <a:pt x="25400" y="1201420"/>
                </a:lnTo>
                <a:lnTo>
                  <a:pt x="25400" y="1202690"/>
                </a:lnTo>
                <a:lnTo>
                  <a:pt x="26670" y="1202690"/>
                </a:lnTo>
                <a:lnTo>
                  <a:pt x="26670" y="1205230"/>
                </a:lnTo>
                <a:lnTo>
                  <a:pt x="27940" y="1205230"/>
                </a:lnTo>
                <a:lnTo>
                  <a:pt x="27940" y="1179830"/>
                </a:lnTo>
                <a:close/>
              </a:path>
            </a:pathLst>
          </a:custGeom>
          <a:solidFill>
            <a:srgbClr val="2243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766050" y="3037839"/>
            <a:ext cx="26670" cy="1243330"/>
          </a:xfrm>
          <a:custGeom>
            <a:avLst/>
            <a:gdLst/>
            <a:ahLst/>
            <a:cxnLst/>
            <a:rect l="l" t="t" r="r" b="b"/>
            <a:pathLst>
              <a:path w="26670" h="1243329">
                <a:moveTo>
                  <a:pt x="6350" y="0"/>
                </a:moveTo>
                <a:lnTo>
                  <a:pt x="0" y="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24332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243329">
                <a:moveTo>
                  <a:pt x="26670" y="584200"/>
                </a:moveTo>
                <a:lnTo>
                  <a:pt x="0" y="5842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84200"/>
                </a:lnTo>
                <a:close/>
              </a:path>
              <a:path w="26670" h="124332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3329">
                <a:moveTo>
                  <a:pt x="2667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15950"/>
                </a:lnTo>
                <a:close/>
              </a:path>
              <a:path w="26670" h="1243329">
                <a:moveTo>
                  <a:pt x="26670" y="628650"/>
                </a:moveTo>
                <a:lnTo>
                  <a:pt x="0" y="62865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8650"/>
                </a:lnTo>
                <a:close/>
              </a:path>
              <a:path w="26670" h="1243329">
                <a:moveTo>
                  <a:pt x="26670" y="660400"/>
                </a:moveTo>
                <a:lnTo>
                  <a:pt x="0" y="66040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60400"/>
                </a:lnTo>
                <a:close/>
              </a:path>
              <a:path w="26670" h="1243329">
                <a:moveTo>
                  <a:pt x="2667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6750"/>
                </a:lnTo>
                <a:close/>
              </a:path>
              <a:path w="26670" h="1243329">
                <a:moveTo>
                  <a:pt x="26670" y="679450"/>
                </a:moveTo>
                <a:lnTo>
                  <a:pt x="0" y="67945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79450"/>
                </a:lnTo>
                <a:close/>
              </a:path>
              <a:path w="26670" h="1243329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243329">
                <a:moveTo>
                  <a:pt x="26670" y="698500"/>
                </a:moveTo>
                <a:lnTo>
                  <a:pt x="0" y="6985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8500"/>
                </a:lnTo>
                <a:close/>
              </a:path>
              <a:path w="26670" h="1243329">
                <a:moveTo>
                  <a:pt x="26670" y="723900"/>
                </a:moveTo>
                <a:lnTo>
                  <a:pt x="0" y="7239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23900"/>
                </a:lnTo>
                <a:close/>
              </a:path>
              <a:path w="26670" h="1243329">
                <a:moveTo>
                  <a:pt x="26670" y="793750"/>
                </a:moveTo>
                <a:lnTo>
                  <a:pt x="0" y="7937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793750"/>
                </a:lnTo>
                <a:close/>
              </a:path>
              <a:path w="26670" h="1243329">
                <a:moveTo>
                  <a:pt x="26670" y="831850"/>
                </a:moveTo>
                <a:lnTo>
                  <a:pt x="0" y="831850"/>
                </a:lnTo>
                <a:lnTo>
                  <a:pt x="0" y="836930"/>
                </a:lnTo>
                <a:lnTo>
                  <a:pt x="26670" y="836930"/>
                </a:lnTo>
                <a:lnTo>
                  <a:pt x="26670" y="831850"/>
                </a:lnTo>
                <a:close/>
              </a:path>
              <a:path w="26670" h="1243329">
                <a:moveTo>
                  <a:pt x="2667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36930"/>
                </a:lnTo>
                <a:close/>
              </a:path>
              <a:path w="26670" h="1243329">
                <a:moveTo>
                  <a:pt x="2667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26670" y="849629"/>
                </a:lnTo>
                <a:lnTo>
                  <a:pt x="26670" y="843280"/>
                </a:lnTo>
                <a:close/>
              </a:path>
              <a:path w="26670" h="1243329">
                <a:moveTo>
                  <a:pt x="26670" y="849630"/>
                </a:moveTo>
                <a:lnTo>
                  <a:pt x="0" y="84963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49630"/>
                </a:lnTo>
                <a:close/>
              </a:path>
              <a:path w="26670" h="1243329">
                <a:moveTo>
                  <a:pt x="26670" y="876300"/>
                </a:moveTo>
                <a:lnTo>
                  <a:pt x="0" y="87630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76300"/>
                </a:lnTo>
                <a:close/>
              </a:path>
              <a:path w="26670" h="1243329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243329">
                <a:moveTo>
                  <a:pt x="26670" y="901700"/>
                </a:moveTo>
                <a:lnTo>
                  <a:pt x="0" y="9017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1700"/>
                </a:lnTo>
                <a:close/>
              </a:path>
              <a:path w="26670" h="1243329">
                <a:moveTo>
                  <a:pt x="26670" y="914400"/>
                </a:moveTo>
                <a:lnTo>
                  <a:pt x="0" y="914400"/>
                </a:lnTo>
                <a:lnTo>
                  <a:pt x="0" y="920750"/>
                </a:lnTo>
                <a:lnTo>
                  <a:pt x="26670" y="920750"/>
                </a:lnTo>
                <a:lnTo>
                  <a:pt x="26670" y="914400"/>
                </a:lnTo>
                <a:close/>
              </a:path>
              <a:path w="26670" h="1243329">
                <a:moveTo>
                  <a:pt x="26670" y="920750"/>
                </a:moveTo>
                <a:lnTo>
                  <a:pt x="0" y="92075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920750"/>
                </a:lnTo>
                <a:close/>
              </a:path>
              <a:path w="26670" h="1243329">
                <a:moveTo>
                  <a:pt x="26670" y="963930"/>
                </a:moveTo>
                <a:lnTo>
                  <a:pt x="0" y="96393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243329">
                <a:moveTo>
                  <a:pt x="26670" y="971550"/>
                </a:moveTo>
                <a:lnTo>
                  <a:pt x="0" y="97155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243329">
                <a:moveTo>
                  <a:pt x="26670" y="977900"/>
                </a:moveTo>
                <a:lnTo>
                  <a:pt x="0" y="97790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77900"/>
                </a:lnTo>
                <a:close/>
              </a:path>
              <a:path w="26670" h="1243329">
                <a:moveTo>
                  <a:pt x="26670" y="1014730"/>
                </a:moveTo>
                <a:lnTo>
                  <a:pt x="0" y="1014730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30"/>
                </a:lnTo>
                <a:close/>
              </a:path>
              <a:path w="26670" h="1243329">
                <a:moveTo>
                  <a:pt x="26670" y="1021080"/>
                </a:moveTo>
                <a:lnTo>
                  <a:pt x="0" y="10210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21080"/>
                </a:lnTo>
                <a:close/>
              </a:path>
              <a:path w="26670" h="1243329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243329">
                <a:moveTo>
                  <a:pt x="26670" y="1059180"/>
                </a:moveTo>
                <a:lnTo>
                  <a:pt x="0" y="105918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9180"/>
                </a:lnTo>
                <a:close/>
              </a:path>
              <a:path w="26670" h="1243329">
                <a:moveTo>
                  <a:pt x="26670" y="1066800"/>
                </a:moveTo>
                <a:lnTo>
                  <a:pt x="0" y="106680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66800"/>
                </a:lnTo>
                <a:close/>
              </a:path>
              <a:path w="26670" h="1243329">
                <a:moveTo>
                  <a:pt x="26670" y="1104900"/>
                </a:moveTo>
                <a:lnTo>
                  <a:pt x="0" y="110490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4900"/>
                </a:lnTo>
                <a:close/>
              </a:path>
              <a:path w="26670" h="1243329">
                <a:moveTo>
                  <a:pt x="26670" y="1109980"/>
                </a:moveTo>
                <a:lnTo>
                  <a:pt x="0" y="110998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9980"/>
                </a:lnTo>
                <a:close/>
              </a:path>
              <a:path w="26670" h="1243329">
                <a:moveTo>
                  <a:pt x="26670" y="1135380"/>
                </a:moveTo>
                <a:lnTo>
                  <a:pt x="0" y="1135380"/>
                </a:lnTo>
                <a:lnTo>
                  <a:pt x="0" y="1195070"/>
                </a:lnTo>
                <a:lnTo>
                  <a:pt x="1270" y="1195070"/>
                </a:lnTo>
                <a:lnTo>
                  <a:pt x="1270" y="1197610"/>
                </a:lnTo>
                <a:lnTo>
                  <a:pt x="2540" y="1197610"/>
                </a:lnTo>
                <a:lnTo>
                  <a:pt x="2540" y="1200150"/>
                </a:lnTo>
                <a:lnTo>
                  <a:pt x="3809" y="1200150"/>
                </a:lnTo>
                <a:lnTo>
                  <a:pt x="3809" y="1202690"/>
                </a:lnTo>
                <a:lnTo>
                  <a:pt x="5079" y="1202690"/>
                </a:lnTo>
                <a:lnTo>
                  <a:pt x="5079" y="1205230"/>
                </a:lnTo>
                <a:lnTo>
                  <a:pt x="26670" y="1205230"/>
                </a:lnTo>
                <a:lnTo>
                  <a:pt x="26670" y="1135380"/>
                </a:lnTo>
                <a:close/>
              </a:path>
              <a:path w="26670" h="1243329">
                <a:moveTo>
                  <a:pt x="26670" y="1205230"/>
                </a:moveTo>
                <a:lnTo>
                  <a:pt x="6350" y="1205230"/>
                </a:lnTo>
                <a:lnTo>
                  <a:pt x="6350" y="1207770"/>
                </a:lnTo>
                <a:lnTo>
                  <a:pt x="7620" y="1207770"/>
                </a:lnTo>
                <a:lnTo>
                  <a:pt x="7620" y="1209040"/>
                </a:lnTo>
                <a:lnTo>
                  <a:pt x="8890" y="1209040"/>
                </a:lnTo>
                <a:lnTo>
                  <a:pt x="889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1243329">
                <a:moveTo>
                  <a:pt x="26670" y="1211580"/>
                </a:moveTo>
                <a:lnTo>
                  <a:pt x="10159" y="1211580"/>
                </a:lnTo>
                <a:lnTo>
                  <a:pt x="10159" y="1214120"/>
                </a:lnTo>
                <a:lnTo>
                  <a:pt x="11429" y="1214120"/>
                </a:lnTo>
                <a:lnTo>
                  <a:pt x="11429" y="1216660"/>
                </a:lnTo>
                <a:lnTo>
                  <a:pt x="12700" y="1216660"/>
                </a:lnTo>
                <a:lnTo>
                  <a:pt x="12700" y="1219200"/>
                </a:lnTo>
                <a:lnTo>
                  <a:pt x="26670" y="1219200"/>
                </a:lnTo>
                <a:lnTo>
                  <a:pt x="26670" y="1211580"/>
                </a:lnTo>
                <a:close/>
              </a:path>
              <a:path w="26670" h="1243329">
                <a:moveTo>
                  <a:pt x="26670" y="1219200"/>
                </a:moveTo>
                <a:lnTo>
                  <a:pt x="13970" y="1219200"/>
                </a:lnTo>
                <a:lnTo>
                  <a:pt x="13970" y="1221740"/>
                </a:lnTo>
                <a:lnTo>
                  <a:pt x="15240" y="1221740"/>
                </a:lnTo>
                <a:lnTo>
                  <a:pt x="15240" y="1224280"/>
                </a:lnTo>
                <a:lnTo>
                  <a:pt x="26670" y="1224280"/>
                </a:lnTo>
                <a:lnTo>
                  <a:pt x="26670" y="1219200"/>
                </a:lnTo>
                <a:close/>
              </a:path>
              <a:path w="26670" h="1243329">
                <a:moveTo>
                  <a:pt x="26670" y="1224280"/>
                </a:moveTo>
                <a:lnTo>
                  <a:pt x="16509" y="1224280"/>
                </a:lnTo>
                <a:lnTo>
                  <a:pt x="16509" y="1226820"/>
                </a:lnTo>
                <a:lnTo>
                  <a:pt x="17779" y="1226820"/>
                </a:lnTo>
                <a:lnTo>
                  <a:pt x="17779" y="1228090"/>
                </a:lnTo>
                <a:lnTo>
                  <a:pt x="19050" y="1228090"/>
                </a:lnTo>
                <a:lnTo>
                  <a:pt x="1905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1243329">
                <a:moveTo>
                  <a:pt x="26670" y="1230630"/>
                </a:moveTo>
                <a:lnTo>
                  <a:pt x="20320" y="1230630"/>
                </a:lnTo>
                <a:lnTo>
                  <a:pt x="20320" y="1233170"/>
                </a:lnTo>
                <a:lnTo>
                  <a:pt x="21590" y="1233170"/>
                </a:lnTo>
                <a:lnTo>
                  <a:pt x="21590" y="1235710"/>
                </a:lnTo>
                <a:lnTo>
                  <a:pt x="22859" y="1235710"/>
                </a:lnTo>
                <a:lnTo>
                  <a:pt x="22859" y="1238250"/>
                </a:lnTo>
                <a:lnTo>
                  <a:pt x="26670" y="1238250"/>
                </a:lnTo>
                <a:lnTo>
                  <a:pt x="26670" y="1230630"/>
                </a:lnTo>
                <a:close/>
              </a:path>
              <a:path w="26670" h="1243329">
                <a:moveTo>
                  <a:pt x="26670" y="1238250"/>
                </a:moveTo>
                <a:lnTo>
                  <a:pt x="24129" y="1238250"/>
                </a:lnTo>
                <a:lnTo>
                  <a:pt x="24129" y="1240790"/>
                </a:lnTo>
                <a:lnTo>
                  <a:pt x="25400" y="1240790"/>
                </a:lnTo>
                <a:lnTo>
                  <a:pt x="25400" y="1243330"/>
                </a:lnTo>
                <a:lnTo>
                  <a:pt x="26670" y="1243330"/>
                </a:lnTo>
                <a:lnTo>
                  <a:pt x="26670" y="123825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792719" y="3063239"/>
            <a:ext cx="27940" cy="1270000"/>
          </a:xfrm>
          <a:custGeom>
            <a:avLst/>
            <a:gdLst/>
            <a:ahLst/>
            <a:cxnLst/>
            <a:rect l="l" t="t" r="r" b="b"/>
            <a:pathLst>
              <a:path w="27940" h="1270000">
                <a:moveTo>
                  <a:pt x="21589" y="0"/>
                </a:moveTo>
                <a:lnTo>
                  <a:pt x="0" y="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  <a:path w="27940" h="1270000">
                <a:moveTo>
                  <a:pt x="27939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1270000">
                <a:moveTo>
                  <a:pt x="27939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58800"/>
                </a:lnTo>
                <a:close/>
              </a:path>
              <a:path w="27940" h="127000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270000">
                <a:moveTo>
                  <a:pt x="27939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90550"/>
                </a:lnTo>
                <a:close/>
              </a:path>
              <a:path w="27940" h="1270000">
                <a:moveTo>
                  <a:pt x="27939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3250"/>
                </a:lnTo>
                <a:close/>
              </a:path>
              <a:path w="27940" h="1270000">
                <a:moveTo>
                  <a:pt x="27939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35000"/>
                </a:lnTo>
                <a:close/>
              </a:path>
              <a:path w="27940" h="1270000">
                <a:moveTo>
                  <a:pt x="2793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41350"/>
                </a:lnTo>
                <a:close/>
              </a:path>
              <a:path w="27940" h="1270000">
                <a:moveTo>
                  <a:pt x="27939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4050"/>
                </a:lnTo>
                <a:close/>
              </a:path>
              <a:path w="27940" h="1270000">
                <a:moveTo>
                  <a:pt x="2793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1270000">
                <a:moveTo>
                  <a:pt x="27939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3100"/>
                </a:lnTo>
                <a:close/>
              </a:path>
              <a:path w="27940" h="1270000">
                <a:moveTo>
                  <a:pt x="27939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7939" y="768350"/>
                </a:lnTo>
                <a:lnTo>
                  <a:pt x="27939" y="698500"/>
                </a:lnTo>
                <a:close/>
              </a:path>
              <a:path w="27940" h="1270000">
                <a:moveTo>
                  <a:pt x="27939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68350"/>
                </a:lnTo>
                <a:close/>
              </a:path>
              <a:path w="27940" h="1270000">
                <a:moveTo>
                  <a:pt x="27939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7939" y="811530"/>
                </a:lnTo>
                <a:lnTo>
                  <a:pt x="27939" y="806450"/>
                </a:lnTo>
                <a:close/>
              </a:path>
              <a:path w="27940" h="1270000">
                <a:moveTo>
                  <a:pt x="2793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7939" y="817880"/>
                </a:lnTo>
                <a:lnTo>
                  <a:pt x="27939" y="811530"/>
                </a:lnTo>
                <a:close/>
              </a:path>
              <a:path w="27940" h="1270000">
                <a:moveTo>
                  <a:pt x="27939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817880"/>
                </a:lnTo>
                <a:close/>
              </a:path>
              <a:path w="27940" h="1270000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1270000">
                <a:moveTo>
                  <a:pt x="27939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50900"/>
                </a:lnTo>
                <a:close/>
              </a:path>
              <a:path w="27940" h="127000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270000">
                <a:moveTo>
                  <a:pt x="27939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76300"/>
                </a:lnTo>
                <a:close/>
              </a:path>
              <a:path w="27940" h="1270000">
                <a:moveTo>
                  <a:pt x="27939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7939" y="895350"/>
                </a:lnTo>
                <a:lnTo>
                  <a:pt x="27939" y="889000"/>
                </a:lnTo>
                <a:close/>
              </a:path>
              <a:path w="27940" h="1270000">
                <a:moveTo>
                  <a:pt x="27939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7939" y="938530"/>
                </a:lnTo>
                <a:lnTo>
                  <a:pt x="27939" y="895350"/>
                </a:lnTo>
                <a:close/>
              </a:path>
              <a:path w="27940" h="1270000">
                <a:moveTo>
                  <a:pt x="27939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938530"/>
                </a:lnTo>
                <a:close/>
              </a:path>
              <a:path w="27940" h="1270000">
                <a:moveTo>
                  <a:pt x="27939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7939" y="952500"/>
                </a:lnTo>
                <a:lnTo>
                  <a:pt x="27939" y="946150"/>
                </a:lnTo>
                <a:close/>
              </a:path>
              <a:path w="27940" h="1270000">
                <a:moveTo>
                  <a:pt x="27939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7939" y="989330"/>
                </a:lnTo>
                <a:lnTo>
                  <a:pt x="27939" y="952500"/>
                </a:lnTo>
                <a:close/>
              </a:path>
              <a:path w="27940" h="1270000">
                <a:moveTo>
                  <a:pt x="27939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89330"/>
                </a:lnTo>
                <a:close/>
              </a:path>
              <a:path w="27940" h="1270000">
                <a:moveTo>
                  <a:pt x="27939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5680"/>
                </a:lnTo>
                <a:close/>
              </a:path>
              <a:path w="27940" h="127000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270000">
                <a:moveTo>
                  <a:pt x="27939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7939" y="1041399"/>
                </a:lnTo>
                <a:lnTo>
                  <a:pt x="27939" y="1033780"/>
                </a:lnTo>
                <a:close/>
              </a:path>
              <a:path w="27940" h="1270000">
                <a:moveTo>
                  <a:pt x="27939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41400"/>
                </a:lnTo>
                <a:close/>
              </a:path>
              <a:path w="27940" h="1270000">
                <a:moveTo>
                  <a:pt x="27939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7939" y="1084580"/>
                </a:lnTo>
                <a:lnTo>
                  <a:pt x="27939" y="1079500"/>
                </a:lnTo>
                <a:close/>
              </a:path>
              <a:path w="27940" h="1270000">
                <a:moveTo>
                  <a:pt x="27939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84580"/>
                </a:lnTo>
                <a:close/>
              </a:path>
              <a:path w="27940" h="1270000">
                <a:moveTo>
                  <a:pt x="27939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09980"/>
                </a:lnTo>
                <a:close/>
              </a:path>
              <a:path w="27940" h="1270000">
                <a:moveTo>
                  <a:pt x="27939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79830"/>
                </a:lnTo>
                <a:close/>
              </a:path>
              <a:path w="27940" h="1270000">
                <a:moveTo>
                  <a:pt x="27939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7939" y="1193800"/>
                </a:lnTo>
                <a:lnTo>
                  <a:pt x="27939" y="1186180"/>
                </a:lnTo>
                <a:close/>
              </a:path>
              <a:path w="27940" h="1270000">
                <a:moveTo>
                  <a:pt x="27939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7939" y="1205230"/>
                </a:lnTo>
                <a:lnTo>
                  <a:pt x="27939" y="1193800"/>
                </a:lnTo>
                <a:close/>
              </a:path>
              <a:path w="27940" h="1270000">
                <a:moveTo>
                  <a:pt x="27939" y="1205230"/>
                </a:moveTo>
                <a:lnTo>
                  <a:pt x="0" y="1205230"/>
                </a:lnTo>
                <a:lnTo>
                  <a:pt x="0" y="1220470"/>
                </a:lnTo>
                <a:lnTo>
                  <a:pt x="1270" y="1220470"/>
                </a:lnTo>
                <a:lnTo>
                  <a:pt x="1270" y="1223010"/>
                </a:lnTo>
                <a:lnTo>
                  <a:pt x="2539" y="1223010"/>
                </a:lnTo>
                <a:lnTo>
                  <a:pt x="2539" y="1224280"/>
                </a:lnTo>
                <a:lnTo>
                  <a:pt x="3809" y="1224280"/>
                </a:lnTo>
                <a:lnTo>
                  <a:pt x="3809" y="1226820"/>
                </a:lnTo>
                <a:lnTo>
                  <a:pt x="5079" y="1226820"/>
                </a:lnTo>
                <a:lnTo>
                  <a:pt x="5079" y="1229360"/>
                </a:lnTo>
                <a:lnTo>
                  <a:pt x="6350" y="1229360"/>
                </a:lnTo>
                <a:lnTo>
                  <a:pt x="6350" y="1231900"/>
                </a:lnTo>
                <a:lnTo>
                  <a:pt x="27939" y="1231900"/>
                </a:lnTo>
                <a:lnTo>
                  <a:pt x="27939" y="1205230"/>
                </a:lnTo>
                <a:close/>
              </a:path>
              <a:path w="27940" h="1270000">
                <a:moveTo>
                  <a:pt x="27939" y="1231900"/>
                </a:moveTo>
                <a:lnTo>
                  <a:pt x="7620" y="1231900"/>
                </a:lnTo>
                <a:lnTo>
                  <a:pt x="7620" y="1234440"/>
                </a:lnTo>
                <a:lnTo>
                  <a:pt x="8889" y="1234440"/>
                </a:lnTo>
                <a:lnTo>
                  <a:pt x="8889" y="1236980"/>
                </a:lnTo>
                <a:lnTo>
                  <a:pt x="27939" y="1236980"/>
                </a:lnTo>
                <a:lnTo>
                  <a:pt x="27939" y="1231900"/>
                </a:lnTo>
                <a:close/>
              </a:path>
              <a:path w="27940" h="1270000">
                <a:moveTo>
                  <a:pt x="27939" y="1236980"/>
                </a:moveTo>
                <a:lnTo>
                  <a:pt x="10159" y="1236980"/>
                </a:lnTo>
                <a:lnTo>
                  <a:pt x="10159" y="1239520"/>
                </a:lnTo>
                <a:lnTo>
                  <a:pt x="11429" y="1239520"/>
                </a:lnTo>
                <a:lnTo>
                  <a:pt x="11429" y="1242060"/>
                </a:lnTo>
                <a:lnTo>
                  <a:pt x="12700" y="1242060"/>
                </a:lnTo>
                <a:lnTo>
                  <a:pt x="12700" y="1243330"/>
                </a:lnTo>
                <a:lnTo>
                  <a:pt x="13970" y="1243330"/>
                </a:lnTo>
                <a:lnTo>
                  <a:pt x="13970" y="1245870"/>
                </a:lnTo>
                <a:lnTo>
                  <a:pt x="15239" y="1245870"/>
                </a:lnTo>
                <a:lnTo>
                  <a:pt x="15239" y="1248410"/>
                </a:lnTo>
                <a:lnTo>
                  <a:pt x="16509" y="1248410"/>
                </a:lnTo>
                <a:lnTo>
                  <a:pt x="16509" y="1250950"/>
                </a:lnTo>
                <a:lnTo>
                  <a:pt x="17779" y="1250950"/>
                </a:lnTo>
                <a:lnTo>
                  <a:pt x="17779" y="1253490"/>
                </a:lnTo>
                <a:lnTo>
                  <a:pt x="19050" y="1253490"/>
                </a:lnTo>
                <a:lnTo>
                  <a:pt x="19050" y="1256030"/>
                </a:lnTo>
                <a:lnTo>
                  <a:pt x="20320" y="1256030"/>
                </a:lnTo>
                <a:lnTo>
                  <a:pt x="20320" y="1258570"/>
                </a:lnTo>
                <a:lnTo>
                  <a:pt x="21589" y="1258570"/>
                </a:lnTo>
                <a:lnTo>
                  <a:pt x="21589" y="1261110"/>
                </a:lnTo>
                <a:lnTo>
                  <a:pt x="22859" y="1261110"/>
                </a:lnTo>
                <a:lnTo>
                  <a:pt x="22859" y="1262380"/>
                </a:lnTo>
                <a:lnTo>
                  <a:pt x="24129" y="1262380"/>
                </a:lnTo>
                <a:lnTo>
                  <a:pt x="24129" y="1264920"/>
                </a:lnTo>
                <a:lnTo>
                  <a:pt x="25400" y="1264920"/>
                </a:lnTo>
                <a:lnTo>
                  <a:pt x="25400" y="1267460"/>
                </a:lnTo>
                <a:lnTo>
                  <a:pt x="26670" y="1267460"/>
                </a:lnTo>
                <a:lnTo>
                  <a:pt x="26670" y="1270000"/>
                </a:lnTo>
                <a:lnTo>
                  <a:pt x="27939" y="1270000"/>
                </a:lnTo>
                <a:lnTo>
                  <a:pt x="27939" y="1236980"/>
                </a:lnTo>
                <a:close/>
              </a:path>
            </a:pathLst>
          </a:custGeom>
          <a:solidFill>
            <a:srgbClr val="2142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820659" y="3075939"/>
            <a:ext cx="26670" cy="1308100"/>
          </a:xfrm>
          <a:custGeom>
            <a:avLst/>
            <a:gdLst/>
            <a:ahLst/>
            <a:cxnLst/>
            <a:rect l="l" t="t" r="r" b="b"/>
            <a:pathLst>
              <a:path w="26670" h="1308100">
                <a:moveTo>
                  <a:pt x="13970" y="0"/>
                </a:moveTo>
                <a:lnTo>
                  <a:pt x="0" y="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6670" h="1308100">
                <a:moveTo>
                  <a:pt x="2667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3400"/>
                </a:lnTo>
                <a:close/>
              </a:path>
              <a:path w="26670" h="1308100">
                <a:moveTo>
                  <a:pt x="2667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6670" y="565149"/>
                </a:lnTo>
                <a:lnTo>
                  <a:pt x="26670" y="546099"/>
                </a:lnTo>
                <a:close/>
              </a:path>
              <a:path w="26670" h="1308100">
                <a:moveTo>
                  <a:pt x="2667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65150"/>
                </a:lnTo>
                <a:close/>
              </a:path>
              <a:path w="26670" h="1308100">
                <a:moveTo>
                  <a:pt x="2667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6670" y="590549"/>
                </a:lnTo>
                <a:lnTo>
                  <a:pt x="26670" y="577850"/>
                </a:lnTo>
                <a:close/>
              </a:path>
              <a:path w="26670" h="1308100">
                <a:moveTo>
                  <a:pt x="2667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0549"/>
                </a:lnTo>
                <a:close/>
              </a:path>
              <a:path w="26670" h="1308100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1308100">
                <a:moveTo>
                  <a:pt x="2667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6670" y="641349"/>
                </a:lnTo>
                <a:lnTo>
                  <a:pt x="26670" y="628649"/>
                </a:lnTo>
                <a:close/>
              </a:path>
              <a:path w="26670" h="1308100">
                <a:moveTo>
                  <a:pt x="2667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1349"/>
                </a:lnTo>
                <a:close/>
              </a:path>
              <a:path w="26670" h="1308100">
                <a:moveTo>
                  <a:pt x="2667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699"/>
                </a:lnTo>
                <a:close/>
              </a:path>
              <a:path w="26670" h="1308100">
                <a:moveTo>
                  <a:pt x="2667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60400"/>
                </a:lnTo>
                <a:close/>
              </a:path>
              <a:path w="26670" h="1308100">
                <a:moveTo>
                  <a:pt x="2667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6670" y="755649"/>
                </a:lnTo>
                <a:lnTo>
                  <a:pt x="26670" y="685799"/>
                </a:lnTo>
                <a:close/>
              </a:path>
              <a:path w="26670" h="1308100">
                <a:moveTo>
                  <a:pt x="2667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6670" y="793749"/>
                </a:lnTo>
                <a:lnTo>
                  <a:pt x="26670" y="755649"/>
                </a:lnTo>
                <a:close/>
              </a:path>
              <a:path w="26670" h="1308100">
                <a:moveTo>
                  <a:pt x="2667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93750"/>
                </a:lnTo>
                <a:close/>
              </a:path>
              <a:path w="26670" h="130810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1308100">
                <a:moveTo>
                  <a:pt x="2667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6670" y="811529"/>
                </a:lnTo>
                <a:lnTo>
                  <a:pt x="26670" y="805179"/>
                </a:lnTo>
                <a:close/>
              </a:path>
              <a:path w="26670" h="1308100">
                <a:moveTo>
                  <a:pt x="2667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11530"/>
                </a:lnTo>
                <a:close/>
              </a:path>
              <a:path w="26670" h="1308100">
                <a:moveTo>
                  <a:pt x="2667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38200"/>
                </a:lnTo>
                <a:close/>
              </a:path>
              <a:path w="26670" h="1308100">
                <a:moveTo>
                  <a:pt x="2667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79"/>
                </a:lnTo>
                <a:close/>
              </a:path>
              <a:path w="26670" h="1308100">
                <a:moveTo>
                  <a:pt x="2667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3600"/>
                </a:lnTo>
                <a:close/>
              </a:path>
              <a:path w="26670" h="1308100">
                <a:moveTo>
                  <a:pt x="2667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876300"/>
                </a:lnTo>
                <a:close/>
              </a:path>
              <a:path w="26670" h="1308100">
                <a:moveTo>
                  <a:pt x="2667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882650"/>
                </a:lnTo>
                <a:close/>
              </a:path>
              <a:path w="26670" h="1308100">
                <a:moveTo>
                  <a:pt x="2667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6670" y="933449"/>
                </a:lnTo>
                <a:lnTo>
                  <a:pt x="26670" y="925830"/>
                </a:lnTo>
                <a:close/>
              </a:path>
              <a:path w="26670" h="1308100">
                <a:moveTo>
                  <a:pt x="2667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6670" y="939799"/>
                </a:lnTo>
                <a:lnTo>
                  <a:pt x="26670" y="933449"/>
                </a:lnTo>
                <a:close/>
              </a:path>
              <a:path w="26670" h="1308100">
                <a:moveTo>
                  <a:pt x="2667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39799"/>
                </a:lnTo>
                <a:close/>
              </a:path>
              <a:path w="26670" h="1308100">
                <a:moveTo>
                  <a:pt x="2667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6670" y="982979"/>
                </a:lnTo>
                <a:lnTo>
                  <a:pt x="26670" y="976629"/>
                </a:lnTo>
                <a:close/>
              </a:path>
              <a:path w="26670" h="1308100">
                <a:moveTo>
                  <a:pt x="2667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6670" y="1014729"/>
                </a:lnTo>
                <a:lnTo>
                  <a:pt x="26670" y="982979"/>
                </a:lnTo>
                <a:close/>
              </a:path>
              <a:path w="26670" h="1308100">
                <a:moveTo>
                  <a:pt x="2667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29"/>
                </a:lnTo>
                <a:close/>
              </a:path>
              <a:path w="26670" h="1308100">
                <a:moveTo>
                  <a:pt x="2667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6670" y="1028699"/>
                </a:lnTo>
                <a:lnTo>
                  <a:pt x="26670" y="1021079"/>
                </a:lnTo>
                <a:close/>
              </a:path>
              <a:path w="26670" h="1308100">
                <a:moveTo>
                  <a:pt x="2667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28699"/>
                </a:lnTo>
                <a:close/>
              </a:path>
              <a:path w="26670" h="1308100">
                <a:moveTo>
                  <a:pt x="2667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6670" y="1071879"/>
                </a:lnTo>
                <a:lnTo>
                  <a:pt x="26670" y="1066799"/>
                </a:lnTo>
                <a:close/>
              </a:path>
              <a:path w="26670" h="1308100">
                <a:moveTo>
                  <a:pt x="2667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6670" y="1097279"/>
                </a:lnTo>
                <a:lnTo>
                  <a:pt x="26670" y="1071880"/>
                </a:lnTo>
                <a:close/>
              </a:path>
              <a:path w="26670" h="1308100">
                <a:moveTo>
                  <a:pt x="2667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6670" y="1167129"/>
                </a:lnTo>
                <a:lnTo>
                  <a:pt x="26670" y="1097279"/>
                </a:lnTo>
                <a:close/>
              </a:path>
              <a:path w="26670" h="1308100">
                <a:moveTo>
                  <a:pt x="2667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67130"/>
                </a:lnTo>
                <a:close/>
              </a:path>
              <a:path w="26670" h="1308100">
                <a:moveTo>
                  <a:pt x="2667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6670" y="1181099"/>
                </a:lnTo>
                <a:lnTo>
                  <a:pt x="26670" y="1173479"/>
                </a:lnTo>
                <a:close/>
              </a:path>
              <a:path w="26670" h="1308100">
                <a:moveTo>
                  <a:pt x="2667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6670" y="1192529"/>
                </a:lnTo>
                <a:lnTo>
                  <a:pt x="26670" y="1181099"/>
                </a:lnTo>
                <a:close/>
              </a:path>
              <a:path w="26670" h="1308100">
                <a:moveTo>
                  <a:pt x="2667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92530"/>
                </a:lnTo>
                <a:close/>
              </a:path>
              <a:path w="26670" h="1308100">
                <a:moveTo>
                  <a:pt x="26670" y="1219199"/>
                </a:moveTo>
                <a:lnTo>
                  <a:pt x="0" y="1219199"/>
                </a:lnTo>
                <a:lnTo>
                  <a:pt x="0" y="1259839"/>
                </a:lnTo>
                <a:lnTo>
                  <a:pt x="1270" y="1259839"/>
                </a:lnTo>
                <a:lnTo>
                  <a:pt x="1270" y="1262379"/>
                </a:lnTo>
                <a:lnTo>
                  <a:pt x="2540" y="1262379"/>
                </a:lnTo>
                <a:lnTo>
                  <a:pt x="2540" y="1264919"/>
                </a:lnTo>
                <a:lnTo>
                  <a:pt x="3810" y="1264919"/>
                </a:lnTo>
                <a:lnTo>
                  <a:pt x="3810" y="1267459"/>
                </a:lnTo>
                <a:lnTo>
                  <a:pt x="5080" y="1267459"/>
                </a:lnTo>
                <a:lnTo>
                  <a:pt x="5080" y="1268729"/>
                </a:lnTo>
                <a:lnTo>
                  <a:pt x="6350" y="1268729"/>
                </a:lnTo>
                <a:lnTo>
                  <a:pt x="6350" y="1271269"/>
                </a:lnTo>
                <a:lnTo>
                  <a:pt x="7620" y="1271269"/>
                </a:lnTo>
                <a:lnTo>
                  <a:pt x="7620" y="1273809"/>
                </a:lnTo>
                <a:lnTo>
                  <a:pt x="8890" y="1273809"/>
                </a:lnTo>
                <a:lnTo>
                  <a:pt x="8890" y="1276349"/>
                </a:lnTo>
                <a:lnTo>
                  <a:pt x="10160" y="1276349"/>
                </a:lnTo>
                <a:lnTo>
                  <a:pt x="10160" y="1278889"/>
                </a:lnTo>
                <a:lnTo>
                  <a:pt x="11430" y="1278889"/>
                </a:lnTo>
                <a:lnTo>
                  <a:pt x="11430" y="1281429"/>
                </a:lnTo>
                <a:lnTo>
                  <a:pt x="12700" y="1281429"/>
                </a:lnTo>
                <a:lnTo>
                  <a:pt x="12700" y="1283969"/>
                </a:lnTo>
                <a:lnTo>
                  <a:pt x="13970" y="1283969"/>
                </a:lnTo>
                <a:lnTo>
                  <a:pt x="13970" y="1286509"/>
                </a:lnTo>
                <a:lnTo>
                  <a:pt x="15240" y="1286509"/>
                </a:lnTo>
                <a:lnTo>
                  <a:pt x="15240" y="1287779"/>
                </a:lnTo>
                <a:lnTo>
                  <a:pt x="26670" y="1287779"/>
                </a:lnTo>
                <a:lnTo>
                  <a:pt x="26670" y="1219199"/>
                </a:lnTo>
                <a:close/>
              </a:path>
              <a:path w="26670" h="1308100">
                <a:moveTo>
                  <a:pt x="26670" y="1287780"/>
                </a:moveTo>
                <a:lnTo>
                  <a:pt x="16510" y="1287780"/>
                </a:lnTo>
                <a:lnTo>
                  <a:pt x="16510" y="1290319"/>
                </a:lnTo>
                <a:lnTo>
                  <a:pt x="17780" y="1290319"/>
                </a:lnTo>
                <a:lnTo>
                  <a:pt x="17780" y="1292859"/>
                </a:lnTo>
                <a:lnTo>
                  <a:pt x="19050" y="1292859"/>
                </a:lnTo>
                <a:lnTo>
                  <a:pt x="19050" y="1295399"/>
                </a:lnTo>
                <a:lnTo>
                  <a:pt x="26670" y="1295399"/>
                </a:lnTo>
                <a:lnTo>
                  <a:pt x="26670" y="1287780"/>
                </a:lnTo>
                <a:close/>
              </a:path>
              <a:path w="26670" h="1308100">
                <a:moveTo>
                  <a:pt x="26670" y="1295400"/>
                </a:moveTo>
                <a:lnTo>
                  <a:pt x="20320" y="1295400"/>
                </a:lnTo>
                <a:lnTo>
                  <a:pt x="20320" y="1297939"/>
                </a:lnTo>
                <a:lnTo>
                  <a:pt x="21590" y="1297939"/>
                </a:lnTo>
                <a:lnTo>
                  <a:pt x="21590" y="1300479"/>
                </a:lnTo>
                <a:lnTo>
                  <a:pt x="22860" y="1300479"/>
                </a:lnTo>
                <a:lnTo>
                  <a:pt x="22860" y="1303019"/>
                </a:lnTo>
                <a:lnTo>
                  <a:pt x="24130" y="1303019"/>
                </a:lnTo>
                <a:lnTo>
                  <a:pt x="24130" y="1305559"/>
                </a:lnTo>
                <a:lnTo>
                  <a:pt x="25400" y="1305559"/>
                </a:lnTo>
                <a:lnTo>
                  <a:pt x="25400" y="1308099"/>
                </a:lnTo>
                <a:lnTo>
                  <a:pt x="26670" y="1308099"/>
                </a:lnTo>
                <a:lnTo>
                  <a:pt x="26670" y="12954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847330" y="3088639"/>
            <a:ext cx="27940" cy="1361440"/>
          </a:xfrm>
          <a:custGeom>
            <a:avLst/>
            <a:gdLst/>
            <a:ahLst/>
            <a:cxnLst/>
            <a:rect l="l" t="t" r="r" b="b"/>
            <a:pathLst>
              <a:path w="27940" h="1361439">
                <a:moveTo>
                  <a:pt x="7620" y="0"/>
                </a:moveTo>
                <a:lnTo>
                  <a:pt x="0" y="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361439">
                <a:moveTo>
                  <a:pt x="2794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1361439">
                <a:moveTo>
                  <a:pt x="27940" y="533400"/>
                </a:moveTo>
                <a:lnTo>
                  <a:pt x="0" y="5334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33400"/>
                </a:lnTo>
                <a:close/>
              </a:path>
              <a:path w="27940" h="1361439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361439">
                <a:moveTo>
                  <a:pt x="2794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65150"/>
                </a:lnTo>
                <a:close/>
              </a:path>
              <a:path w="27940" h="1361439">
                <a:moveTo>
                  <a:pt x="27940" y="577850"/>
                </a:moveTo>
                <a:lnTo>
                  <a:pt x="0" y="57785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77850"/>
                </a:lnTo>
                <a:close/>
              </a:path>
              <a:path w="27940" h="1361439">
                <a:moveTo>
                  <a:pt x="27940" y="609600"/>
                </a:moveTo>
                <a:lnTo>
                  <a:pt x="0" y="6096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609600"/>
                </a:lnTo>
                <a:close/>
              </a:path>
              <a:path w="27940" h="136143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361439">
                <a:moveTo>
                  <a:pt x="27940" y="628650"/>
                </a:moveTo>
                <a:lnTo>
                  <a:pt x="0" y="628650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8650"/>
                </a:lnTo>
                <a:close/>
              </a:path>
              <a:path w="27940" h="136143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361439">
                <a:moveTo>
                  <a:pt x="27940" y="647700"/>
                </a:moveTo>
                <a:lnTo>
                  <a:pt x="0" y="6477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7700"/>
                </a:lnTo>
                <a:close/>
              </a:path>
              <a:path w="27940" h="1361439">
                <a:moveTo>
                  <a:pt x="27940" y="673100"/>
                </a:moveTo>
                <a:lnTo>
                  <a:pt x="0" y="67310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673100"/>
                </a:lnTo>
                <a:close/>
              </a:path>
              <a:path w="27940" h="1361439">
                <a:moveTo>
                  <a:pt x="27940" y="742950"/>
                </a:moveTo>
                <a:lnTo>
                  <a:pt x="0" y="7429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42950"/>
                </a:lnTo>
                <a:close/>
              </a:path>
              <a:path w="27940" h="1361439">
                <a:moveTo>
                  <a:pt x="27940" y="781050"/>
                </a:moveTo>
                <a:lnTo>
                  <a:pt x="0" y="78105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81050"/>
                </a:lnTo>
                <a:close/>
              </a:path>
              <a:path w="27940" h="1361439">
                <a:moveTo>
                  <a:pt x="2794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7940" y="792480"/>
                </a:lnTo>
                <a:lnTo>
                  <a:pt x="27940" y="786130"/>
                </a:lnTo>
                <a:close/>
              </a:path>
              <a:path w="27940" h="1361439">
                <a:moveTo>
                  <a:pt x="2794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2480"/>
                </a:lnTo>
                <a:close/>
              </a:path>
              <a:path w="27940" h="1361439">
                <a:moveTo>
                  <a:pt x="27940" y="798830"/>
                </a:moveTo>
                <a:lnTo>
                  <a:pt x="0" y="79883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8830"/>
                </a:lnTo>
                <a:close/>
              </a:path>
              <a:path w="27940" h="1361439">
                <a:moveTo>
                  <a:pt x="27940" y="825500"/>
                </a:moveTo>
                <a:lnTo>
                  <a:pt x="0" y="82550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25500"/>
                </a:lnTo>
                <a:close/>
              </a:path>
              <a:path w="27940" h="1361439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361439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1361439">
                <a:moveTo>
                  <a:pt x="27940" y="863600"/>
                </a:moveTo>
                <a:lnTo>
                  <a:pt x="0" y="863600"/>
                </a:lnTo>
                <a:lnTo>
                  <a:pt x="0" y="869950"/>
                </a:lnTo>
                <a:lnTo>
                  <a:pt x="27940" y="869950"/>
                </a:lnTo>
                <a:lnTo>
                  <a:pt x="27940" y="863600"/>
                </a:lnTo>
                <a:close/>
              </a:path>
              <a:path w="27940" h="1361439">
                <a:moveTo>
                  <a:pt x="27940" y="869950"/>
                </a:moveTo>
                <a:lnTo>
                  <a:pt x="0" y="869950"/>
                </a:lnTo>
                <a:lnTo>
                  <a:pt x="0" y="913130"/>
                </a:lnTo>
                <a:lnTo>
                  <a:pt x="27940" y="913130"/>
                </a:lnTo>
                <a:lnTo>
                  <a:pt x="27940" y="869950"/>
                </a:lnTo>
                <a:close/>
              </a:path>
              <a:path w="27940" h="1361439">
                <a:moveTo>
                  <a:pt x="27940" y="913130"/>
                </a:moveTo>
                <a:lnTo>
                  <a:pt x="0" y="91313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913130"/>
                </a:lnTo>
                <a:close/>
              </a:path>
              <a:path w="27940" h="1361439">
                <a:moveTo>
                  <a:pt x="27940" y="920750"/>
                </a:moveTo>
                <a:lnTo>
                  <a:pt x="0" y="92075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20750"/>
                </a:lnTo>
                <a:close/>
              </a:path>
              <a:path w="27940" h="1361439">
                <a:moveTo>
                  <a:pt x="27940" y="927100"/>
                </a:moveTo>
                <a:lnTo>
                  <a:pt x="0" y="92710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27100"/>
                </a:lnTo>
                <a:close/>
              </a:path>
              <a:path w="27940" h="1361439">
                <a:moveTo>
                  <a:pt x="27940" y="963930"/>
                </a:moveTo>
                <a:lnTo>
                  <a:pt x="0" y="963930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3930"/>
                </a:lnTo>
                <a:close/>
              </a:path>
              <a:path w="27940" h="1361439">
                <a:moveTo>
                  <a:pt x="27940" y="970280"/>
                </a:moveTo>
                <a:lnTo>
                  <a:pt x="0" y="97028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70280"/>
                </a:lnTo>
                <a:close/>
              </a:path>
              <a:path w="27940" h="1361439">
                <a:moveTo>
                  <a:pt x="2794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7940" y="1008380"/>
                </a:lnTo>
                <a:lnTo>
                  <a:pt x="27940" y="1002030"/>
                </a:lnTo>
                <a:close/>
              </a:path>
              <a:path w="27940" h="1361439">
                <a:moveTo>
                  <a:pt x="27940" y="1008380"/>
                </a:moveTo>
                <a:lnTo>
                  <a:pt x="0" y="1008380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8380"/>
                </a:lnTo>
                <a:close/>
              </a:path>
              <a:path w="27940" h="1361439">
                <a:moveTo>
                  <a:pt x="27940" y="1016000"/>
                </a:moveTo>
                <a:lnTo>
                  <a:pt x="0" y="10160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1016000"/>
                </a:lnTo>
                <a:close/>
              </a:path>
              <a:path w="27940" h="1361439">
                <a:moveTo>
                  <a:pt x="27940" y="1054100"/>
                </a:moveTo>
                <a:lnTo>
                  <a:pt x="0" y="1054100"/>
                </a:lnTo>
                <a:lnTo>
                  <a:pt x="0" y="1059180"/>
                </a:lnTo>
                <a:lnTo>
                  <a:pt x="27940" y="1059180"/>
                </a:lnTo>
                <a:lnTo>
                  <a:pt x="27940" y="1054100"/>
                </a:lnTo>
                <a:close/>
              </a:path>
              <a:path w="27940" h="1361439">
                <a:moveTo>
                  <a:pt x="27940" y="1059180"/>
                </a:moveTo>
                <a:lnTo>
                  <a:pt x="0" y="1059180"/>
                </a:lnTo>
                <a:lnTo>
                  <a:pt x="0" y="1084580"/>
                </a:lnTo>
                <a:lnTo>
                  <a:pt x="27940" y="1084580"/>
                </a:lnTo>
                <a:lnTo>
                  <a:pt x="27940" y="1059180"/>
                </a:lnTo>
                <a:close/>
              </a:path>
              <a:path w="27940" h="1361439">
                <a:moveTo>
                  <a:pt x="27940" y="1084580"/>
                </a:moveTo>
                <a:lnTo>
                  <a:pt x="0" y="1084580"/>
                </a:lnTo>
                <a:lnTo>
                  <a:pt x="0" y="1154430"/>
                </a:lnTo>
                <a:lnTo>
                  <a:pt x="27940" y="1154430"/>
                </a:lnTo>
                <a:lnTo>
                  <a:pt x="27940" y="1084580"/>
                </a:lnTo>
                <a:close/>
              </a:path>
              <a:path w="27940" h="1361439">
                <a:moveTo>
                  <a:pt x="27940" y="1154430"/>
                </a:moveTo>
                <a:lnTo>
                  <a:pt x="0" y="115443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54430"/>
                </a:lnTo>
                <a:close/>
              </a:path>
              <a:path w="27940" h="1361439">
                <a:moveTo>
                  <a:pt x="27940" y="1160780"/>
                </a:moveTo>
                <a:lnTo>
                  <a:pt x="0" y="116078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60780"/>
                </a:lnTo>
                <a:close/>
              </a:path>
              <a:path w="27940" h="1361439">
                <a:moveTo>
                  <a:pt x="27940" y="1168400"/>
                </a:moveTo>
                <a:lnTo>
                  <a:pt x="0" y="11684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8400"/>
                </a:lnTo>
                <a:close/>
              </a:path>
              <a:path w="27940" h="136143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1361439">
                <a:moveTo>
                  <a:pt x="27940" y="1206500"/>
                </a:moveTo>
                <a:lnTo>
                  <a:pt x="0" y="120650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06500"/>
                </a:lnTo>
                <a:close/>
              </a:path>
              <a:path w="27940" h="1361439">
                <a:moveTo>
                  <a:pt x="27940" y="1282700"/>
                </a:moveTo>
                <a:lnTo>
                  <a:pt x="0" y="1282700"/>
                </a:lnTo>
                <a:lnTo>
                  <a:pt x="0" y="1297940"/>
                </a:lnTo>
                <a:lnTo>
                  <a:pt x="1270" y="1297940"/>
                </a:lnTo>
                <a:lnTo>
                  <a:pt x="1270" y="1300480"/>
                </a:lnTo>
                <a:lnTo>
                  <a:pt x="2540" y="1300480"/>
                </a:lnTo>
                <a:lnTo>
                  <a:pt x="2540" y="1304290"/>
                </a:lnTo>
                <a:lnTo>
                  <a:pt x="3810" y="1304290"/>
                </a:lnTo>
                <a:lnTo>
                  <a:pt x="3810" y="1306830"/>
                </a:lnTo>
                <a:lnTo>
                  <a:pt x="5079" y="1306830"/>
                </a:lnTo>
                <a:lnTo>
                  <a:pt x="5079" y="1310640"/>
                </a:lnTo>
                <a:lnTo>
                  <a:pt x="6350" y="1310640"/>
                </a:lnTo>
                <a:lnTo>
                  <a:pt x="6350" y="1313180"/>
                </a:lnTo>
                <a:lnTo>
                  <a:pt x="7619" y="1313180"/>
                </a:lnTo>
                <a:lnTo>
                  <a:pt x="7620" y="1315720"/>
                </a:lnTo>
                <a:lnTo>
                  <a:pt x="8890" y="1315720"/>
                </a:lnTo>
                <a:lnTo>
                  <a:pt x="8890" y="1319530"/>
                </a:lnTo>
                <a:lnTo>
                  <a:pt x="10160" y="1319530"/>
                </a:lnTo>
                <a:lnTo>
                  <a:pt x="10160" y="1322070"/>
                </a:lnTo>
                <a:lnTo>
                  <a:pt x="11429" y="1322070"/>
                </a:lnTo>
                <a:lnTo>
                  <a:pt x="11429" y="1325880"/>
                </a:lnTo>
                <a:lnTo>
                  <a:pt x="12700" y="1325880"/>
                </a:lnTo>
                <a:lnTo>
                  <a:pt x="12700" y="1328420"/>
                </a:lnTo>
                <a:lnTo>
                  <a:pt x="13970" y="1328420"/>
                </a:lnTo>
                <a:lnTo>
                  <a:pt x="13970" y="1330960"/>
                </a:lnTo>
                <a:lnTo>
                  <a:pt x="15240" y="1330960"/>
                </a:lnTo>
                <a:lnTo>
                  <a:pt x="15240" y="1334770"/>
                </a:lnTo>
                <a:lnTo>
                  <a:pt x="16510" y="1334770"/>
                </a:lnTo>
                <a:lnTo>
                  <a:pt x="16510" y="1337310"/>
                </a:lnTo>
                <a:lnTo>
                  <a:pt x="17779" y="1337310"/>
                </a:lnTo>
                <a:lnTo>
                  <a:pt x="17779" y="1341120"/>
                </a:lnTo>
                <a:lnTo>
                  <a:pt x="19050" y="1341120"/>
                </a:lnTo>
                <a:lnTo>
                  <a:pt x="19050" y="1343660"/>
                </a:lnTo>
                <a:lnTo>
                  <a:pt x="20320" y="1343660"/>
                </a:lnTo>
                <a:lnTo>
                  <a:pt x="20320" y="1346200"/>
                </a:lnTo>
                <a:lnTo>
                  <a:pt x="21590" y="1346200"/>
                </a:lnTo>
                <a:lnTo>
                  <a:pt x="21590" y="1350010"/>
                </a:lnTo>
                <a:lnTo>
                  <a:pt x="22860" y="1350010"/>
                </a:lnTo>
                <a:lnTo>
                  <a:pt x="22860" y="1352550"/>
                </a:lnTo>
                <a:lnTo>
                  <a:pt x="24129" y="1352550"/>
                </a:lnTo>
                <a:lnTo>
                  <a:pt x="24129" y="1356360"/>
                </a:lnTo>
                <a:lnTo>
                  <a:pt x="25400" y="1356360"/>
                </a:lnTo>
                <a:lnTo>
                  <a:pt x="25400" y="1358900"/>
                </a:lnTo>
                <a:lnTo>
                  <a:pt x="26670" y="1358900"/>
                </a:lnTo>
                <a:lnTo>
                  <a:pt x="26670" y="1361440"/>
                </a:lnTo>
                <a:lnTo>
                  <a:pt x="27940" y="1361440"/>
                </a:lnTo>
                <a:lnTo>
                  <a:pt x="27940" y="1282700"/>
                </a:lnTo>
                <a:close/>
              </a:path>
            </a:pathLst>
          </a:custGeom>
          <a:solidFill>
            <a:srgbClr val="2142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875269" y="3101339"/>
            <a:ext cx="26670" cy="1412240"/>
          </a:xfrm>
          <a:custGeom>
            <a:avLst/>
            <a:gdLst/>
            <a:ahLst/>
            <a:cxnLst/>
            <a:rect l="l" t="t" r="r" b="b"/>
            <a:pathLst>
              <a:path w="26670" h="1412239">
                <a:moveTo>
                  <a:pt x="1270" y="0"/>
                </a:moveTo>
                <a:lnTo>
                  <a:pt x="0" y="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412239">
                <a:moveTo>
                  <a:pt x="26670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1412239">
                <a:moveTo>
                  <a:pt x="26670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0700"/>
                </a:lnTo>
                <a:close/>
              </a:path>
              <a:path w="26670" h="141223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122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412239">
                <a:moveTo>
                  <a:pt x="26670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65150"/>
                </a:lnTo>
                <a:close/>
              </a:path>
              <a:path w="26670" h="1412239">
                <a:moveTo>
                  <a:pt x="26670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6900"/>
                </a:lnTo>
                <a:close/>
              </a:path>
              <a:path w="26670" h="141223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412239">
                <a:moveTo>
                  <a:pt x="26670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5950"/>
                </a:lnTo>
                <a:close/>
              </a:path>
              <a:path w="26670" h="1412239">
                <a:moveTo>
                  <a:pt x="2667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1412239">
                <a:moveTo>
                  <a:pt x="26670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35000"/>
                </a:lnTo>
                <a:close/>
              </a:path>
              <a:path w="26670" h="1412239">
                <a:moveTo>
                  <a:pt x="26670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60400"/>
                </a:lnTo>
                <a:close/>
              </a:path>
              <a:path w="26670" h="1412239">
                <a:moveTo>
                  <a:pt x="26670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30250"/>
                </a:lnTo>
                <a:close/>
              </a:path>
              <a:path w="26670" h="1412239">
                <a:moveTo>
                  <a:pt x="26670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68350"/>
                </a:lnTo>
                <a:close/>
              </a:path>
              <a:path w="26670" h="1412239">
                <a:moveTo>
                  <a:pt x="2667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73430"/>
                </a:lnTo>
                <a:close/>
              </a:path>
              <a:path w="26670" h="1412239">
                <a:moveTo>
                  <a:pt x="2667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70" y="786129"/>
                </a:lnTo>
                <a:lnTo>
                  <a:pt x="26670" y="779780"/>
                </a:lnTo>
                <a:close/>
              </a:path>
              <a:path w="26670" h="141223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1412239">
                <a:moveTo>
                  <a:pt x="26670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12800"/>
                </a:lnTo>
                <a:close/>
              </a:path>
              <a:path w="26670" h="1412239">
                <a:moveTo>
                  <a:pt x="2667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0580"/>
                </a:lnTo>
                <a:close/>
              </a:path>
              <a:path w="26670" h="141223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1412239">
                <a:moveTo>
                  <a:pt x="26670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1412239">
                <a:moveTo>
                  <a:pt x="26670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57250"/>
                </a:lnTo>
                <a:close/>
              </a:path>
              <a:path w="26670" h="1412239">
                <a:moveTo>
                  <a:pt x="26670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0430"/>
                </a:lnTo>
                <a:close/>
              </a:path>
              <a:path w="26670" h="1412239">
                <a:moveTo>
                  <a:pt x="26670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8050"/>
                </a:lnTo>
                <a:close/>
              </a:path>
              <a:path w="26670" h="1412239">
                <a:moveTo>
                  <a:pt x="26670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4400"/>
                </a:lnTo>
                <a:close/>
              </a:path>
              <a:path w="26670" h="1412239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1412239">
                <a:moveTo>
                  <a:pt x="26670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7580"/>
                </a:lnTo>
                <a:close/>
              </a:path>
              <a:path w="26670" h="1412239">
                <a:moveTo>
                  <a:pt x="2667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412239">
                <a:moveTo>
                  <a:pt x="26670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5680"/>
                </a:lnTo>
                <a:close/>
              </a:path>
              <a:path w="26670" h="1412239">
                <a:moveTo>
                  <a:pt x="26670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1003300"/>
                </a:lnTo>
                <a:close/>
              </a:path>
              <a:path w="26670" h="1412239">
                <a:moveTo>
                  <a:pt x="26670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1400"/>
                </a:lnTo>
                <a:close/>
              </a:path>
              <a:path w="26670" h="1412239">
                <a:moveTo>
                  <a:pt x="26670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70" y="1071880"/>
                </a:lnTo>
                <a:lnTo>
                  <a:pt x="26670" y="1046480"/>
                </a:lnTo>
                <a:close/>
              </a:path>
              <a:path w="26670" h="1412239">
                <a:moveTo>
                  <a:pt x="26670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071880"/>
                </a:lnTo>
                <a:close/>
              </a:path>
              <a:path w="26670" h="141223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1412239">
                <a:moveTo>
                  <a:pt x="2667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48080"/>
                </a:lnTo>
                <a:close/>
              </a:path>
              <a:path w="26670" h="1412239">
                <a:moveTo>
                  <a:pt x="26670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5700"/>
                </a:lnTo>
                <a:close/>
              </a:path>
              <a:path w="26670" h="141223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1412239">
                <a:moveTo>
                  <a:pt x="26670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193800"/>
                </a:lnTo>
                <a:close/>
              </a:path>
              <a:path w="26670" h="1412239">
                <a:moveTo>
                  <a:pt x="26670" y="1270000"/>
                </a:moveTo>
                <a:lnTo>
                  <a:pt x="0" y="127000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270000"/>
                </a:lnTo>
                <a:close/>
              </a:path>
              <a:path w="26670" h="1412239">
                <a:moveTo>
                  <a:pt x="26670" y="1352550"/>
                </a:moveTo>
                <a:lnTo>
                  <a:pt x="1270" y="1352550"/>
                </a:lnTo>
                <a:lnTo>
                  <a:pt x="1270" y="1355090"/>
                </a:lnTo>
                <a:lnTo>
                  <a:pt x="2539" y="1355090"/>
                </a:lnTo>
                <a:lnTo>
                  <a:pt x="2539" y="1357630"/>
                </a:lnTo>
                <a:lnTo>
                  <a:pt x="3809" y="1357630"/>
                </a:lnTo>
                <a:lnTo>
                  <a:pt x="3809" y="1361440"/>
                </a:lnTo>
                <a:lnTo>
                  <a:pt x="5079" y="1361440"/>
                </a:lnTo>
                <a:lnTo>
                  <a:pt x="5079" y="1363980"/>
                </a:lnTo>
                <a:lnTo>
                  <a:pt x="6350" y="1363980"/>
                </a:lnTo>
                <a:lnTo>
                  <a:pt x="6350" y="1367790"/>
                </a:lnTo>
                <a:lnTo>
                  <a:pt x="7620" y="1367790"/>
                </a:lnTo>
                <a:lnTo>
                  <a:pt x="7620" y="1370330"/>
                </a:lnTo>
                <a:lnTo>
                  <a:pt x="8889" y="1370330"/>
                </a:lnTo>
                <a:lnTo>
                  <a:pt x="8889" y="1372870"/>
                </a:lnTo>
                <a:lnTo>
                  <a:pt x="10159" y="1372870"/>
                </a:lnTo>
                <a:lnTo>
                  <a:pt x="10159" y="1376680"/>
                </a:lnTo>
                <a:lnTo>
                  <a:pt x="11429" y="1376680"/>
                </a:lnTo>
                <a:lnTo>
                  <a:pt x="11429" y="1379220"/>
                </a:lnTo>
                <a:lnTo>
                  <a:pt x="12700" y="1379220"/>
                </a:lnTo>
                <a:lnTo>
                  <a:pt x="12700" y="1383030"/>
                </a:lnTo>
                <a:lnTo>
                  <a:pt x="13970" y="1383030"/>
                </a:lnTo>
                <a:lnTo>
                  <a:pt x="13970" y="1385570"/>
                </a:lnTo>
                <a:lnTo>
                  <a:pt x="15239" y="1385570"/>
                </a:lnTo>
                <a:lnTo>
                  <a:pt x="15239" y="1388110"/>
                </a:lnTo>
                <a:lnTo>
                  <a:pt x="16509" y="1388110"/>
                </a:lnTo>
                <a:lnTo>
                  <a:pt x="16509" y="1391920"/>
                </a:lnTo>
                <a:lnTo>
                  <a:pt x="17779" y="1391920"/>
                </a:lnTo>
                <a:lnTo>
                  <a:pt x="17779" y="1394460"/>
                </a:lnTo>
                <a:lnTo>
                  <a:pt x="19050" y="1394460"/>
                </a:lnTo>
                <a:lnTo>
                  <a:pt x="19050" y="1398270"/>
                </a:lnTo>
                <a:lnTo>
                  <a:pt x="20320" y="1398270"/>
                </a:lnTo>
                <a:lnTo>
                  <a:pt x="20320" y="1400810"/>
                </a:lnTo>
                <a:lnTo>
                  <a:pt x="21589" y="1400810"/>
                </a:lnTo>
                <a:lnTo>
                  <a:pt x="21589" y="1403350"/>
                </a:lnTo>
                <a:lnTo>
                  <a:pt x="22859" y="1403350"/>
                </a:lnTo>
                <a:lnTo>
                  <a:pt x="22859" y="1407160"/>
                </a:lnTo>
                <a:lnTo>
                  <a:pt x="24129" y="1407160"/>
                </a:lnTo>
                <a:lnTo>
                  <a:pt x="24129" y="1409700"/>
                </a:lnTo>
                <a:lnTo>
                  <a:pt x="26670" y="1409700"/>
                </a:lnTo>
                <a:lnTo>
                  <a:pt x="26670" y="1352550"/>
                </a:lnTo>
                <a:close/>
              </a:path>
              <a:path w="26670" h="1412239">
                <a:moveTo>
                  <a:pt x="26670" y="1409700"/>
                </a:moveTo>
                <a:lnTo>
                  <a:pt x="25400" y="1409700"/>
                </a:lnTo>
                <a:lnTo>
                  <a:pt x="25400" y="1412240"/>
                </a:lnTo>
                <a:lnTo>
                  <a:pt x="26670" y="1412240"/>
                </a:lnTo>
                <a:lnTo>
                  <a:pt x="26670" y="1409700"/>
                </a:lnTo>
                <a:close/>
              </a:path>
            </a:pathLst>
          </a:custGeom>
          <a:solidFill>
            <a:srgbClr val="2141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01940" y="3126739"/>
            <a:ext cx="27940" cy="1454150"/>
          </a:xfrm>
          <a:custGeom>
            <a:avLst/>
            <a:gdLst/>
            <a:ahLst/>
            <a:cxnLst/>
            <a:rect l="l" t="t" r="r" b="b"/>
            <a:pathLst>
              <a:path w="27940" h="1454150">
                <a:moveTo>
                  <a:pt x="16509" y="0"/>
                </a:moveTo>
                <a:lnTo>
                  <a:pt x="0" y="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12700"/>
                </a:lnTo>
                <a:lnTo>
                  <a:pt x="16509" y="12700"/>
                </a:lnTo>
                <a:lnTo>
                  <a:pt x="16509" y="0"/>
                </a:lnTo>
                <a:close/>
              </a:path>
              <a:path w="27940" h="1454150">
                <a:moveTo>
                  <a:pt x="2793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1454150">
                <a:moveTo>
                  <a:pt x="27939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495300"/>
                </a:lnTo>
                <a:close/>
              </a:path>
              <a:path w="27940" h="1454150">
                <a:moveTo>
                  <a:pt x="27939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39" y="527050"/>
                </a:lnTo>
                <a:lnTo>
                  <a:pt x="27939" y="514350"/>
                </a:lnTo>
                <a:close/>
              </a:path>
              <a:path w="27940" h="1454150">
                <a:moveTo>
                  <a:pt x="27939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39" y="539750"/>
                </a:lnTo>
                <a:lnTo>
                  <a:pt x="27939" y="527050"/>
                </a:lnTo>
                <a:close/>
              </a:path>
              <a:path w="27940" h="1454150">
                <a:moveTo>
                  <a:pt x="27939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9750"/>
                </a:lnTo>
                <a:close/>
              </a:path>
              <a:path w="27940" h="1454150">
                <a:moveTo>
                  <a:pt x="27939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71500"/>
                </a:lnTo>
                <a:close/>
              </a:path>
              <a:path w="27940" h="145415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454150">
                <a:moveTo>
                  <a:pt x="27939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39" y="596899"/>
                </a:lnTo>
                <a:lnTo>
                  <a:pt x="27939" y="590550"/>
                </a:lnTo>
                <a:close/>
              </a:path>
              <a:path w="27940" h="1454150">
                <a:moveTo>
                  <a:pt x="2793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96900"/>
                </a:lnTo>
                <a:close/>
              </a:path>
              <a:path w="27940" h="1454150">
                <a:moveTo>
                  <a:pt x="27939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9600"/>
                </a:lnTo>
                <a:close/>
              </a:path>
              <a:path w="27940" h="1454150">
                <a:moveTo>
                  <a:pt x="27939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39" y="704850"/>
                </a:lnTo>
                <a:lnTo>
                  <a:pt x="27939" y="635000"/>
                </a:lnTo>
                <a:close/>
              </a:path>
              <a:path w="27940" h="1454150">
                <a:moveTo>
                  <a:pt x="27939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04850"/>
                </a:lnTo>
                <a:close/>
              </a:path>
              <a:path w="27940" h="1454150">
                <a:moveTo>
                  <a:pt x="27939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42950"/>
                </a:lnTo>
                <a:close/>
              </a:path>
              <a:path w="27940" h="1454150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1454150">
                <a:moveTo>
                  <a:pt x="27939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54380"/>
                </a:lnTo>
                <a:close/>
              </a:path>
              <a:path w="27940" h="1454150">
                <a:moveTo>
                  <a:pt x="27939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60730"/>
                </a:lnTo>
                <a:close/>
              </a:path>
              <a:path w="27940" h="1454150">
                <a:moveTo>
                  <a:pt x="27939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87400"/>
                </a:lnTo>
                <a:close/>
              </a:path>
              <a:path w="27940" h="1454150">
                <a:moveTo>
                  <a:pt x="27939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80"/>
                </a:lnTo>
                <a:close/>
              </a:path>
              <a:path w="27940" h="1454150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1454150">
                <a:moveTo>
                  <a:pt x="27939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39" y="831850"/>
                </a:lnTo>
                <a:lnTo>
                  <a:pt x="27939" y="825500"/>
                </a:lnTo>
                <a:close/>
              </a:path>
              <a:path w="27940" h="1454150">
                <a:moveTo>
                  <a:pt x="27939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31850"/>
                </a:lnTo>
                <a:close/>
              </a:path>
              <a:path w="27940" h="1454150">
                <a:moveTo>
                  <a:pt x="27939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39" y="882650"/>
                </a:lnTo>
                <a:lnTo>
                  <a:pt x="27939" y="875030"/>
                </a:lnTo>
                <a:close/>
              </a:path>
              <a:path w="27940" h="1454150">
                <a:moveTo>
                  <a:pt x="27939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82650"/>
                </a:lnTo>
                <a:close/>
              </a:path>
              <a:path w="27940" h="1454150">
                <a:moveTo>
                  <a:pt x="27939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39" y="925830"/>
                </a:lnTo>
                <a:lnTo>
                  <a:pt x="27939" y="889000"/>
                </a:lnTo>
                <a:close/>
              </a:path>
              <a:path w="27940" h="1454150">
                <a:moveTo>
                  <a:pt x="27939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39" y="932179"/>
                </a:lnTo>
                <a:lnTo>
                  <a:pt x="27939" y="925830"/>
                </a:lnTo>
                <a:close/>
              </a:path>
              <a:path w="27940" h="1454150">
                <a:moveTo>
                  <a:pt x="27939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39" y="963930"/>
                </a:lnTo>
                <a:lnTo>
                  <a:pt x="27939" y="932180"/>
                </a:lnTo>
                <a:close/>
              </a:path>
              <a:path w="27940" h="1454150">
                <a:moveTo>
                  <a:pt x="2793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1454150">
                <a:moveTo>
                  <a:pt x="2793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39" y="977899"/>
                </a:lnTo>
                <a:lnTo>
                  <a:pt x="27939" y="970280"/>
                </a:lnTo>
                <a:close/>
              </a:path>
              <a:path w="27940" h="1454150">
                <a:moveTo>
                  <a:pt x="27939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39" y="1016000"/>
                </a:lnTo>
                <a:lnTo>
                  <a:pt x="27939" y="977900"/>
                </a:lnTo>
                <a:close/>
              </a:path>
              <a:path w="27940" h="1454150">
                <a:moveTo>
                  <a:pt x="27939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6000"/>
                </a:lnTo>
                <a:close/>
              </a:path>
              <a:path w="27940" h="1454150">
                <a:moveTo>
                  <a:pt x="27939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1080"/>
                </a:lnTo>
                <a:close/>
              </a:path>
              <a:path w="27940" h="1454150">
                <a:moveTo>
                  <a:pt x="27939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46480"/>
                </a:lnTo>
                <a:close/>
              </a:path>
              <a:path w="27940" h="1454150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1454150">
                <a:moveTo>
                  <a:pt x="27939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22680"/>
                </a:lnTo>
                <a:close/>
              </a:path>
              <a:path w="27940" h="1454150">
                <a:moveTo>
                  <a:pt x="27939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39" y="1141730"/>
                </a:lnTo>
                <a:lnTo>
                  <a:pt x="27939" y="1130300"/>
                </a:lnTo>
                <a:close/>
              </a:path>
              <a:path w="27940" h="1454150">
                <a:moveTo>
                  <a:pt x="27939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39" y="1168400"/>
                </a:lnTo>
                <a:lnTo>
                  <a:pt x="27939" y="1141730"/>
                </a:lnTo>
                <a:close/>
              </a:path>
              <a:path w="27940" h="1454150">
                <a:moveTo>
                  <a:pt x="27939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39" y="1244600"/>
                </a:lnTo>
                <a:lnTo>
                  <a:pt x="27939" y="1168400"/>
                </a:lnTo>
                <a:close/>
              </a:path>
              <a:path w="27940" h="1454150">
                <a:moveTo>
                  <a:pt x="27939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39" y="1390650"/>
                </a:lnTo>
                <a:lnTo>
                  <a:pt x="27939" y="1244600"/>
                </a:lnTo>
                <a:close/>
              </a:path>
              <a:path w="27940" h="1454150">
                <a:moveTo>
                  <a:pt x="27939" y="1390650"/>
                </a:moveTo>
                <a:lnTo>
                  <a:pt x="1269" y="1390650"/>
                </a:lnTo>
                <a:lnTo>
                  <a:pt x="1269" y="1393190"/>
                </a:lnTo>
                <a:lnTo>
                  <a:pt x="2539" y="1393190"/>
                </a:lnTo>
                <a:lnTo>
                  <a:pt x="2539" y="1397000"/>
                </a:lnTo>
                <a:lnTo>
                  <a:pt x="3809" y="1397000"/>
                </a:lnTo>
                <a:lnTo>
                  <a:pt x="3809" y="1399540"/>
                </a:lnTo>
                <a:lnTo>
                  <a:pt x="5079" y="1399540"/>
                </a:lnTo>
                <a:lnTo>
                  <a:pt x="5079" y="1402080"/>
                </a:lnTo>
                <a:lnTo>
                  <a:pt x="6350" y="1402080"/>
                </a:lnTo>
                <a:lnTo>
                  <a:pt x="6350" y="1405890"/>
                </a:lnTo>
                <a:lnTo>
                  <a:pt x="7619" y="1405890"/>
                </a:lnTo>
                <a:lnTo>
                  <a:pt x="7619" y="1408430"/>
                </a:lnTo>
                <a:lnTo>
                  <a:pt x="8889" y="1408430"/>
                </a:lnTo>
                <a:lnTo>
                  <a:pt x="8889" y="1412240"/>
                </a:lnTo>
                <a:lnTo>
                  <a:pt x="10159" y="1412240"/>
                </a:lnTo>
                <a:lnTo>
                  <a:pt x="10159" y="1414780"/>
                </a:lnTo>
                <a:lnTo>
                  <a:pt x="27939" y="1414780"/>
                </a:lnTo>
                <a:lnTo>
                  <a:pt x="27939" y="1390650"/>
                </a:lnTo>
                <a:close/>
              </a:path>
              <a:path w="27940" h="1454150">
                <a:moveTo>
                  <a:pt x="27939" y="1414780"/>
                </a:moveTo>
                <a:lnTo>
                  <a:pt x="11429" y="1414780"/>
                </a:lnTo>
                <a:lnTo>
                  <a:pt x="11429" y="1417320"/>
                </a:lnTo>
                <a:lnTo>
                  <a:pt x="12700" y="1417320"/>
                </a:lnTo>
                <a:lnTo>
                  <a:pt x="12700" y="1421130"/>
                </a:lnTo>
                <a:lnTo>
                  <a:pt x="13969" y="1421130"/>
                </a:lnTo>
                <a:lnTo>
                  <a:pt x="13969" y="1423670"/>
                </a:lnTo>
                <a:lnTo>
                  <a:pt x="15239" y="1423670"/>
                </a:lnTo>
                <a:lnTo>
                  <a:pt x="15239" y="1427480"/>
                </a:lnTo>
                <a:lnTo>
                  <a:pt x="16509" y="1427480"/>
                </a:lnTo>
                <a:lnTo>
                  <a:pt x="16509" y="1430020"/>
                </a:lnTo>
                <a:lnTo>
                  <a:pt x="17779" y="1430020"/>
                </a:lnTo>
                <a:lnTo>
                  <a:pt x="17779" y="1432560"/>
                </a:lnTo>
                <a:lnTo>
                  <a:pt x="19050" y="1432560"/>
                </a:lnTo>
                <a:lnTo>
                  <a:pt x="19050" y="1436370"/>
                </a:lnTo>
                <a:lnTo>
                  <a:pt x="20319" y="1436370"/>
                </a:lnTo>
                <a:lnTo>
                  <a:pt x="20319" y="1438910"/>
                </a:lnTo>
                <a:lnTo>
                  <a:pt x="21589" y="1438910"/>
                </a:lnTo>
                <a:lnTo>
                  <a:pt x="21589" y="1442720"/>
                </a:lnTo>
                <a:lnTo>
                  <a:pt x="22859" y="1442720"/>
                </a:lnTo>
                <a:lnTo>
                  <a:pt x="22859" y="1445260"/>
                </a:lnTo>
                <a:lnTo>
                  <a:pt x="24129" y="1445260"/>
                </a:lnTo>
                <a:lnTo>
                  <a:pt x="24129" y="1447800"/>
                </a:lnTo>
                <a:lnTo>
                  <a:pt x="25400" y="1447800"/>
                </a:lnTo>
                <a:lnTo>
                  <a:pt x="25400" y="1451610"/>
                </a:lnTo>
                <a:lnTo>
                  <a:pt x="26669" y="1451610"/>
                </a:lnTo>
                <a:lnTo>
                  <a:pt x="26669" y="1454150"/>
                </a:lnTo>
                <a:lnTo>
                  <a:pt x="27939" y="1454150"/>
                </a:lnTo>
                <a:lnTo>
                  <a:pt x="27939" y="141478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929880" y="3139439"/>
            <a:ext cx="26670" cy="1504950"/>
          </a:xfrm>
          <a:custGeom>
            <a:avLst/>
            <a:gdLst/>
            <a:ahLst/>
            <a:cxnLst/>
            <a:rect l="l" t="t" r="r" b="b"/>
            <a:pathLst>
              <a:path w="26670" h="1504950">
                <a:moveTo>
                  <a:pt x="8890" y="0"/>
                </a:moveTo>
                <a:lnTo>
                  <a:pt x="0" y="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12700"/>
                </a:lnTo>
                <a:lnTo>
                  <a:pt x="8890" y="12700"/>
                </a:lnTo>
                <a:lnTo>
                  <a:pt x="8890" y="0"/>
                </a:lnTo>
                <a:close/>
              </a:path>
              <a:path w="26670" h="1504950">
                <a:moveTo>
                  <a:pt x="2667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504950">
                <a:moveTo>
                  <a:pt x="26670" y="482600"/>
                </a:moveTo>
                <a:lnTo>
                  <a:pt x="0" y="4826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2600"/>
                </a:lnTo>
                <a:close/>
              </a:path>
              <a:path w="26670" h="150495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049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504950">
                <a:moveTo>
                  <a:pt x="26670" y="527050"/>
                </a:moveTo>
                <a:lnTo>
                  <a:pt x="0" y="5270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27050"/>
                </a:lnTo>
                <a:close/>
              </a:path>
              <a:path w="26670" h="1504950">
                <a:moveTo>
                  <a:pt x="26670" y="558800"/>
                </a:moveTo>
                <a:lnTo>
                  <a:pt x="0" y="55880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8800"/>
                </a:lnTo>
                <a:close/>
              </a:path>
              <a:path w="26670" h="1504950">
                <a:moveTo>
                  <a:pt x="2667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65150"/>
                </a:lnTo>
                <a:close/>
              </a:path>
              <a:path w="26670" h="1504950">
                <a:moveTo>
                  <a:pt x="26670" y="577850"/>
                </a:moveTo>
                <a:lnTo>
                  <a:pt x="0" y="577850"/>
                </a:lnTo>
                <a:lnTo>
                  <a:pt x="0" y="584199"/>
                </a:lnTo>
                <a:lnTo>
                  <a:pt x="26670" y="584199"/>
                </a:lnTo>
                <a:lnTo>
                  <a:pt x="26670" y="577850"/>
                </a:lnTo>
                <a:close/>
              </a:path>
              <a:path w="26670" h="1504950">
                <a:moveTo>
                  <a:pt x="2667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1504950">
                <a:moveTo>
                  <a:pt x="26670" y="596900"/>
                </a:moveTo>
                <a:lnTo>
                  <a:pt x="0" y="5969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96900"/>
                </a:lnTo>
                <a:close/>
              </a:path>
              <a:path w="26670" h="1504950">
                <a:moveTo>
                  <a:pt x="26670" y="622300"/>
                </a:moveTo>
                <a:lnTo>
                  <a:pt x="0" y="6223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22300"/>
                </a:lnTo>
                <a:close/>
              </a:path>
              <a:path w="26670" h="1504950">
                <a:moveTo>
                  <a:pt x="26670" y="692150"/>
                </a:moveTo>
                <a:lnTo>
                  <a:pt x="0" y="6921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92150"/>
                </a:lnTo>
                <a:close/>
              </a:path>
              <a:path w="26670" h="1504950">
                <a:moveTo>
                  <a:pt x="26670" y="730250"/>
                </a:moveTo>
                <a:lnTo>
                  <a:pt x="0" y="730250"/>
                </a:lnTo>
                <a:lnTo>
                  <a:pt x="0" y="735330"/>
                </a:lnTo>
                <a:lnTo>
                  <a:pt x="26670" y="735330"/>
                </a:lnTo>
                <a:lnTo>
                  <a:pt x="26670" y="730250"/>
                </a:lnTo>
                <a:close/>
              </a:path>
              <a:path w="26670" h="1504950">
                <a:moveTo>
                  <a:pt x="26670" y="735330"/>
                </a:moveTo>
                <a:lnTo>
                  <a:pt x="0" y="73533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35330"/>
                </a:lnTo>
                <a:close/>
              </a:path>
              <a:path w="26670" h="1504950">
                <a:moveTo>
                  <a:pt x="2667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26670" y="748029"/>
                </a:lnTo>
                <a:lnTo>
                  <a:pt x="26670" y="741680"/>
                </a:lnTo>
                <a:close/>
              </a:path>
              <a:path w="26670" h="1504950">
                <a:moveTo>
                  <a:pt x="2667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8030"/>
                </a:lnTo>
                <a:close/>
              </a:path>
              <a:path w="26670" h="1504950">
                <a:moveTo>
                  <a:pt x="26670" y="774700"/>
                </a:moveTo>
                <a:lnTo>
                  <a:pt x="0" y="77470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74700"/>
                </a:lnTo>
                <a:close/>
              </a:path>
              <a:path w="26670" h="1504950">
                <a:moveTo>
                  <a:pt x="26670" y="792480"/>
                </a:moveTo>
                <a:lnTo>
                  <a:pt x="0" y="79248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2480"/>
                </a:lnTo>
                <a:close/>
              </a:path>
              <a:path w="26670" h="150495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50495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1504950">
                <a:moveTo>
                  <a:pt x="26670" y="819150"/>
                </a:moveTo>
                <a:lnTo>
                  <a:pt x="0" y="8191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19150"/>
                </a:lnTo>
                <a:close/>
              </a:path>
              <a:path w="26670" h="1504950">
                <a:moveTo>
                  <a:pt x="26670" y="862330"/>
                </a:moveTo>
                <a:lnTo>
                  <a:pt x="0" y="86233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62330"/>
                </a:lnTo>
                <a:close/>
              </a:path>
              <a:path w="26670" h="1504950">
                <a:moveTo>
                  <a:pt x="26670" y="869950"/>
                </a:moveTo>
                <a:lnTo>
                  <a:pt x="0" y="86995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1504950">
                <a:moveTo>
                  <a:pt x="26670" y="876300"/>
                </a:moveTo>
                <a:lnTo>
                  <a:pt x="0" y="87630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76300"/>
                </a:lnTo>
                <a:close/>
              </a:path>
              <a:path w="26670" h="1504950">
                <a:moveTo>
                  <a:pt x="26670" y="913130"/>
                </a:moveTo>
                <a:lnTo>
                  <a:pt x="0" y="913130"/>
                </a:lnTo>
                <a:lnTo>
                  <a:pt x="0" y="919479"/>
                </a:lnTo>
                <a:lnTo>
                  <a:pt x="26670" y="919479"/>
                </a:lnTo>
                <a:lnTo>
                  <a:pt x="26670" y="913130"/>
                </a:lnTo>
                <a:close/>
              </a:path>
              <a:path w="26670" h="1504950">
                <a:moveTo>
                  <a:pt x="26670" y="919480"/>
                </a:moveTo>
                <a:lnTo>
                  <a:pt x="0" y="91948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9480"/>
                </a:lnTo>
                <a:close/>
              </a:path>
              <a:path w="26670" h="150495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504950">
                <a:moveTo>
                  <a:pt x="2667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80"/>
                </a:lnTo>
                <a:close/>
              </a:path>
              <a:path w="26670" h="1504950">
                <a:moveTo>
                  <a:pt x="26670" y="965200"/>
                </a:moveTo>
                <a:lnTo>
                  <a:pt x="0" y="96520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65200"/>
                </a:lnTo>
                <a:close/>
              </a:path>
              <a:path w="26670" h="1504950">
                <a:moveTo>
                  <a:pt x="26670" y="1003300"/>
                </a:moveTo>
                <a:lnTo>
                  <a:pt x="0" y="100330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3300"/>
                </a:lnTo>
                <a:close/>
              </a:path>
              <a:path w="26670" h="1504950">
                <a:moveTo>
                  <a:pt x="26670" y="1008380"/>
                </a:moveTo>
                <a:lnTo>
                  <a:pt x="0" y="100838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08380"/>
                </a:lnTo>
                <a:close/>
              </a:path>
              <a:path w="26670" h="1504950">
                <a:moveTo>
                  <a:pt x="26670" y="1033780"/>
                </a:moveTo>
                <a:lnTo>
                  <a:pt x="0" y="1033780"/>
                </a:lnTo>
                <a:lnTo>
                  <a:pt x="0" y="1103630"/>
                </a:lnTo>
                <a:lnTo>
                  <a:pt x="26670" y="1103630"/>
                </a:lnTo>
                <a:lnTo>
                  <a:pt x="26670" y="1033780"/>
                </a:lnTo>
                <a:close/>
              </a:path>
              <a:path w="26670" h="1504950">
                <a:moveTo>
                  <a:pt x="26670" y="1103630"/>
                </a:moveTo>
                <a:lnTo>
                  <a:pt x="0" y="110363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3630"/>
                </a:lnTo>
                <a:close/>
              </a:path>
              <a:path w="26670" h="1504950">
                <a:moveTo>
                  <a:pt x="26670" y="1109980"/>
                </a:moveTo>
                <a:lnTo>
                  <a:pt x="0" y="1109980"/>
                </a:lnTo>
                <a:lnTo>
                  <a:pt x="0" y="1117600"/>
                </a:lnTo>
                <a:lnTo>
                  <a:pt x="26670" y="1117600"/>
                </a:lnTo>
                <a:lnTo>
                  <a:pt x="26670" y="1109980"/>
                </a:lnTo>
                <a:close/>
              </a:path>
              <a:path w="26670" h="1504950">
                <a:moveTo>
                  <a:pt x="26670" y="1117600"/>
                </a:moveTo>
                <a:lnTo>
                  <a:pt x="0" y="111760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7600"/>
                </a:lnTo>
                <a:close/>
              </a:path>
              <a:path w="26670" h="1504950">
                <a:moveTo>
                  <a:pt x="2667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29030"/>
                </a:lnTo>
                <a:close/>
              </a:path>
              <a:path w="26670" h="1504950">
                <a:moveTo>
                  <a:pt x="26670" y="1155700"/>
                </a:moveTo>
                <a:lnTo>
                  <a:pt x="0" y="115570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155700"/>
                </a:lnTo>
                <a:close/>
              </a:path>
              <a:path w="26670" h="1504950">
                <a:moveTo>
                  <a:pt x="26670" y="1231900"/>
                </a:moveTo>
                <a:lnTo>
                  <a:pt x="0" y="1231900"/>
                </a:lnTo>
                <a:lnTo>
                  <a:pt x="0" y="1377950"/>
                </a:lnTo>
                <a:lnTo>
                  <a:pt x="26670" y="1377950"/>
                </a:lnTo>
                <a:lnTo>
                  <a:pt x="26670" y="1231900"/>
                </a:lnTo>
                <a:close/>
              </a:path>
              <a:path w="26670" h="1504950">
                <a:moveTo>
                  <a:pt x="26670" y="1377950"/>
                </a:moveTo>
                <a:lnTo>
                  <a:pt x="0" y="137795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7950"/>
                </a:lnTo>
                <a:close/>
              </a:path>
              <a:path w="26670" h="1504950">
                <a:moveTo>
                  <a:pt x="26670" y="1402080"/>
                </a:moveTo>
                <a:lnTo>
                  <a:pt x="0" y="1402080"/>
                </a:lnTo>
                <a:lnTo>
                  <a:pt x="0" y="1443990"/>
                </a:lnTo>
                <a:lnTo>
                  <a:pt x="1270" y="1443990"/>
                </a:lnTo>
                <a:lnTo>
                  <a:pt x="1270" y="1447800"/>
                </a:lnTo>
                <a:lnTo>
                  <a:pt x="26670" y="1447800"/>
                </a:lnTo>
                <a:lnTo>
                  <a:pt x="26670" y="1402080"/>
                </a:lnTo>
                <a:close/>
              </a:path>
              <a:path w="26670" h="1504950">
                <a:moveTo>
                  <a:pt x="26670" y="1447800"/>
                </a:moveTo>
                <a:lnTo>
                  <a:pt x="2540" y="1447800"/>
                </a:lnTo>
                <a:lnTo>
                  <a:pt x="2540" y="1450340"/>
                </a:lnTo>
                <a:lnTo>
                  <a:pt x="3810" y="1450340"/>
                </a:lnTo>
                <a:lnTo>
                  <a:pt x="3810" y="1454150"/>
                </a:lnTo>
                <a:lnTo>
                  <a:pt x="26670" y="1454150"/>
                </a:lnTo>
                <a:lnTo>
                  <a:pt x="26670" y="1447800"/>
                </a:lnTo>
                <a:close/>
              </a:path>
              <a:path w="26670" h="1504950">
                <a:moveTo>
                  <a:pt x="26670" y="1454150"/>
                </a:moveTo>
                <a:lnTo>
                  <a:pt x="5079" y="1454150"/>
                </a:lnTo>
                <a:lnTo>
                  <a:pt x="5079" y="1456690"/>
                </a:lnTo>
                <a:lnTo>
                  <a:pt x="6350" y="1456690"/>
                </a:lnTo>
                <a:lnTo>
                  <a:pt x="6350" y="1459230"/>
                </a:lnTo>
                <a:lnTo>
                  <a:pt x="7620" y="1459230"/>
                </a:lnTo>
                <a:lnTo>
                  <a:pt x="7620" y="1463040"/>
                </a:lnTo>
                <a:lnTo>
                  <a:pt x="8890" y="1463040"/>
                </a:lnTo>
                <a:lnTo>
                  <a:pt x="8890" y="1465580"/>
                </a:lnTo>
                <a:lnTo>
                  <a:pt x="10160" y="1465580"/>
                </a:lnTo>
                <a:lnTo>
                  <a:pt x="10160" y="1469390"/>
                </a:lnTo>
                <a:lnTo>
                  <a:pt x="11429" y="1469390"/>
                </a:lnTo>
                <a:lnTo>
                  <a:pt x="11429" y="1471930"/>
                </a:lnTo>
                <a:lnTo>
                  <a:pt x="26670" y="1471930"/>
                </a:lnTo>
                <a:lnTo>
                  <a:pt x="26670" y="1454150"/>
                </a:lnTo>
                <a:close/>
              </a:path>
              <a:path w="26670" h="1504950">
                <a:moveTo>
                  <a:pt x="26670" y="1471930"/>
                </a:moveTo>
                <a:lnTo>
                  <a:pt x="12700" y="1471930"/>
                </a:lnTo>
                <a:lnTo>
                  <a:pt x="12700" y="1474470"/>
                </a:lnTo>
                <a:lnTo>
                  <a:pt x="13970" y="1474470"/>
                </a:lnTo>
                <a:lnTo>
                  <a:pt x="13970" y="1478280"/>
                </a:lnTo>
                <a:lnTo>
                  <a:pt x="15240" y="1478280"/>
                </a:lnTo>
                <a:lnTo>
                  <a:pt x="15240" y="1480820"/>
                </a:lnTo>
                <a:lnTo>
                  <a:pt x="16510" y="1480820"/>
                </a:lnTo>
                <a:lnTo>
                  <a:pt x="16510" y="1484630"/>
                </a:lnTo>
                <a:lnTo>
                  <a:pt x="26670" y="1484630"/>
                </a:lnTo>
                <a:lnTo>
                  <a:pt x="26670" y="1471930"/>
                </a:lnTo>
                <a:close/>
              </a:path>
              <a:path w="26670" h="1504950">
                <a:moveTo>
                  <a:pt x="26670" y="1484630"/>
                </a:moveTo>
                <a:lnTo>
                  <a:pt x="17779" y="1484630"/>
                </a:lnTo>
                <a:lnTo>
                  <a:pt x="17779" y="1487170"/>
                </a:lnTo>
                <a:lnTo>
                  <a:pt x="19050" y="1487170"/>
                </a:lnTo>
                <a:lnTo>
                  <a:pt x="19050" y="1489710"/>
                </a:lnTo>
                <a:lnTo>
                  <a:pt x="20320" y="1489710"/>
                </a:lnTo>
                <a:lnTo>
                  <a:pt x="20320" y="1493520"/>
                </a:lnTo>
                <a:lnTo>
                  <a:pt x="21590" y="1493520"/>
                </a:lnTo>
                <a:lnTo>
                  <a:pt x="21590" y="1496060"/>
                </a:lnTo>
                <a:lnTo>
                  <a:pt x="22860" y="1496060"/>
                </a:lnTo>
                <a:lnTo>
                  <a:pt x="22860" y="1498600"/>
                </a:lnTo>
                <a:lnTo>
                  <a:pt x="24129" y="1498600"/>
                </a:lnTo>
                <a:lnTo>
                  <a:pt x="24129" y="1502410"/>
                </a:lnTo>
                <a:lnTo>
                  <a:pt x="25400" y="1502410"/>
                </a:lnTo>
                <a:lnTo>
                  <a:pt x="25400" y="1504950"/>
                </a:lnTo>
                <a:lnTo>
                  <a:pt x="26670" y="1504950"/>
                </a:lnTo>
                <a:lnTo>
                  <a:pt x="26670" y="1484630"/>
                </a:lnTo>
                <a:close/>
              </a:path>
            </a:pathLst>
          </a:custGeom>
          <a:solidFill>
            <a:srgbClr val="204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956550" y="3152139"/>
            <a:ext cx="27940" cy="1559560"/>
          </a:xfrm>
          <a:custGeom>
            <a:avLst/>
            <a:gdLst/>
            <a:ahLst/>
            <a:cxnLst/>
            <a:rect l="l" t="t" r="r" b="b"/>
            <a:pathLst>
              <a:path w="27940" h="1559560">
                <a:moveTo>
                  <a:pt x="3810" y="0"/>
                </a:moveTo>
                <a:lnTo>
                  <a:pt x="0" y="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7940" h="15595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559560">
                <a:moveTo>
                  <a:pt x="2794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69900"/>
                </a:lnTo>
                <a:close/>
              </a:path>
              <a:path w="27940" h="1559560">
                <a:moveTo>
                  <a:pt x="2794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40" y="501650"/>
                </a:lnTo>
                <a:lnTo>
                  <a:pt x="27940" y="488950"/>
                </a:lnTo>
                <a:close/>
              </a:path>
              <a:path w="27940" h="1559560">
                <a:moveTo>
                  <a:pt x="2794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1650"/>
                </a:lnTo>
                <a:close/>
              </a:path>
              <a:path w="27940" h="1559560">
                <a:moveTo>
                  <a:pt x="2794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14350"/>
                </a:lnTo>
                <a:close/>
              </a:path>
              <a:path w="27940" h="1559560">
                <a:moveTo>
                  <a:pt x="2794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46100"/>
                </a:lnTo>
                <a:close/>
              </a:path>
              <a:path w="27940" h="1559560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559560">
                <a:moveTo>
                  <a:pt x="2794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7940" y="571499"/>
                </a:lnTo>
                <a:lnTo>
                  <a:pt x="27940" y="565150"/>
                </a:lnTo>
                <a:close/>
              </a:path>
              <a:path w="27940" h="1559560">
                <a:moveTo>
                  <a:pt x="2794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1500"/>
                </a:lnTo>
                <a:close/>
              </a:path>
              <a:path w="27940" h="1559560">
                <a:moveTo>
                  <a:pt x="2794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84200"/>
                </a:lnTo>
                <a:close/>
              </a:path>
              <a:path w="27940" h="1559560">
                <a:moveTo>
                  <a:pt x="2794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09600"/>
                </a:lnTo>
                <a:close/>
              </a:path>
              <a:path w="27940" h="1559560">
                <a:moveTo>
                  <a:pt x="2794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679450"/>
                </a:lnTo>
                <a:close/>
              </a:path>
              <a:path w="27940" h="1559560">
                <a:moveTo>
                  <a:pt x="2794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717550"/>
                </a:lnTo>
                <a:close/>
              </a:path>
              <a:path w="27940" h="1559560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1559560">
                <a:moveTo>
                  <a:pt x="2794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7940" y="735329"/>
                </a:lnTo>
                <a:lnTo>
                  <a:pt x="27940" y="728980"/>
                </a:lnTo>
                <a:close/>
              </a:path>
              <a:path w="27940" h="1559560">
                <a:moveTo>
                  <a:pt x="2794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5330"/>
                </a:lnTo>
                <a:close/>
              </a:path>
              <a:path w="27940" h="1559560">
                <a:moveTo>
                  <a:pt x="2794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62000"/>
                </a:lnTo>
                <a:close/>
              </a:path>
              <a:path w="27940" h="15595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1559560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559560">
                <a:moveTo>
                  <a:pt x="2794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800100"/>
                </a:lnTo>
                <a:close/>
              </a:path>
              <a:path w="27940" h="1559560">
                <a:moveTo>
                  <a:pt x="2794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06450"/>
                </a:lnTo>
                <a:close/>
              </a:path>
              <a:path w="27940" h="1559560">
                <a:moveTo>
                  <a:pt x="2794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849630"/>
                </a:lnTo>
                <a:close/>
              </a:path>
              <a:path w="27940" h="1559560">
                <a:moveTo>
                  <a:pt x="2794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7250"/>
                </a:lnTo>
                <a:close/>
              </a:path>
              <a:path w="27940" h="1559560">
                <a:moveTo>
                  <a:pt x="2794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63600"/>
                </a:lnTo>
                <a:close/>
              </a:path>
              <a:path w="27940" h="1559560">
                <a:moveTo>
                  <a:pt x="2794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7940" y="906779"/>
                </a:lnTo>
                <a:lnTo>
                  <a:pt x="27940" y="900430"/>
                </a:lnTo>
                <a:close/>
              </a:path>
              <a:path w="27940" h="1559560">
                <a:moveTo>
                  <a:pt x="2794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06780"/>
                </a:lnTo>
                <a:close/>
              </a:path>
              <a:path w="27940" h="1559560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559560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559560">
                <a:moveTo>
                  <a:pt x="2794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52500"/>
                </a:lnTo>
                <a:close/>
              </a:path>
              <a:path w="27940" h="1559560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90600"/>
                </a:lnTo>
                <a:close/>
              </a:path>
              <a:path w="27940" h="1559560">
                <a:moveTo>
                  <a:pt x="2794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5680"/>
                </a:lnTo>
                <a:close/>
              </a:path>
              <a:path w="27940" h="1559560">
                <a:moveTo>
                  <a:pt x="2794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21080"/>
                </a:lnTo>
                <a:close/>
              </a:path>
              <a:path w="27940" h="1559560">
                <a:moveTo>
                  <a:pt x="2794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90930"/>
                </a:lnTo>
                <a:close/>
              </a:path>
              <a:path w="27940" h="1559560">
                <a:moveTo>
                  <a:pt x="2794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97280"/>
                </a:lnTo>
                <a:close/>
              </a:path>
              <a:path w="27940" h="1559560">
                <a:moveTo>
                  <a:pt x="2794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4900"/>
                </a:lnTo>
                <a:close/>
              </a:path>
              <a:path w="27940" h="1559560">
                <a:moveTo>
                  <a:pt x="2794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7940" y="1143000"/>
                </a:lnTo>
                <a:lnTo>
                  <a:pt x="27940" y="1116330"/>
                </a:lnTo>
                <a:close/>
              </a:path>
              <a:path w="27940" h="1559560">
                <a:moveTo>
                  <a:pt x="2794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7940" y="1219200"/>
                </a:lnTo>
                <a:lnTo>
                  <a:pt x="27940" y="1143000"/>
                </a:lnTo>
                <a:close/>
              </a:path>
              <a:path w="27940" h="1559560">
                <a:moveTo>
                  <a:pt x="2794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7940" y="1365250"/>
                </a:lnTo>
                <a:lnTo>
                  <a:pt x="27940" y="1219200"/>
                </a:lnTo>
                <a:close/>
              </a:path>
              <a:path w="27940" h="1559560">
                <a:moveTo>
                  <a:pt x="2794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7940" y="1389380"/>
                </a:lnTo>
                <a:lnTo>
                  <a:pt x="27940" y="1365250"/>
                </a:lnTo>
                <a:close/>
              </a:path>
              <a:path w="27940" h="1559560">
                <a:moveTo>
                  <a:pt x="2794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7940" y="1441450"/>
                </a:lnTo>
                <a:lnTo>
                  <a:pt x="27940" y="1389380"/>
                </a:lnTo>
                <a:close/>
              </a:path>
              <a:path w="27940" h="1559560">
                <a:moveTo>
                  <a:pt x="27940" y="1441450"/>
                </a:moveTo>
                <a:lnTo>
                  <a:pt x="0" y="1441450"/>
                </a:lnTo>
                <a:lnTo>
                  <a:pt x="0" y="1459230"/>
                </a:lnTo>
                <a:lnTo>
                  <a:pt x="27940" y="1459230"/>
                </a:lnTo>
                <a:lnTo>
                  <a:pt x="27940" y="1441450"/>
                </a:lnTo>
                <a:close/>
              </a:path>
              <a:path w="27940" h="1559560">
                <a:moveTo>
                  <a:pt x="27940" y="1459230"/>
                </a:moveTo>
                <a:lnTo>
                  <a:pt x="0" y="1459230"/>
                </a:lnTo>
                <a:lnTo>
                  <a:pt x="0" y="1471930"/>
                </a:lnTo>
                <a:lnTo>
                  <a:pt x="27940" y="1471930"/>
                </a:lnTo>
                <a:lnTo>
                  <a:pt x="27940" y="1459230"/>
                </a:lnTo>
                <a:close/>
              </a:path>
              <a:path w="27940" h="1559560">
                <a:moveTo>
                  <a:pt x="27940" y="1471930"/>
                </a:moveTo>
                <a:lnTo>
                  <a:pt x="0" y="1471930"/>
                </a:lnTo>
                <a:lnTo>
                  <a:pt x="0" y="1496060"/>
                </a:lnTo>
                <a:lnTo>
                  <a:pt x="1270" y="1496060"/>
                </a:lnTo>
                <a:lnTo>
                  <a:pt x="1270" y="1498600"/>
                </a:lnTo>
                <a:lnTo>
                  <a:pt x="27940" y="1498600"/>
                </a:lnTo>
                <a:lnTo>
                  <a:pt x="27940" y="1471930"/>
                </a:lnTo>
                <a:close/>
              </a:path>
              <a:path w="27940" h="1559560">
                <a:moveTo>
                  <a:pt x="27940" y="1498600"/>
                </a:moveTo>
                <a:lnTo>
                  <a:pt x="2540" y="1498600"/>
                </a:lnTo>
                <a:lnTo>
                  <a:pt x="2540" y="1501140"/>
                </a:lnTo>
                <a:lnTo>
                  <a:pt x="3809" y="1501140"/>
                </a:lnTo>
                <a:lnTo>
                  <a:pt x="3809" y="1504950"/>
                </a:lnTo>
                <a:lnTo>
                  <a:pt x="5079" y="1504950"/>
                </a:lnTo>
                <a:lnTo>
                  <a:pt x="5079" y="1507490"/>
                </a:lnTo>
                <a:lnTo>
                  <a:pt x="6350" y="1507490"/>
                </a:lnTo>
                <a:lnTo>
                  <a:pt x="6350" y="1511300"/>
                </a:lnTo>
                <a:lnTo>
                  <a:pt x="7620" y="1511300"/>
                </a:lnTo>
                <a:lnTo>
                  <a:pt x="7620" y="1513840"/>
                </a:lnTo>
                <a:lnTo>
                  <a:pt x="8890" y="1513840"/>
                </a:lnTo>
                <a:lnTo>
                  <a:pt x="8890" y="1516380"/>
                </a:lnTo>
                <a:lnTo>
                  <a:pt x="10159" y="1516380"/>
                </a:lnTo>
                <a:lnTo>
                  <a:pt x="10159" y="1520190"/>
                </a:lnTo>
                <a:lnTo>
                  <a:pt x="11429" y="1520190"/>
                </a:lnTo>
                <a:lnTo>
                  <a:pt x="11429" y="1522730"/>
                </a:lnTo>
                <a:lnTo>
                  <a:pt x="12700" y="1522730"/>
                </a:lnTo>
                <a:lnTo>
                  <a:pt x="12700" y="1526540"/>
                </a:lnTo>
                <a:lnTo>
                  <a:pt x="13970" y="1526540"/>
                </a:lnTo>
                <a:lnTo>
                  <a:pt x="13970" y="1529080"/>
                </a:lnTo>
                <a:lnTo>
                  <a:pt x="27940" y="1529080"/>
                </a:lnTo>
                <a:lnTo>
                  <a:pt x="27940" y="1498600"/>
                </a:lnTo>
                <a:close/>
              </a:path>
              <a:path w="27940" h="1559560">
                <a:moveTo>
                  <a:pt x="27940" y="1529080"/>
                </a:moveTo>
                <a:lnTo>
                  <a:pt x="15240" y="1529080"/>
                </a:lnTo>
                <a:lnTo>
                  <a:pt x="15240" y="1531620"/>
                </a:lnTo>
                <a:lnTo>
                  <a:pt x="16509" y="1531620"/>
                </a:lnTo>
                <a:lnTo>
                  <a:pt x="16509" y="1535430"/>
                </a:lnTo>
                <a:lnTo>
                  <a:pt x="27940" y="1535430"/>
                </a:lnTo>
                <a:lnTo>
                  <a:pt x="27940" y="1529080"/>
                </a:lnTo>
                <a:close/>
              </a:path>
              <a:path w="27940" h="1559560">
                <a:moveTo>
                  <a:pt x="27940" y="1535430"/>
                </a:moveTo>
                <a:lnTo>
                  <a:pt x="17779" y="1535430"/>
                </a:lnTo>
                <a:lnTo>
                  <a:pt x="17779" y="1537970"/>
                </a:lnTo>
                <a:lnTo>
                  <a:pt x="19050" y="1537970"/>
                </a:lnTo>
                <a:lnTo>
                  <a:pt x="19050" y="1541780"/>
                </a:lnTo>
                <a:lnTo>
                  <a:pt x="27940" y="1541780"/>
                </a:lnTo>
                <a:lnTo>
                  <a:pt x="27940" y="1535430"/>
                </a:lnTo>
                <a:close/>
              </a:path>
              <a:path w="27940" h="1559560">
                <a:moveTo>
                  <a:pt x="27940" y="1541780"/>
                </a:moveTo>
                <a:lnTo>
                  <a:pt x="20320" y="1541780"/>
                </a:lnTo>
                <a:lnTo>
                  <a:pt x="20320" y="1544320"/>
                </a:lnTo>
                <a:lnTo>
                  <a:pt x="21590" y="1544320"/>
                </a:lnTo>
                <a:lnTo>
                  <a:pt x="21590" y="1546860"/>
                </a:lnTo>
                <a:lnTo>
                  <a:pt x="22859" y="1546860"/>
                </a:lnTo>
                <a:lnTo>
                  <a:pt x="22859" y="1550670"/>
                </a:lnTo>
                <a:lnTo>
                  <a:pt x="24129" y="1550670"/>
                </a:lnTo>
                <a:lnTo>
                  <a:pt x="24129" y="1553210"/>
                </a:lnTo>
                <a:lnTo>
                  <a:pt x="25400" y="1553210"/>
                </a:lnTo>
                <a:lnTo>
                  <a:pt x="25400" y="1555750"/>
                </a:lnTo>
                <a:lnTo>
                  <a:pt x="26670" y="1555750"/>
                </a:lnTo>
                <a:lnTo>
                  <a:pt x="26670" y="1559560"/>
                </a:lnTo>
                <a:lnTo>
                  <a:pt x="27940" y="1559560"/>
                </a:lnTo>
                <a:lnTo>
                  <a:pt x="27940" y="154178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84490" y="3177539"/>
            <a:ext cx="27940" cy="1600200"/>
          </a:xfrm>
          <a:custGeom>
            <a:avLst/>
            <a:gdLst/>
            <a:ahLst/>
            <a:cxnLst/>
            <a:rect l="l" t="t" r="r" b="b"/>
            <a:pathLst>
              <a:path w="27940" h="1600200">
                <a:moveTo>
                  <a:pt x="16509" y="0"/>
                </a:moveTo>
                <a:lnTo>
                  <a:pt x="0" y="0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12699"/>
                </a:lnTo>
                <a:lnTo>
                  <a:pt x="16509" y="12699"/>
                </a:lnTo>
                <a:lnTo>
                  <a:pt x="16509" y="0"/>
                </a:lnTo>
                <a:close/>
              </a:path>
              <a:path w="27940" h="1600200">
                <a:moveTo>
                  <a:pt x="27939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800"/>
                </a:lnTo>
                <a:close/>
              </a:path>
              <a:path w="27940" h="1600200">
                <a:moveTo>
                  <a:pt x="27939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39" y="463549"/>
                </a:lnTo>
                <a:lnTo>
                  <a:pt x="27939" y="444499"/>
                </a:lnTo>
                <a:close/>
              </a:path>
              <a:path w="27940" h="1600200">
                <a:moveTo>
                  <a:pt x="27939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39" y="476249"/>
                </a:lnTo>
                <a:lnTo>
                  <a:pt x="27939" y="463550"/>
                </a:lnTo>
                <a:close/>
              </a:path>
              <a:path w="27940" h="1600200">
                <a:moveTo>
                  <a:pt x="27939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39" y="488949"/>
                </a:lnTo>
                <a:lnTo>
                  <a:pt x="27939" y="476250"/>
                </a:lnTo>
                <a:close/>
              </a:path>
              <a:path w="27940" h="1600200">
                <a:moveTo>
                  <a:pt x="27939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39" y="520699"/>
                </a:lnTo>
                <a:lnTo>
                  <a:pt x="27939" y="488949"/>
                </a:lnTo>
                <a:close/>
              </a:path>
              <a:path w="27940" h="1600200">
                <a:moveTo>
                  <a:pt x="27939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39" y="527049"/>
                </a:lnTo>
                <a:lnTo>
                  <a:pt x="27939" y="520700"/>
                </a:lnTo>
                <a:close/>
              </a:path>
              <a:path w="27940" h="1600200">
                <a:moveTo>
                  <a:pt x="27939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527049"/>
                </a:lnTo>
                <a:close/>
              </a:path>
              <a:path w="27940" h="1600200">
                <a:moveTo>
                  <a:pt x="27939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39" y="546099"/>
                </a:lnTo>
                <a:lnTo>
                  <a:pt x="27939" y="539749"/>
                </a:lnTo>
                <a:close/>
              </a:path>
              <a:path w="27940" h="1600200">
                <a:moveTo>
                  <a:pt x="27939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39" y="558799"/>
                </a:lnTo>
                <a:lnTo>
                  <a:pt x="27939" y="546099"/>
                </a:lnTo>
                <a:close/>
              </a:path>
              <a:path w="27940" h="1600200">
                <a:moveTo>
                  <a:pt x="27939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58800"/>
                </a:lnTo>
                <a:close/>
              </a:path>
              <a:path w="27940" h="1600200">
                <a:moveTo>
                  <a:pt x="27939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39" y="654049"/>
                </a:lnTo>
                <a:lnTo>
                  <a:pt x="27939" y="584199"/>
                </a:lnTo>
                <a:close/>
              </a:path>
              <a:path w="27940" h="1600200">
                <a:moveTo>
                  <a:pt x="27939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39" y="692149"/>
                </a:lnTo>
                <a:lnTo>
                  <a:pt x="27939" y="654049"/>
                </a:lnTo>
                <a:close/>
              </a:path>
              <a:path w="27940" h="1600200">
                <a:moveTo>
                  <a:pt x="27939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39" y="697229"/>
                </a:lnTo>
                <a:lnTo>
                  <a:pt x="27939" y="692150"/>
                </a:lnTo>
                <a:close/>
              </a:path>
              <a:path w="27940" h="1600200">
                <a:moveTo>
                  <a:pt x="27939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39" y="703579"/>
                </a:lnTo>
                <a:lnTo>
                  <a:pt x="27939" y="697229"/>
                </a:lnTo>
                <a:close/>
              </a:path>
              <a:path w="27940" h="1600200">
                <a:moveTo>
                  <a:pt x="27939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703579"/>
                </a:lnTo>
                <a:close/>
              </a:path>
              <a:path w="27940" h="1600200">
                <a:moveTo>
                  <a:pt x="27939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39" y="736599"/>
                </a:lnTo>
                <a:lnTo>
                  <a:pt x="27939" y="709930"/>
                </a:lnTo>
                <a:close/>
              </a:path>
              <a:path w="27940" h="1600200">
                <a:moveTo>
                  <a:pt x="27939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39" y="754379"/>
                </a:lnTo>
                <a:lnTo>
                  <a:pt x="27939" y="736600"/>
                </a:lnTo>
                <a:close/>
              </a:path>
              <a:path w="27940" h="1600200">
                <a:moveTo>
                  <a:pt x="27939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39" y="761999"/>
                </a:lnTo>
                <a:lnTo>
                  <a:pt x="27939" y="754379"/>
                </a:lnTo>
                <a:close/>
              </a:path>
              <a:path w="27940" h="1600200">
                <a:moveTo>
                  <a:pt x="27939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39" y="774699"/>
                </a:lnTo>
                <a:lnTo>
                  <a:pt x="27939" y="762000"/>
                </a:lnTo>
                <a:close/>
              </a:path>
              <a:path w="27940" h="1600200">
                <a:moveTo>
                  <a:pt x="27939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39" y="781049"/>
                </a:lnTo>
                <a:lnTo>
                  <a:pt x="27939" y="774700"/>
                </a:lnTo>
                <a:close/>
              </a:path>
              <a:path w="27940" h="1600200">
                <a:moveTo>
                  <a:pt x="27939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781050"/>
                </a:lnTo>
                <a:close/>
              </a:path>
              <a:path w="27940" h="1600200">
                <a:moveTo>
                  <a:pt x="27939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39" y="831849"/>
                </a:lnTo>
                <a:lnTo>
                  <a:pt x="27939" y="824230"/>
                </a:lnTo>
                <a:close/>
              </a:path>
              <a:path w="27940" h="1600200">
                <a:moveTo>
                  <a:pt x="27939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39" y="838199"/>
                </a:lnTo>
                <a:lnTo>
                  <a:pt x="27939" y="831849"/>
                </a:lnTo>
                <a:close/>
              </a:path>
              <a:path w="27940" h="1600200">
                <a:moveTo>
                  <a:pt x="27939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39" y="875029"/>
                </a:lnTo>
                <a:lnTo>
                  <a:pt x="27939" y="838199"/>
                </a:lnTo>
                <a:close/>
              </a:path>
              <a:path w="27940" h="1600200">
                <a:moveTo>
                  <a:pt x="27939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75029"/>
                </a:lnTo>
                <a:close/>
              </a:path>
              <a:path w="27940" h="1600200">
                <a:moveTo>
                  <a:pt x="27939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39" y="913129"/>
                </a:lnTo>
                <a:lnTo>
                  <a:pt x="27939" y="881379"/>
                </a:lnTo>
                <a:close/>
              </a:path>
              <a:path w="27940" h="1600200">
                <a:moveTo>
                  <a:pt x="27939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39" y="919479"/>
                </a:lnTo>
                <a:lnTo>
                  <a:pt x="27939" y="913129"/>
                </a:lnTo>
                <a:close/>
              </a:path>
              <a:path w="27940" h="1600200">
                <a:moveTo>
                  <a:pt x="27939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39" y="927099"/>
                </a:lnTo>
                <a:lnTo>
                  <a:pt x="27939" y="919479"/>
                </a:lnTo>
                <a:close/>
              </a:path>
              <a:path w="27940" h="1600200">
                <a:moveTo>
                  <a:pt x="27939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27099"/>
                </a:lnTo>
                <a:close/>
              </a:path>
              <a:path w="27940" h="1600200">
                <a:moveTo>
                  <a:pt x="27939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39" y="970279"/>
                </a:lnTo>
                <a:lnTo>
                  <a:pt x="27939" y="965199"/>
                </a:lnTo>
                <a:close/>
              </a:path>
              <a:path w="27940" h="1600200">
                <a:moveTo>
                  <a:pt x="27939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70280"/>
                </a:lnTo>
                <a:close/>
              </a:path>
              <a:path w="27940" h="1600200">
                <a:moveTo>
                  <a:pt x="27939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39" y="1065529"/>
                </a:lnTo>
                <a:lnTo>
                  <a:pt x="27939" y="995679"/>
                </a:lnTo>
                <a:close/>
              </a:path>
              <a:path w="27940" h="1600200">
                <a:moveTo>
                  <a:pt x="27939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39" y="1071879"/>
                </a:lnTo>
                <a:lnTo>
                  <a:pt x="27939" y="1065530"/>
                </a:lnTo>
                <a:close/>
              </a:path>
              <a:path w="27940" h="1600200">
                <a:moveTo>
                  <a:pt x="27939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79"/>
                </a:lnTo>
                <a:close/>
              </a:path>
              <a:path w="27940" h="1600200">
                <a:moveTo>
                  <a:pt x="27939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39" y="1090929"/>
                </a:lnTo>
                <a:lnTo>
                  <a:pt x="27939" y="1079499"/>
                </a:lnTo>
                <a:close/>
              </a:path>
              <a:path w="27940" h="1600200">
                <a:moveTo>
                  <a:pt x="27939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39" y="1117599"/>
                </a:lnTo>
                <a:lnTo>
                  <a:pt x="27939" y="1090930"/>
                </a:lnTo>
                <a:close/>
              </a:path>
              <a:path w="27940" h="1600200">
                <a:moveTo>
                  <a:pt x="27939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39" y="1193799"/>
                </a:lnTo>
                <a:lnTo>
                  <a:pt x="27939" y="1117599"/>
                </a:lnTo>
                <a:close/>
              </a:path>
              <a:path w="27940" h="1600200">
                <a:moveTo>
                  <a:pt x="27939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39" y="1339849"/>
                </a:lnTo>
                <a:lnTo>
                  <a:pt x="27939" y="1193800"/>
                </a:lnTo>
                <a:close/>
              </a:path>
              <a:path w="27940" h="1600200">
                <a:moveTo>
                  <a:pt x="27939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39" y="1363979"/>
                </a:lnTo>
                <a:lnTo>
                  <a:pt x="27939" y="1339850"/>
                </a:lnTo>
                <a:close/>
              </a:path>
              <a:path w="27940" h="1600200">
                <a:moveTo>
                  <a:pt x="27939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39" y="1416049"/>
                </a:lnTo>
                <a:lnTo>
                  <a:pt x="27939" y="1363980"/>
                </a:lnTo>
                <a:close/>
              </a:path>
              <a:path w="27940" h="1600200">
                <a:moveTo>
                  <a:pt x="27939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39" y="1433829"/>
                </a:lnTo>
                <a:lnTo>
                  <a:pt x="27939" y="1416049"/>
                </a:lnTo>
                <a:close/>
              </a:path>
              <a:path w="27940" h="1600200">
                <a:moveTo>
                  <a:pt x="27939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39" y="1446529"/>
                </a:lnTo>
                <a:lnTo>
                  <a:pt x="27939" y="1433830"/>
                </a:lnTo>
                <a:close/>
              </a:path>
              <a:path w="27940" h="1600200">
                <a:moveTo>
                  <a:pt x="27939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39" y="1473199"/>
                </a:lnTo>
                <a:lnTo>
                  <a:pt x="27939" y="1446530"/>
                </a:lnTo>
                <a:close/>
              </a:path>
              <a:path w="27940" h="1600200">
                <a:moveTo>
                  <a:pt x="27939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39" y="1503679"/>
                </a:lnTo>
                <a:lnTo>
                  <a:pt x="27939" y="1473200"/>
                </a:lnTo>
                <a:close/>
              </a:path>
              <a:path w="27940" h="1600200">
                <a:moveTo>
                  <a:pt x="27939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39" y="1510029"/>
                </a:lnTo>
                <a:lnTo>
                  <a:pt x="27939" y="1503679"/>
                </a:lnTo>
                <a:close/>
              </a:path>
              <a:path w="27940" h="1600200">
                <a:moveTo>
                  <a:pt x="27939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39" y="1516379"/>
                </a:lnTo>
                <a:lnTo>
                  <a:pt x="27939" y="1510029"/>
                </a:lnTo>
                <a:close/>
              </a:path>
              <a:path w="27940" h="1600200">
                <a:moveTo>
                  <a:pt x="27939" y="1516379"/>
                </a:moveTo>
                <a:lnTo>
                  <a:pt x="0" y="1516379"/>
                </a:lnTo>
                <a:lnTo>
                  <a:pt x="0" y="1536699"/>
                </a:lnTo>
                <a:lnTo>
                  <a:pt x="1269" y="1536699"/>
                </a:lnTo>
                <a:lnTo>
                  <a:pt x="1269" y="1540509"/>
                </a:lnTo>
                <a:lnTo>
                  <a:pt x="2539" y="1540509"/>
                </a:lnTo>
                <a:lnTo>
                  <a:pt x="2539" y="1543049"/>
                </a:lnTo>
                <a:lnTo>
                  <a:pt x="27939" y="1543049"/>
                </a:lnTo>
                <a:lnTo>
                  <a:pt x="27939" y="1516379"/>
                </a:lnTo>
                <a:close/>
              </a:path>
              <a:path w="27940" h="1600200">
                <a:moveTo>
                  <a:pt x="27939" y="1543050"/>
                </a:moveTo>
                <a:lnTo>
                  <a:pt x="3809" y="1543050"/>
                </a:lnTo>
                <a:lnTo>
                  <a:pt x="3809" y="1545589"/>
                </a:lnTo>
                <a:lnTo>
                  <a:pt x="5079" y="1545589"/>
                </a:lnTo>
                <a:lnTo>
                  <a:pt x="5079" y="1549399"/>
                </a:lnTo>
                <a:lnTo>
                  <a:pt x="27939" y="1549399"/>
                </a:lnTo>
                <a:lnTo>
                  <a:pt x="27939" y="1543050"/>
                </a:lnTo>
                <a:close/>
              </a:path>
              <a:path w="27940" h="1600200">
                <a:moveTo>
                  <a:pt x="27939" y="1549399"/>
                </a:moveTo>
                <a:lnTo>
                  <a:pt x="6350" y="1549399"/>
                </a:lnTo>
                <a:lnTo>
                  <a:pt x="6350" y="1551939"/>
                </a:lnTo>
                <a:lnTo>
                  <a:pt x="7619" y="1551939"/>
                </a:lnTo>
                <a:lnTo>
                  <a:pt x="7619" y="1555749"/>
                </a:lnTo>
                <a:lnTo>
                  <a:pt x="27939" y="1555749"/>
                </a:lnTo>
                <a:lnTo>
                  <a:pt x="27939" y="1549399"/>
                </a:lnTo>
                <a:close/>
              </a:path>
              <a:path w="27940" h="1600200">
                <a:moveTo>
                  <a:pt x="27939" y="1555749"/>
                </a:moveTo>
                <a:lnTo>
                  <a:pt x="8889" y="1555749"/>
                </a:lnTo>
                <a:lnTo>
                  <a:pt x="8889" y="1558289"/>
                </a:lnTo>
                <a:lnTo>
                  <a:pt x="10159" y="1558289"/>
                </a:lnTo>
                <a:lnTo>
                  <a:pt x="10159" y="1560829"/>
                </a:lnTo>
                <a:lnTo>
                  <a:pt x="11429" y="1560829"/>
                </a:lnTo>
                <a:lnTo>
                  <a:pt x="11429" y="1564639"/>
                </a:lnTo>
                <a:lnTo>
                  <a:pt x="12700" y="1564639"/>
                </a:lnTo>
                <a:lnTo>
                  <a:pt x="12700" y="1567179"/>
                </a:lnTo>
                <a:lnTo>
                  <a:pt x="13969" y="1567179"/>
                </a:lnTo>
                <a:lnTo>
                  <a:pt x="13969" y="1570989"/>
                </a:lnTo>
                <a:lnTo>
                  <a:pt x="15239" y="1570989"/>
                </a:lnTo>
                <a:lnTo>
                  <a:pt x="15239" y="1573529"/>
                </a:lnTo>
                <a:lnTo>
                  <a:pt x="27939" y="1573529"/>
                </a:lnTo>
                <a:lnTo>
                  <a:pt x="27939" y="1555749"/>
                </a:lnTo>
                <a:close/>
              </a:path>
              <a:path w="27940" h="1600200">
                <a:moveTo>
                  <a:pt x="27939" y="1573530"/>
                </a:moveTo>
                <a:lnTo>
                  <a:pt x="16509" y="1573530"/>
                </a:lnTo>
                <a:lnTo>
                  <a:pt x="16509" y="1576069"/>
                </a:lnTo>
                <a:lnTo>
                  <a:pt x="17779" y="1576069"/>
                </a:lnTo>
                <a:lnTo>
                  <a:pt x="17779" y="1579879"/>
                </a:lnTo>
                <a:lnTo>
                  <a:pt x="27939" y="1579879"/>
                </a:lnTo>
                <a:lnTo>
                  <a:pt x="27939" y="1573530"/>
                </a:lnTo>
                <a:close/>
              </a:path>
              <a:path w="27940" h="1600200">
                <a:moveTo>
                  <a:pt x="27939" y="1579880"/>
                </a:moveTo>
                <a:lnTo>
                  <a:pt x="19050" y="1579880"/>
                </a:lnTo>
                <a:lnTo>
                  <a:pt x="19050" y="1582419"/>
                </a:lnTo>
                <a:lnTo>
                  <a:pt x="20319" y="1582419"/>
                </a:lnTo>
                <a:lnTo>
                  <a:pt x="20319" y="1584959"/>
                </a:lnTo>
                <a:lnTo>
                  <a:pt x="21589" y="1584959"/>
                </a:lnTo>
                <a:lnTo>
                  <a:pt x="21589" y="1588769"/>
                </a:lnTo>
                <a:lnTo>
                  <a:pt x="22859" y="1588769"/>
                </a:lnTo>
                <a:lnTo>
                  <a:pt x="22859" y="1591309"/>
                </a:lnTo>
                <a:lnTo>
                  <a:pt x="24129" y="1591309"/>
                </a:lnTo>
                <a:lnTo>
                  <a:pt x="24129" y="1595119"/>
                </a:lnTo>
                <a:lnTo>
                  <a:pt x="25400" y="1595119"/>
                </a:lnTo>
                <a:lnTo>
                  <a:pt x="25400" y="1597659"/>
                </a:lnTo>
                <a:lnTo>
                  <a:pt x="26669" y="1597659"/>
                </a:lnTo>
                <a:lnTo>
                  <a:pt x="26669" y="1600199"/>
                </a:lnTo>
                <a:lnTo>
                  <a:pt x="27939" y="1600199"/>
                </a:lnTo>
                <a:lnTo>
                  <a:pt x="27939" y="1579880"/>
                </a:lnTo>
                <a:close/>
              </a:path>
            </a:pathLst>
          </a:custGeom>
          <a:solidFill>
            <a:srgbClr val="204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8012430" y="3190239"/>
            <a:ext cx="26670" cy="1657350"/>
          </a:xfrm>
          <a:custGeom>
            <a:avLst/>
            <a:gdLst/>
            <a:ahLst/>
            <a:cxnLst/>
            <a:rect l="l" t="t" r="r" b="b"/>
            <a:pathLst>
              <a:path w="26670" h="1657350">
                <a:moveTo>
                  <a:pt x="1016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65735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5735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5735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573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5735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5735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573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5735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5735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5735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5735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5735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5735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5735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5735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5735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5735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5735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5735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5735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5735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5735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5735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5735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5735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5735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5735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5735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5735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5735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5735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5735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5735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5735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5735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5735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5735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5735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5735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5735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5735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5735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5735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5735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5735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5735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5735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5735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57350">
                <a:moveTo>
                  <a:pt x="26670" y="1560830"/>
                </a:moveTo>
                <a:lnTo>
                  <a:pt x="0" y="1560830"/>
                </a:lnTo>
                <a:lnTo>
                  <a:pt x="0" y="1591310"/>
                </a:lnTo>
                <a:lnTo>
                  <a:pt x="1270" y="1591310"/>
                </a:lnTo>
                <a:lnTo>
                  <a:pt x="1270" y="1593850"/>
                </a:lnTo>
                <a:lnTo>
                  <a:pt x="2540" y="1593850"/>
                </a:lnTo>
                <a:lnTo>
                  <a:pt x="2540" y="1597660"/>
                </a:lnTo>
                <a:lnTo>
                  <a:pt x="3810" y="1597660"/>
                </a:lnTo>
                <a:lnTo>
                  <a:pt x="3810" y="1600200"/>
                </a:lnTo>
                <a:lnTo>
                  <a:pt x="26670" y="1600200"/>
                </a:lnTo>
                <a:lnTo>
                  <a:pt x="26670" y="1560830"/>
                </a:lnTo>
                <a:close/>
              </a:path>
              <a:path w="26670" h="1657350">
                <a:moveTo>
                  <a:pt x="26670" y="1600200"/>
                </a:moveTo>
                <a:lnTo>
                  <a:pt x="5079" y="1600200"/>
                </a:lnTo>
                <a:lnTo>
                  <a:pt x="5079" y="1602740"/>
                </a:lnTo>
                <a:lnTo>
                  <a:pt x="6350" y="1602740"/>
                </a:lnTo>
                <a:lnTo>
                  <a:pt x="6350" y="1606550"/>
                </a:lnTo>
                <a:lnTo>
                  <a:pt x="7620" y="1606550"/>
                </a:lnTo>
                <a:lnTo>
                  <a:pt x="7620" y="1609090"/>
                </a:lnTo>
                <a:lnTo>
                  <a:pt x="8890" y="1609090"/>
                </a:lnTo>
                <a:lnTo>
                  <a:pt x="8890" y="1612900"/>
                </a:lnTo>
                <a:lnTo>
                  <a:pt x="26670" y="1612900"/>
                </a:lnTo>
                <a:lnTo>
                  <a:pt x="26670" y="1600200"/>
                </a:lnTo>
                <a:close/>
              </a:path>
              <a:path w="26670" h="1657350">
                <a:moveTo>
                  <a:pt x="26670" y="1612900"/>
                </a:moveTo>
                <a:lnTo>
                  <a:pt x="10160" y="1612900"/>
                </a:lnTo>
                <a:lnTo>
                  <a:pt x="10160" y="1615440"/>
                </a:lnTo>
                <a:lnTo>
                  <a:pt x="11429" y="1615440"/>
                </a:lnTo>
                <a:lnTo>
                  <a:pt x="11429" y="1617980"/>
                </a:lnTo>
                <a:lnTo>
                  <a:pt x="12700" y="1617980"/>
                </a:lnTo>
                <a:lnTo>
                  <a:pt x="12700" y="1621790"/>
                </a:lnTo>
                <a:lnTo>
                  <a:pt x="13970" y="1621790"/>
                </a:lnTo>
                <a:lnTo>
                  <a:pt x="13970" y="1624330"/>
                </a:lnTo>
                <a:lnTo>
                  <a:pt x="15240" y="1624330"/>
                </a:lnTo>
                <a:lnTo>
                  <a:pt x="15240" y="1628140"/>
                </a:lnTo>
                <a:lnTo>
                  <a:pt x="16510" y="1628140"/>
                </a:lnTo>
                <a:lnTo>
                  <a:pt x="1651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57350">
                <a:moveTo>
                  <a:pt x="26670" y="1653539"/>
                </a:moveTo>
                <a:lnTo>
                  <a:pt x="25400" y="1653539"/>
                </a:lnTo>
                <a:lnTo>
                  <a:pt x="25400" y="1657350"/>
                </a:lnTo>
                <a:lnTo>
                  <a:pt x="26670" y="1657350"/>
                </a:lnTo>
                <a:lnTo>
                  <a:pt x="26670" y="1653539"/>
                </a:lnTo>
                <a:close/>
              </a:path>
              <a:path w="26670" h="1657350">
                <a:moveTo>
                  <a:pt x="26670" y="1642110"/>
                </a:moveTo>
                <a:lnTo>
                  <a:pt x="21590" y="1642110"/>
                </a:lnTo>
                <a:lnTo>
                  <a:pt x="21590" y="1644650"/>
                </a:lnTo>
                <a:lnTo>
                  <a:pt x="22860" y="1644650"/>
                </a:lnTo>
                <a:lnTo>
                  <a:pt x="22860" y="1649730"/>
                </a:lnTo>
                <a:lnTo>
                  <a:pt x="24129" y="1649730"/>
                </a:lnTo>
                <a:lnTo>
                  <a:pt x="24129" y="1653539"/>
                </a:lnTo>
                <a:lnTo>
                  <a:pt x="25400" y="1653539"/>
                </a:lnTo>
                <a:lnTo>
                  <a:pt x="2540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57350">
                <a:moveTo>
                  <a:pt x="26670" y="1634489"/>
                </a:moveTo>
                <a:lnTo>
                  <a:pt x="19050" y="1634489"/>
                </a:lnTo>
                <a:lnTo>
                  <a:pt x="19050" y="1638300"/>
                </a:lnTo>
                <a:lnTo>
                  <a:pt x="20320" y="1638300"/>
                </a:lnTo>
                <a:lnTo>
                  <a:pt x="20320" y="1642110"/>
                </a:lnTo>
                <a:lnTo>
                  <a:pt x="21590" y="1642110"/>
                </a:lnTo>
                <a:lnTo>
                  <a:pt x="2159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57350">
                <a:moveTo>
                  <a:pt x="26670" y="1631950"/>
                </a:moveTo>
                <a:lnTo>
                  <a:pt x="17779" y="1631950"/>
                </a:lnTo>
                <a:lnTo>
                  <a:pt x="17779" y="1634489"/>
                </a:lnTo>
                <a:lnTo>
                  <a:pt x="19050" y="1634489"/>
                </a:lnTo>
                <a:lnTo>
                  <a:pt x="19050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03F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9100" y="3202939"/>
            <a:ext cx="26670" cy="1724660"/>
          </a:xfrm>
          <a:custGeom>
            <a:avLst/>
            <a:gdLst/>
            <a:ahLst/>
            <a:cxnLst/>
            <a:rect l="l" t="t" r="r" b="b"/>
            <a:pathLst>
              <a:path w="26670" h="1724660">
                <a:moveTo>
                  <a:pt x="3810" y="0"/>
                </a:moveTo>
                <a:lnTo>
                  <a:pt x="0" y="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724660">
                <a:moveTo>
                  <a:pt x="2667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1724660">
                <a:moveTo>
                  <a:pt x="26670" y="419100"/>
                </a:moveTo>
                <a:lnTo>
                  <a:pt x="0" y="41910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19100"/>
                </a:lnTo>
                <a:close/>
              </a:path>
              <a:path w="26670" h="1724660">
                <a:moveTo>
                  <a:pt x="2667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8150"/>
                </a:lnTo>
                <a:close/>
              </a:path>
              <a:path w="26670" h="172466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724660">
                <a:moveTo>
                  <a:pt x="26670" y="463550"/>
                </a:moveTo>
                <a:lnTo>
                  <a:pt x="0" y="46355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63550"/>
                </a:lnTo>
                <a:close/>
              </a:path>
              <a:path w="26670" h="1724660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172466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724660">
                <a:moveTo>
                  <a:pt x="26670" y="514350"/>
                </a:moveTo>
                <a:lnTo>
                  <a:pt x="0" y="514350"/>
                </a:lnTo>
                <a:lnTo>
                  <a:pt x="0" y="520699"/>
                </a:lnTo>
                <a:lnTo>
                  <a:pt x="26670" y="520699"/>
                </a:lnTo>
                <a:lnTo>
                  <a:pt x="26670" y="514350"/>
                </a:lnTo>
                <a:close/>
              </a:path>
              <a:path w="26670" h="1724660">
                <a:moveTo>
                  <a:pt x="2667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1724660">
                <a:moveTo>
                  <a:pt x="26670" y="533400"/>
                </a:moveTo>
                <a:lnTo>
                  <a:pt x="0" y="5334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33400"/>
                </a:lnTo>
                <a:close/>
              </a:path>
              <a:path w="26670" h="1724660">
                <a:moveTo>
                  <a:pt x="26670" y="558800"/>
                </a:moveTo>
                <a:lnTo>
                  <a:pt x="0" y="5588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58800"/>
                </a:lnTo>
                <a:close/>
              </a:path>
              <a:path w="26670" h="1724660">
                <a:moveTo>
                  <a:pt x="26670" y="628650"/>
                </a:moveTo>
                <a:lnTo>
                  <a:pt x="0" y="6286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28650"/>
                </a:lnTo>
                <a:close/>
              </a:path>
              <a:path w="26670" h="1724660">
                <a:moveTo>
                  <a:pt x="26670" y="666750"/>
                </a:moveTo>
                <a:lnTo>
                  <a:pt x="0" y="6667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66750"/>
                </a:lnTo>
                <a:close/>
              </a:path>
              <a:path w="26670" h="1724660">
                <a:moveTo>
                  <a:pt x="2667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6670" y="678180"/>
                </a:lnTo>
                <a:lnTo>
                  <a:pt x="26670" y="671830"/>
                </a:lnTo>
                <a:close/>
              </a:path>
              <a:path w="26670" h="1724660">
                <a:moveTo>
                  <a:pt x="26670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26670" y="684529"/>
                </a:lnTo>
                <a:lnTo>
                  <a:pt x="26670" y="678180"/>
                </a:lnTo>
                <a:close/>
              </a:path>
              <a:path w="26670" h="1724660">
                <a:moveTo>
                  <a:pt x="26670" y="684530"/>
                </a:moveTo>
                <a:lnTo>
                  <a:pt x="0" y="68453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4530"/>
                </a:lnTo>
                <a:close/>
              </a:path>
              <a:path w="26670" h="1724660">
                <a:moveTo>
                  <a:pt x="26670" y="711200"/>
                </a:moveTo>
                <a:lnTo>
                  <a:pt x="0" y="71120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11200"/>
                </a:lnTo>
                <a:close/>
              </a:path>
              <a:path w="26670" h="1724660">
                <a:moveTo>
                  <a:pt x="26670" y="728980"/>
                </a:moveTo>
                <a:lnTo>
                  <a:pt x="0" y="728980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728980"/>
                </a:lnTo>
                <a:close/>
              </a:path>
              <a:path w="26670" h="1724660">
                <a:moveTo>
                  <a:pt x="2667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1724660">
                <a:moveTo>
                  <a:pt x="2667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9300"/>
                </a:lnTo>
                <a:close/>
              </a:path>
              <a:path w="26670" h="1724660">
                <a:moveTo>
                  <a:pt x="26670" y="755650"/>
                </a:moveTo>
                <a:lnTo>
                  <a:pt x="0" y="755650"/>
                </a:lnTo>
                <a:lnTo>
                  <a:pt x="0" y="798830"/>
                </a:lnTo>
                <a:lnTo>
                  <a:pt x="26670" y="798830"/>
                </a:lnTo>
                <a:lnTo>
                  <a:pt x="26670" y="755650"/>
                </a:lnTo>
                <a:close/>
              </a:path>
              <a:path w="26670" h="1724660">
                <a:moveTo>
                  <a:pt x="26670" y="798830"/>
                </a:moveTo>
                <a:lnTo>
                  <a:pt x="0" y="79883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8830"/>
                </a:lnTo>
                <a:close/>
              </a:path>
              <a:path w="26670" h="1724660">
                <a:moveTo>
                  <a:pt x="26670" y="806450"/>
                </a:moveTo>
                <a:lnTo>
                  <a:pt x="0" y="8064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6450"/>
                </a:lnTo>
                <a:close/>
              </a:path>
              <a:path w="26670" h="1724660">
                <a:moveTo>
                  <a:pt x="26670" y="812800"/>
                </a:moveTo>
                <a:lnTo>
                  <a:pt x="0" y="81280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2800"/>
                </a:lnTo>
                <a:close/>
              </a:path>
              <a:path w="26670" h="1724660">
                <a:moveTo>
                  <a:pt x="26670" y="849630"/>
                </a:moveTo>
                <a:lnTo>
                  <a:pt x="0" y="84963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49630"/>
                </a:lnTo>
                <a:close/>
              </a:path>
              <a:path w="26670" h="1724660">
                <a:moveTo>
                  <a:pt x="26670" y="855980"/>
                </a:moveTo>
                <a:lnTo>
                  <a:pt x="0" y="85598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55980"/>
                </a:lnTo>
                <a:close/>
              </a:path>
              <a:path w="26670" h="1724660">
                <a:moveTo>
                  <a:pt x="2667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87730"/>
                </a:lnTo>
                <a:close/>
              </a:path>
              <a:path w="26670" h="1724660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724660">
                <a:moveTo>
                  <a:pt x="26670" y="901700"/>
                </a:moveTo>
                <a:lnTo>
                  <a:pt x="0" y="9017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01700"/>
                </a:lnTo>
                <a:close/>
              </a:path>
              <a:path w="26670" h="1724660">
                <a:moveTo>
                  <a:pt x="26670" y="939800"/>
                </a:moveTo>
                <a:lnTo>
                  <a:pt x="0" y="93980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9800"/>
                </a:lnTo>
                <a:close/>
              </a:path>
              <a:path w="26670" h="1724660">
                <a:moveTo>
                  <a:pt x="26670" y="944880"/>
                </a:moveTo>
                <a:lnTo>
                  <a:pt x="0" y="94488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44880"/>
                </a:lnTo>
                <a:close/>
              </a:path>
              <a:path w="26670" h="1724660">
                <a:moveTo>
                  <a:pt x="26670" y="970280"/>
                </a:moveTo>
                <a:lnTo>
                  <a:pt x="0" y="9702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970280"/>
                </a:lnTo>
                <a:close/>
              </a:path>
              <a:path w="26670" h="1724660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724660">
                <a:moveTo>
                  <a:pt x="26670" y="1046480"/>
                </a:moveTo>
                <a:lnTo>
                  <a:pt x="0" y="104648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46480"/>
                </a:lnTo>
                <a:close/>
              </a:path>
              <a:path w="26670" h="1724660">
                <a:moveTo>
                  <a:pt x="26670" y="1054100"/>
                </a:moveTo>
                <a:lnTo>
                  <a:pt x="0" y="105410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4100"/>
                </a:lnTo>
                <a:close/>
              </a:path>
              <a:path w="26670" h="1724660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1724660">
                <a:moveTo>
                  <a:pt x="26670" y="1092200"/>
                </a:moveTo>
                <a:lnTo>
                  <a:pt x="0" y="109220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092200"/>
                </a:lnTo>
                <a:close/>
              </a:path>
              <a:path w="26670" h="1724660">
                <a:moveTo>
                  <a:pt x="26670" y="1168400"/>
                </a:moveTo>
                <a:lnTo>
                  <a:pt x="0" y="116840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168400"/>
                </a:lnTo>
                <a:close/>
              </a:path>
              <a:path w="26670" h="1724660">
                <a:moveTo>
                  <a:pt x="26670" y="1314450"/>
                </a:moveTo>
                <a:lnTo>
                  <a:pt x="0" y="131445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14450"/>
                </a:lnTo>
                <a:close/>
              </a:path>
              <a:path w="26670" h="1724660">
                <a:moveTo>
                  <a:pt x="26670" y="1338580"/>
                </a:moveTo>
                <a:lnTo>
                  <a:pt x="0" y="1338580"/>
                </a:lnTo>
                <a:lnTo>
                  <a:pt x="0" y="1390650"/>
                </a:lnTo>
                <a:lnTo>
                  <a:pt x="26670" y="1390650"/>
                </a:lnTo>
                <a:lnTo>
                  <a:pt x="26670" y="1338580"/>
                </a:lnTo>
                <a:close/>
              </a:path>
              <a:path w="26670" h="1724660">
                <a:moveTo>
                  <a:pt x="26670" y="1390650"/>
                </a:moveTo>
                <a:lnTo>
                  <a:pt x="0" y="139065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390650"/>
                </a:lnTo>
                <a:close/>
              </a:path>
              <a:path w="26670" h="1724660">
                <a:moveTo>
                  <a:pt x="26670" y="1408430"/>
                </a:moveTo>
                <a:lnTo>
                  <a:pt x="0" y="140843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8430"/>
                </a:lnTo>
                <a:close/>
              </a:path>
              <a:path w="26670" h="1724660">
                <a:moveTo>
                  <a:pt x="26670" y="1421130"/>
                </a:moveTo>
                <a:lnTo>
                  <a:pt x="0" y="142113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21130"/>
                </a:lnTo>
                <a:close/>
              </a:path>
              <a:path w="26670" h="1724660">
                <a:moveTo>
                  <a:pt x="26670" y="1447800"/>
                </a:moveTo>
                <a:lnTo>
                  <a:pt x="0" y="1447800"/>
                </a:lnTo>
                <a:lnTo>
                  <a:pt x="0" y="1478280"/>
                </a:lnTo>
                <a:lnTo>
                  <a:pt x="26670" y="1478280"/>
                </a:lnTo>
                <a:lnTo>
                  <a:pt x="26670" y="1447800"/>
                </a:lnTo>
                <a:close/>
              </a:path>
              <a:path w="26670" h="1724660">
                <a:moveTo>
                  <a:pt x="26670" y="1478280"/>
                </a:moveTo>
                <a:lnTo>
                  <a:pt x="0" y="1478280"/>
                </a:lnTo>
                <a:lnTo>
                  <a:pt x="0" y="1484630"/>
                </a:lnTo>
                <a:lnTo>
                  <a:pt x="26670" y="1484630"/>
                </a:lnTo>
                <a:lnTo>
                  <a:pt x="26670" y="1478280"/>
                </a:lnTo>
                <a:close/>
              </a:path>
              <a:path w="26670" h="1724660">
                <a:moveTo>
                  <a:pt x="26670" y="1484630"/>
                </a:moveTo>
                <a:lnTo>
                  <a:pt x="0" y="148463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84630"/>
                </a:lnTo>
                <a:close/>
              </a:path>
              <a:path w="26670" h="1724660">
                <a:moveTo>
                  <a:pt x="26670" y="1490980"/>
                </a:moveTo>
                <a:lnTo>
                  <a:pt x="0" y="149098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90980"/>
                </a:lnTo>
                <a:close/>
              </a:path>
              <a:path w="26670" h="1724660">
                <a:moveTo>
                  <a:pt x="26670" y="1524000"/>
                </a:moveTo>
                <a:lnTo>
                  <a:pt x="0" y="1524000"/>
                </a:lnTo>
                <a:lnTo>
                  <a:pt x="0" y="1548130"/>
                </a:lnTo>
                <a:lnTo>
                  <a:pt x="26670" y="1548130"/>
                </a:lnTo>
                <a:lnTo>
                  <a:pt x="26670" y="1524000"/>
                </a:lnTo>
                <a:close/>
              </a:path>
              <a:path w="26670" h="1724660">
                <a:moveTo>
                  <a:pt x="26670" y="1548130"/>
                </a:moveTo>
                <a:lnTo>
                  <a:pt x="0" y="1548130"/>
                </a:lnTo>
                <a:lnTo>
                  <a:pt x="0" y="1600200"/>
                </a:lnTo>
                <a:lnTo>
                  <a:pt x="26670" y="1600200"/>
                </a:lnTo>
                <a:lnTo>
                  <a:pt x="26670" y="1548130"/>
                </a:lnTo>
                <a:close/>
              </a:path>
              <a:path w="26670" h="1724660">
                <a:moveTo>
                  <a:pt x="26670" y="1600200"/>
                </a:moveTo>
                <a:lnTo>
                  <a:pt x="0" y="1600200"/>
                </a:lnTo>
                <a:lnTo>
                  <a:pt x="0" y="1617980"/>
                </a:lnTo>
                <a:lnTo>
                  <a:pt x="26670" y="1617980"/>
                </a:lnTo>
                <a:lnTo>
                  <a:pt x="26670" y="1600200"/>
                </a:lnTo>
                <a:close/>
              </a:path>
              <a:path w="26670" h="1724660">
                <a:moveTo>
                  <a:pt x="26670" y="1717039"/>
                </a:moveTo>
                <a:lnTo>
                  <a:pt x="24129" y="1717039"/>
                </a:lnTo>
                <a:lnTo>
                  <a:pt x="24129" y="1720850"/>
                </a:lnTo>
                <a:lnTo>
                  <a:pt x="25400" y="1720850"/>
                </a:lnTo>
                <a:lnTo>
                  <a:pt x="25400" y="1724660"/>
                </a:lnTo>
                <a:lnTo>
                  <a:pt x="26670" y="1724660"/>
                </a:lnTo>
                <a:lnTo>
                  <a:pt x="26670" y="1717039"/>
                </a:lnTo>
                <a:close/>
              </a:path>
              <a:path w="26670" h="1724660">
                <a:moveTo>
                  <a:pt x="26670" y="1705610"/>
                </a:moveTo>
                <a:lnTo>
                  <a:pt x="20320" y="1705610"/>
                </a:lnTo>
                <a:lnTo>
                  <a:pt x="20320" y="1708150"/>
                </a:lnTo>
                <a:lnTo>
                  <a:pt x="21590" y="1708150"/>
                </a:lnTo>
                <a:lnTo>
                  <a:pt x="21590" y="1713230"/>
                </a:lnTo>
                <a:lnTo>
                  <a:pt x="22859" y="1713230"/>
                </a:lnTo>
                <a:lnTo>
                  <a:pt x="22859" y="1717039"/>
                </a:lnTo>
                <a:lnTo>
                  <a:pt x="24129" y="1717039"/>
                </a:lnTo>
                <a:lnTo>
                  <a:pt x="24129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724660">
                <a:moveTo>
                  <a:pt x="26670" y="1697989"/>
                </a:moveTo>
                <a:lnTo>
                  <a:pt x="17779" y="1697989"/>
                </a:lnTo>
                <a:lnTo>
                  <a:pt x="17779" y="1701800"/>
                </a:lnTo>
                <a:lnTo>
                  <a:pt x="19050" y="1701800"/>
                </a:lnTo>
                <a:lnTo>
                  <a:pt x="19050" y="1705610"/>
                </a:lnTo>
                <a:lnTo>
                  <a:pt x="20320" y="1705610"/>
                </a:lnTo>
                <a:lnTo>
                  <a:pt x="20320" y="1704340"/>
                </a:lnTo>
                <a:lnTo>
                  <a:pt x="26670" y="1704340"/>
                </a:lnTo>
                <a:lnTo>
                  <a:pt x="26670" y="1697989"/>
                </a:lnTo>
                <a:close/>
              </a:path>
              <a:path w="26670" h="1724660">
                <a:moveTo>
                  <a:pt x="26670" y="1686560"/>
                </a:moveTo>
                <a:lnTo>
                  <a:pt x="13970" y="1686560"/>
                </a:lnTo>
                <a:lnTo>
                  <a:pt x="13970" y="1689100"/>
                </a:lnTo>
                <a:lnTo>
                  <a:pt x="15240" y="1689100"/>
                </a:lnTo>
                <a:lnTo>
                  <a:pt x="15240" y="1694180"/>
                </a:lnTo>
                <a:lnTo>
                  <a:pt x="16509" y="1694180"/>
                </a:lnTo>
                <a:lnTo>
                  <a:pt x="16509" y="1697989"/>
                </a:lnTo>
                <a:lnTo>
                  <a:pt x="17779" y="1697989"/>
                </a:lnTo>
                <a:lnTo>
                  <a:pt x="17779" y="1696720"/>
                </a:lnTo>
                <a:lnTo>
                  <a:pt x="26670" y="1696720"/>
                </a:lnTo>
                <a:lnTo>
                  <a:pt x="26670" y="1686560"/>
                </a:lnTo>
                <a:close/>
              </a:path>
              <a:path w="26670" h="1724660">
                <a:moveTo>
                  <a:pt x="26670" y="1678939"/>
                </a:moveTo>
                <a:lnTo>
                  <a:pt x="11429" y="1678939"/>
                </a:lnTo>
                <a:lnTo>
                  <a:pt x="11429" y="1682750"/>
                </a:lnTo>
                <a:lnTo>
                  <a:pt x="12700" y="1682750"/>
                </a:lnTo>
                <a:lnTo>
                  <a:pt x="12700" y="1686560"/>
                </a:lnTo>
                <a:lnTo>
                  <a:pt x="13970" y="1686560"/>
                </a:lnTo>
                <a:lnTo>
                  <a:pt x="13970" y="1685289"/>
                </a:lnTo>
                <a:lnTo>
                  <a:pt x="26670" y="1685289"/>
                </a:lnTo>
                <a:lnTo>
                  <a:pt x="26670" y="1678939"/>
                </a:lnTo>
                <a:close/>
              </a:path>
              <a:path w="26670" h="1724660">
                <a:moveTo>
                  <a:pt x="26670" y="1667510"/>
                </a:moveTo>
                <a:lnTo>
                  <a:pt x="7620" y="1667510"/>
                </a:lnTo>
                <a:lnTo>
                  <a:pt x="7620" y="1670050"/>
                </a:lnTo>
                <a:lnTo>
                  <a:pt x="8890" y="1670050"/>
                </a:lnTo>
                <a:lnTo>
                  <a:pt x="8890" y="1675130"/>
                </a:lnTo>
                <a:lnTo>
                  <a:pt x="10159" y="1675130"/>
                </a:lnTo>
                <a:lnTo>
                  <a:pt x="10159" y="1678939"/>
                </a:lnTo>
                <a:lnTo>
                  <a:pt x="11429" y="1678939"/>
                </a:lnTo>
                <a:lnTo>
                  <a:pt x="11429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724660">
                <a:moveTo>
                  <a:pt x="26670" y="1659890"/>
                </a:moveTo>
                <a:lnTo>
                  <a:pt x="5079" y="1659890"/>
                </a:lnTo>
                <a:lnTo>
                  <a:pt x="5079" y="1663700"/>
                </a:lnTo>
                <a:lnTo>
                  <a:pt x="6350" y="1663700"/>
                </a:lnTo>
                <a:lnTo>
                  <a:pt x="6350" y="1667510"/>
                </a:lnTo>
                <a:lnTo>
                  <a:pt x="7620" y="1667510"/>
                </a:lnTo>
                <a:lnTo>
                  <a:pt x="7620" y="1666239"/>
                </a:lnTo>
                <a:lnTo>
                  <a:pt x="26670" y="1666239"/>
                </a:lnTo>
                <a:lnTo>
                  <a:pt x="26670" y="1659890"/>
                </a:lnTo>
                <a:close/>
              </a:path>
              <a:path w="26670" h="1724660">
                <a:moveTo>
                  <a:pt x="26670" y="1648460"/>
                </a:moveTo>
                <a:lnTo>
                  <a:pt x="1270" y="1648460"/>
                </a:lnTo>
                <a:lnTo>
                  <a:pt x="1270" y="1651000"/>
                </a:lnTo>
                <a:lnTo>
                  <a:pt x="2540" y="1651000"/>
                </a:lnTo>
                <a:lnTo>
                  <a:pt x="2540" y="1656080"/>
                </a:lnTo>
                <a:lnTo>
                  <a:pt x="3809" y="1656080"/>
                </a:lnTo>
                <a:lnTo>
                  <a:pt x="3809" y="1659890"/>
                </a:lnTo>
                <a:lnTo>
                  <a:pt x="5079" y="1659890"/>
                </a:lnTo>
                <a:lnTo>
                  <a:pt x="5079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724660">
                <a:moveTo>
                  <a:pt x="26670" y="1640839"/>
                </a:moveTo>
                <a:lnTo>
                  <a:pt x="0" y="1640839"/>
                </a:lnTo>
                <a:lnTo>
                  <a:pt x="0" y="1648460"/>
                </a:lnTo>
                <a:lnTo>
                  <a:pt x="1270" y="1648460"/>
                </a:lnTo>
                <a:lnTo>
                  <a:pt x="127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172466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724660">
                <a:moveTo>
                  <a:pt x="26670" y="1621789"/>
                </a:moveTo>
                <a:lnTo>
                  <a:pt x="0" y="1621789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89"/>
                </a:lnTo>
                <a:close/>
              </a:path>
              <a:path w="26670" h="1724660">
                <a:moveTo>
                  <a:pt x="26670" y="1619250"/>
                </a:moveTo>
                <a:lnTo>
                  <a:pt x="0" y="161925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9250"/>
                </a:lnTo>
                <a:close/>
              </a:path>
            </a:pathLst>
          </a:custGeom>
          <a:solidFill>
            <a:srgbClr val="203F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65769" y="3228339"/>
            <a:ext cx="27940" cy="1781810"/>
          </a:xfrm>
          <a:custGeom>
            <a:avLst/>
            <a:gdLst/>
            <a:ahLst/>
            <a:cxnLst/>
            <a:rect l="l" t="t" r="r" b="b"/>
            <a:pathLst>
              <a:path w="27940" h="1781810">
                <a:moveTo>
                  <a:pt x="19050" y="0"/>
                </a:moveTo>
                <a:lnTo>
                  <a:pt x="0" y="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781810">
                <a:moveTo>
                  <a:pt x="2793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1781810">
                <a:moveTo>
                  <a:pt x="27939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7939" y="412750"/>
                </a:lnTo>
                <a:lnTo>
                  <a:pt x="27939" y="393700"/>
                </a:lnTo>
                <a:close/>
              </a:path>
              <a:path w="27940" h="1781810">
                <a:moveTo>
                  <a:pt x="27939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12750"/>
                </a:lnTo>
                <a:close/>
              </a:path>
              <a:path w="27940" h="178181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81810">
                <a:moveTo>
                  <a:pt x="27939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38150"/>
                </a:lnTo>
                <a:close/>
              </a:path>
              <a:path w="27940" h="1781810">
                <a:moveTo>
                  <a:pt x="27939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7939" y="476250"/>
                </a:lnTo>
                <a:lnTo>
                  <a:pt x="27939" y="469900"/>
                </a:lnTo>
                <a:close/>
              </a:path>
              <a:path w="27940" h="1781810">
                <a:moveTo>
                  <a:pt x="2793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76250"/>
                </a:lnTo>
                <a:close/>
              </a:path>
              <a:path w="27940" h="1781810">
                <a:moveTo>
                  <a:pt x="27939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8950"/>
                </a:lnTo>
                <a:close/>
              </a:path>
              <a:path w="27940" h="1781810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1781810">
                <a:moveTo>
                  <a:pt x="27939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08000"/>
                </a:lnTo>
                <a:close/>
              </a:path>
              <a:path w="27940" h="1781810">
                <a:moveTo>
                  <a:pt x="27939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33400"/>
                </a:lnTo>
                <a:close/>
              </a:path>
              <a:path w="27940" h="1781810">
                <a:moveTo>
                  <a:pt x="27939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03250"/>
                </a:lnTo>
                <a:close/>
              </a:path>
              <a:path w="27940" h="1781810">
                <a:moveTo>
                  <a:pt x="27939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41350"/>
                </a:lnTo>
                <a:close/>
              </a:path>
              <a:path w="27940" h="1781810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1781810">
                <a:moveTo>
                  <a:pt x="27939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7939" y="659129"/>
                </a:lnTo>
                <a:lnTo>
                  <a:pt x="27939" y="652780"/>
                </a:lnTo>
                <a:close/>
              </a:path>
              <a:path w="27940" h="1781810">
                <a:moveTo>
                  <a:pt x="27939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59130"/>
                </a:lnTo>
                <a:close/>
              </a:path>
              <a:path w="27940" h="1781810">
                <a:moveTo>
                  <a:pt x="27939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85800"/>
                </a:lnTo>
                <a:close/>
              </a:path>
              <a:path w="27940" h="1781810">
                <a:moveTo>
                  <a:pt x="27939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7939" y="711199"/>
                </a:lnTo>
                <a:lnTo>
                  <a:pt x="27939" y="703580"/>
                </a:lnTo>
                <a:close/>
              </a:path>
              <a:path w="27940" h="1781810">
                <a:moveTo>
                  <a:pt x="2793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711200"/>
                </a:lnTo>
                <a:close/>
              </a:path>
              <a:path w="27940" h="1781810">
                <a:moveTo>
                  <a:pt x="2793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23900"/>
                </a:lnTo>
                <a:close/>
              </a:path>
              <a:path w="27940" h="1781810">
                <a:moveTo>
                  <a:pt x="27939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30250"/>
                </a:lnTo>
                <a:close/>
              </a:path>
              <a:path w="27940" h="1781810">
                <a:moveTo>
                  <a:pt x="27939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73430"/>
                </a:lnTo>
                <a:close/>
              </a:path>
              <a:path w="27940" h="1781810">
                <a:moveTo>
                  <a:pt x="27939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81050"/>
                </a:lnTo>
                <a:close/>
              </a:path>
              <a:path w="27940" h="1781810">
                <a:moveTo>
                  <a:pt x="27939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787400"/>
                </a:lnTo>
                <a:close/>
              </a:path>
              <a:path w="27940" h="1781810">
                <a:moveTo>
                  <a:pt x="27939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7939" y="830579"/>
                </a:lnTo>
                <a:lnTo>
                  <a:pt x="27939" y="824230"/>
                </a:lnTo>
                <a:close/>
              </a:path>
              <a:path w="27940" h="1781810">
                <a:moveTo>
                  <a:pt x="27939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7939" y="862330"/>
                </a:lnTo>
                <a:lnTo>
                  <a:pt x="27939" y="830580"/>
                </a:lnTo>
                <a:close/>
              </a:path>
              <a:path w="27940" h="1781810">
                <a:moveTo>
                  <a:pt x="2793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62330"/>
                </a:lnTo>
                <a:close/>
              </a:path>
              <a:path w="27940" h="178181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781810">
                <a:moveTo>
                  <a:pt x="27939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7939" y="914400"/>
                </a:lnTo>
                <a:lnTo>
                  <a:pt x="27939" y="876300"/>
                </a:lnTo>
                <a:close/>
              </a:path>
              <a:path w="27940" h="1781810">
                <a:moveTo>
                  <a:pt x="27939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7939" y="919480"/>
                </a:lnTo>
                <a:lnTo>
                  <a:pt x="27939" y="914400"/>
                </a:lnTo>
                <a:close/>
              </a:path>
              <a:path w="27940" h="1781810">
                <a:moveTo>
                  <a:pt x="27939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7939" y="944880"/>
                </a:lnTo>
                <a:lnTo>
                  <a:pt x="27939" y="919480"/>
                </a:lnTo>
                <a:close/>
              </a:path>
              <a:path w="27940" h="1781810">
                <a:moveTo>
                  <a:pt x="27939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7939" y="1014730"/>
                </a:lnTo>
                <a:lnTo>
                  <a:pt x="27939" y="944880"/>
                </a:lnTo>
                <a:close/>
              </a:path>
              <a:path w="27940" h="1781810">
                <a:moveTo>
                  <a:pt x="27939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4730"/>
                </a:lnTo>
                <a:close/>
              </a:path>
              <a:path w="27940" h="1781810">
                <a:moveTo>
                  <a:pt x="27939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7939" y="1028700"/>
                </a:lnTo>
                <a:lnTo>
                  <a:pt x="27939" y="1021080"/>
                </a:lnTo>
                <a:close/>
              </a:path>
              <a:path w="27940" h="1781810">
                <a:moveTo>
                  <a:pt x="27939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8700"/>
                </a:lnTo>
                <a:close/>
              </a:path>
              <a:path w="27940" h="1781810">
                <a:moveTo>
                  <a:pt x="27939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7939" y="1066800"/>
                </a:lnTo>
                <a:lnTo>
                  <a:pt x="27939" y="1040130"/>
                </a:lnTo>
                <a:close/>
              </a:path>
              <a:path w="27940" h="1781810">
                <a:moveTo>
                  <a:pt x="27939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7939" y="1143000"/>
                </a:lnTo>
                <a:lnTo>
                  <a:pt x="27939" y="1066800"/>
                </a:lnTo>
                <a:close/>
              </a:path>
              <a:path w="27940" h="1781810">
                <a:moveTo>
                  <a:pt x="27939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7939" y="1289050"/>
                </a:lnTo>
                <a:lnTo>
                  <a:pt x="27939" y="1143000"/>
                </a:lnTo>
                <a:close/>
              </a:path>
              <a:path w="27940" h="1781810">
                <a:moveTo>
                  <a:pt x="27939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7939" y="1313180"/>
                </a:lnTo>
                <a:lnTo>
                  <a:pt x="27939" y="1289050"/>
                </a:lnTo>
                <a:close/>
              </a:path>
              <a:path w="27940" h="1781810">
                <a:moveTo>
                  <a:pt x="27939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7939" y="1365250"/>
                </a:lnTo>
                <a:lnTo>
                  <a:pt x="27939" y="1313180"/>
                </a:lnTo>
                <a:close/>
              </a:path>
              <a:path w="27940" h="1781810">
                <a:moveTo>
                  <a:pt x="27939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7939" y="1383030"/>
                </a:lnTo>
                <a:lnTo>
                  <a:pt x="27939" y="1365250"/>
                </a:lnTo>
                <a:close/>
              </a:path>
              <a:path w="27940" h="1781810">
                <a:moveTo>
                  <a:pt x="27939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83030"/>
                </a:lnTo>
                <a:close/>
              </a:path>
              <a:path w="27940" h="1781810">
                <a:moveTo>
                  <a:pt x="27939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7939" y="1422400"/>
                </a:lnTo>
                <a:lnTo>
                  <a:pt x="27939" y="1395730"/>
                </a:lnTo>
                <a:close/>
              </a:path>
              <a:path w="27940" h="1781810">
                <a:moveTo>
                  <a:pt x="27939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7939" y="1452880"/>
                </a:lnTo>
                <a:lnTo>
                  <a:pt x="27939" y="1422400"/>
                </a:lnTo>
                <a:close/>
              </a:path>
              <a:path w="27940" h="1781810">
                <a:moveTo>
                  <a:pt x="27939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7939" y="1459230"/>
                </a:lnTo>
                <a:lnTo>
                  <a:pt x="27939" y="1452880"/>
                </a:lnTo>
                <a:close/>
              </a:path>
              <a:path w="27940" h="1781810">
                <a:moveTo>
                  <a:pt x="27939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59230"/>
                </a:lnTo>
                <a:close/>
              </a:path>
              <a:path w="27940" h="1781810">
                <a:moveTo>
                  <a:pt x="27939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7939" y="1498600"/>
                </a:lnTo>
                <a:lnTo>
                  <a:pt x="27939" y="1465580"/>
                </a:lnTo>
                <a:close/>
              </a:path>
              <a:path w="27940" h="1781810">
                <a:moveTo>
                  <a:pt x="27939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7939" y="1522730"/>
                </a:lnTo>
                <a:lnTo>
                  <a:pt x="27939" y="1498600"/>
                </a:lnTo>
                <a:close/>
              </a:path>
              <a:path w="27940" h="1781810">
                <a:moveTo>
                  <a:pt x="27939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7939" y="1574800"/>
                </a:lnTo>
                <a:lnTo>
                  <a:pt x="27939" y="1522730"/>
                </a:lnTo>
                <a:close/>
              </a:path>
              <a:path w="27940" h="1781810">
                <a:moveTo>
                  <a:pt x="27939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7939" y="1592580"/>
                </a:lnTo>
                <a:lnTo>
                  <a:pt x="27939" y="1574800"/>
                </a:lnTo>
                <a:close/>
              </a:path>
              <a:path w="27940" h="1781810">
                <a:moveTo>
                  <a:pt x="27939" y="1774190"/>
                </a:moveTo>
                <a:lnTo>
                  <a:pt x="25400" y="1774190"/>
                </a:lnTo>
                <a:lnTo>
                  <a:pt x="25400" y="1778000"/>
                </a:lnTo>
                <a:lnTo>
                  <a:pt x="26670" y="1778000"/>
                </a:lnTo>
                <a:lnTo>
                  <a:pt x="26670" y="1781810"/>
                </a:lnTo>
                <a:lnTo>
                  <a:pt x="27939" y="1781810"/>
                </a:lnTo>
                <a:lnTo>
                  <a:pt x="27939" y="1774190"/>
                </a:lnTo>
                <a:close/>
              </a:path>
              <a:path w="27940" h="1781810">
                <a:moveTo>
                  <a:pt x="27939" y="1762760"/>
                </a:moveTo>
                <a:lnTo>
                  <a:pt x="21589" y="1762760"/>
                </a:lnTo>
                <a:lnTo>
                  <a:pt x="21589" y="1765300"/>
                </a:lnTo>
                <a:lnTo>
                  <a:pt x="22859" y="1765300"/>
                </a:lnTo>
                <a:lnTo>
                  <a:pt x="22859" y="1770380"/>
                </a:lnTo>
                <a:lnTo>
                  <a:pt x="24129" y="1770380"/>
                </a:lnTo>
                <a:lnTo>
                  <a:pt x="24129" y="1774190"/>
                </a:lnTo>
                <a:lnTo>
                  <a:pt x="25400" y="1774190"/>
                </a:lnTo>
                <a:lnTo>
                  <a:pt x="25400" y="1772920"/>
                </a:lnTo>
                <a:lnTo>
                  <a:pt x="27939" y="1772920"/>
                </a:lnTo>
                <a:lnTo>
                  <a:pt x="27939" y="1762760"/>
                </a:lnTo>
                <a:close/>
              </a:path>
              <a:path w="27940" h="1781810">
                <a:moveTo>
                  <a:pt x="27939" y="1755139"/>
                </a:moveTo>
                <a:lnTo>
                  <a:pt x="19050" y="1755139"/>
                </a:lnTo>
                <a:lnTo>
                  <a:pt x="19050" y="1758950"/>
                </a:lnTo>
                <a:lnTo>
                  <a:pt x="20320" y="1758950"/>
                </a:lnTo>
                <a:lnTo>
                  <a:pt x="20320" y="1762760"/>
                </a:lnTo>
                <a:lnTo>
                  <a:pt x="21589" y="1762760"/>
                </a:lnTo>
                <a:lnTo>
                  <a:pt x="21589" y="1761489"/>
                </a:lnTo>
                <a:lnTo>
                  <a:pt x="27939" y="1761489"/>
                </a:lnTo>
                <a:lnTo>
                  <a:pt x="27939" y="1755139"/>
                </a:lnTo>
                <a:close/>
              </a:path>
              <a:path w="27940" h="1781810">
                <a:moveTo>
                  <a:pt x="27939" y="1743710"/>
                </a:moveTo>
                <a:lnTo>
                  <a:pt x="15239" y="1743710"/>
                </a:lnTo>
                <a:lnTo>
                  <a:pt x="15239" y="1746250"/>
                </a:lnTo>
                <a:lnTo>
                  <a:pt x="16509" y="1746250"/>
                </a:lnTo>
                <a:lnTo>
                  <a:pt x="16509" y="1751330"/>
                </a:lnTo>
                <a:lnTo>
                  <a:pt x="17779" y="1751330"/>
                </a:lnTo>
                <a:lnTo>
                  <a:pt x="17779" y="1755139"/>
                </a:lnTo>
                <a:lnTo>
                  <a:pt x="19050" y="1755139"/>
                </a:lnTo>
                <a:lnTo>
                  <a:pt x="19050" y="1753870"/>
                </a:lnTo>
                <a:lnTo>
                  <a:pt x="27939" y="1753870"/>
                </a:lnTo>
                <a:lnTo>
                  <a:pt x="27939" y="1743710"/>
                </a:lnTo>
                <a:close/>
              </a:path>
              <a:path w="27940" h="1781810">
                <a:moveTo>
                  <a:pt x="27939" y="1736089"/>
                </a:moveTo>
                <a:lnTo>
                  <a:pt x="12700" y="1736089"/>
                </a:lnTo>
                <a:lnTo>
                  <a:pt x="12700" y="1739900"/>
                </a:lnTo>
                <a:lnTo>
                  <a:pt x="13970" y="1739900"/>
                </a:lnTo>
                <a:lnTo>
                  <a:pt x="13970" y="1743710"/>
                </a:lnTo>
                <a:lnTo>
                  <a:pt x="15239" y="1743710"/>
                </a:lnTo>
                <a:lnTo>
                  <a:pt x="15239" y="1742439"/>
                </a:lnTo>
                <a:lnTo>
                  <a:pt x="27939" y="1742439"/>
                </a:lnTo>
                <a:lnTo>
                  <a:pt x="27939" y="1736089"/>
                </a:lnTo>
                <a:close/>
              </a:path>
              <a:path w="27940" h="1781810">
                <a:moveTo>
                  <a:pt x="27939" y="1724660"/>
                </a:moveTo>
                <a:lnTo>
                  <a:pt x="8889" y="1724660"/>
                </a:lnTo>
                <a:lnTo>
                  <a:pt x="8889" y="1727200"/>
                </a:lnTo>
                <a:lnTo>
                  <a:pt x="10159" y="1727200"/>
                </a:lnTo>
                <a:lnTo>
                  <a:pt x="10159" y="1732280"/>
                </a:lnTo>
                <a:lnTo>
                  <a:pt x="11429" y="1732280"/>
                </a:lnTo>
                <a:lnTo>
                  <a:pt x="11429" y="1736089"/>
                </a:lnTo>
                <a:lnTo>
                  <a:pt x="12700" y="1736089"/>
                </a:lnTo>
                <a:lnTo>
                  <a:pt x="12700" y="1734820"/>
                </a:lnTo>
                <a:lnTo>
                  <a:pt x="27939" y="1734820"/>
                </a:lnTo>
                <a:lnTo>
                  <a:pt x="27939" y="1724660"/>
                </a:lnTo>
                <a:close/>
              </a:path>
              <a:path w="27940" h="1781810">
                <a:moveTo>
                  <a:pt x="27939" y="1717039"/>
                </a:moveTo>
                <a:lnTo>
                  <a:pt x="6350" y="1717039"/>
                </a:lnTo>
                <a:lnTo>
                  <a:pt x="6350" y="1720850"/>
                </a:lnTo>
                <a:lnTo>
                  <a:pt x="7620" y="1720850"/>
                </a:lnTo>
                <a:lnTo>
                  <a:pt x="7620" y="1724660"/>
                </a:lnTo>
                <a:lnTo>
                  <a:pt x="8889" y="1724660"/>
                </a:lnTo>
                <a:lnTo>
                  <a:pt x="8889" y="1723389"/>
                </a:lnTo>
                <a:lnTo>
                  <a:pt x="27939" y="1723389"/>
                </a:lnTo>
                <a:lnTo>
                  <a:pt x="27939" y="1717039"/>
                </a:lnTo>
                <a:close/>
              </a:path>
              <a:path w="27940" h="1781810">
                <a:moveTo>
                  <a:pt x="27939" y="1705610"/>
                </a:moveTo>
                <a:lnTo>
                  <a:pt x="2539" y="1705610"/>
                </a:lnTo>
                <a:lnTo>
                  <a:pt x="2539" y="1708150"/>
                </a:lnTo>
                <a:lnTo>
                  <a:pt x="3809" y="1708150"/>
                </a:lnTo>
                <a:lnTo>
                  <a:pt x="3809" y="1713230"/>
                </a:lnTo>
                <a:lnTo>
                  <a:pt x="5079" y="1713230"/>
                </a:lnTo>
                <a:lnTo>
                  <a:pt x="5079" y="1717039"/>
                </a:lnTo>
                <a:lnTo>
                  <a:pt x="6350" y="1717039"/>
                </a:lnTo>
                <a:lnTo>
                  <a:pt x="6350" y="1715770"/>
                </a:lnTo>
                <a:lnTo>
                  <a:pt x="27939" y="1715770"/>
                </a:lnTo>
                <a:lnTo>
                  <a:pt x="27939" y="1705610"/>
                </a:lnTo>
                <a:close/>
              </a:path>
              <a:path w="27940" h="1781810">
                <a:moveTo>
                  <a:pt x="27939" y="1691639"/>
                </a:moveTo>
                <a:lnTo>
                  <a:pt x="0" y="1691639"/>
                </a:lnTo>
                <a:lnTo>
                  <a:pt x="0" y="1701800"/>
                </a:lnTo>
                <a:lnTo>
                  <a:pt x="1270" y="1701800"/>
                </a:lnTo>
                <a:lnTo>
                  <a:pt x="1270" y="1705610"/>
                </a:lnTo>
                <a:lnTo>
                  <a:pt x="2539" y="1705610"/>
                </a:lnTo>
                <a:lnTo>
                  <a:pt x="2539" y="1704339"/>
                </a:lnTo>
                <a:lnTo>
                  <a:pt x="27939" y="1704339"/>
                </a:lnTo>
                <a:lnTo>
                  <a:pt x="27939" y="1691639"/>
                </a:lnTo>
                <a:close/>
              </a:path>
              <a:path w="27940" h="1781810">
                <a:moveTo>
                  <a:pt x="27939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39" y="1690370"/>
                </a:lnTo>
                <a:lnTo>
                  <a:pt x="27939" y="1680210"/>
                </a:lnTo>
                <a:close/>
              </a:path>
              <a:path w="27940" h="1781810">
                <a:moveTo>
                  <a:pt x="27939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7939" y="1678940"/>
                </a:lnTo>
                <a:lnTo>
                  <a:pt x="27939" y="1672590"/>
                </a:lnTo>
                <a:close/>
              </a:path>
              <a:path w="27940" h="1781810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1781810">
                <a:moveTo>
                  <a:pt x="27939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40"/>
                </a:lnTo>
                <a:close/>
              </a:path>
              <a:path w="27940" h="1781810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1781810">
                <a:moveTo>
                  <a:pt x="27939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90"/>
                </a:lnTo>
                <a:close/>
              </a:path>
              <a:path w="27940" h="1781810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1781810">
                <a:moveTo>
                  <a:pt x="27939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7939" y="1621790"/>
                </a:lnTo>
                <a:lnTo>
                  <a:pt x="27939" y="1615439"/>
                </a:lnTo>
                <a:close/>
              </a:path>
              <a:path w="27940" h="1781810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1781810">
                <a:moveTo>
                  <a:pt x="27939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7939" y="1602740"/>
                </a:lnTo>
                <a:lnTo>
                  <a:pt x="27939" y="1596389"/>
                </a:lnTo>
                <a:close/>
              </a:path>
              <a:path w="27940" h="1781810">
                <a:moveTo>
                  <a:pt x="27939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93850"/>
                </a:lnTo>
                <a:close/>
              </a:path>
            </a:pathLst>
          </a:custGeom>
          <a:solidFill>
            <a:srgbClr val="1F3E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8093709" y="3241039"/>
            <a:ext cx="26670" cy="1847850"/>
          </a:xfrm>
          <a:custGeom>
            <a:avLst/>
            <a:gdLst/>
            <a:ahLst/>
            <a:cxnLst/>
            <a:rect l="l" t="t" r="r" b="b"/>
            <a:pathLst>
              <a:path w="26670" h="1847850">
                <a:moveTo>
                  <a:pt x="1143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1847850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47850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47850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4785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47850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47850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478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47850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47850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47850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47850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47850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47850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47850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47850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47850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47850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47850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47850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47850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47850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47850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47850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47850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47850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47850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47850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47850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47850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47850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47850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47850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47850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47850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47850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47850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47850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47850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47850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47850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47850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47850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47850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47850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47850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47850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47850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47850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47850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47850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47850">
                <a:moveTo>
                  <a:pt x="26670" y="1845310"/>
                </a:moveTo>
                <a:lnTo>
                  <a:pt x="25400" y="1845310"/>
                </a:lnTo>
                <a:lnTo>
                  <a:pt x="25400" y="1847850"/>
                </a:lnTo>
                <a:lnTo>
                  <a:pt x="26670" y="1847850"/>
                </a:lnTo>
                <a:lnTo>
                  <a:pt x="26670" y="1845310"/>
                </a:lnTo>
                <a:close/>
              </a:path>
              <a:path w="26670" h="1847850">
                <a:moveTo>
                  <a:pt x="26670" y="1837689"/>
                </a:moveTo>
                <a:lnTo>
                  <a:pt x="22860" y="1837689"/>
                </a:lnTo>
                <a:lnTo>
                  <a:pt x="22860" y="1841500"/>
                </a:lnTo>
                <a:lnTo>
                  <a:pt x="24130" y="1841500"/>
                </a:lnTo>
                <a:lnTo>
                  <a:pt x="24130" y="1845310"/>
                </a:lnTo>
                <a:lnTo>
                  <a:pt x="25400" y="1845310"/>
                </a:lnTo>
                <a:lnTo>
                  <a:pt x="2540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47850">
                <a:moveTo>
                  <a:pt x="26670" y="1826260"/>
                </a:moveTo>
                <a:lnTo>
                  <a:pt x="19050" y="1826260"/>
                </a:lnTo>
                <a:lnTo>
                  <a:pt x="19050" y="1828800"/>
                </a:lnTo>
                <a:lnTo>
                  <a:pt x="20320" y="1828800"/>
                </a:lnTo>
                <a:lnTo>
                  <a:pt x="20320" y="1833880"/>
                </a:lnTo>
                <a:lnTo>
                  <a:pt x="21590" y="1833880"/>
                </a:lnTo>
                <a:lnTo>
                  <a:pt x="21590" y="1837689"/>
                </a:lnTo>
                <a:lnTo>
                  <a:pt x="22860" y="1837689"/>
                </a:lnTo>
                <a:lnTo>
                  <a:pt x="2286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47850">
                <a:moveTo>
                  <a:pt x="26670" y="1818639"/>
                </a:moveTo>
                <a:lnTo>
                  <a:pt x="16510" y="1818639"/>
                </a:lnTo>
                <a:lnTo>
                  <a:pt x="16510" y="1822450"/>
                </a:lnTo>
                <a:lnTo>
                  <a:pt x="17780" y="1822450"/>
                </a:lnTo>
                <a:lnTo>
                  <a:pt x="17780" y="1826260"/>
                </a:lnTo>
                <a:lnTo>
                  <a:pt x="19050" y="1826260"/>
                </a:lnTo>
                <a:lnTo>
                  <a:pt x="1905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47850">
                <a:moveTo>
                  <a:pt x="26670" y="1807210"/>
                </a:moveTo>
                <a:lnTo>
                  <a:pt x="12700" y="1807210"/>
                </a:lnTo>
                <a:lnTo>
                  <a:pt x="12700" y="1809750"/>
                </a:lnTo>
                <a:lnTo>
                  <a:pt x="13970" y="1809750"/>
                </a:lnTo>
                <a:lnTo>
                  <a:pt x="13970" y="1814830"/>
                </a:lnTo>
                <a:lnTo>
                  <a:pt x="15240" y="1814830"/>
                </a:lnTo>
                <a:lnTo>
                  <a:pt x="15240" y="1818639"/>
                </a:lnTo>
                <a:lnTo>
                  <a:pt x="16510" y="1818639"/>
                </a:lnTo>
                <a:lnTo>
                  <a:pt x="1651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47850">
                <a:moveTo>
                  <a:pt x="26670" y="1799589"/>
                </a:moveTo>
                <a:lnTo>
                  <a:pt x="10160" y="1799589"/>
                </a:lnTo>
                <a:lnTo>
                  <a:pt x="10160" y="1803400"/>
                </a:lnTo>
                <a:lnTo>
                  <a:pt x="11430" y="1803400"/>
                </a:lnTo>
                <a:lnTo>
                  <a:pt x="11430" y="1807210"/>
                </a:lnTo>
                <a:lnTo>
                  <a:pt x="12700" y="1807210"/>
                </a:lnTo>
                <a:lnTo>
                  <a:pt x="1270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47850">
                <a:moveTo>
                  <a:pt x="26670" y="1788160"/>
                </a:moveTo>
                <a:lnTo>
                  <a:pt x="6350" y="1788160"/>
                </a:lnTo>
                <a:lnTo>
                  <a:pt x="6350" y="1790700"/>
                </a:lnTo>
                <a:lnTo>
                  <a:pt x="7620" y="1790700"/>
                </a:lnTo>
                <a:lnTo>
                  <a:pt x="7620" y="1795780"/>
                </a:lnTo>
                <a:lnTo>
                  <a:pt x="8890" y="1795780"/>
                </a:lnTo>
                <a:lnTo>
                  <a:pt x="8890" y="1799589"/>
                </a:lnTo>
                <a:lnTo>
                  <a:pt x="10160" y="1799589"/>
                </a:lnTo>
                <a:lnTo>
                  <a:pt x="1016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47850">
                <a:moveTo>
                  <a:pt x="26670" y="1780539"/>
                </a:moveTo>
                <a:lnTo>
                  <a:pt x="3810" y="1780539"/>
                </a:lnTo>
                <a:lnTo>
                  <a:pt x="3810" y="1784350"/>
                </a:lnTo>
                <a:lnTo>
                  <a:pt x="5080" y="1784350"/>
                </a:lnTo>
                <a:lnTo>
                  <a:pt x="5080" y="1788160"/>
                </a:lnTo>
                <a:lnTo>
                  <a:pt x="6350" y="1788160"/>
                </a:lnTo>
                <a:lnTo>
                  <a:pt x="635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847850">
                <a:moveTo>
                  <a:pt x="26670" y="1769110"/>
                </a:moveTo>
                <a:lnTo>
                  <a:pt x="0" y="1769110"/>
                </a:lnTo>
                <a:lnTo>
                  <a:pt x="0" y="1771650"/>
                </a:lnTo>
                <a:lnTo>
                  <a:pt x="1270" y="1771650"/>
                </a:lnTo>
                <a:lnTo>
                  <a:pt x="1270" y="1776730"/>
                </a:lnTo>
                <a:lnTo>
                  <a:pt x="2540" y="1776730"/>
                </a:lnTo>
                <a:lnTo>
                  <a:pt x="2540" y="1780539"/>
                </a:lnTo>
                <a:lnTo>
                  <a:pt x="3810" y="1780539"/>
                </a:lnTo>
                <a:lnTo>
                  <a:pt x="381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47850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47850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47850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47850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47850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47850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47850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47850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47850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47850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47850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47850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47850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4785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47850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47850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47850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47850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47850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47850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120380" y="3253740"/>
            <a:ext cx="27940" cy="1917700"/>
          </a:xfrm>
          <a:custGeom>
            <a:avLst/>
            <a:gdLst/>
            <a:ahLst/>
            <a:cxnLst/>
            <a:rect l="l" t="t" r="r" b="b"/>
            <a:pathLst>
              <a:path w="27940" h="1917700">
                <a:moveTo>
                  <a:pt x="6350" y="0"/>
                </a:moveTo>
                <a:lnTo>
                  <a:pt x="0" y="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1917700">
                <a:moveTo>
                  <a:pt x="27940" y="355600"/>
                </a:moveTo>
                <a:lnTo>
                  <a:pt x="0" y="35560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917700">
                <a:moveTo>
                  <a:pt x="27940" y="368300"/>
                </a:moveTo>
                <a:lnTo>
                  <a:pt x="0" y="3683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68300"/>
                </a:lnTo>
                <a:close/>
              </a:path>
              <a:path w="27940" h="191770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17700">
                <a:moveTo>
                  <a:pt x="2794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7940" y="412750"/>
                </a:lnTo>
                <a:lnTo>
                  <a:pt x="27940" y="400050"/>
                </a:lnTo>
                <a:close/>
              </a:path>
              <a:path w="27940" h="1917700">
                <a:moveTo>
                  <a:pt x="27940" y="412750"/>
                </a:moveTo>
                <a:lnTo>
                  <a:pt x="0" y="4127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2750"/>
                </a:lnTo>
                <a:close/>
              </a:path>
              <a:path w="27940" h="1917700">
                <a:moveTo>
                  <a:pt x="27940" y="444500"/>
                </a:moveTo>
                <a:lnTo>
                  <a:pt x="0" y="44450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44500"/>
                </a:lnTo>
                <a:close/>
              </a:path>
              <a:path w="27940" h="1917700">
                <a:moveTo>
                  <a:pt x="2794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0850"/>
                </a:lnTo>
                <a:close/>
              </a:path>
              <a:path w="27940" h="1917700">
                <a:moveTo>
                  <a:pt x="27940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3550"/>
                </a:lnTo>
                <a:close/>
              </a:path>
              <a:path w="27940" h="1917700">
                <a:moveTo>
                  <a:pt x="2794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1917700">
                <a:moveTo>
                  <a:pt x="27940" y="482600"/>
                </a:moveTo>
                <a:lnTo>
                  <a:pt x="0" y="4826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82600"/>
                </a:lnTo>
                <a:close/>
              </a:path>
              <a:path w="27940" h="1917700">
                <a:moveTo>
                  <a:pt x="27940" y="508000"/>
                </a:moveTo>
                <a:lnTo>
                  <a:pt x="0" y="5080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08000"/>
                </a:lnTo>
                <a:close/>
              </a:path>
              <a:path w="27940" h="1917700">
                <a:moveTo>
                  <a:pt x="27940" y="577850"/>
                </a:moveTo>
                <a:lnTo>
                  <a:pt x="0" y="57785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77850"/>
                </a:lnTo>
                <a:close/>
              </a:path>
              <a:path w="27940" h="1917700">
                <a:moveTo>
                  <a:pt x="27940" y="615950"/>
                </a:moveTo>
                <a:lnTo>
                  <a:pt x="0" y="615950"/>
                </a:lnTo>
                <a:lnTo>
                  <a:pt x="0" y="621030"/>
                </a:lnTo>
                <a:lnTo>
                  <a:pt x="27940" y="621030"/>
                </a:lnTo>
                <a:lnTo>
                  <a:pt x="27940" y="615950"/>
                </a:lnTo>
                <a:close/>
              </a:path>
              <a:path w="27940" h="1917700">
                <a:moveTo>
                  <a:pt x="27940" y="621030"/>
                </a:moveTo>
                <a:lnTo>
                  <a:pt x="0" y="62103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1030"/>
                </a:lnTo>
                <a:close/>
              </a:path>
              <a:path w="27940" h="1917700">
                <a:moveTo>
                  <a:pt x="27940" y="627380"/>
                </a:moveTo>
                <a:lnTo>
                  <a:pt x="0" y="627380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627380"/>
                </a:lnTo>
                <a:close/>
              </a:path>
              <a:path w="27940" h="1917700">
                <a:moveTo>
                  <a:pt x="27940" y="633730"/>
                </a:moveTo>
                <a:lnTo>
                  <a:pt x="0" y="63373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33730"/>
                </a:lnTo>
                <a:close/>
              </a:path>
              <a:path w="27940" h="1917700">
                <a:moveTo>
                  <a:pt x="27940" y="660400"/>
                </a:moveTo>
                <a:lnTo>
                  <a:pt x="0" y="66040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60400"/>
                </a:lnTo>
                <a:close/>
              </a:path>
              <a:path w="27940" h="1917700">
                <a:moveTo>
                  <a:pt x="27940" y="678180"/>
                </a:moveTo>
                <a:lnTo>
                  <a:pt x="0" y="67818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78180"/>
                </a:lnTo>
                <a:close/>
              </a:path>
              <a:path w="27940" h="1917700">
                <a:moveTo>
                  <a:pt x="2794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85800"/>
                </a:lnTo>
                <a:close/>
              </a:path>
              <a:path w="27940" h="1917700">
                <a:moveTo>
                  <a:pt x="27940" y="698500"/>
                </a:moveTo>
                <a:lnTo>
                  <a:pt x="0" y="6985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8500"/>
                </a:lnTo>
                <a:close/>
              </a:path>
              <a:path w="27940" h="1917700">
                <a:moveTo>
                  <a:pt x="27940" y="704850"/>
                </a:moveTo>
                <a:lnTo>
                  <a:pt x="0" y="7048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04850"/>
                </a:lnTo>
                <a:close/>
              </a:path>
              <a:path w="27940" h="1917700">
                <a:moveTo>
                  <a:pt x="27940" y="748030"/>
                </a:moveTo>
                <a:lnTo>
                  <a:pt x="0" y="74803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8030"/>
                </a:lnTo>
                <a:close/>
              </a:path>
              <a:path w="27940" h="1917700">
                <a:moveTo>
                  <a:pt x="27940" y="755650"/>
                </a:moveTo>
                <a:lnTo>
                  <a:pt x="0" y="7556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5650"/>
                </a:lnTo>
                <a:close/>
              </a:path>
              <a:path w="27940" h="1917700">
                <a:moveTo>
                  <a:pt x="27940" y="762000"/>
                </a:moveTo>
                <a:lnTo>
                  <a:pt x="0" y="76200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62000"/>
                </a:lnTo>
                <a:close/>
              </a:path>
              <a:path w="27940" h="1917700">
                <a:moveTo>
                  <a:pt x="27940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30"/>
                </a:lnTo>
                <a:close/>
              </a:path>
              <a:path w="27940" h="1917700">
                <a:moveTo>
                  <a:pt x="27940" y="805180"/>
                </a:moveTo>
                <a:lnTo>
                  <a:pt x="0" y="805180"/>
                </a:lnTo>
                <a:lnTo>
                  <a:pt x="0" y="836930"/>
                </a:lnTo>
                <a:lnTo>
                  <a:pt x="27940" y="836930"/>
                </a:lnTo>
                <a:lnTo>
                  <a:pt x="27940" y="805180"/>
                </a:lnTo>
                <a:close/>
              </a:path>
              <a:path w="27940" h="1917700">
                <a:moveTo>
                  <a:pt x="2794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36930"/>
                </a:lnTo>
                <a:close/>
              </a:path>
              <a:path w="27940" h="1917700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917700">
                <a:moveTo>
                  <a:pt x="27940" y="850900"/>
                </a:moveTo>
                <a:lnTo>
                  <a:pt x="0" y="85090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50900"/>
                </a:lnTo>
                <a:close/>
              </a:path>
              <a:path w="27940" h="1917700">
                <a:moveTo>
                  <a:pt x="27940" y="889000"/>
                </a:moveTo>
                <a:lnTo>
                  <a:pt x="0" y="88900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9000"/>
                </a:lnTo>
                <a:close/>
              </a:path>
              <a:path w="27940" h="1917700">
                <a:moveTo>
                  <a:pt x="27940" y="894080"/>
                </a:moveTo>
                <a:lnTo>
                  <a:pt x="0" y="894080"/>
                </a:lnTo>
                <a:lnTo>
                  <a:pt x="0" y="919480"/>
                </a:lnTo>
                <a:lnTo>
                  <a:pt x="27940" y="919480"/>
                </a:lnTo>
                <a:lnTo>
                  <a:pt x="27940" y="894080"/>
                </a:lnTo>
                <a:close/>
              </a:path>
              <a:path w="27940" h="1917700">
                <a:moveTo>
                  <a:pt x="27940" y="919480"/>
                </a:moveTo>
                <a:lnTo>
                  <a:pt x="0" y="919480"/>
                </a:lnTo>
                <a:lnTo>
                  <a:pt x="0" y="989330"/>
                </a:lnTo>
                <a:lnTo>
                  <a:pt x="27940" y="989330"/>
                </a:lnTo>
                <a:lnTo>
                  <a:pt x="27940" y="919480"/>
                </a:lnTo>
                <a:close/>
              </a:path>
              <a:path w="27940" h="1917700">
                <a:moveTo>
                  <a:pt x="2794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89330"/>
                </a:lnTo>
                <a:close/>
              </a:path>
              <a:path w="27940" h="1917700">
                <a:moveTo>
                  <a:pt x="27940" y="995680"/>
                </a:moveTo>
                <a:lnTo>
                  <a:pt x="0" y="995680"/>
                </a:lnTo>
                <a:lnTo>
                  <a:pt x="0" y="1003300"/>
                </a:lnTo>
                <a:lnTo>
                  <a:pt x="27940" y="1003300"/>
                </a:lnTo>
                <a:lnTo>
                  <a:pt x="27940" y="995680"/>
                </a:lnTo>
                <a:close/>
              </a:path>
              <a:path w="27940" h="1917700">
                <a:moveTo>
                  <a:pt x="27940" y="1003300"/>
                </a:moveTo>
                <a:lnTo>
                  <a:pt x="0" y="100330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1003300"/>
                </a:lnTo>
                <a:close/>
              </a:path>
              <a:path w="27940" h="1917700">
                <a:moveTo>
                  <a:pt x="27940" y="1014730"/>
                </a:moveTo>
                <a:lnTo>
                  <a:pt x="0" y="101473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14730"/>
                </a:lnTo>
                <a:close/>
              </a:path>
              <a:path w="27940" h="1917700">
                <a:moveTo>
                  <a:pt x="27940" y="1041400"/>
                </a:moveTo>
                <a:lnTo>
                  <a:pt x="0" y="10414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41400"/>
                </a:lnTo>
                <a:close/>
              </a:path>
              <a:path w="27940" h="1917700">
                <a:moveTo>
                  <a:pt x="27940" y="1117600"/>
                </a:moveTo>
                <a:lnTo>
                  <a:pt x="0" y="1117600"/>
                </a:lnTo>
                <a:lnTo>
                  <a:pt x="0" y="1263650"/>
                </a:lnTo>
                <a:lnTo>
                  <a:pt x="27940" y="1263650"/>
                </a:lnTo>
                <a:lnTo>
                  <a:pt x="27940" y="1117600"/>
                </a:lnTo>
                <a:close/>
              </a:path>
              <a:path w="27940" h="1917700">
                <a:moveTo>
                  <a:pt x="27940" y="1263650"/>
                </a:moveTo>
                <a:lnTo>
                  <a:pt x="0" y="1263650"/>
                </a:lnTo>
                <a:lnTo>
                  <a:pt x="0" y="1287780"/>
                </a:lnTo>
                <a:lnTo>
                  <a:pt x="27940" y="1287780"/>
                </a:lnTo>
                <a:lnTo>
                  <a:pt x="27940" y="1263650"/>
                </a:lnTo>
                <a:close/>
              </a:path>
              <a:path w="27940" h="1917700">
                <a:moveTo>
                  <a:pt x="27940" y="1287780"/>
                </a:moveTo>
                <a:lnTo>
                  <a:pt x="0" y="1287780"/>
                </a:lnTo>
                <a:lnTo>
                  <a:pt x="0" y="1339850"/>
                </a:lnTo>
                <a:lnTo>
                  <a:pt x="27940" y="1339850"/>
                </a:lnTo>
                <a:lnTo>
                  <a:pt x="27940" y="1287780"/>
                </a:lnTo>
                <a:close/>
              </a:path>
              <a:path w="27940" h="1917700">
                <a:moveTo>
                  <a:pt x="27940" y="1339850"/>
                </a:moveTo>
                <a:lnTo>
                  <a:pt x="0" y="133985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39850"/>
                </a:lnTo>
                <a:close/>
              </a:path>
              <a:path w="27940" h="1917700">
                <a:moveTo>
                  <a:pt x="27940" y="1357630"/>
                </a:moveTo>
                <a:lnTo>
                  <a:pt x="0" y="135763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57630"/>
                </a:lnTo>
                <a:close/>
              </a:path>
              <a:path w="27940" h="1917700">
                <a:moveTo>
                  <a:pt x="27940" y="1370330"/>
                </a:moveTo>
                <a:lnTo>
                  <a:pt x="0" y="1370330"/>
                </a:lnTo>
                <a:lnTo>
                  <a:pt x="0" y="1397000"/>
                </a:lnTo>
                <a:lnTo>
                  <a:pt x="27940" y="1397000"/>
                </a:lnTo>
                <a:lnTo>
                  <a:pt x="27940" y="1370330"/>
                </a:lnTo>
                <a:close/>
              </a:path>
              <a:path w="27940" h="1917700">
                <a:moveTo>
                  <a:pt x="27940" y="1397000"/>
                </a:moveTo>
                <a:lnTo>
                  <a:pt x="0" y="139700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397000"/>
                </a:lnTo>
                <a:close/>
              </a:path>
              <a:path w="27940" h="1917700">
                <a:moveTo>
                  <a:pt x="27940" y="1427480"/>
                </a:moveTo>
                <a:lnTo>
                  <a:pt x="0" y="142748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27480"/>
                </a:lnTo>
                <a:close/>
              </a:path>
              <a:path w="27940" h="1917700">
                <a:moveTo>
                  <a:pt x="27940" y="1433830"/>
                </a:moveTo>
                <a:lnTo>
                  <a:pt x="0" y="1433830"/>
                </a:lnTo>
                <a:lnTo>
                  <a:pt x="0" y="1440180"/>
                </a:lnTo>
                <a:lnTo>
                  <a:pt x="27940" y="1440180"/>
                </a:lnTo>
                <a:lnTo>
                  <a:pt x="27940" y="1433830"/>
                </a:lnTo>
                <a:close/>
              </a:path>
              <a:path w="27940" h="1917700">
                <a:moveTo>
                  <a:pt x="27940" y="1440180"/>
                </a:moveTo>
                <a:lnTo>
                  <a:pt x="0" y="1440180"/>
                </a:lnTo>
                <a:lnTo>
                  <a:pt x="0" y="1473200"/>
                </a:lnTo>
                <a:lnTo>
                  <a:pt x="27940" y="1473200"/>
                </a:lnTo>
                <a:lnTo>
                  <a:pt x="27940" y="1440180"/>
                </a:lnTo>
                <a:close/>
              </a:path>
              <a:path w="27940" h="1917700">
                <a:moveTo>
                  <a:pt x="27940" y="1473200"/>
                </a:moveTo>
                <a:lnTo>
                  <a:pt x="0" y="1473200"/>
                </a:lnTo>
                <a:lnTo>
                  <a:pt x="0" y="1497330"/>
                </a:lnTo>
                <a:lnTo>
                  <a:pt x="27940" y="1497330"/>
                </a:lnTo>
                <a:lnTo>
                  <a:pt x="27940" y="1473200"/>
                </a:lnTo>
                <a:close/>
              </a:path>
              <a:path w="27940" h="1917700">
                <a:moveTo>
                  <a:pt x="27940" y="1497330"/>
                </a:moveTo>
                <a:lnTo>
                  <a:pt x="0" y="1497330"/>
                </a:lnTo>
                <a:lnTo>
                  <a:pt x="0" y="1549400"/>
                </a:lnTo>
                <a:lnTo>
                  <a:pt x="27940" y="1549400"/>
                </a:lnTo>
                <a:lnTo>
                  <a:pt x="27940" y="1497330"/>
                </a:lnTo>
                <a:close/>
              </a:path>
              <a:path w="27940" h="1917700">
                <a:moveTo>
                  <a:pt x="27940" y="1549400"/>
                </a:moveTo>
                <a:lnTo>
                  <a:pt x="0" y="1549400"/>
                </a:lnTo>
                <a:lnTo>
                  <a:pt x="0" y="1567180"/>
                </a:lnTo>
                <a:lnTo>
                  <a:pt x="27940" y="1567180"/>
                </a:lnTo>
                <a:lnTo>
                  <a:pt x="27940" y="1549400"/>
                </a:lnTo>
                <a:close/>
              </a:path>
              <a:path w="27940" h="1917700">
                <a:moveTo>
                  <a:pt x="27940" y="1870710"/>
                </a:moveTo>
                <a:lnTo>
                  <a:pt x="11429" y="1870710"/>
                </a:lnTo>
                <a:lnTo>
                  <a:pt x="11429" y="1873250"/>
                </a:lnTo>
                <a:lnTo>
                  <a:pt x="12700" y="1873250"/>
                </a:lnTo>
                <a:lnTo>
                  <a:pt x="12700" y="1875790"/>
                </a:lnTo>
                <a:lnTo>
                  <a:pt x="13970" y="1875790"/>
                </a:lnTo>
                <a:lnTo>
                  <a:pt x="13970" y="1879600"/>
                </a:lnTo>
                <a:lnTo>
                  <a:pt x="15240" y="1879600"/>
                </a:lnTo>
                <a:lnTo>
                  <a:pt x="15240" y="1883410"/>
                </a:lnTo>
                <a:lnTo>
                  <a:pt x="16510" y="1883410"/>
                </a:lnTo>
                <a:lnTo>
                  <a:pt x="16510" y="1887220"/>
                </a:lnTo>
                <a:lnTo>
                  <a:pt x="17779" y="1887220"/>
                </a:lnTo>
                <a:lnTo>
                  <a:pt x="17779" y="1891030"/>
                </a:lnTo>
                <a:lnTo>
                  <a:pt x="19050" y="1891030"/>
                </a:lnTo>
                <a:lnTo>
                  <a:pt x="19050" y="1894840"/>
                </a:lnTo>
                <a:lnTo>
                  <a:pt x="20320" y="1894840"/>
                </a:lnTo>
                <a:lnTo>
                  <a:pt x="20320" y="1898650"/>
                </a:lnTo>
                <a:lnTo>
                  <a:pt x="21590" y="1898650"/>
                </a:lnTo>
                <a:lnTo>
                  <a:pt x="21590" y="1902460"/>
                </a:lnTo>
                <a:lnTo>
                  <a:pt x="22860" y="1902460"/>
                </a:lnTo>
                <a:lnTo>
                  <a:pt x="22860" y="1906270"/>
                </a:lnTo>
                <a:lnTo>
                  <a:pt x="24129" y="1906270"/>
                </a:lnTo>
                <a:lnTo>
                  <a:pt x="24129" y="1910080"/>
                </a:lnTo>
                <a:lnTo>
                  <a:pt x="25400" y="1910080"/>
                </a:lnTo>
                <a:lnTo>
                  <a:pt x="25400" y="1913890"/>
                </a:lnTo>
                <a:lnTo>
                  <a:pt x="26670" y="1913890"/>
                </a:lnTo>
                <a:lnTo>
                  <a:pt x="26670" y="1917700"/>
                </a:lnTo>
                <a:lnTo>
                  <a:pt x="27940" y="1917700"/>
                </a:lnTo>
                <a:lnTo>
                  <a:pt x="27940" y="1870710"/>
                </a:lnTo>
                <a:close/>
              </a:path>
              <a:path w="27940" h="1917700">
                <a:moveTo>
                  <a:pt x="27940" y="1863089"/>
                </a:moveTo>
                <a:lnTo>
                  <a:pt x="8890" y="1863089"/>
                </a:lnTo>
                <a:lnTo>
                  <a:pt x="8890" y="1866900"/>
                </a:lnTo>
                <a:lnTo>
                  <a:pt x="10160" y="1866900"/>
                </a:lnTo>
                <a:lnTo>
                  <a:pt x="10160" y="1870710"/>
                </a:lnTo>
                <a:lnTo>
                  <a:pt x="11429" y="1870710"/>
                </a:lnTo>
                <a:lnTo>
                  <a:pt x="11429" y="1869439"/>
                </a:lnTo>
                <a:lnTo>
                  <a:pt x="27940" y="1869439"/>
                </a:lnTo>
                <a:lnTo>
                  <a:pt x="27940" y="1863089"/>
                </a:lnTo>
                <a:close/>
              </a:path>
              <a:path w="27940" h="1917700">
                <a:moveTo>
                  <a:pt x="27940" y="1851660"/>
                </a:moveTo>
                <a:lnTo>
                  <a:pt x="5079" y="1851660"/>
                </a:lnTo>
                <a:lnTo>
                  <a:pt x="5079" y="1854200"/>
                </a:lnTo>
                <a:lnTo>
                  <a:pt x="6350" y="1854200"/>
                </a:lnTo>
                <a:lnTo>
                  <a:pt x="6350" y="1859280"/>
                </a:lnTo>
                <a:lnTo>
                  <a:pt x="7620" y="1859280"/>
                </a:lnTo>
                <a:lnTo>
                  <a:pt x="7620" y="1863089"/>
                </a:lnTo>
                <a:lnTo>
                  <a:pt x="8890" y="1863089"/>
                </a:lnTo>
                <a:lnTo>
                  <a:pt x="8890" y="1861820"/>
                </a:lnTo>
                <a:lnTo>
                  <a:pt x="27940" y="1861820"/>
                </a:lnTo>
                <a:lnTo>
                  <a:pt x="27940" y="1851660"/>
                </a:lnTo>
                <a:close/>
              </a:path>
              <a:path w="27940" h="1917700">
                <a:moveTo>
                  <a:pt x="27940" y="1844039"/>
                </a:moveTo>
                <a:lnTo>
                  <a:pt x="2540" y="1844039"/>
                </a:lnTo>
                <a:lnTo>
                  <a:pt x="2540" y="1847850"/>
                </a:lnTo>
                <a:lnTo>
                  <a:pt x="3810" y="1847850"/>
                </a:lnTo>
                <a:lnTo>
                  <a:pt x="3810" y="1851660"/>
                </a:lnTo>
                <a:lnTo>
                  <a:pt x="5079" y="1851660"/>
                </a:lnTo>
                <a:lnTo>
                  <a:pt x="5079" y="1850389"/>
                </a:lnTo>
                <a:lnTo>
                  <a:pt x="27940" y="1850389"/>
                </a:lnTo>
                <a:lnTo>
                  <a:pt x="27940" y="1844039"/>
                </a:lnTo>
                <a:close/>
              </a:path>
              <a:path w="27940" h="1917700">
                <a:moveTo>
                  <a:pt x="27940" y="1832610"/>
                </a:moveTo>
                <a:lnTo>
                  <a:pt x="0" y="1832610"/>
                </a:lnTo>
                <a:lnTo>
                  <a:pt x="0" y="1840230"/>
                </a:lnTo>
                <a:lnTo>
                  <a:pt x="1270" y="1840230"/>
                </a:lnTo>
                <a:lnTo>
                  <a:pt x="1270" y="1844039"/>
                </a:lnTo>
                <a:lnTo>
                  <a:pt x="2540" y="1844039"/>
                </a:lnTo>
                <a:lnTo>
                  <a:pt x="2540" y="1842770"/>
                </a:lnTo>
                <a:lnTo>
                  <a:pt x="27940" y="1842770"/>
                </a:lnTo>
                <a:lnTo>
                  <a:pt x="27940" y="1832610"/>
                </a:lnTo>
                <a:close/>
              </a:path>
              <a:path w="27940" h="1917700">
                <a:moveTo>
                  <a:pt x="2794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40" y="1831339"/>
                </a:lnTo>
                <a:lnTo>
                  <a:pt x="27940" y="1824989"/>
                </a:lnTo>
                <a:close/>
              </a:path>
              <a:path w="27940" h="1917700">
                <a:moveTo>
                  <a:pt x="27940" y="1813560"/>
                </a:moveTo>
                <a:lnTo>
                  <a:pt x="0" y="1813560"/>
                </a:lnTo>
                <a:lnTo>
                  <a:pt x="0" y="1823720"/>
                </a:lnTo>
                <a:lnTo>
                  <a:pt x="27940" y="1823720"/>
                </a:lnTo>
                <a:lnTo>
                  <a:pt x="27940" y="1813560"/>
                </a:lnTo>
                <a:close/>
              </a:path>
              <a:path w="27940" h="1917700">
                <a:moveTo>
                  <a:pt x="2794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40" y="1812289"/>
                </a:lnTo>
                <a:lnTo>
                  <a:pt x="27940" y="1805939"/>
                </a:lnTo>
                <a:close/>
              </a:path>
              <a:path w="27940" h="1917700">
                <a:moveTo>
                  <a:pt x="27940" y="1794510"/>
                </a:moveTo>
                <a:lnTo>
                  <a:pt x="0" y="1794510"/>
                </a:lnTo>
                <a:lnTo>
                  <a:pt x="0" y="1804670"/>
                </a:lnTo>
                <a:lnTo>
                  <a:pt x="27940" y="1804670"/>
                </a:lnTo>
                <a:lnTo>
                  <a:pt x="27940" y="1794510"/>
                </a:lnTo>
                <a:close/>
              </a:path>
              <a:path w="27940" h="1917700">
                <a:moveTo>
                  <a:pt x="2794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40" y="1793239"/>
                </a:lnTo>
                <a:lnTo>
                  <a:pt x="27940" y="1786889"/>
                </a:lnTo>
                <a:close/>
              </a:path>
              <a:path w="27940" h="1917700">
                <a:moveTo>
                  <a:pt x="2794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7940" y="1785620"/>
                </a:lnTo>
                <a:lnTo>
                  <a:pt x="27940" y="1775460"/>
                </a:lnTo>
                <a:close/>
              </a:path>
              <a:path w="27940" h="1917700">
                <a:moveTo>
                  <a:pt x="27940" y="1767840"/>
                </a:moveTo>
                <a:lnTo>
                  <a:pt x="0" y="1767840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767840"/>
                </a:lnTo>
                <a:close/>
              </a:path>
              <a:path w="27940" h="1917700">
                <a:moveTo>
                  <a:pt x="2794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7940" y="1766570"/>
                </a:lnTo>
                <a:lnTo>
                  <a:pt x="27940" y="1756410"/>
                </a:lnTo>
                <a:close/>
              </a:path>
              <a:path w="27940" h="1917700">
                <a:moveTo>
                  <a:pt x="27940" y="1748790"/>
                </a:moveTo>
                <a:lnTo>
                  <a:pt x="0" y="1748790"/>
                </a:lnTo>
                <a:lnTo>
                  <a:pt x="0" y="1755139"/>
                </a:lnTo>
                <a:lnTo>
                  <a:pt x="27940" y="1755139"/>
                </a:lnTo>
                <a:lnTo>
                  <a:pt x="27940" y="1748790"/>
                </a:lnTo>
                <a:close/>
              </a:path>
              <a:path w="27940" h="1917700">
                <a:moveTo>
                  <a:pt x="2794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7940" y="1747520"/>
                </a:lnTo>
                <a:lnTo>
                  <a:pt x="27940" y="1737360"/>
                </a:lnTo>
                <a:close/>
              </a:path>
              <a:path w="27940" h="1917700">
                <a:moveTo>
                  <a:pt x="2794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40" y="1736089"/>
                </a:lnTo>
                <a:lnTo>
                  <a:pt x="27940" y="1729739"/>
                </a:lnTo>
                <a:close/>
              </a:path>
              <a:path w="27940" h="1917700">
                <a:moveTo>
                  <a:pt x="2794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7940" y="1728470"/>
                </a:lnTo>
                <a:lnTo>
                  <a:pt x="27940" y="1718310"/>
                </a:lnTo>
                <a:close/>
              </a:path>
              <a:path w="27940" h="1917700">
                <a:moveTo>
                  <a:pt x="2794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40" y="1717039"/>
                </a:lnTo>
                <a:lnTo>
                  <a:pt x="27940" y="1710689"/>
                </a:lnTo>
                <a:close/>
              </a:path>
              <a:path w="27940" h="1917700">
                <a:moveTo>
                  <a:pt x="2794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7940" y="1709420"/>
                </a:lnTo>
                <a:lnTo>
                  <a:pt x="27940" y="1699260"/>
                </a:lnTo>
                <a:close/>
              </a:path>
              <a:path w="27940" h="1917700">
                <a:moveTo>
                  <a:pt x="2794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7940" y="1697989"/>
                </a:lnTo>
                <a:lnTo>
                  <a:pt x="27940" y="1691640"/>
                </a:lnTo>
                <a:close/>
              </a:path>
              <a:path w="27940" h="1917700">
                <a:moveTo>
                  <a:pt x="2794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40" y="1690370"/>
                </a:lnTo>
                <a:lnTo>
                  <a:pt x="27940" y="1680210"/>
                </a:lnTo>
                <a:close/>
              </a:path>
              <a:path w="27940" h="1917700">
                <a:moveTo>
                  <a:pt x="27940" y="1666239"/>
                </a:moveTo>
                <a:lnTo>
                  <a:pt x="0" y="166623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66239"/>
                </a:lnTo>
                <a:close/>
              </a:path>
              <a:path w="27940" h="191770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1917700">
                <a:moveTo>
                  <a:pt x="27940" y="1647190"/>
                </a:moveTo>
                <a:lnTo>
                  <a:pt x="0" y="1647190"/>
                </a:lnTo>
                <a:lnTo>
                  <a:pt x="0" y="1653540"/>
                </a:lnTo>
                <a:lnTo>
                  <a:pt x="27940" y="1653540"/>
                </a:lnTo>
                <a:lnTo>
                  <a:pt x="27940" y="1647190"/>
                </a:lnTo>
                <a:close/>
              </a:path>
              <a:path w="27940" h="191770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191770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191770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1917700">
                <a:moveTo>
                  <a:pt x="27940" y="1609090"/>
                </a:moveTo>
                <a:lnTo>
                  <a:pt x="0" y="1609090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90"/>
                </a:lnTo>
                <a:close/>
              </a:path>
              <a:path w="27940" h="1917700">
                <a:moveTo>
                  <a:pt x="27940" y="1597660"/>
                </a:moveTo>
                <a:lnTo>
                  <a:pt x="0" y="1597660"/>
                </a:lnTo>
                <a:lnTo>
                  <a:pt x="0" y="1607820"/>
                </a:lnTo>
                <a:lnTo>
                  <a:pt x="27940" y="1607820"/>
                </a:lnTo>
                <a:lnTo>
                  <a:pt x="27940" y="1597660"/>
                </a:lnTo>
                <a:close/>
              </a:path>
              <a:path w="27940" h="1917700">
                <a:moveTo>
                  <a:pt x="27940" y="1590039"/>
                </a:moveTo>
                <a:lnTo>
                  <a:pt x="0" y="1590039"/>
                </a:lnTo>
                <a:lnTo>
                  <a:pt x="0" y="1596390"/>
                </a:lnTo>
                <a:lnTo>
                  <a:pt x="27940" y="1596390"/>
                </a:lnTo>
                <a:lnTo>
                  <a:pt x="27940" y="1590039"/>
                </a:lnTo>
                <a:close/>
              </a:path>
              <a:path w="27940" h="1917700">
                <a:moveTo>
                  <a:pt x="2794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7940" y="1588770"/>
                </a:lnTo>
                <a:lnTo>
                  <a:pt x="27940" y="1578610"/>
                </a:lnTo>
                <a:close/>
              </a:path>
              <a:path w="27940" h="1917700">
                <a:moveTo>
                  <a:pt x="27940" y="1570989"/>
                </a:moveTo>
                <a:lnTo>
                  <a:pt x="0" y="1570989"/>
                </a:lnTo>
                <a:lnTo>
                  <a:pt x="0" y="1577340"/>
                </a:lnTo>
                <a:lnTo>
                  <a:pt x="27940" y="1577340"/>
                </a:lnTo>
                <a:lnTo>
                  <a:pt x="27940" y="1570989"/>
                </a:lnTo>
                <a:close/>
              </a:path>
              <a:path w="27940" h="1917700">
                <a:moveTo>
                  <a:pt x="27940" y="1568450"/>
                </a:moveTo>
                <a:lnTo>
                  <a:pt x="0" y="1568450"/>
                </a:lnTo>
                <a:lnTo>
                  <a:pt x="0" y="1569720"/>
                </a:lnTo>
                <a:lnTo>
                  <a:pt x="27940" y="1569720"/>
                </a:lnTo>
                <a:lnTo>
                  <a:pt x="27940" y="1568450"/>
                </a:lnTo>
                <a:close/>
              </a:path>
            </a:pathLst>
          </a:custGeom>
          <a:solidFill>
            <a:srgbClr val="1F3E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148319" y="3279140"/>
            <a:ext cx="26670" cy="1977389"/>
          </a:xfrm>
          <a:custGeom>
            <a:avLst/>
            <a:gdLst/>
            <a:ahLst/>
            <a:cxnLst/>
            <a:rect l="l" t="t" r="r" b="b"/>
            <a:pathLst>
              <a:path w="26670" h="1977389">
                <a:moveTo>
                  <a:pt x="20319" y="0"/>
                </a:moveTo>
                <a:lnTo>
                  <a:pt x="0" y="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1977389">
                <a:moveTo>
                  <a:pt x="26670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977389">
                <a:moveTo>
                  <a:pt x="26670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70" y="361950"/>
                </a:lnTo>
                <a:lnTo>
                  <a:pt x="26670" y="342900"/>
                </a:lnTo>
                <a:close/>
              </a:path>
              <a:path w="26670" h="1977389">
                <a:moveTo>
                  <a:pt x="26670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1950"/>
                </a:lnTo>
                <a:close/>
              </a:path>
              <a:path w="26670" h="197738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1977389">
                <a:moveTo>
                  <a:pt x="26670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387350"/>
                </a:lnTo>
                <a:close/>
              </a:path>
              <a:path w="26670" h="1977389">
                <a:moveTo>
                  <a:pt x="2667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9100"/>
                </a:lnTo>
                <a:close/>
              </a:path>
              <a:path w="26670" h="1977389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977389">
                <a:moveTo>
                  <a:pt x="26670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8150"/>
                </a:lnTo>
                <a:close/>
              </a:path>
              <a:path w="26670" h="1977389">
                <a:moveTo>
                  <a:pt x="2667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1977389">
                <a:moveTo>
                  <a:pt x="26670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1977389">
                <a:moveTo>
                  <a:pt x="26670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482600"/>
                </a:lnTo>
                <a:close/>
              </a:path>
              <a:path w="26670" h="1977389">
                <a:moveTo>
                  <a:pt x="26670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52450"/>
                </a:lnTo>
                <a:close/>
              </a:path>
              <a:path w="26670" h="1977389">
                <a:moveTo>
                  <a:pt x="26670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90550"/>
                </a:lnTo>
                <a:close/>
              </a:path>
              <a:path w="26670" h="1977389">
                <a:moveTo>
                  <a:pt x="2667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5630"/>
                </a:lnTo>
                <a:close/>
              </a:path>
              <a:path w="26670" h="1977389">
                <a:moveTo>
                  <a:pt x="26670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601980"/>
                </a:lnTo>
                <a:close/>
              </a:path>
              <a:path w="26670" h="1977389">
                <a:moveTo>
                  <a:pt x="26670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8330"/>
                </a:lnTo>
                <a:close/>
              </a:path>
              <a:path w="26670" h="1977389">
                <a:moveTo>
                  <a:pt x="26670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35000"/>
                </a:lnTo>
                <a:close/>
              </a:path>
              <a:path w="26670" h="1977389">
                <a:moveTo>
                  <a:pt x="2667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2780"/>
                </a:lnTo>
                <a:close/>
              </a:path>
              <a:path w="26670" h="1977389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977389">
                <a:moveTo>
                  <a:pt x="2667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3100"/>
                </a:lnTo>
                <a:close/>
              </a:path>
              <a:path w="26670" h="1977389">
                <a:moveTo>
                  <a:pt x="26670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79450"/>
                </a:lnTo>
                <a:close/>
              </a:path>
              <a:path w="26670" h="1977389">
                <a:moveTo>
                  <a:pt x="26670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2630"/>
                </a:lnTo>
                <a:close/>
              </a:path>
              <a:path w="26670" h="1977389">
                <a:moveTo>
                  <a:pt x="26670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30250"/>
                </a:lnTo>
                <a:close/>
              </a:path>
              <a:path w="26670" h="1977389">
                <a:moveTo>
                  <a:pt x="26670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6600"/>
                </a:lnTo>
                <a:close/>
              </a:path>
              <a:path w="26670" h="1977389">
                <a:moveTo>
                  <a:pt x="2667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70" y="779779"/>
                </a:lnTo>
                <a:lnTo>
                  <a:pt x="26670" y="773430"/>
                </a:lnTo>
                <a:close/>
              </a:path>
              <a:path w="26670" h="1977389">
                <a:moveTo>
                  <a:pt x="26670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9780"/>
                </a:lnTo>
                <a:close/>
              </a:path>
              <a:path w="26670" h="1977389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97738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977389">
                <a:moveTo>
                  <a:pt x="26670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25500"/>
                </a:lnTo>
                <a:close/>
              </a:path>
              <a:path w="26670" h="1977389">
                <a:moveTo>
                  <a:pt x="26670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3600"/>
                </a:lnTo>
                <a:close/>
              </a:path>
              <a:path w="26670" h="1977389">
                <a:moveTo>
                  <a:pt x="26670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68680"/>
                </a:lnTo>
                <a:close/>
              </a:path>
              <a:path w="26670" h="1977389">
                <a:moveTo>
                  <a:pt x="26670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894080"/>
                </a:lnTo>
                <a:close/>
              </a:path>
              <a:path w="26670" h="1977389">
                <a:moveTo>
                  <a:pt x="2667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63930"/>
                </a:lnTo>
                <a:close/>
              </a:path>
              <a:path w="26670" h="1977389">
                <a:moveTo>
                  <a:pt x="26670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0280"/>
                </a:lnTo>
                <a:close/>
              </a:path>
              <a:path w="26670" h="1977389">
                <a:moveTo>
                  <a:pt x="2667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77900"/>
                </a:lnTo>
                <a:close/>
              </a:path>
              <a:path w="26670" h="1977389">
                <a:moveTo>
                  <a:pt x="26670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989330"/>
                </a:lnTo>
                <a:close/>
              </a:path>
              <a:path w="26670" h="1977389">
                <a:moveTo>
                  <a:pt x="26670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16000"/>
                </a:lnTo>
                <a:close/>
              </a:path>
              <a:path w="26670" h="1977389">
                <a:moveTo>
                  <a:pt x="26670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70" y="1238250"/>
                </a:lnTo>
                <a:lnTo>
                  <a:pt x="26670" y="1092200"/>
                </a:lnTo>
                <a:close/>
              </a:path>
              <a:path w="26670" h="1977389">
                <a:moveTo>
                  <a:pt x="26670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38250"/>
                </a:lnTo>
                <a:close/>
              </a:path>
              <a:path w="26670" h="1977389">
                <a:moveTo>
                  <a:pt x="26670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262380"/>
                </a:lnTo>
                <a:close/>
              </a:path>
              <a:path w="26670" h="1977389">
                <a:moveTo>
                  <a:pt x="26670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70" y="1332230"/>
                </a:lnTo>
                <a:lnTo>
                  <a:pt x="26670" y="1314450"/>
                </a:lnTo>
                <a:close/>
              </a:path>
              <a:path w="26670" h="1977389">
                <a:moveTo>
                  <a:pt x="26670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70" y="1344930"/>
                </a:lnTo>
                <a:lnTo>
                  <a:pt x="26670" y="1332230"/>
                </a:lnTo>
                <a:close/>
              </a:path>
              <a:path w="26670" h="1977389">
                <a:moveTo>
                  <a:pt x="26670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70" y="1371600"/>
                </a:lnTo>
                <a:lnTo>
                  <a:pt x="26670" y="1344930"/>
                </a:lnTo>
                <a:close/>
              </a:path>
              <a:path w="26670" h="1977389">
                <a:moveTo>
                  <a:pt x="26670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1600"/>
                </a:lnTo>
                <a:close/>
              </a:path>
              <a:path w="26670" h="1977389">
                <a:moveTo>
                  <a:pt x="26670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402080"/>
                </a:lnTo>
                <a:close/>
              </a:path>
              <a:path w="26670" h="1977389">
                <a:moveTo>
                  <a:pt x="26670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70" y="1414780"/>
                </a:lnTo>
                <a:lnTo>
                  <a:pt x="26670" y="1408430"/>
                </a:lnTo>
                <a:close/>
              </a:path>
              <a:path w="26670" h="1977389">
                <a:moveTo>
                  <a:pt x="26670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14780"/>
                </a:lnTo>
                <a:close/>
              </a:path>
              <a:path w="26670" h="1977389">
                <a:moveTo>
                  <a:pt x="26670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70" y="1471930"/>
                </a:lnTo>
                <a:lnTo>
                  <a:pt x="26670" y="1447800"/>
                </a:lnTo>
                <a:close/>
              </a:path>
              <a:path w="26670" h="1977389">
                <a:moveTo>
                  <a:pt x="26670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71930"/>
                </a:lnTo>
                <a:close/>
              </a:path>
              <a:path w="26670" h="1977389">
                <a:moveTo>
                  <a:pt x="26670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70" y="1541780"/>
                </a:lnTo>
                <a:lnTo>
                  <a:pt x="26670" y="1524000"/>
                </a:lnTo>
                <a:close/>
              </a:path>
              <a:path w="26670" h="1977389">
                <a:moveTo>
                  <a:pt x="26670" y="1845310"/>
                </a:moveTo>
                <a:lnTo>
                  <a:pt x="0" y="1845310"/>
                </a:lnTo>
                <a:lnTo>
                  <a:pt x="0" y="1896110"/>
                </a:lnTo>
                <a:lnTo>
                  <a:pt x="1270" y="1896110"/>
                </a:lnTo>
                <a:lnTo>
                  <a:pt x="1270" y="1899920"/>
                </a:lnTo>
                <a:lnTo>
                  <a:pt x="2539" y="1899920"/>
                </a:lnTo>
                <a:lnTo>
                  <a:pt x="2539" y="1903730"/>
                </a:lnTo>
                <a:lnTo>
                  <a:pt x="3809" y="1903730"/>
                </a:lnTo>
                <a:lnTo>
                  <a:pt x="3809" y="1907540"/>
                </a:lnTo>
                <a:lnTo>
                  <a:pt x="5079" y="1907540"/>
                </a:lnTo>
                <a:lnTo>
                  <a:pt x="5079" y="1911350"/>
                </a:lnTo>
                <a:lnTo>
                  <a:pt x="6350" y="1911350"/>
                </a:lnTo>
                <a:lnTo>
                  <a:pt x="6350" y="1915160"/>
                </a:lnTo>
                <a:lnTo>
                  <a:pt x="7620" y="1915160"/>
                </a:lnTo>
                <a:lnTo>
                  <a:pt x="7620" y="1918970"/>
                </a:lnTo>
                <a:lnTo>
                  <a:pt x="8889" y="1918970"/>
                </a:lnTo>
                <a:lnTo>
                  <a:pt x="8889" y="1922780"/>
                </a:lnTo>
                <a:lnTo>
                  <a:pt x="10159" y="1922780"/>
                </a:lnTo>
                <a:lnTo>
                  <a:pt x="10159" y="1926590"/>
                </a:lnTo>
                <a:lnTo>
                  <a:pt x="11429" y="1926590"/>
                </a:lnTo>
                <a:lnTo>
                  <a:pt x="11429" y="1930400"/>
                </a:lnTo>
                <a:lnTo>
                  <a:pt x="12700" y="1930400"/>
                </a:lnTo>
                <a:lnTo>
                  <a:pt x="12700" y="1934210"/>
                </a:lnTo>
                <a:lnTo>
                  <a:pt x="13970" y="1934210"/>
                </a:lnTo>
                <a:lnTo>
                  <a:pt x="13970" y="1938020"/>
                </a:lnTo>
                <a:lnTo>
                  <a:pt x="15239" y="1938020"/>
                </a:lnTo>
                <a:lnTo>
                  <a:pt x="15239" y="1941830"/>
                </a:lnTo>
                <a:lnTo>
                  <a:pt x="16509" y="1941830"/>
                </a:lnTo>
                <a:lnTo>
                  <a:pt x="16509" y="1945640"/>
                </a:lnTo>
                <a:lnTo>
                  <a:pt x="17779" y="1945640"/>
                </a:lnTo>
                <a:lnTo>
                  <a:pt x="17779" y="1949450"/>
                </a:lnTo>
                <a:lnTo>
                  <a:pt x="19050" y="1949450"/>
                </a:lnTo>
                <a:lnTo>
                  <a:pt x="19050" y="1953260"/>
                </a:lnTo>
                <a:lnTo>
                  <a:pt x="20320" y="1953260"/>
                </a:lnTo>
                <a:lnTo>
                  <a:pt x="20320" y="1958340"/>
                </a:lnTo>
                <a:lnTo>
                  <a:pt x="21589" y="1958340"/>
                </a:lnTo>
                <a:lnTo>
                  <a:pt x="21589" y="1963420"/>
                </a:lnTo>
                <a:lnTo>
                  <a:pt x="22859" y="1963420"/>
                </a:lnTo>
                <a:lnTo>
                  <a:pt x="22859" y="1967230"/>
                </a:lnTo>
                <a:lnTo>
                  <a:pt x="24129" y="1967230"/>
                </a:lnTo>
                <a:lnTo>
                  <a:pt x="24129" y="1972310"/>
                </a:lnTo>
                <a:lnTo>
                  <a:pt x="25400" y="1972310"/>
                </a:lnTo>
                <a:lnTo>
                  <a:pt x="25400" y="1977390"/>
                </a:lnTo>
                <a:lnTo>
                  <a:pt x="26670" y="1977390"/>
                </a:lnTo>
                <a:lnTo>
                  <a:pt x="26670" y="1845310"/>
                </a:lnTo>
                <a:close/>
              </a:path>
              <a:path w="26670" h="1977389">
                <a:moveTo>
                  <a:pt x="26670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977389">
                <a:moveTo>
                  <a:pt x="26670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977389">
                <a:moveTo>
                  <a:pt x="26670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977389">
                <a:moveTo>
                  <a:pt x="26670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977389">
                <a:moveTo>
                  <a:pt x="2667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977389">
                <a:moveTo>
                  <a:pt x="2667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977389">
                <a:moveTo>
                  <a:pt x="2667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97738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977389">
                <a:moveTo>
                  <a:pt x="2667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89"/>
                </a:lnTo>
                <a:close/>
              </a:path>
              <a:path w="26670" h="197738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977389">
                <a:moveTo>
                  <a:pt x="26670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40"/>
                </a:lnTo>
                <a:close/>
              </a:path>
              <a:path w="26670" h="197738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977389">
                <a:moveTo>
                  <a:pt x="26670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90"/>
                </a:lnTo>
                <a:close/>
              </a:path>
              <a:path w="26670" h="197738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977389">
                <a:moveTo>
                  <a:pt x="26670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39"/>
                </a:lnTo>
                <a:close/>
              </a:path>
              <a:path w="26670" h="197738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977389">
                <a:moveTo>
                  <a:pt x="26670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85289"/>
                </a:lnTo>
                <a:close/>
              </a:path>
              <a:path w="26670" h="1977389">
                <a:moveTo>
                  <a:pt x="2667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70" y="1684020"/>
                </a:lnTo>
                <a:lnTo>
                  <a:pt x="26670" y="1673860"/>
                </a:lnTo>
                <a:close/>
              </a:path>
              <a:path w="26670" h="1977389">
                <a:moveTo>
                  <a:pt x="26670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70" y="1672589"/>
                </a:lnTo>
                <a:lnTo>
                  <a:pt x="26670" y="1666240"/>
                </a:lnTo>
                <a:close/>
              </a:path>
              <a:path w="26670" h="1977389">
                <a:moveTo>
                  <a:pt x="2667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70" y="1664970"/>
                </a:lnTo>
                <a:lnTo>
                  <a:pt x="26670" y="1654810"/>
                </a:lnTo>
                <a:close/>
              </a:path>
              <a:path w="26670" h="1977389">
                <a:moveTo>
                  <a:pt x="26670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70" y="1653539"/>
                </a:lnTo>
                <a:lnTo>
                  <a:pt x="26670" y="1640839"/>
                </a:lnTo>
                <a:close/>
              </a:path>
              <a:path w="26670" h="197738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977389">
                <a:moveTo>
                  <a:pt x="26670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90"/>
                </a:lnTo>
                <a:close/>
              </a:path>
              <a:path w="26670" h="197738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977389">
                <a:moveTo>
                  <a:pt x="26670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40"/>
                </a:lnTo>
                <a:close/>
              </a:path>
              <a:path w="26670" h="197738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977389">
                <a:moveTo>
                  <a:pt x="26670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90"/>
                </a:lnTo>
                <a:close/>
              </a:path>
              <a:path w="26670" h="197738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1977389">
                <a:moveTo>
                  <a:pt x="26670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70" y="1570990"/>
                </a:lnTo>
                <a:lnTo>
                  <a:pt x="26670" y="1564639"/>
                </a:lnTo>
                <a:close/>
              </a:path>
              <a:path w="26670" h="197738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1977389">
                <a:moveTo>
                  <a:pt x="26670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70" y="1551940"/>
                </a:lnTo>
                <a:lnTo>
                  <a:pt x="26670" y="1545589"/>
                </a:lnTo>
                <a:close/>
              </a:path>
              <a:path w="26670" h="1977389">
                <a:moveTo>
                  <a:pt x="26670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43050"/>
                </a:lnTo>
                <a:close/>
              </a:path>
            </a:pathLst>
          </a:custGeom>
          <a:solidFill>
            <a:srgbClr val="1F3D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174990" y="3291840"/>
            <a:ext cx="27940" cy="2067560"/>
          </a:xfrm>
          <a:custGeom>
            <a:avLst/>
            <a:gdLst/>
            <a:ahLst/>
            <a:cxnLst/>
            <a:rect l="l" t="t" r="r" b="b"/>
            <a:pathLst>
              <a:path w="27940" h="2067560">
                <a:moveTo>
                  <a:pt x="13969" y="0"/>
                </a:moveTo>
                <a:lnTo>
                  <a:pt x="0" y="0"/>
                </a:lnTo>
                <a:lnTo>
                  <a:pt x="0" y="317499"/>
                </a:lnTo>
                <a:lnTo>
                  <a:pt x="27939" y="317499"/>
                </a:lnTo>
                <a:lnTo>
                  <a:pt x="2793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7940" h="2067560">
                <a:moveTo>
                  <a:pt x="27939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7939" y="330199"/>
                </a:lnTo>
                <a:lnTo>
                  <a:pt x="27939" y="317500"/>
                </a:lnTo>
                <a:close/>
              </a:path>
              <a:path w="27940" h="2067560">
                <a:moveTo>
                  <a:pt x="27939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7939" y="349249"/>
                </a:lnTo>
                <a:lnTo>
                  <a:pt x="27939" y="330199"/>
                </a:lnTo>
                <a:close/>
              </a:path>
              <a:path w="27940" h="2067560">
                <a:moveTo>
                  <a:pt x="27939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39" y="361949"/>
                </a:lnTo>
                <a:lnTo>
                  <a:pt x="27939" y="349250"/>
                </a:lnTo>
                <a:close/>
              </a:path>
              <a:path w="27940" h="2067560">
                <a:moveTo>
                  <a:pt x="27939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7939" y="374649"/>
                </a:lnTo>
                <a:lnTo>
                  <a:pt x="27939" y="361950"/>
                </a:lnTo>
                <a:close/>
              </a:path>
              <a:path w="27940" h="2067560">
                <a:moveTo>
                  <a:pt x="27939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7939" y="406399"/>
                </a:lnTo>
                <a:lnTo>
                  <a:pt x="27939" y="374649"/>
                </a:lnTo>
                <a:close/>
              </a:path>
              <a:path w="27940" h="2067560">
                <a:moveTo>
                  <a:pt x="27939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7939" y="412749"/>
                </a:lnTo>
                <a:lnTo>
                  <a:pt x="27939" y="406400"/>
                </a:lnTo>
                <a:close/>
              </a:path>
              <a:path w="27940" h="2067560">
                <a:moveTo>
                  <a:pt x="27939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7939" y="425449"/>
                </a:lnTo>
                <a:lnTo>
                  <a:pt x="27939" y="412749"/>
                </a:lnTo>
                <a:close/>
              </a:path>
              <a:path w="27940" h="2067560">
                <a:moveTo>
                  <a:pt x="27939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425449"/>
                </a:lnTo>
                <a:close/>
              </a:path>
              <a:path w="27940" h="2067560">
                <a:moveTo>
                  <a:pt x="27939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799"/>
                </a:lnTo>
                <a:close/>
              </a:path>
              <a:path w="27940" h="2067560">
                <a:moveTo>
                  <a:pt x="27939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7939" y="469899"/>
                </a:lnTo>
                <a:lnTo>
                  <a:pt x="27939" y="444500"/>
                </a:lnTo>
                <a:close/>
              </a:path>
              <a:path w="27940" h="2067560">
                <a:moveTo>
                  <a:pt x="27939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469899"/>
                </a:lnTo>
                <a:close/>
              </a:path>
              <a:path w="27940" h="2067560">
                <a:moveTo>
                  <a:pt x="27939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7939" y="577849"/>
                </a:lnTo>
                <a:lnTo>
                  <a:pt x="27939" y="539749"/>
                </a:lnTo>
                <a:close/>
              </a:path>
              <a:path w="27940" h="2067560">
                <a:moveTo>
                  <a:pt x="27939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7939" y="582929"/>
                </a:lnTo>
                <a:lnTo>
                  <a:pt x="27939" y="577850"/>
                </a:lnTo>
                <a:close/>
              </a:path>
              <a:path w="27940" h="2067560">
                <a:moveTo>
                  <a:pt x="27939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39" y="589279"/>
                </a:lnTo>
                <a:lnTo>
                  <a:pt x="27939" y="582929"/>
                </a:lnTo>
                <a:close/>
              </a:path>
              <a:path w="27940" h="2067560">
                <a:moveTo>
                  <a:pt x="27939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7939" y="595629"/>
                </a:lnTo>
                <a:lnTo>
                  <a:pt x="27939" y="589279"/>
                </a:lnTo>
                <a:close/>
              </a:path>
              <a:path w="27940" h="2067560">
                <a:moveTo>
                  <a:pt x="27939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7939" y="622299"/>
                </a:lnTo>
                <a:lnTo>
                  <a:pt x="27939" y="595630"/>
                </a:lnTo>
                <a:close/>
              </a:path>
              <a:path w="27940" h="2067560">
                <a:moveTo>
                  <a:pt x="27939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7939" y="640079"/>
                </a:lnTo>
                <a:lnTo>
                  <a:pt x="27939" y="622300"/>
                </a:lnTo>
                <a:close/>
              </a:path>
              <a:path w="27940" h="2067560">
                <a:moveTo>
                  <a:pt x="2793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39" y="647699"/>
                </a:lnTo>
                <a:lnTo>
                  <a:pt x="27939" y="640079"/>
                </a:lnTo>
                <a:close/>
              </a:path>
              <a:path w="27940" h="2067560">
                <a:moveTo>
                  <a:pt x="27939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47700"/>
                </a:lnTo>
                <a:close/>
              </a:path>
              <a:path w="27940" h="2067560">
                <a:moveTo>
                  <a:pt x="27939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7939" y="666749"/>
                </a:lnTo>
                <a:lnTo>
                  <a:pt x="27939" y="660400"/>
                </a:lnTo>
                <a:close/>
              </a:path>
              <a:path w="27940" h="2067560">
                <a:moveTo>
                  <a:pt x="27939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666750"/>
                </a:lnTo>
                <a:close/>
              </a:path>
              <a:path w="27940" h="2067560">
                <a:moveTo>
                  <a:pt x="27939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7939" y="717549"/>
                </a:lnTo>
                <a:lnTo>
                  <a:pt x="27939" y="709930"/>
                </a:lnTo>
                <a:close/>
              </a:path>
              <a:path w="27940" h="2067560">
                <a:moveTo>
                  <a:pt x="27939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7549"/>
                </a:lnTo>
                <a:close/>
              </a:path>
              <a:path w="27940" h="2067560">
                <a:moveTo>
                  <a:pt x="27939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23899"/>
                </a:lnTo>
                <a:close/>
              </a:path>
              <a:path w="27940" h="2067560">
                <a:moveTo>
                  <a:pt x="27939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7939" y="767079"/>
                </a:lnTo>
                <a:lnTo>
                  <a:pt x="27939" y="760729"/>
                </a:lnTo>
                <a:close/>
              </a:path>
              <a:path w="27940" h="2067560">
                <a:moveTo>
                  <a:pt x="27939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7939" y="798829"/>
                </a:lnTo>
                <a:lnTo>
                  <a:pt x="27939" y="767079"/>
                </a:lnTo>
                <a:close/>
              </a:path>
              <a:path w="27940" h="2067560">
                <a:moveTo>
                  <a:pt x="27939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39" y="805179"/>
                </a:lnTo>
                <a:lnTo>
                  <a:pt x="27939" y="798829"/>
                </a:lnTo>
                <a:close/>
              </a:path>
              <a:path w="27940" h="2067560">
                <a:moveTo>
                  <a:pt x="27939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79"/>
                </a:lnTo>
                <a:close/>
              </a:path>
              <a:path w="27940" h="2067560">
                <a:moveTo>
                  <a:pt x="27939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7939" y="850899"/>
                </a:lnTo>
                <a:lnTo>
                  <a:pt x="27939" y="812799"/>
                </a:lnTo>
                <a:close/>
              </a:path>
              <a:path w="27940" h="2067560">
                <a:moveTo>
                  <a:pt x="27939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7939" y="855979"/>
                </a:lnTo>
                <a:lnTo>
                  <a:pt x="27939" y="850899"/>
                </a:lnTo>
                <a:close/>
              </a:path>
              <a:path w="27940" h="2067560">
                <a:moveTo>
                  <a:pt x="27939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55980"/>
                </a:lnTo>
                <a:close/>
              </a:path>
              <a:path w="27940" h="2067560">
                <a:moveTo>
                  <a:pt x="27939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7939" y="951229"/>
                </a:lnTo>
                <a:lnTo>
                  <a:pt x="27939" y="881379"/>
                </a:lnTo>
                <a:close/>
              </a:path>
              <a:path w="27940" h="2067560">
                <a:moveTo>
                  <a:pt x="2793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7939" y="957579"/>
                </a:lnTo>
                <a:lnTo>
                  <a:pt x="27939" y="951230"/>
                </a:lnTo>
                <a:close/>
              </a:path>
              <a:path w="27940" h="2067560">
                <a:moveTo>
                  <a:pt x="27939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57579"/>
                </a:lnTo>
                <a:close/>
              </a:path>
              <a:path w="27940" h="2067560">
                <a:moveTo>
                  <a:pt x="27939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7939" y="976629"/>
                </a:lnTo>
                <a:lnTo>
                  <a:pt x="27939" y="965199"/>
                </a:lnTo>
                <a:close/>
              </a:path>
              <a:path w="27940" h="2067560">
                <a:moveTo>
                  <a:pt x="27939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7939" y="1003299"/>
                </a:lnTo>
                <a:lnTo>
                  <a:pt x="27939" y="976630"/>
                </a:lnTo>
                <a:close/>
              </a:path>
              <a:path w="27940" h="2067560">
                <a:moveTo>
                  <a:pt x="27939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03299"/>
                </a:lnTo>
                <a:close/>
              </a:path>
              <a:path w="27940" h="2067560">
                <a:moveTo>
                  <a:pt x="27939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7939" y="1225549"/>
                </a:lnTo>
                <a:lnTo>
                  <a:pt x="27939" y="1079500"/>
                </a:lnTo>
                <a:close/>
              </a:path>
              <a:path w="27940" h="2067560">
                <a:moveTo>
                  <a:pt x="27939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7939" y="1249679"/>
                </a:lnTo>
                <a:lnTo>
                  <a:pt x="27939" y="1225550"/>
                </a:lnTo>
                <a:close/>
              </a:path>
              <a:path w="27940" h="2067560">
                <a:moveTo>
                  <a:pt x="27939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7939" y="1301749"/>
                </a:lnTo>
                <a:lnTo>
                  <a:pt x="27939" y="1249680"/>
                </a:lnTo>
                <a:close/>
              </a:path>
              <a:path w="27940" h="2067560">
                <a:moveTo>
                  <a:pt x="27939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7939" y="1319529"/>
                </a:lnTo>
                <a:lnTo>
                  <a:pt x="27939" y="1301749"/>
                </a:lnTo>
                <a:close/>
              </a:path>
              <a:path w="27940" h="2067560">
                <a:moveTo>
                  <a:pt x="27939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7939" y="1332229"/>
                </a:lnTo>
                <a:lnTo>
                  <a:pt x="27939" y="1319530"/>
                </a:lnTo>
                <a:close/>
              </a:path>
              <a:path w="27940" h="2067560">
                <a:moveTo>
                  <a:pt x="27939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7939" y="1358899"/>
                </a:lnTo>
                <a:lnTo>
                  <a:pt x="27939" y="1332230"/>
                </a:lnTo>
                <a:close/>
              </a:path>
              <a:path w="27940" h="2067560">
                <a:moveTo>
                  <a:pt x="27939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7939" y="1389379"/>
                </a:lnTo>
                <a:lnTo>
                  <a:pt x="27939" y="1358900"/>
                </a:lnTo>
                <a:close/>
              </a:path>
              <a:path w="27940" h="2067560">
                <a:moveTo>
                  <a:pt x="27939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7939" y="1395729"/>
                </a:lnTo>
                <a:lnTo>
                  <a:pt x="27939" y="1389379"/>
                </a:lnTo>
                <a:close/>
              </a:path>
              <a:path w="27940" h="2067560">
                <a:moveTo>
                  <a:pt x="27939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7939" y="1402079"/>
                </a:lnTo>
                <a:lnTo>
                  <a:pt x="27939" y="1395729"/>
                </a:lnTo>
                <a:close/>
              </a:path>
              <a:path w="27940" h="2067560">
                <a:moveTo>
                  <a:pt x="27939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7939" y="1435099"/>
                </a:lnTo>
                <a:lnTo>
                  <a:pt x="27939" y="1402079"/>
                </a:lnTo>
                <a:close/>
              </a:path>
              <a:path w="27940" h="2067560">
                <a:moveTo>
                  <a:pt x="27939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7939" y="1459229"/>
                </a:lnTo>
                <a:lnTo>
                  <a:pt x="27939" y="1435099"/>
                </a:lnTo>
                <a:close/>
              </a:path>
              <a:path w="27940" h="2067560">
                <a:moveTo>
                  <a:pt x="27939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7939" y="1511299"/>
                </a:lnTo>
                <a:lnTo>
                  <a:pt x="27939" y="1459230"/>
                </a:lnTo>
                <a:close/>
              </a:path>
              <a:path w="27940" h="2067560">
                <a:moveTo>
                  <a:pt x="27939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7939" y="1529079"/>
                </a:lnTo>
                <a:lnTo>
                  <a:pt x="27939" y="1511300"/>
                </a:lnTo>
                <a:close/>
              </a:path>
              <a:path w="27940" h="2067560">
                <a:moveTo>
                  <a:pt x="27939" y="1832609"/>
                </a:moveTo>
                <a:lnTo>
                  <a:pt x="0" y="1832609"/>
                </a:lnTo>
                <a:lnTo>
                  <a:pt x="0" y="1968499"/>
                </a:lnTo>
                <a:lnTo>
                  <a:pt x="1269" y="1968499"/>
                </a:lnTo>
                <a:lnTo>
                  <a:pt x="1269" y="1973579"/>
                </a:lnTo>
                <a:lnTo>
                  <a:pt x="2539" y="1973579"/>
                </a:lnTo>
                <a:lnTo>
                  <a:pt x="2539" y="1978659"/>
                </a:lnTo>
                <a:lnTo>
                  <a:pt x="3809" y="1978659"/>
                </a:lnTo>
                <a:lnTo>
                  <a:pt x="3809" y="1983739"/>
                </a:lnTo>
                <a:lnTo>
                  <a:pt x="5079" y="1983739"/>
                </a:lnTo>
                <a:lnTo>
                  <a:pt x="5079" y="1987549"/>
                </a:lnTo>
                <a:lnTo>
                  <a:pt x="6350" y="1987549"/>
                </a:lnTo>
                <a:lnTo>
                  <a:pt x="6350" y="1992629"/>
                </a:lnTo>
                <a:lnTo>
                  <a:pt x="7619" y="1992629"/>
                </a:lnTo>
                <a:lnTo>
                  <a:pt x="7619" y="1997709"/>
                </a:lnTo>
                <a:lnTo>
                  <a:pt x="8889" y="1997709"/>
                </a:lnTo>
                <a:lnTo>
                  <a:pt x="8889" y="2001519"/>
                </a:lnTo>
                <a:lnTo>
                  <a:pt x="10159" y="2001519"/>
                </a:lnTo>
                <a:lnTo>
                  <a:pt x="10159" y="2006599"/>
                </a:lnTo>
                <a:lnTo>
                  <a:pt x="11429" y="2006599"/>
                </a:lnTo>
                <a:lnTo>
                  <a:pt x="11429" y="2011679"/>
                </a:lnTo>
                <a:lnTo>
                  <a:pt x="27939" y="2011679"/>
                </a:lnTo>
                <a:lnTo>
                  <a:pt x="27939" y="1832609"/>
                </a:lnTo>
                <a:close/>
              </a:path>
              <a:path w="27940" h="2067560">
                <a:moveTo>
                  <a:pt x="27939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39" y="1831339"/>
                </a:lnTo>
                <a:lnTo>
                  <a:pt x="27939" y="1824989"/>
                </a:lnTo>
                <a:close/>
              </a:path>
              <a:path w="27940" h="2067560">
                <a:moveTo>
                  <a:pt x="27939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7939" y="1823719"/>
                </a:lnTo>
                <a:lnTo>
                  <a:pt x="27939" y="1813559"/>
                </a:lnTo>
                <a:close/>
              </a:path>
              <a:path w="27940" h="2067560">
                <a:moveTo>
                  <a:pt x="27939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39" y="1812289"/>
                </a:lnTo>
                <a:lnTo>
                  <a:pt x="27939" y="1805939"/>
                </a:lnTo>
                <a:close/>
              </a:path>
              <a:path w="27940" h="2067560">
                <a:moveTo>
                  <a:pt x="27939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7939" y="1804670"/>
                </a:lnTo>
                <a:lnTo>
                  <a:pt x="27939" y="1794509"/>
                </a:lnTo>
                <a:close/>
              </a:path>
              <a:path w="27940" h="2067560">
                <a:moveTo>
                  <a:pt x="27939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39" y="1793239"/>
                </a:lnTo>
                <a:lnTo>
                  <a:pt x="27939" y="1786889"/>
                </a:lnTo>
                <a:close/>
              </a:path>
              <a:path w="27940" h="2067560">
                <a:moveTo>
                  <a:pt x="27939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7939" y="1785619"/>
                </a:lnTo>
                <a:lnTo>
                  <a:pt x="27939" y="1775460"/>
                </a:lnTo>
                <a:close/>
              </a:path>
              <a:path w="27940" h="2067560">
                <a:moveTo>
                  <a:pt x="27939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7939" y="1774189"/>
                </a:lnTo>
                <a:lnTo>
                  <a:pt x="27939" y="1767839"/>
                </a:lnTo>
                <a:close/>
              </a:path>
              <a:path w="27940" h="2067560">
                <a:moveTo>
                  <a:pt x="27939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7939" y="1766569"/>
                </a:lnTo>
                <a:lnTo>
                  <a:pt x="27939" y="1756409"/>
                </a:lnTo>
                <a:close/>
              </a:path>
              <a:path w="27940" h="2067560">
                <a:moveTo>
                  <a:pt x="27939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7939" y="1755139"/>
                </a:lnTo>
                <a:lnTo>
                  <a:pt x="27939" y="1748789"/>
                </a:lnTo>
                <a:close/>
              </a:path>
              <a:path w="27940" h="2067560">
                <a:moveTo>
                  <a:pt x="27939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7939" y="1747519"/>
                </a:lnTo>
                <a:lnTo>
                  <a:pt x="27939" y="1737359"/>
                </a:lnTo>
                <a:close/>
              </a:path>
              <a:path w="27940" h="2067560">
                <a:moveTo>
                  <a:pt x="27939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39" y="1736089"/>
                </a:lnTo>
                <a:lnTo>
                  <a:pt x="27939" y="1729739"/>
                </a:lnTo>
                <a:close/>
              </a:path>
              <a:path w="27940" h="2067560">
                <a:moveTo>
                  <a:pt x="27939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7939" y="1728469"/>
                </a:lnTo>
                <a:lnTo>
                  <a:pt x="27939" y="1718309"/>
                </a:lnTo>
                <a:close/>
              </a:path>
              <a:path w="27940" h="2067560">
                <a:moveTo>
                  <a:pt x="27939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39" y="1717039"/>
                </a:lnTo>
                <a:lnTo>
                  <a:pt x="27939" y="1710689"/>
                </a:lnTo>
                <a:close/>
              </a:path>
              <a:path w="27940" h="2067560">
                <a:moveTo>
                  <a:pt x="27939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7939" y="1709419"/>
                </a:lnTo>
                <a:lnTo>
                  <a:pt x="27939" y="1699259"/>
                </a:lnTo>
                <a:close/>
              </a:path>
              <a:path w="27940" h="2067560">
                <a:moveTo>
                  <a:pt x="27939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7939" y="1697989"/>
                </a:lnTo>
                <a:lnTo>
                  <a:pt x="27939" y="1691639"/>
                </a:lnTo>
                <a:close/>
              </a:path>
              <a:path w="27940" h="2067560">
                <a:moveTo>
                  <a:pt x="27939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7939" y="1690369"/>
                </a:lnTo>
                <a:lnTo>
                  <a:pt x="27939" y="1680210"/>
                </a:lnTo>
                <a:close/>
              </a:path>
              <a:path w="27940" h="2067560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2067560">
                <a:moveTo>
                  <a:pt x="27939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7939" y="1671319"/>
                </a:lnTo>
                <a:lnTo>
                  <a:pt x="27939" y="1661159"/>
                </a:lnTo>
                <a:close/>
              </a:path>
              <a:path w="27940" h="2067560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2067560">
                <a:moveTo>
                  <a:pt x="27939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7939" y="1652269"/>
                </a:lnTo>
                <a:lnTo>
                  <a:pt x="27939" y="1642109"/>
                </a:lnTo>
                <a:close/>
              </a:path>
              <a:path w="27940" h="2067560">
                <a:moveTo>
                  <a:pt x="27939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28139"/>
                </a:lnTo>
                <a:close/>
              </a:path>
              <a:path w="27940" h="2067560">
                <a:moveTo>
                  <a:pt x="27939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7939" y="1626869"/>
                </a:lnTo>
                <a:lnTo>
                  <a:pt x="27939" y="1616709"/>
                </a:lnTo>
                <a:close/>
              </a:path>
              <a:path w="27940" h="2067560">
                <a:moveTo>
                  <a:pt x="27939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39" y="1615439"/>
                </a:lnTo>
                <a:lnTo>
                  <a:pt x="27939" y="1609089"/>
                </a:lnTo>
                <a:close/>
              </a:path>
              <a:path w="27940" h="2067560">
                <a:moveTo>
                  <a:pt x="27939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39" y="1607819"/>
                </a:lnTo>
                <a:lnTo>
                  <a:pt x="27939" y="1597660"/>
                </a:lnTo>
                <a:close/>
              </a:path>
              <a:path w="27940" h="2067560">
                <a:moveTo>
                  <a:pt x="27939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39" y="1596389"/>
                </a:lnTo>
                <a:lnTo>
                  <a:pt x="27939" y="1590039"/>
                </a:lnTo>
                <a:close/>
              </a:path>
              <a:path w="27940" h="2067560">
                <a:moveTo>
                  <a:pt x="27939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7939" y="1588770"/>
                </a:lnTo>
                <a:lnTo>
                  <a:pt x="27939" y="1578609"/>
                </a:lnTo>
                <a:close/>
              </a:path>
              <a:path w="27940" h="2067560">
                <a:moveTo>
                  <a:pt x="27939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39" y="1577339"/>
                </a:lnTo>
                <a:lnTo>
                  <a:pt x="27939" y="1570989"/>
                </a:lnTo>
                <a:close/>
              </a:path>
              <a:path w="27940" h="2067560">
                <a:moveTo>
                  <a:pt x="27939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7939" y="1569720"/>
                </a:lnTo>
                <a:lnTo>
                  <a:pt x="27939" y="1559559"/>
                </a:lnTo>
                <a:close/>
              </a:path>
              <a:path w="27940" h="2067560">
                <a:moveTo>
                  <a:pt x="27939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39" y="1558289"/>
                </a:lnTo>
                <a:lnTo>
                  <a:pt x="27939" y="1551939"/>
                </a:lnTo>
                <a:close/>
              </a:path>
              <a:path w="27940" h="2067560">
                <a:moveTo>
                  <a:pt x="27939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39" y="1550669"/>
                </a:lnTo>
                <a:lnTo>
                  <a:pt x="27939" y="1540509"/>
                </a:lnTo>
                <a:close/>
              </a:path>
              <a:path w="27940" h="2067560">
                <a:moveTo>
                  <a:pt x="27939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39" y="1539239"/>
                </a:lnTo>
                <a:lnTo>
                  <a:pt x="27939" y="1532889"/>
                </a:lnTo>
                <a:close/>
              </a:path>
              <a:path w="27940" h="2067560">
                <a:moveTo>
                  <a:pt x="27939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7939" y="1531619"/>
                </a:lnTo>
                <a:lnTo>
                  <a:pt x="27939" y="1530349"/>
                </a:lnTo>
                <a:close/>
              </a:path>
              <a:path w="27940" h="2067560">
                <a:moveTo>
                  <a:pt x="27939" y="2011679"/>
                </a:moveTo>
                <a:lnTo>
                  <a:pt x="12700" y="2011679"/>
                </a:lnTo>
                <a:lnTo>
                  <a:pt x="12700" y="2015489"/>
                </a:lnTo>
                <a:lnTo>
                  <a:pt x="13969" y="2015489"/>
                </a:lnTo>
                <a:lnTo>
                  <a:pt x="13969" y="2020569"/>
                </a:lnTo>
                <a:lnTo>
                  <a:pt x="15239" y="2020569"/>
                </a:lnTo>
                <a:lnTo>
                  <a:pt x="15239" y="2025649"/>
                </a:lnTo>
                <a:lnTo>
                  <a:pt x="16509" y="2025649"/>
                </a:lnTo>
                <a:lnTo>
                  <a:pt x="16509" y="2029459"/>
                </a:lnTo>
                <a:lnTo>
                  <a:pt x="17779" y="2029459"/>
                </a:lnTo>
                <a:lnTo>
                  <a:pt x="17779" y="2034539"/>
                </a:lnTo>
                <a:lnTo>
                  <a:pt x="19050" y="2034539"/>
                </a:lnTo>
                <a:lnTo>
                  <a:pt x="19050" y="2039619"/>
                </a:lnTo>
                <a:lnTo>
                  <a:pt x="20319" y="2039619"/>
                </a:lnTo>
                <a:lnTo>
                  <a:pt x="20319" y="2043429"/>
                </a:lnTo>
                <a:lnTo>
                  <a:pt x="21589" y="2043429"/>
                </a:lnTo>
                <a:lnTo>
                  <a:pt x="21589" y="2048509"/>
                </a:lnTo>
                <a:lnTo>
                  <a:pt x="22859" y="2048509"/>
                </a:lnTo>
                <a:lnTo>
                  <a:pt x="22859" y="2053589"/>
                </a:lnTo>
                <a:lnTo>
                  <a:pt x="24129" y="2053589"/>
                </a:lnTo>
                <a:lnTo>
                  <a:pt x="24129" y="2057399"/>
                </a:lnTo>
                <a:lnTo>
                  <a:pt x="25400" y="2057399"/>
                </a:lnTo>
                <a:lnTo>
                  <a:pt x="25400" y="2062479"/>
                </a:lnTo>
                <a:lnTo>
                  <a:pt x="26669" y="2062479"/>
                </a:lnTo>
                <a:lnTo>
                  <a:pt x="26669" y="2067559"/>
                </a:lnTo>
                <a:lnTo>
                  <a:pt x="27939" y="2067559"/>
                </a:lnTo>
                <a:lnTo>
                  <a:pt x="27939" y="2011679"/>
                </a:lnTo>
                <a:close/>
              </a:path>
            </a:pathLst>
          </a:custGeom>
          <a:solidFill>
            <a:srgbClr val="1F3D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202930" y="3304540"/>
            <a:ext cx="27940" cy="2157730"/>
          </a:xfrm>
          <a:custGeom>
            <a:avLst/>
            <a:gdLst/>
            <a:ahLst/>
            <a:cxnLst/>
            <a:rect l="l" t="t" r="r" b="b"/>
            <a:pathLst>
              <a:path w="27940" h="2157729">
                <a:moveTo>
                  <a:pt x="6350" y="0"/>
                </a:moveTo>
                <a:lnTo>
                  <a:pt x="0" y="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12699"/>
                </a:lnTo>
                <a:lnTo>
                  <a:pt x="6350" y="12699"/>
                </a:lnTo>
                <a:lnTo>
                  <a:pt x="6350" y="0"/>
                </a:lnTo>
                <a:close/>
              </a:path>
              <a:path w="27940" h="2157729">
                <a:moveTo>
                  <a:pt x="2794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7940" y="317499"/>
                </a:lnTo>
                <a:lnTo>
                  <a:pt x="27940" y="304800"/>
                </a:lnTo>
                <a:close/>
              </a:path>
              <a:path w="27940" h="2157729">
                <a:moveTo>
                  <a:pt x="27940" y="317499"/>
                </a:moveTo>
                <a:lnTo>
                  <a:pt x="0" y="317499"/>
                </a:lnTo>
                <a:lnTo>
                  <a:pt x="0" y="336549"/>
                </a:lnTo>
                <a:lnTo>
                  <a:pt x="27940" y="336549"/>
                </a:lnTo>
                <a:lnTo>
                  <a:pt x="27940" y="317499"/>
                </a:lnTo>
                <a:close/>
              </a:path>
              <a:path w="27940" h="2157729">
                <a:moveTo>
                  <a:pt x="27940" y="336550"/>
                </a:moveTo>
                <a:lnTo>
                  <a:pt x="0" y="33655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36550"/>
                </a:lnTo>
                <a:close/>
              </a:path>
              <a:path w="27940" h="2157729">
                <a:moveTo>
                  <a:pt x="2794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349250"/>
                </a:lnTo>
                <a:close/>
              </a:path>
              <a:path w="27940" h="2157729">
                <a:moveTo>
                  <a:pt x="27940" y="361949"/>
                </a:moveTo>
                <a:lnTo>
                  <a:pt x="0" y="361949"/>
                </a:lnTo>
                <a:lnTo>
                  <a:pt x="0" y="393699"/>
                </a:lnTo>
                <a:lnTo>
                  <a:pt x="27940" y="393699"/>
                </a:lnTo>
                <a:lnTo>
                  <a:pt x="27940" y="361949"/>
                </a:lnTo>
                <a:close/>
              </a:path>
              <a:path w="27940" h="2157729">
                <a:moveTo>
                  <a:pt x="27940" y="393700"/>
                </a:moveTo>
                <a:lnTo>
                  <a:pt x="0" y="39370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3700"/>
                </a:lnTo>
                <a:close/>
              </a:path>
              <a:path w="27940" h="2157729">
                <a:moveTo>
                  <a:pt x="27940" y="400049"/>
                </a:moveTo>
                <a:lnTo>
                  <a:pt x="0" y="400049"/>
                </a:lnTo>
                <a:lnTo>
                  <a:pt x="0" y="412749"/>
                </a:lnTo>
                <a:lnTo>
                  <a:pt x="27940" y="412749"/>
                </a:lnTo>
                <a:lnTo>
                  <a:pt x="27940" y="400049"/>
                </a:lnTo>
                <a:close/>
              </a:path>
              <a:path w="27940" h="2157729">
                <a:moveTo>
                  <a:pt x="27940" y="412749"/>
                </a:moveTo>
                <a:lnTo>
                  <a:pt x="0" y="412749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2749"/>
                </a:lnTo>
                <a:close/>
              </a:path>
              <a:path w="27940" h="2157729">
                <a:moveTo>
                  <a:pt x="27940" y="419099"/>
                </a:moveTo>
                <a:lnTo>
                  <a:pt x="0" y="419099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419099"/>
                </a:lnTo>
                <a:close/>
              </a:path>
              <a:path w="27940" h="2157729">
                <a:moveTo>
                  <a:pt x="27940" y="431800"/>
                </a:moveTo>
                <a:lnTo>
                  <a:pt x="0" y="43180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31800"/>
                </a:lnTo>
                <a:close/>
              </a:path>
              <a:path w="27940" h="2157729">
                <a:moveTo>
                  <a:pt x="27940" y="457199"/>
                </a:moveTo>
                <a:lnTo>
                  <a:pt x="0" y="457199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457199"/>
                </a:lnTo>
                <a:close/>
              </a:path>
              <a:path w="27940" h="2157729">
                <a:moveTo>
                  <a:pt x="27940" y="527049"/>
                </a:moveTo>
                <a:lnTo>
                  <a:pt x="0" y="52704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27049"/>
                </a:lnTo>
                <a:close/>
              </a:path>
              <a:path w="27940" h="2157729">
                <a:moveTo>
                  <a:pt x="27940" y="565150"/>
                </a:moveTo>
                <a:lnTo>
                  <a:pt x="0" y="56515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5150"/>
                </a:lnTo>
                <a:close/>
              </a:path>
              <a:path w="27940" h="2157729">
                <a:moveTo>
                  <a:pt x="27940" y="570229"/>
                </a:moveTo>
                <a:lnTo>
                  <a:pt x="0" y="570229"/>
                </a:lnTo>
                <a:lnTo>
                  <a:pt x="0" y="576579"/>
                </a:lnTo>
                <a:lnTo>
                  <a:pt x="27940" y="576579"/>
                </a:lnTo>
                <a:lnTo>
                  <a:pt x="27940" y="570229"/>
                </a:lnTo>
                <a:close/>
              </a:path>
              <a:path w="27940" h="2157729">
                <a:moveTo>
                  <a:pt x="27940" y="576579"/>
                </a:moveTo>
                <a:lnTo>
                  <a:pt x="0" y="57657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76579"/>
                </a:lnTo>
                <a:close/>
              </a:path>
              <a:path w="27940" h="2157729">
                <a:moveTo>
                  <a:pt x="27940" y="582930"/>
                </a:moveTo>
                <a:lnTo>
                  <a:pt x="0" y="58293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582930"/>
                </a:lnTo>
                <a:close/>
              </a:path>
              <a:path w="27940" h="2157729">
                <a:moveTo>
                  <a:pt x="27940" y="609600"/>
                </a:moveTo>
                <a:lnTo>
                  <a:pt x="0" y="609600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09600"/>
                </a:lnTo>
                <a:close/>
              </a:path>
              <a:path w="27940" h="215772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2157729">
                <a:moveTo>
                  <a:pt x="27940" y="635000"/>
                </a:moveTo>
                <a:lnTo>
                  <a:pt x="0" y="635000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35000"/>
                </a:lnTo>
                <a:close/>
              </a:path>
              <a:path w="27940" h="2157729">
                <a:moveTo>
                  <a:pt x="27940" y="647700"/>
                </a:moveTo>
                <a:lnTo>
                  <a:pt x="0" y="64770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7700"/>
                </a:lnTo>
                <a:close/>
              </a:path>
              <a:path w="27940" h="2157729">
                <a:moveTo>
                  <a:pt x="27940" y="654050"/>
                </a:moveTo>
                <a:lnTo>
                  <a:pt x="0" y="6540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54050"/>
                </a:lnTo>
                <a:close/>
              </a:path>
              <a:path w="27940" h="2157729">
                <a:moveTo>
                  <a:pt x="27940" y="697230"/>
                </a:moveTo>
                <a:lnTo>
                  <a:pt x="0" y="69723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7230"/>
                </a:lnTo>
                <a:close/>
              </a:path>
              <a:path w="27940" h="2157729">
                <a:moveTo>
                  <a:pt x="27940" y="704849"/>
                </a:moveTo>
                <a:lnTo>
                  <a:pt x="0" y="704849"/>
                </a:lnTo>
                <a:lnTo>
                  <a:pt x="0" y="711199"/>
                </a:lnTo>
                <a:lnTo>
                  <a:pt x="27940" y="711199"/>
                </a:lnTo>
                <a:lnTo>
                  <a:pt x="27940" y="704849"/>
                </a:lnTo>
                <a:close/>
              </a:path>
              <a:path w="27940" h="2157729">
                <a:moveTo>
                  <a:pt x="27940" y="711199"/>
                </a:moveTo>
                <a:lnTo>
                  <a:pt x="0" y="711199"/>
                </a:lnTo>
                <a:lnTo>
                  <a:pt x="0" y="748029"/>
                </a:lnTo>
                <a:lnTo>
                  <a:pt x="27940" y="748029"/>
                </a:lnTo>
                <a:lnTo>
                  <a:pt x="27940" y="711199"/>
                </a:lnTo>
                <a:close/>
              </a:path>
              <a:path w="27940" h="2157729">
                <a:moveTo>
                  <a:pt x="27940" y="748029"/>
                </a:moveTo>
                <a:lnTo>
                  <a:pt x="0" y="748029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48029"/>
                </a:lnTo>
                <a:close/>
              </a:path>
              <a:path w="27940" h="2157729">
                <a:moveTo>
                  <a:pt x="27940" y="754379"/>
                </a:moveTo>
                <a:lnTo>
                  <a:pt x="0" y="754379"/>
                </a:lnTo>
                <a:lnTo>
                  <a:pt x="0" y="786129"/>
                </a:lnTo>
                <a:lnTo>
                  <a:pt x="27940" y="786129"/>
                </a:lnTo>
                <a:lnTo>
                  <a:pt x="27940" y="754379"/>
                </a:lnTo>
                <a:close/>
              </a:path>
              <a:path w="27940" h="2157729">
                <a:moveTo>
                  <a:pt x="27940" y="786129"/>
                </a:moveTo>
                <a:lnTo>
                  <a:pt x="0" y="786129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29"/>
                </a:lnTo>
                <a:close/>
              </a:path>
              <a:path w="27940" h="2157729">
                <a:moveTo>
                  <a:pt x="27940" y="792479"/>
                </a:moveTo>
                <a:lnTo>
                  <a:pt x="0" y="792479"/>
                </a:lnTo>
                <a:lnTo>
                  <a:pt x="0" y="800099"/>
                </a:lnTo>
                <a:lnTo>
                  <a:pt x="27940" y="800099"/>
                </a:lnTo>
                <a:lnTo>
                  <a:pt x="27940" y="792479"/>
                </a:lnTo>
                <a:close/>
              </a:path>
              <a:path w="27940" h="2157729">
                <a:moveTo>
                  <a:pt x="27940" y="800099"/>
                </a:moveTo>
                <a:lnTo>
                  <a:pt x="0" y="80009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00099"/>
                </a:lnTo>
                <a:close/>
              </a:path>
              <a:path w="27940" h="2157729">
                <a:moveTo>
                  <a:pt x="27940" y="838199"/>
                </a:moveTo>
                <a:lnTo>
                  <a:pt x="0" y="838199"/>
                </a:lnTo>
                <a:lnTo>
                  <a:pt x="0" y="843279"/>
                </a:lnTo>
                <a:lnTo>
                  <a:pt x="27940" y="843279"/>
                </a:lnTo>
                <a:lnTo>
                  <a:pt x="27940" y="838199"/>
                </a:lnTo>
                <a:close/>
              </a:path>
              <a:path w="27940" h="2157729">
                <a:moveTo>
                  <a:pt x="27940" y="843280"/>
                </a:moveTo>
                <a:lnTo>
                  <a:pt x="0" y="843280"/>
                </a:lnTo>
                <a:lnTo>
                  <a:pt x="0" y="868679"/>
                </a:lnTo>
                <a:lnTo>
                  <a:pt x="27940" y="868679"/>
                </a:lnTo>
                <a:lnTo>
                  <a:pt x="27940" y="843280"/>
                </a:lnTo>
                <a:close/>
              </a:path>
              <a:path w="27940" h="2157729">
                <a:moveTo>
                  <a:pt x="27940" y="868679"/>
                </a:moveTo>
                <a:lnTo>
                  <a:pt x="0" y="868679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868679"/>
                </a:lnTo>
                <a:close/>
              </a:path>
              <a:path w="27940" h="2157729">
                <a:moveTo>
                  <a:pt x="2794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7940" y="944879"/>
                </a:lnTo>
                <a:lnTo>
                  <a:pt x="27940" y="938530"/>
                </a:lnTo>
                <a:close/>
              </a:path>
              <a:path w="27940" h="2157729">
                <a:moveTo>
                  <a:pt x="27940" y="944879"/>
                </a:moveTo>
                <a:lnTo>
                  <a:pt x="0" y="944879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79"/>
                </a:lnTo>
                <a:close/>
              </a:path>
              <a:path w="27940" h="2157729">
                <a:moveTo>
                  <a:pt x="27940" y="952499"/>
                </a:moveTo>
                <a:lnTo>
                  <a:pt x="0" y="952499"/>
                </a:lnTo>
                <a:lnTo>
                  <a:pt x="0" y="963929"/>
                </a:lnTo>
                <a:lnTo>
                  <a:pt x="27940" y="963929"/>
                </a:lnTo>
                <a:lnTo>
                  <a:pt x="27940" y="952499"/>
                </a:lnTo>
                <a:close/>
              </a:path>
              <a:path w="27940" h="2157729">
                <a:moveTo>
                  <a:pt x="27940" y="963930"/>
                </a:moveTo>
                <a:lnTo>
                  <a:pt x="0" y="96393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63930"/>
                </a:lnTo>
                <a:close/>
              </a:path>
              <a:path w="27940" h="2157729">
                <a:moveTo>
                  <a:pt x="27940" y="990599"/>
                </a:moveTo>
                <a:lnTo>
                  <a:pt x="0" y="9905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990599"/>
                </a:lnTo>
                <a:close/>
              </a:path>
              <a:path w="27940" h="2157729">
                <a:moveTo>
                  <a:pt x="27940" y="1066800"/>
                </a:moveTo>
                <a:lnTo>
                  <a:pt x="0" y="1066800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066800"/>
                </a:lnTo>
                <a:close/>
              </a:path>
              <a:path w="27940" h="2157729">
                <a:moveTo>
                  <a:pt x="27940" y="1212850"/>
                </a:moveTo>
                <a:lnTo>
                  <a:pt x="0" y="1212850"/>
                </a:lnTo>
                <a:lnTo>
                  <a:pt x="0" y="1236979"/>
                </a:lnTo>
                <a:lnTo>
                  <a:pt x="27940" y="1236979"/>
                </a:lnTo>
                <a:lnTo>
                  <a:pt x="27940" y="1212850"/>
                </a:lnTo>
                <a:close/>
              </a:path>
              <a:path w="27940" h="2157729">
                <a:moveTo>
                  <a:pt x="27940" y="1236980"/>
                </a:moveTo>
                <a:lnTo>
                  <a:pt x="0" y="1236980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36980"/>
                </a:lnTo>
                <a:close/>
              </a:path>
              <a:path w="27940" h="2157729">
                <a:moveTo>
                  <a:pt x="27940" y="1289049"/>
                </a:moveTo>
                <a:lnTo>
                  <a:pt x="0" y="1289049"/>
                </a:lnTo>
                <a:lnTo>
                  <a:pt x="0" y="1306829"/>
                </a:lnTo>
                <a:lnTo>
                  <a:pt x="27940" y="1306829"/>
                </a:lnTo>
                <a:lnTo>
                  <a:pt x="27940" y="1289049"/>
                </a:lnTo>
                <a:close/>
              </a:path>
              <a:path w="27940" h="2157729">
                <a:moveTo>
                  <a:pt x="27940" y="1306830"/>
                </a:moveTo>
                <a:lnTo>
                  <a:pt x="0" y="1306830"/>
                </a:lnTo>
                <a:lnTo>
                  <a:pt x="0" y="1319529"/>
                </a:lnTo>
                <a:lnTo>
                  <a:pt x="27940" y="1319529"/>
                </a:lnTo>
                <a:lnTo>
                  <a:pt x="27940" y="1306830"/>
                </a:lnTo>
                <a:close/>
              </a:path>
              <a:path w="27940" h="2157729">
                <a:moveTo>
                  <a:pt x="27940" y="1319530"/>
                </a:moveTo>
                <a:lnTo>
                  <a:pt x="0" y="1319530"/>
                </a:lnTo>
                <a:lnTo>
                  <a:pt x="0" y="1346199"/>
                </a:lnTo>
                <a:lnTo>
                  <a:pt x="27940" y="1346199"/>
                </a:lnTo>
                <a:lnTo>
                  <a:pt x="27940" y="1319530"/>
                </a:lnTo>
                <a:close/>
              </a:path>
              <a:path w="27940" h="2157729">
                <a:moveTo>
                  <a:pt x="27940" y="1346200"/>
                </a:moveTo>
                <a:lnTo>
                  <a:pt x="0" y="1346200"/>
                </a:lnTo>
                <a:lnTo>
                  <a:pt x="0" y="1376679"/>
                </a:lnTo>
                <a:lnTo>
                  <a:pt x="27940" y="1376679"/>
                </a:lnTo>
                <a:lnTo>
                  <a:pt x="27940" y="1346200"/>
                </a:lnTo>
                <a:close/>
              </a:path>
              <a:path w="27940" h="2157729">
                <a:moveTo>
                  <a:pt x="27940" y="1376679"/>
                </a:moveTo>
                <a:lnTo>
                  <a:pt x="0" y="1376679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6679"/>
                </a:lnTo>
                <a:close/>
              </a:path>
              <a:path w="27940" h="2157729">
                <a:moveTo>
                  <a:pt x="27940" y="1383029"/>
                </a:moveTo>
                <a:lnTo>
                  <a:pt x="0" y="1383029"/>
                </a:lnTo>
                <a:lnTo>
                  <a:pt x="0" y="1389379"/>
                </a:lnTo>
                <a:lnTo>
                  <a:pt x="27940" y="1389379"/>
                </a:lnTo>
                <a:lnTo>
                  <a:pt x="27940" y="1383029"/>
                </a:lnTo>
                <a:close/>
              </a:path>
              <a:path w="27940" h="2157729">
                <a:moveTo>
                  <a:pt x="27940" y="1389379"/>
                </a:moveTo>
                <a:lnTo>
                  <a:pt x="0" y="1389379"/>
                </a:lnTo>
                <a:lnTo>
                  <a:pt x="0" y="1422399"/>
                </a:lnTo>
                <a:lnTo>
                  <a:pt x="27940" y="1422399"/>
                </a:lnTo>
                <a:lnTo>
                  <a:pt x="27940" y="1389379"/>
                </a:lnTo>
                <a:close/>
              </a:path>
              <a:path w="27940" h="2157729">
                <a:moveTo>
                  <a:pt x="27940" y="1422399"/>
                </a:moveTo>
                <a:lnTo>
                  <a:pt x="0" y="1422399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22399"/>
                </a:lnTo>
                <a:close/>
              </a:path>
              <a:path w="27940" h="2157729">
                <a:moveTo>
                  <a:pt x="27940" y="1446530"/>
                </a:moveTo>
                <a:lnTo>
                  <a:pt x="0" y="1446530"/>
                </a:lnTo>
                <a:lnTo>
                  <a:pt x="0" y="1498599"/>
                </a:lnTo>
                <a:lnTo>
                  <a:pt x="27940" y="1498599"/>
                </a:lnTo>
                <a:lnTo>
                  <a:pt x="27940" y="1446530"/>
                </a:lnTo>
                <a:close/>
              </a:path>
              <a:path w="27940" h="2157729">
                <a:moveTo>
                  <a:pt x="27940" y="1498600"/>
                </a:moveTo>
                <a:lnTo>
                  <a:pt x="0" y="1498600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498600"/>
                </a:lnTo>
                <a:close/>
              </a:path>
              <a:path w="27940" h="2157729">
                <a:moveTo>
                  <a:pt x="27940" y="1819909"/>
                </a:moveTo>
                <a:lnTo>
                  <a:pt x="0" y="1819909"/>
                </a:lnTo>
                <a:lnTo>
                  <a:pt x="0" y="2059939"/>
                </a:lnTo>
                <a:lnTo>
                  <a:pt x="1270" y="2059939"/>
                </a:lnTo>
                <a:lnTo>
                  <a:pt x="1270" y="2063749"/>
                </a:lnTo>
                <a:lnTo>
                  <a:pt x="2540" y="2063749"/>
                </a:lnTo>
                <a:lnTo>
                  <a:pt x="2540" y="2068829"/>
                </a:lnTo>
                <a:lnTo>
                  <a:pt x="3810" y="2068829"/>
                </a:lnTo>
                <a:lnTo>
                  <a:pt x="3810" y="2073909"/>
                </a:lnTo>
                <a:lnTo>
                  <a:pt x="5079" y="2073909"/>
                </a:lnTo>
                <a:lnTo>
                  <a:pt x="5079" y="2077719"/>
                </a:lnTo>
                <a:lnTo>
                  <a:pt x="6350" y="2077719"/>
                </a:lnTo>
                <a:lnTo>
                  <a:pt x="6350" y="2082799"/>
                </a:lnTo>
                <a:lnTo>
                  <a:pt x="7620" y="2082799"/>
                </a:lnTo>
                <a:lnTo>
                  <a:pt x="7620" y="2087879"/>
                </a:lnTo>
                <a:lnTo>
                  <a:pt x="27940" y="2087879"/>
                </a:lnTo>
                <a:lnTo>
                  <a:pt x="27940" y="1819909"/>
                </a:lnTo>
                <a:close/>
              </a:path>
              <a:path w="27940" h="2157729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2157729">
                <a:moveTo>
                  <a:pt x="27940" y="1800859"/>
                </a:moveTo>
                <a:lnTo>
                  <a:pt x="0" y="1800859"/>
                </a:lnTo>
                <a:lnTo>
                  <a:pt x="0" y="1811019"/>
                </a:lnTo>
                <a:lnTo>
                  <a:pt x="27940" y="1811019"/>
                </a:lnTo>
                <a:lnTo>
                  <a:pt x="27940" y="1800859"/>
                </a:lnTo>
                <a:close/>
              </a:path>
              <a:path w="27940" h="2157729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2157729">
                <a:moveTo>
                  <a:pt x="27940" y="1781809"/>
                </a:moveTo>
                <a:lnTo>
                  <a:pt x="0" y="1781809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09"/>
                </a:lnTo>
                <a:close/>
              </a:path>
              <a:path w="27940" h="2157729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2157729">
                <a:moveTo>
                  <a:pt x="27940" y="1762760"/>
                </a:moveTo>
                <a:lnTo>
                  <a:pt x="0" y="1762760"/>
                </a:lnTo>
                <a:lnTo>
                  <a:pt x="0" y="1772919"/>
                </a:lnTo>
                <a:lnTo>
                  <a:pt x="27940" y="1772919"/>
                </a:lnTo>
                <a:lnTo>
                  <a:pt x="27940" y="1762760"/>
                </a:lnTo>
                <a:close/>
              </a:path>
              <a:path w="27940" h="2157729">
                <a:moveTo>
                  <a:pt x="27940" y="1755139"/>
                </a:moveTo>
                <a:lnTo>
                  <a:pt x="0" y="1755139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39"/>
                </a:lnTo>
                <a:close/>
              </a:path>
              <a:path w="27940" h="2157729">
                <a:moveTo>
                  <a:pt x="27940" y="1743709"/>
                </a:moveTo>
                <a:lnTo>
                  <a:pt x="0" y="1743709"/>
                </a:lnTo>
                <a:lnTo>
                  <a:pt x="0" y="1753869"/>
                </a:lnTo>
                <a:lnTo>
                  <a:pt x="27940" y="1753869"/>
                </a:lnTo>
                <a:lnTo>
                  <a:pt x="27940" y="1743709"/>
                </a:lnTo>
                <a:close/>
              </a:path>
              <a:path w="27940" h="2157729">
                <a:moveTo>
                  <a:pt x="27940" y="1736089"/>
                </a:moveTo>
                <a:lnTo>
                  <a:pt x="0" y="1736089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89"/>
                </a:lnTo>
                <a:close/>
              </a:path>
              <a:path w="27940" h="2157729">
                <a:moveTo>
                  <a:pt x="27940" y="1724659"/>
                </a:moveTo>
                <a:lnTo>
                  <a:pt x="0" y="1724659"/>
                </a:lnTo>
                <a:lnTo>
                  <a:pt x="0" y="1734819"/>
                </a:lnTo>
                <a:lnTo>
                  <a:pt x="27940" y="1734819"/>
                </a:lnTo>
                <a:lnTo>
                  <a:pt x="27940" y="1724659"/>
                </a:lnTo>
                <a:close/>
              </a:path>
              <a:path w="27940" h="2157729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2157729">
                <a:moveTo>
                  <a:pt x="27940" y="1705609"/>
                </a:moveTo>
                <a:lnTo>
                  <a:pt x="0" y="1705609"/>
                </a:lnTo>
                <a:lnTo>
                  <a:pt x="0" y="1715769"/>
                </a:lnTo>
                <a:lnTo>
                  <a:pt x="27940" y="1715769"/>
                </a:lnTo>
                <a:lnTo>
                  <a:pt x="27940" y="1705609"/>
                </a:lnTo>
                <a:close/>
              </a:path>
              <a:path w="27940" h="2157729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2157729">
                <a:moveTo>
                  <a:pt x="27940" y="1686559"/>
                </a:moveTo>
                <a:lnTo>
                  <a:pt x="0" y="1686559"/>
                </a:lnTo>
                <a:lnTo>
                  <a:pt x="0" y="1696719"/>
                </a:lnTo>
                <a:lnTo>
                  <a:pt x="27940" y="1696719"/>
                </a:lnTo>
                <a:lnTo>
                  <a:pt x="27940" y="1686559"/>
                </a:lnTo>
                <a:close/>
              </a:path>
              <a:path w="27940" h="2157729">
                <a:moveTo>
                  <a:pt x="27940" y="1678939"/>
                </a:moveTo>
                <a:lnTo>
                  <a:pt x="0" y="1678939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39"/>
                </a:lnTo>
                <a:close/>
              </a:path>
              <a:path w="27940" h="2157729">
                <a:moveTo>
                  <a:pt x="27940" y="1667510"/>
                </a:moveTo>
                <a:lnTo>
                  <a:pt x="0" y="1667510"/>
                </a:lnTo>
                <a:lnTo>
                  <a:pt x="0" y="1677669"/>
                </a:lnTo>
                <a:lnTo>
                  <a:pt x="27940" y="1677669"/>
                </a:lnTo>
                <a:lnTo>
                  <a:pt x="27940" y="1667510"/>
                </a:lnTo>
                <a:close/>
              </a:path>
              <a:path w="27940" h="2157729">
                <a:moveTo>
                  <a:pt x="2794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9889"/>
                </a:lnTo>
                <a:close/>
              </a:path>
              <a:path w="27940" h="2157729">
                <a:moveTo>
                  <a:pt x="27940" y="1648459"/>
                </a:moveTo>
                <a:lnTo>
                  <a:pt x="0" y="1648459"/>
                </a:lnTo>
                <a:lnTo>
                  <a:pt x="0" y="1658619"/>
                </a:lnTo>
                <a:lnTo>
                  <a:pt x="27940" y="1658619"/>
                </a:lnTo>
                <a:lnTo>
                  <a:pt x="27940" y="1648459"/>
                </a:lnTo>
                <a:close/>
              </a:path>
              <a:path w="27940" h="2157729">
                <a:moveTo>
                  <a:pt x="2794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640839"/>
                </a:lnTo>
                <a:close/>
              </a:path>
              <a:path w="27940" h="2157729">
                <a:moveTo>
                  <a:pt x="27940" y="1629409"/>
                </a:moveTo>
                <a:lnTo>
                  <a:pt x="0" y="1629409"/>
                </a:lnTo>
                <a:lnTo>
                  <a:pt x="0" y="1639569"/>
                </a:lnTo>
                <a:lnTo>
                  <a:pt x="27940" y="1639569"/>
                </a:lnTo>
                <a:lnTo>
                  <a:pt x="27940" y="1629409"/>
                </a:lnTo>
                <a:close/>
              </a:path>
              <a:path w="27940" h="2157729">
                <a:moveTo>
                  <a:pt x="27940" y="1615439"/>
                </a:moveTo>
                <a:lnTo>
                  <a:pt x="0" y="161543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15439"/>
                </a:lnTo>
                <a:close/>
              </a:path>
              <a:path w="27940" h="2157729">
                <a:moveTo>
                  <a:pt x="27940" y="1604009"/>
                </a:moveTo>
                <a:lnTo>
                  <a:pt x="0" y="1604009"/>
                </a:lnTo>
                <a:lnTo>
                  <a:pt x="0" y="1614169"/>
                </a:lnTo>
                <a:lnTo>
                  <a:pt x="27940" y="1614169"/>
                </a:lnTo>
                <a:lnTo>
                  <a:pt x="27940" y="1604009"/>
                </a:lnTo>
                <a:close/>
              </a:path>
              <a:path w="27940" h="215772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2157729">
                <a:moveTo>
                  <a:pt x="27940" y="1584960"/>
                </a:moveTo>
                <a:lnTo>
                  <a:pt x="0" y="1584960"/>
                </a:lnTo>
                <a:lnTo>
                  <a:pt x="0" y="1595119"/>
                </a:lnTo>
                <a:lnTo>
                  <a:pt x="27940" y="1595119"/>
                </a:lnTo>
                <a:lnTo>
                  <a:pt x="27940" y="1584960"/>
                </a:lnTo>
                <a:close/>
              </a:path>
              <a:path w="27940" h="215772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2157729">
                <a:moveTo>
                  <a:pt x="27940" y="1565909"/>
                </a:moveTo>
                <a:lnTo>
                  <a:pt x="0" y="1565909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09"/>
                </a:lnTo>
                <a:close/>
              </a:path>
              <a:path w="27940" h="215772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2157729">
                <a:moveTo>
                  <a:pt x="27940" y="1546859"/>
                </a:moveTo>
                <a:lnTo>
                  <a:pt x="0" y="1546859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59"/>
                </a:lnTo>
                <a:close/>
              </a:path>
              <a:path w="27940" h="215772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2157729">
                <a:moveTo>
                  <a:pt x="27940" y="1527809"/>
                </a:moveTo>
                <a:lnTo>
                  <a:pt x="0" y="1527809"/>
                </a:lnTo>
                <a:lnTo>
                  <a:pt x="0" y="1537969"/>
                </a:lnTo>
                <a:lnTo>
                  <a:pt x="27940" y="1537969"/>
                </a:lnTo>
                <a:lnTo>
                  <a:pt x="27940" y="1527809"/>
                </a:lnTo>
                <a:close/>
              </a:path>
              <a:path w="27940" h="215772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2157729">
                <a:moveTo>
                  <a:pt x="27940" y="1517649"/>
                </a:moveTo>
                <a:lnTo>
                  <a:pt x="0" y="1517649"/>
                </a:lnTo>
                <a:lnTo>
                  <a:pt x="0" y="1518919"/>
                </a:lnTo>
                <a:lnTo>
                  <a:pt x="27940" y="1518919"/>
                </a:lnTo>
                <a:lnTo>
                  <a:pt x="27940" y="1517649"/>
                </a:lnTo>
                <a:close/>
              </a:path>
              <a:path w="27940" h="2157729">
                <a:moveTo>
                  <a:pt x="27940" y="2087879"/>
                </a:moveTo>
                <a:lnTo>
                  <a:pt x="8890" y="2087879"/>
                </a:lnTo>
                <a:lnTo>
                  <a:pt x="8890" y="2091689"/>
                </a:lnTo>
                <a:lnTo>
                  <a:pt x="10160" y="2091689"/>
                </a:lnTo>
                <a:lnTo>
                  <a:pt x="10160" y="2096769"/>
                </a:lnTo>
                <a:lnTo>
                  <a:pt x="11429" y="2096769"/>
                </a:lnTo>
                <a:lnTo>
                  <a:pt x="11429" y="2101849"/>
                </a:lnTo>
                <a:lnTo>
                  <a:pt x="12700" y="2101849"/>
                </a:lnTo>
                <a:lnTo>
                  <a:pt x="12700" y="2105659"/>
                </a:lnTo>
                <a:lnTo>
                  <a:pt x="13970" y="2105659"/>
                </a:lnTo>
                <a:lnTo>
                  <a:pt x="13970" y="2110739"/>
                </a:lnTo>
                <a:lnTo>
                  <a:pt x="15240" y="2110739"/>
                </a:lnTo>
                <a:lnTo>
                  <a:pt x="15240" y="2115819"/>
                </a:lnTo>
                <a:lnTo>
                  <a:pt x="16510" y="2115819"/>
                </a:lnTo>
                <a:lnTo>
                  <a:pt x="16510" y="2119629"/>
                </a:lnTo>
                <a:lnTo>
                  <a:pt x="17779" y="2119629"/>
                </a:lnTo>
                <a:lnTo>
                  <a:pt x="17779" y="2124709"/>
                </a:lnTo>
                <a:lnTo>
                  <a:pt x="19050" y="2124709"/>
                </a:lnTo>
                <a:lnTo>
                  <a:pt x="19050" y="2129789"/>
                </a:lnTo>
                <a:lnTo>
                  <a:pt x="20320" y="2129789"/>
                </a:lnTo>
                <a:lnTo>
                  <a:pt x="20320" y="2133599"/>
                </a:lnTo>
                <a:lnTo>
                  <a:pt x="21590" y="2133599"/>
                </a:lnTo>
                <a:lnTo>
                  <a:pt x="21590" y="2138679"/>
                </a:lnTo>
                <a:lnTo>
                  <a:pt x="22860" y="2138679"/>
                </a:lnTo>
                <a:lnTo>
                  <a:pt x="22860" y="2143759"/>
                </a:lnTo>
                <a:lnTo>
                  <a:pt x="24129" y="2143759"/>
                </a:lnTo>
                <a:lnTo>
                  <a:pt x="24129" y="2148839"/>
                </a:lnTo>
                <a:lnTo>
                  <a:pt x="25400" y="2148839"/>
                </a:lnTo>
                <a:lnTo>
                  <a:pt x="25400" y="2152649"/>
                </a:lnTo>
                <a:lnTo>
                  <a:pt x="26670" y="2152649"/>
                </a:lnTo>
                <a:lnTo>
                  <a:pt x="26670" y="2157729"/>
                </a:lnTo>
                <a:lnTo>
                  <a:pt x="27940" y="2157729"/>
                </a:lnTo>
                <a:lnTo>
                  <a:pt x="27940" y="2087879"/>
                </a:lnTo>
                <a:close/>
              </a:path>
            </a:pathLst>
          </a:custGeom>
          <a:solidFill>
            <a:srgbClr val="1E3C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230869" y="3329940"/>
            <a:ext cx="26670" cy="2230120"/>
          </a:xfrm>
          <a:custGeom>
            <a:avLst/>
            <a:gdLst/>
            <a:ahLst/>
            <a:cxnLst/>
            <a:rect l="l" t="t" r="r" b="b"/>
            <a:pathLst>
              <a:path w="26670" h="2230120">
                <a:moveTo>
                  <a:pt x="2031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2230120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30120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30120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30120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30120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30120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30120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30120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30120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30120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30120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30120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30120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30120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30120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30120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30120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30120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30120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30120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30120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30120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30120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30120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30120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30120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30120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30120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30120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30120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30120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30120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3012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30120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30120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30120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30120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30120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30120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30120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30120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30120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30120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30120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30120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30120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30120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30120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30120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30120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30120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301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30120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301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30120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301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30120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301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30120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301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30120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30120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3012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30120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3012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301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3012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30120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3012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30120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3012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30120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30120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30120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30120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30120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30120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30120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30120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30120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30120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30120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30120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30120">
                <a:moveTo>
                  <a:pt x="26670" y="2062480"/>
                </a:moveTo>
                <a:lnTo>
                  <a:pt x="0" y="2062480"/>
                </a:lnTo>
                <a:lnTo>
                  <a:pt x="0" y="2137410"/>
                </a:lnTo>
                <a:lnTo>
                  <a:pt x="1270" y="2137410"/>
                </a:lnTo>
                <a:lnTo>
                  <a:pt x="1270" y="2141220"/>
                </a:lnTo>
                <a:lnTo>
                  <a:pt x="2539" y="2141220"/>
                </a:lnTo>
                <a:lnTo>
                  <a:pt x="2539" y="2146300"/>
                </a:lnTo>
                <a:lnTo>
                  <a:pt x="3809" y="2146300"/>
                </a:lnTo>
                <a:lnTo>
                  <a:pt x="3809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30120">
                <a:moveTo>
                  <a:pt x="26670" y="2217420"/>
                </a:moveTo>
                <a:lnTo>
                  <a:pt x="22859" y="2217420"/>
                </a:lnTo>
                <a:lnTo>
                  <a:pt x="22859" y="2221230"/>
                </a:lnTo>
                <a:lnTo>
                  <a:pt x="24129" y="2221230"/>
                </a:lnTo>
                <a:lnTo>
                  <a:pt x="24129" y="2227580"/>
                </a:lnTo>
                <a:lnTo>
                  <a:pt x="25400" y="2227580"/>
                </a:lnTo>
                <a:lnTo>
                  <a:pt x="25400" y="2230120"/>
                </a:lnTo>
                <a:lnTo>
                  <a:pt x="26670" y="2230120"/>
                </a:lnTo>
                <a:lnTo>
                  <a:pt x="26670" y="2217420"/>
                </a:lnTo>
                <a:close/>
              </a:path>
              <a:path w="26670" h="2230120">
                <a:moveTo>
                  <a:pt x="26670" y="2198370"/>
                </a:moveTo>
                <a:lnTo>
                  <a:pt x="17779" y="2198370"/>
                </a:lnTo>
                <a:lnTo>
                  <a:pt x="17779" y="2202180"/>
                </a:lnTo>
                <a:lnTo>
                  <a:pt x="19050" y="2202180"/>
                </a:lnTo>
                <a:lnTo>
                  <a:pt x="19050" y="2208530"/>
                </a:lnTo>
                <a:lnTo>
                  <a:pt x="20320" y="2208530"/>
                </a:lnTo>
                <a:lnTo>
                  <a:pt x="20320" y="2213610"/>
                </a:lnTo>
                <a:lnTo>
                  <a:pt x="21589" y="2213610"/>
                </a:lnTo>
                <a:lnTo>
                  <a:pt x="21589" y="2217420"/>
                </a:lnTo>
                <a:lnTo>
                  <a:pt x="22859" y="2217420"/>
                </a:lnTo>
                <a:lnTo>
                  <a:pt x="2285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30120">
                <a:moveTo>
                  <a:pt x="26670" y="2175510"/>
                </a:moveTo>
                <a:lnTo>
                  <a:pt x="11429" y="2175510"/>
                </a:lnTo>
                <a:lnTo>
                  <a:pt x="11429" y="2179320"/>
                </a:lnTo>
                <a:lnTo>
                  <a:pt x="12700" y="2179320"/>
                </a:lnTo>
                <a:lnTo>
                  <a:pt x="12700" y="2183130"/>
                </a:lnTo>
                <a:lnTo>
                  <a:pt x="13970" y="2183130"/>
                </a:lnTo>
                <a:lnTo>
                  <a:pt x="13970" y="2189480"/>
                </a:lnTo>
                <a:lnTo>
                  <a:pt x="15239" y="2189480"/>
                </a:lnTo>
                <a:lnTo>
                  <a:pt x="15239" y="2194560"/>
                </a:lnTo>
                <a:lnTo>
                  <a:pt x="16509" y="2194560"/>
                </a:lnTo>
                <a:lnTo>
                  <a:pt x="16509" y="2198370"/>
                </a:lnTo>
                <a:lnTo>
                  <a:pt x="17779" y="2198370"/>
                </a:lnTo>
                <a:lnTo>
                  <a:pt x="1777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30120">
                <a:moveTo>
                  <a:pt x="26670" y="2156460"/>
                </a:moveTo>
                <a:lnTo>
                  <a:pt x="6350" y="2156460"/>
                </a:lnTo>
                <a:lnTo>
                  <a:pt x="6350" y="2160270"/>
                </a:lnTo>
                <a:lnTo>
                  <a:pt x="7620" y="2160270"/>
                </a:lnTo>
                <a:lnTo>
                  <a:pt x="7620" y="2166620"/>
                </a:lnTo>
                <a:lnTo>
                  <a:pt x="8889" y="2166620"/>
                </a:lnTo>
                <a:lnTo>
                  <a:pt x="8889" y="2170430"/>
                </a:lnTo>
                <a:lnTo>
                  <a:pt x="10159" y="2170430"/>
                </a:lnTo>
                <a:lnTo>
                  <a:pt x="10159" y="2175510"/>
                </a:lnTo>
                <a:lnTo>
                  <a:pt x="11429" y="2175510"/>
                </a:lnTo>
                <a:lnTo>
                  <a:pt x="1142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30120">
                <a:moveTo>
                  <a:pt x="26670" y="2152650"/>
                </a:moveTo>
                <a:lnTo>
                  <a:pt x="5079" y="2152650"/>
                </a:lnTo>
                <a:lnTo>
                  <a:pt x="5079" y="2156460"/>
                </a:lnTo>
                <a:lnTo>
                  <a:pt x="6350" y="2156460"/>
                </a:lnTo>
                <a:lnTo>
                  <a:pt x="635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257540" y="3342640"/>
            <a:ext cx="163829" cy="35026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421369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7779" y="0"/>
                </a:moveTo>
                <a:lnTo>
                  <a:pt x="0" y="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3401059">
                <a:moveTo>
                  <a:pt x="2793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3401059">
                <a:moveTo>
                  <a:pt x="27939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77800"/>
                </a:lnTo>
                <a:close/>
              </a:path>
              <a:path w="27940" h="3401059">
                <a:moveTo>
                  <a:pt x="2793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196850"/>
                </a:lnTo>
                <a:close/>
              </a:path>
              <a:path w="27940" h="34010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401059">
                <a:moveTo>
                  <a:pt x="27939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22250"/>
                </a:lnTo>
                <a:close/>
              </a:path>
              <a:path w="27940" h="3401059">
                <a:moveTo>
                  <a:pt x="27939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254000"/>
                </a:lnTo>
                <a:close/>
              </a:path>
              <a:path w="27940" h="3401059">
                <a:moveTo>
                  <a:pt x="27939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39" y="273050"/>
                </a:lnTo>
                <a:lnTo>
                  <a:pt x="27939" y="260350"/>
                </a:lnTo>
                <a:close/>
              </a:path>
              <a:path w="27940" h="3401059">
                <a:moveTo>
                  <a:pt x="27939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39" y="279399"/>
                </a:lnTo>
                <a:lnTo>
                  <a:pt x="27939" y="273050"/>
                </a:lnTo>
                <a:close/>
              </a:path>
              <a:path w="27940" h="3401059">
                <a:moveTo>
                  <a:pt x="27939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79400"/>
                </a:lnTo>
                <a:close/>
              </a:path>
              <a:path w="27940" h="3401059">
                <a:moveTo>
                  <a:pt x="27939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292100"/>
                </a:lnTo>
                <a:close/>
              </a:path>
              <a:path w="27940" h="3401059">
                <a:moveTo>
                  <a:pt x="27939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17500"/>
                </a:lnTo>
                <a:close/>
              </a:path>
              <a:path w="27940" h="3401059">
                <a:moveTo>
                  <a:pt x="27939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387350"/>
                </a:lnTo>
                <a:close/>
              </a:path>
              <a:path w="27940" h="3401059">
                <a:moveTo>
                  <a:pt x="27939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425450"/>
                </a:lnTo>
                <a:close/>
              </a:path>
              <a:path w="27940" h="3401059">
                <a:moveTo>
                  <a:pt x="27939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30530"/>
                </a:lnTo>
                <a:close/>
              </a:path>
              <a:path w="27940" h="3401059">
                <a:moveTo>
                  <a:pt x="27939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39" y="443229"/>
                </a:lnTo>
                <a:lnTo>
                  <a:pt x="27939" y="436880"/>
                </a:lnTo>
                <a:close/>
              </a:path>
              <a:path w="27940" h="3401059">
                <a:moveTo>
                  <a:pt x="27939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3230"/>
                </a:lnTo>
                <a:close/>
              </a:path>
              <a:path w="27940" h="3401059">
                <a:moveTo>
                  <a:pt x="27939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39" y="487680"/>
                </a:lnTo>
                <a:lnTo>
                  <a:pt x="27939" y="469900"/>
                </a:lnTo>
                <a:close/>
              </a:path>
              <a:path w="27940" h="3401059">
                <a:moveTo>
                  <a:pt x="27939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7680"/>
                </a:lnTo>
                <a:close/>
              </a:path>
              <a:path w="27940" h="3401059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3401059">
                <a:moveTo>
                  <a:pt x="27939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8000"/>
                </a:lnTo>
                <a:close/>
              </a:path>
              <a:path w="27940" h="3401059">
                <a:moveTo>
                  <a:pt x="27939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14350"/>
                </a:lnTo>
                <a:close/>
              </a:path>
              <a:path w="27940" h="3401059">
                <a:moveTo>
                  <a:pt x="27939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39" y="565150"/>
                </a:lnTo>
                <a:lnTo>
                  <a:pt x="27939" y="557530"/>
                </a:lnTo>
                <a:close/>
              </a:path>
              <a:path w="27940" h="3401059">
                <a:moveTo>
                  <a:pt x="27939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65150"/>
                </a:lnTo>
                <a:close/>
              </a:path>
              <a:path w="27940" h="3401059">
                <a:moveTo>
                  <a:pt x="27939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39" y="608330"/>
                </a:lnTo>
                <a:lnTo>
                  <a:pt x="27939" y="571500"/>
                </a:lnTo>
                <a:close/>
              </a:path>
              <a:path w="27940" h="3401059">
                <a:moveTo>
                  <a:pt x="27939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39" y="614679"/>
                </a:lnTo>
                <a:lnTo>
                  <a:pt x="27939" y="608330"/>
                </a:lnTo>
                <a:close/>
              </a:path>
              <a:path w="27940" h="3401059">
                <a:moveTo>
                  <a:pt x="27939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14680"/>
                </a:lnTo>
                <a:close/>
              </a:path>
              <a:path w="27940" h="3401059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3401059">
                <a:moveTo>
                  <a:pt x="2793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2780"/>
                </a:lnTo>
                <a:close/>
              </a:path>
              <a:path w="27940" h="3401059">
                <a:moveTo>
                  <a:pt x="27939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60400"/>
                </a:lnTo>
                <a:close/>
              </a:path>
              <a:path w="27940" h="3401059">
                <a:moveTo>
                  <a:pt x="27939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98500"/>
                </a:lnTo>
                <a:close/>
              </a:path>
              <a:path w="27940" h="3401059">
                <a:moveTo>
                  <a:pt x="27939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03580"/>
                </a:lnTo>
                <a:close/>
              </a:path>
              <a:path w="27940" h="3401059">
                <a:moveTo>
                  <a:pt x="27939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39" y="798830"/>
                </a:lnTo>
                <a:lnTo>
                  <a:pt x="27939" y="728980"/>
                </a:lnTo>
                <a:close/>
              </a:path>
              <a:path w="27940" h="3401059">
                <a:moveTo>
                  <a:pt x="27939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98830"/>
                </a:lnTo>
                <a:close/>
              </a:path>
              <a:path w="27940" h="3401059">
                <a:moveTo>
                  <a:pt x="27939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39" y="812800"/>
                </a:lnTo>
                <a:lnTo>
                  <a:pt x="27939" y="805180"/>
                </a:lnTo>
                <a:close/>
              </a:path>
              <a:path w="27940" h="3401059">
                <a:moveTo>
                  <a:pt x="27939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812800"/>
                </a:lnTo>
                <a:close/>
              </a:path>
              <a:path w="27940" h="3401059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3401059">
                <a:moveTo>
                  <a:pt x="27939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50900"/>
                </a:lnTo>
                <a:close/>
              </a:path>
              <a:path w="27940" h="3401059">
                <a:moveTo>
                  <a:pt x="27939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927100"/>
                </a:lnTo>
                <a:close/>
              </a:path>
              <a:path w="27940" h="3401059">
                <a:moveTo>
                  <a:pt x="27939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39" y="1097280"/>
                </a:lnTo>
                <a:lnTo>
                  <a:pt x="27939" y="1073150"/>
                </a:lnTo>
                <a:close/>
              </a:path>
              <a:path w="27940" h="3401059">
                <a:moveTo>
                  <a:pt x="27939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39" y="1149350"/>
                </a:lnTo>
                <a:lnTo>
                  <a:pt x="27939" y="1097280"/>
                </a:lnTo>
                <a:close/>
              </a:path>
              <a:path w="27940" h="3401059">
                <a:moveTo>
                  <a:pt x="27939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49350"/>
                </a:lnTo>
                <a:close/>
              </a:path>
              <a:path w="27940" h="3401059">
                <a:moveTo>
                  <a:pt x="27939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67130"/>
                </a:lnTo>
                <a:close/>
              </a:path>
              <a:path w="27940" h="3401059">
                <a:moveTo>
                  <a:pt x="27939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9830"/>
                </a:lnTo>
                <a:close/>
              </a:path>
              <a:path w="27940" h="3401059">
                <a:moveTo>
                  <a:pt x="27939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39" y="1236980"/>
                </a:lnTo>
                <a:lnTo>
                  <a:pt x="27939" y="1206500"/>
                </a:lnTo>
                <a:close/>
              </a:path>
              <a:path w="27940" h="3401059">
                <a:moveTo>
                  <a:pt x="27939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39" y="1243330"/>
                </a:lnTo>
                <a:lnTo>
                  <a:pt x="27939" y="1236980"/>
                </a:lnTo>
                <a:close/>
              </a:path>
              <a:path w="27940" h="3401059">
                <a:moveTo>
                  <a:pt x="27939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43330"/>
                </a:lnTo>
                <a:close/>
              </a:path>
              <a:path w="27940" h="3401059">
                <a:moveTo>
                  <a:pt x="27939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49680"/>
                </a:lnTo>
                <a:close/>
              </a:path>
              <a:path w="27940" h="3401059">
                <a:moveTo>
                  <a:pt x="27939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39" y="1306830"/>
                </a:lnTo>
                <a:lnTo>
                  <a:pt x="27939" y="1282700"/>
                </a:lnTo>
                <a:close/>
              </a:path>
              <a:path w="27940" h="3401059">
                <a:moveTo>
                  <a:pt x="27939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39" y="1358900"/>
                </a:lnTo>
                <a:lnTo>
                  <a:pt x="27939" y="1306830"/>
                </a:lnTo>
                <a:close/>
              </a:path>
              <a:path w="27940" h="3401059">
                <a:moveTo>
                  <a:pt x="27939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39" y="1376680"/>
                </a:lnTo>
                <a:lnTo>
                  <a:pt x="27939" y="1358900"/>
                </a:lnTo>
                <a:close/>
              </a:path>
              <a:path w="27940" h="3401059">
                <a:moveTo>
                  <a:pt x="27939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39" y="1948180"/>
                </a:lnTo>
                <a:lnTo>
                  <a:pt x="27939" y="1680210"/>
                </a:lnTo>
                <a:close/>
              </a:path>
              <a:path w="27940" h="3401059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3401059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3401059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3401059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3401059">
                <a:moveTo>
                  <a:pt x="27939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89"/>
                </a:lnTo>
                <a:close/>
              </a:path>
              <a:path w="27940" h="3401059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3401059">
                <a:moveTo>
                  <a:pt x="27939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39" y="1621789"/>
                </a:lnTo>
                <a:lnTo>
                  <a:pt x="27939" y="1615439"/>
                </a:lnTo>
                <a:close/>
              </a:path>
              <a:path w="27940" h="3401059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34010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4010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401059">
                <a:moveTo>
                  <a:pt x="27939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40"/>
                </a:lnTo>
                <a:close/>
              </a:path>
              <a:path w="27940" h="34010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401059">
                <a:moveTo>
                  <a:pt x="27939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90"/>
                </a:lnTo>
                <a:close/>
              </a:path>
              <a:path w="27940" h="34010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4010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4010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4010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4010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4010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4010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401059">
                <a:moveTo>
                  <a:pt x="27939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75739"/>
                </a:lnTo>
                <a:close/>
              </a:path>
              <a:path w="27940" h="3401059">
                <a:moveTo>
                  <a:pt x="27939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39" y="1474470"/>
                </a:lnTo>
                <a:lnTo>
                  <a:pt x="27939" y="1464310"/>
                </a:lnTo>
                <a:close/>
              </a:path>
              <a:path w="27940" h="3401059">
                <a:moveTo>
                  <a:pt x="27939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39" y="1463040"/>
                </a:lnTo>
                <a:lnTo>
                  <a:pt x="27939" y="1456690"/>
                </a:lnTo>
                <a:close/>
              </a:path>
              <a:path w="27940" h="3401059">
                <a:moveTo>
                  <a:pt x="27939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39" y="1455420"/>
                </a:lnTo>
                <a:lnTo>
                  <a:pt x="27939" y="1445260"/>
                </a:lnTo>
                <a:close/>
              </a:path>
              <a:path w="27940" h="3401059">
                <a:moveTo>
                  <a:pt x="27939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39" y="1443989"/>
                </a:lnTo>
                <a:lnTo>
                  <a:pt x="27939" y="1437640"/>
                </a:lnTo>
                <a:close/>
              </a:path>
              <a:path w="27940" h="3401059">
                <a:moveTo>
                  <a:pt x="27939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39" y="1436370"/>
                </a:lnTo>
                <a:lnTo>
                  <a:pt x="27939" y="1426210"/>
                </a:lnTo>
                <a:close/>
              </a:path>
              <a:path w="27940" h="3401059">
                <a:moveTo>
                  <a:pt x="27939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39" y="1424939"/>
                </a:lnTo>
                <a:lnTo>
                  <a:pt x="27939" y="1418590"/>
                </a:lnTo>
                <a:close/>
              </a:path>
              <a:path w="27940" h="3401059">
                <a:moveTo>
                  <a:pt x="27939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39" y="1417320"/>
                </a:lnTo>
                <a:lnTo>
                  <a:pt x="27939" y="1407160"/>
                </a:lnTo>
                <a:close/>
              </a:path>
              <a:path w="27940" h="3401059">
                <a:moveTo>
                  <a:pt x="27939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39" y="1405890"/>
                </a:lnTo>
                <a:lnTo>
                  <a:pt x="27939" y="1399539"/>
                </a:lnTo>
                <a:close/>
              </a:path>
              <a:path w="27940" h="34010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401059">
                <a:moveTo>
                  <a:pt x="27939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89"/>
                </a:lnTo>
                <a:close/>
              </a:path>
              <a:path w="27940" h="3401059">
                <a:moveTo>
                  <a:pt x="27939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77950"/>
                </a:lnTo>
                <a:close/>
              </a:path>
              <a:path w="27940" h="3401059">
                <a:moveTo>
                  <a:pt x="27939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39" y="2037080"/>
                </a:lnTo>
                <a:lnTo>
                  <a:pt x="27939" y="1948180"/>
                </a:lnTo>
                <a:close/>
              </a:path>
              <a:path w="27940" h="3401059">
                <a:moveTo>
                  <a:pt x="27939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39" y="2557780"/>
                </a:lnTo>
                <a:lnTo>
                  <a:pt x="27939" y="2550160"/>
                </a:lnTo>
                <a:close/>
              </a:path>
              <a:path w="27940" h="3401059">
                <a:moveTo>
                  <a:pt x="27939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39" y="2548890"/>
                </a:lnTo>
                <a:lnTo>
                  <a:pt x="27939" y="2122170"/>
                </a:lnTo>
                <a:close/>
              </a:path>
              <a:path w="27940" h="3401059">
                <a:moveTo>
                  <a:pt x="27939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39" y="2120900"/>
                </a:lnTo>
                <a:lnTo>
                  <a:pt x="27939" y="2103120"/>
                </a:lnTo>
                <a:close/>
              </a:path>
              <a:path w="27940" h="3401059">
                <a:moveTo>
                  <a:pt x="27939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39" y="2101850"/>
                </a:lnTo>
                <a:lnTo>
                  <a:pt x="27939" y="2084070"/>
                </a:lnTo>
                <a:close/>
              </a:path>
              <a:path w="27940" h="3401059">
                <a:moveTo>
                  <a:pt x="27939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39" y="2082800"/>
                </a:lnTo>
                <a:lnTo>
                  <a:pt x="27939" y="2061210"/>
                </a:lnTo>
                <a:close/>
              </a:path>
              <a:path w="27940" h="3401059">
                <a:moveTo>
                  <a:pt x="27939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39" y="2059939"/>
                </a:lnTo>
                <a:lnTo>
                  <a:pt x="27939" y="2042160"/>
                </a:lnTo>
                <a:close/>
              </a:path>
              <a:path w="27940" h="3401059">
                <a:moveTo>
                  <a:pt x="27939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39" y="2040889"/>
                </a:lnTo>
                <a:lnTo>
                  <a:pt x="27939" y="2038350"/>
                </a:lnTo>
                <a:close/>
              </a:path>
              <a:path w="27940" h="3401059">
                <a:moveTo>
                  <a:pt x="27939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39" y="2733040"/>
                </a:lnTo>
                <a:lnTo>
                  <a:pt x="27939" y="2557780"/>
                </a:lnTo>
                <a:close/>
              </a:path>
              <a:path w="27940" h="3401059">
                <a:moveTo>
                  <a:pt x="27939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39" y="3401060"/>
                </a:lnTo>
                <a:lnTo>
                  <a:pt x="27939" y="2733040"/>
                </a:lnTo>
                <a:close/>
              </a:path>
            </a:pathLst>
          </a:custGeom>
          <a:solidFill>
            <a:srgbClr val="1D39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449309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10159" y="0"/>
                </a:moveTo>
                <a:lnTo>
                  <a:pt x="0" y="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388359">
                <a:moveTo>
                  <a:pt x="2667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3388359">
                <a:moveTo>
                  <a:pt x="26670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65100"/>
                </a:lnTo>
                <a:close/>
              </a:path>
              <a:path w="26670" h="3388359">
                <a:moveTo>
                  <a:pt x="2667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70" y="196850"/>
                </a:lnTo>
                <a:lnTo>
                  <a:pt x="26670" y="184150"/>
                </a:lnTo>
                <a:close/>
              </a:path>
              <a:path w="26670" h="3388359">
                <a:moveTo>
                  <a:pt x="2667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70" y="209550"/>
                </a:lnTo>
                <a:lnTo>
                  <a:pt x="26670" y="196850"/>
                </a:lnTo>
                <a:close/>
              </a:path>
              <a:path w="26670" h="3388359">
                <a:moveTo>
                  <a:pt x="26670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9550"/>
                </a:lnTo>
                <a:close/>
              </a:path>
              <a:path w="26670" h="3388359">
                <a:moveTo>
                  <a:pt x="2667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70" y="247650"/>
                </a:lnTo>
                <a:lnTo>
                  <a:pt x="26670" y="241300"/>
                </a:lnTo>
                <a:close/>
              </a:path>
              <a:path w="26670" h="3388359">
                <a:moveTo>
                  <a:pt x="26670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70" y="260350"/>
                </a:lnTo>
                <a:lnTo>
                  <a:pt x="26670" y="247650"/>
                </a:lnTo>
                <a:close/>
              </a:path>
              <a:path w="26670" h="338835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388359">
                <a:moveTo>
                  <a:pt x="26670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3388359">
                <a:moveTo>
                  <a:pt x="26670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3388359">
                <a:moveTo>
                  <a:pt x="26670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04800"/>
                </a:lnTo>
                <a:close/>
              </a:path>
              <a:path w="26670" h="3388359">
                <a:moveTo>
                  <a:pt x="26670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74650"/>
                </a:lnTo>
                <a:close/>
              </a:path>
              <a:path w="26670" h="3388359">
                <a:moveTo>
                  <a:pt x="26670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70" y="417830"/>
                </a:lnTo>
                <a:lnTo>
                  <a:pt x="26670" y="412750"/>
                </a:lnTo>
                <a:close/>
              </a:path>
              <a:path w="26670" h="3388359">
                <a:moveTo>
                  <a:pt x="26670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70" y="424180"/>
                </a:lnTo>
                <a:lnTo>
                  <a:pt x="26670" y="417830"/>
                </a:lnTo>
                <a:close/>
              </a:path>
              <a:path w="26670" h="3388359">
                <a:moveTo>
                  <a:pt x="2667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70" y="430529"/>
                </a:lnTo>
                <a:lnTo>
                  <a:pt x="26670" y="424180"/>
                </a:lnTo>
                <a:close/>
              </a:path>
              <a:path w="26670" h="3388359">
                <a:moveTo>
                  <a:pt x="26670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0530"/>
                </a:lnTo>
                <a:close/>
              </a:path>
              <a:path w="26670" h="3388359">
                <a:moveTo>
                  <a:pt x="26670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70" y="474980"/>
                </a:lnTo>
                <a:lnTo>
                  <a:pt x="26670" y="457200"/>
                </a:lnTo>
                <a:close/>
              </a:path>
              <a:path w="26670" h="3388359">
                <a:moveTo>
                  <a:pt x="26670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4980"/>
                </a:lnTo>
                <a:close/>
              </a:path>
              <a:path w="26670" h="338835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3388359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3388359">
                <a:moveTo>
                  <a:pt x="26670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01650"/>
                </a:lnTo>
                <a:close/>
              </a:path>
              <a:path w="26670" h="3388359">
                <a:moveTo>
                  <a:pt x="26670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4830"/>
                </a:lnTo>
                <a:close/>
              </a:path>
              <a:path w="26670" h="3388359">
                <a:moveTo>
                  <a:pt x="26670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52450"/>
                </a:lnTo>
                <a:close/>
              </a:path>
              <a:path w="26670" h="3388359">
                <a:moveTo>
                  <a:pt x="26670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58800"/>
                </a:lnTo>
                <a:close/>
              </a:path>
              <a:path w="26670" h="3388359">
                <a:moveTo>
                  <a:pt x="26670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70" y="601979"/>
                </a:lnTo>
                <a:lnTo>
                  <a:pt x="26670" y="595630"/>
                </a:lnTo>
                <a:close/>
              </a:path>
              <a:path w="26670" h="3388359">
                <a:moveTo>
                  <a:pt x="26670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01980"/>
                </a:lnTo>
                <a:close/>
              </a:path>
              <a:path w="26670" h="338835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3388359">
                <a:moveTo>
                  <a:pt x="26670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80"/>
                </a:lnTo>
                <a:close/>
              </a:path>
              <a:path w="26670" h="3388359">
                <a:moveTo>
                  <a:pt x="26670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3388359">
                <a:moveTo>
                  <a:pt x="26670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5800"/>
                </a:lnTo>
                <a:close/>
              </a:path>
              <a:path w="26670" h="3388359">
                <a:moveTo>
                  <a:pt x="26670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70" y="716280"/>
                </a:lnTo>
                <a:lnTo>
                  <a:pt x="26670" y="690880"/>
                </a:lnTo>
                <a:close/>
              </a:path>
              <a:path w="26670" h="3388359">
                <a:moveTo>
                  <a:pt x="26670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16280"/>
                </a:lnTo>
                <a:close/>
              </a:path>
              <a:path w="26670" h="3388359">
                <a:moveTo>
                  <a:pt x="2667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86130"/>
                </a:lnTo>
                <a:close/>
              </a:path>
              <a:path w="26670" h="3388359">
                <a:moveTo>
                  <a:pt x="26670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92480"/>
                </a:lnTo>
                <a:close/>
              </a:path>
              <a:path w="26670" h="3388359">
                <a:moveTo>
                  <a:pt x="26670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0100"/>
                </a:lnTo>
                <a:close/>
              </a:path>
              <a:path w="26670" h="3388359">
                <a:moveTo>
                  <a:pt x="26670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1530"/>
                </a:lnTo>
                <a:close/>
              </a:path>
              <a:path w="26670" h="3388359">
                <a:moveTo>
                  <a:pt x="26670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38200"/>
                </a:lnTo>
                <a:close/>
              </a:path>
              <a:path w="26670" h="3388359">
                <a:moveTo>
                  <a:pt x="26670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70" y="1060450"/>
                </a:lnTo>
                <a:lnTo>
                  <a:pt x="26670" y="914400"/>
                </a:lnTo>
                <a:close/>
              </a:path>
              <a:path w="26670" h="3388359">
                <a:moveTo>
                  <a:pt x="26670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60450"/>
                </a:lnTo>
                <a:close/>
              </a:path>
              <a:path w="26670" h="3388359">
                <a:moveTo>
                  <a:pt x="26670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70" y="1136650"/>
                </a:lnTo>
                <a:lnTo>
                  <a:pt x="26670" y="1084580"/>
                </a:lnTo>
                <a:close/>
              </a:path>
              <a:path w="26670" h="3388359">
                <a:moveTo>
                  <a:pt x="26670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36650"/>
                </a:lnTo>
                <a:close/>
              </a:path>
              <a:path w="26670" h="3388359">
                <a:moveTo>
                  <a:pt x="26670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4430"/>
                </a:lnTo>
                <a:close/>
              </a:path>
              <a:path w="26670" h="338835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3388359">
                <a:moveTo>
                  <a:pt x="26670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70" y="1224280"/>
                </a:lnTo>
                <a:lnTo>
                  <a:pt x="26670" y="1193800"/>
                </a:lnTo>
                <a:close/>
              </a:path>
              <a:path w="26670" h="3388359">
                <a:moveTo>
                  <a:pt x="26670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3388359">
                <a:moveTo>
                  <a:pt x="26670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70" y="1236980"/>
                </a:lnTo>
                <a:lnTo>
                  <a:pt x="26670" y="1230630"/>
                </a:lnTo>
                <a:close/>
              </a:path>
              <a:path w="26670" h="3388359">
                <a:moveTo>
                  <a:pt x="26670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236980"/>
                </a:lnTo>
                <a:close/>
              </a:path>
              <a:path w="26670" h="3388359">
                <a:moveTo>
                  <a:pt x="26670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70000"/>
                </a:lnTo>
                <a:close/>
              </a:path>
              <a:path w="26670" h="3388359">
                <a:moveTo>
                  <a:pt x="26670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70" y="1346200"/>
                </a:lnTo>
                <a:lnTo>
                  <a:pt x="26670" y="1294130"/>
                </a:lnTo>
                <a:close/>
              </a:path>
              <a:path w="26670" h="3388359">
                <a:moveTo>
                  <a:pt x="26670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46200"/>
                </a:lnTo>
                <a:close/>
              </a:path>
              <a:path w="26670" h="3388359">
                <a:moveTo>
                  <a:pt x="26670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667510"/>
                </a:lnTo>
                <a:close/>
              </a:path>
              <a:path w="26670" h="3388359">
                <a:moveTo>
                  <a:pt x="2667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70" y="1666239"/>
                </a:lnTo>
                <a:lnTo>
                  <a:pt x="26670" y="1659889"/>
                </a:lnTo>
                <a:close/>
              </a:path>
              <a:path w="26670" h="338835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3388359">
                <a:moveTo>
                  <a:pt x="2667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338835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3388359">
                <a:moveTo>
                  <a:pt x="2667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89"/>
                </a:lnTo>
                <a:close/>
              </a:path>
              <a:path w="26670" h="338835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3388359">
                <a:moveTo>
                  <a:pt x="2667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39"/>
                </a:lnTo>
                <a:close/>
              </a:path>
              <a:path w="26670" h="338835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3388359">
                <a:moveTo>
                  <a:pt x="2667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89"/>
                </a:lnTo>
                <a:close/>
              </a:path>
              <a:path w="26670" h="338835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3388359">
                <a:moveTo>
                  <a:pt x="2667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70" y="1570989"/>
                </a:lnTo>
                <a:lnTo>
                  <a:pt x="26670" y="1564640"/>
                </a:lnTo>
                <a:close/>
              </a:path>
              <a:path w="26670" h="338835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3388359">
                <a:moveTo>
                  <a:pt x="2667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70" y="1551939"/>
                </a:lnTo>
                <a:lnTo>
                  <a:pt x="26670" y="1545590"/>
                </a:lnTo>
                <a:close/>
              </a:path>
              <a:path w="26670" h="3388359">
                <a:moveTo>
                  <a:pt x="2667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34160"/>
                </a:lnTo>
                <a:close/>
              </a:path>
              <a:path w="26670" h="3388359">
                <a:moveTo>
                  <a:pt x="2667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70" y="1532889"/>
                </a:lnTo>
                <a:lnTo>
                  <a:pt x="26670" y="1526539"/>
                </a:lnTo>
                <a:close/>
              </a:path>
              <a:path w="26670" h="3388359">
                <a:moveTo>
                  <a:pt x="2667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70" y="1525270"/>
                </a:lnTo>
                <a:lnTo>
                  <a:pt x="26670" y="1515110"/>
                </a:lnTo>
                <a:close/>
              </a:path>
              <a:path w="26670" h="3388359">
                <a:moveTo>
                  <a:pt x="2667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70" y="1513839"/>
                </a:lnTo>
                <a:lnTo>
                  <a:pt x="26670" y="1507489"/>
                </a:lnTo>
                <a:close/>
              </a:path>
              <a:path w="26670" h="3388359">
                <a:moveTo>
                  <a:pt x="2667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70" y="1506220"/>
                </a:lnTo>
                <a:lnTo>
                  <a:pt x="26670" y="1496060"/>
                </a:lnTo>
                <a:close/>
              </a:path>
              <a:path w="26670" h="3388359">
                <a:moveTo>
                  <a:pt x="26670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8440"/>
                </a:lnTo>
                <a:close/>
              </a:path>
              <a:path w="26670" h="3388359">
                <a:moveTo>
                  <a:pt x="2667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70" y="1487170"/>
                </a:lnTo>
                <a:lnTo>
                  <a:pt x="26670" y="1477010"/>
                </a:lnTo>
                <a:close/>
              </a:path>
              <a:path w="26670" h="3388359">
                <a:moveTo>
                  <a:pt x="26670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70" y="1475739"/>
                </a:lnTo>
                <a:lnTo>
                  <a:pt x="26670" y="1463039"/>
                </a:lnTo>
                <a:close/>
              </a:path>
              <a:path w="26670" h="33883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88359">
                <a:moveTo>
                  <a:pt x="26670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70" y="1450340"/>
                </a:lnTo>
                <a:lnTo>
                  <a:pt x="26670" y="1443990"/>
                </a:lnTo>
                <a:close/>
              </a:path>
              <a:path w="26670" h="33883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388359">
                <a:moveTo>
                  <a:pt x="2667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40"/>
                </a:lnTo>
                <a:close/>
              </a:path>
              <a:path w="26670" h="33883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388359">
                <a:moveTo>
                  <a:pt x="26670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90"/>
                </a:lnTo>
                <a:close/>
              </a:path>
              <a:path w="26670" h="33883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388359">
                <a:moveTo>
                  <a:pt x="26670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70" y="1393190"/>
                </a:lnTo>
                <a:lnTo>
                  <a:pt x="26670" y="1386839"/>
                </a:lnTo>
                <a:close/>
              </a:path>
              <a:path w="26670" h="33883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388359">
                <a:moveTo>
                  <a:pt x="26670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70" y="1374140"/>
                </a:lnTo>
                <a:lnTo>
                  <a:pt x="26670" y="1367789"/>
                </a:lnTo>
                <a:close/>
              </a:path>
              <a:path w="26670" h="3388359">
                <a:moveTo>
                  <a:pt x="26670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70" y="1366520"/>
                </a:lnTo>
                <a:lnTo>
                  <a:pt x="26670" y="1365250"/>
                </a:lnTo>
                <a:close/>
              </a:path>
              <a:path w="26670" h="3388359">
                <a:moveTo>
                  <a:pt x="26670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70" y="2024380"/>
                </a:lnTo>
                <a:lnTo>
                  <a:pt x="26670" y="1935480"/>
                </a:lnTo>
                <a:close/>
              </a:path>
              <a:path w="26670" h="3388359">
                <a:moveTo>
                  <a:pt x="26670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70" y="2545080"/>
                </a:lnTo>
                <a:lnTo>
                  <a:pt x="26670" y="2537460"/>
                </a:lnTo>
                <a:close/>
              </a:path>
              <a:path w="26670" h="3388359">
                <a:moveTo>
                  <a:pt x="26670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70" y="2536190"/>
                </a:lnTo>
                <a:lnTo>
                  <a:pt x="26670" y="2109470"/>
                </a:lnTo>
                <a:close/>
              </a:path>
              <a:path w="26670" h="3388359">
                <a:moveTo>
                  <a:pt x="26670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70" y="2108200"/>
                </a:lnTo>
                <a:lnTo>
                  <a:pt x="26670" y="2090420"/>
                </a:lnTo>
                <a:close/>
              </a:path>
              <a:path w="26670" h="3388359">
                <a:moveTo>
                  <a:pt x="26670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70" y="2089150"/>
                </a:lnTo>
                <a:lnTo>
                  <a:pt x="26670" y="2071370"/>
                </a:lnTo>
                <a:close/>
              </a:path>
              <a:path w="26670" h="3388359">
                <a:moveTo>
                  <a:pt x="26670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70" y="2070100"/>
                </a:lnTo>
                <a:lnTo>
                  <a:pt x="26670" y="2048510"/>
                </a:lnTo>
                <a:close/>
              </a:path>
              <a:path w="26670" h="3388359">
                <a:moveTo>
                  <a:pt x="26670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70" y="2047239"/>
                </a:lnTo>
                <a:lnTo>
                  <a:pt x="26670" y="2029460"/>
                </a:lnTo>
                <a:close/>
              </a:path>
              <a:path w="26670" h="3388359">
                <a:moveTo>
                  <a:pt x="26670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70" y="2028189"/>
                </a:lnTo>
                <a:lnTo>
                  <a:pt x="26670" y="2025650"/>
                </a:lnTo>
                <a:close/>
              </a:path>
              <a:path w="26670" h="3388359">
                <a:moveTo>
                  <a:pt x="26670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70" y="2720340"/>
                </a:lnTo>
                <a:lnTo>
                  <a:pt x="26670" y="2545080"/>
                </a:lnTo>
                <a:close/>
              </a:path>
              <a:path w="26670" h="3388359">
                <a:moveTo>
                  <a:pt x="26670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70" y="3388360"/>
                </a:lnTo>
                <a:lnTo>
                  <a:pt x="26670" y="2720340"/>
                </a:lnTo>
                <a:close/>
              </a:path>
            </a:pathLst>
          </a:custGeom>
          <a:solidFill>
            <a:srgbClr val="1D39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8475980" y="3469640"/>
            <a:ext cx="27940" cy="3375660"/>
          </a:xfrm>
          <a:custGeom>
            <a:avLst/>
            <a:gdLst/>
            <a:ahLst/>
            <a:cxnLst/>
            <a:rect l="l" t="t" r="r" b="b"/>
            <a:pathLst>
              <a:path w="27940" h="3375659">
                <a:moveTo>
                  <a:pt x="5080" y="0"/>
                </a:moveTo>
                <a:lnTo>
                  <a:pt x="0" y="0"/>
                </a:lnTo>
                <a:lnTo>
                  <a:pt x="0" y="139699"/>
                </a:lnTo>
                <a:lnTo>
                  <a:pt x="27940" y="1396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699"/>
                </a:lnTo>
                <a:lnTo>
                  <a:pt x="5080" y="12699"/>
                </a:lnTo>
                <a:lnTo>
                  <a:pt x="5080" y="0"/>
                </a:lnTo>
                <a:close/>
              </a:path>
              <a:path w="27940" h="3375659">
                <a:moveTo>
                  <a:pt x="27940" y="139700"/>
                </a:moveTo>
                <a:lnTo>
                  <a:pt x="0" y="1397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39700"/>
                </a:lnTo>
                <a:close/>
              </a:path>
              <a:path w="27940" h="3375659">
                <a:moveTo>
                  <a:pt x="27940" y="152399"/>
                </a:moveTo>
                <a:lnTo>
                  <a:pt x="0" y="152399"/>
                </a:lnTo>
                <a:lnTo>
                  <a:pt x="0" y="171449"/>
                </a:lnTo>
                <a:lnTo>
                  <a:pt x="27940" y="171449"/>
                </a:lnTo>
                <a:lnTo>
                  <a:pt x="27940" y="152399"/>
                </a:lnTo>
                <a:close/>
              </a:path>
              <a:path w="27940" h="3375659">
                <a:moveTo>
                  <a:pt x="27940" y="171450"/>
                </a:moveTo>
                <a:lnTo>
                  <a:pt x="0" y="171450"/>
                </a:lnTo>
                <a:lnTo>
                  <a:pt x="0" y="184149"/>
                </a:lnTo>
                <a:lnTo>
                  <a:pt x="27940" y="184149"/>
                </a:lnTo>
                <a:lnTo>
                  <a:pt x="27940" y="171450"/>
                </a:lnTo>
                <a:close/>
              </a:path>
              <a:path w="27940" h="3375659">
                <a:moveTo>
                  <a:pt x="27940" y="184150"/>
                </a:moveTo>
                <a:lnTo>
                  <a:pt x="0" y="184150"/>
                </a:lnTo>
                <a:lnTo>
                  <a:pt x="0" y="196849"/>
                </a:lnTo>
                <a:lnTo>
                  <a:pt x="27940" y="196849"/>
                </a:lnTo>
                <a:lnTo>
                  <a:pt x="27940" y="184150"/>
                </a:lnTo>
                <a:close/>
              </a:path>
              <a:path w="27940" h="3375659">
                <a:moveTo>
                  <a:pt x="27940" y="196849"/>
                </a:moveTo>
                <a:lnTo>
                  <a:pt x="0" y="196849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196849"/>
                </a:lnTo>
                <a:close/>
              </a:path>
              <a:path w="27940" h="3375659">
                <a:moveTo>
                  <a:pt x="27940" y="228600"/>
                </a:moveTo>
                <a:lnTo>
                  <a:pt x="0" y="228600"/>
                </a:lnTo>
                <a:lnTo>
                  <a:pt x="0" y="234949"/>
                </a:lnTo>
                <a:lnTo>
                  <a:pt x="27940" y="234949"/>
                </a:lnTo>
                <a:lnTo>
                  <a:pt x="27940" y="228600"/>
                </a:lnTo>
                <a:close/>
              </a:path>
              <a:path w="27940" h="3375659">
                <a:moveTo>
                  <a:pt x="27940" y="234949"/>
                </a:moveTo>
                <a:lnTo>
                  <a:pt x="0" y="234949"/>
                </a:lnTo>
                <a:lnTo>
                  <a:pt x="0" y="247649"/>
                </a:lnTo>
                <a:lnTo>
                  <a:pt x="27940" y="247649"/>
                </a:lnTo>
                <a:lnTo>
                  <a:pt x="27940" y="234949"/>
                </a:lnTo>
                <a:close/>
              </a:path>
              <a:path w="27940" h="3375659">
                <a:moveTo>
                  <a:pt x="27940" y="247649"/>
                </a:moveTo>
                <a:lnTo>
                  <a:pt x="0" y="247649"/>
                </a:lnTo>
                <a:lnTo>
                  <a:pt x="0" y="253999"/>
                </a:lnTo>
                <a:lnTo>
                  <a:pt x="27940" y="253999"/>
                </a:lnTo>
                <a:lnTo>
                  <a:pt x="27940" y="247649"/>
                </a:lnTo>
                <a:close/>
              </a:path>
              <a:path w="27940" h="3375659">
                <a:moveTo>
                  <a:pt x="27940" y="253999"/>
                </a:moveTo>
                <a:lnTo>
                  <a:pt x="0" y="253999"/>
                </a:lnTo>
                <a:lnTo>
                  <a:pt x="0" y="266699"/>
                </a:lnTo>
                <a:lnTo>
                  <a:pt x="27940" y="266699"/>
                </a:lnTo>
                <a:lnTo>
                  <a:pt x="27940" y="253999"/>
                </a:lnTo>
                <a:close/>
              </a:path>
              <a:path w="27940" h="3375659">
                <a:moveTo>
                  <a:pt x="27940" y="266700"/>
                </a:moveTo>
                <a:lnTo>
                  <a:pt x="0" y="266700"/>
                </a:lnTo>
                <a:lnTo>
                  <a:pt x="0" y="292099"/>
                </a:lnTo>
                <a:lnTo>
                  <a:pt x="27940" y="292099"/>
                </a:lnTo>
                <a:lnTo>
                  <a:pt x="27940" y="266700"/>
                </a:lnTo>
                <a:close/>
              </a:path>
              <a:path w="27940" h="3375659">
                <a:moveTo>
                  <a:pt x="27940" y="292099"/>
                </a:moveTo>
                <a:lnTo>
                  <a:pt x="0" y="292099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292099"/>
                </a:lnTo>
                <a:close/>
              </a:path>
              <a:path w="27940" h="3375659">
                <a:moveTo>
                  <a:pt x="27940" y="361949"/>
                </a:moveTo>
                <a:lnTo>
                  <a:pt x="0" y="361949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61949"/>
                </a:lnTo>
                <a:close/>
              </a:path>
              <a:path w="27940" h="3375659">
                <a:moveTo>
                  <a:pt x="27940" y="400050"/>
                </a:moveTo>
                <a:lnTo>
                  <a:pt x="0" y="400050"/>
                </a:lnTo>
                <a:lnTo>
                  <a:pt x="0" y="405129"/>
                </a:lnTo>
                <a:lnTo>
                  <a:pt x="27940" y="405129"/>
                </a:lnTo>
                <a:lnTo>
                  <a:pt x="27940" y="400050"/>
                </a:lnTo>
                <a:close/>
              </a:path>
              <a:path w="27940" h="3375659">
                <a:moveTo>
                  <a:pt x="27940" y="405129"/>
                </a:moveTo>
                <a:lnTo>
                  <a:pt x="0" y="405129"/>
                </a:lnTo>
                <a:lnTo>
                  <a:pt x="0" y="411479"/>
                </a:lnTo>
                <a:lnTo>
                  <a:pt x="27940" y="411479"/>
                </a:lnTo>
                <a:lnTo>
                  <a:pt x="27940" y="405129"/>
                </a:lnTo>
                <a:close/>
              </a:path>
              <a:path w="27940" h="3375659">
                <a:moveTo>
                  <a:pt x="27940" y="411479"/>
                </a:moveTo>
                <a:lnTo>
                  <a:pt x="0" y="411479"/>
                </a:lnTo>
                <a:lnTo>
                  <a:pt x="0" y="417829"/>
                </a:lnTo>
                <a:lnTo>
                  <a:pt x="27940" y="417829"/>
                </a:lnTo>
                <a:lnTo>
                  <a:pt x="27940" y="411479"/>
                </a:lnTo>
                <a:close/>
              </a:path>
              <a:path w="27940" h="3375659">
                <a:moveTo>
                  <a:pt x="27940" y="417830"/>
                </a:moveTo>
                <a:lnTo>
                  <a:pt x="0" y="41783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17830"/>
                </a:lnTo>
                <a:close/>
              </a:path>
              <a:path w="27940" h="3375659">
                <a:moveTo>
                  <a:pt x="27940" y="444500"/>
                </a:moveTo>
                <a:lnTo>
                  <a:pt x="0" y="444500"/>
                </a:lnTo>
                <a:lnTo>
                  <a:pt x="0" y="462279"/>
                </a:lnTo>
                <a:lnTo>
                  <a:pt x="27940" y="462279"/>
                </a:lnTo>
                <a:lnTo>
                  <a:pt x="27940" y="444500"/>
                </a:lnTo>
                <a:close/>
              </a:path>
              <a:path w="27940" h="3375659">
                <a:moveTo>
                  <a:pt x="2794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2279"/>
                </a:lnTo>
                <a:close/>
              </a:path>
              <a:path w="27940" h="3375659">
                <a:moveTo>
                  <a:pt x="27940" y="469900"/>
                </a:moveTo>
                <a:lnTo>
                  <a:pt x="0" y="469900"/>
                </a:lnTo>
                <a:lnTo>
                  <a:pt x="0" y="482599"/>
                </a:lnTo>
                <a:lnTo>
                  <a:pt x="27940" y="482599"/>
                </a:lnTo>
                <a:lnTo>
                  <a:pt x="27940" y="469900"/>
                </a:lnTo>
                <a:close/>
              </a:path>
              <a:path w="27940" h="3375659">
                <a:moveTo>
                  <a:pt x="27940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82600"/>
                </a:lnTo>
                <a:close/>
              </a:path>
              <a:path w="27940" h="3375659">
                <a:moveTo>
                  <a:pt x="27940" y="488950"/>
                </a:moveTo>
                <a:lnTo>
                  <a:pt x="0" y="488950"/>
                </a:lnTo>
                <a:lnTo>
                  <a:pt x="0" y="532129"/>
                </a:lnTo>
                <a:lnTo>
                  <a:pt x="27940" y="532129"/>
                </a:lnTo>
                <a:lnTo>
                  <a:pt x="27940" y="488950"/>
                </a:lnTo>
                <a:close/>
              </a:path>
              <a:path w="27940" h="3375659">
                <a:moveTo>
                  <a:pt x="27940" y="532130"/>
                </a:moveTo>
                <a:lnTo>
                  <a:pt x="0" y="532130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32130"/>
                </a:lnTo>
                <a:close/>
              </a:path>
              <a:path w="27940" h="3375659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3375659">
                <a:moveTo>
                  <a:pt x="27940" y="546099"/>
                </a:moveTo>
                <a:lnTo>
                  <a:pt x="0" y="54609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46099"/>
                </a:lnTo>
                <a:close/>
              </a:path>
              <a:path w="27940" h="3375659">
                <a:moveTo>
                  <a:pt x="2794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40" y="589279"/>
                </a:lnTo>
                <a:lnTo>
                  <a:pt x="27940" y="582929"/>
                </a:lnTo>
                <a:close/>
              </a:path>
              <a:path w="27940" h="3375659">
                <a:moveTo>
                  <a:pt x="27940" y="589279"/>
                </a:moveTo>
                <a:lnTo>
                  <a:pt x="0" y="589279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589279"/>
                </a:lnTo>
                <a:close/>
              </a:path>
              <a:path w="27940" h="3375659">
                <a:moveTo>
                  <a:pt x="27940" y="621029"/>
                </a:moveTo>
                <a:lnTo>
                  <a:pt x="0" y="621029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21029"/>
                </a:lnTo>
                <a:close/>
              </a:path>
              <a:path w="27940" h="337565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3375659">
                <a:moveTo>
                  <a:pt x="27940" y="634999"/>
                </a:moveTo>
                <a:lnTo>
                  <a:pt x="0" y="634999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34999"/>
                </a:lnTo>
                <a:close/>
              </a:path>
              <a:path w="27940" h="3375659">
                <a:moveTo>
                  <a:pt x="27940" y="673099"/>
                </a:moveTo>
                <a:lnTo>
                  <a:pt x="0" y="673099"/>
                </a:lnTo>
                <a:lnTo>
                  <a:pt x="0" y="678179"/>
                </a:lnTo>
                <a:lnTo>
                  <a:pt x="27940" y="678179"/>
                </a:lnTo>
                <a:lnTo>
                  <a:pt x="27940" y="673099"/>
                </a:lnTo>
                <a:close/>
              </a:path>
              <a:path w="27940" h="3375659">
                <a:moveTo>
                  <a:pt x="27940" y="678180"/>
                </a:moveTo>
                <a:lnTo>
                  <a:pt x="0" y="678180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78180"/>
                </a:lnTo>
                <a:close/>
              </a:path>
              <a:path w="27940" h="3375659">
                <a:moveTo>
                  <a:pt x="27940" y="703579"/>
                </a:moveTo>
                <a:lnTo>
                  <a:pt x="0" y="703579"/>
                </a:lnTo>
                <a:lnTo>
                  <a:pt x="0" y="773429"/>
                </a:lnTo>
                <a:lnTo>
                  <a:pt x="27940" y="773429"/>
                </a:lnTo>
                <a:lnTo>
                  <a:pt x="27940" y="703579"/>
                </a:lnTo>
                <a:close/>
              </a:path>
              <a:path w="27940" h="3375659">
                <a:moveTo>
                  <a:pt x="2794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7940" y="779779"/>
                </a:lnTo>
                <a:lnTo>
                  <a:pt x="27940" y="773430"/>
                </a:lnTo>
                <a:close/>
              </a:path>
              <a:path w="27940" h="3375659">
                <a:moveTo>
                  <a:pt x="27940" y="779779"/>
                </a:moveTo>
                <a:lnTo>
                  <a:pt x="0" y="779779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79"/>
                </a:lnTo>
                <a:close/>
              </a:path>
              <a:path w="27940" h="3375659">
                <a:moveTo>
                  <a:pt x="27940" y="787399"/>
                </a:moveTo>
                <a:lnTo>
                  <a:pt x="0" y="787399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87399"/>
                </a:lnTo>
                <a:close/>
              </a:path>
              <a:path w="27940" h="3375659">
                <a:moveTo>
                  <a:pt x="27940" y="798830"/>
                </a:moveTo>
                <a:lnTo>
                  <a:pt x="0" y="798830"/>
                </a:lnTo>
                <a:lnTo>
                  <a:pt x="0" y="825499"/>
                </a:lnTo>
                <a:lnTo>
                  <a:pt x="27940" y="825499"/>
                </a:lnTo>
                <a:lnTo>
                  <a:pt x="27940" y="798830"/>
                </a:lnTo>
                <a:close/>
              </a:path>
              <a:path w="27940" h="3375659">
                <a:moveTo>
                  <a:pt x="27940" y="825499"/>
                </a:moveTo>
                <a:lnTo>
                  <a:pt x="0" y="825499"/>
                </a:lnTo>
                <a:lnTo>
                  <a:pt x="0" y="901699"/>
                </a:lnTo>
                <a:lnTo>
                  <a:pt x="27940" y="901699"/>
                </a:lnTo>
                <a:lnTo>
                  <a:pt x="27940" y="825499"/>
                </a:lnTo>
                <a:close/>
              </a:path>
              <a:path w="27940" h="3375659">
                <a:moveTo>
                  <a:pt x="27940" y="901700"/>
                </a:moveTo>
                <a:lnTo>
                  <a:pt x="0" y="901700"/>
                </a:lnTo>
                <a:lnTo>
                  <a:pt x="0" y="1047749"/>
                </a:lnTo>
                <a:lnTo>
                  <a:pt x="27940" y="1047749"/>
                </a:lnTo>
                <a:lnTo>
                  <a:pt x="27940" y="901700"/>
                </a:lnTo>
                <a:close/>
              </a:path>
              <a:path w="27940" h="3375659">
                <a:moveTo>
                  <a:pt x="27940" y="1047750"/>
                </a:moveTo>
                <a:lnTo>
                  <a:pt x="0" y="104775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7750"/>
                </a:lnTo>
                <a:close/>
              </a:path>
              <a:path w="27940" h="3375659">
                <a:moveTo>
                  <a:pt x="27940" y="1071880"/>
                </a:moveTo>
                <a:lnTo>
                  <a:pt x="0" y="1071880"/>
                </a:lnTo>
                <a:lnTo>
                  <a:pt x="0" y="1123949"/>
                </a:lnTo>
                <a:lnTo>
                  <a:pt x="27940" y="1123949"/>
                </a:lnTo>
                <a:lnTo>
                  <a:pt x="27940" y="1071880"/>
                </a:lnTo>
                <a:close/>
              </a:path>
              <a:path w="27940" h="3375659">
                <a:moveTo>
                  <a:pt x="27940" y="1123949"/>
                </a:moveTo>
                <a:lnTo>
                  <a:pt x="0" y="112394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23949"/>
                </a:lnTo>
                <a:close/>
              </a:path>
              <a:path w="27940" h="3375659">
                <a:moveTo>
                  <a:pt x="27940" y="1141730"/>
                </a:moveTo>
                <a:lnTo>
                  <a:pt x="0" y="1141730"/>
                </a:lnTo>
                <a:lnTo>
                  <a:pt x="0" y="1154429"/>
                </a:lnTo>
                <a:lnTo>
                  <a:pt x="27940" y="1154429"/>
                </a:lnTo>
                <a:lnTo>
                  <a:pt x="27940" y="1141730"/>
                </a:lnTo>
                <a:close/>
              </a:path>
              <a:path w="27940" h="3375659">
                <a:moveTo>
                  <a:pt x="27940" y="1154430"/>
                </a:moveTo>
                <a:lnTo>
                  <a:pt x="0" y="1154430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54430"/>
                </a:lnTo>
                <a:close/>
              </a:path>
              <a:path w="27940" h="3375659">
                <a:moveTo>
                  <a:pt x="27940" y="1181100"/>
                </a:moveTo>
                <a:lnTo>
                  <a:pt x="0" y="11811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81100"/>
                </a:lnTo>
                <a:close/>
              </a:path>
              <a:path w="27940" h="3375659">
                <a:moveTo>
                  <a:pt x="27940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7940" y="1217929"/>
                </a:lnTo>
                <a:lnTo>
                  <a:pt x="27940" y="1211579"/>
                </a:lnTo>
                <a:close/>
              </a:path>
              <a:path w="27940" h="3375659">
                <a:moveTo>
                  <a:pt x="27940" y="1217929"/>
                </a:moveTo>
                <a:lnTo>
                  <a:pt x="0" y="121792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7929"/>
                </a:lnTo>
                <a:close/>
              </a:path>
              <a:path w="27940" h="3375659">
                <a:moveTo>
                  <a:pt x="27940" y="1224279"/>
                </a:moveTo>
                <a:lnTo>
                  <a:pt x="0" y="1224279"/>
                </a:lnTo>
                <a:lnTo>
                  <a:pt x="0" y="1257299"/>
                </a:lnTo>
                <a:lnTo>
                  <a:pt x="27940" y="1257299"/>
                </a:lnTo>
                <a:lnTo>
                  <a:pt x="27940" y="1224279"/>
                </a:lnTo>
                <a:close/>
              </a:path>
              <a:path w="27940" h="3375659">
                <a:moveTo>
                  <a:pt x="27940" y="1257299"/>
                </a:moveTo>
                <a:lnTo>
                  <a:pt x="0" y="125729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57299"/>
                </a:lnTo>
                <a:close/>
              </a:path>
              <a:path w="27940" h="3375659">
                <a:moveTo>
                  <a:pt x="27940" y="1281430"/>
                </a:moveTo>
                <a:lnTo>
                  <a:pt x="0" y="1281430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281430"/>
                </a:lnTo>
                <a:close/>
              </a:path>
              <a:path w="27940" h="3375659">
                <a:moveTo>
                  <a:pt x="27940" y="1333500"/>
                </a:moveTo>
                <a:lnTo>
                  <a:pt x="0" y="1333500"/>
                </a:lnTo>
                <a:lnTo>
                  <a:pt x="0" y="1351279"/>
                </a:lnTo>
                <a:lnTo>
                  <a:pt x="27940" y="1351279"/>
                </a:lnTo>
                <a:lnTo>
                  <a:pt x="27940" y="1333500"/>
                </a:lnTo>
                <a:close/>
              </a:path>
              <a:path w="27940" h="3375659">
                <a:moveTo>
                  <a:pt x="27940" y="1654809"/>
                </a:moveTo>
                <a:lnTo>
                  <a:pt x="0" y="1654809"/>
                </a:lnTo>
                <a:lnTo>
                  <a:pt x="0" y="1922779"/>
                </a:lnTo>
                <a:lnTo>
                  <a:pt x="27940" y="1922779"/>
                </a:lnTo>
                <a:lnTo>
                  <a:pt x="27940" y="1654809"/>
                </a:lnTo>
                <a:close/>
              </a:path>
              <a:path w="27940" h="3375659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3375659">
                <a:moveTo>
                  <a:pt x="27940" y="1635759"/>
                </a:moveTo>
                <a:lnTo>
                  <a:pt x="0" y="1635759"/>
                </a:lnTo>
                <a:lnTo>
                  <a:pt x="0" y="1645919"/>
                </a:lnTo>
                <a:lnTo>
                  <a:pt x="27940" y="1645919"/>
                </a:lnTo>
                <a:lnTo>
                  <a:pt x="27940" y="1635759"/>
                </a:lnTo>
                <a:close/>
              </a:path>
              <a:path w="27940" h="3375659">
                <a:moveTo>
                  <a:pt x="27940" y="1628139"/>
                </a:moveTo>
                <a:lnTo>
                  <a:pt x="0" y="1628139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39"/>
                </a:lnTo>
                <a:close/>
              </a:path>
              <a:path w="27940" h="3375659">
                <a:moveTo>
                  <a:pt x="27940" y="1616709"/>
                </a:moveTo>
                <a:lnTo>
                  <a:pt x="0" y="1616709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09"/>
                </a:lnTo>
                <a:close/>
              </a:path>
              <a:path w="27940" h="3375659">
                <a:moveTo>
                  <a:pt x="2794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89"/>
                </a:lnTo>
                <a:close/>
              </a:path>
              <a:path w="27940" h="3375659">
                <a:moveTo>
                  <a:pt x="2794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40" y="1607819"/>
                </a:lnTo>
                <a:lnTo>
                  <a:pt x="27940" y="1597660"/>
                </a:lnTo>
                <a:close/>
              </a:path>
              <a:path w="27940" h="3375659">
                <a:moveTo>
                  <a:pt x="2794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40" y="1596389"/>
                </a:lnTo>
                <a:lnTo>
                  <a:pt x="27940" y="1590039"/>
                </a:lnTo>
                <a:close/>
              </a:path>
              <a:path w="27940" h="3375659">
                <a:moveTo>
                  <a:pt x="27940" y="1578609"/>
                </a:moveTo>
                <a:lnTo>
                  <a:pt x="0" y="1578609"/>
                </a:lnTo>
                <a:lnTo>
                  <a:pt x="0" y="1588769"/>
                </a:lnTo>
                <a:lnTo>
                  <a:pt x="27940" y="1588769"/>
                </a:lnTo>
                <a:lnTo>
                  <a:pt x="27940" y="1578609"/>
                </a:lnTo>
                <a:close/>
              </a:path>
              <a:path w="27940" h="3375659">
                <a:moveTo>
                  <a:pt x="2794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40" y="1577339"/>
                </a:lnTo>
                <a:lnTo>
                  <a:pt x="27940" y="1570989"/>
                </a:lnTo>
                <a:close/>
              </a:path>
              <a:path w="27940" h="3375659">
                <a:moveTo>
                  <a:pt x="27940" y="1559559"/>
                </a:moveTo>
                <a:lnTo>
                  <a:pt x="0" y="1559559"/>
                </a:lnTo>
                <a:lnTo>
                  <a:pt x="0" y="1569719"/>
                </a:lnTo>
                <a:lnTo>
                  <a:pt x="27940" y="1569719"/>
                </a:lnTo>
                <a:lnTo>
                  <a:pt x="27940" y="1559559"/>
                </a:lnTo>
                <a:close/>
              </a:path>
              <a:path w="27940" h="3375659">
                <a:moveTo>
                  <a:pt x="2794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551939"/>
                </a:lnTo>
                <a:close/>
              </a:path>
              <a:path w="27940" h="3375659">
                <a:moveTo>
                  <a:pt x="2794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40" y="1550669"/>
                </a:lnTo>
                <a:lnTo>
                  <a:pt x="27940" y="1540509"/>
                </a:lnTo>
                <a:close/>
              </a:path>
              <a:path w="27940" h="3375659">
                <a:moveTo>
                  <a:pt x="2794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40" y="1539239"/>
                </a:lnTo>
                <a:lnTo>
                  <a:pt x="27940" y="1532889"/>
                </a:lnTo>
                <a:close/>
              </a:path>
              <a:path w="27940" h="3375659">
                <a:moveTo>
                  <a:pt x="2794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7940" y="1531619"/>
                </a:lnTo>
                <a:lnTo>
                  <a:pt x="27940" y="1521459"/>
                </a:lnTo>
                <a:close/>
              </a:path>
              <a:path w="27940" h="3375659">
                <a:moveTo>
                  <a:pt x="2794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7940" y="1520189"/>
                </a:lnTo>
                <a:lnTo>
                  <a:pt x="27940" y="1513839"/>
                </a:lnTo>
                <a:close/>
              </a:path>
              <a:path w="27940" h="3375659">
                <a:moveTo>
                  <a:pt x="27940" y="1502410"/>
                </a:moveTo>
                <a:lnTo>
                  <a:pt x="0" y="1502410"/>
                </a:lnTo>
                <a:lnTo>
                  <a:pt x="0" y="1512569"/>
                </a:lnTo>
                <a:lnTo>
                  <a:pt x="27940" y="1512569"/>
                </a:lnTo>
                <a:lnTo>
                  <a:pt x="27940" y="1502410"/>
                </a:lnTo>
                <a:close/>
              </a:path>
              <a:path w="27940" h="3375659">
                <a:moveTo>
                  <a:pt x="2794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7940" y="1501139"/>
                </a:lnTo>
                <a:lnTo>
                  <a:pt x="27940" y="1494789"/>
                </a:lnTo>
                <a:close/>
              </a:path>
              <a:path w="27940" h="3375659">
                <a:moveTo>
                  <a:pt x="2794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7940" y="1493519"/>
                </a:lnTo>
                <a:lnTo>
                  <a:pt x="27940" y="1483359"/>
                </a:lnTo>
                <a:close/>
              </a:path>
              <a:path w="27940" h="3375659">
                <a:moveTo>
                  <a:pt x="2794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7940" y="1482089"/>
                </a:lnTo>
                <a:lnTo>
                  <a:pt x="27940" y="1475739"/>
                </a:lnTo>
                <a:close/>
              </a:path>
              <a:path w="27940" h="3375659">
                <a:moveTo>
                  <a:pt x="27940" y="1464309"/>
                </a:moveTo>
                <a:lnTo>
                  <a:pt x="0" y="1464309"/>
                </a:lnTo>
                <a:lnTo>
                  <a:pt x="0" y="1474469"/>
                </a:lnTo>
                <a:lnTo>
                  <a:pt x="27940" y="1474469"/>
                </a:lnTo>
                <a:lnTo>
                  <a:pt x="27940" y="1464309"/>
                </a:lnTo>
                <a:close/>
              </a:path>
              <a:path w="27940" h="3375659">
                <a:moveTo>
                  <a:pt x="27940" y="1450339"/>
                </a:moveTo>
                <a:lnTo>
                  <a:pt x="0" y="1450339"/>
                </a:lnTo>
                <a:lnTo>
                  <a:pt x="0" y="1463039"/>
                </a:lnTo>
                <a:lnTo>
                  <a:pt x="27940" y="1463039"/>
                </a:lnTo>
                <a:lnTo>
                  <a:pt x="27940" y="1450339"/>
                </a:lnTo>
                <a:close/>
              </a:path>
              <a:path w="27940" h="33756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3756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375659">
                <a:moveTo>
                  <a:pt x="27940" y="1419860"/>
                </a:moveTo>
                <a:lnTo>
                  <a:pt x="0" y="1419860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60"/>
                </a:lnTo>
                <a:close/>
              </a:path>
              <a:path w="27940" h="33756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375659">
                <a:moveTo>
                  <a:pt x="27940" y="1400809"/>
                </a:moveTo>
                <a:lnTo>
                  <a:pt x="0" y="1400809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09"/>
                </a:lnTo>
                <a:close/>
              </a:path>
              <a:path w="27940" h="33756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375659">
                <a:moveTo>
                  <a:pt x="27940" y="1381759"/>
                </a:moveTo>
                <a:lnTo>
                  <a:pt x="0" y="1381759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59"/>
                </a:lnTo>
                <a:close/>
              </a:path>
              <a:path w="27940" h="33756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375659">
                <a:moveTo>
                  <a:pt x="27940" y="1362709"/>
                </a:moveTo>
                <a:lnTo>
                  <a:pt x="0" y="1362709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09"/>
                </a:lnTo>
                <a:close/>
              </a:path>
              <a:path w="27940" h="33756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375659">
                <a:moveTo>
                  <a:pt x="27940" y="1352549"/>
                </a:moveTo>
                <a:lnTo>
                  <a:pt x="0" y="135254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52549"/>
                </a:lnTo>
                <a:close/>
              </a:path>
              <a:path w="27940" h="3375659">
                <a:moveTo>
                  <a:pt x="27940" y="1922779"/>
                </a:moveTo>
                <a:lnTo>
                  <a:pt x="0" y="1922779"/>
                </a:lnTo>
                <a:lnTo>
                  <a:pt x="0" y="2011679"/>
                </a:lnTo>
                <a:lnTo>
                  <a:pt x="27940" y="2011679"/>
                </a:lnTo>
                <a:lnTo>
                  <a:pt x="27940" y="1922779"/>
                </a:lnTo>
                <a:close/>
              </a:path>
              <a:path w="27940" h="3375659">
                <a:moveTo>
                  <a:pt x="27940" y="2524759"/>
                </a:moveTo>
                <a:lnTo>
                  <a:pt x="0" y="2524759"/>
                </a:lnTo>
                <a:lnTo>
                  <a:pt x="0" y="2532379"/>
                </a:lnTo>
                <a:lnTo>
                  <a:pt x="27940" y="2532379"/>
                </a:lnTo>
                <a:lnTo>
                  <a:pt x="27940" y="2524759"/>
                </a:lnTo>
                <a:close/>
              </a:path>
              <a:path w="27940" h="3375659">
                <a:moveTo>
                  <a:pt x="27940" y="2096769"/>
                </a:moveTo>
                <a:lnTo>
                  <a:pt x="0" y="2096769"/>
                </a:lnTo>
                <a:lnTo>
                  <a:pt x="0" y="2523489"/>
                </a:lnTo>
                <a:lnTo>
                  <a:pt x="27940" y="2523489"/>
                </a:lnTo>
                <a:lnTo>
                  <a:pt x="27940" y="2096769"/>
                </a:lnTo>
                <a:close/>
              </a:path>
              <a:path w="27940" h="3375659">
                <a:moveTo>
                  <a:pt x="27940" y="2077719"/>
                </a:moveTo>
                <a:lnTo>
                  <a:pt x="0" y="2077719"/>
                </a:lnTo>
                <a:lnTo>
                  <a:pt x="0" y="2095499"/>
                </a:lnTo>
                <a:lnTo>
                  <a:pt x="27940" y="2095499"/>
                </a:lnTo>
                <a:lnTo>
                  <a:pt x="27940" y="2077719"/>
                </a:lnTo>
                <a:close/>
              </a:path>
              <a:path w="27940" h="3375659">
                <a:moveTo>
                  <a:pt x="27940" y="2058669"/>
                </a:moveTo>
                <a:lnTo>
                  <a:pt x="0" y="2058669"/>
                </a:lnTo>
                <a:lnTo>
                  <a:pt x="0" y="2076449"/>
                </a:lnTo>
                <a:lnTo>
                  <a:pt x="27940" y="2076449"/>
                </a:lnTo>
                <a:lnTo>
                  <a:pt x="27940" y="2058669"/>
                </a:lnTo>
                <a:close/>
              </a:path>
              <a:path w="27940" h="3375659">
                <a:moveTo>
                  <a:pt x="27940" y="2035809"/>
                </a:moveTo>
                <a:lnTo>
                  <a:pt x="0" y="2035809"/>
                </a:lnTo>
                <a:lnTo>
                  <a:pt x="0" y="2057399"/>
                </a:lnTo>
                <a:lnTo>
                  <a:pt x="27940" y="2057399"/>
                </a:lnTo>
                <a:lnTo>
                  <a:pt x="27940" y="2035809"/>
                </a:lnTo>
                <a:close/>
              </a:path>
              <a:path w="27940" h="3375659">
                <a:moveTo>
                  <a:pt x="27940" y="2016759"/>
                </a:moveTo>
                <a:lnTo>
                  <a:pt x="0" y="2016759"/>
                </a:lnTo>
                <a:lnTo>
                  <a:pt x="0" y="2034539"/>
                </a:lnTo>
                <a:lnTo>
                  <a:pt x="27940" y="2034539"/>
                </a:lnTo>
                <a:lnTo>
                  <a:pt x="27940" y="2016759"/>
                </a:lnTo>
                <a:close/>
              </a:path>
              <a:path w="27940" h="3375659">
                <a:moveTo>
                  <a:pt x="27940" y="2012949"/>
                </a:moveTo>
                <a:lnTo>
                  <a:pt x="0" y="2012949"/>
                </a:lnTo>
                <a:lnTo>
                  <a:pt x="0" y="2015489"/>
                </a:lnTo>
                <a:lnTo>
                  <a:pt x="27940" y="2015489"/>
                </a:lnTo>
                <a:lnTo>
                  <a:pt x="27940" y="2012949"/>
                </a:lnTo>
                <a:close/>
              </a:path>
              <a:path w="27940" h="3375659">
                <a:moveTo>
                  <a:pt x="27940" y="2532379"/>
                </a:moveTo>
                <a:lnTo>
                  <a:pt x="0" y="2532379"/>
                </a:lnTo>
                <a:lnTo>
                  <a:pt x="0" y="2707639"/>
                </a:lnTo>
                <a:lnTo>
                  <a:pt x="27940" y="2707639"/>
                </a:lnTo>
                <a:lnTo>
                  <a:pt x="27940" y="2532379"/>
                </a:lnTo>
                <a:close/>
              </a:path>
              <a:path w="27940" h="3375659">
                <a:moveTo>
                  <a:pt x="27940" y="2707640"/>
                </a:moveTo>
                <a:lnTo>
                  <a:pt x="0" y="2707640"/>
                </a:lnTo>
                <a:lnTo>
                  <a:pt x="0" y="3375659"/>
                </a:lnTo>
                <a:lnTo>
                  <a:pt x="27940" y="3375659"/>
                </a:lnTo>
                <a:lnTo>
                  <a:pt x="27940" y="2707640"/>
                </a:lnTo>
                <a:close/>
              </a:path>
            </a:pathLst>
          </a:custGeom>
          <a:solidFill>
            <a:srgbClr val="1C38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503919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9050" y="0"/>
                </a:moveTo>
                <a:lnTo>
                  <a:pt x="0" y="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3350259">
                <a:moveTo>
                  <a:pt x="27939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114300"/>
                </a:lnTo>
                <a:close/>
              </a:path>
              <a:path w="27940" h="3350259">
                <a:moveTo>
                  <a:pt x="27939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27000"/>
                </a:lnTo>
                <a:close/>
              </a:path>
              <a:path w="27940" h="3350259">
                <a:moveTo>
                  <a:pt x="2793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39" y="158750"/>
                </a:lnTo>
                <a:lnTo>
                  <a:pt x="27939" y="146050"/>
                </a:lnTo>
                <a:close/>
              </a:path>
              <a:path w="27940" h="3350259">
                <a:moveTo>
                  <a:pt x="27939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39" y="171450"/>
                </a:lnTo>
                <a:lnTo>
                  <a:pt x="27939" y="158750"/>
                </a:lnTo>
                <a:close/>
              </a:path>
              <a:path w="27940" h="3350259">
                <a:moveTo>
                  <a:pt x="27939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71450"/>
                </a:lnTo>
                <a:close/>
              </a:path>
              <a:path w="27940" h="3350259">
                <a:moveTo>
                  <a:pt x="27939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203200"/>
                </a:lnTo>
                <a:close/>
              </a:path>
              <a:path w="27940" h="33502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350259">
                <a:moveTo>
                  <a:pt x="27939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39" y="228599"/>
                </a:lnTo>
                <a:lnTo>
                  <a:pt x="27939" y="222250"/>
                </a:lnTo>
                <a:close/>
              </a:path>
              <a:path w="27940" h="3350259">
                <a:moveTo>
                  <a:pt x="27939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28600"/>
                </a:lnTo>
                <a:close/>
              </a:path>
              <a:path w="27940" h="3350259">
                <a:moveTo>
                  <a:pt x="27939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41300"/>
                </a:lnTo>
                <a:close/>
              </a:path>
              <a:path w="27940" h="3350259">
                <a:moveTo>
                  <a:pt x="27939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39" y="336550"/>
                </a:lnTo>
                <a:lnTo>
                  <a:pt x="27939" y="266700"/>
                </a:lnTo>
                <a:close/>
              </a:path>
              <a:path w="27940" h="3350259">
                <a:moveTo>
                  <a:pt x="27939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39" y="374650"/>
                </a:lnTo>
                <a:lnTo>
                  <a:pt x="27939" y="336550"/>
                </a:lnTo>
                <a:close/>
              </a:path>
              <a:path w="27940" h="3350259">
                <a:moveTo>
                  <a:pt x="27939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39" y="379730"/>
                </a:lnTo>
                <a:lnTo>
                  <a:pt x="27939" y="374650"/>
                </a:lnTo>
                <a:close/>
              </a:path>
              <a:path w="27940" h="3350259">
                <a:moveTo>
                  <a:pt x="27939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39" y="386080"/>
                </a:lnTo>
                <a:lnTo>
                  <a:pt x="27939" y="379730"/>
                </a:lnTo>
                <a:close/>
              </a:path>
              <a:path w="27940" h="3350259">
                <a:moveTo>
                  <a:pt x="27939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39" y="392429"/>
                </a:lnTo>
                <a:lnTo>
                  <a:pt x="27939" y="386080"/>
                </a:lnTo>
                <a:close/>
              </a:path>
              <a:path w="27940" h="3350259">
                <a:moveTo>
                  <a:pt x="27939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39" y="419100"/>
                </a:lnTo>
                <a:lnTo>
                  <a:pt x="27939" y="392430"/>
                </a:lnTo>
                <a:close/>
              </a:path>
              <a:path w="27940" h="3350259">
                <a:moveTo>
                  <a:pt x="27939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19100"/>
                </a:lnTo>
                <a:close/>
              </a:path>
              <a:path w="27940" h="3350259">
                <a:moveTo>
                  <a:pt x="27939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6880"/>
                </a:lnTo>
                <a:close/>
              </a:path>
              <a:path w="27940" h="3350259">
                <a:moveTo>
                  <a:pt x="2793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3350259">
                <a:moveTo>
                  <a:pt x="27939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39" y="463550"/>
                </a:lnTo>
                <a:lnTo>
                  <a:pt x="27939" y="457200"/>
                </a:lnTo>
                <a:close/>
              </a:path>
              <a:path w="27940" h="3350259">
                <a:moveTo>
                  <a:pt x="27939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39" y="506730"/>
                </a:lnTo>
                <a:lnTo>
                  <a:pt x="27939" y="463550"/>
                </a:lnTo>
                <a:close/>
              </a:path>
              <a:path w="27940" h="3350259">
                <a:moveTo>
                  <a:pt x="27939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6730"/>
                </a:lnTo>
                <a:close/>
              </a:path>
              <a:path w="27940" h="3350259">
                <a:moveTo>
                  <a:pt x="27939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14350"/>
                </a:lnTo>
                <a:close/>
              </a:path>
              <a:path w="27940" h="3350259">
                <a:moveTo>
                  <a:pt x="27939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20700"/>
                </a:lnTo>
                <a:close/>
              </a:path>
              <a:path w="27940" h="3350259">
                <a:moveTo>
                  <a:pt x="27939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39" y="563879"/>
                </a:lnTo>
                <a:lnTo>
                  <a:pt x="27939" y="557530"/>
                </a:lnTo>
                <a:close/>
              </a:path>
              <a:path w="27940" h="3350259">
                <a:moveTo>
                  <a:pt x="27939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39" y="595630"/>
                </a:lnTo>
                <a:lnTo>
                  <a:pt x="27939" y="563880"/>
                </a:lnTo>
                <a:close/>
              </a:path>
              <a:path w="27940" h="3350259">
                <a:moveTo>
                  <a:pt x="2793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95630"/>
                </a:lnTo>
                <a:close/>
              </a:path>
              <a:path w="27940" h="3350259">
                <a:moveTo>
                  <a:pt x="27939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39" y="609599"/>
                </a:lnTo>
                <a:lnTo>
                  <a:pt x="27939" y="601980"/>
                </a:lnTo>
                <a:close/>
              </a:path>
              <a:path w="27940" h="3350259">
                <a:moveTo>
                  <a:pt x="27939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3350259">
                <a:moveTo>
                  <a:pt x="27939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7700"/>
                </a:lnTo>
                <a:close/>
              </a:path>
              <a:path w="27940" h="3350259">
                <a:moveTo>
                  <a:pt x="27939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52780"/>
                </a:lnTo>
                <a:close/>
              </a:path>
              <a:path w="27940" h="3350259">
                <a:moveTo>
                  <a:pt x="27939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678180"/>
                </a:lnTo>
                <a:close/>
              </a:path>
              <a:path w="27940" h="3350259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3350259">
                <a:moveTo>
                  <a:pt x="27939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54380"/>
                </a:lnTo>
                <a:close/>
              </a:path>
              <a:path w="27940" h="3350259">
                <a:moveTo>
                  <a:pt x="27939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62000"/>
                </a:lnTo>
                <a:close/>
              </a:path>
              <a:path w="27940" h="3350259">
                <a:moveTo>
                  <a:pt x="27939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73430"/>
                </a:lnTo>
                <a:close/>
              </a:path>
              <a:path w="27940" h="3350259">
                <a:moveTo>
                  <a:pt x="27939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39" y="876300"/>
                </a:lnTo>
                <a:lnTo>
                  <a:pt x="27939" y="800100"/>
                </a:lnTo>
                <a:close/>
              </a:path>
              <a:path w="27940" h="3350259">
                <a:moveTo>
                  <a:pt x="27939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876300"/>
                </a:lnTo>
                <a:close/>
              </a:path>
              <a:path w="27940" h="3350259">
                <a:moveTo>
                  <a:pt x="27939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2350"/>
                </a:lnTo>
                <a:close/>
              </a:path>
              <a:path w="27940" h="3350259">
                <a:moveTo>
                  <a:pt x="27939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39" y="1098550"/>
                </a:lnTo>
                <a:lnTo>
                  <a:pt x="27939" y="1046480"/>
                </a:lnTo>
                <a:close/>
              </a:path>
              <a:path w="27940" h="3350259">
                <a:moveTo>
                  <a:pt x="27939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98550"/>
                </a:lnTo>
                <a:close/>
              </a:path>
              <a:path w="27940" h="3350259">
                <a:moveTo>
                  <a:pt x="27939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39" y="1129030"/>
                </a:lnTo>
                <a:lnTo>
                  <a:pt x="27939" y="1116330"/>
                </a:lnTo>
                <a:close/>
              </a:path>
              <a:path w="27940" h="3350259">
                <a:moveTo>
                  <a:pt x="27939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9030"/>
                </a:lnTo>
                <a:close/>
              </a:path>
              <a:path w="27940" h="3350259">
                <a:moveTo>
                  <a:pt x="27939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55700"/>
                </a:lnTo>
                <a:close/>
              </a:path>
              <a:path w="27940" h="3350259">
                <a:moveTo>
                  <a:pt x="27939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39" y="1192530"/>
                </a:lnTo>
                <a:lnTo>
                  <a:pt x="27939" y="1186180"/>
                </a:lnTo>
                <a:close/>
              </a:path>
              <a:path w="27940" h="3350259">
                <a:moveTo>
                  <a:pt x="27939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39" y="1198880"/>
                </a:lnTo>
                <a:lnTo>
                  <a:pt x="27939" y="1192530"/>
                </a:lnTo>
                <a:close/>
              </a:path>
              <a:path w="27940" h="3350259">
                <a:moveTo>
                  <a:pt x="27939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98880"/>
                </a:lnTo>
                <a:close/>
              </a:path>
              <a:path w="27940" h="3350259">
                <a:moveTo>
                  <a:pt x="27939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39" y="1256030"/>
                </a:lnTo>
                <a:lnTo>
                  <a:pt x="27939" y="1231900"/>
                </a:lnTo>
                <a:close/>
              </a:path>
              <a:path w="27940" h="3350259">
                <a:moveTo>
                  <a:pt x="27939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39" y="1308100"/>
                </a:lnTo>
                <a:lnTo>
                  <a:pt x="27939" y="1256030"/>
                </a:lnTo>
                <a:close/>
              </a:path>
              <a:path w="27940" h="3350259">
                <a:moveTo>
                  <a:pt x="27939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8100"/>
                </a:lnTo>
                <a:close/>
              </a:path>
              <a:path w="27940" h="3350259">
                <a:moveTo>
                  <a:pt x="27939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39" y="1897380"/>
                </a:lnTo>
                <a:lnTo>
                  <a:pt x="27939" y="1629410"/>
                </a:lnTo>
                <a:close/>
              </a:path>
              <a:path w="27940" h="3350259">
                <a:moveTo>
                  <a:pt x="2793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39" y="1628139"/>
                </a:lnTo>
                <a:lnTo>
                  <a:pt x="27939" y="1621789"/>
                </a:lnTo>
                <a:close/>
              </a:path>
              <a:path w="27940" h="3350259">
                <a:moveTo>
                  <a:pt x="2793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39" y="1620520"/>
                </a:lnTo>
                <a:lnTo>
                  <a:pt x="27939" y="1610360"/>
                </a:lnTo>
                <a:close/>
              </a:path>
              <a:path w="27940" h="3350259">
                <a:moveTo>
                  <a:pt x="2793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39" y="1609089"/>
                </a:lnTo>
                <a:lnTo>
                  <a:pt x="27939" y="1602739"/>
                </a:lnTo>
                <a:close/>
              </a:path>
              <a:path w="27940" h="3350259">
                <a:moveTo>
                  <a:pt x="2793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39" y="1601470"/>
                </a:lnTo>
                <a:lnTo>
                  <a:pt x="27939" y="1591310"/>
                </a:lnTo>
                <a:close/>
              </a:path>
              <a:path w="27940" h="3350259">
                <a:moveTo>
                  <a:pt x="2793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39" y="1590039"/>
                </a:lnTo>
                <a:lnTo>
                  <a:pt x="27939" y="1583689"/>
                </a:lnTo>
                <a:close/>
              </a:path>
              <a:path w="27940" h="3350259">
                <a:moveTo>
                  <a:pt x="2793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39" y="1582420"/>
                </a:lnTo>
                <a:lnTo>
                  <a:pt x="27939" y="1572260"/>
                </a:lnTo>
                <a:close/>
              </a:path>
              <a:path w="27940" h="3350259">
                <a:moveTo>
                  <a:pt x="27939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39" y="1570989"/>
                </a:lnTo>
                <a:lnTo>
                  <a:pt x="27939" y="1564639"/>
                </a:lnTo>
                <a:close/>
              </a:path>
              <a:path w="27940" h="3350259">
                <a:moveTo>
                  <a:pt x="2793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39" y="1563370"/>
                </a:lnTo>
                <a:lnTo>
                  <a:pt x="27939" y="1553210"/>
                </a:lnTo>
                <a:close/>
              </a:path>
              <a:path w="27940" h="33502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3502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350259">
                <a:moveTo>
                  <a:pt x="27939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40"/>
                </a:lnTo>
                <a:close/>
              </a:path>
              <a:path w="27940" h="33502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350259">
                <a:moveTo>
                  <a:pt x="27939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90"/>
                </a:lnTo>
                <a:close/>
              </a:path>
              <a:path w="27940" h="33502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3502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3502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3502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3502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3502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3502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350259">
                <a:moveTo>
                  <a:pt x="27939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24939"/>
                </a:lnTo>
                <a:close/>
              </a:path>
              <a:path w="27940" h="33502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50259">
                <a:moveTo>
                  <a:pt x="27939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39" y="1412240"/>
                </a:lnTo>
                <a:lnTo>
                  <a:pt x="27939" y="1405890"/>
                </a:lnTo>
                <a:close/>
              </a:path>
              <a:path w="27940" h="3350259">
                <a:moveTo>
                  <a:pt x="2793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39" y="1404620"/>
                </a:lnTo>
                <a:lnTo>
                  <a:pt x="27939" y="1394460"/>
                </a:lnTo>
                <a:close/>
              </a:path>
              <a:path w="27940" h="3350259">
                <a:moveTo>
                  <a:pt x="2793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39" y="1393189"/>
                </a:lnTo>
                <a:lnTo>
                  <a:pt x="27939" y="1386840"/>
                </a:lnTo>
                <a:close/>
              </a:path>
              <a:path w="27940" h="3350259">
                <a:moveTo>
                  <a:pt x="2793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39" y="1385570"/>
                </a:lnTo>
                <a:lnTo>
                  <a:pt x="27939" y="1375410"/>
                </a:lnTo>
                <a:close/>
              </a:path>
              <a:path w="27940" h="3350259">
                <a:moveTo>
                  <a:pt x="27939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39" y="1374139"/>
                </a:lnTo>
                <a:lnTo>
                  <a:pt x="27939" y="1367790"/>
                </a:lnTo>
                <a:close/>
              </a:path>
              <a:path w="27940" h="3350259">
                <a:moveTo>
                  <a:pt x="27939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39" y="1366520"/>
                </a:lnTo>
                <a:lnTo>
                  <a:pt x="27939" y="1356360"/>
                </a:lnTo>
                <a:close/>
              </a:path>
              <a:path w="27940" h="3350259">
                <a:moveTo>
                  <a:pt x="27939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39" y="1355090"/>
                </a:lnTo>
                <a:lnTo>
                  <a:pt x="27939" y="1348739"/>
                </a:lnTo>
                <a:close/>
              </a:path>
              <a:path w="27940" h="33502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350259">
                <a:moveTo>
                  <a:pt x="27939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89"/>
                </a:lnTo>
                <a:close/>
              </a:path>
              <a:path w="27940" h="3350259">
                <a:moveTo>
                  <a:pt x="27939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27150"/>
                </a:lnTo>
                <a:close/>
              </a:path>
              <a:path w="27940" h="3350259">
                <a:moveTo>
                  <a:pt x="27939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39" y="1986280"/>
                </a:lnTo>
                <a:lnTo>
                  <a:pt x="27939" y="1897380"/>
                </a:lnTo>
                <a:close/>
              </a:path>
              <a:path w="27940" h="3350259">
                <a:moveTo>
                  <a:pt x="27939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39" y="2506980"/>
                </a:lnTo>
                <a:lnTo>
                  <a:pt x="27939" y="2499360"/>
                </a:lnTo>
                <a:close/>
              </a:path>
              <a:path w="27940" h="3350259">
                <a:moveTo>
                  <a:pt x="27939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39" y="2498090"/>
                </a:lnTo>
                <a:lnTo>
                  <a:pt x="27939" y="2071370"/>
                </a:lnTo>
                <a:close/>
              </a:path>
              <a:path w="27940" h="3350259">
                <a:moveTo>
                  <a:pt x="27939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39" y="2070100"/>
                </a:lnTo>
                <a:lnTo>
                  <a:pt x="27939" y="2052320"/>
                </a:lnTo>
                <a:close/>
              </a:path>
              <a:path w="27940" h="3350259">
                <a:moveTo>
                  <a:pt x="27939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39" y="2051050"/>
                </a:lnTo>
                <a:lnTo>
                  <a:pt x="27939" y="2033270"/>
                </a:lnTo>
                <a:close/>
              </a:path>
              <a:path w="27940" h="3350259">
                <a:moveTo>
                  <a:pt x="27939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39" y="2032000"/>
                </a:lnTo>
                <a:lnTo>
                  <a:pt x="27939" y="2010410"/>
                </a:lnTo>
                <a:close/>
              </a:path>
              <a:path w="27940" h="3350259">
                <a:moveTo>
                  <a:pt x="27939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39" y="2009139"/>
                </a:lnTo>
                <a:lnTo>
                  <a:pt x="27939" y="1991360"/>
                </a:lnTo>
                <a:close/>
              </a:path>
              <a:path w="27940" h="3350259">
                <a:moveTo>
                  <a:pt x="27939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39" y="1990089"/>
                </a:lnTo>
                <a:lnTo>
                  <a:pt x="27939" y="1987550"/>
                </a:lnTo>
                <a:close/>
              </a:path>
              <a:path w="27940" h="3350259">
                <a:moveTo>
                  <a:pt x="27939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39" y="2682240"/>
                </a:lnTo>
                <a:lnTo>
                  <a:pt x="27939" y="2506980"/>
                </a:lnTo>
                <a:close/>
              </a:path>
              <a:path w="27940" h="3350259">
                <a:moveTo>
                  <a:pt x="27939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39" y="3350260"/>
                </a:lnTo>
                <a:lnTo>
                  <a:pt x="27939" y="268224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53185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1142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11429" y="12699"/>
                </a:lnTo>
                <a:lnTo>
                  <a:pt x="1142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1C38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55853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5079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3324859">
                <a:moveTo>
                  <a:pt x="27940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40" y="101600"/>
                </a:lnTo>
                <a:lnTo>
                  <a:pt x="27940" y="88900"/>
                </a:lnTo>
                <a:close/>
              </a:path>
              <a:path w="27940" h="3324859">
                <a:moveTo>
                  <a:pt x="27940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40" y="120650"/>
                </a:lnTo>
                <a:lnTo>
                  <a:pt x="27940" y="101600"/>
                </a:lnTo>
                <a:close/>
              </a:path>
              <a:path w="27940" h="3324859">
                <a:moveTo>
                  <a:pt x="27940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0650"/>
                </a:lnTo>
                <a:close/>
              </a:path>
              <a:path w="27940" h="33248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324859">
                <a:moveTo>
                  <a:pt x="27940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46050"/>
                </a:lnTo>
                <a:close/>
              </a:path>
              <a:path w="27940" h="3324859">
                <a:moveTo>
                  <a:pt x="2794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40" y="184150"/>
                </a:lnTo>
                <a:lnTo>
                  <a:pt x="27940" y="177800"/>
                </a:lnTo>
                <a:close/>
              </a:path>
              <a:path w="27940" h="3324859">
                <a:moveTo>
                  <a:pt x="2794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84150"/>
                </a:lnTo>
                <a:close/>
              </a:path>
              <a:path w="27940" h="3324859">
                <a:moveTo>
                  <a:pt x="27940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40" y="203199"/>
                </a:lnTo>
                <a:lnTo>
                  <a:pt x="27940" y="196850"/>
                </a:lnTo>
                <a:close/>
              </a:path>
              <a:path w="27940" h="3324859">
                <a:moveTo>
                  <a:pt x="27940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3324859">
                <a:moveTo>
                  <a:pt x="27940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15900"/>
                </a:lnTo>
                <a:close/>
              </a:path>
              <a:path w="27940" h="3324859">
                <a:moveTo>
                  <a:pt x="27940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40" y="311150"/>
                </a:lnTo>
                <a:lnTo>
                  <a:pt x="27940" y="241300"/>
                </a:lnTo>
                <a:close/>
              </a:path>
              <a:path w="27940" h="3324859">
                <a:moveTo>
                  <a:pt x="27940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11150"/>
                </a:lnTo>
                <a:close/>
              </a:path>
              <a:path w="27940" h="3324859">
                <a:moveTo>
                  <a:pt x="27940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40" y="354330"/>
                </a:lnTo>
                <a:lnTo>
                  <a:pt x="27940" y="349250"/>
                </a:lnTo>
                <a:close/>
              </a:path>
              <a:path w="27940" h="3324859">
                <a:moveTo>
                  <a:pt x="27940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54330"/>
                </a:lnTo>
                <a:close/>
              </a:path>
              <a:path w="27940" h="3324859">
                <a:moveTo>
                  <a:pt x="2794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40" y="367029"/>
                </a:lnTo>
                <a:lnTo>
                  <a:pt x="27940" y="360680"/>
                </a:lnTo>
                <a:close/>
              </a:path>
              <a:path w="27940" h="3324859">
                <a:moveTo>
                  <a:pt x="27940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7030"/>
                </a:lnTo>
                <a:close/>
              </a:path>
              <a:path w="27940" h="3324859">
                <a:moveTo>
                  <a:pt x="27940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40" y="411480"/>
                </a:lnTo>
                <a:lnTo>
                  <a:pt x="27940" y="393700"/>
                </a:lnTo>
                <a:close/>
              </a:path>
              <a:path w="27940" h="3324859">
                <a:moveTo>
                  <a:pt x="27940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1480"/>
                </a:lnTo>
                <a:close/>
              </a:path>
              <a:path w="27940" h="3324859">
                <a:moveTo>
                  <a:pt x="2794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3324859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3324859">
                <a:moveTo>
                  <a:pt x="27940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38150"/>
                </a:lnTo>
                <a:close/>
              </a:path>
              <a:path w="27940" h="3324859">
                <a:moveTo>
                  <a:pt x="27940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81330"/>
                </a:lnTo>
                <a:close/>
              </a:path>
              <a:path w="27940" h="3324859">
                <a:moveTo>
                  <a:pt x="27940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8950"/>
                </a:lnTo>
                <a:close/>
              </a:path>
              <a:path w="27940" h="3324859">
                <a:moveTo>
                  <a:pt x="27940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40" y="532130"/>
                </a:lnTo>
                <a:lnTo>
                  <a:pt x="27940" y="495300"/>
                </a:lnTo>
                <a:close/>
              </a:path>
              <a:path w="27940" h="3324859">
                <a:moveTo>
                  <a:pt x="27940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2130"/>
                </a:lnTo>
                <a:close/>
              </a:path>
              <a:path w="27940" h="3324859">
                <a:moveTo>
                  <a:pt x="27940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40" y="570230"/>
                </a:lnTo>
                <a:lnTo>
                  <a:pt x="27940" y="538480"/>
                </a:lnTo>
                <a:close/>
              </a:path>
              <a:path w="27940" h="3324859">
                <a:moveTo>
                  <a:pt x="27940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0230"/>
                </a:lnTo>
                <a:close/>
              </a:path>
              <a:path w="27940" h="3324859">
                <a:moveTo>
                  <a:pt x="27940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76580"/>
                </a:lnTo>
                <a:close/>
              </a:path>
              <a:path w="27940" h="3324859">
                <a:moveTo>
                  <a:pt x="27940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584200"/>
                </a:lnTo>
                <a:close/>
              </a:path>
              <a:path w="27940" h="3324859">
                <a:moveTo>
                  <a:pt x="27940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2300"/>
                </a:lnTo>
                <a:close/>
              </a:path>
              <a:path w="27940" h="3324859">
                <a:moveTo>
                  <a:pt x="27940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27380"/>
                </a:lnTo>
                <a:close/>
              </a:path>
              <a:path w="27940" h="3324859">
                <a:moveTo>
                  <a:pt x="27940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652780"/>
                </a:lnTo>
                <a:close/>
              </a:path>
              <a:path w="27940" h="3324859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3324859">
                <a:moveTo>
                  <a:pt x="27940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8980"/>
                </a:lnTo>
                <a:close/>
              </a:path>
              <a:path w="27940" h="3324859">
                <a:moveTo>
                  <a:pt x="27940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36600"/>
                </a:lnTo>
                <a:close/>
              </a:path>
              <a:path w="27940" h="3324859">
                <a:moveTo>
                  <a:pt x="2794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8030"/>
                </a:lnTo>
                <a:close/>
              </a:path>
              <a:path w="27940" h="3324859">
                <a:moveTo>
                  <a:pt x="27940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774700"/>
                </a:lnTo>
                <a:close/>
              </a:path>
              <a:path w="27940" h="3324859">
                <a:moveTo>
                  <a:pt x="27940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40" y="996950"/>
                </a:lnTo>
                <a:lnTo>
                  <a:pt x="27940" y="850900"/>
                </a:lnTo>
                <a:close/>
              </a:path>
              <a:path w="27940" h="3324859">
                <a:moveTo>
                  <a:pt x="27940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6950"/>
                </a:lnTo>
                <a:close/>
              </a:path>
              <a:path w="27940" h="3324859">
                <a:moveTo>
                  <a:pt x="27940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21080"/>
                </a:lnTo>
                <a:close/>
              </a:path>
              <a:path w="27940" h="3324859">
                <a:moveTo>
                  <a:pt x="27940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73150"/>
                </a:lnTo>
                <a:close/>
              </a:path>
              <a:path w="27940" h="3324859">
                <a:moveTo>
                  <a:pt x="27940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40" y="1103630"/>
                </a:lnTo>
                <a:lnTo>
                  <a:pt x="27940" y="1090930"/>
                </a:lnTo>
                <a:close/>
              </a:path>
              <a:path w="27940" h="3324859">
                <a:moveTo>
                  <a:pt x="27940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03630"/>
                </a:lnTo>
                <a:close/>
              </a:path>
              <a:path w="27940" h="3324859">
                <a:moveTo>
                  <a:pt x="27940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30300"/>
                </a:lnTo>
                <a:close/>
              </a:path>
              <a:path w="27940" h="3324859">
                <a:moveTo>
                  <a:pt x="27940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3324859">
                <a:moveTo>
                  <a:pt x="27940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40" y="1173480"/>
                </a:lnTo>
                <a:lnTo>
                  <a:pt x="27940" y="1167130"/>
                </a:lnTo>
                <a:close/>
              </a:path>
              <a:path w="27940" h="3324859">
                <a:moveTo>
                  <a:pt x="27940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3480"/>
                </a:lnTo>
                <a:close/>
              </a:path>
              <a:path w="27940" h="3324859">
                <a:moveTo>
                  <a:pt x="27940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40" y="1230630"/>
                </a:lnTo>
                <a:lnTo>
                  <a:pt x="27940" y="1206500"/>
                </a:lnTo>
                <a:close/>
              </a:path>
              <a:path w="27940" h="3324859">
                <a:moveTo>
                  <a:pt x="27940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30630"/>
                </a:lnTo>
                <a:close/>
              </a:path>
              <a:path w="27940" h="3324859">
                <a:moveTo>
                  <a:pt x="27940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40" y="1300480"/>
                </a:lnTo>
                <a:lnTo>
                  <a:pt x="27940" y="1282700"/>
                </a:lnTo>
                <a:close/>
              </a:path>
              <a:path w="27940" h="3324859">
                <a:moveTo>
                  <a:pt x="27940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40" y="1871980"/>
                </a:lnTo>
                <a:lnTo>
                  <a:pt x="27940" y="1604010"/>
                </a:lnTo>
                <a:close/>
              </a:path>
              <a:path w="27940" h="33248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3248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32485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33248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32485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33248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3248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3248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3248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3248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3248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3248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324859">
                <a:moveTo>
                  <a:pt x="27940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82090"/>
                </a:lnTo>
                <a:close/>
              </a:path>
              <a:path w="27940" h="3324859">
                <a:moveTo>
                  <a:pt x="2794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40" y="1480820"/>
                </a:lnTo>
                <a:lnTo>
                  <a:pt x="27940" y="1470660"/>
                </a:lnTo>
                <a:close/>
              </a:path>
              <a:path w="27940" h="3324859">
                <a:moveTo>
                  <a:pt x="2794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40" y="1469389"/>
                </a:lnTo>
                <a:lnTo>
                  <a:pt x="27940" y="1463039"/>
                </a:lnTo>
                <a:close/>
              </a:path>
              <a:path w="27940" h="3324859">
                <a:moveTo>
                  <a:pt x="2794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40" y="1461770"/>
                </a:lnTo>
                <a:lnTo>
                  <a:pt x="27940" y="1451610"/>
                </a:lnTo>
                <a:close/>
              </a:path>
              <a:path w="27940" h="3324859">
                <a:moveTo>
                  <a:pt x="2794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40" y="1450339"/>
                </a:lnTo>
                <a:lnTo>
                  <a:pt x="27940" y="1443989"/>
                </a:lnTo>
                <a:close/>
              </a:path>
              <a:path w="27940" h="3324859">
                <a:moveTo>
                  <a:pt x="2794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40" y="1442720"/>
                </a:lnTo>
                <a:lnTo>
                  <a:pt x="27940" y="1432560"/>
                </a:lnTo>
                <a:close/>
              </a:path>
              <a:path w="27940" h="3324859">
                <a:moveTo>
                  <a:pt x="2794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40" y="1431289"/>
                </a:lnTo>
                <a:lnTo>
                  <a:pt x="27940" y="1424940"/>
                </a:lnTo>
                <a:close/>
              </a:path>
              <a:path w="27940" h="33248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24859">
                <a:moveTo>
                  <a:pt x="27940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40" y="1412239"/>
                </a:lnTo>
                <a:lnTo>
                  <a:pt x="27940" y="1399539"/>
                </a:lnTo>
                <a:close/>
              </a:path>
              <a:path w="27940" h="33248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324859">
                <a:moveTo>
                  <a:pt x="27940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90"/>
                </a:lnTo>
                <a:close/>
              </a:path>
              <a:path w="27940" h="3324859">
                <a:moveTo>
                  <a:pt x="2794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69060"/>
                </a:lnTo>
                <a:close/>
              </a:path>
              <a:path w="27940" h="3324859">
                <a:moveTo>
                  <a:pt x="27940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40" y="1367789"/>
                </a:lnTo>
                <a:lnTo>
                  <a:pt x="27940" y="1361440"/>
                </a:lnTo>
                <a:close/>
              </a:path>
              <a:path w="27940" h="3324859">
                <a:moveTo>
                  <a:pt x="2794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40" y="1360170"/>
                </a:lnTo>
                <a:lnTo>
                  <a:pt x="27940" y="1350010"/>
                </a:lnTo>
                <a:close/>
              </a:path>
              <a:path w="27940" h="3324859">
                <a:moveTo>
                  <a:pt x="27940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40" y="1348739"/>
                </a:lnTo>
                <a:lnTo>
                  <a:pt x="27940" y="1342390"/>
                </a:lnTo>
                <a:close/>
              </a:path>
              <a:path w="27940" h="3324859">
                <a:moveTo>
                  <a:pt x="2794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40" y="1341120"/>
                </a:lnTo>
                <a:lnTo>
                  <a:pt x="27940" y="1330960"/>
                </a:lnTo>
                <a:close/>
              </a:path>
              <a:path w="27940" h="3324859">
                <a:moveTo>
                  <a:pt x="27940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40" y="1329690"/>
                </a:lnTo>
                <a:lnTo>
                  <a:pt x="27940" y="1323339"/>
                </a:lnTo>
                <a:close/>
              </a:path>
              <a:path w="27940" h="3324859">
                <a:moveTo>
                  <a:pt x="2794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40" y="1322070"/>
                </a:lnTo>
                <a:lnTo>
                  <a:pt x="27940" y="1311910"/>
                </a:lnTo>
                <a:close/>
              </a:path>
              <a:path w="27940" h="3324859">
                <a:moveTo>
                  <a:pt x="27940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40" y="1310640"/>
                </a:lnTo>
                <a:lnTo>
                  <a:pt x="27940" y="1304289"/>
                </a:lnTo>
                <a:close/>
              </a:path>
              <a:path w="27940" h="3324859">
                <a:moveTo>
                  <a:pt x="27940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40" y="1303020"/>
                </a:lnTo>
                <a:lnTo>
                  <a:pt x="27940" y="1301750"/>
                </a:lnTo>
                <a:close/>
              </a:path>
              <a:path w="27940" h="3324859">
                <a:moveTo>
                  <a:pt x="27940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40" y="1960880"/>
                </a:lnTo>
                <a:lnTo>
                  <a:pt x="27940" y="1871980"/>
                </a:lnTo>
                <a:close/>
              </a:path>
              <a:path w="27940" h="3324859">
                <a:moveTo>
                  <a:pt x="27940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40" y="2481580"/>
                </a:lnTo>
                <a:lnTo>
                  <a:pt x="27940" y="2473960"/>
                </a:lnTo>
                <a:close/>
              </a:path>
              <a:path w="27940" h="3324859">
                <a:moveTo>
                  <a:pt x="27940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40" y="2472690"/>
                </a:lnTo>
                <a:lnTo>
                  <a:pt x="27940" y="2045970"/>
                </a:lnTo>
                <a:close/>
              </a:path>
              <a:path w="27940" h="3324859">
                <a:moveTo>
                  <a:pt x="27940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40" y="2044700"/>
                </a:lnTo>
                <a:lnTo>
                  <a:pt x="27940" y="2026920"/>
                </a:lnTo>
                <a:close/>
              </a:path>
              <a:path w="27940" h="3324859">
                <a:moveTo>
                  <a:pt x="27940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40" y="2025650"/>
                </a:lnTo>
                <a:lnTo>
                  <a:pt x="27940" y="2007870"/>
                </a:lnTo>
                <a:close/>
              </a:path>
              <a:path w="27940" h="3324859">
                <a:moveTo>
                  <a:pt x="27940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40" y="2006600"/>
                </a:lnTo>
                <a:lnTo>
                  <a:pt x="27940" y="1985010"/>
                </a:lnTo>
                <a:close/>
              </a:path>
              <a:path w="27940" h="3324859">
                <a:moveTo>
                  <a:pt x="27940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40" y="1983739"/>
                </a:lnTo>
                <a:lnTo>
                  <a:pt x="27940" y="1965960"/>
                </a:lnTo>
                <a:close/>
              </a:path>
              <a:path w="27940" h="3324859">
                <a:moveTo>
                  <a:pt x="27940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40" y="1964689"/>
                </a:lnTo>
                <a:lnTo>
                  <a:pt x="27940" y="1962150"/>
                </a:lnTo>
                <a:close/>
              </a:path>
              <a:path w="27940" h="3324859">
                <a:moveTo>
                  <a:pt x="27940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40" y="2656840"/>
                </a:lnTo>
                <a:lnTo>
                  <a:pt x="27940" y="2481580"/>
                </a:lnTo>
                <a:close/>
              </a:path>
              <a:path w="27940" h="3324859">
                <a:moveTo>
                  <a:pt x="27940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40" y="3324860"/>
                </a:lnTo>
                <a:lnTo>
                  <a:pt x="27940" y="2656840"/>
                </a:lnTo>
                <a:close/>
              </a:path>
            </a:pathLst>
          </a:custGeom>
          <a:solidFill>
            <a:srgbClr val="1C37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586469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904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61314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3969" y="0"/>
                </a:moveTo>
                <a:lnTo>
                  <a:pt x="0" y="0"/>
                </a:lnTo>
                <a:lnTo>
                  <a:pt x="0" y="50800"/>
                </a:lnTo>
                <a:lnTo>
                  <a:pt x="26669" y="50800"/>
                </a:lnTo>
                <a:lnTo>
                  <a:pt x="2666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3286759">
                <a:moveTo>
                  <a:pt x="26669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69" y="63500"/>
                </a:lnTo>
                <a:lnTo>
                  <a:pt x="26669" y="50800"/>
                </a:lnTo>
                <a:close/>
              </a:path>
              <a:path w="26670" h="3286759">
                <a:moveTo>
                  <a:pt x="26669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69" y="82550"/>
                </a:lnTo>
                <a:lnTo>
                  <a:pt x="26669" y="63500"/>
                </a:lnTo>
                <a:close/>
              </a:path>
              <a:path w="26670" h="3286759">
                <a:moveTo>
                  <a:pt x="2666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69" y="95250"/>
                </a:lnTo>
                <a:lnTo>
                  <a:pt x="26669" y="82550"/>
                </a:lnTo>
                <a:close/>
              </a:path>
              <a:path w="26670" h="3286759">
                <a:moveTo>
                  <a:pt x="26669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69" y="107950"/>
                </a:lnTo>
                <a:lnTo>
                  <a:pt x="26669" y="95250"/>
                </a:lnTo>
                <a:close/>
              </a:path>
              <a:path w="26670" h="3286759">
                <a:moveTo>
                  <a:pt x="26669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69" y="139700"/>
                </a:lnTo>
                <a:lnTo>
                  <a:pt x="26669" y="107950"/>
                </a:lnTo>
                <a:close/>
              </a:path>
              <a:path w="26670" h="3286759">
                <a:moveTo>
                  <a:pt x="26669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69" y="146050"/>
                </a:lnTo>
                <a:lnTo>
                  <a:pt x="26669" y="139700"/>
                </a:lnTo>
                <a:close/>
              </a:path>
              <a:path w="26670" h="3286759">
                <a:moveTo>
                  <a:pt x="2666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69" y="158750"/>
                </a:lnTo>
                <a:lnTo>
                  <a:pt x="26669" y="146050"/>
                </a:lnTo>
                <a:close/>
              </a:path>
              <a:path w="26670" h="3286759">
                <a:moveTo>
                  <a:pt x="26669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69" y="165099"/>
                </a:lnTo>
                <a:lnTo>
                  <a:pt x="26669" y="158750"/>
                </a:lnTo>
                <a:close/>
              </a:path>
              <a:path w="26670" h="3286759">
                <a:moveTo>
                  <a:pt x="2666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69" y="177800"/>
                </a:lnTo>
                <a:lnTo>
                  <a:pt x="26669" y="165100"/>
                </a:lnTo>
                <a:close/>
              </a:path>
              <a:path w="26670" h="3286759">
                <a:moveTo>
                  <a:pt x="26669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77800"/>
                </a:lnTo>
                <a:close/>
              </a:path>
              <a:path w="26670" h="3286759">
                <a:moveTo>
                  <a:pt x="26669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69" y="273050"/>
                </a:lnTo>
                <a:lnTo>
                  <a:pt x="26669" y="203200"/>
                </a:lnTo>
                <a:close/>
              </a:path>
              <a:path w="26670" h="3286759">
                <a:moveTo>
                  <a:pt x="26669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69" y="311150"/>
                </a:lnTo>
                <a:lnTo>
                  <a:pt x="26669" y="273050"/>
                </a:lnTo>
                <a:close/>
              </a:path>
              <a:path w="26670" h="3286759">
                <a:moveTo>
                  <a:pt x="26669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69" y="316230"/>
                </a:lnTo>
                <a:lnTo>
                  <a:pt x="26669" y="311150"/>
                </a:lnTo>
                <a:close/>
              </a:path>
              <a:path w="26670" h="3286759">
                <a:moveTo>
                  <a:pt x="26669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69" y="322580"/>
                </a:lnTo>
                <a:lnTo>
                  <a:pt x="26669" y="316230"/>
                </a:lnTo>
                <a:close/>
              </a:path>
              <a:path w="26670" h="3286759">
                <a:moveTo>
                  <a:pt x="26669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2580"/>
                </a:lnTo>
                <a:close/>
              </a:path>
              <a:path w="26670" h="3286759">
                <a:moveTo>
                  <a:pt x="26669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28930"/>
                </a:lnTo>
                <a:close/>
              </a:path>
              <a:path w="26670" h="3286759">
                <a:moveTo>
                  <a:pt x="26669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69" y="373380"/>
                </a:lnTo>
                <a:lnTo>
                  <a:pt x="26669" y="355600"/>
                </a:lnTo>
                <a:close/>
              </a:path>
              <a:path w="26670" h="3286759">
                <a:moveTo>
                  <a:pt x="26669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69" y="380999"/>
                </a:lnTo>
                <a:lnTo>
                  <a:pt x="26669" y="373380"/>
                </a:lnTo>
                <a:close/>
              </a:path>
              <a:path w="26670" h="3286759">
                <a:moveTo>
                  <a:pt x="2666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69" y="393700"/>
                </a:lnTo>
                <a:lnTo>
                  <a:pt x="26669" y="381000"/>
                </a:lnTo>
                <a:close/>
              </a:path>
              <a:path w="26670" h="3286759">
                <a:moveTo>
                  <a:pt x="26669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69" y="400050"/>
                </a:lnTo>
                <a:lnTo>
                  <a:pt x="26669" y="393700"/>
                </a:lnTo>
                <a:close/>
              </a:path>
              <a:path w="26670" h="3286759">
                <a:moveTo>
                  <a:pt x="26669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69" y="443230"/>
                </a:lnTo>
                <a:lnTo>
                  <a:pt x="26669" y="400050"/>
                </a:lnTo>
                <a:close/>
              </a:path>
              <a:path w="26670" h="3286759">
                <a:moveTo>
                  <a:pt x="26669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69" y="450850"/>
                </a:lnTo>
                <a:lnTo>
                  <a:pt x="26669" y="443230"/>
                </a:lnTo>
                <a:close/>
              </a:path>
              <a:path w="26670" h="3286759">
                <a:moveTo>
                  <a:pt x="26669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50850"/>
                </a:lnTo>
                <a:close/>
              </a:path>
              <a:path w="26670" h="3286759">
                <a:moveTo>
                  <a:pt x="26669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69" y="494030"/>
                </a:lnTo>
                <a:lnTo>
                  <a:pt x="26669" y="457200"/>
                </a:lnTo>
                <a:close/>
              </a:path>
              <a:path w="26670" h="3286759">
                <a:moveTo>
                  <a:pt x="26669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69" y="500379"/>
                </a:lnTo>
                <a:lnTo>
                  <a:pt x="26669" y="494030"/>
                </a:lnTo>
                <a:close/>
              </a:path>
              <a:path w="26670" h="3286759">
                <a:moveTo>
                  <a:pt x="26669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69" y="532130"/>
                </a:lnTo>
                <a:lnTo>
                  <a:pt x="26669" y="500380"/>
                </a:lnTo>
                <a:close/>
              </a:path>
              <a:path w="26670" h="3286759">
                <a:moveTo>
                  <a:pt x="26669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69" y="538480"/>
                </a:lnTo>
                <a:lnTo>
                  <a:pt x="26669" y="532130"/>
                </a:lnTo>
                <a:close/>
              </a:path>
              <a:path w="26670" h="3286759">
                <a:moveTo>
                  <a:pt x="26669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69" y="546099"/>
                </a:lnTo>
                <a:lnTo>
                  <a:pt x="26669" y="538480"/>
                </a:lnTo>
                <a:close/>
              </a:path>
              <a:path w="26670" h="3286759">
                <a:moveTo>
                  <a:pt x="26669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69" y="584200"/>
                </a:lnTo>
                <a:lnTo>
                  <a:pt x="26669" y="546100"/>
                </a:lnTo>
                <a:close/>
              </a:path>
              <a:path w="26670" h="3286759">
                <a:moveTo>
                  <a:pt x="26669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69" y="589280"/>
                </a:lnTo>
                <a:lnTo>
                  <a:pt x="26669" y="584200"/>
                </a:lnTo>
                <a:close/>
              </a:path>
              <a:path w="26670" h="3286759">
                <a:moveTo>
                  <a:pt x="26669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69" y="614680"/>
                </a:lnTo>
                <a:lnTo>
                  <a:pt x="26669" y="589280"/>
                </a:lnTo>
                <a:close/>
              </a:path>
              <a:path w="26670" h="3286759">
                <a:moveTo>
                  <a:pt x="26669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69" y="684530"/>
                </a:lnTo>
                <a:lnTo>
                  <a:pt x="26669" y="614680"/>
                </a:lnTo>
                <a:close/>
              </a:path>
              <a:path w="26670" h="3286759">
                <a:moveTo>
                  <a:pt x="26669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4530"/>
                </a:lnTo>
                <a:close/>
              </a:path>
              <a:path w="26670" h="3286759">
                <a:moveTo>
                  <a:pt x="26669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69" y="698500"/>
                </a:lnTo>
                <a:lnTo>
                  <a:pt x="26669" y="690880"/>
                </a:lnTo>
                <a:close/>
              </a:path>
              <a:path w="26670" h="3286759">
                <a:moveTo>
                  <a:pt x="26669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698500"/>
                </a:lnTo>
                <a:close/>
              </a:path>
              <a:path w="26670" h="3286759">
                <a:moveTo>
                  <a:pt x="26669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9930"/>
                </a:lnTo>
                <a:close/>
              </a:path>
              <a:path w="26670" h="3286759">
                <a:moveTo>
                  <a:pt x="26669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36600"/>
                </a:lnTo>
                <a:close/>
              </a:path>
              <a:path w="26670" h="3286759">
                <a:moveTo>
                  <a:pt x="26669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69" y="958850"/>
                </a:lnTo>
                <a:lnTo>
                  <a:pt x="26669" y="812800"/>
                </a:lnTo>
                <a:close/>
              </a:path>
              <a:path w="26670" h="3286759">
                <a:moveTo>
                  <a:pt x="26669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58850"/>
                </a:lnTo>
                <a:close/>
              </a:path>
              <a:path w="26670" h="3286759">
                <a:moveTo>
                  <a:pt x="26669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982980"/>
                </a:lnTo>
                <a:close/>
              </a:path>
              <a:path w="26670" h="3286759">
                <a:moveTo>
                  <a:pt x="26669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69" y="1052830"/>
                </a:lnTo>
                <a:lnTo>
                  <a:pt x="26669" y="1035050"/>
                </a:lnTo>
                <a:close/>
              </a:path>
              <a:path w="26670" h="3286759">
                <a:moveTo>
                  <a:pt x="26669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69" y="1065530"/>
                </a:lnTo>
                <a:lnTo>
                  <a:pt x="26669" y="1052830"/>
                </a:lnTo>
                <a:close/>
              </a:path>
              <a:path w="26670" h="3286759">
                <a:moveTo>
                  <a:pt x="26669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65530"/>
                </a:lnTo>
                <a:close/>
              </a:path>
              <a:path w="26670" h="3286759">
                <a:moveTo>
                  <a:pt x="26669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69" y="1122680"/>
                </a:lnTo>
                <a:lnTo>
                  <a:pt x="26669" y="1092200"/>
                </a:lnTo>
                <a:close/>
              </a:path>
              <a:path w="26670" h="3286759">
                <a:moveTo>
                  <a:pt x="26669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69" y="1129030"/>
                </a:lnTo>
                <a:lnTo>
                  <a:pt x="26669" y="1122680"/>
                </a:lnTo>
                <a:close/>
              </a:path>
              <a:path w="26670" h="3286759">
                <a:moveTo>
                  <a:pt x="26669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69" y="1135380"/>
                </a:lnTo>
                <a:lnTo>
                  <a:pt x="26669" y="1129030"/>
                </a:lnTo>
                <a:close/>
              </a:path>
              <a:path w="26670" h="3286759">
                <a:moveTo>
                  <a:pt x="26669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69" y="1168400"/>
                </a:lnTo>
                <a:lnTo>
                  <a:pt x="26669" y="1135380"/>
                </a:lnTo>
                <a:close/>
              </a:path>
              <a:path w="26670" h="3286759">
                <a:moveTo>
                  <a:pt x="26669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69" y="1192530"/>
                </a:lnTo>
                <a:lnTo>
                  <a:pt x="26669" y="1168400"/>
                </a:lnTo>
                <a:close/>
              </a:path>
              <a:path w="26670" h="3286759">
                <a:moveTo>
                  <a:pt x="26669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192530"/>
                </a:lnTo>
                <a:close/>
              </a:path>
              <a:path w="26670" h="3286759">
                <a:moveTo>
                  <a:pt x="26669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44600"/>
                </a:lnTo>
                <a:close/>
              </a:path>
              <a:path w="26670" h="3286759">
                <a:moveTo>
                  <a:pt x="26669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69" y="1833880"/>
                </a:lnTo>
                <a:lnTo>
                  <a:pt x="26669" y="1565910"/>
                </a:lnTo>
                <a:close/>
              </a:path>
              <a:path w="26670" h="3286759">
                <a:moveTo>
                  <a:pt x="2666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69" y="1564639"/>
                </a:lnTo>
                <a:lnTo>
                  <a:pt x="26669" y="1558289"/>
                </a:lnTo>
                <a:close/>
              </a:path>
              <a:path w="26670" h="3286759">
                <a:moveTo>
                  <a:pt x="2666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69" y="1557020"/>
                </a:lnTo>
                <a:lnTo>
                  <a:pt x="26669" y="1546860"/>
                </a:lnTo>
                <a:close/>
              </a:path>
              <a:path w="26670" h="3286759">
                <a:moveTo>
                  <a:pt x="2666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69" y="1545589"/>
                </a:lnTo>
                <a:lnTo>
                  <a:pt x="26669" y="1539239"/>
                </a:lnTo>
                <a:close/>
              </a:path>
              <a:path w="26670" h="3286759">
                <a:moveTo>
                  <a:pt x="2666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69" y="1537970"/>
                </a:lnTo>
                <a:lnTo>
                  <a:pt x="26669" y="1527810"/>
                </a:lnTo>
                <a:close/>
              </a:path>
              <a:path w="26670" h="3286759">
                <a:moveTo>
                  <a:pt x="2666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69" y="1526539"/>
                </a:lnTo>
                <a:lnTo>
                  <a:pt x="26669" y="1520189"/>
                </a:lnTo>
                <a:close/>
              </a:path>
              <a:path w="26670" h="3286759">
                <a:moveTo>
                  <a:pt x="2666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69" y="1518920"/>
                </a:lnTo>
                <a:lnTo>
                  <a:pt x="26669" y="1508760"/>
                </a:lnTo>
                <a:close/>
              </a:path>
              <a:path w="26670" h="3286759">
                <a:moveTo>
                  <a:pt x="26669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69" y="1507489"/>
                </a:lnTo>
                <a:lnTo>
                  <a:pt x="26669" y="1501139"/>
                </a:lnTo>
                <a:close/>
              </a:path>
              <a:path w="26670" h="3286759">
                <a:moveTo>
                  <a:pt x="2666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69" y="1499870"/>
                </a:lnTo>
                <a:lnTo>
                  <a:pt x="26669" y="1489710"/>
                </a:lnTo>
                <a:close/>
              </a:path>
              <a:path w="26670" h="3286759">
                <a:moveTo>
                  <a:pt x="26669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69" y="1488439"/>
                </a:lnTo>
                <a:lnTo>
                  <a:pt x="26669" y="1482089"/>
                </a:lnTo>
                <a:close/>
              </a:path>
              <a:path w="26670" h="3286759">
                <a:moveTo>
                  <a:pt x="2666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69" y="1480820"/>
                </a:lnTo>
                <a:lnTo>
                  <a:pt x="26669" y="1470660"/>
                </a:lnTo>
                <a:close/>
              </a:path>
              <a:path w="26670" h="3286759">
                <a:moveTo>
                  <a:pt x="26669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69" y="1469389"/>
                </a:lnTo>
                <a:lnTo>
                  <a:pt x="26669" y="1463040"/>
                </a:lnTo>
                <a:close/>
              </a:path>
              <a:path w="26670" h="32867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286759">
                <a:moveTo>
                  <a:pt x="26669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69" y="1450339"/>
                </a:lnTo>
                <a:lnTo>
                  <a:pt x="26669" y="1443990"/>
                </a:lnTo>
                <a:close/>
              </a:path>
              <a:path w="26670" h="32867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286759">
                <a:moveTo>
                  <a:pt x="26669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39"/>
                </a:lnTo>
                <a:close/>
              </a:path>
              <a:path w="26670" h="32867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286759">
                <a:moveTo>
                  <a:pt x="26669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89"/>
                </a:lnTo>
                <a:close/>
              </a:path>
              <a:path w="26670" h="32867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286759">
                <a:moveTo>
                  <a:pt x="2666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69" y="1393189"/>
                </a:lnTo>
                <a:lnTo>
                  <a:pt x="26669" y="1386840"/>
                </a:lnTo>
                <a:close/>
              </a:path>
              <a:path w="26670" h="32867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286759">
                <a:moveTo>
                  <a:pt x="26669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69" y="1374139"/>
                </a:lnTo>
                <a:lnTo>
                  <a:pt x="26669" y="1361439"/>
                </a:lnTo>
                <a:close/>
              </a:path>
              <a:path w="26670" h="3286759">
                <a:moveTo>
                  <a:pt x="2666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69" y="1360170"/>
                </a:lnTo>
                <a:lnTo>
                  <a:pt x="26669" y="1350010"/>
                </a:lnTo>
                <a:close/>
              </a:path>
              <a:path w="26670" h="3286759">
                <a:moveTo>
                  <a:pt x="26669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69" y="1348740"/>
                </a:lnTo>
                <a:lnTo>
                  <a:pt x="26669" y="1342390"/>
                </a:lnTo>
                <a:close/>
              </a:path>
              <a:path w="26670" h="3286759">
                <a:moveTo>
                  <a:pt x="2666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69" y="1341120"/>
                </a:lnTo>
                <a:lnTo>
                  <a:pt x="26669" y="1330960"/>
                </a:lnTo>
                <a:close/>
              </a:path>
              <a:path w="26670" h="3286759">
                <a:moveTo>
                  <a:pt x="26669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69" y="1329689"/>
                </a:lnTo>
                <a:lnTo>
                  <a:pt x="26669" y="1323340"/>
                </a:lnTo>
                <a:close/>
              </a:path>
              <a:path w="26670" h="3286759">
                <a:moveTo>
                  <a:pt x="2666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69" y="1322070"/>
                </a:lnTo>
                <a:lnTo>
                  <a:pt x="26669" y="1311910"/>
                </a:lnTo>
                <a:close/>
              </a:path>
              <a:path w="26670" h="3286759">
                <a:moveTo>
                  <a:pt x="26669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69" y="1310639"/>
                </a:lnTo>
                <a:lnTo>
                  <a:pt x="26669" y="1304290"/>
                </a:lnTo>
                <a:close/>
              </a:path>
              <a:path w="26670" h="3286759">
                <a:moveTo>
                  <a:pt x="26669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69" y="1303020"/>
                </a:lnTo>
                <a:lnTo>
                  <a:pt x="26669" y="1292860"/>
                </a:lnTo>
                <a:close/>
              </a:path>
              <a:path w="26670" h="3286759">
                <a:moveTo>
                  <a:pt x="26669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69" y="1291590"/>
                </a:lnTo>
                <a:lnTo>
                  <a:pt x="26669" y="1285239"/>
                </a:lnTo>
                <a:close/>
              </a:path>
              <a:path w="26670" h="3286759">
                <a:moveTo>
                  <a:pt x="26669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69" y="1283970"/>
                </a:lnTo>
                <a:lnTo>
                  <a:pt x="26669" y="1273810"/>
                </a:lnTo>
                <a:close/>
              </a:path>
              <a:path w="26670" h="3286759">
                <a:moveTo>
                  <a:pt x="26669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69" y="1272540"/>
                </a:lnTo>
                <a:lnTo>
                  <a:pt x="26669" y="1266189"/>
                </a:lnTo>
                <a:close/>
              </a:path>
              <a:path w="26670" h="3286759">
                <a:moveTo>
                  <a:pt x="26669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69" y="1264920"/>
                </a:lnTo>
                <a:lnTo>
                  <a:pt x="26669" y="1263650"/>
                </a:lnTo>
                <a:close/>
              </a:path>
              <a:path w="26670" h="3286759">
                <a:moveTo>
                  <a:pt x="26669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69" y="1922780"/>
                </a:lnTo>
                <a:lnTo>
                  <a:pt x="26669" y="1833880"/>
                </a:lnTo>
                <a:close/>
              </a:path>
              <a:path w="26670" h="3286759">
                <a:moveTo>
                  <a:pt x="26669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69" y="2443480"/>
                </a:lnTo>
                <a:lnTo>
                  <a:pt x="26669" y="2435860"/>
                </a:lnTo>
                <a:close/>
              </a:path>
              <a:path w="26670" h="3286759">
                <a:moveTo>
                  <a:pt x="26669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69" y="2434590"/>
                </a:lnTo>
                <a:lnTo>
                  <a:pt x="26669" y="2007870"/>
                </a:lnTo>
                <a:close/>
              </a:path>
              <a:path w="26670" h="3286759">
                <a:moveTo>
                  <a:pt x="26669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69" y="2006600"/>
                </a:lnTo>
                <a:lnTo>
                  <a:pt x="26669" y="1988820"/>
                </a:lnTo>
                <a:close/>
              </a:path>
              <a:path w="26670" h="3286759">
                <a:moveTo>
                  <a:pt x="26669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69" y="1987550"/>
                </a:lnTo>
                <a:lnTo>
                  <a:pt x="26669" y="1969770"/>
                </a:lnTo>
                <a:close/>
              </a:path>
              <a:path w="26670" h="3286759">
                <a:moveTo>
                  <a:pt x="26669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69" y="1968500"/>
                </a:lnTo>
                <a:lnTo>
                  <a:pt x="26669" y="1946910"/>
                </a:lnTo>
                <a:close/>
              </a:path>
              <a:path w="26670" h="3286759">
                <a:moveTo>
                  <a:pt x="26669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69" y="1945639"/>
                </a:lnTo>
                <a:lnTo>
                  <a:pt x="26669" y="1927860"/>
                </a:lnTo>
                <a:close/>
              </a:path>
              <a:path w="26670" h="3286759">
                <a:moveTo>
                  <a:pt x="26669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69" y="1926589"/>
                </a:lnTo>
                <a:lnTo>
                  <a:pt x="26669" y="1924050"/>
                </a:lnTo>
                <a:close/>
              </a:path>
              <a:path w="26670" h="3286759">
                <a:moveTo>
                  <a:pt x="26669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69" y="2618740"/>
                </a:lnTo>
                <a:lnTo>
                  <a:pt x="26669" y="2443480"/>
                </a:lnTo>
                <a:close/>
              </a:path>
              <a:path w="26670" h="3286759">
                <a:moveTo>
                  <a:pt x="26669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69" y="3286760"/>
                </a:lnTo>
                <a:lnTo>
                  <a:pt x="26669" y="2618740"/>
                </a:lnTo>
                <a:close/>
              </a:path>
            </a:pathLst>
          </a:custGeom>
          <a:solidFill>
            <a:srgbClr val="1B36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63980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3274059">
                <a:moveTo>
                  <a:pt x="27940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3274059">
                <a:moveTo>
                  <a:pt x="27940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40" y="69850"/>
                </a:lnTo>
                <a:lnTo>
                  <a:pt x="27940" y="50800"/>
                </a:lnTo>
                <a:close/>
              </a:path>
              <a:path w="27940" h="3274059">
                <a:moveTo>
                  <a:pt x="27940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40" y="82550"/>
                </a:lnTo>
                <a:lnTo>
                  <a:pt x="27940" y="69850"/>
                </a:lnTo>
                <a:close/>
              </a:path>
              <a:path w="27940" h="3274059">
                <a:moveTo>
                  <a:pt x="2794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40" y="95250"/>
                </a:lnTo>
                <a:lnTo>
                  <a:pt x="27940" y="82550"/>
                </a:lnTo>
                <a:close/>
              </a:path>
              <a:path w="27940" h="3274059">
                <a:moveTo>
                  <a:pt x="27940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95250"/>
                </a:lnTo>
                <a:close/>
              </a:path>
              <a:path w="27940" h="3274059">
                <a:moveTo>
                  <a:pt x="2794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7000"/>
                </a:lnTo>
                <a:close/>
              </a:path>
              <a:path w="27940" h="32740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274059">
                <a:moveTo>
                  <a:pt x="27940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46050"/>
                </a:lnTo>
                <a:close/>
              </a:path>
              <a:path w="27940" h="3274059">
                <a:moveTo>
                  <a:pt x="2794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3274059">
                <a:moveTo>
                  <a:pt x="27940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65100"/>
                </a:lnTo>
                <a:close/>
              </a:path>
              <a:path w="27940" h="3274059">
                <a:moveTo>
                  <a:pt x="27940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190500"/>
                </a:lnTo>
                <a:close/>
              </a:path>
              <a:path w="27940" h="3274059">
                <a:moveTo>
                  <a:pt x="27940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40" y="298450"/>
                </a:lnTo>
                <a:lnTo>
                  <a:pt x="27940" y="260350"/>
                </a:lnTo>
                <a:close/>
              </a:path>
              <a:path w="27940" h="3274059">
                <a:moveTo>
                  <a:pt x="27940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40" y="303530"/>
                </a:lnTo>
                <a:lnTo>
                  <a:pt x="27940" y="298450"/>
                </a:lnTo>
                <a:close/>
              </a:path>
              <a:path w="27940" h="3274059">
                <a:moveTo>
                  <a:pt x="27940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40" y="309880"/>
                </a:lnTo>
                <a:lnTo>
                  <a:pt x="27940" y="303530"/>
                </a:lnTo>
                <a:close/>
              </a:path>
              <a:path w="27940" h="3274059">
                <a:moveTo>
                  <a:pt x="2794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40" y="316229"/>
                </a:lnTo>
                <a:lnTo>
                  <a:pt x="27940" y="309880"/>
                </a:lnTo>
                <a:close/>
              </a:path>
              <a:path w="27940" h="3274059">
                <a:moveTo>
                  <a:pt x="27940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316230"/>
                </a:lnTo>
                <a:close/>
              </a:path>
              <a:path w="27940" h="3274059">
                <a:moveTo>
                  <a:pt x="27940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42900"/>
                </a:lnTo>
                <a:close/>
              </a:path>
              <a:path w="27940" h="3274059">
                <a:moveTo>
                  <a:pt x="27940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40" y="368299"/>
                </a:lnTo>
                <a:lnTo>
                  <a:pt x="27940" y="360680"/>
                </a:lnTo>
                <a:close/>
              </a:path>
              <a:path w="27940" h="3274059">
                <a:moveTo>
                  <a:pt x="2794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3274059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3274059">
                <a:moveTo>
                  <a:pt x="27940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387350"/>
                </a:lnTo>
                <a:close/>
              </a:path>
              <a:path w="27940" h="3274059">
                <a:moveTo>
                  <a:pt x="27940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0530"/>
                </a:lnTo>
                <a:close/>
              </a:path>
              <a:path w="27940" h="3274059">
                <a:moveTo>
                  <a:pt x="27940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8150"/>
                </a:lnTo>
                <a:close/>
              </a:path>
              <a:path w="27940" h="3274059">
                <a:moveTo>
                  <a:pt x="27940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44500"/>
                </a:lnTo>
                <a:close/>
              </a:path>
              <a:path w="27940" h="3274059">
                <a:moveTo>
                  <a:pt x="2794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30"/>
                </a:lnTo>
                <a:close/>
              </a:path>
              <a:path w="27940" h="3274059">
                <a:moveTo>
                  <a:pt x="27940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40" y="519430"/>
                </a:lnTo>
                <a:lnTo>
                  <a:pt x="27940" y="487680"/>
                </a:lnTo>
                <a:close/>
              </a:path>
              <a:path w="27940" h="3274059">
                <a:moveTo>
                  <a:pt x="27940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40" y="525780"/>
                </a:lnTo>
                <a:lnTo>
                  <a:pt x="27940" y="519430"/>
                </a:lnTo>
                <a:close/>
              </a:path>
              <a:path w="27940" h="3274059">
                <a:moveTo>
                  <a:pt x="27940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525780"/>
                </a:lnTo>
                <a:close/>
              </a:path>
              <a:path w="27940" h="3274059">
                <a:moveTo>
                  <a:pt x="27940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3274059">
                <a:moveTo>
                  <a:pt x="27940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1500"/>
                </a:lnTo>
                <a:close/>
              </a:path>
              <a:path w="27940" h="3274059">
                <a:moveTo>
                  <a:pt x="27940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76580"/>
                </a:lnTo>
                <a:close/>
              </a:path>
              <a:path w="27940" h="3274059">
                <a:moveTo>
                  <a:pt x="27940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40" y="671830"/>
                </a:lnTo>
                <a:lnTo>
                  <a:pt x="27940" y="601980"/>
                </a:lnTo>
                <a:close/>
              </a:path>
              <a:path w="27940" h="3274059">
                <a:moveTo>
                  <a:pt x="2794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71830"/>
                </a:lnTo>
                <a:close/>
              </a:path>
              <a:path w="27940" h="3274059">
                <a:moveTo>
                  <a:pt x="27940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8180"/>
                </a:lnTo>
                <a:close/>
              </a:path>
              <a:path w="27940" h="3274059">
                <a:moveTo>
                  <a:pt x="27940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40" y="697230"/>
                </a:lnTo>
                <a:lnTo>
                  <a:pt x="27940" y="685800"/>
                </a:lnTo>
                <a:close/>
              </a:path>
              <a:path w="27940" h="3274059">
                <a:moveTo>
                  <a:pt x="2794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7230"/>
                </a:lnTo>
                <a:close/>
              </a:path>
              <a:path w="27940" h="3274059">
                <a:moveTo>
                  <a:pt x="27940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23900"/>
                </a:lnTo>
                <a:close/>
              </a:path>
              <a:path w="27940" h="3274059">
                <a:moveTo>
                  <a:pt x="27940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40" y="946150"/>
                </a:lnTo>
                <a:lnTo>
                  <a:pt x="27940" y="800100"/>
                </a:lnTo>
                <a:close/>
              </a:path>
              <a:path w="27940" h="3274059">
                <a:moveTo>
                  <a:pt x="27940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46150"/>
                </a:lnTo>
                <a:close/>
              </a:path>
              <a:path w="27940" h="3274059">
                <a:moveTo>
                  <a:pt x="27940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970280"/>
                </a:lnTo>
                <a:close/>
              </a:path>
              <a:path w="27940" h="3274059">
                <a:moveTo>
                  <a:pt x="27940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40" y="1040130"/>
                </a:lnTo>
                <a:lnTo>
                  <a:pt x="27940" y="1022350"/>
                </a:lnTo>
                <a:close/>
              </a:path>
              <a:path w="27940" h="3274059">
                <a:moveTo>
                  <a:pt x="27940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40" y="1052830"/>
                </a:lnTo>
                <a:lnTo>
                  <a:pt x="27940" y="1040130"/>
                </a:lnTo>
                <a:close/>
              </a:path>
              <a:path w="27940" h="3274059">
                <a:moveTo>
                  <a:pt x="27940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40" y="1079500"/>
                </a:lnTo>
                <a:lnTo>
                  <a:pt x="27940" y="1052830"/>
                </a:lnTo>
                <a:close/>
              </a:path>
              <a:path w="27940" h="3274059">
                <a:moveTo>
                  <a:pt x="27940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40" y="1109980"/>
                </a:lnTo>
                <a:lnTo>
                  <a:pt x="27940" y="1079500"/>
                </a:lnTo>
                <a:close/>
              </a:path>
              <a:path w="27940" h="3274059">
                <a:moveTo>
                  <a:pt x="27940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9980"/>
                </a:lnTo>
                <a:close/>
              </a:path>
              <a:path w="27940" h="327405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3274059">
                <a:moveTo>
                  <a:pt x="27940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2680"/>
                </a:lnTo>
                <a:close/>
              </a:path>
              <a:path w="27940" h="3274059">
                <a:moveTo>
                  <a:pt x="27940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55700"/>
                </a:lnTo>
                <a:close/>
              </a:path>
              <a:path w="27940" h="3274059">
                <a:moveTo>
                  <a:pt x="27940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79830"/>
                </a:lnTo>
                <a:close/>
              </a:path>
              <a:path w="27940" h="3274059">
                <a:moveTo>
                  <a:pt x="27940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31900"/>
                </a:lnTo>
                <a:close/>
              </a:path>
              <a:path w="27940" h="3274059">
                <a:moveTo>
                  <a:pt x="27940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40" y="1821180"/>
                </a:lnTo>
                <a:lnTo>
                  <a:pt x="27940" y="1553210"/>
                </a:lnTo>
                <a:close/>
              </a:path>
              <a:path w="27940" h="32740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2740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274059">
                <a:moveTo>
                  <a:pt x="2794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39"/>
                </a:lnTo>
                <a:close/>
              </a:path>
              <a:path w="27940" h="32740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2740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740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2740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740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2740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740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2740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2740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274059">
                <a:moveTo>
                  <a:pt x="27940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90"/>
                </a:lnTo>
                <a:close/>
              </a:path>
              <a:path w="27940" h="3274059">
                <a:moveTo>
                  <a:pt x="27940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40" y="1430020"/>
                </a:lnTo>
                <a:lnTo>
                  <a:pt x="27940" y="1419860"/>
                </a:lnTo>
                <a:close/>
              </a:path>
              <a:path w="27940" h="32740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74059">
                <a:moveTo>
                  <a:pt x="27940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10"/>
                </a:lnTo>
                <a:close/>
              </a:path>
              <a:path w="27940" h="32740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74059">
                <a:moveTo>
                  <a:pt x="27940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60"/>
                </a:lnTo>
                <a:close/>
              </a:path>
              <a:path w="27940" h="3274059">
                <a:moveTo>
                  <a:pt x="27940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40"/>
                </a:lnTo>
                <a:close/>
              </a:path>
              <a:path w="27940" h="3274059">
                <a:moveTo>
                  <a:pt x="2794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40" y="1372870"/>
                </a:lnTo>
                <a:lnTo>
                  <a:pt x="27940" y="1362710"/>
                </a:lnTo>
                <a:close/>
              </a:path>
              <a:path w="27940" h="3274059">
                <a:moveTo>
                  <a:pt x="27940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48739"/>
                </a:lnTo>
                <a:close/>
              </a:path>
              <a:path w="27940" h="32740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274059">
                <a:moveTo>
                  <a:pt x="27940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90"/>
                </a:lnTo>
                <a:close/>
              </a:path>
              <a:path w="27940" h="3274059">
                <a:moveTo>
                  <a:pt x="27940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18260"/>
                </a:lnTo>
                <a:close/>
              </a:path>
              <a:path w="27940" h="3274059">
                <a:moveTo>
                  <a:pt x="27940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40" y="1316989"/>
                </a:lnTo>
                <a:lnTo>
                  <a:pt x="27940" y="1310640"/>
                </a:lnTo>
                <a:close/>
              </a:path>
              <a:path w="27940" h="3274059">
                <a:moveTo>
                  <a:pt x="27940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40" y="1309370"/>
                </a:lnTo>
                <a:lnTo>
                  <a:pt x="27940" y="1299210"/>
                </a:lnTo>
                <a:close/>
              </a:path>
              <a:path w="27940" h="3274059">
                <a:moveTo>
                  <a:pt x="27940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90"/>
                </a:lnTo>
                <a:close/>
              </a:path>
              <a:path w="27940" h="3274059">
                <a:moveTo>
                  <a:pt x="27940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40" y="1290320"/>
                </a:lnTo>
                <a:lnTo>
                  <a:pt x="27940" y="1280160"/>
                </a:lnTo>
                <a:close/>
              </a:path>
              <a:path w="27940" h="3274059">
                <a:moveTo>
                  <a:pt x="27940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40" y="1278890"/>
                </a:lnTo>
                <a:lnTo>
                  <a:pt x="27940" y="1272539"/>
                </a:lnTo>
                <a:close/>
              </a:path>
              <a:path w="27940" h="3274059">
                <a:moveTo>
                  <a:pt x="27940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10"/>
                </a:lnTo>
                <a:close/>
              </a:path>
              <a:path w="27940" h="3274059">
                <a:moveTo>
                  <a:pt x="27940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40" y="1259840"/>
                </a:lnTo>
                <a:lnTo>
                  <a:pt x="27940" y="1253489"/>
                </a:lnTo>
                <a:close/>
              </a:path>
              <a:path w="27940" h="3274059">
                <a:moveTo>
                  <a:pt x="27940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50950"/>
                </a:lnTo>
                <a:close/>
              </a:path>
              <a:path w="27940" h="3274059">
                <a:moveTo>
                  <a:pt x="27940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40" y="1910080"/>
                </a:lnTo>
                <a:lnTo>
                  <a:pt x="27940" y="1821180"/>
                </a:lnTo>
                <a:close/>
              </a:path>
              <a:path w="27940" h="3274059">
                <a:moveTo>
                  <a:pt x="27940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40" y="2430780"/>
                </a:lnTo>
                <a:lnTo>
                  <a:pt x="27940" y="2423160"/>
                </a:lnTo>
                <a:close/>
              </a:path>
              <a:path w="27940" h="3274059">
                <a:moveTo>
                  <a:pt x="27940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40" y="2421890"/>
                </a:lnTo>
                <a:lnTo>
                  <a:pt x="27940" y="1995170"/>
                </a:lnTo>
                <a:close/>
              </a:path>
              <a:path w="27940" h="3274059">
                <a:moveTo>
                  <a:pt x="27940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40" y="1993900"/>
                </a:lnTo>
                <a:lnTo>
                  <a:pt x="27940" y="1976120"/>
                </a:lnTo>
                <a:close/>
              </a:path>
              <a:path w="27940" h="3274059">
                <a:moveTo>
                  <a:pt x="27940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40" y="1974850"/>
                </a:lnTo>
                <a:lnTo>
                  <a:pt x="27940" y="1957070"/>
                </a:lnTo>
                <a:close/>
              </a:path>
              <a:path w="27940" h="3274059">
                <a:moveTo>
                  <a:pt x="27940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40" y="1955800"/>
                </a:lnTo>
                <a:lnTo>
                  <a:pt x="27940" y="1934210"/>
                </a:lnTo>
                <a:close/>
              </a:path>
              <a:path w="27940" h="3274059">
                <a:moveTo>
                  <a:pt x="27940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40" y="1932939"/>
                </a:lnTo>
                <a:lnTo>
                  <a:pt x="27940" y="1915160"/>
                </a:lnTo>
                <a:close/>
              </a:path>
              <a:path w="27940" h="3274059">
                <a:moveTo>
                  <a:pt x="27940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40" y="1913889"/>
                </a:lnTo>
                <a:lnTo>
                  <a:pt x="27940" y="1911350"/>
                </a:lnTo>
                <a:close/>
              </a:path>
              <a:path w="27940" h="3274059">
                <a:moveTo>
                  <a:pt x="27940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40" y="2606040"/>
                </a:lnTo>
                <a:lnTo>
                  <a:pt x="27940" y="2430780"/>
                </a:lnTo>
                <a:close/>
              </a:path>
              <a:path w="27940" h="3274059">
                <a:moveTo>
                  <a:pt x="27940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40" y="3274060"/>
                </a:lnTo>
                <a:lnTo>
                  <a:pt x="27940" y="260604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667750" y="35966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21589" y="0"/>
                </a:moveTo>
                <a:lnTo>
                  <a:pt x="0" y="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667750" y="36093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667750" y="3622040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27940" y="0"/>
                </a:moveTo>
                <a:lnTo>
                  <a:pt x="0" y="0"/>
                </a:lnTo>
                <a:lnTo>
                  <a:pt x="0" y="19049"/>
                </a:lnTo>
                <a:lnTo>
                  <a:pt x="27940" y="190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667750" y="36410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681719" y="3596640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234949"/>
                </a:moveTo>
                <a:lnTo>
                  <a:pt x="0" y="0"/>
                </a:lnTo>
                <a:lnTo>
                  <a:pt x="0" y="234949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667750" y="366649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667750" y="3698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667750" y="37045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667750" y="37172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667750" y="37236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667750" y="373634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667750" y="383159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8667750" y="386969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667750" y="38747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8667750" y="388112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8667750" y="3887470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70">
                <a:moveTo>
                  <a:pt x="27940" y="0"/>
                </a:moveTo>
                <a:lnTo>
                  <a:pt x="0" y="0"/>
                </a:lnTo>
                <a:lnTo>
                  <a:pt x="0" y="26669"/>
                </a:lnTo>
                <a:lnTo>
                  <a:pt x="27940" y="2666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8667750" y="3914140"/>
            <a:ext cx="27940" cy="17780"/>
          </a:xfrm>
          <a:custGeom>
            <a:avLst/>
            <a:gdLst/>
            <a:ahLst/>
            <a:cxnLst/>
            <a:rect l="l" t="t" r="r" b="b"/>
            <a:pathLst>
              <a:path w="27940" h="17779">
                <a:moveTo>
                  <a:pt x="27940" y="0"/>
                </a:moveTo>
                <a:lnTo>
                  <a:pt x="0" y="0"/>
                </a:lnTo>
                <a:lnTo>
                  <a:pt x="0" y="17779"/>
                </a:lnTo>
                <a:lnTo>
                  <a:pt x="27940" y="177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8667750" y="39319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8667750" y="39395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8667750" y="3952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8667750" y="3958590"/>
            <a:ext cx="27940" cy="43180"/>
          </a:xfrm>
          <a:custGeom>
            <a:avLst/>
            <a:gdLst/>
            <a:ahLst/>
            <a:cxnLst/>
            <a:rect l="l" t="t" r="r" b="b"/>
            <a:pathLst>
              <a:path w="27940" h="43179">
                <a:moveTo>
                  <a:pt x="27940" y="0"/>
                </a:moveTo>
                <a:lnTo>
                  <a:pt x="0" y="0"/>
                </a:lnTo>
                <a:lnTo>
                  <a:pt x="0" y="43179"/>
                </a:lnTo>
                <a:lnTo>
                  <a:pt x="27940" y="431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8667750" y="400177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8667750" y="40093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8667750" y="4015740"/>
            <a:ext cx="27940" cy="36830"/>
          </a:xfrm>
          <a:custGeom>
            <a:avLst/>
            <a:gdLst/>
            <a:ahLst/>
            <a:cxnLst/>
            <a:rect l="l" t="t" r="r" b="b"/>
            <a:pathLst>
              <a:path w="27940" h="36829">
                <a:moveTo>
                  <a:pt x="27940" y="0"/>
                </a:moveTo>
                <a:lnTo>
                  <a:pt x="0" y="0"/>
                </a:lnTo>
                <a:lnTo>
                  <a:pt x="0" y="36829"/>
                </a:lnTo>
                <a:lnTo>
                  <a:pt x="27940" y="368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8667750" y="40525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8667750" y="405892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8667750" y="40906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8667750" y="40970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8667750" y="410464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667750" y="414274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8667750" y="414782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8667750" y="4173220"/>
            <a:ext cx="27940" cy="69850"/>
          </a:xfrm>
          <a:custGeom>
            <a:avLst/>
            <a:gdLst/>
            <a:ahLst/>
            <a:cxnLst/>
            <a:rect l="l" t="t" r="r" b="b"/>
            <a:pathLst>
              <a:path w="27940" h="69850">
                <a:moveTo>
                  <a:pt x="27940" y="0"/>
                </a:moveTo>
                <a:lnTo>
                  <a:pt x="0" y="0"/>
                </a:lnTo>
                <a:lnTo>
                  <a:pt x="0" y="69849"/>
                </a:lnTo>
                <a:lnTo>
                  <a:pt x="27940" y="698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8667750" y="42430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667750" y="42494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667750" y="4257040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27940" y="0"/>
                </a:moveTo>
                <a:lnTo>
                  <a:pt x="0" y="0"/>
                </a:lnTo>
                <a:lnTo>
                  <a:pt x="0" y="11429"/>
                </a:lnTo>
                <a:lnTo>
                  <a:pt x="27940" y="114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681719" y="4268470"/>
            <a:ext cx="0" cy="562610"/>
          </a:xfrm>
          <a:custGeom>
            <a:avLst/>
            <a:gdLst/>
            <a:ahLst/>
            <a:cxnLst/>
            <a:rect l="l" t="t" r="r" b="b"/>
            <a:pathLst>
              <a:path h="562610">
                <a:moveTo>
                  <a:pt x="0" y="0"/>
                </a:moveTo>
                <a:lnTo>
                  <a:pt x="0" y="562609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667750" y="5086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667750" y="50787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667750" y="50673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667750" y="50596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67750" y="50482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667750" y="50406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67750" y="50292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667750" y="50215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667750" y="50101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667750" y="50025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667750" y="49911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667750" y="49834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667750" y="49720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667750" y="49644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667750" y="49530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667750" y="49453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667750" y="49339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667750" y="4919979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700"/>
                </a:lnTo>
                <a:lnTo>
                  <a:pt x="27940" y="1270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667750" y="49085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667750" y="49009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667750" y="48895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667750" y="48818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667750" y="48704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667750" y="48628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667750" y="48514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667750" y="48437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667750" y="4832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681719" y="5097779"/>
            <a:ext cx="0" cy="387350"/>
          </a:xfrm>
          <a:custGeom>
            <a:avLst/>
            <a:gdLst/>
            <a:ahLst/>
            <a:cxnLst/>
            <a:rect l="l" t="t" r="r" b="b"/>
            <a:pathLst>
              <a:path h="387350">
                <a:moveTo>
                  <a:pt x="0" y="0"/>
                </a:moveTo>
                <a:lnTo>
                  <a:pt x="0" y="38735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681719" y="5097779"/>
            <a:ext cx="0" cy="1747520"/>
          </a:xfrm>
          <a:custGeom>
            <a:avLst/>
            <a:gdLst/>
            <a:ahLst/>
            <a:cxnLst/>
            <a:rect l="l" t="t" r="r" b="b"/>
            <a:pathLst>
              <a:path h="1747520">
                <a:moveTo>
                  <a:pt x="0" y="0"/>
                </a:moveTo>
                <a:lnTo>
                  <a:pt x="0" y="174752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695690" y="3609340"/>
            <a:ext cx="26670" cy="3235960"/>
          </a:xfrm>
          <a:custGeom>
            <a:avLst/>
            <a:gdLst/>
            <a:ahLst/>
            <a:cxnLst/>
            <a:rect l="l" t="t" r="r" b="b"/>
            <a:pathLst>
              <a:path w="26670" h="3235959">
                <a:moveTo>
                  <a:pt x="13969" y="0"/>
                </a:moveTo>
                <a:lnTo>
                  <a:pt x="0" y="0"/>
                </a:lnTo>
                <a:lnTo>
                  <a:pt x="0" y="6349"/>
                </a:lnTo>
                <a:lnTo>
                  <a:pt x="22859" y="6349"/>
                </a:lnTo>
                <a:lnTo>
                  <a:pt x="22859" y="5079"/>
                </a:lnTo>
                <a:lnTo>
                  <a:pt x="20320" y="5079"/>
                </a:lnTo>
                <a:lnTo>
                  <a:pt x="20320" y="3809"/>
                </a:lnTo>
                <a:lnTo>
                  <a:pt x="19050" y="3809"/>
                </a:lnTo>
                <a:lnTo>
                  <a:pt x="19050" y="2539"/>
                </a:lnTo>
                <a:lnTo>
                  <a:pt x="16509" y="2539"/>
                </a:lnTo>
                <a:lnTo>
                  <a:pt x="1650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  <a:path w="26670" h="3235959">
                <a:moveTo>
                  <a:pt x="24129" y="6349"/>
                </a:moveTo>
                <a:lnTo>
                  <a:pt x="0" y="6349"/>
                </a:lnTo>
                <a:lnTo>
                  <a:pt x="0" y="12699"/>
                </a:lnTo>
                <a:lnTo>
                  <a:pt x="26669" y="12699"/>
                </a:lnTo>
                <a:lnTo>
                  <a:pt x="26669" y="7619"/>
                </a:lnTo>
                <a:lnTo>
                  <a:pt x="24129" y="7619"/>
                </a:lnTo>
                <a:lnTo>
                  <a:pt x="24129" y="6349"/>
                </a:lnTo>
                <a:close/>
              </a:path>
              <a:path w="26670" h="3235959">
                <a:moveTo>
                  <a:pt x="26669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6669" y="31749"/>
                </a:lnTo>
                <a:lnTo>
                  <a:pt x="26669" y="12699"/>
                </a:lnTo>
                <a:close/>
              </a:path>
              <a:path w="26670" h="3235959">
                <a:moveTo>
                  <a:pt x="26669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6669" y="44449"/>
                </a:lnTo>
                <a:lnTo>
                  <a:pt x="26669" y="31750"/>
                </a:lnTo>
                <a:close/>
              </a:path>
              <a:path w="26670" h="3235959">
                <a:moveTo>
                  <a:pt x="26669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6669" y="57149"/>
                </a:lnTo>
                <a:lnTo>
                  <a:pt x="26669" y="44450"/>
                </a:lnTo>
                <a:close/>
              </a:path>
              <a:path w="26670" h="3235959">
                <a:moveTo>
                  <a:pt x="26669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6669" y="88899"/>
                </a:lnTo>
                <a:lnTo>
                  <a:pt x="26669" y="57149"/>
                </a:lnTo>
                <a:close/>
              </a:path>
              <a:path w="26670" h="3235959">
                <a:moveTo>
                  <a:pt x="26669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88900"/>
                </a:lnTo>
                <a:close/>
              </a:path>
              <a:path w="26670" h="3235959">
                <a:moveTo>
                  <a:pt x="26669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6669" y="107949"/>
                </a:lnTo>
                <a:lnTo>
                  <a:pt x="26669" y="95249"/>
                </a:lnTo>
                <a:close/>
              </a:path>
              <a:path w="26670" h="3235959">
                <a:moveTo>
                  <a:pt x="26669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6669" y="114299"/>
                </a:lnTo>
                <a:lnTo>
                  <a:pt x="26669" y="107949"/>
                </a:lnTo>
                <a:close/>
              </a:path>
              <a:path w="26670" h="3235959">
                <a:moveTo>
                  <a:pt x="26669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6669" y="126999"/>
                </a:lnTo>
                <a:lnTo>
                  <a:pt x="26669" y="114299"/>
                </a:lnTo>
                <a:close/>
              </a:path>
              <a:path w="26670" h="3235959">
                <a:moveTo>
                  <a:pt x="26669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6669" y="152399"/>
                </a:lnTo>
                <a:lnTo>
                  <a:pt x="26669" y="127000"/>
                </a:lnTo>
                <a:close/>
              </a:path>
              <a:path w="26670" h="3235959">
                <a:moveTo>
                  <a:pt x="26669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6669" y="222249"/>
                </a:lnTo>
                <a:lnTo>
                  <a:pt x="26669" y="152399"/>
                </a:lnTo>
                <a:close/>
              </a:path>
              <a:path w="26670" h="3235959">
                <a:moveTo>
                  <a:pt x="26669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6669" y="260349"/>
                </a:lnTo>
                <a:lnTo>
                  <a:pt x="26669" y="222249"/>
                </a:lnTo>
                <a:close/>
              </a:path>
              <a:path w="26670" h="3235959">
                <a:moveTo>
                  <a:pt x="26669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6669" y="265429"/>
                </a:lnTo>
                <a:lnTo>
                  <a:pt x="26669" y="260350"/>
                </a:lnTo>
                <a:close/>
              </a:path>
              <a:path w="26670" h="3235959">
                <a:moveTo>
                  <a:pt x="26669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65429"/>
                </a:lnTo>
                <a:close/>
              </a:path>
              <a:path w="26670" h="323595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235959">
                <a:moveTo>
                  <a:pt x="26669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6669" y="304799"/>
                </a:lnTo>
                <a:lnTo>
                  <a:pt x="26669" y="278130"/>
                </a:lnTo>
                <a:close/>
              </a:path>
              <a:path w="26670" h="3235959">
                <a:moveTo>
                  <a:pt x="26669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04800"/>
                </a:lnTo>
                <a:close/>
              </a:path>
              <a:path w="26670" h="3235959">
                <a:moveTo>
                  <a:pt x="26669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6669" y="330199"/>
                </a:lnTo>
                <a:lnTo>
                  <a:pt x="26669" y="322579"/>
                </a:lnTo>
                <a:close/>
              </a:path>
              <a:path w="26670" h="3235959">
                <a:moveTo>
                  <a:pt x="26669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6669" y="342899"/>
                </a:lnTo>
                <a:lnTo>
                  <a:pt x="26669" y="330200"/>
                </a:lnTo>
                <a:close/>
              </a:path>
              <a:path w="26670" h="3235959">
                <a:moveTo>
                  <a:pt x="26669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6669" y="349249"/>
                </a:lnTo>
                <a:lnTo>
                  <a:pt x="26669" y="342900"/>
                </a:lnTo>
                <a:close/>
              </a:path>
              <a:path w="26670" h="3235959">
                <a:moveTo>
                  <a:pt x="26669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6669" y="392429"/>
                </a:lnTo>
                <a:lnTo>
                  <a:pt x="26669" y="349250"/>
                </a:lnTo>
                <a:close/>
              </a:path>
              <a:path w="26670" h="3235959">
                <a:moveTo>
                  <a:pt x="26669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6669" y="400049"/>
                </a:lnTo>
                <a:lnTo>
                  <a:pt x="26669" y="392430"/>
                </a:lnTo>
                <a:close/>
              </a:path>
              <a:path w="26670" h="3235959">
                <a:moveTo>
                  <a:pt x="26669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6669" y="406399"/>
                </a:lnTo>
                <a:lnTo>
                  <a:pt x="26669" y="400049"/>
                </a:lnTo>
                <a:close/>
              </a:path>
              <a:path w="26670" h="3235959">
                <a:moveTo>
                  <a:pt x="26669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6669" y="443229"/>
                </a:lnTo>
                <a:lnTo>
                  <a:pt x="26669" y="406399"/>
                </a:lnTo>
                <a:close/>
              </a:path>
              <a:path w="26670" h="3235959">
                <a:moveTo>
                  <a:pt x="26669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43229"/>
                </a:lnTo>
                <a:close/>
              </a:path>
              <a:path w="26670" h="3235959">
                <a:moveTo>
                  <a:pt x="26669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6669" y="481329"/>
                </a:lnTo>
                <a:lnTo>
                  <a:pt x="26669" y="449579"/>
                </a:lnTo>
                <a:close/>
              </a:path>
              <a:path w="26670" h="3235959">
                <a:moveTo>
                  <a:pt x="26669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6669" y="487679"/>
                </a:lnTo>
                <a:lnTo>
                  <a:pt x="26669" y="481329"/>
                </a:lnTo>
                <a:close/>
              </a:path>
              <a:path w="26670" h="3235959">
                <a:moveTo>
                  <a:pt x="26669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6669" y="495299"/>
                </a:lnTo>
                <a:lnTo>
                  <a:pt x="26669" y="487679"/>
                </a:lnTo>
                <a:close/>
              </a:path>
              <a:path w="26670" h="3235959">
                <a:moveTo>
                  <a:pt x="26669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6669" y="533399"/>
                </a:lnTo>
                <a:lnTo>
                  <a:pt x="26669" y="495299"/>
                </a:lnTo>
                <a:close/>
              </a:path>
              <a:path w="26670" h="3235959">
                <a:moveTo>
                  <a:pt x="26669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6669" y="538479"/>
                </a:lnTo>
                <a:lnTo>
                  <a:pt x="26669" y="533399"/>
                </a:lnTo>
                <a:close/>
              </a:path>
              <a:path w="26670" h="3235959">
                <a:moveTo>
                  <a:pt x="26669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6669" y="563879"/>
                </a:lnTo>
                <a:lnTo>
                  <a:pt x="26669" y="538480"/>
                </a:lnTo>
                <a:close/>
              </a:path>
              <a:path w="26670" h="3235959">
                <a:moveTo>
                  <a:pt x="26669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6669" y="633729"/>
                </a:lnTo>
                <a:lnTo>
                  <a:pt x="26669" y="563879"/>
                </a:lnTo>
                <a:close/>
              </a:path>
              <a:path w="26670" h="3235959">
                <a:moveTo>
                  <a:pt x="26669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6669" y="640079"/>
                </a:lnTo>
                <a:lnTo>
                  <a:pt x="26669" y="633730"/>
                </a:lnTo>
                <a:close/>
              </a:path>
              <a:path w="26670" h="3235959">
                <a:moveTo>
                  <a:pt x="2666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79"/>
                </a:lnTo>
                <a:close/>
              </a:path>
              <a:path w="26670" h="3235959">
                <a:moveTo>
                  <a:pt x="26669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47699"/>
                </a:lnTo>
                <a:close/>
              </a:path>
              <a:path w="26670" h="3235959">
                <a:moveTo>
                  <a:pt x="26669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6669" y="685799"/>
                </a:lnTo>
                <a:lnTo>
                  <a:pt x="26669" y="659130"/>
                </a:lnTo>
                <a:close/>
              </a:path>
              <a:path w="26670" h="3235959">
                <a:moveTo>
                  <a:pt x="26669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685799"/>
                </a:lnTo>
                <a:close/>
              </a:path>
              <a:path w="26670" h="3235959">
                <a:moveTo>
                  <a:pt x="26669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762000"/>
                </a:lnTo>
                <a:close/>
              </a:path>
              <a:path w="26670" h="3235959">
                <a:moveTo>
                  <a:pt x="26669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50"/>
                </a:lnTo>
                <a:close/>
              </a:path>
              <a:path w="26670" h="323595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235959">
                <a:moveTo>
                  <a:pt x="26669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49"/>
                </a:lnTo>
                <a:close/>
              </a:path>
              <a:path w="26670" h="3235959">
                <a:moveTo>
                  <a:pt x="26669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1002030"/>
                </a:lnTo>
                <a:close/>
              </a:path>
              <a:path w="26670" h="3235959">
                <a:moveTo>
                  <a:pt x="26669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6669" y="1041399"/>
                </a:lnTo>
                <a:lnTo>
                  <a:pt x="26669" y="1014730"/>
                </a:lnTo>
                <a:close/>
              </a:path>
              <a:path w="26670" h="3235959">
                <a:moveTo>
                  <a:pt x="26669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6669" y="1071879"/>
                </a:lnTo>
                <a:lnTo>
                  <a:pt x="26669" y="1041400"/>
                </a:lnTo>
                <a:close/>
              </a:path>
              <a:path w="26670" h="3235959">
                <a:moveTo>
                  <a:pt x="26669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6669" y="1078229"/>
                </a:lnTo>
                <a:lnTo>
                  <a:pt x="26669" y="1071879"/>
                </a:lnTo>
                <a:close/>
              </a:path>
              <a:path w="26670" h="3235959">
                <a:moveTo>
                  <a:pt x="26669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6669" y="1084579"/>
                </a:lnTo>
                <a:lnTo>
                  <a:pt x="26669" y="1078229"/>
                </a:lnTo>
                <a:close/>
              </a:path>
              <a:path w="26670" h="3235959">
                <a:moveTo>
                  <a:pt x="26669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6669" y="1117599"/>
                </a:lnTo>
                <a:lnTo>
                  <a:pt x="26669" y="1084579"/>
                </a:lnTo>
                <a:close/>
              </a:path>
              <a:path w="26670" h="3235959">
                <a:moveTo>
                  <a:pt x="26669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6669" y="1141729"/>
                </a:lnTo>
                <a:lnTo>
                  <a:pt x="26669" y="1117599"/>
                </a:lnTo>
                <a:close/>
              </a:path>
              <a:path w="26670" h="3235959">
                <a:moveTo>
                  <a:pt x="26669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6669" y="1193799"/>
                </a:lnTo>
                <a:lnTo>
                  <a:pt x="26669" y="1141730"/>
                </a:lnTo>
                <a:close/>
              </a:path>
              <a:path w="26670" h="3235959">
                <a:moveTo>
                  <a:pt x="26669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6669" y="1211579"/>
                </a:lnTo>
                <a:lnTo>
                  <a:pt x="26669" y="1193800"/>
                </a:lnTo>
                <a:close/>
              </a:path>
              <a:path w="26670" h="3235959">
                <a:moveTo>
                  <a:pt x="26669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6669" y="1783079"/>
                </a:lnTo>
                <a:lnTo>
                  <a:pt x="26669" y="1515109"/>
                </a:lnTo>
                <a:close/>
              </a:path>
              <a:path w="26670" h="32359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235959">
                <a:moveTo>
                  <a:pt x="26669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6669" y="1506219"/>
                </a:lnTo>
                <a:lnTo>
                  <a:pt x="26669" y="1496059"/>
                </a:lnTo>
                <a:close/>
              </a:path>
              <a:path w="26670" h="3235959">
                <a:moveTo>
                  <a:pt x="2666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39"/>
                </a:lnTo>
                <a:close/>
              </a:path>
              <a:path w="26670" h="3235959">
                <a:moveTo>
                  <a:pt x="26669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09"/>
                </a:lnTo>
                <a:close/>
              </a:path>
              <a:path w="26670" h="3235959">
                <a:moveTo>
                  <a:pt x="2666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9389"/>
                </a:lnTo>
                <a:close/>
              </a:path>
              <a:path w="26670" h="3235959">
                <a:moveTo>
                  <a:pt x="26669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57960"/>
                </a:lnTo>
                <a:close/>
              </a:path>
              <a:path w="26670" h="3235959">
                <a:moveTo>
                  <a:pt x="26669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6669" y="1456689"/>
                </a:lnTo>
                <a:lnTo>
                  <a:pt x="26669" y="1450339"/>
                </a:lnTo>
                <a:close/>
              </a:path>
              <a:path w="26670" h="3235959">
                <a:moveTo>
                  <a:pt x="26669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38909"/>
                </a:lnTo>
                <a:close/>
              </a:path>
              <a:path w="26670" h="3235959">
                <a:moveTo>
                  <a:pt x="26669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6669" y="1437639"/>
                </a:lnTo>
                <a:lnTo>
                  <a:pt x="26669" y="1431289"/>
                </a:lnTo>
                <a:close/>
              </a:path>
              <a:path w="26670" h="3235959">
                <a:moveTo>
                  <a:pt x="26669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19859"/>
                </a:lnTo>
                <a:close/>
              </a:path>
              <a:path w="26670" h="3235959">
                <a:moveTo>
                  <a:pt x="2666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6669" y="1418589"/>
                </a:lnTo>
                <a:lnTo>
                  <a:pt x="26669" y="1412239"/>
                </a:lnTo>
                <a:close/>
              </a:path>
              <a:path w="26670" h="3235959">
                <a:moveTo>
                  <a:pt x="26669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0809"/>
                </a:lnTo>
                <a:close/>
              </a:path>
              <a:path w="26670" h="3235959">
                <a:moveTo>
                  <a:pt x="2666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69" y="1399539"/>
                </a:lnTo>
                <a:lnTo>
                  <a:pt x="26669" y="1393189"/>
                </a:lnTo>
                <a:close/>
              </a:path>
              <a:path w="26670" h="3235959">
                <a:moveTo>
                  <a:pt x="26669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1759"/>
                </a:lnTo>
                <a:close/>
              </a:path>
              <a:path w="26670" h="3235959">
                <a:moveTo>
                  <a:pt x="26669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69" y="1380489"/>
                </a:lnTo>
                <a:lnTo>
                  <a:pt x="26669" y="1374139"/>
                </a:lnTo>
                <a:close/>
              </a:path>
              <a:path w="26670" h="3235959">
                <a:moveTo>
                  <a:pt x="26669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2710"/>
                </a:lnTo>
                <a:close/>
              </a:path>
              <a:path w="26670" h="3235959">
                <a:moveTo>
                  <a:pt x="26669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69" y="1361439"/>
                </a:lnTo>
                <a:lnTo>
                  <a:pt x="26669" y="1355089"/>
                </a:lnTo>
                <a:close/>
              </a:path>
              <a:path w="26670" h="3235959">
                <a:moveTo>
                  <a:pt x="26669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3659"/>
                </a:lnTo>
                <a:close/>
              </a:path>
              <a:path w="26670" h="3235959">
                <a:moveTo>
                  <a:pt x="26669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69" y="1342389"/>
                </a:lnTo>
                <a:lnTo>
                  <a:pt x="26669" y="1336039"/>
                </a:lnTo>
                <a:close/>
              </a:path>
              <a:path w="26670" h="3235959">
                <a:moveTo>
                  <a:pt x="26669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4609"/>
                </a:lnTo>
                <a:close/>
              </a:path>
              <a:path w="26670" h="3235959">
                <a:moveTo>
                  <a:pt x="26669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6669" y="1323339"/>
                </a:lnTo>
                <a:lnTo>
                  <a:pt x="26669" y="1310639"/>
                </a:lnTo>
                <a:close/>
              </a:path>
              <a:path w="26670" h="3235959">
                <a:moveTo>
                  <a:pt x="26669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69" y="1309369"/>
                </a:lnTo>
                <a:lnTo>
                  <a:pt x="26669" y="1299209"/>
                </a:lnTo>
                <a:close/>
              </a:path>
              <a:path w="26670" h="3235959">
                <a:moveTo>
                  <a:pt x="26669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6669" y="1297939"/>
                </a:lnTo>
                <a:lnTo>
                  <a:pt x="26669" y="1291589"/>
                </a:lnTo>
                <a:close/>
              </a:path>
              <a:path w="26670" h="3235959">
                <a:moveTo>
                  <a:pt x="26669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6669" y="1290319"/>
                </a:lnTo>
                <a:lnTo>
                  <a:pt x="26669" y="1280160"/>
                </a:lnTo>
                <a:close/>
              </a:path>
              <a:path w="26670" h="3235959">
                <a:moveTo>
                  <a:pt x="26669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6669" y="1278889"/>
                </a:lnTo>
                <a:lnTo>
                  <a:pt x="26669" y="1272539"/>
                </a:lnTo>
                <a:close/>
              </a:path>
              <a:path w="26670" h="3235959">
                <a:moveTo>
                  <a:pt x="26669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1109"/>
                </a:lnTo>
                <a:close/>
              </a:path>
              <a:path w="26670" h="3235959">
                <a:moveTo>
                  <a:pt x="26669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6669" y="1259839"/>
                </a:lnTo>
                <a:lnTo>
                  <a:pt x="26669" y="1253489"/>
                </a:lnTo>
                <a:close/>
              </a:path>
              <a:path w="26670" h="3235959">
                <a:moveTo>
                  <a:pt x="26669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6669" y="1252220"/>
                </a:lnTo>
                <a:lnTo>
                  <a:pt x="26669" y="1242059"/>
                </a:lnTo>
                <a:close/>
              </a:path>
              <a:path w="26670" h="3235959">
                <a:moveTo>
                  <a:pt x="26669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6669" y="1240789"/>
                </a:lnTo>
                <a:lnTo>
                  <a:pt x="26669" y="1234439"/>
                </a:lnTo>
                <a:close/>
              </a:path>
              <a:path w="26670" h="3235959">
                <a:moveTo>
                  <a:pt x="26669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3009"/>
                </a:lnTo>
                <a:close/>
              </a:path>
              <a:path w="26670" h="3235959">
                <a:moveTo>
                  <a:pt x="26669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6669" y="1221739"/>
                </a:lnTo>
                <a:lnTo>
                  <a:pt x="26669" y="1215389"/>
                </a:lnTo>
                <a:close/>
              </a:path>
              <a:path w="26670" h="3235959">
                <a:moveTo>
                  <a:pt x="26669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6669" y="1214119"/>
                </a:lnTo>
                <a:lnTo>
                  <a:pt x="26669" y="1212849"/>
                </a:lnTo>
                <a:close/>
              </a:path>
              <a:path w="26670" h="3235959">
                <a:moveTo>
                  <a:pt x="26669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6669" y="1871979"/>
                </a:lnTo>
                <a:lnTo>
                  <a:pt x="26669" y="1783079"/>
                </a:lnTo>
                <a:close/>
              </a:path>
              <a:path w="26670" h="3235959">
                <a:moveTo>
                  <a:pt x="26669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6669" y="2392679"/>
                </a:lnTo>
                <a:lnTo>
                  <a:pt x="26669" y="2385059"/>
                </a:lnTo>
                <a:close/>
              </a:path>
              <a:path w="26670" h="3235959">
                <a:moveTo>
                  <a:pt x="26669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6669" y="2383789"/>
                </a:lnTo>
                <a:lnTo>
                  <a:pt x="26669" y="1957069"/>
                </a:lnTo>
                <a:close/>
              </a:path>
              <a:path w="26670" h="3235959">
                <a:moveTo>
                  <a:pt x="26669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6669" y="1955799"/>
                </a:lnTo>
                <a:lnTo>
                  <a:pt x="26669" y="1938019"/>
                </a:lnTo>
                <a:close/>
              </a:path>
              <a:path w="26670" h="3235959">
                <a:moveTo>
                  <a:pt x="26669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6669" y="1936749"/>
                </a:lnTo>
                <a:lnTo>
                  <a:pt x="26669" y="1918969"/>
                </a:lnTo>
                <a:close/>
              </a:path>
              <a:path w="26670" h="3235959">
                <a:moveTo>
                  <a:pt x="26669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6669" y="1917699"/>
                </a:lnTo>
                <a:lnTo>
                  <a:pt x="26669" y="1896109"/>
                </a:lnTo>
                <a:close/>
              </a:path>
              <a:path w="26670" h="3235959">
                <a:moveTo>
                  <a:pt x="26669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6669" y="1894839"/>
                </a:lnTo>
                <a:lnTo>
                  <a:pt x="26669" y="1877059"/>
                </a:lnTo>
                <a:close/>
              </a:path>
              <a:path w="26670" h="3235959">
                <a:moveTo>
                  <a:pt x="26669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6669" y="1875789"/>
                </a:lnTo>
                <a:lnTo>
                  <a:pt x="26669" y="1873249"/>
                </a:lnTo>
                <a:close/>
              </a:path>
              <a:path w="26670" h="3235959">
                <a:moveTo>
                  <a:pt x="26669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6669" y="2567939"/>
                </a:lnTo>
                <a:lnTo>
                  <a:pt x="26669" y="2392679"/>
                </a:lnTo>
                <a:close/>
              </a:path>
              <a:path w="26670" h="3235959">
                <a:moveTo>
                  <a:pt x="26669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6669" y="3235959"/>
                </a:lnTo>
                <a:lnTo>
                  <a:pt x="26669" y="2567940"/>
                </a:lnTo>
                <a:close/>
              </a:path>
            </a:pathLst>
          </a:custGeom>
          <a:solidFill>
            <a:srgbClr val="1B35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722359" y="3618229"/>
            <a:ext cx="27940" cy="3227070"/>
          </a:xfrm>
          <a:custGeom>
            <a:avLst/>
            <a:gdLst/>
            <a:ahLst/>
            <a:cxnLst/>
            <a:rect l="l" t="t" r="r" b="b"/>
            <a:pathLst>
              <a:path w="27940" h="322707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27940" h="3227070">
                <a:moveTo>
                  <a:pt x="8890" y="3809"/>
                </a:moveTo>
                <a:lnTo>
                  <a:pt x="0" y="3809"/>
                </a:lnTo>
                <a:lnTo>
                  <a:pt x="0" y="22859"/>
                </a:lnTo>
                <a:lnTo>
                  <a:pt x="27940" y="22859"/>
                </a:lnTo>
                <a:lnTo>
                  <a:pt x="27940" y="16509"/>
                </a:lnTo>
                <a:lnTo>
                  <a:pt x="26670" y="1650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60" y="6350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close/>
              </a:path>
              <a:path w="27940" h="3227070">
                <a:moveTo>
                  <a:pt x="27940" y="22860"/>
                </a:moveTo>
                <a:lnTo>
                  <a:pt x="0" y="22860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22860"/>
                </a:lnTo>
                <a:close/>
              </a:path>
              <a:path w="27940" h="3227070">
                <a:moveTo>
                  <a:pt x="27940" y="35560"/>
                </a:moveTo>
                <a:lnTo>
                  <a:pt x="0" y="35560"/>
                </a:lnTo>
                <a:lnTo>
                  <a:pt x="0" y="48259"/>
                </a:lnTo>
                <a:lnTo>
                  <a:pt x="27940" y="48259"/>
                </a:lnTo>
                <a:lnTo>
                  <a:pt x="27940" y="35560"/>
                </a:lnTo>
                <a:close/>
              </a:path>
              <a:path w="27940" h="3227070">
                <a:moveTo>
                  <a:pt x="27940" y="48259"/>
                </a:moveTo>
                <a:lnTo>
                  <a:pt x="0" y="48259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48259"/>
                </a:lnTo>
                <a:close/>
              </a:path>
              <a:path w="27940" h="3227070">
                <a:moveTo>
                  <a:pt x="27940" y="80010"/>
                </a:moveTo>
                <a:lnTo>
                  <a:pt x="0" y="80010"/>
                </a:lnTo>
                <a:lnTo>
                  <a:pt x="0" y="86359"/>
                </a:lnTo>
                <a:lnTo>
                  <a:pt x="27940" y="86359"/>
                </a:lnTo>
                <a:lnTo>
                  <a:pt x="27940" y="80010"/>
                </a:lnTo>
                <a:close/>
              </a:path>
              <a:path w="27940" h="3227070">
                <a:moveTo>
                  <a:pt x="27940" y="86359"/>
                </a:moveTo>
                <a:lnTo>
                  <a:pt x="0" y="86359"/>
                </a:lnTo>
                <a:lnTo>
                  <a:pt x="0" y="99059"/>
                </a:lnTo>
                <a:lnTo>
                  <a:pt x="27940" y="99059"/>
                </a:lnTo>
                <a:lnTo>
                  <a:pt x="27940" y="86359"/>
                </a:lnTo>
                <a:close/>
              </a:path>
              <a:path w="27940" h="3227070">
                <a:moveTo>
                  <a:pt x="27940" y="99059"/>
                </a:moveTo>
                <a:lnTo>
                  <a:pt x="0" y="9905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9059"/>
                </a:lnTo>
                <a:close/>
              </a:path>
              <a:path w="27940" h="3227070">
                <a:moveTo>
                  <a:pt x="27940" y="105409"/>
                </a:moveTo>
                <a:lnTo>
                  <a:pt x="0" y="105409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09"/>
                </a:lnTo>
                <a:close/>
              </a:path>
              <a:path w="27940" h="3227070">
                <a:moveTo>
                  <a:pt x="27940" y="118110"/>
                </a:moveTo>
                <a:lnTo>
                  <a:pt x="0" y="118110"/>
                </a:lnTo>
                <a:lnTo>
                  <a:pt x="0" y="143509"/>
                </a:lnTo>
                <a:lnTo>
                  <a:pt x="27940" y="143509"/>
                </a:lnTo>
                <a:lnTo>
                  <a:pt x="27940" y="118110"/>
                </a:lnTo>
                <a:close/>
              </a:path>
              <a:path w="27940" h="3227070">
                <a:moveTo>
                  <a:pt x="27940" y="143509"/>
                </a:moveTo>
                <a:lnTo>
                  <a:pt x="0" y="143509"/>
                </a:lnTo>
                <a:lnTo>
                  <a:pt x="0" y="213359"/>
                </a:lnTo>
                <a:lnTo>
                  <a:pt x="27940" y="213359"/>
                </a:lnTo>
                <a:lnTo>
                  <a:pt x="27940" y="143509"/>
                </a:lnTo>
                <a:close/>
              </a:path>
              <a:path w="27940" h="3227070">
                <a:moveTo>
                  <a:pt x="27940" y="213359"/>
                </a:moveTo>
                <a:lnTo>
                  <a:pt x="0" y="213359"/>
                </a:lnTo>
                <a:lnTo>
                  <a:pt x="0" y="251459"/>
                </a:lnTo>
                <a:lnTo>
                  <a:pt x="27940" y="251459"/>
                </a:lnTo>
                <a:lnTo>
                  <a:pt x="27940" y="213359"/>
                </a:lnTo>
                <a:close/>
              </a:path>
              <a:path w="27940" h="3227070">
                <a:moveTo>
                  <a:pt x="2794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51460"/>
                </a:lnTo>
                <a:close/>
              </a:path>
              <a:path w="27940" h="32270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227070">
                <a:moveTo>
                  <a:pt x="27940" y="262889"/>
                </a:moveTo>
                <a:lnTo>
                  <a:pt x="0" y="262889"/>
                </a:lnTo>
                <a:lnTo>
                  <a:pt x="0" y="269239"/>
                </a:lnTo>
                <a:lnTo>
                  <a:pt x="27940" y="269239"/>
                </a:lnTo>
                <a:lnTo>
                  <a:pt x="27940" y="262889"/>
                </a:lnTo>
                <a:close/>
              </a:path>
              <a:path w="27940" h="3227070">
                <a:moveTo>
                  <a:pt x="27940" y="269240"/>
                </a:moveTo>
                <a:lnTo>
                  <a:pt x="0" y="269240"/>
                </a:lnTo>
                <a:lnTo>
                  <a:pt x="0" y="295909"/>
                </a:lnTo>
                <a:lnTo>
                  <a:pt x="27940" y="295909"/>
                </a:lnTo>
                <a:lnTo>
                  <a:pt x="27940" y="269240"/>
                </a:lnTo>
                <a:close/>
              </a:path>
              <a:path w="27940" h="3227070">
                <a:moveTo>
                  <a:pt x="27940" y="295910"/>
                </a:moveTo>
                <a:lnTo>
                  <a:pt x="0" y="295910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295910"/>
                </a:lnTo>
                <a:close/>
              </a:path>
              <a:path w="27940" h="3227070">
                <a:moveTo>
                  <a:pt x="27940" y="313689"/>
                </a:moveTo>
                <a:lnTo>
                  <a:pt x="0" y="313689"/>
                </a:lnTo>
                <a:lnTo>
                  <a:pt x="0" y="321309"/>
                </a:lnTo>
                <a:lnTo>
                  <a:pt x="27940" y="321309"/>
                </a:lnTo>
                <a:lnTo>
                  <a:pt x="27940" y="313689"/>
                </a:lnTo>
                <a:close/>
              </a:path>
              <a:path w="27940" h="3227070">
                <a:moveTo>
                  <a:pt x="27940" y="321310"/>
                </a:moveTo>
                <a:lnTo>
                  <a:pt x="0" y="321310"/>
                </a:lnTo>
                <a:lnTo>
                  <a:pt x="0" y="334009"/>
                </a:lnTo>
                <a:lnTo>
                  <a:pt x="27940" y="334009"/>
                </a:lnTo>
                <a:lnTo>
                  <a:pt x="27940" y="321310"/>
                </a:lnTo>
                <a:close/>
              </a:path>
              <a:path w="27940" h="3227070">
                <a:moveTo>
                  <a:pt x="27940" y="334010"/>
                </a:moveTo>
                <a:lnTo>
                  <a:pt x="0" y="334010"/>
                </a:lnTo>
                <a:lnTo>
                  <a:pt x="0" y="340359"/>
                </a:lnTo>
                <a:lnTo>
                  <a:pt x="27940" y="340359"/>
                </a:lnTo>
                <a:lnTo>
                  <a:pt x="27940" y="334010"/>
                </a:lnTo>
                <a:close/>
              </a:path>
              <a:path w="27940" h="3227070">
                <a:moveTo>
                  <a:pt x="27940" y="340360"/>
                </a:moveTo>
                <a:lnTo>
                  <a:pt x="0" y="340360"/>
                </a:lnTo>
                <a:lnTo>
                  <a:pt x="0" y="383539"/>
                </a:lnTo>
                <a:lnTo>
                  <a:pt x="27940" y="383539"/>
                </a:lnTo>
                <a:lnTo>
                  <a:pt x="27940" y="340360"/>
                </a:lnTo>
                <a:close/>
              </a:path>
              <a:path w="27940" h="3227070">
                <a:moveTo>
                  <a:pt x="27940" y="383540"/>
                </a:moveTo>
                <a:lnTo>
                  <a:pt x="0" y="383540"/>
                </a:lnTo>
                <a:lnTo>
                  <a:pt x="0" y="391159"/>
                </a:lnTo>
                <a:lnTo>
                  <a:pt x="27940" y="391159"/>
                </a:lnTo>
                <a:lnTo>
                  <a:pt x="27940" y="383540"/>
                </a:lnTo>
                <a:close/>
              </a:path>
              <a:path w="27940" h="3227070">
                <a:moveTo>
                  <a:pt x="27940" y="391159"/>
                </a:moveTo>
                <a:lnTo>
                  <a:pt x="0" y="391159"/>
                </a:lnTo>
                <a:lnTo>
                  <a:pt x="0" y="397509"/>
                </a:lnTo>
                <a:lnTo>
                  <a:pt x="27940" y="397509"/>
                </a:lnTo>
                <a:lnTo>
                  <a:pt x="27940" y="391159"/>
                </a:lnTo>
                <a:close/>
              </a:path>
              <a:path w="27940" h="3227070">
                <a:moveTo>
                  <a:pt x="27940" y="397509"/>
                </a:moveTo>
                <a:lnTo>
                  <a:pt x="0" y="3975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397509"/>
                </a:lnTo>
                <a:close/>
              </a:path>
              <a:path w="27940" h="3227070">
                <a:moveTo>
                  <a:pt x="27940" y="434339"/>
                </a:moveTo>
                <a:lnTo>
                  <a:pt x="0" y="434339"/>
                </a:lnTo>
                <a:lnTo>
                  <a:pt x="0" y="440689"/>
                </a:lnTo>
                <a:lnTo>
                  <a:pt x="27940" y="440689"/>
                </a:lnTo>
                <a:lnTo>
                  <a:pt x="27940" y="434339"/>
                </a:lnTo>
                <a:close/>
              </a:path>
              <a:path w="27940" h="3227070">
                <a:moveTo>
                  <a:pt x="27940" y="440689"/>
                </a:moveTo>
                <a:lnTo>
                  <a:pt x="0" y="440689"/>
                </a:lnTo>
                <a:lnTo>
                  <a:pt x="0" y="472439"/>
                </a:lnTo>
                <a:lnTo>
                  <a:pt x="27940" y="472439"/>
                </a:lnTo>
                <a:lnTo>
                  <a:pt x="27940" y="440689"/>
                </a:lnTo>
                <a:close/>
              </a:path>
              <a:path w="27940" h="3227070">
                <a:moveTo>
                  <a:pt x="27940" y="472439"/>
                </a:moveTo>
                <a:lnTo>
                  <a:pt x="0" y="472439"/>
                </a:lnTo>
                <a:lnTo>
                  <a:pt x="0" y="478789"/>
                </a:lnTo>
                <a:lnTo>
                  <a:pt x="27940" y="478789"/>
                </a:lnTo>
                <a:lnTo>
                  <a:pt x="27940" y="472439"/>
                </a:lnTo>
                <a:close/>
              </a:path>
              <a:path w="27940" h="3227070">
                <a:moveTo>
                  <a:pt x="27940" y="478789"/>
                </a:moveTo>
                <a:lnTo>
                  <a:pt x="0" y="478789"/>
                </a:lnTo>
                <a:lnTo>
                  <a:pt x="0" y="486409"/>
                </a:lnTo>
                <a:lnTo>
                  <a:pt x="27940" y="486409"/>
                </a:lnTo>
                <a:lnTo>
                  <a:pt x="27940" y="478789"/>
                </a:lnTo>
                <a:close/>
              </a:path>
              <a:path w="27940" h="3227070">
                <a:moveTo>
                  <a:pt x="27940" y="486409"/>
                </a:moveTo>
                <a:lnTo>
                  <a:pt x="0" y="486409"/>
                </a:lnTo>
                <a:lnTo>
                  <a:pt x="0" y="524509"/>
                </a:lnTo>
                <a:lnTo>
                  <a:pt x="27940" y="524509"/>
                </a:lnTo>
                <a:lnTo>
                  <a:pt x="27940" y="486409"/>
                </a:lnTo>
                <a:close/>
              </a:path>
              <a:path w="27940" h="3227070">
                <a:moveTo>
                  <a:pt x="27940" y="524509"/>
                </a:moveTo>
                <a:lnTo>
                  <a:pt x="0" y="524509"/>
                </a:lnTo>
                <a:lnTo>
                  <a:pt x="0" y="529589"/>
                </a:lnTo>
                <a:lnTo>
                  <a:pt x="27940" y="529589"/>
                </a:lnTo>
                <a:lnTo>
                  <a:pt x="27940" y="524509"/>
                </a:lnTo>
                <a:close/>
              </a:path>
              <a:path w="27940" h="3227070">
                <a:moveTo>
                  <a:pt x="27940" y="529590"/>
                </a:moveTo>
                <a:lnTo>
                  <a:pt x="0" y="529590"/>
                </a:lnTo>
                <a:lnTo>
                  <a:pt x="0" y="554989"/>
                </a:lnTo>
                <a:lnTo>
                  <a:pt x="27940" y="554989"/>
                </a:lnTo>
                <a:lnTo>
                  <a:pt x="27940" y="529590"/>
                </a:lnTo>
                <a:close/>
              </a:path>
              <a:path w="27940" h="3227070">
                <a:moveTo>
                  <a:pt x="27940" y="554989"/>
                </a:moveTo>
                <a:lnTo>
                  <a:pt x="0" y="554989"/>
                </a:lnTo>
                <a:lnTo>
                  <a:pt x="0" y="624839"/>
                </a:lnTo>
                <a:lnTo>
                  <a:pt x="27940" y="624839"/>
                </a:lnTo>
                <a:lnTo>
                  <a:pt x="27940" y="554989"/>
                </a:lnTo>
                <a:close/>
              </a:path>
              <a:path w="27940" h="3227070">
                <a:moveTo>
                  <a:pt x="27940" y="624840"/>
                </a:moveTo>
                <a:lnTo>
                  <a:pt x="0" y="624840"/>
                </a:lnTo>
                <a:lnTo>
                  <a:pt x="0" y="631189"/>
                </a:lnTo>
                <a:lnTo>
                  <a:pt x="27940" y="631189"/>
                </a:lnTo>
                <a:lnTo>
                  <a:pt x="27940" y="624840"/>
                </a:lnTo>
                <a:close/>
              </a:path>
              <a:path w="27940" h="3227070">
                <a:moveTo>
                  <a:pt x="27940" y="631189"/>
                </a:moveTo>
                <a:lnTo>
                  <a:pt x="0" y="631189"/>
                </a:lnTo>
                <a:lnTo>
                  <a:pt x="0" y="638809"/>
                </a:lnTo>
                <a:lnTo>
                  <a:pt x="27940" y="638809"/>
                </a:lnTo>
                <a:lnTo>
                  <a:pt x="27940" y="631189"/>
                </a:lnTo>
                <a:close/>
              </a:path>
              <a:path w="27940" h="3227070">
                <a:moveTo>
                  <a:pt x="27940" y="638809"/>
                </a:moveTo>
                <a:lnTo>
                  <a:pt x="0" y="638809"/>
                </a:lnTo>
                <a:lnTo>
                  <a:pt x="0" y="650239"/>
                </a:lnTo>
                <a:lnTo>
                  <a:pt x="27940" y="650239"/>
                </a:lnTo>
                <a:lnTo>
                  <a:pt x="27940" y="638809"/>
                </a:lnTo>
                <a:close/>
              </a:path>
              <a:path w="27940" h="3227070">
                <a:moveTo>
                  <a:pt x="27940" y="650240"/>
                </a:moveTo>
                <a:lnTo>
                  <a:pt x="0" y="650240"/>
                </a:lnTo>
                <a:lnTo>
                  <a:pt x="0" y="676909"/>
                </a:lnTo>
                <a:lnTo>
                  <a:pt x="27940" y="676909"/>
                </a:lnTo>
                <a:lnTo>
                  <a:pt x="27940" y="650240"/>
                </a:lnTo>
                <a:close/>
              </a:path>
              <a:path w="27940" h="3227070">
                <a:moveTo>
                  <a:pt x="27940" y="676909"/>
                </a:moveTo>
                <a:lnTo>
                  <a:pt x="0" y="676909"/>
                </a:lnTo>
                <a:lnTo>
                  <a:pt x="0" y="753109"/>
                </a:lnTo>
                <a:lnTo>
                  <a:pt x="27940" y="753109"/>
                </a:lnTo>
                <a:lnTo>
                  <a:pt x="27940" y="676909"/>
                </a:lnTo>
                <a:close/>
              </a:path>
              <a:path w="27940" h="3227070">
                <a:moveTo>
                  <a:pt x="27940" y="753110"/>
                </a:moveTo>
                <a:lnTo>
                  <a:pt x="0" y="753110"/>
                </a:lnTo>
                <a:lnTo>
                  <a:pt x="0" y="899159"/>
                </a:lnTo>
                <a:lnTo>
                  <a:pt x="27940" y="899159"/>
                </a:lnTo>
                <a:lnTo>
                  <a:pt x="27940" y="753110"/>
                </a:lnTo>
                <a:close/>
              </a:path>
              <a:path w="27940" h="3227070">
                <a:moveTo>
                  <a:pt x="27940" y="899160"/>
                </a:moveTo>
                <a:lnTo>
                  <a:pt x="0" y="899160"/>
                </a:lnTo>
                <a:lnTo>
                  <a:pt x="0" y="923289"/>
                </a:lnTo>
                <a:lnTo>
                  <a:pt x="27940" y="923289"/>
                </a:lnTo>
                <a:lnTo>
                  <a:pt x="27940" y="899160"/>
                </a:lnTo>
                <a:close/>
              </a:path>
              <a:path w="27940" h="3227070">
                <a:moveTo>
                  <a:pt x="27940" y="923290"/>
                </a:moveTo>
                <a:lnTo>
                  <a:pt x="0" y="923290"/>
                </a:lnTo>
                <a:lnTo>
                  <a:pt x="0" y="975359"/>
                </a:lnTo>
                <a:lnTo>
                  <a:pt x="27940" y="975359"/>
                </a:lnTo>
                <a:lnTo>
                  <a:pt x="27940" y="923290"/>
                </a:lnTo>
                <a:close/>
              </a:path>
              <a:path w="27940" h="3227070">
                <a:moveTo>
                  <a:pt x="27940" y="975359"/>
                </a:moveTo>
                <a:lnTo>
                  <a:pt x="0" y="975359"/>
                </a:lnTo>
                <a:lnTo>
                  <a:pt x="0" y="993139"/>
                </a:lnTo>
                <a:lnTo>
                  <a:pt x="27940" y="993139"/>
                </a:lnTo>
                <a:lnTo>
                  <a:pt x="27940" y="975359"/>
                </a:lnTo>
                <a:close/>
              </a:path>
              <a:path w="27940" h="3227070">
                <a:moveTo>
                  <a:pt x="27940" y="993140"/>
                </a:moveTo>
                <a:lnTo>
                  <a:pt x="0" y="993140"/>
                </a:lnTo>
                <a:lnTo>
                  <a:pt x="0" y="1005839"/>
                </a:lnTo>
                <a:lnTo>
                  <a:pt x="27940" y="1005839"/>
                </a:lnTo>
                <a:lnTo>
                  <a:pt x="27940" y="993140"/>
                </a:lnTo>
                <a:close/>
              </a:path>
              <a:path w="27940" h="3227070">
                <a:moveTo>
                  <a:pt x="27940" y="1005840"/>
                </a:moveTo>
                <a:lnTo>
                  <a:pt x="0" y="1005840"/>
                </a:lnTo>
                <a:lnTo>
                  <a:pt x="0" y="1032509"/>
                </a:lnTo>
                <a:lnTo>
                  <a:pt x="27940" y="1032509"/>
                </a:lnTo>
                <a:lnTo>
                  <a:pt x="27940" y="1005840"/>
                </a:lnTo>
                <a:close/>
              </a:path>
              <a:path w="27940" h="3227070">
                <a:moveTo>
                  <a:pt x="27940" y="1032510"/>
                </a:moveTo>
                <a:lnTo>
                  <a:pt x="0" y="1032510"/>
                </a:lnTo>
                <a:lnTo>
                  <a:pt x="0" y="1062989"/>
                </a:lnTo>
                <a:lnTo>
                  <a:pt x="27940" y="1062989"/>
                </a:lnTo>
                <a:lnTo>
                  <a:pt x="27940" y="1032510"/>
                </a:lnTo>
                <a:close/>
              </a:path>
              <a:path w="27940" h="3227070">
                <a:moveTo>
                  <a:pt x="27940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7940" y="1069339"/>
                </a:lnTo>
                <a:lnTo>
                  <a:pt x="27940" y="1062989"/>
                </a:lnTo>
                <a:close/>
              </a:path>
              <a:path w="27940" h="3227070">
                <a:moveTo>
                  <a:pt x="27940" y="1069339"/>
                </a:moveTo>
                <a:lnTo>
                  <a:pt x="0" y="1069339"/>
                </a:lnTo>
                <a:lnTo>
                  <a:pt x="0" y="1075689"/>
                </a:lnTo>
                <a:lnTo>
                  <a:pt x="27940" y="1075689"/>
                </a:lnTo>
                <a:lnTo>
                  <a:pt x="27940" y="1069339"/>
                </a:lnTo>
                <a:close/>
              </a:path>
              <a:path w="27940" h="3227070">
                <a:moveTo>
                  <a:pt x="27940" y="1075689"/>
                </a:moveTo>
                <a:lnTo>
                  <a:pt x="0" y="1075689"/>
                </a:lnTo>
                <a:lnTo>
                  <a:pt x="0" y="1108709"/>
                </a:lnTo>
                <a:lnTo>
                  <a:pt x="27940" y="1108709"/>
                </a:lnTo>
                <a:lnTo>
                  <a:pt x="27940" y="1075689"/>
                </a:lnTo>
                <a:close/>
              </a:path>
              <a:path w="27940" h="3227070">
                <a:moveTo>
                  <a:pt x="27940" y="1108709"/>
                </a:moveTo>
                <a:lnTo>
                  <a:pt x="0" y="1108709"/>
                </a:lnTo>
                <a:lnTo>
                  <a:pt x="0" y="1132839"/>
                </a:lnTo>
                <a:lnTo>
                  <a:pt x="27940" y="1132839"/>
                </a:lnTo>
                <a:lnTo>
                  <a:pt x="27940" y="1108709"/>
                </a:lnTo>
                <a:close/>
              </a:path>
              <a:path w="27940" h="3227070">
                <a:moveTo>
                  <a:pt x="27940" y="1132840"/>
                </a:moveTo>
                <a:lnTo>
                  <a:pt x="0" y="1132840"/>
                </a:lnTo>
                <a:lnTo>
                  <a:pt x="0" y="1184909"/>
                </a:lnTo>
                <a:lnTo>
                  <a:pt x="27940" y="1184909"/>
                </a:lnTo>
                <a:lnTo>
                  <a:pt x="27940" y="1132840"/>
                </a:lnTo>
                <a:close/>
              </a:path>
              <a:path w="27940" h="3227070">
                <a:moveTo>
                  <a:pt x="27940" y="1184910"/>
                </a:moveTo>
                <a:lnTo>
                  <a:pt x="0" y="1184910"/>
                </a:lnTo>
                <a:lnTo>
                  <a:pt x="0" y="1202689"/>
                </a:lnTo>
                <a:lnTo>
                  <a:pt x="27940" y="1202689"/>
                </a:lnTo>
                <a:lnTo>
                  <a:pt x="27940" y="1184910"/>
                </a:lnTo>
                <a:close/>
              </a:path>
              <a:path w="27940" h="3227070">
                <a:moveTo>
                  <a:pt x="27940" y="1506219"/>
                </a:moveTo>
                <a:lnTo>
                  <a:pt x="0" y="1506219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506219"/>
                </a:lnTo>
                <a:close/>
              </a:path>
              <a:path w="27940" h="3227070">
                <a:moveTo>
                  <a:pt x="27940" y="1498599"/>
                </a:moveTo>
                <a:lnTo>
                  <a:pt x="0" y="1498599"/>
                </a:lnTo>
                <a:lnTo>
                  <a:pt x="0" y="1504949"/>
                </a:lnTo>
                <a:lnTo>
                  <a:pt x="27940" y="1504949"/>
                </a:lnTo>
                <a:lnTo>
                  <a:pt x="27940" y="1498599"/>
                </a:lnTo>
                <a:close/>
              </a:path>
              <a:path w="27940" h="3227070">
                <a:moveTo>
                  <a:pt x="27940" y="1487169"/>
                </a:moveTo>
                <a:lnTo>
                  <a:pt x="0" y="1487169"/>
                </a:lnTo>
                <a:lnTo>
                  <a:pt x="0" y="1497329"/>
                </a:lnTo>
                <a:lnTo>
                  <a:pt x="27940" y="1497329"/>
                </a:lnTo>
                <a:lnTo>
                  <a:pt x="27940" y="1487169"/>
                </a:lnTo>
                <a:close/>
              </a:path>
              <a:path w="27940" h="3227070">
                <a:moveTo>
                  <a:pt x="27940" y="1479549"/>
                </a:moveTo>
                <a:lnTo>
                  <a:pt x="0" y="1479549"/>
                </a:lnTo>
                <a:lnTo>
                  <a:pt x="0" y="1485899"/>
                </a:lnTo>
                <a:lnTo>
                  <a:pt x="27940" y="1485899"/>
                </a:lnTo>
                <a:lnTo>
                  <a:pt x="27940" y="1479549"/>
                </a:lnTo>
                <a:close/>
              </a:path>
              <a:path w="27940" h="3227070">
                <a:moveTo>
                  <a:pt x="27940" y="1468119"/>
                </a:moveTo>
                <a:lnTo>
                  <a:pt x="0" y="1468119"/>
                </a:lnTo>
                <a:lnTo>
                  <a:pt x="0" y="1478280"/>
                </a:lnTo>
                <a:lnTo>
                  <a:pt x="27940" y="1478280"/>
                </a:lnTo>
                <a:lnTo>
                  <a:pt x="27940" y="1468119"/>
                </a:lnTo>
                <a:close/>
              </a:path>
              <a:path w="27940" h="3227070">
                <a:moveTo>
                  <a:pt x="27940" y="1460499"/>
                </a:moveTo>
                <a:lnTo>
                  <a:pt x="0" y="1460499"/>
                </a:lnTo>
                <a:lnTo>
                  <a:pt x="0" y="1466849"/>
                </a:lnTo>
                <a:lnTo>
                  <a:pt x="27940" y="1466849"/>
                </a:lnTo>
                <a:lnTo>
                  <a:pt x="27940" y="1460499"/>
                </a:lnTo>
                <a:close/>
              </a:path>
              <a:path w="27940" h="3227070">
                <a:moveTo>
                  <a:pt x="27940" y="1449070"/>
                </a:moveTo>
                <a:lnTo>
                  <a:pt x="0" y="1449070"/>
                </a:lnTo>
                <a:lnTo>
                  <a:pt x="0" y="1459229"/>
                </a:lnTo>
                <a:lnTo>
                  <a:pt x="27940" y="1459229"/>
                </a:lnTo>
                <a:lnTo>
                  <a:pt x="27940" y="1449070"/>
                </a:lnTo>
                <a:close/>
              </a:path>
              <a:path w="27940" h="3227070">
                <a:moveTo>
                  <a:pt x="27940" y="1441449"/>
                </a:moveTo>
                <a:lnTo>
                  <a:pt x="0" y="1441449"/>
                </a:lnTo>
                <a:lnTo>
                  <a:pt x="0" y="1447799"/>
                </a:lnTo>
                <a:lnTo>
                  <a:pt x="27940" y="1447799"/>
                </a:lnTo>
                <a:lnTo>
                  <a:pt x="27940" y="1441449"/>
                </a:lnTo>
                <a:close/>
              </a:path>
              <a:path w="27940" h="3227070">
                <a:moveTo>
                  <a:pt x="27940" y="1430019"/>
                </a:moveTo>
                <a:lnTo>
                  <a:pt x="0" y="1430019"/>
                </a:lnTo>
                <a:lnTo>
                  <a:pt x="0" y="1440179"/>
                </a:lnTo>
                <a:lnTo>
                  <a:pt x="27940" y="1440179"/>
                </a:lnTo>
                <a:lnTo>
                  <a:pt x="27940" y="1430019"/>
                </a:lnTo>
                <a:close/>
              </a:path>
              <a:path w="27940" h="3227070">
                <a:moveTo>
                  <a:pt x="27940" y="1422399"/>
                </a:moveTo>
                <a:lnTo>
                  <a:pt x="0" y="1422399"/>
                </a:lnTo>
                <a:lnTo>
                  <a:pt x="0" y="1428749"/>
                </a:lnTo>
                <a:lnTo>
                  <a:pt x="27940" y="1428749"/>
                </a:lnTo>
                <a:lnTo>
                  <a:pt x="27940" y="1422399"/>
                </a:lnTo>
                <a:close/>
              </a:path>
              <a:path w="27940" h="3227070">
                <a:moveTo>
                  <a:pt x="27940" y="1410969"/>
                </a:moveTo>
                <a:lnTo>
                  <a:pt x="0" y="1410969"/>
                </a:lnTo>
                <a:lnTo>
                  <a:pt x="0" y="1421129"/>
                </a:lnTo>
                <a:lnTo>
                  <a:pt x="27940" y="1421129"/>
                </a:lnTo>
                <a:lnTo>
                  <a:pt x="27940" y="1410969"/>
                </a:lnTo>
                <a:close/>
              </a:path>
              <a:path w="27940" h="3227070">
                <a:moveTo>
                  <a:pt x="27940" y="1403349"/>
                </a:moveTo>
                <a:lnTo>
                  <a:pt x="0" y="1403349"/>
                </a:lnTo>
                <a:lnTo>
                  <a:pt x="0" y="1409699"/>
                </a:lnTo>
                <a:lnTo>
                  <a:pt x="27940" y="1409699"/>
                </a:lnTo>
                <a:lnTo>
                  <a:pt x="27940" y="1403349"/>
                </a:lnTo>
                <a:close/>
              </a:path>
              <a:path w="27940" h="3227070">
                <a:moveTo>
                  <a:pt x="27940" y="1391919"/>
                </a:moveTo>
                <a:lnTo>
                  <a:pt x="0" y="1391919"/>
                </a:lnTo>
                <a:lnTo>
                  <a:pt x="0" y="1402079"/>
                </a:lnTo>
                <a:lnTo>
                  <a:pt x="27940" y="1402079"/>
                </a:lnTo>
                <a:lnTo>
                  <a:pt x="27940" y="1391919"/>
                </a:lnTo>
                <a:close/>
              </a:path>
              <a:path w="27940" h="3227070">
                <a:moveTo>
                  <a:pt x="27940" y="1384300"/>
                </a:moveTo>
                <a:lnTo>
                  <a:pt x="0" y="1384300"/>
                </a:lnTo>
                <a:lnTo>
                  <a:pt x="0" y="1390649"/>
                </a:lnTo>
                <a:lnTo>
                  <a:pt x="27940" y="1390649"/>
                </a:lnTo>
                <a:lnTo>
                  <a:pt x="27940" y="1384300"/>
                </a:lnTo>
                <a:close/>
              </a:path>
              <a:path w="27940" h="3227070">
                <a:moveTo>
                  <a:pt x="27940" y="1372870"/>
                </a:moveTo>
                <a:lnTo>
                  <a:pt x="0" y="1372870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2870"/>
                </a:lnTo>
                <a:close/>
              </a:path>
              <a:path w="27940" h="3227070">
                <a:moveTo>
                  <a:pt x="27940" y="1365249"/>
                </a:moveTo>
                <a:lnTo>
                  <a:pt x="0" y="1365249"/>
                </a:lnTo>
                <a:lnTo>
                  <a:pt x="0" y="1371599"/>
                </a:lnTo>
                <a:lnTo>
                  <a:pt x="27940" y="1371599"/>
                </a:lnTo>
                <a:lnTo>
                  <a:pt x="27940" y="1365249"/>
                </a:lnTo>
                <a:close/>
              </a:path>
              <a:path w="27940" h="3227070">
                <a:moveTo>
                  <a:pt x="27940" y="1353820"/>
                </a:moveTo>
                <a:lnTo>
                  <a:pt x="0" y="135382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53820"/>
                </a:lnTo>
                <a:close/>
              </a:path>
              <a:path w="27940" h="3227070">
                <a:moveTo>
                  <a:pt x="27940" y="1346199"/>
                </a:moveTo>
                <a:lnTo>
                  <a:pt x="0" y="1346199"/>
                </a:lnTo>
                <a:lnTo>
                  <a:pt x="0" y="1352549"/>
                </a:lnTo>
                <a:lnTo>
                  <a:pt x="27940" y="1352549"/>
                </a:lnTo>
                <a:lnTo>
                  <a:pt x="27940" y="1346199"/>
                </a:lnTo>
                <a:close/>
              </a:path>
              <a:path w="27940" h="3227070">
                <a:moveTo>
                  <a:pt x="27940" y="1334769"/>
                </a:moveTo>
                <a:lnTo>
                  <a:pt x="0" y="1334769"/>
                </a:lnTo>
                <a:lnTo>
                  <a:pt x="0" y="1344929"/>
                </a:lnTo>
                <a:lnTo>
                  <a:pt x="27940" y="1344929"/>
                </a:lnTo>
                <a:lnTo>
                  <a:pt x="27940" y="1334769"/>
                </a:lnTo>
                <a:close/>
              </a:path>
              <a:path w="27940" h="3227070">
                <a:moveTo>
                  <a:pt x="27940" y="1327149"/>
                </a:moveTo>
                <a:lnTo>
                  <a:pt x="0" y="1327149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327149"/>
                </a:lnTo>
                <a:close/>
              </a:path>
              <a:path w="27940" h="3227070">
                <a:moveTo>
                  <a:pt x="27940" y="1315719"/>
                </a:moveTo>
                <a:lnTo>
                  <a:pt x="0" y="1315719"/>
                </a:lnTo>
                <a:lnTo>
                  <a:pt x="0" y="1325879"/>
                </a:lnTo>
                <a:lnTo>
                  <a:pt x="27940" y="1325879"/>
                </a:lnTo>
                <a:lnTo>
                  <a:pt x="27940" y="1315719"/>
                </a:lnTo>
                <a:close/>
              </a:path>
              <a:path w="27940" h="3227070">
                <a:moveTo>
                  <a:pt x="27940" y="1301749"/>
                </a:moveTo>
                <a:lnTo>
                  <a:pt x="0" y="1301749"/>
                </a:lnTo>
                <a:lnTo>
                  <a:pt x="0" y="1314449"/>
                </a:lnTo>
                <a:lnTo>
                  <a:pt x="27940" y="1314449"/>
                </a:lnTo>
                <a:lnTo>
                  <a:pt x="27940" y="1301749"/>
                </a:lnTo>
                <a:close/>
              </a:path>
              <a:path w="27940" h="3227070">
                <a:moveTo>
                  <a:pt x="27940" y="1290319"/>
                </a:moveTo>
                <a:lnTo>
                  <a:pt x="0" y="1290319"/>
                </a:lnTo>
                <a:lnTo>
                  <a:pt x="0" y="1300479"/>
                </a:lnTo>
                <a:lnTo>
                  <a:pt x="27940" y="1300479"/>
                </a:lnTo>
                <a:lnTo>
                  <a:pt x="27940" y="1290319"/>
                </a:lnTo>
                <a:close/>
              </a:path>
              <a:path w="27940" h="3227070">
                <a:moveTo>
                  <a:pt x="27940" y="1282699"/>
                </a:moveTo>
                <a:lnTo>
                  <a:pt x="0" y="1282699"/>
                </a:lnTo>
                <a:lnTo>
                  <a:pt x="0" y="1289050"/>
                </a:lnTo>
                <a:lnTo>
                  <a:pt x="27940" y="1289050"/>
                </a:lnTo>
                <a:lnTo>
                  <a:pt x="27940" y="1282699"/>
                </a:lnTo>
                <a:close/>
              </a:path>
              <a:path w="27940" h="3227070">
                <a:moveTo>
                  <a:pt x="27940" y="1271270"/>
                </a:moveTo>
                <a:lnTo>
                  <a:pt x="0" y="1271270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70"/>
                </a:lnTo>
                <a:close/>
              </a:path>
              <a:path w="27940" h="32270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2270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227070">
                <a:moveTo>
                  <a:pt x="27940" y="1244600"/>
                </a:moveTo>
                <a:lnTo>
                  <a:pt x="0" y="1244600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600"/>
                </a:lnTo>
                <a:close/>
              </a:path>
              <a:path w="27940" h="3227070">
                <a:moveTo>
                  <a:pt x="27940" y="1233169"/>
                </a:moveTo>
                <a:lnTo>
                  <a:pt x="0" y="1233169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3169"/>
                </a:lnTo>
                <a:close/>
              </a:path>
              <a:path w="27940" h="32270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227070">
                <a:moveTo>
                  <a:pt x="27940" y="1214120"/>
                </a:moveTo>
                <a:lnTo>
                  <a:pt x="0" y="1214120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20"/>
                </a:lnTo>
                <a:close/>
              </a:path>
              <a:path w="27940" h="32270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227070">
                <a:moveTo>
                  <a:pt x="27940" y="1203959"/>
                </a:moveTo>
                <a:lnTo>
                  <a:pt x="0" y="120395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203959"/>
                </a:lnTo>
                <a:close/>
              </a:path>
              <a:path w="27940" h="3227070">
                <a:moveTo>
                  <a:pt x="27940" y="1774189"/>
                </a:moveTo>
                <a:lnTo>
                  <a:pt x="0" y="1774189"/>
                </a:lnTo>
                <a:lnTo>
                  <a:pt x="0" y="1863089"/>
                </a:lnTo>
                <a:lnTo>
                  <a:pt x="27940" y="1863089"/>
                </a:lnTo>
                <a:lnTo>
                  <a:pt x="27940" y="1774189"/>
                </a:lnTo>
                <a:close/>
              </a:path>
              <a:path w="27940" h="3227070">
                <a:moveTo>
                  <a:pt x="27940" y="2376169"/>
                </a:moveTo>
                <a:lnTo>
                  <a:pt x="0" y="23761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2376169"/>
                </a:lnTo>
                <a:close/>
              </a:path>
              <a:path w="27940" h="3227070">
                <a:moveTo>
                  <a:pt x="27940" y="1948179"/>
                </a:moveTo>
                <a:lnTo>
                  <a:pt x="0" y="1948179"/>
                </a:lnTo>
                <a:lnTo>
                  <a:pt x="0" y="2374899"/>
                </a:lnTo>
                <a:lnTo>
                  <a:pt x="27940" y="2374899"/>
                </a:lnTo>
                <a:lnTo>
                  <a:pt x="27940" y="1948179"/>
                </a:lnTo>
                <a:close/>
              </a:path>
              <a:path w="27940" h="3227070">
                <a:moveTo>
                  <a:pt x="27940" y="1929129"/>
                </a:moveTo>
                <a:lnTo>
                  <a:pt x="0" y="1929129"/>
                </a:lnTo>
                <a:lnTo>
                  <a:pt x="0" y="1946909"/>
                </a:lnTo>
                <a:lnTo>
                  <a:pt x="27940" y="1946909"/>
                </a:lnTo>
                <a:lnTo>
                  <a:pt x="27940" y="1929129"/>
                </a:lnTo>
                <a:close/>
              </a:path>
              <a:path w="27940" h="3227070">
                <a:moveTo>
                  <a:pt x="27940" y="1910079"/>
                </a:moveTo>
                <a:lnTo>
                  <a:pt x="0" y="1910079"/>
                </a:lnTo>
                <a:lnTo>
                  <a:pt x="0" y="1927859"/>
                </a:lnTo>
                <a:lnTo>
                  <a:pt x="27940" y="1927859"/>
                </a:lnTo>
                <a:lnTo>
                  <a:pt x="27940" y="1910079"/>
                </a:lnTo>
                <a:close/>
              </a:path>
              <a:path w="27940" h="3227070">
                <a:moveTo>
                  <a:pt x="27940" y="1887219"/>
                </a:moveTo>
                <a:lnTo>
                  <a:pt x="0" y="1887219"/>
                </a:lnTo>
                <a:lnTo>
                  <a:pt x="0" y="1908809"/>
                </a:lnTo>
                <a:lnTo>
                  <a:pt x="27940" y="1908809"/>
                </a:lnTo>
                <a:lnTo>
                  <a:pt x="27940" y="1887219"/>
                </a:lnTo>
                <a:close/>
              </a:path>
              <a:path w="27940" h="3227070">
                <a:moveTo>
                  <a:pt x="27940" y="1868169"/>
                </a:moveTo>
                <a:lnTo>
                  <a:pt x="0" y="1868169"/>
                </a:lnTo>
                <a:lnTo>
                  <a:pt x="0" y="1885949"/>
                </a:lnTo>
                <a:lnTo>
                  <a:pt x="27940" y="1885949"/>
                </a:lnTo>
                <a:lnTo>
                  <a:pt x="27940" y="1868169"/>
                </a:lnTo>
                <a:close/>
              </a:path>
              <a:path w="27940" h="3227070">
                <a:moveTo>
                  <a:pt x="27940" y="1864359"/>
                </a:moveTo>
                <a:lnTo>
                  <a:pt x="0" y="1864359"/>
                </a:lnTo>
                <a:lnTo>
                  <a:pt x="0" y="1866899"/>
                </a:lnTo>
                <a:lnTo>
                  <a:pt x="27940" y="1866899"/>
                </a:lnTo>
                <a:lnTo>
                  <a:pt x="27940" y="1864359"/>
                </a:lnTo>
                <a:close/>
              </a:path>
              <a:path w="27940" h="3227070">
                <a:moveTo>
                  <a:pt x="27940" y="2383790"/>
                </a:moveTo>
                <a:lnTo>
                  <a:pt x="0" y="2383790"/>
                </a:lnTo>
                <a:lnTo>
                  <a:pt x="0" y="2559049"/>
                </a:lnTo>
                <a:lnTo>
                  <a:pt x="27940" y="2559049"/>
                </a:lnTo>
                <a:lnTo>
                  <a:pt x="27940" y="2383790"/>
                </a:lnTo>
                <a:close/>
              </a:path>
              <a:path w="27940" h="3227070">
                <a:moveTo>
                  <a:pt x="27940" y="2559050"/>
                </a:moveTo>
                <a:lnTo>
                  <a:pt x="0" y="2559050"/>
                </a:lnTo>
                <a:lnTo>
                  <a:pt x="0" y="3227069"/>
                </a:lnTo>
                <a:lnTo>
                  <a:pt x="27940" y="3227069"/>
                </a:lnTo>
                <a:lnTo>
                  <a:pt x="27940" y="2559050"/>
                </a:lnTo>
                <a:close/>
              </a:path>
            </a:pathLst>
          </a:custGeom>
          <a:solidFill>
            <a:srgbClr val="1B3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750300" y="3634740"/>
            <a:ext cx="26670" cy="3210560"/>
          </a:xfrm>
          <a:custGeom>
            <a:avLst/>
            <a:gdLst/>
            <a:ahLst/>
            <a:cxnLst/>
            <a:rect l="l" t="t" r="r" b="b"/>
            <a:pathLst>
              <a:path w="26670" h="3210559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0159" y="6349"/>
                </a:lnTo>
                <a:lnTo>
                  <a:pt x="10159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10559">
                <a:moveTo>
                  <a:pt x="11429" y="6350"/>
                </a:moveTo>
                <a:lnTo>
                  <a:pt x="0" y="6350"/>
                </a:lnTo>
                <a:lnTo>
                  <a:pt x="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7780" y="11429"/>
                </a:lnTo>
                <a:lnTo>
                  <a:pt x="17780" y="10159"/>
                </a:lnTo>
                <a:lnTo>
                  <a:pt x="16510" y="10159"/>
                </a:lnTo>
                <a:lnTo>
                  <a:pt x="1651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close/>
              </a:path>
              <a:path w="26670" h="3210559">
                <a:moveTo>
                  <a:pt x="21589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close/>
              </a:path>
              <a:path w="26670" h="3210559">
                <a:moveTo>
                  <a:pt x="26670" y="19050"/>
                </a:moveTo>
                <a:lnTo>
                  <a:pt x="0" y="1905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19050"/>
                </a:lnTo>
                <a:close/>
              </a:path>
              <a:path w="26670" h="3210559">
                <a:moveTo>
                  <a:pt x="26670" y="31749"/>
                </a:moveTo>
                <a:lnTo>
                  <a:pt x="0" y="31749"/>
                </a:lnTo>
                <a:lnTo>
                  <a:pt x="0" y="63499"/>
                </a:lnTo>
                <a:lnTo>
                  <a:pt x="26670" y="63499"/>
                </a:lnTo>
                <a:lnTo>
                  <a:pt x="26670" y="31749"/>
                </a:lnTo>
                <a:close/>
              </a:path>
              <a:path w="26670" h="3210559">
                <a:moveTo>
                  <a:pt x="26670" y="63500"/>
                </a:moveTo>
                <a:lnTo>
                  <a:pt x="0" y="63500"/>
                </a:lnTo>
                <a:lnTo>
                  <a:pt x="0" y="69849"/>
                </a:lnTo>
                <a:lnTo>
                  <a:pt x="26670" y="69849"/>
                </a:lnTo>
                <a:lnTo>
                  <a:pt x="26670" y="63500"/>
                </a:lnTo>
                <a:close/>
              </a:path>
              <a:path w="26670" h="3210559">
                <a:moveTo>
                  <a:pt x="26670" y="69849"/>
                </a:moveTo>
                <a:lnTo>
                  <a:pt x="0" y="69849"/>
                </a:lnTo>
                <a:lnTo>
                  <a:pt x="0" y="82549"/>
                </a:lnTo>
                <a:lnTo>
                  <a:pt x="26670" y="82549"/>
                </a:lnTo>
                <a:lnTo>
                  <a:pt x="26670" y="69849"/>
                </a:lnTo>
                <a:close/>
              </a:path>
              <a:path w="26670" h="3210559">
                <a:moveTo>
                  <a:pt x="26670" y="82549"/>
                </a:moveTo>
                <a:lnTo>
                  <a:pt x="0" y="82549"/>
                </a:lnTo>
                <a:lnTo>
                  <a:pt x="0" y="88899"/>
                </a:lnTo>
                <a:lnTo>
                  <a:pt x="26670" y="88899"/>
                </a:lnTo>
                <a:lnTo>
                  <a:pt x="26670" y="82549"/>
                </a:lnTo>
                <a:close/>
              </a:path>
              <a:path w="26670" h="3210559">
                <a:moveTo>
                  <a:pt x="26670" y="88899"/>
                </a:moveTo>
                <a:lnTo>
                  <a:pt x="0" y="88899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88899"/>
                </a:lnTo>
                <a:close/>
              </a:path>
              <a:path w="26670" h="3210559">
                <a:moveTo>
                  <a:pt x="26670" y="101600"/>
                </a:moveTo>
                <a:lnTo>
                  <a:pt x="0" y="101600"/>
                </a:lnTo>
                <a:lnTo>
                  <a:pt x="0" y="126999"/>
                </a:lnTo>
                <a:lnTo>
                  <a:pt x="26670" y="126999"/>
                </a:lnTo>
                <a:lnTo>
                  <a:pt x="26670" y="101600"/>
                </a:lnTo>
                <a:close/>
              </a:path>
              <a:path w="26670" h="3210559">
                <a:moveTo>
                  <a:pt x="26670" y="126999"/>
                </a:moveTo>
                <a:lnTo>
                  <a:pt x="0" y="126999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26999"/>
                </a:lnTo>
                <a:close/>
              </a:path>
              <a:path w="26670" h="3210559">
                <a:moveTo>
                  <a:pt x="26670" y="196849"/>
                </a:moveTo>
                <a:lnTo>
                  <a:pt x="0" y="196849"/>
                </a:lnTo>
                <a:lnTo>
                  <a:pt x="0" y="234949"/>
                </a:lnTo>
                <a:lnTo>
                  <a:pt x="26670" y="234949"/>
                </a:lnTo>
                <a:lnTo>
                  <a:pt x="26670" y="196849"/>
                </a:lnTo>
                <a:close/>
              </a:path>
              <a:path w="26670" h="3210559">
                <a:moveTo>
                  <a:pt x="26670" y="234950"/>
                </a:moveTo>
                <a:lnTo>
                  <a:pt x="0" y="234950"/>
                </a:lnTo>
                <a:lnTo>
                  <a:pt x="0" y="240029"/>
                </a:lnTo>
                <a:lnTo>
                  <a:pt x="26670" y="240029"/>
                </a:lnTo>
                <a:lnTo>
                  <a:pt x="26670" y="234950"/>
                </a:lnTo>
                <a:close/>
              </a:path>
              <a:path w="26670" h="3210559">
                <a:moveTo>
                  <a:pt x="26670" y="240029"/>
                </a:moveTo>
                <a:lnTo>
                  <a:pt x="0" y="240029"/>
                </a:lnTo>
                <a:lnTo>
                  <a:pt x="0" y="246379"/>
                </a:lnTo>
                <a:lnTo>
                  <a:pt x="26670" y="246379"/>
                </a:lnTo>
                <a:lnTo>
                  <a:pt x="26670" y="240029"/>
                </a:lnTo>
                <a:close/>
              </a:path>
              <a:path w="26670" h="3210559">
                <a:moveTo>
                  <a:pt x="26670" y="246379"/>
                </a:moveTo>
                <a:lnTo>
                  <a:pt x="0" y="24637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6379"/>
                </a:lnTo>
                <a:close/>
              </a:path>
              <a:path w="26670" h="3210559">
                <a:moveTo>
                  <a:pt x="26670" y="252730"/>
                </a:moveTo>
                <a:lnTo>
                  <a:pt x="0" y="252730"/>
                </a:lnTo>
                <a:lnTo>
                  <a:pt x="0" y="279399"/>
                </a:lnTo>
                <a:lnTo>
                  <a:pt x="26670" y="279399"/>
                </a:lnTo>
                <a:lnTo>
                  <a:pt x="26670" y="252730"/>
                </a:lnTo>
                <a:close/>
              </a:path>
              <a:path w="26670" h="3210559">
                <a:moveTo>
                  <a:pt x="26670" y="279400"/>
                </a:moveTo>
                <a:lnTo>
                  <a:pt x="0" y="279400"/>
                </a:lnTo>
                <a:lnTo>
                  <a:pt x="0" y="297179"/>
                </a:lnTo>
                <a:lnTo>
                  <a:pt x="26670" y="297179"/>
                </a:lnTo>
                <a:lnTo>
                  <a:pt x="26670" y="279400"/>
                </a:lnTo>
                <a:close/>
              </a:path>
              <a:path w="26670" h="3210559">
                <a:moveTo>
                  <a:pt x="26670" y="297179"/>
                </a:moveTo>
                <a:lnTo>
                  <a:pt x="0" y="297179"/>
                </a:lnTo>
                <a:lnTo>
                  <a:pt x="0" y="304799"/>
                </a:lnTo>
                <a:lnTo>
                  <a:pt x="26670" y="304799"/>
                </a:lnTo>
                <a:lnTo>
                  <a:pt x="26670" y="297179"/>
                </a:lnTo>
                <a:close/>
              </a:path>
              <a:path w="26670" h="3210559">
                <a:moveTo>
                  <a:pt x="2667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304800"/>
                </a:lnTo>
                <a:close/>
              </a:path>
              <a:path w="26670" h="3210559">
                <a:moveTo>
                  <a:pt x="26670" y="317500"/>
                </a:moveTo>
                <a:lnTo>
                  <a:pt x="0" y="317500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317500"/>
                </a:lnTo>
                <a:close/>
              </a:path>
              <a:path w="26670" h="3210559">
                <a:moveTo>
                  <a:pt x="26670" y="323850"/>
                </a:moveTo>
                <a:lnTo>
                  <a:pt x="0" y="3238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23850"/>
                </a:lnTo>
                <a:close/>
              </a:path>
              <a:path w="26670" h="3210559">
                <a:moveTo>
                  <a:pt x="26670" y="367030"/>
                </a:moveTo>
                <a:lnTo>
                  <a:pt x="0" y="36703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7030"/>
                </a:lnTo>
                <a:close/>
              </a:path>
              <a:path w="26670" h="3210559">
                <a:moveTo>
                  <a:pt x="26670" y="374649"/>
                </a:moveTo>
                <a:lnTo>
                  <a:pt x="0" y="374649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4649"/>
                </a:lnTo>
                <a:close/>
              </a:path>
              <a:path w="26670" h="3210559">
                <a:moveTo>
                  <a:pt x="26670" y="380999"/>
                </a:moveTo>
                <a:lnTo>
                  <a:pt x="0" y="380999"/>
                </a:lnTo>
                <a:lnTo>
                  <a:pt x="0" y="417829"/>
                </a:lnTo>
                <a:lnTo>
                  <a:pt x="26670" y="417829"/>
                </a:lnTo>
                <a:lnTo>
                  <a:pt x="26670" y="380999"/>
                </a:lnTo>
                <a:close/>
              </a:path>
              <a:path w="26670" h="3210559">
                <a:moveTo>
                  <a:pt x="26670" y="417829"/>
                </a:moveTo>
                <a:lnTo>
                  <a:pt x="0" y="417829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17829"/>
                </a:lnTo>
                <a:close/>
              </a:path>
              <a:path w="26670" h="3210559">
                <a:moveTo>
                  <a:pt x="26670" y="424179"/>
                </a:moveTo>
                <a:lnTo>
                  <a:pt x="0" y="424179"/>
                </a:lnTo>
                <a:lnTo>
                  <a:pt x="0" y="455929"/>
                </a:lnTo>
                <a:lnTo>
                  <a:pt x="26670" y="455929"/>
                </a:lnTo>
                <a:lnTo>
                  <a:pt x="26670" y="424179"/>
                </a:lnTo>
                <a:close/>
              </a:path>
              <a:path w="26670" h="3210559">
                <a:moveTo>
                  <a:pt x="26670" y="455929"/>
                </a:moveTo>
                <a:lnTo>
                  <a:pt x="0" y="455929"/>
                </a:lnTo>
                <a:lnTo>
                  <a:pt x="0" y="462279"/>
                </a:lnTo>
                <a:lnTo>
                  <a:pt x="26670" y="462279"/>
                </a:lnTo>
                <a:lnTo>
                  <a:pt x="26670" y="455929"/>
                </a:lnTo>
                <a:close/>
              </a:path>
              <a:path w="26670" h="3210559">
                <a:moveTo>
                  <a:pt x="2667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62279"/>
                </a:lnTo>
                <a:close/>
              </a:path>
              <a:path w="26670" h="3210559">
                <a:moveTo>
                  <a:pt x="26670" y="469899"/>
                </a:moveTo>
                <a:lnTo>
                  <a:pt x="0" y="46989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469899"/>
                </a:lnTo>
                <a:close/>
              </a:path>
              <a:path w="26670" h="3210559">
                <a:moveTo>
                  <a:pt x="26670" y="507999"/>
                </a:moveTo>
                <a:lnTo>
                  <a:pt x="0" y="507999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7999"/>
                </a:lnTo>
                <a:close/>
              </a:path>
              <a:path w="26670" h="3210559">
                <a:moveTo>
                  <a:pt x="26670" y="513080"/>
                </a:moveTo>
                <a:lnTo>
                  <a:pt x="0" y="513080"/>
                </a:lnTo>
                <a:lnTo>
                  <a:pt x="0" y="538479"/>
                </a:lnTo>
                <a:lnTo>
                  <a:pt x="26670" y="538479"/>
                </a:lnTo>
                <a:lnTo>
                  <a:pt x="26670" y="513080"/>
                </a:lnTo>
                <a:close/>
              </a:path>
              <a:path w="26670" h="3210559">
                <a:moveTo>
                  <a:pt x="26670" y="538479"/>
                </a:moveTo>
                <a:lnTo>
                  <a:pt x="0" y="538479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538479"/>
                </a:lnTo>
                <a:close/>
              </a:path>
              <a:path w="26670" h="3210559">
                <a:moveTo>
                  <a:pt x="2667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6670" y="614679"/>
                </a:lnTo>
                <a:lnTo>
                  <a:pt x="26670" y="608330"/>
                </a:lnTo>
                <a:close/>
              </a:path>
              <a:path w="26670" h="3210559">
                <a:moveTo>
                  <a:pt x="26670" y="614679"/>
                </a:moveTo>
                <a:lnTo>
                  <a:pt x="0" y="61467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79"/>
                </a:lnTo>
                <a:close/>
              </a:path>
              <a:path w="26670" h="3210559">
                <a:moveTo>
                  <a:pt x="26670" y="622299"/>
                </a:moveTo>
                <a:lnTo>
                  <a:pt x="0" y="622299"/>
                </a:lnTo>
                <a:lnTo>
                  <a:pt x="0" y="633729"/>
                </a:lnTo>
                <a:lnTo>
                  <a:pt x="26670" y="633729"/>
                </a:lnTo>
                <a:lnTo>
                  <a:pt x="26670" y="622299"/>
                </a:lnTo>
                <a:close/>
              </a:path>
              <a:path w="26670" h="3210559">
                <a:moveTo>
                  <a:pt x="26670" y="633730"/>
                </a:moveTo>
                <a:lnTo>
                  <a:pt x="0" y="63373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33730"/>
                </a:lnTo>
                <a:close/>
              </a:path>
              <a:path w="26670" h="3210559">
                <a:moveTo>
                  <a:pt x="26670" y="660399"/>
                </a:moveTo>
                <a:lnTo>
                  <a:pt x="0" y="660399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660399"/>
                </a:lnTo>
                <a:close/>
              </a:path>
              <a:path w="26670" h="3210559">
                <a:moveTo>
                  <a:pt x="26670" y="736600"/>
                </a:moveTo>
                <a:lnTo>
                  <a:pt x="0" y="7366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736600"/>
                </a:lnTo>
                <a:close/>
              </a:path>
              <a:path w="26670" h="3210559">
                <a:moveTo>
                  <a:pt x="26670" y="882650"/>
                </a:moveTo>
                <a:lnTo>
                  <a:pt x="0" y="88265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882650"/>
                </a:lnTo>
                <a:close/>
              </a:path>
              <a:path w="26670" h="3210559">
                <a:moveTo>
                  <a:pt x="26670" y="906780"/>
                </a:moveTo>
                <a:lnTo>
                  <a:pt x="0" y="906780"/>
                </a:lnTo>
                <a:lnTo>
                  <a:pt x="0" y="958849"/>
                </a:lnTo>
                <a:lnTo>
                  <a:pt x="26670" y="958849"/>
                </a:lnTo>
                <a:lnTo>
                  <a:pt x="26670" y="906780"/>
                </a:lnTo>
                <a:close/>
              </a:path>
              <a:path w="26670" h="3210559">
                <a:moveTo>
                  <a:pt x="26670" y="958849"/>
                </a:moveTo>
                <a:lnTo>
                  <a:pt x="0" y="95884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58849"/>
                </a:lnTo>
                <a:close/>
              </a:path>
              <a:path w="26670" h="3210559">
                <a:moveTo>
                  <a:pt x="26670" y="976630"/>
                </a:moveTo>
                <a:lnTo>
                  <a:pt x="0" y="976630"/>
                </a:lnTo>
                <a:lnTo>
                  <a:pt x="0" y="989329"/>
                </a:lnTo>
                <a:lnTo>
                  <a:pt x="26670" y="989329"/>
                </a:lnTo>
                <a:lnTo>
                  <a:pt x="26670" y="976630"/>
                </a:lnTo>
                <a:close/>
              </a:path>
              <a:path w="26670" h="3210559">
                <a:moveTo>
                  <a:pt x="26670" y="989330"/>
                </a:moveTo>
                <a:lnTo>
                  <a:pt x="0" y="989330"/>
                </a:lnTo>
                <a:lnTo>
                  <a:pt x="0" y="1015999"/>
                </a:lnTo>
                <a:lnTo>
                  <a:pt x="26670" y="1015999"/>
                </a:lnTo>
                <a:lnTo>
                  <a:pt x="26670" y="989330"/>
                </a:lnTo>
                <a:close/>
              </a:path>
              <a:path w="26670" h="3210559">
                <a:moveTo>
                  <a:pt x="26670" y="1016000"/>
                </a:moveTo>
                <a:lnTo>
                  <a:pt x="0" y="101600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16000"/>
                </a:lnTo>
                <a:close/>
              </a:path>
              <a:path w="26670" h="3210559">
                <a:moveTo>
                  <a:pt x="26670" y="1046479"/>
                </a:moveTo>
                <a:lnTo>
                  <a:pt x="0" y="1046479"/>
                </a:lnTo>
                <a:lnTo>
                  <a:pt x="0" y="1052829"/>
                </a:lnTo>
                <a:lnTo>
                  <a:pt x="26670" y="1052829"/>
                </a:lnTo>
                <a:lnTo>
                  <a:pt x="26670" y="1046479"/>
                </a:lnTo>
                <a:close/>
              </a:path>
              <a:path w="26670" h="3210559">
                <a:moveTo>
                  <a:pt x="2667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6670" y="1059179"/>
                </a:lnTo>
                <a:lnTo>
                  <a:pt x="26670" y="1052829"/>
                </a:lnTo>
                <a:close/>
              </a:path>
              <a:path w="26670" h="3210559">
                <a:moveTo>
                  <a:pt x="26670" y="1059179"/>
                </a:moveTo>
                <a:lnTo>
                  <a:pt x="0" y="105917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59179"/>
                </a:lnTo>
                <a:close/>
              </a:path>
              <a:path w="26670" h="3210559">
                <a:moveTo>
                  <a:pt x="26670" y="1092199"/>
                </a:moveTo>
                <a:lnTo>
                  <a:pt x="0" y="1092199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092199"/>
                </a:lnTo>
                <a:close/>
              </a:path>
              <a:path w="26670" h="3210559">
                <a:moveTo>
                  <a:pt x="26670" y="1116330"/>
                </a:moveTo>
                <a:lnTo>
                  <a:pt x="0" y="1116330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16330"/>
                </a:lnTo>
                <a:close/>
              </a:path>
              <a:path w="26670" h="3210559">
                <a:moveTo>
                  <a:pt x="26670" y="1168400"/>
                </a:moveTo>
                <a:lnTo>
                  <a:pt x="0" y="1168400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68400"/>
                </a:lnTo>
                <a:close/>
              </a:path>
              <a:path w="26670" h="3210559">
                <a:moveTo>
                  <a:pt x="26670" y="1489709"/>
                </a:moveTo>
                <a:lnTo>
                  <a:pt x="0" y="1489709"/>
                </a:lnTo>
                <a:lnTo>
                  <a:pt x="0" y="1757679"/>
                </a:lnTo>
                <a:lnTo>
                  <a:pt x="26670" y="1757679"/>
                </a:lnTo>
                <a:lnTo>
                  <a:pt x="26670" y="1489709"/>
                </a:lnTo>
                <a:close/>
              </a:path>
              <a:path w="26670" h="32105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10559">
                <a:moveTo>
                  <a:pt x="26670" y="1470659"/>
                </a:moveTo>
                <a:lnTo>
                  <a:pt x="0" y="1470659"/>
                </a:lnTo>
                <a:lnTo>
                  <a:pt x="0" y="1480819"/>
                </a:lnTo>
                <a:lnTo>
                  <a:pt x="26670" y="1480819"/>
                </a:lnTo>
                <a:lnTo>
                  <a:pt x="26670" y="1470659"/>
                </a:lnTo>
                <a:close/>
              </a:path>
              <a:path w="26670" h="3210559">
                <a:moveTo>
                  <a:pt x="2667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39"/>
                </a:lnTo>
                <a:close/>
              </a:path>
              <a:path w="26670" h="3210559">
                <a:moveTo>
                  <a:pt x="26670" y="1451609"/>
                </a:moveTo>
                <a:lnTo>
                  <a:pt x="0" y="1451609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09"/>
                </a:lnTo>
                <a:close/>
              </a:path>
              <a:path w="26670" h="3210559">
                <a:moveTo>
                  <a:pt x="2667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89"/>
                </a:lnTo>
                <a:close/>
              </a:path>
              <a:path w="26670" h="3210559">
                <a:moveTo>
                  <a:pt x="26670" y="1432560"/>
                </a:moveTo>
                <a:lnTo>
                  <a:pt x="0" y="1432560"/>
                </a:lnTo>
                <a:lnTo>
                  <a:pt x="0" y="1442719"/>
                </a:lnTo>
                <a:lnTo>
                  <a:pt x="26670" y="1442719"/>
                </a:lnTo>
                <a:lnTo>
                  <a:pt x="26670" y="1432560"/>
                </a:lnTo>
                <a:close/>
              </a:path>
              <a:path w="26670" h="32105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10559">
                <a:moveTo>
                  <a:pt x="26670" y="1413509"/>
                </a:moveTo>
                <a:lnTo>
                  <a:pt x="0" y="1413509"/>
                </a:lnTo>
                <a:lnTo>
                  <a:pt x="0" y="1423669"/>
                </a:lnTo>
                <a:lnTo>
                  <a:pt x="26670" y="1423669"/>
                </a:lnTo>
                <a:lnTo>
                  <a:pt x="26670" y="1413509"/>
                </a:lnTo>
                <a:close/>
              </a:path>
              <a:path w="26670" h="32105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10559">
                <a:moveTo>
                  <a:pt x="26670" y="1394459"/>
                </a:moveTo>
                <a:lnTo>
                  <a:pt x="0" y="1394459"/>
                </a:lnTo>
                <a:lnTo>
                  <a:pt x="0" y="1404619"/>
                </a:lnTo>
                <a:lnTo>
                  <a:pt x="26670" y="1404619"/>
                </a:lnTo>
                <a:lnTo>
                  <a:pt x="26670" y="1394459"/>
                </a:lnTo>
                <a:close/>
              </a:path>
              <a:path w="26670" h="3210559">
                <a:moveTo>
                  <a:pt x="26670" y="1386839"/>
                </a:moveTo>
                <a:lnTo>
                  <a:pt x="0" y="1386839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39"/>
                </a:lnTo>
                <a:close/>
              </a:path>
              <a:path w="26670" h="3210559">
                <a:moveTo>
                  <a:pt x="26670" y="1375409"/>
                </a:moveTo>
                <a:lnTo>
                  <a:pt x="0" y="1375409"/>
                </a:lnTo>
                <a:lnTo>
                  <a:pt x="0" y="1385569"/>
                </a:lnTo>
                <a:lnTo>
                  <a:pt x="26670" y="1385569"/>
                </a:lnTo>
                <a:lnTo>
                  <a:pt x="26670" y="1375409"/>
                </a:lnTo>
                <a:close/>
              </a:path>
              <a:path w="26670" h="3210559">
                <a:moveTo>
                  <a:pt x="26670" y="1367789"/>
                </a:moveTo>
                <a:lnTo>
                  <a:pt x="0" y="136778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7789"/>
                </a:lnTo>
                <a:close/>
              </a:path>
              <a:path w="26670" h="3210559">
                <a:moveTo>
                  <a:pt x="26670" y="1356359"/>
                </a:moveTo>
                <a:lnTo>
                  <a:pt x="0" y="1356359"/>
                </a:lnTo>
                <a:lnTo>
                  <a:pt x="0" y="1366519"/>
                </a:lnTo>
                <a:lnTo>
                  <a:pt x="26670" y="1366519"/>
                </a:lnTo>
                <a:lnTo>
                  <a:pt x="26670" y="1356359"/>
                </a:lnTo>
                <a:close/>
              </a:path>
              <a:path w="26670" h="3210559">
                <a:moveTo>
                  <a:pt x="26670" y="1348739"/>
                </a:moveTo>
                <a:lnTo>
                  <a:pt x="0" y="1348739"/>
                </a:lnTo>
                <a:lnTo>
                  <a:pt x="0" y="1355089"/>
                </a:lnTo>
                <a:lnTo>
                  <a:pt x="26670" y="1355089"/>
                </a:lnTo>
                <a:lnTo>
                  <a:pt x="26670" y="1348739"/>
                </a:lnTo>
                <a:close/>
              </a:path>
              <a:path w="26670" h="3210559">
                <a:moveTo>
                  <a:pt x="26670" y="1337310"/>
                </a:moveTo>
                <a:lnTo>
                  <a:pt x="0" y="1337310"/>
                </a:lnTo>
                <a:lnTo>
                  <a:pt x="0" y="1347469"/>
                </a:lnTo>
                <a:lnTo>
                  <a:pt x="26670" y="1347469"/>
                </a:lnTo>
                <a:lnTo>
                  <a:pt x="26670" y="1337310"/>
                </a:lnTo>
                <a:close/>
              </a:path>
              <a:path w="26670" h="3210559">
                <a:moveTo>
                  <a:pt x="26670" y="1329689"/>
                </a:moveTo>
                <a:lnTo>
                  <a:pt x="0" y="1329689"/>
                </a:lnTo>
                <a:lnTo>
                  <a:pt x="0" y="1336039"/>
                </a:lnTo>
                <a:lnTo>
                  <a:pt x="26670" y="1336039"/>
                </a:lnTo>
                <a:lnTo>
                  <a:pt x="26670" y="1329689"/>
                </a:lnTo>
                <a:close/>
              </a:path>
              <a:path w="26670" h="3210559">
                <a:moveTo>
                  <a:pt x="26670" y="1318259"/>
                </a:moveTo>
                <a:lnTo>
                  <a:pt x="0" y="1318259"/>
                </a:lnTo>
                <a:lnTo>
                  <a:pt x="0" y="1328419"/>
                </a:lnTo>
                <a:lnTo>
                  <a:pt x="26670" y="1328419"/>
                </a:lnTo>
                <a:lnTo>
                  <a:pt x="26670" y="1318259"/>
                </a:lnTo>
                <a:close/>
              </a:path>
              <a:path w="26670" h="3210559">
                <a:moveTo>
                  <a:pt x="26670" y="1310639"/>
                </a:moveTo>
                <a:lnTo>
                  <a:pt x="0" y="1310639"/>
                </a:lnTo>
                <a:lnTo>
                  <a:pt x="0" y="1316989"/>
                </a:lnTo>
                <a:lnTo>
                  <a:pt x="26670" y="1316989"/>
                </a:lnTo>
                <a:lnTo>
                  <a:pt x="26670" y="1310639"/>
                </a:lnTo>
                <a:close/>
              </a:path>
              <a:path w="26670" h="3210559">
                <a:moveTo>
                  <a:pt x="2667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70" y="1309369"/>
                </a:lnTo>
                <a:lnTo>
                  <a:pt x="26670" y="1299209"/>
                </a:lnTo>
                <a:close/>
              </a:path>
              <a:path w="26670" h="3210559">
                <a:moveTo>
                  <a:pt x="26670" y="1285239"/>
                </a:moveTo>
                <a:lnTo>
                  <a:pt x="0" y="128523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5239"/>
                </a:lnTo>
                <a:close/>
              </a:path>
              <a:path w="26670" h="3210559">
                <a:moveTo>
                  <a:pt x="26670" y="1273809"/>
                </a:moveTo>
                <a:lnTo>
                  <a:pt x="0" y="1273809"/>
                </a:lnTo>
                <a:lnTo>
                  <a:pt x="0" y="1283969"/>
                </a:lnTo>
                <a:lnTo>
                  <a:pt x="26670" y="1283969"/>
                </a:lnTo>
                <a:lnTo>
                  <a:pt x="26670" y="1273809"/>
                </a:lnTo>
                <a:close/>
              </a:path>
              <a:path w="26670" h="3210559">
                <a:moveTo>
                  <a:pt x="26670" y="1266189"/>
                </a:moveTo>
                <a:lnTo>
                  <a:pt x="0" y="1266189"/>
                </a:lnTo>
                <a:lnTo>
                  <a:pt x="0" y="1272539"/>
                </a:lnTo>
                <a:lnTo>
                  <a:pt x="26670" y="1272539"/>
                </a:lnTo>
                <a:lnTo>
                  <a:pt x="26670" y="1266189"/>
                </a:lnTo>
                <a:close/>
              </a:path>
              <a:path w="26670" h="3210559">
                <a:moveTo>
                  <a:pt x="26670" y="1254760"/>
                </a:moveTo>
                <a:lnTo>
                  <a:pt x="0" y="1254760"/>
                </a:lnTo>
                <a:lnTo>
                  <a:pt x="0" y="1264919"/>
                </a:lnTo>
                <a:lnTo>
                  <a:pt x="26670" y="1264919"/>
                </a:lnTo>
                <a:lnTo>
                  <a:pt x="26670" y="1254760"/>
                </a:lnTo>
                <a:close/>
              </a:path>
              <a:path w="26670" h="3210559">
                <a:moveTo>
                  <a:pt x="26670" y="1247139"/>
                </a:moveTo>
                <a:lnTo>
                  <a:pt x="0" y="1247139"/>
                </a:lnTo>
                <a:lnTo>
                  <a:pt x="0" y="1253489"/>
                </a:lnTo>
                <a:lnTo>
                  <a:pt x="26670" y="1253489"/>
                </a:lnTo>
                <a:lnTo>
                  <a:pt x="26670" y="1247139"/>
                </a:lnTo>
                <a:close/>
              </a:path>
              <a:path w="26670" h="3210559">
                <a:moveTo>
                  <a:pt x="26670" y="1235709"/>
                </a:moveTo>
                <a:lnTo>
                  <a:pt x="0" y="1235709"/>
                </a:lnTo>
                <a:lnTo>
                  <a:pt x="0" y="1245870"/>
                </a:lnTo>
                <a:lnTo>
                  <a:pt x="26670" y="1245870"/>
                </a:lnTo>
                <a:lnTo>
                  <a:pt x="26670" y="1235709"/>
                </a:lnTo>
                <a:close/>
              </a:path>
              <a:path w="26670" h="3210559">
                <a:moveTo>
                  <a:pt x="26670" y="1228089"/>
                </a:moveTo>
                <a:lnTo>
                  <a:pt x="0" y="1228089"/>
                </a:lnTo>
                <a:lnTo>
                  <a:pt x="0" y="1234439"/>
                </a:lnTo>
                <a:lnTo>
                  <a:pt x="26670" y="1234439"/>
                </a:lnTo>
                <a:lnTo>
                  <a:pt x="26670" y="1228089"/>
                </a:lnTo>
                <a:close/>
              </a:path>
              <a:path w="26670" h="3210559">
                <a:moveTo>
                  <a:pt x="26670" y="1216659"/>
                </a:moveTo>
                <a:lnTo>
                  <a:pt x="0" y="1216659"/>
                </a:lnTo>
                <a:lnTo>
                  <a:pt x="0" y="1226820"/>
                </a:lnTo>
                <a:lnTo>
                  <a:pt x="26670" y="1226820"/>
                </a:lnTo>
                <a:lnTo>
                  <a:pt x="26670" y="1216659"/>
                </a:lnTo>
                <a:close/>
              </a:path>
              <a:path w="26670" h="3210559">
                <a:moveTo>
                  <a:pt x="26670" y="1209039"/>
                </a:moveTo>
                <a:lnTo>
                  <a:pt x="0" y="1209039"/>
                </a:lnTo>
                <a:lnTo>
                  <a:pt x="0" y="1215389"/>
                </a:lnTo>
                <a:lnTo>
                  <a:pt x="26670" y="1215389"/>
                </a:lnTo>
                <a:lnTo>
                  <a:pt x="26670" y="1209039"/>
                </a:lnTo>
                <a:close/>
              </a:path>
              <a:path w="26670" h="3210559">
                <a:moveTo>
                  <a:pt x="26670" y="1197609"/>
                </a:moveTo>
                <a:lnTo>
                  <a:pt x="0" y="1197609"/>
                </a:lnTo>
                <a:lnTo>
                  <a:pt x="0" y="1207769"/>
                </a:lnTo>
                <a:lnTo>
                  <a:pt x="26670" y="1207769"/>
                </a:lnTo>
                <a:lnTo>
                  <a:pt x="26670" y="1197609"/>
                </a:lnTo>
                <a:close/>
              </a:path>
              <a:path w="26670" h="3210559">
                <a:moveTo>
                  <a:pt x="26670" y="1189989"/>
                </a:moveTo>
                <a:lnTo>
                  <a:pt x="0" y="1189989"/>
                </a:lnTo>
                <a:lnTo>
                  <a:pt x="0" y="1196339"/>
                </a:lnTo>
                <a:lnTo>
                  <a:pt x="26670" y="1196339"/>
                </a:lnTo>
                <a:lnTo>
                  <a:pt x="26670" y="1189989"/>
                </a:lnTo>
                <a:close/>
              </a:path>
              <a:path w="26670" h="3210559">
                <a:moveTo>
                  <a:pt x="26670" y="1187449"/>
                </a:moveTo>
                <a:lnTo>
                  <a:pt x="0" y="1187449"/>
                </a:lnTo>
                <a:lnTo>
                  <a:pt x="0" y="1188719"/>
                </a:lnTo>
                <a:lnTo>
                  <a:pt x="26670" y="1188719"/>
                </a:lnTo>
                <a:lnTo>
                  <a:pt x="26670" y="1187449"/>
                </a:lnTo>
                <a:close/>
              </a:path>
              <a:path w="26670" h="3210559">
                <a:moveTo>
                  <a:pt x="26670" y="1757679"/>
                </a:moveTo>
                <a:lnTo>
                  <a:pt x="0" y="1757679"/>
                </a:lnTo>
                <a:lnTo>
                  <a:pt x="0" y="1846579"/>
                </a:lnTo>
                <a:lnTo>
                  <a:pt x="26670" y="1846579"/>
                </a:lnTo>
                <a:lnTo>
                  <a:pt x="26670" y="1757679"/>
                </a:lnTo>
                <a:close/>
              </a:path>
              <a:path w="26670" h="3210559">
                <a:moveTo>
                  <a:pt x="26670" y="2359659"/>
                </a:moveTo>
                <a:lnTo>
                  <a:pt x="0" y="2359659"/>
                </a:lnTo>
                <a:lnTo>
                  <a:pt x="0" y="2367279"/>
                </a:lnTo>
                <a:lnTo>
                  <a:pt x="26670" y="2367279"/>
                </a:lnTo>
                <a:lnTo>
                  <a:pt x="26670" y="2359659"/>
                </a:lnTo>
                <a:close/>
              </a:path>
              <a:path w="26670" h="3210559">
                <a:moveTo>
                  <a:pt x="26670" y="1931669"/>
                </a:moveTo>
                <a:lnTo>
                  <a:pt x="0" y="1931669"/>
                </a:lnTo>
                <a:lnTo>
                  <a:pt x="0" y="2358389"/>
                </a:lnTo>
                <a:lnTo>
                  <a:pt x="26670" y="2358389"/>
                </a:lnTo>
                <a:lnTo>
                  <a:pt x="26670" y="1931669"/>
                </a:lnTo>
                <a:close/>
              </a:path>
              <a:path w="26670" h="3210559">
                <a:moveTo>
                  <a:pt x="26670" y="1912619"/>
                </a:moveTo>
                <a:lnTo>
                  <a:pt x="0" y="1912619"/>
                </a:lnTo>
                <a:lnTo>
                  <a:pt x="0" y="1930399"/>
                </a:lnTo>
                <a:lnTo>
                  <a:pt x="26670" y="1930399"/>
                </a:lnTo>
                <a:lnTo>
                  <a:pt x="26670" y="1912619"/>
                </a:lnTo>
                <a:close/>
              </a:path>
              <a:path w="26670" h="3210559">
                <a:moveTo>
                  <a:pt x="26670" y="1893569"/>
                </a:moveTo>
                <a:lnTo>
                  <a:pt x="0" y="1893569"/>
                </a:lnTo>
                <a:lnTo>
                  <a:pt x="0" y="1911349"/>
                </a:lnTo>
                <a:lnTo>
                  <a:pt x="26670" y="1911349"/>
                </a:lnTo>
                <a:lnTo>
                  <a:pt x="26670" y="1893569"/>
                </a:lnTo>
                <a:close/>
              </a:path>
              <a:path w="26670" h="3210559">
                <a:moveTo>
                  <a:pt x="26670" y="1870709"/>
                </a:moveTo>
                <a:lnTo>
                  <a:pt x="0" y="1870709"/>
                </a:lnTo>
                <a:lnTo>
                  <a:pt x="0" y="1892299"/>
                </a:lnTo>
                <a:lnTo>
                  <a:pt x="26670" y="1892299"/>
                </a:lnTo>
                <a:lnTo>
                  <a:pt x="26670" y="1870709"/>
                </a:lnTo>
                <a:close/>
              </a:path>
              <a:path w="26670" h="3210559">
                <a:moveTo>
                  <a:pt x="26670" y="1851659"/>
                </a:moveTo>
                <a:lnTo>
                  <a:pt x="0" y="1851659"/>
                </a:lnTo>
                <a:lnTo>
                  <a:pt x="0" y="1869439"/>
                </a:lnTo>
                <a:lnTo>
                  <a:pt x="26670" y="1869439"/>
                </a:lnTo>
                <a:lnTo>
                  <a:pt x="26670" y="1851659"/>
                </a:lnTo>
                <a:close/>
              </a:path>
              <a:path w="26670" h="3210559">
                <a:moveTo>
                  <a:pt x="26670" y="1847849"/>
                </a:moveTo>
                <a:lnTo>
                  <a:pt x="0" y="1847849"/>
                </a:lnTo>
                <a:lnTo>
                  <a:pt x="0" y="1850389"/>
                </a:lnTo>
                <a:lnTo>
                  <a:pt x="26670" y="1850389"/>
                </a:lnTo>
                <a:lnTo>
                  <a:pt x="26670" y="1847849"/>
                </a:lnTo>
                <a:close/>
              </a:path>
              <a:path w="26670" h="3210559">
                <a:moveTo>
                  <a:pt x="26670" y="2367279"/>
                </a:moveTo>
                <a:lnTo>
                  <a:pt x="0" y="2367279"/>
                </a:lnTo>
                <a:lnTo>
                  <a:pt x="0" y="2542539"/>
                </a:lnTo>
                <a:lnTo>
                  <a:pt x="26670" y="2542539"/>
                </a:lnTo>
                <a:lnTo>
                  <a:pt x="26670" y="2367279"/>
                </a:lnTo>
                <a:close/>
              </a:path>
              <a:path w="26670" h="3210559">
                <a:moveTo>
                  <a:pt x="26670" y="2542540"/>
                </a:moveTo>
                <a:lnTo>
                  <a:pt x="0" y="2542540"/>
                </a:lnTo>
                <a:lnTo>
                  <a:pt x="0" y="3210559"/>
                </a:lnTo>
                <a:lnTo>
                  <a:pt x="26670" y="3210559"/>
                </a:lnTo>
                <a:lnTo>
                  <a:pt x="26670" y="2542540"/>
                </a:lnTo>
                <a:close/>
              </a:path>
            </a:pathLst>
          </a:custGeom>
          <a:solidFill>
            <a:srgbClr val="1A34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776969" y="3651250"/>
            <a:ext cx="163829" cy="31940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8940800" y="3751579"/>
            <a:ext cx="110490" cy="30937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9051290" y="3818890"/>
            <a:ext cx="26670" cy="3026410"/>
          </a:xfrm>
          <a:custGeom>
            <a:avLst/>
            <a:gdLst/>
            <a:ahLst/>
            <a:cxnLst/>
            <a:rect l="l" t="t" r="r" b="b"/>
            <a:pathLst>
              <a:path w="26670" h="3026409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11429" y="6349"/>
                </a:lnTo>
                <a:lnTo>
                  <a:pt x="11429" y="5079"/>
                </a:lnTo>
                <a:lnTo>
                  <a:pt x="8889" y="5079"/>
                </a:lnTo>
                <a:lnTo>
                  <a:pt x="8889" y="3809"/>
                </a:lnTo>
                <a:lnTo>
                  <a:pt x="6349" y="3809"/>
                </a:lnTo>
                <a:lnTo>
                  <a:pt x="6349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26409">
                <a:moveTo>
                  <a:pt x="12700" y="6350"/>
                </a:moveTo>
                <a:lnTo>
                  <a:pt x="0" y="635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11429"/>
                </a:lnTo>
                <a:lnTo>
                  <a:pt x="19049" y="11429"/>
                </a:lnTo>
                <a:lnTo>
                  <a:pt x="19049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close/>
              </a:path>
              <a:path w="26670" h="3026409">
                <a:moveTo>
                  <a:pt x="22859" y="12699"/>
                </a:moveTo>
                <a:lnTo>
                  <a:pt x="0" y="12699"/>
                </a:lnTo>
                <a:lnTo>
                  <a:pt x="0" y="50799"/>
                </a:lnTo>
                <a:lnTo>
                  <a:pt x="26669" y="50799"/>
                </a:lnTo>
                <a:lnTo>
                  <a:pt x="26669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699"/>
                </a:lnTo>
                <a:close/>
              </a:path>
              <a:path w="26670" h="3026409">
                <a:moveTo>
                  <a:pt x="26669" y="50800"/>
                </a:moveTo>
                <a:lnTo>
                  <a:pt x="0" y="50800"/>
                </a:lnTo>
                <a:lnTo>
                  <a:pt x="0" y="55879"/>
                </a:lnTo>
                <a:lnTo>
                  <a:pt x="26669" y="55879"/>
                </a:lnTo>
                <a:lnTo>
                  <a:pt x="26669" y="50800"/>
                </a:lnTo>
                <a:close/>
              </a:path>
              <a:path w="26670" h="3026409">
                <a:moveTo>
                  <a:pt x="26669" y="55879"/>
                </a:moveTo>
                <a:lnTo>
                  <a:pt x="0" y="55879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55879"/>
                </a:lnTo>
                <a:close/>
              </a:path>
              <a:path w="26670" h="3026409">
                <a:moveTo>
                  <a:pt x="26669" y="62229"/>
                </a:moveTo>
                <a:lnTo>
                  <a:pt x="0" y="62229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29"/>
                </a:lnTo>
                <a:close/>
              </a:path>
              <a:path w="26670" h="3026409">
                <a:moveTo>
                  <a:pt x="26669" y="68580"/>
                </a:moveTo>
                <a:lnTo>
                  <a:pt x="0" y="6858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68580"/>
                </a:lnTo>
                <a:close/>
              </a:path>
              <a:path w="26670" h="3026409">
                <a:moveTo>
                  <a:pt x="26669" y="95250"/>
                </a:moveTo>
                <a:lnTo>
                  <a:pt x="0" y="95250"/>
                </a:lnTo>
                <a:lnTo>
                  <a:pt x="0" y="113029"/>
                </a:lnTo>
                <a:lnTo>
                  <a:pt x="26669" y="113029"/>
                </a:lnTo>
                <a:lnTo>
                  <a:pt x="26669" y="95250"/>
                </a:lnTo>
                <a:close/>
              </a:path>
              <a:path w="26670" h="3026409">
                <a:moveTo>
                  <a:pt x="26669" y="113029"/>
                </a:moveTo>
                <a:lnTo>
                  <a:pt x="0" y="113029"/>
                </a:lnTo>
                <a:lnTo>
                  <a:pt x="0" y="120649"/>
                </a:lnTo>
                <a:lnTo>
                  <a:pt x="26669" y="120649"/>
                </a:lnTo>
                <a:lnTo>
                  <a:pt x="26669" y="113029"/>
                </a:lnTo>
                <a:close/>
              </a:path>
              <a:path w="26670" h="3026409">
                <a:moveTo>
                  <a:pt x="26669" y="120650"/>
                </a:moveTo>
                <a:lnTo>
                  <a:pt x="0" y="120650"/>
                </a:lnTo>
                <a:lnTo>
                  <a:pt x="0" y="133349"/>
                </a:lnTo>
                <a:lnTo>
                  <a:pt x="26669" y="133349"/>
                </a:lnTo>
                <a:lnTo>
                  <a:pt x="26669" y="120650"/>
                </a:lnTo>
                <a:close/>
              </a:path>
              <a:path w="26670" h="3026409">
                <a:moveTo>
                  <a:pt x="26669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26669" y="139699"/>
                </a:lnTo>
                <a:lnTo>
                  <a:pt x="26669" y="133350"/>
                </a:lnTo>
                <a:close/>
              </a:path>
              <a:path w="26670" h="3026409">
                <a:moveTo>
                  <a:pt x="26669" y="139700"/>
                </a:moveTo>
                <a:lnTo>
                  <a:pt x="0" y="139700"/>
                </a:lnTo>
                <a:lnTo>
                  <a:pt x="0" y="182879"/>
                </a:lnTo>
                <a:lnTo>
                  <a:pt x="26669" y="182879"/>
                </a:lnTo>
                <a:lnTo>
                  <a:pt x="26669" y="139700"/>
                </a:lnTo>
                <a:close/>
              </a:path>
              <a:path w="26670" h="3026409">
                <a:moveTo>
                  <a:pt x="26669" y="182880"/>
                </a:moveTo>
                <a:lnTo>
                  <a:pt x="0" y="182880"/>
                </a:lnTo>
                <a:lnTo>
                  <a:pt x="0" y="190499"/>
                </a:lnTo>
                <a:lnTo>
                  <a:pt x="26669" y="190499"/>
                </a:lnTo>
                <a:lnTo>
                  <a:pt x="26669" y="182880"/>
                </a:lnTo>
                <a:close/>
              </a:path>
              <a:path w="26670" h="3026409">
                <a:moveTo>
                  <a:pt x="26669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26669" y="196849"/>
                </a:lnTo>
                <a:lnTo>
                  <a:pt x="26669" y="190499"/>
                </a:lnTo>
                <a:close/>
              </a:path>
              <a:path w="26670" h="3026409">
                <a:moveTo>
                  <a:pt x="26669" y="196849"/>
                </a:moveTo>
                <a:lnTo>
                  <a:pt x="0" y="196849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6849"/>
                </a:lnTo>
                <a:close/>
              </a:path>
              <a:path w="26670" h="3026409">
                <a:moveTo>
                  <a:pt x="26669" y="233679"/>
                </a:moveTo>
                <a:lnTo>
                  <a:pt x="0" y="233679"/>
                </a:lnTo>
                <a:lnTo>
                  <a:pt x="0" y="240029"/>
                </a:lnTo>
                <a:lnTo>
                  <a:pt x="26669" y="240029"/>
                </a:lnTo>
                <a:lnTo>
                  <a:pt x="26669" y="233679"/>
                </a:lnTo>
                <a:close/>
              </a:path>
              <a:path w="26670" h="3026409">
                <a:moveTo>
                  <a:pt x="26669" y="240029"/>
                </a:moveTo>
                <a:lnTo>
                  <a:pt x="0" y="2400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40029"/>
                </a:lnTo>
                <a:close/>
              </a:path>
              <a:path w="26670" h="302640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026409">
                <a:moveTo>
                  <a:pt x="26669" y="278129"/>
                </a:moveTo>
                <a:lnTo>
                  <a:pt x="0" y="278129"/>
                </a:lnTo>
                <a:lnTo>
                  <a:pt x="0" y="285749"/>
                </a:lnTo>
                <a:lnTo>
                  <a:pt x="26669" y="285749"/>
                </a:lnTo>
                <a:lnTo>
                  <a:pt x="26669" y="278129"/>
                </a:lnTo>
                <a:close/>
              </a:path>
              <a:path w="26670" h="3026409">
                <a:moveTo>
                  <a:pt x="26669" y="285749"/>
                </a:moveTo>
                <a:lnTo>
                  <a:pt x="0" y="285749"/>
                </a:lnTo>
                <a:lnTo>
                  <a:pt x="0" y="323849"/>
                </a:lnTo>
                <a:lnTo>
                  <a:pt x="26669" y="323849"/>
                </a:lnTo>
                <a:lnTo>
                  <a:pt x="26669" y="285749"/>
                </a:lnTo>
                <a:close/>
              </a:path>
              <a:path w="26670" h="3026409">
                <a:moveTo>
                  <a:pt x="2666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3849"/>
                </a:lnTo>
                <a:close/>
              </a:path>
              <a:path w="26670" h="3026409">
                <a:moveTo>
                  <a:pt x="26669" y="328930"/>
                </a:moveTo>
                <a:lnTo>
                  <a:pt x="0" y="328930"/>
                </a:lnTo>
                <a:lnTo>
                  <a:pt x="0" y="354329"/>
                </a:lnTo>
                <a:lnTo>
                  <a:pt x="26669" y="354329"/>
                </a:lnTo>
                <a:lnTo>
                  <a:pt x="26669" y="328930"/>
                </a:lnTo>
                <a:close/>
              </a:path>
              <a:path w="26670" h="3026409">
                <a:moveTo>
                  <a:pt x="26669" y="354329"/>
                </a:moveTo>
                <a:lnTo>
                  <a:pt x="0" y="354329"/>
                </a:lnTo>
                <a:lnTo>
                  <a:pt x="0" y="424179"/>
                </a:lnTo>
                <a:lnTo>
                  <a:pt x="26669" y="424179"/>
                </a:lnTo>
                <a:lnTo>
                  <a:pt x="26669" y="354329"/>
                </a:lnTo>
                <a:close/>
              </a:path>
              <a:path w="26670" h="302640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026409">
                <a:moveTo>
                  <a:pt x="26669" y="430529"/>
                </a:moveTo>
                <a:lnTo>
                  <a:pt x="0" y="430529"/>
                </a:lnTo>
                <a:lnTo>
                  <a:pt x="0" y="438149"/>
                </a:lnTo>
                <a:lnTo>
                  <a:pt x="26669" y="438149"/>
                </a:lnTo>
                <a:lnTo>
                  <a:pt x="26669" y="430529"/>
                </a:lnTo>
                <a:close/>
              </a:path>
              <a:path w="26670" h="3026409">
                <a:moveTo>
                  <a:pt x="26669" y="438149"/>
                </a:moveTo>
                <a:lnTo>
                  <a:pt x="0" y="43814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38149"/>
                </a:lnTo>
                <a:close/>
              </a:path>
              <a:path w="26670" h="3026409">
                <a:moveTo>
                  <a:pt x="26669" y="449580"/>
                </a:moveTo>
                <a:lnTo>
                  <a:pt x="0" y="449580"/>
                </a:lnTo>
                <a:lnTo>
                  <a:pt x="0" y="476249"/>
                </a:lnTo>
                <a:lnTo>
                  <a:pt x="26669" y="476249"/>
                </a:lnTo>
                <a:lnTo>
                  <a:pt x="26669" y="449580"/>
                </a:lnTo>
                <a:close/>
              </a:path>
              <a:path w="26670" h="3026409">
                <a:moveTo>
                  <a:pt x="26669" y="476249"/>
                </a:moveTo>
                <a:lnTo>
                  <a:pt x="0" y="476249"/>
                </a:lnTo>
                <a:lnTo>
                  <a:pt x="0" y="552449"/>
                </a:lnTo>
                <a:lnTo>
                  <a:pt x="26669" y="552449"/>
                </a:lnTo>
                <a:lnTo>
                  <a:pt x="26669" y="476249"/>
                </a:lnTo>
                <a:close/>
              </a:path>
              <a:path w="26670" h="3026409">
                <a:moveTo>
                  <a:pt x="26669" y="552450"/>
                </a:moveTo>
                <a:lnTo>
                  <a:pt x="0" y="552450"/>
                </a:lnTo>
                <a:lnTo>
                  <a:pt x="0" y="698499"/>
                </a:lnTo>
                <a:lnTo>
                  <a:pt x="26669" y="698499"/>
                </a:lnTo>
                <a:lnTo>
                  <a:pt x="26669" y="552450"/>
                </a:lnTo>
                <a:close/>
              </a:path>
              <a:path w="26670" h="3026409">
                <a:moveTo>
                  <a:pt x="26669" y="698500"/>
                </a:moveTo>
                <a:lnTo>
                  <a:pt x="0" y="69850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698500"/>
                </a:lnTo>
                <a:close/>
              </a:path>
              <a:path w="26670" h="3026409">
                <a:moveTo>
                  <a:pt x="26669" y="722630"/>
                </a:moveTo>
                <a:lnTo>
                  <a:pt x="0" y="72263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22630"/>
                </a:lnTo>
                <a:close/>
              </a:path>
              <a:path w="26670" h="3026409">
                <a:moveTo>
                  <a:pt x="26669" y="774699"/>
                </a:moveTo>
                <a:lnTo>
                  <a:pt x="0" y="774699"/>
                </a:lnTo>
                <a:lnTo>
                  <a:pt x="0" y="792479"/>
                </a:lnTo>
                <a:lnTo>
                  <a:pt x="26669" y="792479"/>
                </a:lnTo>
                <a:lnTo>
                  <a:pt x="26669" y="774699"/>
                </a:lnTo>
                <a:close/>
              </a:path>
              <a:path w="26670" h="3026409">
                <a:moveTo>
                  <a:pt x="26669" y="792480"/>
                </a:moveTo>
                <a:lnTo>
                  <a:pt x="0" y="792480"/>
                </a:lnTo>
                <a:lnTo>
                  <a:pt x="0" y="805179"/>
                </a:lnTo>
                <a:lnTo>
                  <a:pt x="26669" y="805179"/>
                </a:lnTo>
                <a:lnTo>
                  <a:pt x="26669" y="792480"/>
                </a:lnTo>
                <a:close/>
              </a:path>
              <a:path w="26670" h="3026409">
                <a:moveTo>
                  <a:pt x="26669" y="805180"/>
                </a:moveTo>
                <a:lnTo>
                  <a:pt x="0" y="805180"/>
                </a:lnTo>
                <a:lnTo>
                  <a:pt x="0" y="831849"/>
                </a:lnTo>
                <a:lnTo>
                  <a:pt x="26669" y="831849"/>
                </a:lnTo>
                <a:lnTo>
                  <a:pt x="26669" y="805180"/>
                </a:lnTo>
                <a:close/>
              </a:path>
              <a:path w="26670" h="3026409">
                <a:moveTo>
                  <a:pt x="26669" y="831850"/>
                </a:moveTo>
                <a:lnTo>
                  <a:pt x="0" y="831850"/>
                </a:lnTo>
                <a:lnTo>
                  <a:pt x="0" y="862329"/>
                </a:lnTo>
                <a:lnTo>
                  <a:pt x="26669" y="862329"/>
                </a:lnTo>
                <a:lnTo>
                  <a:pt x="26669" y="831850"/>
                </a:lnTo>
                <a:close/>
              </a:path>
              <a:path w="26670" h="3026409">
                <a:moveTo>
                  <a:pt x="26669" y="862329"/>
                </a:moveTo>
                <a:lnTo>
                  <a:pt x="0" y="862329"/>
                </a:lnTo>
                <a:lnTo>
                  <a:pt x="0" y="868679"/>
                </a:lnTo>
                <a:lnTo>
                  <a:pt x="26669" y="868679"/>
                </a:lnTo>
                <a:lnTo>
                  <a:pt x="26669" y="862329"/>
                </a:lnTo>
                <a:close/>
              </a:path>
              <a:path w="26670" h="3026409">
                <a:moveTo>
                  <a:pt x="26669" y="868679"/>
                </a:moveTo>
                <a:lnTo>
                  <a:pt x="0" y="868679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79"/>
                </a:lnTo>
                <a:close/>
              </a:path>
              <a:path w="26670" h="3026409">
                <a:moveTo>
                  <a:pt x="26669" y="875029"/>
                </a:moveTo>
                <a:lnTo>
                  <a:pt x="0" y="875029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875029"/>
                </a:lnTo>
                <a:close/>
              </a:path>
              <a:path w="26670" h="3026409">
                <a:moveTo>
                  <a:pt x="26669" y="908049"/>
                </a:moveTo>
                <a:lnTo>
                  <a:pt x="0" y="908049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49"/>
                </a:lnTo>
                <a:close/>
              </a:path>
              <a:path w="26670" h="302640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026409">
                <a:moveTo>
                  <a:pt x="26669" y="984250"/>
                </a:moveTo>
                <a:lnTo>
                  <a:pt x="0" y="984250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50"/>
                </a:lnTo>
                <a:close/>
              </a:path>
              <a:path w="26670" h="3026409">
                <a:moveTo>
                  <a:pt x="26669" y="1305559"/>
                </a:moveTo>
                <a:lnTo>
                  <a:pt x="0" y="1305559"/>
                </a:lnTo>
                <a:lnTo>
                  <a:pt x="0" y="1573529"/>
                </a:lnTo>
                <a:lnTo>
                  <a:pt x="26669" y="1573529"/>
                </a:lnTo>
                <a:lnTo>
                  <a:pt x="26669" y="1305559"/>
                </a:lnTo>
                <a:close/>
              </a:path>
              <a:path w="26670" h="3026409">
                <a:moveTo>
                  <a:pt x="26669" y="1297939"/>
                </a:moveTo>
                <a:lnTo>
                  <a:pt x="0" y="1297939"/>
                </a:lnTo>
                <a:lnTo>
                  <a:pt x="0" y="1304289"/>
                </a:lnTo>
                <a:lnTo>
                  <a:pt x="26669" y="1304289"/>
                </a:lnTo>
                <a:lnTo>
                  <a:pt x="26669" y="1297939"/>
                </a:lnTo>
                <a:close/>
              </a:path>
              <a:path w="26670" h="3026409">
                <a:moveTo>
                  <a:pt x="26669" y="1286509"/>
                </a:moveTo>
                <a:lnTo>
                  <a:pt x="0" y="128650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6509"/>
                </a:lnTo>
                <a:close/>
              </a:path>
              <a:path w="26670" h="3026409">
                <a:moveTo>
                  <a:pt x="26669" y="1278889"/>
                </a:moveTo>
                <a:lnTo>
                  <a:pt x="0" y="1278889"/>
                </a:lnTo>
                <a:lnTo>
                  <a:pt x="0" y="1285239"/>
                </a:lnTo>
                <a:lnTo>
                  <a:pt x="26669" y="1285239"/>
                </a:lnTo>
                <a:lnTo>
                  <a:pt x="26669" y="1278889"/>
                </a:lnTo>
                <a:close/>
              </a:path>
              <a:path w="26670" h="3026409">
                <a:moveTo>
                  <a:pt x="26669" y="1267459"/>
                </a:moveTo>
                <a:lnTo>
                  <a:pt x="0" y="1267459"/>
                </a:lnTo>
                <a:lnTo>
                  <a:pt x="0" y="1277620"/>
                </a:lnTo>
                <a:lnTo>
                  <a:pt x="26669" y="1277620"/>
                </a:lnTo>
                <a:lnTo>
                  <a:pt x="26669" y="1267459"/>
                </a:lnTo>
                <a:close/>
              </a:path>
              <a:path w="26670" h="3026409">
                <a:moveTo>
                  <a:pt x="26669" y="1259839"/>
                </a:moveTo>
                <a:lnTo>
                  <a:pt x="0" y="1259839"/>
                </a:lnTo>
                <a:lnTo>
                  <a:pt x="0" y="1266189"/>
                </a:lnTo>
                <a:lnTo>
                  <a:pt x="26669" y="1266189"/>
                </a:lnTo>
                <a:lnTo>
                  <a:pt x="26669" y="1259839"/>
                </a:lnTo>
                <a:close/>
              </a:path>
              <a:path w="26670" h="3026409">
                <a:moveTo>
                  <a:pt x="26669" y="1248410"/>
                </a:moveTo>
                <a:lnTo>
                  <a:pt x="0" y="1248410"/>
                </a:lnTo>
                <a:lnTo>
                  <a:pt x="0" y="1258569"/>
                </a:lnTo>
                <a:lnTo>
                  <a:pt x="26669" y="1258569"/>
                </a:lnTo>
                <a:lnTo>
                  <a:pt x="26669" y="1248410"/>
                </a:lnTo>
                <a:close/>
              </a:path>
              <a:path w="26670" h="3026409">
                <a:moveTo>
                  <a:pt x="26669" y="1240789"/>
                </a:moveTo>
                <a:lnTo>
                  <a:pt x="0" y="1240789"/>
                </a:lnTo>
                <a:lnTo>
                  <a:pt x="0" y="1247139"/>
                </a:lnTo>
                <a:lnTo>
                  <a:pt x="26669" y="1247139"/>
                </a:lnTo>
                <a:lnTo>
                  <a:pt x="26669" y="1240789"/>
                </a:lnTo>
                <a:close/>
              </a:path>
              <a:path w="26670" h="3026409">
                <a:moveTo>
                  <a:pt x="26669" y="1229359"/>
                </a:moveTo>
                <a:lnTo>
                  <a:pt x="0" y="1229359"/>
                </a:lnTo>
                <a:lnTo>
                  <a:pt x="0" y="1239519"/>
                </a:lnTo>
                <a:lnTo>
                  <a:pt x="26669" y="1239519"/>
                </a:lnTo>
                <a:lnTo>
                  <a:pt x="26669" y="1229359"/>
                </a:lnTo>
                <a:close/>
              </a:path>
              <a:path w="26670" h="3026409">
                <a:moveTo>
                  <a:pt x="26669" y="1221739"/>
                </a:moveTo>
                <a:lnTo>
                  <a:pt x="0" y="1221739"/>
                </a:lnTo>
                <a:lnTo>
                  <a:pt x="0" y="1228089"/>
                </a:lnTo>
                <a:lnTo>
                  <a:pt x="26669" y="1228089"/>
                </a:lnTo>
                <a:lnTo>
                  <a:pt x="26669" y="1221739"/>
                </a:lnTo>
                <a:close/>
              </a:path>
              <a:path w="26670" h="3026409">
                <a:moveTo>
                  <a:pt x="26669" y="1210309"/>
                </a:moveTo>
                <a:lnTo>
                  <a:pt x="0" y="1210309"/>
                </a:lnTo>
                <a:lnTo>
                  <a:pt x="0" y="1220469"/>
                </a:lnTo>
                <a:lnTo>
                  <a:pt x="26669" y="1220469"/>
                </a:lnTo>
                <a:lnTo>
                  <a:pt x="26669" y="1210309"/>
                </a:lnTo>
                <a:close/>
              </a:path>
              <a:path w="26670" h="3026409">
                <a:moveTo>
                  <a:pt x="26669" y="1202689"/>
                </a:moveTo>
                <a:lnTo>
                  <a:pt x="0" y="1202689"/>
                </a:lnTo>
                <a:lnTo>
                  <a:pt x="0" y="1209039"/>
                </a:lnTo>
                <a:lnTo>
                  <a:pt x="26669" y="1209039"/>
                </a:lnTo>
                <a:lnTo>
                  <a:pt x="26669" y="1202689"/>
                </a:lnTo>
                <a:close/>
              </a:path>
              <a:path w="26670" h="3026409">
                <a:moveTo>
                  <a:pt x="26669" y="1191259"/>
                </a:moveTo>
                <a:lnTo>
                  <a:pt x="0" y="1191259"/>
                </a:lnTo>
                <a:lnTo>
                  <a:pt x="0" y="1201419"/>
                </a:lnTo>
                <a:lnTo>
                  <a:pt x="26669" y="1201419"/>
                </a:lnTo>
                <a:lnTo>
                  <a:pt x="26669" y="1191259"/>
                </a:lnTo>
                <a:close/>
              </a:path>
              <a:path w="26670" h="3026409">
                <a:moveTo>
                  <a:pt x="26669" y="1183639"/>
                </a:moveTo>
                <a:lnTo>
                  <a:pt x="0" y="1183639"/>
                </a:lnTo>
                <a:lnTo>
                  <a:pt x="0" y="1189989"/>
                </a:lnTo>
                <a:lnTo>
                  <a:pt x="26669" y="1189989"/>
                </a:lnTo>
                <a:lnTo>
                  <a:pt x="26669" y="1183639"/>
                </a:lnTo>
                <a:close/>
              </a:path>
              <a:path w="26670" h="3026409">
                <a:moveTo>
                  <a:pt x="26669" y="1172209"/>
                </a:moveTo>
                <a:lnTo>
                  <a:pt x="0" y="1172209"/>
                </a:lnTo>
                <a:lnTo>
                  <a:pt x="0" y="1182369"/>
                </a:lnTo>
                <a:lnTo>
                  <a:pt x="26669" y="1182369"/>
                </a:lnTo>
                <a:lnTo>
                  <a:pt x="26669" y="1172209"/>
                </a:lnTo>
                <a:close/>
              </a:path>
              <a:path w="26670" h="3026409">
                <a:moveTo>
                  <a:pt x="26669" y="1164589"/>
                </a:moveTo>
                <a:lnTo>
                  <a:pt x="0" y="1164589"/>
                </a:lnTo>
                <a:lnTo>
                  <a:pt x="0" y="1170939"/>
                </a:lnTo>
                <a:lnTo>
                  <a:pt x="26669" y="1170939"/>
                </a:lnTo>
                <a:lnTo>
                  <a:pt x="26669" y="1164589"/>
                </a:lnTo>
                <a:close/>
              </a:path>
              <a:path w="26670" h="3026409">
                <a:moveTo>
                  <a:pt x="26669" y="1153160"/>
                </a:moveTo>
                <a:lnTo>
                  <a:pt x="0" y="1153160"/>
                </a:lnTo>
                <a:lnTo>
                  <a:pt x="0" y="1163319"/>
                </a:lnTo>
                <a:lnTo>
                  <a:pt x="26669" y="1163319"/>
                </a:lnTo>
                <a:lnTo>
                  <a:pt x="26669" y="1153160"/>
                </a:lnTo>
                <a:close/>
              </a:path>
              <a:path w="26670" h="3026409">
                <a:moveTo>
                  <a:pt x="26669" y="1145539"/>
                </a:moveTo>
                <a:lnTo>
                  <a:pt x="0" y="1145539"/>
                </a:lnTo>
                <a:lnTo>
                  <a:pt x="0" y="1151889"/>
                </a:lnTo>
                <a:lnTo>
                  <a:pt x="26669" y="1151889"/>
                </a:lnTo>
                <a:lnTo>
                  <a:pt x="26669" y="1145539"/>
                </a:lnTo>
                <a:close/>
              </a:path>
              <a:path w="26670" h="3026409">
                <a:moveTo>
                  <a:pt x="26669" y="1134109"/>
                </a:moveTo>
                <a:lnTo>
                  <a:pt x="0" y="1134109"/>
                </a:lnTo>
                <a:lnTo>
                  <a:pt x="0" y="1144269"/>
                </a:lnTo>
                <a:lnTo>
                  <a:pt x="26669" y="1144269"/>
                </a:lnTo>
                <a:lnTo>
                  <a:pt x="26669" y="1134109"/>
                </a:lnTo>
                <a:close/>
              </a:path>
              <a:path w="26670" h="3026409">
                <a:moveTo>
                  <a:pt x="26669" y="1126489"/>
                </a:moveTo>
                <a:lnTo>
                  <a:pt x="0" y="1126489"/>
                </a:lnTo>
                <a:lnTo>
                  <a:pt x="0" y="1132839"/>
                </a:lnTo>
                <a:lnTo>
                  <a:pt x="26669" y="1132839"/>
                </a:lnTo>
                <a:lnTo>
                  <a:pt x="26669" y="1126489"/>
                </a:lnTo>
                <a:close/>
              </a:path>
              <a:path w="26670" h="3026409">
                <a:moveTo>
                  <a:pt x="26669" y="1115059"/>
                </a:moveTo>
                <a:lnTo>
                  <a:pt x="0" y="1115059"/>
                </a:lnTo>
                <a:lnTo>
                  <a:pt x="0" y="1125219"/>
                </a:lnTo>
                <a:lnTo>
                  <a:pt x="26669" y="1125219"/>
                </a:lnTo>
                <a:lnTo>
                  <a:pt x="26669" y="1115059"/>
                </a:lnTo>
                <a:close/>
              </a:path>
              <a:path w="26670" h="3026409">
                <a:moveTo>
                  <a:pt x="26669" y="1101089"/>
                </a:moveTo>
                <a:lnTo>
                  <a:pt x="0" y="1101089"/>
                </a:lnTo>
                <a:lnTo>
                  <a:pt x="0" y="1113789"/>
                </a:lnTo>
                <a:lnTo>
                  <a:pt x="26669" y="1113789"/>
                </a:lnTo>
                <a:lnTo>
                  <a:pt x="26669" y="1101089"/>
                </a:lnTo>
                <a:close/>
              </a:path>
              <a:path w="26670" h="3026409">
                <a:moveTo>
                  <a:pt x="26669" y="1089659"/>
                </a:moveTo>
                <a:lnTo>
                  <a:pt x="0" y="1089659"/>
                </a:lnTo>
                <a:lnTo>
                  <a:pt x="0" y="1099819"/>
                </a:lnTo>
                <a:lnTo>
                  <a:pt x="26669" y="1099819"/>
                </a:lnTo>
                <a:lnTo>
                  <a:pt x="26669" y="1089659"/>
                </a:lnTo>
                <a:close/>
              </a:path>
              <a:path w="26670" h="3026409">
                <a:moveTo>
                  <a:pt x="26669" y="1082039"/>
                </a:moveTo>
                <a:lnTo>
                  <a:pt x="0" y="1082039"/>
                </a:lnTo>
                <a:lnTo>
                  <a:pt x="0" y="1088389"/>
                </a:lnTo>
                <a:lnTo>
                  <a:pt x="26669" y="1088389"/>
                </a:lnTo>
                <a:lnTo>
                  <a:pt x="26669" y="1082039"/>
                </a:lnTo>
                <a:close/>
              </a:path>
              <a:path w="26670" h="3026409">
                <a:moveTo>
                  <a:pt x="26669" y="1070610"/>
                </a:moveTo>
                <a:lnTo>
                  <a:pt x="0" y="1070610"/>
                </a:lnTo>
                <a:lnTo>
                  <a:pt x="0" y="1080769"/>
                </a:lnTo>
                <a:lnTo>
                  <a:pt x="26669" y="1080769"/>
                </a:lnTo>
                <a:lnTo>
                  <a:pt x="26669" y="1070610"/>
                </a:lnTo>
                <a:close/>
              </a:path>
              <a:path w="26670" h="3026409">
                <a:moveTo>
                  <a:pt x="26669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6669" y="1069339"/>
                </a:lnTo>
                <a:lnTo>
                  <a:pt x="26669" y="1062989"/>
                </a:lnTo>
                <a:close/>
              </a:path>
              <a:path w="26670" h="3026409">
                <a:moveTo>
                  <a:pt x="26669" y="1051559"/>
                </a:moveTo>
                <a:lnTo>
                  <a:pt x="0" y="1051559"/>
                </a:lnTo>
                <a:lnTo>
                  <a:pt x="0" y="1061720"/>
                </a:lnTo>
                <a:lnTo>
                  <a:pt x="26669" y="1061720"/>
                </a:lnTo>
                <a:lnTo>
                  <a:pt x="26669" y="1051559"/>
                </a:lnTo>
                <a:close/>
              </a:path>
              <a:path w="26670" h="3026409">
                <a:moveTo>
                  <a:pt x="26669" y="1043939"/>
                </a:moveTo>
                <a:lnTo>
                  <a:pt x="0" y="1043939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1043939"/>
                </a:lnTo>
                <a:close/>
              </a:path>
              <a:path w="26670" h="3026409">
                <a:moveTo>
                  <a:pt x="26669" y="1032509"/>
                </a:moveTo>
                <a:lnTo>
                  <a:pt x="0" y="1032509"/>
                </a:lnTo>
                <a:lnTo>
                  <a:pt x="0" y="1042670"/>
                </a:lnTo>
                <a:lnTo>
                  <a:pt x="26669" y="1042670"/>
                </a:lnTo>
                <a:lnTo>
                  <a:pt x="26669" y="1032509"/>
                </a:lnTo>
                <a:close/>
              </a:path>
              <a:path w="26670" h="3026409">
                <a:moveTo>
                  <a:pt x="26669" y="1024889"/>
                </a:moveTo>
                <a:lnTo>
                  <a:pt x="0" y="1024889"/>
                </a:lnTo>
                <a:lnTo>
                  <a:pt x="0" y="1031239"/>
                </a:lnTo>
                <a:lnTo>
                  <a:pt x="26669" y="1031239"/>
                </a:lnTo>
                <a:lnTo>
                  <a:pt x="26669" y="1024889"/>
                </a:lnTo>
                <a:close/>
              </a:path>
              <a:path w="26670" h="3026409">
                <a:moveTo>
                  <a:pt x="26669" y="1013459"/>
                </a:moveTo>
                <a:lnTo>
                  <a:pt x="0" y="1013459"/>
                </a:lnTo>
                <a:lnTo>
                  <a:pt x="0" y="1023619"/>
                </a:lnTo>
                <a:lnTo>
                  <a:pt x="26669" y="1023619"/>
                </a:lnTo>
                <a:lnTo>
                  <a:pt x="26669" y="1013459"/>
                </a:lnTo>
                <a:close/>
              </a:path>
              <a:path w="26670" h="3026409">
                <a:moveTo>
                  <a:pt x="26669" y="1005839"/>
                </a:moveTo>
                <a:lnTo>
                  <a:pt x="0" y="1005839"/>
                </a:lnTo>
                <a:lnTo>
                  <a:pt x="0" y="1012189"/>
                </a:lnTo>
                <a:lnTo>
                  <a:pt x="26669" y="1012189"/>
                </a:lnTo>
                <a:lnTo>
                  <a:pt x="26669" y="1005839"/>
                </a:lnTo>
                <a:close/>
              </a:path>
              <a:path w="26670" h="3026409">
                <a:moveTo>
                  <a:pt x="26669" y="1003299"/>
                </a:moveTo>
                <a:lnTo>
                  <a:pt x="0" y="1003299"/>
                </a:lnTo>
                <a:lnTo>
                  <a:pt x="0" y="1004569"/>
                </a:lnTo>
                <a:lnTo>
                  <a:pt x="26669" y="1004569"/>
                </a:lnTo>
                <a:lnTo>
                  <a:pt x="26669" y="1003299"/>
                </a:lnTo>
                <a:close/>
              </a:path>
              <a:path w="26670" h="3026409">
                <a:moveTo>
                  <a:pt x="26669" y="1573529"/>
                </a:moveTo>
                <a:lnTo>
                  <a:pt x="0" y="1573529"/>
                </a:lnTo>
                <a:lnTo>
                  <a:pt x="0" y="1662429"/>
                </a:lnTo>
                <a:lnTo>
                  <a:pt x="26669" y="1662429"/>
                </a:lnTo>
                <a:lnTo>
                  <a:pt x="26669" y="1573529"/>
                </a:lnTo>
                <a:close/>
              </a:path>
              <a:path w="26670" h="3026409">
                <a:moveTo>
                  <a:pt x="26669" y="2175509"/>
                </a:moveTo>
                <a:lnTo>
                  <a:pt x="0" y="2175509"/>
                </a:lnTo>
                <a:lnTo>
                  <a:pt x="0" y="2183129"/>
                </a:lnTo>
                <a:lnTo>
                  <a:pt x="26669" y="2183129"/>
                </a:lnTo>
                <a:lnTo>
                  <a:pt x="26669" y="2175509"/>
                </a:lnTo>
                <a:close/>
              </a:path>
              <a:path w="26670" h="3026409">
                <a:moveTo>
                  <a:pt x="26669" y="1747519"/>
                </a:moveTo>
                <a:lnTo>
                  <a:pt x="0" y="1747519"/>
                </a:lnTo>
                <a:lnTo>
                  <a:pt x="0" y="2174239"/>
                </a:lnTo>
                <a:lnTo>
                  <a:pt x="26669" y="2174239"/>
                </a:lnTo>
                <a:lnTo>
                  <a:pt x="26669" y="1747519"/>
                </a:lnTo>
                <a:close/>
              </a:path>
              <a:path w="26670" h="3026409">
                <a:moveTo>
                  <a:pt x="26669" y="1728469"/>
                </a:moveTo>
                <a:lnTo>
                  <a:pt x="0" y="1728469"/>
                </a:lnTo>
                <a:lnTo>
                  <a:pt x="0" y="1746249"/>
                </a:lnTo>
                <a:lnTo>
                  <a:pt x="26669" y="1746249"/>
                </a:lnTo>
                <a:lnTo>
                  <a:pt x="26669" y="1728469"/>
                </a:lnTo>
                <a:close/>
              </a:path>
              <a:path w="26670" h="3026409">
                <a:moveTo>
                  <a:pt x="26669" y="1709419"/>
                </a:moveTo>
                <a:lnTo>
                  <a:pt x="0" y="1709419"/>
                </a:lnTo>
                <a:lnTo>
                  <a:pt x="0" y="1727199"/>
                </a:lnTo>
                <a:lnTo>
                  <a:pt x="26669" y="1727199"/>
                </a:lnTo>
                <a:lnTo>
                  <a:pt x="26669" y="1709419"/>
                </a:lnTo>
                <a:close/>
              </a:path>
              <a:path w="26670" h="3026409">
                <a:moveTo>
                  <a:pt x="26669" y="1686559"/>
                </a:moveTo>
                <a:lnTo>
                  <a:pt x="0" y="1686559"/>
                </a:lnTo>
                <a:lnTo>
                  <a:pt x="0" y="1708149"/>
                </a:lnTo>
                <a:lnTo>
                  <a:pt x="26669" y="1708149"/>
                </a:lnTo>
                <a:lnTo>
                  <a:pt x="26669" y="1686559"/>
                </a:lnTo>
                <a:close/>
              </a:path>
              <a:path w="26670" h="3026409">
                <a:moveTo>
                  <a:pt x="26669" y="1667509"/>
                </a:moveTo>
                <a:lnTo>
                  <a:pt x="0" y="1667509"/>
                </a:lnTo>
                <a:lnTo>
                  <a:pt x="0" y="1685289"/>
                </a:lnTo>
                <a:lnTo>
                  <a:pt x="26669" y="1685289"/>
                </a:lnTo>
                <a:lnTo>
                  <a:pt x="26669" y="1667509"/>
                </a:lnTo>
                <a:close/>
              </a:path>
              <a:path w="26670" h="3026409">
                <a:moveTo>
                  <a:pt x="26669" y="1663699"/>
                </a:moveTo>
                <a:lnTo>
                  <a:pt x="0" y="166369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63699"/>
                </a:lnTo>
                <a:close/>
              </a:path>
              <a:path w="26670" h="3026409">
                <a:moveTo>
                  <a:pt x="26669" y="2183129"/>
                </a:moveTo>
                <a:lnTo>
                  <a:pt x="0" y="2183129"/>
                </a:lnTo>
                <a:lnTo>
                  <a:pt x="0" y="2358389"/>
                </a:lnTo>
                <a:lnTo>
                  <a:pt x="26669" y="2358389"/>
                </a:lnTo>
                <a:lnTo>
                  <a:pt x="26669" y="2183129"/>
                </a:lnTo>
                <a:close/>
              </a:path>
              <a:path w="26670" h="3026409">
                <a:moveTo>
                  <a:pt x="26669" y="2358390"/>
                </a:moveTo>
                <a:lnTo>
                  <a:pt x="0" y="2358390"/>
                </a:lnTo>
                <a:lnTo>
                  <a:pt x="0" y="3026409"/>
                </a:lnTo>
                <a:lnTo>
                  <a:pt x="26669" y="3026409"/>
                </a:lnTo>
                <a:lnTo>
                  <a:pt x="26669" y="235839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1830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150109"/>
                </a:lnTo>
                <a:close/>
              </a:path>
            </a:pathLst>
          </a:custGeom>
          <a:solidFill>
            <a:srgbClr val="182F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0" y="21590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790" y="0"/>
                </a:lnTo>
              </a:path>
            </a:pathLst>
          </a:custGeom>
          <a:ln w="43179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859789" y="3048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58519" y="30480"/>
            <a:ext cx="836930" cy="115570"/>
          </a:xfrm>
          <a:custGeom>
            <a:avLst/>
            <a:gdLst/>
            <a:ahLst/>
            <a:cxnLst/>
            <a:rect l="l" t="t" r="r" b="b"/>
            <a:pathLst>
              <a:path w="836930" h="115570">
                <a:moveTo>
                  <a:pt x="1270" y="0"/>
                </a:moveTo>
                <a:lnTo>
                  <a:pt x="1270" y="6350"/>
                </a:lnTo>
                <a:lnTo>
                  <a:pt x="0" y="12700"/>
                </a:lnTo>
                <a:lnTo>
                  <a:pt x="835660" y="115570"/>
                </a:lnTo>
                <a:lnTo>
                  <a:pt x="835660" y="109220"/>
                </a:lnTo>
                <a:lnTo>
                  <a:pt x="836930" y="102870"/>
                </a:lnTo>
                <a:lnTo>
                  <a:pt x="127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692910" y="133350"/>
            <a:ext cx="808990" cy="181610"/>
          </a:xfrm>
          <a:custGeom>
            <a:avLst/>
            <a:gdLst/>
            <a:ahLst/>
            <a:cxnLst/>
            <a:rect l="l" t="t" r="r" b="b"/>
            <a:pathLst>
              <a:path w="808989" h="181610">
                <a:moveTo>
                  <a:pt x="2539" y="0"/>
                </a:moveTo>
                <a:lnTo>
                  <a:pt x="0" y="12700"/>
                </a:lnTo>
                <a:lnTo>
                  <a:pt x="806450" y="181609"/>
                </a:lnTo>
                <a:lnTo>
                  <a:pt x="808989" y="168909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499360" y="302259"/>
            <a:ext cx="775970" cy="242570"/>
          </a:xfrm>
          <a:custGeom>
            <a:avLst/>
            <a:gdLst/>
            <a:ahLst/>
            <a:cxnLst/>
            <a:rect l="l" t="t" r="r" b="b"/>
            <a:pathLst>
              <a:path w="775970" h="242570">
                <a:moveTo>
                  <a:pt x="2539" y="0"/>
                </a:moveTo>
                <a:lnTo>
                  <a:pt x="0" y="12700"/>
                </a:lnTo>
                <a:lnTo>
                  <a:pt x="772160" y="242570"/>
                </a:lnTo>
                <a:lnTo>
                  <a:pt x="774700" y="236220"/>
                </a:lnTo>
                <a:lnTo>
                  <a:pt x="775969" y="231140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271520" y="533400"/>
            <a:ext cx="739140" cy="299720"/>
          </a:xfrm>
          <a:custGeom>
            <a:avLst/>
            <a:gdLst/>
            <a:ahLst/>
            <a:cxnLst/>
            <a:rect l="l" t="t" r="r" b="b"/>
            <a:pathLst>
              <a:path w="739139" h="299719">
                <a:moveTo>
                  <a:pt x="3809" y="0"/>
                </a:moveTo>
                <a:lnTo>
                  <a:pt x="2539" y="5079"/>
                </a:lnTo>
                <a:lnTo>
                  <a:pt x="0" y="11429"/>
                </a:lnTo>
                <a:lnTo>
                  <a:pt x="735329" y="299720"/>
                </a:lnTo>
                <a:lnTo>
                  <a:pt x="736600" y="293370"/>
                </a:lnTo>
                <a:lnTo>
                  <a:pt x="739139" y="288289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008120" y="8216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09" y="0"/>
                </a:moveTo>
                <a:lnTo>
                  <a:pt x="2539" y="0"/>
                </a:lnTo>
                <a:lnTo>
                  <a:pt x="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005579" y="821689"/>
            <a:ext cx="699770" cy="354330"/>
          </a:xfrm>
          <a:custGeom>
            <a:avLst/>
            <a:gdLst/>
            <a:ahLst/>
            <a:cxnLst/>
            <a:rect l="l" t="t" r="r" b="b"/>
            <a:pathLst>
              <a:path w="699770" h="354330">
                <a:moveTo>
                  <a:pt x="6350" y="0"/>
                </a:moveTo>
                <a:lnTo>
                  <a:pt x="2540" y="5080"/>
                </a:lnTo>
                <a:lnTo>
                  <a:pt x="0" y="11430"/>
                </a:lnTo>
                <a:lnTo>
                  <a:pt x="693420" y="354330"/>
                </a:lnTo>
                <a:lnTo>
                  <a:pt x="697230" y="347980"/>
                </a:lnTo>
                <a:lnTo>
                  <a:pt x="699770" y="3429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699000" y="1164589"/>
            <a:ext cx="654050" cy="405130"/>
          </a:xfrm>
          <a:custGeom>
            <a:avLst/>
            <a:gdLst/>
            <a:ahLst/>
            <a:cxnLst/>
            <a:rect l="l" t="t" r="r" b="b"/>
            <a:pathLst>
              <a:path w="654050" h="405130">
                <a:moveTo>
                  <a:pt x="6350" y="0"/>
                </a:moveTo>
                <a:lnTo>
                  <a:pt x="3810" y="5080"/>
                </a:lnTo>
                <a:lnTo>
                  <a:pt x="0" y="11430"/>
                </a:lnTo>
                <a:lnTo>
                  <a:pt x="647700" y="405130"/>
                </a:lnTo>
                <a:lnTo>
                  <a:pt x="650239" y="400050"/>
                </a:lnTo>
                <a:lnTo>
                  <a:pt x="654050" y="3937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349240" y="155828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635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345429" y="1559560"/>
            <a:ext cx="605790" cy="450850"/>
          </a:xfrm>
          <a:custGeom>
            <a:avLst/>
            <a:gdLst/>
            <a:ahLst/>
            <a:cxnLst/>
            <a:rect l="l" t="t" r="r" b="b"/>
            <a:pathLst>
              <a:path w="605789" h="450850">
                <a:moveTo>
                  <a:pt x="7620" y="0"/>
                </a:moveTo>
                <a:lnTo>
                  <a:pt x="0" y="10160"/>
                </a:lnTo>
                <a:lnTo>
                  <a:pt x="598170" y="450850"/>
                </a:lnTo>
                <a:lnTo>
                  <a:pt x="605790" y="440689"/>
                </a:lnTo>
                <a:lnTo>
                  <a:pt x="762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947409" y="20002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507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942329" y="2001520"/>
            <a:ext cx="551180" cy="495300"/>
          </a:xfrm>
          <a:custGeom>
            <a:avLst/>
            <a:gdLst/>
            <a:ahLst/>
            <a:cxnLst/>
            <a:rect l="l" t="t" r="r" b="b"/>
            <a:pathLst>
              <a:path w="551179" h="495300">
                <a:moveTo>
                  <a:pt x="8890" y="0"/>
                </a:moveTo>
                <a:lnTo>
                  <a:pt x="0" y="8889"/>
                </a:lnTo>
                <a:lnTo>
                  <a:pt x="543560" y="495300"/>
                </a:lnTo>
                <a:lnTo>
                  <a:pt x="547370" y="490219"/>
                </a:lnTo>
                <a:lnTo>
                  <a:pt x="551180" y="486409"/>
                </a:lnTo>
                <a:lnTo>
                  <a:pt x="889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6489700" y="24879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10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6485890" y="2487929"/>
            <a:ext cx="492759" cy="535940"/>
          </a:xfrm>
          <a:custGeom>
            <a:avLst/>
            <a:gdLst/>
            <a:ahLst/>
            <a:cxnLst/>
            <a:rect l="l" t="t" r="r" b="b"/>
            <a:pathLst>
              <a:path w="492759" h="535939">
                <a:moveTo>
                  <a:pt x="8889" y="0"/>
                </a:moveTo>
                <a:lnTo>
                  <a:pt x="3810" y="3810"/>
                </a:lnTo>
                <a:lnTo>
                  <a:pt x="0" y="8890"/>
                </a:lnTo>
                <a:lnTo>
                  <a:pt x="483869" y="535940"/>
                </a:lnTo>
                <a:lnTo>
                  <a:pt x="492760" y="527050"/>
                </a:lnTo>
                <a:lnTo>
                  <a:pt x="888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6974840" y="30149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09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6969759" y="3014979"/>
            <a:ext cx="430530" cy="572770"/>
          </a:xfrm>
          <a:custGeom>
            <a:avLst/>
            <a:gdLst/>
            <a:ahLst/>
            <a:cxnLst/>
            <a:rect l="l" t="t" r="r" b="b"/>
            <a:pathLst>
              <a:path w="430529" h="572770">
                <a:moveTo>
                  <a:pt x="10160" y="0"/>
                </a:moveTo>
                <a:lnTo>
                  <a:pt x="0" y="7620"/>
                </a:lnTo>
                <a:lnTo>
                  <a:pt x="420370" y="572770"/>
                </a:lnTo>
                <a:lnTo>
                  <a:pt x="430530" y="56515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390130" y="3580129"/>
            <a:ext cx="364490" cy="605790"/>
          </a:xfrm>
          <a:custGeom>
            <a:avLst/>
            <a:gdLst/>
            <a:ahLst/>
            <a:cxnLst/>
            <a:rect l="l" t="t" r="r" b="b"/>
            <a:pathLst>
              <a:path w="364490" h="605789">
                <a:moveTo>
                  <a:pt x="10160" y="0"/>
                </a:moveTo>
                <a:lnTo>
                  <a:pt x="5079" y="3810"/>
                </a:lnTo>
                <a:lnTo>
                  <a:pt x="0" y="6350"/>
                </a:lnTo>
                <a:lnTo>
                  <a:pt x="354329" y="605790"/>
                </a:lnTo>
                <a:lnTo>
                  <a:pt x="364490" y="59817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749540" y="41783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79" y="0"/>
                </a:moveTo>
                <a:lnTo>
                  <a:pt x="0" y="381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744459" y="4179570"/>
            <a:ext cx="293370" cy="633730"/>
          </a:xfrm>
          <a:custGeom>
            <a:avLst/>
            <a:gdLst/>
            <a:ahLst/>
            <a:cxnLst/>
            <a:rect l="l" t="t" r="r" b="b"/>
            <a:pathLst>
              <a:path w="293370" h="633729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281940" y="633729"/>
                </a:lnTo>
                <a:lnTo>
                  <a:pt x="288290" y="631189"/>
                </a:lnTo>
                <a:lnTo>
                  <a:pt x="293370" y="628649"/>
                </a:lnTo>
                <a:lnTo>
                  <a:pt x="1143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8032750" y="48082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8026400" y="4809490"/>
            <a:ext cx="219710" cy="659130"/>
          </a:xfrm>
          <a:custGeom>
            <a:avLst/>
            <a:gdLst/>
            <a:ahLst/>
            <a:cxnLst/>
            <a:rect l="l" t="t" r="r" b="b"/>
            <a:pathLst>
              <a:path w="219709" h="659129">
                <a:moveTo>
                  <a:pt x="11429" y="0"/>
                </a:moveTo>
                <a:lnTo>
                  <a:pt x="6350" y="1270"/>
                </a:lnTo>
                <a:lnTo>
                  <a:pt x="0" y="3810"/>
                </a:lnTo>
                <a:lnTo>
                  <a:pt x="207009" y="659130"/>
                </a:lnTo>
                <a:lnTo>
                  <a:pt x="213359" y="657860"/>
                </a:lnTo>
                <a:lnTo>
                  <a:pt x="219709" y="655320"/>
                </a:lnTo>
                <a:lnTo>
                  <a:pt x="1142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8239759" y="546480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8233409" y="5466079"/>
            <a:ext cx="139700" cy="681990"/>
          </a:xfrm>
          <a:custGeom>
            <a:avLst/>
            <a:gdLst/>
            <a:ahLst/>
            <a:cxnLst/>
            <a:rect l="l" t="t" r="r" b="b"/>
            <a:pathLst>
              <a:path w="139700" h="681989">
                <a:moveTo>
                  <a:pt x="12700" y="0"/>
                </a:moveTo>
                <a:lnTo>
                  <a:pt x="0" y="2540"/>
                </a:lnTo>
                <a:lnTo>
                  <a:pt x="127000" y="681990"/>
                </a:lnTo>
                <a:lnTo>
                  <a:pt x="139700" y="679450"/>
                </a:lnTo>
                <a:lnTo>
                  <a:pt x="1270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8366759" y="61455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8388350" y="6146800"/>
            <a:ext cx="0" cy="699770"/>
          </a:xfrm>
          <a:custGeom>
            <a:avLst/>
            <a:gdLst/>
            <a:ahLst/>
            <a:cxnLst/>
            <a:rect l="l" t="t" r="r" b="b"/>
            <a:pathLst>
              <a:path h="699770">
                <a:moveTo>
                  <a:pt x="0" y="0"/>
                </a:moveTo>
                <a:lnTo>
                  <a:pt x="0" y="699770"/>
                </a:lnTo>
              </a:path>
            </a:pathLst>
          </a:custGeom>
          <a:ln w="55880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 txBox="1">
            <a:spLocks noGrp="1"/>
          </p:cNvSpPr>
          <p:nvPr>
            <p:ph type="title"/>
          </p:nvPr>
        </p:nvSpPr>
        <p:spPr>
          <a:xfrm>
            <a:off x="764540" y="337820"/>
            <a:ext cx="7967980" cy="5668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21665" algn="l"/>
              </a:tabLst>
            </a:pPr>
            <a:r>
              <a:rPr sz="2850" spc="10" dirty="0"/>
              <a:t>1.	</a:t>
            </a:r>
            <a:r>
              <a:rPr dirty="0"/>
              <a:t>Ca </a:t>
            </a:r>
            <a:r>
              <a:rPr spc="-5" dirty="0"/>
              <a:t>channel blockers </a:t>
            </a:r>
            <a:r>
              <a:rPr dirty="0"/>
              <a:t>and</a:t>
            </a:r>
            <a:r>
              <a:rPr spc="-15" dirty="0"/>
              <a:t> </a:t>
            </a:r>
            <a:r>
              <a:rPr spc="-5" dirty="0" smtClean="0"/>
              <a:t>B-blockers</a:t>
            </a:r>
            <a:r>
              <a:rPr lang="en-IN" spc="-5" dirty="0" smtClean="0"/>
              <a:t>(N)</a:t>
            </a:r>
            <a:endParaRPr sz="2850" dirty="0"/>
          </a:p>
        </p:txBody>
      </p:sp>
      <p:sp>
        <p:nvSpPr>
          <p:cNvPr id="473" name="object 473"/>
          <p:cNvSpPr txBox="1"/>
          <p:nvPr/>
        </p:nvSpPr>
        <p:spPr>
          <a:xfrm>
            <a:off x="228600" y="988059"/>
            <a:ext cx="8700769" cy="436273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42925" indent="2540">
              <a:lnSpc>
                <a:spcPct val="100000"/>
              </a:lnSpc>
              <a:spcBef>
                <a:spcPts val="100"/>
              </a:spcBef>
              <a:buChar char="*"/>
              <a:tabLst>
                <a:tab pos="322580" algn="l"/>
                <a:tab pos="4625340" algn="l"/>
              </a:tabLst>
            </a:pP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useful in the</a:t>
            </a:r>
            <a:r>
              <a:rPr sz="3200" spc="4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treatment</a:t>
            </a:r>
            <a:r>
              <a:rPr sz="3200" spc="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of	</a:t>
            </a:r>
            <a:r>
              <a:rPr sz="3200" dirty="0" err="1" smtClean="0">
                <a:solidFill>
                  <a:srgbClr val="FFFFFF"/>
                </a:solidFill>
                <a:latin typeface="Times New Roman"/>
                <a:cs typeface="Times New Roman"/>
              </a:rPr>
              <a:t>exertional</a:t>
            </a:r>
            <a:r>
              <a:rPr lang="en-IN" sz="32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(</a:t>
            </a:r>
            <a:r>
              <a:rPr lang="en-IN" sz="3200" dirty="0">
                <a:solidFill>
                  <a:schemeClr val="bg1"/>
                </a:solidFill>
              </a:rPr>
              <a:t>exercise</a:t>
            </a:r>
            <a:r>
              <a:rPr lang="en-IN" sz="32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)</a:t>
            </a:r>
            <a:r>
              <a:rPr sz="32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 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angina that is not controlled adequately  </a:t>
            </a:r>
            <a:r>
              <a:rPr sz="3200" spc="-5" dirty="0">
                <a:solidFill>
                  <a:srgbClr val="FFFFFF"/>
                </a:solidFill>
                <a:latin typeface="Times New Roman"/>
                <a:cs typeface="Times New Roman"/>
              </a:rPr>
              <a:t>with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nitrates </a:t>
            </a:r>
            <a:r>
              <a:rPr sz="3200" spc="5" dirty="0">
                <a:solidFill>
                  <a:srgbClr val="FFFFFF"/>
                </a:solidFill>
                <a:latin typeface="Times New Roman"/>
                <a:cs typeface="Times New Roman"/>
              </a:rPr>
              <a:t>and</a:t>
            </a:r>
            <a:r>
              <a:rPr sz="3200" spc="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B-blockers</a:t>
            </a:r>
            <a:r>
              <a:rPr lang="en-IN" sz="3200" smtClean="0">
                <a:solidFill>
                  <a:srgbClr val="FFFFFF"/>
                </a:solidFill>
                <a:latin typeface="Times New Roman"/>
                <a:cs typeface="Times New Roman"/>
              </a:rPr>
              <a:t>   (Classical angina)</a:t>
            </a:r>
            <a:endParaRPr sz="3200" dirty="0">
              <a:latin typeface="Times New Roman"/>
              <a:cs typeface="Times New Roman"/>
            </a:endParaRPr>
          </a:p>
          <a:p>
            <a:pPr marL="12700" marR="1403350" indent="2540">
              <a:lnSpc>
                <a:spcPct val="100000"/>
              </a:lnSpc>
              <a:spcBef>
                <a:spcPts val="790"/>
              </a:spcBef>
              <a:buChar char="*"/>
              <a:tabLst>
                <a:tab pos="322580" algn="l"/>
              </a:tabLst>
            </a:pPr>
            <a:endParaRPr lang="en-IN" sz="3200" dirty="0" smtClean="0">
              <a:solidFill>
                <a:srgbClr val="FFFFFF"/>
              </a:solidFill>
              <a:latin typeface="Times New Roman"/>
              <a:cs typeface="Times New Roman"/>
            </a:endParaRPr>
          </a:p>
          <a:p>
            <a:pPr marL="12700" marR="1403350" indent="2540">
              <a:lnSpc>
                <a:spcPct val="100000"/>
              </a:lnSpc>
              <a:spcBef>
                <a:spcPts val="790"/>
              </a:spcBef>
              <a:buChar char="*"/>
              <a:tabLst>
                <a:tab pos="322580" algn="l"/>
              </a:tabLst>
            </a:pPr>
            <a:r>
              <a:rPr sz="32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B-blockers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– attenuate reflex  tachycardia produce by</a:t>
            </a:r>
            <a:r>
              <a:rPr sz="3200" spc="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nifedipine</a:t>
            </a:r>
            <a:endParaRPr sz="3200" dirty="0">
              <a:latin typeface="Times New Roman"/>
              <a:cs typeface="Times New Roman"/>
            </a:endParaRPr>
          </a:p>
          <a:p>
            <a:pPr marL="12700" marR="5080" indent="2540">
              <a:lnSpc>
                <a:spcPct val="100000"/>
              </a:lnSpc>
              <a:spcBef>
                <a:spcPts val="800"/>
              </a:spcBef>
              <a:buChar char="*"/>
              <a:tabLst>
                <a:tab pos="322580" algn="l"/>
              </a:tabLst>
            </a:pPr>
            <a:endParaRPr lang="en-IN" sz="3200" dirty="0" smtClean="0">
              <a:solidFill>
                <a:srgbClr val="FFFFFF"/>
              </a:solidFill>
              <a:latin typeface="Times New Roman"/>
              <a:cs typeface="Times New Roman"/>
            </a:endParaRPr>
          </a:p>
          <a:p>
            <a:pPr marL="12700" marR="5080" indent="2540">
              <a:lnSpc>
                <a:spcPct val="100000"/>
              </a:lnSpc>
              <a:spcBef>
                <a:spcPts val="800"/>
              </a:spcBef>
              <a:buChar char="*"/>
              <a:tabLst>
                <a:tab pos="322580" algn="l"/>
              </a:tabLst>
            </a:pPr>
            <a:r>
              <a:rPr sz="32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These </a:t>
            </a:r>
            <a:r>
              <a:rPr sz="3200" spc="-5" dirty="0">
                <a:solidFill>
                  <a:srgbClr val="FFFFFF"/>
                </a:solidFill>
                <a:latin typeface="Times New Roman"/>
                <a:cs typeface="Times New Roman"/>
              </a:rPr>
              <a:t>two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drugs produce </a:t>
            </a:r>
            <a:r>
              <a:rPr sz="3200" spc="5" dirty="0">
                <a:solidFill>
                  <a:srgbClr val="FFFFFF"/>
                </a:solidFill>
                <a:latin typeface="Times New Roman"/>
                <a:cs typeface="Times New Roman"/>
              </a:rPr>
              <a:t>decrease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blood  pressure</a:t>
            </a:r>
            <a:endParaRPr sz="3200" dirty="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279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3152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80327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80695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8105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2118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248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355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392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498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535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571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7858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822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8858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893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9293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9649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9001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9037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90728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9109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366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468620" y="16408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3364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496559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6669" y="25400"/>
                </a:moveTo>
                <a:lnTo>
                  <a:pt x="16510" y="25400"/>
                </a:lnTo>
                <a:lnTo>
                  <a:pt x="1651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38100">
                <a:moveTo>
                  <a:pt x="380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</a:pathLst>
          </a:custGeom>
          <a:solidFill>
            <a:srgbClr val="3364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52322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40" y="12700"/>
                </a:moveTo>
                <a:lnTo>
                  <a:pt x="6350" y="12700"/>
                </a:lnTo>
                <a:lnTo>
                  <a:pt x="6350" y="25400"/>
                </a:lnTo>
                <a:lnTo>
                  <a:pt x="24130" y="25400"/>
                </a:lnTo>
                <a:lnTo>
                  <a:pt x="24130" y="38100"/>
                </a:lnTo>
                <a:lnTo>
                  <a:pt x="27940" y="38100"/>
                </a:lnTo>
                <a:lnTo>
                  <a:pt x="27940" y="12700"/>
                </a:lnTo>
                <a:close/>
              </a:path>
              <a:path w="27939" h="38100">
                <a:moveTo>
                  <a:pt x="19050" y="0"/>
                </a:moveTo>
                <a:lnTo>
                  <a:pt x="0" y="0"/>
                </a:lnTo>
                <a:lnTo>
                  <a:pt x="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3364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55117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2699" y="0"/>
                </a:moveTo>
                <a:lnTo>
                  <a:pt x="0" y="0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57784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27939" y="25399"/>
                </a:moveTo>
                <a:lnTo>
                  <a:pt x="3810" y="25399"/>
                </a:lnTo>
                <a:lnTo>
                  <a:pt x="3810" y="38099"/>
                </a:lnTo>
                <a:lnTo>
                  <a:pt x="20320" y="38099"/>
                </a:lnTo>
                <a:lnTo>
                  <a:pt x="20320" y="50799"/>
                </a:lnTo>
                <a:lnTo>
                  <a:pt x="27939" y="50799"/>
                </a:lnTo>
                <a:lnTo>
                  <a:pt x="27939" y="25399"/>
                </a:lnTo>
                <a:close/>
              </a:path>
              <a:path w="27939" h="50800">
                <a:moveTo>
                  <a:pt x="635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3163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60577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0320" y="0"/>
                </a:moveTo>
                <a:lnTo>
                  <a:pt x="0" y="0"/>
                </a:lnTo>
                <a:lnTo>
                  <a:pt x="0" y="25400"/>
                </a:lnTo>
                <a:lnTo>
                  <a:pt x="8890" y="25400"/>
                </a:lnTo>
                <a:lnTo>
                  <a:pt x="889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3162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632450" y="17424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13970" y="0"/>
                </a:moveTo>
                <a:lnTo>
                  <a:pt x="0" y="0"/>
                </a:lnTo>
                <a:lnTo>
                  <a:pt x="0" y="38100"/>
                </a:lnTo>
                <a:lnTo>
                  <a:pt x="16510" y="38100"/>
                </a:lnTo>
                <a:lnTo>
                  <a:pt x="16510" y="50800"/>
                </a:lnTo>
                <a:lnTo>
                  <a:pt x="27939" y="50800"/>
                </a:lnTo>
                <a:lnTo>
                  <a:pt x="27939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162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660390" y="17551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6350" y="38100"/>
                </a:lnTo>
                <a:lnTo>
                  <a:pt x="6350" y="50800"/>
                </a:lnTo>
                <a:lnTo>
                  <a:pt x="22860" y="50800"/>
                </a:lnTo>
                <a:lnTo>
                  <a:pt x="2286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162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687059" y="17678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269" y="0"/>
                </a:moveTo>
                <a:lnTo>
                  <a:pt x="0" y="0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3061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715000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5239" y="0"/>
                </a:moveTo>
                <a:lnTo>
                  <a:pt x="0" y="0"/>
                </a:lnTo>
                <a:lnTo>
                  <a:pt x="0" y="38100"/>
                </a:lnTo>
                <a:lnTo>
                  <a:pt x="2539" y="38100"/>
                </a:lnTo>
                <a:lnTo>
                  <a:pt x="2539" y="50800"/>
                </a:lnTo>
                <a:lnTo>
                  <a:pt x="17779" y="50800"/>
                </a:lnTo>
                <a:lnTo>
                  <a:pt x="1777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1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74294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7620" y="0"/>
                </a:moveTo>
                <a:lnTo>
                  <a:pt x="0" y="0"/>
                </a:lnTo>
                <a:lnTo>
                  <a:pt x="0" y="50800"/>
                </a:lnTo>
                <a:lnTo>
                  <a:pt x="6350" y="50800"/>
                </a:lnTo>
                <a:lnTo>
                  <a:pt x="6350" y="63500"/>
                </a:lnTo>
                <a:lnTo>
                  <a:pt x="22860" y="63500"/>
                </a:lnTo>
                <a:lnTo>
                  <a:pt x="2286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769609" y="18186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2539" y="0"/>
                </a:moveTo>
                <a:lnTo>
                  <a:pt x="0" y="0"/>
                </a:lnTo>
                <a:lnTo>
                  <a:pt x="0" y="63500"/>
                </a:lnTo>
                <a:lnTo>
                  <a:pt x="12700" y="63500"/>
                </a:lnTo>
                <a:lnTo>
                  <a:pt x="12700" y="76200"/>
                </a:lnTo>
                <a:lnTo>
                  <a:pt x="27939" y="762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97550" y="18440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5239" y="0"/>
                </a:moveTo>
                <a:lnTo>
                  <a:pt x="0" y="0"/>
                </a:lnTo>
                <a:lnTo>
                  <a:pt x="0" y="50800"/>
                </a:lnTo>
                <a:lnTo>
                  <a:pt x="1270" y="50800"/>
                </a:lnTo>
                <a:lnTo>
                  <a:pt x="1270" y="63500"/>
                </a:lnTo>
                <a:lnTo>
                  <a:pt x="16510" y="63500"/>
                </a:lnTo>
                <a:lnTo>
                  <a:pt x="1651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838190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F5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865495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69">
            <a:solidFill>
              <a:srgbClr val="2F5F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892800" y="18948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40">
            <a:solidFill>
              <a:srgbClr val="2F5E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906770" y="1907539"/>
            <a:ext cx="26670" cy="101600"/>
          </a:xfrm>
          <a:custGeom>
            <a:avLst/>
            <a:gdLst/>
            <a:ahLst/>
            <a:cxnLst/>
            <a:rect l="l" t="t" r="r" b="b"/>
            <a:pathLst>
              <a:path w="26670" h="101600">
                <a:moveTo>
                  <a:pt x="10160" y="0"/>
                </a:moveTo>
                <a:lnTo>
                  <a:pt x="0" y="0"/>
                </a:lnTo>
                <a:lnTo>
                  <a:pt x="0" y="76200"/>
                </a:lnTo>
                <a:lnTo>
                  <a:pt x="5079" y="76200"/>
                </a:lnTo>
                <a:lnTo>
                  <a:pt x="5079" y="88900"/>
                </a:lnTo>
                <a:lnTo>
                  <a:pt x="21589" y="88900"/>
                </a:lnTo>
                <a:lnTo>
                  <a:pt x="21589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947409" y="19202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F5E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974715" y="19456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D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02020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E5D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035040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019800" y="20726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029325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2E5C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015990" y="1971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064250" y="2110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049009" y="2098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056629" y="20091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E5C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042659" y="1996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092190" y="2136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078220" y="21234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08393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C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070600" y="2009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21400" y="2161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07429" y="21488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11240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2D5B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097270" y="2021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609" y="2186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36640" y="21742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38545" y="20599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69">
            <a:solidFill>
              <a:srgbClr val="2D5B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25209" y="20472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25209" y="20345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65850" y="21996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65850" y="20726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40">
            <a:solidFill>
              <a:srgbClr val="2D5A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1879" y="2059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95059" y="2225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93154" y="20853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2D5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79820" y="2072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224270" y="2250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209029" y="22377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20459" y="21107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2D5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206490" y="20980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206490" y="20853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253479" y="22758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238240" y="22631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248400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7940">
            <a:solidFill>
              <a:srgbClr val="2C59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234429" y="2110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281420" y="2301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67450" y="2288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275704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6669">
            <a:solidFill>
              <a:srgbClr val="2C59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262370" y="2123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308090" y="2326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29412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303009" y="21615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2C58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289040" y="21488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289040" y="21361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334759" y="2352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320790" y="2339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330315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2C58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316979" y="2161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361429" y="2377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347459" y="23647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357620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7939">
            <a:solidFill>
              <a:srgbClr val="2C58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343650" y="2174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88100" y="24028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375400" y="23901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384925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70">
            <a:solidFill>
              <a:srgbClr val="2B57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371590" y="2186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14770" y="2428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402070" y="2415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412229" y="22250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7939">
            <a:solidFill>
              <a:srgbClr val="2B57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398259" y="22123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441440" y="2453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439534" y="22377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2B56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426200" y="2225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469379" y="2479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455409" y="24663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466840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7940">
            <a:solidFill>
              <a:srgbClr val="2B56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452870" y="2237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49" y="12700"/>
                </a:lnTo>
                <a:lnTo>
                  <a:pt x="634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96050" y="25044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494145" y="22758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2B56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480809" y="22631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522719" y="2529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521450" y="22885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2A55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507480" y="22758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560819" y="2567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549390" y="2555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548755" y="23012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A55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535419" y="2288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583680" y="25933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572250" y="2580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576059" y="23266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7939">
            <a:solidFill>
              <a:srgbClr val="2A54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56209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56209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606540" y="26187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595109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603365" y="2339339"/>
            <a:ext cx="0" cy="266700"/>
          </a:xfrm>
          <a:custGeom>
            <a:avLst/>
            <a:gdLst/>
            <a:ahLst/>
            <a:cxnLst/>
            <a:rect l="l" t="t" r="r" b="b"/>
            <a:pathLst>
              <a:path h="266700">
                <a:moveTo>
                  <a:pt x="0" y="0"/>
                </a:moveTo>
                <a:lnTo>
                  <a:pt x="0" y="266700"/>
                </a:lnTo>
              </a:path>
            </a:pathLst>
          </a:custGeom>
          <a:ln w="26670">
            <a:solidFill>
              <a:srgbClr val="2A54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590030" y="2326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642100" y="2656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630669" y="2644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630669" y="23520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7940">
            <a:solidFill>
              <a:srgbClr val="2A54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616700" y="2339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664959" y="26822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653530" y="2669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657975" y="23774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69">
            <a:solidFill>
              <a:srgbClr val="295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644640" y="2364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644640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687819" y="2707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676390" y="2694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685280" y="2390139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27940">
            <a:solidFill>
              <a:srgbClr val="2953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671309" y="2377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722109" y="27457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710680" y="2733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713219" y="24028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7940">
            <a:solidFill>
              <a:srgbClr val="2952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699250" y="2390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744969" y="27711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733540" y="2758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740525" y="24155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6669">
            <a:solidFill>
              <a:srgbClr val="2952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72719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779259" y="28092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767830" y="2796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756400" y="27838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767830" y="24409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7940">
            <a:solidFill>
              <a:srgbClr val="2952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753859" y="2428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803390" y="2834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790690" y="28219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795134" y="24536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9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781800" y="2440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826250" y="28600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814819" y="2847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822440" y="2466339"/>
            <a:ext cx="0" cy="381000"/>
          </a:xfrm>
          <a:custGeom>
            <a:avLst/>
            <a:gdLst/>
            <a:ahLst/>
            <a:cxnLst/>
            <a:rect l="l" t="t" r="r" b="b"/>
            <a:pathLst>
              <a:path h="381000">
                <a:moveTo>
                  <a:pt x="0" y="0"/>
                </a:moveTo>
                <a:lnTo>
                  <a:pt x="0" y="381000"/>
                </a:lnTo>
              </a:path>
            </a:pathLst>
          </a:custGeom>
          <a:ln w="27939">
            <a:solidFill>
              <a:srgbClr val="28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808469" y="2453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860540" y="28981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49109" y="2885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849744" y="24917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850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836409" y="24790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883400" y="2923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71969" y="29108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77050" y="25044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40">
            <a:solidFill>
              <a:srgbClr val="2850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863080" y="24917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906259" y="2948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894830" y="29362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904355" y="2517139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9100"/>
                </a:lnTo>
              </a:path>
            </a:pathLst>
          </a:custGeom>
          <a:ln w="26670">
            <a:solidFill>
              <a:srgbClr val="2850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891019" y="25044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940550" y="29870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929119" y="2974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931659" y="25425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7939">
            <a:solidFill>
              <a:srgbClr val="284F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917690" y="2529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963409" y="3012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951980" y="29997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958965" y="25552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70">
            <a:solidFill>
              <a:srgbClr val="274F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945630" y="2542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993890" y="3050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983730" y="3037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974840" y="30251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986269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40">
            <a:solidFill>
              <a:srgbClr val="274E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972300" y="2555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013575" y="25679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74E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051040" y="3126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042150" y="3114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031990" y="3101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040880" y="26060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7940">
            <a:solidFill>
              <a:srgbClr val="274E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026909" y="2593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080250" y="3164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070090" y="31521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061200" y="3139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068184" y="2618739"/>
            <a:ext cx="0" cy="520700"/>
          </a:xfrm>
          <a:custGeom>
            <a:avLst/>
            <a:gdLst/>
            <a:ahLst/>
            <a:cxnLst/>
            <a:rect l="l" t="t" r="r" b="b"/>
            <a:pathLst>
              <a:path h="520700">
                <a:moveTo>
                  <a:pt x="0" y="0"/>
                </a:moveTo>
                <a:lnTo>
                  <a:pt x="0" y="520700"/>
                </a:lnTo>
              </a:path>
            </a:pathLst>
          </a:custGeom>
          <a:ln w="26670">
            <a:solidFill>
              <a:srgbClr val="274D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054850" y="2606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095490" y="2618739"/>
            <a:ext cx="0" cy="596900"/>
          </a:xfrm>
          <a:custGeom>
            <a:avLst/>
            <a:gdLst/>
            <a:ahLst/>
            <a:cxnLst/>
            <a:rect l="l" t="t" r="r" b="b"/>
            <a:pathLst>
              <a:path h="596900">
                <a:moveTo>
                  <a:pt x="0" y="0"/>
                </a:moveTo>
                <a:lnTo>
                  <a:pt x="0" y="596900"/>
                </a:lnTo>
              </a:path>
            </a:pathLst>
          </a:custGeom>
          <a:ln w="27939">
            <a:solidFill>
              <a:srgbClr val="264D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127240" y="3228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118350" y="3215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122794" y="26568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64C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109459" y="2644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156450" y="326644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147559" y="325374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150100" y="26695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7940">
            <a:solidFill>
              <a:srgbClr val="264C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136130" y="26568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177405" y="2669539"/>
            <a:ext cx="0" cy="647700"/>
          </a:xfrm>
          <a:custGeom>
            <a:avLst/>
            <a:gdLst/>
            <a:ahLst/>
            <a:cxnLst/>
            <a:rect l="l" t="t" r="r" b="b"/>
            <a:pathLst>
              <a:path h="647700">
                <a:moveTo>
                  <a:pt x="0" y="0"/>
                </a:moveTo>
                <a:lnTo>
                  <a:pt x="0" y="647700"/>
                </a:lnTo>
              </a:path>
            </a:pathLst>
          </a:custGeom>
          <a:ln w="26670">
            <a:solidFill>
              <a:srgbClr val="264C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213600" y="33426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204709" y="33299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194550" y="3317240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204709" y="2707639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600"/>
                </a:lnTo>
              </a:path>
            </a:pathLst>
          </a:custGeom>
          <a:ln w="27939">
            <a:solidFill>
              <a:srgbClr val="264B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190740" y="26949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218680" y="2707639"/>
            <a:ext cx="27940" cy="685800"/>
          </a:xfrm>
          <a:custGeom>
            <a:avLst/>
            <a:gdLst/>
            <a:ahLst/>
            <a:cxnLst/>
            <a:rect l="l" t="t" r="r" b="b"/>
            <a:pathLst>
              <a:path w="27940" h="685800">
                <a:moveTo>
                  <a:pt x="24129" y="674023"/>
                </a:moveTo>
                <a:lnTo>
                  <a:pt x="24129" y="685800"/>
                </a:lnTo>
                <a:lnTo>
                  <a:pt x="27940" y="685800"/>
                </a:lnTo>
                <a:lnTo>
                  <a:pt x="27940" y="674370"/>
                </a:lnTo>
                <a:lnTo>
                  <a:pt x="24129" y="674023"/>
                </a:lnTo>
                <a:close/>
              </a:path>
              <a:path w="27940" h="685800">
                <a:moveTo>
                  <a:pt x="5079" y="647930"/>
                </a:moveTo>
                <a:lnTo>
                  <a:pt x="5079" y="660400"/>
                </a:lnTo>
                <a:lnTo>
                  <a:pt x="13970" y="660400"/>
                </a:lnTo>
                <a:lnTo>
                  <a:pt x="13970" y="673100"/>
                </a:lnTo>
                <a:lnTo>
                  <a:pt x="24129" y="674023"/>
                </a:lnTo>
                <a:lnTo>
                  <a:pt x="24129" y="673100"/>
                </a:lnTo>
                <a:lnTo>
                  <a:pt x="27940" y="673100"/>
                </a:lnTo>
                <a:lnTo>
                  <a:pt x="27940" y="648970"/>
                </a:lnTo>
                <a:lnTo>
                  <a:pt x="5079" y="647930"/>
                </a:lnTo>
                <a:close/>
              </a:path>
              <a:path w="27940" h="685800">
                <a:moveTo>
                  <a:pt x="0" y="635000"/>
                </a:moveTo>
                <a:lnTo>
                  <a:pt x="0" y="647700"/>
                </a:lnTo>
                <a:lnTo>
                  <a:pt x="5079" y="647930"/>
                </a:lnTo>
                <a:lnTo>
                  <a:pt x="5079" y="647700"/>
                </a:lnTo>
                <a:lnTo>
                  <a:pt x="27940" y="6477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685800">
                <a:moveTo>
                  <a:pt x="0" y="609600"/>
                </a:moveTo>
                <a:lnTo>
                  <a:pt x="0" y="635000"/>
                </a:lnTo>
                <a:lnTo>
                  <a:pt x="27940" y="6350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685800">
                <a:moveTo>
                  <a:pt x="27940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685800">
                <a:moveTo>
                  <a:pt x="27940" y="584200"/>
                </a:moveTo>
                <a:lnTo>
                  <a:pt x="0" y="585470"/>
                </a:lnTo>
                <a:lnTo>
                  <a:pt x="0" y="59817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685800">
                <a:moveTo>
                  <a:pt x="0" y="4953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496570"/>
                </a:lnTo>
                <a:lnTo>
                  <a:pt x="0" y="495300"/>
                </a:lnTo>
                <a:close/>
              </a:path>
              <a:path w="27940" h="685800">
                <a:moveTo>
                  <a:pt x="27940" y="469900"/>
                </a:moveTo>
                <a:lnTo>
                  <a:pt x="0" y="47117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685800">
                <a:moveTo>
                  <a:pt x="27940" y="419100"/>
                </a:moveTo>
                <a:lnTo>
                  <a:pt x="0" y="4203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19100"/>
                </a:lnTo>
                <a:close/>
              </a:path>
              <a:path w="27940" h="685800">
                <a:moveTo>
                  <a:pt x="27940" y="381000"/>
                </a:moveTo>
                <a:lnTo>
                  <a:pt x="0" y="38227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81000"/>
                </a:lnTo>
                <a:close/>
              </a:path>
              <a:path w="27940" h="685800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685800">
                <a:moveTo>
                  <a:pt x="27940" y="292100"/>
                </a:moveTo>
                <a:lnTo>
                  <a:pt x="0" y="2933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292100"/>
                </a:lnTo>
                <a:close/>
              </a:path>
              <a:path w="27940" h="685800">
                <a:moveTo>
                  <a:pt x="27940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685800">
                <a:moveTo>
                  <a:pt x="2794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41300"/>
                </a:lnTo>
                <a:close/>
              </a:path>
              <a:path w="27940" h="685800">
                <a:moveTo>
                  <a:pt x="27940" y="190500"/>
                </a:moveTo>
                <a:lnTo>
                  <a:pt x="0" y="1917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685800">
                <a:moveTo>
                  <a:pt x="27940" y="63500"/>
                </a:moveTo>
                <a:lnTo>
                  <a:pt x="0" y="647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63500"/>
                </a:lnTo>
                <a:close/>
              </a:path>
              <a:path w="27940" h="685800">
                <a:moveTo>
                  <a:pt x="27940" y="38100"/>
                </a:moveTo>
                <a:lnTo>
                  <a:pt x="0" y="393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38100"/>
                </a:lnTo>
                <a:close/>
              </a:path>
              <a:path w="27940" h="685800">
                <a:moveTo>
                  <a:pt x="1143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246619" y="2720339"/>
            <a:ext cx="26670" cy="711200"/>
          </a:xfrm>
          <a:custGeom>
            <a:avLst/>
            <a:gdLst/>
            <a:ahLst/>
            <a:cxnLst/>
            <a:rect l="l" t="t" r="r" b="b"/>
            <a:pathLst>
              <a:path w="26670" h="711200">
                <a:moveTo>
                  <a:pt x="15239" y="685800"/>
                </a:moveTo>
                <a:lnTo>
                  <a:pt x="15239" y="698500"/>
                </a:lnTo>
                <a:lnTo>
                  <a:pt x="25400" y="698500"/>
                </a:lnTo>
                <a:lnTo>
                  <a:pt x="25400" y="711200"/>
                </a:lnTo>
                <a:lnTo>
                  <a:pt x="26670" y="711200"/>
                </a:lnTo>
                <a:lnTo>
                  <a:pt x="26670" y="687070"/>
                </a:lnTo>
                <a:lnTo>
                  <a:pt x="15239" y="685800"/>
                </a:lnTo>
                <a:close/>
              </a:path>
              <a:path w="26670" h="711200">
                <a:moveTo>
                  <a:pt x="26670" y="673100"/>
                </a:moveTo>
                <a:lnTo>
                  <a:pt x="6350" y="674067"/>
                </a:lnTo>
                <a:lnTo>
                  <a:pt x="635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711200">
                <a:moveTo>
                  <a:pt x="13335" y="661035"/>
                </a:moveTo>
                <a:lnTo>
                  <a:pt x="0" y="661670"/>
                </a:lnTo>
                <a:lnTo>
                  <a:pt x="0" y="674370"/>
                </a:lnTo>
                <a:lnTo>
                  <a:pt x="6350" y="674067"/>
                </a:lnTo>
                <a:lnTo>
                  <a:pt x="6350" y="673100"/>
                </a:lnTo>
                <a:lnTo>
                  <a:pt x="26670" y="673100"/>
                </a:lnTo>
                <a:lnTo>
                  <a:pt x="26670" y="661670"/>
                </a:lnTo>
                <a:lnTo>
                  <a:pt x="13335" y="661035"/>
                </a:lnTo>
                <a:close/>
              </a:path>
              <a:path w="26670" h="711200">
                <a:moveTo>
                  <a:pt x="0" y="635000"/>
                </a:moveTo>
                <a:lnTo>
                  <a:pt x="0" y="660400"/>
                </a:lnTo>
                <a:lnTo>
                  <a:pt x="13335" y="661035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112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7112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112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7112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7112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7112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7112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7112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7112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7112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7112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7112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7112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7112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7112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7112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A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273290" y="2745739"/>
            <a:ext cx="27940" cy="723900"/>
          </a:xfrm>
          <a:custGeom>
            <a:avLst/>
            <a:gdLst/>
            <a:ahLst/>
            <a:cxnLst/>
            <a:rect l="l" t="t" r="r" b="b"/>
            <a:pathLst>
              <a:path w="27940" h="723900">
                <a:moveTo>
                  <a:pt x="0" y="660400"/>
                </a:moveTo>
                <a:lnTo>
                  <a:pt x="0" y="685800"/>
                </a:lnTo>
                <a:lnTo>
                  <a:pt x="7619" y="685800"/>
                </a:lnTo>
                <a:lnTo>
                  <a:pt x="7619" y="698500"/>
                </a:lnTo>
                <a:lnTo>
                  <a:pt x="17779" y="698500"/>
                </a:lnTo>
                <a:lnTo>
                  <a:pt x="17779" y="711200"/>
                </a:lnTo>
                <a:lnTo>
                  <a:pt x="26669" y="711200"/>
                </a:lnTo>
                <a:lnTo>
                  <a:pt x="26669" y="723900"/>
                </a:lnTo>
                <a:lnTo>
                  <a:pt x="27939" y="723900"/>
                </a:lnTo>
                <a:lnTo>
                  <a:pt x="27939" y="661670"/>
                </a:lnTo>
                <a:lnTo>
                  <a:pt x="0" y="660400"/>
                </a:lnTo>
                <a:close/>
              </a:path>
              <a:path w="27940" h="723900">
                <a:moveTo>
                  <a:pt x="27939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7700"/>
                </a:lnTo>
                <a:close/>
              </a:path>
              <a:path w="27940" h="723900">
                <a:moveTo>
                  <a:pt x="13969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36270"/>
                </a:lnTo>
                <a:lnTo>
                  <a:pt x="13969" y="635635"/>
                </a:lnTo>
                <a:close/>
              </a:path>
              <a:path w="27940" h="723900">
                <a:moveTo>
                  <a:pt x="0" y="609600"/>
                </a:moveTo>
                <a:lnTo>
                  <a:pt x="0" y="635000"/>
                </a:lnTo>
                <a:lnTo>
                  <a:pt x="13969" y="635635"/>
                </a:lnTo>
                <a:lnTo>
                  <a:pt x="27939" y="6350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23900">
                <a:moveTo>
                  <a:pt x="0" y="5969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98170"/>
                </a:lnTo>
                <a:lnTo>
                  <a:pt x="0" y="596900"/>
                </a:lnTo>
                <a:close/>
              </a:path>
              <a:path w="27940" h="723900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723900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23900">
                <a:moveTo>
                  <a:pt x="27939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723900">
                <a:moveTo>
                  <a:pt x="0" y="457200"/>
                </a:moveTo>
                <a:lnTo>
                  <a:pt x="0" y="546100"/>
                </a:lnTo>
                <a:lnTo>
                  <a:pt x="27939" y="5461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723900">
                <a:moveTo>
                  <a:pt x="27939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31800"/>
                </a:lnTo>
                <a:close/>
              </a:path>
              <a:path w="27940" h="723900">
                <a:moveTo>
                  <a:pt x="27939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7939" y="431800"/>
                </a:lnTo>
                <a:lnTo>
                  <a:pt x="27939" y="381000"/>
                </a:lnTo>
                <a:close/>
              </a:path>
              <a:path w="27940" h="723900">
                <a:moveTo>
                  <a:pt x="27939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42900"/>
                </a:lnTo>
                <a:close/>
              </a:path>
              <a:path w="27940" h="723900">
                <a:moveTo>
                  <a:pt x="27939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30200"/>
                </a:lnTo>
                <a:close/>
              </a:path>
              <a:path w="27940" h="723900">
                <a:moveTo>
                  <a:pt x="27939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7939" y="330200"/>
                </a:lnTo>
                <a:lnTo>
                  <a:pt x="27939" y="254000"/>
                </a:lnTo>
                <a:close/>
              </a:path>
              <a:path w="27940" h="723900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723900">
                <a:moveTo>
                  <a:pt x="27939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03200"/>
                </a:lnTo>
                <a:close/>
              </a:path>
              <a:path w="27940" h="723900">
                <a:moveTo>
                  <a:pt x="27939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52400"/>
                </a:lnTo>
                <a:close/>
              </a:path>
              <a:path w="27940" h="723900">
                <a:moveTo>
                  <a:pt x="27939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25400"/>
                </a:lnTo>
                <a:close/>
              </a:path>
              <a:path w="27940" h="723900">
                <a:moveTo>
                  <a:pt x="19049" y="0"/>
                </a:moveTo>
                <a:lnTo>
                  <a:pt x="0" y="1270"/>
                </a:lnTo>
                <a:lnTo>
                  <a:pt x="0" y="25400"/>
                </a:lnTo>
                <a:lnTo>
                  <a:pt x="27939" y="25400"/>
                </a:lnTo>
                <a:lnTo>
                  <a:pt x="2793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301230" y="27584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73100"/>
                </a:moveTo>
                <a:lnTo>
                  <a:pt x="0" y="674370"/>
                </a:lnTo>
                <a:lnTo>
                  <a:pt x="0" y="711200"/>
                </a:lnTo>
                <a:lnTo>
                  <a:pt x="8890" y="711200"/>
                </a:lnTo>
                <a:lnTo>
                  <a:pt x="8890" y="723900"/>
                </a:lnTo>
                <a:lnTo>
                  <a:pt x="17779" y="723900"/>
                </a:lnTo>
                <a:lnTo>
                  <a:pt x="17779" y="736600"/>
                </a:lnTo>
                <a:lnTo>
                  <a:pt x="26670" y="736600"/>
                </a:lnTo>
                <a:lnTo>
                  <a:pt x="26670" y="673100"/>
                </a:lnTo>
                <a:close/>
              </a:path>
              <a:path w="26670" h="736600">
                <a:moveTo>
                  <a:pt x="0" y="6477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48970"/>
                </a:lnTo>
                <a:lnTo>
                  <a:pt x="0" y="647700"/>
                </a:lnTo>
                <a:close/>
              </a:path>
              <a:path w="26670" h="73660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736600">
                <a:moveTo>
                  <a:pt x="13335" y="622935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13335" y="622935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22300"/>
                </a:lnTo>
                <a:lnTo>
                  <a:pt x="13335" y="622935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842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36600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26670" y="533400"/>
                </a:moveTo>
                <a:lnTo>
                  <a:pt x="0" y="5346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36600">
                <a:moveTo>
                  <a:pt x="0" y="4445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736600">
                <a:moveTo>
                  <a:pt x="26670" y="419100"/>
                </a:moveTo>
                <a:lnTo>
                  <a:pt x="0" y="4203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19100"/>
                </a:lnTo>
                <a:close/>
              </a:path>
              <a:path w="26670" h="736600">
                <a:moveTo>
                  <a:pt x="26670" y="368300"/>
                </a:moveTo>
                <a:lnTo>
                  <a:pt x="0" y="3695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3683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317500"/>
                </a:moveTo>
                <a:lnTo>
                  <a:pt x="0" y="3187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3175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736600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736600">
                <a:moveTo>
                  <a:pt x="26670" y="139700"/>
                </a:moveTo>
                <a:lnTo>
                  <a:pt x="0" y="1409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39700"/>
                </a:lnTo>
                <a:close/>
              </a:path>
              <a:path w="26670" h="736600">
                <a:moveTo>
                  <a:pt x="26670" y="12700"/>
                </a:moveTo>
                <a:lnTo>
                  <a:pt x="12700" y="12700"/>
                </a:lnTo>
                <a:lnTo>
                  <a:pt x="0" y="139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"/>
                </a:lnTo>
                <a:close/>
              </a:path>
              <a:path w="26670" h="7366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A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327900" y="2771139"/>
            <a:ext cx="27940" cy="774700"/>
          </a:xfrm>
          <a:custGeom>
            <a:avLst/>
            <a:gdLst/>
            <a:ahLst/>
            <a:cxnLst/>
            <a:rect l="l" t="t" r="r" b="b"/>
            <a:pathLst>
              <a:path w="27940" h="774700">
                <a:moveTo>
                  <a:pt x="27940" y="698500"/>
                </a:moveTo>
                <a:lnTo>
                  <a:pt x="0" y="699770"/>
                </a:lnTo>
                <a:lnTo>
                  <a:pt x="0" y="723900"/>
                </a:lnTo>
                <a:lnTo>
                  <a:pt x="1270" y="723900"/>
                </a:lnTo>
                <a:lnTo>
                  <a:pt x="1270" y="736600"/>
                </a:lnTo>
                <a:lnTo>
                  <a:pt x="10159" y="736600"/>
                </a:lnTo>
                <a:lnTo>
                  <a:pt x="10159" y="749300"/>
                </a:lnTo>
                <a:lnTo>
                  <a:pt x="19050" y="749300"/>
                </a:lnTo>
                <a:lnTo>
                  <a:pt x="19050" y="762000"/>
                </a:lnTo>
                <a:lnTo>
                  <a:pt x="26670" y="762000"/>
                </a:lnTo>
                <a:lnTo>
                  <a:pt x="26670" y="774700"/>
                </a:lnTo>
                <a:lnTo>
                  <a:pt x="27940" y="774700"/>
                </a:lnTo>
                <a:lnTo>
                  <a:pt x="27940" y="698500"/>
                </a:lnTo>
                <a:close/>
              </a:path>
              <a:path w="27940" h="774700">
                <a:moveTo>
                  <a:pt x="2794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774700">
                <a:moveTo>
                  <a:pt x="0" y="6350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774700">
                <a:moveTo>
                  <a:pt x="2794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774700">
                <a:moveTo>
                  <a:pt x="13970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610870"/>
                </a:lnTo>
                <a:lnTo>
                  <a:pt x="13970" y="610235"/>
                </a:lnTo>
                <a:close/>
              </a:path>
              <a:path w="27940" h="774700">
                <a:moveTo>
                  <a:pt x="0" y="584200"/>
                </a:moveTo>
                <a:lnTo>
                  <a:pt x="0" y="609600"/>
                </a:lnTo>
                <a:lnTo>
                  <a:pt x="13970" y="610235"/>
                </a:lnTo>
                <a:lnTo>
                  <a:pt x="27940" y="609600"/>
                </a:lnTo>
                <a:lnTo>
                  <a:pt x="27940" y="585470"/>
                </a:lnTo>
                <a:lnTo>
                  <a:pt x="0" y="584200"/>
                </a:lnTo>
                <a:close/>
              </a:path>
              <a:path w="27940" h="774700">
                <a:moveTo>
                  <a:pt x="0" y="5715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774700">
                <a:moveTo>
                  <a:pt x="0" y="546100"/>
                </a:moveTo>
                <a:lnTo>
                  <a:pt x="0" y="571500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774700">
                <a:moveTo>
                  <a:pt x="2794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33400"/>
                </a:lnTo>
                <a:close/>
              </a:path>
              <a:path w="27940" h="774700">
                <a:moveTo>
                  <a:pt x="2794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774700">
                <a:moveTo>
                  <a:pt x="0" y="4318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433070"/>
                </a:lnTo>
                <a:lnTo>
                  <a:pt x="0" y="431800"/>
                </a:lnTo>
                <a:close/>
              </a:path>
              <a:path w="27940" h="774700">
                <a:moveTo>
                  <a:pt x="2794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6400"/>
                </a:lnTo>
                <a:close/>
              </a:path>
              <a:path w="27940" h="774700">
                <a:moveTo>
                  <a:pt x="2794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7940" y="406400"/>
                </a:lnTo>
                <a:lnTo>
                  <a:pt x="27940" y="355600"/>
                </a:lnTo>
                <a:close/>
              </a:path>
              <a:path w="27940" h="774700">
                <a:moveTo>
                  <a:pt x="2794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17500"/>
                </a:lnTo>
                <a:close/>
              </a:path>
              <a:path w="27940" h="774700">
                <a:moveTo>
                  <a:pt x="2794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304800"/>
                </a:lnTo>
                <a:close/>
              </a:path>
              <a:path w="27940" h="774700">
                <a:moveTo>
                  <a:pt x="2794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28600"/>
                </a:lnTo>
                <a:close/>
              </a:path>
              <a:path w="27940" h="774700">
                <a:moveTo>
                  <a:pt x="2794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40" y="228600"/>
                </a:lnTo>
                <a:lnTo>
                  <a:pt x="27940" y="215900"/>
                </a:lnTo>
                <a:close/>
              </a:path>
              <a:path w="27940" h="774700">
                <a:moveTo>
                  <a:pt x="2794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177800"/>
                </a:lnTo>
                <a:close/>
              </a:path>
              <a:path w="27940" h="774700">
                <a:moveTo>
                  <a:pt x="2794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27000"/>
                </a:lnTo>
                <a:close/>
              </a:path>
              <a:path w="27940" h="774700">
                <a:moveTo>
                  <a:pt x="6350" y="0"/>
                </a:moveTo>
                <a:lnTo>
                  <a:pt x="0" y="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2549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355840" y="2796539"/>
            <a:ext cx="26670" cy="787400"/>
          </a:xfrm>
          <a:custGeom>
            <a:avLst/>
            <a:gdLst/>
            <a:ahLst/>
            <a:cxnLst/>
            <a:rect l="l" t="t" r="r" b="b"/>
            <a:pathLst>
              <a:path w="26670" h="787400">
                <a:moveTo>
                  <a:pt x="15239" y="762508"/>
                </a:moveTo>
                <a:lnTo>
                  <a:pt x="15239" y="774700"/>
                </a:lnTo>
                <a:lnTo>
                  <a:pt x="22859" y="774700"/>
                </a:lnTo>
                <a:lnTo>
                  <a:pt x="22859" y="787400"/>
                </a:lnTo>
                <a:lnTo>
                  <a:pt x="26669" y="787400"/>
                </a:lnTo>
                <a:lnTo>
                  <a:pt x="26669" y="763270"/>
                </a:lnTo>
                <a:lnTo>
                  <a:pt x="15239" y="762508"/>
                </a:lnTo>
                <a:close/>
              </a:path>
              <a:path w="26670" h="787400">
                <a:moveTo>
                  <a:pt x="26669" y="762000"/>
                </a:moveTo>
                <a:lnTo>
                  <a:pt x="152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787400">
                <a:moveTo>
                  <a:pt x="26669" y="711200"/>
                </a:moveTo>
                <a:lnTo>
                  <a:pt x="0" y="712470"/>
                </a:lnTo>
                <a:lnTo>
                  <a:pt x="0" y="749300"/>
                </a:lnTo>
                <a:lnTo>
                  <a:pt x="7619" y="749300"/>
                </a:lnTo>
                <a:lnTo>
                  <a:pt x="7619" y="762000"/>
                </a:lnTo>
                <a:lnTo>
                  <a:pt x="15239" y="762508"/>
                </a:lnTo>
                <a:lnTo>
                  <a:pt x="15239" y="76200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7874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7874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7874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7874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7874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7874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7874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7874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7874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7874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7874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7874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7874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7874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7874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7874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7874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7874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7874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787400">
                <a:moveTo>
                  <a:pt x="203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382509" y="2809239"/>
            <a:ext cx="27940" cy="811530"/>
          </a:xfrm>
          <a:custGeom>
            <a:avLst/>
            <a:gdLst/>
            <a:ahLst/>
            <a:cxnLst/>
            <a:rect l="l" t="t" r="r" b="b"/>
            <a:pathLst>
              <a:path w="27940" h="811529">
                <a:moveTo>
                  <a:pt x="0" y="749300"/>
                </a:moveTo>
                <a:lnTo>
                  <a:pt x="0" y="774700"/>
                </a:lnTo>
                <a:lnTo>
                  <a:pt x="3810" y="774700"/>
                </a:lnTo>
                <a:lnTo>
                  <a:pt x="3810" y="787400"/>
                </a:lnTo>
                <a:lnTo>
                  <a:pt x="12700" y="787400"/>
                </a:lnTo>
                <a:lnTo>
                  <a:pt x="12700" y="800100"/>
                </a:lnTo>
                <a:lnTo>
                  <a:pt x="27940" y="800100"/>
                </a:lnTo>
                <a:lnTo>
                  <a:pt x="27940" y="750570"/>
                </a:lnTo>
                <a:lnTo>
                  <a:pt x="0" y="749300"/>
                </a:lnTo>
                <a:close/>
              </a:path>
              <a:path w="27940" h="811529">
                <a:moveTo>
                  <a:pt x="2794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7940" y="750570"/>
                </a:lnTo>
                <a:lnTo>
                  <a:pt x="27940" y="698500"/>
                </a:lnTo>
                <a:close/>
              </a:path>
              <a:path w="27940" h="811529">
                <a:moveTo>
                  <a:pt x="2794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811529">
                <a:moveTo>
                  <a:pt x="2794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22300"/>
                </a:lnTo>
                <a:close/>
              </a:path>
              <a:path w="27940" h="811529">
                <a:moveTo>
                  <a:pt x="0" y="596900"/>
                </a:moveTo>
                <a:lnTo>
                  <a:pt x="0" y="622300"/>
                </a:lnTo>
                <a:lnTo>
                  <a:pt x="27940" y="622300"/>
                </a:lnTo>
                <a:lnTo>
                  <a:pt x="27940" y="598170"/>
                </a:lnTo>
                <a:lnTo>
                  <a:pt x="0" y="596900"/>
                </a:lnTo>
                <a:close/>
              </a:path>
              <a:path w="27940" h="811529">
                <a:moveTo>
                  <a:pt x="2794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811529">
                <a:moveTo>
                  <a:pt x="13970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13970" y="572135"/>
                </a:lnTo>
                <a:close/>
              </a:path>
              <a:path w="27940" h="811529">
                <a:moveTo>
                  <a:pt x="0" y="546100"/>
                </a:moveTo>
                <a:lnTo>
                  <a:pt x="0" y="571500"/>
                </a:lnTo>
                <a:lnTo>
                  <a:pt x="13970" y="572135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811529">
                <a:moveTo>
                  <a:pt x="0" y="533400"/>
                </a:moveTo>
                <a:lnTo>
                  <a:pt x="0" y="546100"/>
                </a:lnTo>
                <a:lnTo>
                  <a:pt x="27940" y="5461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811529">
                <a:moveTo>
                  <a:pt x="0" y="508000"/>
                </a:moveTo>
                <a:lnTo>
                  <a:pt x="0" y="533400"/>
                </a:lnTo>
                <a:lnTo>
                  <a:pt x="27940" y="5334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11529">
                <a:moveTo>
                  <a:pt x="2794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811529">
                <a:moveTo>
                  <a:pt x="2794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811529">
                <a:moveTo>
                  <a:pt x="0" y="3937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811529">
                <a:moveTo>
                  <a:pt x="2794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8300"/>
                </a:lnTo>
                <a:close/>
              </a:path>
              <a:path w="27940" h="811529">
                <a:moveTo>
                  <a:pt x="2794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17500"/>
                </a:lnTo>
                <a:close/>
              </a:path>
              <a:path w="27940" h="811529">
                <a:moveTo>
                  <a:pt x="2794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79400"/>
                </a:lnTo>
                <a:close/>
              </a:path>
              <a:path w="27940" h="811529">
                <a:moveTo>
                  <a:pt x="2794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66700"/>
                </a:lnTo>
                <a:close/>
              </a:path>
              <a:path w="27940" h="811529">
                <a:moveTo>
                  <a:pt x="2794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190500"/>
                </a:lnTo>
                <a:close/>
              </a:path>
              <a:path w="27940" h="811529">
                <a:moveTo>
                  <a:pt x="2794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77800"/>
                </a:lnTo>
                <a:close/>
              </a:path>
              <a:path w="27940" h="81152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811529">
                <a:moveTo>
                  <a:pt x="2794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88900"/>
                </a:lnTo>
                <a:close/>
              </a:path>
              <a:path w="27940" h="811529">
                <a:moveTo>
                  <a:pt x="13970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811529">
                <a:moveTo>
                  <a:pt x="27940" y="800100"/>
                </a:moveTo>
                <a:lnTo>
                  <a:pt x="20320" y="800100"/>
                </a:lnTo>
                <a:lnTo>
                  <a:pt x="20320" y="801370"/>
                </a:lnTo>
                <a:lnTo>
                  <a:pt x="21590" y="801370"/>
                </a:lnTo>
                <a:lnTo>
                  <a:pt x="21590" y="803910"/>
                </a:lnTo>
                <a:lnTo>
                  <a:pt x="22860" y="803910"/>
                </a:lnTo>
                <a:lnTo>
                  <a:pt x="22860" y="805180"/>
                </a:lnTo>
                <a:lnTo>
                  <a:pt x="24130" y="805180"/>
                </a:lnTo>
                <a:lnTo>
                  <a:pt x="24130" y="807720"/>
                </a:lnTo>
                <a:lnTo>
                  <a:pt x="25400" y="807720"/>
                </a:lnTo>
                <a:lnTo>
                  <a:pt x="25400" y="810260"/>
                </a:lnTo>
                <a:lnTo>
                  <a:pt x="26670" y="810260"/>
                </a:lnTo>
                <a:lnTo>
                  <a:pt x="26670" y="811530"/>
                </a:lnTo>
                <a:lnTo>
                  <a:pt x="27940" y="811530"/>
                </a:lnTo>
                <a:lnTo>
                  <a:pt x="27940" y="800100"/>
                </a:lnTo>
                <a:close/>
              </a:path>
            </a:pathLst>
          </a:custGeom>
          <a:solidFill>
            <a:srgbClr val="2448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410450" y="2821939"/>
            <a:ext cx="26670" cy="842010"/>
          </a:xfrm>
          <a:custGeom>
            <a:avLst/>
            <a:gdLst/>
            <a:ahLst/>
            <a:cxnLst/>
            <a:rect l="l" t="t" r="r" b="b"/>
            <a:pathLst>
              <a:path w="26670" h="842010">
                <a:moveTo>
                  <a:pt x="26670" y="774700"/>
                </a:moveTo>
                <a:lnTo>
                  <a:pt x="0" y="77597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74700"/>
                </a:lnTo>
                <a:close/>
              </a:path>
              <a:path w="26670" h="842010">
                <a:moveTo>
                  <a:pt x="0" y="736600"/>
                </a:moveTo>
                <a:lnTo>
                  <a:pt x="0" y="774700"/>
                </a:lnTo>
                <a:lnTo>
                  <a:pt x="26670" y="774700"/>
                </a:lnTo>
                <a:lnTo>
                  <a:pt x="26670" y="737870"/>
                </a:lnTo>
                <a:lnTo>
                  <a:pt x="0" y="736600"/>
                </a:lnTo>
                <a:close/>
              </a:path>
              <a:path w="26670" h="842010">
                <a:moveTo>
                  <a:pt x="26670" y="685800"/>
                </a:moveTo>
                <a:lnTo>
                  <a:pt x="0" y="687070"/>
                </a:lnTo>
                <a:lnTo>
                  <a:pt x="0" y="736600"/>
                </a:lnTo>
                <a:lnTo>
                  <a:pt x="26670" y="737870"/>
                </a:lnTo>
                <a:lnTo>
                  <a:pt x="26670" y="685800"/>
                </a:lnTo>
                <a:close/>
              </a:path>
              <a:path w="26670" h="842010">
                <a:moveTo>
                  <a:pt x="26670" y="647700"/>
                </a:moveTo>
                <a:lnTo>
                  <a:pt x="0" y="648970"/>
                </a:lnTo>
                <a:lnTo>
                  <a:pt x="0" y="68707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842010">
                <a:moveTo>
                  <a:pt x="26670" y="609600"/>
                </a:moveTo>
                <a:lnTo>
                  <a:pt x="0" y="6108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42010">
                <a:moveTo>
                  <a:pt x="0" y="5842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842010">
                <a:moveTo>
                  <a:pt x="26670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842010">
                <a:moveTo>
                  <a:pt x="13334" y="559435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60070"/>
                </a:lnTo>
                <a:lnTo>
                  <a:pt x="13334" y="559435"/>
                </a:lnTo>
                <a:close/>
              </a:path>
              <a:path w="26670" h="842010">
                <a:moveTo>
                  <a:pt x="0" y="533400"/>
                </a:moveTo>
                <a:lnTo>
                  <a:pt x="0" y="558800"/>
                </a:lnTo>
                <a:lnTo>
                  <a:pt x="13334" y="559435"/>
                </a:lnTo>
                <a:lnTo>
                  <a:pt x="26670" y="5588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42010">
                <a:moveTo>
                  <a:pt x="0" y="5207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842010">
                <a:moveTo>
                  <a:pt x="0" y="4953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42010">
                <a:moveTo>
                  <a:pt x="26670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42010">
                <a:moveTo>
                  <a:pt x="26670" y="469900"/>
                </a:moveTo>
                <a:lnTo>
                  <a:pt x="0" y="471170"/>
                </a:lnTo>
                <a:lnTo>
                  <a:pt x="0" y="48387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842010">
                <a:moveTo>
                  <a:pt x="0" y="3810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842010">
                <a:moveTo>
                  <a:pt x="26670" y="355600"/>
                </a:moveTo>
                <a:lnTo>
                  <a:pt x="0" y="3568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55600"/>
                </a:lnTo>
                <a:close/>
              </a:path>
              <a:path w="26670" h="842010">
                <a:moveTo>
                  <a:pt x="26670" y="304800"/>
                </a:moveTo>
                <a:lnTo>
                  <a:pt x="0" y="306070"/>
                </a:lnTo>
                <a:lnTo>
                  <a:pt x="0" y="356870"/>
                </a:lnTo>
                <a:lnTo>
                  <a:pt x="26670" y="355600"/>
                </a:lnTo>
                <a:lnTo>
                  <a:pt x="26670" y="304800"/>
                </a:lnTo>
                <a:close/>
              </a:path>
              <a:path w="26670" h="842010">
                <a:moveTo>
                  <a:pt x="26670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66700"/>
                </a:lnTo>
                <a:close/>
              </a:path>
              <a:path w="26670" h="842010">
                <a:moveTo>
                  <a:pt x="26670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54000"/>
                </a:lnTo>
                <a:close/>
              </a:path>
              <a:path w="26670" h="842010">
                <a:moveTo>
                  <a:pt x="26670" y="177800"/>
                </a:moveTo>
                <a:lnTo>
                  <a:pt x="0" y="1790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177800"/>
                </a:lnTo>
                <a:close/>
              </a:path>
              <a:path w="26670" h="842010">
                <a:moveTo>
                  <a:pt x="26670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8420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842010">
                <a:moveTo>
                  <a:pt x="26670" y="76200"/>
                </a:moveTo>
                <a:lnTo>
                  <a:pt x="0" y="774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76200"/>
                </a:lnTo>
                <a:close/>
              </a:path>
              <a:path w="26670" h="842010">
                <a:moveTo>
                  <a:pt x="7620" y="0"/>
                </a:moveTo>
                <a:lnTo>
                  <a:pt x="0" y="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6670" h="842010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42010">
                <a:moveTo>
                  <a:pt x="26670" y="800100"/>
                </a:moveTo>
                <a:lnTo>
                  <a:pt x="0" y="800100"/>
                </a:lnTo>
                <a:lnTo>
                  <a:pt x="0" y="801370"/>
                </a:lnTo>
                <a:lnTo>
                  <a:pt x="1270" y="801370"/>
                </a:lnTo>
                <a:lnTo>
                  <a:pt x="1270" y="802640"/>
                </a:lnTo>
                <a:lnTo>
                  <a:pt x="2540" y="802640"/>
                </a:lnTo>
                <a:lnTo>
                  <a:pt x="2540" y="805180"/>
                </a:lnTo>
                <a:lnTo>
                  <a:pt x="3809" y="805180"/>
                </a:lnTo>
                <a:lnTo>
                  <a:pt x="3809" y="806450"/>
                </a:lnTo>
                <a:lnTo>
                  <a:pt x="5079" y="806450"/>
                </a:lnTo>
                <a:lnTo>
                  <a:pt x="5079" y="808990"/>
                </a:lnTo>
                <a:lnTo>
                  <a:pt x="6350" y="808990"/>
                </a:lnTo>
                <a:lnTo>
                  <a:pt x="6350" y="811530"/>
                </a:lnTo>
                <a:lnTo>
                  <a:pt x="7620" y="811530"/>
                </a:lnTo>
                <a:lnTo>
                  <a:pt x="762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42010">
                <a:moveTo>
                  <a:pt x="26670" y="812800"/>
                </a:moveTo>
                <a:lnTo>
                  <a:pt x="8890" y="812800"/>
                </a:lnTo>
                <a:lnTo>
                  <a:pt x="8890" y="815340"/>
                </a:lnTo>
                <a:lnTo>
                  <a:pt x="10159" y="815340"/>
                </a:lnTo>
                <a:lnTo>
                  <a:pt x="10159" y="816610"/>
                </a:lnTo>
                <a:lnTo>
                  <a:pt x="11429" y="816610"/>
                </a:lnTo>
                <a:lnTo>
                  <a:pt x="11429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842010">
                <a:moveTo>
                  <a:pt x="26670" y="819150"/>
                </a:moveTo>
                <a:lnTo>
                  <a:pt x="12700" y="819150"/>
                </a:lnTo>
                <a:lnTo>
                  <a:pt x="12700" y="821690"/>
                </a:lnTo>
                <a:lnTo>
                  <a:pt x="13970" y="821690"/>
                </a:lnTo>
                <a:lnTo>
                  <a:pt x="13970" y="822960"/>
                </a:lnTo>
                <a:lnTo>
                  <a:pt x="15240" y="822960"/>
                </a:lnTo>
                <a:lnTo>
                  <a:pt x="15240" y="825500"/>
                </a:lnTo>
                <a:lnTo>
                  <a:pt x="16509" y="825500"/>
                </a:lnTo>
                <a:lnTo>
                  <a:pt x="16509" y="826770"/>
                </a:lnTo>
                <a:lnTo>
                  <a:pt x="17779" y="826770"/>
                </a:lnTo>
                <a:lnTo>
                  <a:pt x="17779" y="829310"/>
                </a:lnTo>
                <a:lnTo>
                  <a:pt x="19050" y="829310"/>
                </a:lnTo>
                <a:lnTo>
                  <a:pt x="1905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842010">
                <a:moveTo>
                  <a:pt x="26670" y="831850"/>
                </a:moveTo>
                <a:lnTo>
                  <a:pt x="20320" y="831850"/>
                </a:lnTo>
                <a:lnTo>
                  <a:pt x="20320" y="833120"/>
                </a:lnTo>
                <a:lnTo>
                  <a:pt x="21590" y="833120"/>
                </a:lnTo>
                <a:lnTo>
                  <a:pt x="21590" y="835660"/>
                </a:lnTo>
                <a:lnTo>
                  <a:pt x="22859" y="835660"/>
                </a:lnTo>
                <a:lnTo>
                  <a:pt x="22859" y="836930"/>
                </a:lnTo>
                <a:lnTo>
                  <a:pt x="24129" y="836930"/>
                </a:lnTo>
                <a:lnTo>
                  <a:pt x="24129" y="839470"/>
                </a:lnTo>
                <a:lnTo>
                  <a:pt x="25400" y="839470"/>
                </a:lnTo>
                <a:lnTo>
                  <a:pt x="25400" y="842010"/>
                </a:lnTo>
                <a:lnTo>
                  <a:pt x="26670" y="842010"/>
                </a:lnTo>
                <a:lnTo>
                  <a:pt x="26670" y="83185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437119" y="2834639"/>
            <a:ext cx="27940" cy="872490"/>
          </a:xfrm>
          <a:custGeom>
            <a:avLst/>
            <a:gdLst/>
            <a:ahLst/>
            <a:cxnLst/>
            <a:rect l="l" t="t" r="r" b="b"/>
            <a:pathLst>
              <a:path w="27940" h="872489">
                <a:moveTo>
                  <a:pt x="27939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62000"/>
                </a:lnTo>
                <a:close/>
              </a:path>
              <a:path w="27940" h="872489">
                <a:moveTo>
                  <a:pt x="0" y="723900"/>
                </a:moveTo>
                <a:lnTo>
                  <a:pt x="0" y="762000"/>
                </a:lnTo>
                <a:lnTo>
                  <a:pt x="27939" y="762000"/>
                </a:lnTo>
                <a:lnTo>
                  <a:pt x="27939" y="725170"/>
                </a:lnTo>
                <a:lnTo>
                  <a:pt x="0" y="723900"/>
                </a:lnTo>
                <a:close/>
              </a:path>
              <a:path w="27940" h="872489">
                <a:moveTo>
                  <a:pt x="27939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39" y="725170"/>
                </a:lnTo>
                <a:lnTo>
                  <a:pt x="27939" y="673100"/>
                </a:lnTo>
                <a:close/>
              </a:path>
              <a:path w="27940" h="872489">
                <a:moveTo>
                  <a:pt x="27939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39" y="673100"/>
                </a:lnTo>
                <a:lnTo>
                  <a:pt x="27939" y="635000"/>
                </a:lnTo>
                <a:close/>
              </a:path>
              <a:path w="27940" h="872489">
                <a:moveTo>
                  <a:pt x="27939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596900"/>
                </a:lnTo>
                <a:close/>
              </a:path>
              <a:path w="27940" h="872489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872489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872489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7370"/>
                </a:lnTo>
                <a:lnTo>
                  <a:pt x="13970" y="546735"/>
                </a:lnTo>
                <a:close/>
              </a:path>
              <a:path w="27940" h="872489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39" y="5461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872489">
                <a:moveTo>
                  <a:pt x="0" y="5080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509270"/>
                </a:lnTo>
                <a:lnTo>
                  <a:pt x="0" y="508000"/>
                </a:lnTo>
                <a:close/>
              </a:path>
              <a:path w="27940" h="872489">
                <a:moveTo>
                  <a:pt x="0" y="482600"/>
                </a:moveTo>
                <a:lnTo>
                  <a:pt x="0" y="508000"/>
                </a:lnTo>
                <a:lnTo>
                  <a:pt x="27939" y="5080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872489">
                <a:moveTo>
                  <a:pt x="27939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69900"/>
                </a:lnTo>
                <a:close/>
              </a:path>
              <a:path w="27940" h="872489">
                <a:moveTo>
                  <a:pt x="27939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39" y="469900"/>
                </a:lnTo>
                <a:lnTo>
                  <a:pt x="27939" y="457200"/>
                </a:lnTo>
                <a:close/>
              </a:path>
              <a:path w="27940" h="872489">
                <a:moveTo>
                  <a:pt x="0" y="368300"/>
                </a:moveTo>
                <a:lnTo>
                  <a:pt x="0" y="457200"/>
                </a:lnTo>
                <a:lnTo>
                  <a:pt x="27939" y="457200"/>
                </a:lnTo>
                <a:lnTo>
                  <a:pt x="27939" y="369570"/>
                </a:lnTo>
                <a:lnTo>
                  <a:pt x="0" y="368300"/>
                </a:lnTo>
                <a:close/>
              </a:path>
              <a:path w="27940" h="872489">
                <a:moveTo>
                  <a:pt x="27939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39" y="368300"/>
                </a:lnTo>
                <a:lnTo>
                  <a:pt x="27939" y="342900"/>
                </a:lnTo>
                <a:close/>
              </a:path>
              <a:path w="27940" h="872489">
                <a:moveTo>
                  <a:pt x="27939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39" y="342900"/>
                </a:lnTo>
                <a:lnTo>
                  <a:pt x="27939" y="292100"/>
                </a:lnTo>
                <a:close/>
              </a:path>
              <a:path w="27940" h="872489">
                <a:moveTo>
                  <a:pt x="27939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54000"/>
                </a:lnTo>
                <a:close/>
              </a:path>
              <a:path w="27940" h="872489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872489">
                <a:moveTo>
                  <a:pt x="27939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165100"/>
                </a:lnTo>
                <a:close/>
              </a:path>
              <a:path w="27940" h="872489">
                <a:moveTo>
                  <a:pt x="27939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872489">
                <a:moveTo>
                  <a:pt x="27939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114300"/>
                </a:lnTo>
                <a:close/>
              </a:path>
              <a:path w="27940" h="872489">
                <a:moveTo>
                  <a:pt x="27939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63500"/>
                </a:lnTo>
                <a:close/>
              </a:path>
              <a:path w="27940" h="872489">
                <a:moveTo>
                  <a:pt x="1270" y="0"/>
                </a:moveTo>
                <a:lnTo>
                  <a:pt x="0" y="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7940" h="872489">
                <a:moveTo>
                  <a:pt x="2793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74700"/>
                </a:lnTo>
                <a:close/>
              </a:path>
              <a:path w="27940" h="872489">
                <a:moveTo>
                  <a:pt x="27939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87400"/>
                </a:lnTo>
                <a:close/>
              </a:path>
              <a:path w="27940" h="872489">
                <a:moveTo>
                  <a:pt x="27939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7939" y="819150"/>
                </a:lnTo>
                <a:lnTo>
                  <a:pt x="27939" y="806450"/>
                </a:lnTo>
                <a:close/>
              </a:path>
              <a:path w="27940" h="872489">
                <a:moveTo>
                  <a:pt x="27939" y="819150"/>
                </a:moveTo>
                <a:lnTo>
                  <a:pt x="0" y="819150"/>
                </a:lnTo>
                <a:lnTo>
                  <a:pt x="0" y="830580"/>
                </a:lnTo>
                <a:lnTo>
                  <a:pt x="1270" y="830580"/>
                </a:lnTo>
                <a:lnTo>
                  <a:pt x="1270" y="831850"/>
                </a:lnTo>
                <a:lnTo>
                  <a:pt x="27939" y="831850"/>
                </a:lnTo>
                <a:lnTo>
                  <a:pt x="27939" y="819150"/>
                </a:lnTo>
                <a:close/>
              </a:path>
              <a:path w="27940" h="872489">
                <a:moveTo>
                  <a:pt x="27939" y="831850"/>
                </a:moveTo>
                <a:lnTo>
                  <a:pt x="1270" y="831850"/>
                </a:lnTo>
                <a:lnTo>
                  <a:pt x="1270" y="833120"/>
                </a:lnTo>
                <a:lnTo>
                  <a:pt x="2539" y="833120"/>
                </a:lnTo>
                <a:lnTo>
                  <a:pt x="2539" y="834390"/>
                </a:lnTo>
                <a:lnTo>
                  <a:pt x="3809" y="834390"/>
                </a:lnTo>
                <a:lnTo>
                  <a:pt x="3809" y="836930"/>
                </a:lnTo>
                <a:lnTo>
                  <a:pt x="5079" y="836930"/>
                </a:lnTo>
                <a:lnTo>
                  <a:pt x="5079" y="838200"/>
                </a:lnTo>
                <a:lnTo>
                  <a:pt x="27939" y="838200"/>
                </a:lnTo>
                <a:lnTo>
                  <a:pt x="27939" y="831850"/>
                </a:lnTo>
                <a:close/>
              </a:path>
              <a:path w="27940" h="872489">
                <a:moveTo>
                  <a:pt x="27939" y="838200"/>
                </a:moveTo>
                <a:lnTo>
                  <a:pt x="6350" y="838200"/>
                </a:lnTo>
                <a:lnTo>
                  <a:pt x="6350" y="840740"/>
                </a:lnTo>
                <a:lnTo>
                  <a:pt x="7620" y="840740"/>
                </a:lnTo>
                <a:lnTo>
                  <a:pt x="7620" y="843280"/>
                </a:lnTo>
                <a:lnTo>
                  <a:pt x="8889" y="843280"/>
                </a:lnTo>
                <a:lnTo>
                  <a:pt x="8889" y="844550"/>
                </a:lnTo>
                <a:lnTo>
                  <a:pt x="10159" y="844550"/>
                </a:lnTo>
                <a:lnTo>
                  <a:pt x="10159" y="847090"/>
                </a:lnTo>
                <a:lnTo>
                  <a:pt x="11429" y="847090"/>
                </a:lnTo>
                <a:lnTo>
                  <a:pt x="11429" y="848360"/>
                </a:lnTo>
                <a:lnTo>
                  <a:pt x="12700" y="848360"/>
                </a:lnTo>
                <a:lnTo>
                  <a:pt x="12700" y="850900"/>
                </a:lnTo>
                <a:lnTo>
                  <a:pt x="13970" y="850900"/>
                </a:lnTo>
                <a:lnTo>
                  <a:pt x="13970" y="853440"/>
                </a:lnTo>
                <a:lnTo>
                  <a:pt x="15239" y="853440"/>
                </a:lnTo>
                <a:lnTo>
                  <a:pt x="15239" y="854710"/>
                </a:lnTo>
                <a:lnTo>
                  <a:pt x="16509" y="854710"/>
                </a:lnTo>
                <a:lnTo>
                  <a:pt x="16509" y="857250"/>
                </a:lnTo>
                <a:lnTo>
                  <a:pt x="27939" y="857250"/>
                </a:lnTo>
                <a:lnTo>
                  <a:pt x="27939" y="838200"/>
                </a:lnTo>
                <a:close/>
              </a:path>
              <a:path w="27940" h="872489">
                <a:moveTo>
                  <a:pt x="27939" y="857250"/>
                </a:moveTo>
                <a:lnTo>
                  <a:pt x="17779" y="857250"/>
                </a:lnTo>
                <a:lnTo>
                  <a:pt x="17779" y="858520"/>
                </a:lnTo>
                <a:lnTo>
                  <a:pt x="19050" y="858520"/>
                </a:lnTo>
                <a:lnTo>
                  <a:pt x="19050" y="861060"/>
                </a:lnTo>
                <a:lnTo>
                  <a:pt x="20320" y="861060"/>
                </a:lnTo>
                <a:lnTo>
                  <a:pt x="20320" y="863600"/>
                </a:lnTo>
                <a:lnTo>
                  <a:pt x="27939" y="863600"/>
                </a:lnTo>
                <a:lnTo>
                  <a:pt x="27939" y="857250"/>
                </a:lnTo>
                <a:close/>
              </a:path>
              <a:path w="27940" h="872489">
                <a:moveTo>
                  <a:pt x="27939" y="863600"/>
                </a:moveTo>
                <a:lnTo>
                  <a:pt x="21589" y="863600"/>
                </a:lnTo>
                <a:lnTo>
                  <a:pt x="21589" y="864870"/>
                </a:lnTo>
                <a:lnTo>
                  <a:pt x="22859" y="864870"/>
                </a:lnTo>
                <a:lnTo>
                  <a:pt x="22859" y="867410"/>
                </a:lnTo>
                <a:lnTo>
                  <a:pt x="24129" y="867410"/>
                </a:lnTo>
                <a:lnTo>
                  <a:pt x="24129" y="868680"/>
                </a:lnTo>
                <a:lnTo>
                  <a:pt x="25400" y="868680"/>
                </a:lnTo>
                <a:lnTo>
                  <a:pt x="25400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872489">
                <a:moveTo>
                  <a:pt x="27939" y="869950"/>
                </a:moveTo>
                <a:lnTo>
                  <a:pt x="25400" y="869950"/>
                </a:lnTo>
                <a:lnTo>
                  <a:pt x="25400" y="871220"/>
                </a:lnTo>
                <a:lnTo>
                  <a:pt x="26670" y="871220"/>
                </a:lnTo>
                <a:lnTo>
                  <a:pt x="26670" y="872490"/>
                </a:lnTo>
                <a:lnTo>
                  <a:pt x="27939" y="872490"/>
                </a:lnTo>
                <a:lnTo>
                  <a:pt x="27939" y="869950"/>
                </a:lnTo>
                <a:close/>
              </a:path>
            </a:pathLst>
          </a:custGeom>
          <a:solidFill>
            <a:srgbClr val="2448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7465059" y="2860039"/>
            <a:ext cx="26670" cy="890269"/>
          </a:xfrm>
          <a:custGeom>
            <a:avLst/>
            <a:gdLst/>
            <a:ahLst/>
            <a:cxnLst/>
            <a:rect l="l" t="t" r="r" b="b"/>
            <a:pathLst>
              <a:path w="26670" h="890270">
                <a:moveTo>
                  <a:pt x="26670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890270">
                <a:moveTo>
                  <a:pt x="0" y="698500"/>
                </a:moveTo>
                <a:lnTo>
                  <a:pt x="0" y="736600"/>
                </a:lnTo>
                <a:lnTo>
                  <a:pt x="26670" y="736600"/>
                </a:lnTo>
                <a:lnTo>
                  <a:pt x="26670" y="699770"/>
                </a:lnTo>
                <a:lnTo>
                  <a:pt x="0" y="698500"/>
                </a:lnTo>
                <a:close/>
              </a:path>
              <a:path w="26670" h="890270">
                <a:moveTo>
                  <a:pt x="26670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6670" y="699770"/>
                </a:lnTo>
                <a:lnTo>
                  <a:pt x="26670" y="647700"/>
                </a:lnTo>
                <a:close/>
              </a:path>
              <a:path w="26670" h="890270">
                <a:moveTo>
                  <a:pt x="26670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90270">
                <a:moveTo>
                  <a:pt x="26670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89027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9027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890270">
                <a:moveTo>
                  <a:pt x="13334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13334" y="521335"/>
                </a:lnTo>
                <a:close/>
              </a:path>
              <a:path w="26670" h="890270">
                <a:moveTo>
                  <a:pt x="0" y="495300"/>
                </a:moveTo>
                <a:lnTo>
                  <a:pt x="0" y="520700"/>
                </a:lnTo>
                <a:lnTo>
                  <a:pt x="13334" y="521335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90270">
                <a:moveTo>
                  <a:pt x="0" y="4826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890270">
                <a:moveTo>
                  <a:pt x="0" y="4572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890270">
                <a:moveTo>
                  <a:pt x="2667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90270">
                <a:moveTo>
                  <a:pt x="26670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890270">
                <a:moveTo>
                  <a:pt x="0" y="3429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344170"/>
                </a:lnTo>
                <a:lnTo>
                  <a:pt x="0" y="342900"/>
                </a:lnTo>
                <a:close/>
              </a:path>
              <a:path w="26670" h="890270">
                <a:moveTo>
                  <a:pt x="26670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17500"/>
                </a:lnTo>
                <a:close/>
              </a:path>
              <a:path w="26670" h="890270">
                <a:moveTo>
                  <a:pt x="26670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6670" y="317500"/>
                </a:lnTo>
                <a:lnTo>
                  <a:pt x="26670" y="266700"/>
                </a:lnTo>
                <a:close/>
              </a:path>
              <a:path w="26670" h="89027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89027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890270">
                <a:moveTo>
                  <a:pt x="26670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39700"/>
                </a:lnTo>
                <a:close/>
              </a:path>
              <a:path w="26670" h="890270">
                <a:moveTo>
                  <a:pt x="2667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890270">
                <a:moveTo>
                  <a:pt x="26670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88900"/>
                </a:lnTo>
                <a:close/>
              </a:path>
              <a:path w="26670" h="890270">
                <a:moveTo>
                  <a:pt x="26670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38100"/>
                </a:lnTo>
                <a:close/>
              </a:path>
              <a:path w="26670" h="890270">
                <a:moveTo>
                  <a:pt x="15240" y="0"/>
                </a:moveTo>
                <a:lnTo>
                  <a:pt x="0" y="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6670" h="89027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90270">
                <a:moveTo>
                  <a:pt x="26670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2000"/>
                </a:lnTo>
                <a:close/>
              </a:path>
              <a:path w="26670" h="89027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890270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90270">
                <a:moveTo>
                  <a:pt x="26670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06450"/>
                </a:lnTo>
                <a:close/>
              </a:path>
              <a:path w="26670" h="890270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890270">
                <a:moveTo>
                  <a:pt x="2667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1270" y="849630"/>
                </a:lnTo>
                <a:lnTo>
                  <a:pt x="127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90270">
                <a:moveTo>
                  <a:pt x="26670" y="850900"/>
                </a:moveTo>
                <a:lnTo>
                  <a:pt x="1270" y="850900"/>
                </a:lnTo>
                <a:lnTo>
                  <a:pt x="1270" y="852170"/>
                </a:lnTo>
                <a:lnTo>
                  <a:pt x="2540" y="852170"/>
                </a:lnTo>
                <a:lnTo>
                  <a:pt x="2540" y="853440"/>
                </a:lnTo>
                <a:lnTo>
                  <a:pt x="3810" y="853440"/>
                </a:lnTo>
                <a:lnTo>
                  <a:pt x="3810" y="855980"/>
                </a:lnTo>
                <a:lnTo>
                  <a:pt x="5080" y="855980"/>
                </a:lnTo>
                <a:lnTo>
                  <a:pt x="508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90270">
                <a:moveTo>
                  <a:pt x="26670" y="857250"/>
                </a:moveTo>
                <a:lnTo>
                  <a:pt x="6350" y="857250"/>
                </a:lnTo>
                <a:lnTo>
                  <a:pt x="6350" y="859790"/>
                </a:lnTo>
                <a:lnTo>
                  <a:pt x="7620" y="859790"/>
                </a:lnTo>
                <a:lnTo>
                  <a:pt x="7620" y="862330"/>
                </a:lnTo>
                <a:lnTo>
                  <a:pt x="8890" y="862330"/>
                </a:lnTo>
                <a:lnTo>
                  <a:pt x="889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90270">
                <a:moveTo>
                  <a:pt x="26670" y="863600"/>
                </a:moveTo>
                <a:lnTo>
                  <a:pt x="10160" y="863600"/>
                </a:lnTo>
                <a:lnTo>
                  <a:pt x="10160" y="866140"/>
                </a:lnTo>
                <a:lnTo>
                  <a:pt x="11430" y="866140"/>
                </a:lnTo>
                <a:lnTo>
                  <a:pt x="11430" y="867410"/>
                </a:lnTo>
                <a:lnTo>
                  <a:pt x="12700" y="867410"/>
                </a:lnTo>
                <a:lnTo>
                  <a:pt x="1270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90270">
                <a:moveTo>
                  <a:pt x="26670" y="869950"/>
                </a:moveTo>
                <a:lnTo>
                  <a:pt x="13970" y="869950"/>
                </a:lnTo>
                <a:lnTo>
                  <a:pt x="13970" y="872490"/>
                </a:lnTo>
                <a:lnTo>
                  <a:pt x="15240" y="872490"/>
                </a:lnTo>
                <a:lnTo>
                  <a:pt x="15240" y="873760"/>
                </a:lnTo>
                <a:lnTo>
                  <a:pt x="16510" y="873760"/>
                </a:lnTo>
                <a:lnTo>
                  <a:pt x="1651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90270">
                <a:moveTo>
                  <a:pt x="26670" y="876300"/>
                </a:moveTo>
                <a:lnTo>
                  <a:pt x="17780" y="876300"/>
                </a:lnTo>
                <a:lnTo>
                  <a:pt x="17780" y="877570"/>
                </a:lnTo>
                <a:lnTo>
                  <a:pt x="19050" y="877570"/>
                </a:lnTo>
                <a:lnTo>
                  <a:pt x="19050" y="880110"/>
                </a:lnTo>
                <a:lnTo>
                  <a:pt x="20320" y="880110"/>
                </a:lnTo>
                <a:lnTo>
                  <a:pt x="20320" y="882650"/>
                </a:lnTo>
                <a:lnTo>
                  <a:pt x="26670" y="882650"/>
                </a:lnTo>
                <a:lnTo>
                  <a:pt x="26670" y="876300"/>
                </a:lnTo>
                <a:close/>
              </a:path>
              <a:path w="26670" h="890270">
                <a:moveTo>
                  <a:pt x="26670" y="882650"/>
                </a:moveTo>
                <a:lnTo>
                  <a:pt x="21590" y="882650"/>
                </a:lnTo>
                <a:lnTo>
                  <a:pt x="21590" y="883920"/>
                </a:lnTo>
                <a:lnTo>
                  <a:pt x="22860" y="883920"/>
                </a:lnTo>
                <a:lnTo>
                  <a:pt x="22860" y="886460"/>
                </a:lnTo>
                <a:lnTo>
                  <a:pt x="24130" y="886460"/>
                </a:lnTo>
                <a:lnTo>
                  <a:pt x="24130" y="887730"/>
                </a:lnTo>
                <a:lnTo>
                  <a:pt x="25400" y="887730"/>
                </a:lnTo>
                <a:lnTo>
                  <a:pt x="25400" y="890270"/>
                </a:lnTo>
                <a:lnTo>
                  <a:pt x="26670" y="890270"/>
                </a:lnTo>
                <a:lnTo>
                  <a:pt x="26670" y="882650"/>
                </a:lnTo>
                <a:close/>
              </a:path>
            </a:pathLst>
          </a:custGeom>
          <a:solidFill>
            <a:srgbClr val="2447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491730" y="2872739"/>
            <a:ext cx="27940" cy="922019"/>
          </a:xfrm>
          <a:custGeom>
            <a:avLst/>
            <a:gdLst/>
            <a:ahLst/>
            <a:cxnLst/>
            <a:rect l="l" t="t" r="r" b="b"/>
            <a:pathLst>
              <a:path w="27940" h="922020">
                <a:moveTo>
                  <a:pt x="27940" y="723900"/>
                </a:moveTo>
                <a:lnTo>
                  <a:pt x="0" y="72517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3900"/>
                </a:lnTo>
                <a:close/>
              </a:path>
              <a:path w="27940" h="922020">
                <a:moveTo>
                  <a:pt x="0" y="685800"/>
                </a:moveTo>
                <a:lnTo>
                  <a:pt x="0" y="723900"/>
                </a:lnTo>
                <a:lnTo>
                  <a:pt x="27940" y="723900"/>
                </a:lnTo>
                <a:lnTo>
                  <a:pt x="27940" y="687070"/>
                </a:lnTo>
                <a:lnTo>
                  <a:pt x="0" y="685800"/>
                </a:lnTo>
                <a:close/>
              </a:path>
              <a:path w="27940" h="922020">
                <a:moveTo>
                  <a:pt x="27940" y="635000"/>
                </a:moveTo>
                <a:lnTo>
                  <a:pt x="0" y="636270"/>
                </a:lnTo>
                <a:lnTo>
                  <a:pt x="0" y="685800"/>
                </a:lnTo>
                <a:lnTo>
                  <a:pt x="27940" y="687070"/>
                </a:lnTo>
                <a:lnTo>
                  <a:pt x="27940" y="635000"/>
                </a:lnTo>
                <a:close/>
              </a:path>
              <a:path w="27940" h="922020">
                <a:moveTo>
                  <a:pt x="27940" y="596900"/>
                </a:moveTo>
                <a:lnTo>
                  <a:pt x="0" y="598170"/>
                </a:lnTo>
                <a:lnTo>
                  <a:pt x="0" y="63627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922020">
                <a:moveTo>
                  <a:pt x="27940" y="558800"/>
                </a:moveTo>
                <a:lnTo>
                  <a:pt x="0" y="5600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58800"/>
                </a:lnTo>
                <a:close/>
              </a:path>
              <a:path w="27940" h="922020">
                <a:moveTo>
                  <a:pt x="0" y="533400"/>
                </a:moveTo>
                <a:lnTo>
                  <a:pt x="0" y="558800"/>
                </a:lnTo>
                <a:lnTo>
                  <a:pt x="27940" y="5588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922020">
                <a:moveTo>
                  <a:pt x="27940" y="520700"/>
                </a:moveTo>
                <a:lnTo>
                  <a:pt x="0" y="5219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922020">
                <a:moveTo>
                  <a:pt x="13970" y="508635"/>
                </a:moveTo>
                <a:lnTo>
                  <a:pt x="0" y="5092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13970" y="508635"/>
                </a:lnTo>
                <a:close/>
              </a:path>
              <a:path w="27940" h="922020">
                <a:moveTo>
                  <a:pt x="0" y="482600"/>
                </a:moveTo>
                <a:lnTo>
                  <a:pt x="0" y="508000"/>
                </a:lnTo>
                <a:lnTo>
                  <a:pt x="13970" y="508635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922020">
                <a:moveTo>
                  <a:pt x="0" y="4699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922020">
                <a:moveTo>
                  <a:pt x="0" y="444500"/>
                </a:moveTo>
                <a:lnTo>
                  <a:pt x="0" y="469900"/>
                </a:lnTo>
                <a:lnTo>
                  <a:pt x="27940" y="469900"/>
                </a:lnTo>
                <a:lnTo>
                  <a:pt x="27940" y="445770"/>
                </a:lnTo>
                <a:lnTo>
                  <a:pt x="0" y="444500"/>
                </a:lnTo>
                <a:close/>
              </a:path>
              <a:path w="27940" h="922020">
                <a:moveTo>
                  <a:pt x="2794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1800"/>
                </a:lnTo>
                <a:close/>
              </a:path>
              <a:path w="27940" h="922020">
                <a:moveTo>
                  <a:pt x="27940" y="419100"/>
                </a:moveTo>
                <a:lnTo>
                  <a:pt x="0" y="420370"/>
                </a:lnTo>
                <a:lnTo>
                  <a:pt x="0" y="43307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922020">
                <a:moveTo>
                  <a:pt x="0" y="3302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331470"/>
                </a:lnTo>
                <a:lnTo>
                  <a:pt x="0" y="330200"/>
                </a:lnTo>
                <a:close/>
              </a:path>
              <a:path w="27940" h="922020">
                <a:moveTo>
                  <a:pt x="27940" y="304800"/>
                </a:moveTo>
                <a:lnTo>
                  <a:pt x="0" y="306070"/>
                </a:lnTo>
                <a:lnTo>
                  <a:pt x="0" y="330200"/>
                </a:lnTo>
                <a:lnTo>
                  <a:pt x="27940" y="330200"/>
                </a:lnTo>
                <a:lnTo>
                  <a:pt x="27940" y="304800"/>
                </a:lnTo>
                <a:close/>
              </a:path>
              <a:path w="27940" h="922020">
                <a:moveTo>
                  <a:pt x="27940" y="254000"/>
                </a:moveTo>
                <a:lnTo>
                  <a:pt x="0" y="255270"/>
                </a:lnTo>
                <a:lnTo>
                  <a:pt x="0" y="306070"/>
                </a:lnTo>
                <a:lnTo>
                  <a:pt x="27940" y="304800"/>
                </a:lnTo>
                <a:lnTo>
                  <a:pt x="27940" y="254000"/>
                </a:lnTo>
                <a:close/>
              </a:path>
              <a:path w="27940" h="922020">
                <a:moveTo>
                  <a:pt x="27940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15900"/>
                </a:lnTo>
                <a:close/>
              </a:path>
              <a:path w="27940" h="922020">
                <a:moveTo>
                  <a:pt x="27940" y="203200"/>
                </a:moveTo>
                <a:lnTo>
                  <a:pt x="0" y="2044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922020">
                <a:moveTo>
                  <a:pt x="27940" y="127000"/>
                </a:moveTo>
                <a:lnTo>
                  <a:pt x="0" y="12827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27000"/>
                </a:lnTo>
                <a:close/>
              </a:path>
              <a:path w="27940" h="922020">
                <a:moveTo>
                  <a:pt x="2794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922020">
                <a:moveTo>
                  <a:pt x="27940" y="76200"/>
                </a:moveTo>
                <a:lnTo>
                  <a:pt x="0" y="774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76200"/>
                </a:lnTo>
                <a:close/>
              </a:path>
              <a:path w="27940" h="922020">
                <a:moveTo>
                  <a:pt x="27940" y="25400"/>
                </a:moveTo>
                <a:lnTo>
                  <a:pt x="0" y="26670"/>
                </a:lnTo>
                <a:lnTo>
                  <a:pt x="0" y="76200"/>
                </a:lnTo>
                <a:lnTo>
                  <a:pt x="27940" y="76200"/>
                </a:lnTo>
                <a:lnTo>
                  <a:pt x="27940" y="25400"/>
                </a:lnTo>
                <a:close/>
              </a:path>
              <a:path w="27940" h="922020">
                <a:moveTo>
                  <a:pt x="10159" y="0"/>
                </a:moveTo>
                <a:lnTo>
                  <a:pt x="0" y="0"/>
                </a:lnTo>
                <a:lnTo>
                  <a:pt x="0" y="25400"/>
                </a:lnTo>
                <a:lnTo>
                  <a:pt x="27940" y="25400"/>
                </a:lnTo>
                <a:lnTo>
                  <a:pt x="2794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7940" h="922020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922020">
                <a:moveTo>
                  <a:pt x="27940" y="749300"/>
                </a:moveTo>
                <a:lnTo>
                  <a:pt x="0" y="7493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49300"/>
                </a:lnTo>
                <a:close/>
              </a:path>
              <a:path w="27940" h="922020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922020">
                <a:moveTo>
                  <a:pt x="2794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40" y="793750"/>
                </a:lnTo>
                <a:lnTo>
                  <a:pt x="27940" y="781050"/>
                </a:lnTo>
                <a:close/>
              </a:path>
              <a:path w="27940" h="922020">
                <a:moveTo>
                  <a:pt x="27940" y="793750"/>
                </a:moveTo>
                <a:lnTo>
                  <a:pt x="0" y="79375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3750"/>
                </a:lnTo>
                <a:close/>
              </a:path>
              <a:path w="27940" h="922020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922020">
                <a:moveTo>
                  <a:pt x="27940" y="831850"/>
                </a:moveTo>
                <a:lnTo>
                  <a:pt x="0" y="8318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31850"/>
                </a:lnTo>
                <a:close/>
              </a:path>
              <a:path w="27940" h="922020">
                <a:moveTo>
                  <a:pt x="27940" y="844550"/>
                </a:moveTo>
                <a:lnTo>
                  <a:pt x="0" y="84455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4550"/>
                </a:lnTo>
                <a:close/>
              </a:path>
              <a:path w="27940" h="922020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922020">
                <a:moveTo>
                  <a:pt x="27940" y="863600"/>
                </a:moveTo>
                <a:lnTo>
                  <a:pt x="0" y="863600"/>
                </a:lnTo>
                <a:lnTo>
                  <a:pt x="0" y="878840"/>
                </a:lnTo>
                <a:lnTo>
                  <a:pt x="1270" y="878840"/>
                </a:lnTo>
                <a:lnTo>
                  <a:pt x="1270" y="881380"/>
                </a:lnTo>
                <a:lnTo>
                  <a:pt x="2540" y="881380"/>
                </a:lnTo>
                <a:lnTo>
                  <a:pt x="2540" y="883920"/>
                </a:lnTo>
                <a:lnTo>
                  <a:pt x="3810" y="883920"/>
                </a:lnTo>
                <a:lnTo>
                  <a:pt x="3810" y="885190"/>
                </a:lnTo>
                <a:lnTo>
                  <a:pt x="5079" y="885190"/>
                </a:lnTo>
                <a:lnTo>
                  <a:pt x="5079" y="887730"/>
                </a:lnTo>
                <a:lnTo>
                  <a:pt x="6350" y="887730"/>
                </a:lnTo>
                <a:lnTo>
                  <a:pt x="6350" y="889000"/>
                </a:lnTo>
                <a:lnTo>
                  <a:pt x="27940" y="889000"/>
                </a:lnTo>
                <a:lnTo>
                  <a:pt x="27940" y="863600"/>
                </a:lnTo>
                <a:close/>
              </a:path>
              <a:path w="27940" h="922020">
                <a:moveTo>
                  <a:pt x="27940" y="889000"/>
                </a:moveTo>
                <a:lnTo>
                  <a:pt x="7620" y="889000"/>
                </a:lnTo>
                <a:lnTo>
                  <a:pt x="7620" y="891540"/>
                </a:lnTo>
                <a:lnTo>
                  <a:pt x="8890" y="891540"/>
                </a:lnTo>
                <a:lnTo>
                  <a:pt x="8890" y="894080"/>
                </a:lnTo>
                <a:lnTo>
                  <a:pt x="10160" y="894080"/>
                </a:lnTo>
                <a:lnTo>
                  <a:pt x="10160" y="895350"/>
                </a:lnTo>
                <a:lnTo>
                  <a:pt x="27940" y="895350"/>
                </a:lnTo>
                <a:lnTo>
                  <a:pt x="27940" y="889000"/>
                </a:lnTo>
                <a:close/>
              </a:path>
              <a:path w="27940" h="922020">
                <a:moveTo>
                  <a:pt x="27940" y="895350"/>
                </a:moveTo>
                <a:lnTo>
                  <a:pt x="11429" y="895350"/>
                </a:lnTo>
                <a:lnTo>
                  <a:pt x="11429" y="897890"/>
                </a:lnTo>
                <a:lnTo>
                  <a:pt x="12700" y="897890"/>
                </a:lnTo>
                <a:lnTo>
                  <a:pt x="12700" y="899160"/>
                </a:lnTo>
                <a:lnTo>
                  <a:pt x="13970" y="899160"/>
                </a:lnTo>
                <a:lnTo>
                  <a:pt x="13970" y="901700"/>
                </a:lnTo>
                <a:lnTo>
                  <a:pt x="27940" y="901700"/>
                </a:lnTo>
                <a:lnTo>
                  <a:pt x="27940" y="895350"/>
                </a:lnTo>
                <a:close/>
              </a:path>
              <a:path w="27940" h="922020">
                <a:moveTo>
                  <a:pt x="27940" y="901700"/>
                </a:moveTo>
                <a:lnTo>
                  <a:pt x="15240" y="901700"/>
                </a:lnTo>
                <a:lnTo>
                  <a:pt x="15240" y="904240"/>
                </a:lnTo>
                <a:lnTo>
                  <a:pt x="16510" y="904240"/>
                </a:lnTo>
                <a:lnTo>
                  <a:pt x="16510" y="905510"/>
                </a:lnTo>
                <a:lnTo>
                  <a:pt x="17779" y="905510"/>
                </a:lnTo>
                <a:lnTo>
                  <a:pt x="17779" y="908050"/>
                </a:lnTo>
                <a:lnTo>
                  <a:pt x="19050" y="908050"/>
                </a:lnTo>
                <a:lnTo>
                  <a:pt x="19050" y="909320"/>
                </a:lnTo>
                <a:lnTo>
                  <a:pt x="20320" y="909320"/>
                </a:lnTo>
                <a:lnTo>
                  <a:pt x="20320" y="911860"/>
                </a:lnTo>
                <a:lnTo>
                  <a:pt x="21590" y="911860"/>
                </a:lnTo>
                <a:lnTo>
                  <a:pt x="21590" y="913130"/>
                </a:lnTo>
                <a:lnTo>
                  <a:pt x="22860" y="913130"/>
                </a:lnTo>
                <a:lnTo>
                  <a:pt x="22860" y="915670"/>
                </a:lnTo>
                <a:lnTo>
                  <a:pt x="24129" y="915670"/>
                </a:lnTo>
                <a:lnTo>
                  <a:pt x="24129" y="918210"/>
                </a:lnTo>
                <a:lnTo>
                  <a:pt x="25400" y="918210"/>
                </a:lnTo>
                <a:lnTo>
                  <a:pt x="25400" y="919480"/>
                </a:lnTo>
                <a:lnTo>
                  <a:pt x="26670" y="919480"/>
                </a:lnTo>
                <a:lnTo>
                  <a:pt x="26670" y="920750"/>
                </a:lnTo>
                <a:lnTo>
                  <a:pt x="27940" y="920750"/>
                </a:lnTo>
                <a:lnTo>
                  <a:pt x="27940" y="901700"/>
                </a:lnTo>
                <a:close/>
              </a:path>
              <a:path w="27940" h="922020">
                <a:moveTo>
                  <a:pt x="27940" y="920750"/>
                </a:moveTo>
                <a:lnTo>
                  <a:pt x="26670" y="920750"/>
                </a:lnTo>
                <a:lnTo>
                  <a:pt x="26670" y="922020"/>
                </a:lnTo>
                <a:lnTo>
                  <a:pt x="27940" y="922020"/>
                </a:lnTo>
                <a:lnTo>
                  <a:pt x="27940" y="92075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519669" y="2885439"/>
            <a:ext cx="26670" cy="951230"/>
          </a:xfrm>
          <a:custGeom>
            <a:avLst/>
            <a:gdLst/>
            <a:ahLst/>
            <a:cxnLst/>
            <a:rect l="l" t="t" r="r" b="b"/>
            <a:pathLst>
              <a:path w="26670" h="951229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1229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51229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51229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51229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51229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51229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51229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51229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51229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1229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51229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51229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1229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51229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51229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51229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51229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51229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51229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51229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51229">
                <a:moveTo>
                  <a:pt x="22860" y="12700"/>
                </a:moveTo>
                <a:lnTo>
                  <a:pt x="253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close/>
              </a:path>
              <a:path w="26670" h="951229">
                <a:moveTo>
                  <a:pt x="2539" y="0"/>
                </a:moveTo>
                <a:lnTo>
                  <a:pt x="0" y="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  <a:path w="26670" h="951229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51229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5122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122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51229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51229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51229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51229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5122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51229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51229">
                <a:moveTo>
                  <a:pt x="26670" y="876300"/>
                </a:moveTo>
                <a:lnTo>
                  <a:pt x="0" y="876300"/>
                </a:lnTo>
                <a:lnTo>
                  <a:pt x="0" y="910590"/>
                </a:lnTo>
                <a:lnTo>
                  <a:pt x="1270" y="910590"/>
                </a:lnTo>
                <a:lnTo>
                  <a:pt x="1270" y="913130"/>
                </a:lnTo>
                <a:lnTo>
                  <a:pt x="2539" y="913130"/>
                </a:lnTo>
                <a:lnTo>
                  <a:pt x="2539" y="915670"/>
                </a:lnTo>
                <a:lnTo>
                  <a:pt x="3809" y="915670"/>
                </a:lnTo>
                <a:lnTo>
                  <a:pt x="3809" y="916940"/>
                </a:lnTo>
                <a:lnTo>
                  <a:pt x="5079" y="916940"/>
                </a:lnTo>
                <a:lnTo>
                  <a:pt x="5079" y="919480"/>
                </a:lnTo>
                <a:lnTo>
                  <a:pt x="6350" y="919480"/>
                </a:lnTo>
                <a:lnTo>
                  <a:pt x="6350" y="920750"/>
                </a:lnTo>
                <a:lnTo>
                  <a:pt x="26670" y="920750"/>
                </a:lnTo>
                <a:lnTo>
                  <a:pt x="26670" y="876300"/>
                </a:lnTo>
                <a:close/>
              </a:path>
              <a:path w="26670" h="951229">
                <a:moveTo>
                  <a:pt x="26670" y="920750"/>
                </a:moveTo>
                <a:lnTo>
                  <a:pt x="7620" y="920750"/>
                </a:lnTo>
                <a:lnTo>
                  <a:pt x="7620" y="923290"/>
                </a:lnTo>
                <a:lnTo>
                  <a:pt x="8889" y="923290"/>
                </a:lnTo>
                <a:lnTo>
                  <a:pt x="8889" y="925830"/>
                </a:lnTo>
                <a:lnTo>
                  <a:pt x="10159" y="925830"/>
                </a:lnTo>
                <a:lnTo>
                  <a:pt x="10159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  <a:path w="26670" h="951229">
                <a:moveTo>
                  <a:pt x="26670" y="927100"/>
                </a:moveTo>
                <a:lnTo>
                  <a:pt x="11429" y="927100"/>
                </a:lnTo>
                <a:lnTo>
                  <a:pt x="11429" y="929640"/>
                </a:lnTo>
                <a:lnTo>
                  <a:pt x="12700" y="929640"/>
                </a:lnTo>
                <a:lnTo>
                  <a:pt x="12700" y="930910"/>
                </a:lnTo>
                <a:lnTo>
                  <a:pt x="13970" y="930910"/>
                </a:lnTo>
                <a:lnTo>
                  <a:pt x="13970" y="933450"/>
                </a:lnTo>
                <a:lnTo>
                  <a:pt x="15239" y="933450"/>
                </a:lnTo>
                <a:lnTo>
                  <a:pt x="15239" y="935990"/>
                </a:lnTo>
                <a:lnTo>
                  <a:pt x="16509" y="935990"/>
                </a:lnTo>
                <a:lnTo>
                  <a:pt x="16509" y="937260"/>
                </a:lnTo>
                <a:lnTo>
                  <a:pt x="17779" y="937260"/>
                </a:lnTo>
                <a:lnTo>
                  <a:pt x="17779" y="939800"/>
                </a:lnTo>
                <a:lnTo>
                  <a:pt x="19050" y="939800"/>
                </a:lnTo>
                <a:lnTo>
                  <a:pt x="19050" y="941070"/>
                </a:lnTo>
                <a:lnTo>
                  <a:pt x="20320" y="941070"/>
                </a:lnTo>
                <a:lnTo>
                  <a:pt x="20320" y="943610"/>
                </a:lnTo>
                <a:lnTo>
                  <a:pt x="21589" y="943610"/>
                </a:lnTo>
                <a:lnTo>
                  <a:pt x="21589" y="944880"/>
                </a:lnTo>
                <a:lnTo>
                  <a:pt x="22859" y="944880"/>
                </a:lnTo>
                <a:lnTo>
                  <a:pt x="22859" y="946150"/>
                </a:lnTo>
                <a:lnTo>
                  <a:pt x="26670" y="946150"/>
                </a:lnTo>
                <a:lnTo>
                  <a:pt x="26670" y="927100"/>
                </a:lnTo>
                <a:close/>
              </a:path>
              <a:path w="26670" h="951229">
                <a:moveTo>
                  <a:pt x="26670" y="946150"/>
                </a:moveTo>
                <a:lnTo>
                  <a:pt x="22859" y="946150"/>
                </a:lnTo>
                <a:lnTo>
                  <a:pt x="22859" y="947420"/>
                </a:lnTo>
                <a:lnTo>
                  <a:pt x="24129" y="947420"/>
                </a:lnTo>
                <a:lnTo>
                  <a:pt x="24129" y="949960"/>
                </a:lnTo>
                <a:lnTo>
                  <a:pt x="25400" y="949960"/>
                </a:lnTo>
                <a:lnTo>
                  <a:pt x="2540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</a:pathLst>
          </a:custGeom>
          <a:solidFill>
            <a:srgbClr val="2346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546340" y="2910839"/>
            <a:ext cx="27940" cy="970280"/>
          </a:xfrm>
          <a:custGeom>
            <a:avLst/>
            <a:gdLst/>
            <a:ahLst/>
            <a:cxnLst/>
            <a:rect l="l" t="t" r="r" b="b"/>
            <a:pathLst>
              <a:path w="27940" h="97027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7027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7027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7027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7027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7027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7027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70279">
                <a:moveTo>
                  <a:pt x="13969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69" y="470535"/>
                </a:lnTo>
                <a:close/>
              </a:path>
              <a:path w="27940" h="970279">
                <a:moveTo>
                  <a:pt x="0" y="444500"/>
                </a:moveTo>
                <a:lnTo>
                  <a:pt x="0" y="469900"/>
                </a:lnTo>
                <a:lnTo>
                  <a:pt x="13969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7027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7027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7027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7027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7027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7027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7027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7027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7027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7027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7027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7027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70279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970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7027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7027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7027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7027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7027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7027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7027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7027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7027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7027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70279">
                <a:moveTo>
                  <a:pt x="27939" y="920750"/>
                </a:moveTo>
                <a:lnTo>
                  <a:pt x="0" y="920750"/>
                </a:lnTo>
                <a:lnTo>
                  <a:pt x="0" y="928370"/>
                </a:lnTo>
                <a:lnTo>
                  <a:pt x="1269" y="928370"/>
                </a:lnTo>
                <a:lnTo>
                  <a:pt x="1269" y="929640"/>
                </a:lnTo>
                <a:lnTo>
                  <a:pt x="2539" y="929640"/>
                </a:lnTo>
                <a:lnTo>
                  <a:pt x="2539" y="932180"/>
                </a:lnTo>
                <a:lnTo>
                  <a:pt x="3809" y="932180"/>
                </a:lnTo>
                <a:lnTo>
                  <a:pt x="3809" y="934720"/>
                </a:lnTo>
                <a:lnTo>
                  <a:pt x="5079" y="934720"/>
                </a:lnTo>
                <a:lnTo>
                  <a:pt x="5079" y="935990"/>
                </a:lnTo>
                <a:lnTo>
                  <a:pt x="6350" y="935990"/>
                </a:lnTo>
                <a:lnTo>
                  <a:pt x="6350" y="938530"/>
                </a:lnTo>
                <a:lnTo>
                  <a:pt x="7619" y="938530"/>
                </a:lnTo>
                <a:lnTo>
                  <a:pt x="7619" y="939800"/>
                </a:lnTo>
                <a:lnTo>
                  <a:pt x="8889" y="939800"/>
                </a:lnTo>
                <a:lnTo>
                  <a:pt x="8889" y="942340"/>
                </a:lnTo>
                <a:lnTo>
                  <a:pt x="10159" y="942340"/>
                </a:lnTo>
                <a:lnTo>
                  <a:pt x="10159" y="944880"/>
                </a:lnTo>
                <a:lnTo>
                  <a:pt x="11429" y="944880"/>
                </a:lnTo>
                <a:lnTo>
                  <a:pt x="11429" y="946150"/>
                </a:lnTo>
                <a:lnTo>
                  <a:pt x="12700" y="946150"/>
                </a:lnTo>
                <a:lnTo>
                  <a:pt x="12700" y="948690"/>
                </a:lnTo>
                <a:lnTo>
                  <a:pt x="13969" y="948690"/>
                </a:lnTo>
                <a:lnTo>
                  <a:pt x="13969" y="949960"/>
                </a:lnTo>
                <a:lnTo>
                  <a:pt x="15239" y="949960"/>
                </a:lnTo>
                <a:lnTo>
                  <a:pt x="15239" y="952500"/>
                </a:lnTo>
                <a:lnTo>
                  <a:pt x="16509" y="952500"/>
                </a:lnTo>
                <a:lnTo>
                  <a:pt x="16509" y="953770"/>
                </a:lnTo>
                <a:lnTo>
                  <a:pt x="17779" y="953770"/>
                </a:lnTo>
                <a:lnTo>
                  <a:pt x="17779" y="956310"/>
                </a:lnTo>
                <a:lnTo>
                  <a:pt x="19050" y="956310"/>
                </a:lnTo>
                <a:lnTo>
                  <a:pt x="1905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70279">
                <a:moveTo>
                  <a:pt x="27939" y="958850"/>
                </a:moveTo>
                <a:lnTo>
                  <a:pt x="20319" y="958850"/>
                </a:lnTo>
                <a:lnTo>
                  <a:pt x="20319" y="960120"/>
                </a:lnTo>
                <a:lnTo>
                  <a:pt x="21589" y="960120"/>
                </a:lnTo>
                <a:lnTo>
                  <a:pt x="21589" y="962660"/>
                </a:lnTo>
                <a:lnTo>
                  <a:pt x="22859" y="962660"/>
                </a:lnTo>
                <a:lnTo>
                  <a:pt x="2285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70279">
                <a:moveTo>
                  <a:pt x="27939" y="963930"/>
                </a:moveTo>
                <a:lnTo>
                  <a:pt x="24129" y="963930"/>
                </a:lnTo>
                <a:lnTo>
                  <a:pt x="24129" y="966470"/>
                </a:lnTo>
                <a:lnTo>
                  <a:pt x="25400" y="966470"/>
                </a:lnTo>
                <a:lnTo>
                  <a:pt x="25400" y="969010"/>
                </a:lnTo>
                <a:lnTo>
                  <a:pt x="26669" y="969010"/>
                </a:lnTo>
                <a:lnTo>
                  <a:pt x="2666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574280" y="2923539"/>
            <a:ext cx="26670" cy="1000760"/>
          </a:xfrm>
          <a:custGeom>
            <a:avLst/>
            <a:gdLst/>
            <a:ahLst/>
            <a:cxnLst/>
            <a:rect l="l" t="t" r="r" b="b"/>
            <a:pathLst>
              <a:path w="26670" h="1000760">
                <a:moveTo>
                  <a:pt x="26670" y="673100"/>
                </a:moveTo>
                <a:lnTo>
                  <a:pt x="0" y="67437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0760">
                <a:moveTo>
                  <a:pt x="0" y="6350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1000760">
                <a:moveTo>
                  <a:pt x="26670" y="584200"/>
                </a:moveTo>
                <a:lnTo>
                  <a:pt x="0" y="585470"/>
                </a:lnTo>
                <a:lnTo>
                  <a:pt x="0" y="635000"/>
                </a:lnTo>
                <a:lnTo>
                  <a:pt x="26670" y="636270"/>
                </a:lnTo>
                <a:lnTo>
                  <a:pt x="26670" y="584200"/>
                </a:lnTo>
                <a:close/>
              </a:path>
              <a:path w="26670" h="1000760">
                <a:moveTo>
                  <a:pt x="26670" y="546100"/>
                </a:moveTo>
                <a:lnTo>
                  <a:pt x="0" y="5473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1000760">
                <a:moveTo>
                  <a:pt x="26670" y="508000"/>
                </a:moveTo>
                <a:lnTo>
                  <a:pt x="0" y="5092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00760">
                <a:moveTo>
                  <a:pt x="0" y="4826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1000760">
                <a:moveTo>
                  <a:pt x="2667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000760">
                <a:moveTo>
                  <a:pt x="13335" y="457835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13335" y="457835"/>
                </a:lnTo>
                <a:close/>
              </a:path>
              <a:path w="26670" h="1000760">
                <a:moveTo>
                  <a:pt x="0" y="431800"/>
                </a:moveTo>
                <a:lnTo>
                  <a:pt x="0" y="457200"/>
                </a:lnTo>
                <a:lnTo>
                  <a:pt x="13335" y="457835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1000760">
                <a:moveTo>
                  <a:pt x="0" y="4191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0760">
                <a:moveTo>
                  <a:pt x="0" y="3937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00760">
                <a:moveTo>
                  <a:pt x="26670" y="381000"/>
                </a:moveTo>
                <a:lnTo>
                  <a:pt x="0" y="3822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000760">
                <a:moveTo>
                  <a:pt x="26670" y="368300"/>
                </a:moveTo>
                <a:lnTo>
                  <a:pt x="0" y="369570"/>
                </a:lnTo>
                <a:lnTo>
                  <a:pt x="0" y="38227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0760">
                <a:moveTo>
                  <a:pt x="0" y="279400"/>
                </a:moveTo>
                <a:lnTo>
                  <a:pt x="0" y="368300"/>
                </a:lnTo>
                <a:lnTo>
                  <a:pt x="26670" y="368300"/>
                </a:lnTo>
                <a:lnTo>
                  <a:pt x="26670" y="280670"/>
                </a:lnTo>
                <a:lnTo>
                  <a:pt x="0" y="279400"/>
                </a:lnTo>
                <a:close/>
              </a:path>
              <a:path w="26670" h="1000760">
                <a:moveTo>
                  <a:pt x="26670" y="254000"/>
                </a:moveTo>
                <a:lnTo>
                  <a:pt x="0" y="2552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1000760">
                <a:moveTo>
                  <a:pt x="26670" y="203200"/>
                </a:moveTo>
                <a:lnTo>
                  <a:pt x="0" y="204470"/>
                </a:lnTo>
                <a:lnTo>
                  <a:pt x="0" y="255270"/>
                </a:lnTo>
                <a:lnTo>
                  <a:pt x="26670" y="254000"/>
                </a:lnTo>
                <a:lnTo>
                  <a:pt x="26670" y="203200"/>
                </a:lnTo>
                <a:close/>
              </a:path>
              <a:path w="26670" h="1000760">
                <a:moveTo>
                  <a:pt x="26670" y="165100"/>
                </a:moveTo>
                <a:lnTo>
                  <a:pt x="0" y="1663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65100"/>
                </a:lnTo>
                <a:close/>
              </a:path>
              <a:path w="26670" h="1000760">
                <a:moveTo>
                  <a:pt x="2667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1000760">
                <a:moveTo>
                  <a:pt x="26670" y="76200"/>
                </a:moveTo>
                <a:lnTo>
                  <a:pt x="0" y="774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76200"/>
                </a:lnTo>
                <a:close/>
              </a:path>
              <a:path w="26670" h="1000760">
                <a:moveTo>
                  <a:pt x="26670" y="63500"/>
                </a:moveTo>
                <a:lnTo>
                  <a:pt x="0" y="6477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1000760">
                <a:moveTo>
                  <a:pt x="26670" y="25400"/>
                </a:moveTo>
                <a:lnTo>
                  <a:pt x="0" y="266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close/>
              </a:path>
              <a:path w="26670" h="1000760">
                <a:moveTo>
                  <a:pt x="1016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000760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000760">
                <a:moveTo>
                  <a:pt x="26670" y="698500"/>
                </a:moveTo>
                <a:lnTo>
                  <a:pt x="0" y="6985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98500"/>
                </a:lnTo>
                <a:close/>
              </a:path>
              <a:path w="26670" h="1000760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0760">
                <a:moveTo>
                  <a:pt x="2667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0250"/>
                </a:lnTo>
                <a:close/>
              </a:path>
              <a:path w="26670" h="1000760">
                <a:moveTo>
                  <a:pt x="26670" y="742950"/>
                </a:moveTo>
                <a:lnTo>
                  <a:pt x="0" y="7429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2950"/>
                </a:lnTo>
                <a:close/>
              </a:path>
              <a:path w="26670" h="1000760">
                <a:moveTo>
                  <a:pt x="26670" y="774700"/>
                </a:moveTo>
                <a:lnTo>
                  <a:pt x="0" y="7747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4700"/>
                </a:lnTo>
                <a:close/>
              </a:path>
              <a:path w="26670" h="100076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1000760">
                <a:moveTo>
                  <a:pt x="26670" y="793750"/>
                </a:moveTo>
                <a:lnTo>
                  <a:pt x="0" y="79375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3750"/>
                </a:lnTo>
                <a:close/>
              </a:path>
              <a:path w="26670" h="100076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000760">
                <a:moveTo>
                  <a:pt x="26670" y="812800"/>
                </a:moveTo>
                <a:lnTo>
                  <a:pt x="0" y="8128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2800"/>
                </a:lnTo>
                <a:close/>
              </a:path>
              <a:path w="26670" h="1000760">
                <a:moveTo>
                  <a:pt x="26670" y="838200"/>
                </a:moveTo>
                <a:lnTo>
                  <a:pt x="0" y="8382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38200"/>
                </a:lnTo>
                <a:close/>
              </a:path>
              <a:path w="26670" h="1000760">
                <a:moveTo>
                  <a:pt x="26670" y="908050"/>
                </a:moveTo>
                <a:lnTo>
                  <a:pt x="0" y="90805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08050"/>
                </a:lnTo>
                <a:close/>
              </a:path>
              <a:path w="26670" h="1000760">
                <a:moveTo>
                  <a:pt x="26670" y="946150"/>
                </a:moveTo>
                <a:lnTo>
                  <a:pt x="0" y="9461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  <a:path w="26670" h="100076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000760">
                <a:moveTo>
                  <a:pt x="26670" y="957580"/>
                </a:moveTo>
                <a:lnTo>
                  <a:pt x="0" y="957580"/>
                </a:lnTo>
                <a:lnTo>
                  <a:pt x="0" y="960120"/>
                </a:lnTo>
                <a:lnTo>
                  <a:pt x="1270" y="960120"/>
                </a:lnTo>
                <a:lnTo>
                  <a:pt x="1270" y="961390"/>
                </a:lnTo>
                <a:lnTo>
                  <a:pt x="2540" y="961390"/>
                </a:lnTo>
                <a:lnTo>
                  <a:pt x="2540" y="963930"/>
                </a:lnTo>
                <a:lnTo>
                  <a:pt x="26670" y="963930"/>
                </a:lnTo>
                <a:lnTo>
                  <a:pt x="26670" y="957580"/>
                </a:lnTo>
                <a:close/>
              </a:path>
              <a:path w="26670" h="1000760">
                <a:moveTo>
                  <a:pt x="26670" y="963930"/>
                </a:moveTo>
                <a:lnTo>
                  <a:pt x="3810" y="963930"/>
                </a:lnTo>
                <a:lnTo>
                  <a:pt x="3810" y="966470"/>
                </a:lnTo>
                <a:lnTo>
                  <a:pt x="5079" y="966470"/>
                </a:lnTo>
                <a:lnTo>
                  <a:pt x="5079" y="967740"/>
                </a:lnTo>
                <a:lnTo>
                  <a:pt x="6350" y="967740"/>
                </a:lnTo>
                <a:lnTo>
                  <a:pt x="6350" y="970280"/>
                </a:lnTo>
                <a:lnTo>
                  <a:pt x="7620" y="970280"/>
                </a:lnTo>
                <a:lnTo>
                  <a:pt x="762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000760">
                <a:moveTo>
                  <a:pt x="26670" y="971550"/>
                </a:moveTo>
                <a:lnTo>
                  <a:pt x="8890" y="971550"/>
                </a:lnTo>
                <a:lnTo>
                  <a:pt x="8890" y="974090"/>
                </a:lnTo>
                <a:lnTo>
                  <a:pt x="10160" y="974090"/>
                </a:lnTo>
                <a:lnTo>
                  <a:pt x="10160" y="976630"/>
                </a:lnTo>
                <a:lnTo>
                  <a:pt x="11429" y="976630"/>
                </a:lnTo>
                <a:lnTo>
                  <a:pt x="11429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0760">
                <a:moveTo>
                  <a:pt x="26670" y="977900"/>
                </a:moveTo>
                <a:lnTo>
                  <a:pt x="12700" y="977900"/>
                </a:lnTo>
                <a:lnTo>
                  <a:pt x="12700" y="980440"/>
                </a:lnTo>
                <a:lnTo>
                  <a:pt x="13970" y="980440"/>
                </a:lnTo>
                <a:lnTo>
                  <a:pt x="13970" y="981710"/>
                </a:lnTo>
                <a:lnTo>
                  <a:pt x="15240" y="981710"/>
                </a:lnTo>
                <a:lnTo>
                  <a:pt x="15240" y="984250"/>
                </a:lnTo>
                <a:lnTo>
                  <a:pt x="26670" y="984250"/>
                </a:lnTo>
                <a:lnTo>
                  <a:pt x="26670" y="977900"/>
                </a:lnTo>
                <a:close/>
              </a:path>
              <a:path w="26670" h="1000760">
                <a:moveTo>
                  <a:pt x="26670" y="984250"/>
                </a:moveTo>
                <a:lnTo>
                  <a:pt x="16510" y="984250"/>
                </a:lnTo>
                <a:lnTo>
                  <a:pt x="16510" y="985520"/>
                </a:lnTo>
                <a:lnTo>
                  <a:pt x="17779" y="985520"/>
                </a:lnTo>
                <a:lnTo>
                  <a:pt x="17779" y="988060"/>
                </a:lnTo>
                <a:lnTo>
                  <a:pt x="19050" y="988060"/>
                </a:lnTo>
                <a:lnTo>
                  <a:pt x="19050" y="990600"/>
                </a:lnTo>
                <a:lnTo>
                  <a:pt x="26670" y="990600"/>
                </a:lnTo>
                <a:lnTo>
                  <a:pt x="26670" y="984250"/>
                </a:lnTo>
                <a:close/>
              </a:path>
              <a:path w="26670" h="1000760">
                <a:moveTo>
                  <a:pt x="26670" y="990600"/>
                </a:moveTo>
                <a:lnTo>
                  <a:pt x="20320" y="990600"/>
                </a:lnTo>
                <a:lnTo>
                  <a:pt x="20320" y="991870"/>
                </a:lnTo>
                <a:lnTo>
                  <a:pt x="21590" y="991870"/>
                </a:lnTo>
                <a:lnTo>
                  <a:pt x="21590" y="994410"/>
                </a:lnTo>
                <a:lnTo>
                  <a:pt x="22860" y="994410"/>
                </a:lnTo>
                <a:lnTo>
                  <a:pt x="2286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000760">
                <a:moveTo>
                  <a:pt x="26670" y="995680"/>
                </a:moveTo>
                <a:lnTo>
                  <a:pt x="24129" y="995680"/>
                </a:lnTo>
                <a:lnTo>
                  <a:pt x="24129" y="998220"/>
                </a:lnTo>
                <a:lnTo>
                  <a:pt x="25400" y="998220"/>
                </a:lnTo>
                <a:lnTo>
                  <a:pt x="25400" y="1000760"/>
                </a:lnTo>
                <a:lnTo>
                  <a:pt x="26670" y="100076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346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600950" y="2936239"/>
            <a:ext cx="27940" cy="1037590"/>
          </a:xfrm>
          <a:custGeom>
            <a:avLst/>
            <a:gdLst/>
            <a:ahLst/>
            <a:cxnLst/>
            <a:rect l="l" t="t" r="r" b="b"/>
            <a:pathLst>
              <a:path w="27940" h="1037589">
                <a:moveTo>
                  <a:pt x="2794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37589">
                <a:moveTo>
                  <a:pt x="0" y="6223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23570"/>
                </a:lnTo>
                <a:lnTo>
                  <a:pt x="0" y="622300"/>
                </a:lnTo>
                <a:close/>
              </a:path>
              <a:path w="27940" h="1037589">
                <a:moveTo>
                  <a:pt x="2794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7940" y="623570"/>
                </a:lnTo>
                <a:lnTo>
                  <a:pt x="27940" y="571500"/>
                </a:lnTo>
                <a:close/>
              </a:path>
              <a:path w="27940" h="1037589">
                <a:moveTo>
                  <a:pt x="2794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1037589">
                <a:moveTo>
                  <a:pt x="2794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495300"/>
                </a:lnTo>
                <a:close/>
              </a:path>
              <a:path w="27940" h="1037589">
                <a:moveTo>
                  <a:pt x="0" y="469900"/>
                </a:moveTo>
                <a:lnTo>
                  <a:pt x="0" y="495300"/>
                </a:lnTo>
                <a:lnTo>
                  <a:pt x="27940" y="4953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1037589">
                <a:moveTo>
                  <a:pt x="2794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037589">
                <a:moveTo>
                  <a:pt x="13970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5770"/>
                </a:lnTo>
                <a:lnTo>
                  <a:pt x="13970" y="445135"/>
                </a:lnTo>
                <a:close/>
              </a:path>
              <a:path w="27940" h="1037589">
                <a:moveTo>
                  <a:pt x="0" y="419100"/>
                </a:moveTo>
                <a:lnTo>
                  <a:pt x="0" y="444500"/>
                </a:lnTo>
                <a:lnTo>
                  <a:pt x="13970" y="445135"/>
                </a:lnTo>
                <a:lnTo>
                  <a:pt x="27940" y="444500"/>
                </a:lnTo>
                <a:lnTo>
                  <a:pt x="27940" y="420370"/>
                </a:lnTo>
                <a:lnTo>
                  <a:pt x="0" y="419100"/>
                </a:lnTo>
                <a:close/>
              </a:path>
              <a:path w="27940" h="1037589">
                <a:moveTo>
                  <a:pt x="0" y="4064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37589">
                <a:moveTo>
                  <a:pt x="0" y="3810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82270"/>
                </a:lnTo>
                <a:lnTo>
                  <a:pt x="0" y="381000"/>
                </a:lnTo>
                <a:close/>
              </a:path>
              <a:path w="27940" h="1037589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1037589">
                <a:moveTo>
                  <a:pt x="2794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37589">
                <a:moveTo>
                  <a:pt x="0" y="266700"/>
                </a:moveTo>
                <a:lnTo>
                  <a:pt x="0" y="355600"/>
                </a:lnTo>
                <a:lnTo>
                  <a:pt x="27940" y="355600"/>
                </a:lnTo>
                <a:lnTo>
                  <a:pt x="27940" y="267970"/>
                </a:lnTo>
                <a:lnTo>
                  <a:pt x="0" y="266700"/>
                </a:lnTo>
                <a:close/>
              </a:path>
              <a:path w="27940" h="1037589">
                <a:moveTo>
                  <a:pt x="2794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1037589">
                <a:moveTo>
                  <a:pt x="2794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1037589">
                <a:moveTo>
                  <a:pt x="2794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52400"/>
                </a:lnTo>
                <a:close/>
              </a:path>
              <a:path w="27940" h="1037589">
                <a:moveTo>
                  <a:pt x="2794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39700"/>
                </a:lnTo>
                <a:close/>
              </a:path>
              <a:path w="27940" h="1037589">
                <a:moveTo>
                  <a:pt x="2794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63500"/>
                </a:lnTo>
                <a:close/>
              </a:path>
              <a:path w="27940" h="1037589">
                <a:moveTo>
                  <a:pt x="2794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50800"/>
                </a:lnTo>
                <a:close/>
              </a:path>
              <a:path w="27940" h="1037589">
                <a:moveTo>
                  <a:pt x="2540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25400"/>
                </a:lnTo>
                <a:lnTo>
                  <a:pt x="25400" y="25400"/>
                </a:lnTo>
                <a:lnTo>
                  <a:pt x="25400" y="12700"/>
                </a:lnTo>
                <a:close/>
              </a:path>
              <a:path w="27940" h="1037589">
                <a:moveTo>
                  <a:pt x="5079" y="0"/>
                </a:moveTo>
                <a:lnTo>
                  <a:pt x="0" y="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1037589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037589">
                <a:moveTo>
                  <a:pt x="2794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85800"/>
                </a:lnTo>
                <a:close/>
              </a:path>
              <a:path w="27940" h="103758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3758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037589">
                <a:moveTo>
                  <a:pt x="2794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0250"/>
                </a:lnTo>
                <a:close/>
              </a:path>
              <a:path w="27940" h="1037589">
                <a:moveTo>
                  <a:pt x="2794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62000"/>
                </a:lnTo>
                <a:close/>
              </a:path>
              <a:path w="27940" h="1037589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1037589">
                <a:moveTo>
                  <a:pt x="2794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81050"/>
                </a:lnTo>
                <a:close/>
              </a:path>
              <a:path w="27940" h="1037589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037589">
                <a:moveTo>
                  <a:pt x="2794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00100"/>
                </a:lnTo>
                <a:close/>
              </a:path>
              <a:path w="27940" h="1037589">
                <a:moveTo>
                  <a:pt x="2794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25500"/>
                </a:lnTo>
                <a:close/>
              </a:path>
              <a:path w="27940" h="1037589">
                <a:moveTo>
                  <a:pt x="2794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895350"/>
                </a:lnTo>
                <a:close/>
              </a:path>
              <a:path w="27940" h="1037589">
                <a:moveTo>
                  <a:pt x="2794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33450"/>
                </a:lnTo>
                <a:close/>
              </a:path>
              <a:path w="27940" h="1037589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037589">
                <a:moveTo>
                  <a:pt x="2794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7940" y="951229"/>
                </a:lnTo>
                <a:lnTo>
                  <a:pt x="27940" y="944880"/>
                </a:lnTo>
                <a:close/>
              </a:path>
              <a:path w="27940" h="1037589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1037589">
                <a:moveTo>
                  <a:pt x="2794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1270" y="989330"/>
                </a:lnTo>
                <a:lnTo>
                  <a:pt x="1270" y="991870"/>
                </a:lnTo>
                <a:lnTo>
                  <a:pt x="2540" y="991870"/>
                </a:lnTo>
                <a:lnTo>
                  <a:pt x="2540" y="993140"/>
                </a:lnTo>
                <a:lnTo>
                  <a:pt x="3809" y="993140"/>
                </a:lnTo>
                <a:lnTo>
                  <a:pt x="3809" y="995680"/>
                </a:lnTo>
                <a:lnTo>
                  <a:pt x="27940" y="995680"/>
                </a:lnTo>
                <a:lnTo>
                  <a:pt x="27940" y="977900"/>
                </a:lnTo>
                <a:close/>
              </a:path>
              <a:path w="27940" h="1037589">
                <a:moveTo>
                  <a:pt x="27940" y="995680"/>
                </a:moveTo>
                <a:lnTo>
                  <a:pt x="5079" y="995680"/>
                </a:lnTo>
                <a:lnTo>
                  <a:pt x="5079" y="998220"/>
                </a:lnTo>
                <a:lnTo>
                  <a:pt x="6350" y="998220"/>
                </a:lnTo>
                <a:lnTo>
                  <a:pt x="6350" y="999490"/>
                </a:lnTo>
                <a:lnTo>
                  <a:pt x="7620" y="999490"/>
                </a:lnTo>
                <a:lnTo>
                  <a:pt x="7620" y="1002030"/>
                </a:lnTo>
                <a:lnTo>
                  <a:pt x="8890" y="1002030"/>
                </a:lnTo>
                <a:lnTo>
                  <a:pt x="8890" y="1003300"/>
                </a:lnTo>
                <a:lnTo>
                  <a:pt x="10159" y="1003300"/>
                </a:lnTo>
                <a:lnTo>
                  <a:pt x="10159" y="1005840"/>
                </a:lnTo>
                <a:lnTo>
                  <a:pt x="11429" y="1005840"/>
                </a:lnTo>
                <a:lnTo>
                  <a:pt x="11429" y="1008380"/>
                </a:lnTo>
                <a:lnTo>
                  <a:pt x="12700" y="1008380"/>
                </a:lnTo>
                <a:lnTo>
                  <a:pt x="12700" y="1010920"/>
                </a:lnTo>
                <a:lnTo>
                  <a:pt x="13970" y="1010920"/>
                </a:lnTo>
                <a:lnTo>
                  <a:pt x="13970" y="1013460"/>
                </a:lnTo>
                <a:lnTo>
                  <a:pt x="15240" y="1013460"/>
                </a:lnTo>
                <a:lnTo>
                  <a:pt x="15240" y="1016000"/>
                </a:lnTo>
                <a:lnTo>
                  <a:pt x="27940" y="1016000"/>
                </a:lnTo>
                <a:lnTo>
                  <a:pt x="27940" y="995680"/>
                </a:lnTo>
                <a:close/>
              </a:path>
              <a:path w="27940" h="1037589">
                <a:moveTo>
                  <a:pt x="27940" y="1016000"/>
                </a:moveTo>
                <a:lnTo>
                  <a:pt x="16509" y="1016000"/>
                </a:lnTo>
                <a:lnTo>
                  <a:pt x="16509" y="1018540"/>
                </a:lnTo>
                <a:lnTo>
                  <a:pt x="17779" y="1018540"/>
                </a:lnTo>
                <a:lnTo>
                  <a:pt x="17779" y="1021080"/>
                </a:lnTo>
                <a:lnTo>
                  <a:pt x="19050" y="1021080"/>
                </a:lnTo>
                <a:lnTo>
                  <a:pt x="19050" y="1022350"/>
                </a:lnTo>
                <a:lnTo>
                  <a:pt x="27940" y="1022350"/>
                </a:lnTo>
                <a:lnTo>
                  <a:pt x="27940" y="1016000"/>
                </a:lnTo>
                <a:close/>
              </a:path>
              <a:path w="27940" h="1037589">
                <a:moveTo>
                  <a:pt x="27940" y="1022350"/>
                </a:moveTo>
                <a:lnTo>
                  <a:pt x="20320" y="1022350"/>
                </a:lnTo>
                <a:lnTo>
                  <a:pt x="20320" y="1024890"/>
                </a:lnTo>
                <a:lnTo>
                  <a:pt x="21590" y="1024890"/>
                </a:lnTo>
                <a:lnTo>
                  <a:pt x="21590" y="1027430"/>
                </a:lnTo>
                <a:lnTo>
                  <a:pt x="22859" y="1027430"/>
                </a:lnTo>
                <a:lnTo>
                  <a:pt x="22859" y="1029970"/>
                </a:lnTo>
                <a:lnTo>
                  <a:pt x="24129" y="1029970"/>
                </a:lnTo>
                <a:lnTo>
                  <a:pt x="24129" y="1032510"/>
                </a:lnTo>
                <a:lnTo>
                  <a:pt x="25400" y="1032510"/>
                </a:lnTo>
                <a:lnTo>
                  <a:pt x="25400" y="1035050"/>
                </a:lnTo>
                <a:lnTo>
                  <a:pt x="27940" y="1035050"/>
                </a:lnTo>
                <a:lnTo>
                  <a:pt x="27940" y="1022350"/>
                </a:lnTo>
                <a:close/>
              </a:path>
              <a:path w="27940" h="1037589">
                <a:moveTo>
                  <a:pt x="27940" y="1035050"/>
                </a:moveTo>
                <a:lnTo>
                  <a:pt x="26670" y="1035050"/>
                </a:lnTo>
                <a:lnTo>
                  <a:pt x="26670" y="1037590"/>
                </a:lnTo>
                <a:lnTo>
                  <a:pt x="27940" y="1037590"/>
                </a:lnTo>
                <a:lnTo>
                  <a:pt x="27940" y="1035050"/>
                </a:lnTo>
                <a:close/>
              </a:path>
            </a:pathLst>
          </a:custGeom>
          <a:solidFill>
            <a:srgbClr val="234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628890" y="2961639"/>
            <a:ext cx="26670" cy="1061720"/>
          </a:xfrm>
          <a:custGeom>
            <a:avLst/>
            <a:gdLst/>
            <a:ahLst/>
            <a:cxnLst/>
            <a:rect l="l" t="t" r="r" b="b"/>
            <a:pathLst>
              <a:path w="26670" h="1061720">
                <a:moveTo>
                  <a:pt x="26669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061720">
                <a:moveTo>
                  <a:pt x="0" y="5969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598170"/>
                </a:lnTo>
                <a:lnTo>
                  <a:pt x="0" y="596900"/>
                </a:lnTo>
                <a:close/>
              </a:path>
              <a:path w="26670" h="1061720">
                <a:moveTo>
                  <a:pt x="26669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69" y="598170"/>
                </a:lnTo>
                <a:lnTo>
                  <a:pt x="26669" y="546100"/>
                </a:lnTo>
                <a:close/>
              </a:path>
              <a:path w="26670" h="1061720">
                <a:moveTo>
                  <a:pt x="26669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69" y="546100"/>
                </a:lnTo>
                <a:lnTo>
                  <a:pt x="26669" y="508000"/>
                </a:lnTo>
                <a:close/>
              </a:path>
              <a:path w="26670" h="1061720">
                <a:moveTo>
                  <a:pt x="26669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469900"/>
                </a:lnTo>
                <a:close/>
              </a:path>
              <a:path w="26670" h="1061720">
                <a:moveTo>
                  <a:pt x="0" y="444500"/>
                </a:moveTo>
                <a:lnTo>
                  <a:pt x="0" y="469900"/>
                </a:lnTo>
                <a:lnTo>
                  <a:pt x="26669" y="469900"/>
                </a:lnTo>
                <a:lnTo>
                  <a:pt x="26669" y="445770"/>
                </a:lnTo>
                <a:lnTo>
                  <a:pt x="0" y="444500"/>
                </a:lnTo>
                <a:close/>
              </a:path>
              <a:path w="26670" h="1061720">
                <a:moveTo>
                  <a:pt x="26669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431800"/>
                </a:lnTo>
                <a:close/>
              </a:path>
              <a:path w="26670" h="1061720">
                <a:moveTo>
                  <a:pt x="13334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69" y="431800"/>
                </a:lnTo>
                <a:lnTo>
                  <a:pt x="26669" y="420370"/>
                </a:lnTo>
                <a:lnTo>
                  <a:pt x="13334" y="419735"/>
                </a:lnTo>
                <a:close/>
              </a:path>
              <a:path w="26670" h="1061720">
                <a:moveTo>
                  <a:pt x="0" y="393700"/>
                </a:moveTo>
                <a:lnTo>
                  <a:pt x="0" y="419100"/>
                </a:lnTo>
                <a:lnTo>
                  <a:pt x="13334" y="419735"/>
                </a:lnTo>
                <a:lnTo>
                  <a:pt x="26669" y="419100"/>
                </a:lnTo>
                <a:lnTo>
                  <a:pt x="26669" y="394970"/>
                </a:lnTo>
                <a:lnTo>
                  <a:pt x="0" y="393700"/>
                </a:lnTo>
                <a:close/>
              </a:path>
              <a:path w="26670" h="1061720">
                <a:moveTo>
                  <a:pt x="0" y="381000"/>
                </a:moveTo>
                <a:lnTo>
                  <a:pt x="0" y="393700"/>
                </a:lnTo>
                <a:lnTo>
                  <a:pt x="26669" y="393700"/>
                </a:lnTo>
                <a:lnTo>
                  <a:pt x="26669" y="382270"/>
                </a:lnTo>
                <a:lnTo>
                  <a:pt x="0" y="381000"/>
                </a:lnTo>
                <a:close/>
              </a:path>
              <a:path w="26670" h="1061720">
                <a:moveTo>
                  <a:pt x="0" y="355600"/>
                </a:moveTo>
                <a:lnTo>
                  <a:pt x="0" y="381000"/>
                </a:lnTo>
                <a:lnTo>
                  <a:pt x="26669" y="381000"/>
                </a:lnTo>
                <a:lnTo>
                  <a:pt x="26669" y="356870"/>
                </a:lnTo>
                <a:lnTo>
                  <a:pt x="0" y="355600"/>
                </a:lnTo>
                <a:close/>
              </a:path>
              <a:path w="26670" h="1061720">
                <a:moveTo>
                  <a:pt x="2666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42900"/>
                </a:lnTo>
                <a:close/>
              </a:path>
              <a:path w="26670" h="1061720">
                <a:moveTo>
                  <a:pt x="26669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1061720">
                <a:moveTo>
                  <a:pt x="0" y="241300"/>
                </a:moveTo>
                <a:lnTo>
                  <a:pt x="0" y="330200"/>
                </a:lnTo>
                <a:lnTo>
                  <a:pt x="26669" y="330200"/>
                </a:lnTo>
                <a:lnTo>
                  <a:pt x="26669" y="242570"/>
                </a:lnTo>
                <a:lnTo>
                  <a:pt x="0" y="241300"/>
                </a:lnTo>
                <a:close/>
              </a:path>
              <a:path w="26670" h="1061720">
                <a:moveTo>
                  <a:pt x="26669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15900"/>
                </a:lnTo>
                <a:close/>
              </a:path>
              <a:path w="26670" h="1061720">
                <a:moveTo>
                  <a:pt x="26669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69" y="215900"/>
                </a:lnTo>
                <a:lnTo>
                  <a:pt x="26669" y="165100"/>
                </a:lnTo>
                <a:close/>
              </a:path>
              <a:path w="26670" h="1061720">
                <a:moveTo>
                  <a:pt x="26669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27000"/>
                </a:lnTo>
                <a:close/>
              </a:path>
              <a:path w="26670" h="1061720">
                <a:moveTo>
                  <a:pt x="26669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69" y="127000"/>
                </a:lnTo>
                <a:lnTo>
                  <a:pt x="26669" y="114300"/>
                </a:lnTo>
                <a:close/>
              </a:path>
              <a:path w="26670" h="1061720">
                <a:moveTo>
                  <a:pt x="26669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69" y="114300"/>
                </a:lnTo>
                <a:lnTo>
                  <a:pt x="26669" y="38100"/>
                </a:lnTo>
                <a:close/>
              </a:path>
              <a:path w="26670" h="1061720">
                <a:moveTo>
                  <a:pt x="26669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1061720">
                <a:moveTo>
                  <a:pt x="17779" y="0"/>
                </a:moveTo>
                <a:lnTo>
                  <a:pt x="0" y="0"/>
                </a:lnTo>
                <a:lnTo>
                  <a:pt x="0" y="25400"/>
                </a:lnTo>
                <a:lnTo>
                  <a:pt x="26669" y="25400"/>
                </a:lnTo>
                <a:lnTo>
                  <a:pt x="2666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1061720">
                <a:moveTo>
                  <a:pt x="26669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47700"/>
                </a:lnTo>
                <a:close/>
              </a:path>
              <a:path w="26670" h="1061720">
                <a:moveTo>
                  <a:pt x="26669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0400"/>
                </a:lnTo>
                <a:close/>
              </a:path>
              <a:path w="26670" h="1061720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06172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061720">
                <a:moveTo>
                  <a:pt x="26669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4850"/>
                </a:lnTo>
                <a:close/>
              </a:path>
              <a:path w="26670" h="1061720">
                <a:moveTo>
                  <a:pt x="2666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6600"/>
                </a:lnTo>
                <a:close/>
              </a:path>
              <a:path w="26670" h="1061720">
                <a:moveTo>
                  <a:pt x="2666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69" y="755650"/>
                </a:lnTo>
                <a:lnTo>
                  <a:pt x="26669" y="742950"/>
                </a:lnTo>
                <a:close/>
              </a:path>
              <a:path w="26670" h="1061720">
                <a:moveTo>
                  <a:pt x="26669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755650"/>
                </a:lnTo>
                <a:close/>
              </a:path>
              <a:path w="26670" h="1061720">
                <a:moveTo>
                  <a:pt x="26669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69" y="774700"/>
                </a:lnTo>
                <a:lnTo>
                  <a:pt x="26669" y="762000"/>
                </a:lnTo>
                <a:close/>
              </a:path>
              <a:path w="26670" h="1061720">
                <a:moveTo>
                  <a:pt x="26669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74700"/>
                </a:lnTo>
                <a:close/>
              </a:path>
              <a:path w="26670" h="1061720">
                <a:moveTo>
                  <a:pt x="26669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69" y="869950"/>
                </a:lnTo>
                <a:lnTo>
                  <a:pt x="26669" y="800100"/>
                </a:lnTo>
                <a:close/>
              </a:path>
              <a:path w="26670" h="1061720">
                <a:moveTo>
                  <a:pt x="26669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869950"/>
                </a:lnTo>
                <a:close/>
              </a:path>
              <a:path w="26670" h="1061720">
                <a:moveTo>
                  <a:pt x="26669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69" y="913130"/>
                </a:lnTo>
                <a:lnTo>
                  <a:pt x="26669" y="908050"/>
                </a:lnTo>
                <a:close/>
              </a:path>
              <a:path w="26670" h="1061720">
                <a:moveTo>
                  <a:pt x="26669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13130"/>
                </a:lnTo>
                <a:close/>
              </a:path>
              <a:path w="26670" h="1061720">
                <a:moveTo>
                  <a:pt x="26669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69" y="925829"/>
                </a:lnTo>
                <a:lnTo>
                  <a:pt x="26669" y="919480"/>
                </a:lnTo>
                <a:close/>
              </a:path>
              <a:path w="26670" h="1061720">
                <a:moveTo>
                  <a:pt x="26669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69" y="952500"/>
                </a:lnTo>
                <a:lnTo>
                  <a:pt x="26669" y="925830"/>
                </a:lnTo>
                <a:close/>
              </a:path>
              <a:path w="26670" h="1061720">
                <a:moveTo>
                  <a:pt x="26669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52500"/>
                </a:lnTo>
                <a:close/>
              </a:path>
              <a:path w="26670" h="1061720">
                <a:moveTo>
                  <a:pt x="2666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69" y="977899"/>
                </a:lnTo>
                <a:lnTo>
                  <a:pt x="26669" y="970280"/>
                </a:lnTo>
                <a:close/>
              </a:path>
              <a:path w="26670" h="1061720">
                <a:moveTo>
                  <a:pt x="26669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69" y="990600"/>
                </a:lnTo>
                <a:lnTo>
                  <a:pt x="26669" y="977900"/>
                </a:lnTo>
                <a:close/>
              </a:path>
              <a:path w="26670" h="1061720">
                <a:moveTo>
                  <a:pt x="26669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90600"/>
                </a:lnTo>
                <a:close/>
              </a:path>
              <a:path w="26670" h="1061720">
                <a:moveTo>
                  <a:pt x="26669" y="996950"/>
                </a:moveTo>
                <a:lnTo>
                  <a:pt x="0" y="996950"/>
                </a:lnTo>
                <a:lnTo>
                  <a:pt x="0" y="1014730"/>
                </a:lnTo>
                <a:lnTo>
                  <a:pt x="1269" y="1014730"/>
                </a:lnTo>
                <a:lnTo>
                  <a:pt x="1269" y="1016000"/>
                </a:lnTo>
                <a:lnTo>
                  <a:pt x="2539" y="1016000"/>
                </a:lnTo>
                <a:lnTo>
                  <a:pt x="2539" y="1018540"/>
                </a:lnTo>
                <a:lnTo>
                  <a:pt x="3809" y="1018540"/>
                </a:lnTo>
                <a:lnTo>
                  <a:pt x="3809" y="1021080"/>
                </a:lnTo>
                <a:lnTo>
                  <a:pt x="5079" y="1021080"/>
                </a:lnTo>
                <a:lnTo>
                  <a:pt x="5079" y="1023620"/>
                </a:lnTo>
                <a:lnTo>
                  <a:pt x="6350" y="1023620"/>
                </a:lnTo>
                <a:lnTo>
                  <a:pt x="6350" y="1026160"/>
                </a:lnTo>
                <a:lnTo>
                  <a:pt x="7619" y="1026160"/>
                </a:lnTo>
                <a:lnTo>
                  <a:pt x="7619" y="1028700"/>
                </a:lnTo>
                <a:lnTo>
                  <a:pt x="8889" y="1028700"/>
                </a:lnTo>
                <a:lnTo>
                  <a:pt x="8889" y="1031240"/>
                </a:lnTo>
                <a:lnTo>
                  <a:pt x="10159" y="1031240"/>
                </a:lnTo>
                <a:lnTo>
                  <a:pt x="10159" y="1033780"/>
                </a:lnTo>
                <a:lnTo>
                  <a:pt x="11429" y="1033780"/>
                </a:lnTo>
                <a:lnTo>
                  <a:pt x="11429" y="1035050"/>
                </a:lnTo>
                <a:lnTo>
                  <a:pt x="12700" y="1035050"/>
                </a:lnTo>
                <a:lnTo>
                  <a:pt x="12700" y="1037590"/>
                </a:lnTo>
                <a:lnTo>
                  <a:pt x="13969" y="1037590"/>
                </a:lnTo>
                <a:lnTo>
                  <a:pt x="13969" y="1040130"/>
                </a:lnTo>
                <a:lnTo>
                  <a:pt x="26669" y="1040130"/>
                </a:lnTo>
                <a:lnTo>
                  <a:pt x="26669" y="996950"/>
                </a:lnTo>
                <a:close/>
              </a:path>
              <a:path w="26670" h="1061720">
                <a:moveTo>
                  <a:pt x="26669" y="1040130"/>
                </a:moveTo>
                <a:lnTo>
                  <a:pt x="15239" y="1040130"/>
                </a:lnTo>
                <a:lnTo>
                  <a:pt x="15239" y="1042670"/>
                </a:lnTo>
                <a:lnTo>
                  <a:pt x="16509" y="1042670"/>
                </a:lnTo>
                <a:lnTo>
                  <a:pt x="16509" y="1045210"/>
                </a:lnTo>
                <a:lnTo>
                  <a:pt x="17779" y="1045210"/>
                </a:lnTo>
                <a:lnTo>
                  <a:pt x="17779" y="1047750"/>
                </a:lnTo>
                <a:lnTo>
                  <a:pt x="26669" y="1047750"/>
                </a:lnTo>
                <a:lnTo>
                  <a:pt x="26669" y="1040130"/>
                </a:lnTo>
                <a:close/>
              </a:path>
              <a:path w="26670" h="1061720">
                <a:moveTo>
                  <a:pt x="26669" y="1047750"/>
                </a:moveTo>
                <a:lnTo>
                  <a:pt x="19050" y="1047750"/>
                </a:lnTo>
                <a:lnTo>
                  <a:pt x="19050" y="1050290"/>
                </a:lnTo>
                <a:lnTo>
                  <a:pt x="20319" y="1050290"/>
                </a:lnTo>
                <a:lnTo>
                  <a:pt x="20319" y="1052830"/>
                </a:lnTo>
                <a:lnTo>
                  <a:pt x="21589" y="1052830"/>
                </a:lnTo>
                <a:lnTo>
                  <a:pt x="21589" y="1054100"/>
                </a:lnTo>
                <a:lnTo>
                  <a:pt x="26669" y="1054100"/>
                </a:lnTo>
                <a:lnTo>
                  <a:pt x="26669" y="1047750"/>
                </a:lnTo>
                <a:close/>
              </a:path>
              <a:path w="26670" h="1061720">
                <a:moveTo>
                  <a:pt x="26669" y="1054100"/>
                </a:moveTo>
                <a:lnTo>
                  <a:pt x="22859" y="1054100"/>
                </a:lnTo>
                <a:lnTo>
                  <a:pt x="22859" y="1056640"/>
                </a:lnTo>
                <a:lnTo>
                  <a:pt x="24129" y="1056640"/>
                </a:lnTo>
                <a:lnTo>
                  <a:pt x="24129" y="1059180"/>
                </a:lnTo>
                <a:lnTo>
                  <a:pt x="26669" y="1059180"/>
                </a:lnTo>
                <a:lnTo>
                  <a:pt x="26669" y="1054100"/>
                </a:lnTo>
                <a:close/>
              </a:path>
              <a:path w="26670" h="1061720">
                <a:moveTo>
                  <a:pt x="26669" y="1059180"/>
                </a:moveTo>
                <a:lnTo>
                  <a:pt x="25400" y="1059180"/>
                </a:lnTo>
                <a:lnTo>
                  <a:pt x="25400" y="1061720"/>
                </a:lnTo>
                <a:lnTo>
                  <a:pt x="26669" y="1061720"/>
                </a:lnTo>
                <a:lnTo>
                  <a:pt x="26669" y="105918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655559" y="2974339"/>
            <a:ext cx="27940" cy="1101090"/>
          </a:xfrm>
          <a:custGeom>
            <a:avLst/>
            <a:gdLst/>
            <a:ahLst/>
            <a:cxnLst/>
            <a:rect l="l" t="t" r="r" b="b"/>
            <a:pathLst>
              <a:path w="27940" h="1101089">
                <a:moveTo>
                  <a:pt x="12700" y="0"/>
                </a:moveTo>
                <a:lnTo>
                  <a:pt x="0" y="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10108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101089">
                <a:moveTo>
                  <a:pt x="27940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47700"/>
                </a:lnTo>
                <a:close/>
              </a:path>
              <a:path w="27940" h="110108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0108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101089">
                <a:moveTo>
                  <a:pt x="27940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2150"/>
                </a:lnTo>
                <a:close/>
              </a:path>
              <a:path w="27940" h="1101089">
                <a:moveTo>
                  <a:pt x="2794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23900"/>
                </a:lnTo>
                <a:close/>
              </a:path>
              <a:path w="27940" h="1101089">
                <a:moveTo>
                  <a:pt x="2794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0250"/>
                </a:lnTo>
                <a:close/>
              </a:path>
              <a:path w="27940" h="1101089">
                <a:moveTo>
                  <a:pt x="27940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7940" y="749299"/>
                </a:lnTo>
                <a:lnTo>
                  <a:pt x="27940" y="742950"/>
                </a:lnTo>
                <a:close/>
              </a:path>
              <a:path w="27940" h="1101089">
                <a:moveTo>
                  <a:pt x="2794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49300"/>
                </a:lnTo>
                <a:close/>
              </a:path>
              <a:path w="27940" h="1101089">
                <a:moveTo>
                  <a:pt x="27940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2000"/>
                </a:lnTo>
                <a:close/>
              </a:path>
              <a:path w="27940" h="1101089">
                <a:moveTo>
                  <a:pt x="27940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787400"/>
                </a:lnTo>
                <a:close/>
              </a:path>
              <a:path w="27940" h="1101089">
                <a:moveTo>
                  <a:pt x="27940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57250"/>
                </a:lnTo>
                <a:close/>
              </a:path>
              <a:path w="27940" h="1101089">
                <a:moveTo>
                  <a:pt x="27940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95350"/>
                </a:lnTo>
                <a:close/>
              </a:path>
              <a:path w="27940" h="1101089">
                <a:moveTo>
                  <a:pt x="2794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900430"/>
                </a:lnTo>
                <a:close/>
              </a:path>
              <a:path w="27940" h="1101089">
                <a:moveTo>
                  <a:pt x="27940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906780"/>
                </a:lnTo>
                <a:close/>
              </a:path>
              <a:path w="27940" h="1101089">
                <a:moveTo>
                  <a:pt x="27940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13130"/>
                </a:lnTo>
                <a:close/>
              </a:path>
              <a:path w="27940" h="1101089">
                <a:moveTo>
                  <a:pt x="27940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7940" y="957580"/>
                </a:lnTo>
                <a:lnTo>
                  <a:pt x="27940" y="939800"/>
                </a:lnTo>
                <a:close/>
              </a:path>
              <a:path w="27940" h="1101089">
                <a:moveTo>
                  <a:pt x="2794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57580"/>
                </a:lnTo>
                <a:close/>
              </a:path>
              <a:path w="27940" h="1101089">
                <a:moveTo>
                  <a:pt x="27940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65200"/>
                </a:lnTo>
                <a:close/>
              </a:path>
              <a:path w="27940" h="1101089">
                <a:moveTo>
                  <a:pt x="27940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7900"/>
                </a:lnTo>
                <a:close/>
              </a:path>
              <a:path w="27940" h="1101089">
                <a:moveTo>
                  <a:pt x="27940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84250"/>
                </a:lnTo>
                <a:close/>
              </a:path>
              <a:path w="27940" h="1101089">
                <a:moveTo>
                  <a:pt x="27940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7940" y="1035050"/>
                </a:lnTo>
                <a:lnTo>
                  <a:pt x="27940" y="1027430"/>
                </a:lnTo>
                <a:close/>
              </a:path>
              <a:path w="27940" h="1101089">
                <a:moveTo>
                  <a:pt x="27940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35050"/>
                </a:lnTo>
                <a:close/>
              </a:path>
              <a:path w="27940" h="1101089">
                <a:moveTo>
                  <a:pt x="27940" y="1041400"/>
                </a:moveTo>
                <a:lnTo>
                  <a:pt x="0" y="1041400"/>
                </a:lnTo>
                <a:lnTo>
                  <a:pt x="0" y="1051560"/>
                </a:lnTo>
                <a:lnTo>
                  <a:pt x="1270" y="1051560"/>
                </a:lnTo>
                <a:lnTo>
                  <a:pt x="1270" y="1054100"/>
                </a:lnTo>
                <a:lnTo>
                  <a:pt x="27940" y="1054100"/>
                </a:lnTo>
                <a:lnTo>
                  <a:pt x="27940" y="1041400"/>
                </a:lnTo>
                <a:close/>
              </a:path>
              <a:path w="27940" h="1101089">
                <a:moveTo>
                  <a:pt x="27940" y="1054100"/>
                </a:moveTo>
                <a:lnTo>
                  <a:pt x="2540" y="1054100"/>
                </a:lnTo>
                <a:lnTo>
                  <a:pt x="2540" y="1056640"/>
                </a:lnTo>
                <a:lnTo>
                  <a:pt x="3810" y="1056640"/>
                </a:lnTo>
                <a:lnTo>
                  <a:pt x="3810" y="1059180"/>
                </a:lnTo>
                <a:lnTo>
                  <a:pt x="5080" y="1059180"/>
                </a:lnTo>
                <a:lnTo>
                  <a:pt x="5080" y="1060450"/>
                </a:lnTo>
                <a:lnTo>
                  <a:pt x="27940" y="1060450"/>
                </a:lnTo>
                <a:lnTo>
                  <a:pt x="27940" y="1054100"/>
                </a:lnTo>
                <a:close/>
              </a:path>
              <a:path w="27940" h="1101089">
                <a:moveTo>
                  <a:pt x="27940" y="1060450"/>
                </a:moveTo>
                <a:lnTo>
                  <a:pt x="6350" y="1060450"/>
                </a:lnTo>
                <a:lnTo>
                  <a:pt x="6350" y="1062990"/>
                </a:lnTo>
                <a:lnTo>
                  <a:pt x="7620" y="1062990"/>
                </a:lnTo>
                <a:lnTo>
                  <a:pt x="7620" y="1065530"/>
                </a:lnTo>
                <a:lnTo>
                  <a:pt x="8890" y="1065530"/>
                </a:lnTo>
                <a:lnTo>
                  <a:pt x="8890" y="1068070"/>
                </a:lnTo>
                <a:lnTo>
                  <a:pt x="10160" y="1068070"/>
                </a:lnTo>
                <a:lnTo>
                  <a:pt x="10160" y="1070610"/>
                </a:lnTo>
                <a:lnTo>
                  <a:pt x="11430" y="1070610"/>
                </a:lnTo>
                <a:lnTo>
                  <a:pt x="11430" y="1073150"/>
                </a:lnTo>
                <a:lnTo>
                  <a:pt x="27940" y="1073150"/>
                </a:lnTo>
                <a:lnTo>
                  <a:pt x="27940" y="1060450"/>
                </a:lnTo>
                <a:close/>
              </a:path>
              <a:path w="27940" h="1101089">
                <a:moveTo>
                  <a:pt x="27940" y="1073150"/>
                </a:moveTo>
                <a:lnTo>
                  <a:pt x="12700" y="1073150"/>
                </a:lnTo>
                <a:lnTo>
                  <a:pt x="12700" y="1075690"/>
                </a:lnTo>
                <a:lnTo>
                  <a:pt x="13970" y="1075690"/>
                </a:lnTo>
                <a:lnTo>
                  <a:pt x="13970" y="1078230"/>
                </a:lnTo>
                <a:lnTo>
                  <a:pt x="27940" y="1078230"/>
                </a:lnTo>
                <a:lnTo>
                  <a:pt x="27940" y="1073150"/>
                </a:lnTo>
                <a:close/>
              </a:path>
              <a:path w="27940" h="1101089">
                <a:moveTo>
                  <a:pt x="27940" y="1078230"/>
                </a:moveTo>
                <a:lnTo>
                  <a:pt x="15240" y="1078230"/>
                </a:lnTo>
                <a:lnTo>
                  <a:pt x="15240" y="1080770"/>
                </a:lnTo>
                <a:lnTo>
                  <a:pt x="16510" y="1080770"/>
                </a:lnTo>
                <a:lnTo>
                  <a:pt x="16510" y="1082040"/>
                </a:lnTo>
                <a:lnTo>
                  <a:pt x="17780" y="1082040"/>
                </a:lnTo>
                <a:lnTo>
                  <a:pt x="17780" y="1084580"/>
                </a:lnTo>
                <a:lnTo>
                  <a:pt x="27940" y="1084580"/>
                </a:lnTo>
                <a:lnTo>
                  <a:pt x="27940" y="1078230"/>
                </a:lnTo>
                <a:close/>
              </a:path>
              <a:path w="27940" h="1101089">
                <a:moveTo>
                  <a:pt x="27940" y="1084580"/>
                </a:moveTo>
                <a:lnTo>
                  <a:pt x="19050" y="1084580"/>
                </a:lnTo>
                <a:lnTo>
                  <a:pt x="19050" y="1087120"/>
                </a:lnTo>
                <a:lnTo>
                  <a:pt x="20320" y="1087120"/>
                </a:lnTo>
                <a:lnTo>
                  <a:pt x="20320" y="1089660"/>
                </a:lnTo>
                <a:lnTo>
                  <a:pt x="21590" y="1089660"/>
                </a:lnTo>
                <a:lnTo>
                  <a:pt x="21590" y="1092200"/>
                </a:lnTo>
                <a:lnTo>
                  <a:pt x="27940" y="1092200"/>
                </a:lnTo>
                <a:lnTo>
                  <a:pt x="27940" y="1084580"/>
                </a:lnTo>
                <a:close/>
              </a:path>
              <a:path w="27940" h="1101089">
                <a:moveTo>
                  <a:pt x="27940" y="1092200"/>
                </a:moveTo>
                <a:lnTo>
                  <a:pt x="22860" y="1092200"/>
                </a:lnTo>
                <a:lnTo>
                  <a:pt x="22860" y="1094740"/>
                </a:lnTo>
                <a:lnTo>
                  <a:pt x="24130" y="1094740"/>
                </a:lnTo>
                <a:lnTo>
                  <a:pt x="24130" y="1097280"/>
                </a:lnTo>
                <a:lnTo>
                  <a:pt x="27940" y="1097280"/>
                </a:lnTo>
                <a:lnTo>
                  <a:pt x="27940" y="1092200"/>
                </a:lnTo>
                <a:close/>
              </a:path>
              <a:path w="27940" h="1101089">
                <a:moveTo>
                  <a:pt x="27940" y="1097280"/>
                </a:moveTo>
                <a:lnTo>
                  <a:pt x="25400" y="1097280"/>
                </a:lnTo>
                <a:lnTo>
                  <a:pt x="25400" y="1099820"/>
                </a:lnTo>
                <a:lnTo>
                  <a:pt x="26670" y="1099820"/>
                </a:lnTo>
                <a:lnTo>
                  <a:pt x="26670" y="1101090"/>
                </a:lnTo>
                <a:lnTo>
                  <a:pt x="27940" y="1101090"/>
                </a:lnTo>
                <a:lnTo>
                  <a:pt x="27940" y="1097280"/>
                </a:lnTo>
                <a:close/>
              </a:path>
            </a:pathLst>
          </a:custGeom>
          <a:solidFill>
            <a:srgbClr val="2244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683500" y="2987039"/>
            <a:ext cx="27940" cy="1141730"/>
          </a:xfrm>
          <a:custGeom>
            <a:avLst/>
            <a:gdLst/>
            <a:ahLst/>
            <a:cxnLst/>
            <a:rect l="l" t="t" r="r" b="b"/>
            <a:pathLst>
              <a:path w="27940" h="1141729">
                <a:moveTo>
                  <a:pt x="5079" y="0"/>
                </a:moveTo>
                <a:lnTo>
                  <a:pt x="0" y="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80" y="12700"/>
                </a:lnTo>
                <a:lnTo>
                  <a:pt x="5079" y="0"/>
                </a:lnTo>
                <a:close/>
              </a:path>
              <a:path w="27940" h="1141729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1141729">
                <a:moveTo>
                  <a:pt x="27940" y="635000"/>
                </a:moveTo>
                <a:lnTo>
                  <a:pt x="0" y="635000"/>
                </a:lnTo>
                <a:lnTo>
                  <a:pt x="0" y="654050"/>
                </a:lnTo>
                <a:lnTo>
                  <a:pt x="27940" y="654050"/>
                </a:lnTo>
                <a:lnTo>
                  <a:pt x="27940" y="635000"/>
                </a:lnTo>
                <a:close/>
              </a:path>
              <a:path w="27940" h="1141729">
                <a:moveTo>
                  <a:pt x="2794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54050"/>
                </a:lnTo>
                <a:close/>
              </a:path>
              <a:path w="27940" h="114172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41729">
                <a:moveTo>
                  <a:pt x="27940" y="679450"/>
                </a:moveTo>
                <a:lnTo>
                  <a:pt x="0" y="67945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79450"/>
                </a:lnTo>
                <a:close/>
              </a:path>
              <a:path w="27940" h="1141729">
                <a:moveTo>
                  <a:pt x="2794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11200"/>
                </a:lnTo>
                <a:close/>
              </a:path>
              <a:path w="27940" h="114172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141729">
                <a:moveTo>
                  <a:pt x="27940" y="730250"/>
                </a:moveTo>
                <a:lnTo>
                  <a:pt x="0" y="73025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30250"/>
                </a:lnTo>
                <a:close/>
              </a:path>
              <a:path w="27940" h="1141729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1141729">
                <a:moveTo>
                  <a:pt x="27940" y="749300"/>
                </a:moveTo>
                <a:lnTo>
                  <a:pt x="0" y="74930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9300"/>
                </a:lnTo>
                <a:close/>
              </a:path>
              <a:path w="27940" h="1141729">
                <a:moveTo>
                  <a:pt x="27940" y="774700"/>
                </a:moveTo>
                <a:lnTo>
                  <a:pt x="0" y="77470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774700"/>
                </a:lnTo>
                <a:close/>
              </a:path>
              <a:path w="27940" h="1141729">
                <a:moveTo>
                  <a:pt x="27940" y="844550"/>
                </a:moveTo>
                <a:lnTo>
                  <a:pt x="0" y="84455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44550"/>
                </a:lnTo>
                <a:close/>
              </a:path>
              <a:path w="27940" h="1141729">
                <a:moveTo>
                  <a:pt x="27940" y="882650"/>
                </a:moveTo>
                <a:lnTo>
                  <a:pt x="0" y="882650"/>
                </a:lnTo>
                <a:lnTo>
                  <a:pt x="0" y="887730"/>
                </a:lnTo>
                <a:lnTo>
                  <a:pt x="27940" y="887730"/>
                </a:lnTo>
                <a:lnTo>
                  <a:pt x="27940" y="882650"/>
                </a:lnTo>
                <a:close/>
              </a:path>
              <a:path w="27940" h="1141729">
                <a:moveTo>
                  <a:pt x="2794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7730"/>
                </a:lnTo>
                <a:close/>
              </a:path>
              <a:path w="27940" h="1141729">
                <a:moveTo>
                  <a:pt x="27940" y="894080"/>
                </a:moveTo>
                <a:lnTo>
                  <a:pt x="0" y="894080"/>
                </a:lnTo>
                <a:lnTo>
                  <a:pt x="0" y="900429"/>
                </a:lnTo>
                <a:lnTo>
                  <a:pt x="27940" y="900429"/>
                </a:lnTo>
                <a:lnTo>
                  <a:pt x="27940" y="894080"/>
                </a:lnTo>
                <a:close/>
              </a:path>
              <a:path w="27940" h="1141729">
                <a:moveTo>
                  <a:pt x="27940" y="900430"/>
                </a:moveTo>
                <a:lnTo>
                  <a:pt x="0" y="90043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00430"/>
                </a:lnTo>
                <a:close/>
              </a:path>
              <a:path w="27940" h="1141729">
                <a:moveTo>
                  <a:pt x="27940" y="927100"/>
                </a:moveTo>
                <a:lnTo>
                  <a:pt x="0" y="92710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27100"/>
                </a:lnTo>
                <a:close/>
              </a:path>
              <a:path w="27940" h="1141729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141729">
                <a:moveTo>
                  <a:pt x="27940" y="952500"/>
                </a:moveTo>
                <a:lnTo>
                  <a:pt x="0" y="95250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52500"/>
                </a:lnTo>
                <a:close/>
              </a:path>
              <a:path w="27940" h="1141729">
                <a:moveTo>
                  <a:pt x="27940" y="965200"/>
                </a:moveTo>
                <a:lnTo>
                  <a:pt x="0" y="965200"/>
                </a:lnTo>
                <a:lnTo>
                  <a:pt x="0" y="971550"/>
                </a:lnTo>
                <a:lnTo>
                  <a:pt x="27940" y="971550"/>
                </a:lnTo>
                <a:lnTo>
                  <a:pt x="27940" y="965200"/>
                </a:lnTo>
                <a:close/>
              </a:path>
              <a:path w="27940" h="1141729">
                <a:moveTo>
                  <a:pt x="27940" y="971550"/>
                </a:moveTo>
                <a:lnTo>
                  <a:pt x="0" y="97155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971550"/>
                </a:lnTo>
                <a:close/>
              </a:path>
              <a:path w="27940" h="1141729">
                <a:moveTo>
                  <a:pt x="27940" y="1014730"/>
                </a:moveTo>
                <a:lnTo>
                  <a:pt x="0" y="101473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1014730"/>
                </a:lnTo>
                <a:close/>
              </a:path>
              <a:path w="27940" h="1141729">
                <a:moveTo>
                  <a:pt x="27940" y="1022350"/>
                </a:moveTo>
                <a:lnTo>
                  <a:pt x="0" y="102235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22350"/>
                </a:lnTo>
                <a:close/>
              </a:path>
              <a:path w="27940" h="1141729">
                <a:moveTo>
                  <a:pt x="27940" y="1028700"/>
                </a:moveTo>
                <a:lnTo>
                  <a:pt x="0" y="102870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28700"/>
                </a:lnTo>
                <a:close/>
              </a:path>
              <a:path w="27940" h="1141729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141729">
                <a:moveTo>
                  <a:pt x="27940" y="1071880"/>
                </a:moveTo>
                <a:lnTo>
                  <a:pt x="0" y="1071880"/>
                </a:lnTo>
                <a:lnTo>
                  <a:pt x="0" y="1090930"/>
                </a:lnTo>
                <a:lnTo>
                  <a:pt x="1270" y="1090930"/>
                </a:lnTo>
                <a:lnTo>
                  <a:pt x="1270" y="1093470"/>
                </a:lnTo>
                <a:lnTo>
                  <a:pt x="2540" y="1093470"/>
                </a:lnTo>
                <a:lnTo>
                  <a:pt x="2540" y="1096010"/>
                </a:lnTo>
                <a:lnTo>
                  <a:pt x="3809" y="1096010"/>
                </a:lnTo>
                <a:lnTo>
                  <a:pt x="3809" y="1098550"/>
                </a:lnTo>
                <a:lnTo>
                  <a:pt x="5079" y="1098550"/>
                </a:lnTo>
                <a:lnTo>
                  <a:pt x="5079" y="1101090"/>
                </a:lnTo>
                <a:lnTo>
                  <a:pt x="6350" y="1101090"/>
                </a:lnTo>
                <a:lnTo>
                  <a:pt x="6350" y="1103630"/>
                </a:lnTo>
                <a:lnTo>
                  <a:pt x="27940" y="1103630"/>
                </a:lnTo>
                <a:lnTo>
                  <a:pt x="27940" y="1071880"/>
                </a:lnTo>
                <a:close/>
              </a:path>
              <a:path w="27940" h="1141729">
                <a:moveTo>
                  <a:pt x="27940" y="1103630"/>
                </a:moveTo>
                <a:lnTo>
                  <a:pt x="7620" y="1103630"/>
                </a:lnTo>
                <a:lnTo>
                  <a:pt x="7620" y="1106170"/>
                </a:lnTo>
                <a:lnTo>
                  <a:pt x="8890" y="1106170"/>
                </a:lnTo>
                <a:lnTo>
                  <a:pt x="8890" y="1107440"/>
                </a:lnTo>
                <a:lnTo>
                  <a:pt x="10159" y="1107440"/>
                </a:lnTo>
                <a:lnTo>
                  <a:pt x="10159" y="1109980"/>
                </a:lnTo>
                <a:lnTo>
                  <a:pt x="27940" y="1109980"/>
                </a:lnTo>
                <a:lnTo>
                  <a:pt x="27940" y="1103630"/>
                </a:lnTo>
                <a:close/>
              </a:path>
              <a:path w="27940" h="1141729">
                <a:moveTo>
                  <a:pt x="27940" y="1109980"/>
                </a:moveTo>
                <a:lnTo>
                  <a:pt x="11429" y="1109980"/>
                </a:lnTo>
                <a:lnTo>
                  <a:pt x="11429" y="1112520"/>
                </a:lnTo>
                <a:lnTo>
                  <a:pt x="12700" y="1112520"/>
                </a:lnTo>
                <a:lnTo>
                  <a:pt x="12700" y="1115060"/>
                </a:lnTo>
                <a:lnTo>
                  <a:pt x="13970" y="1115060"/>
                </a:lnTo>
                <a:lnTo>
                  <a:pt x="13970" y="1117600"/>
                </a:lnTo>
                <a:lnTo>
                  <a:pt x="27940" y="1117600"/>
                </a:lnTo>
                <a:lnTo>
                  <a:pt x="27940" y="1109980"/>
                </a:lnTo>
                <a:close/>
              </a:path>
              <a:path w="27940" h="1141729">
                <a:moveTo>
                  <a:pt x="27940" y="1117600"/>
                </a:moveTo>
                <a:lnTo>
                  <a:pt x="15240" y="1117600"/>
                </a:lnTo>
                <a:lnTo>
                  <a:pt x="15240" y="1120140"/>
                </a:lnTo>
                <a:lnTo>
                  <a:pt x="16509" y="1120140"/>
                </a:lnTo>
                <a:lnTo>
                  <a:pt x="16509" y="1122680"/>
                </a:lnTo>
                <a:lnTo>
                  <a:pt x="17779" y="1122680"/>
                </a:lnTo>
                <a:lnTo>
                  <a:pt x="17779" y="1125220"/>
                </a:lnTo>
                <a:lnTo>
                  <a:pt x="19050" y="1125220"/>
                </a:lnTo>
                <a:lnTo>
                  <a:pt x="19050" y="1126490"/>
                </a:lnTo>
                <a:lnTo>
                  <a:pt x="20320" y="1126490"/>
                </a:lnTo>
                <a:lnTo>
                  <a:pt x="20320" y="1129030"/>
                </a:lnTo>
                <a:lnTo>
                  <a:pt x="21590" y="1129030"/>
                </a:lnTo>
                <a:lnTo>
                  <a:pt x="21590" y="1131570"/>
                </a:lnTo>
                <a:lnTo>
                  <a:pt x="22859" y="1131570"/>
                </a:lnTo>
                <a:lnTo>
                  <a:pt x="22859" y="1134110"/>
                </a:lnTo>
                <a:lnTo>
                  <a:pt x="24129" y="1134110"/>
                </a:lnTo>
                <a:lnTo>
                  <a:pt x="24129" y="1136650"/>
                </a:lnTo>
                <a:lnTo>
                  <a:pt x="25400" y="1136650"/>
                </a:lnTo>
                <a:lnTo>
                  <a:pt x="25400" y="1139190"/>
                </a:lnTo>
                <a:lnTo>
                  <a:pt x="26670" y="1139190"/>
                </a:lnTo>
                <a:lnTo>
                  <a:pt x="26670" y="1141730"/>
                </a:lnTo>
                <a:lnTo>
                  <a:pt x="27940" y="1141730"/>
                </a:lnTo>
                <a:lnTo>
                  <a:pt x="27940" y="11176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711440" y="3012439"/>
            <a:ext cx="26670" cy="1165860"/>
          </a:xfrm>
          <a:custGeom>
            <a:avLst/>
            <a:gdLst/>
            <a:ahLst/>
            <a:cxnLst/>
            <a:rect l="l" t="t" r="r" b="b"/>
            <a:pathLst>
              <a:path w="26670" h="1165860">
                <a:moveTo>
                  <a:pt x="19049" y="0"/>
                </a:moveTo>
                <a:lnTo>
                  <a:pt x="0" y="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1165860">
                <a:moveTo>
                  <a:pt x="2666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1165860">
                <a:moveTo>
                  <a:pt x="26669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69" y="628650"/>
                </a:lnTo>
                <a:lnTo>
                  <a:pt x="26669" y="609600"/>
                </a:lnTo>
                <a:close/>
              </a:path>
              <a:path w="26670" h="1165860">
                <a:moveTo>
                  <a:pt x="2666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69" y="641350"/>
                </a:lnTo>
                <a:lnTo>
                  <a:pt x="26669" y="628650"/>
                </a:lnTo>
                <a:close/>
              </a:path>
              <a:path w="26670" h="1165860">
                <a:moveTo>
                  <a:pt x="2666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69" y="654050"/>
                </a:lnTo>
                <a:lnTo>
                  <a:pt x="26669" y="641350"/>
                </a:lnTo>
                <a:close/>
              </a:path>
              <a:path w="26670" h="1165860">
                <a:moveTo>
                  <a:pt x="26669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54050"/>
                </a:lnTo>
                <a:close/>
              </a:path>
              <a:path w="26670" h="1165860">
                <a:moveTo>
                  <a:pt x="26669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85800"/>
                </a:lnTo>
                <a:close/>
              </a:path>
              <a:path w="26670" h="116586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165860">
                <a:moveTo>
                  <a:pt x="26669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69" y="711199"/>
                </a:lnTo>
                <a:lnTo>
                  <a:pt x="26669" y="704850"/>
                </a:lnTo>
                <a:close/>
              </a:path>
              <a:path w="26670" h="1165860">
                <a:moveTo>
                  <a:pt x="2666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711200"/>
                </a:lnTo>
                <a:close/>
              </a:path>
              <a:path w="26670" h="1165860">
                <a:moveTo>
                  <a:pt x="26669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3900"/>
                </a:lnTo>
                <a:close/>
              </a:path>
              <a:path w="26670" h="1165860">
                <a:moveTo>
                  <a:pt x="26669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69" y="819150"/>
                </a:lnTo>
                <a:lnTo>
                  <a:pt x="26669" y="749300"/>
                </a:lnTo>
                <a:close/>
              </a:path>
              <a:path w="26670" h="1165860">
                <a:moveTo>
                  <a:pt x="26669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19150"/>
                </a:lnTo>
                <a:close/>
              </a:path>
              <a:path w="26670" h="1165860">
                <a:moveTo>
                  <a:pt x="26669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69" y="862330"/>
                </a:lnTo>
                <a:lnTo>
                  <a:pt x="26669" y="857250"/>
                </a:lnTo>
                <a:close/>
              </a:path>
              <a:path w="26670" h="1165860">
                <a:moveTo>
                  <a:pt x="2666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2330"/>
                </a:lnTo>
                <a:close/>
              </a:path>
              <a:path w="26670" h="1165860">
                <a:moveTo>
                  <a:pt x="26669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80"/>
                </a:lnTo>
                <a:close/>
              </a:path>
              <a:path w="26670" h="1165860">
                <a:moveTo>
                  <a:pt x="26669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69" y="901700"/>
                </a:lnTo>
                <a:lnTo>
                  <a:pt x="26669" y="875030"/>
                </a:lnTo>
                <a:close/>
              </a:path>
              <a:path w="26670" h="1165860">
                <a:moveTo>
                  <a:pt x="26669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01700"/>
                </a:lnTo>
                <a:close/>
              </a:path>
              <a:path w="26670" h="1165860">
                <a:moveTo>
                  <a:pt x="26669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69" y="927099"/>
                </a:lnTo>
                <a:lnTo>
                  <a:pt x="26669" y="919480"/>
                </a:lnTo>
                <a:close/>
              </a:path>
              <a:path w="26670" h="1165860">
                <a:moveTo>
                  <a:pt x="26669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27100"/>
                </a:lnTo>
                <a:close/>
              </a:path>
              <a:path w="26670" h="1165860">
                <a:moveTo>
                  <a:pt x="26669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69" y="946150"/>
                </a:lnTo>
                <a:lnTo>
                  <a:pt x="26669" y="939800"/>
                </a:lnTo>
                <a:close/>
              </a:path>
              <a:path w="26670" h="1165860">
                <a:moveTo>
                  <a:pt x="26669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46150"/>
                </a:lnTo>
                <a:close/>
              </a:path>
              <a:path w="26670" h="1165860">
                <a:moveTo>
                  <a:pt x="26669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89330"/>
                </a:lnTo>
                <a:close/>
              </a:path>
              <a:path w="26670" h="1165860">
                <a:moveTo>
                  <a:pt x="26669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69" y="1003300"/>
                </a:lnTo>
                <a:lnTo>
                  <a:pt x="26669" y="996950"/>
                </a:lnTo>
                <a:close/>
              </a:path>
              <a:path w="26670" h="1165860">
                <a:moveTo>
                  <a:pt x="26669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69" y="1040130"/>
                </a:lnTo>
                <a:lnTo>
                  <a:pt x="26669" y="1003300"/>
                </a:lnTo>
                <a:close/>
              </a:path>
              <a:path w="26670" h="1165860">
                <a:moveTo>
                  <a:pt x="26669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69" y="1046479"/>
                </a:lnTo>
                <a:lnTo>
                  <a:pt x="26669" y="1040130"/>
                </a:lnTo>
                <a:close/>
              </a:path>
              <a:path w="26670" h="1165860">
                <a:moveTo>
                  <a:pt x="26669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46480"/>
                </a:lnTo>
                <a:close/>
              </a:path>
              <a:path w="26670" h="1165860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65860">
                <a:moveTo>
                  <a:pt x="26669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69" y="1092199"/>
                </a:lnTo>
                <a:lnTo>
                  <a:pt x="26669" y="1084580"/>
                </a:lnTo>
                <a:close/>
              </a:path>
              <a:path w="26670" h="1165860">
                <a:moveTo>
                  <a:pt x="26669" y="1092200"/>
                </a:moveTo>
                <a:lnTo>
                  <a:pt x="0" y="1092200"/>
                </a:lnTo>
                <a:lnTo>
                  <a:pt x="0" y="1118870"/>
                </a:lnTo>
                <a:lnTo>
                  <a:pt x="1269" y="1118870"/>
                </a:lnTo>
                <a:lnTo>
                  <a:pt x="1269" y="1120140"/>
                </a:lnTo>
                <a:lnTo>
                  <a:pt x="2539" y="1120140"/>
                </a:lnTo>
                <a:lnTo>
                  <a:pt x="2539" y="1122680"/>
                </a:lnTo>
                <a:lnTo>
                  <a:pt x="3809" y="1122680"/>
                </a:lnTo>
                <a:lnTo>
                  <a:pt x="3809" y="1125220"/>
                </a:lnTo>
                <a:lnTo>
                  <a:pt x="5079" y="1125220"/>
                </a:lnTo>
                <a:lnTo>
                  <a:pt x="5079" y="1127760"/>
                </a:lnTo>
                <a:lnTo>
                  <a:pt x="6350" y="1127760"/>
                </a:lnTo>
                <a:lnTo>
                  <a:pt x="6350" y="1130300"/>
                </a:lnTo>
                <a:lnTo>
                  <a:pt x="26669" y="1130300"/>
                </a:lnTo>
                <a:lnTo>
                  <a:pt x="26669" y="1092200"/>
                </a:lnTo>
                <a:close/>
              </a:path>
              <a:path w="26670" h="1165860">
                <a:moveTo>
                  <a:pt x="26669" y="1130300"/>
                </a:moveTo>
                <a:lnTo>
                  <a:pt x="7619" y="1130300"/>
                </a:lnTo>
                <a:lnTo>
                  <a:pt x="7619" y="1132840"/>
                </a:lnTo>
                <a:lnTo>
                  <a:pt x="8889" y="1132840"/>
                </a:lnTo>
                <a:lnTo>
                  <a:pt x="8889" y="1135380"/>
                </a:lnTo>
                <a:lnTo>
                  <a:pt x="26669" y="1135380"/>
                </a:lnTo>
                <a:lnTo>
                  <a:pt x="26669" y="1130300"/>
                </a:lnTo>
                <a:close/>
              </a:path>
              <a:path w="26670" h="1165860">
                <a:moveTo>
                  <a:pt x="26669" y="1135380"/>
                </a:moveTo>
                <a:lnTo>
                  <a:pt x="10159" y="1135380"/>
                </a:lnTo>
                <a:lnTo>
                  <a:pt x="10159" y="1137920"/>
                </a:lnTo>
                <a:lnTo>
                  <a:pt x="11429" y="1137920"/>
                </a:lnTo>
                <a:lnTo>
                  <a:pt x="11429" y="1139190"/>
                </a:lnTo>
                <a:lnTo>
                  <a:pt x="12700" y="1139190"/>
                </a:lnTo>
                <a:lnTo>
                  <a:pt x="12700" y="1141730"/>
                </a:lnTo>
                <a:lnTo>
                  <a:pt x="26669" y="1141730"/>
                </a:lnTo>
                <a:lnTo>
                  <a:pt x="26669" y="1135380"/>
                </a:lnTo>
                <a:close/>
              </a:path>
              <a:path w="26670" h="1165860">
                <a:moveTo>
                  <a:pt x="26669" y="1141730"/>
                </a:moveTo>
                <a:lnTo>
                  <a:pt x="13969" y="1141730"/>
                </a:lnTo>
                <a:lnTo>
                  <a:pt x="13969" y="1144270"/>
                </a:lnTo>
                <a:lnTo>
                  <a:pt x="15239" y="1144270"/>
                </a:lnTo>
                <a:lnTo>
                  <a:pt x="15239" y="1146810"/>
                </a:lnTo>
                <a:lnTo>
                  <a:pt x="16509" y="1146810"/>
                </a:lnTo>
                <a:lnTo>
                  <a:pt x="16509" y="1149350"/>
                </a:lnTo>
                <a:lnTo>
                  <a:pt x="26669" y="1149350"/>
                </a:lnTo>
                <a:lnTo>
                  <a:pt x="26669" y="1141730"/>
                </a:lnTo>
                <a:close/>
              </a:path>
              <a:path w="26670" h="1165860">
                <a:moveTo>
                  <a:pt x="26669" y="1149350"/>
                </a:moveTo>
                <a:lnTo>
                  <a:pt x="17779" y="1149350"/>
                </a:lnTo>
                <a:lnTo>
                  <a:pt x="17779" y="1151890"/>
                </a:lnTo>
                <a:lnTo>
                  <a:pt x="19050" y="1151890"/>
                </a:lnTo>
                <a:lnTo>
                  <a:pt x="19050" y="1154430"/>
                </a:lnTo>
                <a:lnTo>
                  <a:pt x="26669" y="1154430"/>
                </a:lnTo>
                <a:lnTo>
                  <a:pt x="26669" y="1149350"/>
                </a:lnTo>
                <a:close/>
              </a:path>
              <a:path w="26670" h="1165860">
                <a:moveTo>
                  <a:pt x="26669" y="1154430"/>
                </a:moveTo>
                <a:lnTo>
                  <a:pt x="20319" y="1154430"/>
                </a:lnTo>
                <a:lnTo>
                  <a:pt x="20319" y="1156970"/>
                </a:lnTo>
                <a:lnTo>
                  <a:pt x="21589" y="1156970"/>
                </a:lnTo>
                <a:lnTo>
                  <a:pt x="21589" y="1158240"/>
                </a:lnTo>
                <a:lnTo>
                  <a:pt x="22859" y="1158240"/>
                </a:lnTo>
                <a:lnTo>
                  <a:pt x="22859" y="1160780"/>
                </a:lnTo>
                <a:lnTo>
                  <a:pt x="26669" y="1160780"/>
                </a:lnTo>
                <a:lnTo>
                  <a:pt x="26669" y="1154430"/>
                </a:lnTo>
                <a:close/>
              </a:path>
              <a:path w="26670" h="1165860">
                <a:moveTo>
                  <a:pt x="26669" y="1160780"/>
                </a:moveTo>
                <a:lnTo>
                  <a:pt x="24129" y="1160780"/>
                </a:lnTo>
                <a:lnTo>
                  <a:pt x="24129" y="1163320"/>
                </a:lnTo>
                <a:lnTo>
                  <a:pt x="25400" y="1163320"/>
                </a:lnTo>
                <a:lnTo>
                  <a:pt x="25400" y="1165860"/>
                </a:lnTo>
                <a:lnTo>
                  <a:pt x="26669" y="1165860"/>
                </a:lnTo>
                <a:lnTo>
                  <a:pt x="26669" y="1160780"/>
                </a:lnTo>
                <a:close/>
              </a:path>
            </a:pathLst>
          </a:custGeom>
          <a:solidFill>
            <a:srgbClr val="2244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738109" y="3025139"/>
            <a:ext cx="27940" cy="1205230"/>
          </a:xfrm>
          <a:custGeom>
            <a:avLst/>
            <a:gdLst/>
            <a:ahLst/>
            <a:cxnLst/>
            <a:rect l="l" t="t" r="r" b="b"/>
            <a:pathLst>
              <a:path w="27940" h="1205229">
                <a:moveTo>
                  <a:pt x="12700" y="0"/>
                </a:moveTo>
                <a:lnTo>
                  <a:pt x="0" y="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205229">
                <a:moveTo>
                  <a:pt x="2794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1205229">
                <a:moveTo>
                  <a:pt x="27940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96900"/>
                </a:lnTo>
                <a:close/>
              </a:path>
              <a:path w="27940" h="120522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205229">
                <a:moveTo>
                  <a:pt x="2794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28650"/>
                </a:lnTo>
                <a:close/>
              </a:path>
              <a:path w="27940" h="1205229">
                <a:moveTo>
                  <a:pt x="27940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1350"/>
                </a:lnTo>
                <a:close/>
              </a:path>
              <a:path w="27940" h="1205229">
                <a:moveTo>
                  <a:pt x="2794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73100"/>
                </a:lnTo>
                <a:close/>
              </a:path>
              <a:path w="27940" h="120522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205229">
                <a:moveTo>
                  <a:pt x="27940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92150"/>
                </a:lnTo>
                <a:close/>
              </a:path>
              <a:path w="27940" h="1205229">
                <a:moveTo>
                  <a:pt x="2794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98500"/>
                </a:lnTo>
                <a:close/>
              </a:path>
              <a:path w="27940" h="1205229">
                <a:moveTo>
                  <a:pt x="27940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11200"/>
                </a:lnTo>
                <a:close/>
              </a:path>
              <a:path w="27940" h="1205229">
                <a:moveTo>
                  <a:pt x="27940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36600"/>
                </a:lnTo>
                <a:close/>
              </a:path>
              <a:path w="27940" h="1205229">
                <a:moveTo>
                  <a:pt x="27940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06450"/>
                </a:lnTo>
                <a:close/>
              </a:path>
              <a:path w="27940" h="1205229">
                <a:moveTo>
                  <a:pt x="2794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44550"/>
                </a:lnTo>
                <a:close/>
              </a:path>
              <a:path w="27940" h="1205229">
                <a:moveTo>
                  <a:pt x="2794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49630"/>
                </a:lnTo>
                <a:close/>
              </a:path>
              <a:path w="27940" h="1205229">
                <a:moveTo>
                  <a:pt x="27940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40" y="862329"/>
                </a:lnTo>
                <a:lnTo>
                  <a:pt x="27940" y="855980"/>
                </a:lnTo>
                <a:close/>
              </a:path>
              <a:path w="27940" h="1205229">
                <a:moveTo>
                  <a:pt x="27940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62330"/>
                </a:lnTo>
                <a:close/>
              </a:path>
              <a:path w="27940" h="1205229">
                <a:moveTo>
                  <a:pt x="27940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9000"/>
                </a:lnTo>
                <a:close/>
              </a:path>
              <a:path w="27940" h="1205229">
                <a:moveTo>
                  <a:pt x="2794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906780"/>
                </a:lnTo>
                <a:close/>
              </a:path>
              <a:path w="27940" h="1205229">
                <a:moveTo>
                  <a:pt x="27940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14400"/>
                </a:lnTo>
                <a:close/>
              </a:path>
              <a:path w="27940" h="1205229">
                <a:moveTo>
                  <a:pt x="27940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927100"/>
                </a:lnTo>
                <a:close/>
              </a:path>
              <a:path w="27940" h="1205229">
                <a:moveTo>
                  <a:pt x="27940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33450"/>
                </a:lnTo>
                <a:close/>
              </a:path>
              <a:path w="27940" h="1205229">
                <a:moveTo>
                  <a:pt x="27940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6630"/>
                </a:lnTo>
                <a:close/>
              </a:path>
              <a:path w="27940" h="1205229">
                <a:moveTo>
                  <a:pt x="27940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4250"/>
                </a:lnTo>
                <a:close/>
              </a:path>
              <a:path w="27940" h="1205229">
                <a:moveTo>
                  <a:pt x="27940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90600"/>
                </a:lnTo>
                <a:close/>
              </a:path>
              <a:path w="27940" h="1205229">
                <a:moveTo>
                  <a:pt x="27940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40" y="1033779"/>
                </a:lnTo>
                <a:lnTo>
                  <a:pt x="27940" y="1027430"/>
                </a:lnTo>
                <a:close/>
              </a:path>
              <a:path w="27940" h="1205229">
                <a:moveTo>
                  <a:pt x="27940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33780"/>
                </a:lnTo>
                <a:close/>
              </a:path>
              <a:path w="27940" h="1205229">
                <a:moveTo>
                  <a:pt x="27940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40" y="1071880"/>
                </a:lnTo>
                <a:lnTo>
                  <a:pt x="27940" y="1065530"/>
                </a:lnTo>
                <a:close/>
              </a:path>
              <a:path w="27940" h="1205229">
                <a:moveTo>
                  <a:pt x="27940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80"/>
                </a:lnTo>
                <a:close/>
              </a:path>
              <a:path w="27940" h="1205229">
                <a:moveTo>
                  <a:pt x="27940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79500"/>
                </a:lnTo>
                <a:close/>
              </a:path>
              <a:path w="27940" h="1205229">
                <a:moveTo>
                  <a:pt x="27940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7600"/>
                </a:lnTo>
                <a:close/>
              </a:path>
              <a:path w="27940" h="1205229">
                <a:moveTo>
                  <a:pt x="27940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40" y="1148080"/>
                </a:lnTo>
                <a:lnTo>
                  <a:pt x="27940" y="1122680"/>
                </a:lnTo>
                <a:close/>
              </a:path>
              <a:path w="27940" h="1205229">
                <a:moveTo>
                  <a:pt x="2794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1269" y="1155700"/>
                </a:lnTo>
                <a:lnTo>
                  <a:pt x="1270" y="1158240"/>
                </a:lnTo>
                <a:lnTo>
                  <a:pt x="2540" y="1158240"/>
                </a:lnTo>
                <a:lnTo>
                  <a:pt x="2540" y="1160780"/>
                </a:lnTo>
                <a:lnTo>
                  <a:pt x="27940" y="1160780"/>
                </a:lnTo>
                <a:lnTo>
                  <a:pt x="27940" y="1148080"/>
                </a:lnTo>
                <a:close/>
              </a:path>
              <a:path w="27940" h="1205229">
                <a:moveTo>
                  <a:pt x="27940" y="1160780"/>
                </a:moveTo>
                <a:lnTo>
                  <a:pt x="3810" y="1160780"/>
                </a:lnTo>
                <a:lnTo>
                  <a:pt x="3810" y="1163320"/>
                </a:lnTo>
                <a:lnTo>
                  <a:pt x="5080" y="1163320"/>
                </a:lnTo>
                <a:lnTo>
                  <a:pt x="5080" y="1164590"/>
                </a:lnTo>
                <a:lnTo>
                  <a:pt x="6350" y="1164590"/>
                </a:lnTo>
                <a:lnTo>
                  <a:pt x="635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1205229">
                <a:moveTo>
                  <a:pt x="27940" y="1167130"/>
                </a:moveTo>
                <a:lnTo>
                  <a:pt x="7620" y="1167130"/>
                </a:lnTo>
                <a:lnTo>
                  <a:pt x="7620" y="1169670"/>
                </a:lnTo>
                <a:lnTo>
                  <a:pt x="8890" y="1169670"/>
                </a:lnTo>
                <a:lnTo>
                  <a:pt x="8890" y="1172210"/>
                </a:lnTo>
                <a:lnTo>
                  <a:pt x="10160" y="1172210"/>
                </a:lnTo>
                <a:lnTo>
                  <a:pt x="10160" y="1174750"/>
                </a:lnTo>
                <a:lnTo>
                  <a:pt x="27940" y="1174750"/>
                </a:lnTo>
                <a:lnTo>
                  <a:pt x="27940" y="1167130"/>
                </a:lnTo>
                <a:close/>
              </a:path>
              <a:path w="27940" h="1205229">
                <a:moveTo>
                  <a:pt x="27940" y="1174750"/>
                </a:moveTo>
                <a:lnTo>
                  <a:pt x="11430" y="1174750"/>
                </a:lnTo>
                <a:lnTo>
                  <a:pt x="11430" y="1177290"/>
                </a:lnTo>
                <a:lnTo>
                  <a:pt x="12700" y="1177290"/>
                </a:lnTo>
                <a:lnTo>
                  <a:pt x="12700" y="1179830"/>
                </a:lnTo>
                <a:lnTo>
                  <a:pt x="27940" y="1179830"/>
                </a:lnTo>
                <a:lnTo>
                  <a:pt x="27940" y="1174750"/>
                </a:lnTo>
                <a:close/>
              </a:path>
              <a:path w="27940" h="1205229">
                <a:moveTo>
                  <a:pt x="27940" y="1179830"/>
                </a:moveTo>
                <a:lnTo>
                  <a:pt x="13970" y="1179830"/>
                </a:lnTo>
                <a:lnTo>
                  <a:pt x="13970" y="1182370"/>
                </a:lnTo>
                <a:lnTo>
                  <a:pt x="15240" y="1182370"/>
                </a:lnTo>
                <a:lnTo>
                  <a:pt x="15240" y="1183640"/>
                </a:lnTo>
                <a:lnTo>
                  <a:pt x="16510" y="1183640"/>
                </a:lnTo>
                <a:lnTo>
                  <a:pt x="16510" y="1186180"/>
                </a:lnTo>
                <a:lnTo>
                  <a:pt x="17780" y="1186180"/>
                </a:lnTo>
                <a:lnTo>
                  <a:pt x="17780" y="1188720"/>
                </a:lnTo>
                <a:lnTo>
                  <a:pt x="19050" y="1188720"/>
                </a:lnTo>
                <a:lnTo>
                  <a:pt x="19050" y="1191260"/>
                </a:lnTo>
                <a:lnTo>
                  <a:pt x="20320" y="1191260"/>
                </a:lnTo>
                <a:lnTo>
                  <a:pt x="20320" y="1193800"/>
                </a:lnTo>
                <a:lnTo>
                  <a:pt x="21590" y="1193800"/>
                </a:lnTo>
                <a:lnTo>
                  <a:pt x="21590" y="1196340"/>
                </a:lnTo>
                <a:lnTo>
                  <a:pt x="22860" y="1196340"/>
                </a:lnTo>
                <a:lnTo>
                  <a:pt x="22860" y="1198880"/>
                </a:lnTo>
                <a:lnTo>
                  <a:pt x="24130" y="1198880"/>
                </a:lnTo>
                <a:lnTo>
                  <a:pt x="24130" y="1201420"/>
                </a:lnTo>
                <a:lnTo>
                  <a:pt x="25400" y="1201420"/>
                </a:lnTo>
                <a:lnTo>
                  <a:pt x="25400" y="1202690"/>
                </a:lnTo>
                <a:lnTo>
                  <a:pt x="26670" y="1202690"/>
                </a:lnTo>
                <a:lnTo>
                  <a:pt x="26670" y="1205230"/>
                </a:lnTo>
                <a:lnTo>
                  <a:pt x="27940" y="1205230"/>
                </a:lnTo>
                <a:lnTo>
                  <a:pt x="27940" y="1179830"/>
                </a:lnTo>
                <a:close/>
              </a:path>
            </a:pathLst>
          </a:custGeom>
          <a:solidFill>
            <a:srgbClr val="2243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766050" y="3037839"/>
            <a:ext cx="26670" cy="1243330"/>
          </a:xfrm>
          <a:custGeom>
            <a:avLst/>
            <a:gdLst/>
            <a:ahLst/>
            <a:cxnLst/>
            <a:rect l="l" t="t" r="r" b="b"/>
            <a:pathLst>
              <a:path w="26670" h="1243329">
                <a:moveTo>
                  <a:pt x="6350" y="0"/>
                </a:moveTo>
                <a:lnTo>
                  <a:pt x="0" y="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24332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243329">
                <a:moveTo>
                  <a:pt x="26670" y="584200"/>
                </a:moveTo>
                <a:lnTo>
                  <a:pt x="0" y="5842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84200"/>
                </a:lnTo>
                <a:close/>
              </a:path>
              <a:path w="26670" h="124332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3329">
                <a:moveTo>
                  <a:pt x="2667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15950"/>
                </a:lnTo>
                <a:close/>
              </a:path>
              <a:path w="26670" h="1243329">
                <a:moveTo>
                  <a:pt x="26670" y="628650"/>
                </a:moveTo>
                <a:lnTo>
                  <a:pt x="0" y="62865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8650"/>
                </a:lnTo>
                <a:close/>
              </a:path>
              <a:path w="26670" h="1243329">
                <a:moveTo>
                  <a:pt x="26670" y="660400"/>
                </a:moveTo>
                <a:lnTo>
                  <a:pt x="0" y="66040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60400"/>
                </a:lnTo>
                <a:close/>
              </a:path>
              <a:path w="26670" h="1243329">
                <a:moveTo>
                  <a:pt x="2667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6750"/>
                </a:lnTo>
                <a:close/>
              </a:path>
              <a:path w="26670" h="1243329">
                <a:moveTo>
                  <a:pt x="26670" y="679450"/>
                </a:moveTo>
                <a:lnTo>
                  <a:pt x="0" y="67945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79450"/>
                </a:lnTo>
                <a:close/>
              </a:path>
              <a:path w="26670" h="1243329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243329">
                <a:moveTo>
                  <a:pt x="26670" y="698500"/>
                </a:moveTo>
                <a:lnTo>
                  <a:pt x="0" y="6985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8500"/>
                </a:lnTo>
                <a:close/>
              </a:path>
              <a:path w="26670" h="1243329">
                <a:moveTo>
                  <a:pt x="26670" y="723900"/>
                </a:moveTo>
                <a:lnTo>
                  <a:pt x="0" y="7239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23900"/>
                </a:lnTo>
                <a:close/>
              </a:path>
              <a:path w="26670" h="1243329">
                <a:moveTo>
                  <a:pt x="26670" y="793750"/>
                </a:moveTo>
                <a:lnTo>
                  <a:pt x="0" y="7937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793750"/>
                </a:lnTo>
                <a:close/>
              </a:path>
              <a:path w="26670" h="1243329">
                <a:moveTo>
                  <a:pt x="26670" y="831850"/>
                </a:moveTo>
                <a:lnTo>
                  <a:pt x="0" y="831850"/>
                </a:lnTo>
                <a:lnTo>
                  <a:pt x="0" y="836930"/>
                </a:lnTo>
                <a:lnTo>
                  <a:pt x="26670" y="836930"/>
                </a:lnTo>
                <a:lnTo>
                  <a:pt x="26670" y="831850"/>
                </a:lnTo>
                <a:close/>
              </a:path>
              <a:path w="26670" h="1243329">
                <a:moveTo>
                  <a:pt x="2667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36930"/>
                </a:lnTo>
                <a:close/>
              </a:path>
              <a:path w="26670" h="1243329">
                <a:moveTo>
                  <a:pt x="2667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26670" y="849629"/>
                </a:lnTo>
                <a:lnTo>
                  <a:pt x="26670" y="843280"/>
                </a:lnTo>
                <a:close/>
              </a:path>
              <a:path w="26670" h="1243329">
                <a:moveTo>
                  <a:pt x="26670" y="849630"/>
                </a:moveTo>
                <a:lnTo>
                  <a:pt x="0" y="84963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49630"/>
                </a:lnTo>
                <a:close/>
              </a:path>
              <a:path w="26670" h="1243329">
                <a:moveTo>
                  <a:pt x="26670" y="876300"/>
                </a:moveTo>
                <a:lnTo>
                  <a:pt x="0" y="87630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76300"/>
                </a:lnTo>
                <a:close/>
              </a:path>
              <a:path w="26670" h="1243329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243329">
                <a:moveTo>
                  <a:pt x="26670" y="901700"/>
                </a:moveTo>
                <a:lnTo>
                  <a:pt x="0" y="9017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1700"/>
                </a:lnTo>
                <a:close/>
              </a:path>
              <a:path w="26670" h="1243329">
                <a:moveTo>
                  <a:pt x="26670" y="914400"/>
                </a:moveTo>
                <a:lnTo>
                  <a:pt x="0" y="914400"/>
                </a:lnTo>
                <a:lnTo>
                  <a:pt x="0" y="920750"/>
                </a:lnTo>
                <a:lnTo>
                  <a:pt x="26670" y="920750"/>
                </a:lnTo>
                <a:lnTo>
                  <a:pt x="26670" y="914400"/>
                </a:lnTo>
                <a:close/>
              </a:path>
              <a:path w="26670" h="1243329">
                <a:moveTo>
                  <a:pt x="26670" y="920750"/>
                </a:moveTo>
                <a:lnTo>
                  <a:pt x="0" y="92075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920750"/>
                </a:lnTo>
                <a:close/>
              </a:path>
              <a:path w="26670" h="1243329">
                <a:moveTo>
                  <a:pt x="26670" y="963930"/>
                </a:moveTo>
                <a:lnTo>
                  <a:pt x="0" y="96393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243329">
                <a:moveTo>
                  <a:pt x="26670" y="971550"/>
                </a:moveTo>
                <a:lnTo>
                  <a:pt x="0" y="97155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243329">
                <a:moveTo>
                  <a:pt x="26670" y="977900"/>
                </a:moveTo>
                <a:lnTo>
                  <a:pt x="0" y="97790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77900"/>
                </a:lnTo>
                <a:close/>
              </a:path>
              <a:path w="26670" h="1243329">
                <a:moveTo>
                  <a:pt x="26670" y="1014730"/>
                </a:moveTo>
                <a:lnTo>
                  <a:pt x="0" y="1014730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30"/>
                </a:lnTo>
                <a:close/>
              </a:path>
              <a:path w="26670" h="1243329">
                <a:moveTo>
                  <a:pt x="26670" y="1021080"/>
                </a:moveTo>
                <a:lnTo>
                  <a:pt x="0" y="10210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21080"/>
                </a:lnTo>
                <a:close/>
              </a:path>
              <a:path w="26670" h="1243329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243329">
                <a:moveTo>
                  <a:pt x="26670" y="1059180"/>
                </a:moveTo>
                <a:lnTo>
                  <a:pt x="0" y="105918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9180"/>
                </a:lnTo>
                <a:close/>
              </a:path>
              <a:path w="26670" h="1243329">
                <a:moveTo>
                  <a:pt x="26670" y="1066800"/>
                </a:moveTo>
                <a:lnTo>
                  <a:pt x="0" y="106680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66800"/>
                </a:lnTo>
                <a:close/>
              </a:path>
              <a:path w="26670" h="1243329">
                <a:moveTo>
                  <a:pt x="26670" y="1104900"/>
                </a:moveTo>
                <a:lnTo>
                  <a:pt x="0" y="110490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4900"/>
                </a:lnTo>
                <a:close/>
              </a:path>
              <a:path w="26670" h="1243329">
                <a:moveTo>
                  <a:pt x="26670" y="1109980"/>
                </a:moveTo>
                <a:lnTo>
                  <a:pt x="0" y="110998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9980"/>
                </a:lnTo>
                <a:close/>
              </a:path>
              <a:path w="26670" h="1243329">
                <a:moveTo>
                  <a:pt x="26670" y="1135380"/>
                </a:moveTo>
                <a:lnTo>
                  <a:pt x="0" y="1135380"/>
                </a:lnTo>
                <a:lnTo>
                  <a:pt x="0" y="1195070"/>
                </a:lnTo>
                <a:lnTo>
                  <a:pt x="1270" y="1195070"/>
                </a:lnTo>
                <a:lnTo>
                  <a:pt x="1270" y="1197610"/>
                </a:lnTo>
                <a:lnTo>
                  <a:pt x="2540" y="1197610"/>
                </a:lnTo>
                <a:lnTo>
                  <a:pt x="2540" y="1200150"/>
                </a:lnTo>
                <a:lnTo>
                  <a:pt x="3809" y="1200150"/>
                </a:lnTo>
                <a:lnTo>
                  <a:pt x="3809" y="1202690"/>
                </a:lnTo>
                <a:lnTo>
                  <a:pt x="5079" y="1202690"/>
                </a:lnTo>
                <a:lnTo>
                  <a:pt x="5079" y="1205230"/>
                </a:lnTo>
                <a:lnTo>
                  <a:pt x="26670" y="1205230"/>
                </a:lnTo>
                <a:lnTo>
                  <a:pt x="26670" y="1135380"/>
                </a:lnTo>
                <a:close/>
              </a:path>
              <a:path w="26670" h="1243329">
                <a:moveTo>
                  <a:pt x="26670" y="1205230"/>
                </a:moveTo>
                <a:lnTo>
                  <a:pt x="6350" y="1205230"/>
                </a:lnTo>
                <a:lnTo>
                  <a:pt x="6350" y="1207770"/>
                </a:lnTo>
                <a:lnTo>
                  <a:pt x="7620" y="1207770"/>
                </a:lnTo>
                <a:lnTo>
                  <a:pt x="7620" y="1209040"/>
                </a:lnTo>
                <a:lnTo>
                  <a:pt x="8890" y="1209040"/>
                </a:lnTo>
                <a:lnTo>
                  <a:pt x="889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1243329">
                <a:moveTo>
                  <a:pt x="26670" y="1211580"/>
                </a:moveTo>
                <a:lnTo>
                  <a:pt x="10159" y="1211580"/>
                </a:lnTo>
                <a:lnTo>
                  <a:pt x="10159" y="1214120"/>
                </a:lnTo>
                <a:lnTo>
                  <a:pt x="11429" y="1214120"/>
                </a:lnTo>
                <a:lnTo>
                  <a:pt x="11429" y="1216660"/>
                </a:lnTo>
                <a:lnTo>
                  <a:pt x="12700" y="1216660"/>
                </a:lnTo>
                <a:lnTo>
                  <a:pt x="12700" y="1219200"/>
                </a:lnTo>
                <a:lnTo>
                  <a:pt x="26670" y="1219200"/>
                </a:lnTo>
                <a:lnTo>
                  <a:pt x="26670" y="1211580"/>
                </a:lnTo>
                <a:close/>
              </a:path>
              <a:path w="26670" h="1243329">
                <a:moveTo>
                  <a:pt x="26670" y="1219200"/>
                </a:moveTo>
                <a:lnTo>
                  <a:pt x="13970" y="1219200"/>
                </a:lnTo>
                <a:lnTo>
                  <a:pt x="13970" y="1221740"/>
                </a:lnTo>
                <a:lnTo>
                  <a:pt x="15240" y="1221740"/>
                </a:lnTo>
                <a:lnTo>
                  <a:pt x="15240" y="1224280"/>
                </a:lnTo>
                <a:lnTo>
                  <a:pt x="26670" y="1224280"/>
                </a:lnTo>
                <a:lnTo>
                  <a:pt x="26670" y="1219200"/>
                </a:lnTo>
                <a:close/>
              </a:path>
              <a:path w="26670" h="1243329">
                <a:moveTo>
                  <a:pt x="26670" y="1224280"/>
                </a:moveTo>
                <a:lnTo>
                  <a:pt x="16509" y="1224280"/>
                </a:lnTo>
                <a:lnTo>
                  <a:pt x="16509" y="1226820"/>
                </a:lnTo>
                <a:lnTo>
                  <a:pt x="17779" y="1226820"/>
                </a:lnTo>
                <a:lnTo>
                  <a:pt x="17779" y="1228090"/>
                </a:lnTo>
                <a:lnTo>
                  <a:pt x="19050" y="1228090"/>
                </a:lnTo>
                <a:lnTo>
                  <a:pt x="1905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1243329">
                <a:moveTo>
                  <a:pt x="26670" y="1230630"/>
                </a:moveTo>
                <a:lnTo>
                  <a:pt x="20320" y="1230630"/>
                </a:lnTo>
                <a:lnTo>
                  <a:pt x="20320" y="1233170"/>
                </a:lnTo>
                <a:lnTo>
                  <a:pt x="21590" y="1233170"/>
                </a:lnTo>
                <a:lnTo>
                  <a:pt x="21590" y="1235710"/>
                </a:lnTo>
                <a:lnTo>
                  <a:pt x="22859" y="1235710"/>
                </a:lnTo>
                <a:lnTo>
                  <a:pt x="22859" y="1238250"/>
                </a:lnTo>
                <a:lnTo>
                  <a:pt x="26670" y="1238250"/>
                </a:lnTo>
                <a:lnTo>
                  <a:pt x="26670" y="1230630"/>
                </a:lnTo>
                <a:close/>
              </a:path>
              <a:path w="26670" h="1243329">
                <a:moveTo>
                  <a:pt x="26670" y="1238250"/>
                </a:moveTo>
                <a:lnTo>
                  <a:pt x="24129" y="1238250"/>
                </a:lnTo>
                <a:lnTo>
                  <a:pt x="24129" y="1240790"/>
                </a:lnTo>
                <a:lnTo>
                  <a:pt x="25400" y="1240790"/>
                </a:lnTo>
                <a:lnTo>
                  <a:pt x="25400" y="1243330"/>
                </a:lnTo>
                <a:lnTo>
                  <a:pt x="26670" y="1243330"/>
                </a:lnTo>
                <a:lnTo>
                  <a:pt x="26670" y="123825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792719" y="3063239"/>
            <a:ext cx="27940" cy="1270000"/>
          </a:xfrm>
          <a:custGeom>
            <a:avLst/>
            <a:gdLst/>
            <a:ahLst/>
            <a:cxnLst/>
            <a:rect l="l" t="t" r="r" b="b"/>
            <a:pathLst>
              <a:path w="27940" h="1270000">
                <a:moveTo>
                  <a:pt x="21589" y="0"/>
                </a:moveTo>
                <a:lnTo>
                  <a:pt x="0" y="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  <a:path w="27940" h="1270000">
                <a:moveTo>
                  <a:pt x="27939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1270000">
                <a:moveTo>
                  <a:pt x="27939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58800"/>
                </a:lnTo>
                <a:close/>
              </a:path>
              <a:path w="27940" h="127000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270000">
                <a:moveTo>
                  <a:pt x="27939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90550"/>
                </a:lnTo>
                <a:close/>
              </a:path>
              <a:path w="27940" h="1270000">
                <a:moveTo>
                  <a:pt x="27939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3250"/>
                </a:lnTo>
                <a:close/>
              </a:path>
              <a:path w="27940" h="1270000">
                <a:moveTo>
                  <a:pt x="27939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35000"/>
                </a:lnTo>
                <a:close/>
              </a:path>
              <a:path w="27940" h="1270000">
                <a:moveTo>
                  <a:pt x="2793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41350"/>
                </a:lnTo>
                <a:close/>
              </a:path>
              <a:path w="27940" h="1270000">
                <a:moveTo>
                  <a:pt x="27939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4050"/>
                </a:lnTo>
                <a:close/>
              </a:path>
              <a:path w="27940" h="1270000">
                <a:moveTo>
                  <a:pt x="2793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1270000">
                <a:moveTo>
                  <a:pt x="27939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3100"/>
                </a:lnTo>
                <a:close/>
              </a:path>
              <a:path w="27940" h="1270000">
                <a:moveTo>
                  <a:pt x="27939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7939" y="768350"/>
                </a:lnTo>
                <a:lnTo>
                  <a:pt x="27939" y="698500"/>
                </a:lnTo>
                <a:close/>
              </a:path>
              <a:path w="27940" h="1270000">
                <a:moveTo>
                  <a:pt x="27939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68350"/>
                </a:lnTo>
                <a:close/>
              </a:path>
              <a:path w="27940" h="1270000">
                <a:moveTo>
                  <a:pt x="27939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7939" y="811530"/>
                </a:lnTo>
                <a:lnTo>
                  <a:pt x="27939" y="806450"/>
                </a:lnTo>
                <a:close/>
              </a:path>
              <a:path w="27940" h="1270000">
                <a:moveTo>
                  <a:pt x="2793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7939" y="817880"/>
                </a:lnTo>
                <a:lnTo>
                  <a:pt x="27939" y="811530"/>
                </a:lnTo>
                <a:close/>
              </a:path>
              <a:path w="27940" h="1270000">
                <a:moveTo>
                  <a:pt x="27939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817880"/>
                </a:lnTo>
                <a:close/>
              </a:path>
              <a:path w="27940" h="1270000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1270000">
                <a:moveTo>
                  <a:pt x="27939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50900"/>
                </a:lnTo>
                <a:close/>
              </a:path>
              <a:path w="27940" h="127000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270000">
                <a:moveTo>
                  <a:pt x="27939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76300"/>
                </a:lnTo>
                <a:close/>
              </a:path>
              <a:path w="27940" h="1270000">
                <a:moveTo>
                  <a:pt x="27939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7939" y="895350"/>
                </a:lnTo>
                <a:lnTo>
                  <a:pt x="27939" y="889000"/>
                </a:lnTo>
                <a:close/>
              </a:path>
              <a:path w="27940" h="1270000">
                <a:moveTo>
                  <a:pt x="27939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7939" y="938530"/>
                </a:lnTo>
                <a:lnTo>
                  <a:pt x="27939" y="895350"/>
                </a:lnTo>
                <a:close/>
              </a:path>
              <a:path w="27940" h="1270000">
                <a:moveTo>
                  <a:pt x="27939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938530"/>
                </a:lnTo>
                <a:close/>
              </a:path>
              <a:path w="27940" h="1270000">
                <a:moveTo>
                  <a:pt x="27939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7939" y="952500"/>
                </a:lnTo>
                <a:lnTo>
                  <a:pt x="27939" y="946150"/>
                </a:lnTo>
                <a:close/>
              </a:path>
              <a:path w="27940" h="1270000">
                <a:moveTo>
                  <a:pt x="27939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7939" y="989330"/>
                </a:lnTo>
                <a:lnTo>
                  <a:pt x="27939" y="952500"/>
                </a:lnTo>
                <a:close/>
              </a:path>
              <a:path w="27940" h="1270000">
                <a:moveTo>
                  <a:pt x="27939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89330"/>
                </a:lnTo>
                <a:close/>
              </a:path>
              <a:path w="27940" h="1270000">
                <a:moveTo>
                  <a:pt x="27939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5680"/>
                </a:lnTo>
                <a:close/>
              </a:path>
              <a:path w="27940" h="127000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270000">
                <a:moveTo>
                  <a:pt x="27939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7939" y="1041399"/>
                </a:lnTo>
                <a:lnTo>
                  <a:pt x="27939" y="1033780"/>
                </a:lnTo>
                <a:close/>
              </a:path>
              <a:path w="27940" h="1270000">
                <a:moveTo>
                  <a:pt x="27939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41400"/>
                </a:lnTo>
                <a:close/>
              </a:path>
              <a:path w="27940" h="1270000">
                <a:moveTo>
                  <a:pt x="27939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7939" y="1084580"/>
                </a:lnTo>
                <a:lnTo>
                  <a:pt x="27939" y="1079500"/>
                </a:lnTo>
                <a:close/>
              </a:path>
              <a:path w="27940" h="1270000">
                <a:moveTo>
                  <a:pt x="27939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84580"/>
                </a:lnTo>
                <a:close/>
              </a:path>
              <a:path w="27940" h="1270000">
                <a:moveTo>
                  <a:pt x="27939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09980"/>
                </a:lnTo>
                <a:close/>
              </a:path>
              <a:path w="27940" h="1270000">
                <a:moveTo>
                  <a:pt x="27939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79830"/>
                </a:lnTo>
                <a:close/>
              </a:path>
              <a:path w="27940" h="1270000">
                <a:moveTo>
                  <a:pt x="27939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7939" y="1193800"/>
                </a:lnTo>
                <a:lnTo>
                  <a:pt x="27939" y="1186180"/>
                </a:lnTo>
                <a:close/>
              </a:path>
              <a:path w="27940" h="1270000">
                <a:moveTo>
                  <a:pt x="27939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7939" y="1205230"/>
                </a:lnTo>
                <a:lnTo>
                  <a:pt x="27939" y="1193800"/>
                </a:lnTo>
                <a:close/>
              </a:path>
              <a:path w="27940" h="1270000">
                <a:moveTo>
                  <a:pt x="27939" y="1205230"/>
                </a:moveTo>
                <a:lnTo>
                  <a:pt x="0" y="1205230"/>
                </a:lnTo>
                <a:lnTo>
                  <a:pt x="0" y="1220470"/>
                </a:lnTo>
                <a:lnTo>
                  <a:pt x="1270" y="1220470"/>
                </a:lnTo>
                <a:lnTo>
                  <a:pt x="1270" y="1223010"/>
                </a:lnTo>
                <a:lnTo>
                  <a:pt x="2539" y="1223010"/>
                </a:lnTo>
                <a:lnTo>
                  <a:pt x="2539" y="1224280"/>
                </a:lnTo>
                <a:lnTo>
                  <a:pt x="3809" y="1224280"/>
                </a:lnTo>
                <a:lnTo>
                  <a:pt x="3809" y="1226820"/>
                </a:lnTo>
                <a:lnTo>
                  <a:pt x="5079" y="1226820"/>
                </a:lnTo>
                <a:lnTo>
                  <a:pt x="5079" y="1229360"/>
                </a:lnTo>
                <a:lnTo>
                  <a:pt x="6350" y="1229360"/>
                </a:lnTo>
                <a:lnTo>
                  <a:pt x="6350" y="1231900"/>
                </a:lnTo>
                <a:lnTo>
                  <a:pt x="27939" y="1231900"/>
                </a:lnTo>
                <a:lnTo>
                  <a:pt x="27939" y="1205230"/>
                </a:lnTo>
                <a:close/>
              </a:path>
              <a:path w="27940" h="1270000">
                <a:moveTo>
                  <a:pt x="27939" y="1231900"/>
                </a:moveTo>
                <a:lnTo>
                  <a:pt x="7620" y="1231900"/>
                </a:lnTo>
                <a:lnTo>
                  <a:pt x="7620" y="1234440"/>
                </a:lnTo>
                <a:lnTo>
                  <a:pt x="8889" y="1234440"/>
                </a:lnTo>
                <a:lnTo>
                  <a:pt x="8889" y="1236980"/>
                </a:lnTo>
                <a:lnTo>
                  <a:pt x="27939" y="1236980"/>
                </a:lnTo>
                <a:lnTo>
                  <a:pt x="27939" y="1231900"/>
                </a:lnTo>
                <a:close/>
              </a:path>
              <a:path w="27940" h="1270000">
                <a:moveTo>
                  <a:pt x="27939" y="1236980"/>
                </a:moveTo>
                <a:lnTo>
                  <a:pt x="10159" y="1236980"/>
                </a:lnTo>
                <a:lnTo>
                  <a:pt x="10159" y="1239520"/>
                </a:lnTo>
                <a:lnTo>
                  <a:pt x="11429" y="1239520"/>
                </a:lnTo>
                <a:lnTo>
                  <a:pt x="11429" y="1242060"/>
                </a:lnTo>
                <a:lnTo>
                  <a:pt x="12700" y="1242060"/>
                </a:lnTo>
                <a:lnTo>
                  <a:pt x="12700" y="1243330"/>
                </a:lnTo>
                <a:lnTo>
                  <a:pt x="13970" y="1243330"/>
                </a:lnTo>
                <a:lnTo>
                  <a:pt x="13970" y="1245870"/>
                </a:lnTo>
                <a:lnTo>
                  <a:pt x="15239" y="1245870"/>
                </a:lnTo>
                <a:lnTo>
                  <a:pt x="15239" y="1248410"/>
                </a:lnTo>
                <a:lnTo>
                  <a:pt x="16509" y="1248410"/>
                </a:lnTo>
                <a:lnTo>
                  <a:pt x="16509" y="1250950"/>
                </a:lnTo>
                <a:lnTo>
                  <a:pt x="17779" y="1250950"/>
                </a:lnTo>
                <a:lnTo>
                  <a:pt x="17779" y="1253490"/>
                </a:lnTo>
                <a:lnTo>
                  <a:pt x="19050" y="1253490"/>
                </a:lnTo>
                <a:lnTo>
                  <a:pt x="19050" y="1256030"/>
                </a:lnTo>
                <a:lnTo>
                  <a:pt x="20320" y="1256030"/>
                </a:lnTo>
                <a:lnTo>
                  <a:pt x="20320" y="1258570"/>
                </a:lnTo>
                <a:lnTo>
                  <a:pt x="21589" y="1258570"/>
                </a:lnTo>
                <a:lnTo>
                  <a:pt x="21589" y="1261110"/>
                </a:lnTo>
                <a:lnTo>
                  <a:pt x="22859" y="1261110"/>
                </a:lnTo>
                <a:lnTo>
                  <a:pt x="22859" y="1262380"/>
                </a:lnTo>
                <a:lnTo>
                  <a:pt x="24129" y="1262380"/>
                </a:lnTo>
                <a:lnTo>
                  <a:pt x="24129" y="1264920"/>
                </a:lnTo>
                <a:lnTo>
                  <a:pt x="25400" y="1264920"/>
                </a:lnTo>
                <a:lnTo>
                  <a:pt x="25400" y="1267460"/>
                </a:lnTo>
                <a:lnTo>
                  <a:pt x="26670" y="1267460"/>
                </a:lnTo>
                <a:lnTo>
                  <a:pt x="26670" y="1270000"/>
                </a:lnTo>
                <a:lnTo>
                  <a:pt x="27939" y="1270000"/>
                </a:lnTo>
                <a:lnTo>
                  <a:pt x="27939" y="1236980"/>
                </a:lnTo>
                <a:close/>
              </a:path>
            </a:pathLst>
          </a:custGeom>
          <a:solidFill>
            <a:srgbClr val="2142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820659" y="3075939"/>
            <a:ext cx="26670" cy="1308100"/>
          </a:xfrm>
          <a:custGeom>
            <a:avLst/>
            <a:gdLst/>
            <a:ahLst/>
            <a:cxnLst/>
            <a:rect l="l" t="t" r="r" b="b"/>
            <a:pathLst>
              <a:path w="26670" h="1308100">
                <a:moveTo>
                  <a:pt x="13970" y="0"/>
                </a:moveTo>
                <a:lnTo>
                  <a:pt x="0" y="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6670" h="1308100">
                <a:moveTo>
                  <a:pt x="2667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3400"/>
                </a:lnTo>
                <a:close/>
              </a:path>
              <a:path w="26670" h="1308100">
                <a:moveTo>
                  <a:pt x="2667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6670" y="565149"/>
                </a:lnTo>
                <a:lnTo>
                  <a:pt x="26670" y="546099"/>
                </a:lnTo>
                <a:close/>
              </a:path>
              <a:path w="26670" h="1308100">
                <a:moveTo>
                  <a:pt x="2667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65150"/>
                </a:lnTo>
                <a:close/>
              </a:path>
              <a:path w="26670" h="1308100">
                <a:moveTo>
                  <a:pt x="2667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6670" y="590549"/>
                </a:lnTo>
                <a:lnTo>
                  <a:pt x="26670" y="577850"/>
                </a:lnTo>
                <a:close/>
              </a:path>
              <a:path w="26670" h="1308100">
                <a:moveTo>
                  <a:pt x="2667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0549"/>
                </a:lnTo>
                <a:close/>
              </a:path>
              <a:path w="26670" h="1308100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1308100">
                <a:moveTo>
                  <a:pt x="2667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6670" y="641349"/>
                </a:lnTo>
                <a:lnTo>
                  <a:pt x="26670" y="628649"/>
                </a:lnTo>
                <a:close/>
              </a:path>
              <a:path w="26670" h="1308100">
                <a:moveTo>
                  <a:pt x="2667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1349"/>
                </a:lnTo>
                <a:close/>
              </a:path>
              <a:path w="26670" h="1308100">
                <a:moveTo>
                  <a:pt x="2667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699"/>
                </a:lnTo>
                <a:close/>
              </a:path>
              <a:path w="26670" h="1308100">
                <a:moveTo>
                  <a:pt x="2667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60400"/>
                </a:lnTo>
                <a:close/>
              </a:path>
              <a:path w="26670" h="1308100">
                <a:moveTo>
                  <a:pt x="2667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6670" y="755649"/>
                </a:lnTo>
                <a:lnTo>
                  <a:pt x="26670" y="685799"/>
                </a:lnTo>
                <a:close/>
              </a:path>
              <a:path w="26670" h="1308100">
                <a:moveTo>
                  <a:pt x="2667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6670" y="793749"/>
                </a:lnTo>
                <a:lnTo>
                  <a:pt x="26670" y="755649"/>
                </a:lnTo>
                <a:close/>
              </a:path>
              <a:path w="26670" h="1308100">
                <a:moveTo>
                  <a:pt x="2667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93750"/>
                </a:lnTo>
                <a:close/>
              </a:path>
              <a:path w="26670" h="130810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1308100">
                <a:moveTo>
                  <a:pt x="2667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6670" y="811529"/>
                </a:lnTo>
                <a:lnTo>
                  <a:pt x="26670" y="805179"/>
                </a:lnTo>
                <a:close/>
              </a:path>
              <a:path w="26670" h="1308100">
                <a:moveTo>
                  <a:pt x="2667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11530"/>
                </a:lnTo>
                <a:close/>
              </a:path>
              <a:path w="26670" h="1308100">
                <a:moveTo>
                  <a:pt x="2667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38200"/>
                </a:lnTo>
                <a:close/>
              </a:path>
              <a:path w="26670" h="1308100">
                <a:moveTo>
                  <a:pt x="2667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79"/>
                </a:lnTo>
                <a:close/>
              </a:path>
              <a:path w="26670" h="1308100">
                <a:moveTo>
                  <a:pt x="2667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3600"/>
                </a:lnTo>
                <a:close/>
              </a:path>
              <a:path w="26670" h="1308100">
                <a:moveTo>
                  <a:pt x="2667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876300"/>
                </a:lnTo>
                <a:close/>
              </a:path>
              <a:path w="26670" h="1308100">
                <a:moveTo>
                  <a:pt x="2667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882650"/>
                </a:lnTo>
                <a:close/>
              </a:path>
              <a:path w="26670" h="1308100">
                <a:moveTo>
                  <a:pt x="2667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6670" y="933449"/>
                </a:lnTo>
                <a:lnTo>
                  <a:pt x="26670" y="925830"/>
                </a:lnTo>
                <a:close/>
              </a:path>
              <a:path w="26670" h="1308100">
                <a:moveTo>
                  <a:pt x="2667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6670" y="939799"/>
                </a:lnTo>
                <a:lnTo>
                  <a:pt x="26670" y="933449"/>
                </a:lnTo>
                <a:close/>
              </a:path>
              <a:path w="26670" h="1308100">
                <a:moveTo>
                  <a:pt x="2667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39799"/>
                </a:lnTo>
                <a:close/>
              </a:path>
              <a:path w="26670" h="1308100">
                <a:moveTo>
                  <a:pt x="2667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6670" y="982979"/>
                </a:lnTo>
                <a:lnTo>
                  <a:pt x="26670" y="976629"/>
                </a:lnTo>
                <a:close/>
              </a:path>
              <a:path w="26670" h="1308100">
                <a:moveTo>
                  <a:pt x="2667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6670" y="1014729"/>
                </a:lnTo>
                <a:lnTo>
                  <a:pt x="26670" y="982979"/>
                </a:lnTo>
                <a:close/>
              </a:path>
              <a:path w="26670" h="1308100">
                <a:moveTo>
                  <a:pt x="2667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29"/>
                </a:lnTo>
                <a:close/>
              </a:path>
              <a:path w="26670" h="1308100">
                <a:moveTo>
                  <a:pt x="2667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6670" y="1028699"/>
                </a:lnTo>
                <a:lnTo>
                  <a:pt x="26670" y="1021079"/>
                </a:lnTo>
                <a:close/>
              </a:path>
              <a:path w="26670" h="1308100">
                <a:moveTo>
                  <a:pt x="2667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28699"/>
                </a:lnTo>
                <a:close/>
              </a:path>
              <a:path w="26670" h="1308100">
                <a:moveTo>
                  <a:pt x="2667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6670" y="1071879"/>
                </a:lnTo>
                <a:lnTo>
                  <a:pt x="26670" y="1066799"/>
                </a:lnTo>
                <a:close/>
              </a:path>
              <a:path w="26670" h="1308100">
                <a:moveTo>
                  <a:pt x="2667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6670" y="1097279"/>
                </a:lnTo>
                <a:lnTo>
                  <a:pt x="26670" y="1071880"/>
                </a:lnTo>
                <a:close/>
              </a:path>
              <a:path w="26670" h="1308100">
                <a:moveTo>
                  <a:pt x="2667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6670" y="1167129"/>
                </a:lnTo>
                <a:lnTo>
                  <a:pt x="26670" y="1097279"/>
                </a:lnTo>
                <a:close/>
              </a:path>
              <a:path w="26670" h="1308100">
                <a:moveTo>
                  <a:pt x="2667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67130"/>
                </a:lnTo>
                <a:close/>
              </a:path>
              <a:path w="26670" h="1308100">
                <a:moveTo>
                  <a:pt x="2667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6670" y="1181099"/>
                </a:lnTo>
                <a:lnTo>
                  <a:pt x="26670" y="1173479"/>
                </a:lnTo>
                <a:close/>
              </a:path>
              <a:path w="26670" h="1308100">
                <a:moveTo>
                  <a:pt x="2667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6670" y="1192529"/>
                </a:lnTo>
                <a:lnTo>
                  <a:pt x="26670" y="1181099"/>
                </a:lnTo>
                <a:close/>
              </a:path>
              <a:path w="26670" h="1308100">
                <a:moveTo>
                  <a:pt x="2667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92530"/>
                </a:lnTo>
                <a:close/>
              </a:path>
              <a:path w="26670" h="1308100">
                <a:moveTo>
                  <a:pt x="26670" y="1219199"/>
                </a:moveTo>
                <a:lnTo>
                  <a:pt x="0" y="1219199"/>
                </a:lnTo>
                <a:lnTo>
                  <a:pt x="0" y="1259839"/>
                </a:lnTo>
                <a:lnTo>
                  <a:pt x="1270" y="1259839"/>
                </a:lnTo>
                <a:lnTo>
                  <a:pt x="1270" y="1262379"/>
                </a:lnTo>
                <a:lnTo>
                  <a:pt x="2540" y="1262379"/>
                </a:lnTo>
                <a:lnTo>
                  <a:pt x="2540" y="1264919"/>
                </a:lnTo>
                <a:lnTo>
                  <a:pt x="3810" y="1264919"/>
                </a:lnTo>
                <a:lnTo>
                  <a:pt x="3810" y="1267459"/>
                </a:lnTo>
                <a:lnTo>
                  <a:pt x="5080" y="1267459"/>
                </a:lnTo>
                <a:lnTo>
                  <a:pt x="5080" y="1268729"/>
                </a:lnTo>
                <a:lnTo>
                  <a:pt x="6350" y="1268729"/>
                </a:lnTo>
                <a:lnTo>
                  <a:pt x="6350" y="1271269"/>
                </a:lnTo>
                <a:lnTo>
                  <a:pt x="7620" y="1271269"/>
                </a:lnTo>
                <a:lnTo>
                  <a:pt x="7620" y="1273809"/>
                </a:lnTo>
                <a:lnTo>
                  <a:pt x="8890" y="1273809"/>
                </a:lnTo>
                <a:lnTo>
                  <a:pt x="8890" y="1276349"/>
                </a:lnTo>
                <a:lnTo>
                  <a:pt x="10160" y="1276349"/>
                </a:lnTo>
                <a:lnTo>
                  <a:pt x="10160" y="1278889"/>
                </a:lnTo>
                <a:lnTo>
                  <a:pt x="11430" y="1278889"/>
                </a:lnTo>
                <a:lnTo>
                  <a:pt x="11430" y="1281429"/>
                </a:lnTo>
                <a:lnTo>
                  <a:pt x="12700" y="1281429"/>
                </a:lnTo>
                <a:lnTo>
                  <a:pt x="12700" y="1283969"/>
                </a:lnTo>
                <a:lnTo>
                  <a:pt x="13970" y="1283969"/>
                </a:lnTo>
                <a:lnTo>
                  <a:pt x="13970" y="1286509"/>
                </a:lnTo>
                <a:lnTo>
                  <a:pt x="15240" y="1286509"/>
                </a:lnTo>
                <a:lnTo>
                  <a:pt x="15240" y="1287779"/>
                </a:lnTo>
                <a:lnTo>
                  <a:pt x="26670" y="1287779"/>
                </a:lnTo>
                <a:lnTo>
                  <a:pt x="26670" y="1219199"/>
                </a:lnTo>
                <a:close/>
              </a:path>
              <a:path w="26670" h="1308100">
                <a:moveTo>
                  <a:pt x="26670" y="1287780"/>
                </a:moveTo>
                <a:lnTo>
                  <a:pt x="16510" y="1287780"/>
                </a:lnTo>
                <a:lnTo>
                  <a:pt x="16510" y="1290319"/>
                </a:lnTo>
                <a:lnTo>
                  <a:pt x="17780" y="1290319"/>
                </a:lnTo>
                <a:lnTo>
                  <a:pt x="17780" y="1292859"/>
                </a:lnTo>
                <a:lnTo>
                  <a:pt x="19050" y="1292859"/>
                </a:lnTo>
                <a:lnTo>
                  <a:pt x="19050" y="1295399"/>
                </a:lnTo>
                <a:lnTo>
                  <a:pt x="26670" y="1295399"/>
                </a:lnTo>
                <a:lnTo>
                  <a:pt x="26670" y="1287780"/>
                </a:lnTo>
                <a:close/>
              </a:path>
              <a:path w="26670" h="1308100">
                <a:moveTo>
                  <a:pt x="26670" y="1295400"/>
                </a:moveTo>
                <a:lnTo>
                  <a:pt x="20320" y="1295400"/>
                </a:lnTo>
                <a:lnTo>
                  <a:pt x="20320" y="1297939"/>
                </a:lnTo>
                <a:lnTo>
                  <a:pt x="21590" y="1297939"/>
                </a:lnTo>
                <a:lnTo>
                  <a:pt x="21590" y="1300479"/>
                </a:lnTo>
                <a:lnTo>
                  <a:pt x="22860" y="1300479"/>
                </a:lnTo>
                <a:lnTo>
                  <a:pt x="22860" y="1303019"/>
                </a:lnTo>
                <a:lnTo>
                  <a:pt x="24130" y="1303019"/>
                </a:lnTo>
                <a:lnTo>
                  <a:pt x="24130" y="1305559"/>
                </a:lnTo>
                <a:lnTo>
                  <a:pt x="25400" y="1305559"/>
                </a:lnTo>
                <a:lnTo>
                  <a:pt x="25400" y="1308099"/>
                </a:lnTo>
                <a:lnTo>
                  <a:pt x="26670" y="1308099"/>
                </a:lnTo>
                <a:lnTo>
                  <a:pt x="26670" y="12954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847330" y="3088639"/>
            <a:ext cx="27940" cy="1361440"/>
          </a:xfrm>
          <a:custGeom>
            <a:avLst/>
            <a:gdLst/>
            <a:ahLst/>
            <a:cxnLst/>
            <a:rect l="l" t="t" r="r" b="b"/>
            <a:pathLst>
              <a:path w="27940" h="1361439">
                <a:moveTo>
                  <a:pt x="7620" y="0"/>
                </a:moveTo>
                <a:lnTo>
                  <a:pt x="0" y="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361439">
                <a:moveTo>
                  <a:pt x="2794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1361439">
                <a:moveTo>
                  <a:pt x="27940" y="533400"/>
                </a:moveTo>
                <a:lnTo>
                  <a:pt x="0" y="5334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33400"/>
                </a:lnTo>
                <a:close/>
              </a:path>
              <a:path w="27940" h="1361439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361439">
                <a:moveTo>
                  <a:pt x="2794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65150"/>
                </a:lnTo>
                <a:close/>
              </a:path>
              <a:path w="27940" h="1361439">
                <a:moveTo>
                  <a:pt x="27940" y="577850"/>
                </a:moveTo>
                <a:lnTo>
                  <a:pt x="0" y="57785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77850"/>
                </a:lnTo>
                <a:close/>
              </a:path>
              <a:path w="27940" h="1361439">
                <a:moveTo>
                  <a:pt x="27940" y="609600"/>
                </a:moveTo>
                <a:lnTo>
                  <a:pt x="0" y="6096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609600"/>
                </a:lnTo>
                <a:close/>
              </a:path>
              <a:path w="27940" h="136143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361439">
                <a:moveTo>
                  <a:pt x="27940" y="628650"/>
                </a:moveTo>
                <a:lnTo>
                  <a:pt x="0" y="628650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8650"/>
                </a:lnTo>
                <a:close/>
              </a:path>
              <a:path w="27940" h="136143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361439">
                <a:moveTo>
                  <a:pt x="27940" y="647700"/>
                </a:moveTo>
                <a:lnTo>
                  <a:pt x="0" y="6477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7700"/>
                </a:lnTo>
                <a:close/>
              </a:path>
              <a:path w="27940" h="1361439">
                <a:moveTo>
                  <a:pt x="27940" y="673100"/>
                </a:moveTo>
                <a:lnTo>
                  <a:pt x="0" y="67310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673100"/>
                </a:lnTo>
                <a:close/>
              </a:path>
              <a:path w="27940" h="1361439">
                <a:moveTo>
                  <a:pt x="27940" y="742950"/>
                </a:moveTo>
                <a:lnTo>
                  <a:pt x="0" y="7429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42950"/>
                </a:lnTo>
                <a:close/>
              </a:path>
              <a:path w="27940" h="1361439">
                <a:moveTo>
                  <a:pt x="27940" y="781050"/>
                </a:moveTo>
                <a:lnTo>
                  <a:pt x="0" y="78105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81050"/>
                </a:lnTo>
                <a:close/>
              </a:path>
              <a:path w="27940" h="1361439">
                <a:moveTo>
                  <a:pt x="2794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7940" y="792480"/>
                </a:lnTo>
                <a:lnTo>
                  <a:pt x="27940" y="786130"/>
                </a:lnTo>
                <a:close/>
              </a:path>
              <a:path w="27940" h="1361439">
                <a:moveTo>
                  <a:pt x="2794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2480"/>
                </a:lnTo>
                <a:close/>
              </a:path>
              <a:path w="27940" h="1361439">
                <a:moveTo>
                  <a:pt x="27940" y="798830"/>
                </a:moveTo>
                <a:lnTo>
                  <a:pt x="0" y="79883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8830"/>
                </a:lnTo>
                <a:close/>
              </a:path>
              <a:path w="27940" h="1361439">
                <a:moveTo>
                  <a:pt x="27940" y="825500"/>
                </a:moveTo>
                <a:lnTo>
                  <a:pt x="0" y="82550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25500"/>
                </a:lnTo>
                <a:close/>
              </a:path>
              <a:path w="27940" h="1361439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361439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1361439">
                <a:moveTo>
                  <a:pt x="27940" y="863600"/>
                </a:moveTo>
                <a:lnTo>
                  <a:pt x="0" y="863600"/>
                </a:lnTo>
                <a:lnTo>
                  <a:pt x="0" y="869950"/>
                </a:lnTo>
                <a:lnTo>
                  <a:pt x="27940" y="869950"/>
                </a:lnTo>
                <a:lnTo>
                  <a:pt x="27940" y="863600"/>
                </a:lnTo>
                <a:close/>
              </a:path>
              <a:path w="27940" h="1361439">
                <a:moveTo>
                  <a:pt x="27940" y="869950"/>
                </a:moveTo>
                <a:lnTo>
                  <a:pt x="0" y="869950"/>
                </a:lnTo>
                <a:lnTo>
                  <a:pt x="0" y="913130"/>
                </a:lnTo>
                <a:lnTo>
                  <a:pt x="27940" y="913130"/>
                </a:lnTo>
                <a:lnTo>
                  <a:pt x="27940" y="869950"/>
                </a:lnTo>
                <a:close/>
              </a:path>
              <a:path w="27940" h="1361439">
                <a:moveTo>
                  <a:pt x="27940" y="913130"/>
                </a:moveTo>
                <a:lnTo>
                  <a:pt x="0" y="91313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913130"/>
                </a:lnTo>
                <a:close/>
              </a:path>
              <a:path w="27940" h="1361439">
                <a:moveTo>
                  <a:pt x="27940" y="920750"/>
                </a:moveTo>
                <a:lnTo>
                  <a:pt x="0" y="92075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20750"/>
                </a:lnTo>
                <a:close/>
              </a:path>
              <a:path w="27940" h="1361439">
                <a:moveTo>
                  <a:pt x="27940" y="927100"/>
                </a:moveTo>
                <a:lnTo>
                  <a:pt x="0" y="92710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27100"/>
                </a:lnTo>
                <a:close/>
              </a:path>
              <a:path w="27940" h="1361439">
                <a:moveTo>
                  <a:pt x="27940" y="963930"/>
                </a:moveTo>
                <a:lnTo>
                  <a:pt x="0" y="963930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3930"/>
                </a:lnTo>
                <a:close/>
              </a:path>
              <a:path w="27940" h="1361439">
                <a:moveTo>
                  <a:pt x="27940" y="970280"/>
                </a:moveTo>
                <a:lnTo>
                  <a:pt x="0" y="97028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70280"/>
                </a:lnTo>
                <a:close/>
              </a:path>
              <a:path w="27940" h="1361439">
                <a:moveTo>
                  <a:pt x="2794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7940" y="1008380"/>
                </a:lnTo>
                <a:lnTo>
                  <a:pt x="27940" y="1002030"/>
                </a:lnTo>
                <a:close/>
              </a:path>
              <a:path w="27940" h="1361439">
                <a:moveTo>
                  <a:pt x="27940" y="1008380"/>
                </a:moveTo>
                <a:lnTo>
                  <a:pt x="0" y="1008380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8380"/>
                </a:lnTo>
                <a:close/>
              </a:path>
              <a:path w="27940" h="1361439">
                <a:moveTo>
                  <a:pt x="27940" y="1016000"/>
                </a:moveTo>
                <a:lnTo>
                  <a:pt x="0" y="10160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1016000"/>
                </a:lnTo>
                <a:close/>
              </a:path>
              <a:path w="27940" h="1361439">
                <a:moveTo>
                  <a:pt x="27940" y="1054100"/>
                </a:moveTo>
                <a:lnTo>
                  <a:pt x="0" y="1054100"/>
                </a:lnTo>
                <a:lnTo>
                  <a:pt x="0" y="1059180"/>
                </a:lnTo>
                <a:lnTo>
                  <a:pt x="27940" y="1059180"/>
                </a:lnTo>
                <a:lnTo>
                  <a:pt x="27940" y="1054100"/>
                </a:lnTo>
                <a:close/>
              </a:path>
              <a:path w="27940" h="1361439">
                <a:moveTo>
                  <a:pt x="27940" y="1059180"/>
                </a:moveTo>
                <a:lnTo>
                  <a:pt x="0" y="1059180"/>
                </a:lnTo>
                <a:lnTo>
                  <a:pt x="0" y="1084580"/>
                </a:lnTo>
                <a:lnTo>
                  <a:pt x="27940" y="1084580"/>
                </a:lnTo>
                <a:lnTo>
                  <a:pt x="27940" y="1059180"/>
                </a:lnTo>
                <a:close/>
              </a:path>
              <a:path w="27940" h="1361439">
                <a:moveTo>
                  <a:pt x="27940" y="1084580"/>
                </a:moveTo>
                <a:lnTo>
                  <a:pt x="0" y="1084580"/>
                </a:lnTo>
                <a:lnTo>
                  <a:pt x="0" y="1154430"/>
                </a:lnTo>
                <a:lnTo>
                  <a:pt x="27940" y="1154430"/>
                </a:lnTo>
                <a:lnTo>
                  <a:pt x="27940" y="1084580"/>
                </a:lnTo>
                <a:close/>
              </a:path>
              <a:path w="27940" h="1361439">
                <a:moveTo>
                  <a:pt x="27940" y="1154430"/>
                </a:moveTo>
                <a:lnTo>
                  <a:pt x="0" y="115443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54430"/>
                </a:lnTo>
                <a:close/>
              </a:path>
              <a:path w="27940" h="1361439">
                <a:moveTo>
                  <a:pt x="27940" y="1160780"/>
                </a:moveTo>
                <a:lnTo>
                  <a:pt x="0" y="116078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60780"/>
                </a:lnTo>
                <a:close/>
              </a:path>
              <a:path w="27940" h="1361439">
                <a:moveTo>
                  <a:pt x="27940" y="1168400"/>
                </a:moveTo>
                <a:lnTo>
                  <a:pt x="0" y="11684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8400"/>
                </a:lnTo>
                <a:close/>
              </a:path>
              <a:path w="27940" h="136143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1361439">
                <a:moveTo>
                  <a:pt x="27940" y="1206500"/>
                </a:moveTo>
                <a:lnTo>
                  <a:pt x="0" y="120650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06500"/>
                </a:lnTo>
                <a:close/>
              </a:path>
              <a:path w="27940" h="1361439">
                <a:moveTo>
                  <a:pt x="27940" y="1282700"/>
                </a:moveTo>
                <a:lnTo>
                  <a:pt x="0" y="1282700"/>
                </a:lnTo>
                <a:lnTo>
                  <a:pt x="0" y="1297940"/>
                </a:lnTo>
                <a:lnTo>
                  <a:pt x="1270" y="1297940"/>
                </a:lnTo>
                <a:lnTo>
                  <a:pt x="1270" y="1300480"/>
                </a:lnTo>
                <a:lnTo>
                  <a:pt x="2540" y="1300480"/>
                </a:lnTo>
                <a:lnTo>
                  <a:pt x="2540" y="1304290"/>
                </a:lnTo>
                <a:lnTo>
                  <a:pt x="3810" y="1304290"/>
                </a:lnTo>
                <a:lnTo>
                  <a:pt x="3810" y="1306830"/>
                </a:lnTo>
                <a:lnTo>
                  <a:pt x="5079" y="1306830"/>
                </a:lnTo>
                <a:lnTo>
                  <a:pt x="5079" y="1310640"/>
                </a:lnTo>
                <a:lnTo>
                  <a:pt x="6350" y="1310640"/>
                </a:lnTo>
                <a:lnTo>
                  <a:pt x="6350" y="1313180"/>
                </a:lnTo>
                <a:lnTo>
                  <a:pt x="7619" y="1313180"/>
                </a:lnTo>
                <a:lnTo>
                  <a:pt x="7620" y="1315720"/>
                </a:lnTo>
                <a:lnTo>
                  <a:pt x="8890" y="1315720"/>
                </a:lnTo>
                <a:lnTo>
                  <a:pt x="8890" y="1319530"/>
                </a:lnTo>
                <a:lnTo>
                  <a:pt x="10160" y="1319530"/>
                </a:lnTo>
                <a:lnTo>
                  <a:pt x="10160" y="1322070"/>
                </a:lnTo>
                <a:lnTo>
                  <a:pt x="11429" y="1322070"/>
                </a:lnTo>
                <a:lnTo>
                  <a:pt x="11429" y="1325880"/>
                </a:lnTo>
                <a:lnTo>
                  <a:pt x="12700" y="1325880"/>
                </a:lnTo>
                <a:lnTo>
                  <a:pt x="12700" y="1328420"/>
                </a:lnTo>
                <a:lnTo>
                  <a:pt x="13970" y="1328420"/>
                </a:lnTo>
                <a:lnTo>
                  <a:pt x="13970" y="1330960"/>
                </a:lnTo>
                <a:lnTo>
                  <a:pt x="15240" y="1330960"/>
                </a:lnTo>
                <a:lnTo>
                  <a:pt x="15240" y="1334770"/>
                </a:lnTo>
                <a:lnTo>
                  <a:pt x="16510" y="1334770"/>
                </a:lnTo>
                <a:lnTo>
                  <a:pt x="16510" y="1337310"/>
                </a:lnTo>
                <a:lnTo>
                  <a:pt x="17779" y="1337310"/>
                </a:lnTo>
                <a:lnTo>
                  <a:pt x="17779" y="1341120"/>
                </a:lnTo>
                <a:lnTo>
                  <a:pt x="19050" y="1341120"/>
                </a:lnTo>
                <a:lnTo>
                  <a:pt x="19050" y="1343660"/>
                </a:lnTo>
                <a:lnTo>
                  <a:pt x="20320" y="1343660"/>
                </a:lnTo>
                <a:lnTo>
                  <a:pt x="20320" y="1346200"/>
                </a:lnTo>
                <a:lnTo>
                  <a:pt x="21590" y="1346200"/>
                </a:lnTo>
                <a:lnTo>
                  <a:pt x="21590" y="1350010"/>
                </a:lnTo>
                <a:lnTo>
                  <a:pt x="22860" y="1350010"/>
                </a:lnTo>
                <a:lnTo>
                  <a:pt x="22860" y="1352550"/>
                </a:lnTo>
                <a:lnTo>
                  <a:pt x="24129" y="1352550"/>
                </a:lnTo>
                <a:lnTo>
                  <a:pt x="24129" y="1356360"/>
                </a:lnTo>
                <a:lnTo>
                  <a:pt x="25400" y="1356360"/>
                </a:lnTo>
                <a:lnTo>
                  <a:pt x="25400" y="1358900"/>
                </a:lnTo>
                <a:lnTo>
                  <a:pt x="26670" y="1358900"/>
                </a:lnTo>
                <a:lnTo>
                  <a:pt x="26670" y="1361440"/>
                </a:lnTo>
                <a:lnTo>
                  <a:pt x="27940" y="1361440"/>
                </a:lnTo>
                <a:lnTo>
                  <a:pt x="27940" y="1282700"/>
                </a:lnTo>
                <a:close/>
              </a:path>
            </a:pathLst>
          </a:custGeom>
          <a:solidFill>
            <a:srgbClr val="2142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875269" y="3101339"/>
            <a:ext cx="26670" cy="1412240"/>
          </a:xfrm>
          <a:custGeom>
            <a:avLst/>
            <a:gdLst/>
            <a:ahLst/>
            <a:cxnLst/>
            <a:rect l="l" t="t" r="r" b="b"/>
            <a:pathLst>
              <a:path w="26670" h="1412239">
                <a:moveTo>
                  <a:pt x="1270" y="0"/>
                </a:moveTo>
                <a:lnTo>
                  <a:pt x="0" y="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412239">
                <a:moveTo>
                  <a:pt x="26670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1412239">
                <a:moveTo>
                  <a:pt x="26670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0700"/>
                </a:lnTo>
                <a:close/>
              </a:path>
              <a:path w="26670" h="141223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122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412239">
                <a:moveTo>
                  <a:pt x="26670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65150"/>
                </a:lnTo>
                <a:close/>
              </a:path>
              <a:path w="26670" h="1412239">
                <a:moveTo>
                  <a:pt x="26670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6900"/>
                </a:lnTo>
                <a:close/>
              </a:path>
              <a:path w="26670" h="141223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412239">
                <a:moveTo>
                  <a:pt x="26670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5950"/>
                </a:lnTo>
                <a:close/>
              </a:path>
              <a:path w="26670" h="1412239">
                <a:moveTo>
                  <a:pt x="2667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1412239">
                <a:moveTo>
                  <a:pt x="26670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35000"/>
                </a:lnTo>
                <a:close/>
              </a:path>
              <a:path w="26670" h="1412239">
                <a:moveTo>
                  <a:pt x="26670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60400"/>
                </a:lnTo>
                <a:close/>
              </a:path>
              <a:path w="26670" h="1412239">
                <a:moveTo>
                  <a:pt x="26670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30250"/>
                </a:lnTo>
                <a:close/>
              </a:path>
              <a:path w="26670" h="1412239">
                <a:moveTo>
                  <a:pt x="26670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68350"/>
                </a:lnTo>
                <a:close/>
              </a:path>
              <a:path w="26670" h="1412239">
                <a:moveTo>
                  <a:pt x="2667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73430"/>
                </a:lnTo>
                <a:close/>
              </a:path>
              <a:path w="26670" h="1412239">
                <a:moveTo>
                  <a:pt x="2667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70" y="786129"/>
                </a:lnTo>
                <a:lnTo>
                  <a:pt x="26670" y="779780"/>
                </a:lnTo>
                <a:close/>
              </a:path>
              <a:path w="26670" h="141223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1412239">
                <a:moveTo>
                  <a:pt x="26670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12800"/>
                </a:lnTo>
                <a:close/>
              </a:path>
              <a:path w="26670" h="1412239">
                <a:moveTo>
                  <a:pt x="2667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0580"/>
                </a:lnTo>
                <a:close/>
              </a:path>
              <a:path w="26670" h="141223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1412239">
                <a:moveTo>
                  <a:pt x="26670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1412239">
                <a:moveTo>
                  <a:pt x="26670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57250"/>
                </a:lnTo>
                <a:close/>
              </a:path>
              <a:path w="26670" h="1412239">
                <a:moveTo>
                  <a:pt x="26670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0430"/>
                </a:lnTo>
                <a:close/>
              </a:path>
              <a:path w="26670" h="1412239">
                <a:moveTo>
                  <a:pt x="26670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8050"/>
                </a:lnTo>
                <a:close/>
              </a:path>
              <a:path w="26670" h="1412239">
                <a:moveTo>
                  <a:pt x="26670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4400"/>
                </a:lnTo>
                <a:close/>
              </a:path>
              <a:path w="26670" h="1412239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1412239">
                <a:moveTo>
                  <a:pt x="26670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7580"/>
                </a:lnTo>
                <a:close/>
              </a:path>
              <a:path w="26670" h="1412239">
                <a:moveTo>
                  <a:pt x="2667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412239">
                <a:moveTo>
                  <a:pt x="26670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5680"/>
                </a:lnTo>
                <a:close/>
              </a:path>
              <a:path w="26670" h="1412239">
                <a:moveTo>
                  <a:pt x="26670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1003300"/>
                </a:lnTo>
                <a:close/>
              </a:path>
              <a:path w="26670" h="1412239">
                <a:moveTo>
                  <a:pt x="26670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1400"/>
                </a:lnTo>
                <a:close/>
              </a:path>
              <a:path w="26670" h="1412239">
                <a:moveTo>
                  <a:pt x="26670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70" y="1071880"/>
                </a:lnTo>
                <a:lnTo>
                  <a:pt x="26670" y="1046480"/>
                </a:lnTo>
                <a:close/>
              </a:path>
              <a:path w="26670" h="1412239">
                <a:moveTo>
                  <a:pt x="26670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071880"/>
                </a:lnTo>
                <a:close/>
              </a:path>
              <a:path w="26670" h="141223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1412239">
                <a:moveTo>
                  <a:pt x="2667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48080"/>
                </a:lnTo>
                <a:close/>
              </a:path>
              <a:path w="26670" h="1412239">
                <a:moveTo>
                  <a:pt x="26670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5700"/>
                </a:lnTo>
                <a:close/>
              </a:path>
              <a:path w="26670" h="141223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1412239">
                <a:moveTo>
                  <a:pt x="26670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193800"/>
                </a:lnTo>
                <a:close/>
              </a:path>
              <a:path w="26670" h="1412239">
                <a:moveTo>
                  <a:pt x="26670" y="1270000"/>
                </a:moveTo>
                <a:lnTo>
                  <a:pt x="0" y="127000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270000"/>
                </a:lnTo>
                <a:close/>
              </a:path>
              <a:path w="26670" h="1412239">
                <a:moveTo>
                  <a:pt x="26670" y="1352550"/>
                </a:moveTo>
                <a:lnTo>
                  <a:pt x="1270" y="1352550"/>
                </a:lnTo>
                <a:lnTo>
                  <a:pt x="1270" y="1355090"/>
                </a:lnTo>
                <a:lnTo>
                  <a:pt x="2539" y="1355090"/>
                </a:lnTo>
                <a:lnTo>
                  <a:pt x="2539" y="1357630"/>
                </a:lnTo>
                <a:lnTo>
                  <a:pt x="3809" y="1357630"/>
                </a:lnTo>
                <a:lnTo>
                  <a:pt x="3809" y="1361440"/>
                </a:lnTo>
                <a:lnTo>
                  <a:pt x="5079" y="1361440"/>
                </a:lnTo>
                <a:lnTo>
                  <a:pt x="5079" y="1363980"/>
                </a:lnTo>
                <a:lnTo>
                  <a:pt x="6350" y="1363980"/>
                </a:lnTo>
                <a:lnTo>
                  <a:pt x="6350" y="1367790"/>
                </a:lnTo>
                <a:lnTo>
                  <a:pt x="7620" y="1367790"/>
                </a:lnTo>
                <a:lnTo>
                  <a:pt x="7620" y="1370330"/>
                </a:lnTo>
                <a:lnTo>
                  <a:pt x="8889" y="1370330"/>
                </a:lnTo>
                <a:lnTo>
                  <a:pt x="8889" y="1372870"/>
                </a:lnTo>
                <a:lnTo>
                  <a:pt x="10159" y="1372870"/>
                </a:lnTo>
                <a:lnTo>
                  <a:pt x="10159" y="1376680"/>
                </a:lnTo>
                <a:lnTo>
                  <a:pt x="11429" y="1376680"/>
                </a:lnTo>
                <a:lnTo>
                  <a:pt x="11429" y="1379220"/>
                </a:lnTo>
                <a:lnTo>
                  <a:pt x="12700" y="1379220"/>
                </a:lnTo>
                <a:lnTo>
                  <a:pt x="12700" y="1383030"/>
                </a:lnTo>
                <a:lnTo>
                  <a:pt x="13970" y="1383030"/>
                </a:lnTo>
                <a:lnTo>
                  <a:pt x="13970" y="1385570"/>
                </a:lnTo>
                <a:lnTo>
                  <a:pt x="15239" y="1385570"/>
                </a:lnTo>
                <a:lnTo>
                  <a:pt x="15239" y="1388110"/>
                </a:lnTo>
                <a:lnTo>
                  <a:pt x="16509" y="1388110"/>
                </a:lnTo>
                <a:lnTo>
                  <a:pt x="16509" y="1391920"/>
                </a:lnTo>
                <a:lnTo>
                  <a:pt x="17779" y="1391920"/>
                </a:lnTo>
                <a:lnTo>
                  <a:pt x="17779" y="1394460"/>
                </a:lnTo>
                <a:lnTo>
                  <a:pt x="19050" y="1394460"/>
                </a:lnTo>
                <a:lnTo>
                  <a:pt x="19050" y="1398270"/>
                </a:lnTo>
                <a:lnTo>
                  <a:pt x="20320" y="1398270"/>
                </a:lnTo>
                <a:lnTo>
                  <a:pt x="20320" y="1400810"/>
                </a:lnTo>
                <a:lnTo>
                  <a:pt x="21589" y="1400810"/>
                </a:lnTo>
                <a:lnTo>
                  <a:pt x="21589" y="1403350"/>
                </a:lnTo>
                <a:lnTo>
                  <a:pt x="22859" y="1403350"/>
                </a:lnTo>
                <a:lnTo>
                  <a:pt x="22859" y="1407160"/>
                </a:lnTo>
                <a:lnTo>
                  <a:pt x="24129" y="1407160"/>
                </a:lnTo>
                <a:lnTo>
                  <a:pt x="24129" y="1409700"/>
                </a:lnTo>
                <a:lnTo>
                  <a:pt x="26670" y="1409700"/>
                </a:lnTo>
                <a:lnTo>
                  <a:pt x="26670" y="1352550"/>
                </a:lnTo>
                <a:close/>
              </a:path>
              <a:path w="26670" h="1412239">
                <a:moveTo>
                  <a:pt x="26670" y="1409700"/>
                </a:moveTo>
                <a:lnTo>
                  <a:pt x="25400" y="1409700"/>
                </a:lnTo>
                <a:lnTo>
                  <a:pt x="25400" y="1412240"/>
                </a:lnTo>
                <a:lnTo>
                  <a:pt x="26670" y="1412240"/>
                </a:lnTo>
                <a:lnTo>
                  <a:pt x="26670" y="1409700"/>
                </a:lnTo>
                <a:close/>
              </a:path>
            </a:pathLst>
          </a:custGeom>
          <a:solidFill>
            <a:srgbClr val="2141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01940" y="3126739"/>
            <a:ext cx="27940" cy="1454150"/>
          </a:xfrm>
          <a:custGeom>
            <a:avLst/>
            <a:gdLst/>
            <a:ahLst/>
            <a:cxnLst/>
            <a:rect l="l" t="t" r="r" b="b"/>
            <a:pathLst>
              <a:path w="27940" h="1454150">
                <a:moveTo>
                  <a:pt x="16509" y="0"/>
                </a:moveTo>
                <a:lnTo>
                  <a:pt x="0" y="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12700"/>
                </a:lnTo>
                <a:lnTo>
                  <a:pt x="16509" y="12700"/>
                </a:lnTo>
                <a:lnTo>
                  <a:pt x="16509" y="0"/>
                </a:lnTo>
                <a:close/>
              </a:path>
              <a:path w="27940" h="1454150">
                <a:moveTo>
                  <a:pt x="2793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1454150">
                <a:moveTo>
                  <a:pt x="27939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495300"/>
                </a:lnTo>
                <a:close/>
              </a:path>
              <a:path w="27940" h="1454150">
                <a:moveTo>
                  <a:pt x="27939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39" y="527050"/>
                </a:lnTo>
                <a:lnTo>
                  <a:pt x="27939" y="514350"/>
                </a:lnTo>
                <a:close/>
              </a:path>
              <a:path w="27940" h="1454150">
                <a:moveTo>
                  <a:pt x="27939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39" y="539750"/>
                </a:lnTo>
                <a:lnTo>
                  <a:pt x="27939" y="527050"/>
                </a:lnTo>
                <a:close/>
              </a:path>
              <a:path w="27940" h="1454150">
                <a:moveTo>
                  <a:pt x="27939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9750"/>
                </a:lnTo>
                <a:close/>
              </a:path>
              <a:path w="27940" h="1454150">
                <a:moveTo>
                  <a:pt x="27939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71500"/>
                </a:lnTo>
                <a:close/>
              </a:path>
              <a:path w="27940" h="145415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454150">
                <a:moveTo>
                  <a:pt x="27939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39" y="596899"/>
                </a:lnTo>
                <a:lnTo>
                  <a:pt x="27939" y="590550"/>
                </a:lnTo>
                <a:close/>
              </a:path>
              <a:path w="27940" h="1454150">
                <a:moveTo>
                  <a:pt x="2793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96900"/>
                </a:lnTo>
                <a:close/>
              </a:path>
              <a:path w="27940" h="1454150">
                <a:moveTo>
                  <a:pt x="27939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9600"/>
                </a:lnTo>
                <a:close/>
              </a:path>
              <a:path w="27940" h="1454150">
                <a:moveTo>
                  <a:pt x="27939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39" y="704850"/>
                </a:lnTo>
                <a:lnTo>
                  <a:pt x="27939" y="635000"/>
                </a:lnTo>
                <a:close/>
              </a:path>
              <a:path w="27940" h="1454150">
                <a:moveTo>
                  <a:pt x="27939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04850"/>
                </a:lnTo>
                <a:close/>
              </a:path>
              <a:path w="27940" h="1454150">
                <a:moveTo>
                  <a:pt x="27939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42950"/>
                </a:lnTo>
                <a:close/>
              </a:path>
              <a:path w="27940" h="1454150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1454150">
                <a:moveTo>
                  <a:pt x="27939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54380"/>
                </a:lnTo>
                <a:close/>
              </a:path>
              <a:path w="27940" h="1454150">
                <a:moveTo>
                  <a:pt x="27939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60730"/>
                </a:lnTo>
                <a:close/>
              </a:path>
              <a:path w="27940" h="1454150">
                <a:moveTo>
                  <a:pt x="27939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87400"/>
                </a:lnTo>
                <a:close/>
              </a:path>
              <a:path w="27940" h="1454150">
                <a:moveTo>
                  <a:pt x="27939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80"/>
                </a:lnTo>
                <a:close/>
              </a:path>
              <a:path w="27940" h="1454150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1454150">
                <a:moveTo>
                  <a:pt x="27939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39" y="831850"/>
                </a:lnTo>
                <a:lnTo>
                  <a:pt x="27939" y="825500"/>
                </a:lnTo>
                <a:close/>
              </a:path>
              <a:path w="27940" h="1454150">
                <a:moveTo>
                  <a:pt x="27939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31850"/>
                </a:lnTo>
                <a:close/>
              </a:path>
              <a:path w="27940" h="1454150">
                <a:moveTo>
                  <a:pt x="27939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39" y="882650"/>
                </a:lnTo>
                <a:lnTo>
                  <a:pt x="27939" y="875030"/>
                </a:lnTo>
                <a:close/>
              </a:path>
              <a:path w="27940" h="1454150">
                <a:moveTo>
                  <a:pt x="27939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82650"/>
                </a:lnTo>
                <a:close/>
              </a:path>
              <a:path w="27940" h="1454150">
                <a:moveTo>
                  <a:pt x="27939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39" y="925830"/>
                </a:lnTo>
                <a:lnTo>
                  <a:pt x="27939" y="889000"/>
                </a:lnTo>
                <a:close/>
              </a:path>
              <a:path w="27940" h="1454150">
                <a:moveTo>
                  <a:pt x="27939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39" y="932179"/>
                </a:lnTo>
                <a:lnTo>
                  <a:pt x="27939" y="925830"/>
                </a:lnTo>
                <a:close/>
              </a:path>
              <a:path w="27940" h="1454150">
                <a:moveTo>
                  <a:pt x="27939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39" y="963930"/>
                </a:lnTo>
                <a:lnTo>
                  <a:pt x="27939" y="932180"/>
                </a:lnTo>
                <a:close/>
              </a:path>
              <a:path w="27940" h="1454150">
                <a:moveTo>
                  <a:pt x="2793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1454150">
                <a:moveTo>
                  <a:pt x="2793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39" y="977899"/>
                </a:lnTo>
                <a:lnTo>
                  <a:pt x="27939" y="970280"/>
                </a:lnTo>
                <a:close/>
              </a:path>
              <a:path w="27940" h="1454150">
                <a:moveTo>
                  <a:pt x="27939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39" y="1016000"/>
                </a:lnTo>
                <a:lnTo>
                  <a:pt x="27939" y="977900"/>
                </a:lnTo>
                <a:close/>
              </a:path>
              <a:path w="27940" h="1454150">
                <a:moveTo>
                  <a:pt x="27939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6000"/>
                </a:lnTo>
                <a:close/>
              </a:path>
              <a:path w="27940" h="1454150">
                <a:moveTo>
                  <a:pt x="27939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1080"/>
                </a:lnTo>
                <a:close/>
              </a:path>
              <a:path w="27940" h="1454150">
                <a:moveTo>
                  <a:pt x="27939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46480"/>
                </a:lnTo>
                <a:close/>
              </a:path>
              <a:path w="27940" h="1454150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1454150">
                <a:moveTo>
                  <a:pt x="27939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22680"/>
                </a:lnTo>
                <a:close/>
              </a:path>
              <a:path w="27940" h="1454150">
                <a:moveTo>
                  <a:pt x="27939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39" y="1141730"/>
                </a:lnTo>
                <a:lnTo>
                  <a:pt x="27939" y="1130300"/>
                </a:lnTo>
                <a:close/>
              </a:path>
              <a:path w="27940" h="1454150">
                <a:moveTo>
                  <a:pt x="27939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39" y="1168400"/>
                </a:lnTo>
                <a:lnTo>
                  <a:pt x="27939" y="1141730"/>
                </a:lnTo>
                <a:close/>
              </a:path>
              <a:path w="27940" h="1454150">
                <a:moveTo>
                  <a:pt x="27939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39" y="1244600"/>
                </a:lnTo>
                <a:lnTo>
                  <a:pt x="27939" y="1168400"/>
                </a:lnTo>
                <a:close/>
              </a:path>
              <a:path w="27940" h="1454150">
                <a:moveTo>
                  <a:pt x="27939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39" y="1390650"/>
                </a:lnTo>
                <a:lnTo>
                  <a:pt x="27939" y="1244600"/>
                </a:lnTo>
                <a:close/>
              </a:path>
              <a:path w="27940" h="1454150">
                <a:moveTo>
                  <a:pt x="27939" y="1390650"/>
                </a:moveTo>
                <a:lnTo>
                  <a:pt x="1269" y="1390650"/>
                </a:lnTo>
                <a:lnTo>
                  <a:pt x="1269" y="1393190"/>
                </a:lnTo>
                <a:lnTo>
                  <a:pt x="2539" y="1393190"/>
                </a:lnTo>
                <a:lnTo>
                  <a:pt x="2539" y="1397000"/>
                </a:lnTo>
                <a:lnTo>
                  <a:pt x="3809" y="1397000"/>
                </a:lnTo>
                <a:lnTo>
                  <a:pt x="3809" y="1399540"/>
                </a:lnTo>
                <a:lnTo>
                  <a:pt x="5079" y="1399540"/>
                </a:lnTo>
                <a:lnTo>
                  <a:pt x="5079" y="1402080"/>
                </a:lnTo>
                <a:lnTo>
                  <a:pt x="6350" y="1402080"/>
                </a:lnTo>
                <a:lnTo>
                  <a:pt x="6350" y="1405890"/>
                </a:lnTo>
                <a:lnTo>
                  <a:pt x="7619" y="1405890"/>
                </a:lnTo>
                <a:lnTo>
                  <a:pt x="7619" y="1408430"/>
                </a:lnTo>
                <a:lnTo>
                  <a:pt x="8889" y="1408430"/>
                </a:lnTo>
                <a:lnTo>
                  <a:pt x="8889" y="1412240"/>
                </a:lnTo>
                <a:lnTo>
                  <a:pt x="10159" y="1412240"/>
                </a:lnTo>
                <a:lnTo>
                  <a:pt x="10159" y="1414780"/>
                </a:lnTo>
                <a:lnTo>
                  <a:pt x="27939" y="1414780"/>
                </a:lnTo>
                <a:lnTo>
                  <a:pt x="27939" y="1390650"/>
                </a:lnTo>
                <a:close/>
              </a:path>
              <a:path w="27940" h="1454150">
                <a:moveTo>
                  <a:pt x="27939" y="1414780"/>
                </a:moveTo>
                <a:lnTo>
                  <a:pt x="11429" y="1414780"/>
                </a:lnTo>
                <a:lnTo>
                  <a:pt x="11429" y="1417320"/>
                </a:lnTo>
                <a:lnTo>
                  <a:pt x="12700" y="1417320"/>
                </a:lnTo>
                <a:lnTo>
                  <a:pt x="12700" y="1421130"/>
                </a:lnTo>
                <a:lnTo>
                  <a:pt x="13969" y="1421130"/>
                </a:lnTo>
                <a:lnTo>
                  <a:pt x="13969" y="1423670"/>
                </a:lnTo>
                <a:lnTo>
                  <a:pt x="15239" y="1423670"/>
                </a:lnTo>
                <a:lnTo>
                  <a:pt x="15239" y="1427480"/>
                </a:lnTo>
                <a:lnTo>
                  <a:pt x="16509" y="1427480"/>
                </a:lnTo>
                <a:lnTo>
                  <a:pt x="16509" y="1430020"/>
                </a:lnTo>
                <a:lnTo>
                  <a:pt x="17779" y="1430020"/>
                </a:lnTo>
                <a:lnTo>
                  <a:pt x="17779" y="1432560"/>
                </a:lnTo>
                <a:lnTo>
                  <a:pt x="19050" y="1432560"/>
                </a:lnTo>
                <a:lnTo>
                  <a:pt x="19050" y="1436370"/>
                </a:lnTo>
                <a:lnTo>
                  <a:pt x="20319" y="1436370"/>
                </a:lnTo>
                <a:lnTo>
                  <a:pt x="20319" y="1438910"/>
                </a:lnTo>
                <a:lnTo>
                  <a:pt x="21589" y="1438910"/>
                </a:lnTo>
                <a:lnTo>
                  <a:pt x="21589" y="1442720"/>
                </a:lnTo>
                <a:lnTo>
                  <a:pt x="22859" y="1442720"/>
                </a:lnTo>
                <a:lnTo>
                  <a:pt x="22859" y="1445260"/>
                </a:lnTo>
                <a:lnTo>
                  <a:pt x="24129" y="1445260"/>
                </a:lnTo>
                <a:lnTo>
                  <a:pt x="24129" y="1447800"/>
                </a:lnTo>
                <a:lnTo>
                  <a:pt x="25400" y="1447800"/>
                </a:lnTo>
                <a:lnTo>
                  <a:pt x="25400" y="1451610"/>
                </a:lnTo>
                <a:lnTo>
                  <a:pt x="26669" y="1451610"/>
                </a:lnTo>
                <a:lnTo>
                  <a:pt x="26669" y="1454150"/>
                </a:lnTo>
                <a:lnTo>
                  <a:pt x="27939" y="1454150"/>
                </a:lnTo>
                <a:lnTo>
                  <a:pt x="27939" y="141478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929880" y="3139439"/>
            <a:ext cx="26670" cy="1504950"/>
          </a:xfrm>
          <a:custGeom>
            <a:avLst/>
            <a:gdLst/>
            <a:ahLst/>
            <a:cxnLst/>
            <a:rect l="l" t="t" r="r" b="b"/>
            <a:pathLst>
              <a:path w="26670" h="1504950">
                <a:moveTo>
                  <a:pt x="8890" y="0"/>
                </a:moveTo>
                <a:lnTo>
                  <a:pt x="0" y="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12700"/>
                </a:lnTo>
                <a:lnTo>
                  <a:pt x="8890" y="12700"/>
                </a:lnTo>
                <a:lnTo>
                  <a:pt x="8890" y="0"/>
                </a:lnTo>
                <a:close/>
              </a:path>
              <a:path w="26670" h="1504950">
                <a:moveTo>
                  <a:pt x="2667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504950">
                <a:moveTo>
                  <a:pt x="26670" y="482600"/>
                </a:moveTo>
                <a:lnTo>
                  <a:pt x="0" y="4826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2600"/>
                </a:lnTo>
                <a:close/>
              </a:path>
              <a:path w="26670" h="150495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049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504950">
                <a:moveTo>
                  <a:pt x="26670" y="527050"/>
                </a:moveTo>
                <a:lnTo>
                  <a:pt x="0" y="5270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27050"/>
                </a:lnTo>
                <a:close/>
              </a:path>
              <a:path w="26670" h="1504950">
                <a:moveTo>
                  <a:pt x="26670" y="558800"/>
                </a:moveTo>
                <a:lnTo>
                  <a:pt x="0" y="55880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8800"/>
                </a:lnTo>
                <a:close/>
              </a:path>
              <a:path w="26670" h="1504950">
                <a:moveTo>
                  <a:pt x="2667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65150"/>
                </a:lnTo>
                <a:close/>
              </a:path>
              <a:path w="26670" h="1504950">
                <a:moveTo>
                  <a:pt x="26670" y="577850"/>
                </a:moveTo>
                <a:lnTo>
                  <a:pt x="0" y="577850"/>
                </a:lnTo>
                <a:lnTo>
                  <a:pt x="0" y="584199"/>
                </a:lnTo>
                <a:lnTo>
                  <a:pt x="26670" y="584199"/>
                </a:lnTo>
                <a:lnTo>
                  <a:pt x="26670" y="577850"/>
                </a:lnTo>
                <a:close/>
              </a:path>
              <a:path w="26670" h="1504950">
                <a:moveTo>
                  <a:pt x="2667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1504950">
                <a:moveTo>
                  <a:pt x="26670" y="596900"/>
                </a:moveTo>
                <a:lnTo>
                  <a:pt x="0" y="5969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96900"/>
                </a:lnTo>
                <a:close/>
              </a:path>
              <a:path w="26670" h="1504950">
                <a:moveTo>
                  <a:pt x="26670" y="622300"/>
                </a:moveTo>
                <a:lnTo>
                  <a:pt x="0" y="6223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22300"/>
                </a:lnTo>
                <a:close/>
              </a:path>
              <a:path w="26670" h="1504950">
                <a:moveTo>
                  <a:pt x="26670" y="692150"/>
                </a:moveTo>
                <a:lnTo>
                  <a:pt x="0" y="6921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92150"/>
                </a:lnTo>
                <a:close/>
              </a:path>
              <a:path w="26670" h="1504950">
                <a:moveTo>
                  <a:pt x="26670" y="730250"/>
                </a:moveTo>
                <a:lnTo>
                  <a:pt x="0" y="730250"/>
                </a:lnTo>
                <a:lnTo>
                  <a:pt x="0" y="735330"/>
                </a:lnTo>
                <a:lnTo>
                  <a:pt x="26670" y="735330"/>
                </a:lnTo>
                <a:lnTo>
                  <a:pt x="26670" y="730250"/>
                </a:lnTo>
                <a:close/>
              </a:path>
              <a:path w="26670" h="1504950">
                <a:moveTo>
                  <a:pt x="26670" y="735330"/>
                </a:moveTo>
                <a:lnTo>
                  <a:pt x="0" y="73533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35330"/>
                </a:lnTo>
                <a:close/>
              </a:path>
              <a:path w="26670" h="1504950">
                <a:moveTo>
                  <a:pt x="2667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26670" y="748029"/>
                </a:lnTo>
                <a:lnTo>
                  <a:pt x="26670" y="741680"/>
                </a:lnTo>
                <a:close/>
              </a:path>
              <a:path w="26670" h="1504950">
                <a:moveTo>
                  <a:pt x="2667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8030"/>
                </a:lnTo>
                <a:close/>
              </a:path>
              <a:path w="26670" h="1504950">
                <a:moveTo>
                  <a:pt x="26670" y="774700"/>
                </a:moveTo>
                <a:lnTo>
                  <a:pt x="0" y="77470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74700"/>
                </a:lnTo>
                <a:close/>
              </a:path>
              <a:path w="26670" h="1504950">
                <a:moveTo>
                  <a:pt x="26670" y="792480"/>
                </a:moveTo>
                <a:lnTo>
                  <a:pt x="0" y="79248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2480"/>
                </a:lnTo>
                <a:close/>
              </a:path>
              <a:path w="26670" h="150495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50495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1504950">
                <a:moveTo>
                  <a:pt x="26670" y="819150"/>
                </a:moveTo>
                <a:lnTo>
                  <a:pt x="0" y="8191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19150"/>
                </a:lnTo>
                <a:close/>
              </a:path>
              <a:path w="26670" h="1504950">
                <a:moveTo>
                  <a:pt x="26670" y="862330"/>
                </a:moveTo>
                <a:lnTo>
                  <a:pt x="0" y="86233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62330"/>
                </a:lnTo>
                <a:close/>
              </a:path>
              <a:path w="26670" h="1504950">
                <a:moveTo>
                  <a:pt x="26670" y="869950"/>
                </a:moveTo>
                <a:lnTo>
                  <a:pt x="0" y="86995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1504950">
                <a:moveTo>
                  <a:pt x="26670" y="876300"/>
                </a:moveTo>
                <a:lnTo>
                  <a:pt x="0" y="87630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76300"/>
                </a:lnTo>
                <a:close/>
              </a:path>
              <a:path w="26670" h="1504950">
                <a:moveTo>
                  <a:pt x="26670" y="913130"/>
                </a:moveTo>
                <a:lnTo>
                  <a:pt x="0" y="913130"/>
                </a:lnTo>
                <a:lnTo>
                  <a:pt x="0" y="919479"/>
                </a:lnTo>
                <a:lnTo>
                  <a:pt x="26670" y="919479"/>
                </a:lnTo>
                <a:lnTo>
                  <a:pt x="26670" y="913130"/>
                </a:lnTo>
                <a:close/>
              </a:path>
              <a:path w="26670" h="1504950">
                <a:moveTo>
                  <a:pt x="26670" y="919480"/>
                </a:moveTo>
                <a:lnTo>
                  <a:pt x="0" y="91948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9480"/>
                </a:lnTo>
                <a:close/>
              </a:path>
              <a:path w="26670" h="150495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504950">
                <a:moveTo>
                  <a:pt x="2667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80"/>
                </a:lnTo>
                <a:close/>
              </a:path>
              <a:path w="26670" h="1504950">
                <a:moveTo>
                  <a:pt x="26670" y="965200"/>
                </a:moveTo>
                <a:lnTo>
                  <a:pt x="0" y="96520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65200"/>
                </a:lnTo>
                <a:close/>
              </a:path>
              <a:path w="26670" h="1504950">
                <a:moveTo>
                  <a:pt x="26670" y="1003300"/>
                </a:moveTo>
                <a:lnTo>
                  <a:pt x="0" y="100330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3300"/>
                </a:lnTo>
                <a:close/>
              </a:path>
              <a:path w="26670" h="1504950">
                <a:moveTo>
                  <a:pt x="26670" y="1008380"/>
                </a:moveTo>
                <a:lnTo>
                  <a:pt x="0" y="100838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08380"/>
                </a:lnTo>
                <a:close/>
              </a:path>
              <a:path w="26670" h="1504950">
                <a:moveTo>
                  <a:pt x="26670" y="1033780"/>
                </a:moveTo>
                <a:lnTo>
                  <a:pt x="0" y="1033780"/>
                </a:lnTo>
                <a:lnTo>
                  <a:pt x="0" y="1103630"/>
                </a:lnTo>
                <a:lnTo>
                  <a:pt x="26670" y="1103630"/>
                </a:lnTo>
                <a:lnTo>
                  <a:pt x="26670" y="1033780"/>
                </a:lnTo>
                <a:close/>
              </a:path>
              <a:path w="26670" h="1504950">
                <a:moveTo>
                  <a:pt x="26670" y="1103630"/>
                </a:moveTo>
                <a:lnTo>
                  <a:pt x="0" y="110363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3630"/>
                </a:lnTo>
                <a:close/>
              </a:path>
              <a:path w="26670" h="1504950">
                <a:moveTo>
                  <a:pt x="26670" y="1109980"/>
                </a:moveTo>
                <a:lnTo>
                  <a:pt x="0" y="1109980"/>
                </a:lnTo>
                <a:lnTo>
                  <a:pt x="0" y="1117600"/>
                </a:lnTo>
                <a:lnTo>
                  <a:pt x="26670" y="1117600"/>
                </a:lnTo>
                <a:lnTo>
                  <a:pt x="26670" y="1109980"/>
                </a:lnTo>
                <a:close/>
              </a:path>
              <a:path w="26670" h="1504950">
                <a:moveTo>
                  <a:pt x="26670" y="1117600"/>
                </a:moveTo>
                <a:lnTo>
                  <a:pt x="0" y="111760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7600"/>
                </a:lnTo>
                <a:close/>
              </a:path>
              <a:path w="26670" h="1504950">
                <a:moveTo>
                  <a:pt x="2667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29030"/>
                </a:lnTo>
                <a:close/>
              </a:path>
              <a:path w="26670" h="1504950">
                <a:moveTo>
                  <a:pt x="26670" y="1155700"/>
                </a:moveTo>
                <a:lnTo>
                  <a:pt x="0" y="115570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155700"/>
                </a:lnTo>
                <a:close/>
              </a:path>
              <a:path w="26670" h="1504950">
                <a:moveTo>
                  <a:pt x="26670" y="1231900"/>
                </a:moveTo>
                <a:lnTo>
                  <a:pt x="0" y="1231900"/>
                </a:lnTo>
                <a:lnTo>
                  <a:pt x="0" y="1377950"/>
                </a:lnTo>
                <a:lnTo>
                  <a:pt x="26670" y="1377950"/>
                </a:lnTo>
                <a:lnTo>
                  <a:pt x="26670" y="1231900"/>
                </a:lnTo>
                <a:close/>
              </a:path>
              <a:path w="26670" h="1504950">
                <a:moveTo>
                  <a:pt x="26670" y="1377950"/>
                </a:moveTo>
                <a:lnTo>
                  <a:pt x="0" y="137795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7950"/>
                </a:lnTo>
                <a:close/>
              </a:path>
              <a:path w="26670" h="1504950">
                <a:moveTo>
                  <a:pt x="26670" y="1402080"/>
                </a:moveTo>
                <a:lnTo>
                  <a:pt x="0" y="1402080"/>
                </a:lnTo>
                <a:lnTo>
                  <a:pt x="0" y="1443990"/>
                </a:lnTo>
                <a:lnTo>
                  <a:pt x="1270" y="1443990"/>
                </a:lnTo>
                <a:lnTo>
                  <a:pt x="1270" y="1447800"/>
                </a:lnTo>
                <a:lnTo>
                  <a:pt x="26670" y="1447800"/>
                </a:lnTo>
                <a:lnTo>
                  <a:pt x="26670" y="1402080"/>
                </a:lnTo>
                <a:close/>
              </a:path>
              <a:path w="26670" h="1504950">
                <a:moveTo>
                  <a:pt x="26670" y="1447800"/>
                </a:moveTo>
                <a:lnTo>
                  <a:pt x="2540" y="1447800"/>
                </a:lnTo>
                <a:lnTo>
                  <a:pt x="2540" y="1450340"/>
                </a:lnTo>
                <a:lnTo>
                  <a:pt x="3810" y="1450340"/>
                </a:lnTo>
                <a:lnTo>
                  <a:pt x="3810" y="1454150"/>
                </a:lnTo>
                <a:lnTo>
                  <a:pt x="26670" y="1454150"/>
                </a:lnTo>
                <a:lnTo>
                  <a:pt x="26670" y="1447800"/>
                </a:lnTo>
                <a:close/>
              </a:path>
              <a:path w="26670" h="1504950">
                <a:moveTo>
                  <a:pt x="26670" y="1454150"/>
                </a:moveTo>
                <a:lnTo>
                  <a:pt x="5079" y="1454150"/>
                </a:lnTo>
                <a:lnTo>
                  <a:pt x="5079" y="1456690"/>
                </a:lnTo>
                <a:lnTo>
                  <a:pt x="6350" y="1456690"/>
                </a:lnTo>
                <a:lnTo>
                  <a:pt x="6350" y="1459230"/>
                </a:lnTo>
                <a:lnTo>
                  <a:pt x="7620" y="1459230"/>
                </a:lnTo>
                <a:lnTo>
                  <a:pt x="7620" y="1463040"/>
                </a:lnTo>
                <a:lnTo>
                  <a:pt x="8890" y="1463040"/>
                </a:lnTo>
                <a:lnTo>
                  <a:pt x="8890" y="1465580"/>
                </a:lnTo>
                <a:lnTo>
                  <a:pt x="10160" y="1465580"/>
                </a:lnTo>
                <a:lnTo>
                  <a:pt x="10160" y="1469390"/>
                </a:lnTo>
                <a:lnTo>
                  <a:pt x="11429" y="1469390"/>
                </a:lnTo>
                <a:lnTo>
                  <a:pt x="11429" y="1471930"/>
                </a:lnTo>
                <a:lnTo>
                  <a:pt x="26670" y="1471930"/>
                </a:lnTo>
                <a:lnTo>
                  <a:pt x="26670" y="1454150"/>
                </a:lnTo>
                <a:close/>
              </a:path>
              <a:path w="26670" h="1504950">
                <a:moveTo>
                  <a:pt x="26670" y="1471930"/>
                </a:moveTo>
                <a:lnTo>
                  <a:pt x="12700" y="1471930"/>
                </a:lnTo>
                <a:lnTo>
                  <a:pt x="12700" y="1474470"/>
                </a:lnTo>
                <a:lnTo>
                  <a:pt x="13970" y="1474470"/>
                </a:lnTo>
                <a:lnTo>
                  <a:pt x="13970" y="1478280"/>
                </a:lnTo>
                <a:lnTo>
                  <a:pt x="15240" y="1478280"/>
                </a:lnTo>
                <a:lnTo>
                  <a:pt x="15240" y="1480820"/>
                </a:lnTo>
                <a:lnTo>
                  <a:pt x="16510" y="1480820"/>
                </a:lnTo>
                <a:lnTo>
                  <a:pt x="16510" y="1484630"/>
                </a:lnTo>
                <a:lnTo>
                  <a:pt x="26670" y="1484630"/>
                </a:lnTo>
                <a:lnTo>
                  <a:pt x="26670" y="1471930"/>
                </a:lnTo>
                <a:close/>
              </a:path>
              <a:path w="26670" h="1504950">
                <a:moveTo>
                  <a:pt x="26670" y="1484630"/>
                </a:moveTo>
                <a:lnTo>
                  <a:pt x="17779" y="1484630"/>
                </a:lnTo>
                <a:lnTo>
                  <a:pt x="17779" y="1487170"/>
                </a:lnTo>
                <a:lnTo>
                  <a:pt x="19050" y="1487170"/>
                </a:lnTo>
                <a:lnTo>
                  <a:pt x="19050" y="1489710"/>
                </a:lnTo>
                <a:lnTo>
                  <a:pt x="20320" y="1489710"/>
                </a:lnTo>
                <a:lnTo>
                  <a:pt x="20320" y="1493520"/>
                </a:lnTo>
                <a:lnTo>
                  <a:pt x="21590" y="1493520"/>
                </a:lnTo>
                <a:lnTo>
                  <a:pt x="21590" y="1496060"/>
                </a:lnTo>
                <a:lnTo>
                  <a:pt x="22860" y="1496060"/>
                </a:lnTo>
                <a:lnTo>
                  <a:pt x="22860" y="1498600"/>
                </a:lnTo>
                <a:lnTo>
                  <a:pt x="24129" y="1498600"/>
                </a:lnTo>
                <a:lnTo>
                  <a:pt x="24129" y="1502410"/>
                </a:lnTo>
                <a:lnTo>
                  <a:pt x="25400" y="1502410"/>
                </a:lnTo>
                <a:lnTo>
                  <a:pt x="25400" y="1504950"/>
                </a:lnTo>
                <a:lnTo>
                  <a:pt x="26670" y="1504950"/>
                </a:lnTo>
                <a:lnTo>
                  <a:pt x="26670" y="1484630"/>
                </a:lnTo>
                <a:close/>
              </a:path>
            </a:pathLst>
          </a:custGeom>
          <a:solidFill>
            <a:srgbClr val="204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956550" y="3152139"/>
            <a:ext cx="27940" cy="1559560"/>
          </a:xfrm>
          <a:custGeom>
            <a:avLst/>
            <a:gdLst/>
            <a:ahLst/>
            <a:cxnLst/>
            <a:rect l="l" t="t" r="r" b="b"/>
            <a:pathLst>
              <a:path w="27940" h="1559560">
                <a:moveTo>
                  <a:pt x="3810" y="0"/>
                </a:moveTo>
                <a:lnTo>
                  <a:pt x="0" y="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7940" h="15595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559560">
                <a:moveTo>
                  <a:pt x="2794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69900"/>
                </a:lnTo>
                <a:close/>
              </a:path>
              <a:path w="27940" h="1559560">
                <a:moveTo>
                  <a:pt x="2794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40" y="501650"/>
                </a:lnTo>
                <a:lnTo>
                  <a:pt x="27940" y="488950"/>
                </a:lnTo>
                <a:close/>
              </a:path>
              <a:path w="27940" h="1559560">
                <a:moveTo>
                  <a:pt x="2794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1650"/>
                </a:lnTo>
                <a:close/>
              </a:path>
              <a:path w="27940" h="1559560">
                <a:moveTo>
                  <a:pt x="2794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14350"/>
                </a:lnTo>
                <a:close/>
              </a:path>
              <a:path w="27940" h="1559560">
                <a:moveTo>
                  <a:pt x="2794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46100"/>
                </a:lnTo>
                <a:close/>
              </a:path>
              <a:path w="27940" h="1559560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559560">
                <a:moveTo>
                  <a:pt x="2794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7940" y="571499"/>
                </a:lnTo>
                <a:lnTo>
                  <a:pt x="27940" y="565150"/>
                </a:lnTo>
                <a:close/>
              </a:path>
              <a:path w="27940" h="1559560">
                <a:moveTo>
                  <a:pt x="2794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1500"/>
                </a:lnTo>
                <a:close/>
              </a:path>
              <a:path w="27940" h="1559560">
                <a:moveTo>
                  <a:pt x="2794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84200"/>
                </a:lnTo>
                <a:close/>
              </a:path>
              <a:path w="27940" h="1559560">
                <a:moveTo>
                  <a:pt x="2794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09600"/>
                </a:lnTo>
                <a:close/>
              </a:path>
              <a:path w="27940" h="1559560">
                <a:moveTo>
                  <a:pt x="2794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679450"/>
                </a:lnTo>
                <a:close/>
              </a:path>
              <a:path w="27940" h="1559560">
                <a:moveTo>
                  <a:pt x="2794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717550"/>
                </a:lnTo>
                <a:close/>
              </a:path>
              <a:path w="27940" h="1559560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1559560">
                <a:moveTo>
                  <a:pt x="2794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7940" y="735329"/>
                </a:lnTo>
                <a:lnTo>
                  <a:pt x="27940" y="728980"/>
                </a:lnTo>
                <a:close/>
              </a:path>
              <a:path w="27940" h="1559560">
                <a:moveTo>
                  <a:pt x="2794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5330"/>
                </a:lnTo>
                <a:close/>
              </a:path>
              <a:path w="27940" h="1559560">
                <a:moveTo>
                  <a:pt x="2794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62000"/>
                </a:lnTo>
                <a:close/>
              </a:path>
              <a:path w="27940" h="15595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1559560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559560">
                <a:moveTo>
                  <a:pt x="2794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800100"/>
                </a:lnTo>
                <a:close/>
              </a:path>
              <a:path w="27940" h="1559560">
                <a:moveTo>
                  <a:pt x="2794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06450"/>
                </a:lnTo>
                <a:close/>
              </a:path>
              <a:path w="27940" h="1559560">
                <a:moveTo>
                  <a:pt x="2794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849630"/>
                </a:lnTo>
                <a:close/>
              </a:path>
              <a:path w="27940" h="1559560">
                <a:moveTo>
                  <a:pt x="2794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7250"/>
                </a:lnTo>
                <a:close/>
              </a:path>
              <a:path w="27940" h="1559560">
                <a:moveTo>
                  <a:pt x="2794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63600"/>
                </a:lnTo>
                <a:close/>
              </a:path>
              <a:path w="27940" h="1559560">
                <a:moveTo>
                  <a:pt x="2794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7940" y="906779"/>
                </a:lnTo>
                <a:lnTo>
                  <a:pt x="27940" y="900430"/>
                </a:lnTo>
                <a:close/>
              </a:path>
              <a:path w="27940" h="1559560">
                <a:moveTo>
                  <a:pt x="2794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06780"/>
                </a:lnTo>
                <a:close/>
              </a:path>
              <a:path w="27940" h="1559560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559560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559560">
                <a:moveTo>
                  <a:pt x="2794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52500"/>
                </a:lnTo>
                <a:close/>
              </a:path>
              <a:path w="27940" h="1559560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90600"/>
                </a:lnTo>
                <a:close/>
              </a:path>
              <a:path w="27940" h="1559560">
                <a:moveTo>
                  <a:pt x="2794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5680"/>
                </a:lnTo>
                <a:close/>
              </a:path>
              <a:path w="27940" h="1559560">
                <a:moveTo>
                  <a:pt x="2794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21080"/>
                </a:lnTo>
                <a:close/>
              </a:path>
              <a:path w="27940" h="1559560">
                <a:moveTo>
                  <a:pt x="2794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90930"/>
                </a:lnTo>
                <a:close/>
              </a:path>
              <a:path w="27940" h="1559560">
                <a:moveTo>
                  <a:pt x="2794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97280"/>
                </a:lnTo>
                <a:close/>
              </a:path>
              <a:path w="27940" h="1559560">
                <a:moveTo>
                  <a:pt x="2794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4900"/>
                </a:lnTo>
                <a:close/>
              </a:path>
              <a:path w="27940" h="1559560">
                <a:moveTo>
                  <a:pt x="2794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7940" y="1143000"/>
                </a:lnTo>
                <a:lnTo>
                  <a:pt x="27940" y="1116330"/>
                </a:lnTo>
                <a:close/>
              </a:path>
              <a:path w="27940" h="1559560">
                <a:moveTo>
                  <a:pt x="2794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7940" y="1219200"/>
                </a:lnTo>
                <a:lnTo>
                  <a:pt x="27940" y="1143000"/>
                </a:lnTo>
                <a:close/>
              </a:path>
              <a:path w="27940" h="1559560">
                <a:moveTo>
                  <a:pt x="2794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7940" y="1365250"/>
                </a:lnTo>
                <a:lnTo>
                  <a:pt x="27940" y="1219200"/>
                </a:lnTo>
                <a:close/>
              </a:path>
              <a:path w="27940" h="1559560">
                <a:moveTo>
                  <a:pt x="2794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7940" y="1389380"/>
                </a:lnTo>
                <a:lnTo>
                  <a:pt x="27940" y="1365250"/>
                </a:lnTo>
                <a:close/>
              </a:path>
              <a:path w="27940" h="1559560">
                <a:moveTo>
                  <a:pt x="2794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7940" y="1441450"/>
                </a:lnTo>
                <a:lnTo>
                  <a:pt x="27940" y="1389380"/>
                </a:lnTo>
                <a:close/>
              </a:path>
              <a:path w="27940" h="1559560">
                <a:moveTo>
                  <a:pt x="27940" y="1441450"/>
                </a:moveTo>
                <a:lnTo>
                  <a:pt x="0" y="1441450"/>
                </a:lnTo>
                <a:lnTo>
                  <a:pt x="0" y="1459230"/>
                </a:lnTo>
                <a:lnTo>
                  <a:pt x="27940" y="1459230"/>
                </a:lnTo>
                <a:lnTo>
                  <a:pt x="27940" y="1441450"/>
                </a:lnTo>
                <a:close/>
              </a:path>
              <a:path w="27940" h="1559560">
                <a:moveTo>
                  <a:pt x="27940" y="1459230"/>
                </a:moveTo>
                <a:lnTo>
                  <a:pt x="0" y="1459230"/>
                </a:lnTo>
                <a:lnTo>
                  <a:pt x="0" y="1471930"/>
                </a:lnTo>
                <a:lnTo>
                  <a:pt x="27940" y="1471930"/>
                </a:lnTo>
                <a:lnTo>
                  <a:pt x="27940" y="1459230"/>
                </a:lnTo>
                <a:close/>
              </a:path>
              <a:path w="27940" h="1559560">
                <a:moveTo>
                  <a:pt x="27940" y="1471930"/>
                </a:moveTo>
                <a:lnTo>
                  <a:pt x="0" y="1471930"/>
                </a:lnTo>
                <a:lnTo>
                  <a:pt x="0" y="1496060"/>
                </a:lnTo>
                <a:lnTo>
                  <a:pt x="1270" y="1496060"/>
                </a:lnTo>
                <a:lnTo>
                  <a:pt x="1270" y="1498600"/>
                </a:lnTo>
                <a:lnTo>
                  <a:pt x="27940" y="1498600"/>
                </a:lnTo>
                <a:lnTo>
                  <a:pt x="27940" y="1471930"/>
                </a:lnTo>
                <a:close/>
              </a:path>
              <a:path w="27940" h="1559560">
                <a:moveTo>
                  <a:pt x="27940" y="1498600"/>
                </a:moveTo>
                <a:lnTo>
                  <a:pt x="2540" y="1498600"/>
                </a:lnTo>
                <a:lnTo>
                  <a:pt x="2540" y="1501140"/>
                </a:lnTo>
                <a:lnTo>
                  <a:pt x="3809" y="1501140"/>
                </a:lnTo>
                <a:lnTo>
                  <a:pt x="3809" y="1504950"/>
                </a:lnTo>
                <a:lnTo>
                  <a:pt x="5079" y="1504950"/>
                </a:lnTo>
                <a:lnTo>
                  <a:pt x="5079" y="1507490"/>
                </a:lnTo>
                <a:lnTo>
                  <a:pt x="6350" y="1507490"/>
                </a:lnTo>
                <a:lnTo>
                  <a:pt x="6350" y="1511300"/>
                </a:lnTo>
                <a:lnTo>
                  <a:pt x="7620" y="1511300"/>
                </a:lnTo>
                <a:lnTo>
                  <a:pt x="7620" y="1513840"/>
                </a:lnTo>
                <a:lnTo>
                  <a:pt x="8890" y="1513840"/>
                </a:lnTo>
                <a:lnTo>
                  <a:pt x="8890" y="1516380"/>
                </a:lnTo>
                <a:lnTo>
                  <a:pt x="10159" y="1516380"/>
                </a:lnTo>
                <a:lnTo>
                  <a:pt x="10159" y="1520190"/>
                </a:lnTo>
                <a:lnTo>
                  <a:pt x="11429" y="1520190"/>
                </a:lnTo>
                <a:lnTo>
                  <a:pt x="11429" y="1522730"/>
                </a:lnTo>
                <a:lnTo>
                  <a:pt x="12700" y="1522730"/>
                </a:lnTo>
                <a:lnTo>
                  <a:pt x="12700" y="1526540"/>
                </a:lnTo>
                <a:lnTo>
                  <a:pt x="13970" y="1526540"/>
                </a:lnTo>
                <a:lnTo>
                  <a:pt x="13970" y="1529080"/>
                </a:lnTo>
                <a:lnTo>
                  <a:pt x="27940" y="1529080"/>
                </a:lnTo>
                <a:lnTo>
                  <a:pt x="27940" y="1498600"/>
                </a:lnTo>
                <a:close/>
              </a:path>
              <a:path w="27940" h="1559560">
                <a:moveTo>
                  <a:pt x="27940" y="1529080"/>
                </a:moveTo>
                <a:lnTo>
                  <a:pt x="15240" y="1529080"/>
                </a:lnTo>
                <a:lnTo>
                  <a:pt x="15240" y="1531620"/>
                </a:lnTo>
                <a:lnTo>
                  <a:pt x="16509" y="1531620"/>
                </a:lnTo>
                <a:lnTo>
                  <a:pt x="16509" y="1535430"/>
                </a:lnTo>
                <a:lnTo>
                  <a:pt x="27940" y="1535430"/>
                </a:lnTo>
                <a:lnTo>
                  <a:pt x="27940" y="1529080"/>
                </a:lnTo>
                <a:close/>
              </a:path>
              <a:path w="27940" h="1559560">
                <a:moveTo>
                  <a:pt x="27940" y="1535430"/>
                </a:moveTo>
                <a:lnTo>
                  <a:pt x="17779" y="1535430"/>
                </a:lnTo>
                <a:lnTo>
                  <a:pt x="17779" y="1537970"/>
                </a:lnTo>
                <a:lnTo>
                  <a:pt x="19050" y="1537970"/>
                </a:lnTo>
                <a:lnTo>
                  <a:pt x="19050" y="1541780"/>
                </a:lnTo>
                <a:lnTo>
                  <a:pt x="27940" y="1541780"/>
                </a:lnTo>
                <a:lnTo>
                  <a:pt x="27940" y="1535430"/>
                </a:lnTo>
                <a:close/>
              </a:path>
              <a:path w="27940" h="1559560">
                <a:moveTo>
                  <a:pt x="27940" y="1541780"/>
                </a:moveTo>
                <a:lnTo>
                  <a:pt x="20320" y="1541780"/>
                </a:lnTo>
                <a:lnTo>
                  <a:pt x="20320" y="1544320"/>
                </a:lnTo>
                <a:lnTo>
                  <a:pt x="21590" y="1544320"/>
                </a:lnTo>
                <a:lnTo>
                  <a:pt x="21590" y="1546860"/>
                </a:lnTo>
                <a:lnTo>
                  <a:pt x="22859" y="1546860"/>
                </a:lnTo>
                <a:lnTo>
                  <a:pt x="22859" y="1550670"/>
                </a:lnTo>
                <a:lnTo>
                  <a:pt x="24129" y="1550670"/>
                </a:lnTo>
                <a:lnTo>
                  <a:pt x="24129" y="1553210"/>
                </a:lnTo>
                <a:lnTo>
                  <a:pt x="25400" y="1553210"/>
                </a:lnTo>
                <a:lnTo>
                  <a:pt x="25400" y="1555750"/>
                </a:lnTo>
                <a:lnTo>
                  <a:pt x="26670" y="1555750"/>
                </a:lnTo>
                <a:lnTo>
                  <a:pt x="26670" y="1559560"/>
                </a:lnTo>
                <a:lnTo>
                  <a:pt x="27940" y="1559560"/>
                </a:lnTo>
                <a:lnTo>
                  <a:pt x="27940" y="154178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84490" y="3177539"/>
            <a:ext cx="27940" cy="1600200"/>
          </a:xfrm>
          <a:custGeom>
            <a:avLst/>
            <a:gdLst/>
            <a:ahLst/>
            <a:cxnLst/>
            <a:rect l="l" t="t" r="r" b="b"/>
            <a:pathLst>
              <a:path w="27940" h="1600200">
                <a:moveTo>
                  <a:pt x="16509" y="0"/>
                </a:moveTo>
                <a:lnTo>
                  <a:pt x="0" y="0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12699"/>
                </a:lnTo>
                <a:lnTo>
                  <a:pt x="16509" y="12699"/>
                </a:lnTo>
                <a:lnTo>
                  <a:pt x="16509" y="0"/>
                </a:lnTo>
                <a:close/>
              </a:path>
              <a:path w="27940" h="1600200">
                <a:moveTo>
                  <a:pt x="27939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800"/>
                </a:lnTo>
                <a:close/>
              </a:path>
              <a:path w="27940" h="1600200">
                <a:moveTo>
                  <a:pt x="27939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39" y="463549"/>
                </a:lnTo>
                <a:lnTo>
                  <a:pt x="27939" y="444499"/>
                </a:lnTo>
                <a:close/>
              </a:path>
              <a:path w="27940" h="1600200">
                <a:moveTo>
                  <a:pt x="27939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39" y="476249"/>
                </a:lnTo>
                <a:lnTo>
                  <a:pt x="27939" y="463550"/>
                </a:lnTo>
                <a:close/>
              </a:path>
              <a:path w="27940" h="1600200">
                <a:moveTo>
                  <a:pt x="27939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39" y="488949"/>
                </a:lnTo>
                <a:lnTo>
                  <a:pt x="27939" y="476250"/>
                </a:lnTo>
                <a:close/>
              </a:path>
              <a:path w="27940" h="1600200">
                <a:moveTo>
                  <a:pt x="27939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39" y="520699"/>
                </a:lnTo>
                <a:lnTo>
                  <a:pt x="27939" y="488949"/>
                </a:lnTo>
                <a:close/>
              </a:path>
              <a:path w="27940" h="1600200">
                <a:moveTo>
                  <a:pt x="27939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39" y="527049"/>
                </a:lnTo>
                <a:lnTo>
                  <a:pt x="27939" y="520700"/>
                </a:lnTo>
                <a:close/>
              </a:path>
              <a:path w="27940" h="1600200">
                <a:moveTo>
                  <a:pt x="27939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527049"/>
                </a:lnTo>
                <a:close/>
              </a:path>
              <a:path w="27940" h="1600200">
                <a:moveTo>
                  <a:pt x="27939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39" y="546099"/>
                </a:lnTo>
                <a:lnTo>
                  <a:pt x="27939" y="539749"/>
                </a:lnTo>
                <a:close/>
              </a:path>
              <a:path w="27940" h="1600200">
                <a:moveTo>
                  <a:pt x="27939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39" y="558799"/>
                </a:lnTo>
                <a:lnTo>
                  <a:pt x="27939" y="546099"/>
                </a:lnTo>
                <a:close/>
              </a:path>
              <a:path w="27940" h="1600200">
                <a:moveTo>
                  <a:pt x="27939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58800"/>
                </a:lnTo>
                <a:close/>
              </a:path>
              <a:path w="27940" h="1600200">
                <a:moveTo>
                  <a:pt x="27939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39" y="654049"/>
                </a:lnTo>
                <a:lnTo>
                  <a:pt x="27939" y="584199"/>
                </a:lnTo>
                <a:close/>
              </a:path>
              <a:path w="27940" h="1600200">
                <a:moveTo>
                  <a:pt x="27939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39" y="692149"/>
                </a:lnTo>
                <a:lnTo>
                  <a:pt x="27939" y="654049"/>
                </a:lnTo>
                <a:close/>
              </a:path>
              <a:path w="27940" h="1600200">
                <a:moveTo>
                  <a:pt x="27939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39" y="697229"/>
                </a:lnTo>
                <a:lnTo>
                  <a:pt x="27939" y="692150"/>
                </a:lnTo>
                <a:close/>
              </a:path>
              <a:path w="27940" h="1600200">
                <a:moveTo>
                  <a:pt x="27939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39" y="703579"/>
                </a:lnTo>
                <a:lnTo>
                  <a:pt x="27939" y="697229"/>
                </a:lnTo>
                <a:close/>
              </a:path>
              <a:path w="27940" h="1600200">
                <a:moveTo>
                  <a:pt x="27939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703579"/>
                </a:lnTo>
                <a:close/>
              </a:path>
              <a:path w="27940" h="1600200">
                <a:moveTo>
                  <a:pt x="27939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39" y="736599"/>
                </a:lnTo>
                <a:lnTo>
                  <a:pt x="27939" y="709930"/>
                </a:lnTo>
                <a:close/>
              </a:path>
              <a:path w="27940" h="1600200">
                <a:moveTo>
                  <a:pt x="27939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39" y="754379"/>
                </a:lnTo>
                <a:lnTo>
                  <a:pt x="27939" y="736600"/>
                </a:lnTo>
                <a:close/>
              </a:path>
              <a:path w="27940" h="1600200">
                <a:moveTo>
                  <a:pt x="27939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39" y="761999"/>
                </a:lnTo>
                <a:lnTo>
                  <a:pt x="27939" y="754379"/>
                </a:lnTo>
                <a:close/>
              </a:path>
              <a:path w="27940" h="1600200">
                <a:moveTo>
                  <a:pt x="27939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39" y="774699"/>
                </a:lnTo>
                <a:lnTo>
                  <a:pt x="27939" y="762000"/>
                </a:lnTo>
                <a:close/>
              </a:path>
              <a:path w="27940" h="1600200">
                <a:moveTo>
                  <a:pt x="27939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39" y="781049"/>
                </a:lnTo>
                <a:lnTo>
                  <a:pt x="27939" y="774700"/>
                </a:lnTo>
                <a:close/>
              </a:path>
              <a:path w="27940" h="1600200">
                <a:moveTo>
                  <a:pt x="27939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781050"/>
                </a:lnTo>
                <a:close/>
              </a:path>
              <a:path w="27940" h="1600200">
                <a:moveTo>
                  <a:pt x="27939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39" y="831849"/>
                </a:lnTo>
                <a:lnTo>
                  <a:pt x="27939" y="824230"/>
                </a:lnTo>
                <a:close/>
              </a:path>
              <a:path w="27940" h="1600200">
                <a:moveTo>
                  <a:pt x="27939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39" y="838199"/>
                </a:lnTo>
                <a:lnTo>
                  <a:pt x="27939" y="831849"/>
                </a:lnTo>
                <a:close/>
              </a:path>
              <a:path w="27940" h="1600200">
                <a:moveTo>
                  <a:pt x="27939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39" y="875029"/>
                </a:lnTo>
                <a:lnTo>
                  <a:pt x="27939" y="838199"/>
                </a:lnTo>
                <a:close/>
              </a:path>
              <a:path w="27940" h="1600200">
                <a:moveTo>
                  <a:pt x="27939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75029"/>
                </a:lnTo>
                <a:close/>
              </a:path>
              <a:path w="27940" h="1600200">
                <a:moveTo>
                  <a:pt x="27939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39" y="913129"/>
                </a:lnTo>
                <a:lnTo>
                  <a:pt x="27939" y="881379"/>
                </a:lnTo>
                <a:close/>
              </a:path>
              <a:path w="27940" h="1600200">
                <a:moveTo>
                  <a:pt x="27939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39" y="919479"/>
                </a:lnTo>
                <a:lnTo>
                  <a:pt x="27939" y="913129"/>
                </a:lnTo>
                <a:close/>
              </a:path>
              <a:path w="27940" h="1600200">
                <a:moveTo>
                  <a:pt x="27939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39" y="927099"/>
                </a:lnTo>
                <a:lnTo>
                  <a:pt x="27939" y="919479"/>
                </a:lnTo>
                <a:close/>
              </a:path>
              <a:path w="27940" h="1600200">
                <a:moveTo>
                  <a:pt x="27939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27099"/>
                </a:lnTo>
                <a:close/>
              </a:path>
              <a:path w="27940" h="1600200">
                <a:moveTo>
                  <a:pt x="27939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39" y="970279"/>
                </a:lnTo>
                <a:lnTo>
                  <a:pt x="27939" y="965199"/>
                </a:lnTo>
                <a:close/>
              </a:path>
              <a:path w="27940" h="1600200">
                <a:moveTo>
                  <a:pt x="27939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70280"/>
                </a:lnTo>
                <a:close/>
              </a:path>
              <a:path w="27940" h="1600200">
                <a:moveTo>
                  <a:pt x="27939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39" y="1065529"/>
                </a:lnTo>
                <a:lnTo>
                  <a:pt x="27939" y="995679"/>
                </a:lnTo>
                <a:close/>
              </a:path>
              <a:path w="27940" h="1600200">
                <a:moveTo>
                  <a:pt x="27939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39" y="1071879"/>
                </a:lnTo>
                <a:lnTo>
                  <a:pt x="27939" y="1065530"/>
                </a:lnTo>
                <a:close/>
              </a:path>
              <a:path w="27940" h="1600200">
                <a:moveTo>
                  <a:pt x="27939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79"/>
                </a:lnTo>
                <a:close/>
              </a:path>
              <a:path w="27940" h="1600200">
                <a:moveTo>
                  <a:pt x="27939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39" y="1090929"/>
                </a:lnTo>
                <a:lnTo>
                  <a:pt x="27939" y="1079499"/>
                </a:lnTo>
                <a:close/>
              </a:path>
              <a:path w="27940" h="1600200">
                <a:moveTo>
                  <a:pt x="27939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39" y="1117599"/>
                </a:lnTo>
                <a:lnTo>
                  <a:pt x="27939" y="1090930"/>
                </a:lnTo>
                <a:close/>
              </a:path>
              <a:path w="27940" h="1600200">
                <a:moveTo>
                  <a:pt x="27939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39" y="1193799"/>
                </a:lnTo>
                <a:lnTo>
                  <a:pt x="27939" y="1117599"/>
                </a:lnTo>
                <a:close/>
              </a:path>
              <a:path w="27940" h="1600200">
                <a:moveTo>
                  <a:pt x="27939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39" y="1339849"/>
                </a:lnTo>
                <a:lnTo>
                  <a:pt x="27939" y="1193800"/>
                </a:lnTo>
                <a:close/>
              </a:path>
              <a:path w="27940" h="1600200">
                <a:moveTo>
                  <a:pt x="27939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39" y="1363979"/>
                </a:lnTo>
                <a:lnTo>
                  <a:pt x="27939" y="1339850"/>
                </a:lnTo>
                <a:close/>
              </a:path>
              <a:path w="27940" h="1600200">
                <a:moveTo>
                  <a:pt x="27939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39" y="1416049"/>
                </a:lnTo>
                <a:lnTo>
                  <a:pt x="27939" y="1363980"/>
                </a:lnTo>
                <a:close/>
              </a:path>
              <a:path w="27940" h="1600200">
                <a:moveTo>
                  <a:pt x="27939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39" y="1433829"/>
                </a:lnTo>
                <a:lnTo>
                  <a:pt x="27939" y="1416049"/>
                </a:lnTo>
                <a:close/>
              </a:path>
              <a:path w="27940" h="1600200">
                <a:moveTo>
                  <a:pt x="27939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39" y="1446529"/>
                </a:lnTo>
                <a:lnTo>
                  <a:pt x="27939" y="1433830"/>
                </a:lnTo>
                <a:close/>
              </a:path>
              <a:path w="27940" h="1600200">
                <a:moveTo>
                  <a:pt x="27939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39" y="1473199"/>
                </a:lnTo>
                <a:lnTo>
                  <a:pt x="27939" y="1446530"/>
                </a:lnTo>
                <a:close/>
              </a:path>
              <a:path w="27940" h="1600200">
                <a:moveTo>
                  <a:pt x="27939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39" y="1503679"/>
                </a:lnTo>
                <a:lnTo>
                  <a:pt x="27939" y="1473200"/>
                </a:lnTo>
                <a:close/>
              </a:path>
              <a:path w="27940" h="1600200">
                <a:moveTo>
                  <a:pt x="27939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39" y="1510029"/>
                </a:lnTo>
                <a:lnTo>
                  <a:pt x="27939" y="1503679"/>
                </a:lnTo>
                <a:close/>
              </a:path>
              <a:path w="27940" h="1600200">
                <a:moveTo>
                  <a:pt x="27939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39" y="1516379"/>
                </a:lnTo>
                <a:lnTo>
                  <a:pt x="27939" y="1510029"/>
                </a:lnTo>
                <a:close/>
              </a:path>
              <a:path w="27940" h="1600200">
                <a:moveTo>
                  <a:pt x="27939" y="1516379"/>
                </a:moveTo>
                <a:lnTo>
                  <a:pt x="0" y="1516379"/>
                </a:lnTo>
                <a:lnTo>
                  <a:pt x="0" y="1536699"/>
                </a:lnTo>
                <a:lnTo>
                  <a:pt x="1269" y="1536699"/>
                </a:lnTo>
                <a:lnTo>
                  <a:pt x="1269" y="1540509"/>
                </a:lnTo>
                <a:lnTo>
                  <a:pt x="2539" y="1540509"/>
                </a:lnTo>
                <a:lnTo>
                  <a:pt x="2539" y="1543049"/>
                </a:lnTo>
                <a:lnTo>
                  <a:pt x="27939" y="1543049"/>
                </a:lnTo>
                <a:lnTo>
                  <a:pt x="27939" y="1516379"/>
                </a:lnTo>
                <a:close/>
              </a:path>
              <a:path w="27940" h="1600200">
                <a:moveTo>
                  <a:pt x="27939" y="1543050"/>
                </a:moveTo>
                <a:lnTo>
                  <a:pt x="3809" y="1543050"/>
                </a:lnTo>
                <a:lnTo>
                  <a:pt x="3809" y="1545589"/>
                </a:lnTo>
                <a:lnTo>
                  <a:pt x="5079" y="1545589"/>
                </a:lnTo>
                <a:lnTo>
                  <a:pt x="5079" y="1549399"/>
                </a:lnTo>
                <a:lnTo>
                  <a:pt x="27939" y="1549399"/>
                </a:lnTo>
                <a:lnTo>
                  <a:pt x="27939" y="1543050"/>
                </a:lnTo>
                <a:close/>
              </a:path>
              <a:path w="27940" h="1600200">
                <a:moveTo>
                  <a:pt x="27939" y="1549399"/>
                </a:moveTo>
                <a:lnTo>
                  <a:pt x="6350" y="1549399"/>
                </a:lnTo>
                <a:lnTo>
                  <a:pt x="6350" y="1551939"/>
                </a:lnTo>
                <a:lnTo>
                  <a:pt x="7619" y="1551939"/>
                </a:lnTo>
                <a:lnTo>
                  <a:pt x="7619" y="1555749"/>
                </a:lnTo>
                <a:lnTo>
                  <a:pt x="27939" y="1555749"/>
                </a:lnTo>
                <a:lnTo>
                  <a:pt x="27939" y="1549399"/>
                </a:lnTo>
                <a:close/>
              </a:path>
              <a:path w="27940" h="1600200">
                <a:moveTo>
                  <a:pt x="27939" y="1555749"/>
                </a:moveTo>
                <a:lnTo>
                  <a:pt x="8889" y="1555749"/>
                </a:lnTo>
                <a:lnTo>
                  <a:pt x="8889" y="1558289"/>
                </a:lnTo>
                <a:lnTo>
                  <a:pt x="10159" y="1558289"/>
                </a:lnTo>
                <a:lnTo>
                  <a:pt x="10159" y="1560829"/>
                </a:lnTo>
                <a:lnTo>
                  <a:pt x="11429" y="1560829"/>
                </a:lnTo>
                <a:lnTo>
                  <a:pt x="11429" y="1564639"/>
                </a:lnTo>
                <a:lnTo>
                  <a:pt x="12700" y="1564639"/>
                </a:lnTo>
                <a:lnTo>
                  <a:pt x="12700" y="1567179"/>
                </a:lnTo>
                <a:lnTo>
                  <a:pt x="13969" y="1567179"/>
                </a:lnTo>
                <a:lnTo>
                  <a:pt x="13969" y="1570989"/>
                </a:lnTo>
                <a:lnTo>
                  <a:pt x="15239" y="1570989"/>
                </a:lnTo>
                <a:lnTo>
                  <a:pt x="15239" y="1573529"/>
                </a:lnTo>
                <a:lnTo>
                  <a:pt x="27939" y="1573529"/>
                </a:lnTo>
                <a:lnTo>
                  <a:pt x="27939" y="1555749"/>
                </a:lnTo>
                <a:close/>
              </a:path>
              <a:path w="27940" h="1600200">
                <a:moveTo>
                  <a:pt x="27939" y="1573530"/>
                </a:moveTo>
                <a:lnTo>
                  <a:pt x="16509" y="1573530"/>
                </a:lnTo>
                <a:lnTo>
                  <a:pt x="16509" y="1576069"/>
                </a:lnTo>
                <a:lnTo>
                  <a:pt x="17779" y="1576069"/>
                </a:lnTo>
                <a:lnTo>
                  <a:pt x="17779" y="1579879"/>
                </a:lnTo>
                <a:lnTo>
                  <a:pt x="27939" y="1579879"/>
                </a:lnTo>
                <a:lnTo>
                  <a:pt x="27939" y="1573530"/>
                </a:lnTo>
                <a:close/>
              </a:path>
              <a:path w="27940" h="1600200">
                <a:moveTo>
                  <a:pt x="27939" y="1579880"/>
                </a:moveTo>
                <a:lnTo>
                  <a:pt x="19050" y="1579880"/>
                </a:lnTo>
                <a:lnTo>
                  <a:pt x="19050" y="1582419"/>
                </a:lnTo>
                <a:lnTo>
                  <a:pt x="20319" y="1582419"/>
                </a:lnTo>
                <a:lnTo>
                  <a:pt x="20319" y="1584959"/>
                </a:lnTo>
                <a:lnTo>
                  <a:pt x="21589" y="1584959"/>
                </a:lnTo>
                <a:lnTo>
                  <a:pt x="21589" y="1588769"/>
                </a:lnTo>
                <a:lnTo>
                  <a:pt x="22859" y="1588769"/>
                </a:lnTo>
                <a:lnTo>
                  <a:pt x="22859" y="1591309"/>
                </a:lnTo>
                <a:lnTo>
                  <a:pt x="24129" y="1591309"/>
                </a:lnTo>
                <a:lnTo>
                  <a:pt x="24129" y="1595119"/>
                </a:lnTo>
                <a:lnTo>
                  <a:pt x="25400" y="1595119"/>
                </a:lnTo>
                <a:lnTo>
                  <a:pt x="25400" y="1597659"/>
                </a:lnTo>
                <a:lnTo>
                  <a:pt x="26669" y="1597659"/>
                </a:lnTo>
                <a:lnTo>
                  <a:pt x="26669" y="1600199"/>
                </a:lnTo>
                <a:lnTo>
                  <a:pt x="27939" y="1600199"/>
                </a:lnTo>
                <a:lnTo>
                  <a:pt x="27939" y="1579880"/>
                </a:lnTo>
                <a:close/>
              </a:path>
            </a:pathLst>
          </a:custGeom>
          <a:solidFill>
            <a:srgbClr val="204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8012430" y="3190239"/>
            <a:ext cx="26670" cy="1657350"/>
          </a:xfrm>
          <a:custGeom>
            <a:avLst/>
            <a:gdLst/>
            <a:ahLst/>
            <a:cxnLst/>
            <a:rect l="l" t="t" r="r" b="b"/>
            <a:pathLst>
              <a:path w="26670" h="1657350">
                <a:moveTo>
                  <a:pt x="1016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65735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5735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5735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573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5735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5735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573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5735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5735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5735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5735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5735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5735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5735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5735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5735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5735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5735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5735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5735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5735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5735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5735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5735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5735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5735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5735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5735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5735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5735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5735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5735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5735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5735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5735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5735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5735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5735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5735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5735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5735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5735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5735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5735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5735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5735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5735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5735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57350">
                <a:moveTo>
                  <a:pt x="26670" y="1560830"/>
                </a:moveTo>
                <a:lnTo>
                  <a:pt x="0" y="1560830"/>
                </a:lnTo>
                <a:lnTo>
                  <a:pt x="0" y="1591310"/>
                </a:lnTo>
                <a:lnTo>
                  <a:pt x="1270" y="1591310"/>
                </a:lnTo>
                <a:lnTo>
                  <a:pt x="1270" y="1593850"/>
                </a:lnTo>
                <a:lnTo>
                  <a:pt x="2540" y="1593850"/>
                </a:lnTo>
                <a:lnTo>
                  <a:pt x="2540" y="1597660"/>
                </a:lnTo>
                <a:lnTo>
                  <a:pt x="3810" y="1597660"/>
                </a:lnTo>
                <a:lnTo>
                  <a:pt x="3810" y="1600200"/>
                </a:lnTo>
                <a:lnTo>
                  <a:pt x="26670" y="1600200"/>
                </a:lnTo>
                <a:lnTo>
                  <a:pt x="26670" y="1560830"/>
                </a:lnTo>
                <a:close/>
              </a:path>
              <a:path w="26670" h="1657350">
                <a:moveTo>
                  <a:pt x="26670" y="1600200"/>
                </a:moveTo>
                <a:lnTo>
                  <a:pt x="5079" y="1600200"/>
                </a:lnTo>
                <a:lnTo>
                  <a:pt x="5079" y="1602740"/>
                </a:lnTo>
                <a:lnTo>
                  <a:pt x="6350" y="1602740"/>
                </a:lnTo>
                <a:lnTo>
                  <a:pt x="6350" y="1606550"/>
                </a:lnTo>
                <a:lnTo>
                  <a:pt x="7620" y="1606550"/>
                </a:lnTo>
                <a:lnTo>
                  <a:pt x="7620" y="1609090"/>
                </a:lnTo>
                <a:lnTo>
                  <a:pt x="8890" y="1609090"/>
                </a:lnTo>
                <a:lnTo>
                  <a:pt x="8890" y="1612900"/>
                </a:lnTo>
                <a:lnTo>
                  <a:pt x="26670" y="1612900"/>
                </a:lnTo>
                <a:lnTo>
                  <a:pt x="26670" y="1600200"/>
                </a:lnTo>
                <a:close/>
              </a:path>
              <a:path w="26670" h="1657350">
                <a:moveTo>
                  <a:pt x="26670" y="1612900"/>
                </a:moveTo>
                <a:lnTo>
                  <a:pt x="10160" y="1612900"/>
                </a:lnTo>
                <a:lnTo>
                  <a:pt x="10160" y="1615440"/>
                </a:lnTo>
                <a:lnTo>
                  <a:pt x="11429" y="1615440"/>
                </a:lnTo>
                <a:lnTo>
                  <a:pt x="11429" y="1617980"/>
                </a:lnTo>
                <a:lnTo>
                  <a:pt x="12700" y="1617980"/>
                </a:lnTo>
                <a:lnTo>
                  <a:pt x="12700" y="1621790"/>
                </a:lnTo>
                <a:lnTo>
                  <a:pt x="13970" y="1621790"/>
                </a:lnTo>
                <a:lnTo>
                  <a:pt x="13970" y="1624330"/>
                </a:lnTo>
                <a:lnTo>
                  <a:pt x="15240" y="1624330"/>
                </a:lnTo>
                <a:lnTo>
                  <a:pt x="15240" y="1628140"/>
                </a:lnTo>
                <a:lnTo>
                  <a:pt x="16510" y="1628140"/>
                </a:lnTo>
                <a:lnTo>
                  <a:pt x="1651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57350">
                <a:moveTo>
                  <a:pt x="26670" y="1653539"/>
                </a:moveTo>
                <a:lnTo>
                  <a:pt x="25400" y="1653539"/>
                </a:lnTo>
                <a:lnTo>
                  <a:pt x="25400" y="1657350"/>
                </a:lnTo>
                <a:lnTo>
                  <a:pt x="26670" y="1657350"/>
                </a:lnTo>
                <a:lnTo>
                  <a:pt x="26670" y="1653539"/>
                </a:lnTo>
                <a:close/>
              </a:path>
              <a:path w="26670" h="1657350">
                <a:moveTo>
                  <a:pt x="26670" y="1642110"/>
                </a:moveTo>
                <a:lnTo>
                  <a:pt x="21590" y="1642110"/>
                </a:lnTo>
                <a:lnTo>
                  <a:pt x="21590" y="1644650"/>
                </a:lnTo>
                <a:lnTo>
                  <a:pt x="22860" y="1644650"/>
                </a:lnTo>
                <a:lnTo>
                  <a:pt x="22860" y="1649730"/>
                </a:lnTo>
                <a:lnTo>
                  <a:pt x="24129" y="1649730"/>
                </a:lnTo>
                <a:lnTo>
                  <a:pt x="24129" y="1653539"/>
                </a:lnTo>
                <a:lnTo>
                  <a:pt x="25400" y="1653539"/>
                </a:lnTo>
                <a:lnTo>
                  <a:pt x="2540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57350">
                <a:moveTo>
                  <a:pt x="26670" y="1634489"/>
                </a:moveTo>
                <a:lnTo>
                  <a:pt x="19050" y="1634489"/>
                </a:lnTo>
                <a:lnTo>
                  <a:pt x="19050" y="1638300"/>
                </a:lnTo>
                <a:lnTo>
                  <a:pt x="20320" y="1638300"/>
                </a:lnTo>
                <a:lnTo>
                  <a:pt x="20320" y="1642110"/>
                </a:lnTo>
                <a:lnTo>
                  <a:pt x="21590" y="1642110"/>
                </a:lnTo>
                <a:lnTo>
                  <a:pt x="2159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57350">
                <a:moveTo>
                  <a:pt x="26670" y="1631950"/>
                </a:moveTo>
                <a:lnTo>
                  <a:pt x="17779" y="1631950"/>
                </a:lnTo>
                <a:lnTo>
                  <a:pt x="17779" y="1634489"/>
                </a:lnTo>
                <a:lnTo>
                  <a:pt x="19050" y="1634489"/>
                </a:lnTo>
                <a:lnTo>
                  <a:pt x="19050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03F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9100" y="3202939"/>
            <a:ext cx="26670" cy="1724660"/>
          </a:xfrm>
          <a:custGeom>
            <a:avLst/>
            <a:gdLst/>
            <a:ahLst/>
            <a:cxnLst/>
            <a:rect l="l" t="t" r="r" b="b"/>
            <a:pathLst>
              <a:path w="26670" h="1724660">
                <a:moveTo>
                  <a:pt x="3810" y="0"/>
                </a:moveTo>
                <a:lnTo>
                  <a:pt x="0" y="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724660">
                <a:moveTo>
                  <a:pt x="2667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1724660">
                <a:moveTo>
                  <a:pt x="26670" y="419100"/>
                </a:moveTo>
                <a:lnTo>
                  <a:pt x="0" y="41910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19100"/>
                </a:lnTo>
                <a:close/>
              </a:path>
              <a:path w="26670" h="1724660">
                <a:moveTo>
                  <a:pt x="2667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8150"/>
                </a:lnTo>
                <a:close/>
              </a:path>
              <a:path w="26670" h="172466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724660">
                <a:moveTo>
                  <a:pt x="26670" y="463550"/>
                </a:moveTo>
                <a:lnTo>
                  <a:pt x="0" y="46355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63550"/>
                </a:lnTo>
                <a:close/>
              </a:path>
              <a:path w="26670" h="1724660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172466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724660">
                <a:moveTo>
                  <a:pt x="26670" y="514350"/>
                </a:moveTo>
                <a:lnTo>
                  <a:pt x="0" y="514350"/>
                </a:lnTo>
                <a:lnTo>
                  <a:pt x="0" y="520699"/>
                </a:lnTo>
                <a:lnTo>
                  <a:pt x="26670" y="520699"/>
                </a:lnTo>
                <a:lnTo>
                  <a:pt x="26670" y="514350"/>
                </a:lnTo>
                <a:close/>
              </a:path>
              <a:path w="26670" h="1724660">
                <a:moveTo>
                  <a:pt x="2667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1724660">
                <a:moveTo>
                  <a:pt x="26670" y="533400"/>
                </a:moveTo>
                <a:lnTo>
                  <a:pt x="0" y="5334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33400"/>
                </a:lnTo>
                <a:close/>
              </a:path>
              <a:path w="26670" h="1724660">
                <a:moveTo>
                  <a:pt x="26670" y="558800"/>
                </a:moveTo>
                <a:lnTo>
                  <a:pt x="0" y="5588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58800"/>
                </a:lnTo>
                <a:close/>
              </a:path>
              <a:path w="26670" h="1724660">
                <a:moveTo>
                  <a:pt x="26670" y="628650"/>
                </a:moveTo>
                <a:lnTo>
                  <a:pt x="0" y="6286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28650"/>
                </a:lnTo>
                <a:close/>
              </a:path>
              <a:path w="26670" h="1724660">
                <a:moveTo>
                  <a:pt x="26670" y="666750"/>
                </a:moveTo>
                <a:lnTo>
                  <a:pt x="0" y="6667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66750"/>
                </a:lnTo>
                <a:close/>
              </a:path>
              <a:path w="26670" h="1724660">
                <a:moveTo>
                  <a:pt x="2667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6670" y="678180"/>
                </a:lnTo>
                <a:lnTo>
                  <a:pt x="26670" y="671830"/>
                </a:lnTo>
                <a:close/>
              </a:path>
              <a:path w="26670" h="1724660">
                <a:moveTo>
                  <a:pt x="26670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26670" y="684529"/>
                </a:lnTo>
                <a:lnTo>
                  <a:pt x="26670" y="678180"/>
                </a:lnTo>
                <a:close/>
              </a:path>
              <a:path w="26670" h="1724660">
                <a:moveTo>
                  <a:pt x="26670" y="684530"/>
                </a:moveTo>
                <a:lnTo>
                  <a:pt x="0" y="68453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4530"/>
                </a:lnTo>
                <a:close/>
              </a:path>
              <a:path w="26670" h="1724660">
                <a:moveTo>
                  <a:pt x="26670" y="711200"/>
                </a:moveTo>
                <a:lnTo>
                  <a:pt x="0" y="71120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11200"/>
                </a:lnTo>
                <a:close/>
              </a:path>
              <a:path w="26670" h="1724660">
                <a:moveTo>
                  <a:pt x="26670" y="728980"/>
                </a:moveTo>
                <a:lnTo>
                  <a:pt x="0" y="728980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728980"/>
                </a:lnTo>
                <a:close/>
              </a:path>
              <a:path w="26670" h="1724660">
                <a:moveTo>
                  <a:pt x="2667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1724660">
                <a:moveTo>
                  <a:pt x="2667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9300"/>
                </a:lnTo>
                <a:close/>
              </a:path>
              <a:path w="26670" h="1724660">
                <a:moveTo>
                  <a:pt x="26670" y="755650"/>
                </a:moveTo>
                <a:lnTo>
                  <a:pt x="0" y="755650"/>
                </a:lnTo>
                <a:lnTo>
                  <a:pt x="0" y="798830"/>
                </a:lnTo>
                <a:lnTo>
                  <a:pt x="26670" y="798830"/>
                </a:lnTo>
                <a:lnTo>
                  <a:pt x="26670" y="755650"/>
                </a:lnTo>
                <a:close/>
              </a:path>
              <a:path w="26670" h="1724660">
                <a:moveTo>
                  <a:pt x="26670" y="798830"/>
                </a:moveTo>
                <a:lnTo>
                  <a:pt x="0" y="79883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8830"/>
                </a:lnTo>
                <a:close/>
              </a:path>
              <a:path w="26670" h="1724660">
                <a:moveTo>
                  <a:pt x="26670" y="806450"/>
                </a:moveTo>
                <a:lnTo>
                  <a:pt x="0" y="8064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6450"/>
                </a:lnTo>
                <a:close/>
              </a:path>
              <a:path w="26670" h="1724660">
                <a:moveTo>
                  <a:pt x="26670" y="812800"/>
                </a:moveTo>
                <a:lnTo>
                  <a:pt x="0" y="81280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2800"/>
                </a:lnTo>
                <a:close/>
              </a:path>
              <a:path w="26670" h="1724660">
                <a:moveTo>
                  <a:pt x="26670" y="849630"/>
                </a:moveTo>
                <a:lnTo>
                  <a:pt x="0" y="84963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49630"/>
                </a:lnTo>
                <a:close/>
              </a:path>
              <a:path w="26670" h="1724660">
                <a:moveTo>
                  <a:pt x="26670" y="855980"/>
                </a:moveTo>
                <a:lnTo>
                  <a:pt x="0" y="85598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55980"/>
                </a:lnTo>
                <a:close/>
              </a:path>
              <a:path w="26670" h="1724660">
                <a:moveTo>
                  <a:pt x="2667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87730"/>
                </a:lnTo>
                <a:close/>
              </a:path>
              <a:path w="26670" h="1724660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724660">
                <a:moveTo>
                  <a:pt x="26670" y="901700"/>
                </a:moveTo>
                <a:lnTo>
                  <a:pt x="0" y="9017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01700"/>
                </a:lnTo>
                <a:close/>
              </a:path>
              <a:path w="26670" h="1724660">
                <a:moveTo>
                  <a:pt x="26670" y="939800"/>
                </a:moveTo>
                <a:lnTo>
                  <a:pt x="0" y="93980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9800"/>
                </a:lnTo>
                <a:close/>
              </a:path>
              <a:path w="26670" h="1724660">
                <a:moveTo>
                  <a:pt x="26670" y="944880"/>
                </a:moveTo>
                <a:lnTo>
                  <a:pt x="0" y="94488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44880"/>
                </a:lnTo>
                <a:close/>
              </a:path>
              <a:path w="26670" h="1724660">
                <a:moveTo>
                  <a:pt x="26670" y="970280"/>
                </a:moveTo>
                <a:lnTo>
                  <a:pt x="0" y="9702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970280"/>
                </a:lnTo>
                <a:close/>
              </a:path>
              <a:path w="26670" h="1724660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724660">
                <a:moveTo>
                  <a:pt x="26670" y="1046480"/>
                </a:moveTo>
                <a:lnTo>
                  <a:pt x="0" y="104648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46480"/>
                </a:lnTo>
                <a:close/>
              </a:path>
              <a:path w="26670" h="1724660">
                <a:moveTo>
                  <a:pt x="26670" y="1054100"/>
                </a:moveTo>
                <a:lnTo>
                  <a:pt x="0" y="105410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4100"/>
                </a:lnTo>
                <a:close/>
              </a:path>
              <a:path w="26670" h="1724660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1724660">
                <a:moveTo>
                  <a:pt x="26670" y="1092200"/>
                </a:moveTo>
                <a:lnTo>
                  <a:pt x="0" y="109220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092200"/>
                </a:lnTo>
                <a:close/>
              </a:path>
              <a:path w="26670" h="1724660">
                <a:moveTo>
                  <a:pt x="26670" y="1168400"/>
                </a:moveTo>
                <a:lnTo>
                  <a:pt x="0" y="116840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168400"/>
                </a:lnTo>
                <a:close/>
              </a:path>
              <a:path w="26670" h="1724660">
                <a:moveTo>
                  <a:pt x="26670" y="1314450"/>
                </a:moveTo>
                <a:lnTo>
                  <a:pt x="0" y="131445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14450"/>
                </a:lnTo>
                <a:close/>
              </a:path>
              <a:path w="26670" h="1724660">
                <a:moveTo>
                  <a:pt x="26670" y="1338580"/>
                </a:moveTo>
                <a:lnTo>
                  <a:pt x="0" y="1338580"/>
                </a:lnTo>
                <a:lnTo>
                  <a:pt x="0" y="1390650"/>
                </a:lnTo>
                <a:lnTo>
                  <a:pt x="26670" y="1390650"/>
                </a:lnTo>
                <a:lnTo>
                  <a:pt x="26670" y="1338580"/>
                </a:lnTo>
                <a:close/>
              </a:path>
              <a:path w="26670" h="1724660">
                <a:moveTo>
                  <a:pt x="26670" y="1390650"/>
                </a:moveTo>
                <a:lnTo>
                  <a:pt x="0" y="139065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390650"/>
                </a:lnTo>
                <a:close/>
              </a:path>
              <a:path w="26670" h="1724660">
                <a:moveTo>
                  <a:pt x="26670" y="1408430"/>
                </a:moveTo>
                <a:lnTo>
                  <a:pt x="0" y="140843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8430"/>
                </a:lnTo>
                <a:close/>
              </a:path>
              <a:path w="26670" h="1724660">
                <a:moveTo>
                  <a:pt x="26670" y="1421130"/>
                </a:moveTo>
                <a:lnTo>
                  <a:pt x="0" y="142113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21130"/>
                </a:lnTo>
                <a:close/>
              </a:path>
              <a:path w="26670" h="1724660">
                <a:moveTo>
                  <a:pt x="26670" y="1447800"/>
                </a:moveTo>
                <a:lnTo>
                  <a:pt x="0" y="1447800"/>
                </a:lnTo>
                <a:lnTo>
                  <a:pt x="0" y="1478280"/>
                </a:lnTo>
                <a:lnTo>
                  <a:pt x="26670" y="1478280"/>
                </a:lnTo>
                <a:lnTo>
                  <a:pt x="26670" y="1447800"/>
                </a:lnTo>
                <a:close/>
              </a:path>
              <a:path w="26670" h="1724660">
                <a:moveTo>
                  <a:pt x="26670" y="1478280"/>
                </a:moveTo>
                <a:lnTo>
                  <a:pt x="0" y="1478280"/>
                </a:lnTo>
                <a:lnTo>
                  <a:pt x="0" y="1484630"/>
                </a:lnTo>
                <a:lnTo>
                  <a:pt x="26670" y="1484630"/>
                </a:lnTo>
                <a:lnTo>
                  <a:pt x="26670" y="1478280"/>
                </a:lnTo>
                <a:close/>
              </a:path>
              <a:path w="26670" h="1724660">
                <a:moveTo>
                  <a:pt x="26670" y="1484630"/>
                </a:moveTo>
                <a:lnTo>
                  <a:pt x="0" y="148463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84630"/>
                </a:lnTo>
                <a:close/>
              </a:path>
              <a:path w="26670" h="1724660">
                <a:moveTo>
                  <a:pt x="26670" y="1490980"/>
                </a:moveTo>
                <a:lnTo>
                  <a:pt x="0" y="149098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90980"/>
                </a:lnTo>
                <a:close/>
              </a:path>
              <a:path w="26670" h="1724660">
                <a:moveTo>
                  <a:pt x="26670" y="1524000"/>
                </a:moveTo>
                <a:lnTo>
                  <a:pt x="0" y="1524000"/>
                </a:lnTo>
                <a:lnTo>
                  <a:pt x="0" y="1548130"/>
                </a:lnTo>
                <a:lnTo>
                  <a:pt x="26670" y="1548130"/>
                </a:lnTo>
                <a:lnTo>
                  <a:pt x="26670" y="1524000"/>
                </a:lnTo>
                <a:close/>
              </a:path>
              <a:path w="26670" h="1724660">
                <a:moveTo>
                  <a:pt x="26670" y="1548130"/>
                </a:moveTo>
                <a:lnTo>
                  <a:pt x="0" y="1548130"/>
                </a:lnTo>
                <a:lnTo>
                  <a:pt x="0" y="1600200"/>
                </a:lnTo>
                <a:lnTo>
                  <a:pt x="26670" y="1600200"/>
                </a:lnTo>
                <a:lnTo>
                  <a:pt x="26670" y="1548130"/>
                </a:lnTo>
                <a:close/>
              </a:path>
              <a:path w="26670" h="1724660">
                <a:moveTo>
                  <a:pt x="26670" y="1600200"/>
                </a:moveTo>
                <a:lnTo>
                  <a:pt x="0" y="1600200"/>
                </a:lnTo>
                <a:lnTo>
                  <a:pt x="0" y="1617980"/>
                </a:lnTo>
                <a:lnTo>
                  <a:pt x="26670" y="1617980"/>
                </a:lnTo>
                <a:lnTo>
                  <a:pt x="26670" y="1600200"/>
                </a:lnTo>
                <a:close/>
              </a:path>
              <a:path w="26670" h="1724660">
                <a:moveTo>
                  <a:pt x="26670" y="1717039"/>
                </a:moveTo>
                <a:lnTo>
                  <a:pt x="24129" y="1717039"/>
                </a:lnTo>
                <a:lnTo>
                  <a:pt x="24129" y="1720850"/>
                </a:lnTo>
                <a:lnTo>
                  <a:pt x="25400" y="1720850"/>
                </a:lnTo>
                <a:lnTo>
                  <a:pt x="25400" y="1724660"/>
                </a:lnTo>
                <a:lnTo>
                  <a:pt x="26670" y="1724660"/>
                </a:lnTo>
                <a:lnTo>
                  <a:pt x="26670" y="1717039"/>
                </a:lnTo>
                <a:close/>
              </a:path>
              <a:path w="26670" h="1724660">
                <a:moveTo>
                  <a:pt x="26670" y="1705610"/>
                </a:moveTo>
                <a:lnTo>
                  <a:pt x="20320" y="1705610"/>
                </a:lnTo>
                <a:lnTo>
                  <a:pt x="20320" y="1708150"/>
                </a:lnTo>
                <a:lnTo>
                  <a:pt x="21590" y="1708150"/>
                </a:lnTo>
                <a:lnTo>
                  <a:pt x="21590" y="1713230"/>
                </a:lnTo>
                <a:lnTo>
                  <a:pt x="22859" y="1713230"/>
                </a:lnTo>
                <a:lnTo>
                  <a:pt x="22859" y="1717039"/>
                </a:lnTo>
                <a:lnTo>
                  <a:pt x="24129" y="1717039"/>
                </a:lnTo>
                <a:lnTo>
                  <a:pt x="24129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724660">
                <a:moveTo>
                  <a:pt x="26670" y="1697989"/>
                </a:moveTo>
                <a:lnTo>
                  <a:pt x="17779" y="1697989"/>
                </a:lnTo>
                <a:lnTo>
                  <a:pt x="17779" y="1701800"/>
                </a:lnTo>
                <a:lnTo>
                  <a:pt x="19050" y="1701800"/>
                </a:lnTo>
                <a:lnTo>
                  <a:pt x="19050" y="1705610"/>
                </a:lnTo>
                <a:lnTo>
                  <a:pt x="20320" y="1705610"/>
                </a:lnTo>
                <a:lnTo>
                  <a:pt x="20320" y="1704340"/>
                </a:lnTo>
                <a:lnTo>
                  <a:pt x="26670" y="1704340"/>
                </a:lnTo>
                <a:lnTo>
                  <a:pt x="26670" y="1697989"/>
                </a:lnTo>
                <a:close/>
              </a:path>
              <a:path w="26670" h="1724660">
                <a:moveTo>
                  <a:pt x="26670" y="1686560"/>
                </a:moveTo>
                <a:lnTo>
                  <a:pt x="13970" y="1686560"/>
                </a:lnTo>
                <a:lnTo>
                  <a:pt x="13970" y="1689100"/>
                </a:lnTo>
                <a:lnTo>
                  <a:pt x="15240" y="1689100"/>
                </a:lnTo>
                <a:lnTo>
                  <a:pt x="15240" y="1694180"/>
                </a:lnTo>
                <a:lnTo>
                  <a:pt x="16509" y="1694180"/>
                </a:lnTo>
                <a:lnTo>
                  <a:pt x="16509" y="1697989"/>
                </a:lnTo>
                <a:lnTo>
                  <a:pt x="17779" y="1697989"/>
                </a:lnTo>
                <a:lnTo>
                  <a:pt x="17779" y="1696720"/>
                </a:lnTo>
                <a:lnTo>
                  <a:pt x="26670" y="1696720"/>
                </a:lnTo>
                <a:lnTo>
                  <a:pt x="26670" y="1686560"/>
                </a:lnTo>
                <a:close/>
              </a:path>
              <a:path w="26670" h="1724660">
                <a:moveTo>
                  <a:pt x="26670" y="1678939"/>
                </a:moveTo>
                <a:lnTo>
                  <a:pt x="11429" y="1678939"/>
                </a:lnTo>
                <a:lnTo>
                  <a:pt x="11429" y="1682750"/>
                </a:lnTo>
                <a:lnTo>
                  <a:pt x="12700" y="1682750"/>
                </a:lnTo>
                <a:lnTo>
                  <a:pt x="12700" y="1686560"/>
                </a:lnTo>
                <a:lnTo>
                  <a:pt x="13970" y="1686560"/>
                </a:lnTo>
                <a:lnTo>
                  <a:pt x="13970" y="1685289"/>
                </a:lnTo>
                <a:lnTo>
                  <a:pt x="26670" y="1685289"/>
                </a:lnTo>
                <a:lnTo>
                  <a:pt x="26670" y="1678939"/>
                </a:lnTo>
                <a:close/>
              </a:path>
              <a:path w="26670" h="1724660">
                <a:moveTo>
                  <a:pt x="26670" y="1667510"/>
                </a:moveTo>
                <a:lnTo>
                  <a:pt x="7620" y="1667510"/>
                </a:lnTo>
                <a:lnTo>
                  <a:pt x="7620" y="1670050"/>
                </a:lnTo>
                <a:lnTo>
                  <a:pt x="8890" y="1670050"/>
                </a:lnTo>
                <a:lnTo>
                  <a:pt x="8890" y="1675130"/>
                </a:lnTo>
                <a:lnTo>
                  <a:pt x="10159" y="1675130"/>
                </a:lnTo>
                <a:lnTo>
                  <a:pt x="10159" y="1678939"/>
                </a:lnTo>
                <a:lnTo>
                  <a:pt x="11429" y="1678939"/>
                </a:lnTo>
                <a:lnTo>
                  <a:pt x="11429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724660">
                <a:moveTo>
                  <a:pt x="26670" y="1659890"/>
                </a:moveTo>
                <a:lnTo>
                  <a:pt x="5079" y="1659890"/>
                </a:lnTo>
                <a:lnTo>
                  <a:pt x="5079" y="1663700"/>
                </a:lnTo>
                <a:lnTo>
                  <a:pt x="6350" y="1663700"/>
                </a:lnTo>
                <a:lnTo>
                  <a:pt x="6350" y="1667510"/>
                </a:lnTo>
                <a:lnTo>
                  <a:pt x="7620" y="1667510"/>
                </a:lnTo>
                <a:lnTo>
                  <a:pt x="7620" y="1666239"/>
                </a:lnTo>
                <a:lnTo>
                  <a:pt x="26670" y="1666239"/>
                </a:lnTo>
                <a:lnTo>
                  <a:pt x="26670" y="1659890"/>
                </a:lnTo>
                <a:close/>
              </a:path>
              <a:path w="26670" h="1724660">
                <a:moveTo>
                  <a:pt x="26670" y="1648460"/>
                </a:moveTo>
                <a:lnTo>
                  <a:pt x="1270" y="1648460"/>
                </a:lnTo>
                <a:lnTo>
                  <a:pt x="1270" y="1651000"/>
                </a:lnTo>
                <a:lnTo>
                  <a:pt x="2540" y="1651000"/>
                </a:lnTo>
                <a:lnTo>
                  <a:pt x="2540" y="1656080"/>
                </a:lnTo>
                <a:lnTo>
                  <a:pt x="3809" y="1656080"/>
                </a:lnTo>
                <a:lnTo>
                  <a:pt x="3809" y="1659890"/>
                </a:lnTo>
                <a:lnTo>
                  <a:pt x="5079" y="1659890"/>
                </a:lnTo>
                <a:lnTo>
                  <a:pt x="5079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724660">
                <a:moveTo>
                  <a:pt x="26670" y="1640839"/>
                </a:moveTo>
                <a:lnTo>
                  <a:pt x="0" y="1640839"/>
                </a:lnTo>
                <a:lnTo>
                  <a:pt x="0" y="1648460"/>
                </a:lnTo>
                <a:lnTo>
                  <a:pt x="1270" y="1648460"/>
                </a:lnTo>
                <a:lnTo>
                  <a:pt x="127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172466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724660">
                <a:moveTo>
                  <a:pt x="26670" y="1621789"/>
                </a:moveTo>
                <a:lnTo>
                  <a:pt x="0" y="1621789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89"/>
                </a:lnTo>
                <a:close/>
              </a:path>
              <a:path w="26670" h="1724660">
                <a:moveTo>
                  <a:pt x="26670" y="1619250"/>
                </a:moveTo>
                <a:lnTo>
                  <a:pt x="0" y="161925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9250"/>
                </a:lnTo>
                <a:close/>
              </a:path>
            </a:pathLst>
          </a:custGeom>
          <a:solidFill>
            <a:srgbClr val="203F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65769" y="3228339"/>
            <a:ext cx="27940" cy="1781810"/>
          </a:xfrm>
          <a:custGeom>
            <a:avLst/>
            <a:gdLst/>
            <a:ahLst/>
            <a:cxnLst/>
            <a:rect l="l" t="t" r="r" b="b"/>
            <a:pathLst>
              <a:path w="27940" h="1781810">
                <a:moveTo>
                  <a:pt x="19050" y="0"/>
                </a:moveTo>
                <a:lnTo>
                  <a:pt x="0" y="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781810">
                <a:moveTo>
                  <a:pt x="2793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1781810">
                <a:moveTo>
                  <a:pt x="27939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7939" y="412750"/>
                </a:lnTo>
                <a:lnTo>
                  <a:pt x="27939" y="393700"/>
                </a:lnTo>
                <a:close/>
              </a:path>
              <a:path w="27940" h="1781810">
                <a:moveTo>
                  <a:pt x="27939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12750"/>
                </a:lnTo>
                <a:close/>
              </a:path>
              <a:path w="27940" h="178181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81810">
                <a:moveTo>
                  <a:pt x="27939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38150"/>
                </a:lnTo>
                <a:close/>
              </a:path>
              <a:path w="27940" h="1781810">
                <a:moveTo>
                  <a:pt x="27939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7939" y="476250"/>
                </a:lnTo>
                <a:lnTo>
                  <a:pt x="27939" y="469900"/>
                </a:lnTo>
                <a:close/>
              </a:path>
              <a:path w="27940" h="1781810">
                <a:moveTo>
                  <a:pt x="2793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76250"/>
                </a:lnTo>
                <a:close/>
              </a:path>
              <a:path w="27940" h="1781810">
                <a:moveTo>
                  <a:pt x="27939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8950"/>
                </a:lnTo>
                <a:close/>
              </a:path>
              <a:path w="27940" h="1781810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1781810">
                <a:moveTo>
                  <a:pt x="27939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08000"/>
                </a:lnTo>
                <a:close/>
              </a:path>
              <a:path w="27940" h="1781810">
                <a:moveTo>
                  <a:pt x="27939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33400"/>
                </a:lnTo>
                <a:close/>
              </a:path>
              <a:path w="27940" h="1781810">
                <a:moveTo>
                  <a:pt x="27939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03250"/>
                </a:lnTo>
                <a:close/>
              </a:path>
              <a:path w="27940" h="1781810">
                <a:moveTo>
                  <a:pt x="27939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41350"/>
                </a:lnTo>
                <a:close/>
              </a:path>
              <a:path w="27940" h="1781810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1781810">
                <a:moveTo>
                  <a:pt x="27939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7939" y="659129"/>
                </a:lnTo>
                <a:lnTo>
                  <a:pt x="27939" y="652780"/>
                </a:lnTo>
                <a:close/>
              </a:path>
              <a:path w="27940" h="1781810">
                <a:moveTo>
                  <a:pt x="27939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59130"/>
                </a:lnTo>
                <a:close/>
              </a:path>
              <a:path w="27940" h="1781810">
                <a:moveTo>
                  <a:pt x="27939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85800"/>
                </a:lnTo>
                <a:close/>
              </a:path>
              <a:path w="27940" h="1781810">
                <a:moveTo>
                  <a:pt x="27939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7939" y="711199"/>
                </a:lnTo>
                <a:lnTo>
                  <a:pt x="27939" y="703580"/>
                </a:lnTo>
                <a:close/>
              </a:path>
              <a:path w="27940" h="1781810">
                <a:moveTo>
                  <a:pt x="2793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711200"/>
                </a:lnTo>
                <a:close/>
              </a:path>
              <a:path w="27940" h="1781810">
                <a:moveTo>
                  <a:pt x="2793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23900"/>
                </a:lnTo>
                <a:close/>
              </a:path>
              <a:path w="27940" h="1781810">
                <a:moveTo>
                  <a:pt x="27939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30250"/>
                </a:lnTo>
                <a:close/>
              </a:path>
              <a:path w="27940" h="1781810">
                <a:moveTo>
                  <a:pt x="27939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73430"/>
                </a:lnTo>
                <a:close/>
              </a:path>
              <a:path w="27940" h="1781810">
                <a:moveTo>
                  <a:pt x="27939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81050"/>
                </a:lnTo>
                <a:close/>
              </a:path>
              <a:path w="27940" h="1781810">
                <a:moveTo>
                  <a:pt x="27939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787400"/>
                </a:lnTo>
                <a:close/>
              </a:path>
              <a:path w="27940" h="1781810">
                <a:moveTo>
                  <a:pt x="27939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7939" y="830579"/>
                </a:lnTo>
                <a:lnTo>
                  <a:pt x="27939" y="824230"/>
                </a:lnTo>
                <a:close/>
              </a:path>
              <a:path w="27940" h="1781810">
                <a:moveTo>
                  <a:pt x="27939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7939" y="862330"/>
                </a:lnTo>
                <a:lnTo>
                  <a:pt x="27939" y="830580"/>
                </a:lnTo>
                <a:close/>
              </a:path>
              <a:path w="27940" h="1781810">
                <a:moveTo>
                  <a:pt x="2793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62330"/>
                </a:lnTo>
                <a:close/>
              </a:path>
              <a:path w="27940" h="178181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781810">
                <a:moveTo>
                  <a:pt x="27939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7939" y="914400"/>
                </a:lnTo>
                <a:lnTo>
                  <a:pt x="27939" y="876300"/>
                </a:lnTo>
                <a:close/>
              </a:path>
              <a:path w="27940" h="1781810">
                <a:moveTo>
                  <a:pt x="27939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7939" y="919480"/>
                </a:lnTo>
                <a:lnTo>
                  <a:pt x="27939" y="914400"/>
                </a:lnTo>
                <a:close/>
              </a:path>
              <a:path w="27940" h="1781810">
                <a:moveTo>
                  <a:pt x="27939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7939" y="944880"/>
                </a:lnTo>
                <a:lnTo>
                  <a:pt x="27939" y="919480"/>
                </a:lnTo>
                <a:close/>
              </a:path>
              <a:path w="27940" h="1781810">
                <a:moveTo>
                  <a:pt x="27939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7939" y="1014730"/>
                </a:lnTo>
                <a:lnTo>
                  <a:pt x="27939" y="944880"/>
                </a:lnTo>
                <a:close/>
              </a:path>
              <a:path w="27940" h="1781810">
                <a:moveTo>
                  <a:pt x="27939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4730"/>
                </a:lnTo>
                <a:close/>
              </a:path>
              <a:path w="27940" h="1781810">
                <a:moveTo>
                  <a:pt x="27939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7939" y="1028700"/>
                </a:lnTo>
                <a:lnTo>
                  <a:pt x="27939" y="1021080"/>
                </a:lnTo>
                <a:close/>
              </a:path>
              <a:path w="27940" h="1781810">
                <a:moveTo>
                  <a:pt x="27939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8700"/>
                </a:lnTo>
                <a:close/>
              </a:path>
              <a:path w="27940" h="1781810">
                <a:moveTo>
                  <a:pt x="27939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7939" y="1066800"/>
                </a:lnTo>
                <a:lnTo>
                  <a:pt x="27939" y="1040130"/>
                </a:lnTo>
                <a:close/>
              </a:path>
              <a:path w="27940" h="1781810">
                <a:moveTo>
                  <a:pt x="27939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7939" y="1143000"/>
                </a:lnTo>
                <a:lnTo>
                  <a:pt x="27939" y="1066800"/>
                </a:lnTo>
                <a:close/>
              </a:path>
              <a:path w="27940" h="1781810">
                <a:moveTo>
                  <a:pt x="27939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7939" y="1289050"/>
                </a:lnTo>
                <a:lnTo>
                  <a:pt x="27939" y="1143000"/>
                </a:lnTo>
                <a:close/>
              </a:path>
              <a:path w="27940" h="1781810">
                <a:moveTo>
                  <a:pt x="27939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7939" y="1313180"/>
                </a:lnTo>
                <a:lnTo>
                  <a:pt x="27939" y="1289050"/>
                </a:lnTo>
                <a:close/>
              </a:path>
              <a:path w="27940" h="1781810">
                <a:moveTo>
                  <a:pt x="27939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7939" y="1365250"/>
                </a:lnTo>
                <a:lnTo>
                  <a:pt x="27939" y="1313180"/>
                </a:lnTo>
                <a:close/>
              </a:path>
              <a:path w="27940" h="1781810">
                <a:moveTo>
                  <a:pt x="27939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7939" y="1383030"/>
                </a:lnTo>
                <a:lnTo>
                  <a:pt x="27939" y="1365250"/>
                </a:lnTo>
                <a:close/>
              </a:path>
              <a:path w="27940" h="1781810">
                <a:moveTo>
                  <a:pt x="27939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83030"/>
                </a:lnTo>
                <a:close/>
              </a:path>
              <a:path w="27940" h="1781810">
                <a:moveTo>
                  <a:pt x="27939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7939" y="1422400"/>
                </a:lnTo>
                <a:lnTo>
                  <a:pt x="27939" y="1395730"/>
                </a:lnTo>
                <a:close/>
              </a:path>
              <a:path w="27940" h="1781810">
                <a:moveTo>
                  <a:pt x="27939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7939" y="1452880"/>
                </a:lnTo>
                <a:lnTo>
                  <a:pt x="27939" y="1422400"/>
                </a:lnTo>
                <a:close/>
              </a:path>
              <a:path w="27940" h="1781810">
                <a:moveTo>
                  <a:pt x="27939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7939" y="1459230"/>
                </a:lnTo>
                <a:lnTo>
                  <a:pt x="27939" y="1452880"/>
                </a:lnTo>
                <a:close/>
              </a:path>
              <a:path w="27940" h="1781810">
                <a:moveTo>
                  <a:pt x="27939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59230"/>
                </a:lnTo>
                <a:close/>
              </a:path>
              <a:path w="27940" h="1781810">
                <a:moveTo>
                  <a:pt x="27939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7939" y="1498600"/>
                </a:lnTo>
                <a:lnTo>
                  <a:pt x="27939" y="1465580"/>
                </a:lnTo>
                <a:close/>
              </a:path>
              <a:path w="27940" h="1781810">
                <a:moveTo>
                  <a:pt x="27939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7939" y="1522730"/>
                </a:lnTo>
                <a:lnTo>
                  <a:pt x="27939" y="1498600"/>
                </a:lnTo>
                <a:close/>
              </a:path>
              <a:path w="27940" h="1781810">
                <a:moveTo>
                  <a:pt x="27939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7939" y="1574800"/>
                </a:lnTo>
                <a:lnTo>
                  <a:pt x="27939" y="1522730"/>
                </a:lnTo>
                <a:close/>
              </a:path>
              <a:path w="27940" h="1781810">
                <a:moveTo>
                  <a:pt x="27939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7939" y="1592580"/>
                </a:lnTo>
                <a:lnTo>
                  <a:pt x="27939" y="1574800"/>
                </a:lnTo>
                <a:close/>
              </a:path>
              <a:path w="27940" h="1781810">
                <a:moveTo>
                  <a:pt x="27939" y="1774190"/>
                </a:moveTo>
                <a:lnTo>
                  <a:pt x="25400" y="1774190"/>
                </a:lnTo>
                <a:lnTo>
                  <a:pt x="25400" y="1778000"/>
                </a:lnTo>
                <a:lnTo>
                  <a:pt x="26670" y="1778000"/>
                </a:lnTo>
                <a:lnTo>
                  <a:pt x="26670" y="1781810"/>
                </a:lnTo>
                <a:lnTo>
                  <a:pt x="27939" y="1781810"/>
                </a:lnTo>
                <a:lnTo>
                  <a:pt x="27939" y="1774190"/>
                </a:lnTo>
                <a:close/>
              </a:path>
              <a:path w="27940" h="1781810">
                <a:moveTo>
                  <a:pt x="27939" y="1762760"/>
                </a:moveTo>
                <a:lnTo>
                  <a:pt x="21589" y="1762760"/>
                </a:lnTo>
                <a:lnTo>
                  <a:pt x="21589" y="1765300"/>
                </a:lnTo>
                <a:lnTo>
                  <a:pt x="22859" y="1765300"/>
                </a:lnTo>
                <a:lnTo>
                  <a:pt x="22859" y="1770380"/>
                </a:lnTo>
                <a:lnTo>
                  <a:pt x="24129" y="1770380"/>
                </a:lnTo>
                <a:lnTo>
                  <a:pt x="24129" y="1774190"/>
                </a:lnTo>
                <a:lnTo>
                  <a:pt x="25400" y="1774190"/>
                </a:lnTo>
                <a:lnTo>
                  <a:pt x="25400" y="1772920"/>
                </a:lnTo>
                <a:lnTo>
                  <a:pt x="27939" y="1772920"/>
                </a:lnTo>
                <a:lnTo>
                  <a:pt x="27939" y="1762760"/>
                </a:lnTo>
                <a:close/>
              </a:path>
              <a:path w="27940" h="1781810">
                <a:moveTo>
                  <a:pt x="27939" y="1755139"/>
                </a:moveTo>
                <a:lnTo>
                  <a:pt x="19050" y="1755139"/>
                </a:lnTo>
                <a:lnTo>
                  <a:pt x="19050" y="1758950"/>
                </a:lnTo>
                <a:lnTo>
                  <a:pt x="20320" y="1758950"/>
                </a:lnTo>
                <a:lnTo>
                  <a:pt x="20320" y="1762760"/>
                </a:lnTo>
                <a:lnTo>
                  <a:pt x="21589" y="1762760"/>
                </a:lnTo>
                <a:lnTo>
                  <a:pt x="21589" y="1761489"/>
                </a:lnTo>
                <a:lnTo>
                  <a:pt x="27939" y="1761489"/>
                </a:lnTo>
                <a:lnTo>
                  <a:pt x="27939" y="1755139"/>
                </a:lnTo>
                <a:close/>
              </a:path>
              <a:path w="27940" h="1781810">
                <a:moveTo>
                  <a:pt x="27939" y="1743710"/>
                </a:moveTo>
                <a:lnTo>
                  <a:pt x="15239" y="1743710"/>
                </a:lnTo>
                <a:lnTo>
                  <a:pt x="15239" y="1746250"/>
                </a:lnTo>
                <a:lnTo>
                  <a:pt x="16509" y="1746250"/>
                </a:lnTo>
                <a:lnTo>
                  <a:pt x="16509" y="1751330"/>
                </a:lnTo>
                <a:lnTo>
                  <a:pt x="17779" y="1751330"/>
                </a:lnTo>
                <a:lnTo>
                  <a:pt x="17779" y="1755139"/>
                </a:lnTo>
                <a:lnTo>
                  <a:pt x="19050" y="1755139"/>
                </a:lnTo>
                <a:lnTo>
                  <a:pt x="19050" y="1753870"/>
                </a:lnTo>
                <a:lnTo>
                  <a:pt x="27939" y="1753870"/>
                </a:lnTo>
                <a:lnTo>
                  <a:pt x="27939" y="1743710"/>
                </a:lnTo>
                <a:close/>
              </a:path>
              <a:path w="27940" h="1781810">
                <a:moveTo>
                  <a:pt x="27939" y="1736089"/>
                </a:moveTo>
                <a:lnTo>
                  <a:pt x="12700" y="1736089"/>
                </a:lnTo>
                <a:lnTo>
                  <a:pt x="12700" y="1739900"/>
                </a:lnTo>
                <a:lnTo>
                  <a:pt x="13970" y="1739900"/>
                </a:lnTo>
                <a:lnTo>
                  <a:pt x="13970" y="1743710"/>
                </a:lnTo>
                <a:lnTo>
                  <a:pt x="15239" y="1743710"/>
                </a:lnTo>
                <a:lnTo>
                  <a:pt x="15239" y="1742439"/>
                </a:lnTo>
                <a:lnTo>
                  <a:pt x="27939" y="1742439"/>
                </a:lnTo>
                <a:lnTo>
                  <a:pt x="27939" y="1736089"/>
                </a:lnTo>
                <a:close/>
              </a:path>
              <a:path w="27940" h="1781810">
                <a:moveTo>
                  <a:pt x="27939" y="1724660"/>
                </a:moveTo>
                <a:lnTo>
                  <a:pt x="8889" y="1724660"/>
                </a:lnTo>
                <a:lnTo>
                  <a:pt x="8889" y="1727200"/>
                </a:lnTo>
                <a:lnTo>
                  <a:pt x="10159" y="1727200"/>
                </a:lnTo>
                <a:lnTo>
                  <a:pt x="10159" y="1732280"/>
                </a:lnTo>
                <a:lnTo>
                  <a:pt x="11429" y="1732280"/>
                </a:lnTo>
                <a:lnTo>
                  <a:pt x="11429" y="1736089"/>
                </a:lnTo>
                <a:lnTo>
                  <a:pt x="12700" y="1736089"/>
                </a:lnTo>
                <a:lnTo>
                  <a:pt x="12700" y="1734820"/>
                </a:lnTo>
                <a:lnTo>
                  <a:pt x="27939" y="1734820"/>
                </a:lnTo>
                <a:lnTo>
                  <a:pt x="27939" y="1724660"/>
                </a:lnTo>
                <a:close/>
              </a:path>
              <a:path w="27940" h="1781810">
                <a:moveTo>
                  <a:pt x="27939" y="1717039"/>
                </a:moveTo>
                <a:lnTo>
                  <a:pt x="6350" y="1717039"/>
                </a:lnTo>
                <a:lnTo>
                  <a:pt x="6350" y="1720850"/>
                </a:lnTo>
                <a:lnTo>
                  <a:pt x="7620" y="1720850"/>
                </a:lnTo>
                <a:lnTo>
                  <a:pt x="7620" y="1724660"/>
                </a:lnTo>
                <a:lnTo>
                  <a:pt x="8889" y="1724660"/>
                </a:lnTo>
                <a:lnTo>
                  <a:pt x="8889" y="1723389"/>
                </a:lnTo>
                <a:lnTo>
                  <a:pt x="27939" y="1723389"/>
                </a:lnTo>
                <a:lnTo>
                  <a:pt x="27939" y="1717039"/>
                </a:lnTo>
                <a:close/>
              </a:path>
              <a:path w="27940" h="1781810">
                <a:moveTo>
                  <a:pt x="27939" y="1705610"/>
                </a:moveTo>
                <a:lnTo>
                  <a:pt x="2539" y="1705610"/>
                </a:lnTo>
                <a:lnTo>
                  <a:pt x="2539" y="1708150"/>
                </a:lnTo>
                <a:lnTo>
                  <a:pt x="3809" y="1708150"/>
                </a:lnTo>
                <a:lnTo>
                  <a:pt x="3809" y="1713230"/>
                </a:lnTo>
                <a:lnTo>
                  <a:pt x="5079" y="1713230"/>
                </a:lnTo>
                <a:lnTo>
                  <a:pt x="5079" y="1717039"/>
                </a:lnTo>
                <a:lnTo>
                  <a:pt x="6350" y="1717039"/>
                </a:lnTo>
                <a:lnTo>
                  <a:pt x="6350" y="1715770"/>
                </a:lnTo>
                <a:lnTo>
                  <a:pt x="27939" y="1715770"/>
                </a:lnTo>
                <a:lnTo>
                  <a:pt x="27939" y="1705610"/>
                </a:lnTo>
                <a:close/>
              </a:path>
              <a:path w="27940" h="1781810">
                <a:moveTo>
                  <a:pt x="27939" y="1691639"/>
                </a:moveTo>
                <a:lnTo>
                  <a:pt x="0" y="1691639"/>
                </a:lnTo>
                <a:lnTo>
                  <a:pt x="0" y="1701800"/>
                </a:lnTo>
                <a:lnTo>
                  <a:pt x="1270" y="1701800"/>
                </a:lnTo>
                <a:lnTo>
                  <a:pt x="1270" y="1705610"/>
                </a:lnTo>
                <a:lnTo>
                  <a:pt x="2539" y="1705610"/>
                </a:lnTo>
                <a:lnTo>
                  <a:pt x="2539" y="1704339"/>
                </a:lnTo>
                <a:lnTo>
                  <a:pt x="27939" y="1704339"/>
                </a:lnTo>
                <a:lnTo>
                  <a:pt x="27939" y="1691639"/>
                </a:lnTo>
                <a:close/>
              </a:path>
              <a:path w="27940" h="1781810">
                <a:moveTo>
                  <a:pt x="27939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39" y="1690370"/>
                </a:lnTo>
                <a:lnTo>
                  <a:pt x="27939" y="1680210"/>
                </a:lnTo>
                <a:close/>
              </a:path>
              <a:path w="27940" h="1781810">
                <a:moveTo>
                  <a:pt x="27939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7939" y="1678940"/>
                </a:lnTo>
                <a:lnTo>
                  <a:pt x="27939" y="1672590"/>
                </a:lnTo>
                <a:close/>
              </a:path>
              <a:path w="27940" h="1781810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1781810">
                <a:moveTo>
                  <a:pt x="27939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40"/>
                </a:lnTo>
                <a:close/>
              </a:path>
              <a:path w="27940" h="1781810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1781810">
                <a:moveTo>
                  <a:pt x="27939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90"/>
                </a:lnTo>
                <a:close/>
              </a:path>
              <a:path w="27940" h="1781810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1781810">
                <a:moveTo>
                  <a:pt x="27939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7939" y="1621790"/>
                </a:lnTo>
                <a:lnTo>
                  <a:pt x="27939" y="1615439"/>
                </a:lnTo>
                <a:close/>
              </a:path>
              <a:path w="27940" h="1781810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1781810">
                <a:moveTo>
                  <a:pt x="27939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7939" y="1602740"/>
                </a:lnTo>
                <a:lnTo>
                  <a:pt x="27939" y="1596389"/>
                </a:lnTo>
                <a:close/>
              </a:path>
              <a:path w="27940" h="1781810">
                <a:moveTo>
                  <a:pt x="27939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93850"/>
                </a:lnTo>
                <a:close/>
              </a:path>
            </a:pathLst>
          </a:custGeom>
          <a:solidFill>
            <a:srgbClr val="1F3E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8093709" y="3241039"/>
            <a:ext cx="26670" cy="1847850"/>
          </a:xfrm>
          <a:custGeom>
            <a:avLst/>
            <a:gdLst/>
            <a:ahLst/>
            <a:cxnLst/>
            <a:rect l="l" t="t" r="r" b="b"/>
            <a:pathLst>
              <a:path w="26670" h="1847850">
                <a:moveTo>
                  <a:pt x="1143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1847850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47850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47850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4785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47850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47850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478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47850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47850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47850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47850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47850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47850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47850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47850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47850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47850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47850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47850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47850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47850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47850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47850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47850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47850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47850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47850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47850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47850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47850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47850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47850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47850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47850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47850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47850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47850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47850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47850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47850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47850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47850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47850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47850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47850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47850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47850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47850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47850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47850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47850">
                <a:moveTo>
                  <a:pt x="26670" y="1845310"/>
                </a:moveTo>
                <a:lnTo>
                  <a:pt x="25400" y="1845310"/>
                </a:lnTo>
                <a:lnTo>
                  <a:pt x="25400" y="1847850"/>
                </a:lnTo>
                <a:lnTo>
                  <a:pt x="26670" y="1847850"/>
                </a:lnTo>
                <a:lnTo>
                  <a:pt x="26670" y="1845310"/>
                </a:lnTo>
                <a:close/>
              </a:path>
              <a:path w="26670" h="1847850">
                <a:moveTo>
                  <a:pt x="26670" y="1837689"/>
                </a:moveTo>
                <a:lnTo>
                  <a:pt x="22860" y="1837689"/>
                </a:lnTo>
                <a:lnTo>
                  <a:pt x="22860" y="1841500"/>
                </a:lnTo>
                <a:lnTo>
                  <a:pt x="24130" y="1841500"/>
                </a:lnTo>
                <a:lnTo>
                  <a:pt x="24130" y="1845310"/>
                </a:lnTo>
                <a:lnTo>
                  <a:pt x="25400" y="1845310"/>
                </a:lnTo>
                <a:lnTo>
                  <a:pt x="2540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47850">
                <a:moveTo>
                  <a:pt x="26670" y="1826260"/>
                </a:moveTo>
                <a:lnTo>
                  <a:pt x="19050" y="1826260"/>
                </a:lnTo>
                <a:lnTo>
                  <a:pt x="19050" y="1828800"/>
                </a:lnTo>
                <a:lnTo>
                  <a:pt x="20320" y="1828800"/>
                </a:lnTo>
                <a:lnTo>
                  <a:pt x="20320" y="1833880"/>
                </a:lnTo>
                <a:lnTo>
                  <a:pt x="21590" y="1833880"/>
                </a:lnTo>
                <a:lnTo>
                  <a:pt x="21590" y="1837689"/>
                </a:lnTo>
                <a:lnTo>
                  <a:pt x="22860" y="1837689"/>
                </a:lnTo>
                <a:lnTo>
                  <a:pt x="2286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47850">
                <a:moveTo>
                  <a:pt x="26670" y="1818639"/>
                </a:moveTo>
                <a:lnTo>
                  <a:pt x="16510" y="1818639"/>
                </a:lnTo>
                <a:lnTo>
                  <a:pt x="16510" y="1822450"/>
                </a:lnTo>
                <a:lnTo>
                  <a:pt x="17780" y="1822450"/>
                </a:lnTo>
                <a:lnTo>
                  <a:pt x="17780" y="1826260"/>
                </a:lnTo>
                <a:lnTo>
                  <a:pt x="19050" y="1826260"/>
                </a:lnTo>
                <a:lnTo>
                  <a:pt x="1905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47850">
                <a:moveTo>
                  <a:pt x="26670" y="1807210"/>
                </a:moveTo>
                <a:lnTo>
                  <a:pt x="12700" y="1807210"/>
                </a:lnTo>
                <a:lnTo>
                  <a:pt x="12700" y="1809750"/>
                </a:lnTo>
                <a:lnTo>
                  <a:pt x="13970" y="1809750"/>
                </a:lnTo>
                <a:lnTo>
                  <a:pt x="13970" y="1814830"/>
                </a:lnTo>
                <a:lnTo>
                  <a:pt x="15240" y="1814830"/>
                </a:lnTo>
                <a:lnTo>
                  <a:pt x="15240" y="1818639"/>
                </a:lnTo>
                <a:lnTo>
                  <a:pt x="16510" y="1818639"/>
                </a:lnTo>
                <a:lnTo>
                  <a:pt x="1651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47850">
                <a:moveTo>
                  <a:pt x="26670" y="1799589"/>
                </a:moveTo>
                <a:lnTo>
                  <a:pt x="10160" y="1799589"/>
                </a:lnTo>
                <a:lnTo>
                  <a:pt x="10160" y="1803400"/>
                </a:lnTo>
                <a:lnTo>
                  <a:pt x="11430" y="1803400"/>
                </a:lnTo>
                <a:lnTo>
                  <a:pt x="11430" y="1807210"/>
                </a:lnTo>
                <a:lnTo>
                  <a:pt x="12700" y="1807210"/>
                </a:lnTo>
                <a:lnTo>
                  <a:pt x="1270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47850">
                <a:moveTo>
                  <a:pt x="26670" y="1788160"/>
                </a:moveTo>
                <a:lnTo>
                  <a:pt x="6350" y="1788160"/>
                </a:lnTo>
                <a:lnTo>
                  <a:pt x="6350" y="1790700"/>
                </a:lnTo>
                <a:lnTo>
                  <a:pt x="7620" y="1790700"/>
                </a:lnTo>
                <a:lnTo>
                  <a:pt x="7620" y="1795780"/>
                </a:lnTo>
                <a:lnTo>
                  <a:pt x="8890" y="1795780"/>
                </a:lnTo>
                <a:lnTo>
                  <a:pt x="8890" y="1799589"/>
                </a:lnTo>
                <a:lnTo>
                  <a:pt x="10160" y="1799589"/>
                </a:lnTo>
                <a:lnTo>
                  <a:pt x="1016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47850">
                <a:moveTo>
                  <a:pt x="26670" y="1780539"/>
                </a:moveTo>
                <a:lnTo>
                  <a:pt x="3810" y="1780539"/>
                </a:lnTo>
                <a:lnTo>
                  <a:pt x="3810" y="1784350"/>
                </a:lnTo>
                <a:lnTo>
                  <a:pt x="5080" y="1784350"/>
                </a:lnTo>
                <a:lnTo>
                  <a:pt x="5080" y="1788160"/>
                </a:lnTo>
                <a:lnTo>
                  <a:pt x="6350" y="1788160"/>
                </a:lnTo>
                <a:lnTo>
                  <a:pt x="635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847850">
                <a:moveTo>
                  <a:pt x="26670" y="1769110"/>
                </a:moveTo>
                <a:lnTo>
                  <a:pt x="0" y="1769110"/>
                </a:lnTo>
                <a:lnTo>
                  <a:pt x="0" y="1771650"/>
                </a:lnTo>
                <a:lnTo>
                  <a:pt x="1270" y="1771650"/>
                </a:lnTo>
                <a:lnTo>
                  <a:pt x="1270" y="1776730"/>
                </a:lnTo>
                <a:lnTo>
                  <a:pt x="2540" y="1776730"/>
                </a:lnTo>
                <a:lnTo>
                  <a:pt x="2540" y="1780539"/>
                </a:lnTo>
                <a:lnTo>
                  <a:pt x="3810" y="1780539"/>
                </a:lnTo>
                <a:lnTo>
                  <a:pt x="381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47850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47850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47850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47850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47850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47850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47850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47850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47850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47850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47850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47850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47850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4785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47850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47850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47850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47850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47850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47850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120380" y="3253740"/>
            <a:ext cx="27940" cy="1917700"/>
          </a:xfrm>
          <a:custGeom>
            <a:avLst/>
            <a:gdLst/>
            <a:ahLst/>
            <a:cxnLst/>
            <a:rect l="l" t="t" r="r" b="b"/>
            <a:pathLst>
              <a:path w="27940" h="1917700">
                <a:moveTo>
                  <a:pt x="6350" y="0"/>
                </a:moveTo>
                <a:lnTo>
                  <a:pt x="0" y="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1917700">
                <a:moveTo>
                  <a:pt x="27940" y="355600"/>
                </a:moveTo>
                <a:lnTo>
                  <a:pt x="0" y="35560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917700">
                <a:moveTo>
                  <a:pt x="27940" y="368300"/>
                </a:moveTo>
                <a:lnTo>
                  <a:pt x="0" y="3683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68300"/>
                </a:lnTo>
                <a:close/>
              </a:path>
              <a:path w="27940" h="191770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17700">
                <a:moveTo>
                  <a:pt x="2794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7940" y="412750"/>
                </a:lnTo>
                <a:lnTo>
                  <a:pt x="27940" y="400050"/>
                </a:lnTo>
                <a:close/>
              </a:path>
              <a:path w="27940" h="1917700">
                <a:moveTo>
                  <a:pt x="27940" y="412750"/>
                </a:moveTo>
                <a:lnTo>
                  <a:pt x="0" y="4127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2750"/>
                </a:lnTo>
                <a:close/>
              </a:path>
              <a:path w="27940" h="1917700">
                <a:moveTo>
                  <a:pt x="27940" y="444500"/>
                </a:moveTo>
                <a:lnTo>
                  <a:pt x="0" y="44450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44500"/>
                </a:lnTo>
                <a:close/>
              </a:path>
              <a:path w="27940" h="1917700">
                <a:moveTo>
                  <a:pt x="2794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0850"/>
                </a:lnTo>
                <a:close/>
              </a:path>
              <a:path w="27940" h="1917700">
                <a:moveTo>
                  <a:pt x="27940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3550"/>
                </a:lnTo>
                <a:close/>
              </a:path>
              <a:path w="27940" h="1917700">
                <a:moveTo>
                  <a:pt x="2794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1917700">
                <a:moveTo>
                  <a:pt x="27940" y="482600"/>
                </a:moveTo>
                <a:lnTo>
                  <a:pt x="0" y="4826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82600"/>
                </a:lnTo>
                <a:close/>
              </a:path>
              <a:path w="27940" h="1917700">
                <a:moveTo>
                  <a:pt x="27940" y="508000"/>
                </a:moveTo>
                <a:lnTo>
                  <a:pt x="0" y="5080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08000"/>
                </a:lnTo>
                <a:close/>
              </a:path>
              <a:path w="27940" h="1917700">
                <a:moveTo>
                  <a:pt x="27940" y="577850"/>
                </a:moveTo>
                <a:lnTo>
                  <a:pt x="0" y="57785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77850"/>
                </a:lnTo>
                <a:close/>
              </a:path>
              <a:path w="27940" h="1917700">
                <a:moveTo>
                  <a:pt x="27940" y="615950"/>
                </a:moveTo>
                <a:lnTo>
                  <a:pt x="0" y="615950"/>
                </a:lnTo>
                <a:lnTo>
                  <a:pt x="0" y="621030"/>
                </a:lnTo>
                <a:lnTo>
                  <a:pt x="27940" y="621030"/>
                </a:lnTo>
                <a:lnTo>
                  <a:pt x="27940" y="615950"/>
                </a:lnTo>
                <a:close/>
              </a:path>
              <a:path w="27940" h="1917700">
                <a:moveTo>
                  <a:pt x="27940" y="621030"/>
                </a:moveTo>
                <a:lnTo>
                  <a:pt x="0" y="62103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1030"/>
                </a:lnTo>
                <a:close/>
              </a:path>
              <a:path w="27940" h="1917700">
                <a:moveTo>
                  <a:pt x="27940" y="627380"/>
                </a:moveTo>
                <a:lnTo>
                  <a:pt x="0" y="627380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627380"/>
                </a:lnTo>
                <a:close/>
              </a:path>
              <a:path w="27940" h="1917700">
                <a:moveTo>
                  <a:pt x="27940" y="633730"/>
                </a:moveTo>
                <a:lnTo>
                  <a:pt x="0" y="63373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33730"/>
                </a:lnTo>
                <a:close/>
              </a:path>
              <a:path w="27940" h="1917700">
                <a:moveTo>
                  <a:pt x="27940" y="660400"/>
                </a:moveTo>
                <a:lnTo>
                  <a:pt x="0" y="66040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60400"/>
                </a:lnTo>
                <a:close/>
              </a:path>
              <a:path w="27940" h="1917700">
                <a:moveTo>
                  <a:pt x="27940" y="678180"/>
                </a:moveTo>
                <a:lnTo>
                  <a:pt x="0" y="67818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78180"/>
                </a:lnTo>
                <a:close/>
              </a:path>
              <a:path w="27940" h="1917700">
                <a:moveTo>
                  <a:pt x="2794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85800"/>
                </a:lnTo>
                <a:close/>
              </a:path>
              <a:path w="27940" h="1917700">
                <a:moveTo>
                  <a:pt x="27940" y="698500"/>
                </a:moveTo>
                <a:lnTo>
                  <a:pt x="0" y="6985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8500"/>
                </a:lnTo>
                <a:close/>
              </a:path>
              <a:path w="27940" h="1917700">
                <a:moveTo>
                  <a:pt x="27940" y="704850"/>
                </a:moveTo>
                <a:lnTo>
                  <a:pt x="0" y="7048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04850"/>
                </a:lnTo>
                <a:close/>
              </a:path>
              <a:path w="27940" h="1917700">
                <a:moveTo>
                  <a:pt x="27940" y="748030"/>
                </a:moveTo>
                <a:lnTo>
                  <a:pt x="0" y="74803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8030"/>
                </a:lnTo>
                <a:close/>
              </a:path>
              <a:path w="27940" h="1917700">
                <a:moveTo>
                  <a:pt x="27940" y="755650"/>
                </a:moveTo>
                <a:lnTo>
                  <a:pt x="0" y="7556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5650"/>
                </a:lnTo>
                <a:close/>
              </a:path>
              <a:path w="27940" h="1917700">
                <a:moveTo>
                  <a:pt x="27940" y="762000"/>
                </a:moveTo>
                <a:lnTo>
                  <a:pt x="0" y="76200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62000"/>
                </a:lnTo>
                <a:close/>
              </a:path>
              <a:path w="27940" h="1917700">
                <a:moveTo>
                  <a:pt x="27940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30"/>
                </a:lnTo>
                <a:close/>
              </a:path>
              <a:path w="27940" h="1917700">
                <a:moveTo>
                  <a:pt x="27940" y="805180"/>
                </a:moveTo>
                <a:lnTo>
                  <a:pt x="0" y="805180"/>
                </a:lnTo>
                <a:lnTo>
                  <a:pt x="0" y="836930"/>
                </a:lnTo>
                <a:lnTo>
                  <a:pt x="27940" y="836930"/>
                </a:lnTo>
                <a:lnTo>
                  <a:pt x="27940" y="805180"/>
                </a:lnTo>
                <a:close/>
              </a:path>
              <a:path w="27940" h="1917700">
                <a:moveTo>
                  <a:pt x="2794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36930"/>
                </a:lnTo>
                <a:close/>
              </a:path>
              <a:path w="27940" h="1917700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917700">
                <a:moveTo>
                  <a:pt x="27940" y="850900"/>
                </a:moveTo>
                <a:lnTo>
                  <a:pt x="0" y="85090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50900"/>
                </a:lnTo>
                <a:close/>
              </a:path>
              <a:path w="27940" h="1917700">
                <a:moveTo>
                  <a:pt x="27940" y="889000"/>
                </a:moveTo>
                <a:lnTo>
                  <a:pt x="0" y="88900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9000"/>
                </a:lnTo>
                <a:close/>
              </a:path>
              <a:path w="27940" h="1917700">
                <a:moveTo>
                  <a:pt x="27940" y="894080"/>
                </a:moveTo>
                <a:lnTo>
                  <a:pt x="0" y="894080"/>
                </a:lnTo>
                <a:lnTo>
                  <a:pt x="0" y="919480"/>
                </a:lnTo>
                <a:lnTo>
                  <a:pt x="27940" y="919480"/>
                </a:lnTo>
                <a:lnTo>
                  <a:pt x="27940" y="894080"/>
                </a:lnTo>
                <a:close/>
              </a:path>
              <a:path w="27940" h="1917700">
                <a:moveTo>
                  <a:pt x="27940" y="919480"/>
                </a:moveTo>
                <a:lnTo>
                  <a:pt x="0" y="919480"/>
                </a:lnTo>
                <a:lnTo>
                  <a:pt x="0" y="989330"/>
                </a:lnTo>
                <a:lnTo>
                  <a:pt x="27940" y="989330"/>
                </a:lnTo>
                <a:lnTo>
                  <a:pt x="27940" y="919480"/>
                </a:lnTo>
                <a:close/>
              </a:path>
              <a:path w="27940" h="1917700">
                <a:moveTo>
                  <a:pt x="2794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89330"/>
                </a:lnTo>
                <a:close/>
              </a:path>
              <a:path w="27940" h="1917700">
                <a:moveTo>
                  <a:pt x="27940" y="995680"/>
                </a:moveTo>
                <a:lnTo>
                  <a:pt x="0" y="995680"/>
                </a:lnTo>
                <a:lnTo>
                  <a:pt x="0" y="1003300"/>
                </a:lnTo>
                <a:lnTo>
                  <a:pt x="27940" y="1003300"/>
                </a:lnTo>
                <a:lnTo>
                  <a:pt x="27940" y="995680"/>
                </a:lnTo>
                <a:close/>
              </a:path>
              <a:path w="27940" h="1917700">
                <a:moveTo>
                  <a:pt x="27940" y="1003300"/>
                </a:moveTo>
                <a:lnTo>
                  <a:pt x="0" y="100330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1003300"/>
                </a:lnTo>
                <a:close/>
              </a:path>
              <a:path w="27940" h="1917700">
                <a:moveTo>
                  <a:pt x="27940" y="1014730"/>
                </a:moveTo>
                <a:lnTo>
                  <a:pt x="0" y="101473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14730"/>
                </a:lnTo>
                <a:close/>
              </a:path>
              <a:path w="27940" h="1917700">
                <a:moveTo>
                  <a:pt x="27940" y="1041400"/>
                </a:moveTo>
                <a:lnTo>
                  <a:pt x="0" y="10414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41400"/>
                </a:lnTo>
                <a:close/>
              </a:path>
              <a:path w="27940" h="1917700">
                <a:moveTo>
                  <a:pt x="27940" y="1117600"/>
                </a:moveTo>
                <a:lnTo>
                  <a:pt x="0" y="1117600"/>
                </a:lnTo>
                <a:lnTo>
                  <a:pt x="0" y="1263650"/>
                </a:lnTo>
                <a:lnTo>
                  <a:pt x="27940" y="1263650"/>
                </a:lnTo>
                <a:lnTo>
                  <a:pt x="27940" y="1117600"/>
                </a:lnTo>
                <a:close/>
              </a:path>
              <a:path w="27940" h="1917700">
                <a:moveTo>
                  <a:pt x="27940" y="1263650"/>
                </a:moveTo>
                <a:lnTo>
                  <a:pt x="0" y="1263650"/>
                </a:lnTo>
                <a:lnTo>
                  <a:pt x="0" y="1287780"/>
                </a:lnTo>
                <a:lnTo>
                  <a:pt x="27940" y="1287780"/>
                </a:lnTo>
                <a:lnTo>
                  <a:pt x="27940" y="1263650"/>
                </a:lnTo>
                <a:close/>
              </a:path>
              <a:path w="27940" h="1917700">
                <a:moveTo>
                  <a:pt x="27940" y="1287780"/>
                </a:moveTo>
                <a:lnTo>
                  <a:pt x="0" y="1287780"/>
                </a:lnTo>
                <a:lnTo>
                  <a:pt x="0" y="1339850"/>
                </a:lnTo>
                <a:lnTo>
                  <a:pt x="27940" y="1339850"/>
                </a:lnTo>
                <a:lnTo>
                  <a:pt x="27940" y="1287780"/>
                </a:lnTo>
                <a:close/>
              </a:path>
              <a:path w="27940" h="1917700">
                <a:moveTo>
                  <a:pt x="27940" y="1339850"/>
                </a:moveTo>
                <a:lnTo>
                  <a:pt x="0" y="133985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39850"/>
                </a:lnTo>
                <a:close/>
              </a:path>
              <a:path w="27940" h="1917700">
                <a:moveTo>
                  <a:pt x="27940" y="1357630"/>
                </a:moveTo>
                <a:lnTo>
                  <a:pt x="0" y="135763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57630"/>
                </a:lnTo>
                <a:close/>
              </a:path>
              <a:path w="27940" h="1917700">
                <a:moveTo>
                  <a:pt x="27940" y="1370330"/>
                </a:moveTo>
                <a:lnTo>
                  <a:pt x="0" y="1370330"/>
                </a:lnTo>
                <a:lnTo>
                  <a:pt x="0" y="1397000"/>
                </a:lnTo>
                <a:lnTo>
                  <a:pt x="27940" y="1397000"/>
                </a:lnTo>
                <a:lnTo>
                  <a:pt x="27940" y="1370330"/>
                </a:lnTo>
                <a:close/>
              </a:path>
              <a:path w="27940" h="1917700">
                <a:moveTo>
                  <a:pt x="27940" y="1397000"/>
                </a:moveTo>
                <a:lnTo>
                  <a:pt x="0" y="139700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397000"/>
                </a:lnTo>
                <a:close/>
              </a:path>
              <a:path w="27940" h="1917700">
                <a:moveTo>
                  <a:pt x="27940" y="1427480"/>
                </a:moveTo>
                <a:lnTo>
                  <a:pt x="0" y="142748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27480"/>
                </a:lnTo>
                <a:close/>
              </a:path>
              <a:path w="27940" h="1917700">
                <a:moveTo>
                  <a:pt x="27940" y="1433830"/>
                </a:moveTo>
                <a:lnTo>
                  <a:pt x="0" y="1433830"/>
                </a:lnTo>
                <a:lnTo>
                  <a:pt x="0" y="1440180"/>
                </a:lnTo>
                <a:lnTo>
                  <a:pt x="27940" y="1440180"/>
                </a:lnTo>
                <a:lnTo>
                  <a:pt x="27940" y="1433830"/>
                </a:lnTo>
                <a:close/>
              </a:path>
              <a:path w="27940" h="1917700">
                <a:moveTo>
                  <a:pt x="27940" y="1440180"/>
                </a:moveTo>
                <a:lnTo>
                  <a:pt x="0" y="1440180"/>
                </a:lnTo>
                <a:lnTo>
                  <a:pt x="0" y="1473200"/>
                </a:lnTo>
                <a:lnTo>
                  <a:pt x="27940" y="1473200"/>
                </a:lnTo>
                <a:lnTo>
                  <a:pt x="27940" y="1440180"/>
                </a:lnTo>
                <a:close/>
              </a:path>
              <a:path w="27940" h="1917700">
                <a:moveTo>
                  <a:pt x="27940" y="1473200"/>
                </a:moveTo>
                <a:lnTo>
                  <a:pt x="0" y="1473200"/>
                </a:lnTo>
                <a:lnTo>
                  <a:pt x="0" y="1497330"/>
                </a:lnTo>
                <a:lnTo>
                  <a:pt x="27940" y="1497330"/>
                </a:lnTo>
                <a:lnTo>
                  <a:pt x="27940" y="1473200"/>
                </a:lnTo>
                <a:close/>
              </a:path>
              <a:path w="27940" h="1917700">
                <a:moveTo>
                  <a:pt x="27940" y="1497330"/>
                </a:moveTo>
                <a:lnTo>
                  <a:pt x="0" y="1497330"/>
                </a:lnTo>
                <a:lnTo>
                  <a:pt x="0" y="1549400"/>
                </a:lnTo>
                <a:lnTo>
                  <a:pt x="27940" y="1549400"/>
                </a:lnTo>
                <a:lnTo>
                  <a:pt x="27940" y="1497330"/>
                </a:lnTo>
                <a:close/>
              </a:path>
              <a:path w="27940" h="1917700">
                <a:moveTo>
                  <a:pt x="27940" y="1549400"/>
                </a:moveTo>
                <a:lnTo>
                  <a:pt x="0" y="1549400"/>
                </a:lnTo>
                <a:lnTo>
                  <a:pt x="0" y="1567180"/>
                </a:lnTo>
                <a:lnTo>
                  <a:pt x="27940" y="1567180"/>
                </a:lnTo>
                <a:lnTo>
                  <a:pt x="27940" y="1549400"/>
                </a:lnTo>
                <a:close/>
              </a:path>
              <a:path w="27940" h="1917700">
                <a:moveTo>
                  <a:pt x="27940" y="1870710"/>
                </a:moveTo>
                <a:lnTo>
                  <a:pt x="11429" y="1870710"/>
                </a:lnTo>
                <a:lnTo>
                  <a:pt x="11429" y="1873250"/>
                </a:lnTo>
                <a:lnTo>
                  <a:pt x="12700" y="1873250"/>
                </a:lnTo>
                <a:lnTo>
                  <a:pt x="12700" y="1875790"/>
                </a:lnTo>
                <a:lnTo>
                  <a:pt x="13970" y="1875790"/>
                </a:lnTo>
                <a:lnTo>
                  <a:pt x="13970" y="1879600"/>
                </a:lnTo>
                <a:lnTo>
                  <a:pt x="15240" y="1879600"/>
                </a:lnTo>
                <a:lnTo>
                  <a:pt x="15240" y="1883410"/>
                </a:lnTo>
                <a:lnTo>
                  <a:pt x="16510" y="1883410"/>
                </a:lnTo>
                <a:lnTo>
                  <a:pt x="16510" y="1887220"/>
                </a:lnTo>
                <a:lnTo>
                  <a:pt x="17779" y="1887220"/>
                </a:lnTo>
                <a:lnTo>
                  <a:pt x="17779" y="1891030"/>
                </a:lnTo>
                <a:lnTo>
                  <a:pt x="19050" y="1891030"/>
                </a:lnTo>
                <a:lnTo>
                  <a:pt x="19050" y="1894840"/>
                </a:lnTo>
                <a:lnTo>
                  <a:pt x="20320" y="1894840"/>
                </a:lnTo>
                <a:lnTo>
                  <a:pt x="20320" y="1898650"/>
                </a:lnTo>
                <a:lnTo>
                  <a:pt x="21590" y="1898650"/>
                </a:lnTo>
                <a:lnTo>
                  <a:pt x="21590" y="1902460"/>
                </a:lnTo>
                <a:lnTo>
                  <a:pt x="22860" y="1902460"/>
                </a:lnTo>
                <a:lnTo>
                  <a:pt x="22860" y="1906270"/>
                </a:lnTo>
                <a:lnTo>
                  <a:pt x="24129" y="1906270"/>
                </a:lnTo>
                <a:lnTo>
                  <a:pt x="24129" y="1910080"/>
                </a:lnTo>
                <a:lnTo>
                  <a:pt x="25400" y="1910080"/>
                </a:lnTo>
                <a:lnTo>
                  <a:pt x="25400" y="1913890"/>
                </a:lnTo>
                <a:lnTo>
                  <a:pt x="26670" y="1913890"/>
                </a:lnTo>
                <a:lnTo>
                  <a:pt x="26670" y="1917700"/>
                </a:lnTo>
                <a:lnTo>
                  <a:pt x="27940" y="1917700"/>
                </a:lnTo>
                <a:lnTo>
                  <a:pt x="27940" y="1870710"/>
                </a:lnTo>
                <a:close/>
              </a:path>
              <a:path w="27940" h="1917700">
                <a:moveTo>
                  <a:pt x="27940" y="1863089"/>
                </a:moveTo>
                <a:lnTo>
                  <a:pt x="8890" y="1863089"/>
                </a:lnTo>
                <a:lnTo>
                  <a:pt x="8890" y="1866900"/>
                </a:lnTo>
                <a:lnTo>
                  <a:pt x="10160" y="1866900"/>
                </a:lnTo>
                <a:lnTo>
                  <a:pt x="10160" y="1870710"/>
                </a:lnTo>
                <a:lnTo>
                  <a:pt x="11429" y="1870710"/>
                </a:lnTo>
                <a:lnTo>
                  <a:pt x="11429" y="1869439"/>
                </a:lnTo>
                <a:lnTo>
                  <a:pt x="27940" y="1869439"/>
                </a:lnTo>
                <a:lnTo>
                  <a:pt x="27940" y="1863089"/>
                </a:lnTo>
                <a:close/>
              </a:path>
              <a:path w="27940" h="1917700">
                <a:moveTo>
                  <a:pt x="27940" y="1851660"/>
                </a:moveTo>
                <a:lnTo>
                  <a:pt x="5079" y="1851660"/>
                </a:lnTo>
                <a:lnTo>
                  <a:pt x="5079" y="1854200"/>
                </a:lnTo>
                <a:lnTo>
                  <a:pt x="6350" y="1854200"/>
                </a:lnTo>
                <a:lnTo>
                  <a:pt x="6350" y="1859280"/>
                </a:lnTo>
                <a:lnTo>
                  <a:pt x="7620" y="1859280"/>
                </a:lnTo>
                <a:lnTo>
                  <a:pt x="7620" y="1863089"/>
                </a:lnTo>
                <a:lnTo>
                  <a:pt x="8890" y="1863089"/>
                </a:lnTo>
                <a:lnTo>
                  <a:pt x="8890" y="1861820"/>
                </a:lnTo>
                <a:lnTo>
                  <a:pt x="27940" y="1861820"/>
                </a:lnTo>
                <a:lnTo>
                  <a:pt x="27940" y="1851660"/>
                </a:lnTo>
                <a:close/>
              </a:path>
              <a:path w="27940" h="1917700">
                <a:moveTo>
                  <a:pt x="27940" y="1844039"/>
                </a:moveTo>
                <a:lnTo>
                  <a:pt x="2540" y="1844039"/>
                </a:lnTo>
                <a:lnTo>
                  <a:pt x="2540" y="1847850"/>
                </a:lnTo>
                <a:lnTo>
                  <a:pt x="3810" y="1847850"/>
                </a:lnTo>
                <a:lnTo>
                  <a:pt x="3810" y="1851660"/>
                </a:lnTo>
                <a:lnTo>
                  <a:pt x="5079" y="1851660"/>
                </a:lnTo>
                <a:lnTo>
                  <a:pt x="5079" y="1850389"/>
                </a:lnTo>
                <a:lnTo>
                  <a:pt x="27940" y="1850389"/>
                </a:lnTo>
                <a:lnTo>
                  <a:pt x="27940" y="1844039"/>
                </a:lnTo>
                <a:close/>
              </a:path>
              <a:path w="27940" h="1917700">
                <a:moveTo>
                  <a:pt x="27940" y="1832610"/>
                </a:moveTo>
                <a:lnTo>
                  <a:pt x="0" y="1832610"/>
                </a:lnTo>
                <a:lnTo>
                  <a:pt x="0" y="1840230"/>
                </a:lnTo>
                <a:lnTo>
                  <a:pt x="1270" y="1840230"/>
                </a:lnTo>
                <a:lnTo>
                  <a:pt x="1270" y="1844039"/>
                </a:lnTo>
                <a:lnTo>
                  <a:pt x="2540" y="1844039"/>
                </a:lnTo>
                <a:lnTo>
                  <a:pt x="2540" y="1842770"/>
                </a:lnTo>
                <a:lnTo>
                  <a:pt x="27940" y="1842770"/>
                </a:lnTo>
                <a:lnTo>
                  <a:pt x="27940" y="1832610"/>
                </a:lnTo>
                <a:close/>
              </a:path>
              <a:path w="27940" h="1917700">
                <a:moveTo>
                  <a:pt x="2794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40" y="1831339"/>
                </a:lnTo>
                <a:lnTo>
                  <a:pt x="27940" y="1824989"/>
                </a:lnTo>
                <a:close/>
              </a:path>
              <a:path w="27940" h="1917700">
                <a:moveTo>
                  <a:pt x="27940" y="1813560"/>
                </a:moveTo>
                <a:lnTo>
                  <a:pt x="0" y="1813560"/>
                </a:lnTo>
                <a:lnTo>
                  <a:pt x="0" y="1823720"/>
                </a:lnTo>
                <a:lnTo>
                  <a:pt x="27940" y="1823720"/>
                </a:lnTo>
                <a:lnTo>
                  <a:pt x="27940" y="1813560"/>
                </a:lnTo>
                <a:close/>
              </a:path>
              <a:path w="27940" h="1917700">
                <a:moveTo>
                  <a:pt x="2794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40" y="1812289"/>
                </a:lnTo>
                <a:lnTo>
                  <a:pt x="27940" y="1805939"/>
                </a:lnTo>
                <a:close/>
              </a:path>
              <a:path w="27940" h="1917700">
                <a:moveTo>
                  <a:pt x="27940" y="1794510"/>
                </a:moveTo>
                <a:lnTo>
                  <a:pt x="0" y="1794510"/>
                </a:lnTo>
                <a:lnTo>
                  <a:pt x="0" y="1804670"/>
                </a:lnTo>
                <a:lnTo>
                  <a:pt x="27940" y="1804670"/>
                </a:lnTo>
                <a:lnTo>
                  <a:pt x="27940" y="1794510"/>
                </a:lnTo>
                <a:close/>
              </a:path>
              <a:path w="27940" h="1917700">
                <a:moveTo>
                  <a:pt x="2794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40" y="1793239"/>
                </a:lnTo>
                <a:lnTo>
                  <a:pt x="27940" y="1786889"/>
                </a:lnTo>
                <a:close/>
              </a:path>
              <a:path w="27940" h="1917700">
                <a:moveTo>
                  <a:pt x="2794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7940" y="1785620"/>
                </a:lnTo>
                <a:lnTo>
                  <a:pt x="27940" y="1775460"/>
                </a:lnTo>
                <a:close/>
              </a:path>
              <a:path w="27940" h="1917700">
                <a:moveTo>
                  <a:pt x="27940" y="1767840"/>
                </a:moveTo>
                <a:lnTo>
                  <a:pt x="0" y="1767840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767840"/>
                </a:lnTo>
                <a:close/>
              </a:path>
              <a:path w="27940" h="1917700">
                <a:moveTo>
                  <a:pt x="2794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7940" y="1766570"/>
                </a:lnTo>
                <a:lnTo>
                  <a:pt x="27940" y="1756410"/>
                </a:lnTo>
                <a:close/>
              </a:path>
              <a:path w="27940" h="1917700">
                <a:moveTo>
                  <a:pt x="27940" y="1748790"/>
                </a:moveTo>
                <a:lnTo>
                  <a:pt x="0" y="1748790"/>
                </a:lnTo>
                <a:lnTo>
                  <a:pt x="0" y="1755139"/>
                </a:lnTo>
                <a:lnTo>
                  <a:pt x="27940" y="1755139"/>
                </a:lnTo>
                <a:lnTo>
                  <a:pt x="27940" y="1748790"/>
                </a:lnTo>
                <a:close/>
              </a:path>
              <a:path w="27940" h="1917700">
                <a:moveTo>
                  <a:pt x="2794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7940" y="1747520"/>
                </a:lnTo>
                <a:lnTo>
                  <a:pt x="27940" y="1737360"/>
                </a:lnTo>
                <a:close/>
              </a:path>
              <a:path w="27940" h="1917700">
                <a:moveTo>
                  <a:pt x="2794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40" y="1736089"/>
                </a:lnTo>
                <a:lnTo>
                  <a:pt x="27940" y="1729739"/>
                </a:lnTo>
                <a:close/>
              </a:path>
              <a:path w="27940" h="1917700">
                <a:moveTo>
                  <a:pt x="2794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7940" y="1728470"/>
                </a:lnTo>
                <a:lnTo>
                  <a:pt x="27940" y="1718310"/>
                </a:lnTo>
                <a:close/>
              </a:path>
              <a:path w="27940" h="1917700">
                <a:moveTo>
                  <a:pt x="2794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40" y="1717039"/>
                </a:lnTo>
                <a:lnTo>
                  <a:pt x="27940" y="1710689"/>
                </a:lnTo>
                <a:close/>
              </a:path>
              <a:path w="27940" h="1917700">
                <a:moveTo>
                  <a:pt x="2794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7940" y="1709420"/>
                </a:lnTo>
                <a:lnTo>
                  <a:pt x="27940" y="1699260"/>
                </a:lnTo>
                <a:close/>
              </a:path>
              <a:path w="27940" h="1917700">
                <a:moveTo>
                  <a:pt x="2794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7940" y="1697989"/>
                </a:lnTo>
                <a:lnTo>
                  <a:pt x="27940" y="1691640"/>
                </a:lnTo>
                <a:close/>
              </a:path>
              <a:path w="27940" h="1917700">
                <a:moveTo>
                  <a:pt x="2794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40" y="1690370"/>
                </a:lnTo>
                <a:lnTo>
                  <a:pt x="27940" y="1680210"/>
                </a:lnTo>
                <a:close/>
              </a:path>
              <a:path w="27940" h="1917700">
                <a:moveTo>
                  <a:pt x="27940" y="1666239"/>
                </a:moveTo>
                <a:lnTo>
                  <a:pt x="0" y="166623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66239"/>
                </a:lnTo>
                <a:close/>
              </a:path>
              <a:path w="27940" h="191770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1917700">
                <a:moveTo>
                  <a:pt x="27940" y="1647190"/>
                </a:moveTo>
                <a:lnTo>
                  <a:pt x="0" y="1647190"/>
                </a:lnTo>
                <a:lnTo>
                  <a:pt x="0" y="1653540"/>
                </a:lnTo>
                <a:lnTo>
                  <a:pt x="27940" y="1653540"/>
                </a:lnTo>
                <a:lnTo>
                  <a:pt x="27940" y="1647190"/>
                </a:lnTo>
                <a:close/>
              </a:path>
              <a:path w="27940" h="191770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191770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191770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1917700">
                <a:moveTo>
                  <a:pt x="27940" y="1609090"/>
                </a:moveTo>
                <a:lnTo>
                  <a:pt x="0" y="1609090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90"/>
                </a:lnTo>
                <a:close/>
              </a:path>
              <a:path w="27940" h="1917700">
                <a:moveTo>
                  <a:pt x="27940" y="1597660"/>
                </a:moveTo>
                <a:lnTo>
                  <a:pt x="0" y="1597660"/>
                </a:lnTo>
                <a:lnTo>
                  <a:pt x="0" y="1607820"/>
                </a:lnTo>
                <a:lnTo>
                  <a:pt x="27940" y="1607820"/>
                </a:lnTo>
                <a:lnTo>
                  <a:pt x="27940" y="1597660"/>
                </a:lnTo>
                <a:close/>
              </a:path>
              <a:path w="27940" h="1917700">
                <a:moveTo>
                  <a:pt x="27940" y="1590039"/>
                </a:moveTo>
                <a:lnTo>
                  <a:pt x="0" y="1590039"/>
                </a:lnTo>
                <a:lnTo>
                  <a:pt x="0" y="1596390"/>
                </a:lnTo>
                <a:lnTo>
                  <a:pt x="27940" y="1596390"/>
                </a:lnTo>
                <a:lnTo>
                  <a:pt x="27940" y="1590039"/>
                </a:lnTo>
                <a:close/>
              </a:path>
              <a:path w="27940" h="1917700">
                <a:moveTo>
                  <a:pt x="2794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7940" y="1588770"/>
                </a:lnTo>
                <a:lnTo>
                  <a:pt x="27940" y="1578610"/>
                </a:lnTo>
                <a:close/>
              </a:path>
              <a:path w="27940" h="1917700">
                <a:moveTo>
                  <a:pt x="27940" y="1570989"/>
                </a:moveTo>
                <a:lnTo>
                  <a:pt x="0" y="1570989"/>
                </a:lnTo>
                <a:lnTo>
                  <a:pt x="0" y="1577340"/>
                </a:lnTo>
                <a:lnTo>
                  <a:pt x="27940" y="1577340"/>
                </a:lnTo>
                <a:lnTo>
                  <a:pt x="27940" y="1570989"/>
                </a:lnTo>
                <a:close/>
              </a:path>
              <a:path w="27940" h="1917700">
                <a:moveTo>
                  <a:pt x="27940" y="1568450"/>
                </a:moveTo>
                <a:lnTo>
                  <a:pt x="0" y="1568450"/>
                </a:lnTo>
                <a:lnTo>
                  <a:pt x="0" y="1569720"/>
                </a:lnTo>
                <a:lnTo>
                  <a:pt x="27940" y="1569720"/>
                </a:lnTo>
                <a:lnTo>
                  <a:pt x="27940" y="1568450"/>
                </a:lnTo>
                <a:close/>
              </a:path>
            </a:pathLst>
          </a:custGeom>
          <a:solidFill>
            <a:srgbClr val="1F3E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148319" y="3279140"/>
            <a:ext cx="26670" cy="1977389"/>
          </a:xfrm>
          <a:custGeom>
            <a:avLst/>
            <a:gdLst/>
            <a:ahLst/>
            <a:cxnLst/>
            <a:rect l="l" t="t" r="r" b="b"/>
            <a:pathLst>
              <a:path w="26670" h="1977389">
                <a:moveTo>
                  <a:pt x="20319" y="0"/>
                </a:moveTo>
                <a:lnTo>
                  <a:pt x="0" y="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1977389">
                <a:moveTo>
                  <a:pt x="26670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977389">
                <a:moveTo>
                  <a:pt x="26670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70" y="361950"/>
                </a:lnTo>
                <a:lnTo>
                  <a:pt x="26670" y="342900"/>
                </a:lnTo>
                <a:close/>
              </a:path>
              <a:path w="26670" h="1977389">
                <a:moveTo>
                  <a:pt x="26670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1950"/>
                </a:lnTo>
                <a:close/>
              </a:path>
              <a:path w="26670" h="197738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1977389">
                <a:moveTo>
                  <a:pt x="26670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387350"/>
                </a:lnTo>
                <a:close/>
              </a:path>
              <a:path w="26670" h="1977389">
                <a:moveTo>
                  <a:pt x="2667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9100"/>
                </a:lnTo>
                <a:close/>
              </a:path>
              <a:path w="26670" h="1977389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977389">
                <a:moveTo>
                  <a:pt x="26670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8150"/>
                </a:lnTo>
                <a:close/>
              </a:path>
              <a:path w="26670" h="1977389">
                <a:moveTo>
                  <a:pt x="2667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1977389">
                <a:moveTo>
                  <a:pt x="26670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1977389">
                <a:moveTo>
                  <a:pt x="26670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482600"/>
                </a:lnTo>
                <a:close/>
              </a:path>
              <a:path w="26670" h="1977389">
                <a:moveTo>
                  <a:pt x="26670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52450"/>
                </a:lnTo>
                <a:close/>
              </a:path>
              <a:path w="26670" h="1977389">
                <a:moveTo>
                  <a:pt x="26670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90550"/>
                </a:lnTo>
                <a:close/>
              </a:path>
              <a:path w="26670" h="1977389">
                <a:moveTo>
                  <a:pt x="2667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5630"/>
                </a:lnTo>
                <a:close/>
              </a:path>
              <a:path w="26670" h="1977389">
                <a:moveTo>
                  <a:pt x="26670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601980"/>
                </a:lnTo>
                <a:close/>
              </a:path>
              <a:path w="26670" h="1977389">
                <a:moveTo>
                  <a:pt x="26670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8330"/>
                </a:lnTo>
                <a:close/>
              </a:path>
              <a:path w="26670" h="1977389">
                <a:moveTo>
                  <a:pt x="26670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35000"/>
                </a:lnTo>
                <a:close/>
              </a:path>
              <a:path w="26670" h="1977389">
                <a:moveTo>
                  <a:pt x="2667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2780"/>
                </a:lnTo>
                <a:close/>
              </a:path>
              <a:path w="26670" h="1977389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977389">
                <a:moveTo>
                  <a:pt x="2667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3100"/>
                </a:lnTo>
                <a:close/>
              </a:path>
              <a:path w="26670" h="1977389">
                <a:moveTo>
                  <a:pt x="26670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79450"/>
                </a:lnTo>
                <a:close/>
              </a:path>
              <a:path w="26670" h="1977389">
                <a:moveTo>
                  <a:pt x="26670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2630"/>
                </a:lnTo>
                <a:close/>
              </a:path>
              <a:path w="26670" h="1977389">
                <a:moveTo>
                  <a:pt x="26670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30250"/>
                </a:lnTo>
                <a:close/>
              </a:path>
              <a:path w="26670" h="1977389">
                <a:moveTo>
                  <a:pt x="26670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6600"/>
                </a:lnTo>
                <a:close/>
              </a:path>
              <a:path w="26670" h="1977389">
                <a:moveTo>
                  <a:pt x="2667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70" y="779779"/>
                </a:lnTo>
                <a:lnTo>
                  <a:pt x="26670" y="773430"/>
                </a:lnTo>
                <a:close/>
              </a:path>
              <a:path w="26670" h="1977389">
                <a:moveTo>
                  <a:pt x="26670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9780"/>
                </a:lnTo>
                <a:close/>
              </a:path>
              <a:path w="26670" h="1977389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97738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977389">
                <a:moveTo>
                  <a:pt x="26670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25500"/>
                </a:lnTo>
                <a:close/>
              </a:path>
              <a:path w="26670" h="1977389">
                <a:moveTo>
                  <a:pt x="26670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3600"/>
                </a:lnTo>
                <a:close/>
              </a:path>
              <a:path w="26670" h="1977389">
                <a:moveTo>
                  <a:pt x="26670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68680"/>
                </a:lnTo>
                <a:close/>
              </a:path>
              <a:path w="26670" h="1977389">
                <a:moveTo>
                  <a:pt x="26670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894080"/>
                </a:lnTo>
                <a:close/>
              </a:path>
              <a:path w="26670" h="1977389">
                <a:moveTo>
                  <a:pt x="2667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63930"/>
                </a:lnTo>
                <a:close/>
              </a:path>
              <a:path w="26670" h="1977389">
                <a:moveTo>
                  <a:pt x="26670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0280"/>
                </a:lnTo>
                <a:close/>
              </a:path>
              <a:path w="26670" h="1977389">
                <a:moveTo>
                  <a:pt x="2667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77900"/>
                </a:lnTo>
                <a:close/>
              </a:path>
              <a:path w="26670" h="1977389">
                <a:moveTo>
                  <a:pt x="26670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989330"/>
                </a:lnTo>
                <a:close/>
              </a:path>
              <a:path w="26670" h="1977389">
                <a:moveTo>
                  <a:pt x="26670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16000"/>
                </a:lnTo>
                <a:close/>
              </a:path>
              <a:path w="26670" h="1977389">
                <a:moveTo>
                  <a:pt x="26670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70" y="1238250"/>
                </a:lnTo>
                <a:lnTo>
                  <a:pt x="26670" y="1092200"/>
                </a:lnTo>
                <a:close/>
              </a:path>
              <a:path w="26670" h="1977389">
                <a:moveTo>
                  <a:pt x="26670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38250"/>
                </a:lnTo>
                <a:close/>
              </a:path>
              <a:path w="26670" h="1977389">
                <a:moveTo>
                  <a:pt x="26670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262380"/>
                </a:lnTo>
                <a:close/>
              </a:path>
              <a:path w="26670" h="1977389">
                <a:moveTo>
                  <a:pt x="26670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70" y="1332230"/>
                </a:lnTo>
                <a:lnTo>
                  <a:pt x="26670" y="1314450"/>
                </a:lnTo>
                <a:close/>
              </a:path>
              <a:path w="26670" h="1977389">
                <a:moveTo>
                  <a:pt x="26670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70" y="1344930"/>
                </a:lnTo>
                <a:lnTo>
                  <a:pt x="26670" y="1332230"/>
                </a:lnTo>
                <a:close/>
              </a:path>
              <a:path w="26670" h="1977389">
                <a:moveTo>
                  <a:pt x="26670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70" y="1371600"/>
                </a:lnTo>
                <a:lnTo>
                  <a:pt x="26670" y="1344930"/>
                </a:lnTo>
                <a:close/>
              </a:path>
              <a:path w="26670" h="1977389">
                <a:moveTo>
                  <a:pt x="26670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1600"/>
                </a:lnTo>
                <a:close/>
              </a:path>
              <a:path w="26670" h="1977389">
                <a:moveTo>
                  <a:pt x="26670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402080"/>
                </a:lnTo>
                <a:close/>
              </a:path>
              <a:path w="26670" h="1977389">
                <a:moveTo>
                  <a:pt x="26670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70" y="1414780"/>
                </a:lnTo>
                <a:lnTo>
                  <a:pt x="26670" y="1408430"/>
                </a:lnTo>
                <a:close/>
              </a:path>
              <a:path w="26670" h="1977389">
                <a:moveTo>
                  <a:pt x="26670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14780"/>
                </a:lnTo>
                <a:close/>
              </a:path>
              <a:path w="26670" h="1977389">
                <a:moveTo>
                  <a:pt x="26670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70" y="1471930"/>
                </a:lnTo>
                <a:lnTo>
                  <a:pt x="26670" y="1447800"/>
                </a:lnTo>
                <a:close/>
              </a:path>
              <a:path w="26670" h="1977389">
                <a:moveTo>
                  <a:pt x="26670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71930"/>
                </a:lnTo>
                <a:close/>
              </a:path>
              <a:path w="26670" h="1977389">
                <a:moveTo>
                  <a:pt x="26670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70" y="1541780"/>
                </a:lnTo>
                <a:lnTo>
                  <a:pt x="26670" y="1524000"/>
                </a:lnTo>
                <a:close/>
              </a:path>
              <a:path w="26670" h="1977389">
                <a:moveTo>
                  <a:pt x="26670" y="1845310"/>
                </a:moveTo>
                <a:lnTo>
                  <a:pt x="0" y="1845310"/>
                </a:lnTo>
                <a:lnTo>
                  <a:pt x="0" y="1896110"/>
                </a:lnTo>
                <a:lnTo>
                  <a:pt x="1270" y="1896110"/>
                </a:lnTo>
                <a:lnTo>
                  <a:pt x="1270" y="1899920"/>
                </a:lnTo>
                <a:lnTo>
                  <a:pt x="2539" y="1899920"/>
                </a:lnTo>
                <a:lnTo>
                  <a:pt x="2539" y="1903730"/>
                </a:lnTo>
                <a:lnTo>
                  <a:pt x="3809" y="1903730"/>
                </a:lnTo>
                <a:lnTo>
                  <a:pt x="3809" y="1907540"/>
                </a:lnTo>
                <a:lnTo>
                  <a:pt x="5079" y="1907540"/>
                </a:lnTo>
                <a:lnTo>
                  <a:pt x="5079" y="1911350"/>
                </a:lnTo>
                <a:lnTo>
                  <a:pt x="6350" y="1911350"/>
                </a:lnTo>
                <a:lnTo>
                  <a:pt x="6350" y="1915160"/>
                </a:lnTo>
                <a:lnTo>
                  <a:pt x="7620" y="1915160"/>
                </a:lnTo>
                <a:lnTo>
                  <a:pt x="7620" y="1918970"/>
                </a:lnTo>
                <a:lnTo>
                  <a:pt x="8889" y="1918970"/>
                </a:lnTo>
                <a:lnTo>
                  <a:pt x="8889" y="1922780"/>
                </a:lnTo>
                <a:lnTo>
                  <a:pt x="10159" y="1922780"/>
                </a:lnTo>
                <a:lnTo>
                  <a:pt x="10159" y="1926590"/>
                </a:lnTo>
                <a:lnTo>
                  <a:pt x="11429" y="1926590"/>
                </a:lnTo>
                <a:lnTo>
                  <a:pt x="11429" y="1930400"/>
                </a:lnTo>
                <a:lnTo>
                  <a:pt x="12700" y="1930400"/>
                </a:lnTo>
                <a:lnTo>
                  <a:pt x="12700" y="1934210"/>
                </a:lnTo>
                <a:lnTo>
                  <a:pt x="13970" y="1934210"/>
                </a:lnTo>
                <a:lnTo>
                  <a:pt x="13970" y="1938020"/>
                </a:lnTo>
                <a:lnTo>
                  <a:pt x="15239" y="1938020"/>
                </a:lnTo>
                <a:lnTo>
                  <a:pt x="15239" y="1941830"/>
                </a:lnTo>
                <a:lnTo>
                  <a:pt x="16509" y="1941830"/>
                </a:lnTo>
                <a:lnTo>
                  <a:pt x="16509" y="1945640"/>
                </a:lnTo>
                <a:lnTo>
                  <a:pt x="17779" y="1945640"/>
                </a:lnTo>
                <a:lnTo>
                  <a:pt x="17779" y="1949450"/>
                </a:lnTo>
                <a:lnTo>
                  <a:pt x="19050" y="1949450"/>
                </a:lnTo>
                <a:lnTo>
                  <a:pt x="19050" y="1953260"/>
                </a:lnTo>
                <a:lnTo>
                  <a:pt x="20320" y="1953260"/>
                </a:lnTo>
                <a:lnTo>
                  <a:pt x="20320" y="1958340"/>
                </a:lnTo>
                <a:lnTo>
                  <a:pt x="21589" y="1958340"/>
                </a:lnTo>
                <a:lnTo>
                  <a:pt x="21589" y="1963420"/>
                </a:lnTo>
                <a:lnTo>
                  <a:pt x="22859" y="1963420"/>
                </a:lnTo>
                <a:lnTo>
                  <a:pt x="22859" y="1967230"/>
                </a:lnTo>
                <a:lnTo>
                  <a:pt x="24129" y="1967230"/>
                </a:lnTo>
                <a:lnTo>
                  <a:pt x="24129" y="1972310"/>
                </a:lnTo>
                <a:lnTo>
                  <a:pt x="25400" y="1972310"/>
                </a:lnTo>
                <a:lnTo>
                  <a:pt x="25400" y="1977390"/>
                </a:lnTo>
                <a:lnTo>
                  <a:pt x="26670" y="1977390"/>
                </a:lnTo>
                <a:lnTo>
                  <a:pt x="26670" y="1845310"/>
                </a:lnTo>
                <a:close/>
              </a:path>
              <a:path w="26670" h="1977389">
                <a:moveTo>
                  <a:pt x="26670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977389">
                <a:moveTo>
                  <a:pt x="26670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977389">
                <a:moveTo>
                  <a:pt x="26670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977389">
                <a:moveTo>
                  <a:pt x="26670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977389">
                <a:moveTo>
                  <a:pt x="2667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977389">
                <a:moveTo>
                  <a:pt x="2667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977389">
                <a:moveTo>
                  <a:pt x="2667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97738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977389">
                <a:moveTo>
                  <a:pt x="2667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89"/>
                </a:lnTo>
                <a:close/>
              </a:path>
              <a:path w="26670" h="197738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977389">
                <a:moveTo>
                  <a:pt x="26670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40"/>
                </a:lnTo>
                <a:close/>
              </a:path>
              <a:path w="26670" h="197738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977389">
                <a:moveTo>
                  <a:pt x="26670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90"/>
                </a:lnTo>
                <a:close/>
              </a:path>
              <a:path w="26670" h="197738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977389">
                <a:moveTo>
                  <a:pt x="26670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39"/>
                </a:lnTo>
                <a:close/>
              </a:path>
              <a:path w="26670" h="197738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977389">
                <a:moveTo>
                  <a:pt x="26670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85289"/>
                </a:lnTo>
                <a:close/>
              </a:path>
              <a:path w="26670" h="1977389">
                <a:moveTo>
                  <a:pt x="2667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70" y="1684020"/>
                </a:lnTo>
                <a:lnTo>
                  <a:pt x="26670" y="1673860"/>
                </a:lnTo>
                <a:close/>
              </a:path>
              <a:path w="26670" h="1977389">
                <a:moveTo>
                  <a:pt x="26670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70" y="1672589"/>
                </a:lnTo>
                <a:lnTo>
                  <a:pt x="26670" y="1666240"/>
                </a:lnTo>
                <a:close/>
              </a:path>
              <a:path w="26670" h="1977389">
                <a:moveTo>
                  <a:pt x="2667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70" y="1664970"/>
                </a:lnTo>
                <a:lnTo>
                  <a:pt x="26670" y="1654810"/>
                </a:lnTo>
                <a:close/>
              </a:path>
              <a:path w="26670" h="1977389">
                <a:moveTo>
                  <a:pt x="26670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70" y="1653539"/>
                </a:lnTo>
                <a:lnTo>
                  <a:pt x="26670" y="1640839"/>
                </a:lnTo>
                <a:close/>
              </a:path>
              <a:path w="26670" h="197738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977389">
                <a:moveTo>
                  <a:pt x="26670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90"/>
                </a:lnTo>
                <a:close/>
              </a:path>
              <a:path w="26670" h="197738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977389">
                <a:moveTo>
                  <a:pt x="26670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40"/>
                </a:lnTo>
                <a:close/>
              </a:path>
              <a:path w="26670" h="197738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977389">
                <a:moveTo>
                  <a:pt x="26670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90"/>
                </a:lnTo>
                <a:close/>
              </a:path>
              <a:path w="26670" h="197738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1977389">
                <a:moveTo>
                  <a:pt x="26670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70" y="1570990"/>
                </a:lnTo>
                <a:lnTo>
                  <a:pt x="26670" y="1564639"/>
                </a:lnTo>
                <a:close/>
              </a:path>
              <a:path w="26670" h="197738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1977389">
                <a:moveTo>
                  <a:pt x="26670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70" y="1551940"/>
                </a:lnTo>
                <a:lnTo>
                  <a:pt x="26670" y="1545589"/>
                </a:lnTo>
                <a:close/>
              </a:path>
              <a:path w="26670" h="1977389">
                <a:moveTo>
                  <a:pt x="26670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43050"/>
                </a:lnTo>
                <a:close/>
              </a:path>
            </a:pathLst>
          </a:custGeom>
          <a:solidFill>
            <a:srgbClr val="1F3D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174990" y="3291840"/>
            <a:ext cx="27940" cy="2067560"/>
          </a:xfrm>
          <a:custGeom>
            <a:avLst/>
            <a:gdLst/>
            <a:ahLst/>
            <a:cxnLst/>
            <a:rect l="l" t="t" r="r" b="b"/>
            <a:pathLst>
              <a:path w="27940" h="2067560">
                <a:moveTo>
                  <a:pt x="13969" y="0"/>
                </a:moveTo>
                <a:lnTo>
                  <a:pt x="0" y="0"/>
                </a:lnTo>
                <a:lnTo>
                  <a:pt x="0" y="317499"/>
                </a:lnTo>
                <a:lnTo>
                  <a:pt x="27939" y="317499"/>
                </a:lnTo>
                <a:lnTo>
                  <a:pt x="2793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7940" h="2067560">
                <a:moveTo>
                  <a:pt x="27939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7939" y="330199"/>
                </a:lnTo>
                <a:lnTo>
                  <a:pt x="27939" y="317500"/>
                </a:lnTo>
                <a:close/>
              </a:path>
              <a:path w="27940" h="2067560">
                <a:moveTo>
                  <a:pt x="27939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7939" y="349249"/>
                </a:lnTo>
                <a:lnTo>
                  <a:pt x="27939" y="330199"/>
                </a:lnTo>
                <a:close/>
              </a:path>
              <a:path w="27940" h="2067560">
                <a:moveTo>
                  <a:pt x="27939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39" y="361949"/>
                </a:lnTo>
                <a:lnTo>
                  <a:pt x="27939" y="349250"/>
                </a:lnTo>
                <a:close/>
              </a:path>
              <a:path w="27940" h="2067560">
                <a:moveTo>
                  <a:pt x="27939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7939" y="374649"/>
                </a:lnTo>
                <a:lnTo>
                  <a:pt x="27939" y="361950"/>
                </a:lnTo>
                <a:close/>
              </a:path>
              <a:path w="27940" h="2067560">
                <a:moveTo>
                  <a:pt x="27939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7939" y="406399"/>
                </a:lnTo>
                <a:lnTo>
                  <a:pt x="27939" y="374649"/>
                </a:lnTo>
                <a:close/>
              </a:path>
              <a:path w="27940" h="2067560">
                <a:moveTo>
                  <a:pt x="27939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7939" y="412749"/>
                </a:lnTo>
                <a:lnTo>
                  <a:pt x="27939" y="406400"/>
                </a:lnTo>
                <a:close/>
              </a:path>
              <a:path w="27940" h="2067560">
                <a:moveTo>
                  <a:pt x="27939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7939" y="425449"/>
                </a:lnTo>
                <a:lnTo>
                  <a:pt x="27939" y="412749"/>
                </a:lnTo>
                <a:close/>
              </a:path>
              <a:path w="27940" h="2067560">
                <a:moveTo>
                  <a:pt x="27939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425449"/>
                </a:lnTo>
                <a:close/>
              </a:path>
              <a:path w="27940" h="2067560">
                <a:moveTo>
                  <a:pt x="27939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799"/>
                </a:lnTo>
                <a:close/>
              </a:path>
              <a:path w="27940" h="2067560">
                <a:moveTo>
                  <a:pt x="27939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7939" y="469899"/>
                </a:lnTo>
                <a:lnTo>
                  <a:pt x="27939" y="444500"/>
                </a:lnTo>
                <a:close/>
              </a:path>
              <a:path w="27940" h="2067560">
                <a:moveTo>
                  <a:pt x="27939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469899"/>
                </a:lnTo>
                <a:close/>
              </a:path>
              <a:path w="27940" h="2067560">
                <a:moveTo>
                  <a:pt x="27939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7939" y="577849"/>
                </a:lnTo>
                <a:lnTo>
                  <a:pt x="27939" y="539749"/>
                </a:lnTo>
                <a:close/>
              </a:path>
              <a:path w="27940" h="2067560">
                <a:moveTo>
                  <a:pt x="27939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7939" y="582929"/>
                </a:lnTo>
                <a:lnTo>
                  <a:pt x="27939" y="577850"/>
                </a:lnTo>
                <a:close/>
              </a:path>
              <a:path w="27940" h="2067560">
                <a:moveTo>
                  <a:pt x="27939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39" y="589279"/>
                </a:lnTo>
                <a:lnTo>
                  <a:pt x="27939" y="582929"/>
                </a:lnTo>
                <a:close/>
              </a:path>
              <a:path w="27940" h="2067560">
                <a:moveTo>
                  <a:pt x="27939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7939" y="595629"/>
                </a:lnTo>
                <a:lnTo>
                  <a:pt x="27939" y="589279"/>
                </a:lnTo>
                <a:close/>
              </a:path>
              <a:path w="27940" h="2067560">
                <a:moveTo>
                  <a:pt x="27939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7939" y="622299"/>
                </a:lnTo>
                <a:lnTo>
                  <a:pt x="27939" y="595630"/>
                </a:lnTo>
                <a:close/>
              </a:path>
              <a:path w="27940" h="2067560">
                <a:moveTo>
                  <a:pt x="27939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7939" y="640079"/>
                </a:lnTo>
                <a:lnTo>
                  <a:pt x="27939" y="622300"/>
                </a:lnTo>
                <a:close/>
              </a:path>
              <a:path w="27940" h="2067560">
                <a:moveTo>
                  <a:pt x="2793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39" y="647699"/>
                </a:lnTo>
                <a:lnTo>
                  <a:pt x="27939" y="640079"/>
                </a:lnTo>
                <a:close/>
              </a:path>
              <a:path w="27940" h="2067560">
                <a:moveTo>
                  <a:pt x="27939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47700"/>
                </a:lnTo>
                <a:close/>
              </a:path>
              <a:path w="27940" h="2067560">
                <a:moveTo>
                  <a:pt x="27939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7939" y="666749"/>
                </a:lnTo>
                <a:lnTo>
                  <a:pt x="27939" y="660400"/>
                </a:lnTo>
                <a:close/>
              </a:path>
              <a:path w="27940" h="2067560">
                <a:moveTo>
                  <a:pt x="27939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666750"/>
                </a:lnTo>
                <a:close/>
              </a:path>
              <a:path w="27940" h="2067560">
                <a:moveTo>
                  <a:pt x="27939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7939" y="717549"/>
                </a:lnTo>
                <a:lnTo>
                  <a:pt x="27939" y="709930"/>
                </a:lnTo>
                <a:close/>
              </a:path>
              <a:path w="27940" h="2067560">
                <a:moveTo>
                  <a:pt x="27939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7549"/>
                </a:lnTo>
                <a:close/>
              </a:path>
              <a:path w="27940" h="2067560">
                <a:moveTo>
                  <a:pt x="27939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23899"/>
                </a:lnTo>
                <a:close/>
              </a:path>
              <a:path w="27940" h="2067560">
                <a:moveTo>
                  <a:pt x="27939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7939" y="767079"/>
                </a:lnTo>
                <a:lnTo>
                  <a:pt x="27939" y="760729"/>
                </a:lnTo>
                <a:close/>
              </a:path>
              <a:path w="27940" h="2067560">
                <a:moveTo>
                  <a:pt x="27939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7939" y="798829"/>
                </a:lnTo>
                <a:lnTo>
                  <a:pt x="27939" y="767079"/>
                </a:lnTo>
                <a:close/>
              </a:path>
              <a:path w="27940" h="2067560">
                <a:moveTo>
                  <a:pt x="27939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39" y="805179"/>
                </a:lnTo>
                <a:lnTo>
                  <a:pt x="27939" y="798829"/>
                </a:lnTo>
                <a:close/>
              </a:path>
              <a:path w="27940" h="2067560">
                <a:moveTo>
                  <a:pt x="27939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79"/>
                </a:lnTo>
                <a:close/>
              </a:path>
              <a:path w="27940" h="2067560">
                <a:moveTo>
                  <a:pt x="27939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7939" y="850899"/>
                </a:lnTo>
                <a:lnTo>
                  <a:pt x="27939" y="812799"/>
                </a:lnTo>
                <a:close/>
              </a:path>
              <a:path w="27940" h="2067560">
                <a:moveTo>
                  <a:pt x="27939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7939" y="855979"/>
                </a:lnTo>
                <a:lnTo>
                  <a:pt x="27939" y="850899"/>
                </a:lnTo>
                <a:close/>
              </a:path>
              <a:path w="27940" h="2067560">
                <a:moveTo>
                  <a:pt x="27939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55980"/>
                </a:lnTo>
                <a:close/>
              </a:path>
              <a:path w="27940" h="2067560">
                <a:moveTo>
                  <a:pt x="27939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7939" y="951229"/>
                </a:lnTo>
                <a:lnTo>
                  <a:pt x="27939" y="881379"/>
                </a:lnTo>
                <a:close/>
              </a:path>
              <a:path w="27940" h="2067560">
                <a:moveTo>
                  <a:pt x="2793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7939" y="957579"/>
                </a:lnTo>
                <a:lnTo>
                  <a:pt x="27939" y="951230"/>
                </a:lnTo>
                <a:close/>
              </a:path>
              <a:path w="27940" h="2067560">
                <a:moveTo>
                  <a:pt x="27939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57579"/>
                </a:lnTo>
                <a:close/>
              </a:path>
              <a:path w="27940" h="2067560">
                <a:moveTo>
                  <a:pt x="27939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7939" y="976629"/>
                </a:lnTo>
                <a:lnTo>
                  <a:pt x="27939" y="965199"/>
                </a:lnTo>
                <a:close/>
              </a:path>
              <a:path w="27940" h="2067560">
                <a:moveTo>
                  <a:pt x="27939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7939" y="1003299"/>
                </a:lnTo>
                <a:lnTo>
                  <a:pt x="27939" y="976630"/>
                </a:lnTo>
                <a:close/>
              </a:path>
              <a:path w="27940" h="2067560">
                <a:moveTo>
                  <a:pt x="27939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03299"/>
                </a:lnTo>
                <a:close/>
              </a:path>
              <a:path w="27940" h="2067560">
                <a:moveTo>
                  <a:pt x="27939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7939" y="1225549"/>
                </a:lnTo>
                <a:lnTo>
                  <a:pt x="27939" y="1079500"/>
                </a:lnTo>
                <a:close/>
              </a:path>
              <a:path w="27940" h="2067560">
                <a:moveTo>
                  <a:pt x="27939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7939" y="1249679"/>
                </a:lnTo>
                <a:lnTo>
                  <a:pt x="27939" y="1225550"/>
                </a:lnTo>
                <a:close/>
              </a:path>
              <a:path w="27940" h="2067560">
                <a:moveTo>
                  <a:pt x="27939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7939" y="1301749"/>
                </a:lnTo>
                <a:lnTo>
                  <a:pt x="27939" y="1249680"/>
                </a:lnTo>
                <a:close/>
              </a:path>
              <a:path w="27940" h="2067560">
                <a:moveTo>
                  <a:pt x="27939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7939" y="1319529"/>
                </a:lnTo>
                <a:lnTo>
                  <a:pt x="27939" y="1301749"/>
                </a:lnTo>
                <a:close/>
              </a:path>
              <a:path w="27940" h="2067560">
                <a:moveTo>
                  <a:pt x="27939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7939" y="1332229"/>
                </a:lnTo>
                <a:lnTo>
                  <a:pt x="27939" y="1319530"/>
                </a:lnTo>
                <a:close/>
              </a:path>
              <a:path w="27940" h="2067560">
                <a:moveTo>
                  <a:pt x="27939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7939" y="1358899"/>
                </a:lnTo>
                <a:lnTo>
                  <a:pt x="27939" y="1332230"/>
                </a:lnTo>
                <a:close/>
              </a:path>
              <a:path w="27940" h="2067560">
                <a:moveTo>
                  <a:pt x="27939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7939" y="1389379"/>
                </a:lnTo>
                <a:lnTo>
                  <a:pt x="27939" y="1358900"/>
                </a:lnTo>
                <a:close/>
              </a:path>
              <a:path w="27940" h="2067560">
                <a:moveTo>
                  <a:pt x="27939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7939" y="1395729"/>
                </a:lnTo>
                <a:lnTo>
                  <a:pt x="27939" y="1389379"/>
                </a:lnTo>
                <a:close/>
              </a:path>
              <a:path w="27940" h="2067560">
                <a:moveTo>
                  <a:pt x="27939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7939" y="1402079"/>
                </a:lnTo>
                <a:lnTo>
                  <a:pt x="27939" y="1395729"/>
                </a:lnTo>
                <a:close/>
              </a:path>
              <a:path w="27940" h="2067560">
                <a:moveTo>
                  <a:pt x="27939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7939" y="1435099"/>
                </a:lnTo>
                <a:lnTo>
                  <a:pt x="27939" y="1402079"/>
                </a:lnTo>
                <a:close/>
              </a:path>
              <a:path w="27940" h="2067560">
                <a:moveTo>
                  <a:pt x="27939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7939" y="1459229"/>
                </a:lnTo>
                <a:lnTo>
                  <a:pt x="27939" y="1435099"/>
                </a:lnTo>
                <a:close/>
              </a:path>
              <a:path w="27940" h="2067560">
                <a:moveTo>
                  <a:pt x="27939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7939" y="1511299"/>
                </a:lnTo>
                <a:lnTo>
                  <a:pt x="27939" y="1459230"/>
                </a:lnTo>
                <a:close/>
              </a:path>
              <a:path w="27940" h="2067560">
                <a:moveTo>
                  <a:pt x="27939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7939" y="1529079"/>
                </a:lnTo>
                <a:lnTo>
                  <a:pt x="27939" y="1511300"/>
                </a:lnTo>
                <a:close/>
              </a:path>
              <a:path w="27940" h="2067560">
                <a:moveTo>
                  <a:pt x="27939" y="1832609"/>
                </a:moveTo>
                <a:lnTo>
                  <a:pt x="0" y="1832609"/>
                </a:lnTo>
                <a:lnTo>
                  <a:pt x="0" y="1968499"/>
                </a:lnTo>
                <a:lnTo>
                  <a:pt x="1269" y="1968499"/>
                </a:lnTo>
                <a:lnTo>
                  <a:pt x="1269" y="1973579"/>
                </a:lnTo>
                <a:lnTo>
                  <a:pt x="2539" y="1973579"/>
                </a:lnTo>
                <a:lnTo>
                  <a:pt x="2539" y="1978659"/>
                </a:lnTo>
                <a:lnTo>
                  <a:pt x="3809" y="1978659"/>
                </a:lnTo>
                <a:lnTo>
                  <a:pt x="3809" y="1983739"/>
                </a:lnTo>
                <a:lnTo>
                  <a:pt x="5079" y="1983739"/>
                </a:lnTo>
                <a:lnTo>
                  <a:pt x="5079" y="1987549"/>
                </a:lnTo>
                <a:lnTo>
                  <a:pt x="6350" y="1987549"/>
                </a:lnTo>
                <a:lnTo>
                  <a:pt x="6350" y="1992629"/>
                </a:lnTo>
                <a:lnTo>
                  <a:pt x="7619" y="1992629"/>
                </a:lnTo>
                <a:lnTo>
                  <a:pt x="7619" y="1997709"/>
                </a:lnTo>
                <a:lnTo>
                  <a:pt x="8889" y="1997709"/>
                </a:lnTo>
                <a:lnTo>
                  <a:pt x="8889" y="2001519"/>
                </a:lnTo>
                <a:lnTo>
                  <a:pt x="10159" y="2001519"/>
                </a:lnTo>
                <a:lnTo>
                  <a:pt x="10159" y="2006599"/>
                </a:lnTo>
                <a:lnTo>
                  <a:pt x="11429" y="2006599"/>
                </a:lnTo>
                <a:lnTo>
                  <a:pt x="11429" y="2011679"/>
                </a:lnTo>
                <a:lnTo>
                  <a:pt x="27939" y="2011679"/>
                </a:lnTo>
                <a:lnTo>
                  <a:pt x="27939" y="1832609"/>
                </a:lnTo>
                <a:close/>
              </a:path>
              <a:path w="27940" h="2067560">
                <a:moveTo>
                  <a:pt x="27939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39" y="1831339"/>
                </a:lnTo>
                <a:lnTo>
                  <a:pt x="27939" y="1824989"/>
                </a:lnTo>
                <a:close/>
              </a:path>
              <a:path w="27940" h="2067560">
                <a:moveTo>
                  <a:pt x="27939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7939" y="1823719"/>
                </a:lnTo>
                <a:lnTo>
                  <a:pt x="27939" y="1813559"/>
                </a:lnTo>
                <a:close/>
              </a:path>
              <a:path w="27940" h="2067560">
                <a:moveTo>
                  <a:pt x="27939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39" y="1812289"/>
                </a:lnTo>
                <a:lnTo>
                  <a:pt x="27939" y="1805939"/>
                </a:lnTo>
                <a:close/>
              </a:path>
              <a:path w="27940" h="2067560">
                <a:moveTo>
                  <a:pt x="27939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7939" y="1804670"/>
                </a:lnTo>
                <a:lnTo>
                  <a:pt x="27939" y="1794509"/>
                </a:lnTo>
                <a:close/>
              </a:path>
              <a:path w="27940" h="2067560">
                <a:moveTo>
                  <a:pt x="27939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39" y="1793239"/>
                </a:lnTo>
                <a:lnTo>
                  <a:pt x="27939" y="1786889"/>
                </a:lnTo>
                <a:close/>
              </a:path>
              <a:path w="27940" h="2067560">
                <a:moveTo>
                  <a:pt x="27939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7939" y="1785619"/>
                </a:lnTo>
                <a:lnTo>
                  <a:pt x="27939" y="1775460"/>
                </a:lnTo>
                <a:close/>
              </a:path>
              <a:path w="27940" h="2067560">
                <a:moveTo>
                  <a:pt x="27939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7939" y="1774189"/>
                </a:lnTo>
                <a:lnTo>
                  <a:pt x="27939" y="1767839"/>
                </a:lnTo>
                <a:close/>
              </a:path>
              <a:path w="27940" h="2067560">
                <a:moveTo>
                  <a:pt x="27939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7939" y="1766569"/>
                </a:lnTo>
                <a:lnTo>
                  <a:pt x="27939" y="1756409"/>
                </a:lnTo>
                <a:close/>
              </a:path>
              <a:path w="27940" h="2067560">
                <a:moveTo>
                  <a:pt x="27939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7939" y="1755139"/>
                </a:lnTo>
                <a:lnTo>
                  <a:pt x="27939" y="1748789"/>
                </a:lnTo>
                <a:close/>
              </a:path>
              <a:path w="27940" h="2067560">
                <a:moveTo>
                  <a:pt x="27939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7939" y="1747519"/>
                </a:lnTo>
                <a:lnTo>
                  <a:pt x="27939" y="1737359"/>
                </a:lnTo>
                <a:close/>
              </a:path>
              <a:path w="27940" h="2067560">
                <a:moveTo>
                  <a:pt x="27939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39" y="1736089"/>
                </a:lnTo>
                <a:lnTo>
                  <a:pt x="27939" y="1729739"/>
                </a:lnTo>
                <a:close/>
              </a:path>
              <a:path w="27940" h="2067560">
                <a:moveTo>
                  <a:pt x="27939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7939" y="1728469"/>
                </a:lnTo>
                <a:lnTo>
                  <a:pt x="27939" y="1718309"/>
                </a:lnTo>
                <a:close/>
              </a:path>
              <a:path w="27940" h="2067560">
                <a:moveTo>
                  <a:pt x="27939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39" y="1717039"/>
                </a:lnTo>
                <a:lnTo>
                  <a:pt x="27939" y="1710689"/>
                </a:lnTo>
                <a:close/>
              </a:path>
              <a:path w="27940" h="2067560">
                <a:moveTo>
                  <a:pt x="27939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7939" y="1709419"/>
                </a:lnTo>
                <a:lnTo>
                  <a:pt x="27939" y="1699259"/>
                </a:lnTo>
                <a:close/>
              </a:path>
              <a:path w="27940" h="2067560">
                <a:moveTo>
                  <a:pt x="27939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7939" y="1697989"/>
                </a:lnTo>
                <a:lnTo>
                  <a:pt x="27939" y="1691639"/>
                </a:lnTo>
                <a:close/>
              </a:path>
              <a:path w="27940" h="2067560">
                <a:moveTo>
                  <a:pt x="27939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7939" y="1690369"/>
                </a:lnTo>
                <a:lnTo>
                  <a:pt x="27939" y="1680210"/>
                </a:lnTo>
                <a:close/>
              </a:path>
              <a:path w="27940" h="2067560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2067560">
                <a:moveTo>
                  <a:pt x="27939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7939" y="1671319"/>
                </a:lnTo>
                <a:lnTo>
                  <a:pt x="27939" y="1661159"/>
                </a:lnTo>
                <a:close/>
              </a:path>
              <a:path w="27940" h="2067560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2067560">
                <a:moveTo>
                  <a:pt x="27939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7939" y="1652269"/>
                </a:lnTo>
                <a:lnTo>
                  <a:pt x="27939" y="1642109"/>
                </a:lnTo>
                <a:close/>
              </a:path>
              <a:path w="27940" h="2067560">
                <a:moveTo>
                  <a:pt x="27939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28139"/>
                </a:lnTo>
                <a:close/>
              </a:path>
              <a:path w="27940" h="2067560">
                <a:moveTo>
                  <a:pt x="27939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7939" y="1626869"/>
                </a:lnTo>
                <a:lnTo>
                  <a:pt x="27939" y="1616709"/>
                </a:lnTo>
                <a:close/>
              </a:path>
              <a:path w="27940" h="2067560">
                <a:moveTo>
                  <a:pt x="27939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39" y="1615439"/>
                </a:lnTo>
                <a:lnTo>
                  <a:pt x="27939" y="1609089"/>
                </a:lnTo>
                <a:close/>
              </a:path>
              <a:path w="27940" h="2067560">
                <a:moveTo>
                  <a:pt x="27939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39" y="1607819"/>
                </a:lnTo>
                <a:lnTo>
                  <a:pt x="27939" y="1597660"/>
                </a:lnTo>
                <a:close/>
              </a:path>
              <a:path w="27940" h="2067560">
                <a:moveTo>
                  <a:pt x="27939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39" y="1596389"/>
                </a:lnTo>
                <a:lnTo>
                  <a:pt x="27939" y="1590039"/>
                </a:lnTo>
                <a:close/>
              </a:path>
              <a:path w="27940" h="2067560">
                <a:moveTo>
                  <a:pt x="27939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7939" y="1588770"/>
                </a:lnTo>
                <a:lnTo>
                  <a:pt x="27939" y="1578609"/>
                </a:lnTo>
                <a:close/>
              </a:path>
              <a:path w="27940" h="2067560">
                <a:moveTo>
                  <a:pt x="27939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39" y="1577339"/>
                </a:lnTo>
                <a:lnTo>
                  <a:pt x="27939" y="1570989"/>
                </a:lnTo>
                <a:close/>
              </a:path>
              <a:path w="27940" h="2067560">
                <a:moveTo>
                  <a:pt x="27939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7939" y="1569720"/>
                </a:lnTo>
                <a:lnTo>
                  <a:pt x="27939" y="1559559"/>
                </a:lnTo>
                <a:close/>
              </a:path>
              <a:path w="27940" h="2067560">
                <a:moveTo>
                  <a:pt x="27939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39" y="1558289"/>
                </a:lnTo>
                <a:lnTo>
                  <a:pt x="27939" y="1551939"/>
                </a:lnTo>
                <a:close/>
              </a:path>
              <a:path w="27940" h="2067560">
                <a:moveTo>
                  <a:pt x="27939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39" y="1550669"/>
                </a:lnTo>
                <a:lnTo>
                  <a:pt x="27939" y="1540509"/>
                </a:lnTo>
                <a:close/>
              </a:path>
              <a:path w="27940" h="2067560">
                <a:moveTo>
                  <a:pt x="27939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39" y="1539239"/>
                </a:lnTo>
                <a:lnTo>
                  <a:pt x="27939" y="1532889"/>
                </a:lnTo>
                <a:close/>
              </a:path>
              <a:path w="27940" h="2067560">
                <a:moveTo>
                  <a:pt x="27939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7939" y="1531619"/>
                </a:lnTo>
                <a:lnTo>
                  <a:pt x="27939" y="1530349"/>
                </a:lnTo>
                <a:close/>
              </a:path>
              <a:path w="27940" h="2067560">
                <a:moveTo>
                  <a:pt x="27939" y="2011679"/>
                </a:moveTo>
                <a:lnTo>
                  <a:pt x="12700" y="2011679"/>
                </a:lnTo>
                <a:lnTo>
                  <a:pt x="12700" y="2015489"/>
                </a:lnTo>
                <a:lnTo>
                  <a:pt x="13969" y="2015489"/>
                </a:lnTo>
                <a:lnTo>
                  <a:pt x="13969" y="2020569"/>
                </a:lnTo>
                <a:lnTo>
                  <a:pt x="15239" y="2020569"/>
                </a:lnTo>
                <a:lnTo>
                  <a:pt x="15239" y="2025649"/>
                </a:lnTo>
                <a:lnTo>
                  <a:pt x="16509" y="2025649"/>
                </a:lnTo>
                <a:lnTo>
                  <a:pt x="16509" y="2029459"/>
                </a:lnTo>
                <a:lnTo>
                  <a:pt x="17779" y="2029459"/>
                </a:lnTo>
                <a:lnTo>
                  <a:pt x="17779" y="2034539"/>
                </a:lnTo>
                <a:lnTo>
                  <a:pt x="19050" y="2034539"/>
                </a:lnTo>
                <a:lnTo>
                  <a:pt x="19050" y="2039619"/>
                </a:lnTo>
                <a:lnTo>
                  <a:pt x="20319" y="2039619"/>
                </a:lnTo>
                <a:lnTo>
                  <a:pt x="20319" y="2043429"/>
                </a:lnTo>
                <a:lnTo>
                  <a:pt x="21589" y="2043429"/>
                </a:lnTo>
                <a:lnTo>
                  <a:pt x="21589" y="2048509"/>
                </a:lnTo>
                <a:lnTo>
                  <a:pt x="22859" y="2048509"/>
                </a:lnTo>
                <a:lnTo>
                  <a:pt x="22859" y="2053589"/>
                </a:lnTo>
                <a:lnTo>
                  <a:pt x="24129" y="2053589"/>
                </a:lnTo>
                <a:lnTo>
                  <a:pt x="24129" y="2057399"/>
                </a:lnTo>
                <a:lnTo>
                  <a:pt x="25400" y="2057399"/>
                </a:lnTo>
                <a:lnTo>
                  <a:pt x="25400" y="2062479"/>
                </a:lnTo>
                <a:lnTo>
                  <a:pt x="26669" y="2062479"/>
                </a:lnTo>
                <a:lnTo>
                  <a:pt x="26669" y="2067559"/>
                </a:lnTo>
                <a:lnTo>
                  <a:pt x="27939" y="2067559"/>
                </a:lnTo>
                <a:lnTo>
                  <a:pt x="27939" y="2011679"/>
                </a:lnTo>
                <a:close/>
              </a:path>
            </a:pathLst>
          </a:custGeom>
          <a:solidFill>
            <a:srgbClr val="1F3D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202930" y="3304540"/>
            <a:ext cx="27940" cy="2157730"/>
          </a:xfrm>
          <a:custGeom>
            <a:avLst/>
            <a:gdLst/>
            <a:ahLst/>
            <a:cxnLst/>
            <a:rect l="l" t="t" r="r" b="b"/>
            <a:pathLst>
              <a:path w="27940" h="2157729">
                <a:moveTo>
                  <a:pt x="6350" y="0"/>
                </a:moveTo>
                <a:lnTo>
                  <a:pt x="0" y="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12699"/>
                </a:lnTo>
                <a:lnTo>
                  <a:pt x="6350" y="12699"/>
                </a:lnTo>
                <a:lnTo>
                  <a:pt x="6350" y="0"/>
                </a:lnTo>
                <a:close/>
              </a:path>
              <a:path w="27940" h="2157729">
                <a:moveTo>
                  <a:pt x="2794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7940" y="317499"/>
                </a:lnTo>
                <a:lnTo>
                  <a:pt x="27940" y="304800"/>
                </a:lnTo>
                <a:close/>
              </a:path>
              <a:path w="27940" h="2157729">
                <a:moveTo>
                  <a:pt x="27940" y="317499"/>
                </a:moveTo>
                <a:lnTo>
                  <a:pt x="0" y="317499"/>
                </a:lnTo>
                <a:lnTo>
                  <a:pt x="0" y="336549"/>
                </a:lnTo>
                <a:lnTo>
                  <a:pt x="27940" y="336549"/>
                </a:lnTo>
                <a:lnTo>
                  <a:pt x="27940" y="317499"/>
                </a:lnTo>
                <a:close/>
              </a:path>
              <a:path w="27940" h="2157729">
                <a:moveTo>
                  <a:pt x="27940" y="336550"/>
                </a:moveTo>
                <a:lnTo>
                  <a:pt x="0" y="33655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36550"/>
                </a:lnTo>
                <a:close/>
              </a:path>
              <a:path w="27940" h="2157729">
                <a:moveTo>
                  <a:pt x="2794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349250"/>
                </a:lnTo>
                <a:close/>
              </a:path>
              <a:path w="27940" h="2157729">
                <a:moveTo>
                  <a:pt x="27940" y="361949"/>
                </a:moveTo>
                <a:lnTo>
                  <a:pt x="0" y="361949"/>
                </a:lnTo>
                <a:lnTo>
                  <a:pt x="0" y="393699"/>
                </a:lnTo>
                <a:lnTo>
                  <a:pt x="27940" y="393699"/>
                </a:lnTo>
                <a:lnTo>
                  <a:pt x="27940" y="361949"/>
                </a:lnTo>
                <a:close/>
              </a:path>
              <a:path w="27940" h="2157729">
                <a:moveTo>
                  <a:pt x="27940" y="393700"/>
                </a:moveTo>
                <a:lnTo>
                  <a:pt x="0" y="39370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3700"/>
                </a:lnTo>
                <a:close/>
              </a:path>
              <a:path w="27940" h="2157729">
                <a:moveTo>
                  <a:pt x="27940" y="400049"/>
                </a:moveTo>
                <a:lnTo>
                  <a:pt x="0" y="400049"/>
                </a:lnTo>
                <a:lnTo>
                  <a:pt x="0" y="412749"/>
                </a:lnTo>
                <a:lnTo>
                  <a:pt x="27940" y="412749"/>
                </a:lnTo>
                <a:lnTo>
                  <a:pt x="27940" y="400049"/>
                </a:lnTo>
                <a:close/>
              </a:path>
              <a:path w="27940" h="2157729">
                <a:moveTo>
                  <a:pt x="27940" y="412749"/>
                </a:moveTo>
                <a:lnTo>
                  <a:pt x="0" y="412749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2749"/>
                </a:lnTo>
                <a:close/>
              </a:path>
              <a:path w="27940" h="2157729">
                <a:moveTo>
                  <a:pt x="27940" y="419099"/>
                </a:moveTo>
                <a:lnTo>
                  <a:pt x="0" y="419099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419099"/>
                </a:lnTo>
                <a:close/>
              </a:path>
              <a:path w="27940" h="2157729">
                <a:moveTo>
                  <a:pt x="27940" y="431800"/>
                </a:moveTo>
                <a:lnTo>
                  <a:pt x="0" y="43180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31800"/>
                </a:lnTo>
                <a:close/>
              </a:path>
              <a:path w="27940" h="2157729">
                <a:moveTo>
                  <a:pt x="27940" y="457199"/>
                </a:moveTo>
                <a:lnTo>
                  <a:pt x="0" y="457199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457199"/>
                </a:lnTo>
                <a:close/>
              </a:path>
              <a:path w="27940" h="2157729">
                <a:moveTo>
                  <a:pt x="27940" y="527049"/>
                </a:moveTo>
                <a:lnTo>
                  <a:pt x="0" y="52704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27049"/>
                </a:lnTo>
                <a:close/>
              </a:path>
              <a:path w="27940" h="2157729">
                <a:moveTo>
                  <a:pt x="27940" y="565150"/>
                </a:moveTo>
                <a:lnTo>
                  <a:pt x="0" y="56515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5150"/>
                </a:lnTo>
                <a:close/>
              </a:path>
              <a:path w="27940" h="2157729">
                <a:moveTo>
                  <a:pt x="27940" y="570229"/>
                </a:moveTo>
                <a:lnTo>
                  <a:pt x="0" y="570229"/>
                </a:lnTo>
                <a:lnTo>
                  <a:pt x="0" y="576579"/>
                </a:lnTo>
                <a:lnTo>
                  <a:pt x="27940" y="576579"/>
                </a:lnTo>
                <a:lnTo>
                  <a:pt x="27940" y="570229"/>
                </a:lnTo>
                <a:close/>
              </a:path>
              <a:path w="27940" h="2157729">
                <a:moveTo>
                  <a:pt x="27940" y="576579"/>
                </a:moveTo>
                <a:lnTo>
                  <a:pt x="0" y="57657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76579"/>
                </a:lnTo>
                <a:close/>
              </a:path>
              <a:path w="27940" h="2157729">
                <a:moveTo>
                  <a:pt x="27940" y="582930"/>
                </a:moveTo>
                <a:lnTo>
                  <a:pt x="0" y="58293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582930"/>
                </a:lnTo>
                <a:close/>
              </a:path>
              <a:path w="27940" h="2157729">
                <a:moveTo>
                  <a:pt x="27940" y="609600"/>
                </a:moveTo>
                <a:lnTo>
                  <a:pt x="0" y="609600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09600"/>
                </a:lnTo>
                <a:close/>
              </a:path>
              <a:path w="27940" h="215772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2157729">
                <a:moveTo>
                  <a:pt x="27940" y="635000"/>
                </a:moveTo>
                <a:lnTo>
                  <a:pt x="0" y="635000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35000"/>
                </a:lnTo>
                <a:close/>
              </a:path>
              <a:path w="27940" h="2157729">
                <a:moveTo>
                  <a:pt x="27940" y="647700"/>
                </a:moveTo>
                <a:lnTo>
                  <a:pt x="0" y="64770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7700"/>
                </a:lnTo>
                <a:close/>
              </a:path>
              <a:path w="27940" h="2157729">
                <a:moveTo>
                  <a:pt x="27940" y="654050"/>
                </a:moveTo>
                <a:lnTo>
                  <a:pt x="0" y="6540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54050"/>
                </a:lnTo>
                <a:close/>
              </a:path>
              <a:path w="27940" h="2157729">
                <a:moveTo>
                  <a:pt x="27940" y="697230"/>
                </a:moveTo>
                <a:lnTo>
                  <a:pt x="0" y="69723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7230"/>
                </a:lnTo>
                <a:close/>
              </a:path>
              <a:path w="27940" h="2157729">
                <a:moveTo>
                  <a:pt x="27940" y="704849"/>
                </a:moveTo>
                <a:lnTo>
                  <a:pt x="0" y="704849"/>
                </a:lnTo>
                <a:lnTo>
                  <a:pt x="0" y="711199"/>
                </a:lnTo>
                <a:lnTo>
                  <a:pt x="27940" y="711199"/>
                </a:lnTo>
                <a:lnTo>
                  <a:pt x="27940" y="704849"/>
                </a:lnTo>
                <a:close/>
              </a:path>
              <a:path w="27940" h="2157729">
                <a:moveTo>
                  <a:pt x="27940" y="711199"/>
                </a:moveTo>
                <a:lnTo>
                  <a:pt x="0" y="711199"/>
                </a:lnTo>
                <a:lnTo>
                  <a:pt x="0" y="748029"/>
                </a:lnTo>
                <a:lnTo>
                  <a:pt x="27940" y="748029"/>
                </a:lnTo>
                <a:lnTo>
                  <a:pt x="27940" y="711199"/>
                </a:lnTo>
                <a:close/>
              </a:path>
              <a:path w="27940" h="2157729">
                <a:moveTo>
                  <a:pt x="27940" y="748029"/>
                </a:moveTo>
                <a:lnTo>
                  <a:pt x="0" y="748029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48029"/>
                </a:lnTo>
                <a:close/>
              </a:path>
              <a:path w="27940" h="2157729">
                <a:moveTo>
                  <a:pt x="27940" y="754379"/>
                </a:moveTo>
                <a:lnTo>
                  <a:pt x="0" y="754379"/>
                </a:lnTo>
                <a:lnTo>
                  <a:pt x="0" y="786129"/>
                </a:lnTo>
                <a:lnTo>
                  <a:pt x="27940" y="786129"/>
                </a:lnTo>
                <a:lnTo>
                  <a:pt x="27940" y="754379"/>
                </a:lnTo>
                <a:close/>
              </a:path>
              <a:path w="27940" h="2157729">
                <a:moveTo>
                  <a:pt x="27940" y="786129"/>
                </a:moveTo>
                <a:lnTo>
                  <a:pt x="0" y="786129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29"/>
                </a:lnTo>
                <a:close/>
              </a:path>
              <a:path w="27940" h="2157729">
                <a:moveTo>
                  <a:pt x="27940" y="792479"/>
                </a:moveTo>
                <a:lnTo>
                  <a:pt x="0" y="792479"/>
                </a:lnTo>
                <a:lnTo>
                  <a:pt x="0" y="800099"/>
                </a:lnTo>
                <a:lnTo>
                  <a:pt x="27940" y="800099"/>
                </a:lnTo>
                <a:lnTo>
                  <a:pt x="27940" y="792479"/>
                </a:lnTo>
                <a:close/>
              </a:path>
              <a:path w="27940" h="2157729">
                <a:moveTo>
                  <a:pt x="27940" y="800099"/>
                </a:moveTo>
                <a:lnTo>
                  <a:pt x="0" y="80009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00099"/>
                </a:lnTo>
                <a:close/>
              </a:path>
              <a:path w="27940" h="2157729">
                <a:moveTo>
                  <a:pt x="27940" y="838199"/>
                </a:moveTo>
                <a:lnTo>
                  <a:pt x="0" y="838199"/>
                </a:lnTo>
                <a:lnTo>
                  <a:pt x="0" y="843279"/>
                </a:lnTo>
                <a:lnTo>
                  <a:pt x="27940" y="843279"/>
                </a:lnTo>
                <a:lnTo>
                  <a:pt x="27940" y="838199"/>
                </a:lnTo>
                <a:close/>
              </a:path>
              <a:path w="27940" h="2157729">
                <a:moveTo>
                  <a:pt x="27940" y="843280"/>
                </a:moveTo>
                <a:lnTo>
                  <a:pt x="0" y="843280"/>
                </a:lnTo>
                <a:lnTo>
                  <a:pt x="0" y="868679"/>
                </a:lnTo>
                <a:lnTo>
                  <a:pt x="27940" y="868679"/>
                </a:lnTo>
                <a:lnTo>
                  <a:pt x="27940" y="843280"/>
                </a:lnTo>
                <a:close/>
              </a:path>
              <a:path w="27940" h="2157729">
                <a:moveTo>
                  <a:pt x="27940" y="868679"/>
                </a:moveTo>
                <a:lnTo>
                  <a:pt x="0" y="868679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868679"/>
                </a:lnTo>
                <a:close/>
              </a:path>
              <a:path w="27940" h="2157729">
                <a:moveTo>
                  <a:pt x="2794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7940" y="944879"/>
                </a:lnTo>
                <a:lnTo>
                  <a:pt x="27940" y="938530"/>
                </a:lnTo>
                <a:close/>
              </a:path>
              <a:path w="27940" h="2157729">
                <a:moveTo>
                  <a:pt x="27940" y="944879"/>
                </a:moveTo>
                <a:lnTo>
                  <a:pt x="0" y="944879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79"/>
                </a:lnTo>
                <a:close/>
              </a:path>
              <a:path w="27940" h="2157729">
                <a:moveTo>
                  <a:pt x="27940" y="952499"/>
                </a:moveTo>
                <a:lnTo>
                  <a:pt x="0" y="952499"/>
                </a:lnTo>
                <a:lnTo>
                  <a:pt x="0" y="963929"/>
                </a:lnTo>
                <a:lnTo>
                  <a:pt x="27940" y="963929"/>
                </a:lnTo>
                <a:lnTo>
                  <a:pt x="27940" y="952499"/>
                </a:lnTo>
                <a:close/>
              </a:path>
              <a:path w="27940" h="2157729">
                <a:moveTo>
                  <a:pt x="27940" y="963930"/>
                </a:moveTo>
                <a:lnTo>
                  <a:pt x="0" y="96393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63930"/>
                </a:lnTo>
                <a:close/>
              </a:path>
              <a:path w="27940" h="2157729">
                <a:moveTo>
                  <a:pt x="27940" y="990599"/>
                </a:moveTo>
                <a:lnTo>
                  <a:pt x="0" y="9905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990599"/>
                </a:lnTo>
                <a:close/>
              </a:path>
              <a:path w="27940" h="2157729">
                <a:moveTo>
                  <a:pt x="27940" y="1066800"/>
                </a:moveTo>
                <a:lnTo>
                  <a:pt x="0" y="1066800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066800"/>
                </a:lnTo>
                <a:close/>
              </a:path>
              <a:path w="27940" h="2157729">
                <a:moveTo>
                  <a:pt x="27940" y="1212850"/>
                </a:moveTo>
                <a:lnTo>
                  <a:pt x="0" y="1212850"/>
                </a:lnTo>
                <a:lnTo>
                  <a:pt x="0" y="1236979"/>
                </a:lnTo>
                <a:lnTo>
                  <a:pt x="27940" y="1236979"/>
                </a:lnTo>
                <a:lnTo>
                  <a:pt x="27940" y="1212850"/>
                </a:lnTo>
                <a:close/>
              </a:path>
              <a:path w="27940" h="2157729">
                <a:moveTo>
                  <a:pt x="27940" y="1236980"/>
                </a:moveTo>
                <a:lnTo>
                  <a:pt x="0" y="1236980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36980"/>
                </a:lnTo>
                <a:close/>
              </a:path>
              <a:path w="27940" h="2157729">
                <a:moveTo>
                  <a:pt x="27940" y="1289049"/>
                </a:moveTo>
                <a:lnTo>
                  <a:pt x="0" y="1289049"/>
                </a:lnTo>
                <a:lnTo>
                  <a:pt x="0" y="1306829"/>
                </a:lnTo>
                <a:lnTo>
                  <a:pt x="27940" y="1306829"/>
                </a:lnTo>
                <a:lnTo>
                  <a:pt x="27940" y="1289049"/>
                </a:lnTo>
                <a:close/>
              </a:path>
              <a:path w="27940" h="2157729">
                <a:moveTo>
                  <a:pt x="27940" y="1306830"/>
                </a:moveTo>
                <a:lnTo>
                  <a:pt x="0" y="1306830"/>
                </a:lnTo>
                <a:lnTo>
                  <a:pt x="0" y="1319529"/>
                </a:lnTo>
                <a:lnTo>
                  <a:pt x="27940" y="1319529"/>
                </a:lnTo>
                <a:lnTo>
                  <a:pt x="27940" y="1306830"/>
                </a:lnTo>
                <a:close/>
              </a:path>
              <a:path w="27940" h="2157729">
                <a:moveTo>
                  <a:pt x="27940" y="1319530"/>
                </a:moveTo>
                <a:lnTo>
                  <a:pt x="0" y="1319530"/>
                </a:lnTo>
                <a:lnTo>
                  <a:pt x="0" y="1346199"/>
                </a:lnTo>
                <a:lnTo>
                  <a:pt x="27940" y="1346199"/>
                </a:lnTo>
                <a:lnTo>
                  <a:pt x="27940" y="1319530"/>
                </a:lnTo>
                <a:close/>
              </a:path>
              <a:path w="27940" h="2157729">
                <a:moveTo>
                  <a:pt x="27940" y="1346200"/>
                </a:moveTo>
                <a:lnTo>
                  <a:pt x="0" y="1346200"/>
                </a:lnTo>
                <a:lnTo>
                  <a:pt x="0" y="1376679"/>
                </a:lnTo>
                <a:lnTo>
                  <a:pt x="27940" y="1376679"/>
                </a:lnTo>
                <a:lnTo>
                  <a:pt x="27940" y="1346200"/>
                </a:lnTo>
                <a:close/>
              </a:path>
              <a:path w="27940" h="2157729">
                <a:moveTo>
                  <a:pt x="27940" y="1376679"/>
                </a:moveTo>
                <a:lnTo>
                  <a:pt x="0" y="1376679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6679"/>
                </a:lnTo>
                <a:close/>
              </a:path>
              <a:path w="27940" h="2157729">
                <a:moveTo>
                  <a:pt x="27940" y="1383029"/>
                </a:moveTo>
                <a:lnTo>
                  <a:pt x="0" y="1383029"/>
                </a:lnTo>
                <a:lnTo>
                  <a:pt x="0" y="1389379"/>
                </a:lnTo>
                <a:lnTo>
                  <a:pt x="27940" y="1389379"/>
                </a:lnTo>
                <a:lnTo>
                  <a:pt x="27940" y="1383029"/>
                </a:lnTo>
                <a:close/>
              </a:path>
              <a:path w="27940" h="2157729">
                <a:moveTo>
                  <a:pt x="27940" y="1389379"/>
                </a:moveTo>
                <a:lnTo>
                  <a:pt x="0" y="1389379"/>
                </a:lnTo>
                <a:lnTo>
                  <a:pt x="0" y="1422399"/>
                </a:lnTo>
                <a:lnTo>
                  <a:pt x="27940" y="1422399"/>
                </a:lnTo>
                <a:lnTo>
                  <a:pt x="27940" y="1389379"/>
                </a:lnTo>
                <a:close/>
              </a:path>
              <a:path w="27940" h="2157729">
                <a:moveTo>
                  <a:pt x="27940" y="1422399"/>
                </a:moveTo>
                <a:lnTo>
                  <a:pt x="0" y="1422399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22399"/>
                </a:lnTo>
                <a:close/>
              </a:path>
              <a:path w="27940" h="2157729">
                <a:moveTo>
                  <a:pt x="27940" y="1446530"/>
                </a:moveTo>
                <a:lnTo>
                  <a:pt x="0" y="1446530"/>
                </a:lnTo>
                <a:lnTo>
                  <a:pt x="0" y="1498599"/>
                </a:lnTo>
                <a:lnTo>
                  <a:pt x="27940" y="1498599"/>
                </a:lnTo>
                <a:lnTo>
                  <a:pt x="27940" y="1446530"/>
                </a:lnTo>
                <a:close/>
              </a:path>
              <a:path w="27940" h="2157729">
                <a:moveTo>
                  <a:pt x="27940" y="1498600"/>
                </a:moveTo>
                <a:lnTo>
                  <a:pt x="0" y="1498600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498600"/>
                </a:lnTo>
                <a:close/>
              </a:path>
              <a:path w="27940" h="2157729">
                <a:moveTo>
                  <a:pt x="27940" y="1819909"/>
                </a:moveTo>
                <a:lnTo>
                  <a:pt x="0" y="1819909"/>
                </a:lnTo>
                <a:lnTo>
                  <a:pt x="0" y="2059939"/>
                </a:lnTo>
                <a:lnTo>
                  <a:pt x="1270" y="2059939"/>
                </a:lnTo>
                <a:lnTo>
                  <a:pt x="1270" y="2063749"/>
                </a:lnTo>
                <a:lnTo>
                  <a:pt x="2540" y="2063749"/>
                </a:lnTo>
                <a:lnTo>
                  <a:pt x="2540" y="2068829"/>
                </a:lnTo>
                <a:lnTo>
                  <a:pt x="3810" y="2068829"/>
                </a:lnTo>
                <a:lnTo>
                  <a:pt x="3810" y="2073909"/>
                </a:lnTo>
                <a:lnTo>
                  <a:pt x="5079" y="2073909"/>
                </a:lnTo>
                <a:lnTo>
                  <a:pt x="5079" y="2077719"/>
                </a:lnTo>
                <a:lnTo>
                  <a:pt x="6350" y="2077719"/>
                </a:lnTo>
                <a:lnTo>
                  <a:pt x="6350" y="2082799"/>
                </a:lnTo>
                <a:lnTo>
                  <a:pt x="7620" y="2082799"/>
                </a:lnTo>
                <a:lnTo>
                  <a:pt x="7620" y="2087879"/>
                </a:lnTo>
                <a:lnTo>
                  <a:pt x="27940" y="2087879"/>
                </a:lnTo>
                <a:lnTo>
                  <a:pt x="27940" y="1819909"/>
                </a:lnTo>
                <a:close/>
              </a:path>
              <a:path w="27940" h="2157729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2157729">
                <a:moveTo>
                  <a:pt x="27940" y="1800859"/>
                </a:moveTo>
                <a:lnTo>
                  <a:pt x="0" y="1800859"/>
                </a:lnTo>
                <a:lnTo>
                  <a:pt x="0" y="1811019"/>
                </a:lnTo>
                <a:lnTo>
                  <a:pt x="27940" y="1811019"/>
                </a:lnTo>
                <a:lnTo>
                  <a:pt x="27940" y="1800859"/>
                </a:lnTo>
                <a:close/>
              </a:path>
              <a:path w="27940" h="2157729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2157729">
                <a:moveTo>
                  <a:pt x="27940" y="1781809"/>
                </a:moveTo>
                <a:lnTo>
                  <a:pt x="0" y="1781809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09"/>
                </a:lnTo>
                <a:close/>
              </a:path>
              <a:path w="27940" h="2157729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2157729">
                <a:moveTo>
                  <a:pt x="27940" y="1762760"/>
                </a:moveTo>
                <a:lnTo>
                  <a:pt x="0" y="1762760"/>
                </a:lnTo>
                <a:lnTo>
                  <a:pt x="0" y="1772919"/>
                </a:lnTo>
                <a:lnTo>
                  <a:pt x="27940" y="1772919"/>
                </a:lnTo>
                <a:lnTo>
                  <a:pt x="27940" y="1762760"/>
                </a:lnTo>
                <a:close/>
              </a:path>
              <a:path w="27940" h="2157729">
                <a:moveTo>
                  <a:pt x="27940" y="1755139"/>
                </a:moveTo>
                <a:lnTo>
                  <a:pt x="0" y="1755139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39"/>
                </a:lnTo>
                <a:close/>
              </a:path>
              <a:path w="27940" h="2157729">
                <a:moveTo>
                  <a:pt x="27940" y="1743709"/>
                </a:moveTo>
                <a:lnTo>
                  <a:pt x="0" y="1743709"/>
                </a:lnTo>
                <a:lnTo>
                  <a:pt x="0" y="1753869"/>
                </a:lnTo>
                <a:lnTo>
                  <a:pt x="27940" y="1753869"/>
                </a:lnTo>
                <a:lnTo>
                  <a:pt x="27940" y="1743709"/>
                </a:lnTo>
                <a:close/>
              </a:path>
              <a:path w="27940" h="2157729">
                <a:moveTo>
                  <a:pt x="27940" y="1736089"/>
                </a:moveTo>
                <a:lnTo>
                  <a:pt x="0" y="1736089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89"/>
                </a:lnTo>
                <a:close/>
              </a:path>
              <a:path w="27940" h="2157729">
                <a:moveTo>
                  <a:pt x="27940" y="1724659"/>
                </a:moveTo>
                <a:lnTo>
                  <a:pt x="0" y="1724659"/>
                </a:lnTo>
                <a:lnTo>
                  <a:pt x="0" y="1734819"/>
                </a:lnTo>
                <a:lnTo>
                  <a:pt x="27940" y="1734819"/>
                </a:lnTo>
                <a:lnTo>
                  <a:pt x="27940" y="1724659"/>
                </a:lnTo>
                <a:close/>
              </a:path>
              <a:path w="27940" h="2157729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2157729">
                <a:moveTo>
                  <a:pt x="27940" y="1705609"/>
                </a:moveTo>
                <a:lnTo>
                  <a:pt x="0" y="1705609"/>
                </a:lnTo>
                <a:lnTo>
                  <a:pt x="0" y="1715769"/>
                </a:lnTo>
                <a:lnTo>
                  <a:pt x="27940" y="1715769"/>
                </a:lnTo>
                <a:lnTo>
                  <a:pt x="27940" y="1705609"/>
                </a:lnTo>
                <a:close/>
              </a:path>
              <a:path w="27940" h="2157729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2157729">
                <a:moveTo>
                  <a:pt x="27940" y="1686559"/>
                </a:moveTo>
                <a:lnTo>
                  <a:pt x="0" y="1686559"/>
                </a:lnTo>
                <a:lnTo>
                  <a:pt x="0" y="1696719"/>
                </a:lnTo>
                <a:lnTo>
                  <a:pt x="27940" y="1696719"/>
                </a:lnTo>
                <a:lnTo>
                  <a:pt x="27940" y="1686559"/>
                </a:lnTo>
                <a:close/>
              </a:path>
              <a:path w="27940" h="2157729">
                <a:moveTo>
                  <a:pt x="27940" y="1678939"/>
                </a:moveTo>
                <a:lnTo>
                  <a:pt x="0" y="1678939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39"/>
                </a:lnTo>
                <a:close/>
              </a:path>
              <a:path w="27940" h="2157729">
                <a:moveTo>
                  <a:pt x="27940" y="1667510"/>
                </a:moveTo>
                <a:lnTo>
                  <a:pt x="0" y="1667510"/>
                </a:lnTo>
                <a:lnTo>
                  <a:pt x="0" y="1677669"/>
                </a:lnTo>
                <a:lnTo>
                  <a:pt x="27940" y="1677669"/>
                </a:lnTo>
                <a:lnTo>
                  <a:pt x="27940" y="1667510"/>
                </a:lnTo>
                <a:close/>
              </a:path>
              <a:path w="27940" h="2157729">
                <a:moveTo>
                  <a:pt x="2794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9889"/>
                </a:lnTo>
                <a:close/>
              </a:path>
              <a:path w="27940" h="2157729">
                <a:moveTo>
                  <a:pt x="27940" y="1648459"/>
                </a:moveTo>
                <a:lnTo>
                  <a:pt x="0" y="1648459"/>
                </a:lnTo>
                <a:lnTo>
                  <a:pt x="0" y="1658619"/>
                </a:lnTo>
                <a:lnTo>
                  <a:pt x="27940" y="1658619"/>
                </a:lnTo>
                <a:lnTo>
                  <a:pt x="27940" y="1648459"/>
                </a:lnTo>
                <a:close/>
              </a:path>
              <a:path w="27940" h="2157729">
                <a:moveTo>
                  <a:pt x="2794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640839"/>
                </a:lnTo>
                <a:close/>
              </a:path>
              <a:path w="27940" h="2157729">
                <a:moveTo>
                  <a:pt x="27940" y="1629409"/>
                </a:moveTo>
                <a:lnTo>
                  <a:pt x="0" y="1629409"/>
                </a:lnTo>
                <a:lnTo>
                  <a:pt x="0" y="1639569"/>
                </a:lnTo>
                <a:lnTo>
                  <a:pt x="27940" y="1639569"/>
                </a:lnTo>
                <a:lnTo>
                  <a:pt x="27940" y="1629409"/>
                </a:lnTo>
                <a:close/>
              </a:path>
              <a:path w="27940" h="2157729">
                <a:moveTo>
                  <a:pt x="27940" y="1615439"/>
                </a:moveTo>
                <a:lnTo>
                  <a:pt x="0" y="161543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15439"/>
                </a:lnTo>
                <a:close/>
              </a:path>
              <a:path w="27940" h="2157729">
                <a:moveTo>
                  <a:pt x="27940" y="1604009"/>
                </a:moveTo>
                <a:lnTo>
                  <a:pt x="0" y="1604009"/>
                </a:lnTo>
                <a:lnTo>
                  <a:pt x="0" y="1614169"/>
                </a:lnTo>
                <a:lnTo>
                  <a:pt x="27940" y="1614169"/>
                </a:lnTo>
                <a:lnTo>
                  <a:pt x="27940" y="1604009"/>
                </a:lnTo>
                <a:close/>
              </a:path>
              <a:path w="27940" h="215772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2157729">
                <a:moveTo>
                  <a:pt x="27940" y="1584960"/>
                </a:moveTo>
                <a:lnTo>
                  <a:pt x="0" y="1584960"/>
                </a:lnTo>
                <a:lnTo>
                  <a:pt x="0" y="1595119"/>
                </a:lnTo>
                <a:lnTo>
                  <a:pt x="27940" y="1595119"/>
                </a:lnTo>
                <a:lnTo>
                  <a:pt x="27940" y="1584960"/>
                </a:lnTo>
                <a:close/>
              </a:path>
              <a:path w="27940" h="215772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2157729">
                <a:moveTo>
                  <a:pt x="27940" y="1565909"/>
                </a:moveTo>
                <a:lnTo>
                  <a:pt x="0" y="1565909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09"/>
                </a:lnTo>
                <a:close/>
              </a:path>
              <a:path w="27940" h="215772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2157729">
                <a:moveTo>
                  <a:pt x="27940" y="1546859"/>
                </a:moveTo>
                <a:lnTo>
                  <a:pt x="0" y="1546859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59"/>
                </a:lnTo>
                <a:close/>
              </a:path>
              <a:path w="27940" h="215772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2157729">
                <a:moveTo>
                  <a:pt x="27940" y="1527809"/>
                </a:moveTo>
                <a:lnTo>
                  <a:pt x="0" y="1527809"/>
                </a:lnTo>
                <a:lnTo>
                  <a:pt x="0" y="1537969"/>
                </a:lnTo>
                <a:lnTo>
                  <a:pt x="27940" y="1537969"/>
                </a:lnTo>
                <a:lnTo>
                  <a:pt x="27940" y="1527809"/>
                </a:lnTo>
                <a:close/>
              </a:path>
              <a:path w="27940" h="215772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2157729">
                <a:moveTo>
                  <a:pt x="27940" y="1517649"/>
                </a:moveTo>
                <a:lnTo>
                  <a:pt x="0" y="1517649"/>
                </a:lnTo>
                <a:lnTo>
                  <a:pt x="0" y="1518919"/>
                </a:lnTo>
                <a:lnTo>
                  <a:pt x="27940" y="1518919"/>
                </a:lnTo>
                <a:lnTo>
                  <a:pt x="27940" y="1517649"/>
                </a:lnTo>
                <a:close/>
              </a:path>
              <a:path w="27940" h="2157729">
                <a:moveTo>
                  <a:pt x="27940" y="2087879"/>
                </a:moveTo>
                <a:lnTo>
                  <a:pt x="8890" y="2087879"/>
                </a:lnTo>
                <a:lnTo>
                  <a:pt x="8890" y="2091689"/>
                </a:lnTo>
                <a:lnTo>
                  <a:pt x="10160" y="2091689"/>
                </a:lnTo>
                <a:lnTo>
                  <a:pt x="10160" y="2096769"/>
                </a:lnTo>
                <a:lnTo>
                  <a:pt x="11429" y="2096769"/>
                </a:lnTo>
                <a:lnTo>
                  <a:pt x="11429" y="2101849"/>
                </a:lnTo>
                <a:lnTo>
                  <a:pt x="12700" y="2101849"/>
                </a:lnTo>
                <a:lnTo>
                  <a:pt x="12700" y="2105659"/>
                </a:lnTo>
                <a:lnTo>
                  <a:pt x="13970" y="2105659"/>
                </a:lnTo>
                <a:lnTo>
                  <a:pt x="13970" y="2110739"/>
                </a:lnTo>
                <a:lnTo>
                  <a:pt x="15240" y="2110739"/>
                </a:lnTo>
                <a:lnTo>
                  <a:pt x="15240" y="2115819"/>
                </a:lnTo>
                <a:lnTo>
                  <a:pt x="16510" y="2115819"/>
                </a:lnTo>
                <a:lnTo>
                  <a:pt x="16510" y="2119629"/>
                </a:lnTo>
                <a:lnTo>
                  <a:pt x="17779" y="2119629"/>
                </a:lnTo>
                <a:lnTo>
                  <a:pt x="17779" y="2124709"/>
                </a:lnTo>
                <a:lnTo>
                  <a:pt x="19050" y="2124709"/>
                </a:lnTo>
                <a:lnTo>
                  <a:pt x="19050" y="2129789"/>
                </a:lnTo>
                <a:lnTo>
                  <a:pt x="20320" y="2129789"/>
                </a:lnTo>
                <a:lnTo>
                  <a:pt x="20320" y="2133599"/>
                </a:lnTo>
                <a:lnTo>
                  <a:pt x="21590" y="2133599"/>
                </a:lnTo>
                <a:lnTo>
                  <a:pt x="21590" y="2138679"/>
                </a:lnTo>
                <a:lnTo>
                  <a:pt x="22860" y="2138679"/>
                </a:lnTo>
                <a:lnTo>
                  <a:pt x="22860" y="2143759"/>
                </a:lnTo>
                <a:lnTo>
                  <a:pt x="24129" y="2143759"/>
                </a:lnTo>
                <a:lnTo>
                  <a:pt x="24129" y="2148839"/>
                </a:lnTo>
                <a:lnTo>
                  <a:pt x="25400" y="2148839"/>
                </a:lnTo>
                <a:lnTo>
                  <a:pt x="25400" y="2152649"/>
                </a:lnTo>
                <a:lnTo>
                  <a:pt x="26670" y="2152649"/>
                </a:lnTo>
                <a:lnTo>
                  <a:pt x="26670" y="2157729"/>
                </a:lnTo>
                <a:lnTo>
                  <a:pt x="27940" y="2157729"/>
                </a:lnTo>
                <a:lnTo>
                  <a:pt x="27940" y="2087879"/>
                </a:lnTo>
                <a:close/>
              </a:path>
            </a:pathLst>
          </a:custGeom>
          <a:solidFill>
            <a:srgbClr val="1E3C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230869" y="3329940"/>
            <a:ext cx="26670" cy="2230120"/>
          </a:xfrm>
          <a:custGeom>
            <a:avLst/>
            <a:gdLst/>
            <a:ahLst/>
            <a:cxnLst/>
            <a:rect l="l" t="t" r="r" b="b"/>
            <a:pathLst>
              <a:path w="26670" h="2230120">
                <a:moveTo>
                  <a:pt x="2031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2230120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30120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30120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30120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30120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30120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30120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30120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30120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30120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30120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30120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30120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30120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30120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30120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30120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30120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30120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30120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30120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30120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30120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30120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30120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30120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30120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30120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30120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30120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30120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30120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3012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30120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30120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30120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30120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30120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30120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30120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30120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30120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30120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30120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30120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30120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30120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30120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30120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30120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30120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301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30120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301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30120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301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30120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301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30120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301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30120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30120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3012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30120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3012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301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3012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30120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3012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30120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3012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30120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30120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30120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30120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30120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30120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30120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30120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30120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30120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30120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30120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30120">
                <a:moveTo>
                  <a:pt x="26670" y="2062480"/>
                </a:moveTo>
                <a:lnTo>
                  <a:pt x="0" y="2062480"/>
                </a:lnTo>
                <a:lnTo>
                  <a:pt x="0" y="2137410"/>
                </a:lnTo>
                <a:lnTo>
                  <a:pt x="1270" y="2137410"/>
                </a:lnTo>
                <a:lnTo>
                  <a:pt x="1270" y="2141220"/>
                </a:lnTo>
                <a:lnTo>
                  <a:pt x="2539" y="2141220"/>
                </a:lnTo>
                <a:lnTo>
                  <a:pt x="2539" y="2146300"/>
                </a:lnTo>
                <a:lnTo>
                  <a:pt x="3809" y="2146300"/>
                </a:lnTo>
                <a:lnTo>
                  <a:pt x="3809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30120">
                <a:moveTo>
                  <a:pt x="26670" y="2217420"/>
                </a:moveTo>
                <a:lnTo>
                  <a:pt x="22859" y="2217420"/>
                </a:lnTo>
                <a:lnTo>
                  <a:pt x="22859" y="2221230"/>
                </a:lnTo>
                <a:lnTo>
                  <a:pt x="24129" y="2221230"/>
                </a:lnTo>
                <a:lnTo>
                  <a:pt x="24129" y="2227580"/>
                </a:lnTo>
                <a:lnTo>
                  <a:pt x="25400" y="2227580"/>
                </a:lnTo>
                <a:lnTo>
                  <a:pt x="25400" y="2230120"/>
                </a:lnTo>
                <a:lnTo>
                  <a:pt x="26670" y="2230120"/>
                </a:lnTo>
                <a:lnTo>
                  <a:pt x="26670" y="2217420"/>
                </a:lnTo>
                <a:close/>
              </a:path>
              <a:path w="26670" h="2230120">
                <a:moveTo>
                  <a:pt x="26670" y="2198370"/>
                </a:moveTo>
                <a:lnTo>
                  <a:pt x="17779" y="2198370"/>
                </a:lnTo>
                <a:lnTo>
                  <a:pt x="17779" y="2202180"/>
                </a:lnTo>
                <a:lnTo>
                  <a:pt x="19050" y="2202180"/>
                </a:lnTo>
                <a:lnTo>
                  <a:pt x="19050" y="2208530"/>
                </a:lnTo>
                <a:lnTo>
                  <a:pt x="20320" y="2208530"/>
                </a:lnTo>
                <a:lnTo>
                  <a:pt x="20320" y="2213610"/>
                </a:lnTo>
                <a:lnTo>
                  <a:pt x="21589" y="2213610"/>
                </a:lnTo>
                <a:lnTo>
                  <a:pt x="21589" y="2217420"/>
                </a:lnTo>
                <a:lnTo>
                  <a:pt x="22859" y="2217420"/>
                </a:lnTo>
                <a:lnTo>
                  <a:pt x="2285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30120">
                <a:moveTo>
                  <a:pt x="26670" y="2175510"/>
                </a:moveTo>
                <a:lnTo>
                  <a:pt x="11429" y="2175510"/>
                </a:lnTo>
                <a:lnTo>
                  <a:pt x="11429" y="2179320"/>
                </a:lnTo>
                <a:lnTo>
                  <a:pt x="12700" y="2179320"/>
                </a:lnTo>
                <a:lnTo>
                  <a:pt x="12700" y="2183130"/>
                </a:lnTo>
                <a:lnTo>
                  <a:pt x="13970" y="2183130"/>
                </a:lnTo>
                <a:lnTo>
                  <a:pt x="13970" y="2189480"/>
                </a:lnTo>
                <a:lnTo>
                  <a:pt x="15239" y="2189480"/>
                </a:lnTo>
                <a:lnTo>
                  <a:pt x="15239" y="2194560"/>
                </a:lnTo>
                <a:lnTo>
                  <a:pt x="16509" y="2194560"/>
                </a:lnTo>
                <a:lnTo>
                  <a:pt x="16509" y="2198370"/>
                </a:lnTo>
                <a:lnTo>
                  <a:pt x="17779" y="2198370"/>
                </a:lnTo>
                <a:lnTo>
                  <a:pt x="1777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30120">
                <a:moveTo>
                  <a:pt x="26670" y="2156460"/>
                </a:moveTo>
                <a:lnTo>
                  <a:pt x="6350" y="2156460"/>
                </a:lnTo>
                <a:lnTo>
                  <a:pt x="6350" y="2160270"/>
                </a:lnTo>
                <a:lnTo>
                  <a:pt x="7620" y="2160270"/>
                </a:lnTo>
                <a:lnTo>
                  <a:pt x="7620" y="2166620"/>
                </a:lnTo>
                <a:lnTo>
                  <a:pt x="8889" y="2166620"/>
                </a:lnTo>
                <a:lnTo>
                  <a:pt x="8889" y="2170430"/>
                </a:lnTo>
                <a:lnTo>
                  <a:pt x="10159" y="2170430"/>
                </a:lnTo>
                <a:lnTo>
                  <a:pt x="10159" y="2175510"/>
                </a:lnTo>
                <a:lnTo>
                  <a:pt x="11429" y="2175510"/>
                </a:lnTo>
                <a:lnTo>
                  <a:pt x="1142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30120">
                <a:moveTo>
                  <a:pt x="26670" y="2152650"/>
                </a:moveTo>
                <a:lnTo>
                  <a:pt x="5079" y="2152650"/>
                </a:lnTo>
                <a:lnTo>
                  <a:pt x="5079" y="2156460"/>
                </a:lnTo>
                <a:lnTo>
                  <a:pt x="6350" y="2156460"/>
                </a:lnTo>
                <a:lnTo>
                  <a:pt x="635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257540" y="3342640"/>
            <a:ext cx="163829" cy="35026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421369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7779" y="0"/>
                </a:moveTo>
                <a:lnTo>
                  <a:pt x="0" y="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3401059">
                <a:moveTo>
                  <a:pt x="2793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3401059">
                <a:moveTo>
                  <a:pt x="27939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77800"/>
                </a:lnTo>
                <a:close/>
              </a:path>
              <a:path w="27940" h="3401059">
                <a:moveTo>
                  <a:pt x="2793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196850"/>
                </a:lnTo>
                <a:close/>
              </a:path>
              <a:path w="27940" h="34010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401059">
                <a:moveTo>
                  <a:pt x="27939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22250"/>
                </a:lnTo>
                <a:close/>
              </a:path>
              <a:path w="27940" h="3401059">
                <a:moveTo>
                  <a:pt x="27939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254000"/>
                </a:lnTo>
                <a:close/>
              </a:path>
              <a:path w="27940" h="3401059">
                <a:moveTo>
                  <a:pt x="27939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39" y="273050"/>
                </a:lnTo>
                <a:lnTo>
                  <a:pt x="27939" y="260350"/>
                </a:lnTo>
                <a:close/>
              </a:path>
              <a:path w="27940" h="3401059">
                <a:moveTo>
                  <a:pt x="27939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39" y="279399"/>
                </a:lnTo>
                <a:lnTo>
                  <a:pt x="27939" y="273050"/>
                </a:lnTo>
                <a:close/>
              </a:path>
              <a:path w="27940" h="3401059">
                <a:moveTo>
                  <a:pt x="27939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79400"/>
                </a:lnTo>
                <a:close/>
              </a:path>
              <a:path w="27940" h="3401059">
                <a:moveTo>
                  <a:pt x="27939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292100"/>
                </a:lnTo>
                <a:close/>
              </a:path>
              <a:path w="27940" h="3401059">
                <a:moveTo>
                  <a:pt x="27939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17500"/>
                </a:lnTo>
                <a:close/>
              </a:path>
              <a:path w="27940" h="3401059">
                <a:moveTo>
                  <a:pt x="27939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387350"/>
                </a:lnTo>
                <a:close/>
              </a:path>
              <a:path w="27940" h="3401059">
                <a:moveTo>
                  <a:pt x="27939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425450"/>
                </a:lnTo>
                <a:close/>
              </a:path>
              <a:path w="27940" h="3401059">
                <a:moveTo>
                  <a:pt x="27939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30530"/>
                </a:lnTo>
                <a:close/>
              </a:path>
              <a:path w="27940" h="3401059">
                <a:moveTo>
                  <a:pt x="27939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39" y="443229"/>
                </a:lnTo>
                <a:lnTo>
                  <a:pt x="27939" y="436880"/>
                </a:lnTo>
                <a:close/>
              </a:path>
              <a:path w="27940" h="3401059">
                <a:moveTo>
                  <a:pt x="27939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3230"/>
                </a:lnTo>
                <a:close/>
              </a:path>
              <a:path w="27940" h="3401059">
                <a:moveTo>
                  <a:pt x="27939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39" y="487680"/>
                </a:lnTo>
                <a:lnTo>
                  <a:pt x="27939" y="469900"/>
                </a:lnTo>
                <a:close/>
              </a:path>
              <a:path w="27940" h="3401059">
                <a:moveTo>
                  <a:pt x="27939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7680"/>
                </a:lnTo>
                <a:close/>
              </a:path>
              <a:path w="27940" h="3401059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3401059">
                <a:moveTo>
                  <a:pt x="27939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8000"/>
                </a:lnTo>
                <a:close/>
              </a:path>
              <a:path w="27940" h="3401059">
                <a:moveTo>
                  <a:pt x="27939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14350"/>
                </a:lnTo>
                <a:close/>
              </a:path>
              <a:path w="27940" h="3401059">
                <a:moveTo>
                  <a:pt x="27939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39" y="565150"/>
                </a:lnTo>
                <a:lnTo>
                  <a:pt x="27939" y="557530"/>
                </a:lnTo>
                <a:close/>
              </a:path>
              <a:path w="27940" h="3401059">
                <a:moveTo>
                  <a:pt x="27939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65150"/>
                </a:lnTo>
                <a:close/>
              </a:path>
              <a:path w="27940" h="3401059">
                <a:moveTo>
                  <a:pt x="27939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39" y="608330"/>
                </a:lnTo>
                <a:lnTo>
                  <a:pt x="27939" y="571500"/>
                </a:lnTo>
                <a:close/>
              </a:path>
              <a:path w="27940" h="3401059">
                <a:moveTo>
                  <a:pt x="27939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39" y="614679"/>
                </a:lnTo>
                <a:lnTo>
                  <a:pt x="27939" y="608330"/>
                </a:lnTo>
                <a:close/>
              </a:path>
              <a:path w="27940" h="3401059">
                <a:moveTo>
                  <a:pt x="27939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14680"/>
                </a:lnTo>
                <a:close/>
              </a:path>
              <a:path w="27940" h="3401059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3401059">
                <a:moveTo>
                  <a:pt x="2793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2780"/>
                </a:lnTo>
                <a:close/>
              </a:path>
              <a:path w="27940" h="3401059">
                <a:moveTo>
                  <a:pt x="27939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60400"/>
                </a:lnTo>
                <a:close/>
              </a:path>
              <a:path w="27940" h="3401059">
                <a:moveTo>
                  <a:pt x="27939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98500"/>
                </a:lnTo>
                <a:close/>
              </a:path>
              <a:path w="27940" h="3401059">
                <a:moveTo>
                  <a:pt x="27939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03580"/>
                </a:lnTo>
                <a:close/>
              </a:path>
              <a:path w="27940" h="3401059">
                <a:moveTo>
                  <a:pt x="27939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39" y="798830"/>
                </a:lnTo>
                <a:lnTo>
                  <a:pt x="27939" y="728980"/>
                </a:lnTo>
                <a:close/>
              </a:path>
              <a:path w="27940" h="3401059">
                <a:moveTo>
                  <a:pt x="27939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98830"/>
                </a:lnTo>
                <a:close/>
              </a:path>
              <a:path w="27940" h="3401059">
                <a:moveTo>
                  <a:pt x="27939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39" y="812800"/>
                </a:lnTo>
                <a:lnTo>
                  <a:pt x="27939" y="805180"/>
                </a:lnTo>
                <a:close/>
              </a:path>
              <a:path w="27940" h="3401059">
                <a:moveTo>
                  <a:pt x="27939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812800"/>
                </a:lnTo>
                <a:close/>
              </a:path>
              <a:path w="27940" h="3401059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3401059">
                <a:moveTo>
                  <a:pt x="27939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50900"/>
                </a:lnTo>
                <a:close/>
              </a:path>
              <a:path w="27940" h="3401059">
                <a:moveTo>
                  <a:pt x="27939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927100"/>
                </a:lnTo>
                <a:close/>
              </a:path>
              <a:path w="27940" h="3401059">
                <a:moveTo>
                  <a:pt x="27939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39" y="1097280"/>
                </a:lnTo>
                <a:lnTo>
                  <a:pt x="27939" y="1073150"/>
                </a:lnTo>
                <a:close/>
              </a:path>
              <a:path w="27940" h="3401059">
                <a:moveTo>
                  <a:pt x="27939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39" y="1149350"/>
                </a:lnTo>
                <a:lnTo>
                  <a:pt x="27939" y="1097280"/>
                </a:lnTo>
                <a:close/>
              </a:path>
              <a:path w="27940" h="3401059">
                <a:moveTo>
                  <a:pt x="27939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49350"/>
                </a:lnTo>
                <a:close/>
              </a:path>
              <a:path w="27940" h="3401059">
                <a:moveTo>
                  <a:pt x="27939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67130"/>
                </a:lnTo>
                <a:close/>
              </a:path>
              <a:path w="27940" h="3401059">
                <a:moveTo>
                  <a:pt x="27939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9830"/>
                </a:lnTo>
                <a:close/>
              </a:path>
              <a:path w="27940" h="3401059">
                <a:moveTo>
                  <a:pt x="27939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39" y="1236980"/>
                </a:lnTo>
                <a:lnTo>
                  <a:pt x="27939" y="1206500"/>
                </a:lnTo>
                <a:close/>
              </a:path>
              <a:path w="27940" h="3401059">
                <a:moveTo>
                  <a:pt x="27939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39" y="1243330"/>
                </a:lnTo>
                <a:lnTo>
                  <a:pt x="27939" y="1236980"/>
                </a:lnTo>
                <a:close/>
              </a:path>
              <a:path w="27940" h="3401059">
                <a:moveTo>
                  <a:pt x="27939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43330"/>
                </a:lnTo>
                <a:close/>
              </a:path>
              <a:path w="27940" h="3401059">
                <a:moveTo>
                  <a:pt x="27939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49680"/>
                </a:lnTo>
                <a:close/>
              </a:path>
              <a:path w="27940" h="3401059">
                <a:moveTo>
                  <a:pt x="27939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39" y="1306830"/>
                </a:lnTo>
                <a:lnTo>
                  <a:pt x="27939" y="1282700"/>
                </a:lnTo>
                <a:close/>
              </a:path>
              <a:path w="27940" h="3401059">
                <a:moveTo>
                  <a:pt x="27939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39" y="1358900"/>
                </a:lnTo>
                <a:lnTo>
                  <a:pt x="27939" y="1306830"/>
                </a:lnTo>
                <a:close/>
              </a:path>
              <a:path w="27940" h="3401059">
                <a:moveTo>
                  <a:pt x="27939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39" y="1376680"/>
                </a:lnTo>
                <a:lnTo>
                  <a:pt x="27939" y="1358900"/>
                </a:lnTo>
                <a:close/>
              </a:path>
              <a:path w="27940" h="3401059">
                <a:moveTo>
                  <a:pt x="27939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39" y="1948180"/>
                </a:lnTo>
                <a:lnTo>
                  <a:pt x="27939" y="1680210"/>
                </a:lnTo>
                <a:close/>
              </a:path>
              <a:path w="27940" h="3401059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3401059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3401059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3401059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3401059">
                <a:moveTo>
                  <a:pt x="27939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89"/>
                </a:lnTo>
                <a:close/>
              </a:path>
              <a:path w="27940" h="3401059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3401059">
                <a:moveTo>
                  <a:pt x="27939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39" y="1621789"/>
                </a:lnTo>
                <a:lnTo>
                  <a:pt x="27939" y="1615439"/>
                </a:lnTo>
                <a:close/>
              </a:path>
              <a:path w="27940" h="3401059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34010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4010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401059">
                <a:moveTo>
                  <a:pt x="27939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40"/>
                </a:lnTo>
                <a:close/>
              </a:path>
              <a:path w="27940" h="34010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401059">
                <a:moveTo>
                  <a:pt x="27939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90"/>
                </a:lnTo>
                <a:close/>
              </a:path>
              <a:path w="27940" h="34010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4010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4010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4010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4010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4010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4010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401059">
                <a:moveTo>
                  <a:pt x="27939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75739"/>
                </a:lnTo>
                <a:close/>
              </a:path>
              <a:path w="27940" h="3401059">
                <a:moveTo>
                  <a:pt x="27939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39" y="1474470"/>
                </a:lnTo>
                <a:lnTo>
                  <a:pt x="27939" y="1464310"/>
                </a:lnTo>
                <a:close/>
              </a:path>
              <a:path w="27940" h="3401059">
                <a:moveTo>
                  <a:pt x="27939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39" y="1463040"/>
                </a:lnTo>
                <a:lnTo>
                  <a:pt x="27939" y="1456690"/>
                </a:lnTo>
                <a:close/>
              </a:path>
              <a:path w="27940" h="3401059">
                <a:moveTo>
                  <a:pt x="27939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39" y="1455420"/>
                </a:lnTo>
                <a:lnTo>
                  <a:pt x="27939" y="1445260"/>
                </a:lnTo>
                <a:close/>
              </a:path>
              <a:path w="27940" h="3401059">
                <a:moveTo>
                  <a:pt x="27939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39" y="1443989"/>
                </a:lnTo>
                <a:lnTo>
                  <a:pt x="27939" y="1437640"/>
                </a:lnTo>
                <a:close/>
              </a:path>
              <a:path w="27940" h="3401059">
                <a:moveTo>
                  <a:pt x="27939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39" y="1436370"/>
                </a:lnTo>
                <a:lnTo>
                  <a:pt x="27939" y="1426210"/>
                </a:lnTo>
                <a:close/>
              </a:path>
              <a:path w="27940" h="3401059">
                <a:moveTo>
                  <a:pt x="27939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39" y="1424939"/>
                </a:lnTo>
                <a:lnTo>
                  <a:pt x="27939" y="1418590"/>
                </a:lnTo>
                <a:close/>
              </a:path>
              <a:path w="27940" h="3401059">
                <a:moveTo>
                  <a:pt x="27939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39" y="1417320"/>
                </a:lnTo>
                <a:lnTo>
                  <a:pt x="27939" y="1407160"/>
                </a:lnTo>
                <a:close/>
              </a:path>
              <a:path w="27940" h="3401059">
                <a:moveTo>
                  <a:pt x="27939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39" y="1405890"/>
                </a:lnTo>
                <a:lnTo>
                  <a:pt x="27939" y="1399539"/>
                </a:lnTo>
                <a:close/>
              </a:path>
              <a:path w="27940" h="34010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401059">
                <a:moveTo>
                  <a:pt x="27939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89"/>
                </a:lnTo>
                <a:close/>
              </a:path>
              <a:path w="27940" h="3401059">
                <a:moveTo>
                  <a:pt x="27939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77950"/>
                </a:lnTo>
                <a:close/>
              </a:path>
              <a:path w="27940" h="3401059">
                <a:moveTo>
                  <a:pt x="27939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39" y="2037080"/>
                </a:lnTo>
                <a:lnTo>
                  <a:pt x="27939" y="1948180"/>
                </a:lnTo>
                <a:close/>
              </a:path>
              <a:path w="27940" h="3401059">
                <a:moveTo>
                  <a:pt x="27939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39" y="2557780"/>
                </a:lnTo>
                <a:lnTo>
                  <a:pt x="27939" y="2550160"/>
                </a:lnTo>
                <a:close/>
              </a:path>
              <a:path w="27940" h="3401059">
                <a:moveTo>
                  <a:pt x="27939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39" y="2548890"/>
                </a:lnTo>
                <a:lnTo>
                  <a:pt x="27939" y="2122170"/>
                </a:lnTo>
                <a:close/>
              </a:path>
              <a:path w="27940" h="3401059">
                <a:moveTo>
                  <a:pt x="27939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39" y="2120900"/>
                </a:lnTo>
                <a:lnTo>
                  <a:pt x="27939" y="2103120"/>
                </a:lnTo>
                <a:close/>
              </a:path>
              <a:path w="27940" h="3401059">
                <a:moveTo>
                  <a:pt x="27939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39" y="2101850"/>
                </a:lnTo>
                <a:lnTo>
                  <a:pt x="27939" y="2084070"/>
                </a:lnTo>
                <a:close/>
              </a:path>
              <a:path w="27940" h="3401059">
                <a:moveTo>
                  <a:pt x="27939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39" y="2082800"/>
                </a:lnTo>
                <a:lnTo>
                  <a:pt x="27939" y="2061210"/>
                </a:lnTo>
                <a:close/>
              </a:path>
              <a:path w="27940" h="3401059">
                <a:moveTo>
                  <a:pt x="27939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39" y="2059939"/>
                </a:lnTo>
                <a:lnTo>
                  <a:pt x="27939" y="2042160"/>
                </a:lnTo>
                <a:close/>
              </a:path>
              <a:path w="27940" h="3401059">
                <a:moveTo>
                  <a:pt x="27939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39" y="2040889"/>
                </a:lnTo>
                <a:lnTo>
                  <a:pt x="27939" y="2038350"/>
                </a:lnTo>
                <a:close/>
              </a:path>
              <a:path w="27940" h="3401059">
                <a:moveTo>
                  <a:pt x="27939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39" y="2733040"/>
                </a:lnTo>
                <a:lnTo>
                  <a:pt x="27939" y="2557780"/>
                </a:lnTo>
                <a:close/>
              </a:path>
              <a:path w="27940" h="3401059">
                <a:moveTo>
                  <a:pt x="27939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39" y="3401060"/>
                </a:lnTo>
                <a:lnTo>
                  <a:pt x="27939" y="2733040"/>
                </a:lnTo>
                <a:close/>
              </a:path>
            </a:pathLst>
          </a:custGeom>
          <a:solidFill>
            <a:srgbClr val="1D39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449309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10159" y="0"/>
                </a:moveTo>
                <a:lnTo>
                  <a:pt x="0" y="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388359">
                <a:moveTo>
                  <a:pt x="2667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3388359">
                <a:moveTo>
                  <a:pt x="26670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65100"/>
                </a:lnTo>
                <a:close/>
              </a:path>
              <a:path w="26670" h="3388359">
                <a:moveTo>
                  <a:pt x="2667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70" y="196850"/>
                </a:lnTo>
                <a:lnTo>
                  <a:pt x="26670" y="184150"/>
                </a:lnTo>
                <a:close/>
              </a:path>
              <a:path w="26670" h="3388359">
                <a:moveTo>
                  <a:pt x="2667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70" y="209550"/>
                </a:lnTo>
                <a:lnTo>
                  <a:pt x="26670" y="196850"/>
                </a:lnTo>
                <a:close/>
              </a:path>
              <a:path w="26670" h="3388359">
                <a:moveTo>
                  <a:pt x="26670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9550"/>
                </a:lnTo>
                <a:close/>
              </a:path>
              <a:path w="26670" h="3388359">
                <a:moveTo>
                  <a:pt x="2667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70" y="247650"/>
                </a:lnTo>
                <a:lnTo>
                  <a:pt x="26670" y="241300"/>
                </a:lnTo>
                <a:close/>
              </a:path>
              <a:path w="26670" h="3388359">
                <a:moveTo>
                  <a:pt x="26670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70" y="260350"/>
                </a:lnTo>
                <a:lnTo>
                  <a:pt x="26670" y="247650"/>
                </a:lnTo>
                <a:close/>
              </a:path>
              <a:path w="26670" h="338835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388359">
                <a:moveTo>
                  <a:pt x="26670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3388359">
                <a:moveTo>
                  <a:pt x="26670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3388359">
                <a:moveTo>
                  <a:pt x="26670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04800"/>
                </a:lnTo>
                <a:close/>
              </a:path>
              <a:path w="26670" h="3388359">
                <a:moveTo>
                  <a:pt x="26670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74650"/>
                </a:lnTo>
                <a:close/>
              </a:path>
              <a:path w="26670" h="3388359">
                <a:moveTo>
                  <a:pt x="26670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70" y="417830"/>
                </a:lnTo>
                <a:lnTo>
                  <a:pt x="26670" y="412750"/>
                </a:lnTo>
                <a:close/>
              </a:path>
              <a:path w="26670" h="3388359">
                <a:moveTo>
                  <a:pt x="26670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70" y="424180"/>
                </a:lnTo>
                <a:lnTo>
                  <a:pt x="26670" y="417830"/>
                </a:lnTo>
                <a:close/>
              </a:path>
              <a:path w="26670" h="3388359">
                <a:moveTo>
                  <a:pt x="2667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70" y="430529"/>
                </a:lnTo>
                <a:lnTo>
                  <a:pt x="26670" y="424180"/>
                </a:lnTo>
                <a:close/>
              </a:path>
              <a:path w="26670" h="3388359">
                <a:moveTo>
                  <a:pt x="26670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0530"/>
                </a:lnTo>
                <a:close/>
              </a:path>
              <a:path w="26670" h="3388359">
                <a:moveTo>
                  <a:pt x="26670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70" y="474980"/>
                </a:lnTo>
                <a:lnTo>
                  <a:pt x="26670" y="457200"/>
                </a:lnTo>
                <a:close/>
              </a:path>
              <a:path w="26670" h="3388359">
                <a:moveTo>
                  <a:pt x="26670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4980"/>
                </a:lnTo>
                <a:close/>
              </a:path>
              <a:path w="26670" h="338835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3388359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3388359">
                <a:moveTo>
                  <a:pt x="26670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01650"/>
                </a:lnTo>
                <a:close/>
              </a:path>
              <a:path w="26670" h="3388359">
                <a:moveTo>
                  <a:pt x="26670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4830"/>
                </a:lnTo>
                <a:close/>
              </a:path>
              <a:path w="26670" h="3388359">
                <a:moveTo>
                  <a:pt x="26670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52450"/>
                </a:lnTo>
                <a:close/>
              </a:path>
              <a:path w="26670" h="3388359">
                <a:moveTo>
                  <a:pt x="26670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58800"/>
                </a:lnTo>
                <a:close/>
              </a:path>
              <a:path w="26670" h="3388359">
                <a:moveTo>
                  <a:pt x="26670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70" y="601979"/>
                </a:lnTo>
                <a:lnTo>
                  <a:pt x="26670" y="595630"/>
                </a:lnTo>
                <a:close/>
              </a:path>
              <a:path w="26670" h="3388359">
                <a:moveTo>
                  <a:pt x="26670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01980"/>
                </a:lnTo>
                <a:close/>
              </a:path>
              <a:path w="26670" h="338835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3388359">
                <a:moveTo>
                  <a:pt x="26670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80"/>
                </a:lnTo>
                <a:close/>
              </a:path>
              <a:path w="26670" h="3388359">
                <a:moveTo>
                  <a:pt x="26670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3388359">
                <a:moveTo>
                  <a:pt x="26670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5800"/>
                </a:lnTo>
                <a:close/>
              </a:path>
              <a:path w="26670" h="3388359">
                <a:moveTo>
                  <a:pt x="26670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70" y="716280"/>
                </a:lnTo>
                <a:lnTo>
                  <a:pt x="26670" y="690880"/>
                </a:lnTo>
                <a:close/>
              </a:path>
              <a:path w="26670" h="3388359">
                <a:moveTo>
                  <a:pt x="26670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16280"/>
                </a:lnTo>
                <a:close/>
              </a:path>
              <a:path w="26670" h="3388359">
                <a:moveTo>
                  <a:pt x="2667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86130"/>
                </a:lnTo>
                <a:close/>
              </a:path>
              <a:path w="26670" h="3388359">
                <a:moveTo>
                  <a:pt x="26670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92480"/>
                </a:lnTo>
                <a:close/>
              </a:path>
              <a:path w="26670" h="3388359">
                <a:moveTo>
                  <a:pt x="26670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0100"/>
                </a:lnTo>
                <a:close/>
              </a:path>
              <a:path w="26670" h="3388359">
                <a:moveTo>
                  <a:pt x="26670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1530"/>
                </a:lnTo>
                <a:close/>
              </a:path>
              <a:path w="26670" h="3388359">
                <a:moveTo>
                  <a:pt x="26670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38200"/>
                </a:lnTo>
                <a:close/>
              </a:path>
              <a:path w="26670" h="3388359">
                <a:moveTo>
                  <a:pt x="26670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70" y="1060450"/>
                </a:lnTo>
                <a:lnTo>
                  <a:pt x="26670" y="914400"/>
                </a:lnTo>
                <a:close/>
              </a:path>
              <a:path w="26670" h="3388359">
                <a:moveTo>
                  <a:pt x="26670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60450"/>
                </a:lnTo>
                <a:close/>
              </a:path>
              <a:path w="26670" h="3388359">
                <a:moveTo>
                  <a:pt x="26670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70" y="1136650"/>
                </a:lnTo>
                <a:lnTo>
                  <a:pt x="26670" y="1084580"/>
                </a:lnTo>
                <a:close/>
              </a:path>
              <a:path w="26670" h="3388359">
                <a:moveTo>
                  <a:pt x="26670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36650"/>
                </a:lnTo>
                <a:close/>
              </a:path>
              <a:path w="26670" h="3388359">
                <a:moveTo>
                  <a:pt x="26670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4430"/>
                </a:lnTo>
                <a:close/>
              </a:path>
              <a:path w="26670" h="338835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3388359">
                <a:moveTo>
                  <a:pt x="26670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70" y="1224280"/>
                </a:lnTo>
                <a:lnTo>
                  <a:pt x="26670" y="1193800"/>
                </a:lnTo>
                <a:close/>
              </a:path>
              <a:path w="26670" h="3388359">
                <a:moveTo>
                  <a:pt x="26670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3388359">
                <a:moveTo>
                  <a:pt x="26670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70" y="1236980"/>
                </a:lnTo>
                <a:lnTo>
                  <a:pt x="26670" y="1230630"/>
                </a:lnTo>
                <a:close/>
              </a:path>
              <a:path w="26670" h="3388359">
                <a:moveTo>
                  <a:pt x="26670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236980"/>
                </a:lnTo>
                <a:close/>
              </a:path>
              <a:path w="26670" h="3388359">
                <a:moveTo>
                  <a:pt x="26670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70000"/>
                </a:lnTo>
                <a:close/>
              </a:path>
              <a:path w="26670" h="3388359">
                <a:moveTo>
                  <a:pt x="26670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70" y="1346200"/>
                </a:lnTo>
                <a:lnTo>
                  <a:pt x="26670" y="1294130"/>
                </a:lnTo>
                <a:close/>
              </a:path>
              <a:path w="26670" h="3388359">
                <a:moveTo>
                  <a:pt x="26670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46200"/>
                </a:lnTo>
                <a:close/>
              </a:path>
              <a:path w="26670" h="3388359">
                <a:moveTo>
                  <a:pt x="26670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667510"/>
                </a:lnTo>
                <a:close/>
              </a:path>
              <a:path w="26670" h="3388359">
                <a:moveTo>
                  <a:pt x="2667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70" y="1666239"/>
                </a:lnTo>
                <a:lnTo>
                  <a:pt x="26670" y="1659889"/>
                </a:lnTo>
                <a:close/>
              </a:path>
              <a:path w="26670" h="338835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3388359">
                <a:moveTo>
                  <a:pt x="2667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338835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3388359">
                <a:moveTo>
                  <a:pt x="2667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89"/>
                </a:lnTo>
                <a:close/>
              </a:path>
              <a:path w="26670" h="338835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3388359">
                <a:moveTo>
                  <a:pt x="2667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39"/>
                </a:lnTo>
                <a:close/>
              </a:path>
              <a:path w="26670" h="338835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3388359">
                <a:moveTo>
                  <a:pt x="2667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89"/>
                </a:lnTo>
                <a:close/>
              </a:path>
              <a:path w="26670" h="338835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3388359">
                <a:moveTo>
                  <a:pt x="2667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70" y="1570989"/>
                </a:lnTo>
                <a:lnTo>
                  <a:pt x="26670" y="1564640"/>
                </a:lnTo>
                <a:close/>
              </a:path>
              <a:path w="26670" h="338835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3388359">
                <a:moveTo>
                  <a:pt x="2667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70" y="1551939"/>
                </a:lnTo>
                <a:lnTo>
                  <a:pt x="26670" y="1545590"/>
                </a:lnTo>
                <a:close/>
              </a:path>
              <a:path w="26670" h="3388359">
                <a:moveTo>
                  <a:pt x="2667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34160"/>
                </a:lnTo>
                <a:close/>
              </a:path>
              <a:path w="26670" h="3388359">
                <a:moveTo>
                  <a:pt x="2667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70" y="1532889"/>
                </a:lnTo>
                <a:lnTo>
                  <a:pt x="26670" y="1526539"/>
                </a:lnTo>
                <a:close/>
              </a:path>
              <a:path w="26670" h="3388359">
                <a:moveTo>
                  <a:pt x="2667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70" y="1525270"/>
                </a:lnTo>
                <a:lnTo>
                  <a:pt x="26670" y="1515110"/>
                </a:lnTo>
                <a:close/>
              </a:path>
              <a:path w="26670" h="3388359">
                <a:moveTo>
                  <a:pt x="2667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70" y="1513839"/>
                </a:lnTo>
                <a:lnTo>
                  <a:pt x="26670" y="1507489"/>
                </a:lnTo>
                <a:close/>
              </a:path>
              <a:path w="26670" h="3388359">
                <a:moveTo>
                  <a:pt x="2667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70" y="1506220"/>
                </a:lnTo>
                <a:lnTo>
                  <a:pt x="26670" y="1496060"/>
                </a:lnTo>
                <a:close/>
              </a:path>
              <a:path w="26670" h="3388359">
                <a:moveTo>
                  <a:pt x="26670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8440"/>
                </a:lnTo>
                <a:close/>
              </a:path>
              <a:path w="26670" h="3388359">
                <a:moveTo>
                  <a:pt x="2667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70" y="1487170"/>
                </a:lnTo>
                <a:lnTo>
                  <a:pt x="26670" y="1477010"/>
                </a:lnTo>
                <a:close/>
              </a:path>
              <a:path w="26670" h="3388359">
                <a:moveTo>
                  <a:pt x="26670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70" y="1475739"/>
                </a:lnTo>
                <a:lnTo>
                  <a:pt x="26670" y="1463039"/>
                </a:lnTo>
                <a:close/>
              </a:path>
              <a:path w="26670" h="33883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88359">
                <a:moveTo>
                  <a:pt x="26670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70" y="1450340"/>
                </a:lnTo>
                <a:lnTo>
                  <a:pt x="26670" y="1443990"/>
                </a:lnTo>
                <a:close/>
              </a:path>
              <a:path w="26670" h="33883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388359">
                <a:moveTo>
                  <a:pt x="2667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40"/>
                </a:lnTo>
                <a:close/>
              </a:path>
              <a:path w="26670" h="33883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388359">
                <a:moveTo>
                  <a:pt x="26670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90"/>
                </a:lnTo>
                <a:close/>
              </a:path>
              <a:path w="26670" h="33883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388359">
                <a:moveTo>
                  <a:pt x="26670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70" y="1393190"/>
                </a:lnTo>
                <a:lnTo>
                  <a:pt x="26670" y="1386839"/>
                </a:lnTo>
                <a:close/>
              </a:path>
              <a:path w="26670" h="33883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388359">
                <a:moveTo>
                  <a:pt x="26670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70" y="1374140"/>
                </a:lnTo>
                <a:lnTo>
                  <a:pt x="26670" y="1367789"/>
                </a:lnTo>
                <a:close/>
              </a:path>
              <a:path w="26670" h="3388359">
                <a:moveTo>
                  <a:pt x="26670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70" y="1366520"/>
                </a:lnTo>
                <a:lnTo>
                  <a:pt x="26670" y="1365250"/>
                </a:lnTo>
                <a:close/>
              </a:path>
              <a:path w="26670" h="3388359">
                <a:moveTo>
                  <a:pt x="26670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70" y="2024380"/>
                </a:lnTo>
                <a:lnTo>
                  <a:pt x="26670" y="1935480"/>
                </a:lnTo>
                <a:close/>
              </a:path>
              <a:path w="26670" h="3388359">
                <a:moveTo>
                  <a:pt x="26670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70" y="2545080"/>
                </a:lnTo>
                <a:lnTo>
                  <a:pt x="26670" y="2537460"/>
                </a:lnTo>
                <a:close/>
              </a:path>
              <a:path w="26670" h="3388359">
                <a:moveTo>
                  <a:pt x="26670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70" y="2536190"/>
                </a:lnTo>
                <a:lnTo>
                  <a:pt x="26670" y="2109470"/>
                </a:lnTo>
                <a:close/>
              </a:path>
              <a:path w="26670" h="3388359">
                <a:moveTo>
                  <a:pt x="26670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70" y="2108200"/>
                </a:lnTo>
                <a:lnTo>
                  <a:pt x="26670" y="2090420"/>
                </a:lnTo>
                <a:close/>
              </a:path>
              <a:path w="26670" h="3388359">
                <a:moveTo>
                  <a:pt x="26670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70" y="2089150"/>
                </a:lnTo>
                <a:lnTo>
                  <a:pt x="26670" y="2071370"/>
                </a:lnTo>
                <a:close/>
              </a:path>
              <a:path w="26670" h="3388359">
                <a:moveTo>
                  <a:pt x="26670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70" y="2070100"/>
                </a:lnTo>
                <a:lnTo>
                  <a:pt x="26670" y="2048510"/>
                </a:lnTo>
                <a:close/>
              </a:path>
              <a:path w="26670" h="3388359">
                <a:moveTo>
                  <a:pt x="26670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70" y="2047239"/>
                </a:lnTo>
                <a:lnTo>
                  <a:pt x="26670" y="2029460"/>
                </a:lnTo>
                <a:close/>
              </a:path>
              <a:path w="26670" h="3388359">
                <a:moveTo>
                  <a:pt x="26670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70" y="2028189"/>
                </a:lnTo>
                <a:lnTo>
                  <a:pt x="26670" y="2025650"/>
                </a:lnTo>
                <a:close/>
              </a:path>
              <a:path w="26670" h="3388359">
                <a:moveTo>
                  <a:pt x="26670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70" y="2720340"/>
                </a:lnTo>
                <a:lnTo>
                  <a:pt x="26670" y="2545080"/>
                </a:lnTo>
                <a:close/>
              </a:path>
              <a:path w="26670" h="3388359">
                <a:moveTo>
                  <a:pt x="26670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70" y="3388360"/>
                </a:lnTo>
                <a:lnTo>
                  <a:pt x="26670" y="2720340"/>
                </a:lnTo>
                <a:close/>
              </a:path>
            </a:pathLst>
          </a:custGeom>
          <a:solidFill>
            <a:srgbClr val="1D39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8475980" y="3469640"/>
            <a:ext cx="27940" cy="3375660"/>
          </a:xfrm>
          <a:custGeom>
            <a:avLst/>
            <a:gdLst/>
            <a:ahLst/>
            <a:cxnLst/>
            <a:rect l="l" t="t" r="r" b="b"/>
            <a:pathLst>
              <a:path w="27940" h="3375659">
                <a:moveTo>
                  <a:pt x="5080" y="0"/>
                </a:moveTo>
                <a:lnTo>
                  <a:pt x="0" y="0"/>
                </a:lnTo>
                <a:lnTo>
                  <a:pt x="0" y="139699"/>
                </a:lnTo>
                <a:lnTo>
                  <a:pt x="27940" y="1396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699"/>
                </a:lnTo>
                <a:lnTo>
                  <a:pt x="5080" y="12699"/>
                </a:lnTo>
                <a:lnTo>
                  <a:pt x="5080" y="0"/>
                </a:lnTo>
                <a:close/>
              </a:path>
              <a:path w="27940" h="3375659">
                <a:moveTo>
                  <a:pt x="27940" y="139700"/>
                </a:moveTo>
                <a:lnTo>
                  <a:pt x="0" y="1397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39700"/>
                </a:lnTo>
                <a:close/>
              </a:path>
              <a:path w="27940" h="3375659">
                <a:moveTo>
                  <a:pt x="27940" y="152399"/>
                </a:moveTo>
                <a:lnTo>
                  <a:pt x="0" y="152399"/>
                </a:lnTo>
                <a:lnTo>
                  <a:pt x="0" y="171449"/>
                </a:lnTo>
                <a:lnTo>
                  <a:pt x="27940" y="171449"/>
                </a:lnTo>
                <a:lnTo>
                  <a:pt x="27940" y="152399"/>
                </a:lnTo>
                <a:close/>
              </a:path>
              <a:path w="27940" h="3375659">
                <a:moveTo>
                  <a:pt x="27940" y="171450"/>
                </a:moveTo>
                <a:lnTo>
                  <a:pt x="0" y="171450"/>
                </a:lnTo>
                <a:lnTo>
                  <a:pt x="0" y="184149"/>
                </a:lnTo>
                <a:lnTo>
                  <a:pt x="27940" y="184149"/>
                </a:lnTo>
                <a:lnTo>
                  <a:pt x="27940" y="171450"/>
                </a:lnTo>
                <a:close/>
              </a:path>
              <a:path w="27940" h="3375659">
                <a:moveTo>
                  <a:pt x="27940" y="184150"/>
                </a:moveTo>
                <a:lnTo>
                  <a:pt x="0" y="184150"/>
                </a:lnTo>
                <a:lnTo>
                  <a:pt x="0" y="196849"/>
                </a:lnTo>
                <a:lnTo>
                  <a:pt x="27940" y="196849"/>
                </a:lnTo>
                <a:lnTo>
                  <a:pt x="27940" y="184150"/>
                </a:lnTo>
                <a:close/>
              </a:path>
              <a:path w="27940" h="3375659">
                <a:moveTo>
                  <a:pt x="27940" y="196849"/>
                </a:moveTo>
                <a:lnTo>
                  <a:pt x="0" y="196849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196849"/>
                </a:lnTo>
                <a:close/>
              </a:path>
              <a:path w="27940" h="3375659">
                <a:moveTo>
                  <a:pt x="27940" y="228600"/>
                </a:moveTo>
                <a:lnTo>
                  <a:pt x="0" y="228600"/>
                </a:lnTo>
                <a:lnTo>
                  <a:pt x="0" y="234949"/>
                </a:lnTo>
                <a:lnTo>
                  <a:pt x="27940" y="234949"/>
                </a:lnTo>
                <a:lnTo>
                  <a:pt x="27940" y="228600"/>
                </a:lnTo>
                <a:close/>
              </a:path>
              <a:path w="27940" h="3375659">
                <a:moveTo>
                  <a:pt x="27940" y="234949"/>
                </a:moveTo>
                <a:lnTo>
                  <a:pt x="0" y="234949"/>
                </a:lnTo>
                <a:lnTo>
                  <a:pt x="0" y="247649"/>
                </a:lnTo>
                <a:lnTo>
                  <a:pt x="27940" y="247649"/>
                </a:lnTo>
                <a:lnTo>
                  <a:pt x="27940" y="234949"/>
                </a:lnTo>
                <a:close/>
              </a:path>
              <a:path w="27940" h="3375659">
                <a:moveTo>
                  <a:pt x="27940" y="247649"/>
                </a:moveTo>
                <a:lnTo>
                  <a:pt x="0" y="247649"/>
                </a:lnTo>
                <a:lnTo>
                  <a:pt x="0" y="253999"/>
                </a:lnTo>
                <a:lnTo>
                  <a:pt x="27940" y="253999"/>
                </a:lnTo>
                <a:lnTo>
                  <a:pt x="27940" y="247649"/>
                </a:lnTo>
                <a:close/>
              </a:path>
              <a:path w="27940" h="3375659">
                <a:moveTo>
                  <a:pt x="27940" y="253999"/>
                </a:moveTo>
                <a:lnTo>
                  <a:pt x="0" y="253999"/>
                </a:lnTo>
                <a:lnTo>
                  <a:pt x="0" y="266699"/>
                </a:lnTo>
                <a:lnTo>
                  <a:pt x="27940" y="266699"/>
                </a:lnTo>
                <a:lnTo>
                  <a:pt x="27940" y="253999"/>
                </a:lnTo>
                <a:close/>
              </a:path>
              <a:path w="27940" h="3375659">
                <a:moveTo>
                  <a:pt x="27940" y="266700"/>
                </a:moveTo>
                <a:lnTo>
                  <a:pt x="0" y="266700"/>
                </a:lnTo>
                <a:lnTo>
                  <a:pt x="0" y="292099"/>
                </a:lnTo>
                <a:lnTo>
                  <a:pt x="27940" y="292099"/>
                </a:lnTo>
                <a:lnTo>
                  <a:pt x="27940" y="266700"/>
                </a:lnTo>
                <a:close/>
              </a:path>
              <a:path w="27940" h="3375659">
                <a:moveTo>
                  <a:pt x="27940" y="292099"/>
                </a:moveTo>
                <a:lnTo>
                  <a:pt x="0" y="292099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292099"/>
                </a:lnTo>
                <a:close/>
              </a:path>
              <a:path w="27940" h="3375659">
                <a:moveTo>
                  <a:pt x="27940" y="361949"/>
                </a:moveTo>
                <a:lnTo>
                  <a:pt x="0" y="361949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61949"/>
                </a:lnTo>
                <a:close/>
              </a:path>
              <a:path w="27940" h="3375659">
                <a:moveTo>
                  <a:pt x="27940" y="400050"/>
                </a:moveTo>
                <a:lnTo>
                  <a:pt x="0" y="400050"/>
                </a:lnTo>
                <a:lnTo>
                  <a:pt x="0" y="405129"/>
                </a:lnTo>
                <a:lnTo>
                  <a:pt x="27940" y="405129"/>
                </a:lnTo>
                <a:lnTo>
                  <a:pt x="27940" y="400050"/>
                </a:lnTo>
                <a:close/>
              </a:path>
              <a:path w="27940" h="3375659">
                <a:moveTo>
                  <a:pt x="27940" y="405129"/>
                </a:moveTo>
                <a:lnTo>
                  <a:pt x="0" y="405129"/>
                </a:lnTo>
                <a:lnTo>
                  <a:pt x="0" y="411479"/>
                </a:lnTo>
                <a:lnTo>
                  <a:pt x="27940" y="411479"/>
                </a:lnTo>
                <a:lnTo>
                  <a:pt x="27940" y="405129"/>
                </a:lnTo>
                <a:close/>
              </a:path>
              <a:path w="27940" h="3375659">
                <a:moveTo>
                  <a:pt x="27940" y="411479"/>
                </a:moveTo>
                <a:lnTo>
                  <a:pt x="0" y="411479"/>
                </a:lnTo>
                <a:lnTo>
                  <a:pt x="0" y="417829"/>
                </a:lnTo>
                <a:lnTo>
                  <a:pt x="27940" y="417829"/>
                </a:lnTo>
                <a:lnTo>
                  <a:pt x="27940" y="411479"/>
                </a:lnTo>
                <a:close/>
              </a:path>
              <a:path w="27940" h="3375659">
                <a:moveTo>
                  <a:pt x="27940" y="417830"/>
                </a:moveTo>
                <a:lnTo>
                  <a:pt x="0" y="41783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17830"/>
                </a:lnTo>
                <a:close/>
              </a:path>
              <a:path w="27940" h="3375659">
                <a:moveTo>
                  <a:pt x="27940" y="444500"/>
                </a:moveTo>
                <a:lnTo>
                  <a:pt x="0" y="444500"/>
                </a:lnTo>
                <a:lnTo>
                  <a:pt x="0" y="462279"/>
                </a:lnTo>
                <a:lnTo>
                  <a:pt x="27940" y="462279"/>
                </a:lnTo>
                <a:lnTo>
                  <a:pt x="27940" y="444500"/>
                </a:lnTo>
                <a:close/>
              </a:path>
              <a:path w="27940" h="3375659">
                <a:moveTo>
                  <a:pt x="2794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2279"/>
                </a:lnTo>
                <a:close/>
              </a:path>
              <a:path w="27940" h="3375659">
                <a:moveTo>
                  <a:pt x="27940" y="469900"/>
                </a:moveTo>
                <a:lnTo>
                  <a:pt x="0" y="469900"/>
                </a:lnTo>
                <a:lnTo>
                  <a:pt x="0" y="482599"/>
                </a:lnTo>
                <a:lnTo>
                  <a:pt x="27940" y="482599"/>
                </a:lnTo>
                <a:lnTo>
                  <a:pt x="27940" y="469900"/>
                </a:lnTo>
                <a:close/>
              </a:path>
              <a:path w="27940" h="3375659">
                <a:moveTo>
                  <a:pt x="27940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82600"/>
                </a:lnTo>
                <a:close/>
              </a:path>
              <a:path w="27940" h="3375659">
                <a:moveTo>
                  <a:pt x="27940" y="488950"/>
                </a:moveTo>
                <a:lnTo>
                  <a:pt x="0" y="488950"/>
                </a:lnTo>
                <a:lnTo>
                  <a:pt x="0" y="532129"/>
                </a:lnTo>
                <a:lnTo>
                  <a:pt x="27940" y="532129"/>
                </a:lnTo>
                <a:lnTo>
                  <a:pt x="27940" y="488950"/>
                </a:lnTo>
                <a:close/>
              </a:path>
              <a:path w="27940" h="3375659">
                <a:moveTo>
                  <a:pt x="27940" y="532130"/>
                </a:moveTo>
                <a:lnTo>
                  <a:pt x="0" y="532130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32130"/>
                </a:lnTo>
                <a:close/>
              </a:path>
              <a:path w="27940" h="3375659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3375659">
                <a:moveTo>
                  <a:pt x="27940" y="546099"/>
                </a:moveTo>
                <a:lnTo>
                  <a:pt x="0" y="54609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46099"/>
                </a:lnTo>
                <a:close/>
              </a:path>
              <a:path w="27940" h="3375659">
                <a:moveTo>
                  <a:pt x="2794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40" y="589279"/>
                </a:lnTo>
                <a:lnTo>
                  <a:pt x="27940" y="582929"/>
                </a:lnTo>
                <a:close/>
              </a:path>
              <a:path w="27940" h="3375659">
                <a:moveTo>
                  <a:pt x="27940" y="589279"/>
                </a:moveTo>
                <a:lnTo>
                  <a:pt x="0" y="589279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589279"/>
                </a:lnTo>
                <a:close/>
              </a:path>
              <a:path w="27940" h="3375659">
                <a:moveTo>
                  <a:pt x="27940" y="621029"/>
                </a:moveTo>
                <a:lnTo>
                  <a:pt x="0" y="621029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21029"/>
                </a:lnTo>
                <a:close/>
              </a:path>
              <a:path w="27940" h="337565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3375659">
                <a:moveTo>
                  <a:pt x="27940" y="634999"/>
                </a:moveTo>
                <a:lnTo>
                  <a:pt x="0" y="634999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34999"/>
                </a:lnTo>
                <a:close/>
              </a:path>
              <a:path w="27940" h="3375659">
                <a:moveTo>
                  <a:pt x="27940" y="673099"/>
                </a:moveTo>
                <a:lnTo>
                  <a:pt x="0" y="673099"/>
                </a:lnTo>
                <a:lnTo>
                  <a:pt x="0" y="678179"/>
                </a:lnTo>
                <a:lnTo>
                  <a:pt x="27940" y="678179"/>
                </a:lnTo>
                <a:lnTo>
                  <a:pt x="27940" y="673099"/>
                </a:lnTo>
                <a:close/>
              </a:path>
              <a:path w="27940" h="3375659">
                <a:moveTo>
                  <a:pt x="27940" y="678180"/>
                </a:moveTo>
                <a:lnTo>
                  <a:pt x="0" y="678180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78180"/>
                </a:lnTo>
                <a:close/>
              </a:path>
              <a:path w="27940" h="3375659">
                <a:moveTo>
                  <a:pt x="27940" y="703579"/>
                </a:moveTo>
                <a:lnTo>
                  <a:pt x="0" y="703579"/>
                </a:lnTo>
                <a:lnTo>
                  <a:pt x="0" y="773429"/>
                </a:lnTo>
                <a:lnTo>
                  <a:pt x="27940" y="773429"/>
                </a:lnTo>
                <a:lnTo>
                  <a:pt x="27940" y="703579"/>
                </a:lnTo>
                <a:close/>
              </a:path>
              <a:path w="27940" h="3375659">
                <a:moveTo>
                  <a:pt x="2794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7940" y="779779"/>
                </a:lnTo>
                <a:lnTo>
                  <a:pt x="27940" y="773430"/>
                </a:lnTo>
                <a:close/>
              </a:path>
              <a:path w="27940" h="3375659">
                <a:moveTo>
                  <a:pt x="27940" y="779779"/>
                </a:moveTo>
                <a:lnTo>
                  <a:pt x="0" y="779779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79"/>
                </a:lnTo>
                <a:close/>
              </a:path>
              <a:path w="27940" h="3375659">
                <a:moveTo>
                  <a:pt x="27940" y="787399"/>
                </a:moveTo>
                <a:lnTo>
                  <a:pt x="0" y="787399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87399"/>
                </a:lnTo>
                <a:close/>
              </a:path>
              <a:path w="27940" h="3375659">
                <a:moveTo>
                  <a:pt x="27940" y="798830"/>
                </a:moveTo>
                <a:lnTo>
                  <a:pt x="0" y="798830"/>
                </a:lnTo>
                <a:lnTo>
                  <a:pt x="0" y="825499"/>
                </a:lnTo>
                <a:lnTo>
                  <a:pt x="27940" y="825499"/>
                </a:lnTo>
                <a:lnTo>
                  <a:pt x="27940" y="798830"/>
                </a:lnTo>
                <a:close/>
              </a:path>
              <a:path w="27940" h="3375659">
                <a:moveTo>
                  <a:pt x="27940" y="825499"/>
                </a:moveTo>
                <a:lnTo>
                  <a:pt x="0" y="825499"/>
                </a:lnTo>
                <a:lnTo>
                  <a:pt x="0" y="901699"/>
                </a:lnTo>
                <a:lnTo>
                  <a:pt x="27940" y="901699"/>
                </a:lnTo>
                <a:lnTo>
                  <a:pt x="27940" y="825499"/>
                </a:lnTo>
                <a:close/>
              </a:path>
              <a:path w="27940" h="3375659">
                <a:moveTo>
                  <a:pt x="27940" y="901700"/>
                </a:moveTo>
                <a:lnTo>
                  <a:pt x="0" y="901700"/>
                </a:lnTo>
                <a:lnTo>
                  <a:pt x="0" y="1047749"/>
                </a:lnTo>
                <a:lnTo>
                  <a:pt x="27940" y="1047749"/>
                </a:lnTo>
                <a:lnTo>
                  <a:pt x="27940" y="901700"/>
                </a:lnTo>
                <a:close/>
              </a:path>
              <a:path w="27940" h="3375659">
                <a:moveTo>
                  <a:pt x="27940" y="1047750"/>
                </a:moveTo>
                <a:lnTo>
                  <a:pt x="0" y="104775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7750"/>
                </a:lnTo>
                <a:close/>
              </a:path>
              <a:path w="27940" h="3375659">
                <a:moveTo>
                  <a:pt x="27940" y="1071880"/>
                </a:moveTo>
                <a:lnTo>
                  <a:pt x="0" y="1071880"/>
                </a:lnTo>
                <a:lnTo>
                  <a:pt x="0" y="1123949"/>
                </a:lnTo>
                <a:lnTo>
                  <a:pt x="27940" y="1123949"/>
                </a:lnTo>
                <a:lnTo>
                  <a:pt x="27940" y="1071880"/>
                </a:lnTo>
                <a:close/>
              </a:path>
              <a:path w="27940" h="3375659">
                <a:moveTo>
                  <a:pt x="27940" y="1123949"/>
                </a:moveTo>
                <a:lnTo>
                  <a:pt x="0" y="112394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23949"/>
                </a:lnTo>
                <a:close/>
              </a:path>
              <a:path w="27940" h="3375659">
                <a:moveTo>
                  <a:pt x="27940" y="1141730"/>
                </a:moveTo>
                <a:lnTo>
                  <a:pt x="0" y="1141730"/>
                </a:lnTo>
                <a:lnTo>
                  <a:pt x="0" y="1154429"/>
                </a:lnTo>
                <a:lnTo>
                  <a:pt x="27940" y="1154429"/>
                </a:lnTo>
                <a:lnTo>
                  <a:pt x="27940" y="1141730"/>
                </a:lnTo>
                <a:close/>
              </a:path>
              <a:path w="27940" h="3375659">
                <a:moveTo>
                  <a:pt x="27940" y="1154430"/>
                </a:moveTo>
                <a:lnTo>
                  <a:pt x="0" y="1154430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54430"/>
                </a:lnTo>
                <a:close/>
              </a:path>
              <a:path w="27940" h="3375659">
                <a:moveTo>
                  <a:pt x="27940" y="1181100"/>
                </a:moveTo>
                <a:lnTo>
                  <a:pt x="0" y="11811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81100"/>
                </a:lnTo>
                <a:close/>
              </a:path>
              <a:path w="27940" h="3375659">
                <a:moveTo>
                  <a:pt x="27940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7940" y="1217929"/>
                </a:lnTo>
                <a:lnTo>
                  <a:pt x="27940" y="1211579"/>
                </a:lnTo>
                <a:close/>
              </a:path>
              <a:path w="27940" h="3375659">
                <a:moveTo>
                  <a:pt x="27940" y="1217929"/>
                </a:moveTo>
                <a:lnTo>
                  <a:pt x="0" y="121792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7929"/>
                </a:lnTo>
                <a:close/>
              </a:path>
              <a:path w="27940" h="3375659">
                <a:moveTo>
                  <a:pt x="27940" y="1224279"/>
                </a:moveTo>
                <a:lnTo>
                  <a:pt x="0" y="1224279"/>
                </a:lnTo>
                <a:lnTo>
                  <a:pt x="0" y="1257299"/>
                </a:lnTo>
                <a:lnTo>
                  <a:pt x="27940" y="1257299"/>
                </a:lnTo>
                <a:lnTo>
                  <a:pt x="27940" y="1224279"/>
                </a:lnTo>
                <a:close/>
              </a:path>
              <a:path w="27940" h="3375659">
                <a:moveTo>
                  <a:pt x="27940" y="1257299"/>
                </a:moveTo>
                <a:lnTo>
                  <a:pt x="0" y="125729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57299"/>
                </a:lnTo>
                <a:close/>
              </a:path>
              <a:path w="27940" h="3375659">
                <a:moveTo>
                  <a:pt x="27940" y="1281430"/>
                </a:moveTo>
                <a:lnTo>
                  <a:pt x="0" y="1281430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281430"/>
                </a:lnTo>
                <a:close/>
              </a:path>
              <a:path w="27940" h="3375659">
                <a:moveTo>
                  <a:pt x="27940" y="1333500"/>
                </a:moveTo>
                <a:lnTo>
                  <a:pt x="0" y="1333500"/>
                </a:lnTo>
                <a:lnTo>
                  <a:pt x="0" y="1351279"/>
                </a:lnTo>
                <a:lnTo>
                  <a:pt x="27940" y="1351279"/>
                </a:lnTo>
                <a:lnTo>
                  <a:pt x="27940" y="1333500"/>
                </a:lnTo>
                <a:close/>
              </a:path>
              <a:path w="27940" h="3375659">
                <a:moveTo>
                  <a:pt x="27940" y="1654809"/>
                </a:moveTo>
                <a:lnTo>
                  <a:pt x="0" y="1654809"/>
                </a:lnTo>
                <a:lnTo>
                  <a:pt x="0" y="1922779"/>
                </a:lnTo>
                <a:lnTo>
                  <a:pt x="27940" y="1922779"/>
                </a:lnTo>
                <a:lnTo>
                  <a:pt x="27940" y="1654809"/>
                </a:lnTo>
                <a:close/>
              </a:path>
              <a:path w="27940" h="3375659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3375659">
                <a:moveTo>
                  <a:pt x="27940" y="1635759"/>
                </a:moveTo>
                <a:lnTo>
                  <a:pt x="0" y="1635759"/>
                </a:lnTo>
                <a:lnTo>
                  <a:pt x="0" y="1645919"/>
                </a:lnTo>
                <a:lnTo>
                  <a:pt x="27940" y="1645919"/>
                </a:lnTo>
                <a:lnTo>
                  <a:pt x="27940" y="1635759"/>
                </a:lnTo>
                <a:close/>
              </a:path>
              <a:path w="27940" h="3375659">
                <a:moveTo>
                  <a:pt x="27940" y="1628139"/>
                </a:moveTo>
                <a:lnTo>
                  <a:pt x="0" y="1628139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39"/>
                </a:lnTo>
                <a:close/>
              </a:path>
              <a:path w="27940" h="3375659">
                <a:moveTo>
                  <a:pt x="27940" y="1616709"/>
                </a:moveTo>
                <a:lnTo>
                  <a:pt x="0" y="1616709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09"/>
                </a:lnTo>
                <a:close/>
              </a:path>
              <a:path w="27940" h="3375659">
                <a:moveTo>
                  <a:pt x="2794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89"/>
                </a:lnTo>
                <a:close/>
              </a:path>
              <a:path w="27940" h="3375659">
                <a:moveTo>
                  <a:pt x="2794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40" y="1607819"/>
                </a:lnTo>
                <a:lnTo>
                  <a:pt x="27940" y="1597660"/>
                </a:lnTo>
                <a:close/>
              </a:path>
              <a:path w="27940" h="3375659">
                <a:moveTo>
                  <a:pt x="2794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40" y="1596389"/>
                </a:lnTo>
                <a:lnTo>
                  <a:pt x="27940" y="1590039"/>
                </a:lnTo>
                <a:close/>
              </a:path>
              <a:path w="27940" h="3375659">
                <a:moveTo>
                  <a:pt x="27940" y="1578609"/>
                </a:moveTo>
                <a:lnTo>
                  <a:pt x="0" y="1578609"/>
                </a:lnTo>
                <a:lnTo>
                  <a:pt x="0" y="1588769"/>
                </a:lnTo>
                <a:lnTo>
                  <a:pt x="27940" y="1588769"/>
                </a:lnTo>
                <a:lnTo>
                  <a:pt x="27940" y="1578609"/>
                </a:lnTo>
                <a:close/>
              </a:path>
              <a:path w="27940" h="3375659">
                <a:moveTo>
                  <a:pt x="2794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40" y="1577339"/>
                </a:lnTo>
                <a:lnTo>
                  <a:pt x="27940" y="1570989"/>
                </a:lnTo>
                <a:close/>
              </a:path>
              <a:path w="27940" h="3375659">
                <a:moveTo>
                  <a:pt x="27940" y="1559559"/>
                </a:moveTo>
                <a:lnTo>
                  <a:pt x="0" y="1559559"/>
                </a:lnTo>
                <a:lnTo>
                  <a:pt x="0" y="1569719"/>
                </a:lnTo>
                <a:lnTo>
                  <a:pt x="27940" y="1569719"/>
                </a:lnTo>
                <a:lnTo>
                  <a:pt x="27940" y="1559559"/>
                </a:lnTo>
                <a:close/>
              </a:path>
              <a:path w="27940" h="3375659">
                <a:moveTo>
                  <a:pt x="2794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551939"/>
                </a:lnTo>
                <a:close/>
              </a:path>
              <a:path w="27940" h="3375659">
                <a:moveTo>
                  <a:pt x="2794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40" y="1550669"/>
                </a:lnTo>
                <a:lnTo>
                  <a:pt x="27940" y="1540509"/>
                </a:lnTo>
                <a:close/>
              </a:path>
              <a:path w="27940" h="3375659">
                <a:moveTo>
                  <a:pt x="2794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40" y="1539239"/>
                </a:lnTo>
                <a:lnTo>
                  <a:pt x="27940" y="1532889"/>
                </a:lnTo>
                <a:close/>
              </a:path>
              <a:path w="27940" h="3375659">
                <a:moveTo>
                  <a:pt x="2794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7940" y="1531619"/>
                </a:lnTo>
                <a:lnTo>
                  <a:pt x="27940" y="1521459"/>
                </a:lnTo>
                <a:close/>
              </a:path>
              <a:path w="27940" h="3375659">
                <a:moveTo>
                  <a:pt x="2794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7940" y="1520189"/>
                </a:lnTo>
                <a:lnTo>
                  <a:pt x="27940" y="1513839"/>
                </a:lnTo>
                <a:close/>
              </a:path>
              <a:path w="27940" h="3375659">
                <a:moveTo>
                  <a:pt x="27940" y="1502410"/>
                </a:moveTo>
                <a:lnTo>
                  <a:pt x="0" y="1502410"/>
                </a:lnTo>
                <a:lnTo>
                  <a:pt x="0" y="1512569"/>
                </a:lnTo>
                <a:lnTo>
                  <a:pt x="27940" y="1512569"/>
                </a:lnTo>
                <a:lnTo>
                  <a:pt x="27940" y="1502410"/>
                </a:lnTo>
                <a:close/>
              </a:path>
              <a:path w="27940" h="3375659">
                <a:moveTo>
                  <a:pt x="2794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7940" y="1501139"/>
                </a:lnTo>
                <a:lnTo>
                  <a:pt x="27940" y="1494789"/>
                </a:lnTo>
                <a:close/>
              </a:path>
              <a:path w="27940" h="3375659">
                <a:moveTo>
                  <a:pt x="2794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7940" y="1493519"/>
                </a:lnTo>
                <a:lnTo>
                  <a:pt x="27940" y="1483359"/>
                </a:lnTo>
                <a:close/>
              </a:path>
              <a:path w="27940" h="3375659">
                <a:moveTo>
                  <a:pt x="2794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7940" y="1482089"/>
                </a:lnTo>
                <a:lnTo>
                  <a:pt x="27940" y="1475739"/>
                </a:lnTo>
                <a:close/>
              </a:path>
              <a:path w="27940" h="3375659">
                <a:moveTo>
                  <a:pt x="27940" y="1464309"/>
                </a:moveTo>
                <a:lnTo>
                  <a:pt x="0" y="1464309"/>
                </a:lnTo>
                <a:lnTo>
                  <a:pt x="0" y="1474469"/>
                </a:lnTo>
                <a:lnTo>
                  <a:pt x="27940" y="1474469"/>
                </a:lnTo>
                <a:lnTo>
                  <a:pt x="27940" y="1464309"/>
                </a:lnTo>
                <a:close/>
              </a:path>
              <a:path w="27940" h="3375659">
                <a:moveTo>
                  <a:pt x="27940" y="1450339"/>
                </a:moveTo>
                <a:lnTo>
                  <a:pt x="0" y="1450339"/>
                </a:lnTo>
                <a:lnTo>
                  <a:pt x="0" y="1463039"/>
                </a:lnTo>
                <a:lnTo>
                  <a:pt x="27940" y="1463039"/>
                </a:lnTo>
                <a:lnTo>
                  <a:pt x="27940" y="1450339"/>
                </a:lnTo>
                <a:close/>
              </a:path>
              <a:path w="27940" h="33756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3756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375659">
                <a:moveTo>
                  <a:pt x="27940" y="1419860"/>
                </a:moveTo>
                <a:lnTo>
                  <a:pt x="0" y="1419860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60"/>
                </a:lnTo>
                <a:close/>
              </a:path>
              <a:path w="27940" h="33756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375659">
                <a:moveTo>
                  <a:pt x="27940" y="1400809"/>
                </a:moveTo>
                <a:lnTo>
                  <a:pt x="0" y="1400809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09"/>
                </a:lnTo>
                <a:close/>
              </a:path>
              <a:path w="27940" h="33756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375659">
                <a:moveTo>
                  <a:pt x="27940" y="1381759"/>
                </a:moveTo>
                <a:lnTo>
                  <a:pt x="0" y="1381759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59"/>
                </a:lnTo>
                <a:close/>
              </a:path>
              <a:path w="27940" h="33756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375659">
                <a:moveTo>
                  <a:pt x="27940" y="1362709"/>
                </a:moveTo>
                <a:lnTo>
                  <a:pt x="0" y="1362709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09"/>
                </a:lnTo>
                <a:close/>
              </a:path>
              <a:path w="27940" h="33756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375659">
                <a:moveTo>
                  <a:pt x="27940" y="1352549"/>
                </a:moveTo>
                <a:lnTo>
                  <a:pt x="0" y="135254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52549"/>
                </a:lnTo>
                <a:close/>
              </a:path>
              <a:path w="27940" h="3375659">
                <a:moveTo>
                  <a:pt x="27940" y="1922779"/>
                </a:moveTo>
                <a:lnTo>
                  <a:pt x="0" y="1922779"/>
                </a:lnTo>
                <a:lnTo>
                  <a:pt x="0" y="2011679"/>
                </a:lnTo>
                <a:lnTo>
                  <a:pt x="27940" y="2011679"/>
                </a:lnTo>
                <a:lnTo>
                  <a:pt x="27940" y="1922779"/>
                </a:lnTo>
                <a:close/>
              </a:path>
              <a:path w="27940" h="3375659">
                <a:moveTo>
                  <a:pt x="27940" y="2524759"/>
                </a:moveTo>
                <a:lnTo>
                  <a:pt x="0" y="2524759"/>
                </a:lnTo>
                <a:lnTo>
                  <a:pt x="0" y="2532379"/>
                </a:lnTo>
                <a:lnTo>
                  <a:pt x="27940" y="2532379"/>
                </a:lnTo>
                <a:lnTo>
                  <a:pt x="27940" y="2524759"/>
                </a:lnTo>
                <a:close/>
              </a:path>
              <a:path w="27940" h="3375659">
                <a:moveTo>
                  <a:pt x="27940" y="2096769"/>
                </a:moveTo>
                <a:lnTo>
                  <a:pt x="0" y="2096769"/>
                </a:lnTo>
                <a:lnTo>
                  <a:pt x="0" y="2523489"/>
                </a:lnTo>
                <a:lnTo>
                  <a:pt x="27940" y="2523489"/>
                </a:lnTo>
                <a:lnTo>
                  <a:pt x="27940" y="2096769"/>
                </a:lnTo>
                <a:close/>
              </a:path>
              <a:path w="27940" h="3375659">
                <a:moveTo>
                  <a:pt x="27940" y="2077719"/>
                </a:moveTo>
                <a:lnTo>
                  <a:pt x="0" y="2077719"/>
                </a:lnTo>
                <a:lnTo>
                  <a:pt x="0" y="2095499"/>
                </a:lnTo>
                <a:lnTo>
                  <a:pt x="27940" y="2095499"/>
                </a:lnTo>
                <a:lnTo>
                  <a:pt x="27940" y="2077719"/>
                </a:lnTo>
                <a:close/>
              </a:path>
              <a:path w="27940" h="3375659">
                <a:moveTo>
                  <a:pt x="27940" y="2058669"/>
                </a:moveTo>
                <a:lnTo>
                  <a:pt x="0" y="2058669"/>
                </a:lnTo>
                <a:lnTo>
                  <a:pt x="0" y="2076449"/>
                </a:lnTo>
                <a:lnTo>
                  <a:pt x="27940" y="2076449"/>
                </a:lnTo>
                <a:lnTo>
                  <a:pt x="27940" y="2058669"/>
                </a:lnTo>
                <a:close/>
              </a:path>
              <a:path w="27940" h="3375659">
                <a:moveTo>
                  <a:pt x="27940" y="2035809"/>
                </a:moveTo>
                <a:lnTo>
                  <a:pt x="0" y="2035809"/>
                </a:lnTo>
                <a:lnTo>
                  <a:pt x="0" y="2057399"/>
                </a:lnTo>
                <a:lnTo>
                  <a:pt x="27940" y="2057399"/>
                </a:lnTo>
                <a:lnTo>
                  <a:pt x="27940" y="2035809"/>
                </a:lnTo>
                <a:close/>
              </a:path>
              <a:path w="27940" h="3375659">
                <a:moveTo>
                  <a:pt x="27940" y="2016759"/>
                </a:moveTo>
                <a:lnTo>
                  <a:pt x="0" y="2016759"/>
                </a:lnTo>
                <a:lnTo>
                  <a:pt x="0" y="2034539"/>
                </a:lnTo>
                <a:lnTo>
                  <a:pt x="27940" y="2034539"/>
                </a:lnTo>
                <a:lnTo>
                  <a:pt x="27940" y="2016759"/>
                </a:lnTo>
                <a:close/>
              </a:path>
              <a:path w="27940" h="3375659">
                <a:moveTo>
                  <a:pt x="27940" y="2012949"/>
                </a:moveTo>
                <a:lnTo>
                  <a:pt x="0" y="2012949"/>
                </a:lnTo>
                <a:lnTo>
                  <a:pt x="0" y="2015489"/>
                </a:lnTo>
                <a:lnTo>
                  <a:pt x="27940" y="2015489"/>
                </a:lnTo>
                <a:lnTo>
                  <a:pt x="27940" y="2012949"/>
                </a:lnTo>
                <a:close/>
              </a:path>
              <a:path w="27940" h="3375659">
                <a:moveTo>
                  <a:pt x="27940" y="2532379"/>
                </a:moveTo>
                <a:lnTo>
                  <a:pt x="0" y="2532379"/>
                </a:lnTo>
                <a:lnTo>
                  <a:pt x="0" y="2707639"/>
                </a:lnTo>
                <a:lnTo>
                  <a:pt x="27940" y="2707639"/>
                </a:lnTo>
                <a:lnTo>
                  <a:pt x="27940" y="2532379"/>
                </a:lnTo>
                <a:close/>
              </a:path>
              <a:path w="27940" h="3375659">
                <a:moveTo>
                  <a:pt x="27940" y="2707640"/>
                </a:moveTo>
                <a:lnTo>
                  <a:pt x="0" y="2707640"/>
                </a:lnTo>
                <a:lnTo>
                  <a:pt x="0" y="3375659"/>
                </a:lnTo>
                <a:lnTo>
                  <a:pt x="27940" y="3375659"/>
                </a:lnTo>
                <a:lnTo>
                  <a:pt x="27940" y="2707640"/>
                </a:lnTo>
                <a:close/>
              </a:path>
            </a:pathLst>
          </a:custGeom>
          <a:solidFill>
            <a:srgbClr val="1C38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503919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9050" y="0"/>
                </a:moveTo>
                <a:lnTo>
                  <a:pt x="0" y="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3350259">
                <a:moveTo>
                  <a:pt x="27939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114300"/>
                </a:lnTo>
                <a:close/>
              </a:path>
              <a:path w="27940" h="3350259">
                <a:moveTo>
                  <a:pt x="27939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27000"/>
                </a:lnTo>
                <a:close/>
              </a:path>
              <a:path w="27940" h="3350259">
                <a:moveTo>
                  <a:pt x="2793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39" y="158750"/>
                </a:lnTo>
                <a:lnTo>
                  <a:pt x="27939" y="146050"/>
                </a:lnTo>
                <a:close/>
              </a:path>
              <a:path w="27940" h="3350259">
                <a:moveTo>
                  <a:pt x="27939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39" y="171450"/>
                </a:lnTo>
                <a:lnTo>
                  <a:pt x="27939" y="158750"/>
                </a:lnTo>
                <a:close/>
              </a:path>
              <a:path w="27940" h="3350259">
                <a:moveTo>
                  <a:pt x="27939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71450"/>
                </a:lnTo>
                <a:close/>
              </a:path>
              <a:path w="27940" h="3350259">
                <a:moveTo>
                  <a:pt x="27939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203200"/>
                </a:lnTo>
                <a:close/>
              </a:path>
              <a:path w="27940" h="33502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350259">
                <a:moveTo>
                  <a:pt x="27939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39" y="228599"/>
                </a:lnTo>
                <a:lnTo>
                  <a:pt x="27939" y="222250"/>
                </a:lnTo>
                <a:close/>
              </a:path>
              <a:path w="27940" h="3350259">
                <a:moveTo>
                  <a:pt x="27939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28600"/>
                </a:lnTo>
                <a:close/>
              </a:path>
              <a:path w="27940" h="3350259">
                <a:moveTo>
                  <a:pt x="27939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41300"/>
                </a:lnTo>
                <a:close/>
              </a:path>
              <a:path w="27940" h="3350259">
                <a:moveTo>
                  <a:pt x="27939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39" y="336550"/>
                </a:lnTo>
                <a:lnTo>
                  <a:pt x="27939" y="266700"/>
                </a:lnTo>
                <a:close/>
              </a:path>
              <a:path w="27940" h="3350259">
                <a:moveTo>
                  <a:pt x="27939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39" y="374650"/>
                </a:lnTo>
                <a:lnTo>
                  <a:pt x="27939" y="336550"/>
                </a:lnTo>
                <a:close/>
              </a:path>
              <a:path w="27940" h="3350259">
                <a:moveTo>
                  <a:pt x="27939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39" y="379730"/>
                </a:lnTo>
                <a:lnTo>
                  <a:pt x="27939" y="374650"/>
                </a:lnTo>
                <a:close/>
              </a:path>
              <a:path w="27940" h="3350259">
                <a:moveTo>
                  <a:pt x="27939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39" y="386080"/>
                </a:lnTo>
                <a:lnTo>
                  <a:pt x="27939" y="379730"/>
                </a:lnTo>
                <a:close/>
              </a:path>
              <a:path w="27940" h="3350259">
                <a:moveTo>
                  <a:pt x="27939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39" y="392429"/>
                </a:lnTo>
                <a:lnTo>
                  <a:pt x="27939" y="386080"/>
                </a:lnTo>
                <a:close/>
              </a:path>
              <a:path w="27940" h="3350259">
                <a:moveTo>
                  <a:pt x="27939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39" y="419100"/>
                </a:lnTo>
                <a:lnTo>
                  <a:pt x="27939" y="392430"/>
                </a:lnTo>
                <a:close/>
              </a:path>
              <a:path w="27940" h="3350259">
                <a:moveTo>
                  <a:pt x="27939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19100"/>
                </a:lnTo>
                <a:close/>
              </a:path>
              <a:path w="27940" h="3350259">
                <a:moveTo>
                  <a:pt x="27939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6880"/>
                </a:lnTo>
                <a:close/>
              </a:path>
              <a:path w="27940" h="3350259">
                <a:moveTo>
                  <a:pt x="2793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3350259">
                <a:moveTo>
                  <a:pt x="27939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39" y="463550"/>
                </a:lnTo>
                <a:lnTo>
                  <a:pt x="27939" y="457200"/>
                </a:lnTo>
                <a:close/>
              </a:path>
              <a:path w="27940" h="3350259">
                <a:moveTo>
                  <a:pt x="27939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39" y="506730"/>
                </a:lnTo>
                <a:lnTo>
                  <a:pt x="27939" y="463550"/>
                </a:lnTo>
                <a:close/>
              </a:path>
              <a:path w="27940" h="3350259">
                <a:moveTo>
                  <a:pt x="27939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6730"/>
                </a:lnTo>
                <a:close/>
              </a:path>
              <a:path w="27940" h="3350259">
                <a:moveTo>
                  <a:pt x="27939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14350"/>
                </a:lnTo>
                <a:close/>
              </a:path>
              <a:path w="27940" h="3350259">
                <a:moveTo>
                  <a:pt x="27939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20700"/>
                </a:lnTo>
                <a:close/>
              </a:path>
              <a:path w="27940" h="3350259">
                <a:moveTo>
                  <a:pt x="27939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39" y="563879"/>
                </a:lnTo>
                <a:lnTo>
                  <a:pt x="27939" y="557530"/>
                </a:lnTo>
                <a:close/>
              </a:path>
              <a:path w="27940" h="3350259">
                <a:moveTo>
                  <a:pt x="27939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39" y="595630"/>
                </a:lnTo>
                <a:lnTo>
                  <a:pt x="27939" y="563880"/>
                </a:lnTo>
                <a:close/>
              </a:path>
              <a:path w="27940" h="3350259">
                <a:moveTo>
                  <a:pt x="2793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95630"/>
                </a:lnTo>
                <a:close/>
              </a:path>
              <a:path w="27940" h="3350259">
                <a:moveTo>
                  <a:pt x="27939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39" y="609599"/>
                </a:lnTo>
                <a:lnTo>
                  <a:pt x="27939" y="601980"/>
                </a:lnTo>
                <a:close/>
              </a:path>
              <a:path w="27940" h="3350259">
                <a:moveTo>
                  <a:pt x="27939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3350259">
                <a:moveTo>
                  <a:pt x="27939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7700"/>
                </a:lnTo>
                <a:close/>
              </a:path>
              <a:path w="27940" h="3350259">
                <a:moveTo>
                  <a:pt x="27939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52780"/>
                </a:lnTo>
                <a:close/>
              </a:path>
              <a:path w="27940" h="3350259">
                <a:moveTo>
                  <a:pt x="27939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678180"/>
                </a:lnTo>
                <a:close/>
              </a:path>
              <a:path w="27940" h="3350259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3350259">
                <a:moveTo>
                  <a:pt x="27939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54380"/>
                </a:lnTo>
                <a:close/>
              </a:path>
              <a:path w="27940" h="3350259">
                <a:moveTo>
                  <a:pt x="27939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62000"/>
                </a:lnTo>
                <a:close/>
              </a:path>
              <a:path w="27940" h="3350259">
                <a:moveTo>
                  <a:pt x="27939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73430"/>
                </a:lnTo>
                <a:close/>
              </a:path>
              <a:path w="27940" h="3350259">
                <a:moveTo>
                  <a:pt x="27939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39" y="876300"/>
                </a:lnTo>
                <a:lnTo>
                  <a:pt x="27939" y="800100"/>
                </a:lnTo>
                <a:close/>
              </a:path>
              <a:path w="27940" h="3350259">
                <a:moveTo>
                  <a:pt x="27939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876300"/>
                </a:lnTo>
                <a:close/>
              </a:path>
              <a:path w="27940" h="3350259">
                <a:moveTo>
                  <a:pt x="27939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2350"/>
                </a:lnTo>
                <a:close/>
              </a:path>
              <a:path w="27940" h="3350259">
                <a:moveTo>
                  <a:pt x="27939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39" y="1098550"/>
                </a:lnTo>
                <a:lnTo>
                  <a:pt x="27939" y="1046480"/>
                </a:lnTo>
                <a:close/>
              </a:path>
              <a:path w="27940" h="3350259">
                <a:moveTo>
                  <a:pt x="27939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98550"/>
                </a:lnTo>
                <a:close/>
              </a:path>
              <a:path w="27940" h="3350259">
                <a:moveTo>
                  <a:pt x="27939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39" y="1129030"/>
                </a:lnTo>
                <a:lnTo>
                  <a:pt x="27939" y="1116330"/>
                </a:lnTo>
                <a:close/>
              </a:path>
              <a:path w="27940" h="3350259">
                <a:moveTo>
                  <a:pt x="27939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9030"/>
                </a:lnTo>
                <a:close/>
              </a:path>
              <a:path w="27940" h="3350259">
                <a:moveTo>
                  <a:pt x="27939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55700"/>
                </a:lnTo>
                <a:close/>
              </a:path>
              <a:path w="27940" h="3350259">
                <a:moveTo>
                  <a:pt x="27939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39" y="1192530"/>
                </a:lnTo>
                <a:lnTo>
                  <a:pt x="27939" y="1186180"/>
                </a:lnTo>
                <a:close/>
              </a:path>
              <a:path w="27940" h="3350259">
                <a:moveTo>
                  <a:pt x="27939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39" y="1198880"/>
                </a:lnTo>
                <a:lnTo>
                  <a:pt x="27939" y="1192530"/>
                </a:lnTo>
                <a:close/>
              </a:path>
              <a:path w="27940" h="3350259">
                <a:moveTo>
                  <a:pt x="27939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98880"/>
                </a:lnTo>
                <a:close/>
              </a:path>
              <a:path w="27940" h="3350259">
                <a:moveTo>
                  <a:pt x="27939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39" y="1256030"/>
                </a:lnTo>
                <a:lnTo>
                  <a:pt x="27939" y="1231900"/>
                </a:lnTo>
                <a:close/>
              </a:path>
              <a:path w="27940" h="3350259">
                <a:moveTo>
                  <a:pt x="27939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39" y="1308100"/>
                </a:lnTo>
                <a:lnTo>
                  <a:pt x="27939" y="1256030"/>
                </a:lnTo>
                <a:close/>
              </a:path>
              <a:path w="27940" h="3350259">
                <a:moveTo>
                  <a:pt x="27939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8100"/>
                </a:lnTo>
                <a:close/>
              </a:path>
              <a:path w="27940" h="3350259">
                <a:moveTo>
                  <a:pt x="27939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39" y="1897380"/>
                </a:lnTo>
                <a:lnTo>
                  <a:pt x="27939" y="1629410"/>
                </a:lnTo>
                <a:close/>
              </a:path>
              <a:path w="27940" h="3350259">
                <a:moveTo>
                  <a:pt x="2793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39" y="1628139"/>
                </a:lnTo>
                <a:lnTo>
                  <a:pt x="27939" y="1621789"/>
                </a:lnTo>
                <a:close/>
              </a:path>
              <a:path w="27940" h="3350259">
                <a:moveTo>
                  <a:pt x="2793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39" y="1620520"/>
                </a:lnTo>
                <a:lnTo>
                  <a:pt x="27939" y="1610360"/>
                </a:lnTo>
                <a:close/>
              </a:path>
              <a:path w="27940" h="3350259">
                <a:moveTo>
                  <a:pt x="2793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39" y="1609089"/>
                </a:lnTo>
                <a:lnTo>
                  <a:pt x="27939" y="1602739"/>
                </a:lnTo>
                <a:close/>
              </a:path>
              <a:path w="27940" h="3350259">
                <a:moveTo>
                  <a:pt x="2793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39" y="1601470"/>
                </a:lnTo>
                <a:lnTo>
                  <a:pt x="27939" y="1591310"/>
                </a:lnTo>
                <a:close/>
              </a:path>
              <a:path w="27940" h="3350259">
                <a:moveTo>
                  <a:pt x="2793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39" y="1590039"/>
                </a:lnTo>
                <a:lnTo>
                  <a:pt x="27939" y="1583689"/>
                </a:lnTo>
                <a:close/>
              </a:path>
              <a:path w="27940" h="3350259">
                <a:moveTo>
                  <a:pt x="2793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39" y="1582420"/>
                </a:lnTo>
                <a:lnTo>
                  <a:pt x="27939" y="1572260"/>
                </a:lnTo>
                <a:close/>
              </a:path>
              <a:path w="27940" h="3350259">
                <a:moveTo>
                  <a:pt x="27939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39" y="1570989"/>
                </a:lnTo>
                <a:lnTo>
                  <a:pt x="27939" y="1564639"/>
                </a:lnTo>
                <a:close/>
              </a:path>
              <a:path w="27940" h="3350259">
                <a:moveTo>
                  <a:pt x="2793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39" y="1563370"/>
                </a:lnTo>
                <a:lnTo>
                  <a:pt x="27939" y="1553210"/>
                </a:lnTo>
                <a:close/>
              </a:path>
              <a:path w="27940" h="33502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3502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350259">
                <a:moveTo>
                  <a:pt x="27939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40"/>
                </a:lnTo>
                <a:close/>
              </a:path>
              <a:path w="27940" h="33502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350259">
                <a:moveTo>
                  <a:pt x="27939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90"/>
                </a:lnTo>
                <a:close/>
              </a:path>
              <a:path w="27940" h="33502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3502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3502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3502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3502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3502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3502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350259">
                <a:moveTo>
                  <a:pt x="27939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24939"/>
                </a:lnTo>
                <a:close/>
              </a:path>
              <a:path w="27940" h="33502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50259">
                <a:moveTo>
                  <a:pt x="27939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39" y="1412240"/>
                </a:lnTo>
                <a:lnTo>
                  <a:pt x="27939" y="1405890"/>
                </a:lnTo>
                <a:close/>
              </a:path>
              <a:path w="27940" h="3350259">
                <a:moveTo>
                  <a:pt x="2793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39" y="1404620"/>
                </a:lnTo>
                <a:lnTo>
                  <a:pt x="27939" y="1394460"/>
                </a:lnTo>
                <a:close/>
              </a:path>
              <a:path w="27940" h="3350259">
                <a:moveTo>
                  <a:pt x="2793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39" y="1393189"/>
                </a:lnTo>
                <a:lnTo>
                  <a:pt x="27939" y="1386840"/>
                </a:lnTo>
                <a:close/>
              </a:path>
              <a:path w="27940" h="3350259">
                <a:moveTo>
                  <a:pt x="2793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39" y="1385570"/>
                </a:lnTo>
                <a:lnTo>
                  <a:pt x="27939" y="1375410"/>
                </a:lnTo>
                <a:close/>
              </a:path>
              <a:path w="27940" h="3350259">
                <a:moveTo>
                  <a:pt x="27939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39" y="1374139"/>
                </a:lnTo>
                <a:lnTo>
                  <a:pt x="27939" y="1367790"/>
                </a:lnTo>
                <a:close/>
              </a:path>
              <a:path w="27940" h="3350259">
                <a:moveTo>
                  <a:pt x="27939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39" y="1366520"/>
                </a:lnTo>
                <a:lnTo>
                  <a:pt x="27939" y="1356360"/>
                </a:lnTo>
                <a:close/>
              </a:path>
              <a:path w="27940" h="3350259">
                <a:moveTo>
                  <a:pt x="27939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39" y="1355090"/>
                </a:lnTo>
                <a:lnTo>
                  <a:pt x="27939" y="1348739"/>
                </a:lnTo>
                <a:close/>
              </a:path>
              <a:path w="27940" h="33502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350259">
                <a:moveTo>
                  <a:pt x="27939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89"/>
                </a:lnTo>
                <a:close/>
              </a:path>
              <a:path w="27940" h="3350259">
                <a:moveTo>
                  <a:pt x="27939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27150"/>
                </a:lnTo>
                <a:close/>
              </a:path>
              <a:path w="27940" h="3350259">
                <a:moveTo>
                  <a:pt x="27939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39" y="1986280"/>
                </a:lnTo>
                <a:lnTo>
                  <a:pt x="27939" y="1897380"/>
                </a:lnTo>
                <a:close/>
              </a:path>
              <a:path w="27940" h="3350259">
                <a:moveTo>
                  <a:pt x="27939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39" y="2506980"/>
                </a:lnTo>
                <a:lnTo>
                  <a:pt x="27939" y="2499360"/>
                </a:lnTo>
                <a:close/>
              </a:path>
              <a:path w="27940" h="3350259">
                <a:moveTo>
                  <a:pt x="27939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39" y="2498090"/>
                </a:lnTo>
                <a:lnTo>
                  <a:pt x="27939" y="2071370"/>
                </a:lnTo>
                <a:close/>
              </a:path>
              <a:path w="27940" h="3350259">
                <a:moveTo>
                  <a:pt x="27939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39" y="2070100"/>
                </a:lnTo>
                <a:lnTo>
                  <a:pt x="27939" y="2052320"/>
                </a:lnTo>
                <a:close/>
              </a:path>
              <a:path w="27940" h="3350259">
                <a:moveTo>
                  <a:pt x="27939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39" y="2051050"/>
                </a:lnTo>
                <a:lnTo>
                  <a:pt x="27939" y="2033270"/>
                </a:lnTo>
                <a:close/>
              </a:path>
              <a:path w="27940" h="3350259">
                <a:moveTo>
                  <a:pt x="27939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39" y="2032000"/>
                </a:lnTo>
                <a:lnTo>
                  <a:pt x="27939" y="2010410"/>
                </a:lnTo>
                <a:close/>
              </a:path>
              <a:path w="27940" h="3350259">
                <a:moveTo>
                  <a:pt x="27939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39" y="2009139"/>
                </a:lnTo>
                <a:lnTo>
                  <a:pt x="27939" y="1991360"/>
                </a:lnTo>
                <a:close/>
              </a:path>
              <a:path w="27940" h="3350259">
                <a:moveTo>
                  <a:pt x="27939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39" y="1990089"/>
                </a:lnTo>
                <a:lnTo>
                  <a:pt x="27939" y="1987550"/>
                </a:lnTo>
                <a:close/>
              </a:path>
              <a:path w="27940" h="3350259">
                <a:moveTo>
                  <a:pt x="27939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39" y="2682240"/>
                </a:lnTo>
                <a:lnTo>
                  <a:pt x="27939" y="2506980"/>
                </a:lnTo>
                <a:close/>
              </a:path>
              <a:path w="27940" h="3350259">
                <a:moveTo>
                  <a:pt x="27939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39" y="3350260"/>
                </a:lnTo>
                <a:lnTo>
                  <a:pt x="27939" y="268224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53185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1142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11429" y="12699"/>
                </a:lnTo>
                <a:lnTo>
                  <a:pt x="1142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1C38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55853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5079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3324859">
                <a:moveTo>
                  <a:pt x="27940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40" y="101600"/>
                </a:lnTo>
                <a:lnTo>
                  <a:pt x="27940" y="88900"/>
                </a:lnTo>
                <a:close/>
              </a:path>
              <a:path w="27940" h="3324859">
                <a:moveTo>
                  <a:pt x="27940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40" y="120650"/>
                </a:lnTo>
                <a:lnTo>
                  <a:pt x="27940" y="101600"/>
                </a:lnTo>
                <a:close/>
              </a:path>
              <a:path w="27940" h="3324859">
                <a:moveTo>
                  <a:pt x="27940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0650"/>
                </a:lnTo>
                <a:close/>
              </a:path>
              <a:path w="27940" h="33248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324859">
                <a:moveTo>
                  <a:pt x="27940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46050"/>
                </a:lnTo>
                <a:close/>
              </a:path>
              <a:path w="27940" h="3324859">
                <a:moveTo>
                  <a:pt x="2794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40" y="184150"/>
                </a:lnTo>
                <a:lnTo>
                  <a:pt x="27940" y="177800"/>
                </a:lnTo>
                <a:close/>
              </a:path>
              <a:path w="27940" h="3324859">
                <a:moveTo>
                  <a:pt x="2794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84150"/>
                </a:lnTo>
                <a:close/>
              </a:path>
              <a:path w="27940" h="3324859">
                <a:moveTo>
                  <a:pt x="27940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40" y="203199"/>
                </a:lnTo>
                <a:lnTo>
                  <a:pt x="27940" y="196850"/>
                </a:lnTo>
                <a:close/>
              </a:path>
              <a:path w="27940" h="3324859">
                <a:moveTo>
                  <a:pt x="27940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3324859">
                <a:moveTo>
                  <a:pt x="27940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15900"/>
                </a:lnTo>
                <a:close/>
              </a:path>
              <a:path w="27940" h="3324859">
                <a:moveTo>
                  <a:pt x="27940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40" y="311150"/>
                </a:lnTo>
                <a:lnTo>
                  <a:pt x="27940" y="241300"/>
                </a:lnTo>
                <a:close/>
              </a:path>
              <a:path w="27940" h="3324859">
                <a:moveTo>
                  <a:pt x="27940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11150"/>
                </a:lnTo>
                <a:close/>
              </a:path>
              <a:path w="27940" h="3324859">
                <a:moveTo>
                  <a:pt x="27940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40" y="354330"/>
                </a:lnTo>
                <a:lnTo>
                  <a:pt x="27940" y="349250"/>
                </a:lnTo>
                <a:close/>
              </a:path>
              <a:path w="27940" h="3324859">
                <a:moveTo>
                  <a:pt x="27940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54330"/>
                </a:lnTo>
                <a:close/>
              </a:path>
              <a:path w="27940" h="3324859">
                <a:moveTo>
                  <a:pt x="2794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40" y="367029"/>
                </a:lnTo>
                <a:lnTo>
                  <a:pt x="27940" y="360680"/>
                </a:lnTo>
                <a:close/>
              </a:path>
              <a:path w="27940" h="3324859">
                <a:moveTo>
                  <a:pt x="27940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7030"/>
                </a:lnTo>
                <a:close/>
              </a:path>
              <a:path w="27940" h="3324859">
                <a:moveTo>
                  <a:pt x="27940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40" y="411480"/>
                </a:lnTo>
                <a:lnTo>
                  <a:pt x="27940" y="393700"/>
                </a:lnTo>
                <a:close/>
              </a:path>
              <a:path w="27940" h="3324859">
                <a:moveTo>
                  <a:pt x="27940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1480"/>
                </a:lnTo>
                <a:close/>
              </a:path>
              <a:path w="27940" h="3324859">
                <a:moveTo>
                  <a:pt x="2794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3324859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3324859">
                <a:moveTo>
                  <a:pt x="27940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38150"/>
                </a:lnTo>
                <a:close/>
              </a:path>
              <a:path w="27940" h="3324859">
                <a:moveTo>
                  <a:pt x="27940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81330"/>
                </a:lnTo>
                <a:close/>
              </a:path>
              <a:path w="27940" h="3324859">
                <a:moveTo>
                  <a:pt x="27940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8950"/>
                </a:lnTo>
                <a:close/>
              </a:path>
              <a:path w="27940" h="3324859">
                <a:moveTo>
                  <a:pt x="27940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40" y="532130"/>
                </a:lnTo>
                <a:lnTo>
                  <a:pt x="27940" y="495300"/>
                </a:lnTo>
                <a:close/>
              </a:path>
              <a:path w="27940" h="3324859">
                <a:moveTo>
                  <a:pt x="27940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2130"/>
                </a:lnTo>
                <a:close/>
              </a:path>
              <a:path w="27940" h="3324859">
                <a:moveTo>
                  <a:pt x="27940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40" y="570230"/>
                </a:lnTo>
                <a:lnTo>
                  <a:pt x="27940" y="538480"/>
                </a:lnTo>
                <a:close/>
              </a:path>
              <a:path w="27940" h="3324859">
                <a:moveTo>
                  <a:pt x="27940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0230"/>
                </a:lnTo>
                <a:close/>
              </a:path>
              <a:path w="27940" h="3324859">
                <a:moveTo>
                  <a:pt x="27940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76580"/>
                </a:lnTo>
                <a:close/>
              </a:path>
              <a:path w="27940" h="3324859">
                <a:moveTo>
                  <a:pt x="27940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584200"/>
                </a:lnTo>
                <a:close/>
              </a:path>
              <a:path w="27940" h="3324859">
                <a:moveTo>
                  <a:pt x="27940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2300"/>
                </a:lnTo>
                <a:close/>
              </a:path>
              <a:path w="27940" h="3324859">
                <a:moveTo>
                  <a:pt x="27940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27380"/>
                </a:lnTo>
                <a:close/>
              </a:path>
              <a:path w="27940" h="3324859">
                <a:moveTo>
                  <a:pt x="27940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652780"/>
                </a:lnTo>
                <a:close/>
              </a:path>
              <a:path w="27940" h="3324859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3324859">
                <a:moveTo>
                  <a:pt x="27940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8980"/>
                </a:lnTo>
                <a:close/>
              </a:path>
              <a:path w="27940" h="3324859">
                <a:moveTo>
                  <a:pt x="27940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36600"/>
                </a:lnTo>
                <a:close/>
              </a:path>
              <a:path w="27940" h="3324859">
                <a:moveTo>
                  <a:pt x="2794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8030"/>
                </a:lnTo>
                <a:close/>
              </a:path>
              <a:path w="27940" h="3324859">
                <a:moveTo>
                  <a:pt x="27940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774700"/>
                </a:lnTo>
                <a:close/>
              </a:path>
              <a:path w="27940" h="3324859">
                <a:moveTo>
                  <a:pt x="27940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40" y="996950"/>
                </a:lnTo>
                <a:lnTo>
                  <a:pt x="27940" y="850900"/>
                </a:lnTo>
                <a:close/>
              </a:path>
              <a:path w="27940" h="3324859">
                <a:moveTo>
                  <a:pt x="27940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6950"/>
                </a:lnTo>
                <a:close/>
              </a:path>
              <a:path w="27940" h="3324859">
                <a:moveTo>
                  <a:pt x="27940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21080"/>
                </a:lnTo>
                <a:close/>
              </a:path>
              <a:path w="27940" h="3324859">
                <a:moveTo>
                  <a:pt x="27940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73150"/>
                </a:lnTo>
                <a:close/>
              </a:path>
              <a:path w="27940" h="3324859">
                <a:moveTo>
                  <a:pt x="27940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40" y="1103630"/>
                </a:lnTo>
                <a:lnTo>
                  <a:pt x="27940" y="1090930"/>
                </a:lnTo>
                <a:close/>
              </a:path>
              <a:path w="27940" h="3324859">
                <a:moveTo>
                  <a:pt x="27940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03630"/>
                </a:lnTo>
                <a:close/>
              </a:path>
              <a:path w="27940" h="3324859">
                <a:moveTo>
                  <a:pt x="27940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30300"/>
                </a:lnTo>
                <a:close/>
              </a:path>
              <a:path w="27940" h="3324859">
                <a:moveTo>
                  <a:pt x="27940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3324859">
                <a:moveTo>
                  <a:pt x="27940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40" y="1173480"/>
                </a:lnTo>
                <a:lnTo>
                  <a:pt x="27940" y="1167130"/>
                </a:lnTo>
                <a:close/>
              </a:path>
              <a:path w="27940" h="3324859">
                <a:moveTo>
                  <a:pt x="27940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3480"/>
                </a:lnTo>
                <a:close/>
              </a:path>
              <a:path w="27940" h="3324859">
                <a:moveTo>
                  <a:pt x="27940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40" y="1230630"/>
                </a:lnTo>
                <a:lnTo>
                  <a:pt x="27940" y="1206500"/>
                </a:lnTo>
                <a:close/>
              </a:path>
              <a:path w="27940" h="3324859">
                <a:moveTo>
                  <a:pt x="27940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30630"/>
                </a:lnTo>
                <a:close/>
              </a:path>
              <a:path w="27940" h="3324859">
                <a:moveTo>
                  <a:pt x="27940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40" y="1300480"/>
                </a:lnTo>
                <a:lnTo>
                  <a:pt x="27940" y="1282700"/>
                </a:lnTo>
                <a:close/>
              </a:path>
              <a:path w="27940" h="3324859">
                <a:moveTo>
                  <a:pt x="27940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40" y="1871980"/>
                </a:lnTo>
                <a:lnTo>
                  <a:pt x="27940" y="1604010"/>
                </a:lnTo>
                <a:close/>
              </a:path>
              <a:path w="27940" h="33248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3248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32485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33248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32485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33248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3248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3248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3248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3248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3248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3248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324859">
                <a:moveTo>
                  <a:pt x="27940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82090"/>
                </a:lnTo>
                <a:close/>
              </a:path>
              <a:path w="27940" h="3324859">
                <a:moveTo>
                  <a:pt x="2794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40" y="1480820"/>
                </a:lnTo>
                <a:lnTo>
                  <a:pt x="27940" y="1470660"/>
                </a:lnTo>
                <a:close/>
              </a:path>
              <a:path w="27940" h="3324859">
                <a:moveTo>
                  <a:pt x="2794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40" y="1469389"/>
                </a:lnTo>
                <a:lnTo>
                  <a:pt x="27940" y="1463039"/>
                </a:lnTo>
                <a:close/>
              </a:path>
              <a:path w="27940" h="3324859">
                <a:moveTo>
                  <a:pt x="2794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40" y="1461770"/>
                </a:lnTo>
                <a:lnTo>
                  <a:pt x="27940" y="1451610"/>
                </a:lnTo>
                <a:close/>
              </a:path>
              <a:path w="27940" h="3324859">
                <a:moveTo>
                  <a:pt x="2794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40" y="1450339"/>
                </a:lnTo>
                <a:lnTo>
                  <a:pt x="27940" y="1443989"/>
                </a:lnTo>
                <a:close/>
              </a:path>
              <a:path w="27940" h="3324859">
                <a:moveTo>
                  <a:pt x="2794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40" y="1442720"/>
                </a:lnTo>
                <a:lnTo>
                  <a:pt x="27940" y="1432560"/>
                </a:lnTo>
                <a:close/>
              </a:path>
              <a:path w="27940" h="3324859">
                <a:moveTo>
                  <a:pt x="2794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40" y="1431289"/>
                </a:lnTo>
                <a:lnTo>
                  <a:pt x="27940" y="1424940"/>
                </a:lnTo>
                <a:close/>
              </a:path>
              <a:path w="27940" h="33248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24859">
                <a:moveTo>
                  <a:pt x="27940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40" y="1412239"/>
                </a:lnTo>
                <a:lnTo>
                  <a:pt x="27940" y="1399539"/>
                </a:lnTo>
                <a:close/>
              </a:path>
              <a:path w="27940" h="33248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324859">
                <a:moveTo>
                  <a:pt x="27940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90"/>
                </a:lnTo>
                <a:close/>
              </a:path>
              <a:path w="27940" h="3324859">
                <a:moveTo>
                  <a:pt x="2794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69060"/>
                </a:lnTo>
                <a:close/>
              </a:path>
              <a:path w="27940" h="3324859">
                <a:moveTo>
                  <a:pt x="27940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40" y="1367789"/>
                </a:lnTo>
                <a:lnTo>
                  <a:pt x="27940" y="1361440"/>
                </a:lnTo>
                <a:close/>
              </a:path>
              <a:path w="27940" h="3324859">
                <a:moveTo>
                  <a:pt x="2794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40" y="1360170"/>
                </a:lnTo>
                <a:lnTo>
                  <a:pt x="27940" y="1350010"/>
                </a:lnTo>
                <a:close/>
              </a:path>
              <a:path w="27940" h="3324859">
                <a:moveTo>
                  <a:pt x="27940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40" y="1348739"/>
                </a:lnTo>
                <a:lnTo>
                  <a:pt x="27940" y="1342390"/>
                </a:lnTo>
                <a:close/>
              </a:path>
              <a:path w="27940" h="3324859">
                <a:moveTo>
                  <a:pt x="2794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40" y="1341120"/>
                </a:lnTo>
                <a:lnTo>
                  <a:pt x="27940" y="1330960"/>
                </a:lnTo>
                <a:close/>
              </a:path>
              <a:path w="27940" h="3324859">
                <a:moveTo>
                  <a:pt x="27940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40" y="1329690"/>
                </a:lnTo>
                <a:lnTo>
                  <a:pt x="27940" y="1323339"/>
                </a:lnTo>
                <a:close/>
              </a:path>
              <a:path w="27940" h="3324859">
                <a:moveTo>
                  <a:pt x="2794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40" y="1322070"/>
                </a:lnTo>
                <a:lnTo>
                  <a:pt x="27940" y="1311910"/>
                </a:lnTo>
                <a:close/>
              </a:path>
              <a:path w="27940" h="3324859">
                <a:moveTo>
                  <a:pt x="27940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40" y="1310640"/>
                </a:lnTo>
                <a:lnTo>
                  <a:pt x="27940" y="1304289"/>
                </a:lnTo>
                <a:close/>
              </a:path>
              <a:path w="27940" h="3324859">
                <a:moveTo>
                  <a:pt x="27940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40" y="1303020"/>
                </a:lnTo>
                <a:lnTo>
                  <a:pt x="27940" y="1301750"/>
                </a:lnTo>
                <a:close/>
              </a:path>
              <a:path w="27940" h="3324859">
                <a:moveTo>
                  <a:pt x="27940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40" y="1960880"/>
                </a:lnTo>
                <a:lnTo>
                  <a:pt x="27940" y="1871980"/>
                </a:lnTo>
                <a:close/>
              </a:path>
              <a:path w="27940" h="3324859">
                <a:moveTo>
                  <a:pt x="27940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40" y="2481580"/>
                </a:lnTo>
                <a:lnTo>
                  <a:pt x="27940" y="2473960"/>
                </a:lnTo>
                <a:close/>
              </a:path>
              <a:path w="27940" h="3324859">
                <a:moveTo>
                  <a:pt x="27940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40" y="2472690"/>
                </a:lnTo>
                <a:lnTo>
                  <a:pt x="27940" y="2045970"/>
                </a:lnTo>
                <a:close/>
              </a:path>
              <a:path w="27940" h="3324859">
                <a:moveTo>
                  <a:pt x="27940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40" y="2044700"/>
                </a:lnTo>
                <a:lnTo>
                  <a:pt x="27940" y="2026920"/>
                </a:lnTo>
                <a:close/>
              </a:path>
              <a:path w="27940" h="3324859">
                <a:moveTo>
                  <a:pt x="27940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40" y="2025650"/>
                </a:lnTo>
                <a:lnTo>
                  <a:pt x="27940" y="2007870"/>
                </a:lnTo>
                <a:close/>
              </a:path>
              <a:path w="27940" h="3324859">
                <a:moveTo>
                  <a:pt x="27940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40" y="2006600"/>
                </a:lnTo>
                <a:lnTo>
                  <a:pt x="27940" y="1985010"/>
                </a:lnTo>
                <a:close/>
              </a:path>
              <a:path w="27940" h="3324859">
                <a:moveTo>
                  <a:pt x="27940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40" y="1983739"/>
                </a:lnTo>
                <a:lnTo>
                  <a:pt x="27940" y="1965960"/>
                </a:lnTo>
                <a:close/>
              </a:path>
              <a:path w="27940" h="3324859">
                <a:moveTo>
                  <a:pt x="27940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40" y="1964689"/>
                </a:lnTo>
                <a:lnTo>
                  <a:pt x="27940" y="1962150"/>
                </a:lnTo>
                <a:close/>
              </a:path>
              <a:path w="27940" h="3324859">
                <a:moveTo>
                  <a:pt x="27940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40" y="2656840"/>
                </a:lnTo>
                <a:lnTo>
                  <a:pt x="27940" y="2481580"/>
                </a:lnTo>
                <a:close/>
              </a:path>
              <a:path w="27940" h="3324859">
                <a:moveTo>
                  <a:pt x="27940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40" y="3324860"/>
                </a:lnTo>
                <a:lnTo>
                  <a:pt x="27940" y="2656840"/>
                </a:lnTo>
                <a:close/>
              </a:path>
            </a:pathLst>
          </a:custGeom>
          <a:solidFill>
            <a:srgbClr val="1C37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586469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904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61314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3969" y="0"/>
                </a:moveTo>
                <a:lnTo>
                  <a:pt x="0" y="0"/>
                </a:lnTo>
                <a:lnTo>
                  <a:pt x="0" y="50800"/>
                </a:lnTo>
                <a:lnTo>
                  <a:pt x="26669" y="50800"/>
                </a:lnTo>
                <a:lnTo>
                  <a:pt x="2666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3286759">
                <a:moveTo>
                  <a:pt x="26669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69" y="63500"/>
                </a:lnTo>
                <a:lnTo>
                  <a:pt x="26669" y="50800"/>
                </a:lnTo>
                <a:close/>
              </a:path>
              <a:path w="26670" h="3286759">
                <a:moveTo>
                  <a:pt x="26669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69" y="82550"/>
                </a:lnTo>
                <a:lnTo>
                  <a:pt x="26669" y="63500"/>
                </a:lnTo>
                <a:close/>
              </a:path>
              <a:path w="26670" h="3286759">
                <a:moveTo>
                  <a:pt x="2666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69" y="95250"/>
                </a:lnTo>
                <a:lnTo>
                  <a:pt x="26669" y="82550"/>
                </a:lnTo>
                <a:close/>
              </a:path>
              <a:path w="26670" h="3286759">
                <a:moveTo>
                  <a:pt x="26669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69" y="107950"/>
                </a:lnTo>
                <a:lnTo>
                  <a:pt x="26669" y="95250"/>
                </a:lnTo>
                <a:close/>
              </a:path>
              <a:path w="26670" h="3286759">
                <a:moveTo>
                  <a:pt x="26669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69" y="139700"/>
                </a:lnTo>
                <a:lnTo>
                  <a:pt x="26669" y="107950"/>
                </a:lnTo>
                <a:close/>
              </a:path>
              <a:path w="26670" h="3286759">
                <a:moveTo>
                  <a:pt x="26669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69" y="146050"/>
                </a:lnTo>
                <a:lnTo>
                  <a:pt x="26669" y="139700"/>
                </a:lnTo>
                <a:close/>
              </a:path>
              <a:path w="26670" h="3286759">
                <a:moveTo>
                  <a:pt x="2666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69" y="158750"/>
                </a:lnTo>
                <a:lnTo>
                  <a:pt x="26669" y="146050"/>
                </a:lnTo>
                <a:close/>
              </a:path>
              <a:path w="26670" h="3286759">
                <a:moveTo>
                  <a:pt x="26669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69" y="165099"/>
                </a:lnTo>
                <a:lnTo>
                  <a:pt x="26669" y="158750"/>
                </a:lnTo>
                <a:close/>
              </a:path>
              <a:path w="26670" h="3286759">
                <a:moveTo>
                  <a:pt x="2666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69" y="177800"/>
                </a:lnTo>
                <a:lnTo>
                  <a:pt x="26669" y="165100"/>
                </a:lnTo>
                <a:close/>
              </a:path>
              <a:path w="26670" h="3286759">
                <a:moveTo>
                  <a:pt x="26669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77800"/>
                </a:lnTo>
                <a:close/>
              </a:path>
              <a:path w="26670" h="3286759">
                <a:moveTo>
                  <a:pt x="26669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69" y="273050"/>
                </a:lnTo>
                <a:lnTo>
                  <a:pt x="26669" y="203200"/>
                </a:lnTo>
                <a:close/>
              </a:path>
              <a:path w="26670" h="3286759">
                <a:moveTo>
                  <a:pt x="26669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69" y="311150"/>
                </a:lnTo>
                <a:lnTo>
                  <a:pt x="26669" y="273050"/>
                </a:lnTo>
                <a:close/>
              </a:path>
              <a:path w="26670" h="3286759">
                <a:moveTo>
                  <a:pt x="26669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69" y="316230"/>
                </a:lnTo>
                <a:lnTo>
                  <a:pt x="26669" y="311150"/>
                </a:lnTo>
                <a:close/>
              </a:path>
              <a:path w="26670" h="3286759">
                <a:moveTo>
                  <a:pt x="26669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69" y="322580"/>
                </a:lnTo>
                <a:lnTo>
                  <a:pt x="26669" y="316230"/>
                </a:lnTo>
                <a:close/>
              </a:path>
              <a:path w="26670" h="3286759">
                <a:moveTo>
                  <a:pt x="26669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2580"/>
                </a:lnTo>
                <a:close/>
              </a:path>
              <a:path w="26670" h="3286759">
                <a:moveTo>
                  <a:pt x="26669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28930"/>
                </a:lnTo>
                <a:close/>
              </a:path>
              <a:path w="26670" h="3286759">
                <a:moveTo>
                  <a:pt x="26669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69" y="373380"/>
                </a:lnTo>
                <a:lnTo>
                  <a:pt x="26669" y="355600"/>
                </a:lnTo>
                <a:close/>
              </a:path>
              <a:path w="26670" h="3286759">
                <a:moveTo>
                  <a:pt x="26669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69" y="380999"/>
                </a:lnTo>
                <a:lnTo>
                  <a:pt x="26669" y="373380"/>
                </a:lnTo>
                <a:close/>
              </a:path>
              <a:path w="26670" h="3286759">
                <a:moveTo>
                  <a:pt x="2666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69" y="393700"/>
                </a:lnTo>
                <a:lnTo>
                  <a:pt x="26669" y="381000"/>
                </a:lnTo>
                <a:close/>
              </a:path>
              <a:path w="26670" h="3286759">
                <a:moveTo>
                  <a:pt x="26669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69" y="400050"/>
                </a:lnTo>
                <a:lnTo>
                  <a:pt x="26669" y="393700"/>
                </a:lnTo>
                <a:close/>
              </a:path>
              <a:path w="26670" h="3286759">
                <a:moveTo>
                  <a:pt x="26669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69" y="443230"/>
                </a:lnTo>
                <a:lnTo>
                  <a:pt x="26669" y="400050"/>
                </a:lnTo>
                <a:close/>
              </a:path>
              <a:path w="26670" h="3286759">
                <a:moveTo>
                  <a:pt x="26669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69" y="450850"/>
                </a:lnTo>
                <a:lnTo>
                  <a:pt x="26669" y="443230"/>
                </a:lnTo>
                <a:close/>
              </a:path>
              <a:path w="26670" h="3286759">
                <a:moveTo>
                  <a:pt x="26669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50850"/>
                </a:lnTo>
                <a:close/>
              </a:path>
              <a:path w="26670" h="3286759">
                <a:moveTo>
                  <a:pt x="26669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69" y="494030"/>
                </a:lnTo>
                <a:lnTo>
                  <a:pt x="26669" y="457200"/>
                </a:lnTo>
                <a:close/>
              </a:path>
              <a:path w="26670" h="3286759">
                <a:moveTo>
                  <a:pt x="26669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69" y="500379"/>
                </a:lnTo>
                <a:lnTo>
                  <a:pt x="26669" y="494030"/>
                </a:lnTo>
                <a:close/>
              </a:path>
              <a:path w="26670" h="3286759">
                <a:moveTo>
                  <a:pt x="26669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69" y="532130"/>
                </a:lnTo>
                <a:lnTo>
                  <a:pt x="26669" y="500380"/>
                </a:lnTo>
                <a:close/>
              </a:path>
              <a:path w="26670" h="3286759">
                <a:moveTo>
                  <a:pt x="26669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69" y="538480"/>
                </a:lnTo>
                <a:lnTo>
                  <a:pt x="26669" y="532130"/>
                </a:lnTo>
                <a:close/>
              </a:path>
              <a:path w="26670" h="3286759">
                <a:moveTo>
                  <a:pt x="26669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69" y="546099"/>
                </a:lnTo>
                <a:lnTo>
                  <a:pt x="26669" y="538480"/>
                </a:lnTo>
                <a:close/>
              </a:path>
              <a:path w="26670" h="3286759">
                <a:moveTo>
                  <a:pt x="26669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69" y="584200"/>
                </a:lnTo>
                <a:lnTo>
                  <a:pt x="26669" y="546100"/>
                </a:lnTo>
                <a:close/>
              </a:path>
              <a:path w="26670" h="3286759">
                <a:moveTo>
                  <a:pt x="26669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69" y="589280"/>
                </a:lnTo>
                <a:lnTo>
                  <a:pt x="26669" y="584200"/>
                </a:lnTo>
                <a:close/>
              </a:path>
              <a:path w="26670" h="3286759">
                <a:moveTo>
                  <a:pt x="26669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69" y="614680"/>
                </a:lnTo>
                <a:lnTo>
                  <a:pt x="26669" y="589280"/>
                </a:lnTo>
                <a:close/>
              </a:path>
              <a:path w="26670" h="3286759">
                <a:moveTo>
                  <a:pt x="26669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69" y="684530"/>
                </a:lnTo>
                <a:lnTo>
                  <a:pt x="26669" y="614680"/>
                </a:lnTo>
                <a:close/>
              </a:path>
              <a:path w="26670" h="3286759">
                <a:moveTo>
                  <a:pt x="26669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4530"/>
                </a:lnTo>
                <a:close/>
              </a:path>
              <a:path w="26670" h="3286759">
                <a:moveTo>
                  <a:pt x="26669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69" y="698500"/>
                </a:lnTo>
                <a:lnTo>
                  <a:pt x="26669" y="690880"/>
                </a:lnTo>
                <a:close/>
              </a:path>
              <a:path w="26670" h="3286759">
                <a:moveTo>
                  <a:pt x="26669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698500"/>
                </a:lnTo>
                <a:close/>
              </a:path>
              <a:path w="26670" h="3286759">
                <a:moveTo>
                  <a:pt x="26669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9930"/>
                </a:lnTo>
                <a:close/>
              </a:path>
              <a:path w="26670" h="3286759">
                <a:moveTo>
                  <a:pt x="26669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36600"/>
                </a:lnTo>
                <a:close/>
              </a:path>
              <a:path w="26670" h="3286759">
                <a:moveTo>
                  <a:pt x="26669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69" y="958850"/>
                </a:lnTo>
                <a:lnTo>
                  <a:pt x="26669" y="812800"/>
                </a:lnTo>
                <a:close/>
              </a:path>
              <a:path w="26670" h="3286759">
                <a:moveTo>
                  <a:pt x="26669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58850"/>
                </a:lnTo>
                <a:close/>
              </a:path>
              <a:path w="26670" h="3286759">
                <a:moveTo>
                  <a:pt x="26669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982980"/>
                </a:lnTo>
                <a:close/>
              </a:path>
              <a:path w="26670" h="3286759">
                <a:moveTo>
                  <a:pt x="26669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69" y="1052830"/>
                </a:lnTo>
                <a:lnTo>
                  <a:pt x="26669" y="1035050"/>
                </a:lnTo>
                <a:close/>
              </a:path>
              <a:path w="26670" h="3286759">
                <a:moveTo>
                  <a:pt x="26669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69" y="1065530"/>
                </a:lnTo>
                <a:lnTo>
                  <a:pt x="26669" y="1052830"/>
                </a:lnTo>
                <a:close/>
              </a:path>
              <a:path w="26670" h="3286759">
                <a:moveTo>
                  <a:pt x="26669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65530"/>
                </a:lnTo>
                <a:close/>
              </a:path>
              <a:path w="26670" h="3286759">
                <a:moveTo>
                  <a:pt x="26669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69" y="1122680"/>
                </a:lnTo>
                <a:lnTo>
                  <a:pt x="26669" y="1092200"/>
                </a:lnTo>
                <a:close/>
              </a:path>
              <a:path w="26670" h="3286759">
                <a:moveTo>
                  <a:pt x="26669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69" y="1129030"/>
                </a:lnTo>
                <a:lnTo>
                  <a:pt x="26669" y="1122680"/>
                </a:lnTo>
                <a:close/>
              </a:path>
              <a:path w="26670" h="3286759">
                <a:moveTo>
                  <a:pt x="26669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69" y="1135380"/>
                </a:lnTo>
                <a:lnTo>
                  <a:pt x="26669" y="1129030"/>
                </a:lnTo>
                <a:close/>
              </a:path>
              <a:path w="26670" h="3286759">
                <a:moveTo>
                  <a:pt x="26669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69" y="1168400"/>
                </a:lnTo>
                <a:lnTo>
                  <a:pt x="26669" y="1135380"/>
                </a:lnTo>
                <a:close/>
              </a:path>
              <a:path w="26670" h="3286759">
                <a:moveTo>
                  <a:pt x="26669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69" y="1192530"/>
                </a:lnTo>
                <a:lnTo>
                  <a:pt x="26669" y="1168400"/>
                </a:lnTo>
                <a:close/>
              </a:path>
              <a:path w="26670" h="3286759">
                <a:moveTo>
                  <a:pt x="26669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192530"/>
                </a:lnTo>
                <a:close/>
              </a:path>
              <a:path w="26670" h="3286759">
                <a:moveTo>
                  <a:pt x="26669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44600"/>
                </a:lnTo>
                <a:close/>
              </a:path>
              <a:path w="26670" h="3286759">
                <a:moveTo>
                  <a:pt x="26669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69" y="1833880"/>
                </a:lnTo>
                <a:lnTo>
                  <a:pt x="26669" y="1565910"/>
                </a:lnTo>
                <a:close/>
              </a:path>
              <a:path w="26670" h="3286759">
                <a:moveTo>
                  <a:pt x="2666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69" y="1564639"/>
                </a:lnTo>
                <a:lnTo>
                  <a:pt x="26669" y="1558289"/>
                </a:lnTo>
                <a:close/>
              </a:path>
              <a:path w="26670" h="3286759">
                <a:moveTo>
                  <a:pt x="2666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69" y="1557020"/>
                </a:lnTo>
                <a:lnTo>
                  <a:pt x="26669" y="1546860"/>
                </a:lnTo>
                <a:close/>
              </a:path>
              <a:path w="26670" h="3286759">
                <a:moveTo>
                  <a:pt x="2666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69" y="1545589"/>
                </a:lnTo>
                <a:lnTo>
                  <a:pt x="26669" y="1539239"/>
                </a:lnTo>
                <a:close/>
              </a:path>
              <a:path w="26670" h="3286759">
                <a:moveTo>
                  <a:pt x="2666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69" y="1537970"/>
                </a:lnTo>
                <a:lnTo>
                  <a:pt x="26669" y="1527810"/>
                </a:lnTo>
                <a:close/>
              </a:path>
              <a:path w="26670" h="3286759">
                <a:moveTo>
                  <a:pt x="2666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69" y="1526539"/>
                </a:lnTo>
                <a:lnTo>
                  <a:pt x="26669" y="1520189"/>
                </a:lnTo>
                <a:close/>
              </a:path>
              <a:path w="26670" h="3286759">
                <a:moveTo>
                  <a:pt x="2666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69" y="1518920"/>
                </a:lnTo>
                <a:lnTo>
                  <a:pt x="26669" y="1508760"/>
                </a:lnTo>
                <a:close/>
              </a:path>
              <a:path w="26670" h="3286759">
                <a:moveTo>
                  <a:pt x="26669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69" y="1507489"/>
                </a:lnTo>
                <a:lnTo>
                  <a:pt x="26669" y="1501139"/>
                </a:lnTo>
                <a:close/>
              </a:path>
              <a:path w="26670" h="3286759">
                <a:moveTo>
                  <a:pt x="2666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69" y="1499870"/>
                </a:lnTo>
                <a:lnTo>
                  <a:pt x="26669" y="1489710"/>
                </a:lnTo>
                <a:close/>
              </a:path>
              <a:path w="26670" h="3286759">
                <a:moveTo>
                  <a:pt x="26669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69" y="1488439"/>
                </a:lnTo>
                <a:lnTo>
                  <a:pt x="26669" y="1482089"/>
                </a:lnTo>
                <a:close/>
              </a:path>
              <a:path w="26670" h="3286759">
                <a:moveTo>
                  <a:pt x="2666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69" y="1480820"/>
                </a:lnTo>
                <a:lnTo>
                  <a:pt x="26669" y="1470660"/>
                </a:lnTo>
                <a:close/>
              </a:path>
              <a:path w="26670" h="3286759">
                <a:moveTo>
                  <a:pt x="26669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69" y="1469389"/>
                </a:lnTo>
                <a:lnTo>
                  <a:pt x="26669" y="1463040"/>
                </a:lnTo>
                <a:close/>
              </a:path>
              <a:path w="26670" h="32867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286759">
                <a:moveTo>
                  <a:pt x="26669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69" y="1450339"/>
                </a:lnTo>
                <a:lnTo>
                  <a:pt x="26669" y="1443990"/>
                </a:lnTo>
                <a:close/>
              </a:path>
              <a:path w="26670" h="32867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286759">
                <a:moveTo>
                  <a:pt x="26669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39"/>
                </a:lnTo>
                <a:close/>
              </a:path>
              <a:path w="26670" h="32867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286759">
                <a:moveTo>
                  <a:pt x="26669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89"/>
                </a:lnTo>
                <a:close/>
              </a:path>
              <a:path w="26670" h="32867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286759">
                <a:moveTo>
                  <a:pt x="2666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69" y="1393189"/>
                </a:lnTo>
                <a:lnTo>
                  <a:pt x="26669" y="1386840"/>
                </a:lnTo>
                <a:close/>
              </a:path>
              <a:path w="26670" h="32867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286759">
                <a:moveTo>
                  <a:pt x="26669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69" y="1374139"/>
                </a:lnTo>
                <a:lnTo>
                  <a:pt x="26669" y="1361439"/>
                </a:lnTo>
                <a:close/>
              </a:path>
              <a:path w="26670" h="3286759">
                <a:moveTo>
                  <a:pt x="2666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69" y="1360170"/>
                </a:lnTo>
                <a:lnTo>
                  <a:pt x="26669" y="1350010"/>
                </a:lnTo>
                <a:close/>
              </a:path>
              <a:path w="26670" h="3286759">
                <a:moveTo>
                  <a:pt x="26669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69" y="1348740"/>
                </a:lnTo>
                <a:lnTo>
                  <a:pt x="26669" y="1342390"/>
                </a:lnTo>
                <a:close/>
              </a:path>
              <a:path w="26670" h="3286759">
                <a:moveTo>
                  <a:pt x="2666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69" y="1341120"/>
                </a:lnTo>
                <a:lnTo>
                  <a:pt x="26669" y="1330960"/>
                </a:lnTo>
                <a:close/>
              </a:path>
              <a:path w="26670" h="3286759">
                <a:moveTo>
                  <a:pt x="26669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69" y="1329689"/>
                </a:lnTo>
                <a:lnTo>
                  <a:pt x="26669" y="1323340"/>
                </a:lnTo>
                <a:close/>
              </a:path>
              <a:path w="26670" h="3286759">
                <a:moveTo>
                  <a:pt x="2666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69" y="1322070"/>
                </a:lnTo>
                <a:lnTo>
                  <a:pt x="26669" y="1311910"/>
                </a:lnTo>
                <a:close/>
              </a:path>
              <a:path w="26670" h="3286759">
                <a:moveTo>
                  <a:pt x="26669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69" y="1310639"/>
                </a:lnTo>
                <a:lnTo>
                  <a:pt x="26669" y="1304290"/>
                </a:lnTo>
                <a:close/>
              </a:path>
              <a:path w="26670" h="3286759">
                <a:moveTo>
                  <a:pt x="26669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69" y="1303020"/>
                </a:lnTo>
                <a:lnTo>
                  <a:pt x="26669" y="1292860"/>
                </a:lnTo>
                <a:close/>
              </a:path>
              <a:path w="26670" h="3286759">
                <a:moveTo>
                  <a:pt x="26669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69" y="1291590"/>
                </a:lnTo>
                <a:lnTo>
                  <a:pt x="26669" y="1285239"/>
                </a:lnTo>
                <a:close/>
              </a:path>
              <a:path w="26670" h="3286759">
                <a:moveTo>
                  <a:pt x="26669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69" y="1283970"/>
                </a:lnTo>
                <a:lnTo>
                  <a:pt x="26669" y="1273810"/>
                </a:lnTo>
                <a:close/>
              </a:path>
              <a:path w="26670" h="3286759">
                <a:moveTo>
                  <a:pt x="26669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69" y="1272540"/>
                </a:lnTo>
                <a:lnTo>
                  <a:pt x="26669" y="1266189"/>
                </a:lnTo>
                <a:close/>
              </a:path>
              <a:path w="26670" h="3286759">
                <a:moveTo>
                  <a:pt x="26669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69" y="1264920"/>
                </a:lnTo>
                <a:lnTo>
                  <a:pt x="26669" y="1263650"/>
                </a:lnTo>
                <a:close/>
              </a:path>
              <a:path w="26670" h="3286759">
                <a:moveTo>
                  <a:pt x="26669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69" y="1922780"/>
                </a:lnTo>
                <a:lnTo>
                  <a:pt x="26669" y="1833880"/>
                </a:lnTo>
                <a:close/>
              </a:path>
              <a:path w="26670" h="3286759">
                <a:moveTo>
                  <a:pt x="26669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69" y="2443480"/>
                </a:lnTo>
                <a:lnTo>
                  <a:pt x="26669" y="2435860"/>
                </a:lnTo>
                <a:close/>
              </a:path>
              <a:path w="26670" h="3286759">
                <a:moveTo>
                  <a:pt x="26669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69" y="2434590"/>
                </a:lnTo>
                <a:lnTo>
                  <a:pt x="26669" y="2007870"/>
                </a:lnTo>
                <a:close/>
              </a:path>
              <a:path w="26670" h="3286759">
                <a:moveTo>
                  <a:pt x="26669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69" y="2006600"/>
                </a:lnTo>
                <a:lnTo>
                  <a:pt x="26669" y="1988820"/>
                </a:lnTo>
                <a:close/>
              </a:path>
              <a:path w="26670" h="3286759">
                <a:moveTo>
                  <a:pt x="26669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69" y="1987550"/>
                </a:lnTo>
                <a:lnTo>
                  <a:pt x="26669" y="1969770"/>
                </a:lnTo>
                <a:close/>
              </a:path>
              <a:path w="26670" h="3286759">
                <a:moveTo>
                  <a:pt x="26669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69" y="1968500"/>
                </a:lnTo>
                <a:lnTo>
                  <a:pt x="26669" y="1946910"/>
                </a:lnTo>
                <a:close/>
              </a:path>
              <a:path w="26670" h="3286759">
                <a:moveTo>
                  <a:pt x="26669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69" y="1945639"/>
                </a:lnTo>
                <a:lnTo>
                  <a:pt x="26669" y="1927860"/>
                </a:lnTo>
                <a:close/>
              </a:path>
              <a:path w="26670" h="3286759">
                <a:moveTo>
                  <a:pt x="26669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69" y="1926589"/>
                </a:lnTo>
                <a:lnTo>
                  <a:pt x="26669" y="1924050"/>
                </a:lnTo>
                <a:close/>
              </a:path>
              <a:path w="26670" h="3286759">
                <a:moveTo>
                  <a:pt x="26669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69" y="2618740"/>
                </a:lnTo>
                <a:lnTo>
                  <a:pt x="26669" y="2443480"/>
                </a:lnTo>
                <a:close/>
              </a:path>
              <a:path w="26670" h="3286759">
                <a:moveTo>
                  <a:pt x="26669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69" y="3286760"/>
                </a:lnTo>
                <a:lnTo>
                  <a:pt x="26669" y="2618740"/>
                </a:lnTo>
                <a:close/>
              </a:path>
            </a:pathLst>
          </a:custGeom>
          <a:solidFill>
            <a:srgbClr val="1B36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63980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3274059">
                <a:moveTo>
                  <a:pt x="27940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3274059">
                <a:moveTo>
                  <a:pt x="27940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40" y="69850"/>
                </a:lnTo>
                <a:lnTo>
                  <a:pt x="27940" y="50800"/>
                </a:lnTo>
                <a:close/>
              </a:path>
              <a:path w="27940" h="3274059">
                <a:moveTo>
                  <a:pt x="27940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40" y="82550"/>
                </a:lnTo>
                <a:lnTo>
                  <a:pt x="27940" y="69850"/>
                </a:lnTo>
                <a:close/>
              </a:path>
              <a:path w="27940" h="3274059">
                <a:moveTo>
                  <a:pt x="2794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40" y="95250"/>
                </a:lnTo>
                <a:lnTo>
                  <a:pt x="27940" y="82550"/>
                </a:lnTo>
                <a:close/>
              </a:path>
              <a:path w="27940" h="3274059">
                <a:moveTo>
                  <a:pt x="27940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95250"/>
                </a:lnTo>
                <a:close/>
              </a:path>
              <a:path w="27940" h="3274059">
                <a:moveTo>
                  <a:pt x="2794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7000"/>
                </a:lnTo>
                <a:close/>
              </a:path>
              <a:path w="27940" h="32740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274059">
                <a:moveTo>
                  <a:pt x="27940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46050"/>
                </a:lnTo>
                <a:close/>
              </a:path>
              <a:path w="27940" h="3274059">
                <a:moveTo>
                  <a:pt x="2794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3274059">
                <a:moveTo>
                  <a:pt x="27940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65100"/>
                </a:lnTo>
                <a:close/>
              </a:path>
              <a:path w="27940" h="3274059">
                <a:moveTo>
                  <a:pt x="27940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190500"/>
                </a:lnTo>
                <a:close/>
              </a:path>
              <a:path w="27940" h="3274059">
                <a:moveTo>
                  <a:pt x="27940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40" y="298450"/>
                </a:lnTo>
                <a:lnTo>
                  <a:pt x="27940" y="260350"/>
                </a:lnTo>
                <a:close/>
              </a:path>
              <a:path w="27940" h="3274059">
                <a:moveTo>
                  <a:pt x="27940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40" y="303530"/>
                </a:lnTo>
                <a:lnTo>
                  <a:pt x="27940" y="298450"/>
                </a:lnTo>
                <a:close/>
              </a:path>
              <a:path w="27940" h="3274059">
                <a:moveTo>
                  <a:pt x="27940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40" y="309880"/>
                </a:lnTo>
                <a:lnTo>
                  <a:pt x="27940" y="303530"/>
                </a:lnTo>
                <a:close/>
              </a:path>
              <a:path w="27940" h="3274059">
                <a:moveTo>
                  <a:pt x="2794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40" y="316229"/>
                </a:lnTo>
                <a:lnTo>
                  <a:pt x="27940" y="309880"/>
                </a:lnTo>
                <a:close/>
              </a:path>
              <a:path w="27940" h="3274059">
                <a:moveTo>
                  <a:pt x="27940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316230"/>
                </a:lnTo>
                <a:close/>
              </a:path>
              <a:path w="27940" h="3274059">
                <a:moveTo>
                  <a:pt x="27940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42900"/>
                </a:lnTo>
                <a:close/>
              </a:path>
              <a:path w="27940" h="3274059">
                <a:moveTo>
                  <a:pt x="27940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40" y="368299"/>
                </a:lnTo>
                <a:lnTo>
                  <a:pt x="27940" y="360680"/>
                </a:lnTo>
                <a:close/>
              </a:path>
              <a:path w="27940" h="3274059">
                <a:moveTo>
                  <a:pt x="2794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3274059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3274059">
                <a:moveTo>
                  <a:pt x="27940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387350"/>
                </a:lnTo>
                <a:close/>
              </a:path>
              <a:path w="27940" h="3274059">
                <a:moveTo>
                  <a:pt x="27940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0530"/>
                </a:lnTo>
                <a:close/>
              </a:path>
              <a:path w="27940" h="3274059">
                <a:moveTo>
                  <a:pt x="27940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8150"/>
                </a:lnTo>
                <a:close/>
              </a:path>
              <a:path w="27940" h="3274059">
                <a:moveTo>
                  <a:pt x="27940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44500"/>
                </a:lnTo>
                <a:close/>
              </a:path>
              <a:path w="27940" h="3274059">
                <a:moveTo>
                  <a:pt x="2794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30"/>
                </a:lnTo>
                <a:close/>
              </a:path>
              <a:path w="27940" h="3274059">
                <a:moveTo>
                  <a:pt x="27940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40" y="519430"/>
                </a:lnTo>
                <a:lnTo>
                  <a:pt x="27940" y="487680"/>
                </a:lnTo>
                <a:close/>
              </a:path>
              <a:path w="27940" h="3274059">
                <a:moveTo>
                  <a:pt x="27940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40" y="525780"/>
                </a:lnTo>
                <a:lnTo>
                  <a:pt x="27940" y="519430"/>
                </a:lnTo>
                <a:close/>
              </a:path>
              <a:path w="27940" h="3274059">
                <a:moveTo>
                  <a:pt x="27940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525780"/>
                </a:lnTo>
                <a:close/>
              </a:path>
              <a:path w="27940" h="3274059">
                <a:moveTo>
                  <a:pt x="27940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3274059">
                <a:moveTo>
                  <a:pt x="27940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1500"/>
                </a:lnTo>
                <a:close/>
              </a:path>
              <a:path w="27940" h="3274059">
                <a:moveTo>
                  <a:pt x="27940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76580"/>
                </a:lnTo>
                <a:close/>
              </a:path>
              <a:path w="27940" h="3274059">
                <a:moveTo>
                  <a:pt x="27940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40" y="671830"/>
                </a:lnTo>
                <a:lnTo>
                  <a:pt x="27940" y="601980"/>
                </a:lnTo>
                <a:close/>
              </a:path>
              <a:path w="27940" h="3274059">
                <a:moveTo>
                  <a:pt x="2794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71830"/>
                </a:lnTo>
                <a:close/>
              </a:path>
              <a:path w="27940" h="3274059">
                <a:moveTo>
                  <a:pt x="27940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8180"/>
                </a:lnTo>
                <a:close/>
              </a:path>
              <a:path w="27940" h="3274059">
                <a:moveTo>
                  <a:pt x="27940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40" y="697230"/>
                </a:lnTo>
                <a:lnTo>
                  <a:pt x="27940" y="685800"/>
                </a:lnTo>
                <a:close/>
              </a:path>
              <a:path w="27940" h="3274059">
                <a:moveTo>
                  <a:pt x="2794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7230"/>
                </a:lnTo>
                <a:close/>
              </a:path>
              <a:path w="27940" h="3274059">
                <a:moveTo>
                  <a:pt x="27940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23900"/>
                </a:lnTo>
                <a:close/>
              </a:path>
              <a:path w="27940" h="3274059">
                <a:moveTo>
                  <a:pt x="27940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40" y="946150"/>
                </a:lnTo>
                <a:lnTo>
                  <a:pt x="27940" y="800100"/>
                </a:lnTo>
                <a:close/>
              </a:path>
              <a:path w="27940" h="3274059">
                <a:moveTo>
                  <a:pt x="27940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46150"/>
                </a:lnTo>
                <a:close/>
              </a:path>
              <a:path w="27940" h="3274059">
                <a:moveTo>
                  <a:pt x="27940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970280"/>
                </a:lnTo>
                <a:close/>
              </a:path>
              <a:path w="27940" h="3274059">
                <a:moveTo>
                  <a:pt x="27940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40" y="1040130"/>
                </a:lnTo>
                <a:lnTo>
                  <a:pt x="27940" y="1022350"/>
                </a:lnTo>
                <a:close/>
              </a:path>
              <a:path w="27940" h="3274059">
                <a:moveTo>
                  <a:pt x="27940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40" y="1052830"/>
                </a:lnTo>
                <a:lnTo>
                  <a:pt x="27940" y="1040130"/>
                </a:lnTo>
                <a:close/>
              </a:path>
              <a:path w="27940" h="3274059">
                <a:moveTo>
                  <a:pt x="27940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40" y="1079500"/>
                </a:lnTo>
                <a:lnTo>
                  <a:pt x="27940" y="1052830"/>
                </a:lnTo>
                <a:close/>
              </a:path>
              <a:path w="27940" h="3274059">
                <a:moveTo>
                  <a:pt x="27940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40" y="1109980"/>
                </a:lnTo>
                <a:lnTo>
                  <a:pt x="27940" y="1079500"/>
                </a:lnTo>
                <a:close/>
              </a:path>
              <a:path w="27940" h="3274059">
                <a:moveTo>
                  <a:pt x="27940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9980"/>
                </a:lnTo>
                <a:close/>
              </a:path>
              <a:path w="27940" h="327405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3274059">
                <a:moveTo>
                  <a:pt x="27940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2680"/>
                </a:lnTo>
                <a:close/>
              </a:path>
              <a:path w="27940" h="3274059">
                <a:moveTo>
                  <a:pt x="27940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55700"/>
                </a:lnTo>
                <a:close/>
              </a:path>
              <a:path w="27940" h="3274059">
                <a:moveTo>
                  <a:pt x="27940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79830"/>
                </a:lnTo>
                <a:close/>
              </a:path>
              <a:path w="27940" h="3274059">
                <a:moveTo>
                  <a:pt x="27940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31900"/>
                </a:lnTo>
                <a:close/>
              </a:path>
              <a:path w="27940" h="3274059">
                <a:moveTo>
                  <a:pt x="27940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40" y="1821180"/>
                </a:lnTo>
                <a:lnTo>
                  <a:pt x="27940" y="1553210"/>
                </a:lnTo>
                <a:close/>
              </a:path>
              <a:path w="27940" h="32740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2740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274059">
                <a:moveTo>
                  <a:pt x="2794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39"/>
                </a:lnTo>
                <a:close/>
              </a:path>
              <a:path w="27940" h="32740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2740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740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2740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740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2740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740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2740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2740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274059">
                <a:moveTo>
                  <a:pt x="27940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90"/>
                </a:lnTo>
                <a:close/>
              </a:path>
              <a:path w="27940" h="3274059">
                <a:moveTo>
                  <a:pt x="27940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40" y="1430020"/>
                </a:lnTo>
                <a:lnTo>
                  <a:pt x="27940" y="1419860"/>
                </a:lnTo>
                <a:close/>
              </a:path>
              <a:path w="27940" h="32740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74059">
                <a:moveTo>
                  <a:pt x="27940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10"/>
                </a:lnTo>
                <a:close/>
              </a:path>
              <a:path w="27940" h="32740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74059">
                <a:moveTo>
                  <a:pt x="27940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60"/>
                </a:lnTo>
                <a:close/>
              </a:path>
              <a:path w="27940" h="3274059">
                <a:moveTo>
                  <a:pt x="27940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40"/>
                </a:lnTo>
                <a:close/>
              </a:path>
              <a:path w="27940" h="3274059">
                <a:moveTo>
                  <a:pt x="2794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40" y="1372870"/>
                </a:lnTo>
                <a:lnTo>
                  <a:pt x="27940" y="1362710"/>
                </a:lnTo>
                <a:close/>
              </a:path>
              <a:path w="27940" h="3274059">
                <a:moveTo>
                  <a:pt x="27940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48739"/>
                </a:lnTo>
                <a:close/>
              </a:path>
              <a:path w="27940" h="32740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274059">
                <a:moveTo>
                  <a:pt x="27940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90"/>
                </a:lnTo>
                <a:close/>
              </a:path>
              <a:path w="27940" h="3274059">
                <a:moveTo>
                  <a:pt x="27940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18260"/>
                </a:lnTo>
                <a:close/>
              </a:path>
              <a:path w="27940" h="3274059">
                <a:moveTo>
                  <a:pt x="27940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40" y="1316989"/>
                </a:lnTo>
                <a:lnTo>
                  <a:pt x="27940" y="1310640"/>
                </a:lnTo>
                <a:close/>
              </a:path>
              <a:path w="27940" h="3274059">
                <a:moveTo>
                  <a:pt x="27940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40" y="1309370"/>
                </a:lnTo>
                <a:lnTo>
                  <a:pt x="27940" y="1299210"/>
                </a:lnTo>
                <a:close/>
              </a:path>
              <a:path w="27940" h="3274059">
                <a:moveTo>
                  <a:pt x="27940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90"/>
                </a:lnTo>
                <a:close/>
              </a:path>
              <a:path w="27940" h="3274059">
                <a:moveTo>
                  <a:pt x="27940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40" y="1290320"/>
                </a:lnTo>
                <a:lnTo>
                  <a:pt x="27940" y="1280160"/>
                </a:lnTo>
                <a:close/>
              </a:path>
              <a:path w="27940" h="3274059">
                <a:moveTo>
                  <a:pt x="27940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40" y="1278890"/>
                </a:lnTo>
                <a:lnTo>
                  <a:pt x="27940" y="1272539"/>
                </a:lnTo>
                <a:close/>
              </a:path>
              <a:path w="27940" h="3274059">
                <a:moveTo>
                  <a:pt x="27940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10"/>
                </a:lnTo>
                <a:close/>
              </a:path>
              <a:path w="27940" h="3274059">
                <a:moveTo>
                  <a:pt x="27940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40" y="1259840"/>
                </a:lnTo>
                <a:lnTo>
                  <a:pt x="27940" y="1253489"/>
                </a:lnTo>
                <a:close/>
              </a:path>
              <a:path w="27940" h="3274059">
                <a:moveTo>
                  <a:pt x="27940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50950"/>
                </a:lnTo>
                <a:close/>
              </a:path>
              <a:path w="27940" h="3274059">
                <a:moveTo>
                  <a:pt x="27940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40" y="1910080"/>
                </a:lnTo>
                <a:lnTo>
                  <a:pt x="27940" y="1821180"/>
                </a:lnTo>
                <a:close/>
              </a:path>
              <a:path w="27940" h="3274059">
                <a:moveTo>
                  <a:pt x="27940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40" y="2430780"/>
                </a:lnTo>
                <a:lnTo>
                  <a:pt x="27940" y="2423160"/>
                </a:lnTo>
                <a:close/>
              </a:path>
              <a:path w="27940" h="3274059">
                <a:moveTo>
                  <a:pt x="27940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40" y="2421890"/>
                </a:lnTo>
                <a:lnTo>
                  <a:pt x="27940" y="1995170"/>
                </a:lnTo>
                <a:close/>
              </a:path>
              <a:path w="27940" h="3274059">
                <a:moveTo>
                  <a:pt x="27940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40" y="1993900"/>
                </a:lnTo>
                <a:lnTo>
                  <a:pt x="27940" y="1976120"/>
                </a:lnTo>
                <a:close/>
              </a:path>
              <a:path w="27940" h="3274059">
                <a:moveTo>
                  <a:pt x="27940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40" y="1974850"/>
                </a:lnTo>
                <a:lnTo>
                  <a:pt x="27940" y="1957070"/>
                </a:lnTo>
                <a:close/>
              </a:path>
              <a:path w="27940" h="3274059">
                <a:moveTo>
                  <a:pt x="27940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40" y="1955800"/>
                </a:lnTo>
                <a:lnTo>
                  <a:pt x="27940" y="1934210"/>
                </a:lnTo>
                <a:close/>
              </a:path>
              <a:path w="27940" h="3274059">
                <a:moveTo>
                  <a:pt x="27940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40" y="1932939"/>
                </a:lnTo>
                <a:lnTo>
                  <a:pt x="27940" y="1915160"/>
                </a:lnTo>
                <a:close/>
              </a:path>
              <a:path w="27940" h="3274059">
                <a:moveTo>
                  <a:pt x="27940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40" y="1913889"/>
                </a:lnTo>
                <a:lnTo>
                  <a:pt x="27940" y="1911350"/>
                </a:lnTo>
                <a:close/>
              </a:path>
              <a:path w="27940" h="3274059">
                <a:moveTo>
                  <a:pt x="27940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40" y="2606040"/>
                </a:lnTo>
                <a:lnTo>
                  <a:pt x="27940" y="2430780"/>
                </a:lnTo>
                <a:close/>
              </a:path>
              <a:path w="27940" h="3274059">
                <a:moveTo>
                  <a:pt x="27940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40" y="3274060"/>
                </a:lnTo>
                <a:lnTo>
                  <a:pt x="27940" y="260604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681719" y="3596640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234949"/>
                </a:moveTo>
                <a:lnTo>
                  <a:pt x="0" y="0"/>
                </a:lnTo>
                <a:lnTo>
                  <a:pt x="0" y="234949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667750" y="36093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667750" y="3622040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27940" y="0"/>
                </a:moveTo>
                <a:lnTo>
                  <a:pt x="0" y="0"/>
                </a:lnTo>
                <a:lnTo>
                  <a:pt x="0" y="19049"/>
                </a:lnTo>
                <a:lnTo>
                  <a:pt x="27940" y="190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667750" y="36410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667750" y="36537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667750" y="366649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667750" y="3698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667750" y="37045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667750" y="37172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667750" y="37236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667750" y="373634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667750" y="383159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8667750" y="386969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667750" y="38747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8667750" y="388112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8667750" y="3887470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70">
                <a:moveTo>
                  <a:pt x="27940" y="0"/>
                </a:moveTo>
                <a:lnTo>
                  <a:pt x="0" y="0"/>
                </a:lnTo>
                <a:lnTo>
                  <a:pt x="0" y="26669"/>
                </a:lnTo>
                <a:lnTo>
                  <a:pt x="27940" y="2666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8667750" y="3914140"/>
            <a:ext cx="27940" cy="17780"/>
          </a:xfrm>
          <a:custGeom>
            <a:avLst/>
            <a:gdLst/>
            <a:ahLst/>
            <a:cxnLst/>
            <a:rect l="l" t="t" r="r" b="b"/>
            <a:pathLst>
              <a:path w="27940" h="17779">
                <a:moveTo>
                  <a:pt x="27940" y="0"/>
                </a:moveTo>
                <a:lnTo>
                  <a:pt x="0" y="0"/>
                </a:lnTo>
                <a:lnTo>
                  <a:pt x="0" y="17779"/>
                </a:lnTo>
                <a:lnTo>
                  <a:pt x="27940" y="177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8667750" y="39319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8667750" y="39395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8667750" y="3952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8667750" y="3958590"/>
            <a:ext cx="27940" cy="43180"/>
          </a:xfrm>
          <a:custGeom>
            <a:avLst/>
            <a:gdLst/>
            <a:ahLst/>
            <a:cxnLst/>
            <a:rect l="l" t="t" r="r" b="b"/>
            <a:pathLst>
              <a:path w="27940" h="43179">
                <a:moveTo>
                  <a:pt x="27940" y="0"/>
                </a:moveTo>
                <a:lnTo>
                  <a:pt x="0" y="0"/>
                </a:lnTo>
                <a:lnTo>
                  <a:pt x="0" y="43179"/>
                </a:lnTo>
                <a:lnTo>
                  <a:pt x="27940" y="431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8667750" y="400177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8667750" y="40093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8667750" y="4015740"/>
            <a:ext cx="27940" cy="36830"/>
          </a:xfrm>
          <a:custGeom>
            <a:avLst/>
            <a:gdLst/>
            <a:ahLst/>
            <a:cxnLst/>
            <a:rect l="l" t="t" r="r" b="b"/>
            <a:pathLst>
              <a:path w="27940" h="36829">
                <a:moveTo>
                  <a:pt x="27940" y="0"/>
                </a:moveTo>
                <a:lnTo>
                  <a:pt x="0" y="0"/>
                </a:lnTo>
                <a:lnTo>
                  <a:pt x="0" y="36829"/>
                </a:lnTo>
                <a:lnTo>
                  <a:pt x="27940" y="368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8667750" y="40525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8667750" y="405892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8667750" y="40906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8667750" y="40970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8667750" y="410464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667750" y="414274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8667750" y="414782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8667750" y="4173220"/>
            <a:ext cx="27940" cy="69850"/>
          </a:xfrm>
          <a:custGeom>
            <a:avLst/>
            <a:gdLst/>
            <a:ahLst/>
            <a:cxnLst/>
            <a:rect l="l" t="t" r="r" b="b"/>
            <a:pathLst>
              <a:path w="27940" h="69850">
                <a:moveTo>
                  <a:pt x="27940" y="0"/>
                </a:moveTo>
                <a:lnTo>
                  <a:pt x="0" y="0"/>
                </a:lnTo>
                <a:lnTo>
                  <a:pt x="0" y="69849"/>
                </a:lnTo>
                <a:lnTo>
                  <a:pt x="27940" y="698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8667750" y="42430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667750" y="42494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667750" y="4257040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27940" y="0"/>
                </a:moveTo>
                <a:lnTo>
                  <a:pt x="0" y="0"/>
                </a:lnTo>
                <a:lnTo>
                  <a:pt x="0" y="11429"/>
                </a:lnTo>
                <a:lnTo>
                  <a:pt x="27940" y="114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681719" y="4268470"/>
            <a:ext cx="0" cy="562610"/>
          </a:xfrm>
          <a:custGeom>
            <a:avLst/>
            <a:gdLst/>
            <a:ahLst/>
            <a:cxnLst/>
            <a:rect l="l" t="t" r="r" b="b"/>
            <a:pathLst>
              <a:path h="562610">
                <a:moveTo>
                  <a:pt x="0" y="0"/>
                </a:moveTo>
                <a:lnTo>
                  <a:pt x="0" y="562609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667750" y="5086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667750" y="50787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667750" y="50673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667750" y="50596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67750" y="50482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667750" y="50406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67750" y="50292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667750" y="50215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667750" y="50101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667750" y="50025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667750" y="49911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667750" y="49834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667750" y="49720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667750" y="49644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667750" y="49530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667750" y="49453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667750" y="49339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667750" y="4919979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700"/>
                </a:lnTo>
                <a:lnTo>
                  <a:pt x="27940" y="1270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667750" y="49085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667750" y="49009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667750" y="48895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667750" y="48818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667750" y="48704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667750" y="48628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667750" y="48514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667750" y="48437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667750" y="4832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681719" y="5097779"/>
            <a:ext cx="0" cy="387350"/>
          </a:xfrm>
          <a:custGeom>
            <a:avLst/>
            <a:gdLst/>
            <a:ahLst/>
            <a:cxnLst/>
            <a:rect l="l" t="t" r="r" b="b"/>
            <a:pathLst>
              <a:path h="387350">
                <a:moveTo>
                  <a:pt x="0" y="0"/>
                </a:moveTo>
                <a:lnTo>
                  <a:pt x="0" y="38735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681719" y="5097779"/>
            <a:ext cx="0" cy="1747520"/>
          </a:xfrm>
          <a:custGeom>
            <a:avLst/>
            <a:gdLst/>
            <a:ahLst/>
            <a:cxnLst/>
            <a:rect l="l" t="t" r="r" b="b"/>
            <a:pathLst>
              <a:path h="1747520">
                <a:moveTo>
                  <a:pt x="0" y="0"/>
                </a:moveTo>
                <a:lnTo>
                  <a:pt x="0" y="174752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695690" y="3609340"/>
            <a:ext cx="26670" cy="3235960"/>
          </a:xfrm>
          <a:custGeom>
            <a:avLst/>
            <a:gdLst/>
            <a:ahLst/>
            <a:cxnLst/>
            <a:rect l="l" t="t" r="r" b="b"/>
            <a:pathLst>
              <a:path w="26670" h="3235959">
                <a:moveTo>
                  <a:pt x="13969" y="0"/>
                </a:moveTo>
                <a:lnTo>
                  <a:pt x="0" y="0"/>
                </a:lnTo>
                <a:lnTo>
                  <a:pt x="0" y="6349"/>
                </a:lnTo>
                <a:lnTo>
                  <a:pt x="22859" y="6349"/>
                </a:lnTo>
                <a:lnTo>
                  <a:pt x="22859" y="5079"/>
                </a:lnTo>
                <a:lnTo>
                  <a:pt x="20320" y="5079"/>
                </a:lnTo>
                <a:lnTo>
                  <a:pt x="20320" y="3809"/>
                </a:lnTo>
                <a:lnTo>
                  <a:pt x="19050" y="3809"/>
                </a:lnTo>
                <a:lnTo>
                  <a:pt x="19050" y="2539"/>
                </a:lnTo>
                <a:lnTo>
                  <a:pt x="16509" y="2539"/>
                </a:lnTo>
                <a:lnTo>
                  <a:pt x="1650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  <a:path w="26670" h="3235959">
                <a:moveTo>
                  <a:pt x="24129" y="6349"/>
                </a:moveTo>
                <a:lnTo>
                  <a:pt x="0" y="6349"/>
                </a:lnTo>
                <a:lnTo>
                  <a:pt x="0" y="12699"/>
                </a:lnTo>
                <a:lnTo>
                  <a:pt x="26669" y="12699"/>
                </a:lnTo>
                <a:lnTo>
                  <a:pt x="26669" y="7619"/>
                </a:lnTo>
                <a:lnTo>
                  <a:pt x="24129" y="7619"/>
                </a:lnTo>
                <a:lnTo>
                  <a:pt x="24129" y="6349"/>
                </a:lnTo>
                <a:close/>
              </a:path>
              <a:path w="26670" h="3235959">
                <a:moveTo>
                  <a:pt x="26669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6669" y="31749"/>
                </a:lnTo>
                <a:lnTo>
                  <a:pt x="26669" y="12699"/>
                </a:lnTo>
                <a:close/>
              </a:path>
              <a:path w="26670" h="3235959">
                <a:moveTo>
                  <a:pt x="26669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6669" y="44449"/>
                </a:lnTo>
                <a:lnTo>
                  <a:pt x="26669" y="31750"/>
                </a:lnTo>
                <a:close/>
              </a:path>
              <a:path w="26670" h="3235959">
                <a:moveTo>
                  <a:pt x="26669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6669" y="57149"/>
                </a:lnTo>
                <a:lnTo>
                  <a:pt x="26669" y="44450"/>
                </a:lnTo>
                <a:close/>
              </a:path>
              <a:path w="26670" h="3235959">
                <a:moveTo>
                  <a:pt x="26669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6669" y="88899"/>
                </a:lnTo>
                <a:lnTo>
                  <a:pt x="26669" y="57149"/>
                </a:lnTo>
                <a:close/>
              </a:path>
              <a:path w="26670" h="3235959">
                <a:moveTo>
                  <a:pt x="26669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88900"/>
                </a:lnTo>
                <a:close/>
              </a:path>
              <a:path w="26670" h="3235959">
                <a:moveTo>
                  <a:pt x="26669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6669" y="107949"/>
                </a:lnTo>
                <a:lnTo>
                  <a:pt x="26669" y="95249"/>
                </a:lnTo>
                <a:close/>
              </a:path>
              <a:path w="26670" h="3235959">
                <a:moveTo>
                  <a:pt x="26669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6669" y="114299"/>
                </a:lnTo>
                <a:lnTo>
                  <a:pt x="26669" y="107949"/>
                </a:lnTo>
                <a:close/>
              </a:path>
              <a:path w="26670" h="3235959">
                <a:moveTo>
                  <a:pt x="26669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6669" y="126999"/>
                </a:lnTo>
                <a:lnTo>
                  <a:pt x="26669" y="114299"/>
                </a:lnTo>
                <a:close/>
              </a:path>
              <a:path w="26670" h="3235959">
                <a:moveTo>
                  <a:pt x="26669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6669" y="152399"/>
                </a:lnTo>
                <a:lnTo>
                  <a:pt x="26669" y="127000"/>
                </a:lnTo>
                <a:close/>
              </a:path>
              <a:path w="26670" h="3235959">
                <a:moveTo>
                  <a:pt x="26669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6669" y="222249"/>
                </a:lnTo>
                <a:lnTo>
                  <a:pt x="26669" y="152399"/>
                </a:lnTo>
                <a:close/>
              </a:path>
              <a:path w="26670" h="3235959">
                <a:moveTo>
                  <a:pt x="26669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6669" y="260349"/>
                </a:lnTo>
                <a:lnTo>
                  <a:pt x="26669" y="222249"/>
                </a:lnTo>
                <a:close/>
              </a:path>
              <a:path w="26670" h="3235959">
                <a:moveTo>
                  <a:pt x="26669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6669" y="265429"/>
                </a:lnTo>
                <a:lnTo>
                  <a:pt x="26669" y="260350"/>
                </a:lnTo>
                <a:close/>
              </a:path>
              <a:path w="26670" h="3235959">
                <a:moveTo>
                  <a:pt x="26669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65429"/>
                </a:lnTo>
                <a:close/>
              </a:path>
              <a:path w="26670" h="323595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235959">
                <a:moveTo>
                  <a:pt x="26669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6669" y="304799"/>
                </a:lnTo>
                <a:lnTo>
                  <a:pt x="26669" y="278130"/>
                </a:lnTo>
                <a:close/>
              </a:path>
              <a:path w="26670" h="3235959">
                <a:moveTo>
                  <a:pt x="26669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04800"/>
                </a:lnTo>
                <a:close/>
              </a:path>
              <a:path w="26670" h="3235959">
                <a:moveTo>
                  <a:pt x="26669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6669" y="330199"/>
                </a:lnTo>
                <a:lnTo>
                  <a:pt x="26669" y="322579"/>
                </a:lnTo>
                <a:close/>
              </a:path>
              <a:path w="26670" h="3235959">
                <a:moveTo>
                  <a:pt x="26669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6669" y="342899"/>
                </a:lnTo>
                <a:lnTo>
                  <a:pt x="26669" y="330200"/>
                </a:lnTo>
                <a:close/>
              </a:path>
              <a:path w="26670" h="3235959">
                <a:moveTo>
                  <a:pt x="26669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6669" y="349249"/>
                </a:lnTo>
                <a:lnTo>
                  <a:pt x="26669" y="342900"/>
                </a:lnTo>
                <a:close/>
              </a:path>
              <a:path w="26670" h="3235959">
                <a:moveTo>
                  <a:pt x="26669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6669" y="392429"/>
                </a:lnTo>
                <a:lnTo>
                  <a:pt x="26669" y="349250"/>
                </a:lnTo>
                <a:close/>
              </a:path>
              <a:path w="26670" h="3235959">
                <a:moveTo>
                  <a:pt x="26669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6669" y="400049"/>
                </a:lnTo>
                <a:lnTo>
                  <a:pt x="26669" y="392430"/>
                </a:lnTo>
                <a:close/>
              </a:path>
              <a:path w="26670" h="3235959">
                <a:moveTo>
                  <a:pt x="26669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6669" y="406399"/>
                </a:lnTo>
                <a:lnTo>
                  <a:pt x="26669" y="400049"/>
                </a:lnTo>
                <a:close/>
              </a:path>
              <a:path w="26670" h="3235959">
                <a:moveTo>
                  <a:pt x="26669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6669" y="443229"/>
                </a:lnTo>
                <a:lnTo>
                  <a:pt x="26669" y="406399"/>
                </a:lnTo>
                <a:close/>
              </a:path>
              <a:path w="26670" h="3235959">
                <a:moveTo>
                  <a:pt x="26669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43229"/>
                </a:lnTo>
                <a:close/>
              </a:path>
              <a:path w="26670" h="3235959">
                <a:moveTo>
                  <a:pt x="26669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6669" y="481329"/>
                </a:lnTo>
                <a:lnTo>
                  <a:pt x="26669" y="449579"/>
                </a:lnTo>
                <a:close/>
              </a:path>
              <a:path w="26670" h="3235959">
                <a:moveTo>
                  <a:pt x="26669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6669" y="487679"/>
                </a:lnTo>
                <a:lnTo>
                  <a:pt x="26669" y="481329"/>
                </a:lnTo>
                <a:close/>
              </a:path>
              <a:path w="26670" h="3235959">
                <a:moveTo>
                  <a:pt x="26669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6669" y="495299"/>
                </a:lnTo>
                <a:lnTo>
                  <a:pt x="26669" y="487679"/>
                </a:lnTo>
                <a:close/>
              </a:path>
              <a:path w="26670" h="3235959">
                <a:moveTo>
                  <a:pt x="26669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6669" y="533399"/>
                </a:lnTo>
                <a:lnTo>
                  <a:pt x="26669" y="495299"/>
                </a:lnTo>
                <a:close/>
              </a:path>
              <a:path w="26670" h="3235959">
                <a:moveTo>
                  <a:pt x="26669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6669" y="538479"/>
                </a:lnTo>
                <a:lnTo>
                  <a:pt x="26669" y="533399"/>
                </a:lnTo>
                <a:close/>
              </a:path>
              <a:path w="26670" h="3235959">
                <a:moveTo>
                  <a:pt x="26669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6669" y="563879"/>
                </a:lnTo>
                <a:lnTo>
                  <a:pt x="26669" y="538480"/>
                </a:lnTo>
                <a:close/>
              </a:path>
              <a:path w="26670" h="3235959">
                <a:moveTo>
                  <a:pt x="26669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6669" y="633729"/>
                </a:lnTo>
                <a:lnTo>
                  <a:pt x="26669" y="563879"/>
                </a:lnTo>
                <a:close/>
              </a:path>
              <a:path w="26670" h="3235959">
                <a:moveTo>
                  <a:pt x="26669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6669" y="640079"/>
                </a:lnTo>
                <a:lnTo>
                  <a:pt x="26669" y="633730"/>
                </a:lnTo>
                <a:close/>
              </a:path>
              <a:path w="26670" h="3235959">
                <a:moveTo>
                  <a:pt x="2666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79"/>
                </a:lnTo>
                <a:close/>
              </a:path>
              <a:path w="26670" h="3235959">
                <a:moveTo>
                  <a:pt x="26669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47699"/>
                </a:lnTo>
                <a:close/>
              </a:path>
              <a:path w="26670" h="3235959">
                <a:moveTo>
                  <a:pt x="26669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6669" y="685799"/>
                </a:lnTo>
                <a:lnTo>
                  <a:pt x="26669" y="659130"/>
                </a:lnTo>
                <a:close/>
              </a:path>
              <a:path w="26670" h="3235959">
                <a:moveTo>
                  <a:pt x="26669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685799"/>
                </a:lnTo>
                <a:close/>
              </a:path>
              <a:path w="26670" h="3235959">
                <a:moveTo>
                  <a:pt x="26669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762000"/>
                </a:lnTo>
                <a:close/>
              </a:path>
              <a:path w="26670" h="3235959">
                <a:moveTo>
                  <a:pt x="26669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50"/>
                </a:lnTo>
                <a:close/>
              </a:path>
              <a:path w="26670" h="323595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235959">
                <a:moveTo>
                  <a:pt x="26669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49"/>
                </a:lnTo>
                <a:close/>
              </a:path>
              <a:path w="26670" h="3235959">
                <a:moveTo>
                  <a:pt x="26669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1002030"/>
                </a:lnTo>
                <a:close/>
              </a:path>
              <a:path w="26670" h="3235959">
                <a:moveTo>
                  <a:pt x="26669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6669" y="1041399"/>
                </a:lnTo>
                <a:lnTo>
                  <a:pt x="26669" y="1014730"/>
                </a:lnTo>
                <a:close/>
              </a:path>
              <a:path w="26670" h="3235959">
                <a:moveTo>
                  <a:pt x="26669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6669" y="1071879"/>
                </a:lnTo>
                <a:lnTo>
                  <a:pt x="26669" y="1041400"/>
                </a:lnTo>
                <a:close/>
              </a:path>
              <a:path w="26670" h="3235959">
                <a:moveTo>
                  <a:pt x="26669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6669" y="1078229"/>
                </a:lnTo>
                <a:lnTo>
                  <a:pt x="26669" y="1071879"/>
                </a:lnTo>
                <a:close/>
              </a:path>
              <a:path w="26670" h="3235959">
                <a:moveTo>
                  <a:pt x="26669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6669" y="1084579"/>
                </a:lnTo>
                <a:lnTo>
                  <a:pt x="26669" y="1078229"/>
                </a:lnTo>
                <a:close/>
              </a:path>
              <a:path w="26670" h="3235959">
                <a:moveTo>
                  <a:pt x="26669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6669" y="1117599"/>
                </a:lnTo>
                <a:lnTo>
                  <a:pt x="26669" y="1084579"/>
                </a:lnTo>
                <a:close/>
              </a:path>
              <a:path w="26670" h="3235959">
                <a:moveTo>
                  <a:pt x="26669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6669" y="1141729"/>
                </a:lnTo>
                <a:lnTo>
                  <a:pt x="26669" y="1117599"/>
                </a:lnTo>
                <a:close/>
              </a:path>
              <a:path w="26670" h="3235959">
                <a:moveTo>
                  <a:pt x="26669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6669" y="1193799"/>
                </a:lnTo>
                <a:lnTo>
                  <a:pt x="26669" y="1141730"/>
                </a:lnTo>
                <a:close/>
              </a:path>
              <a:path w="26670" h="3235959">
                <a:moveTo>
                  <a:pt x="26669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6669" y="1211579"/>
                </a:lnTo>
                <a:lnTo>
                  <a:pt x="26669" y="1193800"/>
                </a:lnTo>
                <a:close/>
              </a:path>
              <a:path w="26670" h="3235959">
                <a:moveTo>
                  <a:pt x="26669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6669" y="1783079"/>
                </a:lnTo>
                <a:lnTo>
                  <a:pt x="26669" y="1515109"/>
                </a:lnTo>
                <a:close/>
              </a:path>
              <a:path w="26670" h="32359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235959">
                <a:moveTo>
                  <a:pt x="26669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6669" y="1506219"/>
                </a:lnTo>
                <a:lnTo>
                  <a:pt x="26669" y="1496059"/>
                </a:lnTo>
                <a:close/>
              </a:path>
              <a:path w="26670" h="3235959">
                <a:moveTo>
                  <a:pt x="2666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39"/>
                </a:lnTo>
                <a:close/>
              </a:path>
              <a:path w="26670" h="3235959">
                <a:moveTo>
                  <a:pt x="26669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09"/>
                </a:lnTo>
                <a:close/>
              </a:path>
              <a:path w="26670" h="3235959">
                <a:moveTo>
                  <a:pt x="2666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9389"/>
                </a:lnTo>
                <a:close/>
              </a:path>
              <a:path w="26670" h="3235959">
                <a:moveTo>
                  <a:pt x="26669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57960"/>
                </a:lnTo>
                <a:close/>
              </a:path>
              <a:path w="26670" h="3235959">
                <a:moveTo>
                  <a:pt x="26669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6669" y="1456689"/>
                </a:lnTo>
                <a:lnTo>
                  <a:pt x="26669" y="1450339"/>
                </a:lnTo>
                <a:close/>
              </a:path>
              <a:path w="26670" h="3235959">
                <a:moveTo>
                  <a:pt x="26669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38909"/>
                </a:lnTo>
                <a:close/>
              </a:path>
              <a:path w="26670" h="3235959">
                <a:moveTo>
                  <a:pt x="26669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6669" y="1437639"/>
                </a:lnTo>
                <a:lnTo>
                  <a:pt x="26669" y="1431289"/>
                </a:lnTo>
                <a:close/>
              </a:path>
              <a:path w="26670" h="3235959">
                <a:moveTo>
                  <a:pt x="26669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19859"/>
                </a:lnTo>
                <a:close/>
              </a:path>
              <a:path w="26670" h="3235959">
                <a:moveTo>
                  <a:pt x="2666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6669" y="1418589"/>
                </a:lnTo>
                <a:lnTo>
                  <a:pt x="26669" y="1412239"/>
                </a:lnTo>
                <a:close/>
              </a:path>
              <a:path w="26670" h="3235959">
                <a:moveTo>
                  <a:pt x="26669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0809"/>
                </a:lnTo>
                <a:close/>
              </a:path>
              <a:path w="26670" h="3235959">
                <a:moveTo>
                  <a:pt x="2666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69" y="1399539"/>
                </a:lnTo>
                <a:lnTo>
                  <a:pt x="26669" y="1393189"/>
                </a:lnTo>
                <a:close/>
              </a:path>
              <a:path w="26670" h="3235959">
                <a:moveTo>
                  <a:pt x="26669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1759"/>
                </a:lnTo>
                <a:close/>
              </a:path>
              <a:path w="26670" h="3235959">
                <a:moveTo>
                  <a:pt x="26669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69" y="1380489"/>
                </a:lnTo>
                <a:lnTo>
                  <a:pt x="26669" y="1374139"/>
                </a:lnTo>
                <a:close/>
              </a:path>
              <a:path w="26670" h="3235959">
                <a:moveTo>
                  <a:pt x="26669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2710"/>
                </a:lnTo>
                <a:close/>
              </a:path>
              <a:path w="26670" h="3235959">
                <a:moveTo>
                  <a:pt x="26669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69" y="1361439"/>
                </a:lnTo>
                <a:lnTo>
                  <a:pt x="26669" y="1355089"/>
                </a:lnTo>
                <a:close/>
              </a:path>
              <a:path w="26670" h="3235959">
                <a:moveTo>
                  <a:pt x="26669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3659"/>
                </a:lnTo>
                <a:close/>
              </a:path>
              <a:path w="26670" h="3235959">
                <a:moveTo>
                  <a:pt x="26669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69" y="1342389"/>
                </a:lnTo>
                <a:lnTo>
                  <a:pt x="26669" y="1336039"/>
                </a:lnTo>
                <a:close/>
              </a:path>
              <a:path w="26670" h="3235959">
                <a:moveTo>
                  <a:pt x="26669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4609"/>
                </a:lnTo>
                <a:close/>
              </a:path>
              <a:path w="26670" h="3235959">
                <a:moveTo>
                  <a:pt x="26669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6669" y="1323339"/>
                </a:lnTo>
                <a:lnTo>
                  <a:pt x="26669" y="1310639"/>
                </a:lnTo>
                <a:close/>
              </a:path>
              <a:path w="26670" h="3235959">
                <a:moveTo>
                  <a:pt x="26669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69" y="1309369"/>
                </a:lnTo>
                <a:lnTo>
                  <a:pt x="26669" y="1299209"/>
                </a:lnTo>
                <a:close/>
              </a:path>
              <a:path w="26670" h="3235959">
                <a:moveTo>
                  <a:pt x="26669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6669" y="1297939"/>
                </a:lnTo>
                <a:lnTo>
                  <a:pt x="26669" y="1291589"/>
                </a:lnTo>
                <a:close/>
              </a:path>
              <a:path w="26670" h="3235959">
                <a:moveTo>
                  <a:pt x="26669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6669" y="1290319"/>
                </a:lnTo>
                <a:lnTo>
                  <a:pt x="26669" y="1280160"/>
                </a:lnTo>
                <a:close/>
              </a:path>
              <a:path w="26670" h="3235959">
                <a:moveTo>
                  <a:pt x="26669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6669" y="1278889"/>
                </a:lnTo>
                <a:lnTo>
                  <a:pt x="26669" y="1272539"/>
                </a:lnTo>
                <a:close/>
              </a:path>
              <a:path w="26670" h="3235959">
                <a:moveTo>
                  <a:pt x="26669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1109"/>
                </a:lnTo>
                <a:close/>
              </a:path>
              <a:path w="26670" h="3235959">
                <a:moveTo>
                  <a:pt x="26669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6669" y="1259839"/>
                </a:lnTo>
                <a:lnTo>
                  <a:pt x="26669" y="1253489"/>
                </a:lnTo>
                <a:close/>
              </a:path>
              <a:path w="26670" h="3235959">
                <a:moveTo>
                  <a:pt x="26669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6669" y="1252220"/>
                </a:lnTo>
                <a:lnTo>
                  <a:pt x="26669" y="1242059"/>
                </a:lnTo>
                <a:close/>
              </a:path>
              <a:path w="26670" h="3235959">
                <a:moveTo>
                  <a:pt x="26669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6669" y="1240789"/>
                </a:lnTo>
                <a:lnTo>
                  <a:pt x="26669" y="1234439"/>
                </a:lnTo>
                <a:close/>
              </a:path>
              <a:path w="26670" h="3235959">
                <a:moveTo>
                  <a:pt x="26669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3009"/>
                </a:lnTo>
                <a:close/>
              </a:path>
              <a:path w="26670" h="3235959">
                <a:moveTo>
                  <a:pt x="26669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6669" y="1221739"/>
                </a:lnTo>
                <a:lnTo>
                  <a:pt x="26669" y="1215389"/>
                </a:lnTo>
                <a:close/>
              </a:path>
              <a:path w="26670" h="3235959">
                <a:moveTo>
                  <a:pt x="26669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6669" y="1214119"/>
                </a:lnTo>
                <a:lnTo>
                  <a:pt x="26669" y="1212849"/>
                </a:lnTo>
                <a:close/>
              </a:path>
              <a:path w="26670" h="3235959">
                <a:moveTo>
                  <a:pt x="26669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6669" y="1871979"/>
                </a:lnTo>
                <a:lnTo>
                  <a:pt x="26669" y="1783079"/>
                </a:lnTo>
                <a:close/>
              </a:path>
              <a:path w="26670" h="3235959">
                <a:moveTo>
                  <a:pt x="26669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6669" y="2392679"/>
                </a:lnTo>
                <a:lnTo>
                  <a:pt x="26669" y="2385059"/>
                </a:lnTo>
                <a:close/>
              </a:path>
              <a:path w="26670" h="3235959">
                <a:moveTo>
                  <a:pt x="26669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6669" y="2383789"/>
                </a:lnTo>
                <a:lnTo>
                  <a:pt x="26669" y="1957069"/>
                </a:lnTo>
                <a:close/>
              </a:path>
              <a:path w="26670" h="3235959">
                <a:moveTo>
                  <a:pt x="26669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6669" y="1955799"/>
                </a:lnTo>
                <a:lnTo>
                  <a:pt x="26669" y="1938019"/>
                </a:lnTo>
                <a:close/>
              </a:path>
              <a:path w="26670" h="3235959">
                <a:moveTo>
                  <a:pt x="26669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6669" y="1936749"/>
                </a:lnTo>
                <a:lnTo>
                  <a:pt x="26669" y="1918969"/>
                </a:lnTo>
                <a:close/>
              </a:path>
              <a:path w="26670" h="3235959">
                <a:moveTo>
                  <a:pt x="26669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6669" y="1917699"/>
                </a:lnTo>
                <a:lnTo>
                  <a:pt x="26669" y="1896109"/>
                </a:lnTo>
                <a:close/>
              </a:path>
              <a:path w="26670" h="3235959">
                <a:moveTo>
                  <a:pt x="26669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6669" y="1894839"/>
                </a:lnTo>
                <a:lnTo>
                  <a:pt x="26669" y="1877059"/>
                </a:lnTo>
                <a:close/>
              </a:path>
              <a:path w="26670" h="3235959">
                <a:moveTo>
                  <a:pt x="26669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6669" y="1875789"/>
                </a:lnTo>
                <a:lnTo>
                  <a:pt x="26669" y="1873249"/>
                </a:lnTo>
                <a:close/>
              </a:path>
              <a:path w="26670" h="3235959">
                <a:moveTo>
                  <a:pt x="26669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6669" y="2567939"/>
                </a:lnTo>
                <a:lnTo>
                  <a:pt x="26669" y="2392679"/>
                </a:lnTo>
                <a:close/>
              </a:path>
              <a:path w="26670" h="3235959">
                <a:moveTo>
                  <a:pt x="26669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6669" y="3235959"/>
                </a:lnTo>
                <a:lnTo>
                  <a:pt x="26669" y="2567940"/>
                </a:lnTo>
                <a:close/>
              </a:path>
            </a:pathLst>
          </a:custGeom>
          <a:solidFill>
            <a:srgbClr val="1B35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722359" y="3618229"/>
            <a:ext cx="27940" cy="3227070"/>
          </a:xfrm>
          <a:custGeom>
            <a:avLst/>
            <a:gdLst/>
            <a:ahLst/>
            <a:cxnLst/>
            <a:rect l="l" t="t" r="r" b="b"/>
            <a:pathLst>
              <a:path w="27940" h="322707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27940" h="3227070">
                <a:moveTo>
                  <a:pt x="8890" y="3809"/>
                </a:moveTo>
                <a:lnTo>
                  <a:pt x="0" y="3809"/>
                </a:lnTo>
                <a:lnTo>
                  <a:pt x="0" y="22859"/>
                </a:lnTo>
                <a:lnTo>
                  <a:pt x="27940" y="22859"/>
                </a:lnTo>
                <a:lnTo>
                  <a:pt x="27940" y="16509"/>
                </a:lnTo>
                <a:lnTo>
                  <a:pt x="26670" y="1650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60" y="6350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close/>
              </a:path>
              <a:path w="27940" h="3227070">
                <a:moveTo>
                  <a:pt x="27940" y="22860"/>
                </a:moveTo>
                <a:lnTo>
                  <a:pt x="0" y="22860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22860"/>
                </a:lnTo>
                <a:close/>
              </a:path>
              <a:path w="27940" h="3227070">
                <a:moveTo>
                  <a:pt x="27940" y="35560"/>
                </a:moveTo>
                <a:lnTo>
                  <a:pt x="0" y="35560"/>
                </a:lnTo>
                <a:lnTo>
                  <a:pt x="0" y="48259"/>
                </a:lnTo>
                <a:lnTo>
                  <a:pt x="27940" y="48259"/>
                </a:lnTo>
                <a:lnTo>
                  <a:pt x="27940" y="35560"/>
                </a:lnTo>
                <a:close/>
              </a:path>
              <a:path w="27940" h="3227070">
                <a:moveTo>
                  <a:pt x="27940" y="48259"/>
                </a:moveTo>
                <a:lnTo>
                  <a:pt x="0" y="48259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48259"/>
                </a:lnTo>
                <a:close/>
              </a:path>
              <a:path w="27940" h="3227070">
                <a:moveTo>
                  <a:pt x="27940" y="80010"/>
                </a:moveTo>
                <a:lnTo>
                  <a:pt x="0" y="80010"/>
                </a:lnTo>
                <a:lnTo>
                  <a:pt x="0" y="86359"/>
                </a:lnTo>
                <a:lnTo>
                  <a:pt x="27940" y="86359"/>
                </a:lnTo>
                <a:lnTo>
                  <a:pt x="27940" y="80010"/>
                </a:lnTo>
                <a:close/>
              </a:path>
              <a:path w="27940" h="3227070">
                <a:moveTo>
                  <a:pt x="27940" y="86359"/>
                </a:moveTo>
                <a:lnTo>
                  <a:pt x="0" y="86359"/>
                </a:lnTo>
                <a:lnTo>
                  <a:pt x="0" y="99059"/>
                </a:lnTo>
                <a:lnTo>
                  <a:pt x="27940" y="99059"/>
                </a:lnTo>
                <a:lnTo>
                  <a:pt x="27940" y="86359"/>
                </a:lnTo>
                <a:close/>
              </a:path>
              <a:path w="27940" h="3227070">
                <a:moveTo>
                  <a:pt x="27940" y="99059"/>
                </a:moveTo>
                <a:lnTo>
                  <a:pt x="0" y="9905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9059"/>
                </a:lnTo>
                <a:close/>
              </a:path>
              <a:path w="27940" h="3227070">
                <a:moveTo>
                  <a:pt x="27940" y="105409"/>
                </a:moveTo>
                <a:lnTo>
                  <a:pt x="0" y="105409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09"/>
                </a:lnTo>
                <a:close/>
              </a:path>
              <a:path w="27940" h="3227070">
                <a:moveTo>
                  <a:pt x="27940" y="118110"/>
                </a:moveTo>
                <a:lnTo>
                  <a:pt x="0" y="118110"/>
                </a:lnTo>
                <a:lnTo>
                  <a:pt x="0" y="143509"/>
                </a:lnTo>
                <a:lnTo>
                  <a:pt x="27940" y="143509"/>
                </a:lnTo>
                <a:lnTo>
                  <a:pt x="27940" y="118110"/>
                </a:lnTo>
                <a:close/>
              </a:path>
              <a:path w="27940" h="3227070">
                <a:moveTo>
                  <a:pt x="27940" y="143509"/>
                </a:moveTo>
                <a:lnTo>
                  <a:pt x="0" y="143509"/>
                </a:lnTo>
                <a:lnTo>
                  <a:pt x="0" y="213359"/>
                </a:lnTo>
                <a:lnTo>
                  <a:pt x="27940" y="213359"/>
                </a:lnTo>
                <a:lnTo>
                  <a:pt x="27940" y="143509"/>
                </a:lnTo>
                <a:close/>
              </a:path>
              <a:path w="27940" h="3227070">
                <a:moveTo>
                  <a:pt x="27940" y="213359"/>
                </a:moveTo>
                <a:lnTo>
                  <a:pt x="0" y="213359"/>
                </a:lnTo>
                <a:lnTo>
                  <a:pt x="0" y="251459"/>
                </a:lnTo>
                <a:lnTo>
                  <a:pt x="27940" y="251459"/>
                </a:lnTo>
                <a:lnTo>
                  <a:pt x="27940" y="213359"/>
                </a:lnTo>
                <a:close/>
              </a:path>
              <a:path w="27940" h="3227070">
                <a:moveTo>
                  <a:pt x="2794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51460"/>
                </a:lnTo>
                <a:close/>
              </a:path>
              <a:path w="27940" h="32270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227070">
                <a:moveTo>
                  <a:pt x="27940" y="262889"/>
                </a:moveTo>
                <a:lnTo>
                  <a:pt x="0" y="262889"/>
                </a:lnTo>
                <a:lnTo>
                  <a:pt x="0" y="269239"/>
                </a:lnTo>
                <a:lnTo>
                  <a:pt x="27940" y="269239"/>
                </a:lnTo>
                <a:lnTo>
                  <a:pt x="27940" y="262889"/>
                </a:lnTo>
                <a:close/>
              </a:path>
              <a:path w="27940" h="3227070">
                <a:moveTo>
                  <a:pt x="27940" y="269240"/>
                </a:moveTo>
                <a:lnTo>
                  <a:pt x="0" y="269240"/>
                </a:lnTo>
                <a:lnTo>
                  <a:pt x="0" y="295909"/>
                </a:lnTo>
                <a:lnTo>
                  <a:pt x="27940" y="295909"/>
                </a:lnTo>
                <a:lnTo>
                  <a:pt x="27940" y="269240"/>
                </a:lnTo>
                <a:close/>
              </a:path>
              <a:path w="27940" h="3227070">
                <a:moveTo>
                  <a:pt x="27940" y="295910"/>
                </a:moveTo>
                <a:lnTo>
                  <a:pt x="0" y="295910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295910"/>
                </a:lnTo>
                <a:close/>
              </a:path>
              <a:path w="27940" h="3227070">
                <a:moveTo>
                  <a:pt x="27940" y="313689"/>
                </a:moveTo>
                <a:lnTo>
                  <a:pt x="0" y="313689"/>
                </a:lnTo>
                <a:lnTo>
                  <a:pt x="0" y="321309"/>
                </a:lnTo>
                <a:lnTo>
                  <a:pt x="27940" y="321309"/>
                </a:lnTo>
                <a:lnTo>
                  <a:pt x="27940" y="313689"/>
                </a:lnTo>
                <a:close/>
              </a:path>
              <a:path w="27940" h="3227070">
                <a:moveTo>
                  <a:pt x="27940" y="321310"/>
                </a:moveTo>
                <a:lnTo>
                  <a:pt x="0" y="321310"/>
                </a:lnTo>
                <a:lnTo>
                  <a:pt x="0" y="334009"/>
                </a:lnTo>
                <a:lnTo>
                  <a:pt x="27940" y="334009"/>
                </a:lnTo>
                <a:lnTo>
                  <a:pt x="27940" y="321310"/>
                </a:lnTo>
                <a:close/>
              </a:path>
              <a:path w="27940" h="3227070">
                <a:moveTo>
                  <a:pt x="27940" y="334010"/>
                </a:moveTo>
                <a:lnTo>
                  <a:pt x="0" y="334010"/>
                </a:lnTo>
                <a:lnTo>
                  <a:pt x="0" y="340359"/>
                </a:lnTo>
                <a:lnTo>
                  <a:pt x="27940" y="340359"/>
                </a:lnTo>
                <a:lnTo>
                  <a:pt x="27940" y="334010"/>
                </a:lnTo>
                <a:close/>
              </a:path>
              <a:path w="27940" h="3227070">
                <a:moveTo>
                  <a:pt x="27940" y="340360"/>
                </a:moveTo>
                <a:lnTo>
                  <a:pt x="0" y="340360"/>
                </a:lnTo>
                <a:lnTo>
                  <a:pt x="0" y="383539"/>
                </a:lnTo>
                <a:lnTo>
                  <a:pt x="27940" y="383539"/>
                </a:lnTo>
                <a:lnTo>
                  <a:pt x="27940" y="340360"/>
                </a:lnTo>
                <a:close/>
              </a:path>
              <a:path w="27940" h="3227070">
                <a:moveTo>
                  <a:pt x="27940" y="383540"/>
                </a:moveTo>
                <a:lnTo>
                  <a:pt x="0" y="383540"/>
                </a:lnTo>
                <a:lnTo>
                  <a:pt x="0" y="391159"/>
                </a:lnTo>
                <a:lnTo>
                  <a:pt x="27940" y="391159"/>
                </a:lnTo>
                <a:lnTo>
                  <a:pt x="27940" y="383540"/>
                </a:lnTo>
                <a:close/>
              </a:path>
              <a:path w="27940" h="3227070">
                <a:moveTo>
                  <a:pt x="27940" y="391159"/>
                </a:moveTo>
                <a:lnTo>
                  <a:pt x="0" y="391159"/>
                </a:lnTo>
                <a:lnTo>
                  <a:pt x="0" y="397509"/>
                </a:lnTo>
                <a:lnTo>
                  <a:pt x="27940" y="397509"/>
                </a:lnTo>
                <a:lnTo>
                  <a:pt x="27940" y="391159"/>
                </a:lnTo>
                <a:close/>
              </a:path>
              <a:path w="27940" h="3227070">
                <a:moveTo>
                  <a:pt x="27940" y="397509"/>
                </a:moveTo>
                <a:lnTo>
                  <a:pt x="0" y="3975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397509"/>
                </a:lnTo>
                <a:close/>
              </a:path>
              <a:path w="27940" h="3227070">
                <a:moveTo>
                  <a:pt x="27940" y="434339"/>
                </a:moveTo>
                <a:lnTo>
                  <a:pt x="0" y="434339"/>
                </a:lnTo>
                <a:lnTo>
                  <a:pt x="0" y="440689"/>
                </a:lnTo>
                <a:lnTo>
                  <a:pt x="27940" y="440689"/>
                </a:lnTo>
                <a:lnTo>
                  <a:pt x="27940" y="434339"/>
                </a:lnTo>
                <a:close/>
              </a:path>
              <a:path w="27940" h="3227070">
                <a:moveTo>
                  <a:pt x="27940" y="440689"/>
                </a:moveTo>
                <a:lnTo>
                  <a:pt x="0" y="440689"/>
                </a:lnTo>
                <a:lnTo>
                  <a:pt x="0" y="472439"/>
                </a:lnTo>
                <a:lnTo>
                  <a:pt x="27940" y="472439"/>
                </a:lnTo>
                <a:lnTo>
                  <a:pt x="27940" y="440689"/>
                </a:lnTo>
                <a:close/>
              </a:path>
              <a:path w="27940" h="3227070">
                <a:moveTo>
                  <a:pt x="27940" y="472439"/>
                </a:moveTo>
                <a:lnTo>
                  <a:pt x="0" y="472439"/>
                </a:lnTo>
                <a:lnTo>
                  <a:pt x="0" y="478789"/>
                </a:lnTo>
                <a:lnTo>
                  <a:pt x="27940" y="478789"/>
                </a:lnTo>
                <a:lnTo>
                  <a:pt x="27940" y="472439"/>
                </a:lnTo>
                <a:close/>
              </a:path>
              <a:path w="27940" h="3227070">
                <a:moveTo>
                  <a:pt x="27940" y="478789"/>
                </a:moveTo>
                <a:lnTo>
                  <a:pt x="0" y="478789"/>
                </a:lnTo>
                <a:lnTo>
                  <a:pt x="0" y="486409"/>
                </a:lnTo>
                <a:lnTo>
                  <a:pt x="27940" y="486409"/>
                </a:lnTo>
                <a:lnTo>
                  <a:pt x="27940" y="478789"/>
                </a:lnTo>
                <a:close/>
              </a:path>
              <a:path w="27940" h="3227070">
                <a:moveTo>
                  <a:pt x="27940" y="486409"/>
                </a:moveTo>
                <a:lnTo>
                  <a:pt x="0" y="486409"/>
                </a:lnTo>
                <a:lnTo>
                  <a:pt x="0" y="524509"/>
                </a:lnTo>
                <a:lnTo>
                  <a:pt x="27940" y="524509"/>
                </a:lnTo>
                <a:lnTo>
                  <a:pt x="27940" y="486409"/>
                </a:lnTo>
                <a:close/>
              </a:path>
              <a:path w="27940" h="3227070">
                <a:moveTo>
                  <a:pt x="27940" y="524509"/>
                </a:moveTo>
                <a:lnTo>
                  <a:pt x="0" y="524509"/>
                </a:lnTo>
                <a:lnTo>
                  <a:pt x="0" y="529589"/>
                </a:lnTo>
                <a:lnTo>
                  <a:pt x="27940" y="529589"/>
                </a:lnTo>
                <a:lnTo>
                  <a:pt x="27940" y="524509"/>
                </a:lnTo>
                <a:close/>
              </a:path>
              <a:path w="27940" h="3227070">
                <a:moveTo>
                  <a:pt x="27940" y="529590"/>
                </a:moveTo>
                <a:lnTo>
                  <a:pt x="0" y="529590"/>
                </a:lnTo>
                <a:lnTo>
                  <a:pt x="0" y="554989"/>
                </a:lnTo>
                <a:lnTo>
                  <a:pt x="27940" y="554989"/>
                </a:lnTo>
                <a:lnTo>
                  <a:pt x="27940" y="529590"/>
                </a:lnTo>
                <a:close/>
              </a:path>
              <a:path w="27940" h="3227070">
                <a:moveTo>
                  <a:pt x="27940" y="554989"/>
                </a:moveTo>
                <a:lnTo>
                  <a:pt x="0" y="554989"/>
                </a:lnTo>
                <a:lnTo>
                  <a:pt x="0" y="624839"/>
                </a:lnTo>
                <a:lnTo>
                  <a:pt x="27940" y="624839"/>
                </a:lnTo>
                <a:lnTo>
                  <a:pt x="27940" y="554989"/>
                </a:lnTo>
                <a:close/>
              </a:path>
              <a:path w="27940" h="3227070">
                <a:moveTo>
                  <a:pt x="27940" y="624840"/>
                </a:moveTo>
                <a:lnTo>
                  <a:pt x="0" y="624840"/>
                </a:lnTo>
                <a:lnTo>
                  <a:pt x="0" y="631189"/>
                </a:lnTo>
                <a:lnTo>
                  <a:pt x="27940" y="631189"/>
                </a:lnTo>
                <a:lnTo>
                  <a:pt x="27940" y="624840"/>
                </a:lnTo>
                <a:close/>
              </a:path>
              <a:path w="27940" h="3227070">
                <a:moveTo>
                  <a:pt x="27940" y="631189"/>
                </a:moveTo>
                <a:lnTo>
                  <a:pt x="0" y="631189"/>
                </a:lnTo>
                <a:lnTo>
                  <a:pt x="0" y="638809"/>
                </a:lnTo>
                <a:lnTo>
                  <a:pt x="27940" y="638809"/>
                </a:lnTo>
                <a:lnTo>
                  <a:pt x="27940" y="631189"/>
                </a:lnTo>
                <a:close/>
              </a:path>
              <a:path w="27940" h="3227070">
                <a:moveTo>
                  <a:pt x="27940" y="638809"/>
                </a:moveTo>
                <a:lnTo>
                  <a:pt x="0" y="638809"/>
                </a:lnTo>
                <a:lnTo>
                  <a:pt x="0" y="650239"/>
                </a:lnTo>
                <a:lnTo>
                  <a:pt x="27940" y="650239"/>
                </a:lnTo>
                <a:lnTo>
                  <a:pt x="27940" y="638809"/>
                </a:lnTo>
                <a:close/>
              </a:path>
              <a:path w="27940" h="3227070">
                <a:moveTo>
                  <a:pt x="27940" y="650240"/>
                </a:moveTo>
                <a:lnTo>
                  <a:pt x="0" y="650240"/>
                </a:lnTo>
                <a:lnTo>
                  <a:pt x="0" y="676909"/>
                </a:lnTo>
                <a:lnTo>
                  <a:pt x="27940" y="676909"/>
                </a:lnTo>
                <a:lnTo>
                  <a:pt x="27940" y="650240"/>
                </a:lnTo>
                <a:close/>
              </a:path>
              <a:path w="27940" h="3227070">
                <a:moveTo>
                  <a:pt x="27940" y="676909"/>
                </a:moveTo>
                <a:lnTo>
                  <a:pt x="0" y="676909"/>
                </a:lnTo>
                <a:lnTo>
                  <a:pt x="0" y="753109"/>
                </a:lnTo>
                <a:lnTo>
                  <a:pt x="27940" y="753109"/>
                </a:lnTo>
                <a:lnTo>
                  <a:pt x="27940" y="676909"/>
                </a:lnTo>
                <a:close/>
              </a:path>
              <a:path w="27940" h="3227070">
                <a:moveTo>
                  <a:pt x="27940" y="753110"/>
                </a:moveTo>
                <a:lnTo>
                  <a:pt x="0" y="753110"/>
                </a:lnTo>
                <a:lnTo>
                  <a:pt x="0" y="899159"/>
                </a:lnTo>
                <a:lnTo>
                  <a:pt x="27940" y="899159"/>
                </a:lnTo>
                <a:lnTo>
                  <a:pt x="27940" y="753110"/>
                </a:lnTo>
                <a:close/>
              </a:path>
              <a:path w="27940" h="3227070">
                <a:moveTo>
                  <a:pt x="27940" y="899160"/>
                </a:moveTo>
                <a:lnTo>
                  <a:pt x="0" y="899160"/>
                </a:lnTo>
                <a:lnTo>
                  <a:pt x="0" y="923289"/>
                </a:lnTo>
                <a:lnTo>
                  <a:pt x="27940" y="923289"/>
                </a:lnTo>
                <a:lnTo>
                  <a:pt x="27940" y="899160"/>
                </a:lnTo>
                <a:close/>
              </a:path>
              <a:path w="27940" h="3227070">
                <a:moveTo>
                  <a:pt x="27940" y="923290"/>
                </a:moveTo>
                <a:lnTo>
                  <a:pt x="0" y="923290"/>
                </a:lnTo>
                <a:lnTo>
                  <a:pt x="0" y="975359"/>
                </a:lnTo>
                <a:lnTo>
                  <a:pt x="27940" y="975359"/>
                </a:lnTo>
                <a:lnTo>
                  <a:pt x="27940" y="923290"/>
                </a:lnTo>
                <a:close/>
              </a:path>
              <a:path w="27940" h="3227070">
                <a:moveTo>
                  <a:pt x="27940" y="975359"/>
                </a:moveTo>
                <a:lnTo>
                  <a:pt x="0" y="975359"/>
                </a:lnTo>
                <a:lnTo>
                  <a:pt x="0" y="993139"/>
                </a:lnTo>
                <a:lnTo>
                  <a:pt x="27940" y="993139"/>
                </a:lnTo>
                <a:lnTo>
                  <a:pt x="27940" y="975359"/>
                </a:lnTo>
                <a:close/>
              </a:path>
              <a:path w="27940" h="3227070">
                <a:moveTo>
                  <a:pt x="27940" y="993140"/>
                </a:moveTo>
                <a:lnTo>
                  <a:pt x="0" y="993140"/>
                </a:lnTo>
                <a:lnTo>
                  <a:pt x="0" y="1005839"/>
                </a:lnTo>
                <a:lnTo>
                  <a:pt x="27940" y="1005839"/>
                </a:lnTo>
                <a:lnTo>
                  <a:pt x="27940" y="993140"/>
                </a:lnTo>
                <a:close/>
              </a:path>
              <a:path w="27940" h="3227070">
                <a:moveTo>
                  <a:pt x="27940" y="1005840"/>
                </a:moveTo>
                <a:lnTo>
                  <a:pt x="0" y="1005840"/>
                </a:lnTo>
                <a:lnTo>
                  <a:pt x="0" y="1032509"/>
                </a:lnTo>
                <a:lnTo>
                  <a:pt x="27940" y="1032509"/>
                </a:lnTo>
                <a:lnTo>
                  <a:pt x="27940" y="1005840"/>
                </a:lnTo>
                <a:close/>
              </a:path>
              <a:path w="27940" h="3227070">
                <a:moveTo>
                  <a:pt x="27940" y="1032510"/>
                </a:moveTo>
                <a:lnTo>
                  <a:pt x="0" y="1032510"/>
                </a:lnTo>
                <a:lnTo>
                  <a:pt x="0" y="1062989"/>
                </a:lnTo>
                <a:lnTo>
                  <a:pt x="27940" y="1062989"/>
                </a:lnTo>
                <a:lnTo>
                  <a:pt x="27940" y="1032510"/>
                </a:lnTo>
                <a:close/>
              </a:path>
              <a:path w="27940" h="3227070">
                <a:moveTo>
                  <a:pt x="27940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7940" y="1069339"/>
                </a:lnTo>
                <a:lnTo>
                  <a:pt x="27940" y="1062989"/>
                </a:lnTo>
                <a:close/>
              </a:path>
              <a:path w="27940" h="3227070">
                <a:moveTo>
                  <a:pt x="27940" y="1069339"/>
                </a:moveTo>
                <a:lnTo>
                  <a:pt x="0" y="1069339"/>
                </a:lnTo>
                <a:lnTo>
                  <a:pt x="0" y="1075689"/>
                </a:lnTo>
                <a:lnTo>
                  <a:pt x="27940" y="1075689"/>
                </a:lnTo>
                <a:lnTo>
                  <a:pt x="27940" y="1069339"/>
                </a:lnTo>
                <a:close/>
              </a:path>
              <a:path w="27940" h="3227070">
                <a:moveTo>
                  <a:pt x="27940" y="1075689"/>
                </a:moveTo>
                <a:lnTo>
                  <a:pt x="0" y="1075689"/>
                </a:lnTo>
                <a:lnTo>
                  <a:pt x="0" y="1108709"/>
                </a:lnTo>
                <a:lnTo>
                  <a:pt x="27940" y="1108709"/>
                </a:lnTo>
                <a:lnTo>
                  <a:pt x="27940" y="1075689"/>
                </a:lnTo>
                <a:close/>
              </a:path>
              <a:path w="27940" h="3227070">
                <a:moveTo>
                  <a:pt x="27940" y="1108709"/>
                </a:moveTo>
                <a:lnTo>
                  <a:pt x="0" y="1108709"/>
                </a:lnTo>
                <a:lnTo>
                  <a:pt x="0" y="1132839"/>
                </a:lnTo>
                <a:lnTo>
                  <a:pt x="27940" y="1132839"/>
                </a:lnTo>
                <a:lnTo>
                  <a:pt x="27940" y="1108709"/>
                </a:lnTo>
                <a:close/>
              </a:path>
              <a:path w="27940" h="3227070">
                <a:moveTo>
                  <a:pt x="27940" y="1132840"/>
                </a:moveTo>
                <a:lnTo>
                  <a:pt x="0" y="1132840"/>
                </a:lnTo>
                <a:lnTo>
                  <a:pt x="0" y="1184909"/>
                </a:lnTo>
                <a:lnTo>
                  <a:pt x="27940" y="1184909"/>
                </a:lnTo>
                <a:lnTo>
                  <a:pt x="27940" y="1132840"/>
                </a:lnTo>
                <a:close/>
              </a:path>
              <a:path w="27940" h="3227070">
                <a:moveTo>
                  <a:pt x="27940" y="1184910"/>
                </a:moveTo>
                <a:lnTo>
                  <a:pt x="0" y="1184910"/>
                </a:lnTo>
                <a:lnTo>
                  <a:pt x="0" y="1202689"/>
                </a:lnTo>
                <a:lnTo>
                  <a:pt x="27940" y="1202689"/>
                </a:lnTo>
                <a:lnTo>
                  <a:pt x="27940" y="1184910"/>
                </a:lnTo>
                <a:close/>
              </a:path>
              <a:path w="27940" h="3227070">
                <a:moveTo>
                  <a:pt x="27940" y="1506219"/>
                </a:moveTo>
                <a:lnTo>
                  <a:pt x="0" y="1506219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506219"/>
                </a:lnTo>
                <a:close/>
              </a:path>
              <a:path w="27940" h="3227070">
                <a:moveTo>
                  <a:pt x="27940" y="1498599"/>
                </a:moveTo>
                <a:lnTo>
                  <a:pt x="0" y="1498599"/>
                </a:lnTo>
                <a:lnTo>
                  <a:pt x="0" y="1504949"/>
                </a:lnTo>
                <a:lnTo>
                  <a:pt x="27940" y="1504949"/>
                </a:lnTo>
                <a:lnTo>
                  <a:pt x="27940" y="1498599"/>
                </a:lnTo>
                <a:close/>
              </a:path>
              <a:path w="27940" h="3227070">
                <a:moveTo>
                  <a:pt x="27940" y="1487169"/>
                </a:moveTo>
                <a:lnTo>
                  <a:pt x="0" y="1487169"/>
                </a:lnTo>
                <a:lnTo>
                  <a:pt x="0" y="1497329"/>
                </a:lnTo>
                <a:lnTo>
                  <a:pt x="27940" y="1497329"/>
                </a:lnTo>
                <a:lnTo>
                  <a:pt x="27940" y="1487169"/>
                </a:lnTo>
                <a:close/>
              </a:path>
              <a:path w="27940" h="3227070">
                <a:moveTo>
                  <a:pt x="27940" y="1479549"/>
                </a:moveTo>
                <a:lnTo>
                  <a:pt x="0" y="1479549"/>
                </a:lnTo>
                <a:lnTo>
                  <a:pt x="0" y="1485899"/>
                </a:lnTo>
                <a:lnTo>
                  <a:pt x="27940" y="1485899"/>
                </a:lnTo>
                <a:lnTo>
                  <a:pt x="27940" y="1479549"/>
                </a:lnTo>
                <a:close/>
              </a:path>
              <a:path w="27940" h="3227070">
                <a:moveTo>
                  <a:pt x="27940" y="1468119"/>
                </a:moveTo>
                <a:lnTo>
                  <a:pt x="0" y="1468119"/>
                </a:lnTo>
                <a:lnTo>
                  <a:pt x="0" y="1478280"/>
                </a:lnTo>
                <a:lnTo>
                  <a:pt x="27940" y="1478280"/>
                </a:lnTo>
                <a:lnTo>
                  <a:pt x="27940" y="1468119"/>
                </a:lnTo>
                <a:close/>
              </a:path>
              <a:path w="27940" h="3227070">
                <a:moveTo>
                  <a:pt x="27940" y="1460499"/>
                </a:moveTo>
                <a:lnTo>
                  <a:pt x="0" y="1460499"/>
                </a:lnTo>
                <a:lnTo>
                  <a:pt x="0" y="1466849"/>
                </a:lnTo>
                <a:lnTo>
                  <a:pt x="27940" y="1466849"/>
                </a:lnTo>
                <a:lnTo>
                  <a:pt x="27940" y="1460499"/>
                </a:lnTo>
                <a:close/>
              </a:path>
              <a:path w="27940" h="3227070">
                <a:moveTo>
                  <a:pt x="27940" y="1449070"/>
                </a:moveTo>
                <a:lnTo>
                  <a:pt x="0" y="1449070"/>
                </a:lnTo>
                <a:lnTo>
                  <a:pt x="0" y="1459229"/>
                </a:lnTo>
                <a:lnTo>
                  <a:pt x="27940" y="1459229"/>
                </a:lnTo>
                <a:lnTo>
                  <a:pt x="27940" y="1449070"/>
                </a:lnTo>
                <a:close/>
              </a:path>
              <a:path w="27940" h="3227070">
                <a:moveTo>
                  <a:pt x="27940" y="1441449"/>
                </a:moveTo>
                <a:lnTo>
                  <a:pt x="0" y="1441449"/>
                </a:lnTo>
                <a:lnTo>
                  <a:pt x="0" y="1447799"/>
                </a:lnTo>
                <a:lnTo>
                  <a:pt x="27940" y="1447799"/>
                </a:lnTo>
                <a:lnTo>
                  <a:pt x="27940" y="1441449"/>
                </a:lnTo>
                <a:close/>
              </a:path>
              <a:path w="27940" h="3227070">
                <a:moveTo>
                  <a:pt x="27940" y="1430019"/>
                </a:moveTo>
                <a:lnTo>
                  <a:pt x="0" y="1430019"/>
                </a:lnTo>
                <a:lnTo>
                  <a:pt x="0" y="1440179"/>
                </a:lnTo>
                <a:lnTo>
                  <a:pt x="27940" y="1440179"/>
                </a:lnTo>
                <a:lnTo>
                  <a:pt x="27940" y="1430019"/>
                </a:lnTo>
                <a:close/>
              </a:path>
              <a:path w="27940" h="3227070">
                <a:moveTo>
                  <a:pt x="27940" y="1422399"/>
                </a:moveTo>
                <a:lnTo>
                  <a:pt x="0" y="1422399"/>
                </a:lnTo>
                <a:lnTo>
                  <a:pt x="0" y="1428749"/>
                </a:lnTo>
                <a:lnTo>
                  <a:pt x="27940" y="1428749"/>
                </a:lnTo>
                <a:lnTo>
                  <a:pt x="27940" y="1422399"/>
                </a:lnTo>
                <a:close/>
              </a:path>
              <a:path w="27940" h="3227070">
                <a:moveTo>
                  <a:pt x="27940" y="1410969"/>
                </a:moveTo>
                <a:lnTo>
                  <a:pt x="0" y="1410969"/>
                </a:lnTo>
                <a:lnTo>
                  <a:pt x="0" y="1421129"/>
                </a:lnTo>
                <a:lnTo>
                  <a:pt x="27940" y="1421129"/>
                </a:lnTo>
                <a:lnTo>
                  <a:pt x="27940" y="1410969"/>
                </a:lnTo>
                <a:close/>
              </a:path>
              <a:path w="27940" h="3227070">
                <a:moveTo>
                  <a:pt x="27940" y="1403349"/>
                </a:moveTo>
                <a:lnTo>
                  <a:pt x="0" y="1403349"/>
                </a:lnTo>
                <a:lnTo>
                  <a:pt x="0" y="1409699"/>
                </a:lnTo>
                <a:lnTo>
                  <a:pt x="27940" y="1409699"/>
                </a:lnTo>
                <a:lnTo>
                  <a:pt x="27940" y="1403349"/>
                </a:lnTo>
                <a:close/>
              </a:path>
              <a:path w="27940" h="3227070">
                <a:moveTo>
                  <a:pt x="27940" y="1391919"/>
                </a:moveTo>
                <a:lnTo>
                  <a:pt x="0" y="1391919"/>
                </a:lnTo>
                <a:lnTo>
                  <a:pt x="0" y="1402079"/>
                </a:lnTo>
                <a:lnTo>
                  <a:pt x="27940" y="1402079"/>
                </a:lnTo>
                <a:lnTo>
                  <a:pt x="27940" y="1391919"/>
                </a:lnTo>
                <a:close/>
              </a:path>
              <a:path w="27940" h="3227070">
                <a:moveTo>
                  <a:pt x="27940" y="1384300"/>
                </a:moveTo>
                <a:lnTo>
                  <a:pt x="0" y="1384300"/>
                </a:lnTo>
                <a:lnTo>
                  <a:pt x="0" y="1390649"/>
                </a:lnTo>
                <a:lnTo>
                  <a:pt x="27940" y="1390649"/>
                </a:lnTo>
                <a:lnTo>
                  <a:pt x="27940" y="1384300"/>
                </a:lnTo>
                <a:close/>
              </a:path>
              <a:path w="27940" h="3227070">
                <a:moveTo>
                  <a:pt x="27940" y="1372870"/>
                </a:moveTo>
                <a:lnTo>
                  <a:pt x="0" y="1372870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2870"/>
                </a:lnTo>
                <a:close/>
              </a:path>
              <a:path w="27940" h="3227070">
                <a:moveTo>
                  <a:pt x="27940" y="1365249"/>
                </a:moveTo>
                <a:lnTo>
                  <a:pt x="0" y="1365249"/>
                </a:lnTo>
                <a:lnTo>
                  <a:pt x="0" y="1371599"/>
                </a:lnTo>
                <a:lnTo>
                  <a:pt x="27940" y="1371599"/>
                </a:lnTo>
                <a:lnTo>
                  <a:pt x="27940" y="1365249"/>
                </a:lnTo>
                <a:close/>
              </a:path>
              <a:path w="27940" h="3227070">
                <a:moveTo>
                  <a:pt x="27940" y="1353820"/>
                </a:moveTo>
                <a:lnTo>
                  <a:pt x="0" y="135382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53820"/>
                </a:lnTo>
                <a:close/>
              </a:path>
              <a:path w="27940" h="3227070">
                <a:moveTo>
                  <a:pt x="27940" y="1346199"/>
                </a:moveTo>
                <a:lnTo>
                  <a:pt x="0" y="1346199"/>
                </a:lnTo>
                <a:lnTo>
                  <a:pt x="0" y="1352549"/>
                </a:lnTo>
                <a:lnTo>
                  <a:pt x="27940" y="1352549"/>
                </a:lnTo>
                <a:lnTo>
                  <a:pt x="27940" y="1346199"/>
                </a:lnTo>
                <a:close/>
              </a:path>
              <a:path w="27940" h="3227070">
                <a:moveTo>
                  <a:pt x="27940" y="1334769"/>
                </a:moveTo>
                <a:lnTo>
                  <a:pt x="0" y="1334769"/>
                </a:lnTo>
                <a:lnTo>
                  <a:pt x="0" y="1344929"/>
                </a:lnTo>
                <a:lnTo>
                  <a:pt x="27940" y="1344929"/>
                </a:lnTo>
                <a:lnTo>
                  <a:pt x="27940" y="1334769"/>
                </a:lnTo>
                <a:close/>
              </a:path>
              <a:path w="27940" h="3227070">
                <a:moveTo>
                  <a:pt x="27940" y="1327149"/>
                </a:moveTo>
                <a:lnTo>
                  <a:pt x="0" y="1327149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327149"/>
                </a:lnTo>
                <a:close/>
              </a:path>
              <a:path w="27940" h="3227070">
                <a:moveTo>
                  <a:pt x="27940" y="1315719"/>
                </a:moveTo>
                <a:lnTo>
                  <a:pt x="0" y="1315719"/>
                </a:lnTo>
                <a:lnTo>
                  <a:pt x="0" y="1325879"/>
                </a:lnTo>
                <a:lnTo>
                  <a:pt x="27940" y="1325879"/>
                </a:lnTo>
                <a:lnTo>
                  <a:pt x="27940" y="1315719"/>
                </a:lnTo>
                <a:close/>
              </a:path>
              <a:path w="27940" h="3227070">
                <a:moveTo>
                  <a:pt x="27940" y="1301749"/>
                </a:moveTo>
                <a:lnTo>
                  <a:pt x="0" y="1301749"/>
                </a:lnTo>
                <a:lnTo>
                  <a:pt x="0" y="1314449"/>
                </a:lnTo>
                <a:lnTo>
                  <a:pt x="27940" y="1314449"/>
                </a:lnTo>
                <a:lnTo>
                  <a:pt x="27940" y="1301749"/>
                </a:lnTo>
                <a:close/>
              </a:path>
              <a:path w="27940" h="3227070">
                <a:moveTo>
                  <a:pt x="27940" y="1290319"/>
                </a:moveTo>
                <a:lnTo>
                  <a:pt x="0" y="1290319"/>
                </a:lnTo>
                <a:lnTo>
                  <a:pt x="0" y="1300479"/>
                </a:lnTo>
                <a:lnTo>
                  <a:pt x="27940" y="1300479"/>
                </a:lnTo>
                <a:lnTo>
                  <a:pt x="27940" y="1290319"/>
                </a:lnTo>
                <a:close/>
              </a:path>
              <a:path w="27940" h="3227070">
                <a:moveTo>
                  <a:pt x="27940" y="1282699"/>
                </a:moveTo>
                <a:lnTo>
                  <a:pt x="0" y="1282699"/>
                </a:lnTo>
                <a:lnTo>
                  <a:pt x="0" y="1289050"/>
                </a:lnTo>
                <a:lnTo>
                  <a:pt x="27940" y="1289050"/>
                </a:lnTo>
                <a:lnTo>
                  <a:pt x="27940" y="1282699"/>
                </a:lnTo>
                <a:close/>
              </a:path>
              <a:path w="27940" h="3227070">
                <a:moveTo>
                  <a:pt x="27940" y="1271270"/>
                </a:moveTo>
                <a:lnTo>
                  <a:pt x="0" y="1271270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70"/>
                </a:lnTo>
                <a:close/>
              </a:path>
              <a:path w="27940" h="32270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2270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227070">
                <a:moveTo>
                  <a:pt x="27940" y="1244600"/>
                </a:moveTo>
                <a:lnTo>
                  <a:pt x="0" y="1244600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600"/>
                </a:lnTo>
                <a:close/>
              </a:path>
              <a:path w="27940" h="3227070">
                <a:moveTo>
                  <a:pt x="27940" y="1233169"/>
                </a:moveTo>
                <a:lnTo>
                  <a:pt x="0" y="1233169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3169"/>
                </a:lnTo>
                <a:close/>
              </a:path>
              <a:path w="27940" h="32270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227070">
                <a:moveTo>
                  <a:pt x="27940" y="1214120"/>
                </a:moveTo>
                <a:lnTo>
                  <a:pt x="0" y="1214120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20"/>
                </a:lnTo>
                <a:close/>
              </a:path>
              <a:path w="27940" h="32270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227070">
                <a:moveTo>
                  <a:pt x="27940" y="1203959"/>
                </a:moveTo>
                <a:lnTo>
                  <a:pt x="0" y="120395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203959"/>
                </a:lnTo>
                <a:close/>
              </a:path>
              <a:path w="27940" h="3227070">
                <a:moveTo>
                  <a:pt x="27940" y="1774189"/>
                </a:moveTo>
                <a:lnTo>
                  <a:pt x="0" y="1774189"/>
                </a:lnTo>
                <a:lnTo>
                  <a:pt x="0" y="1863089"/>
                </a:lnTo>
                <a:lnTo>
                  <a:pt x="27940" y="1863089"/>
                </a:lnTo>
                <a:lnTo>
                  <a:pt x="27940" y="1774189"/>
                </a:lnTo>
                <a:close/>
              </a:path>
              <a:path w="27940" h="3227070">
                <a:moveTo>
                  <a:pt x="27940" y="2376169"/>
                </a:moveTo>
                <a:lnTo>
                  <a:pt x="0" y="23761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2376169"/>
                </a:lnTo>
                <a:close/>
              </a:path>
              <a:path w="27940" h="3227070">
                <a:moveTo>
                  <a:pt x="27940" y="1948179"/>
                </a:moveTo>
                <a:lnTo>
                  <a:pt x="0" y="1948179"/>
                </a:lnTo>
                <a:lnTo>
                  <a:pt x="0" y="2374899"/>
                </a:lnTo>
                <a:lnTo>
                  <a:pt x="27940" y="2374899"/>
                </a:lnTo>
                <a:lnTo>
                  <a:pt x="27940" y="1948179"/>
                </a:lnTo>
                <a:close/>
              </a:path>
              <a:path w="27940" h="3227070">
                <a:moveTo>
                  <a:pt x="27940" y="1929129"/>
                </a:moveTo>
                <a:lnTo>
                  <a:pt x="0" y="1929129"/>
                </a:lnTo>
                <a:lnTo>
                  <a:pt x="0" y="1946909"/>
                </a:lnTo>
                <a:lnTo>
                  <a:pt x="27940" y="1946909"/>
                </a:lnTo>
                <a:lnTo>
                  <a:pt x="27940" y="1929129"/>
                </a:lnTo>
                <a:close/>
              </a:path>
              <a:path w="27940" h="3227070">
                <a:moveTo>
                  <a:pt x="27940" y="1910079"/>
                </a:moveTo>
                <a:lnTo>
                  <a:pt x="0" y="1910079"/>
                </a:lnTo>
                <a:lnTo>
                  <a:pt x="0" y="1927859"/>
                </a:lnTo>
                <a:lnTo>
                  <a:pt x="27940" y="1927859"/>
                </a:lnTo>
                <a:lnTo>
                  <a:pt x="27940" y="1910079"/>
                </a:lnTo>
                <a:close/>
              </a:path>
              <a:path w="27940" h="3227070">
                <a:moveTo>
                  <a:pt x="27940" y="1887219"/>
                </a:moveTo>
                <a:lnTo>
                  <a:pt x="0" y="1887219"/>
                </a:lnTo>
                <a:lnTo>
                  <a:pt x="0" y="1908809"/>
                </a:lnTo>
                <a:lnTo>
                  <a:pt x="27940" y="1908809"/>
                </a:lnTo>
                <a:lnTo>
                  <a:pt x="27940" y="1887219"/>
                </a:lnTo>
                <a:close/>
              </a:path>
              <a:path w="27940" h="3227070">
                <a:moveTo>
                  <a:pt x="27940" y="1868169"/>
                </a:moveTo>
                <a:lnTo>
                  <a:pt x="0" y="1868169"/>
                </a:lnTo>
                <a:lnTo>
                  <a:pt x="0" y="1885949"/>
                </a:lnTo>
                <a:lnTo>
                  <a:pt x="27940" y="1885949"/>
                </a:lnTo>
                <a:lnTo>
                  <a:pt x="27940" y="1868169"/>
                </a:lnTo>
                <a:close/>
              </a:path>
              <a:path w="27940" h="3227070">
                <a:moveTo>
                  <a:pt x="27940" y="1864359"/>
                </a:moveTo>
                <a:lnTo>
                  <a:pt x="0" y="1864359"/>
                </a:lnTo>
                <a:lnTo>
                  <a:pt x="0" y="1866899"/>
                </a:lnTo>
                <a:lnTo>
                  <a:pt x="27940" y="1866899"/>
                </a:lnTo>
                <a:lnTo>
                  <a:pt x="27940" y="1864359"/>
                </a:lnTo>
                <a:close/>
              </a:path>
              <a:path w="27940" h="3227070">
                <a:moveTo>
                  <a:pt x="27940" y="2383790"/>
                </a:moveTo>
                <a:lnTo>
                  <a:pt x="0" y="2383790"/>
                </a:lnTo>
                <a:lnTo>
                  <a:pt x="0" y="2559049"/>
                </a:lnTo>
                <a:lnTo>
                  <a:pt x="27940" y="2559049"/>
                </a:lnTo>
                <a:lnTo>
                  <a:pt x="27940" y="2383790"/>
                </a:lnTo>
                <a:close/>
              </a:path>
              <a:path w="27940" h="3227070">
                <a:moveTo>
                  <a:pt x="27940" y="2559050"/>
                </a:moveTo>
                <a:lnTo>
                  <a:pt x="0" y="2559050"/>
                </a:lnTo>
                <a:lnTo>
                  <a:pt x="0" y="3227069"/>
                </a:lnTo>
                <a:lnTo>
                  <a:pt x="27940" y="3227069"/>
                </a:lnTo>
                <a:lnTo>
                  <a:pt x="27940" y="2559050"/>
                </a:lnTo>
                <a:close/>
              </a:path>
            </a:pathLst>
          </a:custGeom>
          <a:solidFill>
            <a:srgbClr val="1B3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750300" y="3634740"/>
            <a:ext cx="26670" cy="3210560"/>
          </a:xfrm>
          <a:custGeom>
            <a:avLst/>
            <a:gdLst/>
            <a:ahLst/>
            <a:cxnLst/>
            <a:rect l="l" t="t" r="r" b="b"/>
            <a:pathLst>
              <a:path w="26670" h="3210559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0159" y="6349"/>
                </a:lnTo>
                <a:lnTo>
                  <a:pt x="10159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10559">
                <a:moveTo>
                  <a:pt x="11429" y="6350"/>
                </a:moveTo>
                <a:lnTo>
                  <a:pt x="0" y="6350"/>
                </a:lnTo>
                <a:lnTo>
                  <a:pt x="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7780" y="11429"/>
                </a:lnTo>
                <a:lnTo>
                  <a:pt x="17780" y="10159"/>
                </a:lnTo>
                <a:lnTo>
                  <a:pt x="16510" y="10159"/>
                </a:lnTo>
                <a:lnTo>
                  <a:pt x="1651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close/>
              </a:path>
              <a:path w="26670" h="3210559">
                <a:moveTo>
                  <a:pt x="21589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close/>
              </a:path>
              <a:path w="26670" h="3210559">
                <a:moveTo>
                  <a:pt x="26670" y="19050"/>
                </a:moveTo>
                <a:lnTo>
                  <a:pt x="0" y="1905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19050"/>
                </a:lnTo>
                <a:close/>
              </a:path>
              <a:path w="26670" h="3210559">
                <a:moveTo>
                  <a:pt x="26670" y="31749"/>
                </a:moveTo>
                <a:lnTo>
                  <a:pt x="0" y="31749"/>
                </a:lnTo>
                <a:lnTo>
                  <a:pt x="0" y="63499"/>
                </a:lnTo>
                <a:lnTo>
                  <a:pt x="26670" y="63499"/>
                </a:lnTo>
                <a:lnTo>
                  <a:pt x="26670" y="31749"/>
                </a:lnTo>
                <a:close/>
              </a:path>
              <a:path w="26670" h="3210559">
                <a:moveTo>
                  <a:pt x="26670" y="63500"/>
                </a:moveTo>
                <a:lnTo>
                  <a:pt x="0" y="63500"/>
                </a:lnTo>
                <a:lnTo>
                  <a:pt x="0" y="69849"/>
                </a:lnTo>
                <a:lnTo>
                  <a:pt x="26670" y="69849"/>
                </a:lnTo>
                <a:lnTo>
                  <a:pt x="26670" y="63500"/>
                </a:lnTo>
                <a:close/>
              </a:path>
              <a:path w="26670" h="3210559">
                <a:moveTo>
                  <a:pt x="26670" y="69849"/>
                </a:moveTo>
                <a:lnTo>
                  <a:pt x="0" y="69849"/>
                </a:lnTo>
                <a:lnTo>
                  <a:pt x="0" y="82549"/>
                </a:lnTo>
                <a:lnTo>
                  <a:pt x="26670" y="82549"/>
                </a:lnTo>
                <a:lnTo>
                  <a:pt x="26670" y="69849"/>
                </a:lnTo>
                <a:close/>
              </a:path>
              <a:path w="26670" h="3210559">
                <a:moveTo>
                  <a:pt x="26670" y="82549"/>
                </a:moveTo>
                <a:lnTo>
                  <a:pt x="0" y="82549"/>
                </a:lnTo>
                <a:lnTo>
                  <a:pt x="0" y="88899"/>
                </a:lnTo>
                <a:lnTo>
                  <a:pt x="26670" y="88899"/>
                </a:lnTo>
                <a:lnTo>
                  <a:pt x="26670" y="82549"/>
                </a:lnTo>
                <a:close/>
              </a:path>
              <a:path w="26670" h="3210559">
                <a:moveTo>
                  <a:pt x="26670" y="88899"/>
                </a:moveTo>
                <a:lnTo>
                  <a:pt x="0" y="88899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88899"/>
                </a:lnTo>
                <a:close/>
              </a:path>
              <a:path w="26670" h="3210559">
                <a:moveTo>
                  <a:pt x="26670" y="101600"/>
                </a:moveTo>
                <a:lnTo>
                  <a:pt x="0" y="101600"/>
                </a:lnTo>
                <a:lnTo>
                  <a:pt x="0" y="126999"/>
                </a:lnTo>
                <a:lnTo>
                  <a:pt x="26670" y="126999"/>
                </a:lnTo>
                <a:lnTo>
                  <a:pt x="26670" y="101600"/>
                </a:lnTo>
                <a:close/>
              </a:path>
              <a:path w="26670" h="3210559">
                <a:moveTo>
                  <a:pt x="26670" y="126999"/>
                </a:moveTo>
                <a:lnTo>
                  <a:pt x="0" y="126999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26999"/>
                </a:lnTo>
                <a:close/>
              </a:path>
              <a:path w="26670" h="3210559">
                <a:moveTo>
                  <a:pt x="26670" y="196849"/>
                </a:moveTo>
                <a:lnTo>
                  <a:pt x="0" y="196849"/>
                </a:lnTo>
                <a:lnTo>
                  <a:pt x="0" y="234949"/>
                </a:lnTo>
                <a:lnTo>
                  <a:pt x="26670" y="234949"/>
                </a:lnTo>
                <a:lnTo>
                  <a:pt x="26670" y="196849"/>
                </a:lnTo>
                <a:close/>
              </a:path>
              <a:path w="26670" h="3210559">
                <a:moveTo>
                  <a:pt x="26670" y="234950"/>
                </a:moveTo>
                <a:lnTo>
                  <a:pt x="0" y="234950"/>
                </a:lnTo>
                <a:lnTo>
                  <a:pt x="0" y="240029"/>
                </a:lnTo>
                <a:lnTo>
                  <a:pt x="26670" y="240029"/>
                </a:lnTo>
                <a:lnTo>
                  <a:pt x="26670" y="234950"/>
                </a:lnTo>
                <a:close/>
              </a:path>
              <a:path w="26670" h="3210559">
                <a:moveTo>
                  <a:pt x="26670" y="240029"/>
                </a:moveTo>
                <a:lnTo>
                  <a:pt x="0" y="240029"/>
                </a:lnTo>
                <a:lnTo>
                  <a:pt x="0" y="246379"/>
                </a:lnTo>
                <a:lnTo>
                  <a:pt x="26670" y="246379"/>
                </a:lnTo>
                <a:lnTo>
                  <a:pt x="26670" y="240029"/>
                </a:lnTo>
                <a:close/>
              </a:path>
              <a:path w="26670" h="3210559">
                <a:moveTo>
                  <a:pt x="26670" y="246379"/>
                </a:moveTo>
                <a:lnTo>
                  <a:pt x="0" y="24637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6379"/>
                </a:lnTo>
                <a:close/>
              </a:path>
              <a:path w="26670" h="3210559">
                <a:moveTo>
                  <a:pt x="26670" y="252730"/>
                </a:moveTo>
                <a:lnTo>
                  <a:pt x="0" y="252730"/>
                </a:lnTo>
                <a:lnTo>
                  <a:pt x="0" y="279399"/>
                </a:lnTo>
                <a:lnTo>
                  <a:pt x="26670" y="279399"/>
                </a:lnTo>
                <a:lnTo>
                  <a:pt x="26670" y="252730"/>
                </a:lnTo>
                <a:close/>
              </a:path>
              <a:path w="26670" h="3210559">
                <a:moveTo>
                  <a:pt x="26670" y="279400"/>
                </a:moveTo>
                <a:lnTo>
                  <a:pt x="0" y="279400"/>
                </a:lnTo>
                <a:lnTo>
                  <a:pt x="0" y="297179"/>
                </a:lnTo>
                <a:lnTo>
                  <a:pt x="26670" y="297179"/>
                </a:lnTo>
                <a:lnTo>
                  <a:pt x="26670" y="279400"/>
                </a:lnTo>
                <a:close/>
              </a:path>
              <a:path w="26670" h="3210559">
                <a:moveTo>
                  <a:pt x="26670" y="297179"/>
                </a:moveTo>
                <a:lnTo>
                  <a:pt x="0" y="297179"/>
                </a:lnTo>
                <a:lnTo>
                  <a:pt x="0" y="304799"/>
                </a:lnTo>
                <a:lnTo>
                  <a:pt x="26670" y="304799"/>
                </a:lnTo>
                <a:lnTo>
                  <a:pt x="26670" y="297179"/>
                </a:lnTo>
                <a:close/>
              </a:path>
              <a:path w="26670" h="3210559">
                <a:moveTo>
                  <a:pt x="2667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304800"/>
                </a:lnTo>
                <a:close/>
              </a:path>
              <a:path w="26670" h="3210559">
                <a:moveTo>
                  <a:pt x="26670" y="317500"/>
                </a:moveTo>
                <a:lnTo>
                  <a:pt x="0" y="317500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317500"/>
                </a:lnTo>
                <a:close/>
              </a:path>
              <a:path w="26670" h="3210559">
                <a:moveTo>
                  <a:pt x="26670" y="323850"/>
                </a:moveTo>
                <a:lnTo>
                  <a:pt x="0" y="3238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23850"/>
                </a:lnTo>
                <a:close/>
              </a:path>
              <a:path w="26670" h="3210559">
                <a:moveTo>
                  <a:pt x="26670" y="367030"/>
                </a:moveTo>
                <a:lnTo>
                  <a:pt x="0" y="36703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7030"/>
                </a:lnTo>
                <a:close/>
              </a:path>
              <a:path w="26670" h="3210559">
                <a:moveTo>
                  <a:pt x="26670" y="374649"/>
                </a:moveTo>
                <a:lnTo>
                  <a:pt x="0" y="374649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4649"/>
                </a:lnTo>
                <a:close/>
              </a:path>
              <a:path w="26670" h="3210559">
                <a:moveTo>
                  <a:pt x="26670" y="380999"/>
                </a:moveTo>
                <a:lnTo>
                  <a:pt x="0" y="380999"/>
                </a:lnTo>
                <a:lnTo>
                  <a:pt x="0" y="417829"/>
                </a:lnTo>
                <a:lnTo>
                  <a:pt x="26670" y="417829"/>
                </a:lnTo>
                <a:lnTo>
                  <a:pt x="26670" y="380999"/>
                </a:lnTo>
                <a:close/>
              </a:path>
              <a:path w="26670" h="3210559">
                <a:moveTo>
                  <a:pt x="26670" y="417829"/>
                </a:moveTo>
                <a:lnTo>
                  <a:pt x="0" y="417829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17829"/>
                </a:lnTo>
                <a:close/>
              </a:path>
              <a:path w="26670" h="3210559">
                <a:moveTo>
                  <a:pt x="26670" y="424179"/>
                </a:moveTo>
                <a:lnTo>
                  <a:pt x="0" y="424179"/>
                </a:lnTo>
                <a:lnTo>
                  <a:pt x="0" y="455929"/>
                </a:lnTo>
                <a:lnTo>
                  <a:pt x="26670" y="455929"/>
                </a:lnTo>
                <a:lnTo>
                  <a:pt x="26670" y="424179"/>
                </a:lnTo>
                <a:close/>
              </a:path>
              <a:path w="26670" h="3210559">
                <a:moveTo>
                  <a:pt x="26670" y="455929"/>
                </a:moveTo>
                <a:lnTo>
                  <a:pt x="0" y="455929"/>
                </a:lnTo>
                <a:lnTo>
                  <a:pt x="0" y="462279"/>
                </a:lnTo>
                <a:lnTo>
                  <a:pt x="26670" y="462279"/>
                </a:lnTo>
                <a:lnTo>
                  <a:pt x="26670" y="455929"/>
                </a:lnTo>
                <a:close/>
              </a:path>
              <a:path w="26670" h="3210559">
                <a:moveTo>
                  <a:pt x="2667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62279"/>
                </a:lnTo>
                <a:close/>
              </a:path>
              <a:path w="26670" h="3210559">
                <a:moveTo>
                  <a:pt x="26670" y="469899"/>
                </a:moveTo>
                <a:lnTo>
                  <a:pt x="0" y="46989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469899"/>
                </a:lnTo>
                <a:close/>
              </a:path>
              <a:path w="26670" h="3210559">
                <a:moveTo>
                  <a:pt x="26670" y="507999"/>
                </a:moveTo>
                <a:lnTo>
                  <a:pt x="0" y="507999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7999"/>
                </a:lnTo>
                <a:close/>
              </a:path>
              <a:path w="26670" h="3210559">
                <a:moveTo>
                  <a:pt x="26670" y="513080"/>
                </a:moveTo>
                <a:lnTo>
                  <a:pt x="0" y="513080"/>
                </a:lnTo>
                <a:lnTo>
                  <a:pt x="0" y="538479"/>
                </a:lnTo>
                <a:lnTo>
                  <a:pt x="26670" y="538479"/>
                </a:lnTo>
                <a:lnTo>
                  <a:pt x="26670" y="513080"/>
                </a:lnTo>
                <a:close/>
              </a:path>
              <a:path w="26670" h="3210559">
                <a:moveTo>
                  <a:pt x="26670" y="538479"/>
                </a:moveTo>
                <a:lnTo>
                  <a:pt x="0" y="538479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538479"/>
                </a:lnTo>
                <a:close/>
              </a:path>
              <a:path w="26670" h="3210559">
                <a:moveTo>
                  <a:pt x="2667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6670" y="614679"/>
                </a:lnTo>
                <a:lnTo>
                  <a:pt x="26670" y="608330"/>
                </a:lnTo>
                <a:close/>
              </a:path>
              <a:path w="26670" h="3210559">
                <a:moveTo>
                  <a:pt x="26670" y="614679"/>
                </a:moveTo>
                <a:lnTo>
                  <a:pt x="0" y="61467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79"/>
                </a:lnTo>
                <a:close/>
              </a:path>
              <a:path w="26670" h="3210559">
                <a:moveTo>
                  <a:pt x="26670" y="622299"/>
                </a:moveTo>
                <a:lnTo>
                  <a:pt x="0" y="622299"/>
                </a:lnTo>
                <a:lnTo>
                  <a:pt x="0" y="633729"/>
                </a:lnTo>
                <a:lnTo>
                  <a:pt x="26670" y="633729"/>
                </a:lnTo>
                <a:lnTo>
                  <a:pt x="26670" y="622299"/>
                </a:lnTo>
                <a:close/>
              </a:path>
              <a:path w="26670" h="3210559">
                <a:moveTo>
                  <a:pt x="26670" y="633730"/>
                </a:moveTo>
                <a:lnTo>
                  <a:pt x="0" y="63373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33730"/>
                </a:lnTo>
                <a:close/>
              </a:path>
              <a:path w="26670" h="3210559">
                <a:moveTo>
                  <a:pt x="26670" y="660399"/>
                </a:moveTo>
                <a:lnTo>
                  <a:pt x="0" y="660399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660399"/>
                </a:lnTo>
                <a:close/>
              </a:path>
              <a:path w="26670" h="3210559">
                <a:moveTo>
                  <a:pt x="26670" y="736600"/>
                </a:moveTo>
                <a:lnTo>
                  <a:pt x="0" y="7366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736600"/>
                </a:lnTo>
                <a:close/>
              </a:path>
              <a:path w="26670" h="3210559">
                <a:moveTo>
                  <a:pt x="26670" y="882650"/>
                </a:moveTo>
                <a:lnTo>
                  <a:pt x="0" y="88265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882650"/>
                </a:lnTo>
                <a:close/>
              </a:path>
              <a:path w="26670" h="3210559">
                <a:moveTo>
                  <a:pt x="26670" y="906780"/>
                </a:moveTo>
                <a:lnTo>
                  <a:pt x="0" y="906780"/>
                </a:lnTo>
                <a:lnTo>
                  <a:pt x="0" y="958849"/>
                </a:lnTo>
                <a:lnTo>
                  <a:pt x="26670" y="958849"/>
                </a:lnTo>
                <a:lnTo>
                  <a:pt x="26670" y="906780"/>
                </a:lnTo>
                <a:close/>
              </a:path>
              <a:path w="26670" h="3210559">
                <a:moveTo>
                  <a:pt x="26670" y="958849"/>
                </a:moveTo>
                <a:lnTo>
                  <a:pt x="0" y="95884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58849"/>
                </a:lnTo>
                <a:close/>
              </a:path>
              <a:path w="26670" h="3210559">
                <a:moveTo>
                  <a:pt x="26670" y="976630"/>
                </a:moveTo>
                <a:lnTo>
                  <a:pt x="0" y="976630"/>
                </a:lnTo>
                <a:lnTo>
                  <a:pt x="0" y="989329"/>
                </a:lnTo>
                <a:lnTo>
                  <a:pt x="26670" y="989329"/>
                </a:lnTo>
                <a:lnTo>
                  <a:pt x="26670" y="976630"/>
                </a:lnTo>
                <a:close/>
              </a:path>
              <a:path w="26670" h="3210559">
                <a:moveTo>
                  <a:pt x="26670" y="989330"/>
                </a:moveTo>
                <a:lnTo>
                  <a:pt x="0" y="989330"/>
                </a:lnTo>
                <a:lnTo>
                  <a:pt x="0" y="1015999"/>
                </a:lnTo>
                <a:lnTo>
                  <a:pt x="26670" y="1015999"/>
                </a:lnTo>
                <a:lnTo>
                  <a:pt x="26670" y="989330"/>
                </a:lnTo>
                <a:close/>
              </a:path>
              <a:path w="26670" h="3210559">
                <a:moveTo>
                  <a:pt x="26670" y="1016000"/>
                </a:moveTo>
                <a:lnTo>
                  <a:pt x="0" y="101600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16000"/>
                </a:lnTo>
                <a:close/>
              </a:path>
              <a:path w="26670" h="3210559">
                <a:moveTo>
                  <a:pt x="26670" y="1046479"/>
                </a:moveTo>
                <a:lnTo>
                  <a:pt x="0" y="1046479"/>
                </a:lnTo>
                <a:lnTo>
                  <a:pt x="0" y="1052829"/>
                </a:lnTo>
                <a:lnTo>
                  <a:pt x="26670" y="1052829"/>
                </a:lnTo>
                <a:lnTo>
                  <a:pt x="26670" y="1046479"/>
                </a:lnTo>
                <a:close/>
              </a:path>
              <a:path w="26670" h="3210559">
                <a:moveTo>
                  <a:pt x="2667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6670" y="1059179"/>
                </a:lnTo>
                <a:lnTo>
                  <a:pt x="26670" y="1052829"/>
                </a:lnTo>
                <a:close/>
              </a:path>
              <a:path w="26670" h="3210559">
                <a:moveTo>
                  <a:pt x="26670" y="1059179"/>
                </a:moveTo>
                <a:lnTo>
                  <a:pt x="0" y="105917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59179"/>
                </a:lnTo>
                <a:close/>
              </a:path>
              <a:path w="26670" h="3210559">
                <a:moveTo>
                  <a:pt x="26670" y="1092199"/>
                </a:moveTo>
                <a:lnTo>
                  <a:pt x="0" y="1092199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092199"/>
                </a:lnTo>
                <a:close/>
              </a:path>
              <a:path w="26670" h="3210559">
                <a:moveTo>
                  <a:pt x="26670" y="1116330"/>
                </a:moveTo>
                <a:lnTo>
                  <a:pt x="0" y="1116330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16330"/>
                </a:lnTo>
                <a:close/>
              </a:path>
              <a:path w="26670" h="3210559">
                <a:moveTo>
                  <a:pt x="26670" y="1168400"/>
                </a:moveTo>
                <a:lnTo>
                  <a:pt x="0" y="1168400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68400"/>
                </a:lnTo>
                <a:close/>
              </a:path>
              <a:path w="26670" h="3210559">
                <a:moveTo>
                  <a:pt x="26670" y="1489709"/>
                </a:moveTo>
                <a:lnTo>
                  <a:pt x="0" y="1489709"/>
                </a:lnTo>
                <a:lnTo>
                  <a:pt x="0" y="1757679"/>
                </a:lnTo>
                <a:lnTo>
                  <a:pt x="26670" y="1757679"/>
                </a:lnTo>
                <a:lnTo>
                  <a:pt x="26670" y="1489709"/>
                </a:lnTo>
                <a:close/>
              </a:path>
              <a:path w="26670" h="32105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10559">
                <a:moveTo>
                  <a:pt x="26670" y="1470659"/>
                </a:moveTo>
                <a:lnTo>
                  <a:pt x="0" y="1470659"/>
                </a:lnTo>
                <a:lnTo>
                  <a:pt x="0" y="1480819"/>
                </a:lnTo>
                <a:lnTo>
                  <a:pt x="26670" y="1480819"/>
                </a:lnTo>
                <a:lnTo>
                  <a:pt x="26670" y="1470659"/>
                </a:lnTo>
                <a:close/>
              </a:path>
              <a:path w="26670" h="3210559">
                <a:moveTo>
                  <a:pt x="2667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39"/>
                </a:lnTo>
                <a:close/>
              </a:path>
              <a:path w="26670" h="3210559">
                <a:moveTo>
                  <a:pt x="26670" y="1451609"/>
                </a:moveTo>
                <a:lnTo>
                  <a:pt x="0" y="1451609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09"/>
                </a:lnTo>
                <a:close/>
              </a:path>
              <a:path w="26670" h="3210559">
                <a:moveTo>
                  <a:pt x="2667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89"/>
                </a:lnTo>
                <a:close/>
              </a:path>
              <a:path w="26670" h="3210559">
                <a:moveTo>
                  <a:pt x="26670" y="1432560"/>
                </a:moveTo>
                <a:lnTo>
                  <a:pt x="0" y="1432560"/>
                </a:lnTo>
                <a:lnTo>
                  <a:pt x="0" y="1442719"/>
                </a:lnTo>
                <a:lnTo>
                  <a:pt x="26670" y="1442719"/>
                </a:lnTo>
                <a:lnTo>
                  <a:pt x="26670" y="1432560"/>
                </a:lnTo>
                <a:close/>
              </a:path>
              <a:path w="26670" h="32105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10559">
                <a:moveTo>
                  <a:pt x="26670" y="1413509"/>
                </a:moveTo>
                <a:lnTo>
                  <a:pt x="0" y="1413509"/>
                </a:lnTo>
                <a:lnTo>
                  <a:pt x="0" y="1423669"/>
                </a:lnTo>
                <a:lnTo>
                  <a:pt x="26670" y="1423669"/>
                </a:lnTo>
                <a:lnTo>
                  <a:pt x="26670" y="1413509"/>
                </a:lnTo>
                <a:close/>
              </a:path>
              <a:path w="26670" h="32105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10559">
                <a:moveTo>
                  <a:pt x="26670" y="1394459"/>
                </a:moveTo>
                <a:lnTo>
                  <a:pt x="0" y="1394459"/>
                </a:lnTo>
                <a:lnTo>
                  <a:pt x="0" y="1404619"/>
                </a:lnTo>
                <a:lnTo>
                  <a:pt x="26670" y="1404619"/>
                </a:lnTo>
                <a:lnTo>
                  <a:pt x="26670" y="1394459"/>
                </a:lnTo>
                <a:close/>
              </a:path>
              <a:path w="26670" h="3210559">
                <a:moveTo>
                  <a:pt x="26670" y="1386839"/>
                </a:moveTo>
                <a:lnTo>
                  <a:pt x="0" y="1386839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39"/>
                </a:lnTo>
                <a:close/>
              </a:path>
              <a:path w="26670" h="3210559">
                <a:moveTo>
                  <a:pt x="26670" y="1375409"/>
                </a:moveTo>
                <a:lnTo>
                  <a:pt x="0" y="1375409"/>
                </a:lnTo>
                <a:lnTo>
                  <a:pt x="0" y="1385569"/>
                </a:lnTo>
                <a:lnTo>
                  <a:pt x="26670" y="1385569"/>
                </a:lnTo>
                <a:lnTo>
                  <a:pt x="26670" y="1375409"/>
                </a:lnTo>
                <a:close/>
              </a:path>
              <a:path w="26670" h="3210559">
                <a:moveTo>
                  <a:pt x="26670" y="1367789"/>
                </a:moveTo>
                <a:lnTo>
                  <a:pt x="0" y="136778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7789"/>
                </a:lnTo>
                <a:close/>
              </a:path>
              <a:path w="26670" h="3210559">
                <a:moveTo>
                  <a:pt x="26670" y="1356359"/>
                </a:moveTo>
                <a:lnTo>
                  <a:pt x="0" y="1356359"/>
                </a:lnTo>
                <a:lnTo>
                  <a:pt x="0" y="1366519"/>
                </a:lnTo>
                <a:lnTo>
                  <a:pt x="26670" y="1366519"/>
                </a:lnTo>
                <a:lnTo>
                  <a:pt x="26670" y="1356359"/>
                </a:lnTo>
                <a:close/>
              </a:path>
              <a:path w="26670" h="3210559">
                <a:moveTo>
                  <a:pt x="26670" y="1348739"/>
                </a:moveTo>
                <a:lnTo>
                  <a:pt x="0" y="1348739"/>
                </a:lnTo>
                <a:lnTo>
                  <a:pt x="0" y="1355089"/>
                </a:lnTo>
                <a:lnTo>
                  <a:pt x="26670" y="1355089"/>
                </a:lnTo>
                <a:lnTo>
                  <a:pt x="26670" y="1348739"/>
                </a:lnTo>
                <a:close/>
              </a:path>
              <a:path w="26670" h="3210559">
                <a:moveTo>
                  <a:pt x="26670" y="1337310"/>
                </a:moveTo>
                <a:lnTo>
                  <a:pt x="0" y="1337310"/>
                </a:lnTo>
                <a:lnTo>
                  <a:pt x="0" y="1347469"/>
                </a:lnTo>
                <a:lnTo>
                  <a:pt x="26670" y="1347469"/>
                </a:lnTo>
                <a:lnTo>
                  <a:pt x="26670" y="1337310"/>
                </a:lnTo>
                <a:close/>
              </a:path>
              <a:path w="26670" h="3210559">
                <a:moveTo>
                  <a:pt x="26670" y="1329689"/>
                </a:moveTo>
                <a:lnTo>
                  <a:pt x="0" y="1329689"/>
                </a:lnTo>
                <a:lnTo>
                  <a:pt x="0" y="1336039"/>
                </a:lnTo>
                <a:lnTo>
                  <a:pt x="26670" y="1336039"/>
                </a:lnTo>
                <a:lnTo>
                  <a:pt x="26670" y="1329689"/>
                </a:lnTo>
                <a:close/>
              </a:path>
              <a:path w="26670" h="3210559">
                <a:moveTo>
                  <a:pt x="26670" y="1318259"/>
                </a:moveTo>
                <a:lnTo>
                  <a:pt x="0" y="1318259"/>
                </a:lnTo>
                <a:lnTo>
                  <a:pt x="0" y="1328419"/>
                </a:lnTo>
                <a:lnTo>
                  <a:pt x="26670" y="1328419"/>
                </a:lnTo>
                <a:lnTo>
                  <a:pt x="26670" y="1318259"/>
                </a:lnTo>
                <a:close/>
              </a:path>
              <a:path w="26670" h="3210559">
                <a:moveTo>
                  <a:pt x="26670" y="1310639"/>
                </a:moveTo>
                <a:lnTo>
                  <a:pt x="0" y="1310639"/>
                </a:lnTo>
                <a:lnTo>
                  <a:pt x="0" y="1316989"/>
                </a:lnTo>
                <a:lnTo>
                  <a:pt x="26670" y="1316989"/>
                </a:lnTo>
                <a:lnTo>
                  <a:pt x="26670" y="1310639"/>
                </a:lnTo>
                <a:close/>
              </a:path>
              <a:path w="26670" h="3210559">
                <a:moveTo>
                  <a:pt x="2667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70" y="1309369"/>
                </a:lnTo>
                <a:lnTo>
                  <a:pt x="26670" y="1299209"/>
                </a:lnTo>
                <a:close/>
              </a:path>
              <a:path w="26670" h="3210559">
                <a:moveTo>
                  <a:pt x="26670" y="1285239"/>
                </a:moveTo>
                <a:lnTo>
                  <a:pt x="0" y="128523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5239"/>
                </a:lnTo>
                <a:close/>
              </a:path>
              <a:path w="26670" h="3210559">
                <a:moveTo>
                  <a:pt x="26670" y="1273809"/>
                </a:moveTo>
                <a:lnTo>
                  <a:pt x="0" y="1273809"/>
                </a:lnTo>
                <a:lnTo>
                  <a:pt x="0" y="1283969"/>
                </a:lnTo>
                <a:lnTo>
                  <a:pt x="26670" y="1283969"/>
                </a:lnTo>
                <a:lnTo>
                  <a:pt x="26670" y="1273809"/>
                </a:lnTo>
                <a:close/>
              </a:path>
              <a:path w="26670" h="3210559">
                <a:moveTo>
                  <a:pt x="26670" y="1266189"/>
                </a:moveTo>
                <a:lnTo>
                  <a:pt x="0" y="1266189"/>
                </a:lnTo>
                <a:lnTo>
                  <a:pt x="0" y="1272539"/>
                </a:lnTo>
                <a:lnTo>
                  <a:pt x="26670" y="1272539"/>
                </a:lnTo>
                <a:lnTo>
                  <a:pt x="26670" y="1266189"/>
                </a:lnTo>
                <a:close/>
              </a:path>
              <a:path w="26670" h="3210559">
                <a:moveTo>
                  <a:pt x="26670" y="1254760"/>
                </a:moveTo>
                <a:lnTo>
                  <a:pt x="0" y="1254760"/>
                </a:lnTo>
                <a:lnTo>
                  <a:pt x="0" y="1264919"/>
                </a:lnTo>
                <a:lnTo>
                  <a:pt x="26670" y="1264919"/>
                </a:lnTo>
                <a:lnTo>
                  <a:pt x="26670" y="1254760"/>
                </a:lnTo>
                <a:close/>
              </a:path>
              <a:path w="26670" h="3210559">
                <a:moveTo>
                  <a:pt x="26670" y="1247139"/>
                </a:moveTo>
                <a:lnTo>
                  <a:pt x="0" y="1247139"/>
                </a:lnTo>
                <a:lnTo>
                  <a:pt x="0" y="1253489"/>
                </a:lnTo>
                <a:lnTo>
                  <a:pt x="26670" y="1253489"/>
                </a:lnTo>
                <a:lnTo>
                  <a:pt x="26670" y="1247139"/>
                </a:lnTo>
                <a:close/>
              </a:path>
              <a:path w="26670" h="3210559">
                <a:moveTo>
                  <a:pt x="26670" y="1235709"/>
                </a:moveTo>
                <a:lnTo>
                  <a:pt x="0" y="1235709"/>
                </a:lnTo>
                <a:lnTo>
                  <a:pt x="0" y="1245870"/>
                </a:lnTo>
                <a:lnTo>
                  <a:pt x="26670" y="1245870"/>
                </a:lnTo>
                <a:lnTo>
                  <a:pt x="26670" y="1235709"/>
                </a:lnTo>
                <a:close/>
              </a:path>
              <a:path w="26670" h="3210559">
                <a:moveTo>
                  <a:pt x="26670" y="1228089"/>
                </a:moveTo>
                <a:lnTo>
                  <a:pt x="0" y="1228089"/>
                </a:lnTo>
                <a:lnTo>
                  <a:pt x="0" y="1234439"/>
                </a:lnTo>
                <a:lnTo>
                  <a:pt x="26670" y="1234439"/>
                </a:lnTo>
                <a:lnTo>
                  <a:pt x="26670" y="1228089"/>
                </a:lnTo>
                <a:close/>
              </a:path>
              <a:path w="26670" h="3210559">
                <a:moveTo>
                  <a:pt x="26670" y="1216659"/>
                </a:moveTo>
                <a:lnTo>
                  <a:pt x="0" y="1216659"/>
                </a:lnTo>
                <a:lnTo>
                  <a:pt x="0" y="1226820"/>
                </a:lnTo>
                <a:lnTo>
                  <a:pt x="26670" y="1226820"/>
                </a:lnTo>
                <a:lnTo>
                  <a:pt x="26670" y="1216659"/>
                </a:lnTo>
                <a:close/>
              </a:path>
              <a:path w="26670" h="3210559">
                <a:moveTo>
                  <a:pt x="26670" y="1209039"/>
                </a:moveTo>
                <a:lnTo>
                  <a:pt x="0" y="1209039"/>
                </a:lnTo>
                <a:lnTo>
                  <a:pt x="0" y="1215389"/>
                </a:lnTo>
                <a:lnTo>
                  <a:pt x="26670" y="1215389"/>
                </a:lnTo>
                <a:lnTo>
                  <a:pt x="26670" y="1209039"/>
                </a:lnTo>
                <a:close/>
              </a:path>
              <a:path w="26670" h="3210559">
                <a:moveTo>
                  <a:pt x="26670" y="1197609"/>
                </a:moveTo>
                <a:lnTo>
                  <a:pt x="0" y="1197609"/>
                </a:lnTo>
                <a:lnTo>
                  <a:pt x="0" y="1207769"/>
                </a:lnTo>
                <a:lnTo>
                  <a:pt x="26670" y="1207769"/>
                </a:lnTo>
                <a:lnTo>
                  <a:pt x="26670" y="1197609"/>
                </a:lnTo>
                <a:close/>
              </a:path>
              <a:path w="26670" h="3210559">
                <a:moveTo>
                  <a:pt x="26670" y="1189989"/>
                </a:moveTo>
                <a:lnTo>
                  <a:pt x="0" y="1189989"/>
                </a:lnTo>
                <a:lnTo>
                  <a:pt x="0" y="1196339"/>
                </a:lnTo>
                <a:lnTo>
                  <a:pt x="26670" y="1196339"/>
                </a:lnTo>
                <a:lnTo>
                  <a:pt x="26670" y="1189989"/>
                </a:lnTo>
                <a:close/>
              </a:path>
              <a:path w="26670" h="3210559">
                <a:moveTo>
                  <a:pt x="26670" y="1187449"/>
                </a:moveTo>
                <a:lnTo>
                  <a:pt x="0" y="1187449"/>
                </a:lnTo>
                <a:lnTo>
                  <a:pt x="0" y="1188719"/>
                </a:lnTo>
                <a:lnTo>
                  <a:pt x="26670" y="1188719"/>
                </a:lnTo>
                <a:lnTo>
                  <a:pt x="26670" y="1187449"/>
                </a:lnTo>
                <a:close/>
              </a:path>
              <a:path w="26670" h="3210559">
                <a:moveTo>
                  <a:pt x="26670" y="1757679"/>
                </a:moveTo>
                <a:lnTo>
                  <a:pt x="0" y="1757679"/>
                </a:lnTo>
                <a:lnTo>
                  <a:pt x="0" y="1846579"/>
                </a:lnTo>
                <a:lnTo>
                  <a:pt x="26670" y="1846579"/>
                </a:lnTo>
                <a:lnTo>
                  <a:pt x="26670" y="1757679"/>
                </a:lnTo>
                <a:close/>
              </a:path>
              <a:path w="26670" h="3210559">
                <a:moveTo>
                  <a:pt x="26670" y="2359659"/>
                </a:moveTo>
                <a:lnTo>
                  <a:pt x="0" y="2359659"/>
                </a:lnTo>
                <a:lnTo>
                  <a:pt x="0" y="2367279"/>
                </a:lnTo>
                <a:lnTo>
                  <a:pt x="26670" y="2367279"/>
                </a:lnTo>
                <a:lnTo>
                  <a:pt x="26670" y="2359659"/>
                </a:lnTo>
                <a:close/>
              </a:path>
              <a:path w="26670" h="3210559">
                <a:moveTo>
                  <a:pt x="26670" y="1931669"/>
                </a:moveTo>
                <a:lnTo>
                  <a:pt x="0" y="1931669"/>
                </a:lnTo>
                <a:lnTo>
                  <a:pt x="0" y="2358389"/>
                </a:lnTo>
                <a:lnTo>
                  <a:pt x="26670" y="2358389"/>
                </a:lnTo>
                <a:lnTo>
                  <a:pt x="26670" y="1931669"/>
                </a:lnTo>
                <a:close/>
              </a:path>
              <a:path w="26670" h="3210559">
                <a:moveTo>
                  <a:pt x="26670" y="1912619"/>
                </a:moveTo>
                <a:lnTo>
                  <a:pt x="0" y="1912619"/>
                </a:lnTo>
                <a:lnTo>
                  <a:pt x="0" y="1930399"/>
                </a:lnTo>
                <a:lnTo>
                  <a:pt x="26670" y="1930399"/>
                </a:lnTo>
                <a:lnTo>
                  <a:pt x="26670" y="1912619"/>
                </a:lnTo>
                <a:close/>
              </a:path>
              <a:path w="26670" h="3210559">
                <a:moveTo>
                  <a:pt x="26670" y="1893569"/>
                </a:moveTo>
                <a:lnTo>
                  <a:pt x="0" y="1893569"/>
                </a:lnTo>
                <a:lnTo>
                  <a:pt x="0" y="1911349"/>
                </a:lnTo>
                <a:lnTo>
                  <a:pt x="26670" y="1911349"/>
                </a:lnTo>
                <a:lnTo>
                  <a:pt x="26670" y="1893569"/>
                </a:lnTo>
                <a:close/>
              </a:path>
              <a:path w="26670" h="3210559">
                <a:moveTo>
                  <a:pt x="26670" y="1870709"/>
                </a:moveTo>
                <a:lnTo>
                  <a:pt x="0" y="1870709"/>
                </a:lnTo>
                <a:lnTo>
                  <a:pt x="0" y="1892299"/>
                </a:lnTo>
                <a:lnTo>
                  <a:pt x="26670" y="1892299"/>
                </a:lnTo>
                <a:lnTo>
                  <a:pt x="26670" y="1870709"/>
                </a:lnTo>
                <a:close/>
              </a:path>
              <a:path w="26670" h="3210559">
                <a:moveTo>
                  <a:pt x="26670" y="1851659"/>
                </a:moveTo>
                <a:lnTo>
                  <a:pt x="0" y="1851659"/>
                </a:lnTo>
                <a:lnTo>
                  <a:pt x="0" y="1869439"/>
                </a:lnTo>
                <a:lnTo>
                  <a:pt x="26670" y="1869439"/>
                </a:lnTo>
                <a:lnTo>
                  <a:pt x="26670" y="1851659"/>
                </a:lnTo>
                <a:close/>
              </a:path>
              <a:path w="26670" h="3210559">
                <a:moveTo>
                  <a:pt x="26670" y="1847849"/>
                </a:moveTo>
                <a:lnTo>
                  <a:pt x="0" y="1847849"/>
                </a:lnTo>
                <a:lnTo>
                  <a:pt x="0" y="1850389"/>
                </a:lnTo>
                <a:lnTo>
                  <a:pt x="26670" y="1850389"/>
                </a:lnTo>
                <a:lnTo>
                  <a:pt x="26670" y="1847849"/>
                </a:lnTo>
                <a:close/>
              </a:path>
              <a:path w="26670" h="3210559">
                <a:moveTo>
                  <a:pt x="26670" y="2367279"/>
                </a:moveTo>
                <a:lnTo>
                  <a:pt x="0" y="2367279"/>
                </a:lnTo>
                <a:lnTo>
                  <a:pt x="0" y="2542539"/>
                </a:lnTo>
                <a:lnTo>
                  <a:pt x="26670" y="2542539"/>
                </a:lnTo>
                <a:lnTo>
                  <a:pt x="26670" y="2367279"/>
                </a:lnTo>
                <a:close/>
              </a:path>
              <a:path w="26670" h="3210559">
                <a:moveTo>
                  <a:pt x="26670" y="2542540"/>
                </a:moveTo>
                <a:lnTo>
                  <a:pt x="0" y="2542540"/>
                </a:lnTo>
                <a:lnTo>
                  <a:pt x="0" y="3210559"/>
                </a:lnTo>
                <a:lnTo>
                  <a:pt x="26670" y="3210559"/>
                </a:lnTo>
                <a:lnTo>
                  <a:pt x="26670" y="2542540"/>
                </a:lnTo>
                <a:close/>
              </a:path>
            </a:pathLst>
          </a:custGeom>
          <a:solidFill>
            <a:srgbClr val="1A34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776969" y="3651250"/>
            <a:ext cx="163829" cy="31940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8940800" y="3751579"/>
            <a:ext cx="110490" cy="30937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9051290" y="3818890"/>
            <a:ext cx="26670" cy="3026410"/>
          </a:xfrm>
          <a:custGeom>
            <a:avLst/>
            <a:gdLst/>
            <a:ahLst/>
            <a:cxnLst/>
            <a:rect l="l" t="t" r="r" b="b"/>
            <a:pathLst>
              <a:path w="26670" h="3026409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11429" y="6349"/>
                </a:lnTo>
                <a:lnTo>
                  <a:pt x="11429" y="5079"/>
                </a:lnTo>
                <a:lnTo>
                  <a:pt x="8889" y="5079"/>
                </a:lnTo>
                <a:lnTo>
                  <a:pt x="8889" y="3809"/>
                </a:lnTo>
                <a:lnTo>
                  <a:pt x="6349" y="3809"/>
                </a:lnTo>
                <a:lnTo>
                  <a:pt x="6349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26409">
                <a:moveTo>
                  <a:pt x="12700" y="6350"/>
                </a:moveTo>
                <a:lnTo>
                  <a:pt x="0" y="635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11429"/>
                </a:lnTo>
                <a:lnTo>
                  <a:pt x="19049" y="11429"/>
                </a:lnTo>
                <a:lnTo>
                  <a:pt x="19049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close/>
              </a:path>
              <a:path w="26670" h="3026409">
                <a:moveTo>
                  <a:pt x="22859" y="12699"/>
                </a:moveTo>
                <a:lnTo>
                  <a:pt x="0" y="12699"/>
                </a:lnTo>
                <a:lnTo>
                  <a:pt x="0" y="50799"/>
                </a:lnTo>
                <a:lnTo>
                  <a:pt x="26669" y="50799"/>
                </a:lnTo>
                <a:lnTo>
                  <a:pt x="26669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699"/>
                </a:lnTo>
                <a:close/>
              </a:path>
              <a:path w="26670" h="3026409">
                <a:moveTo>
                  <a:pt x="26669" y="50800"/>
                </a:moveTo>
                <a:lnTo>
                  <a:pt x="0" y="50800"/>
                </a:lnTo>
                <a:lnTo>
                  <a:pt x="0" y="55879"/>
                </a:lnTo>
                <a:lnTo>
                  <a:pt x="26669" y="55879"/>
                </a:lnTo>
                <a:lnTo>
                  <a:pt x="26669" y="50800"/>
                </a:lnTo>
                <a:close/>
              </a:path>
              <a:path w="26670" h="3026409">
                <a:moveTo>
                  <a:pt x="26669" y="55879"/>
                </a:moveTo>
                <a:lnTo>
                  <a:pt x="0" y="55879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55879"/>
                </a:lnTo>
                <a:close/>
              </a:path>
              <a:path w="26670" h="3026409">
                <a:moveTo>
                  <a:pt x="26669" y="62229"/>
                </a:moveTo>
                <a:lnTo>
                  <a:pt x="0" y="62229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29"/>
                </a:lnTo>
                <a:close/>
              </a:path>
              <a:path w="26670" h="3026409">
                <a:moveTo>
                  <a:pt x="26669" y="68580"/>
                </a:moveTo>
                <a:lnTo>
                  <a:pt x="0" y="6858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68580"/>
                </a:lnTo>
                <a:close/>
              </a:path>
              <a:path w="26670" h="3026409">
                <a:moveTo>
                  <a:pt x="26669" y="95250"/>
                </a:moveTo>
                <a:lnTo>
                  <a:pt x="0" y="95250"/>
                </a:lnTo>
                <a:lnTo>
                  <a:pt x="0" y="113029"/>
                </a:lnTo>
                <a:lnTo>
                  <a:pt x="26669" y="113029"/>
                </a:lnTo>
                <a:lnTo>
                  <a:pt x="26669" y="95250"/>
                </a:lnTo>
                <a:close/>
              </a:path>
              <a:path w="26670" h="3026409">
                <a:moveTo>
                  <a:pt x="26669" y="113029"/>
                </a:moveTo>
                <a:lnTo>
                  <a:pt x="0" y="113029"/>
                </a:lnTo>
                <a:lnTo>
                  <a:pt x="0" y="120649"/>
                </a:lnTo>
                <a:lnTo>
                  <a:pt x="26669" y="120649"/>
                </a:lnTo>
                <a:lnTo>
                  <a:pt x="26669" y="113029"/>
                </a:lnTo>
                <a:close/>
              </a:path>
              <a:path w="26670" h="3026409">
                <a:moveTo>
                  <a:pt x="26669" y="120650"/>
                </a:moveTo>
                <a:lnTo>
                  <a:pt x="0" y="120650"/>
                </a:lnTo>
                <a:lnTo>
                  <a:pt x="0" y="133349"/>
                </a:lnTo>
                <a:lnTo>
                  <a:pt x="26669" y="133349"/>
                </a:lnTo>
                <a:lnTo>
                  <a:pt x="26669" y="120650"/>
                </a:lnTo>
                <a:close/>
              </a:path>
              <a:path w="26670" h="3026409">
                <a:moveTo>
                  <a:pt x="26669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26669" y="139699"/>
                </a:lnTo>
                <a:lnTo>
                  <a:pt x="26669" y="133350"/>
                </a:lnTo>
                <a:close/>
              </a:path>
              <a:path w="26670" h="3026409">
                <a:moveTo>
                  <a:pt x="26669" y="139700"/>
                </a:moveTo>
                <a:lnTo>
                  <a:pt x="0" y="139700"/>
                </a:lnTo>
                <a:lnTo>
                  <a:pt x="0" y="182879"/>
                </a:lnTo>
                <a:lnTo>
                  <a:pt x="26669" y="182879"/>
                </a:lnTo>
                <a:lnTo>
                  <a:pt x="26669" y="139700"/>
                </a:lnTo>
                <a:close/>
              </a:path>
              <a:path w="26670" h="3026409">
                <a:moveTo>
                  <a:pt x="26669" y="182880"/>
                </a:moveTo>
                <a:lnTo>
                  <a:pt x="0" y="182880"/>
                </a:lnTo>
                <a:lnTo>
                  <a:pt x="0" y="190499"/>
                </a:lnTo>
                <a:lnTo>
                  <a:pt x="26669" y="190499"/>
                </a:lnTo>
                <a:lnTo>
                  <a:pt x="26669" y="182880"/>
                </a:lnTo>
                <a:close/>
              </a:path>
              <a:path w="26670" h="3026409">
                <a:moveTo>
                  <a:pt x="26669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26669" y="196849"/>
                </a:lnTo>
                <a:lnTo>
                  <a:pt x="26669" y="190499"/>
                </a:lnTo>
                <a:close/>
              </a:path>
              <a:path w="26670" h="3026409">
                <a:moveTo>
                  <a:pt x="26669" y="196849"/>
                </a:moveTo>
                <a:lnTo>
                  <a:pt x="0" y="196849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6849"/>
                </a:lnTo>
                <a:close/>
              </a:path>
              <a:path w="26670" h="3026409">
                <a:moveTo>
                  <a:pt x="26669" y="233679"/>
                </a:moveTo>
                <a:lnTo>
                  <a:pt x="0" y="233679"/>
                </a:lnTo>
                <a:lnTo>
                  <a:pt x="0" y="240029"/>
                </a:lnTo>
                <a:lnTo>
                  <a:pt x="26669" y="240029"/>
                </a:lnTo>
                <a:lnTo>
                  <a:pt x="26669" y="233679"/>
                </a:lnTo>
                <a:close/>
              </a:path>
              <a:path w="26670" h="3026409">
                <a:moveTo>
                  <a:pt x="26669" y="240029"/>
                </a:moveTo>
                <a:lnTo>
                  <a:pt x="0" y="2400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40029"/>
                </a:lnTo>
                <a:close/>
              </a:path>
              <a:path w="26670" h="302640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026409">
                <a:moveTo>
                  <a:pt x="26669" y="278129"/>
                </a:moveTo>
                <a:lnTo>
                  <a:pt x="0" y="278129"/>
                </a:lnTo>
                <a:lnTo>
                  <a:pt x="0" y="285749"/>
                </a:lnTo>
                <a:lnTo>
                  <a:pt x="26669" y="285749"/>
                </a:lnTo>
                <a:lnTo>
                  <a:pt x="26669" y="278129"/>
                </a:lnTo>
                <a:close/>
              </a:path>
              <a:path w="26670" h="3026409">
                <a:moveTo>
                  <a:pt x="26669" y="285749"/>
                </a:moveTo>
                <a:lnTo>
                  <a:pt x="0" y="285749"/>
                </a:lnTo>
                <a:lnTo>
                  <a:pt x="0" y="323849"/>
                </a:lnTo>
                <a:lnTo>
                  <a:pt x="26669" y="323849"/>
                </a:lnTo>
                <a:lnTo>
                  <a:pt x="26669" y="285749"/>
                </a:lnTo>
                <a:close/>
              </a:path>
              <a:path w="26670" h="3026409">
                <a:moveTo>
                  <a:pt x="2666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3849"/>
                </a:lnTo>
                <a:close/>
              </a:path>
              <a:path w="26670" h="3026409">
                <a:moveTo>
                  <a:pt x="26669" y="328930"/>
                </a:moveTo>
                <a:lnTo>
                  <a:pt x="0" y="328930"/>
                </a:lnTo>
                <a:lnTo>
                  <a:pt x="0" y="354329"/>
                </a:lnTo>
                <a:lnTo>
                  <a:pt x="26669" y="354329"/>
                </a:lnTo>
                <a:lnTo>
                  <a:pt x="26669" y="328930"/>
                </a:lnTo>
                <a:close/>
              </a:path>
              <a:path w="26670" h="3026409">
                <a:moveTo>
                  <a:pt x="26669" y="354329"/>
                </a:moveTo>
                <a:lnTo>
                  <a:pt x="0" y="354329"/>
                </a:lnTo>
                <a:lnTo>
                  <a:pt x="0" y="424179"/>
                </a:lnTo>
                <a:lnTo>
                  <a:pt x="26669" y="424179"/>
                </a:lnTo>
                <a:lnTo>
                  <a:pt x="26669" y="354329"/>
                </a:lnTo>
                <a:close/>
              </a:path>
              <a:path w="26670" h="302640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026409">
                <a:moveTo>
                  <a:pt x="26669" y="430529"/>
                </a:moveTo>
                <a:lnTo>
                  <a:pt x="0" y="430529"/>
                </a:lnTo>
                <a:lnTo>
                  <a:pt x="0" y="438149"/>
                </a:lnTo>
                <a:lnTo>
                  <a:pt x="26669" y="438149"/>
                </a:lnTo>
                <a:lnTo>
                  <a:pt x="26669" y="430529"/>
                </a:lnTo>
                <a:close/>
              </a:path>
              <a:path w="26670" h="3026409">
                <a:moveTo>
                  <a:pt x="26669" y="438149"/>
                </a:moveTo>
                <a:lnTo>
                  <a:pt x="0" y="43814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38149"/>
                </a:lnTo>
                <a:close/>
              </a:path>
              <a:path w="26670" h="3026409">
                <a:moveTo>
                  <a:pt x="26669" y="449580"/>
                </a:moveTo>
                <a:lnTo>
                  <a:pt x="0" y="449580"/>
                </a:lnTo>
                <a:lnTo>
                  <a:pt x="0" y="476249"/>
                </a:lnTo>
                <a:lnTo>
                  <a:pt x="26669" y="476249"/>
                </a:lnTo>
                <a:lnTo>
                  <a:pt x="26669" y="449580"/>
                </a:lnTo>
                <a:close/>
              </a:path>
              <a:path w="26670" h="3026409">
                <a:moveTo>
                  <a:pt x="26669" y="476249"/>
                </a:moveTo>
                <a:lnTo>
                  <a:pt x="0" y="476249"/>
                </a:lnTo>
                <a:lnTo>
                  <a:pt x="0" y="552449"/>
                </a:lnTo>
                <a:lnTo>
                  <a:pt x="26669" y="552449"/>
                </a:lnTo>
                <a:lnTo>
                  <a:pt x="26669" y="476249"/>
                </a:lnTo>
                <a:close/>
              </a:path>
              <a:path w="26670" h="3026409">
                <a:moveTo>
                  <a:pt x="26669" y="552450"/>
                </a:moveTo>
                <a:lnTo>
                  <a:pt x="0" y="552450"/>
                </a:lnTo>
                <a:lnTo>
                  <a:pt x="0" y="698499"/>
                </a:lnTo>
                <a:lnTo>
                  <a:pt x="26669" y="698499"/>
                </a:lnTo>
                <a:lnTo>
                  <a:pt x="26669" y="552450"/>
                </a:lnTo>
                <a:close/>
              </a:path>
              <a:path w="26670" h="3026409">
                <a:moveTo>
                  <a:pt x="26669" y="698500"/>
                </a:moveTo>
                <a:lnTo>
                  <a:pt x="0" y="69850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698500"/>
                </a:lnTo>
                <a:close/>
              </a:path>
              <a:path w="26670" h="3026409">
                <a:moveTo>
                  <a:pt x="26669" y="722630"/>
                </a:moveTo>
                <a:lnTo>
                  <a:pt x="0" y="72263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22630"/>
                </a:lnTo>
                <a:close/>
              </a:path>
              <a:path w="26670" h="3026409">
                <a:moveTo>
                  <a:pt x="26669" y="774699"/>
                </a:moveTo>
                <a:lnTo>
                  <a:pt x="0" y="774699"/>
                </a:lnTo>
                <a:lnTo>
                  <a:pt x="0" y="792479"/>
                </a:lnTo>
                <a:lnTo>
                  <a:pt x="26669" y="792479"/>
                </a:lnTo>
                <a:lnTo>
                  <a:pt x="26669" y="774699"/>
                </a:lnTo>
                <a:close/>
              </a:path>
              <a:path w="26670" h="3026409">
                <a:moveTo>
                  <a:pt x="26669" y="792480"/>
                </a:moveTo>
                <a:lnTo>
                  <a:pt x="0" y="792480"/>
                </a:lnTo>
                <a:lnTo>
                  <a:pt x="0" y="805179"/>
                </a:lnTo>
                <a:lnTo>
                  <a:pt x="26669" y="805179"/>
                </a:lnTo>
                <a:lnTo>
                  <a:pt x="26669" y="792480"/>
                </a:lnTo>
                <a:close/>
              </a:path>
              <a:path w="26670" h="3026409">
                <a:moveTo>
                  <a:pt x="26669" y="805180"/>
                </a:moveTo>
                <a:lnTo>
                  <a:pt x="0" y="805180"/>
                </a:lnTo>
                <a:lnTo>
                  <a:pt x="0" y="831849"/>
                </a:lnTo>
                <a:lnTo>
                  <a:pt x="26669" y="831849"/>
                </a:lnTo>
                <a:lnTo>
                  <a:pt x="26669" y="805180"/>
                </a:lnTo>
                <a:close/>
              </a:path>
              <a:path w="26670" h="3026409">
                <a:moveTo>
                  <a:pt x="26669" y="831850"/>
                </a:moveTo>
                <a:lnTo>
                  <a:pt x="0" y="831850"/>
                </a:lnTo>
                <a:lnTo>
                  <a:pt x="0" y="862329"/>
                </a:lnTo>
                <a:lnTo>
                  <a:pt x="26669" y="862329"/>
                </a:lnTo>
                <a:lnTo>
                  <a:pt x="26669" y="831850"/>
                </a:lnTo>
                <a:close/>
              </a:path>
              <a:path w="26670" h="3026409">
                <a:moveTo>
                  <a:pt x="26669" y="862329"/>
                </a:moveTo>
                <a:lnTo>
                  <a:pt x="0" y="862329"/>
                </a:lnTo>
                <a:lnTo>
                  <a:pt x="0" y="868679"/>
                </a:lnTo>
                <a:lnTo>
                  <a:pt x="26669" y="868679"/>
                </a:lnTo>
                <a:lnTo>
                  <a:pt x="26669" y="862329"/>
                </a:lnTo>
                <a:close/>
              </a:path>
              <a:path w="26670" h="3026409">
                <a:moveTo>
                  <a:pt x="26669" y="868679"/>
                </a:moveTo>
                <a:lnTo>
                  <a:pt x="0" y="868679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79"/>
                </a:lnTo>
                <a:close/>
              </a:path>
              <a:path w="26670" h="3026409">
                <a:moveTo>
                  <a:pt x="26669" y="875029"/>
                </a:moveTo>
                <a:lnTo>
                  <a:pt x="0" y="875029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875029"/>
                </a:lnTo>
                <a:close/>
              </a:path>
              <a:path w="26670" h="3026409">
                <a:moveTo>
                  <a:pt x="26669" y="908049"/>
                </a:moveTo>
                <a:lnTo>
                  <a:pt x="0" y="908049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49"/>
                </a:lnTo>
                <a:close/>
              </a:path>
              <a:path w="26670" h="302640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026409">
                <a:moveTo>
                  <a:pt x="26669" y="984250"/>
                </a:moveTo>
                <a:lnTo>
                  <a:pt x="0" y="984250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50"/>
                </a:lnTo>
                <a:close/>
              </a:path>
              <a:path w="26670" h="3026409">
                <a:moveTo>
                  <a:pt x="26669" y="1305559"/>
                </a:moveTo>
                <a:lnTo>
                  <a:pt x="0" y="1305559"/>
                </a:lnTo>
                <a:lnTo>
                  <a:pt x="0" y="1573529"/>
                </a:lnTo>
                <a:lnTo>
                  <a:pt x="26669" y="1573529"/>
                </a:lnTo>
                <a:lnTo>
                  <a:pt x="26669" y="1305559"/>
                </a:lnTo>
                <a:close/>
              </a:path>
              <a:path w="26670" h="3026409">
                <a:moveTo>
                  <a:pt x="26669" y="1297939"/>
                </a:moveTo>
                <a:lnTo>
                  <a:pt x="0" y="1297939"/>
                </a:lnTo>
                <a:lnTo>
                  <a:pt x="0" y="1304289"/>
                </a:lnTo>
                <a:lnTo>
                  <a:pt x="26669" y="1304289"/>
                </a:lnTo>
                <a:lnTo>
                  <a:pt x="26669" y="1297939"/>
                </a:lnTo>
                <a:close/>
              </a:path>
              <a:path w="26670" h="3026409">
                <a:moveTo>
                  <a:pt x="26669" y="1286509"/>
                </a:moveTo>
                <a:lnTo>
                  <a:pt x="0" y="128650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6509"/>
                </a:lnTo>
                <a:close/>
              </a:path>
              <a:path w="26670" h="3026409">
                <a:moveTo>
                  <a:pt x="26669" y="1278889"/>
                </a:moveTo>
                <a:lnTo>
                  <a:pt x="0" y="1278889"/>
                </a:lnTo>
                <a:lnTo>
                  <a:pt x="0" y="1285239"/>
                </a:lnTo>
                <a:lnTo>
                  <a:pt x="26669" y="1285239"/>
                </a:lnTo>
                <a:lnTo>
                  <a:pt x="26669" y="1278889"/>
                </a:lnTo>
                <a:close/>
              </a:path>
              <a:path w="26670" h="3026409">
                <a:moveTo>
                  <a:pt x="26669" y="1267459"/>
                </a:moveTo>
                <a:lnTo>
                  <a:pt x="0" y="1267459"/>
                </a:lnTo>
                <a:lnTo>
                  <a:pt x="0" y="1277620"/>
                </a:lnTo>
                <a:lnTo>
                  <a:pt x="26669" y="1277620"/>
                </a:lnTo>
                <a:lnTo>
                  <a:pt x="26669" y="1267459"/>
                </a:lnTo>
                <a:close/>
              </a:path>
              <a:path w="26670" h="3026409">
                <a:moveTo>
                  <a:pt x="26669" y="1259839"/>
                </a:moveTo>
                <a:lnTo>
                  <a:pt x="0" y="1259839"/>
                </a:lnTo>
                <a:lnTo>
                  <a:pt x="0" y="1266189"/>
                </a:lnTo>
                <a:lnTo>
                  <a:pt x="26669" y="1266189"/>
                </a:lnTo>
                <a:lnTo>
                  <a:pt x="26669" y="1259839"/>
                </a:lnTo>
                <a:close/>
              </a:path>
              <a:path w="26670" h="3026409">
                <a:moveTo>
                  <a:pt x="26669" y="1248410"/>
                </a:moveTo>
                <a:lnTo>
                  <a:pt x="0" y="1248410"/>
                </a:lnTo>
                <a:lnTo>
                  <a:pt x="0" y="1258569"/>
                </a:lnTo>
                <a:lnTo>
                  <a:pt x="26669" y="1258569"/>
                </a:lnTo>
                <a:lnTo>
                  <a:pt x="26669" y="1248410"/>
                </a:lnTo>
                <a:close/>
              </a:path>
              <a:path w="26670" h="3026409">
                <a:moveTo>
                  <a:pt x="26669" y="1240789"/>
                </a:moveTo>
                <a:lnTo>
                  <a:pt x="0" y="1240789"/>
                </a:lnTo>
                <a:lnTo>
                  <a:pt x="0" y="1247139"/>
                </a:lnTo>
                <a:lnTo>
                  <a:pt x="26669" y="1247139"/>
                </a:lnTo>
                <a:lnTo>
                  <a:pt x="26669" y="1240789"/>
                </a:lnTo>
                <a:close/>
              </a:path>
              <a:path w="26670" h="3026409">
                <a:moveTo>
                  <a:pt x="26669" y="1229359"/>
                </a:moveTo>
                <a:lnTo>
                  <a:pt x="0" y="1229359"/>
                </a:lnTo>
                <a:lnTo>
                  <a:pt x="0" y="1239519"/>
                </a:lnTo>
                <a:lnTo>
                  <a:pt x="26669" y="1239519"/>
                </a:lnTo>
                <a:lnTo>
                  <a:pt x="26669" y="1229359"/>
                </a:lnTo>
                <a:close/>
              </a:path>
              <a:path w="26670" h="3026409">
                <a:moveTo>
                  <a:pt x="26669" y="1221739"/>
                </a:moveTo>
                <a:lnTo>
                  <a:pt x="0" y="1221739"/>
                </a:lnTo>
                <a:lnTo>
                  <a:pt x="0" y="1228089"/>
                </a:lnTo>
                <a:lnTo>
                  <a:pt x="26669" y="1228089"/>
                </a:lnTo>
                <a:lnTo>
                  <a:pt x="26669" y="1221739"/>
                </a:lnTo>
                <a:close/>
              </a:path>
              <a:path w="26670" h="3026409">
                <a:moveTo>
                  <a:pt x="26669" y="1210309"/>
                </a:moveTo>
                <a:lnTo>
                  <a:pt x="0" y="1210309"/>
                </a:lnTo>
                <a:lnTo>
                  <a:pt x="0" y="1220469"/>
                </a:lnTo>
                <a:lnTo>
                  <a:pt x="26669" y="1220469"/>
                </a:lnTo>
                <a:lnTo>
                  <a:pt x="26669" y="1210309"/>
                </a:lnTo>
                <a:close/>
              </a:path>
              <a:path w="26670" h="3026409">
                <a:moveTo>
                  <a:pt x="26669" y="1202689"/>
                </a:moveTo>
                <a:lnTo>
                  <a:pt x="0" y="1202689"/>
                </a:lnTo>
                <a:lnTo>
                  <a:pt x="0" y="1209039"/>
                </a:lnTo>
                <a:lnTo>
                  <a:pt x="26669" y="1209039"/>
                </a:lnTo>
                <a:lnTo>
                  <a:pt x="26669" y="1202689"/>
                </a:lnTo>
                <a:close/>
              </a:path>
              <a:path w="26670" h="3026409">
                <a:moveTo>
                  <a:pt x="26669" y="1191259"/>
                </a:moveTo>
                <a:lnTo>
                  <a:pt x="0" y="1191259"/>
                </a:lnTo>
                <a:lnTo>
                  <a:pt x="0" y="1201419"/>
                </a:lnTo>
                <a:lnTo>
                  <a:pt x="26669" y="1201419"/>
                </a:lnTo>
                <a:lnTo>
                  <a:pt x="26669" y="1191259"/>
                </a:lnTo>
                <a:close/>
              </a:path>
              <a:path w="26670" h="3026409">
                <a:moveTo>
                  <a:pt x="26669" y="1183639"/>
                </a:moveTo>
                <a:lnTo>
                  <a:pt x="0" y="1183639"/>
                </a:lnTo>
                <a:lnTo>
                  <a:pt x="0" y="1189989"/>
                </a:lnTo>
                <a:lnTo>
                  <a:pt x="26669" y="1189989"/>
                </a:lnTo>
                <a:lnTo>
                  <a:pt x="26669" y="1183639"/>
                </a:lnTo>
                <a:close/>
              </a:path>
              <a:path w="26670" h="3026409">
                <a:moveTo>
                  <a:pt x="26669" y="1172209"/>
                </a:moveTo>
                <a:lnTo>
                  <a:pt x="0" y="1172209"/>
                </a:lnTo>
                <a:lnTo>
                  <a:pt x="0" y="1182369"/>
                </a:lnTo>
                <a:lnTo>
                  <a:pt x="26669" y="1182369"/>
                </a:lnTo>
                <a:lnTo>
                  <a:pt x="26669" y="1172209"/>
                </a:lnTo>
                <a:close/>
              </a:path>
              <a:path w="26670" h="3026409">
                <a:moveTo>
                  <a:pt x="26669" y="1164589"/>
                </a:moveTo>
                <a:lnTo>
                  <a:pt x="0" y="1164589"/>
                </a:lnTo>
                <a:lnTo>
                  <a:pt x="0" y="1170939"/>
                </a:lnTo>
                <a:lnTo>
                  <a:pt x="26669" y="1170939"/>
                </a:lnTo>
                <a:lnTo>
                  <a:pt x="26669" y="1164589"/>
                </a:lnTo>
                <a:close/>
              </a:path>
              <a:path w="26670" h="3026409">
                <a:moveTo>
                  <a:pt x="26669" y="1153160"/>
                </a:moveTo>
                <a:lnTo>
                  <a:pt x="0" y="1153160"/>
                </a:lnTo>
                <a:lnTo>
                  <a:pt x="0" y="1163319"/>
                </a:lnTo>
                <a:lnTo>
                  <a:pt x="26669" y="1163319"/>
                </a:lnTo>
                <a:lnTo>
                  <a:pt x="26669" y="1153160"/>
                </a:lnTo>
                <a:close/>
              </a:path>
              <a:path w="26670" h="3026409">
                <a:moveTo>
                  <a:pt x="26669" y="1145539"/>
                </a:moveTo>
                <a:lnTo>
                  <a:pt x="0" y="1145539"/>
                </a:lnTo>
                <a:lnTo>
                  <a:pt x="0" y="1151889"/>
                </a:lnTo>
                <a:lnTo>
                  <a:pt x="26669" y="1151889"/>
                </a:lnTo>
                <a:lnTo>
                  <a:pt x="26669" y="1145539"/>
                </a:lnTo>
                <a:close/>
              </a:path>
              <a:path w="26670" h="3026409">
                <a:moveTo>
                  <a:pt x="26669" y="1134109"/>
                </a:moveTo>
                <a:lnTo>
                  <a:pt x="0" y="1134109"/>
                </a:lnTo>
                <a:lnTo>
                  <a:pt x="0" y="1144269"/>
                </a:lnTo>
                <a:lnTo>
                  <a:pt x="26669" y="1144269"/>
                </a:lnTo>
                <a:lnTo>
                  <a:pt x="26669" y="1134109"/>
                </a:lnTo>
                <a:close/>
              </a:path>
              <a:path w="26670" h="3026409">
                <a:moveTo>
                  <a:pt x="26669" y="1126489"/>
                </a:moveTo>
                <a:lnTo>
                  <a:pt x="0" y="1126489"/>
                </a:lnTo>
                <a:lnTo>
                  <a:pt x="0" y="1132839"/>
                </a:lnTo>
                <a:lnTo>
                  <a:pt x="26669" y="1132839"/>
                </a:lnTo>
                <a:lnTo>
                  <a:pt x="26669" y="1126489"/>
                </a:lnTo>
                <a:close/>
              </a:path>
              <a:path w="26670" h="3026409">
                <a:moveTo>
                  <a:pt x="26669" y="1115059"/>
                </a:moveTo>
                <a:lnTo>
                  <a:pt x="0" y="1115059"/>
                </a:lnTo>
                <a:lnTo>
                  <a:pt x="0" y="1125219"/>
                </a:lnTo>
                <a:lnTo>
                  <a:pt x="26669" y="1125219"/>
                </a:lnTo>
                <a:lnTo>
                  <a:pt x="26669" y="1115059"/>
                </a:lnTo>
                <a:close/>
              </a:path>
              <a:path w="26670" h="3026409">
                <a:moveTo>
                  <a:pt x="26669" y="1101089"/>
                </a:moveTo>
                <a:lnTo>
                  <a:pt x="0" y="1101089"/>
                </a:lnTo>
                <a:lnTo>
                  <a:pt x="0" y="1113789"/>
                </a:lnTo>
                <a:lnTo>
                  <a:pt x="26669" y="1113789"/>
                </a:lnTo>
                <a:lnTo>
                  <a:pt x="26669" y="1101089"/>
                </a:lnTo>
                <a:close/>
              </a:path>
              <a:path w="26670" h="3026409">
                <a:moveTo>
                  <a:pt x="26669" y="1089659"/>
                </a:moveTo>
                <a:lnTo>
                  <a:pt x="0" y="1089659"/>
                </a:lnTo>
                <a:lnTo>
                  <a:pt x="0" y="1099819"/>
                </a:lnTo>
                <a:lnTo>
                  <a:pt x="26669" y="1099819"/>
                </a:lnTo>
                <a:lnTo>
                  <a:pt x="26669" y="1089659"/>
                </a:lnTo>
                <a:close/>
              </a:path>
              <a:path w="26670" h="3026409">
                <a:moveTo>
                  <a:pt x="26669" y="1082039"/>
                </a:moveTo>
                <a:lnTo>
                  <a:pt x="0" y="1082039"/>
                </a:lnTo>
                <a:lnTo>
                  <a:pt x="0" y="1088389"/>
                </a:lnTo>
                <a:lnTo>
                  <a:pt x="26669" y="1088389"/>
                </a:lnTo>
                <a:lnTo>
                  <a:pt x="26669" y="1082039"/>
                </a:lnTo>
                <a:close/>
              </a:path>
              <a:path w="26670" h="3026409">
                <a:moveTo>
                  <a:pt x="26669" y="1070610"/>
                </a:moveTo>
                <a:lnTo>
                  <a:pt x="0" y="1070610"/>
                </a:lnTo>
                <a:lnTo>
                  <a:pt x="0" y="1080769"/>
                </a:lnTo>
                <a:lnTo>
                  <a:pt x="26669" y="1080769"/>
                </a:lnTo>
                <a:lnTo>
                  <a:pt x="26669" y="1070610"/>
                </a:lnTo>
                <a:close/>
              </a:path>
              <a:path w="26670" h="3026409">
                <a:moveTo>
                  <a:pt x="26669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6669" y="1069339"/>
                </a:lnTo>
                <a:lnTo>
                  <a:pt x="26669" y="1062989"/>
                </a:lnTo>
                <a:close/>
              </a:path>
              <a:path w="26670" h="3026409">
                <a:moveTo>
                  <a:pt x="26669" y="1051559"/>
                </a:moveTo>
                <a:lnTo>
                  <a:pt x="0" y="1051559"/>
                </a:lnTo>
                <a:lnTo>
                  <a:pt x="0" y="1061720"/>
                </a:lnTo>
                <a:lnTo>
                  <a:pt x="26669" y="1061720"/>
                </a:lnTo>
                <a:lnTo>
                  <a:pt x="26669" y="1051559"/>
                </a:lnTo>
                <a:close/>
              </a:path>
              <a:path w="26670" h="3026409">
                <a:moveTo>
                  <a:pt x="26669" y="1043939"/>
                </a:moveTo>
                <a:lnTo>
                  <a:pt x="0" y="1043939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1043939"/>
                </a:lnTo>
                <a:close/>
              </a:path>
              <a:path w="26670" h="3026409">
                <a:moveTo>
                  <a:pt x="26669" y="1032509"/>
                </a:moveTo>
                <a:lnTo>
                  <a:pt x="0" y="1032509"/>
                </a:lnTo>
                <a:lnTo>
                  <a:pt x="0" y="1042670"/>
                </a:lnTo>
                <a:lnTo>
                  <a:pt x="26669" y="1042670"/>
                </a:lnTo>
                <a:lnTo>
                  <a:pt x="26669" y="1032509"/>
                </a:lnTo>
                <a:close/>
              </a:path>
              <a:path w="26670" h="3026409">
                <a:moveTo>
                  <a:pt x="26669" y="1024889"/>
                </a:moveTo>
                <a:lnTo>
                  <a:pt x="0" y="1024889"/>
                </a:lnTo>
                <a:lnTo>
                  <a:pt x="0" y="1031239"/>
                </a:lnTo>
                <a:lnTo>
                  <a:pt x="26669" y="1031239"/>
                </a:lnTo>
                <a:lnTo>
                  <a:pt x="26669" y="1024889"/>
                </a:lnTo>
                <a:close/>
              </a:path>
              <a:path w="26670" h="3026409">
                <a:moveTo>
                  <a:pt x="26669" y="1013459"/>
                </a:moveTo>
                <a:lnTo>
                  <a:pt x="0" y="1013459"/>
                </a:lnTo>
                <a:lnTo>
                  <a:pt x="0" y="1023619"/>
                </a:lnTo>
                <a:lnTo>
                  <a:pt x="26669" y="1023619"/>
                </a:lnTo>
                <a:lnTo>
                  <a:pt x="26669" y="1013459"/>
                </a:lnTo>
                <a:close/>
              </a:path>
              <a:path w="26670" h="3026409">
                <a:moveTo>
                  <a:pt x="26669" y="1005839"/>
                </a:moveTo>
                <a:lnTo>
                  <a:pt x="0" y="1005839"/>
                </a:lnTo>
                <a:lnTo>
                  <a:pt x="0" y="1012189"/>
                </a:lnTo>
                <a:lnTo>
                  <a:pt x="26669" y="1012189"/>
                </a:lnTo>
                <a:lnTo>
                  <a:pt x="26669" y="1005839"/>
                </a:lnTo>
                <a:close/>
              </a:path>
              <a:path w="26670" h="3026409">
                <a:moveTo>
                  <a:pt x="26669" y="1003299"/>
                </a:moveTo>
                <a:lnTo>
                  <a:pt x="0" y="1003299"/>
                </a:lnTo>
                <a:lnTo>
                  <a:pt x="0" y="1004569"/>
                </a:lnTo>
                <a:lnTo>
                  <a:pt x="26669" y="1004569"/>
                </a:lnTo>
                <a:lnTo>
                  <a:pt x="26669" y="1003299"/>
                </a:lnTo>
                <a:close/>
              </a:path>
              <a:path w="26670" h="3026409">
                <a:moveTo>
                  <a:pt x="26669" y="1573529"/>
                </a:moveTo>
                <a:lnTo>
                  <a:pt x="0" y="1573529"/>
                </a:lnTo>
                <a:lnTo>
                  <a:pt x="0" y="1662429"/>
                </a:lnTo>
                <a:lnTo>
                  <a:pt x="26669" y="1662429"/>
                </a:lnTo>
                <a:lnTo>
                  <a:pt x="26669" y="1573529"/>
                </a:lnTo>
                <a:close/>
              </a:path>
              <a:path w="26670" h="3026409">
                <a:moveTo>
                  <a:pt x="26669" y="2175509"/>
                </a:moveTo>
                <a:lnTo>
                  <a:pt x="0" y="2175509"/>
                </a:lnTo>
                <a:lnTo>
                  <a:pt x="0" y="2183129"/>
                </a:lnTo>
                <a:lnTo>
                  <a:pt x="26669" y="2183129"/>
                </a:lnTo>
                <a:lnTo>
                  <a:pt x="26669" y="2175509"/>
                </a:lnTo>
                <a:close/>
              </a:path>
              <a:path w="26670" h="3026409">
                <a:moveTo>
                  <a:pt x="26669" y="1747519"/>
                </a:moveTo>
                <a:lnTo>
                  <a:pt x="0" y="1747519"/>
                </a:lnTo>
                <a:lnTo>
                  <a:pt x="0" y="2174239"/>
                </a:lnTo>
                <a:lnTo>
                  <a:pt x="26669" y="2174239"/>
                </a:lnTo>
                <a:lnTo>
                  <a:pt x="26669" y="1747519"/>
                </a:lnTo>
                <a:close/>
              </a:path>
              <a:path w="26670" h="3026409">
                <a:moveTo>
                  <a:pt x="26669" y="1728469"/>
                </a:moveTo>
                <a:lnTo>
                  <a:pt x="0" y="1728469"/>
                </a:lnTo>
                <a:lnTo>
                  <a:pt x="0" y="1746249"/>
                </a:lnTo>
                <a:lnTo>
                  <a:pt x="26669" y="1746249"/>
                </a:lnTo>
                <a:lnTo>
                  <a:pt x="26669" y="1728469"/>
                </a:lnTo>
                <a:close/>
              </a:path>
              <a:path w="26670" h="3026409">
                <a:moveTo>
                  <a:pt x="26669" y="1709419"/>
                </a:moveTo>
                <a:lnTo>
                  <a:pt x="0" y="1709419"/>
                </a:lnTo>
                <a:lnTo>
                  <a:pt x="0" y="1727199"/>
                </a:lnTo>
                <a:lnTo>
                  <a:pt x="26669" y="1727199"/>
                </a:lnTo>
                <a:lnTo>
                  <a:pt x="26669" y="1709419"/>
                </a:lnTo>
                <a:close/>
              </a:path>
              <a:path w="26670" h="3026409">
                <a:moveTo>
                  <a:pt x="26669" y="1686559"/>
                </a:moveTo>
                <a:lnTo>
                  <a:pt x="0" y="1686559"/>
                </a:lnTo>
                <a:lnTo>
                  <a:pt x="0" y="1708149"/>
                </a:lnTo>
                <a:lnTo>
                  <a:pt x="26669" y="1708149"/>
                </a:lnTo>
                <a:lnTo>
                  <a:pt x="26669" y="1686559"/>
                </a:lnTo>
                <a:close/>
              </a:path>
              <a:path w="26670" h="3026409">
                <a:moveTo>
                  <a:pt x="26669" y="1667509"/>
                </a:moveTo>
                <a:lnTo>
                  <a:pt x="0" y="1667509"/>
                </a:lnTo>
                <a:lnTo>
                  <a:pt x="0" y="1685289"/>
                </a:lnTo>
                <a:lnTo>
                  <a:pt x="26669" y="1685289"/>
                </a:lnTo>
                <a:lnTo>
                  <a:pt x="26669" y="1667509"/>
                </a:lnTo>
                <a:close/>
              </a:path>
              <a:path w="26670" h="3026409">
                <a:moveTo>
                  <a:pt x="26669" y="1663699"/>
                </a:moveTo>
                <a:lnTo>
                  <a:pt x="0" y="166369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63699"/>
                </a:lnTo>
                <a:close/>
              </a:path>
              <a:path w="26670" h="3026409">
                <a:moveTo>
                  <a:pt x="26669" y="2183129"/>
                </a:moveTo>
                <a:lnTo>
                  <a:pt x="0" y="2183129"/>
                </a:lnTo>
                <a:lnTo>
                  <a:pt x="0" y="2358389"/>
                </a:lnTo>
                <a:lnTo>
                  <a:pt x="26669" y="2358389"/>
                </a:lnTo>
                <a:lnTo>
                  <a:pt x="26669" y="2183129"/>
                </a:lnTo>
                <a:close/>
              </a:path>
              <a:path w="26670" h="3026409">
                <a:moveTo>
                  <a:pt x="26669" y="2358390"/>
                </a:moveTo>
                <a:lnTo>
                  <a:pt x="0" y="2358390"/>
                </a:lnTo>
                <a:lnTo>
                  <a:pt x="0" y="3026409"/>
                </a:lnTo>
                <a:lnTo>
                  <a:pt x="26669" y="3026409"/>
                </a:lnTo>
                <a:lnTo>
                  <a:pt x="26669" y="235839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1830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150109"/>
                </a:lnTo>
                <a:close/>
              </a:path>
            </a:pathLst>
          </a:custGeom>
          <a:solidFill>
            <a:srgbClr val="182F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0" y="21590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790" y="0"/>
                </a:lnTo>
              </a:path>
            </a:pathLst>
          </a:custGeom>
          <a:ln w="43179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859789" y="3048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58519" y="30480"/>
            <a:ext cx="836930" cy="115570"/>
          </a:xfrm>
          <a:custGeom>
            <a:avLst/>
            <a:gdLst/>
            <a:ahLst/>
            <a:cxnLst/>
            <a:rect l="l" t="t" r="r" b="b"/>
            <a:pathLst>
              <a:path w="836930" h="115570">
                <a:moveTo>
                  <a:pt x="1270" y="0"/>
                </a:moveTo>
                <a:lnTo>
                  <a:pt x="1270" y="6350"/>
                </a:lnTo>
                <a:lnTo>
                  <a:pt x="0" y="12700"/>
                </a:lnTo>
                <a:lnTo>
                  <a:pt x="835660" y="115570"/>
                </a:lnTo>
                <a:lnTo>
                  <a:pt x="835660" y="109220"/>
                </a:lnTo>
                <a:lnTo>
                  <a:pt x="836930" y="102870"/>
                </a:lnTo>
                <a:lnTo>
                  <a:pt x="127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692910" y="133350"/>
            <a:ext cx="808990" cy="181610"/>
          </a:xfrm>
          <a:custGeom>
            <a:avLst/>
            <a:gdLst/>
            <a:ahLst/>
            <a:cxnLst/>
            <a:rect l="l" t="t" r="r" b="b"/>
            <a:pathLst>
              <a:path w="808989" h="181610">
                <a:moveTo>
                  <a:pt x="2539" y="0"/>
                </a:moveTo>
                <a:lnTo>
                  <a:pt x="0" y="12700"/>
                </a:lnTo>
                <a:lnTo>
                  <a:pt x="806450" y="181609"/>
                </a:lnTo>
                <a:lnTo>
                  <a:pt x="808989" y="168909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499360" y="302259"/>
            <a:ext cx="775970" cy="242570"/>
          </a:xfrm>
          <a:custGeom>
            <a:avLst/>
            <a:gdLst/>
            <a:ahLst/>
            <a:cxnLst/>
            <a:rect l="l" t="t" r="r" b="b"/>
            <a:pathLst>
              <a:path w="775970" h="242570">
                <a:moveTo>
                  <a:pt x="2539" y="0"/>
                </a:moveTo>
                <a:lnTo>
                  <a:pt x="0" y="12700"/>
                </a:lnTo>
                <a:lnTo>
                  <a:pt x="772160" y="242570"/>
                </a:lnTo>
                <a:lnTo>
                  <a:pt x="774700" y="236220"/>
                </a:lnTo>
                <a:lnTo>
                  <a:pt x="775969" y="231140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271520" y="533400"/>
            <a:ext cx="739140" cy="299720"/>
          </a:xfrm>
          <a:custGeom>
            <a:avLst/>
            <a:gdLst/>
            <a:ahLst/>
            <a:cxnLst/>
            <a:rect l="l" t="t" r="r" b="b"/>
            <a:pathLst>
              <a:path w="739139" h="299719">
                <a:moveTo>
                  <a:pt x="3809" y="0"/>
                </a:moveTo>
                <a:lnTo>
                  <a:pt x="2539" y="5079"/>
                </a:lnTo>
                <a:lnTo>
                  <a:pt x="0" y="11429"/>
                </a:lnTo>
                <a:lnTo>
                  <a:pt x="735329" y="299720"/>
                </a:lnTo>
                <a:lnTo>
                  <a:pt x="736600" y="293370"/>
                </a:lnTo>
                <a:lnTo>
                  <a:pt x="739139" y="288289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008120" y="8216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09" y="0"/>
                </a:moveTo>
                <a:lnTo>
                  <a:pt x="2539" y="0"/>
                </a:lnTo>
                <a:lnTo>
                  <a:pt x="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005579" y="821689"/>
            <a:ext cx="699770" cy="354330"/>
          </a:xfrm>
          <a:custGeom>
            <a:avLst/>
            <a:gdLst/>
            <a:ahLst/>
            <a:cxnLst/>
            <a:rect l="l" t="t" r="r" b="b"/>
            <a:pathLst>
              <a:path w="699770" h="354330">
                <a:moveTo>
                  <a:pt x="6350" y="0"/>
                </a:moveTo>
                <a:lnTo>
                  <a:pt x="2540" y="5080"/>
                </a:lnTo>
                <a:lnTo>
                  <a:pt x="0" y="11430"/>
                </a:lnTo>
                <a:lnTo>
                  <a:pt x="693420" y="354330"/>
                </a:lnTo>
                <a:lnTo>
                  <a:pt x="697230" y="347980"/>
                </a:lnTo>
                <a:lnTo>
                  <a:pt x="699770" y="3429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699000" y="1164589"/>
            <a:ext cx="654050" cy="405130"/>
          </a:xfrm>
          <a:custGeom>
            <a:avLst/>
            <a:gdLst/>
            <a:ahLst/>
            <a:cxnLst/>
            <a:rect l="l" t="t" r="r" b="b"/>
            <a:pathLst>
              <a:path w="654050" h="405130">
                <a:moveTo>
                  <a:pt x="6350" y="0"/>
                </a:moveTo>
                <a:lnTo>
                  <a:pt x="3810" y="5080"/>
                </a:lnTo>
                <a:lnTo>
                  <a:pt x="0" y="11430"/>
                </a:lnTo>
                <a:lnTo>
                  <a:pt x="647700" y="405130"/>
                </a:lnTo>
                <a:lnTo>
                  <a:pt x="650239" y="400050"/>
                </a:lnTo>
                <a:lnTo>
                  <a:pt x="654050" y="3937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349240" y="155828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635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345429" y="1559560"/>
            <a:ext cx="605790" cy="450850"/>
          </a:xfrm>
          <a:custGeom>
            <a:avLst/>
            <a:gdLst/>
            <a:ahLst/>
            <a:cxnLst/>
            <a:rect l="l" t="t" r="r" b="b"/>
            <a:pathLst>
              <a:path w="605789" h="450850">
                <a:moveTo>
                  <a:pt x="7620" y="0"/>
                </a:moveTo>
                <a:lnTo>
                  <a:pt x="0" y="10160"/>
                </a:lnTo>
                <a:lnTo>
                  <a:pt x="598170" y="450850"/>
                </a:lnTo>
                <a:lnTo>
                  <a:pt x="605790" y="440689"/>
                </a:lnTo>
                <a:lnTo>
                  <a:pt x="762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947409" y="20002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507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942329" y="2001520"/>
            <a:ext cx="551180" cy="495300"/>
          </a:xfrm>
          <a:custGeom>
            <a:avLst/>
            <a:gdLst/>
            <a:ahLst/>
            <a:cxnLst/>
            <a:rect l="l" t="t" r="r" b="b"/>
            <a:pathLst>
              <a:path w="551179" h="495300">
                <a:moveTo>
                  <a:pt x="8890" y="0"/>
                </a:moveTo>
                <a:lnTo>
                  <a:pt x="0" y="8889"/>
                </a:lnTo>
                <a:lnTo>
                  <a:pt x="543560" y="495300"/>
                </a:lnTo>
                <a:lnTo>
                  <a:pt x="547370" y="490219"/>
                </a:lnTo>
                <a:lnTo>
                  <a:pt x="551180" y="486409"/>
                </a:lnTo>
                <a:lnTo>
                  <a:pt x="889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6489700" y="24879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10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6485890" y="2487929"/>
            <a:ext cx="492759" cy="535940"/>
          </a:xfrm>
          <a:custGeom>
            <a:avLst/>
            <a:gdLst/>
            <a:ahLst/>
            <a:cxnLst/>
            <a:rect l="l" t="t" r="r" b="b"/>
            <a:pathLst>
              <a:path w="492759" h="535939">
                <a:moveTo>
                  <a:pt x="8889" y="0"/>
                </a:moveTo>
                <a:lnTo>
                  <a:pt x="3810" y="3810"/>
                </a:lnTo>
                <a:lnTo>
                  <a:pt x="0" y="8890"/>
                </a:lnTo>
                <a:lnTo>
                  <a:pt x="483869" y="535940"/>
                </a:lnTo>
                <a:lnTo>
                  <a:pt x="492760" y="527050"/>
                </a:lnTo>
                <a:lnTo>
                  <a:pt x="888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6974840" y="30149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09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6969759" y="3014979"/>
            <a:ext cx="430530" cy="572770"/>
          </a:xfrm>
          <a:custGeom>
            <a:avLst/>
            <a:gdLst/>
            <a:ahLst/>
            <a:cxnLst/>
            <a:rect l="l" t="t" r="r" b="b"/>
            <a:pathLst>
              <a:path w="430529" h="572770">
                <a:moveTo>
                  <a:pt x="10160" y="0"/>
                </a:moveTo>
                <a:lnTo>
                  <a:pt x="0" y="7620"/>
                </a:lnTo>
                <a:lnTo>
                  <a:pt x="420370" y="572770"/>
                </a:lnTo>
                <a:lnTo>
                  <a:pt x="430530" y="56515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390130" y="3580129"/>
            <a:ext cx="364490" cy="605790"/>
          </a:xfrm>
          <a:custGeom>
            <a:avLst/>
            <a:gdLst/>
            <a:ahLst/>
            <a:cxnLst/>
            <a:rect l="l" t="t" r="r" b="b"/>
            <a:pathLst>
              <a:path w="364490" h="605789">
                <a:moveTo>
                  <a:pt x="10160" y="0"/>
                </a:moveTo>
                <a:lnTo>
                  <a:pt x="5079" y="3810"/>
                </a:lnTo>
                <a:lnTo>
                  <a:pt x="0" y="6350"/>
                </a:lnTo>
                <a:lnTo>
                  <a:pt x="354329" y="605790"/>
                </a:lnTo>
                <a:lnTo>
                  <a:pt x="364490" y="59817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749540" y="41783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79" y="0"/>
                </a:moveTo>
                <a:lnTo>
                  <a:pt x="0" y="381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744459" y="4179570"/>
            <a:ext cx="293370" cy="633730"/>
          </a:xfrm>
          <a:custGeom>
            <a:avLst/>
            <a:gdLst/>
            <a:ahLst/>
            <a:cxnLst/>
            <a:rect l="l" t="t" r="r" b="b"/>
            <a:pathLst>
              <a:path w="293370" h="633729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281940" y="633729"/>
                </a:lnTo>
                <a:lnTo>
                  <a:pt x="288290" y="631189"/>
                </a:lnTo>
                <a:lnTo>
                  <a:pt x="293370" y="628649"/>
                </a:lnTo>
                <a:lnTo>
                  <a:pt x="1143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8032750" y="48082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8026400" y="4809490"/>
            <a:ext cx="219710" cy="659130"/>
          </a:xfrm>
          <a:custGeom>
            <a:avLst/>
            <a:gdLst/>
            <a:ahLst/>
            <a:cxnLst/>
            <a:rect l="l" t="t" r="r" b="b"/>
            <a:pathLst>
              <a:path w="219709" h="659129">
                <a:moveTo>
                  <a:pt x="11429" y="0"/>
                </a:moveTo>
                <a:lnTo>
                  <a:pt x="6350" y="1270"/>
                </a:lnTo>
                <a:lnTo>
                  <a:pt x="0" y="3810"/>
                </a:lnTo>
                <a:lnTo>
                  <a:pt x="207009" y="659130"/>
                </a:lnTo>
                <a:lnTo>
                  <a:pt x="213359" y="657860"/>
                </a:lnTo>
                <a:lnTo>
                  <a:pt x="219709" y="655320"/>
                </a:lnTo>
                <a:lnTo>
                  <a:pt x="1142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8239759" y="546480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8233409" y="5466079"/>
            <a:ext cx="139700" cy="681990"/>
          </a:xfrm>
          <a:custGeom>
            <a:avLst/>
            <a:gdLst/>
            <a:ahLst/>
            <a:cxnLst/>
            <a:rect l="l" t="t" r="r" b="b"/>
            <a:pathLst>
              <a:path w="139700" h="681989">
                <a:moveTo>
                  <a:pt x="12700" y="0"/>
                </a:moveTo>
                <a:lnTo>
                  <a:pt x="0" y="2540"/>
                </a:lnTo>
                <a:lnTo>
                  <a:pt x="127000" y="681990"/>
                </a:lnTo>
                <a:lnTo>
                  <a:pt x="139700" y="679450"/>
                </a:lnTo>
                <a:lnTo>
                  <a:pt x="1270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8366759" y="61455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8388350" y="6146800"/>
            <a:ext cx="0" cy="699770"/>
          </a:xfrm>
          <a:custGeom>
            <a:avLst/>
            <a:gdLst/>
            <a:ahLst/>
            <a:cxnLst/>
            <a:rect l="l" t="t" r="r" b="b"/>
            <a:pathLst>
              <a:path h="699770">
                <a:moveTo>
                  <a:pt x="0" y="0"/>
                </a:moveTo>
                <a:lnTo>
                  <a:pt x="0" y="699770"/>
                </a:lnTo>
              </a:path>
            </a:pathLst>
          </a:custGeom>
          <a:ln w="55880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 txBox="1">
            <a:spLocks noGrp="1"/>
          </p:cNvSpPr>
          <p:nvPr>
            <p:ph type="title"/>
          </p:nvPr>
        </p:nvSpPr>
        <p:spPr>
          <a:xfrm>
            <a:off x="2677160" y="642620"/>
            <a:ext cx="3789679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400" dirty="0">
                <a:solidFill>
                  <a:srgbClr val="FFCC66"/>
                </a:solidFill>
              </a:rPr>
              <a:t>Types of</a:t>
            </a:r>
            <a:r>
              <a:rPr sz="4400" spc="-65" dirty="0">
                <a:solidFill>
                  <a:srgbClr val="FFCC66"/>
                </a:solidFill>
              </a:rPr>
              <a:t> </a:t>
            </a:r>
            <a:r>
              <a:rPr sz="4400" dirty="0">
                <a:solidFill>
                  <a:srgbClr val="FFCC66"/>
                </a:solidFill>
              </a:rPr>
              <a:t>Angina</a:t>
            </a:r>
            <a:endParaRPr sz="4400"/>
          </a:p>
        </p:txBody>
      </p:sp>
      <p:sp>
        <p:nvSpPr>
          <p:cNvPr id="473" name="object 473"/>
          <p:cNvSpPr txBox="1"/>
          <p:nvPr/>
        </p:nvSpPr>
        <p:spPr>
          <a:xfrm>
            <a:off x="688340" y="1684020"/>
            <a:ext cx="7694295" cy="2772554"/>
          </a:xfrm>
          <a:prstGeom prst="rect">
            <a:avLst/>
          </a:prstGeom>
        </p:spPr>
        <p:txBody>
          <a:bodyPr vert="horz" wrap="square" lIns="0" tIns="114300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00"/>
              </a:spcBef>
            </a:pPr>
            <a:r>
              <a:rPr sz="3200" dirty="0">
                <a:solidFill>
                  <a:srgbClr val="FFFF00"/>
                </a:solidFill>
                <a:latin typeface="Times New Roman"/>
                <a:cs typeface="Times New Roman"/>
              </a:rPr>
              <a:t>Typical Angina ( Classical Angina</a:t>
            </a:r>
            <a:r>
              <a:rPr sz="3200" spc="30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FF00"/>
                </a:solidFill>
                <a:latin typeface="Times New Roman"/>
                <a:cs typeface="Times New Roman"/>
              </a:rPr>
              <a:t>)</a:t>
            </a:r>
            <a:endParaRPr sz="3200" dirty="0">
              <a:latin typeface="Times New Roman"/>
              <a:cs typeface="Times New Roman"/>
            </a:endParaRPr>
          </a:p>
          <a:p>
            <a:pPr marL="698500" marR="620395" indent="-609600">
              <a:lnSpc>
                <a:spcPts val="3829"/>
              </a:lnSpc>
              <a:spcBef>
                <a:spcPts val="935"/>
              </a:spcBef>
              <a:buClr>
                <a:srgbClr val="3366FF"/>
              </a:buClr>
              <a:buSzPct val="79687"/>
              <a:buFont typeface="Wingdings"/>
              <a:buChar char=""/>
              <a:tabLst>
                <a:tab pos="697865" algn="l"/>
                <a:tab pos="698500" algn="l"/>
              </a:tabLst>
            </a:pP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pain is commonly induced by exercise,  excitement or a </a:t>
            </a:r>
            <a:r>
              <a:rPr sz="3200" spc="5" dirty="0">
                <a:solidFill>
                  <a:srgbClr val="FFFFFF"/>
                </a:solidFill>
                <a:latin typeface="Times New Roman"/>
                <a:cs typeface="Times New Roman"/>
              </a:rPr>
              <a:t>heavy meal</a:t>
            </a:r>
            <a:endParaRPr sz="3200" dirty="0">
              <a:latin typeface="Times New Roman"/>
              <a:cs typeface="Times New Roman"/>
            </a:endParaRPr>
          </a:p>
          <a:p>
            <a:pPr marL="698500" marR="301625" indent="-609600">
              <a:lnSpc>
                <a:spcPct val="100000"/>
              </a:lnSpc>
              <a:spcBef>
                <a:spcPts val="675"/>
              </a:spcBef>
              <a:buClr>
                <a:srgbClr val="3366FF"/>
              </a:buClr>
              <a:buSzPct val="79687"/>
              <a:buFont typeface="Wingdings"/>
              <a:buChar char=""/>
              <a:tabLst>
                <a:tab pos="697865" algn="l"/>
                <a:tab pos="698500" algn="l"/>
              </a:tabLst>
            </a:pP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secondary to </a:t>
            </a:r>
            <a:r>
              <a:rPr sz="3200" spc="5" dirty="0">
                <a:solidFill>
                  <a:srgbClr val="FFFFFF"/>
                </a:solidFill>
                <a:latin typeface="Times New Roman"/>
                <a:cs typeface="Times New Roman"/>
              </a:rPr>
              <a:t>advanced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atherosclerosis of  the coronary</a:t>
            </a:r>
            <a:r>
              <a:rPr sz="3200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vessel</a:t>
            </a:r>
            <a:r>
              <a:rPr lang="en-IN" sz="32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s.</a:t>
            </a:r>
            <a:endParaRPr sz="3200" dirty="0" smtClean="0">
              <a:solidFill>
                <a:srgbClr val="FFFFFF"/>
              </a:solidFill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279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3152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80327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80695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8105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2118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248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355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392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498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535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571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7858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822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8858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893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9293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9649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9001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9037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90728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9109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366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468620" y="16408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3364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496559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6669" y="25400"/>
                </a:moveTo>
                <a:lnTo>
                  <a:pt x="16510" y="25400"/>
                </a:lnTo>
                <a:lnTo>
                  <a:pt x="1651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38100">
                <a:moveTo>
                  <a:pt x="380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</a:pathLst>
          </a:custGeom>
          <a:solidFill>
            <a:srgbClr val="3364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52322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40" y="12700"/>
                </a:moveTo>
                <a:lnTo>
                  <a:pt x="6350" y="12700"/>
                </a:lnTo>
                <a:lnTo>
                  <a:pt x="6350" y="25400"/>
                </a:lnTo>
                <a:lnTo>
                  <a:pt x="24130" y="25400"/>
                </a:lnTo>
                <a:lnTo>
                  <a:pt x="24130" y="38100"/>
                </a:lnTo>
                <a:lnTo>
                  <a:pt x="27940" y="38100"/>
                </a:lnTo>
                <a:lnTo>
                  <a:pt x="27940" y="12700"/>
                </a:lnTo>
                <a:close/>
              </a:path>
              <a:path w="27939" h="38100">
                <a:moveTo>
                  <a:pt x="19050" y="0"/>
                </a:moveTo>
                <a:lnTo>
                  <a:pt x="0" y="0"/>
                </a:lnTo>
                <a:lnTo>
                  <a:pt x="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3364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55117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2699" y="0"/>
                </a:moveTo>
                <a:lnTo>
                  <a:pt x="0" y="0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57784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27939" y="25399"/>
                </a:moveTo>
                <a:lnTo>
                  <a:pt x="3810" y="25399"/>
                </a:lnTo>
                <a:lnTo>
                  <a:pt x="3810" y="38099"/>
                </a:lnTo>
                <a:lnTo>
                  <a:pt x="20320" y="38099"/>
                </a:lnTo>
                <a:lnTo>
                  <a:pt x="20320" y="50799"/>
                </a:lnTo>
                <a:lnTo>
                  <a:pt x="27939" y="50799"/>
                </a:lnTo>
                <a:lnTo>
                  <a:pt x="27939" y="25399"/>
                </a:lnTo>
                <a:close/>
              </a:path>
              <a:path w="27939" h="50800">
                <a:moveTo>
                  <a:pt x="635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3163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60577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0320" y="0"/>
                </a:moveTo>
                <a:lnTo>
                  <a:pt x="0" y="0"/>
                </a:lnTo>
                <a:lnTo>
                  <a:pt x="0" y="25400"/>
                </a:lnTo>
                <a:lnTo>
                  <a:pt x="8890" y="25400"/>
                </a:lnTo>
                <a:lnTo>
                  <a:pt x="889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3162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632450" y="17424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13970" y="0"/>
                </a:moveTo>
                <a:lnTo>
                  <a:pt x="0" y="0"/>
                </a:lnTo>
                <a:lnTo>
                  <a:pt x="0" y="38100"/>
                </a:lnTo>
                <a:lnTo>
                  <a:pt x="16510" y="38100"/>
                </a:lnTo>
                <a:lnTo>
                  <a:pt x="16510" y="50800"/>
                </a:lnTo>
                <a:lnTo>
                  <a:pt x="27939" y="50800"/>
                </a:lnTo>
                <a:lnTo>
                  <a:pt x="27939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162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660390" y="17551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6350" y="38100"/>
                </a:lnTo>
                <a:lnTo>
                  <a:pt x="6350" y="50800"/>
                </a:lnTo>
                <a:lnTo>
                  <a:pt x="22860" y="50800"/>
                </a:lnTo>
                <a:lnTo>
                  <a:pt x="2286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162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687059" y="17678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269" y="0"/>
                </a:moveTo>
                <a:lnTo>
                  <a:pt x="0" y="0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3061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715000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5239" y="0"/>
                </a:moveTo>
                <a:lnTo>
                  <a:pt x="0" y="0"/>
                </a:lnTo>
                <a:lnTo>
                  <a:pt x="0" y="38100"/>
                </a:lnTo>
                <a:lnTo>
                  <a:pt x="2539" y="38100"/>
                </a:lnTo>
                <a:lnTo>
                  <a:pt x="2539" y="50800"/>
                </a:lnTo>
                <a:lnTo>
                  <a:pt x="17779" y="50800"/>
                </a:lnTo>
                <a:lnTo>
                  <a:pt x="1777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1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74294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7620" y="0"/>
                </a:moveTo>
                <a:lnTo>
                  <a:pt x="0" y="0"/>
                </a:lnTo>
                <a:lnTo>
                  <a:pt x="0" y="50800"/>
                </a:lnTo>
                <a:lnTo>
                  <a:pt x="6350" y="50800"/>
                </a:lnTo>
                <a:lnTo>
                  <a:pt x="6350" y="63500"/>
                </a:lnTo>
                <a:lnTo>
                  <a:pt x="22860" y="63500"/>
                </a:lnTo>
                <a:lnTo>
                  <a:pt x="2286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769609" y="18186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2539" y="0"/>
                </a:moveTo>
                <a:lnTo>
                  <a:pt x="0" y="0"/>
                </a:lnTo>
                <a:lnTo>
                  <a:pt x="0" y="63500"/>
                </a:lnTo>
                <a:lnTo>
                  <a:pt x="12700" y="63500"/>
                </a:lnTo>
                <a:lnTo>
                  <a:pt x="12700" y="76200"/>
                </a:lnTo>
                <a:lnTo>
                  <a:pt x="27939" y="762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97550" y="18440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5239" y="0"/>
                </a:moveTo>
                <a:lnTo>
                  <a:pt x="0" y="0"/>
                </a:lnTo>
                <a:lnTo>
                  <a:pt x="0" y="50800"/>
                </a:lnTo>
                <a:lnTo>
                  <a:pt x="1270" y="50800"/>
                </a:lnTo>
                <a:lnTo>
                  <a:pt x="1270" y="63500"/>
                </a:lnTo>
                <a:lnTo>
                  <a:pt x="16510" y="63500"/>
                </a:lnTo>
                <a:lnTo>
                  <a:pt x="1651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838190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F5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865495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69">
            <a:solidFill>
              <a:srgbClr val="2F5F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892800" y="18948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40">
            <a:solidFill>
              <a:srgbClr val="2F5E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906770" y="1907539"/>
            <a:ext cx="26670" cy="101600"/>
          </a:xfrm>
          <a:custGeom>
            <a:avLst/>
            <a:gdLst/>
            <a:ahLst/>
            <a:cxnLst/>
            <a:rect l="l" t="t" r="r" b="b"/>
            <a:pathLst>
              <a:path w="26670" h="101600">
                <a:moveTo>
                  <a:pt x="10160" y="0"/>
                </a:moveTo>
                <a:lnTo>
                  <a:pt x="0" y="0"/>
                </a:lnTo>
                <a:lnTo>
                  <a:pt x="0" y="76200"/>
                </a:lnTo>
                <a:lnTo>
                  <a:pt x="5079" y="76200"/>
                </a:lnTo>
                <a:lnTo>
                  <a:pt x="5079" y="88900"/>
                </a:lnTo>
                <a:lnTo>
                  <a:pt x="21589" y="88900"/>
                </a:lnTo>
                <a:lnTo>
                  <a:pt x="21589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947409" y="19202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F5E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974715" y="19456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D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02020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E5D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035040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019800" y="20726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029325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2E5C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015990" y="1971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064250" y="2110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049009" y="2098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056629" y="20091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E5C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042659" y="1996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092190" y="2136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078220" y="21234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08393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C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070600" y="2009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21400" y="2161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07429" y="21488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11240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2D5B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097270" y="2021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609" y="2186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36640" y="21742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38545" y="20599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69">
            <a:solidFill>
              <a:srgbClr val="2D5B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25209" y="20472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25209" y="20345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65850" y="21996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65850" y="20726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40">
            <a:solidFill>
              <a:srgbClr val="2D5A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1879" y="2059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95059" y="2225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93154" y="20853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2D5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79820" y="2072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224270" y="2250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209029" y="22377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20459" y="21107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2D5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206490" y="20980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206490" y="20853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253479" y="22758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238240" y="22631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248400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7940">
            <a:solidFill>
              <a:srgbClr val="2C59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234429" y="2110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281420" y="2301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67450" y="2288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275704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6669">
            <a:solidFill>
              <a:srgbClr val="2C59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262370" y="2123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308090" y="2326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29412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303009" y="21615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2C58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289040" y="21488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289040" y="21361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334759" y="2352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320790" y="2339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330315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2C58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316979" y="2161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361429" y="2377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347459" y="23647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357620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7939">
            <a:solidFill>
              <a:srgbClr val="2C58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343650" y="2174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88100" y="24028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375400" y="23901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384925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70">
            <a:solidFill>
              <a:srgbClr val="2B57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371590" y="2186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14770" y="2428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402070" y="2415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412229" y="22250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7939">
            <a:solidFill>
              <a:srgbClr val="2B57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398259" y="22123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441440" y="2453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439534" y="22377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2B56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426200" y="2225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469379" y="2479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455409" y="24663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466840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7940">
            <a:solidFill>
              <a:srgbClr val="2B56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452870" y="2237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49" y="12700"/>
                </a:lnTo>
                <a:lnTo>
                  <a:pt x="634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96050" y="25044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494145" y="22758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2B56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480809" y="22631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522719" y="2529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521450" y="22885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2A55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507480" y="22758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560819" y="2567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549390" y="2555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548755" y="23012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A55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535419" y="2288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583680" y="25933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572250" y="2580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576059" y="23266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7939">
            <a:solidFill>
              <a:srgbClr val="2A54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56209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56209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606540" y="26187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595109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603365" y="2339339"/>
            <a:ext cx="0" cy="266700"/>
          </a:xfrm>
          <a:custGeom>
            <a:avLst/>
            <a:gdLst/>
            <a:ahLst/>
            <a:cxnLst/>
            <a:rect l="l" t="t" r="r" b="b"/>
            <a:pathLst>
              <a:path h="266700">
                <a:moveTo>
                  <a:pt x="0" y="0"/>
                </a:moveTo>
                <a:lnTo>
                  <a:pt x="0" y="266700"/>
                </a:lnTo>
              </a:path>
            </a:pathLst>
          </a:custGeom>
          <a:ln w="26670">
            <a:solidFill>
              <a:srgbClr val="2A54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590030" y="2326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642100" y="2656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630669" y="2644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630669" y="23520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7940">
            <a:solidFill>
              <a:srgbClr val="2A54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616700" y="2339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664959" y="26822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653530" y="2669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657975" y="23774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69">
            <a:solidFill>
              <a:srgbClr val="295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644640" y="2364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644640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687819" y="2707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676390" y="2694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685280" y="2390139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27940">
            <a:solidFill>
              <a:srgbClr val="2953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671309" y="2377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722109" y="27457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710680" y="2733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713219" y="24028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7940">
            <a:solidFill>
              <a:srgbClr val="2952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699250" y="2390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744969" y="27711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733540" y="2758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740525" y="24155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6669">
            <a:solidFill>
              <a:srgbClr val="2952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72719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779259" y="28092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767830" y="2796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756400" y="27838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767830" y="24409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7940">
            <a:solidFill>
              <a:srgbClr val="2952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753859" y="2428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803390" y="2834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790690" y="28219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795134" y="24536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9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781800" y="2440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826250" y="28600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814819" y="2847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822440" y="2466339"/>
            <a:ext cx="0" cy="381000"/>
          </a:xfrm>
          <a:custGeom>
            <a:avLst/>
            <a:gdLst/>
            <a:ahLst/>
            <a:cxnLst/>
            <a:rect l="l" t="t" r="r" b="b"/>
            <a:pathLst>
              <a:path h="381000">
                <a:moveTo>
                  <a:pt x="0" y="0"/>
                </a:moveTo>
                <a:lnTo>
                  <a:pt x="0" y="381000"/>
                </a:lnTo>
              </a:path>
            </a:pathLst>
          </a:custGeom>
          <a:ln w="27939">
            <a:solidFill>
              <a:srgbClr val="28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808469" y="2453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860540" y="28981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49109" y="2885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849744" y="24917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850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836409" y="24790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883400" y="2923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71969" y="29108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77050" y="25044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40">
            <a:solidFill>
              <a:srgbClr val="2850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863080" y="24917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906259" y="2948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894830" y="29362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904355" y="2517139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9100"/>
                </a:lnTo>
              </a:path>
            </a:pathLst>
          </a:custGeom>
          <a:ln w="26670">
            <a:solidFill>
              <a:srgbClr val="2850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891019" y="25044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940550" y="29870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929119" y="2974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931659" y="25425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7939">
            <a:solidFill>
              <a:srgbClr val="284F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917690" y="2529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963409" y="3012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951980" y="29997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958965" y="25552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70">
            <a:solidFill>
              <a:srgbClr val="274F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945630" y="2542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993890" y="3050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983730" y="3037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974840" y="30251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986269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40">
            <a:solidFill>
              <a:srgbClr val="274E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972300" y="2555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013575" y="25679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74E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051040" y="3126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042150" y="3114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031990" y="3101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040880" y="26060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7940">
            <a:solidFill>
              <a:srgbClr val="274E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026909" y="2593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080250" y="3164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070090" y="31521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061200" y="3139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068184" y="2618739"/>
            <a:ext cx="0" cy="520700"/>
          </a:xfrm>
          <a:custGeom>
            <a:avLst/>
            <a:gdLst/>
            <a:ahLst/>
            <a:cxnLst/>
            <a:rect l="l" t="t" r="r" b="b"/>
            <a:pathLst>
              <a:path h="520700">
                <a:moveTo>
                  <a:pt x="0" y="0"/>
                </a:moveTo>
                <a:lnTo>
                  <a:pt x="0" y="520700"/>
                </a:lnTo>
              </a:path>
            </a:pathLst>
          </a:custGeom>
          <a:ln w="26670">
            <a:solidFill>
              <a:srgbClr val="274D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054850" y="2606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095490" y="2618739"/>
            <a:ext cx="0" cy="596900"/>
          </a:xfrm>
          <a:custGeom>
            <a:avLst/>
            <a:gdLst/>
            <a:ahLst/>
            <a:cxnLst/>
            <a:rect l="l" t="t" r="r" b="b"/>
            <a:pathLst>
              <a:path h="596900">
                <a:moveTo>
                  <a:pt x="0" y="0"/>
                </a:moveTo>
                <a:lnTo>
                  <a:pt x="0" y="596900"/>
                </a:lnTo>
              </a:path>
            </a:pathLst>
          </a:custGeom>
          <a:ln w="27939">
            <a:solidFill>
              <a:srgbClr val="264D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127240" y="3228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118350" y="3215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122794" y="26568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64C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109459" y="2644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156450" y="326644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147559" y="325374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150100" y="26695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7940">
            <a:solidFill>
              <a:srgbClr val="264C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136130" y="26568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177405" y="2669539"/>
            <a:ext cx="0" cy="647700"/>
          </a:xfrm>
          <a:custGeom>
            <a:avLst/>
            <a:gdLst/>
            <a:ahLst/>
            <a:cxnLst/>
            <a:rect l="l" t="t" r="r" b="b"/>
            <a:pathLst>
              <a:path h="647700">
                <a:moveTo>
                  <a:pt x="0" y="0"/>
                </a:moveTo>
                <a:lnTo>
                  <a:pt x="0" y="647700"/>
                </a:lnTo>
              </a:path>
            </a:pathLst>
          </a:custGeom>
          <a:ln w="26670">
            <a:solidFill>
              <a:srgbClr val="264C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213600" y="33426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204709" y="33299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194550" y="3317240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204709" y="2707639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600"/>
                </a:lnTo>
              </a:path>
            </a:pathLst>
          </a:custGeom>
          <a:ln w="27939">
            <a:solidFill>
              <a:srgbClr val="264B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190740" y="26949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218680" y="2707639"/>
            <a:ext cx="27940" cy="685800"/>
          </a:xfrm>
          <a:custGeom>
            <a:avLst/>
            <a:gdLst/>
            <a:ahLst/>
            <a:cxnLst/>
            <a:rect l="l" t="t" r="r" b="b"/>
            <a:pathLst>
              <a:path w="27940" h="685800">
                <a:moveTo>
                  <a:pt x="24129" y="674023"/>
                </a:moveTo>
                <a:lnTo>
                  <a:pt x="24129" y="685800"/>
                </a:lnTo>
                <a:lnTo>
                  <a:pt x="27940" y="685800"/>
                </a:lnTo>
                <a:lnTo>
                  <a:pt x="27940" y="674370"/>
                </a:lnTo>
                <a:lnTo>
                  <a:pt x="24129" y="674023"/>
                </a:lnTo>
                <a:close/>
              </a:path>
              <a:path w="27940" h="685800">
                <a:moveTo>
                  <a:pt x="5079" y="647930"/>
                </a:moveTo>
                <a:lnTo>
                  <a:pt x="5079" y="660400"/>
                </a:lnTo>
                <a:lnTo>
                  <a:pt x="13970" y="660400"/>
                </a:lnTo>
                <a:lnTo>
                  <a:pt x="13970" y="673100"/>
                </a:lnTo>
                <a:lnTo>
                  <a:pt x="24129" y="674023"/>
                </a:lnTo>
                <a:lnTo>
                  <a:pt x="24129" y="673100"/>
                </a:lnTo>
                <a:lnTo>
                  <a:pt x="27940" y="673100"/>
                </a:lnTo>
                <a:lnTo>
                  <a:pt x="27940" y="648970"/>
                </a:lnTo>
                <a:lnTo>
                  <a:pt x="5079" y="647930"/>
                </a:lnTo>
                <a:close/>
              </a:path>
              <a:path w="27940" h="685800">
                <a:moveTo>
                  <a:pt x="0" y="635000"/>
                </a:moveTo>
                <a:lnTo>
                  <a:pt x="0" y="647700"/>
                </a:lnTo>
                <a:lnTo>
                  <a:pt x="5079" y="647930"/>
                </a:lnTo>
                <a:lnTo>
                  <a:pt x="5079" y="647700"/>
                </a:lnTo>
                <a:lnTo>
                  <a:pt x="27940" y="6477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685800">
                <a:moveTo>
                  <a:pt x="0" y="609600"/>
                </a:moveTo>
                <a:lnTo>
                  <a:pt x="0" y="635000"/>
                </a:lnTo>
                <a:lnTo>
                  <a:pt x="27940" y="6350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685800">
                <a:moveTo>
                  <a:pt x="27940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685800">
                <a:moveTo>
                  <a:pt x="27940" y="584200"/>
                </a:moveTo>
                <a:lnTo>
                  <a:pt x="0" y="585470"/>
                </a:lnTo>
                <a:lnTo>
                  <a:pt x="0" y="59817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685800">
                <a:moveTo>
                  <a:pt x="0" y="4953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496570"/>
                </a:lnTo>
                <a:lnTo>
                  <a:pt x="0" y="495300"/>
                </a:lnTo>
                <a:close/>
              </a:path>
              <a:path w="27940" h="685800">
                <a:moveTo>
                  <a:pt x="27940" y="469900"/>
                </a:moveTo>
                <a:lnTo>
                  <a:pt x="0" y="47117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685800">
                <a:moveTo>
                  <a:pt x="27940" y="419100"/>
                </a:moveTo>
                <a:lnTo>
                  <a:pt x="0" y="4203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19100"/>
                </a:lnTo>
                <a:close/>
              </a:path>
              <a:path w="27940" h="685800">
                <a:moveTo>
                  <a:pt x="27940" y="381000"/>
                </a:moveTo>
                <a:lnTo>
                  <a:pt x="0" y="38227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81000"/>
                </a:lnTo>
                <a:close/>
              </a:path>
              <a:path w="27940" h="685800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685800">
                <a:moveTo>
                  <a:pt x="27940" y="292100"/>
                </a:moveTo>
                <a:lnTo>
                  <a:pt x="0" y="2933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292100"/>
                </a:lnTo>
                <a:close/>
              </a:path>
              <a:path w="27940" h="685800">
                <a:moveTo>
                  <a:pt x="27940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685800">
                <a:moveTo>
                  <a:pt x="2794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41300"/>
                </a:lnTo>
                <a:close/>
              </a:path>
              <a:path w="27940" h="685800">
                <a:moveTo>
                  <a:pt x="27940" y="190500"/>
                </a:moveTo>
                <a:lnTo>
                  <a:pt x="0" y="1917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685800">
                <a:moveTo>
                  <a:pt x="27940" y="63500"/>
                </a:moveTo>
                <a:lnTo>
                  <a:pt x="0" y="647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63500"/>
                </a:lnTo>
                <a:close/>
              </a:path>
              <a:path w="27940" h="685800">
                <a:moveTo>
                  <a:pt x="27940" y="38100"/>
                </a:moveTo>
                <a:lnTo>
                  <a:pt x="0" y="393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38100"/>
                </a:lnTo>
                <a:close/>
              </a:path>
              <a:path w="27940" h="685800">
                <a:moveTo>
                  <a:pt x="1143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246619" y="2720339"/>
            <a:ext cx="26670" cy="711200"/>
          </a:xfrm>
          <a:custGeom>
            <a:avLst/>
            <a:gdLst/>
            <a:ahLst/>
            <a:cxnLst/>
            <a:rect l="l" t="t" r="r" b="b"/>
            <a:pathLst>
              <a:path w="26670" h="711200">
                <a:moveTo>
                  <a:pt x="15239" y="685800"/>
                </a:moveTo>
                <a:lnTo>
                  <a:pt x="15239" y="698500"/>
                </a:lnTo>
                <a:lnTo>
                  <a:pt x="25400" y="698500"/>
                </a:lnTo>
                <a:lnTo>
                  <a:pt x="25400" y="711200"/>
                </a:lnTo>
                <a:lnTo>
                  <a:pt x="26670" y="711200"/>
                </a:lnTo>
                <a:lnTo>
                  <a:pt x="26670" y="687070"/>
                </a:lnTo>
                <a:lnTo>
                  <a:pt x="15239" y="685800"/>
                </a:lnTo>
                <a:close/>
              </a:path>
              <a:path w="26670" h="711200">
                <a:moveTo>
                  <a:pt x="26670" y="673100"/>
                </a:moveTo>
                <a:lnTo>
                  <a:pt x="6350" y="674067"/>
                </a:lnTo>
                <a:lnTo>
                  <a:pt x="635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711200">
                <a:moveTo>
                  <a:pt x="13335" y="661035"/>
                </a:moveTo>
                <a:lnTo>
                  <a:pt x="0" y="661670"/>
                </a:lnTo>
                <a:lnTo>
                  <a:pt x="0" y="674370"/>
                </a:lnTo>
                <a:lnTo>
                  <a:pt x="6350" y="674067"/>
                </a:lnTo>
                <a:lnTo>
                  <a:pt x="6350" y="673100"/>
                </a:lnTo>
                <a:lnTo>
                  <a:pt x="26670" y="673100"/>
                </a:lnTo>
                <a:lnTo>
                  <a:pt x="26670" y="661670"/>
                </a:lnTo>
                <a:lnTo>
                  <a:pt x="13335" y="661035"/>
                </a:lnTo>
                <a:close/>
              </a:path>
              <a:path w="26670" h="711200">
                <a:moveTo>
                  <a:pt x="0" y="635000"/>
                </a:moveTo>
                <a:lnTo>
                  <a:pt x="0" y="660400"/>
                </a:lnTo>
                <a:lnTo>
                  <a:pt x="13335" y="661035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112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7112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112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7112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7112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7112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7112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7112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7112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7112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7112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7112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7112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7112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7112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7112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A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273290" y="2745739"/>
            <a:ext cx="27940" cy="723900"/>
          </a:xfrm>
          <a:custGeom>
            <a:avLst/>
            <a:gdLst/>
            <a:ahLst/>
            <a:cxnLst/>
            <a:rect l="l" t="t" r="r" b="b"/>
            <a:pathLst>
              <a:path w="27940" h="723900">
                <a:moveTo>
                  <a:pt x="0" y="660400"/>
                </a:moveTo>
                <a:lnTo>
                  <a:pt x="0" y="685800"/>
                </a:lnTo>
                <a:lnTo>
                  <a:pt x="7619" y="685800"/>
                </a:lnTo>
                <a:lnTo>
                  <a:pt x="7619" y="698500"/>
                </a:lnTo>
                <a:lnTo>
                  <a:pt x="17779" y="698500"/>
                </a:lnTo>
                <a:lnTo>
                  <a:pt x="17779" y="711200"/>
                </a:lnTo>
                <a:lnTo>
                  <a:pt x="26669" y="711200"/>
                </a:lnTo>
                <a:lnTo>
                  <a:pt x="26669" y="723900"/>
                </a:lnTo>
                <a:lnTo>
                  <a:pt x="27939" y="723900"/>
                </a:lnTo>
                <a:lnTo>
                  <a:pt x="27939" y="661670"/>
                </a:lnTo>
                <a:lnTo>
                  <a:pt x="0" y="660400"/>
                </a:lnTo>
                <a:close/>
              </a:path>
              <a:path w="27940" h="723900">
                <a:moveTo>
                  <a:pt x="27939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7700"/>
                </a:lnTo>
                <a:close/>
              </a:path>
              <a:path w="27940" h="723900">
                <a:moveTo>
                  <a:pt x="13969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36270"/>
                </a:lnTo>
                <a:lnTo>
                  <a:pt x="13969" y="635635"/>
                </a:lnTo>
                <a:close/>
              </a:path>
              <a:path w="27940" h="723900">
                <a:moveTo>
                  <a:pt x="0" y="609600"/>
                </a:moveTo>
                <a:lnTo>
                  <a:pt x="0" y="635000"/>
                </a:lnTo>
                <a:lnTo>
                  <a:pt x="13969" y="635635"/>
                </a:lnTo>
                <a:lnTo>
                  <a:pt x="27939" y="6350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23900">
                <a:moveTo>
                  <a:pt x="0" y="5969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98170"/>
                </a:lnTo>
                <a:lnTo>
                  <a:pt x="0" y="596900"/>
                </a:lnTo>
                <a:close/>
              </a:path>
              <a:path w="27940" h="723900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723900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23900">
                <a:moveTo>
                  <a:pt x="27939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723900">
                <a:moveTo>
                  <a:pt x="0" y="457200"/>
                </a:moveTo>
                <a:lnTo>
                  <a:pt x="0" y="546100"/>
                </a:lnTo>
                <a:lnTo>
                  <a:pt x="27939" y="5461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723900">
                <a:moveTo>
                  <a:pt x="27939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31800"/>
                </a:lnTo>
                <a:close/>
              </a:path>
              <a:path w="27940" h="723900">
                <a:moveTo>
                  <a:pt x="27939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7939" y="431800"/>
                </a:lnTo>
                <a:lnTo>
                  <a:pt x="27939" y="381000"/>
                </a:lnTo>
                <a:close/>
              </a:path>
              <a:path w="27940" h="723900">
                <a:moveTo>
                  <a:pt x="27939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42900"/>
                </a:lnTo>
                <a:close/>
              </a:path>
              <a:path w="27940" h="723900">
                <a:moveTo>
                  <a:pt x="27939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30200"/>
                </a:lnTo>
                <a:close/>
              </a:path>
              <a:path w="27940" h="723900">
                <a:moveTo>
                  <a:pt x="27939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7939" y="330200"/>
                </a:lnTo>
                <a:lnTo>
                  <a:pt x="27939" y="254000"/>
                </a:lnTo>
                <a:close/>
              </a:path>
              <a:path w="27940" h="723900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723900">
                <a:moveTo>
                  <a:pt x="27939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03200"/>
                </a:lnTo>
                <a:close/>
              </a:path>
              <a:path w="27940" h="723900">
                <a:moveTo>
                  <a:pt x="27939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52400"/>
                </a:lnTo>
                <a:close/>
              </a:path>
              <a:path w="27940" h="723900">
                <a:moveTo>
                  <a:pt x="27939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25400"/>
                </a:lnTo>
                <a:close/>
              </a:path>
              <a:path w="27940" h="723900">
                <a:moveTo>
                  <a:pt x="19049" y="0"/>
                </a:moveTo>
                <a:lnTo>
                  <a:pt x="0" y="1270"/>
                </a:lnTo>
                <a:lnTo>
                  <a:pt x="0" y="25400"/>
                </a:lnTo>
                <a:lnTo>
                  <a:pt x="27939" y="25400"/>
                </a:lnTo>
                <a:lnTo>
                  <a:pt x="2793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301230" y="27584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73100"/>
                </a:moveTo>
                <a:lnTo>
                  <a:pt x="0" y="674370"/>
                </a:lnTo>
                <a:lnTo>
                  <a:pt x="0" y="711200"/>
                </a:lnTo>
                <a:lnTo>
                  <a:pt x="8890" y="711200"/>
                </a:lnTo>
                <a:lnTo>
                  <a:pt x="8890" y="723900"/>
                </a:lnTo>
                <a:lnTo>
                  <a:pt x="17779" y="723900"/>
                </a:lnTo>
                <a:lnTo>
                  <a:pt x="17779" y="736600"/>
                </a:lnTo>
                <a:lnTo>
                  <a:pt x="26670" y="736600"/>
                </a:lnTo>
                <a:lnTo>
                  <a:pt x="26670" y="673100"/>
                </a:lnTo>
                <a:close/>
              </a:path>
              <a:path w="26670" h="736600">
                <a:moveTo>
                  <a:pt x="0" y="6477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48970"/>
                </a:lnTo>
                <a:lnTo>
                  <a:pt x="0" y="647700"/>
                </a:lnTo>
                <a:close/>
              </a:path>
              <a:path w="26670" h="73660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736600">
                <a:moveTo>
                  <a:pt x="13335" y="622935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13335" y="622935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22300"/>
                </a:lnTo>
                <a:lnTo>
                  <a:pt x="13335" y="622935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842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36600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26670" y="533400"/>
                </a:moveTo>
                <a:lnTo>
                  <a:pt x="0" y="5346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36600">
                <a:moveTo>
                  <a:pt x="0" y="4445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736600">
                <a:moveTo>
                  <a:pt x="26670" y="419100"/>
                </a:moveTo>
                <a:lnTo>
                  <a:pt x="0" y="4203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19100"/>
                </a:lnTo>
                <a:close/>
              </a:path>
              <a:path w="26670" h="736600">
                <a:moveTo>
                  <a:pt x="26670" y="368300"/>
                </a:moveTo>
                <a:lnTo>
                  <a:pt x="0" y="3695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3683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317500"/>
                </a:moveTo>
                <a:lnTo>
                  <a:pt x="0" y="3187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3175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736600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736600">
                <a:moveTo>
                  <a:pt x="26670" y="139700"/>
                </a:moveTo>
                <a:lnTo>
                  <a:pt x="0" y="1409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39700"/>
                </a:lnTo>
                <a:close/>
              </a:path>
              <a:path w="26670" h="736600">
                <a:moveTo>
                  <a:pt x="26670" y="12700"/>
                </a:moveTo>
                <a:lnTo>
                  <a:pt x="12700" y="12700"/>
                </a:lnTo>
                <a:lnTo>
                  <a:pt x="0" y="139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"/>
                </a:lnTo>
                <a:close/>
              </a:path>
              <a:path w="26670" h="7366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A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327900" y="2771139"/>
            <a:ext cx="27940" cy="774700"/>
          </a:xfrm>
          <a:custGeom>
            <a:avLst/>
            <a:gdLst/>
            <a:ahLst/>
            <a:cxnLst/>
            <a:rect l="l" t="t" r="r" b="b"/>
            <a:pathLst>
              <a:path w="27940" h="774700">
                <a:moveTo>
                  <a:pt x="27940" y="698500"/>
                </a:moveTo>
                <a:lnTo>
                  <a:pt x="0" y="699770"/>
                </a:lnTo>
                <a:lnTo>
                  <a:pt x="0" y="723900"/>
                </a:lnTo>
                <a:lnTo>
                  <a:pt x="1270" y="723900"/>
                </a:lnTo>
                <a:lnTo>
                  <a:pt x="1270" y="736600"/>
                </a:lnTo>
                <a:lnTo>
                  <a:pt x="10159" y="736600"/>
                </a:lnTo>
                <a:lnTo>
                  <a:pt x="10159" y="749300"/>
                </a:lnTo>
                <a:lnTo>
                  <a:pt x="19050" y="749300"/>
                </a:lnTo>
                <a:lnTo>
                  <a:pt x="19050" y="762000"/>
                </a:lnTo>
                <a:lnTo>
                  <a:pt x="26670" y="762000"/>
                </a:lnTo>
                <a:lnTo>
                  <a:pt x="26670" y="774700"/>
                </a:lnTo>
                <a:lnTo>
                  <a:pt x="27940" y="774700"/>
                </a:lnTo>
                <a:lnTo>
                  <a:pt x="27940" y="698500"/>
                </a:lnTo>
                <a:close/>
              </a:path>
              <a:path w="27940" h="774700">
                <a:moveTo>
                  <a:pt x="2794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774700">
                <a:moveTo>
                  <a:pt x="0" y="6350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774700">
                <a:moveTo>
                  <a:pt x="2794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774700">
                <a:moveTo>
                  <a:pt x="13970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610870"/>
                </a:lnTo>
                <a:lnTo>
                  <a:pt x="13970" y="610235"/>
                </a:lnTo>
                <a:close/>
              </a:path>
              <a:path w="27940" h="774700">
                <a:moveTo>
                  <a:pt x="0" y="584200"/>
                </a:moveTo>
                <a:lnTo>
                  <a:pt x="0" y="609600"/>
                </a:lnTo>
                <a:lnTo>
                  <a:pt x="13970" y="610235"/>
                </a:lnTo>
                <a:lnTo>
                  <a:pt x="27940" y="609600"/>
                </a:lnTo>
                <a:lnTo>
                  <a:pt x="27940" y="585470"/>
                </a:lnTo>
                <a:lnTo>
                  <a:pt x="0" y="584200"/>
                </a:lnTo>
                <a:close/>
              </a:path>
              <a:path w="27940" h="774700">
                <a:moveTo>
                  <a:pt x="0" y="5715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774700">
                <a:moveTo>
                  <a:pt x="0" y="546100"/>
                </a:moveTo>
                <a:lnTo>
                  <a:pt x="0" y="571500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774700">
                <a:moveTo>
                  <a:pt x="2794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33400"/>
                </a:lnTo>
                <a:close/>
              </a:path>
              <a:path w="27940" h="774700">
                <a:moveTo>
                  <a:pt x="2794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774700">
                <a:moveTo>
                  <a:pt x="0" y="4318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433070"/>
                </a:lnTo>
                <a:lnTo>
                  <a:pt x="0" y="431800"/>
                </a:lnTo>
                <a:close/>
              </a:path>
              <a:path w="27940" h="774700">
                <a:moveTo>
                  <a:pt x="2794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6400"/>
                </a:lnTo>
                <a:close/>
              </a:path>
              <a:path w="27940" h="774700">
                <a:moveTo>
                  <a:pt x="2794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7940" y="406400"/>
                </a:lnTo>
                <a:lnTo>
                  <a:pt x="27940" y="355600"/>
                </a:lnTo>
                <a:close/>
              </a:path>
              <a:path w="27940" h="774700">
                <a:moveTo>
                  <a:pt x="2794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17500"/>
                </a:lnTo>
                <a:close/>
              </a:path>
              <a:path w="27940" h="774700">
                <a:moveTo>
                  <a:pt x="2794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304800"/>
                </a:lnTo>
                <a:close/>
              </a:path>
              <a:path w="27940" h="774700">
                <a:moveTo>
                  <a:pt x="2794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28600"/>
                </a:lnTo>
                <a:close/>
              </a:path>
              <a:path w="27940" h="774700">
                <a:moveTo>
                  <a:pt x="2794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40" y="228600"/>
                </a:lnTo>
                <a:lnTo>
                  <a:pt x="27940" y="215900"/>
                </a:lnTo>
                <a:close/>
              </a:path>
              <a:path w="27940" h="774700">
                <a:moveTo>
                  <a:pt x="2794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177800"/>
                </a:lnTo>
                <a:close/>
              </a:path>
              <a:path w="27940" h="774700">
                <a:moveTo>
                  <a:pt x="2794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27000"/>
                </a:lnTo>
                <a:close/>
              </a:path>
              <a:path w="27940" h="774700">
                <a:moveTo>
                  <a:pt x="6350" y="0"/>
                </a:moveTo>
                <a:lnTo>
                  <a:pt x="0" y="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2549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355840" y="2796539"/>
            <a:ext cx="26670" cy="787400"/>
          </a:xfrm>
          <a:custGeom>
            <a:avLst/>
            <a:gdLst/>
            <a:ahLst/>
            <a:cxnLst/>
            <a:rect l="l" t="t" r="r" b="b"/>
            <a:pathLst>
              <a:path w="26670" h="787400">
                <a:moveTo>
                  <a:pt x="15239" y="762508"/>
                </a:moveTo>
                <a:lnTo>
                  <a:pt x="15239" y="774700"/>
                </a:lnTo>
                <a:lnTo>
                  <a:pt x="22859" y="774700"/>
                </a:lnTo>
                <a:lnTo>
                  <a:pt x="22859" y="787400"/>
                </a:lnTo>
                <a:lnTo>
                  <a:pt x="26669" y="787400"/>
                </a:lnTo>
                <a:lnTo>
                  <a:pt x="26669" y="763270"/>
                </a:lnTo>
                <a:lnTo>
                  <a:pt x="15239" y="762508"/>
                </a:lnTo>
                <a:close/>
              </a:path>
              <a:path w="26670" h="787400">
                <a:moveTo>
                  <a:pt x="26669" y="762000"/>
                </a:moveTo>
                <a:lnTo>
                  <a:pt x="152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787400">
                <a:moveTo>
                  <a:pt x="26669" y="711200"/>
                </a:moveTo>
                <a:lnTo>
                  <a:pt x="0" y="712470"/>
                </a:lnTo>
                <a:lnTo>
                  <a:pt x="0" y="749300"/>
                </a:lnTo>
                <a:lnTo>
                  <a:pt x="7619" y="749300"/>
                </a:lnTo>
                <a:lnTo>
                  <a:pt x="7619" y="762000"/>
                </a:lnTo>
                <a:lnTo>
                  <a:pt x="15239" y="762508"/>
                </a:lnTo>
                <a:lnTo>
                  <a:pt x="15239" y="76200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7874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7874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7874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7874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7874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7874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7874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7874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7874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7874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7874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7874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7874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7874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7874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7874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7874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7874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7874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787400">
                <a:moveTo>
                  <a:pt x="203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382509" y="2809239"/>
            <a:ext cx="27940" cy="811530"/>
          </a:xfrm>
          <a:custGeom>
            <a:avLst/>
            <a:gdLst/>
            <a:ahLst/>
            <a:cxnLst/>
            <a:rect l="l" t="t" r="r" b="b"/>
            <a:pathLst>
              <a:path w="27940" h="811529">
                <a:moveTo>
                  <a:pt x="0" y="749300"/>
                </a:moveTo>
                <a:lnTo>
                  <a:pt x="0" y="774700"/>
                </a:lnTo>
                <a:lnTo>
                  <a:pt x="3810" y="774700"/>
                </a:lnTo>
                <a:lnTo>
                  <a:pt x="3810" y="787400"/>
                </a:lnTo>
                <a:lnTo>
                  <a:pt x="12700" y="787400"/>
                </a:lnTo>
                <a:lnTo>
                  <a:pt x="12700" y="800100"/>
                </a:lnTo>
                <a:lnTo>
                  <a:pt x="27940" y="800100"/>
                </a:lnTo>
                <a:lnTo>
                  <a:pt x="27940" y="750570"/>
                </a:lnTo>
                <a:lnTo>
                  <a:pt x="0" y="749300"/>
                </a:lnTo>
                <a:close/>
              </a:path>
              <a:path w="27940" h="811529">
                <a:moveTo>
                  <a:pt x="2794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7940" y="750570"/>
                </a:lnTo>
                <a:lnTo>
                  <a:pt x="27940" y="698500"/>
                </a:lnTo>
                <a:close/>
              </a:path>
              <a:path w="27940" h="811529">
                <a:moveTo>
                  <a:pt x="2794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811529">
                <a:moveTo>
                  <a:pt x="2794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22300"/>
                </a:lnTo>
                <a:close/>
              </a:path>
              <a:path w="27940" h="811529">
                <a:moveTo>
                  <a:pt x="0" y="596900"/>
                </a:moveTo>
                <a:lnTo>
                  <a:pt x="0" y="622300"/>
                </a:lnTo>
                <a:lnTo>
                  <a:pt x="27940" y="622300"/>
                </a:lnTo>
                <a:lnTo>
                  <a:pt x="27940" y="598170"/>
                </a:lnTo>
                <a:lnTo>
                  <a:pt x="0" y="596900"/>
                </a:lnTo>
                <a:close/>
              </a:path>
              <a:path w="27940" h="811529">
                <a:moveTo>
                  <a:pt x="2794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811529">
                <a:moveTo>
                  <a:pt x="13970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13970" y="572135"/>
                </a:lnTo>
                <a:close/>
              </a:path>
              <a:path w="27940" h="811529">
                <a:moveTo>
                  <a:pt x="0" y="546100"/>
                </a:moveTo>
                <a:lnTo>
                  <a:pt x="0" y="571500"/>
                </a:lnTo>
                <a:lnTo>
                  <a:pt x="13970" y="572135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811529">
                <a:moveTo>
                  <a:pt x="0" y="533400"/>
                </a:moveTo>
                <a:lnTo>
                  <a:pt x="0" y="546100"/>
                </a:lnTo>
                <a:lnTo>
                  <a:pt x="27940" y="5461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811529">
                <a:moveTo>
                  <a:pt x="0" y="508000"/>
                </a:moveTo>
                <a:lnTo>
                  <a:pt x="0" y="533400"/>
                </a:lnTo>
                <a:lnTo>
                  <a:pt x="27940" y="5334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11529">
                <a:moveTo>
                  <a:pt x="2794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811529">
                <a:moveTo>
                  <a:pt x="2794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811529">
                <a:moveTo>
                  <a:pt x="0" y="3937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811529">
                <a:moveTo>
                  <a:pt x="2794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8300"/>
                </a:lnTo>
                <a:close/>
              </a:path>
              <a:path w="27940" h="811529">
                <a:moveTo>
                  <a:pt x="2794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17500"/>
                </a:lnTo>
                <a:close/>
              </a:path>
              <a:path w="27940" h="811529">
                <a:moveTo>
                  <a:pt x="2794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79400"/>
                </a:lnTo>
                <a:close/>
              </a:path>
              <a:path w="27940" h="811529">
                <a:moveTo>
                  <a:pt x="2794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66700"/>
                </a:lnTo>
                <a:close/>
              </a:path>
              <a:path w="27940" h="811529">
                <a:moveTo>
                  <a:pt x="2794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190500"/>
                </a:lnTo>
                <a:close/>
              </a:path>
              <a:path w="27940" h="811529">
                <a:moveTo>
                  <a:pt x="2794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77800"/>
                </a:lnTo>
                <a:close/>
              </a:path>
              <a:path w="27940" h="81152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811529">
                <a:moveTo>
                  <a:pt x="2794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88900"/>
                </a:lnTo>
                <a:close/>
              </a:path>
              <a:path w="27940" h="811529">
                <a:moveTo>
                  <a:pt x="13970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811529">
                <a:moveTo>
                  <a:pt x="27940" y="800100"/>
                </a:moveTo>
                <a:lnTo>
                  <a:pt x="20320" y="800100"/>
                </a:lnTo>
                <a:lnTo>
                  <a:pt x="20320" y="801370"/>
                </a:lnTo>
                <a:lnTo>
                  <a:pt x="21590" y="801370"/>
                </a:lnTo>
                <a:lnTo>
                  <a:pt x="21590" y="803910"/>
                </a:lnTo>
                <a:lnTo>
                  <a:pt x="22860" y="803910"/>
                </a:lnTo>
                <a:lnTo>
                  <a:pt x="22860" y="805180"/>
                </a:lnTo>
                <a:lnTo>
                  <a:pt x="24130" y="805180"/>
                </a:lnTo>
                <a:lnTo>
                  <a:pt x="24130" y="807720"/>
                </a:lnTo>
                <a:lnTo>
                  <a:pt x="25400" y="807720"/>
                </a:lnTo>
                <a:lnTo>
                  <a:pt x="25400" y="810260"/>
                </a:lnTo>
                <a:lnTo>
                  <a:pt x="26670" y="810260"/>
                </a:lnTo>
                <a:lnTo>
                  <a:pt x="26670" y="811530"/>
                </a:lnTo>
                <a:lnTo>
                  <a:pt x="27940" y="811530"/>
                </a:lnTo>
                <a:lnTo>
                  <a:pt x="27940" y="800100"/>
                </a:lnTo>
                <a:close/>
              </a:path>
            </a:pathLst>
          </a:custGeom>
          <a:solidFill>
            <a:srgbClr val="2448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410450" y="2821939"/>
            <a:ext cx="26670" cy="842010"/>
          </a:xfrm>
          <a:custGeom>
            <a:avLst/>
            <a:gdLst/>
            <a:ahLst/>
            <a:cxnLst/>
            <a:rect l="l" t="t" r="r" b="b"/>
            <a:pathLst>
              <a:path w="26670" h="842010">
                <a:moveTo>
                  <a:pt x="26670" y="774700"/>
                </a:moveTo>
                <a:lnTo>
                  <a:pt x="0" y="77597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74700"/>
                </a:lnTo>
                <a:close/>
              </a:path>
              <a:path w="26670" h="842010">
                <a:moveTo>
                  <a:pt x="0" y="736600"/>
                </a:moveTo>
                <a:lnTo>
                  <a:pt x="0" y="774700"/>
                </a:lnTo>
                <a:lnTo>
                  <a:pt x="26670" y="774700"/>
                </a:lnTo>
                <a:lnTo>
                  <a:pt x="26670" y="737870"/>
                </a:lnTo>
                <a:lnTo>
                  <a:pt x="0" y="736600"/>
                </a:lnTo>
                <a:close/>
              </a:path>
              <a:path w="26670" h="842010">
                <a:moveTo>
                  <a:pt x="26670" y="685800"/>
                </a:moveTo>
                <a:lnTo>
                  <a:pt x="0" y="687070"/>
                </a:lnTo>
                <a:lnTo>
                  <a:pt x="0" y="736600"/>
                </a:lnTo>
                <a:lnTo>
                  <a:pt x="26670" y="737870"/>
                </a:lnTo>
                <a:lnTo>
                  <a:pt x="26670" y="685800"/>
                </a:lnTo>
                <a:close/>
              </a:path>
              <a:path w="26670" h="842010">
                <a:moveTo>
                  <a:pt x="26670" y="647700"/>
                </a:moveTo>
                <a:lnTo>
                  <a:pt x="0" y="648970"/>
                </a:lnTo>
                <a:lnTo>
                  <a:pt x="0" y="68707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842010">
                <a:moveTo>
                  <a:pt x="26670" y="609600"/>
                </a:moveTo>
                <a:lnTo>
                  <a:pt x="0" y="6108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42010">
                <a:moveTo>
                  <a:pt x="0" y="5842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842010">
                <a:moveTo>
                  <a:pt x="26670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842010">
                <a:moveTo>
                  <a:pt x="13334" y="559435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60070"/>
                </a:lnTo>
                <a:lnTo>
                  <a:pt x="13334" y="559435"/>
                </a:lnTo>
                <a:close/>
              </a:path>
              <a:path w="26670" h="842010">
                <a:moveTo>
                  <a:pt x="0" y="533400"/>
                </a:moveTo>
                <a:lnTo>
                  <a:pt x="0" y="558800"/>
                </a:lnTo>
                <a:lnTo>
                  <a:pt x="13334" y="559435"/>
                </a:lnTo>
                <a:lnTo>
                  <a:pt x="26670" y="5588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42010">
                <a:moveTo>
                  <a:pt x="0" y="5207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842010">
                <a:moveTo>
                  <a:pt x="0" y="4953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42010">
                <a:moveTo>
                  <a:pt x="26670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42010">
                <a:moveTo>
                  <a:pt x="26670" y="469900"/>
                </a:moveTo>
                <a:lnTo>
                  <a:pt x="0" y="471170"/>
                </a:lnTo>
                <a:lnTo>
                  <a:pt x="0" y="48387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842010">
                <a:moveTo>
                  <a:pt x="0" y="3810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842010">
                <a:moveTo>
                  <a:pt x="26670" y="355600"/>
                </a:moveTo>
                <a:lnTo>
                  <a:pt x="0" y="3568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55600"/>
                </a:lnTo>
                <a:close/>
              </a:path>
              <a:path w="26670" h="842010">
                <a:moveTo>
                  <a:pt x="26670" y="304800"/>
                </a:moveTo>
                <a:lnTo>
                  <a:pt x="0" y="306070"/>
                </a:lnTo>
                <a:lnTo>
                  <a:pt x="0" y="356870"/>
                </a:lnTo>
                <a:lnTo>
                  <a:pt x="26670" y="355600"/>
                </a:lnTo>
                <a:lnTo>
                  <a:pt x="26670" y="304800"/>
                </a:lnTo>
                <a:close/>
              </a:path>
              <a:path w="26670" h="842010">
                <a:moveTo>
                  <a:pt x="26670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66700"/>
                </a:lnTo>
                <a:close/>
              </a:path>
              <a:path w="26670" h="842010">
                <a:moveTo>
                  <a:pt x="26670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54000"/>
                </a:lnTo>
                <a:close/>
              </a:path>
              <a:path w="26670" h="842010">
                <a:moveTo>
                  <a:pt x="26670" y="177800"/>
                </a:moveTo>
                <a:lnTo>
                  <a:pt x="0" y="1790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177800"/>
                </a:lnTo>
                <a:close/>
              </a:path>
              <a:path w="26670" h="842010">
                <a:moveTo>
                  <a:pt x="26670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8420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842010">
                <a:moveTo>
                  <a:pt x="26670" y="76200"/>
                </a:moveTo>
                <a:lnTo>
                  <a:pt x="0" y="774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76200"/>
                </a:lnTo>
                <a:close/>
              </a:path>
              <a:path w="26670" h="842010">
                <a:moveTo>
                  <a:pt x="7620" y="0"/>
                </a:moveTo>
                <a:lnTo>
                  <a:pt x="0" y="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6670" h="842010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42010">
                <a:moveTo>
                  <a:pt x="26670" y="800100"/>
                </a:moveTo>
                <a:lnTo>
                  <a:pt x="0" y="800100"/>
                </a:lnTo>
                <a:lnTo>
                  <a:pt x="0" y="801370"/>
                </a:lnTo>
                <a:lnTo>
                  <a:pt x="1270" y="801370"/>
                </a:lnTo>
                <a:lnTo>
                  <a:pt x="1270" y="802640"/>
                </a:lnTo>
                <a:lnTo>
                  <a:pt x="2540" y="802640"/>
                </a:lnTo>
                <a:lnTo>
                  <a:pt x="2540" y="805180"/>
                </a:lnTo>
                <a:lnTo>
                  <a:pt x="3809" y="805180"/>
                </a:lnTo>
                <a:lnTo>
                  <a:pt x="3809" y="806450"/>
                </a:lnTo>
                <a:lnTo>
                  <a:pt x="5079" y="806450"/>
                </a:lnTo>
                <a:lnTo>
                  <a:pt x="5079" y="808990"/>
                </a:lnTo>
                <a:lnTo>
                  <a:pt x="6350" y="808990"/>
                </a:lnTo>
                <a:lnTo>
                  <a:pt x="6350" y="811530"/>
                </a:lnTo>
                <a:lnTo>
                  <a:pt x="7620" y="811530"/>
                </a:lnTo>
                <a:lnTo>
                  <a:pt x="762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42010">
                <a:moveTo>
                  <a:pt x="26670" y="812800"/>
                </a:moveTo>
                <a:lnTo>
                  <a:pt x="8890" y="812800"/>
                </a:lnTo>
                <a:lnTo>
                  <a:pt x="8890" y="815340"/>
                </a:lnTo>
                <a:lnTo>
                  <a:pt x="10159" y="815340"/>
                </a:lnTo>
                <a:lnTo>
                  <a:pt x="10159" y="816610"/>
                </a:lnTo>
                <a:lnTo>
                  <a:pt x="11429" y="816610"/>
                </a:lnTo>
                <a:lnTo>
                  <a:pt x="11429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842010">
                <a:moveTo>
                  <a:pt x="26670" y="819150"/>
                </a:moveTo>
                <a:lnTo>
                  <a:pt x="12700" y="819150"/>
                </a:lnTo>
                <a:lnTo>
                  <a:pt x="12700" y="821690"/>
                </a:lnTo>
                <a:lnTo>
                  <a:pt x="13970" y="821690"/>
                </a:lnTo>
                <a:lnTo>
                  <a:pt x="13970" y="822960"/>
                </a:lnTo>
                <a:lnTo>
                  <a:pt x="15240" y="822960"/>
                </a:lnTo>
                <a:lnTo>
                  <a:pt x="15240" y="825500"/>
                </a:lnTo>
                <a:lnTo>
                  <a:pt x="16509" y="825500"/>
                </a:lnTo>
                <a:lnTo>
                  <a:pt x="16509" y="826770"/>
                </a:lnTo>
                <a:lnTo>
                  <a:pt x="17779" y="826770"/>
                </a:lnTo>
                <a:lnTo>
                  <a:pt x="17779" y="829310"/>
                </a:lnTo>
                <a:lnTo>
                  <a:pt x="19050" y="829310"/>
                </a:lnTo>
                <a:lnTo>
                  <a:pt x="1905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842010">
                <a:moveTo>
                  <a:pt x="26670" y="831850"/>
                </a:moveTo>
                <a:lnTo>
                  <a:pt x="20320" y="831850"/>
                </a:lnTo>
                <a:lnTo>
                  <a:pt x="20320" y="833120"/>
                </a:lnTo>
                <a:lnTo>
                  <a:pt x="21590" y="833120"/>
                </a:lnTo>
                <a:lnTo>
                  <a:pt x="21590" y="835660"/>
                </a:lnTo>
                <a:lnTo>
                  <a:pt x="22859" y="835660"/>
                </a:lnTo>
                <a:lnTo>
                  <a:pt x="22859" y="836930"/>
                </a:lnTo>
                <a:lnTo>
                  <a:pt x="24129" y="836930"/>
                </a:lnTo>
                <a:lnTo>
                  <a:pt x="24129" y="839470"/>
                </a:lnTo>
                <a:lnTo>
                  <a:pt x="25400" y="839470"/>
                </a:lnTo>
                <a:lnTo>
                  <a:pt x="25400" y="842010"/>
                </a:lnTo>
                <a:lnTo>
                  <a:pt x="26670" y="842010"/>
                </a:lnTo>
                <a:lnTo>
                  <a:pt x="26670" y="83185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437119" y="2834639"/>
            <a:ext cx="27940" cy="872490"/>
          </a:xfrm>
          <a:custGeom>
            <a:avLst/>
            <a:gdLst/>
            <a:ahLst/>
            <a:cxnLst/>
            <a:rect l="l" t="t" r="r" b="b"/>
            <a:pathLst>
              <a:path w="27940" h="872489">
                <a:moveTo>
                  <a:pt x="27939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62000"/>
                </a:lnTo>
                <a:close/>
              </a:path>
              <a:path w="27940" h="872489">
                <a:moveTo>
                  <a:pt x="0" y="723900"/>
                </a:moveTo>
                <a:lnTo>
                  <a:pt x="0" y="762000"/>
                </a:lnTo>
                <a:lnTo>
                  <a:pt x="27939" y="762000"/>
                </a:lnTo>
                <a:lnTo>
                  <a:pt x="27939" y="725170"/>
                </a:lnTo>
                <a:lnTo>
                  <a:pt x="0" y="723900"/>
                </a:lnTo>
                <a:close/>
              </a:path>
              <a:path w="27940" h="872489">
                <a:moveTo>
                  <a:pt x="27939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39" y="725170"/>
                </a:lnTo>
                <a:lnTo>
                  <a:pt x="27939" y="673100"/>
                </a:lnTo>
                <a:close/>
              </a:path>
              <a:path w="27940" h="872489">
                <a:moveTo>
                  <a:pt x="27939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39" y="673100"/>
                </a:lnTo>
                <a:lnTo>
                  <a:pt x="27939" y="635000"/>
                </a:lnTo>
                <a:close/>
              </a:path>
              <a:path w="27940" h="872489">
                <a:moveTo>
                  <a:pt x="27939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596900"/>
                </a:lnTo>
                <a:close/>
              </a:path>
              <a:path w="27940" h="872489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872489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872489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7370"/>
                </a:lnTo>
                <a:lnTo>
                  <a:pt x="13970" y="546735"/>
                </a:lnTo>
                <a:close/>
              </a:path>
              <a:path w="27940" h="872489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39" y="5461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872489">
                <a:moveTo>
                  <a:pt x="0" y="5080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509270"/>
                </a:lnTo>
                <a:lnTo>
                  <a:pt x="0" y="508000"/>
                </a:lnTo>
                <a:close/>
              </a:path>
              <a:path w="27940" h="872489">
                <a:moveTo>
                  <a:pt x="0" y="482600"/>
                </a:moveTo>
                <a:lnTo>
                  <a:pt x="0" y="508000"/>
                </a:lnTo>
                <a:lnTo>
                  <a:pt x="27939" y="5080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872489">
                <a:moveTo>
                  <a:pt x="27939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69900"/>
                </a:lnTo>
                <a:close/>
              </a:path>
              <a:path w="27940" h="872489">
                <a:moveTo>
                  <a:pt x="27939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39" y="469900"/>
                </a:lnTo>
                <a:lnTo>
                  <a:pt x="27939" y="457200"/>
                </a:lnTo>
                <a:close/>
              </a:path>
              <a:path w="27940" h="872489">
                <a:moveTo>
                  <a:pt x="0" y="368300"/>
                </a:moveTo>
                <a:lnTo>
                  <a:pt x="0" y="457200"/>
                </a:lnTo>
                <a:lnTo>
                  <a:pt x="27939" y="457200"/>
                </a:lnTo>
                <a:lnTo>
                  <a:pt x="27939" y="369570"/>
                </a:lnTo>
                <a:lnTo>
                  <a:pt x="0" y="368300"/>
                </a:lnTo>
                <a:close/>
              </a:path>
              <a:path w="27940" h="872489">
                <a:moveTo>
                  <a:pt x="27939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39" y="368300"/>
                </a:lnTo>
                <a:lnTo>
                  <a:pt x="27939" y="342900"/>
                </a:lnTo>
                <a:close/>
              </a:path>
              <a:path w="27940" h="872489">
                <a:moveTo>
                  <a:pt x="27939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39" y="342900"/>
                </a:lnTo>
                <a:lnTo>
                  <a:pt x="27939" y="292100"/>
                </a:lnTo>
                <a:close/>
              </a:path>
              <a:path w="27940" h="872489">
                <a:moveTo>
                  <a:pt x="27939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54000"/>
                </a:lnTo>
                <a:close/>
              </a:path>
              <a:path w="27940" h="872489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872489">
                <a:moveTo>
                  <a:pt x="27939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165100"/>
                </a:lnTo>
                <a:close/>
              </a:path>
              <a:path w="27940" h="872489">
                <a:moveTo>
                  <a:pt x="27939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872489">
                <a:moveTo>
                  <a:pt x="27939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114300"/>
                </a:lnTo>
                <a:close/>
              </a:path>
              <a:path w="27940" h="872489">
                <a:moveTo>
                  <a:pt x="27939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63500"/>
                </a:lnTo>
                <a:close/>
              </a:path>
              <a:path w="27940" h="872489">
                <a:moveTo>
                  <a:pt x="1270" y="0"/>
                </a:moveTo>
                <a:lnTo>
                  <a:pt x="0" y="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7940" h="872489">
                <a:moveTo>
                  <a:pt x="2793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74700"/>
                </a:lnTo>
                <a:close/>
              </a:path>
              <a:path w="27940" h="872489">
                <a:moveTo>
                  <a:pt x="27939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87400"/>
                </a:lnTo>
                <a:close/>
              </a:path>
              <a:path w="27940" h="872489">
                <a:moveTo>
                  <a:pt x="27939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7939" y="819150"/>
                </a:lnTo>
                <a:lnTo>
                  <a:pt x="27939" y="806450"/>
                </a:lnTo>
                <a:close/>
              </a:path>
              <a:path w="27940" h="872489">
                <a:moveTo>
                  <a:pt x="27939" y="819150"/>
                </a:moveTo>
                <a:lnTo>
                  <a:pt x="0" y="819150"/>
                </a:lnTo>
                <a:lnTo>
                  <a:pt x="0" y="830580"/>
                </a:lnTo>
                <a:lnTo>
                  <a:pt x="1270" y="830580"/>
                </a:lnTo>
                <a:lnTo>
                  <a:pt x="1270" y="831850"/>
                </a:lnTo>
                <a:lnTo>
                  <a:pt x="27939" y="831850"/>
                </a:lnTo>
                <a:lnTo>
                  <a:pt x="27939" y="819150"/>
                </a:lnTo>
                <a:close/>
              </a:path>
              <a:path w="27940" h="872489">
                <a:moveTo>
                  <a:pt x="27939" y="831850"/>
                </a:moveTo>
                <a:lnTo>
                  <a:pt x="1270" y="831850"/>
                </a:lnTo>
                <a:lnTo>
                  <a:pt x="1270" y="833120"/>
                </a:lnTo>
                <a:lnTo>
                  <a:pt x="2539" y="833120"/>
                </a:lnTo>
                <a:lnTo>
                  <a:pt x="2539" y="834390"/>
                </a:lnTo>
                <a:lnTo>
                  <a:pt x="3809" y="834390"/>
                </a:lnTo>
                <a:lnTo>
                  <a:pt x="3809" y="836930"/>
                </a:lnTo>
                <a:lnTo>
                  <a:pt x="5079" y="836930"/>
                </a:lnTo>
                <a:lnTo>
                  <a:pt x="5079" y="838200"/>
                </a:lnTo>
                <a:lnTo>
                  <a:pt x="27939" y="838200"/>
                </a:lnTo>
                <a:lnTo>
                  <a:pt x="27939" y="831850"/>
                </a:lnTo>
                <a:close/>
              </a:path>
              <a:path w="27940" h="872489">
                <a:moveTo>
                  <a:pt x="27939" y="838200"/>
                </a:moveTo>
                <a:lnTo>
                  <a:pt x="6350" y="838200"/>
                </a:lnTo>
                <a:lnTo>
                  <a:pt x="6350" y="840740"/>
                </a:lnTo>
                <a:lnTo>
                  <a:pt x="7620" y="840740"/>
                </a:lnTo>
                <a:lnTo>
                  <a:pt x="7620" y="843280"/>
                </a:lnTo>
                <a:lnTo>
                  <a:pt x="8889" y="843280"/>
                </a:lnTo>
                <a:lnTo>
                  <a:pt x="8889" y="844550"/>
                </a:lnTo>
                <a:lnTo>
                  <a:pt x="10159" y="844550"/>
                </a:lnTo>
                <a:lnTo>
                  <a:pt x="10159" y="847090"/>
                </a:lnTo>
                <a:lnTo>
                  <a:pt x="11429" y="847090"/>
                </a:lnTo>
                <a:lnTo>
                  <a:pt x="11429" y="848360"/>
                </a:lnTo>
                <a:lnTo>
                  <a:pt x="12700" y="848360"/>
                </a:lnTo>
                <a:lnTo>
                  <a:pt x="12700" y="850900"/>
                </a:lnTo>
                <a:lnTo>
                  <a:pt x="13970" y="850900"/>
                </a:lnTo>
                <a:lnTo>
                  <a:pt x="13970" y="853440"/>
                </a:lnTo>
                <a:lnTo>
                  <a:pt x="15239" y="853440"/>
                </a:lnTo>
                <a:lnTo>
                  <a:pt x="15239" y="854710"/>
                </a:lnTo>
                <a:lnTo>
                  <a:pt x="16509" y="854710"/>
                </a:lnTo>
                <a:lnTo>
                  <a:pt x="16509" y="857250"/>
                </a:lnTo>
                <a:lnTo>
                  <a:pt x="27939" y="857250"/>
                </a:lnTo>
                <a:lnTo>
                  <a:pt x="27939" y="838200"/>
                </a:lnTo>
                <a:close/>
              </a:path>
              <a:path w="27940" h="872489">
                <a:moveTo>
                  <a:pt x="27939" y="857250"/>
                </a:moveTo>
                <a:lnTo>
                  <a:pt x="17779" y="857250"/>
                </a:lnTo>
                <a:lnTo>
                  <a:pt x="17779" y="858520"/>
                </a:lnTo>
                <a:lnTo>
                  <a:pt x="19050" y="858520"/>
                </a:lnTo>
                <a:lnTo>
                  <a:pt x="19050" y="861060"/>
                </a:lnTo>
                <a:lnTo>
                  <a:pt x="20320" y="861060"/>
                </a:lnTo>
                <a:lnTo>
                  <a:pt x="20320" y="863600"/>
                </a:lnTo>
                <a:lnTo>
                  <a:pt x="27939" y="863600"/>
                </a:lnTo>
                <a:lnTo>
                  <a:pt x="27939" y="857250"/>
                </a:lnTo>
                <a:close/>
              </a:path>
              <a:path w="27940" h="872489">
                <a:moveTo>
                  <a:pt x="27939" y="863600"/>
                </a:moveTo>
                <a:lnTo>
                  <a:pt x="21589" y="863600"/>
                </a:lnTo>
                <a:lnTo>
                  <a:pt x="21589" y="864870"/>
                </a:lnTo>
                <a:lnTo>
                  <a:pt x="22859" y="864870"/>
                </a:lnTo>
                <a:lnTo>
                  <a:pt x="22859" y="867410"/>
                </a:lnTo>
                <a:lnTo>
                  <a:pt x="24129" y="867410"/>
                </a:lnTo>
                <a:lnTo>
                  <a:pt x="24129" y="868680"/>
                </a:lnTo>
                <a:lnTo>
                  <a:pt x="25400" y="868680"/>
                </a:lnTo>
                <a:lnTo>
                  <a:pt x="25400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872489">
                <a:moveTo>
                  <a:pt x="27939" y="869950"/>
                </a:moveTo>
                <a:lnTo>
                  <a:pt x="25400" y="869950"/>
                </a:lnTo>
                <a:lnTo>
                  <a:pt x="25400" y="871220"/>
                </a:lnTo>
                <a:lnTo>
                  <a:pt x="26670" y="871220"/>
                </a:lnTo>
                <a:lnTo>
                  <a:pt x="26670" y="872490"/>
                </a:lnTo>
                <a:lnTo>
                  <a:pt x="27939" y="872490"/>
                </a:lnTo>
                <a:lnTo>
                  <a:pt x="27939" y="869950"/>
                </a:lnTo>
                <a:close/>
              </a:path>
            </a:pathLst>
          </a:custGeom>
          <a:solidFill>
            <a:srgbClr val="2448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7465059" y="2860039"/>
            <a:ext cx="26670" cy="890269"/>
          </a:xfrm>
          <a:custGeom>
            <a:avLst/>
            <a:gdLst/>
            <a:ahLst/>
            <a:cxnLst/>
            <a:rect l="l" t="t" r="r" b="b"/>
            <a:pathLst>
              <a:path w="26670" h="890270">
                <a:moveTo>
                  <a:pt x="26670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890270">
                <a:moveTo>
                  <a:pt x="0" y="698500"/>
                </a:moveTo>
                <a:lnTo>
                  <a:pt x="0" y="736600"/>
                </a:lnTo>
                <a:lnTo>
                  <a:pt x="26670" y="736600"/>
                </a:lnTo>
                <a:lnTo>
                  <a:pt x="26670" y="699770"/>
                </a:lnTo>
                <a:lnTo>
                  <a:pt x="0" y="698500"/>
                </a:lnTo>
                <a:close/>
              </a:path>
              <a:path w="26670" h="890270">
                <a:moveTo>
                  <a:pt x="26670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6670" y="699770"/>
                </a:lnTo>
                <a:lnTo>
                  <a:pt x="26670" y="647700"/>
                </a:lnTo>
                <a:close/>
              </a:path>
              <a:path w="26670" h="890270">
                <a:moveTo>
                  <a:pt x="26670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90270">
                <a:moveTo>
                  <a:pt x="26670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89027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9027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890270">
                <a:moveTo>
                  <a:pt x="13334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13334" y="521335"/>
                </a:lnTo>
                <a:close/>
              </a:path>
              <a:path w="26670" h="890270">
                <a:moveTo>
                  <a:pt x="0" y="495300"/>
                </a:moveTo>
                <a:lnTo>
                  <a:pt x="0" y="520700"/>
                </a:lnTo>
                <a:lnTo>
                  <a:pt x="13334" y="521335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90270">
                <a:moveTo>
                  <a:pt x="0" y="4826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890270">
                <a:moveTo>
                  <a:pt x="0" y="4572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890270">
                <a:moveTo>
                  <a:pt x="2667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90270">
                <a:moveTo>
                  <a:pt x="26670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890270">
                <a:moveTo>
                  <a:pt x="0" y="3429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344170"/>
                </a:lnTo>
                <a:lnTo>
                  <a:pt x="0" y="342900"/>
                </a:lnTo>
                <a:close/>
              </a:path>
              <a:path w="26670" h="890270">
                <a:moveTo>
                  <a:pt x="26670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17500"/>
                </a:lnTo>
                <a:close/>
              </a:path>
              <a:path w="26670" h="890270">
                <a:moveTo>
                  <a:pt x="26670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6670" y="317500"/>
                </a:lnTo>
                <a:lnTo>
                  <a:pt x="26670" y="266700"/>
                </a:lnTo>
                <a:close/>
              </a:path>
              <a:path w="26670" h="89027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89027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890270">
                <a:moveTo>
                  <a:pt x="26670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39700"/>
                </a:lnTo>
                <a:close/>
              </a:path>
              <a:path w="26670" h="890270">
                <a:moveTo>
                  <a:pt x="2667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890270">
                <a:moveTo>
                  <a:pt x="26670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88900"/>
                </a:lnTo>
                <a:close/>
              </a:path>
              <a:path w="26670" h="890270">
                <a:moveTo>
                  <a:pt x="26670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38100"/>
                </a:lnTo>
                <a:close/>
              </a:path>
              <a:path w="26670" h="890270">
                <a:moveTo>
                  <a:pt x="15240" y="0"/>
                </a:moveTo>
                <a:lnTo>
                  <a:pt x="0" y="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6670" h="89027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90270">
                <a:moveTo>
                  <a:pt x="26670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2000"/>
                </a:lnTo>
                <a:close/>
              </a:path>
              <a:path w="26670" h="89027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890270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90270">
                <a:moveTo>
                  <a:pt x="26670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06450"/>
                </a:lnTo>
                <a:close/>
              </a:path>
              <a:path w="26670" h="890270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890270">
                <a:moveTo>
                  <a:pt x="2667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1270" y="849630"/>
                </a:lnTo>
                <a:lnTo>
                  <a:pt x="127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90270">
                <a:moveTo>
                  <a:pt x="26670" y="850900"/>
                </a:moveTo>
                <a:lnTo>
                  <a:pt x="1270" y="850900"/>
                </a:lnTo>
                <a:lnTo>
                  <a:pt x="1270" y="852170"/>
                </a:lnTo>
                <a:lnTo>
                  <a:pt x="2540" y="852170"/>
                </a:lnTo>
                <a:lnTo>
                  <a:pt x="2540" y="853440"/>
                </a:lnTo>
                <a:lnTo>
                  <a:pt x="3810" y="853440"/>
                </a:lnTo>
                <a:lnTo>
                  <a:pt x="3810" y="855980"/>
                </a:lnTo>
                <a:lnTo>
                  <a:pt x="5080" y="855980"/>
                </a:lnTo>
                <a:lnTo>
                  <a:pt x="508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90270">
                <a:moveTo>
                  <a:pt x="26670" y="857250"/>
                </a:moveTo>
                <a:lnTo>
                  <a:pt x="6350" y="857250"/>
                </a:lnTo>
                <a:lnTo>
                  <a:pt x="6350" y="859790"/>
                </a:lnTo>
                <a:lnTo>
                  <a:pt x="7620" y="859790"/>
                </a:lnTo>
                <a:lnTo>
                  <a:pt x="7620" y="862330"/>
                </a:lnTo>
                <a:lnTo>
                  <a:pt x="8890" y="862330"/>
                </a:lnTo>
                <a:lnTo>
                  <a:pt x="889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90270">
                <a:moveTo>
                  <a:pt x="26670" y="863600"/>
                </a:moveTo>
                <a:lnTo>
                  <a:pt x="10160" y="863600"/>
                </a:lnTo>
                <a:lnTo>
                  <a:pt x="10160" y="866140"/>
                </a:lnTo>
                <a:lnTo>
                  <a:pt x="11430" y="866140"/>
                </a:lnTo>
                <a:lnTo>
                  <a:pt x="11430" y="867410"/>
                </a:lnTo>
                <a:lnTo>
                  <a:pt x="12700" y="867410"/>
                </a:lnTo>
                <a:lnTo>
                  <a:pt x="1270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90270">
                <a:moveTo>
                  <a:pt x="26670" y="869950"/>
                </a:moveTo>
                <a:lnTo>
                  <a:pt x="13970" y="869950"/>
                </a:lnTo>
                <a:lnTo>
                  <a:pt x="13970" y="872490"/>
                </a:lnTo>
                <a:lnTo>
                  <a:pt x="15240" y="872490"/>
                </a:lnTo>
                <a:lnTo>
                  <a:pt x="15240" y="873760"/>
                </a:lnTo>
                <a:lnTo>
                  <a:pt x="16510" y="873760"/>
                </a:lnTo>
                <a:lnTo>
                  <a:pt x="1651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90270">
                <a:moveTo>
                  <a:pt x="26670" y="876300"/>
                </a:moveTo>
                <a:lnTo>
                  <a:pt x="17780" y="876300"/>
                </a:lnTo>
                <a:lnTo>
                  <a:pt x="17780" y="877570"/>
                </a:lnTo>
                <a:lnTo>
                  <a:pt x="19050" y="877570"/>
                </a:lnTo>
                <a:lnTo>
                  <a:pt x="19050" y="880110"/>
                </a:lnTo>
                <a:lnTo>
                  <a:pt x="20320" y="880110"/>
                </a:lnTo>
                <a:lnTo>
                  <a:pt x="20320" y="882650"/>
                </a:lnTo>
                <a:lnTo>
                  <a:pt x="26670" y="882650"/>
                </a:lnTo>
                <a:lnTo>
                  <a:pt x="26670" y="876300"/>
                </a:lnTo>
                <a:close/>
              </a:path>
              <a:path w="26670" h="890270">
                <a:moveTo>
                  <a:pt x="26670" y="882650"/>
                </a:moveTo>
                <a:lnTo>
                  <a:pt x="21590" y="882650"/>
                </a:lnTo>
                <a:lnTo>
                  <a:pt x="21590" y="883920"/>
                </a:lnTo>
                <a:lnTo>
                  <a:pt x="22860" y="883920"/>
                </a:lnTo>
                <a:lnTo>
                  <a:pt x="22860" y="886460"/>
                </a:lnTo>
                <a:lnTo>
                  <a:pt x="24130" y="886460"/>
                </a:lnTo>
                <a:lnTo>
                  <a:pt x="24130" y="887730"/>
                </a:lnTo>
                <a:lnTo>
                  <a:pt x="25400" y="887730"/>
                </a:lnTo>
                <a:lnTo>
                  <a:pt x="25400" y="890270"/>
                </a:lnTo>
                <a:lnTo>
                  <a:pt x="26670" y="890270"/>
                </a:lnTo>
                <a:lnTo>
                  <a:pt x="26670" y="882650"/>
                </a:lnTo>
                <a:close/>
              </a:path>
            </a:pathLst>
          </a:custGeom>
          <a:solidFill>
            <a:srgbClr val="2447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491730" y="2872739"/>
            <a:ext cx="27940" cy="922019"/>
          </a:xfrm>
          <a:custGeom>
            <a:avLst/>
            <a:gdLst/>
            <a:ahLst/>
            <a:cxnLst/>
            <a:rect l="l" t="t" r="r" b="b"/>
            <a:pathLst>
              <a:path w="27940" h="922020">
                <a:moveTo>
                  <a:pt x="27940" y="723900"/>
                </a:moveTo>
                <a:lnTo>
                  <a:pt x="0" y="72517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3900"/>
                </a:lnTo>
                <a:close/>
              </a:path>
              <a:path w="27940" h="922020">
                <a:moveTo>
                  <a:pt x="0" y="685800"/>
                </a:moveTo>
                <a:lnTo>
                  <a:pt x="0" y="723900"/>
                </a:lnTo>
                <a:lnTo>
                  <a:pt x="27940" y="723900"/>
                </a:lnTo>
                <a:lnTo>
                  <a:pt x="27940" y="687070"/>
                </a:lnTo>
                <a:lnTo>
                  <a:pt x="0" y="685800"/>
                </a:lnTo>
                <a:close/>
              </a:path>
              <a:path w="27940" h="922020">
                <a:moveTo>
                  <a:pt x="27940" y="635000"/>
                </a:moveTo>
                <a:lnTo>
                  <a:pt x="0" y="636270"/>
                </a:lnTo>
                <a:lnTo>
                  <a:pt x="0" y="685800"/>
                </a:lnTo>
                <a:lnTo>
                  <a:pt x="27940" y="687070"/>
                </a:lnTo>
                <a:lnTo>
                  <a:pt x="27940" y="635000"/>
                </a:lnTo>
                <a:close/>
              </a:path>
              <a:path w="27940" h="922020">
                <a:moveTo>
                  <a:pt x="27940" y="596900"/>
                </a:moveTo>
                <a:lnTo>
                  <a:pt x="0" y="598170"/>
                </a:lnTo>
                <a:lnTo>
                  <a:pt x="0" y="63627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922020">
                <a:moveTo>
                  <a:pt x="27940" y="558800"/>
                </a:moveTo>
                <a:lnTo>
                  <a:pt x="0" y="5600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58800"/>
                </a:lnTo>
                <a:close/>
              </a:path>
              <a:path w="27940" h="922020">
                <a:moveTo>
                  <a:pt x="0" y="533400"/>
                </a:moveTo>
                <a:lnTo>
                  <a:pt x="0" y="558800"/>
                </a:lnTo>
                <a:lnTo>
                  <a:pt x="27940" y="5588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922020">
                <a:moveTo>
                  <a:pt x="27940" y="520700"/>
                </a:moveTo>
                <a:lnTo>
                  <a:pt x="0" y="5219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922020">
                <a:moveTo>
                  <a:pt x="13970" y="508635"/>
                </a:moveTo>
                <a:lnTo>
                  <a:pt x="0" y="5092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13970" y="508635"/>
                </a:lnTo>
                <a:close/>
              </a:path>
              <a:path w="27940" h="922020">
                <a:moveTo>
                  <a:pt x="0" y="482600"/>
                </a:moveTo>
                <a:lnTo>
                  <a:pt x="0" y="508000"/>
                </a:lnTo>
                <a:lnTo>
                  <a:pt x="13970" y="508635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922020">
                <a:moveTo>
                  <a:pt x="0" y="4699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922020">
                <a:moveTo>
                  <a:pt x="0" y="444500"/>
                </a:moveTo>
                <a:lnTo>
                  <a:pt x="0" y="469900"/>
                </a:lnTo>
                <a:lnTo>
                  <a:pt x="27940" y="469900"/>
                </a:lnTo>
                <a:lnTo>
                  <a:pt x="27940" y="445770"/>
                </a:lnTo>
                <a:lnTo>
                  <a:pt x="0" y="444500"/>
                </a:lnTo>
                <a:close/>
              </a:path>
              <a:path w="27940" h="922020">
                <a:moveTo>
                  <a:pt x="2794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1800"/>
                </a:lnTo>
                <a:close/>
              </a:path>
              <a:path w="27940" h="922020">
                <a:moveTo>
                  <a:pt x="27940" y="419100"/>
                </a:moveTo>
                <a:lnTo>
                  <a:pt x="0" y="420370"/>
                </a:lnTo>
                <a:lnTo>
                  <a:pt x="0" y="43307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922020">
                <a:moveTo>
                  <a:pt x="0" y="3302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331470"/>
                </a:lnTo>
                <a:lnTo>
                  <a:pt x="0" y="330200"/>
                </a:lnTo>
                <a:close/>
              </a:path>
              <a:path w="27940" h="922020">
                <a:moveTo>
                  <a:pt x="27940" y="304800"/>
                </a:moveTo>
                <a:lnTo>
                  <a:pt x="0" y="306070"/>
                </a:lnTo>
                <a:lnTo>
                  <a:pt x="0" y="330200"/>
                </a:lnTo>
                <a:lnTo>
                  <a:pt x="27940" y="330200"/>
                </a:lnTo>
                <a:lnTo>
                  <a:pt x="27940" y="304800"/>
                </a:lnTo>
                <a:close/>
              </a:path>
              <a:path w="27940" h="922020">
                <a:moveTo>
                  <a:pt x="27940" y="254000"/>
                </a:moveTo>
                <a:lnTo>
                  <a:pt x="0" y="255270"/>
                </a:lnTo>
                <a:lnTo>
                  <a:pt x="0" y="306070"/>
                </a:lnTo>
                <a:lnTo>
                  <a:pt x="27940" y="304800"/>
                </a:lnTo>
                <a:lnTo>
                  <a:pt x="27940" y="254000"/>
                </a:lnTo>
                <a:close/>
              </a:path>
              <a:path w="27940" h="922020">
                <a:moveTo>
                  <a:pt x="27940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15900"/>
                </a:lnTo>
                <a:close/>
              </a:path>
              <a:path w="27940" h="922020">
                <a:moveTo>
                  <a:pt x="27940" y="203200"/>
                </a:moveTo>
                <a:lnTo>
                  <a:pt x="0" y="2044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922020">
                <a:moveTo>
                  <a:pt x="27940" y="127000"/>
                </a:moveTo>
                <a:lnTo>
                  <a:pt x="0" y="12827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27000"/>
                </a:lnTo>
                <a:close/>
              </a:path>
              <a:path w="27940" h="922020">
                <a:moveTo>
                  <a:pt x="2794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922020">
                <a:moveTo>
                  <a:pt x="27940" y="76200"/>
                </a:moveTo>
                <a:lnTo>
                  <a:pt x="0" y="774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76200"/>
                </a:lnTo>
                <a:close/>
              </a:path>
              <a:path w="27940" h="922020">
                <a:moveTo>
                  <a:pt x="27940" y="25400"/>
                </a:moveTo>
                <a:lnTo>
                  <a:pt x="0" y="26670"/>
                </a:lnTo>
                <a:lnTo>
                  <a:pt x="0" y="76200"/>
                </a:lnTo>
                <a:lnTo>
                  <a:pt x="27940" y="76200"/>
                </a:lnTo>
                <a:lnTo>
                  <a:pt x="27940" y="25400"/>
                </a:lnTo>
                <a:close/>
              </a:path>
              <a:path w="27940" h="922020">
                <a:moveTo>
                  <a:pt x="10159" y="0"/>
                </a:moveTo>
                <a:lnTo>
                  <a:pt x="0" y="0"/>
                </a:lnTo>
                <a:lnTo>
                  <a:pt x="0" y="25400"/>
                </a:lnTo>
                <a:lnTo>
                  <a:pt x="27940" y="25400"/>
                </a:lnTo>
                <a:lnTo>
                  <a:pt x="2794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7940" h="922020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922020">
                <a:moveTo>
                  <a:pt x="27940" y="749300"/>
                </a:moveTo>
                <a:lnTo>
                  <a:pt x="0" y="7493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49300"/>
                </a:lnTo>
                <a:close/>
              </a:path>
              <a:path w="27940" h="922020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922020">
                <a:moveTo>
                  <a:pt x="2794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40" y="793750"/>
                </a:lnTo>
                <a:lnTo>
                  <a:pt x="27940" y="781050"/>
                </a:lnTo>
                <a:close/>
              </a:path>
              <a:path w="27940" h="922020">
                <a:moveTo>
                  <a:pt x="27940" y="793750"/>
                </a:moveTo>
                <a:lnTo>
                  <a:pt x="0" y="79375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3750"/>
                </a:lnTo>
                <a:close/>
              </a:path>
              <a:path w="27940" h="922020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922020">
                <a:moveTo>
                  <a:pt x="27940" y="831850"/>
                </a:moveTo>
                <a:lnTo>
                  <a:pt x="0" y="8318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31850"/>
                </a:lnTo>
                <a:close/>
              </a:path>
              <a:path w="27940" h="922020">
                <a:moveTo>
                  <a:pt x="27940" y="844550"/>
                </a:moveTo>
                <a:lnTo>
                  <a:pt x="0" y="84455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4550"/>
                </a:lnTo>
                <a:close/>
              </a:path>
              <a:path w="27940" h="922020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922020">
                <a:moveTo>
                  <a:pt x="27940" y="863600"/>
                </a:moveTo>
                <a:lnTo>
                  <a:pt x="0" y="863600"/>
                </a:lnTo>
                <a:lnTo>
                  <a:pt x="0" y="878840"/>
                </a:lnTo>
                <a:lnTo>
                  <a:pt x="1270" y="878840"/>
                </a:lnTo>
                <a:lnTo>
                  <a:pt x="1270" y="881380"/>
                </a:lnTo>
                <a:lnTo>
                  <a:pt x="2540" y="881380"/>
                </a:lnTo>
                <a:lnTo>
                  <a:pt x="2540" y="883920"/>
                </a:lnTo>
                <a:lnTo>
                  <a:pt x="3810" y="883920"/>
                </a:lnTo>
                <a:lnTo>
                  <a:pt x="3810" y="885190"/>
                </a:lnTo>
                <a:lnTo>
                  <a:pt x="5079" y="885190"/>
                </a:lnTo>
                <a:lnTo>
                  <a:pt x="5079" y="887730"/>
                </a:lnTo>
                <a:lnTo>
                  <a:pt x="6350" y="887730"/>
                </a:lnTo>
                <a:lnTo>
                  <a:pt x="6350" y="889000"/>
                </a:lnTo>
                <a:lnTo>
                  <a:pt x="27940" y="889000"/>
                </a:lnTo>
                <a:lnTo>
                  <a:pt x="27940" y="863600"/>
                </a:lnTo>
                <a:close/>
              </a:path>
              <a:path w="27940" h="922020">
                <a:moveTo>
                  <a:pt x="27940" y="889000"/>
                </a:moveTo>
                <a:lnTo>
                  <a:pt x="7620" y="889000"/>
                </a:lnTo>
                <a:lnTo>
                  <a:pt x="7620" y="891540"/>
                </a:lnTo>
                <a:lnTo>
                  <a:pt x="8890" y="891540"/>
                </a:lnTo>
                <a:lnTo>
                  <a:pt x="8890" y="894080"/>
                </a:lnTo>
                <a:lnTo>
                  <a:pt x="10160" y="894080"/>
                </a:lnTo>
                <a:lnTo>
                  <a:pt x="10160" y="895350"/>
                </a:lnTo>
                <a:lnTo>
                  <a:pt x="27940" y="895350"/>
                </a:lnTo>
                <a:lnTo>
                  <a:pt x="27940" y="889000"/>
                </a:lnTo>
                <a:close/>
              </a:path>
              <a:path w="27940" h="922020">
                <a:moveTo>
                  <a:pt x="27940" y="895350"/>
                </a:moveTo>
                <a:lnTo>
                  <a:pt x="11429" y="895350"/>
                </a:lnTo>
                <a:lnTo>
                  <a:pt x="11429" y="897890"/>
                </a:lnTo>
                <a:lnTo>
                  <a:pt x="12700" y="897890"/>
                </a:lnTo>
                <a:lnTo>
                  <a:pt x="12700" y="899160"/>
                </a:lnTo>
                <a:lnTo>
                  <a:pt x="13970" y="899160"/>
                </a:lnTo>
                <a:lnTo>
                  <a:pt x="13970" y="901700"/>
                </a:lnTo>
                <a:lnTo>
                  <a:pt x="27940" y="901700"/>
                </a:lnTo>
                <a:lnTo>
                  <a:pt x="27940" y="895350"/>
                </a:lnTo>
                <a:close/>
              </a:path>
              <a:path w="27940" h="922020">
                <a:moveTo>
                  <a:pt x="27940" y="901700"/>
                </a:moveTo>
                <a:lnTo>
                  <a:pt x="15240" y="901700"/>
                </a:lnTo>
                <a:lnTo>
                  <a:pt x="15240" y="904240"/>
                </a:lnTo>
                <a:lnTo>
                  <a:pt x="16510" y="904240"/>
                </a:lnTo>
                <a:lnTo>
                  <a:pt x="16510" y="905510"/>
                </a:lnTo>
                <a:lnTo>
                  <a:pt x="17779" y="905510"/>
                </a:lnTo>
                <a:lnTo>
                  <a:pt x="17779" y="908050"/>
                </a:lnTo>
                <a:lnTo>
                  <a:pt x="19050" y="908050"/>
                </a:lnTo>
                <a:lnTo>
                  <a:pt x="19050" y="909320"/>
                </a:lnTo>
                <a:lnTo>
                  <a:pt x="20320" y="909320"/>
                </a:lnTo>
                <a:lnTo>
                  <a:pt x="20320" y="911860"/>
                </a:lnTo>
                <a:lnTo>
                  <a:pt x="21590" y="911860"/>
                </a:lnTo>
                <a:lnTo>
                  <a:pt x="21590" y="913130"/>
                </a:lnTo>
                <a:lnTo>
                  <a:pt x="22860" y="913130"/>
                </a:lnTo>
                <a:lnTo>
                  <a:pt x="22860" y="915670"/>
                </a:lnTo>
                <a:lnTo>
                  <a:pt x="24129" y="915670"/>
                </a:lnTo>
                <a:lnTo>
                  <a:pt x="24129" y="918210"/>
                </a:lnTo>
                <a:lnTo>
                  <a:pt x="25400" y="918210"/>
                </a:lnTo>
                <a:lnTo>
                  <a:pt x="25400" y="919480"/>
                </a:lnTo>
                <a:lnTo>
                  <a:pt x="26670" y="919480"/>
                </a:lnTo>
                <a:lnTo>
                  <a:pt x="26670" y="920750"/>
                </a:lnTo>
                <a:lnTo>
                  <a:pt x="27940" y="920750"/>
                </a:lnTo>
                <a:lnTo>
                  <a:pt x="27940" y="901700"/>
                </a:lnTo>
                <a:close/>
              </a:path>
              <a:path w="27940" h="922020">
                <a:moveTo>
                  <a:pt x="27940" y="920750"/>
                </a:moveTo>
                <a:lnTo>
                  <a:pt x="26670" y="920750"/>
                </a:lnTo>
                <a:lnTo>
                  <a:pt x="26670" y="922020"/>
                </a:lnTo>
                <a:lnTo>
                  <a:pt x="27940" y="922020"/>
                </a:lnTo>
                <a:lnTo>
                  <a:pt x="27940" y="92075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519669" y="2885439"/>
            <a:ext cx="26670" cy="951230"/>
          </a:xfrm>
          <a:custGeom>
            <a:avLst/>
            <a:gdLst/>
            <a:ahLst/>
            <a:cxnLst/>
            <a:rect l="l" t="t" r="r" b="b"/>
            <a:pathLst>
              <a:path w="26670" h="951229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1229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51229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51229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51229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51229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51229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51229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51229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51229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1229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51229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51229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1229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51229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51229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51229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51229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51229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51229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51229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51229">
                <a:moveTo>
                  <a:pt x="22860" y="12700"/>
                </a:moveTo>
                <a:lnTo>
                  <a:pt x="253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close/>
              </a:path>
              <a:path w="26670" h="951229">
                <a:moveTo>
                  <a:pt x="2539" y="0"/>
                </a:moveTo>
                <a:lnTo>
                  <a:pt x="0" y="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  <a:path w="26670" h="951229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51229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5122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122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51229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51229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51229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51229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5122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51229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51229">
                <a:moveTo>
                  <a:pt x="26670" y="876300"/>
                </a:moveTo>
                <a:lnTo>
                  <a:pt x="0" y="876300"/>
                </a:lnTo>
                <a:lnTo>
                  <a:pt x="0" y="910590"/>
                </a:lnTo>
                <a:lnTo>
                  <a:pt x="1270" y="910590"/>
                </a:lnTo>
                <a:lnTo>
                  <a:pt x="1270" y="913130"/>
                </a:lnTo>
                <a:lnTo>
                  <a:pt x="2539" y="913130"/>
                </a:lnTo>
                <a:lnTo>
                  <a:pt x="2539" y="915670"/>
                </a:lnTo>
                <a:lnTo>
                  <a:pt x="3809" y="915670"/>
                </a:lnTo>
                <a:lnTo>
                  <a:pt x="3809" y="916940"/>
                </a:lnTo>
                <a:lnTo>
                  <a:pt x="5079" y="916940"/>
                </a:lnTo>
                <a:lnTo>
                  <a:pt x="5079" y="919480"/>
                </a:lnTo>
                <a:lnTo>
                  <a:pt x="6350" y="919480"/>
                </a:lnTo>
                <a:lnTo>
                  <a:pt x="6350" y="920750"/>
                </a:lnTo>
                <a:lnTo>
                  <a:pt x="26670" y="920750"/>
                </a:lnTo>
                <a:lnTo>
                  <a:pt x="26670" y="876300"/>
                </a:lnTo>
                <a:close/>
              </a:path>
              <a:path w="26670" h="951229">
                <a:moveTo>
                  <a:pt x="26670" y="920750"/>
                </a:moveTo>
                <a:lnTo>
                  <a:pt x="7620" y="920750"/>
                </a:lnTo>
                <a:lnTo>
                  <a:pt x="7620" y="923290"/>
                </a:lnTo>
                <a:lnTo>
                  <a:pt x="8889" y="923290"/>
                </a:lnTo>
                <a:lnTo>
                  <a:pt x="8889" y="925830"/>
                </a:lnTo>
                <a:lnTo>
                  <a:pt x="10159" y="925830"/>
                </a:lnTo>
                <a:lnTo>
                  <a:pt x="10159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  <a:path w="26670" h="951229">
                <a:moveTo>
                  <a:pt x="26670" y="927100"/>
                </a:moveTo>
                <a:lnTo>
                  <a:pt x="11429" y="927100"/>
                </a:lnTo>
                <a:lnTo>
                  <a:pt x="11429" y="929640"/>
                </a:lnTo>
                <a:lnTo>
                  <a:pt x="12700" y="929640"/>
                </a:lnTo>
                <a:lnTo>
                  <a:pt x="12700" y="930910"/>
                </a:lnTo>
                <a:lnTo>
                  <a:pt x="13970" y="930910"/>
                </a:lnTo>
                <a:lnTo>
                  <a:pt x="13970" y="933450"/>
                </a:lnTo>
                <a:lnTo>
                  <a:pt x="15239" y="933450"/>
                </a:lnTo>
                <a:lnTo>
                  <a:pt x="15239" y="935990"/>
                </a:lnTo>
                <a:lnTo>
                  <a:pt x="16509" y="935990"/>
                </a:lnTo>
                <a:lnTo>
                  <a:pt x="16509" y="937260"/>
                </a:lnTo>
                <a:lnTo>
                  <a:pt x="17779" y="937260"/>
                </a:lnTo>
                <a:lnTo>
                  <a:pt x="17779" y="939800"/>
                </a:lnTo>
                <a:lnTo>
                  <a:pt x="19050" y="939800"/>
                </a:lnTo>
                <a:lnTo>
                  <a:pt x="19050" y="941070"/>
                </a:lnTo>
                <a:lnTo>
                  <a:pt x="20320" y="941070"/>
                </a:lnTo>
                <a:lnTo>
                  <a:pt x="20320" y="943610"/>
                </a:lnTo>
                <a:lnTo>
                  <a:pt x="21589" y="943610"/>
                </a:lnTo>
                <a:lnTo>
                  <a:pt x="21589" y="944880"/>
                </a:lnTo>
                <a:lnTo>
                  <a:pt x="22859" y="944880"/>
                </a:lnTo>
                <a:lnTo>
                  <a:pt x="22859" y="946150"/>
                </a:lnTo>
                <a:lnTo>
                  <a:pt x="26670" y="946150"/>
                </a:lnTo>
                <a:lnTo>
                  <a:pt x="26670" y="927100"/>
                </a:lnTo>
                <a:close/>
              </a:path>
              <a:path w="26670" h="951229">
                <a:moveTo>
                  <a:pt x="26670" y="946150"/>
                </a:moveTo>
                <a:lnTo>
                  <a:pt x="22859" y="946150"/>
                </a:lnTo>
                <a:lnTo>
                  <a:pt x="22859" y="947420"/>
                </a:lnTo>
                <a:lnTo>
                  <a:pt x="24129" y="947420"/>
                </a:lnTo>
                <a:lnTo>
                  <a:pt x="24129" y="949960"/>
                </a:lnTo>
                <a:lnTo>
                  <a:pt x="25400" y="949960"/>
                </a:lnTo>
                <a:lnTo>
                  <a:pt x="2540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</a:pathLst>
          </a:custGeom>
          <a:solidFill>
            <a:srgbClr val="2346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546340" y="2910839"/>
            <a:ext cx="27940" cy="970280"/>
          </a:xfrm>
          <a:custGeom>
            <a:avLst/>
            <a:gdLst/>
            <a:ahLst/>
            <a:cxnLst/>
            <a:rect l="l" t="t" r="r" b="b"/>
            <a:pathLst>
              <a:path w="27940" h="97027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7027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7027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7027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7027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7027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7027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70279">
                <a:moveTo>
                  <a:pt x="13969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69" y="470535"/>
                </a:lnTo>
                <a:close/>
              </a:path>
              <a:path w="27940" h="970279">
                <a:moveTo>
                  <a:pt x="0" y="444500"/>
                </a:moveTo>
                <a:lnTo>
                  <a:pt x="0" y="469900"/>
                </a:lnTo>
                <a:lnTo>
                  <a:pt x="13969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7027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7027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7027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7027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7027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7027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7027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7027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7027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7027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7027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7027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70279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970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7027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7027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7027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7027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7027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7027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7027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7027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7027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7027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70279">
                <a:moveTo>
                  <a:pt x="27939" y="920750"/>
                </a:moveTo>
                <a:lnTo>
                  <a:pt x="0" y="920750"/>
                </a:lnTo>
                <a:lnTo>
                  <a:pt x="0" y="928370"/>
                </a:lnTo>
                <a:lnTo>
                  <a:pt x="1269" y="928370"/>
                </a:lnTo>
                <a:lnTo>
                  <a:pt x="1269" y="929640"/>
                </a:lnTo>
                <a:lnTo>
                  <a:pt x="2539" y="929640"/>
                </a:lnTo>
                <a:lnTo>
                  <a:pt x="2539" y="932180"/>
                </a:lnTo>
                <a:lnTo>
                  <a:pt x="3809" y="932180"/>
                </a:lnTo>
                <a:lnTo>
                  <a:pt x="3809" y="934720"/>
                </a:lnTo>
                <a:lnTo>
                  <a:pt x="5079" y="934720"/>
                </a:lnTo>
                <a:lnTo>
                  <a:pt x="5079" y="935990"/>
                </a:lnTo>
                <a:lnTo>
                  <a:pt x="6350" y="935990"/>
                </a:lnTo>
                <a:lnTo>
                  <a:pt x="6350" y="938530"/>
                </a:lnTo>
                <a:lnTo>
                  <a:pt x="7619" y="938530"/>
                </a:lnTo>
                <a:lnTo>
                  <a:pt x="7619" y="939800"/>
                </a:lnTo>
                <a:lnTo>
                  <a:pt x="8889" y="939800"/>
                </a:lnTo>
                <a:lnTo>
                  <a:pt x="8889" y="942340"/>
                </a:lnTo>
                <a:lnTo>
                  <a:pt x="10159" y="942340"/>
                </a:lnTo>
                <a:lnTo>
                  <a:pt x="10159" y="944880"/>
                </a:lnTo>
                <a:lnTo>
                  <a:pt x="11429" y="944880"/>
                </a:lnTo>
                <a:lnTo>
                  <a:pt x="11429" y="946150"/>
                </a:lnTo>
                <a:lnTo>
                  <a:pt x="12700" y="946150"/>
                </a:lnTo>
                <a:lnTo>
                  <a:pt x="12700" y="948690"/>
                </a:lnTo>
                <a:lnTo>
                  <a:pt x="13969" y="948690"/>
                </a:lnTo>
                <a:lnTo>
                  <a:pt x="13969" y="949960"/>
                </a:lnTo>
                <a:lnTo>
                  <a:pt x="15239" y="949960"/>
                </a:lnTo>
                <a:lnTo>
                  <a:pt x="15239" y="952500"/>
                </a:lnTo>
                <a:lnTo>
                  <a:pt x="16509" y="952500"/>
                </a:lnTo>
                <a:lnTo>
                  <a:pt x="16509" y="953770"/>
                </a:lnTo>
                <a:lnTo>
                  <a:pt x="17779" y="953770"/>
                </a:lnTo>
                <a:lnTo>
                  <a:pt x="17779" y="956310"/>
                </a:lnTo>
                <a:lnTo>
                  <a:pt x="19050" y="956310"/>
                </a:lnTo>
                <a:lnTo>
                  <a:pt x="1905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70279">
                <a:moveTo>
                  <a:pt x="27939" y="958850"/>
                </a:moveTo>
                <a:lnTo>
                  <a:pt x="20319" y="958850"/>
                </a:lnTo>
                <a:lnTo>
                  <a:pt x="20319" y="960120"/>
                </a:lnTo>
                <a:lnTo>
                  <a:pt x="21589" y="960120"/>
                </a:lnTo>
                <a:lnTo>
                  <a:pt x="21589" y="962660"/>
                </a:lnTo>
                <a:lnTo>
                  <a:pt x="22859" y="962660"/>
                </a:lnTo>
                <a:lnTo>
                  <a:pt x="2285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70279">
                <a:moveTo>
                  <a:pt x="27939" y="963930"/>
                </a:moveTo>
                <a:lnTo>
                  <a:pt x="24129" y="963930"/>
                </a:lnTo>
                <a:lnTo>
                  <a:pt x="24129" y="966470"/>
                </a:lnTo>
                <a:lnTo>
                  <a:pt x="25400" y="966470"/>
                </a:lnTo>
                <a:lnTo>
                  <a:pt x="25400" y="969010"/>
                </a:lnTo>
                <a:lnTo>
                  <a:pt x="26669" y="969010"/>
                </a:lnTo>
                <a:lnTo>
                  <a:pt x="2666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574280" y="2923539"/>
            <a:ext cx="26670" cy="1000760"/>
          </a:xfrm>
          <a:custGeom>
            <a:avLst/>
            <a:gdLst/>
            <a:ahLst/>
            <a:cxnLst/>
            <a:rect l="l" t="t" r="r" b="b"/>
            <a:pathLst>
              <a:path w="26670" h="1000760">
                <a:moveTo>
                  <a:pt x="26670" y="673100"/>
                </a:moveTo>
                <a:lnTo>
                  <a:pt x="0" y="67437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0760">
                <a:moveTo>
                  <a:pt x="0" y="6350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1000760">
                <a:moveTo>
                  <a:pt x="26670" y="584200"/>
                </a:moveTo>
                <a:lnTo>
                  <a:pt x="0" y="585470"/>
                </a:lnTo>
                <a:lnTo>
                  <a:pt x="0" y="635000"/>
                </a:lnTo>
                <a:lnTo>
                  <a:pt x="26670" y="636270"/>
                </a:lnTo>
                <a:lnTo>
                  <a:pt x="26670" y="584200"/>
                </a:lnTo>
                <a:close/>
              </a:path>
              <a:path w="26670" h="1000760">
                <a:moveTo>
                  <a:pt x="26670" y="546100"/>
                </a:moveTo>
                <a:lnTo>
                  <a:pt x="0" y="5473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1000760">
                <a:moveTo>
                  <a:pt x="26670" y="508000"/>
                </a:moveTo>
                <a:lnTo>
                  <a:pt x="0" y="5092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00760">
                <a:moveTo>
                  <a:pt x="0" y="4826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1000760">
                <a:moveTo>
                  <a:pt x="2667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000760">
                <a:moveTo>
                  <a:pt x="13335" y="457835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13335" y="457835"/>
                </a:lnTo>
                <a:close/>
              </a:path>
              <a:path w="26670" h="1000760">
                <a:moveTo>
                  <a:pt x="0" y="431800"/>
                </a:moveTo>
                <a:lnTo>
                  <a:pt x="0" y="457200"/>
                </a:lnTo>
                <a:lnTo>
                  <a:pt x="13335" y="457835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1000760">
                <a:moveTo>
                  <a:pt x="0" y="4191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0760">
                <a:moveTo>
                  <a:pt x="0" y="3937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00760">
                <a:moveTo>
                  <a:pt x="26670" y="381000"/>
                </a:moveTo>
                <a:lnTo>
                  <a:pt x="0" y="3822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000760">
                <a:moveTo>
                  <a:pt x="26670" y="368300"/>
                </a:moveTo>
                <a:lnTo>
                  <a:pt x="0" y="369570"/>
                </a:lnTo>
                <a:lnTo>
                  <a:pt x="0" y="38227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0760">
                <a:moveTo>
                  <a:pt x="0" y="279400"/>
                </a:moveTo>
                <a:lnTo>
                  <a:pt x="0" y="368300"/>
                </a:lnTo>
                <a:lnTo>
                  <a:pt x="26670" y="368300"/>
                </a:lnTo>
                <a:lnTo>
                  <a:pt x="26670" y="280670"/>
                </a:lnTo>
                <a:lnTo>
                  <a:pt x="0" y="279400"/>
                </a:lnTo>
                <a:close/>
              </a:path>
              <a:path w="26670" h="1000760">
                <a:moveTo>
                  <a:pt x="26670" y="254000"/>
                </a:moveTo>
                <a:lnTo>
                  <a:pt x="0" y="2552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1000760">
                <a:moveTo>
                  <a:pt x="26670" y="203200"/>
                </a:moveTo>
                <a:lnTo>
                  <a:pt x="0" y="204470"/>
                </a:lnTo>
                <a:lnTo>
                  <a:pt x="0" y="255270"/>
                </a:lnTo>
                <a:lnTo>
                  <a:pt x="26670" y="254000"/>
                </a:lnTo>
                <a:lnTo>
                  <a:pt x="26670" y="203200"/>
                </a:lnTo>
                <a:close/>
              </a:path>
              <a:path w="26670" h="1000760">
                <a:moveTo>
                  <a:pt x="26670" y="165100"/>
                </a:moveTo>
                <a:lnTo>
                  <a:pt x="0" y="1663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65100"/>
                </a:lnTo>
                <a:close/>
              </a:path>
              <a:path w="26670" h="1000760">
                <a:moveTo>
                  <a:pt x="2667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1000760">
                <a:moveTo>
                  <a:pt x="26670" y="76200"/>
                </a:moveTo>
                <a:lnTo>
                  <a:pt x="0" y="774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76200"/>
                </a:lnTo>
                <a:close/>
              </a:path>
              <a:path w="26670" h="1000760">
                <a:moveTo>
                  <a:pt x="26670" y="63500"/>
                </a:moveTo>
                <a:lnTo>
                  <a:pt x="0" y="6477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1000760">
                <a:moveTo>
                  <a:pt x="26670" y="25400"/>
                </a:moveTo>
                <a:lnTo>
                  <a:pt x="0" y="266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close/>
              </a:path>
              <a:path w="26670" h="1000760">
                <a:moveTo>
                  <a:pt x="1016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000760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000760">
                <a:moveTo>
                  <a:pt x="26670" y="698500"/>
                </a:moveTo>
                <a:lnTo>
                  <a:pt x="0" y="6985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98500"/>
                </a:lnTo>
                <a:close/>
              </a:path>
              <a:path w="26670" h="1000760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0760">
                <a:moveTo>
                  <a:pt x="2667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0250"/>
                </a:lnTo>
                <a:close/>
              </a:path>
              <a:path w="26670" h="1000760">
                <a:moveTo>
                  <a:pt x="26670" y="742950"/>
                </a:moveTo>
                <a:lnTo>
                  <a:pt x="0" y="7429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2950"/>
                </a:lnTo>
                <a:close/>
              </a:path>
              <a:path w="26670" h="1000760">
                <a:moveTo>
                  <a:pt x="26670" y="774700"/>
                </a:moveTo>
                <a:lnTo>
                  <a:pt x="0" y="7747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4700"/>
                </a:lnTo>
                <a:close/>
              </a:path>
              <a:path w="26670" h="100076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1000760">
                <a:moveTo>
                  <a:pt x="26670" y="793750"/>
                </a:moveTo>
                <a:lnTo>
                  <a:pt x="0" y="79375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3750"/>
                </a:lnTo>
                <a:close/>
              </a:path>
              <a:path w="26670" h="100076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000760">
                <a:moveTo>
                  <a:pt x="26670" y="812800"/>
                </a:moveTo>
                <a:lnTo>
                  <a:pt x="0" y="8128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2800"/>
                </a:lnTo>
                <a:close/>
              </a:path>
              <a:path w="26670" h="1000760">
                <a:moveTo>
                  <a:pt x="26670" y="838200"/>
                </a:moveTo>
                <a:lnTo>
                  <a:pt x="0" y="8382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38200"/>
                </a:lnTo>
                <a:close/>
              </a:path>
              <a:path w="26670" h="1000760">
                <a:moveTo>
                  <a:pt x="26670" y="908050"/>
                </a:moveTo>
                <a:lnTo>
                  <a:pt x="0" y="90805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08050"/>
                </a:lnTo>
                <a:close/>
              </a:path>
              <a:path w="26670" h="1000760">
                <a:moveTo>
                  <a:pt x="26670" y="946150"/>
                </a:moveTo>
                <a:lnTo>
                  <a:pt x="0" y="9461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  <a:path w="26670" h="100076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000760">
                <a:moveTo>
                  <a:pt x="26670" y="957580"/>
                </a:moveTo>
                <a:lnTo>
                  <a:pt x="0" y="957580"/>
                </a:lnTo>
                <a:lnTo>
                  <a:pt x="0" y="960120"/>
                </a:lnTo>
                <a:lnTo>
                  <a:pt x="1270" y="960120"/>
                </a:lnTo>
                <a:lnTo>
                  <a:pt x="1270" y="961390"/>
                </a:lnTo>
                <a:lnTo>
                  <a:pt x="2540" y="961390"/>
                </a:lnTo>
                <a:lnTo>
                  <a:pt x="2540" y="963930"/>
                </a:lnTo>
                <a:lnTo>
                  <a:pt x="26670" y="963930"/>
                </a:lnTo>
                <a:lnTo>
                  <a:pt x="26670" y="957580"/>
                </a:lnTo>
                <a:close/>
              </a:path>
              <a:path w="26670" h="1000760">
                <a:moveTo>
                  <a:pt x="26670" y="963930"/>
                </a:moveTo>
                <a:lnTo>
                  <a:pt x="3810" y="963930"/>
                </a:lnTo>
                <a:lnTo>
                  <a:pt x="3810" y="966470"/>
                </a:lnTo>
                <a:lnTo>
                  <a:pt x="5079" y="966470"/>
                </a:lnTo>
                <a:lnTo>
                  <a:pt x="5079" y="967740"/>
                </a:lnTo>
                <a:lnTo>
                  <a:pt x="6350" y="967740"/>
                </a:lnTo>
                <a:lnTo>
                  <a:pt x="6350" y="970280"/>
                </a:lnTo>
                <a:lnTo>
                  <a:pt x="7620" y="970280"/>
                </a:lnTo>
                <a:lnTo>
                  <a:pt x="762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000760">
                <a:moveTo>
                  <a:pt x="26670" y="971550"/>
                </a:moveTo>
                <a:lnTo>
                  <a:pt x="8890" y="971550"/>
                </a:lnTo>
                <a:lnTo>
                  <a:pt x="8890" y="974090"/>
                </a:lnTo>
                <a:lnTo>
                  <a:pt x="10160" y="974090"/>
                </a:lnTo>
                <a:lnTo>
                  <a:pt x="10160" y="976630"/>
                </a:lnTo>
                <a:lnTo>
                  <a:pt x="11429" y="976630"/>
                </a:lnTo>
                <a:lnTo>
                  <a:pt x="11429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0760">
                <a:moveTo>
                  <a:pt x="26670" y="977900"/>
                </a:moveTo>
                <a:lnTo>
                  <a:pt x="12700" y="977900"/>
                </a:lnTo>
                <a:lnTo>
                  <a:pt x="12700" y="980440"/>
                </a:lnTo>
                <a:lnTo>
                  <a:pt x="13970" y="980440"/>
                </a:lnTo>
                <a:lnTo>
                  <a:pt x="13970" y="981710"/>
                </a:lnTo>
                <a:lnTo>
                  <a:pt x="15240" y="981710"/>
                </a:lnTo>
                <a:lnTo>
                  <a:pt x="15240" y="984250"/>
                </a:lnTo>
                <a:lnTo>
                  <a:pt x="26670" y="984250"/>
                </a:lnTo>
                <a:lnTo>
                  <a:pt x="26670" y="977900"/>
                </a:lnTo>
                <a:close/>
              </a:path>
              <a:path w="26670" h="1000760">
                <a:moveTo>
                  <a:pt x="26670" y="984250"/>
                </a:moveTo>
                <a:lnTo>
                  <a:pt x="16510" y="984250"/>
                </a:lnTo>
                <a:lnTo>
                  <a:pt x="16510" y="985520"/>
                </a:lnTo>
                <a:lnTo>
                  <a:pt x="17779" y="985520"/>
                </a:lnTo>
                <a:lnTo>
                  <a:pt x="17779" y="988060"/>
                </a:lnTo>
                <a:lnTo>
                  <a:pt x="19050" y="988060"/>
                </a:lnTo>
                <a:lnTo>
                  <a:pt x="19050" y="990600"/>
                </a:lnTo>
                <a:lnTo>
                  <a:pt x="26670" y="990600"/>
                </a:lnTo>
                <a:lnTo>
                  <a:pt x="26670" y="984250"/>
                </a:lnTo>
                <a:close/>
              </a:path>
              <a:path w="26670" h="1000760">
                <a:moveTo>
                  <a:pt x="26670" y="990600"/>
                </a:moveTo>
                <a:lnTo>
                  <a:pt x="20320" y="990600"/>
                </a:lnTo>
                <a:lnTo>
                  <a:pt x="20320" y="991870"/>
                </a:lnTo>
                <a:lnTo>
                  <a:pt x="21590" y="991870"/>
                </a:lnTo>
                <a:lnTo>
                  <a:pt x="21590" y="994410"/>
                </a:lnTo>
                <a:lnTo>
                  <a:pt x="22860" y="994410"/>
                </a:lnTo>
                <a:lnTo>
                  <a:pt x="2286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000760">
                <a:moveTo>
                  <a:pt x="26670" y="995680"/>
                </a:moveTo>
                <a:lnTo>
                  <a:pt x="24129" y="995680"/>
                </a:lnTo>
                <a:lnTo>
                  <a:pt x="24129" y="998220"/>
                </a:lnTo>
                <a:lnTo>
                  <a:pt x="25400" y="998220"/>
                </a:lnTo>
                <a:lnTo>
                  <a:pt x="25400" y="1000760"/>
                </a:lnTo>
                <a:lnTo>
                  <a:pt x="26670" y="100076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346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600950" y="2936239"/>
            <a:ext cx="27940" cy="1037590"/>
          </a:xfrm>
          <a:custGeom>
            <a:avLst/>
            <a:gdLst/>
            <a:ahLst/>
            <a:cxnLst/>
            <a:rect l="l" t="t" r="r" b="b"/>
            <a:pathLst>
              <a:path w="27940" h="1037589">
                <a:moveTo>
                  <a:pt x="2794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37589">
                <a:moveTo>
                  <a:pt x="0" y="6223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23570"/>
                </a:lnTo>
                <a:lnTo>
                  <a:pt x="0" y="622300"/>
                </a:lnTo>
                <a:close/>
              </a:path>
              <a:path w="27940" h="1037589">
                <a:moveTo>
                  <a:pt x="2794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7940" y="623570"/>
                </a:lnTo>
                <a:lnTo>
                  <a:pt x="27940" y="571500"/>
                </a:lnTo>
                <a:close/>
              </a:path>
              <a:path w="27940" h="1037589">
                <a:moveTo>
                  <a:pt x="2794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1037589">
                <a:moveTo>
                  <a:pt x="2794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495300"/>
                </a:lnTo>
                <a:close/>
              </a:path>
              <a:path w="27940" h="1037589">
                <a:moveTo>
                  <a:pt x="0" y="469900"/>
                </a:moveTo>
                <a:lnTo>
                  <a:pt x="0" y="495300"/>
                </a:lnTo>
                <a:lnTo>
                  <a:pt x="27940" y="4953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1037589">
                <a:moveTo>
                  <a:pt x="2794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037589">
                <a:moveTo>
                  <a:pt x="13970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5770"/>
                </a:lnTo>
                <a:lnTo>
                  <a:pt x="13970" y="445135"/>
                </a:lnTo>
                <a:close/>
              </a:path>
              <a:path w="27940" h="1037589">
                <a:moveTo>
                  <a:pt x="0" y="419100"/>
                </a:moveTo>
                <a:lnTo>
                  <a:pt x="0" y="444500"/>
                </a:lnTo>
                <a:lnTo>
                  <a:pt x="13970" y="445135"/>
                </a:lnTo>
                <a:lnTo>
                  <a:pt x="27940" y="444500"/>
                </a:lnTo>
                <a:lnTo>
                  <a:pt x="27940" y="420370"/>
                </a:lnTo>
                <a:lnTo>
                  <a:pt x="0" y="419100"/>
                </a:lnTo>
                <a:close/>
              </a:path>
              <a:path w="27940" h="1037589">
                <a:moveTo>
                  <a:pt x="0" y="4064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37589">
                <a:moveTo>
                  <a:pt x="0" y="3810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82270"/>
                </a:lnTo>
                <a:lnTo>
                  <a:pt x="0" y="381000"/>
                </a:lnTo>
                <a:close/>
              </a:path>
              <a:path w="27940" h="1037589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1037589">
                <a:moveTo>
                  <a:pt x="2794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37589">
                <a:moveTo>
                  <a:pt x="0" y="266700"/>
                </a:moveTo>
                <a:lnTo>
                  <a:pt x="0" y="355600"/>
                </a:lnTo>
                <a:lnTo>
                  <a:pt x="27940" y="355600"/>
                </a:lnTo>
                <a:lnTo>
                  <a:pt x="27940" y="267970"/>
                </a:lnTo>
                <a:lnTo>
                  <a:pt x="0" y="266700"/>
                </a:lnTo>
                <a:close/>
              </a:path>
              <a:path w="27940" h="1037589">
                <a:moveTo>
                  <a:pt x="2794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1037589">
                <a:moveTo>
                  <a:pt x="2794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1037589">
                <a:moveTo>
                  <a:pt x="2794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52400"/>
                </a:lnTo>
                <a:close/>
              </a:path>
              <a:path w="27940" h="1037589">
                <a:moveTo>
                  <a:pt x="2794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39700"/>
                </a:lnTo>
                <a:close/>
              </a:path>
              <a:path w="27940" h="1037589">
                <a:moveTo>
                  <a:pt x="2794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63500"/>
                </a:lnTo>
                <a:close/>
              </a:path>
              <a:path w="27940" h="1037589">
                <a:moveTo>
                  <a:pt x="2794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50800"/>
                </a:lnTo>
                <a:close/>
              </a:path>
              <a:path w="27940" h="1037589">
                <a:moveTo>
                  <a:pt x="2540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25400"/>
                </a:lnTo>
                <a:lnTo>
                  <a:pt x="25400" y="25400"/>
                </a:lnTo>
                <a:lnTo>
                  <a:pt x="25400" y="12700"/>
                </a:lnTo>
                <a:close/>
              </a:path>
              <a:path w="27940" h="1037589">
                <a:moveTo>
                  <a:pt x="5079" y="0"/>
                </a:moveTo>
                <a:lnTo>
                  <a:pt x="0" y="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1037589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037589">
                <a:moveTo>
                  <a:pt x="2794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85800"/>
                </a:lnTo>
                <a:close/>
              </a:path>
              <a:path w="27940" h="103758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3758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037589">
                <a:moveTo>
                  <a:pt x="2794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0250"/>
                </a:lnTo>
                <a:close/>
              </a:path>
              <a:path w="27940" h="1037589">
                <a:moveTo>
                  <a:pt x="2794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62000"/>
                </a:lnTo>
                <a:close/>
              </a:path>
              <a:path w="27940" h="1037589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1037589">
                <a:moveTo>
                  <a:pt x="2794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81050"/>
                </a:lnTo>
                <a:close/>
              </a:path>
              <a:path w="27940" h="1037589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037589">
                <a:moveTo>
                  <a:pt x="2794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00100"/>
                </a:lnTo>
                <a:close/>
              </a:path>
              <a:path w="27940" h="1037589">
                <a:moveTo>
                  <a:pt x="2794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25500"/>
                </a:lnTo>
                <a:close/>
              </a:path>
              <a:path w="27940" h="1037589">
                <a:moveTo>
                  <a:pt x="2794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895350"/>
                </a:lnTo>
                <a:close/>
              </a:path>
              <a:path w="27940" h="1037589">
                <a:moveTo>
                  <a:pt x="2794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33450"/>
                </a:lnTo>
                <a:close/>
              </a:path>
              <a:path w="27940" h="1037589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037589">
                <a:moveTo>
                  <a:pt x="2794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7940" y="951229"/>
                </a:lnTo>
                <a:lnTo>
                  <a:pt x="27940" y="944880"/>
                </a:lnTo>
                <a:close/>
              </a:path>
              <a:path w="27940" h="1037589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1037589">
                <a:moveTo>
                  <a:pt x="2794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1270" y="989330"/>
                </a:lnTo>
                <a:lnTo>
                  <a:pt x="1270" y="991870"/>
                </a:lnTo>
                <a:lnTo>
                  <a:pt x="2540" y="991870"/>
                </a:lnTo>
                <a:lnTo>
                  <a:pt x="2540" y="993140"/>
                </a:lnTo>
                <a:lnTo>
                  <a:pt x="3809" y="993140"/>
                </a:lnTo>
                <a:lnTo>
                  <a:pt x="3809" y="995680"/>
                </a:lnTo>
                <a:lnTo>
                  <a:pt x="27940" y="995680"/>
                </a:lnTo>
                <a:lnTo>
                  <a:pt x="27940" y="977900"/>
                </a:lnTo>
                <a:close/>
              </a:path>
              <a:path w="27940" h="1037589">
                <a:moveTo>
                  <a:pt x="27940" y="995680"/>
                </a:moveTo>
                <a:lnTo>
                  <a:pt x="5079" y="995680"/>
                </a:lnTo>
                <a:lnTo>
                  <a:pt x="5079" y="998220"/>
                </a:lnTo>
                <a:lnTo>
                  <a:pt x="6350" y="998220"/>
                </a:lnTo>
                <a:lnTo>
                  <a:pt x="6350" y="999490"/>
                </a:lnTo>
                <a:lnTo>
                  <a:pt x="7620" y="999490"/>
                </a:lnTo>
                <a:lnTo>
                  <a:pt x="7620" y="1002030"/>
                </a:lnTo>
                <a:lnTo>
                  <a:pt x="8890" y="1002030"/>
                </a:lnTo>
                <a:lnTo>
                  <a:pt x="8890" y="1003300"/>
                </a:lnTo>
                <a:lnTo>
                  <a:pt x="10159" y="1003300"/>
                </a:lnTo>
                <a:lnTo>
                  <a:pt x="10159" y="1005840"/>
                </a:lnTo>
                <a:lnTo>
                  <a:pt x="11429" y="1005840"/>
                </a:lnTo>
                <a:lnTo>
                  <a:pt x="11429" y="1008380"/>
                </a:lnTo>
                <a:lnTo>
                  <a:pt x="12700" y="1008380"/>
                </a:lnTo>
                <a:lnTo>
                  <a:pt x="12700" y="1010920"/>
                </a:lnTo>
                <a:lnTo>
                  <a:pt x="13970" y="1010920"/>
                </a:lnTo>
                <a:lnTo>
                  <a:pt x="13970" y="1013460"/>
                </a:lnTo>
                <a:lnTo>
                  <a:pt x="15240" y="1013460"/>
                </a:lnTo>
                <a:lnTo>
                  <a:pt x="15240" y="1016000"/>
                </a:lnTo>
                <a:lnTo>
                  <a:pt x="27940" y="1016000"/>
                </a:lnTo>
                <a:lnTo>
                  <a:pt x="27940" y="995680"/>
                </a:lnTo>
                <a:close/>
              </a:path>
              <a:path w="27940" h="1037589">
                <a:moveTo>
                  <a:pt x="27940" y="1016000"/>
                </a:moveTo>
                <a:lnTo>
                  <a:pt x="16509" y="1016000"/>
                </a:lnTo>
                <a:lnTo>
                  <a:pt x="16509" y="1018540"/>
                </a:lnTo>
                <a:lnTo>
                  <a:pt x="17779" y="1018540"/>
                </a:lnTo>
                <a:lnTo>
                  <a:pt x="17779" y="1021080"/>
                </a:lnTo>
                <a:lnTo>
                  <a:pt x="19050" y="1021080"/>
                </a:lnTo>
                <a:lnTo>
                  <a:pt x="19050" y="1022350"/>
                </a:lnTo>
                <a:lnTo>
                  <a:pt x="27940" y="1022350"/>
                </a:lnTo>
                <a:lnTo>
                  <a:pt x="27940" y="1016000"/>
                </a:lnTo>
                <a:close/>
              </a:path>
              <a:path w="27940" h="1037589">
                <a:moveTo>
                  <a:pt x="27940" y="1022350"/>
                </a:moveTo>
                <a:lnTo>
                  <a:pt x="20320" y="1022350"/>
                </a:lnTo>
                <a:lnTo>
                  <a:pt x="20320" y="1024890"/>
                </a:lnTo>
                <a:lnTo>
                  <a:pt x="21590" y="1024890"/>
                </a:lnTo>
                <a:lnTo>
                  <a:pt x="21590" y="1027430"/>
                </a:lnTo>
                <a:lnTo>
                  <a:pt x="22859" y="1027430"/>
                </a:lnTo>
                <a:lnTo>
                  <a:pt x="22859" y="1029970"/>
                </a:lnTo>
                <a:lnTo>
                  <a:pt x="24129" y="1029970"/>
                </a:lnTo>
                <a:lnTo>
                  <a:pt x="24129" y="1032510"/>
                </a:lnTo>
                <a:lnTo>
                  <a:pt x="25400" y="1032510"/>
                </a:lnTo>
                <a:lnTo>
                  <a:pt x="25400" y="1035050"/>
                </a:lnTo>
                <a:lnTo>
                  <a:pt x="27940" y="1035050"/>
                </a:lnTo>
                <a:lnTo>
                  <a:pt x="27940" y="1022350"/>
                </a:lnTo>
                <a:close/>
              </a:path>
              <a:path w="27940" h="1037589">
                <a:moveTo>
                  <a:pt x="27940" y="1035050"/>
                </a:moveTo>
                <a:lnTo>
                  <a:pt x="26670" y="1035050"/>
                </a:lnTo>
                <a:lnTo>
                  <a:pt x="26670" y="1037590"/>
                </a:lnTo>
                <a:lnTo>
                  <a:pt x="27940" y="1037590"/>
                </a:lnTo>
                <a:lnTo>
                  <a:pt x="27940" y="1035050"/>
                </a:lnTo>
                <a:close/>
              </a:path>
            </a:pathLst>
          </a:custGeom>
          <a:solidFill>
            <a:srgbClr val="234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628890" y="2961639"/>
            <a:ext cx="26670" cy="1061720"/>
          </a:xfrm>
          <a:custGeom>
            <a:avLst/>
            <a:gdLst/>
            <a:ahLst/>
            <a:cxnLst/>
            <a:rect l="l" t="t" r="r" b="b"/>
            <a:pathLst>
              <a:path w="26670" h="1061720">
                <a:moveTo>
                  <a:pt x="26669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061720">
                <a:moveTo>
                  <a:pt x="0" y="5969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598170"/>
                </a:lnTo>
                <a:lnTo>
                  <a:pt x="0" y="596900"/>
                </a:lnTo>
                <a:close/>
              </a:path>
              <a:path w="26670" h="1061720">
                <a:moveTo>
                  <a:pt x="26669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69" y="598170"/>
                </a:lnTo>
                <a:lnTo>
                  <a:pt x="26669" y="546100"/>
                </a:lnTo>
                <a:close/>
              </a:path>
              <a:path w="26670" h="1061720">
                <a:moveTo>
                  <a:pt x="26669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69" y="546100"/>
                </a:lnTo>
                <a:lnTo>
                  <a:pt x="26669" y="508000"/>
                </a:lnTo>
                <a:close/>
              </a:path>
              <a:path w="26670" h="1061720">
                <a:moveTo>
                  <a:pt x="26669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469900"/>
                </a:lnTo>
                <a:close/>
              </a:path>
              <a:path w="26670" h="1061720">
                <a:moveTo>
                  <a:pt x="0" y="444500"/>
                </a:moveTo>
                <a:lnTo>
                  <a:pt x="0" y="469900"/>
                </a:lnTo>
                <a:lnTo>
                  <a:pt x="26669" y="469900"/>
                </a:lnTo>
                <a:lnTo>
                  <a:pt x="26669" y="445770"/>
                </a:lnTo>
                <a:lnTo>
                  <a:pt x="0" y="444500"/>
                </a:lnTo>
                <a:close/>
              </a:path>
              <a:path w="26670" h="1061720">
                <a:moveTo>
                  <a:pt x="26669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431800"/>
                </a:lnTo>
                <a:close/>
              </a:path>
              <a:path w="26670" h="1061720">
                <a:moveTo>
                  <a:pt x="13334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69" y="431800"/>
                </a:lnTo>
                <a:lnTo>
                  <a:pt x="26669" y="420370"/>
                </a:lnTo>
                <a:lnTo>
                  <a:pt x="13334" y="419735"/>
                </a:lnTo>
                <a:close/>
              </a:path>
              <a:path w="26670" h="1061720">
                <a:moveTo>
                  <a:pt x="0" y="393700"/>
                </a:moveTo>
                <a:lnTo>
                  <a:pt x="0" y="419100"/>
                </a:lnTo>
                <a:lnTo>
                  <a:pt x="13334" y="419735"/>
                </a:lnTo>
                <a:lnTo>
                  <a:pt x="26669" y="419100"/>
                </a:lnTo>
                <a:lnTo>
                  <a:pt x="26669" y="394970"/>
                </a:lnTo>
                <a:lnTo>
                  <a:pt x="0" y="393700"/>
                </a:lnTo>
                <a:close/>
              </a:path>
              <a:path w="26670" h="1061720">
                <a:moveTo>
                  <a:pt x="0" y="381000"/>
                </a:moveTo>
                <a:lnTo>
                  <a:pt x="0" y="393700"/>
                </a:lnTo>
                <a:lnTo>
                  <a:pt x="26669" y="393700"/>
                </a:lnTo>
                <a:lnTo>
                  <a:pt x="26669" y="382270"/>
                </a:lnTo>
                <a:lnTo>
                  <a:pt x="0" y="381000"/>
                </a:lnTo>
                <a:close/>
              </a:path>
              <a:path w="26670" h="1061720">
                <a:moveTo>
                  <a:pt x="0" y="355600"/>
                </a:moveTo>
                <a:lnTo>
                  <a:pt x="0" y="381000"/>
                </a:lnTo>
                <a:lnTo>
                  <a:pt x="26669" y="381000"/>
                </a:lnTo>
                <a:lnTo>
                  <a:pt x="26669" y="356870"/>
                </a:lnTo>
                <a:lnTo>
                  <a:pt x="0" y="355600"/>
                </a:lnTo>
                <a:close/>
              </a:path>
              <a:path w="26670" h="1061720">
                <a:moveTo>
                  <a:pt x="2666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42900"/>
                </a:lnTo>
                <a:close/>
              </a:path>
              <a:path w="26670" h="1061720">
                <a:moveTo>
                  <a:pt x="26669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1061720">
                <a:moveTo>
                  <a:pt x="0" y="241300"/>
                </a:moveTo>
                <a:lnTo>
                  <a:pt x="0" y="330200"/>
                </a:lnTo>
                <a:lnTo>
                  <a:pt x="26669" y="330200"/>
                </a:lnTo>
                <a:lnTo>
                  <a:pt x="26669" y="242570"/>
                </a:lnTo>
                <a:lnTo>
                  <a:pt x="0" y="241300"/>
                </a:lnTo>
                <a:close/>
              </a:path>
              <a:path w="26670" h="1061720">
                <a:moveTo>
                  <a:pt x="26669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15900"/>
                </a:lnTo>
                <a:close/>
              </a:path>
              <a:path w="26670" h="1061720">
                <a:moveTo>
                  <a:pt x="26669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69" y="215900"/>
                </a:lnTo>
                <a:lnTo>
                  <a:pt x="26669" y="165100"/>
                </a:lnTo>
                <a:close/>
              </a:path>
              <a:path w="26670" h="1061720">
                <a:moveTo>
                  <a:pt x="26669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27000"/>
                </a:lnTo>
                <a:close/>
              </a:path>
              <a:path w="26670" h="1061720">
                <a:moveTo>
                  <a:pt x="26669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69" y="127000"/>
                </a:lnTo>
                <a:lnTo>
                  <a:pt x="26669" y="114300"/>
                </a:lnTo>
                <a:close/>
              </a:path>
              <a:path w="26670" h="1061720">
                <a:moveTo>
                  <a:pt x="26669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69" y="114300"/>
                </a:lnTo>
                <a:lnTo>
                  <a:pt x="26669" y="38100"/>
                </a:lnTo>
                <a:close/>
              </a:path>
              <a:path w="26670" h="1061720">
                <a:moveTo>
                  <a:pt x="26669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1061720">
                <a:moveTo>
                  <a:pt x="17779" y="0"/>
                </a:moveTo>
                <a:lnTo>
                  <a:pt x="0" y="0"/>
                </a:lnTo>
                <a:lnTo>
                  <a:pt x="0" y="25400"/>
                </a:lnTo>
                <a:lnTo>
                  <a:pt x="26669" y="25400"/>
                </a:lnTo>
                <a:lnTo>
                  <a:pt x="2666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1061720">
                <a:moveTo>
                  <a:pt x="26669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47700"/>
                </a:lnTo>
                <a:close/>
              </a:path>
              <a:path w="26670" h="1061720">
                <a:moveTo>
                  <a:pt x="26669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0400"/>
                </a:lnTo>
                <a:close/>
              </a:path>
              <a:path w="26670" h="1061720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06172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061720">
                <a:moveTo>
                  <a:pt x="26669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4850"/>
                </a:lnTo>
                <a:close/>
              </a:path>
              <a:path w="26670" h="1061720">
                <a:moveTo>
                  <a:pt x="2666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6600"/>
                </a:lnTo>
                <a:close/>
              </a:path>
              <a:path w="26670" h="1061720">
                <a:moveTo>
                  <a:pt x="2666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69" y="755650"/>
                </a:lnTo>
                <a:lnTo>
                  <a:pt x="26669" y="742950"/>
                </a:lnTo>
                <a:close/>
              </a:path>
              <a:path w="26670" h="1061720">
                <a:moveTo>
                  <a:pt x="26669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755650"/>
                </a:lnTo>
                <a:close/>
              </a:path>
              <a:path w="26670" h="1061720">
                <a:moveTo>
                  <a:pt x="26669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69" y="774700"/>
                </a:lnTo>
                <a:lnTo>
                  <a:pt x="26669" y="762000"/>
                </a:lnTo>
                <a:close/>
              </a:path>
              <a:path w="26670" h="1061720">
                <a:moveTo>
                  <a:pt x="26669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74700"/>
                </a:lnTo>
                <a:close/>
              </a:path>
              <a:path w="26670" h="1061720">
                <a:moveTo>
                  <a:pt x="26669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69" y="869950"/>
                </a:lnTo>
                <a:lnTo>
                  <a:pt x="26669" y="800100"/>
                </a:lnTo>
                <a:close/>
              </a:path>
              <a:path w="26670" h="1061720">
                <a:moveTo>
                  <a:pt x="26669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869950"/>
                </a:lnTo>
                <a:close/>
              </a:path>
              <a:path w="26670" h="1061720">
                <a:moveTo>
                  <a:pt x="26669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69" y="913130"/>
                </a:lnTo>
                <a:lnTo>
                  <a:pt x="26669" y="908050"/>
                </a:lnTo>
                <a:close/>
              </a:path>
              <a:path w="26670" h="1061720">
                <a:moveTo>
                  <a:pt x="26669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13130"/>
                </a:lnTo>
                <a:close/>
              </a:path>
              <a:path w="26670" h="1061720">
                <a:moveTo>
                  <a:pt x="26669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69" y="925829"/>
                </a:lnTo>
                <a:lnTo>
                  <a:pt x="26669" y="919480"/>
                </a:lnTo>
                <a:close/>
              </a:path>
              <a:path w="26670" h="1061720">
                <a:moveTo>
                  <a:pt x="26669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69" y="952500"/>
                </a:lnTo>
                <a:lnTo>
                  <a:pt x="26669" y="925830"/>
                </a:lnTo>
                <a:close/>
              </a:path>
              <a:path w="26670" h="1061720">
                <a:moveTo>
                  <a:pt x="26669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52500"/>
                </a:lnTo>
                <a:close/>
              </a:path>
              <a:path w="26670" h="1061720">
                <a:moveTo>
                  <a:pt x="2666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69" y="977899"/>
                </a:lnTo>
                <a:lnTo>
                  <a:pt x="26669" y="970280"/>
                </a:lnTo>
                <a:close/>
              </a:path>
              <a:path w="26670" h="1061720">
                <a:moveTo>
                  <a:pt x="26669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69" y="990600"/>
                </a:lnTo>
                <a:lnTo>
                  <a:pt x="26669" y="977900"/>
                </a:lnTo>
                <a:close/>
              </a:path>
              <a:path w="26670" h="1061720">
                <a:moveTo>
                  <a:pt x="26669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90600"/>
                </a:lnTo>
                <a:close/>
              </a:path>
              <a:path w="26670" h="1061720">
                <a:moveTo>
                  <a:pt x="26669" y="996950"/>
                </a:moveTo>
                <a:lnTo>
                  <a:pt x="0" y="996950"/>
                </a:lnTo>
                <a:lnTo>
                  <a:pt x="0" y="1014730"/>
                </a:lnTo>
                <a:lnTo>
                  <a:pt x="1269" y="1014730"/>
                </a:lnTo>
                <a:lnTo>
                  <a:pt x="1269" y="1016000"/>
                </a:lnTo>
                <a:lnTo>
                  <a:pt x="2539" y="1016000"/>
                </a:lnTo>
                <a:lnTo>
                  <a:pt x="2539" y="1018540"/>
                </a:lnTo>
                <a:lnTo>
                  <a:pt x="3809" y="1018540"/>
                </a:lnTo>
                <a:lnTo>
                  <a:pt x="3809" y="1021080"/>
                </a:lnTo>
                <a:lnTo>
                  <a:pt x="5079" y="1021080"/>
                </a:lnTo>
                <a:lnTo>
                  <a:pt x="5079" y="1023620"/>
                </a:lnTo>
                <a:lnTo>
                  <a:pt x="6350" y="1023620"/>
                </a:lnTo>
                <a:lnTo>
                  <a:pt x="6350" y="1026160"/>
                </a:lnTo>
                <a:lnTo>
                  <a:pt x="7619" y="1026160"/>
                </a:lnTo>
                <a:lnTo>
                  <a:pt x="7619" y="1028700"/>
                </a:lnTo>
                <a:lnTo>
                  <a:pt x="8889" y="1028700"/>
                </a:lnTo>
                <a:lnTo>
                  <a:pt x="8889" y="1031240"/>
                </a:lnTo>
                <a:lnTo>
                  <a:pt x="10159" y="1031240"/>
                </a:lnTo>
                <a:lnTo>
                  <a:pt x="10159" y="1033780"/>
                </a:lnTo>
                <a:lnTo>
                  <a:pt x="11429" y="1033780"/>
                </a:lnTo>
                <a:lnTo>
                  <a:pt x="11429" y="1035050"/>
                </a:lnTo>
                <a:lnTo>
                  <a:pt x="12700" y="1035050"/>
                </a:lnTo>
                <a:lnTo>
                  <a:pt x="12700" y="1037590"/>
                </a:lnTo>
                <a:lnTo>
                  <a:pt x="13969" y="1037590"/>
                </a:lnTo>
                <a:lnTo>
                  <a:pt x="13969" y="1040130"/>
                </a:lnTo>
                <a:lnTo>
                  <a:pt x="26669" y="1040130"/>
                </a:lnTo>
                <a:lnTo>
                  <a:pt x="26669" y="996950"/>
                </a:lnTo>
                <a:close/>
              </a:path>
              <a:path w="26670" h="1061720">
                <a:moveTo>
                  <a:pt x="26669" y="1040130"/>
                </a:moveTo>
                <a:lnTo>
                  <a:pt x="15239" y="1040130"/>
                </a:lnTo>
                <a:lnTo>
                  <a:pt x="15239" y="1042670"/>
                </a:lnTo>
                <a:lnTo>
                  <a:pt x="16509" y="1042670"/>
                </a:lnTo>
                <a:lnTo>
                  <a:pt x="16509" y="1045210"/>
                </a:lnTo>
                <a:lnTo>
                  <a:pt x="17779" y="1045210"/>
                </a:lnTo>
                <a:lnTo>
                  <a:pt x="17779" y="1047750"/>
                </a:lnTo>
                <a:lnTo>
                  <a:pt x="26669" y="1047750"/>
                </a:lnTo>
                <a:lnTo>
                  <a:pt x="26669" y="1040130"/>
                </a:lnTo>
                <a:close/>
              </a:path>
              <a:path w="26670" h="1061720">
                <a:moveTo>
                  <a:pt x="26669" y="1047750"/>
                </a:moveTo>
                <a:lnTo>
                  <a:pt x="19050" y="1047750"/>
                </a:lnTo>
                <a:lnTo>
                  <a:pt x="19050" y="1050290"/>
                </a:lnTo>
                <a:lnTo>
                  <a:pt x="20319" y="1050290"/>
                </a:lnTo>
                <a:lnTo>
                  <a:pt x="20319" y="1052830"/>
                </a:lnTo>
                <a:lnTo>
                  <a:pt x="21589" y="1052830"/>
                </a:lnTo>
                <a:lnTo>
                  <a:pt x="21589" y="1054100"/>
                </a:lnTo>
                <a:lnTo>
                  <a:pt x="26669" y="1054100"/>
                </a:lnTo>
                <a:lnTo>
                  <a:pt x="26669" y="1047750"/>
                </a:lnTo>
                <a:close/>
              </a:path>
              <a:path w="26670" h="1061720">
                <a:moveTo>
                  <a:pt x="26669" y="1054100"/>
                </a:moveTo>
                <a:lnTo>
                  <a:pt x="22859" y="1054100"/>
                </a:lnTo>
                <a:lnTo>
                  <a:pt x="22859" y="1056640"/>
                </a:lnTo>
                <a:lnTo>
                  <a:pt x="24129" y="1056640"/>
                </a:lnTo>
                <a:lnTo>
                  <a:pt x="24129" y="1059180"/>
                </a:lnTo>
                <a:lnTo>
                  <a:pt x="26669" y="1059180"/>
                </a:lnTo>
                <a:lnTo>
                  <a:pt x="26669" y="1054100"/>
                </a:lnTo>
                <a:close/>
              </a:path>
              <a:path w="26670" h="1061720">
                <a:moveTo>
                  <a:pt x="26669" y="1059180"/>
                </a:moveTo>
                <a:lnTo>
                  <a:pt x="25400" y="1059180"/>
                </a:lnTo>
                <a:lnTo>
                  <a:pt x="25400" y="1061720"/>
                </a:lnTo>
                <a:lnTo>
                  <a:pt x="26669" y="1061720"/>
                </a:lnTo>
                <a:lnTo>
                  <a:pt x="26669" y="105918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655559" y="2974339"/>
            <a:ext cx="27940" cy="1101090"/>
          </a:xfrm>
          <a:custGeom>
            <a:avLst/>
            <a:gdLst/>
            <a:ahLst/>
            <a:cxnLst/>
            <a:rect l="l" t="t" r="r" b="b"/>
            <a:pathLst>
              <a:path w="27940" h="1101089">
                <a:moveTo>
                  <a:pt x="12700" y="0"/>
                </a:moveTo>
                <a:lnTo>
                  <a:pt x="0" y="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10108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101089">
                <a:moveTo>
                  <a:pt x="27940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47700"/>
                </a:lnTo>
                <a:close/>
              </a:path>
              <a:path w="27940" h="110108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0108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101089">
                <a:moveTo>
                  <a:pt x="27940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2150"/>
                </a:lnTo>
                <a:close/>
              </a:path>
              <a:path w="27940" h="1101089">
                <a:moveTo>
                  <a:pt x="2794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23900"/>
                </a:lnTo>
                <a:close/>
              </a:path>
              <a:path w="27940" h="1101089">
                <a:moveTo>
                  <a:pt x="2794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0250"/>
                </a:lnTo>
                <a:close/>
              </a:path>
              <a:path w="27940" h="1101089">
                <a:moveTo>
                  <a:pt x="27940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7940" y="749299"/>
                </a:lnTo>
                <a:lnTo>
                  <a:pt x="27940" y="742950"/>
                </a:lnTo>
                <a:close/>
              </a:path>
              <a:path w="27940" h="1101089">
                <a:moveTo>
                  <a:pt x="2794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49300"/>
                </a:lnTo>
                <a:close/>
              </a:path>
              <a:path w="27940" h="1101089">
                <a:moveTo>
                  <a:pt x="27940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2000"/>
                </a:lnTo>
                <a:close/>
              </a:path>
              <a:path w="27940" h="1101089">
                <a:moveTo>
                  <a:pt x="27940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787400"/>
                </a:lnTo>
                <a:close/>
              </a:path>
              <a:path w="27940" h="1101089">
                <a:moveTo>
                  <a:pt x="27940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57250"/>
                </a:lnTo>
                <a:close/>
              </a:path>
              <a:path w="27940" h="1101089">
                <a:moveTo>
                  <a:pt x="27940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95350"/>
                </a:lnTo>
                <a:close/>
              </a:path>
              <a:path w="27940" h="1101089">
                <a:moveTo>
                  <a:pt x="2794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900430"/>
                </a:lnTo>
                <a:close/>
              </a:path>
              <a:path w="27940" h="1101089">
                <a:moveTo>
                  <a:pt x="27940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906780"/>
                </a:lnTo>
                <a:close/>
              </a:path>
              <a:path w="27940" h="1101089">
                <a:moveTo>
                  <a:pt x="27940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13130"/>
                </a:lnTo>
                <a:close/>
              </a:path>
              <a:path w="27940" h="1101089">
                <a:moveTo>
                  <a:pt x="27940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7940" y="957580"/>
                </a:lnTo>
                <a:lnTo>
                  <a:pt x="27940" y="939800"/>
                </a:lnTo>
                <a:close/>
              </a:path>
              <a:path w="27940" h="1101089">
                <a:moveTo>
                  <a:pt x="2794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57580"/>
                </a:lnTo>
                <a:close/>
              </a:path>
              <a:path w="27940" h="1101089">
                <a:moveTo>
                  <a:pt x="27940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65200"/>
                </a:lnTo>
                <a:close/>
              </a:path>
              <a:path w="27940" h="1101089">
                <a:moveTo>
                  <a:pt x="27940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7900"/>
                </a:lnTo>
                <a:close/>
              </a:path>
              <a:path w="27940" h="1101089">
                <a:moveTo>
                  <a:pt x="27940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84250"/>
                </a:lnTo>
                <a:close/>
              </a:path>
              <a:path w="27940" h="1101089">
                <a:moveTo>
                  <a:pt x="27940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7940" y="1035050"/>
                </a:lnTo>
                <a:lnTo>
                  <a:pt x="27940" y="1027430"/>
                </a:lnTo>
                <a:close/>
              </a:path>
              <a:path w="27940" h="1101089">
                <a:moveTo>
                  <a:pt x="27940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35050"/>
                </a:lnTo>
                <a:close/>
              </a:path>
              <a:path w="27940" h="1101089">
                <a:moveTo>
                  <a:pt x="27940" y="1041400"/>
                </a:moveTo>
                <a:lnTo>
                  <a:pt x="0" y="1041400"/>
                </a:lnTo>
                <a:lnTo>
                  <a:pt x="0" y="1051560"/>
                </a:lnTo>
                <a:lnTo>
                  <a:pt x="1270" y="1051560"/>
                </a:lnTo>
                <a:lnTo>
                  <a:pt x="1270" y="1054100"/>
                </a:lnTo>
                <a:lnTo>
                  <a:pt x="27940" y="1054100"/>
                </a:lnTo>
                <a:lnTo>
                  <a:pt x="27940" y="1041400"/>
                </a:lnTo>
                <a:close/>
              </a:path>
              <a:path w="27940" h="1101089">
                <a:moveTo>
                  <a:pt x="27940" y="1054100"/>
                </a:moveTo>
                <a:lnTo>
                  <a:pt x="2540" y="1054100"/>
                </a:lnTo>
                <a:lnTo>
                  <a:pt x="2540" y="1056640"/>
                </a:lnTo>
                <a:lnTo>
                  <a:pt x="3810" y="1056640"/>
                </a:lnTo>
                <a:lnTo>
                  <a:pt x="3810" y="1059180"/>
                </a:lnTo>
                <a:lnTo>
                  <a:pt x="5080" y="1059180"/>
                </a:lnTo>
                <a:lnTo>
                  <a:pt x="5080" y="1060450"/>
                </a:lnTo>
                <a:lnTo>
                  <a:pt x="27940" y="1060450"/>
                </a:lnTo>
                <a:lnTo>
                  <a:pt x="27940" y="1054100"/>
                </a:lnTo>
                <a:close/>
              </a:path>
              <a:path w="27940" h="1101089">
                <a:moveTo>
                  <a:pt x="27940" y="1060450"/>
                </a:moveTo>
                <a:lnTo>
                  <a:pt x="6350" y="1060450"/>
                </a:lnTo>
                <a:lnTo>
                  <a:pt x="6350" y="1062990"/>
                </a:lnTo>
                <a:lnTo>
                  <a:pt x="7620" y="1062990"/>
                </a:lnTo>
                <a:lnTo>
                  <a:pt x="7620" y="1065530"/>
                </a:lnTo>
                <a:lnTo>
                  <a:pt x="8890" y="1065530"/>
                </a:lnTo>
                <a:lnTo>
                  <a:pt x="8890" y="1068070"/>
                </a:lnTo>
                <a:lnTo>
                  <a:pt x="10160" y="1068070"/>
                </a:lnTo>
                <a:lnTo>
                  <a:pt x="10160" y="1070610"/>
                </a:lnTo>
                <a:lnTo>
                  <a:pt x="11430" y="1070610"/>
                </a:lnTo>
                <a:lnTo>
                  <a:pt x="11430" y="1073150"/>
                </a:lnTo>
                <a:lnTo>
                  <a:pt x="27940" y="1073150"/>
                </a:lnTo>
                <a:lnTo>
                  <a:pt x="27940" y="1060450"/>
                </a:lnTo>
                <a:close/>
              </a:path>
              <a:path w="27940" h="1101089">
                <a:moveTo>
                  <a:pt x="27940" y="1073150"/>
                </a:moveTo>
                <a:lnTo>
                  <a:pt x="12700" y="1073150"/>
                </a:lnTo>
                <a:lnTo>
                  <a:pt x="12700" y="1075690"/>
                </a:lnTo>
                <a:lnTo>
                  <a:pt x="13970" y="1075690"/>
                </a:lnTo>
                <a:lnTo>
                  <a:pt x="13970" y="1078230"/>
                </a:lnTo>
                <a:lnTo>
                  <a:pt x="27940" y="1078230"/>
                </a:lnTo>
                <a:lnTo>
                  <a:pt x="27940" y="1073150"/>
                </a:lnTo>
                <a:close/>
              </a:path>
              <a:path w="27940" h="1101089">
                <a:moveTo>
                  <a:pt x="27940" y="1078230"/>
                </a:moveTo>
                <a:lnTo>
                  <a:pt x="15240" y="1078230"/>
                </a:lnTo>
                <a:lnTo>
                  <a:pt x="15240" y="1080770"/>
                </a:lnTo>
                <a:lnTo>
                  <a:pt x="16510" y="1080770"/>
                </a:lnTo>
                <a:lnTo>
                  <a:pt x="16510" y="1082040"/>
                </a:lnTo>
                <a:lnTo>
                  <a:pt x="17780" y="1082040"/>
                </a:lnTo>
                <a:lnTo>
                  <a:pt x="17780" y="1084580"/>
                </a:lnTo>
                <a:lnTo>
                  <a:pt x="27940" y="1084580"/>
                </a:lnTo>
                <a:lnTo>
                  <a:pt x="27940" y="1078230"/>
                </a:lnTo>
                <a:close/>
              </a:path>
              <a:path w="27940" h="1101089">
                <a:moveTo>
                  <a:pt x="27940" y="1084580"/>
                </a:moveTo>
                <a:lnTo>
                  <a:pt x="19050" y="1084580"/>
                </a:lnTo>
                <a:lnTo>
                  <a:pt x="19050" y="1087120"/>
                </a:lnTo>
                <a:lnTo>
                  <a:pt x="20320" y="1087120"/>
                </a:lnTo>
                <a:lnTo>
                  <a:pt x="20320" y="1089660"/>
                </a:lnTo>
                <a:lnTo>
                  <a:pt x="21590" y="1089660"/>
                </a:lnTo>
                <a:lnTo>
                  <a:pt x="21590" y="1092200"/>
                </a:lnTo>
                <a:lnTo>
                  <a:pt x="27940" y="1092200"/>
                </a:lnTo>
                <a:lnTo>
                  <a:pt x="27940" y="1084580"/>
                </a:lnTo>
                <a:close/>
              </a:path>
              <a:path w="27940" h="1101089">
                <a:moveTo>
                  <a:pt x="27940" y="1092200"/>
                </a:moveTo>
                <a:lnTo>
                  <a:pt x="22860" y="1092200"/>
                </a:lnTo>
                <a:lnTo>
                  <a:pt x="22860" y="1094740"/>
                </a:lnTo>
                <a:lnTo>
                  <a:pt x="24130" y="1094740"/>
                </a:lnTo>
                <a:lnTo>
                  <a:pt x="24130" y="1097280"/>
                </a:lnTo>
                <a:lnTo>
                  <a:pt x="27940" y="1097280"/>
                </a:lnTo>
                <a:lnTo>
                  <a:pt x="27940" y="1092200"/>
                </a:lnTo>
                <a:close/>
              </a:path>
              <a:path w="27940" h="1101089">
                <a:moveTo>
                  <a:pt x="27940" y="1097280"/>
                </a:moveTo>
                <a:lnTo>
                  <a:pt x="25400" y="1097280"/>
                </a:lnTo>
                <a:lnTo>
                  <a:pt x="25400" y="1099820"/>
                </a:lnTo>
                <a:lnTo>
                  <a:pt x="26670" y="1099820"/>
                </a:lnTo>
                <a:lnTo>
                  <a:pt x="26670" y="1101090"/>
                </a:lnTo>
                <a:lnTo>
                  <a:pt x="27940" y="1101090"/>
                </a:lnTo>
                <a:lnTo>
                  <a:pt x="27940" y="1097280"/>
                </a:lnTo>
                <a:close/>
              </a:path>
            </a:pathLst>
          </a:custGeom>
          <a:solidFill>
            <a:srgbClr val="2244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683500" y="2987039"/>
            <a:ext cx="27940" cy="1141730"/>
          </a:xfrm>
          <a:custGeom>
            <a:avLst/>
            <a:gdLst/>
            <a:ahLst/>
            <a:cxnLst/>
            <a:rect l="l" t="t" r="r" b="b"/>
            <a:pathLst>
              <a:path w="27940" h="1141729">
                <a:moveTo>
                  <a:pt x="5079" y="0"/>
                </a:moveTo>
                <a:lnTo>
                  <a:pt x="0" y="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80" y="12700"/>
                </a:lnTo>
                <a:lnTo>
                  <a:pt x="5079" y="0"/>
                </a:lnTo>
                <a:close/>
              </a:path>
              <a:path w="27940" h="1141729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1141729">
                <a:moveTo>
                  <a:pt x="27940" y="635000"/>
                </a:moveTo>
                <a:lnTo>
                  <a:pt x="0" y="635000"/>
                </a:lnTo>
                <a:lnTo>
                  <a:pt x="0" y="654050"/>
                </a:lnTo>
                <a:lnTo>
                  <a:pt x="27940" y="654050"/>
                </a:lnTo>
                <a:lnTo>
                  <a:pt x="27940" y="635000"/>
                </a:lnTo>
                <a:close/>
              </a:path>
              <a:path w="27940" h="1141729">
                <a:moveTo>
                  <a:pt x="2794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54050"/>
                </a:lnTo>
                <a:close/>
              </a:path>
              <a:path w="27940" h="114172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41729">
                <a:moveTo>
                  <a:pt x="27940" y="679450"/>
                </a:moveTo>
                <a:lnTo>
                  <a:pt x="0" y="67945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79450"/>
                </a:lnTo>
                <a:close/>
              </a:path>
              <a:path w="27940" h="1141729">
                <a:moveTo>
                  <a:pt x="2794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11200"/>
                </a:lnTo>
                <a:close/>
              </a:path>
              <a:path w="27940" h="114172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141729">
                <a:moveTo>
                  <a:pt x="27940" y="730250"/>
                </a:moveTo>
                <a:lnTo>
                  <a:pt x="0" y="73025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30250"/>
                </a:lnTo>
                <a:close/>
              </a:path>
              <a:path w="27940" h="1141729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1141729">
                <a:moveTo>
                  <a:pt x="27940" y="749300"/>
                </a:moveTo>
                <a:lnTo>
                  <a:pt x="0" y="74930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9300"/>
                </a:lnTo>
                <a:close/>
              </a:path>
              <a:path w="27940" h="1141729">
                <a:moveTo>
                  <a:pt x="27940" y="774700"/>
                </a:moveTo>
                <a:lnTo>
                  <a:pt x="0" y="77470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774700"/>
                </a:lnTo>
                <a:close/>
              </a:path>
              <a:path w="27940" h="1141729">
                <a:moveTo>
                  <a:pt x="27940" y="844550"/>
                </a:moveTo>
                <a:lnTo>
                  <a:pt x="0" y="84455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44550"/>
                </a:lnTo>
                <a:close/>
              </a:path>
              <a:path w="27940" h="1141729">
                <a:moveTo>
                  <a:pt x="27940" y="882650"/>
                </a:moveTo>
                <a:lnTo>
                  <a:pt x="0" y="882650"/>
                </a:lnTo>
                <a:lnTo>
                  <a:pt x="0" y="887730"/>
                </a:lnTo>
                <a:lnTo>
                  <a:pt x="27940" y="887730"/>
                </a:lnTo>
                <a:lnTo>
                  <a:pt x="27940" y="882650"/>
                </a:lnTo>
                <a:close/>
              </a:path>
              <a:path w="27940" h="1141729">
                <a:moveTo>
                  <a:pt x="2794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7730"/>
                </a:lnTo>
                <a:close/>
              </a:path>
              <a:path w="27940" h="1141729">
                <a:moveTo>
                  <a:pt x="27940" y="894080"/>
                </a:moveTo>
                <a:lnTo>
                  <a:pt x="0" y="894080"/>
                </a:lnTo>
                <a:lnTo>
                  <a:pt x="0" y="900429"/>
                </a:lnTo>
                <a:lnTo>
                  <a:pt x="27940" y="900429"/>
                </a:lnTo>
                <a:lnTo>
                  <a:pt x="27940" y="894080"/>
                </a:lnTo>
                <a:close/>
              </a:path>
              <a:path w="27940" h="1141729">
                <a:moveTo>
                  <a:pt x="27940" y="900430"/>
                </a:moveTo>
                <a:lnTo>
                  <a:pt x="0" y="90043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00430"/>
                </a:lnTo>
                <a:close/>
              </a:path>
              <a:path w="27940" h="1141729">
                <a:moveTo>
                  <a:pt x="27940" y="927100"/>
                </a:moveTo>
                <a:lnTo>
                  <a:pt x="0" y="92710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27100"/>
                </a:lnTo>
                <a:close/>
              </a:path>
              <a:path w="27940" h="1141729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141729">
                <a:moveTo>
                  <a:pt x="27940" y="952500"/>
                </a:moveTo>
                <a:lnTo>
                  <a:pt x="0" y="95250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52500"/>
                </a:lnTo>
                <a:close/>
              </a:path>
              <a:path w="27940" h="1141729">
                <a:moveTo>
                  <a:pt x="27940" y="965200"/>
                </a:moveTo>
                <a:lnTo>
                  <a:pt x="0" y="965200"/>
                </a:lnTo>
                <a:lnTo>
                  <a:pt x="0" y="971550"/>
                </a:lnTo>
                <a:lnTo>
                  <a:pt x="27940" y="971550"/>
                </a:lnTo>
                <a:lnTo>
                  <a:pt x="27940" y="965200"/>
                </a:lnTo>
                <a:close/>
              </a:path>
              <a:path w="27940" h="1141729">
                <a:moveTo>
                  <a:pt x="27940" y="971550"/>
                </a:moveTo>
                <a:lnTo>
                  <a:pt x="0" y="97155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971550"/>
                </a:lnTo>
                <a:close/>
              </a:path>
              <a:path w="27940" h="1141729">
                <a:moveTo>
                  <a:pt x="27940" y="1014730"/>
                </a:moveTo>
                <a:lnTo>
                  <a:pt x="0" y="101473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1014730"/>
                </a:lnTo>
                <a:close/>
              </a:path>
              <a:path w="27940" h="1141729">
                <a:moveTo>
                  <a:pt x="27940" y="1022350"/>
                </a:moveTo>
                <a:lnTo>
                  <a:pt x="0" y="102235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22350"/>
                </a:lnTo>
                <a:close/>
              </a:path>
              <a:path w="27940" h="1141729">
                <a:moveTo>
                  <a:pt x="27940" y="1028700"/>
                </a:moveTo>
                <a:lnTo>
                  <a:pt x="0" y="102870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28700"/>
                </a:lnTo>
                <a:close/>
              </a:path>
              <a:path w="27940" h="1141729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141729">
                <a:moveTo>
                  <a:pt x="27940" y="1071880"/>
                </a:moveTo>
                <a:lnTo>
                  <a:pt x="0" y="1071880"/>
                </a:lnTo>
                <a:lnTo>
                  <a:pt x="0" y="1090930"/>
                </a:lnTo>
                <a:lnTo>
                  <a:pt x="1270" y="1090930"/>
                </a:lnTo>
                <a:lnTo>
                  <a:pt x="1270" y="1093470"/>
                </a:lnTo>
                <a:lnTo>
                  <a:pt x="2540" y="1093470"/>
                </a:lnTo>
                <a:lnTo>
                  <a:pt x="2540" y="1096010"/>
                </a:lnTo>
                <a:lnTo>
                  <a:pt x="3809" y="1096010"/>
                </a:lnTo>
                <a:lnTo>
                  <a:pt x="3809" y="1098550"/>
                </a:lnTo>
                <a:lnTo>
                  <a:pt x="5079" y="1098550"/>
                </a:lnTo>
                <a:lnTo>
                  <a:pt x="5079" y="1101090"/>
                </a:lnTo>
                <a:lnTo>
                  <a:pt x="6350" y="1101090"/>
                </a:lnTo>
                <a:lnTo>
                  <a:pt x="6350" y="1103630"/>
                </a:lnTo>
                <a:lnTo>
                  <a:pt x="27940" y="1103630"/>
                </a:lnTo>
                <a:lnTo>
                  <a:pt x="27940" y="1071880"/>
                </a:lnTo>
                <a:close/>
              </a:path>
              <a:path w="27940" h="1141729">
                <a:moveTo>
                  <a:pt x="27940" y="1103630"/>
                </a:moveTo>
                <a:lnTo>
                  <a:pt x="7620" y="1103630"/>
                </a:lnTo>
                <a:lnTo>
                  <a:pt x="7620" y="1106170"/>
                </a:lnTo>
                <a:lnTo>
                  <a:pt x="8890" y="1106170"/>
                </a:lnTo>
                <a:lnTo>
                  <a:pt x="8890" y="1107440"/>
                </a:lnTo>
                <a:lnTo>
                  <a:pt x="10159" y="1107440"/>
                </a:lnTo>
                <a:lnTo>
                  <a:pt x="10159" y="1109980"/>
                </a:lnTo>
                <a:lnTo>
                  <a:pt x="27940" y="1109980"/>
                </a:lnTo>
                <a:lnTo>
                  <a:pt x="27940" y="1103630"/>
                </a:lnTo>
                <a:close/>
              </a:path>
              <a:path w="27940" h="1141729">
                <a:moveTo>
                  <a:pt x="27940" y="1109980"/>
                </a:moveTo>
                <a:lnTo>
                  <a:pt x="11429" y="1109980"/>
                </a:lnTo>
                <a:lnTo>
                  <a:pt x="11429" y="1112520"/>
                </a:lnTo>
                <a:lnTo>
                  <a:pt x="12700" y="1112520"/>
                </a:lnTo>
                <a:lnTo>
                  <a:pt x="12700" y="1115060"/>
                </a:lnTo>
                <a:lnTo>
                  <a:pt x="13970" y="1115060"/>
                </a:lnTo>
                <a:lnTo>
                  <a:pt x="13970" y="1117600"/>
                </a:lnTo>
                <a:lnTo>
                  <a:pt x="27940" y="1117600"/>
                </a:lnTo>
                <a:lnTo>
                  <a:pt x="27940" y="1109980"/>
                </a:lnTo>
                <a:close/>
              </a:path>
              <a:path w="27940" h="1141729">
                <a:moveTo>
                  <a:pt x="27940" y="1117600"/>
                </a:moveTo>
                <a:lnTo>
                  <a:pt x="15240" y="1117600"/>
                </a:lnTo>
                <a:lnTo>
                  <a:pt x="15240" y="1120140"/>
                </a:lnTo>
                <a:lnTo>
                  <a:pt x="16509" y="1120140"/>
                </a:lnTo>
                <a:lnTo>
                  <a:pt x="16509" y="1122680"/>
                </a:lnTo>
                <a:lnTo>
                  <a:pt x="17779" y="1122680"/>
                </a:lnTo>
                <a:lnTo>
                  <a:pt x="17779" y="1125220"/>
                </a:lnTo>
                <a:lnTo>
                  <a:pt x="19050" y="1125220"/>
                </a:lnTo>
                <a:lnTo>
                  <a:pt x="19050" y="1126490"/>
                </a:lnTo>
                <a:lnTo>
                  <a:pt x="20320" y="1126490"/>
                </a:lnTo>
                <a:lnTo>
                  <a:pt x="20320" y="1129030"/>
                </a:lnTo>
                <a:lnTo>
                  <a:pt x="21590" y="1129030"/>
                </a:lnTo>
                <a:lnTo>
                  <a:pt x="21590" y="1131570"/>
                </a:lnTo>
                <a:lnTo>
                  <a:pt x="22859" y="1131570"/>
                </a:lnTo>
                <a:lnTo>
                  <a:pt x="22859" y="1134110"/>
                </a:lnTo>
                <a:lnTo>
                  <a:pt x="24129" y="1134110"/>
                </a:lnTo>
                <a:lnTo>
                  <a:pt x="24129" y="1136650"/>
                </a:lnTo>
                <a:lnTo>
                  <a:pt x="25400" y="1136650"/>
                </a:lnTo>
                <a:lnTo>
                  <a:pt x="25400" y="1139190"/>
                </a:lnTo>
                <a:lnTo>
                  <a:pt x="26670" y="1139190"/>
                </a:lnTo>
                <a:lnTo>
                  <a:pt x="26670" y="1141730"/>
                </a:lnTo>
                <a:lnTo>
                  <a:pt x="27940" y="1141730"/>
                </a:lnTo>
                <a:lnTo>
                  <a:pt x="27940" y="11176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711440" y="3012439"/>
            <a:ext cx="26670" cy="1165860"/>
          </a:xfrm>
          <a:custGeom>
            <a:avLst/>
            <a:gdLst/>
            <a:ahLst/>
            <a:cxnLst/>
            <a:rect l="l" t="t" r="r" b="b"/>
            <a:pathLst>
              <a:path w="26670" h="1165860">
                <a:moveTo>
                  <a:pt x="19049" y="0"/>
                </a:moveTo>
                <a:lnTo>
                  <a:pt x="0" y="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1165860">
                <a:moveTo>
                  <a:pt x="2666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1165860">
                <a:moveTo>
                  <a:pt x="26669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69" y="628650"/>
                </a:lnTo>
                <a:lnTo>
                  <a:pt x="26669" y="609600"/>
                </a:lnTo>
                <a:close/>
              </a:path>
              <a:path w="26670" h="1165860">
                <a:moveTo>
                  <a:pt x="2666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69" y="641350"/>
                </a:lnTo>
                <a:lnTo>
                  <a:pt x="26669" y="628650"/>
                </a:lnTo>
                <a:close/>
              </a:path>
              <a:path w="26670" h="1165860">
                <a:moveTo>
                  <a:pt x="2666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69" y="654050"/>
                </a:lnTo>
                <a:lnTo>
                  <a:pt x="26669" y="641350"/>
                </a:lnTo>
                <a:close/>
              </a:path>
              <a:path w="26670" h="1165860">
                <a:moveTo>
                  <a:pt x="26669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54050"/>
                </a:lnTo>
                <a:close/>
              </a:path>
              <a:path w="26670" h="1165860">
                <a:moveTo>
                  <a:pt x="26669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85800"/>
                </a:lnTo>
                <a:close/>
              </a:path>
              <a:path w="26670" h="116586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165860">
                <a:moveTo>
                  <a:pt x="26669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69" y="711199"/>
                </a:lnTo>
                <a:lnTo>
                  <a:pt x="26669" y="704850"/>
                </a:lnTo>
                <a:close/>
              </a:path>
              <a:path w="26670" h="1165860">
                <a:moveTo>
                  <a:pt x="2666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711200"/>
                </a:lnTo>
                <a:close/>
              </a:path>
              <a:path w="26670" h="1165860">
                <a:moveTo>
                  <a:pt x="26669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3900"/>
                </a:lnTo>
                <a:close/>
              </a:path>
              <a:path w="26670" h="1165860">
                <a:moveTo>
                  <a:pt x="26669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69" y="819150"/>
                </a:lnTo>
                <a:lnTo>
                  <a:pt x="26669" y="749300"/>
                </a:lnTo>
                <a:close/>
              </a:path>
              <a:path w="26670" h="1165860">
                <a:moveTo>
                  <a:pt x="26669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19150"/>
                </a:lnTo>
                <a:close/>
              </a:path>
              <a:path w="26670" h="1165860">
                <a:moveTo>
                  <a:pt x="26669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69" y="862330"/>
                </a:lnTo>
                <a:lnTo>
                  <a:pt x="26669" y="857250"/>
                </a:lnTo>
                <a:close/>
              </a:path>
              <a:path w="26670" h="1165860">
                <a:moveTo>
                  <a:pt x="2666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2330"/>
                </a:lnTo>
                <a:close/>
              </a:path>
              <a:path w="26670" h="1165860">
                <a:moveTo>
                  <a:pt x="26669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80"/>
                </a:lnTo>
                <a:close/>
              </a:path>
              <a:path w="26670" h="1165860">
                <a:moveTo>
                  <a:pt x="26669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69" y="901700"/>
                </a:lnTo>
                <a:lnTo>
                  <a:pt x="26669" y="875030"/>
                </a:lnTo>
                <a:close/>
              </a:path>
              <a:path w="26670" h="1165860">
                <a:moveTo>
                  <a:pt x="26669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01700"/>
                </a:lnTo>
                <a:close/>
              </a:path>
              <a:path w="26670" h="1165860">
                <a:moveTo>
                  <a:pt x="26669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69" y="927099"/>
                </a:lnTo>
                <a:lnTo>
                  <a:pt x="26669" y="919480"/>
                </a:lnTo>
                <a:close/>
              </a:path>
              <a:path w="26670" h="1165860">
                <a:moveTo>
                  <a:pt x="26669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27100"/>
                </a:lnTo>
                <a:close/>
              </a:path>
              <a:path w="26670" h="1165860">
                <a:moveTo>
                  <a:pt x="26669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69" y="946150"/>
                </a:lnTo>
                <a:lnTo>
                  <a:pt x="26669" y="939800"/>
                </a:lnTo>
                <a:close/>
              </a:path>
              <a:path w="26670" h="1165860">
                <a:moveTo>
                  <a:pt x="26669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46150"/>
                </a:lnTo>
                <a:close/>
              </a:path>
              <a:path w="26670" h="1165860">
                <a:moveTo>
                  <a:pt x="26669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89330"/>
                </a:lnTo>
                <a:close/>
              </a:path>
              <a:path w="26670" h="1165860">
                <a:moveTo>
                  <a:pt x="26669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69" y="1003300"/>
                </a:lnTo>
                <a:lnTo>
                  <a:pt x="26669" y="996950"/>
                </a:lnTo>
                <a:close/>
              </a:path>
              <a:path w="26670" h="1165860">
                <a:moveTo>
                  <a:pt x="26669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69" y="1040130"/>
                </a:lnTo>
                <a:lnTo>
                  <a:pt x="26669" y="1003300"/>
                </a:lnTo>
                <a:close/>
              </a:path>
              <a:path w="26670" h="1165860">
                <a:moveTo>
                  <a:pt x="26669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69" y="1046479"/>
                </a:lnTo>
                <a:lnTo>
                  <a:pt x="26669" y="1040130"/>
                </a:lnTo>
                <a:close/>
              </a:path>
              <a:path w="26670" h="1165860">
                <a:moveTo>
                  <a:pt x="26669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46480"/>
                </a:lnTo>
                <a:close/>
              </a:path>
              <a:path w="26670" h="1165860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65860">
                <a:moveTo>
                  <a:pt x="26669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69" y="1092199"/>
                </a:lnTo>
                <a:lnTo>
                  <a:pt x="26669" y="1084580"/>
                </a:lnTo>
                <a:close/>
              </a:path>
              <a:path w="26670" h="1165860">
                <a:moveTo>
                  <a:pt x="26669" y="1092200"/>
                </a:moveTo>
                <a:lnTo>
                  <a:pt x="0" y="1092200"/>
                </a:lnTo>
                <a:lnTo>
                  <a:pt x="0" y="1118870"/>
                </a:lnTo>
                <a:lnTo>
                  <a:pt x="1269" y="1118870"/>
                </a:lnTo>
                <a:lnTo>
                  <a:pt x="1269" y="1120140"/>
                </a:lnTo>
                <a:lnTo>
                  <a:pt x="2539" y="1120140"/>
                </a:lnTo>
                <a:lnTo>
                  <a:pt x="2539" y="1122680"/>
                </a:lnTo>
                <a:lnTo>
                  <a:pt x="3809" y="1122680"/>
                </a:lnTo>
                <a:lnTo>
                  <a:pt x="3809" y="1125220"/>
                </a:lnTo>
                <a:lnTo>
                  <a:pt x="5079" y="1125220"/>
                </a:lnTo>
                <a:lnTo>
                  <a:pt x="5079" y="1127760"/>
                </a:lnTo>
                <a:lnTo>
                  <a:pt x="6350" y="1127760"/>
                </a:lnTo>
                <a:lnTo>
                  <a:pt x="6350" y="1130300"/>
                </a:lnTo>
                <a:lnTo>
                  <a:pt x="26669" y="1130300"/>
                </a:lnTo>
                <a:lnTo>
                  <a:pt x="26669" y="1092200"/>
                </a:lnTo>
                <a:close/>
              </a:path>
              <a:path w="26670" h="1165860">
                <a:moveTo>
                  <a:pt x="26669" y="1130300"/>
                </a:moveTo>
                <a:lnTo>
                  <a:pt x="7619" y="1130300"/>
                </a:lnTo>
                <a:lnTo>
                  <a:pt x="7619" y="1132840"/>
                </a:lnTo>
                <a:lnTo>
                  <a:pt x="8889" y="1132840"/>
                </a:lnTo>
                <a:lnTo>
                  <a:pt x="8889" y="1135380"/>
                </a:lnTo>
                <a:lnTo>
                  <a:pt x="26669" y="1135380"/>
                </a:lnTo>
                <a:lnTo>
                  <a:pt x="26669" y="1130300"/>
                </a:lnTo>
                <a:close/>
              </a:path>
              <a:path w="26670" h="1165860">
                <a:moveTo>
                  <a:pt x="26669" y="1135380"/>
                </a:moveTo>
                <a:lnTo>
                  <a:pt x="10159" y="1135380"/>
                </a:lnTo>
                <a:lnTo>
                  <a:pt x="10159" y="1137920"/>
                </a:lnTo>
                <a:lnTo>
                  <a:pt x="11429" y="1137920"/>
                </a:lnTo>
                <a:lnTo>
                  <a:pt x="11429" y="1139190"/>
                </a:lnTo>
                <a:lnTo>
                  <a:pt x="12700" y="1139190"/>
                </a:lnTo>
                <a:lnTo>
                  <a:pt x="12700" y="1141730"/>
                </a:lnTo>
                <a:lnTo>
                  <a:pt x="26669" y="1141730"/>
                </a:lnTo>
                <a:lnTo>
                  <a:pt x="26669" y="1135380"/>
                </a:lnTo>
                <a:close/>
              </a:path>
              <a:path w="26670" h="1165860">
                <a:moveTo>
                  <a:pt x="26669" y="1141730"/>
                </a:moveTo>
                <a:lnTo>
                  <a:pt x="13969" y="1141730"/>
                </a:lnTo>
                <a:lnTo>
                  <a:pt x="13969" y="1144270"/>
                </a:lnTo>
                <a:lnTo>
                  <a:pt x="15239" y="1144270"/>
                </a:lnTo>
                <a:lnTo>
                  <a:pt x="15239" y="1146810"/>
                </a:lnTo>
                <a:lnTo>
                  <a:pt x="16509" y="1146810"/>
                </a:lnTo>
                <a:lnTo>
                  <a:pt x="16509" y="1149350"/>
                </a:lnTo>
                <a:lnTo>
                  <a:pt x="26669" y="1149350"/>
                </a:lnTo>
                <a:lnTo>
                  <a:pt x="26669" y="1141730"/>
                </a:lnTo>
                <a:close/>
              </a:path>
              <a:path w="26670" h="1165860">
                <a:moveTo>
                  <a:pt x="26669" y="1149350"/>
                </a:moveTo>
                <a:lnTo>
                  <a:pt x="17779" y="1149350"/>
                </a:lnTo>
                <a:lnTo>
                  <a:pt x="17779" y="1151890"/>
                </a:lnTo>
                <a:lnTo>
                  <a:pt x="19050" y="1151890"/>
                </a:lnTo>
                <a:lnTo>
                  <a:pt x="19050" y="1154430"/>
                </a:lnTo>
                <a:lnTo>
                  <a:pt x="26669" y="1154430"/>
                </a:lnTo>
                <a:lnTo>
                  <a:pt x="26669" y="1149350"/>
                </a:lnTo>
                <a:close/>
              </a:path>
              <a:path w="26670" h="1165860">
                <a:moveTo>
                  <a:pt x="26669" y="1154430"/>
                </a:moveTo>
                <a:lnTo>
                  <a:pt x="20319" y="1154430"/>
                </a:lnTo>
                <a:lnTo>
                  <a:pt x="20319" y="1156970"/>
                </a:lnTo>
                <a:lnTo>
                  <a:pt x="21589" y="1156970"/>
                </a:lnTo>
                <a:lnTo>
                  <a:pt x="21589" y="1158240"/>
                </a:lnTo>
                <a:lnTo>
                  <a:pt x="22859" y="1158240"/>
                </a:lnTo>
                <a:lnTo>
                  <a:pt x="22859" y="1160780"/>
                </a:lnTo>
                <a:lnTo>
                  <a:pt x="26669" y="1160780"/>
                </a:lnTo>
                <a:lnTo>
                  <a:pt x="26669" y="1154430"/>
                </a:lnTo>
                <a:close/>
              </a:path>
              <a:path w="26670" h="1165860">
                <a:moveTo>
                  <a:pt x="26669" y="1160780"/>
                </a:moveTo>
                <a:lnTo>
                  <a:pt x="24129" y="1160780"/>
                </a:lnTo>
                <a:lnTo>
                  <a:pt x="24129" y="1163320"/>
                </a:lnTo>
                <a:lnTo>
                  <a:pt x="25400" y="1163320"/>
                </a:lnTo>
                <a:lnTo>
                  <a:pt x="25400" y="1165860"/>
                </a:lnTo>
                <a:lnTo>
                  <a:pt x="26669" y="1165860"/>
                </a:lnTo>
                <a:lnTo>
                  <a:pt x="26669" y="1160780"/>
                </a:lnTo>
                <a:close/>
              </a:path>
            </a:pathLst>
          </a:custGeom>
          <a:solidFill>
            <a:srgbClr val="2244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738109" y="3025139"/>
            <a:ext cx="27940" cy="1205230"/>
          </a:xfrm>
          <a:custGeom>
            <a:avLst/>
            <a:gdLst/>
            <a:ahLst/>
            <a:cxnLst/>
            <a:rect l="l" t="t" r="r" b="b"/>
            <a:pathLst>
              <a:path w="27940" h="1205229">
                <a:moveTo>
                  <a:pt x="12700" y="0"/>
                </a:moveTo>
                <a:lnTo>
                  <a:pt x="0" y="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205229">
                <a:moveTo>
                  <a:pt x="2794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1205229">
                <a:moveTo>
                  <a:pt x="27940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96900"/>
                </a:lnTo>
                <a:close/>
              </a:path>
              <a:path w="27940" h="120522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205229">
                <a:moveTo>
                  <a:pt x="2794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28650"/>
                </a:lnTo>
                <a:close/>
              </a:path>
              <a:path w="27940" h="1205229">
                <a:moveTo>
                  <a:pt x="27940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1350"/>
                </a:lnTo>
                <a:close/>
              </a:path>
              <a:path w="27940" h="1205229">
                <a:moveTo>
                  <a:pt x="2794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73100"/>
                </a:lnTo>
                <a:close/>
              </a:path>
              <a:path w="27940" h="120522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205229">
                <a:moveTo>
                  <a:pt x="27940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92150"/>
                </a:lnTo>
                <a:close/>
              </a:path>
              <a:path w="27940" h="1205229">
                <a:moveTo>
                  <a:pt x="2794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98500"/>
                </a:lnTo>
                <a:close/>
              </a:path>
              <a:path w="27940" h="1205229">
                <a:moveTo>
                  <a:pt x="27940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11200"/>
                </a:lnTo>
                <a:close/>
              </a:path>
              <a:path w="27940" h="1205229">
                <a:moveTo>
                  <a:pt x="27940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36600"/>
                </a:lnTo>
                <a:close/>
              </a:path>
              <a:path w="27940" h="1205229">
                <a:moveTo>
                  <a:pt x="27940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06450"/>
                </a:lnTo>
                <a:close/>
              </a:path>
              <a:path w="27940" h="1205229">
                <a:moveTo>
                  <a:pt x="2794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44550"/>
                </a:lnTo>
                <a:close/>
              </a:path>
              <a:path w="27940" h="1205229">
                <a:moveTo>
                  <a:pt x="2794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49630"/>
                </a:lnTo>
                <a:close/>
              </a:path>
              <a:path w="27940" h="1205229">
                <a:moveTo>
                  <a:pt x="27940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40" y="862329"/>
                </a:lnTo>
                <a:lnTo>
                  <a:pt x="27940" y="855980"/>
                </a:lnTo>
                <a:close/>
              </a:path>
              <a:path w="27940" h="1205229">
                <a:moveTo>
                  <a:pt x="27940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62330"/>
                </a:lnTo>
                <a:close/>
              </a:path>
              <a:path w="27940" h="1205229">
                <a:moveTo>
                  <a:pt x="27940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9000"/>
                </a:lnTo>
                <a:close/>
              </a:path>
              <a:path w="27940" h="1205229">
                <a:moveTo>
                  <a:pt x="2794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906780"/>
                </a:lnTo>
                <a:close/>
              </a:path>
              <a:path w="27940" h="1205229">
                <a:moveTo>
                  <a:pt x="27940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14400"/>
                </a:lnTo>
                <a:close/>
              </a:path>
              <a:path w="27940" h="1205229">
                <a:moveTo>
                  <a:pt x="27940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927100"/>
                </a:lnTo>
                <a:close/>
              </a:path>
              <a:path w="27940" h="1205229">
                <a:moveTo>
                  <a:pt x="27940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33450"/>
                </a:lnTo>
                <a:close/>
              </a:path>
              <a:path w="27940" h="1205229">
                <a:moveTo>
                  <a:pt x="27940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6630"/>
                </a:lnTo>
                <a:close/>
              </a:path>
              <a:path w="27940" h="1205229">
                <a:moveTo>
                  <a:pt x="27940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4250"/>
                </a:lnTo>
                <a:close/>
              </a:path>
              <a:path w="27940" h="1205229">
                <a:moveTo>
                  <a:pt x="27940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90600"/>
                </a:lnTo>
                <a:close/>
              </a:path>
              <a:path w="27940" h="1205229">
                <a:moveTo>
                  <a:pt x="27940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40" y="1033779"/>
                </a:lnTo>
                <a:lnTo>
                  <a:pt x="27940" y="1027430"/>
                </a:lnTo>
                <a:close/>
              </a:path>
              <a:path w="27940" h="1205229">
                <a:moveTo>
                  <a:pt x="27940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33780"/>
                </a:lnTo>
                <a:close/>
              </a:path>
              <a:path w="27940" h="1205229">
                <a:moveTo>
                  <a:pt x="27940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40" y="1071880"/>
                </a:lnTo>
                <a:lnTo>
                  <a:pt x="27940" y="1065530"/>
                </a:lnTo>
                <a:close/>
              </a:path>
              <a:path w="27940" h="1205229">
                <a:moveTo>
                  <a:pt x="27940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80"/>
                </a:lnTo>
                <a:close/>
              </a:path>
              <a:path w="27940" h="1205229">
                <a:moveTo>
                  <a:pt x="27940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79500"/>
                </a:lnTo>
                <a:close/>
              </a:path>
              <a:path w="27940" h="1205229">
                <a:moveTo>
                  <a:pt x="27940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7600"/>
                </a:lnTo>
                <a:close/>
              </a:path>
              <a:path w="27940" h="1205229">
                <a:moveTo>
                  <a:pt x="27940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40" y="1148080"/>
                </a:lnTo>
                <a:lnTo>
                  <a:pt x="27940" y="1122680"/>
                </a:lnTo>
                <a:close/>
              </a:path>
              <a:path w="27940" h="1205229">
                <a:moveTo>
                  <a:pt x="2794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1269" y="1155700"/>
                </a:lnTo>
                <a:lnTo>
                  <a:pt x="1270" y="1158240"/>
                </a:lnTo>
                <a:lnTo>
                  <a:pt x="2540" y="1158240"/>
                </a:lnTo>
                <a:lnTo>
                  <a:pt x="2540" y="1160780"/>
                </a:lnTo>
                <a:lnTo>
                  <a:pt x="27940" y="1160780"/>
                </a:lnTo>
                <a:lnTo>
                  <a:pt x="27940" y="1148080"/>
                </a:lnTo>
                <a:close/>
              </a:path>
              <a:path w="27940" h="1205229">
                <a:moveTo>
                  <a:pt x="27940" y="1160780"/>
                </a:moveTo>
                <a:lnTo>
                  <a:pt x="3810" y="1160780"/>
                </a:lnTo>
                <a:lnTo>
                  <a:pt x="3810" y="1163320"/>
                </a:lnTo>
                <a:lnTo>
                  <a:pt x="5080" y="1163320"/>
                </a:lnTo>
                <a:lnTo>
                  <a:pt x="5080" y="1164590"/>
                </a:lnTo>
                <a:lnTo>
                  <a:pt x="6350" y="1164590"/>
                </a:lnTo>
                <a:lnTo>
                  <a:pt x="635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1205229">
                <a:moveTo>
                  <a:pt x="27940" y="1167130"/>
                </a:moveTo>
                <a:lnTo>
                  <a:pt x="7620" y="1167130"/>
                </a:lnTo>
                <a:lnTo>
                  <a:pt x="7620" y="1169670"/>
                </a:lnTo>
                <a:lnTo>
                  <a:pt x="8890" y="1169670"/>
                </a:lnTo>
                <a:lnTo>
                  <a:pt x="8890" y="1172210"/>
                </a:lnTo>
                <a:lnTo>
                  <a:pt x="10160" y="1172210"/>
                </a:lnTo>
                <a:lnTo>
                  <a:pt x="10160" y="1174750"/>
                </a:lnTo>
                <a:lnTo>
                  <a:pt x="27940" y="1174750"/>
                </a:lnTo>
                <a:lnTo>
                  <a:pt x="27940" y="1167130"/>
                </a:lnTo>
                <a:close/>
              </a:path>
              <a:path w="27940" h="1205229">
                <a:moveTo>
                  <a:pt x="27940" y="1174750"/>
                </a:moveTo>
                <a:lnTo>
                  <a:pt x="11430" y="1174750"/>
                </a:lnTo>
                <a:lnTo>
                  <a:pt x="11430" y="1177290"/>
                </a:lnTo>
                <a:lnTo>
                  <a:pt x="12700" y="1177290"/>
                </a:lnTo>
                <a:lnTo>
                  <a:pt x="12700" y="1179830"/>
                </a:lnTo>
                <a:lnTo>
                  <a:pt x="27940" y="1179830"/>
                </a:lnTo>
                <a:lnTo>
                  <a:pt x="27940" y="1174750"/>
                </a:lnTo>
                <a:close/>
              </a:path>
              <a:path w="27940" h="1205229">
                <a:moveTo>
                  <a:pt x="27940" y="1179830"/>
                </a:moveTo>
                <a:lnTo>
                  <a:pt x="13970" y="1179830"/>
                </a:lnTo>
                <a:lnTo>
                  <a:pt x="13970" y="1182370"/>
                </a:lnTo>
                <a:lnTo>
                  <a:pt x="15240" y="1182370"/>
                </a:lnTo>
                <a:lnTo>
                  <a:pt x="15240" y="1183640"/>
                </a:lnTo>
                <a:lnTo>
                  <a:pt x="16510" y="1183640"/>
                </a:lnTo>
                <a:lnTo>
                  <a:pt x="16510" y="1186180"/>
                </a:lnTo>
                <a:lnTo>
                  <a:pt x="17780" y="1186180"/>
                </a:lnTo>
                <a:lnTo>
                  <a:pt x="17780" y="1188720"/>
                </a:lnTo>
                <a:lnTo>
                  <a:pt x="19050" y="1188720"/>
                </a:lnTo>
                <a:lnTo>
                  <a:pt x="19050" y="1191260"/>
                </a:lnTo>
                <a:lnTo>
                  <a:pt x="20320" y="1191260"/>
                </a:lnTo>
                <a:lnTo>
                  <a:pt x="20320" y="1193800"/>
                </a:lnTo>
                <a:lnTo>
                  <a:pt x="21590" y="1193800"/>
                </a:lnTo>
                <a:lnTo>
                  <a:pt x="21590" y="1196340"/>
                </a:lnTo>
                <a:lnTo>
                  <a:pt x="22860" y="1196340"/>
                </a:lnTo>
                <a:lnTo>
                  <a:pt x="22860" y="1198880"/>
                </a:lnTo>
                <a:lnTo>
                  <a:pt x="24130" y="1198880"/>
                </a:lnTo>
                <a:lnTo>
                  <a:pt x="24130" y="1201420"/>
                </a:lnTo>
                <a:lnTo>
                  <a:pt x="25400" y="1201420"/>
                </a:lnTo>
                <a:lnTo>
                  <a:pt x="25400" y="1202690"/>
                </a:lnTo>
                <a:lnTo>
                  <a:pt x="26670" y="1202690"/>
                </a:lnTo>
                <a:lnTo>
                  <a:pt x="26670" y="1205230"/>
                </a:lnTo>
                <a:lnTo>
                  <a:pt x="27940" y="1205230"/>
                </a:lnTo>
                <a:lnTo>
                  <a:pt x="27940" y="1179830"/>
                </a:lnTo>
                <a:close/>
              </a:path>
            </a:pathLst>
          </a:custGeom>
          <a:solidFill>
            <a:srgbClr val="2243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766050" y="3037839"/>
            <a:ext cx="26670" cy="1243330"/>
          </a:xfrm>
          <a:custGeom>
            <a:avLst/>
            <a:gdLst/>
            <a:ahLst/>
            <a:cxnLst/>
            <a:rect l="l" t="t" r="r" b="b"/>
            <a:pathLst>
              <a:path w="26670" h="1243329">
                <a:moveTo>
                  <a:pt x="6350" y="0"/>
                </a:moveTo>
                <a:lnTo>
                  <a:pt x="0" y="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24332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243329">
                <a:moveTo>
                  <a:pt x="26670" y="584200"/>
                </a:moveTo>
                <a:lnTo>
                  <a:pt x="0" y="5842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84200"/>
                </a:lnTo>
                <a:close/>
              </a:path>
              <a:path w="26670" h="124332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3329">
                <a:moveTo>
                  <a:pt x="2667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15950"/>
                </a:lnTo>
                <a:close/>
              </a:path>
              <a:path w="26670" h="1243329">
                <a:moveTo>
                  <a:pt x="26670" y="628650"/>
                </a:moveTo>
                <a:lnTo>
                  <a:pt x="0" y="62865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8650"/>
                </a:lnTo>
                <a:close/>
              </a:path>
              <a:path w="26670" h="1243329">
                <a:moveTo>
                  <a:pt x="26670" y="660400"/>
                </a:moveTo>
                <a:lnTo>
                  <a:pt x="0" y="66040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60400"/>
                </a:lnTo>
                <a:close/>
              </a:path>
              <a:path w="26670" h="1243329">
                <a:moveTo>
                  <a:pt x="2667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6750"/>
                </a:lnTo>
                <a:close/>
              </a:path>
              <a:path w="26670" h="1243329">
                <a:moveTo>
                  <a:pt x="26670" y="679450"/>
                </a:moveTo>
                <a:lnTo>
                  <a:pt x="0" y="67945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79450"/>
                </a:lnTo>
                <a:close/>
              </a:path>
              <a:path w="26670" h="1243329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243329">
                <a:moveTo>
                  <a:pt x="26670" y="698500"/>
                </a:moveTo>
                <a:lnTo>
                  <a:pt x="0" y="6985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8500"/>
                </a:lnTo>
                <a:close/>
              </a:path>
              <a:path w="26670" h="1243329">
                <a:moveTo>
                  <a:pt x="26670" y="723900"/>
                </a:moveTo>
                <a:lnTo>
                  <a:pt x="0" y="7239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23900"/>
                </a:lnTo>
                <a:close/>
              </a:path>
              <a:path w="26670" h="1243329">
                <a:moveTo>
                  <a:pt x="26670" y="793750"/>
                </a:moveTo>
                <a:lnTo>
                  <a:pt x="0" y="7937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793750"/>
                </a:lnTo>
                <a:close/>
              </a:path>
              <a:path w="26670" h="1243329">
                <a:moveTo>
                  <a:pt x="26670" y="831850"/>
                </a:moveTo>
                <a:lnTo>
                  <a:pt x="0" y="831850"/>
                </a:lnTo>
                <a:lnTo>
                  <a:pt x="0" y="836930"/>
                </a:lnTo>
                <a:lnTo>
                  <a:pt x="26670" y="836930"/>
                </a:lnTo>
                <a:lnTo>
                  <a:pt x="26670" y="831850"/>
                </a:lnTo>
                <a:close/>
              </a:path>
              <a:path w="26670" h="1243329">
                <a:moveTo>
                  <a:pt x="2667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36930"/>
                </a:lnTo>
                <a:close/>
              </a:path>
              <a:path w="26670" h="1243329">
                <a:moveTo>
                  <a:pt x="2667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26670" y="849629"/>
                </a:lnTo>
                <a:lnTo>
                  <a:pt x="26670" y="843280"/>
                </a:lnTo>
                <a:close/>
              </a:path>
              <a:path w="26670" h="1243329">
                <a:moveTo>
                  <a:pt x="26670" y="849630"/>
                </a:moveTo>
                <a:lnTo>
                  <a:pt x="0" y="84963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49630"/>
                </a:lnTo>
                <a:close/>
              </a:path>
              <a:path w="26670" h="1243329">
                <a:moveTo>
                  <a:pt x="26670" y="876300"/>
                </a:moveTo>
                <a:lnTo>
                  <a:pt x="0" y="87630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76300"/>
                </a:lnTo>
                <a:close/>
              </a:path>
              <a:path w="26670" h="1243329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243329">
                <a:moveTo>
                  <a:pt x="26670" y="901700"/>
                </a:moveTo>
                <a:lnTo>
                  <a:pt x="0" y="9017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1700"/>
                </a:lnTo>
                <a:close/>
              </a:path>
              <a:path w="26670" h="1243329">
                <a:moveTo>
                  <a:pt x="26670" y="914400"/>
                </a:moveTo>
                <a:lnTo>
                  <a:pt x="0" y="914400"/>
                </a:lnTo>
                <a:lnTo>
                  <a:pt x="0" y="920750"/>
                </a:lnTo>
                <a:lnTo>
                  <a:pt x="26670" y="920750"/>
                </a:lnTo>
                <a:lnTo>
                  <a:pt x="26670" y="914400"/>
                </a:lnTo>
                <a:close/>
              </a:path>
              <a:path w="26670" h="1243329">
                <a:moveTo>
                  <a:pt x="26670" y="920750"/>
                </a:moveTo>
                <a:lnTo>
                  <a:pt x="0" y="92075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920750"/>
                </a:lnTo>
                <a:close/>
              </a:path>
              <a:path w="26670" h="1243329">
                <a:moveTo>
                  <a:pt x="26670" y="963930"/>
                </a:moveTo>
                <a:lnTo>
                  <a:pt x="0" y="96393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243329">
                <a:moveTo>
                  <a:pt x="26670" y="971550"/>
                </a:moveTo>
                <a:lnTo>
                  <a:pt x="0" y="97155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243329">
                <a:moveTo>
                  <a:pt x="26670" y="977900"/>
                </a:moveTo>
                <a:lnTo>
                  <a:pt x="0" y="97790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77900"/>
                </a:lnTo>
                <a:close/>
              </a:path>
              <a:path w="26670" h="1243329">
                <a:moveTo>
                  <a:pt x="26670" y="1014730"/>
                </a:moveTo>
                <a:lnTo>
                  <a:pt x="0" y="1014730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30"/>
                </a:lnTo>
                <a:close/>
              </a:path>
              <a:path w="26670" h="1243329">
                <a:moveTo>
                  <a:pt x="26670" y="1021080"/>
                </a:moveTo>
                <a:lnTo>
                  <a:pt x="0" y="10210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21080"/>
                </a:lnTo>
                <a:close/>
              </a:path>
              <a:path w="26670" h="1243329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243329">
                <a:moveTo>
                  <a:pt x="26670" y="1059180"/>
                </a:moveTo>
                <a:lnTo>
                  <a:pt x="0" y="105918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9180"/>
                </a:lnTo>
                <a:close/>
              </a:path>
              <a:path w="26670" h="1243329">
                <a:moveTo>
                  <a:pt x="26670" y="1066800"/>
                </a:moveTo>
                <a:lnTo>
                  <a:pt x="0" y="106680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66800"/>
                </a:lnTo>
                <a:close/>
              </a:path>
              <a:path w="26670" h="1243329">
                <a:moveTo>
                  <a:pt x="26670" y="1104900"/>
                </a:moveTo>
                <a:lnTo>
                  <a:pt x="0" y="110490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4900"/>
                </a:lnTo>
                <a:close/>
              </a:path>
              <a:path w="26670" h="1243329">
                <a:moveTo>
                  <a:pt x="26670" y="1109980"/>
                </a:moveTo>
                <a:lnTo>
                  <a:pt x="0" y="110998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9980"/>
                </a:lnTo>
                <a:close/>
              </a:path>
              <a:path w="26670" h="1243329">
                <a:moveTo>
                  <a:pt x="26670" y="1135380"/>
                </a:moveTo>
                <a:lnTo>
                  <a:pt x="0" y="1135380"/>
                </a:lnTo>
                <a:lnTo>
                  <a:pt x="0" y="1195070"/>
                </a:lnTo>
                <a:lnTo>
                  <a:pt x="1270" y="1195070"/>
                </a:lnTo>
                <a:lnTo>
                  <a:pt x="1270" y="1197610"/>
                </a:lnTo>
                <a:lnTo>
                  <a:pt x="2540" y="1197610"/>
                </a:lnTo>
                <a:lnTo>
                  <a:pt x="2540" y="1200150"/>
                </a:lnTo>
                <a:lnTo>
                  <a:pt x="3809" y="1200150"/>
                </a:lnTo>
                <a:lnTo>
                  <a:pt x="3809" y="1202690"/>
                </a:lnTo>
                <a:lnTo>
                  <a:pt x="5079" y="1202690"/>
                </a:lnTo>
                <a:lnTo>
                  <a:pt x="5079" y="1205230"/>
                </a:lnTo>
                <a:lnTo>
                  <a:pt x="26670" y="1205230"/>
                </a:lnTo>
                <a:lnTo>
                  <a:pt x="26670" y="1135380"/>
                </a:lnTo>
                <a:close/>
              </a:path>
              <a:path w="26670" h="1243329">
                <a:moveTo>
                  <a:pt x="26670" y="1205230"/>
                </a:moveTo>
                <a:lnTo>
                  <a:pt x="6350" y="1205230"/>
                </a:lnTo>
                <a:lnTo>
                  <a:pt x="6350" y="1207770"/>
                </a:lnTo>
                <a:lnTo>
                  <a:pt x="7620" y="1207770"/>
                </a:lnTo>
                <a:lnTo>
                  <a:pt x="7620" y="1209040"/>
                </a:lnTo>
                <a:lnTo>
                  <a:pt x="8890" y="1209040"/>
                </a:lnTo>
                <a:lnTo>
                  <a:pt x="889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1243329">
                <a:moveTo>
                  <a:pt x="26670" y="1211580"/>
                </a:moveTo>
                <a:lnTo>
                  <a:pt x="10159" y="1211580"/>
                </a:lnTo>
                <a:lnTo>
                  <a:pt x="10159" y="1214120"/>
                </a:lnTo>
                <a:lnTo>
                  <a:pt x="11429" y="1214120"/>
                </a:lnTo>
                <a:lnTo>
                  <a:pt x="11429" y="1216660"/>
                </a:lnTo>
                <a:lnTo>
                  <a:pt x="12700" y="1216660"/>
                </a:lnTo>
                <a:lnTo>
                  <a:pt x="12700" y="1219200"/>
                </a:lnTo>
                <a:lnTo>
                  <a:pt x="26670" y="1219200"/>
                </a:lnTo>
                <a:lnTo>
                  <a:pt x="26670" y="1211580"/>
                </a:lnTo>
                <a:close/>
              </a:path>
              <a:path w="26670" h="1243329">
                <a:moveTo>
                  <a:pt x="26670" y="1219200"/>
                </a:moveTo>
                <a:lnTo>
                  <a:pt x="13970" y="1219200"/>
                </a:lnTo>
                <a:lnTo>
                  <a:pt x="13970" y="1221740"/>
                </a:lnTo>
                <a:lnTo>
                  <a:pt x="15240" y="1221740"/>
                </a:lnTo>
                <a:lnTo>
                  <a:pt x="15240" y="1224280"/>
                </a:lnTo>
                <a:lnTo>
                  <a:pt x="26670" y="1224280"/>
                </a:lnTo>
                <a:lnTo>
                  <a:pt x="26670" y="1219200"/>
                </a:lnTo>
                <a:close/>
              </a:path>
              <a:path w="26670" h="1243329">
                <a:moveTo>
                  <a:pt x="26670" y="1224280"/>
                </a:moveTo>
                <a:lnTo>
                  <a:pt x="16509" y="1224280"/>
                </a:lnTo>
                <a:lnTo>
                  <a:pt x="16509" y="1226820"/>
                </a:lnTo>
                <a:lnTo>
                  <a:pt x="17779" y="1226820"/>
                </a:lnTo>
                <a:lnTo>
                  <a:pt x="17779" y="1228090"/>
                </a:lnTo>
                <a:lnTo>
                  <a:pt x="19050" y="1228090"/>
                </a:lnTo>
                <a:lnTo>
                  <a:pt x="1905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1243329">
                <a:moveTo>
                  <a:pt x="26670" y="1230630"/>
                </a:moveTo>
                <a:lnTo>
                  <a:pt x="20320" y="1230630"/>
                </a:lnTo>
                <a:lnTo>
                  <a:pt x="20320" y="1233170"/>
                </a:lnTo>
                <a:lnTo>
                  <a:pt x="21590" y="1233170"/>
                </a:lnTo>
                <a:lnTo>
                  <a:pt x="21590" y="1235710"/>
                </a:lnTo>
                <a:lnTo>
                  <a:pt x="22859" y="1235710"/>
                </a:lnTo>
                <a:lnTo>
                  <a:pt x="22859" y="1238250"/>
                </a:lnTo>
                <a:lnTo>
                  <a:pt x="26670" y="1238250"/>
                </a:lnTo>
                <a:lnTo>
                  <a:pt x="26670" y="1230630"/>
                </a:lnTo>
                <a:close/>
              </a:path>
              <a:path w="26670" h="1243329">
                <a:moveTo>
                  <a:pt x="26670" y="1238250"/>
                </a:moveTo>
                <a:lnTo>
                  <a:pt x="24129" y="1238250"/>
                </a:lnTo>
                <a:lnTo>
                  <a:pt x="24129" y="1240790"/>
                </a:lnTo>
                <a:lnTo>
                  <a:pt x="25400" y="1240790"/>
                </a:lnTo>
                <a:lnTo>
                  <a:pt x="25400" y="1243330"/>
                </a:lnTo>
                <a:lnTo>
                  <a:pt x="26670" y="1243330"/>
                </a:lnTo>
                <a:lnTo>
                  <a:pt x="26670" y="123825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792719" y="3063239"/>
            <a:ext cx="27940" cy="1270000"/>
          </a:xfrm>
          <a:custGeom>
            <a:avLst/>
            <a:gdLst/>
            <a:ahLst/>
            <a:cxnLst/>
            <a:rect l="l" t="t" r="r" b="b"/>
            <a:pathLst>
              <a:path w="27940" h="1270000">
                <a:moveTo>
                  <a:pt x="21589" y="0"/>
                </a:moveTo>
                <a:lnTo>
                  <a:pt x="0" y="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  <a:path w="27940" h="1270000">
                <a:moveTo>
                  <a:pt x="27939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1270000">
                <a:moveTo>
                  <a:pt x="27939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58800"/>
                </a:lnTo>
                <a:close/>
              </a:path>
              <a:path w="27940" h="127000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270000">
                <a:moveTo>
                  <a:pt x="27939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90550"/>
                </a:lnTo>
                <a:close/>
              </a:path>
              <a:path w="27940" h="1270000">
                <a:moveTo>
                  <a:pt x="27939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3250"/>
                </a:lnTo>
                <a:close/>
              </a:path>
              <a:path w="27940" h="1270000">
                <a:moveTo>
                  <a:pt x="27939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35000"/>
                </a:lnTo>
                <a:close/>
              </a:path>
              <a:path w="27940" h="1270000">
                <a:moveTo>
                  <a:pt x="2793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41350"/>
                </a:lnTo>
                <a:close/>
              </a:path>
              <a:path w="27940" h="1270000">
                <a:moveTo>
                  <a:pt x="27939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4050"/>
                </a:lnTo>
                <a:close/>
              </a:path>
              <a:path w="27940" h="1270000">
                <a:moveTo>
                  <a:pt x="2793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1270000">
                <a:moveTo>
                  <a:pt x="27939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3100"/>
                </a:lnTo>
                <a:close/>
              </a:path>
              <a:path w="27940" h="1270000">
                <a:moveTo>
                  <a:pt x="27939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7939" y="768350"/>
                </a:lnTo>
                <a:lnTo>
                  <a:pt x="27939" y="698500"/>
                </a:lnTo>
                <a:close/>
              </a:path>
              <a:path w="27940" h="1270000">
                <a:moveTo>
                  <a:pt x="27939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68350"/>
                </a:lnTo>
                <a:close/>
              </a:path>
              <a:path w="27940" h="1270000">
                <a:moveTo>
                  <a:pt x="27939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7939" y="811530"/>
                </a:lnTo>
                <a:lnTo>
                  <a:pt x="27939" y="806450"/>
                </a:lnTo>
                <a:close/>
              </a:path>
              <a:path w="27940" h="1270000">
                <a:moveTo>
                  <a:pt x="2793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7939" y="817880"/>
                </a:lnTo>
                <a:lnTo>
                  <a:pt x="27939" y="811530"/>
                </a:lnTo>
                <a:close/>
              </a:path>
              <a:path w="27940" h="1270000">
                <a:moveTo>
                  <a:pt x="27939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817880"/>
                </a:lnTo>
                <a:close/>
              </a:path>
              <a:path w="27940" h="1270000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1270000">
                <a:moveTo>
                  <a:pt x="27939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50900"/>
                </a:lnTo>
                <a:close/>
              </a:path>
              <a:path w="27940" h="127000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270000">
                <a:moveTo>
                  <a:pt x="27939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76300"/>
                </a:lnTo>
                <a:close/>
              </a:path>
              <a:path w="27940" h="1270000">
                <a:moveTo>
                  <a:pt x="27939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7939" y="895350"/>
                </a:lnTo>
                <a:lnTo>
                  <a:pt x="27939" y="889000"/>
                </a:lnTo>
                <a:close/>
              </a:path>
              <a:path w="27940" h="1270000">
                <a:moveTo>
                  <a:pt x="27939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7939" y="938530"/>
                </a:lnTo>
                <a:lnTo>
                  <a:pt x="27939" y="895350"/>
                </a:lnTo>
                <a:close/>
              </a:path>
              <a:path w="27940" h="1270000">
                <a:moveTo>
                  <a:pt x="27939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938530"/>
                </a:lnTo>
                <a:close/>
              </a:path>
              <a:path w="27940" h="1270000">
                <a:moveTo>
                  <a:pt x="27939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7939" y="952500"/>
                </a:lnTo>
                <a:lnTo>
                  <a:pt x="27939" y="946150"/>
                </a:lnTo>
                <a:close/>
              </a:path>
              <a:path w="27940" h="1270000">
                <a:moveTo>
                  <a:pt x="27939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7939" y="989330"/>
                </a:lnTo>
                <a:lnTo>
                  <a:pt x="27939" y="952500"/>
                </a:lnTo>
                <a:close/>
              </a:path>
              <a:path w="27940" h="1270000">
                <a:moveTo>
                  <a:pt x="27939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89330"/>
                </a:lnTo>
                <a:close/>
              </a:path>
              <a:path w="27940" h="1270000">
                <a:moveTo>
                  <a:pt x="27939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5680"/>
                </a:lnTo>
                <a:close/>
              </a:path>
              <a:path w="27940" h="127000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270000">
                <a:moveTo>
                  <a:pt x="27939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7939" y="1041399"/>
                </a:lnTo>
                <a:lnTo>
                  <a:pt x="27939" y="1033780"/>
                </a:lnTo>
                <a:close/>
              </a:path>
              <a:path w="27940" h="1270000">
                <a:moveTo>
                  <a:pt x="27939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41400"/>
                </a:lnTo>
                <a:close/>
              </a:path>
              <a:path w="27940" h="1270000">
                <a:moveTo>
                  <a:pt x="27939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7939" y="1084580"/>
                </a:lnTo>
                <a:lnTo>
                  <a:pt x="27939" y="1079500"/>
                </a:lnTo>
                <a:close/>
              </a:path>
              <a:path w="27940" h="1270000">
                <a:moveTo>
                  <a:pt x="27939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84580"/>
                </a:lnTo>
                <a:close/>
              </a:path>
              <a:path w="27940" h="1270000">
                <a:moveTo>
                  <a:pt x="27939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09980"/>
                </a:lnTo>
                <a:close/>
              </a:path>
              <a:path w="27940" h="1270000">
                <a:moveTo>
                  <a:pt x="27939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79830"/>
                </a:lnTo>
                <a:close/>
              </a:path>
              <a:path w="27940" h="1270000">
                <a:moveTo>
                  <a:pt x="27939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7939" y="1193800"/>
                </a:lnTo>
                <a:lnTo>
                  <a:pt x="27939" y="1186180"/>
                </a:lnTo>
                <a:close/>
              </a:path>
              <a:path w="27940" h="1270000">
                <a:moveTo>
                  <a:pt x="27939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7939" y="1205230"/>
                </a:lnTo>
                <a:lnTo>
                  <a:pt x="27939" y="1193800"/>
                </a:lnTo>
                <a:close/>
              </a:path>
              <a:path w="27940" h="1270000">
                <a:moveTo>
                  <a:pt x="27939" y="1205230"/>
                </a:moveTo>
                <a:lnTo>
                  <a:pt x="0" y="1205230"/>
                </a:lnTo>
                <a:lnTo>
                  <a:pt x="0" y="1220470"/>
                </a:lnTo>
                <a:lnTo>
                  <a:pt x="1270" y="1220470"/>
                </a:lnTo>
                <a:lnTo>
                  <a:pt x="1270" y="1223010"/>
                </a:lnTo>
                <a:lnTo>
                  <a:pt x="2539" y="1223010"/>
                </a:lnTo>
                <a:lnTo>
                  <a:pt x="2539" y="1224280"/>
                </a:lnTo>
                <a:lnTo>
                  <a:pt x="3809" y="1224280"/>
                </a:lnTo>
                <a:lnTo>
                  <a:pt x="3809" y="1226820"/>
                </a:lnTo>
                <a:lnTo>
                  <a:pt x="5079" y="1226820"/>
                </a:lnTo>
                <a:lnTo>
                  <a:pt x="5079" y="1229360"/>
                </a:lnTo>
                <a:lnTo>
                  <a:pt x="6350" y="1229360"/>
                </a:lnTo>
                <a:lnTo>
                  <a:pt x="6350" y="1231900"/>
                </a:lnTo>
                <a:lnTo>
                  <a:pt x="27939" y="1231900"/>
                </a:lnTo>
                <a:lnTo>
                  <a:pt x="27939" y="1205230"/>
                </a:lnTo>
                <a:close/>
              </a:path>
              <a:path w="27940" h="1270000">
                <a:moveTo>
                  <a:pt x="27939" y="1231900"/>
                </a:moveTo>
                <a:lnTo>
                  <a:pt x="7620" y="1231900"/>
                </a:lnTo>
                <a:lnTo>
                  <a:pt x="7620" y="1234440"/>
                </a:lnTo>
                <a:lnTo>
                  <a:pt x="8889" y="1234440"/>
                </a:lnTo>
                <a:lnTo>
                  <a:pt x="8889" y="1236980"/>
                </a:lnTo>
                <a:lnTo>
                  <a:pt x="27939" y="1236980"/>
                </a:lnTo>
                <a:lnTo>
                  <a:pt x="27939" y="1231900"/>
                </a:lnTo>
                <a:close/>
              </a:path>
              <a:path w="27940" h="1270000">
                <a:moveTo>
                  <a:pt x="27939" y="1236980"/>
                </a:moveTo>
                <a:lnTo>
                  <a:pt x="10159" y="1236980"/>
                </a:lnTo>
                <a:lnTo>
                  <a:pt x="10159" y="1239520"/>
                </a:lnTo>
                <a:lnTo>
                  <a:pt x="11429" y="1239520"/>
                </a:lnTo>
                <a:lnTo>
                  <a:pt x="11429" y="1242060"/>
                </a:lnTo>
                <a:lnTo>
                  <a:pt x="12700" y="1242060"/>
                </a:lnTo>
                <a:lnTo>
                  <a:pt x="12700" y="1243330"/>
                </a:lnTo>
                <a:lnTo>
                  <a:pt x="13970" y="1243330"/>
                </a:lnTo>
                <a:lnTo>
                  <a:pt x="13970" y="1245870"/>
                </a:lnTo>
                <a:lnTo>
                  <a:pt x="15239" y="1245870"/>
                </a:lnTo>
                <a:lnTo>
                  <a:pt x="15239" y="1248410"/>
                </a:lnTo>
                <a:lnTo>
                  <a:pt x="16509" y="1248410"/>
                </a:lnTo>
                <a:lnTo>
                  <a:pt x="16509" y="1250950"/>
                </a:lnTo>
                <a:lnTo>
                  <a:pt x="17779" y="1250950"/>
                </a:lnTo>
                <a:lnTo>
                  <a:pt x="17779" y="1253490"/>
                </a:lnTo>
                <a:lnTo>
                  <a:pt x="19050" y="1253490"/>
                </a:lnTo>
                <a:lnTo>
                  <a:pt x="19050" y="1256030"/>
                </a:lnTo>
                <a:lnTo>
                  <a:pt x="20320" y="1256030"/>
                </a:lnTo>
                <a:lnTo>
                  <a:pt x="20320" y="1258570"/>
                </a:lnTo>
                <a:lnTo>
                  <a:pt x="21589" y="1258570"/>
                </a:lnTo>
                <a:lnTo>
                  <a:pt x="21589" y="1261110"/>
                </a:lnTo>
                <a:lnTo>
                  <a:pt x="22859" y="1261110"/>
                </a:lnTo>
                <a:lnTo>
                  <a:pt x="22859" y="1262380"/>
                </a:lnTo>
                <a:lnTo>
                  <a:pt x="24129" y="1262380"/>
                </a:lnTo>
                <a:lnTo>
                  <a:pt x="24129" y="1264920"/>
                </a:lnTo>
                <a:lnTo>
                  <a:pt x="25400" y="1264920"/>
                </a:lnTo>
                <a:lnTo>
                  <a:pt x="25400" y="1267460"/>
                </a:lnTo>
                <a:lnTo>
                  <a:pt x="26670" y="1267460"/>
                </a:lnTo>
                <a:lnTo>
                  <a:pt x="26670" y="1270000"/>
                </a:lnTo>
                <a:lnTo>
                  <a:pt x="27939" y="1270000"/>
                </a:lnTo>
                <a:lnTo>
                  <a:pt x="27939" y="1236980"/>
                </a:lnTo>
                <a:close/>
              </a:path>
            </a:pathLst>
          </a:custGeom>
          <a:solidFill>
            <a:srgbClr val="2142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820659" y="3075939"/>
            <a:ext cx="26670" cy="1308100"/>
          </a:xfrm>
          <a:custGeom>
            <a:avLst/>
            <a:gdLst/>
            <a:ahLst/>
            <a:cxnLst/>
            <a:rect l="l" t="t" r="r" b="b"/>
            <a:pathLst>
              <a:path w="26670" h="1308100">
                <a:moveTo>
                  <a:pt x="13970" y="0"/>
                </a:moveTo>
                <a:lnTo>
                  <a:pt x="0" y="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6670" h="1308100">
                <a:moveTo>
                  <a:pt x="2667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3400"/>
                </a:lnTo>
                <a:close/>
              </a:path>
              <a:path w="26670" h="1308100">
                <a:moveTo>
                  <a:pt x="2667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6670" y="565149"/>
                </a:lnTo>
                <a:lnTo>
                  <a:pt x="26670" y="546099"/>
                </a:lnTo>
                <a:close/>
              </a:path>
              <a:path w="26670" h="1308100">
                <a:moveTo>
                  <a:pt x="2667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65150"/>
                </a:lnTo>
                <a:close/>
              </a:path>
              <a:path w="26670" h="1308100">
                <a:moveTo>
                  <a:pt x="2667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6670" y="590549"/>
                </a:lnTo>
                <a:lnTo>
                  <a:pt x="26670" y="577850"/>
                </a:lnTo>
                <a:close/>
              </a:path>
              <a:path w="26670" h="1308100">
                <a:moveTo>
                  <a:pt x="2667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0549"/>
                </a:lnTo>
                <a:close/>
              </a:path>
              <a:path w="26670" h="1308100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1308100">
                <a:moveTo>
                  <a:pt x="2667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6670" y="641349"/>
                </a:lnTo>
                <a:lnTo>
                  <a:pt x="26670" y="628649"/>
                </a:lnTo>
                <a:close/>
              </a:path>
              <a:path w="26670" h="1308100">
                <a:moveTo>
                  <a:pt x="2667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1349"/>
                </a:lnTo>
                <a:close/>
              </a:path>
              <a:path w="26670" h="1308100">
                <a:moveTo>
                  <a:pt x="2667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699"/>
                </a:lnTo>
                <a:close/>
              </a:path>
              <a:path w="26670" h="1308100">
                <a:moveTo>
                  <a:pt x="2667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60400"/>
                </a:lnTo>
                <a:close/>
              </a:path>
              <a:path w="26670" h="1308100">
                <a:moveTo>
                  <a:pt x="2667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6670" y="755649"/>
                </a:lnTo>
                <a:lnTo>
                  <a:pt x="26670" y="685799"/>
                </a:lnTo>
                <a:close/>
              </a:path>
              <a:path w="26670" h="1308100">
                <a:moveTo>
                  <a:pt x="2667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6670" y="793749"/>
                </a:lnTo>
                <a:lnTo>
                  <a:pt x="26670" y="755649"/>
                </a:lnTo>
                <a:close/>
              </a:path>
              <a:path w="26670" h="1308100">
                <a:moveTo>
                  <a:pt x="2667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93750"/>
                </a:lnTo>
                <a:close/>
              </a:path>
              <a:path w="26670" h="130810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1308100">
                <a:moveTo>
                  <a:pt x="2667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6670" y="811529"/>
                </a:lnTo>
                <a:lnTo>
                  <a:pt x="26670" y="805179"/>
                </a:lnTo>
                <a:close/>
              </a:path>
              <a:path w="26670" h="1308100">
                <a:moveTo>
                  <a:pt x="2667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11530"/>
                </a:lnTo>
                <a:close/>
              </a:path>
              <a:path w="26670" h="1308100">
                <a:moveTo>
                  <a:pt x="2667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38200"/>
                </a:lnTo>
                <a:close/>
              </a:path>
              <a:path w="26670" h="1308100">
                <a:moveTo>
                  <a:pt x="2667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79"/>
                </a:lnTo>
                <a:close/>
              </a:path>
              <a:path w="26670" h="1308100">
                <a:moveTo>
                  <a:pt x="2667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3600"/>
                </a:lnTo>
                <a:close/>
              </a:path>
              <a:path w="26670" h="1308100">
                <a:moveTo>
                  <a:pt x="2667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876300"/>
                </a:lnTo>
                <a:close/>
              </a:path>
              <a:path w="26670" h="1308100">
                <a:moveTo>
                  <a:pt x="2667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882650"/>
                </a:lnTo>
                <a:close/>
              </a:path>
              <a:path w="26670" h="1308100">
                <a:moveTo>
                  <a:pt x="2667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6670" y="933449"/>
                </a:lnTo>
                <a:lnTo>
                  <a:pt x="26670" y="925830"/>
                </a:lnTo>
                <a:close/>
              </a:path>
              <a:path w="26670" h="1308100">
                <a:moveTo>
                  <a:pt x="2667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6670" y="939799"/>
                </a:lnTo>
                <a:lnTo>
                  <a:pt x="26670" y="933449"/>
                </a:lnTo>
                <a:close/>
              </a:path>
              <a:path w="26670" h="1308100">
                <a:moveTo>
                  <a:pt x="2667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39799"/>
                </a:lnTo>
                <a:close/>
              </a:path>
              <a:path w="26670" h="1308100">
                <a:moveTo>
                  <a:pt x="2667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6670" y="982979"/>
                </a:lnTo>
                <a:lnTo>
                  <a:pt x="26670" y="976629"/>
                </a:lnTo>
                <a:close/>
              </a:path>
              <a:path w="26670" h="1308100">
                <a:moveTo>
                  <a:pt x="2667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6670" y="1014729"/>
                </a:lnTo>
                <a:lnTo>
                  <a:pt x="26670" y="982979"/>
                </a:lnTo>
                <a:close/>
              </a:path>
              <a:path w="26670" h="1308100">
                <a:moveTo>
                  <a:pt x="2667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29"/>
                </a:lnTo>
                <a:close/>
              </a:path>
              <a:path w="26670" h="1308100">
                <a:moveTo>
                  <a:pt x="2667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6670" y="1028699"/>
                </a:lnTo>
                <a:lnTo>
                  <a:pt x="26670" y="1021079"/>
                </a:lnTo>
                <a:close/>
              </a:path>
              <a:path w="26670" h="1308100">
                <a:moveTo>
                  <a:pt x="2667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28699"/>
                </a:lnTo>
                <a:close/>
              </a:path>
              <a:path w="26670" h="1308100">
                <a:moveTo>
                  <a:pt x="2667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6670" y="1071879"/>
                </a:lnTo>
                <a:lnTo>
                  <a:pt x="26670" y="1066799"/>
                </a:lnTo>
                <a:close/>
              </a:path>
              <a:path w="26670" h="1308100">
                <a:moveTo>
                  <a:pt x="2667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6670" y="1097279"/>
                </a:lnTo>
                <a:lnTo>
                  <a:pt x="26670" y="1071880"/>
                </a:lnTo>
                <a:close/>
              </a:path>
              <a:path w="26670" h="1308100">
                <a:moveTo>
                  <a:pt x="2667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6670" y="1167129"/>
                </a:lnTo>
                <a:lnTo>
                  <a:pt x="26670" y="1097279"/>
                </a:lnTo>
                <a:close/>
              </a:path>
              <a:path w="26670" h="1308100">
                <a:moveTo>
                  <a:pt x="2667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67130"/>
                </a:lnTo>
                <a:close/>
              </a:path>
              <a:path w="26670" h="1308100">
                <a:moveTo>
                  <a:pt x="2667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6670" y="1181099"/>
                </a:lnTo>
                <a:lnTo>
                  <a:pt x="26670" y="1173479"/>
                </a:lnTo>
                <a:close/>
              </a:path>
              <a:path w="26670" h="1308100">
                <a:moveTo>
                  <a:pt x="2667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6670" y="1192529"/>
                </a:lnTo>
                <a:lnTo>
                  <a:pt x="26670" y="1181099"/>
                </a:lnTo>
                <a:close/>
              </a:path>
              <a:path w="26670" h="1308100">
                <a:moveTo>
                  <a:pt x="2667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92530"/>
                </a:lnTo>
                <a:close/>
              </a:path>
              <a:path w="26670" h="1308100">
                <a:moveTo>
                  <a:pt x="26670" y="1219199"/>
                </a:moveTo>
                <a:lnTo>
                  <a:pt x="0" y="1219199"/>
                </a:lnTo>
                <a:lnTo>
                  <a:pt x="0" y="1259839"/>
                </a:lnTo>
                <a:lnTo>
                  <a:pt x="1270" y="1259839"/>
                </a:lnTo>
                <a:lnTo>
                  <a:pt x="1270" y="1262379"/>
                </a:lnTo>
                <a:lnTo>
                  <a:pt x="2540" y="1262379"/>
                </a:lnTo>
                <a:lnTo>
                  <a:pt x="2540" y="1264919"/>
                </a:lnTo>
                <a:lnTo>
                  <a:pt x="3810" y="1264919"/>
                </a:lnTo>
                <a:lnTo>
                  <a:pt x="3810" y="1267459"/>
                </a:lnTo>
                <a:lnTo>
                  <a:pt x="5080" y="1267459"/>
                </a:lnTo>
                <a:lnTo>
                  <a:pt x="5080" y="1268729"/>
                </a:lnTo>
                <a:lnTo>
                  <a:pt x="6350" y="1268729"/>
                </a:lnTo>
                <a:lnTo>
                  <a:pt x="6350" y="1271269"/>
                </a:lnTo>
                <a:lnTo>
                  <a:pt x="7620" y="1271269"/>
                </a:lnTo>
                <a:lnTo>
                  <a:pt x="7620" y="1273809"/>
                </a:lnTo>
                <a:lnTo>
                  <a:pt x="8890" y="1273809"/>
                </a:lnTo>
                <a:lnTo>
                  <a:pt x="8890" y="1276349"/>
                </a:lnTo>
                <a:lnTo>
                  <a:pt x="10160" y="1276349"/>
                </a:lnTo>
                <a:lnTo>
                  <a:pt x="10160" y="1278889"/>
                </a:lnTo>
                <a:lnTo>
                  <a:pt x="11430" y="1278889"/>
                </a:lnTo>
                <a:lnTo>
                  <a:pt x="11430" y="1281429"/>
                </a:lnTo>
                <a:lnTo>
                  <a:pt x="12700" y="1281429"/>
                </a:lnTo>
                <a:lnTo>
                  <a:pt x="12700" y="1283969"/>
                </a:lnTo>
                <a:lnTo>
                  <a:pt x="13970" y="1283969"/>
                </a:lnTo>
                <a:lnTo>
                  <a:pt x="13970" y="1286509"/>
                </a:lnTo>
                <a:lnTo>
                  <a:pt x="15240" y="1286509"/>
                </a:lnTo>
                <a:lnTo>
                  <a:pt x="15240" y="1287779"/>
                </a:lnTo>
                <a:lnTo>
                  <a:pt x="26670" y="1287779"/>
                </a:lnTo>
                <a:lnTo>
                  <a:pt x="26670" y="1219199"/>
                </a:lnTo>
                <a:close/>
              </a:path>
              <a:path w="26670" h="1308100">
                <a:moveTo>
                  <a:pt x="26670" y="1287780"/>
                </a:moveTo>
                <a:lnTo>
                  <a:pt x="16510" y="1287780"/>
                </a:lnTo>
                <a:lnTo>
                  <a:pt x="16510" y="1290319"/>
                </a:lnTo>
                <a:lnTo>
                  <a:pt x="17780" y="1290319"/>
                </a:lnTo>
                <a:lnTo>
                  <a:pt x="17780" y="1292859"/>
                </a:lnTo>
                <a:lnTo>
                  <a:pt x="19050" y="1292859"/>
                </a:lnTo>
                <a:lnTo>
                  <a:pt x="19050" y="1295399"/>
                </a:lnTo>
                <a:lnTo>
                  <a:pt x="26670" y="1295399"/>
                </a:lnTo>
                <a:lnTo>
                  <a:pt x="26670" y="1287780"/>
                </a:lnTo>
                <a:close/>
              </a:path>
              <a:path w="26670" h="1308100">
                <a:moveTo>
                  <a:pt x="26670" y="1295400"/>
                </a:moveTo>
                <a:lnTo>
                  <a:pt x="20320" y="1295400"/>
                </a:lnTo>
                <a:lnTo>
                  <a:pt x="20320" y="1297939"/>
                </a:lnTo>
                <a:lnTo>
                  <a:pt x="21590" y="1297939"/>
                </a:lnTo>
                <a:lnTo>
                  <a:pt x="21590" y="1300479"/>
                </a:lnTo>
                <a:lnTo>
                  <a:pt x="22860" y="1300479"/>
                </a:lnTo>
                <a:lnTo>
                  <a:pt x="22860" y="1303019"/>
                </a:lnTo>
                <a:lnTo>
                  <a:pt x="24130" y="1303019"/>
                </a:lnTo>
                <a:lnTo>
                  <a:pt x="24130" y="1305559"/>
                </a:lnTo>
                <a:lnTo>
                  <a:pt x="25400" y="1305559"/>
                </a:lnTo>
                <a:lnTo>
                  <a:pt x="25400" y="1308099"/>
                </a:lnTo>
                <a:lnTo>
                  <a:pt x="26670" y="1308099"/>
                </a:lnTo>
                <a:lnTo>
                  <a:pt x="26670" y="12954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847330" y="3088639"/>
            <a:ext cx="27940" cy="1361440"/>
          </a:xfrm>
          <a:custGeom>
            <a:avLst/>
            <a:gdLst/>
            <a:ahLst/>
            <a:cxnLst/>
            <a:rect l="l" t="t" r="r" b="b"/>
            <a:pathLst>
              <a:path w="27940" h="1361439">
                <a:moveTo>
                  <a:pt x="7620" y="0"/>
                </a:moveTo>
                <a:lnTo>
                  <a:pt x="0" y="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361439">
                <a:moveTo>
                  <a:pt x="2794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1361439">
                <a:moveTo>
                  <a:pt x="27940" y="533400"/>
                </a:moveTo>
                <a:lnTo>
                  <a:pt x="0" y="5334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33400"/>
                </a:lnTo>
                <a:close/>
              </a:path>
              <a:path w="27940" h="1361439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361439">
                <a:moveTo>
                  <a:pt x="2794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65150"/>
                </a:lnTo>
                <a:close/>
              </a:path>
              <a:path w="27940" h="1361439">
                <a:moveTo>
                  <a:pt x="27940" y="577850"/>
                </a:moveTo>
                <a:lnTo>
                  <a:pt x="0" y="57785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77850"/>
                </a:lnTo>
                <a:close/>
              </a:path>
              <a:path w="27940" h="1361439">
                <a:moveTo>
                  <a:pt x="27940" y="609600"/>
                </a:moveTo>
                <a:lnTo>
                  <a:pt x="0" y="6096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609600"/>
                </a:lnTo>
                <a:close/>
              </a:path>
              <a:path w="27940" h="136143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361439">
                <a:moveTo>
                  <a:pt x="27940" y="628650"/>
                </a:moveTo>
                <a:lnTo>
                  <a:pt x="0" y="628650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8650"/>
                </a:lnTo>
                <a:close/>
              </a:path>
              <a:path w="27940" h="136143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361439">
                <a:moveTo>
                  <a:pt x="27940" y="647700"/>
                </a:moveTo>
                <a:lnTo>
                  <a:pt x="0" y="6477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7700"/>
                </a:lnTo>
                <a:close/>
              </a:path>
              <a:path w="27940" h="1361439">
                <a:moveTo>
                  <a:pt x="27940" y="673100"/>
                </a:moveTo>
                <a:lnTo>
                  <a:pt x="0" y="67310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673100"/>
                </a:lnTo>
                <a:close/>
              </a:path>
              <a:path w="27940" h="1361439">
                <a:moveTo>
                  <a:pt x="27940" y="742950"/>
                </a:moveTo>
                <a:lnTo>
                  <a:pt x="0" y="7429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42950"/>
                </a:lnTo>
                <a:close/>
              </a:path>
              <a:path w="27940" h="1361439">
                <a:moveTo>
                  <a:pt x="27940" y="781050"/>
                </a:moveTo>
                <a:lnTo>
                  <a:pt x="0" y="78105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81050"/>
                </a:lnTo>
                <a:close/>
              </a:path>
              <a:path w="27940" h="1361439">
                <a:moveTo>
                  <a:pt x="2794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7940" y="792480"/>
                </a:lnTo>
                <a:lnTo>
                  <a:pt x="27940" y="786130"/>
                </a:lnTo>
                <a:close/>
              </a:path>
              <a:path w="27940" h="1361439">
                <a:moveTo>
                  <a:pt x="2794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2480"/>
                </a:lnTo>
                <a:close/>
              </a:path>
              <a:path w="27940" h="1361439">
                <a:moveTo>
                  <a:pt x="27940" y="798830"/>
                </a:moveTo>
                <a:lnTo>
                  <a:pt x="0" y="79883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8830"/>
                </a:lnTo>
                <a:close/>
              </a:path>
              <a:path w="27940" h="1361439">
                <a:moveTo>
                  <a:pt x="27940" y="825500"/>
                </a:moveTo>
                <a:lnTo>
                  <a:pt x="0" y="82550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25500"/>
                </a:lnTo>
                <a:close/>
              </a:path>
              <a:path w="27940" h="1361439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361439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1361439">
                <a:moveTo>
                  <a:pt x="27940" y="863600"/>
                </a:moveTo>
                <a:lnTo>
                  <a:pt x="0" y="863600"/>
                </a:lnTo>
                <a:lnTo>
                  <a:pt x="0" y="869950"/>
                </a:lnTo>
                <a:lnTo>
                  <a:pt x="27940" y="869950"/>
                </a:lnTo>
                <a:lnTo>
                  <a:pt x="27940" y="863600"/>
                </a:lnTo>
                <a:close/>
              </a:path>
              <a:path w="27940" h="1361439">
                <a:moveTo>
                  <a:pt x="27940" y="869950"/>
                </a:moveTo>
                <a:lnTo>
                  <a:pt x="0" y="869950"/>
                </a:lnTo>
                <a:lnTo>
                  <a:pt x="0" y="913130"/>
                </a:lnTo>
                <a:lnTo>
                  <a:pt x="27940" y="913130"/>
                </a:lnTo>
                <a:lnTo>
                  <a:pt x="27940" y="869950"/>
                </a:lnTo>
                <a:close/>
              </a:path>
              <a:path w="27940" h="1361439">
                <a:moveTo>
                  <a:pt x="27940" y="913130"/>
                </a:moveTo>
                <a:lnTo>
                  <a:pt x="0" y="91313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913130"/>
                </a:lnTo>
                <a:close/>
              </a:path>
              <a:path w="27940" h="1361439">
                <a:moveTo>
                  <a:pt x="27940" y="920750"/>
                </a:moveTo>
                <a:lnTo>
                  <a:pt x="0" y="92075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20750"/>
                </a:lnTo>
                <a:close/>
              </a:path>
              <a:path w="27940" h="1361439">
                <a:moveTo>
                  <a:pt x="27940" y="927100"/>
                </a:moveTo>
                <a:lnTo>
                  <a:pt x="0" y="92710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27100"/>
                </a:lnTo>
                <a:close/>
              </a:path>
              <a:path w="27940" h="1361439">
                <a:moveTo>
                  <a:pt x="27940" y="963930"/>
                </a:moveTo>
                <a:lnTo>
                  <a:pt x="0" y="963930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3930"/>
                </a:lnTo>
                <a:close/>
              </a:path>
              <a:path w="27940" h="1361439">
                <a:moveTo>
                  <a:pt x="27940" y="970280"/>
                </a:moveTo>
                <a:lnTo>
                  <a:pt x="0" y="97028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70280"/>
                </a:lnTo>
                <a:close/>
              </a:path>
              <a:path w="27940" h="1361439">
                <a:moveTo>
                  <a:pt x="2794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7940" y="1008380"/>
                </a:lnTo>
                <a:lnTo>
                  <a:pt x="27940" y="1002030"/>
                </a:lnTo>
                <a:close/>
              </a:path>
              <a:path w="27940" h="1361439">
                <a:moveTo>
                  <a:pt x="27940" y="1008380"/>
                </a:moveTo>
                <a:lnTo>
                  <a:pt x="0" y="1008380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8380"/>
                </a:lnTo>
                <a:close/>
              </a:path>
              <a:path w="27940" h="1361439">
                <a:moveTo>
                  <a:pt x="27940" y="1016000"/>
                </a:moveTo>
                <a:lnTo>
                  <a:pt x="0" y="10160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1016000"/>
                </a:lnTo>
                <a:close/>
              </a:path>
              <a:path w="27940" h="1361439">
                <a:moveTo>
                  <a:pt x="27940" y="1054100"/>
                </a:moveTo>
                <a:lnTo>
                  <a:pt x="0" y="1054100"/>
                </a:lnTo>
                <a:lnTo>
                  <a:pt x="0" y="1059180"/>
                </a:lnTo>
                <a:lnTo>
                  <a:pt x="27940" y="1059180"/>
                </a:lnTo>
                <a:lnTo>
                  <a:pt x="27940" y="1054100"/>
                </a:lnTo>
                <a:close/>
              </a:path>
              <a:path w="27940" h="1361439">
                <a:moveTo>
                  <a:pt x="27940" y="1059180"/>
                </a:moveTo>
                <a:lnTo>
                  <a:pt x="0" y="1059180"/>
                </a:lnTo>
                <a:lnTo>
                  <a:pt x="0" y="1084580"/>
                </a:lnTo>
                <a:lnTo>
                  <a:pt x="27940" y="1084580"/>
                </a:lnTo>
                <a:lnTo>
                  <a:pt x="27940" y="1059180"/>
                </a:lnTo>
                <a:close/>
              </a:path>
              <a:path w="27940" h="1361439">
                <a:moveTo>
                  <a:pt x="27940" y="1084580"/>
                </a:moveTo>
                <a:lnTo>
                  <a:pt x="0" y="1084580"/>
                </a:lnTo>
                <a:lnTo>
                  <a:pt x="0" y="1154430"/>
                </a:lnTo>
                <a:lnTo>
                  <a:pt x="27940" y="1154430"/>
                </a:lnTo>
                <a:lnTo>
                  <a:pt x="27940" y="1084580"/>
                </a:lnTo>
                <a:close/>
              </a:path>
              <a:path w="27940" h="1361439">
                <a:moveTo>
                  <a:pt x="27940" y="1154430"/>
                </a:moveTo>
                <a:lnTo>
                  <a:pt x="0" y="115443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54430"/>
                </a:lnTo>
                <a:close/>
              </a:path>
              <a:path w="27940" h="1361439">
                <a:moveTo>
                  <a:pt x="27940" y="1160780"/>
                </a:moveTo>
                <a:lnTo>
                  <a:pt x="0" y="116078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60780"/>
                </a:lnTo>
                <a:close/>
              </a:path>
              <a:path w="27940" h="1361439">
                <a:moveTo>
                  <a:pt x="27940" y="1168400"/>
                </a:moveTo>
                <a:lnTo>
                  <a:pt x="0" y="11684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8400"/>
                </a:lnTo>
                <a:close/>
              </a:path>
              <a:path w="27940" h="136143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1361439">
                <a:moveTo>
                  <a:pt x="27940" y="1206500"/>
                </a:moveTo>
                <a:lnTo>
                  <a:pt x="0" y="120650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06500"/>
                </a:lnTo>
                <a:close/>
              </a:path>
              <a:path w="27940" h="1361439">
                <a:moveTo>
                  <a:pt x="27940" y="1282700"/>
                </a:moveTo>
                <a:lnTo>
                  <a:pt x="0" y="1282700"/>
                </a:lnTo>
                <a:lnTo>
                  <a:pt x="0" y="1297940"/>
                </a:lnTo>
                <a:lnTo>
                  <a:pt x="1270" y="1297940"/>
                </a:lnTo>
                <a:lnTo>
                  <a:pt x="1270" y="1300480"/>
                </a:lnTo>
                <a:lnTo>
                  <a:pt x="2540" y="1300480"/>
                </a:lnTo>
                <a:lnTo>
                  <a:pt x="2540" y="1304290"/>
                </a:lnTo>
                <a:lnTo>
                  <a:pt x="3810" y="1304290"/>
                </a:lnTo>
                <a:lnTo>
                  <a:pt x="3810" y="1306830"/>
                </a:lnTo>
                <a:lnTo>
                  <a:pt x="5079" y="1306830"/>
                </a:lnTo>
                <a:lnTo>
                  <a:pt x="5079" y="1310640"/>
                </a:lnTo>
                <a:lnTo>
                  <a:pt x="6350" y="1310640"/>
                </a:lnTo>
                <a:lnTo>
                  <a:pt x="6350" y="1313180"/>
                </a:lnTo>
                <a:lnTo>
                  <a:pt x="7619" y="1313180"/>
                </a:lnTo>
                <a:lnTo>
                  <a:pt x="7620" y="1315720"/>
                </a:lnTo>
                <a:lnTo>
                  <a:pt x="8890" y="1315720"/>
                </a:lnTo>
                <a:lnTo>
                  <a:pt x="8890" y="1319530"/>
                </a:lnTo>
                <a:lnTo>
                  <a:pt x="10160" y="1319530"/>
                </a:lnTo>
                <a:lnTo>
                  <a:pt x="10160" y="1322070"/>
                </a:lnTo>
                <a:lnTo>
                  <a:pt x="11429" y="1322070"/>
                </a:lnTo>
                <a:lnTo>
                  <a:pt x="11429" y="1325880"/>
                </a:lnTo>
                <a:lnTo>
                  <a:pt x="12700" y="1325880"/>
                </a:lnTo>
                <a:lnTo>
                  <a:pt x="12700" y="1328420"/>
                </a:lnTo>
                <a:lnTo>
                  <a:pt x="13970" y="1328420"/>
                </a:lnTo>
                <a:lnTo>
                  <a:pt x="13970" y="1330960"/>
                </a:lnTo>
                <a:lnTo>
                  <a:pt x="15240" y="1330960"/>
                </a:lnTo>
                <a:lnTo>
                  <a:pt x="15240" y="1334770"/>
                </a:lnTo>
                <a:lnTo>
                  <a:pt x="16510" y="1334770"/>
                </a:lnTo>
                <a:lnTo>
                  <a:pt x="16510" y="1337310"/>
                </a:lnTo>
                <a:lnTo>
                  <a:pt x="17779" y="1337310"/>
                </a:lnTo>
                <a:lnTo>
                  <a:pt x="17779" y="1341120"/>
                </a:lnTo>
                <a:lnTo>
                  <a:pt x="19050" y="1341120"/>
                </a:lnTo>
                <a:lnTo>
                  <a:pt x="19050" y="1343660"/>
                </a:lnTo>
                <a:lnTo>
                  <a:pt x="20320" y="1343660"/>
                </a:lnTo>
                <a:lnTo>
                  <a:pt x="20320" y="1346200"/>
                </a:lnTo>
                <a:lnTo>
                  <a:pt x="21590" y="1346200"/>
                </a:lnTo>
                <a:lnTo>
                  <a:pt x="21590" y="1350010"/>
                </a:lnTo>
                <a:lnTo>
                  <a:pt x="22860" y="1350010"/>
                </a:lnTo>
                <a:lnTo>
                  <a:pt x="22860" y="1352550"/>
                </a:lnTo>
                <a:lnTo>
                  <a:pt x="24129" y="1352550"/>
                </a:lnTo>
                <a:lnTo>
                  <a:pt x="24129" y="1356360"/>
                </a:lnTo>
                <a:lnTo>
                  <a:pt x="25400" y="1356360"/>
                </a:lnTo>
                <a:lnTo>
                  <a:pt x="25400" y="1358900"/>
                </a:lnTo>
                <a:lnTo>
                  <a:pt x="26670" y="1358900"/>
                </a:lnTo>
                <a:lnTo>
                  <a:pt x="26670" y="1361440"/>
                </a:lnTo>
                <a:lnTo>
                  <a:pt x="27940" y="1361440"/>
                </a:lnTo>
                <a:lnTo>
                  <a:pt x="27940" y="1282700"/>
                </a:lnTo>
                <a:close/>
              </a:path>
            </a:pathLst>
          </a:custGeom>
          <a:solidFill>
            <a:srgbClr val="2142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875269" y="3101339"/>
            <a:ext cx="26670" cy="1412240"/>
          </a:xfrm>
          <a:custGeom>
            <a:avLst/>
            <a:gdLst/>
            <a:ahLst/>
            <a:cxnLst/>
            <a:rect l="l" t="t" r="r" b="b"/>
            <a:pathLst>
              <a:path w="26670" h="1412239">
                <a:moveTo>
                  <a:pt x="1270" y="0"/>
                </a:moveTo>
                <a:lnTo>
                  <a:pt x="0" y="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412239">
                <a:moveTo>
                  <a:pt x="26670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1412239">
                <a:moveTo>
                  <a:pt x="26670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0700"/>
                </a:lnTo>
                <a:close/>
              </a:path>
              <a:path w="26670" h="141223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122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412239">
                <a:moveTo>
                  <a:pt x="26670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65150"/>
                </a:lnTo>
                <a:close/>
              </a:path>
              <a:path w="26670" h="1412239">
                <a:moveTo>
                  <a:pt x="26670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6900"/>
                </a:lnTo>
                <a:close/>
              </a:path>
              <a:path w="26670" h="141223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412239">
                <a:moveTo>
                  <a:pt x="26670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5950"/>
                </a:lnTo>
                <a:close/>
              </a:path>
              <a:path w="26670" h="1412239">
                <a:moveTo>
                  <a:pt x="2667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1412239">
                <a:moveTo>
                  <a:pt x="26670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35000"/>
                </a:lnTo>
                <a:close/>
              </a:path>
              <a:path w="26670" h="1412239">
                <a:moveTo>
                  <a:pt x="26670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60400"/>
                </a:lnTo>
                <a:close/>
              </a:path>
              <a:path w="26670" h="1412239">
                <a:moveTo>
                  <a:pt x="26670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30250"/>
                </a:lnTo>
                <a:close/>
              </a:path>
              <a:path w="26670" h="1412239">
                <a:moveTo>
                  <a:pt x="26670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68350"/>
                </a:lnTo>
                <a:close/>
              </a:path>
              <a:path w="26670" h="1412239">
                <a:moveTo>
                  <a:pt x="2667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73430"/>
                </a:lnTo>
                <a:close/>
              </a:path>
              <a:path w="26670" h="1412239">
                <a:moveTo>
                  <a:pt x="2667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70" y="786129"/>
                </a:lnTo>
                <a:lnTo>
                  <a:pt x="26670" y="779780"/>
                </a:lnTo>
                <a:close/>
              </a:path>
              <a:path w="26670" h="141223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1412239">
                <a:moveTo>
                  <a:pt x="26670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12800"/>
                </a:lnTo>
                <a:close/>
              </a:path>
              <a:path w="26670" h="1412239">
                <a:moveTo>
                  <a:pt x="2667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0580"/>
                </a:lnTo>
                <a:close/>
              </a:path>
              <a:path w="26670" h="141223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1412239">
                <a:moveTo>
                  <a:pt x="26670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1412239">
                <a:moveTo>
                  <a:pt x="26670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57250"/>
                </a:lnTo>
                <a:close/>
              </a:path>
              <a:path w="26670" h="1412239">
                <a:moveTo>
                  <a:pt x="26670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0430"/>
                </a:lnTo>
                <a:close/>
              </a:path>
              <a:path w="26670" h="1412239">
                <a:moveTo>
                  <a:pt x="26670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8050"/>
                </a:lnTo>
                <a:close/>
              </a:path>
              <a:path w="26670" h="1412239">
                <a:moveTo>
                  <a:pt x="26670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4400"/>
                </a:lnTo>
                <a:close/>
              </a:path>
              <a:path w="26670" h="1412239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1412239">
                <a:moveTo>
                  <a:pt x="26670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7580"/>
                </a:lnTo>
                <a:close/>
              </a:path>
              <a:path w="26670" h="1412239">
                <a:moveTo>
                  <a:pt x="2667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412239">
                <a:moveTo>
                  <a:pt x="26670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5680"/>
                </a:lnTo>
                <a:close/>
              </a:path>
              <a:path w="26670" h="1412239">
                <a:moveTo>
                  <a:pt x="26670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1003300"/>
                </a:lnTo>
                <a:close/>
              </a:path>
              <a:path w="26670" h="1412239">
                <a:moveTo>
                  <a:pt x="26670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1400"/>
                </a:lnTo>
                <a:close/>
              </a:path>
              <a:path w="26670" h="1412239">
                <a:moveTo>
                  <a:pt x="26670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70" y="1071880"/>
                </a:lnTo>
                <a:lnTo>
                  <a:pt x="26670" y="1046480"/>
                </a:lnTo>
                <a:close/>
              </a:path>
              <a:path w="26670" h="1412239">
                <a:moveTo>
                  <a:pt x="26670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071880"/>
                </a:lnTo>
                <a:close/>
              </a:path>
              <a:path w="26670" h="141223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1412239">
                <a:moveTo>
                  <a:pt x="2667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48080"/>
                </a:lnTo>
                <a:close/>
              </a:path>
              <a:path w="26670" h="1412239">
                <a:moveTo>
                  <a:pt x="26670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5700"/>
                </a:lnTo>
                <a:close/>
              </a:path>
              <a:path w="26670" h="141223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1412239">
                <a:moveTo>
                  <a:pt x="26670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193800"/>
                </a:lnTo>
                <a:close/>
              </a:path>
              <a:path w="26670" h="1412239">
                <a:moveTo>
                  <a:pt x="26670" y="1270000"/>
                </a:moveTo>
                <a:lnTo>
                  <a:pt x="0" y="127000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270000"/>
                </a:lnTo>
                <a:close/>
              </a:path>
              <a:path w="26670" h="1412239">
                <a:moveTo>
                  <a:pt x="26670" y="1352550"/>
                </a:moveTo>
                <a:lnTo>
                  <a:pt x="1270" y="1352550"/>
                </a:lnTo>
                <a:lnTo>
                  <a:pt x="1270" y="1355090"/>
                </a:lnTo>
                <a:lnTo>
                  <a:pt x="2539" y="1355090"/>
                </a:lnTo>
                <a:lnTo>
                  <a:pt x="2539" y="1357630"/>
                </a:lnTo>
                <a:lnTo>
                  <a:pt x="3809" y="1357630"/>
                </a:lnTo>
                <a:lnTo>
                  <a:pt x="3809" y="1361440"/>
                </a:lnTo>
                <a:lnTo>
                  <a:pt x="5079" y="1361440"/>
                </a:lnTo>
                <a:lnTo>
                  <a:pt x="5079" y="1363980"/>
                </a:lnTo>
                <a:lnTo>
                  <a:pt x="6350" y="1363980"/>
                </a:lnTo>
                <a:lnTo>
                  <a:pt x="6350" y="1367790"/>
                </a:lnTo>
                <a:lnTo>
                  <a:pt x="7620" y="1367790"/>
                </a:lnTo>
                <a:lnTo>
                  <a:pt x="7620" y="1370330"/>
                </a:lnTo>
                <a:lnTo>
                  <a:pt x="8889" y="1370330"/>
                </a:lnTo>
                <a:lnTo>
                  <a:pt x="8889" y="1372870"/>
                </a:lnTo>
                <a:lnTo>
                  <a:pt x="10159" y="1372870"/>
                </a:lnTo>
                <a:lnTo>
                  <a:pt x="10159" y="1376680"/>
                </a:lnTo>
                <a:lnTo>
                  <a:pt x="11429" y="1376680"/>
                </a:lnTo>
                <a:lnTo>
                  <a:pt x="11429" y="1379220"/>
                </a:lnTo>
                <a:lnTo>
                  <a:pt x="12700" y="1379220"/>
                </a:lnTo>
                <a:lnTo>
                  <a:pt x="12700" y="1383030"/>
                </a:lnTo>
                <a:lnTo>
                  <a:pt x="13970" y="1383030"/>
                </a:lnTo>
                <a:lnTo>
                  <a:pt x="13970" y="1385570"/>
                </a:lnTo>
                <a:lnTo>
                  <a:pt x="15239" y="1385570"/>
                </a:lnTo>
                <a:lnTo>
                  <a:pt x="15239" y="1388110"/>
                </a:lnTo>
                <a:lnTo>
                  <a:pt x="16509" y="1388110"/>
                </a:lnTo>
                <a:lnTo>
                  <a:pt x="16509" y="1391920"/>
                </a:lnTo>
                <a:lnTo>
                  <a:pt x="17779" y="1391920"/>
                </a:lnTo>
                <a:lnTo>
                  <a:pt x="17779" y="1394460"/>
                </a:lnTo>
                <a:lnTo>
                  <a:pt x="19050" y="1394460"/>
                </a:lnTo>
                <a:lnTo>
                  <a:pt x="19050" y="1398270"/>
                </a:lnTo>
                <a:lnTo>
                  <a:pt x="20320" y="1398270"/>
                </a:lnTo>
                <a:lnTo>
                  <a:pt x="20320" y="1400810"/>
                </a:lnTo>
                <a:lnTo>
                  <a:pt x="21589" y="1400810"/>
                </a:lnTo>
                <a:lnTo>
                  <a:pt x="21589" y="1403350"/>
                </a:lnTo>
                <a:lnTo>
                  <a:pt x="22859" y="1403350"/>
                </a:lnTo>
                <a:lnTo>
                  <a:pt x="22859" y="1407160"/>
                </a:lnTo>
                <a:lnTo>
                  <a:pt x="24129" y="1407160"/>
                </a:lnTo>
                <a:lnTo>
                  <a:pt x="24129" y="1409700"/>
                </a:lnTo>
                <a:lnTo>
                  <a:pt x="26670" y="1409700"/>
                </a:lnTo>
                <a:lnTo>
                  <a:pt x="26670" y="1352550"/>
                </a:lnTo>
                <a:close/>
              </a:path>
              <a:path w="26670" h="1412239">
                <a:moveTo>
                  <a:pt x="26670" y="1409700"/>
                </a:moveTo>
                <a:lnTo>
                  <a:pt x="25400" y="1409700"/>
                </a:lnTo>
                <a:lnTo>
                  <a:pt x="25400" y="1412240"/>
                </a:lnTo>
                <a:lnTo>
                  <a:pt x="26670" y="1412240"/>
                </a:lnTo>
                <a:lnTo>
                  <a:pt x="26670" y="1409700"/>
                </a:lnTo>
                <a:close/>
              </a:path>
            </a:pathLst>
          </a:custGeom>
          <a:solidFill>
            <a:srgbClr val="2141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01940" y="3126739"/>
            <a:ext cx="27940" cy="1454150"/>
          </a:xfrm>
          <a:custGeom>
            <a:avLst/>
            <a:gdLst/>
            <a:ahLst/>
            <a:cxnLst/>
            <a:rect l="l" t="t" r="r" b="b"/>
            <a:pathLst>
              <a:path w="27940" h="1454150">
                <a:moveTo>
                  <a:pt x="16509" y="0"/>
                </a:moveTo>
                <a:lnTo>
                  <a:pt x="0" y="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12700"/>
                </a:lnTo>
                <a:lnTo>
                  <a:pt x="16509" y="12700"/>
                </a:lnTo>
                <a:lnTo>
                  <a:pt x="16509" y="0"/>
                </a:lnTo>
                <a:close/>
              </a:path>
              <a:path w="27940" h="1454150">
                <a:moveTo>
                  <a:pt x="2793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1454150">
                <a:moveTo>
                  <a:pt x="27939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495300"/>
                </a:lnTo>
                <a:close/>
              </a:path>
              <a:path w="27940" h="1454150">
                <a:moveTo>
                  <a:pt x="27939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39" y="527050"/>
                </a:lnTo>
                <a:lnTo>
                  <a:pt x="27939" y="514350"/>
                </a:lnTo>
                <a:close/>
              </a:path>
              <a:path w="27940" h="1454150">
                <a:moveTo>
                  <a:pt x="27939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39" y="539750"/>
                </a:lnTo>
                <a:lnTo>
                  <a:pt x="27939" y="527050"/>
                </a:lnTo>
                <a:close/>
              </a:path>
              <a:path w="27940" h="1454150">
                <a:moveTo>
                  <a:pt x="27939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9750"/>
                </a:lnTo>
                <a:close/>
              </a:path>
              <a:path w="27940" h="1454150">
                <a:moveTo>
                  <a:pt x="27939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71500"/>
                </a:lnTo>
                <a:close/>
              </a:path>
              <a:path w="27940" h="145415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454150">
                <a:moveTo>
                  <a:pt x="27939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39" y="596899"/>
                </a:lnTo>
                <a:lnTo>
                  <a:pt x="27939" y="590550"/>
                </a:lnTo>
                <a:close/>
              </a:path>
              <a:path w="27940" h="1454150">
                <a:moveTo>
                  <a:pt x="2793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96900"/>
                </a:lnTo>
                <a:close/>
              </a:path>
              <a:path w="27940" h="1454150">
                <a:moveTo>
                  <a:pt x="27939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9600"/>
                </a:lnTo>
                <a:close/>
              </a:path>
              <a:path w="27940" h="1454150">
                <a:moveTo>
                  <a:pt x="27939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39" y="704850"/>
                </a:lnTo>
                <a:lnTo>
                  <a:pt x="27939" y="635000"/>
                </a:lnTo>
                <a:close/>
              </a:path>
              <a:path w="27940" h="1454150">
                <a:moveTo>
                  <a:pt x="27939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04850"/>
                </a:lnTo>
                <a:close/>
              </a:path>
              <a:path w="27940" h="1454150">
                <a:moveTo>
                  <a:pt x="27939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42950"/>
                </a:lnTo>
                <a:close/>
              </a:path>
              <a:path w="27940" h="1454150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1454150">
                <a:moveTo>
                  <a:pt x="27939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54380"/>
                </a:lnTo>
                <a:close/>
              </a:path>
              <a:path w="27940" h="1454150">
                <a:moveTo>
                  <a:pt x="27939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60730"/>
                </a:lnTo>
                <a:close/>
              </a:path>
              <a:path w="27940" h="1454150">
                <a:moveTo>
                  <a:pt x="27939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87400"/>
                </a:lnTo>
                <a:close/>
              </a:path>
              <a:path w="27940" h="1454150">
                <a:moveTo>
                  <a:pt x="27939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80"/>
                </a:lnTo>
                <a:close/>
              </a:path>
              <a:path w="27940" h="1454150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1454150">
                <a:moveTo>
                  <a:pt x="27939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39" y="831850"/>
                </a:lnTo>
                <a:lnTo>
                  <a:pt x="27939" y="825500"/>
                </a:lnTo>
                <a:close/>
              </a:path>
              <a:path w="27940" h="1454150">
                <a:moveTo>
                  <a:pt x="27939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31850"/>
                </a:lnTo>
                <a:close/>
              </a:path>
              <a:path w="27940" h="1454150">
                <a:moveTo>
                  <a:pt x="27939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39" y="882650"/>
                </a:lnTo>
                <a:lnTo>
                  <a:pt x="27939" y="875030"/>
                </a:lnTo>
                <a:close/>
              </a:path>
              <a:path w="27940" h="1454150">
                <a:moveTo>
                  <a:pt x="27939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82650"/>
                </a:lnTo>
                <a:close/>
              </a:path>
              <a:path w="27940" h="1454150">
                <a:moveTo>
                  <a:pt x="27939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39" y="925830"/>
                </a:lnTo>
                <a:lnTo>
                  <a:pt x="27939" y="889000"/>
                </a:lnTo>
                <a:close/>
              </a:path>
              <a:path w="27940" h="1454150">
                <a:moveTo>
                  <a:pt x="27939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39" y="932179"/>
                </a:lnTo>
                <a:lnTo>
                  <a:pt x="27939" y="925830"/>
                </a:lnTo>
                <a:close/>
              </a:path>
              <a:path w="27940" h="1454150">
                <a:moveTo>
                  <a:pt x="27939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39" y="963930"/>
                </a:lnTo>
                <a:lnTo>
                  <a:pt x="27939" y="932180"/>
                </a:lnTo>
                <a:close/>
              </a:path>
              <a:path w="27940" h="1454150">
                <a:moveTo>
                  <a:pt x="2793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1454150">
                <a:moveTo>
                  <a:pt x="2793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39" y="977899"/>
                </a:lnTo>
                <a:lnTo>
                  <a:pt x="27939" y="970280"/>
                </a:lnTo>
                <a:close/>
              </a:path>
              <a:path w="27940" h="1454150">
                <a:moveTo>
                  <a:pt x="27939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39" y="1016000"/>
                </a:lnTo>
                <a:lnTo>
                  <a:pt x="27939" y="977900"/>
                </a:lnTo>
                <a:close/>
              </a:path>
              <a:path w="27940" h="1454150">
                <a:moveTo>
                  <a:pt x="27939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6000"/>
                </a:lnTo>
                <a:close/>
              </a:path>
              <a:path w="27940" h="1454150">
                <a:moveTo>
                  <a:pt x="27939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1080"/>
                </a:lnTo>
                <a:close/>
              </a:path>
              <a:path w="27940" h="1454150">
                <a:moveTo>
                  <a:pt x="27939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46480"/>
                </a:lnTo>
                <a:close/>
              </a:path>
              <a:path w="27940" h="1454150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1454150">
                <a:moveTo>
                  <a:pt x="27939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22680"/>
                </a:lnTo>
                <a:close/>
              </a:path>
              <a:path w="27940" h="1454150">
                <a:moveTo>
                  <a:pt x="27939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39" y="1141730"/>
                </a:lnTo>
                <a:lnTo>
                  <a:pt x="27939" y="1130300"/>
                </a:lnTo>
                <a:close/>
              </a:path>
              <a:path w="27940" h="1454150">
                <a:moveTo>
                  <a:pt x="27939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39" y="1168400"/>
                </a:lnTo>
                <a:lnTo>
                  <a:pt x="27939" y="1141730"/>
                </a:lnTo>
                <a:close/>
              </a:path>
              <a:path w="27940" h="1454150">
                <a:moveTo>
                  <a:pt x="27939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39" y="1244600"/>
                </a:lnTo>
                <a:lnTo>
                  <a:pt x="27939" y="1168400"/>
                </a:lnTo>
                <a:close/>
              </a:path>
              <a:path w="27940" h="1454150">
                <a:moveTo>
                  <a:pt x="27939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39" y="1390650"/>
                </a:lnTo>
                <a:lnTo>
                  <a:pt x="27939" y="1244600"/>
                </a:lnTo>
                <a:close/>
              </a:path>
              <a:path w="27940" h="1454150">
                <a:moveTo>
                  <a:pt x="27939" y="1390650"/>
                </a:moveTo>
                <a:lnTo>
                  <a:pt x="1269" y="1390650"/>
                </a:lnTo>
                <a:lnTo>
                  <a:pt x="1269" y="1393190"/>
                </a:lnTo>
                <a:lnTo>
                  <a:pt x="2539" y="1393190"/>
                </a:lnTo>
                <a:lnTo>
                  <a:pt x="2539" y="1397000"/>
                </a:lnTo>
                <a:lnTo>
                  <a:pt x="3809" y="1397000"/>
                </a:lnTo>
                <a:lnTo>
                  <a:pt x="3809" y="1399540"/>
                </a:lnTo>
                <a:lnTo>
                  <a:pt x="5079" y="1399540"/>
                </a:lnTo>
                <a:lnTo>
                  <a:pt x="5079" y="1402080"/>
                </a:lnTo>
                <a:lnTo>
                  <a:pt x="6350" y="1402080"/>
                </a:lnTo>
                <a:lnTo>
                  <a:pt x="6350" y="1405890"/>
                </a:lnTo>
                <a:lnTo>
                  <a:pt x="7619" y="1405890"/>
                </a:lnTo>
                <a:lnTo>
                  <a:pt x="7619" y="1408430"/>
                </a:lnTo>
                <a:lnTo>
                  <a:pt x="8889" y="1408430"/>
                </a:lnTo>
                <a:lnTo>
                  <a:pt x="8889" y="1412240"/>
                </a:lnTo>
                <a:lnTo>
                  <a:pt x="10159" y="1412240"/>
                </a:lnTo>
                <a:lnTo>
                  <a:pt x="10159" y="1414780"/>
                </a:lnTo>
                <a:lnTo>
                  <a:pt x="27939" y="1414780"/>
                </a:lnTo>
                <a:lnTo>
                  <a:pt x="27939" y="1390650"/>
                </a:lnTo>
                <a:close/>
              </a:path>
              <a:path w="27940" h="1454150">
                <a:moveTo>
                  <a:pt x="27939" y="1414780"/>
                </a:moveTo>
                <a:lnTo>
                  <a:pt x="11429" y="1414780"/>
                </a:lnTo>
                <a:lnTo>
                  <a:pt x="11429" y="1417320"/>
                </a:lnTo>
                <a:lnTo>
                  <a:pt x="12700" y="1417320"/>
                </a:lnTo>
                <a:lnTo>
                  <a:pt x="12700" y="1421130"/>
                </a:lnTo>
                <a:lnTo>
                  <a:pt x="13969" y="1421130"/>
                </a:lnTo>
                <a:lnTo>
                  <a:pt x="13969" y="1423670"/>
                </a:lnTo>
                <a:lnTo>
                  <a:pt x="15239" y="1423670"/>
                </a:lnTo>
                <a:lnTo>
                  <a:pt x="15239" y="1427480"/>
                </a:lnTo>
                <a:lnTo>
                  <a:pt x="16509" y="1427480"/>
                </a:lnTo>
                <a:lnTo>
                  <a:pt x="16509" y="1430020"/>
                </a:lnTo>
                <a:lnTo>
                  <a:pt x="17779" y="1430020"/>
                </a:lnTo>
                <a:lnTo>
                  <a:pt x="17779" y="1432560"/>
                </a:lnTo>
                <a:lnTo>
                  <a:pt x="19050" y="1432560"/>
                </a:lnTo>
                <a:lnTo>
                  <a:pt x="19050" y="1436370"/>
                </a:lnTo>
                <a:lnTo>
                  <a:pt x="20319" y="1436370"/>
                </a:lnTo>
                <a:lnTo>
                  <a:pt x="20319" y="1438910"/>
                </a:lnTo>
                <a:lnTo>
                  <a:pt x="21589" y="1438910"/>
                </a:lnTo>
                <a:lnTo>
                  <a:pt x="21589" y="1442720"/>
                </a:lnTo>
                <a:lnTo>
                  <a:pt x="22859" y="1442720"/>
                </a:lnTo>
                <a:lnTo>
                  <a:pt x="22859" y="1445260"/>
                </a:lnTo>
                <a:lnTo>
                  <a:pt x="24129" y="1445260"/>
                </a:lnTo>
                <a:lnTo>
                  <a:pt x="24129" y="1447800"/>
                </a:lnTo>
                <a:lnTo>
                  <a:pt x="25400" y="1447800"/>
                </a:lnTo>
                <a:lnTo>
                  <a:pt x="25400" y="1451610"/>
                </a:lnTo>
                <a:lnTo>
                  <a:pt x="26669" y="1451610"/>
                </a:lnTo>
                <a:lnTo>
                  <a:pt x="26669" y="1454150"/>
                </a:lnTo>
                <a:lnTo>
                  <a:pt x="27939" y="1454150"/>
                </a:lnTo>
                <a:lnTo>
                  <a:pt x="27939" y="141478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929880" y="3139439"/>
            <a:ext cx="26670" cy="1504950"/>
          </a:xfrm>
          <a:custGeom>
            <a:avLst/>
            <a:gdLst/>
            <a:ahLst/>
            <a:cxnLst/>
            <a:rect l="l" t="t" r="r" b="b"/>
            <a:pathLst>
              <a:path w="26670" h="1504950">
                <a:moveTo>
                  <a:pt x="8890" y="0"/>
                </a:moveTo>
                <a:lnTo>
                  <a:pt x="0" y="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12700"/>
                </a:lnTo>
                <a:lnTo>
                  <a:pt x="8890" y="12700"/>
                </a:lnTo>
                <a:lnTo>
                  <a:pt x="8890" y="0"/>
                </a:lnTo>
                <a:close/>
              </a:path>
              <a:path w="26670" h="1504950">
                <a:moveTo>
                  <a:pt x="2667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504950">
                <a:moveTo>
                  <a:pt x="26670" y="482600"/>
                </a:moveTo>
                <a:lnTo>
                  <a:pt x="0" y="4826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2600"/>
                </a:lnTo>
                <a:close/>
              </a:path>
              <a:path w="26670" h="150495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049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504950">
                <a:moveTo>
                  <a:pt x="26670" y="527050"/>
                </a:moveTo>
                <a:lnTo>
                  <a:pt x="0" y="5270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27050"/>
                </a:lnTo>
                <a:close/>
              </a:path>
              <a:path w="26670" h="1504950">
                <a:moveTo>
                  <a:pt x="26670" y="558800"/>
                </a:moveTo>
                <a:lnTo>
                  <a:pt x="0" y="55880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8800"/>
                </a:lnTo>
                <a:close/>
              </a:path>
              <a:path w="26670" h="1504950">
                <a:moveTo>
                  <a:pt x="2667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65150"/>
                </a:lnTo>
                <a:close/>
              </a:path>
              <a:path w="26670" h="1504950">
                <a:moveTo>
                  <a:pt x="26670" y="577850"/>
                </a:moveTo>
                <a:lnTo>
                  <a:pt x="0" y="577850"/>
                </a:lnTo>
                <a:lnTo>
                  <a:pt x="0" y="584199"/>
                </a:lnTo>
                <a:lnTo>
                  <a:pt x="26670" y="584199"/>
                </a:lnTo>
                <a:lnTo>
                  <a:pt x="26670" y="577850"/>
                </a:lnTo>
                <a:close/>
              </a:path>
              <a:path w="26670" h="1504950">
                <a:moveTo>
                  <a:pt x="2667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1504950">
                <a:moveTo>
                  <a:pt x="26670" y="596900"/>
                </a:moveTo>
                <a:lnTo>
                  <a:pt x="0" y="5969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96900"/>
                </a:lnTo>
                <a:close/>
              </a:path>
              <a:path w="26670" h="1504950">
                <a:moveTo>
                  <a:pt x="26670" y="622300"/>
                </a:moveTo>
                <a:lnTo>
                  <a:pt x="0" y="6223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22300"/>
                </a:lnTo>
                <a:close/>
              </a:path>
              <a:path w="26670" h="1504950">
                <a:moveTo>
                  <a:pt x="26670" y="692150"/>
                </a:moveTo>
                <a:lnTo>
                  <a:pt x="0" y="6921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92150"/>
                </a:lnTo>
                <a:close/>
              </a:path>
              <a:path w="26670" h="1504950">
                <a:moveTo>
                  <a:pt x="26670" y="730250"/>
                </a:moveTo>
                <a:lnTo>
                  <a:pt x="0" y="730250"/>
                </a:lnTo>
                <a:lnTo>
                  <a:pt x="0" y="735330"/>
                </a:lnTo>
                <a:lnTo>
                  <a:pt x="26670" y="735330"/>
                </a:lnTo>
                <a:lnTo>
                  <a:pt x="26670" y="730250"/>
                </a:lnTo>
                <a:close/>
              </a:path>
              <a:path w="26670" h="1504950">
                <a:moveTo>
                  <a:pt x="26670" y="735330"/>
                </a:moveTo>
                <a:lnTo>
                  <a:pt x="0" y="73533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35330"/>
                </a:lnTo>
                <a:close/>
              </a:path>
              <a:path w="26670" h="1504950">
                <a:moveTo>
                  <a:pt x="2667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26670" y="748029"/>
                </a:lnTo>
                <a:lnTo>
                  <a:pt x="26670" y="741680"/>
                </a:lnTo>
                <a:close/>
              </a:path>
              <a:path w="26670" h="1504950">
                <a:moveTo>
                  <a:pt x="2667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8030"/>
                </a:lnTo>
                <a:close/>
              </a:path>
              <a:path w="26670" h="1504950">
                <a:moveTo>
                  <a:pt x="26670" y="774700"/>
                </a:moveTo>
                <a:lnTo>
                  <a:pt x="0" y="77470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74700"/>
                </a:lnTo>
                <a:close/>
              </a:path>
              <a:path w="26670" h="1504950">
                <a:moveTo>
                  <a:pt x="26670" y="792480"/>
                </a:moveTo>
                <a:lnTo>
                  <a:pt x="0" y="79248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2480"/>
                </a:lnTo>
                <a:close/>
              </a:path>
              <a:path w="26670" h="150495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50495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1504950">
                <a:moveTo>
                  <a:pt x="26670" y="819150"/>
                </a:moveTo>
                <a:lnTo>
                  <a:pt x="0" y="8191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19150"/>
                </a:lnTo>
                <a:close/>
              </a:path>
              <a:path w="26670" h="1504950">
                <a:moveTo>
                  <a:pt x="26670" y="862330"/>
                </a:moveTo>
                <a:lnTo>
                  <a:pt x="0" y="86233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62330"/>
                </a:lnTo>
                <a:close/>
              </a:path>
              <a:path w="26670" h="1504950">
                <a:moveTo>
                  <a:pt x="26670" y="869950"/>
                </a:moveTo>
                <a:lnTo>
                  <a:pt x="0" y="86995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1504950">
                <a:moveTo>
                  <a:pt x="26670" y="876300"/>
                </a:moveTo>
                <a:lnTo>
                  <a:pt x="0" y="87630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76300"/>
                </a:lnTo>
                <a:close/>
              </a:path>
              <a:path w="26670" h="1504950">
                <a:moveTo>
                  <a:pt x="26670" y="913130"/>
                </a:moveTo>
                <a:lnTo>
                  <a:pt x="0" y="913130"/>
                </a:lnTo>
                <a:lnTo>
                  <a:pt x="0" y="919479"/>
                </a:lnTo>
                <a:lnTo>
                  <a:pt x="26670" y="919479"/>
                </a:lnTo>
                <a:lnTo>
                  <a:pt x="26670" y="913130"/>
                </a:lnTo>
                <a:close/>
              </a:path>
              <a:path w="26670" h="1504950">
                <a:moveTo>
                  <a:pt x="26670" y="919480"/>
                </a:moveTo>
                <a:lnTo>
                  <a:pt x="0" y="91948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9480"/>
                </a:lnTo>
                <a:close/>
              </a:path>
              <a:path w="26670" h="150495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504950">
                <a:moveTo>
                  <a:pt x="2667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80"/>
                </a:lnTo>
                <a:close/>
              </a:path>
              <a:path w="26670" h="1504950">
                <a:moveTo>
                  <a:pt x="26670" y="965200"/>
                </a:moveTo>
                <a:lnTo>
                  <a:pt x="0" y="96520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65200"/>
                </a:lnTo>
                <a:close/>
              </a:path>
              <a:path w="26670" h="1504950">
                <a:moveTo>
                  <a:pt x="26670" y="1003300"/>
                </a:moveTo>
                <a:lnTo>
                  <a:pt x="0" y="100330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3300"/>
                </a:lnTo>
                <a:close/>
              </a:path>
              <a:path w="26670" h="1504950">
                <a:moveTo>
                  <a:pt x="26670" y="1008380"/>
                </a:moveTo>
                <a:lnTo>
                  <a:pt x="0" y="100838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08380"/>
                </a:lnTo>
                <a:close/>
              </a:path>
              <a:path w="26670" h="1504950">
                <a:moveTo>
                  <a:pt x="26670" y="1033780"/>
                </a:moveTo>
                <a:lnTo>
                  <a:pt x="0" y="1033780"/>
                </a:lnTo>
                <a:lnTo>
                  <a:pt x="0" y="1103630"/>
                </a:lnTo>
                <a:lnTo>
                  <a:pt x="26670" y="1103630"/>
                </a:lnTo>
                <a:lnTo>
                  <a:pt x="26670" y="1033780"/>
                </a:lnTo>
                <a:close/>
              </a:path>
              <a:path w="26670" h="1504950">
                <a:moveTo>
                  <a:pt x="26670" y="1103630"/>
                </a:moveTo>
                <a:lnTo>
                  <a:pt x="0" y="110363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3630"/>
                </a:lnTo>
                <a:close/>
              </a:path>
              <a:path w="26670" h="1504950">
                <a:moveTo>
                  <a:pt x="26670" y="1109980"/>
                </a:moveTo>
                <a:lnTo>
                  <a:pt x="0" y="1109980"/>
                </a:lnTo>
                <a:lnTo>
                  <a:pt x="0" y="1117600"/>
                </a:lnTo>
                <a:lnTo>
                  <a:pt x="26670" y="1117600"/>
                </a:lnTo>
                <a:lnTo>
                  <a:pt x="26670" y="1109980"/>
                </a:lnTo>
                <a:close/>
              </a:path>
              <a:path w="26670" h="1504950">
                <a:moveTo>
                  <a:pt x="26670" y="1117600"/>
                </a:moveTo>
                <a:lnTo>
                  <a:pt x="0" y="111760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7600"/>
                </a:lnTo>
                <a:close/>
              </a:path>
              <a:path w="26670" h="1504950">
                <a:moveTo>
                  <a:pt x="2667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29030"/>
                </a:lnTo>
                <a:close/>
              </a:path>
              <a:path w="26670" h="1504950">
                <a:moveTo>
                  <a:pt x="26670" y="1155700"/>
                </a:moveTo>
                <a:lnTo>
                  <a:pt x="0" y="115570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155700"/>
                </a:lnTo>
                <a:close/>
              </a:path>
              <a:path w="26670" h="1504950">
                <a:moveTo>
                  <a:pt x="26670" y="1231900"/>
                </a:moveTo>
                <a:lnTo>
                  <a:pt x="0" y="1231900"/>
                </a:lnTo>
                <a:lnTo>
                  <a:pt x="0" y="1377950"/>
                </a:lnTo>
                <a:lnTo>
                  <a:pt x="26670" y="1377950"/>
                </a:lnTo>
                <a:lnTo>
                  <a:pt x="26670" y="1231900"/>
                </a:lnTo>
                <a:close/>
              </a:path>
              <a:path w="26670" h="1504950">
                <a:moveTo>
                  <a:pt x="26670" y="1377950"/>
                </a:moveTo>
                <a:lnTo>
                  <a:pt x="0" y="137795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7950"/>
                </a:lnTo>
                <a:close/>
              </a:path>
              <a:path w="26670" h="1504950">
                <a:moveTo>
                  <a:pt x="26670" y="1402080"/>
                </a:moveTo>
                <a:lnTo>
                  <a:pt x="0" y="1402080"/>
                </a:lnTo>
                <a:lnTo>
                  <a:pt x="0" y="1443990"/>
                </a:lnTo>
                <a:lnTo>
                  <a:pt x="1270" y="1443990"/>
                </a:lnTo>
                <a:lnTo>
                  <a:pt x="1270" y="1447800"/>
                </a:lnTo>
                <a:lnTo>
                  <a:pt x="26670" y="1447800"/>
                </a:lnTo>
                <a:lnTo>
                  <a:pt x="26670" y="1402080"/>
                </a:lnTo>
                <a:close/>
              </a:path>
              <a:path w="26670" h="1504950">
                <a:moveTo>
                  <a:pt x="26670" y="1447800"/>
                </a:moveTo>
                <a:lnTo>
                  <a:pt x="2540" y="1447800"/>
                </a:lnTo>
                <a:lnTo>
                  <a:pt x="2540" y="1450340"/>
                </a:lnTo>
                <a:lnTo>
                  <a:pt x="3810" y="1450340"/>
                </a:lnTo>
                <a:lnTo>
                  <a:pt x="3810" y="1454150"/>
                </a:lnTo>
                <a:lnTo>
                  <a:pt x="26670" y="1454150"/>
                </a:lnTo>
                <a:lnTo>
                  <a:pt x="26670" y="1447800"/>
                </a:lnTo>
                <a:close/>
              </a:path>
              <a:path w="26670" h="1504950">
                <a:moveTo>
                  <a:pt x="26670" y="1454150"/>
                </a:moveTo>
                <a:lnTo>
                  <a:pt x="5079" y="1454150"/>
                </a:lnTo>
                <a:lnTo>
                  <a:pt x="5079" y="1456690"/>
                </a:lnTo>
                <a:lnTo>
                  <a:pt x="6350" y="1456690"/>
                </a:lnTo>
                <a:lnTo>
                  <a:pt x="6350" y="1459230"/>
                </a:lnTo>
                <a:lnTo>
                  <a:pt x="7620" y="1459230"/>
                </a:lnTo>
                <a:lnTo>
                  <a:pt x="7620" y="1463040"/>
                </a:lnTo>
                <a:lnTo>
                  <a:pt x="8890" y="1463040"/>
                </a:lnTo>
                <a:lnTo>
                  <a:pt x="8890" y="1465580"/>
                </a:lnTo>
                <a:lnTo>
                  <a:pt x="10160" y="1465580"/>
                </a:lnTo>
                <a:lnTo>
                  <a:pt x="10160" y="1469390"/>
                </a:lnTo>
                <a:lnTo>
                  <a:pt x="11429" y="1469390"/>
                </a:lnTo>
                <a:lnTo>
                  <a:pt x="11429" y="1471930"/>
                </a:lnTo>
                <a:lnTo>
                  <a:pt x="26670" y="1471930"/>
                </a:lnTo>
                <a:lnTo>
                  <a:pt x="26670" y="1454150"/>
                </a:lnTo>
                <a:close/>
              </a:path>
              <a:path w="26670" h="1504950">
                <a:moveTo>
                  <a:pt x="26670" y="1471930"/>
                </a:moveTo>
                <a:lnTo>
                  <a:pt x="12700" y="1471930"/>
                </a:lnTo>
                <a:lnTo>
                  <a:pt x="12700" y="1474470"/>
                </a:lnTo>
                <a:lnTo>
                  <a:pt x="13970" y="1474470"/>
                </a:lnTo>
                <a:lnTo>
                  <a:pt x="13970" y="1478280"/>
                </a:lnTo>
                <a:lnTo>
                  <a:pt x="15240" y="1478280"/>
                </a:lnTo>
                <a:lnTo>
                  <a:pt x="15240" y="1480820"/>
                </a:lnTo>
                <a:lnTo>
                  <a:pt x="16510" y="1480820"/>
                </a:lnTo>
                <a:lnTo>
                  <a:pt x="16510" y="1484630"/>
                </a:lnTo>
                <a:lnTo>
                  <a:pt x="26670" y="1484630"/>
                </a:lnTo>
                <a:lnTo>
                  <a:pt x="26670" y="1471930"/>
                </a:lnTo>
                <a:close/>
              </a:path>
              <a:path w="26670" h="1504950">
                <a:moveTo>
                  <a:pt x="26670" y="1484630"/>
                </a:moveTo>
                <a:lnTo>
                  <a:pt x="17779" y="1484630"/>
                </a:lnTo>
                <a:lnTo>
                  <a:pt x="17779" y="1487170"/>
                </a:lnTo>
                <a:lnTo>
                  <a:pt x="19050" y="1487170"/>
                </a:lnTo>
                <a:lnTo>
                  <a:pt x="19050" y="1489710"/>
                </a:lnTo>
                <a:lnTo>
                  <a:pt x="20320" y="1489710"/>
                </a:lnTo>
                <a:lnTo>
                  <a:pt x="20320" y="1493520"/>
                </a:lnTo>
                <a:lnTo>
                  <a:pt x="21590" y="1493520"/>
                </a:lnTo>
                <a:lnTo>
                  <a:pt x="21590" y="1496060"/>
                </a:lnTo>
                <a:lnTo>
                  <a:pt x="22860" y="1496060"/>
                </a:lnTo>
                <a:lnTo>
                  <a:pt x="22860" y="1498600"/>
                </a:lnTo>
                <a:lnTo>
                  <a:pt x="24129" y="1498600"/>
                </a:lnTo>
                <a:lnTo>
                  <a:pt x="24129" y="1502410"/>
                </a:lnTo>
                <a:lnTo>
                  <a:pt x="25400" y="1502410"/>
                </a:lnTo>
                <a:lnTo>
                  <a:pt x="25400" y="1504950"/>
                </a:lnTo>
                <a:lnTo>
                  <a:pt x="26670" y="1504950"/>
                </a:lnTo>
                <a:lnTo>
                  <a:pt x="26670" y="1484630"/>
                </a:lnTo>
                <a:close/>
              </a:path>
            </a:pathLst>
          </a:custGeom>
          <a:solidFill>
            <a:srgbClr val="204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956550" y="3152139"/>
            <a:ext cx="27940" cy="1559560"/>
          </a:xfrm>
          <a:custGeom>
            <a:avLst/>
            <a:gdLst/>
            <a:ahLst/>
            <a:cxnLst/>
            <a:rect l="l" t="t" r="r" b="b"/>
            <a:pathLst>
              <a:path w="27940" h="1559560">
                <a:moveTo>
                  <a:pt x="3810" y="0"/>
                </a:moveTo>
                <a:lnTo>
                  <a:pt x="0" y="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7940" h="15595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559560">
                <a:moveTo>
                  <a:pt x="2794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69900"/>
                </a:lnTo>
                <a:close/>
              </a:path>
              <a:path w="27940" h="1559560">
                <a:moveTo>
                  <a:pt x="2794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40" y="501650"/>
                </a:lnTo>
                <a:lnTo>
                  <a:pt x="27940" y="488950"/>
                </a:lnTo>
                <a:close/>
              </a:path>
              <a:path w="27940" h="1559560">
                <a:moveTo>
                  <a:pt x="2794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1650"/>
                </a:lnTo>
                <a:close/>
              </a:path>
              <a:path w="27940" h="1559560">
                <a:moveTo>
                  <a:pt x="2794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14350"/>
                </a:lnTo>
                <a:close/>
              </a:path>
              <a:path w="27940" h="1559560">
                <a:moveTo>
                  <a:pt x="2794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46100"/>
                </a:lnTo>
                <a:close/>
              </a:path>
              <a:path w="27940" h="1559560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559560">
                <a:moveTo>
                  <a:pt x="2794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7940" y="571499"/>
                </a:lnTo>
                <a:lnTo>
                  <a:pt x="27940" y="565150"/>
                </a:lnTo>
                <a:close/>
              </a:path>
              <a:path w="27940" h="1559560">
                <a:moveTo>
                  <a:pt x="2794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1500"/>
                </a:lnTo>
                <a:close/>
              </a:path>
              <a:path w="27940" h="1559560">
                <a:moveTo>
                  <a:pt x="2794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84200"/>
                </a:lnTo>
                <a:close/>
              </a:path>
              <a:path w="27940" h="1559560">
                <a:moveTo>
                  <a:pt x="2794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09600"/>
                </a:lnTo>
                <a:close/>
              </a:path>
              <a:path w="27940" h="1559560">
                <a:moveTo>
                  <a:pt x="2794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679450"/>
                </a:lnTo>
                <a:close/>
              </a:path>
              <a:path w="27940" h="1559560">
                <a:moveTo>
                  <a:pt x="2794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717550"/>
                </a:lnTo>
                <a:close/>
              </a:path>
              <a:path w="27940" h="1559560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1559560">
                <a:moveTo>
                  <a:pt x="2794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7940" y="735329"/>
                </a:lnTo>
                <a:lnTo>
                  <a:pt x="27940" y="728980"/>
                </a:lnTo>
                <a:close/>
              </a:path>
              <a:path w="27940" h="1559560">
                <a:moveTo>
                  <a:pt x="2794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5330"/>
                </a:lnTo>
                <a:close/>
              </a:path>
              <a:path w="27940" h="1559560">
                <a:moveTo>
                  <a:pt x="2794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62000"/>
                </a:lnTo>
                <a:close/>
              </a:path>
              <a:path w="27940" h="15595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1559560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559560">
                <a:moveTo>
                  <a:pt x="2794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800100"/>
                </a:lnTo>
                <a:close/>
              </a:path>
              <a:path w="27940" h="1559560">
                <a:moveTo>
                  <a:pt x="2794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06450"/>
                </a:lnTo>
                <a:close/>
              </a:path>
              <a:path w="27940" h="1559560">
                <a:moveTo>
                  <a:pt x="2794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849630"/>
                </a:lnTo>
                <a:close/>
              </a:path>
              <a:path w="27940" h="1559560">
                <a:moveTo>
                  <a:pt x="2794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7250"/>
                </a:lnTo>
                <a:close/>
              </a:path>
              <a:path w="27940" h="1559560">
                <a:moveTo>
                  <a:pt x="2794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63600"/>
                </a:lnTo>
                <a:close/>
              </a:path>
              <a:path w="27940" h="1559560">
                <a:moveTo>
                  <a:pt x="2794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7940" y="906779"/>
                </a:lnTo>
                <a:lnTo>
                  <a:pt x="27940" y="900430"/>
                </a:lnTo>
                <a:close/>
              </a:path>
              <a:path w="27940" h="1559560">
                <a:moveTo>
                  <a:pt x="2794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06780"/>
                </a:lnTo>
                <a:close/>
              </a:path>
              <a:path w="27940" h="1559560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559560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559560">
                <a:moveTo>
                  <a:pt x="2794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52500"/>
                </a:lnTo>
                <a:close/>
              </a:path>
              <a:path w="27940" h="1559560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90600"/>
                </a:lnTo>
                <a:close/>
              </a:path>
              <a:path w="27940" h="1559560">
                <a:moveTo>
                  <a:pt x="2794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5680"/>
                </a:lnTo>
                <a:close/>
              </a:path>
              <a:path w="27940" h="1559560">
                <a:moveTo>
                  <a:pt x="2794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21080"/>
                </a:lnTo>
                <a:close/>
              </a:path>
              <a:path w="27940" h="1559560">
                <a:moveTo>
                  <a:pt x="2794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90930"/>
                </a:lnTo>
                <a:close/>
              </a:path>
              <a:path w="27940" h="1559560">
                <a:moveTo>
                  <a:pt x="2794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97280"/>
                </a:lnTo>
                <a:close/>
              </a:path>
              <a:path w="27940" h="1559560">
                <a:moveTo>
                  <a:pt x="2794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4900"/>
                </a:lnTo>
                <a:close/>
              </a:path>
              <a:path w="27940" h="1559560">
                <a:moveTo>
                  <a:pt x="2794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7940" y="1143000"/>
                </a:lnTo>
                <a:lnTo>
                  <a:pt x="27940" y="1116330"/>
                </a:lnTo>
                <a:close/>
              </a:path>
              <a:path w="27940" h="1559560">
                <a:moveTo>
                  <a:pt x="2794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7940" y="1219200"/>
                </a:lnTo>
                <a:lnTo>
                  <a:pt x="27940" y="1143000"/>
                </a:lnTo>
                <a:close/>
              </a:path>
              <a:path w="27940" h="1559560">
                <a:moveTo>
                  <a:pt x="2794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7940" y="1365250"/>
                </a:lnTo>
                <a:lnTo>
                  <a:pt x="27940" y="1219200"/>
                </a:lnTo>
                <a:close/>
              </a:path>
              <a:path w="27940" h="1559560">
                <a:moveTo>
                  <a:pt x="2794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7940" y="1389380"/>
                </a:lnTo>
                <a:lnTo>
                  <a:pt x="27940" y="1365250"/>
                </a:lnTo>
                <a:close/>
              </a:path>
              <a:path w="27940" h="1559560">
                <a:moveTo>
                  <a:pt x="2794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7940" y="1441450"/>
                </a:lnTo>
                <a:lnTo>
                  <a:pt x="27940" y="1389380"/>
                </a:lnTo>
                <a:close/>
              </a:path>
              <a:path w="27940" h="1559560">
                <a:moveTo>
                  <a:pt x="27940" y="1441450"/>
                </a:moveTo>
                <a:lnTo>
                  <a:pt x="0" y="1441450"/>
                </a:lnTo>
                <a:lnTo>
                  <a:pt x="0" y="1459230"/>
                </a:lnTo>
                <a:lnTo>
                  <a:pt x="27940" y="1459230"/>
                </a:lnTo>
                <a:lnTo>
                  <a:pt x="27940" y="1441450"/>
                </a:lnTo>
                <a:close/>
              </a:path>
              <a:path w="27940" h="1559560">
                <a:moveTo>
                  <a:pt x="27940" y="1459230"/>
                </a:moveTo>
                <a:lnTo>
                  <a:pt x="0" y="1459230"/>
                </a:lnTo>
                <a:lnTo>
                  <a:pt x="0" y="1471930"/>
                </a:lnTo>
                <a:lnTo>
                  <a:pt x="27940" y="1471930"/>
                </a:lnTo>
                <a:lnTo>
                  <a:pt x="27940" y="1459230"/>
                </a:lnTo>
                <a:close/>
              </a:path>
              <a:path w="27940" h="1559560">
                <a:moveTo>
                  <a:pt x="27940" y="1471930"/>
                </a:moveTo>
                <a:lnTo>
                  <a:pt x="0" y="1471930"/>
                </a:lnTo>
                <a:lnTo>
                  <a:pt x="0" y="1496060"/>
                </a:lnTo>
                <a:lnTo>
                  <a:pt x="1270" y="1496060"/>
                </a:lnTo>
                <a:lnTo>
                  <a:pt x="1270" y="1498600"/>
                </a:lnTo>
                <a:lnTo>
                  <a:pt x="27940" y="1498600"/>
                </a:lnTo>
                <a:lnTo>
                  <a:pt x="27940" y="1471930"/>
                </a:lnTo>
                <a:close/>
              </a:path>
              <a:path w="27940" h="1559560">
                <a:moveTo>
                  <a:pt x="27940" y="1498600"/>
                </a:moveTo>
                <a:lnTo>
                  <a:pt x="2540" y="1498600"/>
                </a:lnTo>
                <a:lnTo>
                  <a:pt x="2540" y="1501140"/>
                </a:lnTo>
                <a:lnTo>
                  <a:pt x="3809" y="1501140"/>
                </a:lnTo>
                <a:lnTo>
                  <a:pt x="3809" y="1504950"/>
                </a:lnTo>
                <a:lnTo>
                  <a:pt x="5079" y="1504950"/>
                </a:lnTo>
                <a:lnTo>
                  <a:pt x="5079" y="1507490"/>
                </a:lnTo>
                <a:lnTo>
                  <a:pt x="6350" y="1507490"/>
                </a:lnTo>
                <a:lnTo>
                  <a:pt x="6350" y="1511300"/>
                </a:lnTo>
                <a:lnTo>
                  <a:pt x="7620" y="1511300"/>
                </a:lnTo>
                <a:lnTo>
                  <a:pt x="7620" y="1513840"/>
                </a:lnTo>
                <a:lnTo>
                  <a:pt x="8890" y="1513840"/>
                </a:lnTo>
                <a:lnTo>
                  <a:pt x="8890" y="1516380"/>
                </a:lnTo>
                <a:lnTo>
                  <a:pt x="10159" y="1516380"/>
                </a:lnTo>
                <a:lnTo>
                  <a:pt x="10159" y="1520190"/>
                </a:lnTo>
                <a:lnTo>
                  <a:pt x="11429" y="1520190"/>
                </a:lnTo>
                <a:lnTo>
                  <a:pt x="11429" y="1522730"/>
                </a:lnTo>
                <a:lnTo>
                  <a:pt x="12700" y="1522730"/>
                </a:lnTo>
                <a:lnTo>
                  <a:pt x="12700" y="1526540"/>
                </a:lnTo>
                <a:lnTo>
                  <a:pt x="13970" y="1526540"/>
                </a:lnTo>
                <a:lnTo>
                  <a:pt x="13970" y="1529080"/>
                </a:lnTo>
                <a:lnTo>
                  <a:pt x="27940" y="1529080"/>
                </a:lnTo>
                <a:lnTo>
                  <a:pt x="27940" y="1498600"/>
                </a:lnTo>
                <a:close/>
              </a:path>
              <a:path w="27940" h="1559560">
                <a:moveTo>
                  <a:pt x="27940" y="1529080"/>
                </a:moveTo>
                <a:lnTo>
                  <a:pt x="15240" y="1529080"/>
                </a:lnTo>
                <a:lnTo>
                  <a:pt x="15240" y="1531620"/>
                </a:lnTo>
                <a:lnTo>
                  <a:pt x="16509" y="1531620"/>
                </a:lnTo>
                <a:lnTo>
                  <a:pt x="16509" y="1535430"/>
                </a:lnTo>
                <a:lnTo>
                  <a:pt x="27940" y="1535430"/>
                </a:lnTo>
                <a:lnTo>
                  <a:pt x="27940" y="1529080"/>
                </a:lnTo>
                <a:close/>
              </a:path>
              <a:path w="27940" h="1559560">
                <a:moveTo>
                  <a:pt x="27940" y="1535430"/>
                </a:moveTo>
                <a:lnTo>
                  <a:pt x="17779" y="1535430"/>
                </a:lnTo>
                <a:lnTo>
                  <a:pt x="17779" y="1537970"/>
                </a:lnTo>
                <a:lnTo>
                  <a:pt x="19050" y="1537970"/>
                </a:lnTo>
                <a:lnTo>
                  <a:pt x="19050" y="1541780"/>
                </a:lnTo>
                <a:lnTo>
                  <a:pt x="27940" y="1541780"/>
                </a:lnTo>
                <a:lnTo>
                  <a:pt x="27940" y="1535430"/>
                </a:lnTo>
                <a:close/>
              </a:path>
              <a:path w="27940" h="1559560">
                <a:moveTo>
                  <a:pt x="27940" y="1541780"/>
                </a:moveTo>
                <a:lnTo>
                  <a:pt x="20320" y="1541780"/>
                </a:lnTo>
                <a:lnTo>
                  <a:pt x="20320" y="1544320"/>
                </a:lnTo>
                <a:lnTo>
                  <a:pt x="21590" y="1544320"/>
                </a:lnTo>
                <a:lnTo>
                  <a:pt x="21590" y="1546860"/>
                </a:lnTo>
                <a:lnTo>
                  <a:pt x="22859" y="1546860"/>
                </a:lnTo>
                <a:lnTo>
                  <a:pt x="22859" y="1550670"/>
                </a:lnTo>
                <a:lnTo>
                  <a:pt x="24129" y="1550670"/>
                </a:lnTo>
                <a:lnTo>
                  <a:pt x="24129" y="1553210"/>
                </a:lnTo>
                <a:lnTo>
                  <a:pt x="25400" y="1553210"/>
                </a:lnTo>
                <a:lnTo>
                  <a:pt x="25400" y="1555750"/>
                </a:lnTo>
                <a:lnTo>
                  <a:pt x="26670" y="1555750"/>
                </a:lnTo>
                <a:lnTo>
                  <a:pt x="26670" y="1559560"/>
                </a:lnTo>
                <a:lnTo>
                  <a:pt x="27940" y="1559560"/>
                </a:lnTo>
                <a:lnTo>
                  <a:pt x="27940" y="154178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84490" y="3177539"/>
            <a:ext cx="27940" cy="1600200"/>
          </a:xfrm>
          <a:custGeom>
            <a:avLst/>
            <a:gdLst/>
            <a:ahLst/>
            <a:cxnLst/>
            <a:rect l="l" t="t" r="r" b="b"/>
            <a:pathLst>
              <a:path w="27940" h="1600200">
                <a:moveTo>
                  <a:pt x="16509" y="0"/>
                </a:moveTo>
                <a:lnTo>
                  <a:pt x="0" y="0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12699"/>
                </a:lnTo>
                <a:lnTo>
                  <a:pt x="16509" y="12699"/>
                </a:lnTo>
                <a:lnTo>
                  <a:pt x="16509" y="0"/>
                </a:lnTo>
                <a:close/>
              </a:path>
              <a:path w="27940" h="1600200">
                <a:moveTo>
                  <a:pt x="27939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800"/>
                </a:lnTo>
                <a:close/>
              </a:path>
              <a:path w="27940" h="1600200">
                <a:moveTo>
                  <a:pt x="27939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39" y="463549"/>
                </a:lnTo>
                <a:lnTo>
                  <a:pt x="27939" y="444499"/>
                </a:lnTo>
                <a:close/>
              </a:path>
              <a:path w="27940" h="1600200">
                <a:moveTo>
                  <a:pt x="27939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39" y="476249"/>
                </a:lnTo>
                <a:lnTo>
                  <a:pt x="27939" y="463550"/>
                </a:lnTo>
                <a:close/>
              </a:path>
              <a:path w="27940" h="1600200">
                <a:moveTo>
                  <a:pt x="27939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39" y="488949"/>
                </a:lnTo>
                <a:lnTo>
                  <a:pt x="27939" y="476250"/>
                </a:lnTo>
                <a:close/>
              </a:path>
              <a:path w="27940" h="1600200">
                <a:moveTo>
                  <a:pt x="27939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39" y="520699"/>
                </a:lnTo>
                <a:lnTo>
                  <a:pt x="27939" y="488949"/>
                </a:lnTo>
                <a:close/>
              </a:path>
              <a:path w="27940" h="1600200">
                <a:moveTo>
                  <a:pt x="27939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39" y="527049"/>
                </a:lnTo>
                <a:lnTo>
                  <a:pt x="27939" y="520700"/>
                </a:lnTo>
                <a:close/>
              </a:path>
              <a:path w="27940" h="1600200">
                <a:moveTo>
                  <a:pt x="27939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527049"/>
                </a:lnTo>
                <a:close/>
              </a:path>
              <a:path w="27940" h="1600200">
                <a:moveTo>
                  <a:pt x="27939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39" y="546099"/>
                </a:lnTo>
                <a:lnTo>
                  <a:pt x="27939" y="539749"/>
                </a:lnTo>
                <a:close/>
              </a:path>
              <a:path w="27940" h="1600200">
                <a:moveTo>
                  <a:pt x="27939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39" y="558799"/>
                </a:lnTo>
                <a:lnTo>
                  <a:pt x="27939" y="546099"/>
                </a:lnTo>
                <a:close/>
              </a:path>
              <a:path w="27940" h="1600200">
                <a:moveTo>
                  <a:pt x="27939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58800"/>
                </a:lnTo>
                <a:close/>
              </a:path>
              <a:path w="27940" h="1600200">
                <a:moveTo>
                  <a:pt x="27939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39" y="654049"/>
                </a:lnTo>
                <a:lnTo>
                  <a:pt x="27939" y="584199"/>
                </a:lnTo>
                <a:close/>
              </a:path>
              <a:path w="27940" h="1600200">
                <a:moveTo>
                  <a:pt x="27939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39" y="692149"/>
                </a:lnTo>
                <a:lnTo>
                  <a:pt x="27939" y="654049"/>
                </a:lnTo>
                <a:close/>
              </a:path>
              <a:path w="27940" h="1600200">
                <a:moveTo>
                  <a:pt x="27939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39" y="697229"/>
                </a:lnTo>
                <a:lnTo>
                  <a:pt x="27939" y="692150"/>
                </a:lnTo>
                <a:close/>
              </a:path>
              <a:path w="27940" h="1600200">
                <a:moveTo>
                  <a:pt x="27939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39" y="703579"/>
                </a:lnTo>
                <a:lnTo>
                  <a:pt x="27939" y="697229"/>
                </a:lnTo>
                <a:close/>
              </a:path>
              <a:path w="27940" h="1600200">
                <a:moveTo>
                  <a:pt x="27939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703579"/>
                </a:lnTo>
                <a:close/>
              </a:path>
              <a:path w="27940" h="1600200">
                <a:moveTo>
                  <a:pt x="27939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39" y="736599"/>
                </a:lnTo>
                <a:lnTo>
                  <a:pt x="27939" y="709930"/>
                </a:lnTo>
                <a:close/>
              </a:path>
              <a:path w="27940" h="1600200">
                <a:moveTo>
                  <a:pt x="27939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39" y="754379"/>
                </a:lnTo>
                <a:lnTo>
                  <a:pt x="27939" y="736600"/>
                </a:lnTo>
                <a:close/>
              </a:path>
              <a:path w="27940" h="1600200">
                <a:moveTo>
                  <a:pt x="27939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39" y="761999"/>
                </a:lnTo>
                <a:lnTo>
                  <a:pt x="27939" y="754379"/>
                </a:lnTo>
                <a:close/>
              </a:path>
              <a:path w="27940" h="1600200">
                <a:moveTo>
                  <a:pt x="27939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39" y="774699"/>
                </a:lnTo>
                <a:lnTo>
                  <a:pt x="27939" y="762000"/>
                </a:lnTo>
                <a:close/>
              </a:path>
              <a:path w="27940" h="1600200">
                <a:moveTo>
                  <a:pt x="27939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39" y="781049"/>
                </a:lnTo>
                <a:lnTo>
                  <a:pt x="27939" y="774700"/>
                </a:lnTo>
                <a:close/>
              </a:path>
              <a:path w="27940" h="1600200">
                <a:moveTo>
                  <a:pt x="27939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781050"/>
                </a:lnTo>
                <a:close/>
              </a:path>
              <a:path w="27940" h="1600200">
                <a:moveTo>
                  <a:pt x="27939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39" y="831849"/>
                </a:lnTo>
                <a:lnTo>
                  <a:pt x="27939" y="824230"/>
                </a:lnTo>
                <a:close/>
              </a:path>
              <a:path w="27940" h="1600200">
                <a:moveTo>
                  <a:pt x="27939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39" y="838199"/>
                </a:lnTo>
                <a:lnTo>
                  <a:pt x="27939" y="831849"/>
                </a:lnTo>
                <a:close/>
              </a:path>
              <a:path w="27940" h="1600200">
                <a:moveTo>
                  <a:pt x="27939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39" y="875029"/>
                </a:lnTo>
                <a:lnTo>
                  <a:pt x="27939" y="838199"/>
                </a:lnTo>
                <a:close/>
              </a:path>
              <a:path w="27940" h="1600200">
                <a:moveTo>
                  <a:pt x="27939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75029"/>
                </a:lnTo>
                <a:close/>
              </a:path>
              <a:path w="27940" h="1600200">
                <a:moveTo>
                  <a:pt x="27939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39" y="913129"/>
                </a:lnTo>
                <a:lnTo>
                  <a:pt x="27939" y="881379"/>
                </a:lnTo>
                <a:close/>
              </a:path>
              <a:path w="27940" h="1600200">
                <a:moveTo>
                  <a:pt x="27939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39" y="919479"/>
                </a:lnTo>
                <a:lnTo>
                  <a:pt x="27939" y="913129"/>
                </a:lnTo>
                <a:close/>
              </a:path>
              <a:path w="27940" h="1600200">
                <a:moveTo>
                  <a:pt x="27939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39" y="927099"/>
                </a:lnTo>
                <a:lnTo>
                  <a:pt x="27939" y="919479"/>
                </a:lnTo>
                <a:close/>
              </a:path>
              <a:path w="27940" h="1600200">
                <a:moveTo>
                  <a:pt x="27939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27099"/>
                </a:lnTo>
                <a:close/>
              </a:path>
              <a:path w="27940" h="1600200">
                <a:moveTo>
                  <a:pt x="27939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39" y="970279"/>
                </a:lnTo>
                <a:lnTo>
                  <a:pt x="27939" y="965199"/>
                </a:lnTo>
                <a:close/>
              </a:path>
              <a:path w="27940" h="1600200">
                <a:moveTo>
                  <a:pt x="27939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70280"/>
                </a:lnTo>
                <a:close/>
              </a:path>
              <a:path w="27940" h="1600200">
                <a:moveTo>
                  <a:pt x="27939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39" y="1065529"/>
                </a:lnTo>
                <a:lnTo>
                  <a:pt x="27939" y="995679"/>
                </a:lnTo>
                <a:close/>
              </a:path>
              <a:path w="27940" h="1600200">
                <a:moveTo>
                  <a:pt x="27939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39" y="1071879"/>
                </a:lnTo>
                <a:lnTo>
                  <a:pt x="27939" y="1065530"/>
                </a:lnTo>
                <a:close/>
              </a:path>
              <a:path w="27940" h="1600200">
                <a:moveTo>
                  <a:pt x="27939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79"/>
                </a:lnTo>
                <a:close/>
              </a:path>
              <a:path w="27940" h="1600200">
                <a:moveTo>
                  <a:pt x="27939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39" y="1090929"/>
                </a:lnTo>
                <a:lnTo>
                  <a:pt x="27939" y="1079499"/>
                </a:lnTo>
                <a:close/>
              </a:path>
              <a:path w="27940" h="1600200">
                <a:moveTo>
                  <a:pt x="27939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39" y="1117599"/>
                </a:lnTo>
                <a:lnTo>
                  <a:pt x="27939" y="1090930"/>
                </a:lnTo>
                <a:close/>
              </a:path>
              <a:path w="27940" h="1600200">
                <a:moveTo>
                  <a:pt x="27939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39" y="1193799"/>
                </a:lnTo>
                <a:lnTo>
                  <a:pt x="27939" y="1117599"/>
                </a:lnTo>
                <a:close/>
              </a:path>
              <a:path w="27940" h="1600200">
                <a:moveTo>
                  <a:pt x="27939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39" y="1339849"/>
                </a:lnTo>
                <a:lnTo>
                  <a:pt x="27939" y="1193800"/>
                </a:lnTo>
                <a:close/>
              </a:path>
              <a:path w="27940" h="1600200">
                <a:moveTo>
                  <a:pt x="27939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39" y="1363979"/>
                </a:lnTo>
                <a:lnTo>
                  <a:pt x="27939" y="1339850"/>
                </a:lnTo>
                <a:close/>
              </a:path>
              <a:path w="27940" h="1600200">
                <a:moveTo>
                  <a:pt x="27939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39" y="1416049"/>
                </a:lnTo>
                <a:lnTo>
                  <a:pt x="27939" y="1363980"/>
                </a:lnTo>
                <a:close/>
              </a:path>
              <a:path w="27940" h="1600200">
                <a:moveTo>
                  <a:pt x="27939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39" y="1433829"/>
                </a:lnTo>
                <a:lnTo>
                  <a:pt x="27939" y="1416049"/>
                </a:lnTo>
                <a:close/>
              </a:path>
              <a:path w="27940" h="1600200">
                <a:moveTo>
                  <a:pt x="27939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39" y="1446529"/>
                </a:lnTo>
                <a:lnTo>
                  <a:pt x="27939" y="1433830"/>
                </a:lnTo>
                <a:close/>
              </a:path>
              <a:path w="27940" h="1600200">
                <a:moveTo>
                  <a:pt x="27939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39" y="1473199"/>
                </a:lnTo>
                <a:lnTo>
                  <a:pt x="27939" y="1446530"/>
                </a:lnTo>
                <a:close/>
              </a:path>
              <a:path w="27940" h="1600200">
                <a:moveTo>
                  <a:pt x="27939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39" y="1503679"/>
                </a:lnTo>
                <a:lnTo>
                  <a:pt x="27939" y="1473200"/>
                </a:lnTo>
                <a:close/>
              </a:path>
              <a:path w="27940" h="1600200">
                <a:moveTo>
                  <a:pt x="27939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39" y="1510029"/>
                </a:lnTo>
                <a:lnTo>
                  <a:pt x="27939" y="1503679"/>
                </a:lnTo>
                <a:close/>
              </a:path>
              <a:path w="27940" h="1600200">
                <a:moveTo>
                  <a:pt x="27939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39" y="1516379"/>
                </a:lnTo>
                <a:lnTo>
                  <a:pt x="27939" y="1510029"/>
                </a:lnTo>
                <a:close/>
              </a:path>
              <a:path w="27940" h="1600200">
                <a:moveTo>
                  <a:pt x="27939" y="1516379"/>
                </a:moveTo>
                <a:lnTo>
                  <a:pt x="0" y="1516379"/>
                </a:lnTo>
                <a:lnTo>
                  <a:pt x="0" y="1536699"/>
                </a:lnTo>
                <a:lnTo>
                  <a:pt x="1269" y="1536699"/>
                </a:lnTo>
                <a:lnTo>
                  <a:pt x="1269" y="1540509"/>
                </a:lnTo>
                <a:lnTo>
                  <a:pt x="2539" y="1540509"/>
                </a:lnTo>
                <a:lnTo>
                  <a:pt x="2539" y="1543049"/>
                </a:lnTo>
                <a:lnTo>
                  <a:pt x="27939" y="1543049"/>
                </a:lnTo>
                <a:lnTo>
                  <a:pt x="27939" y="1516379"/>
                </a:lnTo>
                <a:close/>
              </a:path>
              <a:path w="27940" h="1600200">
                <a:moveTo>
                  <a:pt x="27939" y="1543050"/>
                </a:moveTo>
                <a:lnTo>
                  <a:pt x="3809" y="1543050"/>
                </a:lnTo>
                <a:lnTo>
                  <a:pt x="3809" y="1545589"/>
                </a:lnTo>
                <a:lnTo>
                  <a:pt x="5079" y="1545589"/>
                </a:lnTo>
                <a:lnTo>
                  <a:pt x="5079" y="1549399"/>
                </a:lnTo>
                <a:lnTo>
                  <a:pt x="27939" y="1549399"/>
                </a:lnTo>
                <a:lnTo>
                  <a:pt x="27939" y="1543050"/>
                </a:lnTo>
                <a:close/>
              </a:path>
              <a:path w="27940" h="1600200">
                <a:moveTo>
                  <a:pt x="27939" y="1549399"/>
                </a:moveTo>
                <a:lnTo>
                  <a:pt x="6350" y="1549399"/>
                </a:lnTo>
                <a:lnTo>
                  <a:pt x="6350" y="1551939"/>
                </a:lnTo>
                <a:lnTo>
                  <a:pt x="7619" y="1551939"/>
                </a:lnTo>
                <a:lnTo>
                  <a:pt x="7619" y="1555749"/>
                </a:lnTo>
                <a:lnTo>
                  <a:pt x="27939" y="1555749"/>
                </a:lnTo>
                <a:lnTo>
                  <a:pt x="27939" y="1549399"/>
                </a:lnTo>
                <a:close/>
              </a:path>
              <a:path w="27940" h="1600200">
                <a:moveTo>
                  <a:pt x="27939" y="1555749"/>
                </a:moveTo>
                <a:lnTo>
                  <a:pt x="8889" y="1555749"/>
                </a:lnTo>
                <a:lnTo>
                  <a:pt x="8889" y="1558289"/>
                </a:lnTo>
                <a:lnTo>
                  <a:pt x="10159" y="1558289"/>
                </a:lnTo>
                <a:lnTo>
                  <a:pt x="10159" y="1560829"/>
                </a:lnTo>
                <a:lnTo>
                  <a:pt x="11429" y="1560829"/>
                </a:lnTo>
                <a:lnTo>
                  <a:pt x="11429" y="1564639"/>
                </a:lnTo>
                <a:lnTo>
                  <a:pt x="12700" y="1564639"/>
                </a:lnTo>
                <a:lnTo>
                  <a:pt x="12700" y="1567179"/>
                </a:lnTo>
                <a:lnTo>
                  <a:pt x="13969" y="1567179"/>
                </a:lnTo>
                <a:lnTo>
                  <a:pt x="13969" y="1570989"/>
                </a:lnTo>
                <a:lnTo>
                  <a:pt x="15239" y="1570989"/>
                </a:lnTo>
                <a:lnTo>
                  <a:pt x="15239" y="1573529"/>
                </a:lnTo>
                <a:lnTo>
                  <a:pt x="27939" y="1573529"/>
                </a:lnTo>
                <a:lnTo>
                  <a:pt x="27939" y="1555749"/>
                </a:lnTo>
                <a:close/>
              </a:path>
              <a:path w="27940" h="1600200">
                <a:moveTo>
                  <a:pt x="27939" y="1573530"/>
                </a:moveTo>
                <a:lnTo>
                  <a:pt x="16509" y="1573530"/>
                </a:lnTo>
                <a:lnTo>
                  <a:pt x="16509" y="1576069"/>
                </a:lnTo>
                <a:lnTo>
                  <a:pt x="17779" y="1576069"/>
                </a:lnTo>
                <a:lnTo>
                  <a:pt x="17779" y="1579879"/>
                </a:lnTo>
                <a:lnTo>
                  <a:pt x="27939" y="1579879"/>
                </a:lnTo>
                <a:lnTo>
                  <a:pt x="27939" y="1573530"/>
                </a:lnTo>
                <a:close/>
              </a:path>
              <a:path w="27940" h="1600200">
                <a:moveTo>
                  <a:pt x="27939" y="1579880"/>
                </a:moveTo>
                <a:lnTo>
                  <a:pt x="19050" y="1579880"/>
                </a:lnTo>
                <a:lnTo>
                  <a:pt x="19050" y="1582419"/>
                </a:lnTo>
                <a:lnTo>
                  <a:pt x="20319" y="1582419"/>
                </a:lnTo>
                <a:lnTo>
                  <a:pt x="20319" y="1584959"/>
                </a:lnTo>
                <a:lnTo>
                  <a:pt x="21589" y="1584959"/>
                </a:lnTo>
                <a:lnTo>
                  <a:pt x="21589" y="1588769"/>
                </a:lnTo>
                <a:lnTo>
                  <a:pt x="22859" y="1588769"/>
                </a:lnTo>
                <a:lnTo>
                  <a:pt x="22859" y="1591309"/>
                </a:lnTo>
                <a:lnTo>
                  <a:pt x="24129" y="1591309"/>
                </a:lnTo>
                <a:lnTo>
                  <a:pt x="24129" y="1595119"/>
                </a:lnTo>
                <a:lnTo>
                  <a:pt x="25400" y="1595119"/>
                </a:lnTo>
                <a:lnTo>
                  <a:pt x="25400" y="1597659"/>
                </a:lnTo>
                <a:lnTo>
                  <a:pt x="26669" y="1597659"/>
                </a:lnTo>
                <a:lnTo>
                  <a:pt x="26669" y="1600199"/>
                </a:lnTo>
                <a:lnTo>
                  <a:pt x="27939" y="1600199"/>
                </a:lnTo>
                <a:lnTo>
                  <a:pt x="27939" y="1579880"/>
                </a:lnTo>
                <a:close/>
              </a:path>
            </a:pathLst>
          </a:custGeom>
          <a:solidFill>
            <a:srgbClr val="204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8012430" y="3190239"/>
            <a:ext cx="26670" cy="1657350"/>
          </a:xfrm>
          <a:custGeom>
            <a:avLst/>
            <a:gdLst/>
            <a:ahLst/>
            <a:cxnLst/>
            <a:rect l="l" t="t" r="r" b="b"/>
            <a:pathLst>
              <a:path w="26670" h="1657350">
                <a:moveTo>
                  <a:pt x="1016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65735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5735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5735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573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5735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5735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573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5735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5735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5735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5735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5735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5735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5735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5735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5735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5735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5735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5735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5735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5735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5735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5735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5735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5735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5735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5735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5735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5735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5735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5735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5735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5735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5735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5735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5735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5735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5735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5735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5735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5735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5735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5735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5735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5735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5735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5735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5735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57350">
                <a:moveTo>
                  <a:pt x="26670" y="1560830"/>
                </a:moveTo>
                <a:lnTo>
                  <a:pt x="0" y="1560830"/>
                </a:lnTo>
                <a:lnTo>
                  <a:pt x="0" y="1591310"/>
                </a:lnTo>
                <a:lnTo>
                  <a:pt x="1270" y="1591310"/>
                </a:lnTo>
                <a:lnTo>
                  <a:pt x="1270" y="1593850"/>
                </a:lnTo>
                <a:lnTo>
                  <a:pt x="2540" y="1593850"/>
                </a:lnTo>
                <a:lnTo>
                  <a:pt x="2540" y="1597660"/>
                </a:lnTo>
                <a:lnTo>
                  <a:pt x="3810" y="1597660"/>
                </a:lnTo>
                <a:lnTo>
                  <a:pt x="3810" y="1600200"/>
                </a:lnTo>
                <a:lnTo>
                  <a:pt x="26670" y="1600200"/>
                </a:lnTo>
                <a:lnTo>
                  <a:pt x="26670" y="1560830"/>
                </a:lnTo>
                <a:close/>
              </a:path>
              <a:path w="26670" h="1657350">
                <a:moveTo>
                  <a:pt x="26670" y="1600200"/>
                </a:moveTo>
                <a:lnTo>
                  <a:pt x="5079" y="1600200"/>
                </a:lnTo>
                <a:lnTo>
                  <a:pt x="5079" y="1602740"/>
                </a:lnTo>
                <a:lnTo>
                  <a:pt x="6350" y="1602740"/>
                </a:lnTo>
                <a:lnTo>
                  <a:pt x="6350" y="1606550"/>
                </a:lnTo>
                <a:lnTo>
                  <a:pt x="7620" y="1606550"/>
                </a:lnTo>
                <a:lnTo>
                  <a:pt x="7620" y="1609090"/>
                </a:lnTo>
                <a:lnTo>
                  <a:pt x="8890" y="1609090"/>
                </a:lnTo>
                <a:lnTo>
                  <a:pt x="8890" y="1612900"/>
                </a:lnTo>
                <a:lnTo>
                  <a:pt x="26670" y="1612900"/>
                </a:lnTo>
                <a:lnTo>
                  <a:pt x="26670" y="1600200"/>
                </a:lnTo>
                <a:close/>
              </a:path>
              <a:path w="26670" h="1657350">
                <a:moveTo>
                  <a:pt x="26670" y="1612900"/>
                </a:moveTo>
                <a:lnTo>
                  <a:pt x="10160" y="1612900"/>
                </a:lnTo>
                <a:lnTo>
                  <a:pt x="10160" y="1615440"/>
                </a:lnTo>
                <a:lnTo>
                  <a:pt x="11429" y="1615440"/>
                </a:lnTo>
                <a:lnTo>
                  <a:pt x="11429" y="1617980"/>
                </a:lnTo>
                <a:lnTo>
                  <a:pt x="12700" y="1617980"/>
                </a:lnTo>
                <a:lnTo>
                  <a:pt x="12700" y="1621790"/>
                </a:lnTo>
                <a:lnTo>
                  <a:pt x="13970" y="1621790"/>
                </a:lnTo>
                <a:lnTo>
                  <a:pt x="13970" y="1624330"/>
                </a:lnTo>
                <a:lnTo>
                  <a:pt x="15240" y="1624330"/>
                </a:lnTo>
                <a:lnTo>
                  <a:pt x="15240" y="1628140"/>
                </a:lnTo>
                <a:lnTo>
                  <a:pt x="16510" y="1628140"/>
                </a:lnTo>
                <a:lnTo>
                  <a:pt x="1651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57350">
                <a:moveTo>
                  <a:pt x="26670" y="1653539"/>
                </a:moveTo>
                <a:lnTo>
                  <a:pt x="25400" y="1653539"/>
                </a:lnTo>
                <a:lnTo>
                  <a:pt x="25400" y="1657350"/>
                </a:lnTo>
                <a:lnTo>
                  <a:pt x="26670" y="1657350"/>
                </a:lnTo>
                <a:lnTo>
                  <a:pt x="26670" y="1653539"/>
                </a:lnTo>
                <a:close/>
              </a:path>
              <a:path w="26670" h="1657350">
                <a:moveTo>
                  <a:pt x="26670" y="1642110"/>
                </a:moveTo>
                <a:lnTo>
                  <a:pt x="21590" y="1642110"/>
                </a:lnTo>
                <a:lnTo>
                  <a:pt x="21590" y="1644650"/>
                </a:lnTo>
                <a:lnTo>
                  <a:pt x="22860" y="1644650"/>
                </a:lnTo>
                <a:lnTo>
                  <a:pt x="22860" y="1649730"/>
                </a:lnTo>
                <a:lnTo>
                  <a:pt x="24129" y="1649730"/>
                </a:lnTo>
                <a:lnTo>
                  <a:pt x="24129" y="1653539"/>
                </a:lnTo>
                <a:lnTo>
                  <a:pt x="25400" y="1653539"/>
                </a:lnTo>
                <a:lnTo>
                  <a:pt x="2540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57350">
                <a:moveTo>
                  <a:pt x="26670" y="1634489"/>
                </a:moveTo>
                <a:lnTo>
                  <a:pt x="19050" y="1634489"/>
                </a:lnTo>
                <a:lnTo>
                  <a:pt x="19050" y="1638300"/>
                </a:lnTo>
                <a:lnTo>
                  <a:pt x="20320" y="1638300"/>
                </a:lnTo>
                <a:lnTo>
                  <a:pt x="20320" y="1642110"/>
                </a:lnTo>
                <a:lnTo>
                  <a:pt x="21590" y="1642110"/>
                </a:lnTo>
                <a:lnTo>
                  <a:pt x="2159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57350">
                <a:moveTo>
                  <a:pt x="26670" y="1631950"/>
                </a:moveTo>
                <a:lnTo>
                  <a:pt x="17779" y="1631950"/>
                </a:lnTo>
                <a:lnTo>
                  <a:pt x="17779" y="1634489"/>
                </a:lnTo>
                <a:lnTo>
                  <a:pt x="19050" y="1634489"/>
                </a:lnTo>
                <a:lnTo>
                  <a:pt x="19050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03F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9100" y="3202939"/>
            <a:ext cx="26670" cy="1724660"/>
          </a:xfrm>
          <a:custGeom>
            <a:avLst/>
            <a:gdLst/>
            <a:ahLst/>
            <a:cxnLst/>
            <a:rect l="l" t="t" r="r" b="b"/>
            <a:pathLst>
              <a:path w="26670" h="1724660">
                <a:moveTo>
                  <a:pt x="3810" y="0"/>
                </a:moveTo>
                <a:lnTo>
                  <a:pt x="0" y="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724660">
                <a:moveTo>
                  <a:pt x="2667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1724660">
                <a:moveTo>
                  <a:pt x="26670" y="419100"/>
                </a:moveTo>
                <a:lnTo>
                  <a:pt x="0" y="41910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19100"/>
                </a:lnTo>
                <a:close/>
              </a:path>
              <a:path w="26670" h="1724660">
                <a:moveTo>
                  <a:pt x="2667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8150"/>
                </a:lnTo>
                <a:close/>
              </a:path>
              <a:path w="26670" h="172466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724660">
                <a:moveTo>
                  <a:pt x="26670" y="463550"/>
                </a:moveTo>
                <a:lnTo>
                  <a:pt x="0" y="46355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63550"/>
                </a:lnTo>
                <a:close/>
              </a:path>
              <a:path w="26670" h="1724660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172466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724660">
                <a:moveTo>
                  <a:pt x="26670" y="514350"/>
                </a:moveTo>
                <a:lnTo>
                  <a:pt x="0" y="514350"/>
                </a:lnTo>
                <a:lnTo>
                  <a:pt x="0" y="520699"/>
                </a:lnTo>
                <a:lnTo>
                  <a:pt x="26670" y="520699"/>
                </a:lnTo>
                <a:lnTo>
                  <a:pt x="26670" y="514350"/>
                </a:lnTo>
                <a:close/>
              </a:path>
              <a:path w="26670" h="1724660">
                <a:moveTo>
                  <a:pt x="2667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1724660">
                <a:moveTo>
                  <a:pt x="26670" y="533400"/>
                </a:moveTo>
                <a:lnTo>
                  <a:pt x="0" y="5334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33400"/>
                </a:lnTo>
                <a:close/>
              </a:path>
              <a:path w="26670" h="1724660">
                <a:moveTo>
                  <a:pt x="26670" y="558800"/>
                </a:moveTo>
                <a:lnTo>
                  <a:pt x="0" y="5588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58800"/>
                </a:lnTo>
                <a:close/>
              </a:path>
              <a:path w="26670" h="1724660">
                <a:moveTo>
                  <a:pt x="26670" y="628650"/>
                </a:moveTo>
                <a:lnTo>
                  <a:pt x="0" y="6286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28650"/>
                </a:lnTo>
                <a:close/>
              </a:path>
              <a:path w="26670" h="1724660">
                <a:moveTo>
                  <a:pt x="26670" y="666750"/>
                </a:moveTo>
                <a:lnTo>
                  <a:pt x="0" y="6667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66750"/>
                </a:lnTo>
                <a:close/>
              </a:path>
              <a:path w="26670" h="1724660">
                <a:moveTo>
                  <a:pt x="2667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6670" y="678180"/>
                </a:lnTo>
                <a:lnTo>
                  <a:pt x="26670" y="671830"/>
                </a:lnTo>
                <a:close/>
              </a:path>
              <a:path w="26670" h="1724660">
                <a:moveTo>
                  <a:pt x="26670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26670" y="684529"/>
                </a:lnTo>
                <a:lnTo>
                  <a:pt x="26670" y="678180"/>
                </a:lnTo>
                <a:close/>
              </a:path>
              <a:path w="26670" h="1724660">
                <a:moveTo>
                  <a:pt x="26670" y="684530"/>
                </a:moveTo>
                <a:lnTo>
                  <a:pt x="0" y="68453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4530"/>
                </a:lnTo>
                <a:close/>
              </a:path>
              <a:path w="26670" h="1724660">
                <a:moveTo>
                  <a:pt x="26670" y="711200"/>
                </a:moveTo>
                <a:lnTo>
                  <a:pt x="0" y="71120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11200"/>
                </a:lnTo>
                <a:close/>
              </a:path>
              <a:path w="26670" h="1724660">
                <a:moveTo>
                  <a:pt x="26670" y="728980"/>
                </a:moveTo>
                <a:lnTo>
                  <a:pt x="0" y="728980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728980"/>
                </a:lnTo>
                <a:close/>
              </a:path>
              <a:path w="26670" h="1724660">
                <a:moveTo>
                  <a:pt x="2667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1724660">
                <a:moveTo>
                  <a:pt x="2667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9300"/>
                </a:lnTo>
                <a:close/>
              </a:path>
              <a:path w="26670" h="1724660">
                <a:moveTo>
                  <a:pt x="26670" y="755650"/>
                </a:moveTo>
                <a:lnTo>
                  <a:pt x="0" y="755650"/>
                </a:lnTo>
                <a:lnTo>
                  <a:pt x="0" y="798830"/>
                </a:lnTo>
                <a:lnTo>
                  <a:pt x="26670" y="798830"/>
                </a:lnTo>
                <a:lnTo>
                  <a:pt x="26670" y="755650"/>
                </a:lnTo>
                <a:close/>
              </a:path>
              <a:path w="26670" h="1724660">
                <a:moveTo>
                  <a:pt x="26670" y="798830"/>
                </a:moveTo>
                <a:lnTo>
                  <a:pt x="0" y="79883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8830"/>
                </a:lnTo>
                <a:close/>
              </a:path>
              <a:path w="26670" h="1724660">
                <a:moveTo>
                  <a:pt x="26670" y="806450"/>
                </a:moveTo>
                <a:lnTo>
                  <a:pt x="0" y="8064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6450"/>
                </a:lnTo>
                <a:close/>
              </a:path>
              <a:path w="26670" h="1724660">
                <a:moveTo>
                  <a:pt x="26670" y="812800"/>
                </a:moveTo>
                <a:lnTo>
                  <a:pt x="0" y="81280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2800"/>
                </a:lnTo>
                <a:close/>
              </a:path>
              <a:path w="26670" h="1724660">
                <a:moveTo>
                  <a:pt x="26670" y="849630"/>
                </a:moveTo>
                <a:lnTo>
                  <a:pt x="0" y="84963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49630"/>
                </a:lnTo>
                <a:close/>
              </a:path>
              <a:path w="26670" h="1724660">
                <a:moveTo>
                  <a:pt x="26670" y="855980"/>
                </a:moveTo>
                <a:lnTo>
                  <a:pt x="0" y="85598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55980"/>
                </a:lnTo>
                <a:close/>
              </a:path>
              <a:path w="26670" h="1724660">
                <a:moveTo>
                  <a:pt x="2667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87730"/>
                </a:lnTo>
                <a:close/>
              </a:path>
              <a:path w="26670" h="1724660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724660">
                <a:moveTo>
                  <a:pt x="26670" y="901700"/>
                </a:moveTo>
                <a:lnTo>
                  <a:pt x="0" y="9017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01700"/>
                </a:lnTo>
                <a:close/>
              </a:path>
              <a:path w="26670" h="1724660">
                <a:moveTo>
                  <a:pt x="26670" y="939800"/>
                </a:moveTo>
                <a:lnTo>
                  <a:pt x="0" y="93980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9800"/>
                </a:lnTo>
                <a:close/>
              </a:path>
              <a:path w="26670" h="1724660">
                <a:moveTo>
                  <a:pt x="26670" y="944880"/>
                </a:moveTo>
                <a:lnTo>
                  <a:pt x="0" y="94488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44880"/>
                </a:lnTo>
                <a:close/>
              </a:path>
              <a:path w="26670" h="1724660">
                <a:moveTo>
                  <a:pt x="26670" y="970280"/>
                </a:moveTo>
                <a:lnTo>
                  <a:pt x="0" y="9702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970280"/>
                </a:lnTo>
                <a:close/>
              </a:path>
              <a:path w="26670" h="1724660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724660">
                <a:moveTo>
                  <a:pt x="26670" y="1046480"/>
                </a:moveTo>
                <a:lnTo>
                  <a:pt x="0" y="104648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46480"/>
                </a:lnTo>
                <a:close/>
              </a:path>
              <a:path w="26670" h="1724660">
                <a:moveTo>
                  <a:pt x="26670" y="1054100"/>
                </a:moveTo>
                <a:lnTo>
                  <a:pt x="0" y="105410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4100"/>
                </a:lnTo>
                <a:close/>
              </a:path>
              <a:path w="26670" h="1724660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1724660">
                <a:moveTo>
                  <a:pt x="26670" y="1092200"/>
                </a:moveTo>
                <a:lnTo>
                  <a:pt x="0" y="109220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092200"/>
                </a:lnTo>
                <a:close/>
              </a:path>
              <a:path w="26670" h="1724660">
                <a:moveTo>
                  <a:pt x="26670" y="1168400"/>
                </a:moveTo>
                <a:lnTo>
                  <a:pt x="0" y="116840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168400"/>
                </a:lnTo>
                <a:close/>
              </a:path>
              <a:path w="26670" h="1724660">
                <a:moveTo>
                  <a:pt x="26670" y="1314450"/>
                </a:moveTo>
                <a:lnTo>
                  <a:pt x="0" y="131445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14450"/>
                </a:lnTo>
                <a:close/>
              </a:path>
              <a:path w="26670" h="1724660">
                <a:moveTo>
                  <a:pt x="26670" y="1338580"/>
                </a:moveTo>
                <a:lnTo>
                  <a:pt x="0" y="1338580"/>
                </a:lnTo>
                <a:lnTo>
                  <a:pt x="0" y="1390650"/>
                </a:lnTo>
                <a:lnTo>
                  <a:pt x="26670" y="1390650"/>
                </a:lnTo>
                <a:lnTo>
                  <a:pt x="26670" y="1338580"/>
                </a:lnTo>
                <a:close/>
              </a:path>
              <a:path w="26670" h="1724660">
                <a:moveTo>
                  <a:pt x="26670" y="1390650"/>
                </a:moveTo>
                <a:lnTo>
                  <a:pt x="0" y="139065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390650"/>
                </a:lnTo>
                <a:close/>
              </a:path>
              <a:path w="26670" h="1724660">
                <a:moveTo>
                  <a:pt x="26670" y="1408430"/>
                </a:moveTo>
                <a:lnTo>
                  <a:pt x="0" y="140843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8430"/>
                </a:lnTo>
                <a:close/>
              </a:path>
              <a:path w="26670" h="1724660">
                <a:moveTo>
                  <a:pt x="26670" y="1421130"/>
                </a:moveTo>
                <a:lnTo>
                  <a:pt x="0" y="142113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21130"/>
                </a:lnTo>
                <a:close/>
              </a:path>
              <a:path w="26670" h="1724660">
                <a:moveTo>
                  <a:pt x="26670" y="1447800"/>
                </a:moveTo>
                <a:lnTo>
                  <a:pt x="0" y="1447800"/>
                </a:lnTo>
                <a:lnTo>
                  <a:pt x="0" y="1478280"/>
                </a:lnTo>
                <a:lnTo>
                  <a:pt x="26670" y="1478280"/>
                </a:lnTo>
                <a:lnTo>
                  <a:pt x="26670" y="1447800"/>
                </a:lnTo>
                <a:close/>
              </a:path>
              <a:path w="26670" h="1724660">
                <a:moveTo>
                  <a:pt x="26670" y="1478280"/>
                </a:moveTo>
                <a:lnTo>
                  <a:pt x="0" y="1478280"/>
                </a:lnTo>
                <a:lnTo>
                  <a:pt x="0" y="1484630"/>
                </a:lnTo>
                <a:lnTo>
                  <a:pt x="26670" y="1484630"/>
                </a:lnTo>
                <a:lnTo>
                  <a:pt x="26670" y="1478280"/>
                </a:lnTo>
                <a:close/>
              </a:path>
              <a:path w="26670" h="1724660">
                <a:moveTo>
                  <a:pt x="26670" y="1484630"/>
                </a:moveTo>
                <a:lnTo>
                  <a:pt x="0" y="148463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84630"/>
                </a:lnTo>
                <a:close/>
              </a:path>
              <a:path w="26670" h="1724660">
                <a:moveTo>
                  <a:pt x="26670" y="1490980"/>
                </a:moveTo>
                <a:lnTo>
                  <a:pt x="0" y="149098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90980"/>
                </a:lnTo>
                <a:close/>
              </a:path>
              <a:path w="26670" h="1724660">
                <a:moveTo>
                  <a:pt x="26670" y="1524000"/>
                </a:moveTo>
                <a:lnTo>
                  <a:pt x="0" y="1524000"/>
                </a:lnTo>
                <a:lnTo>
                  <a:pt x="0" y="1548130"/>
                </a:lnTo>
                <a:lnTo>
                  <a:pt x="26670" y="1548130"/>
                </a:lnTo>
                <a:lnTo>
                  <a:pt x="26670" y="1524000"/>
                </a:lnTo>
                <a:close/>
              </a:path>
              <a:path w="26670" h="1724660">
                <a:moveTo>
                  <a:pt x="26670" y="1548130"/>
                </a:moveTo>
                <a:lnTo>
                  <a:pt x="0" y="1548130"/>
                </a:lnTo>
                <a:lnTo>
                  <a:pt x="0" y="1600200"/>
                </a:lnTo>
                <a:lnTo>
                  <a:pt x="26670" y="1600200"/>
                </a:lnTo>
                <a:lnTo>
                  <a:pt x="26670" y="1548130"/>
                </a:lnTo>
                <a:close/>
              </a:path>
              <a:path w="26670" h="1724660">
                <a:moveTo>
                  <a:pt x="26670" y="1600200"/>
                </a:moveTo>
                <a:lnTo>
                  <a:pt x="0" y="1600200"/>
                </a:lnTo>
                <a:lnTo>
                  <a:pt x="0" y="1617980"/>
                </a:lnTo>
                <a:lnTo>
                  <a:pt x="26670" y="1617980"/>
                </a:lnTo>
                <a:lnTo>
                  <a:pt x="26670" y="1600200"/>
                </a:lnTo>
                <a:close/>
              </a:path>
              <a:path w="26670" h="1724660">
                <a:moveTo>
                  <a:pt x="26670" y="1717039"/>
                </a:moveTo>
                <a:lnTo>
                  <a:pt x="24129" y="1717039"/>
                </a:lnTo>
                <a:lnTo>
                  <a:pt x="24129" y="1720850"/>
                </a:lnTo>
                <a:lnTo>
                  <a:pt x="25400" y="1720850"/>
                </a:lnTo>
                <a:lnTo>
                  <a:pt x="25400" y="1724660"/>
                </a:lnTo>
                <a:lnTo>
                  <a:pt x="26670" y="1724660"/>
                </a:lnTo>
                <a:lnTo>
                  <a:pt x="26670" y="1717039"/>
                </a:lnTo>
                <a:close/>
              </a:path>
              <a:path w="26670" h="1724660">
                <a:moveTo>
                  <a:pt x="26670" y="1705610"/>
                </a:moveTo>
                <a:lnTo>
                  <a:pt x="20320" y="1705610"/>
                </a:lnTo>
                <a:lnTo>
                  <a:pt x="20320" y="1708150"/>
                </a:lnTo>
                <a:lnTo>
                  <a:pt x="21590" y="1708150"/>
                </a:lnTo>
                <a:lnTo>
                  <a:pt x="21590" y="1713230"/>
                </a:lnTo>
                <a:lnTo>
                  <a:pt x="22859" y="1713230"/>
                </a:lnTo>
                <a:lnTo>
                  <a:pt x="22859" y="1717039"/>
                </a:lnTo>
                <a:lnTo>
                  <a:pt x="24129" y="1717039"/>
                </a:lnTo>
                <a:lnTo>
                  <a:pt x="24129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724660">
                <a:moveTo>
                  <a:pt x="26670" y="1697989"/>
                </a:moveTo>
                <a:lnTo>
                  <a:pt x="17779" y="1697989"/>
                </a:lnTo>
                <a:lnTo>
                  <a:pt x="17779" y="1701800"/>
                </a:lnTo>
                <a:lnTo>
                  <a:pt x="19050" y="1701800"/>
                </a:lnTo>
                <a:lnTo>
                  <a:pt x="19050" y="1705610"/>
                </a:lnTo>
                <a:lnTo>
                  <a:pt x="20320" y="1705610"/>
                </a:lnTo>
                <a:lnTo>
                  <a:pt x="20320" y="1704340"/>
                </a:lnTo>
                <a:lnTo>
                  <a:pt x="26670" y="1704340"/>
                </a:lnTo>
                <a:lnTo>
                  <a:pt x="26670" y="1697989"/>
                </a:lnTo>
                <a:close/>
              </a:path>
              <a:path w="26670" h="1724660">
                <a:moveTo>
                  <a:pt x="26670" y="1686560"/>
                </a:moveTo>
                <a:lnTo>
                  <a:pt x="13970" y="1686560"/>
                </a:lnTo>
                <a:lnTo>
                  <a:pt x="13970" y="1689100"/>
                </a:lnTo>
                <a:lnTo>
                  <a:pt x="15240" y="1689100"/>
                </a:lnTo>
                <a:lnTo>
                  <a:pt x="15240" y="1694180"/>
                </a:lnTo>
                <a:lnTo>
                  <a:pt x="16509" y="1694180"/>
                </a:lnTo>
                <a:lnTo>
                  <a:pt x="16509" y="1697989"/>
                </a:lnTo>
                <a:lnTo>
                  <a:pt x="17779" y="1697989"/>
                </a:lnTo>
                <a:lnTo>
                  <a:pt x="17779" y="1696720"/>
                </a:lnTo>
                <a:lnTo>
                  <a:pt x="26670" y="1696720"/>
                </a:lnTo>
                <a:lnTo>
                  <a:pt x="26670" y="1686560"/>
                </a:lnTo>
                <a:close/>
              </a:path>
              <a:path w="26670" h="1724660">
                <a:moveTo>
                  <a:pt x="26670" y="1678939"/>
                </a:moveTo>
                <a:lnTo>
                  <a:pt x="11429" y="1678939"/>
                </a:lnTo>
                <a:lnTo>
                  <a:pt x="11429" y="1682750"/>
                </a:lnTo>
                <a:lnTo>
                  <a:pt x="12700" y="1682750"/>
                </a:lnTo>
                <a:lnTo>
                  <a:pt x="12700" y="1686560"/>
                </a:lnTo>
                <a:lnTo>
                  <a:pt x="13970" y="1686560"/>
                </a:lnTo>
                <a:lnTo>
                  <a:pt x="13970" y="1685289"/>
                </a:lnTo>
                <a:lnTo>
                  <a:pt x="26670" y="1685289"/>
                </a:lnTo>
                <a:lnTo>
                  <a:pt x="26670" y="1678939"/>
                </a:lnTo>
                <a:close/>
              </a:path>
              <a:path w="26670" h="1724660">
                <a:moveTo>
                  <a:pt x="26670" y="1667510"/>
                </a:moveTo>
                <a:lnTo>
                  <a:pt x="7620" y="1667510"/>
                </a:lnTo>
                <a:lnTo>
                  <a:pt x="7620" y="1670050"/>
                </a:lnTo>
                <a:lnTo>
                  <a:pt x="8890" y="1670050"/>
                </a:lnTo>
                <a:lnTo>
                  <a:pt x="8890" y="1675130"/>
                </a:lnTo>
                <a:lnTo>
                  <a:pt x="10159" y="1675130"/>
                </a:lnTo>
                <a:lnTo>
                  <a:pt x="10159" y="1678939"/>
                </a:lnTo>
                <a:lnTo>
                  <a:pt x="11429" y="1678939"/>
                </a:lnTo>
                <a:lnTo>
                  <a:pt x="11429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724660">
                <a:moveTo>
                  <a:pt x="26670" y="1659890"/>
                </a:moveTo>
                <a:lnTo>
                  <a:pt x="5079" y="1659890"/>
                </a:lnTo>
                <a:lnTo>
                  <a:pt x="5079" y="1663700"/>
                </a:lnTo>
                <a:lnTo>
                  <a:pt x="6350" y="1663700"/>
                </a:lnTo>
                <a:lnTo>
                  <a:pt x="6350" y="1667510"/>
                </a:lnTo>
                <a:lnTo>
                  <a:pt x="7620" y="1667510"/>
                </a:lnTo>
                <a:lnTo>
                  <a:pt x="7620" y="1666239"/>
                </a:lnTo>
                <a:lnTo>
                  <a:pt x="26670" y="1666239"/>
                </a:lnTo>
                <a:lnTo>
                  <a:pt x="26670" y="1659890"/>
                </a:lnTo>
                <a:close/>
              </a:path>
              <a:path w="26670" h="1724660">
                <a:moveTo>
                  <a:pt x="26670" y="1648460"/>
                </a:moveTo>
                <a:lnTo>
                  <a:pt x="1270" y="1648460"/>
                </a:lnTo>
                <a:lnTo>
                  <a:pt x="1270" y="1651000"/>
                </a:lnTo>
                <a:lnTo>
                  <a:pt x="2540" y="1651000"/>
                </a:lnTo>
                <a:lnTo>
                  <a:pt x="2540" y="1656080"/>
                </a:lnTo>
                <a:lnTo>
                  <a:pt x="3809" y="1656080"/>
                </a:lnTo>
                <a:lnTo>
                  <a:pt x="3809" y="1659890"/>
                </a:lnTo>
                <a:lnTo>
                  <a:pt x="5079" y="1659890"/>
                </a:lnTo>
                <a:lnTo>
                  <a:pt x="5079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724660">
                <a:moveTo>
                  <a:pt x="26670" y="1640839"/>
                </a:moveTo>
                <a:lnTo>
                  <a:pt x="0" y="1640839"/>
                </a:lnTo>
                <a:lnTo>
                  <a:pt x="0" y="1648460"/>
                </a:lnTo>
                <a:lnTo>
                  <a:pt x="1270" y="1648460"/>
                </a:lnTo>
                <a:lnTo>
                  <a:pt x="127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172466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724660">
                <a:moveTo>
                  <a:pt x="26670" y="1621789"/>
                </a:moveTo>
                <a:lnTo>
                  <a:pt x="0" y="1621789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89"/>
                </a:lnTo>
                <a:close/>
              </a:path>
              <a:path w="26670" h="1724660">
                <a:moveTo>
                  <a:pt x="26670" y="1619250"/>
                </a:moveTo>
                <a:lnTo>
                  <a:pt x="0" y="161925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9250"/>
                </a:lnTo>
                <a:close/>
              </a:path>
            </a:pathLst>
          </a:custGeom>
          <a:solidFill>
            <a:srgbClr val="203F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65769" y="3228339"/>
            <a:ext cx="27940" cy="1781810"/>
          </a:xfrm>
          <a:custGeom>
            <a:avLst/>
            <a:gdLst/>
            <a:ahLst/>
            <a:cxnLst/>
            <a:rect l="l" t="t" r="r" b="b"/>
            <a:pathLst>
              <a:path w="27940" h="1781810">
                <a:moveTo>
                  <a:pt x="19050" y="0"/>
                </a:moveTo>
                <a:lnTo>
                  <a:pt x="0" y="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781810">
                <a:moveTo>
                  <a:pt x="2793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1781810">
                <a:moveTo>
                  <a:pt x="27939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7939" y="412750"/>
                </a:lnTo>
                <a:lnTo>
                  <a:pt x="27939" y="393700"/>
                </a:lnTo>
                <a:close/>
              </a:path>
              <a:path w="27940" h="1781810">
                <a:moveTo>
                  <a:pt x="27939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12750"/>
                </a:lnTo>
                <a:close/>
              </a:path>
              <a:path w="27940" h="178181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81810">
                <a:moveTo>
                  <a:pt x="27939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38150"/>
                </a:lnTo>
                <a:close/>
              </a:path>
              <a:path w="27940" h="1781810">
                <a:moveTo>
                  <a:pt x="27939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7939" y="476250"/>
                </a:lnTo>
                <a:lnTo>
                  <a:pt x="27939" y="469900"/>
                </a:lnTo>
                <a:close/>
              </a:path>
              <a:path w="27940" h="1781810">
                <a:moveTo>
                  <a:pt x="2793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76250"/>
                </a:lnTo>
                <a:close/>
              </a:path>
              <a:path w="27940" h="1781810">
                <a:moveTo>
                  <a:pt x="27939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8950"/>
                </a:lnTo>
                <a:close/>
              </a:path>
              <a:path w="27940" h="1781810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1781810">
                <a:moveTo>
                  <a:pt x="27939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08000"/>
                </a:lnTo>
                <a:close/>
              </a:path>
              <a:path w="27940" h="1781810">
                <a:moveTo>
                  <a:pt x="27939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33400"/>
                </a:lnTo>
                <a:close/>
              </a:path>
              <a:path w="27940" h="1781810">
                <a:moveTo>
                  <a:pt x="27939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03250"/>
                </a:lnTo>
                <a:close/>
              </a:path>
              <a:path w="27940" h="1781810">
                <a:moveTo>
                  <a:pt x="27939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41350"/>
                </a:lnTo>
                <a:close/>
              </a:path>
              <a:path w="27940" h="1781810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1781810">
                <a:moveTo>
                  <a:pt x="27939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7939" y="659129"/>
                </a:lnTo>
                <a:lnTo>
                  <a:pt x="27939" y="652780"/>
                </a:lnTo>
                <a:close/>
              </a:path>
              <a:path w="27940" h="1781810">
                <a:moveTo>
                  <a:pt x="27939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59130"/>
                </a:lnTo>
                <a:close/>
              </a:path>
              <a:path w="27940" h="1781810">
                <a:moveTo>
                  <a:pt x="27939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85800"/>
                </a:lnTo>
                <a:close/>
              </a:path>
              <a:path w="27940" h="1781810">
                <a:moveTo>
                  <a:pt x="27939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7939" y="711199"/>
                </a:lnTo>
                <a:lnTo>
                  <a:pt x="27939" y="703580"/>
                </a:lnTo>
                <a:close/>
              </a:path>
              <a:path w="27940" h="1781810">
                <a:moveTo>
                  <a:pt x="2793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711200"/>
                </a:lnTo>
                <a:close/>
              </a:path>
              <a:path w="27940" h="1781810">
                <a:moveTo>
                  <a:pt x="2793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23900"/>
                </a:lnTo>
                <a:close/>
              </a:path>
              <a:path w="27940" h="1781810">
                <a:moveTo>
                  <a:pt x="27939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30250"/>
                </a:lnTo>
                <a:close/>
              </a:path>
              <a:path w="27940" h="1781810">
                <a:moveTo>
                  <a:pt x="27939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73430"/>
                </a:lnTo>
                <a:close/>
              </a:path>
              <a:path w="27940" h="1781810">
                <a:moveTo>
                  <a:pt x="27939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81050"/>
                </a:lnTo>
                <a:close/>
              </a:path>
              <a:path w="27940" h="1781810">
                <a:moveTo>
                  <a:pt x="27939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787400"/>
                </a:lnTo>
                <a:close/>
              </a:path>
              <a:path w="27940" h="1781810">
                <a:moveTo>
                  <a:pt x="27939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7939" y="830579"/>
                </a:lnTo>
                <a:lnTo>
                  <a:pt x="27939" y="824230"/>
                </a:lnTo>
                <a:close/>
              </a:path>
              <a:path w="27940" h="1781810">
                <a:moveTo>
                  <a:pt x="27939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7939" y="862330"/>
                </a:lnTo>
                <a:lnTo>
                  <a:pt x="27939" y="830580"/>
                </a:lnTo>
                <a:close/>
              </a:path>
              <a:path w="27940" h="1781810">
                <a:moveTo>
                  <a:pt x="2793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62330"/>
                </a:lnTo>
                <a:close/>
              </a:path>
              <a:path w="27940" h="178181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781810">
                <a:moveTo>
                  <a:pt x="27939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7939" y="914400"/>
                </a:lnTo>
                <a:lnTo>
                  <a:pt x="27939" y="876300"/>
                </a:lnTo>
                <a:close/>
              </a:path>
              <a:path w="27940" h="1781810">
                <a:moveTo>
                  <a:pt x="27939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7939" y="919480"/>
                </a:lnTo>
                <a:lnTo>
                  <a:pt x="27939" y="914400"/>
                </a:lnTo>
                <a:close/>
              </a:path>
              <a:path w="27940" h="1781810">
                <a:moveTo>
                  <a:pt x="27939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7939" y="944880"/>
                </a:lnTo>
                <a:lnTo>
                  <a:pt x="27939" y="919480"/>
                </a:lnTo>
                <a:close/>
              </a:path>
              <a:path w="27940" h="1781810">
                <a:moveTo>
                  <a:pt x="27939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7939" y="1014730"/>
                </a:lnTo>
                <a:lnTo>
                  <a:pt x="27939" y="944880"/>
                </a:lnTo>
                <a:close/>
              </a:path>
              <a:path w="27940" h="1781810">
                <a:moveTo>
                  <a:pt x="27939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4730"/>
                </a:lnTo>
                <a:close/>
              </a:path>
              <a:path w="27940" h="1781810">
                <a:moveTo>
                  <a:pt x="27939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7939" y="1028700"/>
                </a:lnTo>
                <a:lnTo>
                  <a:pt x="27939" y="1021080"/>
                </a:lnTo>
                <a:close/>
              </a:path>
              <a:path w="27940" h="1781810">
                <a:moveTo>
                  <a:pt x="27939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8700"/>
                </a:lnTo>
                <a:close/>
              </a:path>
              <a:path w="27940" h="1781810">
                <a:moveTo>
                  <a:pt x="27939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7939" y="1066800"/>
                </a:lnTo>
                <a:lnTo>
                  <a:pt x="27939" y="1040130"/>
                </a:lnTo>
                <a:close/>
              </a:path>
              <a:path w="27940" h="1781810">
                <a:moveTo>
                  <a:pt x="27939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7939" y="1143000"/>
                </a:lnTo>
                <a:lnTo>
                  <a:pt x="27939" y="1066800"/>
                </a:lnTo>
                <a:close/>
              </a:path>
              <a:path w="27940" h="1781810">
                <a:moveTo>
                  <a:pt x="27939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7939" y="1289050"/>
                </a:lnTo>
                <a:lnTo>
                  <a:pt x="27939" y="1143000"/>
                </a:lnTo>
                <a:close/>
              </a:path>
              <a:path w="27940" h="1781810">
                <a:moveTo>
                  <a:pt x="27939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7939" y="1313180"/>
                </a:lnTo>
                <a:lnTo>
                  <a:pt x="27939" y="1289050"/>
                </a:lnTo>
                <a:close/>
              </a:path>
              <a:path w="27940" h="1781810">
                <a:moveTo>
                  <a:pt x="27939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7939" y="1365250"/>
                </a:lnTo>
                <a:lnTo>
                  <a:pt x="27939" y="1313180"/>
                </a:lnTo>
                <a:close/>
              </a:path>
              <a:path w="27940" h="1781810">
                <a:moveTo>
                  <a:pt x="27939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7939" y="1383030"/>
                </a:lnTo>
                <a:lnTo>
                  <a:pt x="27939" y="1365250"/>
                </a:lnTo>
                <a:close/>
              </a:path>
              <a:path w="27940" h="1781810">
                <a:moveTo>
                  <a:pt x="27939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83030"/>
                </a:lnTo>
                <a:close/>
              </a:path>
              <a:path w="27940" h="1781810">
                <a:moveTo>
                  <a:pt x="27939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7939" y="1422400"/>
                </a:lnTo>
                <a:lnTo>
                  <a:pt x="27939" y="1395730"/>
                </a:lnTo>
                <a:close/>
              </a:path>
              <a:path w="27940" h="1781810">
                <a:moveTo>
                  <a:pt x="27939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7939" y="1452880"/>
                </a:lnTo>
                <a:lnTo>
                  <a:pt x="27939" y="1422400"/>
                </a:lnTo>
                <a:close/>
              </a:path>
              <a:path w="27940" h="1781810">
                <a:moveTo>
                  <a:pt x="27939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7939" y="1459230"/>
                </a:lnTo>
                <a:lnTo>
                  <a:pt x="27939" y="1452880"/>
                </a:lnTo>
                <a:close/>
              </a:path>
              <a:path w="27940" h="1781810">
                <a:moveTo>
                  <a:pt x="27939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59230"/>
                </a:lnTo>
                <a:close/>
              </a:path>
              <a:path w="27940" h="1781810">
                <a:moveTo>
                  <a:pt x="27939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7939" y="1498600"/>
                </a:lnTo>
                <a:lnTo>
                  <a:pt x="27939" y="1465580"/>
                </a:lnTo>
                <a:close/>
              </a:path>
              <a:path w="27940" h="1781810">
                <a:moveTo>
                  <a:pt x="27939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7939" y="1522730"/>
                </a:lnTo>
                <a:lnTo>
                  <a:pt x="27939" y="1498600"/>
                </a:lnTo>
                <a:close/>
              </a:path>
              <a:path w="27940" h="1781810">
                <a:moveTo>
                  <a:pt x="27939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7939" y="1574800"/>
                </a:lnTo>
                <a:lnTo>
                  <a:pt x="27939" y="1522730"/>
                </a:lnTo>
                <a:close/>
              </a:path>
              <a:path w="27940" h="1781810">
                <a:moveTo>
                  <a:pt x="27939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7939" y="1592580"/>
                </a:lnTo>
                <a:lnTo>
                  <a:pt x="27939" y="1574800"/>
                </a:lnTo>
                <a:close/>
              </a:path>
              <a:path w="27940" h="1781810">
                <a:moveTo>
                  <a:pt x="27939" y="1774190"/>
                </a:moveTo>
                <a:lnTo>
                  <a:pt x="25400" y="1774190"/>
                </a:lnTo>
                <a:lnTo>
                  <a:pt x="25400" y="1778000"/>
                </a:lnTo>
                <a:lnTo>
                  <a:pt x="26670" y="1778000"/>
                </a:lnTo>
                <a:lnTo>
                  <a:pt x="26670" y="1781810"/>
                </a:lnTo>
                <a:lnTo>
                  <a:pt x="27939" y="1781810"/>
                </a:lnTo>
                <a:lnTo>
                  <a:pt x="27939" y="1774190"/>
                </a:lnTo>
                <a:close/>
              </a:path>
              <a:path w="27940" h="1781810">
                <a:moveTo>
                  <a:pt x="27939" y="1762760"/>
                </a:moveTo>
                <a:lnTo>
                  <a:pt x="21589" y="1762760"/>
                </a:lnTo>
                <a:lnTo>
                  <a:pt x="21589" y="1765300"/>
                </a:lnTo>
                <a:lnTo>
                  <a:pt x="22859" y="1765300"/>
                </a:lnTo>
                <a:lnTo>
                  <a:pt x="22859" y="1770380"/>
                </a:lnTo>
                <a:lnTo>
                  <a:pt x="24129" y="1770380"/>
                </a:lnTo>
                <a:lnTo>
                  <a:pt x="24129" y="1774190"/>
                </a:lnTo>
                <a:lnTo>
                  <a:pt x="25400" y="1774190"/>
                </a:lnTo>
                <a:lnTo>
                  <a:pt x="25400" y="1772920"/>
                </a:lnTo>
                <a:lnTo>
                  <a:pt x="27939" y="1772920"/>
                </a:lnTo>
                <a:lnTo>
                  <a:pt x="27939" y="1762760"/>
                </a:lnTo>
                <a:close/>
              </a:path>
              <a:path w="27940" h="1781810">
                <a:moveTo>
                  <a:pt x="27939" y="1755139"/>
                </a:moveTo>
                <a:lnTo>
                  <a:pt x="19050" y="1755139"/>
                </a:lnTo>
                <a:lnTo>
                  <a:pt x="19050" y="1758950"/>
                </a:lnTo>
                <a:lnTo>
                  <a:pt x="20320" y="1758950"/>
                </a:lnTo>
                <a:lnTo>
                  <a:pt x="20320" y="1762760"/>
                </a:lnTo>
                <a:lnTo>
                  <a:pt x="21589" y="1762760"/>
                </a:lnTo>
                <a:lnTo>
                  <a:pt x="21589" y="1761489"/>
                </a:lnTo>
                <a:lnTo>
                  <a:pt x="27939" y="1761489"/>
                </a:lnTo>
                <a:lnTo>
                  <a:pt x="27939" y="1755139"/>
                </a:lnTo>
                <a:close/>
              </a:path>
              <a:path w="27940" h="1781810">
                <a:moveTo>
                  <a:pt x="27939" y="1743710"/>
                </a:moveTo>
                <a:lnTo>
                  <a:pt x="15239" y="1743710"/>
                </a:lnTo>
                <a:lnTo>
                  <a:pt x="15239" y="1746250"/>
                </a:lnTo>
                <a:lnTo>
                  <a:pt x="16509" y="1746250"/>
                </a:lnTo>
                <a:lnTo>
                  <a:pt x="16509" y="1751330"/>
                </a:lnTo>
                <a:lnTo>
                  <a:pt x="17779" y="1751330"/>
                </a:lnTo>
                <a:lnTo>
                  <a:pt x="17779" y="1755139"/>
                </a:lnTo>
                <a:lnTo>
                  <a:pt x="19050" y="1755139"/>
                </a:lnTo>
                <a:lnTo>
                  <a:pt x="19050" y="1753870"/>
                </a:lnTo>
                <a:lnTo>
                  <a:pt x="27939" y="1753870"/>
                </a:lnTo>
                <a:lnTo>
                  <a:pt x="27939" y="1743710"/>
                </a:lnTo>
                <a:close/>
              </a:path>
              <a:path w="27940" h="1781810">
                <a:moveTo>
                  <a:pt x="27939" y="1736089"/>
                </a:moveTo>
                <a:lnTo>
                  <a:pt x="12700" y="1736089"/>
                </a:lnTo>
                <a:lnTo>
                  <a:pt x="12700" y="1739900"/>
                </a:lnTo>
                <a:lnTo>
                  <a:pt x="13970" y="1739900"/>
                </a:lnTo>
                <a:lnTo>
                  <a:pt x="13970" y="1743710"/>
                </a:lnTo>
                <a:lnTo>
                  <a:pt x="15239" y="1743710"/>
                </a:lnTo>
                <a:lnTo>
                  <a:pt x="15239" y="1742439"/>
                </a:lnTo>
                <a:lnTo>
                  <a:pt x="27939" y="1742439"/>
                </a:lnTo>
                <a:lnTo>
                  <a:pt x="27939" y="1736089"/>
                </a:lnTo>
                <a:close/>
              </a:path>
              <a:path w="27940" h="1781810">
                <a:moveTo>
                  <a:pt x="27939" y="1724660"/>
                </a:moveTo>
                <a:lnTo>
                  <a:pt x="8889" y="1724660"/>
                </a:lnTo>
                <a:lnTo>
                  <a:pt x="8889" y="1727200"/>
                </a:lnTo>
                <a:lnTo>
                  <a:pt x="10159" y="1727200"/>
                </a:lnTo>
                <a:lnTo>
                  <a:pt x="10159" y="1732280"/>
                </a:lnTo>
                <a:lnTo>
                  <a:pt x="11429" y="1732280"/>
                </a:lnTo>
                <a:lnTo>
                  <a:pt x="11429" y="1736089"/>
                </a:lnTo>
                <a:lnTo>
                  <a:pt x="12700" y="1736089"/>
                </a:lnTo>
                <a:lnTo>
                  <a:pt x="12700" y="1734820"/>
                </a:lnTo>
                <a:lnTo>
                  <a:pt x="27939" y="1734820"/>
                </a:lnTo>
                <a:lnTo>
                  <a:pt x="27939" y="1724660"/>
                </a:lnTo>
                <a:close/>
              </a:path>
              <a:path w="27940" h="1781810">
                <a:moveTo>
                  <a:pt x="27939" y="1717039"/>
                </a:moveTo>
                <a:lnTo>
                  <a:pt x="6350" y="1717039"/>
                </a:lnTo>
                <a:lnTo>
                  <a:pt x="6350" y="1720850"/>
                </a:lnTo>
                <a:lnTo>
                  <a:pt x="7620" y="1720850"/>
                </a:lnTo>
                <a:lnTo>
                  <a:pt x="7620" y="1724660"/>
                </a:lnTo>
                <a:lnTo>
                  <a:pt x="8889" y="1724660"/>
                </a:lnTo>
                <a:lnTo>
                  <a:pt x="8889" y="1723389"/>
                </a:lnTo>
                <a:lnTo>
                  <a:pt x="27939" y="1723389"/>
                </a:lnTo>
                <a:lnTo>
                  <a:pt x="27939" y="1717039"/>
                </a:lnTo>
                <a:close/>
              </a:path>
              <a:path w="27940" h="1781810">
                <a:moveTo>
                  <a:pt x="27939" y="1705610"/>
                </a:moveTo>
                <a:lnTo>
                  <a:pt x="2539" y="1705610"/>
                </a:lnTo>
                <a:lnTo>
                  <a:pt x="2539" y="1708150"/>
                </a:lnTo>
                <a:lnTo>
                  <a:pt x="3809" y="1708150"/>
                </a:lnTo>
                <a:lnTo>
                  <a:pt x="3809" y="1713230"/>
                </a:lnTo>
                <a:lnTo>
                  <a:pt x="5079" y="1713230"/>
                </a:lnTo>
                <a:lnTo>
                  <a:pt x="5079" y="1717039"/>
                </a:lnTo>
                <a:lnTo>
                  <a:pt x="6350" y="1717039"/>
                </a:lnTo>
                <a:lnTo>
                  <a:pt x="6350" y="1715770"/>
                </a:lnTo>
                <a:lnTo>
                  <a:pt x="27939" y="1715770"/>
                </a:lnTo>
                <a:lnTo>
                  <a:pt x="27939" y="1705610"/>
                </a:lnTo>
                <a:close/>
              </a:path>
              <a:path w="27940" h="1781810">
                <a:moveTo>
                  <a:pt x="27939" y="1691639"/>
                </a:moveTo>
                <a:lnTo>
                  <a:pt x="0" y="1691639"/>
                </a:lnTo>
                <a:lnTo>
                  <a:pt x="0" y="1701800"/>
                </a:lnTo>
                <a:lnTo>
                  <a:pt x="1270" y="1701800"/>
                </a:lnTo>
                <a:lnTo>
                  <a:pt x="1270" y="1705610"/>
                </a:lnTo>
                <a:lnTo>
                  <a:pt x="2539" y="1705610"/>
                </a:lnTo>
                <a:lnTo>
                  <a:pt x="2539" y="1704339"/>
                </a:lnTo>
                <a:lnTo>
                  <a:pt x="27939" y="1704339"/>
                </a:lnTo>
                <a:lnTo>
                  <a:pt x="27939" y="1691639"/>
                </a:lnTo>
                <a:close/>
              </a:path>
              <a:path w="27940" h="1781810">
                <a:moveTo>
                  <a:pt x="27939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39" y="1690370"/>
                </a:lnTo>
                <a:lnTo>
                  <a:pt x="27939" y="1680210"/>
                </a:lnTo>
                <a:close/>
              </a:path>
              <a:path w="27940" h="1781810">
                <a:moveTo>
                  <a:pt x="27939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7939" y="1678940"/>
                </a:lnTo>
                <a:lnTo>
                  <a:pt x="27939" y="1672590"/>
                </a:lnTo>
                <a:close/>
              </a:path>
              <a:path w="27940" h="1781810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1781810">
                <a:moveTo>
                  <a:pt x="27939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40"/>
                </a:lnTo>
                <a:close/>
              </a:path>
              <a:path w="27940" h="1781810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1781810">
                <a:moveTo>
                  <a:pt x="27939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90"/>
                </a:lnTo>
                <a:close/>
              </a:path>
              <a:path w="27940" h="1781810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1781810">
                <a:moveTo>
                  <a:pt x="27939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7939" y="1621790"/>
                </a:lnTo>
                <a:lnTo>
                  <a:pt x="27939" y="1615439"/>
                </a:lnTo>
                <a:close/>
              </a:path>
              <a:path w="27940" h="1781810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1781810">
                <a:moveTo>
                  <a:pt x="27939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7939" y="1602740"/>
                </a:lnTo>
                <a:lnTo>
                  <a:pt x="27939" y="1596389"/>
                </a:lnTo>
                <a:close/>
              </a:path>
              <a:path w="27940" h="1781810">
                <a:moveTo>
                  <a:pt x="27939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93850"/>
                </a:lnTo>
                <a:close/>
              </a:path>
            </a:pathLst>
          </a:custGeom>
          <a:solidFill>
            <a:srgbClr val="1F3E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8093709" y="3241039"/>
            <a:ext cx="26670" cy="1847850"/>
          </a:xfrm>
          <a:custGeom>
            <a:avLst/>
            <a:gdLst/>
            <a:ahLst/>
            <a:cxnLst/>
            <a:rect l="l" t="t" r="r" b="b"/>
            <a:pathLst>
              <a:path w="26670" h="1847850">
                <a:moveTo>
                  <a:pt x="1143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1847850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47850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47850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4785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47850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47850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478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47850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47850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47850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47850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47850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47850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47850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47850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47850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47850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47850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47850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47850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47850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47850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47850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47850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47850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47850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47850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47850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47850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47850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47850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47850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47850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47850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47850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47850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47850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47850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47850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47850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47850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47850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47850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47850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47850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47850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47850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47850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47850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47850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47850">
                <a:moveTo>
                  <a:pt x="26670" y="1845310"/>
                </a:moveTo>
                <a:lnTo>
                  <a:pt x="25400" y="1845310"/>
                </a:lnTo>
                <a:lnTo>
                  <a:pt x="25400" y="1847850"/>
                </a:lnTo>
                <a:lnTo>
                  <a:pt x="26670" y="1847850"/>
                </a:lnTo>
                <a:lnTo>
                  <a:pt x="26670" y="1845310"/>
                </a:lnTo>
                <a:close/>
              </a:path>
              <a:path w="26670" h="1847850">
                <a:moveTo>
                  <a:pt x="26670" y="1837689"/>
                </a:moveTo>
                <a:lnTo>
                  <a:pt x="22860" y="1837689"/>
                </a:lnTo>
                <a:lnTo>
                  <a:pt x="22860" y="1841500"/>
                </a:lnTo>
                <a:lnTo>
                  <a:pt x="24130" y="1841500"/>
                </a:lnTo>
                <a:lnTo>
                  <a:pt x="24130" y="1845310"/>
                </a:lnTo>
                <a:lnTo>
                  <a:pt x="25400" y="1845310"/>
                </a:lnTo>
                <a:lnTo>
                  <a:pt x="2540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47850">
                <a:moveTo>
                  <a:pt x="26670" y="1826260"/>
                </a:moveTo>
                <a:lnTo>
                  <a:pt x="19050" y="1826260"/>
                </a:lnTo>
                <a:lnTo>
                  <a:pt x="19050" y="1828800"/>
                </a:lnTo>
                <a:lnTo>
                  <a:pt x="20320" y="1828800"/>
                </a:lnTo>
                <a:lnTo>
                  <a:pt x="20320" y="1833880"/>
                </a:lnTo>
                <a:lnTo>
                  <a:pt x="21590" y="1833880"/>
                </a:lnTo>
                <a:lnTo>
                  <a:pt x="21590" y="1837689"/>
                </a:lnTo>
                <a:lnTo>
                  <a:pt x="22860" y="1837689"/>
                </a:lnTo>
                <a:lnTo>
                  <a:pt x="2286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47850">
                <a:moveTo>
                  <a:pt x="26670" y="1818639"/>
                </a:moveTo>
                <a:lnTo>
                  <a:pt x="16510" y="1818639"/>
                </a:lnTo>
                <a:lnTo>
                  <a:pt x="16510" y="1822450"/>
                </a:lnTo>
                <a:lnTo>
                  <a:pt x="17780" y="1822450"/>
                </a:lnTo>
                <a:lnTo>
                  <a:pt x="17780" y="1826260"/>
                </a:lnTo>
                <a:lnTo>
                  <a:pt x="19050" y="1826260"/>
                </a:lnTo>
                <a:lnTo>
                  <a:pt x="1905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47850">
                <a:moveTo>
                  <a:pt x="26670" y="1807210"/>
                </a:moveTo>
                <a:lnTo>
                  <a:pt x="12700" y="1807210"/>
                </a:lnTo>
                <a:lnTo>
                  <a:pt x="12700" y="1809750"/>
                </a:lnTo>
                <a:lnTo>
                  <a:pt x="13970" y="1809750"/>
                </a:lnTo>
                <a:lnTo>
                  <a:pt x="13970" y="1814830"/>
                </a:lnTo>
                <a:lnTo>
                  <a:pt x="15240" y="1814830"/>
                </a:lnTo>
                <a:lnTo>
                  <a:pt x="15240" y="1818639"/>
                </a:lnTo>
                <a:lnTo>
                  <a:pt x="16510" y="1818639"/>
                </a:lnTo>
                <a:lnTo>
                  <a:pt x="1651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47850">
                <a:moveTo>
                  <a:pt x="26670" y="1799589"/>
                </a:moveTo>
                <a:lnTo>
                  <a:pt x="10160" y="1799589"/>
                </a:lnTo>
                <a:lnTo>
                  <a:pt x="10160" y="1803400"/>
                </a:lnTo>
                <a:lnTo>
                  <a:pt x="11430" y="1803400"/>
                </a:lnTo>
                <a:lnTo>
                  <a:pt x="11430" y="1807210"/>
                </a:lnTo>
                <a:lnTo>
                  <a:pt x="12700" y="1807210"/>
                </a:lnTo>
                <a:lnTo>
                  <a:pt x="1270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47850">
                <a:moveTo>
                  <a:pt x="26670" y="1788160"/>
                </a:moveTo>
                <a:lnTo>
                  <a:pt x="6350" y="1788160"/>
                </a:lnTo>
                <a:lnTo>
                  <a:pt x="6350" y="1790700"/>
                </a:lnTo>
                <a:lnTo>
                  <a:pt x="7620" y="1790700"/>
                </a:lnTo>
                <a:lnTo>
                  <a:pt x="7620" y="1795780"/>
                </a:lnTo>
                <a:lnTo>
                  <a:pt x="8890" y="1795780"/>
                </a:lnTo>
                <a:lnTo>
                  <a:pt x="8890" y="1799589"/>
                </a:lnTo>
                <a:lnTo>
                  <a:pt x="10160" y="1799589"/>
                </a:lnTo>
                <a:lnTo>
                  <a:pt x="1016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47850">
                <a:moveTo>
                  <a:pt x="26670" y="1780539"/>
                </a:moveTo>
                <a:lnTo>
                  <a:pt x="3810" y="1780539"/>
                </a:lnTo>
                <a:lnTo>
                  <a:pt x="3810" y="1784350"/>
                </a:lnTo>
                <a:lnTo>
                  <a:pt x="5080" y="1784350"/>
                </a:lnTo>
                <a:lnTo>
                  <a:pt x="5080" y="1788160"/>
                </a:lnTo>
                <a:lnTo>
                  <a:pt x="6350" y="1788160"/>
                </a:lnTo>
                <a:lnTo>
                  <a:pt x="635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847850">
                <a:moveTo>
                  <a:pt x="26670" y="1769110"/>
                </a:moveTo>
                <a:lnTo>
                  <a:pt x="0" y="1769110"/>
                </a:lnTo>
                <a:lnTo>
                  <a:pt x="0" y="1771650"/>
                </a:lnTo>
                <a:lnTo>
                  <a:pt x="1270" y="1771650"/>
                </a:lnTo>
                <a:lnTo>
                  <a:pt x="1270" y="1776730"/>
                </a:lnTo>
                <a:lnTo>
                  <a:pt x="2540" y="1776730"/>
                </a:lnTo>
                <a:lnTo>
                  <a:pt x="2540" y="1780539"/>
                </a:lnTo>
                <a:lnTo>
                  <a:pt x="3810" y="1780539"/>
                </a:lnTo>
                <a:lnTo>
                  <a:pt x="381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47850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47850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47850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47850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47850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47850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47850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47850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47850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47850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47850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47850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47850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4785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47850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47850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47850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47850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47850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47850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120380" y="3253740"/>
            <a:ext cx="27940" cy="1917700"/>
          </a:xfrm>
          <a:custGeom>
            <a:avLst/>
            <a:gdLst/>
            <a:ahLst/>
            <a:cxnLst/>
            <a:rect l="l" t="t" r="r" b="b"/>
            <a:pathLst>
              <a:path w="27940" h="1917700">
                <a:moveTo>
                  <a:pt x="6350" y="0"/>
                </a:moveTo>
                <a:lnTo>
                  <a:pt x="0" y="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1917700">
                <a:moveTo>
                  <a:pt x="27940" y="355600"/>
                </a:moveTo>
                <a:lnTo>
                  <a:pt x="0" y="35560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917700">
                <a:moveTo>
                  <a:pt x="27940" y="368300"/>
                </a:moveTo>
                <a:lnTo>
                  <a:pt x="0" y="3683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68300"/>
                </a:lnTo>
                <a:close/>
              </a:path>
              <a:path w="27940" h="191770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17700">
                <a:moveTo>
                  <a:pt x="2794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7940" y="412750"/>
                </a:lnTo>
                <a:lnTo>
                  <a:pt x="27940" y="400050"/>
                </a:lnTo>
                <a:close/>
              </a:path>
              <a:path w="27940" h="1917700">
                <a:moveTo>
                  <a:pt x="27940" y="412750"/>
                </a:moveTo>
                <a:lnTo>
                  <a:pt x="0" y="4127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2750"/>
                </a:lnTo>
                <a:close/>
              </a:path>
              <a:path w="27940" h="1917700">
                <a:moveTo>
                  <a:pt x="27940" y="444500"/>
                </a:moveTo>
                <a:lnTo>
                  <a:pt x="0" y="44450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44500"/>
                </a:lnTo>
                <a:close/>
              </a:path>
              <a:path w="27940" h="1917700">
                <a:moveTo>
                  <a:pt x="2794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0850"/>
                </a:lnTo>
                <a:close/>
              </a:path>
              <a:path w="27940" h="1917700">
                <a:moveTo>
                  <a:pt x="27940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3550"/>
                </a:lnTo>
                <a:close/>
              </a:path>
              <a:path w="27940" h="1917700">
                <a:moveTo>
                  <a:pt x="2794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1917700">
                <a:moveTo>
                  <a:pt x="27940" y="482600"/>
                </a:moveTo>
                <a:lnTo>
                  <a:pt x="0" y="4826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82600"/>
                </a:lnTo>
                <a:close/>
              </a:path>
              <a:path w="27940" h="1917700">
                <a:moveTo>
                  <a:pt x="27940" y="508000"/>
                </a:moveTo>
                <a:lnTo>
                  <a:pt x="0" y="5080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08000"/>
                </a:lnTo>
                <a:close/>
              </a:path>
              <a:path w="27940" h="1917700">
                <a:moveTo>
                  <a:pt x="27940" y="577850"/>
                </a:moveTo>
                <a:lnTo>
                  <a:pt x="0" y="57785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77850"/>
                </a:lnTo>
                <a:close/>
              </a:path>
              <a:path w="27940" h="1917700">
                <a:moveTo>
                  <a:pt x="27940" y="615950"/>
                </a:moveTo>
                <a:lnTo>
                  <a:pt x="0" y="615950"/>
                </a:lnTo>
                <a:lnTo>
                  <a:pt x="0" y="621030"/>
                </a:lnTo>
                <a:lnTo>
                  <a:pt x="27940" y="621030"/>
                </a:lnTo>
                <a:lnTo>
                  <a:pt x="27940" y="615950"/>
                </a:lnTo>
                <a:close/>
              </a:path>
              <a:path w="27940" h="1917700">
                <a:moveTo>
                  <a:pt x="27940" y="621030"/>
                </a:moveTo>
                <a:lnTo>
                  <a:pt x="0" y="62103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1030"/>
                </a:lnTo>
                <a:close/>
              </a:path>
              <a:path w="27940" h="1917700">
                <a:moveTo>
                  <a:pt x="27940" y="627380"/>
                </a:moveTo>
                <a:lnTo>
                  <a:pt x="0" y="627380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627380"/>
                </a:lnTo>
                <a:close/>
              </a:path>
              <a:path w="27940" h="1917700">
                <a:moveTo>
                  <a:pt x="27940" y="633730"/>
                </a:moveTo>
                <a:lnTo>
                  <a:pt x="0" y="63373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33730"/>
                </a:lnTo>
                <a:close/>
              </a:path>
              <a:path w="27940" h="1917700">
                <a:moveTo>
                  <a:pt x="27940" y="660400"/>
                </a:moveTo>
                <a:lnTo>
                  <a:pt x="0" y="66040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60400"/>
                </a:lnTo>
                <a:close/>
              </a:path>
              <a:path w="27940" h="1917700">
                <a:moveTo>
                  <a:pt x="27940" y="678180"/>
                </a:moveTo>
                <a:lnTo>
                  <a:pt x="0" y="67818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78180"/>
                </a:lnTo>
                <a:close/>
              </a:path>
              <a:path w="27940" h="1917700">
                <a:moveTo>
                  <a:pt x="2794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85800"/>
                </a:lnTo>
                <a:close/>
              </a:path>
              <a:path w="27940" h="1917700">
                <a:moveTo>
                  <a:pt x="27940" y="698500"/>
                </a:moveTo>
                <a:lnTo>
                  <a:pt x="0" y="6985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8500"/>
                </a:lnTo>
                <a:close/>
              </a:path>
              <a:path w="27940" h="1917700">
                <a:moveTo>
                  <a:pt x="27940" y="704850"/>
                </a:moveTo>
                <a:lnTo>
                  <a:pt x="0" y="7048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04850"/>
                </a:lnTo>
                <a:close/>
              </a:path>
              <a:path w="27940" h="1917700">
                <a:moveTo>
                  <a:pt x="27940" y="748030"/>
                </a:moveTo>
                <a:lnTo>
                  <a:pt x="0" y="74803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8030"/>
                </a:lnTo>
                <a:close/>
              </a:path>
              <a:path w="27940" h="1917700">
                <a:moveTo>
                  <a:pt x="27940" y="755650"/>
                </a:moveTo>
                <a:lnTo>
                  <a:pt x="0" y="7556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5650"/>
                </a:lnTo>
                <a:close/>
              </a:path>
              <a:path w="27940" h="1917700">
                <a:moveTo>
                  <a:pt x="27940" y="762000"/>
                </a:moveTo>
                <a:lnTo>
                  <a:pt x="0" y="76200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62000"/>
                </a:lnTo>
                <a:close/>
              </a:path>
              <a:path w="27940" h="1917700">
                <a:moveTo>
                  <a:pt x="27940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30"/>
                </a:lnTo>
                <a:close/>
              </a:path>
              <a:path w="27940" h="1917700">
                <a:moveTo>
                  <a:pt x="27940" y="805180"/>
                </a:moveTo>
                <a:lnTo>
                  <a:pt x="0" y="805180"/>
                </a:lnTo>
                <a:lnTo>
                  <a:pt x="0" y="836930"/>
                </a:lnTo>
                <a:lnTo>
                  <a:pt x="27940" y="836930"/>
                </a:lnTo>
                <a:lnTo>
                  <a:pt x="27940" y="805180"/>
                </a:lnTo>
                <a:close/>
              </a:path>
              <a:path w="27940" h="1917700">
                <a:moveTo>
                  <a:pt x="2794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36930"/>
                </a:lnTo>
                <a:close/>
              </a:path>
              <a:path w="27940" h="1917700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917700">
                <a:moveTo>
                  <a:pt x="27940" y="850900"/>
                </a:moveTo>
                <a:lnTo>
                  <a:pt x="0" y="85090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50900"/>
                </a:lnTo>
                <a:close/>
              </a:path>
              <a:path w="27940" h="1917700">
                <a:moveTo>
                  <a:pt x="27940" y="889000"/>
                </a:moveTo>
                <a:lnTo>
                  <a:pt x="0" y="88900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9000"/>
                </a:lnTo>
                <a:close/>
              </a:path>
              <a:path w="27940" h="1917700">
                <a:moveTo>
                  <a:pt x="27940" y="894080"/>
                </a:moveTo>
                <a:lnTo>
                  <a:pt x="0" y="894080"/>
                </a:lnTo>
                <a:lnTo>
                  <a:pt x="0" y="919480"/>
                </a:lnTo>
                <a:lnTo>
                  <a:pt x="27940" y="919480"/>
                </a:lnTo>
                <a:lnTo>
                  <a:pt x="27940" y="894080"/>
                </a:lnTo>
                <a:close/>
              </a:path>
              <a:path w="27940" h="1917700">
                <a:moveTo>
                  <a:pt x="27940" y="919480"/>
                </a:moveTo>
                <a:lnTo>
                  <a:pt x="0" y="919480"/>
                </a:lnTo>
                <a:lnTo>
                  <a:pt x="0" y="989330"/>
                </a:lnTo>
                <a:lnTo>
                  <a:pt x="27940" y="989330"/>
                </a:lnTo>
                <a:lnTo>
                  <a:pt x="27940" y="919480"/>
                </a:lnTo>
                <a:close/>
              </a:path>
              <a:path w="27940" h="1917700">
                <a:moveTo>
                  <a:pt x="2794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89330"/>
                </a:lnTo>
                <a:close/>
              </a:path>
              <a:path w="27940" h="1917700">
                <a:moveTo>
                  <a:pt x="27940" y="995680"/>
                </a:moveTo>
                <a:lnTo>
                  <a:pt x="0" y="995680"/>
                </a:lnTo>
                <a:lnTo>
                  <a:pt x="0" y="1003300"/>
                </a:lnTo>
                <a:lnTo>
                  <a:pt x="27940" y="1003300"/>
                </a:lnTo>
                <a:lnTo>
                  <a:pt x="27940" y="995680"/>
                </a:lnTo>
                <a:close/>
              </a:path>
              <a:path w="27940" h="1917700">
                <a:moveTo>
                  <a:pt x="27940" y="1003300"/>
                </a:moveTo>
                <a:lnTo>
                  <a:pt x="0" y="100330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1003300"/>
                </a:lnTo>
                <a:close/>
              </a:path>
              <a:path w="27940" h="1917700">
                <a:moveTo>
                  <a:pt x="27940" y="1014730"/>
                </a:moveTo>
                <a:lnTo>
                  <a:pt x="0" y="101473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14730"/>
                </a:lnTo>
                <a:close/>
              </a:path>
              <a:path w="27940" h="1917700">
                <a:moveTo>
                  <a:pt x="27940" y="1041400"/>
                </a:moveTo>
                <a:lnTo>
                  <a:pt x="0" y="10414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41400"/>
                </a:lnTo>
                <a:close/>
              </a:path>
              <a:path w="27940" h="1917700">
                <a:moveTo>
                  <a:pt x="27940" y="1117600"/>
                </a:moveTo>
                <a:lnTo>
                  <a:pt x="0" y="1117600"/>
                </a:lnTo>
                <a:lnTo>
                  <a:pt x="0" y="1263650"/>
                </a:lnTo>
                <a:lnTo>
                  <a:pt x="27940" y="1263650"/>
                </a:lnTo>
                <a:lnTo>
                  <a:pt x="27940" y="1117600"/>
                </a:lnTo>
                <a:close/>
              </a:path>
              <a:path w="27940" h="1917700">
                <a:moveTo>
                  <a:pt x="27940" y="1263650"/>
                </a:moveTo>
                <a:lnTo>
                  <a:pt x="0" y="1263650"/>
                </a:lnTo>
                <a:lnTo>
                  <a:pt x="0" y="1287780"/>
                </a:lnTo>
                <a:lnTo>
                  <a:pt x="27940" y="1287780"/>
                </a:lnTo>
                <a:lnTo>
                  <a:pt x="27940" y="1263650"/>
                </a:lnTo>
                <a:close/>
              </a:path>
              <a:path w="27940" h="1917700">
                <a:moveTo>
                  <a:pt x="27940" y="1287780"/>
                </a:moveTo>
                <a:lnTo>
                  <a:pt x="0" y="1287780"/>
                </a:lnTo>
                <a:lnTo>
                  <a:pt x="0" y="1339850"/>
                </a:lnTo>
                <a:lnTo>
                  <a:pt x="27940" y="1339850"/>
                </a:lnTo>
                <a:lnTo>
                  <a:pt x="27940" y="1287780"/>
                </a:lnTo>
                <a:close/>
              </a:path>
              <a:path w="27940" h="1917700">
                <a:moveTo>
                  <a:pt x="27940" y="1339850"/>
                </a:moveTo>
                <a:lnTo>
                  <a:pt x="0" y="133985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39850"/>
                </a:lnTo>
                <a:close/>
              </a:path>
              <a:path w="27940" h="1917700">
                <a:moveTo>
                  <a:pt x="27940" y="1357630"/>
                </a:moveTo>
                <a:lnTo>
                  <a:pt x="0" y="135763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57630"/>
                </a:lnTo>
                <a:close/>
              </a:path>
              <a:path w="27940" h="1917700">
                <a:moveTo>
                  <a:pt x="27940" y="1370330"/>
                </a:moveTo>
                <a:lnTo>
                  <a:pt x="0" y="1370330"/>
                </a:lnTo>
                <a:lnTo>
                  <a:pt x="0" y="1397000"/>
                </a:lnTo>
                <a:lnTo>
                  <a:pt x="27940" y="1397000"/>
                </a:lnTo>
                <a:lnTo>
                  <a:pt x="27940" y="1370330"/>
                </a:lnTo>
                <a:close/>
              </a:path>
              <a:path w="27940" h="1917700">
                <a:moveTo>
                  <a:pt x="27940" y="1397000"/>
                </a:moveTo>
                <a:lnTo>
                  <a:pt x="0" y="139700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397000"/>
                </a:lnTo>
                <a:close/>
              </a:path>
              <a:path w="27940" h="1917700">
                <a:moveTo>
                  <a:pt x="27940" y="1427480"/>
                </a:moveTo>
                <a:lnTo>
                  <a:pt x="0" y="142748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27480"/>
                </a:lnTo>
                <a:close/>
              </a:path>
              <a:path w="27940" h="1917700">
                <a:moveTo>
                  <a:pt x="27940" y="1433830"/>
                </a:moveTo>
                <a:lnTo>
                  <a:pt x="0" y="1433830"/>
                </a:lnTo>
                <a:lnTo>
                  <a:pt x="0" y="1440180"/>
                </a:lnTo>
                <a:lnTo>
                  <a:pt x="27940" y="1440180"/>
                </a:lnTo>
                <a:lnTo>
                  <a:pt x="27940" y="1433830"/>
                </a:lnTo>
                <a:close/>
              </a:path>
              <a:path w="27940" h="1917700">
                <a:moveTo>
                  <a:pt x="27940" y="1440180"/>
                </a:moveTo>
                <a:lnTo>
                  <a:pt x="0" y="1440180"/>
                </a:lnTo>
                <a:lnTo>
                  <a:pt x="0" y="1473200"/>
                </a:lnTo>
                <a:lnTo>
                  <a:pt x="27940" y="1473200"/>
                </a:lnTo>
                <a:lnTo>
                  <a:pt x="27940" y="1440180"/>
                </a:lnTo>
                <a:close/>
              </a:path>
              <a:path w="27940" h="1917700">
                <a:moveTo>
                  <a:pt x="27940" y="1473200"/>
                </a:moveTo>
                <a:lnTo>
                  <a:pt x="0" y="1473200"/>
                </a:lnTo>
                <a:lnTo>
                  <a:pt x="0" y="1497330"/>
                </a:lnTo>
                <a:lnTo>
                  <a:pt x="27940" y="1497330"/>
                </a:lnTo>
                <a:lnTo>
                  <a:pt x="27940" y="1473200"/>
                </a:lnTo>
                <a:close/>
              </a:path>
              <a:path w="27940" h="1917700">
                <a:moveTo>
                  <a:pt x="27940" y="1497330"/>
                </a:moveTo>
                <a:lnTo>
                  <a:pt x="0" y="1497330"/>
                </a:lnTo>
                <a:lnTo>
                  <a:pt x="0" y="1549400"/>
                </a:lnTo>
                <a:lnTo>
                  <a:pt x="27940" y="1549400"/>
                </a:lnTo>
                <a:lnTo>
                  <a:pt x="27940" y="1497330"/>
                </a:lnTo>
                <a:close/>
              </a:path>
              <a:path w="27940" h="1917700">
                <a:moveTo>
                  <a:pt x="27940" y="1549400"/>
                </a:moveTo>
                <a:lnTo>
                  <a:pt x="0" y="1549400"/>
                </a:lnTo>
                <a:lnTo>
                  <a:pt x="0" y="1567180"/>
                </a:lnTo>
                <a:lnTo>
                  <a:pt x="27940" y="1567180"/>
                </a:lnTo>
                <a:lnTo>
                  <a:pt x="27940" y="1549400"/>
                </a:lnTo>
                <a:close/>
              </a:path>
              <a:path w="27940" h="1917700">
                <a:moveTo>
                  <a:pt x="27940" y="1870710"/>
                </a:moveTo>
                <a:lnTo>
                  <a:pt x="11429" y="1870710"/>
                </a:lnTo>
                <a:lnTo>
                  <a:pt x="11429" y="1873250"/>
                </a:lnTo>
                <a:lnTo>
                  <a:pt x="12700" y="1873250"/>
                </a:lnTo>
                <a:lnTo>
                  <a:pt x="12700" y="1875790"/>
                </a:lnTo>
                <a:lnTo>
                  <a:pt x="13970" y="1875790"/>
                </a:lnTo>
                <a:lnTo>
                  <a:pt x="13970" y="1879600"/>
                </a:lnTo>
                <a:lnTo>
                  <a:pt x="15240" y="1879600"/>
                </a:lnTo>
                <a:lnTo>
                  <a:pt x="15240" y="1883410"/>
                </a:lnTo>
                <a:lnTo>
                  <a:pt x="16510" y="1883410"/>
                </a:lnTo>
                <a:lnTo>
                  <a:pt x="16510" y="1887220"/>
                </a:lnTo>
                <a:lnTo>
                  <a:pt x="17779" y="1887220"/>
                </a:lnTo>
                <a:lnTo>
                  <a:pt x="17779" y="1891030"/>
                </a:lnTo>
                <a:lnTo>
                  <a:pt x="19050" y="1891030"/>
                </a:lnTo>
                <a:lnTo>
                  <a:pt x="19050" y="1894840"/>
                </a:lnTo>
                <a:lnTo>
                  <a:pt x="20320" y="1894840"/>
                </a:lnTo>
                <a:lnTo>
                  <a:pt x="20320" y="1898650"/>
                </a:lnTo>
                <a:lnTo>
                  <a:pt x="21590" y="1898650"/>
                </a:lnTo>
                <a:lnTo>
                  <a:pt x="21590" y="1902460"/>
                </a:lnTo>
                <a:lnTo>
                  <a:pt x="22860" y="1902460"/>
                </a:lnTo>
                <a:lnTo>
                  <a:pt x="22860" y="1906270"/>
                </a:lnTo>
                <a:lnTo>
                  <a:pt x="24129" y="1906270"/>
                </a:lnTo>
                <a:lnTo>
                  <a:pt x="24129" y="1910080"/>
                </a:lnTo>
                <a:lnTo>
                  <a:pt x="25400" y="1910080"/>
                </a:lnTo>
                <a:lnTo>
                  <a:pt x="25400" y="1913890"/>
                </a:lnTo>
                <a:lnTo>
                  <a:pt x="26670" y="1913890"/>
                </a:lnTo>
                <a:lnTo>
                  <a:pt x="26670" y="1917700"/>
                </a:lnTo>
                <a:lnTo>
                  <a:pt x="27940" y="1917700"/>
                </a:lnTo>
                <a:lnTo>
                  <a:pt x="27940" y="1870710"/>
                </a:lnTo>
                <a:close/>
              </a:path>
              <a:path w="27940" h="1917700">
                <a:moveTo>
                  <a:pt x="27940" y="1863089"/>
                </a:moveTo>
                <a:lnTo>
                  <a:pt x="8890" y="1863089"/>
                </a:lnTo>
                <a:lnTo>
                  <a:pt x="8890" y="1866900"/>
                </a:lnTo>
                <a:lnTo>
                  <a:pt x="10160" y="1866900"/>
                </a:lnTo>
                <a:lnTo>
                  <a:pt x="10160" y="1870710"/>
                </a:lnTo>
                <a:lnTo>
                  <a:pt x="11429" y="1870710"/>
                </a:lnTo>
                <a:lnTo>
                  <a:pt x="11429" y="1869439"/>
                </a:lnTo>
                <a:lnTo>
                  <a:pt x="27940" y="1869439"/>
                </a:lnTo>
                <a:lnTo>
                  <a:pt x="27940" y="1863089"/>
                </a:lnTo>
                <a:close/>
              </a:path>
              <a:path w="27940" h="1917700">
                <a:moveTo>
                  <a:pt x="27940" y="1851660"/>
                </a:moveTo>
                <a:lnTo>
                  <a:pt x="5079" y="1851660"/>
                </a:lnTo>
                <a:lnTo>
                  <a:pt x="5079" y="1854200"/>
                </a:lnTo>
                <a:lnTo>
                  <a:pt x="6350" y="1854200"/>
                </a:lnTo>
                <a:lnTo>
                  <a:pt x="6350" y="1859280"/>
                </a:lnTo>
                <a:lnTo>
                  <a:pt x="7620" y="1859280"/>
                </a:lnTo>
                <a:lnTo>
                  <a:pt x="7620" y="1863089"/>
                </a:lnTo>
                <a:lnTo>
                  <a:pt x="8890" y="1863089"/>
                </a:lnTo>
                <a:lnTo>
                  <a:pt x="8890" y="1861820"/>
                </a:lnTo>
                <a:lnTo>
                  <a:pt x="27940" y="1861820"/>
                </a:lnTo>
                <a:lnTo>
                  <a:pt x="27940" y="1851660"/>
                </a:lnTo>
                <a:close/>
              </a:path>
              <a:path w="27940" h="1917700">
                <a:moveTo>
                  <a:pt x="27940" y="1844039"/>
                </a:moveTo>
                <a:lnTo>
                  <a:pt x="2540" y="1844039"/>
                </a:lnTo>
                <a:lnTo>
                  <a:pt x="2540" y="1847850"/>
                </a:lnTo>
                <a:lnTo>
                  <a:pt x="3810" y="1847850"/>
                </a:lnTo>
                <a:lnTo>
                  <a:pt x="3810" y="1851660"/>
                </a:lnTo>
                <a:lnTo>
                  <a:pt x="5079" y="1851660"/>
                </a:lnTo>
                <a:lnTo>
                  <a:pt x="5079" y="1850389"/>
                </a:lnTo>
                <a:lnTo>
                  <a:pt x="27940" y="1850389"/>
                </a:lnTo>
                <a:lnTo>
                  <a:pt x="27940" y="1844039"/>
                </a:lnTo>
                <a:close/>
              </a:path>
              <a:path w="27940" h="1917700">
                <a:moveTo>
                  <a:pt x="27940" y="1832610"/>
                </a:moveTo>
                <a:lnTo>
                  <a:pt x="0" y="1832610"/>
                </a:lnTo>
                <a:lnTo>
                  <a:pt x="0" y="1840230"/>
                </a:lnTo>
                <a:lnTo>
                  <a:pt x="1270" y="1840230"/>
                </a:lnTo>
                <a:lnTo>
                  <a:pt x="1270" y="1844039"/>
                </a:lnTo>
                <a:lnTo>
                  <a:pt x="2540" y="1844039"/>
                </a:lnTo>
                <a:lnTo>
                  <a:pt x="2540" y="1842770"/>
                </a:lnTo>
                <a:lnTo>
                  <a:pt x="27940" y="1842770"/>
                </a:lnTo>
                <a:lnTo>
                  <a:pt x="27940" y="1832610"/>
                </a:lnTo>
                <a:close/>
              </a:path>
              <a:path w="27940" h="1917700">
                <a:moveTo>
                  <a:pt x="2794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40" y="1831339"/>
                </a:lnTo>
                <a:lnTo>
                  <a:pt x="27940" y="1824989"/>
                </a:lnTo>
                <a:close/>
              </a:path>
              <a:path w="27940" h="1917700">
                <a:moveTo>
                  <a:pt x="27940" y="1813560"/>
                </a:moveTo>
                <a:lnTo>
                  <a:pt x="0" y="1813560"/>
                </a:lnTo>
                <a:lnTo>
                  <a:pt x="0" y="1823720"/>
                </a:lnTo>
                <a:lnTo>
                  <a:pt x="27940" y="1823720"/>
                </a:lnTo>
                <a:lnTo>
                  <a:pt x="27940" y="1813560"/>
                </a:lnTo>
                <a:close/>
              </a:path>
              <a:path w="27940" h="1917700">
                <a:moveTo>
                  <a:pt x="2794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40" y="1812289"/>
                </a:lnTo>
                <a:lnTo>
                  <a:pt x="27940" y="1805939"/>
                </a:lnTo>
                <a:close/>
              </a:path>
              <a:path w="27940" h="1917700">
                <a:moveTo>
                  <a:pt x="27940" y="1794510"/>
                </a:moveTo>
                <a:lnTo>
                  <a:pt x="0" y="1794510"/>
                </a:lnTo>
                <a:lnTo>
                  <a:pt x="0" y="1804670"/>
                </a:lnTo>
                <a:lnTo>
                  <a:pt x="27940" y="1804670"/>
                </a:lnTo>
                <a:lnTo>
                  <a:pt x="27940" y="1794510"/>
                </a:lnTo>
                <a:close/>
              </a:path>
              <a:path w="27940" h="1917700">
                <a:moveTo>
                  <a:pt x="2794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40" y="1793239"/>
                </a:lnTo>
                <a:lnTo>
                  <a:pt x="27940" y="1786889"/>
                </a:lnTo>
                <a:close/>
              </a:path>
              <a:path w="27940" h="1917700">
                <a:moveTo>
                  <a:pt x="2794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7940" y="1785620"/>
                </a:lnTo>
                <a:lnTo>
                  <a:pt x="27940" y="1775460"/>
                </a:lnTo>
                <a:close/>
              </a:path>
              <a:path w="27940" h="1917700">
                <a:moveTo>
                  <a:pt x="27940" y="1767840"/>
                </a:moveTo>
                <a:lnTo>
                  <a:pt x="0" y="1767840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767840"/>
                </a:lnTo>
                <a:close/>
              </a:path>
              <a:path w="27940" h="1917700">
                <a:moveTo>
                  <a:pt x="2794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7940" y="1766570"/>
                </a:lnTo>
                <a:lnTo>
                  <a:pt x="27940" y="1756410"/>
                </a:lnTo>
                <a:close/>
              </a:path>
              <a:path w="27940" h="1917700">
                <a:moveTo>
                  <a:pt x="27940" y="1748790"/>
                </a:moveTo>
                <a:lnTo>
                  <a:pt x="0" y="1748790"/>
                </a:lnTo>
                <a:lnTo>
                  <a:pt x="0" y="1755139"/>
                </a:lnTo>
                <a:lnTo>
                  <a:pt x="27940" y="1755139"/>
                </a:lnTo>
                <a:lnTo>
                  <a:pt x="27940" y="1748790"/>
                </a:lnTo>
                <a:close/>
              </a:path>
              <a:path w="27940" h="1917700">
                <a:moveTo>
                  <a:pt x="2794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7940" y="1747520"/>
                </a:lnTo>
                <a:lnTo>
                  <a:pt x="27940" y="1737360"/>
                </a:lnTo>
                <a:close/>
              </a:path>
              <a:path w="27940" h="1917700">
                <a:moveTo>
                  <a:pt x="2794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40" y="1736089"/>
                </a:lnTo>
                <a:lnTo>
                  <a:pt x="27940" y="1729739"/>
                </a:lnTo>
                <a:close/>
              </a:path>
              <a:path w="27940" h="1917700">
                <a:moveTo>
                  <a:pt x="2794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7940" y="1728470"/>
                </a:lnTo>
                <a:lnTo>
                  <a:pt x="27940" y="1718310"/>
                </a:lnTo>
                <a:close/>
              </a:path>
              <a:path w="27940" h="1917700">
                <a:moveTo>
                  <a:pt x="2794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40" y="1717039"/>
                </a:lnTo>
                <a:lnTo>
                  <a:pt x="27940" y="1710689"/>
                </a:lnTo>
                <a:close/>
              </a:path>
              <a:path w="27940" h="1917700">
                <a:moveTo>
                  <a:pt x="2794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7940" y="1709420"/>
                </a:lnTo>
                <a:lnTo>
                  <a:pt x="27940" y="1699260"/>
                </a:lnTo>
                <a:close/>
              </a:path>
              <a:path w="27940" h="1917700">
                <a:moveTo>
                  <a:pt x="2794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7940" y="1697989"/>
                </a:lnTo>
                <a:lnTo>
                  <a:pt x="27940" y="1691640"/>
                </a:lnTo>
                <a:close/>
              </a:path>
              <a:path w="27940" h="1917700">
                <a:moveTo>
                  <a:pt x="2794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40" y="1690370"/>
                </a:lnTo>
                <a:lnTo>
                  <a:pt x="27940" y="1680210"/>
                </a:lnTo>
                <a:close/>
              </a:path>
              <a:path w="27940" h="1917700">
                <a:moveTo>
                  <a:pt x="27940" y="1666239"/>
                </a:moveTo>
                <a:lnTo>
                  <a:pt x="0" y="166623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66239"/>
                </a:lnTo>
                <a:close/>
              </a:path>
              <a:path w="27940" h="191770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1917700">
                <a:moveTo>
                  <a:pt x="27940" y="1647190"/>
                </a:moveTo>
                <a:lnTo>
                  <a:pt x="0" y="1647190"/>
                </a:lnTo>
                <a:lnTo>
                  <a:pt x="0" y="1653540"/>
                </a:lnTo>
                <a:lnTo>
                  <a:pt x="27940" y="1653540"/>
                </a:lnTo>
                <a:lnTo>
                  <a:pt x="27940" y="1647190"/>
                </a:lnTo>
                <a:close/>
              </a:path>
              <a:path w="27940" h="191770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191770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191770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1917700">
                <a:moveTo>
                  <a:pt x="27940" y="1609090"/>
                </a:moveTo>
                <a:lnTo>
                  <a:pt x="0" y="1609090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90"/>
                </a:lnTo>
                <a:close/>
              </a:path>
              <a:path w="27940" h="1917700">
                <a:moveTo>
                  <a:pt x="27940" y="1597660"/>
                </a:moveTo>
                <a:lnTo>
                  <a:pt x="0" y="1597660"/>
                </a:lnTo>
                <a:lnTo>
                  <a:pt x="0" y="1607820"/>
                </a:lnTo>
                <a:lnTo>
                  <a:pt x="27940" y="1607820"/>
                </a:lnTo>
                <a:lnTo>
                  <a:pt x="27940" y="1597660"/>
                </a:lnTo>
                <a:close/>
              </a:path>
              <a:path w="27940" h="1917700">
                <a:moveTo>
                  <a:pt x="27940" y="1590039"/>
                </a:moveTo>
                <a:lnTo>
                  <a:pt x="0" y="1590039"/>
                </a:lnTo>
                <a:lnTo>
                  <a:pt x="0" y="1596390"/>
                </a:lnTo>
                <a:lnTo>
                  <a:pt x="27940" y="1596390"/>
                </a:lnTo>
                <a:lnTo>
                  <a:pt x="27940" y="1590039"/>
                </a:lnTo>
                <a:close/>
              </a:path>
              <a:path w="27940" h="1917700">
                <a:moveTo>
                  <a:pt x="2794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7940" y="1588770"/>
                </a:lnTo>
                <a:lnTo>
                  <a:pt x="27940" y="1578610"/>
                </a:lnTo>
                <a:close/>
              </a:path>
              <a:path w="27940" h="1917700">
                <a:moveTo>
                  <a:pt x="27940" y="1570989"/>
                </a:moveTo>
                <a:lnTo>
                  <a:pt x="0" y="1570989"/>
                </a:lnTo>
                <a:lnTo>
                  <a:pt x="0" y="1577340"/>
                </a:lnTo>
                <a:lnTo>
                  <a:pt x="27940" y="1577340"/>
                </a:lnTo>
                <a:lnTo>
                  <a:pt x="27940" y="1570989"/>
                </a:lnTo>
                <a:close/>
              </a:path>
              <a:path w="27940" h="1917700">
                <a:moveTo>
                  <a:pt x="27940" y="1568450"/>
                </a:moveTo>
                <a:lnTo>
                  <a:pt x="0" y="1568450"/>
                </a:lnTo>
                <a:lnTo>
                  <a:pt x="0" y="1569720"/>
                </a:lnTo>
                <a:lnTo>
                  <a:pt x="27940" y="1569720"/>
                </a:lnTo>
                <a:lnTo>
                  <a:pt x="27940" y="1568450"/>
                </a:lnTo>
                <a:close/>
              </a:path>
            </a:pathLst>
          </a:custGeom>
          <a:solidFill>
            <a:srgbClr val="1F3E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148319" y="3279140"/>
            <a:ext cx="26670" cy="1977389"/>
          </a:xfrm>
          <a:custGeom>
            <a:avLst/>
            <a:gdLst/>
            <a:ahLst/>
            <a:cxnLst/>
            <a:rect l="l" t="t" r="r" b="b"/>
            <a:pathLst>
              <a:path w="26670" h="1977389">
                <a:moveTo>
                  <a:pt x="20319" y="0"/>
                </a:moveTo>
                <a:lnTo>
                  <a:pt x="0" y="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1977389">
                <a:moveTo>
                  <a:pt x="26670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977389">
                <a:moveTo>
                  <a:pt x="26670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70" y="361950"/>
                </a:lnTo>
                <a:lnTo>
                  <a:pt x="26670" y="342900"/>
                </a:lnTo>
                <a:close/>
              </a:path>
              <a:path w="26670" h="1977389">
                <a:moveTo>
                  <a:pt x="26670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1950"/>
                </a:lnTo>
                <a:close/>
              </a:path>
              <a:path w="26670" h="197738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1977389">
                <a:moveTo>
                  <a:pt x="26670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387350"/>
                </a:lnTo>
                <a:close/>
              </a:path>
              <a:path w="26670" h="1977389">
                <a:moveTo>
                  <a:pt x="2667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9100"/>
                </a:lnTo>
                <a:close/>
              </a:path>
              <a:path w="26670" h="1977389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977389">
                <a:moveTo>
                  <a:pt x="26670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8150"/>
                </a:lnTo>
                <a:close/>
              </a:path>
              <a:path w="26670" h="1977389">
                <a:moveTo>
                  <a:pt x="2667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1977389">
                <a:moveTo>
                  <a:pt x="26670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1977389">
                <a:moveTo>
                  <a:pt x="26670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482600"/>
                </a:lnTo>
                <a:close/>
              </a:path>
              <a:path w="26670" h="1977389">
                <a:moveTo>
                  <a:pt x="26670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52450"/>
                </a:lnTo>
                <a:close/>
              </a:path>
              <a:path w="26670" h="1977389">
                <a:moveTo>
                  <a:pt x="26670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90550"/>
                </a:lnTo>
                <a:close/>
              </a:path>
              <a:path w="26670" h="1977389">
                <a:moveTo>
                  <a:pt x="2667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5630"/>
                </a:lnTo>
                <a:close/>
              </a:path>
              <a:path w="26670" h="1977389">
                <a:moveTo>
                  <a:pt x="26670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601980"/>
                </a:lnTo>
                <a:close/>
              </a:path>
              <a:path w="26670" h="1977389">
                <a:moveTo>
                  <a:pt x="26670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8330"/>
                </a:lnTo>
                <a:close/>
              </a:path>
              <a:path w="26670" h="1977389">
                <a:moveTo>
                  <a:pt x="26670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35000"/>
                </a:lnTo>
                <a:close/>
              </a:path>
              <a:path w="26670" h="1977389">
                <a:moveTo>
                  <a:pt x="2667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2780"/>
                </a:lnTo>
                <a:close/>
              </a:path>
              <a:path w="26670" h="1977389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977389">
                <a:moveTo>
                  <a:pt x="2667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3100"/>
                </a:lnTo>
                <a:close/>
              </a:path>
              <a:path w="26670" h="1977389">
                <a:moveTo>
                  <a:pt x="26670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79450"/>
                </a:lnTo>
                <a:close/>
              </a:path>
              <a:path w="26670" h="1977389">
                <a:moveTo>
                  <a:pt x="26670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2630"/>
                </a:lnTo>
                <a:close/>
              </a:path>
              <a:path w="26670" h="1977389">
                <a:moveTo>
                  <a:pt x="26670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30250"/>
                </a:lnTo>
                <a:close/>
              </a:path>
              <a:path w="26670" h="1977389">
                <a:moveTo>
                  <a:pt x="26670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6600"/>
                </a:lnTo>
                <a:close/>
              </a:path>
              <a:path w="26670" h="1977389">
                <a:moveTo>
                  <a:pt x="2667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70" y="779779"/>
                </a:lnTo>
                <a:lnTo>
                  <a:pt x="26670" y="773430"/>
                </a:lnTo>
                <a:close/>
              </a:path>
              <a:path w="26670" h="1977389">
                <a:moveTo>
                  <a:pt x="26670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9780"/>
                </a:lnTo>
                <a:close/>
              </a:path>
              <a:path w="26670" h="1977389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97738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977389">
                <a:moveTo>
                  <a:pt x="26670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25500"/>
                </a:lnTo>
                <a:close/>
              </a:path>
              <a:path w="26670" h="1977389">
                <a:moveTo>
                  <a:pt x="26670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3600"/>
                </a:lnTo>
                <a:close/>
              </a:path>
              <a:path w="26670" h="1977389">
                <a:moveTo>
                  <a:pt x="26670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68680"/>
                </a:lnTo>
                <a:close/>
              </a:path>
              <a:path w="26670" h="1977389">
                <a:moveTo>
                  <a:pt x="26670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894080"/>
                </a:lnTo>
                <a:close/>
              </a:path>
              <a:path w="26670" h="1977389">
                <a:moveTo>
                  <a:pt x="2667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63930"/>
                </a:lnTo>
                <a:close/>
              </a:path>
              <a:path w="26670" h="1977389">
                <a:moveTo>
                  <a:pt x="26670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0280"/>
                </a:lnTo>
                <a:close/>
              </a:path>
              <a:path w="26670" h="1977389">
                <a:moveTo>
                  <a:pt x="2667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77900"/>
                </a:lnTo>
                <a:close/>
              </a:path>
              <a:path w="26670" h="1977389">
                <a:moveTo>
                  <a:pt x="26670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989330"/>
                </a:lnTo>
                <a:close/>
              </a:path>
              <a:path w="26670" h="1977389">
                <a:moveTo>
                  <a:pt x="26670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16000"/>
                </a:lnTo>
                <a:close/>
              </a:path>
              <a:path w="26670" h="1977389">
                <a:moveTo>
                  <a:pt x="26670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70" y="1238250"/>
                </a:lnTo>
                <a:lnTo>
                  <a:pt x="26670" y="1092200"/>
                </a:lnTo>
                <a:close/>
              </a:path>
              <a:path w="26670" h="1977389">
                <a:moveTo>
                  <a:pt x="26670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38250"/>
                </a:lnTo>
                <a:close/>
              </a:path>
              <a:path w="26670" h="1977389">
                <a:moveTo>
                  <a:pt x="26670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262380"/>
                </a:lnTo>
                <a:close/>
              </a:path>
              <a:path w="26670" h="1977389">
                <a:moveTo>
                  <a:pt x="26670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70" y="1332230"/>
                </a:lnTo>
                <a:lnTo>
                  <a:pt x="26670" y="1314450"/>
                </a:lnTo>
                <a:close/>
              </a:path>
              <a:path w="26670" h="1977389">
                <a:moveTo>
                  <a:pt x="26670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70" y="1344930"/>
                </a:lnTo>
                <a:lnTo>
                  <a:pt x="26670" y="1332230"/>
                </a:lnTo>
                <a:close/>
              </a:path>
              <a:path w="26670" h="1977389">
                <a:moveTo>
                  <a:pt x="26670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70" y="1371600"/>
                </a:lnTo>
                <a:lnTo>
                  <a:pt x="26670" y="1344930"/>
                </a:lnTo>
                <a:close/>
              </a:path>
              <a:path w="26670" h="1977389">
                <a:moveTo>
                  <a:pt x="26670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1600"/>
                </a:lnTo>
                <a:close/>
              </a:path>
              <a:path w="26670" h="1977389">
                <a:moveTo>
                  <a:pt x="26670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402080"/>
                </a:lnTo>
                <a:close/>
              </a:path>
              <a:path w="26670" h="1977389">
                <a:moveTo>
                  <a:pt x="26670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70" y="1414780"/>
                </a:lnTo>
                <a:lnTo>
                  <a:pt x="26670" y="1408430"/>
                </a:lnTo>
                <a:close/>
              </a:path>
              <a:path w="26670" h="1977389">
                <a:moveTo>
                  <a:pt x="26670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14780"/>
                </a:lnTo>
                <a:close/>
              </a:path>
              <a:path w="26670" h="1977389">
                <a:moveTo>
                  <a:pt x="26670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70" y="1471930"/>
                </a:lnTo>
                <a:lnTo>
                  <a:pt x="26670" y="1447800"/>
                </a:lnTo>
                <a:close/>
              </a:path>
              <a:path w="26670" h="1977389">
                <a:moveTo>
                  <a:pt x="26670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71930"/>
                </a:lnTo>
                <a:close/>
              </a:path>
              <a:path w="26670" h="1977389">
                <a:moveTo>
                  <a:pt x="26670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70" y="1541780"/>
                </a:lnTo>
                <a:lnTo>
                  <a:pt x="26670" y="1524000"/>
                </a:lnTo>
                <a:close/>
              </a:path>
              <a:path w="26670" h="1977389">
                <a:moveTo>
                  <a:pt x="26670" y="1845310"/>
                </a:moveTo>
                <a:lnTo>
                  <a:pt x="0" y="1845310"/>
                </a:lnTo>
                <a:lnTo>
                  <a:pt x="0" y="1896110"/>
                </a:lnTo>
                <a:lnTo>
                  <a:pt x="1270" y="1896110"/>
                </a:lnTo>
                <a:lnTo>
                  <a:pt x="1270" y="1899920"/>
                </a:lnTo>
                <a:lnTo>
                  <a:pt x="2539" y="1899920"/>
                </a:lnTo>
                <a:lnTo>
                  <a:pt x="2539" y="1903730"/>
                </a:lnTo>
                <a:lnTo>
                  <a:pt x="3809" y="1903730"/>
                </a:lnTo>
                <a:lnTo>
                  <a:pt x="3809" y="1907540"/>
                </a:lnTo>
                <a:lnTo>
                  <a:pt x="5079" y="1907540"/>
                </a:lnTo>
                <a:lnTo>
                  <a:pt x="5079" y="1911350"/>
                </a:lnTo>
                <a:lnTo>
                  <a:pt x="6350" y="1911350"/>
                </a:lnTo>
                <a:lnTo>
                  <a:pt x="6350" y="1915160"/>
                </a:lnTo>
                <a:lnTo>
                  <a:pt x="7620" y="1915160"/>
                </a:lnTo>
                <a:lnTo>
                  <a:pt x="7620" y="1918970"/>
                </a:lnTo>
                <a:lnTo>
                  <a:pt x="8889" y="1918970"/>
                </a:lnTo>
                <a:lnTo>
                  <a:pt x="8889" y="1922780"/>
                </a:lnTo>
                <a:lnTo>
                  <a:pt x="10159" y="1922780"/>
                </a:lnTo>
                <a:lnTo>
                  <a:pt x="10159" y="1926590"/>
                </a:lnTo>
                <a:lnTo>
                  <a:pt x="11429" y="1926590"/>
                </a:lnTo>
                <a:lnTo>
                  <a:pt x="11429" y="1930400"/>
                </a:lnTo>
                <a:lnTo>
                  <a:pt x="12700" y="1930400"/>
                </a:lnTo>
                <a:lnTo>
                  <a:pt x="12700" y="1934210"/>
                </a:lnTo>
                <a:lnTo>
                  <a:pt x="13970" y="1934210"/>
                </a:lnTo>
                <a:lnTo>
                  <a:pt x="13970" y="1938020"/>
                </a:lnTo>
                <a:lnTo>
                  <a:pt x="15239" y="1938020"/>
                </a:lnTo>
                <a:lnTo>
                  <a:pt x="15239" y="1941830"/>
                </a:lnTo>
                <a:lnTo>
                  <a:pt x="16509" y="1941830"/>
                </a:lnTo>
                <a:lnTo>
                  <a:pt x="16509" y="1945640"/>
                </a:lnTo>
                <a:lnTo>
                  <a:pt x="17779" y="1945640"/>
                </a:lnTo>
                <a:lnTo>
                  <a:pt x="17779" y="1949450"/>
                </a:lnTo>
                <a:lnTo>
                  <a:pt x="19050" y="1949450"/>
                </a:lnTo>
                <a:lnTo>
                  <a:pt x="19050" y="1953260"/>
                </a:lnTo>
                <a:lnTo>
                  <a:pt x="20320" y="1953260"/>
                </a:lnTo>
                <a:lnTo>
                  <a:pt x="20320" y="1958340"/>
                </a:lnTo>
                <a:lnTo>
                  <a:pt x="21589" y="1958340"/>
                </a:lnTo>
                <a:lnTo>
                  <a:pt x="21589" y="1963420"/>
                </a:lnTo>
                <a:lnTo>
                  <a:pt x="22859" y="1963420"/>
                </a:lnTo>
                <a:lnTo>
                  <a:pt x="22859" y="1967230"/>
                </a:lnTo>
                <a:lnTo>
                  <a:pt x="24129" y="1967230"/>
                </a:lnTo>
                <a:lnTo>
                  <a:pt x="24129" y="1972310"/>
                </a:lnTo>
                <a:lnTo>
                  <a:pt x="25400" y="1972310"/>
                </a:lnTo>
                <a:lnTo>
                  <a:pt x="25400" y="1977390"/>
                </a:lnTo>
                <a:lnTo>
                  <a:pt x="26670" y="1977390"/>
                </a:lnTo>
                <a:lnTo>
                  <a:pt x="26670" y="1845310"/>
                </a:lnTo>
                <a:close/>
              </a:path>
              <a:path w="26670" h="1977389">
                <a:moveTo>
                  <a:pt x="26670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977389">
                <a:moveTo>
                  <a:pt x="26670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977389">
                <a:moveTo>
                  <a:pt x="26670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977389">
                <a:moveTo>
                  <a:pt x="26670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977389">
                <a:moveTo>
                  <a:pt x="2667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977389">
                <a:moveTo>
                  <a:pt x="2667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977389">
                <a:moveTo>
                  <a:pt x="2667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97738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977389">
                <a:moveTo>
                  <a:pt x="2667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89"/>
                </a:lnTo>
                <a:close/>
              </a:path>
              <a:path w="26670" h="197738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977389">
                <a:moveTo>
                  <a:pt x="26670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40"/>
                </a:lnTo>
                <a:close/>
              </a:path>
              <a:path w="26670" h="197738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977389">
                <a:moveTo>
                  <a:pt x="26670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90"/>
                </a:lnTo>
                <a:close/>
              </a:path>
              <a:path w="26670" h="197738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977389">
                <a:moveTo>
                  <a:pt x="26670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39"/>
                </a:lnTo>
                <a:close/>
              </a:path>
              <a:path w="26670" h="197738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977389">
                <a:moveTo>
                  <a:pt x="26670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85289"/>
                </a:lnTo>
                <a:close/>
              </a:path>
              <a:path w="26670" h="1977389">
                <a:moveTo>
                  <a:pt x="2667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70" y="1684020"/>
                </a:lnTo>
                <a:lnTo>
                  <a:pt x="26670" y="1673860"/>
                </a:lnTo>
                <a:close/>
              </a:path>
              <a:path w="26670" h="1977389">
                <a:moveTo>
                  <a:pt x="26670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70" y="1672589"/>
                </a:lnTo>
                <a:lnTo>
                  <a:pt x="26670" y="1666240"/>
                </a:lnTo>
                <a:close/>
              </a:path>
              <a:path w="26670" h="1977389">
                <a:moveTo>
                  <a:pt x="2667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70" y="1664970"/>
                </a:lnTo>
                <a:lnTo>
                  <a:pt x="26670" y="1654810"/>
                </a:lnTo>
                <a:close/>
              </a:path>
              <a:path w="26670" h="1977389">
                <a:moveTo>
                  <a:pt x="26670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70" y="1653539"/>
                </a:lnTo>
                <a:lnTo>
                  <a:pt x="26670" y="1640839"/>
                </a:lnTo>
                <a:close/>
              </a:path>
              <a:path w="26670" h="197738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977389">
                <a:moveTo>
                  <a:pt x="26670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90"/>
                </a:lnTo>
                <a:close/>
              </a:path>
              <a:path w="26670" h="197738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977389">
                <a:moveTo>
                  <a:pt x="26670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40"/>
                </a:lnTo>
                <a:close/>
              </a:path>
              <a:path w="26670" h="197738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977389">
                <a:moveTo>
                  <a:pt x="26670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90"/>
                </a:lnTo>
                <a:close/>
              </a:path>
              <a:path w="26670" h="197738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1977389">
                <a:moveTo>
                  <a:pt x="26670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70" y="1570990"/>
                </a:lnTo>
                <a:lnTo>
                  <a:pt x="26670" y="1564639"/>
                </a:lnTo>
                <a:close/>
              </a:path>
              <a:path w="26670" h="197738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1977389">
                <a:moveTo>
                  <a:pt x="26670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70" y="1551940"/>
                </a:lnTo>
                <a:lnTo>
                  <a:pt x="26670" y="1545589"/>
                </a:lnTo>
                <a:close/>
              </a:path>
              <a:path w="26670" h="1977389">
                <a:moveTo>
                  <a:pt x="26670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43050"/>
                </a:lnTo>
                <a:close/>
              </a:path>
            </a:pathLst>
          </a:custGeom>
          <a:solidFill>
            <a:srgbClr val="1F3D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174990" y="3291840"/>
            <a:ext cx="27940" cy="2067560"/>
          </a:xfrm>
          <a:custGeom>
            <a:avLst/>
            <a:gdLst/>
            <a:ahLst/>
            <a:cxnLst/>
            <a:rect l="l" t="t" r="r" b="b"/>
            <a:pathLst>
              <a:path w="27940" h="2067560">
                <a:moveTo>
                  <a:pt x="13969" y="0"/>
                </a:moveTo>
                <a:lnTo>
                  <a:pt x="0" y="0"/>
                </a:lnTo>
                <a:lnTo>
                  <a:pt x="0" y="317499"/>
                </a:lnTo>
                <a:lnTo>
                  <a:pt x="27939" y="317499"/>
                </a:lnTo>
                <a:lnTo>
                  <a:pt x="2793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7940" h="2067560">
                <a:moveTo>
                  <a:pt x="27939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7939" y="330199"/>
                </a:lnTo>
                <a:lnTo>
                  <a:pt x="27939" y="317500"/>
                </a:lnTo>
                <a:close/>
              </a:path>
              <a:path w="27940" h="2067560">
                <a:moveTo>
                  <a:pt x="27939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7939" y="349249"/>
                </a:lnTo>
                <a:lnTo>
                  <a:pt x="27939" y="330199"/>
                </a:lnTo>
                <a:close/>
              </a:path>
              <a:path w="27940" h="2067560">
                <a:moveTo>
                  <a:pt x="27939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39" y="361949"/>
                </a:lnTo>
                <a:lnTo>
                  <a:pt x="27939" y="349250"/>
                </a:lnTo>
                <a:close/>
              </a:path>
              <a:path w="27940" h="2067560">
                <a:moveTo>
                  <a:pt x="27939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7939" y="374649"/>
                </a:lnTo>
                <a:lnTo>
                  <a:pt x="27939" y="361950"/>
                </a:lnTo>
                <a:close/>
              </a:path>
              <a:path w="27940" h="2067560">
                <a:moveTo>
                  <a:pt x="27939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7939" y="406399"/>
                </a:lnTo>
                <a:lnTo>
                  <a:pt x="27939" y="374649"/>
                </a:lnTo>
                <a:close/>
              </a:path>
              <a:path w="27940" h="2067560">
                <a:moveTo>
                  <a:pt x="27939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7939" y="412749"/>
                </a:lnTo>
                <a:lnTo>
                  <a:pt x="27939" y="406400"/>
                </a:lnTo>
                <a:close/>
              </a:path>
              <a:path w="27940" h="2067560">
                <a:moveTo>
                  <a:pt x="27939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7939" y="425449"/>
                </a:lnTo>
                <a:lnTo>
                  <a:pt x="27939" y="412749"/>
                </a:lnTo>
                <a:close/>
              </a:path>
              <a:path w="27940" h="2067560">
                <a:moveTo>
                  <a:pt x="27939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425449"/>
                </a:lnTo>
                <a:close/>
              </a:path>
              <a:path w="27940" h="2067560">
                <a:moveTo>
                  <a:pt x="27939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799"/>
                </a:lnTo>
                <a:close/>
              </a:path>
              <a:path w="27940" h="2067560">
                <a:moveTo>
                  <a:pt x="27939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7939" y="469899"/>
                </a:lnTo>
                <a:lnTo>
                  <a:pt x="27939" y="444500"/>
                </a:lnTo>
                <a:close/>
              </a:path>
              <a:path w="27940" h="2067560">
                <a:moveTo>
                  <a:pt x="27939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469899"/>
                </a:lnTo>
                <a:close/>
              </a:path>
              <a:path w="27940" h="2067560">
                <a:moveTo>
                  <a:pt x="27939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7939" y="577849"/>
                </a:lnTo>
                <a:lnTo>
                  <a:pt x="27939" y="539749"/>
                </a:lnTo>
                <a:close/>
              </a:path>
              <a:path w="27940" h="2067560">
                <a:moveTo>
                  <a:pt x="27939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7939" y="582929"/>
                </a:lnTo>
                <a:lnTo>
                  <a:pt x="27939" y="577850"/>
                </a:lnTo>
                <a:close/>
              </a:path>
              <a:path w="27940" h="2067560">
                <a:moveTo>
                  <a:pt x="27939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39" y="589279"/>
                </a:lnTo>
                <a:lnTo>
                  <a:pt x="27939" y="582929"/>
                </a:lnTo>
                <a:close/>
              </a:path>
              <a:path w="27940" h="2067560">
                <a:moveTo>
                  <a:pt x="27939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7939" y="595629"/>
                </a:lnTo>
                <a:lnTo>
                  <a:pt x="27939" y="589279"/>
                </a:lnTo>
                <a:close/>
              </a:path>
              <a:path w="27940" h="2067560">
                <a:moveTo>
                  <a:pt x="27939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7939" y="622299"/>
                </a:lnTo>
                <a:lnTo>
                  <a:pt x="27939" y="595630"/>
                </a:lnTo>
                <a:close/>
              </a:path>
              <a:path w="27940" h="2067560">
                <a:moveTo>
                  <a:pt x="27939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7939" y="640079"/>
                </a:lnTo>
                <a:lnTo>
                  <a:pt x="27939" y="622300"/>
                </a:lnTo>
                <a:close/>
              </a:path>
              <a:path w="27940" h="2067560">
                <a:moveTo>
                  <a:pt x="2793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39" y="647699"/>
                </a:lnTo>
                <a:lnTo>
                  <a:pt x="27939" y="640079"/>
                </a:lnTo>
                <a:close/>
              </a:path>
              <a:path w="27940" h="2067560">
                <a:moveTo>
                  <a:pt x="27939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47700"/>
                </a:lnTo>
                <a:close/>
              </a:path>
              <a:path w="27940" h="2067560">
                <a:moveTo>
                  <a:pt x="27939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7939" y="666749"/>
                </a:lnTo>
                <a:lnTo>
                  <a:pt x="27939" y="660400"/>
                </a:lnTo>
                <a:close/>
              </a:path>
              <a:path w="27940" h="2067560">
                <a:moveTo>
                  <a:pt x="27939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666750"/>
                </a:lnTo>
                <a:close/>
              </a:path>
              <a:path w="27940" h="2067560">
                <a:moveTo>
                  <a:pt x="27939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7939" y="717549"/>
                </a:lnTo>
                <a:lnTo>
                  <a:pt x="27939" y="709930"/>
                </a:lnTo>
                <a:close/>
              </a:path>
              <a:path w="27940" h="2067560">
                <a:moveTo>
                  <a:pt x="27939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7549"/>
                </a:lnTo>
                <a:close/>
              </a:path>
              <a:path w="27940" h="2067560">
                <a:moveTo>
                  <a:pt x="27939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23899"/>
                </a:lnTo>
                <a:close/>
              </a:path>
              <a:path w="27940" h="2067560">
                <a:moveTo>
                  <a:pt x="27939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7939" y="767079"/>
                </a:lnTo>
                <a:lnTo>
                  <a:pt x="27939" y="760729"/>
                </a:lnTo>
                <a:close/>
              </a:path>
              <a:path w="27940" h="2067560">
                <a:moveTo>
                  <a:pt x="27939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7939" y="798829"/>
                </a:lnTo>
                <a:lnTo>
                  <a:pt x="27939" y="767079"/>
                </a:lnTo>
                <a:close/>
              </a:path>
              <a:path w="27940" h="2067560">
                <a:moveTo>
                  <a:pt x="27939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39" y="805179"/>
                </a:lnTo>
                <a:lnTo>
                  <a:pt x="27939" y="798829"/>
                </a:lnTo>
                <a:close/>
              </a:path>
              <a:path w="27940" h="2067560">
                <a:moveTo>
                  <a:pt x="27939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79"/>
                </a:lnTo>
                <a:close/>
              </a:path>
              <a:path w="27940" h="2067560">
                <a:moveTo>
                  <a:pt x="27939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7939" y="850899"/>
                </a:lnTo>
                <a:lnTo>
                  <a:pt x="27939" y="812799"/>
                </a:lnTo>
                <a:close/>
              </a:path>
              <a:path w="27940" h="2067560">
                <a:moveTo>
                  <a:pt x="27939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7939" y="855979"/>
                </a:lnTo>
                <a:lnTo>
                  <a:pt x="27939" y="850899"/>
                </a:lnTo>
                <a:close/>
              </a:path>
              <a:path w="27940" h="2067560">
                <a:moveTo>
                  <a:pt x="27939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55980"/>
                </a:lnTo>
                <a:close/>
              </a:path>
              <a:path w="27940" h="2067560">
                <a:moveTo>
                  <a:pt x="27939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7939" y="951229"/>
                </a:lnTo>
                <a:lnTo>
                  <a:pt x="27939" y="881379"/>
                </a:lnTo>
                <a:close/>
              </a:path>
              <a:path w="27940" h="2067560">
                <a:moveTo>
                  <a:pt x="2793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7939" y="957579"/>
                </a:lnTo>
                <a:lnTo>
                  <a:pt x="27939" y="951230"/>
                </a:lnTo>
                <a:close/>
              </a:path>
              <a:path w="27940" h="2067560">
                <a:moveTo>
                  <a:pt x="27939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57579"/>
                </a:lnTo>
                <a:close/>
              </a:path>
              <a:path w="27940" h="2067560">
                <a:moveTo>
                  <a:pt x="27939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7939" y="976629"/>
                </a:lnTo>
                <a:lnTo>
                  <a:pt x="27939" y="965199"/>
                </a:lnTo>
                <a:close/>
              </a:path>
              <a:path w="27940" h="2067560">
                <a:moveTo>
                  <a:pt x="27939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7939" y="1003299"/>
                </a:lnTo>
                <a:lnTo>
                  <a:pt x="27939" y="976630"/>
                </a:lnTo>
                <a:close/>
              </a:path>
              <a:path w="27940" h="2067560">
                <a:moveTo>
                  <a:pt x="27939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03299"/>
                </a:lnTo>
                <a:close/>
              </a:path>
              <a:path w="27940" h="2067560">
                <a:moveTo>
                  <a:pt x="27939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7939" y="1225549"/>
                </a:lnTo>
                <a:lnTo>
                  <a:pt x="27939" y="1079500"/>
                </a:lnTo>
                <a:close/>
              </a:path>
              <a:path w="27940" h="2067560">
                <a:moveTo>
                  <a:pt x="27939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7939" y="1249679"/>
                </a:lnTo>
                <a:lnTo>
                  <a:pt x="27939" y="1225550"/>
                </a:lnTo>
                <a:close/>
              </a:path>
              <a:path w="27940" h="2067560">
                <a:moveTo>
                  <a:pt x="27939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7939" y="1301749"/>
                </a:lnTo>
                <a:lnTo>
                  <a:pt x="27939" y="1249680"/>
                </a:lnTo>
                <a:close/>
              </a:path>
              <a:path w="27940" h="2067560">
                <a:moveTo>
                  <a:pt x="27939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7939" y="1319529"/>
                </a:lnTo>
                <a:lnTo>
                  <a:pt x="27939" y="1301749"/>
                </a:lnTo>
                <a:close/>
              </a:path>
              <a:path w="27940" h="2067560">
                <a:moveTo>
                  <a:pt x="27939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7939" y="1332229"/>
                </a:lnTo>
                <a:lnTo>
                  <a:pt x="27939" y="1319530"/>
                </a:lnTo>
                <a:close/>
              </a:path>
              <a:path w="27940" h="2067560">
                <a:moveTo>
                  <a:pt x="27939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7939" y="1358899"/>
                </a:lnTo>
                <a:lnTo>
                  <a:pt x="27939" y="1332230"/>
                </a:lnTo>
                <a:close/>
              </a:path>
              <a:path w="27940" h="2067560">
                <a:moveTo>
                  <a:pt x="27939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7939" y="1389379"/>
                </a:lnTo>
                <a:lnTo>
                  <a:pt x="27939" y="1358900"/>
                </a:lnTo>
                <a:close/>
              </a:path>
              <a:path w="27940" h="2067560">
                <a:moveTo>
                  <a:pt x="27939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7939" y="1395729"/>
                </a:lnTo>
                <a:lnTo>
                  <a:pt x="27939" y="1389379"/>
                </a:lnTo>
                <a:close/>
              </a:path>
              <a:path w="27940" h="2067560">
                <a:moveTo>
                  <a:pt x="27939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7939" y="1402079"/>
                </a:lnTo>
                <a:lnTo>
                  <a:pt x="27939" y="1395729"/>
                </a:lnTo>
                <a:close/>
              </a:path>
              <a:path w="27940" h="2067560">
                <a:moveTo>
                  <a:pt x="27939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7939" y="1435099"/>
                </a:lnTo>
                <a:lnTo>
                  <a:pt x="27939" y="1402079"/>
                </a:lnTo>
                <a:close/>
              </a:path>
              <a:path w="27940" h="2067560">
                <a:moveTo>
                  <a:pt x="27939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7939" y="1459229"/>
                </a:lnTo>
                <a:lnTo>
                  <a:pt x="27939" y="1435099"/>
                </a:lnTo>
                <a:close/>
              </a:path>
              <a:path w="27940" h="2067560">
                <a:moveTo>
                  <a:pt x="27939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7939" y="1511299"/>
                </a:lnTo>
                <a:lnTo>
                  <a:pt x="27939" y="1459230"/>
                </a:lnTo>
                <a:close/>
              </a:path>
              <a:path w="27940" h="2067560">
                <a:moveTo>
                  <a:pt x="27939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7939" y="1529079"/>
                </a:lnTo>
                <a:lnTo>
                  <a:pt x="27939" y="1511300"/>
                </a:lnTo>
                <a:close/>
              </a:path>
              <a:path w="27940" h="2067560">
                <a:moveTo>
                  <a:pt x="27939" y="1832609"/>
                </a:moveTo>
                <a:lnTo>
                  <a:pt x="0" y="1832609"/>
                </a:lnTo>
                <a:lnTo>
                  <a:pt x="0" y="1968499"/>
                </a:lnTo>
                <a:lnTo>
                  <a:pt x="1269" y="1968499"/>
                </a:lnTo>
                <a:lnTo>
                  <a:pt x="1269" y="1973579"/>
                </a:lnTo>
                <a:lnTo>
                  <a:pt x="2539" y="1973579"/>
                </a:lnTo>
                <a:lnTo>
                  <a:pt x="2539" y="1978659"/>
                </a:lnTo>
                <a:lnTo>
                  <a:pt x="3809" y="1978659"/>
                </a:lnTo>
                <a:lnTo>
                  <a:pt x="3809" y="1983739"/>
                </a:lnTo>
                <a:lnTo>
                  <a:pt x="5079" y="1983739"/>
                </a:lnTo>
                <a:lnTo>
                  <a:pt x="5079" y="1987549"/>
                </a:lnTo>
                <a:lnTo>
                  <a:pt x="6350" y="1987549"/>
                </a:lnTo>
                <a:lnTo>
                  <a:pt x="6350" y="1992629"/>
                </a:lnTo>
                <a:lnTo>
                  <a:pt x="7619" y="1992629"/>
                </a:lnTo>
                <a:lnTo>
                  <a:pt x="7619" y="1997709"/>
                </a:lnTo>
                <a:lnTo>
                  <a:pt x="8889" y="1997709"/>
                </a:lnTo>
                <a:lnTo>
                  <a:pt x="8889" y="2001519"/>
                </a:lnTo>
                <a:lnTo>
                  <a:pt x="10159" y="2001519"/>
                </a:lnTo>
                <a:lnTo>
                  <a:pt x="10159" y="2006599"/>
                </a:lnTo>
                <a:lnTo>
                  <a:pt x="11429" y="2006599"/>
                </a:lnTo>
                <a:lnTo>
                  <a:pt x="11429" y="2011679"/>
                </a:lnTo>
                <a:lnTo>
                  <a:pt x="27939" y="2011679"/>
                </a:lnTo>
                <a:lnTo>
                  <a:pt x="27939" y="1832609"/>
                </a:lnTo>
                <a:close/>
              </a:path>
              <a:path w="27940" h="2067560">
                <a:moveTo>
                  <a:pt x="27939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39" y="1831339"/>
                </a:lnTo>
                <a:lnTo>
                  <a:pt x="27939" y="1824989"/>
                </a:lnTo>
                <a:close/>
              </a:path>
              <a:path w="27940" h="2067560">
                <a:moveTo>
                  <a:pt x="27939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7939" y="1823719"/>
                </a:lnTo>
                <a:lnTo>
                  <a:pt x="27939" y="1813559"/>
                </a:lnTo>
                <a:close/>
              </a:path>
              <a:path w="27940" h="2067560">
                <a:moveTo>
                  <a:pt x="27939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39" y="1812289"/>
                </a:lnTo>
                <a:lnTo>
                  <a:pt x="27939" y="1805939"/>
                </a:lnTo>
                <a:close/>
              </a:path>
              <a:path w="27940" h="2067560">
                <a:moveTo>
                  <a:pt x="27939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7939" y="1804670"/>
                </a:lnTo>
                <a:lnTo>
                  <a:pt x="27939" y="1794509"/>
                </a:lnTo>
                <a:close/>
              </a:path>
              <a:path w="27940" h="2067560">
                <a:moveTo>
                  <a:pt x="27939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39" y="1793239"/>
                </a:lnTo>
                <a:lnTo>
                  <a:pt x="27939" y="1786889"/>
                </a:lnTo>
                <a:close/>
              </a:path>
              <a:path w="27940" h="2067560">
                <a:moveTo>
                  <a:pt x="27939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7939" y="1785619"/>
                </a:lnTo>
                <a:lnTo>
                  <a:pt x="27939" y="1775460"/>
                </a:lnTo>
                <a:close/>
              </a:path>
              <a:path w="27940" h="2067560">
                <a:moveTo>
                  <a:pt x="27939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7939" y="1774189"/>
                </a:lnTo>
                <a:lnTo>
                  <a:pt x="27939" y="1767839"/>
                </a:lnTo>
                <a:close/>
              </a:path>
              <a:path w="27940" h="2067560">
                <a:moveTo>
                  <a:pt x="27939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7939" y="1766569"/>
                </a:lnTo>
                <a:lnTo>
                  <a:pt x="27939" y="1756409"/>
                </a:lnTo>
                <a:close/>
              </a:path>
              <a:path w="27940" h="2067560">
                <a:moveTo>
                  <a:pt x="27939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7939" y="1755139"/>
                </a:lnTo>
                <a:lnTo>
                  <a:pt x="27939" y="1748789"/>
                </a:lnTo>
                <a:close/>
              </a:path>
              <a:path w="27940" h="2067560">
                <a:moveTo>
                  <a:pt x="27939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7939" y="1747519"/>
                </a:lnTo>
                <a:lnTo>
                  <a:pt x="27939" y="1737359"/>
                </a:lnTo>
                <a:close/>
              </a:path>
              <a:path w="27940" h="2067560">
                <a:moveTo>
                  <a:pt x="27939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39" y="1736089"/>
                </a:lnTo>
                <a:lnTo>
                  <a:pt x="27939" y="1729739"/>
                </a:lnTo>
                <a:close/>
              </a:path>
              <a:path w="27940" h="2067560">
                <a:moveTo>
                  <a:pt x="27939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7939" y="1728469"/>
                </a:lnTo>
                <a:lnTo>
                  <a:pt x="27939" y="1718309"/>
                </a:lnTo>
                <a:close/>
              </a:path>
              <a:path w="27940" h="2067560">
                <a:moveTo>
                  <a:pt x="27939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39" y="1717039"/>
                </a:lnTo>
                <a:lnTo>
                  <a:pt x="27939" y="1710689"/>
                </a:lnTo>
                <a:close/>
              </a:path>
              <a:path w="27940" h="2067560">
                <a:moveTo>
                  <a:pt x="27939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7939" y="1709419"/>
                </a:lnTo>
                <a:lnTo>
                  <a:pt x="27939" y="1699259"/>
                </a:lnTo>
                <a:close/>
              </a:path>
              <a:path w="27940" h="2067560">
                <a:moveTo>
                  <a:pt x="27939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7939" y="1697989"/>
                </a:lnTo>
                <a:lnTo>
                  <a:pt x="27939" y="1691639"/>
                </a:lnTo>
                <a:close/>
              </a:path>
              <a:path w="27940" h="2067560">
                <a:moveTo>
                  <a:pt x="27939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7939" y="1690369"/>
                </a:lnTo>
                <a:lnTo>
                  <a:pt x="27939" y="1680210"/>
                </a:lnTo>
                <a:close/>
              </a:path>
              <a:path w="27940" h="2067560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2067560">
                <a:moveTo>
                  <a:pt x="27939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7939" y="1671319"/>
                </a:lnTo>
                <a:lnTo>
                  <a:pt x="27939" y="1661159"/>
                </a:lnTo>
                <a:close/>
              </a:path>
              <a:path w="27940" h="2067560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2067560">
                <a:moveTo>
                  <a:pt x="27939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7939" y="1652269"/>
                </a:lnTo>
                <a:lnTo>
                  <a:pt x="27939" y="1642109"/>
                </a:lnTo>
                <a:close/>
              </a:path>
              <a:path w="27940" h="2067560">
                <a:moveTo>
                  <a:pt x="27939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28139"/>
                </a:lnTo>
                <a:close/>
              </a:path>
              <a:path w="27940" h="2067560">
                <a:moveTo>
                  <a:pt x="27939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7939" y="1626869"/>
                </a:lnTo>
                <a:lnTo>
                  <a:pt x="27939" y="1616709"/>
                </a:lnTo>
                <a:close/>
              </a:path>
              <a:path w="27940" h="2067560">
                <a:moveTo>
                  <a:pt x="27939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39" y="1615439"/>
                </a:lnTo>
                <a:lnTo>
                  <a:pt x="27939" y="1609089"/>
                </a:lnTo>
                <a:close/>
              </a:path>
              <a:path w="27940" h="2067560">
                <a:moveTo>
                  <a:pt x="27939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39" y="1607819"/>
                </a:lnTo>
                <a:lnTo>
                  <a:pt x="27939" y="1597660"/>
                </a:lnTo>
                <a:close/>
              </a:path>
              <a:path w="27940" h="2067560">
                <a:moveTo>
                  <a:pt x="27939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39" y="1596389"/>
                </a:lnTo>
                <a:lnTo>
                  <a:pt x="27939" y="1590039"/>
                </a:lnTo>
                <a:close/>
              </a:path>
              <a:path w="27940" h="2067560">
                <a:moveTo>
                  <a:pt x="27939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7939" y="1588770"/>
                </a:lnTo>
                <a:lnTo>
                  <a:pt x="27939" y="1578609"/>
                </a:lnTo>
                <a:close/>
              </a:path>
              <a:path w="27940" h="2067560">
                <a:moveTo>
                  <a:pt x="27939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39" y="1577339"/>
                </a:lnTo>
                <a:lnTo>
                  <a:pt x="27939" y="1570989"/>
                </a:lnTo>
                <a:close/>
              </a:path>
              <a:path w="27940" h="2067560">
                <a:moveTo>
                  <a:pt x="27939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7939" y="1569720"/>
                </a:lnTo>
                <a:lnTo>
                  <a:pt x="27939" y="1559559"/>
                </a:lnTo>
                <a:close/>
              </a:path>
              <a:path w="27940" h="2067560">
                <a:moveTo>
                  <a:pt x="27939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39" y="1558289"/>
                </a:lnTo>
                <a:lnTo>
                  <a:pt x="27939" y="1551939"/>
                </a:lnTo>
                <a:close/>
              </a:path>
              <a:path w="27940" h="2067560">
                <a:moveTo>
                  <a:pt x="27939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39" y="1550669"/>
                </a:lnTo>
                <a:lnTo>
                  <a:pt x="27939" y="1540509"/>
                </a:lnTo>
                <a:close/>
              </a:path>
              <a:path w="27940" h="2067560">
                <a:moveTo>
                  <a:pt x="27939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39" y="1539239"/>
                </a:lnTo>
                <a:lnTo>
                  <a:pt x="27939" y="1532889"/>
                </a:lnTo>
                <a:close/>
              </a:path>
              <a:path w="27940" h="2067560">
                <a:moveTo>
                  <a:pt x="27939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7939" y="1531619"/>
                </a:lnTo>
                <a:lnTo>
                  <a:pt x="27939" y="1530349"/>
                </a:lnTo>
                <a:close/>
              </a:path>
              <a:path w="27940" h="2067560">
                <a:moveTo>
                  <a:pt x="27939" y="2011679"/>
                </a:moveTo>
                <a:lnTo>
                  <a:pt x="12700" y="2011679"/>
                </a:lnTo>
                <a:lnTo>
                  <a:pt x="12700" y="2015489"/>
                </a:lnTo>
                <a:lnTo>
                  <a:pt x="13969" y="2015489"/>
                </a:lnTo>
                <a:lnTo>
                  <a:pt x="13969" y="2020569"/>
                </a:lnTo>
                <a:lnTo>
                  <a:pt x="15239" y="2020569"/>
                </a:lnTo>
                <a:lnTo>
                  <a:pt x="15239" y="2025649"/>
                </a:lnTo>
                <a:lnTo>
                  <a:pt x="16509" y="2025649"/>
                </a:lnTo>
                <a:lnTo>
                  <a:pt x="16509" y="2029459"/>
                </a:lnTo>
                <a:lnTo>
                  <a:pt x="17779" y="2029459"/>
                </a:lnTo>
                <a:lnTo>
                  <a:pt x="17779" y="2034539"/>
                </a:lnTo>
                <a:lnTo>
                  <a:pt x="19050" y="2034539"/>
                </a:lnTo>
                <a:lnTo>
                  <a:pt x="19050" y="2039619"/>
                </a:lnTo>
                <a:lnTo>
                  <a:pt x="20319" y="2039619"/>
                </a:lnTo>
                <a:lnTo>
                  <a:pt x="20319" y="2043429"/>
                </a:lnTo>
                <a:lnTo>
                  <a:pt x="21589" y="2043429"/>
                </a:lnTo>
                <a:lnTo>
                  <a:pt x="21589" y="2048509"/>
                </a:lnTo>
                <a:lnTo>
                  <a:pt x="22859" y="2048509"/>
                </a:lnTo>
                <a:lnTo>
                  <a:pt x="22859" y="2053589"/>
                </a:lnTo>
                <a:lnTo>
                  <a:pt x="24129" y="2053589"/>
                </a:lnTo>
                <a:lnTo>
                  <a:pt x="24129" y="2057399"/>
                </a:lnTo>
                <a:lnTo>
                  <a:pt x="25400" y="2057399"/>
                </a:lnTo>
                <a:lnTo>
                  <a:pt x="25400" y="2062479"/>
                </a:lnTo>
                <a:lnTo>
                  <a:pt x="26669" y="2062479"/>
                </a:lnTo>
                <a:lnTo>
                  <a:pt x="26669" y="2067559"/>
                </a:lnTo>
                <a:lnTo>
                  <a:pt x="27939" y="2067559"/>
                </a:lnTo>
                <a:lnTo>
                  <a:pt x="27939" y="2011679"/>
                </a:lnTo>
                <a:close/>
              </a:path>
            </a:pathLst>
          </a:custGeom>
          <a:solidFill>
            <a:srgbClr val="1F3D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202930" y="3304540"/>
            <a:ext cx="27940" cy="2157730"/>
          </a:xfrm>
          <a:custGeom>
            <a:avLst/>
            <a:gdLst/>
            <a:ahLst/>
            <a:cxnLst/>
            <a:rect l="l" t="t" r="r" b="b"/>
            <a:pathLst>
              <a:path w="27940" h="2157729">
                <a:moveTo>
                  <a:pt x="6350" y="0"/>
                </a:moveTo>
                <a:lnTo>
                  <a:pt x="0" y="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12699"/>
                </a:lnTo>
                <a:lnTo>
                  <a:pt x="6350" y="12699"/>
                </a:lnTo>
                <a:lnTo>
                  <a:pt x="6350" y="0"/>
                </a:lnTo>
                <a:close/>
              </a:path>
              <a:path w="27940" h="2157729">
                <a:moveTo>
                  <a:pt x="2794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7940" y="317499"/>
                </a:lnTo>
                <a:lnTo>
                  <a:pt x="27940" y="304800"/>
                </a:lnTo>
                <a:close/>
              </a:path>
              <a:path w="27940" h="2157729">
                <a:moveTo>
                  <a:pt x="27940" y="317499"/>
                </a:moveTo>
                <a:lnTo>
                  <a:pt x="0" y="317499"/>
                </a:lnTo>
                <a:lnTo>
                  <a:pt x="0" y="336549"/>
                </a:lnTo>
                <a:lnTo>
                  <a:pt x="27940" y="336549"/>
                </a:lnTo>
                <a:lnTo>
                  <a:pt x="27940" y="317499"/>
                </a:lnTo>
                <a:close/>
              </a:path>
              <a:path w="27940" h="2157729">
                <a:moveTo>
                  <a:pt x="27940" y="336550"/>
                </a:moveTo>
                <a:lnTo>
                  <a:pt x="0" y="33655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36550"/>
                </a:lnTo>
                <a:close/>
              </a:path>
              <a:path w="27940" h="2157729">
                <a:moveTo>
                  <a:pt x="2794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349250"/>
                </a:lnTo>
                <a:close/>
              </a:path>
              <a:path w="27940" h="2157729">
                <a:moveTo>
                  <a:pt x="27940" y="361949"/>
                </a:moveTo>
                <a:lnTo>
                  <a:pt x="0" y="361949"/>
                </a:lnTo>
                <a:lnTo>
                  <a:pt x="0" y="393699"/>
                </a:lnTo>
                <a:lnTo>
                  <a:pt x="27940" y="393699"/>
                </a:lnTo>
                <a:lnTo>
                  <a:pt x="27940" y="361949"/>
                </a:lnTo>
                <a:close/>
              </a:path>
              <a:path w="27940" h="2157729">
                <a:moveTo>
                  <a:pt x="27940" y="393700"/>
                </a:moveTo>
                <a:lnTo>
                  <a:pt x="0" y="39370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3700"/>
                </a:lnTo>
                <a:close/>
              </a:path>
              <a:path w="27940" h="2157729">
                <a:moveTo>
                  <a:pt x="27940" y="400049"/>
                </a:moveTo>
                <a:lnTo>
                  <a:pt x="0" y="400049"/>
                </a:lnTo>
                <a:lnTo>
                  <a:pt x="0" y="412749"/>
                </a:lnTo>
                <a:lnTo>
                  <a:pt x="27940" y="412749"/>
                </a:lnTo>
                <a:lnTo>
                  <a:pt x="27940" y="400049"/>
                </a:lnTo>
                <a:close/>
              </a:path>
              <a:path w="27940" h="2157729">
                <a:moveTo>
                  <a:pt x="27940" y="412749"/>
                </a:moveTo>
                <a:lnTo>
                  <a:pt x="0" y="412749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2749"/>
                </a:lnTo>
                <a:close/>
              </a:path>
              <a:path w="27940" h="2157729">
                <a:moveTo>
                  <a:pt x="27940" y="419099"/>
                </a:moveTo>
                <a:lnTo>
                  <a:pt x="0" y="419099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419099"/>
                </a:lnTo>
                <a:close/>
              </a:path>
              <a:path w="27940" h="2157729">
                <a:moveTo>
                  <a:pt x="27940" y="431800"/>
                </a:moveTo>
                <a:lnTo>
                  <a:pt x="0" y="43180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31800"/>
                </a:lnTo>
                <a:close/>
              </a:path>
              <a:path w="27940" h="2157729">
                <a:moveTo>
                  <a:pt x="27940" y="457199"/>
                </a:moveTo>
                <a:lnTo>
                  <a:pt x="0" y="457199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457199"/>
                </a:lnTo>
                <a:close/>
              </a:path>
              <a:path w="27940" h="2157729">
                <a:moveTo>
                  <a:pt x="27940" y="527049"/>
                </a:moveTo>
                <a:lnTo>
                  <a:pt x="0" y="52704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27049"/>
                </a:lnTo>
                <a:close/>
              </a:path>
              <a:path w="27940" h="2157729">
                <a:moveTo>
                  <a:pt x="27940" y="565150"/>
                </a:moveTo>
                <a:lnTo>
                  <a:pt x="0" y="56515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5150"/>
                </a:lnTo>
                <a:close/>
              </a:path>
              <a:path w="27940" h="2157729">
                <a:moveTo>
                  <a:pt x="27940" y="570229"/>
                </a:moveTo>
                <a:lnTo>
                  <a:pt x="0" y="570229"/>
                </a:lnTo>
                <a:lnTo>
                  <a:pt x="0" y="576579"/>
                </a:lnTo>
                <a:lnTo>
                  <a:pt x="27940" y="576579"/>
                </a:lnTo>
                <a:lnTo>
                  <a:pt x="27940" y="570229"/>
                </a:lnTo>
                <a:close/>
              </a:path>
              <a:path w="27940" h="2157729">
                <a:moveTo>
                  <a:pt x="27940" y="576579"/>
                </a:moveTo>
                <a:lnTo>
                  <a:pt x="0" y="57657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76579"/>
                </a:lnTo>
                <a:close/>
              </a:path>
              <a:path w="27940" h="2157729">
                <a:moveTo>
                  <a:pt x="27940" y="582930"/>
                </a:moveTo>
                <a:lnTo>
                  <a:pt x="0" y="58293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582930"/>
                </a:lnTo>
                <a:close/>
              </a:path>
              <a:path w="27940" h="2157729">
                <a:moveTo>
                  <a:pt x="27940" y="609600"/>
                </a:moveTo>
                <a:lnTo>
                  <a:pt x="0" y="609600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09600"/>
                </a:lnTo>
                <a:close/>
              </a:path>
              <a:path w="27940" h="215772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2157729">
                <a:moveTo>
                  <a:pt x="27940" y="635000"/>
                </a:moveTo>
                <a:lnTo>
                  <a:pt x="0" y="635000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35000"/>
                </a:lnTo>
                <a:close/>
              </a:path>
              <a:path w="27940" h="2157729">
                <a:moveTo>
                  <a:pt x="27940" y="647700"/>
                </a:moveTo>
                <a:lnTo>
                  <a:pt x="0" y="64770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7700"/>
                </a:lnTo>
                <a:close/>
              </a:path>
              <a:path w="27940" h="2157729">
                <a:moveTo>
                  <a:pt x="27940" y="654050"/>
                </a:moveTo>
                <a:lnTo>
                  <a:pt x="0" y="6540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54050"/>
                </a:lnTo>
                <a:close/>
              </a:path>
              <a:path w="27940" h="2157729">
                <a:moveTo>
                  <a:pt x="27940" y="697230"/>
                </a:moveTo>
                <a:lnTo>
                  <a:pt x="0" y="69723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7230"/>
                </a:lnTo>
                <a:close/>
              </a:path>
              <a:path w="27940" h="2157729">
                <a:moveTo>
                  <a:pt x="27940" y="704849"/>
                </a:moveTo>
                <a:lnTo>
                  <a:pt x="0" y="704849"/>
                </a:lnTo>
                <a:lnTo>
                  <a:pt x="0" y="711199"/>
                </a:lnTo>
                <a:lnTo>
                  <a:pt x="27940" y="711199"/>
                </a:lnTo>
                <a:lnTo>
                  <a:pt x="27940" y="704849"/>
                </a:lnTo>
                <a:close/>
              </a:path>
              <a:path w="27940" h="2157729">
                <a:moveTo>
                  <a:pt x="27940" y="711199"/>
                </a:moveTo>
                <a:lnTo>
                  <a:pt x="0" y="711199"/>
                </a:lnTo>
                <a:lnTo>
                  <a:pt x="0" y="748029"/>
                </a:lnTo>
                <a:lnTo>
                  <a:pt x="27940" y="748029"/>
                </a:lnTo>
                <a:lnTo>
                  <a:pt x="27940" y="711199"/>
                </a:lnTo>
                <a:close/>
              </a:path>
              <a:path w="27940" h="2157729">
                <a:moveTo>
                  <a:pt x="27940" y="748029"/>
                </a:moveTo>
                <a:lnTo>
                  <a:pt x="0" y="748029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48029"/>
                </a:lnTo>
                <a:close/>
              </a:path>
              <a:path w="27940" h="2157729">
                <a:moveTo>
                  <a:pt x="27940" y="754379"/>
                </a:moveTo>
                <a:lnTo>
                  <a:pt x="0" y="754379"/>
                </a:lnTo>
                <a:lnTo>
                  <a:pt x="0" y="786129"/>
                </a:lnTo>
                <a:lnTo>
                  <a:pt x="27940" y="786129"/>
                </a:lnTo>
                <a:lnTo>
                  <a:pt x="27940" y="754379"/>
                </a:lnTo>
                <a:close/>
              </a:path>
              <a:path w="27940" h="2157729">
                <a:moveTo>
                  <a:pt x="27940" y="786129"/>
                </a:moveTo>
                <a:lnTo>
                  <a:pt x="0" y="786129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29"/>
                </a:lnTo>
                <a:close/>
              </a:path>
              <a:path w="27940" h="2157729">
                <a:moveTo>
                  <a:pt x="27940" y="792479"/>
                </a:moveTo>
                <a:lnTo>
                  <a:pt x="0" y="792479"/>
                </a:lnTo>
                <a:lnTo>
                  <a:pt x="0" y="800099"/>
                </a:lnTo>
                <a:lnTo>
                  <a:pt x="27940" y="800099"/>
                </a:lnTo>
                <a:lnTo>
                  <a:pt x="27940" y="792479"/>
                </a:lnTo>
                <a:close/>
              </a:path>
              <a:path w="27940" h="2157729">
                <a:moveTo>
                  <a:pt x="27940" y="800099"/>
                </a:moveTo>
                <a:lnTo>
                  <a:pt x="0" y="80009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00099"/>
                </a:lnTo>
                <a:close/>
              </a:path>
              <a:path w="27940" h="2157729">
                <a:moveTo>
                  <a:pt x="27940" y="838199"/>
                </a:moveTo>
                <a:lnTo>
                  <a:pt x="0" y="838199"/>
                </a:lnTo>
                <a:lnTo>
                  <a:pt x="0" y="843279"/>
                </a:lnTo>
                <a:lnTo>
                  <a:pt x="27940" y="843279"/>
                </a:lnTo>
                <a:lnTo>
                  <a:pt x="27940" y="838199"/>
                </a:lnTo>
                <a:close/>
              </a:path>
              <a:path w="27940" h="2157729">
                <a:moveTo>
                  <a:pt x="27940" y="843280"/>
                </a:moveTo>
                <a:lnTo>
                  <a:pt x="0" y="843280"/>
                </a:lnTo>
                <a:lnTo>
                  <a:pt x="0" y="868679"/>
                </a:lnTo>
                <a:lnTo>
                  <a:pt x="27940" y="868679"/>
                </a:lnTo>
                <a:lnTo>
                  <a:pt x="27940" y="843280"/>
                </a:lnTo>
                <a:close/>
              </a:path>
              <a:path w="27940" h="2157729">
                <a:moveTo>
                  <a:pt x="27940" y="868679"/>
                </a:moveTo>
                <a:lnTo>
                  <a:pt x="0" y="868679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868679"/>
                </a:lnTo>
                <a:close/>
              </a:path>
              <a:path w="27940" h="2157729">
                <a:moveTo>
                  <a:pt x="2794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7940" y="944879"/>
                </a:lnTo>
                <a:lnTo>
                  <a:pt x="27940" y="938530"/>
                </a:lnTo>
                <a:close/>
              </a:path>
              <a:path w="27940" h="2157729">
                <a:moveTo>
                  <a:pt x="27940" y="944879"/>
                </a:moveTo>
                <a:lnTo>
                  <a:pt x="0" y="944879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79"/>
                </a:lnTo>
                <a:close/>
              </a:path>
              <a:path w="27940" h="2157729">
                <a:moveTo>
                  <a:pt x="27940" y="952499"/>
                </a:moveTo>
                <a:lnTo>
                  <a:pt x="0" y="952499"/>
                </a:lnTo>
                <a:lnTo>
                  <a:pt x="0" y="963929"/>
                </a:lnTo>
                <a:lnTo>
                  <a:pt x="27940" y="963929"/>
                </a:lnTo>
                <a:lnTo>
                  <a:pt x="27940" y="952499"/>
                </a:lnTo>
                <a:close/>
              </a:path>
              <a:path w="27940" h="2157729">
                <a:moveTo>
                  <a:pt x="27940" y="963930"/>
                </a:moveTo>
                <a:lnTo>
                  <a:pt x="0" y="96393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63930"/>
                </a:lnTo>
                <a:close/>
              </a:path>
              <a:path w="27940" h="2157729">
                <a:moveTo>
                  <a:pt x="27940" y="990599"/>
                </a:moveTo>
                <a:lnTo>
                  <a:pt x="0" y="9905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990599"/>
                </a:lnTo>
                <a:close/>
              </a:path>
              <a:path w="27940" h="2157729">
                <a:moveTo>
                  <a:pt x="27940" y="1066800"/>
                </a:moveTo>
                <a:lnTo>
                  <a:pt x="0" y="1066800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066800"/>
                </a:lnTo>
                <a:close/>
              </a:path>
              <a:path w="27940" h="2157729">
                <a:moveTo>
                  <a:pt x="27940" y="1212850"/>
                </a:moveTo>
                <a:lnTo>
                  <a:pt x="0" y="1212850"/>
                </a:lnTo>
                <a:lnTo>
                  <a:pt x="0" y="1236979"/>
                </a:lnTo>
                <a:lnTo>
                  <a:pt x="27940" y="1236979"/>
                </a:lnTo>
                <a:lnTo>
                  <a:pt x="27940" y="1212850"/>
                </a:lnTo>
                <a:close/>
              </a:path>
              <a:path w="27940" h="2157729">
                <a:moveTo>
                  <a:pt x="27940" y="1236980"/>
                </a:moveTo>
                <a:lnTo>
                  <a:pt x="0" y="1236980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36980"/>
                </a:lnTo>
                <a:close/>
              </a:path>
              <a:path w="27940" h="2157729">
                <a:moveTo>
                  <a:pt x="27940" y="1289049"/>
                </a:moveTo>
                <a:lnTo>
                  <a:pt x="0" y="1289049"/>
                </a:lnTo>
                <a:lnTo>
                  <a:pt x="0" y="1306829"/>
                </a:lnTo>
                <a:lnTo>
                  <a:pt x="27940" y="1306829"/>
                </a:lnTo>
                <a:lnTo>
                  <a:pt x="27940" y="1289049"/>
                </a:lnTo>
                <a:close/>
              </a:path>
              <a:path w="27940" h="2157729">
                <a:moveTo>
                  <a:pt x="27940" y="1306830"/>
                </a:moveTo>
                <a:lnTo>
                  <a:pt x="0" y="1306830"/>
                </a:lnTo>
                <a:lnTo>
                  <a:pt x="0" y="1319529"/>
                </a:lnTo>
                <a:lnTo>
                  <a:pt x="27940" y="1319529"/>
                </a:lnTo>
                <a:lnTo>
                  <a:pt x="27940" y="1306830"/>
                </a:lnTo>
                <a:close/>
              </a:path>
              <a:path w="27940" h="2157729">
                <a:moveTo>
                  <a:pt x="27940" y="1319530"/>
                </a:moveTo>
                <a:lnTo>
                  <a:pt x="0" y="1319530"/>
                </a:lnTo>
                <a:lnTo>
                  <a:pt x="0" y="1346199"/>
                </a:lnTo>
                <a:lnTo>
                  <a:pt x="27940" y="1346199"/>
                </a:lnTo>
                <a:lnTo>
                  <a:pt x="27940" y="1319530"/>
                </a:lnTo>
                <a:close/>
              </a:path>
              <a:path w="27940" h="2157729">
                <a:moveTo>
                  <a:pt x="27940" y="1346200"/>
                </a:moveTo>
                <a:lnTo>
                  <a:pt x="0" y="1346200"/>
                </a:lnTo>
                <a:lnTo>
                  <a:pt x="0" y="1376679"/>
                </a:lnTo>
                <a:lnTo>
                  <a:pt x="27940" y="1376679"/>
                </a:lnTo>
                <a:lnTo>
                  <a:pt x="27940" y="1346200"/>
                </a:lnTo>
                <a:close/>
              </a:path>
              <a:path w="27940" h="2157729">
                <a:moveTo>
                  <a:pt x="27940" y="1376679"/>
                </a:moveTo>
                <a:lnTo>
                  <a:pt x="0" y="1376679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6679"/>
                </a:lnTo>
                <a:close/>
              </a:path>
              <a:path w="27940" h="2157729">
                <a:moveTo>
                  <a:pt x="27940" y="1383029"/>
                </a:moveTo>
                <a:lnTo>
                  <a:pt x="0" y="1383029"/>
                </a:lnTo>
                <a:lnTo>
                  <a:pt x="0" y="1389379"/>
                </a:lnTo>
                <a:lnTo>
                  <a:pt x="27940" y="1389379"/>
                </a:lnTo>
                <a:lnTo>
                  <a:pt x="27940" y="1383029"/>
                </a:lnTo>
                <a:close/>
              </a:path>
              <a:path w="27940" h="2157729">
                <a:moveTo>
                  <a:pt x="27940" y="1389379"/>
                </a:moveTo>
                <a:lnTo>
                  <a:pt x="0" y="1389379"/>
                </a:lnTo>
                <a:lnTo>
                  <a:pt x="0" y="1422399"/>
                </a:lnTo>
                <a:lnTo>
                  <a:pt x="27940" y="1422399"/>
                </a:lnTo>
                <a:lnTo>
                  <a:pt x="27940" y="1389379"/>
                </a:lnTo>
                <a:close/>
              </a:path>
              <a:path w="27940" h="2157729">
                <a:moveTo>
                  <a:pt x="27940" y="1422399"/>
                </a:moveTo>
                <a:lnTo>
                  <a:pt x="0" y="1422399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22399"/>
                </a:lnTo>
                <a:close/>
              </a:path>
              <a:path w="27940" h="2157729">
                <a:moveTo>
                  <a:pt x="27940" y="1446530"/>
                </a:moveTo>
                <a:lnTo>
                  <a:pt x="0" y="1446530"/>
                </a:lnTo>
                <a:lnTo>
                  <a:pt x="0" y="1498599"/>
                </a:lnTo>
                <a:lnTo>
                  <a:pt x="27940" y="1498599"/>
                </a:lnTo>
                <a:lnTo>
                  <a:pt x="27940" y="1446530"/>
                </a:lnTo>
                <a:close/>
              </a:path>
              <a:path w="27940" h="2157729">
                <a:moveTo>
                  <a:pt x="27940" y="1498600"/>
                </a:moveTo>
                <a:lnTo>
                  <a:pt x="0" y="1498600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498600"/>
                </a:lnTo>
                <a:close/>
              </a:path>
              <a:path w="27940" h="2157729">
                <a:moveTo>
                  <a:pt x="27940" y="1819909"/>
                </a:moveTo>
                <a:lnTo>
                  <a:pt x="0" y="1819909"/>
                </a:lnTo>
                <a:lnTo>
                  <a:pt x="0" y="2059939"/>
                </a:lnTo>
                <a:lnTo>
                  <a:pt x="1270" y="2059939"/>
                </a:lnTo>
                <a:lnTo>
                  <a:pt x="1270" y="2063749"/>
                </a:lnTo>
                <a:lnTo>
                  <a:pt x="2540" y="2063749"/>
                </a:lnTo>
                <a:lnTo>
                  <a:pt x="2540" y="2068829"/>
                </a:lnTo>
                <a:lnTo>
                  <a:pt x="3810" y="2068829"/>
                </a:lnTo>
                <a:lnTo>
                  <a:pt x="3810" y="2073909"/>
                </a:lnTo>
                <a:lnTo>
                  <a:pt x="5079" y="2073909"/>
                </a:lnTo>
                <a:lnTo>
                  <a:pt x="5079" y="2077719"/>
                </a:lnTo>
                <a:lnTo>
                  <a:pt x="6350" y="2077719"/>
                </a:lnTo>
                <a:lnTo>
                  <a:pt x="6350" y="2082799"/>
                </a:lnTo>
                <a:lnTo>
                  <a:pt x="7620" y="2082799"/>
                </a:lnTo>
                <a:lnTo>
                  <a:pt x="7620" y="2087879"/>
                </a:lnTo>
                <a:lnTo>
                  <a:pt x="27940" y="2087879"/>
                </a:lnTo>
                <a:lnTo>
                  <a:pt x="27940" y="1819909"/>
                </a:lnTo>
                <a:close/>
              </a:path>
              <a:path w="27940" h="2157729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2157729">
                <a:moveTo>
                  <a:pt x="27940" y="1800859"/>
                </a:moveTo>
                <a:lnTo>
                  <a:pt x="0" y="1800859"/>
                </a:lnTo>
                <a:lnTo>
                  <a:pt x="0" y="1811019"/>
                </a:lnTo>
                <a:lnTo>
                  <a:pt x="27940" y="1811019"/>
                </a:lnTo>
                <a:lnTo>
                  <a:pt x="27940" y="1800859"/>
                </a:lnTo>
                <a:close/>
              </a:path>
              <a:path w="27940" h="2157729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2157729">
                <a:moveTo>
                  <a:pt x="27940" y="1781809"/>
                </a:moveTo>
                <a:lnTo>
                  <a:pt x="0" y="1781809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09"/>
                </a:lnTo>
                <a:close/>
              </a:path>
              <a:path w="27940" h="2157729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2157729">
                <a:moveTo>
                  <a:pt x="27940" y="1762760"/>
                </a:moveTo>
                <a:lnTo>
                  <a:pt x="0" y="1762760"/>
                </a:lnTo>
                <a:lnTo>
                  <a:pt x="0" y="1772919"/>
                </a:lnTo>
                <a:lnTo>
                  <a:pt x="27940" y="1772919"/>
                </a:lnTo>
                <a:lnTo>
                  <a:pt x="27940" y="1762760"/>
                </a:lnTo>
                <a:close/>
              </a:path>
              <a:path w="27940" h="2157729">
                <a:moveTo>
                  <a:pt x="27940" y="1755139"/>
                </a:moveTo>
                <a:lnTo>
                  <a:pt x="0" y="1755139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39"/>
                </a:lnTo>
                <a:close/>
              </a:path>
              <a:path w="27940" h="2157729">
                <a:moveTo>
                  <a:pt x="27940" y="1743709"/>
                </a:moveTo>
                <a:lnTo>
                  <a:pt x="0" y="1743709"/>
                </a:lnTo>
                <a:lnTo>
                  <a:pt x="0" y="1753869"/>
                </a:lnTo>
                <a:lnTo>
                  <a:pt x="27940" y="1753869"/>
                </a:lnTo>
                <a:lnTo>
                  <a:pt x="27940" y="1743709"/>
                </a:lnTo>
                <a:close/>
              </a:path>
              <a:path w="27940" h="2157729">
                <a:moveTo>
                  <a:pt x="27940" y="1736089"/>
                </a:moveTo>
                <a:lnTo>
                  <a:pt x="0" y="1736089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89"/>
                </a:lnTo>
                <a:close/>
              </a:path>
              <a:path w="27940" h="2157729">
                <a:moveTo>
                  <a:pt x="27940" y="1724659"/>
                </a:moveTo>
                <a:lnTo>
                  <a:pt x="0" y="1724659"/>
                </a:lnTo>
                <a:lnTo>
                  <a:pt x="0" y="1734819"/>
                </a:lnTo>
                <a:lnTo>
                  <a:pt x="27940" y="1734819"/>
                </a:lnTo>
                <a:lnTo>
                  <a:pt x="27940" y="1724659"/>
                </a:lnTo>
                <a:close/>
              </a:path>
              <a:path w="27940" h="2157729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2157729">
                <a:moveTo>
                  <a:pt x="27940" y="1705609"/>
                </a:moveTo>
                <a:lnTo>
                  <a:pt x="0" y="1705609"/>
                </a:lnTo>
                <a:lnTo>
                  <a:pt x="0" y="1715769"/>
                </a:lnTo>
                <a:lnTo>
                  <a:pt x="27940" y="1715769"/>
                </a:lnTo>
                <a:lnTo>
                  <a:pt x="27940" y="1705609"/>
                </a:lnTo>
                <a:close/>
              </a:path>
              <a:path w="27940" h="2157729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2157729">
                <a:moveTo>
                  <a:pt x="27940" y="1686559"/>
                </a:moveTo>
                <a:lnTo>
                  <a:pt x="0" y="1686559"/>
                </a:lnTo>
                <a:lnTo>
                  <a:pt x="0" y="1696719"/>
                </a:lnTo>
                <a:lnTo>
                  <a:pt x="27940" y="1696719"/>
                </a:lnTo>
                <a:lnTo>
                  <a:pt x="27940" y="1686559"/>
                </a:lnTo>
                <a:close/>
              </a:path>
              <a:path w="27940" h="2157729">
                <a:moveTo>
                  <a:pt x="27940" y="1678939"/>
                </a:moveTo>
                <a:lnTo>
                  <a:pt x="0" y="1678939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39"/>
                </a:lnTo>
                <a:close/>
              </a:path>
              <a:path w="27940" h="2157729">
                <a:moveTo>
                  <a:pt x="27940" y="1667510"/>
                </a:moveTo>
                <a:lnTo>
                  <a:pt x="0" y="1667510"/>
                </a:lnTo>
                <a:lnTo>
                  <a:pt x="0" y="1677669"/>
                </a:lnTo>
                <a:lnTo>
                  <a:pt x="27940" y="1677669"/>
                </a:lnTo>
                <a:lnTo>
                  <a:pt x="27940" y="1667510"/>
                </a:lnTo>
                <a:close/>
              </a:path>
              <a:path w="27940" h="2157729">
                <a:moveTo>
                  <a:pt x="2794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9889"/>
                </a:lnTo>
                <a:close/>
              </a:path>
              <a:path w="27940" h="2157729">
                <a:moveTo>
                  <a:pt x="27940" y="1648459"/>
                </a:moveTo>
                <a:lnTo>
                  <a:pt x="0" y="1648459"/>
                </a:lnTo>
                <a:lnTo>
                  <a:pt x="0" y="1658619"/>
                </a:lnTo>
                <a:lnTo>
                  <a:pt x="27940" y="1658619"/>
                </a:lnTo>
                <a:lnTo>
                  <a:pt x="27940" y="1648459"/>
                </a:lnTo>
                <a:close/>
              </a:path>
              <a:path w="27940" h="2157729">
                <a:moveTo>
                  <a:pt x="2794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640839"/>
                </a:lnTo>
                <a:close/>
              </a:path>
              <a:path w="27940" h="2157729">
                <a:moveTo>
                  <a:pt x="27940" y="1629409"/>
                </a:moveTo>
                <a:lnTo>
                  <a:pt x="0" y="1629409"/>
                </a:lnTo>
                <a:lnTo>
                  <a:pt x="0" y="1639569"/>
                </a:lnTo>
                <a:lnTo>
                  <a:pt x="27940" y="1639569"/>
                </a:lnTo>
                <a:lnTo>
                  <a:pt x="27940" y="1629409"/>
                </a:lnTo>
                <a:close/>
              </a:path>
              <a:path w="27940" h="2157729">
                <a:moveTo>
                  <a:pt x="27940" y="1615439"/>
                </a:moveTo>
                <a:lnTo>
                  <a:pt x="0" y="161543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15439"/>
                </a:lnTo>
                <a:close/>
              </a:path>
              <a:path w="27940" h="2157729">
                <a:moveTo>
                  <a:pt x="27940" y="1604009"/>
                </a:moveTo>
                <a:lnTo>
                  <a:pt x="0" y="1604009"/>
                </a:lnTo>
                <a:lnTo>
                  <a:pt x="0" y="1614169"/>
                </a:lnTo>
                <a:lnTo>
                  <a:pt x="27940" y="1614169"/>
                </a:lnTo>
                <a:lnTo>
                  <a:pt x="27940" y="1604009"/>
                </a:lnTo>
                <a:close/>
              </a:path>
              <a:path w="27940" h="215772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2157729">
                <a:moveTo>
                  <a:pt x="27940" y="1584960"/>
                </a:moveTo>
                <a:lnTo>
                  <a:pt x="0" y="1584960"/>
                </a:lnTo>
                <a:lnTo>
                  <a:pt x="0" y="1595119"/>
                </a:lnTo>
                <a:lnTo>
                  <a:pt x="27940" y="1595119"/>
                </a:lnTo>
                <a:lnTo>
                  <a:pt x="27940" y="1584960"/>
                </a:lnTo>
                <a:close/>
              </a:path>
              <a:path w="27940" h="215772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2157729">
                <a:moveTo>
                  <a:pt x="27940" y="1565909"/>
                </a:moveTo>
                <a:lnTo>
                  <a:pt x="0" y="1565909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09"/>
                </a:lnTo>
                <a:close/>
              </a:path>
              <a:path w="27940" h="215772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2157729">
                <a:moveTo>
                  <a:pt x="27940" y="1546859"/>
                </a:moveTo>
                <a:lnTo>
                  <a:pt x="0" y="1546859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59"/>
                </a:lnTo>
                <a:close/>
              </a:path>
              <a:path w="27940" h="215772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2157729">
                <a:moveTo>
                  <a:pt x="27940" y="1527809"/>
                </a:moveTo>
                <a:lnTo>
                  <a:pt x="0" y="1527809"/>
                </a:lnTo>
                <a:lnTo>
                  <a:pt x="0" y="1537969"/>
                </a:lnTo>
                <a:lnTo>
                  <a:pt x="27940" y="1537969"/>
                </a:lnTo>
                <a:lnTo>
                  <a:pt x="27940" y="1527809"/>
                </a:lnTo>
                <a:close/>
              </a:path>
              <a:path w="27940" h="215772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2157729">
                <a:moveTo>
                  <a:pt x="27940" y="1517649"/>
                </a:moveTo>
                <a:lnTo>
                  <a:pt x="0" y="1517649"/>
                </a:lnTo>
                <a:lnTo>
                  <a:pt x="0" y="1518919"/>
                </a:lnTo>
                <a:lnTo>
                  <a:pt x="27940" y="1518919"/>
                </a:lnTo>
                <a:lnTo>
                  <a:pt x="27940" y="1517649"/>
                </a:lnTo>
                <a:close/>
              </a:path>
              <a:path w="27940" h="2157729">
                <a:moveTo>
                  <a:pt x="27940" y="2087879"/>
                </a:moveTo>
                <a:lnTo>
                  <a:pt x="8890" y="2087879"/>
                </a:lnTo>
                <a:lnTo>
                  <a:pt x="8890" y="2091689"/>
                </a:lnTo>
                <a:lnTo>
                  <a:pt x="10160" y="2091689"/>
                </a:lnTo>
                <a:lnTo>
                  <a:pt x="10160" y="2096769"/>
                </a:lnTo>
                <a:lnTo>
                  <a:pt x="11429" y="2096769"/>
                </a:lnTo>
                <a:lnTo>
                  <a:pt x="11429" y="2101849"/>
                </a:lnTo>
                <a:lnTo>
                  <a:pt x="12700" y="2101849"/>
                </a:lnTo>
                <a:lnTo>
                  <a:pt x="12700" y="2105659"/>
                </a:lnTo>
                <a:lnTo>
                  <a:pt x="13970" y="2105659"/>
                </a:lnTo>
                <a:lnTo>
                  <a:pt x="13970" y="2110739"/>
                </a:lnTo>
                <a:lnTo>
                  <a:pt x="15240" y="2110739"/>
                </a:lnTo>
                <a:lnTo>
                  <a:pt x="15240" y="2115819"/>
                </a:lnTo>
                <a:lnTo>
                  <a:pt x="16510" y="2115819"/>
                </a:lnTo>
                <a:lnTo>
                  <a:pt x="16510" y="2119629"/>
                </a:lnTo>
                <a:lnTo>
                  <a:pt x="17779" y="2119629"/>
                </a:lnTo>
                <a:lnTo>
                  <a:pt x="17779" y="2124709"/>
                </a:lnTo>
                <a:lnTo>
                  <a:pt x="19050" y="2124709"/>
                </a:lnTo>
                <a:lnTo>
                  <a:pt x="19050" y="2129789"/>
                </a:lnTo>
                <a:lnTo>
                  <a:pt x="20320" y="2129789"/>
                </a:lnTo>
                <a:lnTo>
                  <a:pt x="20320" y="2133599"/>
                </a:lnTo>
                <a:lnTo>
                  <a:pt x="21590" y="2133599"/>
                </a:lnTo>
                <a:lnTo>
                  <a:pt x="21590" y="2138679"/>
                </a:lnTo>
                <a:lnTo>
                  <a:pt x="22860" y="2138679"/>
                </a:lnTo>
                <a:lnTo>
                  <a:pt x="22860" y="2143759"/>
                </a:lnTo>
                <a:lnTo>
                  <a:pt x="24129" y="2143759"/>
                </a:lnTo>
                <a:lnTo>
                  <a:pt x="24129" y="2148839"/>
                </a:lnTo>
                <a:lnTo>
                  <a:pt x="25400" y="2148839"/>
                </a:lnTo>
                <a:lnTo>
                  <a:pt x="25400" y="2152649"/>
                </a:lnTo>
                <a:lnTo>
                  <a:pt x="26670" y="2152649"/>
                </a:lnTo>
                <a:lnTo>
                  <a:pt x="26670" y="2157729"/>
                </a:lnTo>
                <a:lnTo>
                  <a:pt x="27940" y="2157729"/>
                </a:lnTo>
                <a:lnTo>
                  <a:pt x="27940" y="2087879"/>
                </a:lnTo>
                <a:close/>
              </a:path>
            </a:pathLst>
          </a:custGeom>
          <a:solidFill>
            <a:srgbClr val="1E3C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230869" y="3329940"/>
            <a:ext cx="26670" cy="2230120"/>
          </a:xfrm>
          <a:custGeom>
            <a:avLst/>
            <a:gdLst/>
            <a:ahLst/>
            <a:cxnLst/>
            <a:rect l="l" t="t" r="r" b="b"/>
            <a:pathLst>
              <a:path w="26670" h="2230120">
                <a:moveTo>
                  <a:pt x="2031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2230120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30120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30120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30120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30120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30120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30120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30120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30120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30120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30120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30120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30120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30120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30120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30120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30120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30120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30120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30120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30120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30120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30120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30120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30120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30120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30120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30120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30120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30120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30120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30120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3012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30120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30120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30120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30120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30120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30120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30120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30120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30120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30120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30120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30120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30120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30120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30120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30120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30120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30120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301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30120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301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30120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301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30120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301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30120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301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30120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30120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3012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30120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3012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301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3012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30120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3012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30120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3012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30120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30120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30120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30120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30120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30120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30120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30120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30120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30120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30120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30120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30120">
                <a:moveTo>
                  <a:pt x="26670" y="2062480"/>
                </a:moveTo>
                <a:lnTo>
                  <a:pt x="0" y="2062480"/>
                </a:lnTo>
                <a:lnTo>
                  <a:pt x="0" y="2137410"/>
                </a:lnTo>
                <a:lnTo>
                  <a:pt x="1270" y="2137410"/>
                </a:lnTo>
                <a:lnTo>
                  <a:pt x="1270" y="2141220"/>
                </a:lnTo>
                <a:lnTo>
                  <a:pt x="2539" y="2141220"/>
                </a:lnTo>
                <a:lnTo>
                  <a:pt x="2539" y="2146300"/>
                </a:lnTo>
                <a:lnTo>
                  <a:pt x="3809" y="2146300"/>
                </a:lnTo>
                <a:lnTo>
                  <a:pt x="3809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30120">
                <a:moveTo>
                  <a:pt x="26670" y="2217420"/>
                </a:moveTo>
                <a:lnTo>
                  <a:pt x="22859" y="2217420"/>
                </a:lnTo>
                <a:lnTo>
                  <a:pt x="22859" y="2221230"/>
                </a:lnTo>
                <a:lnTo>
                  <a:pt x="24129" y="2221230"/>
                </a:lnTo>
                <a:lnTo>
                  <a:pt x="24129" y="2227580"/>
                </a:lnTo>
                <a:lnTo>
                  <a:pt x="25400" y="2227580"/>
                </a:lnTo>
                <a:lnTo>
                  <a:pt x="25400" y="2230120"/>
                </a:lnTo>
                <a:lnTo>
                  <a:pt x="26670" y="2230120"/>
                </a:lnTo>
                <a:lnTo>
                  <a:pt x="26670" y="2217420"/>
                </a:lnTo>
                <a:close/>
              </a:path>
              <a:path w="26670" h="2230120">
                <a:moveTo>
                  <a:pt x="26670" y="2198370"/>
                </a:moveTo>
                <a:lnTo>
                  <a:pt x="17779" y="2198370"/>
                </a:lnTo>
                <a:lnTo>
                  <a:pt x="17779" y="2202180"/>
                </a:lnTo>
                <a:lnTo>
                  <a:pt x="19050" y="2202180"/>
                </a:lnTo>
                <a:lnTo>
                  <a:pt x="19050" y="2208530"/>
                </a:lnTo>
                <a:lnTo>
                  <a:pt x="20320" y="2208530"/>
                </a:lnTo>
                <a:lnTo>
                  <a:pt x="20320" y="2213610"/>
                </a:lnTo>
                <a:lnTo>
                  <a:pt x="21589" y="2213610"/>
                </a:lnTo>
                <a:lnTo>
                  <a:pt x="21589" y="2217420"/>
                </a:lnTo>
                <a:lnTo>
                  <a:pt x="22859" y="2217420"/>
                </a:lnTo>
                <a:lnTo>
                  <a:pt x="2285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30120">
                <a:moveTo>
                  <a:pt x="26670" y="2175510"/>
                </a:moveTo>
                <a:lnTo>
                  <a:pt x="11429" y="2175510"/>
                </a:lnTo>
                <a:lnTo>
                  <a:pt x="11429" y="2179320"/>
                </a:lnTo>
                <a:lnTo>
                  <a:pt x="12700" y="2179320"/>
                </a:lnTo>
                <a:lnTo>
                  <a:pt x="12700" y="2183130"/>
                </a:lnTo>
                <a:lnTo>
                  <a:pt x="13970" y="2183130"/>
                </a:lnTo>
                <a:lnTo>
                  <a:pt x="13970" y="2189480"/>
                </a:lnTo>
                <a:lnTo>
                  <a:pt x="15239" y="2189480"/>
                </a:lnTo>
                <a:lnTo>
                  <a:pt x="15239" y="2194560"/>
                </a:lnTo>
                <a:lnTo>
                  <a:pt x="16509" y="2194560"/>
                </a:lnTo>
                <a:lnTo>
                  <a:pt x="16509" y="2198370"/>
                </a:lnTo>
                <a:lnTo>
                  <a:pt x="17779" y="2198370"/>
                </a:lnTo>
                <a:lnTo>
                  <a:pt x="1777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30120">
                <a:moveTo>
                  <a:pt x="26670" y="2156460"/>
                </a:moveTo>
                <a:lnTo>
                  <a:pt x="6350" y="2156460"/>
                </a:lnTo>
                <a:lnTo>
                  <a:pt x="6350" y="2160270"/>
                </a:lnTo>
                <a:lnTo>
                  <a:pt x="7620" y="2160270"/>
                </a:lnTo>
                <a:lnTo>
                  <a:pt x="7620" y="2166620"/>
                </a:lnTo>
                <a:lnTo>
                  <a:pt x="8889" y="2166620"/>
                </a:lnTo>
                <a:lnTo>
                  <a:pt x="8889" y="2170430"/>
                </a:lnTo>
                <a:lnTo>
                  <a:pt x="10159" y="2170430"/>
                </a:lnTo>
                <a:lnTo>
                  <a:pt x="10159" y="2175510"/>
                </a:lnTo>
                <a:lnTo>
                  <a:pt x="11429" y="2175510"/>
                </a:lnTo>
                <a:lnTo>
                  <a:pt x="1142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30120">
                <a:moveTo>
                  <a:pt x="26670" y="2152650"/>
                </a:moveTo>
                <a:lnTo>
                  <a:pt x="5079" y="2152650"/>
                </a:lnTo>
                <a:lnTo>
                  <a:pt x="5079" y="2156460"/>
                </a:lnTo>
                <a:lnTo>
                  <a:pt x="6350" y="2156460"/>
                </a:lnTo>
                <a:lnTo>
                  <a:pt x="635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257540" y="3342640"/>
            <a:ext cx="163829" cy="35026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421369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7779" y="0"/>
                </a:moveTo>
                <a:lnTo>
                  <a:pt x="0" y="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3401059">
                <a:moveTo>
                  <a:pt x="2793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3401059">
                <a:moveTo>
                  <a:pt x="27939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77800"/>
                </a:lnTo>
                <a:close/>
              </a:path>
              <a:path w="27940" h="3401059">
                <a:moveTo>
                  <a:pt x="2793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196850"/>
                </a:lnTo>
                <a:close/>
              </a:path>
              <a:path w="27940" h="34010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401059">
                <a:moveTo>
                  <a:pt x="27939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22250"/>
                </a:lnTo>
                <a:close/>
              </a:path>
              <a:path w="27940" h="3401059">
                <a:moveTo>
                  <a:pt x="27939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254000"/>
                </a:lnTo>
                <a:close/>
              </a:path>
              <a:path w="27940" h="3401059">
                <a:moveTo>
                  <a:pt x="27939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39" y="273050"/>
                </a:lnTo>
                <a:lnTo>
                  <a:pt x="27939" y="260350"/>
                </a:lnTo>
                <a:close/>
              </a:path>
              <a:path w="27940" h="3401059">
                <a:moveTo>
                  <a:pt x="27939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39" y="279399"/>
                </a:lnTo>
                <a:lnTo>
                  <a:pt x="27939" y="273050"/>
                </a:lnTo>
                <a:close/>
              </a:path>
              <a:path w="27940" h="3401059">
                <a:moveTo>
                  <a:pt x="27939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79400"/>
                </a:lnTo>
                <a:close/>
              </a:path>
              <a:path w="27940" h="3401059">
                <a:moveTo>
                  <a:pt x="27939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292100"/>
                </a:lnTo>
                <a:close/>
              </a:path>
              <a:path w="27940" h="3401059">
                <a:moveTo>
                  <a:pt x="27939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17500"/>
                </a:lnTo>
                <a:close/>
              </a:path>
              <a:path w="27940" h="3401059">
                <a:moveTo>
                  <a:pt x="27939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387350"/>
                </a:lnTo>
                <a:close/>
              </a:path>
              <a:path w="27940" h="3401059">
                <a:moveTo>
                  <a:pt x="27939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425450"/>
                </a:lnTo>
                <a:close/>
              </a:path>
              <a:path w="27940" h="3401059">
                <a:moveTo>
                  <a:pt x="27939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30530"/>
                </a:lnTo>
                <a:close/>
              </a:path>
              <a:path w="27940" h="3401059">
                <a:moveTo>
                  <a:pt x="27939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39" y="443229"/>
                </a:lnTo>
                <a:lnTo>
                  <a:pt x="27939" y="436880"/>
                </a:lnTo>
                <a:close/>
              </a:path>
              <a:path w="27940" h="3401059">
                <a:moveTo>
                  <a:pt x="27939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3230"/>
                </a:lnTo>
                <a:close/>
              </a:path>
              <a:path w="27940" h="3401059">
                <a:moveTo>
                  <a:pt x="27939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39" y="487680"/>
                </a:lnTo>
                <a:lnTo>
                  <a:pt x="27939" y="469900"/>
                </a:lnTo>
                <a:close/>
              </a:path>
              <a:path w="27940" h="3401059">
                <a:moveTo>
                  <a:pt x="27939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7680"/>
                </a:lnTo>
                <a:close/>
              </a:path>
              <a:path w="27940" h="3401059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3401059">
                <a:moveTo>
                  <a:pt x="27939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8000"/>
                </a:lnTo>
                <a:close/>
              </a:path>
              <a:path w="27940" h="3401059">
                <a:moveTo>
                  <a:pt x="27939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14350"/>
                </a:lnTo>
                <a:close/>
              </a:path>
              <a:path w="27940" h="3401059">
                <a:moveTo>
                  <a:pt x="27939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39" y="565150"/>
                </a:lnTo>
                <a:lnTo>
                  <a:pt x="27939" y="557530"/>
                </a:lnTo>
                <a:close/>
              </a:path>
              <a:path w="27940" h="3401059">
                <a:moveTo>
                  <a:pt x="27939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65150"/>
                </a:lnTo>
                <a:close/>
              </a:path>
              <a:path w="27940" h="3401059">
                <a:moveTo>
                  <a:pt x="27939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39" y="608330"/>
                </a:lnTo>
                <a:lnTo>
                  <a:pt x="27939" y="571500"/>
                </a:lnTo>
                <a:close/>
              </a:path>
              <a:path w="27940" h="3401059">
                <a:moveTo>
                  <a:pt x="27939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39" y="614679"/>
                </a:lnTo>
                <a:lnTo>
                  <a:pt x="27939" y="608330"/>
                </a:lnTo>
                <a:close/>
              </a:path>
              <a:path w="27940" h="3401059">
                <a:moveTo>
                  <a:pt x="27939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14680"/>
                </a:lnTo>
                <a:close/>
              </a:path>
              <a:path w="27940" h="3401059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3401059">
                <a:moveTo>
                  <a:pt x="2793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2780"/>
                </a:lnTo>
                <a:close/>
              </a:path>
              <a:path w="27940" h="3401059">
                <a:moveTo>
                  <a:pt x="27939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60400"/>
                </a:lnTo>
                <a:close/>
              </a:path>
              <a:path w="27940" h="3401059">
                <a:moveTo>
                  <a:pt x="27939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98500"/>
                </a:lnTo>
                <a:close/>
              </a:path>
              <a:path w="27940" h="3401059">
                <a:moveTo>
                  <a:pt x="27939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03580"/>
                </a:lnTo>
                <a:close/>
              </a:path>
              <a:path w="27940" h="3401059">
                <a:moveTo>
                  <a:pt x="27939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39" y="798830"/>
                </a:lnTo>
                <a:lnTo>
                  <a:pt x="27939" y="728980"/>
                </a:lnTo>
                <a:close/>
              </a:path>
              <a:path w="27940" h="3401059">
                <a:moveTo>
                  <a:pt x="27939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98830"/>
                </a:lnTo>
                <a:close/>
              </a:path>
              <a:path w="27940" h="3401059">
                <a:moveTo>
                  <a:pt x="27939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39" y="812800"/>
                </a:lnTo>
                <a:lnTo>
                  <a:pt x="27939" y="805180"/>
                </a:lnTo>
                <a:close/>
              </a:path>
              <a:path w="27940" h="3401059">
                <a:moveTo>
                  <a:pt x="27939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812800"/>
                </a:lnTo>
                <a:close/>
              </a:path>
              <a:path w="27940" h="3401059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3401059">
                <a:moveTo>
                  <a:pt x="27939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50900"/>
                </a:lnTo>
                <a:close/>
              </a:path>
              <a:path w="27940" h="3401059">
                <a:moveTo>
                  <a:pt x="27939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927100"/>
                </a:lnTo>
                <a:close/>
              </a:path>
              <a:path w="27940" h="3401059">
                <a:moveTo>
                  <a:pt x="27939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39" y="1097280"/>
                </a:lnTo>
                <a:lnTo>
                  <a:pt x="27939" y="1073150"/>
                </a:lnTo>
                <a:close/>
              </a:path>
              <a:path w="27940" h="3401059">
                <a:moveTo>
                  <a:pt x="27939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39" y="1149350"/>
                </a:lnTo>
                <a:lnTo>
                  <a:pt x="27939" y="1097280"/>
                </a:lnTo>
                <a:close/>
              </a:path>
              <a:path w="27940" h="3401059">
                <a:moveTo>
                  <a:pt x="27939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49350"/>
                </a:lnTo>
                <a:close/>
              </a:path>
              <a:path w="27940" h="3401059">
                <a:moveTo>
                  <a:pt x="27939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67130"/>
                </a:lnTo>
                <a:close/>
              </a:path>
              <a:path w="27940" h="3401059">
                <a:moveTo>
                  <a:pt x="27939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9830"/>
                </a:lnTo>
                <a:close/>
              </a:path>
              <a:path w="27940" h="3401059">
                <a:moveTo>
                  <a:pt x="27939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39" y="1236980"/>
                </a:lnTo>
                <a:lnTo>
                  <a:pt x="27939" y="1206500"/>
                </a:lnTo>
                <a:close/>
              </a:path>
              <a:path w="27940" h="3401059">
                <a:moveTo>
                  <a:pt x="27939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39" y="1243330"/>
                </a:lnTo>
                <a:lnTo>
                  <a:pt x="27939" y="1236980"/>
                </a:lnTo>
                <a:close/>
              </a:path>
              <a:path w="27940" h="3401059">
                <a:moveTo>
                  <a:pt x="27939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43330"/>
                </a:lnTo>
                <a:close/>
              </a:path>
              <a:path w="27940" h="3401059">
                <a:moveTo>
                  <a:pt x="27939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49680"/>
                </a:lnTo>
                <a:close/>
              </a:path>
              <a:path w="27940" h="3401059">
                <a:moveTo>
                  <a:pt x="27939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39" y="1306830"/>
                </a:lnTo>
                <a:lnTo>
                  <a:pt x="27939" y="1282700"/>
                </a:lnTo>
                <a:close/>
              </a:path>
              <a:path w="27940" h="3401059">
                <a:moveTo>
                  <a:pt x="27939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39" y="1358900"/>
                </a:lnTo>
                <a:lnTo>
                  <a:pt x="27939" y="1306830"/>
                </a:lnTo>
                <a:close/>
              </a:path>
              <a:path w="27940" h="3401059">
                <a:moveTo>
                  <a:pt x="27939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39" y="1376680"/>
                </a:lnTo>
                <a:lnTo>
                  <a:pt x="27939" y="1358900"/>
                </a:lnTo>
                <a:close/>
              </a:path>
              <a:path w="27940" h="3401059">
                <a:moveTo>
                  <a:pt x="27939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39" y="1948180"/>
                </a:lnTo>
                <a:lnTo>
                  <a:pt x="27939" y="1680210"/>
                </a:lnTo>
                <a:close/>
              </a:path>
              <a:path w="27940" h="3401059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3401059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3401059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3401059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3401059">
                <a:moveTo>
                  <a:pt x="27939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89"/>
                </a:lnTo>
                <a:close/>
              </a:path>
              <a:path w="27940" h="3401059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3401059">
                <a:moveTo>
                  <a:pt x="27939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39" y="1621789"/>
                </a:lnTo>
                <a:lnTo>
                  <a:pt x="27939" y="1615439"/>
                </a:lnTo>
                <a:close/>
              </a:path>
              <a:path w="27940" h="3401059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34010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4010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401059">
                <a:moveTo>
                  <a:pt x="27939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40"/>
                </a:lnTo>
                <a:close/>
              </a:path>
              <a:path w="27940" h="34010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401059">
                <a:moveTo>
                  <a:pt x="27939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90"/>
                </a:lnTo>
                <a:close/>
              </a:path>
              <a:path w="27940" h="34010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4010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4010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4010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4010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4010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4010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401059">
                <a:moveTo>
                  <a:pt x="27939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75739"/>
                </a:lnTo>
                <a:close/>
              </a:path>
              <a:path w="27940" h="3401059">
                <a:moveTo>
                  <a:pt x="27939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39" y="1474470"/>
                </a:lnTo>
                <a:lnTo>
                  <a:pt x="27939" y="1464310"/>
                </a:lnTo>
                <a:close/>
              </a:path>
              <a:path w="27940" h="3401059">
                <a:moveTo>
                  <a:pt x="27939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39" y="1463040"/>
                </a:lnTo>
                <a:lnTo>
                  <a:pt x="27939" y="1456690"/>
                </a:lnTo>
                <a:close/>
              </a:path>
              <a:path w="27940" h="3401059">
                <a:moveTo>
                  <a:pt x="27939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39" y="1455420"/>
                </a:lnTo>
                <a:lnTo>
                  <a:pt x="27939" y="1445260"/>
                </a:lnTo>
                <a:close/>
              </a:path>
              <a:path w="27940" h="3401059">
                <a:moveTo>
                  <a:pt x="27939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39" y="1443989"/>
                </a:lnTo>
                <a:lnTo>
                  <a:pt x="27939" y="1437640"/>
                </a:lnTo>
                <a:close/>
              </a:path>
              <a:path w="27940" h="3401059">
                <a:moveTo>
                  <a:pt x="27939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39" y="1436370"/>
                </a:lnTo>
                <a:lnTo>
                  <a:pt x="27939" y="1426210"/>
                </a:lnTo>
                <a:close/>
              </a:path>
              <a:path w="27940" h="3401059">
                <a:moveTo>
                  <a:pt x="27939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39" y="1424939"/>
                </a:lnTo>
                <a:lnTo>
                  <a:pt x="27939" y="1418590"/>
                </a:lnTo>
                <a:close/>
              </a:path>
              <a:path w="27940" h="3401059">
                <a:moveTo>
                  <a:pt x="27939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39" y="1417320"/>
                </a:lnTo>
                <a:lnTo>
                  <a:pt x="27939" y="1407160"/>
                </a:lnTo>
                <a:close/>
              </a:path>
              <a:path w="27940" h="3401059">
                <a:moveTo>
                  <a:pt x="27939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39" y="1405890"/>
                </a:lnTo>
                <a:lnTo>
                  <a:pt x="27939" y="1399539"/>
                </a:lnTo>
                <a:close/>
              </a:path>
              <a:path w="27940" h="34010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401059">
                <a:moveTo>
                  <a:pt x="27939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89"/>
                </a:lnTo>
                <a:close/>
              </a:path>
              <a:path w="27940" h="3401059">
                <a:moveTo>
                  <a:pt x="27939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77950"/>
                </a:lnTo>
                <a:close/>
              </a:path>
              <a:path w="27940" h="3401059">
                <a:moveTo>
                  <a:pt x="27939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39" y="2037080"/>
                </a:lnTo>
                <a:lnTo>
                  <a:pt x="27939" y="1948180"/>
                </a:lnTo>
                <a:close/>
              </a:path>
              <a:path w="27940" h="3401059">
                <a:moveTo>
                  <a:pt x="27939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39" y="2557780"/>
                </a:lnTo>
                <a:lnTo>
                  <a:pt x="27939" y="2550160"/>
                </a:lnTo>
                <a:close/>
              </a:path>
              <a:path w="27940" h="3401059">
                <a:moveTo>
                  <a:pt x="27939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39" y="2548890"/>
                </a:lnTo>
                <a:lnTo>
                  <a:pt x="27939" y="2122170"/>
                </a:lnTo>
                <a:close/>
              </a:path>
              <a:path w="27940" h="3401059">
                <a:moveTo>
                  <a:pt x="27939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39" y="2120900"/>
                </a:lnTo>
                <a:lnTo>
                  <a:pt x="27939" y="2103120"/>
                </a:lnTo>
                <a:close/>
              </a:path>
              <a:path w="27940" h="3401059">
                <a:moveTo>
                  <a:pt x="27939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39" y="2101850"/>
                </a:lnTo>
                <a:lnTo>
                  <a:pt x="27939" y="2084070"/>
                </a:lnTo>
                <a:close/>
              </a:path>
              <a:path w="27940" h="3401059">
                <a:moveTo>
                  <a:pt x="27939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39" y="2082800"/>
                </a:lnTo>
                <a:lnTo>
                  <a:pt x="27939" y="2061210"/>
                </a:lnTo>
                <a:close/>
              </a:path>
              <a:path w="27940" h="3401059">
                <a:moveTo>
                  <a:pt x="27939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39" y="2059939"/>
                </a:lnTo>
                <a:lnTo>
                  <a:pt x="27939" y="2042160"/>
                </a:lnTo>
                <a:close/>
              </a:path>
              <a:path w="27940" h="3401059">
                <a:moveTo>
                  <a:pt x="27939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39" y="2040889"/>
                </a:lnTo>
                <a:lnTo>
                  <a:pt x="27939" y="2038350"/>
                </a:lnTo>
                <a:close/>
              </a:path>
              <a:path w="27940" h="3401059">
                <a:moveTo>
                  <a:pt x="27939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39" y="2733040"/>
                </a:lnTo>
                <a:lnTo>
                  <a:pt x="27939" y="2557780"/>
                </a:lnTo>
                <a:close/>
              </a:path>
              <a:path w="27940" h="3401059">
                <a:moveTo>
                  <a:pt x="27939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39" y="3401060"/>
                </a:lnTo>
                <a:lnTo>
                  <a:pt x="27939" y="2733040"/>
                </a:lnTo>
                <a:close/>
              </a:path>
            </a:pathLst>
          </a:custGeom>
          <a:solidFill>
            <a:srgbClr val="1D39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449309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10159" y="0"/>
                </a:moveTo>
                <a:lnTo>
                  <a:pt x="0" y="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388359">
                <a:moveTo>
                  <a:pt x="2667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3388359">
                <a:moveTo>
                  <a:pt x="26670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65100"/>
                </a:lnTo>
                <a:close/>
              </a:path>
              <a:path w="26670" h="3388359">
                <a:moveTo>
                  <a:pt x="2667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70" y="196850"/>
                </a:lnTo>
                <a:lnTo>
                  <a:pt x="26670" y="184150"/>
                </a:lnTo>
                <a:close/>
              </a:path>
              <a:path w="26670" h="3388359">
                <a:moveTo>
                  <a:pt x="2667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70" y="209550"/>
                </a:lnTo>
                <a:lnTo>
                  <a:pt x="26670" y="196850"/>
                </a:lnTo>
                <a:close/>
              </a:path>
              <a:path w="26670" h="3388359">
                <a:moveTo>
                  <a:pt x="26670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9550"/>
                </a:lnTo>
                <a:close/>
              </a:path>
              <a:path w="26670" h="3388359">
                <a:moveTo>
                  <a:pt x="2667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70" y="247650"/>
                </a:lnTo>
                <a:lnTo>
                  <a:pt x="26670" y="241300"/>
                </a:lnTo>
                <a:close/>
              </a:path>
              <a:path w="26670" h="3388359">
                <a:moveTo>
                  <a:pt x="26670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70" y="260350"/>
                </a:lnTo>
                <a:lnTo>
                  <a:pt x="26670" y="247650"/>
                </a:lnTo>
                <a:close/>
              </a:path>
              <a:path w="26670" h="338835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388359">
                <a:moveTo>
                  <a:pt x="26670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3388359">
                <a:moveTo>
                  <a:pt x="26670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3388359">
                <a:moveTo>
                  <a:pt x="26670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04800"/>
                </a:lnTo>
                <a:close/>
              </a:path>
              <a:path w="26670" h="3388359">
                <a:moveTo>
                  <a:pt x="26670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74650"/>
                </a:lnTo>
                <a:close/>
              </a:path>
              <a:path w="26670" h="3388359">
                <a:moveTo>
                  <a:pt x="26670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70" y="417830"/>
                </a:lnTo>
                <a:lnTo>
                  <a:pt x="26670" y="412750"/>
                </a:lnTo>
                <a:close/>
              </a:path>
              <a:path w="26670" h="3388359">
                <a:moveTo>
                  <a:pt x="26670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70" y="424180"/>
                </a:lnTo>
                <a:lnTo>
                  <a:pt x="26670" y="417830"/>
                </a:lnTo>
                <a:close/>
              </a:path>
              <a:path w="26670" h="3388359">
                <a:moveTo>
                  <a:pt x="2667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70" y="430529"/>
                </a:lnTo>
                <a:lnTo>
                  <a:pt x="26670" y="424180"/>
                </a:lnTo>
                <a:close/>
              </a:path>
              <a:path w="26670" h="3388359">
                <a:moveTo>
                  <a:pt x="26670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0530"/>
                </a:lnTo>
                <a:close/>
              </a:path>
              <a:path w="26670" h="3388359">
                <a:moveTo>
                  <a:pt x="26670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70" y="474980"/>
                </a:lnTo>
                <a:lnTo>
                  <a:pt x="26670" y="457200"/>
                </a:lnTo>
                <a:close/>
              </a:path>
              <a:path w="26670" h="3388359">
                <a:moveTo>
                  <a:pt x="26670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4980"/>
                </a:lnTo>
                <a:close/>
              </a:path>
              <a:path w="26670" h="338835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3388359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3388359">
                <a:moveTo>
                  <a:pt x="26670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01650"/>
                </a:lnTo>
                <a:close/>
              </a:path>
              <a:path w="26670" h="3388359">
                <a:moveTo>
                  <a:pt x="26670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4830"/>
                </a:lnTo>
                <a:close/>
              </a:path>
              <a:path w="26670" h="3388359">
                <a:moveTo>
                  <a:pt x="26670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52450"/>
                </a:lnTo>
                <a:close/>
              </a:path>
              <a:path w="26670" h="3388359">
                <a:moveTo>
                  <a:pt x="26670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58800"/>
                </a:lnTo>
                <a:close/>
              </a:path>
              <a:path w="26670" h="3388359">
                <a:moveTo>
                  <a:pt x="26670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70" y="601979"/>
                </a:lnTo>
                <a:lnTo>
                  <a:pt x="26670" y="595630"/>
                </a:lnTo>
                <a:close/>
              </a:path>
              <a:path w="26670" h="3388359">
                <a:moveTo>
                  <a:pt x="26670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01980"/>
                </a:lnTo>
                <a:close/>
              </a:path>
              <a:path w="26670" h="338835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3388359">
                <a:moveTo>
                  <a:pt x="26670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80"/>
                </a:lnTo>
                <a:close/>
              </a:path>
              <a:path w="26670" h="3388359">
                <a:moveTo>
                  <a:pt x="26670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3388359">
                <a:moveTo>
                  <a:pt x="26670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5800"/>
                </a:lnTo>
                <a:close/>
              </a:path>
              <a:path w="26670" h="3388359">
                <a:moveTo>
                  <a:pt x="26670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70" y="716280"/>
                </a:lnTo>
                <a:lnTo>
                  <a:pt x="26670" y="690880"/>
                </a:lnTo>
                <a:close/>
              </a:path>
              <a:path w="26670" h="3388359">
                <a:moveTo>
                  <a:pt x="26670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16280"/>
                </a:lnTo>
                <a:close/>
              </a:path>
              <a:path w="26670" h="3388359">
                <a:moveTo>
                  <a:pt x="2667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86130"/>
                </a:lnTo>
                <a:close/>
              </a:path>
              <a:path w="26670" h="3388359">
                <a:moveTo>
                  <a:pt x="26670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92480"/>
                </a:lnTo>
                <a:close/>
              </a:path>
              <a:path w="26670" h="3388359">
                <a:moveTo>
                  <a:pt x="26670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0100"/>
                </a:lnTo>
                <a:close/>
              </a:path>
              <a:path w="26670" h="3388359">
                <a:moveTo>
                  <a:pt x="26670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1530"/>
                </a:lnTo>
                <a:close/>
              </a:path>
              <a:path w="26670" h="3388359">
                <a:moveTo>
                  <a:pt x="26670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38200"/>
                </a:lnTo>
                <a:close/>
              </a:path>
              <a:path w="26670" h="3388359">
                <a:moveTo>
                  <a:pt x="26670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70" y="1060450"/>
                </a:lnTo>
                <a:lnTo>
                  <a:pt x="26670" y="914400"/>
                </a:lnTo>
                <a:close/>
              </a:path>
              <a:path w="26670" h="3388359">
                <a:moveTo>
                  <a:pt x="26670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60450"/>
                </a:lnTo>
                <a:close/>
              </a:path>
              <a:path w="26670" h="3388359">
                <a:moveTo>
                  <a:pt x="26670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70" y="1136650"/>
                </a:lnTo>
                <a:lnTo>
                  <a:pt x="26670" y="1084580"/>
                </a:lnTo>
                <a:close/>
              </a:path>
              <a:path w="26670" h="3388359">
                <a:moveTo>
                  <a:pt x="26670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36650"/>
                </a:lnTo>
                <a:close/>
              </a:path>
              <a:path w="26670" h="3388359">
                <a:moveTo>
                  <a:pt x="26670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4430"/>
                </a:lnTo>
                <a:close/>
              </a:path>
              <a:path w="26670" h="338835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3388359">
                <a:moveTo>
                  <a:pt x="26670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70" y="1224280"/>
                </a:lnTo>
                <a:lnTo>
                  <a:pt x="26670" y="1193800"/>
                </a:lnTo>
                <a:close/>
              </a:path>
              <a:path w="26670" h="3388359">
                <a:moveTo>
                  <a:pt x="26670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3388359">
                <a:moveTo>
                  <a:pt x="26670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70" y="1236980"/>
                </a:lnTo>
                <a:lnTo>
                  <a:pt x="26670" y="1230630"/>
                </a:lnTo>
                <a:close/>
              </a:path>
              <a:path w="26670" h="3388359">
                <a:moveTo>
                  <a:pt x="26670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236980"/>
                </a:lnTo>
                <a:close/>
              </a:path>
              <a:path w="26670" h="3388359">
                <a:moveTo>
                  <a:pt x="26670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70000"/>
                </a:lnTo>
                <a:close/>
              </a:path>
              <a:path w="26670" h="3388359">
                <a:moveTo>
                  <a:pt x="26670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70" y="1346200"/>
                </a:lnTo>
                <a:lnTo>
                  <a:pt x="26670" y="1294130"/>
                </a:lnTo>
                <a:close/>
              </a:path>
              <a:path w="26670" h="3388359">
                <a:moveTo>
                  <a:pt x="26670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46200"/>
                </a:lnTo>
                <a:close/>
              </a:path>
              <a:path w="26670" h="3388359">
                <a:moveTo>
                  <a:pt x="26670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667510"/>
                </a:lnTo>
                <a:close/>
              </a:path>
              <a:path w="26670" h="3388359">
                <a:moveTo>
                  <a:pt x="2667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70" y="1666239"/>
                </a:lnTo>
                <a:lnTo>
                  <a:pt x="26670" y="1659889"/>
                </a:lnTo>
                <a:close/>
              </a:path>
              <a:path w="26670" h="338835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3388359">
                <a:moveTo>
                  <a:pt x="2667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338835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3388359">
                <a:moveTo>
                  <a:pt x="2667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89"/>
                </a:lnTo>
                <a:close/>
              </a:path>
              <a:path w="26670" h="338835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3388359">
                <a:moveTo>
                  <a:pt x="2667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39"/>
                </a:lnTo>
                <a:close/>
              </a:path>
              <a:path w="26670" h="338835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3388359">
                <a:moveTo>
                  <a:pt x="2667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89"/>
                </a:lnTo>
                <a:close/>
              </a:path>
              <a:path w="26670" h="338835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3388359">
                <a:moveTo>
                  <a:pt x="2667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70" y="1570989"/>
                </a:lnTo>
                <a:lnTo>
                  <a:pt x="26670" y="1564640"/>
                </a:lnTo>
                <a:close/>
              </a:path>
              <a:path w="26670" h="338835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3388359">
                <a:moveTo>
                  <a:pt x="2667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70" y="1551939"/>
                </a:lnTo>
                <a:lnTo>
                  <a:pt x="26670" y="1545590"/>
                </a:lnTo>
                <a:close/>
              </a:path>
              <a:path w="26670" h="3388359">
                <a:moveTo>
                  <a:pt x="2667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34160"/>
                </a:lnTo>
                <a:close/>
              </a:path>
              <a:path w="26670" h="3388359">
                <a:moveTo>
                  <a:pt x="2667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70" y="1532889"/>
                </a:lnTo>
                <a:lnTo>
                  <a:pt x="26670" y="1526539"/>
                </a:lnTo>
                <a:close/>
              </a:path>
              <a:path w="26670" h="3388359">
                <a:moveTo>
                  <a:pt x="2667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70" y="1525270"/>
                </a:lnTo>
                <a:lnTo>
                  <a:pt x="26670" y="1515110"/>
                </a:lnTo>
                <a:close/>
              </a:path>
              <a:path w="26670" h="3388359">
                <a:moveTo>
                  <a:pt x="2667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70" y="1513839"/>
                </a:lnTo>
                <a:lnTo>
                  <a:pt x="26670" y="1507489"/>
                </a:lnTo>
                <a:close/>
              </a:path>
              <a:path w="26670" h="3388359">
                <a:moveTo>
                  <a:pt x="2667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70" y="1506220"/>
                </a:lnTo>
                <a:lnTo>
                  <a:pt x="26670" y="1496060"/>
                </a:lnTo>
                <a:close/>
              </a:path>
              <a:path w="26670" h="3388359">
                <a:moveTo>
                  <a:pt x="26670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8440"/>
                </a:lnTo>
                <a:close/>
              </a:path>
              <a:path w="26670" h="3388359">
                <a:moveTo>
                  <a:pt x="2667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70" y="1487170"/>
                </a:lnTo>
                <a:lnTo>
                  <a:pt x="26670" y="1477010"/>
                </a:lnTo>
                <a:close/>
              </a:path>
              <a:path w="26670" h="3388359">
                <a:moveTo>
                  <a:pt x="26670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70" y="1475739"/>
                </a:lnTo>
                <a:lnTo>
                  <a:pt x="26670" y="1463039"/>
                </a:lnTo>
                <a:close/>
              </a:path>
              <a:path w="26670" h="33883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88359">
                <a:moveTo>
                  <a:pt x="26670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70" y="1450340"/>
                </a:lnTo>
                <a:lnTo>
                  <a:pt x="26670" y="1443990"/>
                </a:lnTo>
                <a:close/>
              </a:path>
              <a:path w="26670" h="33883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388359">
                <a:moveTo>
                  <a:pt x="2667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40"/>
                </a:lnTo>
                <a:close/>
              </a:path>
              <a:path w="26670" h="33883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388359">
                <a:moveTo>
                  <a:pt x="26670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90"/>
                </a:lnTo>
                <a:close/>
              </a:path>
              <a:path w="26670" h="33883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388359">
                <a:moveTo>
                  <a:pt x="26670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70" y="1393190"/>
                </a:lnTo>
                <a:lnTo>
                  <a:pt x="26670" y="1386839"/>
                </a:lnTo>
                <a:close/>
              </a:path>
              <a:path w="26670" h="33883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388359">
                <a:moveTo>
                  <a:pt x="26670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70" y="1374140"/>
                </a:lnTo>
                <a:lnTo>
                  <a:pt x="26670" y="1367789"/>
                </a:lnTo>
                <a:close/>
              </a:path>
              <a:path w="26670" h="3388359">
                <a:moveTo>
                  <a:pt x="26670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70" y="1366520"/>
                </a:lnTo>
                <a:lnTo>
                  <a:pt x="26670" y="1365250"/>
                </a:lnTo>
                <a:close/>
              </a:path>
              <a:path w="26670" h="3388359">
                <a:moveTo>
                  <a:pt x="26670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70" y="2024380"/>
                </a:lnTo>
                <a:lnTo>
                  <a:pt x="26670" y="1935480"/>
                </a:lnTo>
                <a:close/>
              </a:path>
              <a:path w="26670" h="3388359">
                <a:moveTo>
                  <a:pt x="26670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70" y="2545080"/>
                </a:lnTo>
                <a:lnTo>
                  <a:pt x="26670" y="2537460"/>
                </a:lnTo>
                <a:close/>
              </a:path>
              <a:path w="26670" h="3388359">
                <a:moveTo>
                  <a:pt x="26670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70" y="2536190"/>
                </a:lnTo>
                <a:lnTo>
                  <a:pt x="26670" y="2109470"/>
                </a:lnTo>
                <a:close/>
              </a:path>
              <a:path w="26670" h="3388359">
                <a:moveTo>
                  <a:pt x="26670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70" y="2108200"/>
                </a:lnTo>
                <a:lnTo>
                  <a:pt x="26670" y="2090420"/>
                </a:lnTo>
                <a:close/>
              </a:path>
              <a:path w="26670" h="3388359">
                <a:moveTo>
                  <a:pt x="26670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70" y="2089150"/>
                </a:lnTo>
                <a:lnTo>
                  <a:pt x="26670" y="2071370"/>
                </a:lnTo>
                <a:close/>
              </a:path>
              <a:path w="26670" h="3388359">
                <a:moveTo>
                  <a:pt x="26670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70" y="2070100"/>
                </a:lnTo>
                <a:lnTo>
                  <a:pt x="26670" y="2048510"/>
                </a:lnTo>
                <a:close/>
              </a:path>
              <a:path w="26670" h="3388359">
                <a:moveTo>
                  <a:pt x="26670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70" y="2047239"/>
                </a:lnTo>
                <a:lnTo>
                  <a:pt x="26670" y="2029460"/>
                </a:lnTo>
                <a:close/>
              </a:path>
              <a:path w="26670" h="3388359">
                <a:moveTo>
                  <a:pt x="26670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70" y="2028189"/>
                </a:lnTo>
                <a:lnTo>
                  <a:pt x="26670" y="2025650"/>
                </a:lnTo>
                <a:close/>
              </a:path>
              <a:path w="26670" h="3388359">
                <a:moveTo>
                  <a:pt x="26670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70" y="2720340"/>
                </a:lnTo>
                <a:lnTo>
                  <a:pt x="26670" y="2545080"/>
                </a:lnTo>
                <a:close/>
              </a:path>
              <a:path w="26670" h="3388359">
                <a:moveTo>
                  <a:pt x="26670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70" y="3388360"/>
                </a:lnTo>
                <a:lnTo>
                  <a:pt x="26670" y="2720340"/>
                </a:lnTo>
                <a:close/>
              </a:path>
            </a:pathLst>
          </a:custGeom>
          <a:solidFill>
            <a:srgbClr val="1D39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8475980" y="3469640"/>
            <a:ext cx="27940" cy="3375660"/>
          </a:xfrm>
          <a:custGeom>
            <a:avLst/>
            <a:gdLst/>
            <a:ahLst/>
            <a:cxnLst/>
            <a:rect l="l" t="t" r="r" b="b"/>
            <a:pathLst>
              <a:path w="27940" h="3375659">
                <a:moveTo>
                  <a:pt x="5080" y="0"/>
                </a:moveTo>
                <a:lnTo>
                  <a:pt x="0" y="0"/>
                </a:lnTo>
                <a:lnTo>
                  <a:pt x="0" y="139699"/>
                </a:lnTo>
                <a:lnTo>
                  <a:pt x="27940" y="1396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699"/>
                </a:lnTo>
                <a:lnTo>
                  <a:pt x="5080" y="12699"/>
                </a:lnTo>
                <a:lnTo>
                  <a:pt x="5080" y="0"/>
                </a:lnTo>
                <a:close/>
              </a:path>
              <a:path w="27940" h="3375659">
                <a:moveTo>
                  <a:pt x="27940" y="139700"/>
                </a:moveTo>
                <a:lnTo>
                  <a:pt x="0" y="1397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39700"/>
                </a:lnTo>
                <a:close/>
              </a:path>
              <a:path w="27940" h="3375659">
                <a:moveTo>
                  <a:pt x="27940" y="152399"/>
                </a:moveTo>
                <a:lnTo>
                  <a:pt x="0" y="152399"/>
                </a:lnTo>
                <a:lnTo>
                  <a:pt x="0" y="171449"/>
                </a:lnTo>
                <a:lnTo>
                  <a:pt x="27940" y="171449"/>
                </a:lnTo>
                <a:lnTo>
                  <a:pt x="27940" y="152399"/>
                </a:lnTo>
                <a:close/>
              </a:path>
              <a:path w="27940" h="3375659">
                <a:moveTo>
                  <a:pt x="27940" y="171450"/>
                </a:moveTo>
                <a:lnTo>
                  <a:pt x="0" y="171450"/>
                </a:lnTo>
                <a:lnTo>
                  <a:pt x="0" y="184149"/>
                </a:lnTo>
                <a:lnTo>
                  <a:pt x="27940" y="184149"/>
                </a:lnTo>
                <a:lnTo>
                  <a:pt x="27940" y="171450"/>
                </a:lnTo>
                <a:close/>
              </a:path>
              <a:path w="27940" h="3375659">
                <a:moveTo>
                  <a:pt x="27940" y="184150"/>
                </a:moveTo>
                <a:lnTo>
                  <a:pt x="0" y="184150"/>
                </a:lnTo>
                <a:lnTo>
                  <a:pt x="0" y="196849"/>
                </a:lnTo>
                <a:lnTo>
                  <a:pt x="27940" y="196849"/>
                </a:lnTo>
                <a:lnTo>
                  <a:pt x="27940" y="184150"/>
                </a:lnTo>
                <a:close/>
              </a:path>
              <a:path w="27940" h="3375659">
                <a:moveTo>
                  <a:pt x="27940" y="196849"/>
                </a:moveTo>
                <a:lnTo>
                  <a:pt x="0" y="196849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196849"/>
                </a:lnTo>
                <a:close/>
              </a:path>
              <a:path w="27940" h="3375659">
                <a:moveTo>
                  <a:pt x="27940" y="228600"/>
                </a:moveTo>
                <a:lnTo>
                  <a:pt x="0" y="228600"/>
                </a:lnTo>
                <a:lnTo>
                  <a:pt x="0" y="234949"/>
                </a:lnTo>
                <a:lnTo>
                  <a:pt x="27940" y="234949"/>
                </a:lnTo>
                <a:lnTo>
                  <a:pt x="27940" y="228600"/>
                </a:lnTo>
                <a:close/>
              </a:path>
              <a:path w="27940" h="3375659">
                <a:moveTo>
                  <a:pt x="27940" y="234949"/>
                </a:moveTo>
                <a:lnTo>
                  <a:pt x="0" y="234949"/>
                </a:lnTo>
                <a:lnTo>
                  <a:pt x="0" y="247649"/>
                </a:lnTo>
                <a:lnTo>
                  <a:pt x="27940" y="247649"/>
                </a:lnTo>
                <a:lnTo>
                  <a:pt x="27940" y="234949"/>
                </a:lnTo>
                <a:close/>
              </a:path>
              <a:path w="27940" h="3375659">
                <a:moveTo>
                  <a:pt x="27940" y="247649"/>
                </a:moveTo>
                <a:lnTo>
                  <a:pt x="0" y="247649"/>
                </a:lnTo>
                <a:lnTo>
                  <a:pt x="0" y="253999"/>
                </a:lnTo>
                <a:lnTo>
                  <a:pt x="27940" y="253999"/>
                </a:lnTo>
                <a:lnTo>
                  <a:pt x="27940" y="247649"/>
                </a:lnTo>
                <a:close/>
              </a:path>
              <a:path w="27940" h="3375659">
                <a:moveTo>
                  <a:pt x="27940" y="253999"/>
                </a:moveTo>
                <a:lnTo>
                  <a:pt x="0" y="253999"/>
                </a:lnTo>
                <a:lnTo>
                  <a:pt x="0" y="266699"/>
                </a:lnTo>
                <a:lnTo>
                  <a:pt x="27940" y="266699"/>
                </a:lnTo>
                <a:lnTo>
                  <a:pt x="27940" y="253999"/>
                </a:lnTo>
                <a:close/>
              </a:path>
              <a:path w="27940" h="3375659">
                <a:moveTo>
                  <a:pt x="27940" y="266700"/>
                </a:moveTo>
                <a:lnTo>
                  <a:pt x="0" y="266700"/>
                </a:lnTo>
                <a:lnTo>
                  <a:pt x="0" y="292099"/>
                </a:lnTo>
                <a:lnTo>
                  <a:pt x="27940" y="292099"/>
                </a:lnTo>
                <a:lnTo>
                  <a:pt x="27940" y="266700"/>
                </a:lnTo>
                <a:close/>
              </a:path>
              <a:path w="27940" h="3375659">
                <a:moveTo>
                  <a:pt x="27940" y="292099"/>
                </a:moveTo>
                <a:lnTo>
                  <a:pt x="0" y="292099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292099"/>
                </a:lnTo>
                <a:close/>
              </a:path>
              <a:path w="27940" h="3375659">
                <a:moveTo>
                  <a:pt x="27940" y="361949"/>
                </a:moveTo>
                <a:lnTo>
                  <a:pt x="0" y="361949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61949"/>
                </a:lnTo>
                <a:close/>
              </a:path>
              <a:path w="27940" h="3375659">
                <a:moveTo>
                  <a:pt x="27940" y="400050"/>
                </a:moveTo>
                <a:lnTo>
                  <a:pt x="0" y="400050"/>
                </a:lnTo>
                <a:lnTo>
                  <a:pt x="0" y="405129"/>
                </a:lnTo>
                <a:lnTo>
                  <a:pt x="27940" y="405129"/>
                </a:lnTo>
                <a:lnTo>
                  <a:pt x="27940" y="400050"/>
                </a:lnTo>
                <a:close/>
              </a:path>
              <a:path w="27940" h="3375659">
                <a:moveTo>
                  <a:pt x="27940" y="405129"/>
                </a:moveTo>
                <a:lnTo>
                  <a:pt x="0" y="405129"/>
                </a:lnTo>
                <a:lnTo>
                  <a:pt x="0" y="411479"/>
                </a:lnTo>
                <a:lnTo>
                  <a:pt x="27940" y="411479"/>
                </a:lnTo>
                <a:lnTo>
                  <a:pt x="27940" y="405129"/>
                </a:lnTo>
                <a:close/>
              </a:path>
              <a:path w="27940" h="3375659">
                <a:moveTo>
                  <a:pt x="27940" y="411479"/>
                </a:moveTo>
                <a:lnTo>
                  <a:pt x="0" y="411479"/>
                </a:lnTo>
                <a:lnTo>
                  <a:pt x="0" y="417829"/>
                </a:lnTo>
                <a:lnTo>
                  <a:pt x="27940" y="417829"/>
                </a:lnTo>
                <a:lnTo>
                  <a:pt x="27940" y="411479"/>
                </a:lnTo>
                <a:close/>
              </a:path>
              <a:path w="27940" h="3375659">
                <a:moveTo>
                  <a:pt x="27940" y="417830"/>
                </a:moveTo>
                <a:lnTo>
                  <a:pt x="0" y="41783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17830"/>
                </a:lnTo>
                <a:close/>
              </a:path>
              <a:path w="27940" h="3375659">
                <a:moveTo>
                  <a:pt x="27940" y="444500"/>
                </a:moveTo>
                <a:lnTo>
                  <a:pt x="0" y="444500"/>
                </a:lnTo>
                <a:lnTo>
                  <a:pt x="0" y="462279"/>
                </a:lnTo>
                <a:lnTo>
                  <a:pt x="27940" y="462279"/>
                </a:lnTo>
                <a:lnTo>
                  <a:pt x="27940" y="444500"/>
                </a:lnTo>
                <a:close/>
              </a:path>
              <a:path w="27940" h="3375659">
                <a:moveTo>
                  <a:pt x="2794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2279"/>
                </a:lnTo>
                <a:close/>
              </a:path>
              <a:path w="27940" h="3375659">
                <a:moveTo>
                  <a:pt x="27940" y="469900"/>
                </a:moveTo>
                <a:lnTo>
                  <a:pt x="0" y="469900"/>
                </a:lnTo>
                <a:lnTo>
                  <a:pt x="0" y="482599"/>
                </a:lnTo>
                <a:lnTo>
                  <a:pt x="27940" y="482599"/>
                </a:lnTo>
                <a:lnTo>
                  <a:pt x="27940" y="469900"/>
                </a:lnTo>
                <a:close/>
              </a:path>
              <a:path w="27940" h="3375659">
                <a:moveTo>
                  <a:pt x="27940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82600"/>
                </a:lnTo>
                <a:close/>
              </a:path>
              <a:path w="27940" h="3375659">
                <a:moveTo>
                  <a:pt x="27940" y="488950"/>
                </a:moveTo>
                <a:lnTo>
                  <a:pt x="0" y="488950"/>
                </a:lnTo>
                <a:lnTo>
                  <a:pt x="0" y="532129"/>
                </a:lnTo>
                <a:lnTo>
                  <a:pt x="27940" y="532129"/>
                </a:lnTo>
                <a:lnTo>
                  <a:pt x="27940" y="488950"/>
                </a:lnTo>
                <a:close/>
              </a:path>
              <a:path w="27940" h="3375659">
                <a:moveTo>
                  <a:pt x="27940" y="532130"/>
                </a:moveTo>
                <a:lnTo>
                  <a:pt x="0" y="532130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32130"/>
                </a:lnTo>
                <a:close/>
              </a:path>
              <a:path w="27940" h="3375659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3375659">
                <a:moveTo>
                  <a:pt x="27940" y="546099"/>
                </a:moveTo>
                <a:lnTo>
                  <a:pt x="0" y="54609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46099"/>
                </a:lnTo>
                <a:close/>
              </a:path>
              <a:path w="27940" h="3375659">
                <a:moveTo>
                  <a:pt x="2794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40" y="589279"/>
                </a:lnTo>
                <a:lnTo>
                  <a:pt x="27940" y="582929"/>
                </a:lnTo>
                <a:close/>
              </a:path>
              <a:path w="27940" h="3375659">
                <a:moveTo>
                  <a:pt x="27940" y="589279"/>
                </a:moveTo>
                <a:lnTo>
                  <a:pt x="0" y="589279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589279"/>
                </a:lnTo>
                <a:close/>
              </a:path>
              <a:path w="27940" h="3375659">
                <a:moveTo>
                  <a:pt x="27940" y="621029"/>
                </a:moveTo>
                <a:lnTo>
                  <a:pt x="0" y="621029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21029"/>
                </a:lnTo>
                <a:close/>
              </a:path>
              <a:path w="27940" h="337565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3375659">
                <a:moveTo>
                  <a:pt x="27940" y="634999"/>
                </a:moveTo>
                <a:lnTo>
                  <a:pt x="0" y="634999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34999"/>
                </a:lnTo>
                <a:close/>
              </a:path>
              <a:path w="27940" h="3375659">
                <a:moveTo>
                  <a:pt x="27940" y="673099"/>
                </a:moveTo>
                <a:lnTo>
                  <a:pt x="0" y="673099"/>
                </a:lnTo>
                <a:lnTo>
                  <a:pt x="0" y="678179"/>
                </a:lnTo>
                <a:lnTo>
                  <a:pt x="27940" y="678179"/>
                </a:lnTo>
                <a:lnTo>
                  <a:pt x="27940" y="673099"/>
                </a:lnTo>
                <a:close/>
              </a:path>
              <a:path w="27940" h="3375659">
                <a:moveTo>
                  <a:pt x="27940" y="678180"/>
                </a:moveTo>
                <a:lnTo>
                  <a:pt x="0" y="678180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78180"/>
                </a:lnTo>
                <a:close/>
              </a:path>
              <a:path w="27940" h="3375659">
                <a:moveTo>
                  <a:pt x="27940" y="703579"/>
                </a:moveTo>
                <a:lnTo>
                  <a:pt x="0" y="703579"/>
                </a:lnTo>
                <a:lnTo>
                  <a:pt x="0" y="773429"/>
                </a:lnTo>
                <a:lnTo>
                  <a:pt x="27940" y="773429"/>
                </a:lnTo>
                <a:lnTo>
                  <a:pt x="27940" y="703579"/>
                </a:lnTo>
                <a:close/>
              </a:path>
              <a:path w="27940" h="3375659">
                <a:moveTo>
                  <a:pt x="2794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7940" y="779779"/>
                </a:lnTo>
                <a:lnTo>
                  <a:pt x="27940" y="773430"/>
                </a:lnTo>
                <a:close/>
              </a:path>
              <a:path w="27940" h="3375659">
                <a:moveTo>
                  <a:pt x="27940" y="779779"/>
                </a:moveTo>
                <a:lnTo>
                  <a:pt x="0" y="779779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79"/>
                </a:lnTo>
                <a:close/>
              </a:path>
              <a:path w="27940" h="3375659">
                <a:moveTo>
                  <a:pt x="27940" y="787399"/>
                </a:moveTo>
                <a:lnTo>
                  <a:pt x="0" y="787399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87399"/>
                </a:lnTo>
                <a:close/>
              </a:path>
              <a:path w="27940" h="3375659">
                <a:moveTo>
                  <a:pt x="27940" y="798830"/>
                </a:moveTo>
                <a:lnTo>
                  <a:pt x="0" y="798830"/>
                </a:lnTo>
                <a:lnTo>
                  <a:pt x="0" y="825499"/>
                </a:lnTo>
                <a:lnTo>
                  <a:pt x="27940" y="825499"/>
                </a:lnTo>
                <a:lnTo>
                  <a:pt x="27940" y="798830"/>
                </a:lnTo>
                <a:close/>
              </a:path>
              <a:path w="27940" h="3375659">
                <a:moveTo>
                  <a:pt x="27940" y="825499"/>
                </a:moveTo>
                <a:lnTo>
                  <a:pt x="0" y="825499"/>
                </a:lnTo>
                <a:lnTo>
                  <a:pt x="0" y="901699"/>
                </a:lnTo>
                <a:lnTo>
                  <a:pt x="27940" y="901699"/>
                </a:lnTo>
                <a:lnTo>
                  <a:pt x="27940" y="825499"/>
                </a:lnTo>
                <a:close/>
              </a:path>
              <a:path w="27940" h="3375659">
                <a:moveTo>
                  <a:pt x="27940" y="901700"/>
                </a:moveTo>
                <a:lnTo>
                  <a:pt x="0" y="901700"/>
                </a:lnTo>
                <a:lnTo>
                  <a:pt x="0" y="1047749"/>
                </a:lnTo>
                <a:lnTo>
                  <a:pt x="27940" y="1047749"/>
                </a:lnTo>
                <a:lnTo>
                  <a:pt x="27940" y="901700"/>
                </a:lnTo>
                <a:close/>
              </a:path>
              <a:path w="27940" h="3375659">
                <a:moveTo>
                  <a:pt x="27940" y="1047750"/>
                </a:moveTo>
                <a:lnTo>
                  <a:pt x="0" y="104775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7750"/>
                </a:lnTo>
                <a:close/>
              </a:path>
              <a:path w="27940" h="3375659">
                <a:moveTo>
                  <a:pt x="27940" y="1071880"/>
                </a:moveTo>
                <a:lnTo>
                  <a:pt x="0" y="1071880"/>
                </a:lnTo>
                <a:lnTo>
                  <a:pt x="0" y="1123949"/>
                </a:lnTo>
                <a:lnTo>
                  <a:pt x="27940" y="1123949"/>
                </a:lnTo>
                <a:lnTo>
                  <a:pt x="27940" y="1071880"/>
                </a:lnTo>
                <a:close/>
              </a:path>
              <a:path w="27940" h="3375659">
                <a:moveTo>
                  <a:pt x="27940" y="1123949"/>
                </a:moveTo>
                <a:lnTo>
                  <a:pt x="0" y="112394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23949"/>
                </a:lnTo>
                <a:close/>
              </a:path>
              <a:path w="27940" h="3375659">
                <a:moveTo>
                  <a:pt x="27940" y="1141730"/>
                </a:moveTo>
                <a:lnTo>
                  <a:pt x="0" y="1141730"/>
                </a:lnTo>
                <a:lnTo>
                  <a:pt x="0" y="1154429"/>
                </a:lnTo>
                <a:lnTo>
                  <a:pt x="27940" y="1154429"/>
                </a:lnTo>
                <a:lnTo>
                  <a:pt x="27940" y="1141730"/>
                </a:lnTo>
                <a:close/>
              </a:path>
              <a:path w="27940" h="3375659">
                <a:moveTo>
                  <a:pt x="27940" y="1154430"/>
                </a:moveTo>
                <a:lnTo>
                  <a:pt x="0" y="1154430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54430"/>
                </a:lnTo>
                <a:close/>
              </a:path>
              <a:path w="27940" h="3375659">
                <a:moveTo>
                  <a:pt x="27940" y="1181100"/>
                </a:moveTo>
                <a:lnTo>
                  <a:pt x="0" y="11811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81100"/>
                </a:lnTo>
                <a:close/>
              </a:path>
              <a:path w="27940" h="3375659">
                <a:moveTo>
                  <a:pt x="27940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7940" y="1217929"/>
                </a:lnTo>
                <a:lnTo>
                  <a:pt x="27940" y="1211579"/>
                </a:lnTo>
                <a:close/>
              </a:path>
              <a:path w="27940" h="3375659">
                <a:moveTo>
                  <a:pt x="27940" y="1217929"/>
                </a:moveTo>
                <a:lnTo>
                  <a:pt x="0" y="121792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7929"/>
                </a:lnTo>
                <a:close/>
              </a:path>
              <a:path w="27940" h="3375659">
                <a:moveTo>
                  <a:pt x="27940" y="1224279"/>
                </a:moveTo>
                <a:lnTo>
                  <a:pt x="0" y="1224279"/>
                </a:lnTo>
                <a:lnTo>
                  <a:pt x="0" y="1257299"/>
                </a:lnTo>
                <a:lnTo>
                  <a:pt x="27940" y="1257299"/>
                </a:lnTo>
                <a:lnTo>
                  <a:pt x="27940" y="1224279"/>
                </a:lnTo>
                <a:close/>
              </a:path>
              <a:path w="27940" h="3375659">
                <a:moveTo>
                  <a:pt x="27940" y="1257299"/>
                </a:moveTo>
                <a:lnTo>
                  <a:pt x="0" y="125729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57299"/>
                </a:lnTo>
                <a:close/>
              </a:path>
              <a:path w="27940" h="3375659">
                <a:moveTo>
                  <a:pt x="27940" y="1281430"/>
                </a:moveTo>
                <a:lnTo>
                  <a:pt x="0" y="1281430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281430"/>
                </a:lnTo>
                <a:close/>
              </a:path>
              <a:path w="27940" h="3375659">
                <a:moveTo>
                  <a:pt x="27940" y="1333500"/>
                </a:moveTo>
                <a:lnTo>
                  <a:pt x="0" y="1333500"/>
                </a:lnTo>
                <a:lnTo>
                  <a:pt x="0" y="1351279"/>
                </a:lnTo>
                <a:lnTo>
                  <a:pt x="27940" y="1351279"/>
                </a:lnTo>
                <a:lnTo>
                  <a:pt x="27940" y="1333500"/>
                </a:lnTo>
                <a:close/>
              </a:path>
              <a:path w="27940" h="3375659">
                <a:moveTo>
                  <a:pt x="27940" y="1654809"/>
                </a:moveTo>
                <a:lnTo>
                  <a:pt x="0" y="1654809"/>
                </a:lnTo>
                <a:lnTo>
                  <a:pt x="0" y="1922779"/>
                </a:lnTo>
                <a:lnTo>
                  <a:pt x="27940" y="1922779"/>
                </a:lnTo>
                <a:lnTo>
                  <a:pt x="27940" y="1654809"/>
                </a:lnTo>
                <a:close/>
              </a:path>
              <a:path w="27940" h="3375659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3375659">
                <a:moveTo>
                  <a:pt x="27940" y="1635759"/>
                </a:moveTo>
                <a:lnTo>
                  <a:pt x="0" y="1635759"/>
                </a:lnTo>
                <a:lnTo>
                  <a:pt x="0" y="1645919"/>
                </a:lnTo>
                <a:lnTo>
                  <a:pt x="27940" y="1645919"/>
                </a:lnTo>
                <a:lnTo>
                  <a:pt x="27940" y="1635759"/>
                </a:lnTo>
                <a:close/>
              </a:path>
              <a:path w="27940" h="3375659">
                <a:moveTo>
                  <a:pt x="27940" y="1628139"/>
                </a:moveTo>
                <a:lnTo>
                  <a:pt x="0" y="1628139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39"/>
                </a:lnTo>
                <a:close/>
              </a:path>
              <a:path w="27940" h="3375659">
                <a:moveTo>
                  <a:pt x="27940" y="1616709"/>
                </a:moveTo>
                <a:lnTo>
                  <a:pt x="0" y="1616709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09"/>
                </a:lnTo>
                <a:close/>
              </a:path>
              <a:path w="27940" h="3375659">
                <a:moveTo>
                  <a:pt x="2794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89"/>
                </a:lnTo>
                <a:close/>
              </a:path>
              <a:path w="27940" h="3375659">
                <a:moveTo>
                  <a:pt x="2794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40" y="1607819"/>
                </a:lnTo>
                <a:lnTo>
                  <a:pt x="27940" y="1597660"/>
                </a:lnTo>
                <a:close/>
              </a:path>
              <a:path w="27940" h="3375659">
                <a:moveTo>
                  <a:pt x="2794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40" y="1596389"/>
                </a:lnTo>
                <a:lnTo>
                  <a:pt x="27940" y="1590039"/>
                </a:lnTo>
                <a:close/>
              </a:path>
              <a:path w="27940" h="3375659">
                <a:moveTo>
                  <a:pt x="27940" y="1578609"/>
                </a:moveTo>
                <a:lnTo>
                  <a:pt x="0" y="1578609"/>
                </a:lnTo>
                <a:lnTo>
                  <a:pt x="0" y="1588769"/>
                </a:lnTo>
                <a:lnTo>
                  <a:pt x="27940" y="1588769"/>
                </a:lnTo>
                <a:lnTo>
                  <a:pt x="27940" y="1578609"/>
                </a:lnTo>
                <a:close/>
              </a:path>
              <a:path w="27940" h="3375659">
                <a:moveTo>
                  <a:pt x="2794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40" y="1577339"/>
                </a:lnTo>
                <a:lnTo>
                  <a:pt x="27940" y="1570989"/>
                </a:lnTo>
                <a:close/>
              </a:path>
              <a:path w="27940" h="3375659">
                <a:moveTo>
                  <a:pt x="27940" y="1559559"/>
                </a:moveTo>
                <a:lnTo>
                  <a:pt x="0" y="1559559"/>
                </a:lnTo>
                <a:lnTo>
                  <a:pt x="0" y="1569719"/>
                </a:lnTo>
                <a:lnTo>
                  <a:pt x="27940" y="1569719"/>
                </a:lnTo>
                <a:lnTo>
                  <a:pt x="27940" y="1559559"/>
                </a:lnTo>
                <a:close/>
              </a:path>
              <a:path w="27940" h="3375659">
                <a:moveTo>
                  <a:pt x="2794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551939"/>
                </a:lnTo>
                <a:close/>
              </a:path>
              <a:path w="27940" h="3375659">
                <a:moveTo>
                  <a:pt x="2794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40" y="1550669"/>
                </a:lnTo>
                <a:lnTo>
                  <a:pt x="27940" y="1540509"/>
                </a:lnTo>
                <a:close/>
              </a:path>
              <a:path w="27940" h="3375659">
                <a:moveTo>
                  <a:pt x="2794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40" y="1539239"/>
                </a:lnTo>
                <a:lnTo>
                  <a:pt x="27940" y="1532889"/>
                </a:lnTo>
                <a:close/>
              </a:path>
              <a:path w="27940" h="3375659">
                <a:moveTo>
                  <a:pt x="2794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7940" y="1531619"/>
                </a:lnTo>
                <a:lnTo>
                  <a:pt x="27940" y="1521459"/>
                </a:lnTo>
                <a:close/>
              </a:path>
              <a:path w="27940" h="3375659">
                <a:moveTo>
                  <a:pt x="2794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7940" y="1520189"/>
                </a:lnTo>
                <a:lnTo>
                  <a:pt x="27940" y="1513839"/>
                </a:lnTo>
                <a:close/>
              </a:path>
              <a:path w="27940" h="3375659">
                <a:moveTo>
                  <a:pt x="27940" y="1502410"/>
                </a:moveTo>
                <a:lnTo>
                  <a:pt x="0" y="1502410"/>
                </a:lnTo>
                <a:lnTo>
                  <a:pt x="0" y="1512569"/>
                </a:lnTo>
                <a:lnTo>
                  <a:pt x="27940" y="1512569"/>
                </a:lnTo>
                <a:lnTo>
                  <a:pt x="27940" y="1502410"/>
                </a:lnTo>
                <a:close/>
              </a:path>
              <a:path w="27940" h="3375659">
                <a:moveTo>
                  <a:pt x="2794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7940" y="1501139"/>
                </a:lnTo>
                <a:lnTo>
                  <a:pt x="27940" y="1494789"/>
                </a:lnTo>
                <a:close/>
              </a:path>
              <a:path w="27940" h="3375659">
                <a:moveTo>
                  <a:pt x="2794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7940" y="1493519"/>
                </a:lnTo>
                <a:lnTo>
                  <a:pt x="27940" y="1483359"/>
                </a:lnTo>
                <a:close/>
              </a:path>
              <a:path w="27940" h="3375659">
                <a:moveTo>
                  <a:pt x="2794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7940" y="1482089"/>
                </a:lnTo>
                <a:lnTo>
                  <a:pt x="27940" y="1475739"/>
                </a:lnTo>
                <a:close/>
              </a:path>
              <a:path w="27940" h="3375659">
                <a:moveTo>
                  <a:pt x="27940" y="1464309"/>
                </a:moveTo>
                <a:lnTo>
                  <a:pt x="0" y="1464309"/>
                </a:lnTo>
                <a:lnTo>
                  <a:pt x="0" y="1474469"/>
                </a:lnTo>
                <a:lnTo>
                  <a:pt x="27940" y="1474469"/>
                </a:lnTo>
                <a:lnTo>
                  <a:pt x="27940" y="1464309"/>
                </a:lnTo>
                <a:close/>
              </a:path>
              <a:path w="27940" h="3375659">
                <a:moveTo>
                  <a:pt x="27940" y="1450339"/>
                </a:moveTo>
                <a:lnTo>
                  <a:pt x="0" y="1450339"/>
                </a:lnTo>
                <a:lnTo>
                  <a:pt x="0" y="1463039"/>
                </a:lnTo>
                <a:lnTo>
                  <a:pt x="27940" y="1463039"/>
                </a:lnTo>
                <a:lnTo>
                  <a:pt x="27940" y="1450339"/>
                </a:lnTo>
                <a:close/>
              </a:path>
              <a:path w="27940" h="33756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3756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375659">
                <a:moveTo>
                  <a:pt x="27940" y="1419860"/>
                </a:moveTo>
                <a:lnTo>
                  <a:pt x="0" y="1419860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60"/>
                </a:lnTo>
                <a:close/>
              </a:path>
              <a:path w="27940" h="33756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375659">
                <a:moveTo>
                  <a:pt x="27940" y="1400809"/>
                </a:moveTo>
                <a:lnTo>
                  <a:pt x="0" y="1400809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09"/>
                </a:lnTo>
                <a:close/>
              </a:path>
              <a:path w="27940" h="33756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375659">
                <a:moveTo>
                  <a:pt x="27940" y="1381759"/>
                </a:moveTo>
                <a:lnTo>
                  <a:pt x="0" y="1381759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59"/>
                </a:lnTo>
                <a:close/>
              </a:path>
              <a:path w="27940" h="33756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375659">
                <a:moveTo>
                  <a:pt x="27940" y="1362709"/>
                </a:moveTo>
                <a:lnTo>
                  <a:pt x="0" y="1362709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09"/>
                </a:lnTo>
                <a:close/>
              </a:path>
              <a:path w="27940" h="33756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375659">
                <a:moveTo>
                  <a:pt x="27940" y="1352549"/>
                </a:moveTo>
                <a:lnTo>
                  <a:pt x="0" y="135254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52549"/>
                </a:lnTo>
                <a:close/>
              </a:path>
              <a:path w="27940" h="3375659">
                <a:moveTo>
                  <a:pt x="27940" y="1922779"/>
                </a:moveTo>
                <a:lnTo>
                  <a:pt x="0" y="1922779"/>
                </a:lnTo>
                <a:lnTo>
                  <a:pt x="0" y="2011679"/>
                </a:lnTo>
                <a:lnTo>
                  <a:pt x="27940" y="2011679"/>
                </a:lnTo>
                <a:lnTo>
                  <a:pt x="27940" y="1922779"/>
                </a:lnTo>
                <a:close/>
              </a:path>
              <a:path w="27940" h="3375659">
                <a:moveTo>
                  <a:pt x="27940" y="2524759"/>
                </a:moveTo>
                <a:lnTo>
                  <a:pt x="0" y="2524759"/>
                </a:lnTo>
                <a:lnTo>
                  <a:pt x="0" y="2532379"/>
                </a:lnTo>
                <a:lnTo>
                  <a:pt x="27940" y="2532379"/>
                </a:lnTo>
                <a:lnTo>
                  <a:pt x="27940" y="2524759"/>
                </a:lnTo>
                <a:close/>
              </a:path>
              <a:path w="27940" h="3375659">
                <a:moveTo>
                  <a:pt x="27940" y="2096769"/>
                </a:moveTo>
                <a:lnTo>
                  <a:pt x="0" y="2096769"/>
                </a:lnTo>
                <a:lnTo>
                  <a:pt x="0" y="2523489"/>
                </a:lnTo>
                <a:lnTo>
                  <a:pt x="27940" y="2523489"/>
                </a:lnTo>
                <a:lnTo>
                  <a:pt x="27940" y="2096769"/>
                </a:lnTo>
                <a:close/>
              </a:path>
              <a:path w="27940" h="3375659">
                <a:moveTo>
                  <a:pt x="27940" y="2077719"/>
                </a:moveTo>
                <a:lnTo>
                  <a:pt x="0" y="2077719"/>
                </a:lnTo>
                <a:lnTo>
                  <a:pt x="0" y="2095499"/>
                </a:lnTo>
                <a:lnTo>
                  <a:pt x="27940" y="2095499"/>
                </a:lnTo>
                <a:lnTo>
                  <a:pt x="27940" y="2077719"/>
                </a:lnTo>
                <a:close/>
              </a:path>
              <a:path w="27940" h="3375659">
                <a:moveTo>
                  <a:pt x="27940" y="2058669"/>
                </a:moveTo>
                <a:lnTo>
                  <a:pt x="0" y="2058669"/>
                </a:lnTo>
                <a:lnTo>
                  <a:pt x="0" y="2076449"/>
                </a:lnTo>
                <a:lnTo>
                  <a:pt x="27940" y="2076449"/>
                </a:lnTo>
                <a:lnTo>
                  <a:pt x="27940" y="2058669"/>
                </a:lnTo>
                <a:close/>
              </a:path>
              <a:path w="27940" h="3375659">
                <a:moveTo>
                  <a:pt x="27940" y="2035809"/>
                </a:moveTo>
                <a:lnTo>
                  <a:pt x="0" y="2035809"/>
                </a:lnTo>
                <a:lnTo>
                  <a:pt x="0" y="2057399"/>
                </a:lnTo>
                <a:lnTo>
                  <a:pt x="27940" y="2057399"/>
                </a:lnTo>
                <a:lnTo>
                  <a:pt x="27940" y="2035809"/>
                </a:lnTo>
                <a:close/>
              </a:path>
              <a:path w="27940" h="3375659">
                <a:moveTo>
                  <a:pt x="27940" y="2016759"/>
                </a:moveTo>
                <a:lnTo>
                  <a:pt x="0" y="2016759"/>
                </a:lnTo>
                <a:lnTo>
                  <a:pt x="0" y="2034539"/>
                </a:lnTo>
                <a:lnTo>
                  <a:pt x="27940" y="2034539"/>
                </a:lnTo>
                <a:lnTo>
                  <a:pt x="27940" y="2016759"/>
                </a:lnTo>
                <a:close/>
              </a:path>
              <a:path w="27940" h="3375659">
                <a:moveTo>
                  <a:pt x="27940" y="2012949"/>
                </a:moveTo>
                <a:lnTo>
                  <a:pt x="0" y="2012949"/>
                </a:lnTo>
                <a:lnTo>
                  <a:pt x="0" y="2015489"/>
                </a:lnTo>
                <a:lnTo>
                  <a:pt x="27940" y="2015489"/>
                </a:lnTo>
                <a:lnTo>
                  <a:pt x="27940" y="2012949"/>
                </a:lnTo>
                <a:close/>
              </a:path>
              <a:path w="27940" h="3375659">
                <a:moveTo>
                  <a:pt x="27940" y="2532379"/>
                </a:moveTo>
                <a:lnTo>
                  <a:pt x="0" y="2532379"/>
                </a:lnTo>
                <a:lnTo>
                  <a:pt x="0" y="2707639"/>
                </a:lnTo>
                <a:lnTo>
                  <a:pt x="27940" y="2707639"/>
                </a:lnTo>
                <a:lnTo>
                  <a:pt x="27940" y="2532379"/>
                </a:lnTo>
                <a:close/>
              </a:path>
              <a:path w="27940" h="3375659">
                <a:moveTo>
                  <a:pt x="27940" y="2707640"/>
                </a:moveTo>
                <a:lnTo>
                  <a:pt x="0" y="2707640"/>
                </a:lnTo>
                <a:lnTo>
                  <a:pt x="0" y="3375659"/>
                </a:lnTo>
                <a:lnTo>
                  <a:pt x="27940" y="3375659"/>
                </a:lnTo>
                <a:lnTo>
                  <a:pt x="27940" y="2707640"/>
                </a:lnTo>
                <a:close/>
              </a:path>
            </a:pathLst>
          </a:custGeom>
          <a:solidFill>
            <a:srgbClr val="1C38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503919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9050" y="0"/>
                </a:moveTo>
                <a:lnTo>
                  <a:pt x="0" y="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3350259">
                <a:moveTo>
                  <a:pt x="27939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114300"/>
                </a:lnTo>
                <a:close/>
              </a:path>
              <a:path w="27940" h="3350259">
                <a:moveTo>
                  <a:pt x="27939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27000"/>
                </a:lnTo>
                <a:close/>
              </a:path>
              <a:path w="27940" h="3350259">
                <a:moveTo>
                  <a:pt x="2793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39" y="158750"/>
                </a:lnTo>
                <a:lnTo>
                  <a:pt x="27939" y="146050"/>
                </a:lnTo>
                <a:close/>
              </a:path>
              <a:path w="27940" h="3350259">
                <a:moveTo>
                  <a:pt x="27939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39" y="171450"/>
                </a:lnTo>
                <a:lnTo>
                  <a:pt x="27939" y="158750"/>
                </a:lnTo>
                <a:close/>
              </a:path>
              <a:path w="27940" h="3350259">
                <a:moveTo>
                  <a:pt x="27939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71450"/>
                </a:lnTo>
                <a:close/>
              </a:path>
              <a:path w="27940" h="3350259">
                <a:moveTo>
                  <a:pt x="27939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203200"/>
                </a:lnTo>
                <a:close/>
              </a:path>
              <a:path w="27940" h="33502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350259">
                <a:moveTo>
                  <a:pt x="27939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39" y="228599"/>
                </a:lnTo>
                <a:lnTo>
                  <a:pt x="27939" y="222250"/>
                </a:lnTo>
                <a:close/>
              </a:path>
              <a:path w="27940" h="3350259">
                <a:moveTo>
                  <a:pt x="27939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28600"/>
                </a:lnTo>
                <a:close/>
              </a:path>
              <a:path w="27940" h="3350259">
                <a:moveTo>
                  <a:pt x="27939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41300"/>
                </a:lnTo>
                <a:close/>
              </a:path>
              <a:path w="27940" h="3350259">
                <a:moveTo>
                  <a:pt x="27939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39" y="336550"/>
                </a:lnTo>
                <a:lnTo>
                  <a:pt x="27939" y="266700"/>
                </a:lnTo>
                <a:close/>
              </a:path>
              <a:path w="27940" h="3350259">
                <a:moveTo>
                  <a:pt x="27939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39" y="374650"/>
                </a:lnTo>
                <a:lnTo>
                  <a:pt x="27939" y="336550"/>
                </a:lnTo>
                <a:close/>
              </a:path>
              <a:path w="27940" h="3350259">
                <a:moveTo>
                  <a:pt x="27939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39" y="379730"/>
                </a:lnTo>
                <a:lnTo>
                  <a:pt x="27939" y="374650"/>
                </a:lnTo>
                <a:close/>
              </a:path>
              <a:path w="27940" h="3350259">
                <a:moveTo>
                  <a:pt x="27939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39" y="386080"/>
                </a:lnTo>
                <a:lnTo>
                  <a:pt x="27939" y="379730"/>
                </a:lnTo>
                <a:close/>
              </a:path>
              <a:path w="27940" h="3350259">
                <a:moveTo>
                  <a:pt x="27939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39" y="392429"/>
                </a:lnTo>
                <a:lnTo>
                  <a:pt x="27939" y="386080"/>
                </a:lnTo>
                <a:close/>
              </a:path>
              <a:path w="27940" h="3350259">
                <a:moveTo>
                  <a:pt x="27939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39" y="419100"/>
                </a:lnTo>
                <a:lnTo>
                  <a:pt x="27939" y="392430"/>
                </a:lnTo>
                <a:close/>
              </a:path>
              <a:path w="27940" h="3350259">
                <a:moveTo>
                  <a:pt x="27939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19100"/>
                </a:lnTo>
                <a:close/>
              </a:path>
              <a:path w="27940" h="3350259">
                <a:moveTo>
                  <a:pt x="27939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6880"/>
                </a:lnTo>
                <a:close/>
              </a:path>
              <a:path w="27940" h="3350259">
                <a:moveTo>
                  <a:pt x="2793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3350259">
                <a:moveTo>
                  <a:pt x="27939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39" y="463550"/>
                </a:lnTo>
                <a:lnTo>
                  <a:pt x="27939" y="457200"/>
                </a:lnTo>
                <a:close/>
              </a:path>
              <a:path w="27940" h="3350259">
                <a:moveTo>
                  <a:pt x="27939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39" y="506730"/>
                </a:lnTo>
                <a:lnTo>
                  <a:pt x="27939" y="463550"/>
                </a:lnTo>
                <a:close/>
              </a:path>
              <a:path w="27940" h="3350259">
                <a:moveTo>
                  <a:pt x="27939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6730"/>
                </a:lnTo>
                <a:close/>
              </a:path>
              <a:path w="27940" h="3350259">
                <a:moveTo>
                  <a:pt x="27939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14350"/>
                </a:lnTo>
                <a:close/>
              </a:path>
              <a:path w="27940" h="3350259">
                <a:moveTo>
                  <a:pt x="27939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20700"/>
                </a:lnTo>
                <a:close/>
              </a:path>
              <a:path w="27940" h="3350259">
                <a:moveTo>
                  <a:pt x="27939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39" y="563879"/>
                </a:lnTo>
                <a:lnTo>
                  <a:pt x="27939" y="557530"/>
                </a:lnTo>
                <a:close/>
              </a:path>
              <a:path w="27940" h="3350259">
                <a:moveTo>
                  <a:pt x="27939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39" y="595630"/>
                </a:lnTo>
                <a:lnTo>
                  <a:pt x="27939" y="563880"/>
                </a:lnTo>
                <a:close/>
              </a:path>
              <a:path w="27940" h="3350259">
                <a:moveTo>
                  <a:pt x="2793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95630"/>
                </a:lnTo>
                <a:close/>
              </a:path>
              <a:path w="27940" h="3350259">
                <a:moveTo>
                  <a:pt x="27939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39" y="609599"/>
                </a:lnTo>
                <a:lnTo>
                  <a:pt x="27939" y="601980"/>
                </a:lnTo>
                <a:close/>
              </a:path>
              <a:path w="27940" h="3350259">
                <a:moveTo>
                  <a:pt x="27939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3350259">
                <a:moveTo>
                  <a:pt x="27939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7700"/>
                </a:lnTo>
                <a:close/>
              </a:path>
              <a:path w="27940" h="3350259">
                <a:moveTo>
                  <a:pt x="27939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52780"/>
                </a:lnTo>
                <a:close/>
              </a:path>
              <a:path w="27940" h="3350259">
                <a:moveTo>
                  <a:pt x="27939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678180"/>
                </a:lnTo>
                <a:close/>
              </a:path>
              <a:path w="27940" h="3350259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3350259">
                <a:moveTo>
                  <a:pt x="27939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54380"/>
                </a:lnTo>
                <a:close/>
              </a:path>
              <a:path w="27940" h="3350259">
                <a:moveTo>
                  <a:pt x="27939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62000"/>
                </a:lnTo>
                <a:close/>
              </a:path>
              <a:path w="27940" h="3350259">
                <a:moveTo>
                  <a:pt x="27939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73430"/>
                </a:lnTo>
                <a:close/>
              </a:path>
              <a:path w="27940" h="3350259">
                <a:moveTo>
                  <a:pt x="27939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39" y="876300"/>
                </a:lnTo>
                <a:lnTo>
                  <a:pt x="27939" y="800100"/>
                </a:lnTo>
                <a:close/>
              </a:path>
              <a:path w="27940" h="3350259">
                <a:moveTo>
                  <a:pt x="27939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876300"/>
                </a:lnTo>
                <a:close/>
              </a:path>
              <a:path w="27940" h="3350259">
                <a:moveTo>
                  <a:pt x="27939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2350"/>
                </a:lnTo>
                <a:close/>
              </a:path>
              <a:path w="27940" h="3350259">
                <a:moveTo>
                  <a:pt x="27939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39" y="1098550"/>
                </a:lnTo>
                <a:lnTo>
                  <a:pt x="27939" y="1046480"/>
                </a:lnTo>
                <a:close/>
              </a:path>
              <a:path w="27940" h="3350259">
                <a:moveTo>
                  <a:pt x="27939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98550"/>
                </a:lnTo>
                <a:close/>
              </a:path>
              <a:path w="27940" h="3350259">
                <a:moveTo>
                  <a:pt x="27939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39" y="1129030"/>
                </a:lnTo>
                <a:lnTo>
                  <a:pt x="27939" y="1116330"/>
                </a:lnTo>
                <a:close/>
              </a:path>
              <a:path w="27940" h="3350259">
                <a:moveTo>
                  <a:pt x="27939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9030"/>
                </a:lnTo>
                <a:close/>
              </a:path>
              <a:path w="27940" h="3350259">
                <a:moveTo>
                  <a:pt x="27939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55700"/>
                </a:lnTo>
                <a:close/>
              </a:path>
              <a:path w="27940" h="3350259">
                <a:moveTo>
                  <a:pt x="27939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39" y="1192530"/>
                </a:lnTo>
                <a:lnTo>
                  <a:pt x="27939" y="1186180"/>
                </a:lnTo>
                <a:close/>
              </a:path>
              <a:path w="27940" h="3350259">
                <a:moveTo>
                  <a:pt x="27939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39" y="1198880"/>
                </a:lnTo>
                <a:lnTo>
                  <a:pt x="27939" y="1192530"/>
                </a:lnTo>
                <a:close/>
              </a:path>
              <a:path w="27940" h="3350259">
                <a:moveTo>
                  <a:pt x="27939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98880"/>
                </a:lnTo>
                <a:close/>
              </a:path>
              <a:path w="27940" h="3350259">
                <a:moveTo>
                  <a:pt x="27939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39" y="1256030"/>
                </a:lnTo>
                <a:lnTo>
                  <a:pt x="27939" y="1231900"/>
                </a:lnTo>
                <a:close/>
              </a:path>
              <a:path w="27940" h="3350259">
                <a:moveTo>
                  <a:pt x="27939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39" y="1308100"/>
                </a:lnTo>
                <a:lnTo>
                  <a:pt x="27939" y="1256030"/>
                </a:lnTo>
                <a:close/>
              </a:path>
              <a:path w="27940" h="3350259">
                <a:moveTo>
                  <a:pt x="27939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8100"/>
                </a:lnTo>
                <a:close/>
              </a:path>
              <a:path w="27940" h="3350259">
                <a:moveTo>
                  <a:pt x="27939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39" y="1897380"/>
                </a:lnTo>
                <a:lnTo>
                  <a:pt x="27939" y="1629410"/>
                </a:lnTo>
                <a:close/>
              </a:path>
              <a:path w="27940" h="3350259">
                <a:moveTo>
                  <a:pt x="2793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39" y="1628139"/>
                </a:lnTo>
                <a:lnTo>
                  <a:pt x="27939" y="1621789"/>
                </a:lnTo>
                <a:close/>
              </a:path>
              <a:path w="27940" h="3350259">
                <a:moveTo>
                  <a:pt x="2793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39" y="1620520"/>
                </a:lnTo>
                <a:lnTo>
                  <a:pt x="27939" y="1610360"/>
                </a:lnTo>
                <a:close/>
              </a:path>
              <a:path w="27940" h="3350259">
                <a:moveTo>
                  <a:pt x="2793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39" y="1609089"/>
                </a:lnTo>
                <a:lnTo>
                  <a:pt x="27939" y="1602739"/>
                </a:lnTo>
                <a:close/>
              </a:path>
              <a:path w="27940" h="3350259">
                <a:moveTo>
                  <a:pt x="2793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39" y="1601470"/>
                </a:lnTo>
                <a:lnTo>
                  <a:pt x="27939" y="1591310"/>
                </a:lnTo>
                <a:close/>
              </a:path>
              <a:path w="27940" h="3350259">
                <a:moveTo>
                  <a:pt x="2793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39" y="1590039"/>
                </a:lnTo>
                <a:lnTo>
                  <a:pt x="27939" y="1583689"/>
                </a:lnTo>
                <a:close/>
              </a:path>
              <a:path w="27940" h="3350259">
                <a:moveTo>
                  <a:pt x="2793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39" y="1582420"/>
                </a:lnTo>
                <a:lnTo>
                  <a:pt x="27939" y="1572260"/>
                </a:lnTo>
                <a:close/>
              </a:path>
              <a:path w="27940" h="3350259">
                <a:moveTo>
                  <a:pt x="27939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39" y="1570989"/>
                </a:lnTo>
                <a:lnTo>
                  <a:pt x="27939" y="1564639"/>
                </a:lnTo>
                <a:close/>
              </a:path>
              <a:path w="27940" h="3350259">
                <a:moveTo>
                  <a:pt x="2793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39" y="1563370"/>
                </a:lnTo>
                <a:lnTo>
                  <a:pt x="27939" y="1553210"/>
                </a:lnTo>
                <a:close/>
              </a:path>
              <a:path w="27940" h="33502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3502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350259">
                <a:moveTo>
                  <a:pt x="27939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40"/>
                </a:lnTo>
                <a:close/>
              </a:path>
              <a:path w="27940" h="33502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350259">
                <a:moveTo>
                  <a:pt x="27939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90"/>
                </a:lnTo>
                <a:close/>
              </a:path>
              <a:path w="27940" h="33502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3502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3502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3502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3502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3502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3502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350259">
                <a:moveTo>
                  <a:pt x="27939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24939"/>
                </a:lnTo>
                <a:close/>
              </a:path>
              <a:path w="27940" h="33502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50259">
                <a:moveTo>
                  <a:pt x="27939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39" y="1412240"/>
                </a:lnTo>
                <a:lnTo>
                  <a:pt x="27939" y="1405890"/>
                </a:lnTo>
                <a:close/>
              </a:path>
              <a:path w="27940" h="3350259">
                <a:moveTo>
                  <a:pt x="2793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39" y="1404620"/>
                </a:lnTo>
                <a:lnTo>
                  <a:pt x="27939" y="1394460"/>
                </a:lnTo>
                <a:close/>
              </a:path>
              <a:path w="27940" h="3350259">
                <a:moveTo>
                  <a:pt x="2793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39" y="1393189"/>
                </a:lnTo>
                <a:lnTo>
                  <a:pt x="27939" y="1386840"/>
                </a:lnTo>
                <a:close/>
              </a:path>
              <a:path w="27940" h="3350259">
                <a:moveTo>
                  <a:pt x="2793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39" y="1385570"/>
                </a:lnTo>
                <a:lnTo>
                  <a:pt x="27939" y="1375410"/>
                </a:lnTo>
                <a:close/>
              </a:path>
              <a:path w="27940" h="3350259">
                <a:moveTo>
                  <a:pt x="27939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39" y="1374139"/>
                </a:lnTo>
                <a:lnTo>
                  <a:pt x="27939" y="1367790"/>
                </a:lnTo>
                <a:close/>
              </a:path>
              <a:path w="27940" h="3350259">
                <a:moveTo>
                  <a:pt x="27939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39" y="1366520"/>
                </a:lnTo>
                <a:lnTo>
                  <a:pt x="27939" y="1356360"/>
                </a:lnTo>
                <a:close/>
              </a:path>
              <a:path w="27940" h="3350259">
                <a:moveTo>
                  <a:pt x="27939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39" y="1355090"/>
                </a:lnTo>
                <a:lnTo>
                  <a:pt x="27939" y="1348739"/>
                </a:lnTo>
                <a:close/>
              </a:path>
              <a:path w="27940" h="33502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350259">
                <a:moveTo>
                  <a:pt x="27939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89"/>
                </a:lnTo>
                <a:close/>
              </a:path>
              <a:path w="27940" h="3350259">
                <a:moveTo>
                  <a:pt x="27939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27150"/>
                </a:lnTo>
                <a:close/>
              </a:path>
              <a:path w="27940" h="3350259">
                <a:moveTo>
                  <a:pt x="27939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39" y="1986280"/>
                </a:lnTo>
                <a:lnTo>
                  <a:pt x="27939" y="1897380"/>
                </a:lnTo>
                <a:close/>
              </a:path>
              <a:path w="27940" h="3350259">
                <a:moveTo>
                  <a:pt x="27939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39" y="2506980"/>
                </a:lnTo>
                <a:lnTo>
                  <a:pt x="27939" y="2499360"/>
                </a:lnTo>
                <a:close/>
              </a:path>
              <a:path w="27940" h="3350259">
                <a:moveTo>
                  <a:pt x="27939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39" y="2498090"/>
                </a:lnTo>
                <a:lnTo>
                  <a:pt x="27939" y="2071370"/>
                </a:lnTo>
                <a:close/>
              </a:path>
              <a:path w="27940" h="3350259">
                <a:moveTo>
                  <a:pt x="27939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39" y="2070100"/>
                </a:lnTo>
                <a:lnTo>
                  <a:pt x="27939" y="2052320"/>
                </a:lnTo>
                <a:close/>
              </a:path>
              <a:path w="27940" h="3350259">
                <a:moveTo>
                  <a:pt x="27939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39" y="2051050"/>
                </a:lnTo>
                <a:lnTo>
                  <a:pt x="27939" y="2033270"/>
                </a:lnTo>
                <a:close/>
              </a:path>
              <a:path w="27940" h="3350259">
                <a:moveTo>
                  <a:pt x="27939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39" y="2032000"/>
                </a:lnTo>
                <a:lnTo>
                  <a:pt x="27939" y="2010410"/>
                </a:lnTo>
                <a:close/>
              </a:path>
              <a:path w="27940" h="3350259">
                <a:moveTo>
                  <a:pt x="27939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39" y="2009139"/>
                </a:lnTo>
                <a:lnTo>
                  <a:pt x="27939" y="1991360"/>
                </a:lnTo>
                <a:close/>
              </a:path>
              <a:path w="27940" h="3350259">
                <a:moveTo>
                  <a:pt x="27939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39" y="1990089"/>
                </a:lnTo>
                <a:lnTo>
                  <a:pt x="27939" y="1987550"/>
                </a:lnTo>
                <a:close/>
              </a:path>
              <a:path w="27940" h="3350259">
                <a:moveTo>
                  <a:pt x="27939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39" y="2682240"/>
                </a:lnTo>
                <a:lnTo>
                  <a:pt x="27939" y="2506980"/>
                </a:lnTo>
                <a:close/>
              </a:path>
              <a:path w="27940" h="3350259">
                <a:moveTo>
                  <a:pt x="27939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39" y="3350260"/>
                </a:lnTo>
                <a:lnTo>
                  <a:pt x="27939" y="268224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53185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1142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11429" y="12699"/>
                </a:lnTo>
                <a:lnTo>
                  <a:pt x="1142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1C38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55853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5079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3324859">
                <a:moveTo>
                  <a:pt x="27940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40" y="101600"/>
                </a:lnTo>
                <a:lnTo>
                  <a:pt x="27940" y="88900"/>
                </a:lnTo>
                <a:close/>
              </a:path>
              <a:path w="27940" h="3324859">
                <a:moveTo>
                  <a:pt x="27940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40" y="120650"/>
                </a:lnTo>
                <a:lnTo>
                  <a:pt x="27940" y="101600"/>
                </a:lnTo>
                <a:close/>
              </a:path>
              <a:path w="27940" h="3324859">
                <a:moveTo>
                  <a:pt x="27940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0650"/>
                </a:lnTo>
                <a:close/>
              </a:path>
              <a:path w="27940" h="33248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324859">
                <a:moveTo>
                  <a:pt x="27940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46050"/>
                </a:lnTo>
                <a:close/>
              </a:path>
              <a:path w="27940" h="3324859">
                <a:moveTo>
                  <a:pt x="2794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40" y="184150"/>
                </a:lnTo>
                <a:lnTo>
                  <a:pt x="27940" y="177800"/>
                </a:lnTo>
                <a:close/>
              </a:path>
              <a:path w="27940" h="3324859">
                <a:moveTo>
                  <a:pt x="2794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84150"/>
                </a:lnTo>
                <a:close/>
              </a:path>
              <a:path w="27940" h="3324859">
                <a:moveTo>
                  <a:pt x="27940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40" y="203199"/>
                </a:lnTo>
                <a:lnTo>
                  <a:pt x="27940" y="196850"/>
                </a:lnTo>
                <a:close/>
              </a:path>
              <a:path w="27940" h="3324859">
                <a:moveTo>
                  <a:pt x="27940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3324859">
                <a:moveTo>
                  <a:pt x="27940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15900"/>
                </a:lnTo>
                <a:close/>
              </a:path>
              <a:path w="27940" h="3324859">
                <a:moveTo>
                  <a:pt x="27940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40" y="311150"/>
                </a:lnTo>
                <a:lnTo>
                  <a:pt x="27940" y="241300"/>
                </a:lnTo>
                <a:close/>
              </a:path>
              <a:path w="27940" h="3324859">
                <a:moveTo>
                  <a:pt x="27940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11150"/>
                </a:lnTo>
                <a:close/>
              </a:path>
              <a:path w="27940" h="3324859">
                <a:moveTo>
                  <a:pt x="27940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40" y="354330"/>
                </a:lnTo>
                <a:lnTo>
                  <a:pt x="27940" y="349250"/>
                </a:lnTo>
                <a:close/>
              </a:path>
              <a:path w="27940" h="3324859">
                <a:moveTo>
                  <a:pt x="27940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54330"/>
                </a:lnTo>
                <a:close/>
              </a:path>
              <a:path w="27940" h="3324859">
                <a:moveTo>
                  <a:pt x="2794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40" y="367029"/>
                </a:lnTo>
                <a:lnTo>
                  <a:pt x="27940" y="360680"/>
                </a:lnTo>
                <a:close/>
              </a:path>
              <a:path w="27940" h="3324859">
                <a:moveTo>
                  <a:pt x="27940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7030"/>
                </a:lnTo>
                <a:close/>
              </a:path>
              <a:path w="27940" h="3324859">
                <a:moveTo>
                  <a:pt x="27940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40" y="411480"/>
                </a:lnTo>
                <a:lnTo>
                  <a:pt x="27940" y="393700"/>
                </a:lnTo>
                <a:close/>
              </a:path>
              <a:path w="27940" h="3324859">
                <a:moveTo>
                  <a:pt x="27940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1480"/>
                </a:lnTo>
                <a:close/>
              </a:path>
              <a:path w="27940" h="3324859">
                <a:moveTo>
                  <a:pt x="2794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3324859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3324859">
                <a:moveTo>
                  <a:pt x="27940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38150"/>
                </a:lnTo>
                <a:close/>
              </a:path>
              <a:path w="27940" h="3324859">
                <a:moveTo>
                  <a:pt x="27940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81330"/>
                </a:lnTo>
                <a:close/>
              </a:path>
              <a:path w="27940" h="3324859">
                <a:moveTo>
                  <a:pt x="27940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8950"/>
                </a:lnTo>
                <a:close/>
              </a:path>
              <a:path w="27940" h="3324859">
                <a:moveTo>
                  <a:pt x="27940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40" y="532130"/>
                </a:lnTo>
                <a:lnTo>
                  <a:pt x="27940" y="495300"/>
                </a:lnTo>
                <a:close/>
              </a:path>
              <a:path w="27940" h="3324859">
                <a:moveTo>
                  <a:pt x="27940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2130"/>
                </a:lnTo>
                <a:close/>
              </a:path>
              <a:path w="27940" h="3324859">
                <a:moveTo>
                  <a:pt x="27940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40" y="570230"/>
                </a:lnTo>
                <a:lnTo>
                  <a:pt x="27940" y="538480"/>
                </a:lnTo>
                <a:close/>
              </a:path>
              <a:path w="27940" h="3324859">
                <a:moveTo>
                  <a:pt x="27940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0230"/>
                </a:lnTo>
                <a:close/>
              </a:path>
              <a:path w="27940" h="3324859">
                <a:moveTo>
                  <a:pt x="27940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76580"/>
                </a:lnTo>
                <a:close/>
              </a:path>
              <a:path w="27940" h="3324859">
                <a:moveTo>
                  <a:pt x="27940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584200"/>
                </a:lnTo>
                <a:close/>
              </a:path>
              <a:path w="27940" h="3324859">
                <a:moveTo>
                  <a:pt x="27940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2300"/>
                </a:lnTo>
                <a:close/>
              </a:path>
              <a:path w="27940" h="3324859">
                <a:moveTo>
                  <a:pt x="27940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27380"/>
                </a:lnTo>
                <a:close/>
              </a:path>
              <a:path w="27940" h="3324859">
                <a:moveTo>
                  <a:pt x="27940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652780"/>
                </a:lnTo>
                <a:close/>
              </a:path>
              <a:path w="27940" h="3324859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3324859">
                <a:moveTo>
                  <a:pt x="27940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8980"/>
                </a:lnTo>
                <a:close/>
              </a:path>
              <a:path w="27940" h="3324859">
                <a:moveTo>
                  <a:pt x="27940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36600"/>
                </a:lnTo>
                <a:close/>
              </a:path>
              <a:path w="27940" h="3324859">
                <a:moveTo>
                  <a:pt x="2794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8030"/>
                </a:lnTo>
                <a:close/>
              </a:path>
              <a:path w="27940" h="3324859">
                <a:moveTo>
                  <a:pt x="27940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774700"/>
                </a:lnTo>
                <a:close/>
              </a:path>
              <a:path w="27940" h="3324859">
                <a:moveTo>
                  <a:pt x="27940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40" y="996950"/>
                </a:lnTo>
                <a:lnTo>
                  <a:pt x="27940" y="850900"/>
                </a:lnTo>
                <a:close/>
              </a:path>
              <a:path w="27940" h="3324859">
                <a:moveTo>
                  <a:pt x="27940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6950"/>
                </a:lnTo>
                <a:close/>
              </a:path>
              <a:path w="27940" h="3324859">
                <a:moveTo>
                  <a:pt x="27940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21080"/>
                </a:lnTo>
                <a:close/>
              </a:path>
              <a:path w="27940" h="3324859">
                <a:moveTo>
                  <a:pt x="27940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73150"/>
                </a:lnTo>
                <a:close/>
              </a:path>
              <a:path w="27940" h="3324859">
                <a:moveTo>
                  <a:pt x="27940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40" y="1103630"/>
                </a:lnTo>
                <a:lnTo>
                  <a:pt x="27940" y="1090930"/>
                </a:lnTo>
                <a:close/>
              </a:path>
              <a:path w="27940" h="3324859">
                <a:moveTo>
                  <a:pt x="27940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03630"/>
                </a:lnTo>
                <a:close/>
              </a:path>
              <a:path w="27940" h="3324859">
                <a:moveTo>
                  <a:pt x="27940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30300"/>
                </a:lnTo>
                <a:close/>
              </a:path>
              <a:path w="27940" h="3324859">
                <a:moveTo>
                  <a:pt x="27940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3324859">
                <a:moveTo>
                  <a:pt x="27940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40" y="1173480"/>
                </a:lnTo>
                <a:lnTo>
                  <a:pt x="27940" y="1167130"/>
                </a:lnTo>
                <a:close/>
              </a:path>
              <a:path w="27940" h="3324859">
                <a:moveTo>
                  <a:pt x="27940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3480"/>
                </a:lnTo>
                <a:close/>
              </a:path>
              <a:path w="27940" h="3324859">
                <a:moveTo>
                  <a:pt x="27940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40" y="1230630"/>
                </a:lnTo>
                <a:lnTo>
                  <a:pt x="27940" y="1206500"/>
                </a:lnTo>
                <a:close/>
              </a:path>
              <a:path w="27940" h="3324859">
                <a:moveTo>
                  <a:pt x="27940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30630"/>
                </a:lnTo>
                <a:close/>
              </a:path>
              <a:path w="27940" h="3324859">
                <a:moveTo>
                  <a:pt x="27940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40" y="1300480"/>
                </a:lnTo>
                <a:lnTo>
                  <a:pt x="27940" y="1282700"/>
                </a:lnTo>
                <a:close/>
              </a:path>
              <a:path w="27940" h="3324859">
                <a:moveTo>
                  <a:pt x="27940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40" y="1871980"/>
                </a:lnTo>
                <a:lnTo>
                  <a:pt x="27940" y="1604010"/>
                </a:lnTo>
                <a:close/>
              </a:path>
              <a:path w="27940" h="33248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3248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32485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33248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32485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33248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3248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3248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3248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3248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3248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3248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324859">
                <a:moveTo>
                  <a:pt x="27940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82090"/>
                </a:lnTo>
                <a:close/>
              </a:path>
              <a:path w="27940" h="3324859">
                <a:moveTo>
                  <a:pt x="2794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40" y="1480820"/>
                </a:lnTo>
                <a:lnTo>
                  <a:pt x="27940" y="1470660"/>
                </a:lnTo>
                <a:close/>
              </a:path>
              <a:path w="27940" h="3324859">
                <a:moveTo>
                  <a:pt x="2794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40" y="1469389"/>
                </a:lnTo>
                <a:lnTo>
                  <a:pt x="27940" y="1463039"/>
                </a:lnTo>
                <a:close/>
              </a:path>
              <a:path w="27940" h="3324859">
                <a:moveTo>
                  <a:pt x="2794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40" y="1461770"/>
                </a:lnTo>
                <a:lnTo>
                  <a:pt x="27940" y="1451610"/>
                </a:lnTo>
                <a:close/>
              </a:path>
              <a:path w="27940" h="3324859">
                <a:moveTo>
                  <a:pt x="2794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40" y="1450339"/>
                </a:lnTo>
                <a:lnTo>
                  <a:pt x="27940" y="1443989"/>
                </a:lnTo>
                <a:close/>
              </a:path>
              <a:path w="27940" h="3324859">
                <a:moveTo>
                  <a:pt x="2794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40" y="1442720"/>
                </a:lnTo>
                <a:lnTo>
                  <a:pt x="27940" y="1432560"/>
                </a:lnTo>
                <a:close/>
              </a:path>
              <a:path w="27940" h="3324859">
                <a:moveTo>
                  <a:pt x="2794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40" y="1431289"/>
                </a:lnTo>
                <a:lnTo>
                  <a:pt x="27940" y="1424940"/>
                </a:lnTo>
                <a:close/>
              </a:path>
              <a:path w="27940" h="33248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24859">
                <a:moveTo>
                  <a:pt x="27940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40" y="1412239"/>
                </a:lnTo>
                <a:lnTo>
                  <a:pt x="27940" y="1399539"/>
                </a:lnTo>
                <a:close/>
              </a:path>
              <a:path w="27940" h="33248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324859">
                <a:moveTo>
                  <a:pt x="27940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90"/>
                </a:lnTo>
                <a:close/>
              </a:path>
              <a:path w="27940" h="3324859">
                <a:moveTo>
                  <a:pt x="2794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69060"/>
                </a:lnTo>
                <a:close/>
              </a:path>
              <a:path w="27940" h="3324859">
                <a:moveTo>
                  <a:pt x="27940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40" y="1367789"/>
                </a:lnTo>
                <a:lnTo>
                  <a:pt x="27940" y="1361440"/>
                </a:lnTo>
                <a:close/>
              </a:path>
              <a:path w="27940" h="3324859">
                <a:moveTo>
                  <a:pt x="2794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40" y="1360170"/>
                </a:lnTo>
                <a:lnTo>
                  <a:pt x="27940" y="1350010"/>
                </a:lnTo>
                <a:close/>
              </a:path>
              <a:path w="27940" h="3324859">
                <a:moveTo>
                  <a:pt x="27940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40" y="1348739"/>
                </a:lnTo>
                <a:lnTo>
                  <a:pt x="27940" y="1342390"/>
                </a:lnTo>
                <a:close/>
              </a:path>
              <a:path w="27940" h="3324859">
                <a:moveTo>
                  <a:pt x="2794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40" y="1341120"/>
                </a:lnTo>
                <a:lnTo>
                  <a:pt x="27940" y="1330960"/>
                </a:lnTo>
                <a:close/>
              </a:path>
              <a:path w="27940" h="3324859">
                <a:moveTo>
                  <a:pt x="27940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40" y="1329690"/>
                </a:lnTo>
                <a:lnTo>
                  <a:pt x="27940" y="1323339"/>
                </a:lnTo>
                <a:close/>
              </a:path>
              <a:path w="27940" h="3324859">
                <a:moveTo>
                  <a:pt x="2794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40" y="1322070"/>
                </a:lnTo>
                <a:lnTo>
                  <a:pt x="27940" y="1311910"/>
                </a:lnTo>
                <a:close/>
              </a:path>
              <a:path w="27940" h="3324859">
                <a:moveTo>
                  <a:pt x="27940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40" y="1310640"/>
                </a:lnTo>
                <a:lnTo>
                  <a:pt x="27940" y="1304289"/>
                </a:lnTo>
                <a:close/>
              </a:path>
              <a:path w="27940" h="3324859">
                <a:moveTo>
                  <a:pt x="27940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40" y="1303020"/>
                </a:lnTo>
                <a:lnTo>
                  <a:pt x="27940" y="1301750"/>
                </a:lnTo>
                <a:close/>
              </a:path>
              <a:path w="27940" h="3324859">
                <a:moveTo>
                  <a:pt x="27940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40" y="1960880"/>
                </a:lnTo>
                <a:lnTo>
                  <a:pt x="27940" y="1871980"/>
                </a:lnTo>
                <a:close/>
              </a:path>
              <a:path w="27940" h="3324859">
                <a:moveTo>
                  <a:pt x="27940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40" y="2481580"/>
                </a:lnTo>
                <a:lnTo>
                  <a:pt x="27940" y="2473960"/>
                </a:lnTo>
                <a:close/>
              </a:path>
              <a:path w="27940" h="3324859">
                <a:moveTo>
                  <a:pt x="27940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40" y="2472690"/>
                </a:lnTo>
                <a:lnTo>
                  <a:pt x="27940" y="2045970"/>
                </a:lnTo>
                <a:close/>
              </a:path>
              <a:path w="27940" h="3324859">
                <a:moveTo>
                  <a:pt x="27940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40" y="2044700"/>
                </a:lnTo>
                <a:lnTo>
                  <a:pt x="27940" y="2026920"/>
                </a:lnTo>
                <a:close/>
              </a:path>
              <a:path w="27940" h="3324859">
                <a:moveTo>
                  <a:pt x="27940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40" y="2025650"/>
                </a:lnTo>
                <a:lnTo>
                  <a:pt x="27940" y="2007870"/>
                </a:lnTo>
                <a:close/>
              </a:path>
              <a:path w="27940" h="3324859">
                <a:moveTo>
                  <a:pt x="27940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40" y="2006600"/>
                </a:lnTo>
                <a:lnTo>
                  <a:pt x="27940" y="1985010"/>
                </a:lnTo>
                <a:close/>
              </a:path>
              <a:path w="27940" h="3324859">
                <a:moveTo>
                  <a:pt x="27940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40" y="1983739"/>
                </a:lnTo>
                <a:lnTo>
                  <a:pt x="27940" y="1965960"/>
                </a:lnTo>
                <a:close/>
              </a:path>
              <a:path w="27940" h="3324859">
                <a:moveTo>
                  <a:pt x="27940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40" y="1964689"/>
                </a:lnTo>
                <a:lnTo>
                  <a:pt x="27940" y="1962150"/>
                </a:lnTo>
                <a:close/>
              </a:path>
              <a:path w="27940" h="3324859">
                <a:moveTo>
                  <a:pt x="27940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40" y="2656840"/>
                </a:lnTo>
                <a:lnTo>
                  <a:pt x="27940" y="2481580"/>
                </a:lnTo>
                <a:close/>
              </a:path>
              <a:path w="27940" h="3324859">
                <a:moveTo>
                  <a:pt x="27940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40" y="3324860"/>
                </a:lnTo>
                <a:lnTo>
                  <a:pt x="27940" y="2656840"/>
                </a:lnTo>
                <a:close/>
              </a:path>
            </a:pathLst>
          </a:custGeom>
          <a:solidFill>
            <a:srgbClr val="1C37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586469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904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61314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3969" y="0"/>
                </a:moveTo>
                <a:lnTo>
                  <a:pt x="0" y="0"/>
                </a:lnTo>
                <a:lnTo>
                  <a:pt x="0" y="50800"/>
                </a:lnTo>
                <a:lnTo>
                  <a:pt x="26669" y="50800"/>
                </a:lnTo>
                <a:lnTo>
                  <a:pt x="2666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3286759">
                <a:moveTo>
                  <a:pt x="26669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69" y="63500"/>
                </a:lnTo>
                <a:lnTo>
                  <a:pt x="26669" y="50800"/>
                </a:lnTo>
                <a:close/>
              </a:path>
              <a:path w="26670" h="3286759">
                <a:moveTo>
                  <a:pt x="26669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69" y="82550"/>
                </a:lnTo>
                <a:lnTo>
                  <a:pt x="26669" y="63500"/>
                </a:lnTo>
                <a:close/>
              </a:path>
              <a:path w="26670" h="3286759">
                <a:moveTo>
                  <a:pt x="2666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69" y="95250"/>
                </a:lnTo>
                <a:lnTo>
                  <a:pt x="26669" y="82550"/>
                </a:lnTo>
                <a:close/>
              </a:path>
              <a:path w="26670" h="3286759">
                <a:moveTo>
                  <a:pt x="26669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69" y="107950"/>
                </a:lnTo>
                <a:lnTo>
                  <a:pt x="26669" y="95250"/>
                </a:lnTo>
                <a:close/>
              </a:path>
              <a:path w="26670" h="3286759">
                <a:moveTo>
                  <a:pt x="26669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69" y="139700"/>
                </a:lnTo>
                <a:lnTo>
                  <a:pt x="26669" y="107950"/>
                </a:lnTo>
                <a:close/>
              </a:path>
              <a:path w="26670" h="3286759">
                <a:moveTo>
                  <a:pt x="26669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69" y="146050"/>
                </a:lnTo>
                <a:lnTo>
                  <a:pt x="26669" y="139700"/>
                </a:lnTo>
                <a:close/>
              </a:path>
              <a:path w="26670" h="3286759">
                <a:moveTo>
                  <a:pt x="2666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69" y="158750"/>
                </a:lnTo>
                <a:lnTo>
                  <a:pt x="26669" y="146050"/>
                </a:lnTo>
                <a:close/>
              </a:path>
              <a:path w="26670" h="3286759">
                <a:moveTo>
                  <a:pt x="26669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69" y="165099"/>
                </a:lnTo>
                <a:lnTo>
                  <a:pt x="26669" y="158750"/>
                </a:lnTo>
                <a:close/>
              </a:path>
              <a:path w="26670" h="3286759">
                <a:moveTo>
                  <a:pt x="2666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69" y="177800"/>
                </a:lnTo>
                <a:lnTo>
                  <a:pt x="26669" y="165100"/>
                </a:lnTo>
                <a:close/>
              </a:path>
              <a:path w="26670" h="3286759">
                <a:moveTo>
                  <a:pt x="26669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77800"/>
                </a:lnTo>
                <a:close/>
              </a:path>
              <a:path w="26670" h="3286759">
                <a:moveTo>
                  <a:pt x="26669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69" y="273050"/>
                </a:lnTo>
                <a:lnTo>
                  <a:pt x="26669" y="203200"/>
                </a:lnTo>
                <a:close/>
              </a:path>
              <a:path w="26670" h="3286759">
                <a:moveTo>
                  <a:pt x="26669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69" y="311150"/>
                </a:lnTo>
                <a:lnTo>
                  <a:pt x="26669" y="273050"/>
                </a:lnTo>
                <a:close/>
              </a:path>
              <a:path w="26670" h="3286759">
                <a:moveTo>
                  <a:pt x="26669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69" y="316230"/>
                </a:lnTo>
                <a:lnTo>
                  <a:pt x="26669" y="311150"/>
                </a:lnTo>
                <a:close/>
              </a:path>
              <a:path w="26670" h="3286759">
                <a:moveTo>
                  <a:pt x="26669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69" y="322580"/>
                </a:lnTo>
                <a:lnTo>
                  <a:pt x="26669" y="316230"/>
                </a:lnTo>
                <a:close/>
              </a:path>
              <a:path w="26670" h="3286759">
                <a:moveTo>
                  <a:pt x="26669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2580"/>
                </a:lnTo>
                <a:close/>
              </a:path>
              <a:path w="26670" h="3286759">
                <a:moveTo>
                  <a:pt x="26669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28930"/>
                </a:lnTo>
                <a:close/>
              </a:path>
              <a:path w="26670" h="3286759">
                <a:moveTo>
                  <a:pt x="26669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69" y="373380"/>
                </a:lnTo>
                <a:lnTo>
                  <a:pt x="26669" y="355600"/>
                </a:lnTo>
                <a:close/>
              </a:path>
              <a:path w="26670" h="3286759">
                <a:moveTo>
                  <a:pt x="26669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69" y="380999"/>
                </a:lnTo>
                <a:lnTo>
                  <a:pt x="26669" y="373380"/>
                </a:lnTo>
                <a:close/>
              </a:path>
              <a:path w="26670" h="3286759">
                <a:moveTo>
                  <a:pt x="2666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69" y="393700"/>
                </a:lnTo>
                <a:lnTo>
                  <a:pt x="26669" y="381000"/>
                </a:lnTo>
                <a:close/>
              </a:path>
              <a:path w="26670" h="3286759">
                <a:moveTo>
                  <a:pt x="26669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69" y="400050"/>
                </a:lnTo>
                <a:lnTo>
                  <a:pt x="26669" y="393700"/>
                </a:lnTo>
                <a:close/>
              </a:path>
              <a:path w="26670" h="3286759">
                <a:moveTo>
                  <a:pt x="26669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69" y="443230"/>
                </a:lnTo>
                <a:lnTo>
                  <a:pt x="26669" y="400050"/>
                </a:lnTo>
                <a:close/>
              </a:path>
              <a:path w="26670" h="3286759">
                <a:moveTo>
                  <a:pt x="26669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69" y="450850"/>
                </a:lnTo>
                <a:lnTo>
                  <a:pt x="26669" y="443230"/>
                </a:lnTo>
                <a:close/>
              </a:path>
              <a:path w="26670" h="3286759">
                <a:moveTo>
                  <a:pt x="26669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50850"/>
                </a:lnTo>
                <a:close/>
              </a:path>
              <a:path w="26670" h="3286759">
                <a:moveTo>
                  <a:pt x="26669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69" y="494030"/>
                </a:lnTo>
                <a:lnTo>
                  <a:pt x="26669" y="457200"/>
                </a:lnTo>
                <a:close/>
              </a:path>
              <a:path w="26670" h="3286759">
                <a:moveTo>
                  <a:pt x="26669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69" y="500379"/>
                </a:lnTo>
                <a:lnTo>
                  <a:pt x="26669" y="494030"/>
                </a:lnTo>
                <a:close/>
              </a:path>
              <a:path w="26670" h="3286759">
                <a:moveTo>
                  <a:pt x="26669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69" y="532130"/>
                </a:lnTo>
                <a:lnTo>
                  <a:pt x="26669" y="500380"/>
                </a:lnTo>
                <a:close/>
              </a:path>
              <a:path w="26670" h="3286759">
                <a:moveTo>
                  <a:pt x="26669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69" y="538480"/>
                </a:lnTo>
                <a:lnTo>
                  <a:pt x="26669" y="532130"/>
                </a:lnTo>
                <a:close/>
              </a:path>
              <a:path w="26670" h="3286759">
                <a:moveTo>
                  <a:pt x="26669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69" y="546099"/>
                </a:lnTo>
                <a:lnTo>
                  <a:pt x="26669" y="538480"/>
                </a:lnTo>
                <a:close/>
              </a:path>
              <a:path w="26670" h="3286759">
                <a:moveTo>
                  <a:pt x="26669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69" y="584200"/>
                </a:lnTo>
                <a:lnTo>
                  <a:pt x="26669" y="546100"/>
                </a:lnTo>
                <a:close/>
              </a:path>
              <a:path w="26670" h="3286759">
                <a:moveTo>
                  <a:pt x="26669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69" y="589280"/>
                </a:lnTo>
                <a:lnTo>
                  <a:pt x="26669" y="584200"/>
                </a:lnTo>
                <a:close/>
              </a:path>
              <a:path w="26670" h="3286759">
                <a:moveTo>
                  <a:pt x="26669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69" y="614680"/>
                </a:lnTo>
                <a:lnTo>
                  <a:pt x="26669" y="589280"/>
                </a:lnTo>
                <a:close/>
              </a:path>
              <a:path w="26670" h="3286759">
                <a:moveTo>
                  <a:pt x="26669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69" y="684530"/>
                </a:lnTo>
                <a:lnTo>
                  <a:pt x="26669" y="614680"/>
                </a:lnTo>
                <a:close/>
              </a:path>
              <a:path w="26670" h="3286759">
                <a:moveTo>
                  <a:pt x="26669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4530"/>
                </a:lnTo>
                <a:close/>
              </a:path>
              <a:path w="26670" h="3286759">
                <a:moveTo>
                  <a:pt x="26669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69" y="698500"/>
                </a:lnTo>
                <a:lnTo>
                  <a:pt x="26669" y="690880"/>
                </a:lnTo>
                <a:close/>
              </a:path>
              <a:path w="26670" h="3286759">
                <a:moveTo>
                  <a:pt x="26669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698500"/>
                </a:lnTo>
                <a:close/>
              </a:path>
              <a:path w="26670" h="3286759">
                <a:moveTo>
                  <a:pt x="26669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9930"/>
                </a:lnTo>
                <a:close/>
              </a:path>
              <a:path w="26670" h="3286759">
                <a:moveTo>
                  <a:pt x="26669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36600"/>
                </a:lnTo>
                <a:close/>
              </a:path>
              <a:path w="26670" h="3286759">
                <a:moveTo>
                  <a:pt x="26669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69" y="958850"/>
                </a:lnTo>
                <a:lnTo>
                  <a:pt x="26669" y="812800"/>
                </a:lnTo>
                <a:close/>
              </a:path>
              <a:path w="26670" h="3286759">
                <a:moveTo>
                  <a:pt x="26669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58850"/>
                </a:lnTo>
                <a:close/>
              </a:path>
              <a:path w="26670" h="3286759">
                <a:moveTo>
                  <a:pt x="26669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982980"/>
                </a:lnTo>
                <a:close/>
              </a:path>
              <a:path w="26670" h="3286759">
                <a:moveTo>
                  <a:pt x="26669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69" y="1052830"/>
                </a:lnTo>
                <a:lnTo>
                  <a:pt x="26669" y="1035050"/>
                </a:lnTo>
                <a:close/>
              </a:path>
              <a:path w="26670" h="3286759">
                <a:moveTo>
                  <a:pt x="26669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69" y="1065530"/>
                </a:lnTo>
                <a:lnTo>
                  <a:pt x="26669" y="1052830"/>
                </a:lnTo>
                <a:close/>
              </a:path>
              <a:path w="26670" h="3286759">
                <a:moveTo>
                  <a:pt x="26669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65530"/>
                </a:lnTo>
                <a:close/>
              </a:path>
              <a:path w="26670" h="3286759">
                <a:moveTo>
                  <a:pt x="26669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69" y="1122680"/>
                </a:lnTo>
                <a:lnTo>
                  <a:pt x="26669" y="1092200"/>
                </a:lnTo>
                <a:close/>
              </a:path>
              <a:path w="26670" h="3286759">
                <a:moveTo>
                  <a:pt x="26669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69" y="1129030"/>
                </a:lnTo>
                <a:lnTo>
                  <a:pt x="26669" y="1122680"/>
                </a:lnTo>
                <a:close/>
              </a:path>
              <a:path w="26670" h="3286759">
                <a:moveTo>
                  <a:pt x="26669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69" y="1135380"/>
                </a:lnTo>
                <a:lnTo>
                  <a:pt x="26669" y="1129030"/>
                </a:lnTo>
                <a:close/>
              </a:path>
              <a:path w="26670" h="3286759">
                <a:moveTo>
                  <a:pt x="26669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69" y="1168400"/>
                </a:lnTo>
                <a:lnTo>
                  <a:pt x="26669" y="1135380"/>
                </a:lnTo>
                <a:close/>
              </a:path>
              <a:path w="26670" h="3286759">
                <a:moveTo>
                  <a:pt x="26669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69" y="1192530"/>
                </a:lnTo>
                <a:lnTo>
                  <a:pt x="26669" y="1168400"/>
                </a:lnTo>
                <a:close/>
              </a:path>
              <a:path w="26670" h="3286759">
                <a:moveTo>
                  <a:pt x="26669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192530"/>
                </a:lnTo>
                <a:close/>
              </a:path>
              <a:path w="26670" h="3286759">
                <a:moveTo>
                  <a:pt x="26669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44600"/>
                </a:lnTo>
                <a:close/>
              </a:path>
              <a:path w="26670" h="3286759">
                <a:moveTo>
                  <a:pt x="26669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69" y="1833880"/>
                </a:lnTo>
                <a:lnTo>
                  <a:pt x="26669" y="1565910"/>
                </a:lnTo>
                <a:close/>
              </a:path>
              <a:path w="26670" h="3286759">
                <a:moveTo>
                  <a:pt x="2666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69" y="1564639"/>
                </a:lnTo>
                <a:lnTo>
                  <a:pt x="26669" y="1558289"/>
                </a:lnTo>
                <a:close/>
              </a:path>
              <a:path w="26670" h="3286759">
                <a:moveTo>
                  <a:pt x="2666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69" y="1557020"/>
                </a:lnTo>
                <a:lnTo>
                  <a:pt x="26669" y="1546860"/>
                </a:lnTo>
                <a:close/>
              </a:path>
              <a:path w="26670" h="3286759">
                <a:moveTo>
                  <a:pt x="2666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69" y="1545589"/>
                </a:lnTo>
                <a:lnTo>
                  <a:pt x="26669" y="1539239"/>
                </a:lnTo>
                <a:close/>
              </a:path>
              <a:path w="26670" h="3286759">
                <a:moveTo>
                  <a:pt x="2666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69" y="1537970"/>
                </a:lnTo>
                <a:lnTo>
                  <a:pt x="26669" y="1527810"/>
                </a:lnTo>
                <a:close/>
              </a:path>
              <a:path w="26670" h="3286759">
                <a:moveTo>
                  <a:pt x="2666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69" y="1526539"/>
                </a:lnTo>
                <a:lnTo>
                  <a:pt x="26669" y="1520189"/>
                </a:lnTo>
                <a:close/>
              </a:path>
              <a:path w="26670" h="3286759">
                <a:moveTo>
                  <a:pt x="2666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69" y="1518920"/>
                </a:lnTo>
                <a:lnTo>
                  <a:pt x="26669" y="1508760"/>
                </a:lnTo>
                <a:close/>
              </a:path>
              <a:path w="26670" h="3286759">
                <a:moveTo>
                  <a:pt x="26669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69" y="1507489"/>
                </a:lnTo>
                <a:lnTo>
                  <a:pt x="26669" y="1501139"/>
                </a:lnTo>
                <a:close/>
              </a:path>
              <a:path w="26670" h="3286759">
                <a:moveTo>
                  <a:pt x="2666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69" y="1499870"/>
                </a:lnTo>
                <a:lnTo>
                  <a:pt x="26669" y="1489710"/>
                </a:lnTo>
                <a:close/>
              </a:path>
              <a:path w="26670" h="3286759">
                <a:moveTo>
                  <a:pt x="26669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69" y="1488439"/>
                </a:lnTo>
                <a:lnTo>
                  <a:pt x="26669" y="1482089"/>
                </a:lnTo>
                <a:close/>
              </a:path>
              <a:path w="26670" h="3286759">
                <a:moveTo>
                  <a:pt x="2666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69" y="1480820"/>
                </a:lnTo>
                <a:lnTo>
                  <a:pt x="26669" y="1470660"/>
                </a:lnTo>
                <a:close/>
              </a:path>
              <a:path w="26670" h="3286759">
                <a:moveTo>
                  <a:pt x="26669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69" y="1469389"/>
                </a:lnTo>
                <a:lnTo>
                  <a:pt x="26669" y="1463040"/>
                </a:lnTo>
                <a:close/>
              </a:path>
              <a:path w="26670" h="32867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286759">
                <a:moveTo>
                  <a:pt x="26669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69" y="1450339"/>
                </a:lnTo>
                <a:lnTo>
                  <a:pt x="26669" y="1443990"/>
                </a:lnTo>
                <a:close/>
              </a:path>
              <a:path w="26670" h="32867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286759">
                <a:moveTo>
                  <a:pt x="26669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39"/>
                </a:lnTo>
                <a:close/>
              </a:path>
              <a:path w="26670" h="32867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286759">
                <a:moveTo>
                  <a:pt x="26669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89"/>
                </a:lnTo>
                <a:close/>
              </a:path>
              <a:path w="26670" h="32867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286759">
                <a:moveTo>
                  <a:pt x="2666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69" y="1393189"/>
                </a:lnTo>
                <a:lnTo>
                  <a:pt x="26669" y="1386840"/>
                </a:lnTo>
                <a:close/>
              </a:path>
              <a:path w="26670" h="32867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286759">
                <a:moveTo>
                  <a:pt x="26669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69" y="1374139"/>
                </a:lnTo>
                <a:lnTo>
                  <a:pt x="26669" y="1361439"/>
                </a:lnTo>
                <a:close/>
              </a:path>
              <a:path w="26670" h="3286759">
                <a:moveTo>
                  <a:pt x="2666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69" y="1360170"/>
                </a:lnTo>
                <a:lnTo>
                  <a:pt x="26669" y="1350010"/>
                </a:lnTo>
                <a:close/>
              </a:path>
              <a:path w="26670" h="3286759">
                <a:moveTo>
                  <a:pt x="26669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69" y="1348740"/>
                </a:lnTo>
                <a:lnTo>
                  <a:pt x="26669" y="1342390"/>
                </a:lnTo>
                <a:close/>
              </a:path>
              <a:path w="26670" h="3286759">
                <a:moveTo>
                  <a:pt x="2666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69" y="1341120"/>
                </a:lnTo>
                <a:lnTo>
                  <a:pt x="26669" y="1330960"/>
                </a:lnTo>
                <a:close/>
              </a:path>
              <a:path w="26670" h="3286759">
                <a:moveTo>
                  <a:pt x="26669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69" y="1329689"/>
                </a:lnTo>
                <a:lnTo>
                  <a:pt x="26669" y="1323340"/>
                </a:lnTo>
                <a:close/>
              </a:path>
              <a:path w="26670" h="3286759">
                <a:moveTo>
                  <a:pt x="2666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69" y="1322070"/>
                </a:lnTo>
                <a:lnTo>
                  <a:pt x="26669" y="1311910"/>
                </a:lnTo>
                <a:close/>
              </a:path>
              <a:path w="26670" h="3286759">
                <a:moveTo>
                  <a:pt x="26669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69" y="1310639"/>
                </a:lnTo>
                <a:lnTo>
                  <a:pt x="26669" y="1304290"/>
                </a:lnTo>
                <a:close/>
              </a:path>
              <a:path w="26670" h="3286759">
                <a:moveTo>
                  <a:pt x="26669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69" y="1303020"/>
                </a:lnTo>
                <a:lnTo>
                  <a:pt x="26669" y="1292860"/>
                </a:lnTo>
                <a:close/>
              </a:path>
              <a:path w="26670" h="3286759">
                <a:moveTo>
                  <a:pt x="26669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69" y="1291590"/>
                </a:lnTo>
                <a:lnTo>
                  <a:pt x="26669" y="1285239"/>
                </a:lnTo>
                <a:close/>
              </a:path>
              <a:path w="26670" h="3286759">
                <a:moveTo>
                  <a:pt x="26669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69" y="1283970"/>
                </a:lnTo>
                <a:lnTo>
                  <a:pt x="26669" y="1273810"/>
                </a:lnTo>
                <a:close/>
              </a:path>
              <a:path w="26670" h="3286759">
                <a:moveTo>
                  <a:pt x="26669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69" y="1272540"/>
                </a:lnTo>
                <a:lnTo>
                  <a:pt x="26669" y="1266189"/>
                </a:lnTo>
                <a:close/>
              </a:path>
              <a:path w="26670" h="3286759">
                <a:moveTo>
                  <a:pt x="26669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69" y="1264920"/>
                </a:lnTo>
                <a:lnTo>
                  <a:pt x="26669" y="1263650"/>
                </a:lnTo>
                <a:close/>
              </a:path>
              <a:path w="26670" h="3286759">
                <a:moveTo>
                  <a:pt x="26669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69" y="1922780"/>
                </a:lnTo>
                <a:lnTo>
                  <a:pt x="26669" y="1833880"/>
                </a:lnTo>
                <a:close/>
              </a:path>
              <a:path w="26670" h="3286759">
                <a:moveTo>
                  <a:pt x="26669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69" y="2443480"/>
                </a:lnTo>
                <a:lnTo>
                  <a:pt x="26669" y="2435860"/>
                </a:lnTo>
                <a:close/>
              </a:path>
              <a:path w="26670" h="3286759">
                <a:moveTo>
                  <a:pt x="26669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69" y="2434590"/>
                </a:lnTo>
                <a:lnTo>
                  <a:pt x="26669" y="2007870"/>
                </a:lnTo>
                <a:close/>
              </a:path>
              <a:path w="26670" h="3286759">
                <a:moveTo>
                  <a:pt x="26669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69" y="2006600"/>
                </a:lnTo>
                <a:lnTo>
                  <a:pt x="26669" y="1988820"/>
                </a:lnTo>
                <a:close/>
              </a:path>
              <a:path w="26670" h="3286759">
                <a:moveTo>
                  <a:pt x="26669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69" y="1987550"/>
                </a:lnTo>
                <a:lnTo>
                  <a:pt x="26669" y="1969770"/>
                </a:lnTo>
                <a:close/>
              </a:path>
              <a:path w="26670" h="3286759">
                <a:moveTo>
                  <a:pt x="26669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69" y="1968500"/>
                </a:lnTo>
                <a:lnTo>
                  <a:pt x="26669" y="1946910"/>
                </a:lnTo>
                <a:close/>
              </a:path>
              <a:path w="26670" h="3286759">
                <a:moveTo>
                  <a:pt x="26669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69" y="1945639"/>
                </a:lnTo>
                <a:lnTo>
                  <a:pt x="26669" y="1927860"/>
                </a:lnTo>
                <a:close/>
              </a:path>
              <a:path w="26670" h="3286759">
                <a:moveTo>
                  <a:pt x="26669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69" y="1926589"/>
                </a:lnTo>
                <a:lnTo>
                  <a:pt x="26669" y="1924050"/>
                </a:lnTo>
                <a:close/>
              </a:path>
              <a:path w="26670" h="3286759">
                <a:moveTo>
                  <a:pt x="26669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69" y="2618740"/>
                </a:lnTo>
                <a:lnTo>
                  <a:pt x="26669" y="2443480"/>
                </a:lnTo>
                <a:close/>
              </a:path>
              <a:path w="26670" h="3286759">
                <a:moveTo>
                  <a:pt x="26669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69" y="3286760"/>
                </a:lnTo>
                <a:lnTo>
                  <a:pt x="26669" y="2618740"/>
                </a:lnTo>
                <a:close/>
              </a:path>
            </a:pathLst>
          </a:custGeom>
          <a:solidFill>
            <a:srgbClr val="1B36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63980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3274059">
                <a:moveTo>
                  <a:pt x="27940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3274059">
                <a:moveTo>
                  <a:pt x="27940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40" y="69850"/>
                </a:lnTo>
                <a:lnTo>
                  <a:pt x="27940" y="50800"/>
                </a:lnTo>
                <a:close/>
              </a:path>
              <a:path w="27940" h="3274059">
                <a:moveTo>
                  <a:pt x="27940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40" y="82550"/>
                </a:lnTo>
                <a:lnTo>
                  <a:pt x="27940" y="69850"/>
                </a:lnTo>
                <a:close/>
              </a:path>
              <a:path w="27940" h="3274059">
                <a:moveTo>
                  <a:pt x="2794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40" y="95250"/>
                </a:lnTo>
                <a:lnTo>
                  <a:pt x="27940" y="82550"/>
                </a:lnTo>
                <a:close/>
              </a:path>
              <a:path w="27940" h="3274059">
                <a:moveTo>
                  <a:pt x="27940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95250"/>
                </a:lnTo>
                <a:close/>
              </a:path>
              <a:path w="27940" h="3274059">
                <a:moveTo>
                  <a:pt x="2794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7000"/>
                </a:lnTo>
                <a:close/>
              </a:path>
              <a:path w="27940" h="32740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274059">
                <a:moveTo>
                  <a:pt x="27940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46050"/>
                </a:lnTo>
                <a:close/>
              </a:path>
              <a:path w="27940" h="3274059">
                <a:moveTo>
                  <a:pt x="2794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3274059">
                <a:moveTo>
                  <a:pt x="27940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65100"/>
                </a:lnTo>
                <a:close/>
              </a:path>
              <a:path w="27940" h="3274059">
                <a:moveTo>
                  <a:pt x="27940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190500"/>
                </a:lnTo>
                <a:close/>
              </a:path>
              <a:path w="27940" h="3274059">
                <a:moveTo>
                  <a:pt x="27940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40" y="298450"/>
                </a:lnTo>
                <a:lnTo>
                  <a:pt x="27940" y="260350"/>
                </a:lnTo>
                <a:close/>
              </a:path>
              <a:path w="27940" h="3274059">
                <a:moveTo>
                  <a:pt x="27940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40" y="303530"/>
                </a:lnTo>
                <a:lnTo>
                  <a:pt x="27940" y="298450"/>
                </a:lnTo>
                <a:close/>
              </a:path>
              <a:path w="27940" h="3274059">
                <a:moveTo>
                  <a:pt x="27940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40" y="309880"/>
                </a:lnTo>
                <a:lnTo>
                  <a:pt x="27940" y="303530"/>
                </a:lnTo>
                <a:close/>
              </a:path>
              <a:path w="27940" h="3274059">
                <a:moveTo>
                  <a:pt x="2794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40" y="316229"/>
                </a:lnTo>
                <a:lnTo>
                  <a:pt x="27940" y="309880"/>
                </a:lnTo>
                <a:close/>
              </a:path>
              <a:path w="27940" h="3274059">
                <a:moveTo>
                  <a:pt x="27940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316230"/>
                </a:lnTo>
                <a:close/>
              </a:path>
              <a:path w="27940" h="3274059">
                <a:moveTo>
                  <a:pt x="27940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42900"/>
                </a:lnTo>
                <a:close/>
              </a:path>
              <a:path w="27940" h="3274059">
                <a:moveTo>
                  <a:pt x="27940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40" y="368299"/>
                </a:lnTo>
                <a:lnTo>
                  <a:pt x="27940" y="360680"/>
                </a:lnTo>
                <a:close/>
              </a:path>
              <a:path w="27940" h="3274059">
                <a:moveTo>
                  <a:pt x="2794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3274059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3274059">
                <a:moveTo>
                  <a:pt x="27940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387350"/>
                </a:lnTo>
                <a:close/>
              </a:path>
              <a:path w="27940" h="3274059">
                <a:moveTo>
                  <a:pt x="27940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0530"/>
                </a:lnTo>
                <a:close/>
              </a:path>
              <a:path w="27940" h="3274059">
                <a:moveTo>
                  <a:pt x="27940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8150"/>
                </a:lnTo>
                <a:close/>
              </a:path>
              <a:path w="27940" h="3274059">
                <a:moveTo>
                  <a:pt x="27940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44500"/>
                </a:lnTo>
                <a:close/>
              </a:path>
              <a:path w="27940" h="3274059">
                <a:moveTo>
                  <a:pt x="2794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30"/>
                </a:lnTo>
                <a:close/>
              </a:path>
              <a:path w="27940" h="3274059">
                <a:moveTo>
                  <a:pt x="27940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40" y="519430"/>
                </a:lnTo>
                <a:lnTo>
                  <a:pt x="27940" y="487680"/>
                </a:lnTo>
                <a:close/>
              </a:path>
              <a:path w="27940" h="3274059">
                <a:moveTo>
                  <a:pt x="27940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40" y="525780"/>
                </a:lnTo>
                <a:lnTo>
                  <a:pt x="27940" y="519430"/>
                </a:lnTo>
                <a:close/>
              </a:path>
              <a:path w="27940" h="3274059">
                <a:moveTo>
                  <a:pt x="27940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525780"/>
                </a:lnTo>
                <a:close/>
              </a:path>
              <a:path w="27940" h="3274059">
                <a:moveTo>
                  <a:pt x="27940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3274059">
                <a:moveTo>
                  <a:pt x="27940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1500"/>
                </a:lnTo>
                <a:close/>
              </a:path>
              <a:path w="27940" h="3274059">
                <a:moveTo>
                  <a:pt x="27940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76580"/>
                </a:lnTo>
                <a:close/>
              </a:path>
              <a:path w="27940" h="3274059">
                <a:moveTo>
                  <a:pt x="27940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40" y="671830"/>
                </a:lnTo>
                <a:lnTo>
                  <a:pt x="27940" y="601980"/>
                </a:lnTo>
                <a:close/>
              </a:path>
              <a:path w="27940" h="3274059">
                <a:moveTo>
                  <a:pt x="2794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71830"/>
                </a:lnTo>
                <a:close/>
              </a:path>
              <a:path w="27940" h="3274059">
                <a:moveTo>
                  <a:pt x="27940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8180"/>
                </a:lnTo>
                <a:close/>
              </a:path>
              <a:path w="27940" h="3274059">
                <a:moveTo>
                  <a:pt x="27940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40" y="697230"/>
                </a:lnTo>
                <a:lnTo>
                  <a:pt x="27940" y="685800"/>
                </a:lnTo>
                <a:close/>
              </a:path>
              <a:path w="27940" h="3274059">
                <a:moveTo>
                  <a:pt x="2794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7230"/>
                </a:lnTo>
                <a:close/>
              </a:path>
              <a:path w="27940" h="3274059">
                <a:moveTo>
                  <a:pt x="27940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23900"/>
                </a:lnTo>
                <a:close/>
              </a:path>
              <a:path w="27940" h="3274059">
                <a:moveTo>
                  <a:pt x="27940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40" y="946150"/>
                </a:lnTo>
                <a:lnTo>
                  <a:pt x="27940" y="800100"/>
                </a:lnTo>
                <a:close/>
              </a:path>
              <a:path w="27940" h="3274059">
                <a:moveTo>
                  <a:pt x="27940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46150"/>
                </a:lnTo>
                <a:close/>
              </a:path>
              <a:path w="27940" h="3274059">
                <a:moveTo>
                  <a:pt x="27940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970280"/>
                </a:lnTo>
                <a:close/>
              </a:path>
              <a:path w="27940" h="3274059">
                <a:moveTo>
                  <a:pt x="27940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40" y="1040130"/>
                </a:lnTo>
                <a:lnTo>
                  <a:pt x="27940" y="1022350"/>
                </a:lnTo>
                <a:close/>
              </a:path>
              <a:path w="27940" h="3274059">
                <a:moveTo>
                  <a:pt x="27940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40" y="1052830"/>
                </a:lnTo>
                <a:lnTo>
                  <a:pt x="27940" y="1040130"/>
                </a:lnTo>
                <a:close/>
              </a:path>
              <a:path w="27940" h="3274059">
                <a:moveTo>
                  <a:pt x="27940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40" y="1079500"/>
                </a:lnTo>
                <a:lnTo>
                  <a:pt x="27940" y="1052830"/>
                </a:lnTo>
                <a:close/>
              </a:path>
              <a:path w="27940" h="3274059">
                <a:moveTo>
                  <a:pt x="27940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40" y="1109980"/>
                </a:lnTo>
                <a:lnTo>
                  <a:pt x="27940" y="1079500"/>
                </a:lnTo>
                <a:close/>
              </a:path>
              <a:path w="27940" h="3274059">
                <a:moveTo>
                  <a:pt x="27940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9980"/>
                </a:lnTo>
                <a:close/>
              </a:path>
              <a:path w="27940" h="327405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3274059">
                <a:moveTo>
                  <a:pt x="27940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2680"/>
                </a:lnTo>
                <a:close/>
              </a:path>
              <a:path w="27940" h="3274059">
                <a:moveTo>
                  <a:pt x="27940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55700"/>
                </a:lnTo>
                <a:close/>
              </a:path>
              <a:path w="27940" h="3274059">
                <a:moveTo>
                  <a:pt x="27940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79830"/>
                </a:lnTo>
                <a:close/>
              </a:path>
              <a:path w="27940" h="3274059">
                <a:moveTo>
                  <a:pt x="27940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31900"/>
                </a:lnTo>
                <a:close/>
              </a:path>
              <a:path w="27940" h="3274059">
                <a:moveTo>
                  <a:pt x="27940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40" y="1821180"/>
                </a:lnTo>
                <a:lnTo>
                  <a:pt x="27940" y="1553210"/>
                </a:lnTo>
                <a:close/>
              </a:path>
              <a:path w="27940" h="32740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2740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274059">
                <a:moveTo>
                  <a:pt x="2794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39"/>
                </a:lnTo>
                <a:close/>
              </a:path>
              <a:path w="27940" h="32740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2740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740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2740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740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2740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740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2740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2740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274059">
                <a:moveTo>
                  <a:pt x="27940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90"/>
                </a:lnTo>
                <a:close/>
              </a:path>
              <a:path w="27940" h="3274059">
                <a:moveTo>
                  <a:pt x="27940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40" y="1430020"/>
                </a:lnTo>
                <a:lnTo>
                  <a:pt x="27940" y="1419860"/>
                </a:lnTo>
                <a:close/>
              </a:path>
              <a:path w="27940" h="32740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74059">
                <a:moveTo>
                  <a:pt x="27940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10"/>
                </a:lnTo>
                <a:close/>
              </a:path>
              <a:path w="27940" h="32740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74059">
                <a:moveTo>
                  <a:pt x="27940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60"/>
                </a:lnTo>
                <a:close/>
              </a:path>
              <a:path w="27940" h="3274059">
                <a:moveTo>
                  <a:pt x="27940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40"/>
                </a:lnTo>
                <a:close/>
              </a:path>
              <a:path w="27940" h="3274059">
                <a:moveTo>
                  <a:pt x="2794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40" y="1372870"/>
                </a:lnTo>
                <a:lnTo>
                  <a:pt x="27940" y="1362710"/>
                </a:lnTo>
                <a:close/>
              </a:path>
              <a:path w="27940" h="3274059">
                <a:moveTo>
                  <a:pt x="27940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48739"/>
                </a:lnTo>
                <a:close/>
              </a:path>
              <a:path w="27940" h="32740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274059">
                <a:moveTo>
                  <a:pt x="27940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90"/>
                </a:lnTo>
                <a:close/>
              </a:path>
              <a:path w="27940" h="3274059">
                <a:moveTo>
                  <a:pt x="27940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18260"/>
                </a:lnTo>
                <a:close/>
              </a:path>
              <a:path w="27940" h="3274059">
                <a:moveTo>
                  <a:pt x="27940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40" y="1316989"/>
                </a:lnTo>
                <a:lnTo>
                  <a:pt x="27940" y="1310640"/>
                </a:lnTo>
                <a:close/>
              </a:path>
              <a:path w="27940" h="3274059">
                <a:moveTo>
                  <a:pt x="27940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40" y="1309370"/>
                </a:lnTo>
                <a:lnTo>
                  <a:pt x="27940" y="1299210"/>
                </a:lnTo>
                <a:close/>
              </a:path>
              <a:path w="27940" h="3274059">
                <a:moveTo>
                  <a:pt x="27940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90"/>
                </a:lnTo>
                <a:close/>
              </a:path>
              <a:path w="27940" h="3274059">
                <a:moveTo>
                  <a:pt x="27940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40" y="1290320"/>
                </a:lnTo>
                <a:lnTo>
                  <a:pt x="27940" y="1280160"/>
                </a:lnTo>
                <a:close/>
              </a:path>
              <a:path w="27940" h="3274059">
                <a:moveTo>
                  <a:pt x="27940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40" y="1278890"/>
                </a:lnTo>
                <a:lnTo>
                  <a:pt x="27940" y="1272539"/>
                </a:lnTo>
                <a:close/>
              </a:path>
              <a:path w="27940" h="3274059">
                <a:moveTo>
                  <a:pt x="27940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10"/>
                </a:lnTo>
                <a:close/>
              </a:path>
              <a:path w="27940" h="3274059">
                <a:moveTo>
                  <a:pt x="27940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40" y="1259840"/>
                </a:lnTo>
                <a:lnTo>
                  <a:pt x="27940" y="1253489"/>
                </a:lnTo>
                <a:close/>
              </a:path>
              <a:path w="27940" h="3274059">
                <a:moveTo>
                  <a:pt x="27940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50950"/>
                </a:lnTo>
                <a:close/>
              </a:path>
              <a:path w="27940" h="3274059">
                <a:moveTo>
                  <a:pt x="27940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40" y="1910080"/>
                </a:lnTo>
                <a:lnTo>
                  <a:pt x="27940" y="1821180"/>
                </a:lnTo>
                <a:close/>
              </a:path>
              <a:path w="27940" h="3274059">
                <a:moveTo>
                  <a:pt x="27940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40" y="2430780"/>
                </a:lnTo>
                <a:lnTo>
                  <a:pt x="27940" y="2423160"/>
                </a:lnTo>
                <a:close/>
              </a:path>
              <a:path w="27940" h="3274059">
                <a:moveTo>
                  <a:pt x="27940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40" y="2421890"/>
                </a:lnTo>
                <a:lnTo>
                  <a:pt x="27940" y="1995170"/>
                </a:lnTo>
                <a:close/>
              </a:path>
              <a:path w="27940" h="3274059">
                <a:moveTo>
                  <a:pt x="27940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40" y="1993900"/>
                </a:lnTo>
                <a:lnTo>
                  <a:pt x="27940" y="1976120"/>
                </a:lnTo>
                <a:close/>
              </a:path>
              <a:path w="27940" h="3274059">
                <a:moveTo>
                  <a:pt x="27940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40" y="1974850"/>
                </a:lnTo>
                <a:lnTo>
                  <a:pt x="27940" y="1957070"/>
                </a:lnTo>
                <a:close/>
              </a:path>
              <a:path w="27940" h="3274059">
                <a:moveTo>
                  <a:pt x="27940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40" y="1955800"/>
                </a:lnTo>
                <a:lnTo>
                  <a:pt x="27940" y="1934210"/>
                </a:lnTo>
                <a:close/>
              </a:path>
              <a:path w="27940" h="3274059">
                <a:moveTo>
                  <a:pt x="27940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40" y="1932939"/>
                </a:lnTo>
                <a:lnTo>
                  <a:pt x="27940" y="1915160"/>
                </a:lnTo>
                <a:close/>
              </a:path>
              <a:path w="27940" h="3274059">
                <a:moveTo>
                  <a:pt x="27940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40" y="1913889"/>
                </a:lnTo>
                <a:lnTo>
                  <a:pt x="27940" y="1911350"/>
                </a:lnTo>
                <a:close/>
              </a:path>
              <a:path w="27940" h="3274059">
                <a:moveTo>
                  <a:pt x="27940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40" y="2606040"/>
                </a:lnTo>
                <a:lnTo>
                  <a:pt x="27940" y="2430780"/>
                </a:lnTo>
                <a:close/>
              </a:path>
              <a:path w="27940" h="3274059">
                <a:moveTo>
                  <a:pt x="27940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40" y="3274060"/>
                </a:lnTo>
                <a:lnTo>
                  <a:pt x="27940" y="260604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681719" y="3596640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234949"/>
                </a:moveTo>
                <a:lnTo>
                  <a:pt x="0" y="0"/>
                </a:lnTo>
                <a:lnTo>
                  <a:pt x="0" y="234949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667750" y="36093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667750" y="3622040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27940" y="0"/>
                </a:moveTo>
                <a:lnTo>
                  <a:pt x="0" y="0"/>
                </a:lnTo>
                <a:lnTo>
                  <a:pt x="0" y="19049"/>
                </a:lnTo>
                <a:lnTo>
                  <a:pt x="27940" y="190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667750" y="36410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667750" y="36537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667750" y="366649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667750" y="3698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667750" y="37045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667750" y="37172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667750" y="37236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667750" y="373634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667750" y="383159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8667750" y="386969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667750" y="38747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8667750" y="388112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8667750" y="3887470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70">
                <a:moveTo>
                  <a:pt x="27940" y="0"/>
                </a:moveTo>
                <a:lnTo>
                  <a:pt x="0" y="0"/>
                </a:lnTo>
                <a:lnTo>
                  <a:pt x="0" y="26669"/>
                </a:lnTo>
                <a:lnTo>
                  <a:pt x="27940" y="2666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8667750" y="3914140"/>
            <a:ext cx="27940" cy="17780"/>
          </a:xfrm>
          <a:custGeom>
            <a:avLst/>
            <a:gdLst/>
            <a:ahLst/>
            <a:cxnLst/>
            <a:rect l="l" t="t" r="r" b="b"/>
            <a:pathLst>
              <a:path w="27940" h="17779">
                <a:moveTo>
                  <a:pt x="27940" y="0"/>
                </a:moveTo>
                <a:lnTo>
                  <a:pt x="0" y="0"/>
                </a:lnTo>
                <a:lnTo>
                  <a:pt x="0" y="17779"/>
                </a:lnTo>
                <a:lnTo>
                  <a:pt x="27940" y="177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8667750" y="39319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8667750" y="39395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8667750" y="3952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8667750" y="3958590"/>
            <a:ext cx="27940" cy="43180"/>
          </a:xfrm>
          <a:custGeom>
            <a:avLst/>
            <a:gdLst/>
            <a:ahLst/>
            <a:cxnLst/>
            <a:rect l="l" t="t" r="r" b="b"/>
            <a:pathLst>
              <a:path w="27940" h="43179">
                <a:moveTo>
                  <a:pt x="27940" y="0"/>
                </a:moveTo>
                <a:lnTo>
                  <a:pt x="0" y="0"/>
                </a:lnTo>
                <a:lnTo>
                  <a:pt x="0" y="43179"/>
                </a:lnTo>
                <a:lnTo>
                  <a:pt x="27940" y="431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8667750" y="400177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8667750" y="40093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8667750" y="4015740"/>
            <a:ext cx="27940" cy="36830"/>
          </a:xfrm>
          <a:custGeom>
            <a:avLst/>
            <a:gdLst/>
            <a:ahLst/>
            <a:cxnLst/>
            <a:rect l="l" t="t" r="r" b="b"/>
            <a:pathLst>
              <a:path w="27940" h="36829">
                <a:moveTo>
                  <a:pt x="27940" y="0"/>
                </a:moveTo>
                <a:lnTo>
                  <a:pt x="0" y="0"/>
                </a:lnTo>
                <a:lnTo>
                  <a:pt x="0" y="36829"/>
                </a:lnTo>
                <a:lnTo>
                  <a:pt x="27940" y="368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8667750" y="40525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8667750" y="405892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8667750" y="40906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8667750" y="40970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8667750" y="410464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667750" y="414274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8667750" y="414782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8667750" y="4173220"/>
            <a:ext cx="27940" cy="69850"/>
          </a:xfrm>
          <a:custGeom>
            <a:avLst/>
            <a:gdLst/>
            <a:ahLst/>
            <a:cxnLst/>
            <a:rect l="l" t="t" r="r" b="b"/>
            <a:pathLst>
              <a:path w="27940" h="69850">
                <a:moveTo>
                  <a:pt x="27940" y="0"/>
                </a:moveTo>
                <a:lnTo>
                  <a:pt x="0" y="0"/>
                </a:lnTo>
                <a:lnTo>
                  <a:pt x="0" y="69849"/>
                </a:lnTo>
                <a:lnTo>
                  <a:pt x="27940" y="698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8667750" y="42430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667750" y="42494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667750" y="4257040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27940" y="0"/>
                </a:moveTo>
                <a:lnTo>
                  <a:pt x="0" y="0"/>
                </a:lnTo>
                <a:lnTo>
                  <a:pt x="0" y="11429"/>
                </a:lnTo>
                <a:lnTo>
                  <a:pt x="27940" y="114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681719" y="4268470"/>
            <a:ext cx="0" cy="562610"/>
          </a:xfrm>
          <a:custGeom>
            <a:avLst/>
            <a:gdLst/>
            <a:ahLst/>
            <a:cxnLst/>
            <a:rect l="l" t="t" r="r" b="b"/>
            <a:pathLst>
              <a:path h="562610">
                <a:moveTo>
                  <a:pt x="0" y="0"/>
                </a:moveTo>
                <a:lnTo>
                  <a:pt x="0" y="562609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667750" y="5086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667750" y="50787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667750" y="50673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667750" y="50596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67750" y="50482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667750" y="50406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67750" y="50292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667750" y="50215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667750" y="50101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667750" y="50025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667750" y="49911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667750" y="49834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667750" y="49720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667750" y="49644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667750" y="49530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667750" y="49453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667750" y="49339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667750" y="4919979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700"/>
                </a:lnTo>
                <a:lnTo>
                  <a:pt x="27940" y="1270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667750" y="49085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667750" y="49009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667750" y="48895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667750" y="48818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667750" y="48704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667750" y="48628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667750" y="48514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667750" y="48437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667750" y="4832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681719" y="5097779"/>
            <a:ext cx="0" cy="387350"/>
          </a:xfrm>
          <a:custGeom>
            <a:avLst/>
            <a:gdLst/>
            <a:ahLst/>
            <a:cxnLst/>
            <a:rect l="l" t="t" r="r" b="b"/>
            <a:pathLst>
              <a:path h="387350">
                <a:moveTo>
                  <a:pt x="0" y="0"/>
                </a:moveTo>
                <a:lnTo>
                  <a:pt x="0" y="38735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681719" y="5097779"/>
            <a:ext cx="0" cy="1747520"/>
          </a:xfrm>
          <a:custGeom>
            <a:avLst/>
            <a:gdLst/>
            <a:ahLst/>
            <a:cxnLst/>
            <a:rect l="l" t="t" r="r" b="b"/>
            <a:pathLst>
              <a:path h="1747520">
                <a:moveTo>
                  <a:pt x="0" y="0"/>
                </a:moveTo>
                <a:lnTo>
                  <a:pt x="0" y="174752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695690" y="3609340"/>
            <a:ext cx="26670" cy="3235960"/>
          </a:xfrm>
          <a:custGeom>
            <a:avLst/>
            <a:gdLst/>
            <a:ahLst/>
            <a:cxnLst/>
            <a:rect l="l" t="t" r="r" b="b"/>
            <a:pathLst>
              <a:path w="26670" h="3235959">
                <a:moveTo>
                  <a:pt x="13969" y="0"/>
                </a:moveTo>
                <a:lnTo>
                  <a:pt x="0" y="0"/>
                </a:lnTo>
                <a:lnTo>
                  <a:pt x="0" y="6349"/>
                </a:lnTo>
                <a:lnTo>
                  <a:pt x="22859" y="6349"/>
                </a:lnTo>
                <a:lnTo>
                  <a:pt x="22859" y="5079"/>
                </a:lnTo>
                <a:lnTo>
                  <a:pt x="20320" y="5079"/>
                </a:lnTo>
                <a:lnTo>
                  <a:pt x="20320" y="3809"/>
                </a:lnTo>
                <a:lnTo>
                  <a:pt x="19050" y="3809"/>
                </a:lnTo>
                <a:lnTo>
                  <a:pt x="19050" y="2539"/>
                </a:lnTo>
                <a:lnTo>
                  <a:pt x="16509" y="2539"/>
                </a:lnTo>
                <a:lnTo>
                  <a:pt x="1650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  <a:path w="26670" h="3235959">
                <a:moveTo>
                  <a:pt x="24129" y="6349"/>
                </a:moveTo>
                <a:lnTo>
                  <a:pt x="0" y="6349"/>
                </a:lnTo>
                <a:lnTo>
                  <a:pt x="0" y="12699"/>
                </a:lnTo>
                <a:lnTo>
                  <a:pt x="26669" y="12699"/>
                </a:lnTo>
                <a:lnTo>
                  <a:pt x="26669" y="7619"/>
                </a:lnTo>
                <a:lnTo>
                  <a:pt x="24129" y="7619"/>
                </a:lnTo>
                <a:lnTo>
                  <a:pt x="24129" y="6349"/>
                </a:lnTo>
                <a:close/>
              </a:path>
              <a:path w="26670" h="3235959">
                <a:moveTo>
                  <a:pt x="26669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6669" y="31749"/>
                </a:lnTo>
                <a:lnTo>
                  <a:pt x="26669" y="12699"/>
                </a:lnTo>
                <a:close/>
              </a:path>
              <a:path w="26670" h="3235959">
                <a:moveTo>
                  <a:pt x="26669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6669" y="44449"/>
                </a:lnTo>
                <a:lnTo>
                  <a:pt x="26669" y="31750"/>
                </a:lnTo>
                <a:close/>
              </a:path>
              <a:path w="26670" h="3235959">
                <a:moveTo>
                  <a:pt x="26669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6669" y="57149"/>
                </a:lnTo>
                <a:lnTo>
                  <a:pt x="26669" y="44450"/>
                </a:lnTo>
                <a:close/>
              </a:path>
              <a:path w="26670" h="3235959">
                <a:moveTo>
                  <a:pt x="26669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6669" y="88899"/>
                </a:lnTo>
                <a:lnTo>
                  <a:pt x="26669" y="57149"/>
                </a:lnTo>
                <a:close/>
              </a:path>
              <a:path w="26670" h="3235959">
                <a:moveTo>
                  <a:pt x="26669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88900"/>
                </a:lnTo>
                <a:close/>
              </a:path>
              <a:path w="26670" h="3235959">
                <a:moveTo>
                  <a:pt x="26669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6669" y="107949"/>
                </a:lnTo>
                <a:lnTo>
                  <a:pt x="26669" y="95249"/>
                </a:lnTo>
                <a:close/>
              </a:path>
              <a:path w="26670" h="3235959">
                <a:moveTo>
                  <a:pt x="26669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6669" y="114299"/>
                </a:lnTo>
                <a:lnTo>
                  <a:pt x="26669" y="107949"/>
                </a:lnTo>
                <a:close/>
              </a:path>
              <a:path w="26670" h="3235959">
                <a:moveTo>
                  <a:pt x="26669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6669" y="126999"/>
                </a:lnTo>
                <a:lnTo>
                  <a:pt x="26669" y="114299"/>
                </a:lnTo>
                <a:close/>
              </a:path>
              <a:path w="26670" h="3235959">
                <a:moveTo>
                  <a:pt x="26669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6669" y="152399"/>
                </a:lnTo>
                <a:lnTo>
                  <a:pt x="26669" y="127000"/>
                </a:lnTo>
                <a:close/>
              </a:path>
              <a:path w="26670" h="3235959">
                <a:moveTo>
                  <a:pt x="26669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6669" y="222249"/>
                </a:lnTo>
                <a:lnTo>
                  <a:pt x="26669" y="152399"/>
                </a:lnTo>
                <a:close/>
              </a:path>
              <a:path w="26670" h="3235959">
                <a:moveTo>
                  <a:pt x="26669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6669" y="260349"/>
                </a:lnTo>
                <a:lnTo>
                  <a:pt x="26669" y="222249"/>
                </a:lnTo>
                <a:close/>
              </a:path>
              <a:path w="26670" h="3235959">
                <a:moveTo>
                  <a:pt x="26669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6669" y="265429"/>
                </a:lnTo>
                <a:lnTo>
                  <a:pt x="26669" y="260350"/>
                </a:lnTo>
                <a:close/>
              </a:path>
              <a:path w="26670" h="3235959">
                <a:moveTo>
                  <a:pt x="26669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65429"/>
                </a:lnTo>
                <a:close/>
              </a:path>
              <a:path w="26670" h="323595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235959">
                <a:moveTo>
                  <a:pt x="26669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6669" y="304799"/>
                </a:lnTo>
                <a:lnTo>
                  <a:pt x="26669" y="278130"/>
                </a:lnTo>
                <a:close/>
              </a:path>
              <a:path w="26670" h="3235959">
                <a:moveTo>
                  <a:pt x="26669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04800"/>
                </a:lnTo>
                <a:close/>
              </a:path>
              <a:path w="26670" h="3235959">
                <a:moveTo>
                  <a:pt x="26669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6669" y="330199"/>
                </a:lnTo>
                <a:lnTo>
                  <a:pt x="26669" y="322579"/>
                </a:lnTo>
                <a:close/>
              </a:path>
              <a:path w="26670" h="3235959">
                <a:moveTo>
                  <a:pt x="26669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6669" y="342899"/>
                </a:lnTo>
                <a:lnTo>
                  <a:pt x="26669" y="330200"/>
                </a:lnTo>
                <a:close/>
              </a:path>
              <a:path w="26670" h="3235959">
                <a:moveTo>
                  <a:pt x="26669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6669" y="349249"/>
                </a:lnTo>
                <a:lnTo>
                  <a:pt x="26669" y="342900"/>
                </a:lnTo>
                <a:close/>
              </a:path>
              <a:path w="26670" h="3235959">
                <a:moveTo>
                  <a:pt x="26669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6669" y="392429"/>
                </a:lnTo>
                <a:lnTo>
                  <a:pt x="26669" y="349250"/>
                </a:lnTo>
                <a:close/>
              </a:path>
              <a:path w="26670" h="3235959">
                <a:moveTo>
                  <a:pt x="26669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6669" y="400049"/>
                </a:lnTo>
                <a:lnTo>
                  <a:pt x="26669" y="392430"/>
                </a:lnTo>
                <a:close/>
              </a:path>
              <a:path w="26670" h="3235959">
                <a:moveTo>
                  <a:pt x="26669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6669" y="406399"/>
                </a:lnTo>
                <a:lnTo>
                  <a:pt x="26669" y="400049"/>
                </a:lnTo>
                <a:close/>
              </a:path>
              <a:path w="26670" h="3235959">
                <a:moveTo>
                  <a:pt x="26669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6669" y="443229"/>
                </a:lnTo>
                <a:lnTo>
                  <a:pt x="26669" y="406399"/>
                </a:lnTo>
                <a:close/>
              </a:path>
              <a:path w="26670" h="3235959">
                <a:moveTo>
                  <a:pt x="26669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43229"/>
                </a:lnTo>
                <a:close/>
              </a:path>
              <a:path w="26670" h="3235959">
                <a:moveTo>
                  <a:pt x="26669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6669" y="481329"/>
                </a:lnTo>
                <a:lnTo>
                  <a:pt x="26669" y="449579"/>
                </a:lnTo>
                <a:close/>
              </a:path>
              <a:path w="26670" h="3235959">
                <a:moveTo>
                  <a:pt x="26669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6669" y="487679"/>
                </a:lnTo>
                <a:lnTo>
                  <a:pt x="26669" y="481329"/>
                </a:lnTo>
                <a:close/>
              </a:path>
              <a:path w="26670" h="3235959">
                <a:moveTo>
                  <a:pt x="26669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6669" y="495299"/>
                </a:lnTo>
                <a:lnTo>
                  <a:pt x="26669" y="487679"/>
                </a:lnTo>
                <a:close/>
              </a:path>
              <a:path w="26670" h="3235959">
                <a:moveTo>
                  <a:pt x="26669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6669" y="533399"/>
                </a:lnTo>
                <a:lnTo>
                  <a:pt x="26669" y="495299"/>
                </a:lnTo>
                <a:close/>
              </a:path>
              <a:path w="26670" h="3235959">
                <a:moveTo>
                  <a:pt x="26669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6669" y="538479"/>
                </a:lnTo>
                <a:lnTo>
                  <a:pt x="26669" y="533399"/>
                </a:lnTo>
                <a:close/>
              </a:path>
              <a:path w="26670" h="3235959">
                <a:moveTo>
                  <a:pt x="26669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6669" y="563879"/>
                </a:lnTo>
                <a:lnTo>
                  <a:pt x="26669" y="538480"/>
                </a:lnTo>
                <a:close/>
              </a:path>
              <a:path w="26670" h="3235959">
                <a:moveTo>
                  <a:pt x="26669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6669" y="633729"/>
                </a:lnTo>
                <a:lnTo>
                  <a:pt x="26669" y="563879"/>
                </a:lnTo>
                <a:close/>
              </a:path>
              <a:path w="26670" h="3235959">
                <a:moveTo>
                  <a:pt x="26669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6669" y="640079"/>
                </a:lnTo>
                <a:lnTo>
                  <a:pt x="26669" y="633730"/>
                </a:lnTo>
                <a:close/>
              </a:path>
              <a:path w="26670" h="3235959">
                <a:moveTo>
                  <a:pt x="2666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79"/>
                </a:lnTo>
                <a:close/>
              </a:path>
              <a:path w="26670" h="3235959">
                <a:moveTo>
                  <a:pt x="26669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47699"/>
                </a:lnTo>
                <a:close/>
              </a:path>
              <a:path w="26670" h="3235959">
                <a:moveTo>
                  <a:pt x="26669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6669" y="685799"/>
                </a:lnTo>
                <a:lnTo>
                  <a:pt x="26669" y="659130"/>
                </a:lnTo>
                <a:close/>
              </a:path>
              <a:path w="26670" h="3235959">
                <a:moveTo>
                  <a:pt x="26669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685799"/>
                </a:lnTo>
                <a:close/>
              </a:path>
              <a:path w="26670" h="3235959">
                <a:moveTo>
                  <a:pt x="26669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762000"/>
                </a:lnTo>
                <a:close/>
              </a:path>
              <a:path w="26670" h="3235959">
                <a:moveTo>
                  <a:pt x="26669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50"/>
                </a:lnTo>
                <a:close/>
              </a:path>
              <a:path w="26670" h="323595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235959">
                <a:moveTo>
                  <a:pt x="26669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49"/>
                </a:lnTo>
                <a:close/>
              </a:path>
              <a:path w="26670" h="3235959">
                <a:moveTo>
                  <a:pt x="26669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1002030"/>
                </a:lnTo>
                <a:close/>
              </a:path>
              <a:path w="26670" h="3235959">
                <a:moveTo>
                  <a:pt x="26669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6669" y="1041399"/>
                </a:lnTo>
                <a:lnTo>
                  <a:pt x="26669" y="1014730"/>
                </a:lnTo>
                <a:close/>
              </a:path>
              <a:path w="26670" h="3235959">
                <a:moveTo>
                  <a:pt x="26669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6669" y="1071879"/>
                </a:lnTo>
                <a:lnTo>
                  <a:pt x="26669" y="1041400"/>
                </a:lnTo>
                <a:close/>
              </a:path>
              <a:path w="26670" h="3235959">
                <a:moveTo>
                  <a:pt x="26669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6669" y="1078229"/>
                </a:lnTo>
                <a:lnTo>
                  <a:pt x="26669" y="1071879"/>
                </a:lnTo>
                <a:close/>
              </a:path>
              <a:path w="26670" h="3235959">
                <a:moveTo>
                  <a:pt x="26669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6669" y="1084579"/>
                </a:lnTo>
                <a:lnTo>
                  <a:pt x="26669" y="1078229"/>
                </a:lnTo>
                <a:close/>
              </a:path>
              <a:path w="26670" h="3235959">
                <a:moveTo>
                  <a:pt x="26669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6669" y="1117599"/>
                </a:lnTo>
                <a:lnTo>
                  <a:pt x="26669" y="1084579"/>
                </a:lnTo>
                <a:close/>
              </a:path>
              <a:path w="26670" h="3235959">
                <a:moveTo>
                  <a:pt x="26669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6669" y="1141729"/>
                </a:lnTo>
                <a:lnTo>
                  <a:pt x="26669" y="1117599"/>
                </a:lnTo>
                <a:close/>
              </a:path>
              <a:path w="26670" h="3235959">
                <a:moveTo>
                  <a:pt x="26669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6669" y="1193799"/>
                </a:lnTo>
                <a:lnTo>
                  <a:pt x="26669" y="1141730"/>
                </a:lnTo>
                <a:close/>
              </a:path>
              <a:path w="26670" h="3235959">
                <a:moveTo>
                  <a:pt x="26669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6669" y="1211579"/>
                </a:lnTo>
                <a:lnTo>
                  <a:pt x="26669" y="1193800"/>
                </a:lnTo>
                <a:close/>
              </a:path>
              <a:path w="26670" h="3235959">
                <a:moveTo>
                  <a:pt x="26669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6669" y="1783079"/>
                </a:lnTo>
                <a:lnTo>
                  <a:pt x="26669" y="1515109"/>
                </a:lnTo>
                <a:close/>
              </a:path>
              <a:path w="26670" h="32359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235959">
                <a:moveTo>
                  <a:pt x="26669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6669" y="1506219"/>
                </a:lnTo>
                <a:lnTo>
                  <a:pt x="26669" y="1496059"/>
                </a:lnTo>
                <a:close/>
              </a:path>
              <a:path w="26670" h="3235959">
                <a:moveTo>
                  <a:pt x="2666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39"/>
                </a:lnTo>
                <a:close/>
              </a:path>
              <a:path w="26670" h="3235959">
                <a:moveTo>
                  <a:pt x="26669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09"/>
                </a:lnTo>
                <a:close/>
              </a:path>
              <a:path w="26670" h="3235959">
                <a:moveTo>
                  <a:pt x="2666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9389"/>
                </a:lnTo>
                <a:close/>
              </a:path>
              <a:path w="26670" h="3235959">
                <a:moveTo>
                  <a:pt x="26669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57960"/>
                </a:lnTo>
                <a:close/>
              </a:path>
              <a:path w="26670" h="3235959">
                <a:moveTo>
                  <a:pt x="26669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6669" y="1456689"/>
                </a:lnTo>
                <a:lnTo>
                  <a:pt x="26669" y="1450339"/>
                </a:lnTo>
                <a:close/>
              </a:path>
              <a:path w="26670" h="3235959">
                <a:moveTo>
                  <a:pt x="26669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38909"/>
                </a:lnTo>
                <a:close/>
              </a:path>
              <a:path w="26670" h="3235959">
                <a:moveTo>
                  <a:pt x="26669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6669" y="1437639"/>
                </a:lnTo>
                <a:lnTo>
                  <a:pt x="26669" y="1431289"/>
                </a:lnTo>
                <a:close/>
              </a:path>
              <a:path w="26670" h="3235959">
                <a:moveTo>
                  <a:pt x="26669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19859"/>
                </a:lnTo>
                <a:close/>
              </a:path>
              <a:path w="26670" h="3235959">
                <a:moveTo>
                  <a:pt x="2666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6669" y="1418589"/>
                </a:lnTo>
                <a:lnTo>
                  <a:pt x="26669" y="1412239"/>
                </a:lnTo>
                <a:close/>
              </a:path>
              <a:path w="26670" h="3235959">
                <a:moveTo>
                  <a:pt x="26669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0809"/>
                </a:lnTo>
                <a:close/>
              </a:path>
              <a:path w="26670" h="3235959">
                <a:moveTo>
                  <a:pt x="2666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69" y="1399539"/>
                </a:lnTo>
                <a:lnTo>
                  <a:pt x="26669" y="1393189"/>
                </a:lnTo>
                <a:close/>
              </a:path>
              <a:path w="26670" h="3235959">
                <a:moveTo>
                  <a:pt x="26669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1759"/>
                </a:lnTo>
                <a:close/>
              </a:path>
              <a:path w="26670" h="3235959">
                <a:moveTo>
                  <a:pt x="26669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69" y="1380489"/>
                </a:lnTo>
                <a:lnTo>
                  <a:pt x="26669" y="1374139"/>
                </a:lnTo>
                <a:close/>
              </a:path>
              <a:path w="26670" h="3235959">
                <a:moveTo>
                  <a:pt x="26669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2710"/>
                </a:lnTo>
                <a:close/>
              </a:path>
              <a:path w="26670" h="3235959">
                <a:moveTo>
                  <a:pt x="26669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69" y="1361439"/>
                </a:lnTo>
                <a:lnTo>
                  <a:pt x="26669" y="1355089"/>
                </a:lnTo>
                <a:close/>
              </a:path>
              <a:path w="26670" h="3235959">
                <a:moveTo>
                  <a:pt x="26669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3659"/>
                </a:lnTo>
                <a:close/>
              </a:path>
              <a:path w="26670" h="3235959">
                <a:moveTo>
                  <a:pt x="26669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69" y="1342389"/>
                </a:lnTo>
                <a:lnTo>
                  <a:pt x="26669" y="1336039"/>
                </a:lnTo>
                <a:close/>
              </a:path>
              <a:path w="26670" h="3235959">
                <a:moveTo>
                  <a:pt x="26669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4609"/>
                </a:lnTo>
                <a:close/>
              </a:path>
              <a:path w="26670" h="3235959">
                <a:moveTo>
                  <a:pt x="26669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6669" y="1323339"/>
                </a:lnTo>
                <a:lnTo>
                  <a:pt x="26669" y="1310639"/>
                </a:lnTo>
                <a:close/>
              </a:path>
              <a:path w="26670" h="3235959">
                <a:moveTo>
                  <a:pt x="26669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69" y="1309369"/>
                </a:lnTo>
                <a:lnTo>
                  <a:pt x="26669" y="1299209"/>
                </a:lnTo>
                <a:close/>
              </a:path>
              <a:path w="26670" h="3235959">
                <a:moveTo>
                  <a:pt x="26669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6669" y="1297939"/>
                </a:lnTo>
                <a:lnTo>
                  <a:pt x="26669" y="1291589"/>
                </a:lnTo>
                <a:close/>
              </a:path>
              <a:path w="26670" h="3235959">
                <a:moveTo>
                  <a:pt x="26669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6669" y="1290319"/>
                </a:lnTo>
                <a:lnTo>
                  <a:pt x="26669" y="1280160"/>
                </a:lnTo>
                <a:close/>
              </a:path>
              <a:path w="26670" h="3235959">
                <a:moveTo>
                  <a:pt x="26669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6669" y="1278889"/>
                </a:lnTo>
                <a:lnTo>
                  <a:pt x="26669" y="1272539"/>
                </a:lnTo>
                <a:close/>
              </a:path>
              <a:path w="26670" h="3235959">
                <a:moveTo>
                  <a:pt x="26669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1109"/>
                </a:lnTo>
                <a:close/>
              </a:path>
              <a:path w="26670" h="3235959">
                <a:moveTo>
                  <a:pt x="26669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6669" y="1259839"/>
                </a:lnTo>
                <a:lnTo>
                  <a:pt x="26669" y="1253489"/>
                </a:lnTo>
                <a:close/>
              </a:path>
              <a:path w="26670" h="3235959">
                <a:moveTo>
                  <a:pt x="26669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6669" y="1252220"/>
                </a:lnTo>
                <a:lnTo>
                  <a:pt x="26669" y="1242059"/>
                </a:lnTo>
                <a:close/>
              </a:path>
              <a:path w="26670" h="3235959">
                <a:moveTo>
                  <a:pt x="26669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6669" y="1240789"/>
                </a:lnTo>
                <a:lnTo>
                  <a:pt x="26669" y="1234439"/>
                </a:lnTo>
                <a:close/>
              </a:path>
              <a:path w="26670" h="3235959">
                <a:moveTo>
                  <a:pt x="26669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3009"/>
                </a:lnTo>
                <a:close/>
              </a:path>
              <a:path w="26670" h="3235959">
                <a:moveTo>
                  <a:pt x="26669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6669" y="1221739"/>
                </a:lnTo>
                <a:lnTo>
                  <a:pt x="26669" y="1215389"/>
                </a:lnTo>
                <a:close/>
              </a:path>
              <a:path w="26670" h="3235959">
                <a:moveTo>
                  <a:pt x="26669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6669" y="1214119"/>
                </a:lnTo>
                <a:lnTo>
                  <a:pt x="26669" y="1212849"/>
                </a:lnTo>
                <a:close/>
              </a:path>
              <a:path w="26670" h="3235959">
                <a:moveTo>
                  <a:pt x="26669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6669" y="1871979"/>
                </a:lnTo>
                <a:lnTo>
                  <a:pt x="26669" y="1783079"/>
                </a:lnTo>
                <a:close/>
              </a:path>
              <a:path w="26670" h="3235959">
                <a:moveTo>
                  <a:pt x="26669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6669" y="2392679"/>
                </a:lnTo>
                <a:lnTo>
                  <a:pt x="26669" y="2385059"/>
                </a:lnTo>
                <a:close/>
              </a:path>
              <a:path w="26670" h="3235959">
                <a:moveTo>
                  <a:pt x="26669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6669" y="2383789"/>
                </a:lnTo>
                <a:lnTo>
                  <a:pt x="26669" y="1957069"/>
                </a:lnTo>
                <a:close/>
              </a:path>
              <a:path w="26670" h="3235959">
                <a:moveTo>
                  <a:pt x="26669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6669" y="1955799"/>
                </a:lnTo>
                <a:lnTo>
                  <a:pt x="26669" y="1938019"/>
                </a:lnTo>
                <a:close/>
              </a:path>
              <a:path w="26670" h="3235959">
                <a:moveTo>
                  <a:pt x="26669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6669" y="1936749"/>
                </a:lnTo>
                <a:lnTo>
                  <a:pt x="26669" y="1918969"/>
                </a:lnTo>
                <a:close/>
              </a:path>
              <a:path w="26670" h="3235959">
                <a:moveTo>
                  <a:pt x="26669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6669" y="1917699"/>
                </a:lnTo>
                <a:lnTo>
                  <a:pt x="26669" y="1896109"/>
                </a:lnTo>
                <a:close/>
              </a:path>
              <a:path w="26670" h="3235959">
                <a:moveTo>
                  <a:pt x="26669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6669" y="1894839"/>
                </a:lnTo>
                <a:lnTo>
                  <a:pt x="26669" y="1877059"/>
                </a:lnTo>
                <a:close/>
              </a:path>
              <a:path w="26670" h="3235959">
                <a:moveTo>
                  <a:pt x="26669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6669" y="1875789"/>
                </a:lnTo>
                <a:lnTo>
                  <a:pt x="26669" y="1873249"/>
                </a:lnTo>
                <a:close/>
              </a:path>
              <a:path w="26670" h="3235959">
                <a:moveTo>
                  <a:pt x="26669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6669" y="2567939"/>
                </a:lnTo>
                <a:lnTo>
                  <a:pt x="26669" y="2392679"/>
                </a:lnTo>
                <a:close/>
              </a:path>
              <a:path w="26670" h="3235959">
                <a:moveTo>
                  <a:pt x="26669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6669" y="3235959"/>
                </a:lnTo>
                <a:lnTo>
                  <a:pt x="26669" y="2567940"/>
                </a:lnTo>
                <a:close/>
              </a:path>
            </a:pathLst>
          </a:custGeom>
          <a:solidFill>
            <a:srgbClr val="1B35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722359" y="3618229"/>
            <a:ext cx="27940" cy="3227070"/>
          </a:xfrm>
          <a:custGeom>
            <a:avLst/>
            <a:gdLst/>
            <a:ahLst/>
            <a:cxnLst/>
            <a:rect l="l" t="t" r="r" b="b"/>
            <a:pathLst>
              <a:path w="27940" h="322707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27940" h="3227070">
                <a:moveTo>
                  <a:pt x="8890" y="3809"/>
                </a:moveTo>
                <a:lnTo>
                  <a:pt x="0" y="3809"/>
                </a:lnTo>
                <a:lnTo>
                  <a:pt x="0" y="22859"/>
                </a:lnTo>
                <a:lnTo>
                  <a:pt x="27940" y="22859"/>
                </a:lnTo>
                <a:lnTo>
                  <a:pt x="27940" y="16509"/>
                </a:lnTo>
                <a:lnTo>
                  <a:pt x="26670" y="1650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60" y="6350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close/>
              </a:path>
              <a:path w="27940" h="3227070">
                <a:moveTo>
                  <a:pt x="27940" y="22860"/>
                </a:moveTo>
                <a:lnTo>
                  <a:pt x="0" y="22860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22860"/>
                </a:lnTo>
                <a:close/>
              </a:path>
              <a:path w="27940" h="3227070">
                <a:moveTo>
                  <a:pt x="27940" y="35560"/>
                </a:moveTo>
                <a:lnTo>
                  <a:pt x="0" y="35560"/>
                </a:lnTo>
                <a:lnTo>
                  <a:pt x="0" y="48259"/>
                </a:lnTo>
                <a:lnTo>
                  <a:pt x="27940" y="48259"/>
                </a:lnTo>
                <a:lnTo>
                  <a:pt x="27940" y="35560"/>
                </a:lnTo>
                <a:close/>
              </a:path>
              <a:path w="27940" h="3227070">
                <a:moveTo>
                  <a:pt x="27940" y="48259"/>
                </a:moveTo>
                <a:lnTo>
                  <a:pt x="0" y="48259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48259"/>
                </a:lnTo>
                <a:close/>
              </a:path>
              <a:path w="27940" h="3227070">
                <a:moveTo>
                  <a:pt x="27940" y="80010"/>
                </a:moveTo>
                <a:lnTo>
                  <a:pt x="0" y="80010"/>
                </a:lnTo>
                <a:lnTo>
                  <a:pt x="0" y="86359"/>
                </a:lnTo>
                <a:lnTo>
                  <a:pt x="27940" y="86359"/>
                </a:lnTo>
                <a:lnTo>
                  <a:pt x="27940" y="80010"/>
                </a:lnTo>
                <a:close/>
              </a:path>
              <a:path w="27940" h="3227070">
                <a:moveTo>
                  <a:pt x="27940" y="86359"/>
                </a:moveTo>
                <a:lnTo>
                  <a:pt x="0" y="86359"/>
                </a:lnTo>
                <a:lnTo>
                  <a:pt x="0" y="99059"/>
                </a:lnTo>
                <a:lnTo>
                  <a:pt x="27940" y="99059"/>
                </a:lnTo>
                <a:lnTo>
                  <a:pt x="27940" y="86359"/>
                </a:lnTo>
                <a:close/>
              </a:path>
              <a:path w="27940" h="3227070">
                <a:moveTo>
                  <a:pt x="27940" y="99059"/>
                </a:moveTo>
                <a:lnTo>
                  <a:pt x="0" y="9905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9059"/>
                </a:lnTo>
                <a:close/>
              </a:path>
              <a:path w="27940" h="3227070">
                <a:moveTo>
                  <a:pt x="27940" y="105409"/>
                </a:moveTo>
                <a:lnTo>
                  <a:pt x="0" y="105409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09"/>
                </a:lnTo>
                <a:close/>
              </a:path>
              <a:path w="27940" h="3227070">
                <a:moveTo>
                  <a:pt x="27940" y="118110"/>
                </a:moveTo>
                <a:lnTo>
                  <a:pt x="0" y="118110"/>
                </a:lnTo>
                <a:lnTo>
                  <a:pt x="0" y="143509"/>
                </a:lnTo>
                <a:lnTo>
                  <a:pt x="27940" y="143509"/>
                </a:lnTo>
                <a:lnTo>
                  <a:pt x="27940" y="118110"/>
                </a:lnTo>
                <a:close/>
              </a:path>
              <a:path w="27940" h="3227070">
                <a:moveTo>
                  <a:pt x="27940" y="143509"/>
                </a:moveTo>
                <a:lnTo>
                  <a:pt x="0" y="143509"/>
                </a:lnTo>
                <a:lnTo>
                  <a:pt x="0" y="213359"/>
                </a:lnTo>
                <a:lnTo>
                  <a:pt x="27940" y="213359"/>
                </a:lnTo>
                <a:lnTo>
                  <a:pt x="27940" y="143509"/>
                </a:lnTo>
                <a:close/>
              </a:path>
              <a:path w="27940" h="3227070">
                <a:moveTo>
                  <a:pt x="27940" y="213359"/>
                </a:moveTo>
                <a:lnTo>
                  <a:pt x="0" y="213359"/>
                </a:lnTo>
                <a:lnTo>
                  <a:pt x="0" y="251459"/>
                </a:lnTo>
                <a:lnTo>
                  <a:pt x="27940" y="251459"/>
                </a:lnTo>
                <a:lnTo>
                  <a:pt x="27940" y="213359"/>
                </a:lnTo>
                <a:close/>
              </a:path>
              <a:path w="27940" h="3227070">
                <a:moveTo>
                  <a:pt x="2794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51460"/>
                </a:lnTo>
                <a:close/>
              </a:path>
              <a:path w="27940" h="32270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227070">
                <a:moveTo>
                  <a:pt x="27940" y="262889"/>
                </a:moveTo>
                <a:lnTo>
                  <a:pt x="0" y="262889"/>
                </a:lnTo>
                <a:lnTo>
                  <a:pt x="0" y="269239"/>
                </a:lnTo>
                <a:lnTo>
                  <a:pt x="27940" y="269239"/>
                </a:lnTo>
                <a:lnTo>
                  <a:pt x="27940" y="262889"/>
                </a:lnTo>
                <a:close/>
              </a:path>
              <a:path w="27940" h="3227070">
                <a:moveTo>
                  <a:pt x="27940" y="269240"/>
                </a:moveTo>
                <a:lnTo>
                  <a:pt x="0" y="269240"/>
                </a:lnTo>
                <a:lnTo>
                  <a:pt x="0" y="295909"/>
                </a:lnTo>
                <a:lnTo>
                  <a:pt x="27940" y="295909"/>
                </a:lnTo>
                <a:lnTo>
                  <a:pt x="27940" y="269240"/>
                </a:lnTo>
                <a:close/>
              </a:path>
              <a:path w="27940" h="3227070">
                <a:moveTo>
                  <a:pt x="27940" y="295910"/>
                </a:moveTo>
                <a:lnTo>
                  <a:pt x="0" y="295910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295910"/>
                </a:lnTo>
                <a:close/>
              </a:path>
              <a:path w="27940" h="3227070">
                <a:moveTo>
                  <a:pt x="27940" y="313689"/>
                </a:moveTo>
                <a:lnTo>
                  <a:pt x="0" y="313689"/>
                </a:lnTo>
                <a:lnTo>
                  <a:pt x="0" y="321309"/>
                </a:lnTo>
                <a:lnTo>
                  <a:pt x="27940" y="321309"/>
                </a:lnTo>
                <a:lnTo>
                  <a:pt x="27940" y="313689"/>
                </a:lnTo>
                <a:close/>
              </a:path>
              <a:path w="27940" h="3227070">
                <a:moveTo>
                  <a:pt x="27940" y="321310"/>
                </a:moveTo>
                <a:lnTo>
                  <a:pt x="0" y="321310"/>
                </a:lnTo>
                <a:lnTo>
                  <a:pt x="0" y="334009"/>
                </a:lnTo>
                <a:lnTo>
                  <a:pt x="27940" y="334009"/>
                </a:lnTo>
                <a:lnTo>
                  <a:pt x="27940" y="321310"/>
                </a:lnTo>
                <a:close/>
              </a:path>
              <a:path w="27940" h="3227070">
                <a:moveTo>
                  <a:pt x="27940" y="334010"/>
                </a:moveTo>
                <a:lnTo>
                  <a:pt x="0" y="334010"/>
                </a:lnTo>
                <a:lnTo>
                  <a:pt x="0" y="340359"/>
                </a:lnTo>
                <a:lnTo>
                  <a:pt x="27940" y="340359"/>
                </a:lnTo>
                <a:lnTo>
                  <a:pt x="27940" y="334010"/>
                </a:lnTo>
                <a:close/>
              </a:path>
              <a:path w="27940" h="3227070">
                <a:moveTo>
                  <a:pt x="27940" y="340360"/>
                </a:moveTo>
                <a:lnTo>
                  <a:pt x="0" y="340360"/>
                </a:lnTo>
                <a:lnTo>
                  <a:pt x="0" y="383539"/>
                </a:lnTo>
                <a:lnTo>
                  <a:pt x="27940" y="383539"/>
                </a:lnTo>
                <a:lnTo>
                  <a:pt x="27940" y="340360"/>
                </a:lnTo>
                <a:close/>
              </a:path>
              <a:path w="27940" h="3227070">
                <a:moveTo>
                  <a:pt x="27940" y="383540"/>
                </a:moveTo>
                <a:lnTo>
                  <a:pt x="0" y="383540"/>
                </a:lnTo>
                <a:lnTo>
                  <a:pt x="0" y="391159"/>
                </a:lnTo>
                <a:lnTo>
                  <a:pt x="27940" y="391159"/>
                </a:lnTo>
                <a:lnTo>
                  <a:pt x="27940" y="383540"/>
                </a:lnTo>
                <a:close/>
              </a:path>
              <a:path w="27940" h="3227070">
                <a:moveTo>
                  <a:pt x="27940" y="391159"/>
                </a:moveTo>
                <a:lnTo>
                  <a:pt x="0" y="391159"/>
                </a:lnTo>
                <a:lnTo>
                  <a:pt x="0" y="397509"/>
                </a:lnTo>
                <a:lnTo>
                  <a:pt x="27940" y="397509"/>
                </a:lnTo>
                <a:lnTo>
                  <a:pt x="27940" y="391159"/>
                </a:lnTo>
                <a:close/>
              </a:path>
              <a:path w="27940" h="3227070">
                <a:moveTo>
                  <a:pt x="27940" y="397509"/>
                </a:moveTo>
                <a:lnTo>
                  <a:pt x="0" y="3975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397509"/>
                </a:lnTo>
                <a:close/>
              </a:path>
              <a:path w="27940" h="3227070">
                <a:moveTo>
                  <a:pt x="27940" y="434339"/>
                </a:moveTo>
                <a:lnTo>
                  <a:pt x="0" y="434339"/>
                </a:lnTo>
                <a:lnTo>
                  <a:pt x="0" y="440689"/>
                </a:lnTo>
                <a:lnTo>
                  <a:pt x="27940" y="440689"/>
                </a:lnTo>
                <a:lnTo>
                  <a:pt x="27940" y="434339"/>
                </a:lnTo>
                <a:close/>
              </a:path>
              <a:path w="27940" h="3227070">
                <a:moveTo>
                  <a:pt x="27940" y="440689"/>
                </a:moveTo>
                <a:lnTo>
                  <a:pt x="0" y="440689"/>
                </a:lnTo>
                <a:lnTo>
                  <a:pt x="0" y="472439"/>
                </a:lnTo>
                <a:lnTo>
                  <a:pt x="27940" y="472439"/>
                </a:lnTo>
                <a:lnTo>
                  <a:pt x="27940" y="440689"/>
                </a:lnTo>
                <a:close/>
              </a:path>
              <a:path w="27940" h="3227070">
                <a:moveTo>
                  <a:pt x="27940" y="472439"/>
                </a:moveTo>
                <a:lnTo>
                  <a:pt x="0" y="472439"/>
                </a:lnTo>
                <a:lnTo>
                  <a:pt x="0" y="478789"/>
                </a:lnTo>
                <a:lnTo>
                  <a:pt x="27940" y="478789"/>
                </a:lnTo>
                <a:lnTo>
                  <a:pt x="27940" y="472439"/>
                </a:lnTo>
                <a:close/>
              </a:path>
              <a:path w="27940" h="3227070">
                <a:moveTo>
                  <a:pt x="27940" y="478789"/>
                </a:moveTo>
                <a:lnTo>
                  <a:pt x="0" y="478789"/>
                </a:lnTo>
                <a:lnTo>
                  <a:pt x="0" y="486409"/>
                </a:lnTo>
                <a:lnTo>
                  <a:pt x="27940" y="486409"/>
                </a:lnTo>
                <a:lnTo>
                  <a:pt x="27940" y="478789"/>
                </a:lnTo>
                <a:close/>
              </a:path>
              <a:path w="27940" h="3227070">
                <a:moveTo>
                  <a:pt x="27940" y="486409"/>
                </a:moveTo>
                <a:lnTo>
                  <a:pt x="0" y="486409"/>
                </a:lnTo>
                <a:lnTo>
                  <a:pt x="0" y="524509"/>
                </a:lnTo>
                <a:lnTo>
                  <a:pt x="27940" y="524509"/>
                </a:lnTo>
                <a:lnTo>
                  <a:pt x="27940" y="486409"/>
                </a:lnTo>
                <a:close/>
              </a:path>
              <a:path w="27940" h="3227070">
                <a:moveTo>
                  <a:pt x="27940" y="524509"/>
                </a:moveTo>
                <a:lnTo>
                  <a:pt x="0" y="524509"/>
                </a:lnTo>
                <a:lnTo>
                  <a:pt x="0" y="529589"/>
                </a:lnTo>
                <a:lnTo>
                  <a:pt x="27940" y="529589"/>
                </a:lnTo>
                <a:lnTo>
                  <a:pt x="27940" y="524509"/>
                </a:lnTo>
                <a:close/>
              </a:path>
              <a:path w="27940" h="3227070">
                <a:moveTo>
                  <a:pt x="27940" y="529590"/>
                </a:moveTo>
                <a:lnTo>
                  <a:pt x="0" y="529590"/>
                </a:lnTo>
                <a:lnTo>
                  <a:pt x="0" y="554989"/>
                </a:lnTo>
                <a:lnTo>
                  <a:pt x="27940" y="554989"/>
                </a:lnTo>
                <a:lnTo>
                  <a:pt x="27940" y="529590"/>
                </a:lnTo>
                <a:close/>
              </a:path>
              <a:path w="27940" h="3227070">
                <a:moveTo>
                  <a:pt x="27940" y="554989"/>
                </a:moveTo>
                <a:lnTo>
                  <a:pt x="0" y="554989"/>
                </a:lnTo>
                <a:lnTo>
                  <a:pt x="0" y="624839"/>
                </a:lnTo>
                <a:lnTo>
                  <a:pt x="27940" y="624839"/>
                </a:lnTo>
                <a:lnTo>
                  <a:pt x="27940" y="554989"/>
                </a:lnTo>
                <a:close/>
              </a:path>
              <a:path w="27940" h="3227070">
                <a:moveTo>
                  <a:pt x="27940" y="624840"/>
                </a:moveTo>
                <a:lnTo>
                  <a:pt x="0" y="624840"/>
                </a:lnTo>
                <a:lnTo>
                  <a:pt x="0" y="631189"/>
                </a:lnTo>
                <a:lnTo>
                  <a:pt x="27940" y="631189"/>
                </a:lnTo>
                <a:lnTo>
                  <a:pt x="27940" y="624840"/>
                </a:lnTo>
                <a:close/>
              </a:path>
              <a:path w="27940" h="3227070">
                <a:moveTo>
                  <a:pt x="27940" y="631189"/>
                </a:moveTo>
                <a:lnTo>
                  <a:pt x="0" y="631189"/>
                </a:lnTo>
                <a:lnTo>
                  <a:pt x="0" y="638809"/>
                </a:lnTo>
                <a:lnTo>
                  <a:pt x="27940" y="638809"/>
                </a:lnTo>
                <a:lnTo>
                  <a:pt x="27940" y="631189"/>
                </a:lnTo>
                <a:close/>
              </a:path>
              <a:path w="27940" h="3227070">
                <a:moveTo>
                  <a:pt x="27940" y="638809"/>
                </a:moveTo>
                <a:lnTo>
                  <a:pt x="0" y="638809"/>
                </a:lnTo>
                <a:lnTo>
                  <a:pt x="0" y="650239"/>
                </a:lnTo>
                <a:lnTo>
                  <a:pt x="27940" y="650239"/>
                </a:lnTo>
                <a:lnTo>
                  <a:pt x="27940" y="638809"/>
                </a:lnTo>
                <a:close/>
              </a:path>
              <a:path w="27940" h="3227070">
                <a:moveTo>
                  <a:pt x="27940" y="650240"/>
                </a:moveTo>
                <a:lnTo>
                  <a:pt x="0" y="650240"/>
                </a:lnTo>
                <a:lnTo>
                  <a:pt x="0" y="676909"/>
                </a:lnTo>
                <a:lnTo>
                  <a:pt x="27940" y="676909"/>
                </a:lnTo>
                <a:lnTo>
                  <a:pt x="27940" y="650240"/>
                </a:lnTo>
                <a:close/>
              </a:path>
              <a:path w="27940" h="3227070">
                <a:moveTo>
                  <a:pt x="27940" y="676909"/>
                </a:moveTo>
                <a:lnTo>
                  <a:pt x="0" y="676909"/>
                </a:lnTo>
                <a:lnTo>
                  <a:pt x="0" y="753109"/>
                </a:lnTo>
                <a:lnTo>
                  <a:pt x="27940" y="753109"/>
                </a:lnTo>
                <a:lnTo>
                  <a:pt x="27940" y="676909"/>
                </a:lnTo>
                <a:close/>
              </a:path>
              <a:path w="27940" h="3227070">
                <a:moveTo>
                  <a:pt x="27940" y="753110"/>
                </a:moveTo>
                <a:lnTo>
                  <a:pt x="0" y="753110"/>
                </a:lnTo>
                <a:lnTo>
                  <a:pt x="0" y="899159"/>
                </a:lnTo>
                <a:lnTo>
                  <a:pt x="27940" y="899159"/>
                </a:lnTo>
                <a:lnTo>
                  <a:pt x="27940" y="753110"/>
                </a:lnTo>
                <a:close/>
              </a:path>
              <a:path w="27940" h="3227070">
                <a:moveTo>
                  <a:pt x="27940" y="899160"/>
                </a:moveTo>
                <a:lnTo>
                  <a:pt x="0" y="899160"/>
                </a:lnTo>
                <a:lnTo>
                  <a:pt x="0" y="923289"/>
                </a:lnTo>
                <a:lnTo>
                  <a:pt x="27940" y="923289"/>
                </a:lnTo>
                <a:lnTo>
                  <a:pt x="27940" y="899160"/>
                </a:lnTo>
                <a:close/>
              </a:path>
              <a:path w="27940" h="3227070">
                <a:moveTo>
                  <a:pt x="27940" y="923290"/>
                </a:moveTo>
                <a:lnTo>
                  <a:pt x="0" y="923290"/>
                </a:lnTo>
                <a:lnTo>
                  <a:pt x="0" y="975359"/>
                </a:lnTo>
                <a:lnTo>
                  <a:pt x="27940" y="975359"/>
                </a:lnTo>
                <a:lnTo>
                  <a:pt x="27940" y="923290"/>
                </a:lnTo>
                <a:close/>
              </a:path>
              <a:path w="27940" h="3227070">
                <a:moveTo>
                  <a:pt x="27940" y="975359"/>
                </a:moveTo>
                <a:lnTo>
                  <a:pt x="0" y="975359"/>
                </a:lnTo>
                <a:lnTo>
                  <a:pt x="0" y="993139"/>
                </a:lnTo>
                <a:lnTo>
                  <a:pt x="27940" y="993139"/>
                </a:lnTo>
                <a:lnTo>
                  <a:pt x="27940" y="975359"/>
                </a:lnTo>
                <a:close/>
              </a:path>
              <a:path w="27940" h="3227070">
                <a:moveTo>
                  <a:pt x="27940" y="993140"/>
                </a:moveTo>
                <a:lnTo>
                  <a:pt x="0" y="993140"/>
                </a:lnTo>
                <a:lnTo>
                  <a:pt x="0" y="1005839"/>
                </a:lnTo>
                <a:lnTo>
                  <a:pt x="27940" y="1005839"/>
                </a:lnTo>
                <a:lnTo>
                  <a:pt x="27940" y="993140"/>
                </a:lnTo>
                <a:close/>
              </a:path>
              <a:path w="27940" h="3227070">
                <a:moveTo>
                  <a:pt x="27940" y="1005840"/>
                </a:moveTo>
                <a:lnTo>
                  <a:pt x="0" y="1005840"/>
                </a:lnTo>
                <a:lnTo>
                  <a:pt x="0" y="1032509"/>
                </a:lnTo>
                <a:lnTo>
                  <a:pt x="27940" y="1032509"/>
                </a:lnTo>
                <a:lnTo>
                  <a:pt x="27940" y="1005840"/>
                </a:lnTo>
                <a:close/>
              </a:path>
              <a:path w="27940" h="3227070">
                <a:moveTo>
                  <a:pt x="27940" y="1032510"/>
                </a:moveTo>
                <a:lnTo>
                  <a:pt x="0" y="1032510"/>
                </a:lnTo>
                <a:lnTo>
                  <a:pt x="0" y="1062989"/>
                </a:lnTo>
                <a:lnTo>
                  <a:pt x="27940" y="1062989"/>
                </a:lnTo>
                <a:lnTo>
                  <a:pt x="27940" y="1032510"/>
                </a:lnTo>
                <a:close/>
              </a:path>
              <a:path w="27940" h="3227070">
                <a:moveTo>
                  <a:pt x="27940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7940" y="1069339"/>
                </a:lnTo>
                <a:lnTo>
                  <a:pt x="27940" y="1062989"/>
                </a:lnTo>
                <a:close/>
              </a:path>
              <a:path w="27940" h="3227070">
                <a:moveTo>
                  <a:pt x="27940" y="1069339"/>
                </a:moveTo>
                <a:lnTo>
                  <a:pt x="0" y="1069339"/>
                </a:lnTo>
                <a:lnTo>
                  <a:pt x="0" y="1075689"/>
                </a:lnTo>
                <a:lnTo>
                  <a:pt x="27940" y="1075689"/>
                </a:lnTo>
                <a:lnTo>
                  <a:pt x="27940" y="1069339"/>
                </a:lnTo>
                <a:close/>
              </a:path>
              <a:path w="27940" h="3227070">
                <a:moveTo>
                  <a:pt x="27940" y="1075689"/>
                </a:moveTo>
                <a:lnTo>
                  <a:pt x="0" y="1075689"/>
                </a:lnTo>
                <a:lnTo>
                  <a:pt x="0" y="1108709"/>
                </a:lnTo>
                <a:lnTo>
                  <a:pt x="27940" y="1108709"/>
                </a:lnTo>
                <a:lnTo>
                  <a:pt x="27940" y="1075689"/>
                </a:lnTo>
                <a:close/>
              </a:path>
              <a:path w="27940" h="3227070">
                <a:moveTo>
                  <a:pt x="27940" y="1108709"/>
                </a:moveTo>
                <a:lnTo>
                  <a:pt x="0" y="1108709"/>
                </a:lnTo>
                <a:lnTo>
                  <a:pt x="0" y="1132839"/>
                </a:lnTo>
                <a:lnTo>
                  <a:pt x="27940" y="1132839"/>
                </a:lnTo>
                <a:lnTo>
                  <a:pt x="27940" y="1108709"/>
                </a:lnTo>
                <a:close/>
              </a:path>
              <a:path w="27940" h="3227070">
                <a:moveTo>
                  <a:pt x="27940" y="1132840"/>
                </a:moveTo>
                <a:lnTo>
                  <a:pt x="0" y="1132840"/>
                </a:lnTo>
                <a:lnTo>
                  <a:pt x="0" y="1184909"/>
                </a:lnTo>
                <a:lnTo>
                  <a:pt x="27940" y="1184909"/>
                </a:lnTo>
                <a:lnTo>
                  <a:pt x="27940" y="1132840"/>
                </a:lnTo>
                <a:close/>
              </a:path>
              <a:path w="27940" h="3227070">
                <a:moveTo>
                  <a:pt x="27940" y="1184910"/>
                </a:moveTo>
                <a:lnTo>
                  <a:pt x="0" y="1184910"/>
                </a:lnTo>
                <a:lnTo>
                  <a:pt x="0" y="1202689"/>
                </a:lnTo>
                <a:lnTo>
                  <a:pt x="27940" y="1202689"/>
                </a:lnTo>
                <a:lnTo>
                  <a:pt x="27940" y="1184910"/>
                </a:lnTo>
                <a:close/>
              </a:path>
              <a:path w="27940" h="3227070">
                <a:moveTo>
                  <a:pt x="27940" y="1506219"/>
                </a:moveTo>
                <a:lnTo>
                  <a:pt x="0" y="1506219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506219"/>
                </a:lnTo>
                <a:close/>
              </a:path>
              <a:path w="27940" h="3227070">
                <a:moveTo>
                  <a:pt x="27940" y="1498599"/>
                </a:moveTo>
                <a:lnTo>
                  <a:pt x="0" y="1498599"/>
                </a:lnTo>
                <a:lnTo>
                  <a:pt x="0" y="1504949"/>
                </a:lnTo>
                <a:lnTo>
                  <a:pt x="27940" y="1504949"/>
                </a:lnTo>
                <a:lnTo>
                  <a:pt x="27940" y="1498599"/>
                </a:lnTo>
                <a:close/>
              </a:path>
              <a:path w="27940" h="3227070">
                <a:moveTo>
                  <a:pt x="27940" y="1487169"/>
                </a:moveTo>
                <a:lnTo>
                  <a:pt x="0" y="1487169"/>
                </a:lnTo>
                <a:lnTo>
                  <a:pt x="0" y="1497329"/>
                </a:lnTo>
                <a:lnTo>
                  <a:pt x="27940" y="1497329"/>
                </a:lnTo>
                <a:lnTo>
                  <a:pt x="27940" y="1487169"/>
                </a:lnTo>
                <a:close/>
              </a:path>
              <a:path w="27940" h="3227070">
                <a:moveTo>
                  <a:pt x="27940" y="1479549"/>
                </a:moveTo>
                <a:lnTo>
                  <a:pt x="0" y="1479549"/>
                </a:lnTo>
                <a:lnTo>
                  <a:pt x="0" y="1485899"/>
                </a:lnTo>
                <a:lnTo>
                  <a:pt x="27940" y="1485899"/>
                </a:lnTo>
                <a:lnTo>
                  <a:pt x="27940" y="1479549"/>
                </a:lnTo>
                <a:close/>
              </a:path>
              <a:path w="27940" h="3227070">
                <a:moveTo>
                  <a:pt x="27940" y="1468119"/>
                </a:moveTo>
                <a:lnTo>
                  <a:pt x="0" y="1468119"/>
                </a:lnTo>
                <a:lnTo>
                  <a:pt x="0" y="1478280"/>
                </a:lnTo>
                <a:lnTo>
                  <a:pt x="27940" y="1478280"/>
                </a:lnTo>
                <a:lnTo>
                  <a:pt x="27940" y="1468119"/>
                </a:lnTo>
                <a:close/>
              </a:path>
              <a:path w="27940" h="3227070">
                <a:moveTo>
                  <a:pt x="27940" y="1460499"/>
                </a:moveTo>
                <a:lnTo>
                  <a:pt x="0" y="1460499"/>
                </a:lnTo>
                <a:lnTo>
                  <a:pt x="0" y="1466849"/>
                </a:lnTo>
                <a:lnTo>
                  <a:pt x="27940" y="1466849"/>
                </a:lnTo>
                <a:lnTo>
                  <a:pt x="27940" y="1460499"/>
                </a:lnTo>
                <a:close/>
              </a:path>
              <a:path w="27940" h="3227070">
                <a:moveTo>
                  <a:pt x="27940" y="1449070"/>
                </a:moveTo>
                <a:lnTo>
                  <a:pt x="0" y="1449070"/>
                </a:lnTo>
                <a:lnTo>
                  <a:pt x="0" y="1459229"/>
                </a:lnTo>
                <a:lnTo>
                  <a:pt x="27940" y="1459229"/>
                </a:lnTo>
                <a:lnTo>
                  <a:pt x="27940" y="1449070"/>
                </a:lnTo>
                <a:close/>
              </a:path>
              <a:path w="27940" h="3227070">
                <a:moveTo>
                  <a:pt x="27940" y="1441449"/>
                </a:moveTo>
                <a:lnTo>
                  <a:pt x="0" y="1441449"/>
                </a:lnTo>
                <a:lnTo>
                  <a:pt x="0" y="1447799"/>
                </a:lnTo>
                <a:lnTo>
                  <a:pt x="27940" y="1447799"/>
                </a:lnTo>
                <a:lnTo>
                  <a:pt x="27940" y="1441449"/>
                </a:lnTo>
                <a:close/>
              </a:path>
              <a:path w="27940" h="3227070">
                <a:moveTo>
                  <a:pt x="27940" y="1430019"/>
                </a:moveTo>
                <a:lnTo>
                  <a:pt x="0" y="1430019"/>
                </a:lnTo>
                <a:lnTo>
                  <a:pt x="0" y="1440179"/>
                </a:lnTo>
                <a:lnTo>
                  <a:pt x="27940" y="1440179"/>
                </a:lnTo>
                <a:lnTo>
                  <a:pt x="27940" y="1430019"/>
                </a:lnTo>
                <a:close/>
              </a:path>
              <a:path w="27940" h="3227070">
                <a:moveTo>
                  <a:pt x="27940" y="1422399"/>
                </a:moveTo>
                <a:lnTo>
                  <a:pt x="0" y="1422399"/>
                </a:lnTo>
                <a:lnTo>
                  <a:pt x="0" y="1428749"/>
                </a:lnTo>
                <a:lnTo>
                  <a:pt x="27940" y="1428749"/>
                </a:lnTo>
                <a:lnTo>
                  <a:pt x="27940" y="1422399"/>
                </a:lnTo>
                <a:close/>
              </a:path>
              <a:path w="27940" h="3227070">
                <a:moveTo>
                  <a:pt x="27940" y="1410969"/>
                </a:moveTo>
                <a:lnTo>
                  <a:pt x="0" y="1410969"/>
                </a:lnTo>
                <a:lnTo>
                  <a:pt x="0" y="1421129"/>
                </a:lnTo>
                <a:lnTo>
                  <a:pt x="27940" y="1421129"/>
                </a:lnTo>
                <a:lnTo>
                  <a:pt x="27940" y="1410969"/>
                </a:lnTo>
                <a:close/>
              </a:path>
              <a:path w="27940" h="3227070">
                <a:moveTo>
                  <a:pt x="27940" y="1403349"/>
                </a:moveTo>
                <a:lnTo>
                  <a:pt x="0" y="1403349"/>
                </a:lnTo>
                <a:lnTo>
                  <a:pt x="0" y="1409699"/>
                </a:lnTo>
                <a:lnTo>
                  <a:pt x="27940" y="1409699"/>
                </a:lnTo>
                <a:lnTo>
                  <a:pt x="27940" y="1403349"/>
                </a:lnTo>
                <a:close/>
              </a:path>
              <a:path w="27940" h="3227070">
                <a:moveTo>
                  <a:pt x="27940" y="1391919"/>
                </a:moveTo>
                <a:lnTo>
                  <a:pt x="0" y="1391919"/>
                </a:lnTo>
                <a:lnTo>
                  <a:pt x="0" y="1402079"/>
                </a:lnTo>
                <a:lnTo>
                  <a:pt x="27940" y="1402079"/>
                </a:lnTo>
                <a:lnTo>
                  <a:pt x="27940" y="1391919"/>
                </a:lnTo>
                <a:close/>
              </a:path>
              <a:path w="27940" h="3227070">
                <a:moveTo>
                  <a:pt x="27940" y="1384300"/>
                </a:moveTo>
                <a:lnTo>
                  <a:pt x="0" y="1384300"/>
                </a:lnTo>
                <a:lnTo>
                  <a:pt x="0" y="1390649"/>
                </a:lnTo>
                <a:lnTo>
                  <a:pt x="27940" y="1390649"/>
                </a:lnTo>
                <a:lnTo>
                  <a:pt x="27940" y="1384300"/>
                </a:lnTo>
                <a:close/>
              </a:path>
              <a:path w="27940" h="3227070">
                <a:moveTo>
                  <a:pt x="27940" y="1372870"/>
                </a:moveTo>
                <a:lnTo>
                  <a:pt x="0" y="1372870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2870"/>
                </a:lnTo>
                <a:close/>
              </a:path>
              <a:path w="27940" h="3227070">
                <a:moveTo>
                  <a:pt x="27940" y="1365249"/>
                </a:moveTo>
                <a:lnTo>
                  <a:pt x="0" y="1365249"/>
                </a:lnTo>
                <a:lnTo>
                  <a:pt x="0" y="1371599"/>
                </a:lnTo>
                <a:lnTo>
                  <a:pt x="27940" y="1371599"/>
                </a:lnTo>
                <a:lnTo>
                  <a:pt x="27940" y="1365249"/>
                </a:lnTo>
                <a:close/>
              </a:path>
              <a:path w="27940" h="3227070">
                <a:moveTo>
                  <a:pt x="27940" y="1353820"/>
                </a:moveTo>
                <a:lnTo>
                  <a:pt x="0" y="135382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53820"/>
                </a:lnTo>
                <a:close/>
              </a:path>
              <a:path w="27940" h="3227070">
                <a:moveTo>
                  <a:pt x="27940" y="1346199"/>
                </a:moveTo>
                <a:lnTo>
                  <a:pt x="0" y="1346199"/>
                </a:lnTo>
                <a:lnTo>
                  <a:pt x="0" y="1352549"/>
                </a:lnTo>
                <a:lnTo>
                  <a:pt x="27940" y="1352549"/>
                </a:lnTo>
                <a:lnTo>
                  <a:pt x="27940" y="1346199"/>
                </a:lnTo>
                <a:close/>
              </a:path>
              <a:path w="27940" h="3227070">
                <a:moveTo>
                  <a:pt x="27940" y="1334769"/>
                </a:moveTo>
                <a:lnTo>
                  <a:pt x="0" y="1334769"/>
                </a:lnTo>
                <a:lnTo>
                  <a:pt x="0" y="1344929"/>
                </a:lnTo>
                <a:lnTo>
                  <a:pt x="27940" y="1344929"/>
                </a:lnTo>
                <a:lnTo>
                  <a:pt x="27940" y="1334769"/>
                </a:lnTo>
                <a:close/>
              </a:path>
              <a:path w="27940" h="3227070">
                <a:moveTo>
                  <a:pt x="27940" y="1327149"/>
                </a:moveTo>
                <a:lnTo>
                  <a:pt x="0" y="1327149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327149"/>
                </a:lnTo>
                <a:close/>
              </a:path>
              <a:path w="27940" h="3227070">
                <a:moveTo>
                  <a:pt x="27940" y="1315719"/>
                </a:moveTo>
                <a:lnTo>
                  <a:pt x="0" y="1315719"/>
                </a:lnTo>
                <a:lnTo>
                  <a:pt x="0" y="1325879"/>
                </a:lnTo>
                <a:lnTo>
                  <a:pt x="27940" y="1325879"/>
                </a:lnTo>
                <a:lnTo>
                  <a:pt x="27940" y="1315719"/>
                </a:lnTo>
                <a:close/>
              </a:path>
              <a:path w="27940" h="3227070">
                <a:moveTo>
                  <a:pt x="27940" y="1301749"/>
                </a:moveTo>
                <a:lnTo>
                  <a:pt x="0" y="1301749"/>
                </a:lnTo>
                <a:lnTo>
                  <a:pt x="0" y="1314449"/>
                </a:lnTo>
                <a:lnTo>
                  <a:pt x="27940" y="1314449"/>
                </a:lnTo>
                <a:lnTo>
                  <a:pt x="27940" y="1301749"/>
                </a:lnTo>
                <a:close/>
              </a:path>
              <a:path w="27940" h="3227070">
                <a:moveTo>
                  <a:pt x="27940" y="1290319"/>
                </a:moveTo>
                <a:lnTo>
                  <a:pt x="0" y="1290319"/>
                </a:lnTo>
                <a:lnTo>
                  <a:pt x="0" y="1300479"/>
                </a:lnTo>
                <a:lnTo>
                  <a:pt x="27940" y="1300479"/>
                </a:lnTo>
                <a:lnTo>
                  <a:pt x="27940" y="1290319"/>
                </a:lnTo>
                <a:close/>
              </a:path>
              <a:path w="27940" h="3227070">
                <a:moveTo>
                  <a:pt x="27940" y="1282699"/>
                </a:moveTo>
                <a:lnTo>
                  <a:pt x="0" y="1282699"/>
                </a:lnTo>
                <a:lnTo>
                  <a:pt x="0" y="1289050"/>
                </a:lnTo>
                <a:lnTo>
                  <a:pt x="27940" y="1289050"/>
                </a:lnTo>
                <a:lnTo>
                  <a:pt x="27940" y="1282699"/>
                </a:lnTo>
                <a:close/>
              </a:path>
              <a:path w="27940" h="3227070">
                <a:moveTo>
                  <a:pt x="27940" y="1271270"/>
                </a:moveTo>
                <a:lnTo>
                  <a:pt x="0" y="1271270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70"/>
                </a:lnTo>
                <a:close/>
              </a:path>
              <a:path w="27940" h="32270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2270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227070">
                <a:moveTo>
                  <a:pt x="27940" y="1244600"/>
                </a:moveTo>
                <a:lnTo>
                  <a:pt x="0" y="1244600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600"/>
                </a:lnTo>
                <a:close/>
              </a:path>
              <a:path w="27940" h="3227070">
                <a:moveTo>
                  <a:pt x="27940" y="1233169"/>
                </a:moveTo>
                <a:lnTo>
                  <a:pt x="0" y="1233169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3169"/>
                </a:lnTo>
                <a:close/>
              </a:path>
              <a:path w="27940" h="32270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227070">
                <a:moveTo>
                  <a:pt x="27940" y="1214120"/>
                </a:moveTo>
                <a:lnTo>
                  <a:pt x="0" y="1214120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20"/>
                </a:lnTo>
                <a:close/>
              </a:path>
              <a:path w="27940" h="32270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227070">
                <a:moveTo>
                  <a:pt x="27940" y="1203959"/>
                </a:moveTo>
                <a:lnTo>
                  <a:pt x="0" y="120395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203959"/>
                </a:lnTo>
                <a:close/>
              </a:path>
              <a:path w="27940" h="3227070">
                <a:moveTo>
                  <a:pt x="27940" y="1774189"/>
                </a:moveTo>
                <a:lnTo>
                  <a:pt x="0" y="1774189"/>
                </a:lnTo>
                <a:lnTo>
                  <a:pt x="0" y="1863089"/>
                </a:lnTo>
                <a:lnTo>
                  <a:pt x="27940" y="1863089"/>
                </a:lnTo>
                <a:lnTo>
                  <a:pt x="27940" y="1774189"/>
                </a:lnTo>
                <a:close/>
              </a:path>
              <a:path w="27940" h="3227070">
                <a:moveTo>
                  <a:pt x="27940" y="2376169"/>
                </a:moveTo>
                <a:lnTo>
                  <a:pt x="0" y="23761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2376169"/>
                </a:lnTo>
                <a:close/>
              </a:path>
              <a:path w="27940" h="3227070">
                <a:moveTo>
                  <a:pt x="27940" y="1948179"/>
                </a:moveTo>
                <a:lnTo>
                  <a:pt x="0" y="1948179"/>
                </a:lnTo>
                <a:lnTo>
                  <a:pt x="0" y="2374899"/>
                </a:lnTo>
                <a:lnTo>
                  <a:pt x="27940" y="2374899"/>
                </a:lnTo>
                <a:lnTo>
                  <a:pt x="27940" y="1948179"/>
                </a:lnTo>
                <a:close/>
              </a:path>
              <a:path w="27940" h="3227070">
                <a:moveTo>
                  <a:pt x="27940" y="1929129"/>
                </a:moveTo>
                <a:lnTo>
                  <a:pt x="0" y="1929129"/>
                </a:lnTo>
                <a:lnTo>
                  <a:pt x="0" y="1946909"/>
                </a:lnTo>
                <a:lnTo>
                  <a:pt x="27940" y="1946909"/>
                </a:lnTo>
                <a:lnTo>
                  <a:pt x="27940" y="1929129"/>
                </a:lnTo>
                <a:close/>
              </a:path>
              <a:path w="27940" h="3227070">
                <a:moveTo>
                  <a:pt x="27940" y="1910079"/>
                </a:moveTo>
                <a:lnTo>
                  <a:pt x="0" y="1910079"/>
                </a:lnTo>
                <a:lnTo>
                  <a:pt x="0" y="1927859"/>
                </a:lnTo>
                <a:lnTo>
                  <a:pt x="27940" y="1927859"/>
                </a:lnTo>
                <a:lnTo>
                  <a:pt x="27940" y="1910079"/>
                </a:lnTo>
                <a:close/>
              </a:path>
              <a:path w="27940" h="3227070">
                <a:moveTo>
                  <a:pt x="27940" y="1887219"/>
                </a:moveTo>
                <a:lnTo>
                  <a:pt x="0" y="1887219"/>
                </a:lnTo>
                <a:lnTo>
                  <a:pt x="0" y="1908809"/>
                </a:lnTo>
                <a:lnTo>
                  <a:pt x="27940" y="1908809"/>
                </a:lnTo>
                <a:lnTo>
                  <a:pt x="27940" y="1887219"/>
                </a:lnTo>
                <a:close/>
              </a:path>
              <a:path w="27940" h="3227070">
                <a:moveTo>
                  <a:pt x="27940" y="1868169"/>
                </a:moveTo>
                <a:lnTo>
                  <a:pt x="0" y="1868169"/>
                </a:lnTo>
                <a:lnTo>
                  <a:pt x="0" y="1885949"/>
                </a:lnTo>
                <a:lnTo>
                  <a:pt x="27940" y="1885949"/>
                </a:lnTo>
                <a:lnTo>
                  <a:pt x="27940" y="1868169"/>
                </a:lnTo>
                <a:close/>
              </a:path>
              <a:path w="27940" h="3227070">
                <a:moveTo>
                  <a:pt x="27940" y="1864359"/>
                </a:moveTo>
                <a:lnTo>
                  <a:pt x="0" y="1864359"/>
                </a:lnTo>
                <a:lnTo>
                  <a:pt x="0" y="1866899"/>
                </a:lnTo>
                <a:lnTo>
                  <a:pt x="27940" y="1866899"/>
                </a:lnTo>
                <a:lnTo>
                  <a:pt x="27940" y="1864359"/>
                </a:lnTo>
                <a:close/>
              </a:path>
              <a:path w="27940" h="3227070">
                <a:moveTo>
                  <a:pt x="27940" y="2383790"/>
                </a:moveTo>
                <a:lnTo>
                  <a:pt x="0" y="2383790"/>
                </a:lnTo>
                <a:lnTo>
                  <a:pt x="0" y="2559049"/>
                </a:lnTo>
                <a:lnTo>
                  <a:pt x="27940" y="2559049"/>
                </a:lnTo>
                <a:lnTo>
                  <a:pt x="27940" y="2383790"/>
                </a:lnTo>
                <a:close/>
              </a:path>
              <a:path w="27940" h="3227070">
                <a:moveTo>
                  <a:pt x="27940" y="2559050"/>
                </a:moveTo>
                <a:lnTo>
                  <a:pt x="0" y="2559050"/>
                </a:lnTo>
                <a:lnTo>
                  <a:pt x="0" y="3227069"/>
                </a:lnTo>
                <a:lnTo>
                  <a:pt x="27940" y="3227069"/>
                </a:lnTo>
                <a:lnTo>
                  <a:pt x="27940" y="2559050"/>
                </a:lnTo>
                <a:close/>
              </a:path>
            </a:pathLst>
          </a:custGeom>
          <a:solidFill>
            <a:srgbClr val="1B3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750300" y="3634740"/>
            <a:ext cx="26670" cy="3210560"/>
          </a:xfrm>
          <a:custGeom>
            <a:avLst/>
            <a:gdLst/>
            <a:ahLst/>
            <a:cxnLst/>
            <a:rect l="l" t="t" r="r" b="b"/>
            <a:pathLst>
              <a:path w="26670" h="3210559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0159" y="6349"/>
                </a:lnTo>
                <a:lnTo>
                  <a:pt x="10159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10559">
                <a:moveTo>
                  <a:pt x="11429" y="6350"/>
                </a:moveTo>
                <a:lnTo>
                  <a:pt x="0" y="6350"/>
                </a:lnTo>
                <a:lnTo>
                  <a:pt x="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7780" y="11429"/>
                </a:lnTo>
                <a:lnTo>
                  <a:pt x="17780" y="10159"/>
                </a:lnTo>
                <a:lnTo>
                  <a:pt x="16510" y="10159"/>
                </a:lnTo>
                <a:lnTo>
                  <a:pt x="1651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close/>
              </a:path>
              <a:path w="26670" h="3210559">
                <a:moveTo>
                  <a:pt x="21589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close/>
              </a:path>
              <a:path w="26670" h="3210559">
                <a:moveTo>
                  <a:pt x="26670" y="19050"/>
                </a:moveTo>
                <a:lnTo>
                  <a:pt x="0" y="1905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19050"/>
                </a:lnTo>
                <a:close/>
              </a:path>
              <a:path w="26670" h="3210559">
                <a:moveTo>
                  <a:pt x="26670" y="31749"/>
                </a:moveTo>
                <a:lnTo>
                  <a:pt x="0" y="31749"/>
                </a:lnTo>
                <a:lnTo>
                  <a:pt x="0" y="63499"/>
                </a:lnTo>
                <a:lnTo>
                  <a:pt x="26670" y="63499"/>
                </a:lnTo>
                <a:lnTo>
                  <a:pt x="26670" y="31749"/>
                </a:lnTo>
                <a:close/>
              </a:path>
              <a:path w="26670" h="3210559">
                <a:moveTo>
                  <a:pt x="26670" y="63500"/>
                </a:moveTo>
                <a:lnTo>
                  <a:pt x="0" y="63500"/>
                </a:lnTo>
                <a:lnTo>
                  <a:pt x="0" y="69849"/>
                </a:lnTo>
                <a:lnTo>
                  <a:pt x="26670" y="69849"/>
                </a:lnTo>
                <a:lnTo>
                  <a:pt x="26670" y="63500"/>
                </a:lnTo>
                <a:close/>
              </a:path>
              <a:path w="26670" h="3210559">
                <a:moveTo>
                  <a:pt x="26670" y="69849"/>
                </a:moveTo>
                <a:lnTo>
                  <a:pt x="0" y="69849"/>
                </a:lnTo>
                <a:lnTo>
                  <a:pt x="0" y="82549"/>
                </a:lnTo>
                <a:lnTo>
                  <a:pt x="26670" y="82549"/>
                </a:lnTo>
                <a:lnTo>
                  <a:pt x="26670" y="69849"/>
                </a:lnTo>
                <a:close/>
              </a:path>
              <a:path w="26670" h="3210559">
                <a:moveTo>
                  <a:pt x="26670" y="82549"/>
                </a:moveTo>
                <a:lnTo>
                  <a:pt x="0" y="82549"/>
                </a:lnTo>
                <a:lnTo>
                  <a:pt x="0" y="88899"/>
                </a:lnTo>
                <a:lnTo>
                  <a:pt x="26670" y="88899"/>
                </a:lnTo>
                <a:lnTo>
                  <a:pt x="26670" y="82549"/>
                </a:lnTo>
                <a:close/>
              </a:path>
              <a:path w="26670" h="3210559">
                <a:moveTo>
                  <a:pt x="26670" y="88899"/>
                </a:moveTo>
                <a:lnTo>
                  <a:pt x="0" y="88899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88899"/>
                </a:lnTo>
                <a:close/>
              </a:path>
              <a:path w="26670" h="3210559">
                <a:moveTo>
                  <a:pt x="26670" y="101600"/>
                </a:moveTo>
                <a:lnTo>
                  <a:pt x="0" y="101600"/>
                </a:lnTo>
                <a:lnTo>
                  <a:pt x="0" y="126999"/>
                </a:lnTo>
                <a:lnTo>
                  <a:pt x="26670" y="126999"/>
                </a:lnTo>
                <a:lnTo>
                  <a:pt x="26670" y="101600"/>
                </a:lnTo>
                <a:close/>
              </a:path>
              <a:path w="26670" h="3210559">
                <a:moveTo>
                  <a:pt x="26670" y="126999"/>
                </a:moveTo>
                <a:lnTo>
                  <a:pt x="0" y="126999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26999"/>
                </a:lnTo>
                <a:close/>
              </a:path>
              <a:path w="26670" h="3210559">
                <a:moveTo>
                  <a:pt x="26670" y="196849"/>
                </a:moveTo>
                <a:lnTo>
                  <a:pt x="0" y="196849"/>
                </a:lnTo>
                <a:lnTo>
                  <a:pt x="0" y="234949"/>
                </a:lnTo>
                <a:lnTo>
                  <a:pt x="26670" y="234949"/>
                </a:lnTo>
                <a:lnTo>
                  <a:pt x="26670" y="196849"/>
                </a:lnTo>
                <a:close/>
              </a:path>
              <a:path w="26670" h="3210559">
                <a:moveTo>
                  <a:pt x="26670" y="234950"/>
                </a:moveTo>
                <a:lnTo>
                  <a:pt x="0" y="234950"/>
                </a:lnTo>
                <a:lnTo>
                  <a:pt x="0" y="240029"/>
                </a:lnTo>
                <a:lnTo>
                  <a:pt x="26670" y="240029"/>
                </a:lnTo>
                <a:lnTo>
                  <a:pt x="26670" y="234950"/>
                </a:lnTo>
                <a:close/>
              </a:path>
              <a:path w="26670" h="3210559">
                <a:moveTo>
                  <a:pt x="26670" y="240029"/>
                </a:moveTo>
                <a:lnTo>
                  <a:pt x="0" y="240029"/>
                </a:lnTo>
                <a:lnTo>
                  <a:pt x="0" y="246379"/>
                </a:lnTo>
                <a:lnTo>
                  <a:pt x="26670" y="246379"/>
                </a:lnTo>
                <a:lnTo>
                  <a:pt x="26670" y="240029"/>
                </a:lnTo>
                <a:close/>
              </a:path>
              <a:path w="26670" h="3210559">
                <a:moveTo>
                  <a:pt x="26670" y="246379"/>
                </a:moveTo>
                <a:lnTo>
                  <a:pt x="0" y="24637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6379"/>
                </a:lnTo>
                <a:close/>
              </a:path>
              <a:path w="26670" h="3210559">
                <a:moveTo>
                  <a:pt x="26670" y="252730"/>
                </a:moveTo>
                <a:lnTo>
                  <a:pt x="0" y="252730"/>
                </a:lnTo>
                <a:lnTo>
                  <a:pt x="0" y="279399"/>
                </a:lnTo>
                <a:lnTo>
                  <a:pt x="26670" y="279399"/>
                </a:lnTo>
                <a:lnTo>
                  <a:pt x="26670" y="252730"/>
                </a:lnTo>
                <a:close/>
              </a:path>
              <a:path w="26670" h="3210559">
                <a:moveTo>
                  <a:pt x="26670" y="279400"/>
                </a:moveTo>
                <a:lnTo>
                  <a:pt x="0" y="279400"/>
                </a:lnTo>
                <a:lnTo>
                  <a:pt x="0" y="297179"/>
                </a:lnTo>
                <a:lnTo>
                  <a:pt x="26670" y="297179"/>
                </a:lnTo>
                <a:lnTo>
                  <a:pt x="26670" y="279400"/>
                </a:lnTo>
                <a:close/>
              </a:path>
              <a:path w="26670" h="3210559">
                <a:moveTo>
                  <a:pt x="26670" y="297179"/>
                </a:moveTo>
                <a:lnTo>
                  <a:pt x="0" y="297179"/>
                </a:lnTo>
                <a:lnTo>
                  <a:pt x="0" y="304799"/>
                </a:lnTo>
                <a:lnTo>
                  <a:pt x="26670" y="304799"/>
                </a:lnTo>
                <a:lnTo>
                  <a:pt x="26670" y="297179"/>
                </a:lnTo>
                <a:close/>
              </a:path>
              <a:path w="26670" h="3210559">
                <a:moveTo>
                  <a:pt x="2667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304800"/>
                </a:lnTo>
                <a:close/>
              </a:path>
              <a:path w="26670" h="3210559">
                <a:moveTo>
                  <a:pt x="26670" y="317500"/>
                </a:moveTo>
                <a:lnTo>
                  <a:pt x="0" y="317500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317500"/>
                </a:lnTo>
                <a:close/>
              </a:path>
              <a:path w="26670" h="3210559">
                <a:moveTo>
                  <a:pt x="26670" y="323850"/>
                </a:moveTo>
                <a:lnTo>
                  <a:pt x="0" y="3238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23850"/>
                </a:lnTo>
                <a:close/>
              </a:path>
              <a:path w="26670" h="3210559">
                <a:moveTo>
                  <a:pt x="26670" y="367030"/>
                </a:moveTo>
                <a:lnTo>
                  <a:pt x="0" y="36703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7030"/>
                </a:lnTo>
                <a:close/>
              </a:path>
              <a:path w="26670" h="3210559">
                <a:moveTo>
                  <a:pt x="26670" y="374649"/>
                </a:moveTo>
                <a:lnTo>
                  <a:pt x="0" y="374649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4649"/>
                </a:lnTo>
                <a:close/>
              </a:path>
              <a:path w="26670" h="3210559">
                <a:moveTo>
                  <a:pt x="26670" y="380999"/>
                </a:moveTo>
                <a:lnTo>
                  <a:pt x="0" y="380999"/>
                </a:lnTo>
                <a:lnTo>
                  <a:pt x="0" y="417829"/>
                </a:lnTo>
                <a:lnTo>
                  <a:pt x="26670" y="417829"/>
                </a:lnTo>
                <a:lnTo>
                  <a:pt x="26670" y="380999"/>
                </a:lnTo>
                <a:close/>
              </a:path>
              <a:path w="26670" h="3210559">
                <a:moveTo>
                  <a:pt x="26670" y="417829"/>
                </a:moveTo>
                <a:lnTo>
                  <a:pt x="0" y="417829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17829"/>
                </a:lnTo>
                <a:close/>
              </a:path>
              <a:path w="26670" h="3210559">
                <a:moveTo>
                  <a:pt x="26670" y="424179"/>
                </a:moveTo>
                <a:lnTo>
                  <a:pt x="0" y="424179"/>
                </a:lnTo>
                <a:lnTo>
                  <a:pt x="0" y="455929"/>
                </a:lnTo>
                <a:lnTo>
                  <a:pt x="26670" y="455929"/>
                </a:lnTo>
                <a:lnTo>
                  <a:pt x="26670" y="424179"/>
                </a:lnTo>
                <a:close/>
              </a:path>
              <a:path w="26670" h="3210559">
                <a:moveTo>
                  <a:pt x="26670" y="455929"/>
                </a:moveTo>
                <a:lnTo>
                  <a:pt x="0" y="455929"/>
                </a:lnTo>
                <a:lnTo>
                  <a:pt x="0" y="462279"/>
                </a:lnTo>
                <a:lnTo>
                  <a:pt x="26670" y="462279"/>
                </a:lnTo>
                <a:lnTo>
                  <a:pt x="26670" y="455929"/>
                </a:lnTo>
                <a:close/>
              </a:path>
              <a:path w="26670" h="3210559">
                <a:moveTo>
                  <a:pt x="2667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62279"/>
                </a:lnTo>
                <a:close/>
              </a:path>
              <a:path w="26670" h="3210559">
                <a:moveTo>
                  <a:pt x="26670" y="469899"/>
                </a:moveTo>
                <a:lnTo>
                  <a:pt x="0" y="46989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469899"/>
                </a:lnTo>
                <a:close/>
              </a:path>
              <a:path w="26670" h="3210559">
                <a:moveTo>
                  <a:pt x="26670" y="507999"/>
                </a:moveTo>
                <a:lnTo>
                  <a:pt x="0" y="507999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7999"/>
                </a:lnTo>
                <a:close/>
              </a:path>
              <a:path w="26670" h="3210559">
                <a:moveTo>
                  <a:pt x="26670" y="513080"/>
                </a:moveTo>
                <a:lnTo>
                  <a:pt x="0" y="513080"/>
                </a:lnTo>
                <a:lnTo>
                  <a:pt x="0" y="538479"/>
                </a:lnTo>
                <a:lnTo>
                  <a:pt x="26670" y="538479"/>
                </a:lnTo>
                <a:lnTo>
                  <a:pt x="26670" y="513080"/>
                </a:lnTo>
                <a:close/>
              </a:path>
              <a:path w="26670" h="3210559">
                <a:moveTo>
                  <a:pt x="26670" y="538479"/>
                </a:moveTo>
                <a:lnTo>
                  <a:pt x="0" y="538479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538479"/>
                </a:lnTo>
                <a:close/>
              </a:path>
              <a:path w="26670" h="3210559">
                <a:moveTo>
                  <a:pt x="2667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6670" y="614679"/>
                </a:lnTo>
                <a:lnTo>
                  <a:pt x="26670" y="608330"/>
                </a:lnTo>
                <a:close/>
              </a:path>
              <a:path w="26670" h="3210559">
                <a:moveTo>
                  <a:pt x="26670" y="614679"/>
                </a:moveTo>
                <a:lnTo>
                  <a:pt x="0" y="61467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79"/>
                </a:lnTo>
                <a:close/>
              </a:path>
              <a:path w="26670" h="3210559">
                <a:moveTo>
                  <a:pt x="26670" y="622299"/>
                </a:moveTo>
                <a:lnTo>
                  <a:pt x="0" y="622299"/>
                </a:lnTo>
                <a:lnTo>
                  <a:pt x="0" y="633729"/>
                </a:lnTo>
                <a:lnTo>
                  <a:pt x="26670" y="633729"/>
                </a:lnTo>
                <a:lnTo>
                  <a:pt x="26670" y="622299"/>
                </a:lnTo>
                <a:close/>
              </a:path>
              <a:path w="26670" h="3210559">
                <a:moveTo>
                  <a:pt x="26670" y="633730"/>
                </a:moveTo>
                <a:lnTo>
                  <a:pt x="0" y="63373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33730"/>
                </a:lnTo>
                <a:close/>
              </a:path>
              <a:path w="26670" h="3210559">
                <a:moveTo>
                  <a:pt x="26670" y="660399"/>
                </a:moveTo>
                <a:lnTo>
                  <a:pt x="0" y="660399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660399"/>
                </a:lnTo>
                <a:close/>
              </a:path>
              <a:path w="26670" h="3210559">
                <a:moveTo>
                  <a:pt x="26670" y="736600"/>
                </a:moveTo>
                <a:lnTo>
                  <a:pt x="0" y="7366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736600"/>
                </a:lnTo>
                <a:close/>
              </a:path>
              <a:path w="26670" h="3210559">
                <a:moveTo>
                  <a:pt x="26670" y="882650"/>
                </a:moveTo>
                <a:lnTo>
                  <a:pt x="0" y="88265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882650"/>
                </a:lnTo>
                <a:close/>
              </a:path>
              <a:path w="26670" h="3210559">
                <a:moveTo>
                  <a:pt x="26670" y="906780"/>
                </a:moveTo>
                <a:lnTo>
                  <a:pt x="0" y="906780"/>
                </a:lnTo>
                <a:lnTo>
                  <a:pt x="0" y="958849"/>
                </a:lnTo>
                <a:lnTo>
                  <a:pt x="26670" y="958849"/>
                </a:lnTo>
                <a:lnTo>
                  <a:pt x="26670" y="906780"/>
                </a:lnTo>
                <a:close/>
              </a:path>
              <a:path w="26670" h="3210559">
                <a:moveTo>
                  <a:pt x="26670" y="958849"/>
                </a:moveTo>
                <a:lnTo>
                  <a:pt x="0" y="95884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58849"/>
                </a:lnTo>
                <a:close/>
              </a:path>
              <a:path w="26670" h="3210559">
                <a:moveTo>
                  <a:pt x="26670" y="976630"/>
                </a:moveTo>
                <a:lnTo>
                  <a:pt x="0" y="976630"/>
                </a:lnTo>
                <a:lnTo>
                  <a:pt x="0" y="989329"/>
                </a:lnTo>
                <a:lnTo>
                  <a:pt x="26670" y="989329"/>
                </a:lnTo>
                <a:lnTo>
                  <a:pt x="26670" y="976630"/>
                </a:lnTo>
                <a:close/>
              </a:path>
              <a:path w="26670" h="3210559">
                <a:moveTo>
                  <a:pt x="26670" y="989330"/>
                </a:moveTo>
                <a:lnTo>
                  <a:pt x="0" y="989330"/>
                </a:lnTo>
                <a:lnTo>
                  <a:pt x="0" y="1015999"/>
                </a:lnTo>
                <a:lnTo>
                  <a:pt x="26670" y="1015999"/>
                </a:lnTo>
                <a:lnTo>
                  <a:pt x="26670" y="989330"/>
                </a:lnTo>
                <a:close/>
              </a:path>
              <a:path w="26670" h="3210559">
                <a:moveTo>
                  <a:pt x="26670" y="1016000"/>
                </a:moveTo>
                <a:lnTo>
                  <a:pt x="0" y="101600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16000"/>
                </a:lnTo>
                <a:close/>
              </a:path>
              <a:path w="26670" h="3210559">
                <a:moveTo>
                  <a:pt x="26670" y="1046479"/>
                </a:moveTo>
                <a:lnTo>
                  <a:pt x="0" y="1046479"/>
                </a:lnTo>
                <a:lnTo>
                  <a:pt x="0" y="1052829"/>
                </a:lnTo>
                <a:lnTo>
                  <a:pt x="26670" y="1052829"/>
                </a:lnTo>
                <a:lnTo>
                  <a:pt x="26670" y="1046479"/>
                </a:lnTo>
                <a:close/>
              </a:path>
              <a:path w="26670" h="3210559">
                <a:moveTo>
                  <a:pt x="2667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6670" y="1059179"/>
                </a:lnTo>
                <a:lnTo>
                  <a:pt x="26670" y="1052829"/>
                </a:lnTo>
                <a:close/>
              </a:path>
              <a:path w="26670" h="3210559">
                <a:moveTo>
                  <a:pt x="26670" y="1059179"/>
                </a:moveTo>
                <a:lnTo>
                  <a:pt x="0" y="105917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59179"/>
                </a:lnTo>
                <a:close/>
              </a:path>
              <a:path w="26670" h="3210559">
                <a:moveTo>
                  <a:pt x="26670" y="1092199"/>
                </a:moveTo>
                <a:lnTo>
                  <a:pt x="0" y="1092199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092199"/>
                </a:lnTo>
                <a:close/>
              </a:path>
              <a:path w="26670" h="3210559">
                <a:moveTo>
                  <a:pt x="26670" y="1116330"/>
                </a:moveTo>
                <a:lnTo>
                  <a:pt x="0" y="1116330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16330"/>
                </a:lnTo>
                <a:close/>
              </a:path>
              <a:path w="26670" h="3210559">
                <a:moveTo>
                  <a:pt x="26670" y="1168400"/>
                </a:moveTo>
                <a:lnTo>
                  <a:pt x="0" y="1168400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68400"/>
                </a:lnTo>
                <a:close/>
              </a:path>
              <a:path w="26670" h="3210559">
                <a:moveTo>
                  <a:pt x="26670" y="1489709"/>
                </a:moveTo>
                <a:lnTo>
                  <a:pt x="0" y="1489709"/>
                </a:lnTo>
                <a:lnTo>
                  <a:pt x="0" y="1757679"/>
                </a:lnTo>
                <a:lnTo>
                  <a:pt x="26670" y="1757679"/>
                </a:lnTo>
                <a:lnTo>
                  <a:pt x="26670" y="1489709"/>
                </a:lnTo>
                <a:close/>
              </a:path>
              <a:path w="26670" h="32105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10559">
                <a:moveTo>
                  <a:pt x="26670" y="1470659"/>
                </a:moveTo>
                <a:lnTo>
                  <a:pt x="0" y="1470659"/>
                </a:lnTo>
                <a:lnTo>
                  <a:pt x="0" y="1480819"/>
                </a:lnTo>
                <a:lnTo>
                  <a:pt x="26670" y="1480819"/>
                </a:lnTo>
                <a:lnTo>
                  <a:pt x="26670" y="1470659"/>
                </a:lnTo>
                <a:close/>
              </a:path>
              <a:path w="26670" h="3210559">
                <a:moveTo>
                  <a:pt x="2667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39"/>
                </a:lnTo>
                <a:close/>
              </a:path>
              <a:path w="26670" h="3210559">
                <a:moveTo>
                  <a:pt x="26670" y="1451609"/>
                </a:moveTo>
                <a:lnTo>
                  <a:pt x="0" y="1451609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09"/>
                </a:lnTo>
                <a:close/>
              </a:path>
              <a:path w="26670" h="3210559">
                <a:moveTo>
                  <a:pt x="2667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89"/>
                </a:lnTo>
                <a:close/>
              </a:path>
              <a:path w="26670" h="3210559">
                <a:moveTo>
                  <a:pt x="26670" y="1432560"/>
                </a:moveTo>
                <a:lnTo>
                  <a:pt x="0" y="1432560"/>
                </a:lnTo>
                <a:lnTo>
                  <a:pt x="0" y="1442719"/>
                </a:lnTo>
                <a:lnTo>
                  <a:pt x="26670" y="1442719"/>
                </a:lnTo>
                <a:lnTo>
                  <a:pt x="26670" y="1432560"/>
                </a:lnTo>
                <a:close/>
              </a:path>
              <a:path w="26670" h="32105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10559">
                <a:moveTo>
                  <a:pt x="26670" y="1413509"/>
                </a:moveTo>
                <a:lnTo>
                  <a:pt x="0" y="1413509"/>
                </a:lnTo>
                <a:lnTo>
                  <a:pt x="0" y="1423669"/>
                </a:lnTo>
                <a:lnTo>
                  <a:pt x="26670" y="1423669"/>
                </a:lnTo>
                <a:lnTo>
                  <a:pt x="26670" y="1413509"/>
                </a:lnTo>
                <a:close/>
              </a:path>
              <a:path w="26670" h="32105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10559">
                <a:moveTo>
                  <a:pt x="26670" y="1394459"/>
                </a:moveTo>
                <a:lnTo>
                  <a:pt x="0" y="1394459"/>
                </a:lnTo>
                <a:lnTo>
                  <a:pt x="0" y="1404619"/>
                </a:lnTo>
                <a:lnTo>
                  <a:pt x="26670" y="1404619"/>
                </a:lnTo>
                <a:lnTo>
                  <a:pt x="26670" y="1394459"/>
                </a:lnTo>
                <a:close/>
              </a:path>
              <a:path w="26670" h="3210559">
                <a:moveTo>
                  <a:pt x="26670" y="1386839"/>
                </a:moveTo>
                <a:lnTo>
                  <a:pt x="0" y="1386839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39"/>
                </a:lnTo>
                <a:close/>
              </a:path>
              <a:path w="26670" h="3210559">
                <a:moveTo>
                  <a:pt x="26670" y="1375409"/>
                </a:moveTo>
                <a:lnTo>
                  <a:pt x="0" y="1375409"/>
                </a:lnTo>
                <a:lnTo>
                  <a:pt x="0" y="1385569"/>
                </a:lnTo>
                <a:lnTo>
                  <a:pt x="26670" y="1385569"/>
                </a:lnTo>
                <a:lnTo>
                  <a:pt x="26670" y="1375409"/>
                </a:lnTo>
                <a:close/>
              </a:path>
              <a:path w="26670" h="3210559">
                <a:moveTo>
                  <a:pt x="26670" y="1367789"/>
                </a:moveTo>
                <a:lnTo>
                  <a:pt x="0" y="136778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7789"/>
                </a:lnTo>
                <a:close/>
              </a:path>
              <a:path w="26670" h="3210559">
                <a:moveTo>
                  <a:pt x="26670" y="1356359"/>
                </a:moveTo>
                <a:lnTo>
                  <a:pt x="0" y="1356359"/>
                </a:lnTo>
                <a:lnTo>
                  <a:pt x="0" y="1366519"/>
                </a:lnTo>
                <a:lnTo>
                  <a:pt x="26670" y="1366519"/>
                </a:lnTo>
                <a:lnTo>
                  <a:pt x="26670" y="1356359"/>
                </a:lnTo>
                <a:close/>
              </a:path>
              <a:path w="26670" h="3210559">
                <a:moveTo>
                  <a:pt x="26670" y="1348739"/>
                </a:moveTo>
                <a:lnTo>
                  <a:pt x="0" y="1348739"/>
                </a:lnTo>
                <a:lnTo>
                  <a:pt x="0" y="1355089"/>
                </a:lnTo>
                <a:lnTo>
                  <a:pt x="26670" y="1355089"/>
                </a:lnTo>
                <a:lnTo>
                  <a:pt x="26670" y="1348739"/>
                </a:lnTo>
                <a:close/>
              </a:path>
              <a:path w="26670" h="3210559">
                <a:moveTo>
                  <a:pt x="26670" y="1337310"/>
                </a:moveTo>
                <a:lnTo>
                  <a:pt x="0" y="1337310"/>
                </a:lnTo>
                <a:lnTo>
                  <a:pt x="0" y="1347469"/>
                </a:lnTo>
                <a:lnTo>
                  <a:pt x="26670" y="1347469"/>
                </a:lnTo>
                <a:lnTo>
                  <a:pt x="26670" y="1337310"/>
                </a:lnTo>
                <a:close/>
              </a:path>
              <a:path w="26670" h="3210559">
                <a:moveTo>
                  <a:pt x="26670" y="1329689"/>
                </a:moveTo>
                <a:lnTo>
                  <a:pt x="0" y="1329689"/>
                </a:lnTo>
                <a:lnTo>
                  <a:pt x="0" y="1336039"/>
                </a:lnTo>
                <a:lnTo>
                  <a:pt x="26670" y="1336039"/>
                </a:lnTo>
                <a:lnTo>
                  <a:pt x="26670" y="1329689"/>
                </a:lnTo>
                <a:close/>
              </a:path>
              <a:path w="26670" h="3210559">
                <a:moveTo>
                  <a:pt x="26670" y="1318259"/>
                </a:moveTo>
                <a:lnTo>
                  <a:pt x="0" y="1318259"/>
                </a:lnTo>
                <a:lnTo>
                  <a:pt x="0" y="1328419"/>
                </a:lnTo>
                <a:lnTo>
                  <a:pt x="26670" y="1328419"/>
                </a:lnTo>
                <a:lnTo>
                  <a:pt x="26670" y="1318259"/>
                </a:lnTo>
                <a:close/>
              </a:path>
              <a:path w="26670" h="3210559">
                <a:moveTo>
                  <a:pt x="26670" y="1310639"/>
                </a:moveTo>
                <a:lnTo>
                  <a:pt x="0" y="1310639"/>
                </a:lnTo>
                <a:lnTo>
                  <a:pt x="0" y="1316989"/>
                </a:lnTo>
                <a:lnTo>
                  <a:pt x="26670" y="1316989"/>
                </a:lnTo>
                <a:lnTo>
                  <a:pt x="26670" y="1310639"/>
                </a:lnTo>
                <a:close/>
              </a:path>
              <a:path w="26670" h="3210559">
                <a:moveTo>
                  <a:pt x="2667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70" y="1309369"/>
                </a:lnTo>
                <a:lnTo>
                  <a:pt x="26670" y="1299209"/>
                </a:lnTo>
                <a:close/>
              </a:path>
              <a:path w="26670" h="3210559">
                <a:moveTo>
                  <a:pt x="26670" y="1285239"/>
                </a:moveTo>
                <a:lnTo>
                  <a:pt x="0" y="128523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5239"/>
                </a:lnTo>
                <a:close/>
              </a:path>
              <a:path w="26670" h="3210559">
                <a:moveTo>
                  <a:pt x="26670" y="1273809"/>
                </a:moveTo>
                <a:lnTo>
                  <a:pt x="0" y="1273809"/>
                </a:lnTo>
                <a:lnTo>
                  <a:pt x="0" y="1283969"/>
                </a:lnTo>
                <a:lnTo>
                  <a:pt x="26670" y="1283969"/>
                </a:lnTo>
                <a:lnTo>
                  <a:pt x="26670" y="1273809"/>
                </a:lnTo>
                <a:close/>
              </a:path>
              <a:path w="26670" h="3210559">
                <a:moveTo>
                  <a:pt x="26670" y="1266189"/>
                </a:moveTo>
                <a:lnTo>
                  <a:pt x="0" y="1266189"/>
                </a:lnTo>
                <a:lnTo>
                  <a:pt x="0" y="1272539"/>
                </a:lnTo>
                <a:lnTo>
                  <a:pt x="26670" y="1272539"/>
                </a:lnTo>
                <a:lnTo>
                  <a:pt x="26670" y="1266189"/>
                </a:lnTo>
                <a:close/>
              </a:path>
              <a:path w="26670" h="3210559">
                <a:moveTo>
                  <a:pt x="26670" y="1254760"/>
                </a:moveTo>
                <a:lnTo>
                  <a:pt x="0" y="1254760"/>
                </a:lnTo>
                <a:lnTo>
                  <a:pt x="0" y="1264919"/>
                </a:lnTo>
                <a:lnTo>
                  <a:pt x="26670" y="1264919"/>
                </a:lnTo>
                <a:lnTo>
                  <a:pt x="26670" y="1254760"/>
                </a:lnTo>
                <a:close/>
              </a:path>
              <a:path w="26670" h="3210559">
                <a:moveTo>
                  <a:pt x="26670" y="1247139"/>
                </a:moveTo>
                <a:lnTo>
                  <a:pt x="0" y="1247139"/>
                </a:lnTo>
                <a:lnTo>
                  <a:pt x="0" y="1253489"/>
                </a:lnTo>
                <a:lnTo>
                  <a:pt x="26670" y="1253489"/>
                </a:lnTo>
                <a:lnTo>
                  <a:pt x="26670" y="1247139"/>
                </a:lnTo>
                <a:close/>
              </a:path>
              <a:path w="26670" h="3210559">
                <a:moveTo>
                  <a:pt x="26670" y="1235709"/>
                </a:moveTo>
                <a:lnTo>
                  <a:pt x="0" y="1235709"/>
                </a:lnTo>
                <a:lnTo>
                  <a:pt x="0" y="1245870"/>
                </a:lnTo>
                <a:lnTo>
                  <a:pt x="26670" y="1245870"/>
                </a:lnTo>
                <a:lnTo>
                  <a:pt x="26670" y="1235709"/>
                </a:lnTo>
                <a:close/>
              </a:path>
              <a:path w="26670" h="3210559">
                <a:moveTo>
                  <a:pt x="26670" y="1228089"/>
                </a:moveTo>
                <a:lnTo>
                  <a:pt x="0" y="1228089"/>
                </a:lnTo>
                <a:lnTo>
                  <a:pt x="0" y="1234439"/>
                </a:lnTo>
                <a:lnTo>
                  <a:pt x="26670" y="1234439"/>
                </a:lnTo>
                <a:lnTo>
                  <a:pt x="26670" y="1228089"/>
                </a:lnTo>
                <a:close/>
              </a:path>
              <a:path w="26670" h="3210559">
                <a:moveTo>
                  <a:pt x="26670" y="1216659"/>
                </a:moveTo>
                <a:lnTo>
                  <a:pt x="0" y="1216659"/>
                </a:lnTo>
                <a:lnTo>
                  <a:pt x="0" y="1226820"/>
                </a:lnTo>
                <a:lnTo>
                  <a:pt x="26670" y="1226820"/>
                </a:lnTo>
                <a:lnTo>
                  <a:pt x="26670" y="1216659"/>
                </a:lnTo>
                <a:close/>
              </a:path>
              <a:path w="26670" h="3210559">
                <a:moveTo>
                  <a:pt x="26670" y="1209039"/>
                </a:moveTo>
                <a:lnTo>
                  <a:pt x="0" y="1209039"/>
                </a:lnTo>
                <a:lnTo>
                  <a:pt x="0" y="1215389"/>
                </a:lnTo>
                <a:lnTo>
                  <a:pt x="26670" y="1215389"/>
                </a:lnTo>
                <a:lnTo>
                  <a:pt x="26670" y="1209039"/>
                </a:lnTo>
                <a:close/>
              </a:path>
              <a:path w="26670" h="3210559">
                <a:moveTo>
                  <a:pt x="26670" y="1197609"/>
                </a:moveTo>
                <a:lnTo>
                  <a:pt x="0" y="1197609"/>
                </a:lnTo>
                <a:lnTo>
                  <a:pt x="0" y="1207769"/>
                </a:lnTo>
                <a:lnTo>
                  <a:pt x="26670" y="1207769"/>
                </a:lnTo>
                <a:lnTo>
                  <a:pt x="26670" y="1197609"/>
                </a:lnTo>
                <a:close/>
              </a:path>
              <a:path w="26670" h="3210559">
                <a:moveTo>
                  <a:pt x="26670" y="1189989"/>
                </a:moveTo>
                <a:lnTo>
                  <a:pt x="0" y="1189989"/>
                </a:lnTo>
                <a:lnTo>
                  <a:pt x="0" y="1196339"/>
                </a:lnTo>
                <a:lnTo>
                  <a:pt x="26670" y="1196339"/>
                </a:lnTo>
                <a:lnTo>
                  <a:pt x="26670" y="1189989"/>
                </a:lnTo>
                <a:close/>
              </a:path>
              <a:path w="26670" h="3210559">
                <a:moveTo>
                  <a:pt x="26670" y="1187449"/>
                </a:moveTo>
                <a:lnTo>
                  <a:pt x="0" y="1187449"/>
                </a:lnTo>
                <a:lnTo>
                  <a:pt x="0" y="1188719"/>
                </a:lnTo>
                <a:lnTo>
                  <a:pt x="26670" y="1188719"/>
                </a:lnTo>
                <a:lnTo>
                  <a:pt x="26670" y="1187449"/>
                </a:lnTo>
                <a:close/>
              </a:path>
              <a:path w="26670" h="3210559">
                <a:moveTo>
                  <a:pt x="26670" y="1757679"/>
                </a:moveTo>
                <a:lnTo>
                  <a:pt x="0" y="1757679"/>
                </a:lnTo>
                <a:lnTo>
                  <a:pt x="0" y="1846579"/>
                </a:lnTo>
                <a:lnTo>
                  <a:pt x="26670" y="1846579"/>
                </a:lnTo>
                <a:lnTo>
                  <a:pt x="26670" y="1757679"/>
                </a:lnTo>
                <a:close/>
              </a:path>
              <a:path w="26670" h="3210559">
                <a:moveTo>
                  <a:pt x="26670" y="2359659"/>
                </a:moveTo>
                <a:lnTo>
                  <a:pt x="0" y="2359659"/>
                </a:lnTo>
                <a:lnTo>
                  <a:pt x="0" y="2367279"/>
                </a:lnTo>
                <a:lnTo>
                  <a:pt x="26670" y="2367279"/>
                </a:lnTo>
                <a:lnTo>
                  <a:pt x="26670" y="2359659"/>
                </a:lnTo>
                <a:close/>
              </a:path>
              <a:path w="26670" h="3210559">
                <a:moveTo>
                  <a:pt x="26670" y="1931669"/>
                </a:moveTo>
                <a:lnTo>
                  <a:pt x="0" y="1931669"/>
                </a:lnTo>
                <a:lnTo>
                  <a:pt x="0" y="2358389"/>
                </a:lnTo>
                <a:lnTo>
                  <a:pt x="26670" y="2358389"/>
                </a:lnTo>
                <a:lnTo>
                  <a:pt x="26670" y="1931669"/>
                </a:lnTo>
                <a:close/>
              </a:path>
              <a:path w="26670" h="3210559">
                <a:moveTo>
                  <a:pt x="26670" y="1912619"/>
                </a:moveTo>
                <a:lnTo>
                  <a:pt x="0" y="1912619"/>
                </a:lnTo>
                <a:lnTo>
                  <a:pt x="0" y="1930399"/>
                </a:lnTo>
                <a:lnTo>
                  <a:pt x="26670" y="1930399"/>
                </a:lnTo>
                <a:lnTo>
                  <a:pt x="26670" y="1912619"/>
                </a:lnTo>
                <a:close/>
              </a:path>
              <a:path w="26670" h="3210559">
                <a:moveTo>
                  <a:pt x="26670" y="1893569"/>
                </a:moveTo>
                <a:lnTo>
                  <a:pt x="0" y="1893569"/>
                </a:lnTo>
                <a:lnTo>
                  <a:pt x="0" y="1911349"/>
                </a:lnTo>
                <a:lnTo>
                  <a:pt x="26670" y="1911349"/>
                </a:lnTo>
                <a:lnTo>
                  <a:pt x="26670" y="1893569"/>
                </a:lnTo>
                <a:close/>
              </a:path>
              <a:path w="26670" h="3210559">
                <a:moveTo>
                  <a:pt x="26670" y="1870709"/>
                </a:moveTo>
                <a:lnTo>
                  <a:pt x="0" y="1870709"/>
                </a:lnTo>
                <a:lnTo>
                  <a:pt x="0" y="1892299"/>
                </a:lnTo>
                <a:lnTo>
                  <a:pt x="26670" y="1892299"/>
                </a:lnTo>
                <a:lnTo>
                  <a:pt x="26670" y="1870709"/>
                </a:lnTo>
                <a:close/>
              </a:path>
              <a:path w="26670" h="3210559">
                <a:moveTo>
                  <a:pt x="26670" y="1851659"/>
                </a:moveTo>
                <a:lnTo>
                  <a:pt x="0" y="1851659"/>
                </a:lnTo>
                <a:lnTo>
                  <a:pt x="0" y="1869439"/>
                </a:lnTo>
                <a:lnTo>
                  <a:pt x="26670" y="1869439"/>
                </a:lnTo>
                <a:lnTo>
                  <a:pt x="26670" y="1851659"/>
                </a:lnTo>
                <a:close/>
              </a:path>
              <a:path w="26670" h="3210559">
                <a:moveTo>
                  <a:pt x="26670" y="1847849"/>
                </a:moveTo>
                <a:lnTo>
                  <a:pt x="0" y="1847849"/>
                </a:lnTo>
                <a:lnTo>
                  <a:pt x="0" y="1850389"/>
                </a:lnTo>
                <a:lnTo>
                  <a:pt x="26670" y="1850389"/>
                </a:lnTo>
                <a:lnTo>
                  <a:pt x="26670" y="1847849"/>
                </a:lnTo>
                <a:close/>
              </a:path>
              <a:path w="26670" h="3210559">
                <a:moveTo>
                  <a:pt x="26670" y="2367279"/>
                </a:moveTo>
                <a:lnTo>
                  <a:pt x="0" y="2367279"/>
                </a:lnTo>
                <a:lnTo>
                  <a:pt x="0" y="2542539"/>
                </a:lnTo>
                <a:lnTo>
                  <a:pt x="26670" y="2542539"/>
                </a:lnTo>
                <a:lnTo>
                  <a:pt x="26670" y="2367279"/>
                </a:lnTo>
                <a:close/>
              </a:path>
              <a:path w="26670" h="3210559">
                <a:moveTo>
                  <a:pt x="26670" y="2542540"/>
                </a:moveTo>
                <a:lnTo>
                  <a:pt x="0" y="2542540"/>
                </a:lnTo>
                <a:lnTo>
                  <a:pt x="0" y="3210559"/>
                </a:lnTo>
                <a:lnTo>
                  <a:pt x="26670" y="3210559"/>
                </a:lnTo>
                <a:lnTo>
                  <a:pt x="26670" y="2542540"/>
                </a:lnTo>
                <a:close/>
              </a:path>
            </a:pathLst>
          </a:custGeom>
          <a:solidFill>
            <a:srgbClr val="1A34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776969" y="3651250"/>
            <a:ext cx="163829" cy="31940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8940800" y="3751579"/>
            <a:ext cx="110490" cy="30937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9051290" y="3818890"/>
            <a:ext cx="26670" cy="3026410"/>
          </a:xfrm>
          <a:custGeom>
            <a:avLst/>
            <a:gdLst/>
            <a:ahLst/>
            <a:cxnLst/>
            <a:rect l="l" t="t" r="r" b="b"/>
            <a:pathLst>
              <a:path w="26670" h="3026409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11429" y="6349"/>
                </a:lnTo>
                <a:lnTo>
                  <a:pt x="11429" y="5079"/>
                </a:lnTo>
                <a:lnTo>
                  <a:pt x="8889" y="5079"/>
                </a:lnTo>
                <a:lnTo>
                  <a:pt x="8889" y="3809"/>
                </a:lnTo>
                <a:lnTo>
                  <a:pt x="6349" y="3809"/>
                </a:lnTo>
                <a:lnTo>
                  <a:pt x="6349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26409">
                <a:moveTo>
                  <a:pt x="12700" y="6350"/>
                </a:moveTo>
                <a:lnTo>
                  <a:pt x="0" y="635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11429"/>
                </a:lnTo>
                <a:lnTo>
                  <a:pt x="19049" y="11429"/>
                </a:lnTo>
                <a:lnTo>
                  <a:pt x="19049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close/>
              </a:path>
              <a:path w="26670" h="3026409">
                <a:moveTo>
                  <a:pt x="22859" y="12699"/>
                </a:moveTo>
                <a:lnTo>
                  <a:pt x="0" y="12699"/>
                </a:lnTo>
                <a:lnTo>
                  <a:pt x="0" y="50799"/>
                </a:lnTo>
                <a:lnTo>
                  <a:pt x="26669" y="50799"/>
                </a:lnTo>
                <a:lnTo>
                  <a:pt x="26669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699"/>
                </a:lnTo>
                <a:close/>
              </a:path>
              <a:path w="26670" h="3026409">
                <a:moveTo>
                  <a:pt x="26669" y="50800"/>
                </a:moveTo>
                <a:lnTo>
                  <a:pt x="0" y="50800"/>
                </a:lnTo>
                <a:lnTo>
                  <a:pt x="0" y="55879"/>
                </a:lnTo>
                <a:lnTo>
                  <a:pt x="26669" y="55879"/>
                </a:lnTo>
                <a:lnTo>
                  <a:pt x="26669" y="50800"/>
                </a:lnTo>
                <a:close/>
              </a:path>
              <a:path w="26670" h="3026409">
                <a:moveTo>
                  <a:pt x="26669" y="55879"/>
                </a:moveTo>
                <a:lnTo>
                  <a:pt x="0" y="55879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55879"/>
                </a:lnTo>
                <a:close/>
              </a:path>
              <a:path w="26670" h="3026409">
                <a:moveTo>
                  <a:pt x="26669" y="62229"/>
                </a:moveTo>
                <a:lnTo>
                  <a:pt x="0" y="62229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29"/>
                </a:lnTo>
                <a:close/>
              </a:path>
              <a:path w="26670" h="3026409">
                <a:moveTo>
                  <a:pt x="26669" y="68580"/>
                </a:moveTo>
                <a:lnTo>
                  <a:pt x="0" y="6858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68580"/>
                </a:lnTo>
                <a:close/>
              </a:path>
              <a:path w="26670" h="3026409">
                <a:moveTo>
                  <a:pt x="26669" y="95250"/>
                </a:moveTo>
                <a:lnTo>
                  <a:pt x="0" y="95250"/>
                </a:lnTo>
                <a:lnTo>
                  <a:pt x="0" y="113029"/>
                </a:lnTo>
                <a:lnTo>
                  <a:pt x="26669" y="113029"/>
                </a:lnTo>
                <a:lnTo>
                  <a:pt x="26669" y="95250"/>
                </a:lnTo>
                <a:close/>
              </a:path>
              <a:path w="26670" h="3026409">
                <a:moveTo>
                  <a:pt x="26669" y="113029"/>
                </a:moveTo>
                <a:lnTo>
                  <a:pt x="0" y="113029"/>
                </a:lnTo>
                <a:lnTo>
                  <a:pt x="0" y="120649"/>
                </a:lnTo>
                <a:lnTo>
                  <a:pt x="26669" y="120649"/>
                </a:lnTo>
                <a:lnTo>
                  <a:pt x="26669" y="113029"/>
                </a:lnTo>
                <a:close/>
              </a:path>
              <a:path w="26670" h="3026409">
                <a:moveTo>
                  <a:pt x="26669" y="120650"/>
                </a:moveTo>
                <a:lnTo>
                  <a:pt x="0" y="120650"/>
                </a:lnTo>
                <a:lnTo>
                  <a:pt x="0" y="133349"/>
                </a:lnTo>
                <a:lnTo>
                  <a:pt x="26669" y="133349"/>
                </a:lnTo>
                <a:lnTo>
                  <a:pt x="26669" y="120650"/>
                </a:lnTo>
                <a:close/>
              </a:path>
              <a:path w="26670" h="3026409">
                <a:moveTo>
                  <a:pt x="26669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26669" y="139699"/>
                </a:lnTo>
                <a:lnTo>
                  <a:pt x="26669" y="133350"/>
                </a:lnTo>
                <a:close/>
              </a:path>
              <a:path w="26670" h="3026409">
                <a:moveTo>
                  <a:pt x="26669" y="139700"/>
                </a:moveTo>
                <a:lnTo>
                  <a:pt x="0" y="139700"/>
                </a:lnTo>
                <a:lnTo>
                  <a:pt x="0" y="182879"/>
                </a:lnTo>
                <a:lnTo>
                  <a:pt x="26669" y="182879"/>
                </a:lnTo>
                <a:lnTo>
                  <a:pt x="26669" y="139700"/>
                </a:lnTo>
                <a:close/>
              </a:path>
              <a:path w="26670" h="3026409">
                <a:moveTo>
                  <a:pt x="26669" y="182880"/>
                </a:moveTo>
                <a:lnTo>
                  <a:pt x="0" y="182880"/>
                </a:lnTo>
                <a:lnTo>
                  <a:pt x="0" y="190499"/>
                </a:lnTo>
                <a:lnTo>
                  <a:pt x="26669" y="190499"/>
                </a:lnTo>
                <a:lnTo>
                  <a:pt x="26669" y="182880"/>
                </a:lnTo>
                <a:close/>
              </a:path>
              <a:path w="26670" h="3026409">
                <a:moveTo>
                  <a:pt x="26669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26669" y="196849"/>
                </a:lnTo>
                <a:lnTo>
                  <a:pt x="26669" y="190499"/>
                </a:lnTo>
                <a:close/>
              </a:path>
              <a:path w="26670" h="3026409">
                <a:moveTo>
                  <a:pt x="26669" y="196849"/>
                </a:moveTo>
                <a:lnTo>
                  <a:pt x="0" y="196849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6849"/>
                </a:lnTo>
                <a:close/>
              </a:path>
              <a:path w="26670" h="3026409">
                <a:moveTo>
                  <a:pt x="26669" y="233679"/>
                </a:moveTo>
                <a:lnTo>
                  <a:pt x="0" y="233679"/>
                </a:lnTo>
                <a:lnTo>
                  <a:pt x="0" y="240029"/>
                </a:lnTo>
                <a:lnTo>
                  <a:pt x="26669" y="240029"/>
                </a:lnTo>
                <a:lnTo>
                  <a:pt x="26669" y="233679"/>
                </a:lnTo>
                <a:close/>
              </a:path>
              <a:path w="26670" h="3026409">
                <a:moveTo>
                  <a:pt x="26669" y="240029"/>
                </a:moveTo>
                <a:lnTo>
                  <a:pt x="0" y="2400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40029"/>
                </a:lnTo>
                <a:close/>
              </a:path>
              <a:path w="26670" h="302640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026409">
                <a:moveTo>
                  <a:pt x="26669" y="278129"/>
                </a:moveTo>
                <a:lnTo>
                  <a:pt x="0" y="278129"/>
                </a:lnTo>
                <a:lnTo>
                  <a:pt x="0" y="285749"/>
                </a:lnTo>
                <a:lnTo>
                  <a:pt x="26669" y="285749"/>
                </a:lnTo>
                <a:lnTo>
                  <a:pt x="26669" y="278129"/>
                </a:lnTo>
                <a:close/>
              </a:path>
              <a:path w="26670" h="3026409">
                <a:moveTo>
                  <a:pt x="26669" y="285749"/>
                </a:moveTo>
                <a:lnTo>
                  <a:pt x="0" y="285749"/>
                </a:lnTo>
                <a:lnTo>
                  <a:pt x="0" y="323849"/>
                </a:lnTo>
                <a:lnTo>
                  <a:pt x="26669" y="323849"/>
                </a:lnTo>
                <a:lnTo>
                  <a:pt x="26669" y="285749"/>
                </a:lnTo>
                <a:close/>
              </a:path>
              <a:path w="26670" h="3026409">
                <a:moveTo>
                  <a:pt x="2666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3849"/>
                </a:lnTo>
                <a:close/>
              </a:path>
              <a:path w="26670" h="3026409">
                <a:moveTo>
                  <a:pt x="26669" y="328930"/>
                </a:moveTo>
                <a:lnTo>
                  <a:pt x="0" y="328930"/>
                </a:lnTo>
                <a:lnTo>
                  <a:pt x="0" y="354329"/>
                </a:lnTo>
                <a:lnTo>
                  <a:pt x="26669" y="354329"/>
                </a:lnTo>
                <a:lnTo>
                  <a:pt x="26669" y="328930"/>
                </a:lnTo>
                <a:close/>
              </a:path>
              <a:path w="26670" h="3026409">
                <a:moveTo>
                  <a:pt x="26669" y="354329"/>
                </a:moveTo>
                <a:lnTo>
                  <a:pt x="0" y="354329"/>
                </a:lnTo>
                <a:lnTo>
                  <a:pt x="0" y="424179"/>
                </a:lnTo>
                <a:lnTo>
                  <a:pt x="26669" y="424179"/>
                </a:lnTo>
                <a:lnTo>
                  <a:pt x="26669" y="354329"/>
                </a:lnTo>
                <a:close/>
              </a:path>
              <a:path w="26670" h="302640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026409">
                <a:moveTo>
                  <a:pt x="26669" y="430529"/>
                </a:moveTo>
                <a:lnTo>
                  <a:pt x="0" y="430529"/>
                </a:lnTo>
                <a:lnTo>
                  <a:pt x="0" y="438149"/>
                </a:lnTo>
                <a:lnTo>
                  <a:pt x="26669" y="438149"/>
                </a:lnTo>
                <a:lnTo>
                  <a:pt x="26669" y="430529"/>
                </a:lnTo>
                <a:close/>
              </a:path>
              <a:path w="26670" h="3026409">
                <a:moveTo>
                  <a:pt x="26669" y="438149"/>
                </a:moveTo>
                <a:lnTo>
                  <a:pt x="0" y="43814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38149"/>
                </a:lnTo>
                <a:close/>
              </a:path>
              <a:path w="26670" h="3026409">
                <a:moveTo>
                  <a:pt x="26669" y="449580"/>
                </a:moveTo>
                <a:lnTo>
                  <a:pt x="0" y="449580"/>
                </a:lnTo>
                <a:lnTo>
                  <a:pt x="0" y="476249"/>
                </a:lnTo>
                <a:lnTo>
                  <a:pt x="26669" y="476249"/>
                </a:lnTo>
                <a:lnTo>
                  <a:pt x="26669" y="449580"/>
                </a:lnTo>
                <a:close/>
              </a:path>
              <a:path w="26670" h="3026409">
                <a:moveTo>
                  <a:pt x="26669" y="476249"/>
                </a:moveTo>
                <a:lnTo>
                  <a:pt x="0" y="476249"/>
                </a:lnTo>
                <a:lnTo>
                  <a:pt x="0" y="552449"/>
                </a:lnTo>
                <a:lnTo>
                  <a:pt x="26669" y="552449"/>
                </a:lnTo>
                <a:lnTo>
                  <a:pt x="26669" y="476249"/>
                </a:lnTo>
                <a:close/>
              </a:path>
              <a:path w="26670" h="3026409">
                <a:moveTo>
                  <a:pt x="26669" y="552450"/>
                </a:moveTo>
                <a:lnTo>
                  <a:pt x="0" y="552450"/>
                </a:lnTo>
                <a:lnTo>
                  <a:pt x="0" y="698499"/>
                </a:lnTo>
                <a:lnTo>
                  <a:pt x="26669" y="698499"/>
                </a:lnTo>
                <a:lnTo>
                  <a:pt x="26669" y="552450"/>
                </a:lnTo>
                <a:close/>
              </a:path>
              <a:path w="26670" h="3026409">
                <a:moveTo>
                  <a:pt x="26669" y="698500"/>
                </a:moveTo>
                <a:lnTo>
                  <a:pt x="0" y="69850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698500"/>
                </a:lnTo>
                <a:close/>
              </a:path>
              <a:path w="26670" h="3026409">
                <a:moveTo>
                  <a:pt x="26669" y="722630"/>
                </a:moveTo>
                <a:lnTo>
                  <a:pt x="0" y="72263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22630"/>
                </a:lnTo>
                <a:close/>
              </a:path>
              <a:path w="26670" h="3026409">
                <a:moveTo>
                  <a:pt x="26669" y="774699"/>
                </a:moveTo>
                <a:lnTo>
                  <a:pt x="0" y="774699"/>
                </a:lnTo>
                <a:lnTo>
                  <a:pt x="0" y="792479"/>
                </a:lnTo>
                <a:lnTo>
                  <a:pt x="26669" y="792479"/>
                </a:lnTo>
                <a:lnTo>
                  <a:pt x="26669" y="774699"/>
                </a:lnTo>
                <a:close/>
              </a:path>
              <a:path w="26670" h="3026409">
                <a:moveTo>
                  <a:pt x="26669" y="792480"/>
                </a:moveTo>
                <a:lnTo>
                  <a:pt x="0" y="792480"/>
                </a:lnTo>
                <a:lnTo>
                  <a:pt x="0" y="805179"/>
                </a:lnTo>
                <a:lnTo>
                  <a:pt x="26669" y="805179"/>
                </a:lnTo>
                <a:lnTo>
                  <a:pt x="26669" y="792480"/>
                </a:lnTo>
                <a:close/>
              </a:path>
              <a:path w="26670" h="3026409">
                <a:moveTo>
                  <a:pt x="26669" y="805180"/>
                </a:moveTo>
                <a:lnTo>
                  <a:pt x="0" y="805180"/>
                </a:lnTo>
                <a:lnTo>
                  <a:pt x="0" y="831849"/>
                </a:lnTo>
                <a:lnTo>
                  <a:pt x="26669" y="831849"/>
                </a:lnTo>
                <a:lnTo>
                  <a:pt x="26669" y="805180"/>
                </a:lnTo>
                <a:close/>
              </a:path>
              <a:path w="26670" h="3026409">
                <a:moveTo>
                  <a:pt x="26669" y="831850"/>
                </a:moveTo>
                <a:lnTo>
                  <a:pt x="0" y="831850"/>
                </a:lnTo>
                <a:lnTo>
                  <a:pt x="0" y="862329"/>
                </a:lnTo>
                <a:lnTo>
                  <a:pt x="26669" y="862329"/>
                </a:lnTo>
                <a:lnTo>
                  <a:pt x="26669" y="831850"/>
                </a:lnTo>
                <a:close/>
              </a:path>
              <a:path w="26670" h="3026409">
                <a:moveTo>
                  <a:pt x="26669" y="862329"/>
                </a:moveTo>
                <a:lnTo>
                  <a:pt x="0" y="862329"/>
                </a:lnTo>
                <a:lnTo>
                  <a:pt x="0" y="868679"/>
                </a:lnTo>
                <a:lnTo>
                  <a:pt x="26669" y="868679"/>
                </a:lnTo>
                <a:lnTo>
                  <a:pt x="26669" y="862329"/>
                </a:lnTo>
                <a:close/>
              </a:path>
              <a:path w="26670" h="3026409">
                <a:moveTo>
                  <a:pt x="26669" y="868679"/>
                </a:moveTo>
                <a:lnTo>
                  <a:pt x="0" y="868679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79"/>
                </a:lnTo>
                <a:close/>
              </a:path>
              <a:path w="26670" h="3026409">
                <a:moveTo>
                  <a:pt x="26669" y="875029"/>
                </a:moveTo>
                <a:lnTo>
                  <a:pt x="0" y="875029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875029"/>
                </a:lnTo>
                <a:close/>
              </a:path>
              <a:path w="26670" h="3026409">
                <a:moveTo>
                  <a:pt x="26669" y="908049"/>
                </a:moveTo>
                <a:lnTo>
                  <a:pt x="0" y="908049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49"/>
                </a:lnTo>
                <a:close/>
              </a:path>
              <a:path w="26670" h="302640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026409">
                <a:moveTo>
                  <a:pt x="26669" y="984250"/>
                </a:moveTo>
                <a:lnTo>
                  <a:pt x="0" y="984250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50"/>
                </a:lnTo>
                <a:close/>
              </a:path>
              <a:path w="26670" h="3026409">
                <a:moveTo>
                  <a:pt x="26669" y="1305559"/>
                </a:moveTo>
                <a:lnTo>
                  <a:pt x="0" y="1305559"/>
                </a:lnTo>
                <a:lnTo>
                  <a:pt x="0" y="1573529"/>
                </a:lnTo>
                <a:lnTo>
                  <a:pt x="26669" y="1573529"/>
                </a:lnTo>
                <a:lnTo>
                  <a:pt x="26669" y="1305559"/>
                </a:lnTo>
                <a:close/>
              </a:path>
              <a:path w="26670" h="3026409">
                <a:moveTo>
                  <a:pt x="26669" y="1297939"/>
                </a:moveTo>
                <a:lnTo>
                  <a:pt x="0" y="1297939"/>
                </a:lnTo>
                <a:lnTo>
                  <a:pt x="0" y="1304289"/>
                </a:lnTo>
                <a:lnTo>
                  <a:pt x="26669" y="1304289"/>
                </a:lnTo>
                <a:lnTo>
                  <a:pt x="26669" y="1297939"/>
                </a:lnTo>
                <a:close/>
              </a:path>
              <a:path w="26670" h="3026409">
                <a:moveTo>
                  <a:pt x="26669" y="1286509"/>
                </a:moveTo>
                <a:lnTo>
                  <a:pt x="0" y="128650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6509"/>
                </a:lnTo>
                <a:close/>
              </a:path>
              <a:path w="26670" h="3026409">
                <a:moveTo>
                  <a:pt x="26669" y="1278889"/>
                </a:moveTo>
                <a:lnTo>
                  <a:pt x="0" y="1278889"/>
                </a:lnTo>
                <a:lnTo>
                  <a:pt x="0" y="1285239"/>
                </a:lnTo>
                <a:lnTo>
                  <a:pt x="26669" y="1285239"/>
                </a:lnTo>
                <a:lnTo>
                  <a:pt x="26669" y="1278889"/>
                </a:lnTo>
                <a:close/>
              </a:path>
              <a:path w="26670" h="3026409">
                <a:moveTo>
                  <a:pt x="26669" y="1267459"/>
                </a:moveTo>
                <a:lnTo>
                  <a:pt x="0" y="1267459"/>
                </a:lnTo>
                <a:lnTo>
                  <a:pt x="0" y="1277620"/>
                </a:lnTo>
                <a:lnTo>
                  <a:pt x="26669" y="1277620"/>
                </a:lnTo>
                <a:lnTo>
                  <a:pt x="26669" y="1267459"/>
                </a:lnTo>
                <a:close/>
              </a:path>
              <a:path w="26670" h="3026409">
                <a:moveTo>
                  <a:pt x="26669" y="1259839"/>
                </a:moveTo>
                <a:lnTo>
                  <a:pt x="0" y="1259839"/>
                </a:lnTo>
                <a:lnTo>
                  <a:pt x="0" y="1266189"/>
                </a:lnTo>
                <a:lnTo>
                  <a:pt x="26669" y="1266189"/>
                </a:lnTo>
                <a:lnTo>
                  <a:pt x="26669" y="1259839"/>
                </a:lnTo>
                <a:close/>
              </a:path>
              <a:path w="26670" h="3026409">
                <a:moveTo>
                  <a:pt x="26669" y="1248410"/>
                </a:moveTo>
                <a:lnTo>
                  <a:pt x="0" y="1248410"/>
                </a:lnTo>
                <a:lnTo>
                  <a:pt x="0" y="1258569"/>
                </a:lnTo>
                <a:lnTo>
                  <a:pt x="26669" y="1258569"/>
                </a:lnTo>
                <a:lnTo>
                  <a:pt x="26669" y="1248410"/>
                </a:lnTo>
                <a:close/>
              </a:path>
              <a:path w="26670" h="3026409">
                <a:moveTo>
                  <a:pt x="26669" y="1240789"/>
                </a:moveTo>
                <a:lnTo>
                  <a:pt x="0" y="1240789"/>
                </a:lnTo>
                <a:lnTo>
                  <a:pt x="0" y="1247139"/>
                </a:lnTo>
                <a:lnTo>
                  <a:pt x="26669" y="1247139"/>
                </a:lnTo>
                <a:lnTo>
                  <a:pt x="26669" y="1240789"/>
                </a:lnTo>
                <a:close/>
              </a:path>
              <a:path w="26670" h="3026409">
                <a:moveTo>
                  <a:pt x="26669" y="1229359"/>
                </a:moveTo>
                <a:lnTo>
                  <a:pt x="0" y="1229359"/>
                </a:lnTo>
                <a:lnTo>
                  <a:pt x="0" y="1239519"/>
                </a:lnTo>
                <a:lnTo>
                  <a:pt x="26669" y="1239519"/>
                </a:lnTo>
                <a:lnTo>
                  <a:pt x="26669" y="1229359"/>
                </a:lnTo>
                <a:close/>
              </a:path>
              <a:path w="26670" h="3026409">
                <a:moveTo>
                  <a:pt x="26669" y="1221739"/>
                </a:moveTo>
                <a:lnTo>
                  <a:pt x="0" y="1221739"/>
                </a:lnTo>
                <a:lnTo>
                  <a:pt x="0" y="1228089"/>
                </a:lnTo>
                <a:lnTo>
                  <a:pt x="26669" y="1228089"/>
                </a:lnTo>
                <a:lnTo>
                  <a:pt x="26669" y="1221739"/>
                </a:lnTo>
                <a:close/>
              </a:path>
              <a:path w="26670" h="3026409">
                <a:moveTo>
                  <a:pt x="26669" y="1210309"/>
                </a:moveTo>
                <a:lnTo>
                  <a:pt x="0" y="1210309"/>
                </a:lnTo>
                <a:lnTo>
                  <a:pt x="0" y="1220469"/>
                </a:lnTo>
                <a:lnTo>
                  <a:pt x="26669" y="1220469"/>
                </a:lnTo>
                <a:lnTo>
                  <a:pt x="26669" y="1210309"/>
                </a:lnTo>
                <a:close/>
              </a:path>
              <a:path w="26670" h="3026409">
                <a:moveTo>
                  <a:pt x="26669" y="1202689"/>
                </a:moveTo>
                <a:lnTo>
                  <a:pt x="0" y="1202689"/>
                </a:lnTo>
                <a:lnTo>
                  <a:pt x="0" y="1209039"/>
                </a:lnTo>
                <a:lnTo>
                  <a:pt x="26669" y="1209039"/>
                </a:lnTo>
                <a:lnTo>
                  <a:pt x="26669" y="1202689"/>
                </a:lnTo>
                <a:close/>
              </a:path>
              <a:path w="26670" h="3026409">
                <a:moveTo>
                  <a:pt x="26669" y="1191259"/>
                </a:moveTo>
                <a:lnTo>
                  <a:pt x="0" y="1191259"/>
                </a:lnTo>
                <a:lnTo>
                  <a:pt x="0" y="1201419"/>
                </a:lnTo>
                <a:lnTo>
                  <a:pt x="26669" y="1201419"/>
                </a:lnTo>
                <a:lnTo>
                  <a:pt x="26669" y="1191259"/>
                </a:lnTo>
                <a:close/>
              </a:path>
              <a:path w="26670" h="3026409">
                <a:moveTo>
                  <a:pt x="26669" y="1183639"/>
                </a:moveTo>
                <a:lnTo>
                  <a:pt x="0" y="1183639"/>
                </a:lnTo>
                <a:lnTo>
                  <a:pt x="0" y="1189989"/>
                </a:lnTo>
                <a:lnTo>
                  <a:pt x="26669" y="1189989"/>
                </a:lnTo>
                <a:lnTo>
                  <a:pt x="26669" y="1183639"/>
                </a:lnTo>
                <a:close/>
              </a:path>
              <a:path w="26670" h="3026409">
                <a:moveTo>
                  <a:pt x="26669" y="1172209"/>
                </a:moveTo>
                <a:lnTo>
                  <a:pt x="0" y="1172209"/>
                </a:lnTo>
                <a:lnTo>
                  <a:pt x="0" y="1182369"/>
                </a:lnTo>
                <a:lnTo>
                  <a:pt x="26669" y="1182369"/>
                </a:lnTo>
                <a:lnTo>
                  <a:pt x="26669" y="1172209"/>
                </a:lnTo>
                <a:close/>
              </a:path>
              <a:path w="26670" h="3026409">
                <a:moveTo>
                  <a:pt x="26669" y="1164589"/>
                </a:moveTo>
                <a:lnTo>
                  <a:pt x="0" y="1164589"/>
                </a:lnTo>
                <a:lnTo>
                  <a:pt x="0" y="1170939"/>
                </a:lnTo>
                <a:lnTo>
                  <a:pt x="26669" y="1170939"/>
                </a:lnTo>
                <a:lnTo>
                  <a:pt x="26669" y="1164589"/>
                </a:lnTo>
                <a:close/>
              </a:path>
              <a:path w="26670" h="3026409">
                <a:moveTo>
                  <a:pt x="26669" y="1153160"/>
                </a:moveTo>
                <a:lnTo>
                  <a:pt x="0" y="1153160"/>
                </a:lnTo>
                <a:lnTo>
                  <a:pt x="0" y="1163319"/>
                </a:lnTo>
                <a:lnTo>
                  <a:pt x="26669" y="1163319"/>
                </a:lnTo>
                <a:lnTo>
                  <a:pt x="26669" y="1153160"/>
                </a:lnTo>
                <a:close/>
              </a:path>
              <a:path w="26670" h="3026409">
                <a:moveTo>
                  <a:pt x="26669" y="1145539"/>
                </a:moveTo>
                <a:lnTo>
                  <a:pt x="0" y="1145539"/>
                </a:lnTo>
                <a:lnTo>
                  <a:pt x="0" y="1151889"/>
                </a:lnTo>
                <a:lnTo>
                  <a:pt x="26669" y="1151889"/>
                </a:lnTo>
                <a:lnTo>
                  <a:pt x="26669" y="1145539"/>
                </a:lnTo>
                <a:close/>
              </a:path>
              <a:path w="26670" h="3026409">
                <a:moveTo>
                  <a:pt x="26669" y="1134109"/>
                </a:moveTo>
                <a:lnTo>
                  <a:pt x="0" y="1134109"/>
                </a:lnTo>
                <a:lnTo>
                  <a:pt x="0" y="1144269"/>
                </a:lnTo>
                <a:lnTo>
                  <a:pt x="26669" y="1144269"/>
                </a:lnTo>
                <a:lnTo>
                  <a:pt x="26669" y="1134109"/>
                </a:lnTo>
                <a:close/>
              </a:path>
              <a:path w="26670" h="3026409">
                <a:moveTo>
                  <a:pt x="26669" y="1126489"/>
                </a:moveTo>
                <a:lnTo>
                  <a:pt x="0" y="1126489"/>
                </a:lnTo>
                <a:lnTo>
                  <a:pt x="0" y="1132839"/>
                </a:lnTo>
                <a:lnTo>
                  <a:pt x="26669" y="1132839"/>
                </a:lnTo>
                <a:lnTo>
                  <a:pt x="26669" y="1126489"/>
                </a:lnTo>
                <a:close/>
              </a:path>
              <a:path w="26670" h="3026409">
                <a:moveTo>
                  <a:pt x="26669" y="1115059"/>
                </a:moveTo>
                <a:lnTo>
                  <a:pt x="0" y="1115059"/>
                </a:lnTo>
                <a:lnTo>
                  <a:pt x="0" y="1125219"/>
                </a:lnTo>
                <a:lnTo>
                  <a:pt x="26669" y="1125219"/>
                </a:lnTo>
                <a:lnTo>
                  <a:pt x="26669" y="1115059"/>
                </a:lnTo>
                <a:close/>
              </a:path>
              <a:path w="26670" h="3026409">
                <a:moveTo>
                  <a:pt x="26669" y="1101089"/>
                </a:moveTo>
                <a:lnTo>
                  <a:pt x="0" y="1101089"/>
                </a:lnTo>
                <a:lnTo>
                  <a:pt x="0" y="1113789"/>
                </a:lnTo>
                <a:lnTo>
                  <a:pt x="26669" y="1113789"/>
                </a:lnTo>
                <a:lnTo>
                  <a:pt x="26669" y="1101089"/>
                </a:lnTo>
                <a:close/>
              </a:path>
              <a:path w="26670" h="3026409">
                <a:moveTo>
                  <a:pt x="26669" y="1089659"/>
                </a:moveTo>
                <a:lnTo>
                  <a:pt x="0" y="1089659"/>
                </a:lnTo>
                <a:lnTo>
                  <a:pt x="0" y="1099819"/>
                </a:lnTo>
                <a:lnTo>
                  <a:pt x="26669" y="1099819"/>
                </a:lnTo>
                <a:lnTo>
                  <a:pt x="26669" y="1089659"/>
                </a:lnTo>
                <a:close/>
              </a:path>
              <a:path w="26670" h="3026409">
                <a:moveTo>
                  <a:pt x="26669" y="1082039"/>
                </a:moveTo>
                <a:lnTo>
                  <a:pt x="0" y="1082039"/>
                </a:lnTo>
                <a:lnTo>
                  <a:pt x="0" y="1088389"/>
                </a:lnTo>
                <a:lnTo>
                  <a:pt x="26669" y="1088389"/>
                </a:lnTo>
                <a:lnTo>
                  <a:pt x="26669" y="1082039"/>
                </a:lnTo>
                <a:close/>
              </a:path>
              <a:path w="26670" h="3026409">
                <a:moveTo>
                  <a:pt x="26669" y="1070610"/>
                </a:moveTo>
                <a:lnTo>
                  <a:pt x="0" y="1070610"/>
                </a:lnTo>
                <a:lnTo>
                  <a:pt x="0" y="1080769"/>
                </a:lnTo>
                <a:lnTo>
                  <a:pt x="26669" y="1080769"/>
                </a:lnTo>
                <a:lnTo>
                  <a:pt x="26669" y="1070610"/>
                </a:lnTo>
                <a:close/>
              </a:path>
              <a:path w="26670" h="3026409">
                <a:moveTo>
                  <a:pt x="26669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6669" y="1069339"/>
                </a:lnTo>
                <a:lnTo>
                  <a:pt x="26669" y="1062989"/>
                </a:lnTo>
                <a:close/>
              </a:path>
              <a:path w="26670" h="3026409">
                <a:moveTo>
                  <a:pt x="26669" y="1051559"/>
                </a:moveTo>
                <a:lnTo>
                  <a:pt x="0" y="1051559"/>
                </a:lnTo>
                <a:lnTo>
                  <a:pt x="0" y="1061720"/>
                </a:lnTo>
                <a:lnTo>
                  <a:pt x="26669" y="1061720"/>
                </a:lnTo>
                <a:lnTo>
                  <a:pt x="26669" y="1051559"/>
                </a:lnTo>
                <a:close/>
              </a:path>
              <a:path w="26670" h="3026409">
                <a:moveTo>
                  <a:pt x="26669" y="1043939"/>
                </a:moveTo>
                <a:lnTo>
                  <a:pt x="0" y="1043939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1043939"/>
                </a:lnTo>
                <a:close/>
              </a:path>
              <a:path w="26670" h="3026409">
                <a:moveTo>
                  <a:pt x="26669" y="1032509"/>
                </a:moveTo>
                <a:lnTo>
                  <a:pt x="0" y="1032509"/>
                </a:lnTo>
                <a:lnTo>
                  <a:pt x="0" y="1042670"/>
                </a:lnTo>
                <a:lnTo>
                  <a:pt x="26669" y="1042670"/>
                </a:lnTo>
                <a:lnTo>
                  <a:pt x="26669" y="1032509"/>
                </a:lnTo>
                <a:close/>
              </a:path>
              <a:path w="26670" h="3026409">
                <a:moveTo>
                  <a:pt x="26669" y="1024889"/>
                </a:moveTo>
                <a:lnTo>
                  <a:pt x="0" y="1024889"/>
                </a:lnTo>
                <a:lnTo>
                  <a:pt x="0" y="1031239"/>
                </a:lnTo>
                <a:lnTo>
                  <a:pt x="26669" y="1031239"/>
                </a:lnTo>
                <a:lnTo>
                  <a:pt x="26669" y="1024889"/>
                </a:lnTo>
                <a:close/>
              </a:path>
              <a:path w="26670" h="3026409">
                <a:moveTo>
                  <a:pt x="26669" y="1013459"/>
                </a:moveTo>
                <a:lnTo>
                  <a:pt x="0" y="1013459"/>
                </a:lnTo>
                <a:lnTo>
                  <a:pt x="0" y="1023619"/>
                </a:lnTo>
                <a:lnTo>
                  <a:pt x="26669" y="1023619"/>
                </a:lnTo>
                <a:lnTo>
                  <a:pt x="26669" y="1013459"/>
                </a:lnTo>
                <a:close/>
              </a:path>
              <a:path w="26670" h="3026409">
                <a:moveTo>
                  <a:pt x="26669" y="1005839"/>
                </a:moveTo>
                <a:lnTo>
                  <a:pt x="0" y="1005839"/>
                </a:lnTo>
                <a:lnTo>
                  <a:pt x="0" y="1012189"/>
                </a:lnTo>
                <a:lnTo>
                  <a:pt x="26669" y="1012189"/>
                </a:lnTo>
                <a:lnTo>
                  <a:pt x="26669" y="1005839"/>
                </a:lnTo>
                <a:close/>
              </a:path>
              <a:path w="26670" h="3026409">
                <a:moveTo>
                  <a:pt x="26669" y="1003299"/>
                </a:moveTo>
                <a:lnTo>
                  <a:pt x="0" y="1003299"/>
                </a:lnTo>
                <a:lnTo>
                  <a:pt x="0" y="1004569"/>
                </a:lnTo>
                <a:lnTo>
                  <a:pt x="26669" y="1004569"/>
                </a:lnTo>
                <a:lnTo>
                  <a:pt x="26669" y="1003299"/>
                </a:lnTo>
                <a:close/>
              </a:path>
              <a:path w="26670" h="3026409">
                <a:moveTo>
                  <a:pt x="26669" y="1573529"/>
                </a:moveTo>
                <a:lnTo>
                  <a:pt x="0" y="1573529"/>
                </a:lnTo>
                <a:lnTo>
                  <a:pt x="0" y="1662429"/>
                </a:lnTo>
                <a:lnTo>
                  <a:pt x="26669" y="1662429"/>
                </a:lnTo>
                <a:lnTo>
                  <a:pt x="26669" y="1573529"/>
                </a:lnTo>
                <a:close/>
              </a:path>
              <a:path w="26670" h="3026409">
                <a:moveTo>
                  <a:pt x="26669" y="2175509"/>
                </a:moveTo>
                <a:lnTo>
                  <a:pt x="0" y="2175509"/>
                </a:lnTo>
                <a:lnTo>
                  <a:pt x="0" y="2183129"/>
                </a:lnTo>
                <a:lnTo>
                  <a:pt x="26669" y="2183129"/>
                </a:lnTo>
                <a:lnTo>
                  <a:pt x="26669" y="2175509"/>
                </a:lnTo>
                <a:close/>
              </a:path>
              <a:path w="26670" h="3026409">
                <a:moveTo>
                  <a:pt x="26669" y="1747519"/>
                </a:moveTo>
                <a:lnTo>
                  <a:pt x="0" y="1747519"/>
                </a:lnTo>
                <a:lnTo>
                  <a:pt x="0" y="2174239"/>
                </a:lnTo>
                <a:lnTo>
                  <a:pt x="26669" y="2174239"/>
                </a:lnTo>
                <a:lnTo>
                  <a:pt x="26669" y="1747519"/>
                </a:lnTo>
                <a:close/>
              </a:path>
              <a:path w="26670" h="3026409">
                <a:moveTo>
                  <a:pt x="26669" y="1728469"/>
                </a:moveTo>
                <a:lnTo>
                  <a:pt x="0" y="1728469"/>
                </a:lnTo>
                <a:lnTo>
                  <a:pt x="0" y="1746249"/>
                </a:lnTo>
                <a:lnTo>
                  <a:pt x="26669" y="1746249"/>
                </a:lnTo>
                <a:lnTo>
                  <a:pt x="26669" y="1728469"/>
                </a:lnTo>
                <a:close/>
              </a:path>
              <a:path w="26670" h="3026409">
                <a:moveTo>
                  <a:pt x="26669" y="1709419"/>
                </a:moveTo>
                <a:lnTo>
                  <a:pt x="0" y="1709419"/>
                </a:lnTo>
                <a:lnTo>
                  <a:pt x="0" y="1727199"/>
                </a:lnTo>
                <a:lnTo>
                  <a:pt x="26669" y="1727199"/>
                </a:lnTo>
                <a:lnTo>
                  <a:pt x="26669" y="1709419"/>
                </a:lnTo>
                <a:close/>
              </a:path>
              <a:path w="26670" h="3026409">
                <a:moveTo>
                  <a:pt x="26669" y="1686559"/>
                </a:moveTo>
                <a:lnTo>
                  <a:pt x="0" y="1686559"/>
                </a:lnTo>
                <a:lnTo>
                  <a:pt x="0" y="1708149"/>
                </a:lnTo>
                <a:lnTo>
                  <a:pt x="26669" y="1708149"/>
                </a:lnTo>
                <a:lnTo>
                  <a:pt x="26669" y="1686559"/>
                </a:lnTo>
                <a:close/>
              </a:path>
              <a:path w="26670" h="3026409">
                <a:moveTo>
                  <a:pt x="26669" y="1667509"/>
                </a:moveTo>
                <a:lnTo>
                  <a:pt x="0" y="1667509"/>
                </a:lnTo>
                <a:lnTo>
                  <a:pt x="0" y="1685289"/>
                </a:lnTo>
                <a:lnTo>
                  <a:pt x="26669" y="1685289"/>
                </a:lnTo>
                <a:lnTo>
                  <a:pt x="26669" y="1667509"/>
                </a:lnTo>
                <a:close/>
              </a:path>
              <a:path w="26670" h="3026409">
                <a:moveTo>
                  <a:pt x="26669" y="1663699"/>
                </a:moveTo>
                <a:lnTo>
                  <a:pt x="0" y="166369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63699"/>
                </a:lnTo>
                <a:close/>
              </a:path>
              <a:path w="26670" h="3026409">
                <a:moveTo>
                  <a:pt x="26669" y="2183129"/>
                </a:moveTo>
                <a:lnTo>
                  <a:pt x="0" y="2183129"/>
                </a:lnTo>
                <a:lnTo>
                  <a:pt x="0" y="2358389"/>
                </a:lnTo>
                <a:lnTo>
                  <a:pt x="26669" y="2358389"/>
                </a:lnTo>
                <a:lnTo>
                  <a:pt x="26669" y="2183129"/>
                </a:lnTo>
                <a:close/>
              </a:path>
              <a:path w="26670" h="3026409">
                <a:moveTo>
                  <a:pt x="26669" y="2358390"/>
                </a:moveTo>
                <a:lnTo>
                  <a:pt x="0" y="2358390"/>
                </a:lnTo>
                <a:lnTo>
                  <a:pt x="0" y="3026409"/>
                </a:lnTo>
                <a:lnTo>
                  <a:pt x="26669" y="3026409"/>
                </a:lnTo>
                <a:lnTo>
                  <a:pt x="26669" y="235839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1830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150109"/>
                </a:lnTo>
                <a:close/>
              </a:path>
            </a:pathLst>
          </a:custGeom>
          <a:solidFill>
            <a:srgbClr val="182F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0" y="21590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790" y="0"/>
                </a:lnTo>
              </a:path>
            </a:pathLst>
          </a:custGeom>
          <a:ln w="43179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859789" y="3048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58519" y="30480"/>
            <a:ext cx="836930" cy="115570"/>
          </a:xfrm>
          <a:custGeom>
            <a:avLst/>
            <a:gdLst/>
            <a:ahLst/>
            <a:cxnLst/>
            <a:rect l="l" t="t" r="r" b="b"/>
            <a:pathLst>
              <a:path w="836930" h="115570">
                <a:moveTo>
                  <a:pt x="1270" y="0"/>
                </a:moveTo>
                <a:lnTo>
                  <a:pt x="1270" y="6350"/>
                </a:lnTo>
                <a:lnTo>
                  <a:pt x="0" y="12700"/>
                </a:lnTo>
                <a:lnTo>
                  <a:pt x="835660" y="115570"/>
                </a:lnTo>
                <a:lnTo>
                  <a:pt x="835660" y="109220"/>
                </a:lnTo>
                <a:lnTo>
                  <a:pt x="836930" y="102870"/>
                </a:lnTo>
                <a:lnTo>
                  <a:pt x="127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692910" y="133350"/>
            <a:ext cx="808990" cy="181610"/>
          </a:xfrm>
          <a:custGeom>
            <a:avLst/>
            <a:gdLst/>
            <a:ahLst/>
            <a:cxnLst/>
            <a:rect l="l" t="t" r="r" b="b"/>
            <a:pathLst>
              <a:path w="808989" h="181610">
                <a:moveTo>
                  <a:pt x="2539" y="0"/>
                </a:moveTo>
                <a:lnTo>
                  <a:pt x="0" y="12700"/>
                </a:lnTo>
                <a:lnTo>
                  <a:pt x="806450" y="181609"/>
                </a:lnTo>
                <a:lnTo>
                  <a:pt x="808989" y="168909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499360" y="302259"/>
            <a:ext cx="775970" cy="242570"/>
          </a:xfrm>
          <a:custGeom>
            <a:avLst/>
            <a:gdLst/>
            <a:ahLst/>
            <a:cxnLst/>
            <a:rect l="l" t="t" r="r" b="b"/>
            <a:pathLst>
              <a:path w="775970" h="242570">
                <a:moveTo>
                  <a:pt x="2539" y="0"/>
                </a:moveTo>
                <a:lnTo>
                  <a:pt x="0" y="12700"/>
                </a:lnTo>
                <a:lnTo>
                  <a:pt x="772160" y="242570"/>
                </a:lnTo>
                <a:lnTo>
                  <a:pt x="774700" y="236220"/>
                </a:lnTo>
                <a:lnTo>
                  <a:pt x="775969" y="231140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271520" y="533400"/>
            <a:ext cx="739140" cy="299720"/>
          </a:xfrm>
          <a:custGeom>
            <a:avLst/>
            <a:gdLst/>
            <a:ahLst/>
            <a:cxnLst/>
            <a:rect l="l" t="t" r="r" b="b"/>
            <a:pathLst>
              <a:path w="739139" h="299719">
                <a:moveTo>
                  <a:pt x="3809" y="0"/>
                </a:moveTo>
                <a:lnTo>
                  <a:pt x="2539" y="5079"/>
                </a:lnTo>
                <a:lnTo>
                  <a:pt x="0" y="11429"/>
                </a:lnTo>
                <a:lnTo>
                  <a:pt x="735329" y="299720"/>
                </a:lnTo>
                <a:lnTo>
                  <a:pt x="736600" y="293370"/>
                </a:lnTo>
                <a:lnTo>
                  <a:pt x="739139" y="288289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008120" y="8216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09" y="0"/>
                </a:moveTo>
                <a:lnTo>
                  <a:pt x="2539" y="0"/>
                </a:lnTo>
                <a:lnTo>
                  <a:pt x="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005579" y="821689"/>
            <a:ext cx="699770" cy="354330"/>
          </a:xfrm>
          <a:custGeom>
            <a:avLst/>
            <a:gdLst/>
            <a:ahLst/>
            <a:cxnLst/>
            <a:rect l="l" t="t" r="r" b="b"/>
            <a:pathLst>
              <a:path w="699770" h="354330">
                <a:moveTo>
                  <a:pt x="6350" y="0"/>
                </a:moveTo>
                <a:lnTo>
                  <a:pt x="2540" y="5080"/>
                </a:lnTo>
                <a:lnTo>
                  <a:pt x="0" y="11430"/>
                </a:lnTo>
                <a:lnTo>
                  <a:pt x="693420" y="354330"/>
                </a:lnTo>
                <a:lnTo>
                  <a:pt x="697230" y="347980"/>
                </a:lnTo>
                <a:lnTo>
                  <a:pt x="699770" y="3429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699000" y="1164589"/>
            <a:ext cx="654050" cy="405130"/>
          </a:xfrm>
          <a:custGeom>
            <a:avLst/>
            <a:gdLst/>
            <a:ahLst/>
            <a:cxnLst/>
            <a:rect l="l" t="t" r="r" b="b"/>
            <a:pathLst>
              <a:path w="654050" h="405130">
                <a:moveTo>
                  <a:pt x="6350" y="0"/>
                </a:moveTo>
                <a:lnTo>
                  <a:pt x="3810" y="5080"/>
                </a:lnTo>
                <a:lnTo>
                  <a:pt x="0" y="11430"/>
                </a:lnTo>
                <a:lnTo>
                  <a:pt x="647700" y="405130"/>
                </a:lnTo>
                <a:lnTo>
                  <a:pt x="650239" y="400050"/>
                </a:lnTo>
                <a:lnTo>
                  <a:pt x="654050" y="3937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349240" y="155828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635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345429" y="1559560"/>
            <a:ext cx="605790" cy="450850"/>
          </a:xfrm>
          <a:custGeom>
            <a:avLst/>
            <a:gdLst/>
            <a:ahLst/>
            <a:cxnLst/>
            <a:rect l="l" t="t" r="r" b="b"/>
            <a:pathLst>
              <a:path w="605789" h="450850">
                <a:moveTo>
                  <a:pt x="7620" y="0"/>
                </a:moveTo>
                <a:lnTo>
                  <a:pt x="0" y="10160"/>
                </a:lnTo>
                <a:lnTo>
                  <a:pt x="598170" y="450850"/>
                </a:lnTo>
                <a:lnTo>
                  <a:pt x="605790" y="440689"/>
                </a:lnTo>
                <a:lnTo>
                  <a:pt x="762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947409" y="20002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507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942329" y="2001520"/>
            <a:ext cx="551180" cy="495300"/>
          </a:xfrm>
          <a:custGeom>
            <a:avLst/>
            <a:gdLst/>
            <a:ahLst/>
            <a:cxnLst/>
            <a:rect l="l" t="t" r="r" b="b"/>
            <a:pathLst>
              <a:path w="551179" h="495300">
                <a:moveTo>
                  <a:pt x="8890" y="0"/>
                </a:moveTo>
                <a:lnTo>
                  <a:pt x="0" y="8889"/>
                </a:lnTo>
                <a:lnTo>
                  <a:pt x="543560" y="495300"/>
                </a:lnTo>
                <a:lnTo>
                  <a:pt x="547370" y="490219"/>
                </a:lnTo>
                <a:lnTo>
                  <a:pt x="551180" y="486409"/>
                </a:lnTo>
                <a:lnTo>
                  <a:pt x="889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6489700" y="24879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10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6485890" y="2487929"/>
            <a:ext cx="492759" cy="535940"/>
          </a:xfrm>
          <a:custGeom>
            <a:avLst/>
            <a:gdLst/>
            <a:ahLst/>
            <a:cxnLst/>
            <a:rect l="l" t="t" r="r" b="b"/>
            <a:pathLst>
              <a:path w="492759" h="535939">
                <a:moveTo>
                  <a:pt x="8889" y="0"/>
                </a:moveTo>
                <a:lnTo>
                  <a:pt x="3810" y="3810"/>
                </a:lnTo>
                <a:lnTo>
                  <a:pt x="0" y="8890"/>
                </a:lnTo>
                <a:lnTo>
                  <a:pt x="483869" y="535940"/>
                </a:lnTo>
                <a:lnTo>
                  <a:pt x="492760" y="527050"/>
                </a:lnTo>
                <a:lnTo>
                  <a:pt x="888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6974840" y="30149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09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6969759" y="3014979"/>
            <a:ext cx="430530" cy="572770"/>
          </a:xfrm>
          <a:custGeom>
            <a:avLst/>
            <a:gdLst/>
            <a:ahLst/>
            <a:cxnLst/>
            <a:rect l="l" t="t" r="r" b="b"/>
            <a:pathLst>
              <a:path w="430529" h="572770">
                <a:moveTo>
                  <a:pt x="10160" y="0"/>
                </a:moveTo>
                <a:lnTo>
                  <a:pt x="0" y="7620"/>
                </a:lnTo>
                <a:lnTo>
                  <a:pt x="420370" y="572770"/>
                </a:lnTo>
                <a:lnTo>
                  <a:pt x="430530" y="56515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390130" y="3580129"/>
            <a:ext cx="364490" cy="605790"/>
          </a:xfrm>
          <a:custGeom>
            <a:avLst/>
            <a:gdLst/>
            <a:ahLst/>
            <a:cxnLst/>
            <a:rect l="l" t="t" r="r" b="b"/>
            <a:pathLst>
              <a:path w="364490" h="605789">
                <a:moveTo>
                  <a:pt x="10160" y="0"/>
                </a:moveTo>
                <a:lnTo>
                  <a:pt x="5079" y="3810"/>
                </a:lnTo>
                <a:lnTo>
                  <a:pt x="0" y="6350"/>
                </a:lnTo>
                <a:lnTo>
                  <a:pt x="354329" y="605790"/>
                </a:lnTo>
                <a:lnTo>
                  <a:pt x="364490" y="59817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749540" y="41783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79" y="0"/>
                </a:moveTo>
                <a:lnTo>
                  <a:pt x="0" y="381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744459" y="4179570"/>
            <a:ext cx="293370" cy="633730"/>
          </a:xfrm>
          <a:custGeom>
            <a:avLst/>
            <a:gdLst/>
            <a:ahLst/>
            <a:cxnLst/>
            <a:rect l="l" t="t" r="r" b="b"/>
            <a:pathLst>
              <a:path w="293370" h="633729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281940" y="633729"/>
                </a:lnTo>
                <a:lnTo>
                  <a:pt x="288290" y="631189"/>
                </a:lnTo>
                <a:lnTo>
                  <a:pt x="293370" y="628649"/>
                </a:lnTo>
                <a:lnTo>
                  <a:pt x="1143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8032750" y="48082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8026400" y="4809490"/>
            <a:ext cx="219710" cy="659130"/>
          </a:xfrm>
          <a:custGeom>
            <a:avLst/>
            <a:gdLst/>
            <a:ahLst/>
            <a:cxnLst/>
            <a:rect l="l" t="t" r="r" b="b"/>
            <a:pathLst>
              <a:path w="219709" h="659129">
                <a:moveTo>
                  <a:pt x="11429" y="0"/>
                </a:moveTo>
                <a:lnTo>
                  <a:pt x="6350" y="1270"/>
                </a:lnTo>
                <a:lnTo>
                  <a:pt x="0" y="3810"/>
                </a:lnTo>
                <a:lnTo>
                  <a:pt x="207009" y="659130"/>
                </a:lnTo>
                <a:lnTo>
                  <a:pt x="213359" y="657860"/>
                </a:lnTo>
                <a:lnTo>
                  <a:pt x="219709" y="655320"/>
                </a:lnTo>
                <a:lnTo>
                  <a:pt x="1142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8239759" y="546480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8233409" y="5466079"/>
            <a:ext cx="139700" cy="681990"/>
          </a:xfrm>
          <a:custGeom>
            <a:avLst/>
            <a:gdLst/>
            <a:ahLst/>
            <a:cxnLst/>
            <a:rect l="l" t="t" r="r" b="b"/>
            <a:pathLst>
              <a:path w="139700" h="681989">
                <a:moveTo>
                  <a:pt x="12700" y="0"/>
                </a:moveTo>
                <a:lnTo>
                  <a:pt x="0" y="2540"/>
                </a:lnTo>
                <a:lnTo>
                  <a:pt x="127000" y="681990"/>
                </a:lnTo>
                <a:lnTo>
                  <a:pt x="139700" y="679450"/>
                </a:lnTo>
                <a:lnTo>
                  <a:pt x="1270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8366759" y="61455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8388350" y="6146800"/>
            <a:ext cx="0" cy="699770"/>
          </a:xfrm>
          <a:custGeom>
            <a:avLst/>
            <a:gdLst/>
            <a:ahLst/>
            <a:cxnLst/>
            <a:rect l="l" t="t" r="r" b="b"/>
            <a:pathLst>
              <a:path h="699770">
                <a:moveTo>
                  <a:pt x="0" y="0"/>
                </a:moveTo>
                <a:lnTo>
                  <a:pt x="0" y="699770"/>
                </a:lnTo>
              </a:path>
            </a:pathLst>
          </a:custGeom>
          <a:ln w="55880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 txBox="1">
            <a:spLocks noGrp="1"/>
          </p:cNvSpPr>
          <p:nvPr>
            <p:ph type="title"/>
          </p:nvPr>
        </p:nvSpPr>
        <p:spPr>
          <a:xfrm>
            <a:off x="688340" y="566420"/>
            <a:ext cx="667639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21665" algn="l"/>
              </a:tabLst>
            </a:pPr>
            <a:r>
              <a:rPr sz="2850" spc="10" dirty="0"/>
              <a:t>1.	</a:t>
            </a:r>
            <a:r>
              <a:rPr dirty="0"/>
              <a:t>Ca </a:t>
            </a:r>
            <a:r>
              <a:rPr spc="-5" dirty="0"/>
              <a:t>channel blockers </a:t>
            </a:r>
            <a:r>
              <a:rPr dirty="0"/>
              <a:t>and</a:t>
            </a:r>
            <a:r>
              <a:rPr spc="-35" dirty="0"/>
              <a:t> </a:t>
            </a:r>
            <a:r>
              <a:rPr spc="-5" dirty="0"/>
              <a:t>Nitrates</a:t>
            </a:r>
            <a:endParaRPr sz="2850"/>
          </a:p>
        </p:txBody>
      </p:sp>
      <p:sp>
        <p:nvSpPr>
          <p:cNvPr id="473" name="object 473"/>
          <p:cNvSpPr txBox="1"/>
          <p:nvPr/>
        </p:nvSpPr>
        <p:spPr>
          <a:xfrm>
            <a:off x="304800" y="1216659"/>
            <a:ext cx="8624569" cy="5060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>
              <a:lnSpc>
                <a:spcPct val="99900"/>
              </a:lnSpc>
              <a:spcBef>
                <a:spcPts val="100"/>
              </a:spcBef>
              <a:buChar char="*"/>
              <a:tabLst>
                <a:tab pos="322580" algn="l"/>
              </a:tabLst>
            </a:pP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Useful </a:t>
            </a:r>
            <a:r>
              <a:rPr sz="3200" spc="-5" dirty="0">
                <a:solidFill>
                  <a:srgbClr val="FFFFFF"/>
                </a:solidFill>
                <a:latin typeface="Times New Roman"/>
                <a:cs typeface="Times New Roman"/>
              </a:rPr>
              <a:t>in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severe vasospastic or  exertional angina (particularly in patient  </a:t>
            </a:r>
            <a:r>
              <a:rPr sz="3200" spc="-5" dirty="0">
                <a:solidFill>
                  <a:srgbClr val="FFFFFF"/>
                </a:solidFill>
                <a:latin typeface="Times New Roman"/>
                <a:cs typeface="Times New Roman"/>
              </a:rPr>
              <a:t>with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exertional angina </a:t>
            </a:r>
            <a:r>
              <a:rPr sz="3200" spc="-5" dirty="0">
                <a:solidFill>
                  <a:srgbClr val="FFFFFF"/>
                </a:solidFill>
                <a:latin typeface="Times New Roman"/>
                <a:cs typeface="Times New Roman"/>
              </a:rPr>
              <a:t>with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congestive  heart failure </a:t>
            </a:r>
            <a:r>
              <a:rPr sz="32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)</a:t>
            </a:r>
            <a:endParaRPr sz="3200" dirty="0">
              <a:latin typeface="Times New Roman"/>
              <a:cs typeface="Times New Roman"/>
            </a:endParaRPr>
          </a:p>
          <a:p>
            <a:pPr marL="321945" indent="-307340">
              <a:lnSpc>
                <a:spcPct val="100000"/>
              </a:lnSpc>
              <a:spcBef>
                <a:spcPts val="800"/>
              </a:spcBef>
              <a:buChar char="*"/>
              <a:tabLst>
                <a:tab pos="322580" algn="l"/>
              </a:tabLst>
            </a:pPr>
            <a:endParaRPr lang="en-IN" sz="3200" dirty="0" smtClean="0">
              <a:solidFill>
                <a:srgbClr val="FFFFFF"/>
              </a:solidFill>
              <a:latin typeface="Times New Roman"/>
              <a:cs typeface="Times New Roman"/>
            </a:endParaRPr>
          </a:p>
          <a:p>
            <a:pPr marL="321945" indent="-307340">
              <a:lnSpc>
                <a:spcPct val="100000"/>
              </a:lnSpc>
              <a:spcBef>
                <a:spcPts val="800"/>
              </a:spcBef>
              <a:buChar char="*"/>
              <a:tabLst>
                <a:tab pos="322580" algn="l"/>
              </a:tabLst>
            </a:pPr>
            <a:r>
              <a:rPr sz="32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Nitrates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reduce preload </a:t>
            </a:r>
            <a:r>
              <a:rPr sz="3200" spc="5" dirty="0">
                <a:solidFill>
                  <a:srgbClr val="FFFFFF"/>
                </a:solidFill>
                <a:latin typeface="Times New Roman"/>
                <a:cs typeface="Times New Roman"/>
              </a:rPr>
              <a:t>and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after load</a:t>
            </a:r>
            <a:endParaRPr sz="3200" dirty="0">
              <a:latin typeface="Times New Roman"/>
              <a:cs typeface="Times New Roman"/>
            </a:endParaRPr>
          </a:p>
          <a:p>
            <a:pPr marL="321945" indent="-307340">
              <a:lnSpc>
                <a:spcPct val="100000"/>
              </a:lnSpc>
              <a:spcBef>
                <a:spcPts val="800"/>
              </a:spcBef>
              <a:buChar char="*"/>
              <a:tabLst>
                <a:tab pos="322580" algn="l"/>
              </a:tabLst>
            </a:pPr>
            <a:endParaRPr lang="en-IN" sz="3200" spc="-5" dirty="0" smtClean="0">
              <a:solidFill>
                <a:srgbClr val="FFFFFF"/>
              </a:solidFill>
              <a:latin typeface="Times New Roman"/>
              <a:cs typeface="Times New Roman"/>
            </a:endParaRPr>
          </a:p>
          <a:p>
            <a:pPr marL="321945" indent="-307340">
              <a:lnSpc>
                <a:spcPct val="100000"/>
              </a:lnSpc>
              <a:spcBef>
                <a:spcPts val="800"/>
              </a:spcBef>
              <a:buChar char="*"/>
              <a:tabLst>
                <a:tab pos="322580" algn="l"/>
              </a:tabLst>
            </a:pPr>
            <a:r>
              <a:rPr sz="3200" spc="-5" dirty="0" err="1" smtClean="0">
                <a:solidFill>
                  <a:srgbClr val="FFFFFF"/>
                </a:solidFill>
                <a:latin typeface="Times New Roman"/>
                <a:cs typeface="Times New Roman"/>
              </a:rPr>
              <a:t>Ca</a:t>
            </a:r>
            <a:r>
              <a:rPr sz="3200" spc="-5" dirty="0" smtClean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spc="5" dirty="0">
                <a:solidFill>
                  <a:srgbClr val="FFFFFF"/>
                </a:solidFill>
                <a:latin typeface="Times New Roman"/>
                <a:cs typeface="Times New Roman"/>
              </a:rPr>
              <a:t>channels reduces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the after</a:t>
            </a:r>
            <a:r>
              <a:rPr sz="3200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load</a:t>
            </a:r>
            <a:endParaRPr sz="3200" dirty="0">
              <a:latin typeface="Times New Roman"/>
              <a:cs typeface="Times New Roman"/>
            </a:endParaRPr>
          </a:p>
          <a:p>
            <a:pPr marL="12700" marR="372745" indent="2540">
              <a:lnSpc>
                <a:spcPct val="100000"/>
              </a:lnSpc>
              <a:spcBef>
                <a:spcPts val="800"/>
              </a:spcBef>
              <a:buChar char="*"/>
              <a:tabLst>
                <a:tab pos="322580" algn="l"/>
              </a:tabLst>
            </a:pPr>
            <a:endParaRPr lang="en-IN" sz="3200" dirty="0" smtClean="0">
              <a:solidFill>
                <a:srgbClr val="FFFFFF"/>
              </a:solidFill>
              <a:latin typeface="Times New Roman"/>
              <a:cs typeface="Times New Roman"/>
            </a:endParaRPr>
          </a:p>
          <a:p>
            <a:pPr marL="12700" marR="372745" indent="2540">
              <a:lnSpc>
                <a:spcPct val="100000"/>
              </a:lnSpc>
              <a:spcBef>
                <a:spcPts val="800"/>
              </a:spcBef>
              <a:buChar char="*"/>
              <a:tabLst>
                <a:tab pos="322580" algn="l"/>
              </a:tabLst>
            </a:pPr>
            <a:r>
              <a:rPr sz="32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Net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effect is on reduction of oxygen  </a:t>
            </a:r>
            <a:r>
              <a:rPr sz="3200" spc="5" dirty="0">
                <a:solidFill>
                  <a:srgbClr val="FFFFFF"/>
                </a:solidFill>
                <a:latin typeface="Times New Roman"/>
                <a:cs typeface="Times New Roman"/>
              </a:rPr>
              <a:t>demand</a:t>
            </a:r>
            <a:endParaRPr sz="3200" dirty="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279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3152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80327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80695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8105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2118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248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355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392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498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535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571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7858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822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8858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893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9293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9649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9001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9037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90728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9109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366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468620" y="16408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3364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496559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6669" y="25400"/>
                </a:moveTo>
                <a:lnTo>
                  <a:pt x="16510" y="25400"/>
                </a:lnTo>
                <a:lnTo>
                  <a:pt x="1651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38100">
                <a:moveTo>
                  <a:pt x="380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</a:pathLst>
          </a:custGeom>
          <a:solidFill>
            <a:srgbClr val="3364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52322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40" y="12700"/>
                </a:moveTo>
                <a:lnTo>
                  <a:pt x="6350" y="12700"/>
                </a:lnTo>
                <a:lnTo>
                  <a:pt x="6350" y="25400"/>
                </a:lnTo>
                <a:lnTo>
                  <a:pt x="24130" y="25400"/>
                </a:lnTo>
                <a:lnTo>
                  <a:pt x="24130" y="38100"/>
                </a:lnTo>
                <a:lnTo>
                  <a:pt x="27940" y="38100"/>
                </a:lnTo>
                <a:lnTo>
                  <a:pt x="27940" y="12700"/>
                </a:lnTo>
                <a:close/>
              </a:path>
              <a:path w="27939" h="38100">
                <a:moveTo>
                  <a:pt x="19050" y="0"/>
                </a:moveTo>
                <a:lnTo>
                  <a:pt x="0" y="0"/>
                </a:lnTo>
                <a:lnTo>
                  <a:pt x="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3364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55117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2699" y="0"/>
                </a:moveTo>
                <a:lnTo>
                  <a:pt x="0" y="0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57784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27939" y="25399"/>
                </a:moveTo>
                <a:lnTo>
                  <a:pt x="3810" y="25399"/>
                </a:lnTo>
                <a:lnTo>
                  <a:pt x="3810" y="38099"/>
                </a:lnTo>
                <a:lnTo>
                  <a:pt x="20320" y="38099"/>
                </a:lnTo>
                <a:lnTo>
                  <a:pt x="20320" y="50799"/>
                </a:lnTo>
                <a:lnTo>
                  <a:pt x="27939" y="50799"/>
                </a:lnTo>
                <a:lnTo>
                  <a:pt x="27939" y="25399"/>
                </a:lnTo>
                <a:close/>
              </a:path>
              <a:path w="27939" h="50800">
                <a:moveTo>
                  <a:pt x="635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3163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60577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0320" y="0"/>
                </a:moveTo>
                <a:lnTo>
                  <a:pt x="0" y="0"/>
                </a:lnTo>
                <a:lnTo>
                  <a:pt x="0" y="25400"/>
                </a:lnTo>
                <a:lnTo>
                  <a:pt x="8890" y="25400"/>
                </a:lnTo>
                <a:lnTo>
                  <a:pt x="889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3162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632450" y="17424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13970" y="0"/>
                </a:moveTo>
                <a:lnTo>
                  <a:pt x="0" y="0"/>
                </a:lnTo>
                <a:lnTo>
                  <a:pt x="0" y="38100"/>
                </a:lnTo>
                <a:lnTo>
                  <a:pt x="16510" y="38100"/>
                </a:lnTo>
                <a:lnTo>
                  <a:pt x="16510" y="50800"/>
                </a:lnTo>
                <a:lnTo>
                  <a:pt x="27939" y="50800"/>
                </a:lnTo>
                <a:lnTo>
                  <a:pt x="27939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162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660390" y="17551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6350" y="38100"/>
                </a:lnTo>
                <a:lnTo>
                  <a:pt x="6350" y="50800"/>
                </a:lnTo>
                <a:lnTo>
                  <a:pt x="22860" y="50800"/>
                </a:lnTo>
                <a:lnTo>
                  <a:pt x="2286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162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687059" y="17678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269" y="0"/>
                </a:moveTo>
                <a:lnTo>
                  <a:pt x="0" y="0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3061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715000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5239" y="0"/>
                </a:moveTo>
                <a:lnTo>
                  <a:pt x="0" y="0"/>
                </a:lnTo>
                <a:lnTo>
                  <a:pt x="0" y="38100"/>
                </a:lnTo>
                <a:lnTo>
                  <a:pt x="2539" y="38100"/>
                </a:lnTo>
                <a:lnTo>
                  <a:pt x="2539" y="50800"/>
                </a:lnTo>
                <a:lnTo>
                  <a:pt x="17779" y="50800"/>
                </a:lnTo>
                <a:lnTo>
                  <a:pt x="1777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1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74294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7620" y="0"/>
                </a:moveTo>
                <a:lnTo>
                  <a:pt x="0" y="0"/>
                </a:lnTo>
                <a:lnTo>
                  <a:pt x="0" y="50800"/>
                </a:lnTo>
                <a:lnTo>
                  <a:pt x="6350" y="50800"/>
                </a:lnTo>
                <a:lnTo>
                  <a:pt x="6350" y="63500"/>
                </a:lnTo>
                <a:lnTo>
                  <a:pt x="22860" y="63500"/>
                </a:lnTo>
                <a:lnTo>
                  <a:pt x="2286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769609" y="18186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2539" y="0"/>
                </a:moveTo>
                <a:lnTo>
                  <a:pt x="0" y="0"/>
                </a:lnTo>
                <a:lnTo>
                  <a:pt x="0" y="63500"/>
                </a:lnTo>
                <a:lnTo>
                  <a:pt x="12700" y="63500"/>
                </a:lnTo>
                <a:lnTo>
                  <a:pt x="12700" y="76200"/>
                </a:lnTo>
                <a:lnTo>
                  <a:pt x="27939" y="762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97550" y="18440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5239" y="0"/>
                </a:moveTo>
                <a:lnTo>
                  <a:pt x="0" y="0"/>
                </a:lnTo>
                <a:lnTo>
                  <a:pt x="0" y="50800"/>
                </a:lnTo>
                <a:lnTo>
                  <a:pt x="1270" y="50800"/>
                </a:lnTo>
                <a:lnTo>
                  <a:pt x="1270" y="63500"/>
                </a:lnTo>
                <a:lnTo>
                  <a:pt x="16510" y="63500"/>
                </a:lnTo>
                <a:lnTo>
                  <a:pt x="1651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838190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F5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865495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69">
            <a:solidFill>
              <a:srgbClr val="2F5F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892800" y="18948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40">
            <a:solidFill>
              <a:srgbClr val="2F5E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906770" y="1907539"/>
            <a:ext cx="26670" cy="101600"/>
          </a:xfrm>
          <a:custGeom>
            <a:avLst/>
            <a:gdLst/>
            <a:ahLst/>
            <a:cxnLst/>
            <a:rect l="l" t="t" r="r" b="b"/>
            <a:pathLst>
              <a:path w="26670" h="101600">
                <a:moveTo>
                  <a:pt x="10160" y="0"/>
                </a:moveTo>
                <a:lnTo>
                  <a:pt x="0" y="0"/>
                </a:lnTo>
                <a:lnTo>
                  <a:pt x="0" y="76200"/>
                </a:lnTo>
                <a:lnTo>
                  <a:pt x="5079" y="76200"/>
                </a:lnTo>
                <a:lnTo>
                  <a:pt x="5079" y="88900"/>
                </a:lnTo>
                <a:lnTo>
                  <a:pt x="21589" y="88900"/>
                </a:lnTo>
                <a:lnTo>
                  <a:pt x="21589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947409" y="19202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F5E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974715" y="19456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D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02020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E5D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035040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019800" y="20726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029325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2E5C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015990" y="1971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064250" y="2110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049009" y="2098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056629" y="20091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E5C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042659" y="1996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092190" y="2136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078220" y="21234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08393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C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070600" y="2009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21400" y="2161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07429" y="21488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11240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2D5B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097270" y="2021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609" y="2186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36640" y="21742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38545" y="20599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69">
            <a:solidFill>
              <a:srgbClr val="2D5B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25209" y="20472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25209" y="20345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65850" y="21996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65850" y="20726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40">
            <a:solidFill>
              <a:srgbClr val="2D5A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1879" y="2059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95059" y="2225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93154" y="20853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2D5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79820" y="2072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224270" y="2250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209029" y="22377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20459" y="21107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2D5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206490" y="20980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206490" y="20853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253479" y="22758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238240" y="22631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248400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7940">
            <a:solidFill>
              <a:srgbClr val="2C59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234429" y="2110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281420" y="2301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67450" y="2288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275704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6669">
            <a:solidFill>
              <a:srgbClr val="2C59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262370" y="2123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308090" y="2326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29412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303009" y="21615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2C58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289040" y="21488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289040" y="21361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334759" y="2352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320790" y="2339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330315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2C58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316979" y="2161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361429" y="2377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347459" y="23647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357620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7939">
            <a:solidFill>
              <a:srgbClr val="2C58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343650" y="2174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88100" y="24028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375400" y="23901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384925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70">
            <a:solidFill>
              <a:srgbClr val="2B57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371590" y="2186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14770" y="2428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402070" y="2415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412229" y="22250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7939">
            <a:solidFill>
              <a:srgbClr val="2B57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398259" y="22123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441440" y="2453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439534" y="22377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2B56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426200" y="2225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469379" y="2479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455409" y="24663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466840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7940">
            <a:solidFill>
              <a:srgbClr val="2B56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452870" y="2237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49" y="12700"/>
                </a:lnTo>
                <a:lnTo>
                  <a:pt x="634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96050" y="25044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494145" y="22758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2B56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480809" y="22631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522719" y="2529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521450" y="22885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2A55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507480" y="22758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560819" y="2567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549390" y="2555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548755" y="23012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A55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535419" y="2288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583680" y="25933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572250" y="2580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576059" y="23266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7939">
            <a:solidFill>
              <a:srgbClr val="2A54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56209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56209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606540" y="26187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595109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603365" y="2339339"/>
            <a:ext cx="0" cy="266700"/>
          </a:xfrm>
          <a:custGeom>
            <a:avLst/>
            <a:gdLst/>
            <a:ahLst/>
            <a:cxnLst/>
            <a:rect l="l" t="t" r="r" b="b"/>
            <a:pathLst>
              <a:path h="266700">
                <a:moveTo>
                  <a:pt x="0" y="0"/>
                </a:moveTo>
                <a:lnTo>
                  <a:pt x="0" y="266700"/>
                </a:lnTo>
              </a:path>
            </a:pathLst>
          </a:custGeom>
          <a:ln w="26670">
            <a:solidFill>
              <a:srgbClr val="2A54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590030" y="2326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642100" y="2656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630669" y="2644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630669" y="23520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7940">
            <a:solidFill>
              <a:srgbClr val="2A54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616700" y="2339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664959" y="26822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653530" y="2669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657975" y="23774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69">
            <a:solidFill>
              <a:srgbClr val="295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644640" y="2364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644640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687819" y="2707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676390" y="2694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685280" y="2390139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27940">
            <a:solidFill>
              <a:srgbClr val="2953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671309" y="2377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722109" y="27457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710680" y="2733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713219" y="24028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7940">
            <a:solidFill>
              <a:srgbClr val="2952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699250" y="2390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744969" y="27711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733540" y="2758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740525" y="24155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6669">
            <a:solidFill>
              <a:srgbClr val="2952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72719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779259" y="28092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767830" y="2796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756400" y="27838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767830" y="24409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7940">
            <a:solidFill>
              <a:srgbClr val="2952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753859" y="2428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803390" y="2834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790690" y="28219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795134" y="24536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9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781800" y="2440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826250" y="28600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814819" y="2847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822440" y="2466339"/>
            <a:ext cx="0" cy="381000"/>
          </a:xfrm>
          <a:custGeom>
            <a:avLst/>
            <a:gdLst/>
            <a:ahLst/>
            <a:cxnLst/>
            <a:rect l="l" t="t" r="r" b="b"/>
            <a:pathLst>
              <a:path h="381000">
                <a:moveTo>
                  <a:pt x="0" y="0"/>
                </a:moveTo>
                <a:lnTo>
                  <a:pt x="0" y="381000"/>
                </a:lnTo>
              </a:path>
            </a:pathLst>
          </a:custGeom>
          <a:ln w="27939">
            <a:solidFill>
              <a:srgbClr val="28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808469" y="2453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860540" y="28981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49109" y="2885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849744" y="24917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850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836409" y="24790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883400" y="2923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71969" y="29108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77050" y="25044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40">
            <a:solidFill>
              <a:srgbClr val="2850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863080" y="24917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906259" y="2948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894830" y="29362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904355" y="2517139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9100"/>
                </a:lnTo>
              </a:path>
            </a:pathLst>
          </a:custGeom>
          <a:ln w="26670">
            <a:solidFill>
              <a:srgbClr val="2850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891019" y="25044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940550" y="29870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929119" y="2974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931659" y="25425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7939">
            <a:solidFill>
              <a:srgbClr val="284F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917690" y="2529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963409" y="3012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951980" y="29997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958965" y="25552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70">
            <a:solidFill>
              <a:srgbClr val="274F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945630" y="2542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993890" y="3050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983730" y="3037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974840" y="30251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986269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40">
            <a:solidFill>
              <a:srgbClr val="274E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972300" y="2555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013575" y="25679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74E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051040" y="3126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042150" y="3114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031990" y="3101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040880" y="26060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7940">
            <a:solidFill>
              <a:srgbClr val="274E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026909" y="2593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080250" y="3164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070090" y="31521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061200" y="3139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068184" y="2618739"/>
            <a:ext cx="0" cy="520700"/>
          </a:xfrm>
          <a:custGeom>
            <a:avLst/>
            <a:gdLst/>
            <a:ahLst/>
            <a:cxnLst/>
            <a:rect l="l" t="t" r="r" b="b"/>
            <a:pathLst>
              <a:path h="520700">
                <a:moveTo>
                  <a:pt x="0" y="0"/>
                </a:moveTo>
                <a:lnTo>
                  <a:pt x="0" y="520700"/>
                </a:lnTo>
              </a:path>
            </a:pathLst>
          </a:custGeom>
          <a:ln w="26670">
            <a:solidFill>
              <a:srgbClr val="274D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054850" y="2606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095490" y="2618739"/>
            <a:ext cx="0" cy="596900"/>
          </a:xfrm>
          <a:custGeom>
            <a:avLst/>
            <a:gdLst/>
            <a:ahLst/>
            <a:cxnLst/>
            <a:rect l="l" t="t" r="r" b="b"/>
            <a:pathLst>
              <a:path h="596900">
                <a:moveTo>
                  <a:pt x="0" y="0"/>
                </a:moveTo>
                <a:lnTo>
                  <a:pt x="0" y="596900"/>
                </a:lnTo>
              </a:path>
            </a:pathLst>
          </a:custGeom>
          <a:ln w="27939">
            <a:solidFill>
              <a:srgbClr val="264D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127240" y="3228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118350" y="3215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122794" y="26568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64C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109459" y="2644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156450" y="326644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147559" y="325374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150100" y="26695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7940">
            <a:solidFill>
              <a:srgbClr val="264C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136130" y="26568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177405" y="2669539"/>
            <a:ext cx="0" cy="647700"/>
          </a:xfrm>
          <a:custGeom>
            <a:avLst/>
            <a:gdLst/>
            <a:ahLst/>
            <a:cxnLst/>
            <a:rect l="l" t="t" r="r" b="b"/>
            <a:pathLst>
              <a:path h="647700">
                <a:moveTo>
                  <a:pt x="0" y="0"/>
                </a:moveTo>
                <a:lnTo>
                  <a:pt x="0" y="647700"/>
                </a:lnTo>
              </a:path>
            </a:pathLst>
          </a:custGeom>
          <a:ln w="26670">
            <a:solidFill>
              <a:srgbClr val="264C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213600" y="33426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204709" y="33299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194550" y="3317240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204709" y="2707639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600"/>
                </a:lnTo>
              </a:path>
            </a:pathLst>
          </a:custGeom>
          <a:ln w="27939">
            <a:solidFill>
              <a:srgbClr val="264B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190740" y="26949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218680" y="2707639"/>
            <a:ext cx="27940" cy="685800"/>
          </a:xfrm>
          <a:custGeom>
            <a:avLst/>
            <a:gdLst/>
            <a:ahLst/>
            <a:cxnLst/>
            <a:rect l="l" t="t" r="r" b="b"/>
            <a:pathLst>
              <a:path w="27940" h="685800">
                <a:moveTo>
                  <a:pt x="24129" y="674023"/>
                </a:moveTo>
                <a:lnTo>
                  <a:pt x="24129" y="685800"/>
                </a:lnTo>
                <a:lnTo>
                  <a:pt x="27940" y="685800"/>
                </a:lnTo>
                <a:lnTo>
                  <a:pt x="27940" y="674370"/>
                </a:lnTo>
                <a:lnTo>
                  <a:pt x="24129" y="674023"/>
                </a:lnTo>
                <a:close/>
              </a:path>
              <a:path w="27940" h="685800">
                <a:moveTo>
                  <a:pt x="5079" y="647930"/>
                </a:moveTo>
                <a:lnTo>
                  <a:pt x="5079" y="660400"/>
                </a:lnTo>
                <a:lnTo>
                  <a:pt x="13970" y="660400"/>
                </a:lnTo>
                <a:lnTo>
                  <a:pt x="13970" y="673100"/>
                </a:lnTo>
                <a:lnTo>
                  <a:pt x="24129" y="674023"/>
                </a:lnTo>
                <a:lnTo>
                  <a:pt x="24129" y="673100"/>
                </a:lnTo>
                <a:lnTo>
                  <a:pt x="27940" y="673100"/>
                </a:lnTo>
                <a:lnTo>
                  <a:pt x="27940" y="648970"/>
                </a:lnTo>
                <a:lnTo>
                  <a:pt x="5079" y="647930"/>
                </a:lnTo>
                <a:close/>
              </a:path>
              <a:path w="27940" h="685800">
                <a:moveTo>
                  <a:pt x="0" y="635000"/>
                </a:moveTo>
                <a:lnTo>
                  <a:pt x="0" y="647700"/>
                </a:lnTo>
                <a:lnTo>
                  <a:pt x="5079" y="647930"/>
                </a:lnTo>
                <a:lnTo>
                  <a:pt x="5079" y="647700"/>
                </a:lnTo>
                <a:lnTo>
                  <a:pt x="27940" y="6477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685800">
                <a:moveTo>
                  <a:pt x="0" y="609600"/>
                </a:moveTo>
                <a:lnTo>
                  <a:pt x="0" y="635000"/>
                </a:lnTo>
                <a:lnTo>
                  <a:pt x="27940" y="6350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685800">
                <a:moveTo>
                  <a:pt x="27940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685800">
                <a:moveTo>
                  <a:pt x="27940" y="584200"/>
                </a:moveTo>
                <a:lnTo>
                  <a:pt x="0" y="585470"/>
                </a:lnTo>
                <a:lnTo>
                  <a:pt x="0" y="59817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685800">
                <a:moveTo>
                  <a:pt x="0" y="4953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496570"/>
                </a:lnTo>
                <a:lnTo>
                  <a:pt x="0" y="495300"/>
                </a:lnTo>
                <a:close/>
              </a:path>
              <a:path w="27940" h="685800">
                <a:moveTo>
                  <a:pt x="27940" y="469900"/>
                </a:moveTo>
                <a:lnTo>
                  <a:pt x="0" y="47117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685800">
                <a:moveTo>
                  <a:pt x="27940" y="419100"/>
                </a:moveTo>
                <a:lnTo>
                  <a:pt x="0" y="4203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19100"/>
                </a:lnTo>
                <a:close/>
              </a:path>
              <a:path w="27940" h="685800">
                <a:moveTo>
                  <a:pt x="27940" y="381000"/>
                </a:moveTo>
                <a:lnTo>
                  <a:pt x="0" y="38227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81000"/>
                </a:lnTo>
                <a:close/>
              </a:path>
              <a:path w="27940" h="685800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685800">
                <a:moveTo>
                  <a:pt x="27940" y="292100"/>
                </a:moveTo>
                <a:lnTo>
                  <a:pt x="0" y="2933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292100"/>
                </a:lnTo>
                <a:close/>
              </a:path>
              <a:path w="27940" h="685800">
                <a:moveTo>
                  <a:pt x="27940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685800">
                <a:moveTo>
                  <a:pt x="2794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41300"/>
                </a:lnTo>
                <a:close/>
              </a:path>
              <a:path w="27940" h="685800">
                <a:moveTo>
                  <a:pt x="27940" y="190500"/>
                </a:moveTo>
                <a:lnTo>
                  <a:pt x="0" y="1917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685800">
                <a:moveTo>
                  <a:pt x="27940" y="63500"/>
                </a:moveTo>
                <a:lnTo>
                  <a:pt x="0" y="647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63500"/>
                </a:lnTo>
                <a:close/>
              </a:path>
              <a:path w="27940" h="685800">
                <a:moveTo>
                  <a:pt x="27940" y="38100"/>
                </a:moveTo>
                <a:lnTo>
                  <a:pt x="0" y="393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38100"/>
                </a:lnTo>
                <a:close/>
              </a:path>
              <a:path w="27940" h="685800">
                <a:moveTo>
                  <a:pt x="1143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246619" y="2720339"/>
            <a:ext cx="26670" cy="711200"/>
          </a:xfrm>
          <a:custGeom>
            <a:avLst/>
            <a:gdLst/>
            <a:ahLst/>
            <a:cxnLst/>
            <a:rect l="l" t="t" r="r" b="b"/>
            <a:pathLst>
              <a:path w="26670" h="711200">
                <a:moveTo>
                  <a:pt x="15239" y="685800"/>
                </a:moveTo>
                <a:lnTo>
                  <a:pt x="15239" y="698500"/>
                </a:lnTo>
                <a:lnTo>
                  <a:pt x="25400" y="698500"/>
                </a:lnTo>
                <a:lnTo>
                  <a:pt x="25400" y="711200"/>
                </a:lnTo>
                <a:lnTo>
                  <a:pt x="26670" y="711200"/>
                </a:lnTo>
                <a:lnTo>
                  <a:pt x="26670" y="687070"/>
                </a:lnTo>
                <a:lnTo>
                  <a:pt x="15239" y="685800"/>
                </a:lnTo>
                <a:close/>
              </a:path>
              <a:path w="26670" h="711200">
                <a:moveTo>
                  <a:pt x="26670" y="673100"/>
                </a:moveTo>
                <a:lnTo>
                  <a:pt x="6350" y="674067"/>
                </a:lnTo>
                <a:lnTo>
                  <a:pt x="635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711200">
                <a:moveTo>
                  <a:pt x="13335" y="661035"/>
                </a:moveTo>
                <a:lnTo>
                  <a:pt x="0" y="661670"/>
                </a:lnTo>
                <a:lnTo>
                  <a:pt x="0" y="674370"/>
                </a:lnTo>
                <a:lnTo>
                  <a:pt x="6350" y="674067"/>
                </a:lnTo>
                <a:lnTo>
                  <a:pt x="6350" y="673100"/>
                </a:lnTo>
                <a:lnTo>
                  <a:pt x="26670" y="673100"/>
                </a:lnTo>
                <a:lnTo>
                  <a:pt x="26670" y="661670"/>
                </a:lnTo>
                <a:lnTo>
                  <a:pt x="13335" y="661035"/>
                </a:lnTo>
                <a:close/>
              </a:path>
              <a:path w="26670" h="711200">
                <a:moveTo>
                  <a:pt x="0" y="635000"/>
                </a:moveTo>
                <a:lnTo>
                  <a:pt x="0" y="660400"/>
                </a:lnTo>
                <a:lnTo>
                  <a:pt x="13335" y="661035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112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7112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112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7112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7112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7112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7112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7112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7112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7112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7112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7112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7112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7112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7112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7112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A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273290" y="2745739"/>
            <a:ext cx="27940" cy="723900"/>
          </a:xfrm>
          <a:custGeom>
            <a:avLst/>
            <a:gdLst/>
            <a:ahLst/>
            <a:cxnLst/>
            <a:rect l="l" t="t" r="r" b="b"/>
            <a:pathLst>
              <a:path w="27940" h="723900">
                <a:moveTo>
                  <a:pt x="0" y="660400"/>
                </a:moveTo>
                <a:lnTo>
                  <a:pt x="0" y="685800"/>
                </a:lnTo>
                <a:lnTo>
                  <a:pt x="7619" y="685800"/>
                </a:lnTo>
                <a:lnTo>
                  <a:pt x="7619" y="698500"/>
                </a:lnTo>
                <a:lnTo>
                  <a:pt x="17779" y="698500"/>
                </a:lnTo>
                <a:lnTo>
                  <a:pt x="17779" y="711200"/>
                </a:lnTo>
                <a:lnTo>
                  <a:pt x="26669" y="711200"/>
                </a:lnTo>
                <a:lnTo>
                  <a:pt x="26669" y="723900"/>
                </a:lnTo>
                <a:lnTo>
                  <a:pt x="27939" y="723900"/>
                </a:lnTo>
                <a:lnTo>
                  <a:pt x="27939" y="661670"/>
                </a:lnTo>
                <a:lnTo>
                  <a:pt x="0" y="660400"/>
                </a:lnTo>
                <a:close/>
              </a:path>
              <a:path w="27940" h="723900">
                <a:moveTo>
                  <a:pt x="27939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7700"/>
                </a:lnTo>
                <a:close/>
              </a:path>
              <a:path w="27940" h="723900">
                <a:moveTo>
                  <a:pt x="13969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36270"/>
                </a:lnTo>
                <a:lnTo>
                  <a:pt x="13969" y="635635"/>
                </a:lnTo>
                <a:close/>
              </a:path>
              <a:path w="27940" h="723900">
                <a:moveTo>
                  <a:pt x="0" y="609600"/>
                </a:moveTo>
                <a:lnTo>
                  <a:pt x="0" y="635000"/>
                </a:lnTo>
                <a:lnTo>
                  <a:pt x="13969" y="635635"/>
                </a:lnTo>
                <a:lnTo>
                  <a:pt x="27939" y="6350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23900">
                <a:moveTo>
                  <a:pt x="0" y="5969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98170"/>
                </a:lnTo>
                <a:lnTo>
                  <a:pt x="0" y="596900"/>
                </a:lnTo>
                <a:close/>
              </a:path>
              <a:path w="27940" h="723900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723900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23900">
                <a:moveTo>
                  <a:pt x="27939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723900">
                <a:moveTo>
                  <a:pt x="0" y="457200"/>
                </a:moveTo>
                <a:lnTo>
                  <a:pt x="0" y="546100"/>
                </a:lnTo>
                <a:lnTo>
                  <a:pt x="27939" y="5461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723900">
                <a:moveTo>
                  <a:pt x="27939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31800"/>
                </a:lnTo>
                <a:close/>
              </a:path>
              <a:path w="27940" h="723900">
                <a:moveTo>
                  <a:pt x="27939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7939" y="431800"/>
                </a:lnTo>
                <a:lnTo>
                  <a:pt x="27939" y="381000"/>
                </a:lnTo>
                <a:close/>
              </a:path>
              <a:path w="27940" h="723900">
                <a:moveTo>
                  <a:pt x="27939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42900"/>
                </a:lnTo>
                <a:close/>
              </a:path>
              <a:path w="27940" h="723900">
                <a:moveTo>
                  <a:pt x="27939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30200"/>
                </a:lnTo>
                <a:close/>
              </a:path>
              <a:path w="27940" h="723900">
                <a:moveTo>
                  <a:pt x="27939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7939" y="330200"/>
                </a:lnTo>
                <a:lnTo>
                  <a:pt x="27939" y="254000"/>
                </a:lnTo>
                <a:close/>
              </a:path>
              <a:path w="27940" h="723900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723900">
                <a:moveTo>
                  <a:pt x="27939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03200"/>
                </a:lnTo>
                <a:close/>
              </a:path>
              <a:path w="27940" h="723900">
                <a:moveTo>
                  <a:pt x="27939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52400"/>
                </a:lnTo>
                <a:close/>
              </a:path>
              <a:path w="27940" h="723900">
                <a:moveTo>
                  <a:pt x="27939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25400"/>
                </a:lnTo>
                <a:close/>
              </a:path>
              <a:path w="27940" h="723900">
                <a:moveTo>
                  <a:pt x="19049" y="0"/>
                </a:moveTo>
                <a:lnTo>
                  <a:pt x="0" y="1270"/>
                </a:lnTo>
                <a:lnTo>
                  <a:pt x="0" y="25400"/>
                </a:lnTo>
                <a:lnTo>
                  <a:pt x="27939" y="25400"/>
                </a:lnTo>
                <a:lnTo>
                  <a:pt x="2793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301230" y="27584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73100"/>
                </a:moveTo>
                <a:lnTo>
                  <a:pt x="0" y="674370"/>
                </a:lnTo>
                <a:lnTo>
                  <a:pt x="0" y="711200"/>
                </a:lnTo>
                <a:lnTo>
                  <a:pt x="8890" y="711200"/>
                </a:lnTo>
                <a:lnTo>
                  <a:pt x="8890" y="723900"/>
                </a:lnTo>
                <a:lnTo>
                  <a:pt x="17779" y="723900"/>
                </a:lnTo>
                <a:lnTo>
                  <a:pt x="17779" y="736600"/>
                </a:lnTo>
                <a:lnTo>
                  <a:pt x="26670" y="736600"/>
                </a:lnTo>
                <a:lnTo>
                  <a:pt x="26670" y="673100"/>
                </a:lnTo>
                <a:close/>
              </a:path>
              <a:path w="26670" h="736600">
                <a:moveTo>
                  <a:pt x="0" y="6477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48970"/>
                </a:lnTo>
                <a:lnTo>
                  <a:pt x="0" y="647700"/>
                </a:lnTo>
                <a:close/>
              </a:path>
              <a:path w="26670" h="73660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736600">
                <a:moveTo>
                  <a:pt x="13335" y="622935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13335" y="622935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22300"/>
                </a:lnTo>
                <a:lnTo>
                  <a:pt x="13335" y="622935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842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36600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26670" y="533400"/>
                </a:moveTo>
                <a:lnTo>
                  <a:pt x="0" y="5346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36600">
                <a:moveTo>
                  <a:pt x="0" y="4445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736600">
                <a:moveTo>
                  <a:pt x="26670" y="419100"/>
                </a:moveTo>
                <a:lnTo>
                  <a:pt x="0" y="4203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19100"/>
                </a:lnTo>
                <a:close/>
              </a:path>
              <a:path w="26670" h="736600">
                <a:moveTo>
                  <a:pt x="26670" y="368300"/>
                </a:moveTo>
                <a:lnTo>
                  <a:pt x="0" y="3695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3683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317500"/>
                </a:moveTo>
                <a:lnTo>
                  <a:pt x="0" y="3187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3175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736600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736600">
                <a:moveTo>
                  <a:pt x="26670" y="139700"/>
                </a:moveTo>
                <a:lnTo>
                  <a:pt x="0" y="1409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39700"/>
                </a:lnTo>
                <a:close/>
              </a:path>
              <a:path w="26670" h="736600">
                <a:moveTo>
                  <a:pt x="26670" y="12700"/>
                </a:moveTo>
                <a:lnTo>
                  <a:pt x="12700" y="12700"/>
                </a:lnTo>
                <a:lnTo>
                  <a:pt x="0" y="139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"/>
                </a:lnTo>
                <a:close/>
              </a:path>
              <a:path w="26670" h="7366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A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327900" y="2771139"/>
            <a:ext cx="27940" cy="774700"/>
          </a:xfrm>
          <a:custGeom>
            <a:avLst/>
            <a:gdLst/>
            <a:ahLst/>
            <a:cxnLst/>
            <a:rect l="l" t="t" r="r" b="b"/>
            <a:pathLst>
              <a:path w="27940" h="774700">
                <a:moveTo>
                  <a:pt x="27940" y="698500"/>
                </a:moveTo>
                <a:lnTo>
                  <a:pt x="0" y="699770"/>
                </a:lnTo>
                <a:lnTo>
                  <a:pt x="0" y="723900"/>
                </a:lnTo>
                <a:lnTo>
                  <a:pt x="1270" y="723900"/>
                </a:lnTo>
                <a:lnTo>
                  <a:pt x="1270" y="736600"/>
                </a:lnTo>
                <a:lnTo>
                  <a:pt x="10159" y="736600"/>
                </a:lnTo>
                <a:lnTo>
                  <a:pt x="10159" y="749300"/>
                </a:lnTo>
                <a:lnTo>
                  <a:pt x="19050" y="749300"/>
                </a:lnTo>
                <a:lnTo>
                  <a:pt x="19050" y="762000"/>
                </a:lnTo>
                <a:lnTo>
                  <a:pt x="26670" y="762000"/>
                </a:lnTo>
                <a:lnTo>
                  <a:pt x="26670" y="774700"/>
                </a:lnTo>
                <a:lnTo>
                  <a:pt x="27940" y="774700"/>
                </a:lnTo>
                <a:lnTo>
                  <a:pt x="27940" y="698500"/>
                </a:lnTo>
                <a:close/>
              </a:path>
              <a:path w="27940" h="774700">
                <a:moveTo>
                  <a:pt x="2794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774700">
                <a:moveTo>
                  <a:pt x="0" y="6350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774700">
                <a:moveTo>
                  <a:pt x="2794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774700">
                <a:moveTo>
                  <a:pt x="13970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610870"/>
                </a:lnTo>
                <a:lnTo>
                  <a:pt x="13970" y="610235"/>
                </a:lnTo>
                <a:close/>
              </a:path>
              <a:path w="27940" h="774700">
                <a:moveTo>
                  <a:pt x="0" y="584200"/>
                </a:moveTo>
                <a:lnTo>
                  <a:pt x="0" y="609600"/>
                </a:lnTo>
                <a:lnTo>
                  <a:pt x="13970" y="610235"/>
                </a:lnTo>
                <a:lnTo>
                  <a:pt x="27940" y="609600"/>
                </a:lnTo>
                <a:lnTo>
                  <a:pt x="27940" y="585470"/>
                </a:lnTo>
                <a:lnTo>
                  <a:pt x="0" y="584200"/>
                </a:lnTo>
                <a:close/>
              </a:path>
              <a:path w="27940" h="774700">
                <a:moveTo>
                  <a:pt x="0" y="5715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774700">
                <a:moveTo>
                  <a:pt x="0" y="546100"/>
                </a:moveTo>
                <a:lnTo>
                  <a:pt x="0" y="571500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774700">
                <a:moveTo>
                  <a:pt x="2794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33400"/>
                </a:lnTo>
                <a:close/>
              </a:path>
              <a:path w="27940" h="774700">
                <a:moveTo>
                  <a:pt x="2794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774700">
                <a:moveTo>
                  <a:pt x="0" y="4318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433070"/>
                </a:lnTo>
                <a:lnTo>
                  <a:pt x="0" y="431800"/>
                </a:lnTo>
                <a:close/>
              </a:path>
              <a:path w="27940" h="774700">
                <a:moveTo>
                  <a:pt x="2794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6400"/>
                </a:lnTo>
                <a:close/>
              </a:path>
              <a:path w="27940" h="774700">
                <a:moveTo>
                  <a:pt x="2794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7940" y="406400"/>
                </a:lnTo>
                <a:lnTo>
                  <a:pt x="27940" y="355600"/>
                </a:lnTo>
                <a:close/>
              </a:path>
              <a:path w="27940" h="774700">
                <a:moveTo>
                  <a:pt x="2794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17500"/>
                </a:lnTo>
                <a:close/>
              </a:path>
              <a:path w="27940" h="774700">
                <a:moveTo>
                  <a:pt x="2794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304800"/>
                </a:lnTo>
                <a:close/>
              </a:path>
              <a:path w="27940" h="774700">
                <a:moveTo>
                  <a:pt x="2794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28600"/>
                </a:lnTo>
                <a:close/>
              </a:path>
              <a:path w="27940" h="774700">
                <a:moveTo>
                  <a:pt x="2794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40" y="228600"/>
                </a:lnTo>
                <a:lnTo>
                  <a:pt x="27940" y="215900"/>
                </a:lnTo>
                <a:close/>
              </a:path>
              <a:path w="27940" h="774700">
                <a:moveTo>
                  <a:pt x="2794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177800"/>
                </a:lnTo>
                <a:close/>
              </a:path>
              <a:path w="27940" h="774700">
                <a:moveTo>
                  <a:pt x="2794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27000"/>
                </a:lnTo>
                <a:close/>
              </a:path>
              <a:path w="27940" h="774700">
                <a:moveTo>
                  <a:pt x="6350" y="0"/>
                </a:moveTo>
                <a:lnTo>
                  <a:pt x="0" y="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2549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355840" y="2796539"/>
            <a:ext cx="26670" cy="787400"/>
          </a:xfrm>
          <a:custGeom>
            <a:avLst/>
            <a:gdLst/>
            <a:ahLst/>
            <a:cxnLst/>
            <a:rect l="l" t="t" r="r" b="b"/>
            <a:pathLst>
              <a:path w="26670" h="787400">
                <a:moveTo>
                  <a:pt x="15239" y="762508"/>
                </a:moveTo>
                <a:lnTo>
                  <a:pt x="15239" y="774700"/>
                </a:lnTo>
                <a:lnTo>
                  <a:pt x="22859" y="774700"/>
                </a:lnTo>
                <a:lnTo>
                  <a:pt x="22859" y="787400"/>
                </a:lnTo>
                <a:lnTo>
                  <a:pt x="26669" y="787400"/>
                </a:lnTo>
                <a:lnTo>
                  <a:pt x="26669" y="763270"/>
                </a:lnTo>
                <a:lnTo>
                  <a:pt x="15239" y="762508"/>
                </a:lnTo>
                <a:close/>
              </a:path>
              <a:path w="26670" h="787400">
                <a:moveTo>
                  <a:pt x="26669" y="762000"/>
                </a:moveTo>
                <a:lnTo>
                  <a:pt x="152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787400">
                <a:moveTo>
                  <a:pt x="26669" y="711200"/>
                </a:moveTo>
                <a:lnTo>
                  <a:pt x="0" y="712470"/>
                </a:lnTo>
                <a:lnTo>
                  <a:pt x="0" y="749300"/>
                </a:lnTo>
                <a:lnTo>
                  <a:pt x="7619" y="749300"/>
                </a:lnTo>
                <a:lnTo>
                  <a:pt x="7619" y="762000"/>
                </a:lnTo>
                <a:lnTo>
                  <a:pt x="15239" y="762508"/>
                </a:lnTo>
                <a:lnTo>
                  <a:pt x="15239" y="76200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7874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7874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7874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7874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7874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7874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7874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7874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7874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7874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7874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7874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7874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7874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7874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7874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7874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7874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7874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787400">
                <a:moveTo>
                  <a:pt x="203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382509" y="2809239"/>
            <a:ext cx="27940" cy="811530"/>
          </a:xfrm>
          <a:custGeom>
            <a:avLst/>
            <a:gdLst/>
            <a:ahLst/>
            <a:cxnLst/>
            <a:rect l="l" t="t" r="r" b="b"/>
            <a:pathLst>
              <a:path w="27940" h="811529">
                <a:moveTo>
                  <a:pt x="0" y="749300"/>
                </a:moveTo>
                <a:lnTo>
                  <a:pt x="0" y="774700"/>
                </a:lnTo>
                <a:lnTo>
                  <a:pt x="3810" y="774700"/>
                </a:lnTo>
                <a:lnTo>
                  <a:pt x="3810" y="787400"/>
                </a:lnTo>
                <a:lnTo>
                  <a:pt x="12700" y="787400"/>
                </a:lnTo>
                <a:lnTo>
                  <a:pt x="12700" y="800100"/>
                </a:lnTo>
                <a:lnTo>
                  <a:pt x="27940" y="800100"/>
                </a:lnTo>
                <a:lnTo>
                  <a:pt x="27940" y="750570"/>
                </a:lnTo>
                <a:lnTo>
                  <a:pt x="0" y="749300"/>
                </a:lnTo>
                <a:close/>
              </a:path>
              <a:path w="27940" h="811529">
                <a:moveTo>
                  <a:pt x="2794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7940" y="750570"/>
                </a:lnTo>
                <a:lnTo>
                  <a:pt x="27940" y="698500"/>
                </a:lnTo>
                <a:close/>
              </a:path>
              <a:path w="27940" h="811529">
                <a:moveTo>
                  <a:pt x="2794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811529">
                <a:moveTo>
                  <a:pt x="2794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22300"/>
                </a:lnTo>
                <a:close/>
              </a:path>
              <a:path w="27940" h="811529">
                <a:moveTo>
                  <a:pt x="0" y="596900"/>
                </a:moveTo>
                <a:lnTo>
                  <a:pt x="0" y="622300"/>
                </a:lnTo>
                <a:lnTo>
                  <a:pt x="27940" y="622300"/>
                </a:lnTo>
                <a:lnTo>
                  <a:pt x="27940" y="598170"/>
                </a:lnTo>
                <a:lnTo>
                  <a:pt x="0" y="596900"/>
                </a:lnTo>
                <a:close/>
              </a:path>
              <a:path w="27940" h="811529">
                <a:moveTo>
                  <a:pt x="2794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811529">
                <a:moveTo>
                  <a:pt x="13970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13970" y="572135"/>
                </a:lnTo>
                <a:close/>
              </a:path>
              <a:path w="27940" h="811529">
                <a:moveTo>
                  <a:pt x="0" y="546100"/>
                </a:moveTo>
                <a:lnTo>
                  <a:pt x="0" y="571500"/>
                </a:lnTo>
                <a:lnTo>
                  <a:pt x="13970" y="572135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811529">
                <a:moveTo>
                  <a:pt x="0" y="533400"/>
                </a:moveTo>
                <a:lnTo>
                  <a:pt x="0" y="546100"/>
                </a:lnTo>
                <a:lnTo>
                  <a:pt x="27940" y="5461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811529">
                <a:moveTo>
                  <a:pt x="0" y="508000"/>
                </a:moveTo>
                <a:lnTo>
                  <a:pt x="0" y="533400"/>
                </a:lnTo>
                <a:lnTo>
                  <a:pt x="27940" y="5334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11529">
                <a:moveTo>
                  <a:pt x="2794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811529">
                <a:moveTo>
                  <a:pt x="2794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811529">
                <a:moveTo>
                  <a:pt x="0" y="3937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811529">
                <a:moveTo>
                  <a:pt x="2794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8300"/>
                </a:lnTo>
                <a:close/>
              </a:path>
              <a:path w="27940" h="811529">
                <a:moveTo>
                  <a:pt x="2794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17500"/>
                </a:lnTo>
                <a:close/>
              </a:path>
              <a:path w="27940" h="811529">
                <a:moveTo>
                  <a:pt x="2794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79400"/>
                </a:lnTo>
                <a:close/>
              </a:path>
              <a:path w="27940" h="811529">
                <a:moveTo>
                  <a:pt x="2794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66700"/>
                </a:lnTo>
                <a:close/>
              </a:path>
              <a:path w="27940" h="811529">
                <a:moveTo>
                  <a:pt x="2794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190500"/>
                </a:lnTo>
                <a:close/>
              </a:path>
              <a:path w="27940" h="811529">
                <a:moveTo>
                  <a:pt x="2794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77800"/>
                </a:lnTo>
                <a:close/>
              </a:path>
              <a:path w="27940" h="81152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811529">
                <a:moveTo>
                  <a:pt x="2794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88900"/>
                </a:lnTo>
                <a:close/>
              </a:path>
              <a:path w="27940" h="811529">
                <a:moveTo>
                  <a:pt x="13970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811529">
                <a:moveTo>
                  <a:pt x="27940" y="800100"/>
                </a:moveTo>
                <a:lnTo>
                  <a:pt x="20320" y="800100"/>
                </a:lnTo>
                <a:lnTo>
                  <a:pt x="20320" y="801370"/>
                </a:lnTo>
                <a:lnTo>
                  <a:pt x="21590" y="801370"/>
                </a:lnTo>
                <a:lnTo>
                  <a:pt x="21590" y="803910"/>
                </a:lnTo>
                <a:lnTo>
                  <a:pt x="22860" y="803910"/>
                </a:lnTo>
                <a:lnTo>
                  <a:pt x="22860" y="805180"/>
                </a:lnTo>
                <a:lnTo>
                  <a:pt x="24130" y="805180"/>
                </a:lnTo>
                <a:lnTo>
                  <a:pt x="24130" y="807720"/>
                </a:lnTo>
                <a:lnTo>
                  <a:pt x="25400" y="807720"/>
                </a:lnTo>
                <a:lnTo>
                  <a:pt x="25400" y="810260"/>
                </a:lnTo>
                <a:lnTo>
                  <a:pt x="26670" y="810260"/>
                </a:lnTo>
                <a:lnTo>
                  <a:pt x="26670" y="811530"/>
                </a:lnTo>
                <a:lnTo>
                  <a:pt x="27940" y="811530"/>
                </a:lnTo>
                <a:lnTo>
                  <a:pt x="27940" y="800100"/>
                </a:lnTo>
                <a:close/>
              </a:path>
            </a:pathLst>
          </a:custGeom>
          <a:solidFill>
            <a:srgbClr val="2448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410450" y="2821939"/>
            <a:ext cx="26670" cy="842010"/>
          </a:xfrm>
          <a:custGeom>
            <a:avLst/>
            <a:gdLst/>
            <a:ahLst/>
            <a:cxnLst/>
            <a:rect l="l" t="t" r="r" b="b"/>
            <a:pathLst>
              <a:path w="26670" h="842010">
                <a:moveTo>
                  <a:pt x="26670" y="774700"/>
                </a:moveTo>
                <a:lnTo>
                  <a:pt x="0" y="77597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74700"/>
                </a:lnTo>
                <a:close/>
              </a:path>
              <a:path w="26670" h="842010">
                <a:moveTo>
                  <a:pt x="0" y="736600"/>
                </a:moveTo>
                <a:lnTo>
                  <a:pt x="0" y="774700"/>
                </a:lnTo>
                <a:lnTo>
                  <a:pt x="26670" y="774700"/>
                </a:lnTo>
                <a:lnTo>
                  <a:pt x="26670" y="737870"/>
                </a:lnTo>
                <a:lnTo>
                  <a:pt x="0" y="736600"/>
                </a:lnTo>
                <a:close/>
              </a:path>
              <a:path w="26670" h="842010">
                <a:moveTo>
                  <a:pt x="26670" y="685800"/>
                </a:moveTo>
                <a:lnTo>
                  <a:pt x="0" y="687070"/>
                </a:lnTo>
                <a:lnTo>
                  <a:pt x="0" y="736600"/>
                </a:lnTo>
                <a:lnTo>
                  <a:pt x="26670" y="737870"/>
                </a:lnTo>
                <a:lnTo>
                  <a:pt x="26670" y="685800"/>
                </a:lnTo>
                <a:close/>
              </a:path>
              <a:path w="26670" h="842010">
                <a:moveTo>
                  <a:pt x="26670" y="647700"/>
                </a:moveTo>
                <a:lnTo>
                  <a:pt x="0" y="648970"/>
                </a:lnTo>
                <a:lnTo>
                  <a:pt x="0" y="68707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842010">
                <a:moveTo>
                  <a:pt x="26670" y="609600"/>
                </a:moveTo>
                <a:lnTo>
                  <a:pt x="0" y="6108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42010">
                <a:moveTo>
                  <a:pt x="0" y="5842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842010">
                <a:moveTo>
                  <a:pt x="26670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842010">
                <a:moveTo>
                  <a:pt x="13334" y="559435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60070"/>
                </a:lnTo>
                <a:lnTo>
                  <a:pt x="13334" y="559435"/>
                </a:lnTo>
                <a:close/>
              </a:path>
              <a:path w="26670" h="842010">
                <a:moveTo>
                  <a:pt x="0" y="533400"/>
                </a:moveTo>
                <a:lnTo>
                  <a:pt x="0" y="558800"/>
                </a:lnTo>
                <a:lnTo>
                  <a:pt x="13334" y="559435"/>
                </a:lnTo>
                <a:lnTo>
                  <a:pt x="26670" y="5588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42010">
                <a:moveTo>
                  <a:pt x="0" y="5207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842010">
                <a:moveTo>
                  <a:pt x="0" y="4953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42010">
                <a:moveTo>
                  <a:pt x="26670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42010">
                <a:moveTo>
                  <a:pt x="26670" y="469900"/>
                </a:moveTo>
                <a:lnTo>
                  <a:pt x="0" y="471170"/>
                </a:lnTo>
                <a:lnTo>
                  <a:pt x="0" y="48387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842010">
                <a:moveTo>
                  <a:pt x="0" y="3810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842010">
                <a:moveTo>
                  <a:pt x="26670" y="355600"/>
                </a:moveTo>
                <a:lnTo>
                  <a:pt x="0" y="3568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55600"/>
                </a:lnTo>
                <a:close/>
              </a:path>
              <a:path w="26670" h="842010">
                <a:moveTo>
                  <a:pt x="26670" y="304800"/>
                </a:moveTo>
                <a:lnTo>
                  <a:pt x="0" y="306070"/>
                </a:lnTo>
                <a:lnTo>
                  <a:pt x="0" y="356870"/>
                </a:lnTo>
                <a:lnTo>
                  <a:pt x="26670" y="355600"/>
                </a:lnTo>
                <a:lnTo>
                  <a:pt x="26670" y="304800"/>
                </a:lnTo>
                <a:close/>
              </a:path>
              <a:path w="26670" h="842010">
                <a:moveTo>
                  <a:pt x="26670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66700"/>
                </a:lnTo>
                <a:close/>
              </a:path>
              <a:path w="26670" h="842010">
                <a:moveTo>
                  <a:pt x="26670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54000"/>
                </a:lnTo>
                <a:close/>
              </a:path>
              <a:path w="26670" h="842010">
                <a:moveTo>
                  <a:pt x="26670" y="177800"/>
                </a:moveTo>
                <a:lnTo>
                  <a:pt x="0" y="1790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177800"/>
                </a:lnTo>
                <a:close/>
              </a:path>
              <a:path w="26670" h="842010">
                <a:moveTo>
                  <a:pt x="26670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8420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842010">
                <a:moveTo>
                  <a:pt x="26670" y="76200"/>
                </a:moveTo>
                <a:lnTo>
                  <a:pt x="0" y="774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76200"/>
                </a:lnTo>
                <a:close/>
              </a:path>
              <a:path w="26670" h="842010">
                <a:moveTo>
                  <a:pt x="7620" y="0"/>
                </a:moveTo>
                <a:lnTo>
                  <a:pt x="0" y="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6670" h="842010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42010">
                <a:moveTo>
                  <a:pt x="26670" y="800100"/>
                </a:moveTo>
                <a:lnTo>
                  <a:pt x="0" y="800100"/>
                </a:lnTo>
                <a:lnTo>
                  <a:pt x="0" y="801370"/>
                </a:lnTo>
                <a:lnTo>
                  <a:pt x="1270" y="801370"/>
                </a:lnTo>
                <a:lnTo>
                  <a:pt x="1270" y="802640"/>
                </a:lnTo>
                <a:lnTo>
                  <a:pt x="2540" y="802640"/>
                </a:lnTo>
                <a:lnTo>
                  <a:pt x="2540" y="805180"/>
                </a:lnTo>
                <a:lnTo>
                  <a:pt x="3809" y="805180"/>
                </a:lnTo>
                <a:lnTo>
                  <a:pt x="3809" y="806450"/>
                </a:lnTo>
                <a:lnTo>
                  <a:pt x="5079" y="806450"/>
                </a:lnTo>
                <a:lnTo>
                  <a:pt x="5079" y="808990"/>
                </a:lnTo>
                <a:lnTo>
                  <a:pt x="6350" y="808990"/>
                </a:lnTo>
                <a:lnTo>
                  <a:pt x="6350" y="811530"/>
                </a:lnTo>
                <a:lnTo>
                  <a:pt x="7620" y="811530"/>
                </a:lnTo>
                <a:lnTo>
                  <a:pt x="762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42010">
                <a:moveTo>
                  <a:pt x="26670" y="812800"/>
                </a:moveTo>
                <a:lnTo>
                  <a:pt x="8890" y="812800"/>
                </a:lnTo>
                <a:lnTo>
                  <a:pt x="8890" y="815340"/>
                </a:lnTo>
                <a:lnTo>
                  <a:pt x="10159" y="815340"/>
                </a:lnTo>
                <a:lnTo>
                  <a:pt x="10159" y="816610"/>
                </a:lnTo>
                <a:lnTo>
                  <a:pt x="11429" y="816610"/>
                </a:lnTo>
                <a:lnTo>
                  <a:pt x="11429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842010">
                <a:moveTo>
                  <a:pt x="26670" y="819150"/>
                </a:moveTo>
                <a:lnTo>
                  <a:pt x="12700" y="819150"/>
                </a:lnTo>
                <a:lnTo>
                  <a:pt x="12700" y="821690"/>
                </a:lnTo>
                <a:lnTo>
                  <a:pt x="13970" y="821690"/>
                </a:lnTo>
                <a:lnTo>
                  <a:pt x="13970" y="822960"/>
                </a:lnTo>
                <a:lnTo>
                  <a:pt x="15240" y="822960"/>
                </a:lnTo>
                <a:lnTo>
                  <a:pt x="15240" y="825500"/>
                </a:lnTo>
                <a:lnTo>
                  <a:pt x="16509" y="825500"/>
                </a:lnTo>
                <a:lnTo>
                  <a:pt x="16509" y="826770"/>
                </a:lnTo>
                <a:lnTo>
                  <a:pt x="17779" y="826770"/>
                </a:lnTo>
                <a:lnTo>
                  <a:pt x="17779" y="829310"/>
                </a:lnTo>
                <a:lnTo>
                  <a:pt x="19050" y="829310"/>
                </a:lnTo>
                <a:lnTo>
                  <a:pt x="1905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842010">
                <a:moveTo>
                  <a:pt x="26670" y="831850"/>
                </a:moveTo>
                <a:lnTo>
                  <a:pt x="20320" y="831850"/>
                </a:lnTo>
                <a:lnTo>
                  <a:pt x="20320" y="833120"/>
                </a:lnTo>
                <a:lnTo>
                  <a:pt x="21590" y="833120"/>
                </a:lnTo>
                <a:lnTo>
                  <a:pt x="21590" y="835660"/>
                </a:lnTo>
                <a:lnTo>
                  <a:pt x="22859" y="835660"/>
                </a:lnTo>
                <a:lnTo>
                  <a:pt x="22859" y="836930"/>
                </a:lnTo>
                <a:lnTo>
                  <a:pt x="24129" y="836930"/>
                </a:lnTo>
                <a:lnTo>
                  <a:pt x="24129" y="839470"/>
                </a:lnTo>
                <a:lnTo>
                  <a:pt x="25400" y="839470"/>
                </a:lnTo>
                <a:lnTo>
                  <a:pt x="25400" y="842010"/>
                </a:lnTo>
                <a:lnTo>
                  <a:pt x="26670" y="842010"/>
                </a:lnTo>
                <a:lnTo>
                  <a:pt x="26670" y="83185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437119" y="2834639"/>
            <a:ext cx="27940" cy="872490"/>
          </a:xfrm>
          <a:custGeom>
            <a:avLst/>
            <a:gdLst/>
            <a:ahLst/>
            <a:cxnLst/>
            <a:rect l="l" t="t" r="r" b="b"/>
            <a:pathLst>
              <a:path w="27940" h="872489">
                <a:moveTo>
                  <a:pt x="27939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62000"/>
                </a:lnTo>
                <a:close/>
              </a:path>
              <a:path w="27940" h="872489">
                <a:moveTo>
                  <a:pt x="0" y="723900"/>
                </a:moveTo>
                <a:lnTo>
                  <a:pt x="0" y="762000"/>
                </a:lnTo>
                <a:lnTo>
                  <a:pt x="27939" y="762000"/>
                </a:lnTo>
                <a:lnTo>
                  <a:pt x="27939" y="725170"/>
                </a:lnTo>
                <a:lnTo>
                  <a:pt x="0" y="723900"/>
                </a:lnTo>
                <a:close/>
              </a:path>
              <a:path w="27940" h="872489">
                <a:moveTo>
                  <a:pt x="27939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39" y="725170"/>
                </a:lnTo>
                <a:lnTo>
                  <a:pt x="27939" y="673100"/>
                </a:lnTo>
                <a:close/>
              </a:path>
              <a:path w="27940" h="872489">
                <a:moveTo>
                  <a:pt x="27939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39" y="673100"/>
                </a:lnTo>
                <a:lnTo>
                  <a:pt x="27939" y="635000"/>
                </a:lnTo>
                <a:close/>
              </a:path>
              <a:path w="27940" h="872489">
                <a:moveTo>
                  <a:pt x="27939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596900"/>
                </a:lnTo>
                <a:close/>
              </a:path>
              <a:path w="27940" h="872489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872489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872489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7370"/>
                </a:lnTo>
                <a:lnTo>
                  <a:pt x="13970" y="546735"/>
                </a:lnTo>
                <a:close/>
              </a:path>
              <a:path w="27940" h="872489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39" y="5461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872489">
                <a:moveTo>
                  <a:pt x="0" y="5080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509270"/>
                </a:lnTo>
                <a:lnTo>
                  <a:pt x="0" y="508000"/>
                </a:lnTo>
                <a:close/>
              </a:path>
              <a:path w="27940" h="872489">
                <a:moveTo>
                  <a:pt x="0" y="482600"/>
                </a:moveTo>
                <a:lnTo>
                  <a:pt x="0" y="508000"/>
                </a:lnTo>
                <a:lnTo>
                  <a:pt x="27939" y="5080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872489">
                <a:moveTo>
                  <a:pt x="27939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69900"/>
                </a:lnTo>
                <a:close/>
              </a:path>
              <a:path w="27940" h="872489">
                <a:moveTo>
                  <a:pt x="27939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39" y="469900"/>
                </a:lnTo>
                <a:lnTo>
                  <a:pt x="27939" y="457200"/>
                </a:lnTo>
                <a:close/>
              </a:path>
              <a:path w="27940" h="872489">
                <a:moveTo>
                  <a:pt x="0" y="368300"/>
                </a:moveTo>
                <a:lnTo>
                  <a:pt x="0" y="457200"/>
                </a:lnTo>
                <a:lnTo>
                  <a:pt x="27939" y="457200"/>
                </a:lnTo>
                <a:lnTo>
                  <a:pt x="27939" y="369570"/>
                </a:lnTo>
                <a:lnTo>
                  <a:pt x="0" y="368300"/>
                </a:lnTo>
                <a:close/>
              </a:path>
              <a:path w="27940" h="872489">
                <a:moveTo>
                  <a:pt x="27939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39" y="368300"/>
                </a:lnTo>
                <a:lnTo>
                  <a:pt x="27939" y="342900"/>
                </a:lnTo>
                <a:close/>
              </a:path>
              <a:path w="27940" h="872489">
                <a:moveTo>
                  <a:pt x="27939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39" y="342900"/>
                </a:lnTo>
                <a:lnTo>
                  <a:pt x="27939" y="292100"/>
                </a:lnTo>
                <a:close/>
              </a:path>
              <a:path w="27940" h="872489">
                <a:moveTo>
                  <a:pt x="27939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54000"/>
                </a:lnTo>
                <a:close/>
              </a:path>
              <a:path w="27940" h="872489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872489">
                <a:moveTo>
                  <a:pt x="27939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165100"/>
                </a:lnTo>
                <a:close/>
              </a:path>
              <a:path w="27940" h="872489">
                <a:moveTo>
                  <a:pt x="27939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872489">
                <a:moveTo>
                  <a:pt x="27939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114300"/>
                </a:lnTo>
                <a:close/>
              </a:path>
              <a:path w="27940" h="872489">
                <a:moveTo>
                  <a:pt x="27939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63500"/>
                </a:lnTo>
                <a:close/>
              </a:path>
              <a:path w="27940" h="872489">
                <a:moveTo>
                  <a:pt x="1270" y="0"/>
                </a:moveTo>
                <a:lnTo>
                  <a:pt x="0" y="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7940" h="872489">
                <a:moveTo>
                  <a:pt x="2793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74700"/>
                </a:lnTo>
                <a:close/>
              </a:path>
              <a:path w="27940" h="872489">
                <a:moveTo>
                  <a:pt x="27939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87400"/>
                </a:lnTo>
                <a:close/>
              </a:path>
              <a:path w="27940" h="872489">
                <a:moveTo>
                  <a:pt x="27939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7939" y="819150"/>
                </a:lnTo>
                <a:lnTo>
                  <a:pt x="27939" y="806450"/>
                </a:lnTo>
                <a:close/>
              </a:path>
              <a:path w="27940" h="872489">
                <a:moveTo>
                  <a:pt x="27939" y="819150"/>
                </a:moveTo>
                <a:lnTo>
                  <a:pt x="0" y="819150"/>
                </a:lnTo>
                <a:lnTo>
                  <a:pt x="0" y="830580"/>
                </a:lnTo>
                <a:lnTo>
                  <a:pt x="1270" y="830580"/>
                </a:lnTo>
                <a:lnTo>
                  <a:pt x="1270" y="831850"/>
                </a:lnTo>
                <a:lnTo>
                  <a:pt x="27939" y="831850"/>
                </a:lnTo>
                <a:lnTo>
                  <a:pt x="27939" y="819150"/>
                </a:lnTo>
                <a:close/>
              </a:path>
              <a:path w="27940" h="872489">
                <a:moveTo>
                  <a:pt x="27939" y="831850"/>
                </a:moveTo>
                <a:lnTo>
                  <a:pt x="1270" y="831850"/>
                </a:lnTo>
                <a:lnTo>
                  <a:pt x="1270" y="833120"/>
                </a:lnTo>
                <a:lnTo>
                  <a:pt x="2539" y="833120"/>
                </a:lnTo>
                <a:lnTo>
                  <a:pt x="2539" y="834390"/>
                </a:lnTo>
                <a:lnTo>
                  <a:pt x="3809" y="834390"/>
                </a:lnTo>
                <a:lnTo>
                  <a:pt x="3809" y="836930"/>
                </a:lnTo>
                <a:lnTo>
                  <a:pt x="5079" y="836930"/>
                </a:lnTo>
                <a:lnTo>
                  <a:pt x="5079" y="838200"/>
                </a:lnTo>
                <a:lnTo>
                  <a:pt x="27939" y="838200"/>
                </a:lnTo>
                <a:lnTo>
                  <a:pt x="27939" y="831850"/>
                </a:lnTo>
                <a:close/>
              </a:path>
              <a:path w="27940" h="872489">
                <a:moveTo>
                  <a:pt x="27939" y="838200"/>
                </a:moveTo>
                <a:lnTo>
                  <a:pt x="6350" y="838200"/>
                </a:lnTo>
                <a:lnTo>
                  <a:pt x="6350" y="840740"/>
                </a:lnTo>
                <a:lnTo>
                  <a:pt x="7620" y="840740"/>
                </a:lnTo>
                <a:lnTo>
                  <a:pt x="7620" y="843280"/>
                </a:lnTo>
                <a:lnTo>
                  <a:pt x="8889" y="843280"/>
                </a:lnTo>
                <a:lnTo>
                  <a:pt x="8889" y="844550"/>
                </a:lnTo>
                <a:lnTo>
                  <a:pt x="10159" y="844550"/>
                </a:lnTo>
                <a:lnTo>
                  <a:pt x="10159" y="847090"/>
                </a:lnTo>
                <a:lnTo>
                  <a:pt x="11429" y="847090"/>
                </a:lnTo>
                <a:lnTo>
                  <a:pt x="11429" y="848360"/>
                </a:lnTo>
                <a:lnTo>
                  <a:pt x="12700" y="848360"/>
                </a:lnTo>
                <a:lnTo>
                  <a:pt x="12700" y="850900"/>
                </a:lnTo>
                <a:lnTo>
                  <a:pt x="13970" y="850900"/>
                </a:lnTo>
                <a:lnTo>
                  <a:pt x="13970" y="853440"/>
                </a:lnTo>
                <a:lnTo>
                  <a:pt x="15239" y="853440"/>
                </a:lnTo>
                <a:lnTo>
                  <a:pt x="15239" y="854710"/>
                </a:lnTo>
                <a:lnTo>
                  <a:pt x="16509" y="854710"/>
                </a:lnTo>
                <a:lnTo>
                  <a:pt x="16509" y="857250"/>
                </a:lnTo>
                <a:lnTo>
                  <a:pt x="27939" y="857250"/>
                </a:lnTo>
                <a:lnTo>
                  <a:pt x="27939" y="838200"/>
                </a:lnTo>
                <a:close/>
              </a:path>
              <a:path w="27940" h="872489">
                <a:moveTo>
                  <a:pt x="27939" y="857250"/>
                </a:moveTo>
                <a:lnTo>
                  <a:pt x="17779" y="857250"/>
                </a:lnTo>
                <a:lnTo>
                  <a:pt x="17779" y="858520"/>
                </a:lnTo>
                <a:lnTo>
                  <a:pt x="19050" y="858520"/>
                </a:lnTo>
                <a:lnTo>
                  <a:pt x="19050" y="861060"/>
                </a:lnTo>
                <a:lnTo>
                  <a:pt x="20320" y="861060"/>
                </a:lnTo>
                <a:lnTo>
                  <a:pt x="20320" y="863600"/>
                </a:lnTo>
                <a:lnTo>
                  <a:pt x="27939" y="863600"/>
                </a:lnTo>
                <a:lnTo>
                  <a:pt x="27939" y="857250"/>
                </a:lnTo>
                <a:close/>
              </a:path>
              <a:path w="27940" h="872489">
                <a:moveTo>
                  <a:pt x="27939" y="863600"/>
                </a:moveTo>
                <a:lnTo>
                  <a:pt x="21589" y="863600"/>
                </a:lnTo>
                <a:lnTo>
                  <a:pt x="21589" y="864870"/>
                </a:lnTo>
                <a:lnTo>
                  <a:pt x="22859" y="864870"/>
                </a:lnTo>
                <a:lnTo>
                  <a:pt x="22859" y="867410"/>
                </a:lnTo>
                <a:lnTo>
                  <a:pt x="24129" y="867410"/>
                </a:lnTo>
                <a:lnTo>
                  <a:pt x="24129" y="868680"/>
                </a:lnTo>
                <a:lnTo>
                  <a:pt x="25400" y="868680"/>
                </a:lnTo>
                <a:lnTo>
                  <a:pt x="25400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872489">
                <a:moveTo>
                  <a:pt x="27939" y="869950"/>
                </a:moveTo>
                <a:lnTo>
                  <a:pt x="25400" y="869950"/>
                </a:lnTo>
                <a:lnTo>
                  <a:pt x="25400" y="871220"/>
                </a:lnTo>
                <a:lnTo>
                  <a:pt x="26670" y="871220"/>
                </a:lnTo>
                <a:lnTo>
                  <a:pt x="26670" y="872490"/>
                </a:lnTo>
                <a:lnTo>
                  <a:pt x="27939" y="872490"/>
                </a:lnTo>
                <a:lnTo>
                  <a:pt x="27939" y="869950"/>
                </a:lnTo>
                <a:close/>
              </a:path>
            </a:pathLst>
          </a:custGeom>
          <a:solidFill>
            <a:srgbClr val="2448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7465059" y="2860039"/>
            <a:ext cx="26670" cy="890269"/>
          </a:xfrm>
          <a:custGeom>
            <a:avLst/>
            <a:gdLst/>
            <a:ahLst/>
            <a:cxnLst/>
            <a:rect l="l" t="t" r="r" b="b"/>
            <a:pathLst>
              <a:path w="26670" h="890270">
                <a:moveTo>
                  <a:pt x="26670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890270">
                <a:moveTo>
                  <a:pt x="0" y="698500"/>
                </a:moveTo>
                <a:lnTo>
                  <a:pt x="0" y="736600"/>
                </a:lnTo>
                <a:lnTo>
                  <a:pt x="26670" y="736600"/>
                </a:lnTo>
                <a:lnTo>
                  <a:pt x="26670" y="699770"/>
                </a:lnTo>
                <a:lnTo>
                  <a:pt x="0" y="698500"/>
                </a:lnTo>
                <a:close/>
              </a:path>
              <a:path w="26670" h="890270">
                <a:moveTo>
                  <a:pt x="26670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6670" y="699770"/>
                </a:lnTo>
                <a:lnTo>
                  <a:pt x="26670" y="647700"/>
                </a:lnTo>
                <a:close/>
              </a:path>
              <a:path w="26670" h="890270">
                <a:moveTo>
                  <a:pt x="26670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90270">
                <a:moveTo>
                  <a:pt x="26670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89027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9027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890270">
                <a:moveTo>
                  <a:pt x="13334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13334" y="521335"/>
                </a:lnTo>
                <a:close/>
              </a:path>
              <a:path w="26670" h="890270">
                <a:moveTo>
                  <a:pt x="0" y="495300"/>
                </a:moveTo>
                <a:lnTo>
                  <a:pt x="0" y="520700"/>
                </a:lnTo>
                <a:lnTo>
                  <a:pt x="13334" y="521335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90270">
                <a:moveTo>
                  <a:pt x="0" y="4826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890270">
                <a:moveTo>
                  <a:pt x="0" y="4572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890270">
                <a:moveTo>
                  <a:pt x="2667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90270">
                <a:moveTo>
                  <a:pt x="26670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890270">
                <a:moveTo>
                  <a:pt x="0" y="3429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344170"/>
                </a:lnTo>
                <a:lnTo>
                  <a:pt x="0" y="342900"/>
                </a:lnTo>
                <a:close/>
              </a:path>
              <a:path w="26670" h="890270">
                <a:moveTo>
                  <a:pt x="26670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17500"/>
                </a:lnTo>
                <a:close/>
              </a:path>
              <a:path w="26670" h="890270">
                <a:moveTo>
                  <a:pt x="26670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6670" y="317500"/>
                </a:lnTo>
                <a:lnTo>
                  <a:pt x="26670" y="266700"/>
                </a:lnTo>
                <a:close/>
              </a:path>
              <a:path w="26670" h="89027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89027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890270">
                <a:moveTo>
                  <a:pt x="26670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39700"/>
                </a:lnTo>
                <a:close/>
              </a:path>
              <a:path w="26670" h="890270">
                <a:moveTo>
                  <a:pt x="2667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890270">
                <a:moveTo>
                  <a:pt x="26670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88900"/>
                </a:lnTo>
                <a:close/>
              </a:path>
              <a:path w="26670" h="890270">
                <a:moveTo>
                  <a:pt x="26670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38100"/>
                </a:lnTo>
                <a:close/>
              </a:path>
              <a:path w="26670" h="890270">
                <a:moveTo>
                  <a:pt x="15240" y="0"/>
                </a:moveTo>
                <a:lnTo>
                  <a:pt x="0" y="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6670" h="89027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90270">
                <a:moveTo>
                  <a:pt x="26670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2000"/>
                </a:lnTo>
                <a:close/>
              </a:path>
              <a:path w="26670" h="89027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890270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90270">
                <a:moveTo>
                  <a:pt x="26670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06450"/>
                </a:lnTo>
                <a:close/>
              </a:path>
              <a:path w="26670" h="890270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890270">
                <a:moveTo>
                  <a:pt x="2667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1270" y="849630"/>
                </a:lnTo>
                <a:lnTo>
                  <a:pt x="127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90270">
                <a:moveTo>
                  <a:pt x="26670" y="850900"/>
                </a:moveTo>
                <a:lnTo>
                  <a:pt x="1270" y="850900"/>
                </a:lnTo>
                <a:lnTo>
                  <a:pt x="1270" y="852170"/>
                </a:lnTo>
                <a:lnTo>
                  <a:pt x="2540" y="852170"/>
                </a:lnTo>
                <a:lnTo>
                  <a:pt x="2540" y="853440"/>
                </a:lnTo>
                <a:lnTo>
                  <a:pt x="3810" y="853440"/>
                </a:lnTo>
                <a:lnTo>
                  <a:pt x="3810" y="855980"/>
                </a:lnTo>
                <a:lnTo>
                  <a:pt x="5080" y="855980"/>
                </a:lnTo>
                <a:lnTo>
                  <a:pt x="508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90270">
                <a:moveTo>
                  <a:pt x="26670" y="857250"/>
                </a:moveTo>
                <a:lnTo>
                  <a:pt x="6350" y="857250"/>
                </a:lnTo>
                <a:lnTo>
                  <a:pt x="6350" y="859790"/>
                </a:lnTo>
                <a:lnTo>
                  <a:pt x="7620" y="859790"/>
                </a:lnTo>
                <a:lnTo>
                  <a:pt x="7620" y="862330"/>
                </a:lnTo>
                <a:lnTo>
                  <a:pt x="8890" y="862330"/>
                </a:lnTo>
                <a:lnTo>
                  <a:pt x="889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90270">
                <a:moveTo>
                  <a:pt x="26670" y="863600"/>
                </a:moveTo>
                <a:lnTo>
                  <a:pt x="10160" y="863600"/>
                </a:lnTo>
                <a:lnTo>
                  <a:pt x="10160" y="866140"/>
                </a:lnTo>
                <a:lnTo>
                  <a:pt x="11430" y="866140"/>
                </a:lnTo>
                <a:lnTo>
                  <a:pt x="11430" y="867410"/>
                </a:lnTo>
                <a:lnTo>
                  <a:pt x="12700" y="867410"/>
                </a:lnTo>
                <a:lnTo>
                  <a:pt x="1270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90270">
                <a:moveTo>
                  <a:pt x="26670" y="869950"/>
                </a:moveTo>
                <a:lnTo>
                  <a:pt x="13970" y="869950"/>
                </a:lnTo>
                <a:lnTo>
                  <a:pt x="13970" y="872490"/>
                </a:lnTo>
                <a:lnTo>
                  <a:pt x="15240" y="872490"/>
                </a:lnTo>
                <a:lnTo>
                  <a:pt x="15240" y="873760"/>
                </a:lnTo>
                <a:lnTo>
                  <a:pt x="16510" y="873760"/>
                </a:lnTo>
                <a:lnTo>
                  <a:pt x="1651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90270">
                <a:moveTo>
                  <a:pt x="26670" y="876300"/>
                </a:moveTo>
                <a:lnTo>
                  <a:pt x="17780" y="876300"/>
                </a:lnTo>
                <a:lnTo>
                  <a:pt x="17780" y="877570"/>
                </a:lnTo>
                <a:lnTo>
                  <a:pt x="19050" y="877570"/>
                </a:lnTo>
                <a:lnTo>
                  <a:pt x="19050" y="880110"/>
                </a:lnTo>
                <a:lnTo>
                  <a:pt x="20320" y="880110"/>
                </a:lnTo>
                <a:lnTo>
                  <a:pt x="20320" y="882650"/>
                </a:lnTo>
                <a:lnTo>
                  <a:pt x="26670" y="882650"/>
                </a:lnTo>
                <a:lnTo>
                  <a:pt x="26670" y="876300"/>
                </a:lnTo>
                <a:close/>
              </a:path>
              <a:path w="26670" h="890270">
                <a:moveTo>
                  <a:pt x="26670" y="882650"/>
                </a:moveTo>
                <a:lnTo>
                  <a:pt x="21590" y="882650"/>
                </a:lnTo>
                <a:lnTo>
                  <a:pt x="21590" y="883920"/>
                </a:lnTo>
                <a:lnTo>
                  <a:pt x="22860" y="883920"/>
                </a:lnTo>
                <a:lnTo>
                  <a:pt x="22860" y="886460"/>
                </a:lnTo>
                <a:lnTo>
                  <a:pt x="24130" y="886460"/>
                </a:lnTo>
                <a:lnTo>
                  <a:pt x="24130" y="887730"/>
                </a:lnTo>
                <a:lnTo>
                  <a:pt x="25400" y="887730"/>
                </a:lnTo>
                <a:lnTo>
                  <a:pt x="25400" y="890270"/>
                </a:lnTo>
                <a:lnTo>
                  <a:pt x="26670" y="890270"/>
                </a:lnTo>
                <a:lnTo>
                  <a:pt x="26670" y="882650"/>
                </a:lnTo>
                <a:close/>
              </a:path>
            </a:pathLst>
          </a:custGeom>
          <a:solidFill>
            <a:srgbClr val="2447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491730" y="2872739"/>
            <a:ext cx="27940" cy="922019"/>
          </a:xfrm>
          <a:custGeom>
            <a:avLst/>
            <a:gdLst/>
            <a:ahLst/>
            <a:cxnLst/>
            <a:rect l="l" t="t" r="r" b="b"/>
            <a:pathLst>
              <a:path w="27940" h="922020">
                <a:moveTo>
                  <a:pt x="27940" y="723900"/>
                </a:moveTo>
                <a:lnTo>
                  <a:pt x="0" y="72517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3900"/>
                </a:lnTo>
                <a:close/>
              </a:path>
              <a:path w="27940" h="922020">
                <a:moveTo>
                  <a:pt x="0" y="685800"/>
                </a:moveTo>
                <a:lnTo>
                  <a:pt x="0" y="723900"/>
                </a:lnTo>
                <a:lnTo>
                  <a:pt x="27940" y="723900"/>
                </a:lnTo>
                <a:lnTo>
                  <a:pt x="27940" y="687070"/>
                </a:lnTo>
                <a:lnTo>
                  <a:pt x="0" y="685800"/>
                </a:lnTo>
                <a:close/>
              </a:path>
              <a:path w="27940" h="922020">
                <a:moveTo>
                  <a:pt x="27940" y="635000"/>
                </a:moveTo>
                <a:lnTo>
                  <a:pt x="0" y="636270"/>
                </a:lnTo>
                <a:lnTo>
                  <a:pt x="0" y="685800"/>
                </a:lnTo>
                <a:lnTo>
                  <a:pt x="27940" y="687070"/>
                </a:lnTo>
                <a:lnTo>
                  <a:pt x="27940" y="635000"/>
                </a:lnTo>
                <a:close/>
              </a:path>
              <a:path w="27940" h="922020">
                <a:moveTo>
                  <a:pt x="27940" y="596900"/>
                </a:moveTo>
                <a:lnTo>
                  <a:pt x="0" y="598170"/>
                </a:lnTo>
                <a:lnTo>
                  <a:pt x="0" y="63627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922020">
                <a:moveTo>
                  <a:pt x="27940" y="558800"/>
                </a:moveTo>
                <a:lnTo>
                  <a:pt x="0" y="5600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58800"/>
                </a:lnTo>
                <a:close/>
              </a:path>
              <a:path w="27940" h="922020">
                <a:moveTo>
                  <a:pt x="0" y="533400"/>
                </a:moveTo>
                <a:lnTo>
                  <a:pt x="0" y="558800"/>
                </a:lnTo>
                <a:lnTo>
                  <a:pt x="27940" y="5588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922020">
                <a:moveTo>
                  <a:pt x="27940" y="520700"/>
                </a:moveTo>
                <a:lnTo>
                  <a:pt x="0" y="5219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922020">
                <a:moveTo>
                  <a:pt x="13970" y="508635"/>
                </a:moveTo>
                <a:lnTo>
                  <a:pt x="0" y="5092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13970" y="508635"/>
                </a:lnTo>
                <a:close/>
              </a:path>
              <a:path w="27940" h="922020">
                <a:moveTo>
                  <a:pt x="0" y="482600"/>
                </a:moveTo>
                <a:lnTo>
                  <a:pt x="0" y="508000"/>
                </a:lnTo>
                <a:lnTo>
                  <a:pt x="13970" y="508635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922020">
                <a:moveTo>
                  <a:pt x="0" y="4699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922020">
                <a:moveTo>
                  <a:pt x="0" y="444500"/>
                </a:moveTo>
                <a:lnTo>
                  <a:pt x="0" y="469900"/>
                </a:lnTo>
                <a:lnTo>
                  <a:pt x="27940" y="469900"/>
                </a:lnTo>
                <a:lnTo>
                  <a:pt x="27940" y="445770"/>
                </a:lnTo>
                <a:lnTo>
                  <a:pt x="0" y="444500"/>
                </a:lnTo>
                <a:close/>
              </a:path>
              <a:path w="27940" h="922020">
                <a:moveTo>
                  <a:pt x="2794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1800"/>
                </a:lnTo>
                <a:close/>
              </a:path>
              <a:path w="27940" h="922020">
                <a:moveTo>
                  <a:pt x="27940" y="419100"/>
                </a:moveTo>
                <a:lnTo>
                  <a:pt x="0" y="420370"/>
                </a:lnTo>
                <a:lnTo>
                  <a:pt x="0" y="43307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922020">
                <a:moveTo>
                  <a:pt x="0" y="3302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331470"/>
                </a:lnTo>
                <a:lnTo>
                  <a:pt x="0" y="330200"/>
                </a:lnTo>
                <a:close/>
              </a:path>
              <a:path w="27940" h="922020">
                <a:moveTo>
                  <a:pt x="27940" y="304800"/>
                </a:moveTo>
                <a:lnTo>
                  <a:pt x="0" y="306070"/>
                </a:lnTo>
                <a:lnTo>
                  <a:pt x="0" y="330200"/>
                </a:lnTo>
                <a:lnTo>
                  <a:pt x="27940" y="330200"/>
                </a:lnTo>
                <a:lnTo>
                  <a:pt x="27940" y="304800"/>
                </a:lnTo>
                <a:close/>
              </a:path>
              <a:path w="27940" h="922020">
                <a:moveTo>
                  <a:pt x="27940" y="254000"/>
                </a:moveTo>
                <a:lnTo>
                  <a:pt x="0" y="255270"/>
                </a:lnTo>
                <a:lnTo>
                  <a:pt x="0" y="306070"/>
                </a:lnTo>
                <a:lnTo>
                  <a:pt x="27940" y="304800"/>
                </a:lnTo>
                <a:lnTo>
                  <a:pt x="27940" y="254000"/>
                </a:lnTo>
                <a:close/>
              </a:path>
              <a:path w="27940" h="922020">
                <a:moveTo>
                  <a:pt x="27940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15900"/>
                </a:lnTo>
                <a:close/>
              </a:path>
              <a:path w="27940" h="922020">
                <a:moveTo>
                  <a:pt x="27940" y="203200"/>
                </a:moveTo>
                <a:lnTo>
                  <a:pt x="0" y="2044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922020">
                <a:moveTo>
                  <a:pt x="27940" y="127000"/>
                </a:moveTo>
                <a:lnTo>
                  <a:pt x="0" y="12827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27000"/>
                </a:lnTo>
                <a:close/>
              </a:path>
              <a:path w="27940" h="922020">
                <a:moveTo>
                  <a:pt x="2794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922020">
                <a:moveTo>
                  <a:pt x="27940" y="76200"/>
                </a:moveTo>
                <a:lnTo>
                  <a:pt x="0" y="774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76200"/>
                </a:lnTo>
                <a:close/>
              </a:path>
              <a:path w="27940" h="922020">
                <a:moveTo>
                  <a:pt x="27940" y="25400"/>
                </a:moveTo>
                <a:lnTo>
                  <a:pt x="0" y="26670"/>
                </a:lnTo>
                <a:lnTo>
                  <a:pt x="0" y="76200"/>
                </a:lnTo>
                <a:lnTo>
                  <a:pt x="27940" y="76200"/>
                </a:lnTo>
                <a:lnTo>
                  <a:pt x="27940" y="25400"/>
                </a:lnTo>
                <a:close/>
              </a:path>
              <a:path w="27940" h="922020">
                <a:moveTo>
                  <a:pt x="10159" y="0"/>
                </a:moveTo>
                <a:lnTo>
                  <a:pt x="0" y="0"/>
                </a:lnTo>
                <a:lnTo>
                  <a:pt x="0" y="25400"/>
                </a:lnTo>
                <a:lnTo>
                  <a:pt x="27940" y="25400"/>
                </a:lnTo>
                <a:lnTo>
                  <a:pt x="2794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7940" h="922020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922020">
                <a:moveTo>
                  <a:pt x="27940" y="749300"/>
                </a:moveTo>
                <a:lnTo>
                  <a:pt x="0" y="7493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49300"/>
                </a:lnTo>
                <a:close/>
              </a:path>
              <a:path w="27940" h="922020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922020">
                <a:moveTo>
                  <a:pt x="2794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40" y="793750"/>
                </a:lnTo>
                <a:lnTo>
                  <a:pt x="27940" y="781050"/>
                </a:lnTo>
                <a:close/>
              </a:path>
              <a:path w="27940" h="922020">
                <a:moveTo>
                  <a:pt x="27940" y="793750"/>
                </a:moveTo>
                <a:lnTo>
                  <a:pt x="0" y="79375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3750"/>
                </a:lnTo>
                <a:close/>
              </a:path>
              <a:path w="27940" h="922020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922020">
                <a:moveTo>
                  <a:pt x="27940" y="831850"/>
                </a:moveTo>
                <a:lnTo>
                  <a:pt x="0" y="8318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31850"/>
                </a:lnTo>
                <a:close/>
              </a:path>
              <a:path w="27940" h="922020">
                <a:moveTo>
                  <a:pt x="27940" y="844550"/>
                </a:moveTo>
                <a:lnTo>
                  <a:pt x="0" y="84455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4550"/>
                </a:lnTo>
                <a:close/>
              </a:path>
              <a:path w="27940" h="922020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922020">
                <a:moveTo>
                  <a:pt x="27940" y="863600"/>
                </a:moveTo>
                <a:lnTo>
                  <a:pt x="0" y="863600"/>
                </a:lnTo>
                <a:lnTo>
                  <a:pt x="0" y="878840"/>
                </a:lnTo>
                <a:lnTo>
                  <a:pt x="1270" y="878840"/>
                </a:lnTo>
                <a:lnTo>
                  <a:pt x="1270" y="881380"/>
                </a:lnTo>
                <a:lnTo>
                  <a:pt x="2540" y="881380"/>
                </a:lnTo>
                <a:lnTo>
                  <a:pt x="2540" y="883920"/>
                </a:lnTo>
                <a:lnTo>
                  <a:pt x="3810" y="883920"/>
                </a:lnTo>
                <a:lnTo>
                  <a:pt x="3810" y="885190"/>
                </a:lnTo>
                <a:lnTo>
                  <a:pt x="5079" y="885190"/>
                </a:lnTo>
                <a:lnTo>
                  <a:pt x="5079" y="887730"/>
                </a:lnTo>
                <a:lnTo>
                  <a:pt x="6350" y="887730"/>
                </a:lnTo>
                <a:lnTo>
                  <a:pt x="6350" y="889000"/>
                </a:lnTo>
                <a:lnTo>
                  <a:pt x="27940" y="889000"/>
                </a:lnTo>
                <a:lnTo>
                  <a:pt x="27940" y="863600"/>
                </a:lnTo>
                <a:close/>
              </a:path>
              <a:path w="27940" h="922020">
                <a:moveTo>
                  <a:pt x="27940" y="889000"/>
                </a:moveTo>
                <a:lnTo>
                  <a:pt x="7620" y="889000"/>
                </a:lnTo>
                <a:lnTo>
                  <a:pt x="7620" y="891540"/>
                </a:lnTo>
                <a:lnTo>
                  <a:pt x="8890" y="891540"/>
                </a:lnTo>
                <a:lnTo>
                  <a:pt x="8890" y="894080"/>
                </a:lnTo>
                <a:lnTo>
                  <a:pt x="10160" y="894080"/>
                </a:lnTo>
                <a:lnTo>
                  <a:pt x="10160" y="895350"/>
                </a:lnTo>
                <a:lnTo>
                  <a:pt x="27940" y="895350"/>
                </a:lnTo>
                <a:lnTo>
                  <a:pt x="27940" y="889000"/>
                </a:lnTo>
                <a:close/>
              </a:path>
              <a:path w="27940" h="922020">
                <a:moveTo>
                  <a:pt x="27940" y="895350"/>
                </a:moveTo>
                <a:lnTo>
                  <a:pt x="11429" y="895350"/>
                </a:lnTo>
                <a:lnTo>
                  <a:pt x="11429" y="897890"/>
                </a:lnTo>
                <a:lnTo>
                  <a:pt x="12700" y="897890"/>
                </a:lnTo>
                <a:lnTo>
                  <a:pt x="12700" y="899160"/>
                </a:lnTo>
                <a:lnTo>
                  <a:pt x="13970" y="899160"/>
                </a:lnTo>
                <a:lnTo>
                  <a:pt x="13970" y="901700"/>
                </a:lnTo>
                <a:lnTo>
                  <a:pt x="27940" y="901700"/>
                </a:lnTo>
                <a:lnTo>
                  <a:pt x="27940" y="895350"/>
                </a:lnTo>
                <a:close/>
              </a:path>
              <a:path w="27940" h="922020">
                <a:moveTo>
                  <a:pt x="27940" y="901700"/>
                </a:moveTo>
                <a:lnTo>
                  <a:pt x="15240" y="901700"/>
                </a:lnTo>
                <a:lnTo>
                  <a:pt x="15240" y="904240"/>
                </a:lnTo>
                <a:lnTo>
                  <a:pt x="16510" y="904240"/>
                </a:lnTo>
                <a:lnTo>
                  <a:pt x="16510" y="905510"/>
                </a:lnTo>
                <a:lnTo>
                  <a:pt x="17779" y="905510"/>
                </a:lnTo>
                <a:lnTo>
                  <a:pt x="17779" y="908050"/>
                </a:lnTo>
                <a:lnTo>
                  <a:pt x="19050" y="908050"/>
                </a:lnTo>
                <a:lnTo>
                  <a:pt x="19050" y="909320"/>
                </a:lnTo>
                <a:lnTo>
                  <a:pt x="20320" y="909320"/>
                </a:lnTo>
                <a:lnTo>
                  <a:pt x="20320" y="911860"/>
                </a:lnTo>
                <a:lnTo>
                  <a:pt x="21590" y="911860"/>
                </a:lnTo>
                <a:lnTo>
                  <a:pt x="21590" y="913130"/>
                </a:lnTo>
                <a:lnTo>
                  <a:pt x="22860" y="913130"/>
                </a:lnTo>
                <a:lnTo>
                  <a:pt x="22860" y="915670"/>
                </a:lnTo>
                <a:lnTo>
                  <a:pt x="24129" y="915670"/>
                </a:lnTo>
                <a:lnTo>
                  <a:pt x="24129" y="918210"/>
                </a:lnTo>
                <a:lnTo>
                  <a:pt x="25400" y="918210"/>
                </a:lnTo>
                <a:lnTo>
                  <a:pt x="25400" y="919480"/>
                </a:lnTo>
                <a:lnTo>
                  <a:pt x="26670" y="919480"/>
                </a:lnTo>
                <a:lnTo>
                  <a:pt x="26670" y="920750"/>
                </a:lnTo>
                <a:lnTo>
                  <a:pt x="27940" y="920750"/>
                </a:lnTo>
                <a:lnTo>
                  <a:pt x="27940" y="901700"/>
                </a:lnTo>
                <a:close/>
              </a:path>
              <a:path w="27940" h="922020">
                <a:moveTo>
                  <a:pt x="27940" y="920750"/>
                </a:moveTo>
                <a:lnTo>
                  <a:pt x="26670" y="920750"/>
                </a:lnTo>
                <a:lnTo>
                  <a:pt x="26670" y="922020"/>
                </a:lnTo>
                <a:lnTo>
                  <a:pt x="27940" y="922020"/>
                </a:lnTo>
                <a:lnTo>
                  <a:pt x="27940" y="92075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519669" y="2885439"/>
            <a:ext cx="26670" cy="951230"/>
          </a:xfrm>
          <a:custGeom>
            <a:avLst/>
            <a:gdLst/>
            <a:ahLst/>
            <a:cxnLst/>
            <a:rect l="l" t="t" r="r" b="b"/>
            <a:pathLst>
              <a:path w="26670" h="951229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1229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51229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51229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51229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51229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51229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51229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51229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51229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1229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51229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51229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1229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51229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51229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51229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51229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51229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51229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51229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51229">
                <a:moveTo>
                  <a:pt x="22860" y="12700"/>
                </a:moveTo>
                <a:lnTo>
                  <a:pt x="253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close/>
              </a:path>
              <a:path w="26670" h="951229">
                <a:moveTo>
                  <a:pt x="2539" y="0"/>
                </a:moveTo>
                <a:lnTo>
                  <a:pt x="0" y="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  <a:path w="26670" h="951229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51229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5122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122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51229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51229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51229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51229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5122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51229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51229">
                <a:moveTo>
                  <a:pt x="26670" y="876300"/>
                </a:moveTo>
                <a:lnTo>
                  <a:pt x="0" y="876300"/>
                </a:lnTo>
                <a:lnTo>
                  <a:pt x="0" y="910590"/>
                </a:lnTo>
                <a:lnTo>
                  <a:pt x="1270" y="910590"/>
                </a:lnTo>
                <a:lnTo>
                  <a:pt x="1270" y="913130"/>
                </a:lnTo>
                <a:lnTo>
                  <a:pt x="2539" y="913130"/>
                </a:lnTo>
                <a:lnTo>
                  <a:pt x="2539" y="915670"/>
                </a:lnTo>
                <a:lnTo>
                  <a:pt x="3809" y="915670"/>
                </a:lnTo>
                <a:lnTo>
                  <a:pt x="3809" y="916940"/>
                </a:lnTo>
                <a:lnTo>
                  <a:pt x="5079" y="916940"/>
                </a:lnTo>
                <a:lnTo>
                  <a:pt x="5079" y="919480"/>
                </a:lnTo>
                <a:lnTo>
                  <a:pt x="6350" y="919480"/>
                </a:lnTo>
                <a:lnTo>
                  <a:pt x="6350" y="920750"/>
                </a:lnTo>
                <a:lnTo>
                  <a:pt x="26670" y="920750"/>
                </a:lnTo>
                <a:lnTo>
                  <a:pt x="26670" y="876300"/>
                </a:lnTo>
                <a:close/>
              </a:path>
              <a:path w="26670" h="951229">
                <a:moveTo>
                  <a:pt x="26670" y="920750"/>
                </a:moveTo>
                <a:lnTo>
                  <a:pt x="7620" y="920750"/>
                </a:lnTo>
                <a:lnTo>
                  <a:pt x="7620" y="923290"/>
                </a:lnTo>
                <a:lnTo>
                  <a:pt x="8889" y="923290"/>
                </a:lnTo>
                <a:lnTo>
                  <a:pt x="8889" y="925830"/>
                </a:lnTo>
                <a:lnTo>
                  <a:pt x="10159" y="925830"/>
                </a:lnTo>
                <a:lnTo>
                  <a:pt x="10159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  <a:path w="26670" h="951229">
                <a:moveTo>
                  <a:pt x="26670" y="927100"/>
                </a:moveTo>
                <a:lnTo>
                  <a:pt x="11429" y="927100"/>
                </a:lnTo>
                <a:lnTo>
                  <a:pt x="11429" y="929640"/>
                </a:lnTo>
                <a:lnTo>
                  <a:pt x="12700" y="929640"/>
                </a:lnTo>
                <a:lnTo>
                  <a:pt x="12700" y="930910"/>
                </a:lnTo>
                <a:lnTo>
                  <a:pt x="13970" y="930910"/>
                </a:lnTo>
                <a:lnTo>
                  <a:pt x="13970" y="933450"/>
                </a:lnTo>
                <a:lnTo>
                  <a:pt x="15239" y="933450"/>
                </a:lnTo>
                <a:lnTo>
                  <a:pt x="15239" y="935990"/>
                </a:lnTo>
                <a:lnTo>
                  <a:pt x="16509" y="935990"/>
                </a:lnTo>
                <a:lnTo>
                  <a:pt x="16509" y="937260"/>
                </a:lnTo>
                <a:lnTo>
                  <a:pt x="17779" y="937260"/>
                </a:lnTo>
                <a:lnTo>
                  <a:pt x="17779" y="939800"/>
                </a:lnTo>
                <a:lnTo>
                  <a:pt x="19050" y="939800"/>
                </a:lnTo>
                <a:lnTo>
                  <a:pt x="19050" y="941070"/>
                </a:lnTo>
                <a:lnTo>
                  <a:pt x="20320" y="941070"/>
                </a:lnTo>
                <a:lnTo>
                  <a:pt x="20320" y="943610"/>
                </a:lnTo>
                <a:lnTo>
                  <a:pt x="21589" y="943610"/>
                </a:lnTo>
                <a:lnTo>
                  <a:pt x="21589" y="944880"/>
                </a:lnTo>
                <a:lnTo>
                  <a:pt x="22859" y="944880"/>
                </a:lnTo>
                <a:lnTo>
                  <a:pt x="22859" y="946150"/>
                </a:lnTo>
                <a:lnTo>
                  <a:pt x="26670" y="946150"/>
                </a:lnTo>
                <a:lnTo>
                  <a:pt x="26670" y="927100"/>
                </a:lnTo>
                <a:close/>
              </a:path>
              <a:path w="26670" h="951229">
                <a:moveTo>
                  <a:pt x="26670" y="946150"/>
                </a:moveTo>
                <a:lnTo>
                  <a:pt x="22859" y="946150"/>
                </a:lnTo>
                <a:lnTo>
                  <a:pt x="22859" y="947420"/>
                </a:lnTo>
                <a:lnTo>
                  <a:pt x="24129" y="947420"/>
                </a:lnTo>
                <a:lnTo>
                  <a:pt x="24129" y="949960"/>
                </a:lnTo>
                <a:lnTo>
                  <a:pt x="25400" y="949960"/>
                </a:lnTo>
                <a:lnTo>
                  <a:pt x="2540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</a:pathLst>
          </a:custGeom>
          <a:solidFill>
            <a:srgbClr val="2346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546340" y="2910839"/>
            <a:ext cx="27940" cy="970280"/>
          </a:xfrm>
          <a:custGeom>
            <a:avLst/>
            <a:gdLst/>
            <a:ahLst/>
            <a:cxnLst/>
            <a:rect l="l" t="t" r="r" b="b"/>
            <a:pathLst>
              <a:path w="27940" h="97027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7027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7027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7027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7027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7027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7027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70279">
                <a:moveTo>
                  <a:pt x="13969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69" y="470535"/>
                </a:lnTo>
                <a:close/>
              </a:path>
              <a:path w="27940" h="970279">
                <a:moveTo>
                  <a:pt x="0" y="444500"/>
                </a:moveTo>
                <a:lnTo>
                  <a:pt x="0" y="469900"/>
                </a:lnTo>
                <a:lnTo>
                  <a:pt x="13969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7027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7027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7027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7027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7027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7027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7027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7027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7027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7027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7027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7027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70279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970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7027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7027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7027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7027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7027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7027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7027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7027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7027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7027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70279">
                <a:moveTo>
                  <a:pt x="27939" y="920750"/>
                </a:moveTo>
                <a:lnTo>
                  <a:pt x="0" y="920750"/>
                </a:lnTo>
                <a:lnTo>
                  <a:pt x="0" y="928370"/>
                </a:lnTo>
                <a:lnTo>
                  <a:pt x="1269" y="928370"/>
                </a:lnTo>
                <a:lnTo>
                  <a:pt x="1269" y="929640"/>
                </a:lnTo>
                <a:lnTo>
                  <a:pt x="2539" y="929640"/>
                </a:lnTo>
                <a:lnTo>
                  <a:pt x="2539" y="932180"/>
                </a:lnTo>
                <a:lnTo>
                  <a:pt x="3809" y="932180"/>
                </a:lnTo>
                <a:lnTo>
                  <a:pt x="3809" y="934720"/>
                </a:lnTo>
                <a:lnTo>
                  <a:pt x="5079" y="934720"/>
                </a:lnTo>
                <a:lnTo>
                  <a:pt x="5079" y="935990"/>
                </a:lnTo>
                <a:lnTo>
                  <a:pt x="6350" y="935990"/>
                </a:lnTo>
                <a:lnTo>
                  <a:pt x="6350" y="938530"/>
                </a:lnTo>
                <a:lnTo>
                  <a:pt x="7619" y="938530"/>
                </a:lnTo>
                <a:lnTo>
                  <a:pt x="7619" y="939800"/>
                </a:lnTo>
                <a:lnTo>
                  <a:pt x="8889" y="939800"/>
                </a:lnTo>
                <a:lnTo>
                  <a:pt x="8889" y="942340"/>
                </a:lnTo>
                <a:lnTo>
                  <a:pt x="10159" y="942340"/>
                </a:lnTo>
                <a:lnTo>
                  <a:pt x="10159" y="944880"/>
                </a:lnTo>
                <a:lnTo>
                  <a:pt x="11429" y="944880"/>
                </a:lnTo>
                <a:lnTo>
                  <a:pt x="11429" y="946150"/>
                </a:lnTo>
                <a:lnTo>
                  <a:pt x="12700" y="946150"/>
                </a:lnTo>
                <a:lnTo>
                  <a:pt x="12700" y="948690"/>
                </a:lnTo>
                <a:lnTo>
                  <a:pt x="13969" y="948690"/>
                </a:lnTo>
                <a:lnTo>
                  <a:pt x="13969" y="949960"/>
                </a:lnTo>
                <a:lnTo>
                  <a:pt x="15239" y="949960"/>
                </a:lnTo>
                <a:lnTo>
                  <a:pt x="15239" y="952500"/>
                </a:lnTo>
                <a:lnTo>
                  <a:pt x="16509" y="952500"/>
                </a:lnTo>
                <a:lnTo>
                  <a:pt x="16509" y="953770"/>
                </a:lnTo>
                <a:lnTo>
                  <a:pt x="17779" y="953770"/>
                </a:lnTo>
                <a:lnTo>
                  <a:pt x="17779" y="956310"/>
                </a:lnTo>
                <a:lnTo>
                  <a:pt x="19050" y="956310"/>
                </a:lnTo>
                <a:lnTo>
                  <a:pt x="1905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70279">
                <a:moveTo>
                  <a:pt x="27939" y="958850"/>
                </a:moveTo>
                <a:lnTo>
                  <a:pt x="20319" y="958850"/>
                </a:lnTo>
                <a:lnTo>
                  <a:pt x="20319" y="960120"/>
                </a:lnTo>
                <a:lnTo>
                  <a:pt x="21589" y="960120"/>
                </a:lnTo>
                <a:lnTo>
                  <a:pt x="21589" y="962660"/>
                </a:lnTo>
                <a:lnTo>
                  <a:pt x="22859" y="962660"/>
                </a:lnTo>
                <a:lnTo>
                  <a:pt x="2285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70279">
                <a:moveTo>
                  <a:pt x="27939" y="963930"/>
                </a:moveTo>
                <a:lnTo>
                  <a:pt x="24129" y="963930"/>
                </a:lnTo>
                <a:lnTo>
                  <a:pt x="24129" y="966470"/>
                </a:lnTo>
                <a:lnTo>
                  <a:pt x="25400" y="966470"/>
                </a:lnTo>
                <a:lnTo>
                  <a:pt x="25400" y="969010"/>
                </a:lnTo>
                <a:lnTo>
                  <a:pt x="26669" y="969010"/>
                </a:lnTo>
                <a:lnTo>
                  <a:pt x="2666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574280" y="2923539"/>
            <a:ext cx="26670" cy="1000760"/>
          </a:xfrm>
          <a:custGeom>
            <a:avLst/>
            <a:gdLst/>
            <a:ahLst/>
            <a:cxnLst/>
            <a:rect l="l" t="t" r="r" b="b"/>
            <a:pathLst>
              <a:path w="26670" h="1000760">
                <a:moveTo>
                  <a:pt x="26670" y="673100"/>
                </a:moveTo>
                <a:lnTo>
                  <a:pt x="0" y="67437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0760">
                <a:moveTo>
                  <a:pt x="0" y="6350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1000760">
                <a:moveTo>
                  <a:pt x="26670" y="584200"/>
                </a:moveTo>
                <a:lnTo>
                  <a:pt x="0" y="585470"/>
                </a:lnTo>
                <a:lnTo>
                  <a:pt x="0" y="635000"/>
                </a:lnTo>
                <a:lnTo>
                  <a:pt x="26670" y="636270"/>
                </a:lnTo>
                <a:lnTo>
                  <a:pt x="26670" y="584200"/>
                </a:lnTo>
                <a:close/>
              </a:path>
              <a:path w="26670" h="1000760">
                <a:moveTo>
                  <a:pt x="26670" y="546100"/>
                </a:moveTo>
                <a:lnTo>
                  <a:pt x="0" y="5473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1000760">
                <a:moveTo>
                  <a:pt x="26670" y="508000"/>
                </a:moveTo>
                <a:lnTo>
                  <a:pt x="0" y="5092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00760">
                <a:moveTo>
                  <a:pt x="0" y="4826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1000760">
                <a:moveTo>
                  <a:pt x="2667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000760">
                <a:moveTo>
                  <a:pt x="13335" y="457835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13335" y="457835"/>
                </a:lnTo>
                <a:close/>
              </a:path>
              <a:path w="26670" h="1000760">
                <a:moveTo>
                  <a:pt x="0" y="431800"/>
                </a:moveTo>
                <a:lnTo>
                  <a:pt x="0" y="457200"/>
                </a:lnTo>
                <a:lnTo>
                  <a:pt x="13335" y="457835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1000760">
                <a:moveTo>
                  <a:pt x="0" y="4191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0760">
                <a:moveTo>
                  <a:pt x="0" y="3937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00760">
                <a:moveTo>
                  <a:pt x="26670" y="381000"/>
                </a:moveTo>
                <a:lnTo>
                  <a:pt x="0" y="3822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000760">
                <a:moveTo>
                  <a:pt x="26670" y="368300"/>
                </a:moveTo>
                <a:lnTo>
                  <a:pt x="0" y="369570"/>
                </a:lnTo>
                <a:lnTo>
                  <a:pt x="0" y="38227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0760">
                <a:moveTo>
                  <a:pt x="0" y="279400"/>
                </a:moveTo>
                <a:lnTo>
                  <a:pt x="0" y="368300"/>
                </a:lnTo>
                <a:lnTo>
                  <a:pt x="26670" y="368300"/>
                </a:lnTo>
                <a:lnTo>
                  <a:pt x="26670" y="280670"/>
                </a:lnTo>
                <a:lnTo>
                  <a:pt x="0" y="279400"/>
                </a:lnTo>
                <a:close/>
              </a:path>
              <a:path w="26670" h="1000760">
                <a:moveTo>
                  <a:pt x="26670" y="254000"/>
                </a:moveTo>
                <a:lnTo>
                  <a:pt x="0" y="2552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1000760">
                <a:moveTo>
                  <a:pt x="26670" y="203200"/>
                </a:moveTo>
                <a:lnTo>
                  <a:pt x="0" y="204470"/>
                </a:lnTo>
                <a:lnTo>
                  <a:pt x="0" y="255270"/>
                </a:lnTo>
                <a:lnTo>
                  <a:pt x="26670" y="254000"/>
                </a:lnTo>
                <a:lnTo>
                  <a:pt x="26670" y="203200"/>
                </a:lnTo>
                <a:close/>
              </a:path>
              <a:path w="26670" h="1000760">
                <a:moveTo>
                  <a:pt x="26670" y="165100"/>
                </a:moveTo>
                <a:lnTo>
                  <a:pt x="0" y="1663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65100"/>
                </a:lnTo>
                <a:close/>
              </a:path>
              <a:path w="26670" h="1000760">
                <a:moveTo>
                  <a:pt x="2667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1000760">
                <a:moveTo>
                  <a:pt x="26670" y="76200"/>
                </a:moveTo>
                <a:lnTo>
                  <a:pt x="0" y="774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76200"/>
                </a:lnTo>
                <a:close/>
              </a:path>
              <a:path w="26670" h="1000760">
                <a:moveTo>
                  <a:pt x="26670" y="63500"/>
                </a:moveTo>
                <a:lnTo>
                  <a:pt x="0" y="6477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1000760">
                <a:moveTo>
                  <a:pt x="26670" y="25400"/>
                </a:moveTo>
                <a:lnTo>
                  <a:pt x="0" y="266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close/>
              </a:path>
              <a:path w="26670" h="1000760">
                <a:moveTo>
                  <a:pt x="1016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000760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000760">
                <a:moveTo>
                  <a:pt x="26670" y="698500"/>
                </a:moveTo>
                <a:lnTo>
                  <a:pt x="0" y="6985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98500"/>
                </a:lnTo>
                <a:close/>
              </a:path>
              <a:path w="26670" h="1000760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0760">
                <a:moveTo>
                  <a:pt x="2667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0250"/>
                </a:lnTo>
                <a:close/>
              </a:path>
              <a:path w="26670" h="1000760">
                <a:moveTo>
                  <a:pt x="26670" y="742950"/>
                </a:moveTo>
                <a:lnTo>
                  <a:pt x="0" y="7429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2950"/>
                </a:lnTo>
                <a:close/>
              </a:path>
              <a:path w="26670" h="1000760">
                <a:moveTo>
                  <a:pt x="26670" y="774700"/>
                </a:moveTo>
                <a:lnTo>
                  <a:pt x="0" y="7747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4700"/>
                </a:lnTo>
                <a:close/>
              </a:path>
              <a:path w="26670" h="100076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1000760">
                <a:moveTo>
                  <a:pt x="26670" y="793750"/>
                </a:moveTo>
                <a:lnTo>
                  <a:pt x="0" y="79375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3750"/>
                </a:lnTo>
                <a:close/>
              </a:path>
              <a:path w="26670" h="100076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000760">
                <a:moveTo>
                  <a:pt x="26670" y="812800"/>
                </a:moveTo>
                <a:lnTo>
                  <a:pt x="0" y="8128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2800"/>
                </a:lnTo>
                <a:close/>
              </a:path>
              <a:path w="26670" h="1000760">
                <a:moveTo>
                  <a:pt x="26670" y="838200"/>
                </a:moveTo>
                <a:lnTo>
                  <a:pt x="0" y="8382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38200"/>
                </a:lnTo>
                <a:close/>
              </a:path>
              <a:path w="26670" h="1000760">
                <a:moveTo>
                  <a:pt x="26670" y="908050"/>
                </a:moveTo>
                <a:lnTo>
                  <a:pt x="0" y="90805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08050"/>
                </a:lnTo>
                <a:close/>
              </a:path>
              <a:path w="26670" h="1000760">
                <a:moveTo>
                  <a:pt x="26670" y="946150"/>
                </a:moveTo>
                <a:lnTo>
                  <a:pt x="0" y="9461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  <a:path w="26670" h="100076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000760">
                <a:moveTo>
                  <a:pt x="26670" y="957580"/>
                </a:moveTo>
                <a:lnTo>
                  <a:pt x="0" y="957580"/>
                </a:lnTo>
                <a:lnTo>
                  <a:pt x="0" y="960120"/>
                </a:lnTo>
                <a:lnTo>
                  <a:pt x="1270" y="960120"/>
                </a:lnTo>
                <a:lnTo>
                  <a:pt x="1270" y="961390"/>
                </a:lnTo>
                <a:lnTo>
                  <a:pt x="2540" y="961390"/>
                </a:lnTo>
                <a:lnTo>
                  <a:pt x="2540" y="963930"/>
                </a:lnTo>
                <a:lnTo>
                  <a:pt x="26670" y="963930"/>
                </a:lnTo>
                <a:lnTo>
                  <a:pt x="26670" y="957580"/>
                </a:lnTo>
                <a:close/>
              </a:path>
              <a:path w="26670" h="1000760">
                <a:moveTo>
                  <a:pt x="26670" y="963930"/>
                </a:moveTo>
                <a:lnTo>
                  <a:pt x="3810" y="963930"/>
                </a:lnTo>
                <a:lnTo>
                  <a:pt x="3810" y="966470"/>
                </a:lnTo>
                <a:lnTo>
                  <a:pt x="5079" y="966470"/>
                </a:lnTo>
                <a:lnTo>
                  <a:pt x="5079" y="967740"/>
                </a:lnTo>
                <a:lnTo>
                  <a:pt x="6350" y="967740"/>
                </a:lnTo>
                <a:lnTo>
                  <a:pt x="6350" y="970280"/>
                </a:lnTo>
                <a:lnTo>
                  <a:pt x="7620" y="970280"/>
                </a:lnTo>
                <a:lnTo>
                  <a:pt x="762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000760">
                <a:moveTo>
                  <a:pt x="26670" y="971550"/>
                </a:moveTo>
                <a:lnTo>
                  <a:pt x="8890" y="971550"/>
                </a:lnTo>
                <a:lnTo>
                  <a:pt x="8890" y="974090"/>
                </a:lnTo>
                <a:lnTo>
                  <a:pt x="10160" y="974090"/>
                </a:lnTo>
                <a:lnTo>
                  <a:pt x="10160" y="976630"/>
                </a:lnTo>
                <a:lnTo>
                  <a:pt x="11429" y="976630"/>
                </a:lnTo>
                <a:lnTo>
                  <a:pt x="11429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0760">
                <a:moveTo>
                  <a:pt x="26670" y="977900"/>
                </a:moveTo>
                <a:lnTo>
                  <a:pt x="12700" y="977900"/>
                </a:lnTo>
                <a:lnTo>
                  <a:pt x="12700" y="980440"/>
                </a:lnTo>
                <a:lnTo>
                  <a:pt x="13970" y="980440"/>
                </a:lnTo>
                <a:lnTo>
                  <a:pt x="13970" y="981710"/>
                </a:lnTo>
                <a:lnTo>
                  <a:pt x="15240" y="981710"/>
                </a:lnTo>
                <a:lnTo>
                  <a:pt x="15240" y="984250"/>
                </a:lnTo>
                <a:lnTo>
                  <a:pt x="26670" y="984250"/>
                </a:lnTo>
                <a:lnTo>
                  <a:pt x="26670" y="977900"/>
                </a:lnTo>
                <a:close/>
              </a:path>
              <a:path w="26670" h="1000760">
                <a:moveTo>
                  <a:pt x="26670" y="984250"/>
                </a:moveTo>
                <a:lnTo>
                  <a:pt x="16510" y="984250"/>
                </a:lnTo>
                <a:lnTo>
                  <a:pt x="16510" y="985520"/>
                </a:lnTo>
                <a:lnTo>
                  <a:pt x="17779" y="985520"/>
                </a:lnTo>
                <a:lnTo>
                  <a:pt x="17779" y="988060"/>
                </a:lnTo>
                <a:lnTo>
                  <a:pt x="19050" y="988060"/>
                </a:lnTo>
                <a:lnTo>
                  <a:pt x="19050" y="990600"/>
                </a:lnTo>
                <a:lnTo>
                  <a:pt x="26670" y="990600"/>
                </a:lnTo>
                <a:lnTo>
                  <a:pt x="26670" y="984250"/>
                </a:lnTo>
                <a:close/>
              </a:path>
              <a:path w="26670" h="1000760">
                <a:moveTo>
                  <a:pt x="26670" y="990600"/>
                </a:moveTo>
                <a:lnTo>
                  <a:pt x="20320" y="990600"/>
                </a:lnTo>
                <a:lnTo>
                  <a:pt x="20320" y="991870"/>
                </a:lnTo>
                <a:lnTo>
                  <a:pt x="21590" y="991870"/>
                </a:lnTo>
                <a:lnTo>
                  <a:pt x="21590" y="994410"/>
                </a:lnTo>
                <a:lnTo>
                  <a:pt x="22860" y="994410"/>
                </a:lnTo>
                <a:lnTo>
                  <a:pt x="2286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000760">
                <a:moveTo>
                  <a:pt x="26670" y="995680"/>
                </a:moveTo>
                <a:lnTo>
                  <a:pt x="24129" y="995680"/>
                </a:lnTo>
                <a:lnTo>
                  <a:pt x="24129" y="998220"/>
                </a:lnTo>
                <a:lnTo>
                  <a:pt x="25400" y="998220"/>
                </a:lnTo>
                <a:lnTo>
                  <a:pt x="25400" y="1000760"/>
                </a:lnTo>
                <a:lnTo>
                  <a:pt x="26670" y="100076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346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600950" y="2936239"/>
            <a:ext cx="27940" cy="1037590"/>
          </a:xfrm>
          <a:custGeom>
            <a:avLst/>
            <a:gdLst/>
            <a:ahLst/>
            <a:cxnLst/>
            <a:rect l="l" t="t" r="r" b="b"/>
            <a:pathLst>
              <a:path w="27940" h="1037589">
                <a:moveTo>
                  <a:pt x="2794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37589">
                <a:moveTo>
                  <a:pt x="0" y="6223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23570"/>
                </a:lnTo>
                <a:lnTo>
                  <a:pt x="0" y="622300"/>
                </a:lnTo>
                <a:close/>
              </a:path>
              <a:path w="27940" h="1037589">
                <a:moveTo>
                  <a:pt x="2794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7940" y="623570"/>
                </a:lnTo>
                <a:lnTo>
                  <a:pt x="27940" y="571500"/>
                </a:lnTo>
                <a:close/>
              </a:path>
              <a:path w="27940" h="1037589">
                <a:moveTo>
                  <a:pt x="2794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1037589">
                <a:moveTo>
                  <a:pt x="2794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495300"/>
                </a:lnTo>
                <a:close/>
              </a:path>
              <a:path w="27940" h="1037589">
                <a:moveTo>
                  <a:pt x="0" y="469900"/>
                </a:moveTo>
                <a:lnTo>
                  <a:pt x="0" y="495300"/>
                </a:lnTo>
                <a:lnTo>
                  <a:pt x="27940" y="4953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1037589">
                <a:moveTo>
                  <a:pt x="2794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037589">
                <a:moveTo>
                  <a:pt x="13970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5770"/>
                </a:lnTo>
                <a:lnTo>
                  <a:pt x="13970" y="445135"/>
                </a:lnTo>
                <a:close/>
              </a:path>
              <a:path w="27940" h="1037589">
                <a:moveTo>
                  <a:pt x="0" y="419100"/>
                </a:moveTo>
                <a:lnTo>
                  <a:pt x="0" y="444500"/>
                </a:lnTo>
                <a:lnTo>
                  <a:pt x="13970" y="445135"/>
                </a:lnTo>
                <a:lnTo>
                  <a:pt x="27940" y="444500"/>
                </a:lnTo>
                <a:lnTo>
                  <a:pt x="27940" y="420370"/>
                </a:lnTo>
                <a:lnTo>
                  <a:pt x="0" y="419100"/>
                </a:lnTo>
                <a:close/>
              </a:path>
              <a:path w="27940" h="1037589">
                <a:moveTo>
                  <a:pt x="0" y="4064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37589">
                <a:moveTo>
                  <a:pt x="0" y="3810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82270"/>
                </a:lnTo>
                <a:lnTo>
                  <a:pt x="0" y="381000"/>
                </a:lnTo>
                <a:close/>
              </a:path>
              <a:path w="27940" h="1037589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1037589">
                <a:moveTo>
                  <a:pt x="2794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37589">
                <a:moveTo>
                  <a:pt x="0" y="266700"/>
                </a:moveTo>
                <a:lnTo>
                  <a:pt x="0" y="355600"/>
                </a:lnTo>
                <a:lnTo>
                  <a:pt x="27940" y="355600"/>
                </a:lnTo>
                <a:lnTo>
                  <a:pt x="27940" y="267970"/>
                </a:lnTo>
                <a:lnTo>
                  <a:pt x="0" y="266700"/>
                </a:lnTo>
                <a:close/>
              </a:path>
              <a:path w="27940" h="1037589">
                <a:moveTo>
                  <a:pt x="2794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1037589">
                <a:moveTo>
                  <a:pt x="2794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1037589">
                <a:moveTo>
                  <a:pt x="2794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52400"/>
                </a:lnTo>
                <a:close/>
              </a:path>
              <a:path w="27940" h="1037589">
                <a:moveTo>
                  <a:pt x="2794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39700"/>
                </a:lnTo>
                <a:close/>
              </a:path>
              <a:path w="27940" h="1037589">
                <a:moveTo>
                  <a:pt x="2794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63500"/>
                </a:lnTo>
                <a:close/>
              </a:path>
              <a:path w="27940" h="1037589">
                <a:moveTo>
                  <a:pt x="2794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50800"/>
                </a:lnTo>
                <a:close/>
              </a:path>
              <a:path w="27940" h="1037589">
                <a:moveTo>
                  <a:pt x="2540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25400"/>
                </a:lnTo>
                <a:lnTo>
                  <a:pt x="25400" y="25400"/>
                </a:lnTo>
                <a:lnTo>
                  <a:pt x="25400" y="12700"/>
                </a:lnTo>
                <a:close/>
              </a:path>
              <a:path w="27940" h="1037589">
                <a:moveTo>
                  <a:pt x="5079" y="0"/>
                </a:moveTo>
                <a:lnTo>
                  <a:pt x="0" y="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1037589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037589">
                <a:moveTo>
                  <a:pt x="2794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85800"/>
                </a:lnTo>
                <a:close/>
              </a:path>
              <a:path w="27940" h="103758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3758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037589">
                <a:moveTo>
                  <a:pt x="2794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0250"/>
                </a:lnTo>
                <a:close/>
              </a:path>
              <a:path w="27940" h="1037589">
                <a:moveTo>
                  <a:pt x="2794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62000"/>
                </a:lnTo>
                <a:close/>
              </a:path>
              <a:path w="27940" h="1037589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1037589">
                <a:moveTo>
                  <a:pt x="2794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81050"/>
                </a:lnTo>
                <a:close/>
              </a:path>
              <a:path w="27940" h="1037589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037589">
                <a:moveTo>
                  <a:pt x="2794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00100"/>
                </a:lnTo>
                <a:close/>
              </a:path>
              <a:path w="27940" h="1037589">
                <a:moveTo>
                  <a:pt x="2794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25500"/>
                </a:lnTo>
                <a:close/>
              </a:path>
              <a:path w="27940" h="1037589">
                <a:moveTo>
                  <a:pt x="2794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895350"/>
                </a:lnTo>
                <a:close/>
              </a:path>
              <a:path w="27940" h="1037589">
                <a:moveTo>
                  <a:pt x="2794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33450"/>
                </a:lnTo>
                <a:close/>
              </a:path>
              <a:path w="27940" h="1037589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037589">
                <a:moveTo>
                  <a:pt x="2794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7940" y="951229"/>
                </a:lnTo>
                <a:lnTo>
                  <a:pt x="27940" y="944880"/>
                </a:lnTo>
                <a:close/>
              </a:path>
              <a:path w="27940" h="1037589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1037589">
                <a:moveTo>
                  <a:pt x="2794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1270" y="989330"/>
                </a:lnTo>
                <a:lnTo>
                  <a:pt x="1270" y="991870"/>
                </a:lnTo>
                <a:lnTo>
                  <a:pt x="2540" y="991870"/>
                </a:lnTo>
                <a:lnTo>
                  <a:pt x="2540" y="993140"/>
                </a:lnTo>
                <a:lnTo>
                  <a:pt x="3809" y="993140"/>
                </a:lnTo>
                <a:lnTo>
                  <a:pt x="3809" y="995680"/>
                </a:lnTo>
                <a:lnTo>
                  <a:pt x="27940" y="995680"/>
                </a:lnTo>
                <a:lnTo>
                  <a:pt x="27940" y="977900"/>
                </a:lnTo>
                <a:close/>
              </a:path>
              <a:path w="27940" h="1037589">
                <a:moveTo>
                  <a:pt x="27940" y="995680"/>
                </a:moveTo>
                <a:lnTo>
                  <a:pt x="5079" y="995680"/>
                </a:lnTo>
                <a:lnTo>
                  <a:pt x="5079" y="998220"/>
                </a:lnTo>
                <a:lnTo>
                  <a:pt x="6350" y="998220"/>
                </a:lnTo>
                <a:lnTo>
                  <a:pt x="6350" y="999490"/>
                </a:lnTo>
                <a:lnTo>
                  <a:pt x="7620" y="999490"/>
                </a:lnTo>
                <a:lnTo>
                  <a:pt x="7620" y="1002030"/>
                </a:lnTo>
                <a:lnTo>
                  <a:pt x="8890" y="1002030"/>
                </a:lnTo>
                <a:lnTo>
                  <a:pt x="8890" y="1003300"/>
                </a:lnTo>
                <a:lnTo>
                  <a:pt x="10159" y="1003300"/>
                </a:lnTo>
                <a:lnTo>
                  <a:pt x="10159" y="1005840"/>
                </a:lnTo>
                <a:lnTo>
                  <a:pt x="11429" y="1005840"/>
                </a:lnTo>
                <a:lnTo>
                  <a:pt x="11429" y="1008380"/>
                </a:lnTo>
                <a:lnTo>
                  <a:pt x="12700" y="1008380"/>
                </a:lnTo>
                <a:lnTo>
                  <a:pt x="12700" y="1010920"/>
                </a:lnTo>
                <a:lnTo>
                  <a:pt x="13970" y="1010920"/>
                </a:lnTo>
                <a:lnTo>
                  <a:pt x="13970" y="1013460"/>
                </a:lnTo>
                <a:lnTo>
                  <a:pt x="15240" y="1013460"/>
                </a:lnTo>
                <a:lnTo>
                  <a:pt x="15240" y="1016000"/>
                </a:lnTo>
                <a:lnTo>
                  <a:pt x="27940" y="1016000"/>
                </a:lnTo>
                <a:lnTo>
                  <a:pt x="27940" y="995680"/>
                </a:lnTo>
                <a:close/>
              </a:path>
              <a:path w="27940" h="1037589">
                <a:moveTo>
                  <a:pt x="27940" y="1016000"/>
                </a:moveTo>
                <a:lnTo>
                  <a:pt x="16509" y="1016000"/>
                </a:lnTo>
                <a:lnTo>
                  <a:pt x="16509" y="1018540"/>
                </a:lnTo>
                <a:lnTo>
                  <a:pt x="17779" y="1018540"/>
                </a:lnTo>
                <a:lnTo>
                  <a:pt x="17779" y="1021080"/>
                </a:lnTo>
                <a:lnTo>
                  <a:pt x="19050" y="1021080"/>
                </a:lnTo>
                <a:lnTo>
                  <a:pt x="19050" y="1022350"/>
                </a:lnTo>
                <a:lnTo>
                  <a:pt x="27940" y="1022350"/>
                </a:lnTo>
                <a:lnTo>
                  <a:pt x="27940" y="1016000"/>
                </a:lnTo>
                <a:close/>
              </a:path>
              <a:path w="27940" h="1037589">
                <a:moveTo>
                  <a:pt x="27940" y="1022350"/>
                </a:moveTo>
                <a:lnTo>
                  <a:pt x="20320" y="1022350"/>
                </a:lnTo>
                <a:lnTo>
                  <a:pt x="20320" y="1024890"/>
                </a:lnTo>
                <a:lnTo>
                  <a:pt x="21590" y="1024890"/>
                </a:lnTo>
                <a:lnTo>
                  <a:pt x="21590" y="1027430"/>
                </a:lnTo>
                <a:lnTo>
                  <a:pt x="22859" y="1027430"/>
                </a:lnTo>
                <a:lnTo>
                  <a:pt x="22859" y="1029970"/>
                </a:lnTo>
                <a:lnTo>
                  <a:pt x="24129" y="1029970"/>
                </a:lnTo>
                <a:lnTo>
                  <a:pt x="24129" y="1032510"/>
                </a:lnTo>
                <a:lnTo>
                  <a:pt x="25400" y="1032510"/>
                </a:lnTo>
                <a:lnTo>
                  <a:pt x="25400" y="1035050"/>
                </a:lnTo>
                <a:lnTo>
                  <a:pt x="27940" y="1035050"/>
                </a:lnTo>
                <a:lnTo>
                  <a:pt x="27940" y="1022350"/>
                </a:lnTo>
                <a:close/>
              </a:path>
              <a:path w="27940" h="1037589">
                <a:moveTo>
                  <a:pt x="27940" y="1035050"/>
                </a:moveTo>
                <a:lnTo>
                  <a:pt x="26670" y="1035050"/>
                </a:lnTo>
                <a:lnTo>
                  <a:pt x="26670" y="1037590"/>
                </a:lnTo>
                <a:lnTo>
                  <a:pt x="27940" y="1037590"/>
                </a:lnTo>
                <a:lnTo>
                  <a:pt x="27940" y="1035050"/>
                </a:lnTo>
                <a:close/>
              </a:path>
            </a:pathLst>
          </a:custGeom>
          <a:solidFill>
            <a:srgbClr val="234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628890" y="2961639"/>
            <a:ext cx="26670" cy="1061720"/>
          </a:xfrm>
          <a:custGeom>
            <a:avLst/>
            <a:gdLst/>
            <a:ahLst/>
            <a:cxnLst/>
            <a:rect l="l" t="t" r="r" b="b"/>
            <a:pathLst>
              <a:path w="26670" h="1061720">
                <a:moveTo>
                  <a:pt x="26669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061720">
                <a:moveTo>
                  <a:pt x="0" y="5969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598170"/>
                </a:lnTo>
                <a:lnTo>
                  <a:pt x="0" y="596900"/>
                </a:lnTo>
                <a:close/>
              </a:path>
              <a:path w="26670" h="1061720">
                <a:moveTo>
                  <a:pt x="26669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69" y="598170"/>
                </a:lnTo>
                <a:lnTo>
                  <a:pt x="26669" y="546100"/>
                </a:lnTo>
                <a:close/>
              </a:path>
              <a:path w="26670" h="1061720">
                <a:moveTo>
                  <a:pt x="26669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69" y="546100"/>
                </a:lnTo>
                <a:lnTo>
                  <a:pt x="26669" y="508000"/>
                </a:lnTo>
                <a:close/>
              </a:path>
              <a:path w="26670" h="1061720">
                <a:moveTo>
                  <a:pt x="26669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469900"/>
                </a:lnTo>
                <a:close/>
              </a:path>
              <a:path w="26670" h="1061720">
                <a:moveTo>
                  <a:pt x="0" y="444500"/>
                </a:moveTo>
                <a:lnTo>
                  <a:pt x="0" y="469900"/>
                </a:lnTo>
                <a:lnTo>
                  <a:pt x="26669" y="469900"/>
                </a:lnTo>
                <a:lnTo>
                  <a:pt x="26669" y="445770"/>
                </a:lnTo>
                <a:lnTo>
                  <a:pt x="0" y="444500"/>
                </a:lnTo>
                <a:close/>
              </a:path>
              <a:path w="26670" h="1061720">
                <a:moveTo>
                  <a:pt x="26669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431800"/>
                </a:lnTo>
                <a:close/>
              </a:path>
              <a:path w="26670" h="1061720">
                <a:moveTo>
                  <a:pt x="13334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69" y="431800"/>
                </a:lnTo>
                <a:lnTo>
                  <a:pt x="26669" y="420370"/>
                </a:lnTo>
                <a:lnTo>
                  <a:pt x="13334" y="419735"/>
                </a:lnTo>
                <a:close/>
              </a:path>
              <a:path w="26670" h="1061720">
                <a:moveTo>
                  <a:pt x="0" y="393700"/>
                </a:moveTo>
                <a:lnTo>
                  <a:pt x="0" y="419100"/>
                </a:lnTo>
                <a:lnTo>
                  <a:pt x="13334" y="419735"/>
                </a:lnTo>
                <a:lnTo>
                  <a:pt x="26669" y="419100"/>
                </a:lnTo>
                <a:lnTo>
                  <a:pt x="26669" y="394970"/>
                </a:lnTo>
                <a:lnTo>
                  <a:pt x="0" y="393700"/>
                </a:lnTo>
                <a:close/>
              </a:path>
              <a:path w="26670" h="1061720">
                <a:moveTo>
                  <a:pt x="0" y="381000"/>
                </a:moveTo>
                <a:lnTo>
                  <a:pt x="0" y="393700"/>
                </a:lnTo>
                <a:lnTo>
                  <a:pt x="26669" y="393700"/>
                </a:lnTo>
                <a:lnTo>
                  <a:pt x="26669" y="382270"/>
                </a:lnTo>
                <a:lnTo>
                  <a:pt x="0" y="381000"/>
                </a:lnTo>
                <a:close/>
              </a:path>
              <a:path w="26670" h="1061720">
                <a:moveTo>
                  <a:pt x="0" y="355600"/>
                </a:moveTo>
                <a:lnTo>
                  <a:pt x="0" y="381000"/>
                </a:lnTo>
                <a:lnTo>
                  <a:pt x="26669" y="381000"/>
                </a:lnTo>
                <a:lnTo>
                  <a:pt x="26669" y="356870"/>
                </a:lnTo>
                <a:lnTo>
                  <a:pt x="0" y="355600"/>
                </a:lnTo>
                <a:close/>
              </a:path>
              <a:path w="26670" h="1061720">
                <a:moveTo>
                  <a:pt x="2666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42900"/>
                </a:lnTo>
                <a:close/>
              </a:path>
              <a:path w="26670" h="1061720">
                <a:moveTo>
                  <a:pt x="26669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1061720">
                <a:moveTo>
                  <a:pt x="0" y="241300"/>
                </a:moveTo>
                <a:lnTo>
                  <a:pt x="0" y="330200"/>
                </a:lnTo>
                <a:lnTo>
                  <a:pt x="26669" y="330200"/>
                </a:lnTo>
                <a:lnTo>
                  <a:pt x="26669" y="242570"/>
                </a:lnTo>
                <a:lnTo>
                  <a:pt x="0" y="241300"/>
                </a:lnTo>
                <a:close/>
              </a:path>
              <a:path w="26670" h="1061720">
                <a:moveTo>
                  <a:pt x="26669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15900"/>
                </a:lnTo>
                <a:close/>
              </a:path>
              <a:path w="26670" h="1061720">
                <a:moveTo>
                  <a:pt x="26669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69" y="215900"/>
                </a:lnTo>
                <a:lnTo>
                  <a:pt x="26669" y="165100"/>
                </a:lnTo>
                <a:close/>
              </a:path>
              <a:path w="26670" h="1061720">
                <a:moveTo>
                  <a:pt x="26669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27000"/>
                </a:lnTo>
                <a:close/>
              </a:path>
              <a:path w="26670" h="1061720">
                <a:moveTo>
                  <a:pt x="26669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69" y="127000"/>
                </a:lnTo>
                <a:lnTo>
                  <a:pt x="26669" y="114300"/>
                </a:lnTo>
                <a:close/>
              </a:path>
              <a:path w="26670" h="1061720">
                <a:moveTo>
                  <a:pt x="26669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69" y="114300"/>
                </a:lnTo>
                <a:lnTo>
                  <a:pt x="26669" y="38100"/>
                </a:lnTo>
                <a:close/>
              </a:path>
              <a:path w="26670" h="1061720">
                <a:moveTo>
                  <a:pt x="26669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1061720">
                <a:moveTo>
                  <a:pt x="17779" y="0"/>
                </a:moveTo>
                <a:lnTo>
                  <a:pt x="0" y="0"/>
                </a:lnTo>
                <a:lnTo>
                  <a:pt x="0" y="25400"/>
                </a:lnTo>
                <a:lnTo>
                  <a:pt x="26669" y="25400"/>
                </a:lnTo>
                <a:lnTo>
                  <a:pt x="2666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1061720">
                <a:moveTo>
                  <a:pt x="26669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47700"/>
                </a:lnTo>
                <a:close/>
              </a:path>
              <a:path w="26670" h="1061720">
                <a:moveTo>
                  <a:pt x="26669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0400"/>
                </a:lnTo>
                <a:close/>
              </a:path>
              <a:path w="26670" h="1061720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06172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061720">
                <a:moveTo>
                  <a:pt x="26669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4850"/>
                </a:lnTo>
                <a:close/>
              </a:path>
              <a:path w="26670" h="1061720">
                <a:moveTo>
                  <a:pt x="2666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6600"/>
                </a:lnTo>
                <a:close/>
              </a:path>
              <a:path w="26670" h="1061720">
                <a:moveTo>
                  <a:pt x="2666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69" y="755650"/>
                </a:lnTo>
                <a:lnTo>
                  <a:pt x="26669" y="742950"/>
                </a:lnTo>
                <a:close/>
              </a:path>
              <a:path w="26670" h="1061720">
                <a:moveTo>
                  <a:pt x="26669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755650"/>
                </a:lnTo>
                <a:close/>
              </a:path>
              <a:path w="26670" h="1061720">
                <a:moveTo>
                  <a:pt x="26669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69" y="774700"/>
                </a:lnTo>
                <a:lnTo>
                  <a:pt x="26669" y="762000"/>
                </a:lnTo>
                <a:close/>
              </a:path>
              <a:path w="26670" h="1061720">
                <a:moveTo>
                  <a:pt x="26669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74700"/>
                </a:lnTo>
                <a:close/>
              </a:path>
              <a:path w="26670" h="1061720">
                <a:moveTo>
                  <a:pt x="26669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69" y="869950"/>
                </a:lnTo>
                <a:lnTo>
                  <a:pt x="26669" y="800100"/>
                </a:lnTo>
                <a:close/>
              </a:path>
              <a:path w="26670" h="1061720">
                <a:moveTo>
                  <a:pt x="26669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869950"/>
                </a:lnTo>
                <a:close/>
              </a:path>
              <a:path w="26670" h="1061720">
                <a:moveTo>
                  <a:pt x="26669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69" y="913130"/>
                </a:lnTo>
                <a:lnTo>
                  <a:pt x="26669" y="908050"/>
                </a:lnTo>
                <a:close/>
              </a:path>
              <a:path w="26670" h="1061720">
                <a:moveTo>
                  <a:pt x="26669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13130"/>
                </a:lnTo>
                <a:close/>
              </a:path>
              <a:path w="26670" h="1061720">
                <a:moveTo>
                  <a:pt x="26669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69" y="925829"/>
                </a:lnTo>
                <a:lnTo>
                  <a:pt x="26669" y="919480"/>
                </a:lnTo>
                <a:close/>
              </a:path>
              <a:path w="26670" h="1061720">
                <a:moveTo>
                  <a:pt x="26669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69" y="952500"/>
                </a:lnTo>
                <a:lnTo>
                  <a:pt x="26669" y="925830"/>
                </a:lnTo>
                <a:close/>
              </a:path>
              <a:path w="26670" h="1061720">
                <a:moveTo>
                  <a:pt x="26669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52500"/>
                </a:lnTo>
                <a:close/>
              </a:path>
              <a:path w="26670" h="1061720">
                <a:moveTo>
                  <a:pt x="2666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69" y="977899"/>
                </a:lnTo>
                <a:lnTo>
                  <a:pt x="26669" y="970280"/>
                </a:lnTo>
                <a:close/>
              </a:path>
              <a:path w="26670" h="1061720">
                <a:moveTo>
                  <a:pt x="26669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69" y="990600"/>
                </a:lnTo>
                <a:lnTo>
                  <a:pt x="26669" y="977900"/>
                </a:lnTo>
                <a:close/>
              </a:path>
              <a:path w="26670" h="1061720">
                <a:moveTo>
                  <a:pt x="26669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90600"/>
                </a:lnTo>
                <a:close/>
              </a:path>
              <a:path w="26670" h="1061720">
                <a:moveTo>
                  <a:pt x="26669" y="996950"/>
                </a:moveTo>
                <a:lnTo>
                  <a:pt x="0" y="996950"/>
                </a:lnTo>
                <a:lnTo>
                  <a:pt x="0" y="1014730"/>
                </a:lnTo>
                <a:lnTo>
                  <a:pt x="1269" y="1014730"/>
                </a:lnTo>
                <a:lnTo>
                  <a:pt x="1269" y="1016000"/>
                </a:lnTo>
                <a:lnTo>
                  <a:pt x="2539" y="1016000"/>
                </a:lnTo>
                <a:lnTo>
                  <a:pt x="2539" y="1018540"/>
                </a:lnTo>
                <a:lnTo>
                  <a:pt x="3809" y="1018540"/>
                </a:lnTo>
                <a:lnTo>
                  <a:pt x="3809" y="1021080"/>
                </a:lnTo>
                <a:lnTo>
                  <a:pt x="5079" y="1021080"/>
                </a:lnTo>
                <a:lnTo>
                  <a:pt x="5079" y="1023620"/>
                </a:lnTo>
                <a:lnTo>
                  <a:pt x="6350" y="1023620"/>
                </a:lnTo>
                <a:lnTo>
                  <a:pt x="6350" y="1026160"/>
                </a:lnTo>
                <a:lnTo>
                  <a:pt x="7619" y="1026160"/>
                </a:lnTo>
                <a:lnTo>
                  <a:pt x="7619" y="1028700"/>
                </a:lnTo>
                <a:lnTo>
                  <a:pt x="8889" y="1028700"/>
                </a:lnTo>
                <a:lnTo>
                  <a:pt x="8889" y="1031240"/>
                </a:lnTo>
                <a:lnTo>
                  <a:pt x="10159" y="1031240"/>
                </a:lnTo>
                <a:lnTo>
                  <a:pt x="10159" y="1033780"/>
                </a:lnTo>
                <a:lnTo>
                  <a:pt x="11429" y="1033780"/>
                </a:lnTo>
                <a:lnTo>
                  <a:pt x="11429" y="1035050"/>
                </a:lnTo>
                <a:lnTo>
                  <a:pt x="12700" y="1035050"/>
                </a:lnTo>
                <a:lnTo>
                  <a:pt x="12700" y="1037590"/>
                </a:lnTo>
                <a:lnTo>
                  <a:pt x="13969" y="1037590"/>
                </a:lnTo>
                <a:lnTo>
                  <a:pt x="13969" y="1040130"/>
                </a:lnTo>
                <a:lnTo>
                  <a:pt x="26669" y="1040130"/>
                </a:lnTo>
                <a:lnTo>
                  <a:pt x="26669" y="996950"/>
                </a:lnTo>
                <a:close/>
              </a:path>
              <a:path w="26670" h="1061720">
                <a:moveTo>
                  <a:pt x="26669" y="1040130"/>
                </a:moveTo>
                <a:lnTo>
                  <a:pt x="15239" y="1040130"/>
                </a:lnTo>
                <a:lnTo>
                  <a:pt x="15239" y="1042670"/>
                </a:lnTo>
                <a:lnTo>
                  <a:pt x="16509" y="1042670"/>
                </a:lnTo>
                <a:lnTo>
                  <a:pt x="16509" y="1045210"/>
                </a:lnTo>
                <a:lnTo>
                  <a:pt x="17779" y="1045210"/>
                </a:lnTo>
                <a:lnTo>
                  <a:pt x="17779" y="1047750"/>
                </a:lnTo>
                <a:lnTo>
                  <a:pt x="26669" y="1047750"/>
                </a:lnTo>
                <a:lnTo>
                  <a:pt x="26669" y="1040130"/>
                </a:lnTo>
                <a:close/>
              </a:path>
              <a:path w="26670" h="1061720">
                <a:moveTo>
                  <a:pt x="26669" y="1047750"/>
                </a:moveTo>
                <a:lnTo>
                  <a:pt x="19050" y="1047750"/>
                </a:lnTo>
                <a:lnTo>
                  <a:pt x="19050" y="1050290"/>
                </a:lnTo>
                <a:lnTo>
                  <a:pt x="20319" y="1050290"/>
                </a:lnTo>
                <a:lnTo>
                  <a:pt x="20319" y="1052830"/>
                </a:lnTo>
                <a:lnTo>
                  <a:pt x="21589" y="1052830"/>
                </a:lnTo>
                <a:lnTo>
                  <a:pt x="21589" y="1054100"/>
                </a:lnTo>
                <a:lnTo>
                  <a:pt x="26669" y="1054100"/>
                </a:lnTo>
                <a:lnTo>
                  <a:pt x="26669" y="1047750"/>
                </a:lnTo>
                <a:close/>
              </a:path>
              <a:path w="26670" h="1061720">
                <a:moveTo>
                  <a:pt x="26669" y="1054100"/>
                </a:moveTo>
                <a:lnTo>
                  <a:pt x="22859" y="1054100"/>
                </a:lnTo>
                <a:lnTo>
                  <a:pt x="22859" y="1056640"/>
                </a:lnTo>
                <a:lnTo>
                  <a:pt x="24129" y="1056640"/>
                </a:lnTo>
                <a:lnTo>
                  <a:pt x="24129" y="1059180"/>
                </a:lnTo>
                <a:lnTo>
                  <a:pt x="26669" y="1059180"/>
                </a:lnTo>
                <a:lnTo>
                  <a:pt x="26669" y="1054100"/>
                </a:lnTo>
                <a:close/>
              </a:path>
              <a:path w="26670" h="1061720">
                <a:moveTo>
                  <a:pt x="26669" y="1059180"/>
                </a:moveTo>
                <a:lnTo>
                  <a:pt x="25400" y="1059180"/>
                </a:lnTo>
                <a:lnTo>
                  <a:pt x="25400" y="1061720"/>
                </a:lnTo>
                <a:lnTo>
                  <a:pt x="26669" y="1061720"/>
                </a:lnTo>
                <a:lnTo>
                  <a:pt x="26669" y="105918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655559" y="2974339"/>
            <a:ext cx="27940" cy="1101090"/>
          </a:xfrm>
          <a:custGeom>
            <a:avLst/>
            <a:gdLst/>
            <a:ahLst/>
            <a:cxnLst/>
            <a:rect l="l" t="t" r="r" b="b"/>
            <a:pathLst>
              <a:path w="27940" h="1101089">
                <a:moveTo>
                  <a:pt x="12700" y="0"/>
                </a:moveTo>
                <a:lnTo>
                  <a:pt x="0" y="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10108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101089">
                <a:moveTo>
                  <a:pt x="27940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47700"/>
                </a:lnTo>
                <a:close/>
              </a:path>
              <a:path w="27940" h="110108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0108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101089">
                <a:moveTo>
                  <a:pt x="27940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2150"/>
                </a:lnTo>
                <a:close/>
              </a:path>
              <a:path w="27940" h="1101089">
                <a:moveTo>
                  <a:pt x="2794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23900"/>
                </a:lnTo>
                <a:close/>
              </a:path>
              <a:path w="27940" h="1101089">
                <a:moveTo>
                  <a:pt x="2794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0250"/>
                </a:lnTo>
                <a:close/>
              </a:path>
              <a:path w="27940" h="1101089">
                <a:moveTo>
                  <a:pt x="27940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7940" y="749299"/>
                </a:lnTo>
                <a:lnTo>
                  <a:pt x="27940" y="742950"/>
                </a:lnTo>
                <a:close/>
              </a:path>
              <a:path w="27940" h="1101089">
                <a:moveTo>
                  <a:pt x="2794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49300"/>
                </a:lnTo>
                <a:close/>
              </a:path>
              <a:path w="27940" h="1101089">
                <a:moveTo>
                  <a:pt x="27940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2000"/>
                </a:lnTo>
                <a:close/>
              </a:path>
              <a:path w="27940" h="1101089">
                <a:moveTo>
                  <a:pt x="27940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787400"/>
                </a:lnTo>
                <a:close/>
              </a:path>
              <a:path w="27940" h="1101089">
                <a:moveTo>
                  <a:pt x="27940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57250"/>
                </a:lnTo>
                <a:close/>
              </a:path>
              <a:path w="27940" h="1101089">
                <a:moveTo>
                  <a:pt x="27940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95350"/>
                </a:lnTo>
                <a:close/>
              </a:path>
              <a:path w="27940" h="1101089">
                <a:moveTo>
                  <a:pt x="2794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900430"/>
                </a:lnTo>
                <a:close/>
              </a:path>
              <a:path w="27940" h="1101089">
                <a:moveTo>
                  <a:pt x="27940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906780"/>
                </a:lnTo>
                <a:close/>
              </a:path>
              <a:path w="27940" h="1101089">
                <a:moveTo>
                  <a:pt x="27940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13130"/>
                </a:lnTo>
                <a:close/>
              </a:path>
              <a:path w="27940" h="1101089">
                <a:moveTo>
                  <a:pt x="27940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7940" y="957580"/>
                </a:lnTo>
                <a:lnTo>
                  <a:pt x="27940" y="939800"/>
                </a:lnTo>
                <a:close/>
              </a:path>
              <a:path w="27940" h="1101089">
                <a:moveTo>
                  <a:pt x="2794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57580"/>
                </a:lnTo>
                <a:close/>
              </a:path>
              <a:path w="27940" h="1101089">
                <a:moveTo>
                  <a:pt x="27940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65200"/>
                </a:lnTo>
                <a:close/>
              </a:path>
              <a:path w="27940" h="1101089">
                <a:moveTo>
                  <a:pt x="27940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7900"/>
                </a:lnTo>
                <a:close/>
              </a:path>
              <a:path w="27940" h="1101089">
                <a:moveTo>
                  <a:pt x="27940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84250"/>
                </a:lnTo>
                <a:close/>
              </a:path>
              <a:path w="27940" h="1101089">
                <a:moveTo>
                  <a:pt x="27940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7940" y="1035050"/>
                </a:lnTo>
                <a:lnTo>
                  <a:pt x="27940" y="1027430"/>
                </a:lnTo>
                <a:close/>
              </a:path>
              <a:path w="27940" h="1101089">
                <a:moveTo>
                  <a:pt x="27940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35050"/>
                </a:lnTo>
                <a:close/>
              </a:path>
              <a:path w="27940" h="1101089">
                <a:moveTo>
                  <a:pt x="27940" y="1041400"/>
                </a:moveTo>
                <a:lnTo>
                  <a:pt x="0" y="1041400"/>
                </a:lnTo>
                <a:lnTo>
                  <a:pt x="0" y="1051560"/>
                </a:lnTo>
                <a:lnTo>
                  <a:pt x="1270" y="1051560"/>
                </a:lnTo>
                <a:lnTo>
                  <a:pt x="1270" y="1054100"/>
                </a:lnTo>
                <a:lnTo>
                  <a:pt x="27940" y="1054100"/>
                </a:lnTo>
                <a:lnTo>
                  <a:pt x="27940" y="1041400"/>
                </a:lnTo>
                <a:close/>
              </a:path>
              <a:path w="27940" h="1101089">
                <a:moveTo>
                  <a:pt x="27940" y="1054100"/>
                </a:moveTo>
                <a:lnTo>
                  <a:pt x="2540" y="1054100"/>
                </a:lnTo>
                <a:lnTo>
                  <a:pt x="2540" y="1056640"/>
                </a:lnTo>
                <a:lnTo>
                  <a:pt x="3810" y="1056640"/>
                </a:lnTo>
                <a:lnTo>
                  <a:pt x="3810" y="1059180"/>
                </a:lnTo>
                <a:lnTo>
                  <a:pt x="5080" y="1059180"/>
                </a:lnTo>
                <a:lnTo>
                  <a:pt x="5080" y="1060450"/>
                </a:lnTo>
                <a:lnTo>
                  <a:pt x="27940" y="1060450"/>
                </a:lnTo>
                <a:lnTo>
                  <a:pt x="27940" y="1054100"/>
                </a:lnTo>
                <a:close/>
              </a:path>
              <a:path w="27940" h="1101089">
                <a:moveTo>
                  <a:pt x="27940" y="1060450"/>
                </a:moveTo>
                <a:lnTo>
                  <a:pt x="6350" y="1060450"/>
                </a:lnTo>
                <a:lnTo>
                  <a:pt x="6350" y="1062990"/>
                </a:lnTo>
                <a:lnTo>
                  <a:pt x="7620" y="1062990"/>
                </a:lnTo>
                <a:lnTo>
                  <a:pt x="7620" y="1065530"/>
                </a:lnTo>
                <a:lnTo>
                  <a:pt x="8890" y="1065530"/>
                </a:lnTo>
                <a:lnTo>
                  <a:pt x="8890" y="1068070"/>
                </a:lnTo>
                <a:lnTo>
                  <a:pt x="10160" y="1068070"/>
                </a:lnTo>
                <a:lnTo>
                  <a:pt x="10160" y="1070610"/>
                </a:lnTo>
                <a:lnTo>
                  <a:pt x="11430" y="1070610"/>
                </a:lnTo>
                <a:lnTo>
                  <a:pt x="11430" y="1073150"/>
                </a:lnTo>
                <a:lnTo>
                  <a:pt x="27940" y="1073150"/>
                </a:lnTo>
                <a:lnTo>
                  <a:pt x="27940" y="1060450"/>
                </a:lnTo>
                <a:close/>
              </a:path>
              <a:path w="27940" h="1101089">
                <a:moveTo>
                  <a:pt x="27940" y="1073150"/>
                </a:moveTo>
                <a:lnTo>
                  <a:pt x="12700" y="1073150"/>
                </a:lnTo>
                <a:lnTo>
                  <a:pt x="12700" y="1075690"/>
                </a:lnTo>
                <a:lnTo>
                  <a:pt x="13970" y="1075690"/>
                </a:lnTo>
                <a:lnTo>
                  <a:pt x="13970" y="1078230"/>
                </a:lnTo>
                <a:lnTo>
                  <a:pt x="27940" y="1078230"/>
                </a:lnTo>
                <a:lnTo>
                  <a:pt x="27940" y="1073150"/>
                </a:lnTo>
                <a:close/>
              </a:path>
              <a:path w="27940" h="1101089">
                <a:moveTo>
                  <a:pt x="27940" y="1078230"/>
                </a:moveTo>
                <a:lnTo>
                  <a:pt x="15240" y="1078230"/>
                </a:lnTo>
                <a:lnTo>
                  <a:pt x="15240" y="1080770"/>
                </a:lnTo>
                <a:lnTo>
                  <a:pt x="16510" y="1080770"/>
                </a:lnTo>
                <a:lnTo>
                  <a:pt x="16510" y="1082040"/>
                </a:lnTo>
                <a:lnTo>
                  <a:pt x="17780" y="1082040"/>
                </a:lnTo>
                <a:lnTo>
                  <a:pt x="17780" y="1084580"/>
                </a:lnTo>
                <a:lnTo>
                  <a:pt x="27940" y="1084580"/>
                </a:lnTo>
                <a:lnTo>
                  <a:pt x="27940" y="1078230"/>
                </a:lnTo>
                <a:close/>
              </a:path>
              <a:path w="27940" h="1101089">
                <a:moveTo>
                  <a:pt x="27940" y="1084580"/>
                </a:moveTo>
                <a:lnTo>
                  <a:pt x="19050" y="1084580"/>
                </a:lnTo>
                <a:lnTo>
                  <a:pt x="19050" y="1087120"/>
                </a:lnTo>
                <a:lnTo>
                  <a:pt x="20320" y="1087120"/>
                </a:lnTo>
                <a:lnTo>
                  <a:pt x="20320" y="1089660"/>
                </a:lnTo>
                <a:lnTo>
                  <a:pt x="21590" y="1089660"/>
                </a:lnTo>
                <a:lnTo>
                  <a:pt x="21590" y="1092200"/>
                </a:lnTo>
                <a:lnTo>
                  <a:pt x="27940" y="1092200"/>
                </a:lnTo>
                <a:lnTo>
                  <a:pt x="27940" y="1084580"/>
                </a:lnTo>
                <a:close/>
              </a:path>
              <a:path w="27940" h="1101089">
                <a:moveTo>
                  <a:pt x="27940" y="1092200"/>
                </a:moveTo>
                <a:lnTo>
                  <a:pt x="22860" y="1092200"/>
                </a:lnTo>
                <a:lnTo>
                  <a:pt x="22860" y="1094740"/>
                </a:lnTo>
                <a:lnTo>
                  <a:pt x="24130" y="1094740"/>
                </a:lnTo>
                <a:lnTo>
                  <a:pt x="24130" y="1097280"/>
                </a:lnTo>
                <a:lnTo>
                  <a:pt x="27940" y="1097280"/>
                </a:lnTo>
                <a:lnTo>
                  <a:pt x="27940" y="1092200"/>
                </a:lnTo>
                <a:close/>
              </a:path>
              <a:path w="27940" h="1101089">
                <a:moveTo>
                  <a:pt x="27940" y="1097280"/>
                </a:moveTo>
                <a:lnTo>
                  <a:pt x="25400" y="1097280"/>
                </a:lnTo>
                <a:lnTo>
                  <a:pt x="25400" y="1099820"/>
                </a:lnTo>
                <a:lnTo>
                  <a:pt x="26670" y="1099820"/>
                </a:lnTo>
                <a:lnTo>
                  <a:pt x="26670" y="1101090"/>
                </a:lnTo>
                <a:lnTo>
                  <a:pt x="27940" y="1101090"/>
                </a:lnTo>
                <a:lnTo>
                  <a:pt x="27940" y="1097280"/>
                </a:lnTo>
                <a:close/>
              </a:path>
            </a:pathLst>
          </a:custGeom>
          <a:solidFill>
            <a:srgbClr val="2244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683500" y="2987039"/>
            <a:ext cx="27940" cy="1141730"/>
          </a:xfrm>
          <a:custGeom>
            <a:avLst/>
            <a:gdLst/>
            <a:ahLst/>
            <a:cxnLst/>
            <a:rect l="l" t="t" r="r" b="b"/>
            <a:pathLst>
              <a:path w="27940" h="1141729">
                <a:moveTo>
                  <a:pt x="5079" y="0"/>
                </a:moveTo>
                <a:lnTo>
                  <a:pt x="0" y="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80" y="12700"/>
                </a:lnTo>
                <a:lnTo>
                  <a:pt x="5079" y="0"/>
                </a:lnTo>
                <a:close/>
              </a:path>
              <a:path w="27940" h="1141729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1141729">
                <a:moveTo>
                  <a:pt x="27940" y="635000"/>
                </a:moveTo>
                <a:lnTo>
                  <a:pt x="0" y="635000"/>
                </a:lnTo>
                <a:lnTo>
                  <a:pt x="0" y="654050"/>
                </a:lnTo>
                <a:lnTo>
                  <a:pt x="27940" y="654050"/>
                </a:lnTo>
                <a:lnTo>
                  <a:pt x="27940" y="635000"/>
                </a:lnTo>
                <a:close/>
              </a:path>
              <a:path w="27940" h="1141729">
                <a:moveTo>
                  <a:pt x="2794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54050"/>
                </a:lnTo>
                <a:close/>
              </a:path>
              <a:path w="27940" h="114172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41729">
                <a:moveTo>
                  <a:pt x="27940" y="679450"/>
                </a:moveTo>
                <a:lnTo>
                  <a:pt x="0" y="67945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79450"/>
                </a:lnTo>
                <a:close/>
              </a:path>
              <a:path w="27940" h="1141729">
                <a:moveTo>
                  <a:pt x="2794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11200"/>
                </a:lnTo>
                <a:close/>
              </a:path>
              <a:path w="27940" h="114172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141729">
                <a:moveTo>
                  <a:pt x="27940" y="730250"/>
                </a:moveTo>
                <a:lnTo>
                  <a:pt x="0" y="73025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30250"/>
                </a:lnTo>
                <a:close/>
              </a:path>
              <a:path w="27940" h="1141729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1141729">
                <a:moveTo>
                  <a:pt x="27940" y="749300"/>
                </a:moveTo>
                <a:lnTo>
                  <a:pt x="0" y="74930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9300"/>
                </a:lnTo>
                <a:close/>
              </a:path>
              <a:path w="27940" h="1141729">
                <a:moveTo>
                  <a:pt x="27940" y="774700"/>
                </a:moveTo>
                <a:lnTo>
                  <a:pt x="0" y="77470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774700"/>
                </a:lnTo>
                <a:close/>
              </a:path>
              <a:path w="27940" h="1141729">
                <a:moveTo>
                  <a:pt x="27940" y="844550"/>
                </a:moveTo>
                <a:lnTo>
                  <a:pt x="0" y="84455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44550"/>
                </a:lnTo>
                <a:close/>
              </a:path>
              <a:path w="27940" h="1141729">
                <a:moveTo>
                  <a:pt x="27940" y="882650"/>
                </a:moveTo>
                <a:lnTo>
                  <a:pt x="0" y="882650"/>
                </a:lnTo>
                <a:lnTo>
                  <a:pt x="0" y="887730"/>
                </a:lnTo>
                <a:lnTo>
                  <a:pt x="27940" y="887730"/>
                </a:lnTo>
                <a:lnTo>
                  <a:pt x="27940" y="882650"/>
                </a:lnTo>
                <a:close/>
              </a:path>
              <a:path w="27940" h="1141729">
                <a:moveTo>
                  <a:pt x="2794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7730"/>
                </a:lnTo>
                <a:close/>
              </a:path>
              <a:path w="27940" h="1141729">
                <a:moveTo>
                  <a:pt x="27940" y="894080"/>
                </a:moveTo>
                <a:lnTo>
                  <a:pt x="0" y="894080"/>
                </a:lnTo>
                <a:lnTo>
                  <a:pt x="0" y="900429"/>
                </a:lnTo>
                <a:lnTo>
                  <a:pt x="27940" y="900429"/>
                </a:lnTo>
                <a:lnTo>
                  <a:pt x="27940" y="894080"/>
                </a:lnTo>
                <a:close/>
              </a:path>
              <a:path w="27940" h="1141729">
                <a:moveTo>
                  <a:pt x="27940" y="900430"/>
                </a:moveTo>
                <a:lnTo>
                  <a:pt x="0" y="90043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00430"/>
                </a:lnTo>
                <a:close/>
              </a:path>
              <a:path w="27940" h="1141729">
                <a:moveTo>
                  <a:pt x="27940" y="927100"/>
                </a:moveTo>
                <a:lnTo>
                  <a:pt x="0" y="92710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27100"/>
                </a:lnTo>
                <a:close/>
              </a:path>
              <a:path w="27940" h="1141729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141729">
                <a:moveTo>
                  <a:pt x="27940" y="952500"/>
                </a:moveTo>
                <a:lnTo>
                  <a:pt x="0" y="95250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52500"/>
                </a:lnTo>
                <a:close/>
              </a:path>
              <a:path w="27940" h="1141729">
                <a:moveTo>
                  <a:pt x="27940" y="965200"/>
                </a:moveTo>
                <a:lnTo>
                  <a:pt x="0" y="965200"/>
                </a:lnTo>
                <a:lnTo>
                  <a:pt x="0" y="971550"/>
                </a:lnTo>
                <a:lnTo>
                  <a:pt x="27940" y="971550"/>
                </a:lnTo>
                <a:lnTo>
                  <a:pt x="27940" y="965200"/>
                </a:lnTo>
                <a:close/>
              </a:path>
              <a:path w="27940" h="1141729">
                <a:moveTo>
                  <a:pt x="27940" y="971550"/>
                </a:moveTo>
                <a:lnTo>
                  <a:pt x="0" y="97155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971550"/>
                </a:lnTo>
                <a:close/>
              </a:path>
              <a:path w="27940" h="1141729">
                <a:moveTo>
                  <a:pt x="27940" y="1014730"/>
                </a:moveTo>
                <a:lnTo>
                  <a:pt x="0" y="101473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1014730"/>
                </a:lnTo>
                <a:close/>
              </a:path>
              <a:path w="27940" h="1141729">
                <a:moveTo>
                  <a:pt x="27940" y="1022350"/>
                </a:moveTo>
                <a:lnTo>
                  <a:pt x="0" y="102235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22350"/>
                </a:lnTo>
                <a:close/>
              </a:path>
              <a:path w="27940" h="1141729">
                <a:moveTo>
                  <a:pt x="27940" y="1028700"/>
                </a:moveTo>
                <a:lnTo>
                  <a:pt x="0" y="102870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28700"/>
                </a:lnTo>
                <a:close/>
              </a:path>
              <a:path w="27940" h="1141729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141729">
                <a:moveTo>
                  <a:pt x="27940" y="1071880"/>
                </a:moveTo>
                <a:lnTo>
                  <a:pt x="0" y="1071880"/>
                </a:lnTo>
                <a:lnTo>
                  <a:pt x="0" y="1090930"/>
                </a:lnTo>
                <a:lnTo>
                  <a:pt x="1270" y="1090930"/>
                </a:lnTo>
                <a:lnTo>
                  <a:pt x="1270" y="1093470"/>
                </a:lnTo>
                <a:lnTo>
                  <a:pt x="2540" y="1093470"/>
                </a:lnTo>
                <a:lnTo>
                  <a:pt x="2540" y="1096010"/>
                </a:lnTo>
                <a:lnTo>
                  <a:pt x="3809" y="1096010"/>
                </a:lnTo>
                <a:lnTo>
                  <a:pt x="3809" y="1098550"/>
                </a:lnTo>
                <a:lnTo>
                  <a:pt x="5079" y="1098550"/>
                </a:lnTo>
                <a:lnTo>
                  <a:pt x="5079" y="1101090"/>
                </a:lnTo>
                <a:lnTo>
                  <a:pt x="6350" y="1101090"/>
                </a:lnTo>
                <a:lnTo>
                  <a:pt x="6350" y="1103630"/>
                </a:lnTo>
                <a:lnTo>
                  <a:pt x="27940" y="1103630"/>
                </a:lnTo>
                <a:lnTo>
                  <a:pt x="27940" y="1071880"/>
                </a:lnTo>
                <a:close/>
              </a:path>
              <a:path w="27940" h="1141729">
                <a:moveTo>
                  <a:pt x="27940" y="1103630"/>
                </a:moveTo>
                <a:lnTo>
                  <a:pt x="7620" y="1103630"/>
                </a:lnTo>
                <a:lnTo>
                  <a:pt x="7620" y="1106170"/>
                </a:lnTo>
                <a:lnTo>
                  <a:pt x="8890" y="1106170"/>
                </a:lnTo>
                <a:lnTo>
                  <a:pt x="8890" y="1107440"/>
                </a:lnTo>
                <a:lnTo>
                  <a:pt x="10159" y="1107440"/>
                </a:lnTo>
                <a:lnTo>
                  <a:pt x="10159" y="1109980"/>
                </a:lnTo>
                <a:lnTo>
                  <a:pt x="27940" y="1109980"/>
                </a:lnTo>
                <a:lnTo>
                  <a:pt x="27940" y="1103630"/>
                </a:lnTo>
                <a:close/>
              </a:path>
              <a:path w="27940" h="1141729">
                <a:moveTo>
                  <a:pt x="27940" y="1109980"/>
                </a:moveTo>
                <a:lnTo>
                  <a:pt x="11429" y="1109980"/>
                </a:lnTo>
                <a:lnTo>
                  <a:pt x="11429" y="1112520"/>
                </a:lnTo>
                <a:lnTo>
                  <a:pt x="12700" y="1112520"/>
                </a:lnTo>
                <a:lnTo>
                  <a:pt x="12700" y="1115060"/>
                </a:lnTo>
                <a:lnTo>
                  <a:pt x="13970" y="1115060"/>
                </a:lnTo>
                <a:lnTo>
                  <a:pt x="13970" y="1117600"/>
                </a:lnTo>
                <a:lnTo>
                  <a:pt x="27940" y="1117600"/>
                </a:lnTo>
                <a:lnTo>
                  <a:pt x="27940" y="1109980"/>
                </a:lnTo>
                <a:close/>
              </a:path>
              <a:path w="27940" h="1141729">
                <a:moveTo>
                  <a:pt x="27940" y="1117600"/>
                </a:moveTo>
                <a:lnTo>
                  <a:pt x="15240" y="1117600"/>
                </a:lnTo>
                <a:lnTo>
                  <a:pt x="15240" y="1120140"/>
                </a:lnTo>
                <a:lnTo>
                  <a:pt x="16509" y="1120140"/>
                </a:lnTo>
                <a:lnTo>
                  <a:pt x="16509" y="1122680"/>
                </a:lnTo>
                <a:lnTo>
                  <a:pt x="17779" y="1122680"/>
                </a:lnTo>
                <a:lnTo>
                  <a:pt x="17779" y="1125220"/>
                </a:lnTo>
                <a:lnTo>
                  <a:pt x="19050" y="1125220"/>
                </a:lnTo>
                <a:lnTo>
                  <a:pt x="19050" y="1126490"/>
                </a:lnTo>
                <a:lnTo>
                  <a:pt x="20320" y="1126490"/>
                </a:lnTo>
                <a:lnTo>
                  <a:pt x="20320" y="1129030"/>
                </a:lnTo>
                <a:lnTo>
                  <a:pt x="21590" y="1129030"/>
                </a:lnTo>
                <a:lnTo>
                  <a:pt x="21590" y="1131570"/>
                </a:lnTo>
                <a:lnTo>
                  <a:pt x="22859" y="1131570"/>
                </a:lnTo>
                <a:lnTo>
                  <a:pt x="22859" y="1134110"/>
                </a:lnTo>
                <a:lnTo>
                  <a:pt x="24129" y="1134110"/>
                </a:lnTo>
                <a:lnTo>
                  <a:pt x="24129" y="1136650"/>
                </a:lnTo>
                <a:lnTo>
                  <a:pt x="25400" y="1136650"/>
                </a:lnTo>
                <a:lnTo>
                  <a:pt x="25400" y="1139190"/>
                </a:lnTo>
                <a:lnTo>
                  <a:pt x="26670" y="1139190"/>
                </a:lnTo>
                <a:lnTo>
                  <a:pt x="26670" y="1141730"/>
                </a:lnTo>
                <a:lnTo>
                  <a:pt x="27940" y="1141730"/>
                </a:lnTo>
                <a:lnTo>
                  <a:pt x="27940" y="11176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711440" y="3012439"/>
            <a:ext cx="26670" cy="1165860"/>
          </a:xfrm>
          <a:custGeom>
            <a:avLst/>
            <a:gdLst/>
            <a:ahLst/>
            <a:cxnLst/>
            <a:rect l="l" t="t" r="r" b="b"/>
            <a:pathLst>
              <a:path w="26670" h="1165860">
                <a:moveTo>
                  <a:pt x="19049" y="0"/>
                </a:moveTo>
                <a:lnTo>
                  <a:pt x="0" y="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1165860">
                <a:moveTo>
                  <a:pt x="2666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1165860">
                <a:moveTo>
                  <a:pt x="26669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69" y="628650"/>
                </a:lnTo>
                <a:lnTo>
                  <a:pt x="26669" y="609600"/>
                </a:lnTo>
                <a:close/>
              </a:path>
              <a:path w="26670" h="1165860">
                <a:moveTo>
                  <a:pt x="2666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69" y="641350"/>
                </a:lnTo>
                <a:lnTo>
                  <a:pt x="26669" y="628650"/>
                </a:lnTo>
                <a:close/>
              </a:path>
              <a:path w="26670" h="1165860">
                <a:moveTo>
                  <a:pt x="2666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69" y="654050"/>
                </a:lnTo>
                <a:lnTo>
                  <a:pt x="26669" y="641350"/>
                </a:lnTo>
                <a:close/>
              </a:path>
              <a:path w="26670" h="1165860">
                <a:moveTo>
                  <a:pt x="26669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54050"/>
                </a:lnTo>
                <a:close/>
              </a:path>
              <a:path w="26670" h="1165860">
                <a:moveTo>
                  <a:pt x="26669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85800"/>
                </a:lnTo>
                <a:close/>
              </a:path>
              <a:path w="26670" h="116586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165860">
                <a:moveTo>
                  <a:pt x="26669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69" y="711199"/>
                </a:lnTo>
                <a:lnTo>
                  <a:pt x="26669" y="704850"/>
                </a:lnTo>
                <a:close/>
              </a:path>
              <a:path w="26670" h="1165860">
                <a:moveTo>
                  <a:pt x="2666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711200"/>
                </a:lnTo>
                <a:close/>
              </a:path>
              <a:path w="26670" h="1165860">
                <a:moveTo>
                  <a:pt x="26669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3900"/>
                </a:lnTo>
                <a:close/>
              </a:path>
              <a:path w="26670" h="1165860">
                <a:moveTo>
                  <a:pt x="26669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69" y="819150"/>
                </a:lnTo>
                <a:lnTo>
                  <a:pt x="26669" y="749300"/>
                </a:lnTo>
                <a:close/>
              </a:path>
              <a:path w="26670" h="1165860">
                <a:moveTo>
                  <a:pt x="26669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19150"/>
                </a:lnTo>
                <a:close/>
              </a:path>
              <a:path w="26670" h="1165860">
                <a:moveTo>
                  <a:pt x="26669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69" y="862330"/>
                </a:lnTo>
                <a:lnTo>
                  <a:pt x="26669" y="857250"/>
                </a:lnTo>
                <a:close/>
              </a:path>
              <a:path w="26670" h="1165860">
                <a:moveTo>
                  <a:pt x="2666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2330"/>
                </a:lnTo>
                <a:close/>
              </a:path>
              <a:path w="26670" h="1165860">
                <a:moveTo>
                  <a:pt x="26669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80"/>
                </a:lnTo>
                <a:close/>
              </a:path>
              <a:path w="26670" h="1165860">
                <a:moveTo>
                  <a:pt x="26669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69" y="901700"/>
                </a:lnTo>
                <a:lnTo>
                  <a:pt x="26669" y="875030"/>
                </a:lnTo>
                <a:close/>
              </a:path>
              <a:path w="26670" h="1165860">
                <a:moveTo>
                  <a:pt x="26669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01700"/>
                </a:lnTo>
                <a:close/>
              </a:path>
              <a:path w="26670" h="1165860">
                <a:moveTo>
                  <a:pt x="26669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69" y="927099"/>
                </a:lnTo>
                <a:lnTo>
                  <a:pt x="26669" y="919480"/>
                </a:lnTo>
                <a:close/>
              </a:path>
              <a:path w="26670" h="1165860">
                <a:moveTo>
                  <a:pt x="26669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27100"/>
                </a:lnTo>
                <a:close/>
              </a:path>
              <a:path w="26670" h="1165860">
                <a:moveTo>
                  <a:pt x="26669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69" y="946150"/>
                </a:lnTo>
                <a:lnTo>
                  <a:pt x="26669" y="939800"/>
                </a:lnTo>
                <a:close/>
              </a:path>
              <a:path w="26670" h="1165860">
                <a:moveTo>
                  <a:pt x="26669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46150"/>
                </a:lnTo>
                <a:close/>
              </a:path>
              <a:path w="26670" h="1165860">
                <a:moveTo>
                  <a:pt x="26669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89330"/>
                </a:lnTo>
                <a:close/>
              </a:path>
              <a:path w="26670" h="1165860">
                <a:moveTo>
                  <a:pt x="26669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69" y="1003300"/>
                </a:lnTo>
                <a:lnTo>
                  <a:pt x="26669" y="996950"/>
                </a:lnTo>
                <a:close/>
              </a:path>
              <a:path w="26670" h="1165860">
                <a:moveTo>
                  <a:pt x="26669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69" y="1040130"/>
                </a:lnTo>
                <a:lnTo>
                  <a:pt x="26669" y="1003300"/>
                </a:lnTo>
                <a:close/>
              </a:path>
              <a:path w="26670" h="1165860">
                <a:moveTo>
                  <a:pt x="26669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69" y="1046479"/>
                </a:lnTo>
                <a:lnTo>
                  <a:pt x="26669" y="1040130"/>
                </a:lnTo>
                <a:close/>
              </a:path>
              <a:path w="26670" h="1165860">
                <a:moveTo>
                  <a:pt x="26669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46480"/>
                </a:lnTo>
                <a:close/>
              </a:path>
              <a:path w="26670" h="1165860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65860">
                <a:moveTo>
                  <a:pt x="26669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69" y="1092199"/>
                </a:lnTo>
                <a:lnTo>
                  <a:pt x="26669" y="1084580"/>
                </a:lnTo>
                <a:close/>
              </a:path>
              <a:path w="26670" h="1165860">
                <a:moveTo>
                  <a:pt x="26669" y="1092200"/>
                </a:moveTo>
                <a:lnTo>
                  <a:pt x="0" y="1092200"/>
                </a:lnTo>
                <a:lnTo>
                  <a:pt x="0" y="1118870"/>
                </a:lnTo>
                <a:lnTo>
                  <a:pt x="1269" y="1118870"/>
                </a:lnTo>
                <a:lnTo>
                  <a:pt x="1269" y="1120140"/>
                </a:lnTo>
                <a:lnTo>
                  <a:pt x="2539" y="1120140"/>
                </a:lnTo>
                <a:lnTo>
                  <a:pt x="2539" y="1122680"/>
                </a:lnTo>
                <a:lnTo>
                  <a:pt x="3809" y="1122680"/>
                </a:lnTo>
                <a:lnTo>
                  <a:pt x="3809" y="1125220"/>
                </a:lnTo>
                <a:lnTo>
                  <a:pt x="5079" y="1125220"/>
                </a:lnTo>
                <a:lnTo>
                  <a:pt x="5079" y="1127760"/>
                </a:lnTo>
                <a:lnTo>
                  <a:pt x="6350" y="1127760"/>
                </a:lnTo>
                <a:lnTo>
                  <a:pt x="6350" y="1130300"/>
                </a:lnTo>
                <a:lnTo>
                  <a:pt x="26669" y="1130300"/>
                </a:lnTo>
                <a:lnTo>
                  <a:pt x="26669" y="1092200"/>
                </a:lnTo>
                <a:close/>
              </a:path>
              <a:path w="26670" h="1165860">
                <a:moveTo>
                  <a:pt x="26669" y="1130300"/>
                </a:moveTo>
                <a:lnTo>
                  <a:pt x="7619" y="1130300"/>
                </a:lnTo>
                <a:lnTo>
                  <a:pt x="7619" y="1132840"/>
                </a:lnTo>
                <a:lnTo>
                  <a:pt x="8889" y="1132840"/>
                </a:lnTo>
                <a:lnTo>
                  <a:pt x="8889" y="1135380"/>
                </a:lnTo>
                <a:lnTo>
                  <a:pt x="26669" y="1135380"/>
                </a:lnTo>
                <a:lnTo>
                  <a:pt x="26669" y="1130300"/>
                </a:lnTo>
                <a:close/>
              </a:path>
              <a:path w="26670" h="1165860">
                <a:moveTo>
                  <a:pt x="26669" y="1135380"/>
                </a:moveTo>
                <a:lnTo>
                  <a:pt x="10159" y="1135380"/>
                </a:lnTo>
                <a:lnTo>
                  <a:pt x="10159" y="1137920"/>
                </a:lnTo>
                <a:lnTo>
                  <a:pt x="11429" y="1137920"/>
                </a:lnTo>
                <a:lnTo>
                  <a:pt x="11429" y="1139190"/>
                </a:lnTo>
                <a:lnTo>
                  <a:pt x="12700" y="1139190"/>
                </a:lnTo>
                <a:lnTo>
                  <a:pt x="12700" y="1141730"/>
                </a:lnTo>
                <a:lnTo>
                  <a:pt x="26669" y="1141730"/>
                </a:lnTo>
                <a:lnTo>
                  <a:pt x="26669" y="1135380"/>
                </a:lnTo>
                <a:close/>
              </a:path>
              <a:path w="26670" h="1165860">
                <a:moveTo>
                  <a:pt x="26669" y="1141730"/>
                </a:moveTo>
                <a:lnTo>
                  <a:pt x="13969" y="1141730"/>
                </a:lnTo>
                <a:lnTo>
                  <a:pt x="13969" y="1144270"/>
                </a:lnTo>
                <a:lnTo>
                  <a:pt x="15239" y="1144270"/>
                </a:lnTo>
                <a:lnTo>
                  <a:pt x="15239" y="1146810"/>
                </a:lnTo>
                <a:lnTo>
                  <a:pt x="16509" y="1146810"/>
                </a:lnTo>
                <a:lnTo>
                  <a:pt x="16509" y="1149350"/>
                </a:lnTo>
                <a:lnTo>
                  <a:pt x="26669" y="1149350"/>
                </a:lnTo>
                <a:lnTo>
                  <a:pt x="26669" y="1141730"/>
                </a:lnTo>
                <a:close/>
              </a:path>
              <a:path w="26670" h="1165860">
                <a:moveTo>
                  <a:pt x="26669" y="1149350"/>
                </a:moveTo>
                <a:lnTo>
                  <a:pt x="17779" y="1149350"/>
                </a:lnTo>
                <a:lnTo>
                  <a:pt x="17779" y="1151890"/>
                </a:lnTo>
                <a:lnTo>
                  <a:pt x="19050" y="1151890"/>
                </a:lnTo>
                <a:lnTo>
                  <a:pt x="19050" y="1154430"/>
                </a:lnTo>
                <a:lnTo>
                  <a:pt x="26669" y="1154430"/>
                </a:lnTo>
                <a:lnTo>
                  <a:pt x="26669" y="1149350"/>
                </a:lnTo>
                <a:close/>
              </a:path>
              <a:path w="26670" h="1165860">
                <a:moveTo>
                  <a:pt x="26669" y="1154430"/>
                </a:moveTo>
                <a:lnTo>
                  <a:pt x="20319" y="1154430"/>
                </a:lnTo>
                <a:lnTo>
                  <a:pt x="20319" y="1156970"/>
                </a:lnTo>
                <a:lnTo>
                  <a:pt x="21589" y="1156970"/>
                </a:lnTo>
                <a:lnTo>
                  <a:pt x="21589" y="1158240"/>
                </a:lnTo>
                <a:lnTo>
                  <a:pt x="22859" y="1158240"/>
                </a:lnTo>
                <a:lnTo>
                  <a:pt x="22859" y="1160780"/>
                </a:lnTo>
                <a:lnTo>
                  <a:pt x="26669" y="1160780"/>
                </a:lnTo>
                <a:lnTo>
                  <a:pt x="26669" y="1154430"/>
                </a:lnTo>
                <a:close/>
              </a:path>
              <a:path w="26670" h="1165860">
                <a:moveTo>
                  <a:pt x="26669" y="1160780"/>
                </a:moveTo>
                <a:lnTo>
                  <a:pt x="24129" y="1160780"/>
                </a:lnTo>
                <a:lnTo>
                  <a:pt x="24129" y="1163320"/>
                </a:lnTo>
                <a:lnTo>
                  <a:pt x="25400" y="1163320"/>
                </a:lnTo>
                <a:lnTo>
                  <a:pt x="25400" y="1165860"/>
                </a:lnTo>
                <a:lnTo>
                  <a:pt x="26669" y="1165860"/>
                </a:lnTo>
                <a:lnTo>
                  <a:pt x="26669" y="1160780"/>
                </a:lnTo>
                <a:close/>
              </a:path>
            </a:pathLst>
          </a:custGeom>
          <a:solidFill>
            <a:srgbClr val="2244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738109" y="3025139"/>
            <a:ext cx="27940" cy="1205230"/>
          </a:xfrm>
          <a:custGeom>
            <a:avLst/>
            <a:gdLst/>
            <a:ahLst/>
            <a:cxnLst/>
            <a:rect l="l" t="t" r="r" b="b"/>
            <a:pathLst>
              <a:path w="27940" h="1205229">
                <a:moveTo>
                  <a:pt x="12700" y="0"/>
                </a:moveTo>
                <a:lnTo>
                  <a:pt x="0" y="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205229">
                <a:moveTo>
                  <a:pt x="2794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1205229">
                <a:moveTo>
                  <a:pt x="27940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96900"/>
                </a:lnTo>
                <a:close/>
              </a:path>
              <a:path w="27940" h="120522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205229">
                <a:moveTo>
                  <a:pt x="2794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28650"/>
                </a:lnTo>
                <a:close/>
              </a:path>
              <a:path w="27940" h="1205229">
                <a:moveTo>
                  <a:pt x="27940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1350"/>
                </a:lnTo>
                <a:close/>
              </a:path>
              <a:path w="27940" h="1205229">
                <a:moveTo>
                  <a:pt x="2794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73100"/>
                </a:lnTo>
                <a:close/>
              </a:path>
              <a:path w="27940" h="120522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205229">
                <a:moveTo>
                  <a:pt x="27940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92150"/>
                </a:lnTo>
                <a:close/>
              </a:path>
              <a:path w="27940" h="1205229">
                <a:moveTo>
                  <a:pt x="2794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98500"/>
                </a:lnTo>
                <a:close/>
              </a:path>
              <a:path w="27940" h="1205229">
                <a:moveTo>
                  <a:pt x="27940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11200"/>
                </a:lnTo>
                <a:close/>
              </a:path>
              <a:path w="27940" h="1205229">
                <a:moveTo>
                  <a:pt x="27940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36600"/>
                </a:lnTo>
                <a:close/>
              </a:path>
              <a:path w="27940" h="1205229">
                <a:moveTo>
                  <a:pt x="27940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06450"/>
                </a:lnTo>
                <a:close/>
              </a:path>
              <a:path w="27940" h="1205229">
                <a:moveTo>
                  <a:pt x="2794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44550"/>
                </a:lnTo>
                <a:close/>
              </a:path>
              <a:path w="27940" h="1205229">
                <a:moveTo>
                  <a:pt x="2794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49630"/>
                </a:lnTo>
                <a:close/>
              </a:path>
              <a:path w="27940" h="1205229">
                <a:moveTo>
                  <a:pt x="27940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40" y="862329"/>
                </a:lnTo>
                <a:lnTo>
                  <a:pt x="27940" y="855980"/>
                </a:lnTo>
                <a:close/>
              </a:path>
              <a:path w="27940" h="1205229">
                <a:moveTo>
                  <a:pt x="27940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62330"/>
                </a:lnTo>
                <a:close/>
              </a:path>
              <a:path w="27940" h="1205229">
                <a:moveTo>
                  <a:pt x="27940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9000"/>
                </a:lnTo>
                <a:close/>
              </a:path>
              <a:path w="27940" h="1205229">
                <a:moveTo>
                  <a:pt x="2794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906780"/>
                </a:lnTo>
                <a:close/>
              </a:path>
              <a:path w="27940" h="1205229">
                <a:moveTo>
                  <a:pt x="27940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14400"/>
                </a:lnTo>
                <a:close/>
              </a:path>
              <a:path w="27940" h="1205229">
                <a:moveTo>
                  <a:pt x="27940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927100"/>
                </a:lnTo>
                <a:close/>
              </a:path>
              <a:path w="27940" h="1205229">
                <a:moveTo>
                  <a:pt x="27940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33450"/>
                </a:lnTo>
                <a:close/>
              </a:path>
              <a:path w="27940" h="1205229">
                <a:moveTo>
                  <a:pt x="27940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6630"/>
                </a:lnTo>
                <a:close/>
              </a:path>
              <a:path w="27940" h="1205229">
                <a:moveTo>
                  <a:pt x="27940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4250"/>
                </a:lnTo>
                <a:close/>
              </a:path>
              <a:path w="27940" h="1205229">
                <a:moveTo>
                  <a:pt x="27940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90600"/>
                </a:lnTo>
                <a:close/>
              </a:path>
              <a:path w="27940" h="1205229">
                <a:moveTo>
                  <a:pt x="27940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40" y="1033779"/>
                </a:lnTo>
                <a:lnTo>
                  <a:pt x="27940" y="1027430"/>
                </a:lnTo>
                <a:close/>
              </a:path>
              <a:path w="27940" h="1205229">
                <a:moveTo>
                  <a:pt x="27940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33780"/>
                </a:lnTo>
                <a:close/>
              </a:path>
              <a:path w="27940" h="1205229">
                <a:moveTo>
                  <a:pt x="27940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40" y="1071880"/>
                </a:lnTo>
                <a:lnTo>
                  <a:pt x="27940" y="1065530"/>
                </a:lnTo>
                <a:close/>
              </a:path>
              <a:path w="27940" h="1205229">
                <a:moveTo>
                  <a:pt x="27940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80"/>
                </a:lnTo>
                <a:close/>
              </a:path>
              <a:path w="27940" h="1205229">
                <a:moveTo>
                  <a:pt x="27940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79500"/>
                </a:lnTo>
                <a:close/>
              </a:path>
              <a:path w="27940" h="1205229">
                <a:moveTo>
                  <a:pt x="27940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7600"/>
                </a:lnTo>
                <a:close/>
              </a:path>
              <a:path w="27940" h="1205229">
                <a:moveTo>
                  <a:pt x="27940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40" y="1148080"/>
                </a:lnTo>
                <a:lnTo>
                  <a:pt x="27940" y="1122680"/>
                </a:lnTo>
                <a:close/>
              </a:path>
              <a:path w="27940" h="1205229">
                <a:moveTo>
                  <a:pt x="2794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1269" y="1155700"/>
                </a:lnTo>
                <a:lnTo>
                  <a:pt x="1270" y="1158240"/>
                </a:lnTo>
                <a:lnTo>
                  <a:pt x="2540" y="1158240"/>
                </a:lnTo>
                <a:lnTo>
                  <a:pt x="2540" y="1160780"/>
                </a:lnTo>
                <a:lnTo>
                  <a:pt x="27940" y="1160780"/>
                </a:lnTo>
                <a:lnTo>
                  <a:pt x="27940" y="1148080"/>
                </a:lnTo>
                <a:close/>
              </a:path>
              <a:path w="27940" h="1205229">
                <a:moveTo>
                  <a:pt x="27940" y="1160780"/>
                </a:moveTo>
                <a:lnTo>
                  <a:pt x="3810" y="1160780"/>
                </a:lnTo>
                <a:lnTo>
                  <a:pt x="3810" y="1163320"/>
                </a:lnTo>
                <a:lnTo>
                  <a:pt x="5080" y="1163320"/>
                </a:lnTo>
                <a:lnTo>
                  <a:pt x="5080" y="1164590"/>
                </a:lnTo>
                <a:lnTo>
                  <a:pt x="6350" y="1164590"/>
                </a:lnTo>
                <a:lnTo>
                  <a:pt x="635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1205229">
                <a:moveTo>
                  <a:pt x="27940" y="1167130"/>
                </a:moveTo>
                <a:lnTo>
                  <a:pt x="7620" y="1167130"/>
                </a:lnTo>
                <a:lnTo>
                  <a:pt x="7620" y="1169670"/>
                </a:lnTo>
                <a:lnTo>
                  <a:pt x="8890" y="1169670"/>
                </a:lnTo>
                <a:lnTo>
                  <a:pt x="8890" y="1172210"/>
                </a:lnTo>
                <a:lnTo>
                  <a:pt x="10160" y="1172210"/>
                </a:lnTo>
                <a:lnTo>
                  <a:pt x="10160" y="1174750"/>
                </a:lnTo>
                <a:lnTo>
                  <a:pt x="27940" y="1174750"/>
                </a:lnTo>
                <a:lnTo>
                  <a:pt x="27940" y="1167130"/>
                </a:lnTo>
                <a:close/>
              </a:path>
              <a:path w="27940" h="1205229">
                <a:moveTo>
                  <a:pt x="27940" y="1174750"/>
                </a:moveTo>
                <a:lnTo>
                  <a:pt x="11430" y="1174750"/>
                </a:lnTo>
                <a:lnTo>
                  <a:pt x="11430" y="1177290"/>
                </a:lnTo>
                <a:lnTo>
                  <a:pt x="12700" y="1177290"/>
                </a:lnTo>
                <a:lnTo>
                  <a:pt x="12700" y="1179830"/>
                </a:lnTo>
                <a:lnTo>
                  <a:pt x="27940" y="1179830"/>
                </a:lnTo>
                <a:lnTo>
                  <a:pt x="27940" y="1174750"/>
                </a:lnTo>
                <a:close/>
              </a:path>
              <a:path w="27940" h="1205229">
                <a:moveTo>
                  <a:pt x="27940" y="1179830"/>
                </a:moveTo>
                <a:lnTo>
                  <a:pt x="13970" y="1179830"/>
                </a:lnTo>
                <a:lnTo>
                  <a:pt x="13970" y="1182370"/>
                </a:lnTo>
                <a:lnTo>
                  <a:pt x="15240" y="1182370"/>
                </a:lnTo>
                <a:lnTo>
                  <a:pt x="15240" y="1183640"/>
                </a:lnTo>
                <a:lnTo>
                  <a:pt x="16510" y="1183640"/>
                </a:lnTo>
                <a:lnTo>
                  <a:pt x="16510" y="1186180"/>
                </a:lnTo>
                <a:lnTo>
                  <a:pt x="17780" y="1186180"/>
                </a:lnTo>
                <a:lnTo>
                  <a:pt x="17780" y="1188720"/>
                </a:lnTo>
                <a:lnTo>
                  <a:pt x="19050" y="1188720"/>
                </a:lnTo>
                <a:lnTo>
                  <a:pt x="19050" y="1191260"/>
                </a:lnTo>
                <a:lnTo>
                  <a:pt x="20320" y="1191260"/>
                </a:lnTo>
                <a:lnTo>
                  <a:pt x="20320" y="1193800"/>
                </a:lnTo>
                <a:lnTo>
                  <a:pt x="21590" y="1193800"/>
                </a:lnTo>
                <a:lnTo>
                  <a:pt x="21590" y="1196340"/>
                </a:lnTo>
                <a:lnTo>
                  <a:pt x="22860" y="1196340"/>
                </a:lnTo>
                <a:lnTo>
                  <a:pt x="22860" y="1198880"/>
                </a:lnTo>
                <a:lnTo>
                  <a:pt x="24130" y="1198880"/>
                </a:lnTo>
                <a:lnTo>
                  <a:pt x="24130" y="1201420"/>
                </a:lnTo>
                <a:lnTo>
                  <a:pt x="25400" y="1201420"/>
                </a:lnTo>
                <a:lnTo>
                  <a:pt x="25400" y="1202690"/>
                </a:lnTo>
                <a:lnTo>
                  <a:pt x="26670" y="1202690"/>
                </a:lnTo>
                <a:lnTo>
                  <a:pt x="26670" y="1205230"/>
                </a:lnTo>
                <a:lnTo>
                  <a:pt x="27940" y="1205230"/>
                </a:lnTo>
                <a:lnTo>
                  <a:pt x="27940" y="1179830"/>
                </a:lnTo>
                <a:close/>
              </a:path>
            </a:pathLst>
          </a:custGeom>
          <a:solidFill>
            <a:srgbClr val="2243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766050" y="3037839"/>
            <a:ext cx="26670" cy="1243330"/>
          </a:xfrm>
          <a:custGeom>
            <a:avLst/>
            <a:gdLst/>
            <a:ahLst/>
            <a:cxnLst/>
            <a:rect l="l" t="t" r="r" b="b"/>
            <a:pathLst>
              <a:path w="26670" h="1243329">
                <a:moveTo>
                  <a:pt x="6350" y="0"/>
                </a:moveTo>
                <a:lnTo>
                  <a:pt x="0" y="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24332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243329">
                <a:moveTo>
                  <a:pt x="26670" y="584200"/>
                </a:moveTo>
                <a:lnTo>
                  <a:pt x="0" y="5842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84200"/>
                </a:lnTo>
                <a:close/>
              </a:path>
              <a:path w="26670" h="124332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3329">
                <a:moveTo>
                  <a:pt x="2667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15950"/>
                </a:lnTo>
                <a:close/>
              </a:path>
              <a:path w="26670" h="1243329">
                <a:moveTo>
                  <a:pt x="26670" y="628650"/>
                </a:moveTo>
                <a:lnTo>
                  <a:pt x="0" y="62865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8650"/>
                </a:lnTo>
                <a:close/>
              </a:path>
              <a:path w="26670" h="1243329">
                <a:moveTo>
                  <a:pt x="26670" y="660400"/>
                </a:moveTo>
                <a:lnTo>
                  <a:pt x="0" y="66040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60400"/>
                </a:lnTo>
                <a:close/>
              </a:path>
              <a:path w="26670" h="1243329">
                <a:moveTo>
                  <a:pt x="2667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6750"/>
                </a:lnTo>
                <a:close/>
              </a:path>
              <a:path w="26670" h="1243329">
                <a:moveTo>
                  <a:pt x="26670" y="679450"/>
                </a:moveTo>
                <a:lnTo>
                  <a:pt x="0" y="67945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79450"/>
                </a:lnTo>
                <a:close/>
              </a:path>
              <a:path w="26670" h="1243329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243329">
                <a:moveTo>
                  <a:pt x="26670" y="698500"/>
                </a:moveTo>
                <a:lnTo>
                  <a:pt x="0" y="6985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8500"/>
                </a:lnTo>
                <a:close/>
              </a:path>
              <a:path w="26670" h="1243329">
                <a:moveTo>
                  <a:pt x="26670" y="723900"/>
                </a:moveTo>
                <a:lnTo>
                  <a:pt x="0" y="7239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23900"/>
                </a:lnTo>
                <a:close/>
              </a:path>
              <a:path w="26670" h="1243329">
                <a:moveTo>
                  <a:pt x="26670" y="793750"/>
                </a:moveTo>
                <a:lnTo>
                  <a:pt x="0" y="7937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793750"/>
                </a:lnTo>
                <a:close/>
              </a:path>
              <a:path w="26670" h="1243329">
                <a:moveTo>
                  <a:pt x="26670" y="831850"/>
                </a:moveTo>
                <a:lnTo>
                  <a:pt x="0" y="831850"/>
                </a:lnTo>
                <a:lnTo>
                  <a:pt x="0" y="836930"/>
                </a:lnTo>
                <a:lnTo>
                  <a:pt x="26670" y="836930"/>
                </a:lnTo>
                <a:lnTo>
                  <a:pt x="26670" y="831850"/>
                </a:lnTo>
                <a:close/>
              </a:path>
              <a:path w="26670" h="1243329">
                <a:moveTo>
                  <a:pt x="2667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36930"/>
                </a:lnTo>
                <a:close/>
              </a:path>
              <a:path w="26670" h="1243329">
                <a:moveTo>
                  <a:pt x="2667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26670" y="849629"/>
                </a:lnTo>
                <a:lnTo>
                  <a:pt x="26670" y="843280"/>
                </a:lnTo>
                <a:close/>
              </a:path>
              <a:path w="26670" h="1243329">
                <a:moveTo>
                  <a:pt x="26670" y="849630"/>
                </a:moveTo>
                <a:lnTo>
                  <a:pt x="0" y="84963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49630"/>
                </a:lnTo>
                <a:close/>
              </a:path>
              <a:path w="26670" h="1243329">
                <a:moveTo>
                  <a:pt x="26670" y="876300"/>
                </a:moveTo>
                <a:lnTo>
                  <a:pt x="0" y="87630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76300"/>
                </a:lnTo>
                <a:close/>
              </a:path>
              <a:path w="26670" h="1243329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243329">
                <a:moveTo>
                  <a:pt x="26670" y="901700"/>
                </a:moveTo>
                <a:lnTo>
                  <a:pt x="0" y="9017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1700"/>
                </a:lnTo>
                <a:close/>
              </a:path>
              <a:path w="26670" h="1243329">
                <a:moveTo>
                  <a:pt x="26670" y="914400"/>
                </a:moveTo>
                <a:lnTo>
                  <a:pt x="0" y="914400"/>
                </a:lnTo>
                <a:lnTo>
                  <a:pt x="0" y="920750"/>
                </a:lnTo>
                <a:lnTo>
                  <a:pt x="26670" y="920750"/>
                </a:lnTo>
                <a:lnTo>
                  <a:pt x="26670" y="914400"/>
                </a:lnTo>
                <a:close/>
              </a:path>
              <a:path w="26670" h="1243329">
                <a:moveTo>
                  <a:pt x="26670" y="920750"/>
                </a:moveTo>
                <a:lnTo>
                  <a:pt x="0" y="92075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920750"/>
                </a:lnTo>
                <a:close/>
              </a:path>
              <a:path w="26670" h="1243329">
                <a:moveTo>
                  <a:pt x="26670" y="963930"/>
                </a:moveTo>
                <a:lnTo>
                  <a:pt x="0" y="96393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243329">
                <a:moveTo>
                  <a:pt x="26670" y="971550"/>
                </a:moveTo>
                <a:lnTo>
                  <a:pt x="0" y="97155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243329">
                <a:moveTo>
                  <a:pt x="26670" y="977900"/>
                </a:moveTo>
                <a:lnTo>
                  <a:pt x="0" y="97790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77900"/>
                </a:lnTo>
                <a:close/>
              </a:path>
              <a:path w="26670" h="1243329">
                <a:moveTo>
                  <a:pt x="26670" y="1014730"/>
                </a:moveTo>
                <a:lnTo>
                  <a:pt x="0" y="1014730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30"/>
                </a:lnTo>
                <a:close/>
              </a:path>
              <a:path w="26670" h="1243329">
                <a:moveTo>
                  <a:pt x="26670" y="1021080"/>
                </a:moveTo>
                <a:lnTo>
                  <a:pt x="0" y="10210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21080"/>
                </a:lnTo>
                <a:close/>
              </a:path>
              <a:path w="26670" h="1243329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243329">
                <a:moveTo>
                  <a:pt x="26670" y="1059180"/>
                </a:moveTo>
                <a:lnTo>
                  <a:pt x="0" y="105918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9180"/>
                </a:lnTo>
                <a:close/>
              </a:path>
              <a:path w="26670" h="1243329">
                <a:moveTo>
                  <a:pt x="26670" y="1066800"/>
                </a:moveTo>
                <a:lnTo>
                  <a:pt x="0" y="106680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66800"/>
                </a:lnTo>
                <a:close/>
              </a:path>
              <a:path w="26670" h="1243329">
                <a:moveTo>
                  <a:pt x="26670" y="1104900"/>
                </a:moveTo>
                <a:lnTo>
                  <a:pt x="0" y="110490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4900"/>
                </a:lnTo>
                <a:close/>
              </a:path>
              <a:path w="26670" h="1243329">
                <a:moveTo>
                  <a:pt x="26670" y="1109980"/>
                </a:moveTo>
                <a:lnTo>
                  <a:pt x="0" y="110998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9980"/>
                </a:lnTo>
                <a:close/>
              </a:path>
              <a:path w="26670" h="1243329">
                <a:moveTo>
                  <a:pt x="26670" y="1135380"/>
                </a:moveTo>
                <a:lnTo>
                  <a:pt x="0" y="1135380"/>
                </a:lnTo>
                <a:lnTo>
                  <a:pt x="0" y="1195070"/>
                </a:lnTo>
                <a:lnTo>
                  <a:pt x="1270" y="1195070"/>
                </a:lnTo>
                <a:lnTo>
                  <a:pt x="1270" y="1197610"/>
                </a:lnTo>
                <a:lnTo>
                  <a:pt x="2540" y="1197610"/>
                </a:lnTo>
                <a:lnTo>
                  <a:pt x="2540" y="1200150"/>
                </a:lnTo>
                <a:lnTo>
                  <a:pt x="3809" y="1200150"/>
                </a:lnTo>
                <a:lnTo>
                  <a:pt x="3809" y="1202690"/>
                </a:lnTo>
                <a:lnTo>
                  <a:pt x="5079" y="1202690"/>
                </a:lnTo>
                <a:lnTo>
                  <a:pt x="5079" y="1205230"/>
                </a:lnTo>
                <a:lnTo>
                  <a:pt x="26670" y="1205230"/>
                </a:lnTo>
                <a:lnTo>
                  <a:pt x="26670" y="1135380"/>
                </a:lnTo>
                <a:close/>
              </a:path>
              <a:path w="26670" h="1243329">
                <a:moveTo>
                  <a:pt x="26670" y="1205230"/>
                </a:moveTo>
                <a:lnTo>
                  <a:pt x="6350" y="1205230"/>
                </a:lnTo>
                <a:lnTo>
                  <a:pt x="6350" y="1207770"/>
                </a:lnTo>
                <a:lnTo>
                  <a:pt x="7620" y="1207770"/>
                </a:lnTo>
                <a:lnTo>
                  <a:pt x="7620" y="1209040"/>
                </a:lnTo>
                <a:lnTo>
                  <a:pt x="8890" y="1209040"/>
                </a:lnTo>
                <a:lnTo>
                  <a:pt x="889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1243329">
                <a:moveTo>
                  <a:pt x="26670" y="1211580"/>
                </a:moveTo>
                <a:lnTo>
                  <a:pt x="10159" y="1211580"/>
                </a:lnTo>
                <a:lnTo>
                  <a:pt x="10159" y="1214120"/>
                </a:lnTo>
                <a:lnTo>
                  <a:pt x="11429" y="1214120"/>
                </a:lnTo>
                <a:lnTo>
                  <a:pt x="11429" y="1216660"/>
                </a:lnTo>
                <a:lnTo>
                  <a:pt x="12700" y="1216660"/>
                </a:lnTo>
                <a:lnTo>
                  <a:pt x="12700" y="1219200"/>
                </a:lnTo>
                <a:lnTo>
                  <a:pt x="26670" y="1219200"/>
                </a:lnTo>
                <a:lnTo>
                  <a:pt x="26670" y="1211580"/>
                </a:lnTo>
                <a:close/>
              </a:path>
              <a:path w="26670" h="1243329">
                <a:moveTo>
                  <a:pt x="26670" y="1219200"/>
                </a:moveTo>
                <a:lnTo>
                  <a:pt x="13970" y="1219200"/>
                </a:lnTo>
                <a:lnTo>
                  <a:pt x="13970" y="1221740"/>
                </a:lnTo>
                <a:lnTo>
                  <a:pt x="15240" y="1221740"/>
                </a:lnTo>
                <a:lnTo>
                  <a:pt x="15240" y="1224280"/>
                </a:lnTo>
                <a:lnTo>
                  <a:pt x="26670" y="1224280"/>
                </a:lnTo>
                <a:lnTo>
                  <a:pt x="26670" y="1219200"/>
                </a:lnTo>
                <a:close/>
              </a:path>
              <a:path w="26670" h="1243329">
                <a:moveTo>
                  <a:pt x="26670" y="1224280"/>
                </a:moveTo>
                <a:lnTo>
                  <a:pt x="16509" y="1224280"/>
                </a:lnTo>
                <a:lnTo>
                  <a:pt x="16509" y="1226820"/>
                </a:lnTo>
                <a:lnTo>
                  <a:pt x="17779" y="1226820"/>
                </a:lnTo>
                <a:lnTo>
                  <a:pt x="17779" y="1228090"/>
                </a:lnTo>
                <a:lnTo>
                  <a:pt x="19050" y="1228090"/>
                </a:lnTo>
                <a:lnTo>
                  <a:pt x="1905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1243329">
                <a:moveTo>
                  <a:pt x="26670" y="1230630"/>
                </a:moveTo>
                <a:lnTo>
                  <a:pt x="20320" y="1230630"/>
                </a:lnTo>
                <a:lnTo>
                  <a:pt x="20320" y="1233170"/>
                </a:lnTo>
                <a:lnTo>
                  <a:pt x="21590" y="1233170"/>
                </a:lnTo>
                <a:lnTo>
                  <a:pt x="21590" y="1235710"/>
                </a:lnTo>
                <a:lnTo>
                  <a:pt x="22859" y="1235710"/>
                </a:lnTo>
                <a:lnTo>
                  <a:pt x="22859" y="1238250"/>
                </a:lnTo>
                <a:lnTo>
                  <a:pt x="26670" y="1238250"/>
                </a:lnTo>
                <a:lnTo>
                  <a:pt x="26670" y="1230630"/>
                </a:lnTo>
                <a:close/>
              </a:path>
              <a:path w="26670" h="1243329">
                <a:moveTo>
                  <a:pt x="26670" y="1238250"/>
                </a:moveTo>
                <a:lnTo>
                  <a:pt x="24129" y="1238250"/>
                </a:lnTo>
                <a:lnTo>
                  <a:pt x="24129" y="1240790"/>
                </a:lnTo>
                <a:lnTo>
                  <a:pt x="25400" y="1240790"/>
                </a:lnTo>
                <a:lnTo>
                  <a:pt x="25400" y="1243330"/>
                </a:lnTo>
                <a:lnTo>
                  <a:pt x="26670" y="1243330"/>
                </a:lnTo>
                <a:lnTo>
                  <a:pt x="26670" y="123825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792719" y="3063239"/>
            <a:ext cx="27940" cy="1270000"/>
          </a:xfrm>
          <a:custGeom>
            <a:avLst/>
            <a:gdLst/>
            <a:ahLst/>
            <a:cxnLst/>
            <a:rect l="l" t="t" r="r" b="b"/>
            <a:pathLst>
              <a:path w="27940" h="1270000">
                <a:moveTo>
                  <a:pt x="21589" y="0"/>
                </a:moveTo>
                <a:lnTo>
                  <a:pt x="0" y="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  <a:path w="27940" h="1270000">
                <a:moveTo>
                  <a:pt x="27939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1270000">
                <a:moveTo>
                  <a:pt x="27939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58800"/>
                </a:lnTo>
                <a:close/>
              </a:path>
              <a:path w="27940" h="127000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270000">
                <a:moveTo>
                  <a:pt x="27939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90550"/>
                </a:lnTo>
                <a:close/>
              </a:path>
              <a:path w="27940" h="1270000">
                <a:moveTo>
                  <a:pt x="27939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3250"/>
                </a:lnTo>
                <a:close/>
              </a:path>
              <a:path w="27940" h="1270000">
                <a:moveTo>
                  <a:pt x="27939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35000"/>
                </a:lnTo>
                <a:close/>
              </a:path>
              <a:path w="27940" h="1270000">
                <a:moveTo>
                  <a:pt x="2793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41350"/>
                </a:lnTo>
                <a:close/>
              </a:path>
              <a:path w="27940" h="1270000">
                <a:moveTo>
                  <a:pt x="27939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4050"/>
                </a:lnTo>
                <a:close/>
              </a:path>
              <a:path w="27940" h="1270000">
                <a:moveTo>
                  <a:pt x="2793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1270000">
                <a:moveTo>
                  <a:pt x="27939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3100"/>
                </a:lnTo>
                <a:close/>
              </a:path>
              <a:path w="27940" h="1270000">
                <a:moveTo>
                  <a:pt x="27939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7939" y="768350"/>
                </a:lnTo>
                <a:lnTo>
                  <a:pt x="27939" y="698500"/>
                </a:lnTo>
                <a:close/>
              </a:path>
              <a:path w="27940" h="1270000">
                <a:moveTo>
                  <a:pt x="27939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68350"/>
                </a:lnTo>
                <a:close/>
              </a:path>
              <a:path w="27940" h="1270000">
                <a:moveTo>
                  <a:pt x="27939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7939" y="811530"/>
                </a:lnTo>
                <a:lnTo>
                  <a:pt x="27939" y="806450"/>
                </a:lnTo>
                <a:close/>
              </a:path>
              <a:path w="27940" h="1270000">
                <a:moveTo>
                  <a:pt x="2793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7939" y="817880"/>
                </a:lnTo>
                <a:lnTo>
                  <a:pt x="27939" y="811530"/>
                </a:lnTo>
                <a:close/>
              </a:path>
              <a:path w="27940" h="1270000">
                <a:moveTo>
                  <a:pt x="27939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817880"/>
                </a:lnTo>
                <a:close/>
              </a:path>
              <a:path w="27940" h="1270000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1270000">
                <a:moveTo>
                  <a:pt x="27939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50900"/>
                </a:lnTo>
                <a:close/>
              </a:path>
              <a:path w="27940" h="127000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270000">
                <a:moveTo>
                  <a:pt x="27939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76300"/>
                </a:lnTo>
                <a:close/>
              </a:path>
              <a:path w="27940" h="1270000">
                <a:moveTo>
                  <a:pt x="27939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7939" y="895350"/>
                </a:lnTo>
                <a:lnTo>
                  <a:pt x="27939" y="889000"/>
                </a:lnTo>
                <a:close/>
              </a:path>
              <a:path w="27940" h="1270000">
                <a:moveTo>
                  <a:pt x="27939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7939" y="938530"/>
                </a:lnTo>
                <a:lnTo>
                  <a:pt x="27939" y="895350"/>
                </a:lnTo>
                <a:close/>
              </a:path>
              <a:path w="27940" h="1270000">
                <a:moveTo>
                  <a:pt x="27939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938530"/>
                </a:lnTo>
                <a:close/>
              </a:path>
              <a:path w="27940" h="1270000">
                <a:moveTo>
                  <a:pt x="27939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7939" y="952500"/>
                </a:lnTo>
                <a:lnTo>
                  <a:pt x="27939" y="946150"/>
                </a:lnTo>
                <a:close/>
              </a:path>
              <a:path w="27940" h="1270000">
                <a:moveTo>
                  <a:pt x="27939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7939" y="989330"/>
                </a:lnTo>
                <a:lnTo>
                  <a:pt x="27939" y="952500"/>
                </a:lnTo>
                <a:close/>
              </a:path>
              <a:path w="27940" h="1270000">
                <a:moveTo>
                  <a:pt x="27939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89330"/>
                </a:lnTo>
                <a:close/>
              </a:path>
              <a:path w="27940" h="1270000">
                <a:moveTo>
                  <a:pt x="27939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5680"/>
                </a:lnTo>
                <a:close/>
              </a:path>
              <a:path w="27940" h="127000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270000">
                <a:moveTo>
                  <a:pt x="27939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7939" y="1041399"/>
                </a:lnTo>
                <a:lnTo>
                  <a:pt x="27939" y="1033780"/>
                </a:lnTo>
                <a:close/>
              </a:path>
              <a:path w="27940" h="1270000">
                <a:moveTo>
                  <a:pt x="27939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41400"/>
                </a:lnTo>
                <a:close/>
              </a:path>
              <a:path w="27940" h="1270000">
                <a:moveTo>
                  <a:pt x="27939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7939" y="1084580"/>
                </a:lnTo>
                <a:lnTo>
                  <a:pt x="27939" y="1079500"/>
                </a:lnTo>
                <a:close/>
              </a:path>
              <a:path w="27940" h="1270000">
                <a:moveTo>
                  <a:pt x="27939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84580"/>
                </a:lnTo>
                <a:close/>
              </a:path>
              <a:path w="27940" h="1270000">
                <a:moveTo>
                  <a:pt x="27939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09980"/>
                </a:lnTo>
                <a:close/>
              </a:path>
              <a:path w="27940" h="1270000">
                <a:moveTo>
                  <a:pt x="27939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79830"/>
                </a:lnTo>
                <a:close/>
              </a:path>
              <a:path w="27940" h="1270000">
                <a:moveTo>
                  <a:pt x="27939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7939" y="1193800"/>
                </a:lnTo>
                <a:lnTo>
                  <a:pt x="27939" y="1186180"/>
                </a:lnTo>
                <a:close/>
              </a:path>
              <a:path w="27940" h="1270000">
                <a:moveTo>
                  <a:pt x="27939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7939" y="1205230"/>
                </a:lnTo>
                <a:lnTo>
                  <a:pt x="27939" y="1193800"/>
                </a:lnTo>
                <a:close/>
              </a:path>
              <a:path w="27940" h="1270000">
                <a:moveTo>
                  <a:pt x="27939" y="1205230"/>
                </a:moveTo>
                <a:lnTo>
                  <a:pt x="0" y="1205230"/>
                </a:lnTo>
                <a:lnTo>
                  <a:pt x="0" y="1220470"/>
                </a:lnTo>
                <a:lnTo>
                  <a:pt x="1270" y="1220470"/>
                </a:lnTo>
                <a:lnTo>
                  <a:pt x="1270" y="1223010"/>
                </a:lnTo>
                <a:lnTo>
                  <a:pt x="2539" y="1223010"/>
                </a:lnTo>
                <a:lnTo>
                  <a:pt x="2539" y="1224280"/>
                </a:lnTo>
                <a:lnTo>
                  <a:pt x="3809" y="1224280"/>
                </a:lnTo>
                <a:lnTo>
                  <a:pt x="3809" y="1226820"/>
                </a:lnTo>
                <a:lnTo>
                  <a:pt x="5079" y="1226820"/>
                </a:lnTo>
                <a:lnTo>
                  <a:pt x="5079" y="1229360"/>
                </a:lnTo>
                <a:lnTo>
                  <a:pt x="6350" y="1229360"/>
                </a:lnTo>
                <a:lnTo>
                  <a:pt x="6350" y="1231900"/>
                </a:lnTo>
                <a:lnTo>
                  <a:pt x="27939" y="1231900"/>
                </a:lnTo>
                <a:lnTo>
                  <a:pt x="27939" y="1205230"/>
                </a:lnTo>
                <a:close/>
              </a:path>
              <a:path w="27940" h="1270000">
                <a:moveTo>
                  <a:pt x="27939" y="1231900"/>
                </a:moveTo>
                <a:lnTo>
                  <a:pt x="7620" y="1231900"/>
                </a:lnTo>
                <a:lnTo>
                  <a:pt x="7620" y="1234440"/>
                </a:lnTo>
                <a:lnTo>
                  <a:pt x="8889" y="1234440"/>
                </a:lnTo>
                <a:lnTo>
                  <a:pt x="8889" y="1236980"/>
                </a:lnTo>
                <a:lnTo>
                  <a:pt x="27939" y="1236980"/>
                </a:lnTo>
                <a:lnTo>
                  <a:pt x="27939" y="1231900"/>
                </a:lnTo>
                <a:close/>
              </a:path>
              <a:path w="27940" h="1270000">
                <a:moveTo>
                  <a:pt x="27939" y="1236980"/>
                </a:moveTo>
                <a:lnTo>
                  <a:pt x="10159" y="1236980"/>
                </a:lnTo>
                <a:lnTo>
                  <a:pt x="10159" y="1239520"/>
                </a:lnTo>
                <a:lnTo>
                  <a:pt x="11429" y="1239520"/>
                </a:lnTo>
                <a:lnTo>
                  <a:pt x="11429" y="1242060"/>
                </a:lnTo>
                <a:lnTo>
                  <a:pt x="12700" y="1242060"/>
                </a:lnTo>
                <a:lnTo>
                  <a:pt x="12700" y="1243330"/>
                </a:lnTo>
                <a:lnTo>
                  <a:pt x="13970" y="1243330"/>
                </a:lnTo>
                <a:lnTo>
                  <a:pt x="13970" y="1245870"/>
                </a:lnTo>
                <a:lnTo>
                  <a:pt x="15239" y="1245870"/>
                </a:lnTo>
                <a:lnTo>
                  <a:pt x="15239" y="1248410"/>
                </a:lnTo>
                <a:lnTo>
                  <a:pt x="16509" y="1248410"/>
                </a:lnTo>
                <a:lnTo>
                  <a:pt x="16509" y="1250950"/>
                </a:lnTo>
                <a:lnTo>
                  <a:pt x="17779" y="1250950"/>
                </a:lnTo>
                <a:lnTo>
                  <a:pt x="17779" y="1253490"/>
                </a:lnTo>
                <a:lnTo>
                  <a:pt x="19050" y="1253490"/>
                </a:lnTo>
                <a:lnTo>
                  <a:pt x="19050" y="1256030"/>
                </a:lnTo>
                <a:lnTo>
                  <a:pt x="20320" y="1256030"/>
                </a:lnTo>
                <a:lnTo>
                  <a:pt x="20320" y="1258570"/>
                </a:lnTo>
                <a:lnTo>
                  <a:pt x="21589" y="1258570"/>
                </a:lnTo>
                <a:lnTo>
                  <a:pt x="21589" y="1261110"/>
                </a:lnTo>
                <a:lnTo>
                  <a:pt x="22859" y="1261110"/>
                </a:lnTo>
                <a:lnTo>
                  <a:pt x="22859" y="1262380"/>
                </a:lnTo>
                <a:lnTo>
                  <a:pt x="24129" y="1262380"/>
                </a:lnTo>
                <a:lnTo>
                  <a:pt x="24129" y="1264920"/>
                </a:lnTo>
                <a:lnTo>
                  <a:pt x="25400" y="1264920"/>
                </a:lnTo>
                <a:lnTo>
                  <a:pt x="25400" y="1267460"/>
                </a:lnTo>
                <a:lnTo>
                  <a:pt x="26670" y="1267460"/>
                </a:lnTo>
                <a:lnTo>
                  <a:pt x="26670" y="1270000"/>
                </a:lnTo>
                <a:lnTo>
                  <a:pt x="27939" y="1270000"/>
                </a:lnTo>
                <a:lnTo>
                  <a:pt x="27939" y="1236980"/>
                </a:lnTo>
                <a:close/>
              </a:path>
            </a:pathLst>
          </a:custGeom>
          <a:solidFill>
            <a:srgbClr val="2142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820659" y="3075939"/>
            <a:ext cx="26670" cy="1308100"/>
          </a:xfrm>
          <a:custGeom>
            <a:avLst/>
            <a:gdLst/>
            <a:ahLst/>
            <a:cxnLst/>
            <a:rect l="l" t="t" r="r" b="b"/>
            <a:pathLst>
              <a:path w="26670" h="1308100">
                <a:moveTo>
                  <a:pt x="13970" y="0"/>
                </a:moveTo>
                <a:lnTo>
                  <a:pt x="0" y="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6670" h="1308100">
                <a:moveTo>
                  <a:pt x="2667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3400"/>
                </a:lnTo>
                <a:close/>
              </a:path>
              <a:path w="26670" h="1308100">
                <a:moveTo>
                  <a:pt x="2667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6670" y="565149"/>
                </a:lnTo>
                <a:lnTo>
                  <a:pt x="26670" y="546099"/>
                </a:lnTo>
                <a:close/>
              </a:path>
              <a:path w="26670" h="1308100">
                <a:moveTo>
                  <a:pt x="2667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65150"/>
                </a:lnTo>
                <a:close/>
              </a:path>
              <a:path w="26670" h="1308100">
                <a:moveTo>
                  <a:pt x="2667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6670" y="590549"/>
                </a:lnTo>
                <a:lnTo>
                  <a:pt x="26670" y="577850"/>
                </a:lnTo>
                <a:close/>
              </a:path>
              <a:path w="26670" h="1308100">
                <a:moveTo>
                  <a:pt x="2667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0549"/>
                </a:lnTo>
                <a:close/>
              </a:path>
              <a:path w="26670" h="1308100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1308100">
                <a:moveTo>
                  <a:pt x="2667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6670" y="641349"/>
                </a:lnTo>
                <a:lnTo>
                  <a:pt x="26670" y="628649"/>
                </a:lnTo>
                <a:close/>
              </a:path>
              <a:path w="26670" h="1308100">
                <a:moveTo>
                  <a:pt x="2667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1349"/>
                </a:lnTo>
                <a:close/>
              </a:path>
              <a:path w="26670" h="1308100">
                <a:moveTo>
                  <a:pt x="2667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699"/>
                </a:lnTo>
                <a:close/>
              </a:path>
              <a:path w="26670" h="1308100">
                <a:moveTo>
                  <a:pt x="2667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60400"/>
                </a:lnTo>
                <a:close/>
              </a:path>
              <a:path w="26670" h="1308100">
                <a:moveTo>
                  <a:pt x="2667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6670" y="755649"/>
                </a:lnTo>
                <a:lnTo>
                  <a:pt x="26670" y="685799"/>
                </a:lnTo>
                <a:close/>
              </a:path>
              <a:path w="26670" h="1308100">
                <a:moveTo>
                  <a:pt x="2667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6670" y="793749"/>
                </a:lnTo>
                <a:lnTo>
                  <a:pt x="26670" y="755649"/>
                </a:lnTo>
                <a:close/>
              </a:path>
              <a:path w="26670" h="1308100">
                <a:moveTo>
                  <a:pt x="2667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93750"/>
                </a:lnTo>
                <a:close/>
              </a:path>
              <a:path w="26670" h="130810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1308100">
                <a:moveTo>
                  <a:pt x="2667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6670" y="811529"/>
                </a:lnTo>
                <a:lnTo>
                  <a:pt x="26670" y="805179"/>
                </a:lnTo>
                <a:close/>
              </a:path>
              <a:path w="26670" h="1308100">
                <a:moveTo>
                  <a:pt x="2667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11530"/>
                </a:lnTo>
                <a:close/>
              </a:path>
              <a:path w="26670" h="1308100">
                <a:moveTo>
                  <a:pt x="2667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38200"/>
                </a:lnTo>
                <a:close/>
              </a:path>
              <a:path w="26670" h="1308100">
                <a:moveTo>
                  <a:pt x="2667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79"/>
                </a:lnTo>
                <a:close/>
              </a:path>
              <a:path w="26670" h="1308100">
                <a:moveTo>
                  <a:pt x="2667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3600"/>
                </a:lnTo>
                <a:close/>
              </a:path>
              <a:path w="26670" h="1308100">
                <a:moveTo>
                  <a:pt x="2667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876300"/>
                </a:lnTo>
                <a:close/>
              </a:path>
              <a:path w="26670" h="1308100">
                <a:moveTo>
                  <a:pt x="2667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882650"/>
                </a:lnTo>
                <a:close/>
              </a:path>
              <a:path w="26670" h="1308100">
                <a:moveTo>
                  <a:pt x="2667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6670" y="933449"/>
                </a:lnTo>
                <a:lnTo>
                  <a:pt x="26670" y="925830"/>
                </a:lnTo>
                <a:close/>
              </a:path>
              <a:path w="26670" h="1308100">
                <a:moveTo>
                  <a:pt x="2667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6670" y="939799"/>
                </a:lnTo>
                <a:lnTo>
                  <a:pt x="26670" y="933449"/>
                </a:lnTo>
                <a:close/>
              </a:path>
              <a:path w="26670" h="1308100">
                <a:moveTo>
                  <a:pt x="2667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39799"/>
                </a:lnTo>
                <a:close/>
              </a:path>
              <a:path w="26670" h="1308100">
                <a:moveTo>
                  <a:pt x="2667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6670" y="982979"/>
                </a:lnTo>
                <a:lnTo>
                  <a:pt x="26670" y="976629"/>
                </a:lnTo>
                <a:close/>
              </a:path>
              <a:path w="26670" h="1308100">
                <a:moveTo>
                  <a:pt x="2667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6670" y="1014729"/>
                </a:lnTo>
                <a:lnTo>
                  <a:pt x="26670" y="982979"/>
                </a:lnTo>
                <a:close/>
              </a:path>
              <a:path w="26670" h="1308100">
                <a:moveTo>
                  <a:pt x="2667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29"/>
                </a:lnTo>
                <a:close/>
              </a:path>
              <a:path w="26670" h="1308100">
                <a:moveTo>
                  <a:pt x="2667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6670" y="1028699"/>
                </a:lnTo>
                <a:lnTo>
                  <a:pt x="26670" y="1021079"/>
                </a:lnTo>
                <a:close/>
              </a:path>
              <a:path w="26670" h="1308100">
                <a:moveTo>
                  <a:pt x="2667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28699"/>
                </a:lnTo>
                <a:close/>
              </a:path>
              <a:path w="26670" h="1308100">
                <a:moveTo>
                  <a:pt x="2667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6670" y="1071879"/>
                </a:lnTo>
                <a:lnTo>
                  <a:pt x="26670" y="1066799"/>
                </a:lnTo>
                <a:close/>
              </a:path>
              <a:path w="26670" h="1308100">
                <a:moveTo>
                  <a:pt x="2667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6670" y="1097279"/>
                </a:lnTo>
                <a:lnTo>
                  <a:pt x="26670" y="1071880"/>
                </a:lnTo>
                <a:close/>
              </a:path>
              <a:path w="26670" h="1308100">
                <a:moveTo>
                  <a:pt x="2667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6670" y="1167129"/>
                </a:lnTo>
                <a:lnTo>
                  <a:pt x="26670" y="1097279"/>
                </a:lnTo>
                <a:close/>
              </a:path>
              <a:path w="26670" h="1308100">
                <a:moveTo>
                  <a:pt x="2667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67130"/>
                </a:lnTo>
                <a:close/>
              </a:path>
              <a:path w="26670" h="1308100">
                <a:moveTo>
                  <a:pt x="2667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6670" y="1181099"/>
                </a:lnTo>
                <a:lnTo>
                  <a:pt x="26670" y="1173479"/>
                </a:lnTo>
                <a:close/>
              </a:path>
              <a:path w="26670" h="1308100">
                <a:moveTo>
                  <a:pt x="2667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6670" y="1192529"/>
                </a:lnTo>
                <a:lnTo>
                  <a:pt x="26670" y="1181099"/>
                </a:lnTo>
                <a:close/>
              </a:path>
              <a:path w="26670" h="1308100">
                <a:moveTo>
                  <a:pt x="2667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92530"/>
                </a:lnTo>
                <a:close/>
              </a:path>
              <a:path w="26670" h="1308100">
                <a:moveTo>
                  <a:pt x="26670" y="1219199"/>
                </a:moveTo>
                <a:lnTo>
                  <a:pt x="0" y="1219199"/>
                </a:lnTo>
                <a:lnTo>
                  <a:pt x="0" y="1259839"/>
                </a:lnTo>
                <a:lnTo>
                  <a:pt x="1270" y="1259839"/>
                </a:lnTo>
                <a:lnTo>
                  <a:pt x="1270" y="1262379"/>
                </a:lnTo>
                <a:lnTo>
                  <a:pt x="2540" y="1262379"/>
                </a:lnTo>
                <a:lnTo>
                  <a:pt x="2540" y="1264919"/>
                </a:lnTo>
                <a:lnTo>
                  <a:pt x="3810" y="1264919"/>
                </a:lnTo>
                <a:lnTo>
                  <a:pt x="3810" y="1267459"/>
                </a:lnTo>
                <a:lnTo>
                  <a:pt x="5080" y="1267459"/>
                </a:lnTo>
                <a:lnTo>
                  <a:pt x="5080" y="1268729"/>
                </a:lnTo>
                <a:lnTo>
                  <a:pt x="6350" y="1268729"/>
                </a:lnTo>
                <a:lnTo>
                  <a:pt x="6350" y="1271269"/>
                </a:lnTo>
                <a:lnTo>
                  <a:pt x="7620" y="1271269"/>
                </a:lnTo>
                <a:lnTo>
                  <a:pt x="7620" y="1273809"/>
                </a:lnTo>
                <a:lnTo>
                  <a:pt x="8890" y="1273809"/>
                </a:lnTo>
                <a:lnTo>
                  <a:pt x="8890" y="1276349"/>
                </a:lnTo>
                <a:lnTo>
                  <a:pt x="10160" y="1276349"/>
                </a:lnTo>
                <a:lnTo>
                  <a:pt x="10160" y="1278889"/>
                </a:lnTo>
                <a:lnTo>
                  <a:pt x="11430" y="1278889"/>
                </a:lnTo>
                <a:lnTo>
                  <a:pt x="11430" y="1281429"/>
                </a:lnTo>
                <a:lnTo>
                  <a:pt x="12700" y="1281429"/>
                </a:lnTo>
                <a:lnTo>
                  <a:pt x="12700" y="1283969"/>
                </a:lnTo>
                <a:lnTo>
                  <a:pt x="13970" y="1283969"/>
                </a:lnTo>
                <a:lnTo>
                  <a:pt x="13970" y="1286509"/>
                </a:lnTo>
                <a:lnTo>
                  <a:pt x="15240" y="1286509"/>
                </a:lnTo>
                <a:lnTo>
                  <a:pt x="15240" y="1287779"/>
                </a:lnTo>
                <a:lnTo>
                  <a:pt x="26670" y="1287779"/>
                </a:lnTo>
                <a:lnTo>
                  <a:pt x="26670" y="1219199"/>
                </a:lnTo>
                <a:close/>
              </a:path>
              <a:path w="26670" h="1308100">
                <a:moveTo>
                  <a:pt x="26670" y="1287780"/>
                </a:moveTo>
                <a:lnTo>
                  <a:pt x="16510" y="1287780"/>
                </a:lnTo>
                <a:lnTo>
                  <a:pt x="16510" y="1290319"/>
                </a:lnTo>
                <a:lnTo>
                  <a:pt x="17780" y="1290319"/>
                </a:lnTo>
                <a:lnTo>
                  <a:pt x="17780" y="1292859"/>
                </a:lnTo>
                <a:lnTo>
                  <a:pt x="19050" y="1292859"/>
                </a:lnTo>
                <a:lnTo>
                  <a:pt x="19050" y="1295399"/>
                </a:lnTo>
                <a:lnTo>
                  <a:pt x="26670" y="1295399"/>
                </a:lnTo>
                <a:lnTo>
                  <a:pt x="26670" y="1287780"/>
                </a:lnTo>
                <a:close/>
              </a:path>
              <a:path w="26670" h="1308100">
                <a:moveTo>
                  <a:pt x="26670" y="1295400"/>
                </a:moveTo>
                <a:lnTo>
                  <a:pt x="20320" y="1295400"/>
                </a:lnTo>
                <a:lnTo>
                  <a:pt x="20320" y="1297939"/>
                </a:lnTo>
                <a:lnTo>
                  <a:pt x="21590" y="1297939"/>
                </a:lnTo>
                <a:lnTo>
                  <a:pt x="21590" y="1300479"/>
                </a:lnTo>
                <a:lnTo>
                  <a:pt x="22860" y="1300479"/>
                </a:lnTo>
                <a:lnTo>
                  <a:pt x="22860" y="1303019"/>
                </a:lnTo>
                <a:lnTo>
                  <a:pt x="24130" y="1303019"/>
                </a:lnTo>
                <a:lnTo>
                  <a:pt x="24130" y="1305559"/>
                </a:lnTo>
                <a:lnTo>
                  <a:pt x="25400" y="1305559"/>
                </a:lnTo>
                <a:lnTo>
                  <a:pt x="25400" y="1308099"/>
                </a:lnTo>
                <a:lnTo>
                  <a:pt x="26670" y="1308099"/>
                </a:lnTo>
                <a:lnTo>
                  <a:pt x="26670" y="12954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847330" y="3088639"/>
            <a:ext cx="27940" cy="1361440"/>
          </a:xfrm>
          <a:custGeom>
            <a:avLst/>
            <a:gdLst/>
            <a:ahLst/>
            <a:cxnLst/>
            <a:rect l="l" t="t" r="r" b="b"/>
            <a:pathLst>
              <a:path w="27940" h="1361439">
                <a:moveTo>
                  <a:pt x="7620" y="0"/>
                </a:moveTo>
                <a:lnTo>
                  <a:pt x="0" y="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361439">
                <a:moveTo>
                  <a:pt x="2794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1361439">
                <a:moveTo>
                  <a:pt x="27940" y="533400"/>
                </a:moveTo>
                <a:lnTo>
                  <a:pt x="0" y="5334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33400"/>
                </a:lnTo>
                <a:close/>
              </a:path>
              <a:path w="27940" h="1361439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361439">
                <a:moveTo>
                  <a:pt x="2794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65150"/>
                </a:lnTo>
                <a:close/>
              </a:path>
              <a:path w="27940" h="1361439">
                <a:moveTo>
                  <a:pt x="27940" y="577850"/>
                </a:moveTo>
                <a:lnTo>
                  <a:pt x="0" y="57785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77850"/>
                </a:lnTo>
                <a:close/>
              </a:path>
              <a:path w="27940" h="1361439">
                <a:moveTo>
                  <a:pt x="27940" y="609600"/>
                </a:moveTo>
                <a:lnTo>
                  <a:pt x="0" y="6096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609600"/>
                </a:lnTo>
                <a:close/>
              </a:path>
              <a:path w="27940" h="136143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361439">
                <a:moveTo>
                  <a:pt x="27940" y="628650"/>
                </a:moveTo>
                <a:lnTo>
                  <a:pt x="0" y="628650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8650"/>
                </a:lnTo>
                <a:close/>
              </a:path>
              <a:path w="27940" h="136143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361439">
                <a:moveTo>
                  <a:pt x="27940" y="647700"/>
                </a:moveTo>
                <a:lnTo>
                  <a:pt x="0" y="6477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7700"/>
                </a:lnTo>
                <a:close/>
              </a:path>
              <a:path w="27940" h="1361439">
                <a:moveTo>
                  <a:pt x="27940" y="673100"/>
                </a:moveTo>
                <a:lnTo>
                  <a:pt x="0" y="67310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673100"/>
                </a:lnTo>
                <a:close/>
              </a:path>
              <a:path w="27940" h="1361439">
                <a:moveTo>
                  <a:pt x="27940" y="742950"/>
                </a:moveTo>
                <a:lnTo>
                  <a:pt x="0" y="7429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42950"/>
                </a:lnTo>
                <a:close/>
              </a:path>
              <a:path w="27940" h="1361439">
                <a:moveTo>
                  <a:pt x="27940" y="781050"/>
                </a:moveTo>
                <a:lnTo>
                  <a:pt x="0" y="78105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81050"/>
                </a:lnTo>
                <a:close/>
              </a:path>
              <a:path w="27940" h="1361439">
                <a:moveTo>
                  <a:pt x="2794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7940" y="792480"/>
                </a:lnTo>
                <a:lnTo>
                  <a:pt x="27940" y="786130"/>
                </a:lnTo>
                <a:close/>
              </a:path>
              <a:path w="27940" h="1361439">
                <a:moveTo>
                  <a:pt x="2794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2480"/>
                </a:lnTo>
                <a:close/>
              </a:path>
              <a:path w="27940" h="1361439">
                <a:moveTo>
                  <a:pt x="27940" y="798830"/>
                </a:moveTo>
                <a:lnTo>
                  <a:pt x="0" y="79883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8830"/>
                </a:lnTo>
                <a:close/>
              </a:path>
              <a:path w="27940" h="1361439">
                <a:moveTo>
                  <a:pt x="27940" y="825500"/>
                </a:moveTo>
                <a:lnTo>
                  <a:pt x="0" y="82550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25500"/>
                </a:lnTo>
                <a:close/>
              </a:path>
              <a:path w="27940" h="1361439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361439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1361439">
                <a:moveTo>
                  <a:pt x="27940" y="863600"/>
                </a:moveTo>
                <a:lnTo>
                  <a:pt x="0" y="863600"/>
                </a:lnTo>
                <a:lnTo>
                  <a:pt x="0" y="869950"/>
                </a:lnTo>
                <a:lnTo>
                  <a:pt x="27940" y="869950"/>
                </a:lnTo>
                <a:lnTo>
                  <a:pt x="27940" y="863600"/>
                </a:lnTo>
                <a:close/>
              </a:path>
              <a:path w="27940" h="1361439">
                <a:moveTo>
                  <a:pt x="27940" y="869950"/>
                </a:moveTo>
                <a:lnTo>
                  <a:pt x="0" y="869950"/>
                </a:lnTo>
                <a:lnTo>
                  <a:pt x="0" y="913130"/>
                </a:lnTo>
                <a:lnTo>
                  <a:pt x="27940" y="913130"/>
                </a:lnTo>
                <a:lnTo>
                  <a:pt x="27940" y="869950"/>
                </a:lnTo>
                <a:close/>
              </a:path>
              <a:path w="27940" h="1361439">
                <a:moveTo>
                  <a:pt x="27940" y="913130"/>
                </a:moveTo>
                <a:lnTo>
                  <a:pt x="0" y="91313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913130"/>
                </a:lnTo>
                <a:close/>
              </a:path>
              <a:path w="27940" h="1361439">
                <a:moveTo>
                  <a:pt x="27940" y="920750"/>
                </a:moveTo>
                <a:lnTo>
                  <a:pt x="0" y="92075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20750"/>
                </a:lnTo>
                <a:close/>
              </a:path>
              <a:path w="27940" h="1361439">
                <a:moveTo>
                  <a:pt x="27940" y="927100"/>
                </a:moveTo>
                <a:lnTo>
                  <a:pt x="0" y="92710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27100"/>
                </a:lnTo>
                <a:close/>
              </a:path>
              <a:path w="27940" h="1361439">
                <a:moveTo>
                  <a:pt x="27940" y="963930"/>
                </a:moveTo>
                <a:lnTo>
                  <a:pt x="0" y="963930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3930"/>
                </a:lnTo>
                <a:close/>
              </a:path>
              <a:path w="27940" h="1361439">
                <a:moveTo>
                  <a:pt x="27940" y="970280"/>
                </a:moveTo>
                <a:lnTo>
                  <a:pt x="0" y="97028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70280"/>
                </a:lnTo>
                <a:close/>
              </a:path>
              <a:path w="27940" h="1361439">
                <a:moveTo>
                  <a:pt x="2794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7940" y="1008380"/>
                </a:lnTo>
                <a:lnTo>
                  <a:pt x="27940" y="1002030"/>
                </a:lnTo>
                <a:close/>
              </a:path>
              <a:path w="27940" h="1361439">
                <a:moveTo>
                  <a:pt x="27940" y="1008380"/>
                </a:moveTo>
                <a:lnTo>
                  <a:pt x="0" y="1008380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8380"/>
                </a:lnTo>
                <a:close/>
              </a:path>
              <a:path w="27940" h="1361439">
                <a:moveTo>
                  <a:pt x="27940" y="1016000"/>
                </a:moveTo>
                <a:lnTo>
                  <a:pt x="0" y="10160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1016000"/>
                </a:lnTo>
                <a:close/>
              </a:path>
              <a:path w="27940" h="1361439">
                <a:moveTo>
                  <a:pt x="27940" y="1054100"/>
                </a:moveTo>
                <a:lnTo>
                  <a:pt x="0" y="1054100"/>
                </a:lnTo>
                <a:lnTo>
                  <a:pt x="0" y="1059180"/>
                </a:lnTo>
                <a:lnTo>
                  <a:pt x="27940" y="1059180"/>
                </a:lnTo>
                <a:lnTo>
                  <a:pt x="27940" y="1054100"/>
                </a:lnTo>
                <a:close/>
              </a:path>
              <a:path w="27940" h="1361439">
                <a:moveTo>
                  <a:pt x="27940" y="1059180"/>
                </a:moveTo>
                <a:lnTo>
                  <a:pt x="0" y="1059180"/>
                </a:lnTo>
                <a:lnTo>
                  <a:pt x="0" y="1084580"/>
                </a:lnTo>
                <a:lnTo>
                  <a:pt x="27940" y="1084580"/>
                </a:lnTo>
                <a:lnTo>
                  <a:pt x="27940" y="1059180"/>
                </a:lnTo>
                <a:close/>
              </a:path>
              <a:path w="27940" h="1361439">
                <a:moveTo>
                  <a:pt x="27940" y="1084580"/>
                </a:moveTo>
                <a:lnTo>
                  <a:pt x="0" y="1084580"/>
                </a:lnTo>
                <a:lnTo>
                  <a:pt x="0" y="1154430"/>
                </a:lnTo>
                <a:lnTo>
                  <a:pt x="27940" y="1154430"/>
                </a:lnTo>
                <a:lnTo>
                  <a:pt x="27940" y="1084580"/>
                </a:lnTo>
                <a:close/>
              </a:path>
              <a:path w="27940" h="1361439">
                <a:moveTo>
                  <a:pt x="27940" y="1154430"/>
                </a:moveTo>
                <a:lnTo>
                  <a:pt x="0" y="115443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54430"/>
                </a:lnTo>
                <a:close/>
              </a:path>
              <a:path w="27940" h="1361439">
                <a:moveTo>
                  <a:pt x="27940" y="1160780"/>
                </a:moveTo>
                <a:lnTo>
                  <a:pt x="0" y="116078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60780"/>
                </a:lnTo>
                <a:close/>
              </a:path>
              <a:path w="27940" h="1361439">
                <a:moveTo>
                  <a:pt x="27940" y="1168400"/>
                </a:moveTo>
                <a:lnTo>
                  <a:pt x="0" y="11684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8400"/>
                </a:lnTo>
                <a:close/>
              </a:path>
              <a:path w="27940" h="136143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1361439">
                <a:moveTo>
                  <a:pt x="27940" y="1206500"/>
                </a:moveTo>
                <a:lnTo>
                  <a:pt x="0" y="120650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06500"/>
                </a:lnTo>
                <a:close/>
              </a:path>
              <a:path w="27940" h="1361439">
                <a:moveTo>
                  <a:pt x="27940" y="1282700"/>
                </a:moveTo>
                <a:lnTo>
                  <a:pt x="0" y="1282700"/>
                </a:lnTo>
                <a:lnTo>
                  <a:pt x="0" y="1297940"/>
                </a:lnTo>
                <a:lnTo>
                  <a:pt x="1270" y="1297940"/>
                </a:lnTo>
                <a:lnTo>
                  <a:pt x="1270" y="1300480"/>
                </a:lnTo>
                <a:lnTo>
                  <a:pt x="2540" y="1300480"/>
                </a:lnTo>
                <a:lnTo>
                  <a:pt x="2540" y="1304290"/>
                </a:lnTo>
                <a:lnTo>
                  <a:pt x="3810" y="1304290"/>
                </a:lnTo>
                <a:lnTo>
                  <a:pt x="3810" y="1306830"/>
                </a:lnTo>
                <a:lnTo>
                  <a:pt x="5079" y="1306830"/>
                </a:lnTo>
                <a:lnTo>
                  <a:pt x="5079" y="1310640"/>
                </a:lnTo>
                <a:lnTo>
                  <a:pt x="6350" y="1310640"/>
                </a:lnTo>
                <a:lnTo>
                  <a:pt x="6350" y="1313180"/>
                </a:lnTo>
                <a:lnTo>
                  <a:pt x="7619" y="1313180"/>
                </a:lnTo>
                <a:lnTo>
                  <a:pt x="7620" y="1315720"/>
                </a:lnTo>
                <a:lnTo>
                  <a:pt x="8890" y="1315720"/>
                </a:lnTo>
                <a:lnTo>
                  <a:pt x="8890" y="1319530"/>
                </a:lnTo>
                <a:lnTo>
                  <a:pt x="10160" y="1319530"/>
                </a:lnTo>
                <a:lnTo>
                  <a:pt x="10160" y="1322070"/>
                </a:lnTo>
                <a:lnTo>
                  <a:pt x="11429" y="1322070"/>
                </a:lnTo>
                <a:lnTo>
                  <a:pt x="11429" y="1325880"/>
                </a:lnTo>
                <a:lnTo>
                  <a:pt x="12700" y="1325880"/>
                </a:lnTo>
                <a:lnTo>
                  <a:pt x="12700" y="1328420"/>
                </a:lnTo>
                <a:lnTo>
                  <a:pt x="13970" y="1328420"/>
                </a:lnTo>
                <a:lnTo>
                  <a:pt x="13970" y="1330960"/>
                </a:lnTo>
                <a:lnTo>
                  <a:pt x="15240" y="1330960"/>
                </a:lnTo>
                <a:lnTo>
                  <a:pt x="15240" y="1334770"/>
                </a:lnTo>
                <a:lnTo>
                  <a:pt x="16510" y="1334770"/>
                </a:lnTo>
                <a:lnTo>
                  <a:pt x="16510" y="1337310"/>
                </a:lnTo>
                <a:lnTo>
                  <a:pt x="17779" y="1337310"/>
                </a:lnTo>
                <a:lnTo>
                  <a:pt x="17779" y="1341120"/>
                </a:lnTo>
                <a:lnTo>
                  <a:pt x="19050" y="1341120"/>
                </a:lnTo>
                <a:lnTo>
                  <a:pt x="19050" y="1343660"/>
                </a:lnTo>
                <a:lnTo>
                  <a:pt x="20320" y="1343660"/>
                </a:lnTo>
                <a:lnTo>
                  <a:pt x="20320" y="1346200"/>
                </a:lnTo>
                <a:lnTo>
                  <a:pt x="21590" y="1346200"/>
                </a:lnTo>
                <a:lnTo>
                  <a:pt x="21590" y="1350010"/>
                </a:lnTo>
                <a:lnTo>
                  <a:pt x="22860" y="1350010"/>
                </a:lnTo>
                <a:lnTo>
                  <a:pt x="22860" y="1352550"/>
                </a:lnTo>
                <a:lnTo>
                  <a:pt x="24129" y="1352550"/>
                </a:lnTo>
                <a:lnTo>
                  <a:pt x="24129" y="1356360"/>
                </a:lnTo>
                <a:lnTo>
                  <a:pt x="25400" y="1356360"/>
                </a:lnTo>
                <a:lnTo>
                  <a:pt x="25400" y="1358900"/>
                </a:lnTo>
                <a:lnTo>
                  <a:pt x="26670" y="1358900"/>
                </a:lnTo>
                <a:lnTo>
                  <a:pt x="26670" y="1361440"/>
                </a:lnTo>
                <a:lnTo>
                  <a:pt x="27940" y="1361440"/>
                </a:lnTo>
                <a:lnTo>
                  <a:pt x="27940" y="1282700"/>
                </a:lnTo>
                <a:close/>
              </a:path>
            </a:pathLst>
          </a:custGeom>
          <a:solidFill>
            <a:srgbClr val="2142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875269" y="3101339"/>
            <a:ext cx="26670" cy="1412240"/>
          </a:xfrm>
          <a:custGeom>
            <a:avLst/>
            <a:gdLst/>
            <a:ahLst/>
            <a:cxnLst/>
            <a:rect l="l" t="t" r="r" b="b"/>
            <a:pathLst>
              <a:path w="26670" h="1412239">
                <a:moveTo>
                  <a:pt x="1270" y="0"/>
                </a:moveTo>
                <a:lnTo>
                  <a:pt x="0" y="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412239">
                <a:moveTo>
                  <a:pt x="26670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1412239">
                <a:moveTo>
                  <a:pt x="26670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0700"/>
                </a:lnTo>
                <a:close/>
              </a:path>
              <a:path w="26670" h="141223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122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412239">
                <a:moveTo>
                  <a:pt x="26670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65150"/>
                </a:lnTo>
                <a:close/>
              </a:path>
              <a:path w="26670" h="1412239">
                <a:moveTo>
                  <a:pt x="26670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6900"/>
                </a:lnTo>
                <a:close/>
              </a:path>
              <a:path w="26670" h="141223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412239">
                <a:moveTo>
                  <a:pt x="26670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5950"/>
                </a:lnTo>
                <a:close/>
              </a:path>
              <a:path w="26670" h="1412239">
                <a:moveTo>
                  <a:pt x="2667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1412239">
                <a:moveTo>
                  <a:pt x="26670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35000"/>
                </a:lnTo>
                <a:close/>
              </a:path>
              <a:path w="26670" h="1412239">
                <a:moveTo>
                  <a:pt x="26670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60400"/>
                </a:lnTo>
                <a:close/>
              </a:path>
              <a:path w="26670" h="1412239">
                <a:moveTo>
                  <a:pt x="26670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30250"/>
                </a:lnTo>
                <a:close/>
              </a:path>
              <a:path w="26670" h="1412239">
                <a:moveTo>
                  <a:pt x="26670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68350"/>
                </a:lnTo>
                <a:close/>
              </a:path>
              <a:path w="26670" h="1412239">
                <a:moveTo>
                  <a:pt x="2667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73430"/>
                </a:lnTo>
                <a:close/>
              </a:path>
              <a:path w="26670" h="1412239">
                <a:moveTo>
                  <a:pt x="2667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70" y="786129"/>
                </a:lnTo>
                <a:lnTo>
                  <a:pt x="26670" y="779780"/>
                </a:lnTo>
                <a:close/>
              </a:path>
              <a:path w="26670" h="141223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1412239">
                <a:moveTo>
                  <a:pt x="26670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12800"/>
                </a:lnTo>
                <a:close/>
              </a:path>
              <a:path w="26670" h="1412239">
                <a:moveTo>
                  <a:pt x="2667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0580"/>
                </a:lnTo>
                <a:close/>
              </a:path>
              <a:path w="26670" h="141223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1412239">
                <a:moveTo>
                  <a:pt x="26670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1412239">
                <a:moveTo>
                  <a:pt x="26670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57250"/>
                </a:lnTo>
                <a:close/>
              </a:path>
              <a:path w="26670" h="1412239">
                <a:moveTo>
                  <a:pt x="26670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0430"/>
                </a:lnTo>
                <a:close/>
              </a:path>
              <a:path w="26670" h="1412239">
                <a:moveTo>
                  <a:pt x="26670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8050"/>
                </a:lnTo>
                <a:close/>
              </a:path>
              <a:path w="26670" h="1412239">
                <a:moveTo>
                  <a:pt x="26670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4400"/>
                </a:lnTo>
                <a:close/>
              </a:path>
              <a:path w="26670" h="1412239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1412239">
                <a:moveTo>
                  <a:pt x="26670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7580"/>
                </a:lnTo>
                <a:close/>
              </a:path>
              <a:path w="26670" h="1412239">
                <a:moveTo>
                  <a:pt x="2667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412239">
                <a:moveTo>
                  <a:pt x="26670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5680"/>
                </a:lnTo>
                <a:close/>
              </a:path>
              <a:path w="26670" h="1412239">
                <a:moveTo>
                  <a:pt x="26670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1003300"/>
                </a:lnTo>
                <a:close/>
              </a:path>
              <a:path w="26670" h="1412239">
                <a:moveTo>
                  <a:pt x="26670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1400"/>
                </a:lnTo>
                <a:close/>
              </a:path>
              <a:path w="26670" h="1412239">
                <a:moveTo>
                  <a:pt x="26670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70" y="1071880"/>
                </a:lnTo>
                <a:lnTo>
                  <a:pt x="26670" y="1046480"/>
                </a:lnTo>
                <a:close/>
              </a:path>
              <a:path w="26670" h="1412239">
                <a:moveTo>
                  <a:pt x="26670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071880"/>
                </a:lnTo>
                <a:close/>
              </a:path>
              <a:path w="26670" h="141223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1412239">
                <a:moveTo>
                  <a:pt x="2667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48080"/>
                </a:lnTo>
                <a:close/>
              </a:path>
              <a:path w="26670" h="1412239">
                <a:moveTo>
                  <a:pt x="26670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5700"/>
                </a:lnTo>
                <a:close/>
              </a:path>
              <a:path w="26670" h="141223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1412239">
                <a:moveTo>
                  <a:pt x="26670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193800"/>
                </a:lnTo>
                <a:close/>
              </a:path>
              <a:path w="26670" h="1412239">
                <a:moveTo>
                  <a:pt x="26670" y="1270000"/>
                </a:moveTo>
                <a:lnTo>
                  <a:pt x="0" y="127000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270000"/>
                </a:lnTo>
                <a:close/>
              </a:path>
              <a:path w="26670" h="1412239">
                <a:moveTo>
                  <a:pt x="26670" y="1352550"/>
                </a:moveTo>
                <a:lnTo>
                  <a:pt x="1270" y="1352550"/>
                </a:lnTo>
                <a:lnTo>
                  <a:pt x="1270" y="1355090"/>
                </a:lnTo>
                <a:lnTo>
                  <a:pt x="2539" y="1355090"/>
                </a:lnTo>
                <a:lnTo>
                  <a:pt x="2539" y="1357630"/>
                </a:lnTo>
                <a:lnTo>
                  <a:pt x="3809" y="1357630"/>
                </a:lnTo>
                <a:lnTo>
                  <a:pt x="3809" y="1361440"/>
                </a:lnTo>
                <a:lnTo>
                  <a:pt x="5079" y="1361440"/>
                </a:lnTo>
                <a:lnTo>
                  <a:pt x="5079" y="1363980"/>
                </a:lnTo>
                <a:lnTo>
                  <a:pt x="6350" y="1363980"/>
                </a:lnTo>
                <a:lnTo>
                  <a:pt x="6350" y="1367790"/>
                </a:lnTo>
                <a:lnTo>
                  <a:pt x="7620" y="1367790"/>
                </a:lnTo>
                <a:lnTo>
                  <a:pt x="7620" y="1370330"/>
                </a:lnTo>
                <a:lnTo>
                  <a:pt x="8889" y="1370330"/>
                </a:lnTo>
                <a:lnTo>
                  <a:pt x="8889" y="1372870"/>
                </a:lnTo>
                <a:lnTo>
                  <a:pt x="10159" y="1372870"/>
                </a:lnTo>
                <a:lnTo>
                  <a:pt x="10159" y="1376680"/>
                </a:lnTo>
                <a:lnTo>
                  <a:pt x="11429" y="1376680"/>
                </a:lnTo>
                <a:lnTo>
                  <a:pt x="11429" y="1379220"/>
                </a:lnTo>
                <a:lnTo>
                  <a:pt x="12700" y="1379220"/>
                </a:lnTo>
                <a:lnTo>
                  <a:pt x="12700" y="1383030"/>
                </a:lnTo>
                <a:lnTo>
                  <a:pt x="13970" y="1383030"/>
                </a:lnTo>
                <a:lnTo>
                  <a:pt x="13970" y="1385570"/>
                </a:lnTo>
                <a:lnTo>
                  <a:pt x="15239" y="1385570"/>
                </a:lnTo>
                <a:lnTo>
                  <a:pt x="15239" y="1388110"/>
                </a:lnTo>
                <a:lnTo>
                  <a:pt x="16509" y="1388110"/>
                </a:lnTo>
                <a:lnTo>
                  <a:pt x="16509" y="1391920"/>
                </a:lnTo>
                <a:lnTo>
                  <a:pt x="17779" y="1391920"/>
                </a:lnTo>
                <a:lnTo>
                  <a:pt x="17779" y="1394460"/>
                </a:lnTo>
                <a:lnTo>
                  <a:pt x="19050" y="1394460"/>
                </a:lnTo>
                <a:lnTo>
                  <a:pt x="19050" y="1398270"/>
                </a:lnTo>
                <a:lnTo>
                  <a:pt x="20320" y="1398270"/>
                </a:lnTo>
                <a:lnTo>
                  <a:pt x="20320" y="1400810"/>
                </a:lnTo>
                <a:lnTo>
                  <a:pt x="21589" y="1400810"/>
                </a:lnTo>
                <a:lnTo>
                  <a:pt x="21589" y="1403350"/>
                </a:lnTo>
                <a:lnTo>
                  <a:pt x="22859" y="1403350"/>
                </a:lnTo>
                <a:lnTo>
                  <a:pt x="22859" y="1407160"/>
                </a:lnTo>
                <a:lnTo>
                  <a:pt x="24129" y="1407160"/>
                </a:lnTo>
                <a:lnTo>
                  <a:pt x="24129" y="1409700"/>
                </a:lnTo>
                <a:lnTo>
                  <a:pt x="26670" y="1409700"/>
                </a:lnTo>
                <a:lnTo>
                  <a:pt x="26670" y="1352550"/>
                </a:lnTo>
                <a:close/>
              </a:path>
              <a:path w="26670" h="1412239">
                <a:moveTo>
                  <a:pt x="26670" y="1409700"/>
                </a:moveTo>
                <a:lnTo>
                  <a:pt x="25400" y="1409700"/>
                </a:lnTo>
                <a:lnTo>
                  <a:pt x="25400" y="1412240"/>
                </a:lnTo>
                <a:lnTo>
                  <a:pt x="26670" y="1412240"/>
                </a:lnTo>
                <a:lnTo>
                  <a:pt x="26670" y="1409700"/>
                </a:lnTo>
                <a:close/>
              </a:path>
            </a:pathLst>
          </a:custGeom>
          <a:solidFill>
            <a:srgbClr val="2141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01940" y="3126739"/>
            <a:ext cx="27940" cy="1454150"/>
          </a:xfrm>
          <a:custGeom>
            <a:avLst/>
            <a:gdLst/>
            <a:ahLst/>
            <a:cxnLst/>
            <a:rect l="l" t="t" r="r" b="b"/>
            <a:pathLst>
              <a:path w="27940" h="1454150">
                <a:moveTo>
                  <a:pt x="16509" y="0"/>
                </a:moveTo>
                <a:lnTo>
                  <a:pt x="0" y="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12700"/>
                </a:lnTo>
                <a:lnTo>
                  <a:pt x="16509" y="12700"/>
                </a:lnTo>
                <a:lnTo>
                  <a:pt x="16509" y="0"/>
                </a:lnTo>
                <a:close/>
              </a:path>
              <a:path w="27940" h="1454150">
                <a:moveTo>
                  <a:pt x="2793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1454150">
                <a:moveTo>
                  <a:pt x="27939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495300"/>
                </a:lnTo>
                <a:close/>
              </a:path>
              <a:path w="27940" h="1454150">
                <a:moveTo>
                  <a:pt x="27939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39" y="527050"/>
                </a:lnTo>
                <a:lnTo>
                  <a:pt x="27939" y="514350"/>
                </a:lnTo>
                <a:close/>
              </a:path>
              <a:path w="27940" h="1454150">
                <a:moveTo>
                  <a:pt x="27939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39" y="539750"/>
                </a:lnTo>
                <a:lnTo>
                  <a:pt x="27939" y="527050"/>
                </a:lnTo>
                <a:close/>
              </a:path>
              <a:path w="27940" h="1454150">
                <a:moveTo>
                  <a:pt x="27939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9750"/>
                </a:lnTo>
                <a:close/>
              </a:path>
              <a:path w="27940" h="1454150">
                <a:moveTo>
                  <a:pt x="27939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71500"/>
                </a:lnTo>
                <a:close/>
              </a:path>
              <a:path w="27940" h="145415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454150">
                <a:moveTo>
                  <a:pt x="27939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39" y="596899"/>
                </a:lnTo>
                <a:lnTo>
                  <a:pt x="27939" y="590550"/>
                </a:lnTo>
                <a:close/>
              </a:path>
              <a:path w="27940" h="1454150">
                <a:moveTo>
                  <a:pt x="2793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96900"/>
                </a:lnTo>
                <a:close/>
              </a:path>
              <a:path w="27940" h="1454150">
                <a:moveTo>
                  <a:pt x="27939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9600"/>
                </a:lnTo>
                <a:close/>
              </a:path>
              <a:path w="27940" h="1454150">
                <a:moveTo>
                  <a:pt x="27939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39" y="704850"/>
                </a:lnTo>
                <a:lnTo>
                  <a:pt x="27939" y="635000"/>
                </a:lnTo>
                <a:close/>
              </a:path>
              <a:path w="27940" h="1454150">
                <a:moveTo>
                  <a:pt x="27939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04850"/>
                </a:lnTo>
                <a:close/>
              </a:path>
              <a:path w="27940" h="1454150">
                <a:moveTo>
                  <a:pt x="27939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42950"/>
                </a:lnTo>
                <a:close/>
              </a:path>
              <a:path w="27940" h="1454150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1454150">
                <a:moveTo>
                  <a:pt x="27939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54380"/>
                </a:lnTo>
                <a:close/>
              </a:path>
              <a:path w="27940" h="1454150">
                <a:moveTo>
                  <a:pt x="27939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60730"/>
                </a:lnTo>
                <a:close/>
              </a:path>
              <a:path w="27940" h="1454150">
                <a:moveTo>
                  <a:pt x="27939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87400"/>
                </a:lnTo>
                <a:close/>
              </a:path>
              <a:path w="27940" h="1454150">
                <a:moveTo>
                  <a:pt x="27939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80"/>
                </a:lnTo>
                <a:close/>
              </a:path>
              <a:path w="27940" h="1454150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1454150">
                <a:moveTo>
                  <a:pt x="27939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39" y="831850"/>
                </a:lnTo>
                <a:lnTo>
                  <a:pt x="27939" y="825500"/>
                </a:lnTo>
                <a:close/>
              </a:path>
              <a:path w="27940" h="1454150">
                <a:moveTo>
                  <a:pt x="27939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31850"/>
                </a:lnTo>
                <a:close/>
              </a:path>
              <a:path w="27940" h="1454150">
                <a:moveTo>
                  <a:pt x="27939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39" y="882650"/>
                </a:lnTo>
                <a:lnTo>
                  <a:pt x="27939" y="875030"/>
                </a:lnTo>
                <a:close/>
              </a:path>
              <a:path w="27940" h="1454150">
                <a:moveTo>
                  <a:pt x="27939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82650"/>
                </a:lnTo>
                <a:close/>
              </a:path>
              <a:path w="27940" h="1454150">
                <a:moveTo>
                  <a:pt x="27939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39" y="925830"/>
                </a:lnTo>
                <a:lnTo>
                  <a:pt x="27939" y="889000"/>
                </a:lnTo>
                <a:close/>
              </a:path>
              <a:path w="27940" h="1454150">
                <a:moveTo>
                  <a:pt x="27939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39" y="932179"/>
                </a:lnTo>
                <a:lnTo>
                  <a:pt x="27939" y="925830"/>
                </a:lnTo>
                <a:close/>
              </a:path>
              <a:path w="27940" h="1454150">
                <a:moveTo>
                  <a:pt x="27939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39" y="963930"/>
                </a:lnTo>
                <a:lnTo>
                  <a:pt x="27939" y="932180"/>
                </a:lnTo>
                <a:close/>
              </a:path>
              <a:path w="27940" h="1454150">
                <a:moveTo>
                  <a:pt x="2793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1454150">
                <a:moveTo>
                  <a:pt x="2793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39" y="977899"/>
                </a:lnTo>
                <a:lnTo>
                  <a:pt x="27939" y="970280"/>
                </a:lnTo>
                <a:close/>
              </a:path>
              <a:path w="27940" h="1454150">
                <a:moveTo>
                  <a:pt x="27939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39" y="1016000"/>
                </a:lnTo>
                <a:lnTo>
                  <a:pt x="27939" y="977900"/>
                </a:lnTo>
                <a:close/>
              </a:path>
              <a:path w="27940" h="1454150">
                <a:moveTo>
                  <a:pt x="27939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6000"/>
                </a:lnTo>
                <a:close/>
              </a:path>
              <a:path w="27940" h="1454150">
                <a:moveTo>
                  <a:pt x="27939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1080"/>
                </a:lnTo>
                <a:close/>
              </a:path>
              <a:path w="27940" h="1454150">
                <a:moveTo>
                  <a:pt x="27939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46480"/>
                </a:lnTo>
                <a:close/>
              </a:path>
              <a:path w="27940" h="1454150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1454150">
                <a:moveTo>
                  <a:pt x="27939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22680"/>
                </a:lnTo>
                <a:close/>
              </a:path>
              <a:path w="27940" h="1454150">
                <a:moveTo>
                  <a:pt x="27939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39" y="1141730"/>
                </a:lnTo>
                <a:lnTo>
                  <a:pt x="27939" y="1130300"/>
                </a:lnTo>
                <a:close/>
              </a:path>
              <a:path w="27940" h="1454150">
                <a:moveTo>
                  <a:pt x="27939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39" y="1168400"/>
                </a:lnTo>
                <a:lnTo>
                  <a:pt x="27939" y="1141730"/>
                </a:lnTo>
                <a:close/>
              </a:path>
              <a:path w="27940" h="1454150">
                <a:moveTo>
                  <a:pt x="27939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39" y="1244600"/>
                </a:lnTo>
                <a:lnTo>
                  <a:pt x="27939" y="1168400"/>
                </a:lnTo>
                <a:close/>
              </a:path>
              <a:path w="27940" h="1454150">
                <a:moveTo>
                  <a:pt x="27939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39" y="1390650"/>
                </a:lnTo>
                <a:lnTo>
                  <a:pt x="27939" y="1244600"/>
                </a:lnTo>
                <a:close/>
              </a:path>
              <a:path w="27940" h="1454150">
                <a:moveTo>
                  <a:pt x="27939" y="1390650"/>
                </a:moveTo>
                <a:lnTo>
                  <a:pt x="1269" y="1390650"/>
                </a:lnTo>
                <a:lnTo>
                  <a:pt x="1269" y="1393190"/>
                </a:lnTo>
                <a:lnTo>
                  <a:pt x="2539" y="1393190"/>
                </a:lnTo>
                <a:lnTo>
                  <a:pt x="2539" y="1397000"/>
                </a:lnTo>
                <a:lnTo>
                  <a:pt x="3809" y="1397000"/>
                </a:lnTo>
                <a:lnTo>
                  <a:pt x="3809" y="1399540"/>
                </a:lnTo>
                <a:lnTo>
                  <a:pt x="5079" y="1399540"/>
                </a:lnTo>
                <a:lnTo>
                  <a:pt x="5079" y="1402080"/>
                </a:lnTo>
                <a:lnTo>
                  <a:pt x="6350" y="1402080"/>
                </a:lnTo>
                <a:lnTo>
                  <a:pt x="6350" y="1405890"/>
                </a:lnTo>
                <a:lnTo>
                  <a:pt x="7619" y="1405890"/>
                </a:lnTo>
                <a:lnTo>
                  <a:pt x="7619" y="1408430"/>
                </a:lnTo>
                <a:lnTo>
                  <a:pt x="8889" y="1408430"/>
                </a:lnTo>
                <a:lnTo>
                  <a:pt x="8889" y="1412240"/>
                </a:lnTo>
                <a:lnTo>
                  <a:pt x="10159" y="1412240"/>
                </a:lnTo>
                <a:lnTo>
                  <a:pt x="10159" y="1414780"/>
                </a:lnTo>
                <a:lnTo>
                  <a:pt x="27939" y="1414780"/>
                </a:lnTo>
                <a:lnTo>
                  <a:pt x="27939" y="1390650"/>
                </a:lnTo>
                <a:close/>
              </a:path>
              <a:path w="27940" h="1454150">
                <a:moveTo>
                  <a:pt x="27939" y="1414780"/>
                </a:moveTo>
                <a:lnTo>
                  <a:pt x="11429" y="1414780"/>
                </a:lnTo>
                <a:lnTo>
                  <a:pt x="11429" y="1417320"/>
                </a:lnTo>
                <a:lnTo>
                  <a:pt x="12700" y="1417320"/>
                </a:lnTo>
                <a:lnTo>
                  <a:pt x="12700" y="1421130"/>
                </a:lnTo>
                <a:lnTo>
                  <a:pt x="13969" y="1421130"/>
                </a:lnTo>
                <a:lnTo>
                  <a:pt x="13969" y="1423670"/>
                </a:lnTo>
                <a:lnTo>
                  <a:pt x="15239" y="1423670"/>
                </a:lnTo>
                <a:lnTo>
                  <a:pt x="15239" y="1427480"/>
                </a:lnTo>
                <a:lnTo>
                  <a:pt x="16509" y="1427480"/>
                </a:lnTo>
                <a:lnTo>
                  <a:pt x="16509" y="1430020"/>
                </a:lnTo>
                <a:lnTo>
                  <a:pt x="17779" y="1430020"/>
                </a:lnTo>
                <a:lnTo>
                  <a:pt x="17779" y="1432560"/>
                </a:lnTo>
                <a:lnTo>
                  <a:pt x="19050" y="1432560"/>
                </a:lnTo>
                <a:lnTo>
                  <a:pt x="19050" y="1436370"/>
                </a:lnTo>
                <a:lnTo>
                  <a:pt x="20319" y="1436370"/>
                </a:lnTo>
                <a:lnTo>
                  <a:pt x="20319" y="1438910"/>
                </a:lnTo>
                <a:lnTo>
                  <a:pt x="21589" y="1438910"/>
                </a:lnTo>
                <a:lnTo>
                  <a:pt x="21589" y="1442720"/>
                </a:lnTo>
                <a:lnTo>
                  <a:pt x="22859" y="1442720"/>
                </a:lnTo>
                <a:lnTo>
                  <a:pt x="22859" y="1445260"/>
                </a:lnTo>
                <a:lnTo>
                  <a:pt x="24129" y="1445260"/>
                </a:lnTo>
                <a:lnTo>
                  <a:pt x="24129" y="1447800"/>
                </a:lnTo>
                <a:lnTo>
                  <a:pt x="25400" y="1447800"/>
                </a:lnTo>
                <a:lnTo>
                  <a:pt x="25400" y="1451610"/>
                </a:lnTo>
                <a:lnTo>
                  <a:pt x="26669" y="1451610"/>
                </a:lnTo>
                <a:lnTo>
                  <a:pt x="26669" y="1454150"/>
                </a:lnTo>
                <a:lnTo>
                  <a:pt x="27939" y="1454150"/>
                </a:lnTo>
                <a:lnTo>
                  <a:pt x="27939" y="141478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929880" y="3139439"/>
            <a:ext cx="26670" cy="1504950"/>
          </a:xfrm>
          <a:custGeom>
            <a:avLst/>
            <a:gdLst/>
            <a:ahLst/>
            <a:cxnLst/>
            <a:rect l="l" t="t" r="r" b="b"/>
            <a:pathLst>
              <a:path w="26670" h="1504950">
                <a:moveTo>
                  <a:pt x="8890" y="0"/>
                </a:moveTo>
                <a:lnTo>
                  <a:pt x="0" y="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12700"/>
                </a:lnTo>
                <a:lnTo>
                  <a:pt x="8890" y="12700"/>
                </a:lnTo>
                <a:lnTo>
                  <a:pt x="8890" y="0"/>
                </a:lnTo>
                <a:close/>
              </a:path>
              <a:path w="26670" h="1504950">
                <a:moveTo>
                  <a:pt x="2667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504950">
                <a:moveTo>
                  <a:pt x="26670" y="482600"/>
                </a:moveTo>
                <a:lnTo>
                  <a:pt x="0" y="4826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2600"/>
                </a:lnTo>
                <a:close/>
              </a:path>
              <a:path w="26670" h="150495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049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504950">
                <a:moveTo>
                  <a:pt x="26670" y="527050"/>
                </a:moveTo>
                <a:lnTo>
                  <a:pt x="0" y="5270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27050"/>
                </a:lnTo>
                <a:close/>
              </a:path>
              <a:path w="26670" h="1504950">
                <a:moveTo>
                  <a:pt x="26670" y="558800"/>
                </a:moveTo>
                <a:lnTo>
                  <a:pt x="0" y="55880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8800"/>
                </a:lnTo>
                <a:close/>
              </a:path>
              <a:path w="26670" h="1504950">
                <a:moveTo>
                  <a:pt x="2667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65150"/>
                </a:lnTo>
                <a:close/>
              </a:path>
              <a:path w="26670" h="1504950">
                <a:moveTo>
                  <a:pt x="26670" y="577850"/>
                </a:moveTo>
                <a:lnTo>
                  <a:pt x="0" y="577850"/>
                </a:lnTo>
                <a:lnTo>
                  <a:pt x="0" y="584199"/>
                </a:lnTo>
                <a:lnTo>
                  <a:pt x="26670" y="584199"/>
                </a:lnTo>
                <a:lnTo>
                  <a:pt x="26670" y="577850"/>
                </a:lnTo>
                <a:close/>
              </a:path>
              <a:path w="26670" h="1504950">
                <a:moveTo>
                  <a:pt x="2667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1504950">
                <a:moveTo>
                  <a:pt x="26670" y="596900"/>
                </a:moveTo>
                <a:lnTo>
                  <a:pt x="0" y="5969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96900"/>
                </a:lnTo>
                <a:close/>
              </a:path>
              <a:path w="26670" h="1504950">
                <a:moveTo>
                  <a:pt x="26670" y="622300"/>
                </a:moveTo>
                <a:lnTo>
                  <a:pt x="0" y="6223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22300"/>
                </a:lnTo>
                <a:close/>
              </a:path>
              <a:path w="26670" h="1504950">
                <a:moveTo>
                  <a:pt x="26670" y="692150"/>
                </a:moveTo>
                <a:lnTo>
                  <a:pt x="0" y="6921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92150"/>
                </a:lnTo>
                <a:close/>
              </a:path>
              <a:path w="26670" h="1504950">
                <a:moveTo>
                  <a:pt x="26670" y="730250"/>
                </a:moveTo>
                <a:lnTo>
                  <a:pt x="0" y="730250"/>
                </a:lnTo>
                <a:lnTo>
                  <a:pt x="0" y="735330"/>
                </a:lnTo>
                <a:lnTo>
                  <a:pt x="26670" y="735330"/>
                </a:lnTo>
                <a:lnTo>
                  <a:pt x="26670" y="730250"/>
                </a:lnTo>
                <a:close/>
              </a:path>
              <a:path w="26670" h="1504950">
                <a:moveTo>
                  <a:pt x="26670" y="735330"/>
                </a:moveTo>
                <a:lnTo>
                  <a:pt x="0" y="73533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35330"/>
                </a:lnTo>
                <a:close/>
              </a:path>
              <a:path w="26670" h="1504950">
                <a:moveTo>
                  <a:pt x="2667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26670" y="748029"/>
                </a:lnTo>
                <a:lnTo>
                  <a:pt x="26670" y="741680"/>
                </a:lnTo>
                <a:close/>
              </a:path>
              <a:path w="26670" h="1504950">
                <a:moveTo>
                  <a:pt x="2667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8030"/>
                </a:lnTo>
                <a:close/>
              </a:path>
              <a:path w="26670" h="1504950">
                <a:moveTo>
                  <a:pt x="26670" y="774700"/>
                </a:moveTo>
                <a:lnTo>
                  <a:pt x="0" y="77470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74700"/>
                </a:lnTo>
                <a:close/>
              </a:path>
              <a:path w="26670" h="1504950">
                <a:moveTo>
                  <a:pt x="26670" y="792480"/>
                </a:moveTo>
                <a:lnTo>
                  <a:pt x="0" y="79248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2480"/>
                </a:lnTo>
                <a:close/>
              </a:path>
              <a:path w="26670" h="150495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50495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1504950">
                <a:moveTo>
                  <a:pt x="26670" y="819150"/>
                </a:moveTo>
                <a:lnTo>
                  <a:pt x="0" y="8191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19150"/>
                </a:lnTo>
                <a:close/>
              </a:path>
              <a:path w="26670" h="1504950">
                <a:moveTo>
                  <a:pt x="26670" y="862330"/>
                </a:moveTo>
                <a:lnTo>
                  <a:pt x="0" y="86233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62330"/>
                </a:lnTo>
                <a:close/>
              </a:path>
              <a:path w="26670" h="1504950">
                <a:moveTo>
                  <a:pt x="26670" y="869950"/>
                </a:moveTo>
                <a:lnTo>
                  <a:pt x="0" y="86995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1504950">
                <a:moveTo>
                  <a:pt x="26670" y="876300"/>
                </a:moveTo>
                <a:lnTo>
                  <a:pt x="0" y="87630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76300"/>
                </a:lnTo>
                <a:close/>
              </a:path>
              <a:path w="26670" h="1504950">
                <a:moveTo>
                  <a:pt x="26670" y="913130"/>
                </a:moveTo>
                <a:lnTo>
                  <a:pt x="0" y="913130"/>
                </a:lnTo>
                <a:lnTo>
                  <a:pt x="0" y="919479"/>
                </a:lnTo>
                <a:lnTo>
                  <a:pt x="26670" y="919479"/>
                </a:lnTo>
                <a:lnTo>
                  <a:pt x="26670" y="913130"/>
                </a:lnTo>
                <a:close/>
              </a:path>
              <a:path w="26670" h="1504950">
                <a:moveTo>
                  <a:pt x="26670" y="919480"/>
                </a:moveTo>
                <a:lnTo>
                  <a:pt x="0" y="91948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9480"/>
                </a:lnTo>
                <a:close/>
              </a:path>
              <a:path w="26670" h="150495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504950">
                <a:moveTo>
                  <a:pt x="2667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80"/>
                </a:lnTo>
                <a:close/>
              </a:path>
              <a:path w="26670" h="1504950">
                <a:moveTo>
                  <a:pt x="26670" y="965200"/>
                </a:moveTo>
                <a:lnTo>
                  <a:pt x="0" y="96520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65200"/>
                </a:lnTo>
                <a:close/>
              </a:path>
              <a:path w="26670" h="1504950">
                <a:moveTo>
                  <a:pt x="26670" y="1003300"/>
                </a:moveTo>
                <a:lnTo>
                  <a:pt x="0" y="100330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3300"/>
                </a:lnTo>
                <a:close/>
              </a:path>
              <a:path w="26670" h="1504950">
                <a:moveTo>
                  <a:pt x="26670" y="1008380"/>
                </a:moveTo>
                <a:lnTo>
                  <a:pt x="0" y="100838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08380"/>
                </a:lnTo>
                <a:close/>
              </a:path>
              <a:path w="26670" h="1504950">
                <a:moveTo>
                  <a:pt x="26670" y="1033780"/>
                </a:moveTo>
                <a:lnTo>
                  <a:pt x="0" y="1033780"/>
                </a:lnTo>
                <a:lnTo>
                  <a:pt x="0" y="1103630"/>
                </a:lnTo>
                <a:lnTo>
                  <a:pt x="26670" y="1103630"/>
                </a:lnTo>
                <a:lnTo>
                  <a:pt x="26670" y="1033780"/>
                </a:lnTo>
                <a:close/>
              </a:path>
              <a:path w="26670" h="1504950">
                <a:moveTo>
                  <a:pt x="26670" y="1103630"/>
                </a:moveTo>
                <a:lnTo>
                  <a:pt x="0" y="110363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3630"/>
                </a:lnTo>
                <a:close/>
              </a:path>
              <a:path w="26670" h="1504950">
                <a:moveTo>
                  <a:pt x="26670" y="1109980"/>
                </a:moveTo>
                <a:lnTo>
                  <a:pt x="0" y="1109980"/>
                </a:lnTo>
                <a:lnTo>
                  <a:pt x="0" y="1117600"/>
                </a:lnTo>
                <a:lnTo>
                  <a:pt x="26670" y="1117600"/>
                </a:lnTo>
                <a:lnTo>
                  <a:pt x="26670" y="1109980"/>
                </a:lnTo>
                <a:close/>
              </a:path>
              <a:path w="26670" h="1504950">
                <a:moveTo>
                  <a:pt x="26670" y="1117600"/>
                </a:moveTo>
                <a:lnTo>
                  <a:pt x="0" y="111760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7600"/>
                </a:lnTo>
                <a:close/>
              </a:path>
              <a:path w="26670" h="1504950">
                <a:moveTo>
                  <a:pt x="2667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29030"/>
                </a:lnTo>
                <a:close/>
              </a:path>
              <a:path w="26670" h="1504950">
                <a:moveTo>
                  <a:pt x="26670" y="1155700"/>
                </a:moveTo>
                <a:lnTo>
                  <a:pt x="0" y="115570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155700"/>
                </a:lnTo>
                <a:close/>
              </a:path>
              <a:path w="26670" h="1504950">
                <a:moveTo>
                  <a:pt x="26670" y="1231900"/>
                </a:moveTo>
                <a:lnTo>
                  <a:pt x="0" y="1231900"/>
                </a:lnTo>
                <a:lnTo>
                  <a:pt x="0" y="1377950"/>
                </a:lnTo>
                <a:lnTo>
                  <a:pt x="26670" y="1377950"/>
                </a:lnTo>
                <a:lnTo>
                  <a:pt x="26670" y="1231900"/>
                </a:lnTo>
                <a:close/>
              </a:path>
              <a:path w="26670" h="1504950">
                <a:moveTo>
                  <a:pt x="26670" y="1377950"/>
                </a:moveTo>
                <a:lnTo>
                  <a:pt x="0" y="137795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7950"/>
                </a:lnTo>
                <a:close/>
              </a:path>
              <a:path w="26670" h="1504950">
                <a:moveTo>
                  <a:pt x="26670" y="1402080"/>
                </a:moveTo>
                <a:lnTo>
                  <a:pt x="0" y="1402080"/>
                </a:lnTo>
                <a:lnTo>
                  <a:pt x="0" y="1443990"/>
                </a:lnTo>
                <a:lnTo>
                  <a:pt x="1270" y="1443990"/>
                </a:lnTo>
                <a:lnTo>
                  <a:pt x="1270" y="1447800"/>
                </a:lnTo>
                <a:lnTo>
                  <a:pt x="26670" y="1447800"/>
                </a:lnTo>
                <a:lnTo>
                  <a:pt x="26670" y="1402080"/>
                </a:lnTo>
                <a:close/>
              </a:path>
              <a:path w="26670" h="1504950">
                <a:moveTo>
                  <a:pt x="26670" y="1447800"/>
                </a:moveTo>
                <a:lnTo>
                  <a:pt x="2540" y="1447800"/>
                </a:lnTo>
                <a:lnTo>
                  <a:pt x="2540" y="1450340"/>
                </a:lnTo>
                <a:lnTo>
                  <a:pt x="3810" y="1450340"/>
                </a:lnTo>
                <a:lnTo>
                  <a:pt x="3810" y="1454150"/>
                </a:lnTo>
                <a:lnTo>
                  <a:pt x="26670" y="1454150"/>
                </a:lnTo>
                <a:lnTo>
                  <a:pt x="26670" y="1447800"/>
                </a:lnTo>
                <a:close/>
              </a:path>
              <a:path w="26670" h="1504950">
                <a:moveTo>
                  <a:pt x="26670" y="1454150"/>
                </a:moveTo>
                <a:lnTo>
                  <a:pt x="5079" y="1454150"/>
                </a:lnTo>
                <a:lnTo>
                  <a:pt x="5079" y="1456690"/>
                </a:lnTo>
                <a:lnTo>
                  <a:pt x="6350" y="1456690"/>
                </a:lnTo>
                <a:lnTo>
                  <a:pt x="6350" y="1459230"/>
                </a:lnTo>
                <a:lnTo>
                  <a:pt x="7620" y="1459230"/>
                </a:lnTo>
                <a:lnTo>
                  <a:pt x="7620" y="1463040"/>
                </a:lnTo>
                <a:lnTo>
                  <a:pt x="8890" y="1463040"/>
                </a:lnTo>
                <a:lnTo>
                  <a:pt x="8890" y="1465580"/>
                </a:lnTo>
                <a:lnTo>
                  <a:pt x="10160" y="1465580"/>
                </a:lnTo>
                <a:lnTo>
                  <a:pt x="10160" y="1469390"/>
                </a:lnTo>
                <a:lnTo>
                  <a:pt x="11429" y="1469390"/>
                </a:lnTo>
                <a:lnTo>
                  <a:pt x="11429" y="1471930"/>
                </a:lnTo>
                <a:lnTo>
                  <a:pt x="26670" y="1471930"/>
                </a:lnTo>
                <a:lnTo>
                  <a:pt x="26670" y="1454150"/>
                </a:lnTo>
                <a:close/>
              </a:path>
              <a:path w="26670" h="1504950">
                <a:moveTo>
                  <a:pt x="26670" y="1471930"/>
                </a:moveTo>
                <a:lnTo>
                  <a:pt x="12700" y="1471930"/>
                </a:lnTo>
                <a:lnTo>
                  <a:pt x="12700" y="1474470"/>
                </a:lnTo>
                <a:lnTo>
                  <a:pt x="13970" y="1474470"/>
                </a:lnTo>
                <a:lnTo>
                  <a:pt x="13970" y="1478280"/>
                </a:lnTo>
                <a:lnTo>
                  <a:pt x="15240" y="1478280"/>
                </a:lnTo>
                <a:lnTo>
                  <a:pt x="15240" y="1480820"/>
                </a:lnTo>
                <a:lnTo>
                  <a:pt x="16510" y="1480820"/>
                </a:lnTo>
                <a:lnTo>
                  <a:pt x="16510" y="1484630"/>
                </a:lnTo>
                <a:lnTo>
                  <a:pt x="26670" y="1484630"/>
                </a:lnTo>
                <a:lnTo>
                  <a:pt x="26670" y="1471930"/>
                </a:lnTo>
                <a:close/>
              </a:path>
              <a:path w="26670" h="1504950">
                <a:moveTo>
                  <a:pt x="26670" y="1484630"/>
                </a:moveTo>
                <a:lnTo>
                  <a:pt x="17779" y="1484630"/>
                </a:lnTo>
                <a:lnTo>
                  <a:pt x="17779" y="1487170"/>
                </a:lnTo>
                <a:lnTo>
                  <a:pt x="19050" y="1487170"/>
                </a:lnTo>
                <a:lnTo>
                  <a:pt x="19050" y="1489710"/>
                </a:lnTo>
                <a:lnTo>
                  <a:pt x="20320" y="1489710"/>
                </a:lnTo>
                <a:lnTo>
                  <a:pt x="20320" y="1493520"/>
                </a:lnTo>
                <a:lnTo>
                  <a:pt x="21590" y="1493520"/>
                </a:lnTo>
                <a:lnTo>
                  <a:pt x="21590" y="1496060"/>
                </a:lnTo>
                <a:lnTo>
                  <a:pt x="22860" y="1496060"/>
                </a:lnTo>
                <a:lnTo>
                  <a:pt x="22860" y="1498600"/>
                </a:lnTo>
                <a:lnTo>
                  <a:pt x="24129" y="1498600"/>
                </a:lnTo>
                <a:lnTo>
                  <a:pt x="24129" y="1502410"/>
                </a:lnTo>
                <a:lnTo>
                  <a:pt x="25400" y="1502410"/>
                </a:lnTo>
                <a:lnTo>
                  <a:pt x="25400" y="1504950"/>
                </a:lnTo>
                <a:lnTo>
                  <a:pt x="26670" y="1504950"/>
                </a:lnTo>
                <a:lnTo>
                  <a:pt x="26670" y="1484630"/>
                </a:lnTo>
                <a:close/>
              </a:path>
            </a:pathLst>
          </a:custGeom>
          <a:solidFill>
            <a:srgbClr val="204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956550" y="3152139"/>
            <a:ext cx="27940" cy="1559560"/>
          </a:xfrm>
          <a:custGeom>
            <a:avLst/>
            <a:gdLst/>
            <a:ahLst/>
            <a:cxnLst/>
            <a:rect l="l" t="t" r="r" b="b"/>
            <a:pathLst>
              <a:path w="27940" h="1559560">
                <a:moveTo>
                  <a:pt x="3810" y="0"/>
                </a:moveTo>
                <a:lnTo>
                  <a:pt x="0" y="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7940" h="15595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559560">
                <a:moveTo>
                  <a:pt x="2794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69900"/>
                </a:lnTo>
                <a:close/>
              </a:path>
              <a:path w="27940" h="1559560">
                <a:moveTo>
                  <a:pt x="2794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40" y="501650"/>
                </a:lnTo>
                <a:lnTo>
                  <a:pt x="27940" y="488950"/>
                </a:lnTo>
                <a:close/>
              </a:path>
              <a:path w="27940" h="1559560">
                <a:moveTo>
                  <a:pt x="2794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1650"/>
                </a:lnTo>
                <a:close/>
              </a:path>
              <a:path w="27940" h="1559560">
                <a:moveTo>
                  <a:pt x="2794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14350"/>
                </a:lnTo>
                <a:close/>
              </a:path>
              <a:path w="27940" h="1559560">
                <a:moveTo>
                  <a:pt x="2794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46100"/>
                </a:lnTo>
                <a:close/>
              </a:path>
              <a:path w="27940" h="1559560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559560">
                <a:moveTo>
                  <a:pt x="2794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7940" y="571499"/>
                </a:lnTo>
                <a:lnTo>
                  <a:pt x="27940" y="565150"/>
                </a:lnTo>
                <a:close/>
              </a:path>
              <a:path w="27940" h="1559560">
                <a:moveTo>
                  <a:pt x="2794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1500"/>
                </a:lnTo>
                <a:close/>
              </a:path>
              <a:path w="27940" h="1559560">
                <a:moveTo>
                  <a:pt x="2794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84200"/>
                </a:lnTo>
                <a:close/>
              </a:path>
              <a:path w="27940" h="1559560">
                <a:moveTo>
                  <a:pt x="2794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09600"/>
                </a:lnTo>
                <a:close/>
              </a:path>
              <a:path w="27940" h="1559560">
                <a:moveTo>
                  <a:pt x="2794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679450"/>
                </a:lnTo>
                <a:close/>
              </a:path>
              <a:path w="27940" h="1559560">
                <a:moveTo>
                  <a:pt x="2794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717550"/>
                </a:lnTo>
                <a:close/>
              </a:path>
              <a:path w="27940" h="1559560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1559560">
                <a:moveTo>
                  <a:pt x="2794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7940" y="735329"/>
                </a:lnTo>
                <a:lnTo>
                  <a:pt x="27940" y="728980"/>
                </a:lnTo>
                <a:close/>
              </a:path>
              <a:path w="27940" h="1559560">
                <a:moveTo>
                  <a:pt x="2794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5330"/>
                </a:lnTo>
                <a:close/>
              </a:path>
              <a:path w="27940" h="1559560">
                <a:moveTo>
                  <a:pt x="2794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62000"/>
                </a:lnTo>
                <a:close/>
              </a:path>
              <a:path w="27940" h="15595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1559560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559560">
                <a:moveTo>
                  <a:pt x="2794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800100"/>
                </a:lnTo>
                <a:close/>
              </a:path>
              <a:path w="27940" h="1559560">
                <a:moveTo>
                  <a:pt x="2794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06450"/>
                </a:lnTo>
                <a:close/>
              </a:path>
              <a:path w="27940" h="1559560">
                <a:moveTo>
                  <a:pt x="2794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849630"/>
                </a:lnTo>
                <a:close/>
              </a:path>
              <a:path w="27940" h="1559560">
                <a:moveTo>
                  <a:pt x="2794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7250"/>
                </a:lnTo>
                <a:close/>
              </a:path>
              <a:path w="27940" h="1559560">
                <a:moveTo>
                  <a:pt x="2794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63600"/>
                </a:lnTo>
                <a:close/>
              </a:path>
              <a:path w="27940" h="1559560">
                <a:moveTo>
                  <a:pt x="2794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7940" y="906779"/>
                </a:lnTo>
                <a:lnTo>
                  <a:pt x="27940" y="900430"/>
                </a:lnTo>
                <a:close/>
              </a:path>
              <a:path w="27940" h="1559560">
                <a:moveTo>
                  <a:pt x="2794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06780"/>
                </a:lnTo>
                <a:close/>
              </a:path>
              <a:path w="27940" h="1559560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559560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559560">
                <a:moveTo>
                  <a:pt x="2794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52500"/>
                </a:lnTo>
                <a:close/>
              </a:path>
              <a:path w="27940" h="1559560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90600"/>
                </a:lnTo>
                <a:close/>
              </a:path>
              <a:path w="27940" h="1559560">
                <a:moveTo>
                  <a:pt x="2794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5680"/>
                </a:lnTo>
                <a:close/>
              </a:path>
              <a:path w="27940" h="1559560">
                <a:moveTo>
                  <a:pt x="2794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21080"/>
                </a:lnTo>
                <a:close/>
              </a:path>
              <a:path w="27940" h="1559560">
                <a:moveTo>
                  <a:pt x="2794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90930"/>
                </a:lnTo>
                <a:close/>
              </a:path>
              <a:path w="27940" h="1559560">
                <a:moveTo>
                  <a:pt x="2794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97280"/>
                </a:lnTo>
                <a:close/>
              </a:path>
              <a:path w="27940" h="1559560">
                <a:moveTo>
                  <a:pt x="2794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4900"/>
                </a:lnTo>
                <a:close/>
              </a:path>
              <a:path w="27940" h="1559560">
                <a:moveTo>
                  <a:pt x="2794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7940" y="1143000"/>
                </a:lnTo>
                <a:lnTo>
                  <a:pt x="27940" y="1116330"/>
                </a:lnTo>
                <a:close/>
              </a:path>
              <a:path w="27940" h="1559560">
                <a:moveTo>
                  <a:pt x="2794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7940" y="1219200"/>
                </a:lnTo>
                <a:lnTo>
                  <a:pt x="27940" y="1143000"/>
                </a:lnTo>
                <a:close/>
              </a:path>
              <a:path w="27940" h="1559560">
                <a:moveTo>
                  <a:pt x="2794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7940" y="1365250"/>
                </a:lnTo>
                <a:lnTo>
                  <a:pt x="27940" y="1219200"/>
                </a:lnTo>
                <a:close/>
              </a:path>
              <a:path w="27940" h="1559560">
                <a:moveTo>
                  <a:pt x="2794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7940" y="1389380"/>
                </a:lnTo>
                <a:lnTo>
                  <a:pt x="27940" y="1365250"/>
                </a:lnTo>
                <a:close/>
              </a:path>
              <a:path w="27940" h="1559560">
                <a:moveTo>
                  <a:pt x="2794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7940" y="1441450"/>
                </a:lnTo>
                <a:lnTo>
                  <a:pt x="27940" y="1389380"/>
                </a:lnTo>
                <a:close/>
              </a:path>
              <a:path w="27940" h="1559560">
                <a:moveTo>
                  <a:pt x="27940" y="1441450"/>
                </a:moveTo>
                <a:lnTo>
                  <a:pt x="0" y="1441450"/>
                </a:lnTo>
                <a:lnTo>
                  <a:pt x="0" y="1459230"/>
                </a:lnTo>
                <a:lnTo>
                  <a:pt x="27940" y="1459230"/>
                </a:lnTo>
                <a:lnTo>
                  <a:pt x="27940" y="1441450"/>
                </a:lnTo>
                <a:close/>
              </a:path>
              <a:path w="27940" h="1559560">
                <a:moveTo>
                  <a:pt x="27940" y="1459230"/>
                </a:moveTo>
                <a:lnTo>
                  <a:pt x="0" y="1459230"/>
                </a:lnTo>
                <a:lnTo>
                  <a:pt x="0" y="1471930"/>
                </a:lnTo>
                <a:lnTo>
                  <a:pt x="27940" y="1471930"/>
                </a:lnTo>
                <a:lnTo>
                  <a:pt x="27940" y="1459230"/>
                </a:lnTo>
                <a:close/>
              </a:path>
              <a:path w="27940" h="1559560">
                <a:moveTo>
                  <a:pt x="27940" y="1471930"/>
                </a:moveTo>
                <a:lnTo>
                  <a:pt x="0" y="1471930"/>
                </a:lnTo>
                <a:lnTo>
                  <a:pt x="0" y="1496060"/>
                </a:lnTo>
                <a:lnTo>
                  <a:pt x="1270" y="1496060"/>
                </a:lnTo>
                <a:lnTo>
                  <a:pt x="1270" y="1498600"/>
                </a:lnTo>
                <a:lnTo>
                  <a:pt x="27940" y="1498600"/>
                </a:lnTo>
                <a:lnTo>
                  <a:pt x="27940" y="1471930"/>
                </a:lnTo>
                <a:close/>
              </a:path>
              <a:path w="27940" h="1559560">
                <a:moveTo>
                  <a:pt x="27940" y="1498600"/>
                </a:moveTo>
                <a:lnTo>
                  <a:pt x="2540" y="1498600"/>
                </a:lnTo>
                <a:lnTo>
                  <a:pt x="2540" y="1501140"/>
                </a:lnTo>
                <a:lnTo>
                  <a:pt x="3809" y="1501140"/>
                </a:lnTo>
                <a:lnTo>
                  <a:pt x="3809" y="1504950"/>
                </a:lnTo>
                <a:lnTo>
                  <a:pt x="5079" y="1504950"/>
                </a:lnTo>
                <a:lnTo>
                  <a:pt x="5079" y="1507490"/>
                </a:lnTo>
                <a:lnTo>
                  <a:pt x="6350" y="1507490"/>
                </a:lnTo>
                <a:lnTo>
                  <a:pt x="6350" y="1511300"/>
                </a:lnTo>
                <a:lnTo>
                  <a:pt x="7620" y="1511300"/>
                </a:lnTo>
                <a:lnTo>
                  <a:pt x="7620" y="1513840"/>
                </a:lnTo>
                <a:lnTo>
                  <a:pt x="8890" y="1513840"/>
                </a:lnTo>
                <a:lnTo>
                  <a:pt x="8890" y="1516380"/>
                </a:lnTo>
                <a:lnTo>
                  <a:pt x="10159" y="1516380"/>
                </a:lnTo>
                <a:lnTo>
                  <a:pt x="10159" y="1520190"/>
                </a:lnTo>
                <a:lnTo>
                  <a:pt x="11429" y="1520190"/>
                </a:lnTo>
                <a:lnTo>
                  <a:pt x="11429" y="1522730"/>
                </a:lnTo>
                <a:lnTo>
                  <a:pt x="12700" y="1522730"/>
                </a:lnTo>
                <a:lnTo>
                  <a:pt x="12700" y="1526540"/>
                </a:lnTo>
                <a:lnTo>
                  <a:pt x="13970" y="1526540"/>
                </a:lnTo>
                <a:lnTo>
                  <a:pt x="13970" y="1529080"/>
                </a:lnTo>
                <a:lnTo>
                  <a:pt x="27940" y="1529080"/>
                </a:lnTo>
                <a:lnTo>
                  <a:pt x="27940" y="1498600"/>
                </a:lnTo>
                <a:close/>
              </a:path>
              <a:path w="27940" h="1559560">
                <a:moveTo>
                  <a:pt x="27940" y="1529080"/>
                </a:moveTo>
                <a:lnTo>
                  <a:pt x="15240" y="1529080"/>
                </a:lnTo>
                <a:lnTo>
                  <a:pt x="15240" y="1531620"/>
                </a:lnTo>
                <a:lnTo>
                  <a:pt x="16509" y="1531620"/>
                </a:lnTo>
                <a:lnTo>
                  <a:pt x="16509" y="1535430"/>
                </a:lnTo>
                <a:lnTo>
                  <a:pt x="27940" y="1535430"/>
                </a:lnTo>
                <a:lnTo>
                  <a:pt x="27940" y="1529080"/>
                </a:lnTo>
                <a:close/>
              </a:path>
              <a:path w="27940" h="1559560">
                <a:moveTo>
                  <a:pt x="27940" y="1535430"/>
                </a:moveTo>
                <a:lnTo>
                  <a:pt x="17779" y="1535430"/>
                </a:lnTo>
                <a:lnTo>
                  <a:pt x="17779" y="1537970"/>
                </a:lnTo>
                <a:lnTo>
                  <a:pt x="19050" y="1537970"/>
                </a:lnTo>
                <a:lnTo>
                  <a:pt x="19050" y="1541780"/>
                </a:lnTo>
                <a:lnTo>
                  <a:pt x="27940" y="1541780"/>
                </a:lnTo>
                <a:lnTo>
                  <a:pt x="27940" y="1535430"/>
                </a:lnTo>
                <a:close/>
              </a:path>
              <a:path w="27940" h="1559560">
                <a:moveTo>
                  <a:pt x="27940" y="1541780"/>
                </a:moveTo>
                <a:lnTo>
                  <a:pt x="20320" y="1541780"/>
                </a:lnTo>
                <a:lnTo>
                  <a:pt x="20320" y="1544320"/>
                </a:lnTo>
                <a:lnTo>
                  <a:pt x="21590" y="1544320"/>
                </a:lnTo>
                <a:lnTo>
                  <a:pt x="21590" y="1546860"/>
                </a:lnTo>
                <a:lnTo>
                  <a:pt x="22859" y="1546860"/>
                </a:lnTo>
                <a:lnTo>
                  <a:pt x="22859" y="1550670"/>
                </a:lnTo>
                <a:lnTo>
                  <a:pt x="24129" y="1550670"/>
                </a:lnTo>
                <a:lnTo>
                  <a:pt x="24129" y="1553210"/>
                </a:lnTo>
                <a:lnTo>
                  <a:pt x="25400" y="1553210"/>
                </a:lnTo>
                <a:lnTo>
                  <a:pt x="25400" y="1555750"/>
                </a:lnTo>
                <a:lnTo>
                  <a:pt x="26670" y="1555750"/>
                </a:lnTo>
                <a:lnTo>
                  <a:pt x="26670" y="1559560"/>
                </a:lnTo>
                <a:lnTo>
                  <a:pt x="27940" y="1559560"/>
                </a:lnTo>
                <a:lnTo>
                  <a:pt x="27940" y="154178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84490" y="3177539"/>
            <a:ext cx="27940" cy="1600200"/>
          </a:xfrm>
          <a:custGeom>
            <a:avLst/>
            <a:gdLst/>
            <a:ahLst/>
            <a:cxnLst/>
            <a:rect l="l" t="t" r="r" b="b"/>
            <a:pathLst>
              <a:path w="27940" h="1600200">
                <a:moveTo>
                  <a:pt x="16509" y="0"/>
                </a:moveTo>
                <a:lnTo>
                  <a:pt x="0" y="0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12699"/>
                </a:lnTo>
                <a:lnTo>
                  <a:pt x="16509" y="12699"/>
                </a:lnTo>
                <a:lnTo>
                  <a:pt x="16509" y="0"/>
                </a:lnTo>
                <a:close/>
              </a:path>
              <a:path w="27940" h="1600200">
                <a:moveTo>
                  <a:pt x="27939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800"/>
                </a:lnTo>
                <a:close/>
              </a:path>
              <a:path w="27940" h="1600200">
                <a:moveTo>
                  <a:pt x="27939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39" y="463549"/>
                </a:lnTo>
                <a:lnTo>
                  <a:pt x="27939" y="444499"/>
                </a:lnTo>
                <a:close/>
              </a:path>
              <a:path w="27940" h="1600200">
                <a:moveTo>
                  <a:pt x="27939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39" y="476249"/>
                </a:lnTo>
                <a:lnTo>
                  <a:pt x="27939" y="463550"/>
                </a:lnTo>
                <a:close/>
              </a:path>
              <a:path w="27940" h="1600200">
                <a:moveTo>
                  <a:pt x="27939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39" y="488949"/>
                </a:lnTo>
                <a:lnTo>
                  <a:pt x="27939" y="476250"/>
                </a:lnTo>
                <a:close/>
              </a:path>
              <a:path w="27940" h="1600200">
                <a:moveTo>
                  <a:pt x="27939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39" y="520699"/>
                </a:lnTo>
                <a:lnTo>
                  <a:pt x="27939" y="488949"/>
                </a:lnTo>
                <a:close/>
              </a:path>
              <a:path w="27940" h="1600200">
                <a:moveTo>
                  <a:pt x="27939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39" y="527049"/>
                </a:lnTo>
                <a:lnTo>
                  <a:pt x="27939" y="520700"/>
                </a:lnTo>
                <a:close/>
              </a:path>
              <a:path w="27940" h="1600200">
                <a:moveTo>
                  <a:pt x="27939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527049"/>
                </a:lnTo>
                <a:close/>
              </a:path>
              <a:path w="27940" h="1600200">
                <a:moveTo>
                  <a:pt x="27939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39" y="546099"/>
                </a:lnTo>
                <a:lnTo>
                  <a:pt x="27939" y="539749"/>
                </a:lnTo>
                <a:close/>
              </a:path>
              <a:path w="27940" h="1600200">
                <a:moveTo>
                  <a:pt x="27939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39" y="558799"/>
                </a:lnTo>
                <a:lnTo>
                  <a:pt x="27939" y="546099"/>
                </a:lnTo>
                <a:close/>
              </a:path>
              <a:path w="27940" h="1600200">
                <a:moveTo>
                  <a:pt x="27939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58800"/>
                </a:lnTo>
                <a:close/>
              </a:path>
              <a:path w="27940" h="1600200">
                <a:moveTo>
                  <a:pt x="27939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39" y="654049"/>
                </a:lnTo>
                <a:lnTo>
                  <a:pt x="27939" y="584199"/>
                </a:lnTo>
                <a:close/>
              </a:path>
              <a:path w="27940" h="1600200">
                <a:moveTo>
                  <a:pt x="27939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39" y="692149"/>
                </a:lnTo>
                <a:lnTo>
                  <a:pt x="27939" y="654049"/>
                </a:lnTo>
                <a:close/>
              </a:path>
              <a:path w="27940" h="1600200">
                <a:moveTo>
                  <a:pt x="27939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39" y="697229"/>
                </a:lnTo>
                <a:lnTo>
                  <a:pt x="27939" y="692150"/>
                </a:lnTo>
                <a:close/>
              </a:path>
              <a:path w="27940" h="1600200">
                <a:moveTo>
                  <a:pt x="27939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39" y="703579"/>
                </a:lnTo>
                <a:lnTo>
                  <a:pt x="27939" y="697229"/>
                </a:lnTo>
                <a:close/>
              </a:path>
              <a:path w="27940" h="1600200">
                <a:moveTo>
                  <a:pt x="27939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703579"/>
                </a:lnTo>
                <a:close/>
              </a:path>
              <a:path w="27940" h="1600200">
                <a:moveTo>
                  <a:pt x="27939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39" y="736599"/>
                </a:lnTo>
                <a:lnTo>
                  <a:pt x="27939" y="709930"/>
                </a:lnTo>
                <a:close/>
              </a:path>
              <a:path w="27940" h="1600200">
                <a:moveTo>
                  <a:pt x="27939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39" y="754379"/>
                </a:lnTo>
                <a:lnTo>
                  <a:pt x="27939" y="736600"/>
                </a:lnTo>
                <a:close/>
              </a:path>
              <a:path w="27940" h="1600200">
                <a:moveTo>
                  <a:pt x="27939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39" y="761999"/>
                </a:lnTo>
                <a:lnTo>
                  <a:pt x="27939" y="754379"/>
                </a:lnTo>
                <a:close/>
              </a:path>
              <a:path w="27940" h="1600200">
                <a:moveTo>
                  <a:pt x="27939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39" y="774699"/>
                </a:lnTo>
                <a:lnTo>
                  <a:pt x="27939" y="762000"/>
                </a:lnTo>
                <a:close/>
              </a:path>
              <a:path w="27940" h="1600200">
                <a:moveTo>
                  <a:pt x="27939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39" y="781049"/>
                </a:lnTo>
                <a:lnTo>
                  <a:pt x="27939" y="774700"/>
                </a:lnTo>
                <a:close/>
              </a:path>
              <a:path w="27940" h="1600200">
                <a:moveTo>
                  <a:pt x="27939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781050"/>
                </a:lnTo>
                <a:close/>
              </a:path>
              <a:path w="27940" h="1600200">
                <a:moveTo>
                  <a:pt x="27939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39" y="831849"/>
                </a:lnTo>
                <a:lnTo>
                  <a:pt x="27939" y="824230"/>
                </a:lnTo>
                <a:close/>
              </a:path>
              <a:path w="27940" h="1600200">
                <a:moveTo>
                  <a:pt x="27939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39" y="838199"/>
                </a:lnTo>
                <a:lnTo>
                  <a:pt x="27939" y="831849"/>
                </a:lnTo>
                <a:close/>
              </a:path>
              <a:path w="27940" h="1600200">
                <a:moveTo>
                  <a:pt x="27939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39" y="875029"/>
                </a:lnTo>
                <a:lnTo>
                  <a:pt x="27939" y="838199"/>
                </a:lnTo>
                <a:close/>
              </a:path>
              <a:path w="27940" h="1600200">
                <a:moveTo>
                  <a:pt x="27939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75029"/>
                </a:lnTo>
                <a:close/>
              </a:path>
              <a:path w="27940" h="1600200">
                <a:moveTo>
                  <a:pt x="27939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39" y="913129"/>
                </a:lnTo>
                <a:lnTo>
                  <a:pt x="27939" y="881379"/>
                </a:lnTo>
                <a:close/>
              </a:path>
              <a:path w="27940" h="1600200">
                <a:moveTo>
                  <a:pt x="27939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39" y="919479"/>
                </a:lnTo>
                <a:lnTo>
                  <a:pt x="27939" y="913129"/>
                </a:lnTo>
                <a:close/>
              </a:path>
              <a:path w="27940" h="1600200">
                <a:moveTo>
                  <a:pt x="27939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39" y="927099"/>
                </a:lnTo>
                <a:lnTo>
                  <a:pt x="27939" y="919479"/>
                </a:lnTo>
                <a:close/>
              </a:path>
              <a:path w="27940" h="1600200">
                <a:moveTo>
                  <a:pt x="27939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27099"/>
                </a:lnTo>
                <a:close/>
              </a:path>
              <a:path w="27940" h="1600200">
                <a:moveTo>
                  <a:pt x="27939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39" y="970279"/>
                </a:lnTo>
                <a:lnTo>
                  <a:pt x="27939" y="965199"/>
                </a:lnTo>
                <a:close/>
              </a:path>
              <a:path w="27940" h="1600200">
                <a:moveTo>
                  <a:pt x="27939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70280"/>
                </a:lnTo>
                <a:close/>
              </a:path>
              <a:path w="27940" h="1600200">
                <a:moveTo>
                  <a:pt x="27939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39" y="1065529"/>
                </a:lnTo>
                <a:lnTo>
                  <a:pt x="27939" y="995679"/>
                </a:lnTo>
                <a:close/>
              </a:path>
              <a:path w="27940" h="1600200">
                <a:moveTo>
                  <a:pt x="27939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39" y="1071879"/>
                </a:lnTo>
                <a:lnTo>
                  <a:pt x="27939" y="1065530"/>
                </a:lnTo>
                <a:close/>
              </a:path>
              <a:path w="27940" h="1600200">
                <a:moveTo>
                  <a:pt x="27939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79"/>
                </a:lnTo>
                <a:close/>
              </a:path>
              <a:path w="27940" h="1600200">
                <a:moveTo>
                  <a:pt x="27939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39" y="1090929"/>
                </a:lnTo>
                <a:lnTo>
                  <a:pt x="27939" y="1079499"/>
                </a:lnTo>
                <a:close/>
              </a:path>
              <a:path w="27940" h="1600200">
                <a:moveTo>
                  <a:pt x="27939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39" y="1117599"/>
                </a:lnTo>
                <a:lnTo>
                  <a:pt x="27939" y="1090930"/>
                </a:lnTo>
                <a:close/>
              </a:path>
              <a:path w="27940" h="1600200">
                <a:moveTo>
                  <a:pt x="27939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39" y="1193799"/>
                </a:lnTo>
                <a:lnTo>
                  <a:pt x="27939" y="1117599"/>
                </a:lnTo>
                <a:close/>
              </a:path>
              <a:path w="27940" h="1600200">
                <a:moveTo>
                  <a:pt x="27939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39" y="1339849"/>
                </a:lnTo>
                <a:lnTo>
                  <a:pt x="27939" y="1193800"/>
                </a:lnTo>
                <a:close/>
              </a:path>
              <a:path w="27940" h="1600200">
                <a:moveTo>
                  <a:pt x="27939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39" y="1363979"/>
                </a:lnTo>
                <a:lnTo>
                  <a:pt x="27939" y="1339850"/>
                </a:lnTo>
                <a:close/>
              </a:path>
              <a:path w="27940" h="1600200">
                <a:moveTo>
                  <a:pt x="27939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39" y="1416049"/>
                </a:lnTo>
                <a:lnTo>
                  <a:pt x="27939" y="1363980"/>
                </a:lnTo>
                <a:close/>
              </a:path>
              <a:path w="27940" h="1600200">
                <a:moveTo>
                  <a:pt x="27939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39" y="1433829"/>
                </a:lnTo>
                <a:lnTo>
                  <a:pt x="27939" y="1416049"/>
                </a:lnTo>
                <a:close/>
              </a:path>
              <a:path w="27940" h="1600200">
                <a:moveTo>
                  <a:pt x="27939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39" y="1446529"/>
                </a:lnTo>
                <a:lnTo>
                  <a:pt x="27939" y="1433830"/>
                </a:lnTo>
                <a:close/>
              </a:path>
              <a:path w="27940" h="1600200">
                <a:moveTo>
                  <a:pt x="27939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39" y="1473199"/>
                </a:lnTo>
                <a:lnTo>
                  <a:pt x="27939" y="1446530"/>
                </a:lnTo>
                <a:close/>
              </a:path>
              <a:path w="27940" h="1600200">
                <a:moveTo>
                  <a:pt x="27939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39" y="1503679"/>
                </a:lnTo>
                <a:lnTo>
                  <a:pt x="27939" y="1473200"/>
                </a:lnTo>
                <a:close/>
              </a:path>
              <a:path w="27940" h="1600200">
                <a:moveTo>
                  <a:pt x="27939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39" y="1510029"/>
                </a:lnTo>
                <a:lnTo>
                  <a:pt x="27939" y="1503679"/>
                </a:lnTo>
                <a:close/>
              </a:path>
              <a:path w="27940" h="1600200">
                <a:moveTo>
                  <a:pt x="27939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39" y="1516379"/>
                </a:lnTo>
                <a:lnTo>
                  <a:pt x="27939" y="1510029"/>
                </a:lnTo>
                <a:close/>
              </a:path>
              <a:path w="27940" h="1600200">
                <a:moveTo>
                  <a:pt x="27939" y="1516379"/>
                </a:moveTo>
                <a:lnTo>
                  <a:pt x="0" y="1516379"/>
                </a:lnTo>
                <a:lnTo>
                  <a:pt x="0" y="1536699"/>
                </a:lnTo>
                <a:lnTo>
                  <a:pt x="1269" y="1536699"/>
                </a:lnTo>
                <a:lnTo>
                  <a:pt x="1269" y="1540509"/>
                </a:lnTo>
                <a:lnTo>
                  <a:pt x="2539" y="1540509"/>
                </a:lnTo>
                <a:lnTo>
                  <a:pt x="2539" y="1543049"/>
                </a:lnTo>
                <a:lnTo>
                  <a:pt x="27939" y="1543049"/>
                </a:lnTo>
                <a:lnTo>
                  <a:pt x="27939" y="1516379"/>
                </a:lnTo>
                <a:close/>
              </a:path>
              <a:path w="27940" h="1600200">
                <a:moveTo>
                  <a:pt x="27939" y="1543050"/>
                </a:moveTo>
                <a:lnTo>
                  <a:pt x="3809" y="1543050"/>
                </a:lnTo>
                <a:lnTo>
                  <a:pt x="3809" y="1545589"/>
                </a:lnTo>
                <a:lnTo>
                  <a:pt x="5079" y="1545589"/>
                </a:lnTo>
                <a:lnTo>
                  <a:pt x="5079" y="1549399"/>
                </a:lnTo>
                <a:lnTo>
                  <a:pt x="27939" y="1549399"/>
                </a:lnTo>
                <a:lnTo>
                  <a:pt x="27939" y="1543050"/>
                </a:lnTo>
                <a:close/>
              </a:path>
              <a:path w="27940" h="1600200">
                <a:moveTo>
                  <a:pt x="27939" y="1549399"/>
                </a:moveTo>
                <a:lnTo>
                  <a:pt x="6350" y="1549399"/>
                </a:lnTo>
                <a:lnTo>
                  <a:pt x="6350" y="1551939"/>
                </a:lnTo>
                <a:lnTo>
                  <a:pt x="7619" y="1551939"/>
                </a:lnTo>
                <a:lnTo>
                  <a:pt x="7619" y="1555749"/>
                </a:lnTo>
                <a:lnTo>
                  <a:pt x="27939" y="1555749"/>
                </a:lnTo>
                <a:lnTo>
                  <a:pt x="27939" y="1549399"/>
                </a:lnTo>
                <a:close/>
              </a:path>
              <a:path w="27940" h="1600200">
                <a:moveTo>
                  <a:pt x="27939" y="1555749"/>
                </a:moveTo>
                <a:lnTo>
                  <a:pt x="8889" y="1555749"/>
                </a:lnTo>
                <a:lnTo>
                  <a:pt x="8889" y="1558289"/>
                </a:lnTo>
                <a:lnTo>
                  <a:pt x="10159" y="1558289"/>
                </a:lnTo>
                <a:lnTo>
                  <a:pt x="10159" y="1560829"/>
                </a:lnTo>
                <a:lnTo>
                  <a:pt x="11429" y="1560829"/>
                </a:lnTo>
                <a:lnTo>
                  <a:pt x="11429" y="1564639"/>
                </a:lnTo>
                <a:lnTo>
                  <a:pt x="12700" y="1564639"/>
                </a:lnTo>
                <a:lnTo>
                  <a:pt x="12700" y="1567179"/>
                </a:lnTo>
                <a:lnTo>
                  <a:pt x="13969" y="1567179"/>
                </a:lnTo>
                <a:lnTo>
                  <a:pt x="13969" y="1570989"/>
                </a:lnTo>
                <a:lnTo>
                  <a:pt x="15239" y="1570989"/>
                </a:lnTo>
                <a:lnTo>
                  <a:pt x="15239" y="1573529"/>
                </a:lnTo>
                <a:lnTo>
                  <a:pt x="27939" y="1573529"/>
                </a:lnTo>
                <a:lnTo>
                  <a:pt x="27939" y="1555749"/>
                </a:lnTo>
                <a:close/>
              </a:path>
              <a:path w="27940" h="1600200">
                <a:moveTo>
                  <a:pt x="27939" y="1573530"/>
                </a:moveTo>
                <a:lnTo>
                  <a:pt x="16509" y="1573530"/>
                </a:lnTo>
                <a:lnTo>
                  <a:pt x="16509" y="1576069"/>
                </a:lnTo>
                <a:lnTo>
                  <a:pt x="17779" y="1576069"/>
                </a:lnTo>
                <a:lnTo>
                  <a:pt x="17779" y="1579879"/>
                </a:lnTo>
                <a:lnTo>
                  <a:pt x="27939" y="1579879"/>
                </a:lnTo>
                <a:lnTo>
                  <a:pt x="27939" y="1573530"/>
                </a:lnTo>
                <a:close/>
              </a:path>
              <a:path w="27940" h="1600200">
                <a:moveTo>
                  <a:pt x="27939" y="1579880"/>
                </a:moveTo>
                <a:lnTo>
                  <a:pt x="19050" y="1579880"/>
                </a:lnTo>
                <a:lnTo>
                  <a:pt x="19050" y="1582419"/>
                </a:lnTo>
                <a:lnTo>
                  <a:pt x="20319" y="1582419"/>
                </a:lnTo>
                <a:lnTo>
                  <a:pt x="20319" y="1584959"/>
                </a:lnTo>
                <a:lnTo>
                  <a:pt x="21589" y="1584959"/>
                </a:lnTo>
                <a:lnTo>
                  <a:pt x="21589" y="1588769"/>
                </a:lnTo>
                <a:lnTo>
                  <a:pt x="22859" y="1588769"/>
                </a:lnTo>
                <a:lnTo>
                  <a:pt x="22859" y="1591309"/>
                </a:lnTo>
                <a:lnTo>
                  <a:pt x="24129" y="1591309"/>
                </a:lnTo>
                <a:lnTo>
                  <a:pt x="24129" y="1595119"/>
                </a:lnTo>
                <a:lnTo>
                  <a:pt x="25400" y="1595119"/>
                </a:lnTo>
                <a:lnTo>
                  <a:pt x="25400" y="1597659"/>
                </a:lnTo>
                <a:lnTo>
                  <a:pt x="26669" y="1597659"/>
                </a:lnTo>
                <a:lnTo>
                  <a:pt x="26669" y="1600199"/>
                </a:lnTo>
                <a:lnTo>
                  <a:pt x="27939" y="1600199"/>
                </a:lnTo>
                <a:lnTo>
                  <a:pt x="27939" y="1579880"/>
                </a:lnTo>
                <a:close/>
              </a:path>
            </a:pathLst>
          </a:custGeom>
          <a:solidFill>
            <a:srgbClr val="204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8012430" y="3190239"/>
            <a:ext cx="26670" cy="1657350"/>
          </a:xfrm>
          <a:custGeom>
            <a:avLst/>
            <a:gdLst/>
            <a:ahLst/>
            <a:cxnLst/>
            <a:rect l="l" t="t" r="r" b="b"/>
            <a:pathLst>
              <a:path w="26670" h="1657350">
                <a:moveTo>
                  <a:pt x="1016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65735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5735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5735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573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5735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5735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573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5735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5735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5735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5735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5735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5735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5735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5735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5735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5735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5735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5735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5735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5735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5735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5735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5735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5735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5735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5735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5735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5735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5735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5735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5735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5735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5735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5735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5735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5735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5735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5735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5735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5735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5735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5735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5735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5735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5735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5735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5735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57350">
                <a:moveTo>
                  <a:pt x="26670" y="1560830"/>
                </a:moveTo>
                <a:lnTo>
                  <a:pt x="0" y="1560830"/>
                </a:lnTo>
                <a:lnTo>
                  <a:pt x="0" y="1591310"/>
                </a:lnTo>
                <a:lnTo>
                  <a:pt x="1270" y="1591310"/>
                </a:lnTo>
                <a:lnTo>
                  <a:pt x="1270" y="1593850"/>
                </a:lnTo>
                <a:lnTo>
                  <a:pt x="2540" y="1593850"/>
                </a:lnTo>
                <a:lnTo>
                  <a:pt x="2540" y="1597660"/>
                </a:lnTo>
                <a:lnTo>
                  <a:pt x="3810" y="1597660"/>
                </a:lnTo>
                <a:lnTo>
                  <a:pt x="3810" y="1600200"/>
                </a:lnTo>
                <a:lnTo>
                  <a:pt x="26670" y="1600200"/>
                </a:lnTo>
                <a:lnTo>
                  <a:pt x="26670" y="1560830"/>
                </a:lnTo>
                <a:close/>
              </a:path>
              <a:path w="26670" h="1657350">
                <a:moveTo>
                  <a:pt x="26670" y="1600200"/>
                </a:moveTo>
                <a:lnTo>
                  <a:pt x="5079" y="1600200"/>
                </a:lnTo>
                <a:lnTo>
                  <a:pt x="5079" y="1602740"/>
                </a:lnTo>
                <a:lnTo>
                  <a:pt x="6350" y="1602740"/>
                </a:lnTo>
                <a:lnTo>
                  <a:pt x="6350" y="1606550"/>
                </a:lnTo>
                <a:lnTo>
                  <a:pt x="7620" y="1606550"/>
                </a:lnTo>
                <a:lnTo>
                  <a:pt x="7620" y="1609090"/>
                </a:lnTo>
                <a:lnTo>
                  <a:pt x="8890" y="1609090"/>
                </a:lnTo>
                <a:lnTo>
                  <a:pt x="8890" y="1612900"/>
                </a:lnTo>
                <a:lnTo>
                  <a:pt x="26670" y="1612900"/>
                </a:lnTo>
                <a:lnTo>
                  <a:pt x="26670" y="1600200"/>
                </a:lnTo>
                <a:close/>
              </a:path>
              <a:path w="26670" h="1657350">
                <a:moveTo>
                  <a:pt x="26670" y="1612900"/>
                </a:moveTo>
                <a:lnTo>
                  <a:pt x="10160" y="1612900"/>
                </a:lnTo>
                <a:lnTo>
                  <a:pt x="10160" y="1615440"/>
                </a:lnTo>
                <a:lnTo>
                  <a:pt x="11429" y="1615440"/>
                </a:lnTo>
                <a:lnTo>
                  <a:pt x="11429" y="1617980"/>
                </a:lnTo>
                <a:lnTo>
                  <a:pt x="12700" y="1617980"/>
                </a:lnTo>
                <a:lnTo>
                  <a:pt x="12700" y="1621790"/>
                </a:lnTo>
                <a:lnTo>
                  <a:pt x="13970" y="1621790"/>
                </a:lnTo>
                <a:lnTo>
                  <a:pt x="13970" y="1624330"/>
                </a:lnTo>
                <a:lnTo>
                  <a:pt x="15240" y="1624330"/>
                </a:lnTo>
                <a:lnTo>
                  <a:pt x="15240" y="1628140"/>
                </a:lnTo>
                <a:lnTo>
                  <a:pt x="16510" y="1628140"/>
                </a:lnTo>
                <a:lnTo>
                  <a:pt x="1651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57350">
                <a:moveTo>
                  <a:pt x="26670" y="1653539"/>
                </a:moveTo>
                <a:lnTo>
                  <a:pt x="25400" y="1653539"/>
                </a:lnTo>
                <a:lnTo>
                  <a:pt x="25400" y="1657350"/>
                </a:lnTo>
                <a:lnTo>
                  <a:pt x="26670" y="1657350"/>
                </a:lnTo>
                <a:lnTo>
                  <a:pt x="26670" y="1653539"/>
                </a:lnTo>
                <a:close/>
              </a:path>
              <a:path w="26670" h="1657350">
                <a:moveTo>
                  <a:pt x="26670" y="1642110"/>
                </a:moveTo>
                <a:lnTo>
                  <a:pt x="21590" y="1642110"/>
                </a:lnTo>
                <a:lnTo>
                  <a:pt x="21590" y="1644650"/>
                </a:lnTo>
                <a:lnTo>
                  <a:pt x="22860" y="1644650"/>
                </a:lnTo>
                <a:lnTo>
                  <a:pt x="22860" y="1649730"/>
                </a:lnTo>
                <a:lnTo>
                  <a:pt x="24129" y="1649730"/>
                </a:lnTo>
                <a:lnTo>
                  <a:pt x="24129" y="1653539"/>
                </a:lnTo>
                <a:lnTo>
                  <a:pt x="25400" y="1653539"/>
                </a:lnTo>
                <a:lnTo>
                  <a:pt x="2540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57350">
                <a:moveTo>
                  <a:pt x="26670" y="1634489"/>
                </a:moveTo>
                <a:lnTo>
                  <a:pt x="19050" y="1634489"/>
                </a:lnTo>
                <a:lnTo>
                  <a:pt x="19050" y="1638300"/>
                </a:lnTo>
                <a:lnTo>
                  <a:pt x="20320" y="1638300"/>
                </a:lnTo>
                <a:lnTo>
                  <a:pt x="20320" y="1642110"/>
                </a:lnTo>
                <a:lnTo>
                  <a:pt x="21590" y="1642110"/>
                </a:lnTo>
                <a:lnTo>
                  <a:pt x="2159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57350">
                <a:moveTo>
                  <a:pt x="26670" y="1631950"/>
                </a:moveTo>
                <a:lnTo>
                  <a:pt x="17779" y="1631950"/>
                </a:lnTo>
                <a:lnTo>
                  <a:pt x="17779" y="1634489"/>
                </a:lnTo>
                <a:lnTo>
                  <a:pt x="19050" y="1634489"/>
                </a:lnTo>
                <a:lnTo>
                  <a:pt x="19050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03F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9100" y="3202939"/>
            <a:ext cx="26670" cy="1724660"/>
          </a:xfrm>
          <a:custGeom>
            <a:avLst/>
            <a:gdLst/>
            <a:ahLst/>
            <a:cxnLst/>
            <a:rect l="l" t="t" r="r" b="b"/>
            <a:pathLst>
              <a:path w="26670" h="1724660">
                <a:moveTo>
                  <a:pt x="3810" y="0"/>
                </a:moveTo>
                <a:lnTo>
                  <a:pt x="0" y="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724660">
                <a:moveTo>
                  <a:pt x="2667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1724660">
                <a:moveTo>
                  <a:pt x="26670" y="419100"/>
                </a:moveTo>
                <a:lnTo>
                  <a:pt x="0" y="41910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19100"/>
                </a:lnTo>
                <a:close/>
              </a:path>
              <a:path w="26670" h="1724660">
                <a:moveTo>
                  <a:pt x="2667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8150"/>
                </a:lnTo>
                <a:close/>
              </a:path>
              <a:path w="26670" h="172466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724660">
                <a:moveTo>
                  <a:pt x="26670" y="463550"/>
                </a:moveTo>
                <a:lnTo>
                  <a:pt x="0" y="46355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63550"/>
                </a:lnTo>
                <a:close/>
              </a:path>
              <a:path w="26670" h="1724660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172466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724660">
                <a:moveTo>
                  <a:pt x="26670" y="514350"/>
                </a:moveTo>
                <a:lnTo>
                  <a:pt x="0" y="514350"/>
                </a:lnTo>
                <a:lnTo>
                  <a:pt x="0" y="520699"/>
                </a:lnTo>
                <a:lnTo>
                  <a:pt x="26670" y="520699"/>
                </a:lnTo>
                <a:lnTo>
                  <a:pt x="26670" y="514350"/>
                </a:lnTo>
                <a:close/>
              </a:path>
              <a:path w="26670" h="1724660">
                <a:moveTo>
                  <a:pt x="2667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1724660">
                <a:moveTo>
                  <a:pt x="26670" y="533400"/>
                </a:moveTo>
                <a:lnTo>
                  <a:pt x="0" y="5334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33400"/>
                </a:lnTo>
                <a:close/>
              </a:path>
              <a:path w="26670" h="1724660">
                <a:moveTo>
                  <a:pt x="26670" y="558800"/>
                </a:moveTo>
                <a:lnTo>
                  <a:pt x="0" y="5588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58800"/>
                </a:lnTo>
                <a:close/>
              </a:path>
              <a:path w="26670" h="1724660">
                <a:moveTo>
                  <a:pt x="26670" y="628650"/>
                </a:moveTo>
                <a:lnTo>
                  <a:pt x="0" y="6286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28650"/>
                </a:lnTo>
                <a:close/>
              </a:path>
              <a:path w="26670" h="1724660">
                <a:moveTo>
                  <a:pt x="26670" y="666750"/>
                </a:moveTo>
                <a:lnTo>
                  <a:pt x="0" y="6667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66750"/>
                </a:lnTo>
                <a:close/>
              </a:path>
              <a:path w="26670" h="1724660">
                <a:moveTo>
                  <a:pt x="2667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6670" y="678180"/>
                </a:lnTo>
                <a:lnTo>
                  <a:pt x="26670" y="671830"/>
                </a:lnTo>
                <a:close/>
              </a:path>
              <a:path w="26670" h="1724660">
                <a:moveTo>
                  <a:pt x="26670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26670" y="684529"/>
                </a:lnTo>
                <a:lnTo>
                  <a:pt x="26670" y="678180"/>
                </a:lnTo>
                <a:close/>
              </a:path>
              <a:path w="26670" h="1724660">
                <a:moveTo>
                  <a:pt x="26670" y="684530"/>
                </a:moveTo>
                <a:lnTo>
                  <a:pt x="0" y="68453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4530"/>
                </a:lnTo>
                <a:close/>
              </a:path>
              <a:path w="26670" h="1724660">
                <a:moveTo>
                  <a:pt x="26670" y="711200"/>
                </a:moveTo>
                <a:lnTo>
                  <a:pt x="0" y="71120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11200"/>
                </a:lnTo>
                <a:close/>
              </a:path>
              <a:path w="26670" h="1724660">
                <a:moveTo>
                  <a:pt x="26670" y="728980"/>
                </a:moveTo>
                <a:lnTo>
                  <a:pt x="0" y="728980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728980"/>
                </a:lnTo>
                <a:close/>
              </a:path>
              <a:path w="26670" h="1724660">
                <a:moveTo>
                  <a:pt x="2667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1724660">
                <a:moveTo>
                  <a:pt x="2667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9300"/>
                </a:lnTo>
                <a:close/>
              </a:path>
              <a:path w="26670" h="1724660">
                <a:moveTo>
                  <a:pt x="26670" y="755650"/>
                </a:moveTo>
                <a:lnTo>
                  <a:pt x="0" y="755650"/>
                </a:lnTo>
                <a:lnTo>
                  <a:pt x="0" y="798830"/>
                </a:lnTo>
                <a:lnTo>
                  <a:pt x="26670" y="798830"/>
                </a:lnTo>
                <a:lnTo>
                  <a:pt x="26670" y="755650"/>
                </a:lnTo>
                <a:close/>
              </a:path>
              <a:path w="26670" h="1724660">
                <a:moveTo>
                  <a:pt x="26670" y="798830"/>
                </a:moveTo>
                <a:lnTo>
                  <a:pt x="0" y="79883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8830"/>
                </a:lnTo>
                <a:close/>
              </a:path>
              <a:path w="26670" h="1724660">
                <a:moveTo>
                  <a:pt x="26670" y="806450"/>
                </a:moveTo>
                <a:lnTo>
                  <a:pt x="0" y="8064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6450"/>
                </a:lnTo>
                <a:close/>
              </a:path>
              <a:path w="26670" h="1724660">
                <a:moveTo>
                  <a:pt x="26670" y="812800"/>
                </a:moveTo>
                <a:lnTo>
                  <a:pt x="0" y="81280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2800"/>
                </a:lnTo>
                <a:close/>
              </a:path>
              <a:path w="26670" h="1724660">
                <a:moveTo>
                  <a:pt x="26670" y="849630"/>
                </a:moveTo>
                <a:lnTo>
                  <a:pt x="0" y="84963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49630"/>
                </a:lnTo>
                <a:close/>
              </a:path>
              <a:path w="26670" h="1724660">
                <a:moveTo>
                  <a:pt x="26670" y="855980"/>
                </a:moveTo>
                <a:lnTo>
                  <a:pt x="0" y="85598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55980"/>
                </a:lnTo>
                <a:close/>
              </a:path>
              <a:path w="26670" h="1724660">
                <a:moveTo>
                  <a:pt x="2667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87730"/>
                </a:lnTo>
                <a:close/>
              </a:path>
              <a:path w="26670" h="1724660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724660">
                <a:moveTo>
                  <a:pt x="26670" y="901700"/>
                </a:moveTo>
                <a:lnTo>
                  <a:pt x="0" y="9017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01700"/>
                </a:lnTo>
                <a:close/>
              </a:path>
              <a:path w="26670" h="1724660">
                <a:moveTo>
                  <a:pt x="26670" y="939800"/>
                </a:moveTo>
                <a:lnTo>
                  <a:pt x="0" y="93980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9800"/>
                </a:lnTo>
                <a:close/>
              </a:path>
              <a:path w="26670" h="1724660">
                <a:moveTo>
                  <a:pt x="26670" y="944880"/>
                </a:moveTo>
                <a:lnTo>
                  <a:pt x="0" y="94488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44880"/>
                </a:lnTo>
                <a:close/>
              </a:path>
              <a:path w="26670" h="1724660">
                <a:moveTo>
                  <a:pt x="26670" y="970280"/>
                </a:moveTo>
                <a:lnTo>
                  <a:pt x="0" y="9702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970280"/>
                </a:lnTo>
                <a:close/>
              </a:path>
              <a:path w="26670" h="1724660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724660">
                <a:moveTo>
                  <a:pt x="26670" y="1046480"/>
                </a:moveTo>
                <a:lnTo>
                  <a:pt x="0" y="104648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46480"/>
                </a:lnTo>
                <a:close/>
              </a:path>
              <a:path w="26670" h="1724660">
                <a:moveTo>
                  <a:pt x="26670" y="1054100"/>
                </a:moveTo>
                <a:lnTo>
                  <a:pt x="0" y="105410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4100"/>
                </a:lnTo>
                <a:close/>
              </a:path>
              <a:path w="26670" h="1724660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1724660">
                <a:moveTo>
                  <a:pt x="26670" y="1092200"/>
                </a:moveTo>
                <a:lnTo>
                  <a:pt x="0" y="109220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092200"/>
                </a:lnTo>
                <a:close/>
              </a:path>
              <a:path w="26670" h="1724660">
                <a:moveTo>
                  <a:pt x="26670" y="1168400"/>
                </a:moveTo>
                <a:lnTo>
                  <a:pt x="0" y="116840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168400"/>
                </a:lnTo>
                <a:close/>
              </a:path>
              <a:path w="26670" h="1724660">
                <a:moveTo>
                  <a:pt x="26670" y="1314450"/>
                </a:moveTo>
                <a:lnTo>
                  <a:pt x="0" y="131445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14450"/>
                </a:lnTo>
                <a:close/>
              </a:path>
              <a:path w="26670" h="1724660">
                <a:moveTo>
                  <a:pt x="26670" y="1338580"/>
                </a:moveTo>
                <a:lnTo>
                  <a:pt x="0" y="1338580"/>
                </a:lnTo>
                <a:lnTo>
                  <a:pt x="0" y="1390650"/>
                </a:lnTo>
                <a:lnTo>
                  <a:pt x="26670" y="1390650"/>
                </a:lnTo>
                <a:lnTo>
                  <a:pt x="26670" y="1338580"/>
                </a:lnTo>
                <a:close/>
              </a:path>
              <a:path w="26670" h="1724660">
                <a:moveTo>
                  <a:pt x="26670" y="1390650"/>
                </a:moveTo>
                <a:lnTo>
                  <a:pt x="0" y="139065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390650"/>
                </a:lnTo>
                <a:close/>
              </a:path>
              <a:path w="26670" h="1724660">
                <a:moveTo>
                  <a:pt x="26670" y="1408430"/>
                </a:moveTo>
                <a:lnTo>
                  <a:pt x="0" y="140843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8430"/>
                </a:lnTo>
                <a:close/>
              </a:path>
              <a:path w="26670" h="1724660">
                <a:moveTo>
                  <a:pt x="26670" y="1421130"/>
                </a:moveTo>
                <a:lnTo>
                  <a:pt x="0" y="142113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21130"/>
                </a:lnTo>
                <a:close/>
              </a:path>
              <a:path w="26670" h="1724660">
                <a:moveTo>
                  <a:pt x="26670" y="1447800"/>
                </a:moveTo>
                <a:lnTo>
                  <a:pt x="0" y="1447800"/>
                </a:lnTo>
                <a:lnTo>
                  <a:pt x="0" y="1478280"/>
                </a:lnTo>
                <a:lnTo>
                  <a:pt x="26670" y="1478280"/>
                </a:lnTo>
                <a:lnTo>
                  <a:pt x="26670" y="1447800"/>
                </a:lnTo>
                <a:close/>
              </a:path>
              <a:path w="26670" h="1724660">
                <a:moveTo>
                  <a:pt x="26670" y="1478280"/>
                </a:moveTo>
                <a:lnTo>
                  <a:pt x="0" y="1478280"/>
                </a:lnTo>
                <a:lnTo>
                  <a:pt x="0" y="1484630"/>
                </a:lnTo>
                <a:lnTo>
                  <a:pt x="26670" y="1484630"/>
                </a:lnTo>
                <a:lnTo>
                  <a:pt x="26670" y="1478280"/>
                </a:lnTo>
                <a:close/>
              </a:path>
              <a:path w="26670" h="1724660">
                <a:moveTo>
                  <a:pt x="26670" y="1484630"/>
                </a:moveTo>
                <a:lnTo>
                  <a:pt x="0" y="148463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84630"/>
                </a:lnTo>
                <a:close/>
              </a:path>
              <a:path w="26670" h="1724660">
                <a:moveTo>
                  <a:pt x="26670" y="1490980"/>
                </a:moveTo>
                <a:lnTo>
                  <a:pt x="0" y="149098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90980"/>
                </a:lnTo>
                <a:close/>
              </a:path>
              <a:path w="26670" h="1724660">
                <a:moveTo>
                  <a:pt x="26670" y="1524000"/>
                </a:moveTo>
                <a:lnTo>
                  <a:pt x="0" y="1524000"/>
                </a:lnTo>
                <a:lnTo>
                  <a:pt x="0" y="1548130"/>
                </a:lnTo>
                <a:lnTo>
                  <a:pt x="26670" y="1548130"/>
                </a:lnTo>
                <a:lnTo>
                  <a:pt x="26670" y="1524000"/>
                </a:lnTo>
                <a:close/>
              </a:path>
              <a:path w="26670" h="1724660">
                <a:moveTo>
                  <a:pt x="26670" y="1548130"/>
                </a:moveTo>
                <a:lnTo>
                  <a:pt x="0" y="1548130"/>
                </a:lnTo>
                <a:lnTo>
                  <a:pt x="0" y="1600200"/>
                </a:lnTo>
                <a:lnTo>
                  <a:pt x="26670" y="1600200"/>
                </a:lnTo>
                <a:lnTo>
                  <a:pt x="26670" y="1548130"/>
                </a:lnTo>
                <a:close/>
              </a:path>
              <a:path w="26670" h="1724660">
                <a:moveTo>
                  <a:pt x="26670" y="1600200"/>
                </a:moveTo>
                <a:lnTo>
                  <a:pt x="0" y="1600200"/>
                </a:lnTo>
                <a:lnTo>
                  <a:pt x="0" y="1617980"/>
                </a:lnTo>
                <a:lnTo>
                  <a:pt x="26670" y="1617980"/>
                </a:lnTo>
                <a:lnTo>
                  <a:pt x="26670" y="1600200"/>
                </a:lnTo>
                <a:close/>
              </a:path>
              <a:path w="26670" h="1724660">
                <a:moveTo>
                  <a:pt x="26670" y="1717039"/>
                </a:moveTo>
                <a:lnTo>
                  <a:pt x="24129" y="1717039"/>
                </a:lnTo>
                <a:lnTo>
                  <a:pt x="24129" y="1720850"/>
                </a:lnTo>
                <a:lnTo>
                  <a:pt x="25400" y="1720850"/>
                </a:lnTo>
                <a:lnTo>
                  <a:pt x="25400" y="1724660"/>
                </a:lnTo>
                <a:lnTo>
                  <a:pt x="26670" y="1724660"/>
                </a:lnTo>
                <a:lnTo>
                  <a:pt x="26670" y="1717039"/>
                </a:lnTo>
                <a:close/>
              </a:path>
              <a:path w="26670" h="1724660">
                <a:moveTo>
                  <a:pt x="26670" y="1705610"/>
                </a:moveTo>
                <a:lnTo>
                  <a:pt x="20320" y="1705610"/>
                </a:lnTo>
                <a:lnTo>
                  <a:pt x="20320" y="1708150"/>
                </a:lnTo>
                <a:lnTo>
                  <a:pt x="21590" y="1708150"/>
                </a:lnTo>
                <a:lnTo>
                  <a:pt x="21590" y="1713230"/>
                </a:lnTo>
                <a:lnTo>
                  <a:pt x="22859" y="1713230"/>
                </a:lnTo>
                <a:lnTo>
                  <a:pt x="22859" y="1717039"/>
                </a:lnTo>
                <a:lnTo>
                  <a:pt x="24129" y="1717039"/>
                </a:lnTo>
                <a:lnTo>
                  <a:pt x="24129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724660">
                <a:moveTo>
                  <a:pt x="26670" y="1697989"/>
                </a:moveTo>
                <a:lnTo>
                  <a:pt x="17779" y="1697989"/>
                </a:lnTo>
                <a:lnTo>
                  <a:pt x="17779" y="1701800"/>
                </a:lnTo>
                <a:lnTo>
                  <a:pt x="19050" y="1701800"/>
                </a:lnTo>
                <a:lnTo>
                  <a:pt x="19050" y="1705610"/>
                </a:lnTo>
                <a:lnTo>
                  <a:pt x="20320" y="1705610"/>
                </a:lnTo>
                <a:lnTo>
                  <a:pt x="20320" y="1704340"/>
                </a:lnTo>
                <a:lnTo>
                  <a:pt x="26670" y="1704340"/>
                </a:lnTo>
                <a:lnTo>
                  <a:pt x="26670" y="1697989"/>
                </a:lnTo>
                <a:close/>
              </a:path>
              <a:path w="26670" h="1724660">
                <a:moveTo>
                  <a:pt x="26670" y="1686560"/>
                </a:moveTo>
                <a:lnTo>
                  <a:pt x="13970" y="1686560"/>
                </a:lnTo>
                <a:lnTo>
                  <a:pt x="13970" y="1689100"/>
                </a:lnTo>
                <a:lnTo>
                  <a:pt x="15240" y="1689100"/>
                </a:lnTo>
                <a:lnTo>
                  <a:pt x="15240" y="1694180"/>
                </a:lnTo>
                <a:lnTo>
                  <a:pt x="16509" y="1694180"/>
                </a:lnTo>
                <a:lnTo>
                  <a:pt x="16509" y="1697989"/>
                </a:lnTo>
                <a:lnTo>
                  <a:pt x="17779" y="1697989"/>
                </a:lnTo>
                <a:lnTo>
                  <a:pt x="17779" y="1696720"/>
                </a:lnTo>
                <a:lnTo>
                  <a:pt x="26670" y="1696720"/>
                </a:lnTo>
                <a:lnTo>
                  <a:pt x="26670" y="1686560"/>
                </a:lnTo>
                <a:close/>
              </a:path>
              <a:path w="26670" h="1724660">
                <a:moveTo>
                  <a:pt x="26670" y="1678939"/>
                </a:moveTo>
                <a:lnTo>
                  <a:pt x="11429" y="1678939"/>
                </a:lnTo>
                <a:lnTo>
                  <a:pt x="11429" y="1682750"/>
                </a:lnTo>
                <a:lnTo>
                  <a:pt x="12700" y="1682750"/>
                </a:lnTo>
                <a:lnTo>
                  <a:pt x="12700" y="1686560"/>
                </a:lnTo>
                <a:lnTo>
                  <a:pt x="13970" y="1686560"/>
                </a:lnTo>
                <a:lnTo>
                  <a:pt x="13970" y="1685289"/>
                </a:lnTo>
                <a:lnTo>
                  <a:pt x="26670" y="1685289"/>
                </a:lnTo>
                <a:lnTo>
                  <a:pt x="26670" y="1678939"/>
                </a:lnTo>
                <a:close/>
              </a:path>
              <a:path w="26670" h="1724660">
                <a:moveTo>
                  <a:pt x="26670" y="1667510"/>
                </a:moveTo>
                <a:lnTo>
                  <a:pt x="7620" y="1667510"/>
                </a:lnTo>
                <a:lnTo>
                  <a:pt x="7620" y="1670050"/>
                </a:lnTo>
                <a:lnTo>
                  <a:pt x="8890" y="1670050"/>
                </a:lnTo>
                <a:lnTo>
                  <a:pt x="8890" y="1675130"/>
                </a:lnTo>
                <a:lnTo>
                  <a:pt x="10159" y="1675130"/>
                </a:lnTo>
                <a:lnTo>
                  <a:pt x="10159" y="1678939"/>
                </a:lnTo>
                <a:lnTo>
                  <a:pt x="11429" y="1678939"/>
                </a:lnTo>
                <a:lnTo>
                  <a:pt x="11429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724660">
                <a:moveTo>
                  <a:pt x="26670" y="1659890"/>
                </a:moveTo>
                <a:lnTo>
                  <a:pt x="5079" y="1659890"/>
                </a:lnTo>
                <a:lnTo>
                  <a:pt x="5079" y="1663700"/>
                </a:lnTo>
                <a:lnTo>
                  <a:pt x="6350" y="1663700"/>
                </a:lnTo>
                <a:lnTo>
                  <a:pt x="6350" y="1667510"/>
                </a:lnTo>
                <a:lnTo>
                  <a:pt x="7620" y="1667510"/>
                </a:lnTo>
                <a:lnTo>
                  <a:pt x="7620" y="1666239"/>
                </a:lnTo>
                <a:lnTo>
                  <a:pt x="26670" y="1666239"/>
                </a:lnTo>
                <a:lnTo>
                  <a:pt x="26670" y="1659890"/>
                </a:lnTo>
                <a:close/>
              </a:path>
              <a:path w="26670" h="1724660">
                <a:moveTo>
                  <a:pt x="26670" y="1648460"/>
                </a:moveTo>
                <a:lnTo>
                  <a:pt x="1270" y="1648460"/>
                </a:lnTo>
                <a:lnTo>
                  <a:pt x="1270" y="1651000"/>
                </a:lnTo>
                <a:lnTo>
                  <a:pt x="2540" y="1651000"/>
                </a:lnTo>
                <a:lnTo>
                  <a:pt x="2540" y="1656080"/>
                </a:lnTo>
                <a:lnTo>
                  <a:pt x="3809" y="1656080"/>
                </a:lnTo>
                <a:lnTo>
                  <a:pt x="3809" y="1659890"/>
                </a:lnTo>
                <a:lnTo>
                  <a:pt x="5079" y="1659890"/>
                </a:lnTo>
                <a:lnTo>
                  <a:pt x="5079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724660">
                <a:moveTo>
                  <a:pt x="26670" y="1640839"/>
                </a:moveTo>
                <a:lnTo>
                  <a:pt x="0" y="1640839"/>
                </a:lnTo>
                <a:lnTo>
                  <a:pt x="0" y="1648460"/>
                </a:lnTo>
                <a:lnTo>
                  <a:pt x="1270" y="1648460"/>
                </a:lnTo>
                <a:lnTo>
                  <a:pt x="127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172466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724660">
                <a:moveTo>
                  <a:pt x="26670" y="1621789"/>
                </a:moveTo>
                <a:lnTo>
                  <a:pt x="0" y="1621789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89"/>
                </a:lnTo>
                <a:close/>
              </a:path>
              <a:path w="26670" h="1724660">
                <a:moveTo>
                  <a:pt x="26670" y="1619250"/>
                </a:moveTo>
                <a:lnTo>
                  <a:pt x="0" y="161925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9250"/>
                </a:lnTo>
                <a:close/>
              </a:path>
            </a:pathLst>
          </a:custGeom>
          <a:solidFill>
            <a:srgbClr val="203F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65769" y="3228339"/>
            <a:ext cx="27940" cy="1781810"/>
          </a:xfrm>
          <a:custGeom>
            <a:avLst/>
            <a:gdLst/>
            <a:ahLst/>
            <a:cxnLst/>
            <a:rect l="l" t="t" r="r" b="b"/>
            <a:pathLst>
              <a:path w="27940" h="1781810">
                <a:moveTo>
                  <a:pt x="19050" y="0"/>
                </a:moveTo>
                <a:lnTo>
                  <a:pt x="0" y="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781810">
                <a:moveTo>
                  <a:pt x="2793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1781810">
                <a:moveTo>
                  <a:pt x="27939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7939" y="412750"/>
                </a:lnTo>
                <a:lnTo>
                  <a:pt x="27939" y="393700"/>
                </a:lnTo>
                <a:close/>
              </a:path>
              <a:path w="27940" h="1781810">
                <a:moveTo>
                  <a:pt x="27939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12750"/>
                </a:lnTo>
                <a:close/>
              </a:path>
              <a:path w="27940" h="178181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81810">
                <a:moveTo>
                  <a:pt x="27939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38150"/>
                </a:lnTo>
                <a:close/>
              </a:path>
              <a:path w="27940" h="1781810">
                <a:moveTo>
                  <a:pt x="27939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7939" y="476250"/>
                </a:lnTo>
                <a:lnTo>
                  <a:pt x="27939" y="469900"/>
                </a:lnTo>
                <a:close/>
              </a:path>
              <a:path w="27940" h="1781810">
                <a:moveTo>
                  <a:pt x="2793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76250"/>
                </a:lnTo>
                <a:close/>
              </a:path>
              <a:path w="27940" h="1781810">
                <a:moveTo>
                  <a:pt x="27939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8950"/>
                </a:lnTo>
                <a:close/>
              </a:path>
              <a:path w="27940" h="1781810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1781810">
                <a:moveTo>
                  <a:pt x="27939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08000"/>
                </a:lnTo>
                <a:close/>
              </a:path>
              <a:path w="27940" h="1781810">
                <a:moveTo>
                  <a:pt x="27939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33400"/>
                </a:lnTo>
                <a:close/>
              </a:path>
              <a:path w="27940" h="1781810">
                <a:moveTo>
                  <a:pt x="27939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03250"/>
                </a:lnTo>
                <a:close/>
              </a:path>
              <a:path w="27940" h="1781810">
                <a:moveTo>
                  <a:pt x="27939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41350"/>
                </a:lnTo>
                <a:close/>
              </a:path>
              <a:path w="27940" h="1781810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1781810">
                <a:moveTo>
                  <a:pt x="27939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7939" y="659129"/>
                </a:lnTo>
                <a:lnTo>
                  <a:pt x="27939" y="652780"/>
                </a:lnTo>
                <a:close/>
              </a:path>
              <a:path w="27940" h="1781810">
                <a:moveTo>
                  <a:pt x="27939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59130"/>
                </a:lnTo>
                <a:close/>
              </a:path>
              <a:path w="27940" h="1781810">
                <a:moveTo>
                  <a:pt x="27939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85800"/>
                </a:lnTo>
                <a:close/>
              </a:path>
              <a:path w="27940" h="1781810">
                <a:moveTo>
                  <a:pt x="27939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7939" y="711199"/>
                </a:lnTo>
                <a:lnTo>
                  <a:pt x="27939" y="703580"/>
                </a:lnTo>
                <a:close/>
              </a:path>
              <a:path w="27940" h="1781810">
                <a:moveTo>
                  <a:pt x="2793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711200"/>
                </a:lnTo>
                <a:close/>
              </a:path>
              <a:path w="27940" h="1781810">
                <a:moveTo>
                  <a:pt x="2793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23900"/>
                </a:lnTo>
                <a:close/>
              </a:path>
              <a:path w="27940" h="1781810">
                <a:moveTo>
                  <a:pt x="27939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30250"/>
                </a:lnTo>
                <a:close/>
              </a:path>
              <a:path w="27940" h="1781810">
                <a:moveTo>
                  <a:pt x="27939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73430"/>
                </a:lnTo>
                <a:close/>
              </a:path>
              <a:path w="27940" h="1781810">
                <a:moveTo>
                  <a:pt x="27939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81050"/>
                </a:lnTo>
                <a:close/>
              </a:path>
              <a:path w="27940" h="1781810">
                <a:moveTo>
                  <a:pt x="27939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787400"/>
                </a:lnTo>
                <a:close/>
              </a:path>
              <a:path w="27940" h="1781810">
                <a:moveTo>
                  <a:pt x="27939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7939" y="830579"/>
                </a:lnTo>
                <a:lnTo>
                  <a:pt x="27939" y="824230"/>
                </a:lnTo>
                <a:close/>
              </a:path>
              <a:path w="27940" h="1781810">
                <a:moveTo>
                  <a:pt x="27939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7939" y="862330"/>
                </a:lnTo>
                <a:lnTo>
                  <a:pt x="27939" y="830580"/>
                </a:lnTo>
                <a:close/>
              </a:path>
              <a:path w="27940" h="1781810">
                <a:moveTo>
                  <a:pt x="2793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62330"/>
                </a:lnTo>
                <a:close/>
              </a:path>
              <a:path w="27940" h="178181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781810">
                <a:moveTo>
                  <a:pt x="27939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7939" y="914400"/>
                </a:lnTo>
                <a:lnTo>
                  <a:pt x="27939" y="876300"/>
                </a:lnTo>
                <a:close/>
              </a:path>
              <a:path w="27940" h="1781810">
                <a:moveTo>
                  <a:pt x="27939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7939" y="919480"/>
                </a:lnTo>
                <a:lnTo>
                  <a:pt x="27939" y="914400"/>
                </a:lnTo>
                <a:close/>
              </a:path>
              <a:path w="27940" h="1781810">
                <a:moveTo>
                  <a:pt x="27939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7939" y="944880"/>
                </a:lnTo>
                <a:lnTo>
                  <a:pt x="27939" y="919480"/>
                </a:lnTo>
                <a:close/>
              </a:path>
              <a:path w="27940" h="1781810">
                <a:moveTo>
                  <a:pt x="27939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7939" y="1014730"/>
                </a:lnTo>
                <a:lnTo>
                  <a:pt x="27939" y="944880"/>
                </a:lnTo>
                <a:close/>
              </a:path>
              <a:path w="27940" h="1781810">
                <a:moveTo>
                  <a:pt x="27939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4730"/>
                </a:lnTo>
                <a:close/>
              </a:path>
              <a:path w="27940" h="1781810">
                <a:moveTo>
                  <a:pt x="27939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7939" y="1028700"/>
                </a:lnTo>
                <a:lnTo>
                  <a:pt x="27939" y="1021080"/>
                </a:lnTo>
                <a:close/>
              </a:path>
              <a:path w="27940" h="1781810">
                <a:moveTo>
                  <a:pt x="27939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8700"/>
                </a:lnTo>
                <a:close/>
              </a:path>
              <a:path w="27940" h="1781810">
                <a:moveTo>
                  <a:pt x="27939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7939" y="1066800"/>
                </a:lnTo>
                <a:lnTo>
                  <a:pt x="27939" y="1040130"/>
                </a:lnTo>
                <a:close/>
              </a:path>
              <a:path w="27940" h="1781810">
                <a:moveTo>
                  <a:pt x="27939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7939" y="1143000"/>
                </a:lnTo>
                <a:lnTo>
                  <a:pt x="27939" y="1066800"/>
                </a:lnTo>
                <a:close/>
              </a:path>
              <a:path w="27940" h="1781810">
                <a:moveTo>
                  <a:pt x="27939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7939" y="1289050"/>
                </a:lnTo>
                <a:lnTo>
                  <a:pt x="27939" y="1143000"/>
                </a:lnTo>
                <a:close/>
              </a:path>
              <a:path w="27940" h="1781810">
                <a:moveTo>
                  <a:pt x="27939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7939" y="1313180"/>
                </a:lnTo>
                <a:lnTo>
                  <a:pt x="27939" y="1289050"/>
                </a:lnTo>
                <a:close/>
              </a:path>
              <a:path w="27940" h="1781810">
                <a:moveTo>
                  <a:pt x="27939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7939" y="1365250"/>
                </a:lnTo>
                <a:lnTo>
                  <a:pt x="27939" y="1313180"/>
                </a:lnTo>
                <a:close/>
              </a:path>
              <a:path w="27940" h="1781810">
                <a:moveTo>
                  <a:pt x="27939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7939" y="1383030"/>
                </a:lnTo>
                <a:lnTo>
                  <a:pt x="27939" y="1365250"/>
                </a:lnTo>
                <a:close/>
              </a:path>
              <a:path w="27940" h="1781810">
                <a:moveTo>
                  <a:pt x="27939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83030"/>
                </a:lnTo>
                <a:close/>
              </a:path>
              <a:path w="27940" h="1781810">
                <a:moveTo>
                  <a:pt x="27939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7939" y="1422400"/>
                </a:lnTo>
                <a:lnTo>
                  <a:pt x="27939" y="1395730"/>
                </a:lnTo>
                <a:close/>
              </a:path>
              <a:path w="27940" h="1781810">
                <a:moveTo>
                  <a:pt x="27939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7939" y="1452880"/>
                </a:lnTo>
                <a:lnTo>
                  <a:pt x="27939" y="1422400"/>
                </a:lnTo>
                <a:close/>
              </a:path>
              <a:path w="27940" h="1781810">
                <a:moveTo>
                  <a:pt x="27939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7939" y="1459230"/>
                </a:lnTo>
                <a:lnTo>
                  <a:pt x="27939" y="1452880"/>
                </a:lnTo>
                <a:close/>
              </a:path>
              <a:path w="27940" h="1781810">
                <a:moveTo>
                  <a:pt x="27939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59230"/>
                </a:lnTo>
                <a:close/>
              </a:path>
              <a:path w="27940" h="1781810">
                <a:moveTo>
                  <a:pt x="27939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7939" y="1498600"/>
                </a:lnTo>
                <a:lnTo>
                  <a:pt x="27939" y="1465580"/>
                </a:lnTo>
                <a:close/>
              </a:path>
              <a:path w="27940" h="1781810">
                <a:moveTo>
                  <a:pt x="27939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7939" y="1522730"/>
                </a:lnTo>
                <a:lnTo>
                  <a:pt x="27939" y="1498600"/>
                </a:lnTo>
                <a:close/>
              </a:path>
              <a:path w="27940" h="1781810">
                <a:moveTo>
                  <a:pt x="27939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7939" y="1574800"/>
                </a:lnTo>
                <a:lnTo>
                  <a:pt x="27939" y="1522730"/>
                </a:lnTo>
                <a:close/>
              </a:path>
              <a:path w="27940" h="1781810">
                <a:moveTo>
                  <a:pt x="27939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7939" y="1592580"/>
                </a:lnTo>
                <a:lnTo>
                  <a:pt x="27939" y="1574800"/>
                </a:lnTo>
                <a:close/>
              </a:path>
              <a:path w="27940" h="1781810">
                <a:moveTo>
                  <a:pt x="27939" y="1774190"/>
                </a:moveTo>
                <a:lnTo>
                  <a:pt x="25400" y="1774190"/>
                </a:lnTo>
                <a:lnTo>
                  <a:pt x="25400" y="1778000"/>
                </a:lnTo>
                <a:lnTo>
                  <a:pt x="26670" y="1778000"/>
                </a:lnTo>
                <a:lnTo>
                  <a:pt x="26670" y="1781810"/>
                </a:lnTo>
                <a:lnTo>
                  <a:pt x="27939" y="1781810"/>
                </a:lnTo>
                <a:lnTo>
                  <a:pt x="27939" y="1774190"/>
                </a:lnTo>
                <a:close/>
              </a:path>
              <a:path w="27940" h="1781810">
                <a:moveTo>
                  <a:pt x="27939" y="1762760"/>
                </a:moveTo>
                <a:lnTo>
                  <a:pt x="21589" y="1762760"/>
                </a:lnTo>
                <a:lnTo>
                  <a:pt x="21589" y="1765300"/>
                </a:lnTo>
                <a:lnTo>
                  <a:pt x="22859" y="1765300"/>
                </a:lnTo>
                <a:lnTo>
                  <a:pt x="22859" y="1770380"/>
                </a:lnTo>
                <a:lnTo>
                  <a:pt x="24129" y="1770380"/>
                </a:lnTo>
                <a:lnTo>
                  <a:pt x="24129" y="1774190"/>
                </a:lnTo>
                <a:lnTo>
                  <a:pt x="25400" y="1774190"/>
                </a:lnTo>
                <a:lnTo>
                  <a:pt x="25400" y="1772920"/>
                </a:lnTo>
                <a:lnTo>
                  <a:pt x="27939" y="1772920"/>
                </a:lnTo>
                <a:lnTo>
                  <a:pt x="27939" y="1762760"/>
                </a:lnTo>
                <a:close/>
              </a:path>
              <a:path w="27940" h="1781810">
                <a:moveTo>
                  <a:pt x="27939" y="1755139"/>
                </a:moveTo>
                <a:lnTo>
                  <a:pt x="19050" y="1755139"/>
                </a:lnTo>
                <a:lnTo>
                  <a:pt x="19050" y="1758950"/>
                </a:lnTo>
                <a:lnTo>
                  <a:pt x="20320" y="1758950"/>
                </a:lnTo>
                <a:lnTo>
                  <a:pt x="20320" y="1762760"/>
                </a:lnTo>
                <a:lnTo>
                  <a:pt x="21589" y="1762760"/>
                </a:lnTo>
                <a:lnTo>
                  <a:pt x="21589" y="1761489"/>
                </a:lnTo>
                <a:lnTo>
                  <a:pt x="27939" y="1761489"/>
                </a:lnTo>
                <a:lnTo>
                  <a:pt x="27939" y="1755139"/>
                </a:lnTo>
                <a:close/>
              </a:path>
              <a:path w="27940" h="1781810">
                <a:moveTo>
                  <a:pt x="27939" y="1743710"/>
                </a:moveTo>
                <a:lnTo>
                  <a:pt x="15239" y="1743710"/>
                </a:lnTo>
                <a:lnTo>
                  <a:pt x="15239" y="1746250"/>
                </a:lnTo>
                <a:lnTo>
                  <a:pt x="16509" y="1746250"/>
                </a:lnTo>
                <a:lnTo>
                  <a:pt x="16509" y="1751330"/>
                </a:lnTo>
                <a:lnTo>
                  <a:pt x="17779" y="1751330"/>
                </a:lnTo>
                <a:lnTo>
                  <a:pt x="17779" y="1755139"/>
                </a:lnTo>
                <a:lnTo>
                  <a:pt x="19050" y="1755139"/>
                </a:lnTo>
                <a:lnTo>
                  <a:pt x="19050" y="1753870"/>
                </a:lnTo>
                <a:lnTo>
                  <a:pt x="27939" y="1753870"/>
                </a:lnTo>
                <a:lnTo>
                  <a:pt x="27939" y="1743710"/>
                </a:lnTo>
                <a:close/>
              </a:path>
              <a:path w="27940" h="1781810">
                <a:moveTo>
                  <a:pt x="27939" y="1736089"/>
                </a:moveTo>
                <a:lnTo>
                  <a:pt x="12700" y="1736089"/>
                </a:lnTo>
                <a:lnTo>
                  <a:pt x="12700" y="1739900"/>
                </a:lnTo>
                <a:lnTo>
                  <a:pt x="13970" y="1739900"/>
                </a:lnTo>
                <a:lnTo>
                  <a:pt x="13970" y="1743710"/>
                </a:lnTo>
                <a:lnTo>
                  <a:pt x="15239" y="1743710"/>
                </a:lnTo>
                <a:lnTo>
                  <a:pt x="15239" y="1742439"/>
                </a:lnTo>
                <a:lnTo>
                  <a:pt x="27939" y="1742439"/>
                </a:lnTo>
                <a:lnTo>
                  <a:pt x="27939" y="1736089"/>
                </a:lnTo>
                <a:close/>
              </a:path>
              <a:path w="27940" h="1781810">
                <a:moveTo>
                  <a:pt x="27939" y="1724660"/>
                </a:moveTo>
                <a:lnTo>
                  <a:pt x="8889" y="1724660"/>
                </a:lnTo>
                <a:lnTo>
                  <a:pt x="8889" y="1727200"/>
                </a:lnTo>
                <a:lnTo>
                  <a:pt x="10159" y="1727200"/>
                </a:lnTo>
                <a:lnTo>
                  <a:pt x="10159" y="1732280"/>
                </a:lnTo>
                <a:lnTo>
                  <a:pt x="11429" y="1732280"/>
                </a:lnTo>
                <a:lnTo>
                  <a:pt x="11429" y="1736089"/>
                </a:lnTo>
                <a:lnTo>
                  <a:pt x="12700" y="1736089"/>
                </a:lnTo>
                <a:lnTo>
                  <a:pt x="12700" y="1734820"/>
                </a:lnTo>
                <a:lnTo>
                  <a:pt x="27939" y="1734820"/>
                </a:lnTo>
                <a:lnTo>
                  <a:pt x="27939" y="1724660"/>
                </a:lnTo>
                <a:close/>
              </a:path>
              <a:path w="27940" h="1781810">
                <a:moveTo>
                  <a:pt x="27939" y="1717039"/>
                </a:moveTo>
                <a:lnTo>
                  <a:pt x="6350" y="1717039"/>
                </a:lnTo>
                <a:lnTo>
                  <a:pt x="6350" y="1720850"/>
                </a:lnTo>
                <a:lnTo>
                  <a:pt x="7620" y="1720850"/>
                </a:lnTo>
                <a:lnTo>
                  <a:pt x="7620" y="1724660"/>
                </a:lnTo>
                <a:lnTo>
                  <a:pt x="8889" y="1724660"/>
                </a:lnTo>
                <a:lnTo>
                  <a:pt x="8889" y="1723389"/>
                </a:lnTo>
                <a:lnTo>
                  <a:pt x="27939" y="1723389"/>
                </a:lnTo>
                <a:lnTo>
                  <a:pt x="27939" y="1717039"/>
                </a:lnTo>
                <a:close/>
              </a:path>
              <a:path w="27940" h="1781810">
                <a:moveTo>
                  <a:pt x="27939" y="1705610"/>
                </a:moveTo>
                <a:lnTo>
                  <a:pt x="2539" y="1705610"/>
                </a:lnTo>
                <a:lnTo>
                  <a:pt x="2539" y="1708150"/>
                </a:lnTo>
                <a:lnTo>
                  <a:pt x="3809" y="1708150"/>
                </a:lnTo>
                <a:lnTo>
                  <a:pt x="3809" y="1713230"/>
                </a:lnTo>
                <a:lnTo>
                  <a:pt x="5079" y="1713230"/>
                </a:lnTo>
                <a:lnTo>
                  <a:pt x="5079" y="1717039"/>
                </a:lnTo>
                <a:lnTo>
                  <a:pt x="6350" y="1717039"/>
                </a:lnTo>
                <a:lnTo>
                  <a:pt x="6350" y="1715770"/>
                </a:lnTo>
                <a:lnTo>
                  <a:pt x="27939" y="1715770"/>
                </a:lnTo>
                <a:lnTo>
                  <a:pt x="27939" y="1705610"/>
                </a:lnTo>
                <a:close/>
              </a:path>
              <a:path w="27940" h="1781810">
                <a:moveTo>
                  <a:pt x="27939" y="1691639"/>
                </a:moveTo>
                <a:lnTo>
                  <a:pt x="0" y="1691639"/>
                </a:lnTo>
                <a:lnTo>
                  <a:pt x="0" y="1701800"/>
                </a:lnTo>
                <a:lnTo>
                  <a:pt x="1270" y="1701800"/>
                </a:lnTo>
                <a:lnTo>
                  <a:pt x="1270" y="1705610"/>
                </a:lnTo>
                <a:lnTo>
                  <a:pt x="2539" y="1705610"/>
                </a:lnTo>
                <a:lnTo>
                  <a:pt x="2539" y="1704339"/>
                </a:lnTo>
                <a:lnTo>
                  <a:pt x="27939" y="1704339"/>
                </a:lnTo>
                <a:lnTo>
                  <a:pt x="27939" y="1691639"/>
                </a:lnTo>
                <a:close/>
              </a:path>
              <a:path w="27940" h="1781810">
                <a:moveTo>
                  <a:pt x="27939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39" y="1690370"/>
                </a:lnTo>
                <a:lnTo>
                  <a:pt x="27939" y="1680210"/>
                </a:lnTo>
                <a:close/>
              </a:path>
              <a:path w="27940" h="1781810">
                <a:moveTo>
                  <a:pt x="27939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7939" y="1678940"/>
                </a:lnTo>
                <a:lnTo>
                  <a:pt x="27939" y="1672590"/>
                </a:lnTo>
                <a:close/>
              </a:path>
              <a:path w="27940" h="1781810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1781810">
                <a:moveTo>
                  <a:pt x="27939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40"/>
                </a:lnTo>
                <a:close/>
              </a:path>
              <a:path w="27940" h="1781810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1781810">
                <a:moveTo>
                  <a:pt x="27939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90"/>
                </a:lnTo>
                <a:close/>
              </a:path>
              <a:path w="27940" h="1781810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1781810">
                <a:moveTo>
                  <a:pt x="27939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7939" y="1621790"/>
                </a:lnTo>
                <a:lnTo>
                  <a:pt x="27939" y="1615439"/>
                </a:lnTo>
                <a:close/>
              </a:path>
              <a:path w="27940" h="1781810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1781810">
                <a:moveTo>
                  <a:pt x="27939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7939" y="1602740"/>
                </a:lnTo>
                <a:lnTo>
                  <a:pt x="27939" y="1596389"/>
                </a:lnTo>
                <a:close/>
              </a:path>
              <a:path w="27940" h="1781810">
                <a:moveTo>
                  <a:pt x="27939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93850"/>
                </a:lnTo>
                <a:close/>
              </a:path>
            </a:pathLst>
          </a:custGeom>
          <a:solidFill>
            <a:srgbClr val="1F3E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8093709" y="3241039"/>
            <a:ext cx="26670" cy="1847850"/>
          </a:xfrm>
          <a:custGeom>
            <a:avLst/>
            <a:gdLst/>
            <a:ahLst/>
            <a:cxnLst/>
            <a:rect l="l" t="t" r="r" b="b"/>
            <a:pathLst>
              <a:path w="26670" h="1847850">
                <a:moveTo>
                  <a:pt x="1143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1847850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47850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47850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4785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47850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47850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478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47850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47850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47850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47850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47850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47850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47850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47850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47850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47850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47850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47850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47850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47850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47850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47850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47850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47850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47850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47850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47850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47850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47850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47850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47850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47850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47850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47850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47850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47850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47850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47850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47850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47850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47850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47850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47850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47850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47850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47850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47850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47850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47850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47850">
                <a:moveTo>
                  <a:pt x="26670" y="1845310"/>
                </a:moveTo>
                <a:lnTo>
                  <a:pt x="25400" y="1845310"/>
                </a:lnTo>
                <a:lnTo>
                  <a:pt x="25400" y="1847850"/>
                </a:lnTo>
                <a:lnTo>
                  <a:pt x="26670" y="1847850"/>
                </a:lnTo>
                <a:lnTo>
                  <a:pt x="26670" y="1845310"/>
                </a:lnTo>
                <a:close/>
              </a:path>
              <a:path w="26670" h="1847850">
                <a:moveTo>
                  <a:pt x="26670" y="1837689"/>
                </a:moveTo>
                <a:lnTo>
                  <a:pt x="22860" y="1837689"/>
                </a:lnTo>
                <a:lnTo>
                  <a:pt x="22860" y="1841500"/>
                </a:lnTo>
                <a:lnTo>
                  <a:pt x="24130" y="1841500"/>
                </a:lnTo>
                <a:lnTo>
                  <a:pt x="24130" y="1845310"/>
                </a:lnTo>
                <a:lnTo>
                  <a:pt x="25400" y="1845310"/>
                </a:lnTo>
                <a:lnTo>
                  <a:pt x="2540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47850">
                <a:moveTo>
                  <a:pt x="26670" y="1826260"/>
                </a:moveTo>
                <a:lnTo>
                  <a:pt x="19050" y="1826260"/>
                </a:lnTo>
                <a:lnTo>
                  <a:pt x="19050" y="1828800"/>
                </a:lnTo>
                <a:lnTo>
                  <a:pt x="20320" y="1828800"/>
                </a:lnTo>
                <a:lnTo>
                  <a:pt x="20320" y="1833880"/>
                </a:lnTo>
                <a:lnTo>
                  <a:pt x="21590" y="1833880"/>
                </a:lnTo>
                <a:lnTo>
                  <a:pt x="21590" y="1837689"/>
                </a:lnTo>
                <a:lnTo>
                  <a:pt x="22860" y="1837689"/>
                </a:lnTo>
                <a:lnTo>
                  <a:pt x="2286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47850">
                <a:moveTo>
                  <a:pt x="26670" y="1818639"/>
                </a:moveTo>
                <a:lnTo>
                  <a:pt x="16510" y="1818639"/>
                </a:lnTo>
                <a:lnTo>
                  <a:pt x="16510" y="1822450"/>
                </a:lnTo>
                <a:lnTo>
                  <a:pt x="17780" y="1822450"/>
                </a:lnTo>
                <a:lnTo>
                  <a:pt x="17780" y="1826260"/>
                </a:lnTo>
                <a:lnTo>
                  <a:pt x="19050" y="1826260"/>
                </a:lnTo>
                <a:lnTo>
                  <a:pt x="1905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47850">
                <a:moveTo>
                  <a:pt x="26670" y="1807210"/>
                </a:moveTo>
                <a:lnTo>
                  <a:pt x="12700" y="1807210"/>
                </a:lnTo>
                <a:lnTo>
                  <a:pt x="12700" y="1809750"/>
                </a:lnTo>
                <a:lnTo>
                  <a:pt x="13970" y="1809750"/>
                </a:lnTo>
                <a:lnTo>
                  <a:pt x="13970" y="1814830"/>
                </a:lnTo>
                <a:lnTo>
                  <a:pt x="15240" y="1814830"/>
                </a:lnTo>
                <a:lnTo>
                  <a:pt x="15240" y="1818639"/>
                </a:lnTo>
                <a:lnTo>
                  <a:pt x="16510" y="1818639"/>
                </a:lnTo>
                <a:lnTo>
                  <a:pt x="1651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47850">
                <a:moveTo>
                  <a:pt x="26670" y="1799589"/>
                </a:moveTo>
                <a:lnTo>
                  <a:pt x="10160" y="1799589"/>
                </a:lnTo>
                <a:lnTo>
                  <a:pt x="10160" y="1803400"/>
                </a:lnTo>
                <a:lnTo>
                  <a:pt x="11430" y="1803400"/>
                </a:lnTo>
                <a:lnTo>
                  <a:pt x="11430" y="1807210"/>
                </a:lnTo>
                <a:lnTo>
                  <a:pt x="12700" y="1807210"/>
                </a:lnTo>
                <a:lnTo>
                  <a:pt x="1270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47850">
                <a:moveTo>
                  <a:pt x="26670" y="1788160"/>
                </a:moveTo>
                <a:lnTo>
                  <a:pt x="6350" y="1788160"/>
                </a:lnTo>
                <a:lnTo>
                  <a:pt x="6350" y="1790700"/>
                </a:lnTo>
                <a:lnTo>
                  <a:pt x="7620" y="1790700"/>
                </a:lnTo>
                <a:lnTo>
                  <a:pt x="7620" y="1795780"/>
                </a:lnTo>
                <a:lnTo>
                  <a:pt x="8890" y="1795780"/>
                </a:lnTo>
                <a:lnTo>
                  <a:pt x="8890" y="1799589"/>
                </a:lnTo>
                <a:lnTo>
                  <a:pt x="10160" y="1799589"/>
                </a:lnTo>
                <a:lnTo>
                  <a:pt x="1016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47850">
                <a:moveTo>
                  <a:pt x="26670" y="1780539"/>
                </a:moveTo>
                <a:lnTo>
                  <a:pt x="3810" y="1780539"/>
                </a:lnTo>
                <a:lnTo>
                  <a:pt x="3810" y="1784350"/>
                </a:lnTo>
                <a:lnTo>
                  <a:pt x="5080" y="1784350"/>
                </a:lnTo>
                <a:lnTo>
                  <a:pt x="5080" y="1788160"/>
                </a:lnTo>
                <a:lnTo>
                  <a:pt x="6350" y="1788160"/>
                </a:lnTo>
                <a:lnTo>
                  <a:pt x="635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847850">
                <a:moveTo>
                  <a:pt x="26670" y="1769110"/>
                </a:moveTo>
                <a:lnTo>
                  <a:pt x="0" y="1769110"/>
                </a:lnTo>
                <a:lnTo>
                  <a:pt x="0" y="1771650"/>
                </a:lnTo>
                <a:lnTo>
                  <a:pt x="1270" y="1771650"/>
                </a:lnTo>
                <a:lnTo>
                  <a:pt x="1270" y="1776730"/>
                </a:lnTo>
                <a:lnTo>
                  <a:pt x="2540" y="1776730"/>
                </a:lnTo>
                <a:lnTo>
                  <a:pt x="2540" y="1780539"/>
                </a:lnTo>
                <a:lnTo>
                  <a:pt x="3810" y="1780539"/>
                </a:lnTo>
                <a:lnTo>
                  <a:pt x="381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47850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47850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47850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47850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47850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47850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47850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47850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47850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47850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47850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47850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47850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4785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47850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47850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47850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47850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47850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47850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120380" y="3253740"/>
            <a:ext cx="27940" cy="1917700"/>
          </a:xfrm>
          <a:custGeom>
            <a:avLst/>
            <a:gdLst/>
            <a:ahLst/>
            <a:cxnLst/>
            <a:rect l="l" t="t" r="r" b="b"/>
            <a:pathLst>
              <a:path w="27940" h="1917700">
                <a:moveTo>
                  <a:pt x="6350" y="0"/>
                </a:moveTo>
                <a:lnTo>
                  <a:pt x="0" y="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1917700">
                <a:moveTo>
                  <a:pt x="27940" y="355600"/>
                </a:moveTo>
                <a:lnTo>
                  <a:pt x="0" y="35560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917700">
                <a:moveTo>
                  <a:pt x="27940" y="368300"/>
                </a:moveTo>
                <a:lnTo>
                  <a:pt x="0" y="3683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68300"/>
                </a:lnTo>
                <a:close/>
              </a:path>
              <a:path w="27940" h="191770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17700">
                <a:moveTo>
                  <a:pt x="2794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7940" y="412750"/>
                </a:lnTo>
                <a:lnTo>
                  <a:pt x="27940" y="400050"/>
                </a:lnTo>
                <a:close/>
              </a:path>
              <a:path w="27940" h="1917700">
                <a:moveTo>
                  <a:pt x="27940" y="412750"/>
                </a:moveTo>
                <a:lnTo>
                  <a:pt x="0" y="4127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2750"/>
                </a:lnTo>
                <a:close/>
              </a:path>
              <a:path w="27940" h="1917700">
                <a:moveTo>
                  <a:pt x="27940" y="444500"/>
                </a:moveTo>
                <a:lnTo>
                  <a:pt x="0" y="44450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44500"/>
                </a:lnTo>
                <a:close/>
              </a:path>
              <a:path w="27940" h="1917700">
                <a:moveTo>
                  <a:pt x="2794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0850"/>
                </a:lnTo>
                <a:close/>
              </a:path>
              <a:path w="27940" h="1917700">
                <a:moveTo>
                  <a:pt x="27940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3550"/>
                </a:lnTo>
                <a:close/>
              </a:path>
              <a:path w="27940" h="1917700">
                <a:moveTo>
                  <a:pt x="2794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1917700">
                <a:moveTo>
                  <a:pt x="27940" y="482600"/>
                </a:moveTo>
                <a:lnTo>
                  <a:pt x="0" y="4826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82600"/>
                </a:lnTo>
                <a:close/>
              </a:path>
              <a:path w="27940" h="1917700">
                <a:moveTo>
                  <a:pt x="27940" y="508000"/>
                </a:moveTo>
                <a:lnTo>
                  <a:pt x="0" y="5080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08000"/>
                </a:lnTo>
                <a:close/>
              </a:path>
              <a:path w="27940" h="1917700">
                <a:moveTo>
                  <a:pt x="27940" y="577850"/>
                </a:moveTo>
                <a:lnTo>
                  <a:pt x="0" y="57785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77850"/>
                </a:lnTo>
                <a:close/>
              </a:path>
              <a:path w="27940" h="1917700">
                <a:moveTo>
                  <a:pt x="27940" y="615950"/>
                </a:moveTo>
                <a:lnTo>
                  <a:pt x="0" y="615950"/>
                </a:lnTo>
                <a:lnTo>
                  <a:pt x="0" y="621030"/>
                </a:lnTo>
                <a:lnTo>
                  <a:pt x="27940" y="621030"/>
                </a:lnTo>
                <a:lnTo>
                  <a:pt x="27940" y="615950"/>
                </a:lnTo>
                <a:close/>
              </a:path>
              <a:path w="27940" h="1917700">
                <a:moveTo>
                  <a:pt x="27940" y="621030"/>
                </a:moveTo>
                <a:lnTo>
                  <a:pt x="0" y="62103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1030"/>
                </a:lnTo>
                <a:close/>
              </a:path>
              <a:path w="27940" h="1917700">
                <a:moveTo>
                  <a:pt x="27940" y="627380"/>
                </a:moveTo>
                <a:lnTo>
                  <a:pt x="0" y="627380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627380"/>
                </a:lnTo>
                <a:close/>
              </a:path>
              <a:path w="27940" h="1917700">
                <a:moveTo>
                  <a:pt x="27940" y="633730"/>
                </a:moveTo>
                <a:lnTo>
                  <a:pt x="0" y="63373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33730"/>
                </a:lnTo>
                <a:close/>
              </a:path>
              <a:path w="27940" h="1917700">
                <a:moveTo>
                  <a:pt x="27940" y="660400"/>
                </a:moveTo>
                <a:lnTo>
                  <a:pt x="0" y="66040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60400"/>
                </a:lnTo>
                <a:close/>
              </a:path>
              <a:path w="27940" h="1917700">
                <a:moveTo>
                  <a:pt x="27940" y="678180"/>
                </a:moveTo>
                <a:lnTo>
                  <a:pt x="0" y="67818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78180"/>
                </a:lnTo>
                <a:close/>
              </a:path>
              <a:path w="27940" h="1917700">
                <a:moveTo>
                  <a:pt x="2794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85800"/>
                </a:lnTo>
                <a:close/>
              </a:path>
              <a:path w="27940" h="1917700">
                <a:moveTo>
                  <a:pt x="27940" y="698500"/>
                </a:moveTo>
                <a:lnTo>
                  <a:pt x="0" y="6985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8500"/>
                </a:lnTo>
                <a:close/>
              </a:path>
              <a:path w="27940" h="1917700">
                <a:moveTo>
                  <a:pt x="27940" y="704850"/>
                </a:moveTo>
                <a:lnTo>
                  <a:pt x="0" y="7048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04850"/>
                </a:lnTo>
                <a:close/>
              </a:path>
              <a:path w="27940" h="1917700">
                <a:moveTo>
                  <a:pt x="27940" y="748030"/>
                </a:moveTo>
                <a:lnTo>
                  <a:pt x="0" y="74803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8030"/>
                </a:lnTo>
                <a:close/>
              </a:path>
              <a:path w="27940" h="1917700">
                <a:moveTo>
                  <a:pt x="27940" y="755650"/>
                </a:moveTo>
                <a:lnTo>
                  <a:pt x="0" y="7556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5650"/>
                </a:lnTo>
                <a:close/>
              </a:path>
              <a:path w="27940" h="1917700">
                <a:moveTo>
                  <a:pt x="27940" y="762000"/>
                </a:moveTo>
                <a:lnTo>
                  <a:pt x="0" y="76200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62000"/>
                </a:lnTo>
                <a:close/>
              </a:path>
              <a:path w="27940" h="1917700">
                <a:moveTo>
                  <a:pt x="27940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30"/>
                </a:lnTo>
                <a:close/>
              </a:path>
              <a:path w="27940" h="1917700">
                <a:moveTo>
                  <a:pt x="27940" y="805180"/>
                </a:moveTo>
                <a:lnTo>
                  <a:pt x="0" y="805180"/>
                </a:lnTo>
                <a:lnTo>
                  <a:pt x="0" y="836930"/>
                </a:lnTo>
                <a:lnTo>
                  <a:pt x="27940" y="836930"/>
                </a:lnTo>
                <a:lnTo>
                  <a:pt x="27940" y="805180"/>
                </a:lnTo>
                <a:close/>
              </a:path>
              <a:path w="27940" h="1917700">
                <a:moveTo>
                  <a:pt x="2794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36930"/>
                </a:lnTo>
                <a:close/>
              </a:path>
              <a:path w="27940" h="1917700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917700">
                <a:moveTo>
                  <a:pt x="27940" y="850900"/>
                </a:moveTo>
                <a:lnTo>
                  <a:pt x="0" y="85090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50900"/>
                </a:lnTo>
                <a:close/>
              </a:path>
              <a:path w="27940" h="1917700">
                <a:moveTo>
                  <a:pt x="27940" y="889000"/>
                </a:moveTo>
                <a:lnTo>
                  <a:pt x="0" y="88900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9000"/>
                </a:lnTo>
                <a:close/>
              </a:path>
              <a:path w="27940" h="1917700">
                <a:moveTo>
                  <a:pt x="27940" y="894080"/>
                </a:moveTo>
                <a:lnTo>
                  <a:pt x="0" y="894080"/>
                </a:lnTo>
                <a:lnTo>
                  <a:pt x="0" y="919480"/>
                </a:lnTo>
                <a:lnTo>
                  <a:pt x="27940" y="919480"/>
                </a:lnTo>
                <a:lnTo>
                  <a:pt x="27940" y="894080"/>
                </a:lnTo>
                <a:close/>
              </a:path>
              <a:path w="27940" h="1917700">
                <a:moveTo>
                  <a:pt x="27940" y="919480"/>
                </a:moveTo>
                <a:lnTo>
                  <a:pt x="0" y="919480"/>
                </a:lnTo>
                <a:lnTo>
                  <a:pt x="0" y="989330"/>
                </a:lnTo>
                <a:lnTo>
                  <a:pt x="27940" y="989330"/>
                </a:lnTo>
                <a:lnTo>
                  <a:pt x="27940" y="919480"/>
                </a:lnTo>
                <a:close/>
              </a:path>
              <a:path w="27940" h="1917700">
                <a:moveTo>
                  <a:pt x="2794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89330"/>
                </a:lnTo>
                <a:close/>
              </a:path>
              <a:path w="27940" h="1917700">
                <a:moveTo>
                  <a:pt x="27940" y="995680"/>
                </a:moveTo>
                <a:lnTo>
                  <a:pt x="0" y="995680"/>
                </a:lnTo>
                <a:lnTo>
                  <a:pt x="0" y="1003300"/>
                </a:lnTo>
                <a:lnTo>
                  <a:pt x="27940" y="1003300"/>
                </a:lnTo>
                <a:lnTo>
                  <a:pt x="27940" y="995680"/>
                </a:lnTo>
                <a:close/>
              </a:path>
              <a:path w="27940" h="1917700">
                <a:moveTo>
                  <a:pt x="27940" y="1003300"/>
                </a:moveTo>
                <a:lnTo>
                  <a:pt x="0" y="100330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1003300"/>
                </a:lnTo>
                <a:close/>
              </a:path>
              <a:path w="27940" h="1917700">
                <a:moveTo>
                  <a:pt x="27940" y="1014730"/>
                </a:moveTo>
                <a:lnTo>
                  <a:pt x="0" y="101473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14730"/>
                </a:lnTo>
                <a:close/>
              </a:path>
              <a:path w="27940" h="1917700">
                <a:moveTo>
                  <a:pt x="27940" y="1041400"/>
                </a:moveTo>
                <a:lnTo>
                  <a:pt x="0" y="10414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41400"/>
                </a:lnTo>
                <a:close/>
              </a:path>
              <a:path w="27940" h="1917700">
                <a:moveTo>
                  <a:pt x="27940" y="1117600"/>
                </a:moveTo>
                <a:lnTo>
                  <a:pt x="0" y="1117600"/>
                </a:lnTo>
                <a:lnTo>
                  <a:pt x="0" y="1263650"/>
                </a:lnTo>
                <a:lnTo>
                  <a:pt x="27940" y="1263650"/>
                </a:lnTo>
                <a:lnTo>
                  <a:pt x="27940" y="1117600"/>
                </a:lnTo>
                <a:close/>
              </a:path>
              <a:path w="27940" h="1917700">
                <a:moveTo>
                  <a:pt x="27940" y="1263650"/>
                </a:moveTo>
                <a:lnTo>
                  <a:pt x="0" y="1263650"/>
                </a:lnTo>
                <a:lnTo>
                  <a:pt x="0" y="1287780"/>
                </a:lnTo>
                <a:lnTo>
                  <a:pt x="27940" y="1287780"/>
                </a:lnTo>
                <a:lnTo>
                  <a:pt x="27940" y="1263650"/>
                </a:lnTo>
                <a:close/>
              </a:path>
              <a:path w="27940" h="1917700">
                <a:moveTo>
                  <a:pt x="27940" y="1287780"/>
                </a:moveTo>
                <a:lnTo>
                  <a:pt x="0" y="1287780"/>
                </a:lnTo>
                <a:lnTo>
                  <a:pt x="0" y="1339850"/>
                </a:lnTo>
                <a:lnTo>
                  <a:pt x="27940" y="1339850"/>
                </a:lnTo>
                <a:lnTo>
                  <a:pt x="27940" y="1287780"/>
                </a:lnTo>
                <a:close/>
              </a:path>
              <a:path w="27940" h="1917700">
                <a:moveTo>
                  <a:pt x="27940" y="1339850"/>
                </a:moveTo>
                <a:lnTo>
                  <a:pt x="0" y="133985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39850"/>
                </a:lnTo>
                <a:close/>
              </a:path>
              <a:path w="27940" h="1917700">
                <a:moveTo>
                  <a:pt x="27940" y="1357630"/>
                </a:moveTo>
                <a:lnTo>
                  <a:pt x="0" y="135763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57630"/>
                </a:lnTo>
                <a:close/>
              </a:path>
              <a:path w="27940" h="1917700">
                <a:moveTo>
                  <a:pt x="27940" y="1370330"/>
                </a:moveTo>
                <a:lnTo>
                  <a:pt x="0" y="1370330"/>
                </a:lnTo>
                <a:lnTo>
                  <a:pt x="0" y="1397000"/>
                </a:lnTo>
                <a:lnTo>
                  <a:pt x="27940" y="1397000"/>
                </a:lnTo>
                <a:lnTo>
                  <a:pt x="27940" y="1370330"/>
                </a:lnTo>
                <a:close/>
              </a:path>
              <a:path w="27940" h="1917700">
                <a:moveTo>
                  <a:pt x="27940" y="1397000"/>
                </a:moveTo>
                <a:lnTo>
                  <a:pt x="0" y="139700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397000"/>
                </a:lnTo>
                <a:close/>
              </a:path>
              <a:path w="27940" h="1917700">
                <a:moveTo>
                  <a:pt x="27940" y="1427480"/>
                </a:moveTo>
                <a:lnTo>
                  <a:pt x="0" y="142748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27480"/>
                </a:lnTo>
                <a:close/>
              </a:path>
              <a:path w="27940" h="1917700">
                <a:moveTo>
                  <a:pt x="27940" y="1433830"/>
                </a:moveTo>
                <a:lnTo>
                  <a:pt x="0" y="1433830"/>
                </a:lnTo>
                <a:lnTo>
                  <a:pt x="0" y="1440180"/>
                </a:lnTo>
                <a:lnTo>
                  <a:pt x="27940" y="1440180"/>
                </a:lnTo>
                <a:lnTo>
                  <a:pt x="27940" y="1433830"/>
                </a:lnTo>
                <a:close/>
              </a:path>
              <a:path w="27940" h="1917700">
                <a:moveTo>
                  <a:pt x="27940" y="1440180"/>
                </a:moveTo>
                <a:lnTo>
                  <a:pt x="0" y="1440180"/>
                </a:lnTo>
                <a:lnTo>
                  <a:pt x="0" y="1473200"/>
                </a:lnTo>
                <a:lnTo>
                  <a:pt x="27940" y="1473200"/>
                </a:lnTo>
                <a:lnTo>
                  <a:pt x="27940" y="1440180"/>
                </a:lnTo>
                <a:close/>
              </a:path>
              <a:path w="27940" h="1917700">
                <a:moveTo>
                  <a:pt x="27940" y="1473200"/>
                </a:moveTo>
                <a:lnTo>
                  <a:pt x="0" y="1473200"/>
                </a:lnTo>
                <a:lnTo>
                  <a:pt x="0" y="1497330"/>
                </a:lnTo>
                <a:lnTo>
                  <a:pt x="27940" y="1497330"/>
                </a:lnTo>
                <a:lnTo>
                  <a:pt x="27940" y="1473200"/>
                </a:lnTo>
                <a:close/>
              </a:path>
              <a:path w="27940" h="1917700">
                <a:moveTo>
                  <a:pt x="27940" y="1497330"/>
                </a:moveTo>
                <a:lnTo>
                  <a:pt x="0" y="1497330"/>
                </a:lnTo>
                <a:lnTo>
                  <a:pt x="0" y="1549400"/>
                </a:lnTo>
                <a:lnTo>
                  <a:pt x="27940" y="1549400"/>
                </a:lnTo>
                <a:lnTo>
                  <a:pt x="27940" y="1497330"/>
                </a:lnTo>
                <a:close/>
              </a:path>
              <a:path w="27940" h="1917700">
                <a:moveTo>
                  <a:pt x="27940" y="1549400"/>
                </a:moveTo>
                <a:lnTo>
                  <a:pt x="0" y="1549400"/>
                </a:lnTo>
                <a:lnTo>
                  <a:pt x="0" y="1567180"/>
                </a:lnTo>
                <a:lnTo>
                  <a:pt x="27940" y="1567180"/>
                </a:lnTo>
                <a:lnTo>
                  <a:pt x="27940" y="1549400"/>
                </a:lnTo>
                <a:close/>
              </a:path>
              <a:path w="27940" h="1917700">
                <a:moveTo>
                  <a:pt x="27940" y="1870710"/>
                </a:moveTo>
                <a:lnTo>
                  <a:pt x="11429" y="1870710"/>
                </a:lnTo>
                <a:lnTo>
                  <a:pt x="11429" y="1873250"/>
                </a:lnTo>
                <a:lnTo>
                  <a:pt x="12700" y="1873250"/>
                </a:lnTo>
                <a:lnTo>
                  <a:pt x="12700" y="1875790"/>
                </a:lnTo>
                <a:lnTo>
                  <a:pt x="13970" y="1875790"/>
                </a:lnTo>
                <a:lnTo>
                  <a:pt x="13970" y="1879600"/>
                </a:lnTo>
                <a:lnTo>
                  <a:pt x="15240" y="1879600"/>
                </a:lnTo>
                <a:lnTo>
                  <a:pt x="15240" y="1883410"/>
                </a:lnTo>
                <a:lnTo>
                  <a:pt x="16510" y="1883410"/>
                </a:lnTo>
                <a:lnTo>
                  <a:pt x="16510" y="1887220"/>
                </a:lnTo>
                <a:lnTo>
                  <a:pt x="17779" y="1887220"/>
                </a:lnTo>
                <a:lnTo>
                  <a:pt x="17779" y="1891030"/>
                </a:lnTo>
                <a:lnTo>
                  <a:pt x="19050" y="1891030"/>
                </a:lnTo>
                <a:lnTo>
                  <a:pt x="19050" y="1894840"/>
                </a:lnTo>
                <a:lnTo>
                  <a:pt x="20320" y="1894840"/>
                </a:lnTo>
                <a:lnTo>
                  <a:pt x="20320" y="1898650"/>
                </a:lnTo>
                <a:lnTo>
                  <a:pt x="21590" y="1898650"/>
                </a:lnTo>
                <a:lnTo>
                  <a:pt x="21590" y="1902460"/>
                </a:lnTo>
                <a:lnTo>
                  <a:pt x="22860" y="1902460"/>
                </a:lnTo>
                <a:lnTo>
                  <a:pt x="22860" y="1906270"/>
                </a:lnTo>
                <a:lnTo>
                  <a:pt x="24129" y="1906270"/>
                </a:lnTo>
                <a:lnTo>
                  <a:pt x="24129" y="1910080"/>
                </a:lnTo>
                <a:lnTo>
                  <a:pt x="25400" y="1910080"/>
                </a:lnTo>
                <a:lnTo>
                  <a:pt x="25400" y="1913890"/>
                </a:lnTo>
                <a:lnTo>
                  <a:pt x="26670" y="1913890"/>
                </a:lnTo>
                <a:lnTo>
                  <a:pt x="26670" y="1917700"/>
                </a:lnTo>
                <a:lnTo>
                  <a:pt x="27940" y="1917700"/>
                </a:lnTo>
                <a:lnTo>
                  <a:pt x="27940" y="1870710"/>
                </a:lnTo>
                <a:close/>
              </a:path>
              <a:path w="27940" h="1917700">
                <a:moveTo>
                  <a:pt x="27940" y="1863089"/>
                </a:moveTo>
                <a:lnTo>
                  <a:pt x="8890" y="1863089"/>
                </a:lnTo>
                <a:lnTo>
                  <a:pt x="8890" y="1866900"/>
                </a:lnTo>
                <a:lnTo>
                  <a:pt x="10160" y="1866900"/>
                </a:lnTo>
                <a:lnTo>
                  <a:pt x="10160" y="1870710"/>
                </a:lnTo>
                <a:lnTo>
                  <a:pt x="11429" y="1870710"/>
                </a:lnTo>
                <a:lnTo>
                  <a:pt x="11429" y="1869439"/>
                </a:lnTo>
                <a:lnTo>
                  <a:pt x="27940" y="1869439"/>
                </a:lnTo>
                <a:lnTo>
                  <a:pt x="27940" y="1863089"/>
                </a:lnTo>
                <a:close/>
              </a:path>
              <a:path w="27940" h="1917700">
                <a:moveTo>
                  <a:pt x="27940" y="1851660"/>
                </a:moveTo>
                <a:lnTo>
                  <a:pt x="5079" y="1851660"/>
                </a:lnTo>
                <a:lnTo>
                  <a:pt x="5079" y="1854200"/>
                </a:lnTo>
                <a:lnTo>
                  <a:pt x="6350" y="1854200"/>
                </a:lnTo>
                <a:lnTo>
                  <a:pt x="6350" y="1859280"/>
                </a:lnTo>
                <a:lnTo>
                  <a:pt x="7620" y="1859280"/>
                </a:lnTo>
                <a:lnTo>
                  <a:pt x="7620" y="1863089"/>
                </a:lnTo>
                <a:lnTo>
                  <a:pt x="8890" y="1863089"/>
                </a:lnTo>
                <a:lnTo>
                  <a:pt x="8890" y="1861820"/>
                </a:lnTo>
                <a:lnTo>
                  <a:pt x="27940" y="1861820"/>
                </a:lnTo>
                <a:lnTo>
                  <a:pt x="27940" y="1851660"/>
                </a:lnTo>
                <a:close/>
              </a:path>
              <a:path w="27940" h="1917700">
                <a:moveTo>
                  <a:pt x="27940" y="1844039"/>
                </a:moveTo>
                <a:lnTo>
                  <a:pt x="2540" y="1844039"/>
                </a:lnTo>
                <a:lnTo>
                  <a:pt x="2540" y="1847850"/>
                </a:lnTo>
                <a:lnTo>
                  <a:pt x="3810" y="1847850"/>
                </a:lnTo>
                <a:lnTo>
                  <a:pt x="3810" y="1851660"/>
                </a:lnTo>
                <a:lnTo>
                  <a:pt x="5079" y="1851660"/>
                </a:lnTo>
                <a:lnTo>
                  <a:pt x="5079" y="1850389"/>
                </a:lnTo>
                <a:lnTo>
                  <a:pt x="27940" y="1850389"/>
                </a:lnTo>
                <a:lnTo>
                  <a:pt x="27940" y="1844039"/>
                </a:lnTo>
                <a:close/>
              </a:path>
              <a:path w="27940" h="1917700">
                <a:moveTo>
                  <a:pt x="27940" y="1832610"/>
                </a:moveTo>
                <a:lnTo>
                  <a:pt x="0" y="1832610"/>
                </a:lnTo>
                <a:lnTo>
                  <a:pt x="0" y="1840230"/>
                </a:lnTo>
                <a:lnTo>
                  <a:pt x="1270" y="1840230"/>
                </a:lnTo>
                <a:lnTo>
                  <a:pt x="1270" y="1844039"/>
                </a:lnTo>
                <a:lnTo>
                  <a:pt x="2540" y="1844039"/>
                </a:lnTo>
                <a:lnTo>
                  <a:pt x="2540" y="1842770"/>
                </a:lnTo>
                <a:lnTo>
                  <a:pt x="27940" y="1842770"/>
                </a:lnTo>
                <a:lnTo>
                  <a:pt x="27940" y="1832610"/>
                </a:lnTo>
                <a:close/>
              </a:path>
              <a:path w="27940" h="1917700">
                <a:moveTo>
                  <a:pt x="2794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40" y="1831339"/>
                </a:lnTo>
                <a:lnTo>
                  <a:pt x="27940" y="1824989"/>
                </a:lnTo>
                <a:close/>
              </a:path>
              <a:path w="27940" h="1917700">
                <a:moveTo>
                  <a:pt x="27940" y="1813560"/>
                </a:moveTo>
                <a:lnTo>
                  <a:pt x="0" y="1813560"/>
                </a:lnTo>
                <a:lnTo>
                  <a:pt x="0" y="1823720"/>
                </a:lnTo>
                <a:lnTo>
                  <a:pt x="27940" y="1823720"/>
                </a:lnTo>
                <a:lnTo>
                  <a:pt x="27940" y="1813560"/>
                </a:lnTo>
                <a:close/>
              </a:path>
              <a:path w="27940" h="1917700">
                <a:moveTo>
                  <a:pt x="2794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40" y="1812289"/>
                </a:lnTo>
                <a:lnTo>
                  <a:pt x="27940" y="1805939"/>
                </a:lnTo>
                <a:close/>
              </a:path>
              <a:path w="27940" h="1917700">
                <a:moveTo>
                  <a:pt x="27940" y="1794510"/>
                </a:moveTo>
                <a:lnTo>
                  <a:pt x="0" y="1794510"/>
                </a:lnTo>
                <a:lnTo>
                  <a:pt x="0" y="1804670"/>
                </a:lnTo>
                <a:lnTo>
                  <a:pt x="27940" y="1804670"/>
                </a:lnTo>
                <a:lnTo>
                  <a:pt x="27940" y="1794510"/>
                </a:lnTo>
                <a:close/>
              </a:path>
              <a:path w="27940" h="1917700">
                <a:moveTo>
                  <a:pt x="2794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40" y="1793239"/>
                </a:lnTo>
                <a:lnTo>
                  <a:pt x="27940" y="1786889"/>
                </a:lnTo>
                <a:close/>
              </a:path>
              <a:path w="27940" h="1917700">
                <a:moveTo>
                  <a:pt x="2794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7940" y="1785620"/>
                </a:lnTo>
                <a:lnTo>
                  <a:pt x="27940" y="1775460"/>
                </a:lnTo>
                <a:close/>
              </a:path>
              <a:path w="27940" h="1917700">
                <a:moveTo>
                  <a:pt x="27940" y="1767840"/>
                </a:moveTo>
                <a:lnTo>
                  <a:pt x="0" y="1767840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767840"/>
                </a:lnTo>
                <a:close/>
              </a:path>
              <a:path w="27940" h="1917700">
                <a:moveTo>
                  <a:pt x="2794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7940" y="1766570"/>
                </a:lnTo>
                <a:lnTo>
                  <a:pt x="27940" y="1756410"/>
                </a:lnTo>
                <a:close/>
              </a:path>
              <a:path w="27940" h="1917700">
                <a:moveTo>
                  <a:pt x="27940" y="1748790"/>
                </a:moveTo>
                <a:lnTo>
                  <a:pt x="0" y="1748790"/>
                </a:lnTo>
                <a:lnTo>
                  <a:pt x="0" y="1755139"/>
                </a:lnTo>
                <a:lnTo>
                  <a:pt x="27940" y="1755139"/>
                </a:lnTo>
                <a:lnTo>
                  <a:pt x="27940" y="1748790"/>
                </a:lnTo>
                <a:close/>
              </a:path>
              <a:path w="27940" h="1917700">
                <a:moveTo>
                  <a:pt x="2794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7940" y="1747520"/>
                </a:lnTo>
                <a:lnTo>
                  <a:pt x="27940" y="1737360"/>
                </a:lnTo>
                <a:close/>
              </a:path>
              <a:path w="27940" h="1917700">
                <a:moveTo>
                  <a:pt x="2794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40" y="1736089"/>
                </a:lnTo>
                <a:lnTo>
                  <a:pt x="27940" y="1729739"/>
                </a:lnTo>
                <a:close/>
              </a:path>
              <a:path w="27940" h="1917700">
                <a:moveTo>
                  <a:pt x="2794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7940" y="1728470"/>
                </a:lnTo>
                <a:lnTo>
                  <a:pt x="27940" y="1718310"/>
                </a:lnTo>
                <a:close/>
              </a:path>
              <a:path w="27940" h="1917700">
                <a:moveTo>
                  <a:pt x="2794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40" y="1717039"/>
                </a:lnTo>
                <a:lnTo>
                  <a:pt x="27940" y="1710689"/>
                </a:lnTo>
                <a:close/>
              </a:path>
              <a:path w="27940" h="1917700">
                <a:moveTo>
                  <a:pt x="2794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7940" y="1709420"/>
                </a:lnTo>
                <a:lnTo>
                  <a:pt x="27940" y="1699260"/>
                </a:lnTo>
                <a:close/>
              </a:path>
              <a:path w="27940" h="1917700">
                <a:moveTo>
                  <a:pt x="2794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7940" y="1697989"/>
                </a:lnTo>
                <a:lnTo>
                  <a:pt x="27940" y="1691640"/>
                </a:lnTo>
                <a:close/>
              </a:path>
              <a:path w="27940" h="1917700">
                <a:moveTo>
                  <a:pt x="2794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40" y="1690370"/>
                </a:lnTo>
                <a:lnTo>
                  <a:pt x="27940" y="1680210"/>
                </a:lnTo>
                <a:close/>
              </a:path>
              <a:path w="27940" h="1917700">
                <a:moveTo>
                  <a:pt x="27940" y="1666239"/>
                </a:moveTo>
                <a:lnTo>
                  <a:pt x="0" y="166623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66239"/>
                </a:lnTo>
                <a:close/>
              </a:path>
              <a:path w="27940" h="191770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1917700">
                <a:moveTo>
                  <a:pt x="27940" y="1647190"/>
                </a:moveTo>
                <a:lnTo>
                  <a:pt x="0" y="1647190"/>
                </a:lnTo>
                <a:lnTo>
                  <a:pt x="0" y="1653540"/>
                </a:lnTo>
                <a:lnTo>
                  <a:pt x="27940" y="1653540"/>
                </a:lnTo>
                <a:lnTo>
                  <a:pt x="27940" y="1647190"/>
                </a:lnTo>
                <a:close/>
              </a:path>
              <a:path w="27940" h="191770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191770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191770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1917700">
                <a:moveTo>
                  <a:pt x="27940" y="1609090"/>
                </a:moveTo>
                <a:lnTo>
                  <a:pt x="0" y="1609090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90"/>
                </a:lnTo>
                <a:close/>
              </a:path>
              <a:path w="27940" h="1917700">
                <a:moveTo>
                  <a:pt x="27940" y="1597660"/>
                </a:moveTo>
                <a:lnTo>
                  <a:pt x="0" y="1597660"/>
                </a:lnTo>
                <a:lnTo>
                  <a:pt x="0" y="1607820"/>
                </a:lnTo>
                <a:lnTo>
                  <a:pt x="27940" y="1607820"/>
                </a:lnTo>
                <a:lnTo>
                  <a:pt x="27940" y="1597660"/>
                </a:lnTo>
                <a:close/>
              </a:path>
              <a:path w="27940" h="1917700">
                <a:moveTo>
                  <a:pt x="27940" y="1590039"/>
                </a:moveTo>
                <a:lnTo>
                  <a:pt x="0" y="1590039"/>
                </a:lnTo>
                <a:lnTo>
                  <a:pt x="0" y="1596390"/>
                </a:lnTo>
                <a:lnTo>
                  <a:pt x="27940" y="1596390"/>
                </a:lnTo>
                <a:lnTo>
                  <a:pt x="27940" y="1590039"/>
                </a:lnTo>
                <a:close/>
              </a:path>
              <a:path w="27940" h="1917700">
                <a:moveTo>
                  <a:pt x="2794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7940" y="1588770"/>
                </a:lnTo>
                <a:lnTo>
                  <a:pt x="27940" y="1578610"/>
                </a:lnTo>
                <a:close/>
              </a:path>
              <a:path w="27940" h="1917700">
                <a:moveTo>
                  <a:pt x="27940" y="1570989"/>
                </a:moveTo>
                <a:lnTo>
                  <a:pt x="0" y="1570989"/>
                </a:lnTo>
                <a:lnTo>
                  <a:pt x="0" y="1577340"/>
                </a:lnTo>
                <a:lnTo>
                  <a:pt x="27940" y="1577340"/>
                </a:lnTo>
                <a:lnTo>
                  <a:pt x="27940" y="1570989"/>
                </a:lnTo>
                <a:close/>
              </a:path>
              <a:path w="27940" h="1917700">
                <a:moveTo>
                  <a:pt x="27940" y="1568450"/>
                </a:moveTo>
                <a:lnTo>
                  <a:pt x="0" y="1568450"/>
                </a:lnTo>
                <a:lnTo>
                  <a:pt x="0" y="1569720"/>
                </a:lnTo>
                <a:lnTo>
                  <a:pt x="27940" y="1569720"/>
                </a:lnTo>
                <a:lnTo>
                  <a:pt x="27940" y="1568450"/>
                </a:lnTo>
                <a:close/>
              </a:path>
            </a:pathLst>
          </a:custGeom>
          <a:solidFill>
            <a:srgbClr val="1F3E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148319" y="3279140"/>
            <a:ext cx="26670" cy="1977389"/>
          </a:xfrm>
          <a:custGeom>
            <a:avLst/>
            <a:gdLst/>
            <a:ahLst/>
            <a:cxnLst/>
            <a:rect l="l" t="t" r="r" b="b"/>
            <a:pathLst>
              <a:path w="26670" h="1977389">
                <a:moveTo>
                  <a:pt x="20319" y="0"/>
                </a:moveTo>
                <a:lnTo>
                  <a:pt x="0" y="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1977389">
                <a:moveTo>
                  <a:pt x="26670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977389">
                <a:moveTo>
                  <a:pt x="26670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70" y="361950"/>
                </a:lnTo>
                <a:lnTo>
                  <a:pt x="26670" y="342900"/>
                </a:lnTo>
                <a:close/>
              </a:path>
              <a:path w="26670" h="1977389">
                <a:moveTo>
                  <a:pt x="26670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1950"/>
                </a:lnTo>
                <a:close/>
              </a:path>
              <a:path w="26670" h="197738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1977389">
                <a:moveTo>
                  <a:pt x="26670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387350"/>
                </a:lnTo>
                <a:close/>
              </a:path>
              <a:path w="26670" h="1977389">
                <a:moveTo>
                  <a:pt x="2667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9100"/>
                </a:lnTo>
                <a:close/>
              </a:path>
              <a:path w="26670" h="1977389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977389">
                <a:moveTo>
                  <a:pt x="26670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8150"/>
                </a:lnTo>
                <a:close/>
              </a:path>
              <a:path w="26670" h="1977389">
                <a:moveTo>
                  <a:pt x="2667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1977389">
                <a:moveTo>
                  <a:pt x="26670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1977389">
                <a:moveTo>
                  <a:pt x="26670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482600"/>
                </a:lnTo>
                <a:close/>
              </a:path>
              <a:path w="26670" h="1977389">
                <a:moveTo>
                  <a:pt x="26670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52450"/>
                </a:lnTo>
                <a:close/>
              </a:path>
              <a:path w="26670" h="1977389">
                <a:moveTo>
                  <a:pt x="26670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90550"/>
                </a:lnTo>
                <a:close/>
              </a:path>
              <a:path w="26670" h="1977389">
                <a:moveTo>
                  <a:pt x="2667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5630"/>
                </a:lnTo>
                <a:close/>
              </a:path>
              <a:path w="26670" h="1977389">
                <a:moveTo>
                  <a:pt x="26670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601980"/>
                </a:lnTo>
                <a:close/>
              </a:path>
              <a:path w="26670" h="1977389">
                <a:moveTo>
                  <a:pt x="26670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8330"/>
                </a:lnTo>
                <a:close/>
              </a:path>
              <a:path w="26670" h="1977389">
                <a:moveTo>
                  <a:pt x="26670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35000"/>
                </a:lnTo>
                <a:close/>
              </a:path>
              <a:path w="26670" h="1977389">
                <a:moveTo>
                  <a:pt x="2667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2780"/>
                </a:lnTo>
                <a:close/>
              </a:path>
              <a:path w="26670" h="1977389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977389">
                <a:moveTo>
                  <a:pt x="2667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3100"/>
                </a:lnTo>
                <a:close/>
              </a:path>
              <a:path w="26670" h="1977389">
                <a:moveTo>
                  <a:pt x="26670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79450"/>
                </a:lnTo>
                <a:close/>
              </a:path>
              <a:path w="26670" h="1977389">
                <a:moveTo>
                  <a:pt x="26670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2630"/>
                </a:lnTo>
                <a:close/>
              </a:path>
              <a:path w="26670" h="1977389">
                <a:moveTo>
                  <a:pt x="26670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30250"/>
                </a:lnTo>
                <a:close/>
              </a:path>
              <a:path w="26670" h="1977389">
                <a:moveTo>
                  <a:pt x="26670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6600"/>
                </a:lnTo>
                <a:close/>
              </a:path>
              <a:path w="26670" h="1977389">
                <a:moveTo>
                  <a:pt x="2667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70" y="779779"/>
                </a:lnTo>
                <a:lnTo>
                  <a:pt x="26670" y="773430"/>
                </a:lnTo>
                <a:close/>
              </a:path>
              <a:path w="26670" h="1977389">
                <a:moveTo>
                  <a:pt x="26670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9780"/>
                </a:lnTo>
                <a:close/>
              </a:path>
              <a:path w="26670" h="1977389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97738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977389">
                <a:moveTo>
                  <a:pt x="26670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25500"/>
                </a:lnTo>
                <a:close/>
              </a:path>
              <a:path w="26670" h="1977389">
                <a:moveTo>
                  <a:pt x="26670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3600"/>
                </a:lnTo>
                <a:close/>
              </a:path>
              <a:path w="26670" h="1977389">
                <a:moveTo>
                  <a:pt x="26670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68680"/>
                </a:lnTo>
                <a:close/>
              </a:path>
              <a:path w="26670" h="1977389">
                <a:moveTo>
                  <a:pt x="26670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894080"/>
                </a:lnTo>
                <a:close/>
              </a:path>
              <a:path w="26670" h="1977389">
                <a:moveTo>
                  <a:pt x="2667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63930"/>
                </a:lnTo>
                <a:close/>
              </a:path>
              <a:path w="26670" h="1977389">
                <a:moveTo>
                  <a:pt x="26670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0280"/>
                </a:lnTo>
                <a:close/>
              </a:path>
              <a:path w="26670" h="1977389">
                <a:moveTo>
                  <a:pt x="2667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77900"/>
                </a:lnTo>
                <a:close/>
              </a:path>
              <a:path w="26670" h="1977389">
                <a:moveTo>
                  <a:pt x="26670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989330"/>
                </a:lnTo>
                <a:close/>
              </a:path>
              <a:path w="26670" h="1977389">
                <a:moveTo>
                  <a:pt x="26670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16000"/>
                </a:lnTo>
                <a:close/>
              </a:path>
              <a:path w="26670" h="1977389">
                <a:moveTo>
                  <a:pt x="26670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70" y="1238250"/>
                </a:lnTo>
                <a:lnTo>
                  <a:pt x="26670" y="1092200"/>
                </a:lnTo>
                <a:close/>
              </a:path>
              <a:path w="26670" h="1977389">
                <a:moveTo>
                  <a:pt x="26670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38250"/>
                </a:lnTo>
                <a:close/>
              </a:path>
              <a:path w="26670" h="1977389">
                <a:moveTo>
                  <a:pt x="26670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262380"/>
                </a:lnTo>
                <a:close/>
              </a:path>
              <a:path w="26670" h="1977389">
                <a:moveTo>
                  <a:pt x="26670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70" y="1332230"/>
                </a:lnTo>
                <a:lnTo>
                  <a:pt x="26670" y="1314450"/>
                </a:lnTo>
                <a:close/>
              </a:path>
              <a:path w="26670" h="1977389">
                <a:moveTo>
                  <a:pt x="26670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70" y="1344930"/>
                </a:lnTo>
                <a:lnTo>
                  <a:pt x="26670" y="1332230"/>
                </a:lnTo>
                <a:close/>
              </a:path>
              <a:path w="26670" h="1977389">
                <a:moveTo>
                  <a:pt x="26670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70" y="1371600"/>
                </a:lnTo>
                <a:lnTo>
                  <a:pt x="26670" y="1344930"/>
                </a:lnTo>
                <a:close/>
              </a:path>
              <a:path w="26670" h="1977389">
                <a:moveTo>
                  <a:pt x="26670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1600"/>
                </a:lnTo>
                <a:close/>
              </a:path>
              <a:path w="26670" h="1977389">
                <a:moveTo>
                  <a:pt x="26670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402080"/>
                </a:lnTo>
                <a:close/>
              </a:path>
              <a:path w="26670" h="1977389">
                <a:moveTo>
                  <a:pt x="26670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70" y="1414780"/>
                </a:lnTo>
                <a:lnTo>
                  <a:pt x="26670" y="1408430"/>
                </a:lnTo>
                <a:close/>
              </a:path>
              <a:path w="26670" h="1977389">
                <a:moveTo>
                  <a:pt x="26670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14780"/>
                </a:lnTo>
                <a:close/>
              </a:path>
              <a:path w="26670" h="1977389">
                <a:moveTo>
                  <a:pt x="26670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70" y="1471930"/>
                </a:lnTo>
                <a:lnTo>
                  <a:pt x="26670" y="1447800"/>
                </a:lnTo>
                <a:close/>
              </a:path>
              <a:path w="26670" h="1977389">
                <a:moveTo>
                  <a:pt x="26670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71930"/>
                </a:lnTo>
                <a:close/>
              </a:path>
              <a:path w="26670" h="1977389">
                <a:moveTo>
                  <a:pt x="26670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70" y="1541780"/>
                </a:lnTo>
                <a:lnTo>
                  <a:pt x="26670" y="1524000"/>
                </a:lnTo>
                <a:close/>
              </a:path>
              <a:path w="26670" h="1977389">
                <a:moveTo>
                  <a:pt x="26670" y="1845310"/>
                </a:moveTo>
                <a:lnTo>
                  <a:pt x="0" y="1845310"/>
                </a:lnTo>
                <a:lnTo>
                  <a:pt x="0" y="1896110"/>
                </a:lnTo>
                <a:lnTo>
                  <a:pt x="1270" y="1896110"/>
                </a:lnTo>
                <a:lnTo>
                  <a:pt x="1270" y="1899920"/>
                </a:lnTo>
                <a:lnTo>
                  <a:pt x="2539" y="1899920"/>
                </a:lnTo>
                <a:lnTo>
                  <a:pt x="2539" y="1903730"/>
                </a:lnTo>
                <a:lnTo>
                  <a:pt x="3809" y="1903730"/>
                </a:lnTo>
                <a:lnTo>
                  <a:pt x="3809" y="1907540"/>
                </a:lnTo>
                <a:lnTo>
                  <a:pt x="5079" y="1907540"/>
                </a:lnTo>
                <a:lnTo>
                  <a:pt x="5079" y="1911350"/>
                </a:lnTo>
                <a:lnTo>
                  <a:pt x="6350" y="1911350"/>
                </a:lnTo>
                <a:lnTo>
                  <a:pt x="6350" y="1915160"/>
                </a:lnTo>
                <a:lnTo>
                  <a:pt x="7620" y="1915160"/>
                </a:lnTo>
                <a:lnTo>
                  <a:pt x="7620" y="1918970"/>
                </a:lnTo>
                <a:lnTo>
                  <a:pt x="8889" y="1918970"/>
                </a:lnTo>
                <a:lnTo>
                  <a:pt x="8889" y="1922780"/>
                </a:lnTo>
                <a:lnTo>
                  <a:pt x="10159" y="1922780"/>
                </a:lnTo>
                <a:lnTo>
                  <a:pt x="10159" y="1926590"/>
                </a:lnTo>
                <a:lnTo>
                  <a:pt x="11429" y="1926590"/>
                </a:lnTo>
                <a:lnTo>
                  <a:pt x="11429" y="1930400"/>
                </a:lnTo>
                <a:lnTo>
                  <a:pt x="12700" y="1930400"/>
                </a:lnTo>
                <a:lnTo>
                  <a:pt x="12700" y="1934210"/>
                </a:lnTo>
                <a:lnTo>
                  <a:pt x="13970" y="1934210"/>
                </a:lnTo>
                <a:lnTo>
                  <a:pt x="13970" y="1938020"/>
                </a:lnTo>
                <a:lnTo>
                  <a:pt x="15239" y="1938020"/>
                </a:lnTo>
                <a:lnTo>
                  <a:pt x="15239" y="1941830"/>
                </a:lnTo>
                <a:lnTo>
                  <a:pt x="16509" y="1941830"/>
                </a:lnTo>
                <a:lnTo>
                  <a:pt x="16509" y="1945640"/>
                </a:lnTo>
                <a:lnTo>
                  <a:pt x="17779" y="1945640"/>
                </a:lnTo>
                <a:lnTo>
                  <a:pt x="17779" y="1949450"/>
                </a:lnTo>
                <a:lnTo>
                  <a:pt x="19050" y="1949450"/>
                </a:lnTo>
                <a:lnTo>
                  <a:pt x="19050" y="1953260"/>
                </a:lnTo>
                <a:lnTo>
                  <a:pt x="20320" y="1953260"/>
                </a:lnTo>
                <a:lnTo>
                  <a:pt x="20320" y="1958340"/>
                </a:lnTo>
                <a:lnTo>
                  <a:pt x="21589" y="1958340"/>
                </a:lnTo>
                <a:lnTo>
                  <a:pt x="21589" y="1963420"/>
                </a:lnTo>
                <a:lnTo>
                  <a:pt x="22859" y="1963420"/>
                </a:lnTo>
                <a:lnTo>
                  <a:pt x="22859" y="1967230"/>
                </a:lnTo>
                <a:lnTo>
                  <a:pt x="24129" y="1967230"/>
                </a:lnTo>
                <a:lnTo>
                  <a:pt x="24129" y="1972310"/>
                </a:lnTo>
                <a:lnTo>
                  <a:pt x="25400" y="1972310"/>
                </a:lnTo>
                <a:lnTo>
                  <a:pt x="25400" y="1977390"/>
                </a:lnTo>
                <a:lnTo>
                  <a:pt x="26670" y="1977390"/>
                </a:lnTo>
                <a:lnTo>
                  <a:pt x="26670" y="1845310"/>
                </a:lnTo>
                <a:close/>
              </a:path>
              <a:path w="26670" h="1977389">
                <a:moveTo>
                  <a:pt x="26670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977389">
                <a:moveTo>
                  <a:pt x="26670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977389">
                <a:moveTo>
                  <a:pt x="26670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977389">
                <a:moveTo>
                  <a:pt x="26670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977389">
                <a:moveTo>
                  <a:pt x="2667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977389">
                <a:moveTo>
                  <a:pt x="2667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977389">
                <a:moveTo>
                  <a:pt x="2667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97738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977389">
                <a:moveTo>
                  <a:pt x="2667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89"/>
                </a:lnTo>
                <a:close/>
              </a:path>
              <a:path w="26670" h="197738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977389">
                <a:moveTo>
                  <a:pt x="26670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40"/>
                </a:lnTo>
                <a:close/>
              </a:path>
              <a:path w="26670" h="197738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977389">
                <a:moveTo>
                  <a:pt x="26670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90"/>
                </a:lnTo>
                <a:close/>
              </a:path>
              <a:path w="26670" h="197738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977389">
                <a:moveTo>
                  <a:pt x="26670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39"/>
                </a:lnTo>
                <a:close/>
              </a:path>
              <a:path w="26670" h="197738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977389">
                <a:moveTo>
                  <a:pt x="26670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85289"/>
                </a:lnTo>
                <a:close/>
              </a:path>
              <a:path w="26670" h="1977389">
                <a:moveTo>
                  <a:pt x="2667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70" y="1684020"/>
                </a:lnTo>
                <a:lnTo>
                  <a:pt x="26670" y="1673860"/>
                </a:lnTo>
                <a:close/>
              </a:path>
              <a:path w="26670" h="1977389">
                <a:moveTo>
                  <a:pt x="26670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70" y="1672589"/>
                </a:lnTo>
                <a:lnTo>
                  <a:pt x="26670" y="1666240"/>
                </a:lnTo>
                <a:close/>
              </a:path>
              <a:path w="26670" h="1977389">
                <a:moveTo>
                  <a:pt x="2667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70" y="1664970"/>
                </a:lnTo>
                <a:lnTo>
                  <a:pt x="26670" y="1654810"/>
                </a:lnTo>
                <a:close/>
              </a:path>
              <a:path w="26670" h="1977389">
                <a:moveTo>
                  <a:pt x="26670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70" y="1653539"/>
                </a:lnTo>
                <a:lnTo>
                  <a:pt x="26670" y="1640839"/>
                </a:lnTo>
                <a:close/>
              </a:path>
              <a:path w="26670" h="197738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977389">
                <a:moveTo>
                  <a:pt x="26670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90"/>
                </a:lnTo>
                <a:close/>
              </a:path>
              <a:path w="26670" h="197738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977389">
                <a:moveTo>
                  <a:pt x="26670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40"/>
                </a:lnTo>
                <a:close/>
              </a:path>
              <a:path w="26670" h="197738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977389">
                <a:moveTo>
                  <a:pt x="26670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90"/>
                </a:lnTo>
                <a:close/>
              </a:path>
              <a:path w="26670" h="197738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1977389">
                <a:moveTo>
                  <a:pt x="26670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70" y="1570990"/>
                </a:lnTo>
                <a:lnTo>
                  <a:pt x="26670" y="1564639"/>
                </a:lnTo>
                <a:close/>
              </a:path>
              <a:path w="26670" h="197738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1977389">
                <a:moveTo>
                  <a:pt x="26670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70" y="1551940"/>
                </a:lnTo>
                <a:lnTo>
                  <a:pt x="26670" y="1545589"/>
                </a:lnTo>
                <a:close/>
              </a:path>
              <a:path w="26670" h="1977389">
                <a:moveTo>
                  <a:pt x="26670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43050"/>
                </a:lnTo>
                <a:close/>
              </a:path>
            </a:pathLst>
          </a:custGeom>
          <a:solidFill>
            <a:srgbClr val="1F3D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174990" y="3291840"/>
            <a:ext cx="27940" cy="2067560"/>
          </a:xfrm>
          <a:custGeom>
            <a:avLst/>
            <a:gdLst/>
            <a:ahLst/>
            <a:cxnLst/>
            <a:rect l="l" t="t" r="r" b="b"/>
            <a:pathLst>
              <a:path w="27940" h="2067560">
                <a:moveTo>
                  <a:pt x="13969" y="0"/>
                </a:moveTo>
                <a:lnTo>
                  <a:pt x="0" y="0"/>
                </a:lnTo>
                <a:lnTo>
                  <a:pt x="0" y="317499"/>
                </a:lnTo>
                <a:lnTo>
                  <a:pt x="27939" y="317499"/>
                </a:lnTo>
                <a:lnTo>
                  <a:pt x="2793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7940" h="2067560">
                <a:moveTo>
                  <a:pt x="27939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7939" y="330199"/>
                </a:lnTo>
                <a:lnTo>
                  <a:pt x="27939" y="317500"/>
                </a:lnTo>
                <a:close/>
              </a:path>
              <a:path w="27940" h="2067560">
                <a:moveTo>
                  <a:pt x="27939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7939" y="349249"/>
                </a:lnTo>
                <a:lnTo>
                  <a:pt x="27939" y="330199"/>
                </a:lnTo>
                <a:close/>
              </a:path>
              <a:path w="27940" h="2067560">
                <a:moveTo>
                  <a:pt x="27939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39" y="361949"/>
                </a:lnTo>
                <a:lnTo>
                  <a:pt x="27939" y="349250"/>
                </a:lnTo>
                <a:close/>
              </a:path>
              <a:path w="27940" h="2067560">
                <a:moveTo>
                  <a:pt x="27939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7939" y="374649"/>
                </a:lnTo>
                <a:lnTo>
                  <a:pt x="27939" y="361950"/>
                </a:lnTo>
                <a:close/>
              </a:path>
              <a:path w="27940" h="2067560">
                <a:moveTo>
                  <a:pt x="27939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7939" y="406399"/>
                </a:lnTo>
                <a:lnTo>
                  <a:pt x="27939" y="374649"/>
                </a:lnTo>
                <a:close/>
              </a:path>
              <a:path w="27940" h="2067560">
                <a:moveTo>
                  <a:pt x="27939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7939" y="412749"/>
                </a:lnTo>
                <a:lnTo>
                  <a:pt x="27939" y="406400"/>
                </a:lnTo>
                <a:close/>
              </a:path>
              <a:path w="27940" h="2067560">
                <a:moveTo>
                  <a:pt x="27939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7939" y="425449"/>
                </a:lnTo>
                <a:lnTo>
                  <a:pt x="27939" y="412749"/>
                </a:lnTo>
                <a:close/>
              </a:path>
              <a:path w="27940" h="2067560">
                <a:moveTo>
                  <a:pt x="27939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425449"/>
                </a:lnTo>
                <a:close/>
              </a:path>
              <a:path w="27940" h="2067560">
                <a:moveTo>
                  <a:pt x="27939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799"/>
                </a:lnTo>
                <a:close/>
              </a:path>
              <a:path w="27940" h="2067560">
                <a:moveTo>
                  <a:pt x="27939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7939" y="469899"/>
                </a:lnTo>
                <a:lnTo>
                  <a:pt x="27939" y="444500"/>
                </a:lnTo>
                <a:close/>
              </a:path>
              <a:path w="27940" h="2067560">
                <a:moveTo>
                  <a:pt x="27939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469899"/>
                </a:lnTo>
                <a:close/>
              </a:path>
              <a:path w="27940" h="2067560">
                <a:moveTo>
                  <a:pt x="27939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7939" y="577849"/>
                </a:lnTo>
                <a:lnTo>
                  <a:pt x="27939" y="539749"/>
                </a:lnTo>
                <a:close/>
              </a:path>
              <a:path w="27940" h="2067560">
                <a:moveTo>
                  <a:pt x="27939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7939" y="582929"/>
                </a:lnTo>
                <a:lnTo>
                  <a:pt x="27939" y="577850"/>
                </a:lnTo>
                <a:close/>
              </a:path>
              <a:path w="27940" h="2067560">
                <a:moveTo>
                  <a:pt x="27939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39" y="589279"/>
                </a:lnTo>
                <a:lnTo>
                  <a:pt x="27939" y="582929"/>
                </a:lnTo>
                <a:close/>
              </a:path>
              <a:path w="27940" h="2067560">
                <a:moveTo>
                  <a:pt x="27939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7939" y="595629"/>
                </a:lnTo>
                <a:lnTo>
                  <a:pt x="27939" y="589279"/>
                </a:lnTo>
                <a:close/>
              </a:path>
              <a:path w="27940" h="2067560">
                <a:moveTo>
                  <a:pt x="27939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7939" y="622299"/>
                </a:lnTo>
                <a:lnTo>
                  <a:pt x="27939" y="595630"/>
                </a:lnTo>
                <a:close/>
              </a:path>
              <a:path w="27940" h="2067560">
                <a:moveTo>
                  <a:pt x="27939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7939" y="640079"/>
                </a:lnTo>
                <a:lnTo>
                  <a:pt x="27939" y="622300"/>
                </a:lnTo>
                <a:close/>
              </a:path>
              <a:path w="27940" h="2067560">
                <a:moveTo>
                  <a:pt x="2793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39" y="647699"/>
                </a:lnTo>
                <a:lnTo>
                  <a:pt x="27939" y="640079"/>
                </a:lnTo>
                <a:close/>
              </a:path>
              <a:path w="27940" h="2067560">
                <a:moveTo>
                  <a:pt x="27939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47700"/>
                </a:lnTo>
                <a:close/>
              </a:path>
              <a:path w="27940" h="2067560">
                <a:moveTo>
                  <a:pt x="27939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7939" y="666749"/>
                </a:lnTo>
                <a:lnTo>
                  <a:pt x="27939" y="660400"/>
                </a:lnTo>
                <a:close/>
              </a:path>
              <a:path w="27940" h="2067560">
                <a:moveTo>
                  <a:pt x="27939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666750"/>
                </a:lnTo>
                <a:close/>
              </a:path>
              <a:path w="27940" h="2067560">
                <a:moveTo>
                  <a:pt x="27939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7939" y="717549"/>
                </a:lnTo>
                <a:lnTo>
                  <a:pt x="27939" y="709930"/>
                </a:lnTo>
                <a:close/>
              </a:path>
              <a:path w="27940" h="2067560">
                <a:moveTo>
                  <a:pt x="27939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7549"/>
                </a:lnTo>
                <a:close/>
              </a:path>
              <a:path w="27940" h="2067560">
                <a:moveTo>
                  <a:pt x="27939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23899"/>
                </a:lnTo>
                <a:close/>
              </a:path>
              <a:path w="27940" h="2067560">
                <a:moveTo>
                  <a:pt x="27939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7939" y="767079"/>
                </a:lnTo>
                <a:lnTo>
                  <a:pt x="27939" y="760729"/>
                </a:lnTo>
                <a:close/>
              </a:path>
              <a:path w="27940" h="2067560">
                <a:moveTo>
                  <a:pt x="27939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7939" y="798829"/>
                </a:lnTo>
                <a:lnTo>
                  <a:pt x="27939" y="767079"/>
                </a:lnTo>
                <a:close/>
              </a:path>
              <a:path w="27940" h="2067560">
                <a:moveTo>
                  <a:pt x="27939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39" y="805179"/>
                </a:lnTo>
                <a:lnTo>
                  <a:pt x="27939" y="798829"/>
                </a:lnTo>
                <a:close/>
              </a:path>
              <a:path w="27940" h="2067560">
                <a:moveTo>
                  <a:pt x="27939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79"/>
                </a:lnTo>
                <a:close/>
              </a:path>
              <a:path w="27940" h="2067560">
                <a:moveTo>
                  <a:pt x="27939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7939" y="850899"/>
                </a:lnTo>
                <a:lnTo>
                  <a:pt x="27939" y="812799"/>
                </a:lnTo>
                <a:close/>
              </a:path>
              <a:path w="27940" h="2067560">
                <a:moveTo>
                  <a:pt x="27939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7939" y="855979"/>
                </a:lnTo>
                <a:lnTo>
                  <a:pt x="27939" y="850899"/>
                </a:lnTo>
                <a:close/>
              </a:path>
              <a:path w="27940" h="2067560">
                <a:moveTo>
                  <a:pt x="27939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55980"/>
                </a:lnTo>
                <a:close/>
              </a:path>
              <a:path w="27940" h="2067560">
                <a:moveTo>
                  <a:pt x="27939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7939" y="951229"/>
                </a:lnTo>
                <a:lnTo>
                  <a:pt x="27939" y="881379"/>
                </a:lnTo>
                <a:close/>
              </a:path>
              <a:path w="27940" h="2067560">
                <a:moveTo>
                  <a:pt x="2793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7939" y="957579"/>
                </a:lnTo>
                <a:lnTo>
                  <a:pt x="27939" y="951230"/>
                </a:lnTo>
                <a:close/>
              </a:path>
              <a:path w="27940" h="2067560">
                <a:moveTo>
                  <a:pt x="27939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57579"/>
                </a:lnTo>
                <a:close/>
              </a:path>
              <a:path w="27940" h="2067560">
                <a:moveTo>
                  <a:pt x="27939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7939" y="976629"/>
                </a:lnTo>
                <a:lnTo>
                  <a:pt x="27939" y="965199"/>
                </a:lnTo>
                <a:close/>
              </a:path>
              <a:path w="27940" h="2067560">
                <a:moveTo>
                  <a:pt x="27939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7939" y="1003299"/>
                </a:lnTo>
                <a:lnTo>
                  <a:pt x="27939" y="976630"/>
                </a:lnTo>
                <a:close/>
              </a:path>
              <a:path w="27940" h="2067560">
                <a:moveTo>
                  <a:pt x="27939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03299"/>
                </a:lnTo>
                <a:close/>
              </a:path>
              <a:path w="27940" h="2067560">
                <a:moveTo>
                  <a:pt x="27939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7939" y="1225549"/>
                </a:lnTo>
                <a:lnTo>
                  <a:pt x="27939" y="1079500"/>
                </a:lnTo>
                <a:close/>
              </a:path>
              <a:path w="27940" h="2067560">
                <a:moveTo>
                  <a:pt x="27939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7939" y="1249679"/>
                </a:lnTo>
                <a:lnTo>
                  <a:pt x="27939" y="1225550"/>
                </a:lnTo>
                <a:close/>
              </a:path>
              <a:path w="27940" h="2067560">
                <a:moveTo>
                  <a:pt x="27939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7939" y="1301749"/>
                </a:lnTo>
                <a:lnTo>
                  <a:pt x="27939" y="1249680"/>
                </a:lnTo>
                <a:close/>
              </a:path>
              <a:path w="27940" h="2067560">
                <a:moveTo>
                  <a:pt x="27939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7939" y="1319529"/>
                </a:lnTo>
                <a:lnTo>
                  <a:pt x="27939" y="1301749"/>
                </a:lnTo>
                <a:close/>
              </a:path>
              <a:path w="27940" h="2067560">
                <a:moveTo>
                  <a:pt x="27939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7939" y="1332229"/>
                </a:lnTo>
                <a:lnTo>
                  <a:pt x="27939" y="1319530"/>
                </a:lnTo>
                <a:close/>
              </a:path>
              <a:path w="27940" h="2067560">
                <a:moveTo>
                  <a:pt x="27939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7939" y="1358899"/>
                </a:lnTo>
                <a:lnTo>
                  <a:pt x="27939" y="1332230"/>
                </a:lnTo>
                <a:close/>
              </a:path>
              <a:path w="27940" h="2067560">
                <a:moveTo>
                  <a:pt x="27939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7939" y="1389379"/>
                </a:lnTo>
                <a:lnTo>
                  <a:pt x="27939" y="1358900"/>
                </a:lnTo>
                <a:close/>
              </a:path>
              <a:path w="27940" h="2067560">
                <a:moveTo>
                  <a:pt x="27939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7939" y="1395729"/>
                </a:lnTo>
                <a:lnTo>
                  <a:pt x="27939" y="1389379"/>
                </a:lnTo>
                <a:close/>
              </a:path>
              <a:path w="27940" h="2067560">
                <a:moveTo>
                  <a:pt x="27939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7939" y="1402079"/>
                </a:lnTo>
                <a:lnTo>
                  <a:pt x="27939" y="1395729"/>
                </a:lnTo>
                <a:close/>
              </a:path>
              <a:path w="27940" h="2067560">
                <a:moveTo>
                  <a:pt x="27939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7939" y="1435099"/>
                </a:lnTo>
                <a:lnTo>
                  <a:pt x="27939" y="1402079"/>
                </a:lnTo>
                <a:close/>
              </a:path>
              <a:path w="27940" h="2067560">
                <a:moveTo>
                  <a:pt x="27939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7939" y="1459229"/>
                </a:lnTo>
                <a:lnTo>
                  <a:pt x="27939" y="1435099"/>
                </a:lnTo>
                <a:close/>
              </a:path>
              <a:path w="27940" h="2067560">
                <a:moveTo>
                  <a:pt x="27939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7939" y="1511299"/>
                </a:lnTo>
                <a:lnTo>
                  <a:pt x="27939" y="1459230"/>
                </a:lnTo>
                <a:close/>
              </a:path>
              <a:path w="27940" h="2067560">
                <a:moveTo>
                  <a:pt x="27939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7939" y="1529079"/>
                </a:lnTo>
                <a:lnTo>
                  <a:pt x="27939" y="1511300"/>
                </a:lnTo>
                <a:close/>
              </a:path>
              <a:path w="27940" h="2067560">
                <a:moveTo>
                  <a:pt x="27939" y="1832609"/>
                </a:moveTo>
                <a:lnTo>
                  <a:pt x="0" y="1832609"/>
                </a:lnTo>
                <a:lnTo>
                  <a:pt x="0" y="1968499"/>
                </a:lnTo>
                <a:lnTo>
                  <a:pt x="1269" y="1968499"/>
                </a:lnTo>
                <a:lnTo>
                  <a:pt x="1269" y="1973579"/>
                </a:lnTo>
                <a:lnTo>
                  <a:pt x="2539" y="1973579"/>
                </a:lnTo>
                <a:lnTo>
                  <a:pt x="2539" y="1978659"/>
                </a:lnTo>
                <a:lnTo>
                  <a:pt x="3809" y="1978659"/>
                </a:lnTo>
                <a:lnTo>
                  <a:pt x="3809" y="1983739"/>
                </a:lnTo>
                <a:lnTo>
                  <a:pt x="5079" y="1983739"/>
                </a:lnTo>
                <a:lnTo>
                  <a:pt x="5079" y="1987549"/>
                </a:lnTo>
                <a:lnTo>
                  <a:pt x="6350" y="1987549"/>
                </a:lnTo>
                <a:lnTo>
                  <a:pt x="6350" y="1992629"/>
                </a:lnTo>
                <a:lnTo>
                  <a:pt x="7619" y="1992629"/>
                </a:lnTo>
                <a:lnTo>
                  <a:pt x="7619" y="1997709"/>
                </a:lnTo>
                <a:lnTo>
                  <a:pt x="8889" y="1997709"/>
                </a:lnTo>
                <a:lnTo>
                  <a:pt x="8889" y="2001519"/>
                </a:lnTo>
                <a:lnTo>
                  <a:pt x="10159" y="2001519"/>
                </a:lnTo>
                <a:lnTo>
                  <a:pt x="10159" y="2006599"/>
                </a:lnTo>
                <a:lnTo>
                  <a:pt x="11429" y="2006599"/>
                </a:lnTo>
                <a:lnTo>
                  <a:pt x="11429" y="2011679"/>
                </a:lnTo>
                <a:lnTo>
                  <a:pt x="27939" y="2011679"/>
                </a:lnTo>
                <a:lnTo>
                  <a:pt x="27939" y="1832609"/>
                </a:lnTo>
                <a:close/>
              </a:path>
              <a:path w="27940" h="2067560">
                <a:moveTo>
                  <a:pt x="27939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39" y="1831339"/>
                </a:lnTo>
                <a:lnTo>
                  <a:pt x="27939" y="1824989"/>
                </a:lnTo>
                <a:close/>
              </a:path>
              <a:path w="27940" h="2067560">
                <a:moveTo>
                  <a:pt x="27939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7939" y="1823719"/>
                </a:lnTo>
                <a:lnTo>
                  <a:pt x="27939" y="1813559"/>
                </a:lnTo>
                <a:close/>
              </a:path>
              <a:path w="27940" h="2067560">
                <a:moveTo>
                  <a:pt x="27939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39" y="1812289"/>
                </a:lnTo>
                <a:lnTo>
                  <a:pt x="27939" y="1805939"/>
                </a:lnTo>
                <a:close/>
              </a:path>
              <a:path w="27940" h="2067560">
                <a:moveTo>
                  <a:pt x="27939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7939" y="1804670"/>
                </a:lnTo>
                <a:lnTo>
                  <a:pt x="27939" y="1794509"/>
                </a:lnTo>
                <a:close/>
              </a:path>
              <a:path w="27940" h="2067560">
                <a:moveTo>
                  <a:pt x="27939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39" y="1793239"/>
                </a:lnTo>
                <a:lnTo>
                  <a:pt x="27939" y="1786889"/>
                </a:lnTo>
                <a:close/>
              </a:path>
              <a:path w="27940" h="2067560">
                <a:moveTo>
                  <a:pt x="27939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7939" y="1785619"/>
                </a:lnTo>
                <a:lnTo>
                  <a:pt x="27939" y="1775460"/>
                </a:lnTo>
                <a:close/>
              </a:path>
              <a:path w="27940" h="2067560">
                <a:moveTo>
                  <a:pt x="27939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7939" y="1774189"/>
                </a:lnTo>
                <a:lnTo>
                  <a:pt x="27939" y="1767839"/>
                </a:lnTo>
                <a:close/>
              </a:path>
              <a:path w="27940" h="2067560">
                <a:moveTo>
                  <a:pt x="27939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7939" y="1766569"/>
                </a:lnTo>
                <a:lnTo>
                  <a:pt x="27939" y="1756409"/>
                </a:lnTo>
                <a:close/>
              </a:path>
              <a:path w="27940" h="2067560">
                <a:moveTo>
                  <a:pt x="27939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7939" y="1755139"/>
                </a:lnTo>
                <a:lnTo>
                  <a:pt x="27939" y="1748789"/>
                </a:lnTo>
                <a:close/>
              </a:path>
              <a:path w="27940" h="2067560">
                <a:moveTo>
                  <a:pt x="27939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7939" y="1747519"/>
                </a:lnTo>
                <a:lnTo>
                  <a:pt x="27939" y="1737359"/>
                </a:lnTo>
                <a:close/>
              </a:path>
              <a:path w="27940" h="2067560">
                <a:moveTo>
                  <a:pt x="27939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39" y="1736089"/>
                </a:lnTo>
                <a:lnTo>
                  <a:pt x="27939" y="1729739"/>
                </a:lnTo>
                <a:close/>
              </a:path>
              <a:path w="27940" h="2067560">
                <a:moveTo>
                  <a:pt x="27939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7939" y="1728469"/>
                </a:lnTo>
                <a:lnTo>
                  <a:pt x="27939" y="1718309"/>
                </a:lnTo>
                <a:close/>
              </a:path>
              <a:path w="27940" h="2067560">
                <a:moveTo>
                  <a:pt x="27939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39" y="1717039"/>
                </a:lnTo>
                <a:lnTo>
                  <a:pt x="27939" y="1710689"/>
                </a:lnTo>
                <a:close/>
              </a:path>
              <a:path w="27940" h="2067560">
                <a:moveTo>
                  <a:pt x="27939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7939" y="1709419"/>
                </a:lnTo>
                <a:lnTo>
                  <a:pt x="27939" y="1699259"/>
                </a:lnTo>
                <a:close/>
              </a:path>
              <a:path w="27940" h="2067560">
                <a:moveTo>
                  <a:pt x="27939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7939" y="1697989"/>
                </a:lnTo>
                <a:lnTo>
                  <a:pt x="27939" y="1691639"/>
                </a:lnTo>
                <a:close/>
              </a:path>
              <a:path w="27940" h="2067560">
                <a:moveTo>
                  <a:pt x="27939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7939" y="1690369"/>
                </a:lnTo>
                <a:lnTo>
                  <a:pt x="27939" y="1680210"/>
                </a:lnTo>
                <a:close/>
              </a:path>
              <a:path w="27940" h="2067560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2067560">
                <a:moveTo>
                  <a:pt x="27939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7939" y="1671319"/>
                </a:lnTo>
                <a:lnTo>
                  <a:pt x="27939" y="1661159"/>
                </a:lnTo>
                <a:close/>
              </a:path>
              <a:path w="27940" h="2067560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2067560">
                <a:moveTo>
                  <a:pt x="27939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7939" y="1652269"/>
                </a:lnTo>
                <a:lnTo>
                  <a:pt x="27939" y="1642109"/>
                </a:lnTo>
                <a:close/>
              </a:path>
              <a:path w="27940" h="2067560">
                <a:moveTo>
                  <a:pt x="27939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28139"/>
                </a:lnTo>
                <a:close/>
              </a:path>
              <a:path w="27940" h="2067560">
                <a:moveTo>
                  <a:pt x="27939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7939" y="1626869"/>
                </a:lnTo>
                <a:lnTo>
                  <a:pt x="27939" y="1616709"/>
                </a:lnTo>
                <a:close/>
              </a:path>
              <a:path w="27940" h="2067560">
                <a:moveTo>
                  <a:pt x="27939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39" y="1615439"/>
                </a:lnTo>
                <a:lnTo>
                  <a:pt x="27939" y="1609089"/>
                </a:lnTo>
                <a:close/>
              </a:path>
              <a:path w="27940" h="2067560">
                <a:moveTo>
                  <a:pt x="27939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39" y="1607819"/>
                </a:lnTo>
                <a:lnTo>
                  <a:pt x="27939" y="1597660"/>
                </a:lnTo>
                <a:close/>
              </a:path>
              <a:path w="27940" h="2067560">
                <a:moveTo>
                  <a:pt x="27939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39" y="1596389"/>
                </a:lnTo>
                <a:lnTo>
                  <a:pt x="27939" y="1590039"/>
                </a:lnTo>
                <a:close/>
              </a:path>
              <a:path w="27940" h="2067560">
                <a:moveTo>
                  <a:pt x="27939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7939" y="1588770"/>
                </a:lnTo>
                <a:lnTo>
                  <a:pt x="27939" y="1578609"/>
                </a:lnTo>
                <a:close/>
              </a:path>
              <a:path w="27940" h="2067560">
                <a:moveTo>
                  <a:pt x="27939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39" y="1577339"/>
                </a:lnTo>
                <a:lnTo>
                  <a:pt x="27939" y="1570989"/>
                </a:lnTo>
                <a:close/>
              </a:path>
              <a:path w="27940" h="2067560">
                <a:moveTo>
                  <a:pt x="27939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7939" y="1569720"/>
                </a:lnTo>
                <a:lnTo>
                  <a:pt x="27939" y="1559559"/>
                </a:lnTo>
                <a:close/>
              </a:path>
              <a:path w="27940" h="2067560">
                <a:moveTo>
                  <a:pt x="27939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39" y="1558289"/>
                </a:lnTo>
                <a:lnTo>
                  <a:pt x="27939" y="1551939"/>
                </a:lnTo>
                <a:close/>
              </a:path>
              <a:path w="27940" h="2067560">
                <a:moveTo>
                  <a:pt x="27939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39" y="1550669"/>
                </a:lnTo>
                <a:lnTo>
                  <a:pt x="27939" y="1540509"/>
                </a:lnTo>
                <a:close/>
              </a:path>
              <a:path w="27940" h="2067560">
                <a:moveTo>
                  <a:pt x="27939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39" y="1539239"/>
                </a:lnTo>
                <a:lnTo>
                  <a:pt x="27939" y="1532889"/>
                </a:lnTo>
                <a:close/>
              </a:path>
              <a:path w="27940" h="2067560">
                <a:moveTo>
                  <a:pt x="27939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7939" y="1531619"/>
                </a:lnTo>
                <a:lnTo>
                  <a:pt x="27939" y="1530349"/>
                </a:lnTo>
                <a:close/>
              </a:path>
              <a:path w="27940" h="2067560">
                <a:moveTo>
                  <a:pt x="27939" y="2011679"/>
                </a:moveTo>
                <a:lnTo>
                  <a:pt x="12700" y="2011679"/>
                </a:lnTo>
                <a:lnTo>
                  <a:pt x="12700" y="2015489"/>
                </a:lnTo>
                <a:lnTo>
                  <a:pt x="13969" y="2015489"/>
                </a:lnTo>
                <a:lnTo>
                  <a:pt x="13969" y="2020569"/>
                </a:lnTo>
                <a:lnTo>
                  <a:pt x="15239" y="2020569"/>
                </a:lnTo>
                <a:lnTo>
                  <a:pt x="15239" y="2025649"/>
                </a:lnTo>
                <a:lnTo>
                  <a:pt x="16509" y="2025649"/>
                </a:lnTo>
                <a:lnTo>
                  <a:pt x="16509" y="2029459"/>
                </a:lnTo>
                <a:lnTo>
                  <a:pt x="17779" y="2029459"/>
                </a:lnTo>
                <a:lnTo>
                  <a:pt x="17779" y="2034539"/>
                </a:lnTo>
                <a:lnTo>
                  <a:pt x="19050" y="2034539"/>
                </a:lnTo>
                <a:lnTo>
                  <a:pt x="19050" y="2039619"/>
                </a:lnTo>
                <a:lnTo>
                  <a:pt x="20319" y="2039619"/>
                </a:lnTo>
                <a:lnTo>
                  <a:pt x="20319" y="2043429"/>
                </a:lnTo>
                <a:lnTo>
                  <a:pt x="21589" y="2043429"/>
                </a:lnTo>
                <a:lnTo>
                  <a:pt x="21589" y="2048509"/>
                </a:lnTo>
                <a:lnTo>
                  <a:pt x="22859" y="2048509"/>
                </a:lnTo>
                <a:lnTo>
                  <a:pt x="22859" y="2053589"/>
                </a:lnTo>
                <a:lnTo>
                  <a:pt x="24129" y="2053589"/>
                </a:lnTo>
                <a:lnTo>
                  <a:pt x="24129" y="2057399"/>
                </a:lnTo>
                <a:lnTo>
                  <a:pt x="25400" y="2057399"/>
                </a:lnTo>
                <a:lnTo>
                  <a:pt x="25400" y="2062479"/>
                </a:lnTo>
                <a:lnTo>
                  <a:pt x="26669" y="2062479"/>
                </a:lnTo>
                <a:lnTo>
                  <a:pt x="26669" y="2067559"/>
                </a:lnTo>
                <a:lnTo>
                  <a:pt x="27939" y="2067559"/>
                </a:lnTo>
                <a:lnTo>
                  <a:pt x="27939" y="2011679"/>
                </a:lnTo>
                <a:close/>
              </a:path>
            </a:pathLst>
          </a:custGeom>
          <a:solidFill>
            <a:srgbClr val="1F3D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202930" y="3304540"/>
            <a:ext cx="27940" cy="2157730"/>
          </a:xfrm>
          <a:custGeom>
            <a:avLst/>
            <a:gdLst/>
            <a:ahLst/>
            <a:cxnLst/>
            <a:rect l="l" t="t" r="r" b="b"/>
            <a:pathLst>
              <a:path w="27940" h="2157729">
                <a:moveTo>
                  <a:pt x="6350" y="0"/>
                </a:moveTo>
                <a:lnTo>
                  <a:pt x="0" y="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12699"/>
                </a:lnTo>
                <a:lnTo>
                  <a:pt x="6350" y="12699"/>
                </a:lnTo>
                <a:lnTo>
                  <a:pt x="6350" y="0"/>
                </a:lnTo>
                <a:close/>
              </a:path>
              <a:path w="27940" h="2157729">
                <a:moveTo>
                  <a:pt x="2794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7940" y="317499"/>
                </a:lnTo>
                <a:lnTo>
                  <a:pt x="27940" y="304800"/>
                </a:lnTo>
                <a:close/>
              </a:path>
              <a:path w="27940" h="2157729">
                <a:moveTo>
                  <a:pt x="27940" y="317499"/>
                </a:moveTo>
                <a:lnTo>
                  <a:pt x="0" y="317499"/>
                </a:lnTo>
                <a:lnTo>
                  <a:pt x="0" y="336549"/>
                </a:lnTo>
                <a:lnTo>
                  <a:pt x="27940" y="336549"/>
                </a:lnTo>
                <a:lnTo>
                  <a:pt x="27940" y="317499"/>
                </a:lnTo>
                <a:close/>
              </a:path>
              <a:path w="27940" h="2157729">
                <a:moveTo>
                  <a:pt x="27940" y="336550"/>
                </a:moveTo>
                <a:lnTo>
                  <a:pt x="0" y="33655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36550"/>
                </a:lnTo>
                <a:close/>
              </a:path>
              <a:path w="27940" h="2157729">
                <a:moveTo>
                  <a:pt x="2794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349250"/>
                </a:lnTo>
                <a:close/>
              </a:path>
              <a:path w="27940" h="2157729">
                <a:moveTo>
                  <a:pt x="27940" y="361949"/>
                </a:moveTo>
                <a:lnTo>
                  <a:pt x="0" y="361949"/>
                </a:lnTo>
                <a:lnTo>
                  <a:pt x="0" y="393699"/>
                </a:lnTo>
                <a:lnTo>
                  <a:pt x="27940" y="393699"/>
                </a:lnTo>
                <a:lnTo>
                  <a:pt x="27940" y="361949"/>
                </a:lnTo>
                <a:close/>
              </a:path>
              <a:path w="27940" h="2157729">
                <a:moveTo>
                  <a:pt x="27940" y="393700"/>
                </a:moveTo>
                <a:lnTo>
                  <a:pt x="0" y="39370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3700"/>
                </a:lnTo>
                <a:close/>
              </a:path>
              <a:path w="27940" h="2157729">
                <a:moveTo>
                  <a:pt x="27940" y="400049"/>
                </a:moveTo>
                <a:lnTo>
                  <a:pt x="0" y="400049"/>
                </a:lnTo>
                <a:lnTo>
                  <a:pt x="0" y="412749"/>
                </a:lnTo>
                <a:lnTo>
                  <a:pt x="27940" y="412749"/>
                </a:lnTo>
                <a:lnTo>
                  <a:pt x="27940" y="400049"/>
                </a:lnTo>
                <a:close/>
              </a:path>
              <a:path w="27940" h="2157729">
                <a:moveTo>
                  <a:pt x="27940" y="412749"/>
                </a:moveTo>
                <a:lnTo>
                  <a:pt x="0" y="412749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2749"/>
                </a:lnTo>
                <a:close/>
              </a:path>
              <a:path w="27940" h="2157729">
                <a:moveTo>
                  <a:pt x="27940" y="419099"/>
                </a:moveTo>
                <a:lnTo>
                  <a:pt x="0" y="419099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419099"/>
                </a:lnTo>
                <a:close/>
              </a:path>
              <a:path w="27940" h="2157729">
                <a:moveTo>
                  <a:pt x="27940" y="431800"/>
                </a:moveTo>
                <a:lnTo>
                  <a:pt x="0" y="43180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31800"/>
                </a:lnTo>
                <a:close/>
              </a:path>
              <a:path w="27940" h="2157729">
                <a:moveTo>
                  <a:pt x="27940" y="457199"/>
                </a:moveTo>
                <a:lnTo>
                  <a:pt x="0" y="457199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457199"/>
                </a:lnTo>
                <a:close/>
              </a:path>
              <a:path w="27940" h="2157729">
                <a:moveTo>
                  <a:pt x="27940" y="527049"/>
                </a:moveTo>
                <a:lnTo>
                  <a:pt x="0" y="52704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27049"/>
                </a:lnTo>
                <a:close/>
              </a:path>
              <a:path w="27940" h="2157729">
                <a:moveTo>
                  <a:pt x="27940" y="565150"/>
                </a:moveTo>
                <a:lnTo>
                  <a:pt x="0" y="56515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5150"/>
                </a:lnTo>
                <a:close/>
              </a:path>
              <a:path w="27940" h="2157729">
                <a:moveTo>
                  <a:pt x="27940" y="570229"/>
                </a:moveTo>
                <a:lnTo>
                  <a:pt x="0" y="570229"/>
                </a:lnTo>
                <a:lnTo>
                  <a:pt x="0" y="576579"/>
                </a:lnTo>
                <a:lnTo>
                  <a:pt x="27940" y="576579"/>
                </a:lnTo>
                <a:lnTo>
                  <a:pt x="27940" y="570229"/>
                </a:lnTo>
                <a:close/>
              </a:path>
              <a:path w="27940" h="2157729">
                <a:moveTo>
                  <a:pt x="27940" y="576579"/>
                </a:moveTo>
                <a:lnTo>
                  <a:pt x="0" y="57657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76579"/>
                </a:lnTo>
                <a:close/>
              </a:path>
              <a:path w="27940" h="2157729">
                <a:moveTo>
                  <a:pt x="27940" y="582930"/>
                </a:moveTo>
                <a:lnTo>
                  <a:pt x="0" y="58293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582930"/>
                </a:lnTo>
                <a:close/>
              </a:path>
              <a:path w="27940" h="2157729">
                <a:moveTo>
                  <a:pt x="27940" y="609600"/>
                </a:moveTo>
                <a:lnTo>
                  <a:pt x="0" y="609600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09600"/>
                </a:lnTo>
                <a:close/>
              </a:path>
              <a:path w="27940" h="215772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2157729">
                <a:moveTo>
                  <a:pt x="27940" y="635000"/>
                </a:moveTo>
                <a:lnTo>
                  <a:pt x="0" y="635000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35000"/>
                </a:lnTo>
                <a:close/>
              </a:path>
              <a:path w="27940" h="2157729">
                <a:moveTo>
                  <a:pt x="27940" y="647700"/>
                </a:moveTo>
                <a:lnTo>
                  <a:pt x="0" y="64770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7700"/>
                </a:lnTo>
                <a:close/>
              </a:path>
              <a:path w="27940" h="2157729">
                <a:moveTo>
                  <a:pt x="27940" y="654050"/>
                </a:moveTo>
                <a:lnTo>
                  <a:pt x="0" y="6540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54050"/>
                </a:lnTo>
                <a:close/>
              </a:path>
              <a:path w="27940" h="2157729">
                <a:moveTo>
                  <a:pt x="27940" y="697230"/>
                </a:moveTo>
                <a:lnTo>
                  <a:pt x="0" y="69723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7230"/>
                </a:lnTo>
                <a:close/>
              </a:path>
              <a:path w="27940" h="2157729">
                <a:moveTo>
                  <a:pt x="27940" y="704849"/>
                </a:moveTo>
                <a:lnTo>
                  <a:pt x="0" y="704849"/>
                </a:lnTo>
                <a:lnTo>
                  <a:pt x="0" y="711199"/>
                </a:lnTo>
                <a:lnTo>
                  <a:pt x="27940" y="711199"/>
                </a:lnTo>
                <a:lnTo>
                  <a:pt x="27940" y="704849"/>
                </a:lnTo>
                <a:close/>
              </a:path>
              <a:path w="27940" h="2157729">
                <a:moveTo>
                  <a:pt x="27940" y="711199"/>
                </a:moveTo>
                <a:lnTo>
                  <a:pt x="0" y="711199"/>
                </a:lnTo>
                <a:lnTo>
                  <a:pt x="0" y="748029"/>
                </a:lnTo>
                <a:lnTo>
                  <a:pt x="27940" y="748029"/>
                </a:lnTo>
                <a:lnTo>
                  <a:pt x="27940" y="711199"/>
                </a:lnTo>
                <a:close/>
              </a:path>
              <a:path w="27940" h="2157729">
                <a:moveTo>
                  <a:pt x="27940" y="748029"/>
                </a:moveTo>
                <a:lnTo>
                  <a:pt x="0" y="748029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48029"/>
                </a:lnTo>
                <a:close/>
              </a:path>
              <a:path w="27940" h="2157729">
                <a:moveTo>
                  <a:pt x="27940" y="754379"/>
                </a:moveTo>
                <a:lnTo>
                  <a:pt x="0" y="754379"/>
                </a:lnTo>
                <a:lnTo>
                  <a:pt x="0" y="786129"/>
                </a:lnTo>
                <a:lnTo>
                  <a:pt x="27940" y="786129"/>
                </a:lnTo>
                <a:lnTo>
                  <a:pt x="27940" y="754379"/>
                </a:lnTo>
                <a:close/>
              </a:path>
              <a:path w="27940" h="2157729">
                <a:moveTo>
                  <a:pt x="27940" y="786129"/>
                </a:moveTo>
                <a:lnTo>
                  <a:pt x="0" y="786129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29"/>
                </a:lnTo>
                <a:close/>
              </a:path>
              <a:path w="27940" h="2157729">
                <a:moveTo>
                  <a:pt x="27940" y="792479"/>
                </a:moveTo>
                <a:lnTo>
                  <a:pt x="0" y="792479"/>
                </a:lnTo>
                <a:lnTo>
                  <a:pt x="0" y="800099"/>
                </a:lnTo>
                <a:lnTo>
                  <a:pt x="27940" y="800099"/>
                </a:lnTo>
                <a:lnTo>
                  <a:pt x="27940" y="792479"/>
                </a:lnTo>
                <a:close/>
              </a:path>
              <a:path w="27940" h="2157729">
                <a:moveTo>
                  <a:pt x="27940" y="800099"/>
                </a:moveTo>
                <a:lnTo>
                  <a:pt x="0" y="80009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00099"/>
                </a:lnTo>
                <a:close/>
              </a:path>
              <a:path w="27940" h="2157729">
                <a:moveTo>
                  <a:pt x="27940" y="838199"/>
                </a:moveTo>
                <a:lnTo>
                  <a:pt x="0" y="838199"/>
                </a:lnTo>
                <a:lnTo>
                  <a:pt x="0" y="843279"/>
                </a:lnTo>
                <a:lnTo>
                  <a:pt x="27940" y="843279"/>
                </a:lnTo>
                <a:lnTo>
                  <a:pt x="27940" y="838199"/>
                </a:lnTo>
                <a:close/>
              </a:path>
              <a:path w="27940" h="2157729">
                <a:moveTo>
                  <a:pt x="27940" y="843280"/>
                </a:moveTo>
                <a:lnTo>
                  <a:pt x="0" y="843280"/>
                </a:lnTo>
                <a:lnTo>
                  <a:pt x="0" y="868679"/>
                </a:lnTo>
                <a:lnTo>
                  <a:pt x="27940" y="868679"/>
                </a:lnTo>
                <a:lnTo>
                  <a:pt x="27940" y="843280"/>
                </a:lnTo>
                <a:close/>
              </a:path>
              <a:path w="27940" h="2157729">
                <a:moveTo>
                  <a:pt x="27940" y="868679"/>
                </a:moveTo>
                <a:lnTo>
                  <a:pt x="0" y="868679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868679"/>
                </a:lnTo>
                <a:close/>
              </a:path>
              <a:path w="27940" h="2157729">
                <a:moveTo>
                  <a:pt x="2794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7940" y="944879"/>
                </a:lnTo>
                <a:lnTo>
                  <a:pt x="27940" y="938530"/>
                </a:lnTo>
                <a:close/>
              </a:path>
              <a:path w="27940" h="2157729">
                <a:moveTo>
                  <a:pt x="27940" y="944879"/>
                </a:moveTo>
                <a:lnTo>
                  <a:pt x="0" y="944879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79"/>
                </a:lnTo>
                <a:close/>
              </a:path>
              <a:path w="27940" h="2157729">
                <a:moveTo>
                  <a:pt x="27940" y="952499"/>
                </a:moveTo>
                <a:lnTo>
                  <a:pt x="0" y="952499"/>
                </a:lnTo>
                <a:lnTo>
                  <a:pt x="0" y="963929"/>
                </a:lnTo>
                <a:lnTo>
                  <a:pt x="27940" y="963929"/>
                </a:lnTo>
                <a:lnTo>
                  <a:pt x="27940" y="952499"/>
                </a:lnTo>
                <a:close/>
              </a:path>
              <a:path w="27940" h="2157729">
                <a:moveTo>
                  <a:pt x="27940" y="963930"/>
                </a:moveTo>
                <a:lnTo>
                  <a:pt x="0" y="96393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63930"/>
                </a:lnTo>
                <a:close/>
              </a:path>
              <a:path w="27940" h="2157729">
                <a:moveTo>
                  <a:pt x="27940" y="990599"/>
                </a:moveTo>
                <a:lnTo>
                  <a:pt x="0" y="9905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990599"/>
                </a:lnTo>
                <a:close/>
              </a:path>
              <a:path w="27940" h="2157729">
                <a:moveTo>
                  <a:pt x="27940" y="1066800"/>
                </a:moveTo>
                <a:lnTo>
                  <a:pt x="0" y="1066800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066800"/>
                </a:lnTo>
                <a:close/>
              </a:path>
              <a:path w="27940" h="2157729">
                <a:moveTo>
                  <a:pt x="27940" y="1212850"/>
                </a:moveTo>
                <a:lnTo>
                  <a:pt x="0" y="1212850"/>
                </a:lnTo>
                <a:lnTo>
                  <a:pt x="0" y="1236979"/>
                </a:lnTo>
                <a:lnTo>
                  <a:pt x="27940" y="1236979"/>
                </a:lnTo>
                <a:lnTo>
                  <a:pt x="27940" y="1212850"/>
                </a:lnTo>
                <a:close/>
              </a:path>
              <a:path w="27940" h="2157729">
                <a:moveTo>
                  <a:pt x="27940" y="1236980"/>
                </a:moveTo>
                <a:lnTo>
                  <a:pt x="0" y="1236980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36980"/>
                </a:lnTo>
                <a:close/>
              </a:path>
              <a:path w="27940" h="2157729">
                <a:moveTo>
                  <a:pt x="27940" y="1289049"/>
                </a:moveTo>
                <a:lnTo>
                  <a:pt x="0" y="1289049"/>
                </a:lnTo>
                <a:lnTo>
                  <a:pt x="0" y="1306829"/>
                </a:lnTo>
                <a:lnTo>
                  <a:pt x="27940" y="1306829"/>
                </a:lnTo>
                <a:lnTo>
                  <a:pt x="27940" y="1289049"/>
                </a:lnTo>
                <a:close/>
              </a:path>
              <a:path w="27940" h="2157729">
                <a:moveTo>
                  <a:pt x="27940" y="1306830"/>
                </a:moveTo>
                <a:lnTo>
                  <a:pt x="0" y="1306830"/>
                </a:lnTo>
                <a:lnTo>
                  <a:pt x="0" y="1319529"/>
                </a:lnTo>
                <a:lnTo>
                  <a:pt x="27940" y="1319529"/>
                </a:lnTo>
                <a:lnTo>
                  <a:pt x="27940" y="1306830"/>
                </a:lnTo>
                <a:close/>
              </a:path>
              <a:path w="27940" h="2157729">
                <a:moveTo>
                  <a:pt x="27940" y="1319530"/>
                </a:moveTo>
                <a:lnTo>
                  <a:pt x="0" y="1319530"/>
                </a:lnTo>
                <a:lnTo>
                  <a:pt x="0" y="1346199"/>
                </a:lnTo>
                <a:lnTo>
                  <a:pt x="27940" y="1346199"/>
                </a:lnTo>
                <a:lnTo>
                  <a:pt x="27940" y="1319530"/>
                </a:lnTo>
                <a:close/>
              </a:path>
              <a:path w="27940" h="2157729">
                <a:moveTo>
                  <a:pt x="27940" y="1346200"/>
                </a:moveTo>
                <a:lnTo>
                  <a:pt x="0" y="1346200"/>
                </a:lnTo>
                <a:lnTo>
                  <a:pt x="0" y="1376679"/>
                </a:lnTo>
                <a:lnTo>
                  <a:pt x="27940" y="1376679"/>
                </a:lnTo>
                <a:lnTo>
                  <a:pt x="27940" y="1346200"/>
                </a:lnTo>
                <a:close/>
              </a:path>
              <a:path w="27940" h="2157729">
                <a:moveTo>
                  <a:pt x="27940" y="1376679"/>
                </a:moveTo>
                <a:lnTo>
                  <a:pt x="0" y="1376679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6679"/>
                </a:lnTo>
                <a:close/>
              </a:path>
              <a:path w="27940" h="2157729">
                <a:moveTo>
                  <a:pt x="27940" y="1383029"/>
                </a:moveTo>
                <a:lnTo>
                  <a:pt x="0" y="1383029"/>
                </a:lnTo>
                <a:lnTo>
                  <a:pt x="0" y="1389379"/>
                </a:lnTo>
                <a:lnTo>
                  <a:pt x="27940" y="1389379"/>
                </a:lnTo>
                <a:lnTo>
                  <a:pt x="27940" y="1383029"/>
                </a:lnTo>
                <a:close/>
              </a:path>
              <a:path w="27940" h="2157729">
                <a:moveTo>
                  <a:pt x="27940" y="1389379"/>
                </a:moveTo>
                <a:lnTo>
                  <a:pt x="0" y="1389379"/>
                </a:lnTo>
                <a:lnTo>
                  <a:pt x="0" y="1422399"/>
                </a:lnTo>
                <a:lnTo>
                  <a:pt x="27940" y="1422399"/>
                </a:lnTo>
                <a:lnTo>
                  <a:pt x="27940" y="1389379"/>
                </a:lnTo>
                <a:close/>
              </a:path>
              <a:path w="27940" h="2157729">
                <a:moveTo>
                  <a:pt x="27940" y="1422399"/>
                </a:moveTo>
                <a:lnTo>
                  <a:pt x="0" y="1422399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22399"/>
                </a:lnTo>
                <a:close/>
              </a:path>
              <a:path w="27940" h="2157729">
                <a:moveTo>
                  <a:pt x="27940" y="1446530"/>
                </a:moveTo>
                <a:lnTo>
                  <a:pt x="0" y="1446530"/>
                </a:lnTo>
                <a:lnTo>
                  <a:pt x="0" y="1498599"/>
                </a:lnTo>
                <a:lnTo>
                  <a:pt x="27940" y="1498599"/>
                </a:lnTo>
                <a:lnTo>
                  <a:pt x="27940" y="1446530"/>
                </a:lnTo>
                <a:close/>
              </a:path>
              <a:path w="27940" h="2157729">
                <a:moveTo>
                  <a:pt x="27940" y="1498600"/>
                </a:moveTo>
                <a:lnTo>
                  <a:pt x="0" y="1498600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498600"/>
                </a:lnTo>
                <a:close/>
              </a:path>
              <a:path w="27940" h="2157729">
                <a:moveTo>
                  <a:pt x="27940" y="1819909"/>
                </a:moveTo>
                <a:lnTo>
                  <a:pt x="0" y="1819909"/>
                </a:lnTo>
                <a:lnTo>
                  <a:pt x="0" y="2059939"/>
                </a:lnTo>
                <a:lnTo>
                  <a:pt x="1270" y="2059939"/>
                </a:lnTo>
                <a:lnTo>
                  <a:pt x="1270" y="2063749"/>
                </a:lnTo>
                <a:lnTo>
                  <a:pt x="2540" y="2063749"/>
                </a:lnTo>
                <a:lnTo>
                  <a:pt x="2540" y="2068829"/>
                </a:lnTo>
                <a:lnTo>
                  <a:pt x="3810" y="2068829"/>
                </a:lnTo>
                <a:lnTo>
                  <a:pt x="3810" y="2073909"/>
                </a:lnTo>
                <a:lnTo>
                  <a:pt x="5079" y="2073909"/>
                </a:lnTo>
                <a:lnTo>
                  <a:pt x="5079" y="2077719"/>
                </a:lnTo>
                <a:lnTo>
                  <a:pt x="6350" y="2077719"/>
                </a:lnTo>
                <a:lnTo>
                  <a:pt x="6350" y="2082799"/>
                </a:lnTo>
                <a:lnTo>
                  <a:pt x="7620" y="2082799"/>
                </a:lnTo>
                <a:lnTo>
                  <a:pt x="7620" y="2087879"/>
                </a:lnTo>
                <a:lnTo>
                  <a:pt x="27940" y="2087879"/>
                </a:lnTo>
                <a:lnTo>
                  <a:pt x="27940" y="1819909"/>
                </a:lnTo>
                <a:close/>
              </a:path>
              <a:path w="27940" h="2157729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2157729">
                <a:moveTo>
                  <a:pt x="27940" y="1800859"/>
                </a:moveTo>
                <a:lnTo>
                  <a:pt x="0" y="1800859"/>
                </a:lnTo>
                <a:lnTo>
                  <a:pt x="0" y="1811019"/>
                </a:lnTo>
                <a:lnTo>
                  <a:pt x="27940" y="1811019"/>
                </a:lnTo>
                <a:lnTo>
                  <a:pt x="27940" y="1800859"/>
                </a:lnTo>
                <a:close/>
              </a:path>
              <a:path w="27940" h="2157729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2157729">
                <a:moveTo>
                  <a:pt x="27940" y="1781809"/>
                </a:moveTo>
                <a:lnTo>
                  <a:pt x="0" y="1781809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09"/>
                </a:lnTo>
                <a:close/>
              </a:path>
              <a:path w="27940" h="2157729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2157729">
                <a:moveTo>
                  <a:pt x="27940" y="1762760"/>
                </a:moveTo>
                <a:lnTo>
                  <a:pt x="0" y="1762760"/>
                </a:lnTo>
                <a:lnTo>
                  <a:pt x="0" y="1772919"/>
                </a:lnTo>
                <a:lnTo>
                  <a:pt x="27940" y="1772919"/>
                </a:lnTo>
                <a:lnTo>
                  <a:pt x="27940" y="1762760"/>
                </a:lnTo>
                <a:close/>
              </a:path>
              <a:path w="27940" h="2157729">
                <a:moveTo>
                  <a:pt x="27940" y="1755139"/>
                </a:moveTo>
                <a:lnTo>
                  <a:pt x="0" y="1755139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39"/>
                </a:lnTo>
                <a:close/>
              </a:path>
              <a:path w="27940" h="2157729">
                <a:moveTo>
                  <a:pt x="27940" y="1743709"/>
                </a:moveTo>
                <a:lnTo>
                  <a:pt x="0" y="1743709"/>
                </a:lnTo>
                <a:lnTo>
                  <a:pt x="0" y="1753869"/>
                </a:lnTo>
                <a:lnTo>
                  <a:pt x="27940" y="1753869"/>
                </a:lnTo>
                <a:lnTo>
                  <a:pt x="27940" y="1743709"/>
                </a:lnTo>
                <a:close/>
              </a:path>
              <a:path w="27940" h="2157729">
                <a:moveTo>
                  <a:pt x="27940" y="1736089"/>
                </a:moveTo>
                <a:lnTo>
                  <a:pt x="0" y="1736089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89"/>
                </a:lnTo>
                <a:close/>
              </a:path>
              <a:path w="27940" h="2157729">
                <a:moveTo>
                  <a:pt x="27940" y="1724659"/>
                </a:moveTo>
                <a:lnTo>
                  <a:pt x="0" y="1724659"/>
                </a:lnTo>
                <a:lnTo>
                  <a:pt x="0" y="1734819"/>
                </a:lnTo>
                <a:lnTo>
                  <a:pt x="27940" y="1734819"/>
                </a:lnTo>
                <a:lnTo>
                  <a:pt x="27940" y="1724659"/>
                </a:lnTo>
                <a:close/>
              </a:path>
              <a:path w="27940" h="2157729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2157729">
                <a:moveTo>
                  <a:pt x="27940" y="1705609"/>
                </a:moveTo>
                <a:lnTo>
                  <a:pt x="0" y="1705609"/>
                </a:lnTo>
                <a:lnTo>
                  <a:pt x="0" y="1715769"/>
                </a:lnTo>
                <a:lnTo>
                  <a:pt x="27940" y="1715769"/>
                </a:lnTo>
                <a:lnTo>
                  <a:pt x="27940" y="1705609"/>
                </a:lnTo>
                <a:close/>
              </a:path>
              <a:path w="27940" h="2157729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2157729">
                <a:moveTo>
                  <a:pt x="27940" y="1686559"/>
                </a:moveTo>
                <a:lnTo>
                  <a:pt x="0" y="1686559"/>
                </a:lnTo>
                <a:lnTo>
                  <a:pt x="0" y="1696719"/>
                </a:lnTo>
                <a:lnTo>
                  <a:pt x="27940" y="1696719"/>
                </a:lnTo>
                <a:lnTo>
                  <a:pt x="27940" y="1686559"/>
                </a:lnTo>
                <a:close/>
              </a:path>
              <a:path w="27940" h="2157729">
                <a:moveTo>
                  <a:pt x="27940" y="1678939"/>
                </a:moveTo>
                <a:lnTo>
                  <a:pt x="0" y="1678939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39"/>
                </a:lnTo>
                <a:close/>
              </a:path>
              <a:path w="27940" h="2157729">
                <a:moveTo>
                  <a:pt x="27940" y="1667510"/>
                </a:moveTo>
                <a:lnTo>
                  <a:pt x="0" y="1667510"/>
                </a:lnTo>
                <a:lnTo>
                  <a:pt x="0" y="1677669"/>
                </a:lnTo>
                <a:lnTo>
                  <a:pt x="27940" y="1677669"/>
                </a:lnTo>
                <a:lnTo>
                  <a:pt x="27940" y="1667510"/>
                </a:lnTo>
                <a:close/>
              </a:path>
              <a:path w="27940" h="2157729">
                <a:moveTo>
                  <a:pt x="2794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9889"/>
                </a:lnTo>
                <a:close/>
              </a:path>
              <a:path w="27940" h="2157729">
                <a:moveTo>
                  <a:pt x="27940" y="1648459"/>
                </a:moveTo>
                <a:lnTo>
                  <a:pt x="0" y="1648459"/>
                </a:lnTo>
                <a:lnTo>
                  <a:pt x="0" y="1658619"/>
                </a:lnTo>
                <a:lnTo>
                  <a:pt x="27940" y="1658619"/>
                </a:lnTo>
                <a:lnTo>
                  <a:pt x="27940" y="1648459"/>
                </a:lnTo>
                <a:close/>
              </a:path>
              <a:path w="27940" h="2157729">
                <a:moveTo>
                  <a:pt x="2794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640839"/>
                </a:lnTo>
                <a:close/>
              </a:path>
              <a:path w="27940" h="2157729">
                <a:moveTo>
                  <a:pt x="27940" y="1629409"/>
                </a:moveTo>
                <a:lnTo>
                  <a:pt x="0" y="1629409"/>
                </a:lnTo>
                <a:lnTo>
                  <a:pt x="0" y="1639569"/>
                </a:lnTo>
                <a:lnTo>
                  <a:pt x="27940" y="1639569"/>
                </a:lnTo>
                <a:lnTo>
                  <a:pt x="27940" y="1629409"/>
                </a:lnTo>
                <a:close/>
              </a:path>
              <a:path w="27940" h="2157729">
                <a:moveTo>
                  <a:pt x="27940" y="1615439"/>
                </a:moveTo>
                <a:lnTo>
                  <a:pt x="0" y="161543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15439"/>
                </a:lnTo>
                <a:close/>
              </a:path>
              <a:path w="27940" h="2157729">
                <a:moveTo>
                  <a:pt x="27940" y="1604009"/>
                </a:moveTo>
                <a:lnTo>
                  <a:pt x="0" y="1604009"/>
                </a:lnTo>
                <a:lnTo>
                  <a:pt x="0" y="1614169"/>
                </a:lnTo>
                <a:lnTo>
                  <a:pt x="27940" y="1614169"/>
                </a:lnTo>
                <a:lnTo>
                  <a:pt x="27940" y="1604009"/>
                </a:lnTo>
                <a:close/>
              </a:path>
              <a:path w="27940" h="215772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2157729">
                <a:moveTo>
                  <a:pt x="27940" y="1584960"/>
                </a:moveTo>
                <a:lnTo>
                  <a:pt x="0" y="1584960"/>
                </a:lnTo>
                <a:lnTo>
                  <a:pt x="0" y="1595119"/>
                </a:lnTo>
                <a:lnTo>
                  <a:pt x="27940" y="1595119"/>
                </a:lnTo>
                <a:lnTo>
                  <a:pt x="27940" y="1584960"/>
                </a:lnTo>
                <a:close/>
              </a:path>
              <a:path w="27940" h="215772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2157729">
                <a:moveTo>
                  <a:pt x="27940" y="1565909"/>
                </a:moveTo>
                <a:lnTo>
                  <a:pt x="0" y="1565909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09"/>
                </a:lnTo>
                <a:close/>
              </a:path>
              <a:path w="27940" h="215772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2157729">
                <a:moveTo>
                  <a:pt x="27940" y="1546859"/>
                </a:moveTo>
                <a:lnTo>
                  <a:pt x="0" y="1546859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59"/>
                </a:lnTo>
                <a:close/>
              </a:path>
              <a:path w="27940" h="215772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2157729">
                <a:moveTo>
                  <a:pt x="27940" y="1527809"/>
                </a:moveTo>
                <a:lnTo>
                  <a:pt x="0" y="1527809"/>
                </a:lnTo>
                <a:lnTo>
                  <a:pt x="0" y="1537969"/>
                </a:lnTo>
                <a:lnTo>
                  <a:pt x="27940" y="1537969"/>
                </a:lnTo>
                <a:lnTo>
                  <a:pt x="27940" y="1527809"/>
                </a:lnTo>
                <a:close/>
              </a:path>
              <a:path w="27940" h="215772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2157729">
                <a:moveTo>
                  <a:pt x="27940" y="1517649"/>
                </a:moveTo>
                <a:lnTo>
                  <a:pt x="0" y="1517649"/>
                </a:lnTo>
                <a:lnTo>
                  <a:pt x="0" y="1518919"/>
                </a:lnTo>
                <a:lnTo>
                  <a:pt x="27940" y="1518919"/>
                </a:lnTo>
                <a:lnTo>
                  <a:pt x="27940" y="1517649"/>
                </a:lnTo>
                <a:close/>
              </a:path>
              <a:path w="27940" h="2157729">
                <a:moveTo>
                  <a:pt x="27940" y="2087879"/>
                </a:moveTo>
                <a:lnTo>
                  <a:pt x="8890" y="2087879"/>
                </a:lnTo>
                <a:lnTo>
                  <a:pt x="8890" y="2091689"/>
                </a:lnTo>
                <a:lnTo>
                  <a:pt x="10160" y="2091689"/>
                </a:lnTo>
                <a:lnTo>
                  <a:pt x="10160" y="2096769"/>
                </a:lnTo>
                <a:lnTo>
                  <a:pt x="11429" y="2096769"/>
                </a:lnTo>
                <a:lnTo>
                  <a:pt x="11429" y="2101849"/>
                </a:lnTo>
                <a:lnTo>
                  <a:pt x="12700" y="2101849"/>
                </a:lnTo>
                <a:lnTo>
                  <a:pt x="12700" y="2105659"/>
                </a:lnTo>
                <a:lnTo>
                  <a:pt x="13970" y="2105659"/>
                </a:lnTo>
                <a:lnTo>
                  <a:pt x="13970" y="2110739"/>
                </a:lnTo>
                <a:lnTo>
                  <a:pt x="15240" y="2110739"/>
                </a:lnTo>
                <a:lnTo>
                  <a:pt x="15240" y="2115819"/>
                </a:lnTo>
                <a:lnTo>
                  <a:pt x="16510" y="2115819"/>
                </a:lnTo>
                <a:lnTo>
                  <a:pt x="16510" y="2119629"/>
                </a:lnTo>
                <a:lnTo>
                  <a:pt x="17779" y="2119629"/>
                </a:lnTo>
                <a:lnTo>
                  <a:pt x="17779" y="2124709"/>
                </a:lnTo>
                <a:lnTo>
                  <a:pt x="19050" y="2124709"/>
                </a:lnTo>
                <a:lnTo>
                  <a:pt x="19050" y="2129789"/>
                </a:lnTo>
                <a:lnTo>
                  <a:pt x="20320" y="2129789"/>
                </a:lnTo>
                <a:lnTo>
                  <a:pt x="20320" y="2133599"/>
                </a:lnTo>
                <a:lnTo>
                  <a:pt x="21590" y="2133599"/>
                </a:lnTo>
                <a:lnTo>
                  <a:pt x="21590" y="2138679"/>
                </a:lnTo>
                <a:lnTo>
                  <a:pt x="22860" y="2138679"/>
                </a:lnTo>
                <a:lnTo>
                  <a:pt x="22860" y="2143759"/>
                </a:lnTo>
                <a:lnTo>
                  <a:pt x="24129" y="2143759"/>
                </a:lnTo>
                <a:lnTo>
                  <a:pt x="24129" y="2148839"/>
                </a:lnTo>
                <a:lnTo>
                  <a:pt x="25400" y="2148839"/>
                </a:lnTo>
                <a:lnTo>
                  <a:pt x="25400" y="2152649"/>
                </a:lnTo>
                <a:lnTo>
                  <a:pt x="26670" y="2152649"/>
                </a:lnTo>
                <a:lnTo>
                  <a:pt x="26670" y="2157729"/>
                </a:lnTo>
                <a:lnTo>
                  <a:pt x="27940" y="2157729"/>
                </a:lnTo>
                <a:lnTo>
                  <a:pt x="27940" y="2087879"/>
                </a:lnTo>
                <a:close/>
              </a:path>
            </a:pathLst>
          </a:custGeom>
          <a:solidFill>
            <a:srgbClr val="1E3C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230869" y="3329940"/>
            <a:ext cx="26670" cy="2230120"/>
          </a:xfrm>
          <a:custGeom>
            <a:avLst/>
            <a:gdLst/>
            <a:ahLst/>
            <a:cxnLst/>
            <a:rect l="l" t="t" r="r" b="b"/>
            <a:pathLst>
              <a:path w="26670" h="2230120">
                <a:moveTo>
                  <a:pt x="2031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2230120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30120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30120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30120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30120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30120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30120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30120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30120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30120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30120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30120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30120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30120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30120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30120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30120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30120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30120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30120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30120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30120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30120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30120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30120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30120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30120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30120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30120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30120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30120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30120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3012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30120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30120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30120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30120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30120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30120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30120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30120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30120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30120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30120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30120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30120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30120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30120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30120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30120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30120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301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30120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301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30120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301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30120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301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30120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301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30120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30120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3012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30120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3012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301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3012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30120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3012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30120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3012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30120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30120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30120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30120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30120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30120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30120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30120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30120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30120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30120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30120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30120">
                <a:moveTo>
                  <a:pt x="26670" y="2062480"/>
                </a:moveTo>
                <a:lnTo>
                  <a:pt x="0" y="2062480"/>
                </a:lnTo>
                <a:lnTo>
                  <a:pt x="0" y="2137410"/>
                </a:lnTo>
                <a:lnTo>
                  <a:pt x="1270" y="2137410"/>
                </a:lnTo>
                <a:lnTo>
                  <a:pt x="1270" y="2141220"/>
                </a:lnTo>
                <a:lnTo>
                  <a:pt x="2539" y="2141220"/>
                </a:lnTo>
                <a:lnTo>
                  <a:pt x="2539" y="2146300"/>
                </a:lnTo>
                <a:lnTo>
                  <a:pt x="3809" y="2146300"/>
                </a:lnTo>
                <a:lnTo>
                  <a:pt x="3809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30120">
                <a:moveTo>
                  <a:pt x="26670" y="2217420"/>
                </a:moveTo>
                <a:lnTo>
                  <a:pt x="22859" y="2217420"/>
                </a:lnTo>
                <a:lnTo>
                  <a:pt x="22859" y="2221230"/>
                </a:lnTo>
                <a:lnTo>
                  <a:pt x="24129" y="2221230"/>
                </a:lnTo>
                <a:lnTo>
                  <a:pt x="24129" y="2227580"/>
                </a:lnTo>
                <a:lnTo>
                  <a:pt x="25400" y="2227580"/>
                </a:lnTo>
                <a:lnTo>
                  <a:pt x="25400" y="2230120"/>
                </a:lnTo>
                <a:lnTo>
                  <a:pt x="26670" y="2230120"/>
                </a:lnTo>
                <a:lnTo>
                  <a:pt x="26670" y="2217420"/>
                </a:lnTo>
                <a:close/>
              </a:path>
              <a:path w="26670" h="2230120">
                <a:moveTo>
                  <a:pt x="26670" y="2198370"/>
                </a:moveTo>
                <a:lnTo>
                  <a:pt x="17779" y="2198370"/>
                </a:lnTo>
                <a:lnTo>
                  <a:pt x="17779" y="2202180"/>
                </a:lnTo>
                <a:lnTo>
                  <a:pt x="19050" y="2202180"/>
                </a:lnTo>
                <a:lnTo>
                  <a:pt x="19050" y="2208530"/>
                </a:lnTo>
                <a:lnTo>
                  <a:pt x="20320" y="2208530"/>
                </a:lnTo>
                <a:lnTo>
                  <a:pt x="20320" y="2213610"/>
                </a:lnTo>
                <a:lnTo>
                  <a:pt x="21589" y="2213610"/>
                </a:lnTo>
                <a:lnTo>
                  <a:pt x="21589" y="2217420"/>
                </a:lnTo>
                <a:lnTo>
                  <a:pt x="22859" y="2217420"/>
                </a:lnTo>
                <a:lnTo>
                  <a:pt x="2285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30120">
                <a:moveTo>
                  <a:pt x="26670" y="2175510"/>
                </a:moveTo>
                <a:lnTo>
                  <a:pt x="11429" y="2175510"/>
                </a:lnTo>
                <a:lnTo>
                  <a:pt x="11429" y="2179320"/>
                </a:lnTo>
                <a:lnTo>
                  <a:pt x="12700" y="2179320"/>
                </a:lnTo>
                <a:lnTo>
                  <a:pt x="12700" y="2183130"/>
                </a:lnTo>
                <a:lnTo>
                  <a:pt x="13970" y="2183130"/>
                </a:lnTo>
                <a:lnTo>
                  <a:pt x="13970" y="2189480"/>
                </a:lnTo>
                <a:lnTo>
                  <a:pt x="15239" y="2189480"/>
                </a:lnTo>
                <a:lnTo>
                  <a:pt x="15239" y="2194560"/>
                </a:lnTo>
                <a:lnTo>
                  <a:pt x="16509" y="2194560"/>
                </a:lnTo>
                <a:lnTo>
                  <a:pt x="16509" y="2198370"/>
                </a:lnTo>
                <a:lnTo>
                  <a:pt x="17779" y="2198370"/>
                </a:lnTo>
                <a:lnTo>
                  <a:pt x="1777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30120">
                <a:moveTo>
                  <a:pt x="26670" y="2156460"/>
                </a:moveTo>
                <a:lnTo>
                  <a:pt x="6350" y="2156460"/>
                </a:lnTo>
                <a:lnTo>
                  <a:pt x="6350" y="2160270"/>
                </a:lnTo>
                <a:lnTo>
                  <a:pt x="7620" y="2160270"/>
                </a:lnTo>
                <a:lnTo>
                  <a:pt x="7620" y="2166620"/>
                </a:lnTo>
                <a:lnTo>
                  <a:pt x="8889" y="2166620"/>
                </a:lnTo>
                <a:lnTo>
                  <a:pt x="8889" y="2170430"/>
                </a:lnTo>
                <a:lnTo>
                  <a:pt x="10159" y="2170430"/>
                </a:lnTo>
                <a:lnTo>
                  <a:pt x="10159" y="2175510"/>
                </a:lnTo>
                <a:lnTo>
                  <a:pt x="11429" y="2175510"/>
                </a:lnTo>
                <a:lnTo>
                  <a:pt x="1142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30120">
                <a:moveTo>
                  <a:pt x="26670" y="2152650"/>
                </a:moveTo>
                <a:lnTo>
                  <a:pt x="5079" y="2152650"/>
                </a:lnTo>
                <a:lnTo>
                  <a:pt x="5079" y="2156460"/>
                </a:lnTo>
                <a:lnTo>
                  <a:pt x="6350" y="2156460"/>
                </a:lnTo>
                <a:lnTo>
                  <a:pt x="635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257540" y="3342640"/>
            <a:ext cx="163829" cy="35026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421369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7779" y="0"/>
                </a:moveTo>
                <a:lnTo>
                  <a:pt x="0" y="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3401059">
                <a:moveTo>
                  <a:pt x="2793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3401059">
                <a:moveTo>
                  <a:pt x="27939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77800"/>
                </a:lnTo>
                <a:close/>
              </a:path>
              <a:path w="27940" h="3401059">
                <a:moveTo>
                  <a:pt x="2793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196850"/>
                </a:lnTo>
                <a:close/>
              </a:path>
              <a:path w="27940" h="34010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401059">
                <a:moveTo>
                  <a:pt x="27939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22250"/>
                </a:lnTo>
                <a:close/>
              </a:path>
              <a:path w="27940" h="3401059">
                <a:moveTo>
                  <a:pt x="27939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254000"/>
                </a:lnTo>
                <a:close/>
              </a:path>
              <a:path w="27940" h="3401059">
                <a:moveTo>
                  <a:pt x="27939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39" y="273050"/>
                </a:lnTo>
                <a:lnTo>
                  <a:pt x="27939" y="260350"/>
                </a:lnTo>
                <a:close/>
              </a:path>
              <a:path w="27940" h="3401059">
                <a:moveTo>
                  <a:pt x="27939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39" y="279399"/>
                </a:lnTo>
                <a:lnTo>
                  <a:pt x="27939" y="273050"/>
                </a:lnTo>
                <a:close/>
              </a:path>
              <a:path w="27940" h="3401059">
                <a:moveTo>
                  <a:pt x="27939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79400"/>
                </a:lnTo>
                <a:close/>
              </a:path>
              <a:path w="27940" h="3401059">
                <a:moveTo>
                  <a:pt x="27939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292100"/>
                </a:lnTo>
                <a:close/>
              </a:path>
              <a:path w="27940" h="3401059">
                <a:moveTo>
                  <a:pt x="27939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17500"/>
                </a:lnTo>
                <a:close/>
              </a:path>
              <a:path w="27940" h="3401059">
                <a:moveTo>
                  <a:pt x="27939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387350"/>
                </a:lnTo>
                <a:close/>
              </a:path>
              <a:path w="27940" h="3401059">
                <a:moveTo>
                  <a:pt x="27939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425450"/>
                </a:lnTo>
                <a:close/>
              </a:path>
              <a:path w="27940" h="3401059">
                <a:moveTo>
                  <a:pt x="27939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30530"/>
                </a:lnTo>
                <a:close/>
              </a:path>
              <a:path w="27940" h="3401059">
                <a:moveTo>
                  <a:pt x="27939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39" y="443229"/>
                </a:lnTo>
                <a:lnTo>
                  <a:pt x="27939" y="436880"/>
                </a:lnTo>
                <a:close/>
              </a:path>
              <a:path w="27940" h="3401059">
                <a:moveTo>
                  <a:pt x="27939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3230"/>
                </a:lnTo>
                <a:close/>
              </a:path>
              <a:path w="27940" h="3401059">
                <a:moveTo>
                  <a:pt x="27939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39" y="487680"/>
                </a:lnTo>
                <a:lnTo>
                  <a:pt x="27939" y="469900"/>
                </a:lnTo>
                <a:close/>
              </a:path>
              <a:path w="27940" h="3401059">
                <a:moveTo>
                  <a:pt x="27939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7680"/>
                </a:lnTo>
                <a:close/>
              </a:path>
              <a:path w="27940" h="3401059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3401059">
                <a:moveTo>
                  <a:pt x="27939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8000"/>
                </a:lnTo>
                <a:close/>
              </a:path>
              <a:path w="27940" h="3401059">
                <a:moveTo>
                  <a:pt x="27939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14350"/>
                </a:lnTo>
                <a:close/>
              </a:path>
              <a:path w="27940" h="3401059">
                <a:moveTo>
                  <a:pt x="27939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39" y="565150"/>
                </a:lnTo>
                <a:lnTo>
                  <a:pt x="27939" y="557530"/>
                </a:lnTo>
                <a:close/>
              </a:path>
              <a:path w="27940" h="3401059">
                <a:moveTo>
                  <a:pt x="27939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65150"/>
                </a:lnTo>
                <a:close/>
              </a:path>
              <a:path w="27940" h="3401059">
                <a:moveTo>
                  <a:pt x="27939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39" y="608330"/>
                </a:lnTo>
                <a:lnTo>
                  <a:pt x="27939" y="571500"/>
                </a:lnTo>
                <a:close/>
              </a:path>
              <a:path w="27940" h="3401059">
                <a:moveTo>
                  <a:pt x="27939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39" y="614679"/>
                </a:lnTo>
                <a:lnTo>
                  <a:pt x="27939" y="608330"/>
                </a:lnTo>
                <a:close/>
              </a:path>
              <a:path w="27940" h="3401059">
                <a:moveTo>
                  <a:pt x="27939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14680"/>
                </a:lnTo>
                <a:close/>
              </a:path>
              <a:path w="27940" h="3401059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3401059">
                <a:moveTo>
                  <a:pt x="2793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2780"/>
                </a:lnTo>
                <a:close/>
              </a:path>
              <a:path w="27940" h="3401059">
                <a:moveTo>
                  <a:pt x="27939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60400"/>
                </a:lnTo>
                <a:close/>
              </a:path>
              <a:path w="27940" h="3401059">
                <a:moveTo>
                  <a:pt x="27939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98500"/>
                </a:lnTo>
                <a:close/>
              </a:path>
              <a:path w="27940" h="3401059">
                <a:moveTo>
                  <a:pt x="27939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03580"/>
                </a:lnTo>
                <a:close/>
              </a:path>
              <a:path w="27940" h="3401059">
                <a:moveTo>
                  <a:pt x="27939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39" y="798830"/>
                </a:lnTo>
                <a:lnTo>
                  <a:pt x="27939" y="728980"/>
                </a:lnTo>
                <a:close/>
              </a:path>
              <a:path w="27940" h="3401059">
                <a:moveTo>
                  <a:pt x="27939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98830"/>
                </a:lnTo>
                <a:close/>
              </a:path>
              <a:path w="27940" h="3401059">
                <a:moveTo>
                  <a:pt x="27939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39" y="812800"/>
                </a:lnTo>
                <a:lnTo>
                  <a:pt x="27939" y="805180"/>
                </a:lnTo>
                <a:close/>
              </a:path>
              <a:path w="27940" h="3401059">
                <a:moveTo>
                  <a:pt x="27939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812800"/>
                </a:lnTo>
                <a:close/>
              </a:path>
              <a:path w="27940" h="3401059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3401059">
                <a:moveTo>
                  <a:pt x="27939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50900"/>
                </a:lnTo>
                <a:close/>
              </a:path>
              <a:path w="27940" h="3401059">
                <a:moveTo>
                  <a:pt x="27939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927100"/>
                </a:lnTo>
                <a:close/>
              </a:path>
              <a:path w="27940" h="3401059">
                <a:moveTo>
                  <a:pt x="27939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39" y="1097280"/>
                </a:lnTo>
                <a:lnTo>
                  <a:pt x="27939" y="1073150"/>
                </a:lnTo>
                <a:close/>
              </a:path>
              <a:path w="27940" h="3401059">
                <a:moveTo>
                  <a:pt x="27939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39" y="1149350"/>
                </a:lnTo>
                <a:lnTo>
                  <a:pt x="27939" y="1097280"/>
                </a:lnTo>
                <a:close/>
              </a:path>
              <a:path w="27940" h="3401059">
                <a:moveTo>
                  <a:pt x="27939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49350"/>
                </a:lnTo>
                <a:close/>
              </a:path>
              <a:path w="27940" h="3401059">
                <a:moveTo>
                  <a:pt x="27939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67130"/>
                </a:lnTo>
                <a:close/>
              </a:path>
              <a:path w="27940" h="3401059">
                <a:moveTo>
                  <a:pt x="27939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9830"/>
                </a:lnTo>
                <a:close/>
              </a:path>
              <a:path w="27940" h="3401059">
                <a:moveTo>
                  <a:pt x="27939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39" y="1236980"/>
                </a:lnTo>
                <a:lnTo>
                  <a:pt x="27939" y="1206500"/>
                </a:lnTo>
                <a:close/>
              </a:path>
              <a:path w="27940" h="3401059">
                <a:moveTo>
                  <a:pt x="27939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39" y="1243330"/>
                </a:lnTo>
                <a:lnTo>
                  <a:pt x="27939" y="1236980"/>
                </a:lnTo>
                <a:close/>
              </a:path>
              <a:path w="27940" h="3401059">
                <a:moveTo>
                  <a:pt x="27939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43330"/>
                </a:lnTo>
                <a:close/>
              </a:path>
              <a:path w="27940" h="3401059">
                <a:moveTo>
                  <a:pt x="27939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49680"/>
                </a:lnTo>
                <a:close/>
              </a:path>
              <a:path w="27940" h="3401059">
                <a:moveTo>
                  <a:pt x="27939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39" y="1306830"/>
                </a:lnTo>
                <a:lnTo>
                  <a:pt x="27939" y="1282700"/>
                </a:lnTo>
                <a:close/>
              </a:path>
              <a:path w="27940" h="3401059">
                <a:moveTo>
                  <a:pt x="27939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39" y="1358900"/>
                </a:lnTo>
                <a:lnTo>
                  <a:pt x="27939" y="1306830"/>
                </a:lnTo>
                <a:close/>
              </a:path>
              <a:path w="27940" h="3401059">
                <a:moveTo>
                  <a:pt x="27939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39" y="1376680"/>
                </a:lnTo>
                <a:lnTo>
                  <a:pt x="27939" y="1358900"/>
                </a:lnTo>
                <a:close/>
              </a:path>
              <a:path w="27940" h="3401059">
                <a:moveTo>
                  <a:pt x="27939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39" y="1948180"/>
                </a:lnTo>
                <a:lnTo>
                  <a:pt x="27939" y="1680210"/>
                </a:lnTo>
                <a:close/>
              </a:path>
              <a:path w="27940" h="3401059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3401059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3401059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3401059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3401059">
                <a:moveTo>
                  <a:pt x="27939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89"/>
                </a:lnTo>
                <a:close/>
              </a:path>
              <a:path w="27940" h="3401059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3401059">
                <a:moveTo>
                  <a:pt x="27939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39" y="1621789"/>
                </a:lnTo>
                <a:lnTo>
                  <a:pt x="27939" y="1615439"/>
                </a:lnTo>
                <a:close/>
              </a:path>
              <a:path w="27940" h="3401059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34010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4010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401059">
                <a:moveTo>
                  <a:pt x="27939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40"/>
                </a:lnTo>
                <a:close/>
              </a:path>
              <a:path w="27940" h="34010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401059">
                <a:moveTo>
                  <a:pt x="27939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90"/>
                </a:lnTo>
                <a:close/>
              </a:path>
              <a:path w="27940" h="34010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4010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4010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4010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4010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4010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4010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401059">
                <a:moveTo>
                  <a:pt x="27939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75739"/>
                </a:lnTo>
                <a:close/>
              </a:path>
              <a:path w="27940" h="3401059">
                <a:moveTo>
                  <a:pt x="27939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39" y="1474470"/>
                </a:lnTo>
                <a:lnTo>
                  <a:pt x="27939" y="1464310"/>
                </a:lnTo>
                <a:close/>
              </a:path>
              <a:path w="27940" h="3401059">
                <a:moveTo>
                  <a:pt x="27939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39" y="1463040"/>
                </a:lnTo>
                <a:lnTo>
                  <a:pt x="27939" y="1456690"/>
                </a:lnTo>
                <a:close/>
              </a:path>
              <a:path w="27940" h="3401059">
                <a:moveTo>
                  <a:pt x="27939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39" y="1455420"/>
                </a:lnTo>
                <a:lnTo>
                  <a:pt x="27939" y="1445260"/>
                </a:lnTo>
                <a:close/>
              </a:path>
              <a:path w="27940" h="3401059">
                <a:moveTo>
                  <a:pt x="27939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39" y="1443989"/>
                </a:lnTo>
                <a:lnTo>
                  <a:pt x="27939" y="1437640"/>
                </a:lnTo>
                <a:close/>
              </a:path>
              <a:path w="27940" h="3401059">
                <a:moveTo>
                  <a:pt x="27939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39" y="1436370"/>
                </a:lnTo>
                <a:lnTo>
                  <a:pt x="27939" y="1426210"/>
                </a:lnTo>
                <a:close/>
              </a:path>
              <a:path w="27940" h="3401059">
                <a:moveTo>
                  <a:pt x="27939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39" y="1424939"/>
                </a:lnTo>
                <a:lnTo>
                  <a:pt x="27939" y="1418590"/>
                </a:lnTo>
                <a:close/>
              </a:path>
              <a:path w="27940" h="3401059">
                <a:moveTo>
                  <a:pt x="27939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39" y="1417320"/>
                </a:lnTo>
                <a:lnTo>
                  <a:pt x="27939" y="1407160"/>
                </a:lnTo>
                <a:close/>
              </a:path>
              <a:path w="27940" h="3401059">
                <a:moveTo>
                  <a:pt x="27939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39" y="1405890"/>
                </a:lnTo>
                <a:lnTo>
                  <a:pt x="27939" y="1399539"/>
                </a:lnTo>
                <a:close/>
              </a:path>
              <a:path w="27940" h="34010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401059">
                <a:moveTo>
                  <a:pt x="27939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89"/>
                </a:lnTo>
                <a:close/>
              </a:path>
              <a:path w="27940" h="3401059">
                <a:moveTo>
                  <a:pt x="27939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77950"/>
                </a:lnTo>
                <a:close/>
              </a:path>
              <a:path w="27940" h="3401059">
                <a:moveTo>
                  <a:pt x="27939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39" y="2037080"/>
                </a:lnTo>
                <a:lnTo>
                  <a:pt x="27939" y="1948180"/>
                </a:lnTo>
                <a:close/>
              </a:path>
              <a:path w="27940" h="3401059">
                <a:moveTo>
                  <a:pt x="27939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39" y="2557780"/>
                </a:lnTo>
                <a:lnTo>
                  <a:pt x="27939" y="2550160"/>
                </a:lnTo>
                <a:close/>
              </a:path>
              <a:path w="27940" h="3401059">
                <a:moveTo>
                  <a:pt x="27939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39" y="2548890"/>
                </a:lnTo>
                <a:lnTo>
                  <a:pt x="27939" y="2122170"/>
                </a:lnTo>
                <a:close/>
              </a:path>
              <a:path w="27940" h="3401059">
                <a:moveTo>
                  <a:pt x="27939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39" y="2120900"/>
                </a:lnTo>
                <a:lnTo>
                  <a:pt x="27939" y="2103120"/>
                </a:lnTo>
                <a:close/>
              </a:path>
              <a:path w="27940" h="3401059">
                <a:moveTo>
                  <a:pt x="27939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39" y="2101850"/>
                </a:lnTo>
                <a:lnTo>
                  <a:pt x="27939" y="2084070"/>
                </a:lnTo>
                <a:close/>
              </a:path>
              <a:path w="27940" h="3401059">
                <a:moveTo>
                  <a:pt x="27939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39" y="2082800"/>
                </a:lnTo>
                <a:lnTo>
                  <a:pt x="27939" y="2061210"/>
                </a:lnTo>
                <a:close/>
              </a:path>
              <a:path w="27940" h="3401059">
                <a:moveTo>
                  <a:pt x="27939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39" y="2059939"/>
                </a:lnTo>
                <a:lnTo>
                  <a:pt x="27939" y="2042160"/>
                </a:lnTo>
                <a:close/>
              </a:path>
              <a:path w="27940" h="3401059">
                <a:moveTo>
                  <a:pt x="27939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39" y="2040889"/>
                </a:lnTo>
                <a:lnTo>
                  <a:pt x="27939" y="2038350"/>
                </a:lnTo>
                <a:close/>
              </a:path>
              <a:path w="27940" h="3401059">
                <a:moveTo>
                  <a:pt x="27939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39" y="2733040"/>
                </a:lnTo>
                <a:lnTo>
                  <a:pt x="27939" y="2557780"/>
                </a:lnTo>
                <a:close/>
              </a:path>
              <a:path w="27940" h="3401059">
                <a:moveTo>
                  <a:pt x="27939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39" y="3401060"/>
                </a:lnTo>
                <a:lnTo>
                  <a:pt x="27939" y="2733040"/>
                </a:lnTo>
                <a:close/>
              </a:path>
            </a:pathLst>
          </a:custGeom>
          <a:solidFill>
            <a:srgbClr val="1D39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449309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10159" y="0"/>
                </a:moveTo>
                <a:lnTo>
                  <a:pt x="0" y="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388359">
                <a:moveTo>
                  <a:pt x="2667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3388359">
                <a:moveTo>
                  <a:pt x="26670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65100"/>
                </a:lnTo>
                <a:close/>
              </a:path>
              <a:path w="26670" h="3388359">
                <a:moveTo>
                  <a:pt x="2667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70" y="196850"/>
                </a:lnTo>
                <a:lnTo>
                  <a:pt x="26670" y="184150"/>
                </a:lnTo>
                <a:close/>
              </a:path>
              <a:path w="26670" h="3388359">
                <a:moveTo>
                  <a:pt x="2667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70" y="209550"/>
                </a:lnTo>
                <a:lnTo>
                  <a:pt x="26670" y="196850"/>
                </a:lnTo>
                <a:close/>
              </a:path>
              <a:path w="26670" h="3388359">
                <a:moveTo>
                  <a:pt x="26670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9550"/>
                </a:lnTo>
                <a:close/>
              </a:path>
              <a:path w="26670" h="3388359">
                <a:moveTo>
                  <a:pt x="2667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70" y="247650"/>
                </a:lnTo>
                <a:lnTo>
                  <a:pt x="26670" y="241300"/>
                </a:lnTo>
                <a:close/>
              </a:path>
              <a:path w="26670" h="3388359">
                <a:moveTo>
                  <a:pt x="26670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70" y="260350"/>
                </a:lnTo>
                <a:lnTo>
                  <a:pt x="26670" y="247650"/>
                </a:lnTo>
                <a:close/>
              </a:path>
              <a:path w="26670" h="338835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388359">
                <a:moveTo>
                  <a:pt x="26670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3388359">
                <a:moveTo>
                  <a:pt x="26670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3388359">
                <a:moveTo>
                  <a:pt x="26670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04800"/>
                </a:lnTo>
                <a:close/>
              </a:path>
              <a:path w="26670" h="3388359">
                <a:moveTo>
                  <a:pt x="26670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74650"/>
                </a:lnTo>
                <a:close/>
              </a:path>
              <a:path w="26670" h="3388359">
                <a:moveTo>
                  <a:pt x="26670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70" y="417830"/>
                </a:lnTo>
                <a:lnTo>
                  <a:pt x="26670" y="412750"/>
                </a:lnTo>
                <a:close/>
              </a:path>
              <a:path w="26670" h="3388359">
                <a:moveTo>
                  <a:pt x="26670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70" y="424180"/>
                </a:lnTo>
                <a:lnTo>
                  <a:pt x="26670" y="417830"/>
                </a:lnTo>
                <a:close/>
              </a:path>
              <a:path w="26670" h="3388359">
                <a:moveTo>
                  <a:pt x="2667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70" y="430529"/>
                </a:lnTo>
                <a:lnTo>
                  <a:pt x="26670" y="424180"/>
                </a:lnTo>
                <a:close/>
              </a:path>
              <a:path w="26670" h="3388359">
                <a:moveTo>
                  <a:pt x="26670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0530"/>
                </a:lnTo>
                <a:close/>
              </a:path>
              <a:path w="26670" h="3388359">
                <a:moveTo>
                  <a:pt x="26670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70" y="474980"/>
                </a:lnTo>
                <a:lnTo>
                  <a:pt x="26670" y="457200"/>
                </a:lnTo>
                <a:close/>
              </a:path>
              <a:path w="26670" h="3388359">
                <a:moveTo>
                  <a:pt x="26670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4980"/>
                </a:lnTo>
                <a:close/>
              </a:path>
              <a:path w="26670" h="338835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3388359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3388359">
                <a:moveTo>
                  <a:pt x="26670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01650"/>
                </a:lnTo>
                <a:close/>
              </a:path>
              <a:path w="26670" h="3388359">
                <a:moveTo>
                  <a:pt x="26670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4830"/>
                </a:lnTo>
                <a:close/>
              </a:path>
              <a:path w="26670" h="3388359">
                <a:moveTo>
                  <a:pt x="26670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52450"/>
                </a:lnTo>
                <a:close/>
              </a:path>
              <a:path w="26670" h="3388359">
                <a:moveTo>
                  <a:pt x="26670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58800"/>
                </a:lnTo>
                <a:close/>
              </a:path>
              <a:path w="26670" h="3388359">
                <a:moveTo>
                  <a:pt x="26670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70" y="601979"/>
                </a:lnTo>
                <a:lnTo>
                  <a:pt x="26670" y="595630"/>
                </a:lnTo>
                <a:close/>
              </a:path>
              <a:path w="26670" h="3388359">
                <a:moveTo>
                  <a:pt x="26670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01980"/>
                </a:lnTo>
                <a:close/>
              </a:path>
              <a:path w="26670" h="338835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3388359">
                <a:moveTo>
                  <a:pt x="26670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80"/>
                </a:lnTo>
                <a:close/>
              </a:path>
              <a:path w="26670" h="3388359">
                <a:moveTo>
                  <a:pt x="26670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3388359">
                <a:moveTo>
                  <a:pt x="26670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5800"/>
                </a:lnTo>
                <a:close/>
              </a:path>
              <a:path w="26670" h="3388359">
                <a:moveTo>
                  <a:pt x="26670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70" y="716280"/>
                </a:lnTo>
                <a:lnTo>
                  <a:pt x="26670" y="690880"/>
                </a:lnTo>
                <a:close/>
              </a:path>
              <a:path w="26670" h="3388359">
                <a:moveTo>
                  <a:pt x="26670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16280"/>
                </a:lnTo>
                <a:close/>
              </a:path>
              <a:path w="26670" h="3388359">
                <a:moveTo>
                  <a:pt x="2667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86130"/>
                </a:lnTo>
                <a:close/>
              </a:path>
              <a:path w="26670" h="3388359">
                <a:moveTo>
                  <a:pt x="26670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92480"/>
                </a:lnTo>
                <a:close/>
              </a:path>
              <a:path w="26670" h="3388359">
                <a:moveTo>
                  <a:pt x="26670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0100"/>
                </a:lnTo>
                <a:close/>
              </a:path>
              <a:path w="26670" h="3388359">
                <a:moveTo>
                  <a:pt x="26670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1530"/>
                </a:lnTo>
                <a:close/>
              </a:path>
              <a:path w="26670" h="3388359">
                <a:moveTo>
                  <a:pt x="26670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38200"/>
                </a:lnTo>
                <a:close/>
              </a:path>
              <a:path w="26670" h="3388359">
                <a:moveTo>
                  <a:pt x="26670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70" y="1060450"/>
                </a:lnTo>
                <a:lnTo>
                  <a:pt x="26670" y="914400"/>
                </a:lnTo>
                <a:close/>
              </a:path>
              <a:path w="26670" h="3388359">
                <a:moveTo>
                  <a:pt x="26670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60450"/>
                </a:lnTo>
                <a:close/>
              </a:path>
              <a:path w="26670" h="3388359">
                <a:moveTo>
                  <a:pt x="26670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70" y="1136650"/>
                </a:lnTo>
                <a:lnTo>
                  <a:pt x="26670" y="1084580"/>
                </a:lnTo>
                <a:close/>
              </a:path>
              <a:path w="26670" h="3388359">
                <a:moveTo>
                  <a:pt x="26670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36650"/>
                </a:lnTo>
                <a:close/>
              </a:path>
              <a:path w="26670" h="3388359">
                <a:moveTo>
                  <a:pt x="26670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4430"/>
                </a:lnTo>
                <a:close/>
              </a:path>
              <a:path w="26670" h="338835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3388359">
                <a:moveTo>
                  <a:pt x="26670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70" y="1224280"/>
                </a:lnTo>
                <a:lnTo>
                  <a:pt x="26670" y="1193800"/>
                </a:lnTo>
                <a:close/>
              </a:path>
              <a:path w="26670" h="3388359">
                <a:moveTo>
                  <a:pt x="26670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3388359">
                <a:moveTo>
                  <a:pt x="26670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70" y="1236980"/>
                </a:lnTo>
                <a:lnTo>
                  <a:pt x="26670" y="1230630"/>
                </a:lnTo>
                <a:close/>
              </a:path>
              <a:path w="26670" h="3388359">
                <a:moveTo>
                  <a:pt x="26670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236980"/>
                </a:lnTo>
                <a:close/>
              </a:path>
              <a:path w="26670" h="3388359">
                <a:moveTo>
                  <a:pt x="26670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70000"/>
                </a:lnTo>
                <a:close/>
              </a:path>
              <a:path w="26670" h="3388359">
                <a:moveTo>
                  <a:pt x="26670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70" y="1346200"/>
                </a:lnTo>
                <a:lnTo>
                  <a:pt x="26670" y="1294130"/>
                </a:lnTo>
                <a:close/>
              </a:path>
              <a:path w="26670" h="3388359">
                <a:moveTo>
                  <a:pt x="26670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46200"/>
                </a:lnTo>
                <a:close/>
              </a:path>
              <a:path w="26670" h="3388359">
                <a:moveTo>
                  <a:pt x="26670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667510"/>
                </a:lnTo>
                <a:close/>
              </a:path>
              <a:path w="26670" h="3388359">
                <a:moveTo>
                  <a:pt x="2667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70" y="1666239"/>
                </a:lnTo>
                <a:lnTo>
                  <a:pt x="26670" y="1659889"/>
                </a:lnTo>
                <a:close/>
              </a:path>
              <a:path w="26670" h="338835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3388359">
                <a:moveTo>
                  <a:pt x="2667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338835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3388359">
                <a:moveTo>
                  <a:pt x="2667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89"/>
                </a:lnTo>
                <a:close/>
              </a:path>
              <a:path w="26670" h="338835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3388359">
                <a:moveTo>
                  <a:pt x="2667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39"/>
                </a:lnTo>
                <a:close/>
              </a:path>
              <a:path w="26670" h="338835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3388359">
                <a:moveTo>
                  <a:pt x="2667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89"/>
                </a:lnTo>
                <a:close/>
              </a:path>
              <a:path w="26670" h="338835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3388359">
                <a:moveTo>
                  <a:pt x="2667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70" y="1570989"/>
                </a:lnTo>
                <a:lnTo>
                  <a:pt x="26670" y="1564640"/>
                </a:lnTo>
                <a:close/>
              </a:path>
              <a:path w="26670" h="338835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3388359">
                <a:moveTo>
                  <a:pt x="2667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70" y="1551939"/>
                </a:lnTo>
                <a:lnTo>
                  <a:pt x="26670" y="1545590"/>
                </a:lnTo>
                <a:close/>
              </a:path>
              <a:path w="26670" h="3388359">
                <a:moveTo>
                  <a:pt x="2667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34160"/>
                </a:lnTo>
                <a:close/>
              </a:path>
              <a:path w="26670" h="3388359">
                <a:moveTo>
                  <a:pt x="2667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70" y="1532889"/>
                </a:lnTo>
                <a:lnTo>
                  <a:pt x="26670" y="1526539"/>
                </a:lnTo>
                <a:close/>
              </a:path>
              <a:path w="26670" h="3388359">
                <a:moveTo>
                  <a:pt x="2667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70" y="1525270"/>
                </a:lnTo>
                <a:lnTo>
                  <a:pt x="26670" y="1515110"/>
                </a:lnTo>
                <a:close/>
              </a:path>
              <a:path w="26670" h="3388359">
                <a:moveTo>
                  <a:pt x="2667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70" y="1513839"/>
                </a:lnTo>
                <a:lnTo>
                  <a:pt x="26670" y="1507489"/>
                </a:lnTo>
                <a:close/>
              </a:path>
              <a:path w="26670" h="3388359">
                <a:moveTo>
                  <a:pt x="2667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70" y="1506220"/>
                </a:lnTo>
                <a:lnTo>
                  <a:pt x="26670" y="1496060"/>
                </a:lnTo>
                <a:close/>
              </a:path>
              <a:path w="26670" h="3388359">
                <a:moveTo>
                  <a:pt x="26670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8440"/>
                </a:lnTo>
                <a:close/>
              </a:path>
              <a:path w="26670" h="3388359">
                <a:moveTo>
                  <a:pt x="2667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70" y="1487170"/>
                </a:lnTo>
                <a:lnTo>
                  <a:pt x="26670" y="1477010"/>
                </a:lnTo>
                <a:close/>
              </a:path>
              <a:path w="26670" h="3388359">
                <a:moveTo>
                  <a:pt x="26670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70" y="1475739"/>
                </a:lnTo>
                <a:lnTo>
                  <a:pt x="26670" y="1463039"/>
                </a:lnTo>
                <a:close/>
              </a:path>
              <a:path w="26670" h="33883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88359">
                <a:moveTo>
                  <a:pt x="26670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70" y="1450340"/>
                </a:lnTo>
                <a:lnTo>
                  <a:pt x="26670" y="1443990"/>
                </a:lnTo>
                <a:close/>
              </a:path>
              <a:path w="26670" h="33883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388359">
                <a:moveTo>
                  <a:pt x="2667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40"/>
                </a:lnTo>
                <a:close/>
              </a:path>
              <a:path w="26670" h="33883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388359">
                <a:moveTo>
                  <a:pt x="26670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90"/>
                </a:lnTo>
                <a:close/>
              </a:path>
              <a:path w="26670" h="33883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388359">
                <a:moveTo>
                  <a:pt x="26670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70" y="1393190"/>
                </a:lnTo>
                <a:lnTo>
                  <a:pt x="26670" y="1386839"/>
                </a:lnTo>
                <a:close/>
              </a:path>
              <a:path w="26670" h="33883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388359">
                <a:moveTo>
                  <a:pt x="26670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70" y="1374140"/>
                </a:lnTo>
                <a:lnTo>
                  <a:pt x="26670" y="1367789"/>
                </a:lnTo>
                <a:close/>
              </a:path>
              <a:path w="26670" h="3388359">
                <a:moveTo>
                  <a:pt x="26670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70" y="1366520"/>
                </a:lnTo>
                <a:lnTo>
                  <a:pt x="26670" y="1365250"/>
                </a:lnTo>
                <a:close/>
              </a:path>
              <a:path w="26670" h="3388359">
                <a:moveTo>
                  <a:pt x="26670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70" y="2024380"/>
                </a:lnTo>
                <a:lnTo>
                  <a:pt x="26670" y="1935480"/>
                </a:lnTo>
                <a:close/>
              </a:path>
              <a:path w="26670" h="3388359">
                <a:moveTo>
                  <a:pt x="26670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70" y="2545080"/>
                </a:lnTo>
                <a:lnTo>
                  <a:pt x="26670" y="2537460"/>
                </a:lnTo>
                <a:close/>
              </a:path>
              <a:path w="26670" h="3388359">
                <a:moveTo>
                  <a:pt x="26670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70" y="2536190"/>
                </a:lnTo>
                <a:lnTo>
                  <a:pt x="26670" y="2109470"/>
                </a:lnTo>
                <a:close/>
              </a:path>
              <a:path w="26670" h="3388359">
                <a:moveTo>
                  <a:pt x="26670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70" y="2108200"/>
                </a:lnTo>
                <a:lnTo>
                  <a:pt x="26670" y="2090420"/>
                </a:lnTo>
                <a:close/>
              </a:path>
              <a:path w="26670" h="3388359">
                <a:moveTo>
                  <a:pt x="26670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70" y="2089150"/>
                </a:lnTo>
                <a:lnTo>
                  <a:pt x="26670" y="2071370"/>
                </a:lnTo>
                <a:close/>
              </a:path>
              <a:path w="26670" h="3388359">
                <a:moveTo>
                  <a:pt x="26670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70" y="2070100"/>
                </a:lnTo>
                <a:lnTo>
                  <a:pt x="26670" y="2048510"/>
                </a:lnTo>
                <a:close/>
              </a:path>
              <a:path w="26670" h="3388359">
                <a:moveTo>
                  <a:pt x="26670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70" y="2047239"/>
                </a:lnTo>
                <a:lnTo>
                  <a:pt x="26670" y="2029460"/>
                </a:lnTo>
                <a:close/>
              </a:path>
              <a:path w="26670" h="3388359">
                <a:moveTo>
                  <a:pt x="26670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70" y="2028189"/>
                </a:lnTo>
                <a:lnTo>
                  <a:pt x="26670" y="2025650"/>
                </a:lnTo>
                <a:close/>
              </a:path>
              <a:path w="26670" h="3388359">
                <a:moveTo>
                  <a:pt x="26670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70" y="2720340"/>
                </a:lnTo>
                <a:lnTo>
                  <a:pt x="26670" y="2545080"/>
                </a:lnTo>
                <a:close/>
              </a:path>
              <a:path w="26670" h="3388359">
                <a:moveTo>
                  <a:pt x="26670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70" y="3388360"/>
                </a:lnTo>
                <a:lnTo>
                  <a:pt x="26670" y="2720340"/>
                </a:lnTo>
                <a:close/>
              </a:path>
            </a:pathLst>
          </a:custGeom>
          <a:solidFill>
            <a:srgbClr val="1D39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8475980" y="3469640"/>
            <a:ext cx="27940" cy="3375660"/>
          </a:xfrm>
          <a:custGeom>
            <a:avLst/>
            <a:gdLst/>
            <a:ahLst/>
            <a:cxnLst/>
            <a:rect l="l" t="t" r="r" b="b"/>
            <a:pathLst>
              <a:path w="27940" h="3375659">
                <a:moveTo>
                  <a:pt x="5080" y="0"/>
                </a:moveTo>
                <a:lnTo>
                  <a:pt x="0" y="0"/>
                </a:lnTo>
                <a:lnTo>
                  <a:pt x="0" y="139699"/>
                </a:lnTo>
                <a:lnTo>
                  <a:pt x="27940" y="1396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699"/>
                </a:lnTo>
                <a:lnTo>
                  <a:pt x="5080" y="12699"/>
                </a:lnTo>
                <a:lnTo>
                  <a:pt x="5080" y="0"/>
                </a:lnTo>
                <a:close/>
              </a:path>
              <a:path w="27940" h="3375659">
                <a:moveTo>
                  <a:pt x="27940" y="139700"/>
                </a:moveTo>
                <a:lnTo>
                  <a:pt x="0" y="1397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39700"/>
                </a:lnTo>
                <a:close/>
              </a:path>
              <a:path w="27940" h="3375659">
                <a:moveTo>
                  <a:pt x="27940" y="152399"/>
                </a:moveTo>
                <a:lnTo>
                  <a:pt x="0" y="152399"/>
                </a:lnTo>
                <a:lnTo>
                  <a:pt x="0" y="171449"/>
                </a:lnTo>
                <a:lnTo>
                  <a:pt x="27940" y="171449"/>
                </a:lnTo>
                <a:lnTo>
                  <a:pt x="27940" y="152399"/>
                </a:lnTo>
                <a:close/>
              </a:path>
              <a:path w="27940" h="3375659">
                <a:moveTo>
                  <a:pt x="27940" y="171450"/>
                </a:moveTo>
                <a:lnTo>
                  <a:pt x="0" y="171450"/>
                </a:lnTo>
                <a:lnTo>
                  <a:pt x="0" y="184149"/>
                </a:lnTo>
                <a:lnTo>
                  <a:pt x="27940" y="184149"/>
                </a:lnTo>
                <a:lnTo>
                  <a:pt x="27940" y="171450"/>
                </a:lnTo>
                <a:close/>
              </a:path>
              <a:path w="27940" h="3375659">
                <a:moveTo>
                  <a:pt x="27940" y="184150"/>
                </a:moveTo>
                <a:lnTo>
                  <a:pt x="0" y="184150"/>
                </a:lnTo>
                <a:lnTo>
                  <a:pt x="0" y="196849"/>
                </a:lnTo>
                <a:lnTo>
                  <a:pt x="27940" y="196849"/>
                </a:lnTo>
                <a:lnTo>
                  <a:pt x="27940" y="184150"/>
                </a:lnTo>
                <a:close/>
              </a:path>
              <a:path w="27940" h="3375659">
                <a:moveTo>
                  <a:pt x="27940" y="196849"/>
                </a:moveTo>
                <a:lnTo>
                  <a:pt x="0" y="196849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196849"/>
                </a:lnTo>
                <a:close/>
              </a:path>
              <a:path w="27940" h="3375659">
                <a:moveTo>
                  <a:pt x="27940" y="228600"/>
                </a:moveTo>
                <a:lnTo>
                  <a:pt x="0" y="228600"/>
                </a:lnTo>
                <a:lnTo>
                  <a:pt x="0" y="234949"/>
                </a:lnTo>
                <a:lnTo>
                  <a:pt x="27940" y="234949"/>
                </a:lnTo>
                <a:lnTo>
                  <a:pt x="27940" y="228600"/>
                </a:lnTo>
                <a:close/>
              </a:path>
              <a:path w="27940" h="3375659">
                <a:moveTo>
                  <a:pt x="27940" y="234949"/>
                </a:moveTo>
                <a:lnTo>
                  <a:pt x="0" y="234949"/>
                </a:lnTo>
                <a:lnTo>
                  <a:pt x="0" y="247649"/>
                </a:lnTo>
                <a:lnTo>
                  <a:pt x="27940" y="247649"/>
                </a:lnTo>
                <a:lnTo>
                  <a:pt x="27940" y="234949"/>
                </a:lnTo>
                <a:close/>
              </a:path>
              <a:path w="27940" h="3375659">
                <a:moveTo>
                  <a:pt x="27940" y="247649"/>
                </a:moveTo>
                <a:lnTo>
                  <a:pt x="0" y="247649"/>
                </a:lnTo>
                <a:lnTo>
                  <a:pt x="0" y="253999"/>
                </a:lnTo>
                <a:lnTo>
                  <a:pt x="27940" y="253999"/>
                </a:lnTo>
                <a:lnTo>
                  <a:pt x="27940" y="247649"/>
                </a:lnTo>
                <a:close/>
              </a:path>
              <a:path w="27940" h="3375659">
                <a:moveTo>
                  <a:pt x="27940" y="253999"/>
                </a:moveTo>
                <a:lnTo>
                  <a:pt x="0" y="253999"/>
                </a:lnTo>
                <a:lnTo>
                  <a:pt x="0" y="266699"/>
                </a:lnTo>
                <a:lnTo>
                  <a:pt x="27940" y="266699"/>
                </a:lnTo>
                <a:lnTo>
                  <a:pt x="27940" y="253999"/>
                </a:lnTo>
                <a:close/>
              </a:path>
              <a:path w="27940" h="3375659">
                <a:moveTo>
                  <a:pt x="27940" y="266700"/>
                </a:moveTo>
                <a:lnTo>
                  <a:pt x="0" y="266700"/>
                </a:lnTo>
                <a:lnTo>
                  <a:pt x="0" y="292099"/>
                </a:lnTo>
                <a:lnTo>
                  <a:pt x="27940" y="292099"/>
                </a:lnTo>
                <a:lnTo>
                  <a:pt x="27940" y="266700"/>
                </a:lnTo>
                <a:close/>
              </a:path>
              <a:path w="27940" h="3375659">
                <a:moveTo>
                  <a:pt x="27940" y="292099"/>
                </a:moveTo>
                <a:lnTo>
                  <a:pt x="0" y="292099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292099"/>
                </a:lnTo>
                <a:close/>
              </a:path>
              <a:path w="27940" h="3375659">
                <a:moveTo>
                  <a:pt x="27940" y="361949"/>
                </a:moveTo>
                <a:lnTo>
                  <a:pt x="0" y="361949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61949"/>
                </a:lnTo>
                <a:close/>
              </a:path>
              <a:path w="27940" h="3375659">
                <a:moveTo>
                  <a:pt x="27940" y="400050"/>
                </a:moveTo>
                <a:lnTo>
                  <a:pt x="0" y="400050"/>
                </a:lnTo>
                <a:lnTo>
                  <a:pt x="0" y="405129"/>
                </a:lnTo>
                <a:lnTo>
                  <a:pt x="27940" y="405129"/>
                </a:lnTo>
                <a:lnTo>
                  <a:pt x="27940" y="400050"/>
                </a:lnTo>
                <a:close/>
              </a:path>
              <a:path w="27940" h="3375659">
                <a:moveTo>
                  <a:pt x="27940" y="405129"/>
                </a:moveTo>
                <a:lnTo>
                  <a:pt x="0" y="405129"/>
                </a:lnTo>
                <a:lnTo>
                  <a:pt x="0" y="411479"/>
                </a:lnTo>
                <a:lnTo>
                  <a:pt x="27940" y="411479"/>
                </a:lnTo>
                <a:lnTo>
                  <a:pt x="27940" y="405129"/>
                </a:lnTo>
                <a:close/>
              </a:path>
              <a:path w="27940" h="3375659">
                <a:moveTo>
                  <a:pt x="27940" y="411479"/>
                </a:moveTo>
                <a:lnTo>
                  <a:pt x="0" y="411479"/>
                </a:lnTo>
                <a:lnTo>
                  <a:pt x="0" y="417829"/>
                </a:lnTo>
                <a:lnTo>
                  <a:pt x="27940" y="417829"/>
                </a:lnTo>
                <a:lnTo>
                  <a:pt x="27940" y="411479"/>
                </a:lnTo>
                <a:close/>
              </a:path>
              <a:path w="27940" h="3375659">
                <a:moveTo>
                  <a:pt x="27940" y="417830"/>
                </a:moveTo>
                <a:lnTo>
                  <a:pt x="0" y="41783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17830"/>
                </a:lnTo>
                <a:close/>
              </a:path>
              <a:path w="27940" h="3375659">
                <a:moveTo>
                  <a:pt x="27940" y="444500"/>
                </a:moveTo>
                <a:lnTo>
                  <a:pt x="0" y="444500"/>
                </a:lnTo>
                <a:lnTo>
                  <a:pt x="0" y="462279"/>
                </a:lnTo>
                <a:lnTo>
                  <a:pt x="27940" y="462279"/>
                </a:lnTo>
                <a:lnTo>
                  <a:pt x="27940" y="444500"/>
                </a:lnTo>
                <a:close/>
              </a:path>
              <a:path w="27940" h="3375659">
                <a:moveTo>
                  <a:pt x="2794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2279"/>
                </a:lnTo>
                <a:close/>
              </a:path>
              <a:path w="27940" h="3375659">
                <a:moveTo>
                  <a:pt x="27940" y="469900"/>
                </a:moveTo>
                <a:lnTo>
                  <a:pt x="0" y="469900"/>
                </a:lnTo>
                <a:lnTo>
                  <a:pt x="0" y="482599"/>
                </a:lnTo>
                <a:lnTo>
                  <a:pt x="27940" y="482599"/>
                </a:lnTo>
                <a:lnTo>
                  <a:pt x="27940" y="469900"/>
                </a:lnTo>
                <a:close/>
              </a:path>
              <a:path w="27940" h="3375659">
                <a:moveTo>
                  <a:pt x="27940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82600"/>
                </a:lnTo>
                <a:close/>
              </a:path>
              <a:path w="27940" h="3375659">
                <a:moveTo>
                  <a:pt x="27940" y="488950"/>
                </a:moveTo>
                <a:lnTo>
                  <a:pt x="0" y="488950"/>
                </a:lnTo>
                <a:lnTo>
                  <a:pt x="0" y="532129"/>
                </a:lnTo>
                <a:lnTo>
                  <a:pt x="27940" y="532129"/>
                </a:lnTo>
                <a:lnTo>
                  <a:pt x="27940" y="488950"/>
                </a:lnTo>
                <a:close/>
              </a:path>
              <a:path w="27940" h="3375659">
                <a:moveTo>
                  <a:pt x="27940" y="532130"/>
                </a:moveTo>
                <a:lnTo>
                  <a:pt x="0" y="532130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32130"/>
                </a:lnTo>
                <a:close/>
              </a:path>
              <a:path w="27940" h="3375659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3375659">
                <a:moveTo>
                  <a:pt x="27940" y="546099"/>
                </a:moveTo>
                <a:lnTo>
                  <a:pt x="0" y="54609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46099"/>
                </a:lnTo>
                <a:close/>
              </a:path>
              <a:path w="27940" h="3375659">
                <a:moveTo>
                  <a:pt x="2794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40" y="589279"/>
                </a:lnTo>
                <a:lnTo>
                  <a:pt x="27940" y="582929"/>
                </a:lnTo>
                <a:close/>
              </a:path>
              <a:path w="27940" h="3375659">
                <a:moveTo>
                  <a:pt x="27940" y="589279"/>
                </a:moveTo>
                <a:lnTo>
                  <a:pt x="0" y="589279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589279"/>
                </a:lnTo>
                <a:close/>
              </a:path>
              <a:path w="27940" h="3375659">
                <a:moveTo>
                  <a:pt x="27940" y="621029"/>
                </a:moveTo>
                <a:lnTo>
                  <a:pt x="0" y="621029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21029"/>
                </a:lnTo>
                <a:close/>
              </a:path>
              <a:path w="27940" h="337565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3375659">
                <a:moveTo>
                  <a:pt x="27940" y="634999"/>
                </a:moveTo>
                <a:lnTo>
                  <a:pt x="0" y="634999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34999"/>
                </a:lnTo>
                <a:close/>
              </a:path>
              <a:path w="27940" h="3375659">
                <a:moveTo>
                  <a:pt x="27940" y="673099"/>
                </a:moveTo>
                <a:lnTo>
                  <a:pt x="0" y="673099"/>
                </a:lnTo>
                <a:lnTo>
                  <a:pt x="0" y="678179"/>
                </a:lnTo>
                <a:lnTo>
                  <a:pt x="27940" y="678179"/>
                </a:lnTo>
                <a:lnTo>
                  <a:pt x="27940" y="673099"/>
                </a:lnTo>
                <a:close/>
              </a:path>
              <a:path w="27940" h="3375659">
                <a:moveTo>
                  <a:pt x="27940" y="678180"/>
                </a:moveTo>
                <a:lnTo>
                  <a:pt x="0" y="678180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78180"/>
                </a:lnTo>
                <a:close/>
              </a:path>
              <a:path w="27940" h="3375659">
                <a:moveTo>
                  <a:pt x="27940" y="703579"/>
                </a:moveTo>
                <a:lnTo>
                  <a:pt x="0" y="703579"/>
                </a:lnTo>
                <a:lnTo>
                  <a:pt x="0" y="773429"/>
                </a:lnTo>
                <a:lnTo>
                  <a:pt x="27940" y="773429"/>
                </a:lnTo>
                <a:lnTo>
                  <a:pt x="27940" y="703579"/>
                </a:lnTo>
                <a:close/>
              </a:path>
              <a:path w="27940" h="3375659">
                <a:moveTo>
                  <a:pt x="2794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7940" y="779779"/>
                </a:lnTo>
                <a:lnTo>
                  <a:pt x="27940" y="773430"/>
                </a:lnTo>
                <a:close/>
              </a:path>
              <a:path w="27940" h="3375659">
                <a:moveTo>
                  <a:pt x="27940" y="779779"/>
                </a:moveTo>
                <a:lnTo>
                  <a:pt x="0" y="779779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79"/>
                </a:lnTo>
                <a:close/>
              </a:path>
              <a:path w="27940" h="3375659">
                <a:moveTo>
                  <a:pt x="27940" y="787399"/>
                </a:moveTo>
                <a:lnTo>
                  <a:pt x="0" y="787399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87399"/>
                </a:lnTo>
                <a:close/>
              </a:path>
              <a:path w="27940" h="3375659">
                <a:moveTo>
                  <a:pt x="27940" y="798830"/>
                </a:moveTo>
                <a:lnTo>
                  <a:pt x="0" y="798830"/>
                </a:lnTo>
                <a:lnTo>
                  <a:pt x="0" y="825499"/>
                </a:lnTo>
                <a:lnTo>
                  <a:pt x="27940" y="825499"/>
                </a:lnTo>
                <a:lnTo>
                  <a:pt x="27940" y="798830"/>
                </a:lnTo>
                <a:close/>
              </a:path>
              <a:path w="27940" h="3375659">
                <a:moveTo>
                  <a:pt x="27940" y="825499"/>
                </a:moveTo>
                <a:lnTo>
                  <a:pt x="0" y="825499"/>
                </a:lnTo>
                <a:lnTo>
                  <a:pt x="0" y="901699"/>
                </a:lnTo>
                <a:lnTo>
                  <a:pt x="27940" y="901699"/>
                </a:lnTo>
                <a:lnTo>
                  <a:pt x="27940" y="825499"/>
                </a:lnTo>
                <a:close/>
              </a:path>
              <a:path w="27940" h="3375659">
                <a:moveTo>
                  <a:pt x="27940" y="901700"/>
                </a:moveTo>
                <a:lnTo>
                  <a:pt x="0" y="901700"/>
                </a:lnTo>
                <a:lnTo>
                  <a:pt x="0" y="1047749"/>
                </a:lnTo>
                <a:lnTo>
                  <a:pt x="27940" y="1047749"/>
                </a:lnTo>
                <a:lnTo>
                  <a:pt x="27940" y="901700"/>
                </a:lnTo>
                <a:close/>
              </a:path>
              <a:path w="27940" h="3375659">
                <a:moveTo>
                  <a:pt x="27940" y="1047750"/>
                </a:moveTo>
                <a:lnTo>
                  <a:pt x="0" y="104775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7750"/>
                </a:lnTo>
                <a:close/>
              </a:path>
              <a:path w="27940" h="3375659">
                <a:moveTo>
                  <a:pt x="27940" y="1071880"/>
                </a:moveTo>
                <a:lnTo>
                  <a:pt x="0" y="1071880"/>
                </a:lnTo>
                <a:lnTo>
                  <a:pt x="0" y="1123949"/>
                </a:lnTo>
                <a:lnTo>
                  <a:pt x="27940" y="1123949"/>
                </a:lnTo>
                <a:lnTo>
                  <a:pt x="27940" y="1071880"/>
                </a:lnTo>
                <a:close/>
              </a:path>
              <a:path w="27940" h="3375659">
                <a:moveTo>
                  <a:pt x="27940" y="1123949"/>
                </a:moveTo>
                <a:lnTo>
                  <a:pt x="0" y="112394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23949"/>
                </a:lnTo>
                <a:close/>
              </a:path>
              <a:path w="27940" h="3375659">
                <a:moveTo>
                  <a:pt x="27940" y="1141730"/>
                </a:moveTo>
                <a:lnTo>
                  <a:pt x="0" y="1141730"/>
                </a:lnTo>
                <a:lnTo>
                  <a:pt x="0" y="1154429"/>
                </a:lnTo>
                <a:lnTo>
                  <a:pt x="27940" y="1154429"/>
                </a:lnTo>
                <a:lnTo>
                  <a:pt x="27940" y="1141730"/>
                </a:lnTo>
                <a:close/>
              </a:path>
              <a:path w="27940" h="3375659">
                <a:moveTo>
                  <a:pt x="27940" y="1154430"/>
                </a:moveTo>
                <a:lnTo>
                  <a:pt x="0" y="1154430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54430"/>
                </a:lnTo>
                <a:close/>
              </a:path>
              <a:path w="27940" h="3375659">
                <a:moveTo>
                  <a:pt x="27940" y="1181100"/>
                </a:moveTo>
                <a:lnTo>
                  <a:pt x="0" y="11811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81100"/>
                </a:lnTo>
                <a:close/>
              </a:path>
              <a:path w="27940" h="3375659">
                <a:moveTo>
                  <a:pt x="27940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7940" y="1217929"/>
                </a:lnTo>
                <a:lnTo>
                  <a:pt x="27940" y="1211579"/>
                </a:lnTo>
                <a:close/>
              </a:path>
              <a:path w="27940" h="3375659">
                <a:moveTo>
                  <a:pt x="27940" y="1217929"/>
                </a:moveTo>
                <a:lnTo>
                  <a:pt x="0" y="121792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7929"/>
                </a:lnTo>
                <a:close/>
              </a:path>
              <a:path w="27940" h="3375659">
                <a:moveTo>
                  <a:pt x="27940" y="1224279"/>
                </a:moveTo>
                <a:lnTo>
                  <a:pt x="0" y="1224279"/>
                </a:lnTo>
                <a:lnTo>
                  <a:pt x="0" y="1257299"/>
                </a:lnTo>
                <a:lnTo>
                  <a:pt x="27940" y="1257299"/>
                </a:lnTo>
                <a:lnTo>
                  <a:pt x="27940" y="1224279"/>
                </a:lnTo>
                <a:close/>
              </a:path>
              <a:path w="27940" h="3375659">
                <a:moveTo>
                  <a:pt x="27940" y="1257299"/>
                </a:moveTo>
                <a:lnTo>
                  <a:pt x="0" y="125729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57299"/>
                </a:lnTo>
                <a:close/>
              </a:path>
              <a:path w="27940" h="3375659">
                <a:moveTo>
                  <a:pt x="27940" y="1281430"/>
                </a:moveTo>
                <a:lnTo>
                  <a:pt x="0" y="1281430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281430"/>
                </a:lnTo>
                <a:close/>
              </a:path>
              <a:path w="27940" h="3375659">
                <a:moveTo>
                  <a:pt x="27940" y="1333500"/>
                </a:moveTo>
                <a:lnTo>
                  <a:pt x="0" y="1333500"/>
                </a:lnTo>
                <a:lnTo>
                  <a:pt x="0" y="1351279"/>
                </a:lnTo>
                <a:lnTo>
                  <a:pt x="27940" y="1351279"/>
                </a:lnTo>
                <a:lnTo>
                  <a:pt x="27940" y="1333500"/>
                </a:lnTo>
                <a:close/>
              </a:path>
              <a:path w="27940" h="3375659">
                <a:moveTo>
                  <a:pt x="27940" y="1654809"/>
                </a:moveTo>
                <a:lnTo>
                  <a:pt x="0" y="1654809"/>
                </a:lnTo>
                <a:lnTo>
                  <a:pt x="0" y="1922779"/>
                </a:lnTo>
                <a:lnTo>
                  <a:pt x="27940" y="1922779"/>
                </a:lnTo>
                <a:lnTo>
                  <a:pt x="27940" y="1654809"/>
                </a:lnTo>
                <a:close/>
              </a:path>
              <a:path w="27940" h="3375659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3375659">
                <a:moveTo>
                  <a:pt x="27940" y="1635759"/>
                </a:moveTo>
                <a:lnTo>
                  <a:pt x="0" y="1635759"/>
                </a:lnTo>
                <a:lnTo>
                  <a:pt x="0" y="1645919"/>
                </a:lnTo>
                <a:lnTo>
                  <a:pt x="27940" y="1645919"/>
                </a:lnTo>
                <a:lnTo>
                  <a:pt x="27940" y="1635759"/>
                </a:lnTo>
                <a:close/>
              </a:path>
              <a:path w="27940" h="3375659">
                <a:moveTo>
                  <a:pt x="27940" y="1628139"/>
                </a:moveTo>
                <a:lnTo>
                  <a:pt x="0" y="1628139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39"/>
                </a:lnTo>
                <a:close/>
              </a:path>
              <a:path w="27940" h="3375659">
                <a:moveTo>
                  <a:pt x="27940" y="1616709"/>
                </a:moveTo>
                <a:lnTo>
                  <a:pt x="0" y="1616709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09"/>
                </a:lnTo>
                <a:close/>
              </a:path>
              <a:path w="27940" h="3375659">
                <a:moveTo>
                  <a:pt x="2794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89"/>
                </a:lnTo>
                <a:close/>
              </a:path>
              <a:path w="27940" h="3375659">
                <a:moveTo>
                  <a:pt x="2794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40" y="1607819"/>
                </a:lnTo>
                <a:lnTo>
                  <a:pt x="27940" y="1597660"/>
                </a:lnTo>
                <a:close/>
              </a:path>
              <a:path w="27940" h="3375659">
                <a:moveTo>
                  <a:pt x="2794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40" y="1596389"/>
                </a:lnTo>
                <a:lnTo>
                  <a:pt x="27940" y="1590039"/>
                </a:lnTo>
                <a:close/>
              </a:path>
              <a:path w="27940" h="3375659">
                <a:moveTo>
                  <a:pt x="27940" y="1578609"/>
                </a:moveTo>
                <a:lnTo>
                  <a:pt x="0" y="1578609"/>
                </a:lnTo>
                <a:lnTo>
                  <a:pt x="0" y="1588769"/>
                </a:lnTo>
                <a:lnTo>
                  <a:pt x="27940" y="1588769"/>
                </a:lnTo>
                <a:lnTo>
                  <a:pt x="27940" y="1578609"/>
                </a:lnTo>
                <a:close/>
              </a:path>
              <a:path w="27940" h="3375659">
                <a:moveTo>
                  <a:pt x="2794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40" y="1577339"/>
                </a:lnTo>
                <a:lnTo>
                  <a:pt x="27940" y="1570989"/>
                </a:lnTo>
                <a:close/>
              </a:path>
              <a:path w="27940" h="3375659">
                <a:moveTo>
                  <a:pt x="27940" y="1559559"/>
                </a:moveTo>
                <a:lnTo>
                  <a:pt x="0" y="1559559"/>
                </a:lnTo>
                <a:lnTo>
                  <a:pt x="0" y="1569719"/>
                </a:lnTo>
                <a:lnTo>
                  <a:pt x="27940" y="1569719"/>
                </a:lnTo>
                <a:lnTo>
                  <a:pt x="27940" y="1559559"/>
                </a:lnTo>
                <a:close/>
              </a:path>
              <a:path w="27940" h="3375659">
                <a:moveTo>
                  <a:pt x="2794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551939"/>
                </a:lnTo>
                <a:close/>
              </a:path>
              <a:path w="27940" h="3375659">
                <a:moveTo>
                  <a:pt x="2794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40" y="1550669"/>
                </a:lnTo>
                <a:lnTo>
                  <a:pt x="27940" y="1540509"/>
                </a:lnTo>
                <a:close/>
              </a:path>
              <a:path w="27940" h="3375659">
                <a:moveTo>
                  <a:pt x="2794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40" y="1539239"/>
                </a:lnTo>
                <a:lnTo>
                  <a:pt x="27940" y="1532889"/>
                </a:lnTo>
                <a:close/>
              </a:path>
              <a:path w="27940" h="3375659">
                <a:moveTo>
                  <a:pt x="2794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7940" y="1531619"/>
                </a:lnTo>
                <a:lnTo>
                  <a:pt x="27940" y="1521459"/>
                </a:lnTo>
                <a:close/>
              </a:path>
              <a:path w="27940" h="3375659">
                <a:moveTo>
                  <a:pt x="2794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7940" y="1520189"/>
                </a:lnTo>
                <a:lnTo>
                  <a:pt x="27940" y="1513839"/>
                </a:lnTo>
                <a:close/>
              </a:path>
              <a:path w="27940" h="3375659">
                <a:moveTo>
                  <a:pt x="27940" y="1502410"/>
                </a:moveTo>
                <a:lnTo>
                  <a:pt x="0" y="1502410"/>
                </a:lnTo>
                <a:lnTo>
                  <a:pt x="0" y="1512569"/>
                </a:lnTo>
                <a:lnTo>
                  <a:pt x="27940" y="1512569"/>
                </a:lnTo>
                <a:lnTo>
                  <a:pt x="27940" y="1502410"/>
                </a:lnTo>
                <a:close/>
              </a:path>
              <a:path w="27940" h="3375659">
                <a:moveTo>
                  <a:pt x="2794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7940" y="1501139"/>
                </a:lnTo>
                <a:lnTo>
                  <a:pt x="27940" y="1494789"/>
                </a:lnTo>
                <a:close/>
              </a:path>
              <a:path w="27940" h="3375659">
                <a:moveTo>
                  <a:pt x="2794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7940" y="1493519"/>
                </a:lnTo>
                <a:lnTo>
                  <a:pt x="27940" y="1483359"/>
                </a:lnTo>
                <a:close/>
              </a:path>
              <a:path w="27940" h="3375659">
                <a:moveTo>
                  <a:pt x="2794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7940" y="1482089"/>
                </a:lnTo>
                <a:lnTo>
                  <a:pt x="27940" y="1475739"/>
                </a:lnTo>
                <a:close/>
              </a:path>
              <a:path w="27940" h="3375659">
                <a:moveTo>
                  <a:pt x="27940" y="1464309"/>
                </a:moveTo>
                <a:lnTo>
                  <a:pt x="0" y="1464309"/>
                </a:lnTo>
                <a:lnTo>
                  <a:pt x="0" y="1474469"/>
                </a:lnTo>
                <a:lnTo>
                  <a:pt x="27940" y="1474469"/>
                </a:lnTo>
                <a:lnTo>
                  <a:pt x="27940" y="1464309"/>
                </a:lnTo>
                <a:close/>
              </a:path>
              <a:path w="27940" h="3375659">
                <a:moveTo>
                  <a:pt x="27940" y="1450339"/>
                </a:moveTo>
                <a:lnTo>
                  <a:pt x="0" y="1450339"/>
                </a:lnTo>
                <a:lnTo>
                  <a:pt x="0" y="1463039"/>
                </a:lnTo>
                <a:lnTo>
                  <a:pt x="27940" y="1463039"/>
                </a:lnTo>
                <a:lnTo>
                  <a:pt x="27940" y="1450339"/>
                </a:lnTo>
                <a:close/>
              </a:path>
              <a:path w="27940" h="33756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3756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375659">
                <a:moveTo>
                  <a:pt x="27940" y="1419860"/>
                </a:moveTo>
                <a:lnTo>
                  <a:pt x="0" y="1419860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60"/>
                </a:lnTo>
                <a:close/>
              </a:path>
              <a:path w="27940" h="33756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375659">
                <a:moveTo>
                  <a:pt x="27940" y="1400809"/>
                </a:moveTo>
                <a:lnTo>
                  <a:pt x="0" y="1400809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09"/>
                </a:lnTo>
                <a:close/>
              </a:path>
              <a:path w="27940" h="33756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375659">
                <a:moveTo>
                  <a:pt x="27940" y="1381759"/>
                </a:moveTo>
                <a:lnTo>
                  <a:pt x="0" y="1381759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59"/>
                </a:lnTo>
                <a:close/>
              </a:path>
              <a:path w="27940" h="33756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375659">
                <a:moveTo>
                  <a:pt x="27940" y="1362709"/>
                </a:moveTo>
                <a:lnTo>
                  <a:pt x="0" y="1362709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09"/>
                </a:lnTo>
                <a:close/>
              </a:path>
              <a:path w="27940" h="33756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375659">
                <a:moveTo>
                  <a:pt x="27940" y="1352549"/>
                </a:moveTo>
                <a:lnTo>
                  <a:pt x="0" y="135254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52549"/>
                </a:lnTo>
                <a:close/>
              </a:path>
              <a:path w="27940" h="3375659">
                <a:moveTo>
                  <a:pt x="27940" y="1922779"/>
                </a:moveTo>
                <a:lnTo>
                  <a:pt x="0" y="1922779"/>
                </a:lnTo>
                <a:lnTo>
                  <a:pt x="0" y="2011679"/>
                </a:lnTo>
                <a:lnTo>
                  <a:pt x="27940" y="2011679"/>
                </a:lnTo>
                <a:lnTo>
                  <a:pt x="27940" y="1922779"/>
                </a:lnTo>
                <a:close/>
              </a:path>
              <a:path w="27940" h="3375659">
                <a:moveTo>
                  <a:pt x="27940" y="2524759"/>
                </a:moveTo>
                <a:lnTo>
                  <a:pt x="0" y="2524759"/>
                </a:lnTo>
                <a:lnTo>
                  <a:pt x="0" y="2532379"/>
                </a:lnTo>
                <a:lnTo>
                  <a:pt x="27940" y="2532379"/>
                </a:lnTo>
                <a:lnTo>
                  <a:pt x="27940" y="2524759"/>
                </a:lnTo>
                <a:close/>
              </a:path>
              <a:path w="27940" h="3375659">
                <a:moveTo>
                  <a:pt x="27940" y="2096769"/>
                </a:moveTo>
                <a:lnTo>
                  <a:pt x="0" y="2096769"/>
                </a:lnTo>
                <a:lnTo>
                  <a:pt x="0" y="2523489"/>
                </a:lnTo>
                <a:lnTo>
                  <a:pt x="27940" y="2523489"/>
                </a:lnTo>
                <a:lnTo>
                  <a:pt x="27940" y="2096769"/>
                </a:lnTo>
                <a:close/>
              </a:path>
              <a:path w="27940" h="3375659">
                <a:moveTo>
                  <a:pt x="27940" y="2077719"/>
                </a:moveTo>
                <a:lnTo>
                  <a:pt x="0" y="2077719"/>
                </a:lnTo>
                <a:lnTo>
                  <a:pt x="0" y="2095499"/>
                </a:lnTo>
                <a:lnTo>
                  <a:pt x="27940" y="2095499"/>
                </a:lnTo>
                <a:lnTo>
                  <a:pt x="27940" y="2077719"/>
                </a:lnTo>
                <a:close/>
              </a:path>
              <a:path w="27940" h="3375659">
                <a:moveTo>
                  <a:pt x="27940" y="2058669"/>
                </a:moveTo>
                <a:lnTo>
                  <a:pt x="0" y="2058669"/>
                </a:lnTo>
                <a:lnTo>
                  <a:pt x="0" y="2076449"/>
                </a:lnTo>
                <a:lnTo>
                  <a:pt x="27940" y="2076449"/>
                </a:lnTo>
                <a:lnTo>
                  <a:pt x="27940" y="2058669"/>
                </a:lnTo>
                <a:close/>
              </a:path>
              <a:path w="27940" h="3375659">
                <a:moveTo>
                  <a:pt x="27940" y="2035809"/>
                </a:moveTo>
                <a:lnTo>
                  <a:pt x="0" y="2035809"/>
                </a:lnTo>
                <a:lnTo>
                  <a:pt x="0" y="2057399"/>
                </a:lnTo>
                <a:lnTo>
                  <a:pt x="27940" y="2057399"/>
                </a:lnTo>
                <a:lnTo>
                  <a:pt x="27940" y="2035809"/>
                </a:lnTo>
                <a:close/>
              </a:path>
              <a:path w="27940" h="3375659">
                <a:moveTo>
                  <a:pt x="27940" y="2016759"/>
                </a:moveTo>
                <a:lnTo>
                  <a:pt x="0" y="2016759"/>
                </a:lnTo>
                <a:lnTo>
                  <a:pt x="0" y="2034539"/>
                </a:lnTo>
                <a:lnTo>
                  <a:pt x="27940" y="2034539"/>
                </a:lnTo>
                <a:lnTo>
                  <a:pt x="27940" y="2016759"/>
                </a:lnTo>
                <a:close/>
              </a:path>
              <a:path w="27940" h="3375659">
                <a:moveTo>
                  <a:pt x="27940" y="2012949"/>
                </a:moveTo>
                <a:lnTo>
                  <a:pt x="0" y="2012949"/>
                </a:lnTo>
                <a:lnTo>
                  <a:pt x="0" y="2015489"/>
                </a:lnTo>
                <a:lnTo>
                  <a:pt x="27940" y="2015489"/>
                </a:lnTo>
                <a:lnTo>
                  <a:pt x="27940" y="2012949"/>
                </a:lnTo>
                <a:close/>
              </a:path>
              <a:path w="27940" h="3375659">
                <a:moveTo>
                  <a:pt x="27940" y="2532379"/>
                </a:moveTo>
                <a:lnTo>
                  <a:pt x="0" y="2532379"/>
                </a:lnTo>
                <a:lnTo>
                  <a:pt x="0" y="2707639"/>
                </a:lnTo>
                <a:lnTo>
                  <a:pt x="27940" y="2707639"/>
                </a:lnTo>
                <a:lnTo>
                  <a:pt x="27940" y="2532379"/>
                </a:lnTo>
                <a:close/>
              </a:path>
              <a:path w="27940" h="3375659">
                <a:moveTo>
                  <a:pt x="27940" y="2707640"/>
                </a:moveTo>
                <a:lnTo>
                  <a:pt x="0" y="2707640"/>
                </a:lnTo>
                <a:lnTo>
                  <a:pt x="0" y="3375659"/>
                </a:lnTo>
                <a:lnTo>
                  <a:pt x="27940" y="3375659"/>
                </a:lnTo>
                <a:lnTo>
                  <a:pt x="27940" y="2707640"/>
                </a:lnTo>
                <a:close/>
              </a:path>
            </a:pathLst>
          </a:custGeom>
          <a:solidFill>
            <a:srgbClr val="1C38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503919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9050" y="0"/>
                </a:moveTo>
                <a:lnTo>
                  <a:pt x="0" y="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3350259">
                <a:moveTo>
                  <a:pt x="27939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114300"/>
                </a:lnTo>
                <a:close/>
              </a:path>
              <a:path w="27940" h="3350259">
                <a:moveTo>
                  <a:pt x="27939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27000"/>
                </a:lnTo>
                <a:close/>
              </a:path>
              <a:path w="27940" h="3350259">
                <a:moveTo>
                  <a:pt x="2793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39" y="158750"/>
                </a:lnTo>
                <a:lnTo>
                  <a:pt x="27939" y="146050"/>
                </a:lnTo>
                <a:close/>
              </a:path>
              <a:path w="27940" h="3350259">
                <a:moveTo>
                  <a:pt x="27939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39" y="171450"/>
                </a:lnTo>
                <a:lnTo>
                  <a:pt x="27939" y="158750"/>
                </a:lnTo>
                <a:close/>
              </a:path>
              <a:path w="27940" h="3350259">
                <a:moveTo>
                  <a:pt x="27939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71450"/>
                </a:lnTo>
                <a:close/>
              </a:path>
              <a:path w="27940" h="3350259">
                <a:moveTo>
                  <a:pt x="27939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203200"/>
                </a:lnTo>
                <a:close/>
              </a:path>
              <a:path w="27940" h="33502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350259">
                <a:moveTo>
                  <a:pt x="27939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39" y="228599"/>
                </a:lnTo>
                <a:lnTo>
                  <a:pt x="27939" y="222250"/>
                </a:lnTo>
                <a:close/>
              </a:path>
              <a:path w="27940" h="3350259">
                <a:moveTo>
                  <a:pt x="27939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28600"/>
                </a:lnTo>
                <a:close/>
              </a:path>
              <a:path w="27940" h="3350259">
                <a:moveTo>
                  <a:pt x="27939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41300"/>
                </a:lnTo>
                <a:close/>
              </a:path>
              <a:path w="27940" h="3350259">
                <a:moveTo>
                  <a:pt x="27939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39" y="336550"/>
                </a:lnTo>
                <a:lnTo>
                  <a:pt x="27939" y="266700"/>
                </a:lnTo>
                <a:close/>
              </a:path>
              <a:path w="27940" h="3350259">
                <a:moveTo>
                  <a:pt x="27939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39" y="374650"/>
                </a:lnTo>
                <a:lnTo>
                  <a:pt x="27939" y="336550"/>
                </a:lnTo>
                <a:close/>
              </a:path>
              <a:path w="27940" h="3350259">
                <a:moveTo>
                  <a:pt x="27939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39" y="379730"/>
                </a:lnTo>
                <a:lnTo>
                  <a:pt x="27939" y="374650"/>
                </a:lnTo>
                <a:close/>
              </a:path>
              <a:path w="27940" h="3350259">
                <a:moveTo>
                  <a:pt x="27939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39" y="386080"/>
                </a:lnTo>
                <a:lnTo>
                  <a:pt x="27939" y="379730"/>
                </a:lnTo>
                <a:close/>
              </a:path>
              <a:path w="27940" h="3350259">
                <a:moveTo>
                  <a:pt x="27939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39" y="392429"/>
                </a:lnTo>
                <a:lnTo>
                  <a:pt x="27939" y="386080"/>
                </a:lnTo>
                <a:close/>
              </a:path>
              <a:path w="27940" h="3350259">
                <a:moveTo>
                  <a:pt x="27939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39" y="419100"/>
                </a:lnTo>
                <a:lnTo>
                  <a:pt x="27939" y="392430"/>
                </a:lnTo>
                <a:close/>
              </a:path>
              <a:path w="27940" h="3350259">
                <a:moveTo>
                  <a:pt x="27939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19100"/>
                </a:lnTo>
                <a:close/>
              </a:path>
              <a:path w="27940" h="3350259">
                <a:moveTo>
                  <a:pt x="27939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6880"/>
                </a:lnTo>
                <a:close/>
              </a:path>
              <a:path w="27940" h="3350259">
                <a:moveTo>
                  <a:pt x="2793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3350259">
                <a:moveTo>
                  <a:pt x="27939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39" y="463550"/>
                </a:lnTo>
                <a:lnTo>
                  <a:pt x="27939" y="457200"/>
                </a:lnTo>
                <a:close/>
              </a:path>
              <a:path w="27940" h="3350259">
                <a:moveTo>
                  <a:pt x="27939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39" y="506730"/>
                </a:lnTo>
                <a:lnTo>
                  <a:pt x="27939" y="463550"/>
                </a:lnTo>
                <a:close/>
              </a:path>
              <a:path w="27940" h="3350259">
                <a:moveTo>
                  <a:pt x="27939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6730"/>
                </a:lnTo>
                <a:close/>
              </a:path>
              <a:path w="27940" h="3350259">
                <a:moveTo>
                  <a:pt x="27939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14350"/>
                </a:lnTo>
                <a:close/>
              </a:path>
              <a:path w="27940" h="3350259">
                <a:moveTo>
                  <a:pt x="27939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20700"/>
                </a:lnTo>
                <a:close/>
              </a:path>
              <a:path w="27940" h="3350259">
                <a:moveTo>
                  <a:pt x="27939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39" y="563879"/>
                </a:lnTo>
                <a:lnTo>
                  <a:pt x="27939" y="557530"/>
                </a:lnTo>
                <a:close/>
              </a:path>
              <a:path w="27940" h="3350259">
                <a:moveTo>
                  <a:pt x="27939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39" y="595630"/>
                </a:lnTo>
                <a:lnTo>
                  <a:pt x="27939" y="563880"/>
                </a:lnTo>
                <a:close/>
              </a:path>
              <a:path w="27940" h="3350259">
                <a:moveTo>
                  <a:pt x="2793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95630"/>
                </a:lnTo>
                <a:close/>
              </a:path>
              <a:path w="27940" h="3350259">
                <a:moveTo>
                  <a:pt x="27939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39" y="609599"/>
                </a:lnTo>
                <a:lnTo>
                  <a:pt x="27939" y="601980"/>
                </a:lnTo>
                <a:close/>
              </a:path>
              <a:path w="27940" h="3350259">
                <a:moveTo>
                  <a:pt x="27939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3350259">
                <a:moveTo>
                  <a:pt x="27939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7700"/>
                </a:lnTo>
                <a:close/>
              </a:path>
              <a:path w="27940" h="3350259">
                <a:moveTo>
                  <a:pt x="27939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52780"/>
                </a:lnTo>
                <a:close/>
              </a:path>
              <a:path w="27940" h="3350259">
                <a:moveTo>
                  <a:pt x="27939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678180"/>
                </a:lnTo>
                <a:close/>
              </a:path>
              <a:path w="27940" h="3350259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3350259">
                <a:moveTo>
                  <a:pt x="27939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54380"/>
                </a:lnTo>
                <a:close/>
              </a:path>
              <a:path w="27940" h="3350259">
                <a:moveTo>
                  <a:pt x="27939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62000"/>
                </a:lnTo>
                <a:close/>
              </a:path>
              <a:path w="27940" h="3350259">
                <a:moveTo>
                  <a:pt x="27939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73430"/>
                </a:lnTo>
                <a:close/>
              </a:path>
              <a:path w="27940" h="3350259">
                <a:moveTo>
                  <a:pt x="27939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39" y="876300"/>
                </a:lnTo>
                <a:lnTo>
                  <a:pt x="27939" y="800100"/>
                </a:lnTo>
                <a:close/>
              </a:path>
              <a:path w="27940" h="3350259">
                <a:moveTo>
                  <a:pt x="27939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876300"/>
                </a:lnTo>
                <a:close/>
              </a:path>
              <a:path w="27940" h="3350259">
                <a:moveTo>
                  <a:pt x="27939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2350"/>
                </a:lnTo>
                <a:close/>
              </a:path>
              <a:path w="27940" h="3350259">
                <a:moveTo>
                  <a:pt x="27939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39" y="1098550"/>
                </a:lnTo>
                <a:lnTo>
                  <a:pt x="27939" y="1046480"/>
                </a:lnTo>
                <a:close/>
              </a:path>
              <a:path w="27940" h="3350259">
                <a:moveTo>
                  <a:pt x="27939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98550"/>
                </a:lnTo>
                <a:close/>
              </a:path>
              <a:path w="27940" h="3350259">
                <a:moveTo>
                  <a:pt x="27939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39" y="1129030"/>
                </a:lnTo>
                <a:lnTo>
                  <a:pt x="27939" y="1116330"/>
                </a:lnTo>
                <a:close/>
              </a:path>
              <a:path w="27940" h="3350259">
                <a:moveTo>
                  <a:pt x="27939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9030"/>
                </a:lnTo>
                <a:close/>
              </a:path>
              <a:path w="27940" h="3350259">
                <a:moveTo>
                  <a:pt x="27939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55700"/>
                </a:lnTo>
                <a:close/>
              </a:path>
              <a:path w="27940" h="3350259">
                <a:moveTo>
                  <a:pt x="27939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39" y="1192530"/>
                </a:lnTo>
                <a:lnTo>
                  <a:pt x="27939" y="1186180"/>
                </a:lnTo>
                <a:close/>
              </a:path>
              <a:path w="27940" h="3350259">
                <a:moveTo>
                  <a:pt x="27939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39" y="1198880"/>
                </a:lnTo>
                <a:lnTo>
                  <a:pt x="27939" y="1192530"/>
                </a:lnTo>
                <a:close/>
              </a:path>
              <a:path w="27940" h="3350259">
                <a:moveTo>
                  <a:pt x="27939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98880"/>
                </a:lnTo>
                <a:close/>
              </a:path>
              <a:path w="27940" h="3350259">
                <a:moveTo>
                  <a:pt x="27939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39" y="1256030"/>
                </a:lnTo>
                <a:lnTo>
                  <a:pt x="27939" y="1231900"/>
                </a:lnTo>
                <a:close/>
              </a:path>
              <a:path w="27940" h="3350259">
                <a:moveTo>
                  <a:pt x="27939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39" y="1308100"/>
                </a:lnTo>
                <a:lnTo>
                  <a:pt x="27939" y="1256030"/>
                </a:lnTo>
                <a:close/>
              </a:path>
              <a:path w="27940" h="3350259">
                <a:moveTo>
                  <a:pt x="27939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8100"/>
                </a:lnTo>
                <a:close/>
              </a:path>
              <a:path w="27940" h="3350259">
                <a:moveTo>
                  <a:pt x="27939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39" y="1897380"/>
                </a:lnTo>
                <a:lnTo>
                  <a:pt x="27939" y="1629410"/>
                </a:lnTo>
                <a:close/>
              </a:path>
              <a:path w="27940" h="3350259">
                <a:moveTo>
                  <a:pt x="2793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39" y="1628139"/>
                </a:lnTo>
                <a:lnTo>
                  <a:pt x="27939" y="1621789"/>
                </a:lnTo>
                <a:close/>
              </a:path>
              <a:path w="27940" h="3350259">
                <a:moveTo>
                  <a:pt x="2793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39" y="1620520"/>
                </a:lnTo>
                <a:lnTo>
                  <a:pt x="27939" y="1610360"/>
                </a:lnTo>
                <a:close/>
              </a:path>
              <a:path w="27940" h="3350259">
                <a:moveTo>
                  <a:pt x="2793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39" y="1609089"/>
                </a:lnTo>
                <a:lnTo>
                  <a:pt x="27939" y="1602739"/>
                </a:lnTo>
                <a:close/>
              </a:path>
              <a:path w="27940" h="3350259">
                <a:moveTo>
                  <a:pt x="2793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39" y="1601470"/>
                </a:lnTo>
                <a:lnTo>
                  <a:pt x="27939" y="1591310"/>
                </a:lnTo>
                <a:close/>
              </a:path>
              <a:path w="27940" h="3350259">
                <a:moveTo>
                  <a:pt x="2793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39" y="1590039"/>
                </a:lnTo>
                <a:lnTo>
                  <a:pt x="27939" y="1583689"/>
                </a:lnTo>
                <a:close/>
              </a:path>
              <a:path w="27940" h="3350259">
                <a:moveTo>
                  <a:pt x="2793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39" y="1582420"/>
                </a:lnTo>
                <a:lnTo>
                  <a:pt x="27939" y="1572260"/>
                </a:lnTo>
                <a:close/>
              </a:path>
              <a:path w="27940" h="3350259">
                <a:moveTo>
                  <a:pt x="27939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39" y="1570989"/>
                </a:lnTo>
                <a:lnTo>
                  <a:pt x="27939" y="1564639"/>
                </a:lnTo>
                <a:close/>
              </a:path>
              <a:path w="27940" h="3350259">
                <a:moveTo>
                  <a:pt x="2793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39" y="1563370"/>
                </a:lnTo>
                <a:lnTo>
                  <a:pt x="27939" y="1553210"/>
                </a:lnTo>
                <a:close/>
              </a:path>
              <a:path w="27940" h="33502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3502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350259">
                <a:moveTo>
                  <a:pt x="27939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40"/>
                </a:lnTo>
                <a:close/>
              </a:path>
              <a:path w="27940" h="33502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350259">
                <a:moveTo>
                  <a:pt x="27939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90"/>
                </a:lnTo>
                <a:close/>
              </a:path>
              <a:path w="27940" h="33502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3502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3502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3502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3502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3502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3502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350259">
                <a:moveTo>
                  <a:pt x="27939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24939"/>
                </a:lnTo>
                <a:close/>
              </a:path>
              <a:path w="27940" h="33502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50259">
                <a:moveTo>
                  <a:pt x="27939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39" y="1412240"/>
                </a:lnTo>
                <a:lnTo>
                  <a:pt x="27939" y="1405890"/>
                </a:lnTo>
                <a:close/>
              </a:path>
              <a:path w="27940" h="3350259">
                <a:moveTo>
                  <a:pt x="2793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39" y="1404620"/>
                </a:lnTo>
                <a:lnTo>
                  <a:pt x="27939" y="1394460"/>
                </a:lnTo>
                <a:close/>
              </a:path>
              <a:path w="27940" h="3350259">
                <a:moveTo>
                  <a:pt x="2793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39" y="1393189"/>
                </a:lnTo>
                <a:lnTo>
                  <a:pt x="27939" y="1386840"/>
                </a:lnTo>
                <a:close/>
              </a:path>
              <a:path w="27940" h="3350259">
                <a:moveTo>
                  <a:pt x="2793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39" y="1385570"/>
                </a:lnTo>
                <a:lnTo>
                  <a:pt x="27939" y="1375410"/>
                </a:lnTo>
                <a:close/>
              </a:path>
              <a:path w="27940" h="3350259">
                <a:moveTo>
                  <a:pt x="27939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39" y="1374139"/>
                </a:lnTo>
                <a:lnTo>
                  <a:pt x="27939" y="1367790"/>
                </a:lnTo>
                <a:close/>
              </a:path>
              <a:path w="27940" h="3350259">
                <a:moveTo>
                  <a:pt x="27939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39" y="1366520"/>
                </a:lnTo>
                <a:lnTo>
                  <a:pt x="27939" y="1356360"/>
                </a:lnTo>
                <a:close/>
              </a:path>
              <a:path w="27940" h="3350259">
                <a:moveTo>
                  <a:pt x="27939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39" y="1355090"/>
                </a:lnTo>
                <a:lnTo>
                  <a:pt x="27939" y="1348739"/>
                </a:lnTo>
                <a:close/>
              </a:path>
              <a:path w="27940" h="33502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350259">
                <a:moveTo>
                  <a:pt x="27939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89"/>
                </a:lnTo>
                <a:close/>
              </a:path>
              <a:path w="27940" h="3350259">
                <a:moveTo>
                  <a:pt x="27939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27150"/>
                </a:lnTo>
                <a:close/>
              </a:path>
              <a:path w="27940" h="3350259">
                <a:moveTo>
                  <a:pt x="27939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39" y="1986280"/>
                </a:lnTo>
                <a:lnTo>
                  <a:pt x="27939" y="1897380"/>
                </a:lnTo>
                <a:close/>
              </a:path>
              <a:path w="27940" h="3350259">
                <a:moveTo>
                  <a:pt x="27939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39" y="2506980"/>
                </a:lnTo>
                <a:lnTo>
                  <a:pt x="27939" y="2499360"/>
                </a:lnTo>
                <a:close/>
              </a:path>
              <a:path w="27940" h="3350259">
                <a:moveTo>
                  <a:pt x="27939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39" y="2498090"/>
                </a:lnTo>
                <a:lnTo>
                  <a:pt x="27939" y="2071370"/>
                </a:lnTo>
                <a:close/>
              </a:path>
              <a:path w="27940" h="3350259">
                <a:moveTo>
                  <a:pt x="27939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39" y="2070100"/>
                </a:lnTo>
                <a:lnTo>
                  <a:pt x="27939" y="2052320"/>
                </a:lnTo>
                <a:close/>
              </a:path>
              <a:path w="27940" h="3350259">
                <a:moveTo>
                  <a:pt x="27939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39" y="2051050"/>
                </a:lnTo>
                <a:lnTo>
                  <a:pt x="27939" y="2033270"/>
                </a:lnTo>
                <a:close/>
              </a:path>
              <a:path w="27940" h="3350259">
                <a:moveTo>
                  <a:pt x="27939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39" y="2032000"/>
                </a:lnTo>
                <a:lnTo>
                  <a:pt x="27939" y="2010410"/>
                </a:lnTo>
                <a:close/>
              </a:path>
              <a:path w="27940" h="3350259">
                <a:moveTo>
                  <a:pt x="27939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39" y="2009139"/>
                </a:lnTo>
                <a:lnTo>
                  <a:pt x="27939" y="1991360"/>
                </a:lnTo>
                <a:close/>
              </a:path>
              <a:path w="27940" h="3350259">
                <a:moveTo>
                  <a:pt x="27939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39" y="1990089"/>
                </a:lnTo>
                <a:lnTo>
                  <a:pt x="27939" y="1987550"/>
                </a:lnTo>
                <a:close/>
              </a:path>
              <a:path w="27940" h="3350259">
                <a:moveTo>
                  <a:pt x="27939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39" y="2682240"/>
                </a:lnTo>
                <a:lnTo>
                  <a:pt x="27939" y="2506980"/>
                </a:lnTo>
                <a:close/>
              </a:path>
              <a:path w="27940" h="3350259">
                <a:moveTo>
                  <a:pt x="27939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39" y="3350260"/>
                </a:lnTo>
                <a:lnTo>
                  <a:pt x="27939" y="268224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53185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1142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11429" y="12699"/>
                </a:lnTo>
                <a:lnTo>
                  <a:pt x="1142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1C38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55853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5079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3324859">
                <a:moveTo>
                  <a:pt x="27940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40" y="101600"/>
                </a:lnTo>
                <a:lnTo>
                  <a:pt x="27940" y="88900"/>
                </a:lnTo>
                <a:close/>
              </a:path>
              <a:path w="27940" h="3324859">
                <a:moveTo>
                  <a:pt x="27940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40" y="120650"/>
                </a:lnTo>
                <a:lnTo>
                  <a:pt x="27940" y="101600"/>
                </a:lnTo>
                <a:close/>
              </a:path>
              <a:path w="27940" h="3324859">
                <a:moveTo>
                  <a:pt x="27940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0650"/>
                </a:lnTo>
                <a:close/>
              </a:path>
              <a:path w="27940" h="33248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324859">
                <a:moveTo>
                  <a:pt x="27940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46050"/>
                </a:lnTo>
                <a:close/>
              </a:path>
              <a:path w="27940" h="3324859">
                <a:moveTo>
                  <a:pt x="2794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40" y="184150"/>
                </a:lnTo>
                <a:lnTo>
                  <a:pt x="27940" y="177800"/>
                </a:lnTo>
                <a:close/>
              </a:path>
              <a:path w="27940" h="3324859">
                <a:moveTo>
                  <a:pt x="2794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84150"/>
                </a:lnTo>
                <a:close/>
              </a:path>
              <a:path w="27940" h="3324859">
                <a:moveTo>
                  <a:pt x="27940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40" y="203199"/>
                </a:lnTo>
                <a:lnTo>
                  <a:pt x="27940" y="196850"/>
                </a:lnTo>
                <a:close/>
              </a:path>
              <a:path w="27940" h="3324859">
                <a:moveTo>
                  <a:pt x="27940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3324859">
                <a:moveTo>
                  <a:pt x="27940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15900"/>
                </a:lnTo>
                <a:close/>
              </a:path>
              <a:path w="27940" h="3324859">
                <a:moveTo>
                  <a:pt x="27940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40" y="311150"/>
                </a:lnTo>
                <a:lnTo>
                  <a:pt x="27940" y="241300"/>
                </a:lnTo>
                <a:close/>
              </a:path>
              <a:path w="27940" h="3324859">
                <a:moveTo>
                  <a:pt x="27940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11150"/>
                </a:lnTo>
                <a:close/>
              </a:path>
              <a:path w="27940" h="3324859">
                <a:moveTo>
                  <a:pt x="27940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40" y="354330"/>
                </a:lnTo>
                <a:lnTo>
                  <a:pt x="27940" y="349250"/>
                </a:lnTo>
                <a:close/>
              </a:path>
              <a:path w="27940" h="3324859">
                <a:moveTo>
                  <a:pt x="27940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54330"/>
                </a:lnTo>
                <a:close/>
              </a:path>
              <a:path w="27940" h="3324859">
                <a:moveTo>
                  <a:pt x="2794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40" y="367029"/>
                </a:lnTo>
                <a:lnTo>
                  <a:pt x="27940" y="360680"/>
                </a:lnTo>
                <a:close/>
              </a:path>
              <a:path w="27940" h="3324859">
                <a:moveTo>
                  <a:pt x="27940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7030"/>
                </a:lnTo>
                <a:close/>
              </a:path>
              <a:path w="27940" h="3324859">
                <a:moveTo>
                  <a:pt x="27940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40" y="411480"/>
                </a:lnTo>
                <a:lnTo>
                  <a:pt x="27940" y="393700"/>
                </a:lnTo>
                <a:close/>
              </a:path>
              <a:path w="27940" h="3324859">
                <a:moveTo>
                  <a:pt x="27940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1480"/>
                </a:lnTo>
                <a:close/>
              </a:path>
              <a:path w="27940" h="3324859">
                <a:moveTo>
                  <a:pt x="2794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3324859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3324859">
                <a:moveTo>
                  <a:pt x="27940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38150"/>
                </a:lnTo>
                <a:close/>
              </a:path>
              <a:path w="27940" h="3324859">
                <a:moveTo>
                  <a:pt x="27940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81330"/>
                </a:lnTo>
                <a:close/>
              </a:path>
              <a:path w="27940" h="3324859">
                <a:moveTo>
                  <a:pt x="27940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8950"/>
                </a:lnTo>
                <a:close/>
              </a:path>
              <a:path w="27940" h="3324859">
                <a:moveTo>
                  <a:pt x="27940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40" y="532130"/>
                </a:lnTo>
                <a:lnTo>
                  <a:pt x="27940" y="495300"/>
                </a:lnTo>
                <a:close/>
              </a:path>
              <a:path w="27940" h="3324859">
                <a:moveTo>
                  <a:pt x="27940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2130"/>
                </a:lnTo>
                <a:close/>
              </a:path>
              <a:path w="27940" h="3324859">
                <a:moveTo>
                  <a:pt x="27940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40" y="570230"/>
                </a:lnTo>
                <a:lnTo>
                  <a:pt x="27940" y="538480"/>
                </a:lnTo>
                <a:close/>
              </a:path>
              <a:path w="27940" h="3324859">
                <a:moveTo>
                  <a:pt x="27940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0230"/>
                </a:lnTo>
                <a:close/>
              </a:path>
              <a:path w="27940" h="3324859">
                <a:moveTo>
                  <a:pt x="27940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76580"/>
                </a:lnTo>
                <a:close/>
              </a:path>
              <a:path w="27940" h="3324859">
                <a:moveTo>
                  <a:pt x="27940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584200"/>
                </a:lnTo>
                <a:close/>
              </a:path>
              <a:path w="27940" h="3324859">
                <a:moveTo>
                  <a:pt x="27940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2300"/>
                </a:lnTo>
                <a:close/>
              </a:path>
              <a:path w="27940" h="3324859">
                <a:moveTo>
                  <a:pt x="27940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27380"/>
                </a:lnTo>
                <a:close/>
              </a:path>
              <a:path w="27940" h="3324859">
                <a:moveTo>
                  <a:pt x="27940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652780"/>
                </a:lnTo>
                <a:close/>
              </a:path>
              <a:path w="27940" h="3324859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3324859">
                <a:moveTo>
                  <a:pt x="27940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8980"/>
                </a:lnTo>
                <a:close/>
              </a:path>
              <a:path w="27940" h="3324859">
                <a:moveTo>
                  <a:pt x="27940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36600"/>
                </a:lnTo>
                <a:close/>
              </a:path>
              <a:path w="27940" h="3324859">
                <a:moveTo>
                  <a:pt x="2794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8030"/>
                </a:lnTo>
                <a:close/>
              </a:path>
              <a:path w="27940" h="3324859">
                <a:moveTo>
                  <a:pt x="27940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774700"/>
                </a:lnTo>
                <a:close/>
              </a:path>
              <a:path w="27940" h="3324859">
                <a:moveTo>
                  <a:pt x="27940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40" y="996950"/>
                </a:lnTo>
                <a:lnTo>
                  <a:pt x="27940" y="850900"/>
                </a:lnTo>
                <a:close/>
              </a:path>
              <a:path w="27940" h="3324859">
                <a:moveTo>
                  <a:pt x="27940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6950"/>
                </a:lnTo>
                <a:close/>
              </a:path>
              <a:path w="27940" h="3324859">
                <a:moveTo>
                  <a:pt x="27940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21080"/>
                </a:lnTo>
                <a:close/>
              </a:path>
              <a:path w="27940" h="3324859">
                <a:moveTo>
                  <a:pt x="27940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73150"/>
                </a:lnTo>
                <a:close/>
              </a:path>
              <a:path w="27940" h="3324859">
                <a:moveTo>
                  <a:pt x="27940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40" y="1103630"/>
                </a:lnTo>
                <a:lnTo>
                  <a:pt x="27940" y="1090930"/>
                </a:lnTo>
                <a:close/>
              </a:path>
              <a:path w="27940" h="3324859">
                <a:moveTo>
                  <a:pt x="27940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03630"/>
                </a:lnTo>
                <a:close/>
              </a:path>
              <a:path w="27940" h="3324859">
                <a:moveTo>
                  <a:pt x="27940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30300"/>
                </a:lnTo>
                <a:close/>
              </a:path>
              <a:path w="27940" h="3324859">
                <a:moveTo>
                  <a:pt x="27940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3324859">
                <a:moveTo>
                  <a:pt x="27940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40" y="1173480"/>
                </a:lnTo>
                <a:lnTo>
                  <a:pt x="27940" y="1167130"/>
                </a:lnTo>
                <a:close/>
              </a:path>
              <a:path w="27940" h="3324859">
                <a:moveTo>
                  <a:pt x="27940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3480"/>
                </a:lnTo>
                <a:close/>
              </a:path>
              <a:path w="27940" h="3324859">
                <a:moveTo>
                  <a:pt x="27940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40" y="1230630"/>
                </a:lnTo>
                <a:lnTo>
                  <a:pt x="27940" y="1206500"/>
                </a:lnTo>
                <a:close/>
              </a:path>
              <a:path w="27940" h="3324859">
                <a:moveTo>
                  <a:pt x="27940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30630"/>
                </a:lnTo>
                <a:close/>
              </a:path>
              <a:path w="27940" h="3324859">
                <a:moveTo>
                  <a:pt x="27940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40" y="1300480"/>
                </a:lnTo>
                <a:lnTo>
                  <a:pt x="27940" y="1282700"/>
                </a:lnTo>
                <a:close/>
              </a:path>
              <a:path w="27940" h="3324859">
                <a:moveTo>
                  <a:pt x="27940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40" y="1871980"/>
                </a:lnTo>
                <a:lnTo>
                  <a:pt x="27940" y="1604010"/>
                </a:lnTo>
                <a:close/>
              </a:path>
              <a:path w="27940" h="33248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3248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32485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33248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32485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33248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3248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3248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3248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3248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3248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3248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324859">
                <a:moveTo>
                  <a:pt x="27940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82090"/>
                </a:lnTo>
                <a:close/>
              </a:path>
              <a:path w="27940" h="3324859">
                <a:moveTo>
                  <a:pt x="2794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40" y="1480820"/>
                </a:lnTo>
                <a:lnTo>
                  <a:pt x="27940" y="1470660"/>
                </a:lnTo>
                <a:close/>
              </a:path>
              <a:path w="27940" h="3324859">
                <a:moveTo>
                  <a:pt x="2794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40" y="1469389"/>
                </a:lnTo>
                <a:lnTo>
                  <a:pt x="27940" y="1463039"/>
                </a:lnTo>
                <a:close/>
              </a:path>
              <a:path w="27940" h="3324859">
                <a:moveTo>
                  <a:pt x="2794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40" y="1461770"/>
                </a:lnTo>
                <a:lnTo>
                  <a:pt x="27940" y="1451610"/>
                </a:lnTo>
                <a:close/>
              </a:path>
              <a:path w="27940" h="3324859">
                <a:moveTo>
                  <a:pt x="2794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40" y="1450339"/>
                </a:lnTo>
                <a:lnTo>
                  <a:pt x="27940" y="1443989"/>
                </a:lnTo>
                <a:close/>
              </a:path>
              <a:path w="27940" h="3324859">
                <a:moveTo>
                  <a:pt x="2794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40" y="1442720"/>
                </a:lnTo>
                <a:lnTo>
                  <a:pt x="27940" y="1432560"/>
                </a:lnTo>
                <a:close/>
              </a:path>
              <a:path w="27940" h="3324859">
                <a:moveTo>
                  <a:pt x="2794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40" y="1431289"/>
                </a:lnTo>
                <a:lnTo>
                  <a:pt x="27940" y="1424940"/>
                </a:lnTo>
                <a:close/>
              </a:path>
              <a:path w="27940" h="33248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24859">
                <a:moveTo>
                  <a:pt x="27940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40" y="1412239"/>
                </a:lnTo>
                <a:lnTo>
                  <a:pt x="27940" y="1399539"/>
                </a:lnTo>
                <a:close/>
              </a:path>
              <a:path w="27940" h="33248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324859">
                <a:moveTo>
                  <a:pt x="27940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90"/>
                </a:lnTo>
                <a:close/>
              </a:path>
              <a:path w="27940" h="3324859">
                <a:moveTo>
                  <a:pt x="2794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69060"/>
                </a:lnTo>
                <a:close/>
              </a:path>
              <a:path w="27940" h="3324859">
                <a:moveTo>
                  <a:pt x="27940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40" y="1367789"/>
                </a:lnTo>
                <a:lnTo>
                  <a:pt x="27940" y="1361440"/>
                </a:lnTo>
                <a:close/>
              </a:path>
              <a:path w="27940" h="3324859">
                <a:moveTo>
                  <a:pt x="2794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40" y="1360170"/>
                </a:lnTo>
                <a:lnTo>
                  <a:pt x="27940" y="1350010"/>
                </a:lnTo>
                <a:close/>
              </a:path>
              <a:path w="27940" h="3324859">
                <a:moveTo>
                  <a:pt x="27940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40" y="1348739"/>
                </a:lnTo>
                <a:lnTo>
                  <a:pt x="27940" y="1342390"/>
                </a:lnTo>
                <a:close/>
              </a:path>
              <a:path w="27940" h="3324859">
                <a:moveTo>
                  <a:pt x="2794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40" y="1341120"/>
                </a:lnTo>
                <a:lnTo>
                  <a:pt x="27940" y="1330960"/>
                </a:lnTo>
                <a:close/>
              </a:path>
              <a:path w="27940" h="3324859">
                <a:moveTo>
                  <a:pt x="27940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40" y="1329690"/>
                </a:lnTo>
                <a:lnTo>
                  <a:pt x="27940" y="1323339"/>
                </a:lnTo>
                <a:close/>
              </a:path>
              <a:path w="27940" h="3324859">
                <a:moveTo>
                  <a:pt x="2794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40" y="1322070"/>
                </a:lnTo>
                <a:lnTo>
                  <a:pt x="27940" y="1311910"/>
                </a:lnTo>
                <a:close/>
              </a:path>
              <a:path w="27940" h="3324859">
                <a:moveTo>
                  <a:pt x="27940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40" y="1310640"/>
                </a:lnTo>
                <a:lnTo>
                  <a:pt x="27940" y="1304289"/>
                </a:lnTo>
                <a:close/>
              </a:path>
              <a:path w="27940" h="3324859">
                <a:moveTo>
                  <a:pt x="27940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40" y="1303020"/>
                </a:lnTo>
                <a:lnTo>
                  <a:pt x="27940" y="1301750"/>
                </a:lnTo>
                <a:close/>
              </a:path>
              <a:path w="27940" h="3324859">
                <a:moveTo>
                  <a:pt x="27940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40" y="1960880"/>
                </a:lnTo>
                <a:lnTo>
                  <a:pt x="27940" y="1871980"/>
                </a:lnTo>
                <a:close/>
              </a:path>
              <a:path w="27940" h="3324859">
                <a:moveTo>
                  <a:pt x="27940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40" y="2481580"/>
                </a:lnTo>
                <a:lnTo>
                  <a:pt x="27940" y="2473960"/>
                </a:lnTo>
                <a:close/>
              </a:path>
              <a:path w="27940" h="3324859">
                <a:moveTo>
                  <a:pt x="27940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40" y="2472690"/>
                </a:lnTo>
                <a:lnTo>
                  <a:pt x="27940" y="2045970"/>
                </a:lnTo>
                <a:close/>
              </a:path>
              <a:path w="27940" h="3324859">
                <a:moveTo>
                  <a:pt x="27940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40" y="2044700"/>
                </a:lnTo>
                <a:lnTo>
                  <a:pt x="27940" y="2026920"/>
                </a:lnTo>
                <a:close/>
              </a:path>
              <a:path w="27940" h="3324859">
                <a:moveTo>
                  <a:pt x="27940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40" y="2025650"/>
                </a:lnTo>
                <a:lnTo>
                  <a:pt x="27940" y="2007870"/>
                </a:lnTo>
                <a:close/>
              </a:path>
              <a:path w="27940" h="3324859">
                <a:moveTo>
                  <a:pt x="27940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40" y="2006600"/>
                </a:lnTo>
                <a:lnTo>
                  <a:pt x="27940" y="1985010"/>
                </a:lnTo>
                <a:close/>
              </a:path>
              <a:path w="27940" h="3324859">
                <a:moveTo>
                  <a:pt x="27940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40" y="1983739"/>
                </a:lnTo>
                <a:lnTo>
                  <a:pt x="27940" y="1965960"/>
                </a:lnTo>
                <a:close/>
              </a:path>
              <a:path w="27940" h="3324859">
                <a:moveTo>
                  <a:pt x="27940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40" y="1964689"/>
                </a:lnTo>
                <a:lnTo>
                  <a:pt x="27940" y="1962150"/>
                </a:lnTo>
                <a:close/>
              </a:path>
              <a:path w="27940" h="3324859">
                <a:moveTo>
                  <a:pt x="27940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40" y="2656840"/>
                </a:lnTo>
                <a:lnTo>
                  <a:pt x="27940" y="2481580"/>
                </a:lnTo>
                <a:close/>
              </a:path>
              <a:path w="27940" h="3324859">
                <a:moveTo>
                  <a:pt x="27940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40" y="3324860"/>
                </a:lnTo>
                <a:lnTo>
                  <a:pt x="27940" y="2656840"/>
                </a:lnTo>
                <a:close/>
              </a:path>
            </a:pathLst>
          </a:custGeom>
          <a:solidFill>
            <a:srgbClr val="1C37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586469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904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61314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3969" y="0"/>
                </a:moveTo>
                <a:lnTo>
                  <a:pt x="0" y="0"/>
                </a:lnTo>
                <a:lnTo>
                  <a:pt x="0" y="50800"/>
                </a:lnTo>
                <a:lnTo>
                  <a:pt x="26669" y="50800"/>
                </a:lnTo>
                <a:lnTo>
                  <a:pt x="2666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3286759">
                <a:moveTo>
                  <a:pt x="26669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69" y="63500"/>
                </a:lnTo>
                <a:lnTo>
                  <a:pt x="26669" y="50800"/>
                </a:lnTo>
                <a:close/>
              </a:path>
              <a:path w="26670" h="3286759">
                <a:moveTo>
                  <a:pt x="26669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69" y="82550"/>
                </a:lnTo>
                <a:lnTo>
                  <a:pt x="26669" y="63500"/>
                </a:lnTo>
                <a:close/>
              </a:path>
              <a:path w="26670" h="3286759">
                <a:moveTo>
                  <a:pt x="2666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69" y="95250"/>
                </a:lnTo>
                <a:lnTo>
                  <a:pt x="26669" y="82550"/>
                </a:lnTo>
                <a:close/>
              </a:path>
              <a:path w="26670" h="3286759">
                <a:moveTo>
                  <a:pt x="26669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69" y="107950"/>
                </a:lnTo>
                <a:lnTo>
                  <a:pt x="26669" y="95250"/>
                </a:lnTo>
                <a:close/>
              </a:path>
              <a:path w="26670" h="3286759">
                <a:moveTo>
                  <a:pt x="26669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69" y="139700"/>
                </a:lnTo>
                <a:lnTo>
                  <a:pt x="26669" y="107950"/>
                </a:lnTo>
                <a:close/>
              </a:path>
              <a:path w="26670" h="3286759">
                <a:moveTo>
                  <a:pt x="26669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69" y="146050"/>
                </a:lnTo>
                <a:lnTo>
                  <a:pt x="26669" y="139700"/>
                </a:lnTo>
                <a:close/>
              </a:path>
              <a:path w="26670" h="3286759">
                <a:moveTo>
                  <a:pt x="2666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69" y="158750"/>
                </a:lnTo>
                <a:lnTo>
                  <a:pt x="26669" y="146050"/>
                </a:lnTo>
                <a:close/>
              </a:path>
              <a:path w="26670" h="3286759">
                <a:moveTo>
                  <a:pt x="26669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69" y="165099"/>
                </a:lnTo>
                <a:lnTo>
                  <a:pt x="26669" y="158750"/>
                </a:lnTo>
                <a:close/>
              </a:path>
              <a:path w="26670" h="3286759">
                <a:moveTo>
                  <a:pt x="2666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69" y="177800"/>
                </a:lnTo>
                <a:lnTo>
                  <a:pt x="26669" y="165100"/>
                </a:lnTo>
                <a:close/>
              </a:path>
              <a:path w="26670" h="3286759">
                <a:moveTo>
                  <a:pt x="26669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77800"/>
                </a:lnTo>
                <a:close/>
              </a:path>
              <a:path w="26670" h="3286759">
                <a:moveTo>
                  <a:pt x="26669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69" y="273050"/>
                </a:lnTo>
                <a:lnTo>
                  <a:pt x="26669" y="203200"/>
                </a:lnTo>
                <a:close/>
              </a:path>
              <a:path w="26670" h="3286759">
                <a:moveTo>
                  <a:pt x="26669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69" y="311150"/>
                </a:lnTo>
                <a:lnTo>
                  <a:pt x="26669" y="273050"/>
                </a:lnTo>
                <a:close/>
              </a:path>
              <a:path w="26670" h="3286759">
                <a:moveTo>
                  <a:pt x="26669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69" y="316230"/>
                </a:lnTo>
                <a:lnTo>
                  <a:pt x="26669" y="311150"/>
                </a:lnTo>
                <a:close/>
              </a:path>
              <a:path w="26670" h="3286759">
                <a:moveTo>
                  <a:pt x="26669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69" y="322580"/>
                </a:lnTo>
                <a:lnTo>
                  <a:pt x="26669" y="316230"/>
                </a:lnTo>
                <a:close/>
              </a:path>
              <a:path w="26670" h="3286759">
                <a:moveTo>
                  <a:pt x="26669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2580"/>
                </a:lnTo>
                <a:close/>
              </a:path>
              <a:path w="26670" h="3286759">
                <a:moveTo>
                  <a:pt x="26669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28930"/>
                </a:lnTo>
                <a:close/>
              </a:path>
              <a:path w="26670" h="3286759">
                <a:moveTo>
                  <a:pt x="26669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69" y="373380"/>
                </a:lnTo>
                <a:lnTo>
                  <a:pt x="26669" y="355600"/>
                </a:lnTo>
                <a:close/>
              </a:path>
              <a:path w="26670" h="3286759">
                <a:moveTo>
                  <a:pt x="26669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69" y="380999"/>
                </a:lnTo>
                <a:lnTo>
                  <a:pt x="26669" y="373380"/>
                </a:lnTo>
                <a:close/>
              </a:path>
              <a:path w="26670" h="3286759">
                <a:moveTo>
                  <a:pt x="2666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69" y="393700"/>
                </a:lnTo>
                <a:lnTo>
                  <a:pt x="26669" y="381000"/>
                </a:lnTo>
                <a:close/>
              </a:path>
              <a:path w="26670" h="3286759">
                <a:moveTo>
                  <a:pt x="26669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69" y="400050"/>
                </a:lnTo>
                <a:lnTo>
                  <a:pt x="26669" y="393700"/>
                </a:lnTo>
                <a:close/>
              </a:path>
              <a:path w="26670" h="3286759">
                <a:moveTo>
                  <a:pt x="26669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69" y="443230"/>
                </a:lnTo>
                <a:lnTo>
                  <a:pt x="26669" y="400050"/>
                </a:lnTo>
                <a:close/>
              </a:path>
              <a:path w="26670" h="3286759">
                <a:moveTo>
                  <a:pt x="26669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69" y="450850"/>
                </a:lnTo>
                <a:lnTo>
                  <a:pt x="26669" y="443230"/>
                </a:lnTo>
                <a:close/>
              </a:path>
              <a:path w="26670" h="3286759">
                <a:moveTo>
                  <a:pt x="26669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50850"/>
                </a:lnTo>
                <a:close/>
              </a:path>
              <a:path w="26670" h="3286759">
                <a:moveTo>
                  <a:pt x="26669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69" y="494030"/>
                </a:lnTo>
                <a:lnTo>
                  <a:pt x="26669" y="457200"/>
                </a:lnTo>
                <a:close/>
              </a:path>
              <a:path w="26670" h="3286759">
                <a:moveTo>
                  <a:pt x="26669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69" y="500379"/>
                </a:lnTo>
                <a:lnTo>
                  <a:pt x="26669" y="494030"/>
                </a:lnTo>
                <a:close/>
              </a:path>
              <a:path w="26670" h="3286759">
                <a:moveTo>
                  <a:pt x="26669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69" y="532130"/>
                </a:lnTo>
                <a:lnTo>
                  <a:pt x="26669" y="500380"/>
                </a:lnTo>
                <a:close/>
              </a:path>
              <a:path w="26670" h="3286759">
                <a:moveTo>
                  <a:pt x="26669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69" y="538480"/>
                </a:lnTo>
                <a:lnTo>
                  <a:pt x="26669" y="532130"/>
                </a:lnTo>
                <a:close/>
              </a:path>
              <a:path w="26670" h="3286759">
                <a:moveTo>
                  <a:pt x="26669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69" y="546099"/>
                </a:lnTo>
                <a:lnTo>
                  <a:pt x="26669" y="538480"/>
                </a:lnTo>
                <a:close/>
              </a:path>
              <a:path w="26670" h="3286759">
                <a:moveTo>
                  <a:pt x="26669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69" y="584200"/>
                </a:lnTo>
                <a:lnTo>
                  <a:pt x="26669" y="546100"/>
                </a:lnTo>
                <a:close/>
              </a:path>
              <a:path w="26670" h="3286759">
                <a:moveTo>
                  <a:pt x="26669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69" y="589280"/>
                </a:lnTo>
                <a:lnTo>
                  <a:pt x="26669" y="584200"/>
                </a:lnTo>
                <a:close/>
              </a:path>
              <a:path w="26670" h="3286759">
                <a:moveTo>
                  <a:pt x="26669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69" y="614680"/>
                </a:lnTo>
                <a:lnTo>
                  <a:pt x="26669" y="589280"/>
                </a:lnTo>
                <a:close/>
              </a:path>
              <a:path w="26670" h="3286759">
                <a:moveTo>
                  <a:pt x="26669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69" y="684530"/>
                </a:lnTo>
                <a:lnTo>
                  <a:pt x="26669" y="614680"/>
                </a:lnTo>
                <a:close/>
              </a:path>
              <a:path w="26670" h="3286759">
                <a:moveTo>
                  <a:pt x="26669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4530"/>
                </a:lnTo>
                <a:close/>
              </a:path>
              <a:path w="26670" h="3286759">
                <a:moveTo>
                  <a:pt x="26669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69" y="698500"/>
                </a:lnTo>
                <a:lnTo>
                  <a:pt x="26669" y="690880"/>
                </a:lnTo>
                <a:close/>
              </a:path>
              <a:path w="26670" h="3286759">
                <a:moveTo>
                  <a:pt x="26669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698500"/>
                </a:lnTo>
                <a:close/>
              </a:path>
              <a:path w="26670" h="3286759">
                <a:moveTo>
                  <a:pt x="26669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9930"/>
                </a:lnTo>
                <a:close/>
              </a:path>
              <a:path w="26670" h="3286759">
                <a:moveTo>
                  <a:pt x="26669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36600"/>
                </a:lnTo>
                <a:close/>
              </a:path>
              <a:path w="26670" h="3286759">
                <a:moveTo>
                  <a:pt x="26669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69" y="958850"/>
                </a:lnTo>
                <a:lnTo>
                  <a:pt x="26669" y="812800"/>
                </a:lnTo>
                <a:close/>
              </a:path>
              <a:path w="26670" h="3286759">
                <a:moveTo>
                  <a:pt x="26669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58850"/>
                </a:lnTo>
                <a:close/>
              </a:path>
              <a:path w="26670" h="3286759">
                <a:moveTo>
                  <a:pt x="26669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982980"/>
                </a:lnTo>
                <a:close/>
              </a:path>
              <a:path w="26670" h="3286759">
                <a:moveTo>
                  <a:pt x="26669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69" y="1052830"/>
                </a:lnTo>
                <a:lnTo>
                  <a:pt x="26669" y="1035050"/>
                </a:lnTo>
                <a:close/>
              </a:path>
              <a:path w="26670" h="3286759">
                <a:moveTo>
                  <a:pt x="26669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69" y="1065530"/>
                </a:lnTo>
                <a:lnTo>
                  <a:pt x="26669" y="1052830"/>
                </a:lnTo>
                <a:close/>
              </a:path>
              <a:path w="26670" h="3286759">
                <a:moveTo>
                  <a:pt x="26669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65530"/>
                </a:lnTo>
                <a:close/>
              </a:path>
              <a:path w="26670" h="3286759">
                <a:moveTo>
                  <a:pt x="26669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69" y="1122680"/>
                </a:lnTo>
                <a:lnTo>
                  <a:pt x="26669" y="1092200"/>
                </a:lnTo>
                <a:close/>
              </a:path>
              <a:path w="26670" h="3286759">
                <a:moveTo>
                  <a:pt x="26669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69" y="1129030"/>
                </a:lnTo>
                <a:lnTo>
                  <a:pt x="26669" y="1122680"/>
                </a:lnTo>
                <a:close/>
              </a:path>
              <a:path w="26670" h="3286759">
                <a:moveTo>
                  <a:pt x="26669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69" y="1135380"/>
                </a:lnTo>
                <a:lnTo>
                  <a:pt x="26669" y="1129030"/>
                </a:lnTo>
                <a:close/>
              </a:path>
              <a:path w="26670" h="3286759">
                <a:moveTo>
                  <a:pt x="26669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69" y="1168400"/>
                </a:lnTo>
                <a:lnTo>
                  <a:pt x="26669" y="1135380"/>
                </a:lnTo>
                <a:close/>
              </a:path>
              <a:path w="26670" h="3286759">
                <a:moveTo>
                  <a:pt x="26669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69" y="1192530"/>
                </a:lnTo>
                <a:lnTo>
                  <a:pt x="26669" y="1168400"/>
                </a:lnTo>
                <a:close/>
              </a:path>
              <a:path w="26670" h="3286759">
                <a:moveTo>
                  <a:pt x="26669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192530"/>
                </a:lnTo>
                <a:close/>
              </a:path>
              <a:path w="26670" h="3286759">
                <a:moveTo>
                  <a:pt x="26669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44600"/>
                </a:lnTo>
                <a:close/>
              </a:path>
              <a:path w="26670" h="3286759">
                <a:moveTo>
                  <a:pt x="26669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69" y="1833880"/>
                </a:lnTo>
                <a:lnTo>
                  <a:pt x="26669" y="1565910"/>
                </a:lnTo>
                <a:close/>
              </a:path>
              <a:path w="26670" h="3286759">
                <a:moveTo>
                  <a:pt x="2666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69" y="1564639"/>
                </a:lnTo>
                <a:lnTo>
                  <a:pt x="26669" y="1558289"/>
                </a:lnTo>
                <a:close/>
              </a:path>
              <a:path w="26670" h="3286759">
                <a:moveTo>
                  <a:pt x="2666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69" y="1557020"/>
                </a:lnTo>
                <a:lnTo>
                  <a:pt x="26669" y="1546860"/>
                </a:lnTo>
                <a:close/>
              </a:path>
              <a:path w="26670" h="3286759">
                <a:moveTo>
                  <a:pt x="2666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69" y="1545589"/>
                </a:lnTo>
                <a:lnTo>
                  <a:pt x="26669" y="1539239"/>
                </a:lnTo>
                <a:close/>
              </a:path>
              <a:path w="26670" h="3286759">
                <a:moveTo>
                  <a:pt x="2666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69" y="1537970"/>
                </a:lnTo>
                <a:lnTo>
                  <a:pt x="26669" y="1527810"/>
                </a:lnTo>
                <a:close/>
              </a:path>
              <a:path w="26670" h="3286759">
                <a:moveTo>
                  <a:pt x="2666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69" y="1526539"/>
                </a:lnTo>
                <a:lnTo>
                  <a:pt x="26669" y="1520189"/>
                </a:lnTo>
                <a:close/>
              </a:path>
              <a:path w="26670" h="3286759">
                <a:moveTo>
                  <a:pt x="2666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69" y="1518920"/>
                </a:lnTo>
                <a:lnTo>
                  <a:pt x="26669" y="1508760"/>
                </a:lnTo>
                <a:close/>
              </a:path>
              <a:path w="26670" h="3286759">
                <a:moveTo>
                  <a:pt x="26669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69" y="1507489"/>
                </a:lnTo>
                <a:lnTo>
                  <a:pt x="26669" y="1501139"/>
                </a:lnTo>
                <a:close/>
              </a:path>
              <a:path w="26670" h="3286759">
                <a:moveTo>
                  <a:pt x="2666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69" y="1499870"/>
                </a:lnTo>
                <a:lnTo>
                  <a:pt x="26669" y="1489710"/>
                </a:lnTo>
                <a:close/>
              </a:path>
              <a:path w="26670" h="3286759">
                <a:moveTo>
                  <a:pt x="26669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69" y="1488439"/>
                </a:lnTo>
                <a:lnTo>
                  <a:pt x="26669" y="1482089"/>
                </a:lnTo>
                <a:close/>
              </a:path>
              <a:path w="26670" h="3286759">
                <a:moveTo>
                  <a:pt x="2666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69" y="1480820"/>
                </a:lnTo>
                <a:lnTo>
                  <a:pt x="26669" y="1470660"/>
                </a:lnTo>
                <a:close/>
              </a:path>
              <a:path w="26670" h="3286759">
                <a:moveTo>
                  <a:pt x="26669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69" y="1469389"/>
                </a:lnTo>
                <a:lnTo>
                  <a:pt x="26669" y="1463040"/>
                </a:lnTo>
                <a:close/>
              </a:path>
              <a:path w="26670" h="32867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286759">
                <a:moveTo>
                  <a:pt x="26669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69" y="1450339"/>
                </a:lnTo>
                <a:lnTo>
                  <a:pt x="26669" y="1443990"/>
                </a:lnTo>
                <a:close/>
              </a:path>
              <a:path w="26670" h="32867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286759">
                <a:moveTo>
                  <a:pt x="26669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39"/>
                </a:lnTo>
                <a:close/>
              </a:path>
              <a:path w="26670" h="32867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286759">
                <a:moveTo>
                  <a:pt x="26669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89"/>
                </a:lnTo>
                <a:close/>
              </a:path>
              <a:path w="26670" h="32867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286759">
                <a:moveTo>
                  <a:pt x="2666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69" y="1393189"/>
                </a:lnTo>
                <a:lnTo>
                  <a:pt x="26669" y="1386840"/>
                </a:lnTo>
                <a:close/>
              </a:path>
              <a:path w="26670" h="32867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286759">
                <a:moveTo>
                  <a:pt x="26669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69" y="1374139"/>
                </a:lnTo>
                <a:lnTo>
                  <a:pt x="26669" y="1361439"/>
                </a:lnTo>
                <a:close/>
              </a:path>
              <a:path w="26670" h="3286759">
                <a:moveTo>
                  <a:pt x="2666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69" y="1360170"/>
                </a:lnTo>
                <a:lnTo>
                  <a:pt x="26669" y="1350010"/>
                </a:lnTo>
                <a:close/>
              </a:path>
              <a:path w="26670" h="3286759">
                <a:moveTo>
                  <a:pt x="26669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69" y="1348740"/>
                </a:lnTo>
                <a:lnTo>
                  <a:pt x="26669" y="1342390"/>
                </a:lnTo>
                <a:close/>
              </a:path>
              <a:path w="26670" h="3286759">
                <a:moveTo>
                  <a:pt x="2666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69" y="1341120"/>
                </a:lnTo>
                <a:lnTo>
                  <a:pt x="26669" y="1330960"/>
                </a:lnTo>
                <a:close/>
              </a:path>
              <a:path w="26670" h="3286759">
                <a:moveTo>
                  <a:pt x="26669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69" y="1329689"/>
                </a:lnTo>
                <a:lnTo>
                  <a:pt x="26669" y="1323340"/>
                </a:lnTo>
                <a:close/>
              </a:path>
              <a:path w="26670" h="3286759">
                <a:moveTo>
                  <a:pt x="2666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69" y="1322070"/>
                </a:lnTo>
                <a:lnTo>
                  <a:pt x="26669" y="1311910"/>
                </a:lnTo>
                <a:close/>
              </a:path>
              <a:path w="26670" h="3286759">
                <a:moveTo>
                  <a:pt x="26669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69" y="1310639"/>
                </a:lnTo>
                <a:lnTo>
                  <a:pt x="26669" y="1304290"/>
                </a:lnTo>
                <a:close/>
              </a:path>
              <a:path w="26670" h="3286759">
                <a:moveTo>
                  <a:pt x="26669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69" y="1303020"/>
                </a:lnTo>
                <a:lnTo>
                  <a:pt x="26669" y="1292860"/>
                </a:lnTo>
                <a:close/>
              </a:path>
              <a:path w="26670" h="3286759">
                <a:moveTo>
                  <a:pt x="26669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69" y="1291590"/>
                </a:lnTo>
                <a:lnTo>
                  <a:pt x="26669" y="1285239"/>
                </a:lnTo>
                <a:close/>
              </a:path>
              <a:path w="26670" h="3286759">
                <a:moveTo>
                  <a:pt x="26669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69" y="1283970"/>
                </a:lnTo>
                <a:lnTo>
                  <a:pt x="26669" y="1273810"/>
                </a:lnTo>
                <a:close/>
              </a:path>
              <a:path w="26670" h="3286759">
                <a:moveTo>
                  <a:pt x="26669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69" y="1272540"/>
                </a:lnTo>
                <a:lnTo>
                  <a:pt x="26669" y="1266189"/>
                </a:lnTo>
                <a:close/>
              </a:path>
              <a:path w="26670" h="3286759">
                <a:moveTo>
                  <a:pt x="26669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69" y="1264920"/>
                </a:lnTo>
                <a:lnTo>
                  <a:pt x="26669" y="1263650"/>
                </a:lnTo>
                <a:close/>
              </a:path>
              <a:path w="26670" h="3286759">
                <a:moveTo>
                  <a:pt x="26669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69" y="1922780"/>
                </a:lnTo>
                <a:lnTo>
                  <a:pt x="26669" y="1833880"/>
                </a:lnTo>
                <a:close/>
              </a:path>
              <a:path w="26670" h="3286759">
                <a:moveTo>
                  <a:pt x="26669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69" y="2443480"/>
                </a:lnTo>
                <a:lnTo>
                  <a:pt x="26669" y="2435860"/>
                </a:lnTo>
                <a:close/>
              </a:path>
              <a:path w="26670" h="3286759">
                <a:moveTo>
                  <a:pt x="26669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69" y="2434590"/>
                </a:lnTo>
                <a:lnTo>
                  <a:pt x="26669" y="2007870"/>
                </a:lnTo>
                <a:close/>
              </a:path>
              <a:path w="26670" h="3286759">
                <a:moveTo>
                  <a:pt x="26669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69" y="2006600"/>
                </a:lnTo>
                <a:lnTo>
                  <a:pt x="26669" y="1988820"/>
                </a:lnTo>
                <a:close/>
              </a:path>
              <a:path w="26670" h="3286759">
                <a:moveTo>
                  <a:pt x="26669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69" y="1987550"/>
                </a:lnTo>
                <a:lnTo>
                  <a:pt x="26669" y="1969770"/>
                </a:lnTo>
                <a:close/>
              </a:path>
              <a:path w="26670" h="3286759">
                <a:moveTo>
                  <a:pt x="26669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69" y="1968500"/>
                </a:lnTo>
                <a:lnTo>
                  <a:pt x="26669" y="1946910"/>
                </a:lnTo>
                <a:close/>
              </a:path>
              <a:path w="26670" h="3286759">
                <a:moveTo>
                  <a:pt x="26669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69" y="1945639"/>
                </a:lnTo>
                <a:lnTo>
                  <a:pt x="26669" y="1927860"/>
                </a:lnTo>
                <a:close/>
              </a:path>
              <a:path w="26670" h="3286759">
                <a:moveTo>
                  <a:pt x="26669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69" y="1926589"/>
                </a:lnTo>
                <a:lnTo>
                  <a:pt x="26669" y="1924050"/>
                </a:lnTo>
                <a:close/>
              </a:path>
              <a:path w="26670" h="3286759">
                <a:moveTo>
                  <a:pt x="26669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69" y="2618740"/>
                </a:lnTo>
                <a:lnTo>
                  <a:pt x="26669" y="2443480"/>
                </a:lnTo>
                <a:close/>
              </a:path>
              <a:path w="26670" h="3286759">
                <a:moveTo>
                  <a:pt x="26669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69" y="3286760"/>
                </a:lnTo>
                <a:lnTo>
                  <a:pt x="26669" y="2618740"/>
                </a:lnTo>
                <a:close/>
              </a:path>
            </a:pathLst>
          </a:custGeom>
          <a:solidFill>
            <a:srgbClr val="1B36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63980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3274059">
                <a:moveTo>
                  <a:pt x="27940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3274059">
                <a:moveTo>
                  <a:pt x="27940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40" y="69850"/>
                </a:lnTo>
                <a:lnTo>
                  <a:pt x="27940" y="50800"/>
                </a:lnTo>
                <a:close/>
              </a:path>
              <a:path w="27940" h="3274059">
                <a:moveTo>
                  <a:pt x="27940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40" y="82550"/>
                </a:lnTo>
                <a:lnTo>
                  <a:pt x="27940" y="69850"/>
                </a:lnTo>
                <a:close/>
              </a:path>
              <a:path w="27940" h="3274059">
                <a:moveTo>
                  <a:pt x="2794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40" y="95250"/>
                </a:lnTo>
                <a:lnTo>
                  <a:pt x="27940" y="82550"/>
                </a:lnTo>
                <a:close/>
              </a:path>
              <a:path w="27940" h="3274059">
                <a:moveTo>
                  <a:pt x="27940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95250"/>
                </a:lnTo>
                <a:close/>
              </a:path>
              <a:path w="27940" h="3274059">
                <a:moveTo>
                  <a:pt x="2794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7000"/>
                </a:lnTo>
                <a:close/>
              </a:path>
              <a:path w="27940" h="32740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274059">
                <a:moveTo>
                  <a:pt x="27940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46050"/>
                </a:lnTo>
                <a:close/>
              </a:path>
              <a:path w="27940" h="3274059">
                <a:moveTo>
                  <a:pt x="2794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3274059">
                <a:moveTo>
                  <a:pt x="27940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65100"/>
                </a:lnTo>
                <a:close/>
              </a:path>
              <a:path w="27940" h="3274059">
                <a:moveTo>
                  <a:pt x="27940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190500"/>
                </a:lnTo>
                <a:close/>
              </a:path>
              <a:path w="27940" h="3274059">
                <a:moveTo>
                  <a:pt x="27940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40" y="298450"/>
                </a:lnTo>
                <a:lnTo>
                  <a:pt x="27940" y="260350"/>
                </a:lnTo>
                <a:close/>
              </a:path>
              <a:path w="27940" h="3274059">
                <a:moveTo>
                  <a:pt x="27940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40" y="303530"/>
                </a:lnTo>
                <a:lnTo>
                  <a:pt x="27940" y="298450"/>
                </a:lnTo>
                <a:close/>
              </a:path>
              <a:path w="27940" h="3274059">
                <a:moveTo>
                  <a:pt x="27940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40" y="309880"/>
                </a:lnTo>
                <a:lnTo>
                  <a:pt x="27940" y="303530"/>
                </a:lnTo>
                <a:close/>
              </a:path>
              <a:path w="27940" h="3274059">
                <a:moveTo>
                  <a:pt x="2794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40" y="316229"/>
                </a:lnTo>
                <a:lnTo>
                  <a:pt x="27940" y="309880"/>
                </a:lnTo>
                <a:close/>
              </a:path>
              <a:path w="27940" h="3274059">
                <a:moveTo>
                  <a:pt x="27940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316230"/>
                </a:lnTo>
                <a:close/>
              </a:path>
              <a:path w="27940" h="3274059">
                <a:moveTo>
                  <a:pt x="27940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42900"/>
                </a:lnTo>
                <a:close/>
              </a:path>
              <a:path w="27940" h="3274059">
                <a:moveTo>
                  <a:pt x="27940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40" y="368299"/>
                </a:lnTo>
                <a:lnTo>
                  <a:pt x="27940" y="360680"/>
                </a:lnTo>
                <a:close/>
              </a:path>
              <a:path w="27940" h="3274059">
                <a:moveTo>
                  <a:pt x="2794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3274059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3274059">
                <a:moveTo>
                  <a:pt x="27940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387350"/>
                </a:lnTo>
                <a:close/>
              </a:path>
              <a:path w="27940" h="3274059">
                <a:moveTo>
                  <a:pt x="27940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0530"/>
                </a:lnTo>
                <a:close/>
              </a:path>
              <a:path w="27940" h="3274059">
                <a:moveTo>
                  <a:pt x="27940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8150"/>
                </a:lnTo>
                <a:close/>
              </a:path>
              <a:path w="27940" h="3274059">
                <a:moveTo>
                  <a:pt x="27940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44500"/>
                </a:lnTo>
                <a:close/>
              </a:path>
              <a:path w="27940" h="3274059">
                <a:moveTo>
                  <a:pt x="2794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30"/>
                </a:lnTo>
                <a:close/>
              </a:path>
              <a:path w="27940" h="3274059">
                <a:moveTo>
                  <a:pt x="27940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40" y="519430"/>
                </a:lnTo>
                <a:lnTo>
                  <a:pt x="27940" y="487680"/>
                </a:lnTo>
                <a:close/>
              </a:path>
              <a:path w="27940" h="3274059">
                <a:moveTo>
                  <a:pt x="27940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40" y="525780"/>
                </a:lnTo>
                <a:lnTo>
                  <a:pt x="27940" y="519430"/>
                </a:lnTo>
                <a:close/>
              </a:path>
              <a:path w="27940" h="3274059">
                <a:moveTo>
                  <a:pt x="27940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525780"/>
                </a:lnTo>
                <a:close/>
              </a:path>
              <a:path w="27940" h="3274059">
                <a:moveTo>
                  <a:pt x="27940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3274059">
                <a:moveTo>
                  <a:pt x="27940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1500"/>
                </a:lnTo>
                <a:close/>
              </a:path>
              <a:path w="27940" h="3274059">
                <a:moveTo>
                  <a:pt x="27940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76580"/>
                </a:lnTo>
                <a:close/>
              </a:path>
              <a:path w="27940" h="3274059">
                <a:moveTo>
                  <a:pt x="27940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40" y="671830"/>
                </a:lnTo>
                <a:lnTo>
                  <a:pt x="27940" y="601980"/>
                </a:lnTo>
                <a:close/>
              </a:path>
              <a:path w="27940" h="3274059">
                <a:moveTo>
                  <a:pt x="2794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71830"/>
                </a:lnTo>
                <a:close/>
              </a:path>
              <a:path w="27940" h="3274059">
                <a:moveTo>
                  <a:pt x="27940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8180"/>
                </a:lnTo>
                <a:close/>
              </a:path>
              <a:path w="27940" h="3274059">
                <a:moveTo>
                  <a:pt x="27940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40" y="697230"/>
                </a:lnTo>
                <a:lnTo>
                  <a:pt x="27940" y="685800"/>
                </a:lnTo>
                <a:close/>
              </a:path>
              <a:path w="27940" h="3274059">
                <a:moveTo>
                  <a:pt x="2794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7230"/>
                </a:lnTo>
                <a:close/>
              </a:path>
              <a:path w="27940" h="3274059">
                <a:moveTo>
                  <a:pt x="27940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23900"/>
                </a:lnTo>
                <a:close/>
              </a:path>
              <a:path w="27940" h="3274059">
                <a:moveTo>
                  <a:pt x="27940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40" y="946150"/>
                </a:lnTo>
                <a:lnTo>
                  <a:pt x="27940" y="800100"/>
                </a:lnTo>
                <a:close/>
              </a:path>
              <a:path w="27940" h="3274059">
                <a:moveTo>
                  <a:pt x="27940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46150"/>
                </a:lnTo>
                <a:close/>
              </a:path>
              <a:path w="27940" h="3274059">
                <a:moveTo>
                  <a:pt x="27940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970280"/>
                </a:lnTo>
                <a:close/>
              </a:path>
              <a:path w="27940" h="3274059">
                <a:moveTo>
                  <a:pt x="27940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40" y="1040130"/>
                </a:lnTo>
                <a:lnTo>
                  <a:pt x="27940" y="1022350"/>
                </a:lnTo>
                <a:close/>
              </a:path>
              <a:path w="27940" h="3274059">
                <a:moveTo>
                  <a:pt x="27940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40" y="1052830"/>
                </a:lnTo>
                <a:lnTo>
                  <a:pt x="27940" y="1040130"/>
                </a:lnTo>
                <a:close/>
              </a:path>
              <a:path w="27940" h="3274059">
                <a:moveTo>
                  <a:pt x="27940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40" y="1079500"/>
                </a:lnTo>
                <a:lnTo>
                  <a:pt x="27940" y="1052830"/>
                </a:lnTo>
                <a:close/>
              </a:path>
              <a:path w="27940" h="3274059">
                <a:moveTo>
                  <a:pt x="27940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40" y="1109980"/>
                </a:lnTo>
                <a:lnTo>
                  <a:pt x="27940" y="1079500"/>
                </a:lnTo>
                <a:close/>
              </a:path>
              <a:path w="27940" h="3274059">
                <a:moveTo>
                  <a:pt x="27940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9980"/>
                </a:lnTo>
                <a:close/>
              </a:path>
              <a:path w="27940" h="327405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3274059">
                <a:moveTo>
                  <a:pt x="27940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2680"/>
                </a:lnTo>
                <a:close/>
              </a:path>
              <a:path w="27940" h="3274059">
                <a:moveTo>
                  <a:pt x="27940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55700"/>
                </a:lnTo>
                <a:close/>
              </a:path>
              <a:path w="27940" h="3274059">
                <a:moveTo>
                  <a:pt x="27940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79830"/>
                </a:lnTo>
                <a:close/>
              </a:path>
              <a:path w="27940" h="3274059">
                <a:moveTo>
                  <a:pt x="27940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31900"/>
                </a:lnTo>
                <a:close/>
              </a:path>
              <a:path w="27940" h="3274059">
                <a:moveTo>
                  <a:pt x="27940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40" y="1821180"/>
                </a:lnTo>
                <a:lnTo>
                  <a:pt x="27940" y="1553210"/>
                </a:lnTo>
                <a:close/>
              </a:path>
              <a:path w="27940" h="32740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2740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274059">
                <a:moveTo>
                  <a:pt x="2794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39"/>
                </a:lnTo>
                <a:close/>
              </a:path>
              <a:path w="27940" h="32740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2740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740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2740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740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2740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740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2740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2740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274059">
                <a:moveTo>
                  <a:pt x="27940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90"/>
                </a:lnTo>
                <a:close/>
              </a:path>
              <a:path w="27940" h="3274059">
                <a:moveTo>
                  <a:pt x="27940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40" y="1430020"/>
                </a:lnTo>
                <a:lnTo>
                  <a:pt x="27940" y="1419860"/>
                </a:lnTo>
                <a:close/>
              </a:path>
              <a:path w="27940" h="32740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74059">
                <a:moveTo>
                  <a:pt x="27940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10"/>
                </a:lnTo>
                <a:close/>
              </a:path>
              <a:path w="27940" h="32740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74059">
                <a:moveTo>
                  <a:pt x="27940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60"/>
                </a:lnTo>
                <a:close/>
              </a:path>
              <a:path w="27940" h="3274059">
                <a:moveTo>
                  <a:pt x="27940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40"/>
                </a:lnTo>
                <a:close/>
              </a:path>
              <a:path w="27940" h="3274059">
                <a:moveTo>
                  <a:pt x="2794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40" y="1372870"/>
                </a:lnTo>
                <a:lnTo>
                  <a:pt x="27940" y="1362710"/>
                </a:lnTo>
                <a:close/>
              </a:path>
              <a:path w="27940" h="3274059">
                <a:moveTo>
                  <a:pt x="27940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48739"/>
                </a:lnTo>
                <a:close/>
              </a:path>
              <a:path w="27940" h="32740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274059">
                <a:moveTo>
                  <a:pt x="27940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90"/>
                </a:lnTo>
                <a:close/>
              </a:path>
              <a:path w="27940" h="3274059">
                <a:moveTo>
                  <a:pt x="27940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18260"/>
                </a:lnTo>
                <a:close/>
              </a:path>
              <a:path w="27940" h="3274059">
                <a:moveTo>
                  <a:pt x="27940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40" y="1316989"/>
                </a:lnTo>
                <a:lnTo>
                  <a:pt x="27940" y="1310640"/>
                </a:lnTo>
                <a:close/>
              </a:path>
              <a:path w="27940" h="3274059">
                <a:moveTo>
                  <a:pt x="27940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40" y="1309370"/>
                </a:lnTo>
                <a:lnTo>
                  <a:pt x="27940" y="1299210"/>
                </a:lnTo>
                <a:close/>
              </a:path>
              <a:path w="27940" h="3274059">
                <a:moveTo>
                  <a:pt x="27940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90"/>
                </a:lnTo>
                <a:close/>
              </a:path>
              <a:path w="27940" h="3274059">
                <a:moveTo>
                  <a:pt x="27940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40" y="1290320"/>
                </a:lnTo>
                <a:lnTo>
                  <a:pt x="27940" y="1280160"/>
                </a:lnTo>
                <a:close/>
              </a:path>
              <a:path w="27940" h="3274059">
                <a:moveTo>
                  <a:pt x="27940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40" y="1278890"/>
                </a:lnTo>
                <a:lnTo>
                  <a:pt x="27940" y="1272539"/>
                </a:lnTo>
                <a:close/>
              </a:path>
              <a:path w="27940" h="3274059">
                <a:moveTo>
                  <a:pt x="27940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10"/>
                </a:lnTo>
                <a:close/>
              </a:path>
              <a:path w="27940" h="3274059">
                <a:moveTo>
                  <a:pt x="27940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40" y="1259840"/>
                </a:lnTo>
                <a:lnTo>
                  <a:pt x="27940" y="1253489"/>
                </a:lnTo>
                <a:close/>
              </a:path>
              <a:path w="27940" h="3274059">
                <a:moveTo>
                  <a:pt x="27940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50950"/>
                </a:lnTo>
                <a:close/>
              </a:path>
              <a:path w="27940" h="3274059">
                <a:moveTo>
                  <a:pt x="27940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40" y="1910080"/>
                </a:lnTo>
                <a:lnTo>
                  <a:pt x="27940" y="1821180"/>
                </a:lnTo>
                <a:close/>
              </a:path>
              <a:path w="27940" h="3274059">
                <a:moveTo>
                  <a:pt x="27940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40" y="2430780"/>
                </a:lnTo>
                <a:lnTo>
                  <a:pt x="27940" y="2423160"/>
                </a:lnTo>
                <a:close/>
              </a:path>
              <a:path w="27940" h="3274059">
                <a:moveTo>
                  <a:pt x="27940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40" y="2421890"/>
                </a:lnTo>
                <a:lnTo>
                  <a:pt x="27940" y="1995170"/>
                </a:lnTo>
                <a:close/>
              </a:path>
              <a:path w="27940" h="3274059">
                <a:moveTo>
                  <a:pt x="27940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40" y="1993900"/>
                </a:lnTo>
                <a:lnTo>
                  <a:pt x="27940" y="1976120"/>
                </a:lnTo>
                <a:close/>
              </a:path>
              <a:path w="27940" h="3274059">
                <a:moveTo>
                  <a:pt x="27940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40" y="1974850"/>
                </a:lnTo>
                <a:lnTo>
                  <a:pt x="27940" y="1957070"/>
                </a:lnTo>
                <a:close/>
              </a:path>
              <a:path w="27940" h="3274059">
                <a:moveTo>
                  <a:pt x="27940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40" y="1955800"/>
                </a:lnTo>
                <a:lnTo>
                  <a:pt x="27940" y="1934210"/>
                </a:lnTo>
                <a:close/>
              </a:path>
              <a:path w="27940" h="3274059">
                <a:moveTo>
                  <a:pt x="27940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40" y="1932939"/>
                </a:lnTo>
                <a:lnTo>
                  <a:pt x="27940" y="1915160"/>
                </a:lnTo>
                <a:close/>
              </a:path>
              <a:path w="27940" h="3274059">
                <a:moveTo>
                  <a:pt x="27940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40" y="1913889"/>
                </a:lnTo>
                <a:lnTo>
                  <a:pt x="27940" y="1911350"/>
                </a:lnTo>
                <a:close/>
              </a:path>
              <a:path w="27940" h="3274059">
                <a:moveTo>
                  <a:pt x="27940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40" y="2606040"/>
                </a:lnTo>
                <a:lnTo>
                  <a:pt x="27940" y="2430780"/>
                </a:lnTo>
                <a:close/>
              </a:path>
              <a:path w="27940" h="3274059">
                <a:moveTo>
                  <a:pt x="27940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40" y="3274060"/>
                </a:lnTo>
                <a:lnTo>
                  <a:pt x="27940" y="260604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667750" y="35966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21589" y="0"/>
                </a:moveTo>
                <a:lnTo>
                  <a:pt x="0" y="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667750" y="36093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667750" y="3622040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27940" y="0"/>
                </a:moveTo>
                <a:lnTo>
                  <a:pt x="0" y="0"/>
                </a:lnTo>
                <a:lnTo>
                  <a:pt x="0" y="19049"/>
                </a:lnTo>
                <a:lnTo>
                  <a:pt x="27940" y="190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667750" y="36410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681719" y="3596640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234949"/>
                </a:moveTo>
                <a:lnTo>
                  <a:pt x="0" y="0"/>
                </a:lnTo>
                <a:lnTo>
                  <a:pt x="0" y="234949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667750" y="366649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667750" y="3698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667750" y="37045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667750" y="37172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667750" y="37236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667750" y="373634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667750" y="383159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8667750" y="386969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667750" y="38747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8667750" y="388112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8667750" y="3887470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70">
                <a:moveTo>
                  <a:pt x="27940" y="0"/>
                </a:moveTo>
                <a:lnTo>
                  <a:pt x="0" y="0"/>
                </a:lnTo>
                <a:lnTo>
                  <a:pt x="0" y="26669"/>
                </a:lnTo>
                <a:lnTo>
                  <a:pt x="27940" y="2666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8667750" y="3914140"/>
            <a:ext cx="27940" cy="17780"/>
          </a:xfrm>
          <a:custGeom>
            <a:avLst/>
            <a:gdLst/>
            <a:ahLst/>
            <a:cxnLst/>
            <a:rect l="l" t="t" r="r" b="b"/>
            <a:pathLst>
              <a:path w="27940" h="17779">
                <a:moveTo>
                  <a:pt x="27940" y="0"/>
                </a:moveTo>
                <a:lnTo>
                  <a:pt x="0" y="0"/>
                </a:lnTo>
                <a:lnTo>
                  <a:pt x="0" y="17779"/>
                </a:lnTo>
                <a:lnTo>
                  <a:pt x="27940" y="177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8667750" y="39319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8667750" y="39395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8667750" y="3952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8667750" y="3958590"/>
            <a:ext cx="27940" cy="43180"/>
          </a:xfrm>
          <a:custGeom>
            <a:avLst/>
            <a:gdLst/>
            <a:ahLst/>
            <a:cxnLst/>
            <a:rect l="l" t="t" r="r" b="b"/>
            <a:pathLst>
              <a:path w="27940" h="43179">
                <a:moveTo>
                  <a:pt x="27940" y="0"/>
                </a:moveTo>
                <a:lnTo>
                  <a:pt x="0" y="0"/>
                </a:lnTo>
                <a:lnTo>
                  <a:pt x="0" y="43179"/>
                </a:lnTo>
                <a:lnTo>
                  <a:pt x="27940" y="431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8667750" y="400177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8667750" y="40093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8667750" y="4015740"/>
            <a:ext cx="27940" cy="36830"/>
          </a:xfrm>
          <a:custGeom>
            <a:avLst/>
            <a:gdLst/>
            <a:ahLst/>
            <a:cxnLst/>
            <a:rect l="l" t="t" r="r" b="b"/>
            <a:pathLst>
              <a:path w="27940" h="36829">
                <a:moveTo>
                  <a:pt x="27940" y="0"/>
                </a:moveTo>
                <a:lnTo>
                  <a:pt x="0" y="0"/>
                </a:lnTo>
                <a:lnTo>
                  <a:pt x="0" y="36829"/>
                </a:lnTo>
                <a:lnTo>
                  <a:pt x="27940" y="368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8667750" y="40525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8667750" y="405892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8667750" y="40906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8667750" y="40970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8667750" y="410464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667750" y="414274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8667750" y="414782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8667750" y="4173220"/>
            <a:ext cx="27940" cy="69850"/>
          </a:xfrm>
          <a:custGeom>
            <a:avLst/>
            <a:gdLst/>
            <a:ahLst/>
            <a:cxnLst/>
            <a:rect l="l" t="t" r="r" b="b"/>
            <a:pathLst>
              <a:path w="27940" h="69850">
                <a:moveTo>
                  <a:pt x="27940" y="0"/>
                </a:moveTo>
                <a:lnTo>
                  <a:pt x="0" y="0"/>
                </a:lnTo>
                <a:lnTo>
                  <a:pt x="0" y="69849"/>
                </a:lnTo>
                <a:lnTo>
                  <a:pt x="27940" y="698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8667750" y="42430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667750" y="42494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667750" y="4257040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27940" y="0"/>
                </a:moveTo>
                <a:lnTo>
                  <a:pt x="0" y="0"/>
                </a:lnTo>
                <a:lnTo>
                  <a:pt x="0" y="11429"/>
                </a:lnTo>
                <a:lnTo>
                  <a:pt x="27940" y="114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681719" y="4268470"/>
            <a:ext cx="0" cy="562610"/>
          </a:xfrm>
          <a:custGeom>
            <a:avLst/>
            <a:gdLst/>
            <a:ahLst/>
            <a:cxnLst/>
            <a:rect l="l" t="t" r="r" b="b"/>
            <a:pathLst>
              <a:path h="562610">
                <a:moveTo>
                  <a:pt x="0" y="0"/>
                </a:moveTo>
                <a:lnTo>
                  <a:pt x="0" y="562609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667750" y="5086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667750" y="50787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667750" y="50673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667750" y="50596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67750" y="50482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667750" y="50406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67750" y="50292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667750" y="50215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667750" y="50101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667750" y="50025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667750" y="49911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667750" y="49834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667750" y="49720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667750" y="49644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667750" y="49530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667750" y="49453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667750" y="49339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667750" y="4919979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700"/>
                </a:lnTo>
                <a:lnTo>
                  <a:pt x="27940" y="1270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667750" y="49085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667750" y="49009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667750" y="48895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667750" y="48818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667750" y="48704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667750" y="48628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667750" y="48514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667750" y="48437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667750" y="4832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681719" y="5097779"/>
            <a:ext cx="0" cy="387350"/>
          </a:xfrm>
          <a:custGeom>
            <a:avLst/>
            <a:gdLst/>
            <a:ahLst/>
            <a:cxnLst/>
            <a:rect l="l" t="t" r="r" b="b"/>
            <a:pathLst>
              <a:path h="387350">
                <a:moveTo>
                  <a:pt x="0" y="0"/>
                </a:moveTo>
                <a:lnTo>
                  <a:pt x="0" y="38735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681719" y="5097779"/>
            <a:ext cx="0" cy="1747520"/>
          </a:xfrm>
          <a:custGeom>
            <a:avLst/>
            <a:gdLst/>
            <a:ahLst/>
            <a:cxnLst/>
            <a:rect l="l" t="t" r="r" b="b"/>
            <a:pathLst>
              <a:path h="1747520">
                <a:moveTo>
                  <a:pt x="0" y="0"/>
                </a:moveTo>
                <a:lnTo>
                  <a:pt x="0" y="174752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695690" y="3609340"/>
            <a:ext cx="26670" cy="3235960"/>
          </a:xfrm>
          <a:custGeom>
            <a:avLst/>
            <a:gdLst/>
            <a:ahLst/>
            <a:cxnLst/>
            <a:rect l="l" t="t" r="r" b="b"/>
            <a:pathLst>
              <a:path w="26670" h="3235959">
                <a:moveTo>
                  <a:pt x="13969" y="0"/>
                </a:moveTo>
                <a:lnTo>
                  <a:pt x="0" y="0"/>
                </a:lnTo>
                <a:lnTo>
                  <a:pt x="0" y="6349"/>
                </a:lnTo>
                <a:lnTo>
                  <a:pt x="22859" y="6349"/>
                </a:lnTo>
                <a:lnTo>
                  <a:pt x="22859" y="5079"/>
                </a:lnTo>
                <a:lnTo>
                  <a:pt x="20320" y="5079"/>
                </a:lnTo>
                <a:lnTo>
                  <a:pt x="20320" y="3809"/>
                </a:lnTo>
                <a:lnTo>
                  <a:pt x="19050" y="3809"/>
                </a:lnTo>
                <a:lnTo>
                  <a:pt x="19050" y="2539"/>
                </a:lnTo>
                <a:lnTo>
                  <a:pt x="16509" y="2539"/>
                </a:lnTo>
                <a:lnTo>
                  <a:pt x="1650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  <a:path w="26670" h="3235959">
                <a:moveTo>
                  <a:pt x="24129" y="6349"/>
                </a:moveTo>
                <a:lnTo>
                  <a:pt x="0" y="6349"/>
                </a:lnTo>
                <a:lnTo>
                  <a:pt x="0" y="12699"/>
                </a:lnTo>
                <a:lnTo>
                  <a:pt x="26669" y="12699"/>
                </a:lnTo>
                <a:lnTo>
                  <a:pt x="26669" y="7619"/>
                </a:lnTo>
                <a:lnTo>
                  <a:pt x="24129" y="7619"/>
                </a:lnTo>
                <a:lnTo>
                  <a:pt x="24129" y="6349"/>
                </a:lnTo>
                <a:close/>
              </a:path>
              <a:path w="26670" h="3235959">
                <a:moveTo>
                  <a:pt x="26669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6669" y="31749"/>
                </a:lnTo>
                <a:lnTo>
                  <a:pt x="26669" y="12699"/>
                </a:lnTo>
                <a:close/>
              </a:path>
              <a:path w="26670" h="3235959">
                <a:moveTo>
                  <a:pt x="26669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6669" y="44449"/>
                </a:lnTo>
                <a:lnTo>
                  <a:pt x="26669" y="31750"/>
                </a:lnTo>
                <a:close/>
              </a:path>
              <a:path w="26670" h="3235959">
                <a:moveTo>
                  <a:pt x="26669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6669" y="57149"/>
                </a:lnTo>
                <a:lnTo>
                  <a:pt x="26669" y="44450"/>
                </a:lnTo>
                <a:close/>
              </a:path>
              <a:path w="26670" h="3235959">
                <a:moveTo>
                  <a:pt x="26669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6669" y="88899"/>
                </a:lnTo>
                <a:lnTo>
                  <a:pt x="26669" y="57149"/>
                </a:lnTo>
                <a:close/>
              </a:path>
              <a:path w="26670" h="3235959">
                <a:moveTo>
                  <a:pt x="26669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88900"/>
                </a:lnTo>
                <a:close/>
              </a:path>
              <a:path w="26670" h="3235959">
                <a:moveTo>
                  <a:pt x="26669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6669" y="107949"/>
                </a:lnTo>
                <a:lnTo>
                  <a:pt x="26669" y="95249"/>
                </a:lnTo>
                <a:close/>
              </a:path>
              <a:path w="26670" h="3235959">
                <a:moveTo>
                  <a:pt x="26669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6669" y="114299"/>
                </a:lnTo>
                <a:lnTo>
                  <a:pt x="26669" y="107949"/>
                </a:lnTo>
                <a:close/>
              </a:path>
              <a:path w="26670" h="3235959">
                <a:moveTo>
                  <a:pt x="26669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6669" y="126999"/>
                </a:lnTo>
                <a:lnTo>
                  <a:pt x="26669" y="114299"/>
                </a:lnTo>
                <a:close/>
              </a:path>
              <a:path w="26670" h="3235959">
                <a:moveTo>
                  <a:pt x="26669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6669" y="152399"/>
                </a:lnTo>
                <a:lnTo>
                  <a:pt x="26669" y="127000"/>
                </a:lnTo>
                <a:close/>
              </a:path>
              <a:path w="26670" h="3235959">
                <a:moveTo>
                  <a:pt x="26669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6669" y="222249"/>
                </a:lnTo>
                <a:lnTo>
                  <a:pt x="26669" y="152399"/>
                </a:lnTo>
                <a:close/>
              </a:path>
              <a:path w="26670" h="3235959">
                <a:moveTo>
                  <a:pt x="26669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6669" y="260349"/>
                </a:lnTo>
                <a:lnTo>
                  <a:pt x="26669" y="222249"/>
                </a:lnTo>
                <a:close/>
              </a:path>
              <a:path w="26670" h="3235959">
                <a:moveTo>
                  <a:pt x="26669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6669" y="265429"/>
                </a:lnTo>
                <a:lnTo>
                  <a:pt x="26669" y="260350"/>
                </a:lnTo>
                <a:close/>
              </a:path>
              <a:path w="26670" h="3235959">
                <a:moveTo>
                  <a:pt x="26669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65429"/>
                </a:lnTo>
                <a:close/>
              </a:path>
              <a:path w="26670" h="323595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235959">
                <a:moveTo>
                  <a:pt x="26669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6669" y="304799"/>
                </a:lnTo>
                <a:lnTo>
                  <a:pt x="26669" y="278130"/>
                </a:lnTo>
                <a:close/>
              </a:path>
              <a:path w="26670" h="3235959">
                <a:moveTo>
                  <a:pt x="26669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04800"/>
                </a:lnTo>
                <a:close/>
              </a:path>
              <a:path w="26670" h="3235959">
                <a:moveTo>
                  <a:pt x="26669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6669" y="330199"/>
                </a:lnTo>
                <a:lnTo>
                  <a:pt x="26669" y="322579"/>
                </a:lnTo>
                <a:close/>
              </a:path>
              <a:path w="26670" h="3235959">
                <a:moveTo>
                  <a:pt x="26669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6669" y="342899"/>
                </a:lnTo>
                <a:lnTo>
                  <a:pt x="26669" y="330200"/>
                </a:lnTo>
                <a:close/>
              </a:path>
              <a:path w="26670" h="3235959">
                <a:moveTo>
                  <a:pt x="26669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6669" y="349249"/>
                </a:lnTo>
                <a:lnTo>
                  <a:pt x="26669" y="342900"/>
                </a:lnTo>
                <a:close/>
              </a:path>
              <a:path w="26670" h="3235959">
                <a:moveTo>
                  <a:pt x="26669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6669" y="392429"/>
                </a:lnTo>
                <a:lnTo>
                  <a:pt x="26669" y="349250"/>
                </a:lnTo>
                <a:close/>
              </a:path>
              <a:path w="26670" h="3235959">
                <a:moveTo>
                  <a:pt x="26669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6669" y="400049"/>
                </a:lnTo>
                <a:lnTo>
                  <a:pt x="26669" y="392430"/>
                </a:lnTo>
                <a:close/>
              </a:path>
              <a:path w="26670" h="3235959">
                <a:moveTo>
                  <a:pt x="26669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6669" y="406399"/>
                </a:lnTo>
                <a:lnTo>
                  <a:pt x="26669" y="400049"/>
                </a:lnTo>
                <a:close/>
              </a:path>
              <a:path w="26670" h="3235959">
                <a:moveTo>
                  <a:pt x="26669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6669" y="443229"/>
                </a:lnTo>
                <a:lnTo>
                  <a:pt x="26669" y="406399"/>
                </a:lnTo>
                <a:close/>
              </a:path>
              <a:path w="26670" h="3235959">
                <a:moveTo>
                  <a:pt x="26669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43229"/>
                </a:lnTo>
                <a:close/>
              </a:path>
              <a:path w="26670" h="3235959">
                <a:moveTo>
                  <a:pt x="26669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6669" y="481329"/>
                </a:lnTo>
                <a:lnTo>
                  <a:pt x="26669" y="449579"/>
                </a:lnTo>
                <a:close/>
              </a:path>
              <a:path w="26670" h="3235959">
                <a:moveTo>
                  <a:pt x="26669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6669" y="487679"/>
                </a:lnTo>
                <a:lnTo>
                  <a:pt x="26669" y="481329"/>
                </a:lnTo>
                <a:close/>
              </a:path>
              <a:path w="26670" h="3235959">
                <a:moveTo>
                  <a:pt x="26669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6669" y="495299"/>
                </a:lnTo>
                <a:lnTo>
                  <a:pt x="26669" y="487679"/>
                </a:lnTo>
                <a:close/>
              </a:path>
              <a:path w="26670" h="3235959">
                <a:moveTo>
                  <a:pt x="26669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6669" y="533399"/>
                </a:lnTo>
                <a:lnTo>
                  <a:pt x="26669" y="495299"/>
                </a:lnTo>
                <a:close/>
              </a:path>
              <a:path w="26670" h="3235959">
                <a:moveTo>
                  <a:pt x="26669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6669" y="538479"/>
                </a:lnTo>
                <a:lnTo>
                  <a:pt x="26669" y="533399"/>
                </a:lnTo>
                <a:close/>
              </a:path>
              <a:path w="26670" h="3235959">
                <a:moveTo>
                  <a:pt x="26669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6669" y="563879"/>
                </a:lnTo>
                <a:lnTo>
                  <a:pt x="26669" y="538480"/>
                </a:lnTo>
                <a:close/>
              </a:path>
              <a:path w="26670" h="3235959">
                <a:moveTo>
                  <a:pt x="26669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6669" y="633729"/>
                </a:lnTo>
                <a:lnTo>
                  <a:pt x="26669" y="563879"/>
                </a:lnTo>
                <a:close/>
              </a:path>
              <a:path w="26670" h="3235959">
                <a:moveTo>
                  <a:pt x="26669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6669" y="640079"/>
                </a:lnTo>
                <a:lnTo>
                  <a:pt x="26669" y="633730"/>
                </a:lnTo>
                <a:close/>
              </a:path>
              <a:path w="26670" h="3235959">
                <a:moveTo>
                  <a:pt x="2666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79"/>
                </a:lnTo>
                <a:close/>
              </a:path>
              <a:path w="26670" h="3235959">
                <a:moveTo>
                  <a:pt x="26669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47699"/>
                </a:lnTo>
                <a:close/>
              </a:path>
              <a:path w="26670" h="3235959">
                <a:moveTo>
                  <a:pt x="26669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6669" y="685799"/>
                </a:lnTo>
                <a:lnTo>
                  <a:pt x="26669" y="659130"/>
                </a:lnTo>
                <a:close/>
              </a:path>
              <a:path w="26670" h="3235959">
                <a:moveTo>
                  <a:pt x="26669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685799"/>
                </a:lnTo>
                <a:close/>
              </a:path>
              <a:path w="26670" h="3235959">
                <a:moveTo>
                  <a:pt x="26669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762000"/>
                </a:lnTo>
                <a:close/>
              </a:path>
              <a:path w="26670" h="3235959">
                <a:moveTo>
                  <a:pt x="26669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50"/>
                </a:lnTo>
                <a:close/>
              </a:path>
              <a:path w="26670" h="323595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235959">
                <a:moveTo>
                  <a:pt x="26669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49"/>
                </a:lnTo>
                <a:close/>
              </a:path>
              <a:path w="26670" h="3235959">
                <a:moveTo>
                  <a:pt x="26669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1002030"/>
                </a:lnTo>
                <a:close/>
              </a:path>
              <a:path w="26670" h="3235959">
                <a:moveTo>
                  <a:pt x="26669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6669" y="1041399"/>
                </a:lnTo>
                <a:lnTo>
                  <a:pt x="26669" y="1014730"/>
                </a:lnTo>
                <a:close/>
              </a:path>
              <a:path w="26670" h="3235959">
                <a:moveTo>
                  <a:pt x="26669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6669" y="1071879"/>
                </a:lnTo>
                <a:lnTo>
                  <a:pt x="26669" y="1041400"/>
                </a:lnTo>
                <a:close/>
              </a:path>
              <a:path w="26670" h="3235959">
                <a:moveTo>
                  <a:pt x="26669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6669" y="1078229"/>
                </a:lnTo>
                <a:lnTo>
                  <a:pt x="26669" y="1071879"/>
                </a:lnTo>
                <a:close/>
              </a:path>
              <a:path w="26670" h="3235959">
                <a:moveTo>
                  <a:pt x="26669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6669" y="1084579"/>
                </a:lnTo>
                <a:lnTo>
                  <a:pt x="26669" y="1078229"/>
                </a:lnTo>
                <a:close/>
              </a:path>
              <a:path w="26670" h="3235959">
                <a:moveTo>
                  <a:pt x="26669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6669" y="1117599"/>
                </a:lnTo>
                <a:lnTo>
                  <a:pt x="26669" y="1084579"/>
                </a:lnTo>
                <a:close/>
              </a:path>
              <a:path w="26670" h="3235959">
                <a:moveTo>
                  <a:pt x="26669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6669" y="1141729"/>
                </a:lnTo>
                <a:lnTo>
                  <a:pt x="26669" y="1117599"/>
                </a:lnTo>
                <a:close/>
              </a:path>
              <a:path w="26670" h="3235959">
                <a:moveTo>
                  <a:pt x="26669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6669" y="1193799"/>
                </a:lnTo>
                <a:lnTo>
                  <a:pt x="26669" y="1141730"/>
                </a:lnTo>
                <a:close/>
              </a:path>
              <a:path w="26670" h="3235959">
                <a:moveTo>
                  <a:pt x="26669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6669" y="1211579"/>
                </a:lnTo>
                <a:lnTo>
                  <a:pt x="26669" y="1193800"/>
                </a:lnTo>
                <a:close/>
              </a:path>
              <a:path w="26670" h="3235959">
                <a:moveTo>
                  <a:pt x="26669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6669" y="1783079"/>
                </a:lnTo>
                <a:lnTo>
                  <a:pt x="26669" y="1515109"/>
                </a:lnTo>
                <a:close/>
              </a:path>
              <a:path w="26670" h="32359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235959">
                <a:moveTo>
                  <a:pt x="26669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6669" y="1506219"/>
                </a:lnTo>
                <a:lnTo>
                  <a:pt x="26669" y="1496059"/>
                </a:lnTo>
                <a:close/>
              </a:path>
              <a:path w="26670" h="3235959">
                <a:moveTo>
                  <a:pt x="2666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39"/>
                </a:lnTo>
                <a:close/>
              </a:path>
              <a:path w="26670" h="3235959">
                <a:moveTo>
                  <a:pt x="26669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09"/>
                </a:lnTo>
                <a:close/>
              </a:path>
              <a:path w="26670" h="3235959">
                <a:moveTo>
                  <a:pt x="2666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9389"/>
                </a:lnTo>
                <a:close/>
              </a:path>
              <a:path w="26670" h="3235959">
                <a:moveTo>
                  <a:pt x="26669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57960"/>
                </a:lnTo>
                <a:close/>
              </a:path>
              <a:path w="26670" h="3235959">
                <a:moveTo>
                  <a:pt x="26669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6669" y="1456689"/>
                </a:lnTo>
                <a:lnTo>
                  <a:pt x="26669" y="1450339"/>
                </a:lnTo>
                <a:close/>
              </a:path>
              <a:path w="26670" h="3235959">
                <a:moveTo>
                  <a:pt x="26669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38909"/>
                </a:lnTo>
                <a:close/>
              </a:path>
              <a:path w="26670" h="3235959">
                <a:moveTo>
                  <a:pt x="26669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6669" y="1437639"/>
                </a:lnTo>
                <a:lnTo>
                  <a:pt x="26669" y="1431289"/>
                </a:lnTo>
                <a:close/>
              </a:path>
              <a:path w="26670" h="3235959">
                <a:moveTo>
                  <a:pt x="26669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19859"/>
                </a:lnTo>
                <a:close/>
              </a:path>
              <a:path w="26670" h="3235959">
                <a:moveTo>
                  <a:pt x="2666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6669" y="1418589"/>
                </a:lnTo>
                <a:lnTo>
                  <a:pt x="26669" y="1412239"/>
                </a:lnTo>
                <a:close/>
              </a:path>
              <a:path w="26670" h="3235959">
                <a:moveTo>
                  <a:pt x="26669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0809"/>
                </a:lnTo>
                <a:close/>
              </a:path>
              <a:path w="26670" h="3235959">
                <a:moveTo>
                  <a:pt x="2666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69" y="1399539"/>
                </a:lnTo>
                <a:lnTo>
                  <a:pt x="26669" y="1393189"/>
                </a:lnTo>
                <a:close/>
              </a:path>
              <a:path w="26670" h="3235959">
                <a:moveTo>
                  <a:pt x="26669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1759"/>
                </a:lnTo>
                <a:close/>
              </a:path>
              <a:path w="26670" h="3235959">
                <a:moveTo>
                  <a:pt x="26669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69" y="1380489"/>
                </a:lnTo>
                <a:lnTo>
                  <a:pt x="26669" y="1374139"/>
                </a:lnTo>
                <a:close/>
              </a:path>
              <a:path w="26670" h="3235959">
                <a:moveTo>
                  <a:pt x="26669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2710"/>
                </a:lnTo>
                <a:close/>
              </a:path>
              <a:path w="26670" h="3235959">
                <a:moveTo>
                  <a:pt x="26669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69" y="1361439"/>
                </a:lnTo>
                <a:lnTo>
                  <a:pt x="26669" y="1355089"/>
                </a:lnTo>
                <a:close/>
              </a:path>
              <a:path w="26670" h="3235959">
                <a:moveTo>
                  <a:pt x="26669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3659"/>
                </a:lnTo>
                <a:close/>
              </a:path>
              <a:path w="26670" h="3235959">
                <a:moveTo>
                  <a:pt x="26669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69" y="1342389"/>
                </a:lnTo>
                <a:lnTo>
                  <a:pt x="26669" y="1336039"/>
                </a:lnTo>
                <a:close/>
              </a:path>
              <a:path w="26670" h="3235959">
                <a:moveTo>
                  <a:pt x="26669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4609"/>
                </a:lnTo>
                <a:close/>
              </a:path>
              <a:path w="26670" h="3235959">
                <a:moveTo>
                  <a:pt x="26669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6669" y="1323339"/>
                </a:lnTo>
                <a:lnTo>
                  <a:pt x="26669" y="1310639"/>
                </a:lnTo>
                <a:close/>
              </a:path>
              <a:path w="26670" h="3235959">
                <a:moveTo>
                  <a:pt x="26669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69" y="1309369"/>
                </a:lnTo>
                <a:lnTo>
                  <a:pt x="26669" y="1299209"/>
                </a:lnTo>
                <a:close/>
              </a:path>
              <a:path w="26670" h="3235959">
                <a:moveTo>
                  <a:pt x="26669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6669" y="1297939"/>
                </a:lnTo>
                <a:lnTo>
                  <a:pt x="26669" y="1291589"/>
                </a:lnTo>
                <a:close/>
              </a:path>
              <a:path w="26670" h="3235959">
                <a:moveTo>
                  <a:pt x="26669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6669" y="1290319"/>
                </a:lnTo>
                <a:lnTo>
                  <a:pt x="26669" y="1280160"/>
                </a:lnTo>
                <a:close/>
              </a:path>
              <a:path w="26670" h="3235959">
                <a:moveTo>
                  <a:pt x="26669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6669" y="1278889"/>
                </a:lnTo>
                <a:lnTo>
                  <a:pt x="26669" y="1272539"/>
                </a:lnTo>
                <a:close/>
              </a:path>
              <a:path w="26670" h="3235959">
                <a:moveTo>
                  <a:pt x="26669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1109"/>
                </a:lnTo>
                <a:close/>
              </a:path>
              <a:path w="26670" h="3235959">
                <a:moveTo>
                  <a:pt x="26669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6669" y="1259839"/>
                </a:lnTo>
                <a:lnTo>
                  <a:pt x="26669" y="1253489"/>
                </a:lnTo>
                <a:close/>
              </a:path>
              <a:path w="26670" h="3235959">
                <a:moveTo>
                  <a:pt x="26669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6669" y="1252220"/>
                </a:lnTo>
                <a:lnTo>
                  <a:pt x="26669" y="1242059"/>
                </a:lnTo>
                <a:close/>
              </a:path>
              <a:path w="26670" h="3235959">
                <a:moveTo>
                  <a:pt x="26669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6669" y="1240789"/>
                </a:lnTo>
                <a:lnTo>
                  <a:pt x="26669" y="1234439"/>
                </a:lnTo>
                <a:close/>
              </a:path>
              <a:path w="26670" h="3235959">
                <a:moveTo>
                  <a:pt x="26669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3009"/>
                </a:lnTo>
                <a:close/>
              </a:path>
              <a:path w="26670" h="3235959">
                <a:moveTo>
                  <a:pt x="26669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6669" y="1221739"/>
                </a:lnTo>
                <a:lnTo>
                  <a:pt x="26669" y="1215389"/>
                </a:lnTo>
                <a:close/>
              </a:path>
              <a:path w="26670" h="3235959">
                <a:moveTo>
                  <a:pt x="26669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6669" y="1214119"/>
                </a:lnTo>
                <a:lnTo>
                  <a:pt x="26669" y="1212849"/>
                </a:lnTo>
                <a:close/>
              </a:path>
              <a:path w="26670" h="3235959">
                <a:moveTo>
                  <a:pt x="26669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6669" y="1871979"/>
                </a:lnTo>
                <a:lnTo>
                  <a:pt x="26669" y="1783079"/>
                </a:lnTo>
                <a:close/>
              </a:path>
              <a:path w="26670" h="3235959">
                <a:moveTo>
                  <a:pt x="26669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6669" y="2392679"/>
                </a:lnTo>
                <a:lnTo>
                  <a:pt x="26669" y="2385059"/>
                </a:lnTo>
                <a:close/>
              </a:path>
              <a:path w="26670" h="3235959">
                <a:moveTo>
                  <a:pt x="26669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6669" y="2383789"/>
                </a:lnTo>
                <a:lnTo>
                  <a:pt x="26669" y="1957069"/>
                </a:lnTo>
                <a:close/>
              </a:path>
              <a:path w="26670" h="3235959">
                <a:moveTo>
                  <a:pt x="26669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6669" y="1955799"/>
                </a:lnTo>
                <a:lnTo>
                  <a:pt x="26669" y="1938019"/>
                </a:lnTo>
                <a:close/>
              </a:path>
              <a:path w="26670" h="3235959">
                <a:moveTo>
                  <a:pt x="26669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6669" y="1936749"/>
                </a:lnTo>
                <a:lnTo>
                  <a:pt x="26669" y="1918969"/>
                </a:lnTo>
                <a:close/>
              </a:path>
              <a:path w="26670" h="3235959">
                <a:moveTo>
                  <a:pt x="26669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6669" y="1917699"/>
                </a:lnTo>
                <a:lnTo>
                  <a:pt x="26669" y="1896109"/>
                </a:lnTo>
                <a:close/>
              </a:path>
              <a:path w="26670" h="3235959">
                <a:moveTo>
                  <a:pt x="26669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6669" y="1894839"/>
                </a:lnTo>
                <a:lnTo>
                  <a:pt x="26669" y="1877059"/>
                </a:lnTo>
                <a:close/>
              </a:path>
              <a:path w="26670" h="3235959">
                <a:moveTo>
                  <a:pt x="26669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6669" y="1875789"/>
                </a:lnTo>
                <a:lnTo>
                  <a:pt x="26669" y="1873249"/>
                </a:lnTo>
                <a:close/>
              </a:path>
              <a:path w="26670" h="3235959">
                <a:moveTo>
                  <a:pt x="26669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6669" y="2567939"/>
                </a:lnTo>
                <a:lnTo>
                  <a:pt x="26669" y="2392679"/>
                </a:lnTo>
                <a:close/>
              </a:path>
              <a:path w="26670" h="3235959">
                <a:moveTo>
                  <a:pt x="26669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6669" y="3235959"/>
                </a:lnTo>
                <a:lnTo>
                  <a:pt x="26669" y="2567940"/>
                </a:lnTo>
                <a:close/>
              </a:path>
            </a:pathLst>
          </a:custGeom>
          <a:solidFill>
            <a:srgbClr val="1B35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722359" y="3618229"/>
            <a:ext cx="27940" cy="3227070"/>
          </a:xfrm>
          <a:custGeom>
            <a:avLst/>
            <a:gdLst/>
            <a:ahLst/>
            <a:cxnLst/>
            <a:rect l="l" t="t" r="r" b="b"/>
            <a:pathLst>
              <a:path w="27940" h="322707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27940" h="3227070">
                <a:moveTo>
                  <a:pt x="8890" y="3809"/>
                </a:moveTo>
                <a:lnTo>
                  <a:pt x="0" y="3809"/>
                </a:lnTo>
                <a:lnTo>
                  <a:pt x="0" y="22859"/>
                </a:lnTo>
                <a:lnTo>
                  <a:pt x="27940" y="22859"/>
                </a:lnTo>
                <a:lnTo>
                  <a:pt x="27940" y="16509"/>
                </a:lnTo>
                <a:lnTo>
                  <a:pt x="26670" y="1650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60" y="6350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close/>
              </a:path>
              <a:path w="27940" h="3227070">
                <a:moveTo>
                  <a:pt x="27940" y="22860"/>
                </a:moveTo>
                <a:lnTo>
                  <a:pt x="0" y="22860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22860"/>
                </a:lnTo>
                <a:close/>
              </a:path>
              <a:path w="27940" h="3227070">
                <a:moveTo>
                  <a:pt x="27940" y="35560"/>
                </a:moveTo>
                <a:lnTo>
                  <a:pt x="0" y="35560"/>
                </a:lnTo>
                <a:lnTo>
                  <a:pt x="0" y="48259"/>
                </a:lnTo>
                <a:lnTo>
                  <a:pt x="27940" y="48259"/>
                </a:lnTo>
                <a:lnTo>
                  <a:pt x="27940" y="35560"/>
                </a:lnTo>
                <a:close/>
              </a:path>
              <a:path w="27940" h="3227070">
                <a:moveTo>
                  <a:pt x="27940" y="48259"/>
                </a:moveTo>
                <a:lnTo>
                  <a:pt x="0" y="48259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48259"/>
                </a:lnTo>
                <a:close/>
              </a:path>
              <a:path w="27940" h="3227070">
                <a:moveTo>
                  <a:pt x="27940" y="80010"/>
                </a:moveTo>
                <a:lnTo>
                  <a:pt x="0" y="80010"/>
                </a:lnTo>
                <a:lnTo>
                  <a:pt x="0" y="86359"/>
                </a:lnTo>
                <a:lnTo>
                  <a:pt x="27940" y="86359"/>
                </a:lnTo>
                <a:lnTo>
                  <a:pt x="27940" y="80010"/>
                </a:lnTo>
                <a:close/>
              </a:path>
              <a:path w="27940" h="3227070">
                <a:moveTo>
                  <a:pt x="27940" y="86359"/>
                </a:moveTo>
                <a:lnTo>
                  <a:pt x="0" y="86359"/>
                </a:lnTo>
                <a:lnTo>
                  <a:pt x="0" y="99059"/>
                </a:lnTo>
                <a:lnTo>
                  <a:pt x="27940" y="99059"/>
                </a:lnTo>
                <a:lnTo>
                  <a:pt x="27940" y="86359"/>
                </a:lnTo>
                <a:close/>
              </a:path>
              <a:path w="27940" h="3227070">
                <a:moveTo>
                  <a:pt x="27940" y="99059"/>
                </a:moveTo>
                <a:lnTo>
                  <a:pt x="0" y="9905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9059"/>
                </a:lnTo>
                <a:close/>
              </a:path>
              <a:path w="27940" h="3227070">
                <a:moveTo>
                  <a:pt x="27940" y="105409"/>
                </a:moveTo>
                <a:lnTo>
                  <a:pt x="0" y="105409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09"/>
                </a:lnTo>
                <a:close/>
              </a:path>
              <a:path w="27940" h="3227070">
                <a:moveTo>
                  <a:pt x="27940" y="118110"/>
                </a:moveTo>
                <a:lnTo>
                  <a:pt x="0" y="118110"/>
                </a:lnTo>
                <a:lnTo>
                  <a:pt x="0" y="143509"/>
                </a:lnTo>
                <a:lnTo>
                  <a:pt x="27940" y="143509"/>
                </a:lnTo>
                <a:lnTo>
                  <a:pt x="27940" y="118110"/>
                </a:lnTo>
                <a:close/>
              </a:path>
              <a:path w="27940" h="3227070">
                <a:moveTo>
                  <a:pt x="27940" y="143509"/>
                </a:moveTo>
                <a:lnTo>
                  <a:pt x="0" y="143509"/>
                </a:lnTo>
                <a:lnTo>
                  <a:pt x="0" y="213359"/>
                </a:lnTo>
                <a:lnTo>
                  <a:pt x="27940" y="213359"/>
                </a:lnTo>
                <a:lnTo>
                  <a:pt x="27940" y="143509"/>
                </a:lnTo>
                <a:close/>
              </a:path>
              <a:path w="27940" h="3227070">
                <a:moveTo>
                  <a:pt x="27940" y="213359"/>
                </a:moveTo>
                <a:lnTo>
                  <a:pt x="0" y="213359"/>
                </a:lnTo>
                <a:lnTo>
                  <a:pt x="0" y="251459"/>
                </a:lnTo>
                <a:lnTo>
                  <a:pt x="27940" y="251459"/>
                </a:lnTo>
                <a:lnTo>
                  <a:pt x="27940" y="213359"/>
                </a:lnTo>
                <a:close/>
              </a:path>
              <a:path w="27940" h="3227070">
                <a:moveTo>
                  <a:pt x="2794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51460"/>
                </a:lnTo>
                <a:close/>
              </a:path>
              <a:path w="27940" h="32270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227070">
                <a:moveTo>
                  <a:pt x="27940" y="262889"/>
                </a:moveTo>
                <a:lnTo>
                  <a:pt x="0" y="262889"/>
                </a:lnTo>
                <a:lnTo>
                  <a:pt x="0" y="269239"/>
                </a:lnTo>
                <a:lnTo>
                  <a:pt x="27940" y="269239"/>
                </a:lnTo>
                <a:lnTo>
                  <a:pt x="27940" y="262889"/>
                </a:lnTo>
                <a:close/>
              </a:path>
              <a:path w="27940" h="3227070">
                <a:moveTo>
                  <a:pt x="27940" y="269240"/>
                </a:moveTo>
                <a:lnTo>
                  <a:pt x="0" y="269240"/>
                </a:lnTo>
                <a:lnTo>
                  <a:pt x="0" y="295909"/>
                </a:lnTo>
                <a:lnTo>
                  <a:pt x="27940" y="295909"/>
                </a:lnTo>
                <a:lnTo>
                  <a:pt x="27940" y="269240"/>
                </a:lnTo>
                <a:close/>
              </a:path>
              <a:path w="27940" h="3227070">
                <a:moveTo>
                  <a:pt x="27940" y="295910"/>
                </a:moveTo>
                <a:lnTo>
                  <a:pt x="0" y="295910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295910"/>
                </a:lnTo>
                <a:close/>
              </a:path>
              <a:path w="27940" h="3227070">
                <a:moveTo>
                  <a:pt x="27940" y="313689"/>
                </a:moveTo>
                <a:lnTo>
                  <a:pt x="0" y="313689"/>
                </a:lnTo>
                <a:lnTo>
                  <a:pt x="0" y="321309"/>
                </a:lnTo>
                <a:lnTo>
                  <a:pt x="27940" y="321309"/>
                </a:lnTo>
                <a:lnTo>
                  <a:pt x="27940" y="313689"/>
                </a:lnTo>
                <a:close/>
              </a:path>
              <a:path w="27940" h="3227070">
                <a:moveTo>
                  <a:pt x="27940" y="321310"/>
                </a:moveTo>
                <a:lnTo>
                  <a:pt x="0" y="321310"/>
                </a:lnTo>
                <a:lnTo>
                  <a:pt x="0" y="334009"/>
                </a:lnTo>
                <a:lnTo>
                  <a:pt x="27940" y="334009"/>
                </a:lnTo>
                <a:lnTo>
                  <a:pt x="27940" y="321310"/>
                </a:lnTo>
                <a:close/>
              </a:path>
              <a:path w="27940" h="3227070">
                <a:moveTo>
                  <a:pt x="27940" y="334010"/>
                </a:moveTo>
                <a:lnTo>
                  <a:pt x="0" y="334010"/>
                </a:lnTo>
                <a:lnTo>
                  <a:pt x="0" y="340359"/>
                </a:lnTo>
                <a:lnTo>
                  <a:pt x="27940" y="340359"/>
                </a:lnTo>
                <a:lnTo>
                  <a:pt x="27940" y="334010"/>
                </a:lnTo>
                <a:close/>
              </a:path>
              <a:path w="27940" h="3227070">
                <a:moveTo>
                  <a:pt x="27940" y="340360"/>
                </a:moveTo>
                <a:lnTo>
                  <a:pt x="0" y="340360"/>
                </a:lnTo>
                <a:lnTo>
                  <a:pt x="0" y="383539"/>
                </a:lnTo>
                <a:lnTo>
                  <a:pt x="27940" y="383539"/>
                </a:lnTo>
                <a:lnTo>
                  <a:pt x="27940" y="340360"/>
                </a:lnTo>
                <a:close/>
              </a:path>
              <a:path w="27940" h="3227070">
                <a:moveTo>
                  <a:pt x="27940" y="383540"/>
                </a:moveTo>
                <a:lnTo>
                  <a:pt x="0" y="383540"/>
                </a:lnTo>
                <a:lnTo>
                  <a:pt x="0" y="391159"/>
                </a:lnTo>
                <a:lnTo>
                  <a:pt x="27940" y="391159"/>
                </a:lnTo>
                <a:lnTo>
                  <a:pt x="27940" y="383540"/>
                </a:lnTo>
                <a:close/>
              </a:path>
              <a:path w="27940" h="3227070">
                <a:moveTo>
                  <a:pt x="27940" y="391159"/>
                </a:moveTo>
                <a:lnTo>
                  <a:pt x="0" y="391159"/>
                </a:lnTo>
                <a:lnTo>
                  <a:pt x="0" y="397509"/>
                </a:lnTo>
                <a:lnTo>
                  <a:pt x="27940" y="397509"/>
                </a:lnTo>
                <a:lnTo>
                  <a:pt x="27940" y="391159"/>
                </a:lnTo>
                <a:close/>
              </a:path>
              <a:path w="27940" h="3227070">
                <a:moveTo>
                  <a:pt x="27940" y="397509"/>
                </a:moveTo>
                <a:lnTo>
                  <a:pt x="0" y="3975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397509"/>
                </a:lnTo>
                <a:close/>
              </a:path>
              <a:path w="27940" h="3227070">
                <a:moveTo>
                  <a:pt x="27940" y="434339"/>
                </a:moveTo>
                <a:lnTo>
                  <a:pt x="0" y="434339"/>
                </a:lnTo>
                <a:lnTo>
                  <a:pt x="0" y="440689"/>
                </a:lnTo>
                <a:lnTo>
                  <a:pt x="27940" y="440689"/>
                </a:lnTo>
                <a:lnTo>
                  <a:pt x="27940" y="434339"/>
                </a:lnTo>
                <a:close/>
              </a:path>
              <a:path w="27940" h="3227070">
                <a:moveTo>
                  <a:pt x="27940" y="440689"/>
                </a:moveTo>
                <a:lnTo>
                  <a:pt x="0" y="440689"/>
                </a:lnTo>
                <a:lnTo>
                  <a:pt x="0" y="472439"/>
                </a:lnTo>
                <a:lnTo>
                  <a:pt x="27940" y="472439"/>
                </a:lnTo>
                <a:lnTo>
                  <a:pt x="27940" y="440689"/>
                </a:lnTo>
                <a:close/>
              </a:path>
              <a:path w="27940" h="3227070">
                <a:moveTo>
                  <a:pt x="27940" y="472439"/>
                </a:moveTo>
                <a:lnTo>
                  <a:pt x="0" y="472439"/>
                </a:lnTo>
                <a:lnTo>
                  <a:pt x="0" y="478789"/>
                </a:lnTo>
                <a:lnTo>
                  <a:pt x="27940" y="478789"/>
                </a:lnTo>
                <a:lnTo>
                  <a:pt x="27940" y="472439"/>
                </a:lnTo>
                <a:close/>
              </a:path>
              <a:path w="27940" h="3227070">
                <a:moveTo>
                  <a:pt x="27940" y="478789"/>
                </a:moveTo>
                <a:lnTo>
                  <a:pt x="0" y="478789"/>
                </a:lnTo>
                <a:lnTo>
                  <a:pt x="0" y="486409"/>
                </a:lnTo>
                <a:lnTo>
                  <a:pt x="27940" y="486409"/>
                </a:lnTo>
                <a:lnTo>
                  <a:pt x="27940" y="478789"/>
                </a:lnTo>
                <a:close/>
              </a:path>
              <a:path w="27940" h="3227070">
                <a:moveTo>
                  <a:pt x="27940" y="486409"/>
                </a:moveTo>
                <a:lnTo>
                  <a:pt x="0" y="486409"/>
                </a:lnTo>
                <a:lnTo>
                  <a:pt x="0" y="524509"/>
                </a:lnTo>
                <a:lnTo>
                  <a:pt x="27940" y="524509"/>
                </a:lnTo>
                <a:lnTo>
                  <a:pt x="27940" y="486409"/>
                </a:lnTo>
                <a:close/>
              </a:path>
              <a:path w="27940" h="3227070">
                <a:moveTo>
                  <a:pt x="27940" y="524509"/>
                </a:moveTo>
                <a:lnTo>
                  <a:pt x="0" y="524509"/>
                </a:lnTo>
                <a:lnTo>
                  <a:pt x="0" y="529589"/>
                </a:lnTo>
                <a:lnTo>
                  <a:pt x="27940" y="529589"/>
                </a:lnTo>
                <a:lnTo>
                  <a:pt x="27940" y="524509"/>
                </a:lnTo>
                <a:close/>
              </a:path>
              <a:path w="27940" h="3227070">
                <a:moveTo>
                  <a:pt x="27940" y="529590"/>
                </a:moveTo>
                <a:lnTo>
                  <a:pt x="0" y="529590"/>
                </a:lnTo>
                <a:lnTo>
                  <a:pt x="0" y="554989"/>
                </a:lnTo>
                <a:lnTo>
                  <a:pt x="27940" y="554989"/>
                </a:lnTo>
                <a:lnTo>
                  <a:pt x="27940" y="529590"/>
                </a:lnTo>
                <a:close/>
              </a:path>
              <a:path w="27940" h="3227070">
                <a:moveTo>
                  <a:pt x="27940" y="554989"/>
                </a:moveTo>
                <a:lnTo>
                  <a:pt x="0" y="554989"/>
                </a:lnTo>
                <a:lnTo>
                  <a:pt x="0" y="624839"/>
                </a:lnTo>
                <a:lnTo>
                  <a:pt x="27940" y="624839"/>
                </a:lnTo>
                <a:lnTo>
                  <a:pt x="27940" y="554989"/>
                </a:lnTo>
                <a:close/>
              </a:path>
              <a:path w="27940" h="3227070">
                <a:moveTo>
                  <a:pt x="27940" y="624840"/>
                </a:moveTo>
                <a:lnTo>
                  <a:pt x="0" y="624840"/>
                </a:lnTo>
                <a:lnTo>
                  <a:pt x="0" y="631189"/>
                </a:lnTo>
                <a:lnTo>
                  <a:pt x="27940" y="631189"/>
                </a:lnTo>
                <a:lnTo>
                  <a:pt x="27940" y="624840"/>
                </a:lnTo>
                <a:close/>
              </a:path>
              <a:path w="27940" h="3227070">
                <a:moveTo>
                  <a:pt x="27940" y="631189"/>
                </a:moveTo>
                <a:lnTo>
                  <a:pt x="0" y="631189"/>
                </a:lnTo>
                <a:lnTo>
                  <a:pt x="0" y="638809"/>
                </a:lnTo>
                <a:lnTo>
                  <a:pt x="27940" y="638809"/>
                </a:lnTo>
                <a:lnTo>
                  <a:pt x="27940" y="631189"/>
                </a:lnTo>
                <a:close/>
              </a:path>
              <a:path w="27940" h="3227070">
                <a:moveTo>
                  <a:pt x="27940" y="638809"/>
                </a:moveTo>
                <a:lnTo>
                  <a:pt x="0" y="638809"/>
                </a:lnTo>
                <a:lnTo>
                  <a:pt x="0" y="650239"/>
                </a:lnTo>
                <a:lnTo>
                  <a:pt x="27940" y="650239"/>
                </a:lnTo>
                <a:lnTo>
                  <a:pt x="27940" y="638809"/>
                </a:lnTo>
                <a:close/>
              </a:path>
              <a:path w="27940" h="3227070">
                <a:moveTo>
                  <a:pt x="27940" y="650240"/>
                </a:moveTo>
                <a:lnTo>
                  <a:pt x="0" y="650240"/>
                </a:lnTo>
                <a:lnTo>
                  <a:pt x="0" y="676909"/>
                </a:lnTo>
                <a:lnTo>
                  <a:pt x="27940" y="676909"/>
                </a:lnTo>
                <a:lnTo>
                  <a:pt x="27940" y="650240"/>
                </a:lnTo>
                <a:close/>
              </a:path>
              <a:path w="27940" h="3227070">
                <a:moveTo>
                  <a:pt x="27940" y="676909"/>
                </a:moveTo>
                <a:lnTo>
                  <a:pt x="0" y="676909"/>
                </a:lnTo>
                <a:lnTo>
                  <a:pt x="0" y="753109"/>
                </a:lnTo>
                <a:lnTo>
                  <a:pt x="27940" y="753109"/>
                </a:lnTo>
                <a:lnTo>
                  <a:pt x="27940" y="676909"/>
                </a:lnTo>
                <a:close/>
              </a:path>
              <a:path w="27940" h="3227070">
                <a:moveTo>
                  <a:pt x="27940" y="753110"/>
                </a:moveTo>
                <a:lnTo>
                  <a:pt x="0" y="753110"/>
                </a:lnTo>
                <a:lnTo>
                  <a:pt x="0" y="899159"/>
                </a:lnTo>
                <a:lnTo>
                  <a:pt x="27940" y="899159"/>
                </a:lnTo>
                <a:lnTo>
                  <a:pt x="27940" y="753110"/>
                </a:lnTo>
                <a:close/>
              </a:path>
              <a:path w="27940" h="3227070">
                <a:moveTo>
                  <a:pt x="27940" y="899160"/>
                </a:moveTo>
                <a:lnTo>
                  <a:pt x="0" y="899160"/>
                </a:lnTo>
                <a:lnTo>
                  <a:pt x="0" y="923289"/>
                </a:lnTo>
                <a:lnTo>
                  <a:pt x="27940" y="923289"/>
                </a:lnTo>
                <a:lnTo>
                  <a:pt x="27940" y="899160"/>
                </a:lnTo>
                <a:close/>
              </a:path>
              <a:path w="27940" h="3227070">
                <a:moveTo>
                  <a:pt x="27940" y="923290"/>
                </a:moveTo>
                <a:lnTo>
                  <a:pt x="0" y="923290"/>
                </a:lnTo>
                <a:lnTo>
                  <a:pt x="0" y="975359"/>
                </a:lnTo>
                <a:lnTo>
                  <a:pt x="27940" y="975359"/>
                </a:lnTo>
                <a:lnTo>
                  <a:pt x="27940" y="923290"/>
                </a:lnTo>
                <a:close/>
              </a:path>
              <a:path w="27940" h="3227070">
                <a:moveTo>
                  <a:pt x="27940" y="975359"/>
                </a:moveTo>
                <a:lnTo>
                  <a:pt x="0" y="975359"/>
                </a:lnTo>
                <a:lnTo>
                  <a:pt x="0" y="993139"/>
                </a:lnTo>
                <a:lnTo>
                  <a:pt x="27940" y="993139"/>
                </a:lnTo>
                <a:lnTo>
                  <a:pt x="27940" y="975359"/>
                </a:lnTo>
                <a:close/>
              </a:path>
              <a:path w="27940" h="3227070">
                <a:moveTo>
                  <a:pt x="27940" y="993140"/>
                </a:moveTo>
                <a:lnTo>
                  <a:pt x="0" y="993140"/>
                </a:lnTo>
                <a:lnTo>
                  <a:pt x="0" y="1005839"/>
                </a:lnTo>
                <a:lnTo>
                  <a:pt x="27940" y="1005839"/>
                </a:lnTo>
                <a:lnTo>
                  <a:pt x="27940" y="993140"/>
                </a:lnTo>
                <a:close/>
              </a:path>
              <a:path w="27940" h="3227070">
                <a:moveTo>
                  <a:pt x="27940" y="1005840"/>
                </a:moveTo>
                <a:lnTo>
                  <a:pt x="0" y="1005840"/>
                </a:lnTo>
                <a:lnTo>
                  <a:pt x="0" y="1032509"/>
                </a:lnTo>
                <a:lnTo>
                  <a:pt x="27940" y="1032509"/>
                </a:lnTo>
                <a:lnTo>
                  <a:pt x="27940" y="1005840"/>
                </a:lnTo>
                <a:close/>
              </a:path>
              <a:path w="27940" h="3227070">
                <a:moveTo>
                  <a:pt x="27940" y="1032510"/>
                </a:moveTo>
                <a:lnTo>
                  <a:pt x="0" y="1032510"/>
                </a:lnTo>
                <a:lnTo>
                  <a:pt x="0" y="1062989"/>
                </a:lnTo>
                <a:lnTo>
                  <a:pt x="27940" y="1062989"/>
                </a:lnTo>
                <a:lnTo>
                  <a:pt x="27940" y="1032510"/>
                </a:lnTo>
                <a:close/>
              </a:path>
              <a:path w="27940" h="3227070">
                <a:moveTo>
                  <a:pt x="27940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7940" y="1069339"/>
                </a:lnTo>
                <a:lnTo>
                  <a:pt x="27940" y="1062989"/>
                </a:lnTo>
                <a:close/>
              </a:path>
              <a:path w="27940" h="3227070">
                <a:moveTo>
                  <a:pt x="27940" y="1069339"/>
                </a:moveTo>
                <a:lnTo>
                  <a:pt x="0" y="1069339"/>
                </a:lnTo>
                <a:lnTo>
                  <a:pt x="0" y="1075689"/>
                </a:lnTo>
                <a:lnTo>
                  <a:pt x="27940" y="1075689"/>
                </a:lnTo>
                <a:lnTo>
                  <a:pt x="27940" y="1069339"/>
                </a:lnTo>
                <a:close/>
              </a:path>
              <a:path w="27940" h="3227070">
                <a:moveTo>
                  <a:pt x="27940" y="1075689"/>
                </a:moveTo>
                <a:lnTo>
                  <a:pt x="0" y="1075689"/>
                </a:lnTo>
                <a:lnTo>
                  <a:pt x="0" y="1108709"/>
                </a:lnTo>
                <a:lnTo>
                  <a:pt x="27940" y="1108709"/>
                </a:lnTo>
                <a:lnTo>
                  <a:pt x="27940" y="1075689"/>
                </a:lnTo>
                <a:close/>
              </a:path>
              <a:path w="27940" h="3227070">
                <a:moveTo>
                  <a:pt x="27940" y="1108709"/>
                </a:moveTo>
                <a:lnTo>
                  <a:pt x="0" y="1108709"/>
                </a:lnTo>
                <a:lnTo>
                  <a:pt x="0" y="1132839"/>
                </a:lnTo>
                <a:lnTo>
                  <a:pt x="27940" y="1132839"/>
                </a:lnTo>
                <a:lnTo>
                  <a:pt x="27940" y="1108709"/>
                </a:lnTo>
                <a:close/>
              </a:path>
              <a:path w="27940" h="3227070">
                <a:moveTo>
                  <a:pt x="27940" y="1132840"/>
                </a:moveTo>
                <a:lnTo>
                  <a:pt x="0" y="1132840"/>
                </a:lnTo>
                <a:lnTo>
                  <a:pt x="0" y="1184909"/>
                </a:lnTo>
                <a:lnTo>
                  <a:pt x="27940" y="1184909"/>
                </a:lnTo>
                <a:lnTo>
                  <a:pt x="27940" y="1132840"/>
                </a:lnTo>
                <a:close/>
              </a:path>
              <a:path w="27940" h="3227070">
                <a:moveTo>
                  <a:pt x="27940" y="1184910"/>
                </a:moveTo>
                <a:lnTo>
                  <a:pt x="0" y="1184910"/>
                </a:lnTo>
                <a:lnTo>
                  <a:pt x="0" y="1202689"/>
                </a:lnTo>
                <a:lnTo>
                  <a:pt x="27940" y="1202689"/>
                </a:lnTo>
                <a:lnTo>
                  <a:pt x="27940" y="1184910"/>
                </a:lnTo>
                <a:close/>
              </a:path>
              <a:path w="27940" h="3227070">
                <a:moveTo>
                  <a:pt x="27940" y="1506219"/>
                </a:moveTo>
                <a:lnTo>
                  <a:pt x="0" y="1506219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506219"/>
                </a:lnTo>
                <a:close/>
              </a:path>
              <a:path w="27940" h="3227070">
                <a:moveTo>
                  <a:pt x="27940" y="1498599"/>
                </a:moveTo>
                <a:lnTo>
                  <a:pt x="0" y="1498599"/>
                </a:lnTo>
                <a:lnTo>
                  <a:pt x="0" y="1504949"/>
                </a:lnTo>
                <a:lnTo>
                  <a:pt x="27940" y="1504949"/>
                </a:lnTo>
                <a:lnTo>
                  <a:pt x="27940" y="1498599"/>
                </a:lnTo>
                <a:close/>
              </a:path>
              <a:path w="27940" h="3227070">
                <a:moveTo>
                  <a:pt x="27940" y="1487169"/>
                </a:moveTo>
                <a:lnTo>
                  <a:pt x="0" y="1487169"/>
                </a:lnTo>
                <a:lnTo>
                  <a:pt x="0" y="1497329"/>
                </a:lnTo>
                <a:lnTo>
                  <a:pt x="27940" y="1497329"/>
                </a:lnTo>
                <a:lnTo>
                  <a:pt x="27940" y="1487169"/>
                </a:lnTo>
                <a:close/>
              </a:path>
              <a:path w="27940" h="3227070">
                <a:moveTo>
                  <a:pt x="27940" y="1479549"/>
                </a:moveTo>
                <a:lnTo>
                  <a:pt x="0" y="1479549"/>
                </a:lnTo>
                <a:lnTo>
                  <a:pt x="0" y="1485899"/>
                </a:lnTo>
                <a:lnTo>
                  <a:pt x="27940" y="1485899"/>
                </a:lnTo>
                <a:lnTo>
                  <a:pt x="27940" y="1479549"/>
                </a:lnTo>
                <a:close/>
              </a:path>
              <a:path w="27940" h="3227070">
                <a:moveTo>
                  <a:pt x="27940" y="1468119"/>
                </a:moveTo>
                <a:lnTo>
                  <a:pt x="0" y="1468119"/>
                </a:lnTo>
                <a:lnTo>
                  <a:pt x="0" y="1478280"/>
                </a:lnTo>
                <a:lnTo>
                  <a:pt x="27940" y="1478280"/>
                </a:lnTo>
                <a:lnTo>
                  <a:pt x="27940" y="1468119"/>
                </a:lnTo>
                <a:close/>
              </a:path>
              <a:path w="27940" h="3227070">
                <a:moveTo>
                  <a:pt x="27940" y="1460499"/>
                </a:moveTo>
                <a:lnTo>
                  <a:pt x="0" y="1460499"/>
                </a:lnTo>
                <a:lnTo>
                  <a:pt x="0" y="1466849"/>
                </a:lnTo>
                <a:lnTo>
                  <a:pt x="27940" y="1466849"/>
                </a:lnTo>
                <a:lnTo>
                  <a:pt x="27940" y="1460499"/>
                </a:lnTo>
                <a:close/>
              </a:path>
              <a:path w="27940" h="3227070">
                <a:moveTo>
                  <a:pt x="27940" y="1449070"/>
                </a:moveTo>
                <a:lnTo>
                  <a:pt x="0" y="1449070"/>
                </a:lnTo>
                <a:lnTo>
                  <a:pt x="0" y="1459229"/>
                </a:lnTo>
                <a:lnTo>
                  <a:pt x="27940" y="1459229"/>
                </a:lnTo>
                <a:lnTo>
                  <a:pt x="27940" y="1449070"/>
                </a:lnTo>
                <a:close/>
              </a:path>
              <a:path w="27940" h="3227070">
                <a:moveTo>
                  <a:pt x="27940" y="1441449"/>
                </a:moveTo>
                <a:lnTo>
                  <a:pt x="0" y="1441449"/>
                </a:lnTo>
                <a:lnTo>
                  <a:pt x="0" y="1447799"/>
                </a:lnTo>
                <a:lnTo>
                  <a:pt x="27940" y="1447799"/>
                </a:lnTo>
                <a:lnTo>
                  <a:pt x="27940" y="1441449"/>
                </a:lnTo>
                <a:close/>
              </a:path>
              <a:path w="27940" h="3227070">
                <a:moveTo>
                  <a:pt x="27940" y="1430019"/>
                </a:moveTo>
                <a:lnTo>
                  <a:pt x="0" y="1430019"/>
                </a:lnTo>
                <a:lnTo>
                  <a:pt x="0" y="1440179"/>
                </a:lnTo>
                <a:lnTo>
                  <a:pt x="27940" y="1440179"/>
                </a:lnTo>
                <a:lnTo>
                  <a:pt x="27940" y="1430019"/>
                </a:lnTo>
                <a:close/>
              </a:path>
              <a:path w="27940" h="3227070">
                <a:moveTo>
                  <a:pt x="27940" y="1422399"/>
                </a:moveTo>
                <a:lnTo>
                  <a:pt x="0" y="1422399"/>
                </a:lnTo>
                <a:lnTo>
                  <a:pt x="0" y="1428749"/>
                </a:lnTo>
                <a:lnTo>
                  <a:pt x="27940" y="1428749"/>
                </a:lnTo>
                <a:lnTo>
                  <a:pt x="27940" y="1422399"/>
                </a:lnTo>
                <a:close/>
              </a:path>
              <a:path w="27940" h="3227070">
                <a:moveTo>
                  <a:pt x="27940" y="1410969"/>
                </a:moveTo>
                <a:lnTo>
                  <a:pt x="0" y="1410969"/>
                </a:lnTo>
                <a:lnTo>
                  <a:pt x="0" y="1421129"/>
                </a:lnTo>
                <a:lnTo>
                  <a:pt x="27940" y="1421129"/>
                </a:lnTo>
                <a:lnTo>
                  <a:pt x="27940" y="1410969"/>
                </a:lnTo>
                <a:close/>
              </a:path>
              <a:path w="27940" h="3227070">
                <a:moveTo>
                  <a:pt x="27940" y="1403349"/>
                </a:moveTo>
                <a:lnTo>
                  <a:pt x="0" y="1403349"/>
                </a:lnTo>
                <a:lnTo>
                  <a:pt x="0" y="1409699"/>
                </a:lnTo>
                <a:lnTo>
                  <a:pt x="27940" y="1409699"/>
                </a:lnTo>
                <a:lnTo>
                  <a:pt x="27940" y="1403349"/>
                </a:lnTo>
                <a:close/>
              </a:path>
              <a:path w="27940" h="3227070">
                <a:moveTo>
                  <a:pt x="27940" y="1391919"/>
                </a:moveTo>
                <a:lnTo>
                  <a:pt x="0" y="1391919"/>
                </a:lnTo>
                <a:lnTo>
                  <a:pt x="0" y="1402079"/>
                </a:lnTo>
                <a:lnTo>
                  <a:pt x="27940" y="1402079"/>
                </a:lnTo>
                <a:lnTo>
                  <a:pt x="27940" y="1391919"/>
                </a:lnTo>
                <a:close/>
              </a:path>
              <a:path w="27940" h="3227070">
                <a:moveTo>
                  <a:pt x="27940" y="1384300"/>
                </a:moveTo>
                <a:lnTo>
                  <a:pt x="0" y="1384300"/>
                </a:lnTo>
                <a:lnTo>
                  <a:pt x="0" y="1390649"/>
                </a:lnTo>
                <a:lnTo>
                  <a:pt x="27940" y="1390649"/>
                </a:lnTo>
                <a:lnTo>
                  <a:pt x="27940" y="1384300"/>
                </a:lnTo>
                <a:close/>
              </a:path>
              <a:path w="27940" h="3227070">
                <a:moveTo>
                  <a:pt x="27940" y="1372870"/>
                </a:moveTo>
                <a:lnTo>
                  <a:pt x="0" y="1372870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2870"/>
                </a:lnTo>
                <a:close/>
              </a:path>
              <a:path w="27940" h="3227070">
                <a:moveTo>
                  <a:pt x="27940" y="1365249"/>
                </a:moveTo>
                <a:lnTo>
                  <a:pt x="0" y="1365249"/>
                </a:lnTo>
                <a:lnTo>
                  <a:pt x="0" y="1371599"/>
                </a:lnTo>
                <a:lnTo>
                  <a:pt x="27940" y="1371599"/>
                </a:lnTo>
                <a:lnTo>
                  <a:pt x="27940" y="1365249"/>
                </a:lnTo>
                <a:close/>
              </a:path>
              <a:path w="27940" h="3227070">
                <a:moveTo>
                  <a:pt x="27940" y="1353820"/>
                </a:moveTo>
                <a:lnTo>
                  <a:pt x="0" y="135382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53820"/>
                </a:lnTo>
                <a:close/>
              </a:path>
              <a:path w="27940" h="3227070">
                <a:moveTo>
                  <a:pt x="27940" y="1346199"/>
                </a:moveTo>
                <a:lnTo>
                  <a:pt x="0" y="1346199"/>
                </a:lnTo>
                <a:lnTo>
                  <a:pt x="0" y="1352549"/>
                </a:lnTo>
                <a:lnTo>
                  <a:pt x="27940" y="1352549"/>
                </a:lnTo>
                <a:lnTo>
                  <a:pt x="27940" y="1346199"/>
                </a:lnTo>
                <a:close/>
              </a:path>
              <a:path w="27940" h="3227070">
                <a:moveTo>
                  <a:pt x="27940" y="1334769"/>
                </a:moveTo>
                <a:lnTo>
                  <a:pt x="0" y="1334769"/>
                </a:lnTo>
                <a:lnTo>
                  <a:pt x="0" y="1344929"/>
                </a:lnTo>
                <a:lnTo>
                  <a:pt x="27940" y="1344929"/>
                </a:lnTo>
                <a:lnTo>
                  <a:pt x="27940" y="1334769"/>
                </a:lnTo>
                <a:close/>
              </a:path>
              <a:path w="27940" h="3227070">
                <a:moveTo>
                  <a:pt x="27940" y="1327149"/>
                </a:moveTo>
                <a:lnTo>
                  <a:pt x="0" y="1327149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327149"/>
                </a:lnTo>
                <a:close/>
              </a:path>
              <a:path w="27940" h="3227070">
                <a:moveTo>
                  <a:pt x="27940" y="1315719"/>
                </a:moveTo>
                <a:lnTo>
                  <a:pt x="0" y="1315719"/>
                </a:lnTo>
                <a:lnTo>
                  <a:pt x="0" y="1325879"/>
                </a:lnTo>
                <a:lnTo>
                  <a:pt x="27940" y="1325879"/>
                </a:lnTo>
                <a:lnTo>
                  <a:pt x="27940" y="1315719"/>
                </a:lnTo>
                <a:close/>
              </a:path>
              <a:path w="27940" h="3227070">
                <a:moveTo>
                  <a:pt x="27940" y="1301749"/>
                </a:moveTo>
                <a:lnTo>
                  <a:pt x="0" y="1301749"/>
                </a:lnTo>
                <a:lnTo>
                  <a:pt x="0" y="1314449"/>
                </a:lnTo>
                <a:lnTo>
                  <a:pt x="27940" y="1314449"/>
                </a:lnTo>
                <a:lnTo>
                  <a:pt x="27940" y="1301749"/>
                </a:lnTo>
                <a:close/>
              </a:path>
              <a:path w="27940" h="3227070">
                <a:moveTo>
                  <a:pt x="27940" y="1290319"/>
                </a:moveTo>
                <a:lnTo>
                  <a:pt x="0" y="1290319"/>
                </a:lnTo>
                <a:lnTo>
                  <a:pt x="0" y="1300479"/>
                </a:lnTo>
                <a:lnTo>
                  <a:pt x="27940" y="1300479"/>
                </a:lnTo>
                <a:lnTo>
                  <a:pt x="27940" y="1290319"/>
                </a:lnTo>
                <a:close/>
              </a:path>
              <a:path w="27940" h="3227070">
                <a:moveTo>
                  <a:pt x="27940" y="1282699"/>
                </a:moveTo>
                <a:lnTo>
                  <a:pt x="0" y="1282699"/>
                </a:lnTo>
                <a:lnTo>
                  <a:pt x="0" y="1289050"/>
                </a:lnTo>
                <a:lnTo>
                  <a:pt x="27940" y="1289050"/>
                </a:lnTo>
                <a:lnTo>
                  <a:pt x="27940" y="1282699"/>
                </a:lnTo>
                <a:close/>
              </a:path>
              <a:path w="27940" h="3227070">
                <a:moveTo>
                  <a:pt x="27940" y="1271270"/>
                </a:moveTo>
                <a:lnTo>
                  <a:pt x="0" y="1271270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70"/>
                </a:lnTo>
                <a:close/>
              </a:path>
              <a:path w="27940" h="32270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2270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227070">
                <a:moveTo>
                  <a:pt x="27940" y="1244600"/>
                </a:moveTo>
                <a:lnTo>
                  <a:pt x="0" y="1244600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600"/>
                </a:lnTo>
                <a:close/>
              </a:path>
              <a:path w="27940" h="3227070">
                <a:moveTo>
                  <a:pt x="27940" y="1233169"/>
                </a:moveTo>
                <a:lnTo>
                  <a:pt x="0" y="1233169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3169"/>
                </a:lnTo>
                <a:close/>
              </a:path>
              <a:path w="27940" h="32270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227070">
                <a:moveTo>
                  <a:pt x="27940" y="1214120"/>
                </a:moveTo>
                <a:lnTo>
                  <a:pt x="0" y="1214120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20"/>
                </a:lnTo>
                <a:close/>
              </a:path>
              <a:path w="27940" h="32270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227070">
                <a:moveTo>
                  <a:pt x="27940" y="1203959"/>
                </a:moveTo>
                <a:lnTo>
                  <a:pt x="0" y="120395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203959"/>
                </a:lnTo>
                <a:close/>
              </a:path>
              <a:path w="27940" h="3227070">
                <a:moveTo>
                  <a:pt x="27940" y="1774189"/>
                </a:moveTo>
                <a:lnTo>
                  <a:pt x="0" y="1774189"/>
                </a:lnTo>
                <a:lnTo>
                  <a:pt x="0" y="1863089"/>
                </a:lnTo>
                <a:lnTo>
                  <a:pt x="27940" y="1863089"/>
                </a:lnTo>
                <a:lnTo>
                  <a:pt x="27940" y="1774189"/>
                </a:lnTo>
                <a:close/>
              </a:path>
              <a:path w="27940" h="3227070">
                <a:moveTo>
                  <a:pt x="27940" y="2376169"/>
                </a:moveTo>
                <a:lnTo>
                  <a:pt x="0" y="23761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2376169"/>
                </a:lnTo>
                <a:close/>
              </a:path>
              <a:path w="27940" h="3227070">
                <a:moveTo>
                  <a:pt x="27940" y="1948179"/>
                </a:moveTo>
                <a:lnTo>
                  <a:pt x="0" y="1948179"/>
                </a:lnTo>
                <a:lnTo>
                  <a:pt x="0" y="2374899"/>
                </a:lnTo>
                <a:lnTo>
                  <a:pt x="27940" y="2374899"/>
                </a:lnTo>
                <a:lnTo>
                  <a:pt x="27940" y="1948179"/>
                </a:lnTo>
                <a:close/>
              </a:path>
              <a:path w="27940" h="3227070">
                <a:moveTo>
                  <a:pt x="27940" y="1929129"/>
                </a:moveTo>
                <a:lnTo>
                  <a:pt x="0" y="1929129"/>
                </a:lnTo>
                <a:lnTo>
                  <a:pt x="0" y="1946909"/>
                </a:lnTo>
                <a:lnTo>
                  <a:pt x="27940" y="1946909"/>
                </a:lnTo>
                <a:lnTo>
                  <a:pt x="27940" y="1929129"/>
                </a:lnTo>
                <a:close/>
              </a:path>
              <a:path w="27940" h="3227070">
                <a:moveTo>
                  <a:pt x="27940" y="1910079"/>
                </a:moveTo>
                <a:lnTo>
                  <a:pt x="0" y="1910079"/>
                </a:lnTo>
                <a:lnTo>
                  <a:pt x="0" y="1927859"/>
                </a:lnTo>
                <a:lnTo>
                  <a:pt x="27940" y="1927859"/>
                </a:lnTo>
                <a:lnTo>
                  <a:pt x="27940" y="1910079"/>
                </a:lnTo>
                <a:close/>
              </a:path>
              <a:path w="27940" h="3227070">
                <a:moveTo>
                  <a:pt x="27940" y="1887219"/>
                </a:moveTo>
                <a:lnTo>
                  <a:pt x="0" y="1887219"/>
                </a:lnTo>
                <a:lnTo>
                  <a:pt x="0" y="1908809"/>
                </a:lnTo>
                <a:lnTo>
                  <a:pt x="27940" y="1908809"/>
                </a:lnTo>
                <a:lnTo>
                  <a:pt x="27940" y="1887219"/>
                </a:lnTo>
                <a:close/>
              </a:path>
              <a:path w="27940" h="3227070">
                <a:moveTo>
                  <a:pt x="27940" y="1868169"/>
                </a:moveTo>
                <a:lnTo>
                  <a:pt x="0" y="1868169"/>
                </a:lnTo>
                <a:lnTo>
                  <a:pt x="0" y="1885949"/>
                </a:lnTo>
                <a:lnTo>
                  <a:pt x="27940" y="1885949"/>
                </a:lnTo>
                <a:lnTo>
                  <a:pt x="27940" y="1868169"/>
                </a:lnTo>
                <a:close/>
              </a:path>
              <a:path w="27940" h="3227070">
                <a:moveTo>
                  <a:pt x="27940" y="1864359"/>
                </a:moveTo>
                <a:lnTo>
                  <a:pt x="0" y="1864359"/>
                </a:lnTo>
                <a:lnTo>
                  <a:pt x="0" y="1866899"/>
                </a:lnTo>
                <a:lnTo>
                  <a:pt x="27940" y="1866899"/>
                </a:lnTo>
                <a:lnTo>
                  <a:pt x="27940" y="1864359"/>
                </a:lnTo>
                <a:close/>
              </a:path>
              <a:path w="27940" h="3227070">
                <a:moveTo>
                  <a:pt x="27940" y="2383790"/>
                </a:moveTo>
                <a:lnTo>
                  <a:pt x="0" y="2383790"/>
                </a:lnTo>
                <a:lnTo>
                  <a:pt x="0" y="2559049"/>
                </a:lnTo>
                <a:lnTo>
                  <a:pt x="27940" y="2559049"/>
                </a:lnTo>
                <a:lnTo>
                  <a:pt x="27940" y="2383790"/>
                </a:lnTo>
                <a:close/>
              </a:path>
              <a:path w="27940" h="3227070">
                <a:moveTo>
                  <a:pt x="27940" y="2559050"/>
                </a:moveTo>
                <a:lnTo>
                  <a:pt x="0" y="2559050"/>
                </a:lnTo>
                <a:lnTo>
                  <a:pt x="0" y="3227069"/>
                </a:lnTo>
                <a:lnTo>
                  <a:pt x="27940" y="3227069"/>
                </a:lnTo>
                <a:lnTo>
                  <a:pt x="27940" y="2559050"/>
                </a:lnTo>
                <a:close/>
              </a:path>
            </a:pathLst>
          </a:custGeom>
          <a:solidFill>
            <a:srgbClr val="1B3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750300" y="3634740"/>
            <a:ext cx="26670" cy="3210560"/>
          </a:xfrm>
          <a:custGeom>
            <a:avLst/>
            <a:gdLst/>
            <a:ahLst/>
            <a:cxnLst/>
            <a:rect l="l" t="t" r="r" b="b"/>
            <a:pathLst>
              <a:path w="26670" h="3210559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0159" y="6349"/>
                </a:lnTo>
                <a:lnTo>
                  <a:pt x="10159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10559">
                <a:moveTo>
                  <a:pt x="11429" y="6350"/>
                </a:moveTo>
                <a:lnTo>
                  <a:pt x="0" y="6350"/>
                </a:lnTo>
                <a:lnTo>
                  <a:pt x="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7780" y="11429"/>
                </a:lnTo>
                <a:lnTo>
                  <a:pt x="17780" y="10159"/>
                </a:lnTo>
                <a:lnTo>
                  <a:pt x="16510" y="10159"/>
                </a:lnTo>
                <a:lnTo>
                  <a:pt x="1651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close/>
              </a:path>
              <a:path w="26670" h="3210559">
                <a:moveTo>
                  <a:pt x="21589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close/>
              </a:path>
              <a:path w="26670" h="3210559">
                <a:moveTo>
                  <a:pt x="26670" y="19050"/>
                </a:moveTo>
                <a:lnTo>
                  <a:pt x="0" y="1905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19050"/>
                </a:lnTo>
                <a:close/>
              </a:path>
              <a:path w="26670" h="3210559">
                <a:moveTo>
                  <a:pt x="26670" y="31749"/>
                </a:moveTo>
                <a:lnTo>
                  <a:pt x="0" y="31749"/>
                </a:lnTo>
                <a:lnTo>
                  <a:pt x="0" y="63499"/>
                </a:lnTo>
                <a:lnTo>
                  <a:pt x="26670" y="63499"/>
                </a:lnTo>
                <a:lnTo>
                  <a:pt x="26670" y="31749"/>
                </a:lnTo>
                <a:close/>
              </a:path>
              <a:path w="26670" h="3210559">
                <a:moveTo>
                  <a:pt x="26670" y="63500"/>
                </a:moveTo>
                <a:lnTo>
                  <a:pt x="0" y="63500"/>
                </a:lnTo>
                <a:lnTo>
                  <a:pt x="0" y="69849"/>
                </a:lnTo>
                <a:lnTo>
                  <a:pt x="26670" y="69849"/>
                </a:lnTo>
                <a:lnTo>
                  <a:pt x="26670" y="63500"/>
                </a:lnTo>
                <a:close/>
              </a:path>
              <a:path w="26670" h="3210559">
                <a:moveTo>
                  <a:pt x="26670" y="69849"/>
                </a:moveTo>
                <a:lnTo>
                  <a:pt x="0" y="69849"/>
                </a:lnTo>
                <a:lnTo>
                  <a:pt x="0" y="82549"/>
                </a:lnTo>
                <a:lnTo>
                  <a:pt x="26670" y="82549"/>
                </a:lnTo>
                <a:lnTo>
                  <a:pt x="26670" y="69849"/>
                </a:lnTo>
                <a:close/>
              </a:path>
              <a:path w="26670" h="3210559">
                <a:moveTo>
                  <a:pt x="26670" y="82549"/>
                </a:moveTo>
                <a:lnTo>
                  <a:pt x="0" y="82549"/>
                </a:lnTo>
                <a:lnTo>
                  <a:pt x="0" y="88899"/>
                </a:lnTo>
                <a:lnTo>
                  <a:pt x="26670" y="88899"/>
                </a:lnTo>
                <a:lnTo>
                  <a:pt x="26670" y="82549"/>
                </a:lnTo>
                <a:close/>
              </a:path>
              <a:path w="26670" h="3210559">
                <a:moveTo>
                  <a:pt x="26670" y="88899"/>
                </a:moveTo>
                <a:lnTo>
                  <a:pt x="0" y="88899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88899"/>
                </a:lnTo>
                <a:close/>
              </a:path>
              <a:path w="26670" h="3210559">
                <a:moveTo>
                  <a:pt x="26670" y="101600"/>
                </a:moveTo>
                <a:lnTo>
                  <a:pt x="0" y="101600"/>
                </a:lnTo>
                <a:lnTo>
                  <a:pt x="0" y="126999"/>
                </a:lnTo>
                <a:lnTo>
                  <a:pt x="26670" y="126999"/>
                </a:lnTo>
                <a:lnTo>
                  <a:pt x="26670" y="101600"/>
                </a:lnTo>
                <a:close/>
              </a:path>
              <a:path w="26670" h="3210559">
                <a:moveTo>
                  <a:pt x="26670" y="126999"/>
                </a:moveTo>
                <a:lnTo>
                  <a:pt x="0" y="126999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26999"/>
                </a:lnTo>
                <a:close/>
              </a:path>
              <a:path w="26670" h="3210559">
                <a:moveTo>
                  <a:pt x="26670" y="196849"/>
                </a:moveTo>
                <a:lnTo>
                  <a:pt x="0" y="196849"/>
                </a:lnTo>
                <a:lnTo>
                  <a:pt x="0" y="234949"/>
                </a:lnTo>
                <a:lnTo>
                  <a:pt x="26670" y="234949"/>
                </a:lnTo>
                <a:lnTo>
                  <a:pt x="26670" y="196849"/>
                </a:lnTo>
                <a:close/>
              </a:path>
              <a:path w="26670" h="3210559">
                <a:moveTo>
                  <a:pt x="26670" y="234950"/>
                </a:moveTo>
                <a:lnTo>
                  <a:pt x="0" y="234950"/>
                </a:lnTo>
                <a:lnTo>
                  <a:pt x="0" y="240029"/>
                </a:lnTo>
                <a:lnTo>
                  <a:pt x="26670" y="240029"/>
                </a:lnTo>
                <a:lnTo>
                  <a:pt x="26670" y="234950"/>
                </a:lnTo>
                <a:close/>
              </a:path>
              <a:path w="26670" h="3210559">
                <a:moveTo>
                  <a:pt x="26670" y="240029"/>
                </a:moveTo>
                <a:lnTo>
                  <a:pt x="0" y="240029"/>
                </a:lnTo>
                <a:lnTo>
                  <a:pt x="0" y="246379"/>
                </a:lnTo>
                <a:lnTo>
                  <a:pt x="26670" y="246379"/>
                </a:lnTo>
                <a:lnTo>
                  <a:pt x="26670" y="240029"/>
                </a:lnTo>
                <a:close/>
              </a:path>
              <a:path w="26670" h="3210559">
                <a:moveTo>
                  <a:pt x="26670" y="246379"/>
                </a:moveTo>
                <a:lnTo>
                  <a:pt x="0" y="24637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6379"/>
                </a:lnTo>
                <a:close/>
              </a:path>
              <a:path w="26670" h="3210559">
                <a:moveTo>
                  <a:pt x="26670" y="252730"/>
                </a:moveTo>
                <a:lnTo>
                  <a:pt x="0" y="252730"/>
                </a:lnTo>
                <a:lnTo>
                  <a:pt x="0" y="279399"/>
                </a:lnTo>
                <a:lnTo>
                  <a:pt x="26670" y="279399"/>
                </a:lnTo>
                <a:lnTo>
                  <a:pt x="26670" y="252730"/>
                </a:lnTo>
                <a:close/>
              </a:path>
              <a:path w="26670" h="3210559">
                <a:moveTo>
                  <a:pt x="26670" y="279400"/>
                </a:moveTo>
                <a:lnTo>
                  <a:pt x="0" y="279400"/>
                </a:lnTo>
                <a:lnTo>
                  <a:pt x="0" y="297179"/>
                </a:lnTo>
                <a:lnTo>
                  <a:pt x="26670" y="297179"/>
                </a:lnTo>
                <a:lnTo>
                  <a:pt x="26670" y="279400"/>
                </a:lnTo>
                <a:close/>
              </a:path>
              <a:path w="26670" h="3210559">
                <a:moveTo>
                  <a:pt x="26670" y="297179"/>
                </a:moveTo>
                <a:lnTo>
                  <a:pt x="0" y="297179"/>
                </a:lnTo>
                <a:lnTo>
                  <a:pt x="0" y="304799"/>
                </a:lnTo>
                <a:lnTo>
                  <a:pt x="26670" y="304799"/>
                </a:lnTo>
                <a:lnTo>
                  <a:pt x="26670" y="297179"/>
                </a:lnTo>
                <a:close/>
              </a:path>
              <a:path w="26670" h="3210559">
                <a:moveTo>
                  <a:pt x="2667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304800"/>
                </a:lnTo>
                <a:close/>
              </a:path>
              <a:path w="26670" h="3210559">
                <a:moveTo>
                  <a:pt x="26670" y="317500"/>
                </a:moveTo>
                <a:lnTo>
                  <a:pt x="0" y="317500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317500"/>
                </a:lnTo>
                <a:close/>
              </a:path>
              <a:path w="26670" h="3210559">
                <a:moveTo>
                  <a:pt x="26670" y="323850"/>
                </a:moveTo>
                <a:lnTo>
                  <a:pt x="0" y="3238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23850"/>
                </a:lnTo>
                <a:close/>
              </a:path>
              <a:path w="26670" h="3210559">
                <a:moveTo>
                  <a:pt x="26670" y="367030"/>
                </a:moveTo>
                <a:lnTo>
                  <a:pt x="0" y="36703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7030"/>
                </a:lnTo>
                <a:close/>
              </a:path>
              <a:path w="26670" h="3210559">
                <a:moveTo>
                  <a:pt x="26670" y="374649"/>
                </a:moveTo>
                <a:lnTo>
                  <a:pt x="0" y="374649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4649"/>
                </a:lnTo>
                <a:close/>
              </a:path>
              <a:path w="26670" h="3210559">
                <a:moveTo>
                  <a:pt x="26670" y="380999"/>
                </a:moveTo>
                <a:lnTo>
                  <a:pt x="0" y="380999"/>
                </a:lnTo>
                <a:lnTo>
                  <a:pt x="0" y="417829"/>
                </a:lnTo>
                <a:lnTo>
                  <a:pt x="26670" y="417829"/>
                </a:lnTo>
                <a:lnTo>
                  <a:pt x="26670" y="380999"/>
                </a:lnTo>
                <a:close/>
              </a:path>
              <a:path w="26670" h="3210559">
                <a:moveTo>
                  <a:pt x="26670" y="417829"/>
                </a:moveTo>
                <a:lnTo>
                  <a:pt x="0" y="417829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17829"/>
                </a:lnTo>
                <a:close/>
              </a:path>
              <a:path w="26670" h="3210559">
                <a:moveTo>
                  <a:pt x="26670" y="424179"/>
                </a:moveTo>
                <a:lnTo>
                  <a:pt x="0" y="424179"/>
                </a:lnTo>
                <a:lnTo>
                  <a:pt x="0" y="455929"/>
                </a:lnTo>
                <a:lnTo>
                  <a:pt x="26670" y="455929"/>
                </a:lnTo>
                <a:lnTo>
                  <a:pt x="26670" y="424179"/>
                </a:lnTo>
                <a:close/>
              </a:path>
              <a:path w="26670" h="3210559">
                <a:moveTo>
                  <a:pt x="26670" y="455929"/>
                </a:moveTo>
                <a:lnTo>
                  <a:pt x="0" y="455929"/>
                </a:lnTo>
                <a:lnTo>
                  <a:pt x="0" y="462279"/>
                </a:lnTo>
                <a:lnTo>
                  <a:pt x="26670" y="462279"/>
                </a:lnTo>
                <a:lnTo>
                  <a:pt x="26670" y="455929"/>
                </a:lnTo>
                <a:close/>
              </a:path>
              <a:path w="26670" h="3210559">
                <a:moveTo>
                  <a:pt x="2667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62279"/>
                </a:lnTo>
                <a:close/>
              </a:path>
              <a:path w="26670" h="3210559">
                <a:moveTo>
                  <a:pt x="26670" y="469899"/>
                </a:moveTo>
                <a:lnTo>
                  <a:pt x="0" y="46989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469899"/>
                </a:lnTo>
                <a:close/>
              </a:path>
              <a:path w="26670" h="3210559">
                <a:moveTo>
                  <a:pt x="26670" y="507999"/>
                </a:moveTo>
                <a:lnTo>
                  <a:pt x="0" y="507999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7999"/>
                </a:lnTo>
                <a:close/>
              </a:path>
              <a:path w="26670" h="3210559">
                <a:moveTo>
                  <a:pt x="26670" y="513080"/>
                </a:moveTo>
                <a:lnTo>
                  <a:pt x="0" y="513080"/>
                </a:lnTo>
                <a:lnTo>
                  <a:pt x="0" y="538479"/>
                </a:lnTo>
                <a:lnTo>
                  <a:pt x="26670" y="538479"/>
                </a:lnTo>
                <a:lnTo>
                  <a:pt x="26670" y="513080"/>
                </a:lnTo>
                <a:close/>
              </a:path>
              <a:path w="26670" h="3210559">
                <a:moveTo>
                  <a:pt x="26670" y="538479"/>
                </a:moveTo>
                <a:lnTo>
                  <a:pt x="0" y="538479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538479"/>
                </a:lnTo>
                <a:close/>
              </a:path>
              <a:path w="26670" h="3210559">
                <a:moveTo>
                  <a:pt x="2667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6670" y="614679"/>
                </a:lnTo>
                <a:lnTo>
                  <a:pt x="26670" y="608330"/>
                </a:lnTo>
                <a:close/>
              </a:path>
              <a:path w="26670" h="3210559">
                <a:moveTo>
                  <a:pt x="26670" y="614679"/>
                </a:moveTo>
                <a:lnTo>
                  <a:pt x="0" y="61467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79"/>
                </a:lnTo>
                <a:close/>
              </a:path>
              <a:path w="26670" h="3210559">
                <a:moveTo>
                  <a:pt x="26670" y="622299"/>
                </a:moveTo>
                <a:lnTo>
                  <a:pt x="0" y="622299"/>
                </a:lnTo>
                <a:lnTo>
                  <a:pt x="0" y="633729"/>
                </a:lnTo>
                <a:lnTo>
                  <a:pt x="26670" y="633729"/>
                </a:lnTo>
                <a:lnTo>
                  <a:pt x="26670" y="622299"/>
                </a:lnTo>
                <a:close/>
              </a:path>
              <a:path w="26670" h="3210559">
                <a:moveTo>
                  <a:pt x="26670" y="633730"/>
                </a:moveTo>
                <a:lnTo>
                  <a:pt x="0" y="63373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33730"/>
                </a:lnTo>
                <a:close/>
              </a:path>
              <a:path w="26670" h="3210559">
                <a:moveTo>
                  <a:pt x="26670" y="660399"/>
                </a:moveTo>
                <a:lnTo>
                  <a:pt x="0" y="660399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660399"/>
                </a:lnTo>
                <a:close/>
              </a:path>
              <a:path w="26670" h="3210559">
                <a:moveTo>
                  <a:pt x="26670" y="736600"/>
                </a:moveTo>
                <a:lnTo>
                  <a:pt x="0" y="7366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736600"/>
                </a:lnTo>
                <a:close/>
              </a:path>
              <a:path w="26670" h="3210559">
                <a:moveTo>
                  <a:pt x="26670" y="882650"/>
                </a:moveTo>
                <a:lnTo>
                  <a:pt x="0" y="88265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882650"/>
                </a:lnTo>
                <a:close/>
              </a:path>
              <a:path w="26670" h="3210559">
                <a:moveTo>
                  <a:pt x="26670" y="906780"/>
                </a:moveTo>
                <a:lnTo>
                  <a:pt x="0" y="906780"/>
                </a:lnTo>
                <a:lnTo>
                  <a:pt x="0" y="958849"/>
                </a:lnTo>
                <a:lnTo>
                  <a:pt x="26670" y="958849"/>
                </a:lnTo>
                <a:lnTo>
                  <a:pt x="26670" y="906780"/>
                </a:lnTo>
                <a:close/>
              </a:path>
              <a:path w="26670" h="3210559">
                <a:moveTo>
                  <a:pt x="26670" y="958849"/>
                </a:moveTo>
                <a:lnTo>
                  <a:pt x="0" y="95884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58849"/>
                </a:lnTo>
                <a:close/>
              </a:path>
              <a:path w="26670" h="3210559">
                <a:moveTo>
                  <a:pt x="26670" y="976630"/>
                </a:moveTo>
                <a:lnTo>
                  <a:pt x="0" y="976630"/>
                </a:lnTo>
                <a:lnTo>
                  <a:pt x="0" y="989329"/>
                </a:lnTo>
                <a:lnTo>
                  <a:pt x="26670" y="989329"/>
                </a:lnTo>
                <a:lnTo>
                  <a:pt x="26670" y="976630"/>
                </a:lnTo>
                <a:close/>
              </a:path>
              <a:path w="26670" h="3210559">
                <a:moveTo>
                  <a:pt x="26670" y="989330"/>
                </a:moveTo>
                <a:lnTo>
                  <a:pt x="0" y="989330"/>
                </a:lnTo>
                <a:lnTo>
                  <a:pt x="0" y="1015999"/>
                </a:lnTo>
                <a:lnTo>
                  <a:pt x="26670" y="1015999"/>
                </a:lnTo>
                <a:lnTo>
                  <a:pt x="26670" y="989330"/>
                </a:lnTo>
                <a:close/>
              </a:path>
              <a:path w="26670" h="3210559">
                <a:moveTo>
                  <a:pt x="26670" y="1016000"/>
                </a:moveTo>
                <a:lnTo>
                  <a:pt x="0" y="101600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16000"/>
                </a:lnTo>
                <a:close/>
              </a:path>
              <a:path w="26670" h="3210559">
                <a:moveTo>
                  <a:pt x="26670" y="1046479"/>
                </a:moveTo>
                <a:lnTo>
                  <a:pt x="0" y="1046479"/>
                </a:lnTo>
                <a:lnTo>
                  <a:pt x="0" y="1052829"/>
                </a:lnTo>
                <a:lnTo>
                  <a:pt x="26670" y="1052829"/>
                </a:lnTo>
                <a:lnTo>
                  <a:pt x="26670" y="1046479"/>
                </a:lnTo>
                <a:close/>
              </a:path>
              <a:path w="26670" h="3210559">
                <a:moveTo>
                  <a:pt x="2667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6670" y="1059179"/>
                </a:lnTo>
                <a:lnTo>
                  <a:pt x="26670" y="1052829"/>
                </a:lnTo>
                <a:close/>
              </a:path>
              <a:path w="26670" h="3210559">
                <a:moveTo>
                  <a:pt x="26670" y="1059179"/>
                </a:moveTo>
                <a:lnTo>
                  <a:pt x="0" y="105917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59179"/>
                </a:lnTo>
                <a:close/>
              </a:path>
              <a:path w="26670" h="3210559">
                <a:moveTo>
                  <a:pt x="26670" y="1092199"/>
                </a:moveTo>
                <a:lnTo>
                  <a:pt x="0" y="1092199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092199"/>
                </a:lnTo>
                <a:close/>
              </a:path>
              <a:path w="26670" h="3210559">
                <a:moveTo>
                  <a:pt x="26670" y="1116330"/>
                </a:moveTo>
                <a:lnTo>
                  <a:pt x="0" y="1116330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16330"/>
                </a:lnTo>
                <a:close/>
              </a:path>
              <a:path w="26670" h="3210559">
                <a:moveTo>
                  <a:pt x="26670" y="1168400"/>
                </a:moveTo>
                <a:lnTo>
                  <a:pt x="0" y="1168400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68400"/>
                </a:lnTo>
                <a:close/>
              </a:path>
              <a:path w="26670" h="3210559">
                <a:moveTo>
                  <a:pt x="26670" y="1489709"/>
                </a:moveTo>
                <a:lnTo>
                  <a:pt x="0" y="1489709"/>
                </a:lnTo>
                <a:lnTo>
                  <a:pt x="0" y="1757679"/>
                </a:lnTo>
                <a:lnTo>
                  <a:pt x="26670" y="1757679"/>
                </a:lnTo>
                <a:lnTo>
                  <a:pt x="26670" y="1489709"/>
                </a:lnTo>
                <a:close/>
              </a:path>
              <a:path w="26670" h="32105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10559">
                <a:moveTo>
                  <a:pt x="26670" y="1470659"/>
                </a:moveTo>
                <a:lnTo>
                  <a:pt x="0" y="1470659"/>
                </a:lnTo>
                <a:lnTo>
                  <a:pt x="0" y="1480819"/>
                </a:lnTo>
                <a:lnTo>
                  <a:pt x="26670" y="1480819"/>
                </a:lnTo>
                <a:lnTo>
                  <a:pt x="26670" y="1470659"/>
                </a:lnTo>
                <a:close/>
              </a:path>
              <a:path w="26670" h="3210559">
                <a:moveTo>
                  <a:pt x="2667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39"/>
                </a:lnTo>
                <a:close/>
              </a:path>
              <a:path w="26670" h="3210559">
                <a:moveTo>
                  <a:pt x="26670" y="1451609"/>
                </a:moveTo>
                <a:lnTo>
                  <a:pt x="0" y="1451609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09"/>
                </a:lnTo>
                <a:close/>
              </a:path>
              <a:path w="26670" h="3210559">
                <a:moveTo>
                  <a:pt x="2667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89"/>
                </a:lnTo>
                <a:close/>
              </a:path>
              <a:path w="26670" h="3210559">
                <a:moveTo>
                  <a:pt x="26670" y="1432560"/>
                </a:moveTo>
                <a:lnTo>
                  <a:pt x="0" y="1432560"/>
                </a:lnTo>
                <a:lnTo>
                  <a:pt x="0" y="1442719"/>
                </a:lnTo>
                <a:lnTo>
                  <a:pt x="26670" y="1442719"/>
                </a:lnTo>
                <a:lnTo>
                  <a:pt x="26670" y="1432560"/>
                </a:lnTo>
                <a:close/>
              </a:path>
              <a:path w="26670" h="32105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10559">
                <a:moveTo>
                  <a:pt x="26670" y="1413509"/>
                </a:moveTo>
                <a:lnTo>
                  <a:pt x="0" y="1413509"/>
                </a:lnTo>
                <a:lnTo>
                  <a:pt x="0" y="1423669"/>
                </a:lnTo>
                <a:lnTo>
                  <a:pt x="26670" y="1423669"/>
                </a:lnTo>
                <a:lnTo>
                  <a:pt x="26670" y="1413509"/>
                </a:lnTo>
                <a:close/>
              </a:path>
              <a:path w="26670" h="32105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10559">
                <a:moveTo>
                  <a:pt x="26670" y="1394459"/>
                </a:moveTo>
                <a:lnTo>
                  <a:pt x="0" y="1394459"/>
                </a:lnTo>
                <a:lnTo>
                  <a:pt x="0" y="1404619"/>
                </a:lnTo>
                <a:lnTo>
                  <a:pt x="26670" y="1404619"/>
                </a:lnTo>
                <a:lnTo>
                  <a:pt x="26670" y="1394459"/>
                </a:lnTo>
                <a:close/>
              </a:path>
              <a:path w="26670" h="3210559">
                <a:moveTo>
                  <a:pt x="26670" y="1386839"/>
                </a:moveTo>
                <a:lnTo>
                  <a:pt x="0" y="1386839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39"/>
                </a:lnTo>
                <a:close/>
              </a:path>
              <a:path w="26670" h="3210559">
                <a:moveTo>
                  <a:pt x="26670" y="1375409"/>
                </a:moveTo>
                <a:lnTo>
                  <a:pt x="0" y="1375409"/>
                </a:lnTo>
                <a:lnTo>
                  <a:pt x="0" y="1385569"/>
                </a:lnTo>
                <a:lnTo>
                  <a:pt x="26670" y="1385569"/>
                </a:lnTo>
                <a:lnTo>
                  <a:pt x="26670" y="1375409"/>
                </a:lnTo>
                <a:close/>
              </a:path>
              <a:path w="26670" h="3210559">
                <a:moveTo>
                  <a:pt x="26670" y="1367789"/>
                </a:moveTo>
                <a:lnTo>
                  <a:pt x="0" y="136778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7789"/>
                </a:lnTo>
                <a:close/>
              </a:path>
              <a:path w="26670" h="3210559">
                <a:moveTo>
                  <a:pt x="26670" y="1356359"/>
                </a:moveTo>
                <a:lnTo>
                  <a:pt x="0" y="1356359"/>
                </a:lnTo>
                <a:lnTo>
                  <a:pt x="0" y="1366519"/>
                </a:lnTo>
                <a:lnTo>
                  <a:pt x="26670" y="1366519"/>
                </a:lnTo>
                <a:lnTo>
                  <a:pt x="26670" y="1356359"/>
                </a:lnTo>
                <a:close/>
              </a:path>
              <a:path w="26670" h="3210559">
                <a:moveTo>
                  <a:pt x="26670" y="1348739"/>
                </a:moveTo>
                <a:lnTo>
                  <a:pt x="0" y="1348739"/>
                </a:lnTo>
                <a:lnTo>
                  <a:pt x="0" y="1355089"/>
                </a:lnTo>
                <a:lnTo>
                  <a:pt x="26670" y="1355089"/>
                </a:lnTo>
                <a:lnTo>
                  <a:pt x="26670" y="1348739"/>
                </a:lnTo>
                <a:close/>
              </a:path>
              <a:path w="26670" h="3210559">
                <a:moveTo>
                  <a:pt x="26670" y="1337310"/>
                </a:moveTo>
                <a:lnTo>
                  <a:pt x="0" y="1337310"/>
                </a:lnTo>
                <a:lnTo>
                  <a:pt x="0" y="1347469"/>
                </a:lnTo>
                <a:lnTo>
                  <a:pt x="26670" y="1347469"/>
                </a:lnTo>
                <a:lnTo>
                  <a:pt x="26670" y="1337310"/>
                </a:lnTo>
                <a:close/>
              </a:path>
              <a:path w="26670" h="3210559">
                <a:moveTo>
                  <a:pt x="26670" y="1329689"/>
                </a:moveTo>
                <a:lnTo>
                  <a:pt x="0" y="1329689"/>
                </a:lnTo>
                <a:lnTo>
                  <a:pt x="0" y="1336039"/>
                </a:lnTo>
                <a:lnTo>
                  <a:pt x="26670" y="1336039"/>
                </a:lnTo>
                <a:lnTo>
                  <a:pt x="26670" y="1329689"/>
                </a:lnTo>
                <a:close/>
              </a:path>
              <a:path w="26670" h="3210559">
                <a:moveTo>
                  <a:pt x="26670" y="1318259"/>
                </a:moveTo>
                <a:lnTo>
                  <a:pt x="0" y="1318259"/>
                </a:lnTo>
                <a:lnTo>
                  <a:pt x="0" y="1328419"/>
                </a:lnTo>
                <a:lnTo>
                  <a:pt x="26670" y="1328419"/>
                </a:lnTo>
                <a:lnTo>
                  <a:pt x="26670" y="1318259"/>
                </a:lnTo>
                <a:close/>
              </a:path>
              <a:path w="26670" h="3210559">
                <a:moveTo>
                  <a:pt x="26670" y="1310639"/>
                </a:moveTo>
                <a:lnTo>
                  <a:pt x="0" y="1310639"/>
                </a:lnTo>
                <a:lnTo>
                  <a:pt x="0" y="1316989"/>
                </a:lnTo>
                <a:lnTo>
                  <a:pt x="26670" y="1316989"/>
                </a:lnTo>
                <a:lnTo>
                  <a:pt x="26670" y="1310639"/>
                </a:lnTo>
                <a:close/>
              </a:path>
              <a:path w="26670" h="3210559">
                <a:moveTo>
                  <a:pt x="2667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70" y="1309369"/>
                </a:lnTo>
                <a:lnTo>
                  <a:pt x="26670" y="1299209"/>
                </a:lnTo>
                <a:close/>
              </a:path>
              <a:path w="26670" h="3210559">
                <a:moveTo>
                  <a:pt x="26670" y="1285239"/>
                </a:moveTo>
                <a:lnTo>
                  <a:pt x="0" y="128523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5239"/>
                </a:lnTo>
                <a:close/>
              </a:path>
              <a:path w="26670" h="3210559">
                <a:moveTo>
                  <a:pt x="26670" y="1273809"/>
                </a:moveTo>
                <a:lnTo>
                  <a:pt x="0" y="1273809"/>
                </a:lnTo>
                <a:lnTo>
                  <a:pt x="0" y="1283969"/>
                </a:lnTo>
                <a:lnTo>
                  <a:pt x="26670" y="1283969"/>
                </a:lnTo>
                <a:lnTo>
                  <a:pt x="26670" y="1273809"/>
                </a:lnTo>
                <a:close/>
              </a:path>
              <a:path w="26670" h="3210559">
                <a:moveTo>
                  <a:pt x="26670" y="1266189"/>
                </a:moveTo>
                <a:lnTo>
                  <a:pt x="0" y="1266189"/>
                </a:lnTo>
                <a:lnTo>
                  <a:pt x="0" y="1272539"/>
                </a:lnTo>
                <a:lnTo>
                  <a:pt x="26670" y="1272539"/>
                </a:lnTo>
                <a:lnTo>
                  <a:pt x="26670" y="1266189"/>
                </a:lnTo>
                <a:close/>
              </a:path>
              <a:path w="26670" h="3210559">
                <a:moveTo>
                  <a:pt x="26670" y="1254760"/>
                </a:moveTo>
                <a:lnTo>
                  <a:pt x="0" y="1254760"/>
                </a:lnTo>
                <a:lnTo>
                  <a:pt x="0" y="1264919"/>
                </a:lnTo>
                <a:lnTo>
                  <a:pt x="26670" y="1264919"/>
                </a:lnTo>
                <a:lnTo>
                  <a:pt x="26670" y="1254760"/>
                </a:lnTo>
                <a:close/>
              </a:path>
              <a:path w="26670" h="3210559">
                <a:moveTo>
                  <a:pt x="26670" y="1247139"/>
                </a:moveTo>
                <a:lnTo>
                  <a:pt x="0" y="1247139"/>
                </a:lnTo>
                <a:lnTo>
                  <a:pt x="0" y="1253489"/>
                </a:lnTo>
                <a:lnTo>
                  <a:pt x="26670" y="1253489"/>
                </a:lnTo>
                <a:lnTo>
                  <a:pt x="26670" y="1247139"/>
                </a:lnTo>
                <a:close/>
              </a:path>
              <a:path w="26670" h="3210559">
                <a:moveTo>
                  <a:pt x="26670" y="1235709"/>
                </a:moveTo>
                <a:lnTo>
                  <a:pt x="0" y="1235709"/>
                </a:lnTo>
                <a:lnTo>
                  <a:pt x="0" y="1245870"/>
                </a:lnTo>
                <a:lnTo>
                  <a:pt x="26670" y="1245870"/>
                </a:lnTo>
                <a:lnTo>
                  <a:pt x="26670" y="1235709"/>
                </a:lnTo>
                <a:close/>
              </a:path>
              <a:path w="26670" h="3210559">
                <a:moveTo>
                  <a:pt x="26670" y="1228089"/>
                </a:moveTo>
                <a:lnTo>
                  <a:pt x="0" y="1228089"/>
                </a:lnTo>
                <a:lnTo>
                  <a:pt x="0" y="1234439"/>
                </a:lnTo>
                <a:lnTo>
                  <a:pt x="26670" y="1234439"/>
                </a:lnTo>
                <a:lnTo>
                  <a:pt x="26670" y="1228089"/>
                </a:lnTo>
                <a:close/>
              </a:path>
              <a:path w="26670" h="3210559">
                <a:moveTo>
                  <a:pt x="26670" y="1216659"/>
                </a:moveTo>
                <a:lnTo>
                  <a:pt x="0" y="1216659"/>
                </a:lnTo>
                <a:lnTo>
                  <a:pt x="0" y="1226820"/>
                </a:lnTo>
                <a:lnTo>
                  <a:pt x="26670" y="1226820"/>
                </a:lnTo>
                <a:lnTo>
                  <a:pt x="26670" y="1216659"/>
                </a:lnTo>
                <a:close/>
              </a:path>
              <a:path w="26670" h="3210559">
                <a:moveTo>
                  <a:pt x="26670" y="1209039"/>
                </a:moveTo>
                <a:lnTo>
                  <a:pt x="0" y="1209039"/>
                </a:lnTo>
                <a:lnTo>
                  <a:pt x="0" y="1215389"/>
                </a:lnTo>
                <a:lnTo>
                  <a:pt x="26670" y="1215389"/>
                </a:lnTo>
                <a:lnTo>
                  <a:pt x="26670" y="1209039"/>
                </a:lnTo>
                <a:close/>
              </a:path>
              <a:path w="26670" h="3210559">
                <a:moveTo>
                  <a:pt x="26670" y="1197609"/>
                </a:moveTo>
                <a:lnTo>
                  <a:pt x="0" y="1197609"/>
                </a:lnTo>
                <a:lnTo>
                  <a:pt x="0" y="1207769"/>
                </a:lnTo>
                <a:lnTo>
                  <a:pt x="26670" y="1207769"/>
                </a:lnTo>
                <a:lnTo>
                  <a:pt x="26670" y="1197609"/>
                </a:lnTo>
                <a:close/>
              </a:path>
              <a:path w="26670" h="3210559">
                <a:moveTo>
                  <a:pt x="26670" y="1189989"/>
                </a:moveTo>
                <a:lnTo>
                  <a:pt x="0" y="1189989"/>
                </a:lnTo>
                <a:lnTo>
                  <a:pt x="0" y="1196339"/>
                </a:lnTo>
                <a:lnTo>
                  <a:pt x="26670" y="1196339"/>
                </a:lnTo>
                <a:lnTo>
                  <a:pt x="26670" y="1189989"/>
                </a:lnTo>
                <a:close/>
              </a:path>
              <a:path w="26670" h="3210559">
                <a:moveTo>
                  <a:pt x="26670" y="1187449"/>
                </a:moveTo>
                <a:lnTo>
                  <a:pt x="0" y="1187449"/>
                </a:lnTo>
                <a:lnTo>
                  <a:pt x="0" y="1188719"/>
                </a:lnTo>
                <a:lnTo>
                  <a:pt x="26670" y="1188719"/>
                </a:lnTo>
                <a:lnTo>
                  <a:pt x="26670" y="1187449"/>
                </a:lnTo>
                <a:close/>
              </a:path>
              <a:path w="26670" h="3210559">
                <a:moveTo>
                  <a:pt x="26670" y="1757679"/>
                </a:moveTo>
                <a:lnTo>
                  <a:pt x="0" y="1757679"/>
                </a:lnTo>
                <a:lnTo>
                  <a:pt x="0" y="1846579"/>
                </a:lnTo>
                <a:lnTo>
                  <a:pt x="26670" y="1846579"/>
                </a:lnTo>
                <a:lnTo>
                  <a:pt x="26670" y="1757679"/>
                </a:lnTo>
                <a:close/>
              </a:path>
              <a:path w="26670" h="3210559">
                <a:moveTo>
                  <a:pt x="26670" y="2359659"/>
                </a:moveTo>
                <a:lnTo>
                  <a:pt x="0" y="2359659"/>
                </a:lnTo>
                <a:lnTo>
                  <a:pt x="0" y="2367279"/>
                </a:lnTo>
                <a:lnTo>
                  <a:pt x="26670" y="2367279"/>
                </a:lnTo>
                <a:lnTo>
                  <a:pt x="26670" y="2359659"/>
                </a:lnTo>
                <a:close/>
              </a:path>
              <a:path w="26670" h="3210559">
                <a:moveTo>
                  <a:pt x="26670" y="1931669"/>
                </a:moveTo>
                <a:lnTo>
                  <a:pt x="0" y="1931669"/>
                </a:lnTo>
                <a:lnTo>
                  <a:pt x="0" y="2358389"/>
                </a:lnTo>
                <a:lnTo>
                  <a:pt x="26670" y="2358389"/>
                </a:lnTo>
                <a:lnTo>
                  <a:pt x="26670" y="1931669"/>
                </a:lnTo>
                <a:close/>
              </a:path>
              <a:path w="26670" h="3210559">
                <a:moveTo>
                  <a:pt x="26670" y="1912619"/>
                </a:moveTo>
                <a:lnTo>
                  <a:pt x="0" y="1912619"/>
                </a:lnTo>
                <a:lnTo>
                  <a:pt x="0" y="1930399"/>
                </a:lnTo>
                <a:lnTo>
                  <a:pt x="26670" y="1930399"/>
                </a:lnTo>
                <a:lnTo>
                  <a:pt x="26670" y="1912619"/>
                </a:lnTo>
                <a:close/>
              </a:path>
              <a:path w="26670" h="3210559">
                <a:moveTo>
                  <a:pt x="26670" y="1893569"/>
                </a:moveTo>
                <a:lnTo>
                  <a:pt x="0" y="1893569"/>
                </a:lnTo>
                <a:lnTo>
                  <a:pt x="0" y="1911349"/>
                </a:lnTo>
                <a:lnTo>
                  <a:pt x="26670" y="1911349"/>
                </a:lnTo>
                <a:lnTo>
                  <a:pt x="26670" y="1893569"/>
                </a:lnTo>
                <a:close/>
              </a:path>
              <a:path w="26670" h="3210559">
                <a:moveTo>
                  <a:pt x="26670" y="1870709"/>
                </a:moveTo>
                <a:lnTo>
                  <a:pt x="0" y="1870709"/>
                </a:lnTo>
                <a:lnTo>
                  <a:pt x="0" y="1892299"/>
                </a:lnTo>
                <a:lnTo>
                  <a:pt x="26670" y="1892299"/>
                </a:lnTo>
                <a:lnTo>
                  <a:pt x="26670" y="1870709"/>
                </a:lnTo>
                <a:close/>
              </a:path>
              <a:path w="26670" h="3210559">
                <a:moveTo>
                  <a:pt x="26670" y="1851659"/>
                </a:moveTo>
                <a:lnTo>
                  <a:pt x="0" y="1851659"/>
                </a:lnTo>
                <a:lnTo>
                  <a:pt x="0" y="1869439"/>
                </a:lnTo>
                <a:lnTo>
                  <a:pt x="26670" y="1869439"/>
                </a:lnTo>
                <a:lnTo>
                  <a:pt x="26670" y="1851659"/>
                </a:lnTo>
                <a:close/>
              </a:path>
              <a:path w="26670" h="3210559">
                <a:moveTo>
                  <a:pt x="26670" y="1847849"/>
                </a:moveTo>
                <a:lnTo>
                  <a:pt x="0" y="1847849"/>
                </a:lnTo>
                <a:lnTo>
                  <a:pt x="0" y="1850389"/>
                </a:lnTo>
                <a:lnTo>
                  <a:pt x="26670" y="1850389"/>
                </a:lnTo>
                <a:lnTo>
                  <a:pt x="26670" y="1847849"/>
                </a:lnTo>
                <a:close/>
              </a:path>
              <a:path w="26670" h="3210559">
                <a:moveTo>
                  <a:pt x="26670" y="2367279"/>
                </a:moveTo>
                <a:lnTo>
                  <a:pt x="0" y="2367279"/>
                </a:lnTo>
                <a:lnTo>
                  <a:pt x="0" y="2542539"/>
                </a:lnTo>
                <a:lnTo>
                  <a:pt x="26670" y="2542539"/>
                </a:lnTo>
                <a:lnTo>
                  <a:pt x="26670" y="2367279"/>
                </a:lnTo>
                <a:close/>
              </a:path>
              <a:path w="26670" h="3210559">
                <a:moveTo>
                  <a:pt x="26670" y="2542540"/>
                </a:moveTo>
                <a:lnTo>
                  <a:pt x="0" y="2542540"/>
                </a:lnTo>
                <a:lnTo>
                  <a:pt x="0" y="3210559"/>
                </a:lnTo>
                <a:lnTo>
                  <a:pt x="26670" y="3210559"/>
                </a:lnTo>
                <a:lnTo>
                  <a:pt x="26670" y="2542540"/>
                </a:lnTo>
                <a:close/>
              </a:path>
            </a:pathLst>
          </a:custGeom>
          <a:solidFill>
            <a:srgbClr val="1A34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776969" y="3651250"/>
            <a:ext cx="163829" cy="31940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8940800" y="3751579"/>
            <a:ext cx="110490" cy="30937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9051290" y="3818890"/>
            <a:ext cx="26670" cy="3026410"/>
          </a:xfrm>
          <a:custGeom>
            <a:avLst/>
            <a:gdLst/>
            <a:ahLst/>
            <a:cxnLst/>
            <a:rect l="l" t="t" r="r" b="b"/>
            <a:pathLst>
              <a:path w="26670" h="3026409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11429" y="6349"/>
                </a:lnTo>
                <a:lnTo>
                  <a:pt x="11429" y="5079"/>
                </a:lnTo>
                <a:lnTo>
                  <a:pt x="8889" y="5079"/>
                </a:lnTo>
                <a:lnTo>
                  <a:pt x="8889" y="3809"/>
                </a:lnTo>
                <a:lnTo>
                  <a:pt x="6349" y="3809"/>
                </a:lnTo>
                <a:lnTo>
                  <a:pt x="6349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26409">
                <a:moveTo>
                  <a:pt x="12700" y="6350"/>
                </a:moveTo>
                <a:lnTo>
                  <a:pt x="0" y="635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11429"/>
                </a:lnTo>
                <a:lnTo>
                  <a:pt x="19049" y="11429"/>
                </a:lnTo>
                <a:lnTo>
                  <a:pt x="19049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close/>
              </a:path>
              <a:path w="26670" h="3026409">
                <a:moveTo>
                  <a:pt x="22859" y="12699"/>
                </a:moveTo>
                <a:lnTo>
                  <a:pt x="0" y="12699"/>
                </a:lnTo>
                <a:lnTo>
                  <a:pt x="0" y="50799"/>
                </a:lnTo>
                <a:lnTo>
                  <a:pt x="26669" y="50799"/>
                </a:lnTo>
                <a:lnTo>
                  <a:pt x="26669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699"/>
                </a:lnTo>
                <a:close/>
              </a:path>
              <a:path w="26670" h="3026409">
                <a:moveTo>
                  <a:pt x="26669" y="50800"/>
                </a:moveTo>
                <a:lnTo>
                  <a:pt x="0" y="50800"/>
                </a:lnTo>
                <a:lnTo>
                  <a:pt x="0" y="55879"/>
                </a:lnTo>
                <a:lnTo>
                  <a:pt x="26669" y="55879"/>
                </a:lnTo>
                <a:lnTo>
                  <a:pt x="26669" y="50800"/>
                </a:lnTo>
                <a:close/>
              </a:path>
              <a:path w="26670" h="3026409">
                <a:moveTo>
                  <a:pt x="26669" y="55879"/>
                </a:moveTo>
                <a:lnTo>
                  <a:pt x="0" y="55879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55879"/>
                </a:lnTo>
                <a:close/>
              </a:path>
              <a:path w="26670" h="3026409">
                <a:moveTo>
                  <a:pt x="26669" y="62229"/>
                </a:moveTo>
                <a:lnTo>
                  <a:pt x="0" y="62229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29"/>
                </a:lnTo>
                <a:close/>
              </a:path>
              <a:path w="26670" h="3026409">
                <a:moveTo>
                  <a:pt x="26669" y="68580"/>
                </a:moveTo>
                <a:lnTo>
                  <a:pt x="0" y="6858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68580"/>
                </a:lnTo>
                <a:close/>
              </a:path>
              <a:path w="26670" h="3026409">
                <a:moveTo>
                  <a:pt x="26669" y="95250"/>
                </a:moveTo>
                <a:lnTo>
                  <a:pt x="0" y="95250"/>
                </a:lnTo>
                <a:lnTo>
                  <a:pt x="0" y="113029"/>
                </a:lnTo>
                <a:lnTo>
                  <a:pt x="26669" y="113029"/>
                </a:lnTo>
                <a:lnTo>
                  <a:pt x="26669" y="95250"/>
                </a:lnTo>
                <a:close/>
              </a:path>
              <a:path w="26670" h="3026409">
                <a:moveTo>
                  <a:pt x="26669" y="113029"/>
                </a:moveTo>
                <a:lnTo>
                  <a:pt x="0" y="113029"/>
                </a:lnTo>
                <a:lnTo>
                  <a:pt x="0" y="120649"/>
                </a:lnTo>
                <a:lnTo>
                  <a:pt x="26669" y="120649"/>
                </a:lnTo>
                <a:lnTo>
                  <a:pt x="26669" y="113029"/>
                </a:lnTo>
                <a:close/>
              </a:path>
              <a:path w="26670" h="3026409">
                <a:moveTo>
                  <a:pt x="26669" y="120650"/>
                </a:moveTo>
                <a:lnTo>
                  <a:pt x="0" y="120650"/>
                </a:lnTo>
                <a:lnTo>
                  <a:pt x="0" y="133349"/>
                </a:lnTo>
                <a:lnTo>
                  <a:pt x="26669" y="133349"/>
                </a:lnTo>
                <a:lnTo>
                  <a:pt x="26669" y="120650"/>
                </a:lnTo>
                <a:close/>
              </a:path>
              <a:path w="26670" h="3026409">
                <a:moveTo>
                  <a:pt x="26669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26669" y="139699"/>
                </a:lnTo>
                <a:lnTo>
                  <a:pt x="26669" y="133350"/>
                </a:lnTo>
                <a:close/>
              </a:path>
              <a:path w="26670" h="3026409">
                <a:moveTo>
                  <a:pt x="26669" y="139700"/>
                </a:moveTo>
                <a:lnTo>
                  <a:pt x="0" y="139700"/>
                </a:lnTo>
                <a:lnTo>
                  <a:pt x="0" y="182879"/>
                </a:lnTo>
                <a:lnTo>
                  <a:pt x="26669" y="182879"/>
                </a:lnTo>
                <a:lnTo>
                  <a:pt x="26669" y="139700"/>
                </a:lnTo>
                <a:close/>
              </a:path>
              <a:path w="26670" h="3026409">
                <a:moveTo>
                  <a:pt x="26669" y="182880"/>
                </a:moveTo>
                <a:lnTo>
                  <a:pt x="0" y="182880"/>
                </a:lnTo>
                <a:lnTo>
                  <a:pt x="0" y="190499"/>
                </a:lnTo>
                <a:lnTo>
                  <a:pt x="26669" y="190499"/>
                </a:lnTo>
                <a:lnTo>
                  <a:pt x="26669" y="182880"/>
                </a:lnTo>
                <a:close/>
              </a:path>
              <a:path w="26670" h="3026409">
                <a:moveTo>
                  <a:pt x="26669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26669" y="196849"/>
                </a:lnTo>
                <a:lnTo>
                  <a:pt x="26669" y="190499"/>
                </a:lnTo>
                <a:close/>
              </a:path>
              <a:path w="26670" h="3026409">
                <a:moveTo>
                  <a:pt x="26669" y="196849"/>
                </a:moveTo>
                <a:lnTo>
                  <a:pt x="0" y="196849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6849"/>
                </a:lnTo>
                <a:close/>
              </a:path>
              <a:path w="26670" h="3026409">
                <a:moveTo>
                  <a:pt x="26669" y="233679"/>
                </a:moveTo>
                <a:lnTo>
                  <a:pt x="0" y="233679"/>
                </a:lnTo>
                <a:lnTo>
                  <a:pt x="0" y="240029"/>
                </a:lnTo>
                <a:lnTo>
                  <a:pt x="26669" y="240029"/>
                </a:lnTo>
                <a:lnTo>
                  <a:pt x="26669" y="233679"/>
                </a:lnTo>
                <a:close/>
              </a:path>
              <a:path w="26670" h="3026409">
                <a:moveTo>
                  <a:pt x="26669" y="240029"/>
                </a:moveTo>
                <a:lnTo>
                  <a:pt x="0" y="2400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40029"/>
                </a:lnTo>
                <a:close/>
              </a:path>
              <a:path w="26670" h="302640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026409">
                <a:moveTo>
                  <a:pt x="26669" y="278129"/>
                </a:moveTo>
                <a:lnTo>
                  <a:pt x="0" y="278129"/>
                </a:lnTo>
                <a:lnTo>
                  <a:pt x="0" y="285749"/>
                </a:lnTo>
                <a:lnTo>
                  <a:pt x="26669" y="285749"/>
                </a:lnTo>
                <a:lnTo>
                  <a:pt x="26669" y="278129"/>
                </a:lnTo>
                <a:close/>
              </a:path>
              <a:path w="26670" h="3026409">
                <a:moveTo>
                  <a:pt x="26669" y="285749"/>
                </a:moveTo>
                <a:lnTo>
                  <a:pt x="0" y="285749"/>
                </a:lnTo>
                <a:lnTo>
                  <a:pt x="0" y="323849"/>
                </a:lnTo>
                <a:lnTo>
                  <a:pt x="26669" y="323849"/>
                </a:lnTo>
                <a:lnTo>
                  <a:pt x="26669" y="285749"/>
                </a:lnTo>
                <a:close/>
              </a:path>
              <a:path w="26670" h="3026409">
                <a:moveTo>
                  <a:pt x="2666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3849"/>
                </a:lnTo>
                <a:close/>
              </a:path>
              <a:path w="26670" h="3026409">
                <a:moveTo>
                  <a:pt x="26669" y="328930"/>
                </a:moveTo>
                <a:lnTo>
                  <a:pt x="0" y="328930"/>
                </a:lnTo>
                <a:lnTo>
                  <a:pt x="0" y="354329"/>
                </a:lnTo>
                <a:lnTo>
                  <a:pt x="26669" y="354329"/>
                </a:lnTo>
                <a:lnTo>
                  <a:pt x="26669" y="328930"/>
                </a:lnTo>
                <a:close/>
              </a:path>
              <a:path w="26670" h="3026409">
                <a:moveTo>
                  <a:pt x="26669" y="354329"/>
                </a:moveTo>
                <a:lnTo>
                  <a:pt x="0" y="354329"/>
                </a:lnTo>
                <a:lnTo>
                  <a:pt x="0" y="424179"/>
                </a:lnTo>
                <a:lnTo>
                  <a:pt x="26669" y="424179"/>
                </a:lnTo>
                <a:lnTo>
                  <a:pt x="26669" y="354329"/>
                </a:lnTo>
                <a:close/>
              </a:path>
              <a:path w="26670" h="302640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026409">
                <a:moveTo>
                  <a:pt x="26669" y="430529"/>
                </a:moveTo>
                <a:lnTo>
                  <a:pt x="0" y="430529"/>
                </a:lnTo>
                <a:lnTo>
                  <a:pt x="0" y="438149"/>
                </a:lnTo>
                <a:lnTo>
                  <a:pt x="26669" y="438149"/>
                </a:lnTo>
                <a:lnTo>
                  <a:pt x="26669" y="430529"/>
                </a:lnTo>
                <a:close/>
              </a:path>
              <a:path w="26670" h="3026409">
                <a:moveTo>
                  <a:pt x="26669" y="438149"/>
                </a:moveTo>
                <a:lnTo>
                  <a:pt x="0" y="43814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38149"/>
                </a:lnTo>
                <a:close/>
              </a:path>
              <a:path w="26670" h="3026409">
                <a:moveTo>
                  <a:pt x="26669" y="449580"/>
                </a:moveTo>
                <a:lnTo>
                  <a:pt x="0" y="449580"/>
                </a:lnTo>
                <a:lnTo>
                  <a:pt x="0" y="476249"/>
                </a:lnTo>
                <a:lnTo>
                  <a:pt x="26669" y="476249"/>
                </a:lnTo>
                <a:lnTo>
                  <a:pt x="26669" y="449580"/>
                </a:lnTo>
                <a:close/>
              </a:path>
              <a:path w="26670" h="3026409">
                <a:moveTo>
                  <a:pt x="26669" y="476249"/>
                </a:moveTo>
                <a:lnTo>
                  <a:pt x="0" y="476249"/>
                </a:lnTo>
                <a:lnTo>
                  <a:pt x="0" y="552449"/>
                </a:lnTo>
                <a:lnTo>
                  <a:pt x="26669" y="552449"/>
                </a:lnTo>
                <a:lnTo>
                  <a:pt x="26669" y="476249"/>
                </a:lnTo>
                <a:close/>
              </a:path>
              <a:path w="26670" h="3026409">
                <a:moveTo>
                  <a:pt x="26669" y="552450"/>
                </a:moveTo>
                <a:lnTo>
                  <a:pt x="0" y="552450"/>
                </a:lnTo>
                <a:lnTo>
                  <a:pt x="0" y="698499"/>
                </a:lnTo>
                <a:lnTo>
                  <a:pt x="26669" y="698499"/>
                </a:lnTo>
                <a:lnTo>
                  <a:pt x="26669" y="552450"/>
                </a:lnTo>
                <a:close/>
              </a:path>
              <a:path w="26670" h="3026409">
                <a:moveTo>
                  <a:pt x="26669" y="698500"/>
                </a:moveTo>
                <a:lnTo>
                  <a:pt x="0" y="69850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698500"/>
                </a:lnTo>
                <a:close/>
              </a:path>
              <a:path w="26670" h="3026409">
                <a:moveTo>
                  <a:pt x="26669" y="722630"/>
                </a:moveTo>
                <a:lnTo>
                  <a:pt x="0" y="72263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22630"/>
                </a:lnTo>
                <a:close/>
              </a:path>
              <a:path w="26670" h="3026409">
                <a:moveTo>
                  <a:pt x="26669" y="774699"/>
                </a:moveTo>
                <a:lnTo>
                  <a:pt x="0" y="774699"/>
                </a:lnTo>
                <a:lnTo>
                  <a:pt x="0" y="792479"/>
                </a:lnTo>
                <a:lnTo>
                  <a:pt x="26669" y="792479"/>
                </a:lnTo>
                <a:lnTo>
                  <a:pt x="26669" y="774699"/>
                </a:lnTo>
                <a:close/>
              </a:path>
              <a:path w="26670" h="3026409">
                <a:moveTo>
                  <a:pt x="26669" y="792480"/>
                </a:moveTo>
                <a:lnTo>
                  <a:pt x="0" y="792480"/>
                </a:lnTo>
                <a:lnTo>
                  <a:pt x="0" y="805179"/>
                </a:lnTo>
                <a:lnTo>
                  <a:pt x="26669" y="805179"/>
                </a:lnTo>
                <a:lnTo>
                  <a:pt x="26669" y="792480"/>
                </a:lnTo>
                <a:close/>
              </a:path>
              <a:path w="26670" h="3026409">
                <a:moveTo>
                  <a:pt x="26669" y="805180"/>
                </a:moveTo>
                <a:lnTo>
                  <a:pt x="0" y="805180"/>
                </a:lnTo>
                <a:lnTo>
                  <a:pt x="0" y="831849"/>
                </a:lnTo>
                <a:lnTo>
                  <a:pt x="26669" y="831849"/>
                </a:lnTo>
                <a:lnTo>
                  <a:pt x="26669" y="805180"/>
                </a:lnTo>
                <a:close/>
              </a:path>
              <a:path w="26670" h="3026409">
                <a:moveTo>
                  <a:pt x="26669" y="831850"/>
                </a:moveTo>
                <a:lnTo>
                  <a:pt x="0" y="831850"/>
                </a:lnTo>
                <a:lnTo>
                  <a:pt x="0" y="862329"/>
                </a:lnTo>
                <a:lnTo>
                  <a:pt x="26669" y="862329"/>
                </a:lnTo>
                <a:lnTo>
                  <a:pt x="26669" y="831850"/>
                </a:lnTo>
                <a:close/>
              </a:path>
              <a:path w="26670" h="3026409">
                <a:moveTo>
                  <a:pt x="26669" y="862329"/>
                </a:moveTo>
                <a:lnTo>
                  <a:pt x="0" y="862329"/>
                </a:lnTo>
                <a:lnTo>
                  <a:pt x="0" y="868679"/>
                </a:lnTo>
                <a:lnTo>
                  <a:pt x="26669" y="868679"/>
                </a:lnTo>
                <a:lnTo>
                  <a:pt x="26669" y="862329"/>
                </a:lnTo>
                <a:close/>
              </a:path>
              <a:path w="26670" h="3026409">
                <a:moveTo>
                  <a:pt x="26669" y="868679"/>
                </a:moveTo>
                <a:lnTo>
                  <a:pt x="0" y="868679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79"/>
                </a:lnTo>
                <a:close/>
              </a:path>
              <a:path w="26670" h="3026409">
                <a:moveTo>
                  <a:pt x="26669" y="875029"/>
                </a:moveTo>
                <a:lnTo>
                  <a:pt x="0" y="875029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875029"/>
                </a:lnTo>
                <a:close/>
              </a:path>
              <a:path w="26670" h="3026409">
                <a:moveTo>
                  <a:pt x="26669" y="908049"/>
                </a:moveTo>
                <a:lnTo>
                  <a:pt x="0" y="908049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49"/>
                </a:lnTo>
                <a:close/>
              </a:path>
              <a:path w="26670" h="302640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026409">
                <a:moveTo>
                  <a:pt x="26669" y="984250"/>
                </a:moveTo>
                <a:lnTo>
                  <a:pt x="0" y="984250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50"/>
                </a:lnTo>
                <a:close/>
              </a:path>
              <a:path w="26670" h="3026409">
                <a:moveTo>
                  <a:pt x="26669" y="1305559"/>
                </a:moveTo>
                <a:lnTo>
                  <a:pt x="0" y="1305559"/>
                </a:lnTo>
                <a:lnTo>
                  <a:pt x="0" y="1573529"/>
                </a:lnTo>
                <a:lnTo>
                  <a:pt x="26669" y="1573529"/>
                </a:lnTo>
                <a:lnTo>
                  <a:pt x="26669" y="1305559"/>
                </a:lnTo>
                <a:close/>
              </a:path>
              <a:path w="26670" h="3026409">
                <a:moveTo>
                  <a:pt x="26669" y="1297939"/>
                </a:moveTo>
                <a:lnTo>
                  <a:pt x="0" y="1297939"/>
                </a:lnTo>
                <a:lnTo>
                  <a:pt x="0" y="1304289"/>
                </a:lnTo>
                <a:lnTo>
                  <a:pt x="26669" y="1304289"/>
                </a:lnTo>
                <a:lnTo>
                  <a:pt x="26669" y="1297939"/>
                </a:lnTo>
                <a:close/>
              </a:path>
              <a:path w="26670" h="3026409">
                <a:moveTo>
                  <a:pt x="26669" y="1286509"/>
                </a:moveTo>
                <a:lnTo>
                  <a:pt x="0" y="128650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6509"/>
                </a:lnTo>
                <a:close/>
              </a:path>
              <a:path w="26670" h="3026409">
                <a:moveTo>
                  <a:pt x="26669" y="1278889"/>
                </a:moveTo>
                <a:lnTo>
                  <a:pt x="0" y="1278889"/>
                </a:lnTo>
                <a:lnTo>
                  <a:pt x="0" y="1285239"/>
                </a:lnTo>
                <a:lnTo>
                  <a:pt x="26669" y="1285239"/>
                </a:lnTo>
                <a:lnTo>
                  <a:pt x="26669" y="1278889"/>
                </a:lnTo>
                <a:close/>
              </a:path>
              <a:path w="26670" h="3026409">
                <a:moveTo>
                  <a:pt x="26669" y="1267459"/>
                </a:moveTo>
                <a:lnTo>
                  <a:pt x="0" y="1267459"/>
                </a:lnTo>
                <a:lnTo>
                  <a:pt x="0" y="1277620"/>
                </a:lnTo>
                <a:lnTo>
                  <a:pt x="26669" y="1277620"/>
                </a:lnTo>
                <a:lnTo>
                  <a:pt x="26669" y="1267459"/>
                </a:lnTo>
                <a:close/>
              </a:path>
              <a:path w="26670" h="3026409">
                <a:moveTo>
                  <a:pt x="26669" y="1259839"/>
                </a:moveTo>
                <a:lnTo>
                  <a:pt x="0" y="1259839"/>
                </a:lnTo>
                <a:lnTo>
                  <a:pt x="0" y="1266189"/>
                </a:lnTo>
                <a:lnTo>
                  <a:pt x="26669" y="1266189"/>
                </a:lnTo>
                <a:lnTo>
                  <a:pt x="26669" y="1259839"/>
                </a:lnTo>
                <a:close/>
              </a:path>
              <a:path w="26670" h="3026409">
                <a:moveTo>
                  <a:pt x="26669" y="1248410"/>
                </a:moveTo>
                <a:lnTo>
                  <a:pt x="0" y="1248410"/>
                </a:lnTo>
                <a:lnTo>
                  <a:pt x="0" y="1258569"/>
                </a:lnTo>
                <a:lnTo>
                  <a:pt x="26669" y="1258569"/>
                </a:lnTo>
                <a:lnTo>
                  <a:pt x="26669" y="1248410"/>
                </a:lnTo>
                <a:close/>
              </a:path>
              <a:path w="26670" h="3026409">
                <a:moveTo>
                  <a:pt x="26669" y="1240789"/>
                </a:moveTo>
                <a:lnTo>
                  <a:pt x="0" y="1240789"/>
                </a:lnTo>
                <a:lnTo>
                  <a:pt x="0" y="1247139"/>
                </a:lnTo>
                <a:lnTo>
                  <a:pt x="26669" y="1247139"/>
                </a:lnTo>
                <a:lnTo>
                  <a:pt x="26669" y="1240789"/>
                </a:lnTo>
                <a:close/>
              </a:path>
              <a:path w="26670" h="3026409">
                <a:moveTo>
                  <a:pt x="26669" y="1229359"/>
                </a:moveTo>
                <a:lnTo>
                  <a:pt x="0" y="1229359"/>
                </a:lnTo>
                <a:lnTo>
                  <a:pt x="0" y="1239519"/>
                </a:lnTo>
                <a:lnTo>
                  <a:pt x="26669" y="1239519"/>
                </a:lnTo>
                <a:lnTo>
                  <a:pt x="26669" y="1229359"/>
                </a:lnTo>
                <a:close/>
              </a:path>
              <a:path w="26670" h="3026409">
                <a:moveTo>
                  <a:pt x="26669" y="1221739"/>
                </a:moveTo>
                <a:lnTo>
                  <a:pt x="0" y="1221739"/>
                </a:lnTo>
                <a:lnTo>
                  <a:pt x="0" y="1228089"/>
                </a:lnTo>
                <a:lnTo>
                  <a:pt x="26669" y="1228089"/>
                </a:lnTo>
                <a:lnTo>
                  <a:pt x="26669" y="1221739"/>
                </a:lnTo>
                <a:close/>
              </a:path>
              <a:path w="26670" h="3026409">
                <a:moveTo>
                  <a:pt x="26669" y="1210309"/>
                </a:moveTo>
                <a:lnTo>
                  <a:pt x="0" y="1210309"/>
                </a:lnTo>
                <a:lnTo>
                  <a:pt x="0" y="1220469"/>
                </a:lnTo>
                <a:lnTo>
                  <a:pt x="26669" y="1220469"/>
                </a:lnTo>
                <a:lnTo>
                  <a:pt x="26669" y="1210309"/>
                </a:lnTo>
                <a:close/>
              </a:path>
              <a:path w="26670" h="3026409">
                <a:moveTo>
                  <a:pt x="26669" y="1202689"/>
                </a:moveTo>
                <a:lnTo>
                  <a:pt x="0" y="1202689"/>
                </a:lnTo>
                <a:lnTo>
                  <a:pt x="0" y="1209039"/>
                </a:lnTo>
                <a:lnTo>
                  <a:pt x="26669" y="1209039"/>
                </a:lnTo>
                <a:lnTo>
                  <a:pt x="26669" y="1202689"/>
                </a:lnTo>
                <a:close/>
              </a:path>
              <a:path w="26670" h="3026409">
                <a:moveTo>
                  <a:pt x="26669" y="1191259"/>
                </a:moveTo>
                <a:lnTo>
                  <a:pt x="0" y="1191259"/>
                </a:lnTo>
                <a:lnTo>
                  <a:pt x="0" y="1201419"/>
                </a:lnTo>
                <a:lnTo>
                  <a:pt x="26669" y="1201419"/>
                </a:lnTo>
                <a:lnTo>
                  <a:pt x="26669" y="1191259"/>
                </a:lnTo>
                <a:close/>
              </a:path>
              <a:path w="26670" h="3026409">
                <a:moveTo>
                  <a:pt x="26669" y="1183639"/>
                </a:moveTo>
                <a:lnTo>
                  <a:pt x="0" y="1183639"/>
                </a:lnTo>
                <a:lnTo>
                  <a:pt x="0" y="1189989"/>
                </a:lnTo>
                <a:lnTo>
                  <a:pt x="26669" y="1189989"/>
                </a:lnTo>
                <a:lnTo>
                  <a:pt x="26669" y="1183639"/>
                </a:lnTo>
                <a:close/>
              </a:path>
              <a:path w="26670" h="3026409">
                <a:moveTo>
                  <a:pt x="26669" y="1172209"/>
                </a:moveTo>
                <a:lnTo>
                  <a:pt x="0" y="1172209"/>
                </a:lnTo>
                <a:lnTo>
                  <a:pt x="0" y="1182369"/>
                </a:lnTo>
                <a:lnTo>
                  <a:pt x="26669" y="1182369"/>
                </a:lnTo>
                <a:lnTo>
                  <a:pt x="26669" y="1172209"/>
                </a:lnTo>
                <a:close/>
              </a:path>
              <a:path w="26670" h="3026409">
                <a:moveTo>
                  <a:pt x="26669" y="1164589"/>
                </a:moveTo>
                <a:lnTo>
                  <a:pt x="0" y="1164589"/>
                </a:lnTo>
                <a:lnTo>
                  <a:pt x="0" y="1170939"/>
                </a:lnTo>
                <a:lnTo>
                  <a:pt x="26669" y="1170939"/>
                </a:lnTo>
                <a:lnTo>
                  <a:pt x="26669" y="1164589"/>
                </a:lnTo>
                <a:close/>
              </a:path>
              <a:path w="26670" h="3026409">
                <a:moveTo>
                  <a:pt x="26669" y="1153160"/>
                </a:moveTo>
                <a:lnTo>
                  <a:pt x="0" y="1153160"/>
                </a:lnTo>
                <a:lnTo>
                  <a:pt x="0" y="1163319"/>
                </a:lnTo>
                <a:lnTo>
                  <a:pt x="26669" y="1163319"/>
                </a:lnTo>
                <a:lnTo>
                  <a:pt x="26669" y="1153160"/>
                </a:lnTo>
                <a:close/>
              </a:path>
              <a:path w="26670" h="3026409">
                <a:moveTo>
                  <a:pt x="26669" y="1145539"/>
                </a:moveTo>
                <a:lnTo>
                  <a:pt x="0" y="1145539"/>
                </a:lnTo>
                <a:lnTo>
                  <a:pt x="0" y="1151889"/>
                </a:lnTo>
                <a:lnTo>
                  <a:pt x="26669" y="1151889"/>
                </a:lnTo>
                <a:lnTo>
                  <a:pt x="26669" y="1145539"/>
                </a:lnTo>
                <a:close/>
              </a:path>
              <a:path w="26670" h="3026409">
                <a:moveTo>
                  <a:pt x="26669" y="1134109"/>
                </a:moveTo>
                <a:lnTo>
                  <a:pt x="0" y="1134109"/>
                </a:lnTo>
                <a:lnTo>
                  <a:pt x="0" y="1144269"/>
                </a:lnTo>
                <a:lnTo>
                  <a:pt x="26669" y="1144269"/>
                </a:lnTo>
                <a:lnTo>
                  <a:pt x="26669" y="1134109"/>
                </a:lnTo>
                <a:close/>
              </a:path>
              <a:path w="26670" h="3026409">
                <a:moveTo>
                  <a:pt x="26669" y="1126489"/>
                </a:moveTo>
                <a:lnTo>
                  <a:pt x="0" y="1126489"/>
                </a:lnTo>
                <a:lnTo>
                  <a:pt x="0" y="1132839"/>
                </a:lnTo>
                <a:lnTo>
                  <a:pt x="26669" y="1132839"/>
                </a:lnTo>
                <a:lnTo>
                  <a:pt x="26669" y="1126489"/>
                </a:lnTo>
                <a:close/>
              </a:path>
              <a:path w="26670" h="3026409">
                <a:moveTo>
                  <a:pt x="26669" y="1115059"/>
                </a:moveTo>
                <a:lnTo>
                  <a:pt x="0" y="1115059"/>
                </a:lnTo>
                <a:lnTo>
                  <a:pt x="0" y="1125219"/>
                </a:lnTo>
                <a:lnTo>
                  <a:pt x="26669" y="1125219"/>
                </a:lnTo>
                <a:lnTo>
                  <a:pt x="26669" y="1115059"/>
                </a:lnTo>
                <a:close/>
              </a:path>
              <a:path w="26670" h="3026409">
                <a:moveTo>
                  <a:pt x="26669" y="1101089"/>
                </a:moveTo>
                <a:lnTo>
                  <a:pt x="0" y="1101089"/>
                </a:lnTo>
                <a:lnTo>
                  <a:pt x="0" y="1113789"/>
                </a:lnTo>
                <a:lnTo>
                  <a:pt x="26669" y="1113789"/>
                </a:lnTo>
                <a:lnTo>
                  <a:pt x="26669" y="1101089"/>
                </a:lnTo>
                <a:close/>
              </a:path>
              <a:path w="26670" h="3026409">
                <a:moveTo>
                  <a:pt x="26669" y="1089659"/>
                </a:moveTo>
                <a:lnTo>
                  <a:pt x="0" y="1089659"/>
                </a:lnTo>
                <a:lnTo>
                  <a:pt x="0" y="1099819"/>
                </a:lnTo>
                <a:lnTo>
                  <a:pt x="26669" y="1099819"/>
                </a:lnTo>
                <a:lnTo>
                  <a:pt x="26669" y="1089659"/>
                </a:lnTo>
                <a:close/>
              </a:path>
              <a:path w="26670" h="3026409">
                <a:moveTo>
                  <a:pt x="26669" y="1082039"/>
                </a:moveTo>
                <a:lnTo>
                  <a:pt x="0" y="1082039"/>
                </a:lnTo>
                <a:lnTo>
                  <a:pt x="0" y="1088389"/>
                </a:lnTo>
                <a:lnTo>
                  <a:pt x="26669" y="1088389"/>
                </a:lnTo>
                <a:lnTo>
                  <a:pt x="26669" y="1082039"/>
                </a:lnTo>
                <a:close/>
              </a:path>
              <a:path w="26670" h="3026409">
                <a:moveTo>
                  <a:pt x="26669" y="1070610"/>
                </a:moveTo>
                <a:lnTo>
                  <a:pt x="0" y="1070610"/>
                </a:lnTo>
                <a:lnTo>
                  <a:pt x="0" y="1080769"/>
                </a:lnTo>
                <a:lnTo>
                  <a:pt x="26669" y="1080769"/>
                </a:lnTo>
                <a:lnTo>
                  <a:pt x="26669" y="1070610"/>
                </a:lnTo>
                <a:close/>
              </a:path>
              <a:path w="26670" h="3026409">
                <a:moveTo>
                  <a:pt x="26669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6669" y="1069339"/>
                </a:lnTo>
                <a:lnTo>
                  <a:pt x="26669" y="1062989"/>
                </a:lnTo>
                <a:close/>
              </a:path>
              <a:path w="26670" h="3026409">
                <a:moveTo>
                  <a:pt x="26669" y="1051559"/>
                </a:moveTo>
                <a:lnTo>
                  <a:pt x="0" y="1051559"/>
                </a:lnTo>
                <a:lnTo>
                  <a:pt x="0" y="1061720"/>
                </a:lnTo>
                <a:lnTo>
                  <a:pt x="26669" y="1061720"/>
                </a:lnTo>
                <a:lnTo>
                  <a:pt x="26669" y="1051559"/>
                </a:lnTo>
                <a:close/>
              </a:path>
              <a:path w="26670" h="3026409">
                <a:moveTo>
                  <a:pt x="26669" y="1043939"/>
                </a:moveTo>
                <a:lnTo>
                  <a:pt x="0" y="1043939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1043939"/>
                </a:lnTo>
                <a:close/>
              </a:path>
              <a:path w="26670" h="3026409">
                <a:moveTo>
                  <a:pt x="26669" y="1032509"/>
                </a:moveTo>
                <a:lnTo>
                  <a:pt x="0" y="1032509"/>
                </a:lnTo>
                <a:lnTo>
                  <a:pt x="0" y="1042670"/>
                </a:lnTo>
                <a:lnTo>
                  <a:pt x="26669" y="1042670"/>
                </a:lnTo>
                <a:lnTo>
                  <a:pt x="26669" y="1032509"/>
                </a:lnTo>
                <a:close/>
              </a:path>
              <a:path w="26670" h="3026409">
                <a:moveTo>
                  <a:pt x="26669" y="1024889"/>
                </a:moveTo>
                <a:lnTo>
                  <a:pt x="0" y="1024889"/>
                </a:lnTo>
                <a:lnTo>
                  <a:pt x="0" y="1031239"/>
                </a:lnTo>
                <a:lnTo>
                  <a:pt x="26669" y="1031239"/>
                </a:lnTo>
                <a:lnTo>
                  <a:pt x="26669" y="1024889"/>
                </a:lnTo>
                <a:close/>
              </a:path>
              <a:path w="26670" h="3026409">
                <a:moveTo>
                  <a:pt x="26669" y="1013459"/>
                </a:moveTo>
                <a:lnTo>
                  <a:pt x="0" y="1013459"/>
                </a:lnTo>
                <a:lnTo>
                  <a:pt x="0" y="1023619"/>
                </a:lnTo>
                <a:lnTo>
                  <a:pt x="26669" y="1023619"/>
                </a:lnTo>
                <a:lnTo>
                  <a:pt x="26669" y="1013459"/>
                </a:lnTo>
                <a:close/>
              </a:path>
              <a:path w="26670" h="3026409">
                <a:moveTo>
                  <a:pt x="26669" y="1005839"/>
                </a:moveTo>
                <a:lnTo>
                  <a:pt x="0" y="1005839"/>
                </a:lnTo>
                <a:lnTo>
                  <a:pt x="0" y="1012189"/>
                </a:lnTo>
                <a:lnTo>
                  <a:pt x="26669" y="1012189"/>
                </a:lnTo>
                <a:lnTo>
                  <a:pt x="26669" y="1005839"/>
                </a:lnTo>
                <a:close/>
              </a:path>
              <a:path w="26670" h="3026409">
                <a:moveTo>
                  <a:pt x="26669" y="1003299"/>
                </a:moveTo>
                <a:lnTo>
                  <a:pt x="0" y="1003299"/>
                </a:lnTo>
                <a:lnTo>
                  <a:pt x="0" y="1004569"/>
                </a:lnTo>
                <a:lnTo>
                  <a:pt x="26669" y="1004569"/>
                </a:lnTo>
                <a:lnTo>
                  <a:pt x="26669" y="1003299"/>
                </a:lnTo>
                <a:close/>
              </a:path>
              <a:path w="26670" h="3026409">
                <a:moveTo>
                  <a:pt x="26669" y="1573529"/>
                </a:moveTo>
                <a:lnTo>
                  <a:pt x="0" y="1573529"/>
                </a:lnTo>
                <a:lnTo>
                  <a:pt x="0" y="1662429"/>
                </a:lnTo>
                <a:lnTo>
                  <a:pt x="26669" y="1662429"/>
                </a:lnTo>
                <a:lnTo>
                  <a:pt x="26669" y="1573529"/>
                </a:lnTo>
                <a:close/>
              </a:path>
              <a:path w="26670" h="3026409">
                <a:moveTo>
                  <a:pt x="26669" y="2175509"/>
                </a:moveTo>
                <a:lnTo>
                  <a:pt x="0" y="2175509"/>
                </a:lnTo>
                <a:lnTo>
                  <a:pt x="0" y="2183129"/>
                </a:lnTo>
                <a:lnTo>
                  <a:pt x="26669" y="2183129"/>
                </a:lnTo>
                <a:lnTo>
                  <a:pt x="26669" y="2175509"/>
                </a:lnTo>
                <a:close/>
              </a:path>
              <a:path w="26670" h="3026409">
                <a:moveTo>
                  <a:pt x="26669" y="1747519"/>
                </a:moveTo>
                <a:lnTo>
                  <a:pt x="0" y="1747519"/>
                </a:lnTo>
                <a:lnTo>
                  <a:pt x="0" y="2174239"/>
                </a:lnTo>
                <a:lnTo>
                  <a:pt x="26669" y="2174239"/>
                </a:lnTo>
                <a:lnTo>
                  <a:pt x="26669" y="1747519"/>
                </a:lnTo>
                <a:close/>
              </a:path>
              <a:path w="26670" h="3026409">
                <a:moveTo>
                  <a:pt x="26669" y="1728469"/>
                </a:moveTo>
                <a:lnTo>
                  <a:pt x="0" y="1728469"/>
                </a:lnTo>
                <a:lnTo>
                  <a:pt x="0" y="1746249"/>
                </a:lnTo>
                <a:lnTo>
                  <a:pt x="26669" y="1746249"/>
                </a:lnTo>
                <a:lnTo>
                  <a:pt x="26669" y="1728469"/>
                </a:lnTo>
                <a:close/>
              </a:path>
              <a:path w="26670" h="3026409">
                <a:moveTo>
                  <a:pt x="26669" y="1709419"/>
                </a:moveTo>
                <a:lnTo>
                  <a:pt x="0" y="1709419"/>
                </a:lnTo>
                <a:lnTo>
                  <a:pt x="0" y="1727199"/>
                </a:lnTo>
                <a:lnTo>
                  <a:pt x="26669" y="1727199"/>
                </a:lnTo>
                <a:lnTo>
                  <a:pt x="26669" y="1709419"/>
                </a:lnTo>
                <a:close/>
              </a:path>
              <a:path w="26670" h="3026409">
                <a:moveTo>
                  <a:pt x="26669" y="1686559"/>
                </a:moveTo>
                <a:lnTo>
                  <a:pt x="0" y="1686559"/>
                </a:lnTo>
                <a:lnTo>
                  <a:pt x="0" y="1708149"/>
                </a:lnTo>
                <a:lnTo>
                  <a:pt x="26669" y="1708149"/>
                </a:lnTo>
                <a:lnTo>
                  <a:pt x="26669" y="1686559"/>
                </a:lnTo>
                <a:close/>
              </a:path>
              <a:path w="26670" h="3026409">
                <a:moveTo>
                  <a:pt x="26669" y="1667509"/>
                </a:moveTo>
                <a:lnTo>
                  <a:pt x="0" y="1667509"/>
                </a:lnTo>
                <a:lnTo>
                  <a:pt x="0" y="1685289"/>
                </a:lnTo>
                <a:lnTo>
                  <a:pt x="26669" y="1685289"/>
                </a:lnTo>
                <a:lnTo>
                  <a:pt x="26669" y="1667509"/>
                </a:lnTo>
                <a:close/>
              </a:path>
              <a:path w="26670" h="3026409">
                <a:moveTo>
                  <a:pt x="26669" y="1663699"/>
                </a:moveTo>
                <a:lnTo>
                  <a:pt x="0" y="166369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63699"/>
                </a:lnTo>
                <a:close/>
              </a:path>
              <a:path w="26670" h="3026409">
                <a:moveTo>
                  <a:pt x="26669" y="2183129"/>
                </a:moveTo>
                <a:lnTo>
                  <a:pt x="0" y="2183129"/>
                </a:lnTo>
                <a:lnTo>
                  <a:pt x="0" y="2358389"/>
                </a:lnTo>
                <a:lnTo>
                  <a:pt x="26669" y="2358389"/>
                </a:lnTo>
                <a:lnTo>
                  <a:pt x="26669" y="2183129"/>
                </a:lnTo>
                <a:close/>
              </a:path>
              <a:path w="26670" h="3026409">
                <a:moveTo>
                  <a:pt x="26669" y="2358390"/>
                </a:moveTo>
                <a:lnTo>
                  <a:pt x="0" y="2358390"/>
                </a:lnTo>
                <a:lnTo>
                  <a:pt x="0" y="3026409"/>
                </a:lnTo>
                <a:lnTo>
                  <a:pt x="26669" y="3026409"/>
                </a:lnTo>
                <a:lnTo>
                  <a:pt x="26669" y="235839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1830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150109"/>
                </a:lnTo>
                <a:close/>
              </a:path>
            </a:pathLst>
          </a:custGeom>
          <a:solidFill>
            <a:srgbClr val="182F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0" y="21590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790" y="0"/>
                </a:lnTo>
              </a:path>
            </a:pathLst>
          </a:custGeom>
          <a:ln w="43179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859789" y="3048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58519" y="30480"/>
            <a:ext cx="836930" cy="115570"/>
          </a:xfrm>
          <a:custGeom>
            <a:avLst/>
            <a:gdLst/>
            <a:ahLst/>
            <a:cxnLst/>
            <a:rect l="l" t="t" r="r" b="b"/>
            <a:pathLst>
              <a:path w="836930" h="115570">
                <a:moveTo>
                  <a:pt x="1270" y="0"/>
                </a:moveTo>
                <a:lnTo>
                  <a:pt x="1270" y="6350"/>
                </a:lnTo>
                <a:lnTo>
                  <a:pt x="0" y="12700"/>
                </a:lnTo>
                <a:lnTo>
                  <a:pt x="835660" y="115570"/>
                </a:lnTo>
                <a:lnTo>
                  <a:pt x="835660" y="109220"/>
                </a:lnTo>
                <a:lnTo>
                  <a:pt x="836930" y="102870"/>
                </a:lnTo>
                <a:lnTo>
                  <a:pt x="127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692910" y="133350"/>
            <a:ext cx="808990" cy="181610"/>
          </a:xfrm>
          <a:custGeom>
            <a:avLst/>
            <a:gdLst/>
            <a:ahLst/>
            <a:cxnLst/>
            <a:rect l="l" t="t" r="r" b="b"/>
            <a:pathLst>
              <a:path w="808989" h="181610">
                <a:moveTo>
                  <a:pt x="2539" y="0"/>
                </a:moveTo>
                <a:lnTo>
                  <a:pt x="0" y="12700"/>
                </a:lnTo>
                <a:lnTo>
                  <a:pt x="806450" y="181609"/>
                </a:lnTo>
                <a:lnTo>
                  <a:pt x="808989" y="168909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499360" y="302259"/>
            <a:ext cx="775970" cy="242570"/>
          </a:xfrm>
          <a:custGeom>
            <a:avLst/>
            <a:gdLst/>
            <a:ahLst/>
            <a:cxnLst/>
            <a:rect l="l" t="t" r="r" b="b"/>
            <a:pathLst>
              <a:path w="775970" h="242570">
                <a:moveTo>
                  <a:pt x="2539" y="0"/>
                </a:moveTo>
                <a:lnTo>
                  <a:pt x="0" y="12700"/>
                </a:lnTo>
                <a:lnTo>
                  <a:pt x="772160" y="242570"/>
                </a:lnTo>
                <a:lnTo>
                  <a:pt x="774700" y="236220"/>
                </a:lnTo>
                <a:lnTo>
                  <a:pt x="775969" y="231140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271520" y="533400"/>
            <a:ext cx="739140" cy="299720"/>
          </a:xfrm>
          <a:custGeom>
            <a:avLst/>
            <a:gdLst/>
            <a:ahLst/>
            <a:cxnLst/>
            <a:rect l="l" t="t" r="r" b="b"/>
            <a:pathLst>
              <a:path w="739139" h="299719">
                <a:moveTo>
                  <a:pt x="3809" y="0"/>
                </a:moveTo>
                <a:lnTo>
                  <a:pt x="2539" y="5079"/>
                </a:lnTo>
                <a:lnTo>
                  <a:pt x="0" y="11429"/>
                </a:lnTo>
                <a:lnTo>
                  <a:pt x="735329" y="299720"/>
                </a:lnTo>
                <a:lnTo>
                  <a:pt x="736600" y="293370"/>
                </a:lnTo>
                <a:lnTo>
                  <a:pt x="739139" y="288289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008120" y="8216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09" y="0"/>
                </a:moveTo>
                <a:lnTo>
                  <a:pt x="2539" y="0"/>
                </a:lnTo>
                <a:lnTo>
                  <a:pt x="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005579" y="821689"/>
            <a:ext cx="699770" cy="354330"/>
          </a:xfrm>
          <a:custGeom>
            <a:avLst/>
            <a:gdLst/>
            <a:ahLst/>
            <a:cxnLst/>
            <a:rect l="l" t="t" r="r" b="b"/>
            <a:pathLst>
              <a:path w="699770" h="354330">
                <a:moveTo>
                  <a:pt x="6350" y="0"/>
                </a:moveTo>
                <a:lnTo>
                  <a:pt x="2540" y="5080"/>
                </a:lnTo>
                <a:lnTo>
                  <a:pt x="0" y="11430"/>
                </a:lnTo>
                <a:lnTo>
                  <a:pt x="693420" y="354330"/>
                </a:lnTo>
                <a:lnTo>
                  <a:pt x="697230" y="347980"/>
                </a:lnTo>
                <a:lnTo>
                  <a:pt x="699770" y="3429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699000" y="1164589"/>
            <a:ext cx="654050" cy="405130"/>
          </a:xfrm>
          <a:custGeom>
            <a:avLst/>
            <a:gdLst/>
            <a:ahLst/>
            <a:cxnLst/>
            <a:rect l="l" t="t" r="r" b="b"/>
            <a:pathLst>
              <a:path w="654050" h="405130">
                <a:moveTo>
                  <a:pt x="6350" y="0"/>
                </a:moveTo>
                <a:lnTo>
                  <a:pt x="3810" y="5080"/>
                </a:lnTo>
                <a:lnTo>
                  <a:pt x="0" y="11430"/>
                </a:lnTo>
                <a:lnTo>
                  <a:pt x="647700" y="405130"/>
                </a:lnTo>
                <a:lnTo>
                  <a:pt x="650239" y="400050"/>
                </a:lnTo>
                <a:lnTo>
                  <a:pt x="654050" y="3937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349240" y="155828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635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345429" y="1559560"/>
            <a:ext cx="605790" cy="450850"/>
          </a:xfrm>
          <a:custGeom>
            <a:avLst/>
            <a:gdLst/>
            <a:ahLst/>
            <a:cxnLst/>
            <a:rect l="l" t="t" r="r" b="b"/>
            <a:pathLst>
              <a:path w="605789" h="450850">
                <a:moveTo>
                  <a:pt x="7620" y="0"/>
                </a:moveTo>
                <a:lnTo>
                  <a:pt x="0" y="10160"/>
                </a:lnTo>
                <a:lnTo>
                  <a:pt x="598170" y="450850"/>
                </a:lnTo>
                <a:lnTo>
                  <a:pt x="605790" y="440689"/>
                </a:lnTo>
                <a:lnTo>
                  <a:pt x="762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947409" y="20002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507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942329" y="2001520"/>
            <a:ext cx="551180" cy="495300"/>
          </a:xfrm>
          <a:custGeom>
            <a:avLst/>
            <a:gdLst/>
            <a:ahLst/>
            <a:cxnLst/>
            <a:rect l="l" t="t" r="r" b="b"/>
            <a:pathLst>
              <a:path w="551179" h="495300">
                <a:moveTo>
                  <a:pt x="8890" y="0"/>
                </a:moveTo>
                <a:lnTo>
                  <a:pt x="0" y="8889"/>
                </a:lnTo>
                <a:lnTo>
                  <a:pt x="543560" y="495300"/>
                </a:lnTo>
                <a:lnTo>
                  <a:pt x="547370" y="490219"/>
                </a:lnTo>
                <a:lnTo>
                  <a:pt x="551180" y="486409"/>
                </a:lnTo>
                <a:lnTo>
                  <a:pt x="889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6489700" y="24879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10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6485890" y="2487929"/>
            <a:ext cx="492759" cy="535940"/>
          </a:xfrm>
          <a:custGeom>
            <a:avLst/>
            <a:gdLst/>
            <a:ahLst/>
            <a:cxnLst/>
            <a:rect l="l" t="t" r="r" b="b"/>
            <a:pathLst>
              <a:path w="492759" h="535939">
                <a:moveTo>
                  <a:pt x="8889" y="0"/>
                </a:moveTo>
                <a:lnTo>
                  <a:pt x="3810" y="3810"/>
                </a:lnTo>
                <a:lnTo>
                  <a:pt x="0" y="8890"/>
                </a:lnTo>
                <a:lnTo>
                  <a:pt x="483869" y="535940"/>
                </a:lnTo>
                <a:lnTo>
                  <a:pt x="492760" y="527050"/>
                </a:lnTo>
                <a:lnTo>
                  <a:pt x="888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6974840" y="30149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09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6969759" y="3014979"/>
            <a:ext cx="430530" cy="572770"/>
          </a:xfrm>
          <a:custGeom>
            <a:avLst/>
            <a:gdLst/>
            <a:ahLst/>
            <a:cxnLst/>
            <a:rect l="l" t="t" r="r" b="b"/>
            <a:pathLst>
              <a:path w="430529" h="572770">
                <a:moveTo>
                  <a:pt x="10160" y="0"/>
                </a:moveTo>
                <a:lnTo>
                  <a:pt x="0" y="7620"/>
                </a:lnTo>
                <a:lnTo>
                  <a:pt x="420370" y="572770"/>
                </a:lnTo>
                <a:lnTo>
                  <a:pt x="430530" y="56515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390130" y="3580129"/>
            <a:ext cx="364490" cy="605790"/>
          </a:xfrm>
          <a:custGeom>
            <a:avLst/>
            <a:gdLst/>
            <a:ahLst/>
            <a:cxnLst/>
            <a:rect l="l" t="t" r="r" b="b"/>
            <a:pathLst>
              <a:path w="364490" h="605789">
                <a:moveTo>
                  <a:pt x="10160" y="0"/>
                </a:moveTo>
                <a:lnTo>
                  <a:pt x="5079" y="3810"/>
                </a:lnTo>
                <a:lnTo>
                  <a:pt x="0" y="6350"/>
                </a:lnTo>
                <a:lnTo>
                  <a:pt x="354329" y="605790"/>
                </a:lnTo>
                <a:lnTo>
                  <a:pt x="364490" y="59817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749540" y="41783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79" y="0"/>
                </a:moveTo>
                <a:lnTo>
                  <a:pt x="0" y="381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744459" y="4179570"/>
            <a:ext cx="293370" cy="633730"/>
          </a:xfrm>
          <a:custGeom>
            <a:avLst/>
            <a:gdLst/>
            <a:ahLst/>
            <a:cxnLst/>
            <a:rect l="l" t="t" r="r" b="b"/>
            <a:pathLst>
              <a:path w="293370" h="633729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281940" y="633729"/>
                </a:lnTo>
                <a:lnTo>
                  <a:pt x="288290" y="631189"/>
                </a:lnTo>
                <a:lnTo>
                  <a:pt x="293370" y="628649"/>
                </a:lnTo>
                <a:lnTo>
                  <a:pt x="1143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8032750" y="48082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8026400" y="4809490"/>
            <a:ext cx="219710" cy="659130"/>
          </a:xfrm>
          <a:custGeom>
            <a:avLst/>
            <a:gdLst/>
            <a:ahLst/>
            <a:cxnLst/>
            <a:rect l="l" t="t" r="r" b="b"/>
            <a:pathLst>
              <a:path w="219709" h="659129">
                <a:moveTo>
                  <a:pt x="11429" y="0"/>
                </a:moveTo>
                <a:lnTo>
                  <a:pt x="6350" y="1270"/>
                </a:lnTo>
                <a:lnTo>
                  <a:pt x="0" y="3810"/>
                </a:lnTo>
                <a:lnTo>
                  <a:pt x="207009" y="659130"/>
                </a:lnTo>
                <a:lnTo>
                  <a:pt x="213359" y="657860"/>
                </a:lnTo>
                <a:lnTo>
                  <a:pt x="219709" y="655320"/>
                </a:lnTo>
                <a:lnTo>
                  <a:pt x="1142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8239759" y="546480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8233409" y="5466079"/>
            <a:ext cx="139700" cy="681990"/>
          </a:xfrm>
          <a:custGeom>
            <a:avLst/>
            <a:gdLst/>
            <a:ahLst/>
            <a:cxnLst/>
            <a:rect l="l" t="t" r="r" b="b"/>
            <a:pathLst>
              <a:path w="139700" h="681989">
                <a:moveTo>
                  <a:pt x="12700" y="0"/>
                </a:moveTo>
                <a:lnTo>
                  <a:pt x="0" y="2540"/>
                </a:lnTo>
                <a:lnTo>
                  <a:pt x="127000" y="681990"/>
                </a:lnTo>
                <a:lnTo>
                  <a:pt x="139700" y="679450"/>
                </a:lnTo>
                <a:lnTo>
                  <a:pt x="1270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8366759" y="61455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8388350" y="6146800"/>
            <a:ext cx="0" cy="699770"/>
          </a:xfrm>
          <a:custGeom>
            <a:avLst/>
            <a:gdLst/>
            <a:ahLst/>
            <a:cxnLst/>
            <a:rect l="l" t="t" r="r" b="b"/>
            <a:pathLst>
              <a:path h="699770">
                <a:moveTo>
                  <a:pt x="0" y="0"/>
                </a:moveTo>
                <a:lnTo>
                  <a:pt x="0" y="699770"/>
                </a:lnTo>
              </a:path>
            </a:pathLst>
          </a:custGeom>
          <a:ln w="55880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 txBox="1"/>
          <p:nvPr/>
        </p:nvSpPr>
        <p:spPr>
          <a:xfrm>
            <a:off x="764540" y="600710"/>
            <a:ext cx="299085" cy="46482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2850" spc="20" dirty="0">
                <a:solidFill>
                  <a:srgbClr val="FFFF00"/>
                </a:solidFill>
                <a:latin typeface="Wingdings"/>
                <a:cs typeface="Wingdings"/>
              </a:rPr>
              <a:t></a:t>
            </a:r>
            <a:endParaRPr sz="2850">
              <a:latin typeface="Wingdings"/>
              <a:cs typeface="Wingdings"/>
            </a:endParaRPr>
          </a:p>
        </p:txBody>
      </p:sp>
      <p:sp>
        <p:nvSpPr>
          <p:cNvPr id="473" name="object 47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Triple </a:t>
            </a:r>
            <a:r>
              <a:rPr dirty="0"/>
              <a:t>drugs </a:t>
            </a:r>
            <a:r>
              <a:rPr b="1" dirty="0">
                <a:latin typeface="Times New Roman"/>
                <a:cs typeface="Times New Roman"/>
              </a:rPr>
              <a:t>– </a:t>
            </a:r>
            <a:r>
              <a:rPr spc="-5" dirty="0"/>
              <a:t>Nitrate </a:t>
            </a:r>
            <a:r>
              <a:rPr b="1" dirty="0">
                <a:latin typeface="Times New Roman"/>
                <a:cs typeface="Times New Roman"/>
              </a:rPr>
              <a:t>+ </a:t>
            </a:r>
            <a:r>
              <a:rPr dirty="0"/>
              <a:t>Ca</a:t>
            </a:r>
            <a:r>
              <a:rPr spc="-65" dirty="0"/>
              <a:t> </a:t>
            </a:r>
            <a:r>
              <a:rPr spc="-5" dirty="0"/>
              <a:t>channel</a:t>
            </a:r>
          </a:p>
        </p:txBody>
      </p:sp>
      <p:sp>
        <p:nvSpPr>
          <p:cNvPr id="474" name="object 474"/>
          <p:cNvSpPr txBox="1"/>
          <p:nvPr/>
        </p:nvSpPr>
        <p:spPr>
          <a:xfrm>
            <a:off x="429895" y="1000759"/>
            <a:ext cx="8481694" cy="5327099"/>
          </a:xfrm>
          <a:prstGeom prst="rect">
            <a:avLst/>
          </a:prstGeom>
        </p:spPr>
        <p:txBody>
          <a:bodyPr vert="horz" wrap="square" lIns="0" tIns="1270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0"/>
              </a:spcBef>
            </a:pPr>
            <a:r>
              <a:rPr sz="3600" spc="-5" dirty="0">
                <a:solidFill>
                  <a:srgbClr val="FFFF00"/>
                </a:solidFill>
                <a:latin typeface="Times New Roman"/>
                <a:cs typeface="Times New Roman"/>
              </a:rPr>
              <a:t>blockers </a:t>
            </a:r>
            <a:r>
              <a:rPr sz="3600" b="1" dirty="0">
                <a:solidFill>
                  <a:srgbClr val="FFFF00"/>
                </a:solidFill>
                <a:latin typeface="Times New Roman"/>
                <a:cs typeface="Times New Roman"/>
              </a:rPr>
              <a:t>+</a:t>
            </a:r>
            <a:r>
              <a:rPr sz="36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FFFF00"/>
                </a:solidFill>
                <a:latin typeface="Times New Roman"/>
                <a:cs typeface="Times New Roman"/>
              </a:rPr>
              <a:t>B-blockers</a:t>
            </a:r>
            <a:endParaRPr sz="3600" dirty="0">
              <a:latin typeface="Times New Roman"/>
              <a:cs typeface="Times New Roman"/>
            </a:endParaRPr>
          </a:p>
          <a:p>
            <a:pPr marL="12700" marR="5080" indent="2540">
              <a:lnSpc>
                <a:spcPct val="100000"/>
              </a:lnSpc>
              <a:spcBef>
                <a:spcPts val="800"/>
              </a:spcBef>
            </a:pP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*Useful in patients </a:t>
            </a:r>
            <a:r>
              <a:rPr sz="3200" spc="-5" dirty="0">
                <a:solidFill>
                  <a:srgbClr val="FFFFFF"/>
                </a:solidFill>
                <a:latin typeface="Times New Roman"/>
                <a:cs typeface="Times New Roman"/>
              </a:rPr>
              <a:t>with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exertional angina  not controlled by the administration of  </a:t>
            </a:r>
            <a:r>
              <a:rPr sz="3200" spc="-5" dirty="0">
                <a:solidFill>
                  <a:srgbClr val="FFFFFF"/>
                </a:solidFill>
                <a:latin typeface="Times New Roman"/>
                <a:cs typeface="Times New Roman"/>
              </a:rPr>
              <a:t>two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types of anti-anginal</a:t>
            </a:r>
            <a:r>
              <a:rPr sz="3200" spc="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spc="5" dirty="0">
                <a:solidFill>
                  <a:srgbClr val="FFFFFF"/>
                </a:solidFill>
                <a:latin typeface="Times New Roman"/>
                <a:cs typeface="Times New Roman"/>
              </a:rPr>
              <a:t>agent</a:t>
            </a:r>
            <a:endParaRPr sz="3200" dirty="0">
              <a:latin typeface="Times New Roman"/>
              <a:cs typeface="Times New Roman"/>
            </a:endParaRPr>
          </a:p>
          <a:p>
            <a:pPr marL="321945" marR="1384935" indent="-307340">
              <a:lnSpc>
                <a:spcPts val="4640"/>
              </a:lnSpc>
              <a:spcBef>
                <a:spcPts val="275"/>
              </a:spcBef>
            </a:pPr>
            <a:endParaRPr lang="en-IN" sz="3200" dirty="0" smtClean="0">
              <a:solidFill>
                <a:srgbClr val="FFFFFF"/>
              </a:solidFill>
              <a:latin typeface="Times New Roman"/>
              <a:cs typeface="Times New Roman"/>
            </a:endParaRPr>
          </a:p>
          <a:p>
            <a:pPr marL="321945" marR="1384935" indent="-307340">
              <a:lnSpc>
                <a:spcPts val="4640"/>
              </a:lnSpc>
              <a:spcBef>
                <a:spcPts val="275"/>
              </a:spcBef>
            </a:pPr>
            <a:r>
              <a:rPr sz="32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*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Nifidipine – </a:t>
            </a:r>
            <a:r>
              <a:rPr sz="3200" spc="5" dirty="0">
                <a:solidFill>
                  <a:srgbClr val="FFFFFF"/>
                </a:solidFill>
                <a:latin typeface="Times New Roman"/>
                <a:cs typeface="Times New Roman"/>
              </a:rPr>
              <a:t>decrease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after load  </a:t>
            </a:r>
            <a:endParaRPr lang="en-IN" sz="3200" dirty="0" smtClean="0">
              <a:solidFill>
                <a:srgbClr val="FFFFFF"/>
              </a:solidFill>
              <a:latin typeface="Times New Roman"/>
              <a:cs typeface="Times New Roman"/>
            </a:endParaRPr>
          </a:p>
          <a:p>
            <a:pPr marL="321945" marR="1384935" indent="-307340">
              <a:lnSpc>
                <a:spcPts val="4640"/>
              </a:lnSpc>
              <a:spcBef>
                <a:spcPts val="275"/>
              </a:spcBef>
            </a:pPr>
            <a:r>
              <a:rPr sz="32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Nitrates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– decrease</a:t>
            </a:r>
            <a:r>
              <a:rPr sz="3200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preload</a:t>
            </a:r>
            <a:endParaRPr lang="en-IN" sz="3200" dirty="0">
              <a:latin typeface="Times New Roman"/>
              <a:cs typeface="Times New Roman"/>
            </a:endParaRPr>
          </a:p>
          <a:p>
            <a:pPr marL="321945" marR="1384935" indent="-307340">
              <a:lnSpc>
                <a:spcPts val="4640"/>
              </a:lnSpc>
              <a:spcBef>
                <a:spcPts val="275"/>
              </a:spcBef>
            </a:pPr>
            <a:r>
              <a:rPr sz="32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B-blockers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– </a:t>
            </a:r>
            <a:r>
              <a:rPr sz="3200" spc="5" dirty="0">
                <a:solidFill>
                  <a:srgbClr val="FFFFFF"/>
                </a:solidFill>
                <a:latin typeface="Times New Roman"/>
                <a:cs typeface="Times New Roman"/>
              </a:rPr>
              <a:t>decrease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heart rate &amp;  myocardial</a:t>
            </a:r>
            <a:r>
              <a:rPr sz="3200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contractility</a:t>
            </a:r>
            <a:endParaRPr sz="3200" dirty="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667750" y="36093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681719" y="3596640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234949"/>
                </a:moveTo>
                <a:lnTo>
                  <a:pt x="0" y="0"/>
                </a:lnTo>
                <a:lnTo>
                  <a:pt x="0" y="234949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667750" y="36410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667750" y="36537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667750" y="366649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667750" y="3698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667750" y="37045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667750" y="37172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667750" y="37236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667750" y="373634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667750" y="383159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8667750" y="386969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8667750" y="38747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8667750" y="388112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667750" y="3887470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70">
                <a:moveTo>
                  <a:pt x="27940" y="0"/>
                </a:moveTo>
                <a:lnTo>
                  <a:pt x="0" y="0"/>
                </a:lnTo>
                <a:lnTo>
                  <a:pt x="0" y="26669"/>
                </a:lnTo>
                <a:lnTo>
                  <a:pt x="27940" y="2666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8667750" y="3914140"/>
            <a:ext cx="27940" cy="17780"/>
          </a:xfrm>
          <a:custGeom>
            <a:avLst/>
            <a:gdLst/>
            <a:ahLst/>
            <a:cxnLst/>
            <a:rect l="l" t="t" r="r" b="b"/>
            <a:pathLst>
              <a:path w="27940" h="17779">
                <a:moveTo>
                  <a:pt x="27940" y="0"/>
                </a:moveTo>
                <a:lnTo>
                  <a:pt x="0" y="0"/>
                </a:lnTo>
                <a:lnTo>
                  <a:pt x="0" y="17779"/>
                </a:lnTo>
                <a:lnTo>
                  <a:pt x="27940" y="177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8667750" y="39319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8667750" y="39395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8667750" y="3952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8667750" y="3958590"/>
            <a:ext cx="27940" cy="43180"/>
          </a:xfrm>
          <a:custGeom>
            <a:avLst/>
            <a:gdLst/>
            <a:ahLst/>
            <a:cxnLst/>
            <a:rect l="l" t="t" r="r" b="b"/>
            <a:pathLst>
              <a:path w="27940" h="43179">
                <a:moveTo>
                  <a:pt x="27940" y="0"/>
                </a:moveTo>
                <a:lnTo>
                  <a:pt x="0" y="0"/>
                </a:lnTo>
                <a:lnTo>
                  <a:pt x="0" y="43179"/>
                </a:lnTo>
                <a:lnTo>
                  <a:pt x="27940" y="431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667750" y="400177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8667750" y="40093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8667750" y="4015740"/>
            <a:ext cx="27940" cy="36830"/>
          </a:xfrm>
          <a:custGeom>
            <a:avLst/>
            <a:gdLst/>
            <a:ahLst/>
            <a:cxnLst/>
            <a:rect l="l" t="t" r="r" b="b"/>
            <a:pathLst>
              <a:path w="27940" h="36829">
                <a:moveTo>
                  <a:pt x="27940" y="0"/>
                </a:moveTo>
                <a:lnTo>
                  <a:pt x="0" y="0"/>
                </a:lnTo>
                <a:lnTo>
                  <a:pt x="0" y="36829"/>
                </a:lnTo>
                <a:lnTo>
                  <a:pt x="27940" y="368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8667750" y="40525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8667750" y="405892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8667750" y="40906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8667750" y="40970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8667750" y="410464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667750" y="414274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8667750" y="414782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8667750" y="4173220"/>
            <a:ext cx="27940" cy="69850"/>
          </a:xfrm>
          <a:custGeom>
            <a:avLst/>
            <a:gdLst/>
            <a:ahLst/>
            <a:cxnLst/>
            <a:rect l="l" t="t" r="r" b="b"/>
            <a:pathLst>
              <a:path w="27940" h="69850">
                <a:moveTo>
                  <a:pt x="27940" y="0"/>
                </a:moveTo>
                <a:lnTo>
                  <a:pt x="0" y="0"/>
                </a:lnTo>
                <a:lnTo>
                  <a:pt x="0" y="69849"/>
                </a:lnTo>
                <a:lnTo>
                  <a:pt x="27940" y="698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8667750" y="42430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8667750" y="42494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8667750" y="4257040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27940" y="0"/>
                </a:moveTo>
                <a:lnTo>
                  <a:pt x="0" y="0"/>
                </a:lnTo>
                <a:lnTo>
                  <a:pt x="0" y="11429"/>
                </a:lnTo>
                <a:lnTo>
                  <a:pt x="27940" y="114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8681719" y="4268470"/>
            <a:ext cx="0" cy="562610"/>
          </a:xfrm>
          <a:custGeom>
            <a:avLst/>
            <a:gdLst/>
            <a:ahLst/>
            <a:cxnLst/>
            <a:rect l="l" t="t" r="r" b="b"/>
            <a:pathLst>
              <a:path h="562610">
                <a:moveTo>
                  <a:pt x="0" y="0"/>
                </a:moveTo>
                <a:lnTo>
                  <a:pt x="0" y="562609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8667750" y="5086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8667750" y="50787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8667750" y="50673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8667750" y="50596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8667750" y="50482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8667750" y="50406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8667750" y="50292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8667750" y="50215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8667750" y="50101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8667750" y="50025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8667750" y="49911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8667750" y="49834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8667750" y="49720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667750" y="49644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667750" y="49530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667750" y="49453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8667750" y="49339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667750" y="4919979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700"/>
                </a:lnTo>
                <a:lnTo>
                  <a:pt x="27940" y="1270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8667750" y="49085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8667750" y="49009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8667750" y="48895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8667750" y="48818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8667750" y="48704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8667750" y="48628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8667750" y="48514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8667750" y="48437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8667750" y="4832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8681719" y="5097779"/>
            <a:ext cx="0" cy="387350"/>
          </a:xfrm>
          <a:custGeom>
            <a:avLst/>
            <a:gdLst/>
            <a:ahLst/>
            <a:cxnLst/>
            <a:rect l="l" t="t" r="r" b="b"/>
            <a:pathLst>
              <a:path h="387350">
                <a:moveTo>
                  <a:pt x="0" y="0"/>
                </a:moveTo>
                <a:lnTo>
                  <a:pt x="0" y="38735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8681719" y="5097779"/>
            <a:ext cx="0" cy="1747520"/>
          </a:xfrm>
          <a:custGeom>
            <a:avLst/>
            <a:gdLst/>
            <a:ahLst/>
            <a:cxnLst/>
            <a:rect l="l" t="t" r="r" b="b"/>
            <a:pathLst>
              <a:path h="1747520">
                <a:moveTo>
                  <a:pt x="0" y="0"/>
                </a:moveTo>
                <a:lnTo>
                  <a:pt x="0" y="174752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8695690" y="3609340"/>
            <a:ext cx="26670" cy="3235960"/>
          </a:xfrm>
          <a:custGeom>
            <a:avLst/>
            <a:gdLst/>
            <a:ahLst/>
            <a:cxnLst/>
            <a:rect l="l" t="t" r="r" b="b"/>
            <a:pathLst>
              <a:path w="26670" h="3235959">
                <a:moveTo>
                  <a:pt x="13969" y="0"/>
                </a:moveTo>
                <a:lnTo>
                  <a:pt x="0" y="0"/>
                </a:lnTo>
                <a:lnTo>
                  <a:pt x="0" y="6349"/>
                </a:lnTo>
                <a:lnTo>
                  <a:pt x="22859" y="6349"/>
                </a:lnTo>
                <a:lnTo>
                  <a:pt x="22859" y="5079"/>
                </a:lnTo>
                <a:lnTo>
                  <a:pt x="20320" y="5079"/>
                </a:lnTo>
                <a:lnTo>
                  <a:pt x="20320" y="3809"/>
                </a:lnTo>
                <a:lnTo>
                  <a:pt x="19050" y="3809"/>
                </a:lnTo>
                <a:lnTo>
                  <a:pt x="19050" y="2539"/>
                </a:lnTo>
                <a:lnTo>
                  <a:pt x="16509" y="2539"/>
                </a:lnTo>
                <a:lnTo>
                  <a:pt x="1650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  <a:path w="26670" h="3235959">
                <a:moveTo>
                  <a:pt x="24129" y="6349"/>
                </a:moveTo>
                <a:lnTo>
                  <a:pt x="0" y="6349"/>
                </a:lnTo>
                <a:lnTo>
                  <a:pt x="0" y="12699"/>
                </a:lnTo>
                <a:lnTo>
                  <a:pt x="26669" y="12699"/>
                </a:lnTo>
                <a:lnTo>
                  <a:pt x="26669" y="7619"/>
                </a:lnTo>
                <a:lnTo>
                  <a:pt x="24129" y="7619"/>
                </a:lnTo>
                <a:lnTo>
                  <a:pt x="24129" y="6349"/>
                </a:lnTo>
                <a:close/>
              </a:path>
              <a:path w="26670" h="3235959">
                <a:moveTo>
                  <a:pt x="26669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6669" y="31749"/>
                </a:lnTo>
                <a:lnTo>
                  <a:pt x="26669" y="12699"/>
                </a:lnTo>
                <a:close/>
              </a:path>
              <a:path w="26670" h="3235959">
                <a:moveTo>
                  <a:pt x="26669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6669" y="44449"/>
                </a:lnTo>
                <a:lnTo>
                  <a:pt x="26669" y="31750"/>
                </a:lnTo>
                <a:close/>
              </a:path>
              <a:path w="26670" h="3235959">
                <a:moveTo>
                  <a:pt x="26669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6669" y="57149"/>
                </a:lnTo>
                <a:lnTo>
                  <a:pt x="26669" y="44450"/>
                </a:lnTo>
                <a:close/>
              </a:path>
              <a:path w="26670" h="3235959">
                <a:moveTo>
                  <a:pt x="26669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6669" y="88899"/>
                </a:lnTo>
                <a:lnTo>
                  <a:pt x="26669" y="57149"/>
                </a:lnTo>
                <a:close/>
              </a:path>
              <a:path w="26670" h="3235959">
                <a:moveTo>
                  <a:pt x="26669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88900"/>
                </a:lnTo>
                <a:close/>
              </a:path>
              <a:path w="26670" h="3235959">
                <a:moveTo>
                  <a:pt x="26669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6669" y="107949"/>
                </a:lnTo>
                <a:lnTo>
                  <a:pt x="26669" y="95249"/>
                </a:lnTo>
                <a:close/>
              </a:path>
              <a:path w="26670" h="3235959">
                <a:moveTo>
                  <a:pt x="26669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6669" y="114299"/>
                </a:lnTo>
                <a:lnTo>
                  <a:pt x="26669" y="107949"/>
                </a:lnTo>
                <a:close/>
              </a:path>
              <a:path w="26670" h="3235959">
                <a:moveTo>
                  <a:pt x="26669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6669" y="126999"/>
                </a:lnTo>
                <a:lnTo>
                  <a:pt x="26669" y="114299"/>
                </a:lnTo>
                <a:close/>
              </a:path>
              <a:path w="26670" h="3235959">
                <a:moveTo>
                  <a:pt x="26669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6669" y="152399"/>
                </a:lnTo>
                <a:lnTo>
                  <a:pt x="26669" y="127000"/>
                </a:lnTo>
                <a:close/>
              </a:path>
              <a:path w="26670" h="3235959">
                <a:moveTo>
                  <a:pt x="26669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6669" y="222249"/>
                </a:lnTo>
                <a:lnTo>
                  <a:pt x="26669" y="152399"/>
                </a:lnTo>
                <a:close/>
              </a:path>
              <a:path w="26670" h="3235959">
                <a:moveTo>
                  <a:pt x="26669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6669" y="260349"/>
                </a:lnTo>
                <a:lnTo>
                  <a:pt x="26669" y="222249"/>
                </a:lnTo>
                <a:close/>
              </a:path>
              <a:path w="26670" h="3235959">
                <a:moveTo>
                  <a:pt x="26669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6669" y="265429"/>
                </a:lnTo>
                <a:lnTo>
                  <a:pt x="26669" y="260350"/>
                </a:lnTo>
                <a:close/>
              </a:path>
              <a:path w="26670" h="3235959">
                <a:moveTo>
                  <a:pt x="26669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65429"/>
                </a:lnTo>
                <a:close/>
              </a:path>
              <a:path w="26670" h="323595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235959">
                <a:moveTo>
                  <a:pt x="26669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6669" y="304799"/>
                </a:lnTo>
                <a:lnTo>
                  <a:pt x="26669" y="278130"/>
                </a:lnTo>
                <a:close/>
              </a:path>
              <a:path w="26670" h="3235959">
                <a:moveTo>
                  <a:pt x="26669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04800"/>
                </a:lnTo>
                <a:close/>
              </a:path>
              <a:path w="26670" h="3235959">
                <a:moveTo>
                  <a:pt x="26669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6669" y="330199"/>
                </a:lnTo>
                <a:lnTo>
                  <a:pt x="26669" y="322579"/>
                </a:lnTo>
                <a:close/>
              </a:path>
              <a:path w="26670" h="3235959">
                <a:moveTo>
                  <a:pt x="26669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6669" y="342899"/>
                </a:lnTo>
                <a:lnTo>
                  <a:pt x="26669" y="330200"/>
                </a:lnTo>
                <a:close/>
              </a:path>
              <a:path w="26670" h="3235959">
                <a:moveTo>
                  <a:pt x="26669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6669" y="349249"/>
                </a:lnTo>
                <a:lnTo>
                  <a:pt x="26669" y="342900"/>
                </a:lnTo>
                <a:close/>
              </a:path>
              <a:path w="26670" h="3235959">
                <a:moveTo>
                  <a:pt x="26669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6669" y="392429"/>
                </a:lnTo>
                <a:lnTo>
                  <a:pt x="26669" y="349250"/>
                </a:lnTo>
                <a:close/>
              </a:path>
              <a:path w="26670" h="3235959">
                <a:moveTo>
                  <a:pt x="26669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6669" y="400049"/>
                </a:lnTo>
                <a:lnTo>
                  <a:pt x="26669" y="392430"/>
                </a:lnTo>
                <a:close/>
              </a:path>
              <a:path w="26670" h="3235959">
                <a:moveTo>
                  <a:pt x="26669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6669" y="406399"/>
                </a:lnTo>
                <a:lnTo>
                  <a:pt x="26669" y="400049"/>
                </a:lnTo>
                <a:close/>
              </a:path>
              <a:path w="26670" h="3235959">
                <a:moveTo>
                  <a:pt x="26669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6669" y="443229"/>
                </a:lnTo>
                <a:lnTo>
                  <a:pt x="26669" y="406399"/>
                </a:lnTo>
                <a:close/>
              </a:path>
              <a:path w="26670" h="3235959">
                <a:moveTo>
                  <a:pt x="26669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43229"/>
                </a:lnTo>
                <a:close/>
              </a:path>
              <a:path w="26670" h="3235959">
                <a:moveTo>
                  <a:pt x="26669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6669" y="481329"/>
                </a:lnTo>
                <a:lnTo>
                  <a:pt x="26669" y="449579"/>
                </a:lnTo>
                <a:close/>
              </a:path>
              <a:path w="26670" h="3235959">
                <a:moveTo>
                  <a:pt x="26669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6669" y="487679"/>
                </a:lnTo>
                <a:lnTo>
                  <a:pt x="26669" y="481329"/>
                </a:lnTo>
                <a:close/>
              </a:path>
              <a:path w="26670" h="3235959">
                <a:moveTo>
                  <a:pt x="26669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6669" y="495299"/>
                </a:lnTo>
                <a:lnTo>
                  <a:pt x="26669" y="487679"/>
                </a:lnTo>
                <a:close/>
              </a:path>
              <a:path w="26670" h="3235959">
                <a:moveTo>
                  <a:pt x="26669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6669" y="533399"/>
                </a:lnTo>
                <a:lnTo>
                  <a:pt x="26669" y="495299"/>
                </a:lnTo>
                <a:close/>
              </a:path>
              <a:path w="26670" h="3235959">
                <a:moveTo>
                  <a:pt x="26669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6669" y="538479"/>
                </a:lnTo>
                <a:lnTo>
                  <a:pt x="26669" y="533399"/>
                </a:lnTo>
                <a:close/>
              </a:path>
              <a:path w="26670" h="3235959">
                <a:moveTo>
                  <a:pt x="26669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6669" y="563879"/>
                </a:lnTo>
                <a:lnTo>
                  <a:pt x="26669" y="538480"/>
                </a:lnTo>
                <a:close/>
              </a:path>
              <a:path w="26670" h="3235959">
                <a:moveTo>
                  <a:pt x="26669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6669" y="633729"/>
                </a:lnTo>
                <a:lnTo>
                  <a:pt x="26669" y="563879"/>
                </a:lnTo>
                <a:close/>
              </a:path>
              <a:path w="26670" h="3235959">
                <a:moveTo>
                  <a:pt x="26669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6669" y="640079"/>
                </a:lnTo>
                <a:lnTo>
                  <a:pt x="26669" y="633730"/>
                </a:lnTo>
                <a:close/>
              </a:path>
              <a:path w="26670" h="3235959">
                <a:moveTo>
                  <a:pt x="2666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79"/>
                </a:lnTo>
                <a:close/>
              </a:path>
              <a:path w="26670" h="3235959">
                <a:moveTo>
                  <a:pt x="26669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47699"/>
                </a:lnTo>
                <a:close/>
              </a:path>
              <a:path w="26670" h="3235959">
                <a:moveTo>
                  <a:pt x="26669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6669" y="685799"/>
                </a:lnTo>
                <a:lnTo>
                  <a:pt x="26669" y="659130"/>
                </a:lnTo>
                <a:close/>
              </a:path>
              <a:path w="26670" h="3235959">
                <a:moveTo>
                  <a:pt x="26669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685799"/>
                </a:lnTo>
                <a:close/>
              </a:path>
              <a:path w="26670" h="3235959">
                <a:moveTo>
                  <a:pt x="26669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762000"/>
                </a:lnTo>
                <a:close/>
              </a:path>
              <a:path w="26670" h="3235959">
                <a:moveTo>
                  <a:pt x="26669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50"/>
                </a:lnTo>
                <a:close/>
              </a:path>
              <a:path w="26670" h="323595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235959">
                <a:moveTo>
                  <a:pt x="26669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49"/>
                </a:lnTo>
                <a:close/>
              </a:path>
              <a:path w="26670" h="3235959">
                <a:moveTo>
                  <a:pt x="26669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1002030"/>
                </a:lnTo>
                <a:close/>
              </a:path>
              <a:path w="26670" h="3235959">
                <a:moveTo>
                  <a:pt x="26669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6669" y="1041399"/>
                </a:lnTo>
                <a:lnTo>
                  <a:pt x="26669" y="1014730"/>
                </a:lnTo>
                <a:close/>
              </a:path>
              <a:path w="26670" h="3235959">
                <a:moveTo>
                  <a:pt x="26669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6669" y="1071879"/>
                </a:lnTo>
                <a:lnTo>
                  <a:pt x="26669" y="1041400"/>
                </a:lnTo>
                <a:close/>
              </a:path>
              <a:path w="26670" h="3235959">
                <a:moveTo>
                  <a:pt x="26669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6669" y="1078229"/>
                </a:lnTo>
                <a:lnTo>
                  <a:pt x="26669" y="1071879"/>
                </a:lnTo>
                <a:close/>
              </a:path>
              <a:path w="26670" h="3235959">
                <a:moveTo>
                  <a:pt x="26669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6669" y="1084579"/>
                </a:lnTo>
                <a:lnTo>
                  <a:pt x="26669" y="1078229"/>
                </a:lnTo>
                <a:close/>
              </a:path>
              <a:path w="26670" h="3235959">
                <a:moveTo>
                  <a:pt x="26669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6669" y="1117599"/>
                </a:lnTo>
                <a:lnTo>
                  <a:pt x="26669" y="1084579"/>
                </a:lnTo>
                <a:close/>
              </a:path>
              <a:path w="26670" h="3235959">
                <a:moveTo>
                  <a:pt x="26669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6669" y="1141729"/>
                </a:lnTo>
                <a:lnTo>
                  <a:pt x="26669" y="1117599"/>
                </a:lnTo>
                <a:close/>
              </a:path>
              <a:path w="26670" h="3235959">
                <a:moveTo>
                  <a:pt x="26669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6669" y="1193799"/>
                </a:lnTo>
                <a:lnTo>
                  <a:pt x="26669" y="1141730"/>
                </a:lnTo>
                <a:close/>
              </a:path>
              <a:path w="26670" h="3235959">
                <a:moveTo>
                  <a:pt x="26669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6669" y="1211579"/>
                </a:lnTo>
                <a:lnTo>
                  <a:pt x="26669" y="1193800"/>
                </a:lnTo>
                <a:close/>
              </a:path>
              <a:path w="26670" h="3235959">
                <a:moveTo>
                  <a:pt x="26669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6669" y="1783079"/>
                </a:lnTo>
                <a:lnTo>
                  <a:pt x="26669" y="1515109"/>
                </a:lnTo>
                <a:close/>
              </a:path>
              <a:path w="26670" h="32359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235959">
                <a:moveTo>
                  <a:pt x="26669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6669" y="1506219"/>
                </a:lnTo>
                <a:lnTo>
                  <a:pt x="26669" y="1496059"/>
                </a:lnTo>
                <a:close/>
              </a:path>
              <a:path w="26670" h="3235959">
                <a:moveTo>
                  <a:pt x="2666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39"/>
                </a:lnTo>
                <a:close/>
              </a:path>
              <a:path w="26670" h="3235959">
                <a:moveTo>
                  <a:pt x="26669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09"/>
                </a:lnTo>
                <a:close/>
              </a:path>
              <a:path w="26670" h="3235959">
                <a:moveTo>
                  <a:pt x="2666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9389"/>
                </a:lnTo>
                <a:close/>
              </a:path>
              <a:path w="26670" h="3235959">
                <a:moveTo>
                  <a:pt x="26669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57960"/>
                </a:lnTo>
                <a:close/>
              </a:path>
              <a:path w="26670" h="3235959">
                <a:moveTo>
                  <a:pt x="26669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6669" y="1456689"/>
                </a:lnTo>
                <a:lnTo>
                  <a:pt x="26669" y="1450339"/>
                </a:lnTo>
                <a:close/>
              </a:path>
              <a:path w="26670" h="3235959">
                <a:moveTo>
                  <a:pt x="26669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38909"/>
                </a:lnTo>
                <a:close/>
              </a:path>
              <a:path w="26670" h="3235959">
                <a:moveTo>
                  <a:pt x="26669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6669" y="1437639"/>
                </a:lnTo>
                <a:lnTo>
                  <a:pt x="26669" y="1431289"/>
                </a:lnTo>
                <a:close/>
              </a:path>
              <a:path w="26670" h="3235959">
                <a:moveTo>
                  <a:pt x="26669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19859"/>
                </a:lnTo>
                <a:close/>
              </a:path>
              <a:path w="26670" h="3235959">
                <a:moveTo>
                  <a:pt x="2666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6669" y="1418589"/>
                </a:lnTo>
                <a:lnTo>
                  <a:pt x="26669" y="1412239"/>
                </a:lnTo>
                <a:close/>
              </a:path>
              <a:path w="26670" h="3235959">
                <a:moveTo>
                  <a:pt x="26669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0809"/>
                </a:lnTo>
                <a:close/>
              </a:path>
              <a:path w="26670" h="3235959">
                <a:moveTo>
                  <a:pt x="2666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69" y="1399539"/>
                </a:lnTo>
                <a:lnTo>
                  <a:pt x="26669" y="1393189"/>
                </a:lnTo>
                <a:close/>
              </a:path>
              <a:path w="26670" h="3235959">
                <a:moveTo>
                  <a:pt x="26669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1759"/>
                </a:lnTo>
                <a:close/>
              </a:path>
              <a:path w="26670" h="3235959">
                <a:moveTo>
                  <a:pt x="26669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69" y="1380489"/>
                </a:lnTo>
                <a:lnTo>
                  <a:pt x="26669" y="1374139"/>
                </a:lnTo>
                <a:close/>
              </a:path>
              <a:path w="26670" h="3235959">
                <a:moveTo>
                  <a:pt x="26669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2710"/>
                </a:lnTo>
                <a:close/>
              </a:path>
              <a:path w="26670" h="3235959">
                <a:moveTo>
                  <a:pt x="26669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69" y="1361439"/>
                </a:lnTo>
                <a:lnTo>
                  <a:pt x="26669" y="1355089"/>
                </a:lnTo>
                <a:close/>
              </a:path>
              <a:path w="26670" h="3235959">
                <a:moveTo>
                  <a:pt x="26669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3659"/>
                </a:lnTo>
                <a:close/>
              </a:path>
              <a:path w="26670" h="3235959">
                <a:moveTo>
                  <a:pt x="26669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69" y="1342389"/>
                </a:lnTo>
                <a:lnTo>
                  <a:pt x="26669" y="1336039"/>
                </a:lnTo>
                <a:close/>
              </a:path>
              <a:path w="26670" h="3235959">
                <a:moveTo>
                  <a:pt x="26669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4609"/>
                </a:lnTo>
                <a:close/>
              </a:path>
              <a:path w="26670" h="3235959">
                <a:moveTo>
                  <a:pt x="26669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6669" y="1323339"/>
                </a:lnTo>
                <a:lnTo>
                  <a:pt x="26669" y="1310639"/>
                </a:lnTo>
                <a:close/>
              </a:path>
              <a:path w="26670" h="3235959">
                <a:moveTo>
                  <a:pt x="26669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69" y="1309369"/>
                </a:lnTo>
                <a:lnTo>
                  <a:pt x="26669" y="1299209"/>
                </a:lnTo>
                <a:close/>
              </a:path>
              <a:path w="26670" h="3235959">
                <a:moveTo>
                  <a:pt x="26669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6669" y="1297939"/>
                </a:lnTo>
                <a:lnTo>
                  <a:pt x="26669" y="1291589"/>
                </a:lnTo>
                <a:close/>
              </a:path>
              <a:path w="26670" h="3235959">
                <a:moveTo>
                  <a:pt x="26669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6669" y="1290319"/>
                </a:lnTo>
                <a:lnTo>
                  <a:pt x="26669" y="1280160"/>
                </a:lnTo>
                <a:close/>
              </a:path>
              <a:path w="26670" h="3235959">
                <a:moveTo>
                  <a:pt x="26669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6669" y="1278889"/>
                </a:lnTo>
                <a:lnTo>
                  <a:pt x="26669" y="1272539"/>
                </a:lnTo>
                <a:close/>
              </a:path>
              <a:path w="26670" h="3235959">
                <a:moveTo>
                  <a:pt x="26669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1109"/>
                </a:lnTo>
                <a:close/>
              </a:path>
              <a:path w="26670" h="3235959">
                <a:moveTo>
                  <a:pt x="26669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6669" y="1259839"/>
                </a:lnTo>
                <a:lnTo>
                  <a:pt x="26669" y="1253489"/>
                </a:lnTo>
                <a:close/>
              </a:path>
              <a:path w="26670" h="3235959">
                <a:moveTo>
                  <a:pt x="26669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6669" y="1252220"/>
                </a:lnTo>
                <a:lnTo>
                  <a:pt x="26669" y="1242059"/>
                </a:lnTo>
                <a:close/>
              </a:path>
              <a:path w="26670" h="3235959">
                <a:moveTo>
                  <a:pt x="26669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6669" y="1240789"/>
                </a:lnTo>
                <a:lnTo>
                  <a:pt x="26669" y="1234439"/>
                </a:lnTo>
                <a:close/>
              </a:path>
              <a:path w="26670" h="3235959">
                <a:moveTo>
                  <a:pt x="26669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3009"/>
                </a:lnTo>
                <a:close/>
              </a:path>
              <a:path w="26670" h="3235959">
                <a:moveTo>
                  <a:pt x="26669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6669" y="1221739"/>
                </a:lnTo>
                <a:lnTo>
                  <a:pt x="26669" y="1215389"/>
                </a:lnTo>
                <a:close/>
              </a:path>
              <a:path w="26670" h="3235959">
                <a:moveTo>
                  <a:pt x="26669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6669" y="1214119"/>
                </a:lnTo>
                <a:lnTo>
                  <a:pt x="26669" y="1212849"/>
                </a:lnTo>
                <a:close/>
              </a:path>
              <a:path w="26670" h="3235959">
                <a:moveTo>
                  <a:pt x="26669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6669" y="1871979"/>
                </a:lnTo>
                <a:lnTo>
                  <a:pt x="26669" y="1783079"/>
                </a:lnTo>
                <a:close/>
              </a:path>
              <a:path w="26670" h="3235959">
                <a:moveTo>
                  <a:pt x="26669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6669" y="2392679"/>
                </a:lnTo>
                <a:lnTo>
                  <a:pt x="26669" y="2385059"/>
                </a:lnTo>
                <a:close/>
              </a:path>
              <a:path w="26670" h="3235959">
                <a:moveTo>
                  <a:pt x="26669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6669" y="2383789"/>
                </a:lnTo>
                <a:lnTo>
                  <a:pt x="26669" y="1957069"/>
                </a:lnTo>
                <a:close/>
              </a:path>
              <a:path w="26670" h="3235959">
                <a:moveTo>
                  <a:pt x="26669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6669" y="1955799"/>
                </a:lnTo>
                <a:lnTo>
                  <a:pt x="26669" y="1938019"/>
                </a:lnTo>
                <a:close/>
              </a:path>
              <a:path w="26670" h="3235959">
                <a:moveTo>
                  <a:pt x="26669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6669" y="1936749"/>
                </a:lnTo>
                <a:lnTo>
                  <a:pt x="26669" y="1918969"/>
                </a:lnTo>
                <a:close/>
              </a:path>
              <a:path w="26670" h="3235959">
                <a:moveTo>
                  <a:pt x="26669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6669" y="1917699"/>
                </a:lnTo>
                <a:lnTo>
                  <a:pt x="26669" y="1896109"/>
                </a:lnTo>
                <a:close/>
              </a:path>
              <a:path w="26670" h="3235959">
                <a:moveTo>
                  <a:pt x="26669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6669" y="1894839"/>
                </a:lnTo>
                <a:lnTo>
                  <a:pt x="26669" y="1877059"/>
                </a:lnTo>
                <a:close/>
              </a:path>
              <a:path w="26670" h="3235959">
                <a:moveTo>
                  <a:pt x="26669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6669" y="1875789"/>
                </a:lnTo>
                <a:lnTo>
                  <a:pt x="26669" y="1873249"/>
                </a:lnTo>
                <a:close/>
              </a:path>
              <a:path w="26670" h="3235959">
                <a:moveTo>
                  <a:pt x="26669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6669" y="2567939"/>
                </a:lnTo>
                <a:lnTo>
                  <a:pt x="26669" y="2392679"/>
                </a:lnTo>
                <a:close/>
              </a:path>
              <a:path w="26670" h="3235959">
                <a:moveTo>
                  <a:pt x="26669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6669" y="3235959"/>
                </a:lnTo>
                <a:lnTo>
                  <a:pt x="26669" y="2567940"/>
                </a:lnTo>
                <a:close/>
              </a:path>
            </a:pathLst>
          </a:custGeom>
          <a:solidFill>
            <a:srgbClr val="1B35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8722359" y="3618229"/>
            <a:ext cx="27940" cy="3227070"/>
          </a:xfrm>
          <a:custGeom>
            <a:avLst/>
            <a:gdLst/>
            <a:ahLst/>
            <a:cxnLst/>
            <a:rect l="l" t="t" r="r" b="b"/>
            <a:pathLst>
              <a:path w="27940" h="322707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27940" h="3227070">
                <a:moveTo>
                  <a:pt x="8890" y="3809"/>
                </a:moveTo>
                <a:lnTo>
                  <a:pt x="0" y="3809"/>
                </a:lnTo>
                <a:lnTo>
                  <a:pt x="0" y="22859"/>
                </a:lnTo>
                <a:lnTo>
                  <a:pt x="27940" y="22859"/>
                </a:lnTo>
                <a:lnTo>
                  <a:pt x="27940" y="16509"/>
                </a:lnTo>
                <a:lnTo>
                  <a:pt x="26670" y="1650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60" y="6350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close/>
              </a:path>
              <a:path w="27940" h="3227070">
                <a:moveTo>
                  <a:pt x="27940" y="22860"/>
                </a:moveTo>
                <a:lnTo>
                  <a:pt x="0" y="22860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22860"/>
                </a:lnTo>
                <a:close/>
              </a:path>
              <a:path w="27940" h="3227070">
                <a:moveTo>
                  <a:pt x="27940" y="35560"/>
                </a:moveTo>
                <a:lnTo>
                  <a:pt x="0" y="35560"/>
                </a:lnTo>
                <a:lnTo>
                  <a:pt x="0" y="48259"/>
                </a:lnTo>
                <a:lnTo>
                  <a:pt x="27940" y="48259"/>
                </a:lnTo>
                <a:lnTo>
                  <a:pt x="27940" y="35560"/>
                </a:lnTo>
                <a:close/>
              </a:path>
              <a:path w="27940" h="3227070">
                <a:moveTo>
                  <a:pt x="27940" y="48259"/>
                </a:moveTo>
                <a:lnTo>
                  <a:pt x="0" y="48259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48259"/>
                </a:lnTo>
                <a:close/>
              </a:path>
              <a:path w="27940" h="3227070">
                <a:moveTo>
                  <a:pt x="27940" y="80010"/>
                </a:moveTo>
                <a:lnTo>
                  <a:pt x="0" y="80010"/>
                </a:lnTo>
                <a:lnTo>
                  <a:pt x="0" y="86359"/>
                </a:lnTo>
                <a:lnTo>
                  <a:pt x="27940" y="86359"/>
                </a:lnTo>
                <a:lnTo>
                  <a:pt x="27940" y="80010"/>
                </a:lnTo>
                <a:close/>
              </a:path>
              <a:path w="27940" h="3227070">
                <a:moveTo>
                  <a:pt x="27940" y="86359"/>
                </a:moveTo>
                <a:lnTo>
                  <a:pt x="0" y="86359"/>
                </a:lnTo>
                <a:lnTo>
                  <a:pt x="0" y="99059"/>
                </a:lnTo>
                <a:lnTo>
                  <a:pt x="27940" y="99059"/>
                </a:lnTo>
                <a:lnTo>
                  <a:pt x="27940" y="86359"/>
                </a:lnTo>
                <a:close/>
              </a:path>
              <a:path w="27940" h="3227070">
                <a:moveTo>
                  <a:pt x="27940" y="99059"/>
                </a:moveTo>
                <a:lnTo>
                  <a:pt x="0" y="9905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9059"/>
                </a:lnTo>
                <a:close/>
              </a:path>
              <a:path w="27940" h="3227070">
                <a:moveTo>
                  <a:pt x="27940" y="105409"/>
                </a:moveTo>
                <a:lnTo>
                  <a:pt x="0" y="105409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09"/>
                </a:lnTo>
                <a:close/>
              </a:path>
              <a:path w="27940" h="3227070">
                <a:moveTo>
                  <a:pt x="27940" y="118110"/>
                </a:moveTo>
                <a:lnTo>
                  <a:pt x="0" y="118110"/>
                </a:lnTo>
                <a:lnTo>
                  <a:pt x="0" y="143509"/>
                </a:lnTo>
                <a:lnTo>
                  <a:pt x="27940" y="143509"/>
                </a:lnTo>
                <a:lnTo>
                  <a:pt x="27940" y="118110"/>
                </a:lnTo>
                <a:close/>
              </a:path>
              <a:path w="27940" h="3227070">
                <a:moveTo>
                  <a:pt x="27940" y="143509"/>
                </a:moveTo>
                <a:lnTo>
                  <a:pt x="0" y="143509"/>
                </a:lnTo>
                <a:lnTo>
                  <a:pt x="0" y="213359"/>
                </a:lnTo>
                <a:lnTo>
                  <a:pt x="27940" y="213359"/>
                </a:lnTo>
                <a:lnTo>
                  <a:pt x="27940" y="143509"/>
                </a:lnTo>
                <a:close/>
              </a:path>
              <a:path w="27940" h="3227070">
                <a:moveTo>
                  <a:pt x="27940" y="213359"/>
                </a:moveTo>
                <a:lnTo>
                  <a:pt x="0" y="213359"/>
                </a:lnTo>
                <a:lnTo>
                  <a:pt x="0" y="251459"/>
                </a:lnTo>
                <a:lnTo>
                  <a:pt x="27940" y="251459"/>
                </a:lnTo>
                <a:lnTo>
                  <a:pt x="27940" y="213359"/>
                </a:lnTo>
                <a:close/>
              </a:path>
              <a:path w="27940" h="3227070">
                <a:moveTo>
                  <a:pt x="2794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51460"/>
                </a:lnTo>
                <a:close/>
              </a:path>
              <a:path w="27940" h="32270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227070">
                <a:moveTo>
                  <a:pt x="27940" y="262889"/>
                </a:moveTo>
                <a:lnTo>
                  <a:pt x="0" y="262889"/>
                </a:lnTo>
                <a:lnTo>
                  <a:pt x="0" y="269239"/>
                </a:lnTo>
                <a:lnTo>
                  <a:pt x="27940" y="269239"/>
                </a:lnTo>
                <a:lnTo>
                  <a:pt x="27940" y="262889"/>
                </a:lnTo>
                <a:close/>
              </a:path>
              <a:path w="27940" h="3227070">
                <a:moveTo>
                  <a:pt x="27940" y="269240"/>
                </a:moveTo>
                <a:lnTo>
                  <a:pt x="0" y="269240"/>
                </a:lnTo>
                <a:lnTo>
                  <a:pt x="0" y="295909"/>
                </a:lnTo>
                <a:lnTo>
                  <a:pt x="27940" y="295909"/>
                </a:lnTo>
                <a:lnTo>
                  <a:pt x="27940" y="269240"/>
                </a:lnTo>
                <a:close/>
              </a:path>
              <a:path w="27940" h="3227070">
                <a:moveTo>
                  <a:pt x="27940" y="295910"/>
                </a:moveTo>
                <a:lnTo>
                  <a:pt x="0" y="295910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295910"/>
                </a:lnTo>
                <a:close/>
              </a:path>
              <a:path w="27940" h="3227070">
                <a:moveTo>
                  <a:pt x="27940" y="313689"/>
                </a:moveTo>
                <a:lnTo>
                  <a:pt x="0" y="313689"/>
                </a:lnTo>
                <a:lnTo>
                  <a:pt x="0" y="321309"/>
                </a:lnTo>
                <a:lnTo>
                  <a:pt x="27940" y="321309"/>
                </a:lnTo>
                <a:lnTo>
                  <a:pt x="27940" y="313689"/>
                </a:lnTo>
                <a:close/>
              </a:path>
              <a:path w="27940" h="3227070">
                <a:moveTo>
                  <a:pt x="27940" y="321310"/>
                </a:moveTo>
                <a:lnTo>
                  <a:pt x="0" y="321310"/>
                </a:lnTo>
                <a:lnTo>
                  <a:pt x="0" y="334009"/>
                </a:lnTo>
                <a:lnTo>
                  <a:pt x="27940" y="334009"/>
                </a:lnTo>
                <a:lnTo>
                  <a:pt x="27940" y="321310"/>
                </a:lnTo>
                <a:close/>
              </a:path>
              <a:path w="27940" h="3227070">
                <a:moveTo>
                  <a:pt x="27940" y="334010"/>
                </a:moveTo>
                <a:lnTo>
                  <a:pt x="0" y="334010"/>
                </a:lnTo>
                <a:lnTo>
                  <a:pt x="0" y="340359"/>
                </a:lnTo>
                <a:lnTo>
                  <a:pt x="27940" y="340359"/>
                </a:lnTo>
                <a:lnTo>
                  <a:pt x="27940" y="334010"/>
                </a:lnTo>
                <a:close/>
              </a:path>
              <a:path w="27940" h="3227070">
                <a:moveTo>
                  <a:pt x="27940" y="340360"/>
                </a:moveTo>
                <a:lnTo>
                  <a:pt x="0" y="340360"/>
                </a:lnTo>
                <a:lnTo>
                  <a:pt x="0" y="383539"/>
                </a:lnTo>
                <a:lnTo>
                  <a:pt x="27940" y="383539"/>
                </a:lnTo>
                <a:lnTo>
                  <a:pt x="27940" y="340360"/>
                </a:lnTo>
                <a:close/>
              </a:path>
              <a:path w="27940" h="3227070">
                <a:moveTo>
                  <a:pt x="27940" y="383540"/>
                </a:moveTo>
                <a:lnTo>
                  <a:pt x="0" y="383540"/>
                </a:lnTo>
                <a:lnTo>
                  <a:pt x="0" y="391159"/>
                </a:lnTo>
                <a:lnTo>
                  <a:pt x="27940" y="391159"/>
                </a:lnTo>
                <a:lnTo>
                  <a:pt x="27940" y="383540"/>
                </a:lnTo>
                <a:close/>
              </a:path>
              <a:path w="27940" h="3227070">
                <a:moveTo>
                  <a:pt x="27940" y="391159"/>
                </a:moveTo>
                <a:lnTo>
                  <a:pt x="0" y="391159"/>
                </a:lnTo>
                <a:lnTo>
                  <a:pt x="0" y="397509"/>
                </a:lnTo>
                <a:lnTo>
                  <a:pt x="27940" y="397509"/>
                </a:lnTo>
                <a:lnTo>
                  <a:pt x="27940" y="391159"/>
                </a:lnTo>
                <a:close/>
              </a:path>
              <a:path w="27940" h="3227070">
                <a:moveTo>
                  <a:pt x="27940" y="397509"/>
                </a:moveTo>
                <a:lnTo>
                  <a:pt x="0" y="3975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397509"/>
                </a:lnTo>
                <a:close/>
              </a:path>
              <a:path w="27940" h="3227070">
                <a:moveTo>
                  <a:pt x="27940" y="434339"/>
                </a:moveTo>
                <a:lnTo>
                  <a:pt x="0" y="434339"/>
                </a:lnTo>
                <a:lnTo>
                  <a:pt x="0" y="440689"/>
                </a:lnTo>
                <a:lnTo>
                  <a:pt x="27940" y="440689"/>
                </a:lnTo>
                <a:lnTo>
                  <a:pt x="27940" y="434339"/>
                </a:lnTo>
                <a:close/>
              </a:path>
              <a:path w="27940" h="3227070">
                <a:moveTo>
                  <a:pt x="27940" y="440689"/>
                </a:moveTo>
                <a:lnTo>
                  <a:pt x="0" y="440689"/>
                </a:lnTo>
                <a:lnTo>
                  <a:pt x="0" y="472439"/>
                </a:lnTo>
                <a:lnTo>
                  <a:pt x="27940" y="472439"/>
                </a:lnTo>
                <a:lnTo>
                  <a:pt x="27940" y="440689"/>
                </a:lnTo>
                <a:close/>
              </a:path>
              <a:path w="27940" h="3227070">
                <a:moveTo>
                  <a:pt x="27940" y="472439"/>
                </a:moveTo>
                <a:lnTo>
                  <a:pt x="0" y="472439"/>
                </a:lnTo>
                <a:lnTo>
                  <a:pt x="0" y="478789"/>
                </a:lnTo>
                <a:lnTo>
                  <a:pt x="27940" y="478789"/>
                </a:lnTo>
                <a:lnTo>
                  <a:pt x="27940" y="472439"/>
                </a:lnTo>
                <a:close/>
              </a:path>
              <a:path w="27940" h="3227070">
                <a:moveTo>
                  <a:pt x="27940" y="478789"/>
                </a:moveTo>
                <a:lnTo>
                  <a:pt x="0" y="478789"/>
                </a:lnTo>
                <a:lnTo>
                  <a:pt x="0" y="486409"/>
                </a:lnTo>
                <a:lnTo>
                  <a:pt x="27940" y="486409"/>
                </a:lnTo>
                <a:lnTo>
                  <a:pt x="27940" y="478789"/>
                </a:lnTo>
                <a:close/>
              </a:path>
              <a:path w="27940" h="3227070">
                <a:moveTo>
                  <a:pt x="27940" y="486409"/>
                </a:moveTo>
                <a:lnTo>
                  <a:pt x="0" y="486409"/>
                </a:lnTo>
                <a:lnTo>
                  <a:pt x="0" y="524509"/>
                </a:lnTo>
                <a:lnTo>
                  <a:pt x="27940" y="524509"/>
                </a:lnTo>
                <a:lnTo>
                  <a:pt x="27940" y="486409"/>
                </a:lnTo>
                <a:close/>
              </a:path>
              <a:path w="27940" h="3227070">
                <a:moveTo>
                  <a:pt x="27940" y="524509"/>
                </a:moveTo>
                <a:lnTo>
                  <a:pt x="0" y="524509"/>
                </a:lnTo>
                <a:lnTo>
                  <a:pt x="0" y="529589"/>
                </a:lnTo>
                <a:lnTo>
                  <a:pt x="27940" y="529589"/>
                </a:lnTo>
                <a:lnTo>
                  <a:pt x="27940" y="524509"/>
                </a:lnTo>
                <a:close/>
              </a:path>
              <a:path w="27940" h="3227070">
                <a:moveTo>
                  <a:pt x="27940" y="529590"/>
                </a:moveTo>
                <a:lnTo>
                  <a:pt x="0" y="529590"/>
                </a:lnTo>
                <a:lnTo>
                  <a:pt x="0" y="554989"/>
                </a:lnTo>
                <a:lnTo>
                  <a:pt x="27940" y="554989"/>
                </a:lnTo>
                <a:lnTo>
                  <a:pt x="27940" y="529590"/>
                </a:lnTo>
                <a:close/>
              </a:path>
              <a:path w="27940" h="3227070">
                <a:moveTo>
                  <a:pt x="27940" y="554989"/>
                </a:moveTo>
                <a:lnTo>
                  <a:pt x="0" y="554989"/>
                </a:lnTo>
                <a:lnTo>
                  <a:pt x="0" y="624839"/>
                </a:lnTo>
                <a:lnTo>
                  <a:pt x="27940" y="624839"/>
                </a:lnTo>
                <a:lnTo>
                  <a:pt x="27940" y="554989"/>
                </a:lnTo>
                <a:close/>
              </a:path>
              <a:path w="27940" h="3227070">
                <a:moveTo>
                  <a:pt x="27940" y="624840"/>
                </a:moveTo>
                <a:lnTo>
                  <a:pt x="0" y="624840"/>
                </a:lnTo>
                <a:lnTo>
                  <a:pt x="0" y="631189"/>
                </a:lnTo>
                <a:lnTo>
                  <a:pt x="27940" y="631189"/>
                </a:lnTo>
                <a:lnTo>
                  <a:pt x="27940" y="624840"/>
                </a:lnTo>
                <a:close/>
              </a:path>
              <a:path w="27940" h="3227070">
                <a:moveTo>
                  <a:pt x="27940" y="631189"/>
                </a:moveTo>
                <a:lnTo>
                  <a:pt x="0" y="631189"/>
                </a:lnTo>
                <a:lnTo>
                  <a:pt x="0" y="638809"/>
                </a:lnTo>
                <a:lnTo>
                  <a:pt x="27940" y="638809"/>
                </a:lnTo>
                <a:lnTo>
                  <a:pt x="27940" y="631189"/>
                </a:lnTo>
                <a:close/>
              </a:path>
              <a:path w="27940" h="3227070">
                <a:moveTo>
                  <a:pt x="27940" y="638809"/>
                </a:moveTo>
                <a:lnTo>
                  <a:pt x="0" y="638809"/>
                </a:lnTo>
                <a:lnTo>
                  <a:pt x="0" y="650239"/>
                </a:lnTo>
                <a:lnTo>
                  <a:pt x="27940" y="650239"/>
                </a:lnTo>
                <a:lnTo>
                  <a:pt x="27940" y="638809"/>
                </a:lnTo>
                <a:close/>
              </a:path>
              <a:path w="27940" h="3227070">
                <a:moveTo>
                  <a:pt x="27940" y="650240"/>
                </a:moveTo>
                <a:lnTo>
                  <a:pt x="0" y="650240"/>
                </a:lnTo>
                <a:lnTo>
                  <a:pt x="0" y="676909"/>
                </a:lnTo>
                <a:lnTo>
                  <a:pt x="27940" y="676909"/>
                </a:lnTo>
                <a:lnTo>
                  <a:pt x="27940" y="650240"/>
                </a:lnTo>
                <a:close/>
              </a:path>
              <a:path w="27940" h="3227070">
                <a:moveTo>
                  <a:pt x="27940" y="676909"/>
                </a:moveTo>
                <a:lnTo>
                  <a:pt x="0" y="676909"/>
                </a:lnTo>
                <a:lnTo>
                  <a:pt x="0" y="753109"/>
                </a:lnTo>
                <a:lnTo>
                  <a:pt x="27940" y="753109"/>
                </a:lnTo>
                <a:lnTo>
                  <a:pt x="27940" y="676909"/>
                </a:lnTo>
                <a:close/>
              </a:path>
              <a:path w="27940" h="3227070">
                <a:moveTo>
                  <a:pt x="27940" y="753110"/>
                </a:moveTo>
                <a:lnTo>
                  <a:pt x="0" y="753110"/>
                </a:lnTo>
                <a:lnTo>
                  <a:pt x="0" y="899159"/>
                </a:lnTo>
                <a:lnTo>
                  <a:pt x="27940" y="899159"/>
                </a:lnTo>
                <a:lnTo>
                  <a:pt x="27940" y="753110"/>
                </a:lnTo>
                <a:close/>
              </a:path>
              <a:path w="27940" h="3227070">
                <a:moveTo>
                  <a:pt x="27940" y="899160"/>
                </a:moveTo>
                <a:lnTo>
                  <a:pt x="0" y="899160"/>
                </a:lnTo>
                <a:lnTo>
                  <a:pt x="0" y="923289"/>
                </a:lnTo>
                <a:lnTo>
                  <a:pt x="27940" y="923289"/>
                </a:lnTo>
                <a:lnTo>
                  <a:pt x="27940" y="899160"/>
                </a:lnTo>
                <a:close/>
              </a:path>
              <a:path w="27940" h="3227070">
                <a:moveTo>
                  <a:pt x="27940" y="923290"/>
                </a:moveTo>
                <a:lnTo>
                  <a:pt x="0" y="923290"/>
                </a:lnTo>
                <a:lnTo>
                  <a:pt x="0" y="975359"/>
                </a:lnTo>
                <a:lnTo>
                  <a:pt x="27940" y="975359"/>
                </a:lnTo>
                <a:lnTo>
                  <a:pt x="27940" y="923290"/>
                </a:lnTo>
                <a:close/>
              </a:path>
              <a:path w="27940" h="3227070">
                <a:moveTo>
                  <a:pt x="27940" y="975359"/>
                </a:moveTo>
                <a:lnTo>
                  <a:pt x="0" y="975359"/>
                </a:lnTo>
                <a:lnTo>
                  <a:pt x="0" y="993139"/>
                </a:lnTo>
                <a:lnTo>
                  <a:pt x="27940" y="993139"/>
                </a:lnTo>
                <a:lnTo>
                  <a:pt x="27940" y="975359"/>
                </a:lnTo>
                <a:close/>
              </a:path>
              <a:path w="27940" h="3227070">
                <a:moveTo>
                  <a:pt x="27940" y="993140"/>
                </a:moveTo>
                <a:lnTo>
                  <a:pt x="0" y="993140"/>
                </a:lnTo>
                <a:lnTo>
                  <a:pt x="0" y="1005839"/>
                </a:lnTo>
                <a:lnTo>
                  <a:pt x="27940" y="1005839"/>
                </a:lnTo>
                <a:lnTo>
                  <a:pt x="27940" y="993140"/>
                </a:lnTo>
                <a:close/>
              </a:path>
              <a:path w="27940" h="3227070">
                <a:moveTo>
                  <a:pt x="27940" y="1005840"/>
                </a:moveTo>
                <a:lnTo>
                  <a:pt x="0" y="1005840"/>
                </a:lnTo>
                <a:lnTo>
                  <a:pt x="0" y="1032509"/>
                </a:lnTo>
                <a:lnTo>
                  <a:pt x="27940" y="1032509"/>
                </a:lnTo>
                <a:lnTo>
                  <a:pt x="27940" y="1005840"/>
                </a:lnTo>
                <a:close/>
              </a:path>
              <a:path w="27940" h="3227070">
                <a:moveTo>
                  <a:pt x="27940" y="1032510"/>
                </a:moveTo>
                <a:lnTo>
                  <a:pt x="0" y="1032510"/>
                </a:lnTo>
                <a:lnTo>
                  <a:pt x="0" y="1062989"/>
                </a:lnTo>
                <a:lnTo>
                  <a:pt x="27940" y="1062989"/>
                </a:lnTo>
                <a:lnTo>
                  <a:pt x="27940" y="1032510"/>
                </a:lnTo>
                <a:close/>
              </a:path>
              <a:path w="27940" h="3227070">
                <a:moveTo>
                  <a:pt x="27940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7940" y="1069339"/>
                </a:lnTo>
                <a:lnTo>
                  <a:pt x="27940" y="1062989"/>
                </a:lnTo>
                <a:close/>
              </a:path>
              <a:path w="27940" h="3227070">
                <a:moveTo>
                  <a:pt x="27940" y="1069339"/>
                </a:moveTo>
                <a:lnTo>
                  <a:pt x="0" y="1069339"/>
                </a:lnTo>
                <a:lnTo>
                  <a:pt x="0" y="1075689"/>
                </a:lnTo>
                <a:lnTo>
                  <a:pt x="27940" y="1075689"/>
                </a:lnTo>
                <a:lnTo>
                  <a:pt x="27940" y="1069339"/>
                </a:lnTo>
                <a:close/>
              </a:path>
              <a:path w="27940" h="3227070">
                <a:moveTo>
                  <a:pt x="27940" y="1075689"/>
                </a:moveTo>
                <a:lnTo>
                  <a:pt x="0" y="1075689"/>
                </a:lnTo>
                <a:lnTo>
                  <a:pt x="0" y="1108709"/>
                </a:lnTo>
                <a:lnTo>
                  <a:pt x="27940" y="1108709"/>
                </a:lnTo>
                <a:lnTo>
                  <a:pt x="27940" y="1075689"/>
                </a:lnTo>
                <a:close/>
              </a:path>
              <a:path w="27940" h="3227070">
                <a:moveTo>
                  <a:pt x="27940" y="1108709"/>
                </a:moveTo>
                <a:lnTo>
                  <a:pt x="0" y="1108709"/>
                </a:lnTo>
                <a:lnTo>
                  <a:pt x="0" y="1132839"/>
                </a:lnTo>
                <a:lnTo>
                  <a:pt x="27940" y="1132839"/>
                </a:lnTo>
                <a:lnTo>
                  <a:pt x="27940" y="1108709"/>
                </a:lnTo>
                <a:close/>
              </a:path>
              <a:path w="27940" h="3227070">
                <a:moveTo>
                  <a:pt x="27940" y="1132840"/>
                </a:moveTo>
                <a:lnTo>
                  <a:pt x="0" y="1132840"/>
                </a:lnTo>
                <a:lnTo>
                  <a:pt x="0" y="1184909"/>
                </a:lnTo>
                <a:lnTo>
                  <a:pt x="27940" y="1184909"/>
                </a:lnTo>
                <a:lnTo>
                  <a:pt x="27940" y="1132840"/>
                </a:lnTo>
                <a:close/>
              </a:path>
              <a:path w="27940" h="3227070">
                <a:moveTo>
                  <a:pt x="27940" y="1184910"/>
                </a:moveTo>
                <a:lnTo>
                  <a:pt x="0" y="1184910"/>
                </a:lnTo>
                <a:lnTo>
                  <a:pt x="0" y="1202689"/>
                </a:lnTo>
                <a:lnTo>
                  <a:pt x="27940" y="1202689"/>
                </a:lnTo>
                <a:lnTo>
                  <a:pt x="27940" y="1184910"/>
                </a:lnTo>
                <a:close/>
              </a:path>
              <a:path w="27940" h="3227070">
                <a:moveTo>
                  <a:pt x="27940" y="1506219"/>
                </a:moveTo>
                <a:lnTo>
                  <a:pt x="0" y="1506219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506219"/>
                </a:lnTo>
                <a:close/>
              </a:path>
              <a:path w="27940" h="3227070">
                <a:moveTo>
                  <a:pt x="27940" y="1498599"/>
                </a:moveTo>
                <a:lnTo>
                  <a:pt x="0" y="1498599"/>
                </a:lnTo>
                <a:lnTo>
                  <a:pt x="0" y="1504949"/>
                </a:lnTo>
                <a:lnTo>
                  <a:pt x="27940" y="1504949"/>
                </a:lnTo>
                <a:lnTo>
                  <a:pt x="27940" y="1498599"/>
                </a:lnTo>
                <a:close/>
              </a:path>
              <a:path w="27940" h="3227070">
                <a:moveTo>
                  <a:pt x="27940" y="1487169"/>
                </a:moveTo>
                <a:lnTo>
                  <a:pt x="0" y="1487169"/>
                </a:lnTo>
                <a:lnTo>
                  <a:pt x="0" y="1497329"/>
                </a:lnTo>
                <a:lnTo>
                  <a:pt x="27940" y="1497329"/>
                </a:lnTo>
                <a:lnTo>
                  <a:pt x="27940" y="1487169"/>
                </a:lnTo>
                <a:close/>
              </a:path>
              <a:path w="27940" h="3227070">
                <a:moveTo>
                  <a:pt x="27940" y="1479549"/>
                </a:moveTo>
                <a:lnTo>
                  <a:pt x="0" y="1479549"/>
                </a:lnTo>
                <a:lnTo>
                  <a:pt x="0" y="1485899"/>
                </a:lnTo>
                <a:lnTo>
                  <a:pt x="27940" y="1485899"/>
                </a:lnTo>
                <a:lnTo>
                  <a:pt x="27940" y="1479549"/>
                </a:lnTo>
                <a:close/>
              </a:path>
              <a:path w="27940" h="3227070">
                <a:moveTo>
                  <a:pt x="27940" y="1468119"/>
                </a:moveTo>
                <a:lnTo>
                  <a:pt x="0" y="1468119"/>
                </a:lnTo>
                <a:lnTo>
                  <a:pt x="0" y="1478280"/>
                </a:lnTo>
                <a:lnTo>
                  <a:pt x="27940" y="1478280"/>
                </a:lnTo>
                <a:lnTo>
                  <a:pt x="27940" y="1468119"/>
                </a:lnTo>
                <a:close/>
              </a:path>
              <a:path w="27940" h="3227070">
                <a:moveTo>
                  <a:pt x="27940" y="1460499"/>
                </a:moveTo>
                <a:lnTo>
                  <a:pt x="0" y="1460499"/>
                </a:lnTo>
                <a:lnTo>
                  <a:pt x="0" y="1466849"/>
                </a:lnTo>
                <a:lnTo>
                  <a:pt x="27940" y="1466849"/>
                </a:lnTo>
                <a:lnTo>
                  <a:pt x="27940" y="1460499"/>
                </a:lnTo>
                <a:close/>
              </a:path>
              <a:path w="27940" h="3227070">
                <a:moveTo>
                  <a:pt x="27940" y="1449070"/>
                </a:moveTo>
                <a:lnTo>
                  <a:pt x="0" y="1449070"/>
                </a:lnTo>
                <a:lnTo>
                  <a:pt x="0" y="1459229"/>
                </a:lnTo>
                <a:lnTo>
                  <a:pt x="27940" y="1459229"/>
                </a:lnTo>
                <a:lnTo>
                  <a:pt x="27940" y="1449070"/>
                </a:lnTo>
                <a:close/>
              </a:path>
              <a:path w="27940" h="3227070">
                <a:moveTo>
                  <a:pt x="27940" y="1441449"/>
                </a:moveTo>
                <a:lnTo>
                  <a:pt x="0" y="1441449"/>
                </a:lnTo>
                <a:lnTo>
                  <a:pt x="0" y="1447799"/>
                </a:lnTo>
                <a:lnTo>
                  <a:pt x="27940" y="1447799"/>
                </a:lnTo>
                <a:lnTo>
                  <a:pt x="27940" y="1441449"/>
                </a:lnTo>
                <a:close/>
              </a:path>
              <a:path w="27940" h="3227070">
                <a:moveTo>
                  <a:pt x="27940" y="1430019"/>
                </a:moveTo>
                <a:lnTo>
                  <a:pt x="0" y="1430019"/>
                </a:lnTo>
                <a:lnTo>
                  <a:pt x="0" y="1440179"/>
                </a:lnTo>
                <a:lnTo>
                  <a:pt x="27940" y="1440179"/>
                </a:lnTo>
                <a:lnTo>
                  <a:pt x="27940" y="1430019"/>
                </a:lnTo>
                <a:close/>
              </a:path>
              <a:path w="27940" h="3227070">
                <a:moveTo>
                  <a:pt x="27940" y="1422399"/>
                </a:moveTo>
                <a:lnTo>
                  <a:pt x="0" y="1422399"/>
                </a:lnTo>
                <a:lnTo>
                  <a:pt x="0" y="1428749"/>
                </a:lnTo>
                <a:lnTo>
                  <a:pt x="27940" y="1428749"/>
                </a:lnTo>
                <a:lnTo>
                  <a:pt x="27940" y="1422399"/>
                </a:lnTo>
                <a:close/>
              </a:path>
              <a:path w="27940" h="3227070">
                <a:moveTo>
                  <a:pt x="27940" y="1410969"/>
                </a:moveTo>
                <a:lnTo>
                  <a:pt x="0" y="1410969"/>
                </a:lnTo>
                <a:lnTo>
                  <a:pt x="0" y="1421129"/>
                </a:lnTo>
                <a:lnTo>
                  <a:pt x="27940" y="1421129"/>
                </a:lnTo>
                <a:lnTo>
                  <a:pt x="27940" y="1410969"/>
                </a:lnTo>
                <a:close/>
              </a:path>
              <a:path w="27940" h="3227070">
                <a:moveTo>
                  <a:pt x="27940" y="1403349"/>
                </a:moveTo>
                <a:lnTo>
                  <a:pt x="0" y="1403349"/>
                </a:lnTo>
                <a:lnTo>
                  <a:pt x="0" y="1409699"/>
                </a:lnTo>
                <a:lnTo>
                  <a:pt x="27940" y="1409699"/>
                </a:lnTo>
                <a:lnTo>
                  <a:pt x="27940" y="1403349"/>
                </a:lnTo>
                <a:close/>
              </a:path>
              <a:path w="27940" h="3227070">
                <a:moveTo>
                  <a:pt x="27940" y="1391919"/>
                </a:moveTo>
                <a:lnTo>
                  <a:pt x="0" y="1391919"/>
                </a:lnTo>
                <a:lnTo>
                  <a:pt x="0" y="1402079"/>
                </a:lnTo>
                <a:lnTo>
                  <a:pt x="27940" y="1402079"/>
                </a:lnTo>
                <a:lnTo>
                  <a:pt x="27940" y="1391919"/>
                </a:lnTo>
                <a:close/>
              </a:path>
              <a:path w="27940" h="3227070">
                <a:moveTo>
                  <a:pt x="27940" y="1384300"/>
                </a:moveTo>
                <a:lnTo>
                  <a:pt x="0" y="1384300"/>
                </a:lnTo>
                <a:lnTo>
                  <a:pt x="0" y="1390649"/>
                </a:lnTo>
                <a:lnTo>
                  <a:pt x="27940" y="1390649"/>
                </a:lnTo>
                <a:lnTo>
                  <a:pt x="27940" y="1384300"/>
                </a:lnTo>
                <a:close/>
              </a:path>
              <a:path w="27940" h="3227070">
                <a:moveTo>
                  <a:pt x="27940" y="1372870"/>
                </a:moveTo>
                <a:lnTo>
                  <a:pt x="0" y="1372870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2870"/>
                </a:lnTo>
                <a:close/>
              </a:path>
              <a:path w="27940" h="3227070">
                <a:moveTo>
                  <a:pt x="27940" y="1365249"/>
                </a:moveTo>
                <a:lnTo>
                  <a:pt x="0" y="1365249"/>
                </a:lnTo>
                <a:lnTo>
                  <a:pt x="0" y="1371599"/>
                </a:lnTo>
                <a:lnTo>
                  <a:pt x="27940" y="1371599"/>
                </a:lnTo>
                <a:lnTo>
                  <a:pt x="27940" y="1365249"/>
                </a:lnTo>
                <a:close/>
              </a:path>
              <a:path w="27940" h="3227070">
                <a:moveTo>
                  <a:pt x="27940" y="1353820"/>
                </a:moveTo>
                <a:lnTo>
                  <a:pt x="0" y="135382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53820"/>
                </a:lnTo>
                <a:close/>
              </a:path>
              <a:path w="27940" h="3227070">
                <a:moveTo>
                  <a:pt x="27940" y="1346199"/>
                </a:moveTo>
                <a:lnTo>
                  <a:pt x="0" y="1346199"/>
                </a:lnTo>
                <a:lnTo>
                  <a:pt x="0" y="1352549"/>
                </a:lnTo>
                <a:lnTo>
                  <a:pt x="27940" y="1352549"/>
                </a:lnTo>
                <a:lnTo>
                  <a:pt x="27940" y="1346199"/>
                </a:lnTo>
                <a:close/>
              </a:path>
              <a:path w="27940" h="3227070">
                <a:moveTo>
                  <a:pt x="27940" y="1334769"/>
                </a:moveTo>
                <a:lnTo>
                  <a:pt x="0" y="1334769"/>
                </a:lnTo>
                <a:lnTo>
                  <a:pt x="0" y="1344929"/>
                </a:lnTo>
                <a:lnTo>
                  <a:pt x="27940" y="1344929"/>
                </a:lnTo>
                <a:lnTo>
                  <a:pt x="27940" y="1334769"/>
                </a:lnTo>
                <a:close/>
              </a:path>
              <a:path w="27940" h="3227070">
                <a:moveTo>
                  <a:pt x="27940" y="1327149"/>
                </a:moveTo>
                <a:lnTo>
                  <a:pt x="0" y="1327149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327149"/>
                </a:lnTo>
                <a:close/>
              </a:path>
              <a:path w="27940" h="3227070">
                <a:moveTo>
                  <a:pt x="27940" y="1315719"/>
                </a:moveTo>
                <a:lnTo>
                  <a:pt x="0" y="1315719"/>
                </a:lnTo>
                <a:lnTo>
                  <a:pt x="0" y="1325879"/>
                </a:lnTo>
                <a:lnTo>
                  <a:pt x="27940" y="1325879"/>
                </a:lnTo>
                <a:lnTo>
                  <a:pt x="27940" y="1315719"/>
                </a:lnTo>
                <a:close/>
              </a:path>
              <a:path w="27940" h="3227070">
                <a:moveTo>
                  <a:pt x="27940" y="1301749"/>
                </a:moveTo>
                <a:lnTo>
                  <a:pt x="0" y="1301749"/>
                </a:lnTo>
                <a:lnTo>
                  <a:pt x="0" y="1314449"/>
                </a:lnTo>
                <a:lnTo>
                  <a:pt x="27940" y="1314449"/>
                </a:lnTo>
                <a:lnTo>
                  <a:pt x="27940" y="1301749"/>
                </a:lnTo>
                <a:close/>
              </a:path>
              <a:path w="27940" h="3227070">
                <a:moveTo>
                  <a:pt x="27940" y="1290319"/>
                </a:moveTo>
                <a:lnTo>
                  <a:pt x="0" y="1290319"/>
                </a:lnTo>
                <a:lnTo>
                  <a:pt x="0" y="1300479"/>
                </a:lnTo>
                <a:lnTo>
                  <a:pt x="27940" y="1300479"/>
                </a:lnTo>
                <a:lnTo>
                  <a:pt x="27940" y="1290319"/>
                </a:lnTo>
                <a:close/>
              </a:path>
              <a:path w="27940" h="3227070">
                <a:moveTo>
                  <a:pt x="27940" y="1282699"/>
                </a:moveTo>
                <a:lnTo>
                  <a:pt x="0" y="1282699"/>
                </a:lnTo>
                <a:lnTo>
                  <a:pt x="0" y="1289050"/>
                </a:lnTo>
                <a:lnTo>
                  <a:pt x="27940" y="1289050"/>
                </a:lnTo>
                <a:lnTo>
                  <a:pt x="27940" y="1282699"/>
                </a:lnTo>
                <a:close/>
              </a:path>
              <a:path w="27940" h="3227070">
                <a:moveTo>
                  <a:pt x="27940" y="1271270"/>
                </a:moveTo>
                <a:lnTo>
                  <a:pt x="0" y="1271270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70"/>
                </a:lnTo>
                <a:close/>
              </a:path>
              <a:path w="27940" h="32270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2270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227070">
                <a:moveTo>
                  <a:pt x="27940" y="1244600"/>
                </a:moveTo>
                <a:lnTo>
                  <a:pt x="0" y="1244600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600"/>
                </a:lnTo>
                <a:close/>
              </a:path>
              <a:path w="27940" h="3227070">
                <a:moveTo>
                  <a:pt x="27940" y="1233169"/>
                </a:moveTo>
                <a:lnTo>
                  <a:pt x="0" y="1233169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3169"/>
                </a:lnTo>
                <a:close/>
              </a:path>
              <a:path w="27940" h="32270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227070">
                <a:moveTo>
                  <a:pt x="27940" y="1214120"/>
                </a:moveTo>
                <a:lnTo>
                  <a:pt x="0" y="1214120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20"/>
                </a:lnTo>
                <a:close/>
              </a:path>
              <a:path w="27940" h="32270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227070">
                <a:moveTo>
                  <a:pt x="27940" y="1203959"/>
                </a:moveTo>
                <a:lnTo>
                  <a:pt x="0" y="120395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203959"/>
                </a:lnTo>
                <a:close/>
              </a:path>
              <a:path w="27940" h="3227070">
                <a:moveTo>
                  <a:pt x="27940" y="1774189"/>
                </a:moveTo>
                <a:lnTo>
                  <a:pt x="0" y="1774189"/>
                </a:lnTo>
                <a:lnTo>
                  <a:pt x="0" y="1863089"/>
                </a:lnTo>
                <a:lnTo>
                  <a:pt x="27940" y="1863089"/>
                </a:lnTo>
                <a:lnTo>
                  <a:pt x="27940" y="1774189"/>
                </a:lnTo>
                <a:close/>
              </a:path>
              <a:path w="27940" h="3227070">
                <a:moveTo>
                  <a:pt x="27940" y="2376169"/>
                </a:moveTo>
                <a:lnTo>
                  <a:pt x="0" y="23761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2376169"/>
                </a:lnTo>
                <a:close/>
              </a:path>
              <a:path w="27940" h="3227070">
                <a:moveTo>
                  <a:pt x="27940" y="1948179"/>
                </a:moveTo>
                <a:lnTo>
                  <a:pt x="0" y="1948179"/>
                </a:lnTo>
                <a:lnTo>
                  <a:pt x="0" y="2374899"/>
                </a:lnTo>
                <a:lnTo>
                  <a:pt x="27940" y="2374899"/>
                </a:lnTo>
                <a:lnTo>
                  <a:pt x="27940" y="1948179"/>
                </a:lnTo>
                <a:close/>
              </a:path>
              <a:path w="27940" h="3227070">
                <a:moveTo>
                  <a:pt x="27940" y="1929129"/>
                </a:moveTo>
                <a:lnTo>
                  <a:pt x="0" y="1929129"/>
                </a:lnTo>
                <a:lnTo>
                  <a:pt x="0" y="1946909"/>
                </a:lnTo>
                <a:lnTo>
                  <a:pt x="27940" y="1946909"/>
                </a:lnTo>
                <a:lnTo>
                  <a:pt x="27940" y="1929129"/>
                </a:lnTo>
                <a:close/>
              </a:path>
              <a:path w="27940" h="3227070">
                <a:moveTo>
                  <a:pt x="27940" y="1910079"/>
                </a:moveTo>
                <a:lnTo>
                  <a:pt x="0" y="1910079"/>
                </a:lnTo>
                <a:lnTo>
                  <a:pt x="0" y="1927859"/>
                </a:lnTo>
                <a:lnTo>
                  <a:pt x="27940" y="1927859"/>
                </a:lnTo>
                <a:lnTo>
                  <a:pt x="27940" y="1910079"/>
                </a:lnTo>
                <a:close/>
              </a:path>
              <a:path w="27940" h="3227070">
                <a:moveTo>
                  <a:pt x="27940" y="1887219"/>
                </a:moveTo>
                <a:lnTo>
                  <a:pt x="0" y="1887219"/>
                </a:lnTo>
                <a:lnTo>
                  <a:pt x="0" y="1908809"/>
                </a:lnTo>
                <a:lnTo>
                  <a:pt x="27940" y="1908809"/>
                </a:lnTo>
                <a:lnTo>
                  <a:pt x="27940" y="1887219"/>
                </a:lnTo>
                <a:close/>
              </a:path>
              <a:path w="27940" h="3227070">
                <a:moveTo>
                  <a:pt x="27940" y="1868169"/>
                </a:moveTo>
                <a:lnTo>
                  <a:pt x="0" y="1868169"/>
                </a:lnTo>
                <a:lnTo>
                  <a:pt x="0" y="1885949"/>
                </a:lnTo>
                <a:lnTo>
                  <a:pt x="27940" y="1885949"/>
                </a:lnTo>
                <a:lnTo>
                  <a:pt x="27940" y="1868169"/>
                </a:lnTo>
                <a:close/>
              </a:path>
              <a:path w="27940" h="3227070">
                <a:moveTo>
                  <a:pt x="27940" y="1864359"/>
                </a:moveTo>
                <a:lnTo>
                  <a:pt x="0" y="1864359"/>
                </a:lnTo>
                <a:lnTo>
                  <a:pt x="0" y="1866899"/>
                </a:lnTo>
                <a:lnTo>
                  <a:pt x="27940" y="1866899"/>
                </a:lnTo>
                <a:lnTo>
                  <a:pt x="27940" y="1864359"/>
                </a:lnTo>
                <a:close/>
              </a:path>
              <a:path w="27940" h="3227070">
                <a:moveTo>
                  <a:pt x="27940" y="2383790"/>
                </a:moveTo>
                <a:lnTo>
                  <a:pt x="0" y="2383790"/>
                </a:lnTo>
                <a:lnTo>
                  <a:pt x="0" y="2559049"/>
                </a:lnTo>
                <a:lnTo>
                  <a:pt x="27940" y="2559049"/>
                </a:lnTo>
                <a:lnTo>
                  <a:pt x="27940" y="2383790"/>
                </a:lnTo>
                <a:close/>
              </a:path>
              <a:path w="27940" h="3227070">
                <a:moveTo>
                  <a:pt x="27940" y="2559050"/>
                </a:moveTo>
                <a:lnTo>
                  <a:pt x="0" y="2559050"/>
                </a:lnTo>
                <a:lnTo>
                  <a:pt x="0" y="3227069"/>
                </a:lnTo>
                <a:lnTo>
                  <a:pt x="27940" y="3227069"/>
                </a:lnTo>
                <a:lnTo>
                  <a:pt x="27940" y="2559050"/>
                </a:lnTo>
                <a:close/>
              </a:path>
            </a:pathLst>
          </a:custGeom>
          <a:solidFill>
            <a:srgbClr val="1B3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8750300" y="3634740"/>
            <a:ext cx="26670" cy="3210560"/>
          </a:xfrm>
          <a:custGeom>
            <a:avLst/>
            <a:gdLst/>
            <a:ahLst/>
            <a:cxnLst/>
            <a:rect l="l" t="t" r="r" b="b"/>
            <a:pathLst>
              <a:path w="26670" h="3210559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0159" y="6349"/>
                </a:lnTo>
                <a:lnTo>
                  <a:pt x="10159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10559">
                <a:moveTo>
                  <a:pt x="11429" y="6350"/>
                </a:moveTo>
                <a:lnTo>
                  <a:pt x="0" y="6350"/>
                </a:lnTo>
                <a:lnTo>
                  <a:pt x="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7780" y="11429"/>
                </a:lnTo>
                <a:lnTo>
                  <a:pt x="17780" y="10159"/>
                </a:lnTo>
                <a:lnTo>
                  <a:pt x="16510" y="10159"/>
                </a:lnTo>
                <a:lnTo>
                  <a:pt x="1651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close/>
              </a:path>
              <a:path w="26670" h="3210559">
                <a:moveTo>
                  <a:pt x="21589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close/>
              </a:path>
              <a:path w="26670" h="3210559">
                <a:moveTo>
                  <a:pt x="26670" y="19050"/>
                </a:moveTo>
                <a:lnTo>
                  <a:pt x="0" y="1905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19050"/>
                </a:lnTo>
                <a:close/>
              </a:path>
              <a:path w="26670" h="3210559">
                <a:moveTo>
                  <a:pt x="26670" y="31749"/>
                </a:moveTo>
                <a:lnTo>
                  <a:pt x="0" y="31749"/>
                </a:lnTo>
                <a:lnTo>
                  <a:pt x="0" y="63499"/>
                </a:lnTo>
                <a:lnTo>
                  <a:pt x="26670" y="63499"/>
                </a:lnTo>
                <a:lnTo>
                  <a:pt x="26670" y="31749"/>
                </a:lnTo>
                <a:close/>
              </a:path>
              <a:path w="26670" h="3210559">
                <a:moveTo>
                  <a:pt x="26670" y="63500"/>
                </a:moveTo>
                <a:lnTo>
                  <a:pt x="0" y="63500"/>
                </a:lnTo>
                <a:lnTo>
                  <a:pt x="0" y="69849"/>
                </a:lnTo>
                <a:lnTo>
                  <a:pt x="26670" y="69849"/>
                </a:lnTo>
                <a:lnTo>
                  <a:pt x="26670" y="63500"/>
                </a:lnTo>
                <a:close/>
              </a:path>
              <a:path w="26670" h="3210559">
                <a:moveTo>
                  <a:pt x="26670" y="69849"/>
                </a:moveTo>
                <a:lnTo>
                  <a:pt x="0" y="69849"/>
                </a:lnTo>
                <a:lnTo>
                  <a:pt x="0" y="82549"/>
                </a:lnTo>
                <a:lnTo>
                  <a:pt x="26670" y="82549"/>
                </a:lnTo>
                <a:lnTo>
                  <a:pt x="26670" y="69849"/>
                </a:lnTo>
                <a:close/>
              </a:path>
              <a:path w="26670" h="3210559">
                <a:moveTo>
                  <a:pt x="26670" y="82549"/>
                </a:moveTo>
                <a:lnTo>
                  <a:pt x="0" y="82549"/>
                </a:lnTo>
                <a:lnTo>
                  <a:pt x="0" y="88899"/>
                </a:lnTo>
                <a:lnTo>
                  <a:pt x="26670" y="88899"/>
                </a:lnTo>
                <a:lnTo>
                  <a:pt x="26670" y="82549"/>
                </a:lnTo>
                <a:close/>
              </a:path>
              <a:path w="26670" h="3210559">
                <a:moveTo>
                  <a:pt x="26670" y="88899"/>
                </a:moveTo>
                <a:lnTo>
                  <a:pt x="0" y="88899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88899"/>
                </a:lnTo>
                <a:close/>
              </a:path>
              <a:path w="26670" h="3210559">
                <a:moveTo>
                  <a:pt x="26670" y="101600"/>
                </a:moveTo>
                <a:lnTo>
                  <a:pt x="0" y="101600"/>
                </a:lnTo>
                <a:lnTo>
                  <a:pt x="0" y="126999"/>
                </a:lnTo>
                <a:lnTo>
                  <a:pt x="26670" y="126999"/>
                </a:lnTo>
                <a:lnTo>
                  <a:pt x="26670" y="101600"/>
                </a:lnTo>
                <a:close/>
              </a:path>
              <a:path w="26670" h="3210559">
                <a:moveTo>
                  <a:pt x="26670" y="126999"/>
                </a:moveTo>
                <a:lnTo>
                  <a:pt x="0" y="126999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26999"/>
                </a:lnTo>
                <a:close/>
              </a:path>
              <a:path w="26670" h="3210559">
                <a:moveTo>
                  <a:pt x="26670" y="196849"/>
                </a:moveTo>
                <a:lnTo>
                  <a:pt x="0" y="196849"/>
                </a:lnTo>
                <a:lnTo>
                  <a:pt x="0" y="234949"/>
                </a:lnTo>
                <a:lnTo>
                  <a:pt x="26670" y="234949"/>
                </a:lnTo>
                <a:lnTo>
                  <a:pt x="26670" y="196849"/>
                </a:lnTo>
                <a:close/>
              </a:path>
              <a:path w="26670" h="3210559">
                <a:moveTo>
                  <a:pt x="26670" y="234950"/>
                </a:moveTo>
                <a:lnTo>
                  <a:pt x="0" y="234950"/>
                </a:lnTo>
                <a:lnTo>
                  <a:pt x="0" y="240029"/>
                </a:lnTo>
                <a:lnTo>
                  <a:pt x="26670" y="240029"/>
                </a:lnTo>
                <a:lnTo>
                  <a:pt x="26670" y="234950"/>
                </a:lnTo>
                <a:close/>
              </a:path>
              <a:path w="26670" h="3210559">
                <a:moveTo>
                  <a:pt x="26670" y="240029"/>
                </a:moveTo>
                <a:lnTo>
                  <a:pt x="0" y="240029"/>
                </a:lnTo>
                <a:lnTo>
                  <a:pt x="0" y="246379"/>
                </a:lnTo>
                <a:lnTo>
                  <a:pt x="26670" y="246379"/>
                </a:lnTo>
                <a:lnTo>
                  <a:pt x="26670" y="240029"/>
                </a:lnTo>
                <a:close/>
              </a:path>
              <a:path w="26670" h="3210559">
                <a:moveTo>
                  <a:pt x="26670" y="246379"/>
                </a:moveTo>
                <a:lnTo>
                  <a:pt x="0" y="24637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6379"/>
                </a:lnTo>
                <a:close/>
              </a:path>
              <a:path w="26670" h="3210559">
                <a:moveTo>
                  <a:pt x="26670" y="252730"/>
                </a:moveTo>
                <a:lnTo>
                  <a:pt x="0" y="252730"/>
                </a:lnTo>
                <a:lnTo>
                  <a:pt x="0" y="279399"/>
                </a:lnTo>
                <a:lnTo>
                  <a:pt x="26670" y="279399"/>
                </a:lnTo>
                <a:lnTo>
                  <a:pt x="26670" y="252730"/>
                </a:lnTo>
                <a:close/>
              </a:path>
              <a:path w="26670" h="3210559">
                <a:moveTo>
                  <a:pt x="26670" y="279400"/>
                </a:moveTo>
                <a:lnTo>
                  <a:pt x="0" y="279400"/>
                </a:lnTo>
                <a:lnTo>
                  <a:pt x="0" y="297179"/>
                </a:lnTo>
                <a:lnTo>
                  <a:pt x="26670" y="297179"/>
                </a:lnTo>
                <a:lnTo>
                  <a:pt x="26670" y="279400"/>
                </a:lnTo>
                <a:close/>
              </a:path>
              <a:path w="26670" h="3210559">
                <a:moveTo>
                  <a:pt x="26670" y="297179"/>
                </a:moveTo>
                <a:lnTo>
                  <a:pt x="0" y="297179"/>
                </a:lnTo>
                <a:lnTo>
                  <a:pt x="0" y="304799"/>
                </a:lnTo>
                <a:lnTo>
                  <a:pt x="26670" y="304799"/>
                </a:lnTo>
                <a:lnTo>
                  <a:pt x="26670" y="297179"/>
                </a:lnTo>
                <a:close/>
              </a:path>
              <a:path w="26670" h="3210559">
                <a:moveTo>
                  <a:pt x="2667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304800"/>
                </a:lnTo>
                <a:close/>
              </a:path>
              <a:path w="26670" h="3210559">
                <a:moveTo>
                  <a:pt x="26670" y="317500"/>
                </a:moveTo>
                <a:lnTo>
                  <a:pt x="0" y="317500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317500"/>
                </a:lnTo>
                <a:close/>
              </a:path>
              <a:path w="26670" h="3210559">
                <a:moveTo>
                  <a:pt x="26670" y="323850"/>
                </a:moveTo>
                <a:lnTo>
                  <a:pt x="0" y="3238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23850"/>
                </a:lnTo>
                <a:close/>
              </a:path>
              <a:path w="26670" h="3210559">
                <a:moveTo>
                  <a:pt x="26670" y="367030"/>
                </a:moveTo>
                <a:lnTo>
                  <a:pt x="0" y="36703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7030"/>
                </a:lnTo>
                <a:close/>
              </a:path>
              <a:path w="26670" h="3210559">
                <a:moveTo>
                  <a:pt x="26670" y="374649"/>
                </a:moveTo>
                <a:lnTo>
                  <a:pt x="0" y="374649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4649"/>
                </a:lnTo>
                <a:close/>
              </a:path>
              <a:path w="26670" h="3210559">
                <a:moveTo>
                  <a:pt x="26670" y="380999"/>
                </a:moveTo>
                <a:lnTo>
                  <a:pt x="0" y="380999"/>
                </a:lnTo>
                <a:lnTo>
                  <a:pt x="0" y="417829"/>
                </a:lnTo>
                <a:lnTo>
                  <a:pt x="26670" y="417829"/>
                </a:lnTo>
                <a:lnTo>
                  <a:pt x="26670" y="380999"/>
                </a:lnTo>
                <a:close/>
              </a:path>
              <a:path w="26670" h="3210559">
                <a:moveTo>
                  <a:pt x="26670" y="417829"/>
                </a:moveTo>
                <a:lnTo>
                  <a:pt x="0" y="417829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17829"/>
                </a:lnTo>
                <a:close/>
              </a:path>
              <a:path w="26670" h="3210559">
                <a:moveTo>
                  <a:pt x="26670" y="424179"/>
                </a:moveTo>
                <a:lnTo>
                  <a:pt x="0" y="424179"/>
                </a:lnTo>
                <a:lnTo>
                  <a:pt x="0" y="455929"/>
                </a:lnTo>
                <a:lnTo>
                  <a:pt x="26670" y="455929"/>
                </a:lnTo>
                <a:lnTo>
                  <a:pt x="26670" y="424179"/>
                </a:lnTo>
                <a:close/>
              </a:path>
              <a:path w="26670" h="3210559">
                <a:moveTo>
                  <a:pt x="26670" y="455929"/>
                </a:moveTo>
                <a:lnTo>
                  <a:pt x="0" y="455929"/>
                </a:lnTo>
                <a:lnTo>
                  <a:pt x="0" y="462279"/>
                </a:lnTo>
                <a:lnTo>
                  <a:pt x="26670" y="462279"/>
                </a:lnTo>
                <a:lnTo>
                  <a:pt x="26670" y="455929"/>
                </a:lnTo>
                <a:close/>
              </a:path>
              <a:path w="26670" h="3210559">
                <a:moveTo>
                  <a:pt x="2667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62279"/>
                </a:lnTo>
                <a:close/>
              </a:path>
              <a:path w="26670" h="3210559">
                <a:moveTo>
                  <a:pt x="26670" y="469899"/>
                </a:moveTo>
                <a:lnTo>
                  <a:pt x="0" y="46989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469899"/>
                </a:lnTo>
                <a:close/>
              </a:path>
              <a:path w="26670" h="3210559">
                <a:moveTo>
                  <a:pt x="26670" y="507999"/>
                </a:moveTo>
                <a:lnTo>
                  <a:pt x="0" y="507999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7999"/>
                </a:lnTo>
                <a:close/>
              </a:path>
              <a:path w="26670" h="3210559">
                <a:moveTo>
                  <a:pt x="26670" y="513080"/>
                </a:moveTo>
                <a:lnTo>
                  <a:pt x="0" y="513080"/>
                </a:lnTo>
                <a:lnTo>
                  <a:pt x="0" y="538479"/>
                </a:lnTo>
                <a:lnTo>
                  <a:pt x="26670" y="538479"/>
                </a:lnTo>
                <a:lnTo>
                  <a:pt x="26670" y="513080"/>
                </a:lnTo>
                <a:close/>
              </a:path>
              <a:path w="26670" h="3210559">
                <a:moveTo>
                  <a:pt x="26670" y="538479"/>
                </a:moveTo>
                <a:lnTo>
                  <a:pt x="0" y="538479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538479"/>
                </a:lnTo>
                <a:close/>
              </a:path>
              <a:path w="26670" h="3210559">
                <a:moveTo>
                  <a:pt x="2667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6670" y="614679"/>
                </a:lnTo>
                <a:lnTo>
                  <a:pt x="26670" y="608330"/>
                </a:lnTo>
                <a:close/>
              </a:path>
              <a:path w="26670" h="3210559">
                <a:moveTo>
                  <a:pt x="26670" y="614679"/>
                </a:moveTo>
                <a:lnTo>
                  <a:pt x="0" y="61467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79"/>
                </a:lnTo>
                <a:close/>
              </a:path>
              <a:path w="26670" h="3210559">
                <a:moveTo>
                  <a:pt x="26670" y="622299"/>
                </a:moveTo>
                <a:lnTo>
                  <a:pt x="0" y="622299"/>
                </a:lnTo>
                <a:lnTo>
                  <a:pt x="0" y="633729"/>
                </a:lnTo>
                <a:lnTo>
                  <a:pt x="26670" y="633729"/>
                </a:lnTo>
                <a:lnTo>
                  <a:pt x="26670" y="622299"/>
                </a:lnTo>
                <a:close/>
              </a:path>
              <a:path w="26670" h="3210559">
                <a:moveTo>
                  <a:pt x="26670" y="633730"/>
                </a:moveTo>
                <a:lnTo>
                  <a:pt x="0" y="63373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33730"/>
                </a:lnTo>
                <a:close/>
              </a:path>
              <a:path w="26670" h="3210559">
                <a:moveTo>
                  <a:pt x="26670" y="660399"/>
                </a:moveTo>
                <a:lnTo>
                  <a:pt x="0" y="660399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660399"/>
                </a:lnTo>
                <a:close/>
              </a:path>
              <a:path w="26670" h="3210559">
                <a:moveTo>
                  <a:pt x="26670" y="736600"/>
                </a:moveTo>
                <a:lnTo>
                  <a:pt x="0" y="7366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736600"/>
                </a:lnTo>
                <a:close/>
              </a:path>
              <a:path w="26670" h="3210559">
                <a:moveTo>
                  <a:pt x="26670" y="882650"/>
                </a:moveTo>
                <a:lnTo>
                  <a:pt x="0" y="88265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882650"/>
                </a:lnTo>
                <a:close/>
              </a:path>
              <a:path w="26670" h="3210559">
                <a:moveTo>
                  <a:pt x="26670" y="906780"/>
                </a:moveTo>
                <a:lnTo>
                  <a:pt x="0" y="906780"/>
                </a:lnTo>
                <a:lnTo>
                  <a:pt x="0" y="958849"/>
                </a:lnTo>
                <a:lnTo>
                  <a:pt x="26670" y="958849"/>
                </a:lnTo>
                <a:lnTo>
                  <a:pt x="26670" y="906780"/>
                </a:lnTo>
                <a:close/>
              </a:path>
              <a:path w="26670" h="3210559">
                <a:moveTo>
                  <a:pt x="26670" y="958849"/>
                </a:moveTo>
                <a:lnTo>
                  <a:pt x="0" y="95884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58849"/>
                </a:lnTo>
                <a:close/>
              </a:path>
              <a:path w="26670" h="3210559">
                <a:moveTo>
                  <a:pt x="26670" y="976630"/>
                </a:moveTo>
                <a:lnTo>
                  <a:pt x="0" y="976630"/>
                </a:lnTo>
                <a:lnTo>
                  <a:pt x="0" y="989329"/>
                </a:lnTo>
                <a:lnTo>
                  <a:pt x="26670" y="989329"/>
                </a:lnTo>
                <a:lnTo>
                  <a:pt x="26670" y="976630"/>
                </a:lnTo>
                <a:close/>
              </a:path>
              <a:path w="26670" h="3210559">
                <a:moveTo>
                  <a:pt x="26670" y="989330"/>
                </a:moveTo>
                <a:lnTo>
                  <a:pt x="0" y="989330"/>
                </a:lnTo>
                <a:lnTo>
                  <a:pt x="0" y="1015999"/>
                </a:lnTo>
                <a:lnTo>
                  <a:pt x="26670" y="1015999"/>
                </a:lnTo>
                <a:lnTo>
                  <a:pt x="26670" y="989330"/>
                </a:lnTo>
                <a:close/>
              </a:path>
              <a:path w="26670" h="3210559">
                <a:moveTo>
                  <a:pt x="26670" y="1016000"/>
                </a:moveTo>
                <a:lnTo>
                  <a:pt x="0" y="101600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16000"/>
                </a:lnTo>
                <a:close/>
              </a:path>
              <a:path w="26670" h="3210559">
                <a:moveTo>
                  <a:pt x="26670" y="1046479"/>
                </a:moveTo>
                <a:lnTo>
                  <a:pt x="0" y="1046479"/>
                </a:lnTo>
                <a:lnTo>
                  <a:pt x="0" y="1052829"/>
                </a:lnTo>
                <a:lnTo>
                  <a:pt x="26670" y="1052829"/>
                </a:lnTo>
                <a:lnTo>
                  <a:pt x="26670" y="1046479"/>
                </a:lnTo>
                <a:close/>
              </a:path>
              <a:path w="26670" h="3210559">
                <a:moveTo>
                  <a:pt x="2667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6670" y="1059179"/>
                </a:lnTo>
                <a:lnTo>
                  <a:pt x="26670" y="1052829"/>
                </a:lnTo>
                <a:close/>
              </a:path>
              <a:path w="26670" h="3210559">
                <a:moveTo>
                  <a:pt x="26670" y="1059179"/>
                </a:moveTo>
                <a:lnTo>
                  <a:pt x="0" y="105917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59179"/>
                </a:lnTo>
                <a:close/>
              </a:path>
              <a:path w="26670" h="3210559">
                <a:moveTo>
                  <a:pt x="26670" y="1092199"/>
                </a:moveTo>
                <a:lnTo>
                  <a:pt x="0" y="1092199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092199"/>
                </a:lnTo>
                <a:close/>
              </a:path>
              <a:path w="26670" h="3210559">
                <a:moveTo>
                  <a:pt x="26670" y="1116330"/>
                </a:moveTo>
                <a:lnTo>
                  <a:pt x="0" y="1116330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16330"/>
                </a:lnTo>
                <a:close/>
              </a:path>
              <a:path w="26670" h="3210559">
                <a:moveTo>
                  <a:pt x="26670" y="1168400"/>
                </a:moveTo>
                <a:lnTo>
                  <a:pt x="0" y="1168400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68400"/>
                </a:lnTo>
                <a:close/>
              </a:path>
              <a:path w="26670" h="3210559">
                <a:moveTo>
                  <a:pt x="26670" y="1489709"/>
                </a:moveTo>
                <a:lnTo>
                  <a:pt x="0" y="1489709"/>
                </a:lnTo>
                <a:lnTo>
                  <a:pt x="0" y="1757679"/>
                </a:lnTo>
                <a:lnTo>
                  <a:pt x="26670" y="1757679"/>
                </a:lnTo>
                <a:lnTo>
                  <a:pt x="26670" y="1489709"/>
                </a:lnTo>
                <a:close/>
              </a:path>
              <a:path w="26670" h="32105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10559">
                <a:moveTo>
                  <a:pt x="26670" y="1470659"/>
                </a:moveTo>
                <a:lnTo>
                  <a:pt x="0" y="1470659"/>
                </a:lnTo>
                <a:lnTo>
                  <a:pt x="0" y="1480819"/>
                </a:lnTo>
                <a:lnTo>
                  <a:pt x="26670" y="1480819"/>
                </a:lnTo>
                <a:lnTo>
                  <a:pt x="26670" y="1470659"/>
                </a:lnTo>
                <a:close/>
              </a:path>
              <a:path w="26670" h="3210559">
                <a:moveTo>
                  <a:pt x="2667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39"/>
                </a:lnTo>
                <a:close/>
              </a:path>
              <a:path w="26670" h="3210559">
                <a:moveTo>
                  <a:pt x="26670" y="1451609"/>
                </a:moveTo>
                <a:lnTo>
                  <a:pt x="0" y="1451609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09"/>
                </a:lnTo>
                <a:close/>
              </a:path>
              <a:path w="26670" h="3210559">
                <a:moveTo>
                  <a:pt x="2667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89"/>
                </a:lnTo>
                <a:close/>
              </a:path>
              <a:path w="26670" h="3210559">
                <a:moveTo>
                  <a:pt x="26670" y="1432560"/>
                </a:moveTo>
                <a:lnTo>
                  <a:pt x="0" y="1432560"/>
                </a:lnTo>
                <a:lnTo>
                  <a:pt x="0" y="1442719"/>
                </a:lnTo>
                <a:lnTo>
                  <a:pt x="26670" y="1442719"/>
                </a:lnTo>
                <a:lnTo>
                  <a:pt x="26670" y="1432560"/>
                </a:lnTo>
                <a:close/>
              </a:path>
              <a:path w="26670" h="32105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10559">
                <a:moveTo>
                  <a:pt x="26670" y="1413509"/>
                </a:moveTo>
                <a:lnTo>
                  <a:pt x="0" y="1413509"/>
                </a:lnTo>
                <a:lnTo>
                  <a:pt x="0" y="1423669"/>
                </a:lnTo>
                <a:lnTo>
                  <a:pt x="26670" y="1423669"/>
                </a:lnTo>
                <a:lnTo>
                  <a:pt x="26670" y="1413509"/>
                </a:lnTo>
                <a:close/>
              </a:path>
              <a:path w="26670" h="32105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10559">
                <a:moveTo>
                  <a:pt x="26670" y="1394459"/>
                </a:moveTo>
                <a:lnTo>
                  <a:pt x="0" y="1394459"/>
                </a:lnTo>
                <a:lnTo>
                  <a:pt x="0" y="1404619"/>
                </a:lnTo>
                <a:lnTo>
                  <a:pt x="26670" y="1404619"/>
                </a:lnTo>
                <a:lnTo>
                  <a:pt x="26670" y="1394459"/>
                </a:lnTo>
                <a:close/>
              </a:path>
              <a:path w="26670" h="3210559">
                <a:moveTo>
                  <a:pt x="26670" y="1386839"/>
                </a:moveTo>
                <a:lnTo>
                  <a:pt x="0" y="1386839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39"/>
                </a:lnTo>
                <a:close/>
              </a:path>
              <a:path w="26670" h="3210559">
                <a:moveTo>
                  <a:pt x="26670" y="1375409"/>
                </a:moveTo>
                <a:lnTo>
                  <a:pt x="0" y="1375409"/>
                </a:lnTo>
                <a:lnTo>
                  <a:pt x="0" y="1385569"/>
                </a:lnTo>
                <a:lnTo>
                  <a:pt x="26670" y="1385569"/>
                </a:lnTo>
                <a:lnTo>
                  <a:pt x="26670" y="1375409"/>
                </a:lnTo>
                <a:close/>
              </a:path>
              <a:path w="26670" h="3210559">
                <a:moveTo>
                  <a:pt x="26670" y="1367789"/>
                </a:moveTo>
                <a:lnTo>
                  <a:pt x="0" y="136778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7789"/>
                </a:lnTo>
                <a:close/>
              </a:path>
              <a:path w="26670" h="3210559">
                <a:moveTo>
                  <a:pt x="26670" y="1356359"/>
                </a:moveTo>
                <a:lnTo>
                  <a:pt x="0" y="1356359"/>
                </a:lnTo>
                <a:lnTo>
                  <a:pt x="0" y="1366519"/>
                </a:lnTo>
                <a:lnTo>
                  <a:pt x="26670" y="1366519"/>
                </a:lnTo>
                <a:lnTo>
                  <a:pt x="26670" y="1356359"/>
                </a:lnTo>
                <a:close/>
              </a:path>
              <a:path w="26670" h="3210559">
                <a:moveTo>
                  <a:pt x="26670" y="1348739"/>
                </a:moveTo>
                <a:lnTo>
                  <a:pt x="0" y="1348739"/>
                </a:lnTo>
                <a:lnTo>
                  <a:pt x="0" y="1355089"/>
                </a:lnTo>
                <a:lnTo>
                  <a:pt x="26670" y="1355089"/>
                </a:lnTo>
                <a:lnTo>
                  <a:pt x="26670" y="1348739"/>
                </a:lnTo>
                <a:close/>
              </a:path>
              <a:path w="26670" h="3210559">
                <a:moveTo>
                  <a:pt x="26670" y="1337310"/>
                </a:moveTo>
                <a:lnTo>
                  <a:pt x="0" y="1337310"/>
                </a:lnTo>
                <a:lnTo>
                  <a:pt x="0" y="1347469"/>
                </a:lnTo>
                <a:lnTo>
                  <a:pt x="26670" y="1347469"/>
                </a:lnTo>
                <a:lnTo>
                  <a:pt x="26670" y="1337310"/>
                </a:lnTo>
                <a:close/>
              </a:path>
              <a:path w="26670" h="3210559">
                <a:moveTo>
                  <a:pt x="26670" y="1329689"/>
                </a:moveTo>
                <a:lnTo>
                  <a:pt x="0" y="1329689"/>
                </a:lnTo>
                <a:lnTo>
                  <a:pt x="0" y="1336039"/>
                </a:lnTo>
                <a:lnTo>
                  <a:pt x="26670" y="1336039"/>
                </a:lnTo>
                <a:lnTo>
                  <a:pt x="26670" y="1329689"/>
                </a:lnTo>
                <a:close/>
              </a:path>
              <a:path w="26670" h="3210559">
                <a:moveTo>
                  <a:pt x="26670" y="1318259"/>
                </a:moveTo>
                <a:lnTo>
                  <a:pt x="0" y="1318259"/>
                </a:lnTo>
                <a:lnTo>
                  <a:pt x="0" y="1328419"/>
                </a:lnTo>
                <a:lnTo>
                  <a:pt x="26670" y="1328419"/>
                </a:lnTo>
                <a:lnTo>
                  <a:pt x="26670" y="1318259"/>
                </a:lnTo>
                <a:close/>
              </a:path>
              <a:path w="26670" h="3210559">
                <a:moveTo>
                  <a:pt x="26670" y="1310639"/>
                </a:moveTo>
                <a:lnTo>
                  <a:pt x="0" y="1310639"/>
                </a:lnTo>
                <a:lnTo>
                  <a:pt x="0" y="1316989"/>
                </a:lnTo>
                <a:lnTo>
                  <a:pt x="26670" y="1316989"/>
                </a:lnTo>
                <a:lnTo>
                  <a:pt x="26670" y="1310639"/>
                </a:lnTo>
                <a:close/>
              </a:path>
              <a:path w="26670" h="3210559">
                <a:moveTo>
                  <a:pt x="2667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70" y="1309369"/>
                </a:lnTo>
                <a:lnTo>
                  <a:pt x="26670" y="1299209"/>
                </a:lnTo>
                <a:close/>
              </a:path>
              <a:path w="26670" h="3210559">
                <a:moveTo>
                  <a:pt x="26670" y="1285239"/>
                </a:moveTo>
                <a:lnTo>
                  <a:pt x="0" y="128523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5239"/>
                </a:lnTo>
                <a:close/>
              </a:path>
              <a:path w="26670" h="3210559">
                <a:moveTo>
                  <a:pt x="26670" y="1273809"/>
                </a:moveTo>
                <a:lnTo>
                  <a:pt x="0" y="1273809"/>
                </a:lnTo>
                <a:lnTo>
                  <a:pt x="0" y="1283969"/>
                </a:lnTo>
                <a:lnTo>
                  <a:pt x="26670" y="1283969"/>
                </a:lnTo>
                <a:lnTo>
                  <a:pt x="26670" y="1273809"/>
                </a:lnTo>
                <a:close/>
              </a:path>
              <a:path w="26670" h="3210559">
                <a:moveTo>
                  <a:pt x="26670" y="1266189"/>
                </a:moveTo>
                <a:lnTo>
                  <a:pt x="0" y="1266189"/>
                </a:lnTo>
                <a:lnTo>
                  <a:pt x="0" y="1272539"/>
                </a:lnTo>
                <a:lnTo>
                  <a:pt x="26670" y="1272539"/>
                </a:lnTo>
                <a:lnTo>
                  <a:pt x="26670" y="1266189"/>
                </a:lnTo>
                <a:close/>
              </a:path>
              <a:path w="26670" h="3210559">
                <a:moveTo>
                  <a:pt x="26670" y="1254760"/>
                </a:moveTo>
                <a:lnTo>
                  <a:pt x="0" y="1254760"/>
                </a:lnTo>
                <a:lnTo>
                  <a:pt x="0" y="1264919"/>
                </a:lnTo>
                <a:lnTo>
                  <a:pt x="26670" y="1264919"/>
                </a:lnTo>
                <a:lnTo>
                  <a:pt x="26670" y="1254760"/>
                </a:lnTo>
                <a:close/>
              </a:path>
              <a:path w="26670" h="3210559">
                <a:moveTo>
                  <a:pt x="26670" y="1247139"/>
                </a:moveTo>
                <a:lnTo>
                  <a:pt x="0" y="1247139"/>
                </a:lnTo>
                <a:lnTo>
                  <a:pt x="0" y="1253489"/>
                </a:lnTo>
                <a:lnTo>
                  <a:pt x="26670" y="1253489"/>
                </a:lnTo>
                <a:lnTo>
                  <a:pt x="26670" y="1247139"/>
                </a:lnTo>
                <a:close/>
              </a:path>
              <a:path w="26670" h="3210559">
                <a:moveTo>
                  <a:pt x="26670" y="1235709"/>
                </a:moveTo>
                <a:lnTo>
                  <a:pt x="0" y="1235709"/>
                </a:lnTo>
                <a:lnTo>
                  <a:pt x="0" y="1245870"/>
                </a:lnTo>
                <a:lnTo>
                  <a:pt x="26670" y="1245870"/>
                </a:lnTo>
                <a:lnTo>
                  <a:pt x="26670" y="1235709"/>
                </a:lnTo>
                <a:close/>
              </a:path>
              <a:path w="26670" h="3210559">
                <a:moveTo>
                  <a:pt x="26670" y="1228089"/>
                </a:moveTo>
                <a:lnTo>
                  <a:pt x="0" y="1228089"/>
                </a:lnTo>
                <a:lnTo>
                  <a:pt x="0" y="1234439"/>
                </a:lnTo>
                <a:lnTo>
                  <a:pt x="26670" y="1234439"/>
                </a:lnTo>
                <a:lnTo>
                  <a:pt x="26670" y="1228089"/>
                </a:lnTo>
                <a:close/>
              </a:path>
              <a:path w="26670" h="3210559">
                <a:moveTo>
                  <a:pt x="26670" y="1216659"/>
                </a:moveTo>
                <a:lnTo>
                  <a:pt x="0" y="1216659"/>
                </a:lnTo>
                <a:lnTo>
                  <a:pt x="0" y="1226820"/>
                </a:lnTo>
                <a:lnTo>
                  <a:pt x="26670" y="1226820"/>
                </a:lnTo>
                <a:lnTo>
                  <a:pt x="26670" y="1216659"/>
                </a:lnTo>
                <a:close/>
              </a:path>
              <a:path w="26670" h="3210559">
                <a:moveTo>
                  <a:pt x="26670" y="1209039"/>
                </a:moveTo>
                <a:lnTo>
                  <a:pt x="0" y="1209039"/>
                </a:lnTo>
                <a:lnTo>
                  <a:pt x="0" y="1215389"/>
                </a:lnTo>
                <a:lnTo>
                  <a:pt x="26670" y="1215389"/>
                </a:lnTo>
                <a:lnTo>
                  <a:pt x="26670" y="1209039"/>
                </a:lnTo>
                <a:close/>
              </a:path>
              <a:path w="26670" h="3210559">
                <a:moveTo>
                  <a:pt x="26670" y="1197609"/>
                </a:moveTo>
                <a:lnTo>
                  <a:pt x="0" y="1197609"/>
                </a:lnTo>
                <a:lnTo>
                  <a:pt x="0" y="1207769"/>
                </a:lnTo>
                <a:lnTo>
                  <a:pt x="26670" y="1207769"/>
                </a:lnTo>
                <a:lnTo>
                  <a:pt x="26670" y="1197609"/>
                </a:lnTo>
                <a:close/>
              </a:path>
              <a:path w="26670" h="3210559">
                <a:moveTo>
                  <a:pt x="26670" y="1189989"/>
                </a:moveTo>
                <a:lnTo>
                  <a:pt x="0" y="1189989"/>
                </a:lnTo>
                <a:lnTo>
                  <a:pt x="0" y="1196339"/>
                </a:lnTo>
                <a:lnTo>
                  <a:pt x="26670" y="1196339"/>
                </a:lnTo>
                <a:lnTo>
                  <a:pt x="26670" y="1189989"/>
                </a:lnTo>
                <a:close/>
              </a:path>
              <a:path w="26670" h="3210559">
                <a:moveTo>
                  <a:pt x="26670" y="1187449"/>
                </a:moveTo>
                <a:lnTo>
                  <a:pt x="0" y="1187449"/>
                </a:lnTo>
                <a:lnTo>
                  <a:pt x="0" y="1188719"/>
                </a:lnTo>
                <a:lnTo>
                  <a:pt x="26670" y="1188719"/>
                </a:lnTo>
                <a:lnTo>
                  <a:pt x="26670" y="1187449"/>
                </a:lnTo>
                <a:close/>
              </a:path>
              <a:path w="26670" h="3210559">
                <a:moveTo>
                  <a:pt x="26670" y="1757679"/>
                </a:moveTo>
                <a:lnTo>
                  <a:pt x="0" y="1757679"/>
                </a:lnTo>
                <a:lnTo>
                  <a:pt x="0" y="1846579"/>
                </a:lnTo>
                <a:lnTo>
                  <a:pt x="26670" y="1846579"/>
                </a:lnTo>
                <a:lnTo>
                  <a:pt x="26670" y="1757679"/>
                </a:lnTo>
                <a:close/>
              </a:path>
              <a:path w="26670" h="3210559">
                <a:moveTo>
                  <a:pt x="26670" y="2359659"/>
                </a:moveTo>
                <a:lnTo>
                  <a:pt x="0" y="2359659"/>
                </a:lnTo>
                <a:lnTo>
                  <a:pt x="0" y="2367279"/>
                </a:lnTo>
                <a:lnTo>
                  <a:pt x="26670" y="2367279"/>
                </a:lnTo>
                <a:lnTo>
                  <a:pt x="26670" y="2359659"/>
                </a:lnTo>
                <a:close/>
              </a:path>
              <a:path w="26670" h="3210559">
                <a:moveTo>
                  <a:pt x="26670" y="1931669"/>
                </a:moveTo>
                <a:lnTo>
                  <a:pt x="0" y="1931669"/>
                </a:lnTo>
                <a:lnTo>
                  <a:pt x="0" y="2358389"/>
                </a:lnTo>
                <a:lnTo>
                  <a:pt x="26670" y="2358389"/>
                </a:lnTo>
                <a:lnTo>
                  <a:pt x="26670" y="1931669"/>
                </a:lnTo>
                <a:close/>
              </a:path>
              <a:path w="26670" h="3210559">
                <a:moveTo>
                  <a:pt x="26670" y="1912619"/>
                </a:moveTo>
                <a:lnTo>
                  <a:pt x="0" y="1912619"/>
                </a:lnTo>
                <a:lnTo>
                  <a:pt x="0" y="1930399"/>
                </a:lnTo>
                <a:lnTo>
                  <a:pt x="26670" y="1930399"/>
                </a:lnTo>
                <a:lnTo>
                  <a:pt x="26670" y="1912619"/>
                </a:lnTo>
                <a:close/>
              </a:path>
              <a:path w="26670" h="3210559">
                <a:moveTo>
                  <a:pt x="26670" y="1893569"/>
                </a:moveTo>
                <a:lnTo>
                  <a:pt x="0" y="1893569"/>
                </a:lnTo>
                <a:lnTo>
                  <a:pt x="0" y="1911349"/>
                </a:lnTo>
                <a:lnTo>
                  <a:pt x="26670" y="1911349"/>
                </a:lnTo>
                <a:lnTo>
                  <a:pt x="26670" y="1893569"/>
                </a:lnTo>
                <a:close/>
              </a:path>
              <a:path w="26670" h="3210559">
                <a:moveTo>
                  <a:pt x="26670" y="1870709"/>
                </a:moveTo>
                <a:lnTo>
                  <a:pt x="0" y="1870709"/>
                </a:lnTo>
                <a:lnTo>
                  <a:pt x="0" y="1892299"/>
                </a:lnTo>
                <a:lnTo>
                  <a:pt x="26670" y="1892299"/>
                </a:lnTo>
                <a:lnTo>
                  <a:pt x="26670" y="1870709"/>
                </a:lnTo>
                <a:close/>
              </a:path>
              <a:path w="26670" h="3210559">
                <a:moveTo>
                  <a:pt x="26670" y="1851659"/>
                </a:moveTo>
                <a:lnTo>
                  <a:pt x="0" y="1851659"/>
                </a:lnTo>
                <a:lnTo>
                  <a:pt x="0" y="1869439"/>
                </a:lnTo>
                <a:lnTo>
                  <a:pt x="26670" y="1869439"/>
                </a:lnTo>
                <a:lnTo>
                  <a:pt x="26670" y="1851659"/>
                </a:lnTo>
                <a:close/>
              </a:path>
              <a:path w="26670" h="3210559">
                <a:moveTo>
                  <a:pt x="26670" y="1847849"/>
                </a:moveTo>
                <a:lnTo>
                  <a:pt x="0" y="1847849"/>
                </a:lnTo>
                <a:lnTo>
                  <a:pt x="0" y="1850389"/>
                </a:lnTo>
                <a:lnTo>
                  <a:pt x="26670" y="1850389"/>
                </a:lnTo>
                <a:lnTo>
                  <a:pt x="26670" y="1847849"/>
                </a:lnTo>
                <a:close/>
              </a:path>
              <a:path w="26670" h="3210559">
                <a:moveTo>
                  <a:pt x="26670" y="2367279"/>
                </a:moveTo>
                <a:lnTo>
                  <a:pt x="0" y="2367279"/>
                </a:lnTo>
                <a:lnTo>
                  <a:pt x="0" y="2542539"/>
                </a:lnTo>
                <a:lnTo>
                  <a:pt x="26670" y="2542539"/>
                </a:lnTo>
                <a:lnTo>
                  <a:pt x="26670" y="2367279"/>
                </a:lnTo>
                <a:close/>
              </a:path>
              <a:path w="26670" h="3210559">
                <a:moveTo>
                  <a:pt x="26670" y="2542540"/>
                </a:moveTo>
                <a:lnTo>
                  <a:pt x="0" y="2542540"/>
                </a:lnTo>
                <a:lnTo>
                  <a:pt x="0" y="3210559"/>
                </a:lnTo>
                <a:lnTo>
                  <a:pt x="26670" y="3210559"/>
                </a:lnTo>
                <a:lnTo>
                  <a:pt x="26670" y="2542540"/>
                </a:lnTo>
                <a:close/>
              </a:path>
            </a:pathLst>
          </a:custGeom>
          <a:solidFill>
            <a:srgbClr val="1A34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8776969" y="3651250"/>
            <a:ext cx="163829" cy="31940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8940800" y="3751579"/>
            <a:ext cx="110490" cy="309371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9051290" y="3818890"/>
            <a:ext cx="26670" cy="3026410"/>
          </a:xfrm>
          <a:custGeom>
            <a:avLst/>
            <a:gdLst/>
            <a:ahLst/>
            <a:cxnLst/>
            <a:rect l="l" t="t" r="r" b="b"/>
            <a:pathLst>
              <a:path w="26670" h="3026409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11429" y="6349"/>
                </a:lnTo>
                <a:lnTo>
                  <a:pt x="11429" y="5079"/>
                </a:lnTo>
                <a:lnTo>
                  <a:pt x="8889" y="5079"/>
                </a:lnTo>
                <a:lnTo>
                  <a:pt x="8889" y="3809"/>
                </a:lnTo>
                <a:lnTo>
                  <a:pt x="6349" y="3809"/>
                </a:lnTo>
                <a:lnTo>
                  <a:pt x="6349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26409">
                <a:moveTo>
                  <a:pt x="12700" y="6350"/>
                </a:moveTo>
                <a:lnTo>
                  <a:pt x="0" y="635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11429"/>
                </a:lnTo>
                <a:lnTo>
                  <a:pt x="19049" y="11429"/>
                </a:lnTo>
                <a:lnTo>
                  <a:pt x="19049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close/>
              </a:path>
              <a:path w="26670" h="3026409">
                <a:moveTo>
                  <a:pt x="22859" y="12699"/>
                </a:moveTo>
                <a:lnTo>
                  <a:pt x="0" y="12699"/>
                </a:lnTo>
                <a:lnTo>
                  <a:pt x="0" y="50799"/>
                </a:lnTo>
                <a:lnTo>
                  <a:pt x="26669" y="50799"/>
                </a:lnTo>
                <a:lnTo>
                  <a:pt x="26669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699"/>
                </a:lnTo>
                <a:close/>
              </a:path>
              <a:path w="26670" h="3026409">
                <a:moveTo>
                  <a:pt x="26669" y="50800"/>
                </a:moveTo>
                <a:lnTo>
                  <a:pt x="0" y="50800"/>
                </a:lnTo>
                <a:lnTo>
                  <a:pt x="0" y="55879"/>
                </a:lnTo>
                <a:lnTo>
                  <a:pt x="26669" y="55879"/>
                </a:lnTo>
                <a:lnTo>
                  <a:pt x="26669" y="50800"/>
                </a:lnTo>
                <a:close/>
              </a:path>
              <a:path w="26670" h="3026409">
                <a:moveTo>
                  <a:pt x="26669" y="55879"/>
                </a:moveTo>
                <a:lnTo>
                  <a:pt x="0" y="55879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55879"/>
                </a:lnTo>
                <a:close/>
              </a:path>
              <a:path w="26670" h="3026409">
                <a:moveTo>
                  <a:pt x="26669" y="62229"/>
                </a:moveTo>
                <a:lnTo>
                  <a:pt x="0" y="62229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29"/>
                </a:lnTo>
                <a:close/>
              </a:path>
              <a:path w="26670" h="3026409">
                <a:moveTo>
                  <a:pt x="26669" y="68580"/>
                </a:moveTo>
                <a:lnTo>
                  <a:pt x="0" y="6858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68580"/>
                </a:lnTo>
                <a:close/>
              </a:path>
              <a:path w="26670" h="3026409">
                <a:moveTo>
                  <a:pt x="26669" y="95250"/>
                </a:moveTo>
                <a:lnTo>
                  <a:pt x="0" y="95250"/>
                </a:lnTo>
                <a:lnTo>
                  <a:pt x="0" y="113029"/>
                </a:lnTo>
                <a:lnTo>
                  <a:pt x="26669" y="113029"/>
                </a:lnTo>
                <a:lnTo>
                  <a:pt x="26669" y="95250"/>
                </a:lnTo>
                <a:close/>
              </a:path>
              <a:path w="26670" h="3026409">
                <a:moveTo>
                  <a:pt x="26669" y="113029"/>
                </a:moveTo>
                <a:lnTo>
                  <a:pt x="0" y="113029"/>
                </a:lnTo>
                <a:lnTo>
                  <a:pt x="0" y="120649"/>
                </a:lnTo>
                <a:lnTo>
                  <a:pt x="26669" y="120649"/>
                </a:lnTo>
                <a:lnTo>
                  <a:pt x="26669" y="113029"/>
                </a:lnTo>
                <a:close/>
              </a:path>
              <a:path w="26670" h="3026409">
                <a:moveTo>
                  <a:pt x="26669" y="120650"/>
                </a:moveTo>
                <a:lnTo>
                  <a:pt x="0" y="120650"/>
                </a:lnTo>
                <a:lnTo>
                  <a:pt x="0" y="133349"/>
                </a:lnTo>
                <a:lnTo>
                  <a:pt x="26669" y="133349"/>
                </a:lnTo>
                <a:lnTo>
                  <a:pt x="26669" y="120650"/>
                </a:lnTo>
                <a:close/>
              </a:path>
              <a:path w="26670" h="3026409">
                <a:moveTo>
                  <a:pt x="26669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26669" y="139699"/>
                </a:lnTo>
                <a:lnTo>
                  <a:pt x="26669" y="133350"/>
                </a:lnTo>
                <a:close/>
              </a:path>
              <a:path w="26670" h="3026409">
                <a:moveTo>
                  <a:pt x="26669" y="139700"/>
                </a:moveTo>
                <a:lnTo>
                  <a:pt x="0" y="139700"/>
                </a:lnTo>
                <a:lnTo>
                  <a:pt x="0" y="182879"/>
                </a:lnTo>
                <a:lnTo>
                  <a:pt x="26669" y="182879"/>
                </a:lnTo>
                <a:lnTo>
                  <a:pt x="26669" y="139700"/>
                </a:lnTo>
                <a:close/>
              </a:path>
              <a:path w="26670" h="3026409">
                <a:moveTo>
                  <a:pt x="26669" y="182880"/>
                </a:moveTo>
                <a:lnTo>
                  <a:pt x="0" y="182880"/>
                </a:lnTo>
                <a:lnTo>
                  <a:pt x="0" y="190499"/>
                </a:lnTo>
                <a:lnTo>
                  <a:pt x="26669" y="190499"/>
                </a:lnTo>
                <a:lnTo>
                  <a:pt x="26669" y="182880"/>
                </a:lnTo>
                <a:close/>
              </a:path>
              <a:path w="26670" h="3026409">
                <a:moveTo>
                  <a:pt x="26669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26669" y="196849"/>
                </a:lnTo>
                <a:lnTo>
                  <a:pt x="26669" y="190499"/>
                </a:lnTo>
                <a:close/>
              </a:path>
              <a:path w="26670" h="3026409">
                <a:moveTo>
                  <a:pt x="26669" y="196849"/>
                </a:moveTo>
                <a:lnTo>
                  <a:pt x="0" y="196849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6849"/>
                </a:lnTo>
                <a:close/>
              </a:path>
              <a:path w="26670" h="3026409">
                <a:moveTo>
                  <a:pt x="26669" y="233679"/>
                </a:moveTo>
                <a:lnTo>
                  <a:pt x="0" y="233679"/>
                </a:lnTo>
                <a:lnTo>
                  <a:pt x="0" y="240029"/>
                </a:lnTo>
                <a:lnTo>
                  <a:pt x="26669" y="240029"/>
                </a:lnTo>
                <a:lnTo>
                  <a:pt x="26669" y="233679"/>
                </a:lnTo>
                <a:close/>
              </a:path>
              <a:path w="26670" h="3026409">
                <a:moveTo>
                  <a:pt x="26669" y="240029"/>
                </a:moveTo>
                <a:lnTo>
                  <a:pt x="0" y="2400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40029"/>
                </a:lnTo>
                <a:close/>
              </a:path>
              <a:path w="26670" h="302640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026409">
                <a:moveTo>
                  <a:pt x="26669" y="278129"/>
                </a:moveTo>
                <a:lnTo>
                  <a:pt x="0" y="278129"/>
                </a:lnTo>
                <a:lnTo>
                  <a:pt x="0" y="285749"/>
                </a:lnTo>
                <a:lnTo>
                  <a:pt x="26669" y="285749"/>
                </a:lnTo>
                <a:lnTo>
                  <a:pt x="26669" y="278129"/>
                </a:lnTo>
                <a:close/>
              </a:path>
              <a:path w="26670" h="3026409">
                <a:moveTo>
                  <a:pt x="26669" y="285749"/>
                </a:moveTo>
                <a:lnTo>
                  <a:pt x="0" y="285749"/>
                </a:lnTo>
                <a:lnTo>
                  <a:pt x="0" y="323849"/>
                </a:lnTo>
                <a:lnTo>
                  <a:pt x="26669" y="323849"/>
                </a:lnTo>
                <a:lnTo>
                  <a:pt x="26669" y="285749"/>
                </a:lnTo>
                <a:close/>
              </a:path>
              <a:path w="26670" h="3026409">
                <a:moveTo>
                  <a:pt x="2666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3849"/>
                </a:lnTo>
                <a:close/>
              </a:path>
              <a:path w="26670" h="3026409">
                <a:moveTo>
                  <a:pt x="26669" y="328930"/>
                </a:moveTo>
                <a:lnTo>
                  <a:pt x="0" y="328930"/>
                </a:lnTo>
                <a:lnTo>
                  <a:pt x="0" y="354329"/>
                </a:lnTo>
                <a:lnTo>
                  <a:pt x="26669" y="354329"/>
                </a:lnTo>
                <a:lnTo>
                  <a:pt x="26669" y="328930"/>
                </a:lnTo>
                <a:close/>
              </a:path>
              <a:path w="26670" h="3026409">
                <a:moveTo>
                  <a:pt x="26669" y="354329"/>
                </a:moveTo>
                <a:lnTo>
                  <a:pt x="0" y="354329"/>
                </a:lnTo>
                <a:lnTo>
                  <a:pt x="0" y="424179"/>
                </a:lnTo>
                <a:lnTo>
                  <a:pt x="26669" y="424179"/>
                </a:lnTo>
                <a:lnTo>
                  <a:pt x="26669" y="354329"/>
                </a:lnTo>
                <a:close/>
              </a:path>
              <a:path w="26670" h="302640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026409">
                <a:moveTo>
                  <a:pt x="26669" y="430529"/>
                </a:moveTo>
                <a:lnTo>
                  <a:pt x="0" y="430529"/>
                </a:lnTo>
                <a:lnTo>
                  <a:pt x="0" y="438149"/>
                </a:lnTo>
                <a:lnTo>
                  <a:pt x="26669" y="438149"/>
                </a:lnTo>
                <a:lnTo>
                  <a:pt x="26669" y="430529"/>
                </a:lnTo>
                <a:close/>
              </a:path>
              <a:path w="26670" h="3026409">
                <a:moveTo>
                  <a:pt x="26669" y="438149"/>
                </a:moveTo>
                <a:lnTo>
                  <a:pt x="0" y="43814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38149"/>
                </a:lnTo>
                <a:close/>
              </a:path>
              <a:path w="26670" h="3026409">
                <a:moveTo>
                  <a:pt x="26669" y="449580"/>
                </a:moveTo>
                <a:lnTo>
                  <a:pt x="0" y="449580"/>
                </a:lnTo>
                <a:lnTo>
                  <a:pt x="0" y="476249"/>
                </a:lnTo>
                <a:lnTo>
                  <a:pt x="26669" y="476249"/>
                </a:lnTo>
                <a:lnTo>
                  <a:pt x="26669" y="449580"/>
                </a:lnTo>
                <a:close/>
              </a:path>
              <a:path w="26670" h="3026409">
                <a:moveTo>
                  <a:pt x="26669" y="476249"/>
                </a:moveTo>
                <a:lnTo>
                  <a:pt x="0" y="476249"/>
                </a:lnTo>
                <a:lnTo>
                  <a:pt x="0" y="552449"/>
                </a:lnTo>
                <a:lnTo>
                  <a:pt x="26669" y="552449"/>
                </a:lnTo>
                <a:lnTo>
                  <a:pt x="26669" y="476249"/>
                </a:lnTo>
                <a:close/>
              </a:path>
              <a:path w="26670" h="3026409">
                <a:moveTo>
                  <a:pt x="26669" y="552450"/>
                </a:moveTo>
                <a:lnTo>
                  <a:pt x="0" y="552450"/>
                </a:lnTo>
                <a:lnTo>
                  <a:pt x="0" y="698499"/>
                </a:lnTo>
                <a:lnTo>
                  <a:pt x="26669" y="698499"/>
                </a:lnTo>
                <a:lnTo>
                  <a:pt x="26669" y="552450"/>
                </a:lnTo>
                <a:close/>
              </a:path>
              <a:path w="26670" h="3026409">
                <a:moveTo>
                  <a:pt x="26669" y="698500"/>
                </a:moveTo>
                <a:lnTo>
                  <a:pt x="0" y="69850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698500"/>
                </a:lnTo>
                <a:close/>
              </a:path>
              <a:path w="26670" h="3026409">
                <a:moveTo>
                  <a:pt x="26669" y="722630"/>
                </a:moveTo>
                <a:lnTo>
                  <a:pt x="0" y="72263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22630"/>
                </a:lnTo>
                <a:close/>
              </a:path>
              <a:path w="26670" h="3026409">
                <a:moveTo>
                  <a:pt x="26669" y="774699"/>
                </a:moveTo>
                <a:lnTo>
                  <a:pt x="0" y="774699"/>
                </a:lnTo>
                <a:lnTo>
                  <a:pt x="0" y="792479"/>
                </a:lnTo>
                <a:lnTo>
                  <a:pt x="26669" y="792479"/>
                </a:lnTo>
                <a:lnTo>
                  <a:pt x="26669" y="774699"/>
                </a:lnTo>
                <a:close/>
              </a:path>
              <a:path w="26670" h="3026409">
                <a:moveTo>
                  <a:pt x="26669" y="792480"/>
                </a:moveTo>
                <a:lnTo>
                  <a:pt x="0" y="792480"/>
                </a:lnTo>
                <a:lnTo>
                  <a:pt x="0" y="805179"/>
                </a:lnTo>
                <a:lnTo>
                  <a:pt x="26669" y="805179"/>
                </a:lnTo>
                <a:lnTo>
                  <a:pt x="26669" y="792480"/>
                </a:lnTo>
                <a:close/>
              </a:path>
              <a:path w="26670" h="3026409">
                <a:moveTo>
                  <a:pt x="26669" y="805180"/>
                </a:moveTo>
                <a:lnTo>
                  <a:pt x="0" y="805180"/>
                </a:lnTo>
                <a:lnTo>
                  <a:pt x="0" y="831849"/>
                </a:lnTo>
                <a:lnTo>
                  <a:pt x="26669" y="831849"/>
                </a:lnTo>
                <a:lnTo>
                  <a:pt x="26669" y="805180"/>
                </a:lnTo>
                <a:close/>
              </a:path>
              <a:path w="26670" h="3026409">
                <a:moveTo>
                  <a:pt x="26669" y="831850"/>
                </a:moveTo>
                <a:lnTo>
                  <a:pt x="0" y="831850"/>
                </a:lnTo>
                <a:lnTo>
                  <a:pt x="0" y="862329"/>
                </a:lnTo>
                <a:lnTo>
                  <a:pt x="26669" y="862329"/>
                </a:lnTo>
                <a:lnTo>
                  <a:pt x="26669" y="831850"/>
                </a:lnTo>
                <a:close/>
              </a:path>
              <a:path w="26670" h="3026409">
                <a:moveTo>
                  <a:pt x="26669" y="862329"/>
                </a:moveTo>
                <a:lnTo>
                  <a:pt x="0" y="862329"/>
                </a:lnTo>
                <a:lnTo>
                  <a:pt x="0" y="868679"/>
                </a:lnTo>
                <a:lnTo>
                  <a:pt x="26669" y="868679"/>
                </a:lnTo>
                <a:lnTo>
                  <a:pt x="26669" y="862329"/>
                </a:lnTo>
                <a:close/>
              </a:path>
              <a:path w="26670" h="3026409">
                <a:moveTo>
                  <a:pt x="26669" y="868679"/>
                </a:moveTo>
                <a:lnTo>
                  <a:pt x="0" y="868679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79"/>
                </a:lnTo>
                <a:close/>
              </a:path>
              <a:path w="26670" h="3026409">
                <a:moveTo>
                  <a:pt x="26669" y="875029"/>
                </a:moveTo>
                <a:lnTo>
                  <a:pt x="0" y="875029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875029"/>
                </a:lnTo>
                <a:close/>
              </a:path>
              <a:path w="26670" h="3026409">
                <a:moveTo>
                  <a:pt x="26669" y="908049"/>
                </a:moveTo>
                <a:lnTo>
                  <a:pt x="0" y="908049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49"/>
                </a:lnTo>
                <a:close/>
              </a:path>
              <a:path w="26670" h="302640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026409">
                <a:moveTo>
                  <a:pt x="26669" y="984250"/>
                </a:moveTo>
                <a:lnTo>
                  <a:pt x="0" y="984250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50"/>
                </a:lnTo>
                <a:close/>
              </a:path>
              <a:path w="26670" h="3026409">
                <a:moveTo>
                  <a:pt x="26669" y="1305559"/>
                </a:moveTo>
                <a:lnTo>
                  <a:pt x="0" y="1305559"/>
                </a:lnTo>
                <a:lnTo>
                  <a:pt x="0" y="1573529"/>
                </a:lnTo>
                <a:lnTo>
                  <a:pt x="26669" y="1573529"/>
                </a:lnTo>
                <a:lnTo>
                  <a:pt x="26669" y="1305559"/>
                </a:lnTo>
                <a:close/>
              </a:path>
              <a:path w="26670" h="3026409">
                <a:moveTo>
                  <a:pt x="26669" y="1297939"/>
                </a:moveTo>
                <a:lnTo>
                  <a:pt x="0" y="1297939"/>
                </a:lnTo>
                <a:lnTo>
                  <a:pt x="0" y="1304289"/>
                </a:lnTo>
                <a:lnTo>
                  <a:pt x="26669" y="1304289"/>
                </a:lnTo>
                <a:lnTo>
                  <a:pt x="26669" y="1297939"/>
                </a:lnTo>
                <a:close/>
              </a:path>
              <a:path w="26670" h="3026409">
                <a:moveTo>
                  <a:pt x="26669" y="1286509"/>
                </a:moveTo>
                <a:lnTo>
                  <a:pt x="0" y="128650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6509"/>
                </a:lnTo>
                <a:close/>
              </a:path>
              <a:path w="26670" h="3026409">
                <a:moveTo>
                  <a:pt x="26669" y="1278889"/>
                </a:moveTo>
                <a:lnTo>
                  <a:pt x="0" y="1278889"/>
                </a:lnTo>
                <a:lnTo>
                  <a:pt x="0" y="1285239"/>
                </a:lnTo>
                <a:lnTo>
                  <a:pt x="26669" y="1285239"/>
                </a:lnTo>
                <a:lnTo>
                  <a:pt x="26669" y="1278889"/>
                </a:lnTo>
                <a:close/>
              </a:path>
              <a:path w="26670" h="3026409">
                <a:moveTo>
                  <a:pt x="26669" y="1267459"/>
                </a:moveTo>
                <a:lnTo>
                  <a:pt x="0" y="1267459"/>
                </a:lnTo>
                <a:lnTo>
                  <a:pt x="0" y="1277620"/>
                </a:lnTo>
                <a:lnTo>
                  <a:pt x="26669" y="1277620"/>
                </a:lnTo>
                <a:lnTo>
                  <a:pt x="26669" y="1267459"/>
                </a:lnTo>
                <a:close/>
              </a:path>
              <a:path w="26670" h="3026409">
                <a:moveTo>
                  <a:pt x="26669" y="1259839"/>
                </a:moveTo>
                <a:lnTo>
                  <a:pt x="0" y="1259839"/>
                </a:lnTo>
                <a:lnTo>
                  <a:pt x="0" y="1266189"/>
                </a:lnTo>
                <a:lnTo>
                  <a:pt x="26669" y="1266189"/>
                </a:lnTo>
                <a:lnTo>
                  <a:pt x="26669" y="1259839"/>
                </a:lnTo>
                <a:close/>
              </a:path>
              <a:path w="26670" h="3026409">
                <a:moveTo>
                  <a:pt x="26669" y="1248410"/>
                </a:moveTo>
                <a:lnTo>
                  <a:pt x="0" y="1248410"/>
                </a:lnTo>
                <a:lnTo>
                  <a:pt x="0" y="1258569"/>
                </a:lnTo>
                <a:lnTo>
                  <a:pt x="26669" y="1258569"/>
                </a:lnTo>
                <a:lnTo>
                  <a:pt x="26669" y="1248410"/>
                </a:lnTo>
                <a:close/>
              </a:path>
              <a:path w="26670" h="3026409">
                <a:moveTo>
                  <a:pt x="26669" y="1240789"/>
                </a:moveTo>
                <a:lnTo>
                  <a:pt x="0" y="1240789"/>
                </a:lnTo>
                <a:lnTo>
                  <a:pt x="0" y="1247139"/>
                </a:lnTo>
                <a:lnTo>
                  <a:pt x="26669" y="1247139"/>
                </a:lnTo>
                <a:lnTo>
                  <a:pt x="26669" y="1240789"/>
                </a:lnTo>
                <a:close/>
              </a:path>
              <a:path w="26670" h="3026409">
                <a:moveTo>
                  <a:pt x="26669" y="1229359"/>
                </a:moveTo>
                <a:lnTo>
                  <a:pt x="0" y="1229359"/>
                </a:lnTo>
                <a:lnTo>
                  <a:pt x="0" y="1239519"/>
                </a:lnTo>
                <a:lnTo>
                  <a:pt x="26669" y="1239519"/>
                </a:lnTo>
                <a:lnTo>
                  <a:pt x="26669" y="1229359"/>
                </a:lnTo>
                <a:close/>
              </a:path>
              <a:path w="26670" h="3026409">
                <a:moveTo>
                  <a:pt x="26669" y="1221739"/>
                </a:moveTo>
                <a:lnTo>
                  <a:pt x="0" y="1221739"/>
                </a:lnTo>
                <a:lnTo>
                  <a:pt x="0" y="1228089"/>
                </a:lnTo>
                <a:lnTo>
                  <a:pt x="26669" y="1228089"/>
                </a:lnTo>
                <a:lnTo>
                  <a:pt x="26669" y="1221739"/>
                </a:lnTo>
                <a:close/>
              </a:path>
              <a:path w="26670" h="3026409">
                <a:moveTo>
                  <a:pt x="26669" y="1210309"/>
                </a:moveTo>
                <a:lnTo>
                  <a:pt x="0" y="1210309"/>
                </a:lnTo>
                <a:lnTo>
                  <a:pt x="0" y="1220469"/>
                </a:lnTo>
                <a:lnTo>
                  <a:pt x="26669" y="1220469"/>
                </a:lnTo>
                <a:lnTo>
                  <a:pt x="26669" y="1210309"/>
                </a:lnTo>
                <a:close/>
              </a:path>
              <a:path w="26670" h="3026409">
                <a:moveTo>
                  <a:pt x="26669" y="1202689"/>
                </a:moveTo>
                <a:lnTo>
                  <a:pt x="0" y="1202689"/>
                </a:lnTo>
                <a:lnTo>
                  <a:pt x="0" y="1209039"/>
                </a:lnTo>
                <a:lnTo>
                  <a:pt x="26669" y="1209039"/>
                </a:lnTo>
                <a:lnTo>
                  <a:pt x="26669" y="1202689"/>
                </a:lnTo>
                <a:close/>
              </a:path>
              <a:path w="26670" h="3026409">
                <a:moveTo>
                  <a:pt x="26669" y="1191259"/>
                </a:moveTo>
                <a:lnTo>
                  <a:pt x="0" y="1191259"/>
                </a:lnTo>
                <a:lnTo>
                  <a:pt x="0" y="1201419"/>
                </a:lnTo>
                <a:lnTo>
                  <a:pt x="26669" y="1201419"/>
                </a:lnTo>
                <a:lnTo>
                  <a:pt x="26669" y="1191259"/>
                </a:lnTo>
                <a:close/>
              </a:path>
              <a:path w="26670" h="3026409">
                <a:moveTo>
                  <a:pt x="26669" y="1183639"/>
                </a:moveTo>
                <a:lnTo>
                  <a:pt x="0" y="1183639"/>
                </a:lnTo>
                <a:lnTo>
                  <a:pt x="0" y="1189989"/>
                </a:lnTo>
                <a:lnTo>
                  <a:pt x="26669" y="1189989"/>
                </a:lnTo>
                <a:lnTo>
                  <a:pt x="26669" y="1183639"/>
                </a:lnTo>
                <a:close/>
              </a:path>
              <a:path w="26670" h="3026409">
                <a:moveTo>
                  <a:pt x="26669" y="1172209"/>
                </a:moveTo>
                <a:lnTo>
                  <a:pt x="0" y="1172209"/>
                </a:lnTo>
                <a:lnTo>
                  <a:pt x="0" y="1182369"/>
                </a:lnTo>
                <a:lnTo>
                  <a:pt x="26669" y="1182369"/>
                </a:lnTo>
                <a:lnTo>
                  <a:pt x="26669" y="1172209"/>
                </a:lnTo>
                <a:close/>
              </a:path>
              <a:path w="26670" h="3026409">
                <a:moveTo>
                  <a:pt x="26669" y="1164589"/>
                </a:moveTo>
                <a:lnTo>
                  <a:pt x="0" y="1164589"/>
                </a:lnTo>
                <a:lnTo>
                  <a:pt x="0" y="1170939"/>
                </a:lnTo>
                <a:lnTo>
                  <a:pt x="26669" y="1170939"/>
                </a:lnTo>
                <a:lnTo>
                  <a:pt x="26669" y="1164589"/>
                </a:lnTo>
                <a:close/>
              </a:path>
              <a:path w="26670" h="3026409">
                <a:moveTo>
                  <a:pt x="26669" y="1153160"/>
                </a:moveTo>
                <a:lnTo>
                  <a:pt x="0" y="1153160"/>
                </a:lnTo>
                <a:lnTo>
                  <a:pt x="0" y="1163319"/>
                </a:lnTo>
                <a:lnTo>
                  <a:pt x="26669" y="1163319"/>
                </a:lnTo>
                <a:lnTo>
                  <a:pt x="26669" y="1153160"/>
                </a:lnTo>
                <a:close/>
              </a:path>
              <a:path w="26670" h="3026409">
                <a:moveTo>
                  <a:pt x="26669" y="1145539"/>
                </a:moveTo>
                <a:lnTo>
                  <a:pt x="0" y="1145539"/>
                </a:lnTo>
                <a:lnTo>
                  <a:pt x="0" y="1151889"/>
                </a:lnTo>
                <a:lnTo>
                  <a:pt x="26669" y="1151889"/>
                </a:lnTo>
                <a:lnTo>
                  <a:pt x="26669" y="1145539"/>
                </a:lnTo>
                <a:close/>
              </a:path>
              <a:path w="26670" h="3026409">
                <a:moveTo>
                  <a:pt x="26669" y="1134109"/>
                </a:moveTo>
                <a:lnTo>
                  <a:pt x="0" y="1134109"/>
                </a:lnTo>
                <a:lnTo>
                  <a:pt x="0" y="1144269"/>
                </a:lnTo>
                <a:lnTo>
                  <a:pt x="26669" y="1144269"/>
                </a:lnTo>
                <a:lnTo>
                  <a:pt x="26669" y="1134109"/>
                </a:lnTo>
                <a:close/>
              </a:path>
              <a:path w="26670" h="3026409">
                <a:moveTo>
                  <a:pt x="26669" y="1126489"/>
                </a:moveTo>
                <a:lnTo>
                  <a:pt x="0" y="1126489"/>
                </a:lnTo>
                <a:lnTo>
                  <a:pt x="0" y="1132839"/>
                </a:lnTo>
                <a:lnTo>
                  <a:pt x="26669" y="1132839"/>
                </a:lnTo>
                <a:lnTo>
                  <a:pt x="26669" y="1126489"/>
                </a:lnTo>
                <a:close/>
              </a:path>
              <a:path w="26670" h="3026409">
                <a:moveTo>
                  <a:pt x="26669" y="1115059"/>
                </a:moveTo>
                <a:lnTo>
                  <a:pt x="0" y="1115059"/>
                </a:lnTo>
                <a:lnTo>
                  <a:pt x="0" y="1125219"/>
                </a:lnTo>
                <a:lnTo>
                  <a:pt x="26669" y="1125219"/>
                </a:lnTo>
                <a:lnTo>
                  <a:pt x="26669" y="1115059"/>
                </a:lnTo>
                <a:close/>
              </a:path>
              <a:path w="26670" h="3026409">
                <a:moveTo>
                  <a:pt x="26669" y="1101089"/>
                </a:moveTo>
                <a:lnTo>
                  <a:pt x="0" y="1101089"/>
                </a:lnTo>
                <a:lnTo>
                  <a:pt x="0" y="1113789"/>
                </a:lnTo>
                <a:lnTo>
                  <a:pt x="26669" y="1113789"/>
                </a:lnTo>
                <a:lnTo>
                  <a:pt x="26669" y="1101089"/>
                </a:lnTo>
                <a:close/>
              </a:path>
              <a:path w="26670" h="3026409">
                <a:moveTo>
                  <a:pt x="26669" y="1089659"/>
                </a:moveTo>
                <a:lnTo>
                  <a:pt x="0" y="1089659"/>
                </a:lnTo>
                <a:lnTo>
                  <a:pt x="0" y="1099819"/>
                </a:lnTo>
                <a:lnTo>
                  <a:pt x="26669" y="1099819"/>
                </a:lnTo>
                <a:lnTo>
                  <a:pt x="26669" y="1089659"/>
                </a:lnTo>
                <a:close/>
              </a:path>
              <a:path w="26670" h="3026409">
                <a:moveTo>
                  <a:pt x="26669" y="1082039"/>
                </a:moveTo>
                <a:lnTo>
                  <a:pt x="0" y="1082039"/>
                </a:lnTo>
                <a:lnTo>
                  <a:pt x="0" y="1088389"/>
                </a:lnTo>
                <a:lnTo>
                  <a:pt x="26669" y="1088389"/>
                </a:lnTo>
                <a:lnTo>
                  <a:pt x="26669" y="1082039"/>
                </a:lnTo>
                <a:close/>
              </a:path>
              <a:path w="26670" h="3026409">
                <a:moveTo>
                  <a:pt x="26669" y="1070610"/>
                </a:moveTo>
                <a:lnTo>
                  <a:pt x="0" y="1070610"/>
                </a:lnTo>
                <a:lnTo>
                  <a:pt x="0" y="1080769"/>
                </a:lnTo>
                <a:lnTo>
                  <a:pt x="26669" y="1080769"/>
                </a:lnTo>
                <a:lnTo>
                  <a:pt x="26669" y="1070610"/>
                </a:lnTo>
                <a:close/>
              </a:path>
              <a:path w="26670" h="3026409">
                <a:moveTo>
                  <a:pt x="26669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6669" y="1069339"/>
                </a:lnTo>
                <a:lnTo>
                  <a:pt x="26669" y="1062989"/>
                </a:lnTo>
                <a:close/>
              </a:path>
              <a:path w="26670" h="3026409">
                <a:moveTo>
                  <a:pt x="26669" y="1051559"/>
                </a:moveTo>
                <a:lnTo>
                  <a:pt x="0" y="1051559"/>
                </a:lnTo>
                <a:lnTo>
                  <a:pt x="0" y="1061720"/>
                </a:lnTo>
                <a:lnTo>
                  <a:pt x="26669" y="1061720"/>
                </a:lnTo>
                <a:lnTo>
                  <a:pt x="26669" y="1051559"/>
                </a:lnTo>
                <a:close/>
              </a:path>
              <a:path w="26670" h="3026409">
                <a:moveTo>
                  <a:pt x="26669" y="1043939"/>
                </a:moveTo>
                <a:lnTo>
                  <a:pt x="0" y="1043939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1043939"/>
                </a:lnTo>
                <a:close/>
              </a:path>
              <a:path w="26670" h="3026409">
                <a:moveTo>
                  <a:pt x="26669" y="1032509"/>
                </a:moveTo>
                <a:lnTo>
                  <a:pt x="0" y="1032509"/>
                </a:lnTo>
                <a:lnTo>
                  <a:pt x="0" y="1042670"/>
                </a:lnTo>
                <a:lnTo>
                  <a:pt x="26669" y="1042670"/>
                </a:lnTo>
                <a:lnTo>
                  <a:pt x="26669" y="1032509"/>
                </a:lnTo>
                <a:close/>
              </a:path>
              <a:path w="26670" h="3026409">
                <a:moveTo>
                  <a:pt x="26669" y="1024889"/>
                </a:moveTo>
                <a:lnTo>
                  <a:pt x="0" y="1024889"/>
                </a:lnTo>
                <a:lnTo>
                  <a:pt x="0" y="1031239"/>
                </a:lnTo>
                <a:lnTo>
                  <a:pt x="26669" y="1031239"/>
                </a:lnTo>
                <a:lnTo>
                  <a:pt x="26669" y="1024889"/>
                </a:lnTo>
                <a:close/>
              </a:path>
              <a:path w="26670" h="3026409">
                <a:moveTo>
                  <a:pt x="26669" y="1013459"/>
                </a:moveTo>
                <a:lnTo>
                  <a:pt x="0" y="1013459"/>
                </a:lnTo>
                <a:lnTo>
                  <a:pt x="0" y="1023619"/>
                </a:lnTo>
                <a:lnTo>
                  <a:pt x="26669" y="1023619"/>
                </a:lnTo>
                <a:lnTo>
                  <a:pt x="26669" y="1013459"/>
                </a:lnTo>
                <a:close/>
              </a:path>
              <a:path w="26670" h="3026409">
                <a:moveTo>
                  <a:pt x="26669" y="1005839"/>
                </a:moveTo>
                <a:lnTo>
                  <a:pt x="0" y="1005839"/>
                </a:lnTo>
                <a:lnTo>
                  <a:pt x="0" y="1012189"/>
                </a:lnTo>
                <a:lnTo>
                  <a:pt x="26669" y="1012189"/>
                </a:lnTo>
                <a:lnTo>
                  <a:pt x="26669" y="1005839"/>
                </a:lnTo>
                <a:close/>
              </a:path>
              <a:path w="26670" h="3026409">
                <a:moveTo>
                  <a:pt x="26669" y="1003299"/>
                </a:moveTo>
                <a:lnTo>
                  <a:pt x="0" y="1003299"/>
                </a:lnTo>
                <a:lnTo>
                  <a:pt x="0" y="1004569"/>
                </a:lnTo>
                <a:lnTo>
                  <a:pt x="26669" y="1004569"/>
                </a:lnTo>
                <a:lnTo>
                  <a:pt x="26669" y="1003299"/>
                </a:lnTo>
                <a:close/>
              </a:path>
              <a:path w="26670" h="3026409">
                <a:moveTo>
                  <a:pt x="26669" y="1573529"/>
                </a:moveTo>
                <a:lnTo>
                  <a:pt x="0" y="1573529"/>
                </a:lnTo>
                <a:lnTo>
                  <a:pt x="0" y="1662429"/>
                </a:lnTo>
                <a:lnTo>
                  <a:pt x="26669" y="1662429"/>
                </a:lnTo>
                <a:lnTo>
                  <a:pt x="26669" y="1573529"/>
                </a:lnTo>
                <a:close/>
              </a:path>
              <a:path w="26670" h="3026409">
                <a:moveTo>
                  <a:pt x="26669" y="2175509"/>
                </a:moveTo>
                <a:lnTo>
                  <a:pt x="0" y="2175509"/>
                </a:lnTo>
                <a:lnTo>
                  <a:pt x="0" y="2183129"/>
                </a:lnTo>
                <a:lnTo>
                  <a:pt x="26669" y="2183129"/>
                </a:lnTo>
                <a:lnTo>
                  <a:pt x="26669" y="2175509"/>
                </a:lnTo>
                <a:close/>
              </a:path>
              <a:path w="26670" h="3026409">
                <a:moveTo>
                  <a:pt x="26669" y="1747519"/>
                </a:moveTo>
                <a:lnTo>
                  <a:pt x="0" y="1747519"/>
                </a:lnTo>
                <a:lnTo>
                  <a:pt x="0" y="2174239"/>
                </a:lnTo>
                <a:lnTo>
                  <a:pt x="26669" y="2174239"/>
                </a:lnTo>
                <a:lnTo>
                  <a:pt x="26669" y="1747519"/>
                </a:lnTo>
                <a:close/>
              </a:path>
              <a:path w="26670" h="3026409">
                <a:moveTo>
                  <a:pt x="26669" y="1728469"/>
                </a:moveTo>
                <a:lnTo>
                  <a:pt x="0" y="1728469"/>
                </a:lnTo>
                <a:lnTo>
                  <a:pt x="0" y="1746249"/>
                </a:lnTo>
                <a:lnTo>
                  <a:pt x="26669" y="1746249"/>
                </a:lnTo>
                <a:lnTo>
                  <a:pt x="26669" y="1728469"/>
                </a:lnTo>
                <a:close/>
              </a:path>
              <a:path w="26670" h="3026409">
                <a:moveTo>
                  <a:pt x="26669" y="1709419"/>
                </a:moveTo>
                <a:lnTo>
                  <a:pt x="0" y="1709419"/>
                </a:lnTo>
                <a:lnTo>
                  <a:pt x="0" y="1727199"/>
                </a:lnTo>
                <a:lnTo>
                  <a:pt x="26669" y="1727199"/>
                </a:lnTo>
                <a:lnTo>
                  <a:pt x="26669" y="1709419"/>
                </a:lnTo>
                <a:close/>
              </a:path>
              <a:path w="26670" h="3026409">
                <a:moveTo>
                  <a:pt x="26669" y="1686559"/>
                </a:moveTo>
                <a:lnTo>
                  <a:pt x="0" y="1686559"/>
                </a:lnTo>
                <a:lnTo>
                  <a:pt x="0" y="1708149"/>
                </a:lnTo>
                <a:lnTo>
                  <a:pt x="26669" y="1708149"/>
                </a:lnTo>
                <a:lnTo>
                  <a:pt x="26669" y="1686559"/>
                </a:lnTo>
                <a:close/>
              </a:path>
              <a:path w="26670" h="3026409">
                <a:moveTo>
                  <a:pt x="26669" y="1667509"/>
                </a:moveTo>
                <a:lnTo>
                  <a:pt x="0" y="1667509"/>
                </a:lnTo>
                <a:lnTo>
                  <a:pt x="0" y="1685289"/>
                </a:lnTo>
                <a:lnTo>
                  <a:pt x="26669" y="1685289"/>
                </a:lnTo>
                <a:lnTo>
                  <a:pt x="26669" y="1667509"/>
                </a:lnTo>
                <a:close/>
              </a:path>
              <a:path w="26670" h="3026409">
                <a:moveTo>
                  <a:pt x="26669" y="1663699"/>
                </a:moveTo>
                <a:lnTo>
                  <a:pt x="0" y="166369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63699"/>
                </a:lnTo>
                <a:close/>
              </a:path>
              <a:path w="26670" h="3026409">
                <a:moveTo>
                  <a:pt x="26669" y="2183129"/>
                </a:moveTo>
                <a:lnTo>
                  <a:pt x="0" y="2183129"/>
                </a:lnTo>
                <a:lnTo>
                  <a:pt x="0" y="2358389"/>
                </a:lnTo>
                <a:lnTo>
                  <a:pt x="26669" y="2358389"/>
                </a:lnTo>
                <a:lnTo>
                  <a:pt x="26669" y="2183129"/>
                </a:lnTo>
                <a:close/>
              </a:path>
              <a:path w="26670" h="3026409">
                <a:moveTo>
                  <a:pt x="26669" y="2358390"/>
                </a:moveTo>
                <a:lnTo>
                  <a:pt x="0" y="2358390"/>
                </a:lnTo>
                <a:lnTo>
                  <a:pt x="0" y="3026409"/>
                </a:lnTo>
                <a:lnTo>
                  <a:pt x="26669" y="3026409"/>
                </a:lnTo>
                <a:lnTo>
                  <a:pt x="26669" y="235839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1830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150109"/>
                </a:lnTo>
                <a:close/>
              </a:path>
            </a:pathLst>
          </a:custGeom>
          <a:solidFill>
            <a:srgbClr val="182F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0" y="21590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790" y="0"/>
                </a:lnTo>
              </a:path>
            </a:pathLst>
          </a:custGeom>
          <a:ln w="43179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859789" y="3048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858519" y="30480"/>
            <a:ext cx="836930" cy="115570"/>
          </a:xfrm>
          <a:custGeom>
            <a:avLst/>
            <a:gdLst/>
            <a:ahLst/>
            <a:cxnLst/>
            <a:rect l="l" t="t" r="r" b="b"/>
            <a:pathLst>
              <a:path w="836930" h="115570">
                <a:moveTo>
                  <a:pt x="1270" y="0"/>
                </a:moveTo>
                <a:lnTo>
                  <a:pt x="1270" y="6350"/>
                </a:lnTo>
                <a:lnTo>
                  <a:pt x="0" y="12700"/>
                </a:lnTo>
                <a:lnTo>
                  <a:pt x="835660" y="115570"/>
                </a:lnTo>
                <a:lnTo>
                  <a:pt x="835660" y="109220"/>
                </a:lnTo>
                <a:lnTo>
                  <a:pt x="836930" y="102870"/>
                </a:lnTo>
                <a:lnTo>
                  <a:pt x="127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692910" y="133350"/>
            <a:ext cx="808990" cy="181610"/>
          </a:xfrm>
          <a:custGeom>
            <a:avLst/>
            <a:gdLst/>
            <a:ahLst/>
            <a:cxnLst/>
            <a:rect l="l" t="t" r="r" b="b"/>
            <a:pathLst>
              <a:path w="808989" h="181610">
                <a:moveTo>
                  <a:pt x="2539" y="0"/>
                </a:moveTo>
                <a:lnTo>
                  <a:pt x="0" y="12700"/>
                </a:lnTo>
                <a:lnTo>
                  <a:pt x="806450" y="181609"/>
                </a:lnTo>
                <a:lnTo>
                  <a:pt x="808989" y="168909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499360" y="302259"/>
            <a:ext cx="775970" cy="242570"/>
          </a:xfrm>
          <a:custGeom>
            <a:avLst/>
            <a:gdLst/>
            <a:ahLst/>
            <a:cxnLst/>
            <a:rect l="l" t="t" r="r" b="b"/>
            <a:pathLst>
              <a:path w="775970" h="242570">
                <a:moveTo>
                  <a:pt x="2539" y="0"/>
                </a:moveTo>
                <a:lnTo>
                  <a:pt x="0" y="12700"/>
                </a:lnTo>
                <a:lnTo>
                  <a:pt x="772160" y="242570"/>
                </a:lnTo>
                <a:lnTo>
                  <a:pt x="774700" y="236220"/>
                </a:lnTo>
                <a:lnTo>
                  <a:pt x="775969" y="231140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271520" y="533400"/>
            <a:ext cx="739140" cy="299720"/>
          </a:xfrm>
          <a:custGeom>
            <a:avLst/>
            <a:gdLst/>
            <a:ahLst/>
            <a:cxnLst/>
            <a:rect l="l" t="t" r="r" b="b"/>
            <a:pathLst>
              <a:path w="739139" h="299719">
                <a:moveTo>
                  <a:pt x="3809" y="0"/>
                </a:moveTo>
                <a:lnTo>
                  <a:pt x="2539" y="5079"/>
                </a:lnTo>
                <a:lnTo>
                  <a:pt x="0" y="11429"/>
                </a:lnTo>
                <a:lnTo>
                  <a:pt x="735329" y="299720"/>
                </a:lnTo>
                <a:lnTo>
                  <a:pt x="736600" y="293370"/>
                </a:lnTo>
                <a:lnTo>
                  <a:pt x="739139" y="288289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008120" y="8216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09" y="0"/>
                </a:moveTo>
                <a:lnTo>
                  <a:pt x="2539" y="0"/>
                </a:lnTo>
                <a:lnTo>
                  <a:pt x="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005579" y="821689"/>
            <a:ext cx="699770" cy="354330"/>
          </a:xfrm>
          <a:custGeom>
            <a:avLst/>
            <a:gdLst/>
            <a:ahLst/>
            <a:cxnLst/>
            <a:rect l="l" t="t" r="r" b="b"/>
            <a:pathLst>
              <a:path w="699770" h="354330">
                <a:moveTo>
                  <a:pt x="6350" y="0"/>
                </a:moveTo>
                <a:lnTo>
                  <a:pt x="2540" y="5080"/>
                </a:lnTo>
                <a:lnTo>
                  <a:pt x="0" y="11430"/>
                </a:lnTo>
                <a:lnTo>
                  <a:pt x="693420" y="354330"/>
                </a:lnTo>
                <a:lnTo>
                  <a:pt x="697230" y="347980"/>
                </a:lnTo>
                <a:lnTo>
                  <a:pt x="699770" y="3429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699000" y="1164589"/>
            <a:ext cx="654050" cy="405130"/>
          </a:xfrm>
          <a:custGeom>
            <a:avLst/>
            <a:gdLst/>
            <a:ahLst/>
            <a:cxnLst/>
            <a:rect l="l" t="t" r="r" b="b"/>
            <a:pathLst>
              <a:path w="654050" h="405130">
                <a:moveTo>
                  <a:pt x="6350" y="0"/>
                </a:moveTo>
                <a:lnTo>
                  <a:pt x="3810" y="5080"/>
                </a:lnTo>
                <a:lnTo>
                  <a:pt x="0" y="11430"/>
                </a:lnTo>
                <a:lnTo>
                  <a:pt x="647700" y="405130"/>
                </a:lnTo>
                <a:lnTo>
                  <a:pt x="650239" y="400050"/>
                </a:lnTo>
                <a:lnTo>
                  <a:pt x="654050" y="3937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349240" y="155828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635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345429" y="1559560"/>
            <a:ext cx="605790" cy="450850"/>
          </a:xfrm>
          <a:custGeom>
            <a:avLst/>
            <a:gdLst/>
            <a:ahLst/>
            <a:cxnLst/>
            <a:rect l="l" t="t" r="r" b="b"/>
            <a:pathLst>
              <a:path w="605789" h="450850">
                <a:moveTo>
                  <a:pt x="7620" y="0"/>
                </a:moveTo>
                <a:lnTo>
                  <a:pt x="0" y="10160"/>
                </a:lnTo>
                <a:lnTo>
                  <a:pt x="598170" y="450850"/>
                </a:lnTo>
                <a:lnTo>
                  <a:pt x="605790" y="440689"/>
                </a:lnTo>
                <a:lnTo>
                  <a:pt x="762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947409" y="20002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507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942329" y="2001520"/>
            <a:ext cx="551180" cy="495300"/>
          </a:xfrm>
          <a:custGeom>
            <a:avLst/>
            <a:gdLst/>
            <a:ahLst/>
            <a:cxnLst/>
            <a:rect l="l" t="t" r="r" b="b"/>
            <a:pathLst>
              <a:path w="551179" h="495300">
                <a:moveTo>
                  <a:pt x="8890" y="0"/>
                </a:moveTo>
                <a:lnTo>
                  <a:pt x="0" y="8889"/>
                </a:lnTo>
                <a:lnTo>
                  <a:pt x="543560" y="495300"/>
                </a:lnTo>
                <a:lnTo>
                  <a:pt x="547370" y="490219"/>
                </a:lnTo>
                <a:lnTo>
                  <a:pt x="551180" y="486409"/>
                </a:lnTo>
                <a:lnTo>
                  <a:pt x="889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489700" y="24879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10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485890" y="2487929"/>
            <a:ext cx="492759" cy="535940"/>
          </a:xfrm>
          <a:custGeom>
            <a:avLst/>
            <a:gdLst/>
            <a:ahLst/>
            <a:cxnLst/>
            <a:rect l="l" t="t" r="r" b="b"/>
            <a:pathLst>
              <a:path w="492759" h="535939">
                <a:moveTo>
                  <a:pt x="8889" y="0"/>
                </a:moveTo>
                <a:lnTo>
                  <a:pt x="3810" y="3810"/>
                </a:lnTo>
                <a:lnTo>
                  <a:pt x="0" y="8890"/>
                </a:lnTo>
                <a:lnTo>
                  <a:pt x="483869" y="535940"/>
                </a:lnTo>
                <a:lnTo>
                  <a:pt x="492760" y="527050"/>
                </a:lnTo>
                <a:lnTo>
                  <a:pt x="888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974840" y="30149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09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969759" y="3014979"/>
            <a:ext cx="430530" cy="572770"/>
          </a:xfrm>
          <a:custGeom>
            <a:avLst/>
            <a:gdLst/>
            <a:ahLst/>
            <a:cxnLst/>
            <a:rect l="l" t="t" r="r" b="b"/>
            <a:pathLst>
              <a:path w="430529" h="572770">
                <a:moveTo>
                  <a:pt x="10160" y="0"/>
                </a:moveTo>
                <a:lnTo>
                  <a:pt x="0" y="7620"/>
                </a:lnTo>
                <a:lnTo>
                  <a:pt x="420370" y="572770"/>
                </a:lnTo>
                <a:lnTo>
                  <a:pt x="430530" y="56515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390130" y="3580129"/>
            <a:ext cx="364490" cy="605790"/>
          </a:xfrm>
          <a:custGeom>
            <a:avLst/>
            <a:gdLst/>
            <a:ahLst/>
            <a:cxnLst/>
            <a:rect l="l" t="t" r="r" b="b"/>
            <a:pathLst>
              <a:path w="364490" h="605789">
                <a:moveTo>
                  <a:pt x="10160" y="0"/>
                </a:moveTo>
                <a:lnTo>
                  <a:pt x="5079" y="3810"/>
                </a:lnTo>
                <a:lnTo>
                  <a:pt x="0" y="6350"/>
                </a:lnTo>
                <a:lnTo>
                  <a:pt x="354329" y="605790"/>
                </a:lnTo>
                <a:lnTo>
                  <a:pt x="364490" y="59817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749540" y="41783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79" y="0"/>
                </a:moveTo>
                <a:lnTo>
                  <a:pt x="0" y="381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744459" y="4179570"/>
            <a:ext cx="293370" cy="633730"/>
          </a:xfrm>
          <a:custGeom>
            <a:avLst/>
            <a:gdLst/>
            <a:ahLst/>
            <a:cxnLst/>
            <a:rect l="l" t="t" r="r" b="b"/>
            <a:pathLst>
              <a:path w="293370" h="633729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281940" y="633729"/>
                </a:lnTo>
                <a:lnTo>
                  <a:pt x="288290" y="631189"/>
                </a:lnTo>
                <a:lnTo>
                  <a:pt x="293370" y="628649"/>
                </a:lnTo>
                <a:lnTo>
                  <a:pt x="1143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8032750" y="48082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8026400" y="4809490"/>
            <a:ext cx="219710" cy="659130"/>
          </a:xfrm>
          <a:custGeom>
            <a:avLst/>
            <a:gdLst/>
            <a:ahLst/>
            <a:cxnLst/>
            <a:rect l="l" t="t" r="r" b="b"/>
            <a:pathLst>
              <a:path w="219709" h="659129">
                <a:moveTo>
                  <a:pt x="11429" y="0"/>
                </a:moveTo>
                <a:lnTo>
                  <a:pt x="6350" y="1270"/>
                </a:lnTo>
                <a:lnTo>
                  <a:pt x="0" y="3810"/>
                </a:lnTo>
                <a:lnTo>
                  <a:pt x="207009" y="659130"/>
                </a:lnTo>
                <a:lnTo>
                  <a:pt x="213359" y="657860"/>
                </a:lnTo>
                <a:lnTo>
                  <a:pt x="219709" y="655320"/>
                </a:lnTo>
                <a:lnTo>
                  <a:pt x="1142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8239759" y="546480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8233409" y="5466079"/>
            <a:ext cx="139700" cy="681990"/>
          </a:xfrm>
          <a:custGeom>
            <a:avLst/>
            <a:gdLst/>
            <a:ahLst/>
            <a:cxnLst/>
            <a:rect l="l" t="t" r="r" b="b"/>
            <a:pathLst>
              <a:path w="139700" h="681989">
                <a:moveTo>
                  <a:pt x="12700" y="0"/>
                </a:moveTo>
                <a:lnTo>
                  <a:pt x="0" y="2540"/>
                </a:lnTo>
                <a:lnTo>
                  <a:pt x="127000" y="681990"/>
                </a:lnTo>
                <a:lnTo>
                  <a:pt x="139700" y="679450"/>
                </a:lnTo>
                <a:lnTo>
                  <a:pt x="1270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8366759" y="61455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8388350" y="6146800"/>
            <a:ext cx="0" cy="699770"/>
          </a:xfrm>
          <a:custGeom>
            <a:avLst/>
            <a:gdLst/>
            <a:ahLst/>
            <a:cxnLst/>
            <a:rect l="l" t="t" r="r" b="b"/>
            <a:pathLst>
              <a:path h="699770">
                <a:moveTo>
                  <a:pt x="0" y="0"/>
                </a:moveTo>
                <a:lnTo>
                  <a:pt x="0" y="699770"/>
                </a:lnTo>
              </a:path>
            </a:pathLst>
          </a:custGeom>
          <a:ln w="55880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 txBox="1"/>
          <p:nvPr/>
        </p:nvSpPr>
        <p:spPr>
          <a:xfrm>
            <a:off x="624840" y="387350"/>
            <a:ext cx="7590790" cy="5623078"/>
          </a:xfrm>
          <a:prstGeom prst="rect">
            <a:avLst/>
          </a:prstGeom>
        </p:spPr>
        <p:txBody>
          <a:bodyPr vert="horz" wrap="square" lIns="0" tIns="66040" rIns="0" bIns="0" rtlCol="0">
            <a:spAutoFit/>
          </a:bodyPr>
          <a:lstStyle/>
          <a:p>
            <a:pPr marL="152400">
              <a:lnSpc>
                <a:spcPct val="100000"/>
              </a:lnSpc>
              <a:spcBef>
                <a:spcPts val="520"/>
              </a:spcBef>
            </a:pPr>
            <a:r>
              <a:rPr sz="3200" dirty="0">
                <a:solidFill>
                  <a:srgbClr val="FFFF00"/>
                </a:solidFill>
                <a:latin typeface="Times New Roman"/>
                <a:cs typeface="Times New Roman"/>
              </a:rPr>
              <a:t>Variant Angina ( Prinzmetal</a:t>
            </a:r>
            <a:r>
              <a:rPr sz="3200" spc="5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FF00"/>
                </a:solidFill>
                <a:latin typeface="Times New Roman"/>
                <a:cs typeface="Times New Roman"/>
              </a:rPr>
              <a:t>Angina)</a:t>
            </a:r>
            <a:endParaRPr sz="3200" dirty="0">
              <a:latin typeface="Times New Roman"/>
              <a:cs typeface="Times New Roman"/>
            </a:endParaRPr>
          </a:p>
          <a:p>
            <a:pPr marL="495300" indent="-342900">
              <a:lnSpc>
                <a:spcPct val="100000"/>
              </a:lnSpc>
              <a:spcBef>
                <a:spcPts val="420"/>
              </a:spcBef>
              <a:buClr>
                <a:srgbClr val="3366FF"/>
              </a:buClr>
              <a:buSzPct val="79687"/>
              <a:buFont typeface="Wingdings"/>
              <a:buChar char=""/>
              <a:tabLst>
                <a:tab pos="495300" algn="l"/>
              </a:tabLst>
            </a:pPr>
            <a:r>
              <a:rPr lang="en-IN" sz="3200" dirty="0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sz="3200" dirty="0" err="1" smtClean="0">
                <a:solidFill>
                  <a:srgbClr val="FFFFFF"/>
                </a:solidFill>
                <a:latin typeface="Times New Roman"/>
                <a:cs typeface="Times New Roman"/>
              </a:rPr>
              <a:t>ain</a:t>
            </a:r>
            <a:r>
              <a:rPr sz="32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is induced while at</a:t>
            </a:r>
            <a:r>
              <a:rPr sz="3200" spc="2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rest</a:t>
            </a:r>
            <a:endParaRPr sz="3200" dirty="0">
              <a:latin typeface="Times New Roman"/>
              <a:cs typeface="Times New Roman"/>
            </a:endParaRPr>
          </a:p>
          <a:p>
            <a:pPr marL="495300" marR="549275" indent="-342900">
              <a:lnSpc>
                <a:spcPts val="3460"/>
              </a:lnSpc>
              <a:spcBef>
                <a:spcPts val="790"/>
              </a:spcBef>
              <a:buClr>
                <a:srgbClr val="3366FF"/>
              </a:buClr>
              <a:buSzPct val="79687"/>
              <a:buFont typeface="Wingdings"/>
              <a:buChar char=""/>
              <a:tabLst>
                <a:tab pos="495300" algn="l"/>
              </a:tabLst>
            </a:pPr>
            <a:r>
              <a:rPr lang="en-IN" sz="32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3200" dirty="0" err="1" smtClean="0">
                <a:solidFill>
                  <a:srgbClr val="FFFFFF"/>
                </a:solidFill>
                <a:latin typeface="Times New Roman"/>
                <a:cs typeface="Times New Roman"/>
              </a:rPr>
              <a:t>econdary</a:t>
            </a:r>
            <a:r>
              <a:rPr sz="32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to vasospasm of the coronary  vessels</a:t>
            </a:r>
            <a:endParaRPr sz="3200" dirty="0">
              <a:latin typeface="Times New Roman"/>
              <a:cs typeface="Times New Roman"/>
            </a:endParaRPr>
          </a:p>
          <a:p>
            <a:pPr marL="152400">
              <a:lnSpc>
                <a:spcPct val="100000"/>
              </a:lnSpc>
              <a:spcBef>
                <a:spcPts val="359"/>
              </a:spcBef>
            </a:pPr>
            <a:endParaRPr lang="en-IN" sz="3200" dirty="0" smtClean="0">
              <a:solidFill>
                <a:srgbClr val="FFFF00"/>
              </a:solidFill>
              <a:latin typeface="Times New Roman"/>
              <a:cs typeface="Times New Roman"/>
            </a:endParaRPr>
          </a:p>
          <a:p>
            <a:pPr marL="152400">
              <a:lnSpc>
                <a:spcPct val="100000"/>
              </a:lnSpc>
              <a:spcBef>
                <a:spcPts val="359"/>
              </a:spcBef>
            </a:pPr>
            <a:r>
              <a:rPr sz="3200" dirty="0" smtClean="0">
                <a:solidFill>
                  <a:srgbClr val="FFFF00"/>
                </a:solidFill>
                <a:latin typeface="Times New Roman"/>
                <a:cs typeface="Times New Roman"/>
              </a:rPr>
              <a:t>Unstable</a:t>
            </a:r>
            <a:r>
              <a:rPr sz="3200" spc="10" dirty="0" smtClean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FF00"/>
                </a:solidFill>
                <a:latin typeface="Times New Roman"/>
                <a:cs typeface="Times New Roman"/>
              </a:rPr>
              <a:t>angina</a:t>
            </a:r>
            <a:endParaRPr sz="3200" dirty="0">
              <a:latin typeface="Times New Roman"/>
              <a:cs typeface="Times New Roman"/>
            </a:endParaRPr>
          </a:p>
          <a:p>
            <a:pPr marL="495300" marR="129539" indent="-342900">
              <a:lnSpc>
                <a:spcPts val="3450"/>
              </a:lnSpc>
              <a:spcBef>
                <a:spcPts val="850"/>
              </a:spcBef>
              <a:buClr>
                <a:srgbClr val="3366FF"/>
              </a:buClr>
              <a:buSzPct val="79687"/>
              <a:buFont typeface="Wingdings"/>
              <a:buChar char=""/>
              <a:tabLst>
                <a:tab pos="495300" algn="l"/>
              </a:tabLst>
            </a:pP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may involve coronary </a:t>
            </a:r>
            <a:r>
              <a:rPr sz="3200" spc="5" dirty="0">
                <a:solidFill>
                  <a:srgbClr val="FFFFFF"/>
                </a:solidFill>
                <a:latin typeface="Times New Roman"/>
                <a:cs typeface="Times New Roman"/>
              </a:rPr>
              <a:t>spasm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and </a:t>
            </a:r>
            <a:r>
              <a:rPr sz="3200" spc="5" dirty="0">
                <a:solidFill>
                  <a:srgbClr val="FFFFFF"/>
                </a:solidFill>
                <a:latin typeface="Times New Roman"/>
                <a:cs typeface="Times New Roman"/>
              </a:rPr>
              <a:t>may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also  have </a:t>
            </a:r>
            <a:r>
              <a:rPr sz="3200" spc="-5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component of</a:t>
            </a:r>
            <a:r>
              <a:rPr sz="3200" spc="5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atherosclerosis</a:t>
            </a:r>
            <a:endParaRPr sz="3200" dirty="0">
              <a:latin typeface="Times New Roman"/>
              <a:cs typeface="Times New Roman"/>
            </a:endParaRPr>
          </a:p>
          <a:p>
            <a:pPr marL="495300" marR="43180" indent="-342900">
              <a:lnSpc>
                <a:spcPct val="90000"/>
              </a:lnSpc>
              <a:spcBef>
                <a:spcPts val="740"/>
              </a:spcBef>
              <a:buClr>
                <a:srgbClr val="3366FF"/>
              </a:buClr>
              <a:buSzPct val="79687"/>
              <a:buFont typeface="Wingdings"/>
              <a:buChar char=""/>
              <a:tabLst>
                <a:tab pos="495300" algn="l"/>
              </a:tabLst>
            </a:pP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the duration of manifestation is longer than  the </a:t>
            </a:r>
            <a:r>
              <a:rPr sz="3200" spc="-5" dirty="0">
                <a:solidFill>
                  <a:srgbClr val="FFFFFF"/>
                </a:solidFill>
                <a:latin typeface="Times New Roman"/>
                <a:cs typeface="Times New Roman"/>
              </a:rPr>
              <a:t>first two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and </a:t>
            </a:r>
            <a:r>
              <a:rPr sz="3200" spc="5" dirty="0">
                <a:solidFill>
                  <a:srgbClr val="FFFFFF"/>
                </a:solidFill>
                <a:latin typeface="Times New Roman"/>
                <a:cs typeface="Times New Roman"/>
              </a:rPr>
              <a:t>has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the manifestation of  Myocardial</a:t>
            </a:r>
            <a:r>
              <a:rPr sz="3200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infarction</a:t>
            </a:r>
            <a:endParaRPr sz="3200" dirty="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279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3152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80327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80695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8105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2118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248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355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392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498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535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571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7858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822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8858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893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9293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9649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9001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9037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90728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9109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366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468620" y="16408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3364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496559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6669" y="25400"/>
                </a:moveTo>
                <a:lnTo>
                  <a:pt x="16510" y="25400"/>
                </a:lnTo>
                <a:lnTo>
                  <a:pt x="1651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38100">
                <a:moveTo>
                  <a:pt x="380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</a:pathLst>
          </a:custGeom>
          <a:solidFill>
            <a:srgbClr val="3364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52322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40" y="12700"/>
                </a:moveTo>
                <a:lnTo>
                  <a:pt x="6350" y="12700"/>
                </a:lnTo>
                <a:lnTo>
                  <a:pt x="6350" y="25400"/>
                </a:lnTo>
                <a:lnTo>
                  <a:pt x="24130" y="25400"/>
                </a:lnTo>
                <a:lnTo>
                  <a:pt x="24130" y="38100"/>
                </a:lnTo>
                <a:lnTo>
                  <a:pt x="27940" y="38100"/>
                </a:lnTo>
                <a:lnTo>
                  <a:pt x="27940" y="12700"/>
                </a:lnTo>
                <a:close/>
              </a:path>
              <a:path w="27939" h="38100">
                <a:moveTo>
                  <a:pt x="19050" y="0"/>
                </a:moveTo>
                <a:lnTo>
                  <a:pt x="0" y="0"/>
                </a:lnTo>
                <a:lnTo>
                  <a:pt x="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3364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55117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2699" y="0"/>
                </a:moveTo>
                <a:lnTo>
                  <a:pt x="0" y="0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57784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27939" y="25399"/>
                </a:moveTo>
                <a:lnTo>
                  <a:pt x="3810" y="25399"/>
                </a:lnTo>
                <a:lnTo>
                  <a:pt x="3810" y="38099"/>
                </a:lnTo>
                <a:lnTo>
                  <a:pt x="20320" y="38099"/>
                </a:lnTo>
                <a:lnTo>
                  <a:pt x="20320" y="50799"/>
                </a:lnTo>
                <a:lnTo>
                  <a:pt x="27939" y="50799"/>
                </a:lnTo>
                <a:lnTo>
                  <a:pt x="27939" y="25399"/>
                </a:lnTo>
                <a:close/>
              </a:path>
              <a:path w="27939" h="50800">
                <a:moveTo>
                  <a:pt x="635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3163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60577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0320" y="0"/>
                </a:moveTo>
                <a:lnTo>
                  <a:pt x="0" y="0"/>
                </a:lnTo>
                <a:lnTo>
                  <a:pt x="0" y="25400"/>
                </a:lnTo>
                <a:lnTo>
                  <a:pt x="8890" y="25400"/>
                </a:lnTo>
                <a:lnTo>
                  <a:pt x="889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3162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632450" y="17424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13970" y="0"/>
                </a:moveTo>
                <a:lnTo>
                  <a:pt x="0" y="0"/>
                </a:lnTo>
                <a:lnTo>
                  <a:pt x="0" y="38100"/>
                </a:lnTo>
                <a:lnTo>
                  <a:pt x="16510" y="38100"/>
                </a:lnTo>
                <a:lnTo>
                  <a:pt x="16510" y="50800"/>
                </a:lnTo>
                <a:lnTo>
                  <a:pt x="27939" y="50800"/>
                </a:lnTo>
                <a:lnTo>
                  <a:pt x="27939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162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660390" y="17551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6350" y="38100"/>
                </a:lnTo>
                <a:lnTo>
                  <a:pt x="6350" y="50800"/>
                </a:lnTo>
                <a:lnTo>
                  <a:pt x="22860" y="50800"/>
                </a:lnTo>
                <a:lnTo>
                  <a:pt x="2286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162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687059" y="17678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269" y="0"/>
                </a:moveTo>
                <a:lnTo>
                  <a:pt x="0" y="0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3061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715000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5239" y="0"/>
                </a:moveTo>
                <a:lnTo>
                  <a:pt x="0" y="0"/>
                </a:lnTo>
                <a:lnTo>
                  <a:pt x="0" y="38100"/>
                </a:lnTo>
                <a:lnTo>
                  <a:pt x="2539" y="38100"/>
                </a:lnTo>
                <a:lnTo>
                  <a:pt x="2539" y="50800"/>
                </a:lnTo>
                <a:lnTo>
                  <a:pt x="17779" y="50800"/>
                </a:lnTo>
                <a:lnTo>
                  <a:pt x="1777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1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74294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7620" y="0"/>
                </a:moveTo>
                <a:lnTo>
                  <a:pt x="0" y="0"/>
                </a:lnTo>
                <a:lnTo>
                  <a:pt x="0" y="50800"/>
                </a:lnTo>
                <a:lnTo>
                  <a:pt x="6350" y="50800"/>
                </a:lnTo>
                <a:lnTo>
                  <a:pt x="6350" y="63500"/>
                </a:lnTo>
                <a:lnTo>
                  <a:pt x="22860" y="63500"/>
                </a:lnTo>
                <a:lnTo>
                  <a:pt x="2286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769609" y="18186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2539" y="0"/>
                </a:moveTo>
                <a:lnTo>
                  <a:pt x="0" y="0"/>
                </a:lnTo>
                <a:lnTo>
                  <a:pt x="0" y="63500"/>
                </a:lnTo>
                <a:lnTo>
                  <a:pt x="12700" y="63500"/>
                </a:lnTo>
                <a:lnTo>
                  <a:pt x="12700" y="76200"/>
                </a:lnTo>
                <a:lnTo>
                  <a:pt x="27939" y="762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97550" y="18440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5239" y="0"/>
                </a:moveTo>
                <a:lnTo>
                  <a:pt x="0" y="0"/>
                </a:lnTo>
                <a:lnTo>
                  <a:pt x="0" y="50800"/>
                </a:lnTo>
                <a:lnTo>
                  <a:pt x="1270" y="50800"/>
                </a:lnTo>
                <a:lnTo>
                  <a:pt x="1270" y="63500"/>
                </a:lnTo>
                <a:lnTo>
                  <a:pt x="16510" y="63500"/>
                </a:lnTo>
                <a:lnTo>
                  <a:pt x="1651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838190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F5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865495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69">
            <a:solidFill>
              <a:srgbClr val="2F5F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892800" y="18948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40">
            <a:solidFill>
              <a:srgbClr val="2F5E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906770" y="1907539"/>
            <a:ext cx="26670" cy="101600"/>
          </a:xfrm>
          <a:custGeom>
            <a:avLst/>
            <a:gdLst/>
            <a:ahLst/>
            <a:cxnLst/>
            <a:rect l="l" t="t" r="r" b="b"/>
            <a:pathLst>
              <a:path w="26670" h="101600">
                <a:moveTo>
                  <a:pt x="10160" y="0"/>
                </a:moveTo>
                <a:lnTo>
                  <a:pt x="0" y="0"/>
                </a:lnTo>
                <a:lnTo>
                  <a:pt x="0" y="76200"/>
                </a:lnTo>
                <a:lnTo>
                  <a:pt x="5079" y="76200"/>
                </a:lnTo>
                <a:lnTo>
                  <a:pt x="5079" y="88900"/>
                </a:lnTo>
                <a:lnTo>
                  <a:pt x="21589" y="88900"/>
                </a:lnTo>
                <a:lnTo>
                  <a:pt x="21589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947409" y="19202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F5E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974715" y="19456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D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02020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E5D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035040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019800" y="20726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029325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2E5C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015990" y="1971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064250" y="2110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049009" y="2098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056629" y="20091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E5C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042659" y="1996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092190" y="2136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078220" y="21234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08393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C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070600" y="2009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21400" y="2161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07429" y="21488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11240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2D5B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097270" y="2021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609" y="2186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36640" y="21742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38545" y="20599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69">
            <a:solidFill>
              <a:srgbClr val="2D5B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25209" y="20472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25209" y="20345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65850" y="21996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65850" y="20726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40">
            <a:solidFill>
              <a:srgbClr val="2D5A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1879" y="2059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95059" y="2225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93154" y="20853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2D5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79820" y="2072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224270" y="2250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209029" y="22377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20459" y="21107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2D5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206490" y="20980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206490" y="20853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253479" y="22758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238240" y="22631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248400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7940">
            <a:solidFill>
              <a:srgbClr val="2C59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234429" y="2110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281420" y="2301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67450" y="2288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275704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6669">
            <a:solidFill>
              <a:srgbClr val="2C59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262370" y="2123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308090" y="2326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29412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303009" y="21615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2C58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289040" y="21488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289040" y="21361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334759" y="2352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320790" y="2339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330315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2C58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316979" y="2161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361429" y="2377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347459" y="23647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357620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7939">
            <a:solidFill>
              <a:srgbClr val="2C58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343650" y="2174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88100" y="24028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375400" y="23901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384925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70">
            <a:solidFill>
              <a:srgbClr val="2B57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371590" y="2186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14770" y="2428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402070" y="2415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412229" y="22250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7939">
            <a:solidFill>
              <a:srgbClr val="2B57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398259" y="22123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441440" y="2453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439534" y="22377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2B56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426200" y="2225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469379" y="2479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455409" y="24663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466840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7940">
            <a:solidFill>
              <a:srgbClr val="2B56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452870" y="2237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49" y="12700"/>
                </a:lnTo>
                <a:lnTo>
                  <a:pt x="634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96050" y="25044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494145" y="22758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2B56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480809" y="22631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522719" y="2529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521450" y="22885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2A55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507480" y="22758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560819" y="2567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549390" y="2555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548755" y="23012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A55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535419" y="2288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583680" y="25933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572250" y="2580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576059" y="23266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7939">
            <a:solidFill>
              <a:srgbClr val="2A54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56209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56209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606540" y="26187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595109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603365" y="2339339"/>
            <a:ext cx="0" cy="266700"/>
          </a:xfrm>
          <a:custGeom>
            <a:avLst/>
            <a:gdLst/>
            <a:ahLst/>
            <a:cxnLst/>
            <a:rect l="l" t="t" r="r" b="b"/>
            <a:pathLst>
              <a:path h="266700">
                <a:moveTo>
                  <a:pt x="0" y="0"/>
                </a:moveTo>
                <a:lnTo>
                  <a:pt x="0" y="266700"/>
                </a:lnTo>
              </a:path>
            </a:pathLst>
          </a:custGeom>
          <a:ln w="26670">
            <a:solidFill>
              <a:srgbClr val="2A54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590030" y="2326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642100" y="2656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630669" y="2644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630669" y="23520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7940">
            <a:solidFill>
              <a:srgbClr val="2A54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616700" y="2339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664959" y="26822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653530" y="2669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657975" y="23774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69">
            <a:solidFill>
              <a:srgbClr val="295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644640" y="2364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644640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687819" y="2707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676390" y="2694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685280" y="2390139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27940">
            <a:solidFill>
              <a:srgbClr val="2953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671309" y="2377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722109" y="27457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710680" y="2733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713219" y="24028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7940">
            <a:solidFill>
              <a:srgbClr val="2952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699250" y="2390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744969" y="27711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733540" y="2758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740525" y="24155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6669">
            <a:solidFill>
              <a:srgbClr val="2952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72719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779259" y="28092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767830" y="2796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756400" y="27838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767830" y="24409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7940">
            <a:solidFill>
              <a:srgbClr val="2952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753859" y="2428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803390" y="2834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790690" y="28219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795134" y="24536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9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781800" y="2440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826250" y="28600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814819" y="2847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822440" y="2466339"/>
            <a:ext cx="0" cy="381000"/>
          </a:xfrm>
          <a:custGeom>
            <a:avLst/>
            <a:gdLst/>
            <a:ahLst/>
            <a:cxnLst/>
            <a:rect l="l" t="t" r="r" b="b"/>
            <a:pathLst>
              <a:path h="381000">
                <a:moveTo>
                  <a:pt x="0" y="0"/>
                </a:moveTo>
                <a:lnTo>
                  <a:pt x="0" y="381000"/>
                </a:lnTo>
              </a:path>
            </a:pathLst>
          </a:custGeom>
          <a:ln w="27939">
            <a:solidFill>
              <a:srgbClr val="28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808469" y="2453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860540" y="28981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49109" y="2885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849744" y="24917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850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836409" y="24790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883400" y="2923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71969" y="29108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77050" y="25044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40">
            <a:solidFill>
              <a:srgbClr val="2850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863080" y="24917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906259" y="2948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894830" y="29362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904355" y="2517139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9100"/>
                </a:lnTo>
              </a:path>
            </a:pathLst>
          </a:custGeom>
          <a:ln w="26670">
            <a:solidFill>
              <a:srgbClr val="2850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891019" y="25044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940550" y="29870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929119" y="2974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931659" y="25425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7939">
            <a:solidFill>
              <a:srgbClr val="284F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917690" y="2529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963409" y="3012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951980" y="29997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958965" y="25552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70">
            <a:solidFill>
              <a:srgbClr val="274F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945630" y="2542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993890" y="3050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983730" y="3037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974840" y="30251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986269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40">
            <a:solidFill>
              <a:srgbClr val="274E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972300" y="2555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013575" y="25679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74E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051040" y="3126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042150" y="3114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031990" y="3101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040880" y="26060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7940">
            <a:solidFill>
              <a:srgbClr val="274E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026909" y="2593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080250" y="3164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070090" y="31521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061200" y="3139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068184" y="2618739"/>
            <a:ext cx="0" cy="520700"/>
          </a:xfrm>
          <a:custGeom>
            <a:avLst/>
            <a:gdLst/>
            <a:ahLst/>
            <a:cxnLst/>
            <a:rect l="l" t="t" r="r" b="b"/>
            <a:pathLst>
              <a:path h="520700">
                <a:moveTo>
                  <a:pt x="0" y="0"/>
                </a:moveTo>
                <a:lnTo>
                  <a:pt x="0" y="520700"/>
                </a:lnTo>
              </a:path>
            </a:pathLst>
          </a:custGeom>
          <a:ln w="26670">
            <a:solidFill>
              <a:srgbClr val="274D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054850" y="2606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095490" y="2618739"/>
            <a:ext cx="0" cy="596900"/>
          </a:xfrm>
          <a:custGeom>
            <a:avLst/>
            <a:gdLst/>
            <a:ahLst/>
            <a:cxnLst/>
            <a:rect l="l" t="t" r="r" b="b"/>
            <a:pathLst>
              <a:path h="596900">
                <a:moveTo>
                  <a:pt x="0" y="0"/>
                </a:moveTo>
                <a:lnTo>
                  <a:pt x="0" y="596900"/>
                </a:lnTo>
              </a:path>
            </a:pathLst>
          </a:custGeom>
          <a:ln w="27939">
            <a:solidFill>
              <a:srgbClr val="264D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127240" y="3228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118350" y="3215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122794" y="26568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64C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109459" y="2644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156450" y="326644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147559" y="325374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150100" y="26695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7940">
            <a:solidFill>
              <a:srgbClr val="264C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136130" y="26568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177405" y="2669539"/>
            <a:ext cx="0" cy="647700"/>
          </a:xfrm>
          <a:custGeom>
            <a:avLst/>
            <a:gdLst/>
            <a:ahLst/>
            <a:cxnLst/>
            <a:rect l="l" t="t" r="r" b="b"/>
            <a:pathLst>
              <a:path h="647700">
                <a:moveTo>
                  <a:pt x="0" y="0"/>
                </a:moveTo>
                <a:lnTo>
                  <a:pt x="0" y="647700"/>
                </a:lnTo>
              </a:path>
            </a:pathLst>
          </a:custGeom>
          <a:ln w="26670">
            <a:solidFill>
              <a:srgbClr val="264C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213600" y="33426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204709" y="33299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194550" y="3317240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204709" y="2707639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600"/>
                </a:lnTo>
              </a:path>
            </a:pathLst>
          </a:custGeom>
          <a:ln w="27939">
            <a:solidFill>
              <a:srgbClr val="264B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190740" y="26949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218680" y="2707639"/>
            <a:ext cx="27940" cy="685800"/>
          </a:xfrm>
          <a:custGeom>
            <a:avLst/>
            <a:gdLst/>
            <a:ahLst/>
            <a:cxnLst/>
            <a:rect l="l" t="t" r="r" b="b"/>
            <a:pathLst>
              <a:path w="27940" h="685800">
                <a:moveTo>
                  <a:pt x="24129" y="674023"/>
                </a:moveTo>
                <a:lnTo>
                  <a:pt x="24129" y="685800"/>
                </a:lnTo>
                <a:lnTo>
                  <a:pt x="27940" y="685800"/>
                </a:lnTo>
                <a:lnTo>
                  <a:pt x="27940" y="674370"/>
                </a:lnTo>
                <a:lnTo>
                  <a:pt x="24129" y="674023"/>
                </a:lnTo>
                <a:close/>
              </a:path>
              <a:path w="27940" h="685800">
                <a:moveTo>
                  <a:pt x="5079" y="647930"/>
                </a:moveTo>
                <a:lnTo>
                  <a:pt x="5079" y="660400"/>
                </a:lnTo>
                <a:lnTo>
                  <a:pt x="13970" y="660400"/>
                </a:lnTo>
                <a:lnTo>
                  <a:pt x="13970" y="673100"/>
                </a:lnTo>
                <a:lnTo>
                  <a:pt x="24129" y="674023"/>
                </a:lnTo>
                <a:lnTo>
                  <a:pt x="24129" y="673100"/>
                </a:lnTo>
                <a:lnTo>
                  <a:pt x="27940" y="673100"/>
                </a:lnTo>
                <a:lnTo>
                  <a:pt x="27940" y="648970"/>
                </a:lnTo>
                <a:lnTo>
                  <a:pt x="5079" y="647930"/>
                </a:lnTo>
                <a:close/>
              </a:path>
              <a:path w="27940" h="685800">
                <a:moveTo>
                  <a:pt x="0" y="635000"/>
                </a:moveTo>
                <a:lnTo>
                  <a:pt x="0" y="647700"/>
                </a:lnTo>
                <a:lnTo>
                  <a:pt x="5079" y="647930"/>
                </a:lnTo>
                <a:lnTo>
                  <a:pt x="5079" y="647700"/>
                </a:lnTo>
                <a:lnTo>
                  <a:pt x="27940" y="6477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685800">
                <a:moveTo>
                  <a:pt x="0" y="609600"/>
                </a:moveTo>
                <a:lnTo>
                  <a:pt x="0" y="635000"/>
                </a:lnTo>
                <a:lnTo>
                  <a:pt x="27940" y="6350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685800">
                <a:moveTo>
                  <a:pt x="27940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685800">
                <a:moveTo>
                  <a:pt x="27940" y="584200"/>
                </a:moveTo>
                <a:lnTo>
                  <a:pt x="0" y="585470"/>
                </a:lnTo>
                <a:lnTo>
                  <a:pt x="0" y="59817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685800">
                <a:moveTo>
                  <a:pt x="0" y="4953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496570"/>
                </a:lnTo>
                <a:lnTo>
                  <a:pt x="0" y="495300"/>
                </a:lnTo>
                <a:close/>
              </a:path>
              <a:path w="27940" h="685800">
                <a:moveTo>
                  <a:pt x="27940" y="469900"/>
                </a:moveTo>
                <a:lnTo>
                  <a:pt x="0" y="47117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685800">
                <a:moveTo>
                  <a:pt x="27940" y="419100"/>
                </a:moveTo>
                <a:lnTo>
                  <a:pt x="0" y="4203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19100"/>
                </a:lnTo>
                <a:close/>
              </a:path>
              <a:path w="27940" h="685800">
                <a:moveTo>
                  <a:pt x="27940" y="381000"/>
                </a:moveTo>
                <a:lnTo>
                  <a:pt x="0" y="38227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81000"/>
                </a:lnTo>
                <a:close/>
              </a:path>
              <a:path w="27940" h="685800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685800">
                <a:moveTo>
                  <a:pt x="27940" y="292100"/>
                </a:moveTo>
                <a:lnTo>
                  <a:pt x="0" y="2933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292100"/>
                </a:lnTo>
                <a:close/>
              </a:path>
              <a:path w="27940" h="685800">
                <a:moveTo>
                  <a:pt x="27940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685800">
                <a:moveTo>
                  <a:pt x="2794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41300"/>
                </a:lnTo>
                <a:close/>
              </a:path>
              <a:path w="27940" h="685800">
                <a:moveTo>
                  <a:pt x="27940" y="190500"/>
                </a:moveTo>
                <a:lnTo>
                  <a:pt x="0" y="1917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685800">
                <a:moveTo>
                  <a:pt x="27940" y="63500"/>
                </a:moveTo>
                <a:lnTo>
                  <a:pt x="0" y="647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63500"/>
                </a:lnTo>
                <a:close/>
              </a:path>
              <a:path w="27940" h="685800">
                <a:moveTo>
                  <a:pt x="27940" y="38100"/>
                </a:moveTo>
                <a:lnTo>
                  <a:pt x="0" y="393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38100"/>
                </a:lnTo>
                <a:close/>
              </a:path>
              <a:path w="27940" h="685800">
                <a:moveTo>
                  <a:pt x="1143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246619" y="2720339"/>
            <a:ext cx="26670" cy="711200"/>
          </a:xfrm>
          <a:custGeom>
            <a:avLst/>
            <a:gdLst/>
            <a:ahLst/>
            <a:cxnLst/>
            <a:rect l="l" t="t" r="r" b="b"/>
            <a:pathLst>
              <a:path w="26670" h="711200">
                <a:moveTo>
                  <a:pt x="15239" y="685800"/>
                </a:moveTo>
                <a:lnTo>
                  <a:pt x="15239" y="698500"/>
                </a:lnTo>
                <a:lnTo>
                  <a:pt x="25400" y="698500"/>
                </a:lnTo>
                <a:lnTo>
                  <a:pt x="25400" y="711200"/>
                </a:lnTo>
                <a:lnTo>
                  <a:pt x="26670" y="711200"/>
                </a:lnTo>
                <a:lnTo>
                  <a:pt x="26670" y="687070"/>
                </a:lnTo>
                <a:lnTo>
                  <a:pt x="15239" y="685800"/>
                </a:lnTo>
                <a:close/>
              </a:path>
              <a:path w="26670" h="711200">
                <a:moveTo>
                  <a:pt x="26670" y="673100"/>
                </a:moveTo>
                <a:lnTo>
                  <a:pt x="6350" y="674067"/>
                </a:lnTo>
                <a:lnTo>
                  <a:pt x="635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711200">
                <a:moveTo>
                  <a:pt x="13335" y="661035"/>
                </a:moveTo>
                <a:lnTo>
                  <a:pt x="0" y="661670"/>
                </a:lnTo>
                <a:lnTo>
                  <a:pt x="0" y="674370"/>
                </a:lnTo>
                <a:lnTo>
                  <a:pt x="6350" y="674067"/>
                </a:lnTo>
                <a:lnTo>
                  <a:pt x="6350" y="673100"/>
                </a:lnTo>
                <a:lnTo>
                  <a:pt x="26670" y="673100"/>
                </a:lnTo>
                <a:lnTo>
                  <a:pt x="26670" y="661670"/>
                </a:lnTo>
                <a:lnTo>
                  <a:pt x="13335" y="661035"/>
                </a:lnTo>
                <a:close/>
              </a:path>
              <a:path w="26670" h="711200">
                <a:moveTo>
                  <a:pt x="0" y="635000"/>
                </a:moveTo>
                <a:lnTo>
                  <a:pt x="0" y="660400"/>
                </a:lnTo>
                <a:lnTo>
                  <a:pt x="13335" y="661035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112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7112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112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7112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7112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7112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7112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7112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7112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7112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7112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7112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7112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7112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7112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7112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A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273290" y="2745739"/>
            <a:ext cx="27940" cy="723900"/>
          </a:xfrm>
          <a:custGeom>
            <a:avLst/>
            <a:gdLst/>
            <a:ahLst/>
            <a:cxnLst/>
            <a:rect l="l" t="t" r="r" b="b"/>
            <a:pathLst>
              <a:path w="27940" h="723900">
                <a:moveTo>
                  <a:pt x="0" y="660400"/>
                </a:moveTo>
                <a:lnTo>
                  <a:pt x="0" y="685800"/>
                </a:lnTo>
                <a:lnTo>
                  <a:pt x="7619" y="685800"/>
                </a:lnTo>
                <a:lnTo>
                  <a:pt x="7619" y="698500"/>
                </a:lnTo>
                <a:lnTo>
                  <a:pt x="17779" y="698500"/>
                </a:lnTo>
                <a:lnTo>
                  <a:pt x="17779" y="711200"/>
                </a:lnTo>
                <a:lnTo>
                  <a:pt x="26669" y="711200"/>
                </a:lnTo>
                <a:lnTo>
                  <a:pt x="26669" y="723900"/>
                </a:lnTo>
                <a:lnTo>
                  <a:pt x="27939" y="723900"/>
                </a:lnTo>
                <a:lnTo>
                  <a:pt x="27939" y="661670"/>
                </a:lnTo>
                <a:lnTo>
                  <a:pt x="0" y="660400"/>
                </a:lnTo>
                <a:close/>
              </a:path>
              <a:path w="27940" h="723900">
                <a:moveTo>
                  <a:pt x="27939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7700"/>
                </a:lnTo>
                <a:close/>
              </a:path>
              <a:path w="27940" h="723900">
                <a:moveTo>
                  <a:pt x="13969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36270"/>
                </a:lnTo>
                <a:lnTo>
                  <a:pt x="13969" y="635635"/>
                </a:lnTo>
                <a:close/>
              </a:path>
              <a:path w="27940" h="723900">
                <a:moveTo>
                  <a:pt x="0" y="609600"/>
                </a:moveTo>
                <a:lnTo>
                  <a:pt x="0" y="635000"/>
                </a:lnTo>
                <a:lnTo>
                  <a:pt x="13969" y="635635"/>
                </a:lnTo>
                <a:lnTo>
                  <a:pt x="27939" y="6350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23900">
                <a:moveTo>
                  <a:pt x="0" y="5969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98170"/>
                </a:lnTo>
                <a:lnTo>
                  <a:pt x="0" y="596900"/>
                </a:lnTo>
                <a:close/>
              </a:path>
              <a:path w="27940" h="723900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723900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23900">
                <a:moveTo>
                  <a:pt x="27939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723900">
                <a:moveTo>
                  <a:pt x="0" y="457200"/>
                </a:moveTo>
                <a:lnTo>
                  <a:pt x="0" y="546100"/>
                </a:lnTo>
                <a:lnTo>
                  <a:pt x="27939" y="5461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723900">
                <a:moveTo>
                  <a:pt x="27939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31800"/>
                </a:lnTo>
                <a:close/>
              </a:path>
              <a:path w="27940" h="723900">
                <a:moveTo>
                  <a:pt x="27939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7939" y="431800"/>
                </a:lnTo>
                <a:lnTo>
                  <a:pt x="27939" y="381000"/>
                </a:lnTo>
                <a:close/>
              </a:path>
              <a:path w="27940" h="723900">
                <a:moveTo>
                  <a:pt x="27939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42900"/>
                </a:lnTo>
                <a:close/>
              </a:path>
              <a:path w="27940" h="723900">
                <a:moveTo>
                  <a:pt x="27939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30200"/>
                </a:lnTo>
                <a:close/>
              </a:path>
              <a:path w="27940" h="723900">
                <a:moveTo>
                  <a:pt x="27939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7939" y="330200"/>
                </a:lnTo>
                <a:lnTo>
                  <a:pt x="27939" y="254000"/>
                </a:lnTo>
                <a:close/>
              </a:path>
              <a:path w="27940" h="723900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723900">
                <a:moveTo>
                  <a:pt x="27939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03200"/>
                </a:lnTo>
                <a:close/>
              </a:path>
              <a:path w="27940" h="723900">
                <a:moveTo>
                  <a:pt x="27939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52400"/>
                </a:lnTo>
                <a:close/>
              </a:path>
              <a:path w="27940" h="723900">
                <a:moveTo>
                  <a:pt x="27939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25400"/>
                </a:lnTo>
                <a:close/>
              </a:path>
              <a:path w="27940" h="723900">
                <a:moveTo>
                  <a:pt x="19049" y="0"/>
                </a:moveTo>
                <a:lnTo>
                  <a:pt x="0" y="1270"/>
                </a:lnTo>
                <a:lnTo>
                  <a:pt x="0" y="25400"/>
                </a:lnTo>
                <a:lnTo>
                  <a:pt x="27939" y="25400"/>
                </a:lnTo>
                <a:lnTo>
                  <a:pt x="2793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301230" y="27584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73100"/>
                </a:moveTo>
                <a:lnTo>
                  <a:pt x="0" y="674370"/>
                </a:lnTo>
                <a:lnTo>
                  <a:pt x="0" y="711200"/>
                </a:lnTo>
                <a:lnTo>
                  <a:pt x="8890" y="711200"/>
                </a:lnTo>
                <a:lnTo>
                  <a:pt x="8890" y="723900"/>
                </a:lnTo>
                <a:lnTo>
                  <a:pt x="17779" y="723900"/>
                </a:lnTo>
                <a:lnTo>
                  <a:pt x="17779" y="736600"/>
                </a:lnTo>
                <a:lnTo>
                  <a:pt x="26670" y="736600"/>
                </a:lnTo>
                <a:lnTo>
                  <a:pt x="26670" y="673100"/>
                </a:lnTo>
                <a:close/>
              </a:path>
              <a:path w="26670" h="736600">
                <a:moveTo>
                  <a:pt x="0" y="6477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48970"/>
                </a:lnTo>
                <a:lnTo>
                  <a:pt x="0" y="647700"/>
                </a:lnTo>
                <a:close/>
              </a:path>
              <a:path w="26670" h="73660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736600">
                <a:moveTo>
                  <a:pt x="13335" y="622935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13335" y="622935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22300"/>
                </a:lnTo>
                <a:lnTo>
                  <a:pt x="13335" y="622935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842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36600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26670" y="533400"/>
                </a:moveTo>
                <a:lnTo>
                  <a:pt x="0" y="5346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36600">
                <a:moveTo>
                  <a:pt x="0" y="4445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736600">
                <a:moveTo>
                  <a:pt x="26670" y="419100"/>
                </a:moveTo>
                <a:lnTo>
                  <a:pt x="0" y="4203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19100"/>
                </a:lnTo>
                <a:close/>
              </a:path>
              <a:path w="26670" h="736600">
                <a:moveTo>
                  <a:pt x="26670" y="368300"/>
                </a:moveTo>
                <a:lnTo>
                  <a:pt x="0" y="3695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3683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317500"/>
                </a:moveTo>
                <a:lnTo>
                  <a:pt x="0" y="3187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3175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736600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736600">
                <a:moveTo>
                  <a:pt x="26670" y="139700"/>
                </a:moveTo>
                <a:lnTo>
                  <a:pt x="0" y="1409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39700"/>
                </a:lnTo>
                <a:close/>
              </a:path>
              <a:path w="26670" h="736600">
                <a:moveTo>
                  <a:pt x="26670" y="12700"/>
                </a:moveTo>
                <a:lnTo>
                  <a:pt x="12700" y="12700"/>
                </a:lnTo>
                <a:lnTo>
                  <a:pt x="0" y="139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"/>
                </a:lnTo>
                <a:close/>
              </a:path>
              <a:path w="26670" h="7366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A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327900" y="2771139"/>
            <a:ext cx="27940" cy="774700"/>
          </a:xfrm>
          <a:custGeom>
            <a:avLst/>
            <a:gdLst/>
            <a:ahLst/>
            <a:cxnLst/>
            <a:rect l="l" t="t" r="r" b="b"/>
            <a:pathLst>
              <a:path w="27940" h="774700">
                <a:moveTo>
                  <a:pt x="27940" y="698500"/>
                </a:moveTo>
                <a:lnTo>
                  <a:pt x="0" y="699770"/>
                </a:lnTo>
                <a:lnTo>
                  <a:pt x="0" y="723900"/>
                </a:lnTo>
                <a:lnTo>
                  <a:pt x="1270" y="723900"/>
                </a:lnTo>
                <a:lnTo>
                  <a:pt x="1270" y="736600"/>
                </a:lnTo>
                <a:lnTo>
                  <a:pt x="10159" y="736600"/>
                </a:lnTo>
                <a:lnTo>
                  <a:pt x="10159" y="749300"/>
                </a:lnTo>
                <a:lnTo>
                  <a:pt x="19050" y="749300"/>
                </a:lnTo>
                <a:lnTo>
                  <a:pt x="19050" y="762000"/>
                </a:lnTo>
                <a:lnTo>
                  <a:pt x="26670" y="762000"/>
                </a:lnTo>
                <a:lnTo>
                  <a:pt x="26670" y="774700"/>
                </a:lnTo>
                <a:lnTo>
                  <a:pt x="27940" y="774700"/>
                </a:lnTo>
                <a:lnTo>
                  <a:pt x="27940" y="698500"/>
                </a:lnTo>
                <a:close/>
              </a:path>
              <a:path w="27940" h="774700">
                <a:moveTo>
                  <a:pt x="2794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774700">
                <a:moveTo>
                  <a:pt x="0" y="6350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774700">
                <a:moveTo>
                  <a:pt x="2794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774700">
                <a:moveTo>
                  <a:pt x="13970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610870"/>
                </a:lnTo>
                <a:lnTo>
                  <a:pt x="13970" y="610235"/>
                </a:lnTo>
                <a:close/>
              </a:path>
              <a:path w="27940" h="774700">
                <a:moveTo>
                  <a:pt x="0" y="584200"/>
                </a:moveTo>
                <a:lnTo>
                  <a:pt x="0" y="609600"/>
                </a:lnTo>
                <a:lnTo>
                  <a:pt x="13970" y="610235"/>
                </a:lnTo>
                <a:lnTo>
                  <a:pt x="27940" y="609600"/>
                </a:lnTo>
                <a:lnTo>
                  <a:pt x="27940" y="585470"/>
                </a:lnTo>
                <a:lnTo>
                  <a:pt x="0" y="584200"/>
                </a:lnTo>
                <a:close/>
              </a:path>
              <a:path w="27940" h="774700">
                <a:moveTo>
                  <a:pt x="0" y="5715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774700">
                <a:moveTo>
                  <a:pt x="0" y="546100"/>
                </a:moveTo>
                <a:lnTo>
                  <a:pt x="0" y="571500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774700">
                <a:moveTo>
                  <a:pt x="2794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33400"/>
                </a:lnTo>
                <a:close/>
              </a:path>
              <a:path w="27940" h="774700">
                <a:moveTo>
                  <a:pt x="2794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774700">
                <a:moveTo>
                  <a:pt x="0" y="4318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433070"/>
                </a:lnTo>
                <a:lnTo>
                  <a:pt x="0" y="431800"/>
                </a:lnTo>
                <a:close/>
              </a:path>
              <a:path w="27940" h="774700">
                <a:moveTo>
                  <a:pt x="2794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6400"/>
                </a:lnTo>
                <a:close/>
              </a:path>
              <a:path w="27940" h="774700">
                <a:moveTo>
                  <a:pt x="2794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7940" y="406400"/>
                </a:lnTo>
                <a:lnTo>
                  <a:pt x="27940" y="355600"/>
                </a:lnTo>
                <a:close/>
              </a:path>
              <a:path w="27940" h="774700">
                <a:moveTo>
                  <a:pt x="2794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17500"/>
                </a:lnTo>
                <a:close/>
              </a:path>
              <a:path w="27940" h="774700">
                <a:moveTo>
                  <a:pt x="2794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304800"/>
                </a:lnTo>
                <a:close/>
              </a:path>
              <a:path w="27940" h="774700">
                <a:moveTo>
                  <a:pt x="2794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28600"/>
                </a:lnTo>
                <a:close/>
              </a:path>
              <a:path w="27940" h="774700">
                <a:moveTo>
                  <a:pt x="2794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40" y="228600"/>
                </a:lnTo>
                <a:lnTo>
                  <a:pt x="27940" y="215900"/>
                </a:lnTo>
                <a:close/>
              </a:path>
              <a:path w="27940" h="774700">
                <a:moveTo>
                  <a:pt x="2794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177800"/>
                </a:lnTo>
                <a:close/>
              </a:path>
              <a:path w="27940" h="774700">
                <a:moveTo>
                  <a:pt x="2794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27000"/>
                </a:lnTo>
                <a:close/>
              </a:path>
              <a:path w="27940" h="774700">
                <a:moveTo>
                  <a:pt x="6350" y="0"/>
                </a:moveTo>
                <a:lnTo>
                  <a:pt x="0" y="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2549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355840" y="2796539"/>
            <a:ext cx="26670" cy="787400"/>
          </a:xfrm>
          <a:custGeom>
            <a:avLst/>
            <a:gdLst/>
            <a:ahLst/>
            <a:cxnLst/>
            <a:rect l="l" t="t" r="r" b="b"/>
            <a:pathLst>
              <a:path w="26670" h="787400">
                <a:moveTo>
                  <a:pt x="15239" y="762508"/>
                </a:moveTo>
                <a:lnTo>
                  <a:pt x="15239" y="774700"/>
                </a:lnTo>
                <a:lnTo>
                  <a:pt x="22859" y="774700"/>
                </a:lnTo>
                <a:lnTo>
                  <a:pt x="22859" y="787400"/>
                </a:lnTo>
                <a:lnTo>
                  <a:pt x="26669" y="787400"/>
                </a:lnTo>
                <a:lnTo>
                  <a:pt x="26669" y="763270"/>
                </a:lnTo>
                <a:lnTo>
                  <a:pt x="15239" y="762508"/>
                </a:lnTo>
                <a:close/>
              </a:path>
              <a:path w="26670" h="787400">
                <a:moveTo>
                  <a:pt x="26669" y="762000"/>
                </a:moveTo>
                <a:lnTo>
                  <a:pt x="152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787400">
                <a:moveTo>
                  <a:pt x="26669" y="711200"/>
                </a:moveTo>
                <a:lnTo>
                  <a:pt x="0" y="712470"/>
                </a:lnTo>
                <a:lnTo>
                  <a:pt x="0" y="749300"/>
                </a:lnTo>
                <a:lnTo>
                  <a:pt x="7619" y="749300"/>
                </a:lnTo>
                <a:lnTo>
                  <a:pt x="7619" y="762000"/>
                </a:lnTo>
                <a:lnTo>
                  <a:pt x="15239" y="762508"/>
                </a:lnTo>
                <a:lnTo>
                  <a:pt x="15239" y="76200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7874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7874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7874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7874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7874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7874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7874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7874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7874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7874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7874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7874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7874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7874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7874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7874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7874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7874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7874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787400">
                <a:moveTo>
                  <a:pt x="203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382509" y="2809239"/>
            <a:ext cx="27940" cy="811530"/>
          </a:xfrm>
          <a:custGeom>
            <a:avLst/>
            <a:gdLst/>
            <a:ahLst/>
            <a:cxnLst/>
            <a:rect l="l" t="t" r="r" b="b"/>
            <a:pathLst>
              <a:path w="27940" h="811529">
                <a:moveTo>
                  <a:pt x="0" y="749300"/>
                </a:moveTo>
                <a:lnTo>
                  <a:pt x="0" y="774700"/>
                </a:lnTo>
                <a:lnTo>
                  <a:pt x="3810" y="774700"/>
                </a:lnTo>
                <a:lnTo>
                  <a:pt x="3810" y="787400"/>
                </a:lnTo>
                <a:lnTo>
                  <a:pt x="12700" y="787400"/>
                </a:lnTo>
                <a:lnTo>
                  <a:pt x="12700" y="800100"/>
                </a:lnTo>
                <a:lnTo>
                  <a:pt x="27940" y="800100"/>
                </a:lnTo>
                <a:lnTo>
                  <a:pt x="27940" y="750570"/>
                </a:lnTo>
                <a:lnTo>
                  <a:pt x="0" y="749300"/>
                </a:lnTo>
                <a:close/>
              </a:path>
              <a:path w="27940" h="811529">
                <a:moveTo>
                  <a:pt x="2794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7940" y="750570"/>
                </a:lnTo>
                <a:lnTo>
                  <a:pt x="27940" y="698500"/>
                </a:lnTo>
                <a:close/>
              </a:path>
              <a:path w="27940" h="811529">
                <a:moveTo>
                  <a:pt x="2794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811529">
                <a:moveTo>
                  <a:pt x="2794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22300"/>
                </a:lnTo>
                <a:close/>
              </a:path>
              <a:path w="27940" h="811529">
                <a:moveTo>
                  <a:pt x="0" y="596900"/>
                </a:moveTo>
                <a:lnTo>
                  <a:pt x="0" y="622300"/>
                </a:lnTo>
                <a:lnTo>
                  <a:pt x="27940" y="622300"/>
                </a:lnTo>
                <a:lnTo>
                  <a:pt x="27940" y="598170"/>
                </a:lnTo>
                <a:lnTo>
                  <a:pt x="0" y="596900"/>
                </a:lnTo>
                <a:close/>
              </a:path>
              <a:path w="27940" h="811529">
                <a:moveTo>
                  <a:pt x="2794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811529">
                <a:moveTo>
                  <a:pt x="13970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13970" y="572135"/>
                </a:lnTo>
                <a:close/>
              </a:path>
              <a:path w="27940" h="811529">
                <a:moveTo>
                  <a:pt x="0" y="546100"/>
                </a:moveTo>
                <a:lnTo>
                  <a:pt x="0" y="571500"/>
                </a:lnTo>
                <a:lnTo>
                  <a:pt x="13970" y="572135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811529">
                <a:moveTo>
                  <a:pt x="0" y="533400"/>
                </a:moveTo>
                <a:lnTo>
                  <a:pt x="0" y="546100"/>
                </a:lnTo>
                <a:lnTo>
                  <a:pt x="27940" y="5461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811529">
                <a:moveTo>
                  <a:pt x="0" y="508000"/>
                </a:moveTo>
                <a:lnTo>
                  <a:pt x="0" y="533400"/>
                </a:lnTo>
                <a:lnTo>
                  <a:pt x="27940" y="5334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11529">
                <a:moveTo>
                  <a:pt x="2794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811529">
                <a:moveTo>
                  <a:pt x="2794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811529">
                <a:moveTo>
                  <a:pt x="0" y="3937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811529">
                <a:moveTo>
                  <a:pt x="2794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8300"/>
                </a:lnTo>
                <a:close/>
              </a:path>
              <a:path w="27940" h="811529">
                <a:moveTo>
                  <a:pt x="2794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17500"/>
                </a:lnTo>
                <a:close/>
              </a:path>
              <a:path w="27940" h="811529">
                <a:moveTo>
                  <a:pt x="2794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79400"/>
                </a:lnTo>
                <a:close/>
              </a:path>
              <a:path w="27940" h="811529">
                <a:moveTo>
                  <a:pt x="2794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66700"/>
                </a:lnTo>
                <a:close/>
              </a:path>
              <a:path w="27940" h="811529">
                <a:moveTo>
                  <a:pt x="2794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190500"/>
                </a:lnTo>
                <a:close/>
              </a:path>
              <a:path w="27940" h="811529">
                <a:moveTo>
                  <a:pt x="2794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77800"/>
                </a:lnTo>
                <a:close/>
              </a:path>
              <a:path w="27940" h="81152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811529">
                <a:moveTo>
                  <a:pt x="2794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88900"/>
                </a:lnTo>
                <a:close/>
              </a:path>
              <a:path w="27940" h="811529">
                <a:moveTo>
                  <a:pt x="13970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811529">
                <a:moveTo>
                  <a:pt x="27940" y="800100"/>
                </a:moveTo>
                <a:lnTo>
                  <a:pt x="20320" y="800100"/>
                </a:lnTo>
                <a:lnTo>
                  <a:pt x="20320" y="801370"/>
                </a:lnTo>
                <a:lnTo>
                  <a:pt x="21590" y="801370"/>
                </a:lnTo>
                <a:lnTo>
                  <a:pt x="21590" y="803910"/>
                </a:lnTo>
                <a:lnTo>
                  <a:pt x="22860" y="803910"/>
                </a:lnTo>
                <a:lnTo>
                  <a:pt x="22860" y="805180"/>
                </a:lnTo>
                <a:lnTo>
                  <a:pt x="24130" y="805180"/>
                </a:lnTo>
                <a:lnTo>
                  <a:pt x="24130" y="807720"/>
                </a:lnTo>
                <a:lnTo>
                  <a:pt x="25400" y="807720"/>
                </a:lnTo>
                <a:lnTo>
                  <a:pt x="25400" y="810260"/>
                </a:lnTo>
                <a:lnTo>
                  <a:pt x="26670" y="810260"/>
                </a:lnTo>
                <a:lnTo>
                  <a:pt x="26670" y="811530"/>
                </a:lnTo>
                <a:lnTo>
                  <a:pt x="27940" y="811530"/>
                </a:lnTo>
                <a:lnTo>
                  <a:pt x="27940" y="800100"/>
                </a:lnTo>
                <a:close/>
              </a:path>
            </a:pathLst>
          </a:custGeom>
          <a:solidFill>
            <a:srgbClr val="2448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410450" y="2821939"/>
            <a:ext cx="26670" cy="842010"/>
          </a:xfrm>
          <a:custGeom>
            <a:avLst/>
            <a:gdLst/>
            <a:ahLst/>
            <a:cxnLst/>
            <a:rect l="l" t="t" r="r" b="b"/>
            <a:pathLst>
              <a:path w="26670" h="842010">
                <a:moveTo>
                  <a:pt x="26670" y="774700"/>
                </a:moveTo>
                <a:lnTo>
                  <a:pt x="0" y="77597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74700"/>
                </a:lnTo>
                <a:close/>
              </a:path>
              <a:path w="26670" h="842010">
                <a:moveTo>
                  <a:pt x="0" y="736600"/>
                </a:moveTo>
                <a:lnTo>
                  <a:pt x="0" y="774700"/>
                </a:lnTo>
                <a:lnTo>
                  <a:pt x="26670" y="774700"/>
                </a:lnTo>
                <a:lnTo>
                  <a:pt x="26670" y="737870"/>
                </a:lnTo>
                <a:lnTo>
                  <a:pt x="0" y="736600"/>
                </a:lnTo>
                <a:close/>
              </a:path>
              <a:path w="26670" h="842010">
                <a:moveTo>
                  <a:pt x="26670" y="685800"/>
                </a:moveTo>
                <a:lnTo>
                  <a:pt x="0" y="687070"/>
                </a:lnTo>
                <a:lnTo>
                  <a:pt x="0" y="736600"/>
                </a:lnTo>
                <a:lnTo>
                  <a:pt x="26670" y="737870"/>
                </a:lnTo>
                <a:lnTo>
                  <a:pt x="26670" y="685800"/>
                </a:lnTo>
                <a:close/>
              </a:path>
              <a:path w="26670" h="842010">
                <a:moveTo>
                  <a:pt x="26670" y="647700"/>
                </a:moveTo>
                <a:lnTo>
                  <a:pt x="0" y="648970"/>
                </a:lnTo>
                <a:lnTo>
                  <a:pt x="0" y="68707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842010">
                <a:moveTo>
                  <a:pt x="26670" y="609600"/>
                </a:moveTo>
                <a:lnTo>
                  <a:pt x="0" y="6108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42010">
                <a:moveTo>
                  <a:pt x="0" y="5842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842010">
                <a:moveTo>
                  <a:pt x="26670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842010">
                <a:moveTo>
                  <a:pt x="13334" y="559435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60070"/>
                </a:lnTo>
                <a:lnTo>
                  <a:pt x="13334" y="559435"/>
                </a:lnTo>
                <a:close/>
              </a:path>
              <a:path w="26670" h="842010">
                <a:moveTo>
                  <a:pt x="0" y="533400"/>
                </a:moveTo>
                <a:lnTo>
                  <a:pt x="0" y="558800"/>
                </a:lnTo>
                <a:lnTo>
                  <a:pt x="13334" y="559435"/>
                </a:lnTo>
                <a:lnTo>
                  <a:pt x="26670" y="5588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42010">
                <a:moveTo>
                  <a:pt x="0" y="5207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842010">
                <a:moveTo>
                  <a:pt x="0" y="4953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42010">
                <a:moveTo>
                  <a:pt x="26670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42010">
                <a:moveTo>
                  <a:pt x="26670" y="469900"/>
                </a:moveTo>
                <a:lnTo>
                  <a:pt x="0" y="471170"/>
                </a:lnTo>
                <a:lnTo>
                  <a:pt x="0" y="48387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842010">
                <a:moveTo>
                  <a:pt x="0" y="3810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842010">
                <a:moveTo>
                  <a:pt x="26670" y="355600"/>
                </a:moveTo>
                <a:lnTo>
                  <a:pt x="0" y="3568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55600"/>
                </a:lnTo>
                <a:close/>
              </a:path>
              <a:path w="26670" h="842010">
                <a:moveTo>
                  <a:pt x="26670" y="304800"/>
                </a:moveTo>
                <a:lnTo>
                  <a:pt x="0" y="306070"/>
                </a:lnTo>
                <a:lnTo>
                  <a:pt x="0" y="356870"/>
                </a:lnTo>
                <a:lnTo>
                  <a:pt x="26670" y="355600"/>
                </a:lnTo>
                <a:lnTo>
                  <a:pt x="26670" y="304800"/>
                </a:lnTo>
                <a:close/>
              </a:path>
              <a:path w="26670" h="842010">
                <a:moveTo>
                  <a:pt x="26670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66700"/>
                </a:lnTo>
                <a:close/>
              </a:path>
              <a:path w="26670" h="842010">
                <a:moveTo>
                  <a:pt x="26670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54000"/>
                </a:lnTo>
                <a:close/>
              </a:path>
              <a:path w="26670" h="842010">
                <a:moveTo>
                  <a:pt x="26670" y="177800"/>
                </a:moveTo>
                <a:lnTo>
                  <a:pt x="0" y="1790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177800"/>
                </a:lnTo>
                <a:close/>
              </a:path>
              <a:path w="26670" h="842010">
                <a:moveTo>
                  <a:pt x="26670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8420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842010">
                <a:moveTo>
                  <a:pt x="26670" y="76200"/>
                </a:moveTo>
                <a:lnTo>
                  <a:pt x="0" y="774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76200"/>
                </a:lnTo>
                <a:close/>
              </a:path>
              <a:path w="26670" h="842010">
                <a:moveTo>
                  <a:pt x="7620" y="0"/>
                </a:moveTo>
                <a:lnTo>
                  <a:pt x="0" y="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6670" h="842010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42010">
                <a:moveTo>
                  <a:pt x="26670" y="800100"/>
                </a:moveTo>
                <a:lnTo>
                  <a:pt x="0" y="800100"/>
                </a:lnTo>
                <a:lnTo>
                  <a:pt x="0" y="801370"/>
                </a:lnTo>
                <a:lnTo>
                  <a:pt x="1270" y="801370"/>
                </a:lnTo>
                <a:lnTo>
                  <a:pt x="1270" y="802640"/>
                </a:lnTo>
                <a:lnTo>
                  <a:pt x="2540" y="802640"/>
                </a:lnTo>
                <a:lnTo>
                  <a:pt x="2540" y="805180"/>
                </a:lnTo>
                <a:lnTo>
                  <a:pt x="3809" y="805180"/>
                </a:lnTo>
                <a:lnTo>
                  <a:pt x="3809" y="806450"/>
                </a:lnTo>
                <a:lnTo>
                  <a:pt x="5079" y="806450"/>
                </a:lnTo>
                <a:lnTo>
                  <a:pt x="5079" y="808990"/>
                </a:lnTo>
                <a:lnTo>
                  <a:pt x="6350" y="808990"/>
                </a:lnTo>
                <a:lnTo>
                  <a:pt x="6350" y="811530"/>
                </a:lnTo>
                <a:lnTo>
                  <a:pt x="7620" y="811530"/>
                </a:lnTo>
                <a:lnTo>
                  <a:pt x="762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42010">
                <a:moveTo>
                  <a:pt x="26670" y="812800"/>
                </a:moveTo>
                <a:lnTo>
                  <a:pt x="8890" y="812800"/>
                </a:lnTo>
                <a:lnTo>
                  <a:pt x="8890" y="815340"/>
                </a:lnTo>
                <a:lnTo>
                  <a:pt x="10159" y="815340"/>
                </a:lnTo>
                <a:lnTo>
                  <a:pt x="10159" y="816610"/>
                </a:lnTo>
                <a:lnTo>
                  <a:pt x="11429" y="816610"/>
                </a:lnTo>
                <a:lnTo>
                  <a:pt x="11429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842010">
                <a:moveTo>
                  <a:pt x="26670" y="819150"/>
                </a:moveTo>
                <a:lnTo>
                  <a:pt x="12700" y="819150"/>
                </a:lnTo>
                <a:lnTo>
                  <a:pt x="12700" y="821690"/>
                </a:lnTo>
                <a:lnTo>
                  <a:pt x="13970" y="821690"/>
                </a:lnTo>
                <a:lnTo>
                  <a:pt x="13970" y="822960"/>
                </a:lnTo>
                <a:lnTo>
                  <a:pt x="15240" y="822960"/>
                </a:lnTo>
                <a:lnTo>
                  <a:pt x="15240" y="825500"/>
                </a:lnTo>
                <a:lnTo>
                  <a:pt x="16509" y="825500"/>
                </a:lnTo>
                <a:lnTo>
                  <a:pt x="16509" y="826770"/>
                </a:lnTo>
                <a:lnTo>
                  <a:pt x="17779" y="826770"/>
                </a:lnTo>
                <a:lnTo>
                  <a:pt x="17779" y="829310"/>
                </a:lnTo>
                <a:lnTo>
                  <a:pt x="19050" y="829310"/>
                </a:lnTo>
                <a:lnTo>
                  <a:pt x="1905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842010">
                <a:moveTo>
                  <a:pt x="26670" y="831850"/>
                </a:moveTo>
                <a:lnTo>
                  <a:pt x="20320" y="831850"/>
                </a:lnTo>
                <a:lnTo>
                  <a:pt x="20320" y="833120"/>
                </a:lnTo>
                <a:lnTo>
                  <a:pt x="21590" y="833120"/>
                </a:lnTo>
                <a:lnTo>
                  <a:pt x="21590" y="835660"/>
                </a:lnTo>
                <a:lnTo>
                  <a:pt x="22859" y="835660"/>
                </a:lnTo>
                <a:lnTo>
                  <a:pt x="22859" y="836930"/>
                </a:lnTo>
                <a:lnTo>
                  <a:pt x="24129" y="836930"/>
                </a:lnTo>
                <a:lnTo>
                  <a:pt x="24129" y="839470"/>
                </a:lnTo>
                <a:lnTo>
                  <a:pt x="25400" y="839470"/>
                </a:lnTo>
                <a:lnTo>
                  <a:pt x="25400" y="842010"/>
                </a:lnTo>
                <a:lnTo>
                  <a:pt x="26670" y="842010"/>
                </a:lnTo>
                <a:lnTo>
                  <a:pt x="26670" y="83185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437119" y="2834639"/>
            <a:ext cx="27940" cy="872490"/>
          </a:xfrm>
          <a:custGeom>
            <a:avLst/>
            <a:gdLst/>
            <a:ahLst/>
            <a:cxnLst/>
            <a:rect l="l" t="t" r="r" b="b"/>
            <a:pathLst>
              <a:path w="27940" h="872489">
                <a:moveTo>
                  <a:pt x="27939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62000"/>
                </a:lnTo>
                <a:close/>
              </a:path>
              <a:path w="27940" h="872489">
                <a:moveTo>
                  <a:pt x="0" y="723900"/>
                </a:moveTo>
                <a:lnTo>
                  <a:pt x="0" y="762000"/>
                </a:lnTo>
                <a:lnTo>
                  <a:pt x="27939" y="762000"/>
                </a:lnTo>
                <a:lnTo>
                  <a:pt x="27939" y="725170"/>
                </a:lnTo>
                <a:lnTo>
                  <a:pt x="0" y="723900"/>
                </a:lnTo>
                <a:close/>
              </a:path>
              <a:path w="27940" h="872489">
                <a:moveTo>
                  <a:pt x="27939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39" y="725170"/>
                </a:lnTo>
                <a:lnTo>
                  <a:pt x="27939" y="673100"/>
                </a:lnTo>
                <a:close/>
              </a:path>
              <a:path w="27940" h="872489">
                <a:moveTo>
                  <a:pt x="27939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39" y="673100"/>
                </a:lnTo>
                <a:lnTo>
                  <a:pt x="27939" y="635000"/>
                </a:lnTo>
                <a:close/>
              </a:path>
              <a:path w="27940" h="872489">
                <a:moveTo>
                  <a:pt x="27939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596900"/>
                </a:lnTo>
                <a:close/>
              </a:path>
              <a:path w="27940" h="872489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872489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872489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7370"/>
                </a:lnTo>
                <a:lnTo>
                  <a:pt x="13970" y="546735"/>
                </a:lnTo>
                <a:close/>
              </a:path>
              <a:path w="27940" h="872489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39" y="5461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872489">
                <a:moveTo>
                  <a:pt x="0" y="5080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509270"/>
                </a:lnTo>
                <a:lnTo>
                  <a:pt x="0" y="508000"/>
                </a:lnTo>
                <a:close/>
              </a:path>
              <a:path w="27940" h="872489">
                <a:moveTo>
                  <a:pt x="0" y="482600"/>
                </a:moveTo>
                <a:lnTo>
                  <a:pt x="0" y="508000"/>
                </a:lnTo>
                <a:lnTo>
                  <a:pt x="27939" y="5080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872489">
                <a:moveTo>
                  <a:pt x="27939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69900"/>
                </a:lnTo>
                <a:close/>
              </a:path>
              <a:path w="27940" h="872489">
                <a:moveTo>
                  <a:pt x="27939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39" y="469900"/>
                </a:lnTo>
                <a:lnTo>
                  <a:pt x="27939" y="457200"/>
                </a:lnTo>
                <a:close/>
              </a:path>
              <a:path w="27940" h="872489">
                <a:moveTo>
                  <a:pt x="0" y="368300"/>
                </a:moveTo>
                <a:lnTo>
                  <a:pt x="0" y="457200"/>
                </a:lnTo>
                <a:lnTo>
                  <a:pt x="27939" y="457200"/>
                </a:lnTo>
                <a:lnTo>
                  <a:pt x="27939" y="369570"/>
                </a:lnTo>
                <a:lnTo>
                  <a:pt x="0" y="368300"/>
                </a:lnTo>
                <a:close/>
              </a:path>
              <a:path w="27940" h="872489">
                <a:moveTo>
                  <a:pt x="27939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39" y="368300"/>
                </a:lnTo>
                <a:lnTo>
                  <a:pt x="27939" y="342900"/>
                </a:lnTo>
                <a:close/>
              </a:path>
              <a:path w="27940" h="872489">
                <a:moveTo>
                  <a:pt x="27939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39" y="342900"/>
                </a:lnTo>
                <a:lnTo>
                  <a:pt x="27939" y="292100"/>
                </a:lnTo>
                <a:close/>
              </a:path>
              <a:path w="27940" h="872489">
                <a:moveTo>
                  <a:pt x="27939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54000"/>
                </a:lnTo>
                <a:close/>
              </a:path>
              <a:path w="27940" h="872489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872489">
                <a:moveTo>
                  <a:pt x="27939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165100"/>
                </a:lnTo>
                <a:close/>
              </a:path>
              <a:path w="27940" h="872489">
                <a:moveTo>
                  <a:pt x="27939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872489">
                <a:moveTo>
                  <a:pt x="27939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114300"/>
                </a:lnTo>
                <a:close/>
              </a:path>
              <a:path w="27940" h="872489">
                <a:moveTo>
                  <a:pt x="27939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63500"/>
                </a:lnTo>
                <a:close/>
              </a:path>
              <a:path w="27940" h="872489">
                <a:moveTo>
                  <a:pt x="1270" y="0"/>
                </a:moveTo>
                <a:lnTo>
                  <a:pt x="0" y="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7940" h="872489">
                <a:moveTo>
                  <a:pt x="2793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74700"/>
                </a:lnTo>
                <a:close/>
              </a:path>
              <a:path w="27940" h="872489">
                <a:moveTo>
                  <a:pt x="27939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87400"/>
                </a:lnTo>
                <a:close/>
              </a:path>
              <a:path w="27940" h="872489">
                <a:moveTo>
                  <a:pt x="27939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7939" y="819150"/>
                </a:lnTo>
                <a:lnTo>
                  <a:pt x="27939" y="806450"/>
                </a:lnTo>
                <a:close/>
              </a:path>
              <a:path w="27940" h="872489">
                <a:moveTo>
                  <a:pt x="27939" y="819150"/>
                </a:moveTo>
                <a:lnTo>
                  <a:pt x="0" y="819150"/>
                </a:lnTo>
                <a:lnTo>
                  <a:pt x="0" y="830580"/>
                </a:lnTo>
                <a:lnTo>
                  <a:pt x="1270" y="830580"/>
                </a:lnTo>
                <a:lnTo>
                  <a:pt x="1270" y="831850"/>
                </a:lnTo>
                <a:lnTo>
                  <a:pt x="27939" y="831850"/>
                </a:lnTo>
                <a:lnTo>
                  <a:pt x="27939" y="819150"/>
                </a:lnTo>
                <a:close/>
              </a:path>
              <a:path w="27940" h="872489">
                <a:moveTo>
                  <a:pt x="27939" y="831850"/>
                </a:moveTo>
                <a:lnTo>
                  <a:pt x="1270" y="831850"/>
                </a:lnTo>
                <a:lnTo>
                  <a:pt x="1270" y="833120"/>
                </a:lnTo>
                <a:lnTo>
                  <a:pt x="2539" y="833120"/>
                </a:lnTo>
                <a:lnTo>
                  <a:pt x="2539" y="834390"/>
                </a:lnTo>
                <a:lnTo>
                  <a:pt x="3809" y="834390"/>
                </a:lnTo>
                <a:lnTo>
                  <a:pt x="3809" y="836930"/>
                </a:lnTo>
                <a:lnTo>
                  <a:pt x="5079" y="836930"/>
                </a:lnTo>
                <a:lnTo>
                  <a:pt x="5079" y="838200"/>
                </a:lnTo>
                <a:lnTo>
                  <a:pt x="27939" y="838200"/>
                </a:lnTo>
                <a:lnTo>
                  <a:pt x="27939" y="831850"/>
                </a:lnTo>
                <a:close/>
              </a:path>
              <a:path w="27940" h="872489">
                <a:moveTo>
                  <a:pt x="27939" y="838200"/>
                </a:moveTo>
                <a:lnTo>
                  <a:pt x="6350" y="838200"/>
                </a:lnTo>
                <a:lnTo>
                  <a:pt x="6350" y="840740"/>
                </a:lnTo>
                <a:lnTo>
                  <a:pt x="7620" y="840740"/>
                </a:lnTo>
                <a:lnTo>
                  <a:pt x="7620" y="843280"/>
                </a:lnTo>
                <a:lnTo>
                  <a:pt x="8889" y="843280"/>
                </a:lnTo>
                <a:lnTo>
                  <a:pt x="8889" y="844550"/>
                </a:lnTo>
                <a:lnTo>
                  <a:pt x="10159" y="844550"/>
                </a:lnTo>
                <a:lnTo>
                  <a:pt x="10159" y="847090"/>
                </a:lnTo>
                <a:lnTo>
                  <a:pt x="11429" y="847090"/>
                </a:lnTo>
                <a:lnTo>
                  <a:pt x="11429" y="848360"/>
                </a:lnTo>
                <a:lnTo>
                  <a:pt x="12700" y="848360"/>
                </a:lnTo>
                <a:lnTo>
                  <a:pt x="12700" y="850900"/>
                </a:lnTo>
                <a:lnTo>
                  <a:pt x="13970" y="850900"/>
                </a:lnTo>
                <a:lnTo>
                  <a:pt x="13970" y="853440"/>
                </a:lnTo>
                <a:lnTo>
                  <a:pt x="15239" y="853440"/>
                </a:lnTo>
                <a:lnTo>
                  <a:pt x="15239" y="854710"/>
                </a:lnTo>
                <a:lnTo>
                  <a:pt x="16509" y="854710"/>
                </a:lnTo>
                <a:lnTo>
                  <a:pt x="16509" y="857250"/>
                </a:lnTo>
                <a:lnTo>
                  <a:pt x="27939" y="857250"/>
                </a:lnTo>
                <a:lnTo>
                  <a:pt x="27939" y="838200"/>
                </a:lnTo>
                <a:close/>
              </a:path>
              <a:path w="27940" h="872489">
                <a:moveTo>
                  <a:pt x="27939" y="857250"/>
                </a:moveTo>
                <a:lnTo>
                  <a:pt x="17779" y="857250"/>
                </a:lnTo>
                <a:lnTo>
                  <a:pt x="17779" y="858520"/>
                </a:lnTo>
                <a:lnTo>
                  <a:pt x="19050" y="858520"/>
                </a:lnTo>
                <a:lnTo>
                  <a:pt x="19050" y="861060"/>
                </a:lnTo>
                <a:lnTo>
                  <a:pt x="20320" y="861060"/>
                </a:lnTo>
                <a:lnTo>
                  <a:pt x="20320" y="863600"/>
                </a:lnTo>
                <a:lnTo>
                  <a:pt x="27939" y="863600"/>
                </a:lnTo>
                <a:lnTo>
                  <a:pt x="27939" y="857250"/>
                </a:lnTo>
                <a:close/>
              </a:path>
              <a:path w="27940" h="872489">
                <a:moveTo>
                  <a:pt x="27939" y="863600"/>
                </a:moveTo>
                <a:lnTo>
                  <a:pt x="21589" y="863600"/>
                </a:lnTo>
                <a:lnTo>
                  <a:pt x="21589" y="864870"/>
                </a:lnTo>
                <a:lnTo>
                  <a:pt x="22859" y="864870"/>
                </a:lnTo>
                <a:lnTo>
                  <a:pt x="22859" y="867410"/>
                </a:lnTo>
                <a:lnTo>
                  <a:pt x="24129" y="867410"/>
                </a:lnTo>
                <a:lnTo>
                  <a:pt x="24129" y="868680"/>
                </a:lnTo>
                <a:lnTo>
                  <a:pt x="25400" y="868680"/>
                </a:lnTo>
                <a:lnTo>
                  <a:pt x="25400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872489">
                <a:moveTo>
                  <a:pt x="27939" y="869950"/>
                </a:moveTo>
                <a:lnTo>
                  <a:pt x="25400" y="869950"/>
                </a:lnTo>
                <a:lnTo>
                  <a:pt x="25400" y="871220"/>
                </a:lnTo>
                <a:lnTo>
                  <a:pt x="26670" y="871220"/>
                </a:lnTo>
                <a:lnTo>
                  <a:pt x="26670" y="872490"/>
                </a:lnTo>
                <a:lnTo>
                  <a:pt x="27939" y="872490"/>
                </a:lnTo>
                <a:lnTo>
                  <a:pt x="27939" y="869950"/>
                </a:lnTo>
                <a:close/>
              </a:path>
            </a:pathLst>
          </a:custGeom>
          <a:solidFill>
            <a:srgbClr val="2448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7465059" y="2860039"/>
            <a:ext cx="26670" cy="890269"/>
          </a:xfrm>
          <a:custGeom>
            <a:avLst/>
            <a:gdLst/>
            <a:ahLst/>
            <a:cxnLst/>
            <a:rect l="l" t="t" r="r" b="b"/>
            <a:pathLst>
              <a:path w="26670" h="890270">
                <a:moveTo>
                  <a:pt x="26670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890270">
                <a:moveTo>
                  <a:pt x="0" y="698500"/>
                </a:moveTo>
                <a:lnTo>
                  <a:pt x="0" y="736600"/>
                </a:lnTo>
                <a:lnTo>
                  <a:pt x="26670" y="736600"/>
                </a:lnTo>
                <a:lnTo>
                  <a:pt x="26670" y="699770"/>
                </a:lnTo>
                <a:lnTo>
                  <a:pt x="0" y="698500"/>
                </a:lnTo>
                <a:close/>
              </a:path>
              <a:path w="26670" h="890270">
                <a:moveTo>
                  <a:pt x="26670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6670" y="699770"/>
                </a:lnTo>
                <a:lnTo>
                  <a:pt x="26670" y="647700"/>
                </a:lnTo>
                <a:close/>
              </a:path>
              <a:path w="26670" h="890270">
                <a:moveTo>
                  <a:pt x="26670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90270">
                <a:moveTo>
                  <a:pt x="26670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89027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9027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890270">
                <a:moveTo>
                  <a:pt x="13334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13334" y="521335"/>
                </a:lnTo>
                <a:close/>
              </a:path>
              <a:path w="26670" h="890270">
                <a:moveTo>
                  <a:pt x="0" y="495300"/>
                </a:moveTo>
                <a:lnTo>
                  <a:pt x="0" y="520700"/>
                </a:lnTo>
                <a:lnTo>
                  <a:pt x="13334" y="521335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90270">
                <a:moveTo>
                  <a:pt x="0" y="4826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890270">
                <a:moveTo>
                  <a:pt x="0" y="4572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890270">
                <a:moveTo>
                  <a:pt x="2667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90270">
                <a:moveTo>
                  <a:pt x="26670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890270">
                <a:moveTo>
                  <a:pt x="0" y="3429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344170"/>
                </a:lnTo>
                <a:lnTo>
                  <a:pt x="0" y="342900"/>
                </a:lnTo>
                <a:close/>
              </a:path>
              <a:path w="26670" h="890270">
                <a:moveTo>
                  <a:pt x="26670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17500"/>
                </a:lnTo>
                <a:close/>
              </a:path>
              <a:path w="26670" h="890270">
                <a:moveTo>
                  <a:pt x="26670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6670" y="317500"/>
                </a:lnTo>
                <a:lnTo>
                  <a:pt x="26670" y="266700"/>
                </a:lnTo>
                <a:close/>
              </a:path>
              <a:path w="26670" h="89027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89027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890270">
                <a:moveTo>
                  <a:pt x="26670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39700"/>
                </a:lnTo>
                <a:close/>
              </a:path>
              <a:path w="26670" h="890270">
                <a:moveTo>
                  <a:pt x="2667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890270">
                <a:moveTo>
                  <a:pt x="26670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88900"/>
                </a:lnTo>
                <a:close/>
              </a:path>
              <a:path w="26670" h="890270">
                <a:moveTo>
                  <a:pt x="26670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38100"/>
                </a:lnTo>
                <a:close/>
              </a:path>
              <a:path w="26670" h="890270">
                <a:moveTo>
                  <a:pt x="15240" y="0"/>
                </a:moveTo>
                <a:lnTo>
                  <a:pt x="0" y="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6670" h="89027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90270">
                <a:moveTo>
                  <a:pt x="26670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2000"/>
                </a:lnTo>
                <a:close/>
              </a:path>
              <a:path w="26670" h="89027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890270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90270">
                <a:moveTo>
                  <a:pt x="26670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06450"/>
                </a:lnTo>
                <a:close/>
              </a:path>
              <a:path w="26670" h="890270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890270">
                <a:moveTo>
                  <a:pt x="2667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1270" y="849630"/>
                </a:lnTo>
                <a:lnTo>
                  <a:pt x="127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90270">
                <a:moveTo>
                  <a:pt x="26670" y="850900"/>
                </a:moveTo>
                <a:lnTo>
                  <a:pt x="1270" y="850900"/>
                </a:lnTo>
                <a:lnTo>
                  <a:pt x="1270" y="852170"/>
                </a:lnTo>
                <a:lnTo>
                  <a:pt x="2540" y="852170"/>
                </a:lnTo>
                <a:lnTo>
                  <a:pt x="2540" y="853440"/>
                </a:lnTo>
                <a:lnTo>
                  <a:pt x="3810" y="853440"/>
                </a:lnTo>
                <a:lnTo>
                  <a:pt x="3810" y="855980"/>
                </a:lnTo>
                <a:lnTo>
                  <a:pt x="5080" y="855980"/>
                </a:lnTo>
                <a:lnTo>
                  <a:pt x="508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90270">
                <a:moveTo>
                  <a:pt x="26670" y="857250"/>
                </a:moveTo>
                <a:lnTo>
                  <a:pt x="6350" y="857250"/>
                </a:lnTo>
                <a:lnTo>
                  <a:pt x="6350" y="859790"/>
                </a:lnTo>
                <a:lnTo>
                  <a:pt x="7620" y="859790"/>
                </a:lnTo>
                <a:lnTo>
                  <a:pt x="7620" y="862330"/>
                </a:lnTo>
                <a:lnTo>
                  <a:pt x="8890" y="862330"/>
                </a:lnTo>
                <a:lnTo>
                  <a:pt x="889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90270">
                <a:moveTo>
                  <a:pt x="26670" y="863600"/>
                </a:moveTo>
                <a:lnTo>
                  <a:pt x="10160" y="863600"/>
                </a:lnTo>
                <a:lnTo>
                  <a:pt x="10160" y="866140"/>
                </a:lnTo>
                <a:lnTo>
                  <a:pt x="11430" y="866140"/>
                </a:lnTo>
                <a:lnTo>
                  <a:pt x="11430" y="867410"/>
                </a:lnTo>
                <a:lnTo>
                  <a:pt x="12700" y="867410"/>
                </a:lnTo>
                <a:lnTo>
                  <a:pt x="1270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90270">
                <a:moveTo>
                  <a:pt x="26670" y="869950"/>
                </a:moveTo>
                <a:lnTo>
                  <a:pt x="13970" y="869950"/>
                </a:lnTo>
                <a:lnTo>
                  <a:pt x="13970" y="872490"/>
                </a:lnTo>
                <a:lnTo>
                  <a:pt x="15240" y="872490"/>
                </a:lnTo>
                <a:lnTo>
                  <a:pt x="15240" y="873760"/>
                </a:lnTo>
                <a:lnTo>
                  <a:pt x="16510" y="873760"/>
                </a:lnTo>
                <a:lnTo>
                  <a:pt x="1651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90270">
                <a:moveTo>
                  <a:pt x="26670" y="876300"/>
                </a:moveTo>
                <a:lnTo>
                  <a:pt x="17780" y="876300"/>
                </a:lnTo>
                <a:lnTo>
                  <a:pt x="17780" y="877570"/>
                </a:lnTo>
                <a:lnTo>
                  <a:pt x="19050" y="877570"/>
                </a:lnTo>
                <a:lnTo>
                  <a:pt x="19050" y="880110"/>
                </a:lnTo>
                <a:lnTo>
                  <a:pt x="20320" y="880110"/>
                </a:lnTo>
                <a:lnTo>
                  <a:pt x="20320" y="882650"/>
                </a:lnTo>
                <a:lnTo>
                  <a:pt x="26670" y="882650"/>
                </a:lnTo>
                <a:lnTo>
                  <a:pt x="26670" y="876300"/>
                </a:lnTo>
                <a:close/>
              </a:path>
              <a:path w="26670" h="890270">
                <a:moveTo>
                  <a:pt x="26670" y="882650"/>
                </a:moveTo>
                <a:lnTo>
                  <a:pt x="21590" y="882650"/>
                </a:lnTo>
                <a:lnTo>
                  <a:pt x="21590" y="883920"/>
                </a:lnTo>
                <a:lnTo>
                  <a:pt x="22860" y="883920"/>
                </a:lnTo>
                <a:lnTo>
                  <a:pt x="22860" y="886460"/>
                </a:lnTo>
                <a:lnTo>
                  <a:pt x="24130" y="886460"/>
                </a:lnTo>
                <a:lnTo>
                  <a:pt x="24130" y="887730"/>
                </a:lnTo>
                <a:lnTo>
                  <a:pt x="25400" y="887730"/>
                </a:lnTo>
                <a:lnTo>
                  <a:pt x="25400" y="890270"/>
                </a:lnTo>
                <a:lnTo>
                  <a:pt x="26670" y="890270"/>
                </a:lnTo>
                <a:lnTo>
                  <a:pt x="26670" y="882650"/>
                </a:lnTo>
                <a:close/>
              </a:path>
            </a:pathLst>
          </a:custGeom>
          <a:solidFill>
            <a:srgbClr val="2447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491730" y="2872739"/>
            <a:ext cx="27940" cy="922019"/>
          </a:xfrm>
          <a:custGeom>
            <a:avLst/>
            <a:gdLst/>
            <a:ahLst/>
            <a:cxnLst/>
            <a:rect l="l" t="t" r="r" b="b"/>
            <a:pathLst>
              <a:path w="27940" h="922020">
                <a:moveTo>
                  <a:pt x="27940" y="723900"/>
                </a:moveTo>
                <a:lnTo>
                  <a:pt x="0" y="72517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3900"/>
                </a:lnTo>
                <a:close/>
              </a:path>
              <a:path w="27940" h="922020">
                <a:moveTo>
                  <a:pt x="0" y="685800"/>
                </a:moveTo>
                <a:lnTo>
                  <a:pt x="0" y="723900"/>
                </a:lnTo>
                <a:lnTo>
                  <a:pt x="27940" y="723900"/>
                </a:lnTo>
                <a:lnTo>
                  <a:pt x="27940" y="687070"/>
                </a:lnTo>
                <a:lnTo>
                  <a:pt x="0" y="685800"/>
                </a:lnTo>
                <a:close/>
              </a:path>
              <a:path w="27940" h="922020">
                <a:moveTo>
                  <a:pt x="27940" y="635000"/>
                </a:moveTo>
                <a:lnTo>
                  <a:pt x="0" y="636270"/>
                </a:lnTo>
                <a:lnTo>
                  <a:pt x="0" y="685800"/>
                </a:lnTo>
                <a:lnTo>
                  <a:pt x="27940" y="687070"/>
                </a:lnTo>
                <a:lnTo>
                  <a:pt x="27940" y="635000"/>
                </a:lnTo>
                <a:close/>
              </a:path>
              <a:path w="27940" h="922020">
                <a:moveTo>
                  <a:pt x="27940" y="596900"/>
                </a:moveTo>
                <a:lnTo>
                  <a:pt x="0" y="598170"/>
                </a:lnTo>
                <a:lnTo>
                  <a:pt x="0" y="63627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922020">
                <a:moveTo>
                  <a:pt x="27940" y="558800"/>
                </a:moveTo>
                <a:lnTo>
                  <a:pt x="0" y="5600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58800"/>
                </a:lnTo>
                <a:close/>
              </a:path>
              <a:path w="27940" h="922020">
                <a:moveTo>
                  <a:pt x="0" y="533400"/>
                </a:moveTo>
                <a:lnTo>
                  <a:pt x="0" y="558800"/>
                </a:lnTo>
                <a:lnTo>
                  <a:pt x="27940" y="5588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922020">
                <a:moveTo>
                  <a:pt x="27940" y="520700"/>
                </a:moveTo>
                <a:lnTo>
                  <a:pt x="0" y="5219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922020">
                <a:moveTo>
                  <a:pt x="13970" y="508635"/>
                </a:moveTo>
                <a:lnTo>
                  <a:pt x="0" y="5092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13970" y="508635"/>
                </a:lnTo>
                <a:close/>
              </a:path>
              <a:path w="27940" h="922020">
                <a:moveTo>
                  <a:pt x="0" y="482600"/>
                </a:moveTo>
                <a:lnTo>
                  <a:pt x="0" y="508000"/>
                </a:lnTo>
                <a:lnTo>
                  <a:pt x="13970" y="508635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922020">
                <a:moveTo>
                  <a:pt x="0" y="4699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922020">
                <a:moveTo>
                  <a:pt x="0" y="444500"/>
                </a:moveTo>
                <a:lnTo>
                  <a:pt x="0" y="469900"/>
                </a:lnTo>
                <a:lnTo>
                  <a:pt x="27940" y="469900"/>
                </a:lnTo>
                <a:lnTo>
                  <a:pt x="27940" y="445770"/>
                </a:lnTo>
                <a:lnTo>
                  <a:pt x="0" y="444500"/>
                </a:lnTo>
                <a:close/>
              </a:path>
              <a:path w="27940" h="922020">
                <a:moveTo>
                  <a:pt x="2794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1800"/>
                </a:lnTo>
                <a:close/>
              </a:path>
              <a:path w="27940" h="922020">
                <a:moveTo>
                  <a:pt x="27940" y="419100"/>
                </a:moveTo>
                <a:lnTo>
                  <a:pt x="0" y="420370"/>
                </a:lnTo>
                <a:lnTo>
                  <a:pt x="0" y="43307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922020">
                <a:moveTo>
                  <a:pt x="0" y="3302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331470"/>
                </a:lnTo>
                <a:lnTo>
                  <a:pt x="0" y="330200"/>
                </a:lnTo>
                <a:close/>
              </a:path>
              <a:path w="27940" h="922020">
                <a:moveTo>
                  <a:pt x="27940" y="304800"/>
                </a:moveTo>
                <a:lnTo>
                  <a:pt x="0" y="306070"/>
                </a:lnTo>
                <a:lnTo>
                  <a:pt x="0" y="330200"/>
                </a:lnTo>
                <a:lnTo>
                  <a:pt x="27940" y="330200"/>
                </a:lnTo>
                <a:lnTo>
                  <a:pt x="27940" y="304800"/>
                </a:lnTo>
                <a:close/>
              </a:path>
              <a:path w="27940" h="922020">
                <a:moveTo>
                  <a:pt x="27940" y="254000"/>
                </a:moveTo>
                <a:lnTo>
                  <a:pt x="0" y="255270"/>
                </a:lnTo>
                <a:lnTo>
                  <a:pt x="0" y="306070"/>
                </a:lnTo>
                <a:lnTo>
                  <a:pt x="27940" y="304800"/>
                </a:lnTo>
                <a:lnTo>
                  <a:pt x="27940" y="254000"/>
                </a:lnTo>
                <a:close/>
              </a:path>
              <a:path w="27940" h="922020">
                <a:moveTo>
                  <a:pt x="27940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15900"/>
                </a:lnTo>
                <a:close/>
              </a:path>
              <a:path w="27940" h="922020">
                <a:moveTo>
                  <a:pt x="27940" y="203200"/>
                </a:moveTo>
                <a:lnTo>
                  <a:pt x="0" y="2044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922020">
                <a:moveTo>
                  <a:pt x="27940" y="127000"/>
                </a:moveTo>
                <a:lnTo>
                  <a:pt x="0" y="12827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27000"/>
                </a:lnTo>
                <a:close/>
              </a:path>
              <a:path w="27940" h="922020">
                <a:moveTo>
                  <a:pt x="2794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922020">
                <a:moveTo>
                  <a:pt x="27940" y="76200"/>
                </a:moveTo>
                <a:lnTo>
                  <a:pt x="0" y="774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76200"/>
                </a:lnTo>
                <a:close/>
              </a:path>
              <a:path w="27940" h="922020">
                <a:moveTo>
                  <a:pt x="27940" y="25400"/>
                </a:moveTo>
                <a:lnTo>
                  <a:pt x="0" y="26670"/>
                </a:lnTo>
                <a:lnTo>
                  <a:pt x="0" y="76200"/>
                </a:lnTo>
                <a:lnTo>
                  <a:pt x="27940" y="76200"/>
                </a:lnTo>
                <a:lnTo>
                  <a:pt x="27940" y="25400"/>
                </a:lnTo>
                <a:close/>
              </a:path>
              <a:path w="27940" h="922020">
                <a:moveTo>
                  <a:pt x="10159" y="0"/>
                </a:moveTo>
                <a:lnTo>
                  <a:pt x="0" y="0"/>
                </a:lnTo>
                <a:lnTo>
                  <a:pt x="0" y="25400"/>
                </a:lnTo>
                <a:lnTo>
                  <a:pt x="27940" y="25400"/>
                </a:lnTo>
                <a:lnTo>
                  <a:pt x="2794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7940" h="922020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922020">
                <a:moveTo>
                  <a:pt x="27940" y="749300"/>
                </a:moveTo>
                <a:lnTo>
                  <a:pt x="0" y="7493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49300"/>
                </a:lnTo>
                <a:close/>
              </a:path>
              <a:path w="27940" h="922020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922020">
                <a:moveTo>
                  <a:pt x="2794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40" y="793750"/>
                </a:lnTo>
                <a:lnTo>
                  <a:pt x="27940" y="781050"/>
                </a:lnTo>
                <a:close/>
              </a:path>
              <a:path w="27940" h="922020">
                <a:moveTo>
                  <a:pt x="27940" y="793750"/>
                </a:moveTo>
                <a:lnTo>
                  <a:pt x="0" y="79375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3750"/>
                </a:lnTo>
                <a:close/>
              </a:path>
              <a:path w="27940" h="922020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922020">
                <a:moveTo>
                  <a:pt x="27940" y="831850"/>
                </a:moveTo>
                <a:lnTo>
                  <a:pt x="0" y="8318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31850"/>
                </a:lnTo>
                <a:close/>
              </a:path>
              <a:path w="27940" h="922020">
                <a:moveTo>
                  <a:pt x="27940" y="844550"/>
                </a:moveTo>
                <a:lnTo>
                  <a:pt x="0" y="84455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4550"/>
                </a:lnTo>
                <a:close/>
              </a:path>
              <a:path w="27940" h="922020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922020">
                <a:moveTo>
                  <a:pt x="27940" y="863600"/>
                </a:moveTo>
                <a:lnTo>
                  <a:pt x="0" y="863600"/>
                </a:lnTo>
                <a:lnTo>
                  <a:pt x="0" y="878840"/>
                </a:lnTo>
                <a:lnTo>
                  <a:pt x="1270" y="878840"/>
                </a:lnTo>
                <a:lnTo>
                  <a:pt x="1270" y="881380"/>
                </a:lnTo>
                <a:lnTo>
                  <a:pt x="2540" y="881380"/>
                </a:lnTo>
                <a:lnTo>
                  <a:pt x="2540" y="883920"/>
                </a:lnTo>
                <a:lnTo>
                  <a:pt x="3810" y="883920"/>
                </a:lnTo>
                <a:lnTo>
                  <a:pt x="3810" y="885190"/>
                </a:lnTo>
                <a:lnTo>
                  <a:pt x="5079" y="885190"/>
                </a:lnTo>
                <a:lnTo>
                  <a:pt x="5079" y="887730"/>
                </a:lnTo>
                <a:lnTo>
                  <a:pt x="6350" y="887730"/>
                </a:lnTo>
                <a:lnTo>
                  <a:pt x="6350" y="889000"/>
                </a:lnTo>
                <a:lnTo>
                  <a:pt x="27940" y="889000"/>
                </a:lnTo>
                <a:lnTo>
                  <a:pt x="27940" y="863600"/>
                </a:lnTo>
                <a:close/>
              </a:path>
              <a:path w="27940" h="922020">
                <a:moveTo>
                  <a:pt x="27940" y="889000"/>
                </a:moveTo>
                <a:lnTo>
                  <a:pt x="7620" y="889000"/>
                </a:lnTo>
                <a:lnTo>
                  <a:pt x="7620" y="891540"/>
                </a:lnTo>
                <a:lnTo>
                  <a:pt x="8890" y="891540"/>
                </a:lnTo>
                <a:lnTo>
                  <a:pt x="8890" y="894080"/>
                </a:lnTo>
                <a:lnTo>
                  <a:pt x="10160" y="894080"/>
                </a:lnTo>
                <a:lnTo>
                  <a:pt x="10160" y="895350"/>
                </a:lnTo>
                <a:lnTo>
                  <a:pt x="27940" y="895350"/>
                </a:lnTo>
                <a:lnTo>
                  <a:pt x="27940" y="889000"/>
                </a:lnTo>
                <a:close/>
              </a:path>
              <a:path w="27940" h="922020">
                <a:moveTo>
                  <a:pt x="27940" y="895350"/>
                </a:moveTo>
                <a:lnTo>
                  <a:pt x="11429" y="895350"/>
                </a:lnTo>
                <a:lnTo>
                  <a:pt x="11429" y="897890"/>
                </a:lnTo>
                <a:lnTo>
                  <a:pt x="12700" y="897890"/>
                </a:lnTo>
                <a:lnTo>
                  <a:pt x="12700" y="899160"/>
                </a:lnTo>
                <a:lnTo>
                  <a:pt x="13970" y="899160"/>
                </a:lnTo>
                <a:lnTo>
                  <a:pt x="13970" y="901700"/>
                </a:lnTo>
                <a:lnTo>
                  <a:pt x="27940" y="901700"/>
                </a:lnTo>
                <a:lnTo>
                  <a:pt x="27940" y="895350"/>
                </a:lnTo>
                <a:close/>
              </a:path>
              <a:path w="27940" h="922020">
                <a:moveTo>
                  <a:pt x="27940" y="901700"/>
                </a:moveTo>
                <a:lnTo>
                  <a:pt x="15240" y="901700"/>
                </a:lnTo>
                <a:lnTo>
                  <a:pt x="15240" y="904240"/>
                </a:lnTo>
                <a:lnTo>
                  <a:pt x="16510" y="904240"/>
                </a:lnTo>
                <a:lnTo>
                  <a:pt x="16510" y="905510"/>
                </a:lnTo>
                <a:lnTo>
                  <a:pt x="17779" y="905510"/>
                </a:lnTo>
                <a:lnTo>
                  <a:pt x="17779" y="908050"/>
                </a:lnTo>
                <a:lnTo>
                  <a:pt x="19050" y="908050"/>
                </a:lnTo>
                <a:lnTo>
                  <a:pt x="19050" y="909320"/>
                </a:lnTo>
                <a:lnTo>
                  <a:pt x="20320" y="909320"/>
                </a:lnTo>
                <a:lnTo>
                  <a:pt x="20320" y="911860"/>
                </a:lnTo>
                <a:lnTo>
                  <a:pt x="21590" y="911860"/>
                </a:lnTo>
                <a:lnTo>
                  <a:pt x="21590" y="913130"/>
                </a:lnTo>
                <a:lnTo>
                  <a:pt x="22860" y="913130"/>
                </a:lnTo>
                <a:lnTo>
                  <a:pt x="22860" y="915670"/>
                </a:lnTo>
                <a:lnTo>
                  <a:pt x="24129" y="915670"/>
                </a:lnTo>
                <a:lnTo>
                  <a:pt x="24129" y="918210"/>
                </a:lnTo>
                <a:lnTo>
                  <a:pt x="25400" y="918210"/>
                </a:lnTo>
                <a:lnTo>
                  <a:pt x="25400" y="919480"/>
                </a:lnTo>
                <a:lnTo>
                  <a:pt x="26670" y="919480"/>
                </a:lnTo>
                <a:lnTo>
                  <a:pt x="26670" y="920750"/>
                </a:lnTo>
                <a:lnTo>
                  <a:pt x="27940" y="920750"/>
                </a:lnTo>
                <a:lnTo>
                  <a:pt x="27940" y="901700"/>
                </a:lnTo>
                <a:close/>
              </a:path>
              <a:path w="27940" h="922020">
                <a:moveTo>
                  <a:pt x="27940" y="920750"/>
                </a:moveTo>
                <a:lnTo>
                  <a:pt x="26670" y="920750"/>
                </a:lnTo>
                <a:lnTo>
                  <a:pt x="26670" y="922020"/>
                </a:lnTo>
                <a:lnTo>
                  <a:pt x="27940" y="922020"/>
                </a:lnTo>
                <a:lnTo>
                  <a:pt x="27940" y="92075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519669" y="2885439"/>
            <a:ext cx="26670" cy="951230"/>
          </a:xfrm>
          <a:custGeom>
            <a:avLst/>
            <a:gdLst/>
            <a:ahLst/>
            <a:cxnLst/>
            <a:rect l="l" t="t" r="r" b="b"/>
            <a:pathLst>
              <a:path w="26670" h="951229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1229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51229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51229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51229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51229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51229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51229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51229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51229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1229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51229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51229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1229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51229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51229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51229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51229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51229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51229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51229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51229">
                <a:moveTo>
                  <a:pt x="22860" y="12700"/>
                </a:moveTo>
                <a:lnTo>
                  <a:pt x="253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close/>
              </a:path>
              <a:path w="26670" h="951229">
                <a:moveTo>
                  <a:pt x="2539" y="0"/>
                </a:moveTo>
                <a:lnTo>
                  <a:pt x="0" y="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  <a:path w="26670" h="951229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51229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5122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122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51229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51229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51229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51229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5122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51229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51229">
                <a:moveTo>
                  <a:pt x="26670" y="876300"/>
                </a:moveTo>
                <a:lnTo>
                  <a:pt x="0" y="876300"/>
                </a:lnTo>
                <a:lnTo>
                  <a:pt x="0" y="910590"/>
                </a:lnTo>
                <a:lnTo>
                  <a:pt x="1270" y="910590"/>
                </a:lnTo>
                <a:lnTo>
                  <a:pt x="1270" y="913130"/>
                </a:lnTo>
                <a:lnTo>
                  <a:pt x="2539" y="913130"/>
                </a:lnTo>
                <a:lnTo>
                  <a:pt x="2539" y="915670"/>
                </a:lnTo>
                <a:lnTo>
                  <a:pt x="3809" y="915670"/>
                </a:lnTo>
                <a:lnTo>
                  <a:pt x="3809" y="916940"/>
                </a:lnTo>
                <a:lnTo>
                  <a:pt x="5079" y="916940"/>
                </a:lnTo>
                <a:lnTo>
                  <a:pt x="5079" y="919480"/>
                </a:lnTo>
                <a:lnTo>
                  <a:pt x="6350" y="919480"/>
                </a:lnTo>
                <a:lnTo>
                  <a:pt x="6350" y="920750"/>
                </a:lnTo>
                <a:lnTo>
                  <a:pt x="26670" y="920750"/>
                </a:lnTo>
                <a:lnTo>
                  <a:pt x="26670" y="876300"/>
                </a:lnTo>
                <a:close/>
              </a:path>
              <a:path w="26670" h="951229">
                <a:moveTo>
                  <a:pt x="26670" y="920750"/>
                </a:moveTo>
                <a:lnTo>
                  <a:pt x="7620" y="920750"/>
                </a:lnTo>
                <a:lnTo>
                  <a:pt x="7620" y="923290"/>
                </a:lnTo>
                <a:lnTo>
                  <a:pt x="8889" y="923290"/>
                </a:lnTo>
                <a:lnTo>
                  <a:pt x="8889" y="925830"/>
                </a:lnTo>
                <a:lnTo>
                  <a:pt x="10159" y="925830"/>
                </a:lnTo>
                <a:lnTo>
                  <a:pt x="10159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  <a:path w="26670" h="951229">
                <a:moveTo>
                  <a:pt x="26670" y="927100"/>
                </a:moveTo>
                <a:lnTo>
                  <a:pt x="11429" y="927100"/>
                </a:lnTo>
                <a:lnTo>
                  <a:pt x="11429" y="929640"/>
                </a:lnTo>
                <a:lnTo>
                  <a:pt x="12700" y="929640"/>
                </a:lnTo>
                <a:lnTo>
                  <a:pt x="12700" y="930910"/>
                </a:lnTo>
                <a:lnTo>
                  <a:pt x="13970" y="930910"/>
                </a:lnTo>
                <a:lnTo>
                  <a:pt x="13970" y="933450"/>
                </a:lnTo>
                <a:lnTo>
                  <a:pt x="15239" y="933450"/>
                </a:lnTo>
                <a:lnTo>
                  <a:pt x="15239" y="935990"/>
                </a:lnTo>
                <a:lnTo>
                  <a:pt x="16509" y="935990"/>
                </a:lnTo>
                <a:lnTo>
                  <a:pt x="16509" y="937260"/>
                </a:lnTo>
                <a:lnTo>
                  <a:pt x="17779" y="937260"/>
                </a:lnTo>
                <a:lnTo>
                  <a:pt x="17779" y="939800"/>
                </a:lnTo>
                <a:lnTo>
                  <a:pt x="19050" y="939800"/>
                </a:lnTo>
                <a:lnTo>
                  <a:pt x="19050" y="941070"/>
                </a:lnTo>
                <a:lnTo>
                  <a:pt x="20320" y="941070"/>
                </a:lnTo>
                <a:lnTo>
                  <a:pt x="20320" y="943610"/>
                </a:lnTo>
                <a:lnTo>
                  <a:pt x="21589" y="943610"/>
                </a:lnTo>
                <a:lnTo>
                  <a:pt x="21589" y="944880"/>
                </a:lnTo>
                <a:lnTo>
                  <a:pt x="22859" y="944880"/>
                </a:lnTo>
                <a:lnTo>
                  <a:pt x="22859" y="946150"/>
                </a:lnTo>
                <a:lnTo>
                  <a:pt x="26670" y="946150"/>
                </a:lnTo>
                <a:lnTo>
                  <a:pt x="26670" y="927100"/>
                </a:lnTo>
                <a:close/>
              </a:path>
              <a:path w="26670" h="951229">
                <a:moveTo>
                  <a:pt x="26670" y="946150"/>
                </a:moveTo>
                <a:lnTo>
                  <a:pt x="22859" y="946150"/>
                </a:lnTo>
                <a:lnTo>
                  <a:pt x="22859" y="947420"/>
                </a:lnTo>
                <a:lnTo>
                  <a:pt x="24129" y="947420"/>
                </a:lnTo>
                <a:lnTo>
                  <a:pt x="24129" y="949960"/>
                </a:lnTo>
                <a:lnTo>
                  <a:pt x="25400" y="949960"/>
                </a:lnTo>
                <a:lnTo>
                  <a:pt x="2540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</a:pathLst>
          </a:custGeom>
          <a:solidFill>
            <a:srgbClr val="2346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546340" y="2910839"/>
            <a:ext cx="27940" cy="970280"/>
          </a:xfrm>
          <a:custGeom>
            <a:avLst/>
            <a:gdLst/>
            <a:ahLst/>
            <a:cxnLst/>
            <a:rect l="l" t="t" r="r" b="b"/>
            <a:pathLst>
              <a:path w="27940" h="97027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7027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7027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7027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7027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7027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7027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70279">
                <a:moveTo>
                  <a:pt x="13969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69" y="470535"/>
                </a:lnTo>
                <a:close/>
              </a:path>
              <a:path w="27940" h="970279">
                <a:moveTo>
                  <a:pt x="0" y="444500"/>
                </a:moveTo>
                <a:lnTo>
                  <a:pt x="0" y="469900"/>
                </a:lnTo>
                <a:lnTo>
                  <a:pt x="13969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7027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7027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7027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7027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7027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7027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7027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7027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7027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7027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7027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7027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70279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970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7027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7027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7027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7027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7027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7027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7027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7027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7027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7027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70279">
                <a:moveTo>
                  <a:pt x="27939" y="920750"/>
                </a:moveTo>
                <a:lnTo>
                  <a:pt x="0" y="920750"/>
                </a:lnTo>
                <a:lnTo>
                  <a:pt x="0" y="928370"/>
                </a:lnTo>
                <a:lnTo>
                  <a:pt x="1269" y="928370"/>
                </a:lnTo>
                <a:lnTo>
                  <a:pt x="1269" y="929640"/>
                </a:lnTo>
                <a:lnTo>
                  <a:pt x="2539" y="929640"/>
                </a:lnTo>
                <a:lnTo>
                  <a:pt x="2539" y="932180"/>
                </a:lnTo>
                <a:lnTo>
                  <a:pt x="3809" y="932180"/>
                </a:lnTo>
                <a:lnTo>
                  <a:pt x="3809" y="934720"/>
                </a:lnTo>
                <a:lnTo>
                  <a:pt x="5079" y="934720"/>
                </a:lnTo>
                <a:lnTo>
                  <a:pt x="5079" y="935990"/>
                </a:lnTo>
                <a:lnTo>
                  <a:pt x="6350" y="935990"/>
                </a:lnTo>
                <a:lnTo>
                  <a:pt x="6350" y="938530"/>
                </a:lnTo>
                <a:lnTo>
                  <a:pt x="7619" y="938530"/>
                </a:lnTo>
                <a:lnTo>
                  <a:pt x="7619" y="939800"/>
                </a:lnTo>
                <a:lnTo>
                  <a:pt x="8889" y="939800"/>
                </a:lnTo>
                <a:lnTo>
                  <a:pt x="8889" y="942340"/>
                </a:lnTo>
                <a:lnTo>
                  <a:pt x="10159" y="942340"/>
                </a:lnTo>
                <a:lnTo>
                  <a:pt x="10159" y="944880"/>
                </a:lnTo>
                <a:lnTo>
                  <a:pt x="11429" y="944880"/>
                </a:lnTo>
                <a:lnTo>
                  <a:pt x="11429" y="946150"/>
                </a:lnTo>
                <a:lnTo>
                  <a:pt x="12700" y="946150"/>
                </a:lnTo>
                <a:lnTo>
                  <a:pt x="12700" y="948690"/>
                </a:lnTo>
                <a:lnTo>
                  <a:pt x="13969" y="948690"/>
                </a:lnTo>
                <a:lnTo>
                  <a:pt x="13969" y="949960"/>
                </a:lnTo>
                <a:lnTo>
                  <a:pt x="15239" y="949960"/>
                </a:lnTo>
                <a:lnTo>
                  <a:pt x="15239" y="952500"/>
                </a:lnTo>
                <a:lnTo>
                  <a:pt x="16509" y="952500"/>
                </a:lnTo>
                <a:lnTo>
                  <a:pt x="16509" y="953770"/>
                </a:lnTo>
                <a:lnTo>
                  <a:pt x="17779" y="953770"/>
                </a:lnTo>
                <a:lnTo>
                  <a:pt x="17779" y="956310"/>
                </a:lnTo>
                <a:lnTo>
                  <a:pt x="19050" y="956310"/>
                </a:lnTo>
                <a:lnTo>
                  <a:pt x="1905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70279">
                <a:moveTo>
                  <a:pt x="27939" y="958850"/>
                </a:moveTo>
                <a:lnTo>
                  <a:pt x="20319" y="958850"/>
                </a:lnTo>
                <a:lnTo>
                  <a:pt x="20319" y="960120"/>
                </a:lnTo>
                <a:lnTo>
                  <a:pt x="21589" y="960120"/>
                </a:lnTo>
                <a:lnTo>
                  <a:pt x="21589" y="962660"/>
                </a:lnTo>
                <a:lnTo>
                  <a:pt x="22859" y="962660"/>
                </a:lnTo>
                <a:lnTo>
                  <a:pt x="2285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70279">
                <a:moveTo>
                  <a:pt x="27939" y="963930"/>
                </a:moveTo>
                <a:lnTo>
                  <a:pt x="24129" y="963930"/>
                </a:lnTo>
                <a:lnTo>
                  <a:pt x="24129" y="966470"/>
                </a:lnTo>
                <a:lnTo>
                  <a:pt x="25400" y="966470"/>
                </a:lnTo>
                <a:lnTo>
                  <a:pt x="25400" y="969010"/>
                </a:lnTo>
                <a:lnTo>
                  <a:pt x="26669" y="969010"/>
                </a:lnTo>
                <a:lnTo>
                  <a:pt x="2666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574280" y="2923539"/>
            <a:ext cx="26670" cy="1000760"/>
          </a:xfrm>
          <a:custGeom>
            <a:avLst/>
            <a:gdLst/>
            <a:ahLst/>
            <a:cxnLst/>
            <a:rect l="l" t="t" r="r" b="b"/>
            <a:pathLst>
              <a:path w="26670" h="1000760">
                <a:moveTo>
                  <a:pt x="26670" y="673100"/>
                </a:moveTo>
                <a:lnTo>
                  <a:pt x="0" y="67437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0760">
                <a:moveTo>
                  <a:pt x="0" y="6350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1000760">
                <a:moveTo>
                  <a:pt x="26670" y="584200"/>
                </a:moveTo>
                <a:lnTo>
                  <a:pt x="0" y="585470"/>
                </a:lnTo>
                <a:lnTo>
                  <a:pt x="0" y="635000"/>
                </a:lnTo>
                <a:lnTo>
                  <a:pt x="26670" y="636270"/>
                </a:lnTo>
                <a:lnTo>
                  <a:pt x="26670" y="584200"/>
                </a:lnTo>
                <a:close/>
              </a:path>
              <a:path w="26670" h="1000760">
                <a:moveTo>
                  <a:pt x="26670" y="546100"/>
                </a:moveTo>
                <a:lnTo>
                  <a:pt x="0" y="5473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1000760">
                <a:moveTo>
                  <a:pt x="26670" y="508000"/>
                </a:moveTo>
                <a:lnTo>
                  <a:pt x="0" y="5092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00760">
                <a:moveTo>
                  <a:pt x="0" y="4826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1000760">
                <a:moveTo>
                  <a:pt x="2667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000760">
                <a:moveTo>
                  <a:pt x="13335" y="457835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13335" y="457835"/>
                </a:lnTo>
                <a:close/>
              </a:path>
              <a:path w="26670" h="1000760">
                <a:moveTo>
                  <a:pt x="0" y="431800"/>
                </a:moveTo>
                <a:lnTo>
                  <a:pt x="0" y="457200"/>
                </a:lnTo>
                <a:lnTo>
                  <a:pt x="13335" y="457835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1000760">
                <a:moveTo>
                  <a:pt x="0" y="4191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0760">
                <a:moveTo>
                  <a:pt x="0" y="3937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00760">
                <a:moveTo>
                  <a:pt x="26670" y="381000"/>
                </a:moveTo>
                <a:lnTo>
                  <a:pt x="0" y="3822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000760">
                <a:moveTo>
                  <a:pt x="26670" y="368300"/>
                </a:moveTo>
                <a:lnTo>
                  <a:pt x="0" y="369570"/>
                </a:lnTo>
                <a:lnTo>
                  <a:pt x="0" y="38227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0760">
                <a:moveTo>
                  <a:pt x="0" y="279400"/>
                </a:moveTo>
                <a:lnTo>
                  <a:pt x="0" y="368300"/>
                </a:lnTo>
                <a:lnTo>
                  <a:pt x="26670" y="368300"/>
                </a:lnTo>
                <a:lnTo>
                  <a:pt x="26670" y="280670"/>
                </a:lnTo>
                <a:lnTo>
                  <a:pt x="0" y="279400"/>
                </a:lnTo>
                <a:close/>
              </a:path>
              <a:path w="26670" h="1000760">
                <a:moveTo>
                  <a:pt x="26670" y="254000"/>
                </a:moveTo>
                <a:lnTo>
                  <a:pt x="0" y="2552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1000760">
                <a:moveTo>
                  <a:pt x="26670" y="203200"/>
                </a:moveTo>
                <a:lnTo>
                  <a:pt x="0" y="204470"/>
                </a:lnTo>
                <a:lnTo>
                  <a:pt x="0" y="255270"/>
                </a:lnTo>
                <a:lnTo>
                  <a:pt x="26670" y="254000"/>
                </a:lnTo>
                <a:lnTo>
                  <a:pt x="26670" y="203200"/>
                </a:lnTo>
                <a:close/>
              </a:path>
              <a:path w="26670" h="1000760">
                <a:moveTo>
                  <a:pt x="26670" y="165100"/>
                </a:moveTo>
                <a:lnTo>
                  <a:pt x="0" y="1663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65100"/>
                </a:lnTo>
                <a:close/>
              </a:path>
              <a:path w="26670" h="1000760">
                <a:moveTo>
                  <a:pt x="2667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1000760">
                <a:moveTo>
                  <a:pt x="26670" y="76200"/>
                </a:moveTo>
                <a:lnTo>
                  <a:pt x="0" y="774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76200"/>
                </a:lnTo>
                <a:close/>
              </a:path>
              <a:path w="26670" h="1000760">
                <a:moveTo>
                  <a:pt x="26670" y="63500"/>
                </a:moveTo>
                <a:lnTo>
                  <a:pt x="0" y="6477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1000760">
                <a:moveTo>
                  <a:pt x="26670" y="25400"/>
                </a:moveTo>
                <a:lnTo>
                  <a:pt x="0" y="266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close/>
              </a:path>
              <a:path w="26670" h="1000760">
                <a:moveTo>
                  <a:pt x="1016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000760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000760">
                <a:moveTo>
                  <a:pt x="26670" y="698500"/>
                </a:moveTo>
                <a:lnTo>
                  <a:pt x="0" y="6985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98500"/>
                </a:lnTo>
                <a:close/>
              </a:path>
              <a:path w="26670" h="1000760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0760">
                <a:moveTo>
                  <a:pt x="2667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0250"/>
                </a:lnTo>
                <a:close/>
              </a:path>
              <a:path w="26670" h="1000760">
                <a:moveTo>
                  <a:pt x="26670" y="742950"/>
                </a:moveTo>
                <a:lnTo>
                  <a:pt x="0" y="7429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2950"/>
                </a:lnTo>
                <a:close/>
              </a:path>
              <a:path w="26670" h="1000760">
                <a:moveTo>
                  <a:pt x="26670" y="774700"/>
                </a:moveTo>
                <a:lnTo>
                  <a:pt x="0" y="7747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4700"/>
                </a:lnTo>
                <a:close/>
              </a:path>
              <a:path w="26670" h="100076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1000760">
                <a:moveTo>
                  <a:pt x="26670" y="793750"/>
                </a:moveTo>
                <a:lnTo>
                  <a:pt x="0" y="79375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3750"/>
                </a:lnTo>
                <a:close/>
              </a:path>
              <a:path w="26670" h="100076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000760">
                <a:moveTo>
                  <a:pt x="26670" y="812800"/>
                </a:moveTo>
                <a:lnTo>
                  <a:pt x="0" y="8128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2800"/>
                </a:lnTo>
                <a:close/>
              </a:path>
              <a:path w="26670" h="1000760">
                <a:moveTo>
                  <a:pt x="26670" y="838200"/>
                </a:moveTo>
                <a:lnTo>
                  <a:pt x="0" y="8382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38200"/>
                </a:lnTo>
                <a:close/>
              </a:path>
              <a:path w="26670" h="1000760">
                <a:moveTo>
                  <a:pt x="26670" y="908050"/>
                </a:moveTo>
                <a:lnTo>
                  <a:pt x="0" y="90805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08050"/>
                </a:lnTo>
                <a:close/>
              </a:path>
              <a:path w="26670" h="1000760">
                <a:moveTo>
                  <a:pt x="26670" y="946150"/>
                </a:moveTo>
                <a:lnTo>
                  <a:pt x="0" y="9461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  <a:path w="26670" h="100076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000760">
                <a:moveTo>
                  <a:pt x="26670" y="957580"/>
                </a:moveTo>
                <a:lnTo>
                  <a:pt x="0" y="957580"/>
                </a:lnTo>
                <a:lnTo>
                  <a:pt x="0" y="960120"/>
                </a:lnTo>
                <a:lnTo>
                  <a:pt x="1270" y="960120"/>
                </a:lnTo>
                <a:lnTo>
                  <a:pt x="1270" y="961390"/>
                </a:lnTo>
                <a:lnTo>
                  <a:pt x="2540" y="961390"/>
                </a:lnTo>
                <a:lnTo>
                  <a:pt x="2540" y="963930"/>
                </a:lnTo>
                <a:lnTo>
                  <a:pt x="26670" y="963930"/>
                </a:lnTo>
                <a:lnTo>
                  <a:pt x="26670" y="957580"/>
                </a:lnTo>
                <a:close/>
              </a:path>
              <a:path w="26670" h="1000760">
                <a:moveTo>
                  <a:pt x="26670" y="963930"/>
                </a:moveTo>
                <a:lnTo>
                  <a:pt x="3810" y="963930"/>
                </a:lnTo>
                <a:lnTo>
                  <a:pt x="3810" y="966470"/>
                </a:lnTo>
                <a:lnTo>
                  <a:pt x="5079" y="966470"/>
                </a:lnTo>
                <a:lnTo>
                  <a:pt x="5079" y="967740"/>
                </a:lnTo>
                <a:lnTo>
                  <a:pt x="6350" y="967740"/>
                </a:lnTo>
                <a:lnTo>
                  <a:pt x="6350" y="970280"/>
                </a:lnTo>
                <a:lnTo>
                  <a:pt x="7620" y="970280"/>
                </a:lnTo>
                <a:lnTo>
                  <a:pt x="762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000760">
                <a:moveTo>
                  <a:pt x="26670" y="971550"/>
                </a:moveTo>
                <a:lnTo>
                  <a:pt x="8890" y="971550"/>
                </a:lnTo>
                <a:lnTo>
                  <a:pt x="8890" y="974090"/>
                </a:lnTo>
                <a:lnTo>
                  <a:pt x="10160" y="974090"/>
                </a:lnTo>
                <a:lnTo>
                  <a:pt x="10160" y="976630"/>
                </a:lnTo>
                <a:lnTo>
                  <a:pt x="11429" y="976630"/>
                </a:lnTo>
                <a:lnTo>
                  <a:pt x="11429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0760">
                <a:moveTo>
                  <a:pt x="26670" y="977900"/>
                </a:moveTo>
                <a:lnTo>
                  <a:pt x="12700" y="977900"/>
                </a:lnTo>
                <a:lnTo>
                  <a:pt x="12700" y="980440"/>
                </a:lnTo>
                <a:lnTo>
                  <a:pt x="13970" y="980440"/>
                </a:lnTo>
                <a:lnTo>
                  <a:pt x="13970" y="981710"/>
                </a:lnTo>
                <a:lnTo>
                  <a:pt x="15240" y="981710"/>
                </a:lnTo>
                <a:lnTo>
                  <a:pt x="15240" y="984250"/>
                </a:lnTo>
                <a:lnTo>
                  <a:pt x="26670" y="984250"/>
                </a:lnTo>
                <a:lnTo>
                  <a:pt x="26670" y="977900"/>
                </a:lnTo>
                <a:close/>
              </a:path>
              <a:path w="26670" h="1000760">
                <a:moveTo>
                  <a:pt x="26670" y="984250"/>
                </a:moveTo>
                <a:lnTo>
                  <a:pt x="16510" y="984250"/>
                </a:lnTo>
                <a:lnTo>
                  <a:pt x="16510" y="985520"/>
                </a:lnTo>
                <a:lnTo>
                  <a:pt x="17779" y="985520"/>
                </a:lnTo>
                <a:lnTo>
                  <a:pt x="17779" y="988060"/>
                </a:lnTo>
                <a:lnTo>
                  <a:pt x="19050" y="988060"/>
                </a:lnTo>
                <a:lnTo>
                  <a:pt x="19050" y="990600"/>
                </a:lnTo>
                <a:lnTo>
                  <a:pt x="26670" y="990600"/>
                </a:lnTo>
                <a:lnTo>
                  <a:pt x="26670" y="984250"/>
                </a:lnTo>
                <a:close/>
              </a:path>
              <a:path w="26670" h="1000760">
                <a:moveTo>
                  <a:pt x="26670" y="990600"/>
                </a:moveTo>
                <a:lnTo>
                  <a:pt x="20320" y="990600"/>
                </a:lnTo>
                <a:lnTo>
                  <a:pt x="20320" y="991870"/>
                </a:lnTo>
                <a:lnTo>
                  <a:pt x="21590" y="991870"/>
                </a:lnTo>
                <a:lnTo>
                  <a:pt x="21590" y="994410"/>
                </a:lnTo>
                <a:lnTo>
                  <a:pt x="22860" y="994410"/>
                </a:lnTo>
                <a:lnTo>
                  <a:pt x="2286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000760">
                <a:moveTo>
                  <a:pt x="26670" y="995680"/>
                </a:moveTo>
                <a:lnTo>
                  <a:pt x="24129" y="995680"/>
                </a:lnTo>
                <a:lnTo>
                  <a:pt x="24129" y="998220"/>
                </a:lnTo>
                <a:lnTo>
                  <a:pt x="25400" y="998220"/>
                </a:lnTo>
                <a:lnTo>
                  <a:pt x="25400" y="1000760"/>
                </a:lnTo>
                <a:lnTo>
                  <a:pt x="26670" y="100076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346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600950" y="2936239"/>
            <a:ext cx="27940" cy="1037590"/>
          </a:xfrm>
          <a:custGeom>
            <a:avLst/>
            <a:gdLst/>
            <a:ahLst/>
            <a:cxnLst/>
            <a:rect l="l" t="t" r="r" b="b"/>
            <a:pathLst>
              <a:path w="27940" h="1037589">
                <a:moveTo>
                  <a:pt x="2794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37589">
                <a:moveTo>
                  <a:pt x="0" y="6223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23570"/>
                </a:lnTo>
                <a:lnTo>
                  <a:pt x="0" y="622300"/>
                </a:lnTo>
                <a:close/>
              </a:path>
              <a:path w="27940" h="1037589">
                <a:moveTo>
                  <a:pt x="2794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7940" y="623570"/>
                </a:lnTo>
                <a:lnTo>
                  <a:pt x="27940" y="571500"/>
                </a:lnTo>
                <a:close/>
              </a:path>
              <a:path w="27940" h="1037589">
                <a:moveTo>
                  <a:pt x="2794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1037589">
                <a:moveTo>
                  <a:pt x="2794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495300"/>
                </a:lnTo>
                <a:close/>
              </a:path>
              <a:path w="27940" h="1037589">
                <a:moveTo>
                  <a:pt x="0" y="469900"/>
                </a:moveTo>
                <a:lnTo>
                  <a:pt x="0" y="495300"/>
                </a:lnTo>
                <a:lnTo>
                  <a:pt x="27940" y="4953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1037589">
                <a:moveTo>
                  <a:pt x="2794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037589">
                <a:moveTo>
                  <a:pt x="13970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5770"/>
                </a:lnTo>
                <a:lnTo>
                  <a:pt x="13970" y="445135"/>
                </a:lnTo>
                <a:close/>
              </a:path>
              <a:path w="27940" h="1037589">
                <a:moveTo>
                  <a:pt x="0" y="419100"/>
                </a:moveTo>
                <a:lnTo>
                  <a:pt x="0" y="444500"/>
                </a:lnTo>
                <a:lnTo>
                  <a:pt x="13970" y="445135"/>
                </a:lnTo>
                <a:lnTo>
                  <a:pt x="27940" y="444500"/>
                </a:lnTo>
                <a:lnTo>
                  <a:pt x="27940" y="420370"/>
                </a:lnTo>
                <a:lnTo>
                  <a:pt x="0" y="419100"/>
                </a:lnTo>
                <a:close/>
              </a:path>
              <a:path w="27940" h="1037589">
                <a:moveTo>
                  <a:pt x="0" y="4064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37589">
                <a:moveTo>
                  <a:pt x="0" y="3810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82270"/>
                </a:lnTo>
                <a:lnTo>
                  <a:pt x="0" y="381000"/>
                </a:lnTo>
                <a:close/>
              </a:path>
              <a:path w="27940" h="1037589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1037589">
                <a:moveTo>
                  <a:pt x="2794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37589">
                <a:moveTo>
                  <a:pt x="0" y="266700"/>
                </a:moveTo>
                <a:lnTo>
                  <a:pt x="0" y="355600"/>
                </a:lnTo>
                <a:lnTo>
                  <a:pt x="27940" y="355600"/>
                </a:lnTo>
                <a:lnTo>
                  <a:pt x="27940" y="267970"/>
                </a:lnTo>
                <a:lnTo>
                  <a:pt x="0" y="266700"/>
                </a:lnTo>
                <a:close/>
              </a:path>
              <a:path w="27940" h="1037589">
                <a:moveTo>
                  <a:pt x="2794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1037589">
                <a:moveTo>
                  <a:pt x="2794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1037589">
                <a:moveTo>
                  <a:pt x="2794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52400"/>
                </a:lnTo>
                <a:close/>
              </a:path>
              <a:path w="27940" h="1037589">
                <a:moveTo>
                  <a:pt x="2794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39700"/>
                </a:lnTo>
                <a:close/>
              </a:path>
              <a:path w="27940" h="1037589">
                <a:moveTo>
                  <a:pt x="2794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63500"/>
                </a:lnTo>
                <a:close/>
              </a:path>
              <a:path w="27940" h="1037589">
                <a:moveTo>
                  <a:pt x="2794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50800"/>
                </a:lnTo>
                <a:close/>
              </a:path>
              <a:path w="27940" h="1037589">
                <a:moveTo>
                  <a:pt x="2540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25400"/>
                </a:lnTo>
                <a:lnTo>
                  <a:pt x="25400" y="25400"/>
                </a:lnTo>
                <a:lnTo>
                  <a:pt x="25400" y="12700"/>
                </a:lnTo>
                <a:close/>
              </a:path>
              <a:path w="27940" h="1037589">
                <a:moveTo>
                  <a:pt x="5079" y="0"/>
                </a:moveTo>
                <a:lnTo>
                  <a:pt x="0" y="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1037589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037589">
                <a:moveTo>
                  <a:pt x="2794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85800"/>
                </a:lnTo>
                <a:close/>
              </a:path>
              <a:path w="27940" h="103758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3758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037589">
                <a:moveTo>
                  <a:pt x="2794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0250"/>
                </a:lnTo>
                <a:close/>
              </a:path>
              <a:path w="27940" h="1037589">
                <a:moveTo>
                  <a:pt x="2794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62000"/>
                </a:lnTo>
                <a:close/>
              </a:path>
              <a:path w="27940" h="1037589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1037589">
                <a:moveTo>
                  <a:pt x="2794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81050"/>
                </a:lnTo>
                <a:close/>
              </a:path>
              <a:path w="27940" h="1037589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037589">
                <a:moveTo>
                  <a:pt x="2794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00100"/>
                </a:lnTo>
                <a:close/>
              </a:path>
              <a:path w="27940" h="1037589">
                <a:moveTo>
                  <a:pt x="2794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25500"/>
                </a:lnTo>
                <a:close/>
              </a:path>
              <a:path w="27940" h="1037589">
                <a:moveTo>
                  <a:pt x="2794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895350"/>
                </a:lnTo>
                <a:close/>
              </a:path>
              <a:path w="27940" h="1037589">
                <a:moveTo>
                  <a:pt x="2794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33450"/>
                </a:lnTo>
                <a:close/>
              </a:path>
              <a:path w="27940" h="1037589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037589">
                <a:moveTo>
                  <a:pt x="2794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7940" y="951229"/>
                </a:lnTo>
                <a:lnTo>
                  <a:pt x="27940" y="944880"/>
                </a:lnTo>
                <a:close/>
              </a:path>
              <a:path w="27940" h="1037589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1037589">
                <a:moveTo>
                  <a:pt x="2794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1270" y="989330"/>
                </a:lnTo>
                <a:lnTo>
                  <a:pt x="1270" y="991870"/>
                </a:lnTo>
                <a:lnTo>
                  <a:pt x="2540" y="991870"/>
                </a:lnTo>
                <a:lnTo>
                  <a:pt x="2540" y="993140"/>
                </a:lnTo>
                <a:lnTo>
                  <a:pt x="3809" y="993140"/>
                </a:lnTo>
                <a:lnTo>
                  <a:pt x="3809" y="995680"/>
                </a:lnTo>
                <a:lnTo>
                  <a:pt x="27940" y="995680"/>
                </a:lnTo>
                <a:lnTo>
                  <a:pt x="27940" y="977900"/>
                </a:lnTo>
                <a:close/>
              </a:path>
              <a:path w="27940" h="1037589">
                <a:moveTo>
                  <a:pt x="27940" y="995680"/>
                </a:moveTo>
                <a:lnTo>
                  <a:pt x="5079" y="995680"/>
                </a:lnTo>
                <a:lnTo>
                  <a:pt x="5079" y="998220"/>
                </a:lnTo>
                <a:lnTo>
                  <a:pt x="6350" y="998220"/>
                </a:lnTo>
                <a:lnTo>
                  <a:pt x="6350" y="999490"/>
                </a:lnTo>
                <a:lnTo>
                  <a:pt x="7620" y="999490"/>
                </a:lnTo>
                <a:lnTo>
                  <a:pt x="7620" y="1002030"/>
                </a:lnTo>
                <a:lnTo>
                  <a:pt x="8890" y="1002030"/>
                </a:lnTo>
                <a:lnTo>
                  <a:pt x="8890" y="1003300"/>
                </a:lnTo>
                <a:lnTo>
                  <a:pt x="10159" y="1003300"/>
                </a:lnTo>
                <a:lnTo>
                  <a:pt x="10159" y="1005840"/>
                </a:lnTo>
                <a:lnTo>
                  <a:pt x="11429" y="1005840"/>
                </a:lnTo>
                <a:lnTo>
                  <a:pt x="11429" y="1008380"/>
                </a:lnTo>
                <a:lnTo>
                  <a:pt x="12700" y="1008380"/>
                </a:lnTo>
                <a:lnTo>
                  <a:pt x="12700" y="1010920"/>
                </a:lnTo>
                <a:lnTo>
                  <a:pt x="13970" y="1010920"/>
                </a:lnTo>
                <a:lnTo>
                  <a:pt x="13970" y="1013460"/>
                </a:lnTo>
                <a:lnTo>
                  <a:pt x="15240" y="1013460"/>
                </a:lnTo>
                <a:lnTo>
                  <a:pt x="15240" y="1016000"/>
                </a:lnTo>
                <a:lnTo>
                  <a:pt x="27940" y="1016000"/>
                </a:lnTo>
                <a:lnTo>
                  <a:pt x="27940" y="995680"/>
                </a:lnTo>
                <a:close/>
              </a:path>
              <a:path w="27940" h="1037589">
                <a:moveTo>
                  <a:pt x="27940" y="1016000"/>
                </a:moveTo>
                <a:lnTo>
                  <a:pt x="16509" y="1016000"/>
                </a:lnTo>
                <a:lnTo>
                  <a:pt x="16509" y="1018540"/>
                </a:lnTo>
                <a:lnTo>
                  <a:pt x="17779" y="1018540"/>
                </a:lnTo>
                <a:lnTo>
                  <a:pt x="17779" y="1021080"/>
                </a:lnTo>
                <a:lnTo>
                  <a:pt x="19050" y="1021080"/>
                </a:lnTo>
                <a:lnTo>
                  <a:pt x="19050" y="1022350"/>
                </a:lnTo>
                <a:lnTo>
                  <a:pt x="27940" y="1022350"/>
                </a:lnTo>
                <a:lnTo>
                  <a:pt x="27940" y="1016000"/>
                </a:lnTo>
                <a:close/>
              </a:path>
              <a:path w="27940" h="1037589">
                <a:moveTo>
                  <a:pt x="27940" y="1022350"/>
                </a:moveTo>
                <a:lnTo>
                  <a:pt x="20320" y="1022350"/>
                </a:lnTo>
                <a:lnTo>
                  <a:pt x="20320" y="1024890"/>
                </a:lnTo>
                <a:lnTo>
                  <a:pt x="21590" y="1024890"/>
                </a:lnTo>
                <a:lnTo>
                  <a:pt x="21590" y="1027430"/>
                </a:lnTo>
                <a:lnTo>
                  <a:pt x="22859" y="1027430"/>
                </a:lnTo>
                <a:lnTo>
                  <a:pt x="22859" y="1029970"/>
                </a:lnTo>
                <a:lnTo>
                  <a:pt x="24129" y="1029970"/>
                </a:lnTo>
                <a:lnTo>
                  <a:pt x="24129" y="1032510"/>
                </a:lnTo>
                <a:lnTo>
                  <a:pt x="25400" y="1032510"/>
                </a:lnTo>
                <a:lnTo>
                  <a:pt x="25400" y="1035050"/>
                </a:lnTo>
                <a:lnTo>
                  <a:pt x="27940" y="1035050"/>
                </a:lnTo>
                <a:lnTo>
                  <a:pt x="27940" y="1022350"/>
                </a:lnTo>
                <a:close/>
              </a:path>
              <a:path w="27940" h="1037589">
                <a:moveTo>
                  <a:pt x="27940" y="1035050"/>
                </a:moveTo>
                <a:lnTo>
                  <a:pt x="26670" y="1035050"/>
                </a:lnTo>
                <a:lnTo>
                  <a:pt x="26670" y="1037590"/>
                </a:lnTo>
                <a:lnTo>
                  <a:pt x="27940" y="1037590"/>
                </a:lnTo>
                <a:lnTo>
                  <a:pt x="27940" y="1035050"/>
                </a:lnTo>
                <a:close/>
              </a:path>
            </a:pathLst>
          </a:custGeom>
          <a:solidFill>
            <a:srgbClr val="234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628890" y="2961639"/>
            <a:ext cx="26670" cy="1061720"/>
          </a:xfrm>
          <a:custGeom>
            <a:avLst/>
            <a:gdLst/>
            <a:ahLst/>
            <a:cxnLst/>
            <a:rect l="l" t="t" r="r" b="b"/>
            <a:pathLst>
              <a:path w="26670" h="1061720">
                <a:moveTo>
                  <a:pt x="26669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061720">
                <a:moveTo>
                  <a:pt x="0" y="5969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598170"/>
                </a:lnTo>
                <a:lnTo>
                  <a:pt x="0" y="596900"/>
                </a:lnTo>
                <a:close/>
              </a:path>
              <a:path w="26670" h="1061720">
                <a:moveTo>
                  <a:pt x="26669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69" y="598170"/>
                </a:lnTo>
                <a:lnTo>
                  <a:pt x="26669" y="546100"/>
                </a:lnTo>
                <a:close/>
              </a:path>
              <a:path w="26670" h="1061720">
                <a:moveTo>
                  <a:pt x="26669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69" y="546100"/>
                </a:lnTo>
                <a:lnTo>
                  <a:pt x="26669" y="508000"/>
                </a:lnTo>
                <a:close/>
              </a:path>
              <a:path w="26670" h="1061720">
                <a:moveTo>
                  <a:pt x="26669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469900"/>
                </a:lnTo>
                <a:close/>
              </a:path>
              <a:path w="26670" h="1061720">
                <a:moveTo>
                  <a:pt x="0" y="444500"/>
                </a:moveTo>
                <a:lnTo>
                  <a:pt x="0" y="469900"/>
                </a:lnTo>
                <a:lnTo>
                  <a:pt x="26669" y="469900"/>
                </a:lnTo>
                <a:lnTo>
                  <a:pt x="26669" y="445770"/>
                </a:lnTo>
                <a:lnTo>
                  <a:pt x="0" y="444500"/>
                </a:lnTo>
                <a:close/>
              </a:path>
              <a:path w="26670" h="1061720">
                <a:moveTo>
                  <a:pt x="26669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431800"/>
                </a:lnTo>
                <a:close/>
              </a:path>
              <a:path w="26670" h="1061720">
                <a:moveTo>
                  <a:pt x="13334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69" y="431800"/>
                </a:lnTo>
                <a:lnTo>
                  <a:pt x="26669" y="420370"/>
                </a:lnTo>
                <a:lnTo>
                  <a:pt x="13334" y="419735"/>
                </a:lnTo>
                <a:close/>
              </a:path>
              <a:path w="26670" h="1061720">
                <a:moveTo>
                  <a:pt x="0" y="393700"/>
                </a:moveTo>
                <a:lnTo>
                  <a:pt x="0" y="419100"/>
                </a:lnTo>
                <a:lnTo>
                  <a:pt x="13334" y="419735"/>
                </a:lnTo>
                <a:lnTo>
                  <a:pt x="26669" y="419100"/>
                </a:lnTo>
                <a:lnTo>
                  <a:pt x="26669" y="394970"/>
                </a:lnTo>
                <a:lnTo>
                  <a:pt x="0" y="393700"/>
                </a:lnTo>
                <a:close/>
              </a:path>
              <a:path w="26670" h="1061720">
                <a:moveTo>
                  <a:pt x="0" y="381000"/>
                </a:moveTo>
                <a:lnTo>
                  <a:pt x="0" y="393700"/>
                </a:lnTo>
                <a:lnTo>
                  <a:pt x="26669" y="393700"/>
                </a:lnTo>
                <a:lnTo>
                  <a:pt x="26669" y="382270"/>
                </a:lnTo>
                <a:lnTo>
                  <a:pt x="0" y="381000"/>
                </a:lnTo>
                <a:close/>
              </a:path>
              <a:path w="26670" h="1061720">
                <a:moveTo>
                  <a:pt x="0" y="355600"/>
                </a:moveTo>
                <a:lnTo>
                  <a:pt x="0" y="381000"/>
                </a:lnTo>
                <a:lnTo>
                  <a:pt x="26669" y="381000"/>
                </a:lnTo>
                <a:lnTo>
                  <a:pt x="26669" y="356870"/>
                </a:lnTo>
                <a:lnTo>
                  <a:pt x="0" y="355600"/>
                </a:lnTo>
                <a:close/>
              </a:path>
              <a:path w="26670" h="1061720">
                <a:moveTo>
                  <a:pt x="2666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42900"/>
                </a:lnTo>
                <a:close/>
              </a:path>
              <a:path w="26670" h="1061720">
                <a:moveTo>
                  <a:pt x="26669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1061720">
                <a:moveTo>
                  <a:pt x="0" y="241300"/>
                </a:moveTo>
                <a:lnTo>
                  <a:pt x="0" y="330200"/>
                </a:lnTo>
                <a:lnTo>
                  <a:pt x="26669" y="330200"/>
                </a:lnTo>
                <a:lnTo>
                  <a:pt x="26669" y="242570"/>
                </a:lnTo>
                <a:lnTo>
                  <a:pt x="0" y="241300"/>
                </a:lnTo>
                <a:close/>
              </a:path>
              <a:path w="26670" h="1061720">
                <a:moveTo>
                  <a:pt x="26669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15900"/>
                </a:lnTo>
                <a:close/>
              </a:path>
              <a:path w="26670" h="1061720">
                <a:moveTo>
                  <a:pt x="26669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69" y="215900"/>
                </a:lnTo>
                <a:lnTo>
                  <a:pt x="26669" y="165100"/>
                </a:lnTo>
                <a:close/>
              </a:path>
              <a:path w="26670" h="1061720">
                <a:moveTo>
                  <a:pt x="26669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27000"/>
                </a:lnTo>
                <a:close/>
              </a:path>
              <a:path w="26670" h="1061720">
                <a:moveTo>
                  <a:pt x="26669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69" y="127000"/>
                </a:lnTo>
                <a:lnTo>
                  <a:pt x="26669" y="114300"/>
                </a:lnTo>
                <a:close/>
              </a:path>
              <a:path w="26670" h="1061720">
                <a:moveTo>
                  <a:pt x="26669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69" y="114300"/>
                </a:lnTo>
                <a:lnTo>
                  <a:pt x="26669" y="38100"/>
                </a:lnTo>
                <a:close/>
              </a:path>
              <a:path w="26670" h="1061720">
                <a:moveTo>
                  <a:pt x="26669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1061720">
                <a:moveTo>
                  <a:pt x="17779" y="0"/>
                </a:moveTo>
                <a:lnTo>
                  <a:pt x="0" y="0"/>
                </a:lnTo>
                <a:lnTo>
                  <a:pt x="0" y="25400"/>
                </a:lnTo>
                <a:lnTo>
                  <a:pt x="26669" y="25400"/>
                </a:lnTo>
                <a:lnTo>
                  <a:pt x="2666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1061720">
                <a:moveTo>
                  <a:pt x="26669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47700"/>
                </a:lnTo>
                <a:close/>
              </a:path>
              <a:path w="26670" h="1061720">
                <a:moveTo>
                  <a:pt x="26669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0400"/>
                </a:lnTo>
                <a:close/>
              </a:path>
              <a:path w="26670" h="1061720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06172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061720">
                <a:moveTo>
                  <a:pt x="26669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4850"/>
                </a:lnTo>
                <a:close/>
              </a:path>
              <a:path w="26670" h="1061720">
                <a:moveTo>
                  <a:pt x="2666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6600"/>
                </a:lnTo>
                <a:close/>
              </a:path>
              <a:path w="26670" h="1061720">
                <a:moveTo>
                  <a:pt x="2666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69" y="755650"/>
                </a:lnTo>
                <a:lnTo>
                  <a:pt x="26669" y="742950"/>
                </a:lnTo>
                <a:close/>
              </a:path>
              <a:path w="26670" h="1061720">
                <a:moveTo>
                  <a:pt x="26669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755650"/>
                </a:lnTo>
                <a:close/>
              </a:path>
              <a:path w="26670" h="1061720">
                <a:moveTo>
                  <a:pt x="26669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69" y="774700"/>
                </a:lnTo>
                <a:lnTo>
                  <a:pt x="26669" y="762000"/>
                </a:lnTo>
                <a:close/>
              </a:path>
              <a:path w="26670" h="1061720">
                <a:moveTo>
                  <a:pt x="26669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74700"/>
                </a:lnTo>
                <a:close/>
              </a:path>
              <a:path w="26670" h="1061720">
                <a:moveTo>
                  <a:pt x="26669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69" y="869950"/>
                </a:lnTo>
                <a:lnTo>
                  <a:pt x="26669" y="800100"/>
                </a:lnTo>
                <a:close/>
              </a:path>
              <a:path w="26670" h="1061720">
                <a:moveTo>
                  <a:pt x="26669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869950"/>
                </a:lnTo>
                <a:close/>
              </a:path>
              <a:path w="26670" h="1061720">
                <a:moveTo>
                  <a:pt x="26669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69" y="913130"/>
                </a:lnTo>
                <a:lnTo>
                  <a:pt x="26669" y="908050"/>
                </a:lnTo>
                <a:close/>
              </a:path>
              <a:path w="26670" h="1061720">
                <a:moveTo>
                  <a:pt x="26669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13130"/>
                </a:lnTo>
                <a:close/>
              </a:path>
              <a:path w="26670" h="1061720">
                <a:moveTo>
                  <a:pt x="26669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69" y="925829"/>
                </a:lnTo>
                <a:lnTo>
                  <a:pt x="26669" y="919480"/>
                </a:lnTo>
                <a:close/>
              </a:path>
              <a:path w="26670" h="1061720">
                <a:moveTo>
                  <a:pt x="26669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69" y="952500"/>
                </a:lnTo>
                <a:lnTo>
                  <a:pt x="26669" y="925830"/>
                </a:lnTo>
                <a:close/>
              </a:path>
              <a:path w="26670" h="1061720">
                <a:moveTo>
                  <a:pt x="26669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52500"/>
                </a:lnTo>
                <a:close/>
              </a:path>
              <a:path w="26670" h="1061720">
                <a:moveTo>
                  <a:pt x="2666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69" y="977899"/>
                </a:lnTo>
                <a:lnTo>
                  <a:pt x="26669" y="970280"/>
                </a:lnTo>
                <a:close/>
              </a:path>
              <a:path w="26670" h="1061720">
                <a:moveTo>
                  <a:pt x="26669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69" y="990600"/>
                </a:lnTo>
                <a:lnTo>
                  <a:pt x="26669" y="977900"/>
                </a:lnTo>
                <a:close/>
              </a:path>
              <a:path w="26670" h="1061720">
                <a:moveTo>
                  <a:pt x="26669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90600"/>
                </a:lnTo>
                <a:close/>
              </a:path>
              <a:path w="26670" h="1061720">
                <a:moveTo>
                  <a:pt x="26669" y="996950"/>
                </a:moveTo>
                <a:lnTo>
                  <a:pt x="0" y="996950"/>
                </a:lnTo>
                <a:lnTo>
                  <a:pt x="0" y="1014730"/>
                </a:lnTo>
                <a:lnTo>
                  <a:pt x="1269" y="1014730"/>
                </a:lnTo>
                <a:lnTo>
                  <a:pt x="1269" y="1016000"/>
                </a:lnTo>
                <a:lnTo>
                  <a:pt x="2539" y="1016000"/>
                </a:lnTo>
                <a:lnTo>
                  <a:pt x="2539" y="1018540"/>
                </a:lnTo>
                <a:lnTo>
                  <a:pt x="3809" y="1018540"/>
                </a:lnTo>
                <a:lnTo>
                  <a:pt x="3809" y="1021080"/>
                </a:lnTo>
                <a:lnTo>
                  <a:pt x="5079" y="1021080"/>
                </a:lnTo>
                <a:lnTo>
                  <a:pt x="5079" y="1023620"/>
                </a:lnTo>
                <a:lnTo>
                  <a:pt x="6350" y="1023620"/>
                </a:lnTo>
                <a:lnTo>
                  <a:pt x="6350" y="1026160"/>
                </a:lnTo>
                <a:lnTo>
                  <a:pt x="7619" y="1026160"/>
                </a:lnTo>
                <a:lnTo>
                  <a:pt x="7619" y="1028700"/>
                </a:lnTo>
                <a:lnTo>
                  <a:pt x="8889" y="1028700"/>
                </a:lnTo>
                <a:lnTo>
                  <a:pt x="8889" y="1031240"/>
                </a:lnTo>
                <a:lnTo>
                  <a:pt x="10159" y="1031240"/>
                </a:lnTo>
                <a:lnTo>
                  <a:pt x="10159" y="1033780"/>
                </a:lnTo>
                <a:lnTo>
                  <a:pt x="11429" y="1033780"/>
                </a:lnTo>
                <a:lnTo>
                  <a:pt x="11429" y="1035050"/>
                </a:lnTo>
                <a:lnTo>
                  <a:pt x="12700" y="1035050"/>
                </a:lnTo>
                <a:lnTo>
                  <a:pt x="12700" y="1037590"/>
                </a:lnTo>
                <a:lnTo>
                  <a:pt x="13969" y="1037590"/>
                </a:lnTo>
                <a:lnTo>
                  <a:pt x="13969" y="1040130"/>
                </a:lnTo>
                <a:lnTo>
                  <a:pt x="26669" y="1040130"/>
                </a:lnTo>
                <a:lnTo>
                  <a:pt x="26669" y="996950"/>
                </a:lnTo>
                <a:close/>
              </a:path>
              <a:path w="26670" h="1061720">
                <a:moveTo>
                  <a:pt x="26669" y="1040130"/>
                </a:moveTo>
                <a:lnTo>
                  <a:pt x="15239" y="1040130"/>
                </a:lnTo>
                <a:lnTo>
                  <a:pt x="15239" y="1042670"/>
                </a:lnTo>
                <a:lnTo>
                  <a:pt x="16509" y="1042670"/>
                </a:lnTo>
                <a:lnTo>
                  <a:pt x="16509" y="1045210"/>
                </a:lnTo>
                <a:lnTo>
                  <a:pt x="17779" y="1045210"/>
                </a:lnTo>
                <a:lnTo>
                  <a:pt x="17779" y="1047750"/>
                </a:lnTo>
                <a:lnTo>
                  <a:pt x="26669" y="1047750"/>
                </a:lnTo>
                <a:lnTo>
                  <a:pt x="26669" y="1040130"/>
                </a:lnTo>
                <a:close/>
              </a:path>
              <a:path w="26670" h="1061720">
                <a:moveTo>
                  <a:pt x="26669" y="1047750"/>
                </a:moveTo>
                <a:lnTo>
                  <a:pt x="19050" y="1047750"/>
                </a:lnTo>
                <a:lnTo>
                  <a:pt x="19050" y="1050290"/>
                </a:lnTo>
                <a:lnTo>
                  <a:pt x="20319" y="1050290"/>
                </a:lnTo>
                <a:lnTo>
                  <a:pt x="20319" y="1052830"/>
                </a:lnTo>
                <a:lnTo>
                  <a:pt x="21589" y="1052830"/>
                </a:lnTo>
                <a:lnTo>
                  <a:pt x="21589" y="1054100"/>
                </a:lnTo>
                <a:lnTo>
                  <a:pt x="26669" y="1054100"/>
                </a:lnTo>
                <a:lnTo>
                  <a:pt x="26669" y="1047750"/>
                </a:lnTo>
                <a:close/>
              </a:path>
              <a:path w="26670" h="1061720">
                <a:moveTo>
                  <a:pt x="26669" y="1054100"/>
                </a:moveTo>
                <a:lnTo>
                  <a:pt x="22859" y="1054100"/>
                </a:lnTo>
                <a:lnTo>
                  <a:pt x="22859" y="1056640"/>
                </a:lnTo>
                <a:lnTo>
                  <a:pt x="24129" y="1056640"/>
                </a:lnTo>
                <a:lnTo>
                  <a:pt x="24129" y="1059180"/>
                </a:lnTo>
                <a:lnTo>
                  <a:pt x="26669" y="1059180"/>
                </a:lnTo>
                <a:lnTo>
                  <a:pt x="26669" y="1054100"/>
                </a:lnTo>
                <a:close/>
              </a:path>
              <a:path w="26670" h="1061720">
                <a:moveTo>
                  <a:pt x="26669" y="1059180"/>
                </a:moveTo>
                <a:lnTo>
                  <a:pt x="25400" y="1059180"/>
                </a:lnTo>
                <a:lnTo>
                  <a:pt x="25400" y="1061720"/>
                </a:lnTo>
                <a:lnTo>
                  <a:pt x="26669" y="1061720"/>
                </a:lnTo>
                <a:lnTo>
                  <a:pt x="26669" y="105918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655559" y="2974339"/>
            <a:ext cx="27940" cy="1101090"/>
          </a:xfrm>
          <a:custGeom>
            <a:avLst/>
            <a:gdLst/>
            <a:ahLst/>
            <a:cxnLst/>
            <a:rect l="l" t="t" r="r" b="b"/>
            <a:pathLst>
              <a:path w="27940" h="1101089">
                <a:moveTo>
                  <a:pt x="12700" y="0"/>
                </a:moveTo>
                <a:lnTo>
                  <a:pt x="0" y="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10108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101089">
                <a:moveTo>
                  <a:pt x="27940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47700"/>
                </a:lnTo>
                <a:close/>
              </a:path>
              <a:path w="27940" h="110108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0108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101089">
                <a:moveTo>
                  <a:pt x="27940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2150"/>
                </a:lnTo>
                <a:close/>
              </a:path>
              <a:path w="27940" h="1101089">
                <a:moveTo>
                  <a:pt x="2794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23900"/>
                </a:lnTo>
                <a:close/>
              </a:path>
              <a:path w="27940" h="1101089">
                <a:moveTo>
                  <a:pt x="2794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0250"/>
                </a:lnTo>
                <a:close/>
              </a:path>
              <a:path w="27940" h="1101089">
                <a:moveTo>
                  <a:pt x="27940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7940" y="749299"/>
                </a:lnTo>
                <a:lnTo>
                  <a:pt x="27940" y="742950"/>
                </a:lnTo>
                <a:close/>
              </a:path>
              <a:path w="27940" h="1101089">
                <a:moveTo>
                  <a:pt x="2794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49300"/>
                </a:lnTo>
                <a:close/>
              </a:path>
              <a:path w="27940" h="1101089">
                <a:moveTo>
                  <a:pt x="27940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2000"/>
                </a:lnTo>
                <a:close/>
              </a:path>
              <a:path w="27940" h="1101089">
                <a:moveTo>
                  <a:pt x="27940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787400"/>
                </a:lnTo>
                <a:close/>
              </a:path>
              <a:path w="27940" h="1101089">
                <a:moveTo>
                  <a:pt x="27940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57250"/>
                </a:lnTo>
                <a:close/>
              </a:path>
              <a:path w="27940" h="1101089">
                <a:moveTo>
                  <a:pt x="27940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95350"/>
                </a:lnTo>
                <a:close/>
              </a:path>
              <a:path w="27940" h="1101089">
                <a:moveTo>
                  <a:pt x="2794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900430"/>
                </a:lnTo>
                <a:close/>
              </a:path>
              <a:path w="27940" h="1101089">
                <a:moveTo>
                  <a:pt x="27940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906780"/>
                </a:lnTo>
                <a:close/>
              </a:path>
              <a:path w="27940" h="1101089">
                <a:moveTo>
                  <a:pt x="27940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13130"/>
                </a:lnTo>
                <a:close/>
              </a:path>
              <a:path w="27940" h="1101089">
                <a:moveTo>
                  <a:pt x="27940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7940" y="957580"/>
                </a:lnTo>
                <a:lnTo>
                  <a:pt x="27940" y="939800"/>
                </a:lnTo>
                <a:close/>
              </a:path>
              <a:path w="27940" h="1101089">
                <a:moveTo>
                  <a:pt x="2794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57580"/>
                </a:lnTo>
                <a:close/>
              </a:path>
              <a:path w="27940" h="1101089">
                <a:moveTo>
                  <a:pt x="27940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65200"/>
                </a:lnTo>
                <a:close/>
              </a:path>
              <a:path w="27940" h="1101089">
                <a:moveTo>
                  <a:pt x="27940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7900"/>
                </a:lnTo>
                <a:close/>
              </a:path>
              <a:path w="27940" h="1101089">
                <a:moveTo>
                  <a:pt x="27940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84250"/>
                </a:lnTo>
                <a:close/>
              </a:path>
              <a:path w="27940" h="1101089">
                <a:moveTo>
                  <a:pt x="27940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7940" y="1035050"/>
                </a:lnTo>
                <a:lnTo>
                  <a:pt x="27940" y="1027430"/>
                </a:lnTo>
                <a:close/>
              </a:path>
              <a:path w="27940" h="1101089">
                <a:moveTo>
                  <a:pt x="27940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35050"/>
                </a:lnTo>
                <a:close/>
              </a:path>
              <a:path w="27940" h="1101089">
                <a:moveTo>
                  <a:pt x="27940" y="1041400"/>
                </a:moveTo>
                <a:lnTo>
                  <a:pt x="0" y="1041400"/>
                </a:lnTo>
                <a:lnTo>
                  <a:pt x="0" y="1051560"/>
                </a:lnTo>
                <a:lnTo>
                  <a:pt x="1270" y="1051560"/>
                </a:lnTo>
                <a:lnTo>
                  <a:pt x="1270" y="1054100"/>
                </a:lnTo>
                <a:lnTo>
                  <a:pt x="27940" y="1054100"/>
                </a:lnTo>
                <a:lnTo>
                  <a:pt x="27940" y="1041400"/>
                </a:lnTo>
                <a:close/>
              </a:path>
              <a:path w="27940" h="1101089">
                <a:moveTo>
                  <a:pt x="27940" y="1054100"/>
                </a:moveTo>
                <a:lnTo>
                  <a:pt x="2540" y="1054100"/>
                </a:lnTo>
                <a:lnTo>
                  <a:pt x="2540" y="1056640"/>
                </a:lnTo>
                <a:lnTo>
                  <a:pt x="3810" y="1056640"/>
                </a:lnTo>
                <a:lnTo>
                  <a:pt x="3810" y="1059180"/>
                </a:lnTo>
                <a:lnTo>
                  <a:pt x="5080" y="1059180"/>
                </a:lnTo>
                <a:lnTo>
                  <a:pt x="5080" y="1060450"/>
                </a:lnTo>
                <a:lnTo>
                  <a:pt x="27940" y="1060450"/>
                </a:lnTo>
                <a:lnTo>
                  <a:pt x="27940" y="1054100"/>
                </a:lnTo>
                <a:close/>
              </a:path>
              <a:path w="27940" h="1101089">
                <a:moveTo>
                  <a:pt x="27940" y="1060450"/>
                </a:moveTo>
                <a:lnTo>
                  <a:pt x="6350" y="1060450"/>
                </a:lnTo>
                <a:lnTo>
                  <a:pt x="6350" y="1062990"/>
                </a:lnTo>
                <a:lnTo>
                  <a:pt x="7620" y="1062990"/>
                </a:lnTo>
                <a:lnTo>
                  <a:pt x="7620" y="1065530"/>
                </a:lnTo>
                <a:lnTo>
                  <a:pt x="8890" y="1065530"/>
                </a:lnTo>
                <a:lnTo>
                  <a:pt x="8890" y="1068070"/>
                </a:lnTo>
                <a:lnTo>
                  <a:pt x="10160" y="1068070"/>
                </a:lnTo>
                <a:lnTo>
                  <a:pt x="10160" y="1070610"/>
                </a:lnTo>
                <a:lnTo>
                  <a:pt x="11430" y="1070610"/>
                </a:lnTo>
                <a:lnTo>
                  <a:pt x="11430" y="1073150"/>
                </a:lnTo>
                <a:lnTo>
                  <a:pt x="27940" y="1073150"/>
                </a:lnTo>
                <a:lnTo>
                  <a:pt x="27940" y="1060450"/>
                </a:lnTo>
                <a:close/>
              </a:path>
              <a:path w="27940" h="1101089">
                <a:moveTo>
                  <a:pt x="27940" y="1073150"/>
                </a:moveTo>
                <a:lnTo>
                  <a:pt x="12700" y="1073150"/>
                </a:lnTo>
                <a:lnTo>
                  <a:pt x="12700" y="1075690"/>
                </a:lnTo>
                <a:lnTo>
                  <a:pt x="13970" y="1075690"/>
                </a:lnTo>
                <a:lnTo>
                  <a:pt x="13970" y="1078230"/>
                </a:lnTo>
                <a:lnTo>
                  <a:pt x="27940" y="1078230"/>
                </a:lnTo>
                <a:lnTo>
                  <a:pt x="27940" y="1073150"/>
                </a:lnTo>
                <a:close/>
              </a:path>
              <a:path w="27940" h="1101089">
                <a:moveTo>
                  <a:pt x="27940" y="1078230"/>
                </a:moveTo>
                <a:lnTo>
                  <a:pt x="15240" y="1078230"/>
                </a:lnTo>
                <a:lnTo>
                  <a:pt x="15240" y="1080770"/>
                </a:lnTo>
                <a:lnTo>
                  <a:pt x="16510" y="1080770"/>
                </a:lnTo>
                <a:lnTo>
                  <a:pt x="16510" y="1082040"/>
                </a:lnTo>
                <a:lnTo>
                  <a:pt x="17780" y="1082040"/>
                </a:lnTo>
                <a:lnTo>
                  <a:pt x="17780" y="1084580"/>
                </a:lnTo>
                <a:lnTo>
                  <a:pt x="27940" y="1084580"/>
                </a:lnTo>
                <a:lnTo>
                  <a:pt x="27940" y="1078230"/>
                </a:lnTo>
                <a:close/>
              </a:path>
              <a:path w="27940" h="1101089">
                <a:moveTo>
                  <a:pt x="27940" y="1084580"/>
                </a:moveTo>
                <a:lnTo>
                  <a:pt x="19050" y="1084580"/>
                </a:lnTo>
                <a:lnTo>
                  <a:pt x="19050" y="1087120"/>
                </a:lnTo>
                <a:lnTo>
                  <a:pt x="20320" y="1087120"/>
                </a:lnTo>
                <a:lnTo>
                  <a:pt x="20320" y="1089660"/>
                </a:lnTo>
                <a:lnTo>
                  <a:pt x="21590" y="1089660"/>
                </a:lnTo>
                <a:lnTo>
                  <a:pt x="21590" y="1092200"/>
                </a:lnTo>
                <a:lnTo>
                  <a:pt x="27940" y="1092200"/>
                </a:lnTo>
                <a:lnTo>
                  <a:pt x="27940" y="1084580"/>
                </a:lnTo>
                <a:close/>
              </a:path>
              <a:path w="27940" h="1101089">
                <a:moveTo>
                  <a:pt x="27940" y="1092200"/>
                </a:moveTo>
                <a:lnTo>
                  <a:pt x="22860" y="1092200"/>
                </a:lnTo>
                <a:lnTo>
                  <a:pt x="22860" y="1094740"/>
                </a:lnTo>
                <a:lnTo>
                  <a:pt x="24130" y="1094740"/>
                </a:lnTo>
                <a:lnTo>
                  <a:pt x="24130" y="1097280"/>
                </a:lnTo>
                <a:lnTo>
                  <a:pt x="27940" y="1097280"/>
                </a:lnTo>
                <a:lnTo>
                  <a:pt x="27940" y="1092200"/>
                </a:lnTo>
                <a:close/>
              </a:path>
              <a:path w="27940" h="1101089">
                <a:moveTo>
                  <a:pt x="27940" y="1097280"/>
                </a:moveTo>
                <a:lnTo>
                  <a:pt x="25400" y="1097280"/>
                </a:lnTo>
                <a:lnTo>
                  <a:pt x="25400" y="1099820"/>
                </a:lnTo>
                <a:lnTo>
                  <a:pt x="26670" y="1099820"/>
                </a:lnTo>
                <a:lnTo>
                  <a:pt x="26670" y="1101090"/>
                </a:lnTo>
                <a:lnTo>
                  <a:pt x="27940" y="1101090"/>
                </a:lnTo>
                <a:lnTo>
                  <a:pt x="27940" y="1097280"/>
                </a:lnTo>
                <a:close/>
              </a:path>
            </a:pathLst>
          </a:custGeom>
          <a:solidFill>
            <a:srgbClr val="2244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683500" y="2987039"/>
            <a:ext cx="27940" cy="1141730"/>
          </a:xfrm>
          <a:custGeom>
            <a:avLst/>
            <a:gdLst/>
            <a:ahLst/>
            <a:cxnLst/>
            <a:rect l="l" t="t" r="r" b="b"/>
            <a:pathLst>
              <a:path w="27940" h="1141729">
                <a:moveTo>
                  <a:pt x="5079" y="0"/>
                </a:moveTo>
                <a:lnTo>
                  <a:pt x="0" y="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80" y="12700"/>
                </a:lnTo>
                <a:lnTo>
                  <a:pt x="5079" y="0"/>
                </a:lnTo>
                <a:close/>
              </a:path>
              <a:path w="27940" h="1141729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1141729">
                <a:moveTo>
                  <a:pt x="27940" y="635000"/>
                </a:moveTo>
                <a:lnTo>
                  <a:pt x="0" y="635000"/>
                </a:lnTo>
                <a:lnTo>
                  <a:pt x="0" y="654050"/>
                </a:lnTo>
                <a:lnTo>
                  <a:pt x="27940" y="654050"/>
                </a:lnTo>
                <a:lnTo>
                  <a:pt x="27940" y="635000"/>
                </a:lnTo>
                <a:close/>
              </a:path>
              <a:path w="27940" h="1141729">
                <a:moveTo>
                  <a:pt x="2794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54050"/>
                </a:lnTo>
                <a:close/>
              </a:path>
              <a:path w="27940" h="114172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41729">
                <a:moveTo>
                  <a:pt x="27940" y="679450"/>
                </a:moveTo>
                <a:lnTo>
                  <a:pt x="0" y="67945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79450"/>
                </a:lnTo>
                <a:close/>
              </a:path>
              <a:path w="27940" h="1141729">
                <a:moveTo>
                  <a:pt x="2794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11200"/>
                </a:lnTo>
                <a:close/>
              </a:path>
              <a:path w="27940" h="114172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141729">
                <a:moveTo>
                  <a:pt x="27940" y="730250"/>
                </a:moveTo>
                <a:lnTo>
                  <a:pt x="0" y="73025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30250"/>
                </a:lnTo>
                <a:close/>
              </a:path>
              <a:path w="27940" h="1141729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1141729">
                <a:moveTo>
                  <a:pt x="27940" y="749300"/>
                </a:moveTo>
                <a:lnTo>
                  <a:pt x="0" y="74930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9300"/>
                </a:lnTo>
                <a:close/>
              </a:path>
              <a:path w="27940" h="1141729">
                <a:moveTo>
                  <a:pt x="27940" y="774700"/>
                </a:moveTo>
                <a:lnTo>
                  <a:pt x="0" y="77470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774700"/>
                </a:lnTo>
                <a:close/>
              </a:path>
              <a:path w="27940" h="1141729">
                <a:moveTo>
                  <a:pt x="27940" y="844550"/>
                </a:moveTo>
                <a:lnTo>
                  <a:pt x="0" y="84455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44550"/>
                </a:lnTo>
                <a:close/>
              </a:path>
              <a:path w="27940" h="1141729">
                <a:moveTo>
                  <a:pt x="27940" y="882650"/>
                </a:moveTo>
                <a:lnTo>
                  <a:pt x="0" y="882650"/>
                </a:lnTo>
                <a:lnTo>
                  <a:pt x="0" y="887730"/>
                </a:lnTo>
                <a:lnTo>
                  <a:pt x="27940" y="887730"/>
                </a:lnTo>
                <a:lnTo>
                  <a:pt x="27940" y="882650"/>
                </a:lnTo>
                <a:close/>
              </a:path>
              <a:path w="27940" h="1141729">
                <a:moveTo>
                  <a:pt x="2794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7730"/>
                </a:lnTo>
                <a:close/>
              </a:path>
              <a:path w="27940" h="1141729">
                <a:moveTo>
                  <a:pt x="27940" y="894080"/>
                </a:moveTo>
                <a:lnTo>
                  <a:pt x="0" y="894080"/>
                </a:lnTo>
                <a:lnTo>
                  <a:pt x="0" y="900429"/>
                </a:lnTo>
                <a:lnTo>
                  <a:pt x="27940" y="900429"/>
                </a:lnTo>
                <a:lnTo>
                  <a:pt x="27940" y="894080"/>
                </a:lnTo>
                <a:close/>
              </a:path>
              <a:path w="27940" h="1141729">
                <a:moveTo>
                  <a:pt x="27940" y="900430"/>
                </a:moveTo>
                <a:lnTo>
                  <a:pt x="0" y="90043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00430"/>
                </a:lnTo>
                <a:close/>
              </a:path>
              <a:path w="27940" h="1141729">
                <a:moveTo>
                  <a:pt x="27940" y="927100"/>
                </a:moveTo>
                <a:lnTo>
                  <a:pt x="0" y="92710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27100"/>
                </a:lnTo>
                <a:close/>
              </a:path>
              <a:path w="27940" h="1141729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141729">
                <a:moveTo>
                  <a:pt x="27940" y="952500"/>
                </a:moveTo>
                <a:lnTo>
                  <a:pt x="0" y="95250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52500"/>
                </a:lnTo>
                <a:close/>
              </a:path>
              <a:path w="27940" h="1141729">
                <a:moveTo>
                  <a:pt x="27940" y="965200"/>
                </a:moveTo>
                <a:lnTo>
                  <a:pt x="0" y="965200"/>
                </a:lnTo>
                <a:lnTo>
                  <a:pt x="0" y="971550"/>
                </a:lnTo>
                <a:lnTo>
                  <a:pt x="27940" y="971550"/>
                </a:lnTo>
                <a:lnTo>
                  <a:pt x="27940" y="965200"/>
                </a:lnTo>
                <a:close/>
              </a:path>
              <a:path w="27940" h="1141729">
                <a:moveTo>
                  <a:pt x="27940" y="971550"/>
                </a:moveTo>
                <a:lnTo>
                  <a:pt x="0" y="97155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971550"/>
                </a:lnTo>
                <a:close/>
              </a:path>
              <a:path w="27940" h="1141729">
                <a:moveTo>
                  <a:pt x="27940" y="1014730"/>
                </a:moveTo>
                <a:lnTo>
                  <a:pt x="0" y="101473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1014730"/>
                </a:lnTo>
                <a:close/>
              </a:path>
              <a:path w="27940" h="1141729">
                <a:moveTo>
                  <a:pt x="27940" y="1022350"/>
                </a:moveTo>
                <a:lnTo>
                  <a:pt x="0" y="102235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22350"/>
                </a:lnTo>
                <a:close/>
              </a:path>
              <a:path w="27940" h="1141729">
                <a:moveTo>
                  <a:pt x="27940" y="1028700"/>
                </a:moveTo>
                <a:lnTo>
                  <a:pt x="0" y="102870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28700"/>
                </a:lnTo>
                <a:close/>
              </a:path>
              <a:path w="27940" h="1141729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141729">
                <a:moveTo>
                  <a:pt x="27940" y="1071880"/>
                </a:moveTo>
                <a:lnTo>
                  <a:pt x="0" y="1071880"/>
                </a:lnTo>
                <a:lnTo>
                  <a:pt x="0" y="1090930"/>
                </a:lnTo>
                <a:lnTo>
                  <a:pt x="1270" y="1090930"/>
                </a:lnTo>
                <a:lnTo>
                  <a:pt x="1270" y="1093470"/>
                </a:lnTo>
                <a:lnTo>
                  <a:pt x="2540" y="1093470"/>
                </a:lnTo>
                <a:lnTo>
                  <a:pt x="2540" y="1096010"/>
                </a:lnTo>
                <a:lnTo>
                  <a:pt x="3809" y="1096010"/>
                </a:lnTo>
                <a:lnTo>
                  <a:pt x="3809" y="1098550"/>
                </a:lnTo>
                <a:lnTo>
                  <a:pt x="5079" y="1098550"/>
                </a:lnTo>
                <a:lnTo>
                  <a:pt x="5079" y="1101090"/>
                </a:lnTo>
                <a:lnTo>
                  <a:pt x="6350" y="1101090"/>
                </a:lnTo>
                <a:lnTo>
                  <a:pt x="6350" y="1103630"/>
                </a:lnTo>
                <a:lnTo>
                  <a:pt x="27940" y="1103630"/>
                </a:lnTo>
                <a:lnTo>
                  <a:pt x="27940" y="1071880"/>
                </a:lnTo>
                <a:close/>
              </a:path>
              <a:path w="27940" h="1141729">
                <a:moveTo>
                  <a:pt x="27940" y="1103630"/>
                </a:moveTo>
                <a:lnTo>
                  <a:pt x="7620" y="1103630"/>
                </a:lnTo>
                <a:lnTo>
                  <a:pt x="7620" y="1106170"/>
                </a:lnTo>
                <a:lnTo>
                  <a:pt x="8890" y="1106170"/>
                </a:lnTo>
                <a:lnTo>
                  <a:pt x="8890" y="1107440"/>
                </a:lnTo>
                <a:lnTo>
                  <a:pt x="10159" y="1107440"/>
                </a:lnTo>
                <a:lnTo>
                  <a:pt x="10159" y="1109980"/>
                </a:lnTo>
                <a:lnTo>
                  <a:pt x="27940" y="1109980"/>
                </a:lnTo>
                <a:lnTo>
                  <a:pt x="27940" y="1103630"/>
                </a:lnTo>
                <a:close/>
              </a:path>
              <a:path w="27940" h="1141729">
                <a:moveTo>
                  <a:pt x="27940" y="1109980"/>
                </a:moveTo>
                <a:lnTo>
                  <a:pt x="11429" y="1109980"/>
                </a:lnTo>
                <a:lnTo>
                  <a:pt x="11429" y="1112520"/>
                </a:lnTo>
                <a:lnTo>
                  <a:pt x="12700" y="1112520"/>
                </a:lnTo>
                <a:lnTo>
                  <a:pt x="12700" y="1115060"/>
                </a:lnTo>
                <a:lnTo>
                  <a:pt x="13970" y="1115060"/>
                </a:lnTo>
                <a:lnTo>
                  <a:pt x="13970" y="1117600"/>
                </a:lnTo>
                <a:lnTo>
                  <a:pt x="27940" y="1117600"/>
                </a:lnTo>
                <a:lnTo>
                  <a:pt x="27940" y="1109980"/>
                </a:lnTo>
                <a:close/>
              </a:path>
              <a:path w="27940" h="1141729">
                <a:moveTo>
                  <a:pt x="27940" y="1117600"/>
                </a:moveTo>
                <a:lnTo>
                  <a:pt x="15240" y="1117600"/>
                </a:lnTo>
                <a:lnTo>
                  <a:pt x="15240" y="1120140"/>
                </a:lnTo>
                <a:lnTo>
                  <a:pt x="16509" y="1120140"/>
                </a:lnTo>
                <a:lnTo>
                  <a:pt x="16509" y="1122680"/>
                </a:lnTo>
                <a:lnTo>
                  <a:pt x="17779" y="1122680"/>
                </a:lnTo>
                <a:lnTo>
                  <a:pt x="17779" y="1125220"/>
                </a:lnTo>
                <a:lnTo>
                  <a:pt x="19050" y="1125220"/>
                </a:lnTo>
                <a:lnTo>
                  <a:pt x="19050" y="1126490"/>
                </a:lnTo>
                <a:lnTo>
                  <a:pt x="20320" y="1126490"/>
                </a:lnTo>
                <a:lnTo>
                  <a:pt x="20320" y="1129030"/>
                </a:lnTo>
                <a:lnTo>
                  <a:pt x="21590" y="1129030"/>
                </a:lnTo>
                <a:lnTo>
                  <a:pt x="21590" y="1131570"/>
                </a:lnTo>
                <a:lnTo>
                  <a:pt x="22859" y="1131570"/>
                </a:lnTo>
                <a:lnTo>
                  <a:pt x="22859" y="1134110"/>
                </a:lnTo>
                <a:lnTo>
                  <a:pt x="24129" y="1134110"/>
                </a:lnTo>
                <a:lnTo>
                  <a:pt x="24129" y="1136650"/>
                </a:lnTo>
                <a:lnTo>
                  <a:pt x="25400" y="1136650"/>
                </a:lnTo>
                <a:lnTo>
                  <a:pt x="25400" y="1139190"/>
                </a:lnTo>
                <a:lnTo>
                  <a:pt x="26670" y="1139190"/>
                </a:lnTo>
                <a:lnTo>
                  <a:pt x="26670" y="1141730"/>
                </a:lnTo>
                <a:lnTo>
                  <a:pt x="27940" y="1141730"/>
                </a:lnTo>
                <a:lnTo>
                  <a:pt x="27940" y="11176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711440" y="3012439"/>
            <a:ext cx="26670" cy="1165860"/>
          </a:xfrm>
          <a:custGeom>
            <a:avLst/>
            <a:gdLst/>
            <a:ahLst/>
            <a:cxnLst/>
            <a:rect l="l" t="t" r="r" b="b"/>
            <a:pathLst>
              <a:path w="26670" h="1165860">
                <a:moveTo>
                  <a:pt x="19049" y="0"/>
                </a:moveTo>
                <a:lnTo>
                  <a:pt x="0" y="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1165860">
                <a:moveTo>
                  <a:pt x="2666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1165860">
                <a:moveTo>
                  <a:pt x="26669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69" y="628650"/>
                </a:lnTo>
                <a:lnTo>
                  <a:pt x="26669" y="609600"/>
                </a:lnTo>
                <a:close/>
              </a:path>
              <a:path w="26670" h="1165860">
                <a:moveTo>
                  <a:pt x="2666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69" y="641350"/>
                </a:lnTo>
                <a:lnTo>
                  <a:pt x="26669" y="628650"/>
                </a:lnTo>
                <a:close/>
              </a:path>
              <a:path w="26670" h="1165860">
                <a:moveTo>
                  <a:pt x="2666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69" y="654050"/>
                </a:lnTo>
                <a:lnTo>
                  <a:pt x="26669" y="641350"/>
                </a:lnTo>
                <a:close/>
              </a:path>
              <a:path w="26670" h="1165860">
                <a:moveTo>
                  <a:pt x="26669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54050"/>
                </a:lnTo>
                <a:close/>
              </a:path>
              <a:path w="26670" h="1165860">
                <a:moveTo>
                  <a:pt x="26669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85800"/>
                </a:lnTo>
                <a:close/>
              </a:path>
              <a:path w="26670" h="116586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165860">
                <a:moveTo>
                  <a:pt x="26669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69" y="711199"/>
                </a:lnTo>
                <a:lnTo>
                  <a:pt x="26669" y="704850"/>
                </a:lnTo>
                <a:close/>
              </a:path>
              <a:path w="26670" h="1165860">
                <a:moveTo>
                  <a:pt x="2666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711200"/>
                </a:lnTo>
                <a:close/>
              </a:path>
              <a:path w="26670" h="1165860">
                <a:moveTo>
                  <a:pt x="26669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3900"/>
                </a:lnTo>
                <a:close/>
              </a:path>
              <a:path w="26670" h="1165860">
                <a:moveTo>
                  <a:pt x="26669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69" y="819150"/>
                </a:lnTo>
                <a:lnTo>
                  <a:pt x="26669" y="749300"/>
                </a:lnTo>
                <a:close/>
              </a:path>
              <a:path w="26670" h="1165860">
                <a:moveTo>
                  <a:pt x="26669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19150"/>
                </a:lnTo>
                <a:close/>
              </a:path>
              <a:path w="26670" h="1165860">
                <a:moveTo>
                  <a:pt x="26669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69" y="862330"/>
                </a:lnTo>
                <a:lnTo>
                  <a:pt x="26669" y="857250"/>
                </a:lnTo>
                <a:close/>
              </a:path>
              <a:path w="26670" h="1165860">
                <a:moveTo>
                  <a:pt x="2666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2330"/>
                </a:lnTo>
                <a:close/>
              </a:path>
              <a:path w="26670" h="1165860">
                <a:moveTo>
                  <a:pt x="26669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80"/>
                </a:lnTo>
                <a:close/>
              </a:path>
              <a:path w="26670" h="1165860">
                <a:moveTo>
                  <a:pt x="26669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69" y="901700"/>
                </a:lnTo>
                <a:lnTo>
                  <a:pt x="26669" y="875030"/>
                </a:lnTo>
                <a:close/>
              </a:path>
              <a:path w="26670" h="1165860">
                <a:moveTo>
                  <a:pt x="26669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01700"/>
                </a:lnTo>
                <a:close/>
              </a:path>
              <a:path w="26670" h="1165860">
                <a:moveTo>
                  <a:pt x="26669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69" y="927099"/>
                </a:lnTo>
                <a:lnTo>
                  <a:pt x="26669" y="919480"/>
                </a:lnTo>
                <a:close/>
              </a:path>
              <a:path w="26670" h="1165860">
                <a:moveTo>
                  <a:pt x="26669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27100"/>
                </a:lnTo>
                <a:close/>
              </a:path>
              <a:path w="26670" h="1165860">
                <a:moveTo>
                  <a:pt x="26669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69" y="946150"/>
                </a:lnTo>
                <a:lnTo>
                  <a:pt x="26669" y="939800"/>
                </a:lnTo>
                <a:close/>
              </a:path>
              <a:path w="26670" h="1165860">
                <a:moveTo>
                  <a:pt x="26669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46150"/>
                </a:lnTo>
                <a:close/>
              </a:path>
              <a:path w="26670" h="1165860">
                <a:moveTo>
                  <a:pt x="26669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89330"/>
                </a:lnTo>
                <a:close/>
              </a:path>
              <a:path w="26670" h="1165860">
                <a:moveTo>
                  <a:pt x="26669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69" y="1003300"/>
                </a:lnTo>
                <a:lnTo>
                  <a:pt x="26669" y="996950"/>
                </a:lnTo>
                <a:close/>
              </a:path>
              <a:path w="26670" h="1165860">
                <a:moveTo>
                  <a:pt x="26669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69" y="1040130"/>
                </a:lnTo>
                <a:lnTo>
                  <a:pt x="26669" y="1003300"/>
                </a:lnTo>
                <a:close/>
              </a:path>
              <a:path w="26670" h="1165860">
                <a:moveTo>
                  <a:pt x="26669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69" y="1046479"/>
                </a:lnTo>
                <a:lnTo>
                  <a:pt x="26669" y="1040130"/>
                </a:lnTo>
                <a:close/>
              </a:path>
              <a:path w="26670" h="1165860">
                <a:moveTo>
                  <a:pt x="26669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46480"/>
                </a:lnTo>
                <a:close/>
              </a:path>
              <a:path w="26670" h="1165860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65860">
                <a:moveTo>
                  <a:pt x="26669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69" y="1092199"/>
                </a:lnTo>
                <a:lnTo>
                  <a:pt x="26669" y="1084580"/>
                </a:lnTo>
                <a:close/>
              </a:path>
              <a:path w="26670" h="1165860">
                <a:moveTo>
                  <a:pt x="26669" y="1092200"/>
                </a:moveTo>
                <a:lnTo>
                  <a:pt x="0" y="1092200"/>
                </a:lnTo>
                <a:lnTo>
                  <a:pt x="0" y="1118870"/>
                </a:lnTo>
                <a:lnTo>
                  <a:pt x="1269" y="1118870"/>
                </a:lnTo>
                <a:lnTo>
                  <a:pt x="1269" y="1120140"/>
                </a:lnTo>
                <a:lnTo>
                  <a:pt x="2539" y="1120140"/>
                </a:lnTo>
                <a:lnTo>
                  <a:pt x="2539" y="1122680"/>
                </a:lnTo>
                <a:lnTo>
                  <a:pt x="3809" y="1122680"/>
                </a:lnTo>
                <a:lnTo>
                  <a:pt x="3809" y="1125220"/>
                </a:lnTo>
                <a:lnTo>
                  <a:pt x="5079" y="1125220"/>
                </a:lnTo>
                <a:lnTo>
                  <a:pt x="5079" y="1127760"/>
                </a:lnTo>
                <a:lnTo>
                  <a:pt x="6350" y="1127760"/>
                </a:lnTo>
                <a:lnTo>
                  <a:pt x="6350" y="1130300"/>
                </a:lnTo>
                <a:lnTo>
                  <a:pt x="26669" y="1130300"/>
                </a:lnTo>
                <a:lnTo>
                  <a:pt x="26669" y="1092200"/>
                </a:lnTo>
                <a:close/>
              </a:path>
              <a:path w="26670" h="1165860">
                <a:moveTo>
                  <a:pt x="26669" y="1130300"/>
                </a:moveTo>
                <a:lnTo>
                  <a:pt x="7619" y="1130300"/>
                </a:lnTo>
                <a:lnTo>
                  <a:pt x="7619" y="1132840"/>
                </a:lnTo>
                <a:lnTo>
                  <a:pt x="8889" y="1132840"/>
                </a:lnTo>
                <a:lnTo>
                  <a:pt x="8889" y="1135380"/>
                </a:lnTo>
                <a:lnTo>
                  <a:pt x="26669" y="1135380"/>
                </a:lnTo>
                <a:lnTo>
                  <a:pt x="26669" y="1130300"/>
                </a:lnTo>
                <a:close/>
              </a:path>
              <a:path w="26670" h="1165860">
                <a:moveTo>
                  <a:pt x="26669" y="1135380"/>
                </a:moveTo>
                <a:lnTo>
                  <a:pt x="10159" y="1135380"/>
                </a:lnTo>
                <a:lnTo>
                  <a:pt x="10159" y="1137920"/>
                </a:lnTo>
                <a:lnTo>
                  <a:pt x="11429" y="1137920"/>
                </a:lnTo>
                <a:lnTo>
                  <a:pt x="11429" y="1139190"/>
                </a:lnTo>
                <a:lnTo>
                  <a:pt x="12700" y="1139190"/>
                </a:lnTo>
                <a:lnTo>
                  <a:pt x="12700" y="1141730"/>
                </a:lnTo>
                <a:lnTo>
                  <a:pt x="26669" y="1141730"/>
                </a:lnTo>
                <a:lnTo>
                  <a:pt x="26669" y="1135380"/>
                </a:lnTo>
                <a:close/>
              </a:path>
              <a:path w="26670" h="1165860">
                <a:moveTo>
                  <a:pt x="26669" y="1141730"/>
                </a:moveTo>
                <a:lnTo>
                  <a:pt x="13969" y="1141730"/>
                </a:lnTo>
                <a:lnTo>
                  <a:pt x="13969" y="1144270"/>
                </a:lnTo>
                <a:lnTo>
                  <a:pt x="15239" y="1144270"/>
                </a:lnTo>
                <a:lnTo>
                  <a:pt x="15239" y="1146810"/>
                </a:lnTo>
                <a:lnTo>
                  <a:pt x="16509" y="1146810"/>
                </a:lnTo>
                <a:lnTo>
                  <a:pt x="16509" y="1149350"/>
                </a:lnTo>
                <a:lnTo>
                  <a:pt x="26669" y="1149350"/>
                </a:lnTo>
                <a:lnTo>
                  <a:pt x="26669" y="1141730"/>
                </a:lnTo>
                <a:close/>
              </a:path>
              <a:path w="26670" h="1165860">
                <a:moveTo>
                  <a:pt x="26669" y="1149350"/>
                </a:moveTo>
                <a:lnTo>
                  <a:pt x="17779" y="1149350"/>
                </a:lnTo>
                <a:lnTo>
                  <a:pt x="17779" y="1151890"/>
                </a:lnTo>
                <a:lnTo>
                  <a:pt x="19050" y="1151890"/>
                </a:lnTo>
                <a:lnTo>
                  <a:pt x="19050" y="1154430"/>
                </a:lnTo>
                <a:lnTo>
                  <a:pt x="26669" y="1154430"/>
                </a:lnTo>
                <a:lnTo>
                  <a:pt x="26669" y="1149350"/>
                </a:lnTo>
                <a:close/>
              </a:path>
              <a:path w="26670" h="1165860">
                <a:moveTo>
                  <a:pt x="26669" y="1154430"/>
                </a:moveTo>
                <a:lnTo>
                  <a:pt x="20319" y="1154430"/>
                </a:lnTo>
                <a:lnTo>
                  <a:pt x="20319" y="1156970"/>
                </a:lnTo>
                <a:lnTo>
                  <a:pt x="21589" y="1156970"/>
                </a:lnTo>
                <a:lnTo>
                  <a:pt x="21589" y="1158240"/>
                </a:lnTo>
                <a:lnTo>
                  <a:pt x="22859" y="1158240"/>
                </a:lnTo>
                <a:lnTo>
                  <a:pt x="22859" y="1160780"/>
                </a:lnTo>
                <a:lnTo>
                  <a:pt x="26669" y="1160780"/>
                </a:lnTo>
                <a:lnTo>
                  <a:pt x="26669" y="1154430"/>
                </a:lnTo>
                <a:close/>
              </a:path>
              <a:path w="26670" h="1165860">
                <a:moveTo>
                  <a:pt x="26669" y="1160780"/>
                </a:moveTo>
                <a:lnTo>
                  <a:pt x="24129" y="1160780"/>
                </a:lnTo>
                <a:lnTo>
                  <a:pt x="24129" y="1163320"/>
                </a:lnTo>
                <a:lnTo>
                  <a:pt x="25400" y="1163320"/>
                </a:lnTo>
                <a:lnTo>
                  <a:pt x="25400" y="1165860"/>
                </a:lnTo>
                <a:lnTo>
                  <a:pt x="26669" y="1165860"/>
                </a:lnTo>
                <a:lnTo>
                  <a:pt x="26669" y="1160780"/>
                </a:lnTo>
                <a:close/>
              </a:path>
            </a:pathLst>
          </a:custGeom>
          <a:solidFill>
            <a:srgbClr val="2244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738109" y="3025139"/>
            <a:ext cx="27940" cy="1205230"/>
          </a:xfrm>
          <a:custGeom>
            <a:avLst/>
            <a:gdLst/>
            <a:ahLst/>
            <a:cxnLst/>
            <a:rect l="l" t="t" r="r" b="b"/>
            <a:pathLst>
              <a:path w="27940" h="1205229">
                <a:moveTo>
                  <a:pt x="12700" y="0"/>
                </a:moveTo>
                <a:lnTo>
                  <a:pt x="0" y="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205229">
                <a:moveTo>
                  <a:pt x="2794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1205229">
                <a:moveTo>
                  <a:pt x="27940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96900"/>
                </a:lnTo>
                <a:close/>
              </a:path>
              <a:path w="27940" h="120522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205229">
                <a:moveTo>
                  <a:pt x="2794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28650"/>
                </a:lnTo>
                <a:close/>
              </a:path>
              <a:path w="27940" h="1205229">
                <a:moveTo>
                  <a:pt x="27940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1350"/>
                </a:lnTo>
                <a:close/>
              </a:path>
              <a:path w="27940" h="1205229">
                <a:moveTo>
                  <a:pt x="2794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73100"/>
                </a:lnTo>
                <a:close/>
              </a:path>
              <a:path w="27940" h="120522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205229">
                <a:moveTo>
                  <a:pt x="27940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92150"/>
                </a:lnTo>
                <a:close/>
              </a:path>
              <a:path w="27940" h="1205229">
                <a:moveTo>
                  <a:pt x="2794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98500"/>
                </a:lnTo>
                <a:close/>
              </a:path>
              <a:path w="27940" h="1205229">
                <a:moveTo>
                  <a:pt x="27940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11200"/>
                </a:lnTo>
                <a:close/>
              </a:path>
              <a:path w="27940" h="1205229">
                <a:moveTo>
                  <a:pt x="27940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36600"/>
                </a:lnTo>
                <a:close/>
              </a:path>
              <a:path w="27940" h="1205229">
                <a:moveTo>
                  <a:pt x="27940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06450"/>
                </a:lnTo>
                <a:close/>
              </a:path>
              <a:path w="27940" h="1205229">
                <a:moveTo>
                  <a:pt x="2794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44550"/>
                </a:lnTo>
                <a:close/>
              </a:path>
              <a:path w="27940" h="1205229">
                <a:moveTo>
                  <a:pt x="2794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49630"/>
                </a:lnTo>
                <a:close/>
              </a:path>
              <a:path w="27940" h="1205229">
                <a:moveTo>
                  <a:pt x="27940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40" y="862329"/>
                </a:lnTo>
                <a:lnTo>
                  <a:pt x="27940" y="855980"/>
                </a:lnTo>
                <a:close/>
              </a:path>
              <a:path w="27940" h="1205229">
                <a:moveTo>
                  <a:pt x="27940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62330"/>
                </a:lnTo>
                <a:close/>
              </a:path>
              <a:path w="27940" h="1205229">
                <a:moveTo>
                  <a:pt x="27940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9000"/>
                </a:lnTo>
                <a:close/>
              </a:path>
              <a:path w="27940" h="1205229">
                <a:moveTo>
                  <a:pt x="2794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906780"/>
                </a:lnTo>
                <a:close/>
              </a:path>
              <a:path w="27940" h="1205229">
                <a:moveTo>
                  <a:pt x="27940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14400"/>
                </a:lnTo>
                <a:close/>
              </a:path>
              <a:path w="27940" h="1205229">
                <a:moveTo>
                  <a:pt x="27940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927100"/>
                </a:lnTo>
                <a:close/>
              </a:path>
              <a:path w="27940" h="1205229">
                <a:moveTo>
                  <a:pt x="27940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33450"/>
                </a:lnTo>
                <a:close/>
              </a:path>
              <a:path w="27940" h="1205229">
                <a:moveTo>
                  <a:pt x="27940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6630"/>
                </a:lnTo>
                <a:close/>
              </a:path>
              <a:path w="27940" h="1205229">
                <a:moveTo>
                  <a:pt x="27940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4250"/>
                </a:lnTo>
                <a:close/>
              </a:path>
              <a:path w="27940" h="1205229">
                <a:moveTo>
                  <a:pt x="27940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90600"/>
                </a:lnTo>
                <a:close/>
              </a:path>
              <a:path w="27940" h="1205229">
                <a:moveTo>
                  <a:pt x="27940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40" y="1033779"/>
                </a:lnTo>
                <a:lnTo>
                  <a:pt x="27940" y="1027430"/>
                </a:lnTo>
                <a:close/>
              </a:path>
              <a:path w="27940" h="1205229">
                <a:moveTo>
                  <a:pt x="27940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33780"/>
                </a:lnTo>
                <a:close/>
              </a:path>
              <a:path w="27940" h="1205229">
                <a:moveTo>
                  <a:pt x="27940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40" y="1071880"/>
                </a:lnTo>
                <a:lnTo>
                  <a:pt x="27940" y="1065530"/>
                </a:lnTo>
                <a:close/>
              </a:path>
              <a:path w="27940" h="1205229">
                <a:moveTo>
                  <a:pt x="27940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80"/>
                </a:lnTo>
                <a:close/>
              </a:path>
              <a:path w="27940" h="1205229">
                <a:moveTo>
                  <a:pt x="27940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79500"/>
                </a:lnTo>
                <a:close/>
              </a:path>
              <a:path w="27940" h="1205229">
                <a:moveTo>
                  <a:pt x="27940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7600"/>
                </a:lnTo>
                <a:close/>
              </a:path>
              <a:path w="27940" h="1205229">
                <a:moveTo>
                  <a:pt x="27940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40" y="1148080"/>
                </a:lnTo>
                <a:lnTo>
                  <a:pt x="27940" y="1122680"/>
                </a:lnTo>
                <a:close/>
              </a:path>
              <a:path w="27940" h="1205229">
                <a:moveTo>
                  <a:pt x="2794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1269" y="1155700"/>
                </a:lnTo>
                <a:lnTo>
                  <a:pt x="1270" y="1158240"/>
                </a:lnTo>
                <a:lnTo>
                  <a:pt x="2540" y="1158240"/>
                </a:lnTo>
                <a:lnTo>
                  <a:pt x="2540" y="1160780"/>
                </a:lnTo>
                <a:lnTo>
                  <a:pt x="27940" y="1160780"/>
                </a:lnTo>
                <a:lnTo>
                  <a:pt x="27940" y="1148080"/>
                </a:lnTo>
                <a:close/>
              </a:path>
              <a:path w="27940" h="1205229">
                <a:moveTo>
                  <a:pt x="27940" y="1160780"/>
                </a:moveTo>
                <a:lnTo>
                  <a:pt x="3810" y="1160780"/>
                </a:lnTo>
                <a:lnTo>
                  <a:pt x="3810" y="1163320"/>
                </a:lnTo>
                <a:lnTo>
                  <a:pt x="5080" y="1163320"/>
                </a:lnTo>
                <a:lnTo>
                  <a:pt x="5080" y="1164590"/>
                </a:lnTo>
                <a:lnTo>
                  <a:pt x="6350" y="1164590"/>
                </a:lnTo>
                <a:lnTo>
                  <a:pt x="635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1205229">
                <a:moveTo>
                  <a:pt x="27940" y="1167130"/>
                </a:moveTo>
                <a:lnTo>
                  <a:pt x="7620" y="1167130"/>
                </a:lnTo>
                <a:lnTo>
                  <a:pt x="7620" y="1169670"/>
                </a:lnTo>
                <a:lnTo>
                  <a:pt x="8890" y="1169670"/>
                </a:lnTo>
                <a:lnTo>
                  <a:pt x="8890" y="1172210"/>
                </a:lnTo>
                <a:lnTo>
                  <a:pt x="10160" y="1172210"/>
                </a:lnTo>
                <a:lnTo>
                  <a:pt x="10160" y="1174750"/>
                </a:lnTo>
                <a:lnTo>
                  <a:pt x="27940" y="1174750"/>
                </a:lnTo>
                <a:lnTo>
                  <a:pt x="27940" y="1167130"/>
                </a:lnTo>
                <a:close/>
              </a:path>
              <a:path w="27940" h="1205229">
                <a:moveTo>
                  <a:pt x="27940" y="1174750"/>
                </a:moveTo>
                <a:lnTo>
                  <a:pt x="11430" y="1174750"/>
                </a:lnTo>
                <a:lnTo>
                  <a:pt x="11430" y="1177290"/>
                </a:lnTo>
                <a:lnTo>
                  <a:pt x="12700" y="1177290"/>
                </a:lnTo>
                <a:lnTo>
                  <a:pt x="12700" y="1179830"/>
                </a:lnTo>
                <a:lnTo>
                  <a:pt x="27940" y="1179830"/>
                </a:lnTo>
                <a:lnTo>
                  <a:pt x="27940" y="1174750"/>
                </a:lnTo>
                <a:close/>
              </a:path>
              <a:path w="27940" h="1205229">
                <a:moveTo>
                  <a:pt x="27940" y="1179830"/>
                </a:moveTo>
                <a:lnTo>
                  <a:pt x="13970" y="1179830"/>
                </a:lnTo>
                <a:lnTo>
                  <a:pt x="13970" y="1182370"/>
                </a:lnTo>
                <a:lnTo>
                  <a:pt x="15240" y="1182370"/>
                </a:lnTo>
                <a:lnTo>
                  <a:pt x="15240" y="1183640"/>
                </a:lnTo>
                <a:lnTo>
                  <a:pt x="16510" y="1183640"/>
                </a:lnTo>
                <a:lnTo>
                  <a:pt x="16510" y="1186180"/>
                </a:lnTo>
                <a:lnTo>
                  <a:pt x="17780" y="1186180"/>
                </a:lnTo>
                <a:lnTo>
                  <a:pt x="17780" y="1188720"/>
                </a:lnTo>
                <a:lnTo>
                  <a:pt x="19050" y="1188720"/>
                </a:lnTo>
                <a:lnTo>
                  <a:pt x="19050" y="1191260"/>
                </a:lnTo>
                <a:lnTo>
                  <a:pt x="20320" y="1191260"/>
                </a:lnTo>
                <a:lnTo>
                  <a:pt x="20320" y="1193800"/>
                </a:lnTo>
                <a:lnTo>
                  <a:pt x="21590" y="1193800"/>
                </a:lnTo>
                <a:lnTo>
                  <a:pt x="21590" y="1196340"/>
                </a:lnTo>
                <a:lnTo>
                  <a:pt x="22860" y="1196340"/>
                </a:lnTo>
                <a:lnTo>
                  <a:pt x="22860" y="1198880"/>
                </a:lnTo>
                <a:lnTo>
                  <a:pt x="24130" y="1198880"/>
                </a:lnTo>
                <a:lnTo>
                  <a:pt x="24130" y="1201420"/>
                </a:lnTo>
                <a:lnTo>
                  <a:pt x="25400" y="1201420"/>
                </a:lnTo>
                <a:lnTo>
                  <a:pt x="25400" y="1202690"/>
                </a:lnTo>
                <a:lnTo>
                  <a:pt x="26670" y="1202690"/>
                </a:lnTo>
                <a:lnTo>
                  <a:pt x="26670" y="1205230"/>
                </a:lnTo>
                <a:lnTo>
                  <a:pt x="27940" y="1205230"/>
                </a:lnTo>
                <a:lnTo>
                  <a:pt x="27940" y="1179830"/>
                </a:lnTo>
                <a:close/>
              </a:path>
            </a:pathLst>
          </a:custGeom>
          <a:solidFill>
            <a:srgbClr val="2243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766050" y="3037839"/>
            <a:ext cx="26670" cy="1243330"/>
          </a:xfrm>
          <a:custGeom>
            <a:avLst/>
            <a:gdLst/>
            <a:ahLst/>
            <a:cxnLst/>
            <a:rect l="l" t="t" r="r" b="b"/>
            <a:pathLst>
              <a:path w="26670" h="1243329">
                <a:moveTo>
                  <a:pt x="6350" y="0"/>
                </a:moveTo>
                <a:lnTo>
                  <a:pt x="0" y="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24332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243329">
                <a:moveTo>
                  <a:pt x="26670" y="584200"/>
                </a:moveTo>
                <a:lnTo>
                  <a:pt x="0" y="5842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84200"/>
                </a:lnTo>
                <a:close/>
              </a:path>
              <a:path w="26670" h="124332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3329">
                <a:moveTo>
                  <a:pt x="2667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15950"/>
                </a:lnTo>
                <a:close/>
              </a:path>
              <a:path w="26670" h="1243329">
                <a:moveTo>
                  <a:pt x="26670" y="628650"/>
                </a:moveTo>
                <a:lnTo>
                  <a:pt x="0" y="62865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8650"/>
                </a:lnTo>
                <a:close/>
              </a:path>
              <a:path w="26670" h="1243329">
                <a:moveTo>
                  <a:pt x="26670" y="660400"/>
                </a:moveTo>
                <a:lnTo>
                  <a:pt x="0" y="66040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60400"/>
                </a:lnTo>
                <a:close/>
              </a:path>
              <a:path w="26670" h="1243329">
                <a:moveTo>
                  <a:pt x="2667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6750"/>
                </a:lnTo>
                <a:close/>
              </a:path>
              <a:path w="26670" h="1243329">
                <a:moveTo>
                  <a:pt x="26670" y="679450"/>
                </a:moveTo>
                <a:lnTo>
                  <a:pt x="0" y="67945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79450"/>
                </a:lnTo>
                <a:close/>
              </a:path>
              <a:path w="26670" h="1243329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243329">
                <a:moveTo>
                  <a:pt x="26670" y="698500"/>
                </a:moveTo>
                <a:lnTo>
                  <a:pt x="0" y="6985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8500"/>
                </a:lnTo>
                <a:close/>
              </a:path>
              <a:path w="26670" h="1243329">
                <a:moveTo>
                  <a:pt x="26670" y="723900"/>
                </a:moveTo>
                <a:lnTo>
                  <a:pt x="0" y="7239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23900"/>
                </a:lnTo>
                <a:close/>
              </a:path>
              <a:path w="26670" h="1243329">
                <a:moveTo>
                  <a:pt x="26670" y="793750"/>
                </a:moveTo>
                <a:lnTo>
                  <a:pt x="0" y="7937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793750"/>
                </a:lnTo>
                <a:close/>
              </a:path>
              <a:path w="26670" h="1243329">
                <a:moveTo>
                  <a:pt x="26670" y="831850"/>
                </a:moveTo>
                <a:lnTo>
                  <a:pt x="0" y="831850"/>
                </a:lnTo>
                <a:lnTo>
                  <a:pt x="0" y="836930"/>
                </a:lnTo>
                <a:lnTo>
                  <a:pt x="26670" y="836930"/>
                </a:lnTo>
                <a:lnTo>
                  <a:pt x="26670" y="831850"/>
                </a:lnTo>
                <a:close/>
              </a:path>
              <a:path w="26670" h="1243329">
                <a:moveTo>
                  <a:pt x="2667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36930"/>
                </a:lnTo>
                <a:close/>
              </a:path>
              <a:path w="26670" h="1243329">
                <a:moveTo>
                  <a:pt x="2667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26670" y="849629"/>
                </a:lnTo>
                <a:lnTo>
                  <a:pt x="26670" y="843280"/>
                </a:lnTo>
                <a:close/>
              </a:path>
              <a:path w="26670" h="1243329">
                <a:moveTo>
                  <a:pt x="26670" y="849630"/>
                </a:moveTo>
                <a:lnTo>
                  <a:pt x="0" y="84963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49630"/>
                </a:lnTo>
                <a:close/>
              </a:path>
              <a:path w="26670" h="1243329">
                <a:moveTo>
                  <a:pt x="26670" y="876300"/>
                </a:moveTo>
                <a:lnTo>
                  <a:pt x="0" y="87630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76300"/>
                </a:lnTo>
                <a:close/>
              </a:path>
              <a:path w="26670" h="1243329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243329">
                <a:moveTo>
                  <a:pt x="26670" y="901700"/>
                </a:moveTo>
                <a:lnTo>
                  <a:pt x="0" y="9017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1700"/>
                </a:lnTo>
                <a:close/>
              </a:path>
              <a:path w="26670" h="1243329">
                <a:moveTo>
                  <a:pt x="26670" y="914400"/>
                </a:moveTo>
                <a:lnTo>
                  <a:pt x="0" y="914400"/>
                </a:lnTo>
                <a:lnTo>
                  <a:pt x="0" y="920750"/>
                </a:lnTo>
                <a:lnTo>
                  <a:pt x="26670" y="920750"/>
                </a:lnTo>
                <a:lnTo>
                  <a:pt x="26670" y="914400"/>
                </a:lnTo>
                <a:close/>
              </a:path>
              <a:path w="26670" h="1243329">
                <a:moveTo>
                  <a:pt x="26670" y="920750"/>
                </a:moveTo>
                <a:lnTo>
                  <a:pt x="0" y="92075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920750"/>
                </a:lnTo>
                <a:close/>
              </a:path>
              <a:path w="26670" h="1243329">
                <a:moveTo>
                  <a:pt x="26670" y="963930"/>
                </a:moveTo>
                <a:lnTo>
                  <a:pt x="0" y="96393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243329">
                <a:moveTo>
                  <a:pt x="26670" y="971550"/>
                </a:moveTo>
                <a:lnTo>
                  <a:pt x="0" y="97155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243329">
                <a:moveTo>
                  <a:pt x="26670" y="977900"/>
                </a:moveTo>
                <a:lnTo>
                  <a:pt x="0" y="97790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77900"/>
                </a:lnTo>
                <a:close/>
              </a:path>
              <a:path w="26670" h="1243329">
                <a:moveTo>
                  <a:pt x="26670" y="1014730"/>
                </a:moveTo>
                <a:lnTo>
                  <a:pt x="0" y="1014730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30"/>
                </a:lnTo>
                <a:close/>
              </a:path>
              <a:path w="26670" h="1243329">
                <a:moveTo>
                  <a:pt x="26670" y="1021080"/>
                </a:moveTo>
                <a:lnTo>
                  <a:pt x="0" y="10210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21080"/>
                </a:lnTo>
                <a:close/>
              </a:path>
              <a:path w="26670" h="1243329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243329">
                <a:moveTo>
                  <a:pt x="26670" y="1059180"/>
                </a:moveTo>
                <a:lnTo>
                  <a:pt x="0" y="105918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9180"/>
                </a:lnTo>
                <a:close/>
              </a:path>
              <a:path w="26670" h="1243329">
                <a:moveTo>
                  <a:pt x="26670" y="1066800"/>
                </a:moveTo>
                <a:lnTo>
                  <a:pt x="0" y="106680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66800"/>
                </a:lnTo>
                <a:close/>
              </a:path>
              <a:path w="26670" h="1243329">
                <a:moveTo>
                  <a:pt x="26670" y="1104900"/>
                </a:moveTo>
                <a:lnTo>
                  <a:pt x="0" y="110490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4900"/>
                </a:lnTo>
                <a:close/>
              </a:path>
              <a:path w="26670" h="1243329">
                <a:moveTo>
                  <a:pt x="26670" y="1109980"/>
                </a:moveTo>
                <a:lnTo>
                  <a:pt x="0" y="110998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9980"/>
                </a:lnTo>
                <a:close/>
              </a:path>
              <a:path w="26670" h="1243329">
                <a:moveTo>
                  <a:pt x="26670" y="1135380"/>
                </a:moveTo>
                <a:lnTo>
                  <a:pt x="0" y="1135380"/>
                </a:lnTo>
                <a:lnTo>
                  <a:pt x="0" y="1195070"/>
                </a:lnTo>
                <a:lnTo>
                  <a:pt x="1270" y="1195070"/>
                </a:lnTo>
                <a:lnTo>
                  <a:pt x="1270" y="1197610"/>
                </a:lnTo>
                <a:lnTo>
                  <a:pt x="2540" y="1197610"/>
                </a:lnTo>
                <a:lnTo>
                  <a:pt x="2540" y="1200150"/>
                </a:lnTo>
                <a:lnTo>
                  <a:pt x="3809" y="1200150"/>
                </a:lnTo>
                <a:lnTo>
                  <a:pt x="3809" y="1202690"/>
                </a:lnTo>
                <a:lnTo>
                  <a:pt x="5079" y="1202690"/>
                </a:lnTo>
                <a:lnTo>
                  <a:pt x="5079" y="1205230"/>
                </a:lnTo>
                <a:lnTo>
                  <a:pt x="26670" y="1205230"/>
                </a:lnTo>
                <a:lnTo>
                  <a:pt x="26670" y="1135380"/>
                </a:lnTo>
                <a:close/>
              </a:path>
              <a:path w="26670" h="1243329">
                <a:moveTo>
                  <a:pt x="26670" y="1205230"/>
                </a:moveTo>
                <a:lnTo>
                  <a:pt x="6350" y="1205230"/>
                </a:lnTo>
                <a:lnTo>
                  <a:pt x="6350" y="1207770"/>
                </a:lnTo>
                <a:lnTo>
                  <a:pt x="7620" y="1207770"/>
                </a:lnTo>
                <a:lnTo>
                  <a:pt x="7620" y="1209040"/>
                </a:lnTo>
                <a:lnTo>
                  <a:pt x="8890" y="1209040"/>
                </a:lnTo>
                <a:lnTo>
                  <a:pt x="889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1243329">
                <a:moveTo>
                  <a:pt x="26670" y="1211580"/>
                </a:moveTo>
                <a:lnTo>
                  <a:pt x="10159" y="1211580"/>
                </a:lnTo>
                <a:lnTo>
                  <a:pt x="10159" y="1214120"/>
                </a:lnTo>
                <a:lnTo>
                  <a:pt x="11429" y="1214120"/>
                </a:lnTo>
                <a:lnTo>
                  <a:pt x="11429" y="1216660"/>
                </a:lnTo>
                <a:lnTo>
                  <a:pt x="12700" y="1216660"/>
                </a:lnTo>
                <a:lnTo>
                  <a:pt x="12700" y="1219200"/>
                </a:lnTo>
                <a:lnTo>
                  <a:pt x="26670" y="1219200"/>
                </a:lnTo>
                <a:lnTo>
                  <a:pt x="26670" y="1211580"/>
                </a:lnTo>
                <a:close/>
              </a:path>
              <a:path w="26670" h="1243329">
                <a:moveTo>
                  <a:pt x="26670" y="1219200"/>
                </a:moveTo>
                <a:lnTo>
                  <a:pt x="13970" y="1219200"/>
                </a:lnTo>
                <a:lnTo>
                  <a:pt x="13970" y="1221740"/>
                </a:lnTo>
                <a:lnTo>
                  <a:pt x="15240" y="1221740"/>
                </a:lnTo>
                <a:lnTo>
                  <a:pt x="15240" y="1224280"/>
                </a:lnTo>
                <a:lnTo>
                  <a:pt x="26670" y="1224280"/>
                </a:lnTo>
                <a:lnTo>
                  <a:pt x="26670" y="1219200"/>
                </a:lnTo>
                <a:close/>
              </a:path>
              <a:path w="26670" h="1243329">
                <a:moveTo>
                  <a:pt x="26670" y="1224280"/>
                </a:moveTo>
                <a:lnTo>
                  <a:pt x="16509" y="1224280"/>
                </a:lnTo>
                <a:lnTo>
                  <a:pt x="16509" y="1226820"/>
                </a:lnTo>
                <a:lnTo>
                  <a:pt x="17779" y="1226820"/>
                </a:lnTo>
                <a:lnTo>
                  <a:pt x="17779" y="1228090"/>
                </a:lnTo>
                <a:lnTo>
                  <a:pt x="19050" y="1228090"/>
                </a:lnTo>
                <a:lnTo>
                  <a:pt x="1905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1243329">
                <a:moveTo>
                  <a:pt x="26670" y="1230630"/>
                </a:moveTo>
                <a:lnTo>
                  <a:pt x="20320" y="1230630"/>
                </a:lnTo>
                <a:lnTo>
                  <a:pt x="20320" y="1233170"/>
                </a:lnTo>
                <a:lnTo>
                  <a:pt x="21590" y="1233170"/>
                </a:lnTo>
                <a:lnTo>
                  <a:pt x="21590" y="1235710"/>
                </a:lnTo>
                <a:lnTo>
                  <a:pt x="22859" y="1235710"/>
                </a:lnTo>
                <a:lnTo>
                  <a:pt x="22859" y="1238250"/>
                </a:lnTo>
                <a:lnTo>
                  <a:pt x="26670" y="1238250"/>
                </a:lnTo>
                <a:lnTo>
                  <a:pt x="26670" y="1230630"/>
                </a:lnTo>
                <a:close/>
              </a:path>
              <a:path w="26670" h="1243329">
                <a:moveTo>
                  <a:pt x="26670" y="1238250"/>
                </a:moveTo>
                <a:lnTo>
                  <a:pt x="24129" y="1238250"/>
                </a:lnTo>
                <a:lnTo>
                  <a:pt x="24129" y="1240790"/>
                </a:lnTo>
                <a:lnTo>
                  <a:pt x="25400" y="1240790"/>
                </a:lnTo>
                <a:lnTo>
                  <a:pt x="25400" y="1243330"/>
                </a:lnTo>
                <a:lnTo>
                  <a:pt x="26670" y="1243330"/>
                </a:lnTo>
                <a:lnTo>
                  <a:pt x="26670" y="123825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792719" y="3063239"/>
            <a:ext cx="27940" cy="1270000"/>
          </a:xfrm>
          <a:custGeom>
            <a:avLst/>
            <a:gdLst/>
            <a:ahLst/>
            <a:cxnLst/>
            <a:rect l="l" t="t" r="r" b="b"/>
            <a:pathLst>
              <a:path w="27940" h="1270000">
                <a:moveTo>
                  <a:pt x="21589" y="0"/>
                </a:moveTo>
                <a:lnTo>
                  <a:pt x="0" y="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  <a:path w="27940" h="1270000">
                <a:moveTo>
                  <a:pt x="27939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1270000">
                <a:moveTo>
                  <a:pt x="27939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58800"/>
                </a:lnTo>
                <a:close/>
              </a:path>
              <a:path w="27940" h="127000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270000">
                <a:moveTo>
                  <a:pt x="27939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90550"/>
                </a:lnTo>
                <a:close/>
              </a:path>
              <a:path w="27940" h="1270000">
                <a:moveTo>
                  <a:pt x="27939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3250"/>
                </a:lnTo>
                <a:close/>
              </a:path>
              <a:path w="27940" h="1270000">
                <a:moveTo>
                  <a:pt x="27939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35000"/>
                </a:lnTo>
                <a:close/>
              </a:path>
              <a:path w="27940" h="1270000">
                <a:moveTo>
                  <a:pt x="2793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41350"/>
                </a:lnTo>
                <a:close/>
              </a:path>
              <a:path w="27940" h="1270000">
                <a:moveTo>
                  <a:pt x="27939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4050"/>
                </a:lnTo>
                <a:close/>
              </a:path>
              <a:path w="27940" h="1270000">
                <a:moveTo>
                  <a:pt x="2793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1270000">
                <a:moveTo>
                  <a:pt x="27939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3100"/>
                </a:lnTo>
                <a:close/>
              </a:path>
              <a:path w="27940" h="1270000">
                <a:moveTo>
                  <a:pt x="27939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7939" y="768350"/>
                </a:lnTo>
                <a:lnTo>
                  <a:pt x="27939" y="698500"/>
                </a:lnTo>
                <a:close/>
              </a:path>
              <a:path w="27940" h="1270000">
                <a:moveTo>
                  <a:pt x="27939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68350"/>
                </a:lnTo>
                <a:close/>
              </a:path>
              <a:path w="27940" h="1270000">
                <a:moveTo>
                  <a:pt x="27939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7939" y="811530"/>
                </a:lnTo>
                <a:lnTo>
                  <a:pt x="27939" y="806450"/>
                </a:lnTo>
                <a:close/>
              </a:path>
              <a:path w="27940" h="1270000">
                <a:moveTo>
                  <a:pt x="2793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7939" y="817880"/>
                </a:lnTo>
                <a:lnTo>
                  <a:pt x="27939" y="811530"/>
                </a:lnTo>
                <a:close/>
              </a:path>
              <a:path w="27940" h="1270000">
                <a:moveTo>
                  <a:pt x="27939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817880"/>
                </a:lnTo>
                <a:close/>
              </a:path>
              <a:path w="27940" h="1270000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1270000">
                <a:moveTo>
                  <a:pt x="27939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50900"/>
                </a:lnTo>
                <a:close/>
              </a:path>
              <a:path w="27940" h="127000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270000">
                <a:moveTo>
                  <a:pt x="27939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76300"/>
                </a:lnTo>
                <a:close/>
              </a:path>
              <a:path w="27940" h="1270000">
                <a:moveTo>
                  <a:pt x="27939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7939" y="895350"/>
                </a:lnTo>
                <a:lnTo>
                  <a:pt x="27939" y="889000"/>
                </a:lnTo>
                <a:close/>
              </a:path>
              <a:path w="27940" h="1270000">
                <a:moveTo>
                  <a:pt x="27939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7939" y="938530"/>
                </a:lnTo>
                <a:lnTo>
                  <a:pt x="27939" y="895350"/>
                </a:lnTo>
                <a:close/>
              </a:path>
              <a:path w="27940" h="1270000">
                <a:moveTo>
                  <a:pt x="27939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938530"/>
                </a:lnTo>
                <a:close/>
              </a:path>
              <a:path w="27940" h="1270000">
                <a:moveTo>
                  <a:pt x="27939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7939" y="952500"/>
                </a:lnTo>
                <a:lnTo>
                  <a:pt x="27939" y="946150"/>
                </a:lnTo>
                <a:close/>
              </a:path>
              <a:path w="27940" h="1270000">
                <a:moveTo>
                  <a:pt x="27939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7939" y="989330"/>
                </a:lnTo>
                <a:lnTo>
                  <a:pt x="27939" y="952500"/>
                </a:lnTo>
                <a:close/>
              </a:path>
              <a:path w="27940" h="1270000">
                <a:moveTo>
                  <a:pt x="27939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89330"/>
                </a:lnTo>
                <a:close/>
              </a:path>
              <a:path w="27940" h="1270000">
                <a:moveTo>
                  <a:pt x="27939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5680"/>
                </a:lnTo>
                <a:close/>
              </a:path>
              <a:path w="27940" h="127000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270000">
                <a:moveTo>
                  <a:pt x="27939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7939" y="1041399"/>
                </a:lnTo>
                <a:lnTo>
                  <a:pt x="27939" y="1033780"/>
                </a:lnTo>
                <a:close/>
              </a:path>
              <a:path w="27940" h="1270000">
                <a:moveTo>
                  <a:pt x="27939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41400"/>
                </a:lnTo>
                <a:close/>
              </a:path>
              <a:path w="27940" h="1270000">
                <a:moveTo>
                  <a:pt x="27939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7939" y="1084580"/>
                </a:lnTo>
                <a:lnTo>
                  <a:pt x="27939" y="1079500"/>
                </a:lnTo>
                <a:close/>
              </a:path>
              <a:path w="27940" h="1270000">
                <a:moveTo>
                  <a:pt x="27939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84580"/>
                </a:lnTo>
                <a:close/>
              </a:path>
              <a:path w="27940" h="1270000">
                <a:moveTo>
                  <a:pt x="27939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09980"/>
                </a:lnTo>
                <a:close/>
              </a:path>
              <a:path w="27940" h="1270000">
                <a:moveTo>
                  <a:pt x="27939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79830"/>
                </a:lnTo>
                <a:close/>
              </a:path>
              <a:path w="27940" h="1270000">
                <a:moveTo>
                  <a:pt x="27939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7939" y="1193800"/>
                </a:lnTo>
                <a:lnTo>
                  <a:pt x="27939" y="1186180"/>
                </a:lnTo>
                <a:close/>
              </a:path>
              <a:path w="27940" h="1270000">
                <a:moveTo>
                  <a:pt x="27939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7939" y="1205230"/>
                </a:lnTo>
                <a:lnTo>
                  <a:pt x="27939" y="1193800"/>
                </a:lnTo>
                <a:close/>
              </a:path>
              <a:path w="27940" h="1270000">
                <a:moveTo>
                  <a:pt x="27939" y="1205230"/>
                </a:moveTo>
                <a:lnTo>
                  <a:pt x="0" y="1205230"/>
                </a:lnTo>
                <a:lnTo>
                  <a:pt x="0" y="1220470"/>
                </a:lnTo>
                <a:lnTo>
                  <a:pt x="1270" y="1220470"/>
                </a:lnTo>
                <a:lnTo>
                  <a:pt x="1270" y="1223010"/>
                </a:lnTo>
                <a:lnTo>
                  <a:pt x="2539" y="1223010"/>
                </a:lnTo>
                <a:lnTo>
                  <a:pt x="2539" y="1224280"/>
                </a:lnTo>
                <a:lnTo>
                  <a:pt x="3809" y="1224280"/>
                </a:lnTo>
                <a:lnTo>
                  <a:pt x="3809" y="1226820"/>
                </a:lnTo>
                <a:lnTo>
                  <a:pt x="5079" y="1226820"/>
                </a:lnTo>
                <a:lnTo>
                  <a:pt x="5079" y="1229360"/>
                </a:lnTo>
                <a:lnTo>
                  <a:pt x="6350" y="1229360"/>
                </a:lnTo>
                <a:lnTo>
                  <a:pt x="6350" y="1231900"/>
                </a:lnTo>
                <a:lnTo>
                  <a:pt x="27939" y="1231900"/>
                </a:lnTo>
                <a:lnTo>
                  <a:pt x="27939" y="1205230"/>
                </a:lnTo>
                <a:close/>
              </a:path>
              <a:path w="27940" h="1270000">
                <a:moveTo>
                  <a:pt x="27939" y="1231900"/>
                </a:moveTo>
                <a:lnTo>
                  <a:pt x="7620" y="1231900"/>
                </a:lnTo>
                <a:lnTo>
                  <a:pt x="7620" y="1234440"/>
                </a:lnTo>
                <a:lnTo>
                  <a:pt x="8889" y="1234440"/>
                </a:lnTo>
                <a:lnTo>
                  <a:pt x="8889" y="1236980"/>
                </a:lnTo>
                <a:lnTo>
                  <a:pt x="27939" y="1236980"/>
                </a:lnTo>
                <a:lnTo>
                  <a:pt x="27939" y="1231900"/>
                </a:lnTo>
                <a:close/>
              </a:path>
              <a:path w="27940" h="1270000">
                <a:moveTo>
                  <a:pt x="27939" y="1236980"/>
                </a:moveTo>
                <a:lnTo>
                  <a:pt x="10159" y="1236980"/>
                </a:lnTo>
                <a:lnTo>
                  <a:pt x="10159" y="1239520"/>
                </a:lnTo>
                <a:lnTo>
                  <a:pt x="11429" y="1239520"/>
                </a:lnTo>
                <a:lnTo>
                  <a:pt x="11429" y="1242060"/>
                </a:lnTo>
                <a:lnTo>
                  <a:pt x="12700" y="1242060"/>
                </a:lnTo>
                <a:lnTo>
                  <a:pt x="12700" y="1243330"/>
                </a:lnTo>
                <a:lnTo>
                  <a:pt x="13970" y="1243330"/>
                </a:lnTo>
                <a:lnTo>
                  <a:pt x="13970" y="1245870"/>
                </a:lnTo>
                <a:lnTo>
                  <a:pt x="15239" y="1245870"/>
                </a:lnTo>
                <a:lnTo>
                  <a:pt x="15239" y="1248410"/>
                </a:lnTo>
                <a:lnTo>
                  <a:pt x="16509" y="1248410"/>
                </a:lnTo>
                <a:lnTo>
                  <a:pt x="16509" y="1250950"/>
                </a:lnTo>
                <a:lnTo>
                  <a:pt x="17779" y="1250950"/>
                </a:lnTo>
                <a:lnTo>
                  <a:pt x="17779" y="1253490"/>
                </a:lnTo>
                <a:lnTo>
                  <a:pt x="19050" y="1253490"/>
                </a:lnTo>
                <a:lnTo>
                  <a:pt x="19050" y="1256030"/>
                </a:lnTo>
                <a:lnTo>
                  <a:pt x="20320" y="1256030"/>
                </a:lnTo>
                <a:lnTo>
                  <a:pt x="20320" y="1258570"/>
                </a:lnTo>
                <a:lnTo>
                  <a:pt x="21589" y="1258570"/>
                </a:lnTo>
                <a:lnTo>
                  <a:pt x="21589" y="1261110"/>
                </a:lnTo>
                <a:lnTo>
                  <a:pt x="22859" y="1261110"/>
                </a:lnTo>
                <a:lnTo>
                  <a:pt x="22859" y="1262380"/>
                </a:lnTo>
                <a:lnTo>
                  <a:pt x="24129" y="1262380"/>
                </a:lnTo>
                <a:lnTo>
                  <a:pt x="24129" y="1264920"/>
                </a:lnTo>
                <a:lnTo>
                  <a:pt x="25400" y="1264920"/>
                </a:lnTo>
                <a:lnTo>
                  <a:pt x="25400" y="1267460"/>
                </a:lnTo>
                <a:lnTo>
                  <a:pt x="26670" y="1267460"/>
                </a:lnTo>
                <a:lnTo>
                  <a:pt x="26670" y="1270000"/>
                </a:lnTo>
                <a:lnTo>
                  <a:pt x="27939" y="1270000"/>
                </a:lnTo>
                <a:lnTo>
                  <a:pt x="27939" y="1236980"/>
                </a:lnTo>
                <a:close/>
              </a:path>
            </a:pathLst>
          </a:custGeom>
          <a:solidFill>
            <a:srgbClr val="2142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820659" y="3075939"/>
            <a:ext cx="26670" cy="1308100"/>
          </a:xfrm>
          <a:custGeom>
            <a:avLst/>
            <a:gdLst/>
            <a:ahLst/>
            <a:cxnLst/>
            <a:rect l="l" t="t" r="r" b="b"/>
            <a:pathLst>
              <a:path w="26670" h="1308100">
                <a:moveTo>
                  <a:pt x="13970" y="0"/>
                </a:moveTo>
                <a:lnTo>
                  <a:pt x="0" y="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6670" h="1308100">
                <a:moveTo>
                  <a:pt x="2667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3400"/>
                </a:lnTo>
                <a:close/>
              </a:path>
              <a:path w="26670" h="1308100">
                <a:moveTo>
                  <a:pt x="2667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6670" y="565149"/>
                </a:lnTo>
                <a:lnTo>
                  <a:pt x="26670" y="546099"/>
                </a:lnTo>
                <a:close/>
              </a:path>
              <a:path w="26670" h="1308100">
                <a:moveTo>
                  <a:pt x="2667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65150"/>
                </a:lnTo>
                <a:close/>
              </a:path>
              <a:path w="26670" h="1308100">
                <a:moveTo>
                  <a:pt x="2667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6670" y="590549"/>
                </a:lnTo>
                <a:lnTo>
                  <a:pt x="26670" y="577850"/>
                </a:lnTo>
                <a:close/>
              </a:path>
              <a:path w="26670" h="1308100">
                <a:moveTo>
                  <a:pt x="2667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0549"/>
                </a:lnTo>
                <a:close/>
              </a:path>
              <a:path w="26670" h="1308100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1308100">
                <a:moveTo>
                  <a:pt x="2667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6670" y="641349"/>
                </a:lnTo>
                <a:lnTo>
                  <a:pt x="26670" y="628649"/>
                </a:lnTo>
                <a:close/>
              </a:path>
              <a:path w="26670" h="1308100">
                <a:moveTo>
                  <a:pt x="2667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1349"/>
                </a:lnTo>
                <a:close/>
              </a:path>
              <a:path w="26670" h="1308100">
                <a:moveTo>
                  <a:pt x="2667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699"/>
                </a:lnTo>
                <a:close/>
              </a:path>
              <a:path w="26670" h="1308100">
                <a:moveTo>
                  <a:pt x="2667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60400"/>
                </a:lnTo>
                <a:close/>
              </a:path>
              <a:path w="26670" h="1308100">
                <a:moveTo>
                  <a:pt x="2667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6670" y="755649"/>
                </a:lnTo>
                <a:lnTo>
                  <a:pt x="26670" y="685799"/>
                </a:lnTo>
                <a:close/>
              </a:path>
              <a:path w="26670" h="1308100">
                <a:moveTo>
                  <a:pt x="2667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6670" y="793749"/>
                </a:lnTo>
                <a:lnTo>
                  <a:pt x="26670" y="755649"/>
                </a:lnTo>
                <a:close/>
              </a:path>
              <a:path w="26670" h="1308100">
                <a:moveTo>
                  <a:pt x="2667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93750"/>
                </a:lnTo>
                <a:close/>
              </a:path>
              <a:path w="26670" h="130810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1308100">
                <a:moveTo>
                  <a:pt x="2667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6670" y="811529"/>
                </a:lnTo>
                <a:lnTo>
                  <a:pt x="26670" y="805179"/>
                </a:lnTo>
                <a:close/>
              </a:path>
              <a:path w="26670" h="1308100">
                <a:moveTo>
                  <a:pt x="2667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11530"/>
                </a:lnTo>
                <a:close/>
              </a:path>
              <a:path w="26670" h="1308100">
                <a:moveTo>
                  <a:pt x="2667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38200"/>
                </a:lnTo>
                <a:close/>
              </a:path>
              <a:path w="26670" h="1308100">
                <a:moveTo>
                  <a:pt x="2667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79"/>
                </a:lnTo>
                <a:close/>
              </a:path>
              <a:path w="26670" h="1308100">
                <a:moveTo>
                  <a:pt x="2667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3600"/>
                </a:lnTo>
                <a:close/>
              </a:path>
              <a:path w="26670" h="1308100">
                <a:moveTo>
                  <a:pt x="2667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876300"/>
                </a:lnTo>
                <a:close/>
              </a:path>
              <a:path w="26670" h="1308100">
                <a:moveTo>
                  <a:pt x="2667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882650"/>
                </a:lnTo>
                <a:close/>
              </a:path>
              <a:path w="26670" h="1308100">
                <a:moveTo>
                  <a:pt x="2667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6670" y="933449"/>
                </a:lnTo>
                <a:lnTo>
                  <a:pt x="26670" y="925830"/>
                </a:lnTo>
                <a:close/>
              </a:path>
              <a:path w="26670" h="1308100">
                <a:moveTo>
                  <a:pt x="2667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6670" y="939799"/>
                </a:lnTo>
                <a:lnTo>
                  <a:pt x="26670" y="933449"/>
                </a:lnTo>
                <a:close/>
              </a:path>
              <a:path w="26670" h="1308100">
                <a:moveTo>
                  <a:pt x="2667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39799"/>
                </a:lnTo>
                <a:close/>
              </a:path>
              <a:path w="26670" h="1308100">
                <a:moveTo>
                  <a:pt x="2667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6670" y="982979"/>
                </a:lnTo>
                <a:lnTo>
                  <a:pt x="26670" y="976629"/>
                </a:lnTo>
                <a:close/>
              </a:path>
              <a:path w="26670" h="1308100">
                <a:moveTo>
                  <a:pt x="2667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6670" y="1014729"/>
                </a:lnTo>
                <a:lnTo>
                  <a:pt x="26670" y="982979"/>
                </a:lnTo>
                <a:close/>
              </a:path>
              <a:path w="26670" h="1308100">
                <a:moveTo>
                  <a:pt x="2667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29"/>
                </a:lnTo>
                <a:close/>
              </a:path>
              <a:path w="26670" h="1308100">
                <a:moveTo>
                  <a:pt x="2667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6670" y="1028699"/>
                </a:lnTo>
                <a:lnTo>
                  <a:pt x="26670" y="1021079"/>
                </a:lnTo>
                <a:close/>
              </a:path>
              <a:path w="26670" h="1308100">
                <a:moveTo>
                  <a:pt x="2667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28699"/>
                </a:lnTo>
                <a:close/>
              </a:path>
              <a:path w="26670" h="1308100">
                <a:moveTo>
                  <a:pt x="2667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6670" y="1071879"/>
                </a:lnTo>
                <a:lnTo>
                  <a:pt x="26670" y="1066799"/>
                </a:lnTo>
                <a:close/>
              </a:path>
              <a:path w="26670" h="1308100">
                <a:moveTo>
                  <a:pt x="2667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6670" y="1097279"/>
                </a:lnTo>
                <a:lnTo>
                  <a:pt x="26670" y="1071880"/>
                </a:lnTo>
                <a:close/>
              </a:path>
              <a:path w="26670" h="1308100">
                <a:moveTo>
                  <a:pt x="2667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6670" y="1167129"/>
                </a:lnTo>
                <a:lnTo>
                  <a:pt x="26670" y="1097279"/>
                </a:lnTo>
                <a:close/>
              </a:path>
              <a:path w="26670" h="1308100">
                <a:moveTo>
                  <a:pt x="2667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67130"/>
                </a:lnTo>
                <a:close/>
              </a:path>
              <a:path w="26670" h="1308100">
                <a:moveTo>
                  <a:pt x="2667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6670" y="1181099"/>
                </a:lnTo>
                <a:lnTo>
                  <a:pt x="26670" y="1173479"/>
                </a:lnTo>
                <a:close/>
              </a:path>
              <a:path w="26670" h="1308100">
                <a:moveTo>
                  <a:pt x="2667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6670" y="1192529"/>
                </a:lnTo>
                <a:lnTo>
                  <a:pt x="26670" y="1181099"/>
                </a:lnTo>
                <a:close/>
              </a:path>
              <a:path w="26670" h="1308100">
                <a:moveTo>
                  <a:pt x="2667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92530"/>
                </a:lnTo>
                <a:close/>
              </a:path>
              <a:path w="26670" h="1308100">
                <a:moveTo>
                  <a:pt x="26670" y="1219199"/>
                </a:moveTo>
                <a:lnTo>
                  <a:pt x="0" y="1219199"/>
                </a:lnTo>
                <a:lnTo>
                  <a:pt x="0" y="1259839"/>
                </a:lnTo>
                <a:lnTo>
                  <a:pt x="1270" y="1259839"/>
                </a:lnTo>
                <a:lnTo>
                  <a:pt x="1270" y="1262379"/>
                </a:lnTo>
                <a:lnTo>
                  <a:pt x="2540" y="1262379"/>
                </a:lnTo>
                <a:lnTo>
                  <a:pt x="2540" y="1264919"/>
                </a:lnTo>
                <a:lnTo>
                  <a:pt x="3810" y="1264919"/>
                </a:lnTo>
                <a:lnTo>
                  <a:pt x="3810" y="1267459"/>
                </a:lnTo>
                <a:lnTo>
                  <a:pt x="5080" y="1267459"/>
                </a:lnTo>
                <a:lnTo>
                  <a:pt x="5080" y="1268729"/>
                </a:lnTo>
                <a:lnTo>
                  <a:pt x="6350" y="1268729"/>
                </a:lnTo>
                <a:lnTo>
                  <a:pt x="6350" y="1271269"/>
                </a:lnTo>
                <a:lnTo>
                  <a:pt x="7620" y="1271269"/>
                </a:lnTo>
                <a:lnTo>
                  <a:pt x="7620" y="1273809"/>
                </a:lnTo>
                <a:lnTo>
                  <a:pt x="8890" y="1273809"/>
                </a:lnTo>
                <a:lnTo>
                  <a:pt x="8890" y="1276349"/>
                </a:lnTo>
                <a:lnTo>
                  <a:pt x="10160" y="1276349"/>
                </a:lnTo>
                <a:lnTo>
                  <a:pt x="10160" y="1278889"/>
                </a:lnTo>
                <a:lnTo>
                  <a:pt x="11430" y="1278889"/>
                </a:lnTo>
                <a:lnTo>
                  <a:pt x="11430" y="1281429"/>
                </a:lnTo>
                <a:lnTo>
                  <a:pt x="12700" y="1281429"/>
                </a:lnTo>
                <a:lnTo>
                  <a:pt x="12700" y="1283969"/>
                </a:lnTo>
                <a:lnTo>
                  <a:pt x="13970" y="1283969"/>
                </a:lnTo>
                <a:lnTo>
                  <a:pt x="13970" y="1286509"/>
                </a:lnTo>
                <a:lnTo>
                  <a:pt x="15240" y="1286509"/>
                </a:lnTo>
                <a:lnTo>
                  <a:pt x="15240" y="1287779"/>
                </a:lnTo>
                <a:lnTo>
                  <a:pt x="26670" y="1287779"/>
                </a:lnTo>
                <a:lnTo>
                  <a:pt x="26670" y="1219199"/>
                </a:lnTo>
                <a:close/>
              </a:path>
              <a:path w="26670" h="1308100">
                <a:moveTo>
                  <a:pt x="26670" y="1287780"/>
                </a:moveTo>
                <a:lnTo>
                  <a:pt x="16510" y="1287780"/>
                </a:lnTo>
                <a:lnTo>
                  <a:pt x="16510" y="1290319"/>
                </a:lnTo>
                <a:lnTo>
                  <a:pt x="17780" y="1290319"/>
                </a:lnTo>
                <a:lnTo>
                  <a:pt x="17780" y="1292859"/>
                </a:lnTo>
                <a:lnTo>
                  <a:pt x="19050" y="1292859"/>
                </a:lnTo>
                <a:lnTo>
                  <a:pt x="19050" y="1295399"/>
                </a:lnTo>
                <a:lnTo>
                  <a:pt x="26670" y="1295399"/>
                </a:lnTo>
                <a:lnTo>
                  <a:pt x="26670" y="1287780"/>
                </a:lnTo>
                <a:close/>
              </a:path>
              <a:path w="26670" h="1308100">
                <a:moveTo>
                  <a:pt x="26670" y="1295400"/>
                </a:moveTo>
                <a:lnTo>
                  <a:pt x="20320" y="1295400"/>
                </a:lnTo>
                <a:lnTo>
                  <a:pt x="20320" y="1297939"/>
                </a:lnTo>
                <a:lnTo>
                  <a:pt x="21590" y="1297939"/>
                </a:lnTo>
                <a:lnTo>
                  <a:pt x="21590" y="1300479"/>
                </a:lnTo>
                <a:lnTo>
                  <a:pt x="22860" y="1300479"/>
                </a:lnTo>
                <a:lnTo>
                  <a:pt x="22860" y="1303019"/>
                </a:lnTo>
                <a:lnTo>
                  <a:pt x="24130" y="1303019"/>
                </a:lnTo>
                <a:lnTo>
                  <a:pt x="24130" y="1305559"/>
                </a:lnTo>
                <a:lnTo>
                  <a:pt x="25400" y="1305559"/>
                </a:lnTo>
                <a:lnTo>
                  <a:pt x="25400" y="1308099"/>
                </a:lnTo>
                <a:lnTo>
                  <a:pt x="26670" y="1308099"/>
                </a:lnTo>
                <a:lnTo>
                  <a:pt x="26670" y="12954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847330" y="3088639"/>
            <a:ext cx="27940" cy="1361440"/>
          </a:xfrm>
          <a:custGeom>
            <a:avLst/>
            <a:gdLst/>
            <a:ahLst/>
            <a:cxnLst/>
            <a:rect l="l" t="t" r="r" b="b"/>
            <a:pathLst>
              <a:path w="27940" h="1361439">
                <a:moveTo>
                  <a:pt x="7620" y="0"/>
                </a:moveTo>
                <a:lnTo>
                  <a:pt x="0" y="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361439">
                <a:moveTo>
                  <a:pt x="2794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1361439">
                <a:moveTo>
                  <a:pt x="27940" y="533400"/>
                </a:moveTo>
                <a:lnTo>
                  <a:pt x="0" y="5334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33400"/>
                </a:lnTo>
                <a:close/>
              </a:path>
              <a:path w="27940" h="1361439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361439">
                <a:moveTo>
                  <a:pt x="2794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65150"/>
                </a:lnTo>
                <a:close/>
              </a:path>
              <a:path w="27940" h="1361439">
                <a:moveTo>
                  <a:pt x="27940" y="577850"/>
                </a:moveTo>
                <a:lnTo>
                  <a:pt x="0" y="57785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77850"/>
                </a:lnTo>
                <a:close/>
              </a:path>
              <a:path w="27940" h="1361439">
                <a:moveTo>
                  <a:pt x="27940" y="609600"/>
                </a:moveTo>
                <a:lnTo>
                  <a:pt x="0" y="6096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609600"/>
                </a:lnTo>
                <a:close/>
              </a:path>
              <a:path w="27940" h="136143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361439">
                <a:moveTo>
                  <a:pt x="27940" y="628650"/>
                </a:moveTo>
                <a:lnTo>
                  <a:pt x="0" y="628650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8650"/>
                </a:lnTo>
                <a:close/>
              </a:path>
              <a:path w="27940" h="136143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361439">
                <a:moveTo>
                  <a:pt x="27940" y="647700"/>
                </a:moveTo>
                <a:lnTo>
                  <a:pt x="0" y="6477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7700"/>
                </a:lnTo>
                <a:close/>
              </a:path>
              <a:path w="27940" h="1361439">
                <a:moveTo>
                  <a:pt x="27940" y="673100"/>
                </a:moveTo>
                <a:lnTo>
                  <a:pt x="0" y="67310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673100"/>
                </a:lnTo>
                <a:close/>
              </a:path>
              <a:path w="27940" h="1361439">
                <a:moveTo>
                  <a:pt x="27940" y="742950"/>
                </a:moveTo>
                <a:lnTo>
                  <a:pt x="0" y="7429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42950"/>
                </a:lnTo>
                <a:close/>
              </a:path>
              <a:path w="27940" h="1361439">
                <a:moveTo>
                  <a:pt x="27940" y="781050"/>
                </a:moveTo>
                <a:lnTo>
                  <a:pt x="0" y="78105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81050"/>
                </a:lnTo>
                <a:close/>
              </a:path>
              <a:path w="27940" h="1361439">
                <a:moveTo>
                  <a:pt x="2794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7940" y="792480"/>
                </a:lnTo>
                <a:lnTo>
                  <a:pt x="27940" y="786130"/>
                </a:lnTo>
                <a:close/>
              </a:path>
              <a:path w="27940" h="1361439">
                <a:moveTo>
                  <a:pt x="2794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2480"/>
                </a:lnTo>
                <a:close/>
              </a:path>
              <a:path w="27940" h="1361439">
                <a:moveTo>
                  <a:pt x="27940" y="798830"/>
                </a:moveTo>
                <a:lnTo>
                  <a:pt x="0" y="79883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8830"/>
                </a:lnTo>
                <a:close/>
              </a:path>
              <a:path w="27940" h="1361439">
                <a:moveTo>
                  <a:pt x="27940" y="825500"/>
                </a:moveTo>
                <a:lnTo>
                  <a:pt x="0" y="82550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25500"/>
                </a:lnTo>
                <a:close/>
              </a:path>
              <a:path w="27940" h="1361439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361439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1361439">
                <a:moveTo>
                  <a:pt x="27940" y="863600"/>
                </a:moveTo>
                <a:lnTo>
                  <a:pt x="0" y="863600"/>
                </a:lnTo>
                <a:lnTo>
                  <a:pt x="0" y="869950"/>
                </a:lnTo>
                <a:lnTo>
                  <a:pt x="27940" y="869950"/>
                </a:lnTo>
                <a:lnTo>
                  <a:pt x="27940" y="863600"/>
                </a:lnTo>
                <a:close/>
              </a:path>
              <a:path w="27940" h="1361439">
                <a:moveTo>
                  <a:pt x="27940" y="869950"/>
                </a:moveTo>
                <a:lnTo>
                  <a:pt x="0" y="869950"/>
                </a:lnTo>
                <a:lnTo>
                  <a:pt x="0" y="913130"/>
                </a:lnTo>
                <a:lnTo>
                  <a:pt x="27940" y="913130"/>
                </a:lnTo>
                <a:lnTo>
                  <a:pt x="27940" y="869950"/>
                </a:lnTo>
                <a:close/>
              </a:path>
              <a:path w="27940" h="1361439">
                <a:moveTo>
                  <a:pt x="27940" y="913130"/>
                </a:moveTo>
                <a:lnTo>
                  <a:pt x="0" y="91313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913130"/>
                </a:lnTo>
                <a:close/>
              </a:path>
              <a:path w="27940" h="1361439">
                <a:moveTo>
                  <a:pt x="27940" y="920750"/>
                </a:moveTo>
                <a:lnTo>
                  <a:pt x="0" y="92075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20750"/>
                </a:lnTo>
                <a:close/>
              </a:path>
              <a:path w="27940" h="1361439">
                <a:moveTo>
                  <a:pt x="27940" y="927100"/>
                </a:moveTo>
                <a:lnTo>
                  <a:pt x="0" y="92710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27100"/>
                </a:lnTo>
                <a:close/>
              </a:path>
              <a:path w="27940" h="1361439">
                <a:moveTo>
                  <a:pt x="27940" y="963930"/>
                </a:moveTo>
                <a:lnTo>
                  <a:pt x="0" y="963930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3930"/>
                </a:lnTo>
                <a:close/>
              </a:path>
              <a:path w="27940" h="1361439">
                <a:moveTo>
                  <a:pt x="27940" y="970280"/>
                </a:moveTo>
                <a:lnTo>
                  <a:pt x="0" y="97028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70280"/>
                </a:lnTo>
                <a:close/>
              </a:path>
              <a:path w="27940" h="1361439">
                <a:moveTo>
                  <a:pt x="2794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7940" y="1008380"/>
                </a:lnTo>
                <a:lnTo>
                  <a:pt x="27940" y="1002030"/>
                </a:lnTo>
                <a:close/>
              </a:path>
              <a:path w="27940" h="1361439">
                <a:moveTo>
                  <a:pt x="27940" y="1008380"/>
                </a:moveTo>
                <a:lnTo>
                  <a:pt x="0" y="1008380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8380"/>
                </a:lnTo>
                <a:close/>
              </a:path>
              <a:path w="27940" h="1361439">
                <a:moveTo>
                  <a:pt x="27940" y="1016000"/>
                </a:moveTo>
                <a:lnTo>
                  <a:pt x="0" y="10160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1016000"/>
                </a:lnTo>
                <a:close/>
              </a:path>
              <a:path w="27940" h="1361439">
                <a:moveTo>
                  <a:pt x="27940" y="1054100"/>
                </a:moveTo>
                <a:lnTo>
                  <a:pt x="0" y="1054100"/>
                </a:lnTo>
                <a:lnTo>
                  <a:pt x="0" y="1059180"/>
                </a:lnTo>
                <a:lnTo>
                  <a:pt x="27940" y="1059180"/>
                </a:lnTo>
                <a:lnTo>
                  <a:pt x="27940" y="1054100"/>
                </a:lnTo>
                <a:close/>
              </a:path>
              <a:path w="27940" h="1361439">
                <a:moveTo>
                  <a:pt x="27940" y="1059180"/>
                </a:moveTo>
                <a:lnTo>
                  <a:pt x="0" y="1059180"/>
                </a:lnTo>
                <a:lnTo>
                  <a:pt x="0" y="1084580"/>
                </a:lnTo>
                <a:lnTo>
                  <a:pt x="27940" y="1084580"/>
                </a:lnTo>
                <a:lnTo>
                  <a:pt x="27940" y="1059180"/>
                </a:lnTo>
                <a:close/>
              </a:path>
              <a:path w="27940" h="1361439">
                <a:moveTo>
                  <a:pt x="27940" y="1084580"/>
                </a:moveTo>
                <a:lnTo>
                  <a:pt x="0" y="1084580"/>
                </a:lnTo>
                <a:lnTo>
                  <a:pt x="0" y="1154430"/>
                </a:lnTo>
                <a:lnTo>
                  <a:pt x="27940" y="1154430"/>
                </a:lnTo>
                <a:lnTo>
                  <a:pt x="27940" y="1084580"/>
                </a:lnTo>
                <a:close/>
              </a:path>
              <a:path w="27940" h="1361439">
                <a:moveTo>
                  <a:pt x="27940" y="1154430"/>
                </a:moveTo>
                <a:lnTo>
                  <a:pt x="0" y="115443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54430"/>
                </a:lnTo>
                <a:close/>
              </a:path>
              <a:path w="27940" h="1361439">
                <a:moveTo>
                  <a:pt x="27940" y="1160780"/>
                </a:moveTo>
                <a:lnTo>
                  <a:pt x="0" y="116078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60780"/>
                </a:lnTo>
                <a:close/>
              </a:path>
              <a:path w="27940" h="1361439">
                <a:moveTo>
                  <a:pt x="27940" y="1168400"/>
                </a:moveTo>
                <a:lnTo>
                  <a:pt x="0" y="11684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8400"/>
                </a:lnTo>
                <a:close/>
              </a:path>
              <a:path w="27940" h="136143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1361439">
                <a:moveTo>
                  <a:pt x="27940" y="1206500"/>
                </a:moveTo>
                <a:lnTo>
                  <a:pt x="0" y="120650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06500"/>
                </a:lnTo>
                <a:close/>
              </a:path>
              <a:path w="27940" h="1361439">
                <a:moveTo>
                  <a:pt x="27940" y="1282700"/>
                </a:moveTo>
                <a:lnTo>
                  <a:pt x="0" y="1282700"/>
                </a:lnTo>
                <a:lnTo>
                  <a:pt x="0" y="1297940"/>
                </a:lnTo>
                <a:lnTo>
                  <a:pt x="1270" y="1297940"/>
                </a:lnTo>
                <a:lnTo>
                  <a:pt x="1270" y="1300480"/>
                </a:lnTo>
                <a:lnTo>
                  <a:pt x="2540" y="1300480"/>
                </a:lnTo>
                <a:lnTo>
                  <a:pt x="2540" y="1304290"/>
                </a:lnTo>
                <a:lnTo>
                  <a:pt x="3810" y="1304290"/>
                </a:lnTo>
                <a:lnTo>
                  <a:pt x="3810" y="1306830"/>
                </a:lnTo>
                <a:lnTo>
                  <a:pt x="5079" y="1306830"/>
                </a:lnTo>
                <a:lnTo>
                  <a:pt x="5079" y="1310640"/>
                </a:lnTo>
                <a:lnTo>
                  <a:pt x="6350" y="1310640"/>
                </a:lnTo>
                <a:lnTo>
                  <a:pt x="6350" y="1313180"/>
                </a:lnTo>
                <a:lnTo>
                  <a:pt x="7619" y="1313180"/>
                </a:lnTo>
                <a:lnTo>
                  <a:pt x="7620" y="1315720"/>
                </a:lnTo>
                <a:lnTo>
                  <a:pt x="8890" y="1315720"/>
                </a:lnTo>
                <a:lnTo>
                  <a:pt x="8890" y="1319530"/>
                </a:lnTo>
                <a:lnTo>
                  <a:pt x="10160" y="1319530"/>
                </a:lnTo>
                <a:lnTo>
                  <a:pt x="10160" y="1322070"/>
                </a:lnTo>
                <a:lnTo>
                  <a:pt x="11429" y="1322070"/>
                </a:lnTo>
                <a:lnTo>
                  <a:pt x="11429" y="1325880"/>
                </a:lnTo>
                <a:lnTo>
                  <a:pt x="12700" y="1325880"/>
                </a:lnTo>
                <a:lnTo>
                  <a:pt x="12700" y="1328420"/>
                </a:lnTo>
                <a:lnTo>
                  <a:pt x="13970" y="1328420"/>
                </a:lnTo>
                <a:lnTo>
                  <a:pt x="13970" y="1330960"/>
                </a:lnTo>
                <a:lnTo>
                  <a:pt x="15240" y="1330960"/>
                </a:lnTo>
                <a:lnTo>
                  <a:pt x="15240" y="1334770"/>
                </a:lnTo>
                <a:lnTo>
                  <a:pt x="16510" y="1334770"/>
                </a:lnTo>
                <a:lnTo>
                  <a:pt x="16510" y="1337310"/>
                </a:lnTo>
                <a:lnTo>
                  <a:pt x="17779" y="1337310"/>
                </a:lnTo>
                <a:lnTo>
                  <a:pt x="17779" y="1341120"/>
                </a:lnTo>
                <a:lnTo>
                  <a:pt x="19050" y="1341120"/>
                </a:lnTo>
                <a:lnTo>
                  <a:pt x="19050" y="1343660"/>
                </a:lnTo>
                <a:lnTo>
                  <a:pt x="20320" y="1343660"/>
                </a:lnTo>
                <a:lnTo>
                  <a:pt x="20320" y="1346200"/>
                </a:lnTo>
                <a:lnTo>
                  <a:pt x="21590" y="1346200"/>
                </a:lnTo>
                <a:lnTo>
                  <a:pt x="21590" y="1350010"/>
                </a:lnTo>
                <a:lnTo>
                  <a:pt x="22860" y="1350010"/>
                </a:lnTo>
                <a:lnTo>
                  <a:pt x="22860" y="1352550"/>
                </a:lnTo>
                <a:lnTo>
                  <a:pt x="24129" y="1352550"/>
                </a:lnTo>
                <a:lnTo>
                  <a:pt x="24129" y="1356360"/>
                </a:lnTo>
                <a:lnTo>
                  <a:pt x="25400" y="1356360"/>
                </a:lnTo>
                <a:lnTo>
                  <a:pt x="25400" y="1358900"/>
                </a:lnTo>
                <a:lnTo>
                  <a:pt x="26670" y="1358900"/>
                </a:lnTo>
                <a:lnTo>
                  <a:pt x="26670" y="1361440"/>
                </a:lnTo>
                <a:lnTo>
                  <a:pt x="27940" y="1361440"/>
                </a:lnTo>
                <a:lnTo>
                  <a:pt x="27940" y="1282700"/>
                </a:lnTo>
                <a:close/>
              </a:path>
            </a:pathLst>
          </a:custGeom>
          <a:solidFill>
            <a:srgbClr val="2142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875269" y="3101339"/>
            <a:ext cx="26670" cy="1412240"/>
          </a:xfrm>
          <a:custGeom>
            <a:avLst/>
            <a:gdLst/>
            <a:ahLst/>
            <a:cxnLst/>
            <a:rect l="l" t="t" r="r" b="b"/>
            <a:pathLst>
              <a:path w="26670" h="1412239">
                <a:moveTo>
                  <a:pt x="1270" y="0"/>
                </a:moveTo>
                <a:lnTo>
                  <a:pt x="0" y="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412239">
                <a:moveTo>
                  <a:pt x="26670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1412239">
                <a:moveTo>
                  <a:pt x="26670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0700"/>
                </a:lnTo>
                <a:close/>
              </a:path>
              <a:path w="26670" h="141223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122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412239">
                <a:moveTo>
                  <a:pt x="26670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65150"/>
                </a:lnTo>
                <a:close/>
              </a:path>
              <a:path w="26670" h="1412239">
                <a:moveTo>
                  <a:pt x="26670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6900"/>
                </a:lnTo>
                <a:close/>
              </a:path>
              <a:path w="26670" h="141223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412239">
                <a:moveTo>
                  <a:pt x="26670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5950"/>
                </a:lnTo>
                <a:close/>
              </a:path>
              <a:path w="26670" h="1412239">
                <a:moveTo>
                  <a:pt x="2667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1412239">
                <a:moveTo>
                  <a:pt x="26670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35000"/>
                </a:lnTo>
                <a:close/>
              </a:path>
              <a:path w="26670" h="1412239">
                <a:moveTo>
                  <a:pt x="26670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60400"/>
                </a:lnTo>
                <a:close/>
              </a:path>
              <a:path w="26670" h="1412239">
                <a:moveTo>
                  <a:pt x="26670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30250"/>
                </a:lnTo>
                <a:close/>
              </a:path>
              <a:path w="26670" h="1412239">
                <a:moveTo>
                  <a:pt x="26670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68350"/>
                </a:lnTo>
                <a:close/>
              </a:path>
              <a:path w="26670" h="1412239">
                <a:moveTo>
                  <a:pt x="2667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73430"/>
                </a:lnTo>
                <a:close/>
              </a:path>
              <a:path w="26670" h="1412239">
                <a:moveTo>
                  <a:pt x="2667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70" y="786129"/>
                </a:lnTo>
                <a:lnTo>
                  <a:pt x="26670" y="779780"/>
                </a:lnTo>
                <a:close/>
              </a:path>
              <a:path w="26670" h="141223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1412239">
                <a:moveTo>
                  <a:pt x="26670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12800"/>
                </a:lnTo>
                <a:close/>
              </a:path>
              <a:path w="26670" h="1412239">
                <a:moveTo>
                  <a:pt x="2667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0580"/>
                </a:lnTo>
                <a:close/>
              </a:path>
              <a:path w="26670" h="141223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1412239">
                <a:moveTo>
                  <a:pt x="26670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1412239">
                <a:moveTo>
                  <a:pt x="26670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57250"/>
                </a:lnTo>
                <a:close/>
              </a:path>
              <a:path w="26670" h="1412239">
                <a:moveTo>
                  <a:pt x="26670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0430"/>
                </a:lnTo>
                <a:close/>
              </a:path>
              <a:path w="26670" h="1412239">
                <a:moveTo>
                  <a:pt x="26670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8050"/>
                </a:lnTo>
                <a:close/>
              </a:path>
              <a:path w="26670" h="1412239">
                <a:moveTo>
                  <a:pt x="26670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4400"/>
                </a:lnTo>
                <a:close/>
              </a:path>
              <a:path w="26670" h="1412239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1412239">
                <a:moveTo>
                  <a:pt x="26670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7580"/>
                </a:lnTo>
                <a:close/>
              </a:path>
              <a:path w="26670" h="1412239">
                <a:moveTo>
                  <a:pt x="2667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412239">
                <a:moveTo>
                  <a:pt x="26670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5680"/>
                </a:lnTo>
                <a:close/>
              </a:path>
              <a:path w="26670" h="1412239">
                <a:moveTo>
                  <a:pt x="26670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1003300"/>
                </a:lnTo>
                <a:close/>
              </a:path>
              <a:path w="26670" h="1412239">
                <a:moveTo>
                  <a:pt x="26670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1400"/>
                </a:lnTo>
                <a:close/>
              </a:path>
              <a:path w="26670" h="1412239">
                <a:moveTo>
                  <a:pt x="26670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70" y="1071880"/>
                </a:lnTo>
                <a:lnTo>
                  <a:pt x="26670" y="1046480"/>
                </a:lnTo>
                <a:close/>
              </a:path>
              <a:path w="26670" h="1412239">
                <a:moveTo>
                  <a:pt x="26670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071880"/>
                </a:lnTo>
                <a:close/>
              </a:path>
              <a:path w="26670" h="141223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1412239">
                <a:moveTo>
                  <a:pt x="2667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48080"/>
                </a:lnTo>
                <a:close/>
              </a:path>
              <a:path w="26670" h="1412239">
                <a:moveTo>
                  <a:pt x="26670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5700"/>
                </a:lnTo>
                <a:close/>
              </a:path>
              <a:path w="26670" h="141223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1412239">
                <a:moveTo>
                  <a:pt x="26670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193800"/>
                </a:lnTo>
                <a:close/>
              </a:path>
              <a:path w="26670" h="1412239">
                <a:moveTo>
                  <a:pt x="26670" y="1270000"/>
                </a:moveTo>
                <a:lnTo>
                  <a:pt x="0" y="127000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270000"/>
                </a:lnTo>
                <a:close/>
              </a:path>
              <a:path w="26670" h="1412239">
                <a:moveTo>
                  <a:pt x="26670" y="1352550"/>
                </a:moveTo>
                <a:lnTo>
                  <a:pt x="1270" y="1352550"/>
                </a:lnTo>
                <a:lnTo>
                  <a:pt x="1270" y="1355090"/>
                </a:lnTo>
                <a:lnTo>
                  <a:pt x="2539" y="1355090"/>
                </a:lnTo>
                <a:lnTo>
                  <a:pt x="2539" y="1357630"/>
                </a:lnTo>
                <a:lnTo>
                  <a:pt x="3809" y="1357630"/>
                </a:lnTo>
                <a:lnTo>
                  <a:pt x="3809" y="1361440"/>
                </a:lnTo>
                <a:lnTo>
                  <a:pt x="5079" y="1361440"/>
                </a:lnTo>
                <a:lnTo>
                  <a:pt x="5079" y="1363980"/>
                </a:lnTo>
                <a:lnTo>
                  <a:pt x="6350" y="1363980"/>
                </a:lnTo>
                <a:lnTo>
                  <a:pt x="6350" y="1367790"/>
                </a:lnTo>
                <a:lnTo>
                  <a:pt x="7620" y="1367790"/>
                </a:lnTo>
                <a:lnTo>
                  <a:pt x="7620" y="1370330"/>
                </a:lnTo>
                <a:lnTo>
                  <a:pt x="8889" y="1370330"/>
                </a:lnTo>
                <a:lnTo>
                  <a:pt x="8889" y="1372870"/>
                </a:lnTo>
                <a:lnTo>
                  <a:pt x="10159" y="1372870"/>
                </a:lnTo>
                <a:lnTo>
                  <a:pt x="10159" y="1376680"/>
                </a:lnTo>
                <a:lnTo>
                  <a:pt x="11429" y="1376680"/>
                </a:lnTo>
                <a:lnTo>
                  <a:pt x="11429" y="1379220"/>
                </a:lnTo>
                <a:lnTo>
                  <a:pt x="12700" y="1379220"/>
                </a:lnTo>
                <a:lnTo>
                  <a:pt x="12700" y="1383030"/>
                </a:lnTo>
                <a:lnTo>
                  <a:pt x="13970" y="1383030"/>
                </a:lnTo>
                <a:lnTo>
                  <a:pt x="13970" y="1385570"/>
                </a:lnTo>
                <a:lnTo>
                  <a:pt x="15239" y="1385570"/>
                </a:lnTo>
                <a:lnTo>
                  <a:pt x="15239" y="1388110"/>
                </a:lnTo>
                <a:lnTo>
                  <a:pt x="16509" y="1388110"/>
                </a:lnTo>
                <a:lnTo>
                  <a:pt x="16509" y="1391920"/>
                </a:lnTo>
                <a:lnTo>
                  <a:pt x="17779" y="1391920"/>
                </a:lnTo>
                <a:lnTo>
                  <a:pt x="17779" y="1394460"/>
                </a:lnTo>
                <a:lnTo>
                  <a:pt x="19050" y="1394460"/>
                </a:lnTo>
                <a:lnTo>
                  <a:pt x="19050" y="1398270"/>
                </a:lnTo>
                <a:lnTo>
                  <a:pt x="20320" y="1398270"/>
                </a:lnTo>
                <a:lnTo>
                  <a:pt x="20320" y="1400810"/>
                </a:lnTo>
                <a:lnTo>
                  <a:pt x="21589" y="1400810"/>
                </a:lnTo>
                <a:lnTo>
                  <a:pt x="21589" y="1403350"/>
                </a:lnTo>
                <a:lnTo>
                  <a:pt x="22859" y="1403350"/>
                </a:lnTo>
                <a:lnTo>
                  <a:pt x="22859" y="1407160"/>
                </a:lnTo>
                <a:lnTo>
                  <a:pt x="24129" y="1407160"/>
                </a:lnTo>
                <a:lnTo>
                  <a:pt x="24129" y="1409700"/>
                </a:lnTo>
                <a:lnTo>
                  <a:pt x="26670" y="1409700"/>
                </a:lnTo>
                <a:lnTo>
                  <a:pt x="26670" y="1352550"/>
                </a:lnTo>
                <a:close/>
              </a:path>
              <a:path w="26670" h="1412239">
                <a:moveTo>
                  <a:pt x="26670" y="1409700"/>
                </a:moveTo>
                <a:lnTo>
                  <a:pt x="25400" y="1409700"/>
                </a:lnTo>
                <a:lnTo>
                  <a:pt x="25400" y="1412240"/>
                </a:lnTo>
                <a:lnTo>
                  <a:pt x="26670" y="1412240"/>
                </a:lnTo>
                <a:lnTo>
                  <a:pt x="26670" y="1409700"/>
                </a:lnTo>
                <a:close/>
              </a:path>
            </a:pathLst>
          </a:custGeom>
          <a:solidFill>
            <a:srgbClr val="2141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01940" y="3126739"/>
            <a:ext cx="27940" cy="1454150"/>
          </a:xfrm>
          <a:custGeom>
            <a:avLst/>
            <a:gdLst/>
            <a:ahLst/>
            <a:cxnLst/>
            <a:rect l="l" t="t" r="r" b="b"/>
            <a:pathLst>
              <a:path w="27940" h="1454150">
                <a:moveTo>
                  <a:pt x="16509" y="0"/>
                </a:moveTo>
                <a:lnTo>
                  <a:pt x="0" y="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12700"/>
                </a:lnTo>
                <a:lnTo>
                  <a:pt x="16509" y="12700"/>
                </a:lnTo>
                <a:lnTo>
                  <a:pt x="16509" y="0"/>
                </a:lnTo>
                <a:close/>
              </a:path>
              <a:path w="27940" h="1454150">
                <a:moveTo>
                  <a:pt x="2793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1454150">
                <a:moveTo>
                  <a:pt x="27939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495300"/>
                </a:lnTo>
                <a:close/>
              </a:path>
              <a:path w="27940" h="1454150">
                <a:moveTo>
                  <a:pt x="27939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39" y="527050"/>
                </a:lnTo>
                <a:lnTo>
                  <a:pt x="27939" y="514350"/>
                </a:lnTo>
                <a:close/>
              </a:path>
              <a:path w="27940" h="1454150">
                <a:moveTo>
                  <a:pt x="27939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39" y="539750"/>
                </a:lnTo>
                <a:lnTo>
                  <a:pt x="27939" y="527050"/>
                </a:lnTo>
                <a:close/>
              </a:path>
              <a:path w="27940" h="1454150">
                <a:moveTo>
                  <a:pt x="27939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9750"/>
                </a:lnTo>
                <a:close/>
              </a:path>
              <a:path w="27940" h="1454150">
                <a:moveTo>
                  <a:pt x="27939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71500"/>
                </a:lnTo>
                <a:close/>
              </a:path>
              <a:path w="27940" h="145415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454150">
                <a:moveTo>
                  <a:pt x="27939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39" y="596899"/>
                </a:lnTo>
                <a:lnTo>
                  <a:pt x="27939" y="590550"/>
                </a:lnTo>
                <a:close/>
              </a:path>
              <a:path w="27940" h="1454150">
                <a:moveTo>
                  <a:pt x="2793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96900"/>
                </a:lnTo>
                <a:close/>
              </a:path>
              <a:path w="27940" h="1454150">
                <a:moveTo>
                  <a:pt x="27939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9600"/>
                </a:lnTo>
                <a:close/>
              </a:path>
              <a:path w="27940" h="1454150">
                <a:moveTo>
                  <a:pt x="27939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39" y="704850"/>
                </a:lnTo>
                <a:lnTo>
                  <a:pt x="27939" y="635000"/>
                </a:lnTo>
                <a:close/>
              </a:path>
              <a:path w="27940" h="1454150">
                <a:moveTo>
                  <a:pt x="27939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04850"/>
                </a:lnTo>
                <a:close/>
              </a:path>
              <a:path w="27940" h="1454150">
                <a:moveTo>
                  <a:pt x="27939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42950"/>
                </a:lnTo>
                <a:close/>
              </a:path>
              <a:path w="27940" h="1454150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1454150">
                <a:moveTo>
                  <a:pt x="27939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54380"/>
                </a:lnTo>
                <a:close/>
              </a:path>
              <a:path w="27940" h="1454150">
                <a:moveTo>
                  <a:pt x="27939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60730"/>
                </a:lnTo>
                <a:close/>
              </a:path>
              <a:path w="27940" h="1454150">
                <a:moveTo>
                  <a:pt x="27939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87400"/>
                </a:lnTo>
                <a:close/>
              </a:path>
              <a:path w="27940" h="1454150">
                <a:moveTo>
                  <a:pt x="27939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80"/>
                </a:lnTo>
                <a:close/>
              </a:path>
              <a:path w="27940" h="1454150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1454150">
                <a:moveTo>
                  <a:pt x="27939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39" y="831850"/>
                </a:lnTo>
                <a:lnTo>
                  <a:pt x="27939" y="825500"/>
                </a:lnTo>
                <a:close/>
              </a:path>
              <a:path w="27940" h="1454150">
                <a:moveTo>
                  <a:pt x="27939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31850"/>
                </a:lnTo>
                <a:close/>
              </a:path>
              <a:path w="27940" h="1454150">
                <a:moveTo>
                  <a:pt x="27939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39" y="882650"/>
                </a:lnTo>
                <a:lnTo>
                  <a:pt x="27939" y="875030"/>
                </a:lnTo>
                <a:close/>
              </a:path>
              <a:path w="27940" h="1454150">
                <a:moveTo>
                  <a:pt x="27939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82650"/>
                </a:lnTo>
                <a:close/>
              </a:path>
              <a:path w="27940" h="1454150">
                <a:moveTo>
                  <a:pt x="27939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39" y="925830"/>
                </a:lnTo>
                <a:lnTo>
                  <a:pt x="27939" y="889000"/>
                </a:lnTo>
                <a:close/>
              </a:path>
              <a:path w="27940" h="1454150">
                <a:moveTo>
                  <a:pt x="27939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39" y="932179"/>
                </a:lnTo>
                <a:lnTo>
                  <a:pt x="27939" y="925830"/>
                </a:lnTo>
                <a:close/>
              </a:path>
              <a:path w="27940" h="1454150">
                <a:moveTo>
                  <a:pt x="27939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39" y="963930"/>
                </a:lnTo>
                <a:lnTo>
                  <a:pt x="27939" y="932180"/>
                </a:lnTo>
                <a:close/>
              </a:path>
              <a:path w="27940" h="1454150">
                <a:moveTo>
                  <a:pt x="2793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1454150">
                <a:moveTo>
                  <a:pt x="2793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39" y="977899"/>
                </a:lnTo>
                <a:lnTo>
                  <a:pt x="27939" y="970280"/>
                </a:lnTo>
                <a:close/>
              </a:path>
              <a:path w="27940" h="1454150">
                <a:moveTo>
                  <a:pt x="27939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39" y="1016000"/>
                </a:lnTo>
                <a:lnTo>
                  <a:pt x="27939" y="977900"/>
                </a:lnTo>
                <a:close/>
              </a:path>
              <a:path w="27940" h="1454150">
                <a:moveTo>
                  <a:pt x="27939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6000"/>
                </a:lnTo>
                <a:close/>
              </a:path>
              <a:path w="27940" h="1454150">
                <a:moveTo>
                  <a:pt x="27939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1080"/>
                </a:lnTo>
                <a:close/>
              </a:path>
              <a:path w="27940" h="1454150">
                <a:moveTo>
                  <a:pt x="27939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46480"/>
                </a:lnTo>
                <a:close/>
              </a:path>
              <a:path w="27940" h="1454150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1454150">
                <a:moveTo>
                  <a:pt x="27939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22680"/>
                </a:lnTo>
                <a:close/>
              </a:path>
              <a:path w="27940" h="1454150">
                <a:moveTo>
                  <a:pt x="27939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39" y="1141730"/>
                </a:lnTo>
                <a:lnTo>
                  <a:pt x="27939" y="1130300"/>
                </a:lnTo>
                <a:close/>
              </a:path>
              <a:path w="27940" h="1454150">
                <a:moveTo>
                  <a:pt x="27939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39" y="1168400"/>
                </a:lnTo>
                <a:lnTo>
                  <a:pt x="27939" y="1141730"/>
                </a:lnTo>
                <a:close/>
              </a:path>
              <a:path w="27940" h="1454150">
                <a:moveTo>
                  <a:pt x="27939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39" y="1244600"/>
                </a:lnTo>
                <a:lnTo>
                  <a:pt x="27939" y="1168400"/>
                </a:lnTo>
                <a:close/>
              </a:path>
              <a:path w="27940" h="1454150">
                <a:moveTo>
                  <a:pt x="27939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39" y="1390650"/>
                </a:lnTo>
                <a:lnTo>
                  <a:pt x="27939" y="1244600"/>
                </a:lnTo>
                <a:close/>
              </a:path>
              <a:path w="27940" h="1454150">
                <a:moveTo>
                  <a:pt x="27939" y="1390650"/>
                </a:moveTo>
                <a:lnTo>
                  <a:pt x="1269" y="1390650"/>
                </a:lnTo>
                <a:lnTo>
                  <a:pt x="1269" y="1393190"/>
                </a:lnTo>
                <a:lnTo>
                  <a:pt x="2539" y="1393190"/>
                </a:lnTo>
                <a:lnTo>
                  <a:pt x="2539" y="1397000"/>
                </a:lnTo>
                <a:lnTo>
                  <a:pt x="3809" y="1397000"/>
                </a:lnTo>
                <a:lnTo>
                  <a:pt x="3809" y="1399540"/>
                </a:lnTo>
                <a:lnTo>
                  <a:pt x="5079" y="1399540"/>
                </a:lnTo>
                <a:lnTo>
                  <a:pt x="5079" y="1402080"/>
                </a:lnTo>
                <a:lnTo>
                  <a:pt x="6350" y="1402080"/>
                </a:lnTo>
                <a:lnTo>
                  <a:pt x="6350" y="1405890"/>
                </a:lnTo>
                <a:lnTo>
                  <a:pt x="7619" y="1405890"/>
                </a:lnTo>
                <a:lnTo>
                  <a:pt x="7619" y="1408430"/>
                </a:lnTo>
                <a:lnTo>
                  <a:pt x="8889" y="1408430"/>
                </a:lnTo>
                <a:lnTo>
                  <a:pt x="8889" y="1412240"/>
                </a:lnTo>
                <a:lnTo>
                  <a:pt x="10159" y="1412240"/>
                </a:lnTo>
                <a:lnTo>
                  <a:pt x="10159" y="1414780"/>
                </a:lnTo>
                <a:lnTo>
                  <a:pt x="27939" y="1414780"/>
                </a:lnTo>
                <a:lnTo>
                  <a:pt x="27939" y="1390650"/>
                </a:lnTo>
                <a:close/>
              </a:path>
              <a:path w="27940" h="1454150">
                <a:moveTo>
                  <a:pt x="27939" y="1414780"/>
                </a:moveTo>
                <a:lnTo>
                  <a:pt x="11429" y="1414780"/>
                </a:lnTo>
                <a:lnTo>
                  <a:pt x="11429" y="1417320"/>
                </a:lnTo>
                <a:lnTo>
                  <a:pt x="12700" y="1417320"/>
                </a:lnTo>
                <a:lnTo>
                  <a:pt x="12700" y="1421130"/>
                </a:lnTo>
                <a:lnTo>
                  <a:pt x="13969" y="1421130"/>
                </a:lnTo>
                <a:lnTo>
                  <a:pt x="13969" y="1423670"/>
                </a:lnTo>
                <a:lnTo>
                  <a:pt x="15239" y="1423670"/>
                </a:lnTo>
                <a:lnTo>
                  <a:pt x="15239" y="1427480"/>
                </a:lnTo>
                <a:lnTo>
                  <a:pt x="16509" y="1427480"/>
                </a:lnTo>
                <a:lnTo>
                  <a:pt x="16509" y="1430020"/>
                </a:lnTo>
                <a:lnTo>
                  <a:pt x="17779" y="1430020"/>
                </a:lnTo>
                <a:lnTo>
                  <a:pt x="17779" y="1432560"/>
                </a:lnTo>
                <a:lnTo>
                  <a:pt x="19050" y="1432560"/>
                </a:lnTo>
                <a:lnTo>
                  <a:pt x="19050" y="1436370"/>
                </a:lnTo>
                <a:lnTo>
                  <a:pt x="20319" y="1436370"/>
                </a:lnTo>
                <a:lnTo>
                  <a:pt x="20319" y="1438910"/>
                </a:lnTo>
                <a:lnTo>
                  <a:pt x="21589" y="1438910"/>
                </a:lnTo>
                <a:lnTo>
                  <a:pt x="21589" y="1442720"/>
                </a:lnTo>
                <a:lnTo>
                  <a:pt x="22859" y="1442720"/>
                </a:lnTo>
                <a:lnTo>
                  <a:pt x="22859" y="1445260"/>
                </a:lnTo>
                <a:lnTo>
                  <a:pt x="24129" y="1445260"/>
                </a:lnTo>
                <a:lnTo>
                  <a:pt x="24129" y="1447800"/>
                </a:lnTo>
                <a:lnTo>
                  <a:pt x="25400" y="1447800"/>
                </a:lnTo>
                <a:lnTo>
                  <a:pt x="25400" y="1451610"/>
                </a:lnTo>
                <a:lnTo>
                  <a:pt x="26669" y="1451610"/>
                </a:lnTo>
                <a:lnTo>
                  <a:pt x="26669" y="1454150"/>
                </a:lnTo>
                <a:lnTo>
                  <a:pt x="27939" y="1454150"/>
                </a:lnTo>
                <a:lnTo>
                  <a:pt x="27939" y="141478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929880" y="3139439"/>
            <a:ext cx="26670" cy="1504950"/>
          </a:xfrm>
          <a:custGeom>
            <a:avLst/>
            <a:gdLst/>
            <a:ahLst/>
            <a:cxnLst/>
            <a:rect l="l" t="t" r="r" b="b"/>
            <a:pathLst>
              <a:path w="26670" h="1504950">
                <a:moveTo>
                  <a:pt x="8890" y="0"/>
                </a:moveTo>
                <a:lnTo>
                  <a:pt x="0" y="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12700"/>
                </a:lnTo>
                <a:lnTo>
                  <a:pt x="8890" y="12700"/>
                </a:lnTo>
                <a:lnTo>
                  <a:pt x="8890" y="0"/>
                </a:lnTo>
                <a:close/>
              </a:path>
              <a:path w="26670" h="1504950">
                <a:moveTo>
                  <a:pt x="2667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504950">
                <a:moveTo>
                  <a:pt x="26670" y="482600"/>
                </a:moveTo>
                <a:lnTo>
                  <a:pt x="0" y="4826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2600"/>
                </a:lnTo>
                <a:close/>
              </a:path>
              <a:path w="26670" h="150495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049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504950">
                <a:moveTo>
                  <a:pt x="26670" y="527050"/>
                </a:moveTo>
                <a:lnTo>
                  <a:pt x="0" y="5270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27050"/>
                </a:lnTo>
                <a:close/>
              </a:path>
              <a:path w="26670" h="1504950">
                <a:moveTo>
                  <a:pt x="26670" y="558800"/>
                </a:moveTo>
                <a:lnTo>
                  <a:pt x="0" y="55880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8800"/>
                </a:lnTo>
                <a:close/>
              </a:path>
              <a:path w="26670" h="1504950">
                <a:moveTo>
                  <a:pt x="2667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65150"/>
                </a:lnTo>
                <a:close/>
              </a:path>
              <a:path w="26670" h="1504950">
                <a:moveTo>
                  <a:pt x="26670" y="577850"/>
                </a:moveTo>
                <a:lnTo>
                  <a:pt x="0" y="577850"/>
                </a:lnTo>
                <a:lnTo>
                  <a:pt x="0" y="584199"/>
                </a:lnTo>
                <a:lnTo>
                  <a:pt x="26670" y="584199"/>
                </a:lnTo>
                <a:lnTo>
                  <a:pt x="26670" y="577850"/>
                </a:lnTo>
                <a:close/>
              </a:path>
              <a:path w="26670" h="1504950">
                <a:moveTo>
                  <a:pt x="2667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1504950">
                <a:moveTo>
                  <a:pt x="26670" y="596900"/>
                </a:moveTo>
                <a:lnTo>
                  <a:pt x="0" y="5969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96900"/>
                </a:lnTo>
                <a:close/>
              </a:path>
              <a:path w="26670" h="1504950">
                <a:moveTo>
                  <a:pt x="26670" y="622300"/>
                </a:moveTo>
                <a:lnTo>
                  <a:pt x="0" y="6223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22300"/>
                </a:lnTo>
                <a:close/>
              </a:path>
              <a:path w="26670" h="1504950">
                <a:moveTo>
                  <a:pt x="26670" y="692150"/>
                </a:moveTo>
                <a:lnTo>
                  <a:pt x="0" y="6921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92150"/>
                </a:lnTo>
                <a:close/>
              </a:path>
              <a:path w="26670" h="1504950">
                <a:moveTo>
                  <a:pt x="26670" y="730250"/>
                </a:moveTo>
                <a:lnTo>
                  <a:pt x="0" y="730250"/>
                </a:lnTo>
                <a:lnTo>
                  <a:pt x="0" y="735330"/>
                </a:lnTo>
                <a:lnTo>
                  <a:pt x="26670" y="735330"/>
                </a:lnTo>
                <a:lnTo>
                  <a:pt x="26670" y="730250"/>
                </a:lnTo>
                <a:close/>
              </a:path>
              <a:path w="26670" h="1504950">
                <a:moveTo>
                  <a:pt x="26670" y="735330"/>
                </a:moveTo>
                <a:lnTo>
                  <a:pt x="0" y="73533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35330"/>
                </a:lnTo>
                <a:close/>
              </a:path>
              <a:path w="26670" h="1504950">
                <a:moveTo>
                  <a:pt x="2667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26670" y="748029"/>
                </a:lnTo>
                <a:lnTo>
                  <a:pt x="26670" y="741680"/>
                </a:lnTo>
                <a:close/>
              </a:path>
              <a:path w="26670" h="1504950">
                <a:moveTo>
                  <a:pt x="2667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8030"/>
                </a:lnTo>
                <a:close/>
              </a:path>
              <a:path w="26670" h="1504950">
                <a:moveTo>
                  <a:pt x="26670" y="774700"/>
                </a:moveTo>
                <a:lnTo>
                  <a:pt x="0" y="77470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74700"/>
                </a:lnTo>
                <a:close/>
              </a:path>
              <a:path w="26670" h="1504950">
                <a:moveTo>
                  <a:pt x="26670" y="792480"/>
                </a:moveTo>
                <a:lnTo>
                  <a:pt x="0" y="79248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2480"/>
                </a:lnTo>
                <a:close/>
              </a:path>
              <a:path w="26670" h="150495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50495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1504950">
                <a:moveTo>
                  <a:pt x="26670" y="819150"/>
                </a:moveTo>
                <a:lnTo>
                  <a:pt x="0" y="8191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19150"/>
                </a:lnTo>
                <a:close/>
              </a:path>
              <a:path w="26670" h="1504950">
                <a:moveTo>
                  <a:pt x="26670" y="862330"/>
                </a:moveTo>
                <a:lnTo>
                  <a:pt x="0" y="86233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62330"/>
                </a:lnTo>
                <a:close/>
              </a:path>
              <a:path w="26670" h="1504950">
                <a:moveTo>
                  <a:pt x="26670" y="869950"/>
                </a:moveTo>
                <a:lnTo>
                  <a:pt x="0" y="86995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1504950">
                <a:moveTo>
                  <a:pt x="26670" y="876300"/>
                </a:moveTo>
                <a:lnTo>
                  <a:pt x="0" y="87630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76300"/>
                </a:lnTo>
                <a:close/>
              </a:path>
              <a:path w="26670" h="1504950">
                <a:moveTo>
                  <a:pt x="26670" y="913130"/>
                </a:moveTo>
                <a:lnTo>
                  <a:pt x="0" y="913130"/>
                </a:lnTo>
                <a:lnTo>
                  <a:pt x="0" y="919479"/>
                </a:lnTo>
                <a:lnTo>
                  <a:pt x="26670" y="919479"/>
                </a:lnTo>
                <a:lnTo>
                  <a:pt x="26670" y="913130"/>
                </a:lnTo>
                <a:close/>
              </a:path>
              <a:path w="26670" h="1504950">
                <a:moveTo>
                  <a:pt x="26670" y="919480"/>
                </a:moveTo>
                <a:lnTo>
                  <a:pt x="0" y="91948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9480"/>
                </a:lnTo>
                <a:close/>
              </a:path>
              <a:path w="26670" h="150495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504950">
                <a:moveTo>
                  <a:pt x="2667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80"/>
                </a:lnTo>
                <a:close/>
              </a:path>
              <a:path w="26670" h="1504950">
                <a:moveTo>
                  <a:pt x="26670" y="965200"/>
                </a:moveTo>
                <a:lnTo>
                  <a:pt x="0" y="96520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65200"/>
                </a:lnTo>
                <a:close/>
              </a:path>
              <a:path w="26670" h="1504950">
                <a:moveTo>
                  <a:pt x="26670" y="1003300"/>
                </a:moveTo>
                <a:lnTo>
                  <a:pt x="0" y="100330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3300"/>
                </a:lnTo>
                <a:close/>
              </a:path>
              <a:path w="26670" h="1504950">
                <a:moveTo>
                  <a:pt x="26670" y="1008380"/>
                </a:moveTo>
                <a:lnTo>
                  <a:pt x="0" y="100838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08380"/>
                </a:lnTo>
                <a:close/>
              </a:path>
              <a:path w="26670" h="1504950">
                <a:moveTo>
                  <a:pt x="26670" y="1033780"/>
                </a:moveTo>
                <a:lnTo>
                  <a:pt x="0" y="1033780"/>
                </a:lnTo>
                <a:lnTo>
                  <a:pt x="0" y="1103630"/>
                </a:lnTo>
                <a:lnTo>
                  <a:pt x="26670" y="1103630"/>
                </a:lnTo>
                <a:lnTo>
                  <a:pt x="26670" y="1033780"/>
                </a:lnTo>
                <a:close/>
              </a:path>
              <a:path w="26670" h="1504950">
                <a:moveTo>
                  <a:pt x="26670" y="1103630"/>
                </a:moveTo>
                <a:lnTo>
                  <a:pt x="0" y="110363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3630"/>
                </a:lnTo>
                <a:close/>
              </a:path>
              <a:path w="26670" h="1504950">
                <a:moveTo>
                  <a:pt x="26670" y="1109980"/>
                </a:moveTo>
                <a:lnTo>
                  <a:pt x="0" y="1109980"/>
                </a:lnTo>
                <a:lnTo>
                  <a:pt x="0" y="1117600"/>
                </a:lnTo>
                <a:lnTo>
                  <a:pt x="26670" y="1117600"/>
                </a:lnTo>
                <a:lnTo>
                  <a:pt x="26670" y="1109980"/>
                </a:lnTo>
                <a:close/>
              </a:path>
              <a:path w="26670" h="1504950">
                <a:moveTo>
                  <a:pt x="26670" y="1117600"/>
                </a:moveTo>
                <a:lnTo>
                  <a:pt x="0" y="111760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7600"/>
                </a:lnTo>
                <a:close/>
              </a:path>
              <a:path w="26670" h="1504950">
                <a:moveTo>
                  <a:pt x="2667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29030"/>
                </a:lnTo>
                <a:close/>
              </a:path>
              <a:path w="26670" h="1504950">
                <a:moveTo>
                  <a:pt x="26670" y="1155700"/>
                </a:moveTo>
                <a:lnTo>
                  <a:pt x="0" y="115570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155700"/>
                </a:lnTo>
                <a:close/>
              </a:path>
              <a:path w="26670" h="1504950">
                <a:moveTo>
                  <a:pt x="26670" y="1231900"/>
                </a:moveTo>
                <a:lnTo>
                  <a:pt x="0" y="1231900"/>
                </a:lnTo>
                <a:lnTo>
                  <a:pt x="0" y="1377950"/>
                </a:lnTo>
                <a:lnTo>
                  <a:pt x="26670" y="1377950"/>
                </a:lnTo>
                <a:lnTo>
                  <a:pt x="26670" y="1231900"/>
                </a:lnTo>
                <a:close/>
              </a:path>
              <a:path w="26670" h="1504950">
                <a:moveTo>
                  <a:pt x="26670" y="1377950"/>
                </a:moveTo>
                <a:lnTo>
                  <a:pt x="0" y="137795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7950"/>
                </a:lnTo>
                <a:close/>
              </a:path>
              <a:path w="26670" h="1504950">
                <a:moveTo>
                  <a:pt x="26670" y="1402080"/>
                </a:moveTo>
                <a:lnTo>
                  <a:pt x="0" y="1402080"/>
                </a:lnTo>
                <a:lnTo>
                  <a:pt x="0" y="1443990"/>
                </a:lnTo>
                <a:lnTo>
                  <a:pt x="1270" y="1443990"/>
                </a:lnTo>
                <a:lnTo>
                  <a:pt x="1270" y="1447800"/>
                </a:lnTo>
                <a:lnTo>
                  <a:pt x="26670" y="1447800"/>
                </a:lnTo>
                <a:lnTo>
                  <a:pt x="26670" y="1402080"/>
                </a:lnTo>
                <a:close/>
              </a:path>
              <a:path w="26670" h="1504950">
                <a:moveTo>
                  <a:pt x="26670" y="1447800"/>
                </a:moveTo>
                <a:lnTo>
                  <a:pt x="2540" y="1447800"/>
                </a:lnTo>
                <a:lnTo>
                  <a:pt x="2540" y="1450340"/>
                </a:lnTo>
                <a:lnTo>
                  <a:pt x="3810" y="1450340"/>
                </a:lnTo>
                <a:lnTo>
                  <a:pt x="3810" y="1454150"/>
                </a:lnTo>
                <a:lnTo>
                  <a:pt x="26670" y="1454150"/>
                </a:lnTo>
                <a:lnTo>
                  <a:pt x="26670" y="1447800"/>
                </a:lnTo>
                <a:close/>
              </a:path>
              <a:path w="26670" h="1504950">
                <a:moveTo>
                  <a:pt x="26670" y="1454150"/>
                </a:moveTo>
                <a:lnTo>
                  <a:pt x="5079" y="1454150"/>
                </a:lnTo>
                <a:lnTo>
                  <a:pt x="5079" y="1456690"/>
                </a:lnTo>
                <a:lnTo>
                  <a:pt x="6350" y="1456690"/>
                </a:lnTo>
                <a:lnTo>
                  <a:pt x="6350" y="1459230"/>
                </a:lnTo>
                <a:lnTo>
                  <a:pt x="7620" y="1459230"/>
                </a:lnTo>
                <a:lnTo>
                  <a:pt x="7620" y="1463040"/>
                </a:lnTo>
                <a:lnTo>
                  <a:pt x="8890" y="1463040"/>
                </a:lnTo>
                <a:lnTo>
                  <a:pt x="8890" y="1465580"/>
                </a:lnTo>
                <a:lnTo>
                  <a:pt x="10160" y="1465580"/>
                </a:lnTo>
                <a:lnTo>
                  <a:pt x="10160" y="1469390"/>
                </a:lnTo>
                <a:lnTo>
                  <a:pt x="11429" y="1469390"/>
                </a:lnTo>
                <a:lnTo>
                  <a:pt x="11429" y="1471930"/>
                </a:lnTo>
                <a:lnTo>
                  <a:pt x="26670" y="1471930"/>
                </a:lnTo>
                <a:lnTo>
                  <a:pt x="26670" y="1454150"/>
                </a:lnTo>
                <a:close/>
              </a:path>
              <a:path w="26670" h="1504950">
                <a:moveTo>
                  <a:pt x="26670" y="1471930"/>
                </a:moveTo>
                <a:lnTo>
                  <a:pt x="12700" y="1471930"/>
                </a:lnTo>
                <a:lnTo>
                  <a:pt x="12700" y="1474470"/>
                </a:lnTo>
                <a:lnTo>
                  <a:pt x="13970" y="1474470"/>
                </a:lnTo>
                <a:lnTo>
                  <a:pt x="13970" y="1478280"/>
                </a:lnTo>
                <a:lnTo>
                  <a:pt x="15240" y="1478280"/>
                </a:lnTo>
                <a:lnTo>
                  <a:pt x="15240" y="1480820"/>
                </a:lnTo>
                <a:lnTo>
                  <a:pt x="16510" y="1480820"/>
                </a:lnTo>
                <a:lnTo>
                  <a:pt x="16510" y="1484630"/>
                </a:lnTo>
                <a:lnTo>
                  <a:pt x="26670" y="1484630"/>
                </a:lnTo>
                <a:lnTo>
                  <a:pt x="26670" y="1471930"/>
                </a:lnTo>
                <a:close/>
              </a:path>
              <a:path w="26670" h="1504950">
                <a:moveTo>
                  <a:pt x="26670" y="1484630"/>
                </a:moveTo>
                <a:lnTo>
                  <a:pt x="17779" y="1484630"/>
                </a:lnTo>
                <a:lnTo>
                  <a:pt x="17779" y="1487170"/>
                </a:lnTo>
                <a:lnTo>
                  <a:pt x="19050" y="1487170"/>
                </a:lnTo>
                <a:lnTo>
                  <a:pt x="19050" y="1489710"/>
                </a:lnTo>
                <a:lnTo>
                  <a:pt x="20320" y="1489710"/>
                </a:lnTo>
                <a:lnTo>
                  <a:pt x="20320" y="1493520"/>
                </a:lnTo>
                <a:lnTo>
                  <a:pt x="21590" y="1493520"/>
                </a:lnTo>
                <a:lnTo>
                  <a:pt x="21590" y="1496060"/>
                </a:lnTo>
                <a:lnTo>
                  <a:pt x="22860" y="1496060"/>
                </a:lnTo>
                <a:lnTo>
                  <a:pt x="22860" y="1498600"/>
                </a:lnTo>
                <a:lnTo>
                  <a:pt x="24129" y="1498600"/>
                </a:lnTo>
                <a:lnTo>
                  <a:pt x="24129" y="1502410"/>
                </a:lnTo>
                <a:lnTo>
                  <a:pt x="25400" y="1502410"/>
                </a:lnTo>
                <a:lnTo>
                  <a:pt x="25400" y="1504950"/>
                </a:lnTo>
                <a:lnTo>
                  <a:pt x="26670" y="1504950"/>
                </a:lnTo>
                <a:lnTo>
                  <a:pt x="26670" y="1484630"/>
                </a:lnTo>
                <a:close/>
              </a:path>
            </a:pathLst>
          </a:custGeom>
          <a:solidFill>
            <a:srgbClr val="204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956550" y="3152139"/>
            <a:ext cx="27940" cy="1559560"/>
          </a:xfrm>
          <a:custGeom>
            <a:avLst/>
            <a:gdLst/>
            <a:ahLst/>
            <a:cxnLst/>
            <a:rect l="l" t="t" r="r" b="b"/>
            <a:pathLst>
              <a:path w="27940" h="1559560">
                <a:moveTo>
                  <a:pt x="3810" y="0"/>
                </a:moveTo>
                <a:lnTo>
                  <a:pt x="0" y="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7940" h="15595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559560">
                <a:moveTo>
                  <a:pt x="2794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69900"/>
                </a:lnTo>
                <a:close/>
              </a:path>
              <a:path w="27940" h="1559560">
                <a:moveTo>
                  <a:pt x="2794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40" y="501650"/>
                </a:lnTo>
                <a:lnTo>
                  <a:pt x="27940" y="488950"/>
                </a:lnTo>
                <a:close/>
              </a:path>
              <a:path w="27940" h="1559560">
                <a:moveTo>
                  <a:pt x="2794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1650"/>
                </a:lnTo>
                <a:close/>
              </a:path>
              <a:path w="27940" h="1559560">
                <a:moveTo>
                  <a:pt x="2794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14350"/>
                </a:lnTo>
                <a:close/>
              </a:path>
              <a:path w="27940" h="1559560">
                <a:moveTo>
                  <a:pt x="2794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46100"/>
                </a:lnTo>
                <a:close/>
              </a:path>
              <a:path w="27940" h="1559560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559560">
                <a:moveTo>
                  <a:pt x="2794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7940" y="571499"/>
                </a:lnTo>
                <a:lnTo>
                  <a:pt x="27940" y="565150"/>
                </a:lnTo>
                <a:close/>
              </a:path>
              <a:path w="27940" h="1559560">
                <a:moveTo>
                  <a:pt x="2794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1500"/>
                </a:lnTo>
                <a:close/>
              </a:path>
              <a:path w="27940" h="1559560">
                <a:moveTo>
                  <a:pt x="2794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84200"/>
                </a:lnTo>
                <a:close/>
              </a:path>
              <a:path w="27940" h="1559560">
                <a:moveTo>
                  <a:pt x="2794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09600"/>
                </a:lnTo>
                <a:close/>
              </a:path>
              <a:path w="27940" h="1559560">
                <a:moveTo>
                  <a:pt x="2794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679450"/>
                </a:lnTo>
                <a:close/>
              </a:path>
              <a:path w="27940" h="1559560">
                <a:moveTo>
                  <a:pt x="2794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717550"/>
                </a:lnTo>
                <a:close/>
              </a:path>
              <a:path w="27940" h="1559560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1559560">
                <a:moveTo>
                  <a:pt x="2794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7940" y="735329"/>
                </a:lnTo>
                <a:lnTo>
                  <a:pt x="27940" y="728980"/>
                </a:lnTo>
                <a:close/>
              </a:path>
              <a:path w="27940" h="1559560">
                <a:moveTo>
                  <a:pt x="2794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5330"/>
                </a:lnTo>
                <a:close/>
              </a:path>
              <a:path w="27940" h="1559560">
                <a:moveTo>
                  <a:pt x="2794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62000"/>
                </a:lnTo>
                <a:close/>
              </a:path>
              <a:path w="27940" h="15595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1559560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559560">
                <a:moveTo>
                  <a:pt x="2794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800100"/>
                </a:lnTo>
                <a:close/>
              </a:path>
              <a:path w="27940" h="1559560">
                <a:moveTo>
                  <a:pt x="2794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06450"/>
                </a:lnTo>
                <a:close/>
              </a:path>
              <a:path w="27940" h="1559560">
                <a:moveTo>
                  <a:pt x="2794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849630"/>
                </a:lnTo>
                <a:close/>
              </a:path>
              <a:path w="27940" h="1559560">
                <a:moveTo>
                  <a:pt x="2794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7250"/>
                </a:lnTo>
                <a:close/>
              </a:path>
              <a:path w="27940" h="1559560">
                <a:moveTo>
                  <a:pt x="2794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63600"/>
                </a:lnTo>
                <a:close/>
              </a:path>
              <a:path w="27940" h="1559560">
                <a:moveTo>
                  <a:pt x="2794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7940" y="906779"/>
                </a:lnTo>
                <a:lnTo>
                  <a:pt x="27940" y="900430"/>
                </a:lnTo>
                <a:close/>
              </a:path>
              <a:path w="27940" h="1559560">
                <a:moveTo>
                  <a:pt x="2794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06780"/>
                </a:lnTo>
                <a:close/>
              </a:path>
              <a:path w="27940" h="1559560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559560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559560">
                <a:moveTo>
                  <a:pt x="2794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52500"/>
                </a:lnTo>
                <a:close/>
              </a:path>
              <a:path w="27940" h="1559560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90600"/>
                </a:lnTo>
                <a:close/>
              </a:path>
              <a:path w="27940" h="1559560">
                <a:moveTo>
                  <a:pt x="2794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5680"/>
                </a:lnTo>
                <a:close/>
              </a:path>
              <a:path w="27940" h="1559560">
                <a:moveTo>
                  <a:pt x="2794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21080"/>
                </a:lnTo>
                <a:close/>
              </a:path>
              <a:path w="27940" h="1559560">
                <a:moveTo>
                  <a:pt x="2794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90930"/>
                </a:lnTo>
                <a:close/>
              </a:path>
              <a:path w="27940" h="1559560">
                <a:moveTo>
                  <a:pt x="2794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97280"/>
                </a:lnTo>
                <a:close/>
              </a:path>
              <a:path w="27940" h="1559560">
                <a:moveTo>
                  <a:pt x="2794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4900"/>
                </a:lnTo>
                <a:close/>
              </a:path>
              <a:path w="27940" h="1559560">
                <a:moveTo>
                  <a:pt x="2794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7940" y="1143000"/>
                </a:lnTo>
                <a:lnTo>
                  <a:pt x="27940" y="1116330"/>
                </a:lnTo>
                <a:close/>
              </a:path>
              <a:path w="27940" h="1559560">
                <a:moveTo>
                  <a:pt x="2794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7940" y="1219200"/>
                </a:lnTo>
                <a:lnTo>
                  <a:pt x="27940" y="1143000"/>
                </a:lnTo>
                <a:close/>
              </a:path>
              <a:path w="27940" h="1559560">
                <a:moveTo>
                  <a:pt x="2794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7940" y="1365250"/>
                </a:lnTo>
                <a:lnTo>
                  <a:pt x="27940" y="1219200"/>
                </a:lnTo>
                <a:close/>
              </a:path>
              <a:path w="27940" h="1559560">
                <a:moveTo>
                  <a:pt x="2794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7940" y="1389380"/>
                </a:lnTo>
                <a:lnTo>
                  <a:pt x="27940" y="1365250"/>
                </a:lnTo>
                <a:close/>
              </a:path>
              <a:path w="27940" h="1559560">
                <a:moveTo>
                  <a:pt x="2794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7940" y="1441450"/>
                </a:lnTo>
                <a:lnTo>
                  <a:pt x="27940" y="1389380"/>
                </a:lnTo>
                <a:close/>
              </a:path>
              <a:path w="27940" h="1559560">
                <a:moveTo>
                  <a:pt x="27940" y="1441450"/>
                </a:moveTo>
                <a:lnTo>
                  <a:pt x="0" y="1441450"/>
                </a:lnTo>
                <a:lnTo>
                  <a:pt x="0" y="1459230"/>
                </a:lnTo>
                <a:lnTo>
                  <a:pt x="27940" y="1459230"/>
                </a:lnTo>
                <a:lnTo>
                  <a:pt x="27940" y="1441450"/>
                </a:lnTo>
                <a:close/>
              </a:path>
              <a:path w="27940" h="1559560">
                <a:moveTo>
                  <a:pt x="27940" y="1459230"/>
                </a:moveTo>
                <a:lnTo>
                  <a:pt x="0" y="1459230"/>
                </a:lnTo>
                <a:lnTo>
                  <a:pt x="0" y="1471930"/>
                </a:lnTo>
                <a:lnTo>
                  <a:pt x="27940" y="1471930"/>
                </a:lnTo>
                <a:lnTo>
                  <a:pt x="27940" y="1459230"/>
                </a:lnTo>
                <a:close/>
              </a:path>
              <a:path w="27940" h="1559560">
                <a:moveTo>
                  <a:pt x="27940" y="1471930"/>
                </a:moveTo>
                <a:lnTo>
                  <a:pt x="0" y="1471930"/>
                </a:lnTo>
                <a:lnTo>
                  <a:pt x="0" y="1496060"/>
                </a:lnTo>
                <a:lnTo>
                  <a:pt x="1270" y="1496060"/>
                </a:lnTo>
                <a:lnTo>
                  <a:pt x="1270" y="1498600"/>
                </a:lnTo>
                <a:lnTo>
                  <a:pt x="27940" y="1498600"/>
                </a:lnTo>
                <a:lnTo>
                  <a:pt x="27940" y="1471930"/>
                </a:lnTo>
                <a:close/>
              </a:path>
              <a:path w="27940" h="1559560">
                <a:moveTo>
                  <a:pt x="27940" y="1498600"/>
                </a:moveTo>
                <a:lnTo>
                  <a:pt x="2540" y="1498600"/>
                </a:lnTo>
                <a:lnTo>
                  <a:pt x="2540" y="1501140"/>
                </a:lnTo>
                <a:lnTo>
                  <a:pt x="3809" y="1501140"/>
                </a:lnTo>
                <a:lnTo>
                  <a:pt x="3809" y="1504950"/>
                </a:lnTo>
                <a:lnTo>
                  <a:pt x="5079" y="1504950"/>
                </a:lnTo>
                <a:lnTo>
                  <a:pt x="5079" y="1507490"/>
                </a:lnTo>
                <a:lnTo>
                  <a:pt x="6350" y="1507490"/>
                </a:lnTo>
                <a:lnTo>
                  <a:pt x="6350" y="1511300"/>
                </a:lnTo>
                <a:lnTo>
                  <a:pt x="7620" y="1511300"/>
                </a:lnTo>
                <a:lnTo>
                  <a:pt x="7620" y="1513840"/>
                </a:lnTo>
                <a:lnTo>
                  <a:pt x="8890" y="1513840"/>
                </a:lnTo>
                <a:lnTo>
                  <a:pt x="8890" y="1516380"/>
                </a:lnTo>
                <a:lnTo>
                  <a:pt x="10159" y="1516380"/>
                </a:lnTo>
                <a:lnTo>
                  <a:pt x="10159" y="1520190"/>
                </a:lnTo>
                <a:lnTo>
                  <a:pt x="11429" y="1520190"/>
                </a:lnTo>
                <a:lnTo>
                  <a:pt x="11429" y="1522730"/>
                </a:lnTo>
                <a:lnTo>
                  <a:pt x="12700" y="1522730"/>
                </a:lnTo>
                <a:lnTo>
                  <a:pt x="12700" y="1526540"/>
                </a:lnTo>
                <a:lnTo>
                  <a:pt x="13970" y="1526540"/>
                </a:lnTo>
                <a:lnTo>
                  <a:pt x="13970" y="1529080"/>
                </a:lnTo>
                <a:lnTo>
                  <a:pt x="27940" y="1529080"/>
                </a:lnTo>
                <a:lnTo>
                  <a:pt x="27940" y="1498600"/>
                </a:lnTo>
                <a:close/>
              </a:path>
              <a:path w="27940" h="1559560">
                <a:moveTo>
                  <a:pt x="27940" y="1529080"/>
                </a:moveTo>
                <a:lnTo>
                  <a:pt x="15240" y="1529080"/>
                </a:lnTo>
                <a:lnTo>
                  <a:pt x="15240" y="1531620"/>
                </a:lnTo>
                <a:lnTo>
                  <a:pt x="16509" y="1531620"/>
                </a:lnTo>
                <a:lnTo>
                  <a:pt x="16509" y="1535430"/>
                </a:lnTo>
                <a:lnTo>
                  <a:pt x="27940" y="1535430"/>
                </a:lnTo>
                <a:lnTo>
                  <a:pt x="27940" y="1529080"/>
                </a:lnTo>
                <a:close/>
              </a:path>
              <a:path w="27940" h="1559560">
                <a:moveTo>
                  <a:pt x="27940" y="1535430"/>
                </a:moveTo>
                <a:lnTo>
                  <a:pt x="17779" y="1535430"/>
                </a:lnTo>
                <a:lnTo>
                  <a:pt x="17779" y="1537970"/>
                </a:lnTo>
                <a:lnTo>
                  <a:pt x="19050" y="1537970"/>
                </a:lnTo>
                <a:lnTo>
                  <a:pt x="19050" y="1541780"/>
                </a:lnTo>
                <a:lnTo>
                  <a:pt x="27940" y="1541780"/>
                </a:lnTo>
                <a:lnTo>
                  <a:pt x="27940" y="1535430"/>
                </a:lnTo>
                <a:close/>
              </a:path>
              <a:path w="27940" h="1559560">
                <a:moveTo>
                  <a:pt x="27940" y="1541780"/>
                </a:moveTo>
                <a:lnTo>
                  <a:pt x="20320" y="1541780"/>
                </a:lnTo>
                <a:lnTo>
                  <a:pt x="20320" y="1544320"/>
                </a:lnTo>
                <a:lnTo>
                  <a:pt x="21590" y="1544320"/>
                </a:lnTo>
                <a:lnTo>
                  <a:pt x="21590" y="1546860"/>
                </a:lnTo>
                <a:lnTo>
                  <a:pt x="22859" y="1546860"/>
                </a:lnTo>
                <a:lnTo>
                  <a:pt x="22859" y="1550670"/>
                </a:lnTo>
                <a:lnTo>
                  <a:pt x="24129" y="1550670"/>
                </a:lnTo>
                <a:lnTo>
                  <a:pt x="24129" y="1553210"/>
                </a:lnTo>
                <a:lnTo>
                  <a:pt x="25400" y="1553210"/>
                </a:lnTo>
                <a:lnTo>
                  <a:pt x="25400" y="1555750"/>
                </a:lnTo>
                <a:lnTo>
                  <a:pt x="26670" y="1555750"/>
                </a:lnTo>
                <a:lnTo>
                  <a:pt x="26670" y="1559560"/>
                </a:lnTo>
                <a:lnTo>
                  <a:pt x="27940" y="1559560"/>
                </a:lnTo>
                <a:lnTo>
                  <a:pt x="27940" y="154178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84490" y="3177539"/>
            <a:ext cx="27940" cy="1600200"/>
          </a:xfrm>
          <a:custGeom>
            <a:avLst/>
            <a:gdLst/>
            <a:ahLst/>
            <a:cxnLst/>
            <a:rect l="l" t="t" r="r" b="b"/>
            <a:pathLst>
              <a:path w="27940" h="1600200">
                <a:moveTo>
                  <a:pt x="16509" y="0"/>
                </a:moveTo>
                <a:lnTo>
                  <a:pt x="0" y="0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12699"/>
                </a:lnTo>
                <a:lnTo>
                  <a:pt x="16509" y="12699"/>
                </a:lnTo>
                <a:lnTo>
                  <a:pt x="16509" y="0"/>
                </a:lnTo>
                <a:close/>
              </a:path>
              <a:path w="27940" h="1600200">
                <a:moveTo>
                  <a:pt x="27939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800"/>
                </a:lnTo>
                <a:close/>
              </a:path>
              <a:path w="27940" h="1600200">
                <a:moveTo>
                  <a:pt x="27939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39" y="463549"/>
                </a:lnTo>
                <a:lnTo>
                  <a:pt x="27939" y="444499"/>
                </a:lnTo>
                <a:close/>
              </a:path>
              <a:path w="27940" h="1600200">
                <a:moveTo>
                  <a:pt x="27939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39" y="476249"/>
                </a:lnTo>
                <a:lnTo>
                  <a:pt x="27939" y="463550"/>
                </a:lnTo>
                <a:close/>
              </a:path>
              <a:path w="27940" h="1600200">
                <a:moveTo>
                  <a:pt x="27939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39" y="488949"/>
                </a:lnTo>
                <a:lnTo>
                  <a:pt x="27939" y="476250"/>
                </a:lnTo>
                <a:close/>
              </a:path>
              <a:path w="27940" h="1600200">
                <a:moveTo>
                  <a:pt x="27939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39" y="520699"/>
                </a:lnTo>
                <a:lnTo>
                  <a:pt x="27939" y="488949"/>
                </a:lnTo>
                <a:close/>
              </a:path>
              <a:path w="27940" h="1600200">
                <a:moveTo>
                  <a:pt x="27939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39" y="527049"/>
                </a:lnTo>
                <a:lnTo>
                  <a:pt x="27939" y="520700"/>
                </a:lnTo>
                <a:close/>
              </a:path>
              <a:path w="27940" h="1600200">
                <a:moveTo>
                  <a:pt x="27939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527049"/>
                </a:lnTo>
                <a:close/>
              </a:path>
              <a:path w="27940" h="1600200">
                <a:moveTo>
                  <a:pt x="27939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39" y="546099"/>
                </a:lnTo>
                <a:lnTo>
                  <a:pt x="27939" y="539749"/>
                </a:lnTo>
                <a:close/>
              </a:path>
              <a:path w="27940" h="1600200">
                <a:moveTo>
                  <a:pt x="27939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39" y="558799"/>
                </a:lnTo>
                <a:lnTo>
                  <a:pt x="27939" y="546099"/>
                </a:lnTo>
                <a:close/>
              </a:path>
              <a:path w="27940" h="1600200">
                <a:moveTo>
                  <a:pt x="27939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58800"/>
                </a:lnTo>
                <a:close/>
              </a:path>
              <a:path w="27940" h="1600200">
                <a:moveTo>
                  <a:pt x="27939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39" y="654049"/>
                </a:lnTo>
                <a:lnTo>
                  <a:pt x="27939" y="584199"/>
                </a:lnTo>
                <a:close/>
              </a:path>
              <a:path w="27940" h="1600200">
                <a:moveTo>
                  <a:pt x="27939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39" y="692149"/>
                </a:lnTo>
                <a:lnTo>
                  <a:pt x="27939" y="654049"/>
                </a:lnTo>
                <a:close/>
              </a:path>
              <a:path w="27940" h="1600200">
                <a:moveTo>
                  <a:pt x="27939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39" y="697229"/>
                </a:lnTo>
                <a:lnTo>
                  <a:pt x="27939" y="692150"/>
                </a:lnTo>
                <a:close/>
              </a:path>
              <a:path w="27940" h="1600200">
                <a:moveTo>
                  <a:pt x="27939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39" y="703579"/>
                </a:lnTo>
                <a:lnTo>
                  <a:pt x="27939" y="697229"/>
                </a:lnTo>
                <a:close/>
              </a:path>
              <a:path w="27940" h="1600200">
                <a:moveTo>
                  <a:pt x="27939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703579"/>
                </a:lnTo>
                <a:close/>
              </a:path>
              <a:path w="27940" h="1600200">
                <a:moveTo>
                  <a:pt x="27939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39" y="736599"/>
                </a:lnTo>
                <a:lnTo>
                  <a:pt x="27939" y="709930"/>
                </a:lnTo>
                <a:close/>
              </a:path>
              <a:path w="27940" h="1600200">
                <a:moveTo>
                  <a:pt x="27939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39" y="754379"/>
                </a:lnTo>
                <a:lnTo>
                  <a:pt x="27939" y="736600"/>
                </a:lnTo>
                <a:close/>
              </a:path>
              <a:path w="27940" h="1600200">
                <a:moveTo>
                  <a:pt x="27939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39" y="761999"/>
                </a:lnTo>
                <a:lnTo>
                  <a:pt x="27939" y="754379"/>
                </a:lnTo>
                <a:close/>
              </a:path>
              <a:path w="27940" h="1600200">
                <a:moveTo>
                  <a:pt x="27939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39" y="774699"/>
                </a:lnTo>
                <a:lnTo>
                  <a:pt x="27939" y="762000"/>
                </a:lnTo>
                <a:close/>
              </a:path>
              <a:path w="27940" h="1600200">
                <a:moveTo>
                  <a:pt x="27939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39" y="781049"/>
                </a:lnTo>
                <a:lnTo>
                  <a:pt x="27939" y="774700"/>
                </a:lnTo>
                <a:close/>
              </a:path>
              <a:path w="27940" h="1600200">
                <a:moveTo>
                  <a:pt x="27939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781050"/>
                </a:lnTo>
                <a:close/>
              </a:path>
              <a:path w="27940" h="1600200">
                <a:moveTo>
                  <a:pt x="27939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39" y="831849"/>
                </a:lnTo>
                <a:lnTo>
                  <a:pt x="27939" y="824230"/>
                </a:lnTo>
                <a:close/>
              </a:path>
              <a:path w="27940" h="1600200">
                <a:moveTo>
                  <a:pt x="27939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39" y="838199"/>
                </a:lnTo>
                <a:lnTo>
                  <a:pt x="27939" y="831849"/>
                </a:lnTo>
                <a:close/>
              </a:path>
              <a:path w="27940" h="1600200">
                <a:moveTo>
                  <a:pt x="27939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39" y="875029"/>
                </a:lnTo>
                <a:lnTo>
                  <a:pt x="27939" y="838199"/>
                </a:lnTo>
                <a:close/>
              </a:path>
              <a:path w="27940" h="1600200">
                <a:moveTo>
                  <a:pt x="27939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75029"/>
                </a:lnTo>
                <a:close/>
              </a:path>
              <a:path w="27940" h="1600200">
                <a:moveTo>
                  <a:pt x="27939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39" y="913129"/>
                </a:lnTo>
                <a:lnTo>
                  <a:pt x="27939" y="881379"/>
                </a:lnTo>
                <a:close/>
              </a:path>
              <a:path w="27940" h="1600200">
                <a:moveTo>
                  <a:pt x="27939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39" y="919479"/>
                </a:lnTo>
                <a:lnTo>
                  <a:pt x="27939" y="913129"/>
                </a:lnTo>
                <a:close/>
              </a:path>
              <a:path w="27940" h="1600200">
                <a:moveTo>
                  <a:pt x="27939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39" y="927099"/>
                </a:lnTo>
                <a:lnTo>
                  <a:pt x="27939" y="919479"/>
                </a:lnTo>
                <a:close/>
              </a:path>
              <a:path w="27940" h="1600200">
                <a:moveTo>
                  <a:pt x="27939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27099"/>
                </a:lnTo>
                <a:close/>
              </a:path>
              <a:path w="27940" h="1600200">
                <a:moveTo>
                  <a:pt x="27939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39" y="970279"/>
                </a:lnTo>
                <a:lnTo>
                  <a:pt x="27939" y="965199"/>
                </a:lnTo>
                <a:close/>
              </a:path>
              <a:path w="27940" h="1600200">
                <a:moveTo>
                  <a:pt x="27939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70280"/>
                </a:lnTo>
                <a:close/>
              </a:path>
              <a:path w="27940" h="1600200">
                <a:moveTo>
                  <a:pt x="27939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39" y="1065529"/>
                </a:lnTo>
                <a:lnTo>
                  <a:pt x="27939" y="995679"/>
                </a:lnTo>
                <a:close/>
              </a:path>
              <a:path w="27940" h="1600200">
                <a:moveTo>
                  <a:pt x="27939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39" y="1071879"/>
                </a:lnTo>
                <a:lnTo>
                  <a:pt x="27939" y="1065530"/>
                </a:lnTo>
                <a:close/>
              </a:path>
              <a:path w="27940" h="1600200">
                <a:moveTo>
                  <a:pt x="27939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79"/>
                </a:lnTo>
                <a:close/>
              </a:path>
              <a:path w="27940" h="1600200">
                <a:moveTo>
                  <a:pt x="27939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39" y="1090929"/>
                </a:lnTo>
                <a:lnTo>
                  <a:pt x="27939" y="1079499"/>
                </a:lnTo>
                <a:close/>
              </a:path>
              <a:path w="27940" h="1600200">
                <a:moveTo>
                  <a:pt x="27939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39" y="1117599"/>
                </a:lnTo>
                <a:lnTo>
                  <a:pt x="27939" y="1090930"/>
                </a:lnTo>
                <a:close/>
              </a:path>
              <a:path w="27940" h="1600200">
                <a:moveTo>
                  <a:pt x="27939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39" y="1193799"/>
                </a:lnTo>
                <a:lnTo>
                  <a:pt x="27939" y="1117599"/>
                </a:lnTo>
                <a:close/>
              </a:path>
              <a:path w="27940" h="1600200">
                <a:moveTo>
                  <a:pt x="27939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39" y="1339849"/>
                </a:lnTo>
                <a:lnTo>
                  <a:pt x="27939" y="1193800"/>
                </a:lnTo>
                <a:close/>
              </a:path>
              <a:path w="27940" h="1600200">
                <a:moveTo>
                  <a:pt x="27939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39" y="1363979"/>
                </a:lnTo>
                <a:lnTo>
                  <a:pt x="27939" y="1339850"/>
                </a:lnTo>
                <a:close/>
              </a:path>
              <a:path w="27940" h="1600200">
                <a:moveTo>
                  <a:pt x="27939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39" y="1416049"/>
                </a:lnTo>
                <a:lnTo>
                  <a:pt x="27939" y="1363980"/>
                </a:lnTo>
                <a:close/>
              </a:path>
              <a:path w="27940" h="1600200">
                <a:moveTo>
                  <a:pt x="27939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39" y="1433829"/>
                </a:lnTo>
                <a:lnTo>
                  <a:pt x="27939" y="1416049"/>
                </a:lnTo>
                <a:close/>
              </a:path>
              <a:path w="27940" h="1600200">
                <a:moveTo>
                  <a:pt x="27939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39" y="1446529"/>
                </a:lnTo>
                <a:lnTo>
                  <a:pt x="27939" y="1433830"/>
                </a:lnTo>
                <a:close/>
              </a:path>
              <a:path w="27940" h="1600200">
                <a:moveTo>
                  <a:pt x="27939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39" y="1473199"/>
                </a:lnTo>
                <a:lnTo>
                  <a:pt x="27939" y="1446530"/>
                </a:lnTo>
                <a:close/>
              </a:path>
              <a:path w="27940" h="1600200">
                <a:moveTo>
                  <a:pt x="27939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39" y="1503679"/>
                </a:lnTo>
                <a:lnTo>
                  <a:pt x="27939" y="1473200"/>
                </a:lnTo>
                <a:close/>
              </a:path>
              <a:path w="27940" h="1600200">
                <a:moveTo>
                  <a:pt x="27939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39" y="1510029"/>
                </a:lnTo>
                <a:lnTo>
                  <a:pt x="27939" y="1503679"/>
                </a:lnTo>
                <a:close/>
              </a:path>
              <a:path w="27940" h="1600200">
                <a:moveTo>
                  <a:pt x="27939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39" y="1516379"/>
                </a:lnTo>
                <a:lnTo>
                  <a:pt x="27939" y="1510029"/>
                </a:lnTo>
                <a:close/>
              </a:path>
              <a:path w="27940" h="1600200">
                <a:moveTo>
                  <a:pt x="27939" y="1516379"/>
                </a:moveTo>
                <a:lnTo>
                  <a:pt x="0" y="1516379"/>
                </a:lnTo>
                <a:lnTo>
                  <a:pt x="0" y="1536699"/>
                </a:lnTo>
                <a:lnTo>
                  <a:pt x="1269" y="1536699"/>
                </a:lnTo>
                <a:lnTo>
                  <a:pt x="1269" y="1540509"/>
                </a:lnTo>
                <a:lnTo>
                  <a:pt x="2539" y="1540509"/>
                </a:lnTo>
                <a:lnTo>
                  <a:pt x="2539" y="1543049"/>
                </a:lnTo>
                <a:lnTo>
                  <a:pt x="27939" y="1543049"/>
                </a:lnTo>
                <a:lnTo>
                  <a:pt x="27939" y="1516379"/>
                </a:lnTo>
                <a:close/>
              </a:path>
              <a:path w="27940" h="1600200">
                <a:moveTo>
                  <a:pt x="27939" y="1543050"/>
                </a:moveTo>
                <a:lnTo>
                  <a:pt x="3809" y="1543050"/>
                </a:lnTo>
                <a:lnTo>
                  <a:pt x="3809" y="1545589"/>
                </a:lnTo>
                <a:lnTo>
                  <a:pt x="5079" y="1545589"/>
                </a:lnTo>
                <a:lnTo>
                  <a:pt x="5079" y="1549399"/>
                </a:lnTo>
                <a:lnTo>
                  <a:pt x="27939" y="1549399"/>
                </a:lnTo>
                <a:lnTo>
                  <a:pt x="27939" y="1543050"/>
                </a:lnTo>
                <a:close/>
              </a:path>
              <a:path w="27940" h="1600200">
                <a:moveTo>
                  <a:pt x="27939" y="1549399"/>
                </a:moveTo>
                <a:lnTo>
                  <a:pt x="6350" y="1549399"/>
                </a:lnTo>
                <a:lnTo>
                  <a:pt x="6350" y="1551939"/>
                </a:lnTo>
                <a:lnTo>
                  <a:pt x="7619" y="1551939"/>
                </a:lnTo>
                <a:lnTo>
                  <a:pt x="7619" y="1555749"/>
                </a:lnTo>
                <a:lnTo>
                  <a:pt x="27939" y="1555749"/>
                </a:lnTo>
                <a:lnTo>
                  <a:pt x="27939" y="1549399"/>
                </a:lnTo>
                <a:close/>
              </a:path>
              <a:path w="27940" h="1600200">
                <a:moveTo>
                  <a:pt x="27939" y="1555749"/>
                </a:moveTo>
                <a:lnTo>
                  <a:pt x="8889" y="1555749"/>
                </a:lnTo>
                <a:lnTo>
                  <a:pt x="8889" y="1558289"/>
                </a:lnTo>
                <a:lnTo>
                  <a:pt x="10159" y="1558289"/>
                </a:lnTo>
                <a:lnTo>
                  <a:pt x="10159" y="1560829"/>
                </a:lnTo>
                <a:lnTo>
                  <a:pt x="11429" y="1560829"/>
                </a:lnTo>
                <a:lnTo>
                  <a:pt x="11429" y="1564639"/>
                </a:lnTo>
                <a:lnTo>
                  <a:pt x="12700" y="1564639"/>
                </a:lnTo>
                <a:lnTo>
                  <a:pt x="12700" y="1567179"/>
                </a:lnTo>
                <a:lnTo>
                  <a:pt x="13969" y="1567179"/>
                </a:lnTo>
                <a:lnTo>
                  <a:pt x="13969" y="1570989"/>
                </a:lnTo>
                <a:lnTo>
                  <a:pt x="15239" y="1570989"/>
                </a:lnTo>
                <a:lnTo>
                  <a:pt x="15239" y="1573529"/>
                </a:lnTo>
                <a:lnTo>
                  <a:pt x="27939" y="1573529"/>
                </a:lnTo>
                <a:lnTo>
                  <a:pt x="27939" y="1555749"/>
                </a:lnTo>
                <a:close/>
              </a:path>
              <a:path w="27940" h="1600200">
                <a:moveTo>
                  <a:pt x="27939" y="1573530"/>
                </a:moveTo>
                <a:lnTo>
                  <a:pt x="16509" y="1573530"/>
                </a:lnTo>
                <a:lnTo>
                  <a:pt x="16509" y="1576069"/>
                </a:lnTo>
                <a:lnTo>
                  <a:pt x="17779" y="1576069"/>
                </a:lnTo>
                <a:lnTo>
                  <a:pt x="17779" y="1579879"/>
                </a:lnTo>
                <a:lnTo>
                  <a:pt x="27939" y="1579879"/>
                </a:lnTo>
                <a:lnTo>
                  <a:pt x="27939" y="1573530"/>
                </a:lnTo>
                <a:close/>
              </a:path>
              <a:path w="27940" h="1600200">
                <a:moveTo>
                  <a:pt x="27939" y="1579880"/>
                </a:moveTo>
                <a:lnTo>
                  <a:pt x="19050" y="1579880"/>
                </a:lnTo>
                <a:lnTo>
                  <a:pt x="19050" y="1582419"/>
                </a:lnTo>
                <a:lnTo>
                  <a:pt x="20319" y="1582419"/>
                </a:lnTo>
                <a:lnTo>
                  <a:pt x="20319" y="1584959"/>
                </a:lnTo>
                <a:lnTo>
                  <a:pt x="21589" y="1584959"/>
                </a:lnTo>
                <a:lnTo>
                  <a:pt x="21589" y="1588769"/>
                </a:lnTo>
                <a:lnTo>
                  <a:pt x="22859" y="1588769"/>
                </a:lnTo>
                <a:lnTo>
                  <a:pt x="22859" y="1591309"/>
                </a:lnTo>
                <a:lnTo>
                  <a:pt x="24129" y="1591309"/>
                </a:lnTo>
                <a:lnTo>
                  <a:pt x="24129" y="1595119"/>
                </a:lnTo>
                <a:lnTo>
                  <a:pt x="25400" y="1595119"/>
                </a:lnTo>
                <a:lnTo>
                  <a:pt x="25400" y="1597659"/>
                </a:lnTo>
                <a:lnTo>
                  <a:pt x="26669" y="1597659"/>
                </a:lnTo>
                <a:lnTo>
                  <a:pt x="26669" y="1600199"/>
                </a:lnTo>
                <a:lnTo>
                  <a:pt x="27939" y="1600199"/>
                </a:lnTo>
                <a:lnTo>
                  <a:pt x="27939" y="1579880"/>
                </a:lnTo>
                <a:close/>
              </a:path>
            </a:pathLst>
          </a:custGeom>
          <a:solidFill>
            <a:srgbClr val="204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8012430" y="3190239"/>
            <a:ext cx="26670" cy="1657350"/>
          </a:xfrm>
          <a:custGeom>
            <a:avLst/>
            <a:gdLst/>
            <a:ahLst/>
            <a:cxnLst/>
            <a:rect l="l" t="t" r="r" b="b"/>
            <a:pathLst>
              <a:path w="26670" h="1657350">
                <a:moveTo>
                  <a:pt x="1016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65735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5735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5735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573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5735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5735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573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5735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5735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5735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5735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5735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5735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5735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5735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5735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5735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5735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5735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5735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5735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5735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5735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5735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5735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5735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5735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5735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5735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5735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5735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5735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5735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5735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5735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5735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5735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5735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5735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5735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5735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5735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5735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5735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5735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5735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5735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5735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57350">
                <a:moveTo>
                  <a:pt x="26670" y="1560830"/>
                </a:moveTo>
                <a:lnTo>
                  <a:pt x="0" y="1560830"/>
                </a:lnTo>
                <a:lnTo>
                  <a:pt x="0" y="1591310"/>
                </a:lnTo>
                <a:lnTo>
                  <a:pt x="1270" y="1591310"/>
                </a:lnTo>
                <a:lnTo>
                  <a:pt x="1270" y="1593850"/>
                </a:lnTo>
                <a:lnTo>
                  <a:pt x="2540" y="1593850"/>
                </a:lnTo>
                <a:lnTo>
                  <a:pt x="2540" y="1597660"/>
                </a:lnTo>
                <a:lnTo>
                  <a:pt x="3810" y="1597660"/>
                </a:lnTo>
                <a:lnTo>
                  <a:pt x="3810" y="1600200"/>
                </a:lnTo>
                <a:lnTo>
                  <a:pt x="26670" y="1600200"/>
                </a:lnTo>
                <a:lnTo>
                  <a:pt x="26670" y="1560830"/>
                </a:lnTo>
                <a:close/>
              </a:path>
              <a:path w="26670" h="1657350">
                <a:moveTo>
                  <a:pt x="26670" y="1600200"/>
                </a:moveTo>
                <a:lnTo>
                  <a:pt x="5079" y="1600200"/>
                </a:lnTo>
                <a:lnTo>
                  <a:pt x="5079" y="1602740"/>
                </a:lnTo>
                <a:lnTo>
                  <a:pt x="6350" y="1602740"/>
                </a:lnTo>
                <a:lnTo>
                  <a:pt x="6350" y="1606550"/>
                </a:lnTo>
                <a:lnTo>
                  <a:pt x="7620" y="1606550"/>
                </a:lnTo>
                <a:lnTo>
                  <a:pt x="7620" y="1609090"/>
                </a:lnTo>
                <a:lnTo>
                  <a:pt x="8890" y="1609090"/>
                </a:lnTo>
                <a:lnTo>
                  <a:pt x="8890" y="1612900"/>
                </a:lnTo>
                <a:lnTo>
                  <a:pt x="26670" y="1612900"/>
                </a:lnTo>
                <a:lnTo>
                  <a:pt x="26670" y="1600200"/>
                </a:lnTo>
                <a:close/>
              </a:path>
              <a:path w="26670" h="1657350">
                <a:moveTo>
                  <a:pt x="26670" y="1612900"/>
                </a:moveTo>
                <a:lnTo>
                  <a:pt x="10160" y="1612900"/>
                </a:lnTo>
                <a:lnTo>
                  <a:pt x="10160" y="1615440"/>
                </a:lnTo>
                <a:lnTo>
                  <a:pt x="11429" y="1615440"/>
                </a:lnTo>
                <a:lnTo>
                  <a:pt x="11429" y="1617980"/>
                </a:lnTo>
                <a:lnTo>
                  <a:pt x="12700" y="1617980"/>
                </a:lnTo>
                <a:lnTo>
                  <a:pt x="12700" y="1621790"/>
                </a:lnTo>
                <a:lnTo>
                  <a:pt x="13970" y="1621790"/>
                </a:lnTo>
                <a:lnTo>
                  <a:pt x="13970" y="1624330"/>
                </a:lnTo>
                <a:lnTo>
                  <a:pt x="15240" y="1624330"/>
                </a:lnTo>
                <a:lnTo>
                  <a:pt x="15240" y="1628140"/>
                </a:lnTo>
                <a:lnTo>
                  <a:pt x="16510" y="1628140"/>
                </a:lnTo>
                <a:lnTo>
                  <a:pt x="1651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57350">
                <a:moveTo>
                  <a:pt x="26670" y="1653539"/>
                </a:moveTo>
                <a:lnTo>
                  <a:pt x="25400" y="1653539"/>
                </a:lnTo>
                <a:lnTo>
                  <a:pt x="25400" y="1657350"/>
                </a:lnTo>
                <a:lnTo>
                  <a:pt x="26670" y="1657350"/>
                </a:lnTo>
                <a:lnTo>
                  <a:pt x="26670" y="1653539"/>
                </a:lnTo>
                <a:close/>
              </a:path>
              <a:path w="26670" h="1657350">
                <a:moveTo>
                  <a:pt x="26670" y="1642110"/>
                </a:moveTo>
                <a:lnTo>
                  <a:pt x="21590" y="1642110"/>
                </a:lnTo>
                <a:lnTo>
                  <a:pt x="21590" y="1644650"/>
                </a:lnTo>
                <a:lnTo>
                  <a:pt x="22860" y="1644650"/>
                </a:lnTo>
                <a:lnTo>
                  <a:pt x="22860" y="1649730"/>
                </a:lnTo>
                <a:lnTo>
                  <a:pt x="24129" y="1649730"/>
                </a:lnTo>
                <a:lnTo>
                  <a:pt x="24129" y="1653539"/>
                </a:lnTo>
                <a:lnTo>
                  <a:pt x="25400" y="1653539"/>
                </a:lnTo>
                <a:lnTo>
                  <a:pt x="2540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57350">
                <a:moveTo>
                  <a:pt x="26670" y="1634489"/>
                </a:moveTo>
                <a:lnTo>
                  <a:pt x="19050" y="1634489"/>
                </a:lnTo>
                <a:lnTo>
                  <a:pt x="19050" y="1638300"/>
                </a:lnTo>
                <a:lnTo>
                  <a:pt x="20320" y="1638300"/>
                </a:lnTo>
                <a:lnTo>
                  <a:pt x="20320" y="1642110"/>
                </a:lnTo>
                <a:lnTo>
                  <a:pt x="21590" y="1642110"/>
                </a:lnTo>
                <a:lnTo>
                  <a:pt x="2159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57350">
                <a:moveTo>
                  <a:pt x="26670" y="1631950"/>
                </a:moveTo>
                <a:lnTo>
                  <a:pt x="17779" y="1631950"/>
                </a:lnTo>
                <a:lnTo>
                  <a:pt x="17779" y="1634489"/>
                </a:lnTo>
                <a:lnTo>
                  <a:pt x="19050" y="1634489"/>
                </a:lnTo>
                <a:lnTo>
                  <a:pt x="19050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03F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9100" y="3202939"/>
            <a:ext cx="26670" cy="1724660"/>
          </a:xfrm>
          <a:custGeom>
            <a:avLst/>
            <a:gdLst/>
            <a:ahLst/>
            <a:cxnLst/>
            <a:rect l="l" t="t" r="r" b="b"/>
            <a:pathLst>
              <a:path w="26670" h="1724660">
                <a:moveTo>
                  <a:pt x="3810" y="0"/>
                </a:moveTo>
                <a:lnTo>
                  <a:pt x="0" y="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724660">
                <a:moveTo>
                  <a:pt x="2667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1724660">
                <a:moveTo>
                  <a:pt x="26670" y="419100"/>
                </a:moveTo>
                <a:lnTo>
                  <a:pt x="0" y="41910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19100"/>
                </a:lnTo>
                <a:close/>
              </a:path>
              <a:path w="26670" h="1724660">
                <a:moveTo>
                  <a:pt x="2667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8150"/>
                </a:lnTo>
                <a:close/>
              </a:path>
              <a:path w="26670" h="172466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724660">
                <a:moveTo>
                  <a:pt x="26670" y="463550"/>
                </a:moveTo>
                <a:lnTo>
                  <a:pt x="0" y="46355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63550"/>
                </a:lnTo>
                <a:close/>
              </a:path>
              <a:path w="26670" h="1724660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172466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724660">
                <a:moveTo>
                  <a:pt x="26670" y="514350"/>
                </a:moveTo>
                <a:lnTo>
                  <a:pt x="0" y="514350"/>
                </a:lnTo>
                <a:lnTo>
                  <a:pt x="0" y="520699"/>
                </a:lnTo>
                <a:lnTo>
                  <a:pt x="26670" y="520699"/>
                </a:lnTo>
                <a:lnTo>
                  <a:pt x="26670" y="514350"/>
                </a:lnTo>
                <a:close/>
              </a:path>
              <a:path w="26670" h="1724660">
                <a:moveTo>
                  <a:pt x="2667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1724660">
                <a:moveTo>
                  <a:pt x="26670" y="533400"/>
                </a:moveTo>
                <a:lnTo>
                  <a:pt x="0" y="5334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33400"/>
                </a:lnTo>
                <a:close/>
              </a:path>
              <a:path w="26670" h="1724660">
                <a:moveTo>
                  <a:pt x="26670" y="558800"/>
                </a:moveTo>
                <a:lnTo>
                  <a:pt x="0" y="5588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58800"/>
                </a:lnTo>
                <a:close/>
              </a:path>
              <a:path w="26670" h="1724660">
                <a:moveTo>
                  <a:pt x="26670" y="628650"/>
                </a:moveTo>
                <a:lnTo>
                  <a:pt x="0" y="6286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28650"/>
                </a:lnTo>
                <a:close/>
              </a:path>
              <a:path w="26670" h="1724660">
                <a:moveTo>
                  <a:pt x="26670" y="666750"/>
                </a:moveTo>
                <a:lnTo>
                  <a:pt x="0" y="6667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66750"/>
                </a:lnTo>
                <a:close/>
              </a:path>
              <a:path w="26670" h="1724660">
                <a:moveTo>
                  <a:pt x="2667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6670" y="678180"/>
                </a:lnTo>
                <a:lnTo>
                  <a:pt x="26670" y="671830"/>
                </a:lnTo>
                <a:close/>
              </a:path>
              <a:path w="26670" h="1724660">
                <a:moveTo>
                  <a:pt x="26670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26670" y="684529"/>
                </a:lnTo>
                <a:lnTo>
                  <a:pt x="26670" y="678180"/>
                </a:lnTo>
                <a:close/>
              </a:path>
              <a:path w="26670" h="1724660">
                <a:moveTo>
                  <a:pt x="26670" y="684530"/>
                </a:moveTo>
                <a:lnTo>
                  <a:pt x="0" y="68453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4530"/>
                </a:lnTo>
                <a:close/>
              </a:path>
              <a:path w="26670" h="1724660">
                <a:moveTo>
                  <a:pt x="26670" y="711200"/>
                </a:moveTo>
                <a:lnTo>
                  <a:pt x="0" y="71120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11200"/>
                </a:lnTo>
                <a:close/>
              </a:path>
              <a:path w="26670" h="1724660">
                <a:moveTo>
                  <a:pt x="26670" y="728980"/>
                </a:moveTo>
                <a:lnTo>
                  <a:pt x="0" y="728980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728980"/>
                </a:lnTo>
                <a:close/>
              </a:path>
              <a:path w="26670" h="1724660">
                <a:moveTo>
                  <a:pt x="2667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1724660">
                <a:moveTo>
                  <a:pt x="2667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9300"/>
                </a:lnTo>
                <a:close/>
              </a:path>
              <a:path w="26670" h="1724660">
                <a:moveTo>
                  <a:pt x="26670" y="755650"/>
                </a:moveTo>
                <a:lnTo>
                  <a:pt x="0" y="755650"/>
                </a:lnTo>
                <a:lnTo>
                  <a:pt x="0" y="798830"/>
                </a:lnTo>
                <a:lnTo>
                  <a:pt x="26670" y="798830"/>
                </a:lnTo>
                <a:lnTo>
                  <a:pt x="26670" y="755650"/>
                </a:lnTo>
                <a:close/>
              </a:path>
              <a:path w="26670" h="1724660">
                <a:moveTo>
                  <a:pt x="26670" y="798830"/>
                </a:moveTo>
                <a:lnTo>
                  <a:pt x="0" y="79883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8830"/>
                </a:lnTo>
                <a:close/>
              </a:path>
              <a:path w="26670" h="1724660">
                <a:moveTo>
                  <a:pt x="26670" y="806450"/>
                </a:moveTo>
                <a:lnTo>
                  <a:pt x="0" y="8064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6450"/>
                </a:lnTo>
                <a:close/>
              </a:path>
              <a:path w="26670" h="1724660">
                <a:moveTo>
                  <a:pt x="26670" y="812800"/>
                </a:moveTo>
                <a:lnTo>
                  <a:pt x="0" y="81280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2800"/>
                </a:lnTo>
                <a:close/>
              </a:path>
              <a:path w="26670" h="1724660">
                <a:moveTo>
                  <a:pt x="26670" y="849630"/>
                </a:moveTo>
                <a:lnTo>
                  <a:pt x="0" y="84963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49630"/>
                </a:lnTo>
                <a:close/>
              </a:path>
              <a:path w="26670" h="1724660">
                <a:moveTo>
                  <a:pt x="26670" y="855980"/>
                </a:moveTo>
                <a:lnTo>
                  <a:pt x="0" y="85598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55980"/>
                </a:lnTo>
                <a:close/>
              </a:path>
              <a:path w="26670" h="1724660">
                <a:moveTo>
                  <a:pt x="2667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87730"/>
                </a:lnTo>
                <a:close/>
              </a:path>
              <a:path w="26670" h="1724660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724660">
                <a:moveTo>
                  <a:pt x="26670" y="901700"/>
                </a:moveTo>
                <a:lnTo>
                  <a:pt x="0" y="9017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01700"/>
                </a:lnTo>
                <a:close/>
              </a:path>
              <a:path w="26670" h="1724660">
                <a:moveTo>
                  <a:pt x="26670" y="939800"/>
                </a:moveTo>
                <a:lnTo>
                  <a:pt x="0" y="93980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9800"/>
                </a:lnTo>
                <a:close/>
              </a:path>
              <a:path w="26670" h="1724660">
                <a:moveTo>
                  <a:pt x="26670" y="944880"/>
                </a:moveTo>
                <a:lnTo>
                  <a:pt x="0" y="94488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44880"/>
                </a:lnTo>
                <a:close/>
              </a:path>
              <a:path w="26670" h="1724660">
                <a:moveTo>
                  <a:pt x="26670" y="970280"/>
                </a:moveTo>
                <a:lnTo>
                  <a:pt x="0" y="9702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970280"/>
                </a:lnTo>
                <a:close/>
              </a:path>
              <a:path w="26670" h="1724660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724660">
                <a:moveTo>
                  <a:pt x="26670" y="1046480"/>
                </a:moveTo>
                <a:lnTo>
                  <a:pt x="0" y="104648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46480"/>
                </a:lnTo>
                <a:close/>
              </a:path>
              <a:path w="26670" h="1724660">
                <a:moveTo>
                  <a:pt x="26670" y="1054100"/>
                </a:moveTo>
                <a:lnTo>
                  <a:pt x="0" y="105410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4100"/>
                </a:lnTo>
                <a:close/>
              </a:path>
              <a:path w="26670" h="1724660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1724660">
                <a:moveTo>
                  <a:pt x="26670" y="1092200"/>
                </a:moveTo>
                <a:lnTo>
                  <a:pt x="0" y="109220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092200"/>
                </a:lnTo>
                <a:close/>
              </a:path>
              <a:path w="26670" h="1724660">
                <a:moveTo>
                  <a:pt x="26670" y="1168400"/>
                </a:moveTo>
                <a:lnTo>
                  <a:pt x="0" y="116840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168400"/>
                </a:lnTo>
                <a:close/>
              </a:path>
              <a:path w="26670" h="1724660">
                <a:moveTo>
                  <a:pt x="26670" y="1314450"/>
                </a:moveTo>
                <a:lnTo>
                  <a:pt x="0" y="131445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14450"/>
                </a:lnTo>
                <a:close/>
              </a:path>
              <a:path w="26670" h="1724660">
                <a:moveTo>
                  <a:pt x="26670" y="1338580"/>
                </a:moveTo>
                <a:lnTo>
                  <a:pt x="0" y="1338580"/>
                </a:lnTo>
                <a:lnTo>
                  <a:pt x="0" y="1390650"/>
                </a:lnTo>
                <a:lnTo>
                  <a:pt x="26670" y="1390650"/>
                </a:lnTo>
                <a:lnTo>
                  <a:pt x="26670" y="1338580"/>
                </a:lnTo>
                <a:close/>
              </a:path>
              <a:path w="26670" h="1724660">
                <a:moveTo>
                  <a:pt x="26670" y="1390650"/>
                </a:moveTo>
                <a:lnTo>
                  <a:pt x="0" y="139065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390650"/>
                </a:lnTo>
                <a:close/>
              </a:path>
              <a:path w="26670" h="1724660">
                <a:moveTo>
                  <a:pt x="26670" y="1408430"/>
                </a:moveTo>
                <a:lnTo>
                  <a:pt x="0" y="140843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8430"/>
                </a:lnTo>
                <a:close/>
              </a:path>
              <a:path w="26670" h="1724660">
                <a:moveTo>
                  <a:pt x="26670" y="1421130"/>
                </a:moveTo>
                <a:lnTo>
                  <a:pt x="0" y="142113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21130"/>
                </a:lnTo>
                <a:close/>
              </a:path>
              <a:path w="26670" h="1724660">
                <a:moveTo>
                  <a:pt x="26670" y="1447800"/>
                </a:moveTo>
                <a:lnTo>
                  <a:pt x="0" y="1447800"/>
                </a:lnTo>
                <a:lnTo>
                  <a:pt x="0" y="1478280"/>
                </a:lnTo>
                <a:lnTo>
                  <a:pt x="26670" y="1478280"/>
                </a:lnTo>
                <a:lnTo>
                  <a:pt x="26670" y="1447800"/>
                </a:lnTo>
                <a:close/>
              </a:path>
              <a:path w="26670" h="1724660">
                <a:moveTo>
                  <a:pt x="26670" y="1478280"/>
                </a:moveTo>
                <a:lnTo>
                  <a:pt x="0" y="1478280"/>
                </a:lnTo>
                <a:lnTo>
                  <a:pt x="0" y="1484630"/>
                </a:lnTo>
                <a:lnTo>
                  <a:pt x="26670" y="1484630"/>
                </a:lnTo>
                <a:lnTo>
                  <a:pt x="26670" y="1478280"/>
                </a:lnTo>
                <a:close/>
              </a:path>
              <a:path w="26670" h="1724660">
                <a:moveTo>
                  <a:pt x="26670" y="1484630"/>
                </a:moveTo>
                <a:lnTo>
                  <a:pt x="0" y="148463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84630"/>
                </a:lnTo>
                <a:close/>
              </a:path>
              <a:path w="26670" h="1724660">
                <a:moveTo>
                  <a:pt x="26670" y="1490980"/>
                </a:moveTo>
                <a:lnTo>
                  <a:pt x="0" y="149098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90980"/>
                </a:lnTo>
                <a:close/>
              </a:path>
              <a:path w="26670" h="1724660">
                <a:moveTo>
                  <a:pt x="26670" y="1524000"/>
                </a:moveTo>
                <a:lnTo>
                  <a:pt x="0" y="1524000"/>
                </a:lnTo>
                <a:lnTo>
                  <a:pt x="0" y="1548130"/>
                </a:lnTo>
                <a:lnTo>
                  <a:pt x="26670" y="1548130"/>
                </a:lnTo>
                <a:lnTo>
                  <a:pt x="26670" y="1524000"/>
                </a:lnTo>
                <a:close/>
              </a:path>
              <a:path w="26670" h="1724660">
                <a:moveTo>
                  <a:pt x="26670" y="1548130"/>
                </a:moveTo>
                <a:lnTo>
                  <a:pt x="0" y="1548130"/>
                </a:lnTo>
                <a:lnTo>
                  <a:pt x="0" y="1600200"/>
                </a:lnTo>
                <a:lnTo>
                  <a:pt x="26670" y="1600200"/>
                </a:lnTo>
                <a:lnTo>
                  <a:pt x="26670" y="1548130"/>
                </a:lnTo>
                <a:close/>
              </a:path>
              <a:path w="26670" h="1724660">
                <a:moveTo>
                  <a:pt x="26670" y="1600200"/>
                </a:moveTo>
                <a:lnTo>
                  <a:pt x="0" y="1600200"/>
                </a:lnTo>
                <a:lnTo>
                  <a:pt x="0" y="1617980"/>
                </a:lnTo>
                <a:lnTo>
                  <a:pt x="26670" y="1617980"/>
                </a:lnTo>
                <a:lnTo>
                  <a:pt x="26670" y="1600200"/>
                </a:lnTo>
                <a:close/>
              </a:path>
              <a:path w="26670" h="1724660">
                <a:moveTo>
                  <a:pt x="26670" y="1717039"/>
                </a:moveTo>
                <a:lnTo>
                  <a:pt x="24129" y="1717039"/>
                </a:lnTo>
                <a:lnTo>
                  <a:pt x="24129" y="1720850"/>
                </a:lnTo>
                <a:lnTo>
                  <a:pt x="25400" y="1720850"/>
                </a:lnTo>
                <a:lnTo>
                  <a:pt x="25400" y="1724660"/>
                </a:lnTo>
                <a:lnTo>
                  <a:pt x="26670" y="1724660"/>
                </a:lnTo>
                <a:lnTo>
                  <a:pt x="26670" y="1717039"/>
                </a:lnTo>
                <a:close/>
              </a:path>
              <a:path w="26670" h="1724660">
                <a:moveTo>
                  <a:pt x="26670" y="1705610"/>
                </a:moveTo>
                <a:lnTo>
                  <a:pt x="20320" y="1705610"/>
                </a:lnTo>
                <a:lnTo>
                  <a:pt x="20320" y="1708150"/>
                </a:lnTo>
                <a:lnTo>
                  <a:pt x="21590" y="1708150"/>
                </a:lnTo>
                <a:lnTo>
                  <a:pt x="21590" y="1713230"/>
                </a:lnTo>
                <a:lnTo>
                  <a:pt x="22859" y="1713230"/>
                </a:lnTo>
                <a:lnTo>
                  <a:pt x="22859" y="1717039"/>
                </a:lnTo>
                <a:lnTo>
                  <a:pt x="24129" y="1717039"/>
                </a:lnTo>
                <a:lnTo>
                  <a:pt x="24129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724660">
                <a:moveTo>
                  <a:pt x="26670" y="1697989"/>
                </a:moveTo>
                <a:lnTo>
                  <a:pt x="17779" y="1697989"/>
                </a:lnTo>
                <a:lnTo>
                  <a:pt x="17779" y="1701800"/>
                </a:lnTo>
                <a:lnTo>
                  <a:pt x="19050" y="1701800"/>
                </a:lnTo>
                <a:lnTo>
                  <a:pt x="19050" y="1705610"/>
                </a:lnTo>
                <a:lnTo>
                  <a:pt x="20320" y="1705610"/>
                </a:lnTo>
                <a:lnTo>
                  <a:pt x="20320" y="1704340"/>
                </a:lnTo>
                <a:lnTo>
                  <a:pt x="26670" y="1704340"/>
                </a:lnTo>
                <a:lnTo>
                  <a:pt x="26670" y="1697989"/>
                </a:lnTo>
                <a:close/>
              </a:path>
              <a:path w="26670" h="1724660">
                <a:moveTo>
                  <a:pt x="26670" y="1686560"/>
                </a:moveTo>
                <a:lnTo>
                  <a:pt x="13970" y="1686560"/>
                </a:lnTo>
                <a:lnTo>
                  <a:pt x="13970" y="1689100"/>
                </a:lnTo>
                <a:lnTo>
                  <a:pt x="15240" y="1689100"/>
                </a:lnTo>
                <a:lnTo>
                  <a:pt x="15240" y="1694180"/>
                </a:lnTo>
                <a:lnTo>
                  <a:pt x="16509" y="1694180"/>
                </a:lnTo>
                <a:lnTo>
                  <a:pt x="16509" y="1697989"/>
                </a:lnTo>
                <a:lnTo>
                  <a:pt x="17779" y="1697989"/>
                </a:lnTo>
                <a:lnTo>
                  <a:pt x="17779" y="1696720"/>
                </a:lnTo>
                <a:lnTo>
                  <a:pt x="26670" y="1696720"/>
                </a:lnTo>
                <a:lnTo>
                  <a:pt x="26670" y="1686560"/>
                </a:lnTo>
                <a:close/>
              </a:path>
              <a:path w="26670" h="1724660">
                <a:moveTo>
                  <a:pt x="26670" y="1678939"/>
                </a:moveTo>
                <a:lnTo>
                  <a:pt x="11429" y="1678939"/>
                </a:lnTo>
                <a:lnTo>
                  <a:pt x="11429" y="1682750"/>
                </a:lnTo>
                <a:lnTo>
                  <a:pt x="12700" y="1682750"/>
                </a:lnTo>
                <a:lnTo>
                  <a:pt x="12700" y="1686560"/>
                </a:lnTo>
                <a:lnTo>
                  <a:pt x="13970" y="1686560"/>
                </a:lnTo>
                <a:lnTo>
                  <a:pt x="13970" y="1685289"/>
                </a:lnTo>
                <a:lnTo>
                  <a:pt x="26670" y="1685289"/>
                </a:lnTo>
                <a:lnTo>
                  <a:pt x="26670" y="1678939"/>
                </a:lnTo>
                <a:close/>
              </a:path>
              <a:path w="26670" h="1724660">
                <a:moveTo>
                  <a:pt x="26670" y="1667510"/>
                </a:moveTo>
                <a:lnTo>
                  <a:pt x="7620" y="1667510"/>
                </a:lnTo>
                <a:lnTo>
                  <a:pt x="7620" y="1670050"/>
                </a:lnTo>
                <a:lnTo>
                  <a:pt x="8890" y="1670050"/>
                </a:lnTo>
                <a:lnTo>
                  <a:pt x="8890" y="1675130"/>
                </a:lnTo>
                <a:lnTo>
                  <a:pt x="10159" y="1675130"/>
                </a:lnTo>
                <a:lnTo>
                  <a:pt x="10159" y="1678939"/>
                </a:lnTo>
                <a:lnTo>
                  <a:pt x="11429" y="1678939"/>
                </a:lnTo>
                <a:lnTo>
                  <a:pt x="11429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724660">
                <a:moveTo>
                  <a:pt x="26670" y="1659890"/>
                </a:moveTo>
                <a:lnTo>
                  <a:pt x="5079" y="1659890"/>
                </a:lnTo>
                <a:lnTo>
                  <a:pt x="5079" y="1663700"/>
                </a:lnTo>
                <a:lnTo>
                  <a:pt x="6350" y="1663700"/>
                </a:lnTo>
                <a:lnTo>
                  <a:pt x="6350" y="1667510"/>
                </a:lnTo>
                <a:lnTo>
                  <a:pt x="7620" y="1667510"/>
                </a:lnTo>
                <a:lnTo>
                  <a:pt x="7620" y="1666239"/>
                </a:lnTo>
                <a:lnTo>
                  <a:pt x="26670" y="1666239"/>
                </a:lnTo>
                <a:lnTo>
                  <a:pt x="26670" y="1659890"/>
                </a:lnTo>
                <a:close/>
              </a:path>
              <a:path w="26670" h="1724660">
                <a:moveTo>
                  <a:pt x="26670" y="1648460"/>
                </a:moveTo>
                <a:lnTo>
                  <a:pt x="1270" y="1648460"/>
                </a:lnTo>
                <a:lnTo>
                  <a:pt x="1270" y="1651000"/>
                </a:lnTo>
                <a:lnTo>
                  <a:pt x="2540" y="1651000"/>
                </a:lnTo>
                <a:lnTo>
                  <a:pt x="2540" y="1656080"/>
                </a:lnTo>
                <a:lnTo>
                  <a:pt x="3809" y="1656080"/>
                </a:lnTo>
                <a:lnTo>
                  <a:pt x="3809" y="1659890"/>
                </a:lnTo>
                <a:lnTo>
                  <a:pt x="5079" y="1659890"/>
                </a:lnTo>
                <a:lnTo>
                  <a:pt x="5079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724660">
                <a:moveTo>
                  <a:pt x="26670" y="1640839"/>
                </a:moveTo>
                <a:lnTo>
                  <a:pt x="0" y="1640839"/>
                </a:lnTo>
                <a:lnTo>
                  <a:pt x="0" y="1648460"/>
                </a:lnTo>
                <a:lnTo>
                  <a:pt x="1270" y="1648460"/>
                </a:lnTo>
                <a:lnTo>
                  <a:pt x="127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172466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724660">
                <a:moveTo>
                  <a:pt x="26670" y="1621789"/>
                </a:moveTo>
                <a:lnTo>
                  <a:pt x="0" y="1621789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89"/>
                </a:lnTo>
                <a:close/>
              </a:path>
              <a:path w="26670" h="1724660">
                <a:moveTo>
                  <a:pt x="26670" y="1619250"/>
                </a:moveTo>
                <a:lnTo>
                  <a:pt x="0" y="161925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9250"/>
                </a:lnTo>
                <a:close/>
              </a:path>
            </a:pathLst>
          </a:custGeom>
          <a:solidFill>
            <a:srgbClr val="203F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65769" y="3228339"/>
            <a:ext cx="27940" cy="1781810"/>
          </a:xfrm>
          <a:custGeom>
            <a:avLst/>
            <a:gdLst/>
            <a:ahLst/>
            <a:cxnLst/>
            <a:rect l="l" t="t" r="r" b="b"/>
            <a:pathLst>
              <a:path w="27940" h="1781810">
                <a:moveTo>
                  <a:pt x="19050" y="0"/>
                </a:moveTo>
                <a:lnTo>
                  <a:pt x="0" y="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781810">
                <a:moveTo>
                  <a:pt x="2793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1781810">
                <a:moveTo>
                  <a:pt x="27939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7939" y="412750"/>
                </a:lnTo>
                <a:lnTo>
                  <a:pt x="27939" y="393700"/>
                </a:lnTo>
                <a:close/>
              </a:path>
              <a:path w="27940" h="1781810">
                <a:moveTo>
                  <a:pt x="27939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12750"/>
                </a:lnTo>
                <a:close/>
              </a:path>
              <a:path w="27940" h="178181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81810">
                <a:moveTo>
                  <a:pt x="27939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38150"/>
                </a:lnTo>
                <a:close/>
              </a:path>
              <a:path w="27940" h="1781810">
                <a:moveTo>
                  <a:pt x="27939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7939" y="476250"/>
                </a:lnTo>
                <a:lnTo>
                  <a:pt x="27939" y="469900"/>
                </a:lnTo>
                <a:close/>
              </a:path>
              <a:path w="27940" h="1781810">
                <a:moveTo>
                  <a:pt x="2793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76250"/>
                </a:lnTo>
                <a:close/>
              </a:path>
              <a:path w="27940" h="1781810">
                <a:moveTo>
                  <a:pt x="27939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8950"/>
                </a:lnTo>
                <a:close/>
              </a:path>
              <a:path w="27940" h="1781810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1781810">
                <a:moveTo>
                  <a:pt x="27939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08000"/>
                </a:lnTo>
                <a:close/>
              </a:path>
              <a:path w="27940" h="1781810">
                <a:moveTo>
                  <a:pt x="27939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33400"/>
                </a:lnTo>
                <a:close/>
              </a:path>
              <a:path w="27940" h="1781810">
                <a:moveTo>
                  <a:pt x="27939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03250"/>
                </a:lnTo>
                <a:close/>
              </a:path>
              <a:path w="27940" h="1781810">
                <a:moveTo>
                  <a:pt x="27939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41350"/>
                </a:lnTo>
                <a:close/>
              </a:path>
              <a:path w="27940" h="1781810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1781810">
                <a:moveTo>
                  <a:pt x="27939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7939" y="659129"/>
                </a:lnTo>
                <a:lnTo>
                  <a:pt x="27939" y="652780"/>
                </a:lnTo>
                <a:close/>
              </a:path>
              <a:path w="27940" h="1781810">
                <a:moveTo>
                  <a:pt x="27939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59130"/>
                </a:lnTo>
                <a:close/>
              </a:path>
              <a:path w="27940" h="1781810">
                <a:moveTo>
                  <a:pt x="27939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85800"/>
                </a:lnTo>
                <a:close/>
              </a:path>
              <a:path w="27940" h="1781810">
                <a:moveTo>
                  <a:pt x="27939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7939" y="711199"/>
                </a:lnTo>
                <a:lnTo>
                  <a:pt x="27939" y="703580"/>
                </a:lnTo>
                <a:close/>
              </a:path>
              <a:path w="27940" h="1781810">
                <a:moveTo>
                  <a:pt x="2793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711200"/>
                </a:lnTo>
                <a:close/>
              </a:path>
              <a:path w="27940" h="1781810">
                <a:moveTo>
                  <a:pt x="2793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23900"/>
                </a:lnTo>
                <a:close/>
              </a:path>
              <a:path w="27940" h="1781810">
                <a:moveTo>
                  <a:pt x="27939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30250"/>
                </a:lnTo>
                <a:close/>
              </a:path>
              <a:path w="27940" h="1781810">
                <a:moveTo>
                  <a:pt x="27939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73430"/>
                </a:lnTo>
                <a:close/>
              </a:path>
              <a:path w="27940" h="1781810">
                <a:moveTo>
                  <a:pt x="27939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81050"/>
                </a:lnTo>
                <a:close/>
              </a:path>
              <a:path w="27940" h="1781810">
                <a:moveTo>
                  <a:pt x="27939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787400"/>
                </a:lnTo>
                <a:close/>
              </a:path>
              <a:path w="27940" h="1781810">
                <a:moveTo>
                  <a:pt x="27939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7939" y="830579"/>
                </a:lnTo>
                <a:lnTo>
                  <a:pt x="27939" y="824230"/>
                </a:lnTo>
                <a:close/>
              </a:path>
              <a:path w="27940" h="1781810">
                <a:moveTo>
                  <a:pt x="27939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7939" y="862330"/>
                </a:lnTo>
                <a:lnTo>
                  <a:pt x="27939" y="830580"/>
                </a:lnTo>
                <a:close/>
              </a:path>
              <a:path w="27940" h="1781810">
                <a:moveTo>
                  <a:pt x="2793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62330"/>
                </a:lnTo>
                <a:close/>
              </a:path>
              <a:path w="27940" h="178181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781810">
                <a:moveTo>
                  <a:pt x="27939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7939" y="914400"/>
                </a:lnTo>
                <a:lnTo>
                  <a:pt x="27939" y="876300"/>
                </a:lnTo>
                <a:close/>
              </a:path>
              <a:path w="27940" h="1781810">
                <a:moveTo>
                  <a:pt x="27939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7939" y="919480"/>
                </a:lnTo>
                <a:lnTo>
                  <a:pt x="27939" y="914400"/>
                </a:lnTo>
                <a:close/>
              </a:path>
              <a:path w="27940" h="1781810">
                <a:moveTo>
                  <a:pt x="27939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7939" y="944880"/>
                </a:lnTo>
                <a:lnTo>
                  <a:pt x="27939" y="919480"/>
                </a:lnTo>
                <a:close/>
              </a:path>
              <a:path w="27940" h="1781810">
                <a:moveTo>
                  <a:pt x="27939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7939" y="1014730"/>
                </a:lnTo>
                <a:lnTo>
                  <a:pt x="27939" y="944880"/>
                </a:lnTo>
                <a:close/>
              </a:path>
              <a:path w="27940" h="1781810">
                <a:moveTo>
                  <a:pt x="27939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4730"/>
                </a:lnTo>
                <a:close/>
              </a:path>
              <a:path w="27940" h="1781810">
                <a:moveTo>
                  <a:pt x="27939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7939" y="1028700"/>
                </a:lnTo>
                <a:lnTo>
                  <a:pt x="27939" y="1021080"/>
                </a:lnTo>
                <a:close/>
              </a:path>
              <a:path w="27940" h="1781810">
                <a:moveTo>
                  <a:pt x="27939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8700"/>
                </a:lnTo>
                <a:close/>
              </a:path>
              <a:path w="27940" h="1781810">
                <a:moveTo>
                  <a:pt x="27939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7939" y="1066800"/>
                </a:lnTo>
                <a:lnTo>
                  <a:pt x="27939" y="1040130"/>
                </a:lnTo>
                <a:close/>
              </a:path>
              <a:path w="27940" h="1781810">
                <a:moveTo>
                  <a:pt x="27939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7939" y="1143000"/>
                </a:lnTo>
                <a:lnTo>
                  <a:pt x="27939" y="1066800"/>
                </a:lnTo>
                <a:close/>
              </a:path>
              <a:path w="27940" h="1781810">
                <a:moveTo>
                  <a:pt x="27939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7939" y="1289050"/>
                </a:lnTo>
                <a:lnTo>
                  <a:pt x="27939" y="1143000"/>
                </a:lnTo>
                <a:close/>
              </a:path>
              <a:path w="27940" h="1781810">
                <a:moveTo>
                  <a:pt x="27939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7939" y="1313180"/>
                </a:lnTo>
                <a:lnTo>
                  <a:pt x="27939" y="1289050"/>
                </a:lnTo>
                <a:close/>
              </a:path>
              <a:path w="27940" h="1781810">
                <a:moveTo>
                  <a:pt x="27939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7939" y="1365250"/>
                </a:lnTo>
                <a:lnTo>
                  <a:pt x="27939" y="1313180"/>
                </a:lnTo>
                <a:close/>
              </a:path>
              <a:path w="27940" h="1781810">
                <a:moveTo>
                  <a:pt x="27939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7939" y="1383030"/>
                </a:lnTo>
                <a:lnTo>
                  <a:pt x="27939" y="1365250"/>
                </a:lnTo>
                <a:close/>
              </a:path>
              <a:path w="27940" h="1781810">
                <a:moveTo>
                  <a:pt x="27939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83030"/>
                </a:lnTo>
                <a:close/>
              </a:path>
              <a:path w="27940" h="1781810">
                <a:moveTo>
                  <a:pt x="27939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7939" y="1422400"/>
                </a:lnTo>
                <a:lnTo>
                  <a:pt x="27939" y="1395730"/>
                </a:lnTo>
                <a:close/>
              </a:path>
              <a:path w="27940" h="1781810">
                <a:moveTo>
                  <a:pt x="27939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7939" y="1452880"/>
                </a:lnTo>
                <a:lnTo>
                  <a:pt x="27939" y="1422400"/>
                </a:lnTo>
                <a:close/>
              </a:path>
              <a:path w="27940" h="1781810">
                <a:moveTo>
                  <a:pt x="27939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7939" y="1459230"/>
                </a:lnTo>
                <a:lnTo>
                  <a:pt x="27939" y="1452880"/>
                </a:lnTo>
                <a:close/>
              </a:path>
              <a:path w="27940" h="1781810">
                <a:moveTo>
                  <a:pt x="27939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59230"/>
                </a:lnTo>
                <a:close/>
              </a:path>
              <a:path w="27940" h="1781810">
                <a:moveTo>
                  <a:pt x="27939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7939" y="1498600"/>
                </a:lnTo>
                <a:lnTo>
                  <a:pt x="27939" y="1465580"/>
                </a:lnTo>
                <a:close/>
              </a:path>
              <a:path w="27940" h="1781810">
                <a:moveTo>
                  <a:pt x="27939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7939" y="1522730"/>
                </a:lnTo>
                <a:lnTo>
                  <a:pt x="27939" y="1498600"/>
                </a:lnTo>
                <a:close/>
              </a:path>
              <a:path w="27940" h="1781810">
                <a:moveTo>
                  <a:pt x="27939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7939" y="1574800"/>
                </a:lnTo>
                <a:lnTo>
                  <a:pt x="27939" y="1522730"/>
                </a:lnTo>
                <a:close/>
              </a:path>
              <a:path w="27940" h="1781810">
                <a:moveTo>
                  <a:pt x="27939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7939" y="1592580"/>
                </a:lnTo>
                <a:lnTo>
                  <a:pt x="27939" y="1574800"/>
                </a:lnTo>
                <a:close/>
              </a:path>
              <a:path w="27940" h="1781810">
                <a:moveTo>
                  <a:pt x="27939" y="1774190"/>
                </a:moveTo>
                <a:lnTo>
                  <a:pt x="25400" y="1774190"/>
                </a:lnTo>
                <a:lnTo>
                  <a:pt x="25400" y="1778000"/>
                </a:lnTo>
                <a:lnTo>
                  <a:pt x="26670" y="1778000"/>
                </a:lnTo>
                <a:lnTo>
                  <a:pt x="26670" y="1781810"/>
                </a:lnTo>
                <a:lnTo>
                  <a:pt x="27939" y="1781810"/>
                </a:lnTo>
                <a:lnTo>
                  <a:pt x="27939" y="1774190"/>
                </a:lnTo>
                <a:close/>
              </a:path>
              <a:path w="27940" h="1781810">
                <a:moveTo>
                  <a:pt x="27939" y="1762760"/>
                </a:moveTo>
                <a:lnTo>
                  <a:pt x="21589" y="1762760"/>
                </a:lnTo>
                <a:lnTo>
                  <a:pt x="21589" y="1765300"/>
                </a:lnTo>
                <a:lnTo>
                  <a:pt x="22859" y="1765300"/>
                </a:lnTo>
                <a:lnTo>
                  <a:pt x="22859" y="1770380"/>
                </a:lnTo>
                <a:lnTo>
                  <a:pt x="24129" y="1770380"/>
                </a:lnTo>
                <a:lnTo>
                  <a:pt x="24129" y="1774190"/>
                </a:lnTo>
                <a:lnTo>
                  <a:pt x="25400" y="1774190"/>
                </a:lnTo>
                <a:lnTo>
                  <a:pt x="25400" y="1772920"/>
                </a:lnTo>
                <a:lnTo>
                  <a:pt x="27939" y="1772920"/>
                </a:lnTo>
                <a:lnTo>
                  <a:pt x="27939" y="1762760"/>
                </a:lnTo>
                <a:close/>
              </a:path>
              <a:path w="27940" h="1781810">
                <a:moveTo>
                  <a:pt x="27939" y="1755139"/>
                </a:moveTo>
                <a:lnTo>
                  <a:pt x="19050" y="1755139"/>
                </a:lnTo>
                <a:lnTo>
                  <a:pt x="19050" y="1758950"/>
                </a:lnTo>
                <a:lnTo>
                  <a:pt x="20320" y="1758950"/>
                </a:lnTo>
                <a:lnTo>
                  <a:pt x="20320" y="1762760"/>
                </a:lnTo>
                <a:lnTo>
                  <a:pt x="21589" y="1762760"/>
                </a:lnTo>
                <a:lnTo>
                  <a:pt x="21589" y="1761489"/>
                </a:lnTo>
                <a:lnTo>
                  <a:pt x="27939" y="1761489"/>
                </a:lnTo>
                <a:lnTo>
                  <a:pt x="27939" y="1755139"/>
                </a:lnTo>
                <a:close/>
              </a:path>
              <a:path w="27940" h="1781810">
                <a:moveTo>
                  <a:pt x="27939" y="1743710"/>
                </a:moveTo>
                <a:lnTo>
                  <a:pt x="15239" y="1743710"/>
                </a:lnTo>
                <a:lnTo>
                  <a:pt x="15239" y="1746250"/>
                </a:lnTo>
                <a:lnTo>
                  <a:pt x="16509" y="1746250"/>
                </a:lnTo>
                <a:lnTo>
                  <a:pt x="16509" y="1751330"/>
                </a:lnTo>
                <a:lnTo>
                  <a:pt x="17779" y="1751330"/>
                </a:lnTo>
                <a:lnTo>
                  <a:pt x="17779" y="1755139"/>
                </a:lnTo>
                <a:lnTo>
                  <a:pt x="19050" y="1755139"/>
                </a:lnTo>
                <a:lnTo>
                  <a:pt x="19050" y="1753870"/>
                </a:lnTo>
                <a:lnTo>
                  <a:pt x="27939" y="1753870"/>
                </a:lnTo>
                <a:lnTo>
                  <a:pt x="27939" y="1743710"/>
                </a:lnTo>
                <a:close/>
              </a:path>
              <a:path w="27940" h="1781810">
                <a:moveTo>
                  <a:pt x="27939" y="1736089"/>
                </a:moveTo>
                <a:lnTo>
                  <a:pt x="12700" y="1736089"/>
                </a:lnTo>
                <a:lnTo>
                  <a:pt x="12700" y="1739900"/>
                </a:lnTo>
                <a:lnTo>
                  <a:pt x="13970" y="1739900"/>
                </a:lnTo>
                <a:lnTo>
                  <a:pt x="13970" y="1743710"/>
                </a:lnTo>
                <a:lnTo>
                  <a:pt x="15239" y="1743710"/>
                </a:lnTo>
                <a:lnTo>
                  <a:pt x="15239" y="1742439"/>
                </a:lnTo>
                <a:lnTo>
                  <a:pt x="27939" y="1742439"/>
                </a:lnTo>
                <a:lnTo>
                  <a:pt x="27939" y="1736089"/>
                </a:lnTo>
                <a:close/>
              </a:path>
              <a:path w="27940" h="1781810">
                <a:moveTo>
                  <a:pt x="27939" y="1724660"/>
                </a:moveTo>
                <a:lnTo>
                  <a:pt x="8889" y="1724660"/>
                </a:lnTo>
                <a:lnTo>
                  <a:pt x="8889" y="1727200"/>
                </a:lnTo>
                <a:lnTo>
                  <a:pt x="10159" y="1727200"/>
                </a:lnTo>
                <a:lnTo>
                  <a:pt x="10159" y="1732280"/>
                </a:lnTo>
                <a:lnTo>
                  <a:pt x="11429" y="1732280"/>
                </a:lnTo>
                <a:lnTo>
                  <a:pt x="11429" y="1736089"/>
                </a:lnTo>
                <a:lnTo>
                  <a:pt x="12700" y="1736089"/>
                </a:lnTo>
                <a:lnTo>
                  <a:pt x="12700" y="1734820"/>
                </a:lnTo>
                <a:lnTo>
                  <a:pt x="27939" y="1734820"/>
                </a:lnTo>
                <a:lnTo>
                  <a:pt x="27939" y="1724660"/>
                </a:lnTo>
                <a:close/>
              </a:path>
              <a:path w="27940" h="1781810">
                <a:moveTo>
                  <a:pt x="27939" y="1717039"/>
                </a:moveTo>
                <a:lnTo>
                  <a:pt x="6350" y="1717039"/>
                </a:lnTo>
                <a:lnTo>
                  <a:pt x="6350" y="1720850"/>
                </a:lnTo>
                <a:lnTo>
                  <a:pt x="7620" y="1720850"/>
                </a:lnTo>
                <a:lnTo>
                  <a:pt x="7620" y="1724660"/>
                </a:lnTo>
                <a:lnTo>
                  <a:pt x="8889" y="1724660"/>
                </a:lnTo>
                <a:lnTo>
                  <a:pt x="8889" y="1723389"/>
                </a:lnTo>
                <a:lnTo>
                  <a:pt x="27939" y="1723389"/>
                </a:lnTo>
                <a:lnTo>
                  <a:pt x="27939" y="1717039"/>
                </a:lnTo>
                <a:close/>
              </a:path>
              <a:path w="27940" h="1781810">
                <a:moveTo>
                  <a:pt x="27939" y="1705610"/>
                </a:moveTo>
                <a:lnTo>
                  <a:pt x="2539" y="1705610"/>
                </a:lnTo>
                <a:lnTo>
                  <a:pt x="2539" y="1708150"/>
                </a:lnTo>
                <a:lnTo>
                  <a:pt x="3809" y="1708150"/>
                </a:lnTo>
                <a:lnTo>
                  <a:pt x="3809" y="1713230"/>
                </a:lnTo>
                <a:lnTo>
                  <a:pt x="5079" y="1713230"/>
                </a:lnTo>
                <a:lnTo>
                  <a:pt x="5079" y="1717039"/>
                </a:lnTo>
                <a:lnTo>
                  <a:pt x="6350" y="1717039"/>
                </a:lnTo>
                <a:lnTo>
                  <a:pt x="6350" y="1715770"/>
                </a:lnTo>
                <a:lnTo>
                  <a:pt x="27939" y="1715770"/>
                </a:lnTo>
                <a:lnTo>
                  <a:pt x="27939" y="1705610"/>
                </a:lnTo>
                <a:close/>
              </a:path>
              <a:path w="27940" h="1781810">
                <a:moveTo>
                  <a:pt x="27939" y="1691639"/>
                </a:moveTo>
                <a:lnTo>
                  <a:pt x="0" y="1691639"/>
                </a:lnTo>
                <a:lnTo>
                  <a:pt x="0" y="1701800"/>
                </a:lnTo>
                <a:lnTo>
                  <a:pt x="1270" y="1701800"/>
                </a:lnTo>
                <a:lnTo>
                  <a:pt x="1270" y="1705610"/>
                </a:lnTo>
                <a:lnTo>
                  <a:pt x="2539" y="1705610"/>
                </a:lnTo>
                <a:lnTo>
                  <a:pt x="2539" y="1704339"/>
                </a:lnTo>
                <a:lnTo>
                  <a:pt x="27939" y="1704339"/>
                </a:lnTo>
                <a:lnTo>
                  <a:pt x="27939" y="1691639"/>
                </a:lnTo>
                <a:close/>
              </a:path>
              <a:path w="27940" h="1781810">
                <a:moveTo>
                  <a:pt x="27939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39" y="1690370"/>
                </a:lnTo>
                <a:lnTo>
                  <a:pt x="27939" y="1680210"/>
                </a:lnTo>
                <a:close/>
              </a:path>
              <a:path w="27940" h="1781810">
                <a:moveTo>
                  <a:pt x="27939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7939" y="1678940"/>
                </a:lnTo>
                <a:lnTo>
                  <a:pt x="27939" y="1672590"/>
                </a:lnTo>
                <a:close/>
              </a:path>
              <a:path w="27940" h="1781810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1781810">
                <a:moveTo>
                  <a:pt x="27939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40"/>
                </a:lnTo>
                <a:close/>
              </a:path>
              <a:path w="27940" h="1781810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1781810">
                <a:moveTo>
                  <a:pt x="27939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90"/>
                </a:lnTo>
                <a:close/>
              </a:path>
              <a:path w="27940" h="1781810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1781810">
                <a:moveTo>
                  <a:pt x="27939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7939" y="1621790"/>
                </a:lnTo>
                <a:lnTo>
                  <a:pt x="27939" y="1615439"/>
                </a:lnTo>
                <a:close/>
              </a:path>
              <a:path w="27940" h="1781810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1781810">
                <a:moveTo>
                  <a:pt x="27939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7939" y="1602740"/>
                </a:lnTo>
                <a:lnTo>
                  <a:pt x="27939" y="1596389"/>
                </a:lnTo>
                <a:close/>
              </a:path>
              <a:path w="27940" h="1781810">
                <a:moveTo>
                  <a:pt x="27939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93850"/>
                </a:lnTo>
                <a:close/>
              </a:path>
            </a:pathLst>
          </a:custGeom>
          <a:solidFill>
            <a:srgbClr val="1F3E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8093709" y="3241039"/>
            <a:ext cx="26670" cy="1847850"/>
          </a:xfrm>
          <a:custGeom>
            <a:avLst/>
            <a:gdLst/>
            <a:ahLst/>
            <a:cxnLst/>
            <a:rect l="l" t="t" r="r" b="b"/>
            <a:pathLst>
              <a:path w="26670" h="1847850">
                <a:moveTo>
                  <a:pt x="1143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1847850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47850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47850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4785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47850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47850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478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47850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47850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47850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47850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47850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47850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47850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47850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47850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47850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47850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47850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47850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47850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47850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47850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47850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47850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47850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47850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47850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47850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47850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47850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47850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47850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47850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47850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47850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47850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47850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47850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47850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47850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47850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47850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47850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47850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47850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47850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47850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47850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47850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47850">
                <a:moveTo>
                  <a:pt x="26670" y="1845310"/>
                </a:moveTo>
                <a:lnTo>
                  <a:pt x="25400" y="1845310"/>
                </a:lnTo>
                <a:lnTo>
                  <a:pt x="25400" y="1847850"/>
                </a:lnTo>
                <a:lnTo>
                  <a:pt x="26670" y="1847850"/>
                </a:lnTo>
                <a:lnTo>
                  <a:pt x="26670" y="1845310"/>
                </a:lnTo>
                <a:close/>
              </a:path>
              <a:path w="26670" h="1847850">
                <a:moveTo>
                  <a:pt x="26670" y="1837689"/>
                </a:moveTo>
                <a:lnTo>
                  <a:pt x="22860" y="1837689"/>
                </a:lnTo>
                <a:lnTo>
                  <a:pt x="22860" y="1841500"/>
                </a:lnTo>
                <a:lnTo>
                  <a:pt x="24130" y="1841500"/>
                </a:lnTo>
                <a:lnTo>
                  <a:pt x="24130" y="1845310"/>
                </a:lnTo>
                <a:lnTo>
                  <a:pt x="25400" y="1845310"/>
                </a:lnTo>
                <a:lnTo>
                  <a:pt x="2540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47850">
                <a:moveTo>
                  <a:pt x="26670" y="1826260"/>
                </a:moveTo>
                <a:lnTo>
                  <a:pt x="19050" y="1826260"/>
                </a:lnTo>
                <a:lnTo>
                  <a:pt x="19050" y="1828800"/>
                </a:lnTo>
                <a:lnTo>
                  <a:pt x="20320" y="1828800"/>
                </a:lnTo>
                <a:lnTo>
                  <a:pt x="20320" y="1833880"/>
                </a:lnTo>
                <a:lnTo>
                  <a:pt x="21590" y="1833880"/>
                </a:lnTo>
                <a:lnTo>
                  <a:pt x="21590" y="1837689"/>
                </a:lnTo>
                <a:lnTo>
                  <a:pt x="22860" y="1837689"/>
                </a:lnTo>
                <a:lnTo>
                  <a:pt x="2286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47850">
                <a:moveTo>
                  <a:pt x="26670" y="1818639"/>
                </a:moveTo>
                <a:lnTo>
                  <a:pt x="16510" y="1818639"/>
                </a:lnTo>
                <a:lnTo>
                  <a:pt x="16510" y="1822450"/>
                </a:lnTo>
                <a:lnTo>
                  <a:pt x="17780" y="1822450"/>
                </a:lnTo>
                <a:lnTo>
                  <a:pt x="17780" y="1826260"/>
                </a:lnTo>
                <a:lnTo>
                  <a:pt x="19050" y="1826260"/>
                </a:lnTo>
                <a:lnTo>
                  <a:pt x="1905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47850">
                <a:moveTo>
                  <a:pt x="26670" y="1807210"/>
                </a:moveTo>
                <a:lnTo>
                  <a:pt x="12700" y="1807210"/>
                </a:lnTo>
                <a:lnTo>
                  <a:pt x="12700" y="1809750"/>
                </a:lnTo>
                <a:lnTo>
                  <a:pt x="13970" y="1809750"/>
                </a:lnTo>
                <a:lnTo>
                  <a:pt x="13970" y="1814830"/>
                </a:lnTo>
                <a:lnTo>
                  <a:pt x="15240" y="1814830"/>
                </a:lnTo>
                <a:lnTo>
                  <a:pt x="15240" y="1818639"/>
                </a:lnTo>
                <a:lnTo>
                  <a:pt x="16510" y="1818639"/>
                </a:lnTo>
                <a:lnTo>
                  <a:pt x="1651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47850">
                <a:moveTo>
                  <a:pt x="26670" y="1799589"/>
                </a:moveTo>
                <a:lnTo>
                  <a:pt x="10160" y="1799589"/>
                </a:lnTo>
                <a:lnTo>
                  <a:pt x="10160" y="1803400"/>
                </a:lnTo>
                <a:lnTo>
                  <a:pt x="11430" y="1803400"/>
                </a:lnTo>
                <a:lnTo>
                  <a:pt x="11430" y="1807210"/>
                </a:lnTo>
                <a:lnTo>
                  <a:pt x="12700" y="1807210"/>
                </a:lnTo>
                <a:lnTo>
                  <a:pt x="1270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47850">
                <a:moveTo>
                  <a:pt x="26670" y="1788160"/>
                </a:moveTo>
                <a:lnTo>
                  <a:pt x="6350" y="1788160"/>
                </a:lnTo>
                <a:lnTo>
                  <a:pt x="6350" y="1790700"/>
                </a:lnTo>
                <a:lnTo>
                  <a:pt x="7620" y="1790700"/>
                </a:lnTo>
                <a:lnTo>
                  <a:pt x="7620" y="1795780"/>
                </a:lnTo>
                <a:lnTo>
                  <a:pt x="8890" y="1795780"/>
                </a:lnTo>
                <a:lnTo>
                  <a:pt x="8890" y="1799589"/>
                </a:lnTo>
                <a:lnTo>
                  <a:pt x="10160" y="1799589"/>
                </a:lnTo>
                <a:lnTo>
                  <a:pt x="1016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47850">
                <a:moveTo>
                  <a:pt x="26670" y="1780539"/>
                </a:moveTo>
                <a:lnTo>
                  <a:pt x="3810" y="1780539"/>
                </a:lnTo>
                <a:lnTo>
                  <a:pt x="3810" y="1784350"/>
                </a:lnTo>
                <a:lnTo>
                  <a:pt x="5080" y="1784350"/>
                </a:lnTo>
                <a:lnTo>
                  <a:pt x="5080" y="1788160"/>
                </a:lnTo>
                <a:lnTo>
                  <a:pt x="6350" y="1788160"/>
                </a:lnTo>
                <a:lnTo>
                  <a:pt x="635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847850">
                <a:moveTo>
                  <a:pt x="26670" y="1769110"/>
                </a:moveTo>
                <a:lnTo>
                  <a:pt x="0" y="1769110"/>
                </a:lnTo>
                <a:lnTo>
                  <a:pt x="0" y="1771650"/>
                </a:lnTo>
                <a:lnTo>
                  <a:pt x="1270" y="1771650"/>
                </a:lnTo>
                <a:lnTo>
                  <a:pt x="1270" y="1776730"/>
                </a:lnTo>
                <a:lnTo>
                  <a:pt x="2540" y="1776730"/>
                </a:lnTo>
                <a:lnTo>
                  <a:pt x="2540" y="1780539"/>
                </a:lnTo>
                <a:lnTo>
                  <a:pt x="3810" y="1780539"/>
                </a:lnTo>
                <a:lnTo>
                  <a:pt x="381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47850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47850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47850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47850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47850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47850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47850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47850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47850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47850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47850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47850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47850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4785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47850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47850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47850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47850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47850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47850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120380" y="3253740"/>
            <a:ext cx="27940" cy="1917700"/>
          </a:xfrm>
          <a:custGeom>
            <a:avLst/>
            <a:gdLst/>
            <a:ahLst/>
            <a:cxnLst/>
            <a:rect l="l" t="t" r="r" b="b"/>
            <a:pathLst>
              <a:path w="27940" h="1917700">
                <a:moveTo>
                  <a:pt x="6350" y="0"/>
                </a:moveTo>
                <a:lnTo>
                  <a:pt x="0" y="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1917700">
                <a:moveTo>
                  <a:pt x="27940" y="355600"/>
                </a:moveTo>
                <a:lnTo>
                  <a:pt x="0" y="35560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917700">
                <a:moveTo>
                  <a:pt x="27940" y="368300"/>
                </a:moveTo>
                <a:lnTo>
                  <a:pt x="0" y="3683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68300"/>
                </a:lnTo>
                <a:close/>
              </a:path>
              <a:path w="27940" h="191770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17700">
                <a:moveTo>
                  <a:pt x="2794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7940" y="412750"/>
                </a:lnTo>
                <a:lnTo>
                  <a:pt x="27940" y="400050"/>
                </a:lnTo>
                <a:close/>
              </a:path>
              <a:path w="27940" h="1917700">
                <a:moveTo>
                  <a:pt x="27940" y="412750"/>
                </a:moveTo>
                <a:lnTo>
                  <a:pt x="0" y="4127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2750"/>
                </a:lnTo>
                <a:close/>
              </a:path>
              <a:path w="27940" h="1917700">
                <a:moveTo>
                  <a:pt x="27940" y="444500"/>
                </a:moveTo>
                <a:lnTo>
                  <a:pt x="0" y="44450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44500"/>
                </a:lnTo>
                <a:close/>
              </a:path>
              <a:path w="27940" h="1917700">
                <a:moveTo>
                  <a:pt x="2794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0850"/>
                </a:lnTo>
                <a:close/>
              </a:path>
              <a:path w="27940" h="1917700">
                <a:moveTo>
                  <a:pt x="27940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3550"/>
                </a:lnTo>
                <a:close/>
              </a:path>
              <a:path w="27940" h="1917700">
                <a:moveTo>
                  <a:pt x="2794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1917700">
                <a:moveTo>
                  <a:pt x="27940" y="482600"/>
                </a:moveTo>
                <a:lnTo>
                  <a:pt x="0" y="4826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82600"/>
                </a:lnTo>
                <a:close/>
              </a:path>
              <a:path w="27940" h="1917700">
                <a:moveTo>
                  <a:pt x="27940" y="508000"/>
                </a:moveTo>
                <a:lnTo>
                  <a:pt x="0" y="5080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08000"/>
                </a:lnTo>
                <a:close/>
              </a:path>
              <a:path w="27940" h="1917700">
                <a:moveTo>
                  <a:pt x="27940" y="577850"/>
                </a:moveTo>
                <a:lnTo>
                  <a:pt x="0" y="57785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77850"/>
                </a:lnTo>
                <a:close/>
              </a:path>
              <a:path w="27940" h="1917700">
                <a:moveTo>
                  <a:pt x="27940" y="615950"/>
                </a:moveTo>
                <a:lnTo>
                  <a:pt x="0" y="615950"/>
                </a:lnTo>
                <a:lnTo>
                  <a:pt x="0" y="621030"/>
                </a:lnTo>
                <a:lnTo>
                  <a:pt x="27940" y="621030"/>
                </a:lnTo>
                <a:lnTo>
                  <a:pt x="27940" y="615950"/>
                </a:lnTo>
                <a:close/>
              </a:path>
              <a:path w="27940" h="1917700">
                <a:moveTo>
                  <a:pt x="27940" y="621030"/>
                </a:moveTo>
                <a:lnTo>
                  <a:pt x="0" y="62103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1030"/>
                </a:lnTo>
                <a:close/>
              </a:path>
              <a:path w="27940" h="1917700">
                <a:moveTo>
                  <a:pt x="27940" y="627380"/>
                </a:moveTo>
                <a:lnTo>
                  <a:pt x="0" y="627380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627380"/>
                </a:lnTo>
                <a:close/>
              </a:path>
              <a:path w="27940" h="1917700">
                <a:moveTo>
                  <a:pt x="27940" y="633730"/>
                </a:moveTo>
                <a:lnTo>
                  <a:pt x="0" y="63373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33730"/>
                </a:lnTo>
                <a:close/>
              </a:path>
              <a:path w="27940" h="1917700">
                <a:moveTo>
                  <a:pt x="27940" y="660400"/>
                </a:moveTo>
                <a:lnTo>
                  <a:pt x="0" y="66040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60400"/>
                </a:lnTo>
                <a:close/>
              </a:path>
              <a:path w="27940" h="1917700">
                <a:moveTo>
                  <a:pt x="27940" y="678180"/>
                </a:moveTo>
                <a:lnTo>
                  <a:pt x="0" y="67818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78180"/>
                </a:lnTo>
                <a:close/>
              </a:path>
              <a:path w="27940" h="1917700">
                <a:moveTo>
                  <a:pt x="2794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85800"/>
                </a:lnTo>
                <a:close/>
              </a:path>
              <a:path w="27940" h="1917700">
                <a:moveTo>
                  <a:pt x="27940" y="698500"/>
                </a:moveTo>
                <a:lnTo>
                  <a:pt x="0" y="6985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8500"/>
                </a:lnTo>
                <a:close/>
              </a:path>
              <a:path w="27940" h="1917700">
                <a:moveTo>
                  <a:pt x="27940" y="704850"/>
                </a:moveTo>
                <a:lnTo>
                  <a:pt x="0" y="7048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04850"/>
                </a:lnTo>
                <a:close/>
              </a:path>
              <a:path w="27940" h="1917700">
                <a:moveTo>
                  <a:pt x="27940" y="748030"/>
                </a:moveTo>
                <a:lnTo>
                  <a:pt x="0" y="74803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8030"/>
                </a:lnTo>
                <a:close/>
              </a:path>
              <a:path w="27940" h="1917700">
                <a:moveTo>
                  <a:pt x="27940" y="755650"/>
                </a:moveTo>
                <a:lnTo>
                  <a:pt x="0" y="7556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5650"/>
                </a:lnTo>
                <a:close/>
              </a:path>
              <a:path w="27940" h="1917700">
                <a:moveTo>
                  <a:pt x="27940" y="762000"/>
                </a:moveTo>
                <a:lnTo>
                  <a:pt x="0" y="76200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62000"/>
                </a:lnTo>
                <a:close/>
              </a:path>
              <a:path w="27940" h="1917700">
                <a:moveTo>
                  <a:pt x="27940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30"/>
                </a:lnTo>
                <a:close/>
              </a:path>
              <a:path w="27940" h="1917700">
                <a:moveTo>
                  <a:pt x="27940" y="805180"/>
                </a:moveTo>
                <a:lnTo>
                  <a:pt x="0" y="805180"/>
                </a:lnTo>
                <a:lnTo>
                  <a:pt x="0" y="836930"/>
                </a:lnTo>
                <a:lnTo>
                  <a:pt x="27940" y="836930"/>
                </a:lnTo>
                <a:lnTo>
                  <a:pt x="27940" y="805180"/>
                </a:lnTo>
                <a:close/>
              </a:path>
              <a:path w="27940" h="1917700">
                <a:moveTo>
                  <a:pt x="2794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36930"/>
                </a:lnTo>
                <a:close/>
              </a:path>
              <a:path w="27940" h="1917700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917700">
                <a:moveTo>
                  <a:pt x="27940" y="850900"/>
                </a:moveTo>
                <a:lnTo>
                  <a:pt x="0" y="85090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50900"/>
                </a:lnTo>
                <a:close/>
              </a:path>
              <a:path w="27940" h="1917700">
                <a:moveTo>
                  <a:pt x="27940" y="889000"/>
                </a:moveTo>
                <a:lnTo>
                  <a:pt x="0" y="88900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9000"/>
                </a:lnTo>
                <a:close/>
              </a:path>
              <a:path w="27940" h="1917700">
                <a:moveTo>
                  <a:pt x="27940" y="894080"/>
                </a:moveTo>
                <a:lnTo>
                  <a:pt x="0" y="894080"/>
                </a:lnTo>
                <a:lnTo>
                  <a:pt x="0" y="919480"/>
                </a:lnTo>
                <a:lnTo>
                  <a:pt x="27940" y="919480"/>
                </a:lnTo>
                <a:lnTo>
                  <a:pt x="27940" y="894080"/>
                </a:lnTo>
                <a:close/>
              </a:path>
              <a:path w="27940" h="1917700">
                <a:moveTo>
                  <a:pt x="27940" y="919480"/>
                </a:moveTo>
                <a:lnTo>
                  <a:pt x="0" y="919480"/>
                </a:lnTo>
                <a:lnTo>
                  <a:pt x="0" y="989330"/>
                </a:lnTo>
                <a:lnTo>
                  <a:pt x="27940" y="989330"/>
                </a:lnTo>
                <a:lnTo>
                  <a:pt x="27940" y="919480"/>
                </a:lnTo>
                <a:close/>
              </a:path>
              <a:path w="27940" h="1917700">
                <a:moveTo>
                  <a:pt x="2794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89330"/>
                </a:lnTo>
                <a:close/>
              </a:path>
              <a:path w="27940" h="1917700">
                <a:moveTo>
                  <a:pt x="27940" y="995680"/>
                </a:moveTo>
                <a:lnTo>
                  <a:pt x="0" y="995680"/>
                </a:lnTo>
                <a:lnTo>
                  <a:pt x="0" y="1003300"/>
                </a:lnTo>
                <a:lnTo>
                  <a:pt x="27940" y="1003300"/>
                </a:lnTo>
                <a:lnTo>
                  <a:pt x="27940" y="995680"/>
                </a:lnTo>
                <a:close/>
              </a:path>
              <a:path w="27940" h="1917700">
                <a:moveTo>
                  <a:pt x="27940" y="1003300"/>
                </a:moveTo>
                <a:lnTo>
                  <a:pt x="0" y="100330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1003300"/>
                </a:lnTo>
                <a:close/>
              </a:path>
              <a:path w="27940" h="1917700">
                <a:moveTo>
                  <a:pt x="27940" y="1014730"/>
                </a:moveTo>
                <a:lnTo>
                  <a:pt x="0" y="101473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14730"/>
                </a:lnTo>
                <a:close/>
              </a:path>
              <a:path w="27940" h="1917700">
                <a:moveTo>
                  <a:pt x="27940" y="1041400"/>
                </a:moveTo>
                <a:lnTo>
                  <a:pt x="0" y="10414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41400"/>
                </a:lnTo>
                <a:close/>
              </a:path>
              <a:path w="27940" h="1917700">
                <a:moveTo>
                  <a:pt x="27940" y="1117600"/>
                </a:moveTo>
                <a:lnTo>
                  <a:pt x="0" y="1117600"/>
                </a:lnTo>
                <a:lnTo>
                  <a:pt x="0" y="1263650"/>
                </a:lnTo>
                <a:lnTo>
                  <a:pt x="27940" y="1263650"/>
                </a:lnTo>
                <a:lnTo>
                  <a:pt x="27940" y="1117600"/>
                </a:lnTo>
                <a:close/>
              </a:path>
              <a:path w="27940" h="1917700">
                <a:moveTo>
                  <a:pt x="27940" y="1263650"/>
                </a:moveTo>
                <a:lnTo>
                  <a:pt x="0" y="1263650"/>
                </a:lnTo>
                <a:lnTo>
                  <a:pt x="0" y="1287780"/>
                </a:lnTo>
                <a:lnTo>
                  <a:pt x="27940" y="1287780"/>
                </a:lnTo>
                <a:lnTo>
                  <a:pt x="27940" y="1263650"/>
                </a:lnTo>
                <a:close/>
              </a:path>
              <a:path w="27940" h="1917700">
                <a:moveTo>
                  <a:pt x="27940" y="1287780"/>
                </a:moveTo>
                <a:lnTo>
                  <a:pt x="0" y="1287780"/>
                </a:lnTo>
                <a:lnTo>
                  <a:pt x="0" y="1339850"/>
                </a:lnTo>
                <a:lnTo>
                  <a:pt x="27940" y="1339850"/>
                </a:lnTo>
                <a:lnTo>
                  <a:pt x="27940" y="1287780"/>
                </a:lnTo>
                <a:close/>
              </a:path>
              <a:path w="27940" h="1917700">
                <a:moveTo>
                  <a:pt x="27940" y="1339850"/>
                </a:moveTo>
                <a:lnTo>
                  <a:pt x="0" y="133985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39850"/>
                </a:lnTo>
                <a:close/>
              </a:path>
              <a:path w="27940" h="1917700">
                <a:moveTo>
                  <a:pt x="27940" y="1357630"/>
                </a:moveTo>
                <a:lnTo>
                  <a:pt x="0" y="135763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57630"/>
                </a:lnTo>
                <a:close/>
              </a:path>
              <a:path w="27940" h="1917700">
                <a:moveTo>
                  <a:pt x="27940" y="1370330"/>
                </a:moveTo>
                <a:lnTo>
                  <a:pt x="0" y="1370330"/>
                </a:lnTo>
                <a:lnTo>
                  <a:pt x="0" y="1397000"/>
                </a:lnTo>
                <a:lnTo>
                  <a:pt x="27940" y="1397000"/>
                </a:lnTo>
                <a:lnTo>
                  <a:pt x="27940" y="1370330"/>
                </a:lnTo>
                <a:close/>
              </a:path>
              <a:path w="27940" h="1917700">
                <a:moveTo>
                  <a:pt x="27940" y="1397000"/>
                </a:moveTo>
                <a:lnTo>
                  <a:pt x="0" y="139700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397000"/>
                </a:lnTo>
                <a:close/>
              </a:path>
              <a:path w="27940" h="1917700">
                <a:moveTo>
                  <a:pt x="27940" y="1427480"/>
                </a:moveTo>
                <a:lnTo>
                  <a:pt x="0" y="142748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27480"/>
                </a:lnTo>
                <a:close/>
              </a:path>
              <a:path w="27940" h="1917700">
                <a:moveTo>
                  <a:pt x="27940" y="1433830"/>
                </a:moveTo>
                <a:lnTo>
                  <a:pt x="0" y="1433830"/>
                </a:lnTo>
                <a:lnTo>
                  <a:pt x="0" y="1440180"/>
                </a:lnTo>
                <a:lnTo>
                  <a:pt x="27940" y="1440180"/>
                </a:lnTo>
                <a:lnTo>
                  <a:pt x="27940" y="1433830"/>
                </a:lnTo>
                <a:close/>
              </a:path>
              <a:path w="27940" h="1917700">
                <a:moveTo>
                  <a:pt x="27940" y="1440180"/>
                </a:moveTo>
                <a:lnTo>
                  <a:pt x="0" y="1440180"/>
                </a:lnTo>
                <a:lnTo>
                  <a:pt x="0" y="1473200"/>
                </a:lnTo>
                <a:lnTo>
                  <a:pt x="27940" y="1473200"/>
                </a:lnTo>
                <a:lnTo>
                  <a:pt x="27940" y="1440180"/>
                </a:lnTo>
                <a:close/>
              </a:path>
              <a:path w="27940" h="1917700">
                <a:moveTo>
                  <a:pt x="27940" y="1473200"/>
                </a:moveTo>
                <a:lnTo>
                  <a:pt x="0" y="1473200"/>
                </a:lnTo>
                <a:lnTo>
                  <a:pt x="0" y="1497330"/>
                </a:lnTo>
                <a:lnTo>
                  <a:pt x="27940" y="1497330"/>
                </a:lnTo>
                <a:lnTo>
                  <a:pt x="27940" y="1473200"/>
                </a:lnTo>
                <a:close/>
              </a:path>
              <a:path w="27940" h="1917700">
                <a:moveTo>
                  <a:pt x="27940" y="1497330"/>
                </a:moveTo>
                <a:lnTo>
                  <a:pt x="0" y="1497330"/>
                </a:lnTo>
                <a:lnTo>
                  <a:pt x="0" y="1549400"/>
                </a:lnTo>
                <a:lnTo>
                  <a:pt x="27940" y="1549400"/>
                </a:lnTo>
                <a:lnTo>
                  <a:pt x="27940" y="1497330"/>
                </a:lnTo>
                <a:close/>
              </a:path>
              <a:path w="27940" h="1917700">
                <a:moveTo>
                  <a:pt x="27940" y="1549400"/>
                </a:moveTo>
                <a:lnTo>
                  <a:pt x="0" y="1549400"/>
                </a:lnTo>
                <a:lnTo>
                  <a:pt x="0" y="1567180"/>
                </a:lnTo>
                <a:lnTo>
                  <a:pt x="27940" y="1567180"/>
                </a:lnTo>
                <a:lnTo>
                  <a:pt x="27940" y="1549400"/>
                </a:lnTo>
                <a:close/>
              </a:path>
              <a:path w="27940" h="1917700">
                <a:moveTo>
                  <a:pt x="27940" y="1870710"/>
                </a:moveTo>
                <a:lnTo>
                  <a:pt x="11429" y="1870710"/>
                </a:lnTo>
                <a:lnTo>
                  <a:pt x="11429" y="1873250"/>
                </a:lnTo>
                <a:lnTo>
                  <a:pt x="12700" y="1873250"/>
                </a:lnTo>
                <a:lnTo>
                  <a:pt x="12700" y="1875790"/>
                </a:lnTo>
                <a:lnTo>
                  <a:pt x="13970" y="1875790"/>
                </a:lnTo>
                <a:lnTo>
                  <a:pt x="13970" y="1879600"/>
                </a:lnTo>
                <a:lnTo>
                  <a:pt x="15240" y="1879600"/>
                </a:lnTo>
                <a:lnTo>
                  <a:pt x="15240" y="1883410"/>
                </a:lnTo>
                <a:lnTo>
                  <a:pt x="16510" y="1883410"/>
                </a:lnTo>
                <a:lnTo>
                  <a:pt x="16510" y="1887220"/>
                </a:lnTo>
                <a:lnTo>
                  <a:pt x="17779" y="1887220"/>
                </a:lnTo>
                <a:lnTo>
                  <a:pt x="17779" y="1891030"/>
                </a:lnTo>
                <a:lnTo>
                  <a:pt x="19050" y="1891030"/>
                </a:lnTo>
                <a:lnTo>
                  <a:pt x="19050" y="1894840"/>
                </a:lnTo>
                <a:lnTo>
                  <a:pt x="20320" y="1894840"/>
                </a:lnTo>
                <a:lnTo>
                  <a:pt x="20320" y="1898650"/>
                </a:lnTo>
                <a:lnTo>
                  <a:pt x="21590" y="1898650"/>
                </a:lnTo>
                <a:lnTo>
                  <a:pt x="21590" y="1902460"/>
                </a:lnTo>
                <a:lnTo>
                  <a:pt x="22860" y="1902460"/>
                </a:lnTo>
                <a:lnTo>
                  <a:pt x="22860" y="1906270"/>
                </a:lnTo>
                <a:lnTo>
                  <a:pt x="24129" y="1906270"/>
                </a:lnTo>
                <a:lnTo>
                  <a:pt x="24129" y="1910080"/>
                </a:lnTo>
                <a:lnTo>
                  <a:pt x="25400" y="1910080"/>
                </a:lnTo>
                <a:lnTo>
                  <a:pt x="25400" y="1913890"/>
                </a:lnTo>
                <a:lnTo>
                  <a:pt x="26670" y="1913890"/>
                </a:lnTo>
                <a:lnTo>
                  <a:pt x="26670" y="1917700"/>
                </a:lnTo>
                <a:lnTo>
                  <a:pt x="27940" y="1917700"/>
                </a:lnTo>
                <a:lnTo>
                  <a:pt x="27940" y="1870710"/>
                </a:lnTo>
                <a:close/>
              </a:path>
              <a:path w="27940" h="1917700">
                <a:moveTo>
                  <a:pt x="27940" y="1863089"/>
                </a:moveTo>
                <a:lnTo>
                  <a:pt x="8890" y="1863089"/>
                </a:lnTo>
                <a:lnTo>
                  <a:pt x="8890" y="1866900"/>
                </a:lnTo>
                <a:lnTo>
                  <a:pt x="10160" y="1866900"/>
                </a:lnTo>
                <a:lnTo>
                  <a:pt x="10160" y="1870710"/>
                </a:lnTo>
                <a:lnTo>
                  <a:pt x="11429" y="1870710"/>
                </a:lnTo>
                <a:lnTo>
                  <a:pt x="11429" y="1869439"/>
                </a:lnTo>
                <a:lnTo>
                  <a:pt x="27940" y="1869439"/>
                </a:lnTo>
                <a:lnTo>
                  <a:pt x="27940" y="1863089"/>
                </a:lnTo>
                <a:close/>
              </a:path>
              <a:path w="27940" h="1917700">
                <a:moveTo>
                  <a:pt x="27940" y="1851660"/>
                </a:moveTo>
                <a:lnTo>
                  <a:pt x="5079" y="1851660"/>
                </a:lnTo>
                <a:lnTo>
                  <a:pt x="5079" y="1854200"/>
                </a:lnTo>
                <a:lnTo>
                  <a:pt x="6350" y="1854200"/>
                </a:lnTo>
                <a:lnTo>
                  <a:pt x="6350" y="1859280"/>
                </a:lnTo>
                <a:lnTo>
                  <a:pt x="7620" y="1859280"/>
                </a:lnTo>
                <a:lnTo>
                  <a:pt x="7620" y="1863089"/>
                </a:lnTo>
                <a:lnTo>
                  <a:pt x="8890" y="1863089"/>
                </a:lnTo>
                <a:lnTo>
                  <a:pt x="8890" y="1861820"/>
                </a:lnTo>
                <a:lnTo>
                  <a:pt x="27940" y="1861820"/>
                </a:lnTo>
                <a:lnTo>
                  <a:pt x="27940" y="1851660"/>
                </a:lnTo>
                <a:close/>
              </a:path>
              <a:path w="27940" h="1917700">
                <a:moveTo>
                  <a:pt x="27940" y="1844039"/>
                </a:moveTo>
                <a:lnTo>
                  <a:pt x="2540" y="1844039"/>
                </a:lnTo>
                <a:lnTo>
                  <a:pt x="2540" y="1847850"/>
                </a:lnTo>
                <a:lnTo>
                  <a:pt x="3810" y="1847850"/>
                </a:lnTo>
                <a:lnTo>
                  <a:pt x="3810" y="1851660"/>
                </a:lnTo>
                <a:lnTo>
                  <a:pt x="5079" y="1851660"/>
                </a:lnTo>
                <a:lnTo>
                  <a:pt x="5079" y="1850389"/>
                </a:lnTo>
                <a:lnTo>
                  <a:pt x="27940" y="1850389"/>
                </a:lnTo>
                <a:lnTo>
                  <a:pt x="27940" y="1844039"/>
                </a:lnTo>
                <a:close/>
              </a:path>
              <a:path w="27940" h="1917700">
                <a:moveTo>
                  <a:pt x="27940" y="1832610"/>
                </a:moveTo>
                <a:lnTo>
                  <a:pt x="0" y="1832610"/>
                </a:lnTo>
                <a:lnTo>
                  <a:pt x="0" y="1840230"/>
                </a:lnTo>
                <a:lnTo>
                  <a:pt x="1270" y="1840230"/>
                </a:lnTo>
                <a:lnTo>
                  <a:pt x="1270" y="1844039"/>
                </a:lnTo>
                <a:lnTo>
                  <a:pt x="2540" y="1844039"/>
                </a:lnTo>
                <a:lnTo>
                  <a:pt x="2540" y="1842770"/>
                </a:lnTo>
                <a:lnTo>
                  <a:pt x="27940" y="1842770"/>
                </a:lnTo>
                <a:lnTo>
                  <a:pt x="27940" y="1832610"/>
                </a:lnTo>
                <a:close/>
              </a:path>
              <a:path w="27940" h="1917700">
                <a:moveTo>
                  <a:pt x="2794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40" y="1831339"/>
                </a:lnTo>
                <a:lnTo>
                  <a:pt x="27940" y="1824989"/>
                </a:lnTo>
                <a:close/>
              </a:path>
              <a:path w="27940" h="1917700">
                <a:moveTo>
                  <a:pt x="27940" y="1813560"/>
                </a:moveTo>
                <a:lnTo>
                  <a:pt x="0" y="1813560"/>
                </a:lnTo>
                <a:lnTo>
                  <a:pt x="0" y="1823720"/>
                </a:lnTo>
                <a:lnTo>
                  <a:pt x="27940" y="1823720"/>
                </a:lnTo>
                <a:lnTo>
                  <a:pt x="27940" y="1813560"/>
                </a:lnTo>
                <a:close/>
              </a:path>
              <a:path w="27940" h="1917700">
                <a:moveTo>
                  <a:pt x="2794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40" y="1812289"/>
                </a:lnTo>
                <a:lnTo>
                  <a:pt x="27940" y="1805939"/>
                </a:lnTo>
                <a:close/>
              </a:path>
              <a:path w="27940" h="1917700">
                <a:moveTo>
                  <a:pt x="27940" y="1794510"/>
                </a:moveTo>
                <a:lnTo>
                  <a:pt x="0" y="1794510"/>
                </a:lnTo>
                <a:lnTo>
                  <a:pt x="0" y="1804670"/>
                </a:lnTo>
                <a:lnTo>
                  <a:pt x="27940" y="1804670"/>
                </a:lnTo>
                <a:lnTo>
                  <a:pt x="27940" y="1794510"/>
                </a:lnTo>
                <a:close/>
              </a:path>
              <a:path w="27940" h="1917700">
                <a:moveTo>
                  <a:pt x="2794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40" y="1793239"/>
                </a:lnTo>
                <a:lnTo>
                  <a:pt x="27940" y="1786889"/>
                </a:lnTo>
                <a:close/>
              </a:path>
              <a:path w="27940" h="1917700">
                <a:moveTo>
                  <a:pt x="2794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7940" y="1785620"/>
                </a:lnTo>
                <a:lnTo>
                  <a:pt x="27940" y="1775460"/>
                </a:lnTo>
                <a:close/>
              </a:path>
              <a:path w="27940" h="1917700">
                <a:moveTo>
                  <a:pt x="27940" y="1767840"/>
                </a:moveTo>
                <a:lnTo>
                  <a:pt x="0" y="1767840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767840"/>
                </a:lnTo>
                <a:close/>
              </a:path>
              <a:path w="27940" h="1917700">
                <a:moveTo>
                  <a:pt x="2794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7940" y="1766570"/>
                </a:lnTo>
                <a:lnTo>
                  <a:pt x="27940" y="1756410"/>
                </a:lnTo>
                <a:close/>
              </a:path>
              <a:path w="27940" h="1917700">
                <a:moveTo>
                  <a:pt x="27940" y="1748790"/>
                </a:moveTo>
                <a:lnTo>
                  <a:pt x="0" y="1748790"/>
                </a:lnTo>
                <a:lnTo>
                  <a:pt x="0" y="1755139"/>
                </a:lnTo>
                <a:lnTo>
                  <a:pt x="27940" y="1755139"/>
                </a:lnTo>
                <a:lnTo>
                  <a:pt x="27940" y="1748790"/>
                </a:lnTo>
                <a:close/>
              </a:path>
              <a:path w="27940" h="1917700">
                <a:moveTo>
                  <a:pt x="2794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7940" y="1747520"/>
                </a:lnTo>
                <a:lnTo>
                  <a:pt x="27940" y="1737360"/>
                </a:lnTo>
                <a:close/>
              </a:path>
              <a:path w="27940" h="1917700">
                <a:moveTo>
                  <a:pt x="2794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40" y="1736089"/>
                </a:lnTo>
                <a:lnTo>
                  <a:pt x="27940" y="1729739"/>
                </a:lnTo>
                <a:close/>
              </a:path>
              <a:path w="27940" h="1917700">
                <a:moveTo>
                  <a:pt x="2794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7940" y="1728470"/>
                </a:lnTo>
                <a:lnTo>
                  <a:pt x="27940" y="1718310"/>
                </a:lnTo>
                <a:close/>
              </a:path>
              <a:path w="27940" h="1917700">
                <a:moveTo>
                  <a:pt x="2794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40" y="1717039"/>
                </a:lnTo>
                <a:lnTo>
                  <a:pt x="27940" y="1710689"/>
                </a:lnTo>
                <a:close/>
              </a:path>
              <a:path w="27940" h="1917700">
                <a:moveTo>
                  <a:pt x="2794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7940" y="1709420"/>
                </a:lnTo>
                <a:lnTo>
                  <a:pt x="27940" y="1699260"/>
                </a:lnTo>
                <a:close/>
              </a:path>
              <a:path w="27940" h="1917700">
                <a:moveTo>
                  <a:pt x="2794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7940" y="1697989"/>
                </a:lnTo>
                <a:lnTo>
                  <a:pt x="27940" y="1691640"/>
                </a:lnTo>
                <a:close/>
              </a:path>
              <a:path w="27940" h="1917700">
                <a:moveTo>
                  <a:pt x="2794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40" y="1690370"/>
                </a:lnTo>
                <a:lnTo>
                  <a:pt x="27940" y="1680210"/>
                </a:lnTo>
                <a:close/>
              </a:path>
              <a:path w="27940" h="1917700">
                <a:moveTo>
                  <a:pt x="27940" y="1666239"/>
                </a:moveTo>
                <a:lnTo>
                  <a:pt x="0" y="166623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66239"/>
                </a:lnTo>
                <a:close/>
              </a:path>
              <a:path w="27940" h="191770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1917700">
                <a:moveTo>
                  <a:pt x="27940" y="1647190"/>
                </a:moveTo>
                <a:lnTo>
                  <a:pt x="0" y="1647190"/>
                </a:lnTo>
                <a:lnTo>
                  <a:pt x="0" y="1653540"/>
                </a:lnTo>
                <a:lnTo>
                  <a:pt x="27940" y="1653540"/>
                </a:lnTo>
                <a:lnTo>
                  <a:pt x="27940" y="1647190"/>
                </a:lnTo>
                <a:close/>
              </a:path>
              <a:path w="27940" h="191770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191770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191770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1917700">
                <a:moveTo>
                  <a:pt x="27940" y="1609090"/>
                </a:moveTo>
                <a:lnTo>
                  <a:pt x="0" y="1609090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90"/>
                </a:lnTo>
                <a:close/>
              </a:path>
              <a:path w="27940" h="1917700">
                <a:moveTo>
                  <a:pt x="27940" y="1597660"/>
                </a:moveTo>
                <a:lnTo>
                  <a:pt x="0" y="1597660"/>
                </a:lnTo>
                <a:lnTo>
                  <a:pt x="0" y="1607820"/>
                </a:lnTo>
                <a:lnTo>
                  <a:pt x="27940" y="1607820"/>
                </a:lnTo>
                <a:lnTo>
                  <a:pt x="27940" y="1597660"/>
                </a:lnTo>
                <a:close/>
              </a:path>
              <a:path w="27940" h="1917700">
                <a:moveTo>
                  <a:pt x="27940" y="1590039"/>
                </a:moveTo>
                <a:lnTo>
                  <a:pt x="0" y="1590039"/>
                </a:lnTo>
                <a:lnTo>
                  <a:pt x="0" y="1596390"/>
                </a:lnTo>
                <a:lnTo>
                  <a:pt x="27940" y="1596390"/>
                </a:lnTo>
                <a:lnTo>
                  <a:pt x="27940" y="1590039"/>
                </a:lnTo>
                <a:close/>
              </a:path>
              <a:path w="27940" h="1917700">
                <a:moveTo>
                  <a:pt x="2794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7940" y="1588770"/>
                </a:lnTo>
                <a:lnTo>
                  <a:pt x="27940" y="1578610"/>
                </a:lnTo>
                <a:close/>
              </a:path>
              <a:path w="27940" h="1917700">
                <a:moveTo>
                  <a:pt x="27940" y="1570989"/>
                </a:moveTo>
                <a:lnTo>
                  <a:pt x="0" y="1570989"/>
                </a:lnTo>
                <a:lnTo>
                  <a:pt x="0" y="1577340"/>
                </a:lnTo>
                <a:lnTo>
                  <a:pt x="27940" y="1577340"/>
                </a:lnTo>
                <a:lnTo>
                  <a:pt x="27940" y="1570989"/>
                </a:lnTo>
                <a:close/>
              </a:path>
              <a:path w="27940" h="1917700">
                <a:moveTo>
                  <a:pt x="27940" y="1568450"/>
                </a:moveTo>
                <a:lnTo>
                  <a:pt x="0" y="1568450"/>
                </a:lnTo>
                <a:lnTo>
                  <a:pt x="0" y="1569720"/>
                </a:lnTo>
                <a:lnTo>
                  <a:pt x="27940" y="1569720"/>
                </a:lnTo>
                <a:lnTo>
                  <a:pt x="27940" y="1568450"/>
                </a:lnTo>
                <a:close/>
              </a:path>
            </a:pathLst>
          </a:custGeom>
          <a:solidFill>
            <a:srgbClr val="1F3E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148319" y="3279140"/>
            <a:ext cx="26670" cy="1977389"/>
          </a:xfrm>
          <a:custGeom>
            <a:avLst/>
            <a:gdLst/>
            <a:ahLst/>
            <a:cxnLst/>
            <a:rect l="l" t="t" r="r" b="b"/>
            <a:pathLst>
              <a:path w="26670" h="1977389">
                <a:moveTo>
                  <a:pt x="20319" y="0"/>
                </a:moveTo>
                <a:lnTo>
                  <a:pt x="0" y="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1977389">
                <a:moveTo>
                  <a:pt x="26670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977389">
                <a:moveTo>
                  <a:pt x="26670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70" y="361950"/>
                </a:lnTo>
                <a:lnTo>
                  <a:pt x="26670" y="342900"/>
                </a:lnTo>
                <a:close/>
              </a:path>
              <a:path w="26670" h="1977389">
                <a:moveTo>
                  <a:pt x="26670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1950"/>
                </a:lnTo>
                <a:close/>
              </a:path>
              <a:path w="26670" h="197738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1977389">
                <a:moveTo>
                  <a:pt x="26670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387350"/>
                </a:lnTo>
                <a:close/>
              </a:path>
              <a:path w="26670" h="1977389">
                <a:moveTo>
                  <a:pt x="2667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9100"/>
                </a:lnTo>
                <a:close/>
              </a:path>
              <a:path w="26670" h="1977389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977389">
                <a:moveTo>
                  <a:pt x="26670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8150"/>
                </a:lnTo>
                <a:close/>
              </a:path>
              <a:path w="26670" h="1977389">
                <a:moveTo>
                  <a:pt x="2667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1977389">
                <a:moveTo>
                  <a:pt x="26670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1977389">
                <a:moveTo>
                  <a:pt x="26670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482600"/>
                </a:lnTo>
                <a:close/>
              </a:path>
              <a:path w="26670" h="1977389">
                <a:moveTo>
                  <a:pt x="26670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52450"/>
                </a:lnTo>
                <a:close/>
              </a:path>
              <a:path w="26670" h="1977389">
                <a:moveTo>
                  <a:pt x="26670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90550"/>
                </a:lnTo>
                <a:close/>
              </a:path>
              <a:path w="26670" h="1977389">
                <a:moveTo>
                  <a:pt x="2667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5630"/>
                </a:lnTo>
                <a:close/>
              </a:path>
              <a:path w="26670" h="1977389">
                <a:moveTo>
                  <a:pt x="26670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601980"/>
                </a:lnTo>
                <a:close/>
              </a:path>
              <a:path w="26670" h="1977389">
                <a:moveTo>
                  <a:pt x="26670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8330"/>
                </a:lnTo>
                <a:close/>
              </a:path>
              <a:path w="26670" h="1977389">
                <a:moveTo>
                  <a:pt x="26670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35000"/>
                </a:lnTo>
                <a:close/>
              </a:path>
              <a:path w="26670" h="1977389">
                <a:moveTo>
                  <a:pt x="2667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2780"/>
                </a:lnTo>
                <a:close/>
              </a:path>
              <a:path w="26670" h="1977389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977389">
                <a:moveTo>
                  <a:pt x="2667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3100"/>
                </a:lnTo>
                <a:close/>
              </a:path>
              <a:path w="26670" h="1977389">
                <a:moveTo>
                  <a:pt x="26670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79450"/>
                </a:lnTo>
                <a:close/>
              </a:path>
              <a:path w="26670" h="1977389">
                <a:moveTo>
                  <a:pt x="26670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2630"/>
                </a:lnTo>
                <a:close/>
              </a:path>
              <a:path w="26670" h="1977389">
                <a:moveTo>
                  <a:pt x="26670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30250"/>
                </a:lnTo>
                <a:close/>
              </a:path>
              <a:path w="26670" h="1977389">
                <a:moveTo>
                  <a:pt x="26670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6600"/>
                </a:lnTo>
                <a:close/>
              </a:path>
              <a:path w="26670" h="1977389">
                <a:moveTo>
                  <a:pt x="2667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70" y="779779"/>
                </a:lnTo>
                <a:lnTo>
                  <a:pt x="26670" y="773430"/>
                </a:lnTo>
                <a:close/>
              </a:path>
              <a:path w="26670" h="1977389">
                <a:moveTo>
                  <a:pt x="26670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9780"/>
                </a:lnTo>
                <a:close/>
              </a:path>
              <a:path w="26670" h="1977389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97738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977389">
                <a:moveTo>
                  <a:pt x="26670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25500"/>
                </a:lnTo>
                <a:close/>
              </a:path>
              <a:path w="26670" h="1977389">
                <a:moveTo>
                  <a:pt x="26670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3600"/>
                </a:lnTo>
                <a:close/>
              </a:path>
              <a:path w="26670" h="1977389">
                <a:moveTo>
                  <a:pt x="26670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68680"/>
                </a:lnTo>
                <a:close/>
              </a:path>
              <a:path w="26670" h="1977389">
                <a:moveTo>
                  <a:pt x="26670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894080"/>
                </a:lnTo>
                <a:close/>
              </a:path>
              <a:path w="26670" h="1977389">
                <a:moveTo>
                  <a:pt x="2667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63930"/>
                </a:lnTo>
                <a:close/>
              </a:path>
              <a:path w="26670" h="1977389">
                <a:moveTo>
                  <a:pt x="26670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0280"/>
                </a:lnTo>
                <a:close/>
              </a:path>
              <a:path w="26670" h="1977389">
                <a:moveTo>
                  <a:pt x="2667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77900"/>
                </a:lnTo>
                <a:close/>
              </a:path>
              <a:path w="26670" h="1977389">
                <a:moveTo>
                  <a:pt x="26670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989330"/>
                </a:lnTo>
                <a:close/>
              </a:path>
              <a:path w="26670" h="1977389">
                <a:moveTo>
                  <a:pt x="26670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16000"/>
                </a:lnTo>
                <a:close/>
              </a:path>
              <a:path w="26670" h="1977389">
                <a:moveTo>
                  <a:pt x="26670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70" y="1238250"/>
                </a:lnTo>
                <a:lnTo>
                  <a:pt x="26670" y="1092200"/>
                </a:lnTo>
                <a:close/>
              </a:path>
              <a:path w="26670" h="1977389">
                <a:moveTo>
                  <a:pt x="26670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38250"/>
                </a:lnTo>
                <a:close/>
              </a:path>
              <a:path w="26670" h="1977389">
                <a:moveTo>
                  <a:pt x="26670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262380"/>
                </a:lnTo>
                <a:close/>
              </a:path>
              <a:path w="26670" h="1977389">
                <a:moveTo>
                  <a:pt x="26670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70" y="1332230"/>
                </a:lnTo>
                <a:lnTo>
                  <a:pt x="26670" y="1314450"/>
                </a:lnTo>
                <a:close/>
              </a:path>
              <a:path w="26670" h="1977389">
                <a:moveTo>
                  <a:pt x="26670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70" y="1344930"/>
                </a:lnTo>
                <a:lnTo>
                  <a:pt x="26670" y="1332230"/>
                </a:lnTo>
                <a:close/>
              </a:path>
              <a:path w="26670" h="1977389">
                <a:moveTo>
                  <a:pt x="26670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70" y="1371600"/>
                </a:lnTo>
                <a:lnTo>
                  <a:pt x="26670" y="1344930"/>
                </a:lnTo>
                <a:close/>
              </a:path>
              <a:path w="26670" h="1977389">
                <a:moveTo>
                  <a:pt x="26670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1600"/>
                </a:lnTo>
                <a:close/>
              </a:path>
              <a:path w="26670" h="1977389">
                <a:moveTo>
                  <a:pt x="26670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402080"/>
                </a:lnTo>
                <a:close/>
              </a:path>
              <a:path w="26670" h="1977389">
                <a:moveTo>
                  <a:pt x="26670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70" y="1414780"/>
                </a:lnTo>
                <a:lnTo>
                  <a:pt x="26670" y="1408430"/>
                </a:lnTo>
                <a:close/>
              </a:path>
              <a:path w="26670" h="1977389">
                <a:moveTo>
                  <a:pt x="26670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14780"/>
                </a:lnTo>
                <a:close/>
              </a:path>
              <a:path w="26670" h="1977389">
                <a:moveTo>
                  <a:pt x="26670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70" y="1471930"/>
                </a:lnTo>
                <a:lnTo>
                  <a:pt x="26670" y="1447800"/>
                </a:lnTo>
                <a:close/>
              </a:path>
              <a:path w="26670" h="1977389">
                <a:moveTo>
                  <a:pt x="26670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71930"/>
                </a:lnTo>
                <a:close/>
              </a:path>
              <a:path w="26670" h="1977389">
                <a:moveTo>
                  <a:pt x="26670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70" y="1541780"/>
                </a:lnTo>
                <a:lnTo>
                  <a:pt x="26670" y="1524000"/>
                </a:lnTo>
                <a:close/>
              </a:path>
              <a:path w="26670" h="1977389">
                <a:moveTo>
                  <a:pt x="26670" y="1845310"/>
                </a:moveTo>
                <a:lnTo>
                  <a:pt x="0" y="1845310"/>
                </a:lnTo>
                <a:lnTo>
                  <a:pt x="0" y="1896110"/>
                </a:lnTo>
                <a:lnTo>
                  <a:pt x="1270" y="1896110"/>
                </a:lnTo>
                <a:lnTo>
                  <a:pt x="1270" y="1899920"/>
                </a:lnTo>
                <a:lnTo>
                  <a:pt x="2539" y="1899920"/>
                </a:lnTo>
                <a:lnTo>
                  <a:pt x="2539" y="1903730"/>
                </a:lnTo>
                <a:lnTo>
                  <a:pt x="3809" y="1903730"/>
                </a:lnTo>
                <a:lnTo>
                  <a:pt x="3809" y="1907540"/>
                </a:lnTo>
                <a:lnTo>
                  <a:pt x="5079" y="1907540"/>
                </a:lnTo>
                <a:lnTo>
                  <a:pt x="5079" y="1911350"/>
                </a:lnTo>
                <a:lnTo>
                  <a:pt x="6350" y="1911350"/>
                </a:lnTo>
                <a:lnTo>
                  <a:pt x="6350" y="1915160"/>
                </a:lnTo>
                <a:lnTo>
                  <a:pt x="7620" y="1915160"/>
                </a:lnTo>
                <a:lnTo>
                  <a:pt x="7620" y="1918970"/>
                </a:lnTo>
                <a:lnTo>
                  <a:pt x="8889" y="1918970"/>
                </a:lnTo>
                <a:lnTo>
                  <a:pt x="8889" y="1922780"/>
                </a:lnTo>
                <a:lnTo>
                  <a:pt x="10159" y="1922780"/>
                </a:lnTo>
                <a:lnTo>
                  <a:pt x="10159" y="1926590"/>
                </a:lnTo>
                <a:lnTo>
                  <a:pt x="11429" y="1926590"/>
                </a:lnTo>
                <a:lnTo>
                  <a:pt x="11429" y="1930400"/>
                </a:lnTo>
                <a:lnTo>
                  <a:pt x="12700" y="1930400"/>
                </a:lnTo>
                <a:lnTo>
                  <a:pt x="12700" y="1934210"/>
                </a:lnTo>
                <a:lnTo>
                  <a:pt x="13970" y="1934210"/>
                </a:lnTo>
                <a:lnTo>
                  <a:pt x="13970" y="1938020"/>
                </a:lnTo>
                <a:lnTo>
                  <a:pt x="15239" y="1938020"/>
                </a:lnTo>
                <a:lnTo>
                  <a:pt x="15239" y="1941830"/>
                </a:lnTo>
                <a:lnTo>
                  <a:pt x="16509" y="1941830"/>
                </a:lnTo>
                <a:lnTo>
                  <a:pt x="16509" y="1945640"/>
                </a:lnTo>
                <a:lnTo>
                  <a:pt x="17779" y="1945640"/>
                </a:lnTo>
                <a:lnTo>
                  <a:pt x="17779" y="1949450"/>
                </a:lnTo>
                <a:lnTo>
                  <a:pt x="19050" y="1949450"/>
                </a:lnTo>
                <a:lnTo>
                  <a:pt x="19050" y="1953260"/>
                </a:lnTo>
                <a:lnTo>
                  <a:pt x="20320" y="1953260"/>
                </a:lnTo>
                <a:lnTo>
                  <a:pt x="20320" y="1958340"/>
                </a:lnTo>
                <a:lnTo>
                  <a:pt x="21589" y="1958340"/>
                </a:lnTo>
                <a:lnTo>
                  <a:pt x="21589" y="1963420"/>
                </a:lnTo>
                <a:lnTo>
                  <a:pt x="22859" y="1963420"/>
                </a:lnTo>
                <a:lnTo>
                  <a:pt x="22859" y="1967230"/>
                </a:lnTo>
                <a:lnTo>
                  <a:pt x="24129" y="1967230"/>
                </a:lnTo>
                <a:lnTo>
                  <a:pt x="24129" y="1972310"/>
                </a:lnTo>
                <a:lnTo>
                  <a:pt x="25400" y="1972310"/>
                </a:lnTo>
                <a:lnTo>
                  <a:pt x="25400" y="1977390"/>
                </a:lnTo>
                <a:lnTo>
                  <a:pt x="26670" y="1977390"/>
                </a:lnTo>
                <a:lnTo>
                  <a:pt x="26670" y="1845310"/>
                </a:lnTo>
                <a:close/>
              </a:path>
              <a:path w="26670" h="1977389">
                <a:moveTo>
                  <a:pt x="26670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977389">
                <a:moveTo>
                  <a:pt x="26670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977389">
                <a:moveTo>
                  <a:pt x="26670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977389">
                <a:moveTo>
                  <a:pt x="26670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977389">
                <a:moveTo>
                  <a:pt x="2667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977389">
                <a:moveTo>
                  <a:pt x="2667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977389">
                <a:moveTo>
                  <a:pt x="2667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97738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977389">
                <a:moveTo>
                  <a:pt x="2667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89"/>
                </a:lnTo>
                <a:close/>
              </a:path>
              <a:path w="26670" h="197738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977389">
                <a:moveTo>
                  <a:pt x="26670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40"/>
                </a:lnTo>
                <a:close/>
              </a:path>
              <a:path w="26670" h="197738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977389">
                <a:moveTo>
                  <a:pt x="26670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90"/>
                </a:lnTo>
                <a:close/>
              </a:path>
              <a:path w="26670" h="197738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977389">
                <a:moveTo>
                  <a:pt x="26670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39"/>
                </a:lnTo>
                <a:close/>
              </a:path>
              <a:path w="26670" h="197738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977389">
                <a:moveTo>
                  <a:pt x="26670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85289"/>
                </a:lnTo>
                <a:close/>
              </a:path>
              <a:path w="26670" h="1977389">
                <a:moveTo>
                  <a:pt x="2667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70" y="1684020"/>
                </a:lnTo>
                <a:lnTo>
                  <a:pt x="26670" y="1673860"/>
                </a:lnTo>
                <a:close/>
              </a:path>
              <a:path w="26670" h="1977389">
                <a:moveTo>
                  <a:pt x="26670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70" y="1672589"/>
                </a:lnTo>
                <a:lnTo>
                  <a:pt x="26670" y="1666240"/>
                </a:lnTo>
                <a:close/>
              </a:path>
              <a:path w="26670" h="1977389">
                <a:moveTo>
                  <a:pt x="2667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70" y="1664970"/>
                </a:lnTo>
                <a:lnTo>
                  <a:pt x="26670" y="1654810"/>
                </a:lnTo>
                <a:close/>
              </a:path>
              <a:path w="26670" h="1977389">
                <a:moveTo>
                  <a:pt x="26670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70" y="1653539"/>
                </a:lnTo>
                <a:lnTo>
                  <a:pt x="26670" y="1640839"/>
                </a:lnTo>
                <a:close/>
              </a:path>
              <a:path w="26670" h="197738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977389">
                <a:moveTo>
                  <a:pt x="26670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90"/>
                </a:lnTo>
                <a:close/>
              </a:path>
              <a:path w="26670" h="197738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977389">
                <a:moveTo>
                  <a:pt x="26670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40"/>
                </a:lnTo>
                <a:close/>
              </a:path>
              <a:path w="26670" h="197738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977389">
                <a:moveTo>
                  <a:pt x="26670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90"/>
                </a:lnTo>
                <a:close/>
              </a:path>
              <a:path w="26670" h="197738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1977389">
                <a:moveTo>
                  <a:pt x="26670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70" y="1570990"/>
                </a:lnTo>
                <a:lnTo>
                  <a:pt x="26670" y="1564639"/>
                </a:lnTo>
                <a:close/>
              </a:path>
              <a:path w="26670" h="197738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1977389">
                <a:moveTo>
                  <a:pt x="26670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70" y="1551940"/>
                </a:lnTo>
                <a:lnTo>
                  <a:pt x="26670" y="1545589"/>
                </a:lnTo>
                <a:close/>
              </a:path>
              <a:path w="26670" h="1977389">
                <a:moveTo>
                  <a:pt x="26670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43050"/>
                </a:lnTo>
                <a:close/>
              </a:path>
            </a:pathLst>
          </a:custGeom>
          <a:solidFill>
            <a:srgbClr val="1F3D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174990" y="3291840"/>
            <a:ext cx="27940" cy="2067560"/>
          </a:xfrm>
          <a:custGeom>
            <a:avLst/>
            <a:gdLst/>
            <a:ahLst/>
            <a:cxnLst/>
            <a:rect l="l" t="t" r="r" b="b"/>
            <a:pathLst>
              <a:path w="27940" h="2067560">
                <a:moveTo>
                  <a:pt x="13969" y="0"/>
                </a:moveTo>
                <a:lnTo>
                  <a:pt x="0" y="0"/>
                </a:lnTo>
                <a:lnTo>
                  <a:pt x="0" y="317499"/>
                </a:lnTo>
                <a:lnTo>
                  <a:pt x="27939" y="317499"/>
                </a:lnTo>
                <a:lnTo>
                  <a:pt x="2793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7940" h="2067560">
                <a:moveTo>
                  <a:pt x="27939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7939" y="330199"/>
                </a:lnTo>
                <a:lnTo>
                  <a:pt x="27939" y="317500"/>
                </a:lnTo>
                <a:close/>
              </a:path>
              <a:path w="27940" h="2067560">
                <a:moveTo>
                  <a:pt x="27939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7939" y="349249"/>
                </a:lnTo>
                <a:lnTo>
                  <a:pt x="27939" y="330199"/>
                </a:lnTo>
                <a:close/>
              </a:path>
              <a:path w="27940" h="2067560">
                <a:moveTo>
                  <a:pt x="27939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39" y="361949"/>
                </a:lnTo>
                <a:lnTo>
                  <a:pt x="27939" y="349250"/>
                </a:lnTo>
                <a:close/>
              </a:path>
              <a:path w="27940" h="2067560">
                <a:moveTo>
                  <a:pt x="27939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7939" y="374649"/>
                </a:lnTo>
                <a:lnTo>
                  <a:pt x="27939" y="361950"/>
                </a:lnTo>
                <a:close/>
              </a:path>
              <a:path w="27940" h="2067560">
                <a:moveTo>
                  <a:pt x="27939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7939" y="406399"/>
                </a:lnTo>
                <a:lnTo>
                  <a:pt x="27939" y="374649"/>
                </a:lnTo>
                <a:close/>
              </a:path>
              <a:path w="27940" h="2067560">
                <a:moveTo>
                  <a:pt x="27939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7939" y="412749"/>
                </a:lnTo>
                <a:lnTo>
                  <a:pt x="27939" y="406400"/>
                </a:lnTo>
                <a:close/>
              </a:path>
              <a:path w="27940" h="2067560">
                <a:moveTo>
                  <a:pt x="27939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7939" y="425449"/>
                </a:lnTo>
                <a:lnTo>
                  <a:pt x="27939" y="412749"/>
                </a:lnTo>
                <a:close/>
              </a:path>
              <a:path w="27940" h="2067560">
                <a:moveTo>
                  <a:pt x="27939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425449"/>
                </a:lnTo>
                <a:close/>
              </a:path>
              <a:path w="27940" h="2067560">
                <a:moveTo>
                  <a:pt x="27939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799"/>
                </a:lnTo>
                <a:close/>
              </a:path>
              <a:path w="27940" h="2067560">
                <a:moveTo>
                  <a:pt x="27939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7939" y="469899"/>
                </a:lnTo>
                <a:lnTo>
                  <a:pt x="27939" y="444500"/>
                </a:lnTo>
                <a:close/>
              </a:path>
              <a:path w="27940" h="2067560">
                <a:moveTo>
                  <a:pt x="27939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469899"/>
                </a:lnTo>
                <a:close/>
              </a:path>
              <a:path w="27940" h="2067560">
                <a:moveTo>
                  <a:pt x="27939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7939" y="577849"/>
                </a:lnTo>
                <a:lnTo>
                  <a:pt x="27939" y="539749"/>
                </a:lnTo>
                <a:close/>
              </a:path>
              <a:path w="27940" h="2067560">
                <a:moveTo>
                  <a:pt x="27939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7939" y="582929"/>
                </a:lnTo>
                <a:lnTo>
                  <a:pt x="27939" y="577850"/>
                </a:lnTo>
                <a:close/>
              </a:path>
              <a:path w="27940" h="2067560">
                <a:moveTo>
                  <a:pt x="27939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39" y="589279"/>
                </a:lnTo>
                <a:lnTo>
                  <a:pt x="27939" y="582929"/>
                </a:lnTo>
                <a:close/>
              </a:path>
              <a:path w="27940" h="2067560">
                <a:moveTo>
                  <a:pt x="27939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7939" y="595629"/>
                </a:lnTo>
                <a:lnTo>
                  <a:pt x="27939" y="589279"/>
                </a:lnTo>
                <a:close/>
              </a:path>
              <a:path w="27940" h="2067560">
                <a:moveTo>
                  <a:pt x="27939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7939" y="622299"/>
                </a:lnTo>
                <a:lnTo>
                  <a:pt x="27939" y="595630"/>
                </a:lnTo>
                <a:close/>
              </a:path>
              <a:path w="27940" h="2067560">
                <a:moveTo>
                  <a:pt x="27939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7939" y="640079"/>
                </a:lnTo>
                <a:lnTo>
                  <a:pt x="27939" y="622300"/>
                </a:lnTo>
                <a:close/>
              </a:path>
              <a:path w="27940" h="2067560">
                <a:moveTo>
                  <a:pt x="2793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39" y="647699"/>
                </a:lnTo>
                <a:lnTo>
                  <a:pt x="27939" y="640079"/>
                </a:lnTo>
                <a:close/>
              </a:path>
              <a:path w="27940" h="2067560">
                <a:moveTo>
                  <a:pt x="27939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47700"/>
                </a:lnTo>
                <a:close/>
              </a:path>
              <a:path w="27940" h="2067560">
                <a:moveTo>
                  <a:pt x="27939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7939" y="666749"/>
                </a:lnTo>
                <a:lnTo>
                  <a:pt x="27939" y="660400"/>
                </a:lnTo>
                <a:close/>
              </a:path>
              <a:path w="27940" h="2067560">
                <a:moveTo>
                  <a:pt x="27939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666750"/>
                </a:lnTo>
                <a:close/>
              </a:path>
              <a:path w="27940" h="2067560">
                <a:moveTo>
                  <a:pt x="27939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7939" y="717549"/>
                </a:lnTo>
                <a:lnTo>
                  <a:pt x="27939" y="709930"/>
                </a:lnTo>
                <a:close/>
              </a:path>
              <a:path w="27940" h="2067560">
                <a:moveTo>
                  <a:pt x="27939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7549"/>
                </a:lnTo>
                <a:close/>
              </a:path>
              <a:path w="27940" h="2067560">
                <a:moveTo>
                  <a:pt x="27939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23899"/>
                </a:lnTo>
                <a:close/>
              </a:path>
              <a:path w="27940" h="2067560">
                <a:moveTo>
                  <a:pt x="27939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7939" y="767079"/>
                </a:lnTo>
                <a:lnTo>
                  <a:pt x="27939" y="760729"/>
                </a:lnTo>
                <a:close/>
              </a:path>
              <a:path w="27940" h="2067560">
                <a:moveTo>
                  <a:pt x="27939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7939" y="798829"/>
                </a:lnTo>
                <a:lnTo>
                  <a:pt x="27939" y="767079"/>
                </a:lnTo>
                <a:close/>
              </a:path>
              <a:path w="27940" h="2067560">
                <a:moveTo>
                  <a:pt x="27939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39" y="805179"/>
                </a:lnTo>
                <a:lnTo>
                  <a:pt x="27939" y="798829"/>
                </a:lnTo>
                <a:close/>
              </a:path>
              <a:path w="27940" h="2067560">
                <a:moveTo>
                  <a:pt x="27939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79"/>
                </a:lnTo>
                <a:close/>
              </a:path>
              <a:path w="27940" h="2067560">
                <a:moveTo>
                  <a:pt x="27939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7939" y="850899"/>
                </a:lnTo>
                <a:lnTo>
                  <a:pt x="27939" y="812799"/>
                </a:lnTo>
                <a:close/>
              </a:path>
              <a:path w="27940" h="2067560">
                <a:moveTo>
                  <a:pt x="27939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7939" y="855979"/>
                </a:lnTo>
                <a:lnTo>
                  <a:pt x="27939" y="850899"/>
                </a:lnTo>
                <a:close/>
              </a:path>
              <a:path w="27940" h="2067560">
                <a:moveTo>
                  <a:pt x="27939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55980"/>
                </a:lnTo>
                <a:close/>
              </a:path>
              <a:path w="27940" h="2067560">
                <a:moveTo>
                  <a:pt x="27939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7939" y="951229"/>
                </a:lnTo>
                <a:lnTo>
                  <a:pt x="27939" y="881379"/>
                </a:lnTo>
                <a:close/>
              </a:path>
              <a:path w="27940" h="2067560">
                <a:moveTo>
                  <a:pt x="2793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7939" y="957579"/>
                </a:lnTo>
                <a:lnTo>
                  <a:pt x="27939" y="951230"/>
                </a:lnTo>
                <a:close/>
              </a:path>
              <a:path w="27940" h="2067560">
                <a:moveTo>
                  <a:pt x="27939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57579"/>
                </a:lnTo>
                <a:close/>
              </a:path>
              <a:path w="27940" h="2067560">
                <a:moveTo>
                  <a:pt x="27939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7939" y="976629"/>
                </a:lnTo>
                <a:lnTo>
                  <a:pt x="27939" y="965199"/>
                </a:lnTo>
                <a:close/>
              </a:path>
              <a:path w="27940" h="2067560">
                <a:moveTo>
                  <a:pt x="27939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7939" y="1003299"/>
                </a:lnTo>
                <a:lnTo>
                  <a:pt x="27939" y="976630"/>
                </a:lnTo>
                <a:close/>
              </a:path>
              <a:path w="27940" h="2067560">
                <a:moveTo>
                  <a:pt x="27939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03299"/>
                </a:lnTo>
                <a:close/>
              </a:path>
              <a:path w="27940" h="2067560">
                <a:moveTo>
                  <a:pt x="27939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7939" y="1225549"/>
                </a:lnTo>
                <a:lnTo>
                  <a:pt x="27939" y="1079500"/>
                </a:lnTo>
                <a:close/>
              </a:path>
              <a:path w="27940" h="2067560">
                <a:moveTo>
                  <a:pt x="27939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7939" y="1249679"/>
                </a:lnTo>
                <a:lnTo>
                  <a:pt x="27939" y="1225550"/>
                </a:lnTo>
                <a:close/>
              </a:path>
              <a:path w="27940" h="2067560">
                <a:moveTo>
                  <a:pt x="27939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7939" y="1301749"/>
                </a:lnTo>
                <a:lnTo>
                  <a:pt x="27939" y="1249680"/>
                </a:lnTo>
                <a:close/>
              </a:path>
              <a:path w="27940" h="2067560">
                <a:moveTo>
                  <a:pt x="27939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7939" y="1319529"/>
                </a:lnTo>
                <a:lnTo>
                  <a:pt x="27939" y="1301749"/>
                </a:lnTo>
                <a:close/>
              </a:path>
              <a:path w="27940" h="2067560">
                <a:moveTo>
                  <a:pt x="27939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7939" y="1332229"/>
                </a:lnTo>
                <a:lnTo>
                  <a:pt x="27939" y="1319530"/>
                </a:lnTo>
                <a:close/>
              </a:path>
              <a:path w="27940" h="2067560">
                <a:moveTo>
                  <a:pt x="27939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7939" y="1358899"/>
                </a:lnTo>
                <a:lnTo>
                  <a:pt x="27939" y="1332230"/>
                </a:lnTo>
                <a:close/>
              </a:path>
              <a:path w="27940" h="2067560">
                <a:moveTo>
                  <a:pt x="27939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7939" y="1389379"/>
                </a:lnTo>
                <a:lnTo>
                  <a:pt x="27939" y="1358900"/>
                </a:lnTo>
                <a:close/>
              </a:path>
              <a:path w="27940" h="2067560">
                <a:moveTo>
                  <a:pt x="27939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7939" y="1395729"/>
                </a:lnTo>
                <a:lnTo>
                  <a:pt x="27939" y="1389379"/>
                </a:lnTo>
                <a:close/>
              </a:path>
              <a:path w="27940" h="2067560">
                <a:moveTo>
                  <a:pt x="27939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7939" y="1402079"/>
                </a:lnTo>
                <a:lnTo>
                  <a:pt x="27939" y="1395729"/>
                </a:lnTo>
                <a:close/>
              </a:path>
              <a:path w="27940" h="2067560">
                <a:moveTo>
                  <a:pt x="27939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7939" y="1435099"/>
                </a:lnTo>
                <a:lnTo>
                  <a:pt x="27939" y="1402079"/>
                </a:lnTo>
                <a:close/>
              </a:path>
              <a:path w="27940" h="2067560">
                <a:moveTo>
                  <a:pt x="27939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7939" y="1459229"/>
                </a:lnTo>
                <a:lnTo>
                  <a:pt x="27939" y="1435099"/>
                </a:lnTo>
                <a:close/>
              </a:path>
              <a:path w="27940" h="2067560">
                <a:moveTo>
                  <a:pt x="27939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7939" y="1511299"/>
                </a:lnTo>
                <a:lnTo>
                  <a:pt x="27939" y="1459230"/>
                </a:lnTo>
                <a:close/>
              </a:path>
              <a:path w="27940" h="2067560">
                <a:moveTo>
                  <a:pt x="27939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7939" y="1529079"/>
                </a:lnTo>
                <a:lnTo>
                  <a:pt x="27939" y="1511300"/>
                </a:lnTo>
                <a:close/>
              </a:path>
              <a:path w="27940" h="2067560">
                <a:moveTo>
                  <a:pt x="27939" y="1832609"/>
                </a:moveTo>
                <a:lnTo>
                  <a:pt x="0" y="1832609"/>
                </a:lnTo>
                <a:lnTo>
                  <a:pt x="0" y="1968499"/>
                </a:lnTo>
                <a:lnTo>
                  <a:pt x="1269" y="1968499"/>
                </a:lnTo>
                <a:lnTo>
                  <a:pt x="1269" y="1973579"/>
                </a:lnTo>
                <a:lnTo>
                  <a:pt x="2539" y="1973579"/>
                </a:lnTo>
                <a:lnTo>
                  <a:pt x="2539" y="1978659"/>
                </a:lnTo>
                <a:lnTo>
                  <a:pt x="3809" y="1978659"/>
                </a:lnTo>
                <a:lnTo>
                  <a:pt x="3809" y="1983739"/>
                </a:lnTo>
                <a:lnTo>
                  <a:pt x="5079" y="1983739"/>
                </a:lnTo>
                <a:lnTo>
                  <a:pt x="5079" y="1987549"/>
                </a:lnTo>
                <a:lnTo>
                  <a:pt x="6350" y="1987549"/>
                </a:lnTo>
                <a:lnTo>
                  <a:pt x="6350" y="1992629"/>
                </a:lnTo>
                <a:lnTo>
                  <a:pt x="7619" y="1992629"/>
                </a:lnTo>
                <a:lnTo>
                  <a:pt x="7619" y="1997709"/>
                </a:lnTo>
                <a:lnTo>
                  <a:pt x="8889" y="1997709"/>
                </a:lnTo>
                <a:lnTo>
                  <a:pt x="8889" y="2001519"/>
                </a:lnTo>
                <a:lnTo>
                  <a:pt x="10159" y="2001519"/>
                </a:lnTo>
                <a:lnTo>
                  <a:pt x="10159" y="2006599"/>
                </a:lnTo>
                <a:lnTo>
                  <a:pt x="11429" y="2006599"/>
                </a:lnTo>
                <a:lnTo>
                  <a:pt x="11429" y="2011679"/>
                </a:lnTo>
                <a:lnTo>
                  <a:pt x="27939" y="2011679"/>
                </a:lnTo>
                <a:lnTo>
                  <a:pt x="27939" y="1832609"/>
                </a:lnTo>
                <a:close/>
              </a:path>
              <a:path w="27940" h="2067560">
                <a:moveTo>
                  <a:pt x="27939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39" y="1831339"/>
                </a:lnTo>
                <a:lnTo>
                  <a:pt x="27939" y="1824989"/>
                </a:lnTo>
                <a:close/>
              </a:path>
              <a:path w="27940" h="2067560">
                <a:moveTo>
                  <a:pt x="27939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7939" y="1823719"/>
                </a:lnTo>
                <a:lnTo>
                  <a:pt x="27939" y="1813559"/>
                </a:lnTo>
                <a:close/>
              </a:path>
              <a:path w="27940" h="2067560">
                <a:moveTo>
                  <a:pt x="27939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39" y="1812289"/>
                </a:lnTo>
                <a:lnTo>
                  <a:pt x="27939" y="1805939"/>
                </a:lnTo>
                <a:close/>
              </a:path>
              <a:path w="27940" h="2067560">
                <a:moveTo>
                  <a:pt x="27939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7939" y="1804670"/>
                </a:lnTo>
                <a:lnTo>
                  <a:pt x="27939" y="1794509"/>
                </a:lnTo>
                <a:close/>
              </a:path>
              <a:path w="27940" h="2067560">
                <a:moveTo>
                  <a:pt x="27939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39" y="1793239"/>
                </a:lnTo>
                <a:lnTo>
                  <a:pt x="27939" y="1786889"/>
                </a:lnTo>
                <a:close/>
              </a:path>
              <a:path w="27940" h="2067560">
                <a:moveTo>
                  <a:pt x="27939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7939" y="1785619"/>
                </a:lnTo>
                <a:lnTo>
                  <a:pt x="27939" y="1775460"/>
                </a:lnTo>
                <a:close/>
              </a:path>
              <a:path w="27940" h="2067560">
                <a:moveTo>
                  <a:pt x="27939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7939" y="1774189"/>
                </a:lnTo>
                <a:lnTo>
                  <a:pt x="27939" y="1767839"/>
                </a:lnTo>
                <a:close/>
              </a:path>
              <a:path w="27940" h="2067560">
                <a:moveTo>
                  <a:pt x="27939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7939" y="1766569"/>
                </a:lnTo>
                <a:lnTo>
                  <a:pt x="27939" y="1756409"/>
                </a:lnTo>
                <a:close/>
              </a:path>
              <a:path w="27940" h="2067560">
                <a:moveTo>
                  <a:pt x="27939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7939" y="1755139"/>
                </a:lnTo>
                <a:lnTo>
                  <a:pt x="27939" y="1748789"/>
                </a:lnTo>
                <a:close/>
              </a:path>
              <a:path w="27940" h="2067560">
                <a:moveTo>
                  <a:pt x="27939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7939" y="1747519"/>
                </a:lnTo>
                <a:lnTo>
                  <a:pt x="27939" y="1737359"/>
                </a:lnTo>
                <a:close/>
              </a:path>
              <a:path w="27940" h="2067560">
                <a:moveTo>
                  <a:pt x="27939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39" y="1736089"/>
                </a:lnTo>
                <a:lnTo>
                  <a:pt x="27939" y="1729739"/>
                </a:lnTo>
                <a:close/>
              </a:path>
              <a:path w="27940" h="2067560">
                <a:moveTo>
                  <a:pt x="27939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7939" y="1728469"/>
                </a:lnTo>
                <a:lnTo>
                  <a:pt x="27939" y="1718309"/>
                </a:lnTo>
                <a:close/>
              </a:path>
              <a:path w="27940" h="2067560">
                <a:moveTo>
                  <a:pt x="27939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39" y="1717039"/>
                </a:lnTo>
                <a:lnTo>
                  <a:pt x="27939" y="1710689"/>
                </a:lnTo>
                <a:close/>
              </a:path>
              <a:path w="27940" h="2067560">
                <a:moveTo>
                  <a:pt x="27939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7939" y="1709419"/>
                </a:lnTo>
                <a:lnTo>
                  <a:pt x="27939" y="1699259"/>
                </a:lnTo>
                <a:close/>
              </a:path>
              <a:path w="27940" h="2067560">
                <a:moveTo>
                  <a:pt x="27939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7939" y="1697989"/>
                </a:lnTo>
                <a:lnTo>
                  <a:pt x="27939" y="1691639"/>
                </a:lnTo>
                <a:close/>
              </a:path>
              <a:path w="27940" h="2067560">
                <a:moveTo>
                  <a:pt x="27939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7939" y="1690369"/>
                </a:lnTo>
                <a:lnTo>
                  <a:pt x="27939" y="1680210"/>
                </a:lnTo>
                <a:close/>
              </a:path>
              <a:path w="27940" h="2067560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2067560">
                <a:moveTo>
                  <a:pt x="27939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7939" y="1671319"/>
                </a:lnTo>
                <a:lnTo>
                  <a:pt x="27939" y="1661159"/>
                </a:lnTo>
                <a:close/>
              </a:path>
              <a:path w="27940" h="2067560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2067560">
                <a:moveTo>
                  <a:pt x="27939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7939" y="1652269"/>
                </a:lnTo>
                <a:lnTo>
                  <a:pt x="27939" y="1642109"/>
                </a:lnTo>
                <a:close/>
              </a:path>
              <a:path w="27940" h="2067560">
                <a:moveTo>
                  <a:pt x="27939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28139"/>
                </a:lnTo>
                <a:close/>
              </a:path>
              <a:path w="27940" h="2067560">
                <a:moveTo>
                  <a:pt x="27939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7939" y="1626869"/>
                </a:lnTo>
                <a:lnTo>
                  <a:pt x="27939" y="1616709"/>
                </a:lnTo>
                <a:close/>
              </a:path>
              <a:path w="27940" h="2067560">
                <a:moveTo>
                  <a:pt x="27939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39" y="1615439"/>
                </a:lnTo>
                <a:lnTo>
                  <a:pt x="27939" y="1609089"/>
                </a:lnTo>
                <a:close/>
              </a:path>
              <a:path w="27940" h="2067560">
                <a:moveTo>
                  <a:pt x="27939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39" y="1607819"/>
                </a:lnTo>
                <a:lnTo>
                  <a:pt x="27939" y="1597660"/>
                </a:lnTo>
                <a:close/>
              </a:path>
              <a:path w="27940" h="2067560">
                <a:moveTo>
                  <a:pt x="27939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39" y="1596389"/>
                </a:lnTo>
                <a:lnTo>
                  <a:pt x="27939" y="1590039"/>
                </a:lnTo>
                <a:close/>
              </a:path>
              <a:path w="27940" h="2067560">
                <a:moveTo>
                  <a:pt x="27939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7939" y="1588770"/>
                </a:lnTo>
                <a:lnTo>
                  <a:pt x="27939" y="1578609"/>
                </a:lnTo>
                <a:close/>
              </a:path>
              <a:path w="27940" h="2067560">
                <a:moveTo>
                  <a:pt x="27939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39" y="1577339"/>
                </a:lnTo>
                <a:lnTo>
                  <a:pt x="27939" y="1570989"/>
                </a:lnTo>
                <a:close/>
              </a:path>
              <a:path w="27940" h="2067560">
                <a:moveTo>
                  <a:pt x="27939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7939" y="1569720"/>
                </a:lnTo>
                <a:lnTo>
                  <a:pt x="27939" y="1559559"/>
                </a:lnTo>
                <a:close/>
              </a:path>
              <a:path w="27940" h="2067560">
                <a:moveTo>
                  <a:pt x="27939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39" y="1558289"/>
                </a:lnTo>
                <a:lnTo>
                  <a:pt x="27939" y="1551939"/>
                </a:lnTo>
                <a:close/>
              </a:path>
              <a:path w="27940" h="2067560">
                <a:moveTo>
                  <a:pt x="27939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39" y="1550669"/>
                </a:lnTo>
                <a:lnTo>
                  <a:pt x="27939" y="1540509"/>
                </a:lnTo>
                <a:close/>
              </a:path>
              <a:path w="27940" h="2067560">
                <a:moveTo>
                  <a:pt x="27939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39" y="1539239"/>
                </a:lnTo>
                <a:lnTo>
                  <a:pt x="27939" y="1532889"/>
                </a:lnTo>
                <a:close/>
              </a:path>
              <a:path w="27940" h="2067560">
                <a:moveTo>
                  <a:pt x="27939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7939" y="1531619"/>
                </a:lnTo>
                <a:lnTo>
                  <a:pt x="27939" y="1530349"/>
                </a:lnTo>
                <a:close/>
              </a:path>
              <a:path w="27940" h="2067560">
                <a:moveTo>
                  <a:pt x="27939" y="2011679"/>
                </a:moveTo>
                <a:lnTo>
                  <a:pt x="12700" y="2011679"/>
                </a:lnTo>
                <a:lnTo>
                  <a:pt x="12700" y="2015489"/>
                </a:lnTo>
                <a:lnTo>
                  <a:pt x="13969" y="2015489"/>
                </a:lnTo>
                <a:lnTo>
                  <a:pt x="13969" y="2020569"/>
                </a:lnTo>
                <a:lnTo>
                  <a:pt x="15239" y="2020569"/>
                </a:lnTo>
                <a:lnTo>
                  <a:pt x="15239" y="2025649"/>
                </a:lnTo>
                <a:lnTo>
                  <a:pt x="16509" y="2025649"/>
                </a:lnTo>
                <a:lnTo>
                  <a:pt x="16509" y="2029459"/>
                </a:lnTo>
                <a:lnTo>
                  <a:pt x="17779" y="2029459"/>
                </a:lnTo>
                <a:lnTo>
                  <a:pt x="17779" y="2034539"/>
                </a:lnTo>
                <a:lnTo>
                  <a:pt x="19050" y="2034539"/>
                </a:lnTo>
                <a:lnTo>
                  <a:pt x="19050" y="2039619"/>
                </a:lnTo>
                <a:lnTo>
                  <a:pt x="20319" y="2039619"/>
                </a:lnTo>
                <a:lnTo>
                  <a:pt x="20319" y="2043429"/>
                </a:lnTo>
                <a:lnTo>
                  <a:pt x="21589" y="2043429"/>
                </a:lnTo>
                <a:lnTo>
                  <a:pt x="21589" y="2048509"/>
                </a:lnTo>
                <a:lnTo>
                  <a:pt x="22859" y="2048509"/>
                </a:lnTo>
                <a:lnTo>
                  <a:pt x="22859" y="2053589"/>
                </a:lnTo>
                <a:lnTo>
                  <a:pt x="24129" y="2053589"/>
                </a:lnTo>
                <a:lnTo>
                  <a:pt x="24129" y="2057399"/>
                </a:lnTo>
                <a:lnTo>
                  <a:pt x="25400" y="2057399"/>
                </a:lnTo>
                <a:lnTo>
                  <a:pt x="25400" y="2062479"/>
                </a:lnTo>
                <a:lnTo>
                  <a:pt x="26669" y="2062479"/>
                </a:lnTo>
                <a:lnTo>
                  <a:pt x="26669" y="2067559"/>
                </a:lnTo>
                <a:lnTo>
                  <a:pt x="27939" y="2067559"/>
                </a:lnTo>
                <a:lnTo>
                  <a:pt x="27939" y="2011679"/>
                </a:lnTo>
                <a:close/>
              </a:path>
            </a:pathLst>
          </a:custGeom>
          <a:solidFill>
            <a:srgbClr val="1F3D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202930" y="3304540"/>
            <a:ext cx="27940" cy="2157730"/>
          </a:xfrm>
          <a:custGeom>
            <a:avLst/>
            <a:gdLst/>
            <a:ahLst/>
            <a:cxnLst/>
            <a:rect l="l" t="t" r="r" b="b"/>
            <a:pathLst>
              <a:path w="27940" h="2157729">
                <a:moveTo>
                  <a:pt x="6350" y="0"/>
                </a:moveTo>
                <a:lnTo>
                  <a:pt x="0" y="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12699"/>
                </a:lnTo>
                <a:lnTo>
                  <a:pt x="6350" y="12699"/>
                </a:lnTo>
                <a:lnTo>
                  <a:pt x="6350" y="0"/>
                </a:lnTo>
                <a:close/>
              </a:path>
              <a:path w="27940" h="2157729">
                <a:moveTo>
                  <a:pt x="2794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7940" y="317499"/>
                </a:lnTo>
                <a:lnTo>
                  <a:pt x="27940" y="304800"/>
                </a:lnTo>
                <a:close/>
              </a:path>
              <a:path w="27940" h="2157729">
                <a:moveTo>
                  <a:pt x="27940" y="317499"/>
                </a:moveTo>
                <a:lnTo>
                  <a:pt x="0" y="317499"/>
                </a:lnTo>
                <a:lnTo>
                  <a:pt x="0" y="336549"/>
                </a:lnTo>
                <a:lnTo>
                  <a:pt x="27940" y="336549"/>
                </a:lnTo>
                <a:lnTo>
                  <a:pt x="27940" y="317499"/>
                </a:lnTo>
                <a:close/>
              </a:path>
              <a:path w="27940" h="2157729">
                <a:moveTo>
                  <a:pt x="27940" y="336550"/>
                </a:moveTo>
                <a:lnTo>
                  <a:pt x="0" y="33655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36550"/>
                </a:lnTo>
                <a:close/>
              </a:path>
              <a:path w="27940" h="2157729">
                <a:moveTo>
                  <a:pt x="2794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349250"/>
                </a:lnTo>
                <a:close/>
              </a:path>
              <a:path w="27940" h="2157729">
                <a:moveTo>
                  <a:pt x="27940" y="361949"/>
                </a:moveTo>
                <a:lnTo>
                  <a:pt x="0" y="361949"/>
                </a:lnTo>
                <a:lnTo>
                  <a:pt x="0" y="393699"/>
                </a:lnTo>
                <a:lnTo>
                  <a:pt x="27940" y="393699"/>
                </a:lnTo>
                <a:lnTo>
                  <a:pt x="27940" y="361949"/>
                </a:lnTo>
                <a:close/>
              </a:path>
              <a:path w="27940" h="2157729">
                <a:moveTo>
                  <a:pt x="27940" y="393700"/>
                </a:moveTo>
                <a:lnTo>
                  <a:pt x="0" y="39370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3700"/>
                </a:lnTo>
                <a:close/>
              </a:path>
              <a:path w="27940" h="2157729">
                <a:moveTo>
                  <a:pt x="27940" y="400049"/>
                </a:moveTo>
                <a:lnTo>
                  <a:pt x="0" y="400049"/>
                </a:lnTo>
                <a:lnTo>
                  <a:pt x="0" y="412749"/>
                </a:lnTo>
                <a:lnTo>
                  <a:pt x="27940" y="412749"/>
                </a:lnTo>
                <a:lnTo>
                  <a:pt x="27940" y="400049"/>
                </a:lnTo>
                <a:close/>
              </a:path>
              <a:path w="27940" h="2157729">
                <a:moveTo>
                  <a:pt x="27940" y="412749"/>
                </a:moveTo>
                <a:lnTo>
                  <a:pt x="0" y="412749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2749"/>
                </a:lnTo>
                <a:close/>
              </a:path>
              <a:path w="27940" h="2157729">
                <a:moveTo>
                  <a:pt x="27940" y="419099"/>
                </a:moveTo>
                <a:lnTo>
                  <a:pt x="0" y="419099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419099"/>
                </a:lnTo>
                <a:close/>
              </a:path>
              <a:path w="27940" h="2157729">
                <a:moveTo>
                  <a:pt x="27940" y="431800"/>
                </a:moveTo>
                <a:lnTo>
                  <a:pt x="0" y="43180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31800"/>
                </a:lnTo>
                <a:close/>
              </a:path>
              <a:path w="27940" h="2157729">
                <a:moveTo>
                  <a:pt x="27940" y="457199"/>
                </a:moveTo>
                <a:lnTo>
                  <a:pt x="0" y="457199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457199"/>
                </a:lnTo>
                <a:close/>
              </a:path>
              <a:path w="27940" h="2157729">
                <a:moveTo>
                  <a:pt x="27940" y="527049"/>
                </a:moveTo>
                <a:lnTo>
                  <a:pt x="0" y="52704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27049"/>
                </a:lnTo>
                <a:close/>
              </a:path>
              <a:path w="27940" h="2157729">
                <a:moveTo>
                  <a:pt x="27940" y="565150"/>
                </a:moveTo>
                <a:lnTo>
                  <a:pt x="0" y="56515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5150"/>
                </a:lnTo>
                <a:close/>
              </a:path>
              <a:path w="27940" h="2157729">
                <a:moveTo>
                  <a:pt x="27940" y="570229"/>
                </a:moveTo>
                <a:lnTo>
                  <a:pt x="0" y="570229"/>
                </a:lnTo>
                <a:lnTo>
                  <a:pt x="0" y="576579"/>
                </a:lnTo>
                <a:lnTo>
                  <a:pt x="27940" y="576579"/>
                </a:lnTo>
                <a:lnTo>
                  <a:pt x="27940" y="570229"/>
                </a:lnTo>
                <a:close/>
              </a:path>
              <a:path w="27940" h="2157729">
                <a:moveTo>
                  <a:pt x="27940" y="576579"/>
                </a:moveTo>
                <a:lnTo>
                  <a:pt x="0" y="57657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76579"/>
                </a:lnTo>
                <a:close/>
              </a:path>
              <a:path w="27940" h="2157729">
                <a:moveTo>
                  <a:pt x="27940" y="582930"/>
                </a:moveTo>
                <a:lnTo>
                  <a:pt x="0" y="58293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582930"/>
                </a:lnTo>
                <a:close/>
              </a:path>
              <a:path w="27940" h="2157729">
                <a:moveTo>
                  <a:pt x="27940" y="609600"/>
                </a:moveTo>
                <a:lnTo>
                  <a:pt x="0" y="609600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09600"/>
                </a:lnTo>
                <a:close/>
              </a:path>
              <a:path w="27940" h="215772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2157729">
                <a:moveTo>
                  <a:pt x="27940" y="635000"/>
                </a:moveTo>
                <a:lnTo>
                  <a:pt x="0" y="635000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35000"/>
                </a:lnTo>
                <a:close/>
              </a:path>
              <a:path w="27940" h="2157729">
                <a:moveTo>
                  <a:pt x="27940" y="647700"/>
                </a:moveTo>
                <a:lnTo>
                  <a:pt x="0" y="64770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7700"/>
                </a:lnTo>
                <a:close/>
              </a:path>
              <a:path w="27940" h="2157729">
                <a:moveTo>
                  <a:pt x="27940" y="654050"/>
                </a:moveTo>
                <a:lnTo>
                  <a:pt x="0" y="6540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54050"/>
                </a:lnTo>
                <a:close/>
              </a:path>
              <a:path w="27940" h="2157729">
                <a:moveTo>
                  <a:pt x="27940" y="697230"/>
                </a:moveTo>
                <a:lnTo>
                  <a:pt x="0" y="69723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7230"/>
                </a:lnTo>
                <a:close/>
              </a:path>
              <a:path w="27940" h="2157729">
                <a:moveTo>
                  <a:pt x="27940" y="704849"/>
                </a:moveTo>
                <a:lnTo>
                  <a:pt x="0" y="704849"/>
                </a:lnTo>
                <a:lnTo>
                  <a:pt x="0" y="711199"/>
                </a:lnTo>
                <a:lnTo>
                  <a:pt x="27940" y="711199"/>
                </a:lnTo>
                <a:lnTo>
                  <a:pt x="27940" y="704849"/>
                </a:lnTo>
                <a:close/>
              </a:path>
              <a:path w="27940" h="2157729">
                <a:moveTo>
                  <a:pt x="27940" y="711199"/>
                </a:moveTo>
                <a:lnTo>
                  <a:pt x="0" y="711199"/>
                </a:lnTo>
                <a:lnTo>
                  <a:pt x="0" y="748029"/>
                </a:lnTo>
                <a:lnTo>
                  <a:pt x="27940" y="748029"/>
                </a:lnTo>
                <a:lnTo>
                  <a:pt x="27940" y="711199"/>
                </a:lnTo>
                <a:close/>
              </a:path>
              <a:path w="27940" h="2157729">
                <a:moveTo>
                  <a:pt x="27940" y="748029"/>
                </a:moveTo>
                <a:lnTo>
                  <a:pt x="0" y="748029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48029"/>
                </a:lnTo>
                <a:close/>
              </a:path>
              <a:path w="27940" h="2157729">
                <a:moveTo>
                  <a:pt x="27940" y="754379"/>
                </a:moveTo>
                <a:lnTo>
                  <a:pt x="0" y="754379"/>
                </a:lnTo>
                <a:lnTo>
                  <a:pt x="0" y="786129"/>
                </a:lnTo>
                <a:lnTo>
                  <a:pt x="27940" y="786129"/>
                </a:lnTo>
                <a:lnTo>
                  <a:pt x="27940" y="754379"/>
                </a:lnTo>
                <a:close/>
              </a:path>
              <a:path w="27940" h="2157729">
                <a:moveTo>
                  <a:pt x="27940" y="786129"/>
                </a:moveTo>
                <a:lnTo>
                  <a:pt x="0" y="786129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29"/>
                </a:lnTo>
                <a:close/>
              </a:path>
              <a:path w="27940" h="2157729">
                <a:moveTo>
                  <a:pt x="27940" y="792479"/>
                </a:moveTo>
                <a:lnTo>
                  <a:pt x="0" y="792479"/>
                </a:lnTo>
                <a:lnTo>
                  <a:pt x="0" y="800099"/>
                </a:lnTo>
                <a:lnTo>
                  <a:pt x="27940" y="800099"/>
                </a:lnTo>
                <a:lnTo>
                  <a:pt x="27940" y="792479"/>
                </a:lnTo>
                <a:close/>
              </a:path>
              <a:path w="27940" h="2157729">
                <a:moveTo>
                  <a:pt x="27940" y="800099"/>
                </a:moveTo>
                <a:lnTo>
                  <a:pt x="0" y="80009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00099"/>
                </a:lnTo>
                <a:close/>
              </a:path>
              <a:path w="27940" h="2157729">
                <a:moveTo>
                  <a:pt x="27940" y="838199"/>
                </a:moveTo>
                <a:lnTo>
                  <a:pt x="0" y="838199"/>
                </a:lnTo>
                <a:lnTo>
                  <a:pt x="0" y="843279"/>
                </a:lnTo>
                <a:lnTo>
                  <a:pt x="27940" y="843279"/>
                </a:lnTo>
                <a:lnTo>
                  <a:pt x="27940" y="838199"/>
                </a:lnTo>
                <a:close/>
              </a:path>
              <a:path w="27940" h="2157729">
                <a:moveTo>
                  <a:pt x="27940" y="843280"/>
                </a:moveTo>
                <a:lnTo>
                  <a:pt x="0" y="843280"/>
                </a:lnTo>
                <a:lnTo>
                  <a:pt x="0" y="868679"/>
                </a:lnTo>
                <a:lnTo>
                  <a:pt x="27940" y="868679"/>
                </a:lnTo>
                <a:lnTo>
                  <a:pt x="27940" y="843280"/>
                </a:lnTo>
                <a:close/>
              </a:path>
              <a:path w="27940" h="2157729">
                <a:moveTo>
                  <a:pt x="27940" y="868679"/>
                </a:moveTo>
                <a:lnTo>
                  <a:pt x="0" y="868679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868679"/>
                </a:lnTo>
                <a:close/>
              </a:path>
              <a:path w="27940" h="2157729">
                <a:moveTo>
                  <a:pt x="2794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7940" y="944879"/>
                </a:lnTo>
                <a:lnTo>
                  <a:pt x="27940" y="938530"/>
                </a:lnTo>
                <a:close/>
              </a:path>
              <a:path w="27940" h="2157729">
                <a:moveTo>
                  <a:pt x="27940" y="944879"/>
                </a:moveTo>
                <a:lnTo>
                  <a:pt x="0" y="944879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79"/>
                </a:lnTo>
                <a:close/>
              </a:path>
              <a:path w="27940" h="2157729">
                <a:moveTo>
                  <a:pt x="27940" y="952499"/>
                </a:moveTo>
                <a:lnTo>
                  <a:pt x="0" y="952499"/>
                </a:lnTo>
                <a:lnTo>
                  <a:pt x="0" y="963929"/>
                </a:lnTo>
                <a:lnTo>
                  <a:pt x="27940" y="963929"/>
                </a:lnTo>
                <a:lnTo>
                  <a:pt x="27940" y="952499"/>
                </a:lnTo>
                <a:close/>
              </a:path>
              <a:path w="27940" h="2157729">
                <a:moveTo>
                  <a:pt x="27940" y="963930"/>
                </a:moveTo>
                <a:lnTo>
                  <a:pt x="0" y="96393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63930"/>
                </a:lnTo>
                <a:close/>
              </a:path>
              <a:path w="27940" h="2157729">
                <a:moveTo>
                  <a:pt x="27940" y="990599"/>
                </a:moveTo>
                <a:lnTo>
                  <a:pt x="0" y="9905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990599"/>
                </a:lnTo>
                <a:close/>
              </a:path>
              <a:path w="27940" h="2157729">
                <a:moveTo>
                  <a:pt x="27940" y="1066800"/>
                </a:moveTo>
                <a:lnTo>
                  <a:pt x="0" y="1066800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066800"/>
                </a:lnTo>
                <a:close/>
              </a:path>
              <a:path w="27940" h="2157729">
                <a:moveTo>
                  <a:pt x="27940" y="1212850"/>
                </a:moveTo>
                <a:lnTo>
                  <a:pt x="0" y="1212850"/>
                </a:lnTo>
                <a:lnTo>
                  <a:pt x="0" y="1236979"/>
                </a:lnTo>
                <a:lnTo>
                  <a:pt x="27940" y="1236979"/>
                </a:lnTo>
                <a:lnTo>
                  <a:pt x="27940" y="1212850"/>
                </a:lnTo>
                <a:close/>
              </a:path>
              <a:path w="27940" h="2157729">
                <a:moveTo>
                  <a:pt x="27940" y="1236980"/>
                </a:moveTo>
                <a:lnTo>
                  <a:pt x="0" y="1236980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36980"/>
                </a:lnTo>
                <a:close/>
              </a:path>
              <a:path w="27940" h="2157729">
                <a:moveTo>
                  <a:pt x="27940" y="1289049"/>
                </a:moveTo>
                <a:lnTo>
                  <a:pt x="0" y="1289049"/>
                </a:lnTo>
                <a:lnTo>
                  <a:pt x="0" y="1306829"/>
                </a:lnTo>
                <a:lnTo>
                  <a:pt x="27940" y="1306829"/>
                </a:lnTo>
                <a:lnTo>
                  <a:pt x="27940" y="1289049"/>
                </a:lnTo>
                <a:close/>
              </a:path>
              <a:path w="27940" h="2157729">
                <a:moveTo>
                  <a:pt x="27940" y="1306830"/>
                </a:moveTo>
                <a:lnTo>
                  <a:pt x="0" y="1306830"/>
                </a:lnTo>
                <a:lnTo>
                  <a:pt x="0" y="1319529"/>
                </a:lnTo>
                <a:lnTo>
                  <a:pt x="27940" y="1319529"/>
                </a:lnTo>
                <a:lnTo>
                  <a:pt x="27940" y="1306830"/>
                </a:lnTo>
                <a:close/>
              </a:path>
              <a:path w="27940" h="2157729">
                <a:moveTo>
                  <a:pt x="27940" y="1319530"/>
                </a:moveTo>
                <a:lnTo>
                  <a:pt x="0" y="1319530"/>
                </a:lnTo>
                <a:lnTo>
                  <a:pt x="0" y="1346199"/>
                </a:lnTo>
                <a:lnTo>
                  <a:pt x="27940" y="1346199"/>
                </a:lnTo>
                <a:lnTo>
                  <a:pt x="27940" y="1319530"/>
                </a:lnTo>
                <a:close/>
              </a:path>
              <a:path w="27940" h="2157729">
                <a:moveTo>
                  <a:pt x="27940" y="1346200"/>
                </a:moveTo>
                <a:lnTo>
                  <a:pt x="0" y="1346200"/>
                </a:lnTo>
                <a:lnTo>
                  <a:pt x="0" y="1376679"/>
                </a:lnTo>
                <a:lnTo>
                  <a:pt x="27940" y="1376679"/>
                </a:lnTo>
                <a:lnTo>
                  <a:pt x="27940" y="1346200"/>
                </a:lnTo>
                <a:close/>
              </a:path>
              <a:path w="27940" h="2157729">
                <a:moveTo>
                  <a:pt x="27940" y="1376679"/>
                </a:moveTo>
                <a:lnTo>
                  <a:pt x="0" y="1376679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6679"/>
                </a:lnTo>
                <a:close/>
              </a:path>
              <a:path w="27940" h="2157729">
                <a:moveTo>
                  <a:pt x="27940" y="1383029"/>
                </a:moveTo>
                <a:lnTo>
                  <a:pt x="0" y="1383029"/>
                </a:lnTo>
                <a:lnTo>
                  <a:pt x="0" y="1389379"/>
                </a:lnTo>
                <a:lnTo>
                  <a:pt x="27940" y="1389379"/>
                </a:lnTo>
                <a:lnTo>
                  <a:pt x="27940" y="1383029"/>
                </a:lnTo>
                <a:close/>
              </a:path>
              <a:path w="27940" h="2157729">
                <a:moveTo>
                  <a:pt x="27940" y="1389379"/>
                </a:moveTo>
                <a:lnTo>
                  <a:pt x="0" y="1389379"/>
                </a:lnTo>
                <a:lnTo>
                  <a:pt x="0" y="1422399"/>
                </a:lnTo>
                <a:lnTo>
                  <a:pt x="27940" y="1422399"/>
                </a:lnTo>
                <a:lnTo>
                  <a:pt x="27940" y="1389379"/>
                </a:lnTo>
                <a:close/>
              </a:path>
              <a:path w="27940" h="2157729">
                <a:moveTo>
                  <a:pt x="27940" y="1422399"/>
                </a:moveTo>
                <a:lnTo>
                  <a:pt x="0" y="1422399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22399"/>
                </a:lnTo>
                <a:close/>
              </a:path>
              <a:path w="27940" h="2157729">
                <a:moveTo>
                  <a:pt x="27940" y="1446530"/>
                </a:moveTo>
                <a:lnTo>
                  <a:pt x="0" y="1446530"/>
                </a:lnTo>
                <a:lnTo>
                  <a:pt x="0" y="1498599"/>
                </a:lnTo>
                <a:lnTo>
                  <a:pt x="27940" y="1498599"/>
                </a:lnTo>
                <a:lnTo>
                  <a:pt x="27940" y="1446530"/>
                </a:lnTo>
                <a:close/>
              </a:path>
              <a:path w="27940" h="2157729">
                <a:moveTo>
                  <a:pt x="27940" y="1498600"/>
                </a:moveTo>
                <a:lnTo>
                  <a:pt x="0" y="1498600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498600"/>
                </a:lnTo>
                <a:close/>
              </a:path>
              <a:path w="27940" h="2157729">
                <a:moveTo>
                  <a:pt x="27940" y="1819909"/>
                </a:moveTo>
                <a:lnTo>
                  <a:pt x="0" y="1819909"/>
                </a:lnTo>
                <a:lnTo>
                  <a:pt x="0" y="2059939"/>
                </a:lnTo>
                <a:lnTo>
                  <a:pt x="1270" y="2059939"/>
                </a:lnTo>
                <a:lnTo>
                  <a:pt x="1270" y="2063749"/>
                </a:lnTo>
                <a:lnTo>
                  <a:pt x="2540" y="2063749"/>
                </a:lnTo>
                <a:lnTo>
                  <a:pt x="2540" y="2068829"/>
                </a:lnTo>
                <a:lnTo>
                  <a:pt x="3810" y="2068829"/>
                </a:lnTo>
                <a:lnTo>
                  <a:pt x="3810" y="2073909"/>
                </a:lnTo>
                <a:lnTo>
                  <a:pt x="5079" y="2073909"/>
                </a:lnTo>
                <a:lnTo>
                  <a:pt x="5079" y="2077719"/>
                </a:lnTo>
                <a:lnTo>
                  <a:pt x="6350" y="2077719"/>
                </a:lnTo>
                <a:lnTo>
                  <a:pt x="6350" y="2082799"/>
                </a:lnTo>
                <a:lnTo>
                  <a:pt x="7620" y="2082799"/>
                </a:lnTo>
                <a:lnTo>
                  <a:pt x="7620" y="2087879"/>
                </a:lnTo>
                <a:lnTo>
                  <a:pt x="27940" y="2087879"/>
                </a:lnTo>
                <a:lnTo>
                  <a:pt x="27940" y="1819909"/>
                </a:lnTo>
                <a:close/>
              </a:path>
              <a:path w="27940" h="2157729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2157729">
                <a:moveTo>
                  <a:pt x="27940" y="1800859"/>
                </a:moveTo>
                <a:lnTo>
                  <a:pt x="0" y="1800859"/>
                </a:lnTo>
                <a:lnTo>
                  <a:pt x="0" y="1811019"/>
                </a:lnTo>
                <a:lnTo>
                  <a:pt x="27940" y="1811019"/>
                </a:lnTo>
                <a:lnTo>
                  <a:pt x="27940" y="1800859"/>
                </a:lnTo>
                <a:close/>
              </a:path>
              <a:path w="27940" h="2157729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2157729">
                <a:moveTo>
                  <a:pt x="27940" y="1781809"/>
                </a:moveTo>
                <a:lnTo>
                  <a:pt x="0" y="1781809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09"/>
                </a:lnTo>
                <a:close/>
              </a:path>
              <a:path w="27940" h="2157729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2157729">
                <a:moveTo>
                  <a:pt x="27940" y="1762760"/>
                </a:moveTo>
                <a:lnTo>
                  <a:pt x="0" y="1762760"/>
                </a:lnTo>
                <a:lnTo>
                  <a:pt x="0" y="1772919"/>
                </a:lnTo>
                <a:lnTo>
                  <a:pt x="27940" y="1772919"/>
                </a:lnTo>
                <a:lnTo>
                  <a:pt x="27940" y="1762760"/>
                </a:lnTo>
                <a:close/>
              </a:path>
              <a:path w="27940" h="2157729">
                <a:moveTo>
                  <a:pt x="27940" y="1755139"/>
                </a:moveTo>
                <a:lnTo>
                  <a:pt x="0" y="1755139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39"/>
                </a:lnTo>
                <a:close/>
              </a:path>
              <a:path w="27940" h="2157729">
                <a:moveTo>
                  <a:pt x="27940" y="1743709"/>
                </a:moveTo>
                <a:lnTo>
                  <a:pt x="0" y="1743709"/>
                </a:lnTo>
                <a:lnTo>
                  <a:pt x="0" y="1753869"/>
                </a:lnTo>
                <a:lnTo>
                  <a:pt x="27940" y="1753869"/>
                </a:lnTo>
                <a:lnTo>
                  <a:pt x="27940" y="1743709"/>
                </a:lnTo>
                <a:close/>
              </a:path>
              <a:path w="27940" h="2157729">
                <a:moveTo>
                  <a:pt x="27940" y="1736089"/>
                </a:moveTo>
                <a:lnTo>
                  <a:pt x="0" y="1736089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89"/>
                </a:lnTo>
                <a:close/>
              </a:path>
              <a:path w="27940" h="2157729">
                <a:moveTo>
                  <a:pt x="27940" y="1724659"/>
                </a:moveTo>
                <a:lnTo>
                  <a:pt x="0" y="1724659"/>
                </a:lnTo>
                <a:lnTo>
                  <a:pt x="0" y="1734819"/>
                </a:lnTo>
                <a:lnTo>
                  <a:pt x="27940" y="1734819"/>
                </a:lnTo>
                <a:lnTo>
                  <a:pt x="27940" y="1724659"/>
                </a:lnTo>
                <a:close/>
              </a:path>
              <a:path w="27940" h="2157729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2157729">
                <a:moveTo>
                  <a:pt x="27940" y="1705609"/>
                </a:moveTo>
                <a:lnTo>
                  <a:pt x="0" y="1705609"/>
                </a:lnTo>
                <a:lnTo>
                  <a:pt x="0" y="1715769"/>
                </a:lnTo>
                <a:lnTo>
                  <a:pt x="27940" y="1715769"/>
                </a:lnTo>
                <a:lnTo>
                  <a:pt x="27940" y="1705609"/>
                </a:lnTo>
                <a:close/>
              </a:path>
              <a:path w="27940" h="2157729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2157729">
                <a:moveTo>
                  <a:pt x="27940" y="1686559"/>
                </a:moveTo>
                <a:lnTo>
                  <a:pt x="0" y="1686559"/>
                </a:lnTo>
                <a:lnTo>
                  <a:pt x="0" y="1696719"/>
                </a:lnTo>
                <a:lnTo>
                  <a:pt x="27940" y="1696719"/>
                </a:lnTo>
                <a:lnTo>
                  <a:pt x="27940" y="1686559"/>
                </a:lnTo>
                <a:close/>
              </a:path>
              <a:path w="27940" h="2157729">
                <a:moveTo>
                  <a:pt x="27940" y="1678939"/>
                </a:moveTo>
                <a:lnTo>
                  <a:pt x="0" y="1678939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39"/>
                </a:lnTo>
                <a:close/>
              </a:path>
              <a:path w="27940" h="2157729">
                <a:moveTo>
                  <a:pt x="27940" y="1667510"/>
                </a:moveTo>
                <a:lnTo>
                  <a:pt x="0" y="1667510"/>
                </a:lnTo>
                <a:lnTo>
                  <a:pt x="0" y="1677669"/>
                </a:lnTo>
                <a:lnTo>
                  <a:pt x="27940" y="1677669"/>
                </a:lnTo>
                <a:lnTo>
                  <a:pt x="27940" y="1667510"/>
                </a:lnTo>
                <a:close/>
              </a:path>
              <a:path w="27940" h="2157729">
                <a:moveTo>
                  <a:pt x="2794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9889"/>
                </a:lnTo>
                <a:close/>
              </a:path>
              <a:path w="27940" h="2157729">
                <a:moveTo>
                  <a:pt x="27940" y="1648459"/>
                </a:moveTo>
                <a:lnTo>
                  <a:pt x="0" y="1648459"/>
                </a:lnTo>
                <a:lnTo>
                  <a:pt x="0" y="1658619"/>
                </a:lnTo>
                <a:lnTo>
                  <a:pt x="27940" y="1658619"/>
                </a:lnTo>
                <a:lnTo>
                  <a:pt x="27940" y="1648459"/>
                </a:lnTo>
                <a:close/>
              </a:path>
              <a:path w="27940" h="2157729">
                <a:moveTo>
                  <a:pt x="2794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640839"/>
                </a:lnTo>
                <a:close/>
              </a:path>
              <a:path w="27940" h="2157729">
                <a:moveTo>
                  <a:pt x="27940" y="1629409"/>
                </a:moveTo>
                <a:lnTo>
                  <a:pt x="0" y="1629409"/>
                </a:lnTo>
                <a:lnTo>
                  <a:pt x="0" y="1639569"/>
                </a:lnTo>
                <a:lnTo>
                  <a:pt x="27940" y="1639569"/>
                </a:lnTo>
                <a:lnTo>
                  <a:pt x="27940" y="1629409"/>
                </a:lnTo>
                <a:close/>
              </a:path>
              <a:path w="27940" h="2157729">
                <a:moveTo>
                  <a:pt x="27940" y="1615439"/>
                </a:moveTo>
                <a:lnTo>
                  <a:pt x="0" y="161543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15439"/>
                </a:lnTo>
                <a:close/>
              </a:path>
              <a:path w="27940" h="2157729">
                <a:moveTo>
                  <a:pt x="27940" y="1604009"/>
                </a:moveTo>
                <a:lnTo>
                  <a:pt x="0" y="1604009"/>
                </a:lnTo>
                <a:lnTo>
                  <a:pt x="0" y="1614169"/>
                </a:lnTo>
                <a:lnTo>
                  <a:pt x="27940" y="1614169"/>
                </a:lnTo>
                <a:lnTo>
                  <a:pt x="27940" y="1604009"/>
                </a:lnTo>
                <a:close/>
              </a:path>
              <a:path w="27940" h="215772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2157729">
                <a:moveTo>
                  <a:pt x="27940" y="1584960"/>
                </a:moveTo>
                <a:lnTo>
                  <a:pt x="0" y="1584960"/>
                </a:lnTo>
                <a:lnTo>
                  <a:pt x="0" y="1595119"/>
                </a:lnTo>
                <a:lnTo>
                  <a:pt x="27940" y="1595119"/>
                </a:lnTo>
                <a:lnTo>
                  <a:pt x="27940" y="1584960"/>
                </a:lnTo>
                <a:close/>
              </a:path>
              <a:path w="27940" h="215772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2157729">
                <a:moveTo>
                  <a:pt x="27940" y="1565909"/>
                </a:moveTo>
                <a:lnTo>
                  <a:pt x="0" y="1565909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09"/>
                </a:lnTo>
                <a:close/>
              </a:path>
              <a:path w="27940" h="215772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2157729">
                <a:moveTo>
                  <a:pt x="27940" y="1546859"/>
                </a:moveTo>
                <a:lnTo>
                  <a:pt x="0" y="1546859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59"/>
                </a:lnTo>
                <a:close/>
              </a:path>
              <a:path w="27940" h="215772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2157729">
                <a:moveTo>
                  <a:pt x="27940" y="1527809"/>
                </a:moveTo>
                <a:lnTo>
                  <a:pt x="0" y="1527809"/>
                </a:lnTo>
                <a:lnTo>
                  <a:pt x="0" y="1537969"/>
                </a:lnTo>
                <a:lnTo>
                  <a:pt x="27940" y="1537969"/>
                </a:lnTo>
                <a:lnTo>
                  <a:pt x="27940" y="1527809"/>
                </a:lnTo>
                <a:close/>
              </a:path>
              <a:path w="27940" h="215772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2157729">
                <a:moveTo>
                  <a:pt x="27940" y="1517649"/>
                </a:moveTo>
                <a:lnTo>
                  <a:pt x="0" y="1517649"/>
                </a:lnTo>
                <a:lnTo>
                  <a:pt x="0" y="1518919"/>
                </a:lnTo>
                <a:lnTo>
                  <a:pt x="27940" y="1518919"/>
                </a:lnTo>
                <a:lnTo>
                  <a:pt x="27940" y="1517649"/>
                </a:lnTo>
                <a:close/>
              </a:path>
              <a:path w="27940" h="2157729">
                <a:moveTo>
                  <a:pt x="27940" y="2087879"/>
                </a:moveTo>
                <a:lnTo>
                  <a:pt x="8890" y="2087879"/>
                </a:lnTo>
                <a:lnTo>
                  <a:pt x="8890" y="2091689"/>
                </a:lnTo>
                <a:lnTo>
                  <a:pt x="10160" y="2091689"/>
                </a:lnTo>
                <a:lnTo>
                  <a:pt x="10160" y="2096769"/>
                </a:lnTo>
                <a:lnTo>
                  <a:pt x="11429" y="2096769"/>
                </a:lnTo>
                <a:lnTo>
                  <a:pt x="11429" y="2101849"/>
                </a:lnTo>
                <a:lnTo>
                  <a:pt x="12700" y="2101849"/>
                </a:lnTo>
                <a:lnTo>
                  <a:pt x="12700" y="2105659"/>
                </a:lnTo>
                <a:lnTo>
                  <a:pt x="13970" y="2105659"/>
                </a:lnTo>
                <a:lnTo>
                  <a:pt x="13970" y="2110739"/>
                </a:lnTo>
                <a:lnTo>
                  <a:pt x="15240" y="2110739"/>
                </a:lnTo>
                <a:lnTo>
                  <a:pt x="15240" y="2115819"/>
                </a:lnTo>
                <a:lnTo>
                  <a:pt x="16510" y="2115819"/>
                </a:lnTo>
                <a:lnTo>
                  <a:pt x="16510" y="2119629"/>
                </a:lnTo>
                <a:lnTo>
                  <a:pt x="17779" y="2119629"/>
                </a:lnTo>
                <a:lnTo>
                  <a:pt x="17779" y="2124709"/>
                </a:lnTo>
                <a:lnTo>
                  <a:pt x="19050" y="2124709"/>
                </a:lnTo>
                <a:lnTo>
                  <a:pt x="19050" y="2129789"/>
                </a:lnTo>
                <a:lnTo>
                  <a:pt x="20320" y="2129789"/>
                </a:lnTo>
                <a:lnTo>
                  <a:pt x="20320" y="2133599"/>
                </a:lnTo>
                <a:lnTo>
                  <a:pt x="21590" y="2133599"/>
                </a:lnTo>
                <a:lnTo>
                  <a:pt x="21590" y="2138679"/>
                </a:lnTo>
                <a:lnTo>
                  <a:pt x="22860" y="2138679"/>
                </a:lnTo>
                <a:lnTo>
                  <a:pt x="22860" y="2143759"/>
                </a:lnTo>
                <a:lnTo>
                  <a:pt x="24129" y="2143759"/>
                </a:lnTo>
                <a:lnTo>
                  <a:pt x="24129" y="2148839"/>
                </a:lnTo>
                <a:lnTo>
                  <a:pt x="25400" y="2148839"/>
                </a:lnTo>
                <a:lnTo>
                  <a:pt x="25400" y="2152649"/>
                </a:lnTo>
                <a:lnTo>
                  <a:pt x="26670" y="2152649"/>
                </a:lnTo>
                <a:lnTo>
                  <a:pt x="26670" y="2157729"/>
                </a:lnTo>
                <a:lnTo>
                  <a:pt x="27940" y="2157729"/>
                </a:lnTo>
                <a:lnTo>
                  <a:pt x="27940" y="2087879"/>
                </a:lnTo>
                <a:close/>
              </a:path>
            </a:pathLst>
          </a:custGeom>
          <a:solidFill>
            <a:srgbClr val="1E3C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230869" y="3329940"/>
            <a:ext cx="26670" cy="2230120"/>
          </a:xfrm>
          <a:custGeom>
            <a:avLst/>
            <a:gdLst/>
            <a:ahLst/>
            <a:cxnLst/>
            <a:rect l="l" t="t" r="r" b="b"/>
            <a:pathLst>
              <a:path w="26670" h="2230120">
                <a:moveTo>
                  <a:pt x="2031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2230120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30120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30120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30120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30120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30120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30120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30120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30120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30120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30120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30120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30120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30120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30120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30120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30120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30120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30120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30120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30120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30120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30120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30120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30120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30120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30120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30120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30120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30120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30120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30120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3012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30120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30120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30120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30120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30120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30120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30120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30120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30120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30120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30120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30120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30120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30120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30120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30120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30120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30120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301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30120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301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30120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301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30120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301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30120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301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30120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30120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3012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30120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3012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301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3012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30120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3012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30120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3012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30120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30120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30120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30120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30120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30120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30120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30120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30120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30120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30120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30120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30120">
                <a:moveTo>
                  <a:pt x="26670" y="2062480"/>
                </a:moveTo>
                <a:lnTo>
                  <a:pt x="0" y="2062480"/>
                </a:lnTo>
                <a:lnTo>
                  <a:pt x="0" y="2137410"/>
                </a:lnTo>
                <a:lnTo>
                  <a:pt x="1270" y="2137410"/>
                </a:lnTo>
                <a:lnTo>
                  <a:pt x="1270" y="2141220"/>
                </a:lnTo>
                <a:lnTo>
                  <a:pt x="2539" y="2141220"/>
                </a:lnTo>
                <a:lnTo>
                  <a:pt x="2539" y="2146300"/>
                </a:lnTo>
                <a:lnTo>
                  <a:pt x="3809" y="2146300"/>
                </a:lnTo>
                <a:lnTo>
                  <a:pt x="3809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30120">
                <a:moveTo>
                  <a:pt x="26670" y="2217420"/>
                </a:moveTo>
                <a:lnTo>
                  <a:pt x="22859" y="2217420"/>
                </a:lnTo>
                <a:lnTo>
                  <a:pt x="22859" y="2221230"/>
                </a:lnTo>
                <a:lnTo>
                  <a:pt x="24129" y="2221230"/>
                </a:lnTo>
                <a:lnTo>
                  <a:pt x="24129" y="2227580"/>
                </a:lnTo>
                <a:lnTo>
                  <a:pt x="25400" y="2227580"/>
                </a:lnTo>
                <a:lnTo>
                  <a:pt x="25400" y="2230120"/>
                </a:lnTo>
                <a:lnTo>
                  <a:pt x="26670" y="2230120"/>
                </a:lnTo>
                <a:lnTo>
                  <a:pt x="26670" y="2217420"/>
                </a:lnTo>
                <a:close/>
              </a:path>
              <a:path w="26670" h="2230120">
                <a:moveTo>
                  <a:pt x="26670" y="2198370"/>
                </a:moveTo>
                <a:lnTo>
                  <a:pt x="17779" y="2198370"/>
                </a:lnTo>
                <a:lnTo>
                  <a:pt x="17779" y="2202180"/>
                </a:lnTo>
                <a:lnTo>
                  <a:pt x="19050" y="2202180"/>
                </a:lnTo>
                <a:lnTo>
                  <a:pt x="19050" y="2208530"/>
                </a:lnTo>
                <a:lnTo>
                  <a:pt x="20320" y="2208530"/>
                </a:lnTo>
                <a:lnTo>
                  <a:pt x="20320" y="2213610"/>
                </a:lnTo>
                <a:lnTo>
                  <a:pt x="21589" y="2213610"/>
                </a:lnTo>
                <a:lnTo>
                  <a:pt x="21589" y="2217420"/>
                </a:lnTo>
                <a:lnTo>
                  <a:pt x="22859" y="2217420"/>
                </a:lnTo>
                <a:lnTo>
                  <a:pt x="2285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30120">
                <a:moveTo>
                  <a:pt x="26670" y="2175510"/>
                </a:moveTo>
                <a:lnTo>
                  <a:pt x="11429" y="2175510"/>
                </a:lnTo>
                <a:lnTo>
                  <a:pt x="11429" y="2179320"/>
                </a:lnTo>
                <a:lnTo>
                  <a:pt x="12700" y="2179320"/>
                </a:lnTo>
                <a:lnTo>
                  <a:pt x="12700" y="2183130"/>
                </a:lnTo>
                <a:lnTo>
                  <a:pt x="13970" y="2183130"/>
                </a:lnTo>
                <a:lnTo>
                  <a:pt x="13970" y="2189480"/>
                </a:lnTo>
                <a:lnTo>
                  <a:pt x="15239" y="2189480"/>
                </a:lnTo>
                <a:lnTo>
                  <a:pt x="15239" y="2194560"/>
                </a:lnTo>
                <a:lnTo>
                  <a:pt x="16509" y="2194560"/>
                </a:lnTo>
                <a:lnTo>
                  <a:pt x="16509" y="2198370"/>
                </a:lnTo>
                <a:lnTo>
                  <a:pt x="17779" y="2198370"/>
                </a:lnTo>
                <a:lnTo>
                  <a:pt x="1777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30120">
                <a:moveTo>
                  <a:pt x="26670" y="2156460"/>
                </a:moveTo>
                <a:lnTo>
                  <a:pt x="6350" y="2156460"/>
                </a:lnTo>
                <a:lnTo>
                  <a:pt x="6350" y="2160270"/>
                </a:lnTo>
                <a:lnTo>
                  <a:pt x="7620" y="2160270"/>
                </a:lnTo>
                <a:lnTo>
                  <a:pt x="7620" y="2166620"/>
                </a:lnTo>
                <a:lnTo>
                  <a:pt x="8889" y="2166620"/>
                </a:lnTo>
                <a:lnTo>
                  <a:pt x="8889" y="2170430"/>
                </a:lnTo>
                <a:lnTo>
                  <a:pt x="10159" y="2170430"/>
                </a:lnTo>
                <a:lnTo>
                  <a:pt x="10159" y="2175510"/>
                </a:lnTo>
                <a:lnTo>
                  <a:pt x="11429" y="2175510"/>
                </a:lnTo>
                <a:lnTo>
                  <a:pt x="1142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30120">
                <a:moveTo>
                  <a:pt x="26670" y="2152650"/>
                </a:moveTo>
                <a:lnTo>
                  <a:pt x="5079" y="2152650"/>
                </a:lnTo>
                <a:lnTo>
                  <a:pt x="5079" y="2156460"/>
                </a:lnTo>
                <a:lnTo>
                  <a:pt x="6350" y="2156460"/>
                </a:lnTo>
                <a:lnTo>
                  <a:pt x="635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257540" y="3342640"/>
            <a:ext cx="163829" cy="35026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421369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7779" y="0"/>
                </a:moveTo>
                <a:lnTo>
                  <a:pt x="0" y="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3401059">
                <a:moveTo>
                  <a:pt x="2793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3401059">
                <a:moveTo>
                  <a:pt x="27939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77800"/>
                </a:lnTo>
                <a:close/>
              </a:path>
              <a:path w="27940" h="3401059">
                <a:moveTo>
                  <a:pt x="2793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196850"/>
                </a:lnTo>
                <a:close/>
              </a:path>
              <a:path w="27940" h="34010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401059">
                <a:moveTo>
                  <a:pt x="27939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22250"/>
                </a:lnTo>
                <a:close/>
              </a:path>
              <a:path w="27940" h="3401059">
                <a:moveTo>
                  <a:pt x="27939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254000"/>
                </a:lnTo>
                <a:close/>
              </a:path>
              <a:path w="27940" h="3401059">
                <a:moveTo>
                  <a:pt x="27939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39" y="273050"/>
                </a:lnTo>
                <a:lnTo>
                  <a:pt x="27939" y="260350"/>
                </a:lnTo>
                <a:close/>
              </a:path>
              <a:path w="27940" h="3401059">
                <a:moveTo>
                  <a:pt x="27939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39" y="279399"/>
                </a:lnTo>
                <a:lnTo>
                  <a:pt x="27939" y="273050"/>
                </a:lnTo>
                <a:close/>
              </a:path>
              <a:path w="27940" h="3401059">
                <a:moveTo>
                  <a:pt x="27939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79400"/>
                </a:lnTo>
                <a:close/>
              </a:path>
              <a:path w="27940" h="3401059">
                <a:moveTo>
                  <a:pt x="27939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292100"/>
                </a:lnTo>
                <a:close/>
              </a:path>
              <a:path w="27940" h="3401059">
                <a:moveTo>
                  <a:pt x="27939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17500"/>
                </a:lnTo>
                <a:close/>
              </a:path>
              <a:path w="27940" h="3401059">
                <a:moveTo>
                  <a:pt x="27939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387350"/>
                </a:lnTo>
                <a:close/>
              </a:path>
              <a:path w="27940" h="3401059">
                <a:moveTo>
                  <a:pt x="27939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425450"/>
                </a:lnTo>
                <a:close/>
              </a:path>
              <a:path w="27940" h="3401059">
                <a:moveTo>
                  <a:pt x="27939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30530"/>
                </a:lnTo>
                <a:close/>
              </a:path>
              <a:path w="27940" h="3401059">
                <a:moveTo>
                  <a:pt x="27939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39" y="443229"/>
                </a:lnTo>
                <a:lnTo>
                  <a:pt x="27939" y="436880"/>
                </a:lnTo>
                <a:close/>
              </a:path>
              <a:path w="27940" h="3401059">
                <a:moveTo>
                  <a:pt x="27939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3230"/>
                </a:lnTo>
                <a:close/>
              </a:path>
              <a:path w="27940" h="3401059">
                <a:moveTo>
                  <a:pt x="27939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39" y="487680"/>
                </a:lnTo>
                <a:lnTo>
                  <a:pt x="27939" y="469900"/>
                </a:lnTo>
                <a:close/>
              </a:path>
              <a:path w="27940" h="3401059">
                <a:moveTo>
                  <a:pt x="27939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7680"/>
                </a:lnTo>
                <a:close/>
              </a:path>
              <a:path w="27940" h="3401059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3401059">
                <a:moveTo>
                  <a:pt x="27939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8000"/>
                </a:lnTo>
                <a:close/>
              </a:path>
              <a:path w="27940" h="3401059">
                <a:moveTo>
                  <a:pt x="27939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14350"/>
                </a:lnTo>
                <a:close/>
              </a:path>
              <a:path w="27940" h="3401059">
                <a:moveTo>
                  <a:pt x="27939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39" y="565150"/>
                </a:lnTo>
                <a:lnTo>
                  <a:pt x="27939" y="557530"/>
                </a:lnTo>
                <a:close/>
              </a:path>
              <a:path w="27940" h="3401059">
                <a:moveTo>
                  <a:pt x="27939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65150"/>
                </a:lnTo>
                <a:close/>
              </a:path>
              <a:path w="27940" h="3401059">
                <a:moveTo>
                  <a:pt x="27939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39" y="608330"/>
                </a:lnTo>
                <a:lnTo>
                  <a:pt x="27939" y="571500"/>
                </a:lnTo>
                <a:close/>
              </a:path>
              <a:path w="27940" h="3401059">
                <a:moveTo>
                  <a:pt x="27939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39" y="614679"/>
                </a:lnTo>
                <a:lnTo>
                  <a:pt x="27939" y="608330"/>
                </a:lnTo>
                <a:close/>
              </a:path>
              <a:path w="27940" h="3401059">
                <a:moveTo>
                  <a:pt x="27939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14680"/>
                </a:lnTo>
                <a:close/>
              </a:path>
              <a:path w="27940" h="3401059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3401059">
                <a:moveTo>
                  <a:pt x="2793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2780"/>
                </a:lnTo>
                <a:close/>
              </a:path>
              <a:path w="27940" h="3401059">
                <a:moveTo>
                  <a:pt x="27939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60400"/>
                </a:lnTo>
                <a:close/>
              </a:path>
              <a:path w="27940" h="3401059">
                <a:moveTo>
                  <a:pt x="27939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98500"/>
                </a:lnTo>
                <a:close/>
              </a:path>
              <a:path w="27940" h="3401059">
                <a:moveTo>
                  <a:pt x="27939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03580"/>
                </a:lnTo>
                <a:close/>
              </a:path>
              <a:path w="27940" h="3401059">
                <a:moveTo>
                  <a:pt x="27939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39" y="798830"/>
                </a:lnTo>
                <a:lnTo>
                  <a:pt x="27939" y="728980"/>
                </a:lnTo>
                <a:close/>
              </a:path>
              <a:path w="27940" h="3401059">
                <a:moveTo>
                  <a:pt x="27939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98830"/>
                </a:lnTo>
                <a:close/>
              </a:path>
              <a:path w="27940" h="3401059">
                <a:moveTo>
                  <a:pt x="27939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39" y="812800"/>
                </a:lnTo>
                <a:lnTo>
                  <a:pt x="27939" y="805180"/>
                </a:lnTo>
                <a:close/>
              </a:path>
              <a:path w="27940" h="3401059">
                <a:moveTo>
                  <a:pt x="27939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812800"/>
                </a:lnTo>
                <a:close/>
              </a:path>
              <a:path w="27940" h="3401059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3401059">
                <a:moveTo>
                  <a:pt x="27939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50900"/>
                </a:lnTo>
                <a:close/>
              </a:path>
              <a:path w="27940" h="3401059">
                <a:moveTo>
                  <a:pt x="27939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927100"/>
                </a:lnTo>
                <a:close/>
              </a:path>
              <a:path w="27940" h="3401059">
                <a:moveTo>
                  <a:pt x="27939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39" y="1097280"/>
                </a:lnTo>
                <a:lnTo>
                  <a:pt x="27939" y="1073150"/>
                </a:lnTo>
                <a:close/>
              </a:path>
              <a:path w="27940" h="3401059">
                <a:moveTo>
                  <a:pt x="27939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39" y="1149350"/>
                </a:lnTo>
                <a:lnTo>
                  <a:pt x="27939" y="1097280"/>
                </a:lnTo>
                <a:close/>
              </a:path>
              <a:path w="27940" h="3401059">
                <a:moveTo>
                  <a:pt x="27939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49350"/>
                </a:lnTo>
                <a:close/>
              </a:path>
              <a:path w="27940" h="3401059">
                <a:moveTo>
                  <a:pt x="27939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67130"/>
                </a:lnTo>
                <a:close/>
              </a:path>
              <a:path w="27940" h="3401059">
                <a:moveTo>
                  <a:pt x="27939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9830"/>
                </a:lnTo>
                <a:close/>
              </a:path>
              <a:path w="27940" h="3401059">
                <a:moveTo>
                  <a:pt x="27939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39" y="1236980"/>
                </a:lnTo>
                <a:lnTo>
                  <a:pt x="27939" y="1206500"/>
                </a:lnTo>
                <a:close/>
              </a:path>
              <a:path w="27940" h="3401059">
                <a:moveTo>
                  <a:pt x="27939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39" y="1243330"/>
                </a:lnTo>
                <a:lnTo>
                  <a:pt x="27939" y="1236980"/>
                </a:lnTo>
                <a:close/>
              </a:path>
              <a:path w="27940" h="3401059">
                <a:moveTo>
                  <a:pt x="27939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43330"/>
                </a:lnTo>
                <a:close/>
              </a:path>
              <a:path w="27940" h="3401059">
                <a:moveTo>
                  <a:pt x="27939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49680"/>
                </a:lnTo>
                <a:close/>
              </a:path>
              <a:path w="27940" h="3401059">
                <a:moveTo>
                  <a:pt x="27939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39" y="1306830"/>
                </a:lnTo>
                <a:lnTo>
                  <a:pt x="27939" y="1282700"/>
                </a:lnTo>
                <a:close/>
              </a:path>
              <a:path w="27940" h="3401059">
                <a:moveTo>
                  <a:pt x="27939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39" y="1358900"/>
                </a:lnTo>
                <a:lnTo>
                  <a:pt x="27939" y="1306830"/>
                </a:lnTo>
                <a:close/>
              </a:path>
              <a:path w="27940" h="3401059">
                <a:moveTo>
                  <a:pt x="27939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39" y="1376680"/>
                </a:lnTo>
                <a:lnTo>
                  <a:pt x="27939" y="1358900"/>
                </a:lnTo>
                <a:close/>
              </a:path>
              <a:path w="27940" h="3401059">
                <a:moveTo>
                  <a:pt x="27939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39" y="1948180"/>
                </a:lnTo>
                <a:lnTo>
                  <a:pt x="27939" y="1680210"/>
                </a:lnTo>
                <a:close/>
              </a:path>
              <a:path w="27940" h="3401059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3401059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3401059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3401059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3401059">
                <a:moveTo>
                  <a:pt x="27939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89"/>
                </a:lnTo>
                <a:close/>
              </a:path>
              <a:path w="27940" h="3401059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3401059">
                <a:moveTo>
                  <a:pt x="27939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39" y="1621789"/>
                </a:lnTo>
                <a:lnTo>
                  <a:pt x="27939" y="1615439"/>
                </a:lnTo>
                <a:close/>
              </a:path>
              <a:path w="27940" h="3401059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34010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4010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401059">
                <a:moveTo>
                  <a:pt x="27939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40"/>
                </a:lnTo>
                <a:close/>
              </a:path>
              <a:path w="27940" h="34010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401059">
                <a:moveTo>
                  <a:pt x="27939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90"/>
                </a:lnTo>
                <a:close/>
              </a:path>
              <a:path w="27940" h="34010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4010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4010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4010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4010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4010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4010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401059">
                <a:moveTo>
                  <a:pt x="27939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75739"/>
                </a:lnTo>
                <a:close/>
              </a:path>
              <a:path w="27940" h="3401059">
                <a:moveTo>
                  <a:pt x="27939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39" y="1474470"/>
                </a:lnTo>
                <a:lnTo>
                  <a:pt x="27939" y="1464310"/>
                </a:lnTo>
                <a:close/>
              </a:path>
              <a:path w="27940" h="3401059">
                <a:moveTo>
                  <a:pt x="27939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39" y="1463040"/>
                </a:lnTo>
                <a:lnTo>
                  <a:pt x="27939" y="1456690"/>
                </a:lnTo>
                <a:close/>
              </a:path>
              <a:path w="27940" h="3401059">
                <a:moveTo>
                  <a:pt x="27939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39" y="1455420"/>
                </a:lnTo>
                <a:lnTo>
                  <a:pt x="27939" y="1445260"/>
                </a:lnTo>
                <a:close/>
              </a:path>
              <a:path w="27940" h="3401059">
                <a:moveTo>
                  <a:pt x="27939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39" y="1443989"/>
                </a:lnTo>
                <a:lnTo>
                  <a:pt x="27939" y="1437640"/>
                </a:lnTo>
                <a:close/>
              </a:path>
              <a:path w="27940" h="3401059">
                <a:moveTo>
                  <a:pt x="27939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39" y="1436370"/>
                </a:lnTo>
                <a:lnTo>
                  <a:pt x="27939" y="1426210"/>
                </a:lnTo>
                <a:close/>
              </a:path>
              <a:path w="27940" h="3401059">
                <a:moveTo>
                  <a:pt x="27939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39" y="1424939"/>
                </a:lnTo>
                <a:lnTo>
                  <a:pt x="27939" y="1418590"/>
                </a:lnTo>
                <a:close/>
              </a:path>
              <a:path w="27940" h="3401059">
                <a:moveTo>
                  <a:pt x="27939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39" y="1417320"/>
                </a:lnTo>
                <a:lnTo>
                  <a:pt x="27939" y="1407160"/>
                </a:lnTo>
                <a:close/>
              </a:path>
              <a:path w="27940" h="3401059">
                <a:moveTo>
                  <a:pt x="27939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39" y="1405890"/>
                </a:lnTo>
                <a:lnTo>
                  <a:pt x="27939" y="1399539"/>
                </a:lnTo>
                <a:close/>
              </a:path>
              <a:path w="27940" h="34010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401059">
                <a:moveTo>
                  <a:pt x="27939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89"/>
                </a:lnTo>
                <a:close/>
              </a:path>
              <a:path w="27940" h="3401059">
                <a:moveTo>
                  <a:pt x="27939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77950"/>
                </a:lnTo>
                <a:close/>
              </a:path>
              <a:path w="27940" h="3401059">
                <a:moveTo>
                  <a:pt x="27939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39" y="2037080"/>
                </a:lnTo>
                <a:lnTo>
                  <a:pt x="27939" y="1948180"/>
                </a:lnTo>
                <a:close/>
              </a:path>
              <a:path w="27940" h="3401059">
                <a:moveTo>
                  <a:pt x="27939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39" y="2557780"/>
                </a:lnTo>
                <a:lnTo>
                  <a:pt x="27939" y="2550160"/>
                </a:lnTo>
                <a:close/>
              </a:path>
              <a:path w="27940" h="3401059">
                <a:moveTo>
                  <a:pt x="27939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39" y="2548890"/>
                </a:lnTo>
                <a:lnTo>
                  <a:pt x="27939" y="2122170"/>
                </a:lnTo>
                <a:close/>
              </a:path>
              <a:path w="27940" h="3401059">
                <a:moveTo>
                  <a:pt x="27939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39" y="2120900"/>
                </a:lnTo>
                <a:lnTo>
                  <a:pt x="27939" y="2103120"/>
                </a:lnTo>
                <a:close/>
              </a:path>
              <a:path w="27940" h="3401059">
                <a:moveTo>
                  <a:pt x="27939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39" y="2101850"/>
                </a:lnTo>
                <a:lnTo>
                  <a:pt x="27939" y="2084070"/>
                </a:lnTo>
                <a:close/>
              </a:path>
              <a:path w="27940" h="3401059">
                <a:moveTo>
                  <a:pt x="27939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39" y="2082800"/>
                </a:lnTo>
                <a:lnTo>
                  <a:pt x="27939" y="2061210"/>
                </a:lnTo>
                <a:close/>
              </a:path>
              <a:path w="27940" h="3401059">
                <a:moveTo>
                  <a:pt x="27939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39" y="2059939"/>
                </a:lnTo>
                <a:lnTo>
                  <a:pt x="27939" y="2042160"/>
                </a:lnTo>
                <a:close/>
              </a:path>
              <a:path w="27940" h="3401059">
                <a:moveTo>
                  <a:pt x="27939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39" y="2040889"/>
                </a:lnTo>
                <a:lnTo>
                  <a:pt x="27939" y="2038350"/>
                </a:lnTo>
                <a:close/>
              </a:path>
              <a:path w="27940" h="3401059">
                <a:moveTo>
                  <a:pt x="27939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39" y="2733040"/>
                </a:lnTo>
                <a:lnTo>
                  <a:pt x="27939" y="2557780"/>
                </a:lnTo>
                <a:close/>
              </a:path>
              <a:path w="27940" h="3401059">
                <a:moveTo>
                  <a:pt x="27939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39" y="3401060"/>
                </a:lnTo>
                <a:lnTo>
                  <a:pt x="27939" y="2733040"/>
                </a:lnTo>
                <a:close/>
              </a:path>
            </a:pathLst>
          </a:custGeom>
          <a:solidFill>
            <a:srgbClr val="1D39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449309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10159" y="0"/>
                </a:moveTo>
                <a:lnTo>
                  <a:pt x="0" y="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388359">
                <a:moveTo>
                  <a:pt x="2667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3388359">
                <a:moveTo>
                  <a:pt x="26670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65100"/>
                </a:lnTo>
                <a:close/>
              </a:path>
              <a:path w="26670" h="3388359">
                <a:moveTo>
                  <a:pt x="2667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70" y="196850"/>
                </a:lnTo>
                <a:lnTo>
                  <a:pt x="26670" y="184150"/>
                </a:lnTo>
                <a:close/>
              </a:path>
              <a:path w="26670" h="3388359">
                <a:moveTo>
                  <a:pt x="2667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70" y="209550"/>
                </a:lnTo>
                <a:lnTo>
                  <a:pt x="26670" y="196850"/>
                </a:lnTo>
                <a:close/>
              </a:path>
              <a:path w="26670" h="3388359">
                <a:moveTo>
                  <a:pt x="26670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9550"/>
                </a:lnTo>
                <a:close/>
              </a:path>
              <a:path w="26670" h="3388359">
                <a:moveTo>
                  <a:pt x="2667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70" y="247650"/>
                </a:lnTo>
                <a:lnTo>
                  <a:pt x="26670" y="241300"/>
                </a:lnTo>
                <a:close/>
              </a:path>
              <a:path w="26670" h="3388359">
                <a:moveTo>
                  <a:pt x="26670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70" y="260350"/>
                </a:lnTo>
                <a:lnTo>
                  <a:pt x="26670" y="247650"/>
                </a:lnTo>
                <a:close/>
              </a:path>
              <a:path w="26670" h="338835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388359">
                <a:moveTo>
                  <a:pt x="26670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3388359">
                <a:moveTo>
                  <a:pt x="26670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3388359">
                <a:moveTo>
                  <a:pt x="26670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04800"/>
                </a:lnTo>
                <a:close/>
              </a:path>
              <a:path w="26670" h="3388359">
                <a:moveTo>
                  <a:pt x="26670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74650"/>
                </a:lnTo>
                <a:close/>
              </a:path>
              <a:path w="26670" h="3388359">
                <a:moveTo>
                  <a:pt x="26670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70" y="417830"/>
                </a:lnTo>
                <a:lnTo>
                  <a:pt x="26670" y="412750"/>
                </a:lnTo>
                <a:close/>
              </a:path>
              <a:path w="26670" h="3388359">
                <a:moveTo>
                  <a:pt x="26670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70" y="424180"/>
                </a:lnTo>
                <a:lnTo>
                  <a:pt x="26670" y="417830"/>
                </a:lnTo>
                <a:close/>
              </a:path>
              <a:path w="26670" h="3388359">
                <a:moveTo>
                  <a:pt x="2667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70" y="430529"/>
                </a:lnTo>
                <a:lnTo>
                  <a:pt x="26670" y="424180"/>
                </a:lnTo>
                <a:close/>
              </a:path>
              <a:path w="26670" h="3388359">
                <a:moveTo>
                  <a:pt x="26670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0530"/>
                </a:lnTo>
                <a:close/>
              </a:path>
              <a:path w="26670" h="3388359">
                <a:moveTo>
                  <a:pt x="26670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70" y="474980"/>
                </a:lnTo>
                <a:lnTo>
                  <a:pt x="26670" y="457200"/>
                </a:lnTo>
                <a:close/>
              </a:path>
              <a:path w="26670" h="3388359">
                <a:moveTo>
                  <a:pt x="26670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4980"/>
                </a:lnTo>
                <a:close/>
              </a:path>
              <a:path w="26670" h="338835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3388359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3388359">
                <a:moveTo>
                  <a:pt x="26670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01650"/>
                </a:lnTo>
                <a:close/>
              </a:path>
              <a:path w="26670" h="3388359">
                <a:moveTo>
                  <a:pt x="26670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4830"/>
                </a:lnTo>
                <a:close/>
              </a:path>
              <a:path w="26670" h="3388359">
                <a:moveTo>
                  <a:pt x="26670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52450"/>
                </a:lnTo>
                <a:close/>
              </a:path>
              <a:path w="26670" h="3388359">
                <a:moveTo>
                  <a:pt x="26670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58800"/>
                </a:lnTo>
                <a:close/>
              </a:path>
              <a:path w="26670" h="3388359">
                <a:moveTo>
                  <a:pt x="26670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70" y="601979"/>
                </a:lnTo>
                <a:lnTo>
                  <a:pt x="26670" y="595630"/>
                </a:lnTo>
                <a:close/>
              </a:path>
              <a:path w="26670" h="3388359">
                <a:moveTo>
                  <a:pt x="26670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01980"/>
                </a:lnTo>
                <a:close/>
              </a:path>
              <a:path w="26670" h="338835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3388359">
                <a:moveTo>
                  <a:pt x="26670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80"/>
                </a:lnTo>
                <a:close/>
              </a:path>
              <a:path w="26670" h="3388359">
                <a:moveTo>
                  <a:pt x="26670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3388359">
                <a:moveTo>
                  <a:pt x="26670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5800"/>
                </a:lnTo>
                <a:close/>
              </a:path>
              <a:path w="26670" h="3388359">
                <a:moveTo>
                  <a:pt x="26670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70" y="716280"/>
                </a:lnTo>
                <a:lnTo>
                  <a:pt x="26670" y="690880"/>
                </a:lnTo>
                <a:close/>
              </a:path>
              <a:path w="26670" h="3388359">
                <a:moveTo>
                  <a:pt x="26670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16280"/>
                </a:lnTo>
                <a:close/>
              </a:path>
              <a:path w="26670" h="3388359">
                <a:moveTo>
                  <a:pt x="2667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86130"/>
                </a:lnTo>
                <a:close/>
              </a:path>
              <a:path w="26670" h="3388359">
                <a:moveTo>
                  <a:pt x="26670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92480"/>
                </a:lnTo>
                <a:close/>
              </a:path>
              <a:path w="26670" h="3388359">
                <a:moveTo>
                  <a:pt x="26670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0100"/>
                </a:lnTo>
                <a:close/>
              </a:path>
              <a:path w="26670" h="3388359">
                <a:moveTo>
                  <a:pt x="26670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1530"/>
                </a:lnTo>
                <a:close/>
              </a:path>
              <a:path w="26670" h="3388359">
                <a:moveTo>
                  <a:pt x="26670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38200"/>
                </a:lnTo>
                <a:close/>
              </a:path>
              <a:path w="26670" h="3388359">
                <a:moveTo>
                  <a:pt x="26670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70" y="1060450"/>
                </a:lnTo>
                <a:lnTo>
                  <a:pt x="26670" y="914400"/>
                </a:lnTo>
                <a:close/>
              </a:path>
              <a:path w="26670" h="3388359">
                <a:moveTo>
                  <a:pt x="26670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60450"/>
                </a:lnTo>
                <a:close/>
              </a:path>
              <a:path w="26670" h="3388359">
                <a:moveTo>
                  <a:pt x="26670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70" y="1136650"/>
                </a:lnTo>
                <a:lnTo>
                  <a:pt x="26670" y="1084580"/>
                </a:lnTo>
                <a:close/>
              </a:path>
              <a:path w="26670" h="3388359">
                <a:moveTo>
                  <a:pt x="26670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36650"/>
                </a:lnTo>
                <a:close/>
              </a:path>
              <a:path w="26670" h="3388359">
                <a:moveTo>
                  <a:pt x="26670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4430"/>
                </a:lnTo>
                <a:close/>
              </a:path>
              <a:path w="26670" h="338835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3388359">
                <a:moveTo>
                  <a:pt x="26670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70" y="1224280"/>
                </a:lnTo>
                <a:lnTo>
                  <a:pt x="26670" y="1193800"/>
                </a:lnTo>
                <a:close/>
              </a:path>
              <a:path w="26670" h="3388359">
                <a:moveTo>
                  <a:pt x="26670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3388359">
                <a:moveTo>
                  <a:pt x="26670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70" y="1236980"/>
                </a:lnTo>
                <a:lnTo>
                  <a:pt x="26670" y="1230630"/>
                </a:lnTo>
                <a:close/>
              </a:path>
              <a:path w="26670" h="3388359">
                <a:moveTo>
                  <a:pt x="26670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236980"/>
                </a:lnTo>
                <a:close/>
              </a:path>
              <a:path w="26670" h="3388359">
                <a:moveTo>
                  <a:pt x="26670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70000"/>
                </a:lnTo>
                <a:close/>
              </a:path>
              <a:path w="26670" h="3388359">
                <a:moveTo>
                  <a:pt x="26670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70" y="1346200"/>
                </a:lnTo>
                <a:lnTo>
                  <a:pt x="26670" y="1294130"/>
                </a:lnTo>
                <a:close/>
              </a:path>
              <a:path w="26670" h="3388359">
                <a:moveTo>
                  <a:pt x="26670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46200"/>
                </a:lnTo>
                <a:close/>
              </a:path>
              <a:path w="26670" h="3388359">
                <a:moveTo>
                  <a:pt x="26670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667510"/>
                </a:lnTo>
                <a:close/>
              </a:path>
              <a:path w="26670" h="3388359">
                <a:moveTo>
                  <a:pt x="2667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70" y="1666239"/>
                </a:lnTo>
                <a:lnTo>
                  <a:pt x="26670" y="1659889"/>
                </a:lnTo>
                <a:close/>
              </a:path>
              <a:path w="26670" h="338835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3388359">
                <a:moveTo>
                  <a:pt x="2667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338835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3388359">
                <a:moveTo>
                  <a:pt x="2667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89"/>
                </a:lnTo>
                <a:close/>
              </a:path>
              <a:path w="26670" h="338835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3388359">
                <a:moveTo>
                  <a:pt x="2667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39"/>
                </a:lnTo>
                <a:close/>
              </a:path>
              <a:path w="26670" h="338835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3388359">
                <a:moveTo>
                  <a:pt x="2667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89"/>
                </a:lnTo>
                <a:close/>
              </a:path>
              <a:path w="26670" h="338835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3388359">
                <a:moveTo>
                  <a:pt x="2667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70" y="1570989"/>
                </a:lnTo>
                <a:lnTo>
                  <a:pt x="26670" y="1564640"/>
                </a:lnTo>
                <a:close/>
              </a:path>
              <a:path w="26670" h="338835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3388359">
                <a:moveTo>
                  <a:pt x="2667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70" y="1551939"/>
                </a:lnTo>
                <a:lnTo>
                  <a:pt x="26670" y="1545590"/>
                </a:lnTo>
                <a:close/>
              </a:path>
              <a:path w="26670" h="3388359">
                <a:moveTo>
                  <a:pt x="2667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34160"/>
                </a:lnTo>
                <a:close/>
              </a:path>
              <a:path w="26670" h="3388359">
                <a:moveTo>
                  <a:pt x="2667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70" y="1532889"/>
                </a:lnTo>
                <a:lnTo>
                  <a:pt x="26670" y="1526539"/>
                </a:lnTo>
                <a:close/>
              </a:path>
              <a:path w="26670" h="3388359">
                <a:moveTo>
                  <a:pt x="2667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70" y="1525270"/>
                </a:lnTo>
                <a:lnTo>
                  <a:pt x="26670" y="1515110"/>
                </a:lnTo>
                <a:close/>
              </a:path>
              <a:path w="26670" h="3388359">
                <a:moveTo>
                  <a:pt x="2667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70" y="1513839"/>
                </a:lnTo>
                <a:lnTo>
                  <a:pt x="26670" y="1507489"/>
                </a:lnTo>
                <a:close/>
              </a:path>
              <a:path w="26670" h="3388359">
                <a:moveTo>
                  <a:pt x="2667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70" y="1506220"/>
                </a:lnTo>
                <a:lnTo>
                  <a:pt x="26670" y="1496060"/>
                </a:lnTo>
                <a:close/>
              </a:path>
              <a:path w="26670" h="3388359">
                <a:moveTo>
                  <a:pt x="26670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8440"/>
                </a:lnTo>
                <a:close/>
              </a:path>
              <a:path w="26670" h="3388359">
                <a:moveTo>
                  <a:pt x="2667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70" y="1487170"/>
                </a:lnTo>
                <a:lnTo>
                  <a:pt x="26670" y="1477010"/>
                </a:lnTo>
                <a:close/>
              </a:path>
              <a:path w="26670" h="3388359">
                <a:moveTo>
                  <a:pt x="26670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70" y="1475739"/>
                </a:lnTo>
                <a:lnTo>
                  <a:pt x="26670" y="1463039"/>
                </a:lnTo>
                <a:close/>
              </a:path>
              <a:path w="26670" h="33883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88359">
                <a:moveTo>
                  <a:pt x="26670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70" y="1450340"/>
                </a:lnTo>
                <a:lnTo>
                  <a:pt x="26670" y="1443990"/>
                </a:lnTo>
                <a:close/>
              </a:path>
              <a:path w="26670" h="33883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388359">
                <a:moveTo>
                  <a:pt x="2667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40"/>
                </a:lnTo>
                <a:close/>
              </a:path>
              <a:path w="26670" h="33883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388359">
                <a:moveTo>
                  <a:pt x="26670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90"/>
                </a:lnTo>
                <a:close/>
              </a:path>
              <a:path w="26670" h="33883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388359">
                <a:moveTo>
                  <a:pt x="26670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70" y="1393190"/>
                </a:lnTo>
                <a:lnTo>
                  <a:pt x="26670" y="1386839"/>
                </a:lnTo>
                <a:close/>
              </a:path>
              <a:path w="26670" h="33883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388359">
                <a:moveTo>
                  <a:pt x="26670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70" y="1374140"/>
                </a:lnTo>
                <a:lnTo>
                  <a:pt x="26670" y="1367789"/>
                </a:lnTo>
                <a:close/>
              </a:path>
              <a:path w="26670" h="3388359">
                <a:moveTo>
                  <a:pt x="26670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70" y="1366520"/>
                </a:lnTo>
                <a:lnTo>
                  <a:pt x="26670" y="1365250"/>
                </a:lnTo>
                <a:close/>
              </a:path>
              <a:path w="26670" h="3388359">
                <a:moveTo>
                  <a:pt x="26670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70" y="2024380"/>
                </a:lnTo>
                <a:lnTo>
                  <a:pt x="26670" y="1935480"/>
                </a:lnTo>
                <a:close/>
              </a:path>
              <a:path w="26670" h="3388359">
                <a:moveTo>
                  <a:pt x="26670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70" y="2545080"/>
                </a:lnTo>
                <a:lnTo>
                  <a:pt x="26670" y="2537460"/>
                </a:lnTo>
                <a:close/>
              </a:path>
              <a:path w="26670" h="3388359">
                <a:moveTo>
                  <a:pt x="26670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70" y="2536190"/>
                </a:lnTo>
                <a:lnTo>
                  <a:pt x="26670" y="2109470"/>
                </a:lnTo>
                <a:close/>
              </a:path>
              <a:path w="26670" h="3388359">
                <a:moveTo>
                  <a:pt x="26670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70" y="2108200"/>
                </a:lnTo>
                <a:lnTo>
                  <a:pt x="26670" y="2090420"/>
                </a:lnTo>
                <a:close/>
              </a:path>
              <a:path w="26670" h="3388359">
                <a:moveTo>
                  <a:pt x="26670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70" y="2089150"/>
                </a:lnTo>
                <a:lnTo>
                  <a:pt x="26670" y="2071370"/>
                </a:lnTo>
                <a:close/>
              </a:path>
              <a:path w="26670" h="3388359">
                <a:moveTo>
                  <a:pt x="26670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70" y="2070100"/>
                </a:lnTo>
                <a:lnTo>
                  <a:pt x="26670" y="2048510"/>
                </a:lnTo>
                <a:close/>
              </a:path>
              <a:path w="26670" h="3388359">
                <a:moveTo>
                  <a:pt x="26670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70" y="2047239"/>
                </a:lnTo>
                <a:lnTo>
                  <a:pt x="26670" y="2029460"/>
                </a:lnTo>
                <a:close/>
              </a:path>
              <a:path w="26670" h="3388359">
                <a:moveTo>
                  <a:pt x="26670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70" y="2028189"/>
                </a:lnTo>
                <a:lnTo>
                  <a:pt x="26670" y="2025650"/>
                </a:lnTo>
                <a:close/>
              </a:path>
              <a:path w="26670" h="3388359">
                <a:moveTo>
                  <a:pt x="26670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70" y="2720340"/>
                </a:lnTo>
                <a:lnTo>
                  <a:pt x="26670" y="2545080"/>
                </a:lnTo>
                <a:close/>
              </a:path>
              <a:path w="26670" h="3388359">
                <a:moveTo>
                  <a:pt x="26670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70" y="3388360"/>
                </a:lnTo>
                <a:lnTo>
                  <a:pt x="26670" y="2720340"/>
                </a:lnTo>
                <a:close/>
              </a:path>
            </a:pathLst>
          </a:custGeom>
          <a:solidFill>
            <a:srgbClr val="1D39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8475980" y="3469640"/>
            <a:ext cx="27940" cy="3375660"/>
          </a:xfrm>
          <a:custGeom>
            <a:avLst/>
            <a:gdLst/>
            <a:ahLst/>
            <a:cxnLst/>
            <a:rect l="l" t="t" r="r" b="b"/>
            <a:pathLst>
              <a:path w="27940" h="3375659">
                <a:moveTo>
                  <a:pt x="5080" y="0"/>
                </a:moveTo>
                <a:lnTo>
                  <a:pt x="0" y="0"/>
                </a:lnTo>
                <a:lnTo>
                  <a:pt x="0" y="139699"/>
                </a:lnTo>
                <a:lnTo>
                  <a:pt x="27940" y="1396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699"/>
                </a:lnTo>
                <a:lnTo>
                  <a:pt x="5080" y="12699"/>
                </a:lnTo>
                <a:lnTo>
                  <a:pt x="5080" y="0"/>
                </a:lnTo>
                <a:close/>
              </a:path>
              <a:path w="27940" h="3375659">
                <a:moveTo>
                  <a:pt x="27940" y="139700"/>
                </a:moveTo>
                <a:lnTo>
                  <a:pt x="0" y="1397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39700"/>
                </a:lnTo>
                <a:close/>
              </a:path>
              <a:path w="27940" h="3375659">
                <a:moveTo>
                  <a:pt x="27940" y="152399"/>
                </a:moveTo>
                <a:lnTo>
                  <a:pt x="0" y="152399"/>
                </a:lnTo>
                <a:lnTo>
                  <a:pt x="0" y="171449"/>
                </a:lnTo>
                <a:lnTo>
                  <a:pt x="27940" y="171449"/>
                </a:lnTo>
                <a:lnTo>
                  <a:pt x="27940" y="152399"/>
                </a:lnTo>
                <a:close/>
              </a:path>
              <a:path w="27940" h="3375659">
                <a:moveTo>
                  <a:pt x="27940" y="171450"/>
                </a:moveTo>
                <a:lnTo>
                  <a:pt x="0" y="171450"/>
                </a:lnTo>
                <a:lnTo>
                  <a:pt x="0" y="184149"/>
                </a:lnTo>
                <a:lnTo>
                  <a:pt x="27940" y="184149"/>
                </a:lnTo>
                <a:lnTo>
                  <a:pt x="27940" y="171450"/>
                </a:lnTo>
                <a:close/>
              </a:path>
              <a:path w="27940" h="3375659">
                <a:moveTo>
                  <a:pt x="27940" y="184150"/>
                </a:moveTo>
                <a:lnTo>
                  <a:pt x="0" y="184150"/>
                </a:lnTo>
                <a:lnTo>
                  <a:pt x="0" y="196849"/>
                </a:lnTo>
                <a:lnTo>
                  <a:pt x="27940" y="196849"/>
                </a:lnTo>
                <a:lnTo>
                  <a:pt x="27940" y="184150"/>
                </a:lnTo>
                <a:close/>
              </a:path>
              <a:path w="27940" h="3375659">
                <a:moveTo>
                  <a:pt x="27940" y="196849"/>
                </a:moveTo>
                <a:lnTo>
                  <a:pt x="0" y="196849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196849"/>
                </a:lnTo>
                <a:close/>
              </a:path>
              <a:path w="27940" h="3375659">
                <a:moveTo>
                  <a:pt x="27940" y="228600"/>
                </a:moveTo>
                <a:lnTo>
                  <a:pt x="0" y="228600"/>
                </a:lnTo>
                <a:lnTo>
                  <a:pt x="0" y="234949"/>
                </a:lnTo>
                <a:lnTo>
                  <a:pt x="27940" y="234949"/>
                </a:lnTo>
                <a:lnTo>
                  <a:pt x="27940" y="228600"/>
                </a:lnTo>
                <a:close/>
              </a:path>
              <a:path w="27940" h="3375659">
                <a:moveTo>
                  <a:pt x="27940" y="234949"/>
                </a:moveTo>
                <a:lnTo>
                  <a:pt x="0" y="234949"/>
                </a:lnTo>
                <a:lnTo>
                  <a:pt x="0" y="247649"/>
                </a:lnTo>
                <a:lnTo>
                  <a:pt x="27940" y="247649"/>
                </a:lnTo>
                <a:lnTo>
                  <a:pt x="27940" y="234949"/>
                </a:lnTo>
                <a:close/>
              </a:path>
              <a:path w="27940" h="3375659">
                <a:moveTo>
                  <a:pt x="27940" y="247649"/>
                </a:moveTo>
                <a:lnTo>
                  <a:pt x="0" y="247649"/>
                </a:lnTo>
                <a:lnTo>
                  <a:pt x="0" y="253999"/>
                </a:lnTo>
                <a:lnTo>
                  <a:pt x="27940" y="253999"/>
                </a:lnTo>
                <a:lnTo>
                  <a:pt x="27940" y="247649"/>
                </a:lnTo>
                <a:close/>
              </a:path>
              <a:path w="27940" h="3375659">
                <a:moveTo>
                  <a:pt x="27940" y="253999"/>
                </a:moveTo>
                <a:lnTo>
                  <a:pt x="0" y="253999"/>
                </a:lnTo>
                <a:lnTo>
                  <a:pt x="0" y="266699"/>
                </a:lnTo>
                <a:lnTo>
                  <a:pt x="27940" y="266699"/>
                </a:lnTo>
                <a:lnTo>
                  <a:pt x="27940" y="253999"/>
                </a:lnTo>
                <a:close/>
              </a:path>
              <a:path w="27940" h="3375659">
                <a:moveTo>
                  <a:pt x="27940" y="266700"/>
                </a:moveTo>
                <a:lnTo>
                  <a:pt x="0" y="266700"/>
                </a:lnTo>
                <a:lnTo>
                  <a:pt x="0" y="292099"/>
                </a:lnTo>
                <a:lnTo>
                  <a:pt x="27940" y="292099"/>
                </a:lnTo>
                <a:lnTo>
                  <a:pt x="27940" y="266700"/>
                </a:lnTo>
                <a:close/>
              </a:path>
              <a:path w="27940" h="3375659">
                <a:moveTo>
                  <a:pt x="27940" y="292099"/>
                </a:moveTo>
                <a:lnTo>
                  <a:pt x="0" y="292099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292099"/>
                </a:lnTo>
                <a:close/>
              </a:path>
              <a:path w="27940" h="3375659">
                <a:moveTo>
                  <a:pt x="27940" y="361949"/>
                </a:moveTo>
                <a:lnTo>
                  <a:pt x="0" y="361949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61949"/>
                </a:lnTo>
                <a:close/>
              </a:path>
              <a:path w="27940" h="3375659">
                <a:moveTo>
                  <a:pt x="27940" y="400050"/>
                </a:moveTo>
                <a:lnTo>
                  <a:pt x="0" y="400050"/>
                </a:lnTo>
                <a:lnTo>
                  <a:pt x="0" y="405129"/>
                </a:lnTo>
                <a:lnTo>
                  <a:pt x="27940" y="405129"/>
                </a:lnTo>
                <a:lnTo>
                  <a:pt x="27940" y="400050"/>
                </a:lnTo>
                <a:close/>
              </a:path>
              <a:path w="27940" h="3375659">
                <a:moveTo>
                  <a:pt x="27940" y="405129"/>
                </a:moveTo>
                <a:lnTo>
                  <a:pt x="0" y="405129"/>
                </a:lnTo>
                <a:lnTo>
                  <a:pt x="0" y="411479"/>
                </a:lnTo>
                <a:lnTo>
                  <a:pt x="27940" y="411479"/>
                </a:lnTo>
                <a:lnTo>
                  <a:pt x="27940" y="405129"/>
                </a:lnTo>
                <a:close/>
              </a:path>
              <a:path w="27940" h="3375659">
                <a:moveTo>
                  <a:pt x="27940" y="411479"/>
                </a:moveTo>
                <a:lnTo>
                  <a:pt x="0" y="411479"/>
                </a:lnTo>
                <a:lnTo>
                  <a:pt x="0" y="417829"/>
                </a:lnTo>
                <a:lnTo>
                  <a:pt x="27940" y="417829"/>
                </a:lnTo>
                <a:lnTo>
                  <a:pt x="27940" y="411479"/>
                </a:lnTo>
                <a:close/>
              </a:path>
              <a:path w="27940" h="3375659">
                <a:moveTo>
                  <a:pt x="27940" y="417830"/>
                </a:moveTo>
                <a:lnTo>
                  <a:pt x="0" y="41783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17830"/>
                </a:lnTo>
                <a:close/>
              </a:path>
              <a:path w="27940" h="3375659">
                <a:moveTo>
                  <a:pt x="27940" y="444500"/>
                </a:moveTo>
                <a:lnTo>
                  <a:pt x="0" y="444500"/>
                </a:lnTo>
                <a:lnTo>
                  <a:pt x="0" y="462279"/>
                </a:lnTo>
                <a:lnTo>
                  <a:pt x="27940" y="462279"/>
                </a:lnTo>
                <a:lnTo>
                  <a:pt x="27940" y="444500"/>
                </a:lnTo>
                <a:close/>
              </a:path>
              <a:path w="27940" h="3375659">
                <a:moveTo>
                  <a:pt x="2794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2279"/>
                </a:lnTo>
                <a:close/>
              </a:path>
              <a:path w="27940" h="3375659">
                <a:moveTo>
                  <a:pt x="27940" y="469900"/>
                </a:moveTo>
                <a:lnTo>
                  <a:pt x="0" y="469900"/>
                </a:lnTo>
                <a:lnTo>
                  <a:pt x="0" y="482599"/>
                </a:lnTo>
                <a:lnTo>
                  <a:pt x="27940" y="482599"/>
                </a:lnTo>
                <a:lnTo>
                  <a:pt x="27940" y="469900"/>
                </a:lnTo>
                <a:close/>
              </a:path>
              <a:path w="27940" h="3375659">
                <a:moveTo>
                  <a:pt x="27940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82600"/>
                </a:lnTo>
                <a:close/>
              </a:path>
              <a:path w="27940" h="3375659">
                <a:moveTo>
                  <a:pt x="27940" y="488950"/>
                </a:moveTo>
                <a:lnTo>
                  <a:pt x="0" y="488950"/>
                </a:lnTo>
                <a:lnTo>
                  <a:pt x="0" y="532129"/>
                </a:lnTo>
                <a:lnTo>
                  <a:pt x="27940" y="532129"/>
                </a:lnTo>
                <a:lnTo>
                  <a:pt x="27940" y="488950"/>
                </a:lnTo>
                <a:close/>
              </a:path>
              <a:path w="27940" h="3375659">
                <a:moveTo>
                  <a:pt x="27940" y="532130"/>
                </a:moveTo>
                <a:lnTo>
                  <a:pt x="0" y="532130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32130"/>
                </a:lnTo>
                <a:close/>
              </a:path>
              <a:path w="27940" h="3375659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3375659">
                <a:moveTo>
                  <a:pt x="27940" y="546099"/>
                </a:moveTo>
                <a:lnTo>
                  <a:pt x="0" y="54609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46099"/>
                </a:lnTo>
                <a:close/>
              </a:path>
              <a:path w="27940" h="3375659">
                <a:moveTo>
                  <a:pt x="2794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40" y="589279"/>
                </a:lnTo>
                <a:lnTo>
                  <a:pt x="27940" y="582929"/>
                </a:lnTo>
                <a:close/>
              </a:path>
              <a:path w="27940" h="3375659">
                <a:moveTo>
                  <a:pt x="27940" y="589279"/>
                </a:moveTo>
                <a:lnTo>
                  <a:pt x="0" y="589279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589279"/>
                </a:lnTo>
                <a:close/>
              </a:path>
              <a:path w="27940" h="3375659">
                <a:moveTo>
                  <a:pt x="27940" y="621029"/>
                </a:moveTo>
                <a:lnTo>
                  <a:pt x="0" y="621029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21029"/>
                </a:lnTo>
                <a:close/>
              </a:path>
              <a:path w="27940" h="337565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3375659">
                <a:moveTo>
                  <a:pt x="27940" y="634999"/>
                </a:moveTo>
                <a:lnTo>
                  <a:pt x="0" y="634999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34999"/>
                </a:lnTo>
                <a:close/>
              </a:path>
              <a:path w="27940" h="3375659">
                <a:moveTo>
                  <a:pt x="27940" y="673099"/>
                </a:moveTo>
                <a:lnTo>
                  <a:pt x="0" y="673099"/>
                </a:lnTo>
                <a:lnTo>
                  <a:pt x="0" y="678179"/>
                </a:lnTo>
                <a:lnTo>
                  <a:pt x="27940" y="678179"/>
                </a:lnTo>
                <a:lnTo>
                  <a:pt x="27940" y="673099"/>
                </a:lnTo>
                <a:close/>
              </a:path>
              <a:path w="27940" h="3375659">
                <a:moveTo>
                  <a:pt x="27940" y="678180"/>
                </a:moveTo>
                <a:lnTo>
                  <a:pt x="0" y="678180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78180"/>
                </a:lnTo>
                <a:close/>
              </a:path>
              <a:path w="27940" h="3375659">
                <a:moveTo>
                  <a:pt x="27940" y="703579"/>
                </a:moveTo>
                <a:lnTo>
                  <a:pt x="0" y="703579"/>
                </a:lnTo>
                <a:lnTo>
                  <a:pt x="0" y="773429"/>
                </a:lnTo>
                <a:lnTo>
                  <a:pt x="27940" y="773429"/>
                </a:lnTo>
                <a:lnTo>
                  <a:pt x="27940" y="703579"/>
                </a:lnTo>
                <a:close/>
              </a:path>
              <a:path w="27940" h="3375659">
                <a:moveTo>
                  <a:pt x="2794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7940" y="779779"/>
                </a:lnTo>
                <a:lnTo>
                  <a:pt x="27940" y="773430"/>
                </a:lnTo>
                <a:close/>
              </a:path>
              <a:path w="27940" h="3375659">
                <a:moveTo>
                  <a:pt x="27940" y="779779"/>
                </a:moveTo>
                <a:lnTo>
                  <a:pt x="0" y="779779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79"/>
                </a:lnTo>
                <a:close/>
              </a:path>
              <a:path w="27940" h="3375659">
                <a:moveTo>
                  <a:pt x="27940" y="787399"/>
                </a:moveTo>
                <a:lnTo>
                  <a:pt x="0" y="787399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87399"/>
                </a:lnTo>
                <a:close/>
              </a:path>
              <a:path w="27940" h="3375659">
                <a:moveTo>
                  <a:pt x="27940" y="798830"/>
                </a:moveTo>
                <a:lnTo>
                  <a:pt x="0" y="798830"/>
                </a:lnTo>
                <a:lnTo>
                  <a:pt x="0" y="825499"/>
                </a:lnTo>
                <a:lnTo>
                  <a:pt x="27940" y="825499"/>
                </a:lnTo>
                <a:lnTo>
                  <a:pt x="27940" y="798830"/>
                </a:lnTo>
                <a:close/>
              </a:path>
              <a:path w="27940" h="3375659">
                <a:moveTo>
                  <a:pt x="27940" y="825499"/>
                </a:moveTo>
                <a:lnTo>
                  <a:pt x="0" y="825499"/>
                </a:lnTo>
                <a:lnTo>
                  <a:pt x="0" y="901699"/>
                </a:lnTo>
                <a:lnTo>
                  <a:pt x="27940" y="901699"/>
                </a:lnTo>
                <a:lnTo>
                  <a:pt x="27940" y="825499"/>
                </a:lnTo>
                <a:close/>
              </a:path>
              <a:path w="27940" h="3375659">
                <a:moveTo>
                  <a:pt x="27940" y="901700"/>
                </a:moveTo>
                <a:lnTo>
                  <a:pt x="0" y="901700"/>
                </a:lnTo>
                <a:lnTo>
                  <a:pt x="0" y="1047749"/>
                </a:lnTo>
                <a:lnTo>
                  <a:pt x="27940" y="1047749"/>
                </a:lnTo>
                <a:lnTo>
                  <a:pt x="27940" y="901700"/>
                </a:lnTo>
                <a:close/>
              </a:path>
              <a:path w="27940" h="3375659">
                <a:moveTo>
                  <a:pt x="27940" y="1047750"/>
                </a:moveTo>
                <a:lnTo>
                  <a:pt x="0" y="104775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7750"/>
                </a:lnTo>
                <a:close/>
              </a:path>
              <a:path w="27940" h="3375659">
                <a:moveTo>
                  <a:pt x="27940" y="1071880"/>
                </a:moveTo>
                <a:lnTo>
                  <a:pt x="0" y="1071880"/>
                </a:lnTo>
                <a:lnTo>
                  <a:pt x="0" y="1123949"/>
                </a:lnTo>
                <a:lnTo>
                  <a:pt x="27940" y="1123949"/>
                </a:lnTo>
                <a:lnTo>
                  <a:pt x="27940" y="1071880"/>
                </a:lnTo>
                <a:close/>
              </a:path>
              <a:path w="27940" h="3375659">
                <a:moveTo>
                  <a:pt x="27940" y="1123949"/>
                </a:moveTo>
                <a:lnTo>
                  <a:pt x="0" y="112394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23949"/>
                </a:lnTo>
                <a:close/>
              </a:path>
              <a:path w="27940" h="3375659">
                <a:moveTo>
                  <a:pt x="27940" y="1141730"/>
                </a:moveTo>
                <a:lnTo>
                  <a:pt x="0" y="1141730"/>
                </a:lnTo>
                <a:lnTo>
                  <a:pt x="0" y="1154429"/>
                </a:lnTo>
                <a:lnTo>
                  <a:pt x="27940" y="1154429"/>
                </a:lnTo>
                <a:lnTo>
                  <a:pt x="27940" y="1141730"/>
                </a:lnTo>
                <a:close/>
              </a:path>
              <a:path w="27940" h="3375659">
                <a:moveTo>
                  <a:pt x="27940" y="1154430"/>
                </a:moveTo>
                <a:lnTo>
                  <a:pt x="0" y="1154430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54430"/>
                </a:lnTo>
                <a:close/>
              </a:path>
              <a:path w="27940" h="3375659">
                <a:moveTo>
                  <a:pt x="27940" y="1181100"/>
                </a:moveTo>
                <a:lnTo>
                  <a:pt x="0" y="11811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81100"/>
                </a:lnTo>
                <a:close/>
              </a:path>
              <a:path w="27940" h="3375659">
                <a:moveTo>
                  <a:pt x="27940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7940" y="1217929"/>
                </a:lnTo>
                <a:lnTo>
                  <a:pt x="27940" y="1211579"/>
                </a:lnTo>
                <a:close/>
              </a:path>
              <a:path w="27940" h="3375659">
                <a:moveTo>
                  <a:pt x="27940" y="1217929"/>
                </a:moveTo>
                <a:lnTo>
                  <a:pt x="0" y="121792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7929"/>
                </a:lnTo>
                <a:close/>
              </a:path>
              <a:path w="27940" h="3375659">
                <a:moveTo>
                  <a:pt x="27940" y="1224279"/>
                </a:moveTo>
                <a:lnTo>
                  <a:pt x="0" y="1224279"/>
                </a:lnTo>
                <a:lnTo>
                  <a:pt x="0" y="1257299"/>
                </a:lnTo>
                <a:lnTo>
                  <a:pt x="27940" y="1257299"/>
                </a:lnTo>
                <a:lnTo>
                  <a:pt x="27940" y="1224279"/>
                </a:lnTo>
                <a:close/>
              </a:path>
              <a:path w="27940" h="3375659">
                <a:moveTo>
                  <a:pt x="27940" y="1257299"/>
                </a:moveTo>
                <a:lnTo>
                  <a:pt x="0" y="125729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57299"/>
                </a:lnTo>
                <a:close/>
              </a:path>
              <a:path w="27940" h="3375659">
                <a:moveTo>
                  <a:pt x="27940" y="1281430"/>
                </a:moveTo>
                <a:lnTo>
                  <a:pt x="0" y="1281430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281430"/>
                </a:lnTo>
                <a:close/>
              </a:path>
              <a:path w="27940" h="3375659">
                <a:moveTo>
                  <a:pt x="27940" y="1333500"/>
                </a:moveTo>
                <a:lnTo>
                  <a:pt x="0" y="1333500"/>
                </a:lnTo>
                <a:lnTo>
                  <a:pt x="0" y="1351279"/>
                </a:lnTo>
                <a:lnTo>
                  <a:pt x="27940" y="1351279"/>
                </a:lnTo>
                <a:lnTo>
                  <a:pt x="27940" y="1333500"/>
                </a:lnTo>
                <a:close/>
              </a:path>
              <a:path w="27940" h="3375659">
                <a:moveTo>
                  <a:pt x="27940" y="1654809"/>
                </a:moveTo>
                <a:lnTo>
                  <a:pt x="0" y="1654809"/>
                </a:lnTo>
                <a:lnTo>
                  <a:pt x="0" y="1922779"/>
                </a:lnTo>
                <a:lnTo>
                  <a:pt x="27940" y="1922779"/>
                </a:lnTo>
                <a:lnTo>
                  <a:pt x="27940" y="1654809"/>
                </a:lnTo>
                <a:close/>
              </a:path>
              <a:path w="27940" h="3375659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3375659">
                <a:moveTo>
                  <a:pt x="27940" y="1635759"/>
                </a:moveTo>
                <a:lnTo>
                  <a:pt x="0" y="1635759"/>
                </a:lnTo>
                <a:lnTo>
                  <a:pt x="0" y="1645919"/>
                </a:lnTo>
                <a:lnTo>
                  <a:pt x="27940" y="1645919"/>
                </a:lnTo>
                <a:lnTo>
                  <a:pt x="27940" y="1635759"/>
                </a:lnTo>
                <a:close/>
              </a:path>
              <a:path w="27940" h="3375659">
                <a:moveTo>
                  <a:pt x="27940" y="1628139"/>
                </a:moveTo>
                <a:lnTo>
                  <a:pt x="0" y="1628139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39"/>
                </a:lnTo>
                <a:close/>
              </a:path>
              <a:path w="27940" h="3375659">
                <a:moveTo>
                  <a:pt x="27940" y="1616709"/>
                </a:moveTo>
                <a:lnTo>
                  <a:pt x="0" y="1616709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09"/>
                </a:lnTo>
                <a:close/>
              </a:path>
              <a:path w="27940" h="3375659">
                <a:moveTo>
                  <a:pt x="2794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89"/>
                </a:lnTo>
                <a:close/>
              </a:path>
              <a:path w="27940" h="3375659">
                <a:moveTo>
                  <a:pt x="2794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40" y="1607819"/>
                </a:lnTo>
                <a:lnTo>
                  <a:pt x="27940" y="1597660"/>
                </a:lnTo>
                <a:close/>
              </a:path>
              <a:path w="27940" h="3375659">
                <a:moveTo>
                  <a:pt x="2794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40" y="1596389"/>
                </a:lnTo>
                <a:lnTo>
                  <a:pt x="27940" y="1590039"/>
                </a:lnTo>
                <a:close/>
              </a:path>
              <a:path w="27940" h="3375659">
                <a:moveTo>
                  <a:pt x="27940" y="1578609"/>
                </a:moveTo>
                <a:lnTo>
                  <a:pt x="0" y="1578609"/>
                </a:lnTo>
                <a:lnTo>
                  <a:pt x="0" y="1588769"/>
                </a:lnTo>
                <a:lnTo>
                  <a:pt x="27940" y="1588769"/>
                </a:lnTo>
                <a:lnTo>
                  <a:pt x="27940" y="1578609"/>
                </a:lnTo>
                <a:close/>
              </a:path>
              <a:path w="27940" h="3375659">
                <a:moveTo>
                  <a:pt x="2794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40" y="1577339"/>
                </a:lnTo>
                <a:lnTo>
                  <a:pt x="27940" y="1570989"/>
                </a:lnTo>
                <a:close/>
              </a:path>
              <a:path w="27940" h="3375659">
                <a:moveTo>
                  <a:pt x="27940" y="1559559"/>
                </a:moveTo>
                <a:lnTo>
                  <a:pt x="0" y="1559559"/>
                </a:lnTo>
                <a:lnTo>
                  <a:pt x="0" y="1569719"/>
                </a:lnTo>
                <a:lnTo>
                  <a:pt x="27940" y="1569719"/>
                </a:lnTo>
                <a:lnTo>
                  <a:pt x="27940" y="1559559"/>
                </a:lnTo>
                <a:close/>
              </a:path>
              <a:path w="27940" h="3375659">
                <a:moveTo>
                  <a:pt x="2794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551939"/>
                </a:lnTo>
                <a:close/>
              </a:path>
              <a:path w="27940" h="3375659">
                <a:moveTo>
                  <a:pt x="2794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40" y="1550669"/>
                </a:lnTo>
                <a:lnTo>
                  <a:pt x="27940" y="1540509"/>
                </a:lnTo>
                <a:close/>
              </a:path>
              <a:path w="27940" h="3375659">
                <a:moveTo>
                  <a:pt x="2794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40" y="1539239"/>
                </a:lnTo>
                <a:lnTo>
                  <a:pt x="27940" y="1532889"/>
                </a:lnTo>
                <a:close/>
              </a:path>
              <a:path w="27940" h="3375659">
                <a:moveTo>
                  <a:pt x="2794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7940" y="1531619"/>
                </a:lnTo>
                <a:lnTo>
                  <a:pt x="27940" y="1521459"/>
                </a:lnTo>
                <a:close/>
              </a:path>
              <a:path w="27940" h="3375659">
                <a:moveTo>
                  <a:pt x="2794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7940" y="1520189"/>
                </a:lnTo>
                <a:lnTo>
                  <a:pt x="27940" y="1513839"/>
                </a:lnTo>
                <a:close/>
              </a:path>
              <a:path w="27940" h="3375659">
                <a:moveTo>
                  <a:pt x="27940" y="1502410"/>
                </a:moveTo>
                <a:lnTo>
                  <a:pt x="0" y="1502410"/>
                </a:lnTo>
                <a:lnTo>
                  <a:pt x="0" y="1512569"/>
                </a:lnTo>
                <a:lnTo>
                  <a:pt x="27940" y="1512569"/>
                </a:lnTo>
                <a:lnTo>
                  <a:pt x="27940" y="1502410"/>
                </a:lnTo>
                <a:close/>
              </a:path>
              <a:path w="27940" h="3375659">
                <a:moveTo>
                  <a:pt x="2794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7940" y="1501139"/>
                </a:lnTo>
                <a:lnTo>
                  <a:pt x="27940" y="1494789"/>
                </a:lnTo>
                <a:close/>
              </a:path>
              <a:path w="27940" h="3375659">
                <a:moveTo>
                  <a:pt x="2794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7940" y="1493519"/>
                </a:lnTo>
                <a:lnTo>
                  <a:pt x="27940" y="1483359"/>
                </a:lnTo>
                <a:close/>
              </a:path>
              <a:path w="27940" h="3375659">
                <a:moveTo>
                  <a:pt x="2794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7940" y="1482089"/>
                </a:lnTo>
                <a:lnTo>
                  <a:pt x="27940" y="1475739"/>
                </a:lnTo>
                <a:close/>
              </a:path>
              <a:path w="27940" h="3375659">
                <a:moveTo>
                  <a:pt x="27940" y="1464309"/>
                </a:moveTo>
                <a:lnTo>
                  <a:pt x="0" y="1464309"/>
                </a:lnTo>
                <a:lnTo>
                  <a:pt x="0" y="1474469"/>
                </a:lnTo>
                <a:lnTo>
                  <a:pt x="27940" y="1474469"/>
                </a:lnTo>
                <a:lnTo>
                  <a:pt x="27940" y="1464309"/>
                </a:lnTo>
                <a:close/>
              </a:path>
              <a:path w="27940" h="3375659">
                <a:moveTo>
                  <a:pt x="27940" y="1450339"/>
                </a:moveTo>
                <a:lnTo>
                  <a:pt x="0" y="1450339"/>
                </a:lnTo>
                <a:lnTo>
                  <a:pt x="0" y="1463039"/>
                </a:lnTo>
                <a:lnTo>
                  <a:pt x="27940" y="1463039"/>
                </a:lnTo>
                <a:lnTo>
                  <a:pt x="27940" y="1450339"/>
                </a:lnTo>
                <a:close/>
              </a:path>
              <a:path w="27940" h="33756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3756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375659">
                <a:moveTo>
                  <a:pt x="27940" y="1419860"/>
                </a:moveTo>
                <a:lnTo>
                  <a:pt x="0" y="1419860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60"/>
                </a:lnTo>
                <a:close/>
              </a:path>
              <a:path w="27940" h="33756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375659">
                <a:moveTo>
                  <a:pt x="27940" y="1400809"/>
                </a:moveTo>
                <a:lnTo>
                  <a:pt x="0" y="1400809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09"/>
                </a:lnTo>
                <a:close/>
              </a:path>
              <a:path w="27940" h="33756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375659">
                <a:moveTo>
                  <a:pt x="27940" y="1381759"/>
                </a:moveTo>
                <a:lnTo>
                  <a:pt x="0" y="1381759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59"/>
                </a:lnTo>
                <a:close/>
              </a:path>
              <a:path w="27940" h="33756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375659">
                <a:moveTo>
                  <a:pt x="27940" y="1362709"/>
                </a:moveTo>
                <a:lnTo>
                  <a:pt x="0" y="1362709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09"/>
                </a:lnTo>
                <a:close/>
              </a:path>
              <a:path w="27940" h="33756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375659">
                <a:moveTo>
                  <a:pt x="27940" y="1352549"/>
                </a:moveTo>
                <a:lnTo>
                  <a:pt x="0" y="135254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52549"/>
                </a:lnTo>
                <a:close/>
              </a:path>
              <a:path w="27940" h="3375659">
                <a:moveTo>
                  <a:pt x="27940" y="1922779"/>
                </a:moveTo>
                <a:lnTo>
                  <a:pt x="0" y="1922779"/>
                </a:lnTo>
                <a:lnTo>
                  <a:pt x="0" y="2011679"/>
                </a:lnTo>
                <a:lnTo>
                  <a:pt x="27940" y="2011679"/>
                </a:lnTo>
                <a:lnTo>
                  <a:pt x="27940" y="1922779"/>
                </a:lnTo>
                <a:close/>
              </a:path>
              <a:path w="27940" h="3375659">
                <a:moveTo>
                  <a:pt x="27940" y="2524759"/>
                </a:moveTo>
                <a:lnTo>
                  <a:pt x="0" y="2524759"/>
                </a:lnTo>
                <a:lnTo>
                  <a:pt x="0" y="2532379"/>
                </a:lnTo>
                <a:lnTo>
                  <a:pt x="27940" y="2532379"/>
                </a:lnTo>
                <a:lnTo>
                  <a:pt x="27940" y="2524759"/>
                </a:lnTo>
                <a:close/>
              </a:path>
              <a:path w="27940" h="3375659">
                <a:moveTo>
                  <a:pt x="27940" y="2096769"/>
                </a:moveTo>
                <a:lnTo>
                  <a:pt x="0" y="2096769"/>
                </a:lnTo>
                <a:lnTo>
                  <a:pt x="0" y="2523489"/>
                </a:lnTo>
                <a:lnTo>
                  <a:pt x="27940" y="2523489"/>
                </a:lnTo>
                <a:lnTo>
                  <a:pt x="27940" y="2096769"/>
                </a:lnTo>
                <a:close/>
              </a:path>
              <a:path w="27940" h="3375659">
                <a:moveTo>
                  <a:pt x="27940" y="2077719"/>
                </a:moveTo>
                <a:lnTo>
                  <a:pt x="0" y="2077719"/>
                </a:lnTo>
                <a:lnTo>
                  <a:pt x="0" y="2095499"/>
                </a:lnTo>
                <a:lnTo>
                  <a:pt x="27940" y="2095499"/>
                </a:lnTo>
                <a:lnTo>
                  <a:pt x="27940" y="2077719"/>
                </a:lnTo>
                <a:close/>
              </a:path>
              <a:path w="27940" h="3375659">
                <a:moveTo>
                  <a:pt x="27940" y="2058669"/>
                </a:moveTo>
                <a:lnTo>
                  <a:pt x="0" y="2058669"/>
                </a:lnTo>
                <a:lnTo>
                  <a:pt x="0" y="2076449"/>
                </a:lnTo>
                <a:lnTo>
                  <a:pt x="27940" y="2076449"/>
                </a:lnTo>
                <a:lnTo>
                  <a:pt x="27940" y="2058669"/>
                </a:lnTo>
                <a:close/>
              </a:path>
              <a:path w="27940" h="3375659">
                <a:moveTo>
                  <a:pt x="27940" y="2035809"/>
                </a:moveTo>
                <a:lnTo>
                  <a:pt x="0" y="2035809"/>
                </a:lnTo>
                <a:lnTo>
                  <a:pt x="0" y="2057399"/>
                </a:lnTo>
                <a:lnTo>
                  <a:pt x="27940" y="2057399"/>
                </a:lnTo>
                <a:lnTo>
                  <a:pt x="27940" y="2035809"/>
                </a:lnTo>
                <a:close/>
              </a:path>
              <a:path w="27940" h="3375659">
                <a:moveTo>
                  <a:pt x="27940" y="2016759"/>
                </a:moveTo>
                <a:lnTo>
                  <a:pt x="0" y="2016759"/>
                </a:lnTo>
                <a:lnTo>
                  <a:pt x="0" y="2034539"/>
                </a:lnTo>
                <a:lnTo>
                  <a:pt x="27940" y="2034539"/>
                </a:lnTo>
                <a:lnTo>
                  <a:pt x="27940" y="2016759"/>
                </a:lnTo>
                <a:close/>
              </a:path>
              <a:path w="27940" h="3375659">
                <a:moveTo>
                  <a:pt x="27940" y="2012949"/>
                </a:moveTo>
                <a:lnTo>
                  <a:pt x="0" y="2012949"/>
                </a:lnTo>
                <a:lnTo>
                  <a:pt x="0" y="2015489"/>
                </a:lnTo>
                <a:lnTo>
                  <a:pt x="27940" y="2015489"/>
                </a:lnTo>
                <a:lnTo>
                  <a:pt x="27940" y="2012949"/>
                </a:lnTo>
                <a:close/>
              </a:path>
              <a:path w="27940" h="3375659">
                <a:moveTo>
                  <a:pt x="27940" y="2532379"/>
                </a:moveTo>
                <a:lnTo>
                  <a:pt x="0" y="2532379"/>
                </a:lnTo>
                <a:lnTo>
                  <a:pt x="0" y="2707639"/>
                </a:lnTo>
                <a:lnTo>
                  <a:pt x="27940" y="2707639"/>
                </a:lnTo>
                <a:lnTo>
                  <a:pt x="27940" y="2532379"/>
                </a:lnTo>
                <a:close/>
              </a:path>
              <a:path w="27940" h="3375659">
                <a:moveTo>
                  <a:pt x="27940" y="2707640"/>
                </a:moveTo>
                <a:lnTo>
                  <a:pt x="0" y="2707640"/>
                </a:lnTo>
                <a:lnTo>
                  <a:pt x="0" y="3375659"/>
                </a:lnTo>
                <a:lnTo>
                  <a:pt x="27940" y="3375659"/>
                </a:lnTo>
                <a:lnTo>
                  <a:pt x="27940" y="2707640"/>
                </a:lnTo>
                <a:close/>
              </a:path>
            </a:pathLst>
          </a:custGeom>
          <a:solidFill>
            <a:srgbClr val="1C38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503919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9050" y="0"/>
                </a:moveTo>
                <a:lnTo>
                  <a:pt x="0" y="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3350259">
                <a:moveTo>
                  <a:pt x="27939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114300"/>
                </a:lnTo>
                <a:close/>
              </a:path>
              <a:path w="27940" h="3350259">
                <a:moveTo>
                  <a:pt x="27939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27000"/>
                </a:lnTo>
                <a:close/>
              </a:path>
              <a:path w="27940" h="3350259">
                <a:moveTo>
                  <a:pt x="2793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39" y="158750"/>
                </a:lnTo>
                <a:lnTo>
                  <a:pt x="27939" y="146050"/>
                </a:lnTo>
                <a:close/>
              </a:path>
              <a:path w="27940" h="3350259">
                <a:moveTo>
                  <a:pt x="27939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39" y="171450"/>
                </a:lnTo>
                <a:lnTo>
                  <a:pt x="27939" y="158750"/>
                </a:lnTo>
                <a:close/>
              </a:path>
              <a:path w="27940" h="3350259">
                <a:moveTo>
                  <a:pt x="27939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71450"/>
                </a:lnTo>
                <a:close/>
              </a:path>
              <a:path w="27940" h="3350259">
                <a:moveTo>
                  <a:pt x="27939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203200"/>
                </a:lnTo>
                <a:close/>
              </a:path>
              <a:path w="27940" h="33502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350259">
                <a:moveTo>
                  <a:pt x="27939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39" y="228599"/>
                </a:lnTo>
                <a:lnTo>
                  <a:pt x="27939" y="222250"/>
                </a:lnTo>
                <a:close/>
              </a:path>
              <a:path w="27940" h="3350259">
                <a:moveTo>
                  <a:pt x="27939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28600"/>
                </a:lnTo>
                <a:close/>
              </a:path>
              <a:path w="27940" h="3350259">
                <a:moveTo>
                  <a:pt x="27939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41300"/>
                </a:lnTo>
                <a:close/>
              </a:path>
              <a:path w="27940" h="3350259">
                <a:moveTo>
                  <a:pt x="27939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39" y="336550"/>
                </a:lnTo>
                <a:lnTo>
                  <a:pt x="27939" y="266700"/>
                </a:lnTo>
                <a:close/>
              </a:path>
              <a:path w="27940" h="3350259">
                <a:moveTo>
                  <a:pt x="27939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39" y="374650"/>
                </a:lnTo>
                <a:lnTo>
                  <a:pt x="27939" y="336550"/>
                </a:lnTo>
                <a:close/>
              </a:path>
              <a:path w="27940" h="3350259">
                <a:moveTo>
                  <a:pt x="27939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39" y="379730"/>
                </a:lnTo>
                <a:lnTo>
                  <a:pt x="27939" y="374650"/>
                </a:lnTo>
                <a:close/>
              </a:path>
              <a:path w="27940" h="3350259">
                <a:moveTo>
                  <a:pt x="27939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39" y="386080"/>
                </a:lnTo>
                <a:lnTo>
                  <a:pt x="27939" y="379730"/>
                </a:lnTo>
                <a:close/>
              </a:path>
              <a:path w="27940" h="3350259">
                <a:moveTo>
                  <a:pt x="27939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39" y="392429"/>
                </a:lnTo>
                <a:lnTo>
                  <a:pt x="27939" y="386080"/>
                </a:lnTo>
                <a:close/>
              </a:path>
              <a:path w="27940" h="3350259">
                <a:moveTo>
                  <a:pt x="27939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39" y="419100"/>
                </a:lnTo>
                <a:lnTo>
                  <a:pt x="27939" y="392430"/>
                </a:lnTo>
                <a:close/>
              </a:path>
              <a:path w="27940" h="3350259">
                <a:moveTo>
                  <a:pt x="27939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19100"/>
                </a:lnTo>
                <a:close/>
              </a:path>
              <a:path w="27940" h="3350259">
                <a:moveTo>
                  <a:pt x="27939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6880"/>
                </a:lnTo>
                <a:close/>
              </a:path>
              <a:path w="27940" h="3350259">
                <a:moveTo>
                  <a:pt x="2793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3350259">
                <a:moveTo>
                  <a:pt x="27939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39" y="463550"/>
                </a:lnTo>
                <a:lnTo>
                  <a:pt x="27939" y="457200"/>
                </a:lnTo>
                <a:close/>
              </a:path>
              <a:path w="27940" h="3350259">
                <a:moveTo>
                  <a:pt x="27939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39" y="506730"/>
                </a:lnTo>
                <a:lnTo>
                  <a:pt x="27939" y="463550"/>
                </a:lnTo>
                <a:close/>
              </a:path>
              <a:path w="27940" h="3350259">
                <a:moveTo>
                  <a:pt x="27939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6730"/>
                </a:lnTo>
                <a:close/>
              </a:path>
              <a:path w="27940" h="3350259">
                <a:moveTo>
                  <a:pt x="27939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14350"/>
                </a:lnTo>
                <a:close/>
              </a:path>
              <a:path w="27940" h="3350259">
                <a:moveTo>
                  <a:pt x="27939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20700"/>
                </a:lnTo>
                <a:close/>
              </a:path>
              <a:path w="27940" h="3350259">
                <a:moveTo>
                  <a:pt x="27939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39" y="563879"/>
                </a:lnTo>
                <a:lnTo>
                  <a:pt x="27939" y="557530"/>
                </a:lnTo>
                <a:close/>
              </a:path>
              <a:path w="27940" h="3350259">
                <a:moveTo>
                  <a:pt x="27939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39" y="595630"/>
                </a:lnTo>
                <a:lnTo>
                  <a:pt x="27939" y="563880"/>
                </a:lnTo>
                <a:close/>
              </a:path>
              <a:path w="27940" h="3350259">
                <a:moveTo>
                  <a:pt x="2793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95630"/>
                </a:lnTo>
                <a:close/>
              </a:path>
              <a:path w="27940" h="3350259">
                <a:moveTo>
                  <a:pt x="27939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39" y="609599"/>
                </a:lnTo>
                <a:lnTo>
                  <a:pt x="27939" y="601980"/>
                </a:lnTo>
                <a:close/>
              </a:path>
              <a:path w="27940" h="3350259">
                <a:moveTo>
                  <a:pt x="27939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3350259">
                <a:moveTo>
                  <a:pt x="27939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7700"/>
                </a:lnTo>
                <a:close/>
              </a:path>
              <a:path w="27940" h="3350259">
                <a:moveTo>
                  <a:pt x="27939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52780"/>
                </a:lnTo>
                <a:close/>
              </a:path>
              <a:path w="27940" h="3350259">
                <a:moveTo>
                  <a:pt x="27939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678180"/>
                </a:lnTo>
                <a:close/>
              </a:path>
              <a:path w="27940" h="3350259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3350259">
                <a:moveTo>
                  <a:pt x="27939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54380"/>
                </a:lnTo>
                <a:close/>
              </a:path>
              <a:path w="27940" h="3350259">
                <a:moveTo>
                  <a:pt x="27939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62000"/>
                </a:lnTo>
                <a:close/>
              </a:path>
              <a:path w="27940" h="3350259">
                <a:moveTo>
                  <a:pt x="27939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73430"/>
                </a:lnTo>
                <a:close/>
              </a:path>
              <a:path w="27940" h="3350259">
                <a:moveTo>
                  <a:pt x="27939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39" y="876300"/>
                </a:lnTo>
                <a:lnTo>
                  <a:pt x="27939" y="800100"/>
                </a:lnTo>
                <a:close/>
              </a:path>
              <a:path w="27940" h="3350259">
                <a:moveTo>
                  <a:pt x="27939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876300"/>
                </a:lnTo>
                <a:close/>
              </a:path>
              <a:path w="27940" h="3350259">
                <a:moveTo>
                  <a:pt x="27939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2350"/>
                </a:lnTo>
                <a:close/>
              </a:path>
              <a:path w="27940" h="3350259">
                <a:moveTo>
                  <a:pt x="27939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39" y="1098550"/>
                </a:lnTo>
                <a:lnTo>
                  <a:pt x="27939" y="1046480"/>
                </a:lnTo>
                <a:close/>
              </a:path>
              <a:path w="27940" h="3350259">
                <a:moveTo>
                  <a:pt x="27939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98550"/>
                </a:lnTo>
                <a:close/>
              </a:path>
              <a:path w="27940" h="3350259">
                <a:moveTo>
                  <a:pt x="27939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39" y="1129030"/>
                </a:lnTo>
                <a:lnTo>
                  <a:pt x="27939" y="1116330"/>
                </a:lnTo>
                <a:close/>
              </a:path>
              <a:path w="27940" h="3350259">
                <a:moveTo>
                  <a:pt x="27939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9030"/>
                </a:lnTo>
                <a:close/>
              </a:path>
              <a:path w="27940" h="3350259">
                <a:moveTo>
                  <a:pt x="27939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55700"/>
                </a:lnTo>
                <a:close/>
              </a:path>
              <a:path w="27940" h="3350259">
                <a:moveTo>
                  <a:pt x="27939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39" y="1192530"/>
                </a:lnTo>
                <a:lnTo>
                  <a:pt x="27939" y="1186180"/>
                </a:lnTo>
                <a:close/>
              </a:path>
              <a:path w="27940" h="3350259">
                <a:moveTo>
                  <a:pt x="27939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39" y="1198880"/>
                </a:lnTo>
                <a:lnTo>
                  <a:pt x="27939" y="1192530"/>
                </a:lnTo>
                <a:close/>
              </a:path>
              <a:path w="27940" h="3350259">
                <a:moveTo>
                  <a:pt x="27939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98880"/>
                </a:lnTo>
                <a:close/>
              </a:path>
              <a:path w="27940" h="3350259">
                <a:moveTo>
                  <a:pt x="27939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39" y="1256030"/>
                </a:lnTo>
                <a:lnTo>
                  <a:pt x="27939" y="1231900"/>
                </a:lnTo>
                <a:close/>
              </a:path>
              <a:path w="27940" h="3350259">
                <a:moveTo>
                  <a:pt x="27939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39" y="1308100"/>
                </a:lnTo>
                <a:lnTo>
                  <a:pt x="27939" y="1256030"/>
                </a:lnTo>
                <a:close/>
              </a:path>
              <a:path w="27940" h="3350259">
                <a:moveTo>
                  <a:pt x="27939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8100"/>
                </a:lnTo>
                <a:close/>
              </a:path>
              <a:path w="27940" h="3350259">
                <a:moveTo>
                  <a:pt x="27939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39" y="1897380"/>
                </a:lnTo>
                <a:lnTo>
                  <a:pt x="27939" y="1629410"/>
                </a:lnTo>
                <a:close/>
              </a:path>
              <a:path w="27940" h="3350259">
                <a:moveTo>
                  <a:pt x="2793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39" y="1628139"/>
                </a:lnTo>
                <a:lnTo>
                  <a:pt x="27939" y="1621789"/>
                </a:lnTo>
                <a:close/>
              </a:path>
              <a:path w="27940" h="3350259">
                <a:moveTo>
                  <a:pt x="2793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39" y="1620520"/>
                </a:lnTo>
                <a:lnTo>
                  <a:pt x="27939" y="1610360"/>
                </a:lnTo>
                <a:close/>
              </a:path>
              <a:path w="27940" h="3350259">
                <a:moveTo>
                  <a:pt x="2793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39" y="1609089"/>
                </a:lnTo>
                <a:lnTo>
                  <a:pt x="27939" y="1602739"/>
                </a:lnTo>
                <a:close/>
              </a:path>
              <a:path w="27940" h="3350259">
                <a:moveTo>
                  <a:pt x="2793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39" y="1601470"/>
                </a:lnTo>
                <a:lnTo>
                  <a:pt x="27939" y="1591310"/>
                </a:lnTo>
                <a:close/>
              </a:path>
              <a:path w="27940" h="3350259">
                <a:moveTo>
                  <a:pt x="2793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39" y="1590039"/>
                </a:lnTo>
                <a:lnTo>
                  <a:pt x="27939" y="1583689"/>
                </a:lnTo>
                <a:close/>
              </a:path>
              <a:path w="27940" h="3350259">
                <a:moveTo>
                  <a:pt x="2793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39" y="1582420"/>
                </a:lnTo>
                <a:lnTo>
                  <a:pt x="27939" y="1572260"/>
                </a:lnTo>
                <a:close/>
              </a:path>
              <a:path w="27940" h="3350259">
                <a:moveTo>
                  <a:pt x="27939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39" y="1570989"/>
                </a:lnTo>
                <a:lnTo>
                  <a:pt x="27939" y="1564639"/>
                </a:lnTo>
                <a:close/>
              </a:path>
              <a:path w="27940" h="3350259">
                <a:moveTo>
                  <a:pt x="2793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39" y="1563370"/>
                </a:lnTo>
                <a:lnTo>
                  <a:pt x="27939" y="1553210"/>
                </a:lnTo>
                <a:close/>
              </a:path>
              <a:path w="27940" h="33502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3502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350259">
                <a:moveTo>
                  <a:pt x="27939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40"/>
                </a:lnTo>
                <a:close/>
              </a:path>
              <a:path w="27940" h="33502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350259">
                <a:moveTo>
                  <a:pt x="27939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90"/>
                </a:lnTo>
                <a:close/>
              </a:path>
              <a:path w="27940" h="33502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3502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3502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3502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3502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3502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3502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350259">
                <a:moveTo>
                  <a:pt x="27939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24939"/>
                </a:lnTo>
                <a:close/>
              </a:path>
              <a:path w="27940" h="33502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50259">
                <a:moveTo>
                  <a:pt x="27939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39" y="1412240"/>
                </a:lnTo>
                <a:lnTo>
                  <a:pt x="27939" y="1405890"/>
                </a:lnTo>
                <a:close/>
              </a:path>
              <a:path w="27940" h="3350259">
                <a:moveTo>
                  <a:pt x="2793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39" y="1404620"/>
                </a:lnTo>
                <a:lnTo>
                  <a:pt x="27939" y="1394460"/>
                </a:lnTo>
                <a:close/>
              </a:path>
              <a:path w="27940" h="3350259">
                <a:moveTo>
                  <a:pt x="2793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39" y="1393189"/>
                </a:lnTo>
                <a:lnTo>
                  <a:pt x="27939" y="1386840"/>
                </a:lnTo>
                <a:close/>
              </a:path>
              <a:path w="27940" h="3350259">
                <a:moveTo>
                  <a:pt x="2793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39" y="1385570"/>
                </a:lnTo>
                <a:lnTo>
                  <a:pt x="27939" y="1375410"/>
                </a:lnTo>
                <a:close/>
              </a:path>
              <a:path w="27940" h="3350259">
                <a:moveTo>
                  <a:pt x="27939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39" y="1374139"/>
                </a:lnTo>
                <a:lnTo>
                  <a:pt x="27939" y="1367790"/>
                </a:lnTo>
                <a:close/>
              </a:path>
              <a:path w="27940" h="3350259">
                <a:moveTo>
                  <a:pt x="27939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39" y="1366520"/>
                </a:lnTo>
                <a:lnTo>
                  <a:pt x="27939" y="1356360"/>
                </a:lnTo>
                <a:close/>
              </a:path>
              <a:path w="27940" h="3350259">
                <a:moveTo>
                  <a:pt x="27939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39" y="1355090"/>
                </a:lnTo>
                <a:lnTo>
                  <a:pt x="27939" y="1348739"/>
                </a:lnTo>
                <a:close/>
              </a:path>
              <a:path w="27940" h="33502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350259">
                <a:moveTo>
                  <a:pt x="27939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89"/>
                </a:lnTo>
                <a:close/>
              </a:path>
              <a:path w="27940" h="3350259">
                <a:moveTo>
                  <a:pt x="27939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27150"/>
                </a:lnTo>
                <a:close/>
              </a:path>
              <a:path w="27940" h="3350259">
                <a:moveTo>
                  <a:pt x="27939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39" y="1986280"/>
                </a:lnTo>
                <a:lnTo>
                  <a:pt x="27939" y="1897380"/>
                </a:lnTo>
                <a:close/>
              </a:path>
              <a:path w="27940" h="3350259">
                <a:moveTo>
                  <a:pt x="27939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39" y="2506980"/>
                </a:lnTo>
                <a:lnTo>
                  <a:pt x="27939" y="2499360"/>
                </a:lnTo>
                <a:close/>
              </a:path>
              <a:path w="27940" h="3350259">
                <a:moveTo>
                  <a:pt x="27939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39" y="2498090"/>
                </a:lnTo>
                <a:lnTo>
                  <a:pt x="27939" y="2071370"/>
                </a:lnTo>
                <a:close/>
              </a:path>
              <a:path w="27940" h="3350259">
                <a:moveTo>
                  <a:pt x="27939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39" y="2070100"/>
                </a:lnTo>
                <a:lnTo>
                  <a:pt x="27939" y="2052320"/>
                </a:lnTo>
                <a:close/>
              </a:path>
              <a:path w="27940" h="3350259">
                <a:moveTo>
                  <a:pt x="27939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39" y="2051050"/>
                </a:lnTo>
                <a:lnTo>
                  <a:pt x="27939" y="2033270"/>
                </a:lnTo>
                <a:close/>
              </a:path>
              <a:path w="27940" h="3350259">
                <a:moveTo>
                  <a:pt x="27939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39" y="2032000"/>
                </a:lnTo>
                <a:lnTo>
                  <a:pt x="27939" y="2010410"/>
                </a:lnTo>
                <a:close/>
              </a:path>
              <a:path w="27940" h="3350259">
                <a:moveTo>
                  <a:pt x="27939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39" y="2009139"/>
                </a:lnTo>
                <a:lnTo>
                  <a:pt x="27939" y="1991360"/>
                </a:lnTo>
                <a:close/>
              </a:path>
              <a:path w="27940" h="3350259">
                <a:moveTo>
                  <a:pt x="27939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39" y="1990089"/>
                </a:lnTo>
                <a:lnTo>
                  <a:pt x="27939" y="1987550"/>
                </a:lnTo>
                <a:close/>
              </a:path>
              <a:path w="27940" h="3350259">
                <a:moveTo>
                  <a:pt x="27939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39" y="2682240"/>
                </a:lnTo>
                <a:lnTo>
                  <a:pt x="27939" y="2506980"/>
                </a:lnTo>
                <a:close/>
              </a:path>
              <a:path w="27940" h="3350259">
                <a:moveTo>
                  <a:pt x="27939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39" y="3350260"/>
                </a:lnTo>
                <a:lnTo>
                  <a:pt x="27939" y="268224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53185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1142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11429" y="12699"/>
                </a:lnTo>
                <a:lnTo>
                  <a:pt x="1142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1C38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55853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5079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3324859">
                <a:moveTo>
                  <a:pt x="27940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40" y="101600"/>
                </a:lnTo>
                <a:lnTo>
                  <a:pt x="27940" y="88900"/>
                </a:lnTo>
                <a:close/>
              </a:path>
              <a:path w="27940" h="3324859">
                <a:moveTo>
                  <a:pt x="27940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40" y="120650"/>
                </a:lnTo>
                <a:lnTo>
                  <a:pt x="27940" y="101600"/>
                </a:lnTo>
                <a:close/>
              </a:path>
              <a:path w="27940" h="3324859">
                <a:moveTo>
                  <a:pt x="27940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0650"/>
                </a:lnTo>
                <a:close/>
              </a:path>
              <a:path w="27940" h="33248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324859">
                <a:moveTo>
                  <a:pt x="27940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46050"/>
                </a:lnTo>
                <a:close/>
              </a:path>
              <a:path w="27940" h="3324859">
                <a:moveTo>
                  <a:pt x="2794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40" y="184150"/>
                </a:lnTo>
                <a:lnTo>
                  <a:pt x="27940" y="177800"/>
                </a:lnTo>
                <a:close/>
              </a:path>
              <a:path w="27940" h="3324859">
                <a:moveTo>
                  <a:pt x="2794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84150"/>
                </a:lnTo>
                <a:close/>
              </a:path>
              <a:path w="27940" h="3324859">
                <a:moveTo>
                  <a:pt x="27940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40" y="203199"/>
                </a:lnTo>
                <a:lnTo>
                  <a:pt x="27940" y="196850"/>
                </a:lnTo>
                <a:close/>
              </a:path>
              <a:path w="27940" h="3324859">
                <a:moveTo>
                  <a:pt x="27940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3324859">
                <a:moveTo>
                  <a:pt x="27940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15900"/>
                </a:lnTo>
                <a:close/>
              </a:path>
              <a:path w="27940" h="3324859">
                <a:moveTo>
                  <a:pt x="27940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40" y="311150"/>
                </a:lnTo>
                <a:lnTo>
                  <a:pt x="27940" y="241300"/>
                </a:lnTo>
                <a:close/>
              </a:path>
              <a:path w="27940" h="3324859">
                <a:moveTo>
                  <a:pt x="27940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11150"/>
                </a:lnTo>
                <a:close/>
              </a:path>
              <a:path w="27940" h="3324859">
                <a:moveTo>
                  <a:pt x="27940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40" y="354330"/>
                </a:lnTo>
                <a:lnTo>
                  <a:pt x="27940" y="349250"/>
                </a:lnTo>
                <a:close/>
              </a:path>
              <a:path w="27940" h="3324859">
                <a:moveTo>
                  <a:pt x="27940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54330"/>
                </a:lnTo>
                <a:close/>
              </a:path>
              <a:path w="27940" h="3324859">
                <a:moveTo>
                  <a:pt x="2794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40" y="367029"/>
                </a:lnTo>
                <a:lnTo>
                  <a:pt x="27940" y="360680"/>
                </a:lnTo>
                <a:close/>
              </a:path>
              <a:path w="27940" h="3324859">
                <a:moveTo>
                  <a:pt x="27940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7030"/>
                </a:lnTo>
                <a:close/>
              </a:path>
              <a:path w="27940" h="3324859">
                <a:moveTo>
                  <a:pt x="27940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40" y="411480"/>
                </a:lnTo>
                <a:lnTo>
                  <a:pt x="27940" y="393700"/>
                </a:lnTo>
                <a:close/>
              </a:path>
              <a:path w="27940" h="3324859">
                <a:moveTo>
                  <a:pt x="27940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1480"/>
                </a:lnTo>
                <a:close/>
              </a:path>
              <a:path w="27940" h="3324859">
                <a:moveTo>
                  <a:pt x="2794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3324859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3324859">
                <a:moveTo>
                  <a:pt x="27940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38150"/>
                </a:lnTo>
                <a:close/>
              </a:path>
              <a:path w="27940" h="3324859">
                <a:moveTo>
                  <a:pt x="27940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81330"/>
                </a:lnTo>
                <a:close/>
              </a:path>
              <a:path w="27940" h="3324859">
                <a:moveTo>
                  <a:pt x="27940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8950"/>
                </a:lnTo>
                <a:close/>
              </a:path>
              <a:path w="27940" h="3324859">
                <a:moveTo>
                  <a:pt x="27940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40" y="532130"/>
                </a:lnTo>
                <a:lnTo>
                  <a:pt x="27940" y="495300"/>
                </a:lnTo>
                <a:close/>
              </a:path>
              <a:path w="27940" h="3324859">
                <a:moveTo>
                  <a:pt x="27940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2130"/>
                </a:lnTo>
                <a:close/>
              </a:path>
              <a:path w="27940" h="3324859">
                <a:moveTo>
                  <a:pt x="27940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40" y="570230"/>
                </a:lnTo>
                <a:lnTo>
                  <a:pt x="27940" y="538480"/>
                </a:lnTo>
                <a:close/>
              </a:path>
              <a:path w="27940" h="3324859">
                <a:moveTo>
                  <a:pt x="27940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0230"/>
                </a:lnTo>
                <a:close/>
              </a:path>
              <a:path w="27940" h="3324859">
                <a:moveTo>
                  <a:pt x="27940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76580"/>
                </a:lnTo>
                <a:close/>
              </a:path>
              <a:path w="27940" h="3324859">
                <a:moveTo>
                  <a:pt x="27940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584200"/>
                </a:lnTo>
                <a:close/>
              </a:path>
              <a:path w="27940" h="3324859">
                <a:moveTo>
                  <a:pt x="27940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2300"/>
                </a:lnTo>
                <a:close/>
              </a:path>
              <a:path w="27940" h="3324859">
                <a:moveTo>
                  <a:pt x="27940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27380"/>
                </a:lnTo>
                <a:close/>
              </a:path>
              <a:path w="27940" h="3324859">
                <a:moveTo>
                  <a:pt x="27940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652780"/>
                </a:lnTo>
                <a:close/>
              </a:path>
              <a:path w="27940" h="3324859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3324859">
                <a:moveTo>
                  <a:pt x="27940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8980"/>
                </a:lnTo>
                <a:close/>
              </a:path>
              <a:path w="27940" h="3324859">
                <a:moveTo>
                  <a:pt x="27940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36600"/>
                </a:lnTo>
                <a:close/>
              </a:path>
              <a:path w="27940" h="3324859">
                <a:moveTo>
                  <a:pt x="2794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8030"/>
                </a:lnTo>
                <a:close/>
              </a:path>
              <a:path w="27940" h="3324859">
                <a:moveTo>
                  <a:pt x="27940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774700"/>
                </a:lnTo>
                <a:close/>
              </a:path>
              <a:path w="27940" h="3324859">
                <a:moveTo>
                  <a:pt x="27940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40" y="996950"/>
                </a:lnTo>
                <a:lnTo>
                  <a:pt x="27940" y="850900"/>
                </a:lnTo>
                <a:close/>
              </a:path>
              <a:path w="27940" h="3324859">
                <a:moveTo>
                  <a:pt x="27940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6950"/>
                </a:lnTo>
                <a:close/>
              </a:path>
              <a:path w="27940" h="3324859">
                <a:moveTo>
                  <a:pt x="27940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21080"/>
                </a:lnTo>
                <a:close/>
              </a:path>
              <a:path w="27940" h="3324859">
                <a:moveTo>
                  <a:pt x="27940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73150"/>
                </a:lnTo>
                <a:close/>
              </a:path>
              <a:path w="27940" h="3324859">
                <a:moveTo>
                  <a:pt x="27940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40" y="1103630"/>
                </a:lnTo>
                <a:lnTo>
                  <a:pt x="27940" y="1090930"/>
                </a:lnTo>
                <a:close/>
              </a:path>
              <a:path w="27940" h="3324859">
                <a:moveTo>
                  <a:pt x="27940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03630"/>
                </a:lnTo>
                <a:close/>
              </a:path>
              <a:path w="27940" h="3324859">
                <a:moveTo>
                  <a:pt x="27940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30300"/>
                </a:lnTo>
                <a:close/>
              </a:path>
              <a:path w="27940" h="3324859">
                <a:moveTo>
                  <a:pt x="27940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3324859">
                <a:moveTo>
                  <a:pt x="27940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40" y="1173480"/>
                </a:lnTo>
                <a:lnTo>
                  <a:pt x="27940" y="1167130"/>
                </a:lnTo>
                <a:close/>
              </a:path>
              <a:path w="27940" h="3324859">
                <a:moveTo>
                  <a:pt x="27940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3480"/>
                </a:lnTo>
                <a:close/>
              </a:path>
              <a:path w="27940" h="3324859">
                <a:moveTo>
                  <a:pt x="27940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40" y="1230630"/>
                </a:lnTo>
                <a:lnTo>
                  <a:pt x="27940" y="1206500"/>
                </a:lnTo>
                <a:close/>
              </a:path>
              <a:path w="27940" h="3324859">
                <a:moveTo>
                  <a:pt x="27940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30630"/>
                </a:lnTo>
                <a:close/>
              </a:path>
              <a:path w="27940" h="3324859">
                <a:moveTo>
                  <a:pt x="27940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40" y="1300480"/>
                </a:lnTo>
                <a:lnTo>
                  <a:pt x="27940" y="1282700"/>
                </a:lnTo>
                <a:close/>
              </a:path>
              <a:path w="27940" h="3324859">
                <a:moveTo>
                  <a:pt x="27940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40" y="1871980"/>
                </a:lnTo>
                <a:lnTo>
                  <a:pt x="27940" y="1604010"/>
                </a:lnTo>
                <a:close/>
              </a:path>
              <a:path w="27940" h="33248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3248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32485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33248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32485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33248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3248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3248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3248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3248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3248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3248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324859">
                <a:moveTo>
                  <a:pt x="27940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82090"/>
                </a:lnTo>
                <a:close/>
              </a:path>
              <a:path w="27940" h="3324859">
                <a:moveTo>
                  <a:pt x="2794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40" y="1480820"/>
                </a:lnTo>
                <a:lnTo>
                  <a:pt x="27940" y="1470660"/>
                </a:lnTo>
                <a:close/>
              </a:path>
              <a:path w="27940" h="3324859">
                <a:moveTo>
                  <a:pt x="2794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40" y="1469389"/>
                </a:lnTo>
                <a:lnTo>
                  <a:pt x="27940" y="1463039"/>
                </a:lnTo>
                <a:close/>
              </a:path>
              <a:path w="27940" h="3324859">
                <a:moveTo>
                  <a:pt x="2794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40" y="1461770"/>
                </a:lnTo>
                <a:lnTo>
                  <a:pt x="27940" y="1451610"/>
                </a:lnTo>
                <a:close/>
              </a:path>
              <a:path w="27940" h="3324859">
                <a:moveTo>
                  <a:pt x="2794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40" y="1450339"/>
                </a:lnTo>
                <a:lnTo>
                  <a:pt x="27940" y="1443989"/>
                </a:lnTo>
                <a:close/>
              </a:path>
              <a:path w="27940" h="3324859">
                <a:moveTo>
                  <a:pt x="2794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40" y="1442720"/>
                </a:lnTo>
                <a:lnTo>
                  <a:pt x="27940" y="1432560"/>
                </a:lnTo>
                <a:close/>
              </a:path>
              <a:path w="27940" h="3324859">
                <a:moveTo>
                  <a:pt x="2794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40" y="1431289"/>
                </a:lnTo>
                <a:lnTo>
                  <a:pt x="27940" y="1424940"/>
                </a:lnTo>
                <a:close/>
              </a:path>
              <a:path w="27940" h="33248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24859">
                <a:moveTo>
                  <a:pt x="27940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40" y="1412239"/>
                </a:lnTo>
                <a:lnTo>
                  <a:pt x="27940" y="1399539"/>
                </a:lnTo>
                <a:close/>
              </a:path>
              <a:path w="27940" h="33248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324859">
                <a:moveTo>
                  <a:pt x="27940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90"/>
                </a:lnTo>
                <a:close/>
              </a:path>
              <a:path w="27940" h="3324859">
                <a:moveTo>
                  <a:pt x="2794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69060"/>
                </a:lnTo>
                <a:close/>
              </a:path>
              <a:path w="27940" h="3324859">
                <a:moveTo>
                  <a:pt x="27940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40" y="1367789"/>
                </a:lnTo>
                <a:lnTo>
                  <a:pt x="27940" y="1361440"/>
                </a:lnTo>
                <a:close/>
              </a:path>
              <a:path w="27940" h="3324859">
                <a:moveTo>
                  <a:pt x="2794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40" y="1360170"/>
                </a:lnTo>
                <a:lnTo>
                  <a:pt x="27940" y="1350010"/>
                </a:lnTo>
                <a:close/>
              </a:path>
              <a:path w="27940" h="3324859">
                <a:moveTo>
                  <a:pt x="27940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40" y="1348739"/>
                </a:lnTo>
                <a:lnTo>
                  <a:pt x="27940" y="1342390"/>
                </a:lnTo>
                <a:close/>
              </a:path>
              <a:path w="27940" h="3324859">
                <a:moveTo>
                  <a:pt x="2794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40" y="1341120"/>
                </a:lnTo>
                <a:lnTo>
                  <a:pt x="27940" y="1330960"/>
                </a:lnTo>
                <a:close/>
              </a:path>
              <a:path w="27940" h="3324859">
                <a:moveTo>
                  <a:pt x="27940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40" y="1329690"/>
                </a:lnTo>
                <a:lnTo>
                  <a:pt x="27940" y="1323339"/>
                </a:lnTo>
                <a:close/>
              </a:path>
              <a:path w="27940" h="3324859">
                <a:moveTo>
                  <a:pt x="2794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40" y="1322070"/>
                </a:lnTo>
                <a:lnTo>
                  <a:pt x="27940" y="1311910"/>
                </a:lnTo>
                <a:close/>
              </a:path>
              <a:path w="27940" h="3324859">
                <a:moveTo>
                  <a:pt x="27940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40" y="1310640"/>
                </a:lnTo>
                <a:lnTo>
                  <a:pt x="27940" y="1304289"/>
                </a:lnTo>
                <a:close/>
              </a:path>
              <a:path w="27940" h="3324859">
                <a:moveTo>
                  <a:pt x="27940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40" y="1303020"/>
                </a:lnTo>
                <a:lnTo>
                  <a:pt x="27940" y="1301750"/>
                </a:lnTo>
                <a:close/>
              </a:path>
              <a:path w="27940" h="3324859">
                <a:moveTo>
                  <a:pt x="27940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40" y="1960880"/>
                </a:lnTo>
                <a:lnTo>
                  <a:pt x="27940" y="1871980"/>
                </a:lnTo>
                <a:close/>
              </a:path>
              <a:path w="27940" h="3324859">
                <a:moveTo>
                  <a:pt x="27940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40" y="2481580"/>
                </a:lnTo>
                <a:lnTo>
                  <a:pt x="27940" y="2473960"/>
                </a:lnTo>
                <a:close/>
              </a:path>
              <a:path w="27940" h="3324859">
                <a:moveTo>
                  <a:pt x="27940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40" y="2472690"/>
                </a:lnTo>
                <a:lnTo>
                  <a:pt x="27940" y="2045970"/>
                </a:lnTo>
                <a:close/>
              </a:path>
              <a:path w="27940" h="3324859">
                <a:moveTo>
                  <a:pt x="27940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40" y="2044700"/>
                </a:lnTo>
                <a:lnTo>
                  <a:pt x="27940" y="2026920"/>
                </a:lnTo>
                <a:close/>
              </a:path>
              <a:path w="27940" h="3324859">
                <a:moveTo>
                  <a:pt x="27940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40" y="2025650"/>
                </a:lnTo>
                <a:lnTo>
                  <a:pt x="27940" y="2007870"/>
                </a:lnTo>
                <a:close/>
              </a:path>
              <a:path w="27940" h="3324859">
                <a:moveTo>
                  <a:pt x="27940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40" y="2006600"/>
                </a:lnTo>
                <a:lnTo>
                  <a:pt x="27940" y="1985010"/>
                </a:lnTo>
                <a:close/>
              </a:path>
              <a:path w="27940" h="3324859">
                <a:moveTo>
                  <a:pt x="27940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40" y="1983739"/>
                </a:lnTo>
                <a:lnTo>
                  <a:pt x="27940" y="1965960"/>
                </a:lnTo>
                <a:close/>
              </a:path>
              <a:path w="27940" h="3324859">
                <a:moveTo>
                  <a:pt x="27940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40" y="1964689"/>
                </a:lnTo>
                <a:lnTo>
                  <a:pt x="27940" y="1962150"/>
                </a:lnTo>
                <a:close/>
              </a:path>
              <a:path w="27940" h="3324859">
                <a:moveTo>
                  <a:pt x="27940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40" y="2656840"/>
                </a:lnTo>
                <a:lnTo>
                  <a:pt x="27940" y="2481580"/>
                </a:lnTo>
                <a:close/>
              </a:path>
              <a:path w="27940" h="3324859">
                <a:moveTo>
                  <a:pt x="27940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40" y="3324860"/>
                </a:lnTo>
                <a:lnTo>
                  <a:pt x="27940" y="2656840"/>
                </a:lnTo>
                <a:close/>
              </a:path>
            </a:pathLst>
          </a:custGeom>
          <a:solidFill>
            <a:srgbClr val="1C37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586469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904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61314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3969" y="0"/>
                </a:moveTo>
                <a:lnTo>
                  <a:pt x="0" y="0"/>
                </a:lnTo>
                <a:lnTo>
                  <a:pt x="0" y="50800"/>
                </a:lnTo>
                <a:lnTo>
                  <a:pt x="26669" y="50800"/>
                </a:lnTo>
                <a:lnTo>
                  <a:pt x="2666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3286759">
                <a:moveTo>
                  <a:pt x="26669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69" y="63500"/>
                </a:lnTo>
                <a:lnTo>
                  <a:pt x="26669" y="50800"/>
                </a:lnTo>
                <a:close/>
              </a:path>
              <a:path w="26670" h="3286759">
                <a:moveTo>
                  <a:pt x="26669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69" y="82550"/>
                </a:lnTo>
                <a:lnTo>
                  <a:pt x="26669" y="63500"/>
                </a:lnTo>
                <a:close/>
              </a:path>
              <a:path w="26670" h="3286759">
                <a:moveTo>
                  <a:pt x="2666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69" y="95250"/>
                </a:lnTo>
                <a:lnTo>
                  <a:pt x="26669" y="82550"/>
                </a:lnTo>
                <a:close/>
              </a:path>
              <a:path w="26670" h="3286759">
                <a:moveTo>
                  <a:pt x="26669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69" y="107950"/>
                </a:lnTo>
                <a:lnTo>
                  <a:pt x="26669" y="95250"/>
                </a:lnTo>
                <a:close/>
              </a:path>
              <a:path w="26670" h="3286759">
                <a:moveTo>
                  <a:pt x="26669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69" y="139700"/>
                </a:lnTo>
                <a:lnTo>
                  <a:pt x="26669" y="107950"/>
                </a:lnTo>
                <a:close/>
              </a:path>
              <a:path w="26670" h="3286759">
                <a:moveTo>
                  <a:pt x="26669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69" y="146050"/>
                </a:lnTo>
                <a:lnTo>
                  <a:pt x="26669" y="139700"/>
                </a:lnTo>
                <a:close/>
              </a:path>
              <a:path w="26670" h="3286759">
                <a:moveTo>
                  <a:pt x="2666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69" y="158750"/>
                </a:lnTo>
                <a:lnTo>
                  <a:pt x="26669" y="146050"/>
                </a:lnTo>
                <a:close/>
              </a:path>
              <a:path w="26670" h="3286759">
                <a:moveTo>
                  <a:pt x="26669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69" y="165099"/>
                </a:lnTo>
                <a:lnTo>
                  <a:pt x="26669" y="158750"/>
                </a:lnTo>
                <a:close/>
              </a:path>
              <a:path w="26670" h="3286759">
                <a:moveTo>
                  <a:pt x="2666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69" y="177800"/>
                </a:lnTo>
                <a:lnTo>
                  <a:pt x="26669" y="165100"/>
                </a:lnTo>
                <a:close/>
              </a:path>
              <a:path w="26670" h="3286759">
                <a:moveTo>
                  <a:pt x="26669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77800"/>
                </a:lnTo>
                <a:close/>
              </a:path>
              <a:path w="26670" h="3286759">
                <a:moveTo>
                  <a:pt x="26669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69" y="273050"/>
                </a:lnTo>
                <a:lnTo>
                  <a:pt x="26669" y="203200"/>
                </a:lnTo>
                <a:close/>
              </a:path>
              <a:path w="26670" h="3286759">
                <a:moveTo>
                  <a:pt x="26669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69" y="311150"/>
                </a:lnTo>
                <a:lnTo>
                  <a:pt x="26669" y="273050"/>
                </a:lnTo>
                <a:close/>
              </a:path>
              <a:path w="26670" h="3286759">
                <a:moveTo>
                  <a:pt x="26669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69" y="316230"/>
                </a:lnTo>
                <a:lnTo>
                  <a:pt x="26669" y="311150"/>
                </a:lnTo>
                <a:close/>
              </a:path>
              <a:path w="26670" h="3286759">
                <a:moveTo>
                  <a:pt x="26669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69" y="322580"/>
                </a:lnTo>
                <a:lnTo>
                  <a:pt x="26669" y="316230"/>
                </a:lnTo>
                <a:close/>
              </a:path>
              <a:path w="26670" h="3286759">
                <a:moveTo>
                  <a:pt x="26669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2580"/>
                </a:lnTo>
                <a:close/>
              </a:path>
              <a:path w="26670" h="3286759">
                <a:moveTo>
                  <a:pt x="26669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28930"/>
                </a:lnTo>
                <a:close/>
              </a:path>
              <a:path w="26670" h="3286759">
                <a:moveTo>
                  <a:pt x="26669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69" y="373380"/>
                </a:lnTo>
                <a:lnTo>
                  <a:pt x="26669" y="355600"/>
                </a:lnTo>
                <a:close/>
              </a:path>
              <a:path w="26670" h="3286759">
                <a:moveTo>
                  <a:pt x="26669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69" y="380999"/>
                </a:lnTo>
                <a:lnTo>
                  <a:pt x="26669" y="373380"/>
                </a:lnTo>
                <a:close/>
              </a:path>
              <a:path w="26670" h="3286759">
                <a:moveTo>
                  <a:pt x="2666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69" y="393700"/>
                </a:lnTo>
                <a:lnTo>
                  <a:pt x="26669" y="381000"/>
                </a:lnTo>
                <a:close/>
              </a:path>
              <a:path w="26670" h="3286759">
                <a:moveTo>
                  <a:pt x="26669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69" y="400050"/>
                </a:lnTo>
                <a:lnTo>
                  <a:pt x="26669" y="393700"/>
                </a:lnTo>
                <a:close/>
              </a:path>
              <a:path w="26670" h="3286759">
                <a:moveTo>
                  <a:pt x="26669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69" y="443230"/>
                </a:lnTo>
                <a:lnTo>
                  <a:pt x="26669" y="400050"/>
                </a:lnTo>
                <a:close/>
              </a:path>
              <a:path w="26670" h="3286759">
                <a:moveTo>
                  <a:pt x="26669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69" y="450850"/>
                </a:lnTo>
                <a:lnTo>
                  <a:pt x="26669" y="443230"/>
                </a:lnTo>
                <a:close/>
              </a:path>
              <a:path w="26670" h="3286759">
                <a:moveTo>
                  <a:pt x="26669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50850"/>
                </a:lnTo>
                <a:close/>
              </a:path>
              <a:path w="26670" h="3286759">
                <a:moveTo>
                  <a:pt x="26669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69" y="494030"/>
                </a:lnTo>
                <a:lnTo>
                  <a:pt x="26669" y="457200"/>
                </a:lnTo>
                <a:close/>
              </a:path>
              <a:path w="26670" h="3286759">
                <a:moveTo>
                  <a:pt x="26669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69" y="500379"/>
                </a:lnTo>
                <a:lnTo>
                  <a:pt x="26669" y="494030"/>
                </a:lnTo>
                <a:close/>
              </a:path>
              <a:path w="26670" h="3286759">
                <a:moveTo>
                  <a:pt x="26669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69" y="532130"/>
                </a:lnTo>
                <a:lnTo>
                  <a:pt x="26669" y="500380"/>
                </a:lnTo>
                <a:close/>
              </a:path>
              <a:path w="26670" h="3286759">
                <a:moveTo>
                  <a:pt x="26669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69" y="538480"/>
                </a:lnTo>
                <a:lnTo>
                  <a:pt x="26669" y="532130"/>
                </a:lnTo>
                <a:close/>
              </a:path>
              <a:path w="26670" h="3286759">
                <a:moveTo>
                  <a:pt x="26669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69" y="546099"/>
                </a:lnTo>
                <a:lnTo>
                  <a:pt x="26669" y="538480"/>
                </a:lnTo>
                <a:close/>
              </a:path>
              <a:path w="26670" h="3286759">
                <a:moveTo>
                  <a:pt x="26669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69" y="584200"/>
                </a:lnTo>
                <a:lnTo>
                  <a:pt x="26669" y="546100"/>
                </a:lnTo>
                <a:close/>
              </a:path>
              <a:path w="26670" h="3286759">
                <a:moveTo>
                  <a:pt x="26669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69" y="589280"/>
                </a:lnTo>
                <a:lnTo>
                  <a:pt x="26669" y="584200"/>
                </a:lnTo>
                <a:close/>
              </a:path>
              <a:path w="26670" h="3286759">
                <a:moveTo>
                  <a:pt x="26669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69" y="614680"/>
                </a:lnTo>
                <a:lnTo>
                  <a:pt x="26669" y="589280"/>
                </a:lnTo>
                <a:close/>
              </a:path>
              <a:path w="26670" h="3286759">
                <a:moveTo>
                  <a:pt x="26669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69" y="684530"/>
                </a:lnTo>
                <a:lnTo>
                  <a:pt x="26669" y="614680"/>
                </a:lnTo>
                <a:close/>
              </a:path>
              <a:path w="26670" h="3286759">
                <a:moveTo>
                  <a:pt x="26669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4530"/>
                </a:lnTo>
                <a:close/>
              </a:path>
              <a:path w="26670" h="3286759">
                <a:moveTo>
                  <a:pt x="26669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69" y="698500"/>
                </a:lnTo>
                <a:lnTo>
                  <a:pt x="26669" y="690880"/>
                </a:lnTo>
                <a:close/>
              </a:path>
              <a:path w="26670" h="3286759">
                <a:moveTo>
                  <a:pt x="26669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698500"/>
                </a:lnTo>
                <a:close/>
              </a:path>
              <a:path w="26670" h="3286759">
                <a:moveTo>
                  <a:pt x="26669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9930"/>
                </a:lnTo>
                <a:close/>
              </a:path>
              <a:path w="26670" h="3286759">
                <a:moveTo>
                  <a:pt x="26669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36600"/>
                </a:lnTo>
                <a:close/>
              </a:path>
              <a:path w="26670" h="3286759">
                <a:moveTo>
                  <a:pt x="26669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69" y="958850"/>
                </a:lnTo>
                <a:lnTo>
                  <a:pt x="26669" y="812800"/>
                </a:lnTo>
                <a:close/>
              </a:path>
              <a:path w="26670" h="3286759">
                <a:moveTo>
                  <a:pt x="26669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58850"/>
                </a:lnTo>
                <a:close/>
              </a:path>
              <a:path w="26670" h="3286759">
                <a:moveTo>
                  <a:pt x="26669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982980"/>
                </a:lnTo>
                <a:close/>
              </a:path>
              <a:path w="26670" h="3286759">
                <a:moveTo>
                  <a:pt x="26669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69" y="1052830"/>
                </a:lnTo>
                <a:lnTo>
                  <a:pt x="26669" y="1035050"/>
                </a:lnTo>
                <a:close/>
              </a:path>
              <a:path w="26670" h="3286759">
                <a:moveTo>
                  <a:pt x="26669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69" y="1065530"/>
                </a:lnTo>
                <a:lnTo>
                  <a:pt x="26669" y="1052830"/>
                </a:lnTo>
                <a:close/>
              </a:path>
              <a:path w="26670" h="3286759">
                <a:moveTo>
                  <a:pt x="26669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65530"/>
                </a:lnTo>
                <a:close/>
              </a:path>
              <a:path w="26670" h="3286759">
                <a:moveTo>
                  <a:pt x="26669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69" y="1122680"/>
                </a:lnTo>
                <a:lnTo>
                  <a:pt x="26669" y="1092200"/>
                </a:lnTo>
                <a:close/>
              </a:path>
              <a:path w="26670" h="3286759">
                <a:moveTo>
                  <a:pt x="26669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69" y="1129030"/>
                </a:lnTo>
                <a:lnTo>
                  <a:pt x="26669" y="1122680"/>
                </a:lnTo>
                <a:close/>
              </a:path>
              <a:path w="26670" h="3286759">
                <a:moveTo>
                  <a:pt x="26669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69" y="1135380"/>
                </a:lnTo>
                <a:lnTo>
                  <a:pt x="26669" y="1129030"/>
                </a:lnTo>
                <a:close/>
              </a:path>
              <a:path w="26670" h="3286759">
                <a:moveTo>
                  <a:pt x="26669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69" y="1168400"/>
                </a:lnTo>
                <a:lnTo>
                  <a:pt x="26669" y="1135380"/>
                </a:lnTo>
                <a:close/>
              </a:path>
              <a:path w="26670" h="3286759">
                <a:moveTo>
                  <a:pt x="26669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69" y="1192530"/>
                </a:lnTo>
                <a:lnTo>
                  <a:pt x="26669" y="1168400"/>
                </a:lnTo>
                <a:close/>
              </a:path>
              <a:path w="26670" h="3286759">
                <a:moveTo>
                  <a:pt x="26669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192530"/>
                </a:lnTo>
                <a:close/>
              </a:path>
              <a:path w="26670" h="3286759">
                <a:moveTo>
                  <a:pt x="26669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44600"/>
                </a:lnTo>
                <a:close/>
              </a:path>
              <a:path w="26670" h="3286759">
                <a:moveTo>
                  <a:pt x="26669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69" y="1833880"/>
                </a:lnTo>
                <a:lnTo>
                  <a:pt x="26669" y="1565910"/>
                </a:lnTo>
                <a:close/>
              </a:path>
              <a:path w="26670" h="3286759">
                <a:moveTo>
                  <a:pt x="2666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69" y="1564639"/>
                </a:lnTo>
                <a:lnTo>
                  <a:pt x="26669" y="1558289"/>
                </a:lnTo>
                <a:close/>
              </a:path>
              <a:path w="26670" h="3286759">
                <a:moveTo>
                  <a:pt x="2666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69" y="1557020"/>
                </a:lnTo>
                <a:lnTo>
                  <a:pt x="26669" y="1546860"/>
                </a:lnTo>
                <a:close/>
              </a:path>
              <a:path w="26670" h="3286759">
                <a:moveTo>
                  <a:pt x="2666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69" y="1545589"/>
                </a:lnTo>
                <a:lnTo>
                  <a:pt x="26669" y="1539239"/>
                </a:lnTo>
                <a:close/>
              </a:path>
              <a:path w="26670" h="3286759">
                <a:moveTo>
                  <a:pt x="2666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69" y="1537970"/>
                </a:lnTo>
                <a:lnTo>
                  <a:pt x="26669" y="1527810"/>
                </a:lnTo>
                <a:close/>
              </a:path>
              <a:path w="26670" h="3286759">
                <a:moveTo>
                  <a:pt x="2666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69" y="1526539"/>
                </a:lnTo>
                <a:lnTo>
                  <a:pt x="26669" y="1520189"/>
                </a:lnTo>
                <a:close/>
              </a:path>
              <a:path w="26670" h="3286759">
                <a:moveTo>
                  <a:pt x="2666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69" y="1518920"/>
                </a:lnTo>
                <a:lnTo>
                  <a:pt x="26669" y="1508760"/>
                </a:lnTo>
                <a:close/>
              </a:path>
              <a:path w="26670" h="3286759">
                <a:moveTo>
                  <a:pt x="26669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69" y="1507489"/>
                </a:lnTo>
                <a:lnTo>
                  <a:pt x="26669" y="1501139"/>
                </a:lnTo>
                <a:close/>
              </a:path>
              <a:path w="26670" h="3286759">
                <a:moveTo>
                  <a:pt x="2666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69" y="1499870"/>
                </a:lnTo>
                <a:lnTo>
                  <a:pt x="26669" y="1489710"/>
                </a:lnTo>
                <a:close/>
              </a:path>
              <a:path w="26670" h="3286759">
                <a:moveTo>
                  <a:pt x="26669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69" y="1488439"/>
                </a:lnTo>
                <a:lnTo>
                  <a:pt x="26669" y="1482089"/>
                </a:lnTo>
                <a:close/>
              </a:path>
              <a:path w="26670" h="3286759">
                <a:moveTo>
                  <a:pt x="2666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69" y="1480820"/>
                </a:lnTo>
                <a:lnTo>
                  <a:pt x="26669" y="1470660"/>
                </a:lnTo>
                <a:close/>
              </a:path>
              <a:path w="26670" h="3286759">
                <a:moveTo>
                  <a:pt x="26669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69" y="1469389"/>
                </a:lnTo>
                <a:lnTo>
                  <a:pt x="26669" y="1463040"/>
                </a:lnTo>
                <a:close/>
              </a:path>
              <a:path w="26670" h="32867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286759">
                <a:moveTo>
                  <a:pt x="26669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69" y="1450339"/>
                </a:lnTo>
                <a:lnTo>
                  <a:pt x="26669" y="1443990"/>
                </a:lnTo>
                <a:close/>
              </a:path>
              <a:path w="26670" h="32867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286759">
                <a:moveTo>
                  <a:pt x="26669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39"/>
                </a:lnTo>
                <a:close/>
              </a:path>
              <a:path w="26670" h="32867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286759">
                <a:moveTo>
                  <a:pt x="26669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89"/>
                </a:lnTo>
                <a:close/>
              </a:path>
              <a:path w="26670" h="32867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286759">
                <a:moveTo>
                  <a:pt x="2666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69" y="1393189"/>
                </a:lnTo>
                <a:lnTo>
                  <a:pt x="26669" y="1386840"/>
                </a:lnTo>
                <a:close/>
              </a:path>
              <a:path w="26670" h="32867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286759">
                <a:moveTo>
                  <a:pt x="26669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69" y="1374139"/>
                </a:lnTo>
                <a:lnTo>
                  <a:pt x="26669" y="1361439"/>
                </a:lnTo>
                <a:close/>
              </a:path>
              <a:path w="26670" h="3286759">
                <a:moveTo>
                  <a:pt x="2666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69" y="1360170"/>
                </a:lnTo>
                <a:lnTo>
                  <a:pt x="26669" y="1350010"/>
                </a:lnTo>
                <a:close/>
              </a:path>
              <a:path w="26670" h="3286759">
                <a:moveTo>
                  <a:pt x="26669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69" y="1348740"/>
                </a:lnTo>
                <a:lnTo>
                  <a:pt x="26669" y="1342390"/>
                </a:lnTo>
                <a:close/>
              </a:path>
              <a:path w="26670" h="3286759">
                <a:moveTo>
                  <a:pt x="2666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69" y="1341120"/>
                </a:lnTo>
                <a:lnTo>
                  <a:pt x="26669" y="1330960"/>
                </a:lnTo>
                <a:close/>
              </a:path>
              <a:path w="26670" h="3286759">
                <a:moveTo>
                  <a:pt x="26669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69" y="1329689"/>
                </a:lnTo>
                <a:lnTo>
                  <a:pt x="26669" y="1323340"/>
                </a:lnTo>
                <a:close/>
              </a:path>
              <a:path w="26670" h="3286759">
                <a:moveTo>
                  <a:pt x="2666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69" y="1322070"/>
                </a:lnTo>
                <a:lnTo>
                  <a:pt x="26669" y="1311910"/>
                </a:lnTo>
                <a:close/>
              </a:path>
              <a:path w="26670" h="3286759">
                <a:moveTo>
                  <a:pt x="26669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69" y="1310639"/>
                </a:lnTo>
                <a:lnTo>
                  <a:pt x="26669" y="1304290"/>
                </a:lnTo>
                <a:close/>
              </a:path>
              <a:path w="26670" h="3286759">
                <a:moveTo>
                  <a:pt x="26669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69" y="1303020"/>
                </a:lnTo>
                <a:lnTo>
                  <a:pt x="26669" y="1292860"/>
                </a:lnTo>
                <a:close/>
              </a:path>
              <a:path w="26670" h="3286759">
                <a:moveTo>
                  <a:pt x="26669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69" y="1291590"/>
                </a:lnTo>
                <a:lnTo>
                  <a:pt x="26669" y="1285239"/>
                </a:lnTo>
                <a:close/>
              </a:path>
              <a:path w="26670" h="3286759">
                <a:moveTo>
                  <a:pt x="26669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69" y="1283970"/>
                </a:lnTo>
                <a:lnTo>
                  <a:pt x="26669" y="1273810"/>
                </a:lnTo>
                <a:close/>
              </a:path>
              <a:path w="26670" h="3286759">
                <a:moveTo>
                  <a:pt x="26669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69" y="1272540"/>
                </a:lnTo>
                <a:lnTo>
                  <a:pt x="26669" y="1266189"/>
                </a:lnTo>
                <a:close/>
              </a:path>
              <a:path w="26670" h="3286759">
                <a:moveTo>
                  <a:pt x="26669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69" y="1264920"/>
                </a:lnTo>
                <a:lnTo>
                  <a:pt x="26669" y="1263650"/>
                </a:lnTo>
                <a:close/>
              </a:path>
              <a:path w="26670" h="3286759">
                <a:moveTo>
                  <a:pt x="26669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69" y="1922780"/>
                </a:lnTo>
                <a:lnTo>
                  <a:pt x="26669" y="1833880"/>
                </a:lnTo>
                <a:close/>
              </a:path>
              <a:path w="26670" h="3286759">
                <a:moveTo>
                  <a:pt x="26669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69" y="2443480"/>
                </a:lnTo>
                <a:lnTo>
                  <a:pt x="26669" y="2435860"/>
                </a:lnTo>
                <a:close/>
              </a:path>
              <a:path w="26670" h="3286759">
                <a:moveTo>
                  <a:pt x="26669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69" y="2434590"/>
                </a:lnTo>
                <a:lnTo>
                  <a:pt x="26669" y="2007870"/>
                </a:lnTo>
                <a:close/>
              </a:path>
              <a:path w="26670" h="3286759">
                <a:moveTo>
                  <a:pt x="26669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69" y="2006600"/>
                </a:lnTo>
                <a:lnTo>
                  <a:pt x="26669" y="1988820"/>
                </a:lnTo>
                <a:close/>
              </a:path>
              <a:path w="26670" h="3286759">
                <a:moveTo>
                  <a:pt x="26669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69" y="1987550"/>
                </a:lnTo>
                <a:lnTo>
                  <a:pt x="26669" y="1969770"/>
                </a:lnTo>
                <a:close/>
              </a:path>
              <a:path w="26670" h="3286759">
                <a:moveTo>
                  <a:pt x="26669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69" y="1968500"/>
                </a:lnTo>
                <a:lnTo>
                  <a:pt x="26669" y="1946910"/>
                </a:lnTo>
                <a:close/>
              </a:path>
              <a:path w="26670" h="3286759">
                <a:moveTo>
                  <a:pt x="26669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69" y="1945639"/>
                </a:lnTo>
                <a:lnTo>
                  <a:pt x="26669" y="1927860"/>
                </a:lnTo>
                <a:close/>
              </a:path>
              <a:path w="26670" h="3286759">
                <a:moveTo>
                  <a:pt x="26669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69" y="1926589"/>
                </a:lnTo>
                <a:lnTo>
                  <a:pt x="26669" y="1924050"/>
                </a:lnTo>
                <a:close/>
              </a:path>
              <a:path w="26670" h="3286759">
                <a:moveTo>
                  <a:pt x="26669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69" y="2618740"/>
                </a:lnTo>
                <a:lnTo>
                  <a:pt x="26669" y="2443480"/>
                </a:lnTo>
                <a:close/>
              </a:path>
              <a:path w="26670" h="3286759">
                <a:moveTo>
                  <a:pt x="26669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69" y="3286760"/>
                </a:lnTo>
                <a:lnTo>
                  <a:pt x="26669" y="2618740"/>
                </a:lnTo>
                <a:close/>
              </a:path>
            </a:pathLst>
          </a:custGeom>
          <a:solidFill>
            <a:srgbClr val="1B36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63980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3274059">
                <a:moveTo>
                  <a:pt x="27940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3274059">
                <a:moveTo>
                  <a:pt x="27940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40" y="69850"/>
                </a:lnTo>
                <a:lnTo>
                  <a:pt x="27940" y="50800"/>
                </a:lnTo>
                <a:close/>
              </a:path>
              <a:path w="27940" h="3274059">
                <a:moveTo>
                  <a:pt x="27940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40" y="82550"/>
                </a:lnTo>
                <a:lnTo>
                  <a:pt x="27940" y="69850"/>
                </a:lnTo>
                <a:close/>
              </a:path>
              <a:path w="27940" h="3274059">
                <a:moveTo>
                  <a:pt x="2794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40" y="95250"/>
                </a:lnTo>
                <a:lnTo>
                  <a:pt x="27940" y="82550"/>
                </a:lnTo>
                <a:close/>
              </a:path>
              <a:path w="27940" h="3274059">
                <a:moveTo>
                  <a:pt x="27940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95250"/>
                </a:lnTo>
                <a:close/>
              </a:path>
              <a:path w="27940" h="3274059">
                <a:moveTo>
                  <a:pt x="2794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7000"/>
                </a:lnTo>
                <a:close/>
              </a:path>
              <a:path w="27940" h="32740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274059">
                <a:moveTo>
                  <a:pt x="27940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46050"/>
                </a:lnTo>
                <a:close/>
              </a:path>
              <a:path w="27940" h="3274059">
                <a:moveTo>
                  <a:pt x="2794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3274059">
                <a:moveTo>
                  <a:pt x="27940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65100"/>
                </a:lnTo>
                <a:close/>
              </a:path>
              <a:path w="27940" h="3274059">
                <a:moveTo>
                  <a:pt x="27940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190500"/>
                </a:lnTo>
                <a:close/>
              </a:path>
              <a:path w="27940" h="3274059">
                <a:moveTo>
                  <a:pt x="27940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40" y="298450"/>
                </a:lnTo>
                <a:lnTo>
                  <a:pt x="27940" y="260350"/>
                </a:lnTo>
                <a:close/>
              </a:path>
              <a:path w="27940" h="3274059">
                <a:moveTo>
                  <a:pt x="27940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40" y="303530"/>
                </a:lnTo>
                <a:lnTo>
                  <a:pt x="27940" y="298450"/>
                </a:lnTo>
                <a:close/>
              </a:path>
              <a:path w="27940" h="3274059">
                <a:moveTo>
                  <a:pt x="27940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40" y="309880"/>
                </a:lnTo>
                <a:lnTo>
                  <a:pt x="27940" y="303530"/>
                </a:lnTo>
                <a:close/>
              </a:path>
              <a:path w="27940" h="3274059">
                <a:moveTo>
                  <a:pt x="2794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40" y="316229"/>
                </a:lnTo>
                <a:lnTo>
                  <a:pt x="27940" y="309880"/>
                </a:lnTo>
                <a:close/>
              </a:path>
              <a:path w="27940" h="3274059">
                <a:moveTo>
                  <a:pt x="27940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316230"/>
                </a:lnTo>
                <a:close/>
              </a:path>
              <a:path w="27940" h="3274059">
                <a:moveTo>
                  <a:pt x="27940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42900"/>
                </a:lnTo>
                <a:close/>
              </a:path>
              <a:path w="27940" h="3274059">
                <a:moveTo>
                  <a:pt x="27940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40" y="368299"/>
                </a:lnTo>
                <a:lnTo>
                  <a:pt x="27940" y="360680"/>
                </a:lnTo>
                <a:close/>
              </a:path>
              <a:path w="27940" h="3274059">
                <a:moveTo>
                  <a:pt x="2794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3274059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3274059">
                <a:moveTo>
                  <a:pt x="27940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387350"/>
                </a:lnTo>
                <a:close/>
              </a:path>
              <a:path w="27940" h="3274059">
                <a:moveTo>
                  <a:pt x="27940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0530"/>
                </a:lnTo>
                <a:close/>
              </a:path>
              <a:path w="27940" h="3274059">
                <a:moveTo>
                  <a:pt x="27940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8150"/>
                </a:lnTo>
                <a:close/>
              </a:path>
              <a:path w="27940" h="3274059">
                <a:moveTo>
                  <a:pt x="27940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44500"/>
                </a:lnTo>
                <a:close/>
              </a:path>
              <a:path w="27940" h="3274059">
                <a:moveTo>
                  <a:pt x="2794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30"/>
                </a:lnTo>
                <a:close/>
              </a:path>
              <a:path w="27940" h="3274059">
                <a:moveTo>
                  <a:pt x="27940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40" y="519430"/>
                </a:lnTo>
                <a:lnTo>
                  <a:pt x="27940" y="487680"/>
                </a:lnTo>
                <a:close/>
              </a:path>
              <a:path w="27940" h="3274059">
                <a:moveTo>
                  <a:pt x="27940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40" y="525780"/>
                </a:lnTo>
                <a:lnTo>
                  <a:pt x="27940" y="519430"/>
                </a:lnTo>
                <a:close/>
              </a:path>
              <a:path w="27940" h="3274059">
                <a:moveTo>
                  <a:pt x="27940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525780"/>
                </a:lnTo>
                <a:close/>
              </a:path>
              <a:path w="27940" h="3274059">
                <a:moveTo>
                  <a:pt x="27940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3274059">
                <a:moveTo>
                  <a:pt x="27940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1500"/>
                </a:lnTo>
                <a:close/>
              </a:path>
              <a:path w="27940" h="3274059">
                <a:moveTo>
                  <a:pt x="27940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76580"/>
                </a:lnTo>
                <a:close/>
              </a:path>
              <a:path w="27940" h="3274059">
                <a:moveTo>
                  <a:pt x="27940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40" y="671830"/>
                </a:lnTo>
                <a:lnTo>
                  <a:pt x="27940" y="601980"/>
                </a:lnTo>
                <a:close/>
              </a:path>
              <a:path w="27940" h="3274059">
                <a:moveTo>
                  <a:pt x="2794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71830"/>
                </a:lnTo>
                <a:close/>
              </a:path>
              <a:path w="27940" h="3274059">
                <a:moveTo>
                  <a:pt x="27940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8180"/>
                </a:lnTo>
                <a:close/>
              </a:path>
              <a:path w="27940" h="3274059">
                <a:moveTo>
                  <a:pt x="27940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40" y="697230"/>
                </a:lnTo>
                <a:lnTo>
                  <a:pt x="27940" y="685800"/>
                </a:lnTo>
                <a:close/>
              </a:path>
              <a:path w="27940" h="3274059">
                <a:moveTo>
                  <a:pt x="2794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7230"/>
                </a:lnTo>
                <a:close/>
              </a:path>
              <a:path w="27940" h="3274059">
                <a:moveTo>
                  <a:pt x="27940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23900"/>
                </a:lnTo>
                <a:close/>
              </a:path>
              <a:path w="27940" h="3274059">
                <a:moveTo>
                  <a:pt x="27940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40" y="946150"/>
                </a:lnTo>
                <a:lnTo>
                  <a:pt x="27940" y="800100"/>
                </a:lnTo>
                <a:close/>
              </a:path>
              <a:path w="27940" h="3274059">
                <a:moveTo>
                  <a:pt x="27940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46150"/>
                </a:lnTo>
                <a:close/>
              </a:path>
              <a:path w="27940" h="3274059">
                <a:moveTo>
                  <a:pt x="27940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970280"/>
                </a:lnTo>
                <a:close/>
              </a:path>
              <a:path w="27940" h="3274059">
                <a:moveTo>
                  <a:pt x="27940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40" y="1040130"/>
                </a:lnTo>
                <a:lnTo>
                  <a:pt x="27940" y="1022350"/>
                </a:lnTo>
                <a:close/>
              </a:path>
              <a:path w="27940" h="3274059">
                <a:moveTo>
                  <a:pt x="27940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40" y="1052830"/>
                </a:lnTo>
                <a:lnTo>
                  <a:pt x="27940" y="1040130"/>
                </a:lnTo>
                <a:close/>
              </a:path>
              <a:path w="27940" h="3274059">
                <a:moveTo>
                  <a:pt x="27940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40" y="1079500"/>
                </a:lnTo>
                <a:lnTo>
                  <a:pt x="27940" y="1052830"/>
                </a:lnTo>
                <a:close/>
              </a:path>
              <a:path w="27940" h="3274059">
                <a:moveTo>
                  <a:pt x="27940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40" y="1109980"/>
                </a:lnTo>
                <a:lnTo>
                  <a:pt x="27940" y="1079500"/>
                </a:lnTo>
                <a:close/>
              </a:path>
              <a:path w="27940" h="3274059">
                <a:moveTo>
                  <a:pt x="27940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9980"/>
                </a:lnTo>
                <a:close/>
              </a:path>
              <a:path w="27940" h="327405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3274059">
                <a:moveTo>
                  <a:pt x="27940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2680"/>
                </a:lnTo>
                <a:close/>
              </a:path>
              <a:path w="27940" h="3274059">
                <a:moveTo>
                  <a:pt x="27940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55700"/>
                </a:lnTo>
                <a:close/>
              </a:path>
              <a:path w="27940" h="3274059">
                <a:moveTo>
                  <a:pt x="27940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79830"/>
                </a:lnTo>
                <a:close/>
              </a:path>
              <a:path w="27940" h="3274059">
                <a:moveTo>
                  <a:pt x="27940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31900"/>
                </a:lnTo>
                <a:close/>
              </a:path>
              <a:path w="27940" h="3274059">
                <a:moveTo>
                  <a:pt x="27940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40" y="1821180"/>
                </a:lnTo>
                <a:lnTo>
                  <a:pt x="27940" y="1553210"/>
                </a:lnTo>
                <a:close/>
              </a:path>
              <a:path w="27940" h="32740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2740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274059">
                <a:moveTo>
                  <a:pt x="2794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39"/>
                </a:lnTo>
                <a:close/>
              </a:path>
              <a:path w="27940" h="32740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2740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740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2740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740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2740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740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2740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2740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274059">
                <a:moveTo>
                  <a:pt x="27940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90"/>
                </a:lnTo>
                <a:close/>
              </a:path>
              <a:path w="27940" h="3274059">
                <a:moveTo>
                  <a:pt x="27940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40" y="1430020"/>
                </a:lnTo>
                <a:lnTo>
                  <a:pt x="27940" y="1419860"/>
                </a:lnTo>
                <a:close/>
              </a:path>
              <a:path w="27940" h="32740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74059">
                <a:moveTo>
                  <a:pt x="27940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10"/>
                </a:lnTo>
                <a:close/>
              </a:path>
              <a:path w="27940" h="32740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74059">
                <a:moveTo>
                  <a:pt x="27940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60"/>
                </a:lnTo>
                <a:close/>
              </a:path>
              <a:path w="27940" h="3274059">
                <a:moveTo>
                  <a:pt x="27940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40"/>
                </a:lnTo>
                <a:close/>
              </a:path>
              <a:path w="27940" h="3274059">
                <a:moveTo>
                  <a:pt x="2794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40" y="1372870"/>
                </a:lnTo>
                <a:lnTo>
                  <a:pt x="27940" y="1362710"/>
                </a:lnTo>
                <a:close/>
              </a:path>
              <a:path w="27940" h="3274059">
                <a:moveTo>
                  <a:pt x="27940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48739"/>
                </a:lnTo>
                <a:close/>
              </a:path>
              <a:path w="27940" h="32740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274059">
                <a:moveTo>
                  <a:pt x="27940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90"/>
                </a:lnTo>
                <a:close/>
              </a:path>
              <a:path w="27940" h="3274059">
                <a:moveTo>
                  <a:pt x="27940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18260"/>
                </a:lnTo>
                <a:close/>
              </a:path>
              <a:path w="27940" h="3274059">
                <a:moveTo>
                  <a:pt x="27940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40" y="1316989"/>
                </a:lnTo>
                <a:lnTo>
                  <a:pt x="27940" y="1310640"/>
                </a:lnTo>
                <a:close/>
              </a:path>
              <a:path w="27940" h="3274059">
                <a:moveTo>
                  <a:pt x="27940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40" y="1309370"/>
                </a:lnTo>
                <a:lnTo>
                  <a:pt x="27940" y="1299210"/>
                </a:lnTo>
                <a:close/>
              </a:path>
              <a:path w="27940" h="3274059">
                <a:moveTo>
                  <a:pt x="27940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90"/>
                </a:lnTo>
                <a:close/>
              </a:path>
              <a:path w="27940" h="3274059">
                <a:moveTo>
                  <a:pt x="27940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40" y="1290320"/>
                </a:lnTo>
                <a:lnTo>
                  <a:pt x="27940" y="1280160"/>
                </a:lnTo>
                <a:close/>
              </a:path>
              <a:path w="27940" h="3274059">
                <a:moveTo>
                  <a:pt x="27940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40" y="1278890"/>
                </a:lnTo>
                <a:lnTo>
                  <a:pt x="27940" y="1272539"/>
                </a:lnTo>
                <a:close/>
              </a:path>
              <a:path w="27940" h="3274059">
                <a:moveTo>
                  <a:pt x="27940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10"/>
                </a:lnTo>
                <a:close/>
              </a:path>
              <a:path w="27940" h="3274059">
                <a:moveTo>
                  <a:pt x="27940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40" y="1259840"/>
                </a:lnTo>
                <a:lnTo>
                  <a:pt x="27940" y="1253489"/>
                </a:lnTo>
                <a:close/>
              </a:path>
              <a:path w="27940" h="3274059">
                <a:moveTo>
                  <a:pt x="27940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50950"/>
                </a:lnTo>
                <a:close/>
              </a:path>
              <a:path w="27940" h="3274059">
                <a:moveTo>
                  <a:pt x="27940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40" y="1910080"/>
                </a:lnTo>
                <a:lnTo>
                  <a:pt x="27940" y="1821180"/>
                </a:lnTo>
                <a:close/>
              </a:path>
              <a:path w="27940" h="3274059">
                <a:moveTo>
                  <a:pt x="27940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40" y="2430780"/>
                </a:lnTo>
                <a:lnTo>
                  <a:pt x="27940" y="2423160"/>
                </a:lnTo>
                <a:close/>
              </a:path>
              <a:path w="27940" h="3274059">
                <a:moveTo>
                  <a:pt x="27940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40" y="2421890"/>
                </a:lnTo>
                <a:lnTo>
                  <a:pt x="27940" y="1995170"/>
                </a:lnTo>
                <a:close/>
              </a:path>
              <a:path w="27940" h="3274059">
                <a:moveTo>
                  <a:pt x="27940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40" y="1993900"/>
                </a:lnTo>
                <a:lnTo>
                  <a:pt x="27940" y="1976120"/>
                </a:lnTo>
                <a:close/>
              </a:path>
              <a:path w="27940" h="3274059">
                <a:moveTo>
                  <a:pt x="27940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40" y="1974850"/>
                </a:lnTo>
                <a:lnTo>
                  <a:pt x="27940" y="1957070"/>
                </a:lnTo>
                <a:close/>
              </a:path>
              <a:path w="27940" h="3274059">
                <a:moveTo>
                  <a:pt x="27940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40" y="1955800"/>
                </a:lnTo>
                <a:lnTo>
                  <a:pt x="27940" y="1934210"/>
                </a:lnTo>
                <a:close/>
              </a:path>
              <a:path w="27940" h="3274059">
                <a:moveTo>
                  <a:pt x="27940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40" y="1932939"/>
                </a:lnTo>
                <a:lnTo>
                  <a:pt x="27940" y="1915160"/>
                </a:lnTo>
                <a:close/>
              </a:path>
              <a:path w="27940" h="3274059">
                <a:moveTo>
                  <a:pt x="27940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40" y="1913889"/>
                </a:lnTo>
                <a:lnTo>
                  <a:pt x="27940" y="1911350"/>
                </a:lnTo>
                <a:close/>
              </a:path>
              <a:path w="27940" h="3274059">
                <a:moveTo>
                  <a:pt x="27940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40" y="2606040"/>
                </a:lnTo>
                <a:lnTo>
                  <a:pt x="27940" y="2430780"/>
                </a:lnTo>
                <a:close/>
              </a:path>
              <a:path w="27940" h="3274059">
                <a:moveTo>
                  <a:pt x="27940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40" y="3274060"/>
                </a:lnTo>
                <a:lnTo>
                  <a:pt x="27940" y="260604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667750" y="35966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21589" y="0"/>
                </a:moveTo>
                <a:lnTo>
                  <a:pt x="0" y="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681719" y="3596640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234949"/>
                </a:moveTo>
                <a:lnTo>
                  <a:pt x="0" y="0"/>
                </a:lnTo>
                <a:lnTo>
                  <a:pt x="0" y="234949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667750" y="3622040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27940" y="0"/>
                </a:moveTo>
                <a:lnTo>
                  <a:pt x="0" y="0"/>
                </a:lnTo>
                <a:lnTo>
                  <a:pt x="0" y="19049"/>
                </a:lnTo>
                <a:lnTo>
                  <a:pt x="27940" y="190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667750" y="36410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667750" y="36537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667750" y="366649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667750" y="3698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667750" y="37045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667750" y="37172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667750" y="37236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667750" y="373634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667750" y="383159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8667750" y="386969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667750" y="38747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8667750" y="388112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8667750" y="3887470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70">
                <a:moveTo>
                  <a:pt x="27940" y="0"/>
                </a:moveTo>
                <a:lnTo>
                  <a:pt x="0" y="0"/>
                </a:lnTo>
                <a:lnTo>
                  <a:pt x="0" y="26669"/>
                </a:lnTo>
                <a:lnTo>
                  <a:pt x="27940" y="2666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8667750" y="3914140"/>
            <a:ext cx="27940" cy="17780"/>
          </a:xfrm>
          <a:custGeom>
            <a:avLst/>
            <a:gdLst/>
            <a:ahLst/>
            <a:cxnLst/>
            <a:rect l="l" t="t" r="r" b="b"/>
            <a:pathLst>
              <a:path w="27940" h="17779">
                <a:moveTo>
                  <a:pt x="27940" y="0"/>
                </a:moveTo>
                <a:lnTo>
                  <a:pt x="0" y="0"/>
                </a:lnTo>
                <a:lnTo>
                  <a:pt x="0" y="17779"/>
                </a:lnTo>
                <a:lnTo>
                  <a:pt x="27940" y="177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8667750" y="39319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8667750" y="39395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8667750" y="3952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8667750" y="3958590"/>
            <a:ext cx="27940" cy="43180"/>
          </a:xfrm>
          <a:custGeom>
            <a:avLst/>
            <a:gdLst/>
            <a:ahLst/>
            <a:cxnLst/>
            <a:rect l="l" t="t" r="r" b="b"/>
            <a:pathLst>
              <a:path w="27940" h="43179">
                <a:moveTo>
                  <a:pt x="27940" y="0"/>
                </a:moveTo>
                <a:lnTo>
                  <a:pt x="0" y="0"/>
                </a:lnTo>
                <a:lnTo>
                  <a:pt x="0" y="43179"/>
                </a:lnTo>
                <a:lnTo>
                  <a:pt x="27940" y="431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8667750" y="400177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8667750" y="40093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8667750" y="4015740"/>
            <a:ext cx="27940" cy="36830"/>
          </a:xfrm>
          <a:custGeom>
            <a:avLst/>
            <a:gdLst/>
            <a:ahLst/>
            <a:cxnLst/>
            <a:rect l="l" t="t" r="r" b="b"/>
            <a:pathLst>
              <a:path w="27940" h="36829">
                <a:moveTo>
                  <a:pt x="27940" y="0"/>
                </a:moveTo>
                <a:lnTo>
                  <a:pt x="0" y="0"/>
                </a:lnTo>
                <a:lnTo>
                  <a:pt x="0" y="36829"/>
                </a:lnTo>
                <a:lnTo>
                  <a:pt x="27940" y="368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8667750" y="40525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8667750" y="405892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8667750" y="40906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8667750" y="40970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8667750" y="410464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667750" y="414274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8667750" y="414782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8667750" y="4173220"/>
            <a:ext cx="27940" cy="69850"/>
          </a:xfrm>
          <a:custGeom>
            <a:avLst/>
            <a:gdLst/>
            <a:ahLst/>
            <a:cxnLst/>
            <a:rect l="l" t="t" r="r" b="b"/>
            <a:pathLst>
              <a:path w="27940" h="69850">
                <a:moveTo>
                  <a:pt x="27940" y="0"/>
                </a:moveTo>
                <a:lnTo>
                  <a:pt x="0" y="0"/>
                </a:lnTo>
                <a:lnTo>
                  <a:pt x="0" y="69849"/>
                </a:lnTo>
                <a:lnTo>
                  <a:pt x="27940" y="698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8667750" y="42430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667750" y="42494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667750" y="4257040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27940" y="0"/>
                </a:moveTo>
                <a:lnTo>
                  <a:pt x="0" y="0"/>
                </a:lnTo>
                <a:lnTo>
                  <a:pt x="0" y="11429"/>
                </a:lnTo>
                <a:lnTo>
                  <a:pt x="27940" y="114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681719" y="4268470"/>
            <a:ext cx="0" cy="562610"/>
          </a:xfrm>
          <a:custGeom>
            <a:avLst/>
            <a:gdLst/>
            <a:ahLst/>
            <a:cxnLst/>
            <a:rect l="l" t="t" r="r" b="b"/>
            <a:pathLst>
              <a:path h="562610">
                <a:moveTo>
                  <a:pt x="0" y="0"/>
                </a:moveTo>
                <a:lnTo>
                  <a:pt x="0" y="562609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667750" y="5086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667750" y="50787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667750" y="50673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667750" y="50596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67750" y="50482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667750" y="50406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67750" y="50292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667750" y="50215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667750" y="50101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667750" y="50025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667750" y="49911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667750" y="49834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667750" y="49720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667750" y="49644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667750" y="49530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667750" y="49453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667750" y="49339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667750" y="4919979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700"/>
                </a:lnTo>
                <a:lnTo>
                  <a:pt x="27940" y="1270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667750" y="49085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667750" y="49009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667750" y="48895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667750" y="48818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667750" y="48704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667750" y="48628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667750" y="48514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667750" y="48437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667750" y="4832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681719" y="5097779"/>
            <a:ext cx="0" cy="387350"/>
          </a:xfrm>
          <a:custGeom>
            <a:avLst/>
            <a:gdLst/>
            <a:ahLst/>
            <a:cxnLst/>
            <a:rect l="l" t="t" r="r" b="b"/>
            <a:pathLst>
              <a:path h="387350">
                <a:moveTo>
                  <a:pt x="0" y="0"/>
                </a:moveTo>
                <a:lnTo>
                  <a:pt x="0" y="38735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681719" y="5097779"/>
            <a:ext cx="0" cy="1747520"/>
          </a:xfrm>
          <a:custGeom>
            <a:avLst/>
            <a:gdLst/>
            <a:ahLst/>
            <a:cxnLst/>
            <a:rect l="l" t="t" r="r" b="b"/>
            <a:pathLst>
              <a:path h="1747520">
                <a:moveTo>
                  <a:pt x="0" y="0"/>
                </a:moveTo>
                <a:lnTo>
                  <a:pt x="0" y="174752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695690" y="3609340"/>
            <a:ext cx="26670" cy="3235960"/>
          </a:xfrm>
          <a:custGeom>
            <a:avLst/>
            <a:gdLst/>
            <a:ahLst/>
            <a:cxnLst/>
            <a:rect l="l" t="t" r="r" b="b"/>
            <a:pathLst>
              <a:path w="26670" h="3235959">
                <a:moveTo>
                  <a:pt x="13969" y="0"/>
                </a:moveTo>
                <a:lnTo>
                  <a:pt x="0" y="0"/>
                </a:lnTo>
                <a:lnTo>
                  <a:pt x="0" y="6349"/>
                </a:lnTo>
                <a:lnTo>
                  <a:pt x="22859" y="6349"/>
                </a:lnTo>
                <a:lnTo>
                  <a:pt x="22859" y="5079"/>
                </a:lnTo>
                <a:lnTo>
                  <a:pt x="20320" y="5079"/>
                </a:lnTo>
                <a:lnTo>
                  <a:pt x="20320" y="3809"/>
                </a:lnTo>
                <a:lnTo>
                  <a:pt x="19050" y="3809"/>
                </a:lnTo>
                <a:lnTo>
                  <a:pt x="19050" y="2539"/>
                </a:lnTo>
                <a:lnTo>
                  <a:pt x="16509" y="2539"/>
                </a:lnTo>
                <a:lnTo>
                  <a:pt x="1650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  <a:path w="26670" h="3235959">
                <a:moveTo>
                  <a:pt x="24129" y="6349"/>
                </a:moveTo>
                <a:lnTo>
                  <a:pt x="0" y="6349"/>
                </a:lnTo>
                <a:lnTo>
                  <a:pt x="0" y="12699"/>
                </a:lnTo>
                <a:lnTo>
                  <a:pt x="26669" y="12699"/>
                </a:lnTo>
                <a:lnTo>
                  <a:pt x="26669" y="7619"/>
                </a:lnTo>
                <a:lnTo>
                  <a:pt x="24129" y="7619"/>
                </a:lnTo>
                <a:lnTo>
                  <a:pt x="24129" y="6349"/>
                </a:lnTo>
                <a:close/>
              </a:path>
              <a:path w="26670" h="3235959">
                <a:moveTo>
                  <a:pt x="26669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6669" y="31749"/>
                </a:lnTo>
                <a:lnTo>
                  <a:pt x="26669" y="12699"/>
                </a:lnTo>
                <a:close/>
              </a:path>
              <a:path w="26670" h="3235959">
                <a:moveTo>
                  <a:pt x="26669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6669" y="44449"/>
                </a:lnTo>
                <a:lnTo>
                  <a:pt x="26669" y="31750"/>
                </a:lnTo>
                <a:close/>
              </a:path>
              <a:path w="26670" h="3235959">
                <a:moveTo>
                  <a:pt x="26669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6669" y="57149"/>
                </a:lnTo>
                <a:lnTo>
                  <a:pt x="26669" y="44450"/>
                </a:lnTo>
                <a:close/>
              </a:path>
              <a:path w="26670" h="3235959">
                <a:moveTo>
                  <a:pt x="26669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6669" y="88899"/>
                </a:lnTo>
                <a:lnTo>
                  <a:pt x="26669" y="57149"/>
                </a:lnTo>
                <a:close/>
              </a:path>
              <a:path w="26670" h="3235959">
                <a:moveTo>
                  <a:pt x="26669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88900"/>
                </a:lnTo>
                <a:close/>
              </a:path>
              <a:path w="26670" h="3235959">
                <a:moveTo>
                  <a:pt x="26669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6669" y="107949"/>
                </a:lnTo>
                <a:lnTo>
                  <a:pt x="26669" y="95249"/>
                </a:lnTo>
                <a:close/>
              </a:path>
              <a:path w="26670" h="3235959">
                <a:moveTo>
                  <a:pt x="26669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6669" y="114299"/>
                </a:lnTo>
                <a:lnTo>
                  <a:pt x="26669" y="107949"/>
                </a:lnTo>
                <a:close/>
              </a:path>
              <a:path w="26670" h="3235959">
                <a:moveTo>
                  <a:pt x="26669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6669" y="126999"/>
                </a:lnTo>
                <a:lnTo>
                  <a:pt x="26669" y="114299"/>
                </a:lnTo>
                <a:close/>
              </a:path>
              <a:path w="26670" h="3235959">
                <a:moveTo>
                  <a:pt x="26669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6669" y="152399"/>
                </a:lnTo>
                <a:lnTo>
                  <a:pt x="26669" y="127000"/>
                </a:lnTo>
                <a:close/>
              </a:path>
              <a:path w="26670" h="3235959">
                <a:moveTo>
                  <a:pt x="26669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6669" y="222249"/>
                </a:lnTo>
                <a:lnTo>
                  <a:pt x="26669" y="152399"/>
                </a:lnTo>
                <a:close/>
              </a:path>
              <a:path w="26670" h="3235959">
                <a:moveTo>
                  <a:pt x="26669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6669" y="260349"/>
                </a:lnTo>
                <a:lnTo>
                  <a:pt x="26669" y="222249"/>
                </a:lnTo>
                <a:close/>
              </a:path>
              <a:path w="26670" h="3235959">
                <a:moveTo>
                  <a:pt x="26669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6669" y="265429"/>
                </a:lnTo>
                <a:lnTo>
                  <a:pt x="26669" y="260350"/>
                </a:lnTo>
                <a:close/>
              </a:path>
              <a:path w="26670" h="3235959">
                <a:moveTo>
                  <a:pt x="26669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65429"/>
                </a:lnTo>
                <a:close/>
              </a:path>
              <a:path w="26670" h="323595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235959">
                <a:moveTo>
                  <a:pt x="26669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6669" y="304799"/>
                </a:lnTo>
                <a:lnTo>
                  <a:pt x="26669" y="278130"/>
                </a:lnTo>
                <a:close/>
              </a:path>
              <a:path w="26670" h="3235959">
                <a:moveTo>
                  <a:pt x="26669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04800"/>
                </a:lnTo>
                <a:close/>
              </a:path>
              <a:path w="26670" h="3235959">
                <a:moveTo>
                  <a:pt x="26669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6669" y="330199"/>
                </a:lnTo>
                <a:lnTo>
                  <a:pt x="26669" y="322579"/>
                </a:lnTo>
                <a:close/>
              </a:path>
              <a:path w="26670" h="3235959">
                <a:moveTo>
                  <a:pt x="26669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6669" y="342899"/>
                </a:lnTo>
                <a:lnTo>
                  <a:pt x="26669" y="330200"/>
                </a:lnTo>
                <a:close/>
              </a:path>
              <a:path w="26670" h="3235959">
                <a:moveTo>
                  <a:pt x="26669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6669" y="349249"/>
                </a:lnTo>
                <a:lnTo>
                  <a:pt x="26669" y="342900"/>
                </a:lnTo>
                <a:close/>
              </a:path>
              <a:path w="26670" h="3235959">
                <a:moveTo>
                  <a:pt x="26669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6669" y="392429"/>
                </a:lnTo>
                <a:lnTo>
                  <a:pt x="26669" y="349250"/>
                </a:lnTo>
                <a:close/>
              </a:path>
              <a:path w="26670" h="3235959">
                <a:moveTo>
                  <a:pt x="26669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6669" y="400049"/>
                </a:lnTo>
                <a:lnTo>
                  <a:pt x="26669" y="392430"/>
                </a:lnTo>
                <a:close/>
              </a:path>
              <a:path w="26670" h="3235959">
                <a:moveTo>
                  <a:pt x="26669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6669" y="406399"/>
                </a:lnTo>
                <a:lnTo>
                  <a:pt x="26669" y="400049"/>
                </a:lnTo>
                <a:close/>
              </a:path>
              <a:path w="26670" h="3235959">
                <a:moveTo>
                  <a:pt x="26669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6669" y="443229"/>
                </a:lnTo>
                <a:lnTo>
                  <a:pt x="26669" y="406399"/>
                </a:lnTo>
                <a:close/>
              </a:path>
              <a:path w="26670" h="3235959">
                <a:moveTo>
                  <a:pt x="26669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43229"/>
                </a:lnTo>
                <a:close/>
              </a:path>
              <a:path w="26670" h="3235959">
                <a:moveTo>
                  <a:pt x="26669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6669" y="481329"/>
                </a:lnTo>
                <a:lnTo>
                  <a:pt x="26669" y="449579"/>
                </a:lnTo>
                <a:close/>
              </a:path>
              <a:path w="26670" h="3235959">
                <a:moveTo>
                  <a:pt x="26669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6669" y="487679"/>
                </a:lnTo>
                <a:lnTo>
                  <a:pt x="26669" y="481329"/>
                </a:lnTo>
                <a:close/>
              </a:path>
              <a:path w="26670" h="3235959">
                <a:moveTo>
                  <a:pt x="26669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6669" y="495299"/>
                </a:lnTo>
                <a:lnTo>
                  <a:pt x="26669" y="487679"/>
                </a:lnTo>
                <a:close/>
              </a:path>
              <a:path w="26670" h="3235959">
                <a:moveTo>
                  <a:pt x="26669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6669" y="533399"/>
                </a:lnTo>
                <a:lnTo>
                  <a:pt x="26669" y="495299"/>
                </a:lnTo>
                <a:close/>
              </a:path>
              <a:path w="26670" h="3235959">
                <a:moveTo>
                  <a:pt x="26669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6669" y="538479"/>
                </a:lnTo>
                <a:lnTo>
                  <a:pt x="26669" y="533399"/>
                </a:lnTo>
                <a:close/>
              </a:path>
              <a:path w="26670" h="3235959">
                <a:moveTo>
                  <a:pt x="26669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6669" y="563879"/>
                </a:lnTo>
                <a:lnTo>
                  <a:pt x="26669" y="538480"/>
                </a:lnTo>
                <a:close/>
              </a:path>
              <a:path w="26670" h="3235959">
                <a:moveTo>
                  <a:pt x="26669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6669" y="633729"/>
                </a:lnTo>
                <a:lnTo>
                  <a:pt x="26669" y="563879"/>
                </a:lnTo>
                <a:close/>
              </a:path>
              <a:path w="26670" h="3235959">
                <a:moveTo>
                  <a:pt x="26669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6669" y="640079"/>
                </a:lnTo>
                <a:lnTo>
                  <a:pt x="26669" y="633730"/>
                </a:lnTo>
                <a:close/>
              </a:path>
              <a:path w="26670" h="3235959">
                <a:moveTo>
                  <a:pt x="2666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79"/>
                </a:lnTo>
                <a:close/>
              </a:path>
              <a:path w="26670" h="3235959">
                <a:moveTo>
                  <a:pt x="26669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47699"/>
                </a:lnTo>
                <a:close/>
              </a:path>
              <a:path w="26670" h="3235959">
                <a:moveTo>
                  <a:pt x="26669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6669" y="685799"/>
                </a:lnTo>
                <a:lnTo>
                  <a:pt x="26669" y="659130"/>
                </a:lnTo>
                <a:close/>
              </a:path>
              <a:path w="26670" h="3235959">
                <a:moveTo>
                  <a:pt x="26669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685799"/>
                </a:lnTo>
                <a:close/>
              </a:path>
              <a:path w="26670" h="3235959">
                <a:moveTo>
                  <a:pt x="26669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762000"/>
                </a:lnTo>
                <a:close/>
              </a:path>
              <a:path w="26670" h="3235959">
                <a:moveTo>
                  <a:pt x="26669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50"/>
                </a:lnTo>
                <a:close/>
              </a:path>
              <a:path w="26670" h="323595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235959">
                <a:moveTo>
                  <a:pt x="26669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49"/>
                </a:lnTo>
                <a:close/>
              </a:path>
              <a:path w="26670" h="3235959">
                <a:moveTo>
                  <a:pt x="26669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1002030"/>
                </a:lnTo>
                <a:close/>
              </a:path>
              <a:path w="26670" h="3235959">
                <a:moveTo>
                  <a:pt x="26669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6669" y="1041399"/>
                </a:lnTo>
                <a:lnTo>
                  <a:pt x="26669" y="1014730"/>
                </a:lnTo>
                <a:close/>
              </a:path>
              <a:path w="26670" h="3235959">
                <a:moveTo>
                  <a:pt x="26669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6669" y="1071879"/>
                </a:lnTo>
                <a:lnTo>
                  <a:pt x="26669" y="1041400"/>
                </a:lnTo>
                <a:close/>
              </a:path>
              <a:path w="26670" h="3235959">
                <a:moveTo>
                  <a:pt x="26669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6669" y="1078229"/>
                </a:lnTo>
                <a:lnTo>
                  <a:pt x="26669" y="1071879"/>
                </a:lnTo>
                <a:close/>
              </a:path>
              <a:path w="26670" h="3235959">
                <a:moveTo>
                  <a:pt x="26669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6669" y="1084579"/>
                </a:lnTo>
                <a:lnTo>
                  <a:pt x="26669" y="1078229"/>
                </a:lnTo>
                <a:close/>
              </a:path>
              <a:path w="26670" h="3235959">
                <a:moveTo>
                  <a:pt x="26669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6669" y="1117599"/>
                </a:lnTo>
                <a:lnTo>
                  <a:pt x="26669" y="1084579"/>
                </a:lnTo>
                <a:close/>
              </a:path>
              <a:path w="26670" h="3235959">
                <a:moveTo>
                  <a:pt x="26669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6669" y="1141729"/>
                </a:lnTo>
                <a:lnTo>
                  <a:pt x="26669" y="1117599"/>
                </a:lnTo>
                <a:close/>
              </a:path>
              <a:path w="26670" h="3235959">
                <a:moveTo>
                  <a:pt x="26669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6669" y="1193799"/>
                </a:lnTo>
                <a:lnTo>
                  <a:pt x="26669" y="1141730"/>
                </a:lnTo>
                <a:close/>
              </a:path>
              <a:path w="26670" h="3235959">
                <a:moveTo>
                  <a:pt x="26669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6669" y="1211579"/>
                </a:lnTo>
                <a:lnTo>
                  <a:pt x="26669" y="1193800"/>
                </a:lnTo>
                <a:close/>
              </a:path>
              <a:path w="26670" h="3235959">
                <a:moveTo>
                  <a:pt x="26669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6669" y="1783079"/>
                </a:lnTo>
                <a:lnTo>
                  <a:pt x="26669" y="1515109"/>
                </a:lnTo>
                <a:close/>
              </a:path>
              <a:path w="26670" h="32359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235959">
                <a:moveTo>
                  <a:pt x="26669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6669" y="1506219"/>
                </a:lnTo>
                <a:lnTo>
                  <a:pt x="26669" y="1496059"/>
                </a:lnTo>
                <a:close/>
              </a:path>
              <a:path w="26670" h="3235959">
                <a:moveTo>
                  <a:pt x="2666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39"/>
                </a:lnTo>
                <a:close/>
              </a:path>
              <a:path w="26670" h="3235959">
                <a:moveTo>
                  <a:pt x="26669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09"/>
                </a:lnTo>
                <a:close/>
              </a:path>
              <a:path w="26670" h="3235959">
                <a:moveTo>
                  <a:pt x="2666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9389"/>
                </a:lnTo>
                <a:close/>
              </a:path>
              <a:path w="26670" h="3235959">
                <a:moveTo>
                  <a:pt x="26669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57960"/>
                </a:lnTo>
                <a:close/>
              </a:path>
              <a:path w="26670" h="3235959">
                <a:moveTo>
                  <a:pt x="26669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6669" y="1456689"/>
                </a:lnTo>
                <a:lnTo>
                  <a:pt x="26669" y="1450339"/>
                </a:lnTo>
                <a:close/>
              </a:path>
              <a:path w="26670" h="3235959">
                <a:moveTo>
                  <a:pt x="26669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38909"/>
                </a:lnTo>
                <a:close/>
              </a:path>
              <a:path w="26670" h="3235959">
                <a:moveTo>
                  <a:pt x="26669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6669" y="1437639"/>
                </a:lnTo>
                <a:lnTo>
                  <a:pt x="26669" y="1431289"/>
                </a:lnTo>
                <a:close/>
              </a:path>
              <a:path w="26670" h="3235959">
                <a:moveTo>
                  <a:pt x="26669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19859"/>
                </a:lnTo>
                <a:close/>
              </a:path>
              <a:path w="26670" h="3235959">
                <a:moveTo>
                  <a:pt x="2666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6669" y="1418589"/>
                </a:lnTo>
                <a:lnTo>
                  <a:pt x="26669" y="1412239"/>
                </a:lnTo>
                <a:close/>
              </a:path>
              <a:path w="26670" h="3235959">
                <a:moveTo>
                  <a:pt x="26669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0809"/>
                </a:lnTo>
                <a:close/>
              </a:path>
              <a:path w="26670" h="3235959">
                <a:moveTo>
                  <a:pt x="2666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69" y="1399539"/>
                </a:lnTo>
                <a:lnTo>
                  <a:pt x="26669" y="1393189"/>
                </a:lnTo>
                <a:close/>
              </a:path>
              <a:path w="26670" h="3235959">
                <a:moveTo>
                  <a:pt x="26669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1759"/>
                </a:lnTo>
                <a:close/>
              </a:path>
              <a:path w="26670" h="3235959">
                <a:moveTo>
                  <a:pt x="26669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69" y="1380489"/>
                </a:lnTo>
                <a:lnTo>
                  <a:pt x="26669" y="1374139"/>
                </a:lnTo>
                <a:close/>
              </a:path>
              <a:path w="26670" h="3235959">
                <a:moveTo>
                  <a:pt x="26669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2710"/>
                </a:lnTo>
                <a:close/>
              </a:path>
              <a:path w="26670" h="3235959">
                <a:moveTo>
                  <a:pt x="26669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69" y="1361439"/>
                </a:lnTo>
                <a:lnTo>
                  <a:pt x="26669" y="1355089"/>
                </a:lnTo>
                <a:close/>
              </a:path>
              <a:path w="26670" h="3235959">
                <a:moveTo>
                  <a:pt x="26669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3659"/>
                </a:lnTo>
                <a:close/>
              </a:path>
              <a:path w="26670" h="3235959">
                <a:moveTo>
                  <a:pt x="26669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69" y="1342389"/>
                </a:lnTo>
                <a:lnTo>
                  <a:pt x="26669" y="1336039"/>
                </a:lnTo>
                <a:close/>
              </a:path>
              <a:path w="26670" h="3235959">
                <a:moveTo>
                  <a:pt x="26669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4609"/>
                </a:lnTo>
                <a:close/>
              </a:path>
              <a:path w="26670" h="3235959">
                <a:moveTo>
                  <a:pt x="26669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6669" y="1323339"/>
                </a:lnTo>
                <a:lnTo>
                  <a:pt x="26669" y="1310639"/>
                </a:lnTo>
                <a:close/>
              </a:path>
              <a:path w="26670" h="3235959">
                <a:moveTo>
                  <a:pt x="26669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69" y="1309369"/>
                </a:lnTo>
                <a:lnTo>
                  <a:pt x="26669" y="1299209"/>
                </a:lnTo>
                <a:close/>
              </a:path>
              <a:path w="26670" h="3235959">
                <a:moveTo>
                  <a:pt x="26669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6669" y="1297939"/>
                </a:lnTo>
                <a:lnTo>
                  <a:pt x="26669" y="1291589"/>
                </a:lnTo>
                <a:close/>
              </a:path>
              <a:path w="26670" h="3235959">
                <a:moveTo>
                  <a:pt x="26669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6669" y="1290319"/>
                </a:lnTo>
                <a:lnTo>
                  <a:pt x="26669" y="1280160"/>
                </a:lnTo>
                <a:close/>
              </a:path>
              <a:path w="26670" h="3235959">
                <a:moveTo>
                  <a:pt x="26669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6669" y="1278889"/>
                </a:lnTo>
                <a:lnTo>
                  <a:pt x="26669" y="1272539"/>
                </a:lnTo>
                <a:close/>
              </a:path>
              <a:path w="26670" h="3235959">
                <a:moveTo>
                  <a:pt x="26669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1109"/>
                </a:lnTo>
                <a:close/>
              </a:path>
              <a:path w="26670" h="3235959">
                <a:moveTo>
                  <a:pt x="26669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6669" y="1259839"/>
                </a:lnTo>
                <a:lnTo>
                  <a:pt x="26669" y="1253489"/>
                </a:lnTo>
                <a:close/>
              </a:path>
              <a:path w="26670" h="3235959">
                <a:moveTo>
                  <a:pt x="26669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6669" y="1252220"/>
                </a:lnTo>
                <a:lnTo>
                  <a:pt x="26669" y="1242059"/>
                </a:lnTo>
                <a:close/>
              </a:path>
              <a:path w="26670" h="3235959">
                <a:moveTo>
                  <a:pt x="26669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6669" y="1240789"/>
                </a:lnTo>
                <a:lnTo>
                  <a:pt x="26669" y="1234439"/>
                </a:lnTo>
                <a:close/>
              </a:path>
              <a:path w="26670" h="3235959">
                <a:moveTo>
                  <a:pt x="26669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3009"/>
                </a:lnTo>
                <a:close/>
              </a:path>
              <a:path w="26670" h="3235959">
                <a:moveTo>
                  <a:pt x="26669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6669" y="1221739"/>
                </a:lnTo>
                <a:lnTo>
                  <a:pt x="26669" y="1215389"/>
                </a:lnTo>
                <a:close/>
              </a:path>
              <a:path w="26670" h="3235959">
                <a:moveTo>
                  <a:pt x="26669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6669" y="1214119"/>
                </a:lnTo>
                <a:lnTo>
                  <a:pt x="26669" y="1212849"/>
                </a:lnTo>
                <a:close/>
              </a:path>
              <a:path w="26670" h="3235959">
                <a:moveTo>
                  <a:pt x="26669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6669" y="1871979"/>
                </a:lnTo>
                <a:lnTo>
                  <a:pt x="26669" y="1783079"/>
                </a:lnTo>
                <a:close/>
              </a:path>
              <a:path w="26670" h="3235959">
                <a:moveTo>
                  <a:pt x="26669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6669" y="2392679"/>
                </a:lnTo>
                <a:lnTo>
                  <a:pt x="26669" y="2385059"/>
                </a:lnTo>
                <a:close/>
              </a:path>
              <a:path w="26670" h="3235959">
                <a:moveTo>
                  <a:pt x="26669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6669" y="2383789"/>
                </a:lnTo>
                <a:lnTo>
                  <a:pt x="26669" y="1957069"/>
                </a:lnTo>
                <a:close/>
              </a:path>
              <a:path w="26670" h="3235959">
                <a:moveTo>
                  <a:pt x="26669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6669" y="1955799"/>
                </a:lnTo>
                <a:lnTo>
                  <a:pt x="26669" y="1938019"/>
                </a:lnTo>
                <a:close/>
              </a:path>
              <a:path w="26670" h="3235959">
                <a:moveTo>
                  <a:pt x="26669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6669" y="1936749"/>
                </a:lnTo>
                <a:lnTo>
                  <a:pt x="26669" y="1918969"/>
                </a:lnTo>
                <a:close/>
              </a:path>
              <a:path w="26670" h="3235959">
                <a:moveTo>
                  <a:pt x="26669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6669" y="1917699"/>
                </a:lnTo>
                <a:lnTo>
                  <a:pt x="26669" y="1896109"/>
                </a:lnTo>
                <a:close/>
              </a:path>
              <a:path w="26670" h="3235959">
                <a:moveTo>
                  <a:pt x="26669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6669" y="1894839"/>
                </a:lnTo>
                <a:lnTo>
                  <a:pt x="26669" y="1877059"/>
                </a:lnTo>
                <a:close/>
              </a:path>
              <a:path w="26670" h="3235959">
                <a:moveTo>
                  <a:pt x="26669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6669" y="1875789"/>
                </a:lnTo>
                <a:lnTo>
                  <a:pt x="26669" y="1873249"/>
                </a:lnTo>
                <a:close/>
              </a:path>
              <a:path w="26670" h="3235959">
                <a:moveTo>
                  <a:pt x="26669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6669" y="2567939"/>
                </a:lnTo>
                <a:lnTo>
                  <a:pt x="26669" y="2392679"/>
                </a:lnTo>
                <a:close/>
              </a:path>
              <a:path w="26670" h="3235959">
                <a:moveTo>
                  <a:pt x="26669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6669" y="3235959"/>
                </a:lnTo>
                <a:lnTo>
                  <a:pt x="26669" y="2567940"/>
                </a:lnTo>
                <a:close/>
              </a:path>
            </a:pathLst>
          </a:custGeom>
          <a:solidFill>
            <a:srgbClr val="1B35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722359" y="3618229"/>
            <a:ext cx="27940" cy="3227070"/>
          </a:xfrm>
          <a:custGeom>
            <a:avLst/>
            <a:gdLst/>
            <a:ahLst/>
            <a:cxnLst/>
            <a:rect l="l" t="t" r="r" b="b"/>
            <a:pathLst>
              <a:path w="27940" h="322707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27940" h="3227070">
                <a:moveTo>
                  <a:pt x="8890" y="3809"/>
                </a:moveTo>
                <a:lnTo>
                  <a:pt x="0" y="3809"/>
                </a:lnTo>
                <a:lnTo>
                  <a:pt x="0" y="22859"/>
                </a:lnTo>
                <a:lnTo>
                  <a:pt x="27940" y="22859"/>
                </a:lnTo>
                <a:lnTo>
                  <a:pt x="27940" y="16509"/>
                </a:lnTo>
                <a:lnTo>
                  <a:pt x="26670" y="1650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60" y="6350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close/>
              </a:path>
              <a:path w="27940" h="3227070">
                <a:moveTo>
                  <a:pt x="27940" y="22860"/>
                </a:moveTo>
                <a:lnTo>
                  <a:pt x="0" y="22860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22860"/>
                </a:lnTo>
                <a:close/>
              </a:path>
              <a:path w="27940" h="3227070">
                <a:moveTo>
                  <a:pt x="27940" y="35560"/>
                </a:moveTo>
                <a:lnTo>
                  <a:pt x="0" y="35560"/>
                </a:lnTo>
                <a:lnTo>
                  <a:pt x="0" y="48259"/>
                </a:lnTo>
                <a:lnTo>
                  <a:pt x="27940" y="48259"/>
                </a:lnTo>
                <a:lnTo>
                  <a:pt x="27940" y="35560"/>
                </a:lnTo>
                <a:close/>
              </a:path>
              <a:path w="27940" h="3227070">
                <a:moveTo>
                  <a:pt x="27940" y="48259"/>
                </a:moveTo>
                <a:lnTo>
                  <a:pt x="0" y="48259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48259"/>
                </a:lnTo>
                <a:close/>
              </a:path>
              <a:path w="27940" h="3227070">
                <a:moveTo>
                  <a:pt x="27940" y="80010"/>
                </a:moveTo>
                <a:lnTo>
                  <a:pt x="0" y="80010"/>
                </a:lnTo>
                <a:lnTo>
                  <a:pt x="0" y="86359"/>
                </a:lnTo>
                <a:lnTo>
                  <a:pt x="27940" y="86359"/>
                </a:lnTo>
                <a:lnTo>
                  <a:pt x="27940" y="80010"/>
                </a:lnTo>
                <a:close/>
              </a:path>
              <a:path w="27940" h="3227070">
                <a:moveTo>
                  <a:pt x="27940" y="86359"/>
                </a:moveTo>
                <a:lnTo>
                  <a:pt x="0" y="86359"/>
                </a:lnTo>
                <a:lnTo>
                  <a:pt x="0" y="99059"/>
                </a:lnTo>
                <a:lnTo>
                  <a:pt x="27940" y="99059"/>
                </a:lnTo>
                <a:lnTo>
                  <a:pt x="27940" y="86359"/>
                </a:lnTo>
                <a:close/>
              </a:path>
              <a:path w="27940" h="3227070">
                <a:moveTo>
                  <a:pt x="27940" y="99059"/>
                </a:moveTo>
                <a:lnTo>
                  <a:pt x="0" y="9905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9059"/>
                </a:lnTo>
                <a:close/>
              </a:path>
              <a:path w="27940" h="3227070">
                <a:moveTo>
                  <a:pt x="27940" y="105409"/>
                </a:moveTo>
                <a:lnTo>
                  <a:pt x="0" y="105409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09"/>
                </a:lnTo>
                <a:close/>
              </a:path>
              <a:path w="27940" h="3227070">
                <a:moveTo>
                  <a:pt x="27940" y="118110"/>
                </a:moveTo>
                <a:lnTo>
                  <a:pt x="0" y="118110"/>
                </a:lnTo>
                <a:lnTo>
                  <a:pt x="0" y="143509"/>
                </a:lnTo>
                <a:lnTo>
                  <a:pt x="27940" y="143509"/>
                </a:lnTo>
                <a:lnTo>
                  <a:pt x="27940" y="118110"/>
                </a:lnTo>
                <a:close/>
              </a:path>
              <a:path w="27940" h="3227070">
                <a:moveTo>
                  <a:pt x="27940" y="143509"/>
                </a:moveTo>
                <a:lnTo>
                  <a:pt x="0" y="143509"/>
                </a:lnTo>
                <a:lnTo>
                  <a:pt x="0" y="213359"/>
                </a:lnTo>
                <a:lnTo>
                  <a:pt x="27940" y="213359"/>
                </a:lnTo>
                <a:lnTo>
                  <a:pt x="27940" y="143509"/>
                </a:lnTo>
                <a:close/>
              </a:path>
              <a:path w="27940" h="3227070">
                <a:moveTo>
                  <a:pt x="27940" y="213359"/>
                </a:moveTo>
                <a:lnTo>
                  <a:pt x="0" y="213359"/>
                </a:lnTo>
                <a:lnTo>
                  <a:pt x="0" y="251459"/>
                </a:lnTo>
                <a:lnTo>
                  <a:pt x="27940" y="251459"/>
                </a:lnTo>
                <a:lnTo>
                  <a:pt x="27940" y="213359"/>
                </a:lnTo>
                <a:close/>
              </a:path>
              <a:path w="27940" h="3227070">
                <a:moveTo>
                  <a:pt x="2794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51460"/>
                </a:lnTo>
                <a:close/>
              </a:path>
              <a:path w="27940" h="32270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227070">
                <a:moveTo>
                  <a:pt x="27940" y="262889"/>
                </a:moveTo>
                <a:lnTo>
                  <a:pt x="0" y="262889"/>
                </a:lnTo>
                <a:lnTo>
                  <a:pt x="0" y="269239"/>
                </a:lnTo>
                <a:lnTo>
                  <a:pt x="27940" y="269239"/>
                </a:lnTo>
                <a:lnTo>
                  <a:pt x="27940" y="262889"/>
                </a:lnTo>
                <a:close/>
              </a:path>
              <a:path w="27940" h="3227070">
                <a:moveTo>
                  <a:pt x="27940" y="269240"/>
                </a:moveTo>
                <a:lnTo>
                  <a:pt x="0" y="269240"/>
                </a:lnTo>
                <a:lnTo>
                  <a:pt x="0" y="295909"/>
                </a:lnTo>
                <a:lnTo>
                  <a:pt x="27940" y="295909"/>
                </a:lnTo>
                <a:lnTo>
                  <a:pt x="27940" y="269240"/>
                </a:lnTo>
                <a:close/>
              </a:path>
              <a:path w="27940" h="3227070">
                <a:moveTo>
                  <a:pt x="27940" y="295910"/>
                </a:moveTo>
                <a:lnTo>
                  <a:pt x="0" y="295910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295910"/>
                </a:lnTo>
                <a:close/>
              </a:path>
              <a:path w="27940" h="3227070">
                <a:moveTo>
                  <a:pt x="27940" y="313689"/>
                </a:moveTo>
                <a:lnTo>
                  <a:pt x="0" y="313689"/>
                </a:lnTo>
                <a:lnTo>
                  <a:pt x="0" y="321309"/>
                </a:lnTo>
                <a:lnTo>
                  <a:pt x="27940" y="321309"/>
                </a:lnTo>
                <a:lnTo>
                  <a:pt x="27940" y="313689"/>
                </a:lnTo>
                <a:close/>
              </a:path>
              <a:path w="27940" h="3227070">
                <a:moveTo>
                  <a:pt x="27940" y="321310"/>
                </a:moveTo>
                <a:lnTo>
                  <a:pt x="0" y="321310"/>
                </a:lnTo>
                <a:lnTo>
                  <a:pt x="0" y="334009"/>
                </a:lnTo>
                <a:lnTo>
                  <a:pt x="27940" y="334009"/>
                </a:lnTo>
                <a:lnTo>
                  <a:pt x="27940" y="321310"/>
                </a:lnTo>
                <a:close/>
              </a:path>
              <a:path w="27940" h="3227070">
                <a:moveTo>
                  <a:pt x="27940" y="334010"/>
                </a:moveTo>
                <a:lnTo>
                  <a:pt x="0" y="334010"/>
                </a:lnTo>
                <a:lnTo>
                  <a:pt x="0" y="340359"/>
                </a:lnTo>
                <a:lnTo>
                  <a:pt x="27940" y="340359"/>
                </a:lnTo>
                <a:lnTo>
                  <a:pt x="27940" y="334010"/>
                </a:lnTo>
                <a:close/>
              </a:path>
              <a:path w="27940" h="3227070">
                <a:moveTo>
                  <a:pt x="27940" y="340360"/>
                </a:moveTo>
                <a:lnTo>
                  <a:pt x="0" y="340360"/>
                </a:lnTo>
                <a:lnTo>
                  <a:pt x="0" y="383539"/>
                </a:lnTo>
                <a:lnTo>
                  <a:pt x="27940" y="383539"/>
                </a:lnTo>
                <a:lnTo>
                  <a:pt x="27940" y="340360"/>
                </a:lnTo>
                <a:close/>
              </a:path>
              <a:path w="27940" h="3227070">
                <a:moveTo>
                  <a:pt x="27940" y="383540"/>
                </a:moveTo>
                <a:lnTo>
                  <a:pt x="0" y="383540"/>
                </a:lnTo>
                <a:lnTo>
                  <a:pt x="0" y="391159"/>
                </a:lnTo>
                <a:lnTo>
                  <a:pt x="27940" y="391159"/>
                </a:lnTo>
                <a:lnTo>
                  <a:pt x="27940" y="383540"/>
                </a:lnTo>
                <a:close/>
              </a:path>
              <a:path w="27940" h="3227070">
                <a:moveTo>
                  <a:pt x="27940" y="391159"/>
                </a:moveTo>
                <a:lnTo>
                  <a:pt x="0" y="391159"/>
                </a:lnTo>
                <a:lnTo>
                  <a:pt x="0" y="397509"/>
                </a:lnTo>
                <a:lnTo>
                  <a:pt x="27940" y="397509"/>
                </a:lnTo>
                <a:lnTo>
                  <a:pt x="27940" y="391159"/>
                </a:lnTo>
                <a:close/>
              </a:path>
              <a:path w="27940" h="3227070">
                <a:moveTo>
                  <a:pt x="27940" y="397509"/>
                </a:moveTo>
                <a:lnTo>
                  <a:pt x="0" y="3975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397509"/>
                </a:lnTo>
                <a:close/>
              </a:path>
              <a:path w="27940" h="3227070">
                <a:moveTo>
                  <a:pt x="27940" y="434339"/>
                </a:moveTo>
                <a:lnTo>
                  <a:pt x="0" y="434339"/>
                </a:lnTo>
                <a:lnTo>
                  <a:pt x="0" y="440689"/>
                </a:lnTo>
                <a:lnTo>
                  <a:pt x="27940" y="440689"/>
                </a:lnTo>
                <a:lnTo>
                  <a:pt x="27940" y="434339"/>
                </a:lnTo>
                <a:close/>
              </a:path>
              <a:path w="27940" h="3227070">
                <a:moveTo>
                  <a:pt x="27940" y="440689"/>
                </a:moveTo>
                <a:lnTo>
                  <a:pt x="0" y="440689"/>
                </a:lnTo>
                <a:lnTo>
                  <a:pt x="0" y="472439"/>
                </a:lnTo>
                <a:lnTo>
                  <a:pt x="27940" y="472439"/>
                </a:lnTo>
                <a:lnTo>
                  <a:pt x="27940" y="440689"/>
                </a:lnTo>
                <a:close/>
              </a:path>
              <a:path w="27940" h="3227070">
                <a:moveTo>
                  <a:pt x="27940" y="472439"/>
                </a:moveTo>
                <a:lnTo>
                  <a:pt x="0" y="472439"/>
                </a:lnTo>
                <a:lnTo>
                  <a:pt x="0" y="478789"/>
                </a:lnTo>
                <a:lnTo>
                  <a:pt x="27940" y="478789"/>
                </a:lnTo>
                <a:lnTo>
                  <a:pt x="27940" y="472439"/>
                </a:lnTo>
                <a:close/>
              </a:path>
              <a:path w="27940" h="3227070">
                <a:moveTo>
                  <a:pt x="27940" y="478789"/>
                </a:moveTo>
                <a:lnTo>
                  <a:pt x="0" y="478789"/>
                </a:lnTo>
                <a:lnTo>
                  <a:pt x="0" y="486409"/>
                </a:lnTo>
                <a:lnTo>
                  <a:pt x="27940" y="486409"/>
                </a:lnTo>
                <a:lnTo>
                  <a:pt x="27940" y="478789"/>
                </a:lnTo>
                <a:close/>
              </a:path>
              <a:path w="27940" h="3227070">
                <a:moveTo>
                  <a:pt x="27940" y="486409"/>
                </a:moveTo>
                <a:lnTo>
                  <a:pt x="0" y="486409"/>
                </a:lnTo>
                <a:lnTo>
                  <a:pt x="0" y="524509"/>
                </a:lnTo>
                <a:lnTo>
                  <a:pt x="27940" y="524509"/>
                </a:lnTo>
                <a:lnTo>
                  <a:pt x="27940" y="486409"/>
                </a:lnTo>
                <a:close/>
              </a:path>
              <a:path w="27940" h="3227070">
                <a:moveTo>
                  <a:pt x="27940" y="524509"/>
                </a:moveTo>
                <a:lnTo>
                  <a:pt x="0" y="524509"/>
                </a:lnTo>
                <a:lnTo>
                  <a:pt x="0" y="529589"/>
                </a:lnTo>
                <a:lnTo>
                  <a:pt x="27940" y="529589"/>
                </a:lnTo>
                <a:lnTo>
                  <a:pt x="27940" y="524509"/>
                </a:lnTo>
                <a:close/>
              </a:path>
              <a:path w="27940" h="3227070">
                <a:moveTo>
                  <a:pt x="27940" y="529590"/>
                </a:moveTo>
                <a:lnTo>
                  <a:pt x="0" y="529590"/>
                </a:lnTo>
                <a:lnTo>
                  <a:pt x="0" y="554989"/>
                </a:lnTo>
                <a:lnTo>
                  <a:pt x="27940" y="554989"/>
                </a:lnTo>
                <a:lnTo>
                  <a:pt x="27940" y="529590"/>
                </a:lnTo>
                <a:close/>
              </a:path>
              <a:path w="27940" h="3227070">
                <a:moveTo>
                  <a:pt x="27940" y="554989"/>
                </a:moveTo>
                <a:lnTo>
                  <a:pt x="0" y="554989"/>
                </a:lnTo>
                <a:lnTo>
                  <a:pt x="0" y="624839"/>
                </a:lnTo>
                <a:lnTo>
                  <a:pt x="27940" y="624839"/>
                </a:lnTo>
                <a:lnTo>
                  <a:pt x="27940" y="554989"/>
                </a:lnTo>
                <a:close/>
              </a:path>
              <a:path w="27940" h="3227070">
                <a:moveTo>
                  <a:pt x="27940" y="624840"/>
                </a:moveTo>
                <a:lnTo>
                  <a:pt x="0" y="624840"/>
                </a:lnTo>
                <a:lnTo>
                  <a:pt x="0" y="631189"/>
                </a:lnTo>
                <a:lnTo>
                  <a:pt x="27940" y="631189"/>
                </a:lnTo>
                <a:lnTo>
                  <a:pt x="27940" y="624840"/>
                </a:lnTo>
                <a:close/>
              </a:path>
              <a:path w="27940" h="3227070">
                <a:moveTo>
                  <a:pt x="27940" y="631189"/>
                </a:moveTo>
                <a:lnTo>
                  <a:pt x="0" y="631189"/>
                </a:lnTo>
                <a:lnTo>
                  <a:pt x="0" y="638809"/>
                </a:lnTo>
                <a:lnTo>
                  <a:pt x="27940" y="638809"/>
                </a:lnTo>
                <a:lnTo>
                  <a:pt x="27940" y="631189"/>
                </a:lnTo>
                <a:close/>
              </a:path>
              <a:path w="27940" h="3227070">
                <a:moveTo>
                  <a:pt x="27940" y="638809"/>
                </a:moveTo>
                <a:lnTo>
                  <a:pt x="0" y="638809"/>
                </a:lnTo>
                <a:lnTo>
                  <a:pt x="0" y="650239"/>
                </a:lnTo>
                <a:lnTo>
                  <a:pt x="27940" y="650239"/>
                </a:lnTo>
                <a:lnTo>
                  <a:pt x="27940" y="638809"/>
                </a:lnTo>
                <a:close/>
              </a:path>
              <a:path w="27940" h="3227070">
                <a:moveTo>
                  <a:pt x="27940" y="650240"/>
                </a:moveTo>
                <a:lnTo>
                  <a:pt x="0" y="650240"/>
                </a:lnTo>
                <a:lnTo>
                  <a:pt x="0" y="676909"/>
                </a:lnTo>
                <a:lnTo>
                  <a:pt x="27940" y="676909"/>
                </a:lnTo>
                <a:lnTo>
                  <a:pt x="27940" y="650240"/>
                </a:lnTo>
                <a:close/>
              </a:path>
              <a:path w="27940" h="3227070">
                <a:moveTo>
                  <a:pt x="27940" y="676909"/>
                </a:moveTo>
                <a:lnTo>
                  <a:pt x="0" y="676909"/>
                </a:lnTo>
                <a:lnTo>
                  <a:pt x="0" y="753109"/>
                </a:lnTo>
                <a:lnTo>
                  <a:pt x="27940" y="753109"/>
                </a:lnTo>
                <a:lnTo>
                  <a:pt x="27940" y="676909"/>
                </a:lnTo>
                <a:close/>
              </a:path>
              <a:path w="27940" h="3227070">
                <a:moveTo>
                  <a:pt x="27940" y="753110"/>
                </a:moveTo>
                <a:lnTo>
                  <a:pt x="0" y="753110"/>
                </a:lnTo>
                <a:lnTo>
                  <a:pt x="0" y="899159"/>
                </a:lnTo>
                <a:lnTo>
                  <a:pt x="27940" y="899159"/>
                </a:lnTo>
                <a:lnTo>
                  <a:pt x="27940" y="753110"/>
                </a:lnTo>
                <a:close/>
              </a:path>
              <a:path w="27940" h="3227070">
                <a:moveTo>
                  <a:pt x="27940" y="899160"/>
                </a:moveTo>
                <a:lnTo>
                  <a:pt x="0" y="899160"/>
                </a:lnTo>
                <a:lnTo>
                  <a:pt x="0" y="923289"/>
                </a:lnTo>
                <a:lnTo>
                  <a:pt x="27940" y="923289"/>
                </a:lnTo>
                <a:lnTo>
                  <a:pt x="27940" y="899160"/>
                </a:lnTo>
                <a:close/>
              </a:path>
              <a:path w="27940" h="3227070">
                <a:moveTo>
                  <a:pt x="27940" y="923290"/>
                </a:moveTo>
                <a:lnTo>
                  <a:pt x="0" y="923290"/>
                </a:lnTo>
                <a:lnTo>
                  <a:pt x="0" y="975359"/>
                </a:lnTo>
                <a:lnTo>
                  <a:pt x="27940" y="975359"/>
                </a:lnTo>
                <a:lnTo>
                  <a:pt x="27940" y="923290"/>
                </a:lnTo>
                <a:close/>
              </a:path>
              <a:path w="27940" h="3227070">
                <a:moveTo>
                  <a:pt x="27940" y="975359"/>
                </a:moveTo>
                <a:lnTo>
                  <a:pt x="0" y="975359"/>
                </a:lnTo>
                <a:lnTo>
                  <a:pt x="0" y="993139"/>
                </a:lnTo>
                <a:lnTo>
                  <a:pt x="27940" y="993139"/>
                </a:lnTo>
                <a:lnTo>
                  <a:pt x="27940" y="975359"/>
                </a:lnTo>
                <a:close/>
              </a:path>
              <a:path w="27940" h="3227070">
                <a:moveTo>
                  <a:pt x="27940" y="993140"/>
                </a:moveTo>
                <a:lnTo>
                  <a:pt x="0" y="993140"/>
                </a:lnTo>
                <a:lnTo>
                  <a:pt x="0" y="1005839"/>
                </a:lnTo>
                <a:lnTo>
                  <a:pt x="27940" y="1005839"/>
                </a:lnTo>
                <a:lnTo>
                  <a:pt x="27940" y="993140"/>
                </a:lnTo>
                <a:close/>
              </a:path>
              <a:path w="27940" h="3227070">
                <a:moveTo>
                  <a:pt x="27940" y="1005840"/>
                </a:moveTo>
                <a:lnTo>
                  <a:pt x="0" y="1005840"/>
                </a:lnTo>
                <a:lnTo>
                  <a:pt x="0" y="1032509"/>
                </a:lnTo>
                <a:lnTo>
                  <a:pt x="27940" y="1032509"/>
                </a:lnTo>
                <a:lnTo>
                  <a:pt x="27940" y="1005840"/>
                </a:lnTo>
                <a:close/>
              </a:path>
              <a:path w="27940" h="3227070">
                <a:moveTo>
                  <a:pt x="27940" y="1032510"/>
                </a:moveTo>
                <a:lnTo>
                  <a:pt x="0" y="1032510"/>
                </a:lnTo>
                <a:lnTo>
                  <a:pt x="0" y="1062989"/>
                </a:lnTo>
                <a:lnTo>
                  <a:pt x="27940" y="1062989"/>
                </a:lnTo>
                <a:lnTo>
                  <a:pt x="27940" y="1032510"/>
                </a:lnTo>
                <a:close/>
              </a:path>
              <a:path w="27940" h="3227070">
                <a:moveTo>
                  <a:pt x="27940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7940" y="1069339"/>
                </a:lnTo>
                <a:lnTo>
                  <a:pt x="27940" y="1062989"/>
                </a:lnTo>
                <a:close/>
              </a:path>
              <a:path w="27940" h="3227070">
                <a:moveTo>
                  <a:pt x="27940" y="1069339"/>
                </a:moveTo>
                <a:lnTo>
                  <a:pt x="0" y="1069339"/>
                </a:lnTo>
                <a:lnTo>
                  <a:pt x="0" y="1075689"/>
                </a:lnTo>
                <a:lnTo>
                  <a:pt x="27940" y="1075689"/>
                </a:lnTo>
                <a:lnTo>
                  <a:pt x="27940" y="1069339"/>
                </a:lnTo>
                <a:close/>
              </a:path>
              <a:path w="27940" h="3227070">
                <a:moveTo>
                  <a:pt x="27940" y="1075689"/>
                </a:moveTo>
                <a:lnTo>
                  <a:pt x="0" y="1075689"/>
                </a:lnTo>
                <a:lnTo>
                  <a:pt x="0" y="1108709"/>
                </a:lnTo>
                <a:lnTo>
                  <a:pt x="27940" y="1108709"/>
                </a:lnTo>
                <a:lnTo>
                  <a:pt x="27940" y="1075689"/>
                </a:lnTo>
                <a:close/>
              </a:path>
              <a:path w="27940" h="3227070">
                <a:moveTo>
                  <a:pt x="27940" y="1108709"/>
                </a:moveTo>
                <a:lnTo>
                  <a:pt x="0" y="1108709"/>
                </a:lnTo>
                <a:lnTo>
                  <a:pt x="0" y="1132839"/>
                </a:lnTo>
                <a:lnTo>
                  <a:pt x="27940" y="1132839"/>
                </a:lnTo>
                <a:lnTo>
                  <a:pt x="27940" y="1108709"/>
                </a:lnTo>
                <a:close/>
              </a:path>
              <a:path w="27940" h="3227070">
                <a:moveTo>
                  <a:pt x="27940" y="1132840"/>
                </a:moveTo>
                <a:lnTo>
                  <a:pt x="0" y="1132840"/>
                </a:lnTo>
                <a:lnTo>
                  <a:pt x="0" y="1184909"/>
                </a:lnTo>
                <a:lnTo>
                  <a:pt x="27940" y="1184909"/>
                </a:lnTo>
                <a:lnTo>
                  <a:pt x="27940" y="1132840"/>
                </a:lnTo>
                <a:close/>
              </a:path>
              <a:path w="27940" h="3227070">
                <a:moveTo>
                  <a:pt x="27940" y="1184910"/>
                </a:moveTo>
                <a:lnTo>
                  <a:pt x="0" y="1184910"/>
                </a:lnTo>
                <a:lnTo>
                  <a:pt x="0" y="1202689"/>
                </a:lnTo>
                <a:lnTo>
                  <a:pt x="27940" y="1202689"/>
                </a:lnTo>
                <a:lnTo>
                  <a:pt x="27940" y="1184910"/>
                </a:lnTo>
                <a:close/>
              </a:path>
              <a:path w="27940" h="3227070">
                <a:moveTo>
                  <a:pt x="27940" y="1506219"/>
                </a:moveTo>
                <a:lnTo>
                  <a:pt x="0" y="1506219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506219"/>
                </a:lnTo>
                <a:close/>
              </a:path>
              <a:path w="27940" h="3227070">
                <a:moveTo>
                  <a:pt x="27940" y="1498599"/>
                </a:moveTo>
                <a:lnTo>
                  <a:pt x="0" y="1498599"/>
                </a:lnTo>
                <a:lnTo>
                  <a:pt x="0" y="1504949"/>
                </a:lnTo>
                <a:lnTo>
                  <a:pt x="27940" y="1504949"/>
                </a:lnTo>
                <a:lnTo>
                  <a:pt x="27940" y="1498599"/>
                </a:lnTo>
                <a:close/>
              </a:path>
              <a:path w="27940" h="3227070">
                <a:moveTo>
                  <a:pt x="27940" y="1487169"/>
                </a:moveTo>
                <a:lnTo>
                  <a:pt x="0" y="1487169"/>
                </a:lnTo>
                <a:lnTo>
                  <a:pt x="0" y="1497329"/>
                </a:lnTo>
                <a:lnTo>
                  <a:pt x="27940" y="1497329"/>
                </a:lnTo>
                <a:lnTo>
                  <a:pt x="27940" y="1487169"/>
                </a:lnTo>
                <a:close/>
              </a:path>
              <a:path w="27940" h="3227070">
                <a:moveTo>
                  <a:pt x="27940" y="1479549"/>
                </a:moveTo>
                <a:lnTo>
                  <a:pt x="0" y="1479549"/>
                </a:lnTo>
                <a:lnTo>
                  <a:pt x="0" y="1485899"/>
                </a:lnTo>
                <a:lnTo>
                  <a:pt x="27940" y="1485899"/>
                </a:lnTo>
                <a:lnTo>
                  <a:pt x="27940" y="1479549"/>
                </a:lnTo>
                <a:close/>
              </a:path>
              <a:path w="27940" h="3227070">
                <a:moveTo>
                  <a:pt x="27940" y="1468119"/>
                </a:moveTo>
                <a:lnTo>
                  <a:pt x="0" y="1468119"/>
                </a:lnTo>
                <a:lnTo>
                  <a:pt x="0" y="1478280"/>
                </a:lnTo>
                <a:lnTo>
                  <a:pt x="27940" y="1478280"/>
                </a:lnTo>
                <a:lnTo>
                  <a:pt x="27940" y="1468119"/>
                </a:lnTo>
                <a:close/>
              </a:path>
              <a:path w="27940" h="3227070">
                <a:moveTo>
                  <a:pt x="27940" y="1460499"/>
                </a:moveTo>
                <a:lnTo>
                  <a:pt x="0" y="1460499"/>
                </a:lnTo>
                <a:lnTo>
                  <a:pt x="0" y="1466849"/>
                </a:lnTo>
                <a:lnTo>
                  <a:pt x="27940" y="1466849"/>
                </a:lnTo>
                <a:lnTo>
                  <a:pt x="27940" y="1460499"/>
                </a:lnTo>
                <a:close/>
              </a:path>
              <a:path w="27940" h="3227070">
                <a:moveTo>
                  <a:pt x="27940" y="1449070"/>
                </a:moveTo>
                <a:lnTo>
                  <a:pt x="0" y="1449070"/>
                </a:lnTo>
                <a:lnTo>
                  <a:pt x="0" y="1459229"/>
                </a:lnTo>
                <a:lnTo>
                  <a:pt x="27940" y="1459229"/>
                </a:lnTo>
                <a:lnTo>
                  <a:pt x="27940" y="1449070"/>
                </a:lnTo>
                <a:close/>
              </a:path>
              <a:path w="27940" h="3227070">
                <a:moveTo>
                  <a:pt x="27940" y="1441449"/>
                </a:moveTo>
                <a:lnTo>
                  <a:pt x="0" y="1441449"/>
                </a:lnTo>
                <a:lnTo>
                  <a:pt x="0" y="1447799"/>
                </a:lnTo>
                <a:lnTo>
                  <a:pt x="27940" y="1447799"/>
                </a:lnTo>
                <a:lnTo>
                  <a:pt x="27940" y="1441449"/>
                </a:lnTo>
                <a:close/>
              </a:path>
              <a:path w="27940" h="3227070">
                <a:moveTo>
                  <a:pt x="27940" y="1430019"/>
                </a:moveTo>
                <a:lnTo>
                  <a:pt x="0" y="1430019"/>
                </a:lnTo>
                <a:lnTo>
                  <a:pt x="0" y="1440179"/>
                </a:lnTo>
                <a:lnTo>
                  <a:pt x="27940" y="1440179"/>
                </a:lnTo>
                <a:lnTo>
                  <a:pt x="27940" y="1430019"/>
                </a:lnTo>
                <a:close/>
              </a:path>
              <a:path w="27940" h="3227070">
                <a:moveTo>
                  <a:pt x="27940" y="1422399"/>
                </a:moveTo>
                <a:lnTo>
                  <a:pt x="0" y="1422399"/>
                </a:lnTo>
                <a:lnTo>
                  <a:pt x="0" y="1428749"/>
                </a:lnTo>
                <a:lnTo>
                  <a:pt x="27940" y="1428749"/>
                </a:lnTo>
                <a:lnTo>
                  <a:pt x="27940" y="1422399"/>
                </a:lnTo>
                <a:close/>
              </a:path>
              <a:path w="27940" h="3227070">
                <a:moveTo>
                  <a:pt x="27940" y="1410969"/>
                </a:moveTo>
                <a:lnTo>
                  <a:pt x="0" y="1410969"/>
                </a:lnTo>
                <a:lnTo>
                  <a:pt x="0" y="1421129"/>
                </a:lnTo>
                <a:lnTo>
                  <a:pt x="27940" y="1421129"/>
                </a:lnTo>
                <a:lnTo>
                  <a:pt x="27940" y="1410969"/>
                </a:lnTo>
                <a:close/>
              </a:path>
              <a:path w="27940" h="3227070">
                <a:moveTo>
                  <a:pt x="27940" y="1403349"/>
                </a:moveTo>
                <a:lnTo>
                  <a:pt x="0" y="1403349"/>
                </a:lnTo>
                <a:lnTo>
                  <a:pt x="0" y="1409699"/>
                </a:lnTo>
                <a:lnTo>
                  <a:pt x="27940" y="1409699"/>
                </a:lnTo>
                <a:lnTo>
                  <a:pt x="27940" y="1403349"/>
                </a:lnTo>
                <a:close/>
              </a:path>
              <a:path w="27940" h="3227070">
                <a:moveTo>
                  <a:pt x="27940" y="1391919"/>
                </a:moveTo>
                <a:lnTo>
                  <a:pt x="0" y="1391919"/>
                </a:lnTo>
                <a:lnTo>
                  <a:pt x="0" y="1402079"/>
                </a:lnTo>
                <a:lnTo>
                  <a:pt x="27940" y="1402079"/>
                </a:lnTo>
                <a:lnTo>
                  <a:pt x="27940" y="1391919"/>
                </a:lnTo>
                <a:close/>
              </a:path>
              <a:path w="27940" h="3227070">
                <a:moveTo>
                  <a:pt x="27940" y="1384300"/>
                </a:moveTo>
                <a:lnTo>
                  <a:pt x="0" y="1384300"/>
                </a:lnTo>
                <a:lnTo>
                  <a:pt x="0" y="1390649"/>
                </a:lnTo>
                <a:lnTo>
                  <a:pt x="27940" y="1390649"/>
                </a:lnTo>
                <a:lnTo>
                  <a:pt x="27940" y="1384300"/>
                </a:lnTo>
                <a:close/>
              </a:path>
              <a:path w="27940" h="3227070">
                <a:moveTo>
                  <a:pt x="27940" y="1372870"/>
                </a:moveTo>
                <a:lnTo>
                  <a:pt x="0" y="1372870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2870"/>
                </a:lnTo>
                <a:close/>
              </a:path>
              <a:path w="27940" h="3227070">
                <a:moveTo>
                  <a:pt x="27940" y="1365249"/>
                </a:moveTo>
                <a:lnTo>
                  <a:pt x="0" y="1365249"/>
                </a:lnTo>
                <a:lnTo>
                  <a:pt x="0" y="1371599"/>
                </a:lnTo>
                <a:lnTo>
                  <a:pt x="27940" y="1371599"/>
                </a:lnTo>
                <a:lnTo>
                  <a:pt x="27940" y="1365249"/>
                </a:lnTo>
                <a:close/>
              </a:path>
              <a:path w="27940" h="3227070">
                <a:moveTo>
                  <a:pt x="27940" y="1353820"/>
                </a:moveTo>
                <a:lnTo>
                  <a:pt x="0" y="135382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53820"/>
                </a:lnTo>
                <a:close/>
              </a:path>
              <a:path w="27940" h="3227070">
                <a:moveTo>
                  <a:pt x="27940" y="1346199"/>
                </a:moveTo>
                <a:lnTo>
                  <a:pt x="0" y="1346199"/>
                </a:lnTo>
                <a:lnTo>
                  <a:pt x="0" y="1352549"/>
                </a:lnTo>
                <a:lnTo>
                  <a:pt x="27940" y="1352549"/>
                </a:lnTo>
                <a:lnTo>
                  <a:pt x="27940" y="1346199"/>
                </a:lnTo>
                <a:close/>
              </a:path>
              <a:path w="27940" h="3227070">
                <a:moveTo>
                  <a:pt x="27940" y="1334769"/>
                </a:moveTo>
                <a:lnTo>
                  <a:pt x="0" y="1334769"/>
                </a:lnTo>
                <a:lnTo>
                  <a:pt x="0" y="1344929"/>
                </a:lnTo>
                <a:lnTo>
                  <a:pt x="27940" y="1344929"/>
                </a:lnTo>
                <a:lnTo>
                  <a:pt x="27940" y="1334769"/>
                </a:lnTo>
                <a:close/>
              </a:path>
              <a:path w="27940" h="3227070">
                <a:moveTo>
                  <a:pt x="27940" y="1327149"/>
                </a:moveTo>
                <a:lnTo>
                  <a:pt x="0" y="1327149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327149"/>
                </a:lnTo>
                <a:close/>
              </a:path>
              <a:path w="27940" h="3227070">
                <a:moveTo>
                  <a:pt x="27940" y="1315719"/>
                </a:moveTo>
                <a:lnTo>
                  <a:pt x="0" y="1315719"/>
                </a:lnTo>
                <a:lnTo>
                  <a:pt x="0" y="1325879"/>
                </a:lnTo>
                <a:lnTo>
                  <a:pt x="27940" y="1325879"/>
                </a:lnTo>
                <a:lnTo>
                  <a:pt x="27940" y="1315719"/>
                </a:lnTo>
                <a:close/>
              </a:path>
              <a:path w="27940" h="3227070">
                <a:moveTo>
                  <a:pt x="27940" y="1301749"/>
                </a:moveTo>
                <a:lnTo>
                  <a:pt x="0" y="1301749"/>
                </a:lnTo>
                <a:lnTo>
                  <a:pt x="0" y="1314449"/>
                </a:lnTo>
                <a:lnTo>
                  <a:pt x="27940" y="1314449"/>
                </a:lnTo>
                <a:lnTo>
                  <a:pt x="27940" y="1301749"/>
                </a:lnTo>
                <a:close/>
              </a:path>
              <a:path w="27940" h="3227070">
                <a:moveTo>
                  <a:pt x="27940" y="1290319"/>
                </a:moveTo>
                <a:lnTo>
                  <a:pt x="0" y="1290319"/>
                </a:lnTo>
                <a:lnTo>
                  <a:pt x="0" y="1300479"/>
                </a:lnTo>
                <a:lnTo>
                  <a:pt x="27940" y="1300479"/>
                </a:lnTo>
                <a:lnTo>
                  <a:pt x="27940" y="1290319"/>
                </a:lnTo>
                <a:close/>
              </a:path>
              <a:path w="27940" h="3227070">
                <a:moveTo>
                  <a:pt x="27940" y="1282699"/>
                </a:moveTo>
                <a:lnTo>
                  <a:pt x="0" y="1282699"/>
                </a:lnTo>
                <a:lnTo>
                  <a:pt x="0" y="1289050"/>
                </a:lnTo>
                <a:lnTo>
                  <a:pt x="27940" y="1289050"/>
                </a:lnTo>
                <a:lnTo>
                  <a:pt x="27940" y="1282699"/>
                </a:lnTo>
                <a:close/>
              </a:path>
              <a:path w="27940" h="3227070">
                <a:moveTo>
                  <a:pt x="27940" y="1271270"/>
                </a:moveTo>
                <a:lnTo>
                  <a:pt x="0" y="1271270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70"/>
                </a:lnTo>
                <a:close/>
              </a:path>
              <a:path w="27940" h="32270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2270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227070">
                <a:moveTo>
                  <a:pt x="27940" y="1244600"/>
                </a:moveTo>
                <a:lnTo>
                  <a:pt x="0" y="1244600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600"/>
                </a:lnTo>
                <a:close/>
              </a:path>
              <a:path w="27940" h="3227070">
                <a:moveTo>
                  <a:pt x="27940" y="1233169"/>
                </a:moveTo>
                <a:lnTo>
                  <a:pt x="0" y="1233169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3169"/>
                </a:lnTo>
                <a:close/>
              </a:path>
              <a:path w="27940" h="32270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227070">
                <a:moveTo>
                  <a:pt x="27940" y="1214120"/>
                </a:moveTo>
                <a:lnTo>
                  <a:pt x="0" y="1214120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20"/>
                </a:lnTo>
                <a:close/>
              </a:path>
              <a:path w="27940" h="32270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227070">
                <a:moveTo>
                  <a:pt x="27940" y="1203959"/>
                </a:moveTo>
                <a:lnTo>
                  <a:pt x="0" y="120395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203959"/>
                </a:lnTo>
                <a:close/>
              </a:path>
              <a:path w="27940" h="3227070">
                <a:moveTo>
                  <a:pt x="27940" y="1774189"/>
                </a:moveTo>
                <a:lnTo>
                  <a:pt x="0" y="1774189"/>
                </a:lnTo>
                <a:lnTo>
                  <a:pt x="0" y="1863089"/>
                </a:lnTo>
                <a:lnTo>
                  <a:pt x="27940" y="1863089"/>
                </a:lnTo>
                <a:lnTo>
                  <a:pt x="27940" y="1774189"/>
                </a:lnTo>
                <a:close/>
              </a:path>
              <a:path w="27940" h="3227070">
                <a:moveTo>
                  <a:pt x="27940" y="2376169"/>
                </a:moveTo>
                <a:lnTo>
                  <a:pt x="0" y="23761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2376169"/>
                </a:lnTo>
                <a:close/>
              </a:path>
              <a:path w="27940" h="3227070">
                <a:moveTo>
                  <a:pt x="27940" y="1948179"/>
                </a:moveTo>
                <a:lnTo>
                  <a:pt x="0" y="1948179"/>
                </a:lnTo>
                <a:lnTo>
                  <a:pt x="0" y="2374899"/>
                </a:lnTo>
                <a:lnTo>
                  <a:pt x="27940" y="2374899"/>
                </a:lnTo>
                <a:lnTo>
                  <a:pt x="27940" y="1948179"/>
                </a:lnTo>
                <a:close/>
              </a:path>
              <a:path w="27940" h="3227070">
                <a:moveTo>
                  <a:pt x="27940" y="1929129"/>
                </a:moveTo>
                <a:lnTo>
                  <a:pt x="0" y="1929129"/>
                </a:lnTo>
                <a:lnTo>
                  <a:pt x="0" y="1946909"/>
                </a:lnTo>
                <a:lnTo>
                  <a:pt x="27940" y="1946909"/>
                </a:lnTo>
                <a:lnTo>
                  <a:pt x="27940" y="1929129"/>
                </a:lnTo>
                <a:close/>
              </a:path>
              <a:path w="27940" h="3227070">
                <a:moveTo>
                  <a:pt x="27940" y="1910079"/>
                </a:moveTo>
                <a:lnTo>
                  <a:pt x="0" y="1910079"/>
                </a:lnTo>
                <a:lnTo>
                  <a:pt x="0" y="1927859"/>
                </a:lnTo>
                <a:lnTo>
                  <a:pt x="27940" y="1927859"/>
                </a:lnTo>
                <a:lnTo>
                  <a:pt x="27940" y="1910079"/>
                </a:lnTo>
                <a:close/>
              </a:path>
              <a:path w="27940" h="3227070">
                <a:moveTo>
                  <a:pt x="27940" y="1887219"/>
                </a:moveTo>
                <a:lnTo>
                  <a:pt x="0" y="1887219"/>
                </a:lnTo>
                <a:lnTo>
                  <a:pt x="0" y="1908809"/>
                </a:lnTo>
                <a:lnTo>
                  <a:pt x="27940" y="1908809"/>
                </a:lnTo>
                <a:lnTo>
                  <a:pt x="27940" y="1887219"/>
                </a:lnTo>
                <a:close/>
              </a:path>
              <a:path w="27940" h="3227070">
                <a:moveTo>
                  <a:pt x="27940" y="1868169"/>
                </a:moveTo>
                <a:lnTo>
                  <a:pt x="0" y="1868169"/>
                </a:lnTo>
                <a:lnTo>
                  <a:pt x="0" y="1885949"/>
                </a:lnTo>
                <a:lnTo>
                  <a:pt x="27940" y="1885949"/>
                </a:lnTo>
                <a:lnTo>
                  <a:pt x="27940" y="1868169"/>
                </a:lnTo>
                <a:close/>
              </a:path>
              <a:path w="27940" h="3227070">
                <a:moveTo>
                  <a:pt x="27940" y="1864359"/>
                </a:moveTo>
                <a:lnTo>
                  <a:pt x="0" y="1864359"/>
                </a:lnTo>
                <a:lnTo>
                  <a:pt x="0" y="1866899"/>
                </a:lnTo>
                <a:lnTo>
                  <a:pt x="27940" y="1866899"/>
                </a:lnTo>
                <a:lnTo>
                  <a:pt x="27940" y="1864359"/>
                </a:lnTo>
                <a:close/>
              </a:path>
              <a:path w="27940" h="3227070">
                <a:moveTo>
                  <a:pt x="27940" y="2383790"/>
                </a:moveTo>
                <a:lnTo>
                  <a:pt x="0" y="2383790"/>
                </a:lnTo>
                <a:lnTo>
                  <a:pt x="0" y="2559049"/>
                </a:lnTo>
                <a:lnTo>
                  <a:pt x="27940" y="2559049"/>
                </a:lnTo>
                <a:lnTo>
                  <a:pt x="27940" y="2383790"/>
                </a:lnTo>
                <a:close/>
              </a:path>
              <a:path w="27940" h="3227070">
                <a:moveTo>
                  <a:pt x="27940" y="2559050"/>
                </a:moveTo>
                <a:lnTo>
                  <a:pt x="0" y="2559050"/>
                </a:lnTo>
                <a:lnTo>
                  <a:pt x="0" y="3227069"/>
                </a:lnTo>
                <a:lnTo>
                  <a:pt x="27940" y="3227069"/>
                </a:lnTo>
                <a:lnTo>
                  <a:pt x="27940" y="2559050"/>
                </a:lnTo>
                <a:close/>
              </a:path>
            </a:pathLst>
          </a:custGeom>
          <a:solidFill>
            <a:srgbClr val="1B3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750300" y="3634740"/>
            <a:ext cx="26670" cy="3210560"/>
          </a:xfrm>
          <a:custGeom>
            <a:avLst/>
            <a:gdLst/>
            <a:ahLst/>
            <a:cxnLst/>
            <a:rect l="l" t="t" r="r" b="b"/>
            <a:pathLst>
              <a:path w="26670" h="3210559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0159" y="6349"/>
                </a:lnTo>
                <a:lnTo>
                  <a:pt x="10159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10559">
                <a:moveTo>
                  <a:pt x="11429" y="6350"/>
                </a:moveTo>
                <a:lnTo>
                  <a:pt x="0" y="6350"/>
                </a:lnTo>
                <a:lnTo>
                  <a:pt x="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7780" y="11429"/>
                </a:lnTo>
                <a:lnTo>
                  <a:pt x="17780" y="10159"/>
                </a:lnTo>
                <a:lnTo>
                  <a:pt x="16510" y="10159"/>
                </a:lnTo>
                <a:lnTo>
                  <a:pt x="1651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close/>
              </a:path>
              <a:path w="26670" h="3210559">
                <a:moveTo>
                  <a:pt x="21589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close/>
              </a:path>
              <a:path w="26670" h="3210559">
                <a:moveTo>
                  <a:pt x="26670" y="19050"/>
                </a:moveTo>
                <a:lnTo>
                  <a:pt x="0" y="1905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19050"/>
                </a:lnTo>
                <a:close/>
              </a:path>
              <a:path w="26670" h="3210559">
                <a:moveTo>
                  <a:pt x="26670" y="31749"/>
                </a:moveTo>
                <a:lnTo>
                  <a:pt x="0" y="31749"/>
                </a:lnTo>
                <a:lnTo>
                  <a:pt x="0" y="63499"/>
                </a:lnTo>
                <a:lnTo>
                  <a:pt x="26670" y="63499"/>
                </a:lnTo>
                <a:lnTo>
                  <a:pt x="26670" y="31749"/>
                </a:lnTo>
                <a:close/>
              </a:path>
              <a:path w="26670" h="3210559">
                <a:moveTo>
                  <a:pt x="26670" y="63500"/>
                </a:moveTo>
                <a:lnTo>
                  <a:pt x="0" y="63500"/>
                </a:lnTo>
                <a:lnTo>
                  <a:pt x="0" y="69849"/>
                </a:lnTo>
                <a:lnTo>
                  <a:pt x="26670" y="69849"/>
                </a:lnTo>
                <a:lnTo>
                  <a:pt x="26670" y="63500"/>
                </a:lnTo>
                <a:close/>
              </a:path>
              <a:path w="26670" h="3210559">
                <a:moveTo>
                  <a:pt x="26670" y="69849"/>
                </a:moveTo>
                <a:lnTo>
                  <a:pt x="0" y="69849"/>
                </a:lnTo>
                <a:lnTo>
                  <a:pt x="0" y="82549"/>
                </a:lnTo>
                <a:lnTo>
                  <a:pt x="26670" y="82549"/>
                </a:lnTo>
                <a:lnTo>
                  <a:pt x="26670" y="69849"/>
                </a:lnTo>
                <a:close/>
              </a:path>
              <a:path w="26670" h="3210559">
                <a:moveTo>
                  <a:pt x="26670" y="82549"/>
                </a:moveTo>
                <a:lnTo>
                  <a:pt x="0" y="82549"/>
                </a:lnTo>
                <a:lnTo>
                  <a:pt x="0" y="88899"/>
                </a:lnTo>
                <a:lnTo>
                  <a:pt x="26670" y="88899"/>
                </a:lnTo>
                <a:lnTo>
                  <a:pt x="26670" y="82549"/>
                </a:lnTo>
                <a:close/>
              </a:path>
              <a:path w="26670" h="3210559">
                <a:moveTo>
                  <a:pt x="26670" y="88899"/>
                </a:moveTo>
                <a:lnTo>
                  <a:pt x="0" y="88899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88899"/>
                </a:lnTo>
                <a:close/>
              </a:path>
              <a:path w="26670" h="3210559">
                <a:moveTo>
                  <a:pt x="26670" y="101600"/>
                </a:moveTo>
                <a:lnTo>
                  <a:pt x="0" y="101600"/>
                </a:lnTo>
                <a:lnTo>
                  <a:pt x="0" y="126999"/>
                </a:lnTo>
                <a:lnTo>
                  <a:pt x="26670" y="126999"/>
                </a:lnTo>
                <a:lnTo>
                  <a:pt x="26670" y="101600"/>
                </a:lnTo>
                <a:close/>
              </a:path>
              <a:path w="26670" h="3210559">
                <a:moveTo>
                  <a:pt x="26670" y="126999"/>
                </a:moveTo>
                <a:lnTo>
                  <a:pt x="0" y="126999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26999"/>
                </a:lnTo>
                <a:close/>
              </a:path>
              <a:path w="26670" h="3210559">
                <a:moveTo>
                  <a:pt x="26670" y="196849"/>
                </a:moveTo>
                <a:lnTo>
                  <a:pt x="0" y="196849"/>
                </a:lnTo>
                <a:lnTo>
                  <a:pt x="0" y="234949"/>
                </a:lnTo>
                <a:lnTo>
                  <a:pt x="26670" y="234949"/>
                </a:lnTo>
                <a:lnTo>
                  <a:pt x="26670" y="196849"/>
                </a:lnTo>
                <a:close/>
              </a:path>
              <a:path w="26670" h="3210559">
                <a:moveTo>
                  <a:pt x="26670" y="234950"/>
                </a:moveTo>
                <a:lnTo>
                  <a:pt x="0" y="234950"/>
                </a:lnTo>
                <a:lnTo>
                  <a:pt x="0" y="240029"/>
                </a:lnTo>
                <a:lnTo>
                  <a:pt x="26670" y="240029"/>
                </a:lnTo>
                <a:lnTo>
                  <a:pt x="26670" y="234950"/>
                </a:lnTo>
                <a:close/>
              </a:path>
              <a:path w="26670" h="3210559">
                <a:moveTo>
                  <a:pt x="26670" y="240029"/>
                </a:moveTo>
                <a:lnTo>
                  <a:pt x="0" y="240029"/>
                </a:lnTo>
                <a:lnTo>
                  <a:pt x="0" y="246379"/>
                </a:lnTo>
                <a:lnTo>
                  <a:pt x="26670" y="246379"/>
                </a:lnTo>
                <a:lnTo>
                  <a:pt x="26670" y="240029"/>
                </a:lnTo>
                <a:close/>
              </a:path>
              <a:path w="26670" h="3210559">
                <a:moveTo>
                  <a:pt x="26670" y="246379"/>
                </a:moveTo>
                <a:lnTo>
                  <a:pt x="0" y="24637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6379"/>
                </a:lnTo>
                <a:close/>
              </a:path>
              <a:path w="26670" h="3210559">
                <a:moveTo>
                  <a:pt x="26670" y="252730"/>
                </a:moveTo>
                <a:lnTo>
                  <a:pt x="0" y="252730"/>
                </a:lnTo>
                <a:lnTo>
                  <a:pt x="0" y="279399"/>
                </a:lnTo>
                <a:lnTo>
                  <a:pt x="26670" y="279399"/>
                </a:lnTo>
                <a:lnTo>
                  <a:pt x="26670" y="252730"/>
                </a:lnTo>
                <a:close/>
              </a:path>
              <a:path w="26670" h="3210559">
                <a:moveTo>
                  <a:pt x="26670" y="279400"/>
                </a:moveTo>
                <a:lnTo>
                  <a:pt x="0" y="279400"/>
                </a:lnTo>
                <a:lnTo>
                  <a:pt x="0" y="297179"/>
                </a:lnTo>
                <a:lnTo>
                  <a:pt x="26670" y="297179"/>
                </a:lnTo>
                <a:lnTo>
                  <a:pt x="26670" y="279400"/>
                </a:lnTo>
                <a:close/>
              </a:path>
              <a:path w="26670" h="3210559">
                <a:moveTo>
                  <a:pt x="26670" y="297179"/>
                </a:moveTo>
                <a:lnTo>
                  <a:pt x="0" y="297179"/>
                </a:lnTo>
                <a:lnTo>
                  <a:pt x="0" y="304799"/>
                </a:lnTo>
                <a:lnTo>
                  <a:pt x="26670" y="304799"/>
                </a:lnTo>
                <a:lnTo>
                  <a:pt x="26670" y="297179"/>
                </a:lnTo>
                <a:close/>
              </a:path>
              <a:path w="26670" h="3210559">
                <a:moveTo>
                  <a:pt x="2667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304800"/>
                </a:lnTo>
                <a:close/>
              </a:path>
              <a:path w="26670" h="3210559">
                <a:moveTo>
                  <a:pt x="26670" y="317500"/>
                </a:moveTo>
                <a:lnTo>
                  <a:pt x="0" y="317500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317500"/>
                </a:lnTo>
                <a:close/>
              </a:path>
              <a:path w="26670" h="3210559">
                <a:moveTo>
                  <a:pt x="26670" y="323850"/>
                </a:moveTo>
                <a:lnTo>
                  <a:pt x="0" y="3238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23850"/>
                </a:lnTo>
                <a:close/>
              </a:path>
              <a:path w="26670" h="3210559">
                <a:moveTo>
                  <a:pt x="26670" y="367030"/>
                </a:moveTo>
                <a:lnTo>
                  <a:pt x="0" y="36703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7030"/>
                </a:lnTo>
                <a:close/>
              </a:path>
              <a:path w="26670" h="3210559">
                <a:moveTo>
                  <a:pt x="26670" y="374649"/>
                </a:moveTo>
                <a:lnTo>
                  <a:pt x="0" y="374649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4649"/>
                </a:lnTo>
                <a:close/>
              </a:path>
              <a:path w="26670" h="3210559">
                <a:moveTo>
                  <a:pt x="26670" y="380999"/>
                </a:moveTo>
                <a:lnTo>
                  <a:pt x="0" y="380999"/>
                </a:lnTo>
                <a:lnTo>
                  <a:pt x="0" y="417829"/>
                </a:lnTo>
                <a:lnTo>
                  <a:pt x="26670" y="417829"/>
                </a:lnTo>
                <a:lnTo>
                  <a:pt x="26670" y="380999"/>
                </a:lnTo>
                <a:close/>
              </a:path>
              <a:path w="26670" h="3210559">
                <a:moveTo>
                  <a:pt x="26670" y="417829"/>
                </a:moveTo>
                <a:lnTo>
                  <a:pt x="0" y="417829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17829"/>
                </a:lnTo>
                <a:close/>
              </a:path>
              <a:path w="26670" h="3210559">
                <a:moveTo>
                  <a:pt x="26670" y="424179"/>
                </a:moveTo>
                <a:lnTo>
                  <a:pt x="0" y="424179"/>
                </a:lnTo>
                <a:lnTo>
                  <a:pt x="0" y="455929"/>
                </a:lnTo>
                <a:lnTo>
                  <a:pt x="26670" y="455929"/>
                </a:lnTo>
                <a:lnTo>
                  <a:pt x="26670" y="424179"/>
                </a:lnTo>
                <a:close/>
              </a:path>
              <a:path w="26670" h="3210559">
                <a:moveTo>
                  <a:pt x="26670" y="455929"/>
                </a:moveTo>
                <a:lnTo>
                  <a:pt x="0" y="455929"/>
                </a:lnTo>
                <a:lnTo>
                  <a:pt x="0" y="462279"/>
                </a:lnTo>
                <a:lnTo>
                  <a:pt x="26670" y="462279"/>
                </a:lnTo>
                <a:lnTo>
                  <a:pt x="26670" y="455929"/>
                </a:lnTo>
                <a:close/>
              </a:path>
              <a:path w="26670" h="3210559">
                <a:moveTo>
                  <a:pt x="2667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62279"/>
                </a:lnTo>
                <a:close/>
              </a:path>
              <a:path w="26670" h="3210559">
                <a:moveTo>
                  <a:pt x="26670" y="469899"/>
                </a:moveTo>
                <a:lnTo>
                  <a:pt x="0" y="46989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469899"/>
                </a:lnTo>
                <a:close/>
              </a:path>
              <a:path w="26670" h="3210559">
                <a:moveTo>
                  <a:pt x="26670" y="507999"/>
                </a:moveTo>
                <a:lnTo>
                  <a:pt x="0" y="507999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7999"/>
                </a:lnTo>
                <a:close/>
              </a:path>
              <a:path w="26670" h="3210559">
                <a:moveTo>
                  <a:pt x="26670" y="513080"/>
                </a:moveTo>
                <a:lnTo>
                  <a:pt x="0" y="513080"/>
                </a:lnTo>
                <a:lnTo>
                  <a:pt x="0" y="538479"/>
                </a:lnTo>
                <a:lnTo>
                  <a:pt x="26670" y="538479"/>
                </a:lnTo>
                <a:lnTo>
                  <a:pt x="26670" y="513080"/>
                </a:lnTo>
                <a:close/>
              </a:path>
              <a:path w="26670" h="3210559">
                <a:moveTo>
                  <a:pt x="26670" y="538479"/>
                </a:moveTo>
                <a:lnTo>
                  <a:pt x="0" y="538479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538479"/>
                </a:lnTo>
                <a:close/>
              </a:path>
              <a:path w="26670" h="3210559">
                <a:moveTo>
                  <a:pt x="2667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6670" y="614679"/>
                </a:lnTo>
                <a:lnTo>
                  <a:pt x="26670" y="608330"/>
                </a:lnTo>
                <a:close/>
              </a:path>
              <a:path w="26670" h="3210559">
                <a:moveTo>
                  <a:pt x="26670" y="614679"/>
                </a:moveTo>
                <a:lnTo>
                  <a:pt x="0" y="61467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79"/>
                </a:lnTo>
                <a:close/>
              </a:path>
              <a:path w="26670" h="3210559">
                <a:moveTo>
                  <a:pt x="26670" y="622299"/>
                </a:moveTo>
                <a:lnTo>
                  <a:pt x="0" y="622299"/>
                </a:lnTo>
                <a:lnTo>
                  <a:pt x="0" y="633729"/>
                </a:lnTo>
                <a:lnTo>
                  <a:pt x="26670" y="633729"/>
                </a:lnTo>
                <a:lnTo>
                  <a:pt x="26670" y="622299"/>
                </a:lnTo>
                <a:close/>
              </a:path>
              <a:path w="26670" h="3210559">
                <a:moveTo>
                  <a:pt x="26670" y="633730"/>
                </a:moveTo>
                <a:lnTo>
                  <a:pt x="0" y="63373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33730"/>
                </a:lnTo>
                <a:close/>
              </a:path>
              <a:path w="26670" h="3210559">
                <a:moveTo>
                  <a:pt x="26670" y="660399"/>
                </a:moveTo>
                <a:lnTo>
                  <a:pt x="0" y="660399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660399"/>
                </a:lnTo>
                <a:close/>
              </a:path>
              <a:path w="26670" h="3210559">
                <a:moveTo>
                  <a:pt x="26670" y="736600"/>
                </a:moveTo>
                <a:lnTo>
                  <a:pt x="0" y="7366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736600"/>
                </a:lnTo>
                <a:close/>
              </a:path>
              <a:path w="26670" h="3210559">
                <a:moveTo>
                  <a:pt x="26670" y="882650"/>
                </a:moveTo>
                <a:lnTo>
                  <a:pt x="0" y="88265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882650"/>
                </a:lnTo>
                <a:close/>
              </a:path>
              <a:path w="26670" h="3210559">
                <a:moveTo>
                  <a:pt x="26670" y="906780"/>
                </a:moveTo>
                <a:lnTo>
                  <a:pt x="0" y="906780"/>
                </a:lnTo>
                <a:lnTo>
                  <a:pt x="0" y="958849"/>
                </a:lnTo>
                <a:lnTo>
                  <a:pt x="26670" y="958849"/>
                </a:lnTo>
                <a:lnTo>
                  <a:pt x="26670" y="906780"/>
                </a:lnTo>
                <a:close/>
              </a:path>
              <a:path w="26670" h="3210559">
                <a:moveTo>
                  <a:pt x="26670" y="958849"/>
                </a:moveTo>
                <a:lnTo>
                  <a:pt x="0" y="95884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58849"/>
                </a:lnTo>
                <a:close/>
              </a:path>
              <a:path w="26670" h="3210559">
                <a:moveTo>
                  <a:pt x="26670" y="976630"/>
                </a:moveTo>
                <a:lnTo>
                  <a:pt x="0" y="976630"/>
                </a:lnTo>
                <a:lnTo>
                  <a:pt x="0" y="989329"/>
                </a:lnTo>
                <a:lnTo>
                  <a:pt x="26670" y="989329"/>
                </a:lnTo>
                <a:lnTo>
                  <a:pt x="26670" y="976630"/>
                </a:lnTo>
                <a:close/>
              </a:path>
              <a:path w="26670" h="3210559">
                <a:moveTo>
                  <a:pt x="26670" y="989330"/>
                </a:moveTo>
                <a:lnTo>
                  <a:pt x="0" y="989330"/>
                </a:lnTo>
                <a:lnTo>
                  <a:pt x="0" y="1015999"/>
                </a:lnTo>
                <a:lnTo>
                  <a:pt x="26670" y="1015999"/>
                </a:lnTo>
                <a:lnTo>
                  <a:pt x="26670" y="989330"/>
                </a:lnTo>
                <a:close/>
              </a:path>
              <a:path w="26670" h="3210559">
                <a:moveTo>
                  <a:pt x="26670" y="1016000"/>
                </a:moveTo>
                <a:lnTo>
                  <a:pt x="0" y="101600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16000"/>
                </a:lnTo>
                <a:close/>
              </a:path>
              <a:path w="26670" h="3210559">
                <a:moveTo>
                  <a:pt x="26670" y="1046479"/>
                </a:moveTo>
                <a:lnTo>
                  <a:pt x="0" y="1046479"/>
                </a:lnTo>
                <a:lnTo>
                  <a:pt x="0" y="1052829"/>
                </a:lnTo>
                <a:lnTo>
                  <a:pt x="26670" y="1052829"/>
                </a:lnTo>
                <a:lnTo>
                  <a:pt x="26670" y="1046479"/>
                </a:lnTo>
                <a:close/>
              </a:path>
              <a:path w="26670" h="3210559">
                <a:moveTo>
                  <a:pt x="2667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6670" y="1059179"/>
                </a:lnTo>
                <a:lnTo>
                  <a:pt x="26670" y="1052829"/>
                </a:lnTo>
                <a:close/>
              </a:path>
              <a:path w="26670" h="3210559">
                <a:moveTo>
                  <a:pt x="26670" y="1059179"/>
                </a:moveTo>
                <a:lnTo>
                  <a:pt x="0" y="105917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59179"/>
                </a:lnTo>
                <a:close/>
              </a:path>
              <a:path w="26670" h="3210559">
                <a:moveTo>
                  <a:pt x="26670" y="1092199"/>
                </a:moveTo>
                <a:lnTo>
                  <a:pt x="0" y="1092199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092199"/>
                </a:lnTo>
                <a:close/>
              </a:path>
              <a:path w="26670" h="3210559">
                <a:moveTo>
                  <a:pt x="26670" y="1116330"/>
                </a:moveTo>
                <a:lnTo>
                  <a:pt x="0" y="1116330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16330"/>
                </a:lnTo>
                <a:close/>
              </a:path>
              <a:path w="26670" h="3210559">
                <a:moveTo>
                  <a:pt x="26670" y="1168400"/>
                </a:moveTo>
                <a:lnTo>
                  <a:pt x="0" y="1168400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68400"/>
                </a:lnTo>
                <a:close/>
              </a:path>
              <a:path w="26670" h="3210559">
                <a:moveTo>
                  <a:pt x="26670" y="1489709"/>
                </a:moveTo>
                <a:lnTo>
                  <a:pt x="0" y="1489709"/>
                </a:lnTo>
                <a:lnTo>
                  <a:pt x="0" y="1757679"/>
                </a:lnTo>
                <a:lnTo>
                  <a:pt x="26670" y="1757679"/>
                </a:lnTo>
                <a:lnTo>
                  <a:pt x="26670" y="1489709"/>
                </a:lnTo>
                <a:close/>
              </a:path>
              <a:path w="26670" h="32105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10559">
                <a:moveTo>
                  <a:pt x="26670" y="1470659"/>
                </a:moveTo>
                <a:lnTo>
                  <a:pt x="0" y="1470659"/>
                </a:lnTo>
                <a:lnTo>
                  <a:pt x="0" y="1480819"/>
                </a:lnTo>
                <a:lnTo>
                  <a:pt x="26670" y="1480819"/>
                </a:lnTo>
                <a:lnTo>
                  <a:pt x="26670" y="1470659"/>
                </a:lnTo>
                <a:close/>
              </a:path>
              <a:path w="26670" h="3210559">
                <a:moveTo>
                  <a:pt x="2667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39"/>
                </a:lnTo>
                <a:close/>
              </a:path>
              <a:path w="26670" h="3210559">
                <a:moveTo>
                  <a:pt x="26670" y="1451609"/>
                </a:moveTo>
                <a:lnTo>
                  <a:pt x="0" y="1451609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09"/>
                </a:lnTo>
                <a:close/>
              </a:path>
              <a:path w="26670" h="3210559">
                <a:moveTo>
                  <a:pt x="2667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89"/>
                </a:lnTo>
                <a:close/>
              </a:path>
              <a:path w="26670" h="3210559">
                <a:moveTo>
                  <a:pt x="26670" y="1432560"/>
                </a:moveTo>
                <a:lnTo>
                  <a:pt x="0" y="1432560"/>
                </a:lnTo>
                <a:lnTo>
                  <a:pt x="0" y="1442719"/>
                </a:lnTo>
                <a:lnTo>
                  <a:pt x="26670" y="1442719"/>
                </a:lnTo>
                <a:lnTo>
                  <a:pt x="26670" y="1432560"/>
                </a:lnTo>
                <a:close/>
              </a:path>
              <a:path w="26670" h="32105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10559">
                <a:moveTo>
                  <a:pt x="26670" y="1413509"/>
                </a:moveTo>
                <a:lnTo>
                  <a:pt x="0" y="1413509"/>
                </a:lnTo>
                <a:lnTo>
                  <a:pt x="0" y="1423669"/>
                </a:lnTo>
                <a:lnTo>
                  <a:pt x="26670" y="1423669"/>
                </a:lnTo>
                <a:lnTo>
                  <a:pt x="26670" y="1413509"/>
                </a:lnTo>
                <a:close/>
              </a:path>
              <a:path w="26670" h="32105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10559">
                <a:moveTo>
                  <a:pt x="26670" y="1394459"/>
                </a:moveTo>
                <a:lnTo>
                  <a:pt x="0" y="1394459"/>
                </a:lnTo>
                <a:lnTo>
                  <a:pt x="0" y="1404619"/>
                </a:lnTo>
                <a:lnTo>
                  <a:pt x="26670" y="1404619"/>
                </a:lnTo>
                <a:lnTo>
                  <a:pt x="26670" y="1394459"/>
                </a:lnTo>
                <a:close/>
              </a:path>
              <a:path w="26670" h="3210559">
                <a:moveTo>
                  <a:pt x="26670" y="1386839"/>
                </a:moveTo>
                <a:lnTo>
                  <a:pt x="0" y="1386839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39"/>
                </a:lnTo>
                <a:close/>
              </a:path>
              <a:path w="26670" h="3210559">
                <a:moveTo>
                  <a:pt x="26670" y="1375409"/>
                </a:moveTo>
                <a:lnTo>
                  <a:pt x="0" y="1375409"/>
                </a:lnTo>
                <a:lnTo>
                  <a:pt x="0" y="1385569"/>
                </a:lnTo>
                <a:lnTo>
                  <a:pt x="26670" y="1385569"/>
                </a:lnTo>
                <a:lnTo>
                  <a:pt x="26670" y="1375409"/>
                </a:lnTo>
                <a:close/>
              </a:path>
              <a:path w="26670" h="3210559">
                <a:moveTo>
                  <a:pt x="26670" y="1367789"/>
                </a:moveTo>
                <a:lnTo>
                  <a:pt x="0" y="136778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7789"/>
                </a:lnTo>
                <a:close/>
              </a:path>
              <a:path w="26670" h="3210559">
                <a:moveTo>
                  <a:pt x="26670" y="1356359"/>
                </a:moveTo>
                <a:lnTo>
                  <a:pt x="0" y="1356359"/>
                </a:lnTo>
                <a:lnTo>
                  <a:pt x="0" y="1366519"/>
                </a:lnTo>
                <a:lnTo>
                  <a:pt x="26670" y="1366519"/>
                </a:lnTo>
                <a:lnTo>
                  <a:pt x="26670" y="1356359"/>
                </a:lnTo>
                <a:close/>
              </a:path>
              <a:path w="26670" h="3210559">
                <a:moveTo>
                  <a:pt x="26670" y="1348739"/>
                </a:moveTo>
                <a:lnTo>
                  <a:pt x="0" y="1348739"/>
                </a:lnTo>
                <a:lnTo>
                  <a:pt x="0" y="1355089"/>
                </a:lnTo>
                <a:lnTo>
                  <a:pt x="26670" y="1355089"/>
                </a:lnTo>
                <a:lnTo>
                  <a:pt x="26670" y="1348739"/>
                </a:lnTo>
                <a:close/>
              </a:path>
              <a:path w="26670" h="3210559">
                <a:moveTo>
                  <a:pt x="26670" y="1337310"/>
                </a:moveTo>
                <a:lnTo>
                  <a:pt x="0" y="1337310"/>
                </a:lnTo>
                <a:lnTo>
                  <a:pt x="0" y="1347469"/>
                </a:lnTo>
                <a:lnTo>
                  <a:pt x="26670" y="1347469"/>
                </a:lnTo>
                <a:lnTo>
                  <a:pt x="26670" y="1337310"/>
                </a:lnTo>
                <a:close/>
              </a:path>
              <a:path w="26670" h="3210559">
                <a:moveTo>
                  <a:pt x="26670" y="1329689"/>
                </a:moveTo>
                <a:lnTo>
                  <a:pt x="0" y="1329689"/>
                </a:lnTo>
                <a:lnTo>
                  <a:pt x="0" y="1336039"/>
                </a:lnTo>
                <a:lnTo>
                  <a:pt x="26670" y="1336039"/>
                </a:lnTo>
                <a:lnTo>
                  <a:pt x="26670" y="1329689"/>
                </a:lnTo>
                <a:close/>
              </a:path>
              <a:path w="26670" h="3210559">
                <a:moveTo>
                  <a:pt x="26670" y="1318259"/>
                </a:moveTo>
                <a:lnTo>
                  <a:pt x="0" y="1318259"/>
                </a:lnTo>
                <a:lnTo>
                  <a:pt x="0" y="1328419"/>
                </a:lnTo>
                <a:lnTo>
                  <a:pt x="26670" y="1328419"/>
                </a:lnTo>
                <a:lnTo>
                  <a:pt x="26670" y="1318259"/>
                </a:lnTo>
                <a:close/>
              </a:path>
              <a:path w="26670" h="3210559">
                <a:moveTo>
                  <a:pt x="26670" y="1310639"/>
                </a:moveTo>
                <a:lnTo>
                  <a:pt x="0" y="1310639"/>
                </a:lnTo>
                <a:lnTo>
                  <a:pt x="0" y="1316989"/>
                </a:lnTo>
                <a:lnTo>
                  <a:pt x="26670" y="1316989"/>
                </a:lnTo>
                <a:lnTo>
                  <a:pt x="26670" y="1310639"/>
                </a:lnTo>
                <a:close/>
              </a:path>
              <a:path w="26670" h="3210559">
                <a:moveTo>
                  <a:pt x="2667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70" y="1309369"/>
                </a:lnTo>
                <a:lnTo>
                  <a:pt x="26670" y="1299209"/>
                </a:lnTo>
                <a:close/>
              </a:path>
              <a:path w="26670" h="3210559">
                <a:moveTo>
                  <a:pt x="26670" y="1285239"/>
                </a:moveTo>
                <a:lnTo>
                  <a:pt x="0" y="128523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5239"/>
                </a:lnTo>
                <a:close/>
              </a:path>
              <a:path w="26670" h="3210559">
                <a:moveTo>
                  <a:pt x="26670" y="1273809"/>
                </a:moveTo>
                <a:lnTo>
                  <a:pt x="0" y="1273809"/>
                </a:lnTo>
                <a:lnTo>
                  <a:pt x="0" y="1283969"/>
                </a:lnTo>
                <a:lnTo>
                  <a:pt x="26670" y="1283969"/>
                </a:lnTo>
                <a:lnTo>
                  <a:pt x="26670" y="1273809"/>
                </a:lnTo>
                <a:close/>
              </a:path>
              <a:path w="26670" h="3210559">
                <a:moveTo>
                  <a:pt x="26670" y="1266189"/>
                </a:moveTo>
                <a:lnTo>
                  <a:pt x="0" y="1266189"/>
                </a:lnTo>
                <a:lnTo>
                  <a:pt x="0" y="1272539"/>
                </a:lnTo>
                <a:lnTo>
                  <a:pt x="26670" y="1272539"/>
                </a:lnTo>
                <a:lnTo>
                  <a:pt x="26670" y="1266189"/>
                </a:lnTo>
                <a:close/>
              </a:path>
              <a:path w="26670" h="3210559">
                <a:moveTo>
                  <a:pt x="26670" y="1254760"/>
                </a:moveTo>
                <a:lnTo>
                  <a:pt x="0" y="1254760"/>
                </a:lnTo>
                <a:lnTo>
                  <a:pt x="0" y="1264919"/>
                </a:lnTo>
                <a:lnTo>
                  <a:pt x="26670" y="1264919"/>
                </a:lnTo>
                <a:lnTo>
                  <a:pt x="26670" y="1254760"/>
                </a:lnTo>
                <a:close/>
              </a:path>
              <a:path w="26670" h="3210559">
                <a:moveTo>
                  <a:pt x="26670" y="1247139"/>
                </a:moveTo>
                <a:lnTo>
                  <a:pt x="0" y="1247139"/>
                </a:lnTo>
                <a:lnTo>
                  <a:pt x="0" y="1253489"/>
                </a:lnTo>
                <a:lnTo>
                  <a:pt x="26670" y="1253489"/>
                </a:lnTo>
                <a:lnTo>
                  <a:pt x="26670" y="1247139"/>
                </a:lnTo>
                <a:close/>
              </a:path>
              <a:path w="26670" h="3210559">
                <a:moveTo>
                  <a:pt x="26670" y="1235709"/>
                </a:moveTo>
                <a:lnTo>
                  <a:pt x="0" y="1235709"/>
                </a:lnTo>
                <a:lnTo>
                  <a:pt x="0" y="1245870"/>
                </a:lnTo>
                <a:lnTo>
                  <a:pt x="26670" y="1245870"/>
                </a:lnTo>
                <a:lnTo>
                  <a:pt x="26670" y="1235709"/>
                </a:lnTo>
                <a:close/>
              </a:path>
              <a:path w="26670" h="3210559">
                <a:moveTo>
                  <a:pt x="26670" y="1228089"/>
                </a:moveTo>
                <a:lnTo>
                  <a:pt x="0" y="1228089"/>
                </a:lnTo>
                <a:lnTo>
                  <a:pt x="0" y="1234439"/>
                </a:lnTo>
                <a:lnTo>
                  <a:pt x="26670" y="1234439"/>
                </a:lnTo>
                <a:lnTo>
                  <a:pt x="26670" y="1228089"/>
                </a:lnTo>
                <a:close/>
              </a:path>
              <a:path w="26670" h="3210559">
                <a:moveTo>
                  <a:pt x="26670" y="1216659"/>
                </a:moveTo>
                <a:lnTo>
                  <a:pt x="0" y="1216659"/>
                </a:lnTo>
                <a:lnTo>
                  <a:pt x="0" y="1226820"/>
                </a:lnTo>
                <a:lnTo>
                  <a:pt x="26670" y="1226820"/>
                </a:lnTo>
                <a:lnTo>
                  <a:pt x="26670" y="1216659"/>
                </a:lnTo>
                <a:close/>
              </a:path>
              <a:path w="26670" h="3210559">
                <a:moveTo>
                  <a:pt x="26670" y="1209039"/>
                </a:moveTo>
                <a:lnTo>
                  <a:pt x="0" y="1209039"/>
                </a:lnTo>
                <a:lnTo>
                  <a:pt x="0" y="1215389"/>
                </a:lnTo>
                <a:lnTo>
                  <a:pt x="26670" y="1215389"/>
                </a:lnTo>
                <a:lnTo>
                  <a:pt x="26670" y="1209039"/>
                </a:lnTo>
                <a:close/>
              </a:path>
              <a:path w="26670" h="3210559">
                <a:moveTo>
                  <a:pt x="26670" y="1197609"/>
                </a:moveTo>
                <a:lnTo>
                  <a:pt x="0" y="1197609"/>
                </a:lnTo>
                <a:lnTo>
                  <a:pt x="0" y="1207769"/>
                </a:lnTo>
                <a:lnTo>
                  <a:pt x="26670" y="1207769"/>
                </a:lnTo>
                <a:lnTo>
                  <a:pt x="26670" y="1197609"/>
                </a:lnTo>
                <a:close/>
              </a:path>
              <a:path w="26670" h="3210559">
                <a:moveTo>
                  <a:pt x="26670" y="1189989"/>
                </a:moveTo>
                <a:lnTo>
                  <a:pt x="0" y="1189989"/>
                </a:lnTo>
                <a:lnTo>
                  <a:pt x="0" y="1196339"/>
                </a:lnTo>
                <a:lnTo>
                  <a:pt x="26670" y="1196339"/>
                </a:lnTo>
                <a:lnTo>
                  <a:pt x="26670" y="1189989"/>
                </a:lnTo>
                <a:close/>
              </a:path>
              <a:path w="26670" h="3210559">
                <a:moveTo>
                  <a:pt x="26670" y="1187449"/>
                </a:moveTo>
                <a:lnTo>
                  <a:pt x="0" y="1187449"/>
                </a:lnTo>
                <a:lnTo>
                  <a:pt x="0" y="1188719"/>
                </a:lnTo>
                <a:lnTo>
                  <a:pt x="26670" y="1188719"/>
                </a:lnTo>
                <a:lnTo>
                  <a:pt x="26670" y="1187449"/>
                </a:lnTo>
                <a:close/>
              </a:path>
              <a:path w="26670" h="3210559">
                <a:moveTo>
                  <a:pt x="26670" y="1757679"/>
                </a:moveTo>
                <a:lnTo>
                  <a:pt x="0" y="1757679"/>
                </a:lnTo>
                <a:lnTo>
                  <a:pt x="0" y="1846579"/>
                </a:lnTo>
                <a:lnTo>
                  <a:pt x="26670" y="1846579"/>
                </a:lnTo>
                <a:lnTo>
                  <a:pt x="26670" y="1757679"/>
                </a:lnTo>
                <a:close/>
              </a:path>
              <a:path w="26670" h="3210559">
                <a:moveTo>
                  <a:pt x="26670" y="2359659"/>
                </a:moveTo>
                <a:lnTo>
                  <a:pt x="0" y="2359659"/>
                </a:lnTo>
                <a:lnTo>
                  <a:pt x="0" y="2367279"/>
                </a:lnTo>
                <a:lnTo>
                  <a:pt x="26670" y="2367279"/>
                </a:lnTo>
                <a:lnTo>
                  <a:pt x="26670" y="2359659"/>
                </a:lnTo>
                <a:close/>
              </a:path>
              <a:path w="26670" h="3210559">
                <a:moveTo>
                  <a:pt x="26670" y="1931669"/>
                </a:moveTo>
                <a:lnTo>
                  <a:pt x="0" y="1931669"/>
                </a:lnTo>
                <a:lnTo>
                  <a:pt x="0" y="2358389"/>
                </a:lnTo>
                <a:lnTo>
                  <a:pt x="26670" y="2358389"/>
                </a:lnTo>
                <a:lnTo>
                  <a:pt x="26670" y="1931669"/>
                </a:lnTo>
                <a:close/>
              </a:path>
              <a:path w="26670" h="3210559">
                <a:moveTo>
                  <a:pt x="26670" y="1912619"/>
                </a:moveTo>
                <a:lnTo>
                  <a:pt x="0" y="1912619"/>
                </a:lnTo>
                <a:lnTo>
                  <a:pt x="0" y="1930399"/>
                </a:lnTo>
                <a:lnTo>
                  <a:pt x="26670" y="1930399"/>
                </a:lnTo>
                <a:lnTo>
                  <a:pt x="26670" y="1912619"/>
                </a:lnTo>
                <a:close/>
              </a:path>
              <a:path w="26670" h="3210559">
                <a:moveTo>
                  <a:pt x="26670" y="1893569"/>
                </a:moveTo>
                <a:lnTo>
                  <a:pt x="0" y="1893569"/>
                </a:lnTo>
                <a:lnTo>
                  <a:pt x="0" y="1911349"/>
                </a:lnTo>
                <a:lnTo>
                  <a:pt x="26670" y="1911349"/>
                </a:lnTo>
                <a:lnTo>
                  <a:pt x="26670" y="1893569"/>
                </a:lnTo>
                <a:close/>
              </a:path>
              <a:path w="26670" h="3210559">
                <a:moveTo>
                  <a:pt x="26670" y="1870709"/>
                </a:moveTo>
                <a:lnTo>
                  <a:pt x="0" y="1870709"/>
                </a:lnTo>
                <a:lnTo>
                  <a:pt x="0" y="1892299"/>
                </a:lnTo>
                <a:lnTo>
                  <a:pt x="26670" y="1892299"/>
                </a:lnTo>
                <a:lnTo>
                  <a:pt x="26670" y="1870709"/>
                </a:lnTo>
                <a:close/>
              </a:path>
              <a:path w="26670" h="3210559">
                <a:moveTo>
                  <a:pt x="26670" y="1851659"/>
                </a:moveTo>
                <a:lnTo>
                  <a:pt x="0" y="1851659"/>
                </a:lnTo>
                <a:lnTo>
                  <a:pt x="0" y="1869439"/>
                </a:lnTo>
                <a:lnTo>
                  <a:pt x="26670" y="1869439"/>
                </a:lnTo>
                <a:lnTo>
                  <a:pt x="26670" y="1851659"/>
                </a:lnTo>
                <a:close/>
              </a:path>
              <a:path w="26670" h="3210559">
                <a:moveTo>
                  <a:pt x="26670" y="1847849"/>
                </a:moveTo>
                <a:lnTo>
                  <a:pt x="0" y="1847849"/>
                </a:lnTo>
                <a:lnTo>
                  <a:pt x="0" y="1850389"/>
                </a:lnTo>
                <a:lnTo>
                  <a:pt x="26670" y="1850389"/>
                </a:lnTo>
                <a:lnTo>
                  <a:pt x="26670" y="1847849"/>
                </a:lnTo>
                <a:close/>
              </a:path>
              <a:path w="26670" h="3210559">
                <a:moveTo>
                  <a:pt x="26670" y="2367279"/>
                </a:moveTo>
                <a:lnTo>
                  <a:pt x="0" y="2367279"/>
                </a:lnTo>
                <a:lnTo>
                  <a:pt x="0" y="2542539"/>
                </a:lnTo>
                <a:lnTo>
                  <a:pt x="26670" y="2542539"/>
                </a:lnTo>
                <a:lnTo>
                  <a:pt x="26670" y="2367279"/>
                </a:lnTo>
                <a:close/>
              </a:path>
              <a:path w="26670" h="3210559">
                <a:moveTo>
                  <a:pt x="26670" y="2542540"/>
                </a:moveTo>
                <a:lnTo>
                  <a:pt x="0" y="2542540"/>
                </a:lnTo>
                <a:lnTo>
                  <a:pt x="0" y="3210559"/>
                </a:lnTo>
                <a:lnTo>
                  <a:pt x="26670" y="3210559"/>
                </a:lnTo>
                <a:lnTo>
                  <a:pt x="26670" y="2542540"/>
                </a:lnTo>
                <a:close/>
              </a:path>
            </a:pathLst>
          </a:custGeom>
          <a:solidFill>
            <a:srgbClr val="1A34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776969" y="3651250"/>
            <a:ext cx="163829" cy="31940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8940800" y="3751579"/>
            <a:ext cx="110490" cy="30937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9051290" y="3818890"/>
            <a:ext cx="26670" cy="3026410"/>
          </a:xfrm>
          <a:custGeom>
            <a:avLst/>
            <a:gdLst/>
            <a:ahLst/>
            <a:cxnLst/>
            <a:rect l="l" t="t" r="r" b="b"/>
            <a:pathLst>
              <a:path w="26670" h="3026409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11429" y="6349"/>
                </a:lnTo>
                <a:lnTo>
                  <a:pt x="11429" y="5079"/>
                </a:lnTo>
                <a:lnTo>
                  <a:pt x="8889" y="5079"/>
                </a:lnTo>
                <a:lnTo>
                  <a:pt x="8889" y="3809"/>
                </a:lnTo>
                <a:lnTo>
                  <a:pt x="6349" y="3809"/>
                </a:lnTo>
                <a:lnTo>
                  <a:pt x="6349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26409">
                <a:moveTo>
                  <a:pt x="12700" y="6350"/>
                </a:moveTo>
                <a:lnTo>
                  <a:pt x="0" y="635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11429"/>
                </a:lnTo>
                <a:lnTo>
                  <a:pt x="19049" y="11429"/>
                </a:lnTo>
                <a:lnTo>
                  <a:pt x="19049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close/>
              </a:path>
              <a:path w="26670" h="3026409">
                <a:moveTo>
                  <a:pt x="22859" y="12699"/>
                </a:moveTo>
                <a:lnTo>
                  <a:pt x="0" y="12699"/>
                </a:lnTo>
                <a:lnTo>
                  <a:pt x="0" y="50799"/>
                </a:lnTo>
                <a:lnTo>
                  <a:pt x="26669" y="50799"/>
                </a:lnTo>
                <a:lnTo>
                  <a:pt x="26669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699"/>
                </a:lnTo>
                <a:close/>
              </a:path>
              <a:path w="26670" h="3026409">
                <a:moveTo>
                  <a:pt x="26669" y="50800"/>
                </a:moveTo>
                <a:lnTo>
                  <a:pt x="0" y="50800"/>
                </a:lnTo>
                <a:lnTo>
                  <a:pt x="0" y="55879"/>
                </a:lnTo>
                <a:lnTo>
                  <a:pt x="26669" y="55879"/>
                </a:lnTo>
                <a:lnTo>
                  <a:pt x="26669" y="50800"/>
                </a:lnTo>
                <a:close/>
              </a:path>
              <a:path w="26670" h="3026409">
                <a:moveTo>
                  <a:pt x="26669" y="55879"/>
                </a:moveTo>
                <a:lnTo>
                  <a:pt x="0" y="55879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55879"/>
                </a:lnTo>
                <a:close/>
              </a:path>
              <a:path w="26670" h="3026409">
                <a:moveTo>
                  <a:pt x="26669" y="62229"/>
                </a:moveTo>
                <a:lnTo>
                  <a:pt x="0" y="62229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29"/>
                </a:lnTo>
                <a:close/>
              </a:path>
              <a:path w="26670" h="3026409">
                <a:moveTo>
                  <a:pt x="26669" y="68580"/>
                </a:moveTo>
                <a:lnTo>
                  <a:pt x="0" y="6858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68580"/>
                </a:lnTo>
                <a:close/>
              </a:path>
              <a:path w="26670" h="3026409">
                <a:moveTo>
                  <a:pt x="26669" y="95250"/>
                </a:moveTo>
                <a:lnTo>
                  <a:pt x="0" y="95250"/>
                </a:lnTo>
                <a:lnTo>
                  <a:pt x="0" y="113029"/>
                </a:lnTo>
                <a:lnTo>
                  <a:pt x="26669" y="113029"/>
                </a:lnTo>
                <a:lnTo>
                  <a:pt x="26669" y="95250"/>
                </a:lnTo>
                <a:close/>
              </a:path>
              <a:path w="26670" h="3026409">
                <a:moveTo>
                  <a:pt x="26669" y="113029"/>
                </a:moveTo>
                <a:lnTo>
                  <a:pt x="0" y="113029"/>
                </a:lnTo>
                <a:lnTo>
                  <a:pt x="0" y="120649"/>
                </a:lnTo>
                <a:lnTo>
                  <a:pt x="26669" y="120649"/>
                </a:lnTo>
                <a:lnTo>
                  <a:pt x="26669" y="113029"/>
                </a:lnTo>
                <a:close/>
              </a:path>
              <a:path w="26670" h="3026409">
                <a:moveTo>
                  <a:pt x="26669" y="120650"/>
                </a:moveTo>
                <a:lnTo>
                  <a:pt x="0" y="120650"/>
                </a:lnTo>
                <a:lnTo>
                  <a:pt x="0" y="133349"/>
                </a:lnTo>
                <a:lnTo>
                  <a:pt x="26669" y="133349"/>
                </a:lnTo>
                <a:lnTo>
                  <a:pt x="26669" y="120650"/>
                </a:lnTo>
                <a:close/>
              </a:path>
              <a:path w="26670" h="3026409">
                <a:moveTo>
                  <a:pt x="26669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26669" y="139699"/>
                </a:lnTo>
                <a:lnTo>
                  <a:pt x="26669" y="133350"/>
                </a:lnTo>
                <a:close/>
              </a:path>
              <a:path w="26670" h="3026409">
                <a:moveTo>
                  <a:pt x="26669" y="139700"/>
                </a:moveTo>
                <a:lnTo>
                  <a:pt x="0" y="139700"/>
                </a:lnTo>
                <a:lnTo>
                  <a:pt x="0" y="182879"/>
                </a:lnTo>
                <a:lnTo>
                  <a:pt x="26669" y="182879"/>
                </a:lnTo>
                <a:lnTo>
                  <a:pt x="26669" y="139700"/>
                </a:lnTo>
                <a:close/>
              </a:path>
              <a:path w="26670" h="3026409">
                <a:moveTo>
                  <a:pt x="26669" y="182880"/>
                </a:moveTo>
                <a:lnTo>
                  <a:pt x="0" y="182880"/>
                </a:lnTo>
                <a:lnTo>
                  <a:pt x="0" y="190499"/>
                </a:lnTo>
                <a:lnTo>
                  <a:pt x="26669" y="190499"/>
                </a:lnTo>
                <a:lnTo>
                  <a:pt x="26669" y="182880"/>
                </a:lnTo>
                <a:close/>
              </a:path>
              <a:path w="26670" h="3026409">
                <a:moveTo>
                  <a:pt x="26669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26669" y="196849"/>
                </a:lnTo>
                <a:lnTo>
                  <a:pt x="26669" y="190499"/>
                </a:lnTo>
                <a:close/>
              </a:path>
              <a:path w="26670" h="3026409">
                <a:moveTo>
                  <a:pt x="26669" y="196849"/>
                </a:moveTo>
                <a:lnTo>
                  <a:pt x="0" y="196849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6849"/>
                </a:lnTo>
                <a:close/>
              </a:path>
              <a:path w="26670" h="3026409">
                <a:moveTo>
                  <a:pt x="26669" y="233679"/>
                </a:moveTo>
                <a:lnTo>
                  <a:pt x="0" y="233679"/>
                </a:lnTo>
                <a:lnTo>
                  <a:pt x="0" y="240029"/>
                </a:lnTo>
                <a:lnTo>
                  <a:pt x="26669" y="240029"/>
                </a:lnTo>
                <a:lnTo>
                  <a:pt x="26669" y="233679"/>
                </a:lnTo>
                <a:close/>
              </a:path>
              <a:path w="26670" h="3026409">
                <a:moveTo>
                  <a:pt x="26669" y="240029"/>
                </a:moveTo>
                <a:lnTo>
                  <a:pt x="0" y="2400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40029"/>
                </a:lnTo>
                <a:close/>
              </a:path>
              <a:path w="26670" h="302640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026409">
                <a:moveTo>
                  <a:pt x="26669" y="278129"/>
                </a:moveTo>
                <a:lnTo>
                  <a:pt x="0" y="278129"/>
                </a:lnTo>
                <a:lnTo>
                  <a:pt x="0" y="285749"/>
                </a:lnTo>
                <a:lnTo>
                  <a:pt x="26669" y="285749"/>
                </a:lnTo>
                <a:lnTo>
                  <a:pt x="26669" y="278129"/>
                </a:lnTo>
                <a:close/>
              </a:path>
              <a:path w="26670" h="3026409">
                <a:moveTo>
                  <a:pt x="26669" y="285749"/>
                </a:moveTo>
                <a:lnTo>
                  <a:pt x="0" y="285749"/>
                </a:lnTo>
                <a:lnTo>
                  <a:pt x="0" y="323849"/>
                </a:lnTo>
                <a:lnTo>
                  <a:pt x="26669" y="323849"/>
                </a:lnTo>
                <a:lnTo>
                  <a:pt x="26669" y="285749"/>
                </a:lnTo>
                <a:close/>
              </a:path>
              <a:path w="26670" h="3026409">
                <a:moveTo>
                  <a:pt x="2666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3849"/>
                </a:lnTo>
                <a:close/>
              </a:path>
              <a:path w="26670" h="3026409">
                <a:moveTo>
                  <a:pt x="26669" y="328930"/>
                </a:moveTo>
                <a:lnTo>
                  <a:pt x="0" y="328930"/>
                </a:lnTo>
                <a:lnTo>
                  <a:pt x="0" y="354329"/>
                </a:lnTo>
                <a:lnTo>
                  <a:pt x="26669" y="354329"/>
                </a:lnTo>
                <a:lnTo>
                  <a:pt x="26669" y="328930"/>
                </a:lnTo>
                <a:close/>
              </a:path>
              <a:path w="26670" h="3026409">
                <a:moveTo>
                  <a:pt x="26669" y="354329"/>
                </a:moveTo>
                <a:lnTo>
                  <a:pt x="0" y="354329"/>
                </a:lnTo>
                <a:lnTo>
                  <a:pt x="0" y="424179"/>
                </a:lnTo>
                <a:lnTo>
                  <a:pt x="26669" y="424179"/>
                </a:lnTo>
                <a:lnTo>
                  <a:pt x="26669" y="354329"/>
                </a:lnTo>
                <a:close/>
              </a:path>
              <a:path w="26670" h="302640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026409">
                <a:moveTo>
                  <a:pt x="26669" y="430529"/>
                </a:moveTo>
                <a:lnTo>
                  <a:pt x="0" y="430529"/>
                </a:lnTo>
                <a:lnTo>
                  <a:pt x="0" y="438149"/>
                </a:lnTo>
                <a:lnTo>
                  <a:pt x="26669" y="438149"/>
                </a:lnTo>
                <a:lnTo>
                  <a:pt x="26669" y="430529"/>
                </a:lnTo>
                <a:close/>
              </a:path>
              <a:path w="26670" h="3026409">
                <a:moveTo>
                  <a:pt x="26669" y="438149"/>
                </a:moveTo>
                <a:lnTo>
                  <a:pt x="0" y="43814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38149"/>
                </a:lnTo>
                <a:close/>
              </a:path>
              <a:path w="26670" h="3026409">
                <a:moveTo>
                  <a:pt x="26669" y="449580"/>
                </a:moveTo>
                <a:lnTo>
                  <a:pt x="0" y="449580"/>
                </a:lnTo>
                <a:lnTo>
                  <a:pt x="0" y="476249"/>
                </a:lnTo>
                <a:lnTo>
                  <a:pt x="26669" y="476249"/>
                </a:lnTo>
                <a:lnTo>
                  <a:pt x="26669" y="449580"/>
                </a:lnTo>
                <a:close/>
              </a:path>
              <a:path w="26670" h="3026409">
                <a:moveTo>
                  <a:pt x="26669" y="476249"/>
                </a:moveTo>
                <a:lnTo>
                  <a:pt x="0" y="476249"/>
                </a:lnTo>
                <a:lnTo>
                  <a:pt x="0" y="552449"/>
                </a:lnTo>
                <a:lnTo>
                  <a:pt x="26669" y="552449"/>
                </a:lnTo>
                <a:lnTo>
                  <a:pt x="26669" y="476249"/>
                </a:lnTo>
                <a:close/>
              </a:path>
              <a:path w="26670" h="3026409">
                <a:moveTo>
                  <a:pt x="26669" y="552450"/>
                </a:moveTo>
                <a:lnTo>
                  <a:pt x="0" y="552450"/>
                </a:lnTo>
                <a:lnTo>
                  <a:pt x="0" y="698499"/>
                </a:lnTo>
                <a:lnTo>
                  <a:pt x="26669" y="698499"/>
                </a:lnTo>
                <a:lnTo>
                  <a:pt x="26669" y="552450"/>
                </a:lnTo>
                <a:close/>
              </a:path>
              <a:path w="26670" h="3026409">
                <a:moveTo>
                  <a:pt x="26669" y="698500"/>
                </a:moveTo>
                <a:lnTo>
                  <a:pt x="0" y="69850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698500"/>
                </a:lnTo>
                <a:close/>
              </a:path>
              <a:path w="26670" h="3026409">
                <a:moveTo>
                  <a:pt x="26669" y="722630"/>
                </a:moveTo>
                <a:lnTo>
                  <a:pt x="0" y="72263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22630"/>
                </a:lnTo>
                <a:close/>
              </a:path>
              <a:path w="26670" h="3026409">
                <a:moveTo>
                  <a:pt x="26669" y="774699"/>
                </a:moveTo>
                <a:lnTo>
                  <a:pt x="0" y="774699"/>
                </a:lnTo>
                <a:lnTo>
                  <a:pt x="0" y="792479"/>
                </a:lnTo>
                <a:lnTo>
                  <a:pt x="26669" y="792479"/>
                </a:lnTo>
                <a:lnTo>
                  <a:pt x="26669" y="774699"/>
                </a:lnTo>
                <a:close/>
              </a:path>
              <a:path w="26670" h="3026409">
                <a:moveTo>
                  <a:pt x="26669" y="792480"/>
                </a:moveTo>
                <a:lnTo>
                  <a:pt x="0" y="792480"/>
                </a:lnTo>
                <a:lnTo>
                  <a:pt x="0" y="805179"/>
                </a:lnTo>
                <a:lnTo>
                  <a:pt x="26669" y="805179"/>
                </a:lnTo>
                <a:lnTo>
                  <a:pt x="26669" y="792480"/>
                </a:lnTo>
                <a:close/>
              </a:path>
              <a:path w="26670" h="3026409">
                <a:moveTo>
                  <a:pt x="26669" y="805180"/>
                </a:moveTo>
                <a:lnTo>
                  <a:pt x="0" y="805180"/>
                </a:lnTo>
                <a:lnTo>
                  <a:pt x="0" y="831849"/>
                </a:lnTo>
                <a:lnTo>
                  <a:pt x="26669" y="831849"/>
                </a:lnTo>
                <a:lnTo>
                  <a:pt x="26669" y="805180"/>
                </a:lnTo>
                <a:close/>
              </a:path>
              <a:path w="26670" h="3026409">
                <a:moveTo>
                  <a:pt x="26669" y="831850"/>
                </a:moveTo>
                <a:lnTo>
                  <a:pt x="0" y="831850"/>
                </a:lnTo>
                <a:lnTo>
                  <a:pt x="0" y="862329"/>
                </a:lnTo>
                <a:lnTo>
                  <a:pt x="26669" y="862329"/>
                </a:lnTo>
                <a:lnTo>
                  <a:pt x="26669" y="831850"/>
                </a:lnTo>
                <a:close/>
              </a:path>
              <a:path w="26670" h="3026409">
                <a:moveTo>
                  <a:pt x="26669" y="862329"/>
                </a:moveTo>
                <a:lnTo>
                  <a:pt x="0" y="862329"/>
                </a:lnTo>
                <a:lnTo>
                  <a:pt x="0" y="868679"/>
                </a:lnTo>
                <a:lnTo>
                  <a:pt x="26669" y="868679"/>
                </a:lnTo>
                <a:lnTo>
                  <a:pt x="26669" y="862329"/>
                </a:lnTo>
                <a:close/>
              </a:path>
              <a:path w="26670" h="3026409">
                <a:moveTo>
                  <a:pt x="26669" y="868679"/>
                </a:moveTo>
                <a:lnTo>
                  <a:pt x="0" y="868679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79"/>
                </a:lnTo>
                <a:close/>
              </a:path>
              <a:path w="26670" h="3026409">
                <a:moveTo>
                  <a:pt x="26669" y="875029"/>
                </a:moveTo>
                <a:lnTo>
                  <a:pt x="0" y="875029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875029"/>
                </a:lnTo>
                <a:close/>
              </a:path>
              <a:path w="26670" h="3026409">
                <a:moveTo>
                  <a:pt x="26669" y="908049"/>
                </a:moveTo>
                <a:lnTo>
                  <a:pt x="0" y="908049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49"/>
                </a:lnTo>
                <a:close/>
              </a:path>
              <a:path w="26670" h="302640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026409">
                <a:moveTo>
                  <a:pt x="26669" y="984250"/>
                </a:moveTo>
                <a:lnTo>
                  <a:pt x="0" y="984250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50"/>
                </a:lnTo>
                <a:close/>
              </a:path>
              <a:path w="26670" h="3026409">
                <a:moveTo>
                  <a:pt x="26669" y="1305559"/>
                </a:moveTo>
                <a:lnTo>
                  <a:pt x="0" y="1305559"/>
                </a:lnTo>
                <a:lnTo>
                  <a:pt x="0" y="1573529"/>
                </a:lnTo>
                <a:lnTo>
                  <a:pt x="26669" y="1573529"/>
                </a:lnTo>
                <a:lnTo>
                  <a:pt x="26669" y="1305559"/>
                </a:lnTo>
                <a:close/>
              </a:path>
              <a:path w="26670" h="3026409">
                <a:moveTo>
                  <a:pt x="26669" y="1297939"/>
                </a:moveTo>
                <a:lnTo>
                  <a:pt x="0" y="1297939"/>
                </a:lnTo>
                <a:lnTo>
                  <a:pt x="0" y="1304289"/>
                </a:lnTo>
                <a:lnTo>
                  <a:pt x="26669" y="1304289"/>
                </a:lnTo>
                <a:lnTo>
                  <a:pt x="26669" y="1297939"/>
                </a:lnTo>
                <a:close/>
              </a:path>
              <a:path w="26670" h="3026409">
                <a:moveTo>
                  <a:pt x="26669" y="1286509"/>
                </a:moveTo>
                <a:lnTo>
                  <a:pt x="0" y="128650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6509"/>
                </a:lnTo>
                <a:close/>
              </a:path>
              <a:path w="26670" h="3026409">
                <a:moveTo>
                  <a:pt x="26669" y="1278889"/>
                </a:moveTo>
                <a:lnTo>
                  <a:pt x="0" y="1278889"/>
                </a:lnTo>
                <a:lnTo>
                  <a:pt x="0" y="1285239"/>
                </a:lnTo>
                <a:lnTo>
                  <a:pt x="26669" y="1285239"/>
                </a:lnTo>
                <a:lnTo>
                  <a:pt x="26669" y="1278889"/>
                </a:lnTo>
                <a:close/>
              </a:path>
              <a:path w="26670" h="3026409">
                <a:moveTo>
                  <a:pt x="26669" y="1267459"/>
                </a:moveTo>
                <a:lnTo>
                  <a:pt x="0" y="1267459"/>
                </a:lnTo>
                <a:lnTo>
                  <a:pt x="0" y="1277620"/>
                </a:lnTo>
                <a:lnTo>
                  <a:pt x="26669" y="1277620"/>
                </a:lnTo>
                <a:lnTo>
                  <a:pt x="26669" y="1267459"/>
                </a:lnTo>
                <a:close/>
              </a:path>
              <a:path w="26670" h="3026409">
                <a:moveTo>
                  <a:pt x="26669" y="1259839"/>
                </a:moveTo>
                <a:lnTo>
                  <a:pt x="0" y="1259839"/>
                </a:lnTo>
                <a:lnTo>
                  <a:pt x="0" y="1266189"/>
                </a:lnTo>
                <a:lnTo>
                  <a:pt x="26669" y="1266189"/>
                </a:lnTo>
                <a:lnTo>
                  <a:pt x="26669" y="1259839"/>
                </a:lnTo>
                <a:close/>
              </a:path>
              <a:path w="26670" h="3026409">
                <a:moveTo>
                  <a:pt x="26669" y="1248410"/>
                </a:moveTo>
                <a:lnTo>
                  <a:pt x="0" y="1248410"/>
                </a:lnTo>
                <a:lnTo>
                  <a:pt x="0" y="1258569"/>
                </a:lnTo>
                <a:lnTo>
                  <a:pt x="26669" y="1258569"/>
                </a:lnTo>
                <a:lnTo>
                  <a:pt x="26669" y="1248410"/>
                </a:lnTo>
                <a:close/>
              </a:path>
              <a:path w="26670" h="3026409">
                <a:moveTo>
                  <a:pt x="26669" y="1240789"/>
                </a:moveTo>
                <a:lnTo>
                  <a:pt x="0" y="1240789"/>
                </a:lnTo>
                <a:lnTo>
                  <a:pt x="0" y="1247139"/>
                </a:lnTo>
                <a:lnTo>
                  <a:pt x="26669" y="1247139"/>
                </a:lnTo>
                <a:lnTo>
                  <a:pt x="26669" y="1240789"/>
                </a:lnTo>
                <a:close/>
              </a:path>
              <a:path w="26670" h="3026409">
                <a:moveTo>
                  <a:pt x="26669" y="1229359"/>
                </a:moveTo>
                <a:lnTo>
                  <a:pt x="0" y="1229359"/>
                </a:lnTo>
                <a:lnTo>
                  <a:pt x="0" y="1239519"/>
                </a:lnTo>
                <a:lnTo>
                  <a:pt x="26669" y="1239519"/>
                </a:lnTo>
                <a:lnTo>
                  <a:pt x="26669" y="1229359"/>
                </a:lnTo>
                <a:close/>
              </a:path>
              <a:path w="26670" h="3026409">
                <a:moveTo>
                  <a:pt x="26669" y="1221739"/>
                </a:moveTo>
                <a:lnTo>
                  <a:pt x="0" y="1221739"/>
                </a:lnTo>
                <a:lnTo>
                  <a:pt x="0" y="1228089"/>
                </a:lnTo>
                <a:lnTo>
                  <a:pt x="26669" y="1228089"/>
                </a:lnTo>
                <a:lnTo>
                  <a:pt x="26669" y="1221739"/>
                </a:lnTo>
                <a:close/>
              </a:path>
              <a:path w="26670" h="3026409">
                <a:moveTo>
                  <a:pt x="26669" y="1210309"/>
                </a:moveTo>
                <a:lnTo>
                  <a:pt x="0" y="1210309"/>
                </a:lnTo>
                <a:lnTo>
                  <a:pt x="0" y="1220469"/>
                </a:lnTo>
                <a:lnTo>
                  <a:pt x="26669" y="1220469"/>
                </a:lnTo>
                <a:lnTo>
                  <a:pt x="26669" y="1210309"/>
                </a:lnTo>
                <a:close/>
              </a:path>
              <a:path w="26670" h="3026409">
                <a:moveTo>
                  <a:pt x="26669" y="1202689"/>
                </a:moveTo>
                <a:lnTo>
                  <a:pt x="0" y="1202689"/>
                </a:lnTo>
                <a:lnTo>
                  <a:pt x="0" y="1209039"/>
                </a:lnTo>
                <a:lnTo>
                  <a:pt x="26669" y="1209039"/>
                </a:lnTo>
                <a:lnTo>
                  <a:pt x="26669" y="1202689"/>
                </a:lnTo>
                <a:close/>
              </a:path>
              <a:path w="26670" h="3026409">
                <a:moveTo>
                  <a:pt x="26669" y="1191259"/>
                </a:moveTo>
                <a:lnTo>
                  <a:pt x="0" y="1191259"/>
                </a:lnTo>
                <a:lnTo>
                  <a:pt x="0" y="1201419"/>
                </a:lnTo>
                <a:lnTo>
                  <a:pt x="26669" y="1201419"/>
                </a:lnTo>
                <a:lnTo>
                  <a:pt x="26669" y="1191259"/>
                </a:lnTo>
                <a:close/>
              </a:path>
              <a:path w="26670" h="3026409">
                <a:moveTo>
                  <a:pt x="26669" y="1183639"/>
                </a:moveTo>
                <a:lnTo>
                  <a:pt x="0" y="1183639"/>
                </a:lnTo>
                <a:lnTo>
                  <a:pt x="0" y="1189989"/>
                </a:lnTo>
                <a:lnTo>
                  <a:pt x="26669" y="1189989"/>
                </a:lnTo>
                <a:lnTo>
                  <a:pt x="26669" y="1183639"/>
                </a:lnTo>
                <a:close/>
              </a:path>
              <a:path w="26670" h="3026409">
                <a:moveTo>
                  <a:pt x="26669" y="1172209"/>
                </a:moveTo>
                <a:lnTo>
                  <a:pt x="0" y="1172209"/>
                </a:lnTo>
                <a:lnTo>
                  <a:pt x="0" y="1182369"/>
                </a:lnTo>
                <a:lnTo>
                  <a:pt x="26669" y="1182369"/>
                </a:lnTo>
                <a:lnTo>
                  <a:pt x="26669" y="1172209"/>
                </a:lnTo>
                <a:close/>
              </a:path>
              <a:path w="26670" h="3026409">
                <a:moveTo>
                  <a:pt x="26669" y="1164589"/>
                </a:moveTo>
                <a:lnTo>
                  <a:pt x="0" y="1164589"/>
                </a:lnTo>
                <a:lnTo>
                  <a:pt x="0" y="1170939"/>
                </a:lnTo>
                <a:lnTo>
                  <a:pt x="26669" y="1170939"/>
                </a:lnTo>
                <a:lnTo>
                  <a:pt x="26669" y="1164589"/>
                </a:lnTo>
                <a:close/>
              </a:path>
              <a:path w="26670" h="3026409">
                <a:moveTo>
                  <a:pt x="26669" y="1153160"/>
                </a:moveTo>
                <a:lnTo>
                  <a:pt x="0" y="1153160"/>
                </a:lnTo>
                <a:lnTo>
                  <a:pt x="0" y="1163319"/>
                </a:lnTo>
                <a:lnTo>
                  <a:pt x="26669" y="1163319"/>
                </a:lnTo>
                <a:lnTo>
                  <a:pt x="26669" y="1153160"/>
                </a:lnTo>
                <a:close/>
              </a:path>
              <a:path w="26670" h="3026409">
                <a:moveTo>
                  <a:pt x="26669" y="1145539"/>
                </a:moveTo>
                <a:lnTo>
                  <a:pt x="0" y="1145539"/>
                </a:lnTo>
                <a:lnTo>
                  <a:pt x="0" y="1151889"/>
                </a:lnTo>
                <a:lnTo>
                  <a:pt x="26669" y="1151889"/>
                </a:lnTo>
                <a:lnTo>
                  <a:pt x="26669" y="1145539"/>
                </a:lnTo>
                <a:close/>
              </a:path>
              <a:path w="26670" h="3026409">
                <a:moveTo>
                  <a:pt x="26669" y="1134109"/>
                </a:moveTo>
                <a:lnTo>
                  <a:pt x="0" y="1134109"/>
                </a:lnTo>
                <a:lnTo>
                  <a:pt x="0" y="1144269"/>
                </a:lnTo>
                <a:lnTo>
                  <a:pt x="26669" y="1144269"/>
                </a:lnTo>
                <a:lnTo>
                  <a:pt x="26669" y="1134109"/>
                </a:lnTo>
                <a:close/>
              </a:path>
              <a:path w="26670" h="3026409">
                <a:moveTo>
                  <a:pt x="26669" y="1126489"/>
                </a:moveTo>
                <a:lnTo>
                  <a:pt x="0" y="1126489"/>
                </a:lnTo>
                <a:lnTo>
                  <a:pt x="0" y="1132839"/>
                </a:lnTo>
                <a:lnTo>
                  <a:pt x="26669" y="1132839"/>
                </a:lnTo>
                <a:lnTo>
                  <a:pt x="26669" y="1126489"/>
                </a:lnTo>
                <a:close/>
              </a:path>
              <a:path w="26670" h="3026409">
                <a:moveTo>
                  <a:pt x="26669" y="1115059"/>
                </a:moveTo>
                <a:lnTo>
                  <a:pt x="0" y="1115059"/>
                </a:lnTo>
                <a:lnTo>
                  <a:pt x="0" y="1125219"/>
                </a:lnTo>
                <a:lnTo>
                  <a:pt x="26669" y="1125219"/>
                </a:lnTo>
                <a:lnTo>
                  <a:pt x="26669" y="1115059"/>
                </a:lnTo>
                <a:close/>
              </a:path>
              <a:path w="26670" h="3026409">
                <a:moveTo>
                  <a:pt x="26669" y="1101089"/>
                </a:moveTo>
                <a:lnTo>
                  <a:pt x="0" y="1101089"/>
                </a:lnTo>
                <a:lnTo>
                  <a:pt x="0" y="1113789"/>
                </a:lnTo>
                <a:lnTo>
                  <a:pt x="26669" y="1113789"/>
                </a:lnTo>
                <a:lnTo>
                  <a:pt x="26669" y="1101089"/>
                </a:lnTo>
                <a:close/>
              </a:path>
              <a:path w="26670" h="3026409">
                <a:moveTo>
                  <a:pt x="26669" y="1089659"/>
                </a:moveTo>
                <a:lnTo>
                  <a:pt x="0" y="1089659"/>
                </a:lnTo>
                <a:lnTo>
                  <a:pt x="0" y="1099819"/>
                </a:lnTo>
                <a:lnTo>
                  <a:pt x="26669" y="1099819"/>
                </a:lnTo>
                <a:lnTo>
                  <a:pt x="26669" y="1089659"/>
                </a:lnTo>
                <a:close/>
              </a:path>
              <a:path w="26670" h="3026409">
                <a:moveTo>
                  <a:pt x="26669" y="1082039"/>
                </a:moveTo>
                <a:lnTo>
                  <a:pt x="0" y="1082039"/>
                </a:lnTo>
                <a:lnTo>
                  <a:pt x="0" y="1088389"/>
                </a:lnTo>
                <a:lnTo>
                  <a:pt x="26669" y="1088389"/>
                </a:lnTo>
                <a:lnTo>
                  <a:pt x="26669" y="1082039"/>
                </a:lnTo>
                <a:close/>
              </a:path>
              <a:path w="26670" h="3026409">
                <a:moveTo>
                  <a:pt x="26669" y="1070610"/>
                </a:moveTo>
                <a:lnTo>
                  <a:pt x="0" y="1070610"/>
                </a:lnTo>
                <a:lnTo>
                  <a:pt x="0" y="1080769"/>
                </a:lnTo>
                <a:lnTo>
                  <a:pt x="26669" y="1080769"/>
                </a:lnTo>
                <a:lnTo>
                  <a:pt x="26669" y="1070610"/>
                </a:lnTo>
                <a:close/>
              </a:path>
              <a:path w="26670" h="3026409">
                <a:moveTo>
                  <a:pt x="26669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6669" y="1069339"/>
                </a:lnTo>
                <a:lnTo>
                  <a:pt x="26669" y="1062989"/>
                </a:lnTo>
                <a:close/>
              </a:path>
              <a:path w="26670" h="3026409">
                <a:moveTo>
                  <a:pt x="26669" y="1051559"/>
                </a:moveTo>
                <a:lnTo>
                  <a:pt x="0" y="1051559"/>
                </a:lnTo>
                <a:lnTo>
                  <a:pt x="0" y="1061720"/>
                </a:lnTo>
                <a:lnTo>
                  <a:pt x="26669" y="1061720"/>
                </a:lnTo>
                <a:lnTo>
                  <a:pt x="26669" y="1051559"/>
                </a:lnTo>
                <a:close/>
              </a:path>
              <a:path w="26670" h="3026409">
                <a:moveTo>
                  <a:pt x="26669" y="1043939"/>
                </a:moveTo>
                <a:lnTo>
                  <a:pt x="0" y="1043939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1043939"/>
                </a:lnTo>
                <a:close/>
              </a:path>
              <a:path w="26670" h="3026409">
                <a:moveTo>
                  <a:pt x="26669" y="1032509"/>
                </a:moveTo>
                <a:lnTo>
                  <a:pt x="0" y="1032509"/>
                </a:lnTo>
                <a:lnTo>
                  <a:pt x="0" y="1042670"/>
                </a:lnTo>
                <a:lnTo>
                  <a:pt x="26669" y="1042670"/>
                </a:lnTo>
                <a:lnTo>
                  <a:pt x="26669" y="1032509"/>
                </a:lnTo>
                <a:close/>
              </a:path>
              <a:path w="26670" h="3026409">
                <a:moveTo>
                  <a:pt x="26669" y="1024889"/>
                </a:moveTo>
                <a:lnTo>
                  <a:pt x="0" y="1024889"/>
                </a:lnTo>
                <a:lnTo>
                  <a:pt x="0" y="1031239"/>
                </a:lnTo>
                <a:lnTo>
                  <a:pt x="26669" y="1031239"/>
                </a:lnTo>
                <a:lnTo>
                  <a:pt x="26669" y="1024889"/>
                </a:lnTo>
                <a:close/>
              </a:path>
              <a:path w="26670" h="3026409">
                <a:moveTo>
                  <a:pt x="26669" y="1013459"/>
                </a:moveTo>
                <a:lnTo>
                  <a:pt x="0" y="1013459"/>
                </a:lnTo>
                <a:lnTo>
                  <a:pt x="0" y="1023619"/>
                </a:lnTo>
                <a:lnTo>
                  <a:pt x="26669" y="1023619"/>
                </a:lnTo>
                <a:lnTo>
                  <a:pt x="26669" y="1013459"/>
                </a:lnTo>
                <a:close/>
              </a:path>
              <a:path w="26670" h="3026409">
                <a:moveTo>
                  <a:pt x="26669" y="1005839"/>
                </a:moveTo>
                <a:lnTo>
                  <a:pt x="0" y="1005839"/>
                </a:lnTo>
                <a:lnTo>
                  <a:pt x="0" y="1012189"/>
                </a:lnTo>
                <a:lnTo>
                  <a:pt x="26669" y="1012189"/>
                </a:lnTo>
                <a:lnTo>
                  <a:pt x="26669" y="1005839"/>
                </a:lnTo>
                <a:close/>
              </a:path>
              <a:path w="26670" h="3026409">
                <a:moveTo>
                  <a:pt x="26669" y="1003299"/>
                </a:moveTo>
                <a:lnTo>
                  <a:pt x="0" y="1003299"/>
                </a:lnTo>
                <a:lnTo>
                  <a:pt x="0" y="1004569"/>
                </a:lnTo>
                <a:lnTo>
                  <a:pt x="26669" y="1004569"/>
                </a:lnTo>
                <a:lnTo>
                  <a:pt x="26669" y="1003299"/>
                </a:lnTo>
                <a:close/>
              </a:path>
              <a:path w="26670" h="3026409">
                <a:moveTo>
                  <a:pt x="26669" y="1573529"/>
                </a:moveTo>
                <a:lnTo>
                  <a:pt x="0" y="1573529"/>
                </a:lnTo>
                <a:lnTo>
                  <a:pt x="0" y="1662429"/>
                </a:lnTo>
                <a:lnTo>
                  <a:pt x="26669" y="1662429"/>
                </a:lnTo>
                <a:lnTo>
                  <a:pt x="26669" y="1573529"/>
                </a:lnTo>
                <a:close/>
              </a:path>
              <a:path w="26670" h="3026409">
                <a:moveTo>
                  <a:pt x="26669" y="2175509"/>
                </a:moveTo>
                <a:lnTo>
                  <a:pt x="0" y="2175509"/>
                </a:lnTo>
                <a:lnTo>
                  <a:pt x="0" y="2183129"/>
                </a:lnTo>
                <a:lnTo>
                  <a:pt x="26669" y="2183129"/>
                </a:lnTo>
                <a:lnTo>
                  <a:pt x="26669" y="2175509"/>
                </a:lnTo>
                <a:close/>
              </a:path>
              <a:path w="26670" h="3026409">
                <a:moveTo>
                  <a:pt x="26669" y="1747519"/>
                </a:moveTo>
                <a:lnTo>
                  <a:pt x="0" y="1747519"/>
                </a:lnTo>
                <a:lnTo>
                  <a:pt x="0" y="2174239"/>
                </a:lnTo>
                <a:lnTo>
                  <a:pt x="26669" y="2174239"/>
                </a:lnTo>
                <a:lnTo>
                  <a:pt x="26669" y="1747519"/>
                </a:lnTo>
                <a:close/>
              </a:path>
              <a:path w="26670" h="3026409">
                <a:moveTo>
                  <a:pt x="26669" y="1728469"/>
                </a:moveTo>
                <a:lnTo>
                  <a:pt x="0" y="1728469"/>
                </a:lnTo>
                <a:lnTo>
                  <a:pt x="0" y="1746249"/>
                </a:lnTo>
                <a:lnTo>
                  <a:pt x="26669" y="1746249"/>
                </a:lnTo>
                <a:lnTo>
                  <a:pt x="26669" y="1728469"/>
                </a:lnTo>
                <a:close/>
              </a:path>
              <a:path w="26670" h="3026409">
                <a:moveTo>
                  <a:pt x="26669" y="1709419"/>
                </a:moveTo>
                <a:lnTo>
                  <a:pt x="0" y="1709419"/>
                </a:lnTo>
                <a:lnTo>
                  <a:pt x="0" y="1727199"/>
                </a:lnTo>
                <a:lnTo>
                  <a:pt x="26669" y="1727199"/>
                </a:lnTo>
                <a:lnTo>
                  <a:pt x="26669" y="1709419"/>
                </a:lnTo>
                <a:close/>
              </a:path>
              <a:path w="26670" h="3026409">
                <a:moveTo>
                  <a:pt x="26669" y="1686559"/>
                </a:moveTo>
                <a:lnTo>
                  <a:pt x="0" y="1686559"/>
                </a:lnTo>
                <a:lnTo>
                  <a:pt x="0" y="1708149"/>
                </a:lnTo>
                <a:lnTo>
                  <a:pt x="26669" y="1708149"/>
                </a:lnTo>
                <a:lnTo>
                  <a:pt x="26669" y="1686559"/>
                </a:lnTo>
                <a:close/>
              </a:path>
              <a:path w="26670" h="3026409">
                <a:moveTo>
                  <a:pt x="26669" y="1667509"/>
                </a:moveTo>
                <a:lnTo>
                  <a:pt x="0" y="1667509"/>
                </a:lnTo>
                <a:lnTo>
                  <a:pt x="0" y="1685289"/>
                </a:lnTo>
                <a:lnTo>
                  <a:pt x="26669" y="1685289"/>
                </a:lnTo>
                <a:lnTo>
                  <a:pt x="26669" y="1667509"/>
                </a:lnTo>
                <a:close/>
              </a:path>
              <a:path w="26670" h="3026409">
                <a:moveTo>
                  <a:pt x="26669" y="1663699"/>
                </a:moveTo>
                <a:lnTo>
                  <a:pt x="0" y="166369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63699"/>
                </a:lnTo>
                <a:close/>
              </a:path>
              <a:path w="26670" h="3026409">
                <a:moveTo>
                  <a:pt x="26669" y="2183129"/>
                </a:moveTo>
                <a:lnTo>
                  <a:pt x="0" y="2183129"/>
                </a:lnTo>
                <a:lnTo>
                  <a:pt x="0" y="2358389"/>
                </a:lnTo>
                <a:lnTo>
                  <a:pt x="26669" y="2358389"/>
                </a:lnTo>
                <a:lnTo>
                  <a:pt x="26669" y="2183129"/>
                </a:lnTo>
                <a:close/>
              </a:path>
              <a:path w="26670" h="3026409">
                <a:moveTo>
                  <a:pt x="26669" y="2358390"/>
                </a:moveTo>
                <a:lnTo>
                  <a:pt x="0" y="2358390"/>
                </a:lnTo>
                <a:lnTo>
                  <a:pt x="0" y="3026409"/>
                </a:lnTo>
                <a:lnTo>
                  <a:pt x="26669" y="3026409"/>
                </a:lnTo>
                <a:lnTo>
                  <a:pt x="26669" y="235839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1830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150109"/>
                </a:lnTo>
                <a:close/>
              </a:path>
            </a:pathLst>
          </a:custGeom>
          <a:solidFill>
            <a:srgbClr val="182F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0" y="21590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790" y="0"/>
                </a:lnTo>
              </a:path>
            </a:pathLst>
          </a:custGeom>
          <a:ln w="43179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859789" y="3048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58519" y="30480"/>
            <a:ext cx="836930" cy="115570"/>
          </a:xfrm>
          <a:custGeom>
            <a:avLst/>
            <a:gdLst/>
            <a:ahLst/>
            <a:cxnLst/>
            <a:rect l="l" t="t" r="r" b="b"/>
            <a:pathLst>
              <a:path w="836930" h="115570">
                <a:moveTo>
                  <a:pt x="1270" y="0"/>
                </a:moveTo>
                <a:lnTo>
                  <a:pt x="1270" y="6350"/>
                </a:lnTo>
                <a:lnTo>
                  <a:pt x="0" y="12700"/>
                </a:lnTo>
                <a:lnTo>
                  <a:pt x="835660" y="115570"/>
                </a:lnTo>
                <a:lnTo>
                  <a:pt x="835660" y="109220"/>
                </a:lnTo>
                <a:lnTo>
                  <a:pt x="836930" y="102870"/>
                </a:lnTo>
                <a:lnTo>
                  <a:pt x="127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692910" y="133350"/>
            <a:ext cx="808990" cy="181610"/>
          </a:xfrm>
          <a:custGeom>
            <a:avLst/>
            <a:gdLst/>
            <a:ahLst/>
            <a:cxnLst/>
            <a:rect l="l" t="t" r="r" b="b"/>
            <a:pathLst>
              <a:path w="808989" h="181610">
                <a:moveTo>
                  <a:pt x="2539" y="0"/>
                </a:moveTo>
                <a:lnTo>
                  <a:pt x="0" y="12700"/>
                </a:lnTo>
                <a:lnTo>
                  <a:pt x="806450" y="181609"/>
                </a:lnTo>
                <a:lnTo>
                  <a:pt x="808989" y="168909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499360" y="302259"/>
            <a:ext cx="775970" cy="242570"/>
          </a:xfrm>
          <a:custGeom>
            <a:avLst/>
            <a:gdLst/>
            <a:ahLst/>
            <a:cxnLst/>
            <a:rect l="l" t="t" r="r" b="b"/>
            <a:pathLst>
              <a:path w="775970" h="242570">
                <a:moveTo>
                  <a:pt x="2539" y="0"/>
                </a:moveTo>
                <a:lnTo>
                  <a:pt x="0" y="12700"/>
                </a:lnTo>
                <a:lnTo>
                  <a:pt x="772160" y="242570"/>
                </a:lnTo>
                <a:lnTo>
                  <a:pt x="774700" y="236220"/>
                </a:lnTo>
                <a:lnTo>
                  <a:pt x="775969" y="231140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271520" y="533400"/>
            <a:ext cx="739140" cy="299720"/>
          </a:xfrm>
          <a:custGeom>
            <a:avLst/>
            <a:gdLst/>
            <a:ahLst/>
            <a:cxnLst/>
            <a:rect l="l" t="t" r="r" b="b"/>
            <a:pathLst>
              <a:path w="739139" h="299719">
                <a:moveTo>
                  <a:pt x="3809" y="0"/>
                </a:moveTo>
                <a:lnTo>
                  <a:pt x="2539" y="5079"/>
                </a:lnTo>
                <a:lnTo>
                  <a:pt x="0" y="11429"/>
                </a:lnTo>
                <a:lnTo>
                  <a:pt x="735329" y="299720"/>
                </a:lnTo>
                <a:lnTo>
                  <a:pt x="736600" y="293370"/>
                </a:lnTo>
                <a:lnTo>
                  <a:pt x="739139" y="288289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008120" y="8216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09" y="0"/>
                </a:moveTo>
                <a:lnTo>
                  <a:pt x="2539" y="0"/>
                </a:lnTo>
                <a:lnTo>
                  <a:pt x="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005579" y="821689"/>
            <a:ext cx="699770" cy="354330"/>
          </a:xfrm>
          <a:custGeom>
            <a:avLst/>
            <a:gdLst/>
            <a:ahLst/>
            <a:cxnLst/>
            <a:rect l="l" t="t" r="r" b="b"/>
            <a:pathLst>
              <a:path w="699770" h="354330">
                <a:moveTo>
                  <a:pt x="6350" y="0"/>
                </a:moveTo>
                <a:lnTo>
                  <a:pt x="2540" y="5080"/>
                </a:lnTo>
                <a:lnTo>
                  <a:pt x="0" y="11430"/>
                </a:lnTo>
                <a:lnTo>
                  <a:pt x="693420" y="354330"/>
                </a:lnTo>
                <a:lnTo>
                  <a:pt x="697230" y="347980"/>
                </a:lnTo>
                <a:lnTo>
                  <a:pt x="699770" y="3429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699000" y="1164589"/>
            <a:ext cx="654050" cy="405130"/>
          </a:xfrm>
          <a:custGeom>
            <a:avLst/>
            <a:gdLst/>
            <a:ahLst/>
            <a:cxnLst/>
            <a:rect l="l" t="t" r="r" b="b"/>
            <a:pathLst>
              <a:path w="654050" h="405130">
                <a:moveTo>
                  <a:pt x="6350" y="0"/>
                </a:moveTo>
                <a:lnTo>
                  <a:pt x="3810" y="5080"/>
                </a:lnTo>
                <a:lnTo>
                  <a:pt x="0" y="11430"/>
                </a:lnTo>
                <a:lnTo>
                  <a:pt x="647700" y="405130"/>
                </a:lnTo>
                <a:lnTo>
                  <a:pt x="650239" y="400050"/>
                </a:lnTo>
                <a:lnTo>
                  <a:pt x="654050" y="3937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349240" y="155828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635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345429" y="1559560"/>
            <a:ext cx="605790" cy="450850"/>
          </a:xfrm>
          <a:custGeom>
            <a:avLst/>
            <a:gdLst/>
            <a:ahLst/>
            <a:cxnLst/>
            <a:rect l="l" t="t" r="r" b="b"/>
            <a:pathLst>
              <a:path w="605789" h="450850">
                <a:moveTo>
                  <a:pt x="7620" y="0"/>
                </a:moveTo>
                <a:lnTo>
                  <a:pt x="0" y="10160"/>
                </a:lnTo>
                <a:lnTo>
                  <a:pt x="598170" y="450850"/>
                </a:lnTo>
                <a:lnTo>
                  <a:pt x="605790" y="440689"/>
                </a:lnTo>
                <a:lnTo>
                  <a:pt x="762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947409" y="20002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507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942329" y="2001520"/>
            <a:ext cx="551180" cy="495300"/>
          </a:xfrm>
          <a:custGeom>
            <a:avLst/>
            <a:gdLst/>
            <a:ahLst/>
            <a:cxnLst/>
            <a:rect l="l" t="t" r="r" b="b"/>
            <a:pathLst>
              <a:path w="551179" h="495300">
                <a:moveTo>
                  <a:pt x="8890" y="0"/>
                </a:moveTo>
                <a:lnTo>
                  <a:pt x="0" y="8889"/>
                </a:lnTo>
                <a:lnTo>
                  <a:pt x="543560" y="495300"/>
                </a:lnTo>
                <a:lnTo>
                  <a:pt x="547370" y="490219"/>
                </a:lnTo>
                <a:lnTo>
                  <a:pt x="551180" y="486409"/>
                </a:lnTo>
                <a:lnTo>
                  <a:pt x="889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6489700" y="24879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10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6485890" y="2487929"/>
            <a:ext cx="492759" cy="535940"/>
          </a:xfrm>
          <a:custGeom>
            <a:avLst/>
            <a:gdLst/>
            <a:ahLst/>
            <a:cxnLst/>
            <a:rect l="l" t="t" r="r" b="b"/>
            <a:pathLst>
              <a:path w="492759" h="535939">
                <a:moveTo>
                  <a:pt x="8889" y="0"/>
                </a:moveTo>
                <a:lnTo>
                  <a:pt x="3810" y="3810"/>
                </a:lnTo>
                <a:lnTo>
                  <a:pt x="0" y="8890"/>
                </a:lnTo>
                <a:lnTo>
                  <a:pt x="483869" y="535940"/>
                </a:lnTo>
                <a:lnTo>
                  <a:pt x="492760" y="527050"/>
                </a:lnTo>
                <a:lnTo>
                  <a:pt x="888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6974840" y="30149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09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6969759" y="3014979"/>
            <a:ext cx="430530" cy="572770"/>
          </a:xfrm>
          <a:custGeom>
            <a:avLst/>
            <a:gdLst/>
            <a:ahLst/>
            <a:cxnLst/>
            <a:rect l="l" t="t" r="r" b="b"/>
            <a:pathLst>
              <a:path w="430529" h="572770">
                <a:moveTo>
                  <a:pt x="10160" y="0"/>
                </a:moveTo>
                <a:lnTo>
                  <a:pt x="0" y="7620"/>
                </a:lnTo>
                <a:lnTo>
                  <a:pt x="420370" y="572770"/>
                </a:lnTo>
                <a:lnTo>
                  <a:pt x="430530" y="56515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390130" y="3580129"/>
            <a:ext cx="364490" cy="605790"/>
          </a:xfrm>
          <a:custGeom>
            <a:avLst/>
            <a:gdLst/>
            <a:ahLst/>
            <a:cxnLst/>
            <a:rect l="l" t="t" r="r" b="b"/>
            <a:pathLst>
              <a:path w="364490" h="605789">
                <a:moveTo>
                  <a:pt x="10160" y="0"/>
                </a:moveTo>
                <a:lnTo>
                  <a:pt x="5079" y="3810"/>
                </a:lnTo>
                <a:lnTo>
                  <a:pt x="0" y="6350"/>
                </a:lnTo>
                <a:lnTo>
                  <a:pt x="354329" y="605790"/>
                </a:lnTo>
                <a:lnTo>
                  <a:pt x="364490" y="59817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749540" y="41783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79" y="0"/>
                </a:moveTo>
                <a:lnTo>
                  <a:pt x="0" y="381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744459" y="4179570"/>
            <a:ext cx="293370" cy="633730"/>
          </a:xfrm>
          <a:custGeom>
            <a:avLst/>
            <a:gdLst/>
            <a:ahLst/>
            <a:cxnLst/>
            <a:rect l="l" t="t" r="r" b="b"/>
            <a:pathLst>
              <a:path w="293370" h="633729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281940" y="633729"/>
                </a:lnTo>
                <a:lnTo>
                  <a:pt x="288290" y="631189"/>
                </a:lnTo>
                <a:lnTo>
                  <a:pt x="293370" y="628649"/>
                </a:lnTo>
                <a:lnTo>
                  <a:pt x="1143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8032750" y="48082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8026400" y="4809490"/>
            <a:ext cx="219710" cy="659130"/>
          </a:xfrm>
          <a:custGeom>
            <a:avLst/>
            <a:gdLst/>
            <a:ahLst/>
            <a:cxnLst/>
            <a:rect l="l" t="t" r="r" b="b"/>
            <a:pathLst>
              <a:path w="219709" h="659129">
                <a:moveTo>
                  <a:pt x="11429" y="0"/>
                </a:moveTo>
                <a:lnTo>
                  <a:pt x="6350" y="1270"/>
                </a:lnTo>
                <a:lnTo>
                  <a:pt x="0" y="3810"/>
                </a:lnTo>
                <a:lnTo>
                  <a:pt x="207009" y="659130"/>
                </a:lnTo>
                <a:lnTo>
                  <a:pt x="213359" y="657860"/>
                </a:lnTo>
                <a:lnTo>
                  <a:pt x="219709" y="655320"/>
                </a:lnTo>
                <a:lnTo>
                  <a:pt x="1142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8239759" y="546480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8233409" y="5466079"/>
            <a:ext cx="139700" cy="681990"/>
          </a:xfrm>
          <a:custGeom>
            <a:avLst/>
            <a:gdLst/>
            <a:ahLst/>
            <a:cxnLst/>
            <a:rect l="l" t="t" r="r" b="b"/>
            <a:pathLst>
              <a:path w="139700" h="681989">
                <a:moveTo>
                  <a:pt x="12700" y="0"/>
                </a:moveTo>
                <a:lnTo>
                  <a:pt x="0" y="2540"/>
                </a:lnTo>
                <a:lnTo>
                  <a:pt x="127000" y="681990"/>
                </a:lnTo>
                <a:lnTo>
                  <a:pt x="139700" y="679450"/>
                </a:lnTo>
                <a:lnTo>
                  <a:pt x="1270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8366759" y="61455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8388350" y="6146800"/>
            <a:ext cx="0" cy="699770"/>
          </a:xfrm>
          <a:custGeom>
            <a:avLst/>
            <a:gdLst/>
            <a:ahLst/>
            <a:cxnLst/>
            <a:rect l="l" t="t" r="r" b="b"/>
            <a:pathLst>
              <a:path h="699770">
                <a:moveTo>
                  <a:pt x="0" y="0"/>
                </a:moveTo>
                <a:lnTo>
                  <a:pt x="0" y="699770"/>
                </a:lnTo>
              </a:path>
            </a:pathLst>
          </a:custGeom>
          <a:ln w="55880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 txBox="1">
            <a:spLocks noGrp="1"/>
          </p:cNvSpPr>
          <p:nvPr>
            <p:ph type="title"/>
          </p:nvPr>
        </p:nvSpPr>
        <p:spPr>
          <a:xfrm>
            <a:off x="1524000" y="414020"/>
            <a:ext cx="651192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0" dirty="0">
                <a:solidFill>
                  <a:srgbClr val="FFFFFF"/>
                </a:solidFill>
              </a:rPr>
              <a:t>* </a:t>
            </a:r>
            <a:r>
              <a:rPr sz="3200" dirty="0">
                <a:solidFill>
                  <a:srgbClr val="FFFFFF"/>
                </a:solidFill>
              </a:rPr>
              <a:t>Myocardial ischemia which</a:t>
            </a:r>
            <a:r>
              <a:rPr sz="3200" spc="15" dirty="0">
                <a:solidFill>
                  <a:srgbClr val="FFFFFF"/>
                </a:solidFill>
              </a:rPr>
              <a:t> </a:t>
            </a:r>
            <a:r>
              <a:rPr sz="3200" dirty="0">
                <a:solidFill>
                  <a:srgbClr val="FFFFFF"/>
                </a:solidFill>
              </a:rPr>
              <a:t>produces</a:t>
            </a:r>
            <a:endParaRPr sz="3200"/>
          </a:p>
        </p:txBody>
      </p:sp>
      <p:sp>
        <p:nvSpPr>
          <p:cNvPr id="473" name="object 473"/>
          <p:cNvSpPr txBox="1"/>
          <p:nvPr/>
        </p:nvSpPr>
        <p:spPr>
          <a:xfrm>
            <a:off x="764540" y="1023620"/>
            <a:ext cx="7311390" cy="438838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22300" marR="5080">
              <a:lnSpc>
                <a:spcPct val="99900"/>
              </a:lnSpc>
              <a:spcBef>
                <a:spcPts val="100"/>
              </a:spcBef>
            </a:pP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angina results from imbalances in  myocardial oxygen supply &amp; demand  relationship such as </a:t>
            </a:r>
            <a:r>
              <a:rPr sz="3200" spc="5" dirty="0">
                <a:solidFill>
                  <a:srgbClr val="FFFFFF"/>
                </a:solidFill>
                <a:latin typeface="Times New Roman"/>
                <a:cs typeface="Times New Roman"/>
              </a:rPr>
              <a:t>decreased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oxygen  supply and/or increased oxygen</a:t>
            </a:r>
            <a:r>
              <a:rPr sz="3200" spc="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spc="5" dirty="0">
                <a:solidFill>
                  <a:srgbClr val="FFFFFF"/>
                </a:solidFill>
                <a:latin typeface="Times New Roman"/>
                <a:cs typeface="Times New Roman"/>
              </a:rPr>
              <a:t>demand.</a:t>
            </a:r>
            <a:endParaRPr sz="3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47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3200" dirty="0">
                <a:solidFill>
                  <a:srgbClr val="FFCC66"/>
                </a:solidFill>
                <a:latin typeface="Times New Roman"/>
                <a:cs typeface="Times New Roman"/>
              </a:rPr>
              <a:t>Etiology</a:t>
            </a:r>
            <a:endParaRPr sz="3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00"/>
              </a:spcBef>
              <a:buClr>
                <a:srgbClr val="3366FF"/>
              </a:buClr>
              <a:buSzPct val="79687"/>
              <a:tabLst>
                <a:tab pos="621665" algn="l"/>
                <a:tab pos="622300" algn="l"/>
                <a:tab pos="2321560" algn="l"/>
              </a:tabLst>
            </a:pPr>
            <a:r>
              <a:rPr sz="32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Decrease</a:t>
            </a:r>
            <a:r>
              <a:rPr lang="en-IN" sz="32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oxygen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supply</a:t>
            </a:r>
            <a:endParaRPr sz="3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  <a:buClr>
                <a:srgbClr val="3366FF"/>
              </a:buClr>
              <a:buSzPct val="79687"/>
              <a:tabLst>
                <a:tab pos="621665" algn="l"/>
                <a:tab pos="622300" algn="l"/>
              </a:tabLst>
            </a:pP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Increase </a:t>
            </a:r>
            <a:r>
              <a:rPr sz="3200" spc="5" dirty="0">
                <a:solidFill>
                  <a:srgbClr val="FFFFFF"/>
                </a:solidFill>
                <a:latin typeface="Times New Roman"/>
                <a:cs typeface="Times New Roman"/>
              </a:rPr>
              <a:t>demand </a:t>
            </a:r>
            <a:r>
              <a:rPr sz="3200" spc="-5" dirty="0">
                <a:solidFill>
                  <a:srgbClr val="FFFFFF"/>
                </a:solidFill>
                <a:latin typeface="Times New Roman"/>
                <a:cs typeface="Times New Roman"/>
              </a:rPr>
              <a:t>for</a:t>
            </a:r>
            <a:r>
              <a:rPr sz="3200" spc="2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oxygen</a:t>
            </a:r>
            <a:endParaRPr sz="3200" dirty="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279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3152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80327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80695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8105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2118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248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355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392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498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535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571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7858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822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8858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893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9293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9649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9001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9037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90728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9109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366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468620" y="16408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3364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496559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6669" y="25400"/>
                </a:moveTo>
                <a:lnTo>
                  <a:pt x="16510" y="25400"/>
                </a:lnTo>
                <a:lnTo>
                  <a:pt x="1651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38100">
                <a:moveTo>
                  <a:pt x="380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</a:pathLst>
          </a:custGeom>
          <a:solidFill>
            <a:srgbClr val="3364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52322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40" y="12700"/>
                </a:moveTo>
                <a:lnTo>
                  <a:pt x="6350" y="12700"/>
                </a:lnTo>
                <a:lnTo>
                  <a:pt x="6350" y="25400"/>
                </a:lnTo>
                <a:lnTo>
                  <a:pt x="24130" y="25400"/>
                </a:lnTo>
                <a:lnTo>
                  <a:pt x="24130" y="38100"/>
                </a:lnTo>
                <a:lnTo>
                  <a:pt x="27940" y="38100"/>
                </a:lnTo>
                <a:lnTo>
                  <a:pt x="27940" y="12700"/>
                </a:lnTo>
                <a:close/>
              </a:path>
              <a:path w="27939" h="38100">
                <a:moveTo>
                  <a:pt x="19050" y="0"/>
                </a:moveTo>
                <a:lnTo>
                  <a:pt x="0" y="0"/>
                </a:lnTo>
                <a:lnTo>
                  <a:pt x="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3364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55117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2699" y="0"/>
                </a:moveTo>
                <a:lnTo>
                  <a:pt x="0" y="0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57784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27939" y="25399"/>
                </a:moveTo>
                <a:lnTo>
                  <a:pt x="3810" y="25399"/>
                </a:lnTo>
                <a:lnTo>
                  <a:pt x="3810" y="38099"/>
                </a:lnTo>
                <a:lnTo>
                  <a:pt x="20320" y="38099"/>
                </a:lnTo>
                <a:lnTo>
                  <a:pt x="20320" y="50799"/>
                </a:lnTo>
                <a:lnTo>
                  <a:pt x="27939" y="50799"/>
                </a:lnTo>
                <a:lnTo>
                  <a:pt x="27939" y="25399"/>
                </a:lnTo>
                <a:close/>
              </a:path>
              <a:path w="27939" h="50800">
                <a:moveTo>
                  <a:pt x="635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3163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60577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0320" y="0"/>
                </a:moveTo>
                <a:lnTo>
                  <a:pt x="0" y="0"/>
                </a:lnTo>
                <a:lnTo>
                  <a:pt x="0" y="25400"/>
                </a:lnTo>
                <a:lnTo>
                  <a:pt x="8890" y="25400"/>
                </a:lnTo>
                <a:lnTo>
                  <a:pt x="889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3162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632450" y="17424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13970" y="0"/>
                </a:moveTo>
                <a:lnTo>
                  <a:pt x="0" y="0"/>
                </a:lnTo>
                <a:lnTo>
                  <a:pt x="0" y="38100"/>
                </a:lnTo>
                <a:lnTo>
                  <a:pt x="16510" y="38100"/>
                </a:lnTo>
                <a:lnTo>
                  <a:pt x="16510" y="50800"/>
                </a:lnTo>
                <a:lnTo>
                  <a:pt x="27939" y="50800"/>
                </a:lnTo>
                <a:lnTo>
                  <a:pt x="27939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162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660390" y="17551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6350" y="38100"/>
                </a:lnTo>
                <a:lnTo>
                  <a:pt x="6350" y="50800"/>
                </a:lnTo>
                <a:lnTo>
                  <a:pt x="22860" y="50800"/>
                </a:lnTo>
                <a:lnTo>
                  <a:pt x="2286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162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687059" y="17678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269" y="0"/>
                </a:moveTo>
                <a:lnTo>
                  <a:pt x="0" y="0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3061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715000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5239" y="0"/>
                </a:moveTo>
                <a:lnTo>
                  <a:pt x="0" y="0"/>
                </a:lnTo>
                <a:lnTo>
                  <a:pt x="0" y="38100"/>
                </a:lnTo>
                <a:lnTo>
                  <a:pt x="2539" y="38100"/>
                </a:lnTo>
                <a:lnTo>
                  <a:pt x="2539" y="50800"/>
                </a:lnTo>
                <a:lnTo>
                  <a:pt x="17779" y="50800"/>
                </a:lnTo>
                <a:lnTo>
                  <a:pt x="1777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1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74294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7620" y="0"/>
                </a:moveTo>
                <a:lnTo>
                  <a:pt x="0" y="0"/>
                </a:lnTo>
                <a:lnTo>
                  <a:pt x="0" y="50800"/>
                </a:lnTo>
                <a:lnTo>
                  <a:pt x="6350" y="50800"/>
                </a:lnTo>
                <a:lnTo>
                  <a:pt x="6350" y="63500"/>
                </a:lnTo>
                <a:lnTo>
                  <a:pt x="22860" y="63500"/>
                </a:lnTo>
                <a:lnTo>
                  <a:pt x="2286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769609" y="18186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2539" y="0"/>
                </a:moveTo>
                <a:lnTo>
                  <a:pt x="0" y="0"/>
                </a:lnTo>
                <a:lnTo>
                  <a:pt x="0" y="63500"/>
                </a:lnTo>
                <a:lnTo>
                  <a:pt x="12700" y="63500"/>
                </a:lnTo>
                <a:lnTo>
                  <a:pt x="12700" y="76200"/>
                </a:lnTo>
                <a:lnTo>
                  <a:pt x="27939" y="762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97550" y="18440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5239" y="0"/>
                </a:moveTo>
                <a:lnTo>
                  <a:pt x="0" y="0"/>
                </a:lnTo>
                <a:lnTo>
                  <a:pt x="0" y="50800"/>
                </a:lnTo>
                <a:lnTo>
                  <a:pt x="1270" y="50800"/>
                </a:lnTo>
                <a:lnTo>
                  <a:pt x="1270" y="63500"/>
                </a:lnTo>
                <a:lnTo>
                  <a:pt x="16510" y="63500"/>
                </a:lnTo>
                <a:lnTo>
                  <a:pt x="1651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838190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F5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865495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69">
            <a:solidFill>
              <a:srgbClr val="2F5F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892800" y="18948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40">
            <a:solidFill>
              <a:srgbClr val="2F5E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906770" y="1907539"/>
            <a:ext cx="26670" cy="101600"/>
          </a:xfrm>
          <a:custGeom>
            <a:avLst/>
            <a:gdLst/>
            <a:ahLst/>
            <a:cxnLst/>
            <a:rect l="l" t="t" r="r" b="b"/>
            <a:pathLst>
              <a:path w="26670" h="101600">
                <a:moveTo>
                  <a:pt x="10160" y="0"/>
                </a:moveTo>
                <a:lnTo>
                  <a:pt x="0" y="0"/>
                </a:lnTo>
                <a:lnTo>
                  <a:pt x="0" y="76200"/>
                </a:lnTo>
                <a:lnTo>
                  <a:pt x="5079" y="76200"/>
                </a:lnTo>
                <a:lnTo>
                  <a:pt x="5079" y="88900"/>
                </a:lnTo>
                <a:lnTo>
                  <a:pt x="21589" y="88900"/>
                </a:lnTo>
                <a:lnTo>
                  <a:pt x="21589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947409" y="19202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F5E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974715" y="19456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D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02020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E5D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035040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019800" y="20726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029325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2E5C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015990" y="1971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064250" y="2110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049009" y="2098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056629" y="20091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E5C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042659" y="1996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092190" y="2136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078220" y="21234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08393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C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070600" y="2009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21400" y="2161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07429" y="21488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11240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2D5B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097270" y="2021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609" y="2186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36640" y="21742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38545" y="20599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69">
            <a:solidFill>
              <a:srgbClr val="2D5B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25209" y="20472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25209" y="20345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65850" y="21996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65850" y="20726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40">
            <a:solidFill>
              <a:srgbClr val="2D5A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1879" y="2059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95059" y="2225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93154" y="20853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2D5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79820" y="2072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224270" y="2250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209029" y="22377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20459" y="21107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2D5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206490" y="20980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206490" y="20853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253479" y="22758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238240" y="22631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248400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7940">
            <a:solidFill>
              <a:srgbClr val="2C59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234429" y="2110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281420" y="2301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67450" y="2288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275704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6669">
            <a:solidFill>
              <a:srgbClr val="2C59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262370" y="2123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308090" y="2326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29412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303009" y="21615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2C58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289040" y="21488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289040" y="21361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334759" y="2352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320790" y="2339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330315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2C58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316979" y="2161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361429" y="2377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347459" y="23647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357620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7939">
            <a:solidFill>
              <a:srgbClr val="2C58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343650" y="2174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88100" y="24028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375400" y="23901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384925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70">
            <a:solidFill>
              <a:srgbClr val="2B57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371590" y="2186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14770" y="2428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402070" y="2415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412229" y="22250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7939">
            <a:solidFill>
              <a:srgbClr val="2B57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398259" y="22123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441440" y="2453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439534" y="22377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2B56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426200" y="2225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469379" y="2479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455409" y="24663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466840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7940">
            <a:solidFill>
              <a:srgbClr val="2B56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452870" y="2237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49" y="12700"/>
                </a:lnTo>
                <a:lnTo>
                  <a:pt x="634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96050" y="25044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494145" y="22758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2B56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480809" y="22631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522719" y="2529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521450" y="22885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2A55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507480" y="22758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560819" y="2567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549390" y="2555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548755" y="23012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A55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535419" y="2288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583680" y="25933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572250" y="2580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576059" y="23266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7939">
            <a:solidFill>
              <a:srgbClr val="2A54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56209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56209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606540" y="26187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595109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603365" y="2339339"/>
            <a:ext cx="0" cy="266700"/>
          </a:xfrm>
          <a:custGeom>
            <a:avLst/>
            <a:gdLst/>
            <a:ahLst/>
            <a:cxnLst/>
            <a:rect l="l" t="t" r="r" b="b"/>
            <a:pathLst>
              <a:path h="266700">
                <a:moveTo>
                  <a:pt x="0" y="0"/>
                </a:moveTo>
                <a:lnTo>
                  <a:pt x="0" y="266700"/>
                </a:lnTo>
              </a:path>
            </a:pathLst>
          </a:custGeom>
          <a:ln w="26670">
            <a:solidFill>
              <a:srgbClr val="2A54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590030" y="2326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642100" y="2656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630669" y="2644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630669" y="23520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7940">
            <a:solidFill>
              <a:srgbClr val="2A54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616700" y="2339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664959" y="26822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653530" y="2669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657975" y="23774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69">
            <a:solidFill>
              <a:srgbClr val="295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644640" y="2364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644640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687819" y="2707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676390" y="2694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685280" y="2390139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27940">
            <a:solidFill>
              <a:srgbClr val="2953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671309" y="2377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722109" y="27457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710680" y="2733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713219" y="24028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7940">
            <a:solidFill>
              <a:srgbClr val="2952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699250" y="2390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744969" y="27711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733540" y="2758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740525" y="24155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6669">
            <a:solidFill>
              <a:srgbClr val="2952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72719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779259" y="28092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767830" y="2796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756400" y="27838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767830" y="24409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7940">
            <a:solidFill>
              <a:srgbClr val="2952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753859" y="2428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803390" y="2834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790690" y="28219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795134" y="24536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9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781800" y="2440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826250" y="28600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814819" y="2847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822440" y="2466339"/>
            <a:ext cx="0" cy="381000"/>
          </a:xfrm>
          <a:custGeom>
            <a:avLst/>
            <a:gdLst/>
            <a:ahLst/>
            <a:cxnLst/>
            <a:rect l="l" t="t" r="r" b="b"/>
            <a:pathLst>
              <a:path h="381000">
                <a:moveTo>
                  <a:pt x="0" y="0"/>
                </a:moveTo>
                <a:lnTo>
                  <a:pt x="0" y="381000"/>
                </a:lnTo>
              </a:path>
            </a:pathLst>
          </a:custGeom>
          <a:ln w="27939">
            <a:solidFill>
              <a:srgbClr val="28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808469" y="2453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860540" y="28981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49109" y="2885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849744" y="24917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850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836409" y="24790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883400" y="2923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71969" y="29108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77050" y="25044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40">
            <a:solidFill>
              <a:srgbClr val="2850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863080" y="24917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906259" y="2948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894830" y="29362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904355" y="2517139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9100"/>
                </a:lnTo>
              </a:path>
            </a:pathLst>
          </a:custGeom>
          <a:ln w="26670">
            <a:solidFill>
              <a:srgbClr val="2850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891019" y="25044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940550" y="29870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929119" y="2974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931659" y="25425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7939">
            <a:solidFill>
              <a:srgbClr val="284F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917690" y="2529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963409" y="3012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951980" y="29997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958965" y="25552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70">
            <a:solidFill>
              <a:srgbClr val="274F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945630" y="2542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993890" y="3050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983730" y="3037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974840" y="30251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986269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40">
            <a:solidFill>
              <a:srgbClr val="274E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972300" y="2555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013575" y="25679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74E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051040" y="3126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042150" y="3114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031990" y="3101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040880" y="26060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7940">
            <a:solidFill>
              <a:srgbClr val="274E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026909" y="2593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080250" y="3164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070090" y="31521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061200" y="3139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068184" y="2618739"/>
            <a:ext cx="0" cy="520700"/>
          </a:xfrm>
          <a:custGeom>
            <a:avLst/>
            <a:gdLst/>
            <a:ahLst/>
            <a:cxnLst/>
            <a:rect l="l" t="t" r="r" b="b"/>
            <a:pathLst>
              <a:path h="520700">
                <a:moveTo>
                  <a:pt x="0" y="0"/>
                </a:moveTo>
                <a:lnTo>
                  <a:pt x="0" y="520700"/>
                </a:lnTo>
              </a:path>
            </a:pathLst>
          </a:custGeom>
          <a:ln w="26670">
            <a:solidFill>
              <a:srgbClr val="274D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054850" y="2606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095490" y="2618739"/>
            <a:ext cx="0" cy="596900"/>
          </a:xfrm>
          <a:custGeom>
            <a:avLst/>
            <a:gdLst/>
            <a:ahLst/>
            <a:cxnLst/>
            <a:rect l="l" t="t" r="r" b="b"/>
            <a:pathLst>
              <a:path h="596900">
                <a:moveTo>
                  <a:pt x="0" y="0"/>
                </a:moveTo>
                <a:lnTo>
                  <a:pt x="0" y="596900"/>
                </a:lnTo>
              </a:path>
            </a:pathLst>
          </a:custGeom>
          <a:ln w="27939">
            <a:solidFill>
              <a:srgbClr val="264D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127240" y="3228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118350" y="3215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122794" y="26568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64C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109459" y="2644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156450" y="326644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147559" y="325374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150100" y="26695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7940">
            <a:solidFill>
              <a:srgbClr val="264C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136130" y="26568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177405" y="2669539"/>
            <a:ext cx="0" cy="647700"/>
          </a:xfrm>
          <a:custGeom>
            <a:avLst/>
            <a:gdLst/>
            <a:ahLst/>
            <a:cxnLst/>
            <a:rect l="l" t="t" r="r" b="b"/>
            <a:pathLst>
              <a:path h="647700">
                <a:moveTo>
                  <a:pt x="0" y="0"/>
                </a:moveTo>
                <a:lnTo>
                  <a:pt x="0" y="647700"/>
                </a:lnTo>
              </a:path>
            </a:pathLst>
          </a:custGeom>
          <a:ln w="26670">
            <a:solidFill>
              <a:srgbClr val="264C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213600" y="33426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204709" y="33299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194550" y="3317240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204709" y="2707639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600"/>
                </a:lnTo>
              </a:path>
            </a:pathLst>
          </a:custGeom>
          <a:ln w="27939">
            <a:solidFill>
              <a:srgbClr val="264B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190740" y="26949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218680" y="2707639"/>
            <a:ext cx="27940" cy="685800"/>
          </a:xfrm>
          <a:custGeom>
            <a:avLst/>
            <a:gdLst/>
            <a:ahLst/>
            <a:cxnLst/>
            <a:rect l="l" t="t" r="r" b="b"/>
            <a:pathLst>
              <a:path w="27940" h="685800">
                <a:moveTo>
                  <a:pt x="24129" y="674023"/>
                </a:moveTo>
                <a:lnTo>
                  <a:pt x="24129" y="685800"/>
                </a:lnTo>
                <a:lnTo>
                  <a:pt x="27940" y="685800"/>
                </a:lnTo>
                <a:lnTo>
                  <a:pt x="27940" y="674370"/>
                </a:lnTo>
                <a:lnTo>
                  <a:pt x="24129" y="674023"/>
                </a:lnTo>
                <a:close/>
              </a:path>
              <a:path w="27940" h="685800">
                <a:moveTo>
                  <a:pt x="5079" y="647930"/>
                </a:moveTo>
                <a:lnTo>
                  <a:pt x="5079" y="660400"/>
                </a:lnTo>
                <a:lnTo>
                  <a:pt x="13970" y="660400"/>
                </a:lnTo>
                <a:lnTo>
                  <a:pt x="13970" y="673100"/>
                </a:lnTo>
                <a:lnTo>
                  <a:pt x="24129" y="674023"/>
                </a:lnTo>
                <a:lnTo>
                  <a:pt x="24129" y="673100"/>
                </a:lnTo>
                <a:lnTo>
                  <a:pt x="27940" y="673100"/>
                </a:lnTo>
                <a:lnTo>
                  <a:pt x="27940" y="648970"/>
                </a:lnTo>
                <a:lnTo>
                  <a:pt x="5079" y="647930"/>
                </a:lnTo>
                <a:close/>
              </a:path>
              <a:path w="27940" h="685800">
                <a:moveTo>
                  <a:pt x="0" y="635000"/>
                </a:moveTo>
                <a:lnTo>
                  <a:pt x="0" y="647700"/>
                </a:lnTo>
                <a:lnTo>
                  <a:pt x="5079" y="647930"/>
                </a:lnTo>
                <a:lnTo>
                  <a:pt x="5079" y="647700"/>
                </a:lnTo>
                <a:lnTo>
                  <a:pt x="27940" y="6477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685800">
                <a:moveTo>
                  <a:pt x="0" y="609600"/>
                </a:moveTo>
                <a:lnTo>
                  <a:pt x="0" y="635000"/>
                </a:lnTo>
                <a:lnTo>
                  <a:pt x="27940" y="6350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685800">
                <a:moveTo>
                  <a:pt x="27940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685800">
                <a:moveTo>
                  <a:pt x="27940" y="584200"/>
                </a:moveTo>
                <a:lnTo>
                  <a:pt x="0" y="585470"/>
                </a:lnTo>
                <a:lnTo>
                  <a:pt x="0" y="59817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685800">
                <a:moveTo>
                  <a:pt x="0" y="4953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496570"/>
                </a:lnTo>
                <a:lnTo>
                  <a:pt x="0" y="495300"/>
                </a:lnTo>
                <a:close/>
              </a:path>
              <a:path w="27940" h="685800">
                <a:moveTo>
                  <a:pt x="27940" y="469900"/>
                </a:moveTo>
                <a:lnTo>
                  <a:pt x="0" y="47117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685800">
                <a:moveTo>
                  <a:pt x="27940" y="419100"/>
                </a:moveTo>
                <a:lnTo>
                  <a:pt x="0" y="4203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19100"/>
                </a:lnTo>
                <a:close/>
              </a:path>
              <a:path w="27940" h="685800">
                <a:moveTo>
                  <a:pt x="27940" y="381000"/>
                </a:moveTo>
                <a:lnTo>
                  <a:pt x="0" y="38227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81000"/>
                </a:lnTo>
                <a:close/>
              </a:path>
              <a:path w="27940" h="685800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685800">
                <a:moveTo>
                  <a:pt x="27940" y="292100"/>
                </a:moveTo>
                <a:lnTo>
                  <a:pt x="0" y="2933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292100"/>
                </a:lnTo>
                <a:close/>
              </a:path>
              <a:path w="27940" h="685800">
                <a:moveTo>
                  <a:pt x="27940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685800">
                <a:moveTo>
                  <a:pt x="2794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41300"/>
                </a:lnTo>
                <a:close/>
              </a:path>
              <a:path w="27940" h="685800">
                <a:moveTo>
                  <a:pt x="27940" y="190500"/>
                </a:moveTo>
                <a:lnTo>
                  <a:pt x="0" y="1917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685800">
                <a:moveTo>
                  <a:pt x="27940" y="63500"/>
                </a:moveTo>
                <a:lnTo>
                  <a:pt x="0" y="647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63500"/>
                </a:lnTo>
                <a:close/>
              </a:path>
              <a:path w="27940" h="685800">
                <a:moveTo>
                  <a:pt x="27940" y="38100"/>
                </a:moveTo>
                <a:lnTo>
                  <a:pt x="0" y="393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38100"/>
                </a:lnTo>
                <a:close/>
              </a:path>
              <a:path w="27940" h="685800">
                <a:moveTo>
                  <a:pt x="1143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246619" y="2720339"/>
            <a:ext cx="26670" cy="711200"/>
          </a:xfrm>
          <a:custGeom>
            <a:avLst/>
            <a:gdLst/>
            <a:ahLst/>
            <a:cxnLst/>
            <a:rect l="l" t="t" r="r" b="b"/>
            <a:pathLst>
              <a:path w="26670" h="711200">
                <a:moveTo>
                  <a:pt x="15239" y="685800"/>
                </a:moveTo>
                <a:lnTo>
                  <a:pt x="15239" y="698500"/>
                </a:lnTo>
                <a:lnTo>
                  <a:pt x="25400" y="698500"/>
                </a:lnTo>
                <a:lnTo>
                  <a:pt x="25400" y="711200"/>
                </a:lnTo>
                <a:lnTo>
                  <a:pt x="26670" y="711200"/>
                </a:lnTo>
                <a:lnTo>
                  <a:pt x="26670" y="687070"/>
                </a:lnTo>
                <a:lnTo>
                  <a:pt x="15239" y="685800"/>
                </a:lnTo>
                <a:close/>
              </a:path>
              <a:path w="26670" h="711200">
                <a:moveTo>
                  <a:pt x="26670" y="673100"/>
                </a:moveTo>
                <a:lnTo>
                  <a:pt x="6350" y="674067"/>
                </a:lnTo>
                <a:lnTo>
                  <a:pt x="635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711200">
                <a:moveTo>
                  <a:pt x="13335" y="661035"/>
                </a:moveTo>
                <a:lnTo>
                  <a:pt x="0" y="661670"/>
                </a:lnTo>
                <a:lnTo>
                  <a:pt x="0" y="674370"/>
                </a:lnTo>
                <a:lnTo>
                  <a:pt x="6350" y="674067"/>
                </a:lnTo>
                <a:lnTo>
                  <a:pt x="6350" y="673100"/>
                </a:lnTo>
                <a:lnTo>
                  <a:pt x="26670" y="673100"/>
                </a:lnTo>
                <a:lnTo>
                  <a:pt x="26670" y="661670"/>
                </a:lnTo>
                <a:lnTo>
                  <a:pt x="13335" y="661035"/>
                </a:lnTo>
                <a:close/>
              </a:path>
              <a:path w="26670" h="711200">
                <a:moveTo>
                  <a:pt x="0" y="635000"/>
                </a:moveTo>
                <a:lnTo>
                  <a:pt x="0" y="660400"/>
                </a:lnTo>
                <a:lnTo>
                  <a:pt x="13335" y="661035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112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7112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112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7112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7112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7112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7112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7112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7112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7112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7112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7112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7112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7112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7112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7112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A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273290" y="2745739"/>
            <a:ext cx="27940" cy="723900"/>
          </a:xfrm>
          <a:custGeom>
            <a:avLst/>
            <a:gdLst/>
            <a:ahLst/>
            <a:cxnLst/>
            <a:rect l="l" t="t" r="r" b="b"/>
            <a:pathLst>
              <a:path w="27940" h="723900">
                <a:moveTo>
                  <a:pt x="0" y="660400"/>
                </a:moveTo>
                <a:lnTo>
                  <a:pt x="0" y="685800"/>
                </a:lnTo>
                <a:lnTo>
                  <a:pt x="7619" y="685800"/>
                </a:lnTo>
                <a:lnTo>
                  <a:pt x="7619" y="698500"/>
                </a:lnTo>
                <a:lnTo>
                  <a:pt x="17779" y="698500"/>
                </a:lnTo>
                <a:lnTo>
                  <a:pt x="17779" y="711200"/>
                </a:lnTo>
                <a:lnTo>
                  <a:pt x="26669" y="711200"/>
                </a:lnTo>
                <a:lnTo>
                  <a:pt x="26669" y="723900"/>
                </a:lnTo>
                <a:lnTo>
                  <a:pt x="27939" y="723900"/>
                </a:lnTo>
                <a:lnTo>
                  <a:pt x="27939" y="661670"/>
                </a:lnTo>
                <a:lnTo>
                  <a:pt x="0" y="660400"/>
                </a:lnTo>
                <a:close/>
              </a:path>
              <a:path w="27940" h="723900">
                <a:moveTo>
                  <a:pt x="27939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7700"/>
                </a:lnTo>
                <a:close/>
              </a:path>
              <a:path w="27940" h="723900">
                <a:moveTo>
                  <a:pt x="13969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36270"/>
                </a:lnTo>
                <a:lnTo>
                  <a:pt x="13969" y="635635"/>
                </a:lnTo>
                <a:close/>
              </a:path>
              <a:path w="27940" h="723900">
                <a:moveTo>
                  <a:pt x="0" y="609600"/>
                </a:moveTo>
                <a:lnTo>
                  <a:pt x="0" y="635000"/>
                </a:lnTo>
                <a:lnTo>
                  <a:pt x="13969" y="635635"/>
                </a:lnTo>
                <a:lnTo>
                  <a:pt x="27939" y="6350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23900">
                <a:moveTo>
                  <a:pt x="0" y="5969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98170"/>
                </a:lnTo>
                <a:lnTo>
                  <a:pt x="0" y="596900"/>
                </a:lnTo>
                <a:close/>
              </a:path>
              <a:path w="27940" h="723900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723900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23900">
                <a:moveTo>
                  <a:pt x="27939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723900">
                <a:moveTo>
                  <a:pt x="0" y="457200"/>
                </a:moveTo>
                <a:lnTo>
                  <a:pt x="0" y="546100"/>
                </a:lnTo>
                <a:lnTo>
                  <a:pt x="27939" y="5461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723900">
                <a:moveTo>
                  <a:pt x="27939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31800"/>
                </a:lnTo>
                <a:close/>
              </a:path>
              <a:path w="27940" h="723900">
                <a:moveTo>
                  <a:pt x="27939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7939" y="431800"/>
                </a:lnTo>
                <a:lnTo>
                  <a:pt x="27939" y="381000"/>
                </a:lnTo>
                <a:close/>
              </a:path>
              <a:path w="27940" h="723900">
                <a:moveTo>
                  <a:pt x="27939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42900"/>
                </a:lnTo>
                <a:close/>
              </a:path>
              <a:path w="27940" h="723900">
                <a:moveTo>
                  <a:pt x="27939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30200"/>
                </a:lnTo>
                <a:close/>
              </a:path>
              <a:path w="27940" h="723900">
                <a:moveTo>
                  <a:pt x="27939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7939" y="330200"/>
                </a:lnTo>
                <a:lnTo>
                  <a:pt x="27939" y="254000"/>
                </a:lnTo>
                <a:close/>
              </a:path>
              <a:path w="27940" h="723900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723900">
                <a:moveTo>
                  <a:pt x="27939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03200"/>
                </a:lnTo>
                <a:close/>
              </a:path>
              <a:path w="27940" h="723900">
                <a:moveTo>
                  <a:pt x="27939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52400"/>
                </a:lnTo>
                <a:close/>
              </a:path>
              <a:path w="27940" h="723900">
                <a:moveTo>
                  <a:pt x="27939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25400"/>
                </a:lnTo>
                <a:close/>
              </a:path>
              <a:path w="27940" h="723900">
                <a:moveTo>
                  <a:pt x="19049" y="0"/>
                </a:moveTo>
                <a:lnTo>
                  <a:pt x="0" y="1270"/>
                </a:lnTo>
                <a:lnTo>
                  <a:pt x="0" y="25400"/>
                </a:lnTo>
                <a:lnTo>
                  <a:pt x="27939" y="25400"/>
                </a:lnTo>
                <a:lnTo>
                  <a:pt x="2793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301230" y="27584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73100"/>
                </a:moveTo>
                <a:lnTo>
                  <a:pt x="0" y="674370"/>
                </a:lnTo>
                <a:lnTo>
                  <a:pt x="0" y="711200"/>
                </a:lnTo>
                <a:lnTo>
                  <a:pt x="8890" y="711200"/>
                </a:lnTo>
                <a:lnTo>
                  <a:pt x="8890" y="723900"/>
                </a:lnTo>
                <a:lnTo>
                  <a:pt x="17779" y="723900"/>
                </a:lnTo>
                <a:lnTo>
                  <a:pt x="17779" y="736600"/>
                </a:lnTo>
                <a:lnTo>
                  <a:pt x="26670" y="736600"/>
                </a:lnTo>
                <a:lnTo>
                  <a:pt x="26670" y="673100"/>
                </a:lnTo>
                <a:close/>
              </a:path>
              <a:path w="26670" h="736600">
                <a:moveTo>
                  <a:pt x="0" y="6477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48970"/>
                </a:lnTo>
                <a:lnTo>
                  <a:pt x="0" y="647700"/>
                </a:lnTo>
                <a:close/>
              </a:path>
              <a:path w="26670" h="73660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736600">
                <a:moveTo>
                  <a:pt x="13335" y="622935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13335" y="622935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22300"/>
                </a:lnTo>
                <a:lnTo>
                  <a:pt x="13335" y="622935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842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36600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26670" y="533400"/>
                </a:moveTo>
                <a:lnTo>
                  <a:pt x="0" y="5346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36600">
                <a:moveTo>
                  <a:pt x="0" y="4445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736600">
                <a:moveTo>
                  <a:pt x="26670" y="419100"/>
                </a:moveTo>
                <a:lnTo>
                  <a:pt x="0" y="4203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19100"/>
                </a:lnTo>
                <a:close/>
              </a:path>
              <a:path w="26670" h="736600">
                <a:moveTo>
                  <a:pt x="26670" y="368300"/>
                </a:moveTo>
                <a:lnTo>
                  <a:pt x="0" y="3695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3683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317500"/>
                </a:moveTo>
                <a:lnTo>
                  <a:pt x="0" y="3187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3175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736600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736600">
                <a:moveTo>
                  <a:pt x="26670" y="139700"/>
                </a:moveTo>
                <a:lnTo>
                  <a:pt x="0" y="1409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39700"/>
                </a:lnTo>
                <a:close/>
              </a:path>
              <a:path w="26670" h="736600">
                <a:moveTo>
                  <a:pt x="26670" y="12700"/>
                </a:moveTo>
                <a:lnTo>
                  <a:pt x="12700" y="12700"/>
                </a:lnTo>
                <a:lnTo>
                  <a:pt x="0" y="139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"/>
                </a:lnTo>
                <a:close/>
              </a:path>
              <a:path w="26670" h="7366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A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327900" y="2771139"/>
            <a:ext cx="27940" cy="774700"/>
          </a:xfrm>
          <a:custGeom>
            <a:avLst/>
            <a:gdLst/>
            <a:ahLst/>
            <a:cxnLst/>
            <a:rect l="l" t="t" r="r" b="b"/>
            <a:pathLst>
              <a:path w="27940" h="774700">
                <a:moveTo>
                  <a:pt x="27940" y="698500"/>
                </a:moveTo>
                <a:lnTo>
                  <a:pt x="0" y="699770"/>
                </a:lnTo>
                <a:lnTo>
                  <a:pt x="0" y="723900"/>
                </a:lnTo>
                <a:lnTo>
                  <a:pt x="1270" y="723900"/>
                </a:lnTo>
                <a:lnTo>
                  <a:pt x="1270" y="736600"/>
                </a:lnTo>
                <a:lnTo>
                  <a:pt x="10159" y="736600"/>
                </a:lnTo>
                <a:lnTo>
                  <a:pt x="10159" y="749300"/>
                </a:lnTo>
                <a:lnTo>
                  <a:pt x="19050" y="749300"/>
                </a:lnTo>
                <a:lnTo>
                  <a:pt x="19050" y="762000"/>
                </a:lnTo>
                <a:lnTo>
                  <a:pt x="26670" y="762000"/>
                </a:lnTo>
                <a:lnTo>
                  <a:pt x="26670" y="774700"/>
                </a:lnTo>
                <a:lnTo>
                  <a:pt x="27940" y="774700"/>
                </a:lnTo>
                <a:lnTo>
                  <a:pt x="27940" y="698500"/>
                </a:lnTo>
                <a:close/>
              </a:path>
              <a:path w="27940" h="774700">
                <a:moveTo>
                  <a:pt x="2794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774700">
                <a:moveTo>
                  <a:pt x="0" y="6350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774700">
                <a:moveTo>
                  <a:pt x="2794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774700">
                <a:moveTo>
                  <a:pt x="13970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610870"/>
                </a:lnTo>
                <a:lnTo>
                  <a:pt x="13970" y="610235"/>
                </a:lnTo>
                <a:close/>
              </a:path>
              <a:path w="27940" h="774700">
                <a:moveTo>
                  <a:pt x="0" y="584200"/>
                </a:moveTo>
                <a:lnTo>
                  <a:pt x="0" y="609600"/>
                </a:lnTo>
                <a:lnTo>
                  <a:pt x="13970" y="610235"/>
                </a:lnTo>
                <a:lnTo>
                  <a:pt x="27940" y="609600"/>
                </a:lnTo>
                <a:lnTo>
                  <a:pt x="27940" y="585470"/>
                </a:lnTo>
                <a:lnTo>
                  <a:pt x="0" y="584200"/>
                </a:lnTo>
                <a:close/>
              </a:path>
              <a:path w="27940" h="774700">
                <a:moveTo>
                  <a:pt x="0" y="5715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774700">
                <a:moveTo>
                  <a:pt x="0" y="546100"/>
                </a:moveTo>
                <a:lnTo>
                  <a:pt x="0" y="571500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774700">
                <a:moveTo>
                  <a:pt x="2794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33400"/>
                </a:lnTo>
                <a:close/>
              </a:path>
              <a:path w="27940" h="774700">
                <a:moveTo>
                  <a:pt x="2794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774700">
                <a:moveTo>
                  <a:pt x="0" y="4318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433070"/>
                </a:lnTo>
                <a:lnTo>
                  <a:pt x="0" y="431800"/>
                </a:lnTo>
                <a:close/>
              </a:path>
              <a:path w="27940" h="774700">
                <a:moveTo>
                  <a:pt x="2794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6400"/>
                </a:lnTo>
                <a:close/>
              </a:path>
              <a:path w="27940" h="774700">
                <a:moveTo>
                  <a:pt x="2794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7940" y="406400"/>
                </a:lnTo>
                <a:lnTo>
                  <a:pt x="27940" y="355600"/>
                </a:lnTo>
                <a:close/>
              </a:path>
              <a:path w="27940" h="774700">
                <a:moveTo>
                  <a:pt x="2794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17500"/>
                </a:lnTo>
                <a:close/>
              </a:path>
              <a:path w="27940" h="774700">
                <a:moveTo>
                  <a:pt x="2794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304800"/>
                </a:lnTo>
                <a:close/>
              </a:path>
              <a:path w="27940" h="774700">
                <a:moveTo>
                  <a:pt x="2794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28600"/>
                </a:lnTo>
                <a:close/>
              </a:path>
              <a:path w="27940" h="774700">
                <a:moveTo>
                  <a:pt x="2794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40" y="228600"/>
                </a:lnTo>
                <a:lnTo>
                  <a:pt x="27940" y="215900"/>
                </a:lnTo>
                <a:close/>
              </a:path>
              <a:path w="27940" h="774700">
                <a:moveTo>
                  <a:pt x="2794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177800"/>
                </a:lnTo>
                <a:close/>
              </a:path>
              <a:path w="27940" h="774700">
                <a:moveTo>
                  <a:pt x="2794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27000"/>
                </a:lnTo>
                <a:close/>
              </a:path>
              <a:path w="27940" h="774700">
                <a:moveTo>
                  <a:pt x="6350" y="0"/>
                </a:moveTo>
                <a:lnTo>
                  <a:pt x="0" y="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2549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355840" y="2796539"/>
            <a:ext cx="26670" cy="787400"/>
          </a:xfrm>
          <a:custGeom>
            <a:avLst/>
            <a:gdLst/>
            <a:ahLst/>
            <a:cxnLst/>
            <a:rect l="l" t="t" r="r" b="b"/>
            <a:pathLst>
              <a:path w="26670" h="787400">
                <a:moveTo>
                  <a:pt x="15239" y="762508"/>
                </a:moveTo>
                <a:lnTo>
                  <a:pt x="15239" y="774700"/>
                </a:lnTo>
                <a:lnTo>
                  <a:pt x="22859" y="774700"/>
                </a:lnTo>
                <a:lnTo>
                  <a:pt x="22859" y="787400"/>
                </a:lnTo>
                <a:lnTo>
                  <a:pt x="26669" y="787400"/>
                </a:lnTo>
                <a:lnTo>
                  <a:pt x="26669" y="763270"/>
                </a:lnTo>
                <a:lnTo>
                  <a:pt x="15239" y="762508"/>
                </a:lnTo>
                <a:close/>
              </a:path>
              <a:path w="26670" h="787400">
                <a:moveTo>
                  <a:pt x="26669" y="762000"/>
                </a:moveTo>
                <a:lnTo>
                  <a:pt x="152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787400">
                <a:moveTo>
                  <a:pt x="26669" y="711200"/>
                </a:moveTo>
                <a:lnTo>
                  <a:pt x="0" y="712470"/>
                </a:lnTo>
                <a:lnTo>
                  <a:pt x="0" y="749300"/>
                </a:lnTo>
                <a:lnTo>
                  <a:pt x="7619" y="749300"/>
                </a:lnTo>
                <a:lnTo>
                  <a:pt x="7619" y="762000"/>
                </a:lnTo>
                <a:lnTo>
                  <a:pt x="15239" y="762508"/>
                </a:lnTo>
                <a:lnTo>
                  <a:pt x="15239" y="76200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7874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7874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7874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7874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7874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7874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7874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7874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7874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7874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7874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7874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7874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7874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7874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7874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7874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7874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7874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787400">
                <a:moveTo>
                  <a:pt x="203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382509" y="2809239"/>
            <a:ext cx="27940" cy="811530"/>
          </a:xfrm>
          <a:custGeom>
            <a:avLst/>
            <a:gdLst/>
            <a:ahLst/>
            <a:cxnLst/>
            <a:rect l="l" t="t" r="r" b="b"/>
            <a:pathLst>
              <a:path w="27940" h="811529">
                <a:moveTo>
                  <a:pt x="0" y="749300"/>
                </a:moveTo>
                <a:lnTo>
                  <a:pt x="0" y="774700"/>
                </a:lnTo>
                <a:lnTo>
                  <a:pt x="3810" y="774700"/>
                </a:lnTo>
                <a:lnTo>
                  <a:pt x="3810" y="787400"/>
                </a:lnTo>
                <a:lnTo>
                  <a:pt x="12700" y="787400"/>
                </a:lnTo>
                <a:lnTo>
                  <a:pt x="12700" y="800100"/>
                </a:lnTo>
                <a:lnTo>
                  <a:pt x="27940" y="800100"/>
                </a:lnTo>
                <a:lnTo>
                  <a:pt x="27940" y="750570"/>
                </a:lnTo>
                <a:lnTo>
                  <a:pt x="0" y="749300"/>
                </a:lnTo>
                <a:close/>
              </a:path>
              <a:path w="27940" h="811529">
                <a:moveTo>
                  <a:pt x="2794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7940" y="750570"/>
                </a:lnTo>
                <a:lnTo>
                  <a:pt x="27940" y="698500"/>
                </a:lnTo>
                <a:close/>
              </a:path>
              <a:path w="27940" h="811529">
                <a:moveTo>
                  <a:pt x="2794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811529">
                <a:moveTo>
                  <a:pt x="2794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22300"/>
                </a:lnTo>
                <a:close/>
              </a:path>
              <a:path w="27940" h="811529">
                <a:moveTo>
                  <a:pt x="0" y="596900"/>
                </a:moveTo>
                <a:lnTo>
                  <a:pt x="0" y="622300"/>
                </a:lnTo>
                <a:lnTo>
                  <a:pt x="27940" y="622300"/>
                </a:lnTo>
                <a:lnTo>
                  <a:pt x="27940" y="598170"/>
                </a:lnTo>
                <a:lnTo>
                  <a:pt x="0" y="596900"/>
                </a:lnTo>
                <a:close/>
              </a:path>
              <a:path w="27940" h="811529">
                <a:moveTo>
                  <a:pt x="2794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811529">
                <a:moveTo>
                  <a:pt x="13970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13970" y="572135"/>
                </a:lnTo>
                <a:close/>
              </a:path>
              <a:path w="27940" h="811529">
                <a:moveTo>
                  <a:pt x="0" y="546100"/>
                </a:moveTo>
                <a:lnTo>
                  <a:pt x="0" y="571500"/>
                </a:lnTo>
                <a:lnTo>
                  <a:pt x="13970" y="572135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811529">
                <a:moveTo>
                  <a:pt x="0" y="533400"/>
                </a:moveTo>
                <a:lnTo>
                  <a:pt x="0" y="546100"/>
                </a:lnTo>
                <a:lnTo>
                  <a:pt x="27940" y="5461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811529">
                <a:moveTo>
                  <a:pt x="0" y="508000"/>
                </a:moveTo>
                <a:lnTo>
                  <a:pt x="0" y="533400"/>
                </a:lnTo>
                <a:lnTo>
                  <a:pt x="27940" y="5334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11529">
                <a:moveTo>
                  <a:pt x="2794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811529">
                <a:moveTo>
                  <a:pt x="2794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811529">
                <a:moveTo>
                  <a:pt x="0" y="3937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811529">
                <a:moveTo>
                  <a:pt x="2794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8300"/>
                </a:lnTo>
                <a:close/>
              </a:path>
              <a:path w="27940" h="811529">
                <a:moveTo>
                  <a:pt x="2794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17500"/>
                </a:lnTo>
                <a:close/>
              </a:path>
              <a:path w="27940" h="811529">
                <a:moveTo>
                  <a:pt x="2794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79400"/>
                </a:lnTo>
                <a:close/>
              </a:path>
              <a:path w="27940" h="811529">
                <a:moveTo>
                  <a:pt x="2794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66700"/>
                </a:lnTo>
                <a:close/>
              </a:path>
              <a:path w="27940" h="811529">
                <a:moveTo>
                  <a:pt x="2794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190500"/>
                </a:lnTo>
                <a:close/>
              </a:path>
              <a:path w="27940" h="811529">
                <a:moveTo>
                  <a:pt x="2794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77800"/>
                </a:lnTo>
                <a:close/>
              </a:path>
              <a:path w="27940" h="81152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811529">
                <a:moveTo>
                  <a:pt x="2794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88900"/>
                </a:lnTo>
                <a:close/>
              </a:path>
              <a:path w="27940" h="811529">
                <a:moveTo>
                  <a:pt x="13970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811529">
                <a:moveTo>
                  <a:pt x="27940" y="800100"/>
                </a:moveTo>
                <a:lnTo>
                  <a:pt x="20320" y="800100"/>
                </a:lnTo>
                <a:lnTo>
                  <a:pt x="20320" y="801370"/>
                </a:lnTo>
                <a:lnTo>
                  <a:pt x="21590" y="801370"/>
                </a:lnTo>
                <a:lnTo>
                  <a:pt x="21590" y="803910"/>
                </a:lnTo>
                <a:lnTo>
                  <a:pt x="22860" y="803910"/>
                </a:lnTo>
                <a:lnTo>
                  <a:pt x="22860" y="805180"/>
                </a:lnTo>
                <a:lnTo>
                  <a:pt x="24130" y="805180"/>
                </a:lnTo>
                <a:lnTo>
                  <a:pt x="24130" y="807720"/>
                </a:lnTo>
                <a:lnTo>
                  <a:pt x="25400" y="807720"/>
                </a:lnTo>
                <a:lnTo>
                  <a:pt x="25400" y="810260"/>
                </a:lnTo>
                <a:lnTo>
                  <a:pt x="26670" y="810260"/>
                </a:lnTo>
                <a:lnTo>
                  <a:pt x="26670" y="811530"/>
                </a:lnTo>
                <a:lnTo>
                  <a:pt x="27940" y="811530"/>
                </a:lnTo>
                <a:lnTo>
                  <a:pt x="27940" y="800100"/>
                </a:lnTo>
                <a:close/>
              </a:path>
            </a:pathLst>
          </a:custGeom>
          <a:solidFill>
            <a:srgbClr val="2448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410450" y="2821939"/>
            <a:ext cx="26670" cy="842010"/>
          </a:xfrm>
          <a:custGeom>
            <a:avLst/>
            <a:gdLst/>
            <a:ahLst/>
            <a:cxnLst/>
            <a:rect l="l" t="t" r="r" b="b"/>
            <a:pathLst>
              <a:path w="26670" h="842010">
                <a:moveTo>
                  <a:pt x="26670" y="774700"/>
                </a:moveTo>
                <a:lnTo>
                  <a:pt x="0" y="77597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74700"/>
                </a:lnTo>
                <a:close/>
              </a:path>
              <a:path w="26670" h="842010">
                <a:moveTo>
                  <a:pt x="0" y="736600"/>
                </a:moveTo>
                <a:lnTo>
                  <a:pt x="0" y="774700"/>
                </a:lnTo>
                <a:lnTo>
                  <a:pt x="26670" y="774700"/>
                </a:lnTo>
                <a:lnTo>
                  <a:pt x="26670" y="737870"/>
                </a:lnTo>
                <a:lnTo>
                  <a:pt x="0" y="736600"/>
                </a:lnTo>
                <a:close/>
              </a:path>
              <a:path w="26670" h="842010">
                <a:moveTo>
                  <a:pt x="26670" y="685800"/>
                </a:moveTo>
                <a:lnTo>
                  <a:pt x="0" y="687070"/>
                </a:lnTo>
                <a:lnTo>
                  <a:pt x="0" y="736600"/>
                </a:lnTo>
                <a:lnTo>
                  <a:pt x="26670" y="737870"/>
                </a:lnTo>
                <a:lnTo>
                  <a:pt x="26670" y="685800"/>
                </a:lnTo>
                <a:close/>
              </a:path>
              <a:path w="26670" h="842010">
                <a:moveTo>
                  <a:pt x="26670" y="647700"/>
                </a:moveTo>
                <a:lnTo>
                  <a:pt x="0" y="648970"/>
                </a:lnTo>
                <a:lnTo>
                  <a:pt x="0" y="68707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842010">
                <a:moveTo>
                  <a:pt x="26670" y="609600"/>
                </a:moveTo>
                <a:lnTo>
                  <a:pt x="0" y="6108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42010">
                <a:moveTo>
                  <a:pt x="0" y="5842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842010">
                <a:moveTo>
                  <a:pt x="26670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842010">
                <a:moveTo>
                  <a:pt x="13334" y="559435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60070"/>
                </a:lnTo>
                <a:lnTo>
                  <a:pt x="13334" y="559435"/>
                </a:lnTo>
                <a:close/>
              </a:path>
              <a:path w="26670" h="842010">
                <a:moveTo>
                  <a:pt x="0" y="533400"/>
                </a:moveTo>
                <a:lnTo>
                  <a:pt x="0" y="558800"/>
                </a:lnTo>
                <a:lnTo>
                  <a:pt x="13334" y="559435"/>
                </a:lnTo>
                <a:lnTo>
                  <a:pt x="26670" y="5588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42010">
                <a:moveTo>
                  <a:pt x="0" y="5207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842010">
                <a:moveTo>
                  <a:pt x="0" y="4953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42010">
                <a:moveTo>
                  <a:pt x="26670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42010">
                <a:moveTo>
                  <a:pt x="26670" y="469900"/>
                </a:moveTo>
                <a:lnTo>
                  <a:pt x="0" y="471170"/>
                </a:lnTo>
                <a:lnTo>
                  <a:pt x="0" y="48387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842010">
                <a:moveTo>
                  <a:pt x="0" y="3810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842010">
                <a:moveTo>
                  <a:pt x="26670" y="355600"/>
                </a:moveTo>
                <a:lnTo>
                  <a:pt x="0" y="3568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55600"/>
                </a:lnTo>
                <a:close/>
              </a:path>
              <a:path w="26670" h="842010">
                <a:moveTo>
                  <a:pt x="26670" y="304800"/>
                </a:moveTo>
                <a:lnTo>
                  <a:pt x="0" y="306070"/>
                </a:lnTo>
                <a:lnTo>
                  <a:pt x="0" y="356870"/>
                </a:lnTo>
                <a:lnTo>
                  <a:pt x="26670" y="355600"/>
                </a:lnTo>
                <a:lnTo>
                  <a:pt x="26670" y="304800"/>
                </a:lnTo>
                <a:close/>
              </a:path>
              <a:path w="26670" h="842010">
                <a:moveTo>
                  <a:pt x="26670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66700"/>
                </a:lnTo>
                <a:close/>
              </a:path>
              <a:path w="26670" h="842010">
                <a:moveTo>
                  <a:pt x="26670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54000"/>
                </a:lnTo>
                <a:close/>
              </a:path>
              <a:path w="26670" h="842010">
                <a:moveTo>
                  <a:pt x="26670" y="177800"/>
                </a:moveTo>
                <a:lnTo>
                  <a:pt x="0" y="1790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177800"/>
                </a:lnTo>
                <a:close/>
              </a:path>
              <a:path w="26670" h="842010">
                <a:moveTo>
                  <a:pt x="26670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8420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842010">
                <a:moveTo>
                  <a:pt x="26670" y="76200"/>
                </a:moveTo>
                <a:lnTo>
                  <a:pt x="0" y="774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76200"/>
                </a:lnTo>
                <a:close/>
              </a:path>
              <a:path w="26670" h="842010">
                <a:moveTo>
                  <a:pt x="7620" y="0"/>
                </a:moveTo>
                <a:lnTo>
                  <a:pt x="0" y="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6670" h="842010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42010">
                <a:moveTo>
                  <a:pt x="26670" y="800100"/>
                </a:moveTo>
                <a:lnTo>
                  <a:pt x="0" y="800100"/>
                </a:lnTo>
                <a:lnTo>
                  <a:pt x="0" y="801370"/>
                </a:lnTo>
                <a:lnTo>
                  <a:pt x="1270" y="801370"/>
                </a:lnTo>
                <a:lnTo>
                  <a:pt x="1270" y="802640"/>
                </a:lnTo>
                <a:lnTo>
                  <a:pt x="2540" y="802640"/>
                </a:lnTo>
                <a:lnTo>
                  <a:pt x="2540" y="805180"/>
                </a:lnTo>
                <a:lnTo>
                  <a:pt x="3809" y="805180"/>
                </a:lnTo>
                <a:lnTo>
                  <a:pt x="3809" y="806450"/>
                </a:lnTo>
                <a:lnTo>
                  <a:pt x="5079" y="806450"/>
                </a:lnTo>
                <a:lnTo>
                  <a:pt x="5079" y="808990"/>
                </a:lnTo>
                <a:lnTo>
                  <a:pt x="6350" y="808990"/>
                </a:lnTo>
                <a:lnTo>
                  <a:pt x="6350" y="811530"/>
                </a:lnTo>
                <a:lnTo>
                  <a:pt x="7620" y="811530"/>
                </a:lnTo>
                <a:lnTo>
                  <a:pt x="762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42010">
                <a:moveTo>
                  <a:pt x="26670" y="812800"/>
                </a:moveTo>
                <a:lnTo>
                  <a:pt x="8890" y="812800"/>
                </a:lnTo>
                <a:lnTo>
                  <a:pt x="8890" y="815340"/>
                </a:lnTo>
                <a:lnTo>
                  <a:pt x="10159" y="815340"/>
                </a:lnTo>
                <a:lnTo>
                  <a:pt x="10159" y="816610"/>
                </a:lnTo>
                <a:lnTo>
                  <a:pt x="11429" y="816610"/>
                </a:lnTo>
                <a:lnTo>
                  <a:pt x="11429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842010">
                <a:moveTo>
                  <a:pt x="26670" y="819150"/>
                </a:moveTo>
                <a:lnTo>
                  <a:pt x="12700" y="819150"/>
                </a:lnTo>
                <a:lnTo>
                  <a:pt x="12700" y="821690"/>
                </a:lnTo>
                <a:lnTo>
                  <a:pt x="13970" y="821690"/>
                </a:lnTo>
                <a:lnTo>
                  <a:pt x="13970" y="822960"/>
                </a:lnTo>
                <a:lnTo>
                  <a:pt x="15240" y="822960"/>
                </a:lnTo>
                <a:lnTo>
                  <a:pt x="15240" y="825500"/>
                </a:lnTo>
                <a:lnTo>
                  <a:pt x="16509" y="825500"/>
                </a:lnTo>
                <a:lnTo>
                  <a:pt x="16509" y="826770"/>
                </a:lnTo>
                <a:lnTo>
                  <a:pt x="17779" y="826770"/>
                </a:lnTo>
                <a:lnTo>
                  <a:pt x="17779" y="829310"/>
                </a:lnTo>
                <a:lnTo>
                  <a:pt x="19050" y="829310"/>
                </a:lnTo>
                <a:lnTo>
                  <a:pt x="1905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842010">
                <a:moveTo>
                  <a:pt x="26670" y="831850"/>
                </a:moveTo>
                <a:lnTo>
                  <a:pt x="20320" y="831850"/>
                </a:lnTo>
                <a:lnTo>
                  <a:pt x="20320" y="833120"/>
                </a:lnTo>
                <a:lnTo>
                  <a:pt x="21590" y="833120"/>
                </a:lnTo>
                <a:lnTo>
                  <a:pt x="21590" y="835660"/>
                </a:lnTo>
                <a:lnTo>
                  <a:pt x="22859" y="835660"/>
                </a:lnTo>
                <a:lnTo>
                  <a:pt x="22859" y="836930"/>
                </a:lnTo>
                <a:lnTo>
                  <a:pt x="24129" y="836930"/>
                </a:lnTo>
                <a:lnTo>
                  <a:pt x="24129" y="839470"/>
                </a:lnTo>
                <a:lnTo>
                  <a:pt x="25400" y="839470"/>
                </a:lnTo>
                <a:lnTo>
                  <a:pt x="25400" y="842010"/>
                </a:lnTo>
                <a:lnTo>
                  <a:pt x="26670" y="842010"/>
                </a:lnTo>
                <a:lnTo>
                  <a:pt x="26670" y="83185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437119" y="2834639"/>
            <a:ext cx="27940" cy="872490"/>
          </a:xfrm>
          <a:custGeom>
            <a:avLst/>
            <a:gdLst/>
            <a:ahLst/>
            <a:cxnLst/>
            <a:rect l="l" t="t" r="r" b="b"/>
            <a:pathLst>
              <a:path w="27940" h="872489">
                <a:moveTo>
                  <a:pt x="27939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62000"/>
                </a:lnTo>
                <a:close/>
              </a:path>
              <a:path w="27940" h="872489">
                <a:moveTo>
                  <a:pt x="0" y="723900"/>
                </a:moveTo>
                <a:lnTo>
                  <a:pt x="0" y="762000"/>
                </a:lnTo>
                <a:lnTo>
                  <a:pt x="27939" y="762000"/>
                </a:lnTo>
                <a:lnTo>
                  <a:pt x="27939" y="725170"/>
                </a:lnTo>
                <a:lnTo>
                  <a:pt x="0" y="723900"/>
                </a:lnTo>
                <a:close/>
              </a:path>
              <a:path w="27940" h="872489">
                <a:moveTo>
                  <a:pt x="27939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39" y="725170"/>
                </a:lnTo>
                <a:lnTo>
                  <a:pt x="27939" y="673100"/>
                </a:lnTo>
                <a:close/>
              </a:path>
              <a:path w="27940" h="872489">
                <a:moveTo>
                  <a:pt x="27939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39" y="673100"/>
                </a:lnTo>
                <a:lnTo>
                  <a:pt x="27939" y="635000"/>
                </a:lnTo>
                <a:close/>
              </a:path>
              <a:path w="27940" h="872489">
                <a:moveTo>
                  <a:pt x="27939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596900"/>
                </a:lnTo>
                <a:close/>
              </a:path>
              <a:path w="27940" h="872489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872489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872489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7370"/>
                </a:lnTo>
                <a:lnTo>
                  <a:pt x="13970" y="546735"/>
                </a:lnTo>
                <a:close/>
              </a:path>
              <a:path w="27940" h="872489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39" y="5461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872489">
                <a:moveTo>
                  <a:pt x="0" y="5080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509270"/>
                </a:lnTo>
                <a:lnTo>
                  <a:pt x="0" y="508000"/>
                </a:lnTo>
                <a:close/>
              </a:path>
              <a:path w="27940" h="872489">
                <a:moveTo>
                  <a:pt x="0" y="482600"/>
                </a:moveTo>
                <a:lnTo>
                  <a:pt x="0" y="508000"/>
                </a:lnTo>
                <a:lnTo>
                  <a:pt x="27939" y="5080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872489">
                <a:moveTo>
                  <a:pt x="27939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69900"/>
                </a:lnTo>
                <a:close/>
              </a:path>
              <a:path w="27940" h="872489">
                <a:moveTo>
                  <a:pt x="27939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39" y="469900"/>
                </a:lnTo>
                <a:lnTo>
                  <a:pt x="27939" y="457200"/>
                </a:lnTo>
                <a:close/>
              </a:path>
              <a:path w="27940" h="872489">
                <a:moveTo>
                  <a:pt x="0" y="368300"/>
                </a:moveTo>
                <a:lnTo>
                  <a:pt x="0" y="457200"/>
                </a:lnTo>
                <a:lnTo>
                  <a:pt x="27939" y="457200"/>
                </a:lnTo>
                <a:lnTo>
                  <a:pt x="27939" y="369570"/>
                </a:lnTo>
                <a:lnTo>
                  <a:pt x="0" y="368300"/>
                </a:lnTo>
                <a:close/>
              </a:path>
              <a:path w="27940" h="872489">
                <a:moveTo>
                  <a:pt x="27939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39" y="368300"/>
                </a:lnTo>
                <a:lnTo>
                  <a:pt x="27939" y="342900"/>
                </a:lnTo>
                <a:close/>
              </a:path>
              <a:path w="27940" h="872489">
                <a:moveTo>
                  <a:pt x="27939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39" y="342900"/>
                </a:lnTo>
                <a:lnTo>
                  <a:pt x="27939" y="292100"/>
                </a:lnTo>
                <a:close/>
              </a:path>
              <a:path w="27940" h="872489">
                <a:moveTo>
                  <a:pt x="27939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54000"/>
                </a:lnTo>
                <a:close/>
              </a:path>
              <a:path w="27940" h="872489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872489">
                <a:moveTo>
                  <a:pt x="27939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165100"/>
                </a:lnTo>
                <a:close/>
              </a:path>
              <a:path w="27940" h="872489">
                <a:moveTo>
                  <a:pt x="27939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872489">
                <a:moveTo>
                  <a:pt x="27939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114300"/>
                </a:lnTo>
                <a:close/>
              </a:path>
              <a:path w="27940" h="872489">
                <a:moveTo>
                  <a:pt x="27939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63500"/>
                </a:lnTo>
                <a:close/>
              </a:path>
              <a:path w="27940" h="872489">
                <a:moveTo>
                  <a:pt x="1270" y="0"/>
                </a:moveTo>
                <a:lnTo>
                  <a:pt x="0" y="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7940" h="872489">
                <a:moveTo>
                  <a:pt x="2793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74700"/>
                </a:lnTo>
                <a:close/>
              </a:path>
              <a:path w="27940" h="872489">
                <a:moveTo>
                  <a:pt x="27939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87400"/>
                </a:lnTo>
                <a:close/>
              </a:path>
              <a:path w="27940" h="872489">
                <a:moveTo>
                  <a:pt x="27939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7939" y="819150"/>
                </a:lnTo>
                <a:lnTo>
                  <a:pt x="27939" y="806450"/>
                </a:lnTo>
                <a:close/>
              </a:path>
              <a:path w="27940" h="872489">
                <a:moveTo>
                  <a:pt x="27939" y="819150"/>
                </a:moveTo>
                <a:lnTo>
                  <a:pt x="0" y="819150"/>
                </a:lnTo>
                <a:lnTo>
                  <a:pt x="0" y="830580"/>
                </a:lnTo>
                <a:lnTo>
                  <a:pt x="1270" y="830580"/>
                </a:lnTo>
                <a:lnTo>
                  <a:pt x="1270" y="831850"/>
                </a:lnTo>
                <a:lnTo>
                  <a:pt x="27939" y="831850"/>
                </a:lnTo>
                <a:lnTo>
                  <a:pt x="27939" y="819150"/>
                </a:lnTo>
                <a:close/>
              </a:path>
              <a:path w="27940" h="872489">
                <a:moveTo>
                  <a:pt x="27939" y="831850"/>
                </a:moveTo>
                <a:lnTo>
                  <a:pt x="1270" y="831850"/>
                </a:lnTo>
                <a:lnTo>
                  <a:pt x="1270" y="833120"/>
                </a:lnTo>
                <a:lnTo>
                  <a:pt x="2539" y="833120"/>
                </a:lnTo>
                <a:lnTo>
                  <a:pt x="2539" y="834390"/>
                </a:lnTo>
                <a:lnTo>
                  <a:pt x="3809" y="834390"/>
                </a:lnTo>
                <a:lnTo>
                  <a:pt x="3809" y="836930"/>
                </a:lnTo>
                <a:lnTo>
                  <a:pt x="5079" y="836930"/>
                </a:lnTo>
                <a:lnTo>
                  <a:pt x="5079" y="838200"/>
                </a:lnTo>
                <a:lnTo>
                  <a:pt x="27939" y="838200"/>
                </a:lnTo>
                <a:lnTo>
                  <a:pt x="27939" y="831850"/>
                </a:lnTo>
                <a:close/>
              </a:path>
              <a:path w="27940" h="872489">
                <a:moveTo>
                  <a:pt x="27939" y="838200"/>
                </a:moveTo>
                <a:lnTo>
                  <a:pt x="6350" y="838200"/>
                </a:lnTo>
                <a:lnTo>
                  <a:pt x="6350" y="840740"/>
                </a:lnTo>
                <a:lnTo>
                  <a:pt x="7620" y="840740"/>
                </a:lnTo>
                <a:lnTo>
                  <a:pt x="7620" y="843280"/>
                </a:lnTo>
                <a:lnTo>
                  <a:pt x="8889" y="843280"/>
                </a:lnTo>
                <a:lnTo>
                  <a:pt x="8889" y="844550"/>
                </a:lnTo>
                <a:lnTo>
                  <a:pt x="10159" y="844550"/>
                </a:lnTo>
                <a:lnTo>
                  <a:pt x="10159" y="847090"/>
                </a:lnTo>
                <a:lnTo>
                  <a:pt x="11429" y="847090"/>
                </a:lnTo>
                <a:lnTo>
                  <a:pt x="11429" y="848360"/>
                </a:lnTo>
                <a:lnTo>
                  <a:pt x="12700" y="848360"/>
                </a:lnTo>
                <a:lnTo>
                  <a:pt x="12700" y="850900"/>
                </a:lnTo>
                <a:lnTo>
                  <a:pt x="13970" y="850900"/>
                </a:lnTo>
                <a:lnTo>
                  <a:pt x="13970" y="853440"/>
                </a:lnTo>
                <a:lnTo>
                  <a:pt x="15239" y="853440"/>
                </a:lnTo>
                <a:lnTo>
                  <a:pt x="15239" y="854710"/>
                </a:lnTo>
                <a:lnTo>
                  <a:pt x="16509" y="854710"/>
                </a:lnTo>
                <a:lnTo>
                  <a:pt x="16509" y="857250"/>
                </a:lnTo>
                <a:lnTo>
                  <a:pt x="27939" y="857250"/>
                </a:lnTo>
                <a:lnTo>
                  <a:pt x="27939" y="838200"/>
                </a:lnTo>
                <a:close/>
              </a:path>
              <a:path w="27940" h="872489">
                <a:moveTo>
                  <a:pt x="27939" y="857250"/>
                </a:moveTo>
                <a:lnTo>
                  <a:pt x="17779" y="857250"/>
                </a:lnTo>
                <a:lnTo>
                  <a:pt x="17779" y="858520"/>
                </a:lnTo>
                <a:lnTo>
                  <a:pt x="19050" y="858520"/>
                </a:lnTo>
                <a:lnTo>
                  <a:pt x="19050" y="861060"/>
                </a:lnTo>
                <a:lnTo>
                  <a:pt x="20320" y="861060"/>
                </a:lnTo>
                <a:lnTo>
                  <a:pt x="20320" y="863600"/>
                </a:lnTo>
                <a:lnTo>
                  <a:pt x="27939" y="863600"/>
                </a:lnTo>
                <a:lnTo>
                  <a:pt x="27939" y="857250"/>
                </a:lnTo>
                <a:close/>
              </a:path>
              <a:path w="27940" h="872489">
                <a:moveTo>
                  <a:pt x="27939" y="863600"/>
                </a:moveTo>
                <a:lnTo>
                  <a:pt x="21589" y="863600"/>
                </a:lnTo>
                <a:lnTo>
                  <a:pt x="21589" y="864870"/>
                </a:lnTo>
                <a:lnTo>
                  <a:pt x="22859" y="864870"/>
                </a:lnTo>
                <a:lnTo>
                  <a:pt x="22859" y="867410"/>
                </a:lnTo>
                <a:lnTo>
                  <a:pt x="24129" y="867410"/>
                </a:lnTo>
                <a:lnTo>
                  <a:pt x="24129" y="868680"/>
                </a:lnTo>
                <a:lnTo>
                  <a:pt x="25400" y="868680"/>
                </a:lnTo>
                <a:lnTo>
                  <a:pt x="25400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872489">
                <a:moveTo>
                  <a:pt x="27939" y="869950"/>
                </a:moveTo>
                <a:lnTo>
                  <a:pt x="25400" y="869950"/>
                </a:lnTo>
                <a:lnTo>
                  <a:pt x="25400" y="871220"/>
                </a:lnTo>
                <a:lnTo>
                  <a:pt x="26670" y="871220"/>
                </a:lnTo>
                <a:lnTo>
                  <a:pt x="26670" y="872490"/>
                </a:lnTo>
                <a:lnTo>
                  <a:pt x="27939" y="872490"/>
                </a:lnTo>
                <a:lnTo>
                  <a:pt x="27939" y="869950"/>
                </a:lnTo>
                <a:close/>
              </a:path>
            </a:pathLst>
          </a:custGeom>
          <a:solidFill>
            <a:srgbClr val="2448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7465059" y="2860039"/>
            <a:ext cx="26670" cy="890269"/>
          </a:xfrm>
          <a:custGeom>
            <a:avLst/>
            <a:gdLst/>
            <a:ahLst/>
            <a:cxnLst/>
            <a:rect l="l" t="t" r="r" b="b"/>
            <a:pathLst>
              <a:path w="26670" h="890270">
                <a:moveTo>
                  <a:pt x="26670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890270">
                <a:moveTo>
                  <a:pt x="0" y="698500"/>
                </a:moveTo>
                <a:lnTo>
                  <a:pt x="0" y="736600"/>
                </a:lnTo>
                <a:lnTo>
                  <a:pt x="26670" y="736600"/>
                </a:lnTo>
                <a:lnTo>
                  <a:pt x="26670" y="699770"/>
                </a:lnTo>
                <a:lnTo>
                  <a:pt x="0" y="698500"/>
                </a:lnTo>
                <a:close/>
              </a:path>
              <a:path w="26670" h="890270">
                <a:moveTo>
                  <a:pt x="26670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6670" y="699770"/>
                </a:lnTo>
                <a:lnTo>
                  <a:pt x="26670" y="647700"/>
                </a:lnTo>
                <a:close/>
              </a:path>
              <a:path w="26670" h="890270">
                <a:moveTo>
                  <a:pt x="26670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90270">
                <a:moveTo>
                  <a:pt x="26670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89027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9027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890270">
                <a:moveTo>
                  <a:pt x="13334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13334" y="521335"/>
                </a:lnTo>
                <a:close/>
              </a:path>
              <a:path w="26670" h="890270">
                <a:moveTo>
                  <a:pt x="0" y="495300"/>
                </a:moveTo>
                <a:lnTo>
                  <a:pt x="0" y="520700"/>
                </a:lnTo>
                <a:lnTo>
                  <a:pt x="13334" y="521335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90270">
                <a:moveTo>
                  <a:pt x="0" y="4826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890270">
                <a:moveTo>
                  <a:pt x="0" y="4572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890270">
                <a:moveTo>
                  <a:pt x="2667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90270">
                <a:moveTo>
                  <a:pt x="26670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890270">
                <a:moveTo>
                  <a:pt x="0" y="3429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344170"/>
                </a:lnTo>
                <a:lnTo>
                  <a:pt x="0" y="342900"/>
                </a:lnTo>
                <a:close/>
              </a:path>
              <a:path w="26670" h="890270">
                <a:moveTo>
                  <a:pt x="26670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17500"/>
                </a:lnTo>
                <a:close/>
              </a:path>
              <a:path w="26670" h="890270">
                <a:moveTo>
                  <a:pt x="26670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6670" y="317500"/>
                </a:lnTo>
                <a:lnTo>
                  <a:pt x="26670" y="266700"/>
                </a:lnTo>
                <a:close/>
              </a:path>
              <a:path w="26670" h="89027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89027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890270">
                <a:moveTo>
                  <a:pt x="26670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39700"/>
                </a:lnTo>
                <a:close/>
              </a:path>
              <a:path w="26670" h="890270">
                <a:moveTo>
                  <a:pt x="2667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890270">
                <a:moveTo>
                  <a:pt x="26670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88900"/>
                </a:lnTo>
                <a:close/>
              </a:path>
              <a:path w="26670" h="890270">
                <a:moveTo>
                  <a:pt x="26670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38100"/>
                </a:lnTo>
                <a:close/>
              </a:path>
              <a:path w="26670" h="890270">
                <a:moveTo>
                  <a:pt x="15240" y="0"/>
                </a:moveTo>
                <a:lnTo>
                  <a:pt x="0" y="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6670" h="89027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90270">
                <a:moveTo>
                  <a:pt x="26670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2000"/>
                </a:lnTo>
                <a:close/>
              </a:path>
              <a:path w="26670" h="89027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890270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90270">
                <a:moveTo>
                  <a:pt x="26670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06450"/>
                </a:lnTo>
                <a:close/>
              </a:path>
              <a:path w="26670" h="890270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890270">
                <a:moveTo>
                  <a:pt x="2667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1270" y="849630"/>
                </a:lnTo>
                <a:lnTo>
                  <a:pt x="127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90270">
                <a:moveTo>
                  <a:pt x="26670" y="850900"/>
                </a:moveTo>
                <a:lnTo>
                  <a:pt x="1270" y="850900"/>
                </a:lnTo>
                <a:lnTo>
                  <a:pt x="1270" y="852170"/>
                </a:lnTo>
                <a:lnTo>
                  <a:pt x="2540" y="852170"/>
                </a:lnTo>
                <a:lnTo>
                  <a:pt x="2540" y="853440"/>
                </a:lnTo>
                <a:lnTo>
                  <a:pt x="3810" y="853440"/>
                </a:lnTo>
                <a:lnTo>
                  <a:pt x="3810" y="855980"/>
                </a:lnTo>
                <a:lnTo>
                  <a:pt x="5080" y="855980"/>
                </a:lnTo>
                <a:lnTo>
                  <a:pt x="508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90270">
                <a:moveTo>
                  <a:pt x="26670" y="857250"/>
                </a:moveTo>
                <a:lnTo>
                  <a:pt x="6350" y="857250"/>
                </a:lnTo>
                <a:lnTo>
                  <a:pt x="6350" y="859790"/>
                </a:lnTo>
                <a:lnTo>
                  <a:pt x="7620" y="859790"/>
                </a:lnTo>
                <a:lnTo>
                  <a:pt x="7620" y="862330"/>
                </a:lnTo>
                <a:lnTo>
                  <a:pt x="8890" y="862330"/>
                </a:lnTo>
                <a:lnTo>
                  <a:pt x="889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90270">
                <a:moveTo>
                  <a:pt x="26670" y="863600"/>
                </a:moveTo>
                <a:lnTo>
                  <a:pt x="10160" y="863600"/>
                </a:lnTo>
                <a:lnTo>
                  <a:pt x="10160" y="866140"/>
                </a:lnTo>
                <a:lnTo>
                  <a:pt x="11430" y="866140"/>
                </a:lnTo>
                <a:lnTo>
                  <a:pt x="11430" y="867410"/>
                </a:lnTo>
                <a:lnTo>
                  <a:pt x="12700" y="867410"/>
                </a:lnTo>
                <a:lnTo>
                  <a:pt x="1270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90270">
                <a:moveTo>
                  <a:pt x="26670" y="869950"/>
                </a:moveTo>
                <a:lnTo>
                  <a:pt x="13970" y="869950"/>
                </a:lnTo>
                <a:lnTo>
                  <a:pt x="13970" y="872490"/>
                </a:lnTo>
                <a:lnTo>
                  <a:pt x="15240" y="872490"/>
                </a:lnTo>
                <a:lnTo>
                  <a:pt x="15240" y="873760"/>
                </a:lnTo>
                <a:lnTo>
                  <a:pt x="16510" y="873760"/>
                </a:lnTo>
                <a:lnTo>
                  <a:pt x="1651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90270">
                <a:moveTo>
                  <a:pt x="26670" y="876300"/>
                </a:moveTo>
                <a:lnTo>
                  <a:pt x="17780" y="876300"/>
                </a:lnTo>
                <a:lnTo>
                  <a:pt x="17780" y="877570"/>
                </a:lnTo>
                <a:lnTo>
                  <a:pt x="19050" y="877570"/>
                </a:lnTo>
                <a:lnTo>
                  <a:pt x="19050" y="880110"/>
                </a:lnTo>
                <a:lnTo>
                  <a:pt x="20320" y="880110"/>
                </a:lnTo>
                <a:lnTo>
                  <a:pt x="20320" y="882650"/>
                </a:lnTo>
                <a:lnTo>
                  <a:pt x="26670" y="882650"/>
                </a:lnTo>
                <a:lnTo>
                  <a:pt x="26670" y="876300"/>
                </a:lnTo>
                <a:close/>
              </a:path>
              <a:path w="26670" h="890270">
                <a:moveTo>
                  <a:pt x="26670" y="882650"/>
                </a:moveTo>
                <a:lnTo>
                  <a:pt x="21590" y="882650"/>
                </a:lnTo>
                <a:lnTo>
                  <a:pt x="21590" y="883920"/>
                </a:lnTo>
                <a:lnTo>
                  <a:pt x="22860" y="883920"/>
                </a:lnTo>
                <a:lnTo>
                  <a:pt x="22860" y="886460"/>
                </a:lnTo>
                <a:lnTo>
                  <a:pt x="24130" y="886460"/>
                </a:lnTo>
                <a:lnTo>
                  <a:pt x="24130" y="887730"/>
                </a:lnTo>
                <a:lnTo>
                  <a:pt x="25400" y="887730"/>
                </a:lnTo>
                <a:lnTo>
                  <a:pt x="25400" y="890270"/>
                </a:lnTo>
                <a:lnTo>
                  <a:pt x="26670" y="890270"/>
                </a:lnTo>
                <a:lnTo>
                  <a:pt x="26670" y="882650"/>
                </a:lnTo>
                <a:close/>
              </a:path>
            </a:pathLst>
          </a:custGeom>
          <a:solidFill>
            <a:srgbClr val="2447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491730" y="2872739"/>
            <a:ext cx="27940" cy="922019"/>
          </a:xfrm>
          <a:custGeom>
            <a:avLst/>
            <a:gdLst/>
            <a:ahLst/>
            <a:cxnLst/>
            <a:rect l="l" t="t" r="r" b="b"/>
            <a:pathLst>
              <a:path w="27940" h="922020">
                <a:moveTo>
                  <a:pt x="27940" y="723900"/>
                </a:moveTo>
                <a:lnTo>
                  <a:pt x="0" y="72517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3900"/>
                </a:lnTo>
                <a:close/>
              </a:path>
              <a:path w="27940" h="922020">
                <a:moveTo>
                  <a:pt x="0" y="685800"/>
                </a:moveTo>
                <a:lnTo>
                  <a:pt x="0" y="723900"/>
                </a:lnTo>
                <a:lnTo>
                  <a:pt x="27940" y="723900"/>
                </a:lnTo>
                <a:lnTo>
                  <a:pt x="27940" y="687070"/>
                </a:lnTo>
                <a:lnTo>
                  <a:pt x="0" y="685800"/>
                </a:lnTo>
                <a:close/>
              </a:path>
              <a:path w="27940" h="922020">
                <a:moveTo>
                  <a:pt x="27940" y="635000"/>
                </a:moveTo>
                <a:lnTo>
                  <a:pt x="0" y="636270"/>
                </a:lnTo>
                <a:lnTo>
                  <a:pt x="0" y="685800"/>
                </a:lnTo>
                <a:lnTo>
                  <a:pt x="27940" y="687070"/>
                </a:lnTo>
                <a:lnTo>
                  <a:pt x="27940" y="635000"/>
                </a:lnTo>
                <a:close/>
              </a:path>
              <a:path w="27940" h="922020">
                <a:moveTo>
                  <a:pt x="27940" y="596900"/>
                </a:moveTo>
                <a:lnTo>
                  <a:pt x="0" y="598170"/>
                </a:lnTo>
                <a:lnTo>
                  <a:pt x="0" y="63627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922020">
                <a:moveTo>
                  <a:pt x="27940" y="558800"/>
                </a:moveTo>
                <a:lnTo>
                  <a:pt x="0" y="5600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58800"/>
                </a:lnTo>
                <a:close/>
              </a:path>
              <a:path w="27940" h="922020">
                <a:moveTo>
                  <a:pt x="0" y="533400"/>
                </a:moveTo>
                <a:lnTo>
                  <a:pt x="0" y="558800"/>
                </a:lnTo>
                <a:lnTo>
                  <a:pt x="27940" y="5588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922020">
                <a:moveTo>
                  <a:pt x="27940" y="520700"/>
                </a:moveTo>
                <a:lnTo>
                  <a:pt x="0" y="5219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922020">
                <a:moveTo>
                  <a:pt x="13970" y="508635"/>
                </a:moveTo>
                <a:lnTo>
                  <a:pt x="0" y="5092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13970" y="508635"/>
                </a:lnTo>
                <a:close/>
              </a:path>
              <a:path w="27940" h="922020">
                <a:moveTo>
                  <a:pt x="0" y="482600"/>
                </a:moveTo>
                <a:lnTo>
                  <a:pt x="0" y="508000"/>
                </a:lnTo>
                <a:lnTo>
                  <a:pt x="13970" y="508635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922020">
                <a:moveTo>
                  <a:pt x="0" y="4699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922020">
                <a:moveTo>
                  <a:pt x="0" y="444500"/>
                </a:moveTo>
                <a:lnTo>
                  <a:pt x="0" y="469900"/>
                </a:lnTo>
                <a:lnTo>
                  <a:pt x="27940" y="469900"/>
                </a:lnTo>
                <a:lnTo>
                  <a:pt x="27940" y="445770"/>
                </a:lnTo>
                <a:lnTo>
                  <a:pt x="0" y="444500"/>
                </a:lnTo>
                <a:close/>
              </a:path>
              <a:path w="27940" h="922020">
                <a:moveTo>
                  <a:pt x="2794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1800"/>
                </a:lnTo>
                <a:close/>
              </a:path>
              <a:path w="27940" h="922020">
                <a:moveTo>
                  <a:pt x="27940" y="419100"/>
                </a:moveTo>
                <a:lnTo>
                  <a:pt x="0" y="420370"/>
                </a:lnTo>
                <a:lnTo>
                  <a:pt x="0" y="43307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922020">
                <a:moveTo>
                  <a:pt x="0" y="3302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331470"/>
                </a:lnTo>
                <a:lnTo>
                  <a:pt x="0" y="330200"/>
                </a:lnTo>
                <a:close/>
              </a:path>
              <a:path w="27940" h="922020">
                <a:moveTo>
                  <a:pt x="27940" y="304800"/>
                </a:moveTo>
                <a:lnTo>
                  <a:pt x="0" y="306070"/>
                </a:lnTo>
                <a:lnTo>
                  <a:pt x="0" y="330200"/>
                </a:lnTo>
                <a:lnTo>
                  <a:pt x="27940" y="330200"/>
                </a:lnTo>
                <a:lnTo>
                  <a:pt x="27940" y="304800"/>
                </a:lnTo>
                <a:close/>
              </a:path>
              <a:path w="27940" h="922020">
                <a:moveTo>
                  <a:pt x="27940" y="254000"/>
                </a:moveTo>
                <a:lnTo>
                  <a:pt x="0" y="255270"/>
                </a:lnTo>
                <a:lnTo>
                  <a:pt x="0" y="306070"/>
                </a:lnTo>
                <a:lnTo>
                  <a:pt x="27940" y="304800"/>
                </a:lnTo>
                <a:lnTo>
                  <a:pt x="27940" y="254000"/>
                </a:lnTo>
                <a:close/>
              </a:path>
              <a:path w="27940" h="922020">
                <a:moveTo>
                  <a:pt x="27940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15900"/>
                </a:lnTo>
                <a:close/>
              </a:path>
              <a:path w="27940" h="922020">
                <a:moveTo>
                  <a:pt x="27940" y="203200"/>
                </a:moveTo>
                <a:lnTo>
                  <a:pt x="0" y="2044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922020">
                <a:moveTo>
                  <a:pt x="27940" y="127000"/>
                </a:moveTo>
                <a:lnTo>
                  <a:pt x="0" y="12827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27000"/>
                </a:lnTo>
                <a:close/>
              </a:path>
              <a:path w="27940" h="922020">
                <a:moveTo>
                  <a:pt x="2794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922020">
                <a:moveTo>
                  <a:pt x="27940" y="76200"/>
                </a:moveTo>
                <a:lnTo>
                  <a:pt x="0" y="774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76200"/>
                </a:lnTo>
                <a:close/>
              </a:path>
              <a:path w="27940" h="922020">
                <a:moveTo>
                  <a:pt x="27940" y="25400"/>
                </a:moveTo>
                <a:lnTo>
                  <a:pt x="0" y="26670"/>
                </a:lnTo>
                <a:lnTo>
                  <a:pt x="0" y="76200"/>
                </a:lnTo>
                <a:lnTo>
                  <a:pt x="27940" y="76200"/>
                </a:lnTo>
                <a:lnTo>
                  <a:pt x="27940" y="25400"/>
                </a:lnTo>
                <a:close/>
              </a:path>
              <a:path w="27940" h="922020">
                <a:moveTo>
                  <a:pt x="10159" y="0"/>
                </a:moveTo>
                <a:lnTo>
                  <a:pt x="0" y="0"/>
                </a:lnTo>
                <a:lnTo>
                  <a:pt x="0" y="25400"/>
                </a:lnTo>
                <a:lnTo>
                  <a:pt x="27940" y="25400"/>
                </a:lnTo>
                <a:lnTo>
                  <a:pt x="2794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7940" h="922020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922020">
                <a:moveTo>
                  <a:pt x="27940" y="749300"/>
                </a:moveTo>
                <a:lnTo>
                  <a:pt x="0" y="7493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49300"/>
                </a:lnTo>
                <a:close/>
              </a:path>
              <a:path w="27940" h="922020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922020">
                <a:moveTo>
                  <a:pt x="2794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40" y="793750"/>
                </a:lnTo>
                <a:lnTo>
                  <a:pt x="27940" y="781050"/>
                </a:lnTo>
                <a:close/>
              </a:path>
              <a:path w="27940" h="922020">
                <a:moveTo>
                  <a:pt x="27940" y="793750"/>
                </a:moveTo>
                <a:lnTo>
                  <a:pt x="0" y="79375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3750"/>
                </a:lnTo>
                <a:close/>
              </a:path>
              <a:path w="27940" h="922020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922020">
                <a:moveTo>
                  <a:pt x="27940" y="831850"/>
                </a:moveTo>
                <a:lnTo>
                  <a:pt x="0" y="8318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31850"/>
                </a:lnTo>
                <a:close/>
              </a:path>
              <a:path w="27940" h="922020">
                <a:moveTo>
                  <a:pt x="27940" y="844550"/>
                </a:moveTo>
                <a:lnTo>
                  <a:pt x="0" y="84455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4550"/>
                </a:lnTo>
                <a:close/>
              </a:path>
              <a:path w="27940" h="922020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922020">
                <a:moveTo>
                  <a:pt x="27940" y="863600"/>
                </a:moveTo>
                <a:lnTo>
                  <a:pt x="0" y="863600"/>
                </a:lnTo>
                <a:lnTo>
                  <a:pt x="0" y="878840"/>
                </a:lnTo>
                <a:lnTo>
                  <a:pt x="1270" y="878840"/>
                </a:lnTo>
                <a:lnTo>
                  <a:pt x="1270" y="881380"/>
                </a:lnTo>
                <a:lnTo>
                  <a:pt x="2540" y="881380"/>
                </a:lnTo>
                <a:lnTo>
                  <a:pt x="2540" y="883920"/>
                </a:lnTo>
                <a:lnTo>
                  <a:pt x="3810" y="883920"/>
                </a:lnTo>
                <a:lnTo>
                  <a:pt x="3810" y="885190"/>
                </a:lnTo>
                <a:lnTo>
                  <a:pt x="5079" y="885190"/>
                </a:lnTo>
                <a:lnTo>
                  <a:pt x="5079" y="887730"/>
                </a:lnTo>
                <a:lnTo>
                  <a:pt x="6350" y="887730"/>
                </a:lnTo>
                <a:lnTo>
                  <a:pt x="6350" y="889000"/>
                </a:lnTo>
                <a:lnTo>
                  <a:pt x="27940" y="889000"/>
                </a:lnTo>
                <a:lnTo>
                  <a:pt x="27940" y="863600"/>
                </a:lnTo>
                <a:close/>
              </a:path>
              <a:path w="27940" h="922020">
                <a:moveTo>
                  <a:pt x="27940" y="889000"/>
                </a:moveTo>
                <a:lnTo>
                  <a:pt x="7620" y="889000"/>
                </a:lnTo>
                <a:lnTo>
                  <a:pt x="7620" y="891540"/>
                </a:lnTo>
                <a:lnTo>
                  <a:pt x="8890" y="891540"/>
                </a:lnTo>
                <a:lnTo>
                  <a:pt x="8890" y="894080"/>
                </a:lnTo>
                <a:lnTo>
                  <a:pt x="10160" y="894080"/>
                </a:lnTo>
                <a:lnTo>
                  <a:pt x="10160" y="895350"/>
                </a:lnTo>
                <a:lnTo>
                  <a:pt x="27940" y="895350"/>
                </a:lnTo>
                <a:lnTo>
                  <a:pt x="27940" y="889000"/>
                </a:lnTo>
                <a:close/>
              </a:path>
              <a:path w="27940" h="922020">
                <a:moveTo>
                  <a:pt x="27940" y="895350"/>
                </a:moveTo>
                <a:lnTo>
                  <a:pt x="11429" y="895350"/>
                </a:lnTo>
                <a:lnTo>
                  <a:pt x="11429" y="897890"/>
                </a:lnTo>
                <a:lnTo>
                  <a:pt x="12700" y="897890"/>
                </a:lnTo>
                <a:lnTo>
                  <a:pt x="12700" y="899160"/>
                </a:lnTo>
                <a:lnTo>
                  <a:pt x="13970" y="899160"/>
                </a:lnTo>
                <a:lnTo>
                  <a:pt x="13970" y="901700"/>
                </a:lnTo>
                <a:lnTo>
                  <a:pt x="27940" y="901700"/>
                </a:lnTo>
                <a:lnTo>
                  <a:pt x="27940" y="895350"/>
                </a:lnTo>
                <a:close/>
              </a:path>
              <a:path w="27940" h="922020">
                <a:moveTo>
                  <a:pt x="27940" y="901700"/>
                </a:moveTo>
                <a:lnTo>
                  <a:pt x="15240" y="901700"/>
                </a:lnTo>
                <a:lnTo>
                  <a:pt x="15240" y="904240"/>
                </a:lnTo>
                <a:lnTo>
                  <a:pt x="16510" y="904240"/>
                </a:lnTo>
                <a:lnTo>
                  <a:pt x="16510" y="905510"/>
                </a:lnTo>
                <a:lnTo>
                  <a:pt x="17779" y="905510"/>
                </a:lnTo>
                <a:lnTo>
                  <a:pt x="17779" y="908050"/>
                </a:lnTo>
                <a:lnTo>
                  <a:pt x="19050" y="908050"/>
                </a:lnTo>
                <a:lnTo>
                  <a:pt x="19050" y="909320"/>
                </a:lnTo>
                <a:lnTo>
                  <a:pt x="20320" y="909320"/>
                </a:lnTo>
                <a:lnTo>
                  <a:pt x="20320" y="911860"/>
                </a:lnTo>
                <a:lnTo>
                  <a:pt x="21590" y="911860"/>
                </a:lnTo>
                <a:lnTo>
                  <a:pt x="21590" y="913130"/>
                </a:lnTo>
                <a:lnTo>
                  <a:pt x="22860" y="913130"/>
                </a:lnTo>
                <a:lnTo>
                  <a:pt x="22860" y="915670"/>
                </a:lnTo>
                <a:lnTo>
                  <a:pt x="24129" y="915670"/>
                </a:lnTo>
                <a:lnTo>
                  <a:pt x="24129" y="918210"/>
                </a:lnTo>
                <a:lnTo>
                  <a:pt x="25400" y="918210"/>
                </a:lnTo>
                <a:lnTo>
                  <a:pt x="25400" y="919480"/>
                </a:lnTo>
                <a:lnTo>
                  <a:pt x="26670" y="919480"/>
                </a:lnTo>
                <a:lnTo>
                  <a:pt x="26670" y="920750"/>
                </a:lnTo>
                <a:lnTo>
                  <a:pt x="27940" y="920750"/>
                </a:lnTo>
                <a:lnTo>
                  <a:pt x="27940" y="901700"/>
                </a:lnTo>
                <a:close/>
              </a:path>
              <a:path w="27940" h="922020">
                <a:moveTo>
                  <a:pt x="27940" y="920750"/>
                </a:moveTo>
                <a:lnTo>
                  <a:pt x="26670" y="920750"/>
                </a:lnTo>
                <a:lnTo>
                  <a:pt x="26670" y="922020"/>
                </a:lnTo>
                <a:lnTo>
                  <a:pt x="27940" y="922020"/>
                </a:lnTo>
                <a:lnTo>
                  <a:pt x="27940" y="92075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519669" y="2885439"/>
            <a:ext cx="26670" cy="951230"/>
          </a:xfrm>
          <a:custGeom>
            <a:avLst/>
            <a:gdLst/>
            <a:ahLst/>
            <a:cxnLst/>
            <a:rect l="l" t="t" r="r" b="b"/>
            <a:pathLst>
              <a:path w="26670" h="951229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1229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51229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51229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51229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51229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51229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51229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51229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51229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1229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51229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51229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1229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51229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51229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51229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51229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51229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51229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51229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51229">
                <a:moveTo>
                  <a:pt x="22860" y="12700"/>
                </a:moveTo>
                <a:lnTo>
                  <a:pt x="253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close/>
              </a:path>
              <a:path w="26670" h="951229">
                <a:moveTo>
                  <a:pt x="2539" y="0"/>
                </a:moveTo>
                <a:lnTo>
                  <a:pt x="0" y="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  <a:path w="26670" h="951229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51229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5122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122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51229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51229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51229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51229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5122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51229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51229">
                <a:moveTo>
                  <a:pt x="26670" y="876300"/>
                </a:moveTo>
                <a:lnTo>
                  <a:pt x="0" y="876300"/>
                </a:lnTo>
                <a:lnTo>
                  <a:pt x="0" y="910590"/>
                </a:lnTo>
                <a:lnTo>
                  <a:pt x="1270" y="910590"/>
                </a:lnTo>
                <a:lnTo>
                  <a:pt x="1270" y="913130"/>
                </a:lnTo>
                <a:lnTo>
                  <a:pt x="2539" y="913130"/>
                </a:lnTo>
                <a:lnTo>
                  <a:pt x="2539" y="915670"/>
                </a:lnTo>
                <a:lnTo>
                  <a:pt x="3809" y="915670"/>
                </a:lnTo>
                <a:lnTo>
                  <a:pt x="3809" y="916940"/>
                </a:lnTo>
                <a:lnTo>
                  <a:pt x="5079" y="916940"/>
                </a:lnTo>
                <a:lnTo>
                  <a:pt x="5079" y="919480"/>
                </a:lnTo>
                <a:lnTo>
                  <a:pt x="6350" y="919480"/>
                </a:lnTo>
                <a:lnTo>
                  <a:pt x="6350" y="920750"/>
                </a:lnTo>
                <a:lnTo>
                  <a:pt x="26670" y="920750"/>
                </a:lnTo>
                <a:lnTo>
                  <a:pt x="26670" y="876300"/>
                </a:lnTo>
                <a:close/>
              </a:path>
              <a:path w="26670" h="951229">
                <a:moveTo>
                  <a:pt x="26670" y="920750"/>
                </a:moveTo>
                <a:lnTo>
                  <a:pt x="7620" y="920750"/>
                </a:lnTo>
                <a:lnTo>
                  <a:pt x="7620" y="923290"/>
                </a:lnTo>
                <a:lnTo>
                  <a:pt x="8889" y="923290"/>
                </a:lnTo>
                <a:lnTo>
                  <a:pt x="8889" y="925830"/>
                </a:lnTo>
                <a:lnTo>
                  <a:pt x="10159" y="925830"/>
                </a:lnTo>
                <a:lnTo>
                  <a:pt x="10159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  <a:path w="26670" h="951229">
                <a:moveTo>
                  <a:pt x="26670" y="927100"/>
                </a:moveTo>
                <a:lnTo>
                  <a:pt x="11429" y="927100"/>
                </a:lnTo>
                <a:lnTo>
                  <a:pt x="11429" y="929640"/>
                </a:lnTo>
                <a:lnTo>
                  <a:pt x="12700" y="929640"/>
                </a:lnTo>
                <a:lnTo>
                  <a:pt x="12700" y="930910"/>
                </a:lnTo>
                <a:lnTo>
                  <a:pt x="13970" y="930910"/>
                </a:lnTo>
                <a:lnTo>
                  <a:pt x="13970" y="933450"/>
                </a:lnTo>
                <a:lnTo>
                  <a:pt x="15239" y="933450"/>
                </a:lnTo>
                <a:lnTo>
                  <a:pt x="15239" y="935990"/>
                </a:lnTo>
                <a:lnTo>
                  <a:pt x="16509" y="935990"/>
                </a:lnTo>
                <a:lnTo>
                  <a:pt x="16509" y="937260"/>
                </a:lnTo>
                <a:lnTo>
                  <a:pt x="17779" y="937260"/>
                </a:lnTo>
                <a:lnTo>
                  <a:pt x="17779" y="939800"/>
                </a:lnTo>
                <a:lnTo>
                  <a:pt x="19050" y="939800"/>
                </a:lnTo>
                <a:lnTo>
                  <a:pt x="19050" y="941070"/>
                </a:lnTo>
                <a:lnTo>
                  <a:pt x="20320" y="941070"/>
                </a:lnTo>
                <a:lnTo>
                  <a:pt x="20320" y="943610"/>
                </a:lnTo>
                <a:lnTo>
                  <a:pt x="21589" y="943610"/>
                </a:lnTo>
                <a:lnTo>
                  <a:pt x="21589" y="944880"/>
                </a:lnTo>
                <a:lnTo>
                  <a:pt x="22859" y="944880"/>
                </a:lnTo>
                <a:lnTo>
                  <a:pt x="22859" y="946150"/>
                </a:lnTo>
                <a:lnTo>
                  <a:pt x="26670" y="946150"/>
                </a:lnTo>
                <a:lnTo>
                  <a:pt x="26670" y="927100"/>
                </a:lnTo>
                <a:close/>
              </a:path>
              <a:path w="26670" h="951229">
                <a:moveTo>
                  <a:pt x="26670" y="946150"/>
                </a:moveTo>
                <a:lnTo>
                  <a:pt x="22859" y="946150"/>
                </a:lnTo>
                <a:lnTo>
                  <a:pt x="22859" y="947420"/>
                </a:lnTo>
                <a:lnTo>
                  <a:pt x="24129" y="947420"/>
                </a:lnTo>
                <a:lnTo>
                  <a:pt x="24129" y="949960"/>
                </a:lnTo>
                <a:lnTo>
                  <a:pt x="25400" y="949960"/>
                </a:lnTo>
                <a:lnTo>
                  <a:pt x="2540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</a:pathLst>
          </a:custGeom>
          <a:solidFill>
            <a:srgbClr val="2346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546340" y="2910839"/>
            <a:ext cx="27940" cy="970280"/>
          </a:xfrm>
          <a:custGeom>
            <a:avLst/>
            <a:gdLst/>
            <a:ahLst/>
            <a:cxnLst/>
            <a:rect l="l" t="t" r="r" b="b"/>
            <a:pathLst>
              <a:path w="27940" h="97027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7027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7027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7027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7027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7027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7027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70279">
                <a:moveTo>
                  <a:pt x="13969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69" y="470535"/>
                </a:lnTo>
                <a:close/>
              </a:path>
              <a:path w="27940" h="970279">
                <a:moveTo>
                  <a:pt x="0" y="444500"/>
                </a:moveTo>
                <a:lnTo>
                  <a:pt x="0" y="469900"/>
                </a:lnTo>
                <a:lnTo>
                  <a:pt x="13969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7027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7027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7027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7027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7027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7027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7027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7027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7027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7027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7027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7027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70279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970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7027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7027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7027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7027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7027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7027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7027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7027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7027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7027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70279">
                <a:moveTo>
                  <a:pt x="27939" y="920750"/>
                </a:moveTo>
                <a:lnTo>
                  <a:pt x="0" y="920750"/>
                </a:lnTo>
                <a:lnTo>
                  <a:pt x="0" y="928370"/>
                </a:lnTo>
                <a:lnTo>
                  <a:pt x="1269" y="928370"/>
                </a:lnTo>
                <a:lnTo>
                  <a:pt x="1269" y="929640"/>
                </a:lnTo>
                <a:lnTo>
                  <a:pt x="2539" y="929640"/>
                </a:lnTo>
                <a:lnTo>
                  <a:pt x="2539" y="932180"/>
                </a:lnTo>
                <a:lnTo>
                  <a:pt x="3809" y="932180"/>
                </a:lnTo>
                <a:lnTo>
                  <a:pt x="3809" y="934720"/>
                </a:lnTo>
                <a:lnTo>
                  <a:pt x="5079" y="934720"/>
                </a:lnTo>
                <a:lnTo>
                  <a:pt x="5079" y="935990"/>
                </a:lnTo>
                <a:lnTo>
                  <a:pt x="6350" y="935990"/>
                </a:lnTo>
                <a:lnTo>
                  <a:pt x="6350" y="938530"/>
                </a:lnTo>
                <a:lnTo>
                  <a:pt x="7619" y="938530"/>
                </a:lnTo>
                <a:lnTo>
                  <a:pt x="7619" y="939800"/>
                </a:lnTo>
                <a:lnTo>
                  <a:pt x="8889" y="939800"/>
                </a:lnTo>
                <a:lnTo>
                  <a:pt x="8889" y="942340"/>
                </a:lnTo>
                <a:lnTo>
                  <a:pt x="10159" y="942340"/>
                </a:lnTo>
                <a:lnTo>
                  <a:pt x="10159" y="944880"/>
                </a:lnTo>
                <a:lnTo>
                  <a:pt x="11429" y="944880"/>
                </a:lnTo>
                <a:lnTo>
                  <a:pt x="11429" y="946150"/>
                </a:lnTo>
                <a:lnTo>
                  <a:pt x="12700" y="946150"/>
                </a:lnTo>
                <a:lnTo>
                  <a:pt x="12700" y="948690"/>
                </a:lnTo>
                <a:lnTo>
                  <a:pt x="13969" y="948690"/>
                </a:lnTo>
                <a:lnTo>
                  <a:pt x="13969" y="949960"/>
                </a:lnTo>
                <a:lnTo>
                  <a:pt x="15239" y="949960"/>
                </a:lnTo>
                <a:lnTo>
                  <a:pt x="15239" y="952500"/>
                </a:lnTo>
                <a:lnTo>
                  <a:pt x="16509" y="952500"/>
                </a:lnTo>
                <a:lnTo>
                  <a:pt x="16509" y="953770"/>
                </a:lnTo>
                <a:lnTo>
                  <a:pt x="17779" y="953770"/>
                </a:lnTo>
                <a:lnTo>
                  <a:pt x="17779" y="956310"/>
                </a:lnTo>
                <a:lnTo>
                  <a:pt x="19050" y="956310"/>
                </a:lnTo>
                <a:lnTo>
                  <a:pt x="1905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70279">
                <a:moveTo>
                  <a:pt x="27939" y="958850"/>
                </a:moveTo>
                <a:lnTo>
                  <a:pt x="20319" y="958850"/>
                </a:lnTo>
                <a:lnTo>
                  <a:pt x="20319" y="960120"/>
                </a:lnTo>
                <a:lnTo>
                  <a:pt x="21589" y="960120"/>
                </a:lnTo>
                <a:lnTo>
                  <a:pt x="21589" y="962660"/>
                </a:lnTo>
                <a:lnTo>
                  <a:pt x="22859" y="962660"/>
                </a:lnTo>
                <a:lnTo>
                  <a:pt x="2285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70279">
                <a:moveTo>
                  <a:pt x="27939" y="963930"/>
                </a:moveTo>
                <a:lnTo>
                  <a:pt x="24129" y="963930"/>
                </a:lnTo>
                <a:lnTo>
                  <a:pt x="24129" y="966470"/>
                </a:lnTo>
                <a:lnTo>
                  <a:pt x="25400" y="966470"/>
                </a:lnTo>
                <a:lnTo>
                  <a:pt x="25400" y="969010"/>
                </a:lnTo>
                <a:lnTo>
                  <a:pt x="26669" y="969010"/>
                </a:lnTo>
                <a:lnTo>
                  <a:pt x="2666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574280" y="2923539"/>
            <a:ext cx="26670" cy="1000760"/>
          </a:xfrm>
          <a:custGeom>
            <a:avLst/>
            <a:gdLst/>
            <a:ahLst/>
            <a:cxnLst/>
            <a:rect l="l" t="t" r="r" b="b"/>
            <a:pathLst>
              <a:path w="26670" h="1000760">
                <a:moveTo>
                  <a:pt x="26670" y="673100"/>
                </a:moveTo>
                <a:lnTo>
                  <a:pt x="0" y="67437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0760">
                <a:moveTo>
                  <a:pt x="0" y="6350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1000760">
                <a:moveTo>
                  <a:pt x="26670" y="584200"/>
                </a:moveTo>
                <a:lnTo>
                  <a:pt x="0" y="585470"/>
                </a:lnTo>
                <a:lnTo>
                  <a:pt x="0" y="635000"/>
                </a:lnTo>
                <a:lnTo>
                  <a:pt x="26670" y="636270"/>
                </a:lnTo>
                <a:lnTo>
                  <a:pt x="26670" y="584200"/>
                </a:lnTo>
                <a:close/>
              </a:path>
              <a:path w="26670" h="1000760">
                <a:moveTo>
                  <a:pt x="26670" y="546100"/>
                </a:moveTo>
                <a:lnTo>
                  <a:pt x="0" y="5473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1000760">
                <a:moveTo>
                  <a:pt x="26670" y="508000"/>
                </a:moveTo>
                <a:lnTo>
                  <a:pt x="0" y="5092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00760">
                <a:moveTo>
                  <a:pt x="0" y="4826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1000760">
                <a:moveTo>
                  <a:pt x="2667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000760">
                <a:moveTo>
                  <a:pt x="13335" y="457835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13335" y="457835"/>
                </a:lnTo>
                <a:close/>
              </a:path>
              <a:path w="26670" h="1000760">
                <a:moveTo>
                  <a:pt x="0" y="431800"/>
                </a:moveTo>
                <a:lnTo>
                  <a:pt x="0" y="457200"/>
                </a:lnTo>
                <a:lnTo>
                  <a:pt x="13335" y="457835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1000760">
                <a:moveTo>
                  <a:pt x="0" y="4191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0760">
                <a:moveTo>
                  <a:pt x="0" y="3937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00760">
                <a:moveTo>
                  <a:pt x="26670" y="381000"/>
                </a:moveTo>
                <a:lnTo>
                  <a:pt x="0" y="3822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000760">
                <a:moveTo>
                  <a:pt x="26670" y="368300"/>
                </a:moveTo>
                <a:lnTo>
                  <a:pt x="0" y="369570"/>
                </a:lnTo>
                <a:lnTo>
                  <a:pt x="0" y="38227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0760">
                <a:moveTo>
                  <a:pt x="0" y="279400"/>
                </a:moveTo>
                <a:lnTo>
                  <a:pt x="0" y="368300"/>
                </a:lnTo>
                <a:lnTo>
                  <a:pt x="26670" y="368300"/>
                </a:lnTo>
                <a:lnTo>
                  <a:pt x="26670" y="280670"/>
                </a:lnTo>
                <a:lnTo>
                  <a:pt x="0" y="279400"/>
                </a:lnTo>
                <a:close/>
              </a:path>
              <a:path w="26670" h="1000760">
                <a:moveTo>
                  <a:pt x="26670" y="254000"/>
                </a:moveTo>
                <a:lnTo>
                  <a:pt x="0" y="2552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1000760">
                <a:moveTo>
                  <a:pt x="26670" y="203200"/>
                </a:moveTo>
                <a:lnTo>
                  <a:pt x="0" y="204470"/>
                </a:lnTo>
                <a:lnTo>
                  <a:pt x="0" y="255270"/>
                </a:lnTo>
                <a:lnTo>
                  <a:pt x="26670" y="254000"/>
                </a:lnTo>
                <a:lnTo>
                  <a:pt x="26670" y="203200"/>
                </a:lnTo>
                <a:close/>
              </a:path>
              <a:path w="26670" h="1000760">
                <a:moveTo>
                  <a:pt x="26670" y="165100"/>
                </a:moveTo>
                <a:lnTo>
                  <a:pt x="0" y="1663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65100"/>
                </a:lnTo>
                <a:close/>
              </a:path>
              <a:path w="26670" h="1000760">
                <a:moveTo>
                  <a:pt x="2667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1000760">
                <a:moveTo>
                  <a:pt x="26670" y="76200"/>
                </a:moveTo>
                <a:lnTo>
                  <a:pt x="0" y="774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76200"/>
                </a:lnTo>
                <a:close/>
              </a:path>
              <a:path w="26670" h="1000760">
                <a:moveTo>
                  <a:pt x="26670" y="63500"/>
                </a:moveTo>
                <a:lnTo>
                  <a:pt x="0" y="6477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1000760">
                <a:moveTo>
                  <a:pt x="26670" y="25400"/>
                </a:moveTo>
                <a:lnTo>
                  <a:pt x="0" y="266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close/>
              </a:path>
              <a:path w="26670" h="1000760">
                <a:moveTo>
                  <a:pt x="1016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000760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000760">
                <a:moveTo>
                  <a:pt x="26670" y="698500"/>
                </a:moveTo>
                <a:lnTo>
                  <a:pt x="0" y="6985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98500"/>
                </a:lnTo>
                <a:close/>
              </a:path>
              <a:path w="26670" h="1000760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0760">
                <a:moveTo>
                  <a:pt x="2667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0250"/>
                </a:lnTo>
                <a:close/>
              </a:path>
              <a:path w="26670" h="1000760">
                <a:moveTo>
                  <a:pt x="26670" y="742950"/>
                </a:moveTo>
                <a:lnTo>
                  <a:pt x="0" y="7429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2950"/>
                </a:lnTo>
                <a:close/>
              </a:path>
              <a:path w="26670" h="1000760">
                <a:moveTo>
                  <a:pt x="26670" y="774700"/>
                </a:moveTo>
                <a:lnTo>
                  <a:pt x="0" y="7747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4700"/>
                </a:lnTo>
                <a:close/>
              </a:path>
              <a:path w="26670" h="100076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1000760">
                <a:moveTo>
                  <a:pt x="26670" y="793750"/>
                </a:moveTo>
                <a:lnTo>
                  <a:pt x="0" y="79375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3750"/>
                </a:lnTo>
                <a:close/>
              </a:path>
              <a:path w="26670" h="100076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000760">
                <a:moveTo>
                  <a:pt x="26670" y="812800"/>
                </a:moveTo>
                <a:lnTo>
                  <a:pt x="0" y="8128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2800"/>
                </a:lnTo>
                <a:close/>
              </a:path>
              <a:path w="26670" h="1000760">
                <a:moveTo>
                  <a:pt x="26670" y="838200"/>
                </a:moveTo>
                <a:lnTo>
                  <a:pt x="0" y="8382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38200"/>
                </a:lnTo>
                <a:close/>
              </a:path>
              <a:path w="26670" h="1000760">
                <a:moveTo>
                  <a:pt x="26670" y="908050"/>
                </a:moveTo>
                <a:lnTo>
                  <a:pt x="0" y="90805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08050"/>
                </a:lnTo>
                <a:close/>
              </a:path>
              <a:path w="26670" h="1000760">
                <a:moveTo>
                  <a:pt x="26670" y="946150"/>
                </a:moveTo>
                <a:lnTo>
                  <a:pt x="0" y="9461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  <a:path w="26670" h="100076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000760">
                <a:moveTo>
                  <a:pt x="26670" y="957580"/>
                </a:moveTo>
                <a:lnTo>
                  <a:pt x="0" y="957580"/>
                </a:lnTo>
                <a:lnTo>
                  <a:pt x="0" y="960120"/>
                </a:lnTo>
                <a:lnTo>
                  <a:pt x="1270" y="960120"/>
                </a:lnTo>
                <a:lnTo>
                  <a:pt x="1270" y="961390"/>
                </a:lnTo>
                <a:lnTo>
                  <a:pt x="2540" y="961390"/>
                </a:lnTo>
                <a:lnTo>
                  <a:pt x="2540" y="963930"/>
                </a:lnTo>
                <a:lnTo>
                  <a:pt x="26670" y="963930"/>
                </a:lnTo>
                <a:lnTo>
                  <a:pt x="26670" y="957580"/>
                </a:lnTo>
                <a:close/>
              </a:path>
              <a:path w="26670" h="1000760">
                <a:moveTo>
                  <a:pt x="26670" y="963930"/>
                </a:moveTo>
                <a:lnTo>
                  <a:pt x="3810" y="963930"/>
                </a:lnTo>
                <a:lnTo>
                  <a:pt x="3810" y="966470"/>
                </a:lnTo>
                <a:lnTo>
                  <a:pt x="5079" y="966470"/>
                </a:lnTo>
                <a:lnTo>
                  <a:pt x="5079" y="967740"/>
                </a:lnTo>
                <a:lnTo>
                  <a:pt x="6350" y="967740"/>
                </a:lnTo>
                <a:lnTo>
                  <a:pt x="6350" y="970280"/>
                </a:lnTo>
                <a:lnTo>
                  <a:pt x="7620" y="970280"/>
                </a:lnTo>
                <a:lnTo>
                  <a:pt x="762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000760">
                <a:moveTo>
                  <a:pt x="26670" y="971550"/>
                </a:moveTo>
                <a:lnTo>
                  <a:pt x="8890" y="971550"/>
                </a:lnTo>
                <a:lnTo>
                  <a:pt x="8890" y="974090"/>
                </a:lnTo>
                <a:lnTo>
                  <a:pt x="10160" y="974090"/>
                </a:lnTo>
                <a:lnTo>
                  <a:pt x="10160" y="976630"/>
                </a:lnTo>
                <a:lnTo>
                  <a:pt x="11429" y="976630"/>
                </a:lnTo>
                <a:lnTo>
                  <a:pt x="11429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0760">
                <a:moveTo>
                  <a:pt x="26670" y="977900"/>
                </a:moveTo>
                <a:lnTo>
                  <a:pt x="12700" y="977900"/>
                </a:lnTo>
                <a:lnTo>
                  <a:pt x="12700" y="980440"/>
                </a:lnTo>
                <a:lnTo>
                  <a:pt x="13970" y="980440"/>
                </a:lnTo>
                <a:lnTo>
                  <a:pt x="13970" y="981710"/>
                </a:lnTo>
                <a:lnTo>
                  <a:pt x="15240" y="981710"/>
                </a:lnTo>
                <a:lnTo>
                  <a:pt x="15240" y="984250"/>
                </a:lnTo>
                <a:lnTo>
                  <a:pt x="26670" y="984250"/>
                </a:lnTo>
                <a:lnTo>
                  <a:pt x="26670" y="977900"/>
                </a:lnTo>
                <a:close/>
              </a:path>
              <a:path w="26670" h="1000760">
                <a:moveTo>
                  <a:pt x="26670" y="984250"/>
                </a:moveTo>
                <a:lnTo>
                  <a:pt x="16510" y="984250"/>
                </a:lnTo>
                <a:lnTo>
                  <a:pt x="16510" y="985520"/>
                </a:lnTo>
                <a:lnTo>
                  <a:pt x="17779" y="985520"/>
                </a:lnTo>
                <a:lnTo>
                  <a:pt x="17779" y="988060"/>
                </a:lnTo>
                <a:lnTo>
                  <a:pt x="19050" y="988060"/>
                </a:lnTo>
                <a:lnTo>
                  <a:pt x="19050" y="990600"/>
                </a:lnTo>
                <a:lnTo>
                  <a:pt x="26670" y="990600"/>
                </a:lnTo>
                <a:lnTo>
                  <a:pt x="26670" y="984250"/>
                </a:lnTo>
                <a:close/>
              </a:path>
              <a:path w="26670" h="1000760">
                <a:moveTo>
                  <a:pt x="26670" y="990600"/>
                </a:moveTo>
                <a:lnTo>
                  <a:pt x="20320" y="990600"/>
                </a:lnTo>
                <a:lnTo>
                  <a:pt x="20320" y="991870"/>
                </a:lnTo>
                <a:lnTo>
                  <a:pt x="21590" y="991870"/>
                </a:lnTo>
                <a:lnTo>
                  <a:pt x="21590" y="994410"/>
                </a:lnTo>
                <a:lnTo>
                  <a:pt x="22860" y="994410"/>
                </a:lnTo>
                <a:lnTo>
                  <a:pt x="2286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000760">
                <a:moveTo>
                  <a:pt x="26670" y="995680"/>
                </a:moveTo>
                <a:lnTo>
                  <a:pt x="24129" y="995680"/>
                </a:lnTo>
                <a:lnTo>
                  <a:pt x="24129" y="998220"/>
                </a:lnTo>
                <a:lnTo>
                  <a:pt x="25400" y="998220"/>
                </a:lnTo>
                <a:lnTo>
                  <a:pt x="25400" y="1000760"/>
                </a:lnTo>
                <a:lnTo>
                  <a:pt x="26670" y="100076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346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600950" y="2936239"/>
            <a:ext cx="27940" cy="1037590"/>
          </a:xfrm>
          <a:custGeom>
            <a:avLst/>
            <a:gdLst/>
            <a:ahLst/>
            <a:cxnLst/>
            <a:rect l="l" t="t" r="r" b="b"/>
            <a:pathLst>
              <a:path w="27940" h="1037589">
                <a:moveTo>
                  <a:pt x="2794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37589">
                <a:moveTo>
                  <a:pt x="0" y="6223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23570"/>
                </a:lnTo>
                <a:lnTo>
                  <a:pt x="0" y="622300"/>
                </a:lnTo>
                <a:close/>
              </a:path>
              <a:path w="27940" h="1037589">
                <a:moveTo>
                  <a:pt x="2794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7940" y="623570"/>
                </a:lnTo>
                <a:lnTo>
                  <a:pt x="27940" y="571500"/>
                </a:lnTo>
                <a:close/>
              </a:path>
              <a:path w="27940" h="1037589">
                <a:moveTo>
                  <a:pt x="2794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1037589">
                <a:moveTo>
                  <a:pt x="2794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495300"/>
                </a:lnTo>
                <a:close/>
              </a:path>
              <a:path w="27940" h="1037589">
                <a:moveTo>
                  <a:pt x="0" y="469900"/>
                </a:moveTo>
                <a:lnTo>
                  <a:pt x="0" y="495300"/>
                </a:lnTo>
                <a:lnTo>
                  <a:pt x="27940" y="4953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1037589">
                <a:moveTo>
                  <a:pt x="2794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037589">
                <a:moveTo>
                  <a:pt x="13970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5770"/>
                </a:lnTo>
                <a:lnTo>
                  <a:pt x="13970" y="445135"/>
                </a:lnTo>
                <a:close/>
              </a:path>
              <a:path w="27940" h="1037589">
                <a:moveTo>
                  <a:pt x="0" y="419100"/>
                </a:moveTo>
                <a:lnTo>
                  <a:pt x="0" y="444500"/>
                </a:lnTo>
                <a:lnTo>
                  <a:pt x="13970" y="445135"/>
                </a:lnTo>
                <a:lnTo>
                  <a:pt x="27940" y="444500"/>
                </a:lnTo>
                <a:lnTo>
                  <a:pt x="27940" y="420370"/>
                </a:lnTo>
                <a:lnTo>
                  <a:pt x="0" y="419100"/>
                </a:lnTo>
                <a:close/>
              </a:path>
              <a:path w="27940" h="1037589">
                <a:moveTo>
                  <a:pt x="0" y="4064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37589">
                <a:moveTo>
                  <a:pt x="0" y="3810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82270"/>
                </a:lnTo>
                <a:lnTo>
                  <a:pt x="0" y="381000"/>
                </a:lnTo>
                <a:close/>
              </a:path>
              <a:path w="27940" h="1037589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1037589">
                <a:moveTo>
                  <a:pt x="2794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37589">
                <a:moveTo>
                  <a:pt x="0" y="266700"/>
                </a:moveTo>
                <a:lnTo>
                  <a:pt x="0" y="355600"/>
                </a:lnTo>
                <a:lnTo>
                  <a:pt x="27940" y="355600"/>
                </a:lnTo>
                <a:lnTo>
                  <a:pt x="27940" y="267970"/>
                </a:lnTo>
                <a:lnTo>
                  <a:pt x="0" y="266700"/>
                </a:lnTo>
                <a:close/>
              </a:path>
              <a:path w="27940" h="1037589">
                <a:moveTo>
                  <a:pt x="2794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1037589">
                <a:moveTo>
                  <a:pt x="2794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1037589">
                <a:moveTo>
                  <a:pt x="2794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52400"/>
                </a:lnTo>
                <a:close/>
              </a:path>
              <a:path w="27940" h="1037589">
                <a:moveTo>
                  <a:pt x="2794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39700"/>
                </a:lnTo>
                <a:close/>
              </a:path>
              <a:path w="27940" h="1037589">
                <a:moveTo>
                  <a:pt x="2794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63500"/>
                </a:lnTo>
                <a:close/>
              </a:path>
              <a:path w="27940" h="1037589">
                <a:moveTo>
                  <a:pt x="2794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50800"/>
                </a:lnTo>
                <a:close/>
              </a:path>
              <a:path w="27940" h="1037589">
                <a:moveTo>
                  <a:pt x="2540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25400"/>
                </a:lnTo>
                <a:lnTo>
                  <a:pt x="25400" y="25400"/>
                </a:lnTo>
                <a:lnTo>
                  <a:pt x="25400" y="12700"/>
                </a:lnTo>
                <a:close/>
              </a:path>
              <a:path w="27940" h="1037589">
                <a:moveTo>
                  <a:pt x="5079" y="0"/>
                </a:moveTo>
                <a:lnTo>
                  <a:pt x="0" y="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1037589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037589">
                <a:moveTo>
                  <a:pt x="2794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85800"/>
                </a:lnTo>
                <a:close/>
              </a:path>
              <a:path w="27940" h="103758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3758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037589">
                <a:moveTo>
                  <a:pt x="2794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0250"/>
                </a:lnTo>
                <a:close/>
              </a:path>
              <a:path w="27940" h="1037589">
                <a:moveTo>
                  <a:pt x="2794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62000"/>
                </a:lnTo>
                <a:close/>
              </a:path>
              <a:path w="27940" h="1037589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1037589">
                <a:moveTo>
                  <a:pt x="2794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81050"/>
                </a:lnTo>
                <a:close/>
              </a:path>
              <a:path w="27940" h="1037589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037589">
                <a:moveTo>
                  <a:pt x="2794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00100"/>
                </a:lnTo>
                <a:close/>
              </a:path>
              <a:path w="27940" h="1037589">
                <a:moveTo>
                  <a:pt x="2794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25500"/>
                </a:lnTo>
                <a:close/>
              </a:path>
              <a:path w="27940" h="1037589">
                <a:moveTo>
                  <a:pt x="2794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895350"/>
                </a:lnTo>
                <a:close/>
              </a:path>
              <a:path w="27940" h="1037589">
                <a:moveTo>
                  <a:pt x="2794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33450"/>
                </a:lnTo>
                <a:close/>
              </a:path>
              <a:path w="27940" h="1037589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037589">
                <a:moveTo>
                  <a:pt x="2794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7940" y="951229"/>
                </a:lnTo>
                <a:lnTo>
                  <a:pt x="27940" y="944880"/>
                </a:lnTo>
                <a:close/>
              </a:path>
              <a:path w="27940" h="1037589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1037589">
                <a:moveTo>
                  <a:pt x="2794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1270" y="989330"/>
                </a:lnTo>
                <a:lnTo>
                  <a:pt x="1270" y="991870"/>
                </a:lnTo>
                <a:lnTo>
                  <a:pt x="2540" y="991870"/>
                </a:lnTo>
                <a:lnTo>
                  <a:pt x="2540" y="993140"/>
                </a:lnTo>
                <a:lnTo>
                  <a:pt x="3809" y="993140"/>
                </a:lnTo>
                <a:lnTo>
                  <a:pt x="3809" y="995680"/>
                </a:lnTo>
                <a:lnTo>
                  <a:pt x="27940" y="995680"/>
                </a:lnTo>
                <a:lnTo>
                  <a:pt x="27940" y="977900"/>
                </a:lnTo>
                <a:close/>
              </a:path>
              <a:path w="27940" h="1037589">
                <a:moveTo>
                  <a:pt x="27940" y="995680"/>
                </a:moveTo>
                <a:lnTo>
                  <a:pt x="5079" y="995680"/>
                </a:lnTo>
                <a:lnTo>
                  <a:pt x="5079" y="998220"/>
                </a:lnTo>
                <a:lnTo>
                  <a:pt x="6350" y="998220"/>
                </a:lnTo>
                <a:lnTo>
                  <a:pt x="6350" y="999490"/>
                </a:lnTo>
                <a:lnTo>
                  <a:pt x="7620" y="999490"/>
                </a:lnTo>
                <a:lnTo>
                  <a:pt x="7620" y="1002030"/>
                </a:lnTo>
                <a:lnTo>
                  <a:pt x="8890" y="1002030"/>
                </a:lnTo>
                <a:lnTo>
                  <a:pt x="8890" y="1003300"/>
                </a:lnTo>
                <a:lnTo>
                  <a:pt x="10159" y="1003300"/>
                </a:lnTo>
                <a:lnTo>
                  <a:pt x="10159" y="1005840"/>
                </a:lnTo>
                <a:lnTo>
                  <a:pt x="11429" y="1005840"/>
                </a:lnTo>
                <a:lnTo>
                  <a:pt x="11429" y="1008380"/>
                </a:lnTo>
                <a:lnTo>
                  <a:pt x="12700" y="1008380"/>
                </a:lnTo>
                <a:lnTo>
                  <a:pt x="12700" y="1010920"/>
                </a:lnTo>
                <a:lnTo>
                  <a:pt x="13970" y="1010920"/>
                </a:lnTo>
                <a:lnTo>
                  <a:pt x="13970" y="1013460"/>
                </a:lnTo>
                <a:lnTo>
                  <a:pt x="15240" y="1013460"/>
                </a:lnTo>
                <a:lnTo>
                  <a:pt x="15240" y="1016000"/>
                </a:lnTo>
                <a:lnTo>
                  <a:pt x="27940" y="1016000"/>
                </a:lnTo>
                <a:lnTo>
                  <a:pt x="27940" y="995680"/>
                </a:lnTo>
                <a:close/>
              </a:path>
              <a:path w="27940" h="1037589">
                <a:moveTo>
                  <a:pt x="27940" y="1016000"/>
                </a:moveTo>
                <a:lnTo>
                  <a:pt x="16509" y="1016000"/>
                </a:lnTo>
                <a:lnTo>
                  <a:pt x="16509" y="1018540"/>
                </a:lnTo>
                <a:lnTo>
                  <a:pt x="17779" y="1018540"/>
                </a:lnTo>
                <a:lnTo>
                  <a:pt x="17779" y="1021080"/>
                </a:lnTo>
                <a:lnTo>
                  <a:pt x="19050" y="1021080"/>
                </a:lnTo>
                <a:lnTo>
                  <a:pt x="19050" y="1022350"/>
                </a:lnTo>
                <a:lnTo>
                  <a:pt x="27940" y="1022350"/>
                </a:lnTo>
                <a:lnTo>
                  <a:pt x="27940" y="1016000"/>
                </a:lnTo>
                <a:close/>
              </a:path>
              <a:path w="27940" h="1037589">
                <a:moveTo>
                  <a:pt x="27940" y="1022350"/>
                </a:moveTo>
                <a:lnTo>
                  <a:pt x="20320" y="1022350"/>
                </a:lnTo>
                <a:lnTo>
                  <a:pt x="20320" y="1024890"/>
                </a:lnTo>
                <a:lnTo>
                  <a:pt x="21590" y="1024890"/>
                </a:lnTo>
                <a:lnTo>
                  <a:pt x="21590" y="1027430"/>
                </a:lnTo>
                <a:lnTo>
                  <a:pt x="22859" y="1027430"/>
                </a:lnTo>
                <a:lnTo>
                  <a:pt x="22859" y="1029970"/>
                </a:lnTo>
                <a:lnTo>
                  <a:pt x="24129" y="1029970"/>
                </a:lnTo>
                <a:lnTo>
                  <a:pt x="24129" y="1032510"/>
                </a:lnTo>
                <a:lnTo>
                  <a:pt x="25400" y="1032510"/>
                </a:lnTo>
                <a:lnTo>
                  <a:pt x="25400" y="1035050"/>
                </a:lnTo>
                <a:lnTo>
                  <a:pt x="27940" y="1035050"/>
                </a:lnTo>
                <a:lnTo>
                  <a:pt x="27940" y="1022350"/>
                </a:lnTo>
                <a:close/>
              </a:path>
              <a:path w="27940" h="1037589">
                <a:moveTo>
                  <a:pt x="27940" y="1035050"/>
                </a:moveTo>
                <a:lnTo>
                  <a:pt x="26670" y="1035050"/>
                </a:lnTo>
                <a:lnTo>
                  <a:pt x="26670" y="1037590"/>
                </a:lnTo>
                <a:lnTo>
                  <a:pt x="27940" y="1037590"/>
                </a:lnTo>
                <a:lnTo>
                  <a:pt x="27940" y="1035050"/>
                </a:lnTo>
                <a:close/>
              </a:path>
            </a:pathLst>
          </a:custGeom>
          <a:solidFill>
            <a:srgbClr val="234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628890" y="2961639"/>
            <a:ext cx="26670" cy="1061720"/>
          </a:xfrm>
          <a:custGeom>
            <a:avLst/>
            <a:gdLst/>
            <a:ahLst/>
            <a:cxnLst/>
            <a:rect l="l" t="t" r="r" b="b"/>
            <a:pathLst>
              <a:path w="26670" h="1061720">
                <a:moveTo>
                  <a:pt x="26669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061720">
                <a:moveTo>
                  <a:pt x="0" y="5969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598170"/>
                </a:lnTo>
                <a:lnTo>
                  <a:pt x="0" y="596900"/>
                </a:lnTo>
                <a:close/>
              </a:path>
              <a:path w="26670" h="1061720">
                <a:moveTo>
                  <a:pt x="26669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69" y="598170"/>
                </a:lnTo>
                <a:lnTo>
                  <a:pt x="26669" y="546100"/>
                </a:lnTo>
                <a:close/>
              </a:path>
              <a:path w="26670" h="1061720">
                <a:moveTo>
                  <a:pt x="26669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69" y="546100"/>
                </a:lnTo>
                <a:lnTo>
                  <a:pt x="26669" y="508000"/>
                </a:lnTo>
                <a:close/>
              </a:path>
              <a:path w="26670" h="1061720">
                <a:moveTo>
                  <a:pt x="26669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469900"/>
                </a:lnTo>
                <a:close/>
              </a:path>
              <a:path w="26670" h="1061720">
                <a:moveTo>
                  <a:pt x="0" y="444500"/>
                </a:moveTo>
                <a:lnTo>
                  <a:pt x="0" y="469900"/>
                </a:lnTo>
                <a:lnTo>
                  <a:pt x="26669" y="469900"/>
                </a:lnTo>
                <a:lnTo>
                  <a:pt x="26669" y="445770"/>
                </a:lnTo>
                <a:lnTo>
                  <a:pt x="0" y="444500"/>
                </a:lnTo>
                <a:close/>
              </a:path>
              <a:path w="26670" h="1061720">
                <a:moveTo>
                  <a:pt x="26669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431800"/>
                </a:lnTo>
                <a:close/>
              </a:path>
              <a:path w="26670" h="1061720">
                <a:moveTo>
                  <a:pt x="13334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69" y="431800"/>
                </a:lnTo>
                <a:lnTo>
                  <a:pt x="26669" y="420370"/>
                </a:lnTo>
                <a:lnTo>
                  <a:pt x="13334" y="419735"/>
                </a:lnTo>
                <a:close/>
              </a:path>
              <a:path w="26670" h="1061720">
                <a:moveTo>
                  <a:pt x="0" y="393700"/>
                </a:moveTo>
                <a:lnTo>
                  <a:pt x="0" y="419100"/>
                </a:lnTo>
                <a:lnTo>
                  <a:pt x="13334" y="419735"/>
                </a:lnTo>
                <a:lnTo>
                  <a:pt x="26669" y="419100"/>
                </a:lnTo>
                <a:lnTo>
                  <a:pt x="26669" y="394970"/>
                </a:lnTo>
                <a:lnTo>
                  <a:pt x="0" y="393700"/>
                </a:lnTo>
                <a:close/>
              </a:path>
              <a:path w="26670" h="1061720">
                <a:moveTo>
                  <a:pt x="0" y="381000"/>
                </a:moveTo>
                <a:lnTo>
                  <a:pt x="0" y="393700"/>
                </a:lnTo>
                <a:lnTo>
                  <a:pt x="26669" y="393700"/>
                </a:lnTo>
                <a:lnTo>
                  <a:pt x="26669" y="382270"/>
                </a:lnTo>
                <a:lnTo>
                  <a:pt x="0" y="381000"/>
                </a:lnTo>
                <a:close/>
              </a:path>
              <a:path w="26670" h="1061720">
                <a:moveTo>
                  <a:pt x="0" y="355600"/>
                </a:moveTo>
                <a:lnTo>
                  <a:pt x="0" y="381000"/>
                </a:lnTo>
                <a:lnTo>
                  <a:pt x="26669" y="381000"/>
                </a:lnTo>
                <a:lnTo>
                  <a:pt x="26669" y="356870"/>
                </a:lnTo>
                <a:lnTo>
                  <a:pt x="0" y="355600"/>
                </a:lnTo>
                <a:close/>
              </a:path>
              <a:path w="26670" h="1061720">
                <a:moveTo>
                  <a:pt x="2666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42900"/>
                </a:lnTo>
                <a:close/>
              </a:path>
              <a:path w="26670" h="1061720">
                <a:moveTo>
                  <a:pt x="26669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1061720">
                <a:moveTo>
                  <a:pt x="0" y="241300"/>
                </a:moveTo>
                <a:lnTo>
                  <a:pt x="0" y="330200"/>
                </a:lnTo>
                <a:lnTo>
                  <a:pt x="26669" y="330200"/>
                </a:lnTo>
                <a:lnTo>
                  <a:pt x="26669" y="242570"/>
                </a:lnTo>
                <a:lnTo>
                  <a:pt x="0" y="241300"/>
                </a:lnTo>
                <a:close/>
              </a:path>
              <a:path w="26670" h="1061720">
                <a:moveTo>
                  <a:pt x="26669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15900"/>
                </a:lnTo>
                <a:close/>
              </a:path>
              <a:path w="26670" h="1061720">
                <a:moveTo>
                  <a:pt x="26669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69" y="215900"/>
                </a:lnTo>
                <a:lnTo>
                  <a:pt x="26669" y="165100"/>
                </a:lnTo>
                <a:close/>
              </a:path>
              <a:path w="26670" h="1061720">
                <a:moveTo>
                  <a:pt x="26669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27000"/>
                </a:lnTo>
                <a:close/>
              </a:path>
              <a:path w="26670" h="1061720">
                <a:moveTo>
                  <a:pt x="26669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69" y="127000"/>
                </a:lnTo>
                <a:lnTo>
                  <a:pt x="26669" y="114300"/>
                </a:lnTo>
                <a:close/>
              </a:path>
              <a:path w="26670" h="1061720">
                <a:moveTo>
                  <a:pt x="26669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69" y="114300"/>
                </a:lnTo>
                <a:lnTo>
                  <a:pt x="26669" y="38100"/>
                </a:lnTo>
                <a:close/>
              </a:path>
              <a:path w="26670" h="1061720">
                <a:moveTo>
                  <a:pt x="26669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1061720">
                <a:moveTo>
                  <a:pt x="17779" y="0"/>
                </a:moveTo>
                <a:lnTo>
                  <a:pt x="0" y="0"/>
                </a:lnTo>
                <a:lnTo>
                  <a:pt x="0" y="25400"/>
                </a:lnTo>
                <a:lnTo>
                  <a:pt x="26669" y="25400"/>
                </a:lnTo>
                <a:lnTo>
                  <a:pt x="2666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1061720">
                <a:moveTo>
                  <a:pt x="26669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47700"/>
                </a:lnTo>
                <a:close/>
              </a:path>
              <a:path w="26670" h="1061720">
                <a:moveTo>
                  <a:pt x="26669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0400"/>
                </a:lnTo>
                <a:close/>
              </a:path>
              <a:path w="26670" h="1061720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06172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061720">
                <a:moveTo>
                  <a:pt x="26669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4850"/>
                </a:lnTo>
                <a:close/>
              </a:path>
              <a:path w="26670" h="1061720">
                <a:moveTo>
                  <a:pt x="2666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6600"/>
                </a:lnTo>
                <a:close/>
              </a:path>
              <a:path w="26670" h="1061720">
                <a:moveTo>
                  <a:pt x="2666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69" y="755650"/>
                </a:lnTo>
                <a:lnTo>
                  <a:pt x="26669" y="742950"/>
                </a:lnTo>
                <a:close/>
              </a:path>
              <a:path w="26670" h="1061720">
                <a:moveTo>
                  <a:pt x="26669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755650"/>
                </a:lnTo>
                <a:close/>
              </a:path>
              <a:path w="26670" h="1061720">
                <a:moveTo>
                  <a:pt x="26669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69" y="774700"/>
                </a:lnTo>
                <a:lnTo>
                  <a:pt x="26669" y="762000"/>
                </a:lnTo>
                <a:close/>
              </a:path>
              <a:path w="26670" h="1061720">
                <a:moveTo>
                  <a:pt x="26669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74700"/>
                </a:lnTo>
                <a:close/>
              </a:path>
              <a:path w="26670" h="1061720">
                <a:moveTo>
                  <a:pt x="26669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69" y="869950"/>
                </a:lnTo>
                <a:lnTo>
                  <a:pt x="26669" y="800100"/>
                </a:lnTo>
                <a:close/>
              </a:path>
              <a:path w="26670" h="1061720">
                <a:moveTo>
                  <a:pt x="26669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869950"/>
                </a:lnTo>
                <a:close/>
              </a:path>
              <a:path w="26670" h="1061720">
                <a:moveTo>
                  <a:pt x="26669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69" y="913130"/>
                </a:lnTo>
                <a:lnTo>
                  <a:pt x="26669" y="908050"/>
                </a:lnTo>
                <a:close/>
              </a:path>
              <a:path w="26670" h="1061720">
                <a:moveTo>
                  <a:pt x="26669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13130"/>
                </a:lnTo>
                <a:close/>
              </a:path>
              <a:path w="26670" h="1061720">
                <a:moveTo>
                  <a:pt x="26669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69" y="925829"/>
                </a:lnTo>
                <a:lnTo>
                  <a:pt x="26669" y="919480"/>
                </a:lnTo>
                <a:close/>
              </a:path>
              <a:path w="26670" h="1061720">
                <a:moveTo>
                  <a:pt x="26669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69" y="952500"/>
                </a:lnTo>
                <a:lnTo>
                  <a:pt x="26669" y="925830"/>
                </a:lnTo>
                <a:close/>
              </a:path>
              <a:path w="26670" h="1061720">
                <a:moveTo>
                  <a:pt x="26669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52500"/>
                </a:lnTo>
                <a:close/>
              </a:path>
              <a:path w="26670" h="1061720">
                <a:moveTo>
                  <a:pt x="2666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69" y="977899"/>
                </a:lnTo>
                <a:lnTo>
                  <a:pt x="26669" y="970280"/>
                </a:lnTo>
                <a:close/>
              </a:path>
              <a:path w="26670" h="1061720">
                <a:moveTo>
                  <a:pt x="26669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69" y="990600"/>
                </a:lnTo>
                <a:lnTo>
                  <a:pt x="26669" y="977900"/>
                </a:lnTo>
                <a:close/>
              </a:path>
              <a:path w="26670" h="1061720">
                <a:moveTo>
                  <a:pt x="26669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90600"/>
                </a:lnTo>
                <a:close/>
              </a:path>
              <a:path w="26670" h="1061720">
                <a:moveTo>
                  <a:pt x="26669" y="996950"/>
                </a:moveTo>
                <a:lnTo>
                  <a:pt x="0" y="996950"/>
                </a:lnTo>
                <a:lnTo>
                  <a:pt x="0" y="1014730"/>
                </a:lnTo>
                <a:lnTo>
                  <a:pt x="1269" y="1014730"/>
                </a:lnTo>
                <a:lnTo>
                  <a:pt x="1269" y="1016000"/>
                </a:lnTo>
                <a:lnTo>
                  <a:pt x="2539" y="1016000"/>
                </a:lnTo>
                <a:lnTo>
                  <a:pt x="2539" y="1018540"/>
                </a:lnTo>
                <a:lnTo>
                  <a:pt x="3809" y="1018540"/>
                </a:lnTo>
                <a:lnTo>
                  <a:pt x="3809" y="1021080"/>
                </a:lnTo>
                <a:lnTo>
                  <a:pt x="5079" y="1021080"/>
                </a:lnTo>
                <a:lnTo>
                  <a:pt x="5079" y="1023620"/>
                </a:lnTo>
                <a:lnTo>
                  <a:pt x="6350" y="1023620"/>
                </a:lnTo>
                <a:lnTo>
                  <a:pt x="6350" y="1026160"/>
                </a:lnTo>
                <a:lnTo>
                  <a:pt x="7619" y="1026160"/>
                </a:lnTo>
                <a:lnTo>
                  <a:pt x="7619" y="1028700"/>
                </a:lnTo>
                <a:lnTo>
                  <a:pt x="8889" y="1028700"/>
                </a:lnTo>
                <a:lnTo>
                  <a:pt x="8889" y="1031240"/>
                </a:lnTo>
                <a:lnTo>
                  <a:pt x="10159" y="1031240"/>
                </a:lnTo>
                <a:lnTo>
                  <a:pt x="10159" y="1033780"/>
                </a:lnTo>
                <a:lnTo>
                  <a:pt x="11429" y="1033780"/>
                </a:lnTo>
                <a:lnTo>
                  <a:pt x="11429" y="1035050"/>
                </a:lnTo>
                <a:lnTo>
                  <a:pt x="12700" y="1035050"/>
                </a:lnTo>
                <a:lnTo>
                  <a:pt x="12700" y="1037590"/>
                </a:lnTo>
                <a:lnTo>
                  <a:pt x="13969" y="1037590"/>
                </a:lnTo>
                <a:lnTo>
                  <a:pt x="13969" y="1040130"/>
                </a:lnTo>
                <a:lnTo>
                  <a:pt x="26669" y="1040130"/>
                </a:lnTo>
                <a:lnTo>
                  <a:pt x="26669" y="996950"/>
                </a:lnTo>
                <a:close/>
              </a:path>
              <a:path w="26670" h="1061720">
                <a:moveTo>
                  <a:pt x="26669" y="1040130"/>
                </a:moveTo>
                <a:lnTo>
                  <a:pt x="15239" y="1040130"/>
                </a:lnTo>
                <a:lnTo>
                  <a:pt x="15239" y="1042670"/>
                </a:lnTo>
                <a:lnTo>
                  <a:pt x="16509" y="1042670"/>
                </a:lnTo>
                <a:lnTo>
                  <a:pt x="16509" y="1045210"/>
                </a:lnTo>
                <a:lnTo>
                  <a:pt x="17779" y="1045210"/>
                </a:lnTo>
                <a:lnTo>
                  <a:pt x="17779" y="1047750"/>
                </a:lnTo>
                <a:lnTo>
                  <a:pt x="26669" y="1047750"/>
                </a:lnTo>
                <a:lnTo>
                  <a:pt x="26669" y="1040130"/>
                </a:lnTo>
                <a:close/>
              </a:path>
              <a:path w="26670" h="1061720">
                <a:moveTo>
                  <a:pt x="26669" y="1047750"/>
                </a:moveTo>
                <a:lnTo>
                  <a:pt x="19050" y="1047750"/>
                </a:lnTo>
                <a:lnTo>
                  <a:pt x="19050" y="1050290"/>
                </a:lnTo>
                <a:lnTo>
                  <a:pt x="20319" y="1050290"/>
                </a:lnTo>
                <a:lnTo>
                  <a:pt x="20319" y="1052830"/>
                </a:lnTo>
                <a:lnTo>
                  <a:pt x="21589" y="1052830"/>
                </a:lnTo>
                <a:lnTo>
                  <a:pt x="21589" y="1054100"/>
                </a:lnTo>
                <a:lnTo>
                  <a:pt x="26669" y="1054100"/>
                </a:lnTo>
                <a:lnTo>
                  <a:pt x="26669" y="1047750"/>
                </a:lnTo>
                <a:close/>
              </a:path>
              <a:path w="26670" h="1061720">
                <a:moveTo>
                  <a:pt x="26669" y="1054100"/>
                </a:moveTo>
                <a:lnTo>
                  <a:pt x="22859" y="1054100"/>
                </a:lnTo>
                <a:lnTo>
                  <a:pt x="22859" y="1056640"/>
                </a:lnTo>
                <a:lnTo>
                  <a:pt x="24129" y="1056640"/>
                </a:lnTo>
                <a:lnTo>
                  <a:pt x="24129" y="1059180"/>
                </a:lnTo>
                <a:lnTo>
                  <a:pt x="26669" y="1059180"/>
                </a:lnTo>
                <a:lnTo>
                  <a:pt x="26669" y="1054100"/>
                </a:lnTo>
                <a:close/>
              </a:path>
              <a:path w="26670" h="1061720">
                <a:moveTo>
                  <a:pt x="26669" y="1059180"/>
                </a:moveTo>
                <a:lnTo>
                  <a:pt x="25400" y="1059180"/>
                </a:lnTo>
                <a:lnTo>
                  <a:pt x="25400" y="1061720"/>
                </a:lnTo>
                <a:lnTo>
                  <a:pt x="26669" y="1061720"/>
                </a:lnTo>
                <a:lnTo>
                  <a:pt x="26669" y="105918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655559" y="2974339"/>
            <a:ext cx="27940" cy="1101090"/>
          </a:xfrm>
          <a:custGeom>
            <a:avLst/>
            <a:gdLst/>
            <a:ahLst/>
            <a:cxnLst/>
            <a:rect l="l" t="t" r="r" b="b"/>
            <a:pathLst>
              <a:path w="27940" h="1101089">
                <a:moveTo>
                  <a:pt x="12700" y="0"/>
                </a:moveTo>
                <a:lnTo>
                  <a:pt x="0" y="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10108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101089">
                <a:moveTo>
                  <a:pt x="27940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47700"/>
                </a:lnTo>
                <a:close/>
              </a:path>
              <a:path w="27940" h="110108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0108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101089">
                <a:moveTo>
                  <a:pt x="27940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2150"/>
                </a:lnTo>
                <a:close/>
              </a:path>
              <a:path w="27940" h="1101089">
                <a:moveTo>
                  <a:pt x="2794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23900"/>
                </a:lnTo>
                <a:close/>
              </a:path>
              <a:path w="27940" h="1101089">
                <a:moveTo>
                  <a:pt x="2794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0250"/>
                </a:lnTo>
                <a:close/>
              </a:path>
              <a:path w="27940" h="1101089">
                <a:moveTo>
                  <a:pt x="27940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7940" y="749299"/>
                </a:lnTo>
                <a:lnTo>
                  <a:pt x="27940" y="742950"/>
                </a:lnTo>
                <a:close/>
              </a:path>
              <a:path w="27940" h="1101089">
                <a:moveTo>
                  <a:pt x="2794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49300"/>
                </a:lnTo>
                <a:close/>
              </a:path>
              <a:path w="27940" h="1101089">
                <a:moveTo>
                  <a:pt x="27940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2000"/>
                </a:lnTo>
                <a:close/>
              </a:path>
              <a:path w="27940" h="1101089">
                <a:moveTo>
                  <a:pt x="27940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787400"/>
                </a:lnTo>
                <a:close/>
              </a:path>
              <a:path w="27940" h="1101089">
                <a:moveTo>
                  <a:pt x="27940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57250"/>
                </a:lnTo>
                <a:close/>
              </a:path>
              <a:path w="27940" h="1101089">
                <a:moveTo>
                  <a:pt x="27940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95350"/>
                </a:lnTo>
                <a:close/>
              </a:path>
              <a:path w="27940" h="1101089">
                <a:moveTo>
                  <a:pt x="2794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900430"/>
                </a:lnTo>
                <a:close/>
              </a:path>
              <a:path w="27940" h="1101089">
                <a:moveTo>
                  <a:pt x="27940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906780"/>
                </a:lnTo>
                <a:close/>
              </a:path>
              <a:path w="27940" h="1101089">
                <a:moveTo>
                  <a:pt x="27940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13130"/>
                </a:lnTo>
                <a:close/>
              </a:path>
              <a:path w="27940" h="1101089">
                <a:moveTo>
                  <a:pt x="27940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7940" y="957580"/>
                </a:lnTo>
                <a:lnTo>
                  <a:pt x="27940" y="939800"/>
                </a:lnTo>
                <a:close/>
              </a:path>
              <a:path w="27940" h="1101089">
                <a:moveTo>
                  <a:pt x="2794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57580"/>
                </a:lnTo>
                <a:close/>
              </a:path>
              <a:path w="27940" h="1101089">
                <a:moveTo>
                  <a:pt x="27940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65200"/>
                </a:lnTo>
                <a:close/>
              </a:path>
              <a:path w="27940" h="1101089">
                <a:moveTo>
                  <a:pt x="27940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7900"/>
                </a:lnTo>
                <a:close/>
              </a:path>
              <a:path w="27940" h="1101089">
                <a:moveTo>
                  <a:pt x="27940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84250"/>
                </a:lnTo>
                <a:close/>
              </a:path>
              <a:path w="27940" h="1101089">
                <a:moveTo>
                  <a:pt x="27940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7940" y="1035050"/>
                </a:lnTo>
                <a:lnTo>
                  <a:pt x="27940" y="1027430"/>
                </a:lnTo>
                <a:close/>
              </a:path>
              <a:path w="27940" h="1101089">
                <a:moveTo>
                  <a:pt x="27940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35050"/>
                </a:lnTo>
                <a:close/>
              </a:path>
              <a:path w="27940" h="1101089">
                <a:moveTo>
                  <a:pt x="27940" y="1041400"/>
                </a:moveTo>
                <a:lnTo>
                  <a:pt x="0" y="1041400"/>
                </a:lnTo>
                <a:lnTo>
                  <a:pt x="0" y="1051560"/>
                </a:lnTo>
                <a:lnTo>
                  <a:pt x="1270" y="1051560"/>
                </a:lnTo>
                <a:lnTo>
                  <a:pt x="1270" y="1054100"/>
                </a:lnTo>
                <a:lnTo>
                  <a:pt x="27940" y="1054100"/>
                </a:lnTo>
                <a:lnTo>
                  <a:pt x="27940" y="1041400"/>
                </a:lnTo>
                <a:close/>
              </a:path>
              <a:path w="27940" h="1101089">
                <a:moveTo>
                  <a:pt x="27940" y="1054100"/>
                </a:moveTo>
                <a:lnTo>
                  <a:pt x="2540" y="1054100"/>
                </a:lnTo>
                <a:lnTo>
                  <a:pt x="2540" y="1056640"/>
                </a:lnTo>
                <a:lnTo>
                  <a:pt x="3810" y="1056640"/>
                </a:lnTo>
                <a:lnTo>
                  <a:pt x="3810" y="1059180"/>
                </a:lnTo>
                <a:lnTo>
                  <a:pt x="5080" y="1059180"/>
                </a:lnTo>
                <a:lnTo>
                  <a:pt x="5080" y="1060450"/>
                </a:lnTo>
                <a:lnTo>
                  <a:pt x="27940" y="1060450"/>
                </a:lnTo>
                <a:lnTo>
                  <a:pt x="27940" y="1054100"/>
                </a:lnTo>
                <a:close/>
              </a:path>
              <a:path w="27940" h="1101089">
                <a:moveTo>
                  <a:pt x="27940" y="1060450"/>
                </a:moveTo>
                <a:lnTo>
                  <a:pt x="6350" y="1060450"/>
                </a:lnTo>
                <a:lnTo>
                  <a:pt x="6350" y="1062990"/>
                </a:lnTo>
                <a:lnTo>
                  <a:pt x="7620" y="1062990"/>
                </a:lnTo>
                <a:lnTo>
                  <a:pt x="7620" y="1065530"/>
                </a:lnTo>
                <a:lnTo>
                  <a:pt x="8890" y="1065530"/>
                </a:lnTo>
                <a:lnTo>
                  <a:pt x="8890" y="1068070"/>
                </a:lnTo>
                <a:lnTo>
                  <a:pt x="10160" y="1068070"/>
                </a:lnTo>
                <a:lnTo>
                  <a:pt x="10160" y="1070610"/>
                </a:lnTo>
                <a:lnTo>
                  <a:pt x="11430" y="1070610"/>
                </a:lnTo>
                <a:lnTo>
                  <a:pt x="11430" y="1073150"/>
                </a:lnTo>
                <a:lnTo>
                  <a:pt x="27940" y="1073150"/>
                </a:lnTo>
                <a:lnTo>
                  <a:pt x="27940" y="1060450"/>
                </a:lnTo>
                <a:close/>
              </a:path>
              <a:path w="27940" h="1101089">
                <a:moveTo>
                  <a:pt x="27940" y="1073150"/>
                </a:moveTo>
                <a:lnTo>
                  <a:pt x="12700" y="1073150"/>
                </a:lnTo>
                <a:lnTo>
                  <a:pt x="12700" y="1075690"/>
                </a:lnTo>
                <a:lnTo>
                  <a:pt x="13970" y="1075690"/>
                </a:lnTo>
                <a:lnTo>
                  <a:pt x="13970" y="1078230"/>
                </a:lnTo>
                <a:lnTo>
                  <a:pt x="27940" y="1078230"/>
                </a:lnTo>
                <a:lnTo>
                  <a:pt x="27940" y="1073150"/>
                </a:lnTo>
                <a:close/>
              </a:path>
              <a:path w="27940" h="1101089">
                <a:moveTo>
                  <a:pt x="27940" y="1078230"/>
                </a:moveTo>
                <a:lnTo>
                  <a:pt x="15240" y="1078230"/>
                </a:lnTo>
                <a:lnTo>
                  <a:pt x="15240" y="1080770"/>
                </a:lnTo>
                <a:lnTo>
                  <a:pt x="16510" y="1080770"/>
                </a:lnTo>
                <a:lnTo>
                  <a:pt x="16510" y="1082040"/>
                </a:lnTo>
                <a:lnTo>
                  <a:pt x="17780" y="1082040"/>
                </a:lnTo>
                <a:lnTo>
                  <a:pt x="17780" y="1084580"/>
                </a:lnTo>
                <a:lnTo>
                  <a:pt x="27940" y="1084580"/>
                </a:lnTo>
                <a:lnTo>
                  <a:pt x="27940" y="1078230"/>
                </a:lnTo>
                <a:close/>
              </a:path>
              <a:path w="27940" h="1101089">
                <a:moveTo>
                  <a:pt x="27940" y="1084580"/>
                </a:moveTo>
                <a:lnTo>
                  <a:pt x="19050" y="1084580"/>
                </a:lnTo>
                <a:lnTo>
                  <a:pt x="19050" y="1087120"/>
                </a:lnTo>
                <a:lnTo>
                  <a:pt x="20320" y="1087120"/>
                </a:lnTo>
                <a:lnTo>
                  <a:pt x="20320" y="1089660"/>
                </a:lnTo>
                <a:lnTo>
                  <a:pt x="21590" y="1089660"/>
                </a:lnTo>
                <a:lnTo>
                  <a:pt x="21590" y="1092200"/>
                </a:lnTo>
                <a:lnTo>
                  <a:pt x="27940" y="1092200"/>
                </a:lnTo>
                <a:lnTo>
                  <a:pt x="27940" y="1084580"/>
                </a:lnTo>
                <a:close/>
              </a:path>
              <a:path w="27940" h="1101089">
                <a:moveTo>
                  <a:pt x="27940" y="1092200"/>
                </a:moveTo>
                <a:lnTo>
                  <a:pt x="22860" y="1092200"/>
                </a:lnTo>
                <a:lnTo>
                  <a:pt x="22860" y="1094740"/>
                </a:lnTo>
                <a:lnTo>
                  <a:pt x="24130" y="1094740"/>
                </a:lnTo>
                <a:lnTo>
                  <a:pt x="24130" y="1097280"/>
                </a:lnTo>
                <a:lnTo>
                  <a:pt x="27940" y="1097280"/>
                </a:lnTo>
                <a:lnTo>
                  <a:pt x="27940" y="1092200"/>
                </a:lnTo>
                <a:close/>
              </a:path>
              <a:path w="27940" h="1101089">
                <a:moveTo>
                  <a:pt x="27940" y="1097280"/>
                </a:moveTo>
                <a:lnTo>
                  <a:pt x="25400" y="1097280"/>
                </a:lnTo>
                <a:lnTo>
                  <a:pt x="25400" y="1099820"/>
                </a:lnTo>
                <a:lnTo>
                  <a:pt x="26670" y="1099820"/>
                </a:lnTo>
                <a:lnTo>
                  <a:pt x="26670" y="1101090"/>
                </a:lnTo>
                <a:lnTo>
                  <a:pt x="27940" y="1101090"/>
                </a:lnTo>
                <a:lnTo>
                  <a:pt x="27940" y="1097280"/>
                </a:lnTo>
                <a:close/>
              </a:path>
            </a:pathLst>
          </a:custGeom>
          <a:solidFill>
            <a:srgbClr val="2244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683500" y="2987039"/>
            <a:ext cx="27940" cy="1141730"/>
          </a:xfrm>
          <a:custGeom>
            <a:avLst/>
            <a:gdLst/>
            <a:ahLst/>
            <a:cxnLst/>
            <a:rect l="l" t="t" r="r" b="b"/>
            <a:pathLst>
              <a:path w="27940" h="1141729">
                <a:moveTo>
                  <a:pt x="5079" y="0"/>
                </a:moveTo>
                <a:lnTo>
                  <a:pt x="0" y="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80" y="12700"/>
                </a:lnTo>
                <a:lnTo>
                  <a:pt x="5079" y="0"/>
                </a:lnTo>
                <a:close/>
              </a:path>
              <a:path w="27940" h="1141729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1141729">
                <a:moveTo>
                  <a:pt x="27940" y="635000"/>
                </a:moveTo>
                <a:lnTo>
                  <a:pt x="0" y="635000"/>
                </a:lnTo>
                <a:lnTo>
                  <a:pt x="0" y="654050"/>
                </a:lnTo>
                <a:lnTo>
                  <a:pt x="27940" y="654050"/>
                </a:lnTo>
                <a:lnTo>
                  <a:pt x="27940" y="635000"/>
                </a:lnTo>
                <a:close/>
              </a:path>
              <a:path w="27940" h="1141729">
                <a:moveTo>
                  <a:pt x="2794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54050"/>
                </a:lnTo>
                <a:close/>
              </a:path>
              <a:path w="27940" h="114172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41729">
                <a:moveTo>
                  <a:pt x="27940" y="679450"/>
                </a:moveTo>
                <a:lnTo>
                  <a:pt x="0" y="67945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79450"/>
                </a:lnTo>
                <a:close/>
              </a:path>
              <a:path w="27940" h="1141729">
                <a:moveTo>
                  <a:pt x="2794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11200"/>
                </a:lnTo>
                <a:close/>
              </a:path>
              <a:path w="27940" h="114172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141729">
                <a:moveTo>
                  <a:pt x="27940" y="730250"/>
                </a:moveTo>
                <a:lnTo>
                  <a:pt x="0" y="73025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30250"/>
                </a:lnTo>
                <a:close/>
              </a:path>
              <a:path w="27940" h="1141729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1141729">
                <a:moveTo>
                  <a:pt x="27940" y="749300"/>
                </a:moveTo>
                <a:lnTo>
                  <a:pt x="0" y="74930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9300"/>
                </a:lnTo>
                <a:close/>
              </a:path>
              <a:path w="27940" h="1141729">
                <a:moveTo>
                  <a:pt x="27940" y="774700"/>
                </a:moveTo>
                <a:lnTo>
                  <a:pt x="0" y="77470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774700"/>
                </a:lnTo>
                <a:close/>
              </a:path>
              <a:path w="27940" h="1141729">
                <a:moveTo>
                  <a:pt x="27940" y="844550"/>
                </a:moveTo>
                <a:lnTo>
                  <a:pt x="0" y="84455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44550"/>
                </a:lnTo>
                <a:close/>
              </a:path>
              <a:path w="27940" h="1141729">
                <a:moveTo>
                  <a:pt x="27940" y="882650"/>
                </a:moveTo>
                <a:lnTo>
                  <a:pt x="0" y="882650"/>
                </a:lnTo>
                <a:lnTo>
                  <a:pt x="0" y="887730"/>
                </a:lnTo>
                <a:lnTo>
                  <a:pt x="27940" y="887730"/>
                </a:lnTo>
                <a:lnTo>
                  <a:pt x="27940" y="882650"/>
                </a:lnTo>
                <a:close/>
              </a:path>
              <a:path w="27940" h="1141729">
                <a:moveTo>
                  <a:pt x="2794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7730"/>
                </a:lnTo>
                <a:close/>
              </a:path>
              <a:path w="27940" h="1141729">
                <a:moveTo>
                  <a:pt x="27940" y="894080"/>
                </a:moveTo>
                <a:lnTo>
                  <a:pt x="0" y="894080"/>
                </a:lnTo>
                <a:lnTo>
                  <a:pt x="0" y="900429"/>
                </a:lnTo>
                <a:lnTo>
                  <a:pt x="27940" y="900429"/>
                </a:lnTo>
                <a:lnTo>
                  <a:pt x="27940" y="894080"/>
                </a:lnTo>
                <a:close/>
              </a:path>
              <a:path w="27940" h="1141729">
                <a:moveTo>
                  <a:pt x="27940" y="900430"/>
                </a:moveTo>
                <a:lnTo>
                  <a:pt x="0" y="90043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00430"/>
                </a:lnTo>
                <a:close/>
              </a:path>
              <a:path w="27940" h="1141729">
                <a:moveTo>
                  <a:pt x="27940" y="927100"/>
                </a:moveTo>
                <a:lnTo>
                  <a:pt x="0" y="92710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27100"/>
                </a:lnTo>
                <a:close/>
              </a:path>
              <a:path w="27940" h="1141729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141729">
                <a:moveTo>
                  <a:pt x="27940" y="952500"/>
                </a:moveTo>
                <a:lnTo>
                  <a:pt x="0" y="95250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52500"/>
                </a:lnTo>
                <a:close/>
              </a:path>
              <a:path w="27940" h="1141729">
                <a:moveTo>
                  <a:pt x="27940" y="965200"/>
                </a:moveTo>
                <a:lnTo>
                  <a:pt x="0" y="965200"/>
                </a:lnTo>
                <a:lnTo>
                  <a:pt x="0" y="971550"/>
                </a:lnTo>
                <a:lnTo>
                  <a:pt x="27940" y="971550"/>
                </a:lnTo>
                <a:lnTo>
                  <a:pt x="27940" y="965200"/>
                </a:lnTo>
                <a:close/>
              </a:path>
              <a:path w="27940" h="1141729">
                <a:moveTo>
                  <a:pt x="27940" y="971550"/>
                </a:moveTo>
                <a:lnTo>
                  <a:pt x="0" y="97155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971550"/>
                </a:lnTo>
                <a:close/>
              </a:path>
              <a:path w="27940" h="1141729">
                <a:moveTo>
                  <a:pt x="27940" y="1014730"/>
                </a:moveTo>
                <a:lnTo>
                  <a:pt x="0" y="101473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1014730"/>
                </a:lnTo>
                <a:close/>
              </a:path>
              <a:path w="27940" h="1141729">
                <a:moveTo>
                  <a:pt x="27940" y="1022350"/>
                </a:moveTo>
                <a:lnTo>
                  <a:pt x="0" y="102235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22350"/>
                </a:lnTo>
                <a:close/>
              </a:path>
              <a:path w="27940" h="1141729">
                <a:moveTo>
                  <a:pt x="27940" y="1028700"/>
                </a:moveTo>
                <a:lnTo>
                  <a:pt x="0" y="102870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28700"/>
                </a:lnTo>
                <a:close/>
              </a:path>
              <a:path w="27940" h="1141729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141729">
                <a:moveTo>
                  <a:pt x="27940" y="1071880"/>
                </a:moveTo>
                <a:lnTo>
                  <a:pt x="0" y="1071880"/>
                </a:lnTo>
                <a:lnTo>
                  <a:pt x="0" y="1090930"/>
                </a:lnTo>
                <a:lnTo>
                  <a:pt x="1270" y="1090930"/>
                </a:lnTo>
                <a:lnTo>
                  <a:pt x="1270" y="1093470"/>
                </a:lnTo>
                <a:lnTo>
                  <a:pt x="2540" y="1093470"/>
                </a:lnTo>
                <a:lnTo>
                  <a:pt x="2540" y="1096010"/>
                </a:lnTo>
                <a:lnTo>
                  <a:pt x="3809" y="1096010"/>
                </a:lnTo>
                <a:lnTo>
                  <a:pt x="3809" y="1098550"/>
                </a:lnTo>
                <a:lnTo>
                  <a:pt x="5079" y="1098550"/>
                </a:lnTo>
                <a:lnTo>
                  <a:pt x="5079" y="1101090"/>
                </a:lnTo>
                <a:lnTo>
                  <a:pt x="6350" y="1101090"/>
                </a:lnTo>
                <a:lnTo>
                  <a:pt x="6350" y="1103630"/>
                </a:lnTo>
                <a:lnTo>
                  <a:pt x="27940" y="1103630"/>
                </a:lnTo>
                <a:lnTo>
                  <a:pt x="27940" y="1071880"/>
                </a:lnTo>
                <a:close/>
              </a:path>
              <a:path w="27940" h="1141729">
                <a:moveTo>
                  <a:pt x="27940" y="1103630"/>
                </a:moveTo>
                <a:lnTo>
                  <a:pt x="7620" y="1103630"/>
                </a:lnTo>
                <a:lnTo>
                  <a:pt x="7620" y="1106170"/>
                </a:lnTo>
                <a:lnTo>
                  <a:pt x="8890" y="1106170"/>
                </a:lnTo>
                <a:lnTo>
                  <a:pt x="8890" y="1107440"/>
                </a:lnTo>
                <a:lnTo>
                  <a:pt x="10159" y="1107440"/>
                </a:lnTo>
                <a:lnTo>
                  <a:pt x="10159" y="1109980"/>
                </a:lnTo>
                <a:lnTo>
                  <a:pt x="27940" y="1109980"/>
                </a:lnTo>
                <a:lnTo>
                  <a:pt x="27940" y="1103630"/>
                </a:lnTo>
                <a:close/>
              </a:path>
              <a:path w="27940" h="1141729">
                <a:moveTo>
                  <a:pt x="27940" y="1109980"/>
                </a:moveTo>
                <a:lnTo>
                  <a:pt x="11429" y="1109980"/>
                </a:lnTo>
                <a:lnTo>
                  <a:pt x="11429" y="1112520"/>
                </a:lnTo>
                <a:lnTo>
                  <a:pt x="12700" y="1112520"/>
                </a:lnTo>
                <a:lnTo>
                  <a:pt x="12700" y="1115060"/>
                </a:lnTo>
                <a:lnTo>
                  <a:pt x="13970" y="1115060"/>
                </a:lnTo>
                <a:lnTo>
                  <a:pt x="13970" y="1117600"/>
                </a:lnTo>
                <a:lnTo>
                  <a:pt x="27940" y="1117600"/>
                </a:lnTo>
                <a:lnTo>
                  <a:pt x="27940" y="1109980"/>
                </a:lnTo>
                <a:close/>
              </a:path>
              <a:path w="27940" h="1141729">
                <a:moveTo>
                  <a:pt x="27940" y="1117600"/>
                </a:moveTo>
                <a:lnTo>
                  <a:pt x="15240" y="1117600"/>
                </a:lnTo>
                <a:lnTo>
                  <a:pt x="15240" y="1120140"/>
                </a:lnTo>
                <a:lnTo>
                  <a:pt x="16509" y="1120140"/>
                </a:lnTo>
                <a:lnTo>
                  <a:pt x="16509" y="1122680"/>
                </a:lnTo>
                <a:lnTo>
                  <a:pt x="17779" y="1122680"/>
                </a:lnTo>
                <a:lnTo>
                  <a:pt x="17779" y="1125220"/>
                </a:lnTo>
                <a:lnTo>
                  <a:pt x="19050" y="1125220"/>
                </a:lnTo>
                <a:lnTo>
                  <a:pt x="19050" y="1126490"/>
                </a:lnTo>
                <a:lnTo>
                  <a:pt x="20320" y="1126490"/>
                </a:lnTo>
                <a:lnTo>
                  <a:pt x="20320" y="1129030"/>
                </a:lnTo>
                <a:lnTo>
                  <a:pt x="21590" y="1129030"/>
                </a:lnTo>
                <a:lnTo>
                  <a:pt x="21590" y="1131570"/>
                </a:lnTo>
                <a:lnTo>
                  <a:pt x="22859" y="1131570"/>
                </a:lnTo>
                <a:lnTo>
                  <a:pt x="22859" y="1134110"/>
                </a:lnTo>
                <a:lnTo>
                  <a:pt x="24129" y="1134110"/>
                </a:lnTo>
                <a:lnTo>
                  <a:pt x="24129" y="1136650"/>
                </a:lnTo>
                <a:lnTo>
                  <a:pt x="25400" y="1136650"/>
                </a:lnTo>
                <a:lnTo>
                  <a:pt x="25400" y="1139190"/>
                </a:lnTo>
                <a:lnTo>
                  <a:pt x="26670" y="1139190"/>
                </a:lnTo>
                <a:lnTo>
                  <a:pt x="26670" y="1141730"/>
                </a:lnTo>
                <a:lnTo>
                  <a:pt x="27940" y="1141730"/>
                </a:lnTo>
                <a:lnTo>
                  <a:pt x="27940" y="11176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711440" y="3012439"/>
            <a:ext cx="26670" cy="1165860"/>
          </a:xfrm>
          <a:custGeom>
            <a:avLst/>
            <a:gdLst/>
            <a:ahLst/>
            <a:cxnLst/>
            <a:rect l="l" t="t" r="r" b="b"/>
            <a:pathLst>
              <a:path w="26670" h="1165860">
                <a:moveTo>
                  <a:pt x="19049" y="0"/>
                </a:moveTo>
                <a:lnTo>
                  <a:pt x="0" y="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1165860">
                <a:moveTo>
                  <a:pt x="2666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1165860">
                <a:moveTo>
                  <a:pt x="26669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69" y="628650"/>
                </a:lnTo>
                <a:lnTo>
                  <a:pt x="26669" y="609600"/>
                </a:lnTo>
                <a:close/>
              </a:path>
              <a:path w="26670" h="1165860">
                <a:moveTo>
                  <a:pt x="2666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69" y="641350"/>
                </a:lnTo>
                <a:lnTo>
                  <a:pt x="26669" y="628650"/>
                </a:lnTo>
                <a:close/>
              </a:path>
              <a:path w="26670" h="1165860">
                <a:moveTo>
                  <a:pt x="2666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69" y="654050"/>
                </a:lnTo>
                <a:lnTo>
                  <a:pt x="26669" y="641350"/>
                </a:lnTo>
                <a:close/>
              </a:path>
              <a:path w="26670" h="1165860">
                <a:moveTo>
                  <a:pt x="26669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54050"/>
                </a:lnTo>
                <a:close/>
              </a:path>
              <a:path w="26670" h="1165860">
                <a:moveTo>
                  <a:pt x="26669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85800"/>
                </a:lnTo>
                <a:close/>
              </a:path>
              <a:path w="26670" h="116586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165860">
                <a:moveTo>
                  <a:pt x="26669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69" y="711199"/>
                </a:lnTo>
                <a:lnTo>
                  <a:pt x="26669" y="704850"/>
                </a:lnTo>
                <a:close/>
              </a:path>
              <a:path w="26670" h="1165860">
                <a:moveTo>
                  <a:pt x="2666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711200"/>
                </a:lnTo>
                <a:close/>
              </a:path>
              <a:path w="26670" h="1165860">
                <a:moveTo>
                  <a:pt x="26669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3900"/>
                </a:lnTo>
                <a:close/>
              </a:path>
              <a:path w="26670" h="1165860">
                <a:moveTo>
                  <a:pt x="26669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69" y="819150"/>
                </a:lnTo>
                <a:lnTo>
                  <a:pt x="26669" y="749300"/>
                </a:lnTo>
                <a:close/>
              </a:path>
              <a:path w="26670" h="1165860">
                <a:moveTo>
                  <a:pt x="26669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19150"/>
                </a:lnTo>
                <a:close/>
              </a:path>
              <a:path w="26670" h="1165860">
                <a:moveTo>
                  <a:pt x="26669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69" y="862330"/>
                </a:lnTo>
                <a:lnTo>
                  <a:pt x="26669" y="857250"/>
                </a:lnTo>
                <a:close/>
              </a:path>
              <a:path w="26670" h="1165860">
                <a:moveTo>
                  <a:pt x="2666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2330"/>
                </a:lnTo>
                <a:close/>
              </a:path>
              <a:path w="26670" h="1165860">
                <a:moveTo>
                  <a:pt x="26669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80"/>
                </a:lnTo>
                <a:close/>
              </a:path>
              <a:path w="26670" h="1165860">
                <a:moveTo>
                  <a:pt x="26669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69" y="901700"/>
                </a:lnTo>
                <a:lnTo>
                  <a:pt x="26669" y="875030"/>
                </a:lnTo>
                <a:close/>
              </a:path>
              <a:path w="26670" h="1165860">
                <a:moveTo>
                  <a:pt x="26669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01700"/>
                </a:lnTo>
                <a:close/>
              </a:path>
              <a:path w="26670" h="1165860">
                <a:moveTo>
                  <a:pt x="26669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69" y="927099"/>
                </a:lnTo>
                <a:lnTo>
                  <a:pt x="26669" y="919480"/>
                </a:lnTo>
                <a:close/>
              </a:path>
              <a:path w="26670" h="1165860">
                <a:moveTo>
                  <a:pt x="26669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27100"/>
                </a:lnTo>
                <a:close/>
              </a:path>
              <a:path w="26670" h="1165860">
                <a:moveTo>
                  <a:pt x="26669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69" y="946150"/>
                </a:lnTo>
                <a:lnTo>
                  <a:pt x="26669" y="939800"/>
                </a:lnTo>
                <a:close/>
              </a:path>
              <a:path w="26670" h="1165860">
                <a:moveTo>
                  <a:pt x="26669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46150"/>
                </a:lnTo>
                <a:close/>
              </a:path>
              <a:path w="26670" h="1165860">
                <a:moveTo>
                  <a:pt x="26669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89330"/>
                </a:lnTo>
                <a:close/>
              </a:path>
              <a:path w="26670" h="1165860">
                <a:moveTo>
                  <a:pt x="26669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69" y="1003300"/>
                </a:lnTo>
                <a:lnTo>
                  <a:pt x="26669" y="996950"/>
                </a:lnTo>
                <a:close/>
              </a:path>
              <a:path w="26670" h="1165860">
                <a:moveTo>
                  <a:pt x="26669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69" y="1040130"/>
                </a:lnTo>
                <a:lnTo>
                  <a:pt x="26669" y="1003300"/>
                </a:lnTo>
                <a:close/>
              </a:path>
              <a:path w="26670" h="1165860">
                <a:moveTo>
                  <a:pt x="26669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69" y="1046479"/>
                </a:lnTo>
                <a:lnTo>
                  <a:pt x="26669" y="1040130"/>
                </a:lnTo>
                <a:close/>
              </a:path>
              <a:path w="26670" h="1165860">
                <a:moveTo>
                  <a:pt x="26669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46480"/>
                </a:lnTo>
                <a:close/>
              </a:path>
              <a:path w="26670" h="1165860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65860">
                <a:moveTo>
                  <a:pt x="26669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69" y="1092199"/>
                </a:lnTo>
                <a:lnTo>
                  <a:pt x="26669" y="1084580"/>
                </a:lnTo>
                <a:close/>
              </a:path>
              <a:path w="26670" h="1165860">
                <a:moveTo>
                  <a:pt x="26669" y="1092200"/>
                </a:moveTo>
                <a:lnTo>
                  <a:pt x="0" y="1092200"/>
                </a:lnTo>
                <a:lnTo>
                  <a:pt x="0" y="1118870"/>
                </a:lnTo>
                <a:lnTo>
                  <a:pt x="1269" y="1118870"/>
                </a:lnTo>
                <a:lnTo>
                  <a:pt x="1269" y="1120140"/>
                </a:lnTo>
                <a:lnTo>
                  <a:pt x="2539" y="1120140"/>
                </a:lnTo>
                <a:lnTo>
                  <a:pt x="2539" y="1122680"/>
                </a:lnTo>
                <a:lnTo>
                  <a:pt x="3809" y="1122680"/>
                </a:lnTo>
                <a:lnTo>
                  <a:pt x="3809" y="1125220"/>
                </a:lnTo>
                <a:lnTo>
                  <a:pt x="5079" y="1125220"/>
                </a:lnTo>
                <a:lnTo>
                  <a:pt x="5079" y="1127760"/>
                </a:lnTo>
                <a:lnTo>
                  <a:pt x="6350" y="1127760"/>
                </a:lnTo>
                <a:lnTo>
                  <a:pt x="6350" y="1130300"/>
                </a:lnTo>
                <a:lnTo>
                  <a:pt x="26669" y="1130300"/>
                </a:lnTo>
                <a:lnTo>
                  <a:pt x="26669" y="1092200"/>
                </a:lnTo>
                <a:close/>
              </a:path>
              <a:path w="26670" h="1165860">
                <a:moveTo>
                  <a:pt x="26669" y="1130300"/>
                </a:moveTo>
                <a:lnTo>
                  <a:pt x="7619" y="1130300"/>
                </a:lnTo>
                <a:lnTo>
                  <a:pt x="7619" y="1132840"/>
                </a:lnTo>
                <a:lnTo>
                  <a:pt x="8889" y="1132840"/>
                </a:lnTo>
                <a:lnTo>
                  <a:pt x="8889" y="1135380"/>
                </a:lnTo>
                <a:lnTo>
                  <a:pt x="26669" y="1135380"/>
                </a:lnTo>
                <a:lnTo>
                  <a:pt x="26669" y="1130300"/>
                </a:lnTo>
                <a:close/>
              </a:path>
              <a:path w="26670" h="1165860">
                <a:moveTo>
                  <a:pt x="26669" y="1135380"/>
                </a:moveTo>
                <a:lnTo>
                  <a:pt x="10159" y="1135380"/>
                </a:lnTo>
                <a:lnTo>
                  <a:pt x="10159" y="1137920"/>
                </a:lnTo>
                <a:lnTo>
                  <a:pt x="11429" y="1137920"/>
                </a:lnTo>
                <a:lnTo>
                  <a:pt x="11429" y="1139190"/>
                </a:lnTo>
                <a:lnTo>
                  <a:pt x="12700" y="1139190"/>
                </a:lnTo>
                <a:lnTo>
                  <a:pt x="12700" y="1141730"/>
                </a:lnTo>
                <a:lnTo>
                  <a:pt x="26669" y="1141730"/>
                </a:lnTo>
                <a:lnTo>
                  <a:pt x="26669" y="1135380"/>
                </a:lnTo>
                <a:close/>
              </a:path>
              <a:path w="26670" h="1165860">
                <a:moveTo>
                  <a:pt x="26669" y="1141730"/>
                </a:moveTo>
                <a:lnTo>
                  <a:pt x="13969" y="1141730"/>
                </a:lnTo>
                <a:lnTo>
                  <a:pt x="13969" y="1144270"/>
                </a:lnTo>
                <a:lnTo>
                  <a:pt x="15239" y="1144270"/>
                </a:lnTo>
                <a:lnTo>
                  <a:pt x="15239" y="1146810"/>
                </a:lnTo>
                <a:lnTo>
                  <a:pt x="16509" y="1146810"/>
                </a:lnTo>
                <a:lnTo>
                  <a:pt x="16509" y="1149350"/>
                </a:lnTo>
                <a:lnTo>
                  <a:pt x="26669" y="1149350"/>
                </a:lnTo>
                <a:lnTo>
                  <a:pt x="26669" y="1141730"/>
                </a:lnTo>
                <a:close/>
              </a:path>
              <a:path w="26670" h="1165860">
                <a:moveTo>
                  <a:pt x="26669" y="1149350"/>
                </a:moveTo>
                <a:lnTo>
                  <a:pt x="17779" y="1149350"/>
                </a:lnTo>
                <a:lnTo>
                  <a:pt x="17779" y="1151890"/>
                </a:lnTo>
                <a:lnTo>
                  <a:pt x="19050" y="1151890"/>
                </a:lnTo>
                <a:lnTo>
                  <a:pt x="19050" y="1154430"/>
                </a:lnTo>
                <a:lnTo>
                  <a:pt x="26669" y="1154430"/>
                </a:lnTo>
                <a:lnTo>
                  <a:pt x="26669" y="1149350"/>
                </a:lnTo>
                <a:close/>
              </a:path>
              <a:path w="26670" h="1165860">
                <a:moveTo>
                  <a:pt x="26669" y="1154430"/>
                </a:moveTo>
                <a:lnTo>
                  <a:pt x="20319" y="1154430"/>
                </a:lnTo>
                <a:lnTo>
                  <a:pt x="20319" y="1156970"/>
                </a:lnTo>
                <a:lnTo>
                  <a:pt x="21589" y="1156970"/>
                </a:lnTo>
                <a:lnTo>
                  <a:pt x="21589" y="1158240"/>
                </a:lnTo>
                <a:lnTo>
                  <a:pt x="22859" y="1158240"/>
                </a:lnTo>
                <a:lnTo>
                  <a:pt x="22859" y="1160780"/>
                </a:lnTo>
                <a:lnTo>
                  <a:pt x="26669" y="1160780"/>
                </a:lnTo>
                <a:lnTo>
                  <a:pt x="26669" y="1154430"/>
                </a:lnTo>
                <a:close/>
              </a:path>
              <a:path w="26670" h="1165860">
                <a:moveTo>
                  <a:pt x="26669" y="1160780"/>
                </a:moveTo>
                <a:lnTo>
                  <a:pt x="24129" y="1160780"/>
                </a:lnTo>
                <a:lnTo>
                  <a:pt x="24129" y="1163320"/>
                </a:lnTo>
                <a:lnTo>
                  <a:pt x="25400" y="1163320"/>
                </a:lnTo>
                <a:lnTo>
                  <a:pt x="25400" y="1165860"/>
                </a:lnTo>
                <a:lnTo>
                  <a:pt x="26669" y="1165860"/>
                </a:lnTo>
                <a:lnTo>
                  <a:pt x="26669" y="1160780"/>
                </a:lnTo>
                <a:close/>
              </a:path>
            </a:pathLst>
          </a:custGeom>
          <a:solidFill>
            <a:srgbClr val="2244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738109" y="3025139"/>
            <a:ext cx="27940" cy="1205230"/>
          </a:xfrm>
          <a:custGeom>
            <a:avLst/>
            <a:gdLst/>
            <a:ahLst/>
            <a:cxnLst/>
            <a:rect l="l" t="t" r="r" b="b"/>
            <a:pathLst>
              <a:path w="27940" h="1205229">
                <a:moveTo>
                  <a:pt x="12700" y="0"/>
                </a:moveTo>
                <a:lnTo>
                  <a:pt x="0" y="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205229">
                <a:moveTo>
                  <a:pt x="2794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1205229">
                <a:moveTo>
                  <a:pt x="27940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96900"/>
                </a:lnTo>
                <a:close/>
              </a:path>
              <a:path w="27940" h="120522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205229">
                <a:moveTo>
                  <a:pt x="2794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28650"/>
                </a:lnTo>
                <a:close/>
              </a:path>
              <a:path w="27940" h="1205229">
                <a:moveTo>
                  <a:pt x="27940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1350"/>
                </a:lnTo>
                <a:close/>
              </a:path>
              <a:path w="27940" h="1205229">
                <a:moveTo>
                  <a:pt x="2794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73100"/>
                </a:lnTo>
                <a:close/>
              </a:path>
              <a:path w="27940" h="120522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205229">
                <a:moveTo>
                  <a:pt x="27940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92150"/>
                </a:lnTo>
                <a:close/>
              </a:path>
              <a:path w="27940" h="1205229">
                <a:moveTo>
                  <a:pt x="2794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98500"/>
                </a:lnTo>
                <a:close/>
              </a:path>
              <a:path w="27940" h="1205229">
                <a:moveTo>
                  <a:pt x="27940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11200"/>
                </a:lnTo>
                <a:close/>
              </a:path>
              <a:path w="27940" h="1205229">
                <a:moveTo>
                  <a:pt x="27940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36600"/>
                </a:lnTo>
                <a:close/>
              </a:path>
              <a:path w="27940" h="1205229">
                <a:moveTo>
                  <a:pt x="27940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06450"/>
                </a:lnTo>
                <a:close/>
              </a:path>
              <a:path w="27940" h="1205229">
                <a:moveTo>
                  <a:pt x="2794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44550"/>
                </a:lnTo>
                <a:close/>
              </a:path>
              <a:path w="27940" h="1205229">
                <a:moveTo>
                  <a:pt x="2794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49630"/>
                </a:lnTo>
                <a:close/>
              </a:path>
              <a:path w="27940" h="1205229">
                <a:moveTo>
                  <a:pt x="27940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40" y="862329"/>
                </a:lnTo>
                <a:lnTo>
                  <a:pt x="27940" y="855980"/>
                </a:lnTo>
                <a:close/>
              </a:path>
              <a:path w="27940" h="1205229">
                <a:moveTo>
                  <a:pt x="27940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62330"/>
                </a:lnTo>
                <a:close/>
              </a:path>
              <a:path w="27940" h="1205229">
                <a:moveTo>
                  <a:pt x="27940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9000"/>
                </a:lnTo>
                <a:close/>
              </a:path>
              <a:path w="27940" h="1205229">
                <a:moveTo>
                  <a:pt x="2794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906780"/>
                </a:lnTo>
                <a:close/>
              </a:path>
              <a:path w="27940" h="1205229">
                <a:moveTo>
                  <a:pt x="27940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14400"/>
                </a:lnTo>
                <a:close/>
              </a:path>
              <a:path w="27940" h="1205229">
                <a:moveTo>
                  <a:pt x="27940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927100"/>
                </a:lnTo>
                <a:close/>
              </a:path>
              <a:path w="27940" h="1205229">
                <a:moveTo>
                  <a:pt x="27940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33450"/>
                </a:lnTo>
                <a:close/>
              </a:path>
              <a:path w="27940" h="1205229">
                <a:moveTo>
                  <a:pt x="27940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6630"/>
                </a:lnTo>
                <a:close/>
              </a:path>
              <a:path w="27940" h="1205229">
                <a:moveTo>
                  <a:pt x="27940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4250"/>
                </a:lnTo>
                <a:close/>
              </a:path>
              <a:path w="27940" h="1205229">
                <a:moveTo>
                  <a:pt x="27940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90600"/>
                </a:lnTo>
                <a:close/>
              </a:path>
              <a:path w="27940" h="1205229">
                <a:moveTo>
                  <a:pt x="27940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40" y="1033779"/>
                </a:lnTo>
                <a:lnTo>
                  <a:pt x="27940" y="1027430"/>
                </a:lnTo>
                <a:close/>
              </a:path>
              <a:path w="27940" h="1205229">
                <a:moveTo>
                  <a:pt x="27940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33780"/>
                </a:lnTo>
                <a:close/>
              </a:path>
              <a:path w="27940" h="1205229">
                <a:moveTo>
                  <a:pt x="27940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40" y="1071880"/>
                </a:lnTo>
                <a:lnTo>
                  <a:pt x="27940" y="1065530"/>
                </a:lnTo>
                <a:close/>
              </a:path>
              <a:path w="27940" h="1205229">
                <a:moveTo>
                  <a:pt x="27940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80"/>
                </a:lnTo>
                <a:close/>
              </a:path>
              <a:path w="27940" h="1205229">
                <a:moveTo>
                  <a:pt x="27940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79500"/>
                </a:lnTo>
                <a:close/>
              </a:path>
              <a:path w="27940" h="1205229">
                <a:moveTo>
                  <a:pt x="27940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7600"/>
                </a:lnTo>
                <a:close/>
              </a:path>
              <a:path w="27940" h="1205229">
                <a:moveTo>
                  <a:pt x="27940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40" y="1148080"/>
                </a:lnTo>
                <a:lnTo>
                  <a:pt x="27940" y="1122680"/>
                </a:lnTo>
                <a:close/>
              </a:path>
              <a:path w="27940" h="1205229">
                <a:moveTo>
                  <a:pt x="2794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1269" y="1155700"/>
                </a:lnTo>
                <a:lnTo>
                  <a:pt x="1270" y="1158240"/>
                </a:lnTo>
                <a:lnTo>
                  <a:pt x="2540" y="1158240"/>
                </a:lnTo>
                <a:lnTo>
                  <a:pt x="2540" y="1160780"/>
                </a:lnTo>
                <a:lnTo>
                  <a:pt x="27940" y="1160780"/>
                </a:lnTo>
                <a:lnTo>
                  <a:pt x="27940" y="1148080"/>
                </a:lnTo>
                <a:close/>
              </a:path>
              <a:path w="27940" h="1205229">
                <a:moveTo>
                  <a:pt x="27940" y="1160780"/>
                </a:moveTo>
                <a:lnTo>
                  <a:pt x="3810" y="1160780"/>
                </a:lnTo>
                <a:lnTo>
                  <a:pt x="3810" y="1163320"/>
                </a:lnTo>
                <a:lnTo>
                  <a:pt x="5080" y="1163320"/>
                </a:lnTo>
                <a:lnTo>
                  <a:pt x="5080" y="1164590"/>
                </a:lnTo>
                <a:lnTo>
                  <a:pt x="6350" y="1164590"/>
                </a:lnTo>
                <a:lnTo>
                  <a:pt x="635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1205229">
                <a:moveTo>
                  <a:pt x="27940" y="1167130"/>
                </a:moveTo>
                <a:lnTo>
                  <a:pt x="7620" y="1167130"/>
                </a:lnTo>
                <a:lnTo>
                  <a:pt x="7620" y="1169670"/>
                </a:lnTo>
                <a:lnTo>
                  <a:pt x="8890" y="1169670"/>
                </a:lnTo>
                <a:lnTo>
                  <a:pt x="8890" y="1172210"/>
                </a:lnTo>
                <a:lnTo>
                  <a:pt x="10160" y="1172210"/>
                </a:lnTo>
                <a:lnTo>
                  <a:pt x="10160" y="1174750"/>
                </a:lnTo>
                <a:lnTo>
                  <a:pt x="27940" y="1174750"/>
                </a:lnTo>
                <a:lnTo>
                  <a:pt x="27940" y="1167130"/>
                </a:lnTo>
                <a:close/>
              </a:path>
              <a:path w="27940" h="1205229">
                <a:moveTo>
                  <a:pt x="27940" y="1174750"/>
                </a:moveTo>
                <a:lnTo>
                  <a:pt x="11430" y="1174750"/>
                </a:lnTo>
                <a:lnTo>
                  <a:pt x="11430" y="1177290"/>
                </a:lnTo>
                <a:lnTo>
                  <a:pt x="12700" y="1177290"/>
                </a:lnTo>
                <a:lnTo>
                  <a:pt x="12700" y="1179830"/>
                </a:lnTo>
                <a:lnTo>
                  <a:pt x="27940" y="1179830"/>
                </a:lnTo>
                <a:lnTo>
                  <a:pt x="27940" y="1174750"/>
                </a:lnTo>
                <a:close/>
              </a:path>
              <a:path w="27940" h="1205229">
                <a:moveTo>
                  <a:pt x="27940" y="1179830"/>
                </a:moveTo>
                <a:lnTo>
                  <a:pt x="13970" y="1179830"/>
                </a:lnTo>
                <a:lnTo>
                  <a:pt x="13970" y="1182370"/>
                </a:lnTo>
                <a:lnTo>
                  <a:pt x="15240" y="1182370"/>
                </a:lnTo>
                <a:lnTo>
                  <a:pt x="15240" y="1183640"/>
                </a:lnTo>
                <a:lnTo>
                  <a:pt x="16510" y="1183640"/>
                </a:lnTo>
                <a:lnTo>
                  <a:pt x="16510" y="1186180"/>
                </a:lnTo>
                <a:lnTo>
                  <a:pt x="17780" y="1186180"/>
                </a:lnTo>
                <a:lnTo>
                  <a:pt x="17780" y="1188720"/>
                </a:lnTo>
                <a:lnTo>
                  <a:pt x="19050" y="1188720"/>
                </a:lnTo>
                <a:lnTo>
                  <a:pt x="19050" y="1191260"/>
                </a:lnTo>
                <a:lnTo>
                  <a:pt x="20320" y="1191260"/>
                </a:lnTo>
                <a:lnTo>
                  <a:pt x="20320" y="1193800"/>
                </a:lnTo>
                <a:lnTo>
                  <a:pt x="21590" y="1193800"/>
                </a:lnTo>
                <a:lnTo>
                  <a:pt x="21590" y="1196340"/>
                </a:lnTo>
                <a:lnTo>
                  <a:pt x="22860" y="1196340"/>
                </a:lnTo>
                <a:lnTo>
                  <a:pt x="22860" y="1198880"/>
                </a:lnTo>
                <a:lnTo>
                  <a:pt x="24130" y="1198880"/>
                </a:lnTo>
                <a:lnTo>
                  <a:pt x="24130" y="1201420"/>
                </a:lnTo>
                <a:lnTo>
                  <a:pt x="25400" y="1201420"/>
                </a:lnTo>
                <a:lnTo>
                  <a:pt x="25400" y="1202690"/>
                </a:lnTo>
                <a:lnTo>
                  <a:pt x="26670" y="1202690"/>
                </a:lnTo>
                <a:lnTo>
                  <a:pt x="26670" y="1205230"/>
                </a:lnTo>
                <a:lnTo>
                  <a:pt x="27940" y="1205230"/>
                </a:lnTo>
                <a:lnTo>
                  <a:pt x="27940" y="1179830"/>
                </a:lnTo>
                <a:close/>
              </a:path>
            </a:pathLst>
          </a:custGeom>
          <a:solidFill>
            <a:srgbClr val="2243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766050" y="3037839"/>
            <a:ext cx="26670" cy="1243330"/>
          </a:xfrm>
          <a:custGeom>
            <a:avLst/>
            <a:gdLst/>
            <a:ahLst/>
            <a:cxnLst/>
            <a:rect l="l" t="t" r="r" b="b"/>
            <a:pathLst>
              <a:path w="26670" h="1243329">
                <a:moveTo>
                  <a:pt x="6350" y="0"/>
                </a:moveTo>
                <a:lnTo>
                  <a:pt x="0" y="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24332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243329">
                <a:moveTo>
                  <a:pt x="26670" y="584200"/>
                </a:moveTo>
                <a:lnTo>
                  <a:pt x="0" y="5842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84200"/>
                </a:lnTo>
                <a:close/>
              </a:path>
              <a:path w="26670" h="124332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3329">
                <a:moveTo>
                  <a:pt x="2667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15950"/>
                </a:lnTo>
                <a:close/>
              </a:path>
              <a:path w="26670" h="1243329">
                <a:moveTo>
                  <a:pt x="26670" y="628650"/>
                </a:moveTo>
                <a:lnTo>
                  <a:pt x="0" y="62865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8650"/>
                </a:lnTo>
                <a:close/>
              </a:path>
              <a:path w="26670" h="1243329">
                <a:moveTo>
                  <a:pt x="26670" y="660400"/>
                </a:moveTo>
                <a:lnTo>
                  <a:pt x="0" y="66040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60400"/>
                </a:lnTo>
                <a:close/>
              </a:path>
              <a:path w="26670" h="1243329">
                <a:moveTo>
                  <a:pt x="2667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6750"/>
                </a:lnTo>
                <a:close/>
              </a:path>
              <a:path w="26670" h="1243329">
                <a:moveTo>
                  <a:pt x="26670" y="679450"/>
                </a:moveTo>
                <a:lnTo>
                  <a:pt x="0" y="67945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79450"/>
                </a:lnTo>
                <a:close/>
              </a:path>
              <a:path w="26670" h="1243329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243329">
                <a:moveTo>
                  <a:pt x="26670" y="698500"/>
                </a:moveTo>
                <a:lnTo>
                  <a:pt x="0" y="6985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8500"/>
                </a:lnTo>
                <a:close/>
              </a:path>
              <a:path w="26670" h="1243329">
                <a:moveTo>
                  <a:pt x="26670" y="723900"/>
                </a:moveTo>
                <a:lnTo>
                  <a:pt x="0" y="7239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23900"/>
                </a:lnTo>
                <a:close/>
              </a:path>
              <a:path w="26670" h="1243329">
                <a:moveTo>
                  <a:pt x="26670" y="793750"/>
                </a:moveTo>
                <a:lnTo>
                  <a:pt x="0" y="7937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793750"/>
                </a:lnTo>
                <a:close/>
              </a:path>
              <a:path w="26670" h="1243329">
                <a:moveTo>
                  <a:pt x="26670" y="831850"/>
                </a:moveTo>
                <a:lnTo>
                  <a:pt x="0" y="831850"/>
                </a:lnTo>
                <a:lnTo>
                  <a:pt x="0" y="836930"/>
                </a:lnTo>
                <a:lnTo>
                  <a:pt x="26670" y="836930"/>
                </a:lnTo>
                <a:lnTo>
                  <a:pt x="26670" y="831850"/>
                </a:lnTo>
                <a:close/>
              </a:path>
              <a:path w="26670" h="1243329">
                <a:moveTo>
                  <a:pt x="2667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36930"/>
                </a:lnTo>
                <a:close/>
              </a:path>
              <a:path w="26670" h="1243329">
                <a:moveTo>
                  <a:pt x="2667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26670" y="849629"/>
                </a:lnTo>
                <a:lnTo>
                  <a:pt x="26670" y="843280"/>
                </a:lnTo>
                <a:close/>
              </a:path>
              <a:path w="26670" h="1243329">
                <a:moveTo>
                  <a:pt x="26670" y="849630"/>
                </a:moveTo>
                <a:lnTo>
                  <a:pt x="0" y="84963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49630"/>
                </a:lnTo>
                <a:close/>
              </a:path>
              <a:path w="26670" h="1243329">
                <a:moveTo>
                  <a:pt x="26670" y="876300"/>
                </a:moveTo>
                <a:lnTo>
                  <a:pt x="0" y="87630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76300"/>
                </a:lnTo>
                <a:close/>
              </a:path>
              <a:path w="26670" h="1243329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243329">
                <a:moveTo>
                  <a:pt x="26670" y="901700"/>
                </a:moveTo>
                <a:lnTo>
                  <a:pt x="0" y="9017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1700"/>
                </a:lnTo>
                <a:close/>
              </a:path>
              <a:path w="26670" h="1243329">
                <a:moveTo>
                  <a:pt x="26670" y="914400"/>
                </a:moveTo>
                <a:lnTo>
                  <a:pt x="0" y="914400"/>
                </a:lnTo>
                <a:lnTo>
                  <a:pt x="0" y="920750"/>
                </a:lnTo>
                <a:lnTo>
                  <a:pt x="26670" y="920750"/>
                </a:lnTo>
                <a:lnTo>
                  <a:pt x="26670" y="914400"/>
                </a:lnTo>
                <a:close/>
              </a:path>
              <a:path w="26670" h="1243329">
                <a:moveTo>
                  <a:pt x="26670" y="920750"/>
                </a:moveTo>
                <a:lnTo>
                  <a:pt x="0" y="92075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920750"/>
                </a:lnTo>
                <a:close/>
              </a:path>
              <a:path w="26670" h="1243329">
                <a:moveTo>
                  <a:pt x="26670" y="963930"/>
                </a:moveTo>
                <a:lnTo>
                  <a:pt x="0" y="96393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243329">
                <a:moveTo>
                  <a:pt x="26670" y="971550"/>
                </a:moveTo>
                <a:lnTo>
                  <a:pt x="0" y="97155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243329">
                <a:moveTo>
                  <a:pt x="26670" y="977900"/>
                </a:moveTo>
                <a:lnTo>
                  <a:pt x="0" y="97790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77900"/>
                </a:lnTo>
                <a:close/>
              </a:path>
              <a:path w="26670" h="1243329">
                <a:moveTo>
                  <a:pt x="26670" y="1014730"/>
                </a:moveTo>
                <a:lnTo>
                  <a:pt x="0" y="1014730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30"/>
                </a:lnTo>
                <a:close/>
              </a:path>
              <a:path w="26670" h="1243329">
                <a:moveTo>
                  <a:pt x="26670" y="1021080"/>
                </a:moveTo>
                <a:lnTo>
                  <a:pt x="0" y="10210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21080"/>
                </a:lnTo>
                <a:close/>
              </a:path>
              <a:path w="26670" h="1243329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243329">
                <a:moveTo>
                  <a:pt x="26670" y="1059180"/>
                </a:moveTo>
                <a:lnTo>
                  <a:pt x="0" y="105918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9180"/>
                </a:lnTo>
                <a:close/>
              </a:path>
              <a:path w="26670" h="1243329">
                <a:moveTo>
                  <a:pt x="26670" y="1066800"/>
                </a:moveTo>
                <a:lnTo>
                  <a:pt x="0" y="106680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66800"/>
                </a:lnTo>
                <a:close/>
              </a:path>
              <a:path w="26670" h="1243329">
                <a:moveTo>
                  <a:pt x="26670" y="1104900"/>
                </a:moveTo>
                <a:lnTo>
                  <a:pt x="0" y="110490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4900"/>
                </a:lnTo>
                <a:close/>
              </a:path>
              <a:path w="26670" h="1243329">
                <a:moveTo>
                  <a:pt x="26670" y="1109980"/>
                </a:moveTo>
                <a:lnTo>
                  <a:pt x="0" y="110998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9980"/>
                </a:lnTo>
                <a:close/>
              </a:path>
              <a:path w="26670" h="1243329">
                <a:moveTo>
                  <a:pt x="26670" y="1135380"/>
                </a:moveTo>
                <a:lnTo>
                  <a:pt x="0" y="1135380"/>
                </a:lnTo>
                <a:lnTo>
                  <a:pt x="0" y="1195070"/>
                </a:lnTo>
                <a:lnTo>
                  <a:pt x="1270" y="1195070"/>
                </a:lnTo>
                <a:lnTo>
                  <a:pt x="1270" y="1197610"/>
                </a:lnTo>
                <a:lnTo>
                  <a:pt x="2540" y="1197610"/>
                </a:lnTo>
                <a:lnTo>
                  <a:pt x="2540" y="1200150"/>
                </a:lnTo>
                <a:lnTo>
                  <a:pt x="3809" y="1200150"/>
                </a:lnTo>
                <a:lnTo>
                  <a:pt x="3809" y="1202690"/>
                </a:lnTo>
                <a:lnTo>
                  <a:pt x="5079" y="1202690"/>
                </a:lnTo>
                <a:lnTo>
                  <a:pt x="5079" y="1205230"/>
                </a:lnTo>
                <a:lnTo>
                  <a:pt x="26670" y="1205230"/>
                </a:lnTo>
                <a:lnTo>
                  <a:pt x="26670" y="1135380"/>
                </a:lnTo>
                <a:close/>
              </a:path>
              <a:path w="26670" h="1243329">
                <a:moveTo>
                  <a:pt x="26670" y="1205230"/>
                </a:moveTo>
                <a:lnTo>
                  <a:pt x="6350" y="1205230"/>
                </a:lnTo>
                <a:lnTo>
                  <a:pt x="6350" y="1207770"/>
                </a:lnTo>
                <a:lnTo>
                  <a:pt x="7620" y="1207770"/>
                </a:lnTo>
                <a:lnTo>
                  <a:pt x="7620" y="1209040"/>
                </a:lnTo>
                <a:lnTo>
                  <a:pt x="8890" y="1209040"/>
                </a:lnTo>
                <a:lnTo>
                  <a:pt x="889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1243329">
                <a:moveTo>
                  <a:pt x="26670" y="1211580"/>
                </a:moveTo>
                <a:lnTo>
                  <a:pt x="10159" y="1211580"/>
                </a:lnTo>
                <a:lnTo>
                  <a:pt x="10159" y="1214120"/>
                </a:lnTo>
                <a:lnTo>
                  <a:pt x="11429" y="1214120"/>
                </a:lnTo>
                <a:lnTo>
                  <a:pt x="11429" y="1216660"/>
                </a:lnTo>
                <a:lnTo>
                  <a:pt x="12700" y="1216660"/>
                </a:lnTo>
                <a:lnTo>
                  <a:pt x="12700" y="1219200"/>
                </a:lnTo>
                <a:lnTo>
                  <a:pt x="26670" y="1219200"/>
                </a:lnTo>
                <a:lnTo>
                  <a:pt x="26670" y="1211580"/>
                </a:lnTo>
                <a:close/>
              </a:path>
              <a:path w="26670" h="1243329">
                <a:moveTo>
                  <a:pt x="26670" y="1219200"/>
                </a:moveTo>
                <a:lnTo>
                  <a:pt x="13970" y="1219200"/>
                </a:lnTo>
                <a:lnTo>
                  <a:pt x="13970" y="1221740"/>
                </a:lnTo>
                <a:lnTo>
                  <a:pt x="15240" y="1221740"/>
                </a:lnTo>
                <a:lnTo>
                  <a:pt x="15240" y="1224280"/>
                </a:lnTo>
                <a:lnTo>
                  <a:pt x="26670" y="1224280"/>
                </a:lnTo>
                <a:lnTo>
                  <a:pt x="26670" y="1219200"/>
                </a:lnTo>
                <a:close/>
              </a:path>
              <a:path w="26670" h="1243329">
                <a:moveTo>
                  <a:pt x="26670" y="1224280"/>
                </a:moveTo>
                <a:lnTo>
                  <a:pt x="16509" y="1224280"/>
                </a:lnTo>
                <a:lnTo>
                  <a:pt x="16509" y="1226820"/>
                </a:lnTo>
                <a:lnTo>
                  <a:pt x="17779" y="1226820"/>
                </a:lnTo>
                <a:lnTo>
                  <a:pt x="17779" y="1228090"/>
                </a:lnTo>
                <a:lnTo>
                  <a:pt x="19050" y="1228090"/>
                </a:lnTo>
                <a:lnTo>
                  <a:pt x="1905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1243329">
                <a:moveTo>
                  <a:pt x="26670" y="1230630"/>
                </a:moveTo>
                <a:lnTo>
                  <a:pt x="20320" y="1230630"/>
                </a:lnTo>
                <a:lnTo>
                  <a:pt x="20320" y="1233170"/>
                </a:lnTo>
                <a:lnTo>
                  <a:pt x="21590" y="1233170"/>
                </a:lnTo>
                <a:lnTo>
                  <a:pt x="21590" y="1235710"/>
                </a:lnTo>
                <a:lnTo>
                  <a:pt x="22859" y="1235710"/>
                </a:lnTo>
                <a:lnTo>
                  <a:pt x="22859" y="1238250"/>
                </a:lnTo>
                <a:lnTo>
                  <a:pt x="26670" y="1238250"/>
                </a:lnTo>
                <a:lnTo>
                  <a:pt x="26670" y="1230630"/>
                </a:lnTo>
                <a:close/>
              </a:path>
              <a:path w="26670" h="1243329">
                <a:moveTo>
                  <a:pt x="26670" y="1238250"/>
                </a:moveTo>
                <a:lnTo>
                  <a:pt x="24129" y="1238250"/>
                </a:lnTo>
                <a:lnTo>
                  <a:pt x="24129" y="1240790"/>
                </a:lnTo>
                <a:lnTo>
                  <a:pt x="25400" y="1240790"/>
                </a:lnTo>
                <a:lnTo>
                  <a:pt x="25400" y="1243330"/>
                </a:lnTo>
                <a:lnTo>
                  <a:pt x="26670" y="1243330"/>
                </a:lnTo>
                <a:lnTo>
                  <a:pt x="26670" y="123825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792719" y="3063239"/>
            <a:ext cx="27940" cy="1270000"/>
          </a:xfrm>
          <a:custGeom>
            <a:avLst/>
            <a:gdLst/>
            <a:ahLst/>
            <a:cxnLst/>
            <a:rect l="l" t="t" r="r" b="b"/>
            <a:pathLst>
              <a:path w="27940" h="1270000">
                <a:moveTo>
                  <a:pt x="21589" y="0"/>
                </a:moveTo>
                <a:lnTo>
                  <a:pt x="0" y="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  <a:path w="27940" h="1270000">
                <a:moveTo>
                  <a:pt x="27939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1270000">
                <a:moveTo>
                  <a:pt x="27939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58800"/>
                </a:lnTo>
                <a:close/>
              </a:path>
              <a:path w="27940" h="127000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270000">
                <a:moveTo>
                  <a:pt x="27939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90550"/>
                </a:lnTo>
                <a:close/>
              </a:path>
              <a:path w="27940" h="1270000">
                <a:moveTo>
                  <a:pt x="27939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3250"/>
                </a:lnTo>
                <a:close/>
              </a:path>
              <a:path w="27940" h="1270000">
                <a:moveTo>
                  <a:pt x="27939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35000"/>
                </a:lnTo>
                <a:close/>
              </a:path>
              <a:path w="27940" h="1270000">
                <a:moveTo>
                  <a:pt x="2793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41350"/>
                </a:lnTo>
                <a:close/>
              </a:path>
              <a:path w="27940" h="1270000">
                <a:moveTo>
                  <a:pt x="27939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4050"/>
                </a:lnTo>
                <a:close/>
              </a:path>
              <a:path w="27940" h="1270000">
                <a:moveTo>
                  <a:pt x="2793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1270000">
                <a:moveTo>
                  <a:pt x="27939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3100"/>
                </a:lnTo>
                <a:close/>
              </a:path>
              <a:path w="27940" h="1270000">
                <a:moveTo>
                  <a:pt x="27939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7939" y="768350"/>
                </a:lnTo>
                <a:lnTo>
                  <a:pt x="27939" y="698500"/>
                </a:lnTo>
                <a:close/>
              </a:path>
              <a:path w="27940" h="1270000">
                <a:moveTo>
                  <a:pt x="27939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68350"/>
                </a:lnTo>
                <a:close/>
              </a:path>
              <a:path w="27940" h="1270000">
                <a:moveTo>
                  <a:pt x="27939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7939" y="811530"/>
                </a:lnTo>
                <a:lnTo>
                  <a:pt x="27939" y="806450"/>
                </a:lnTo>
                <a:close/>
              </a:path>
              <a:path w="27940" h="1270000">
                <a:moveTo>
                  <a:pt x="2793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7939" y="817880"/>
                </a:lnTo>
                <a:lnTo>
                  <a:pt x="27939" y="811530"/>
                </a:lnTo>
                <a:close/>
              </a:path>
              <a:path w="27940" h="1270000">
                <a:moveTo>
                  <a:pt x="27939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817880"/>
                </a:lnTo>
                <a:close/>
              </a:path>
              <a:path w="27940" h="1270000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1270000">
                <a:moveTo>
                  <a:pt x="27939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50900"/>
                </a:lnTo>
                <a:close/>
              </a:path>
              <a:path w="27940" h="127000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270000">
                <a:moveTo>
                  <a:pt x="27939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76300"/>
                </a:lnTo>
                <a:close/>
              </a:path>
              <a:path w="27940" h="1270000">
                <a:moveTo>
                  <a:pt x="27939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7939" y="895350"/>
                </a:lnTo>
                <a:lnTo>
                  <a:pt x="27939" y="889000"/>
                </a:lnTo>
                <a:close/>
              </a:path>
              <a:path w="27940" h="1270000">
                <a:moveTo>
                  <a:pt x="27939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7939" y="938530"/>
                </a:lnTo>
                <a:lnTo>
                  <a:pt x="27939" y="895350"/>
                </a:lnTo>
                <a:close/>
              </a:path>
              <a:path w="27940" h="1270000">
                <a:moveTo>
                  <a:pt x="27939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938530"/>
                </a:lnTo>
                <a:close/>
              </a:path>
              <a:path w="27940" h="1270000">
                <a:moveTo>
                  <a:pt x="27939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7939" y="952500"/>
                </a:lnTo>
                <a:lnTo>
                  <a:pt x="27939" y="946150"/>
                </a:lnTo>
                <a:close/>
              </a:path>
              <a:path w="27940" h="1270000">
                <a:moveTo>
                  <a:pt x="27939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7939" y="989330"/>
                </a:lnTo>
                <a:lnTo>
                  <a:pt x="27939" y="952500"/>
                </a:lnTo>
                <a:close/>
              </a:path>
              <a:path w="27940" h="1270000">
                <a:moveTo>
                  <a:pt x="27939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89330"/>
                </a:lnTo>
                <a:close/>
              </a:path>
              <a:path w="27940" h="1270000">
                <a:moveTo>
                  <a:pt x="27939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5680"/>
                </a:lnTo>
                <a:close/>
              </a:path>
              <a:path w="27940" h="127000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270000">
                <a:moveTo>
                  <a:pt x="27939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7939" y="1041399"/>
                </a:lnTo>
                <a:lnTo>
                  <a:pt x="27939" y="1033780"/>
                </a:lnTo>
                <a:close/>
              </a:path>
              <a:path w="27940" h="1270000">
                <a:moveTo>
                  <a:pt x="27939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41400"/>
                </a:lnTo>
                <a:close/>
              </a:path>
              <a:path w="27940" h="1270000">
                <a:moveTo>
                  <a:pt x="27939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7939" y="1084580"/>
                </a:lnTo>
                <a:lnTo>
                  <a:pt x="27939" y="1079500"/>
                </a:lnTo>
                <a:close/>
              </a:path>
              <a:path w="27940" h="1270000">
                <a:moveTo>
                  <a:pt x="27939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84580"/>
                </a:lnTo>
                <a:close/>
              </a:path>
              <a:path w="27940" h="1270000">
                <a:moveTo>
                  <a:pt x="27939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09980"/>
                </a:lnTo>
                <a:close/>
              </a:path>
              <a:path w="27940" h="1270000">
                <a:moveTo>
                  <a:pt x="27939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79830"/>
                </a:lnTo>
                <a:close/>
              </a:path>
              <a:path w="27940" h="1270000">
                <a:moveTo>
                  <a:pt x="27939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7939" y="1193800"/>
                </a:lnTo>
                <a:lnTo>
                  <a:pt x="27939" y="1186180"/>
                </a:lnTo>
                <a:close/>
              </a:path>
              <a:path w="27940" h="1270000">
                <a:moveTo>
                  <a:pt x="27939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7939" y="1205230"/>
                </a:lnTo>
                <a:lnTo>
                  <a:pt x="27939" y="1193800"/>
                </a:lnTo>
                <a:close/>
              </a:path>
              <a:path w="27940" h="1270000">
                <a:moveTo>
                  <a:pt x="27939" y="1205230"/>
                </a:moveTo>
                <a:lnTo>
                  <a:pt x="0" y="1205230"/>
                </a:lnTo>
                <a:lnTo>
                  <a:pt x="0" y="1220470"/>
                </a:lnTo>
                <a:lnTo>
                  <a:pt x="1270" y="1220470"/>
                </a:lnTo>
                <a:lnTo>
                  <a:pt x="1270" y="1223010"/>
                </a:lnTo>
                <a:lnTo>
                  <a:pt x="2539" y="1223010"/>
                </a:lnTo>
                <a:lnTo>
                  <a:pt x="2539" y="1224280"/>
                </a:lnTo>
                <a:lnTo>
                  <a:pt x="3809" y="1224280"/>
                </a:lnTo>
                <a:lnTo>
                  <a:pt x="3809" y="1226820"/>
                </a:lnTo>
                <a:lnTo>
                  <a:pt x="5079" y="1226820"/>
                </a:lnTo>
                <a:lnTo>
                  <a:pt x="5079" y="1229360"/>
                </a:lnTo>
                <a:lnTo>
                  <a:pt x="6350" y="1229360"/>
                </a:lnTo>
                <a:lnTo>
                  <a:pt x="6350" y="1231900"/>
                </a:lnTo>
                <a:lnTo>
                  <a:pt x="27939" y="1231900"/>
                </a:lnTo>
                <a:lnTo>
                  <a:pt x="27939" y="1205230"/>
                </a:lnTo>
                <a:close/>
              </a:path>
              <a:path w="27940" h="1270000">
                <a:moveTo>
                  <a:pt x="27939" y="1231900"/>
                </a:moveTo>
                <a:lnTo>
                  <a:pt x="7620" y="1231900"/>
                </a:lnTo>
                <a:lnTo>
                  <a:pt x="7620" y="1234440"/>
                </a:lnTo>
                <a:lnTo>
                  <a:pt x="8889" y="1234440"/>
                </a:lnTo>
                <a:lnTo>
                  <a:pt x="8889" y="1236980"/>
                </a:lnTo>
                <a:lnTo>
                  <a:pt x="27939" y="1236980"/>
                </a:lnTo>
                <a:lnTo>
                  <a:pt x="27939" y="1231900"/>
                </a:lnTo>
                <a:close/>
              </a:path>
              <a:path w="27940" h="1270000">
                <a:moveTo>
                  <a:pt x="27939" y="1236980"/>
                </a:moveTo>
                <a:lnTo>
                  <a:pt x="10159" y="1236980"/>
                </a:lnTo>
                <a:lnTo>
                  <a:pt x="10159" y="1239520"/>
                </a:lnTo>
                <a:lnTo>
                  <a:pt x="11429" y="1239520"/>
                </a:lnTo>
                <a:lnTo>
                  <a:pt x="11429" y="1242060"/>
                </a:lnTo>
                <a:lnTo>
                  <a:pt x="12700" y="1242060"/>
                </a:lnTo>
                <a:lnTo>
                  <a:pt x="12700" y="1243330"/>
                </a:lnTo>
                <a:lnTo>
                  <a:pt x="13970" y="1243330"/>
                </a:lnTo>
                <a:lnTo>
                  <a:pt x="13970" y="1245870"/>
                </a:lnTo>
                <a:lnTo>
                  <a:pt x="15239" y="1245870"/>
                </a:lnTo>
                <a:lnTo>
                  <a:pt x="15239" y="1248410"/>
                </a:lnTo>
                <a:lnTo>
                  <a:pt x="16509" y="1248410"/>
                </a:lnTo>
                <a:lnTo>
                  <a:pt x="16509" y="1250950"/>
                </a:lnTo>
                <a:lnTo>
                  <a:pt x="17779" y="1250950"/>
                </a:lnTo>
                <a:lnTo>
                  <a:pt x="17779" y="1253490"/>
                </a:lnTo>
                <a:lnTo>
                  <a:pt x="19050" y="1253490"/>
                </a:lnTo>
                <a:lnTo>
                  <a:pt x="19050" y="1256030"/>
                </a:lnTo>
                <a:lnTo>
                  <a:pt x="20320" y="1256030"/>
                </a:lnTo>
                <a:lnTo>
                  <a:pt x="20320" y="1258570"/>
                </a:lnTo>
                <a:lnTo>
                  <a:pt x="21589" y="1258570"/>
                </a:lnTo>
                <a:lnTo>
                  <a:pt x="21589" y="1261110"/>
                </a:lnTo>
                <a:lnTo>
                  <a:pt x="22859" y="1261110"/>
                </a:lnTo>
                <a:lnTo>
                  <a:pt x="22859" y="1262380"/>
                </a:lnTo>
                <a:lnTo>
                  <a:pt x="24129" y="1262380"/>
                </a:lnTo>
                <a:lnTo>
                  <a:pt x="24129" y="1264920"/>
                </a:lnTo>
                <a:lnTo>
                  <a:pt x="25400" y="1264920"/>
                </a:lnTo>
                <a:lnTo>
                  <a:pt x="25400" y="1267460"/>
                </a:lnTo>
                <a:lnTo>
                  <a:pt x="26670" y="1267460"/>
                </a:lnTo>
                <a:lnTo>
                  <a:pt x="26670" y="1270000"/>
                </a:lnTo>
                <a:lnTo>
                  <a:pt x="27939" y="1270000"/>
                </a:lnTo>
                <a:lnTo>
                  <a:pt x="27939" y="1236980"/>
                </a:lnTo>
                <a:close/>
              </a:path>
            </a:pathLst>
          </a:custGeom>
          <a:solidFill>
            <a:srgbClr val="2142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820659" y="3075939"/>
            <a:ext cx="26670" cy="1308100"/>
          </a:xfrm>
          <a:custGeom>
            <a:avLst/>
            <a:gdLst/>
            <a:ahLst/>
            <a:cxnLst/>
            <a:rect l="l" t="t" r="r" b="b"/>
            <a:pathLst>
              <a:path w="26670" h="1308100">
                <a:moveTo>
                  <a:pt x="13970" y="0"/>
                </a:moveTo>
                <a:lnTo>
                  <a:pt x="0" y="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6670" h="1308100">
                <a:moveTo>
                  <a:pt x="2667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3400"/>
                </a:lnTo>
                <a:close/>
              </a:path>
              <a:path w="26670" h="1308100">
                <a:moveTo>
                  <a:pt x="2667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6670" y="565149"/>
                </a:lnTo>
                <a:lnTo>
                  <a:pt x="26670" y="546099"/>
                </a:lnTo>
                <a:close/>
              </a:path>
              <a:path w="26670" h="1308100">
                <a:moveTo>
                  <a:pt x="2667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65150"/>
                </a:lnTo>
                <a:close/>
              </a:path>
              <a:path w="26670" h="1308100">
                <a:moveTo>
                  <a:pt x="2667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6670" y="590549"/>
                </a:lnTo>
                <a:lnTo>
                  <a:pt x="26670" y="577850"/>
                </a:lnTo>
                <a:close/>
              </a:path>
              <a:path w="26670" h="1308100">
                <a:moveTo>
                  <a:pt x="2667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0549"/>
                </a:lnTo>
                <a:close/>
              </a:path>
              <a:path w="26670" h="1308100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1308100">
                <a:moveTo>
                  <a:pt x="2667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6670" y="641349"/>
                </a:lnTo>
                <a:lnTo>
                  <a:pt x="26670" y="628649"/>
                </a:lnTo>
                <a:close/>
              </a:path>
              <a:path w="26670" h="1308100">
                <a:moveTo>
                  <a:pt x="2667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1349"/>
                </a:lnTo>
                <a:close/>
              </a:path>
              <a:path w="26670" h="1308100">
                <a:moveTo>
                  <a:pt x="2667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699"/>
                </a:lnTo>
                <a:close/>
              </a:path>
              <a:path w="26670" h="1308100">
                <a:moveTo>
                  <a:pt x="2667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60400"/>
                </a:lnTo>
                <a:close/>
              </a:path>
              <a:path w="26670" h="1308100">
                <a:moveTo>
                  <a:pt x="2667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6670" y="755649"/>
                </a:lnTo>
                <a:lnTo>
                  <a:pt x="26670" y="685799"/>
                </a:lnTo>
                <a:close/>
              </a:path>
              <a:path w="26670" h="1308100">
                <a:moveTo>
                  <a:pt x="2667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6670" y="793749"/>
                </a:lnTo>
                <a:lnTo>
                  <a:pt x="26670" y="755649"/>
                </a:lnTo>
                <a:close/>
              </a:path>
              <a:path w="26670" h="1308100">
                <a:moveTo>
                  <a:pt x="2667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93750"/>
                </a:lnTo>
                <a:close/>
              </a:path>
              <a:path w="26670" h="130810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1308100">
                <a:moveTo>
                  <a:pt x="2667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6670" y="811529"/>
                </a:lnTo>
                <a:lnTo>
                  <a:pt x="26670" y="805179"/>
                </a:lnTo>
                <a:close/>
              </a:path>
              <a:path w="26670" h="1308100">
                <a:moveTo>
                  <a:pt x="2667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11530"/>
                </a:lnTo>
                <a:close/>
              </a:path>
              <a:path w="26670" h="1308100">
                <a:moveTo>
                  <a:pt x="2667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38200"/>
                </a:lnTo>
                <a:close/>
              </a:path>
              <a:path w="26670" h="1308100">
                <a:moveTo>
                  <a:pt x="2667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79"/>
                </a:lnTo>
                <a:close/>
              </a:path>
              <a:path w="26670" h="1308100">
                <a:moveTo>
                  <a:pt x="2667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3600"/>
                </a:lnTo>
                <a:close/>
              </a:path>
              <a:path w="26670" h="1308100">
                <a:moveTo>
                  <a:pt x="2667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876300"/>
                </a:lnTo>
                <a:close/>
              </a:path>
              <a:path w="26670" h="1308100">
                <a:moveTo>
                  <a:pt x="2667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882650"/>
                </a:lnTo>
                <a:close/>
              </a:path>
              <a:path w="26670" h="1308100">
                <a:moveTo>
                  <a:pt x="2667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6670" y="933449"/>
                </a:lnTo>
                <a:lnTo>
                  <a:pt x="26670" y="925830"/>
                </a:lnTo>
                <a:close/>
              </a:path>
              <a:path w="26670" h="1308100">
                <a:moveTo>
                  <a:pt x="2667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6670" y="939799"/>
                </a:lnTo>
                <a:lnTo>
                  <a:pt x="26670" y="933449"/>
                </a:lnTo>
                <a:close/>
              </a:path>
              <a:path w="26670" h="1308100">
                <a:moveTo>
                  <a:pt x="2667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39799"/>
                </a:lnTo>
                <a:close/>
              </a:path>
              <a:path w="26670" h="1308100">
                <a:moveTo>
                  <a:pt x="2667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6670" y="982979"/>
                </a:lnTo>
                <a:lnTo>
                  <a:pt x="26670" y="976629"/>
                </a:lnTo>
                <a:close/>
              </a:path>
              <a:path w="26670" h="1308100">
                <a:moveTo>
                  <a:pt x="2667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6670" y="1014729"/>
                </a:lnTo>
                <a:lnTo>
                  <a:pt x="26670" y="982979"/>
                </a:lnTo>
                <a:close/>
              </a:path>
              <a:path w="26670" h="1308100">
                <a:moveTo>
                  <a:pt x="2667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29"/>
                </a:lnTo>
                <a:close/>
              </a:path>
              <a:path w="26670" h="1308100">
                <a:moveTo>
                  <a:pt x="2667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6670" y="1028699"/>
                </a:lnTo>
                <a:lnTo>
                  <a:pt x="26670" y="1021079"/>
                </a:lnTo>
                <a:close/>
              </a:path>
              <a:path w="26670" h="1308100">
                <a:moveTo>
                  <a:pt x="2667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28699"/>
                </a:lnTo>
                <a:close/>
              </a:path>
              <a:path w="26670" h="1308100">
                <a:moveTo>
                  <a:pt x="2667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6670" y="1071879"/>
                </a:lnTo>
                <a:lnTo>
                  <a:pt x="26670" y="1066799"/>
                </a:lnTo>
                <a:close/>
              </a:path>
              <a:path w="26670" h="1308100">
                <a:moveTo>
                  <a:pt x="2667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6670" y="1097279"/>
                </a:lnTo>
                <a:lnTo>
                  <a:pt x="26670" y="1071880"/>
                </a:lnTo>
                <a:close/>
              </a:path>
              <a:path w="26670" h="1308100">
                <a:moveTo>
                  <a:pt x="2667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6670" y="1167129"/>
                </a:lnTo>
                <a:lnTo>
                  <a:pt x="26670" y="1097279"/>
                </a:lnTo>
                <a:close/>
              </a:path>
              <a:path w="26670" h="1308100">
                <a:moveTo>
                  <a:pt x="2667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67130"/>
                </a:lnTo>
                <a:close/>
              </a:path>
              <a:path w="26670" h="1308100">
                <a:moveTo>
                  <a:pt x="2667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6670" y="1181099"/>
                </a:lnTo>
                <a:lnTo>
                  <a:pt x="26670" y="1173479"/>
                </a:lnTo>
                <a:close/>
              </a:path>
              <a:path w="26670" h="1308100">
                <a:moveTo>
                  <a:pt x="2667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6670" y="1192529"/>
                </a:lnTo>
                <a:lnTo>
                  <a:pt x="26670" y="1181099"/>
                </a:lnTo>
                <a:close/>
              </a:path>
              <a:path w="26670" h="1308100">
                <a:moveTo>
                  <a:pt x="2667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92530"/>
                </a:lnTo>
                <a:close/>
              </a:path>
              <a:path w="26670" h="1308100">
                <a:moveTo>
                  <a:pt x="26670" y="1219199"/>
                </a:moveTo>
                <a:lnTo>
                  <a:pt x="0" y="1219199"/>
                </a:lnTo>
                <a:lnTo>
                  <a:pt x="0" y="1259839"/>
                </a:lnTo>
                <a:lnTo>
                  <a:pt x="1270" y="1259839"/>
                </a:lnTo>
                <a:lnTo>
                  <a:pt x="1270" y="1262379"/>
                </a:lnTo>
                <a:lnTo>
                  <a:pt x="2540" y="1262379"/>
                </a:lnTo>
                <a:lnTo>
                  <a:pt x="2540" y="1264919"/>
                </a:lnTo>
                <a:lnTo>
                  <a:pt x="3810" y="1264919"/>
                </a:lnTo>
                <a:lnTo>
                  <a:pt x="3810" y="1267459"/>
                </a:lnTo>
                <a:lnTo>
                  <a:pt x="5080" y="1267459"/>
                </a:lnTo>
                <a:lnTo>
                  <a:pt x="5080" y="1268729"/>
                </a:lnTo>
                <a:lnTo>
                  <a:pt x="6350" y="1268729"/>
                </a:lnTo>
                <a:lnTo>
                  <a:pt x="6350" y="1271269"/>
                </a:lnTo>
                <a:lnTo>
                  <a:pt x="7620" y="1271269"/>
                </a:lnTo>
                <a:lnTo>
                  <a:pt x="7620" y="1273809"/>
                </a:lnTo>
                <a:lnTo>
                  <a:pt x="8890" y="1273809"/>
                </a:lnTo>
                <a:lnTo>
                  <a:pt x="8890" y="1276349"/>
                </a:lnTo>
                <a:lnTo>
                  <a:pt x="10160" y="1276349"/>
                </a:lnTo>
                <a:lnTo>
                  <a:pt x="10160" y="1278889"/>
                </a:lnTo>
                <a:lnTo>
                  <a:pt x="11430" y="1278889"/>
                </a:lnTo>
                <a:lnTo>
                  <a:pt x="11430" y="1281429"/>
                </a:lnTo>
                <a:lnTo>
                  <a:pt x="12700" y="1281429"/>
                </a:lnTo>
                <a:lnTo>
                  <a:pt x="12700" y="1283969"/>
                </a:lnTo>
                <a:lnTo>
                  <a:pt x="13970" y="1283969"/>
                </a:lnTo>
                <a:lnTo>
                  <a:pt x="13970" y="1286509"/>
                </a:lnTo>
                <a:lnTo>
                  <a:pt x="15240" y="1286509"/>
                </a:lnTo>
                <a:lnTo>
                  <a:pt x="15240" y="1287779"/>
                </a:lnTo>
                <a:lnTo>
                  <a:pt x="26670" y="1287779"/>
                </a:lnTo>
                <a:lnTo>
                  <a:pt x="26670" y="1219199"/>
                </a:lnTo>
                <a:close/>
              </a:path>
              <a:path w="26670" h="1308100">
                <a:moveTo>
                  <a:pt x="26670" y="1287780"/>
                </a:moveTo>
                <a:lnTo>
                  <a:pt x="16510" y="1287780"/>
                </a:lnTo>
                <a:lnTo>
                  <a:pt x="16510" y="1290319"/>
                </a:lnTo>
                <a:lnTo>
                  <a:pt x="17780" y="1290319"/>
                </a:lnTo>
                <a:lnTo>
                  <a:pt x="17780" y="1292859"/>
                </a:lnTo>
                <a:lnTo>
                  <a:pt x="19050" y="1292859"/>
                </a:lnTo>
                <a:lnTo>
                  <a:pt x="19050" y="1295399"/>
                </a:lnTo>
                <a:lnTo>
                  <a:pt x="26670" y="1295399"/>
                </a:lnTo>
                <a:lnTo>
                  <a:pt x="26670" y="1287780"/>
                </a:lnTo>
                <a:close/>
              </a:path>
              <a:path w="26670" h="1308100">
                <a:moveTo>
                  <a:pt x="26670" y="1295400"/>
                </a:moveTo>
                <a:lnTo>
                  <a:pt x="20320" y="1295400"/>
                </a:lnTo>
                <a:lnTo>
                  <a:pt x="20320" y="1297939"/>
                </a:lnTo>
                <a:lnTo>
                  <a:pt x="21590" y="1297939"/>
                </a:lnTo>
                <a:lnTo>
                  <a:pt x="21590" y="1300479"/>
                </a:lnTo>
                <a:lnTo>
                  <a:pt x="22860" y="1300479"/>
                </a:lnTo>
                <a:lnTo>
                  <a:pt x="22860" y="1303019"/>
                </a:lnTo>
                <a:lnTo>
                  <a:pt x="24130" y="1303019"/>
                </a:lnTo>
                <a:lnTo>
                  <a:pt x="24130" y="1305559"/>
                </a:lnTo>
                <a:lnTo>
                  <a:pt x="25400" y="1305559"/>
                </a:lnTo>
                <a:lnTo>
                  <a:pt x="25400" y="1308099"/>
                </a:lnTo>
                <a:lnTo>
                  <a:pt x="26670" y="1308099"/>
                </a:lnTo>
                <a:lnTo>
                  <a:pt x="26670" y="12954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847330" y="3088639"/>
            <a:ext cx="27940" cy="1361440"/>
          </a:xfrm>
          <a:custGeom>
            <a:avLst/>
            <a:gdLst/>
            <a:ahLst/>
            <a:cxnLst/>
            <a:rect l="l" t="t" r="r" b="b"/>
            <a:pathLst>
              <a:path w="27940" h="1361439">
                <a:moveTo>
                  <a:pt x="7620" y="0"/>
                </a:moveTo>
                <a:lnTo>
                  <a:pt x="0" y="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361439">
                <a:moveTo>
                  <a:pt x="2794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1361439">
                <a:moveTo>
                  <a:pt x="27940" y="533400"/>
                </a:moveTo>
                <a:lnTo>
                  <a:pt x="0" y="5334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33400"/>
                </a:lnTo>
                <a:close/>
              </a:path>
              <a:path w="27940" h="1361439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361439">
                <a:moveTo>
                  <a:pt x="2794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65150"/>
                </a:lnTo>
                <a:close/>
              </a:path>
              <a:path w="27940" h="1361439">
                <a:moveTo>
                  <a:pt x="27940" y="577850"/>
                </a:moveTo>
                <a:lnTo>
                  <a:pt x="0" y="57785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77850"/>
                </a:lnTo>
                <a:close/>
              </a:path>
              <a:path w="27940" h="1361439">
                <a:moveTo>
                  <a:pt x="27940" y="609600"/>
                </a:moveTo>
                <a:lnTo>
                  <a:pt x="0" y="6096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609600"/>
                </a:lnTo>
                <a:close/>
              </a:path>
              <a:path w="27940" h="136143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361439">
                <a:moveTo>
                  <a:pt x="27940" y="628650"/>
                </a:moveTo>
                <a:lnTo>
                  <a:pt x="0" y="628650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8650"/>
                </a:lnTo>
                <a:close/>
              </a:path>
              <a:path w="27940" h="136143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361439">
                <a:moveTo>
                  <a:pt x="27940" y="647700"/>
                </a:moveTo>
                <a:lnTo>
                  <a:pt x="0" y="6477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7700"/>
                </a:lnTo>
                <a:close/>
              </a:path>
              <a:path w="27940" h="1361439">
                <a:moveTo>
                  <a:pt x="27940" y="673100"/>
                </a:moveTo>
                <a:lnTo>
                  <a:pt x="0" y="67310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673100"/>
                </a:lnTo>
                <a:close/>
              </a:path>
              <a:path w="27940" h="1361439">
                <a:moveTo>
                  <a:pt x="27940" y="742950"/>
                </a:moveTo>
                <a:lnTo>
                  <a:pt x="0" y="7429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42950"/>
                </a:lnTo>
                <a:close/>
              </a:path>
              <a:path w="27940" h="1361439">
                <a:moveTo>
                  <a:pt x="27940" y="781050"/>
                </a:moveTo>
                <a:lnTo>
                  <a:pt x="0" y="78105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81050"/>
                </a:lnTo>
                <a:close/>
              </a:path>
              <a:path w="27940" h="1361439">
                <a:moveTo>
                  <a:pt x="2794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7940" y="792480"/>
                </a:lnTo>
                <a:lnTo>
                  <a:pt x="27940" y="786130"/>
                </a:lnTo>
                <a:close/>
              </a:path>
              <a:path w="27940" h="1361439">
                <a:moveTo>
                  <a:pt x="2794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2480"/>
                </a:lnTo>
                <a:close/>
              </a:path>
              <a:path w="27940" h="1361439">
                <a:moveTo>
                  <a:pt x="27940" y="798830"/>
                </a:moveTo>
                <a:lnTo>
                  <a:pt x="0" y="79883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8830"/>
                </a:lnTo>
                <a:close/>
              </a:path>
              <a:path w="27940" h="1361439">
                <a:moveTo>
                  <a:pt x="27940" y="825500"/>
                </a:moveTo>
                <a:lnTo>
                  <a:pt x="0" y="82550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25500"/>
                </a:lnTo>
                <a:close/>
              </a:path>
              <a:path w="27940" h="1361439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361439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1361439">
                <a:moveTo>
                  <a:pt x="27940" y="863600"/>
                </a:moveTo>
                <a:lnTo>
                  <a:pt x="0" y="863600"/>
                </a:lnTo>
                <a:lnTo>
                  <a:pt x="0" y="869950"/>
                </a:lnTo>
                <a:lnTo>
                  <a:pt x="27940" y="869950"/>
                </a:lnTo>
                <a:lnTo>
                  <a:pt x="27940" y="863600"/>
                </a:lnTo>
                <a:close/>
              </a:path>
              <a:path w="27940" h="1361439">
                <a:moveTo>
                  <a:pt x="27940" y="869950"/>
                </a:moveTo>
                <a:lnTo>
                  <a:pt x="0" y="869950"/>
                </a:lnTo>
                <a:lnTo>
                  <a:pt x="0" y="913130"/>
                </a:lnTo>
                <a:lnTo>
                  <a:pt x="27940" y="913130"/>
                </a:lnTo>
                <a:lnTo>
                  <a:pt x="27940" y="869950"/>
                </a:lnTo>
                <a:close/>
              </a:path>
              <a:path w="27940" h="1361439">
                <a:moveTo>
                  <a:pt x="27940" y="913130"/>
                </a:moveTo>
                <a:lnTo>
                  <a:pt x="0" y="91313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913130"/>
                </a:lnTo>
                <a:close/>
              </a:path>
              <a:path w="27940" h="1361439">
                <a:moveTo>
                  <a:pt x="27940" y="920750"/>
                </a:moveTo>
                <a:lnTo>
                  <a:pt x="0" y="92075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20750"/>
                </a:lnTo>
                <a:close/>
              </a:path>
              <a:path w="27940" h="1361439">
                <a:moveTo>
                  <a:pt x="27940" y="927100"/>
                </a:moveTo>
                <a:lnTo>
                  <a:pt x="0" y="92710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27100"/>
                </a:lnTo>
                <a:close/>
              </a:path>
              <a:path w="27940" h="1361439">
                <a:moveTo>
                  <a:pt x="27940" y="963930"/>
                </a:moveTo>
                <a:lnTo>
                  <a:pt x="0" y="963930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3930"/>
                </a:lnTo>
                <a:close/>
              </a:path>
              <a:path w="27940" h="1361439">
                <a:moveTo>
                  <a:pt x="27940" y="970280"/>
                </a:moveTo>
                <a:lnTo>
                  <a:pt x="0" y="97028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70280"/>
                </a:lnTo>
                <a:close/>
              </a:path>
              <a:path w="27940" h="1361439">
                <a:moveTo>
                  <a:pt x="2794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7940" y="1008380"/>
                </a:lnTo>
                <a:lnTo>
                  <a:pt x="27940" y="1002030"/>
                </a:lnTo>
                <a:close/>
              </a:path>
              <a:path w="27940" h="1361439">
                <a:moveTo>
                  <a:pt x="27940" y="1008380"/>
                </a:moveTo>
                <a:lnTo>
                  <a:pt x="0" y="1008380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8380"/>
                </a:lnTo>
                <a:close/>
              </a:path>
              <a:path w="27940" h="1361439">
                <a:moveTo>
                  <a:pt x="27940" y="1016000"/>
                </a:moveTo>
                <a:lnTo>
                  <a:pt x="0" y="10160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1016000"/>
                </a:lnTo>
                <a:close/>
              </a:path>
              <a:path w="27940" h="1361439">
                <a:moveTo>
                  <a:pt x="27940" y="1054100"/>
                </a:moveTo>
                <a:lnTo>
                  <a:pt x="0" y="1054100"/>
                </a:lnTo>
                <a:lnTo>
                  <a:pt x="0" y="1059180"/>
                </a:lnTo>
                <a:lnTo>
                  <a:pt x="27940" y="1059180"/>
                </a:lnTo>
                <a:lnTo>
                  <a:pt x="27940" y="1054100"/>
                </a:lnTo>
                <a:close/>
              </a:path>
              <a:path w="27940" h="1361439">
                <a:moveTo>
                  <a:pt x="27940" y="1059180"/>
                </a:moveTo>
                <a:lnTo>
                  <a:pt x="0" y="1059180"/>
                </a:lnTo>
                <a:lnTo>
                  <a:pt x="0" y="1084580"/>
                </a:lnTo>
                <a:lnTo>
                  <a:pt x="27940" y="1084580"/>
                </a:lnTo>
                <a:lnTo>
                  <a:pt x="27940" y="1059180"/>
                </a:lnTo>
                <a:close/>
              </a:path>
              <a:path w="27940" h="1361439">
                <a:moveTo>
                  <a:pt x="27940" y="1084580"/>
                </a:moveTo>
                <a:lnTo>
                  <a:pt x="0" y="1084580"/>
                </a:lnTo>
                <a:lnTo>
                  <a:pt x="0" y="1154430"/>
                </a:lnTo>
                <a:lnTo>
                  <a:pt x="27940" y="1154430"/>
                </a:lnTo>
                <a:lnTo>
                  <a:pt x="27940" y="1084580"/>
                </a:lnTo>
                <a:close/>
              </a:path>
              <a:path w="27940" h="1361439">
                <a:moveTo>
                  <a:pt x="27940" y="1154430"/>
                </a:moveTo>
                <a:lnTo>
                  <a:pt x="0" y="115443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54430"/>
                </a:lnTo>
                <a:close/>
              </a:path>
              <a:path w="27940" h="1361439">
                <a:moveTo>
                  <a:pt x="27940" y="1160780"/>
                </a:moveTo>
                <a:lnTo>
                  <a:pt x="0" y="116078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60780"/>
                </a:lnTo>
                <a:close/>
              </a:path>
              <a:path w="27940" h="1361439">
                <a:moveTo>
                  <a:pt x="27940" y="1168400"/>
                </a:moveTo>
                <a:lnTo>
                  <a:pt x="0" y="11684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8400"/>
                </a:lnTo>
                <a:close/>
              </a:path>
              <a:path w="27940" h="136143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1361439">
                <a:moveTo>
                  <a:pt x="27940" y="1206500"/>
                </a:moveTo>
                <a:lnTo>
                  <a:pt x="0" y="120650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06500"/>
                </a:lnTo>
                <a:close/>
              </a:path>
              <a:path w="27940" h="1361439">
                <a:moveTo>
                  <a:pt x="27940" y="1282700"/>
                </a:moveTo>
                <a:lnTo>
                  <a:pt x="0" y="1282700"/>
                </a:lnTo>
                <a:lnTo>
                  <a:pt x="0" y="1297940"/>
                </a:lnTo>
                <a:lnTo>
                  <a:pt x="1270" y="1297940"/>
                </a:lnTo>
                <a:lnTo>
                  <a:pt x="1270" y="1300480"/>
                </a:lnTo>
                <a:lnTo>
                  <a:pt x="2540" y="1300480"/>
                </a:lnTo>
                <a:lnTo>
                  <a:pt x="2540" y="1304290"/>
                </a:lnTo>
                <a:lnTo>
                  <a:pt x="3810" y="1304290"/>
                </a:lnTo>
                <a:lnTo>
                  <a:pt x="3810" y="1306830"/>
                </a:lnTo>
                <a:lnTo>
                  <a:pt x="5079" y="1306830"/>
                </a:lnTo>
                <a:lnTo>
                  <a:pt x="5079" y="1310640"/>
                </a:lnTo>
                <a:lnTo>
                  <a:pt x="6350" y="1310640"/>
                </a:lnTo>
                <a:lnTo>
                  <a:pt x="6350" y="1313180"/>
                </a:lnTo>
                <a:lnTo>
                  <a:pt x="7619" y="1313180"/>
                </a:lnTo>
                <a:lnTo>
                  <a:pt x="7620" y="1315720"/>
                </a:lnTo>
                <a:lnTo>
                  <a:pt x="8890" y="1315720"/>
                </a:lnTo>
                <a:lnTo>
                  <a:pt x="8890" y="1319530"/>
                </a:lnTo>
                <a:lnTo>
                  <a:pt x="10160" y="1319530"/>
                </a:lnTo>
                <a:lnTo>
                  <a:pt x="10160" y="1322070"/>
                </a:lnTo>
                <a:lnTo>
                  <a:pt x="11429" y="1322070"/>
                </a:lnTo>
                <a:lnTo>
                  <a:pt x="11429" y="1325880"/>
                </a:lnTo>
                <a:lnTo>
                  <a:pt x="12700" y="1325880"/>
                </a:lnTo>
                <a:lnTo>
                  <a:pt x="12700" y="1328420"/>
                </a:lnTo>
                <a:lnTo>
                  <a:pt x="13970" y="1328420"/>
                </a:lnTo>
                <a:lnTo>
                  <a:pt x="13970" y="1330960"/>
                </a:lnTo>
                <a:lnTo>
                  <a:pt x="15240" y="1330960"/>
                </a:lnTo>
                <a:lnTo>
                  <a:pt x="15240" y="1334770"/>
                </a:lnTo>
                <a:lnTo>
                  <a:pt x="16510" y="1334770"/>
                </a:lnTo>
                <a:lnTo>
                  <a:pt x="16510" y="1337310"/>
                </a:lnTo>
                <a:lnTo>
                  <a:pt x="17779" y="1337310"/>
                </a:lnTo>
                <a:lnTo>
                  <a:pt x="17779" y="1341120"/>
                </a:lnTo>
                <a:lnTo>
                  <a:pt x="19050" y="1341120"/>
                </a:lnTo>
                <a:lnTo>
                  <a:pt x="19050" y="1343660"/>
                </a:lnTo>
                <a:lnTo>
                  <a:pt x="20320" y="1343660"/>
                </a:lnTo>
                <a:lnTo>
                  <a:pt x="20320" y="1346200"/>
                </a:lnTo>
                <a:lnTo>
                  <a:pt x="21590" y="1346200"/>
                </a:lnTo>
                <a:lnTo>
                  <a:pt x="21590" y="1350010"/>
                </a:lnTo>
                <a:lnTo>
                  <a:pt x="22860" y="1350010"/>
                </a:lnTo>
                <a:lnTo>
                  <a:pt x="22860" y="1352550"/>
                </a:lnTo>
                <a:lnTo>
                  <a:pt x="24129" y="1352550"/>
                </a:lnTo>
                <a:lnTo>
                  <a:pt x="24129" y="1356360"/>
                </a:lnTo>
                <a:lnTo>
                  <a:pt x="25400" y="1356360"/>
                </a:lnTo>
                <a:lnTo>
                  <a:pt x="25400" y="1358900"/>
                </a:lnTo>
                <a:lnTo>
                  <a:pt x="26670" y="1358900"/>
                </a:lnTo>
                <a:lnTo>
                  <a:pt x="26670" y="1361440"/>
                </a:lnTo>
                <a:lnTo>
                  <a:pt x="27940" y="1361440"/>
                </a:lnTo>
                <a:lnTo>
                  <a:pt x="27940" y="1282700"/>
                </a:lnTo>
                <a:close/>
              </a:path>
            </a:pathLst>
          </a:custGeom>
          <a:solidFill>
            <a:srgbClr val="2142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875269" y="3101339"/>
            <a:ext cx="26670" cy="1412240"/>
          </a:xfrm>
          <a:custGeom>
            <a:avLst/>
            <a:gdLst/>
            <a:ahLst/>
            <a:cxnLst/>
            <a:rect l="l" t="t" r="r" b="b"/>
            <a:pathLst>
              <a:path w="26670" h="1412239">
                <a:moveTo>
                  <a:pt x="1270" y="0"/>
                </a:moveTo>
                <a:lnTo>
                  <a:pt x="0" y="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412239">
                <a:moveTo>
                  <a:pt x="26670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1412239">
                <a:moveTo>
                  <a:pt x="26670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0700"/>
                </a:lnTo>
                <a:close/>
              </a:path>
              <a:path w="26670" h="141223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122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412239">
                <a:moveTo>
                  <a:pt x="26670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65150"/>
                </a:lnTo>
                <a:close/>
              </a:path>
              <a:path w="26670" h="1412239">
                <a:moveTo>
                  <a:pt x="26670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6900"/>
                </a:lnTo>
                <a:close/>
              </a:path>
              <a:path w="26670" h="141223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412239">
                <a:moveTo>
                  <a:pt x="26670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5950"/>
                </a:lnTo>
                <a:close/>
              </a:path>
              <a:path w="26670" h="1412239">
                <a:moveTo>
                  <a:pt x="2667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1412239">
                <a:moveTo>
                  <a:pt x="26670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35000"/>
                </a:lnTo>
                <a:close/>
              </a:path>
              <a:path w="26670" h="1412239">
                <a:moveTo>
                  <a:pt x="26670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60400"/>
                </a:lnTo>
                <a:close/>
              </a:path>
              <a:path w="26670" h="1412239">
                <a:moveTo>
                  <a:pt x="26670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30250"/>
                </a:lnTo>
                <a:close/>
              </a:path>
              <a:path w="26670" h="1412239">
                <a:moveTo>
                  <a:pt x="26670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68350"/>
                </a:lnTo>
                <a:close/>
              </a:path>
              <a:path w="26670" h="1412239">
                <a:moveTo>
                  <a:pt x="2667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73430"/>
                </a:lnTo>
                <a:close/>
              </a:path>
              <a:path w="26670" h="1412239">
                <a:moveTo>
                  <a:pt x="2667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70" y="786129"/>
                </a:lnTo>
                <a:lnTo>
                  <a:pt x="26670" y="779780"/>
                </a:lnTo>
                <a:close/>
              </a:path>
              <a:path w="26670" h="141223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1412239">
                <a:moveTo>
                  <a:pt x="26670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12800"/>
                </a:lnTo>
                <a:close/>
              </a:path>
              <a:path w="26670" h="1412239">
                <a:moveTo>
                  <a:pt x="2667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0580"/>
                </a:lnTo>
                <a:close/>
              </a:path>
              <a:path w="26670" h="141223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1412239">
                <a:moveTo>
                  <a:pt x="26670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1412239">
                <a:moveTo>
                  <a:pt x="26670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57250"/>
                </a:lnTo>
                <a:close/>
              </a:path>
              <a:path w="26670" h="1412239">
                <a:moveTo>
                  <a:pt x="26670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0430"/>
                </a:lnTo>
                <a:close/>
              </a:path>
              <a:path w="26670" h="1412239">
                <a:moveTo>
                  <a:pt x="26670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8050"/>
                </a:lnTo>
                <a:close/>
              </a:path>
              <a:path w="26670" h="1412239">
                <a:moveTo>
                  <a:pt x="26670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4400"/>
                </a:lnTo>
                <a:close/>
              </a:path>
              <a:path w="26670" h="1412239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1412239">
                <a:moveTo>
                  <a:pt x="26670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7580"/>
                </a:lnTo>
                <a:close/>
              </a:path>
              <a:path w="26670" h="1412239">
                <a:moveTo>
                  <a:pt x="2667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412239">
                <a:moveTo>
                  <a:pt x="26670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5680"/>
                </a:lnTo>
                <a:close/>
              </a:path>
              <a:path w="26670" h="1412239">
                <a:moveTo>
                  <a:pt x="26670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1003300"/>
                </a:lnTo>
                <a:close/>
              </a:path>
              <a:path w="26670" h="1412239">
                <a:moveTo>
                  <a:pt x="26670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1400"/>
                </a:lnTo>
                <a:close/>
              </a:path>
              <a:path w="26670" h="1412239">
                <a:moveTo>
                  <a:pt x="26670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70" y="1071880"/>
                </a:lnTo>
                <a:lnTo>
                  <a:pt x="26670" y="1046480"/>
                </a:lnTo>
                <a:close/>
              </a:path>
              <a:path w="26670" h="1412239">
                <a:moveTo>
                  <a:pt x="26670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071880"/>
                </a:lnTo>
                <a:close/>
              </a:path>
              <a:path w="26670" h="141223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1412239">
                <a:moveTo>
                  <a:pt x="2667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48080"/>
                </a:lnTo>
                <a:close/>
              </a:path>
              <a:path w="26670" h="1412239">
                <a:moveTo>
                  <a:pt x="26670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5700"/>
                </a:lnTo>
                <a:close/>
              </a:path>
              <a:path w="26670" h="141223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1412239">
                <a:moveTo>
                  <a:pt x="26670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193800"/>
                </a:lnTo>
                <a:close/>
              </a:path>
              <a:path w="26670" h="1412239">
                <a:moveTo>
                  <a:pt x="26670" y="1270000"/>
                </a:moveTo>
                <a:lnTo>
                  <a:pt x="0" y="127000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270000"/>
                </a:lnTo>
                <a:close/>
              </a:path>
              <a:path w="26670" h="1412239">
                <a:moveTo>
                  <a:pt x="26670" y="1352550"/>
                </a:moveTo>
                <a:lnTo>
                  <a:pt x="1270" y="1352550"/>
                </a:lnTo>
                <a:lnTo>
                  <a:pt x="1270" y="1355090"/>
                </a:lnTo>
                <a:lnTo>
                  <a:pt x="2539" y="1355090"/>
                </a:lnTo>
                <a:lnTo>
                  <a:pt x="2539" y="1357630"/>
                </a:lnTo>
                <a:lnTo>
                  <a:pt x="3809" y="1357630"/>
                </a:lnTo>
                <a:lnTo>
                  <a:pt x="3809" y="1361440"/>
                </a:lnTo>
                <a:lnTo>
                  <a:pt x="5079" y="1361440"/>
                </a:lnTo>
                <a:lnTo>
                  <a:pt x="5079" y="1363980"/>
                </a:lnTo>
                <a:lnTo>
                  <a:pt x="6350" y="1363980"/>
                </a:lnTo>
                <a:lnTo>
                  <a:pt x="6350" y="1367790"/>
                </a:lnTo>
                <a:lnTo>
                  <a:pt x="7620" y="1367790"/>
                </a:lnTo>
                <a:lnTo>
                  <a:pt x="7620" y="1370330"/>
                </a:lnTo>
                <a:lnTo>
                  <a:pt x="8889" y="1370330"/>
                </a:lnTo>
                <a:lnTo>
                  <a:pt x="8889" y="1372870"/>
                </a:lnTo>
                <a:lnTo>
                  <a:pt x="10159" y="1372870"/>
                </a:lnTo>
                <a:lnTo>
                  <a:pt x="10159" y="1376680"/>
                </a:lnTo>
                <a:lnTo>
                  <a:pt x="11429" y="1376680"/>
                </a:lnTo>
                <a:lnTo>
                  <a:pt x="11429" y="1379220"/>
                </a:lnTo>
                <a:lnTo>
                  <a:pt x="12700" y="1379220"/>
                </a:lnTo>
                <a:lnTo>
                  <a:pt x="12700" y="1383030"/>
                </a:lnTo>
                <a:lnTo>
                  <a:pt x="13970" y="1383030"/>
                </a:lnTo>
                <a:lnTo>
                  <a:pt x="13970" y="1385570"/>
                </a:lnTo>
                <a:lnTo>
                  <a:pt x="15239" y="1385570"/>
                </a:lnTo>
                <a:lnTo>
                  <a:pt x="15239" y="1388110"/>
                </a:lnTo>
                <a:lnTo>
                  <a:pt x="16509" y="1388110"/>
                </a:lnTo>
                <a:lnTo>
                  <a:pt x="16509" y="1391920"/>
                </a:lnTo>
                <a:lnTo>
                  <a:pt x="17779" y="1391920"/>
                </a:lnTo>
                <a:lnTo>
                  <a:pt x="17779" y="1394460"/>
                </a:lnTo>
                <a:lnTo>
                  <a:pt x="19050" y="1394460"/>
                </a:lnTo>
                <a:lnTo>
                  <a:pt x="19050" y="1398270"/>
                </a:lnTo>
                <a:lnTo>
                  <a:pt x="20320" y="1398270"/>
                </a:lnTo>
                <a:lnTo>
                  <a:pt x="20320" y="1400810"/>
                </a:lnTo>
                <a:lnTo>
                  <a:pt x="21589" y="1400810"/>
                </a:lnTo>
                <a:lnTo>
                  <a:pt x="21589" y="1403350"/>
                </a:lnTo>
                <a:lnTo>
                  <a:pt x="22859" y="1403350"/>
                </a:lnTo>
                <a:lnTo>
                  <a:pt x="22859" y="1407160"/>
                </a:lnTo>
                <a:lnTo>
                  <a:pt x="24129" y="1407160"/>
                </a:lnTo>
                <a:lnTo>
                  <a:pt x="24129" y="1409700"/>
                </a:lnTo>
                <a:lnTo>
                  <a:pt x="26670" y="1409700"/>
                </a:lnTo>
                <a:lnTo>
                  <a:pt x="26670" y="1352550"/>
                </a:lnTo>
                <a:close/>
              </a:path>
              <a:path w="26670" h="1412239">
                <a:moveTo>
                  <a:pt x="26670" y="1409700"/>
                </a:moveTo>
                <a:lnTo>
                  <a:pt x="25400" y="1409700"/>
                </a:lnTo>
                <a:lnTo>
                  <a:pt x="25400" y="1412240"/>
                </a:lnTo>
                <a:lnTo>
                  <a:pt x="26670" y="1412240"/>
                </a:lnTo>
                <a:lnTo>
                  <a:pt x="26670" y="1409700"/>
                </a:lnTo>
                <a:close/>
              </a:path>
            </a:pathLst>
          </a:custGeom>
          <a:solidFill>
            <a:srgbClr val="2141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01940" y="3126739"/>
            <a:ext cx="27940" cy="1454150"/>
          </a:xfrm>
          <a:custGeom>
            <a:avLst/>
            <a:gdLst/>
            <a:ahLst/>
            <a:cxnLst/>
            <a:rect l="l" t="t" r="r" b="b"/>
            <a:pathLst>
              <a:path w="27940" h="1454150">
                <a:moveTo>
                  <a:pt x="16509" y="0"/>
                </a:moveTo>
                <a:lnTo>
                  <a:pt x="0" y="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12700"/>
                </a:lnTo>
                <a:lnTo>
                  <a:pt x="16509" y="12700"/>
                </a:lnTo>
                <a:lnTo>
                  <a:pt x="16509" y="0"/>
                </a:lnTo>
                <a:close/>
              </a:path>
              <a:path w="27940" h="1454150">
                <a:moveTo>
                  <a:pt x="2793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1454150">
                <a:moveTo>
                  <a:pt x="27939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495300"/>
                </a:lnTo>
                <a:close/>
              </a:path>
              <a:path w="27940" h="1454150">
                <a:moveTo>
                  <a:pt x="27939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39" y="527050"/>
                </a:lnTo>
                <a:lnTo>
                  <a:pt x="27939" y="514350"/>
                </a:lnTo>
                <a:close/>
              </a:path>
              <a:path w="27940" h="1454150">
                <a:moveTo>
                  <a:pt x="27939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39" y="539750"/>
                </a:lnTo>
                <a:lnTo>
                  <a:pt x="27939" y="527050"/>
                </a:lnTo>
                <a:close/>
              </a:path>
              <a:path w="27940" h="1454150">
                <a:moveTo>
                  <a:pt x="27939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9750"/>
                </a:lnTo>
                <a:close/>
              </a:path>
              <a:path w="27940" h="1454150">
                <a:moveTo>
                  <a:pt x="27939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71500"/>
                </a:lnTo>
                <a:close/>
              </a:path>
              <a:path w="27940" h="145415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454150">
                <a:moveTo>
                  <a:pt x="27939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39" y="596899"/>
                </a:lnTo>
                <a:lnTo>
                  <a:pt x="27939" y="590550"/>
                </a:lnTo>
                <a:close/>
              </a:path>
              <a:path w="27940" h="1454150">
                <a:moveTo>
                  <a:pt x="2793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96900"/>
                </a:lnTo>
                <a:close/>
              </a:path>
              <a:path w="27940" h="1454150">
                <a:moveTo>
                  <a:pt x="27939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9600"/>
                </a:lnTo>
                <a:close/>
              </a:path>
              <a:path w="27940" h="1454150">
                <a:moveTo>
                  <a:pt x="27939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39" y="704850"/>
                </a:lnTo>
                <a:lnTo>
                  <a:pt x="27939" y="635000"/>
                </a:lnTo>
                <a:close/>
              </a:path>
              <a:path w="27940" h="1454150">
                <a:moveTo>
                  <a:pt x="27939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04850"/>
                </a:lnTo>
                <a:close/>
              </a:path>
              <a:path w="27940" h="1454150">
                <a:moveTo>
                  <a:pt x="27939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42950"/>
                </a:lnTo>
                <a:close/>
              </a:path>
              <a:path w="27940" h="1454150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1454150">
                <a:moveTo>
                  <a:pt x="27939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54380"/>
                </a:lnTo>
                <a:close/>
              </a:path>
              <a:path w="27940" h="1454150">
                <a:moveTo>
                  <a:pt x="27939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60730"/>
                </a:lnTo>
                <a:close/>
              </a:path>
              <a:path w="27940" h="1454150">
                <a:moveTo>
                  <a:pt x="27939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87400"/>
                </a:lnTo>
                <a:close/>
              </a:path>
              <a:path w="27940" h="1454150">
                <a:moveTo>
                  <a:pt x="27939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80"/>
                </a:lnTo>
                <a:close/>
              </a:path>
              <a:path w="27940" h="1454150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1454150">
                <a:moveTo>
                  <a:pt x="27939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39" y="831850"/>
                </a:lnTo>
                <a:lnTo>
                  <a:pt x="27939" y="825500"/>
                </a:lnTo>
                <a:close/>
              </a:path>
              <a:path w="27940" h="1454150">
                <a:moveTo>
                  <a:pt x="27939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31850"/>
                </a:lnTo>
                <a:close/>
              </a:path>
              <a:path w="27940" h="1454150">
                <a:moveTo>
                  <a:pt x="27939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39" y="882650"/>
                </a:lnTo>
                <a:lnTo>
                  <a:pt x="27939" y="875030"/>
                </a:lnTo>
                <a:close/>
              </a:path>
              <a:path w="27940" h="1454150">
                <a:moveTo>
                  <a:pt x="27939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82650"/>
                </a:lnTo>
                <a:close/>
              </a:path>
              <a:path w="27940" h="1454150">
                <a:moveTo>
                  <a:pt x="27939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39" y="925830"/>
                </a:lnTo>
                <a:lnTo>
                  <a:pt x="27939" y="889000"/>
                </a:lnTo>
                <a:close/>
              </a:path>
              <a:path w="27940" h="1454150">
                <a:moveTo>
                  <a:pt x="27939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39" y="932179"/>
                </a:lnTo>
                <a:lnTo>
                  <a:pt x="27939" y="925830"/>
                </a:lnTo>
                <a:close/>
              </a:path>
              <a:path w="27940" h="1454150">
                <a:moveTo>
                  <a:pt x="27939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39" y="963930"/>
                </a:lnTo>
                <a:lnTo>
                  <a:pt x="27939" y="932180"/>
                </a:lnTo>
                <a:close/>
              </a:path>
              <a:path w="27940" h="1454150">
                <a:moveTo>
                  <a:pt x="2793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1454150">
                <a:moveTo>
                  <a:pt x="2793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39" y="977899"/>
                </a:lnTo>
                <a:lnTo>
                  <a:pt x="27939" y="970280"/>
                </a:lnTo>
                <a:close/>
              </a:path>
              <a:path w="27940" h="1454150">
                <a:moveTo>
                  <a:pt x="27939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39" y="1016000"/>
                </a:lnTo>
                <a:lnTo>
                  <a:pt x="27939" y="977900"/>
                </a:lnTo>
                <a:close/>
              </a:path>
              <a:path w="27940" h="1454150">
                <a:moveTo>
                  <a:pt x="27939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6000"/>
                </a:lnTo>
                <a:close/>
              </a:path>
              <a:path w="27940" h="1454150">
                <a:moveTo>
                  <a:pt x="27939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1080"/>
                </a:lnTo>
                <a:close/>
              </a:path>
              <a:path w="27940" h="1454150">
                <a:moveTo>
                  <a:pt x="27939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46480"/>
                </a:lnTo>
                <a:close/>
              </a:path>
              <a:path w="27940" h="1454150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1454150">
                <a:moveTo>
                  <a:pt x="27939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22680"/>
                </a:lnTo>
                <a:close/>
              </a:path>
              <a:path w="27940" h="1454150">
                <a:moveTo>
                  <a:pt x="27939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39" y="1141730"/>
                </a:lnTo>
                <a:lnTo>
                  <a:pt x="27939" y="1130300"/>
                </a:lnTo>
                <a:close/>
              </a:path>
              <a:path w="27940" h="1454150">
                <a:moveTo>
                  <a:pt x="27939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39" y="1168400"/>
                </a:lnTo>
                <a:lnTo>
                  <a:pt x="27939" y="1141730"/>
                </a:lnTo>
                <a:close/>
              </a:path>
              <a:path w="27940" h="1454150">
                <a:moveTo>
                  <a:pt x="27939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39" y="1244600"/>
                </a:lnTo>
                <a:lnTo>
                  <a:pt x="27939" y="1168400"/>
                </a:lnTo>
                <a:close/>
              </a:path>
              <a:path w="27940" h="1454150">
                <a:moveTo>
                  <a:pt x="27939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39" y="1390650"/>
                </a:lnTo>
                <a:lnTo>
                  <a:pt x="27939" y="1244600"/>
                </a:lnTo>
                <a:close/>
              </a:path>
              <a:path w="27940" h="1454150">
                <a:moveTo>
                  <a:pt x="27939" y="1390650"/>
                </a:moveTo>
                <a:lnTo>
                  <a:pt x="1269" y="1390650"/>
                </a:lnTo>
                <a:lnTo>
                  <a:pt x="1269" y="1393190"/>
                </a:lnTo>
                <a:lnTo>
                  <a:pt x="2539" y="1393190"/>
                </a:lnTo>
                <a:lnTo>
                  <a:pt x="2539" y="1397000"/>
                </a:lnTo>
                <a:lnTo>
                  <a:pt x="3809" y="1397000"/>
                </a:lnTo>
                <a:lnTo>
                  <a:pt x="3809" y="1399540"/>
                </a:lnTo>
                <a:lnTo>
                  <a:pt x="5079" y="1399540"/>
                </a:lnTo>
                <a:lnTo>
                  <a:pt x="5079" y="1402080"/>
                </a:lnTo>
                <a:lnTo>
                  <a:pt x="6350" y="1402080"/>
                </a:lnTo>
                <a:lnTo>
                  <a:pt x="6350" y="1405890"/>
                </a:lnTo>
                <a:lnTo>
                  <a:pt x="7619" y="1405890"/>
                </a:lnTo>
                <a:lnTo>
                  <a:pt x="7619" y="1408430"/>
                </a:lnTo>
                <a:lnTo>
                  <a:pt x="8889" y="1408430"/>
                </a:lnTo>
                <a:lnTo>
                  <a:pt x="8889" y="1412240"/>
                </a:lnTo>
                <a:lnTo>
                  <a:pt x="10159" y="1412240"/>
                </a:lnTo>
                <a:lnTo>
                  <a:pt x="10159" y="1414780"/>
                </a:lnTo>
                <a:lnTo>
                  <a:pt x="27939" y="1414780"/>
                </a:lnTo>
                <a:lnTo>
                  <a:pt x="27939" y="1390650"/>
                </a:lnTo>
                <a:close/>
              </a:path>
              <a:path w="27940" h="1454150">
                <a:moveTo>
                  <a:pt x="27939" y="1414780"/>
                </a:moveTo>
                <a:lnTo>
                  <a:pt x="11429" y="1414780"/>
                </a:lnTo>
                <a:lnTo>
                  <a:pt x="11429" y="1417320"/>
                </a:lnTo>
                <a:lnTo>
                  <a:pt x="12700" y="1417320"/>
                </a:lnTo>
                <a:lnTo>
                  <a:pt x="12700" y="1421130"/>
                </a:lnTo>
                <a:lnTo>
                  <a:pt x="13969" y="1421130"/>
                </a:lnTo>
                <a:lnTo>
                  <a:pt x="13969" y="1423670"/>
                </a:lnTo>
                <a:lnTo>
                  <a:pt x="15239" y="1423670"/>
                </a:lnTo>
                <a:lnTo>
                  <a:pt x="15239" y="1427480"/>
                </a:lnTo>
                <a:lnTo>
                  <a:pt x="16509" y="1427480"/>
                </a:lnTo>
                <a:lnTo>
                  <a:pt x="16509" y="1430020"/>
                </a:lnTo>
                <a:lnTo>
                  <a:pt x="17779" y="1430020"/>
                </a:lnTo>
                <a:lnTo>
                  <a:pt x="17779" y="1432560"/>
                </a:lnTo>
                <a:lnTo>
                  <a:pt x="19050" y="1432560"/>
                </a:lnTo>
                <a:lnTo>
                  <a:pt x="19050" y="1436370"/>
                </a:lnTo>
                <a:lnTo>
                  <a:pt x="20319" y="1436370"/>
                </a:lnTo>
                <a:lnTo>
                  <a:pt x="20319" y="1438910"/>
                </a:lnTo>
                <a:lnTo>
                  <a:pt x="21589" y="1438910"/>
                </a:lnTo>
                <a:lnTo>
                  <a:pt x="21589" y="1442720"/>
                </a:lnTo>
                <a:lnTo>
                  <a:pt x="22859" y="1442720"/>
                </a:lnTo>
                <a:lnTo>
                  <a:pt x="22859" y="1445260"/>
                </a:lnTo>
                <a:lnTo>
                  <a:pt x="24129" y="1445260"/>
                </a:lnTo>
                <a:lnTo>
                  <a:pt x="24129" y="1447800"/>
                </a:lnTo>
                <a:lnTo>
                  <a:pt x="25400" y="1447800"/>
                </a:lnTo>
                <a:lnTo>
                  <a:pt x="25400" y="1451610"/>
                </a:lnTo>
                <a:lnTo>
                  <a:pt x="26669" y="1451610"/>
                </a:lnTo>
                <a:lnTo>
                  <a:pt x="26669" y="1454150"/>
                </a:lnTo>
                <a:lnTo>
                  <a:pt x="27939" y="1454150"/>
                </a:lnTo>
                <a:lnTo>
                  <a:pt x="27939" y="141478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929880" y="3139439"/>
            <a:ext cx="26670" cy="1504950"/>
          </a:xfrm>
          <a:custGeom>
            <a:avLst/>
            <a:gdLst/>
            <a:ahLst/>
            <a:cxnLst/>
            <a:rect l="l" t="t" r="r" b="b"/>
            <a:pathLst>
              <a:path w="26670" h="1504950">
                <a:moveTo>
                  <a:pt x="8890" y="0"/>
                </a:moveTo>
                <a:lnTo>
                  <a:pt x="0" y="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12700"/>
                </a:lnTo>
                <a:lnTo>
                  <a:pt x="8890" y="12700"/>
                </a:lnTo>
                <a:lnTo>
                  <a:pt x="8890" y="0"/>
                </a:lnTo>
                <a:close/>
              </a:path>
              <a:path w="26670" h="1504950">
                <a:moveTo>
                  <a:pt x="2667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504950">
                <a:moveTo>
                  <a:pt x="26670" y="482600"/>
                </a:moveTo>
                <a:lnTo>
                  <a:pt x="0" y="4826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2600"/>
                </a:lnTo>
                <a:close/>
              </a:path>
              <a:path w="26670" h="150495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049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504950">
                <a:moveTo>
                  <a:pt x="26670" y="527050"/>
                </a:moveTo>
                <a:lnTo>
                  <a:pt x="0" y="5270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27050"/>
                </a:lnTo>
                <a:close/>
              </a:path>
              <a:path w="26670" h="1504950">
                <a:moveTo>
                  <a:pt x="26670" y="558800"/>
                </a:moveTo>
                <a:lnTo>
                  <a:pt x="0" y="55880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8800"/>
                </a:lnTo>
                <a:close/>
              </a:path>
              <a:path w="26670" h="1504950">
                <a:moveTo>
                  <a:pt x="2667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65150"/>
                </a:lnTo>
                <a:close/>
              </a:path>
              <a:path w="26670" h="1504950">
                <a:moveTo>
                  <a:pt x="26670" y="577850"/>
                </a:moveTo>
                <a:lnTo>
                  <a:pt x="0" y="577850"/>
                </a:lnTo>
                <a:lnTo>
                  <a:pt x="0" y="584199"/>
                </a:lnTo>
                <a:lnTo>
                  <a:pt x="26670" y="584199"/>
                </a:lnTo>
                <a:lnTo>
                  <a:pt x="26670" y="577850"/>
                </a:lnTo>
                <a:close/>
              </a:path>
              <a:path w="26670" h="1504950">
                <a:moveTo>
                  <a:pt x="2667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1504950">
                <a:moveTo>
                  <a:pt x="26670" y="596900"/>
                </a:moveTo>
                <a:lnTo>
                  <a:pt x="0" y="5969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96900"/>
                </a:lnTo>
                <a:close/>
              </a:path>
              <a:path w="26670" h="1504950">
                <a:moveTo>
                  <a:pt x="26670" y="622300"/>
                </a:moveTo>
                <a:lnTo>
                  <a:pt x="0" y="6223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22300"/>
                </a:lnTo>
                <a:close/>
              </a:path>
              <a:path w="26670" h="1504950">
                <a:moveTo>
                  <a:pt x="26670" y="692150"/>
                </a:moveTo>
                <a:lnTo>
                  <a:pt x="0" y="6921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92150"/>
                </a:lnTo>
                <a:close/>
              </a:path>
              <a:path w="26670" h="1504950">
                <a:moveTo>
                  <a:pt x="26670" y="730250"/>
                </a:moveTo>
                <a:lnTo>
                  <a:pt x="0" y="730250"/>
                </a:lnTo>
                <a:lnTo>
                  <a:pt x="0" y="735330"/>
                </a:lnTo>
                <a:lnTo>
                  <a:pt x="26670" y="735330"/>
                </a:lnTo>
                <a:lnTo>
                  <a:pt x="26670" y="730250"/>
                </a:lnTo>
                <a:close/>
              </a:path>
              <a:path w="26670" h="1504950">
                <a:moveTo>
                  <a:pt x="26670" y="735330"/>
                </a:moveTo>
                <a:lnTo>
                  <a:pt x="0" y="73533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35330"/>
                </a:lnTo>
                <a:close/>
              </a:path>
              <a:path w="26670" h="1504950">
                <a:moveTo>
                  <a:pt x="2667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26670" y="748029"/>
                </a:lnTo>
                <a:lnTo>
                  <a:pt x="26670" y="741680"/>
                </a:lnTo>
                <a:close/>
              </a:path>
              <a:path w="26670" h="1504950">
                <a:moveTo>
                  <a:pt x="2667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8030"/>
                </a:lnTo>
                <a:close/>
              </a:path>
              <a:path w="26670" h="1504950">
                <a:moveTo>
                  <a:pt x="26670" y="774700"/>
                </a:moveTo>
                <a:lnTo>
                  <a:pt x="0" y="77470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74700"/>
                </a:lnTo>
                <a:close/>
              </a:path>
              <a:path w="26670" h="1504950">
                <a:moveTo>
                  <a:pt x="26670" y="792480"/>
                </a:moveTo>
                <a:lnTo>
                  <a:pt x="0" y="79248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2480"/>
                </a:lnTo>
                <a:close/>
              </a:path>
              <a:path w="26670" h="150495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50495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1504950">
                <a:moveTo>
                  <a:pt x="26670" y="819150"/>
                </a:moveTo>
                <a:lnTo>
                  <a:pt x="0" y="8191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19150"/>
                </a:lnTo>
                <a:close/>
              </a:path>
              <a:path w="26670" h="1504950">
                <a:moveTo>
                  <a:pt x="26670" y="862330"/>
                </a:moveTo>
                <a:lnTo>
                  <a:pt x="0" y="86233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62330"/>
                </a:lnTo>
                <a:close/>
              </a:path>
              <a:path w="26670" h="1504950">
                <a:moveTo>
                  <a:pt x="26670" y="869950"/>
                </a:moveTo>
                <a:lnTo>
                  <a:pt x="0" y="86995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1504950">
                <a:moveTo>
                  <a:pt x="26670" y="876300"/>
                </a:moveTo>
                <a:lnTo>
                  <a:pt x="0" y="87630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76300"/>
                </a:lnTo>
                <a:close/>
              </a:path>
              <a:path w="26670" h="1504950">
                <a:moveTo>
                  <a:pt x="26670" y="913130"/>
                </a:moveTo>
                <a:lnTo>
                  <a:pt x="0" y="913130"/>
                </a:lnTo>
                <a:lnTo>
                  <a:pt x="0" y="919479"/>
                </a:lnTo>
                <a:lnTo>
                  <a:pt x="26670" y="919479"/>
                </a:lnTo>
                <a:lnTo>
                  <a:pt x="26670" y="913130"/>
                </a:lnTo>
                <a:close/>
              </a:path>
              <a:path w="26670" h="1504950">
                <a:moveTo>
                  <a:pt x="26670" y="919480"/>
                </a:moveTo>
                <a:lnTo>
                  <a:pt x="0" y="91948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9480"/>
                </a:lnTo>
                <a:close/>
              </a:path>
              <a:path w="26670" h="150495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504950">
                <a:moveTo>
                  <a:pt x="2667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80"/>
                </a:lnTo>
                <a:close/>
              </a:path>
              <a:path w="26670" h="1504950">
                <a:moveTo>
                  <a:pt x="26670" y="965200"/>
                </a:moveTo>
                <a:lnTo>
                  <a:pt x="0" y="96520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65200"/>
                </a:lnTo>
                <a:close/>
              </a:path>
              <a:path w="26670" h="1504950">
                <a:moveTo>
                  <a:pt x="26670" y="1003300"/>
                </a:moveTo>
                <a:lnTo>
                  <a:pt x="0" y="100330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3300"/>
                </a:lnTo>
                <a:close/>
              </a:path>
              <a:path w="26670" h="1504950">
                <a:moveTo>
                  <a:pt x="26670" y="1008380"/>
                </a:moveTo>
                <a:lnTo>
                  <a:pt x="0" y="100838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08380"/>
                </a:lnTo>
                <a:close/>
              </a:path>
              <a:path w="26670" h="1504950">
                <a:moveTo>
                  <a:pt x="26670" y="1033780"/>
                </a:moveTo>
                <a:lnTo>
                  <a:pt x="0" y="1033780"/>
                </a:lnTo>
                <a:lnTo>
                  <a:pt x="0" y="1103630"/>
                </a:lnTo>
                <a:lnTo>
                  <a:pt x="26670" y="1103630"/>
                </a:lnTo>
                <a:lnTo>
                  <a:pt x="26670" y="1033780"/>
                </a:lnTo>
                <a:close/>
              </a:path>
              <a:path w="26670" h="1504950">
                <a:moveTo>
                  <a:pt x="26670" y="1103630"/>
                </a:moveTo>
                <a:lnTo>
                  <a:pt x="0" y="110363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3630"/>
                </a:lnTo>
                <a:close/>
              </a:path>
              <a:path w="26670" h="1504950">
                <a:moveTo>
                  <a:pt x="26670" y="1109980"/>
                </a:moveTo>
                <a:lnTo>
                  <a:pt x="0" y="1109980"/>
                </a:lnTo>
                <a:lnTo>
                  <a:pt x="0" y="1117600"/>
                </a:lnTo>
                <a:lnTo>
                  <a:pt x="26670" y="1117600"/>
                </a:lnTo>
                <a:lnTo>
                  <a:pt x="26670" y="1109980"/>
                </a:lnTo>
                <a:close/>
              </a:path>
              <a:path w="26670" h="1504950">
                <a:moveTo>
                  <a:pt x="26670" y="1117600"/>
                </a:moveTo>
                <a:lnTo>
                  <a:pt x="0" y="111760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7600"/>
                </a:lnTo>
                <a:close/>
              </a:path>
              <a:path w="26670" h="1504950">
                <a:moveTo>
                  <a:pt x="2667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29030"/>
                </a:lnTo>
                <a:close/>
              </a:path>
              <a:path w="26670" h="1504950">
                <a:moveTo>
                  <a:pt x="26670" y="1155700"/>
                </a:moveTo>
                <a:lnTo>
                  <a:pt x="0" y="115570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155700"/>
                </a:lnTo>
                <a:close/>
              </a:path>
              <a:path w="26670" h="1504950">
                <a:moveTo>
                  <a:pt x="26670" y="1231900"/>
                </a:moveTo>
                <a:lnTo>
                  <a:pt x="0" y="1231900"/>
                </a:lnTo>
                <a:lnTo>
                  <a:pt x="0" y="1377950"/>
                </a:lnTo>
                <a:lnTo>
                  <a:pt x="26670" y="1377950"/>
                </a:lnTo>
                <a:lnTo>
                  <a:pt x="26670" y="1231900"/>
                </a:lnTo>
                <a:close/>
              </a:path>
              <a:path w="26670" h="1504950">
                <a:moveTo>
                  <a:pt x="26670" y="1377950"/>
                </a:moveTo>
                <a:lnTo>
                  <a:pt x="0" y="137795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7950"/>
                </a:lnTo>
                <a:close/>
              </a:path>
              <a:path w="26670" h="1504950">
                <a:moveTo>
                  <a:pt x="26670" y="1402080"/>
                </a:moveTo>
                <a:lnTo>
                  <a:pt x="0" y="1402080"/>
                </a:lnTo>
                <a:lnTo>
                  <a:pt x="0" y="1443990"/>
                </a:lnTo>
                <a:lnTo>
                  <a:pt x="1270" y="1443990"/>
                </a:lnTo>
                <a:lnTo>
                  <a:pt x="1270" y="1447800"/>
                </a:lnTo>
                <a:lnTo>
                  <a:pt x="26670" y="1447800"/>
                </a:lnTo>
                <a:lnTo>
                  <a:pt x="26670" y="1402080"/>
                </a:lnTo>
                <a:close/>
              </a:path>
              <a:path w="26670" h="1504950">
                <a:moveTo>
                  <a:pt x="26670" y="1447800"/>
                </a:moveTo>
                <a:lnTo>
                  <a:pt x="2540" y="1447800"/>
                </a:lnTo>
                <a:lnTo>
                  <a:pt x="2540" y="1450340"/>
                </a:lnTo>
                <a:lnTo>
                  <a:pt x="3810" y="1450340"/>
                </a:lnTo>
                <a:lnTo>
                  <a:pt x="3810" y="1454150"/>
                </a:lnTo>
                <a:lnTo>
                  <a:pt x="26670" y="1454150"/>
                </a:lnTo>
                <a:lnTo>
                  <a:pt x="26670" y="1447800"/>
                </a:lnTo>
                <a:close/>
              </a:path>
              <a:path w="26670" h="1504950">
                <a:moveTo>
                  <a:pt x="26670" y="1454150"/>
                </a:moveTo>
                <a:lnTo>
                  <a:pt x="5079" y="1454150"/>
                </a:lnTo>
                <a:lnTo>
                  <a:pt x="5079" y="1456690"/>
                </a:lnTo>
                <a:lnTo>
                  <a:pt x="6350" y="1456690"/>
                </a:lnTo>
                <a:lnTo>
                  <a:pt x="6350" y="1459230"/>
                </a:lnTo>
                <a:lnTo>
                  <a:pt x="7620" y="1459230"/>
                </a:lnTo>
                <a:lnTo>
                  <a:pt x="7620" y="1463040"/>
                </a:lnTo>
                <a:lnTo>
                  <a:pt x="8890" y="1463040"/>
                </a:lnTo>
                <a:lnTo>
                  <a:pt x="8890" y="1465580"/>
                </a:lnTo>
                <a:lnTo>
                  <a:pt x="10160" y="1465580"/>
                </a:lnTo>
                <a:lnTo>
                  <a:pt x="10160" y="1469390"/>
                </a:lnTo>
                <a:lnTo>
                  <a:pt x="11429" y="1469390"/>
                </a:lnTo>
                <a:lnTo>
                  <a:pt x="11429" y="1471930"/>
                </a:lnTo>
                <a:lnTo>
                  <a:pt x="26670" y="1471930"/>
                </a:lnTo>
                <a:lnTo>
                  <a:pt x="26670" y="1454150"/>
                </a:lnTo>
                <a:close/>
              </a:path>
              <a:path w="26670" h="1504950">
                <a:moveTo>
                  <a:pt x="26670" y="1471930"/>
                </a:moveTo>
                <a:lnTo>
                  <a:pt x="12700" y="1471930"/>
                </a:lnTo>
                <a:lnTo>
                  <a:pt x="12700" y="1474470"/>
                </a:lnTo>
                <a:lnTo>
                  <a:pt x="13970" y="1474470"/>
                </a:lnTo>
                <a:lnTo>
                  <a:pt x="13970" y="1478280"/>
                </a:lnTo>
                <a:lnTo>
                  <a:pt x="15240" y="1478280"/>
                </a:lnTo>
                <a:lnTo>
                  <a:pt x="15240" y="1480820"/>
                </a:lnTo>
                <a:lnTo>
                  <a:pt x="16510" y="1480820"/>
                </a:lnTo>
                <a:lnTo>
                  <a:pt x="16510" y="1484630"/>
                </a:lnTo>
                <a:lnTo>
                  <a:pt x="26670" y="1484630"/>
                </a:lnTo>
                <a:lnTo>
                  <a:pt x="26670" y="1471930"/>
                </a:lnTo>
                <a:close/>
              </a:path>
              <a:path w="26670" h="1504950">
                <a:moveTo>
                  <a:pt x="26670" y="1484630"/>
                </a:moveTo>
                <a:lnTo>
                  <a:pt x="17779" y="1484630"/>
                </a:lnTo>
                <a:lnTo>
                  <a:pt x="17779" y="1487170"/>
                </a:lnTo>
                <a:lnTo>
                  <a:pt x="19050" y="1487170"/>
                </a:lnTo>
                <a:lnTo>
                  <a:pt x="19050" y="1489710"/>
                </a:lnTo>
                <a:lnTo>
                  <a:pt x="20320" y="1489710"/>
                </a:lnTo>
                <a:lnTo>
                  <a:pt x="20320" y="1493520"/>
                </a:lnTo>
                <a:lnTo>
                  <a:pt x="21590" y="1493520"/>
                </a:lnTo>
                <a:lnTo>
                  <a:pt x="21590" y="1496060"/>
                </a:lnTo>
                <a:lnTo>
                  <a:pt x="22860" y="1496060"/>
                </a:lnTo>
                <a:lnTo>
                  <a:pt x="22860" y="1498600"/>
                </a:lnTo>
                <a:lnTo>
                  <a:pt x="24129" y="1498600"/>
                </a:lnTo>
                <a:lnTo>
                  <a:pt x="24129" y="1502410"/>
                </a:lnTo>
                <a:lnTo>
                  <a:pt x="25400" y="1502410"/>
                </a:lnTo>
                <a:lnTo>
                  <a:pt x="25400" y="1504950"/>
                </a:lnTo>
                <a:lnTo>
                  <a:pt x="26670" y="1504950"/>
                </a:lnTo>
                <a:lnTo>
                  <a:pt x="26670" y="1484630"/>
                </a:lnTo>
                <a:close/>
              </a:path>
            </a:pathLst>
          </a:custGeom>
          <a:solidFill>
            <a:srgbClr val="204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956550" y="3152139"/>
            <a:ext cx="27940" cy="1559560"/>
          </a:xfrm>
          <a:custGeom>
            <a:avLst/>
            <a:gdLst/>
            <a:ahLst/>
            <a:cxnLst/>
            <a:rect l="l" t="t" r="r" b="b"/>
            <a:pathLst>
              <a:path w="27940" h="1559560">
                <a:moveTo>
                  <a:pt x="3810" y="0"/>
                </a:moveTo>
                <a:lnTo>
                  <a:pt x="0" y="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7940" h="15595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559560">
                <a:moveTo>
                  <a:pt x="2794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69900"/>
                </a:lnTo>
                <a:close/>
              </a:path>
              <a:path w="27940" h="1559560">
                <a:moveTo>
                  <a:pt x="2794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40" y="501650"/>
                </a:lnTo>
                <a:lnTo>
                  <a:pt x="27940" y="488950"/>
                </a:lnTo>
                <a:close/>
              </a:path>
              <a:path w="27940" h="1559560">
                <a:moveTo>
                  <a:pt x="2794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1650"/>
                </a:lnTo>
                <a:close/>
              </a:path>
              <a:path w="27940" h="1559560">
                <a:moveTo>
                  <a:pt x="2794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14350"/>
                </a:lnTo>
                <a:close/>
              </a:path>
              <a:path w="27940" h="1559560">
                <a:moveTo>
                  <a:pt x="2794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46100"/>
                </a:lnTo>
                <a:close/>
              </a:path>
              <a:path w="27940" h="1559560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559560">
                <a:moveTo>
                  <a:pt x="2794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7940" y="571499"/>
                </a:lnTo>
                <a:lnTo>
                  <a:pt x="27940" y="565150"/>
                </a:lnTo>
                <a:close/>
              </a:path>
              <a:path w="27940" h="1559560">
                <a:moveTo>
                  <a:pt x="2794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1500"/>
                </a:lnTo>
                <a:close/>
              </a:path>
              <a:path w="27940" h="1559560">
                <a:moveTo>
                  <a:pt x="2794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84200"/>
                </a:lnTo>
                <a:close/>
              </a:path>
              <a:path w="27940" h="1559560">
                <a:moveTo>
                  <a:pt x="2794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09600"/>
                </a:lnTo>
                <a:close/>
              </a:path>
              <a:path w="27940" h="1559560">
                <a:moveTo>
                  <a:pt x="2794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679450"/>
                </a:lnTo>
                <a:close/>
              </a:path>
              <a:path w="27940" h="1559560">
                <a:moveTo>
                  <a:pt x="2794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717550"/>
                </a:lnTo>
                <a:close/>
              </a:path>
              <a:path w="27940" h="1559560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1559560">
                <a:moveTo>
                  <a:pt x="2794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7940" y="735329"/>
                </a:lnTo>
                <a:lnTo>
                  <a:pt x="27940" y="728980"/>
                </a:lnTo>
                <a:close/>
              </a:path>
              <a:path w="27940" h="1559560">
                <a:moveTo>
                  <a:pt x="2794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5330"/>
                </a:lnTo>
                <a:close/>
              </a:path>
              <a:path w="27940" h="1559560">
                <a:moveTo>
                  <a:pt x="2794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62000"/>
                </a:lnTo>
                <a:close/>
              </a:path>
              <a:path w="27940" h="15595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1559560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559560">
                <a:moveTo>
                  <a:pt x="2794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800100"/>
                </a:lnTo>
                <a:close/>
              </a:path>
              <a:path w="27940" h="1559560">
                <a:moveTo>
                  <a:pt x="2794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06450"/>
                </a:lnTo>
                <a:close/>
              </a:path>
              <a:path w="27940" h="1559560">
                <a:moveTo>
                  <a:pt x="2794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849630"/>
                </a:lnTo>
                <a:close/>
              </a:path>
              <a:path w="27940" h="1559560">
                <a:moveTo>
                  <a:pt x="2794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7250"/>
                </a:lnTo>
                <a:close/>
              </a:path>
              <a:path w="27940" h="1559560">
                <a:moveTo>
                  <a:pt x="2794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63600"/>
                </a:lnTo>
                <a:close/>
              </a:path>
              <a:path w="27940" h="1559560">
                <a:moveTo>
                  <a:pt x="2794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7940" y="906779"/>
                </a:lnTo>
                <a:lnTo>
                  <a:pt x="27940" y="900430"/>
                </a:lnTo>
                <a:close/>
              </a:path>
              <a:path w="27940" h="1559560">
                <a:moveTo>
                  <a:pt x="2794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06780"/>
                </a:lnTo>
                <a:close/>
              </a:path>
              <a:path w="27940" h="1559560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559560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559560">
                <a:moveTo>
                  <a:pt x="2794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52500"/>
                </a:lnTo>
                <a:close/>
              </a:path>
              <a:path w="27940" h="1559560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90600"/>
                </a:lnTo>
                <a:close/>
              </a:path>
              <a:path w="27940" h="1559560">
                <a:moveTo>
                  <a:pt x="2794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5680"/>
                </a:lnTo>
                <a:close/>
              </a:path>
              <a:path w="27940" h="1559560">
                <a:moveTo>
                  <a:pt x="2794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21080"/>
                </a:lnTo>
                <a:close/>
              </a:path>
              <a:path w="27940" h="1559560">
                <a:moveTo>
                  <a:pt x="2794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90930"/>
                </a:lnTo>
                <a:close/>
              </a:path>
              <a:path w="27940" h="1559560">
                <a:moveTo>
                  <a:pt x="2794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97280"/>
                </a:lnTo>
                <a:close/>
              </a:path>
              <a:path w="27940" h="1559560">
                <a:moveTo>
                  <a:pt x="2794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4900"/>
                </a:lnTo>
                <a:close/>
              </a:path>
              <a:path w="27940" h="1559560">
                <a:moveTo>
                  <a:pt x="2794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7940" y="1143000"/>
                </a:lnTo>
                <a:lnTo>
                  <a:pt x="27940" y="1116330"/>
                </a:lnTo>
                <a:close/>
              </a:path>
              <a:path w="27940" h="1559560">
                <a:moveTo>
                  <a:pt x="2794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7940" y="1219200"/>
                </a:lnTo>
                <a:lnTo>
                  <a:pt x="27940" y="1143000"/>
                </a:lnTo>
                <a:close/>
              </a:path>
              <a:path w="27940" h="1559560">
                <a:moveTo>
                  <a:pt x="2794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7940" y="1365250"/>
                </a:lnTo>
                <a:lnTo>
                  <a:pt x="27940" y="1219200"/>
                </a:lnTo>
                <a:close/>
              </a:path>
              <a:path w="27940" h="1559560">
                <a:moveTo>
                  <a:pt x="2794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7940" y="1389380"/>
                </a:lnTo>
                <a:lnTo>
                  <a:pt x="27940" y="1365250"/>
                </a:lnTo>
                <a:close/>
              </a:path>
              <a:path w="27940" h="1559560">
                <a:moveTo>
                  <a:pt x="2794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7940" y="1441450"/>
                </a:lnTo>
                <a:lnTo>
                  <a:pt x="27940" y="1389380"/>
                </a:lnTo>
                <a:close/>
              </a:path>
              <a:path w="27940" h="1559560">
                <a:moveTo>
                  <a:pt x="27940" y="1441450"/>
                </a:moveTo>
                <a:lnTo>
                  <a:pt x="0" y="1441450"/>
                </a:lnTo>
                <a:lnTo>
                  <a:pt x="0" y="1459230"/>
                </a:lnTo>
                <a:lnTo>
                  <a:pt x="27940" y="1459230"/>
                </a:lnTo>
                <a:lnTo>
                  <a:pt x="27940" y="1441450"/>
                </a:lnTo>
                <a:close/>
              </a:path>
              <a:path w="27940" h="1559560">
                <a:moveTo>
                  <a:pt x="27940" y="1459230"/>
                </a:moveTo>
                <a:lnTo>
                  <a:pt x="0" y="1459230"/>
                </a:lnTo>
                <a:lnTo>
                  <a:pt x="0" y="1471930"/>
                </a:lnTo>
                <a:lnTo>
                  <a:pt x="27940" y="1471930"/>
                </a:lnTo>
                <a:lnTo>
                  <a:pt x="27940" y="1459230"/>
                </a:lnTo>
                <a:close/>
              </a:path>
              <a:path w="27940" h="1559560">
                <a:moveTo>
                  <a:pt x="27940" y="1471930"/>
                </a:moveTo>
                <a:lnTo>
                  <a:pt x="0" y="1471930"/>
                </a:lnTo>
                <a:lnTo>
                  <a:pt x="0" y="1496060"/>
                </a:lnTo>
                <a:lnTo>
                  <a:pt x="1270" y="1496060"/>
                </a:lnTo>
                <a:lnTo>
                  <a:pt x="1270" y="1498600"/>
                </a:lnTo>
                <a:lnTo>
                  <a:pt x="27940" y="1498600"/>
                </a:lnTo>
                <a:lnTo>
                  <a:pt x="27940" y="1471930"/>
                </a:lnTo>
                <a:close/>
              </a:path>
              <a:path w="27940" h="1559560">
                <a:moveTo>
                  <a:pt x="27940" y="1498600"/>
                </a:moveTo>
                <a:lnTo>
                  <a:pt x="2540" y="1498600"/>
                </a:lnTo>
                <a:lnTo>
                  <a:pt x="2540" y="1501140"/>
                </a:lnTo>
                <a:lnTo>
                  <a:pt x="3809" y="1501140"/>
                </a:lnTo>
                <a:lnTo>
                  <a:pt x="3809" y="1504950"/>
                </a:lnTo>
                <a:lnTo>
                  <a:pt x="5079" y="1504950"/>
                </a:lnTo>
                <a:lnTo>
                  <a:pt x="5079" y="1507490"/>
                </a:lnTo>
                <a:lnTo>
                  <a:pt x="6350" y="1507490"/>
                </a:lnTo>
                <a:lnTo>
                  <a:pt x="6350" y="1511300"/>
                </a:lnTo>
                <a:lnTo>
                  <a:pt x="7620" y="1511300"/>
                </a:lnTo>
                <a:lnTo>
                  <a:pt x="7620" y="1513840"/>
                </a:lnTo>
                <a:lnTo>
                  <a:pt x="8890" y="1513840"/>
                </a:lnTo>
                <a:lnTo>
                  <a:pt x="8890" y="1516380"/>
                </a:lnTo>
                <a:lnTo>
                  <a:pt x="10159" y="1516380"/>
                </a:lnTo>
                <a:lnTo>
                  <a:pt x="10159" y="1520190"/>
                </a:lnTo>
                <a:lnTo>
                  <a:pt x="11429" y="1520190"/>
                </a:lnTo>
                <a:lnTo>
                  <a:pt x="11429" y="1522730"/>
                </a:lnTo>
                <a:lnTo>
                  <a:pt x="12700" y="1522730"/>
                </a:lnTo>
                <a:lnTo>
                  <a:pt x="12700" y="1526540"/>
                </a:lnTo>
                <a:lnTo>
                  <a:pt x="13970" y="1526540"/>
                </a:lnTo>
                <a:lnTo>
                  <a:pt x="13970" y="1529080"/>
                </a:lnTo>
                <a:lnTo>
                  <a:pt x="27940" y="1529080"/>
                </a:lnTo>
                <a:lnTo>
                  <a:pt x="27940" y="1498600"/>
                </a:lnTo>
                <a:close/>
              </a:path>
              <a:path w="27940" h="1559560">
                <a:moveTo>
                  <a:pt x="27940" y="1529080"/>
                </a:moveTo>
                <a:lnTo>
                  <a:pt x="15240" y="1529080"/>
                </a:lnTo>
                <a:lnTo>
                  <a:pt x="15240" y="1531620"/>
                </a:lnTo>
                <a:lnTo>
                  <a:pt x="16509" y="1531620"/>
                </a:lnTo>
                <a:lnTo>
                  <a:pt x="16509" y="1535430"/>
                </a:lnTo>
                <a:lnTo>
                  <a:pt x="27940" y="1535430"/>
                </a:lnTo>
                <a:lnTo>
                  <a:pt x="27940" y="1529080"/>
                </a:lnTo>
                <a:close/>
              </a:path>
              <a:path w="27940" h="1559560">
                <a:moveTo>
                  <a:pt x="27940" y="1535430"/>
                </a:moveTo>
                <a:lnTo>
                  <a:pt x="17779" y="1535430"/>
                </a:lnTo>
                <a:lnTo>
                  <a:pt x="17779" y="1537970"/>
                </a:lnTo>
                <a:lnTo>
                  <a:pt x="19050" y="1537970"/>
                </a:lnTo>
                <a:lnTo>
                  <a:pt x="19050" y="1541780"/>
                </a:lnTo>
                <a:lnTo>
                  <a:pt x="27940" y="1541780"/>
                </a:lnTo>
                <a:lnTo>
                  <a:pt x="27940" y="1535430"/>
                </a:lnTo>
                <a:close/>
              </a:path>
              <a:path w="27940" h="1559560">
                <a:moveTo>
                  <a:pt x="27940" y="1541780"/>
                </a:moveTo>
                <a:lnTo>
                  <a:pt x="20320" y="1541780"/>
                </a:lnTo>
                <a:lnTo>
                  <a:pt x="20320" y="1544320"/>
                </a:lnTo>
                <a:lnTo>
                  <a:pt x="21590" y="1544320"/>
                </a:lnTo>
                <a:lnTo>
                  <a:pt x="21590" y="1546860"/>
                </a:lnTo>
                <a:lnTo>
                  <a:pt x="22859" y="1546860"/>
                </a:lnTo>
                <a:lnTo>
                  <a:pt x="22859" y="1550670"/>
                </a:lnTo>
                <a:lnTo>
                  <a:pt x="24129" y="1550670"/>
                </a:lnTo>
                <a:lnTo>
                  <a:pt x="24129" y="1553210"/>
                </a:lnTo>
                <a:lnTo>
                  <a:pt x="25400" y="1553210"/>
                </a:lnTo>
                <a:lnTo>
                  <a:pt x="25400" y="1555750"/>
                </a:lnTo>
                <a:lnTo>
                  <a:pt x="26670" y="1555750"/>
                </a:lnTo>
                <a:lnTo>
                  <a:pt x="26670" y="1559560"/>
                </a:lnTo>
                <a:lnTo>
                  <a:pt x="27940" y="1559560"/>
                </a:lnTo>
                <a:lnTo>
                  <a:pt x="27940" y="154178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84490" y="3177539"/>
            <a:ext cx="27940" cy="1600200"/>
          </a:xfrm>
          <a:custGeom>
            <a:avLst/>
            <a:gdLst/>
            <a:ahLst/>
            <a:cxnLst/>
            <a:rect l="l" t="t" r="r" b="b"/>
            <a:pathLst>
              <a:path w="27940" h="1600200">
                <a:moveTo>
                  <a:pt x="16509" y="0"/>
                </a:moveTo>
                <a:lnTo>
                  <a:pt x="0" y="0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12699"/>
                </a:lnTo>
                <a:lnTo>
                  <a:pt x="16509" y="12699"/>
                </a:lnTo>
                <a:lnTo>
                  <a:pt x="16509" y="0"/>
                </a:lnTo>
                <a:close/>
              </a:path>
              <a:path w="27940" h="1600200">
                <a:moveTo>
                  <a:pt x="27939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800"/>
                </a:lnTo>
                <a:close/>
              </a:path>
              <a:path w="27940" h="1600200">
                <a:moveTo>
                  <a:pt x="27939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39" y="463549"/>
                </a:lnTo>
                <a:lnTo>
                  <a:pt x="27939" y="444499"/>
                </a:lnTo>
                <a:close/>
              </a:path>
              <a:path w="27940" h="1600200">
                <a:moveTo>
                  <a:pt x="27939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39" y="476249"/>
                </a:lnTo>
                <a:lnTo>
                  <a:pt x="27939" y="463550"/>
                </a:lnTo>
                <a:close/>
              </a:path>
              <a:path w="27940" h="1600200">
                <a:moveTo>
                  <a:pt x="27939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39" y="488949"/>
                </a:lnTo>
                <a:lnTo>
                  <a:pt x="27939" y="476250"/>
                </a:lnTo>
                <a:close/>
              </a:path>
              <a:path w="27940" h="1600200">
                <a:moveTo>
                  <a:pt x="27939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39" y="520699"/>
                </a:lnTo>
                <a:lnTo>
                  <a:pt x="27939" y="488949"/>
                </a:lnTo>
                <a:close/>
              </a:path>
              <a:path w="27940" h="1600200">
                <a:moveTo>
                  <a:pt x="27939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39" y="527049"/>
                </a:lnTo>
                <a:lnTo>
                  <a:pt x="27939" y="520700"/>
                </a:lnTo>
                <a:close/>
              </a:path>
              <a:path w="27940" h="1600200">
                <a:moveTo>
                  <a:pt x="27939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527049"/>
                </a:lnTo>
                <a:close/>
              </a:path>
              <a:path w="27940" h="1600200">
                <a:moveTo>
                  <a:pt x="27939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39" y="546099"/>
                </a:lnTo>
                <a:lnTo>
                  <a:pt x="27939" y="539749"/>
                </a:lnTo>
                <a:close/>
              </a:path>
              <a:path w="27940" h="1600200">
                <a:moveTo>
                  <a:pt x="27939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39" y="558799"/>
                </a:lnTo>
                <a:lnTo>
                  <a:pt x="27939" y="546099"/>
                </a:lnTo>
                <a:close/>
              </a:path>
              <a:path w="27940" h="1600200">
                <a:moveTo>
                  <a:pt x="27939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58800"/>
                </a:lnTo>
                <a:close/>
              </a:path>
              <a:path w="27940" h="1600200">
                <a:moveTo>
                  <a:pt x="27939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39" y="654049"/>
                </a:lnTo>
                <a:lnTo>
                  <a:pt x="27939" y="584199"/>
                </a:lnTo>
                <a:close/>
              </a:path>
              <a:path w="27940" h="1600200">
                <a:moveTo>
                  <a:pt x="27939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39" y="692149"/>
                </a:lnTo>
                <a:lnTo>
                  <a:pt x="27939" y="654049"/>
                </a:lnTo>
                <a:close/>
              </a:path>
              <a:path w="27940" h="1600200">
                <a:moveTo>
                  <a:pt x="27939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39" y="697229"/>
                </a:lnTo>
                <a:lnTo>
                  <a:pt x="27939" y="692150"/>
                </a:lnTo>
                <a:close/>
              </a:path>
              <a:path w="27940" h="1600200">
                <a:moveTo>
                  <a:pt x="27939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39" y="703579"/>
                </a:lnTo>
                <a:lnTo>
                  <a:pt x="27939" y="697229"/>
                </a:lnTo>
                <a:close/>
              </a:path>
              <a:path w="27940" h="1600200">
                <a:moveTo>
                  <a:pt x="27939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703579"/>
                </a:lnTo>
                <a:close/>
              </a:path>
              <a:path w="27940" h="1600200">
                <a:moveTo>
                  <a:pt x="27939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39" y="736599"/>
                </a:lnTo>
                <a:lnTo>
                  <a:pt x="27939" y="709930"/>
                </a:lnTo>
                <a:close/>
              </a:path>
              <a:path w="27940" h="1600200">
                <a:moveTo>
                  <a:pt x="27939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39" y="754379"/>
                </a:lnTo>
                <a:lnTo>
                  <a:pt x="27939" y="736600"/>
                </a:lnTo>
                <a:close/>
              </a:path>
              <a:path w="27940" h="1600200">
                <a:moveTo>
                  <a:pt x="27939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39" y="761999"/>
                </a:lnTo>
                <a:lnTo>
                  <a:pt x="27939" y="754379"/>
                </a:lnTo>
                <a:close/>
              </a:path>
              <a:path w="27940" h="1600200">
                <a:moveTo>
                  <a:pt x="27939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39" y="774699"/>
                </a:lnTo>
                <a:lnTo>
                  <a:pt x="27939" y="762000"/>
                </a:lnTo>
                <a:close/>
              </a:path>
              <a:path w="27940" h="1600200">
                <a:moveTo>
                  <a:pt x="27939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39" y="781049"/>
                </a:lnTo>
                <a:lnTo>
                  <a:pt x="27939" y="774700"/>
                </a:lnTo>
                <a:close/>
              </a:path>
              <a:path w="27940" h="1600200">
                <a:moveTo>
                  <a:pt x="27939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781050"/>
                </a:lnTo>
                <a:close/>
              </a:path>
              <a:path w="27940" h="1600200">
                <a:moveTo>
                  <a:pt x="27939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39" y="831849"/>
                </a:lnTo>
                <a:lnTo>
                  <a:pt x="27939" y="824230"/>
                </a:lnTo>
                <a:close/>
              </a:path>
              <a:path w="27940" h="1600200">
                <a:moveTo>
                  <a:pt x="27939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39" y="838199"/>
                </a:lnTo>
                <a:lnTo>
                  <a:pt x="27939" y="831849"/>
                </a:lnTo>
                <a:close/>
              </a:path>
              <a:path w="27940" h="1600200">
                <a:moveTo>
                  <a:pt x="27939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39" y="875029"/>
                </a:lnTo>
                <a:lnTo>
                  <a:pt x="27939" y="838199"/>
                </a:lnTo>
                <a:close/>
              </a:path>
              <a:path w="27940" h="1600200">
                <a:moveTo>
                  <a:pt x="27939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75029"/>
                </a:lnTo>
                <a:close/>
              </a:path>
              <a:path w="27940" h="1600200">
                <a:moveTo>
                  <a:pt x="27939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39" y="913129"/>
                </a:lnTo>
                <a:lnTo>
                  <a:pt x="27939" y="881379"/>
                </a:lnTo>
                <a:close/>
              </a:path>
              <a:path w="27940" h="1600200">
                <a:moveTo>
                  <a:pt x="27939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39" y="919479"/>
                </a:lnTo>
                <a:lnTo>
                  <a:pt x="27939" y="913129"/>
                </a:lnTo>
                <a:close/>
              </a:path>
              <a:path w="27940" h="1600200">
                <a:moveTo>
                  <a:pt x="27939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39" y="927099"/>
                </a:lnTo>
                <a:lnTo>
                  <a:pt x="27939" y="919479"/>
                </a:lnTo>
                <a:close/>
              </a:path>
              <a:path w="27940" h="1600200">
                <a:moveTo>
                  <a:pt x="27939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27099"/>
                </a:lnTo>
                <a:close/>
              </a:path>
              <a:path w="27940" h="1600200">
                <a:moveTo>
                  <a:pt x="27939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39" y="970279"/>
                </a:lnTo>
                <a:lnTo>
                  <a:pt x="27939" y="965199"/>
                </a:lnTo>
                <a:close/>
              </a:path>
              <a:path w="27940" h="1600200">
                <a:moveTo>
                  <a:pt x="27939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70280"/>
                </a:lnTo>
                <a:close/>
              </a:path>
              <a:path w="27940" h="1600200">
                <a:moveTo>
                  <a:pt x="27939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39" y="1065529"/>
                </a:lnTo>
                <a:lnTo>
                  <a:pt x="27939" y="995679"/>
                </a:lnTo>
                <a:close/>
              </a:path>
              <a:path w="27940" h="1600200">
                <a:moveTo>
                  <a:pt x="27939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39" y="1071879"/>
                </a:lnTo>
                <a:lnTo>
                  <a:pt x="27939" y="1065530"/>
                </a:lnTo>
                <a:close/>
              </a:path>
              <a:path w="27940" h="1600200">
                <a:moveTo>
                  <a:pt x="27939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79"/>
                </a:lnTo>
                <a:close/>
              </a:path>
              <a:path w="27940" h="1600200">
                <a:moveTo>
                  <a:pt x="27939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39" y="1090929"/>
                </a:lnTo>
                <a:lnTo>
                  <a:pt x="27939" y="1079499"/>
                </a:lnTo>
                <a:close/>
              </a:path>
              <a:path w="27940" h="1600200">
                <a:moveTo>
                  <a:pt x="27939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39" y="1117599"/>
                </a:lnTo>
                <a:lnTo>
                  <a:pt x="27939" y="1090930"/>
                </a:lnTo>
                <a:close/>
              </a:path>
              <a:path w="27940" h="1600200">
                <a:moveTo>
                  <a:pt x="27939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39" y="1193799"/>
                </a:lnTo>
                <a:lnTo>
                  <a:pt x="27939" y="1117599"/>
                </a:lnTo>
                <a:close/>
              </a:path>
              <a:path w="27940" h="1600200">
                <a:moveTo>
                  <a:pt x="27939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39" y="1339849"/>
                </a:lnTo>
                <a:lnTo>
                  <a:pt x="27939" y="1193800"/>
                </a:lnTo>
                <a:close/>
              </a:path>
              <a:path w="27940" h="1600200">
                <a:moveTo>
                  <a:pt x="27939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39" y="1363979"/>
                </a:lnTo>
                <a:lnTo>
                  <a:pt x="27939" y="1339850"/>
                </a:lnTo>
                <a:close/>
              </a:path>
              <a:path w="27940" h="1600200">
                <a:moveTo>
                  <a:pt x="27939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39" y="1416049"/>
                </a:lnTo>
                <a:lnTo>
                  <a:pt x="27939" y="1363980"/>
                </a:lnTo>
                <a:close/>
              </a:path>
              <a:path w="27940" h="1600200">
                <a:moveTo>
                  <a:pt x="27939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39" y="1433829"/>
                </a:lnTo>
                <a:lnTo>
                  <a:pt x="27939" y="1416049"/>
                </a:lnTo>
                <a:close/>
              </a:path>
              <a:path w="27940" h="1600200">
                <a:moveTo>
                  <a:pt x="27939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39" y="1446529"/>
                </a:lnTo>
                <a:lnTo>
                  <a:pt x="27939" y="1433830"/>
                </a:lnTo>
                <a:close/>
              </a:path>
              <a:path w="27940" h="1600200">
                <a:moveTo>
                  <a:pt x="27939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39" y="1473199"/>
                </a:lnTo>
                <a:lnTo>
                  <a:pt x="27939" y="1446530"/>
                </a:lnTo>
                <a:close/>
              </a:path>
              <a:path w="27940" h="1600200">
                <a:moveTo>
                  <a:pt x="27939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39" y="1503679"/>
                </a:lnTo>
                <a:lnTo>
                  <a:pt x="27939" y="1473200"/>
                </a:lnTo>
                <a:close/>
              </a:path>
              <a:path w="27940" h="1600200">
                <a:moveTo>
                  <a:pt x="27939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39" y="1510029"/>
                </a:lnTo>
                <a:lnTo>
                  <a:pt x="27939" y="1503679"/>
                </a:lnTo>
                <a:close/>
              </a:path>
              <a:path w="27940" h="1600200">
                <a:moveTo>
                  <a:pt x="27939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39" y="1516379"/>
                </a:lnTo>
                <a:lnTo>
                  <a:pt x="27939" y="1510029"/>
                </a:lnTo>
                <a:close/>
              </a:path>
              <a:path w="27940" h="1600200">
                <a:moveTo>
                  <a:pt x="27939" y="1516379"/>
                </a:moveTo>
                <a:lnTo>
                  <a:pt x="0" y="1516379"/>
                </a:lnTo>
                <a:lnTo>
                  <a:pt x="0" y="1536699"/>
                </a:lnTo>
                <a:lnTo>
                  <a:pt x="1269" y="1536699"/>
                </a:lnTo>
                <a:lnTo>
                  <a:pt x="1269" y="1540509"/>
                </a:lnTo>
                <a:lnTo>
                  <a:pt x="2539" y="1540509"/>
                </a:lnTo>
                <a:lnTo>
                  <a:pt x="2539" y="1543049"/>
                </a:lnTo>
                <a:lnTo>
                  <a:pt x="27939" y="1543049"/>
                </a:lnTo>
                <a:lnTo>
                  <a:pt x="27939" y="1516379"/>
                </a:lnTo>
                <a:close/>
              </a:path>
              <a:path w="27940" h="1600200">
                <a:moveTo>
                  <a:pt x="27939" y="1543050"/>
                </a:moveTo>
                <a:lnTo>
                  <a:pt x="3809" y="1543050"/>
                </a:lnTo>
                <a:lnTo>
                  <a:pt x="3809" y="1545589"/>
                </a:lnTo>
                <a:lnTo>
                  <a:pt x="5079" y="1545589"/>
                </a:lnTo>
                <a:lnTo>
                  <a:pt x="5079" y="1549399"/>
                </a:lnTo>
                <a:lnTo>
                  <a:pt x="27939" y="1549399"/>
                </a:lnTo>
                <a:lnTo>
                  <a:pt x="27939" y="1543050"/>
                </a:lnTo>
                <a:close/>
              </a:path>
              <a:path w="27940" h="1600200">
                <a:moveTo>
                  <a:pt x="27939" y="1549399"/>
                </a:moveTo>
                <a:lnTo>
                  <a:pt x="6350" y="1549399"/>
                </a:lnTo>
                <a:lnTo>
                  <a:pt x="6350" y="1551939"/>
                </a:lnTo>
                <a:lnTo>
                  <a:pt x="7619" y="1551939"/>
                </a:lnTo>
                <a:lnTo>
                  <a:pt x="7619" y="1555749"/>
                </a:lnTo>
                <a:lnTo>
                  <a:pt x="27939" y="1555749"/>
                </a:lnTo>
                <a:lnTo>
                  <a:pt x="27939" y="1549399"/>
                </a:lnTo>
                <a:close/>
              </a:path>
              <a:path w="27940" h="1600200">
                <a:moveTo>
                  <a:pt x="27939" y="1555749"/>
                </a:moveTo>
                <a:lnTo>
                  <a:pt x="8889" y="1555749"/>
                </a:lnTo>
                <a:lnTo>
                  <a:pt x="8889" y="1558289"/>
                </a:lnTo>
                <a:lnTo>
                  <a:pt x="10159" y="1558289"/>
                </a:lnTo>
                <a:lnTo>
                  <a:pt x="10159" y="1560829"/>
                </a:lnTo>
                <a:lnTo>
                  <a:pt x="11429" y="1560829"/>
                </a:lnTo>
                <a:lnTo>
                  <a:pt x="11429" y="1564639"/>
                </a:lnTo>
                <a:lnTo>
                  <a:pt x="12700" y="1564639"/>
                </a:lnTo>
                <a:lnTo>
                  <a:pt x="12700" y="1567179"/>
                </a:lnTo>
                <a:lnTo>
                  <a:pt x="13969" y="1567179"/>
                </a:lnTo>
                <a:lnTo>
                  <a:pt x="13969" y="1570989"/>
                </a:lnTo>
                <a:lnTo>
                  <a:pt x="15239" y="1570989"/>
                </a:lnTo>
                <a:lnTo>
                  <a:pt x="15239" y="1573529"/>
                </a:lnTo>
                <a:lnTo>
                  <a:pt x="27939" y="1573529"/>
                </a:lnTo>
                <a:lnTo>
                  <a:pt x="27939" y="1555749"/>
                </a:lnTo>
                <a:close/>
              </a:path>
              <a:path w="27940" h="1600200">
                <a:moveTo>
                  <a:pt x="27939" y="1573530"/>
                </a:moveTo>
                <a:lnTo>
                  <a:pt x="16509" y="1573530"/>
                </a:lnTo>
                <a:lnTo>
                  <a:pt x="16509" y="1576069"/>
                </a:lnTo>
                <a:lnTo>
                  <a:pt x="17779" y="1576069"/>
                </a:lnTo>
                <a:lnTo>
                  <a:pt x="17779" y="1579879"/>
                </a:lnTo>
                <a:lnTo>
                  <a:pt x="27939" y="1579879"/>
                </a:lnTo>
                <a:lnTo>
                  <a:pt x="27939" y="1573530"/>
                </a:lnTo>
                <a:close/>
              </a:path>
              <a:path w="27940" h="1600200">
                <a:moveTo>
                  <a:pt x="27939" y="1579880"/>
                </a:moveTo>
                <a:lnTo>
                  <a:pt x="19050" y="1579880"/>
                </a:lnTo>
                <a:lnTo>
                  <a:pt x="19050" y="1582419"/>
                </a:lnTo>
                <a:lnTo>
                  <a:pt x="20319" y="1582419"/>
                </a:lnTo>
                <a:lnTo>
                  <a:pt x="20319" y="1584959"/>
                </a:lnTo>
                <a:lnTo>
                  <a:pt x="21589" y="1584959"/>
                </a:lnTo>
                <a:lnTo>
                  <a:pt x="21589" y="1588769"/>
                </a:lnTo>
                <a:lnTo>
                  <a:pt x="22859" y="1588769"/>
                </a:lnTo>
                <a:lnTo>
                  <a:pt x="22859" y="1591309"/>
                </a:lnTo>
                <a:lnTo>
                  <a:pt x="24129" y="1591309"/>
                </a:lnTo>
                <a:lnTo>
                  <a:pt x="24129" y="1595119"/>
                </a:lnTo>
                <a:lnTo>
                  <a:pt x="25400" y="1595119"/>
                </a:lnTo>
                <a:lnTo>
                  <a:pt x="25400" y="1597659"/>
                </a:lnTo>
                <a:lnTo>
                  <a:pt x="26669" y="1597659"/>
                </a:lnTo>
                <a:lnTo>
                  <a:pt x="26669" y="1600199"/>
                </a:lnTo>
                <a:lnTo>
                  <a:pt x="27939" y="1600199"/>
                </a:lnTo>
                <a:lnTo>
                  <a:pt x="27939" y="1579880"/>
                </a:lnTo>
                <a:close/>
              </a:path>
            </a:pathLst>
          </a:custGeom>
          <a:solidFill>
            <a:srgbClr val="204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8012430" y="3190239"/>
            <a:ext cx="26670" cy="1657350"/>
          </a:xfrm>
          <a:custGeom>
            <a:avLst/>
            <a:gdLst/>
            <a:ahLst/>
            <a:cxnLst/>
            <a:rect l="l" t="t" r="r" b="b"/>
            <a:pathLst>
              <a:path w="26670" h="1657350">
                <a:moveTo>
                  <a:pt x="1016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65735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5735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5735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573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5735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5735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573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5735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5735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5735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5735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5735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5735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5735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5735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5735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5735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5735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5735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5735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5735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5735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5735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5735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5735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5735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5735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5735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5735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5735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5735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5735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5735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5735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5735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5735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5735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5735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5735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5735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5735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5735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5735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5735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5735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5735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5735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5735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57350">
                <a:moveTo>
                  <a:pt x="26670" y="1560830"/>
                </a:moveTo>
                <a:lnTo>
                  <a:pt x="0" y="1560830"/>
                </a:lnTo>
                <a:lnTo>
                  <a:pt x="0" y="1591310"/>
                </a:lnTo>
                <a:lnTo>
                  <a:pt x="1270" y="1591310"/>
                </a:lnTo>
                <a:lnTo>
                  <a:pt x="1270" y="1593850"/>
                </a:lnTo>
                <a:lnTo>
                  <a:pt x="2540" y="1593850"/>
                </a:lnTo>
                <a:lnTo>
                  <a:pt x="2540" y="1597660"/>
                </a:lnTo>
                <a:lnTo>
                  <a:pt x="3810" y="1597660"/>
                </a:lnTo>
                <a:lnTo>
                  <a:pt x="3810" y="1600200"/>
                </a:lnTo>
                <a:lnTo>
                  <a:pt x="26670" y="1600200"/>
                </a:lnTo>
                <a:lnTo>
                  <a:pt x="26670" y="1560830"/>
                </a:lnTo>
                <a:close/>
              </a:path>
              <a:path w="26670" h="1657350">
                <a:moveTo>
                  <a:pt x="26670" y="1600200"/>
                </a:moveTo>
                <a:lnTo>
                  <a:pt x="5079" y="1600200"/>
                </a:lnTo>
                <a:lnTo>
                  <a:pt x="5079" y="1602740"/>
                </a:lnTo>
                <a:lnTo>
                  <a:pt x="6350" y="1602740"/>
                </a:lnTo>
                <a:lnTo>
                  <a:pt x="6350" y="1606550"/>
                </a:lnTo>
                <a:lnTo>
                  <a:pt x="7620" y="1606550"/>
                </a:lnTo>
                <a:lnTo>
                  <a:pt x="7620" y="1609090"/>
                </a:lnTo>
                <a:lnTo>
                  <a:pt x="8890" y="1609090"/>
                </a:lnTo>
                <a:lnTo>
                  <a:pt x="8890" y="1612900"/>
                </a:lnTo>
                <a:lnTo>
                  <a:pt x="26670" y="1612900"/>
                </a:lnTo>
                <a:lnTo>
                  <a:pt x="26670" y="1600200"/>
                </a:lnTo>
                <a:close/>
              </a:path>
              <a:path w="26670" h="1657350">
                <a:moveTo>
                  <a:pt x="26670" y="1612900"/>
                </a:moveTo>
                <a:lnTo>
                  <a:pt x="10160" y="1612900"/>
                </a:lnTo>
                <a:lnTo>
                  <a:pt x="10160" y="1615440"/>
                </a:lnTo>
                <a:lnTo>
                  <a:pt x="11429" y="1615440"/>
                </a:lnTo>
                <a:lnTo>
                  <a:pt x="11429" y="1617980"/>
                </a:lnTo>
                <a:lnTo>
                  <a:pt x="12700" y="1617980"/>
                </a:lnTo>
                <a:lnTo>
                  <a:pt x="12700" y="1621790"/>
                </a:lnTo>
                <a:lnTo>
                  <a:pt x="13970" y="1621790"/>
                </a:lnTo>
                <a:lnTo>
                  <a:pt x="13970" y="1624330"/>
                </a:lnTo>
                <a:lnTo>
                  <a:pt x="15240" y="1624330"/>
                </a:lnTo>
                <a:lnTo>
                  <a:pt x="15240" y="1628140"/>
                </a:lnTo>
                <a:lnTo>
                  <a:pt x="16510" y="1628140"/>
                </a:lnTo>
                <a:lnTo>
                  <a:pt x="1651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57350">
                <a:moveTo>
                  <a:pt x="26670" y="1653539"/>
                </a:moveTo>
                <a:lnTo>
                  <a:pt x="25400" y="1653539"/>
                </a:lnTo>
                <a:lnTo>
                  <a:pt x="25400" y="1657350"/>
                </a:lnTo>
                <a:lnTo>
                  <a:pt x="26670" y="1657350"/>
                </a:lnTo>
                <a:lnTo>
                  <a:pt x="26670" y="1653539"/>
                </a:lnTo>
                <a:close/>
              </a:path>
              <a:path w="26670" h="1657350">
                <a:moveTo>
                  <a:pt x="26670" y="1642110"/>
                </a:moveTo>
                <a:lnTo>
                  <a:pt x="21590" y="1642110"/>
                </a:lnTo>
                <a:lnTo>
                  <a:pt x="21590" y="1644650"/>
                </a:lnTo>
                <a:lnTo>
                  <a:pt x="22860" y="1644650"/>
                </a:lnTo>
                <a:lnTo>
                  <a:pt x="22860" y="1649730"/>
                </a:lnTo>
                <a:lnTo>
                  <a:pt x="24129" y="1649730"/>
                </a:lnTo>
                <a:lnTo>
                  <a:pt x="24129" y="1653539"/>
                </a:lnTo>
                <a:lnTo>
                  <a:pt x="25400" y="1653539"/>
                </a:lnTo>
                <a:lnTo>
                  <a:pt x="2540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57350">
                <a:moveTo>
                  <a:pt x="26670" y="1634489"/>
                </a:moveTo>
                <a:lnTo>
                  <a:pt x="19050" y="1634489"/>
                </a:lnTo>
                <a:lnTo>
                  <a:pt x="19050" y="1638300"/>
                </a:lnTo>
                <a:lnTo>
                  <a:pt x="20320" y="1638300"/>
                </a:lnTo>
                <a:lnTo>
                  <a:pt x="20320" y="1642110"/>
                </a:lnTo>
                <a:lnTo>
                  <a:pt x="21590" y="1642110"/>
                </a:lnTo>
                <a:lnTo>
                  <a:pt x="2159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57350">
                <a:moveTo>
                  <a:pt x="26670" y="1631950"/>
                </a:moveTo>
                <a:lnTo>
                  <a:pt x="17779" y="1631950"/>
                </a:lnTo>
                <a:lnTo>
                  <a:pt x="17779" y="1634489"/>
                </a:lnTo>
                <a:lnTo>
                  <a:pt x="19050" y="1634489"/>
                </a:lnTo>
                <a:lnTo>
                  <a:pt x="19050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03F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9100" y="3202939"/>
            <a:ext cx="26670" cy="1724660"/>
          </a:xfrm>
          <a:custGeom>
            <a:avLst/>
            <a:gdLst/>
            <a:ahLst/>
            <a:cxnLst/>
            <a:rect l="l" t="t" r="r" b="b"/>
            <a:pathLst>
              <a:path w="26670" h="1724660">
                <a:moveTo>
                  <a:pt x="3810" y="0"/>
                </a:moveTo>
                <a:lnTo>
                  <a:pt x="0" y="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724660">
                <a:moveTo>
                  <a:pt x="2667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1724660">
                <a:moveTo>
                  <a:pt x="26670" y="419100"/>
                </a:moveTo>
                <a:lnTo>
                  <a:pt x="0" y="41910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19100"/>
                </a:lnTo>
                <a:close/>
              </a:path>
              <a:path w="26670" h="1724660">
                <a:moveTo>
                  <a:pt x="2667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8150"/>
                </a:lnTo>
                <a:close/>
              </a:path>
              <a:path w="26670" h="172466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724660">
                <a:moveTo>
                  <a:pt x="26670" y="463550"/>
                </a:moveTo>
                <a:lnTo>
                  <a:pt x="0" y="46355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63550"/>
                </a:lnTo>
                <a:close/>
              </a:path>
              <a:path w="26670" h="1724660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172466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724660">
                <a:moveTo>
                  <a:pt x="26670" y="514350"/>
                </a:moveTo>
                <a:lnTo>
                  <a:pt x="0" y="514350"/>
                </a:lnTo>
                <a:lnTo>
                  <a:pt x="0" y="520699"/>
                </a:lnTo>
                <a:lnTo>
                  <a:pt x="26670" y="520699"/>
                </a:lnTo>
                <a:lnTo>
                  <a:pt x="26670" y="514350"/>
                </a:lnTo>
                <a:close/>
              </a:path>
              <a:path w="26670" h="1724660">
                <a:moveTo>
                  <a:pt x="2667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1724660">
                <a:moveTo>
                  <a:pt x="26670" y="533400"/>
                </a:moveTo>
                <a:lnTo>
                  <a:pt x="0" y="5334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33400"/>
                </a:lnTo>
                <a:close/>
              </a:path>
              <a:path w="26670" h="1724660">
                <a:moveTo>
                  <a:pt x="26670" y="558800"/>
                </a:moveTo>
                <a:lnTo>
                  <a:pt x="0" y="5588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58800"/>
                </a:lnTo>
                <a:close/>
              </a:path>
              <a:path w="26670" h="1724660">
                <a:moveTo>
                  <a:pt x="26670" y="628650"/>
                </a:moveTo>
                <a:lnTo>
                  <a:pt x="0" y="6286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28650"/>
                </a:lnTo>
                <a:close/>
              </a:path>
              <a:path w="26670" h="1724660">
                <a:moveTo>
                  <a:pt x="26670" y="666750"/>
                </a:moveTo>
                <a:lnTo>
                  <a:pt x="0" y="6667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66750"/>
                </a:lnTo>
                <a:close/>
              </a:path>
              <a:path w="26670" h="1724660">
                <a:moveTo>
                  <a:pt x="2667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6670" y="678180"/>
                </a:lnTo>
                <a:lnTo>
                  <a:pt x="26670" y="671830"/>
                </a:lnTo>
                <a:close/>
              </a:path>
              <a:path w="26670" h="1724660">
                <a:moveTo>
                  <a:pt x="26670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26670" y="684529"/>
                </a:lnTo>
                <a:lnTo>
                  <a:pt x="26670" y="678180"/>
                </a:lnTo>
                <a:close/>
              </a:path>
              <a:path w="26670" h="1724660">
                <a:moveTo>
                  <a:pt x="26670" y="684530"/>
                </a:moveTo>
                <a:lnTo>
                  <a:pt x="0" y="68453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4530"/>
                </a:lnTo>
                <a:close/>
              </a:path>
              <a:path w="26670" h="1724660">
                <a:moveTo>
                  <a:pt x="26670" y="711200"/>
                </a:moveTo>
                <a:lnTo>
                  <a:pt x="0" y="71120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11200"/>
                </a:lnTo>
                <a:close/>
              </a:path>
              <a:path w="26670" h="1724660">
                <a:moveTo>
                  <a:pt x="26670" y="728980"/>
                </a:moveTo>
                <a:lnTo>
                  <a:pt x="0" y="728980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728980"/>
                </a:lnTo>
                <a:close/>
              </a:path>
              <a:path w="26670" h="1724660">
                <a:moveTo>
                  <a:pt x="2667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1724660">
                <a:moveTo>
                  <a:pt x="2667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9300"/>
                </a:lnTo>
                <a:close/>
              </a:path>
              <a:path w="26670" h="1724660">
                <a:moveTo>
                  <a:pt x="26670" y="755650"/>
                </a:moveTo>
                <a:lnTo>
                  <a:pt x="0" y="755650"/>
                </a:lnTo>
                <a:lnTo>
                  <a:pt x="0" y="798830"/>
                </a:lnTo>
                <a:lnTo>
                  <a:pt x="26670" y="798830"/>
                </a:lnTo>
                <a:lnTo>
                  <a:pt x="26670" y="755650"/>
                </a:lnTo>
                <a:close/>
              </a:path>
              <a:path w="26670" h="1724660">
                <a:moveTo>
                  <a:pt x="26670" y="798830"/>
                </a:moveTo>
                <a:lnTo>
                  <a:pt x="0" y="79883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8830"/>
                </a:lnTo>
                <a:close/>
              </a:path>
              <a:path w="26670" h="1724660">
                <a:moveTo>
                  <a:pt x="26670" y="806450"/>
                </a:moveTo>
                <a:lnTo>
                  <a:pt x="0" y="8064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6450"/>
                </a:lnTo>
                <a:close/>
              </a:path>
              <a:path w="26670" h="1724660">
                <a:moveTo>
                  <a:pt x="26670" y="812800"/>
                </a:moveTo>
                <a:lnTo>
                  <a:pt x="0" y="81280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2800"/>
                </a:lnTo>
                <a:close/>
              </a:path>
              <a:path w="26670" h="1724660">
                <a:moveTo>
                  <a:pt x="26670" y="849630"/>
                </a:moveTo>
                <a:lnTo>
                  <a:pt x="0" y="84963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49630"/>
                </a:lnTo>
                <a:close/>
              </a:path>
              <a:path w="26670" h="1724660">
                <a:moveTo>
                  <a:pt x="26670" y="855980"/>
                </a:moveTo>
                <a:lnTo>
                  <a:pt x="0" y="85598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55980"/>
                </a:lnTo>
                <a:close/>
              </a:path>
              <a:path w="26670" h="1724660">
                <a:moveTo>
                  <a:pt x="2667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87730"/>
                </a:lnTo>
                <a:close/>
              </a:path>
              <a:path w="26670" h="1724660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724660">
                <a:moveTo>
                  <a:pt x="26670" y="901700"/>
                </a:moveTo>
                <a:lnTo>
                  <a:pt x="0" y="9017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01700"/>
                </a:lnTo>
                <a:close/>
              </a:path>
              <a:path w="26670" h="1724660">
                <a:moveTo>
                  <a:pt x="26670" y="939800"/>
                </a:moveTo>
                <a:lnTo>
                  <a:pt x="0" y="93980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9800"/>
                </a:lnTo>
                <a:close/>
              </a:path>
              <a:path w="26670" h="1724660">
                <a:moveTo>
                  <a:pt x="26670" y="944880"/>
                </a:moveTo>
                <a:lnTo>
                  <a:pt x="0" y="94488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44880"/>
                </a:lnTo>
                <a:close/>
              </a:path>
              <a:path w="26670" h="1724660">
                <a:moveTo>
                  <a:pt x="26670" y="970280"/>
                </a:moveTo>
                <a:lnTo>
                  <a:pt x="0" y="9702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970280"/>
                </a:lnTo>
                <a:close/>
              </a:path>
              <a:path w="26670" h="1724660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724660">
                <a:moveTo>
                  <a:pt x="26670" y="1046480"/>
                </a:moveTo>
                <a:lnTo>
                  <a:pt x="0" y="104648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46480"/>
                </a:lnTo>
                <a:close/>
              </a:path>
              <a:path w="26670" h="1724660">
                <a:moveTo>
                  <a:pt x="26670" y="1054100"/>
                </a:moveTo>
                <a:lnTo>
                  <a:pt x="0" y="105410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4100"/>
                </a:lnTo>
                <a:close/>
              </a:path>
              <a:path w="26670" h="1724660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1724660">
                <a:moveTo>
                  <a:pt x="26670" y="1092200"/>
                </a:moveTo>
                <a:lnTo>
                  <a:pt x="0" y="109220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092200"/>
                </a:lnTo>
                <a:close/>
              </a:path>
              <a:path w="26670" h="1724660">
                <a:moveTo>
                  <a:pt x="26670" y="1168400"/>
                </a:moveTo>
                <a:lnTo>
                  <a:pt x="0" y="116840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168400"/>
                </a:lnTo>
                <a:close/>
              </a:path>
              <a:path w="26670" h="1724660">
                <a:moveTo>
                  <a:pt x="26670" y="1314450"/>
                </a:moveTo>
                <a:lnTo>
                  <a:pt x="0" y="131445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14450"/>
                </a:lnTo>
                <a:close/>
              </a:path>
              <a:path w="26670" h="1724660">
                <a:moveTo>
                  <a:pt x="26670" y="1338580"/>
                </a:moveTo>
                <a:lnTo>
                  <a:pt x="0" y="1338580"/>
                </a:lnTo>
                <a:lnTo>
                  <a:pt x="0" y="1390650"/>
                </a:lnTo>
                <a:lnTo>
                  <a:pt x="26670" y="1390650"/>
                </a:lnTo>
                <a:lnTo>
                  <a:pt x="26670" y="1338580"/>
                </a:lnTo>
                <a:close/>
              </a:path>
              <a:path w="26670" h="1724660">
                <a:moveTo>
                  <a:pt x="26670" y="1390650"/>
                </a:moveTo>
                <a:lnTo>
                  <a:pt x="0" y="139065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390650"/>
                </a:lnTo>
                <a:close/>
              </a:path>
              <a:path w="26670" h="1724660">
                <a:moveTo>
                  <a:pt x="26670" y="1408430"/>
                </a:moveTo>
                <a:lnTo>
                  <a:pt x="0" y="140843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8430"/>
                </a:lnTo>
                <a:close/>
              </a:path>
              <a:path w="26670" h="1724660">
                <a:moveTo>
                  <a:pt x="26670" y="1421130"/>
                </a:moveTo>
                <a:lnTo>
                  <a:pt x="0" y="142113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21130"/>
                </a:lnTo>
                <a:close/>
              </a:path>
              <a:path w="26670" h="1724660">
                <a:moveTo>
                  <a:pt x="26670" y="1447800"/>
                </a:moveTo>
                <a:lnTo>
                  <a:pt x="0" y="1447800"/>
                </a:lnTo>
                <a:lnTo>
                  <a:pt x="0" y="1478280"/>
                </a:lnTo>
                <a:lnTo>
                  <a:pt x="26670" y="1478280"/>
                </a:lnTo>
                <a:lnTo>
                  <a:pt x="26670" y="1447800"/>
                </a:lnTo>
                <a:close/>
              </a:path>
              <a:path w="26670" h="1724660">
                <a:moveTo>
                  <a:pt x="26670" y="1478280"/>
                </a:moveTo>
                <a:lnTo>
                  <a:pt x="0" y="1478280"/>
                </a:lnTo>
                <a:lnTo>
                  <a:pt x="0" y="1484630"/>
                </a:lnTo>
                <a:lnTo>
                  <a:pt x="26670" y="1484630"/>
                </a:lnTo>
                <a:lnTo>
                  <a:pt x="26670" y="1478280"/>
                </a:lnTo>
                <a:close/>
              </a:path>
              <a:path w="26670" h="1724660">
                <a:moveTo>
                  <a:pt x="26670" y="1484630"/>
                </a:moveTo>
                <a:lnTo>
                  <a:pt x="0" y="148463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84630"/>
                </a:lnTo>
                <a:close/>
              </a:path>
              <a:path w="26670" h="1724660">
                <a:moveTo>
                  <a:pt x="26670" y="1490980"/>
                </a:moveTo>
                <a:lnTo>
                  <a:pt x="0" y="149098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90980"/>
                </a:lnTo>
                <a:close/>
              </a:path>
              <a:path w="26670" h="1724660">
                <a:moveTo>
                  <a:pt x="26670" y="1524000"/>
                </a:moveTo>
                <a:lnTo>
                  <a:pt x="0" y="1524000"/>
                </a:lnTo>
                <a:lnTo>
                  <a:pt x="0" y="1548130"/>
                </a:lnTo>
                <a:lnTo>
                  <a:pt x="26670" y="1548130"/>
                </a:lnTo>
                <a:lnTo>
                  <a:pt x="26670" y="1524000"/>
                </a:lnTo>
                <a:close/>
              </a:path>
              <a:path w="26670" h="1724660">
                <a:moveTo>
                  <a:pt x="26670" y="1548130"/>
                </a:moveTo>
                <a:lnTo>
                  <a:pt x="0" y="1548130"/>
                </a:lnTo>
                <a:lnTo>
                  <a:pt x="0" y="1600200"/>
                </a:lnTo>
                <a:lnTo>
                  <a:pt x="26670" y="1600200"/>
                </a:lnTo>
                <a:lnTo>
                  <a:pt x="26670" y="1548130"/>
                </a:lnTo>
                <a:close/>
              </a:path>
              <a:path w="26670" h="1724660">
                <a:moveTo>
                  <a:pt x="26670" y="1600200"/>
                </a:moveTo>
                <a:lnTo>
                  <a:pt x="0" y="1600200"/>
                </a:lnTo>
                <a:lnTo>
                  <a:pt x="0" y="1617980"/>
                </a:lnTo>
                <a:lnTo>
                  <a:pt x="26670" y="1617980"/>
                </a:lnTo>
                <a:lnTo>
                  <a:pt x="26670" y="1600200"/>
                </a:lnTo>
                <a:close/>
              </a:path>
              <a:path w="26670" h="1724660">
                <a:moveTo>
                  <a:pt x="26670" y="1717039"/>
                </a:moveTo>
                <a:lnTo>
                  <a:pt x="24129" y="1717039"/>
                </a:lnTo>
                <a:lnTo>
                  <a:pt x="24129" y="1720850"/>
                </a:lnTo>
                <a:lnTo>
                  <a:pt x="25400" y="1720850"/>
                </a:lnTo>
                <a:lnTo>
                  <a:pt x="25400" y="1724660"/>
                </a:lnTo>
                <a:lnTo>
                  <a:pt x="26670" y="1724660"/>
                </a:lnTo>
                <a:lnTo>
                  <a:pt x="26670" y="1717039"/>
                </a:lnTo>
                <a:close/>
              </a:path>
              <a:path w="26670" h="1724660">
                <a:moveTo>
                  <a:pt x="26670" y="1705610"/>
                </a:moveTo>
                <a:lnTo>
                  <a:pt x="20320" y="1705610"/>
                </a:lnTo>
                <a:lnTo>
                  <a:pt x="20320" y="1708150"/>
                </a:lnTo>
                <a:lnTo>
                  <a:pt x="21590" y="1708150"/>
                </a:lnTo>
                <a:lnTo>
                  <a:pt x="21590" y="1713230"/>
                </a:lnTo>
                <a:lnTo>
                  <a:pt x="22859" y="1713230"/>
                </a:lnTo>
                <a:lnTo>
                  <a:pt x="22859" y="1717039"/>
                </a:lnTo>
                <a:lnTo>
                  <a:pt x="24129" y="1717039"/>
                </a:lnTo>
                <a:lnTo>
                  <a:pt x="24129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724660">
                <a:moveTo>
                  <a:pt x="26670" y="1697989"/>
                </a:moveTo>
                <a:lnTo>
                  <a:pt x="17779" y="1697989"/>
                </a:lnTo>
                <a:lnTo>
                  <a:pt x="17779" y="1701800"/>
                </a:lnTo>
                <a:lnTo>
                  <a:pt x="19050" y="1701800"/>
                </a:lnTo>
                <a:lnTo>
                  <a:pt x="19050" y="1705610"/>
                </a:lnTo>
                <a:lnTo>
                  <a:pt x="20320" y="1705610"/>
                </a:lnTo>
                <a:lnTo>
                  <a:pt x="20320" y="1704340"/>
                </a:lnTo>
                <a:lnTo>
                  <a:pt x="26670" y="1704340"/>
                </a:lnTo>
                <a:lnTo>
                  <a:pt x="26670" y="1697989"/>
                </a:lnTo>
                <a:close/>
              </a:path>
              <a:path w="26670" h="1724660">
                <a:moveTo>
                  <a:pt x="26670" y="1686560"/>
                </a:moveTo>
                <a:lnTo>
                  <a:pt x="13970" y="1686560"/>
                </a:lnTo>
                <a:lnTo>
                  <a:pt x="13970" y="1689100"/>
                </a:lnTo>
                <a:lnTo>
                  <a:pt x="15240" y="1689100"/>
                </a:lnTo>
                <a:lnTo>
                  <a:pt x="15240" y="1694180"/>
                </a:lnTo>
                <a:lnTo>
                  <a:pt x="16509" y="1694180"/>
                </a:lnTo>
                <a:lnTo>
                  <a:pt x="16509" y="1697989"/>
                </a:lnTo>
                <a:lnTo>
                  <a:pt x="17779" y="1697989"/>
                </a:lnTo>
                <a:lnTo>
                  <a:pt x="17779" y="1696720"/>
                </a:lnTo>
                <a:lnTo>
                  <a:pt x="26670" y="1696720"/>
                </a:lnTo>
                <a:lnTo>
                  <a:pt x="26670" y="1686560"/>
                </a:lnTo>
                <a:close/>
              </a:path>
              <a:path w="26670" h="1724660">
                <a:moveTo>
                  <a:pt x="26670" y="1678939"/>
                </a:moveTo>
                <a:lnTo>
                  <a:pt x="11429" y="1678939"/>
                </a:lnTo>
                <a:lnTo>
                  <a:pt x="11429" y="1682750"/>
                </a:lnTo>
                <a:lnTo>
                  <a:pt x="12700" y="1682750"/>
                </a:lnTo>
                <a:lnTo>
                  <a:pt x="12700" y="1686560"/>
                </a:lnTo>
                <a:lnTo>
                  <a:pt x="13970" y="1686560"/>
                </a:lnTo>
                <a:lnTo>
                  <a:pt x="13970" y="1685289"/>
                </a:lnTo>
                <a:lnTo>
                  <a:pt x="26670" y="1685289"/>
                </a:lnTo>
                <a:lnTo>
                  <a:pt x="26670" y="1678939"/>
                </a:lnTo>
                <a:close/>
              </a:path>
              <a:path w="26670" h="1724660">
                <a:moveTo>
                  <a:pt x="26670" y="1667510"/>
                </a:moveTo>
                <a:lnTo>
                  <a:pt x="7620" y="1667510"/>
                </a:lnTo>
                <a:lnTo>
                  <a:pt x="7620" y="1670050"/>
                </a:lnTo>
                <a:lnTo>
                  <a:pt x="8890" y="1670050"/>
                </a:lnTo>
                <a:lnTo>
                  <a:pt x="8890" y="1675130"/>
                </a:lnTo>
                <a:lnTo>
                  <a:pt x="10159" y="1675130"/>
                </a:lnTo>
                <a:lnTo>
                  <a:pt x="10159" y="1678939"/>
                </a:lnTo>
                <a:lnTo>
                  <a:pt x="11429" y="1678939"/>
                </a:lnTo>
                <a:lnTo>
                  <a:pt x="11429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724660">
                <a:moveTo>
                  <a:pt x="26670" y="1659890"/>
                </a:moveTo>
                <a:lnTo>
                  <a:pt x="5079" y="1659890"/>
                </a:lnTo>
                <a:lnTo>
                  <a:pt x="5079" y="1663700"/>
                </a:lnTo>
                <a:lnTo>
                  <a:pt x="6350" y="1663700"/>
                </a:lnTo>
                <a:lnTo>
                  <a:pt x="6350" y="1667510"/>
                </a:lnTo>
                <a:lnTo>
                  <a:pt x="7620" y="1667510"/>
                </a:lnTo>
                <a:lnTo>
                  <a:pt x="7620" y="1666239"/>
                </a:lnTo>
                <a:lnTo>
                  <a:pt x="26670" y="1666239"/>
                </a:lnTo>
                <a:lnTo>
                  <a:pt x="26670" y="1659890"/>
                </a:lnTo>
                <a:close/>
              </a:path>
              <a:path w="26670" h="1724660">
                <a:moveTo>
                  <a:pt x="26670" y="1648460"/>
                </a:moveTo>
                <a:lnTo>
                  <a:pt x="1270" y="1648460"/>
                </a:lnTo>
                <a:lnTo>
                  <a:pt x="1270" y="1651000"/>
                </a:lnTo>
                <a:lnTo>
                  <a:pt x="2540" y="1651000"/>
                </a:lnTo>
                <a:lnTo>
                  <a:pt x="2540" y="1656080"/>
                </a:lnTo>
                <a:lnTo>
                  <a:pt x="3809" y="1656080"/>
                </a:lnTo>
                <a:lnTo>
                  <a:pt x="3809" y="1659890"/>
                </a:lnTo>
                <a:lnTo>
                  <a:pt x="5079" y="1659890"/>
                </a:lnTo>
                <a:lnTo>
                  <a:pt x="5079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724660">
                <a:moveTo>
                  <a:pt x="26670" y="1640839"/>
                </a:moveTo>
                <a:lnTo>
                  <a:pt x="0" y="1640839"/>
                </a:lnTo>
                <a:lnTo>
                  <a:pt x="0" y="1648460"/>
                </a:lnTo>
                <a:lnTo>
                  <a:pt x="1270" y="1648460"/>
                </a:lnTo>
                <a:lnTo>
                  <a:pt x="127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172466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724660">
                <a:moveTo>
                  <a:pt x="26670" y="1621789"/>
                </a:moveTo>
                <a:lnTo>
                  <a:pt x="0" y="1621789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89"/>
                </a:lnTo>
                <a:close/>
              </a:path>
              <a:path w="26670" h="1724660">
                <a:moveTo>
                  <a:pt x="26670" y="1619250"/>
                </a:moveTo>
                <a:lnTo>
                  <a:pt x="0" y="161925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9250"/>
                </a:lnTo>
                <a:close/>
              </a:path>
            </a:pathLst>
          </a:custGeom>
          <a:solidFill>
            <a:srgbClr val="203F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65769" y="3228339"/>
            <a:ext cx="27940" cy="1781810"/>
          </a:xfrm>
          <a:custGeom>
            <a:avLst/>
            <a:gdLst/>
            <a:ahLst/>
            <a:cxnLst/>
            <a:rect l="l" t="t" r="r" b="b"/>
            <a:pathLst>
              <a:path w="27940" h="1781810">
                <a:moveTo>
                  <a:pt x="19050" y="0"/>
                </a:moveTo>
                <a:lnTo>
                  <a:pt x="0" y="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781810">
                <a:moveTo>
                  <a:pt x="2793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1781810">
                <a:moveTo>
                  <a:pt x="27939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7939" y="412750"/>
                </a:lnTo>
                <a:lnTo>
                  <a:pt x="27939" y="393700"/>
                </a:lnTo>
                <a:close/>
              </a:path>
              <a:path w="27940" h="1781810">
                <a:moveTo>
                  <a:pt x="27939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12750"/>
                </a:lnTo>
                <a:close/>
              </a:path>
              <a:path w="27940" h="178181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81810">
                <a:moveTo>
                  <a:pt x="27939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38150"/>
                </a:lnTo>
                <a:close/>
              </a:path>
              <a:path w="27940" h="1781810">
                <a:moveTo>
                  <a:pt x="27939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7939" y="476250"/>
                </a:lnTo>
                <a:lnTo>
                  <a:pt x="27939" y="469900"/>
                </a:lnTo>
                <a:close/>
              </a:path>
              <a:path w="27940" h="1781810">
                <a:moveTo>
                  <a:pt x="2793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76250"/>
                </a:lnTo>
                <a:close/>
              </a:path>
              <a:path w="27940" h="1781810">
                <a:moveTo>
                  <a:pt x="27939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8950"/>
                </a:lnTo>
                <a:close/>
              </a:path>
              <a:path w="27940" h="1781810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1781810">
                <a:moveTo>
                  <a:pt x="27939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08000"/>
                </a:lnTo>
                <a:close/>
              </a:path>
              <a:path w="27940" h="1781810">
                <a:moveTo>
                  <a:pt x="27939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33400"/>
                </a:lnTo>
                <a:close/>
              </a:path>
              <a:path w="27940" h="1781810">
                <a:moveTo>
                  <a:pt x="27939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03250"/>
                </a:lnTo>
                <a:close/>
              </a:path>
              <a:path w="27940" h="1781810">
                <a:moveTo>
                  <a:pt x="27939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41350"/>
                </a:lnTo>
                <a:close/>
              </a:path>
              <a:path w="27940" h="1781810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1781810">
                <a:moveTo>
                  <a:pt x="27939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7939" y="659129"/>
                </a:lnTo>
                <a:lnTo>
                  <a:pt x="27939" y="652780"/>
                </a:lnTo>
                <a:close/>
              </a:path>
              <a:path w="27940" h="1781810">
                <a:moveTo>
                  <a:pt x="27939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59130"/>
                </a:lnTo>
                <a:close/>
              </a:path>
              <a:path w="27940" h="1781810">
                <a:moveTo>
                  <a:pt x="27939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85800"/>
                </a:lnTo>
                <a:close/>
              </a:path>
              <a:path w="27940" h="1781810">
                <a:moveTo>
                  <a:pt x="27939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7939" y="711199"/>
                </a:lnTo>
                <a:lnTo>
                  <a:pt x="27939" y="703580"/>
                </a:lnTo>
                <a:close/>
              </a:path>
              <a:path w="27940" h="1781810">
                <a:moveTo>
                  <a:pt x="2793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711200"/>
                </a:lnTo>
                <a:close/>
              </a:path>
              <a:path w="27940" h="1781810">
                <a:moveTo>
                  <a:pt x="2793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23900"/>
                </a:lnTo>
                <a:close/>
              </a:path>
              <a:path w="27940" h="1781810">
                <a:moveTo>
                  <a:pt x="27939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30250"/>
                </a:lnTo>
                <a:close/>
              </a:path>
              <a:path w="27940" h="1781810">
                <a:moveTo>
                  <a:pt x="27939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73430"/>
                </a:lnTo>
                <a:close/>
              </a:path>
              <a:path w="27940" h="1781810">
                <a:moveTo>
                  <a:pt x="27939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81050"/>
                </a:lnTo>
                <a:close/>
              </a:path>
              <a:path w="27940" h="1781810">
                <a:moveTo>
                  <a:pt x="27939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787400"/>
                </a:lnTo>
                <a:close/>
              </a:path>
              <a:path w="27940" h="1781810">
                <a:moveTo>
                  <a:pt x="27939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7939" y="830579"/>
                </a:lnTo>
                <a:lnTo>
                  <a:pt x="27939" y="824230"/>
                </a:lnTo>
                <a:close/>
              </a:path>
              <a:path w="27940" h="1781810">
                <a:moveTo>
                  <a:pt x="27939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7939" y="862330"/>
                </a:lnTo>
                <a:lnTo>
                  <a:pt x="27939" y="830580"/>
                </a:lnTo>
                <a:close/>
              </a:path>
              <a:path w="27940" h="1781810">
                <a:moveTo>
                  <a:pt x="2793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62330"/>
                </a:lnTo>
                <a:close/>
              </a:path>
              <a:path w="27940" h="178181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781810">
                <a:moveTo>
                  <a:pt x="27939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7939" y="914400"/>
                </a:lnTo>
                <a:lnTo>
                  <a:pt x="27939" y="876300"/>
                </a:lnTo>
                <a:close/>
              </a:path>
              <a:path w="27940" h="1781810">
                <a:moveTo>
                  <a:pt x="27939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7939" y="919480"/>
                </a:lnTo>
                <a:lnTo>
                  <a:pt x="27939" y="914400"/>
                </a:lnTo>
                <a:close/>
              </a:path>
              <a:path w="27940" h="1781810">
                <a:moveTo>
                  <a:pt x="27939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7939" y="944880"/>
                </a:lnTo>
                <a:lnTo>
                  <a:pt x="27939" y="919480"/>
                </a:lnTo>
                <a:close/>
              </a:path>
              <a:path w="27940" h="1781810">
                <a:moveTo>
                  <a:pt x="27939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7939" y="1014730"/>
                </a:lnTo>
                <a:lnTo>
                  <a:pt x="27939" y="944880"/>
                </a:lnTo>
                <a:close/>
              </a:path>
              <a:path w="27940" h="1781810">
                <a:moveTo>
                  <a:pt x="27939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4730"/>
                </a:lnTo>
                <a:close/>
              </a:path>
              <a:path w="27940" h="1781810">
                <a:moveTo>
                  <a:pt x="27939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7939" y="1028700"/>
                </a:lnTo>
                <a:lnTo>
                  <a:pt x="27939" y="1021080"/>
                </a:lnTo>
                <a:close/>
              </a:path>
              <a:path w="27940" h="1781810">
                <a:moveTo>
                  <a:pt x="27939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8700"/>
                </a:lnTo>
                <a:close/>
              </a:path>
              <a:path w="27940" h="1781810">
                <a:moveTo>
                  <a:pt x="27939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7939" y="1066800"/>
                </a:lnTo>
                <a:lnTo>
                  <a:pt x="27939" y="1040130"/>
                </a:lnTo>
                <a:close/>
              </a:path>
              <a:path w="27940" h="1781810">
                <a:moveTo>
                  <a:pt x="27939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7939" y="1143000"/>
                </a:lnTo>
                <a:lnTo>
                  <a:pt x="27939" y="1066800"/>
                </a:lnTo>
                <a:close/>
              </a:path>
              <a:path w="27940" h="1781810">
                <a:moveTo>
                  <a:pt x="27939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7939" y="1289050"/>
                </a:lnTo>
                <a:lnTo>
                  <a:pt x="27939" y="1143000"/>
                </a:lnTo>
                <a:close/>
              </a:path>
              <a:path w="27940" h="1781810">
                <a:moveTo>
                  <a:pt x="27939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7939" y="1313180"/>
                </a:lnTo>
                <a:lnTo>
                  <a:pt x="27939" y="1289050"/>
                </a:lnTo>
                <a:close/>
              </a:path>
              <a:path w="27940" h="1781810">
                <a:moveTo>
                  <a:pt x="27939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7939" y="1365250"/>
                </a:lnTo>
                <a:lnTo>
                  <a:pt x="27939" y="1313180"/>
                </a:lnTo>
                <a:close/>
              </a:path>
              <a:path w="27940" h="1781810">
                <a:moveTo>
                  <a:pt x="27939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7939" y="1383030"/>
                </a:lnTo>
                <a:lnTo>
                  <a:pt x="27939" y="1365250"/>
                </a:lnTo>
                <a:close/>
              </a:path>
              <a:path w="27940" h="1781810">
                <a:moveTo>
                  <a:pt x="27939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83030"/>
                </a:lnTo>
                <a:close/>
              </a:path>
              <a:path w="27940" h="1781810">
                <a:moveTo>
                  <a:pt x="27939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7939" y="1422400"/>
                </a:lnTo>
                <a:lnTo>
                  <a:pt x="27939" y="1395730"/>
                </a:lnTo>
                <a:close/>
              </a:path>
              <a:path w="27940" h="1781810">
                <a:moveTo>
                  <a:pt x="27939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7939" y="1452880"/>
                </a:lnTo>
                <a:lnTo>
                  <a:pt x="27939" y="1422400"/>
                </a:lnTo>
                <a:close/>
              </a:path>
              <a:path w="27940" h="1781810">
                <a:moveTo>
                  <a:pt x="27939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7939" y="1459230"/>
                </a:lnTo>
                <a:lnTo>
                  <a:pt x="27939" y="1452880"/>
                </a:lnTo>
                <a:close/>
              </a:path>
              <a:path w="27940" h="1781810">
                <a:moveTo>
                  <a:pt x="27939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59230"/>
                </a:lnTo>
                <a:close/>
              </a:path>
              <a:path w="27940" h="1781810">
                <a:moveTo>
                  <a:pt x="27939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7939" y="1498600"/>
                </a:lnTo>
                <a:lnTo>
                  <a:pt x="27939" y="1465580"/>
                </a:lnTo>
                <a:close/>
              </a:path>
              <a:path w="27940" h="1781810">
                <a:moveTo>
                  <a:pt x="27939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7939" y="1522730"/>
                </a:lnTo>
                <a:lnTo>
                  <a:pt x="27939" y="1498600"/>
                </a:lnTo>
                <a:close/>
              </a:path>
              <a:path w="27940" h="1781810">
                <a:moveTo>
                  <a:pt x="27939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7939" y="1574800"/>
                </a:lnTo>
                <a:lnTo>
                  <a:pt x="27939" y="1522730"/>
                </a:lnTo>
                <a:close/>
              </a:path>
              <a:path w="27940" h="1781810">
                <a:moveTo>
                  <a:pt x="27939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7939" y="1592580"/>
                </a:lnTo>
                <a:lnTo>
                  <a:pt x="27939" y="1574800"/>
                </a:lnTo>
                <a:close/>
              </a:path>
              <a:path w="27940" h="1781810">
                <a:moveTo>
                  <a:pt x="27939" y="1774190"/>
                </a:moveTo>
                <a:lnTo>
                  <a:pt x="25400" y="1774190"/>
                </a:lnTo>
                <a:lnTo>
                  <a:pt x="25400" y="1778000"/>
                </a:lnTo>
                <a:lnTo>
                  <a:pt x="26670" y="1778000"/>
                </a:lnTo>
                <a:lnTo>
                  <a:pt x="26670" y="1781810"/>
                </a:lnTo>
                <a:lnTo>
                  <a:pt x="27939" y="1781810"/>
                </a:lnTo>
                <a:lnTo>
                  <a:pt x="27939" y="1774190"/>
                </a:lnTo>
                <a:close/>
              </a:path>
              <a:path w="27940" h="1781810">
                <a:moveTo>
                  <a:pt x="27939" y="1762760"/>
                </a:moveTo>
                <a:lnTo>
                  <a:pt x="21589" y="1762760"/>
                </a:lnTo>
                <a:lnTo>
                  <a:pt x="21589" y="1765300"/>
                </a:lnTo>
                <a:lnTo>
                  <a:pt x="22859" y="1765300"/>
                </a:lnTo>
                <a:lnTo>
                  <a:pt x="22859" y="1770380"/>
                </a:lnTo>
                <a:lnTo>
                  <a:pt x="24129" y="1770380"/>
                </a:lnTo>
                <a:lnTo>
                  <a:pt x="24129" y="1774190"/>
                </a:lnTo>
                <a:lnTo>
                  <a:pt x="25400" y="1774190"/>
                </a:lnTo>
                <a:lnTo>
                  <a:pt x="25400" y="1772920"/>
                </a:lnTo>
                <a:lnTo>
                  <a:pt x="27939" y="1772920"/>
                </a:lnTo>
                <a:lnTo>
                  <a:pt x="27939" y="1762760"/>
                </a:lnTo>
                <a:close/>
              </a:path>
              <a:path w="27940" h="1781810">
                <a:moveTo>
                  <a:pt x="27939" y="1755139"/>
                </a:moveTo>
                <a:lnTo>
                  <a:pt x="19050" y="1755139"/>
                </a:lnTo>
                <a:lnTo>
                  <a:pt x="19050" y="1758950"/>
                </a:lnTo>
                <a:lnTo>
                  <a:pt x="20320" y="1758950"/>
                </a:lnTo>
                <a:lnTo>
                  <a:pt x="20320" y="1762760"/>
                </a:lnTo>
                <a:lnTo>
                  <a:pt x="21589" y="1762760"/>
                </a:lnTo>
                <a:lnTo>
                  <a:pt x="21589" y="1761489"/>
                </a:lnTo>
                <a:lnTo>
                  <a:pt x="27939" y="1761489"/>
                </a:lnTo>
                <a:lnTo>
                  <a:pt x="27939" y="1755139"/>
                </a:lnTo>
                <a:close/>
              </a:path>
              <a:path w="27940" h="1781810">
                <a:moveTo>
                  <a:pt x="27939" y="1743710"/>
                </a:moveTo>
                <a:lnTo>
                  <a:pt x="15239" y="1743710"/>
                </a:lnTo>
                <a:lnTo>
                  <a:pt x="15239" y="1746250"/>
                </a:lnTo>
                <a:lnTo>
                  <a:pt x="16509" y="1746250"/>
                </a:lnTo>
                <a:lnTo>
                  <a:pt x="16509" y="1751330"/>
                </a:lnTo>
                <a:lnTo>
                  <a:pt x="17779" y="1751330"/>
                </a:lnTo>
                <a:lnTo>
                  <a:pt x="17779" y="1755139"/>
                </a:lnTo>
                <a:lnTo>
                  <a:pt x="19050" y="1755139"/>
                </a:lnTo>
                <a:lnTo>
                  <a:pt x="19050" y="1753870"/>
                </a:lnTo>
                <a:lnTo>
                  <a:pt x="27939" y="1753870"/>
                </a:lnTo>
                <a:lnTo>
                  <a:pt x="27939" y="1743710"/>
                </a:lnTo>
                <a:close/>
              </a:path>
              <a:path w="27940" h="1781810">
                <a:moveTo>
                  <a:pt x="27939" y="1736089"/>
                </a:moveTo>
                <a:lnTo>
                  <a:pt x="12700" y="1736089"/>
                </a:lnTo>
                <a:lnTo>
                  <a:pt x="12700" y="1739900"/>
                </a:lnTo>
                <a:lnTo>
                  <a:pt x="13970" y="1739900"/>
                </a:lnTo>
                <a:lnTo>
                  <a:pt x="13970" y="1743710"/>
                </a:lnTo>
                <a:lnTo>
                  <a:pt x="15239" y="1743710"/>
                </a:lnTo>
                <a:lnTo>
                  <a:pt x="15239" y="1742439"/>
                </a:lnTo>
                <a:lnTo>
                  <a:pt x="27939" y="1742439"/>
                </a:lnTo>
                <a:lnTo>
                  <a:pt x="27939" y="1736089"/>
                </a:lnTo>
                <a:close/>
              </a:path>
              <a:path w="27940" h="1781810">
                <a:moveTo>
                  <a:pt x="27939" y="1724660"/>
                </a:moveTo>
                <a:lnTo>
                  <a:pt x="8889" y="1724660"/>
                </a:lnTo>
                <a:lnTo>
                  <a:pt x="8889" y="1727200"/>
                </a:lnTo>
                <a:lnTo>
                  <a:pt x="10159" y="1727200"/>
                </a:lnTo>
                <a:lnTo>
                  <a:pt x="10159" y="1732280"/>
                </a:lnTo>
                <a:lnTo>
                  <a:pt x="11429" y="1732280"/>
                </a:lnTo>
                <a:lnTo>
                  <a:pt x="11429" y="1736089"/>
                </a:lnTo>
                <a:lnTo>
                  <a:pt x="12700" y="1736089"/>
                </a:lnTo>
                <a:lnTo>
                  <a:pt x="12700" y="1734820"/>
                </a:lnTo>
                <a:lnTo>
                  <a:pt x="27939" y="1734820"/>
                </a:lnTo>
                <a:lnTo>
                  <a:pt x="27939" y="1724660"/>
                </a:lnTo>
                <a:close/>
              </a:path>
              <a:path w="27940" h="1781810">
                <a:moveTo>
                  <a:pt x="27939" y="1717039"/>
                </a:moveTo>
                <a:lnTo>
                  <a:pt x="6350" y="1717039"/>
                </a:lnTo>
                <a:lnTo>
                  <a:pt x="6350" y="1720850"/>
                </a:lnTo>
                <a:lnTo>
                  <a:pt x="7620" y="1720850"/>
                </a:lnTo>
                <a:lnTo>
                  <a:pt x="7620" y="1724660"/>
                </a:lnTo>
                <a:lnTo>
                  <a:pt x="8889" y="1724660"/>
                </a:lnTo>
                <a:lnTo>
                  <a:pt x="8889" y="1723389"/>
                </a:lnTo>
                <a:lnTo>
                  <a:pt x="27939" y="1723389"/>
                </a:lnTo>
                <a:lnTo>
                  <a:pt x="27939" y="1717039"/>
                </a:lnTo>
                <a:close/>
              </a:path>
              <a:path w="27940" h="1781810">
                <a:moveTo>
                  <a:pt x="27939" y="1705610"/>
                </a:moveTo>
                <a:lnTo>
                  <a:pt x="2539" y="1705610"/>
                </a:lnTo>
                <a:lnTo>
                  <a:pt x="2539" y="1708150"/>
                </a:lnTo>
                <a:lnTo>
                  <a:pt x="3809" y="1708150"/>
                </a:lnTo>
                <a:lnTo>
                  <a:pt x="3809" y="1713230"/>
                </a:lnTo>
                <a:lnTo>
                  <a:pt x="5079" y="1713230"/>
                </a:lnTo>
                <a:lnTo>
                  <a:pt x="5079" y="1717039"/>
                </a:lnTo>
                <a:lnTo>
                  <a:pt x="6350" y="1717039"/>
                </a:lnTo>
                <a:lnTo>
                  <a:pt x="6350" y="1715770"/>
                </a:lnTo>
                <a:lnTo>
                  <a:pt x="27939" y="1715770"/>
                </a:lnTo>
                <a:lnTo>
                  <a:pt x="27939" y="1705610"/>
                </a:lnTo>
                <a:close/>
              </a:path>
              <a:path w="27940" h="1781810">
                <a:moveTo>
                  <a:pt x="27939" y="1691639"/>
                </a:moveTo>
                <a:lnTo>
                  <a:pt x="0" y="1691639"/>
                </a:lnTo>
                <a:lnTo>
                  <a:pt x="0" y="1701800"/>
                </a:lnTo>
                <a:lnTo>
                  <a:pt x="1270" y="1701800"/>
                </a:lnTo>
                <a:lnTo>
                  <a:pt x="1270" y="1705610"/>
                </a:lnTo>
                <a:lnTo>
                  <a:pt x="2539" y="1705610"/>
                </a:lnTo>
                <a:lnTo>
                  <a:pt x="2539" y="1704339"/>
                </a:lnTo>
                <a:lnTo>
                  <a:pt x="27939" y="1704339"/>
                </a:lnTo>
                <a:lnTo>
                  <a:pt x="27939" y="1691639"/>
                </a:lnTo>
                <a:close/>
              </a:path>
              <a:path w="27940" h="1781810">
                <a:moveTo>
                  <a:pt x="27939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39" y="1690370"/>
                </a:lnTo>
                <a:lnTo>
                  <a:pt x="27939" y="1680210"/>
                </a:lnTo>
                <a:close/>
              </a:path>
              <a:path w="27940" h="1781810">
                <a:moveTo>
                  <a:pt x="27939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7939" y="1678940"/>
                </a:lnTo>
                <a:lnTo>
                  <a:pt x="27939" y="1672590"/>
                </a:lnTo>
                <a:close/>
              </a:path>
              <a:path w="27940" h="1781810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1781810">
                <a:moveTo>
                  <a:pt x="27939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40"/>
                </a:lnTo>
                <a:close/>
              </a:path>
              <a:path w="27940" h="1781810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1781810">
                <a:moveTo>
                  <a:pt x="27939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90"/>
                </a:lnTo>
                <a:close/>
              </a:path>
              <a:path w="27940" h="1781810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1781810">
                <a:moveTo>
                  <a:pt x="27939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7939" y="1621790"/>
                </a:lnTo>
                <a:lnTo>
                  <a:pt x="27939" y="1615439"/>
                </a:lnTo>
                <a:close/>
              </a:path>
              <a:path w="27940" h="1781810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1781810">
                <a:moveTo>
                  <a:pt x="27939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7939" y="1602740"/>
                </a:lnTo>
                <a:lnTo>
                  <a:pt x="27939" y="1596389"/>
                </a:lnTo>
                <a:close/>
              </a:path>
              <a:path w="27940" h="1781810">
                <a:moveTo>
                  <a:pt x="27939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93850"/>
                </a:lnTo>
                <a:close/>
              </a:path>
            </a:pathLst>
          </a:custGeom>
          <a:solidFill>
            <a:srgbClr val="1F3E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8093709" y="3241039"/>
            <a:ext cx="26670" cy="1847850"/>
          </a:xfrm>
          <a:custGeom>
            <a:avLst/>
            <a:gdLst/>
            <a:ahLst/>
            <a:cxnLst/>
            <a:rect l="l" t="t" r="r" b="b"/>
            <a:pathLst>
              <a:path w="26670" h="1847850">
                <a:moveTo>
                  <a:pt x="1143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1847850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47850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47850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4785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47850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47850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478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47850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47850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47850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47850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47850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47850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47850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47850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47850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47850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47850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47850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47850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47850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47850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47850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47850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47850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47850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47850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47850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47850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47850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47850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47850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47850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47850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47850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47850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47850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47850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47850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47850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47850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47850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47850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47850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47850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47850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47850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47850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47850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47850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47850">
                <a:moveTo>
                  <a:pt x="26670" y="1845310"/>
                </a:moveTo>
                <a:lnTo>
                  <a:pt x="25400" y="1845310"/>
                </a:lnTo>
                <a:lnTo>
                  <a:pt x="25400" y="1847850"/>
                </a:lnTo>
                <a:lnTo>
                  <a:pt x="26670" y="1847850"/>
                </a:lnTo>
                <a:lnTo>
                  <a:pt x="26670" y="1845310"/>
                </a:lnTo>
                <a:close/>
              </a:path>
              <a:path w="26670" h="1847850">
                <a:moveTo>
                  <a:pt x="26670" y="1837689"/>
                </a:moveTo>
                <a:lnTo>
                  <a:pt x="22860" y="1837689"/>
                </a:lnTo>
                <a:lnTo>
                  <a:pt x="22860" y="1841500"/>
                </a:lnTo>
                <a:lnTo>
                  <a:pt x="24130" y="1841500"/>
                </a:lnTo>
                <a:lnTo>
                  <a:pt x="24130" y="1845310"/>
                </a:lnTo>
                <a:lnTo>
                  <a:pt x="25400" y="1845310"/>
                </a:lnTo>
                <a:lnTo>
                  <a:pt x="2540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47850">
                <a:moveTo>
                  <a:pt x="26670" y="1826260"/>
                </a:moveTo>
                <a:lnTo>
                  <a:pt x="19050" y="1826260"/>
                </a:lnTo>
                <a:lnTo>
                  <a:pt x="19050" y="1828800"/>
                </a:lnTo>
                <a:lnTo>
                  <a:pt x="20320" y="1828800"/>
                </a:lnTo>
                <a:lnTo>
                  <a:pt x="20320" y="1833880"/>
                </a:lnTo>
                <a:lnTo>
                  <a:pt x="21590" y="1833880"/>
                </a:lnTo>
                <a:lnTo>
                  <a:pt x="21590" y="1837689"/>
                </a:lnTo>
                <a:lnTo>
                  <a:pt x="22860" y="1837689"/>
                </a:lnTo>
                <a:lnTo>
                  <a:pt x="2286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47850">
                <a:moveTo>
                  <a:pt x="26670" y="1818639"/>
                </a:moveTo>
                <a:lnTo>
                  <a:pt x="16510" y="1818639"/>
                </a:lnTo>
                <a:lnTo>
                  <a:pt x="16510" y="1822450"/>
                </a:lnTo>
                <a:lnTo>
                  <a:pt x="17780" y="1822450"/>
                </a:lnTo>
                <a:lnTo>
                  <a:pt x="17780" y="1826260"/>
                </a:lnTo>
                <a:lnTo>
                  <a:pt x="19050" y="1826260"/>
                </a:lnTo>
                <a:lnTo>
                  <a:pt x="1905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47850">
                <a:moveTo>
                  <a:pt x="26670" y="1807210"/>
                </a:moveTo>
                <a:lnTo>
                  <a:pt x="12700" y="1807210"/>
                </a:lnTo>
                <a:lnTo>
                  <a:pt x="12700" y="1809750"/>
                </a:lnTo>
                <a:lnTo>
                  <a:pt x="13970" y="1809750"/>
                </a:lnTo>
                <a:lnTo>
                  <a:pt x="13970" y="1814830"/>
                </a:lnTo>
                <a:lnTo>
                  <a:pt x="15240" y="1814830"/>
                </a:lnTo>
                <a:lnTo>
                  <a:pt x="15240" y="1818639"/>
                </a:lnTo>
                <a:lnTo>
                  <a:pt x="16510" y="1818639"/>
                </a:lnTo>
                <a:lnTo>
                  <a:pt x="1651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47850">
                <a:moveTo>
                  <a:pt x="26670" y="1799589"/>
                </a:moveTo>
                <a:lnTo>
                  <a:pt x="10160" y="1799589"/>
                </a:lnTo>
                <a:lnTo>
                  <a:pt x="10160" y="1803400"/>
                </a:lnTo>
                <a:lnTo>
                  <a:pt x="11430" y="1803400"/>
                </a:lnTo>
                <a:lnTo>
                  <a:pt x="11430" y="1807210"/>
                </a:lnTo>
                <a:lnTo>
                  <a:pt x="12700" y="1807210"/>
                </a:lnTo>
                <a:lnTo>
                  <a:pt x="1270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47850">
                <a:moveTo>
                  <a:pt x="26670" y="1788160"/>
                </a:moveTo>
                <a:lnTo>
                  <a:pt x="6350" y="1788160"/>
                </a:lnTo>
                <a:lnTo>
                  <a:pt x="6350" y="1790700"/>
                </a:lnTo>
                <a:lnTo>
                  <a:pt x="7620" y="1790700"/>
                </a:lnTo>
                <a:lnTo>
                  <a:pt x="7620" y="1795780"/>
                </a:lnTo>
                <a:lnTo>
                  <a:pt x="8890" y="1795780"/>
                </a:lnTo>
                <a:lnTo>
                  <a:pt x="8890" y="1799589"/>
                </a:lnTo>
                <a:lnTo>
                  <a:pt x="10160" y="1799589"/>
                </a:lnTo>
                <a:lnTo>
                  <a:pt x="1016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47850">
                <a:moveTo>
                  <a:pt x="26670" y="1780539"/>
                </a:moveTo>
                <a:lnTo>
                  <a:pt x="3810" y="1780539"/>
                </a:lnTo>
                <a:lnTo>
                  <a:pt x="3810" y="1784350"/>
                </a:lnTo>
                <a:lnTo>
                  <a:pt x="5080" y="1784350"/>
                </a:lnTo>
                <a:lnTo>
                  <a:pt x="5080" y="1788160"/>
                </a:lnTo>
                <a:lnTo>
                  <a:pt x="6350" y="1788160"/>
                </a:lnTo>
                <a:lnTo>
                  <a:pt x="635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847850">
                <a:moveTo>
                  <a:pt x="26670" y="1769110"/>
                </a:moveTo>
                <a:lnTo>
                  <a:pt x="0" y="1769110"/>
                </a:lnTo>
                <a:lnTo>
                  <a:pt x="0" y="1771650"/>
                </a:lnTo>
                <a:lnTo>
                  <a:pt x="1270" y="1771650"/>
                </a:lnTo>
                <a:lnTo>
                  <a:pt x="1270" y="1776730"/>
                </a:lnTo>
                <a:lnTo>
                  <a:pt x="2540" y="1776730"/>
                </a:lnTo>
                <a:lnTo>
                  <a:pt x="2540" y="1780539"/>
                </a:lnTo>
                <a:lnTo>
                  <a:pt x="3810" y="1780539"/>
                </a:lnTo>
                <a:lnTo>
                  <a:pt x="381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47850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47850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47850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47850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47850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47850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47850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47850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47850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47850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47850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47850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47850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4785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47850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47850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47850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47850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47850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47850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120380" y="3253740"/>
            <a:ext cx="27940" cy="1917700"/>
          </a:xfrm>
          <a:custGeom>
            <a:avLst/>
            <a:gdLst/>
            <a:ahLst/>
            <a:cxnLst/>
            <a:rect l="l" t="t" r="r" b="b"/>
            <a:pathLst>
              <a:path w="27940" h="1917700">
                <a:moveTo>
                  <a:pt x="6350" y="0"/>
                </a:moveTo>
                <a:lnTo>
                  <a:pt x="0" y="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1917700">
                <a:moveTo>
                  <a:pt x="27940" y="355600"/>
                </a:moveTo>
                <a:lnTo>
                  <a:pt x="0" y="35560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917700">
                <a:moveTo>
                  <a:pt x="27940" y="368300"/>
                </a:moveTo>
                <a:lnTo>
                  <a:pt x="0" y="3683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68300"/>
                </a:lnTo>
                <a:close/>
              </a:path>
              <a:path w="27940" h="191770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17700">
                <a:moveTo>
                  <a:pt x="2794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7940" y="412750"/>
                </a:lnTo>
                <a:lnTo>
                  <a:pt x="27940" y="400050"/>
                </a:lnTo>
                <a:close/>
              </a:path>
              <a:path w="27940" h="1917700">
                <a:moveTo>
                  <a:pt x="27940" y="412750"/>
                </a:moveTo>
                <a:lnTo>
                  <a:pt x="0" y="4127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2750"/>
                </a:lnTo>
                <a:close/>
              </a:path>
              <a:path w="27940" h="1917700">
                <a:moveTo>
                  <a:pt x="27940" y="444500"/>
                </a:moveTo>
                <a:lnTo>
                  <a:pt x="0" y="44450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44500"/>
                </a:lnTo>
                <a:close/>
              </a:path>
              <a:path w="27940" h="1917700">
                <a:moveTo>
                  <a:pt x="2794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0850"/>
                </a:lnTo>
                <a:close/>
              </a:path>
              <a:path w="27940" h="1917700">
                <a:moveTo>
                  <a:pt x="27940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3550"/>
                </a:lnTo>
                <a:close/>
              </a:path>
              <a:path w="27940" h="1917700">
                <a:moveTo>
                  <a:pt x="2794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1917700">
                <a:moveTo>
                  <a:pt x="27940" y="482600"/>
                </a:moveTo>
                <a:lnTo>
                  <a:pt x="0" y="4826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82600"/>
                </a:lnTo>
                <a:close/>
              </a:path>
              <a:path w="27940" h="1917700">
                <a:moveTo>
                  <a:pt x="27940" y="508000"/>
                </a:moveTo>
                <a:lnTo>
                  <a:pt x="0" y="5080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08000"/>
                </a:lnTo>
                <a:close/>
              </a:path>
              <a:path w="27940" h="1917700">
                <a:moveTo>
                  <a:pt x="27940" y="577850"/>
                </a:moveTo>
                <a:lnTo>
                  <a:pt x="0" y="57785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77850"/>
                </a:lnTo>
                <a:close/>
              </a:path>
              <a:path w="27940" h="1917700">
                <a:moveTo>
                  <a:pt x="27940" y="615950"/>
                </a:moveTo>
                <a:lnTo>
                  <a:pt x="0" y="615950"/>
                </a:lnTo>
                <a:lnTo>
                  <a:pt x="0" y="621030"/>
                </a:lnTo>
                <a:lnTo>
                  <a:pt x="27940" y="621030"/>
                </a:lnTo>
                <a:lnTo>
                  <a:pt x="27940" y="615950"/>
                </a:lnTo>
                <a:close/>
              </a:path>
              <a:path w="27940" h="1917700">
                <a:moveTo>
                  <a:pt x="27940" y="621030"/>
                </a:moveTo>
                <a:lnTo>
                  <a:pt x="0" y="62103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1030"/>
                </a:lnTo>
                <a:close/>
              </a:path>
              <a:path w="27940" h="1917700">
                <a:moveTo>
                  <a:pt x="27940" y="627380"/>
                </a:moveTo>
                <a:lnTo>
                  <a:pt x="0" y="627380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627380"/>
                </a:lnTo>
                <a:close/>
              </a:path>
              <a:path w="27940" h="1917700">
                <a:moveTo>
                  <a:pt x="27940" y="633730"/>
                </a:moveTo>
                <a:lnTo>
                  <a:pt x="0" y="63373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33730"/>
                </a:lnTo>
                <a:close/>
              </a:path>
              <a:path w="27940" h="1917700">
                <a:moveTo>
                  <a:pt x="27940" y="660400"/>
                </a:moveTo>
                <a:lnTo>
                  <a:pt x="0" y="66040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60400"/>
                </a:lnTo>
                <a:close/>
              </a:path>
              <a:path w="27940" h="1917700">
                <a:moveTo>
                  <a:pt x="27940" y="678180"/>
                </a:moveTo>
                <a:lnTo>
                  <a:pt x="0" y="67818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78180"/>
                </a:lnTo>
                <a:close/>
              </a:path>
              <a:path w="27940" h="1917700">
                <a:moveTo>
                  <a:pt x="2794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85800"/>
                </a:lnTo>
                <a:close/>
              </a:path>
              <a:path w="27940" h="1917700">
                <a:moveTo>
                  <a:pt x="27940" y="698500"/>
                </a:moveTo>
                <a:lnTo>
                  <a:pt x="0" y="6985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8500"/>
                </a:lnTo>
                <a:close/>
              </a:path>
              <a:path w="27940" h="1917700">
                <a:moveTo>
                  <a:pt x="27940" y="704850"/>
                </a:moveTo>
                <a:lnTo>
                  <a:pt x="0" y="7048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04850"/>
                </a:lnTo>
                <a:close/>
              </a:path>
              <a:path w="27940" h="1917700">
                <a:moveTo>
                  <a:pt x="27940" y="748030"/>
                </a:moveTo>
                <a:lnTo>
                  <a:pt x="0" y="74803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8030"/>
                </a:lnTo>
                <a:close/>
              </a:path>
              <a:path w="27940" h="1917700">
                <a:moveTo>
                  <a:pt x="27940" y="755650"/>
                </a:moveTo>
                <a:lnTo>
                  <a:pt x="0" y="7556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5650"/>
                </a:lnTo>
                <a:close/>
              </a:path>
              <a:path w="27940" h="1917700">
                <a:moveTo>
                  <a:pt x="27940" y="762000"/>
                </a:moveTo>
                <a:lnTo>
                  <a:pt x="0" y="76200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62000"/>
                </a:lnTo>
                <a:close/>
              </a:path>
              <a:path w="27940" h="1917700">
                <a:moveTo>
                  <a:pt x="27940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30"/>
                </a:lnTo>
                <a:close/>
              </a:path>
              <a:path w="27940" h="1917700">
                <a:moveTo>
                  <a:pt x="27940" y="805180"/>
                </a:moveTo>
                <a:lnTo>
                  <a:pt x="0" y="805180"/>
                </a:lnTo>
                <a:lnTo>
                  <a:pt x="0" y="836930"/>
                </a:lnTo>
                <a:lnTo>
                  <a:pt x="27940" y="836930"/>
                </a:lnTo>
                <a:lnTo>
                  <a:pt x="27940" y="805180"/>
                </a:lnTo>
                <a:close/>
              </a:path>
              <a:path w="27940" h="1917700">
                <a:moveTo>
                  <a:pt x="2794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36930"/>
                </a:lnTo>
                <a:close/>
              </a:path>
              <a:path w="27940" h="1917700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917700">
                <a:moveTo>
                  <a:pt x="27940" y="850900"/>
                </a:moveTo>
                <a:lnTo>
                  <a:pt x="0" y="85090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50900"/>
                </a:lnTo>
                <a:close/>
              </a:path>
              <a:path w="27940" h="1917700">
                <a:moveTo>
                  <a:pt x="27940" y="889000"/>
                </a:moveTo>
                <a:lnTo>
                  <a:pt x="0" y="88900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9000"/>
                </a:lnTo>
                <a:close/>
              </a:path>
              <a:path w="27940" h="1917700">
                <a:moveTo>
                  <a:pt x="27940" y="894080"/>
                </a:moveTo>
                <a:lnTo>
                  <a:pt x="0" y="894080"/>
                </a:lnTo>
                <a:lnTo>
                  <a:pt x="0" y="919480"/>
                </a:lnTo>
                <a:lnTo>
                  <a:pt x="27940" y="919480"/>
                </a:lnTo>
                <a:lnTo>
                  <a:pt x="27940" y="894080"/>
                </a:lnTo>
                <a:close/>
              </a:path>
              <a:path w="27940" h="1917700">
                <a:moveTo>
                  <a:pt x="27940" y="919480"/>
                </a:moveTo>
                <a:lnTo>
                  <a:pt x="0" y="919480"/>
                </a:lnTo>
                <a:lnTo>
                  <a:pt x="0" y="989330"/>
                </a:lnTo>
                <a:lnTo>
                  <a:pt x="27940" y="989330"/>
                </a:lnTo>
                <a:lnTo>
                  <a:pt x="27940" y="919480"/>
                </a:lnTo>
                <a:close/>
              </a:path>
              <a:path w="27940" h="1917700">
                <a:moveTo>
                  <a:pt x="2794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89330"/>
                </a:lnTo>
                <a:close/>
              </a:path>
              <a:path w="27940" h="1917700">
                <a:moveTo>
                  <a:pt x="27940" y="995680"/>
                </a:moveTo>
                <a:lnTo>
                  <a:pt x="0" y="995680"/>
                </a:lnTo>
                <a:lnTo>
                  <a:pt x="0" y="1003300"/>
                </a:lnTo>
                <a:lnTo>
                  <a:pt x="27940" y="1003300"/>
                </a:lnTo>
                <a:lnTo>
                  <a:pt x="27940" y="995680"/>
                </a:lnTo>
                <a:close/>
              </a:path>
              <a:path w="27940" h="1917700">
                <a:moveTo>
                  <a:pt x="27940" y="1003300"/>
                </a:moveTo>
                <a:lnTo>
                  <a:pt x="0" y="100330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1003300"/>
                </a:lnTo>
                <a:close/>
              </a:path>
              <a:path w="27940" h="1917700">
                <a:moveTo>
                  <a:pt x="27940" y="1014730"/>
                </a:moveTo>
                <a:lnTo>
                  <a:pt x="0" y="101473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14730"/>
                </a:lnTo>
                <a:close/>
              </a:path>
              <a:path w="27940" h="1917700">
                <a:moveTo>
                  <a:pt x="27940" y="1041400"/>
                </a:moveTo>
                <a:lnTo>
                  <a:pt x="0" y="10414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41400"/>
                </a:lnTo>
                <a:close/>
              </a:path>
              <a:path w="27940" h="1917700">
                <a:moveTo>
                  <a:pt x="27940" y="1117600"/>
                </a:moveTo>
                <a:lnTo>
                  <a:pt x="0" y="1117600"/>
                </a:lnTo>
                <a:lnTo>
                  <a:pt x="0" y="1263650"/>
                </a:lnTo>
                <a:lnTo>
                  <a:pt x="27940" y="1263650"/>
                </a:lnTo>
                <a:lnTo>
                  <a:pt x="27940" y="1117600"/>
                </a:lnTo>
                <a:close/>
              </a:path>
              <a:path w="27940" h="1917700">
                <a:moveTo>
                  <a:pt x="27940" y="1263650"/>
                </a:moveTo>
                <a:lnTo>
                  <a:pt x="0" y="1263650"/>
                </a:lnTo>
                <a:lnTo>
                  <a:pt x="0" y="1287780"/>
                </a:lnTo>
                <a:lnTo>
                  <a:pt x="27940" y="1287780"/>
                </a:lnTo>
                <a:lnTo>
                  <a:pt x="27940" y="1263650"/>
                </a:lnTo>
                <a:close/>
              </a:path>
              <a:path w="27940" h="1917700">
                <a:moveTo>
                  <a:pt x="27940" y="1287780"/>
                </a:moveTo>
                <a:lnTo>
                  <a:pt x="0" y="1287780"/>
                </a:lnTo>
                <a:lnTo>
                  <a:pt x="0" y="1339850"/>
                </a:lnTo>
                <a:lnTo>
                  <a:pt x="27940" y="1339850"/>
                </a:lnTo>
                <a:lnTo>
                  <a:pt x="27940" y="1287780"/>
                </a:lnTo>
                <a:close/>
              </a:path>
              <a:path w="27940" h="1917700">
                <a:moveTo>
                  <a:pt x="27940" y="1339850"/>
                </a:moveTo>
                <a:lnTo>
                  <a:pt x="0" y="133985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39850"/>
                </a:lnTo>
                <a:close/>
              </a:path>
              <a:path w="27940" h="1917700">
                <a:moveTo>
                  <a:pt x="27940" y="1357630"/>
                </a:moveTo>
                <a:lnTo>
                  <a:pt x="0" y="135763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57630"/>
                </a:lnTo>
                <a:close/>
              </a:path>
              <a:path w="27940" h="1917700">
                <a:moveTo>
                  <a:pt x="27940" y="1370330"/>
                </a:moveTo>
                <a:lnTo>
                  <a:pt x="0" y="1370330"/>
                </a:lnTo>
                <a:lnTo>
                  <a:pt x="0" y="1397000"/>
                </a:lnTo>
                <a:lnTo>
                  <a:pt x="27940" y="1397000"/>
                </a:lnTo>
                <a:lnTo>
                  <a:pt x="27940" y="1370330"/>
                </a:lnTo>
                <a:close/>
              </a:path>
              <a:path w="27940" h="1917700">
                <a:moveTo>
                  <a:pt x="27940" y="1397000"/>
                </a:moveTo>
                <a:lnTo>
                  <a:pt x="0" y="139700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397000"/>
                </a:lnTo>
                <a:close/>
              </a:path>
              <a:path w="27940" h="1917700">
                <a:moveTo>
                  <a:pt x="27940" y="1427480"/>
                </a:moveTo>
                <a:lnTo>
                  <a:pt x="0" y="142748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27480"/>
                </a:lnTo>
                <a:close/>
              </a:path>
              <a:path w="27940" h="1917700">
                <a:moveTo>
                  <a:pt x="27940" y="1433830"/>
                </a:moveTo>
                <a:lnTo>
                  <a:pt x="0" y="1433830"/>
                </a:lnTo>
                <a:lnTo>
                  <a:pt x="0" y="1440180"/>
                </a:lnTo>
                <a:lnTo>
                  <a:pt x="27940" y="1440180"/>
                </a:lnTo>
                <a:lnTo>
                  <a:pt x="27940" y="1433830"/>
                </a:lnTo>
                <a:close/>
              </a:path>
              <a:path w="27940" h="1917700">
                <a:moveTo>
                  <a:pt x="27940" y="1440180"/>
                </a:moveTo>
                <a:lnTo>
                  <a:pt x="0" y="1440180"/>
                </a:lnTo>
                <a:lnTo>
                  <a:pt x="0" y="1473200"/>
                </a:lnTo>
                <a:lnTo>
                  <a:pt x="27940" y="1473200"/>
                </a:lnTo>
                <a:lnTo>
                  <a:pt x="27940" y="1440180"/>
                </a:lnTo>
                <a:close/>
              </a:path>
              <a:path w="27940" h="1917700">
                <a:moveTo>
                  <a:pt x="27940" y="1473200"/>
                </a:moveTo>
                <a:lnTo>
                  <a:pt x="0" y="1473200"/>
                </a:lnTo>
                <a:lnTo>
                  <a:pt x="0" y="1497330"/>
                </a:lnTo>
                <a:lnTo>
                  <a:pt x="27940" y="1497330"/>
                </a:lnTo>
                <a:lnTo>
                  <a:pt x="27940" y="1473200"/>
                </a:lnTo>
                <a:close/>
              </a:path>
              <a:path w="27940" h="1917700">
                <a:moveTo>
                  <a:pt x="27940" y="1497330"/>
                </a:moveTo>
                <a:lnTo>
                  <a:pt x="0" y="1497330"/>
                </a:lnTo>
                <a:lnTo>
                  <a:pt x="0" y="1549400"/>
                </a:lnTo>
                <a:lnTo>
                  <a:pt x="27940" y="1549400"/>
                </a:lnTo>
                <a:lnTo>
                  <a:pt x="27940" y="1497330"/>
                </a:lnTo>
                <a:close/>
              </a:path>
              <a:path w="27940" h="1917700">
                <a:moveTo>
                  <a:pt x="27940" y="1549400"/>
                </a:moveTo>
                <a:lnTo>
                  <a:pt x="0" y="1549400"/>
                </a:lnTo>
                <a:lnTo>
                  <a:pt x="0" y="1567180"/>
                </a:lnTo>
                <a:lnTo>
                  <a:pt x="27940" y="1567180"/>
                </a:lnTo>
                <a:lnTo>
                  <a:pt x="27940" y="1549400"/>
                </a:lnTo>
                <a:close/>
              </a:path>
              <a:path w="27940" h="1917700">
                <a:moveTo>
                  <a:pt x="27940" y="1870710"/>
                </a:moveTo>
                <a:lnTo>
                  <a:pt x="11429" y="1870710"/>
                </a:lnTo>
                <a:lnTo>
                  <a:pt x="11429" y="1873250"/>
                </a:lnTo>
                <a:lnTo>
                  <a:pt x="12700" y="1873250"/>
                </a:lnTo>
                <a:lnTo>
                  <a:pt x="12700" y="1875790"/>
                </a:lnTo>
                <a:lnTo>
                  <a:pt x="13970" y="1875790"/>
                </a:lnTo>
                <a:lnTo>
                  <a:pt x="13970" y="1879600"/>
                </a:lnTo>
                <a:lnTo>
                  <a:pt x="15240" y="1879600"/>
                </a:lnTo>
                <a:lnTo>
                  <a:pt x="15240" y="1883410"/>
                </a:lnTo>
                <a:lnTo>
                  <a:pt x="16510" y="1883410"/>
                </a:lnTo>
                <a:lnTo>
                  <a:pt x="16510" y="1887220"/>
                </a:lnTo>
                <a:lnTo>
                  <a:pt x="17779" y="1887220"/>
                </a:lnTo>
                <a:lnTo>
                  <a:pt x="17779" y="1891030"/>
                </a:lnTo>
                <a:lnTo>
                  <a:pt x="19050" y="1891030"/>
                </a:lnTo>
                <a:lnTo>
                  <a:pt x="19050" y="1894840"/>
                </a:lnTo>
                <a:lnTo>
                  <a:pt x="20320" y="1894840"/>
                </a:lnTo>
                <a:lnTo>
                  <a:pt x="20320" y="1898650"/>
                </a:lnTo>
                <a:lnTo>
                  <a:pt x="21590" y="1898650"/>
                </a:lnTo>
                <a:lnTo>
                  <a:pt x="21590" y="1902460"/>
                </a:lnTo>
                <a:lnTo>
                  <a:pt x="22860" y="1902460"/>
                </a:lnTo>
                <a:lnTo>
                  <a:pt x="22860" y="1906270"/>
                </a:lnTo>
                <a:lnTo>
                  <a:pt x="24129" y="1906270"/>
                </a:lnTo>
                <a:lnTo>
                  <a:pt x="24129" y="1910080"/>
                </a:lnTo>
                <a:lnTo>
                  <a:pt x="25400" y="1910080"/>
                </a:lnTo>
                <a:lnTo>
                  <a:pt x="25400" y="1913890"/>
                </a:lnTo>
                <a:lnTo>
                  <a:pt x="26670" y="1913890"/>
                </a:lnTo>
                <a:lnTo>
                  <a:pt x="26670" y="1917700"/>
                </a:lnTo>
                <a:lnTo>
                  <a:pt x="27940" y="1917700"/>
                </a:lnTo>
                <a:lnTo>
                  <a:pt x="27940" y="1870710"/>
                </a:lnTo>
                <a:close/>
              </a:path>
              <a:path w="27940" h="1917700">
                <a:moveTo>
                  <a:pt x="27940" y="1863089"/>
                </a:moveTo>
                <a:lnTo>
                  <a:pt x="8890" y="1863089"/>
                </a:lnTo>
                <a:lnTo>
                  <a:pt x="8890" y="1866900"/>
                </a:lnTo>
                <a:lnTo>
                  <a:pt x="10160" y="1866900"/>
                </a:lnTo>
                <a:lnTo>
                  <a:pt x="10160" y="1870710"/>
                </a:lnTo>
                <a:lnTo>
                  <a:pt x="11429" y="1870710"/>
                </a:lnTo>
                <a:lnTo>
                  <a:pt x="11429" y="1869439"/>
                </a:lnTo>
                <a:lnTo>
                  <a:pt x="27940" y="1869439"/>
                </a:lnTo>
                <a:lnTo>
                  <a:pt x="27940" y="1863089"/>
                </a:lnTo>
                <a:close/>
              </a:path>
              <a:path w="27940" h="1917700">
                <a:moveTo>
                  <a:pt x="27940" y="1851660"/>
                </a:moveTo>
                <a:lnTo>
                  <a:pt x="5079" y="1851660"/>
                </a:lnTo>
                <a:lnTo>
                  <a:pt x="5079" y="1854200"/>
                </a:lnTo>
                <a:lnTo>
                  <a:pt x="6350" y="1854200"/>
                </a:lnTo>
                <a:lnTo>
                  <a:pt x="6350" y="1859280"/>
                </a:lnTo>
                <a:lnTo>
                  <a:pt x="7620" y="1859280"/>
                </a:lnTo>
                <a:lnTo>
                  <a:pt x="7620" y="1863089"/>
                </a:lnTo>
                <a:lnTo>
                  <a:pt x="8890" y="1863089"/>
                </a:lnTo>
                <a:lnTo>
                  <a:pt x="8890" y="1861820"/>
                </a:lnTo>
                <a:lnTo>
                  <a:pt x="27940" y="1861820"/>
                </a:lnTo>
                <a:lnTo>
                  <a:pt x="27940" y="1851660"/>
                </a:lnTo>
                <a:close/>
              </a:path>
              <a:path w="27940" h="1917700">
                <a:moveTo>
                  <a:pt x="27940" y="1844039"/>
                </a:moveTo>
                <a:lnTo>
                  <a:pt x="2540" y="1844039"/>
                </a:lnTo>
                <a:lnTo>
                  <a:pt x="2540" y="1847850"/>
                </a:lnTo>
                <a:lnTo>
                  <a:pt x="3810" y="1847850"/>
                </a:lnTo>
                <a:lnTo>
                  <a:pt x="3810" y="1851660"/>
                </a:lnTo>
                <a:lnTo>
                  <a:pt x="5079" y="1851660"/>
                </a:lnTo>
                <a:lnTo>
                  <a:pt x="5079" y="1850389"/>
                </a:lnTo>
                <a:lnTo>
                  <a:pt x="27940" y="1850389"/>
                </a:lnTo>
                <a:lnTo>
                  <a:pt x="27940" y="1844039"/>
                </a:lnTo>
                <a:close/>
              </a:path>
              <a:path w="27940" h="1917700">
                <a:moveTo>
                  <a:pt x="27940" y="1832610"/>
                </a:moveTo>
                <a:lnTo>
                  <a:pt x="0" y="1832610"/>
                </a:lnTo>
                <a:lnTo>
                  <a:pt x="0" y="1840230"/>
                </a:lnTo>
                <a:lnTo>
                  <a:pt x="1270" y="1840230"/>
                </a:lnTo>
                <a:lnTo>
                  <a:pt x="1270" y="1844039"/>
                </a:lnTo>
                <a:lnTo>
                  <a:pt x="2540" y="1844039"/>
                </a:lnTo>
                <a:lnTo>
                  <a:pt x="2540" y="1842770"/>
                </a:lnTo>
                <a:lnTo>
                  <a:pt x="27940" y="1842770"/>
                </a:lnTo>
                <a:lnTo>
                  <a:pt x="27940" y="1832610"/>
                </a:lnTo>
                <a:close/>
              </a:path>
              <a:path w="27940" h="1917700">
                <a:moveTo>
                  <a:pt x="2794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40" y="1831339"/>
                </a:lnTo>
                <a:lnTo>
                  <a:pt x="27940" y="1824989"/>
                </a:lnTo>
                <a:close/>
              </a:path>
              <a:path w="27940" h="1917700">
                <a:moveTo>
                  <a:pt x="27940" y="1813560"/>
                </a:moveTo>
                <a:lnTo>
                  <a:pt x="0" y="1813560"/>
                </a:lnTo>
                <a:lnTo>
                  <a:pt x="0" y="1823720"/>
                </a:lnTo>
                <a:lnTo>
                  <a:pt x="27940" y="1823720"/>
                </a:lnTo>
                <a:lnTo>
                  <a:pt x="27940" y="1813560"/>
                </a:lnTo>
                <a:close/>
              </a:path>
              <a:path w="27940" h="1917700">
                <a:moveTo>
                  <a:pt x="2794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40" y="1812289"/>
                </a:lnTo>
                <a:lnTo>
                  <a:pt x="27940" y="1805939"/>
                </a:lnTo>
                <a:close/>
              </a:path>
              <a:path w="27940" h="1917700">
                <a:moveTo>
                  <a:pt x="27940" y="1794510"/>
                </a:moveTo>
                <a:lnTo>
                  <a:pt x="0" y="1794510"/>
                </a:lnTo>
                <a:lnTo>
                  <a:pt x="0" y="1804670"/>
                </a:lnTo>
                <a:lnTo>
                  <a:pt x="27940" y="1804670"/>
                </a:lnTo>
                <a:lnTo>
                  <a:pt x="27940" y="1794510"/>
                </a:lnTo>
                <a:close/>
              </a:path>
              <a:path w="27940" h="1917700">
                <a:moveTo>
                  <a:pt x="2794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40" y="1793239"/>
                </a:lnTo>
                <a:lnTo>
                  <a:pt x="27940" y="1786889"/>
                </a:lnTo>
                <a:close/>
              </a:path>
              <a:path w="27940" h="1917700">
                <a:moveTo>
                  <a:pt x="2794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7940" y="1785620"/>
                </a:lnTo>
                <a:lnTo>
                  <a:pt x="27940" y="1775460"/>
                </a:lnTo>
                <a:close/>
              </a:path>
              <a:path w="27940" h="1917700">
                <a:moveTo>
                  <a:pt x="27940" y="1767840"/>
                </a:moveTo>
                <a:lnTo>
                  <a:pt x="0" y="1767840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767840"/>
                </a:lnTo>
                <a:close/>
              </a:path>
              <a:path w="27940" h="1917700">
                <a:moveTo>
                  <a:pt x="2794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7940" y="1766570"/>
                </a:lnTo>
                <a:lnTo>
                  <a:pt x="27940" y="1756410"/>
                </a:lnTo>
                <a:close/>
              </a:path>
              <a:path w="27940" h="1917700">
                <a:moveTo>
                  <a:pt x="27940" y="1748790"/>
                </a:moveTo>
                <a:lnTo>
                  <a:pt x="0" y="1748790"/>
                </a:lnTo>
                <a:lnTo>
                  <a:pt x="0" y="1755139"/>
                </a:lnTo>
                <a:lnTo>
                  <a:pt x="27940" y="1755139"/>
                </a:lnTo>
                <a:lnTo>
                  <a:pt x="27940" y="1748790"/>
                </a:lnTo>
                <a:close/>
              </a:path>
              <a:path w="27940" h="1917700">
                <a:moveTo>
                  <a:pt x="2794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7940" y="1747520"/>
                </a:lnTo>
                <a:lnTo>
                  <a:pt x="27940" y="1737360"/>
                </a:lnTo>
                <a:close/>
              </a:path>
              <a:path w="27940" h="1917700">
                <a:moveTo>
                  <a:pt x="2794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40" y="1736089"/>
                </a:lnTo>
                <a:lnTo>
                  <a:pt x="27940" y="1729739"/>
                </a:lnTo>
                <a:close/>
              </a:path>
              <a:path w="27940" h="1917700">
                <a:moveTo>
                  <a:pt x="2794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7940" y="1728470"/>
                </a:lnTo>
                <a:lnTo>
                  <a:pt x="27940" y="1718310"/>
                </a:lnTo>
                <a:close/>
              </a:path>
              <a:path w="27940" h="1917700">
                <a:moveTo>
                  <a:pt x="2794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40" y="1717039"/>
                </a:lnTo>
                <a:lnTo>
                  <a:pt x="27940" y="1710689"/>
                </a:lnTo>
                <a:close/>
              </a:path>
              <a:path w="27940" h="1917700">
                <a:moveTo>
                  <a:pt x="2794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7940" y="1709420"/>
                </a:lnTo>
                <a:lnTo>
                  <a:pt x="27940" y="1699260"/>
                </a:lnTo>
                <a:close/>
              </a:path>
              <a:path w="27940" h="1917700">
                <a:moveTo>
                  <a:pt x="2794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7940" y="1697989"/>
                </a:lnTo>
                <a:lnTo>
                  <a:pt x="27940" y="1691640"/>
                </a:lnTo>
                <a:close/>
              </a:path>
              <a:path w="27940" h="1917700">
                <a:moveTo>
                  <a:pt x="2794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40" y="1690370"/>
                </a:lnTo>
                <a:lnTo>
                  <a:pt x="27940" y="1680210"/>
                </a:lnTo>
                <a:close/>
              </a:path>
              <a:path w="27940" h="1917700">
                <a:moveTo>
                  <a:pt x="27940" y="1666239"/>
                </a:moveTo>
                <a:lnTo>
                  <a:pt x="0" y="166623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66239"/>
                </a:lnTo>
                <a:close/>
              </a:path>
              <a:path w="27940" h="191770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1917700">
                <a:moveTo>
                  <a:pt x="27940" y="1647190"/>
                </a:moveTo>
                <a:lnTo>
                  <a:pt x="0" y="1647190"/>
                </a:lnTo>
                <a:lnTo>
                  <a:pt x="0" y="1653540"/>
                </a:lnTo>
                <a:lnTo>
                  <a:pt x="27940" y="1653540"/>
                </a:lnTo>
                <a:lnTo>
                  <a:pt x="27940" y="1647190"/>
                </a:lnTo>
                <a:close/>
              </a:path>
              <a:path w="27940" h="191770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191770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191770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1917700">
                <a:moveTo>
                  <a:pt x="27940" y="1609090"/>
                </a:moveTo>
                <a:lnTo>
                  <a:pt x="0" y="1609090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90"/>
                </a:lnTo>
                <a:close/>
              </a:path>
              <a:path w="27940" h="1917700">
                <a:moveTo>
                  <a:pt x="27940" y="1597660"/>
                </a:moveTo>
                <a:lnTo>
                  <a:pt x="0" y="1597660"/>
                </a:lnTo>
                <a:lnTo>
                  <a:pt x="0" y="1607820"/>
                </a:lnTo>
                <a:lnTo>
                  <a:pt x="27940" y="1607820"/>
                </a:lnTo>
                <a:lnTo>
                  <a:pt x="27940" y="1597660"/>
                </a:lnTo>
                <a:close/>
              </a:path>
              <a:path w="27940" h="1917700">
                <a:moveTo>
                  <a:pt x="27940" y="1590039"/>
                </a:moveTo>
                <a:lnTo>
                  <a:pt x="0" y="1590039"/>
                </a:lnTo>
                <a:lnTo>
                  <a:pt x="0" y="1596390"/>
                </a:lnTo>
                <a:lnTo>
                  <a:pt x="27940" y="1596390"/>
                </a:lnTo>
                <a:lnTo>
                  <a:pt x="27940" y="1590039"/>
                </a:lnTo>
                <a:close/>
              </a:path>
              <a:path w="27940" h="1917700">
                <a:moveTo>
                  <a:pt x="2794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7940" y="1588770"/>
                </a:lnTo>
                <a:lnTo>
                  <a:pt x="27940" y="1578610"/>
                </a:lnTo>
                <a:close/>
              </a:path>
              <a:path w="27940" h="1917700">
                <a:moveTo>
                  <a:pt x="27940" y="1570989"/>
                </a:moveTo>
                <a:lnTo>
                  <a:pt x="0" y="1570989"/>
                </a:lnTo>
                <a:lnTo>
                  <a:pt x="0" y="1577340"/>
                </a:lnTo>
                <a:lnTo>
                  <a:pt x="27940" y="1577340"/>
                </a:lnTo>
                <a:lnTo>
                  <a:pt x="27940" y="1570989"/>
                </a:lnTo>
                <a:close/>
              </a:path>
              <a:path w="27940" h="1917700">
                <a:moveTo>
                  <a:pt x="27940" y="1568450"/>
                </a:moveTo>
                <a:lnTo>
                  <a:pt x="0" y="1568450"/>
                </a:lnTo>
                <a:lnTo>
                  <a:pt x="0" y="1569720"/>
                </a:lnTo>
                <a:lnTo>
                  <a:pt x="27940" y="1569720"/>
                </a:lnTo>
                <a:lnTo>
                  <a:pt x="27940" y="1568450"/>
                </a:lnTo>
                <a:close/>
              </a:path>
            </a:pathLst>
          </a:custGeom>
          <a:solidFill>
            <a:srgbClr val="1F3E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148319" y="3279140"/>
            <a:ext cx="26670" cy="1977389"/>
          </a:xfrm>
          <a:custGeom>
            <a:avLst/>
            <a:gdLst/>
            <a:ahLst/>
            <a:cxnLst/>
            <a:rect l="l" t="t" r="r" b="b"/>
            <a:pathLst>
              <a:path w="26670" h="1977389">
                <a:moveTo>
                  <a:pt x="20319" y="0"/>
                </a:moveTo>
                <a:lnTo>
                  <a:pt x="0" y="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1977389">
                <a:moveTo>
                  <a:pt x="26670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977389">
                <a:moveTo>
                  <a:pt x="26670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70" y="361950"/>
                </a:lnTo>
                <a:lnTo>
                  <a:pt x="26670" y="342900"/>
                </a:lnTo>
                <a:close/>
              </a:path>
              <a:path w="26670" h="1977389">
                <a:moveTo>
                  <a:pt x="26670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1950"/>
                </a:lnTo>
                <a:close/>
              </a:path>
              <a:path w="26670" h="197738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1977389">
                <a:moveTo>
                  <a:pt x="26670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387350"/>
                </a:lnTo>
                <a:close/>
              </a:path>
              <a:path w="26670" h="1977389">
                <a:moveTo>
                  <a:pt x="2667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9100"/>
                </a:lnTo>
                <a:close/>
              </a:path>
              <a:path w="26670" h="1977389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977389">
                <a:moveTo>
                  <a:pt x="26670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8150"/>
                </a:lnTo>
                <a:close/>
              </a:path>
              <a:path w="26670" h="1977389">
                <a:moveTo>
                  <a:pt x="2667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1977389">
                <a:moveTo>
                  <a:pt x="26670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1977389">
                <a:moveTo>
                  <a:pt x="26670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482600"/>
                </a:lnTo>
                <a:close/>
              </a:path>
              <a:path w="26670" h="1977389">
                <a:moveTo>
                  <a:pt x="26670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52450"/>
                </a:lnTo>
                <a:close/>
              </a:path>
              <a:path w="26670" h="1977389">
                <a:moveTo>
                  <a:pt x="26670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90550"/>
                </a:lnTo>
                <a:close/>
              </a:path>
              <a:path w="26670" h="1977389">
                <a:moveTo>
                  <a:pt x="2667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5630"/>
                </a:lnTo>
                <a:close/>
              </a:path>
              <a:path w="26670" h="1977389">
                <a:moveTo>
                  <a:pt x="26670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601980"/>
                </a:lnTo>
                <a:close/>
              </a:path>
              <a:path w="26670" h="1977389">
                <a:moveTo>
                  <a:pt x="26670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8330"/>
                </a:lnTo>
                <a:close/>
              </a:path>
              <a:path w="26670" h="1977389">
                <a:moveTo>
                  <a:pt x="26670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35000"/>
                </a:lnTo>
                <a:close/>
              </a:path>
              <a:path w="26670" h="1977389">
                <a:moveTo>
                  <a:pt x="2667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2780"/>
                </a:lnTo>
                <a:close/>
              </a:path>
              <a:path w="26670" h="1977389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977389">
                <a:moveTo>
                  <a:pt x="2667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3100"/>
                </a:lnTo>
                <a:close/>
              </a:path>
              <a:path w="26670" h="1977389">
                <a:moveTo>
                  <a:pt x="26670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79450"/>
                </a:lnTo>
                <a:close/>
              </a:path>
              <a:path w="26670" h="1977389">
                <a:moveTo>
                  <a:pt x="26670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2630"/>
                </a:lnTo>
                <a:close/>
              </a:path>
              <a:path w="26670" h="1977389">
                <a:moveTo>
                  <a:pt x="26670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30250"/>
                </a:lnTo>
                <a:close/>
              </a:path>
              <a:path w="26670" h="1977389">
                <a:moveTo>
                  <a:pt x="26670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6600"/>
                </a:lnTo>
                <a:close/>
              </a:path>
              <a:path w="26670" h="1977389">
                <a:moveTo>
                  <a:pt x="2667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70" y="779779"/>
                </a:lnTo>
                <a:lnTo>
                  <a:pt x="26670" y="773430"/>
                </a:lnTo>
                <a:close/>
              </a:path>
              <a:path w="26670" h="1977389">
                <a:moveTo>
                  <a:pt x="26670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9780"/>
                </a:lnTo>
                <a:close/>
              </a:path>
              <a:path w="26670" h="1977389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97738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977389">
                <a:moveTo>
                  <a:pt x="26670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25500"/>
                </a:lnTo>
                <a:close/>
              </a:path>
              <a:path w="26670" h="1977389">
                <a:moveTo>
                  <a:pt x="26670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3600"/>
                </a:lnTo>
                <a:close/>
              </a:path>
              <a:path w="26670" h="1977389">
                <a:moveTo>
                  <a:pt x="26670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68680"/>
                </a:lnTo>
                <a:close/>
              </a:path>
              <a:path w="26670" h="1977389">
                <a:moveTo>
                  <a:pt x="26670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894080"/>
                </a:lnTo>
                <a:close/>
              </a:path>
              <a:path w="26670" h="1977389">
                <a:moveTo>
                  <a:pt x="2667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63930"/>
                </a:lnTo>
                <a:close/>
              </a:path>
              <a:path w="26670" h="1977389">
                <a:moveTo>
                  <a:pt x="26670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0280"/>
                </a:lnTo>
                <a:close/>
              </a:path>
              <a:path w="26670" h="1977389">
                <a:moveTo>
                  <a:pt x="2667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77900"/>
                </a:lnTo>
                <a:close/>
              </a:path>
              <a:path w="26670" h="1977389">
                <a:moveTo>
                  <a:pt x="26670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989330"/>
                </a:lnTo>
                <a:close/>
              </a:path>
              <a:path w="26670" h="1977389">
                <a:moveTo>
                  <a:pt x="26670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16000"/>
                </a:lnTo>
                <a:close/>
              </a:path>
              <a:path w="26670" h="1977389">
                <a:moveTo>
                  <a:pt x="26670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70" y="1238250"/>
                </a:lnTo>
                <a:lnTo>
                  <a:pt x="26670" y="1092200"/>
                </a:lnTo>
                <a:close/>
              </a:path>
              <a:path w="26670" h="1977389">
                <a:moveTo>
                  <a:pt x="26670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38250"/>
                </a:lnTo>
                <a:close/>
              </a:path>
              <a:path w="26670" h="1977389">
                <a:moveTo>
                  <a:pt x="26670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262380"/>
                </a:lnTo>
                <a:close/>
              </a:path>
              <a:path w="26670" h="1977389">
                <a:moveTo>
                  <a:pt x="26670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70" y="1332230"/>
                </a:lnTo>
                <a:lnTo>
                  <a:pt x="26670" y="1314450"/>
                </a:lnTo>
                <a:close/>
              </a:path>
              <a:path w="26670" h="1977389">
                <a:moveTo>
                  <a:pt x="26670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70" y="1344930"/>
                </a:lnTo>
                <a:lnTo>
                  <a:pt x="26670" y="1332230"/>
                </a:lnTo>
                <a:close/>
              </a:path>
              <a:path w="26670" h="1977389">
                <a:moveTo>
                  <a:pt x="26670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70" y="1371600"/>
                </a:lnTo>
                <a:lnTo>
                  <a:pt x="26670" y="1344930"/>
                </a:lnTo>
                <a:close/>
              </a:path>
              <a:path w="26670" h="1977389">
                <a:moveTo>
                  <a:pt x="26670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1600"/>
                </a:lnTo>
                <a:close/>
              </a:path>
              <a:path w="26670" h="1977389">
                <a:moveTo>
                  <a:pt x="26670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402080"/>
                </a:lnTo>
                <a:close/>
              </a:path>
              <a:path w="26670" h="1977389">
                <a:moveTo>
                  <a:pt x="26670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70" y="1414780"/>
                </a:lnTo>
                <a:lnTo>
                  <a:pt x="26670" y="1408430"/>
                </a:lnTo>
                <a:close/>
              </a:path>
              <a:path w="26670" h="1977389">
                <a:moveTo>
                  <a:pt x="26670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14780"/>
                </a:lnTo>
                <a:close/>
              </a:path>
              <a:path w="26670" h="1977389">
                <a:moveTo>
                  <a:pt x="26670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70" y="1471930"/>
                </a:lnTo>
                <a:lnTo>
                  <a:pt x="26670" y="1447800"/>
                </a:lnTo>
                <a:close/>
              </a:path>
              <a:path w="26670" h="1977389">
                <a:moveTo>
                  <a:pt x="26670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71930"/>
                </a:lnTo>
                <a:close/>
              </a:path>
              <a:path w="26670" h="1977389">
                <a:moveTo>
                  <a:pt x="26670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70" y="1541780"/>
                </a:lnTo>
                <a:lnTo>
                  <a:pt x="26670" y="1524000"/>
                </a:lnTo>
                <a:close/>
              </a:path>
              <a:path w="26670" h="1977389">
                <a:moveTo>
                  <a:pt x="26670" y="1845310"/>
                </a:moveTo>
                <a:lnTo>
                  <a:pt x="0" y="1845310"/>
                </a:lnTo>
                <a:lnTo>
                  <a:pt x="0" y="1896110"/>
                </a:lnTo>
                <a:lnTo>
                  <a:pt x="1270" y="1896110"/>
                </a:lnTo>
                <a:lnTo>
                  <a:pt x="1270" y="1899920"/>
                </a:lnTo>
                <a:lnTo>
                  <a:pt x="2539" y="1899920"/>
                </a:lnTo>
                <a:lnTo>
                  <a:pt x="2539" y="1903730"/>
                </a:lnTo>
                <a:lnTo>
                  <a:pt x="3809" y="1903730"/>
                </a:lnTo>
                <a:lnTo>
                  <a:pt x="3809" y="1907540"/>
                </a:lnTo>
                <a:lnTo>
                  <a:pt x="5079" y="1907540"/>
                </a:lnTo>
                <a:lnTo>
                  <a:pt x="5079" y="1911350"/>
                </a:lnTo>
                <a:lnTo>
                  <a:pt x="6350" y="1911350"/>
                </a:lnTo>
                <a:lnTo>
                  <a:pt x="6350" y="1915160"/>
                </a:lnTo>
                <a:lnTo>
                  <a:pt x="7620" y="1915160"/>
                </a:lnTo>
                <a:lnTo>
                  <a:pt x="7620" y="1918970"/>
                </a:lnTo>
                <a:lnTo>
                  <a:pt x="8889" y="1918970"/>
                </a:lnTo>
                <a:lnTo>
                  <a:pt x="8889" y="1922780"/>
                </a:lnTo>
                <a:lnTo>
                  <a:pt x="10159" y="1922780"/>
                </a:lnTo>
                <a:lnTo>
                  <a:pt x="10159" y="1926590"/>
                </a:lnTo>
                <a:lnTo>
                  <a:pt x="11429" y="1926590"/>
                </a:lnTo>
                <a:lnTo>
                  <a:pt x="11429" y="1930400"/>
                </a:lnTo>
                <a:lnTo>
                  <a:pt x="12700" y="1930400"/>
                </a:lnTo>
                <a:lnTo>
                  <a:pt x="12700" y="1934210"/>
                </a:lnTo>
                <a:lnTo>
                  <a:pt x="13970" y="1934210"/>
                </a:lnTo>
                <a:lnTo>
                  <a:pt x="13970" y="1938020"/>
                </a:lnTo>
                <a:lnTo>
                  <a:pt x="15239" y="1938020"/>
                </a:lnTo>
                <a:lnTo>
                  <a:pt x="15239" y="1941830"/>
                </a:lnTo>
                <a:lnTo>
                  <a:pt x="16509" y="1941830"/>
                </a:lnTo>
                <a:lnTo>
                  <a:pt x="16509" y="1945640"/>
                </a:lnTo>
                <a:lnTo>
                  <a:pt x="17779" y="1945640"/>
                </a:lnTo>
                <a:lnTo>
                  <a:pt x="17779" y="1949450"/>
                </a:lnTo>
                <a:lnTo>
                  <a:pt x="19050" y="1949450"/>
                </a:lnTo>
                <a:lnTo>
                  <a:pt x="19050" y="1953260"/>
                </a:lnTo>
                <a:lnTo>
                  <a:pt x="20320" y="1953260"/>
                </a:lnTo>
                <a:lnTo>
                  <a:pt x="20320" y="1958340"/>
                </a:lnTo>
                <a:lnTo>
                  <a:pt x="21589" y="1958340"/>
                </a:lnTo>
                <a:lnTo>
                  <a:pt x="21589" y="1963420"/>
                </a:lnTo>
                <a:lnTo>
                  <a:pt x="22859" y="1963420"/>
                </a:lnTo>
                <a:lnTo>
                  <a:pt x="22859" y="1967230"/>
                </a:lnTo>
                <a:lnTo>
                  <a:pt x="24129" y="1967230"/>
                </a:lnTo>
                <a:lnTo>
                  <a:pt x="24129" y="1972310"/>
                </a:lnTo>
                <a:lnTo>
                  <a:pt x="25400" y="1972310"/>
                </a:lnTo>
                <a:lnTo>
                  <a:pt x="25400" y="1977390"/>
                </a:lnTo>
                <a:lnTo>
                  <a:pt x="26670" y="1977390"/>
                </a:lnTo>
                <a:lnTo>
                  <a:pt x="26670" y="1845310"/>
                </a:lnTo>
                <a:close/>
              </a:path>
              <a:path w="26670" h="1977389">
                <a:moveTo>
                  <a:pt x="26670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977389">
                <a:moveTo>
                  <a:pt x="26670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977389">
                <a:moveTo>
                  <a:pt x="26670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977389">
                <a:moveTo>
                  <a:pt x="26670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977389">
                <a:moveTo>
                  <a:pt x="2667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977389">
                <a:moveTo>
                  <a:pt x="2667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977389">
                <a:moveTo>
                  <a:pt x="2667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97738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977389">
                <a:moveTo>
                  <a:pt x="2667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89"/>
                </a:lnTo>
                <a:close/>
              </a:path>
              <a:path w="26670" h="197738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977389">
                <a:moveTo>
                  <a:pt x="26670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40"/>
                </a:lnTo>
                <a:close/>
              </a:path>
              <a:path w="26670" h="197738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977389">
                <a:moveTo>
                  <a:pt x="26670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90"/>
                </a:lnTo>
                <a:close/>
              </a:path>
              <a:path w="26670" h="197738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977389">
                <a:moveTo>
                  <a:pt x="26670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39"/>
                </a:lnTo>
                <a:close/>
              </a:path>
              <a:path w="26670" h="197738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977389">
                <a:moveTo>
                  <a:pt x="26670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85289"/>
                </a:lnTo>
                <a:close/>
              </a:path>
              <a:path w="26670" h="1977389">
                <a:moveTo>
                  <a:pt x="2667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70" y="1684020"/>
                </a:lnTo>
                <a:lnTo>
                  <a:pt x="26670" y="1673860"/>
                </a:lnTo>
                <a:close/>
              </a:path>
              <a:path w="26670" h="1977389">
                <a:moveTo>
                  <a:pt x="26670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70" y="1672589"/>
                </a:lnTo>
                <a:lnTo>
                  <a:pt x="26670" y="1666240"/>
                </a:lnTo>
                <a:close/>
              </a:path>
              <a:path w="26670" h="1977389">
                <a:moveTo>
                  <a:pt x="2667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70" y="1664970"/>
                </a:lnTo>
                <a:lnTo>
                  <a:pt x="26670" y="1654810"/>
                </a:lnTo>
                <a:close/>
              </a:path>
              <a:path w="26670" h="1977389">
                <a:moveTo>
                  <a:pt x="26670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70" y="1653539"/>
                </a:lnTo>
                <a:lnTo>
                  <a:pt x="26670" y="1640839"/>
                </a:lnTo>
                <a:close/>
              </a:path>
              <a:path w="26670" h="197738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977389">
                <a:moveTo>
                  <a:pt x="26670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90"/>
                </a:lnTo>
                <a:close/>
              </a:path>
              <a:path w="26670" h="197738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977389">
                <a:moveTo>
                  <a:pt x="26670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40"/>
                </a:lnTo>
                <a:close/>
              </a:path>
              <a:path w="26670" h="197738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977389">
                <a:moveTo>
                  <a:pt x="26670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90"/>
                </a:lnTo>
                <a:close/>
              </a:path>
              <a:path w="26670" h="197738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1977389">
                <a:moveTo>
                  <a:pt x="26670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70" y="1570990"/>
                </a:lnTo>
                <a:lnTo>
                  <a:pt x="26670" y="1564639"/>
                </a:lnTo>
                <a:close/>
              </a:path>
              <a:path w="26670" h="197738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1977389">
                <a:moveTo>
                  <a:pt x="26670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70" y="1551940"/>
                </a:lnTo>
                <a:lnTo>
                  <a:pt x="26670" y="1545589"/>
                </a:lnTo>
                <a:close/>
              </a:path>
              <a:path w="26670" h="1977389">
                <a:moveTo>
                  <a:pt x="26670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43050"/>
                </a:lnTo>
                <a:close/>
              </a:path>
            </a:pathLst>
          </a:custGeom>
          <a:solidFill>
            <a:srgbClr val="1F3D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174990" y="3291840"/>
            <a:ext cx="27940" cy="2067560"/>
          </a:xfrm>
          <a:custGeom>
            <a:avLst/>
            <a:gdLst/>
            <a:ahLst/>
            <a:cxnLst/>
            <a:rect l="l" t="t" r="r" b="b"/>
            <a:pathLst>
              <a:path w="27940" h="2067560">
                <a:moveTo>
                  <a:pt x="13969" y="0"/>
                </a:moveTo>
                <a:lnTo>
                  <a:pt x="0" y="0"/>
                </a:lnTo>
                <a:lnTo>
                  <a:pt x="0" y="317499"/>
                </a:lnTo>
                <a:lnTo>
                  <a:pt x="27939" y="317499"/>
                </a:lnTo>
                <a:lnTo>
                  <a:pt x="2793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7940" h="2067560">
                <a:moveTo>
                  <a:pt x="27939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7939" y="330199"/>
                </a:lnTo>
                <a:lnTo>
                  <a:pt x="27939" y="317500"/>
                </a:lnTo>
                <a:close/>
              </a:path>
              <a:path w="27940" h="2067560">
                <a:moveTo>
                  <a:pt x="27939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7939" y="349249"/>
                </a:lnTo>
                <a:lnTo>
                  <a:pt x="27939" y="330199"/>
                </a:lnTo>
                <a:close/>
              </a:path>
              <a:path w="27940" h="2067560">
                <a:moveTo>
                  <a:pt x="27939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39" y="361949"/>
                </a:lnTo>
                <a:lnTo>
                  <a:pt x="27939" y="349250"/>
                </a:lnTo>
                <a:close/>
              </a:path>
              <a:path w="27940" h="2067560">
                <a:moveTo>
                  <a:pt x="27939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7939" y="374649"/>
                </a:lnTo>
                <a:lnTo>
                  <a:pt x="27939" y="361950"/>
                </a:lnTo>
                <a:close/>
              </a:path>
              <a:path w="27940" h="2067560">
                <a:moveTo>
                  <a:pt x="27939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7939" y="406399"/>
                </a:lnTo>
                <a:lnTo>
                  <a:pt x="27939" y="374649"/>
                </a:lnTo>
                <a:close/>
              </a:path>
              <a:path w="27940" h="2067560">
                <a:moveTo>
                  <a:pt x="27939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7939" y="412749"/>
                </a:lnTo>
                <a:lnTo>
                  <a:pt x="27939" y="406400"/>
                </a:lnTo>
                <a:close/>
              </a:path>
              <a:path w="27940" h="2067560">
                <a:moveTo>
                  <a:pt x="27939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7939" y="425449"/>
                </a:lnTo>
                <a:lnTo>
                  <a:pt x="27939" y="412749"/>
                </a:lnTo>
                <a:close/>
              </a:path>
              <a:path w="27940" h="2067560">
                <a:moveTo>
                  <a:pt x="27939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425449"/>
                </a:lnTo>
                <a:close/>
              </a:path>
              <a:path w="27940" h="2067560">
                <a:moveTo>
                  <a:pt x="27939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799"/>
                </a:lnTo>
                <a:close/>
              </a:path>
              <a:path w="27940" h="2067560">
                <a:moveTo>
                  <a:pt x="27939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7939" y="469899"/>
                </a:lnTo>
                <a:lnTo>
                  <a:pt x="27939" y="444500"/>
                </a:lnTo>
                <a:close/>
              </a:path>
              <a:path w="27940" h="2067560">
                <a:moveTo>
                  <a:pt x="27939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469899"/>
                </a:lnTo>
                <a:close/>
              </a:path>
              <a:path w="27940" h="2067560">
                <a:moveTo>
                  <a:pt x="27939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7939" y="577849"/>
                </a:lnTo>
                <a:lnTo>
                  <a:pt x="27939" y="539749"/>
                </a:lnTo>
                <a:close/>
              </a:path>
              <a:path w="27940" h="2067560">
                <a:moveTo>
                  <a:pt x="27939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7939" y="582929"/>
                </a:lnTo>
                <a:lnTo>
                  <a:pt x="27939" y="577850"/>
                </a:lnTo>
                <a:close/>
              </a:path>
              <a:path w="27940" h="2067560">
                <a:moveTo>
                  <a:pt x="27939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39" y="589279"/>
                </a:lnTo>
                <a:lnTo>
                  <a:pt x="27939" y="582929"/>
                </a:lnTo>
                <a:close/>
              </a:path>
              <a:path w="27940" h="2067560">
                <a:moveTo>
                  <a:pt x="27939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7939" y="595629"/>
                </a:lnTo>
                <a:lnTo>
                  <a:pt x="27939" y="589279"/>
                </a:lnTo>
                <a:close/>
              </a:path>
              <a:path w="27940" h="2067560">
                <a:moveTo>
                  <a:pt x="27939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7939" y="622299"/>
                </a:lnTo>
                <a:lnTo>
                  <a:pt x="27939" y="595630"/>
                </a:lnTo>
                <a:close/>
              </a:path>
              <a:path w="27940" h="2067560">
                <a:moveTo>
                  <a:pt x="27939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7939" y="640079"/>
                </a:lnTo>
                <a:lnTo>
                  <a:pt x="27939" y="622300"/>
                </a:lnTo>
                <a:close/>
              </a:path>
              <a:path w="27940" h="2067560">
                <a:moveTo>
                  <a:pt x="2793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39" y="647699"/>
                </a:lnTo>
                <a:lnTo>
                  <a:pt x="27939" y="640079"/>
                </a:lnTo>
                <a:close/>
              </a:path>
              <a:path w="27940" h="2067560">
                <a:moveTo>
                  <a:pt x="27939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47700"/>
                </a:lnTo>
                <a:close/>
              </a:path>
              <a:path w="27940" h="2067560">
                <a:moveTo>
                  <a:pt x="27939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7939" y="666749"/>
                </a:lnTo>
                <a:lnTo>
                  <a:pt x="27939" y="660400"/>
                </a:lnTo>
                <a:close/>
              </a:path>
              <a:path w="27940" h="2067560">
                <a:moveTo>
                  <a:pt x="27939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666750"/>
                </a:lnTo>
                <a:close/>
              </a:path>
              <a:path w="27940" h="2067560">
                <a:moveTo>
                  <a:pt x="27939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7939" y="717549"/>
                </a:lnTo>
                <a:lnTo>
                  <a:pt x="27939" y="709930"/>
                </a:lnTo>
                <a:close/>
              </a:path>
              <a:path w="27940" h="2067560">
                <a:moveTo>
                  <a:pt x="27939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7549"/>
                </a:lnTo>
                <a:close/>
              </a:path>
              <a:path w="27940" h="2067560">
                <a:moveTo>
                  <a:pt x="27939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23899"/>
                </a:lnTo>
                <a:close/>
              </a:path>
              <a:path w="27940" h="2067560">
                <a:moveTo>
                  <a:pt x="27939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7939" y="767079"/>
                </a:lnTo>
                <a:lnTo>
                  <a:pt x="27939" y="760729"/>
                </a:lnTo>
                <a:close/>
              </a:path>
              <a:path w="27940" h="2067560">
                <a:moveTo>
                  <a:pt x="27939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7939" y="798829"/>
                </a:lnTo>
                <a:lnTo>
                  <a:pt x="27939" y="767079"/>
                </a:lnTo>
                <a:close/>
              </a:path>
              <a:path w="27940" h="2067560">
                <a:moveTo>
                  <a:pt x="27939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39" y="805179"/>
                </a:lnTo>
                <a:lnTo>
                  <a:pt x="27939" y="798829"/>
                </a:lnTo>
                <a:close/>
              </a:path>
              <a:path w="27940" h="2067560">
                <a:moveTo>
                  <a:pt x="27939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79"/>
                </a:lnTo>
                <a:close/>
              </a:path>
              <a:path w="27940" h="2067560">
                <a:moveTo>
                  <a:pt x="27939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7939" y="850899"/>
                </a:lnTo>
                <a:lnTo>
                  <a:pt x="27939" y="812799"/>
                </a:lnTo>
                <a:close/>
              </a:path>
              <a:path w="27940" h="2067560">
                <a:moveTo>
                  <a:pt x="27939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7939" y="855979"/>
                </a:lnTo>
                <a:lnTo>
                  <a:pt x="27939" y="850899"/>
                </a:lnTo>
                <a:close/>
              </a:path>
              <a:path w="27940" h="2067560">
                <a:moveTo>
                  <a:pt x="27939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55980"/>
                </a:lnTo>
                <a:close/>
              </a:path>
              <a:path w="27940" h="2067560">
                <a:moveTo>
                  <a:pt x="27939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7939" y="951229"/>
                </a:lnTo>
                <a:lnTo>
                  <a:pt x="27939" y="881379"/>
                </a:lnTo>
                <a:close/>
              </a:path>
              <a:path w="27940" h="2067560">
                <a:moveTo>
                  <a:pt x="2793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7939" y="957579"/>
                </a:lnTo>
                <a:lnTo>
                  <a:pt x="27939" y="951230"/>
                </a:lnTo>
                <a:close/>
              </a:path>
              <a:path w="27940" h="2067560">
                <a:moveTo>
                  <a:pt x="27939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57579"/>
                </a:lnTo>
                <a:close/>
              </a:path>
              <a:path w="27940" h="2067560">
                <a:moveTo>
                  <a:pt x="27939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7939" y="976629"/>
                </a:lnTo>
                <a:lnTo>
                  <a:pt x="27939" y="965199"/>
                </a:lnTo>
                <a:close/>
              </a:path>
              <a:path w="27940" h="2067560">
                <a:moveTo>
                  <a:pt x="27939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7939" y="1003299"/>
                </a:lnTo>
                <a:lnTo>
                  <a:pt x="27939" y="976630"/>
                </a:lnTo>
                <a:close/>
              </a:path>
              <a:path w="27940" h="2067560">
                <a:moveTo>
                  <a:pt x="27939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03299"/>
                </a:lnTo>
                <a:close/>
              </a:path>
              <a:path w="27940" h="2067560">
                <a:moveTo>
                  <a:pt x="27939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7939" y="1225549"/>
                </a:lnTo>
                <a:lnTo>
                  <a:pt x="27939" y="1079500"/>
                </a:lnTo>
                <a:close/>
              </a:path>
              <a:path w="27940" h="2067560">
                <a:moveTo>
                  <a:pt x="27939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7939" y="1249679"/>
                </a:lnTo>
                <a:lnTo>
                  <a:pt x="27939" y="1225550"/>
                </a:lnTo>
                <a:close/>
              </a:path>
              <a:path w="27940" h="2067560">
                <a:moveTo>
                  <a:pt x="27939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7939" y="1301749"/>
                </a:lnTo>
                <a:lnTo>
                  <a:pt x="27939" y="1249680"/>
                </a:lnTo>
                <a:close/>
              </a:path>
              <a:path w="27940" h="2067560">
                <a:moveTo>
                  <a:pt x="27939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7939" y="1319529"/>
                </a:lnTo>
                <a:lnTo>
                  <a:pt x="27939" y="1301749"/>
                </a:lnTo>
                <a:close/>
              </a:path>
              <a:path w="27940" h="2067560">
                <a:moveTo>
                  <a:pt x="27939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7939" y="1332229"/>
                </a:lnTo>
                <a:lnTo>
                  <a:pt x="27939" y="1319530"/>
                </a:lnTo>
                <a:close/>
              </a:path>
              <a:path w="27940" h="2067560">
                <a:moveTo>
                  <a:pt x="27939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7939" y="1358899"/>
                </a:lnTo>
                <a:lnTo>
                  <a:pt x="27939" y="1332230"/>
                </a:lnTo>
                <a:close/>
              </a:path>
              <a:path w="27940" h="2067560">
                <a:moveTo>
                  <a:pt x="27939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7939" y="1389379"/>
                </a:lnTo>
                <a:lnTo>
                  <a:pt x="27939" y="1358900"/>
                </a:lnTo>
                <a:close/>
              </a:path>
              <a:path w="27940" h="2067560">
                <a:moveTo>
                  <a:pt x="27939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7939" y="1395729"/>
                </a:lnTo>
                <a:lnTo>
                  <a:pt x="27939" y="1389379"/>
                </a:lnTo>
                <a:close/>
              </a:path>
              <a:path w="27940" h="2067560">
                <a:moveTo>
                  <a:pt x="27939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7939" y="1402079"/>
                </a:lnTo>
                <a:lnTo>
                  <a:pt x="27939" y="1395729"/>
                </a:lnTo>
                <a:close/>
              </a:path>
              <a:path w="27940" h="2067560">
                <a:moveTo>
                  <a:pt x="27939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7939" y="1435099"/>
                </a:lnTo>
                <a:lnTo>
                  <a:pt x="27939" y="1402079"/>
                </a:lnTo>
                <a:close/>
              </a:path>
              <a:path w="27940" h="2067560">
                <a:moveTo>
                  <a:pt x="27939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7939" y="1459229"/>
                </a:lnTo>
                <a:lnTo>
                  <a:pt x="27939" y="1435099"/>
                </a:lnTo>
                <a:close/>
              </a:path>
              <a:path w="27940" h="2067560">
                <a:moveTo>
                  <a:pt x="27939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7939" y="1511299"/>
                </a:lnTo>
                <a:lnTo>
                  <a:pt x="27939" y="1459230"/>
                </a:lnTo>
                <a:close/>
              </a:path>
              <a:path w="27940" h="2067560">
                <a:moveTo>
                  <a:pt x="27939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7939" y="1529079"/>
                </a:lnTo>
                <a:lnTo>
                  <a:pt x="27939" y="1511300"/>
                </a:lnTo>
                <a:close/>
              </a:path>
              <a:path w="27940" h="2067560">
                <a:moveTo>
                  <a:pt x="27939" y="1832609"/>
                </a:moveTo>
                <a:lnTo>
                  <a:pt x="0" y="1832609"/>
                </a:lnTo>
                <a:lnTo>
                  <a:pt x="0" y="1968499"/>
                </a:lnTo>
                <a:lnTo>
                  <a:pt x="1269" y="1968499"/>
                </a:lnTo>
                <a:lnTo>
                  <a:pt x="1269" y="1973579"/>
                </a:lnTo>
                <a:lnTo>
                  <a:pt x="2539" y="1973579"/>
                </a:lnTo>
                <a:lnTo>
                  <a:pt x="2539" y="1978659"/>
                </a:lnTo>
                <a:lnTo>
                  <a:pt x="3809" y="1978659"/>
                </a:lnTo>
                <a:lnTo>
                  <a:pt x="3809" y="1983739"/>
                </a:lnTo>
                <a:lnTo>
                  <a:pt x="5079" y="1983739"/>
                </a:lnTo>
                <a:lnTo>
                  <a:pt x="5079" y="1987549"/>
                </a:lnTo>
                <a:lnTo>
                  <a:pt x="6350" y="1987549"/>
                </a:lnTo>
                <a:lnTo>
                  <a:pt x="6350" y="1992629"/>
                </a:lnTo>
                <a:lnTo>
                  <a:pt x="7619" y="1992629"/>
                </a:lnTo>
                <a:lnTo>
                  <a:pt x="7619" y="1997709"/>
                </a:lnTo>
                <a:lnTo>
                  <a:pt x="8889" y="1997709"/>
                </a:lnTo>
                <a:lnTo>
                  <a:pt x="8889" y="2001519"/>
                </a:lnTo>
                <a:lnTo>
                  <a:pt x="10159" y="2001519"/>
                </a:lnTo>
                <a:lnTo>
                  <a:pt x="10159" y="2006599"/>
                </a:lnTo>
                <a:lnTo>
                  <a:pt x="11429" y="2006599"/>
                </a:lnTo>
                <a:lnTo>
                  <a:pt x="11429" y="2011679"/>
                </a:lnTo>
                <a:lnTo>
                  <a:pt x="27939" y="2011679"/>
                </a:lnTo>
                <a:lnTo>
                  <a:pt x="27939" y="1832609"/>
                </a:lnTo>
                <a:close/>
              </a:path>
              <a:path w="27940" h="2067560">
                <a:moveTo>
                  <a:pt x="27939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39" y="1831339"/>
                </a:lnTo>
                <a:lnTo>
                  <a:pt x="27939" y="1824989"/>
                </a:lnTo>
                <a:close/>
              </a:path>
              <a:path w="27940" h="2067560">
                <a:moveTo>
                  <a:pt x="27939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7939" y="1823719"/>
                </a:lnTo>
                <a:lnTo>
                  <a:pt x="27939" y="1813559"/>
                </a:lnTo>
                <a:close/>
              </a:path>
              <a:path w="27940" h="2067560">
                <a:moveTo>
                  <a:pt x="27939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39" y="1812289"/>
                </a:lnTo>
                <a:lnTo>
                  <a:pt x="27939" y="1805939"/>
                </a:lnTo>
                <a:close/>
              </a:path>
              <a:path w="27940" h="2067560">
                <a:moveTo>
                  <a:pt x="27939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7939" y="1804670"/>
                </a:lnTo>
                <a:lnTo>
                  <a:pt x="27939" y="1794509"/>
                </a:lnTo>
                <a:close/>
              </a:path>
              <a:path w="27940" h="2067560">
                <a:moveTo>
                  <a:pt x="27939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39" y="1793239"/>
                </a:lnTo>
                <a:lnTo>
                  <a:pt x="27939" y="1786889"/>
                </a:lnTo>
                <a:close/>
              </a:path>
              <a:path w="27940" h="2067560">
                <a:moveTo>
                  <a:pt x="27939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7939" y="1785619"/>
                </a:lnTo>
                <a:lnTo>
                  <a:pt x="27939" y="1775460"/>
                </a:lnTo>
                <a:close/>
              </a:path>
              <a:path w="27940" h="2067560">
                <a:moveTo>
                  <a:pt x="27939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7939" y="1774189"/>
                </a:lnTo>
                <a:lnTo>
                  <a:pt x="27939" y="1767839"/>
                </a:lnTo>
                <a:close/>
              </a:path>
              <a:path w="27940" h="2067560">
                <a:moveTo>
                  <a:pt x="27939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7939" y="1766569"/>
                </a:lnTo>
                <a:lnTo>
                  <a:pt x="27939" y="1756409"/>
                </a:lnTo>
                <a:close/>
              </a:path>
              <a:path w="27940" h="2067560">
                <a:moveTo>
                  <a:pt x="27939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7939" y="1755139"/>
                </a:lnTo>
                <a:lnTo>
                  <a:pt x="27939" y="1748789"/>
                </a:lnTo>
                <a:close/>
              </a:path>
              <a:path w="27940" h="2067560">
                <a:moveTo>
                  <a:pt x="27939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7939" y="1747519"/>
                </a:lnTo>
                <a:lnTo>
                  <a:pt x="27939" y="1737359"/>
                </a:lnTo>
                <a:close/>
              </a:path>
              <a:path w="27940" h="2067560">
                <a:moveTo>
                  <a:pt x="27939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39" y="1736089"/>
                </a:lnTo>
                <a:lnTo>
                  <a:pt x="27939" y="1729739"/>
                </a:lnTo>
                <a:close/>
              </a:path>
              <a:path w="27940" h="2067560">
                <a:moveTo>
                  <a:pt x="27939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7939" y="1728469"/>
                </a:lnTo>
                <a:lnTo>
                  <a:pt x="27939" y="1718309"/>
                </a:lnTo>
                <a:close/>
              </a:path>
              <a:path w="27940" h="2067560">
                <a:moveTo>
                  <a:pt x="27939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39" y="1717039"/>
                </a:lnTo>
                <a:lnTo>
                  <a:pt x="27939" y="1710689"/>
                </a:lnTo>
                <a:close/>
              </a:path>
              <a:path w="27940" h="2067560">
                <a:moveTo>
                  <a:pt x="27939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7939" y="1709419"/>
                </a:lnTo>
                <a:lnTo>
                  <a:pt x="27939" y="1699259"/>
                </a:lnTo>
                <a:close/>
              </a:path>
              <a:path w="27940" h="2067560">
                <a:moveTo>
                  <a:pt x="27939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7939" y="1697989"/>
                </a:lnTo>
                <a:lnTo>
                  <a:pt x="27939" y="1691639"/>
                </a:lnTo>
                <a:close/>
              </a:path>
              <a:path w="27940" h="2067560">
                <a:moveTo>
                  <a:pt x="27939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7939" y="1690369"/>
                </a:lnTo>
                <a:lnTo>
                  <a:pt x="27939" y="1680210"/>
                </a:lnTo>
                <a:close/>
              </a:path>
              <a:path w="27940" h="2067560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2067560">
                <a:moveTo>
                  <a:pt x="27939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7939" y="1671319"/>
                </a:lnTo>
                <a:lnTo>
                  <a:pt x="27939" y="1661159"/>
                </a:lnTo>
                <a:close/>
              </a:path>
              <a:path w="27940" h="2067560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2067560">
                <a:moveTo>
                  <a:pt x="27939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7939" y="1652269"/>
                </a:lnTo>
                <a:lnTo>
                  <a:pt x="27939" y="1642109"/>
                </a:lnTo>
                <a:close/>
              </a:path>
              <a:path w="27940" h="2067560">
                <a:moveTo>
                  <a:pt x="27939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28139"/>
                </a:lnTo>
                <a:close/>
              </a:path>
              <a:path w="27940" h="2067560">
                <a:moveTo>
                  <a:pt x="27939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7939" y="1626869"/>
                </a:lnTo>
                <a:lnTo>
                  <a:pt x="27939" y="1616709"/>
                </a:lnTo>
                <a:close/>
              </a:path>
              <a:path w="27940" h="2067560">
                <a:moveTo>
                  <a:pt x="27939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39" y="1615439"/>
                </a:lnTo>
                <a:lnTo>
                  <a:pt x="27939" y="1609089"/>
                </a:lnTo>
                <a:close/>
              </a:path>
              <a:path w="27940" h="2067560">
                <a:moveTo>
                  <a:pt x="27939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39" y="1607819"/>
                </a:lnTo>
                <a:lnTo>
                  <a:pt x="27939" y="1597660"/>
                </a:lnTo>
                <a:close/>
              </a:path>
              <a:path w="27940" h="2067560">
                <a:moveTo>
                  <a:pt x="27939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39" y="1596389"/>
                </a:lnTo>
                <a:lnTo>
                  <a:pt x="27939" y="1590039"/>
                </a:lnTo>
                <a:close/>
              </a:path>
              <a:path w="27940" h="2067560">
                <a:moveTo>
                  <a:pt x="27939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7939" y="1588770"/>
                </a:lnTo>
                <a:lnTo>
                  <a:pt x="27939" y="1578609"/>
                </a:lnTo>
                <a:close/>
              </a:path>
              <a:path w="27940" h="2067560">
                <a:moveTo>
                  <a:pt x="27939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39" y="1577339"/>
                </a:lnTo>
                <a:lnTo>
                  <a:pt x="27939" y="1570989"/>
                </a:lnTo>
                <a:close/>
              </a:path>
              <a:path w="27940" h="2067560">
                <a:moveTo>
                  <a:pt x="27939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7939" y="1569720"/>
                </a:lnTo>
                <a:lnTo>
                  <a:pt x="27939" y="1559559"/>
                </a:lnTo>
                <a:close/>
              </a:path>
              <a:path w="27940" h="2067560">
                <a:moveTo>
                  <a:pt x="27939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39" y="1558289"/>
                </a:lnTo>
                <a:lnTo>
                  <a:pt x="27939" y="1551939"/>
                </a:lnTo>
                <a:close/>
              </a:path>
              <a:path w="27940" h="2067560">
                <a:moveTo>
                  <a:pt x="27939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39" y="1550669"/>
                </a:lnTo>
                <a:lnTo>
                  <a:pt x="27939" y="1540509"/>
                </a:lnTo>
                <a:close/>
              </a:path>
              <a:path w="27940" h="2067560">
                <a:moveTo>
                  <a:pt x="27939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39" y="1539239"/>
                </a:lnTo>
                <a:lnTo>
                  <a:pt x="27939" y="1532889"/>
                </a:lnTo>
                <a:close/>
              </a:path>
              <a:path w="27940" h="2067560">
                <a:moveTo>
                  <a:pt x="27939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7939" y="1531619"/>
                </a:lnTo>
                <a:lnTo>
                  <a:pt x="27939" y="1530349"/>
                </a:lnTo>
                <a:close/>
              </a:path>
              <a:path w="27940" h="2067560">
                <a:moveTo>
                  <a:pt x="27939" y="2011679"/>
                </a:moveTo>
                <a:lnTo>
                  <a:pt x="12700" y="2011679"/>
                </a:lnTo>
                <a:lnTo>
                  <a:pt x="12700" y="2015489"/>
                </a:lnTo>
                <a:lnTo>
                  <a:pt x="13969" y="2015489"/>
                </a:lnTo>
                <a:lnTo>
                  <a:pt x="13969" y="2020569"/>
                </a:lnTo>
                <a:lnTo>
                  <a:pt x="15239" y="2020569"/>
                </a:lnTo>
                <a:lnTo>
                  <a:pt x="15239" y="2025649"/>
                </a:lnTo>
                <a:lnTo>
                  <a:pt x="16509" y="2025649"/>
                </a:lnTo>
                <a:lnTo>
                  <a:pt x="16509" y="2029459"/>
                </a:lnTo>
                <a:lnTo>
                  <a:pt x="17779" y="2029459"/>
                </a:lnTo>
                <a:lnTo>
                  <a:pt x="17779" y="2034539"/>
                </a:lnTo>
                <a:lnTo>
                  <a:pt x="19050" y="2034539"/>
                </a:lnTo>
                <a:lnTo>
                  <a:pt x="19050" y="2039619"/>
                </a:lnTo>
                <a:lnTo>
                  <a:pt x="20319" y="2039619"/>
                </a:lnTo>
                <a:lnTo>
                  <a:pt x="20319" y="2043429"/>
                </a:lnTo>
                <a:lnTo>
                  <a:pt x="21589" y="2043429"/>
                </a:lnTo>
                <a:lnTo>
                  <a:pt x="21589" y="2048509"/>
                </a:lnTo>
                <a:lnTo>
                  <a:pt x="22859" y="2048509"/>
                </a:lnTo>
                <a:lnTo>
                  <a:pt x="22859" y="2053589"/>
                </a:lnTo>
                <a:lnTo>
                  <a:pt x="24129" y="2053589"/>
                </a:lnTo>
                <a:lnTo>
                  <a:pt x="24129" y="2057399"/>
                </a:lnTo>
                <a:lnTo>
                  <a:pt x="25400" y="2057399"/>
                </a:lnTo>
                <a:lnTo>
                  <a:pt x="25400" y="2062479"/>
                </a:lnTo>
                <a:lnTo>
                  <a:pt x="26669" y="2062479"/>
                </a:lnTo>
                <a:lnTo>
                  <a:pt x="26669" y="2067559"/>
                </a:lnTo>
                <a:lnTo>
                  <a:pt x="27939" y="2067559"/>
                </a:lnTo>
                <a:lnTo>
                  <a:pt x="27939" y="2011679"/>
                </a:lnTo>
                <a:close/>
              </a:path>
            </a:pathLst>
          </a:custGeom>
          <a:solidFill>
            <a:srgbClr val="1F3D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202930" y="3304540"/>
            <a:ext cx="27940" cy="2157730"/>
          </a:xfrm>
          <a:custGeom>
            <a:avLst/>
            <a:gdLst/>
            <a:ahLst/>
            <a:cxnLst/>
            <a:rect l="l" t="t" r="r" b="b"/>
            <a:pathLst>
              <a:path w="27940" h="2157729">
                <a:moveTo>
                  <a:pt x="6350" y="0"/>
                </a:moveTo>
                <a:lnTo>
                  <a:pt x="0" y="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12699"/>
                </a:lnTo>
                <a:lnTo>
                  <a:pt x="6350" y="12699"/>
                </a:lnTo>
                <a:lnTo>
                  <a:pt x="6350" y="0"/>
                </a:lnTo>
                <a:close/>
              </a:path>
              <a:path w="27940" h="2157729">
                <a:moveTo>
                  <a:pt x="2794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7940" y="317499"/>
                </a:lnTo>
                <a:lnTo>
                  <a:pt x="27940" y="304800"/>
                </a:lnTo>
                <a:close/>
              </a:path>
              <a:path w="27940" h="2157729">
                <a:moveTo>
                  <a:pt x="27940" y="317499"/>
                </a:moveTo>
                <a:lnTo>
                  <a:pt x="0" y="317499"/>
                </a:lnTo>
                <a:lnTo>
                  <a:pt x="0" y="336549"/>
                </a:lnTo>
                <a:lnTo>
                  <a:pt x="27940" y="336549"/>
                </a:lnTo>
                <a:lnTo>
                  <a:pt x="27940" y="317499"/>
                </a:lnTo>
                <a:close/>
              </a:path>
              <a:path w="27940" h="2157729">
                <a:moveTo>
                  <a:pt x="27940" y="336550"/>
                </a:moveTo>
                <a:lnTo>
                  <a:pt x="0" y="33655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36550"/>
                </a:lnTo>
                <a:close/>
              </a:path>
              <a:path w="27940" h="2157729">
                <a:moveTo>
                  <a:pt x="2794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349250"/>
                </a:lnTo>
                <a:close/>
              </a:path>
              <a:path w="27940" h="2157729">
                <a:moveTo>
                  <a:pt x="27940" y="361949"/>
                </a:moveTo>
                <a:lnTo>
                  <a:pt x="0" y="361949"/>
                </a:lnTo>
                <a:lnTo>
                  <a:pt x="0" y="393699"/>
                </a:lnTo>
                <a:lnTo>
                  <a:pt x="27940" y="393699"/>
                </a:lnTo>
                <a:lnTo>
                  <a:pt x="27940" y="361949"/>
                </a:lnTo>
                <a:close/>
              </a:path>
              <a:path w="27940" h="2157729">
                <a:moveTo>
                  <a:pt x="27940" y="393700"/>
                </a:moveTo>
                <a:lnTo>
                  <a:pt x="0" y="39370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3700"/>
                </a:lnTo>
                <a:close/>
              </a:path>
              <a:path w="27940" h="2157729">
                <a:moveTo>
                  <a:pt x="27940" y="400049"/>
                </a:moveTo>
                <a:lnTo>
                  <a:pt x="0" y="400049"/>
                </a:lnTo>
                <a:lnTo>
                  <a:pt x="0" y="412749"/>
                </a:lnTo>
                <a:lnTo>
                  <a:pt x="27940" y="412749"/>
                </a:lnTo>
                <a:lnTo>
                  <a:pt x="27940" y="400049"/>
                </a:lnTo>
                <a:close/>
              </a:path>
              <a:path w="27940" h="2157729">
                <a:moveTo>
                  <a:pt x="27940" y="412749"/>
                </a:moveTo>
                <a:lnTo>
                  <a:pt x="0" y="412749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2749"/>
                </a:lnTo>
                <a:close/>
              </a:path>
              <a:path w="27940" h="2157729">
                <a:moveTo>
                  <a:pt x="27940" y="419099"/>
                </a:moveTo>
                <a:lnTo>
                  <a:pt x="0" y="419099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419099"/>
                </a:lnTo>
                <a:close/>
              </a:path>
              <a:path w="27940" h="2157729">
                <a:moveTo>
                  <a:pt x="27940" y="431800"/>
                </a:moveTo>
                <a:lnTo>
                  <a:pt x="0" y="43180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31800"/>
                </a:lnTo>
                <a:close/>
              </a:path>
              <a:path w="27940" h="2157729">
                <a:moveTo>
                  <a:pt x="27940" y="457199"/>
                </a:moveTo>
                <a:lnTo>
                  <a:pt x="0" y="457199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457199"/>
                </a:lnTo>
                <a:close/>
              </a:path>
              <a:path w="27940" h="2157729">
                <a:moveTo>
                  <a:pt x="27940" y="527049"/>
                </a:moveTo>
                <a:lnTo>
                  <a:pt x="0" y="52704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27049"/>
                </a:lnTo>
                <a:close/>
              </a:path>
              <a:path w="27940" h="2157729">
                <a:moveTo>
                  <a:pt x="27940" y="565150"/>
                </a:moveTo>
                <a:lnTo>
                  <a:pt x="0" y="56515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5150"/>
                </a:lnTo>
                <a:close/>
              </a:path>
              <a:path w="27940" h="2157729">
                <a:moveTo>
                  <a:pt x="27940" y="570229"/>
                </a:moveTo>
                <a:lnTo>
                  <a:pt x="0" y="570229"/>
                </a:lnTo>
                <a:lnTo>
                  <a:pt x="0" y="576579"/>
                </a:lnTo>
                <a:lnTo>
                  <a:pt x="27940" y="576579"/>
                </a:lnTo>
                <a:lnTo>
                  <a:pt x="27940" y="570229"/>
                </a:lnTo>
                <a:close/>
              </a:path>
              <a:path w="27940" h="2157729">
                <a:moveTo>
                  <a:pt x="27940" y="576579"/>
                </a:moveTo>
                <a:lnTo>
                  <a:pt x="0" y="57657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76579"/>
                </a:lnTo>
                <a:close/>
              </a:path>
              <a:path w="27940" h="2157729">
                <a:moveTo>
                  <a:pt x="27940" y="582930"/>
                </a:moveTo>
                <a:lnTo>
                  <a:pt x="0" y="58293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582930"/>
                </a:lnTo>
                <a:close/>
              </a:path>
              <a:path w="27940" h="2157729">
                <a:moveTo>
                  <a:pt x="27940" y="609600"/>
                </a:moveTo>
                <a:lnTo>
                  <a:pt x="0" y="609600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09600"/>
                </a:lnTo>
                <a:close/>
              </a:path>
              <a:path w="27940" h="215772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2157729">
                <a:moveTo>
                  <a:pt x="27940" y="635000"/>
                </a:moveTo>
                <a:lnTo>
                  <a:pt x="0" y="635000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35000"/>
                </a:lnTo>
                <a:close/>
              </a:path>
              <a:path w="27940" h="2157729">
                <a:moveTo>
                  <a:pt x="27940" y="647700"/>
                </a:moveTo>
                <a:lnTo>
                  <a:pt x="0" y="64770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7700"/>
                </a:lnTo>
                <a:close/>
              </a:path>
              <a:path w="27940" h="2157729">
                <a:moveTo>
                  <a:pt x="27940" y="654050"/>
                </a:moveTo>
                <a:lnTo>
                  <a:pt x="0" y="6540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54050"/>
                </a:lnTo>
                <a:close/>
              </a:path>
              <a:path w="27940" h="2157729">
                <a:moveTo>
                  <a:pt x="27940" y="697230"/>
                </a:moveTo>
                <a:lnTo>
                  <a:pt x="0" y="69723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7230"/>
                </a:lnTo>
                <a:close/>
              </a:path>
              <a:path w="27940" h="2157729">
                <a:moveTo>
                  <a:pt x="27940" y="704849"/>
                </a:moveTo>
                <a:lnTo>
                  <a:pt x="0" y="704849"/>
                </a:lnTo>
                <a:lnTo>
                  <a:pt x="0" y="711199"/>
                </a:lnTo>
                <a:lnTo>
                  <a:pt x="27940" y="711199"/>
                </a:lnTo>
                <a:lnTo>
                  <a:pt x="27940" y="704849"/>
                </a:lnTo>
                <a:close/>
              </a:path>
              <a:path w="27940" h="2157729">
                <a:moveTo>
                  <a:pt x="27940" y="711199"/>
                </a:moveTo>
                <a:lnTo>
                  <a:pt x="0" y="711199"/>
                </a:lnTo>
                <a:lnTo>
                  <a:pt x="0" y="748029"/>
                </a:lnTo>
                <a:lnTo>
                  <a:pt x="27940" y="748029"/>
                </a:lnTo>
                <a:lnTo>
                  <a:pt x="27940" y="711199"/>
                </a:lnTo>
                <a:close/>
              </a:path>
              <a:path w="27940" h="2157729">
                <a:moveTo>
                  <a:pt x="27940" y="748029"/>
                </a:moveTo>
                <a:lnTo>
                  <a:pt x="0" y="748029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48029"/>
                </a:lnTo>
                <a:close/>
              </a:path>
              <a:path w="27940" h="2157729">
                <a:moveTo>
                  <a:pt x="27940" y="754379"/>
                </a:moveTo>
                <a:lnTo>
                  <a:pt x="0" y="754379"/>
                </a:lnTo>
                <a:lnTo>
                  <a:pt x="0" y="786129"/>
                </a:lnTo>
                <a:lnTo>
                  <a:pt x="27940" y="786129"/>
                </a:lnTo>
                <a:lnTo>
                  <a:pt x="27940" y="754379"/>
                </a:lnTo>
                <a:close/>
              </a:path>
              <a:path w="27940" h="2157729">
                <a:moveTo>
                  <a:pt x="27940" y="786129"/>
                </a:moveTo>
                <a:lnTo>
                  <a:pt x="0" y="786129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29"/>
                </a:lnTo>
                <a:close/>
              </a:path>
              <a:path w="27940" h="2157729">
                <a:moveTo>
                  <a:pt x="27940" y="792479"/>
                </a:moveTo>
                <a:lnTo>
                  <a:pt x="0" y="792479"/>
                </a:lnTo>
                <a:lnTo>
                  <a:pt x="0" y="800099"/>
                </a:lnTo>
                <a:lnTo>
                  <a:pt x="27940" y="800099"/>
                </a:lnTo>
                <a:lnTo>
                  <a:pt x="27940" y="792479"/>
                </a:lnTo>
                <a:close/>
              </a:path>
              <a:path w="27940" h="2157729">
                <a:moveTo>
                  <a:pt x="27940" y="800099"/>
                </a:moveTo>
                <a:lnTo>
                  <a:pt x="0" y="80009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00099"/>
                </a:lnTo>
                <a:close/>
              </a:path>
              <a:path w="27940" h="2157729">
                <a:moveTo>
                  <a:pt x="27940" y="838199"/>
                </a:moveTo>
                <a:lnTo>
                  <a:pt x="0" y="838199"/>
                </a:lnTo>
                <a:lnTo>
                  <a:pt x="0" y="843279"/>
                </a:lnTo>
                <a:lnTo>
                  <a:pt x="27940" y="843279"/>
                </a:lnTo>
                <a:lnTo>
                  <a:pt x="27940" y="838199"/>
                </a:lnTo>
                <a:close/>
              </a:path>
              <a:path w="27940" h="2157729">
                <a:moveTo>
                  <a:pt x="27940" y="843280"/>
                </a:moveTo>
                <a:lnTo>
                  <a:pt x="0" y="843280"/>
                </a:lnTo>
                <a:lnTo>
                  <a:pt x="0" y="868679"/>
                </a:lnTo>
                <a:lnTo>
                  <a:pt x="27940" y="868679"/>
                </a:lnTo>
                <a:lnTo>
                  <a:pt x="27940" y="843280"/>
                </a:lnTo>
                <a:close/>
              </a:path>
              <a:path w="27940" h="2157729">
                <a:moveTo>
                  <a:pt x="27940" y="868679"/>
                </a:moveTo>
                <a:lnTo>
                  <a:pt x="0" y="868679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868679"/>
                </a:lnTo>
                <a:close/>
              </a:path>
              <a:path w="27940" h="2157729">
                <a:moveTo>
                  <a:pt x="2794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7940" y="944879"/>
                </a:lnTo>
                <a:lnTo>
                  <a:pt x="27940" y="938530"/>
                </a:lnTo>
                <a:close/>
              </a:path>
              <a:path w="27940" h="2157729">
                <a:moveTo>
                  <a:pt x="27940" y="944879"/>
                </a:moveTo>
                <a:lnTo>
                  <a:pt x="0" y="944879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79"/>
                </a:lnTo>
                <a:close/>
              </a:path>
              <a:path w="27940" h="2157729">
                <a:moveTo>
                  <a:pt x="27940" y="952499"/>
                </a:moveTo>
                <a:lnTo>
                  <a:pt x="0" y="952499"/>
                </a:lnTo>
                <a:lnTo>
                  <a:pt x="0" y="963929"/>
                </a:lnTo>
                <a:lnTo>
                  <a:pt x="27940" y="963929"/>
                </a:lnTo>
                <a:lnTo>
                  <a:pt x="27940" y="952499"/>
                </a:lnTo>
                <a:close/>
              </a:path>
              <a:path w="27940" h="2157729">
                <a:moveTo>
                  <a:pt x="27940" y="963930"/>
                </a:moveTo>
                <a:lnTo>
                  <a:pt x="0" y="96393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63930"/>
                </a:lnTo>
                <a:close/>
              </a:path>
              <a:path w="27940" h="2157729">
                <a:moveTo>
                  <a:pt x="27940" y="990599"/>
                </a:moveTo>
                <a:lnTo>
                  <a:pt x="0" y="9905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990599"/>
                </a:lnTo>
                <a:close/>
              </a:path>
              <a:path w="27940" h="2157729">
                <a:moveTo>
                  <a:pt x="27940" y="1066800"/>
                </a:moveTo>
                <a:lnTo>
                  <a:pt x="0" y="1066800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066800"/>
                </a:lnTo>
                <a:close/>
              </a:path>
              <a:path w="27940" h="2157729">
                <a:moveTo>
                  <a:pt x="27940" y="1212850"/>
                </a:moveTo>
                <a:lnTo>
                  <a:pt x="0" y="1212850"/>
                </a:lnTo>
                <a:lnTo>
                  <a:pt x="0" y="1236979"/>
                </a:lnTo>
                <a:lnTo>
                  <a:pt x="27940" y="1236979"/>
                </a:lnTo>
                <a:lnTo>
                  <a:pt x="27940" y="1212850"/>
                </a:lnTo>
                <a:close/>
              </a:path>
              <a:path w="27940" h="2157729">
                <a:moveTo>
                  <a:pt x="27940" y="1236980"/>
                </a:moveTo>
                <a:lnTo>
                  <a:pt x="0" y="1236980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36980"/>
                </a:lnTo>
                <a:close/>
              </a:path>
              <a:path w="27940" h="2157729">
                <a:moveTo>
                  <a:pt x="27940" y="1289049"/>
                </a:moveTo>
                <a:lnTo>
                  <a:pt x="0" y="1289049"/>
                </a:lnTo>
                <a:lnTo>
                  <a:pt x="0" y="1306829"/>
                </a:lnTo>
                <a:lnTo>
                  <a:pt x="27940" y="1306829"/>
                </a:lnTo>
                <a:lnTo>
                  <a:pt x="27940" y="1289049"/>
                </a:lnTo>
                <a:close/>
              </a:path>
              <a:path w="27940" h="2157729">
                <a:moveTo>
                  <a:pt x="27940" y="1306830"/>
                </a:moveTo>
                <a:lnTo>
                  <a:pt x="0" y="1306830"/>
                </a:lnTo>
                <a:lnTo>
                  <a:pt x="0" y="1319529"/>
                </a:lnTo>
                <a:lnTo>
                  <a:pt x="27940" y="1319529"/>
                </a:lnTo>
                <a:lnTo>
                  <a:pt x="27940" y="1306830"/>
                </a:lnTo>
                <a:close/>
              </a:path>
              <a:path w="27940" h="2157729">
                <a:moveTo>
                  <a:pt x="27940" y="1319530"/>
                </a:moveTo>
                <a:lnTo>
                  <a:pt x="0" y="1319530"/>
                </a:lnTo>
                <a:lnTo>
                  <a:pt x="0" y="1346199"/>
                </a:lnTo>
                <a:lnTo>
                  <a:pt x="27940" y="1346199"/>
                </a:lnTo>
                <a:lnTo>
                  <a:pt x="27940" y="1319530"/>
                </a:lnTo>
                <a:close/>
              </a:path>
              <a:path w="27940" h="2157729">
                <a:moveTo>
                  <a:pt x="27940" y="1346200"/>
                </a:moveTo>
                <a:lnTo>
                  <a:pt x="0" y="1346200"/>
                </a:lnTo>
                <a:lnTo>
                  <a:pt x="0" y="1376679"/>
                </a:lnTo>
                <a:lnTo>
                  <a:pt x="27940" y="1376679"/>
                </a:lnTo>
                <a:lnTo>
                  <a:pt x="27940" y="1346200"/>
                </a:lnTo>
                <a:close/>
              </a:path>
              <a:path w="27940" h="2157729">
                <a:moveTo>
                  <a:pt x="27940" y="1376679"/>
                </a:moveTo>
                <a:lnTo>
                  <a:pt x="0" y="1376679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6679"/>
                </a:lnTo>
                <a:close/>
              </a:path>
              <a:path w="27940" h="2157729">
                <a:moveTo>
                  <a:pt x="27940" y="1383029"/>
                </a:moveTo>
                <a:lnTo>
                  <a:pt x="0" y="1383029"/>
                </a:lnTo>
                <a:lnTo>
                  <a:pt x="0" y="1389379"/>
                </a:lnTo>
                <a:lnTo>
                  <a:pt x="27940" y="1389379"/>
                </a:lnTo>
                <a:lnTo>
                  <a:pt x="27940" y="1383029"/>
                </a:lnTo>
                <a:close/>
              </a:path>
              <a:path w="27940" h="2157729">
                <a:moveTo>
                  <a:pt x="27940" y="1389379"/>
                </a:moveTo>
                <a:lnTo>
                  <a:pt x="0" y="1389379"/>
                </a:lnTo>
                <a:lnTo>
                  <a:pt x="0" y="1422399"/>
                </a:lnTo>
                <a:lnTo>
                  <a:pt x="27940" y="1422399"/>
                </a:lnTo>
                <a:lnTo>
                  <a:pt x="27940" y="1389379"/>
                </a:lnTo>
                <a:close/>
              </a:path>
              <a:path w="27940" h="2157729">
                <a:moveTo>
                  <a:pt x="27940" y="1422399"/>
                </a:moveTo>
                <a:lnTo>
                  <a:pt x="0" y="1422399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22399"/>
                </a:lnTo>
                <a:close/>
              </a:path>
              <a:path w="27940" h="2157729">
                <a:moveTo>
                  <a:pt x="27940" y="1446530"/>
                </a:moveTo>
                <a:lnTo>
                  <a:pt x="0" y="1446530"/>
                </a:lnTo>
                <a:lnTo>
                  <a:pt x="0" y="1498599"/>
                </a:lnTo>
                <a:lnTo>
                  <a:pt x="27940" y="1498599"/>
                </a:lnTo>
                <a:lnTo>
                  <a:pt x="27940" y="1446530"/>
                </a:lnTo>
                <a:close/>
              </a:path>
              <a:path w="27940" h="2157729">
                <a:moveTo>
                  <a:pt x="27940" y="1498600"/>
                </a:moveTo>
                <a:lnTo>
                  <a:pt x="0" y="1498600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498600"/>
                </a:lnTo>
                <a:close/>
              </a:path>
              <a:path w="27940" h="2157729">
                <a:moveTo>
                  <a:pt x="27940" y="1819909"/>
                </a:moveTo>
                <a:lnTo>
                  <a:pt x="0" y="1819909"/>
                </a:lnTo>
                <a:lnTo>
                  <a:pt x="0" y="2059939"/>
                </a:lnTo>
                <a:lnTo>
                  <a:pt x="1270" y="2059939"/>
                </a:lnTo>
                <a:lnTo>
                  <a:pt x="1270" y="2063749"/>
                </a:lnTo>
                <a:lnTo>
                  <a:pt x="2540" y="2063749"/>
                </a:lnTo>
                <a:lnTo>
                  <a:pt x="2540" y="2068829"/>
                </a:lnTo>
                <a:lnTo>
                  <a:pt x="3810" y="2068829"/>
                </a:lnTo>
                <a:lnTo>
                  <a:pt x="3810" y="2073909"/>
                </a:lnTo>
                <a:lnTo>
                  <a:pt x="5079" y="2073909"/>
                </a:lnTo>
                <a:lnTo>
                  <a:pt x="5079" y="2077719"/>
                </a:lnTo>
                <a:lnTo>
                  <a:pt x="6350" y="2077719"/>
                </a:lnTo>
                <a:lnTo>
                  <a:pt x="6350" y="2082799"/>
                </a:lnTo>
                <a:lnTo>
                  <a:pt x="7620" y="2082799"/>
                </a:lnTo>
                <a:lnTo>
                  <a:pt x="7620" y="2087879"/>
                </a:lnTo>
                <a:lnTo>
                  <a:pt x="27940" y="2087879"/>
                </a:lnTo>
                <a:lnTo>
                  <a:pt x="27940" y="1819909"/>
                </a:lnTo>
                <a:close/>
              </a:path>
              <a:path w="27940" h="2157729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2157729">
                <a:moveTo>
                  <a:pt x="27940" y="1800859"/>
                </a:moveTo>
                <a:lnTo>
                  <a:pt x="0" y="1800859"/>
                </a:lnTo>
                <a:lnTo>
                  <a:pt x="0" y="1811019"/>
                </a:lnTo>
                <a:lnTo>
                  <a:pt x="27940" y="1811019"/>
                </a:lnTo>
                <a:lnTo>
                  <a:pt x="27940" y="1800859"/>
                </a:lnTo>
                <a:close/>
              </a:path>
              <a:path w="27940" h="2157729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2157729">
                <a:moveTo>
                  <a:pt x="27940" y="1781809"/>
                </a:moveTo>
                <a:lnTo>
                  <a:pt x="0" y="1781809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09"/>
                </a:lnTo>
                <a:close/>
              </a:path>
              <a:path w="27940" h="2157729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2157729">
                <a:moveTo>
                  <a:pt x="27940" y="1762760"/>
                </a:moveTo>
                <a:lnTo>
                  <a:pt x="0" y="1762760"/>
                </a:lnTo>
                <a:lnTo>
                  <a:pt x="0" y="1772919"/>
                </a:lnTo>
                <a:lnTo>
                  <a:pt x="27940" y="1772919"/>
                </a:lnTo>
                <a:lnTo>
                  <a:pt x="27940" y="1762760"/>
                </a:lnTo>
                <a:close/>
              </a:path>
              <a:path w="27940" h="2157729">
                <a:moveTo>
                  <a:pt x="27940" y="1755139"/>
                </a:moveTo>
                <a:lnTo>
                  <a:pt x="0" y="1755139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39"/>
                </a:lnTo>
                <a:close/>
              </a:path>
              <a:path w="27940" h="2157729">
                <a:moveTo>
                  <a:pt x="27940" y="1743709"/>
                </a:moveTo>
                <a:lnTo>
                  <a:pt x="0" y="1743709"/>
                </a:lnTo>
                <a:lnTo>
                  <a:pt x="0" y="1753869"/>
                </a:lnTo>
                <a:lnTo>
                  <a:pt x="27940" y="1753869"/>
                </a:lnTo>
                <a:lnTo>
                  <a:pt x="27940" y="1743709"/>
                </a:lnTo>
                <a:close/>
              </a:path>
              <a:path w="27940" h="2157729">
                <a:moveTo>
                  <a:pt x="27940" y="1736089"/>
                </a:moveTo>
                <a:lnTo>
                  <a:pt x="0" y="1736089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89"/>
                </a:lnTo>
                <a:close/>
              </a:path>
              <a:path w="27940" h="2157729">
                <a:moveTo>
                  <a:pt x="27940" y="1724659"/>
                </a:moveTo>
                <a:lnTo>
                  <a:pt x="0" y="1724659"/>
                </a:lnTo>
                <a:lnTo>
                  <a:pt x="0" y="1734819"/>
                </a:lnTo>
                <a:lnTo>
                  <a:pt x="27940" y="1734819"/>
                </a:lnTo>
                <a:lnTo>
                  <a:pt x="27940" y="1724659"/>
                </a:lnTo>
                <a:close/>
              </a:path>
              <a:path w="27940" h="2157729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2157729">
                <a:moveTo>
                  <a:pt x="27940" y="1705609"/>
                </a:moveTo>
                <a:lnTo>
                  <a:pt x="0" y="1705609"/>
                </a:lnTo>
                <a:lnTo>
                  <a:pt x="0" y="1715769"/>
                </a:lnTo>
                <a:lnTo>
                  <a:pt x="27940" y="1715769"/>
                </a:lnTo>
                <a:lnTo>
                  <a:pt x="27940" y="1705609"/>
                </a:lnTo>
                <a:close/>
              </a:path>
              <a:path w="27940" h="2157729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2157729">
                <a:moveTo>
                  <a:pt x="27940" y="1686559"/>
                </a:moveTo>
                <a:lnTo>
                  <a:pt x="0" y="1686559"/>
                </a:lnTo>
                <a:lnTo>
                  <a:pt x="0" y="1696719"/>
                </a:lnTo>
                <a:lnTo>
                  <a:pt x="27940" y="1696719"/>
                </a:lnTo>
                <a:lnTo>
                  <a:pt x="27940" y="1686559"/>
                </a:lnTo>
                <a:close/>
              </a:path>
              <a:path w="27940" h="2157729">
                <a:moveTo>
                  <a:pt x="27940" y="1678939"/>
                </a:moveTo>
                <a:lnTo>
                  <a:pt x="0" y="1678939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39"/>
                </a:lnTo>
                <a:close/>
              </a:path>
              <a:path w="27940" h="2157729">
                <a:moveTo>
                  <a:pt x="27940" y="1667510"/>
                </a:moveTo>
                <a:lnTo>
                  <a:pt x="0" y="1667510"/>
                </a:lnTo>
                <a:lnTo>
                  <a:pt x="0" y="1677669"/>
                </a:lnTo>
                <a:lnTo>
                  <a:pt x="27940" y="1677669"/>
                </a:lnTo>
                <a:lnTo>
                  <a:pt x="27940" y="1667510"/>
                </a:lnTo>
                <a:close/>
              </a:path>
              <a:path w="27940" h="2157729">
                <a:moveTo>
                  <a:pt x="2794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9889"/>
                </a:lnTo>
                <a:close/>
              </a:path>
              <a:path w="27940" h="2157729">
                <a:moveTo>
                  <a:pt x="27940" y="1648459"/>
                </a:moveTo>
                <a:lnTo>
                  <a:pt x="0" y="1648459"/>
                </a:lnTo>
                <a:lnTo>
                  <a:pt x="0" y="1658619"/>
                </a:lnTo>
                <a:lnTo>
                  <a:pt x="27940" y="1658619"/>
                </a:lnTo>
                <a:lnTo>
                  <a:pt x="27940" y="1648459"/>
                </a:lnTo>
                <a:close/>
              </a:path>
              <a:path w="27940" h="2157729">
                <a:moveTo>
                  <a:pt x="2794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640839"/>
                </a:lnTo>
                <a:close/>
              </a:path>
              <a:path w="27940" h="2157729">
                <a:moveTo>
                  <a:pt x="27940" y="1629409"/>
                </a:moveTo>
                <a:lnTo>
                  <a:pt x="0" y="1629409"/>
                </a:lnTo>
                <a:lnTo>
                  <a:pt x="0" y="1639569"/>
                </a:lnTo>
                <a:lnTo>
                  <a:pt x="27940" y="1639569"/>
                </a:lnTo>
                <a:lnTo>
                  <a:pt x="27940" y="1629409"/>
                </a:lnTo>
                <a:close/>
              </a:path>
              <a:path w="27940" h="2157729">
                <a:moveTo>
                  <a:pt x="27940" y="1615439"/>
                </a:moveTo>
                <a:lnTo>
                  <a:pt x="0" y="161543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15439"/>
                </a:lnTo>
                <a:close/>
              </a:path>
              <a:path w="27940" h="2157729">
                <a:moveTo>
                  <a:pt x="27940" y="1604009"/>
                </a:moveTo>
                <a:lnTo>
                  <a:pt x="0" y="1604009"/>
                </a:lnTo>
                <a:lnTo>
                  <a:pt x="0" y="1614169"/>
                </a:lnTo>
                <a:lnTo>
                  <a:pt x="27940" y="1614169"/>
                </a:lnTo>
                <a:lnTo>
                  <a:pt x="27940" y="1604009"/>
                </a:lnTo>
                <a:close/>
              </a:path>
              <a:path w="27940" h="215772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2157729">
                <a:moveTo>
                  <a:pt x="27940" y="1584960"/>
                </a:moveTo>
                <a:lnTo>
                  <a:pt x="0" y="1584960"/>
                </a:lnTo>
                <a:lnTo>
                  <a:pt x="0" y="1595119"/>
                </a:lnTo>
                <a:lnTo>
                  <a:pt x="27940" y="1595119"/>
                </a:lnTo>
                <a:lnTo>
                  <a:pt x="27940" y="1584960"/>
                </a:lnTo>
                <a:close/>
              </a:path>
              <a:path w="27940" h="215772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2157729">
                <a:moveTo>
                  <a:pt x="27940" y="1565909"/>
                </a:moveTo>
                <a:lnTo>
                  <a:pt x="0" y="1565909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09"/>
                </a:lnTo>
                <a:close/>
              </a:path>
              <a:path w="27940" h="215772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2157729">
                <a:moveTo>
                  <a:pt x="27940" y="1546859"/>
                </a:moveTo>
                <a:lnTo>
                  <a:pt x="0" y="1546859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59"/>
                </a:lnTo>
                <a:close/>
              </a:path>
              <a:path w="27940" h="215772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2157729">
                <a:moveTo>
                  <a:pt x="27940" y="1527809"/>
                </a:moveTo>
                <a:lnTo>
                  <a:pt x="0" y="1527809"/>
                </a:lnTo>
                <a:lnTo>
                  <a:pt x="0" y="1537969"/>
                </a:lnTo>
                <a:lnTo>
                  <a:pt x="27940" y="1537969"/>
                </a:lnTo>
                <a:lnTo>
                  <a:pt x="27940" y="1527809"/>
                </a:lnTo>
                <a:close/>
              </a:path>
              <a:path w="27940" h="215772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2157729">
                <a:moveTo>
                  <a:pt x="27940" y="1517649"/>
                </a:moveTo>
                <a:lnTo>
                  <a:pt x="0" y="1517649"/>
                </a:lnTo>
                <a:lnTo>
                  <a:pt x="0" y="1518919"/>
                </a:lnTo>
                <a:lnTo>
                  <a:pt x="27940" y="1518919"/>
                </a:lnTo>
                <a:lnTo>
                  <a:pt x="27940" y="1517649"/>
                </a:lnTo>
                <a:close/>
              </a:path>
              <a:path w="27940" h="2157729">
                <a:moveTo>
                  <a:pt x="27940" y="2087879"/>
                </a:moveTo>
                <a:lnTo>
                  <a:pt x="8890" y="2087879"/>
                </a:lnTo>
                <a:lnTo>
                  <a:pt x="8890" y="2091689"/>
                </a:lnTo>
                <a:lnTo>
                  <a:pt x="10160" y="2091689"/>
                </a:lnTo>
                <a:lnTo>
                  <a:pt x="10160" y="2096769"/>
                </a:lnTo>
                <a:lnTo>
                  <a:pt x="11429" y="2096769"/>
                </a:lnTo>
                <a:lnTo>
                  <a:pt x="11429" y="2101849"/>
                </a:lnTo>
                <a:lnTo>
                  <a:pt x="12700" y="2101849"/>
                </a:lnTo>
                <a:lnTo>
                  <a:pt x="12700" y="2105659"/>
                </a:lnTo>
                <a:lnTo>
                  <a:pt x="13970" y="2105659"/>
                </a:lnTo>
                <a:lnTo>
                  <a:pt x="13970" y="2110739"/>
                </a:lnTo>
                <a:lnTo>
                  <a:pt x="15240" y="2110739"/>
                </a:lnTo>
                <a:lnTo>
                  <a:pt x="15240" y="2115819"/>
                </a:lnTo>
                <a:lnTo>
                  <a:pt x="16510" y="2115819"/>
                </a:lnTo>
                <a:lnTo>
                  <a:pt x="16510" y="2119629"/>
                </a:lnTo>
                <a:lnTo>
                  <a:pt x="17779" y="2119629"/>
                </a:lnTo>
                <a:lnTo>
                  <a:pt x="17779" y="2124709"/>
                </a:lnTo>
                <a:lnTo>
                  <a:pt x="19050" y="2124709"/>
                </a:lnTo>
                <a:lnTo>
                  <a:pt x="19050" y="2129789"/>
                </a:lnTo>
                <a:lnTo>
                  <a:pt x="20320" y="2129789"/>
                </a:lnTo>
                <a:lnTo>
                  <a:pt x="20320" y="2133599"/>
                </a:lnTo>
                <a:lnTo>
                  <a:pt x="21590" y="2133599"/>
                </a:lnTo>
                <a:lnTo>
                  <a:pt x="21590" y="2138679"/>
                </a:lnTo>
                <a:lnTo>
                  <a:pt x="22860" y="2138679"/>
                </a:lnTo>
                <a:lnTo>
                  <a:pt x="22860" y="2143759"/>
                </a:lnTo>
                <a:lnTo>
                  <a:pt x="24129" y="2143759"/>
                </a:lnTo>
                <a:lnTo>
                  <a:pt x="24129" y="2148839"/>
                </a:lnTo>
                <a:lnTo>
                  <a:pt x="25400" y="2148839"/>
                </a:lnTo>
                <a:lnTo>
                  <a:pt x="25400" y="2152649"/>
                </a:lnTo>
                <a:lnTo>
                  <a:pt x="26670" y="2152649"/>
                </a:lnTo>
                <a:lnTo>
                  <a:pt x="26670" y="2157729"/>
                </a:lnTo>
                <a:lnTo>
                  <a:pt x="27940" y="2157729"/>
                </a:lnTo>
                <a:lnTo>
                  <a:pt x="27940" y="2087879"/>
                </a:lnTo>
                <a:close/>
              </a:path>
            </a:pathLst>
          </a:custGeom>
          <a:solidFill>
            <a:srgbClr val="1E3C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230869" y="3329940"/>
            <a:ext cx="26670" cy="2230120"/>
          </a:xfrm>
          <a:custGeom>
            <a:avLst/>
            <a:gdLst/>
            <a:ahLst/>
            <a:cxnLst/>
            <a:rect l="l" t="t" r="r" b="b"/>
            <a:pathLst>
              <a:path w="26670" h="2230120">
                <a:moveTo>
                  <a:pt x="2031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2230120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30120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30120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30120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30120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30120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30120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30120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30120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30120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30120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30120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30120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30120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30120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30120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30120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30120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30120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30120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30120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30120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30120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30120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30120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30120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30120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30120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30120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30120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30120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30120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3012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30120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30120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30120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30120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30120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30120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30120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30120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30120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30120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30120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30120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30120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30120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30120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30120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30120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30120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301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30120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301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30120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301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30120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301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30120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301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30120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30120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3012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30120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3012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301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3012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30120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3012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30120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3012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30120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30120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30120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30120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30120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30120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30120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30120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30120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30120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30120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30120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30120">
                <a:moveTo>
                  <a:pt x="26670" y="2062480"/>
                </a:moveTo>
                <a:lnTo>
                  <a:pt x="0" y="2062480"/>
                </a:lnTo>
                <a:lnTo>
                  <a:pt x="0" y="2137410"/>
                </a:lnTo>
                <a:lnTo>
                  <a:pt x="1270" y="2137410"/>
                </a:lnTo>
                <a:lnTo>
                  <a:pt x="1270" y="2141220"/>
                </a:lnTo>
                <a:lnTo>
                  <a:pt x="2539" y="2141220"/>
                </a:lnTo>
                <a:lnTo>
                  <a:pt x="2539" y="2146300"/>
                </a:lnTo>
                <a:lnTo>
                  <a:pt x="3809" y="2146300"/>
                </a:lnTo>
                <a:lnTo>
                  <a:pt x="3809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30120">
                <a:moveTo>
                  <a:pt x="26670" y="2217420"/>
                </a:moveTo>
                <a:lnTo>
                  <a:pt x="22859" y="2217420"/>
                </a:lnTo>
                <a:lnTo>
                  <a:pt x="22859" y="2221230"/>
                </a:lnTo>
                <a:lnTo>
                  <a:pt x="24129" y="2221230"/>
                </a:lnTo>
                <a:lnTo>
                  <a:pt x="24129" y="2227580"/>
                </a:lnTo>
                <a:lnTo>
                  <a:pt x="25400" y="2227580"/>
                </a:lnTo>
                <a:lnTo>
                  <a:pt x="25400" y="2230120"/>
                </a:lnTo>
                <a:lnTo>
                  <a:pt x="26670" y="2230120"/>
                </a:lnTo>
                <a:lnTo>
                  <a:pt x="26670" y="2217420"/>
                </a:lnTo>
                <a:close/>
              </a:path>
              <a:path w="26670" h="2230120">
                <a:moveTo>
                  <a:pt x="26670" y="2198370"/>
                </a:moveTo>
                <a:lnTo>
                  <a:pt x="17779" y="2198370"/>
                </a:lnTo>
                <a:lnTo>
                  <a:pt x="17779" y="2202180"/>
                </a:lnTo>
                <a:lnTo>
                  <a:pt x="19050" y="2202180"/>
                </a:lnTo>
                <a:lnTo>
                  <a:pt x="19050" y="2208530"/>
                </a:lnTo>
                <a:lnTo>
                  <a:pt x="20320" y="2208530"/>
                </a:lnTo>
                <a:lnTo>
                  <a:pt x="20320" y="2213610"/>
                </a:lnTo>
                <a:lnTo>
                  <a:pt x="21589" y="2213610"/>
                </a:lnTo>
                <a:lnTo>
                  <a:pt x="21589" y="2217420"/>
                </a:lnTo>
                <a:lnTo>
                  <a:pt x="22859" y="2217420"/>
                </a:lnTo>
                <a:lnTo>
                  <a:pt x="2285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30120">
                <a:moveTo>
                  <a:pt x="26670" y="2175510"/>
                </a:moveTo>
                <a:lnTo>
                  <a:pt x="11429" y="2175510"/>
                </a:lnTo>
                <a:lnTo>
                  <a:pt x="11429" y="2179320"/>
                </a:lnTo>
                <a:lnTo>
                  <a:pt x="12700" y="2179320"/>
                </a:lnTo>
                <a:lnTo>
                  <a:pt x="12700" y="2183130"/>
                </a:lnTo>
                <a:lnTo>
                  <a:pt x="13970" y="2183130"/>
                </a:lnTo>
                <a:lnTo>
                  <a:pt x="13970" y="2189480"/>
                </a:lnTo>
                <a:lnTo>
                  <a:pt x="15239" y="2189480"/>
                </a:lnTo>
                <a:lnTo>
                  <a:pt x="15239" y="2194560"/>
                </a:lnTo>
                <a:lnTo>
                  <a:pt x="16509" y="2194560"/>
                </a:lnTo>
                <a:lnTo>
                  <a:pt x="16509" y="2198370"/>
                </a:lnTo>
                <a:lnTo>
                  <a:pt x="17779" y="2198370"/>
                </a:lnTo>
                <a:lnTo>
                  <a:pt x="1777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30120">
                <a:moveTo>
                  <a:pt x="26670" y="2156460"/>
                </a:moveTo>
                <a:lnTo>
                  <a:pt x="6350" y="2156460"/>
                </a:lnTo>
                <a:lnTo>
                  <a:pt x="6350" y="2160270"/>
                </a:lnTo>
                <a:lnTo>
                  <a:pt x="7620" y="2160270"/>
                </a:lnTo>
                <a:lnTo>
                  <a:pt x="7620" y="2166620"/>
                </a:lnTo>
                <a:lnTo>
                  <a:pt x="8889" y="2166620"/>
                </a:lnTo>
                <a:lnTo>
                  <a:pt x="8889" y="2170430"/>
                </a:lnTo>
                <a:lnTo>
                  <a:pt x="10159" y="2170430"/>
                </a:lnTo>
                <a:lnTo>
                  <a:pt x="10159" y="2175510"/>
                </a:lnTo>
                <a:lnTo>
                  <a:pt x="11429" y="2175510"/>
                </a:lnTo>
                <a:lnTo>
                  <a:pt x="1142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30120">
                <a:moveTo>
                  <a:pt x="26670" y="2152650"/>
                </a:moveTo>
                <a:lnTo>
                  <a:pt x="5079" y="2152650"/>
                </a:lnTo>
                <a:lnTo>
                  <a:pt x="5079" y="2156460"/>
                </a:lnTo>
                <a:lnTo>
                  <a:pt x="6350" y="2156460"/>
                </a:lnTo>
                <a:lnTo>
                  <a:pt x="635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257540" y="3342640"/>
            <a:ext cx="163829" cy="35026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421369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7779" y="0"/>
                </a:moveTo>
                <a:lnTo>
                  <a:pt x="0" y="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3401059">
                <a:moveTo>
                  <a:pt x="2793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3401059">
                <a:moveTo>
                  <a:pt x="27939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77800"/>
                </a:lnTo>
                <a:close/>
              </a:path>
              <a:path w="27940" h="3401059">
                <a:moveTo>
                  <a:pt x="2793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196850"/>
                </a:lnTo>
                <a:close/>
              </a:path>
              <a:path w="27940" h="34010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401059">
                <a:moveTo>
                  <a:pt x="27939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22250"/>
                </a:lnTo>
                <a:close/>
              </a:path>
              <a:path w="27940" h="3401059">
                <a:moveTo>
                  <a:pt x="27939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254000"/>
                </a:lnTo>
                <a:close/>
              </a:path>
              <a:path w="27940" h="3401059">
                <a:moveTo>
                  <a:pt x="27939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39" y="273050"/>
                </a:lnTo>
                <a:lnTo>
                  <a:pt x="27939" y="260350"/>
                </a:lnTo>
                <a:close/>
              </a:path>
              <a:path w="27940" h="3401059">
                <a:moveTo>
                  <a:pt x="27939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39" y="279399"/>
                </a:lnTo>
                <a:lnTo>
                  <a:pt x="27939" y="273050"/>
                </a:lnTo>
                <a:close/>
              </a:path>
              <a:path w="27940" h="3401059">
                <a:moveTo>
                  <a:pt x="27939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79400"/>
                </a:lnTo>
                <a:close/>
              </a:path>
              <a:path w="27940" h="3401059">
                <a:moveTo>
                  <a:pt x="27939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292100"/>
                </a:lnTo>
                <a:close/>
              </a:path>
              <a:path w="27940" h="3401059">
                <a:moveTo>
                  <a:pt x="27939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17500"/>
                </a:lnTo>
                <a:close/>
              </a:path>
              <a:path w="27940" h="3401059">
                <a:moveTo>
                  <a:pt x="27939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387350"/>
                </a:lnTo>
                <a:close/>
              </a:path>
              <a:path w="27940" h="3401059">
                <a:moveTo>
                  <a:pt x="27939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425450"/>
                </a:lnTo>
                <a:close/>
              </a:path>
              <a:path w="27940" h="3401059">
                <a:moveTo>
                  <a:pt x="27939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30530"/>
                </a:lnTo>
                <a:close/>
              </a:path>
              <a:path w="27940" h="3401059">
                <a:moveTo>
                  <a:pt x="27939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39" y="443229"/>
                </a:lnTo>
                <a:lnTo>
                  <a:pt x="27939" y="436880"/>
                </a:lnTo>
                <a:close/>
              </a:path>
              <a:path w="27940" h="3401059">
                <a:moveTo>
                  <a:pt x="27939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3230"/>
                </a:lnTo>
                <a:close/>
              </a:path>
              <a:path w="27940" h="3401059">
                <a:moveTo>
                  <a:pt x="27939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39" y="487680"/>
                </a:lnTo>
                <a:lnTo>
                  <a:pt x="27939" y="469900"/>
                </a:lnTo>
                <a:close/>
              </a:path>
              <a:path w="27940" h="3401059">
                <a:moveTo>
                  <a:pt x="27939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7680"/>
                </a:lnTo>
                <a:close/>
              </a:path>
              <a:path w="27940" h="3401059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3401059">
                <a:moveTo>
                  <a:pt x="27939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8000"/>
                </a:lnTo>
                <a:close/>
              </a:path>
              <a:path w="27940" h="3401059">
                <a:moveTo>
                  <a:pt x="27939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14350"/>
                </a:lnTo>
                <a:close/>
              </a:path>
              <a:path w="27940" h="3401059">
                <a:moveTo>
                  <a:pt x="27939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39" y="565150"/>
                </a:lnTo>
                <a:lnTo>
                  <a:pt x="27939" y="557530"/>
                </a:lnTo>
                <a:close/>
              </a:path>
              <a:path w="27940" h="3401059">
                <a:moveTo>
                  <a:pt x="27939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65150"/>
                </a:lnTo>
                <a:close/>
              </a:path>
              <a:path w="27940" h="3401059">
                <a:moveTo>
                  <a:pt x="27939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39" y="608330"/>
                </a:lnTo>
                <a:lnTo>
                  <a:pt x="27939" y="571500"/>
                </a:lnTo>
                <a:close/>
              </a:path>
              <a:path w="27940" h="3401059">
                <a:moveTo>
                  <a:pt x="27939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39" y="614679"/>
                </a:lnTo>
                <a:lnTo>
                  <a:pt x="27939" y="608330"/>
                </a:lnTo>
                <a:close/>
              </a:path>
              <a:path w="27940" h="3401059">
                <a:moveTo>
                  <a:pt x="27939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14680"/>
                </a:lnTo>
                <a:close/>
              </a:path>
              <a:path w="27940" h="3401059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3401059">
                <a:moveTo>
                  <a:pt x="2793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2780"/>
                </a:lnTo>
                <a:close/>
              </a:path>
              <a:path w="27940" h="3401059">
                <a:moveTo>
                  <a:pt x="27939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60400"/>
                </a:lnTo>
                <a:close/>
              </a:path>
              <a:path w="27940" h="3401059">
                <a:moveTo>
                  <a:pt x="27939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98500"/>
                </a:lnTo>
                <a:close/>
              </a:path>
              <a:path w="27940" h="3401059">
                <a:moveTo>
                  <a:pt x="27939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03580"/>
                </a:lnTo>
                <a:close/>
              </a:path>
              <a:path w="27940" h="3401059">
                <a:moveTo>
                  <a:pt x="27939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39" y="798830"/>
                </a:lnTo>
                <a:lnTo>
                  <a:pt x="27939" y="728980"/>
                </a:lnTo>
                <a:close/>
              </a:path>
              <a:path w="27940" h="3401059">
                <a:moveTo>
                  <a:pt x="27939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98830"/>
                </a:lnTo>
                <a:close/>
              </a:path>
              <a:path w="27940" h="3401059">
                <a:moveTo>
                  <a:pt x="27939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39" y="812800"/>
                </a:lnTo>
                <a:lnTo>
                  <a:pt x="27939" y="805180"/>
                </a:lnTo>
                <a:close/>
              </a:path>
              <a:path w="27940" h="3401059">
                <a:moveTo>
                  <a:pt x="27939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812800"/>
                </a:lnTo>
                <a:close/>
              </a:path>
              <a:path w="27940" h="3401059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3401059">
                <a:moveTo>
                  <a:pt x="27939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50900"/>
                </a:lnTo>
                <a:close/>
              </a:path>
              <a:path w="27940" h="3401059">
                <a:moveTo>
                  <a:pt x="27939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927100"/>
                </a:lnTo>
                <a:close/>
              </a:path>
              <a:path w="27940" h="3401059">
                <a:moveTo>
                  <a:pt x="27939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39" y="1097280"/>
                </a:lnTo>
                <a:lnTo>
                  <a:pt x="27939" y="1073150"/>
                </a:lnTo>
                <a:close/>
              </a:path>
              <a:path w="27940" h="3401059">
                <a:moveTo>
                  <a:pt x="27939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39" y="1149350"/>
                </a:lnTo>
                <a:lnTo>
                  <a:pt x="27939" y="1097280"/>
                </a:lnTo>
                <a:close/>
              </a:path>
              <a:path w="27940" h="3401059">
                <a:moveTo>
                  <a:pt x="27939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49350"/>
                </a:lnTo>
                <a:close/>
              </a:path>
              <a:path w="27940" h="3401059">
                <a:moveTo>
                  <a:pt x="27939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67130"/>
                </a:lnTo>
                <a:close/>
              </a:path>
              <a:path w="27940" h="3401059">
                <a:moveTo>
                  <a:pt x="27939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9830"/>
                </a:lnTo>
                <a:close/>
              </a:path>
              <a:path w="27940" h="3401059">
                <a:moveTo>
                  <a:pt x="27939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39" y="1236980"/>
                </a:lnTo>
                <a:lnTo>
                  <a:pt x="27939" y="1206500"/>
                </a:lnTo>
                <a:close/>
              </a:path>
              <a:path w="27940" h="3401059">
                <a:moveTo>
                  <a:pt x="27939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39" y="1243330"/>
                </a:lnTo>
                <a:lnTo>
                  <a:pt x="27939" y="1236980"/>
                </a:lnTo>
                <a:close/>
              </a:path>
              <a:path w="27940" h="3401059">
                <a:moveTo>
                  <a:pt x="27939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43330"/>
                </a:lnTo>
                <a:close/>
              </a:path>
              <a:path w="27940" h="3401059">
                <a:moveTo>
                  <a:pt x="27939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49680"/>
                </a:lnTo>
                <a:close/>
              </a:path>
              <a:path w="27940" h="3401059">
                <a:moveTo>
                  <a:pt x="27939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39" y="1306830"/>
                </a:lnTo>
                <a:lnTo>
                  <a:pt x="27939" y="1282700"/>
                </a:lnTo>
                <a:close/>
              </a:path>
              <a:path w="27940" h="3401059">
                <a:moveTo>
                  <a:pt x="27939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39" y="1358900"/>
                </a:lnTo>
                <a:lnTo>
                  <a:pt x="27939" y="1306830"/>
                </a:lnTo>
                <a:close/>
              </a:path>
              <a:path w="27940" h="3401059">
                <a:moveTo>
                  <a:pt x="27939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39" y="1376680"/>
                </a:lnTo>
                <a:lnTo>
                  <a:pt x="27939" y="1358900"/>
                </a:lnTo>
                <a:close/>
              </a:path>
              <a:path w="27940" h="3401059">
                <a:moveTo>
                  <a:pt x="27939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39" y="1948180"/>
                </a:lnTo>
                <a:lnTo>
                  <a:pt x="27939" y="1680210"/>
                </a:lnTo>
                <a:close/>
              </a:path>
              <a:path w="27940" h="3401059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3401059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3401059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3401059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3401059">
                <a:moveTo>
                  <a:pt x="27939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89"/>
                </a:lnTo>
                <a:close/>
              </a:path>
              <a:path w="27940" h="3401059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3401059">
                <a:moveTo>
                  <a:pt x="27939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39" y="1621789"/>
                </a:lnTo>
                <a:lnTo>
                  <a:pt x="27939" y="1615439"/>
                </a:lnTo>
                <a:close/>
              </a:path>
              <a:path w="27940" h="3401059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34010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4010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401059">
                <a:moveTo>
                  <a:pt x="27939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40"/>
                </a:lnTo>
                <a:close/>
              </a:path>
              <a:path w="27940" h="34010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401059">
                <a:moveTo>
                  <a:pt x="27939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90"/>
                </a:lnTo>
                <a:close/>
              </a:path>
              <a:path w="27940" h="34010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4010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4010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4010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4010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4010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4010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401059">
                <a:moveTo>
                  <a:pt x="27939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75739"/>
                </a:lnTo>
                <a:close/>
              </a:path>
              <a:path w="27940" h="3401059">
                <a:moveTo>
                  <a:pt x="27939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39" y="1474470"/>
                </a:lnTo>
                <a:lnTo>
                  <a:pt x="27939" y="1464310"/>
                </a:lnTo>
                <a:close/>
              </a:path>
              <a:path w="27940" h="3401059">
                <a:moveTo>
                  <a:pt x="27939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39" y="1463040"/>
                </a:lnTo>
                <a:lnTo>
                  <a:pt x="27939" y="1456690"/>
                </a:lnTo>
                <a:close/>
              </a:path>
              <a:path w="27940" h="3401059">
                <a:moveTo>
                  <a:pt x="27939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39" y="1455420"/>
                </a:lnTo>
                <a:lnTo>
                  <a:pt x="27939" y="1445260"/>
                </a:lnTo>
                <a:close/>
              </a:path>
              <a:path w="27940" h="3401059">
                <a:moveTo>
                  <a:pt x="27939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39" y="1443989"/>
                </a:lnTo>
                <a:lnTo>
                  <a:pt x="27939" y="1437640"/>
                </a:lnTo>
                <a:close/>
              </a:path>
              <a:path w="27940" h="3401059">
                <a:moveTo>
                  <a:pt x="27939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39" y="1436370"/>
                </a:lnTo>
                <a:lnTo>
                  <a:pt x="27939" y="1426210"/>
                </a:lnTo>
                <a:close/>
              </a:path>
              <a:path w="27940" h="3401059">
                <a:moveTo>
                  <a:pt x="27939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39" y="1424939"/>
                </a:lnTo>
                <a:lnTo>
                  <a:pt x="27939" y="1418590"/>
                </a:lnTo>
                <a:close/>
              </a:path>
              <a:path w="27940" h="3401059">
                <a:moveTo>
                  <a:pt x="27939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39" y="1417320"/>
                </a:lnTo>
                <a:lnTo>
                  <a:pt x="27939" y="1407160"/>
                </a:lnTo>
                <a:close/>
              </a:path>
              <a:path w="27940" h="3401059">
                <a:moveTo>
                  <a:pt x="27939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39" y="1405890"/>
                </a:lnTo>
                <a:lnTo>
                  <a:pt x="27939" y="1399539"/>
                </a:lnTo>
                <a:close/>
              </a:path>
              <a:path w="27940" h="34010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401059">
                <a:moveTo>
                  <a:pt x="27939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89"/>
                </a:lnTo>
                <a:close/>
              </a:path>
              <a:path w="27940" h="3401059">
                <a:moveTo>
                  <a:pt x="27939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77950"/>
                </a:lnTo>
                <a:close/>
              </a:path>
              <a:path w="27940" h="3401059">
                <a:moveTo>
                  <a:pt x="27939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39" y="2037080"/>
                </a:lnTo>
                <a:lnTo>
                  <a:pt x="27939" y="1948180"/>
                </a:lnTo>
                <a:close/>
              </a:path>
              <a:path w="27940" h="3401059">
                <a:moveTo>
                  <a:pt x="27939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39" y="2557780"/>
                </a:lnTo>
                <a:lnTo>
                  <a:pt x="27939" y="2550160"/>
                </a:lnTo>
                <a:close/>
              </a:path>
              <a:path w="27940" h="3401059">
                <a:moveTo>
                  <a:pt x="27939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39" y="2548890"/>
                </a:lnTo>
                <a:lnTo>
                  <a:pt x="27939" y="2122170"/>
                </a:lnTo>
                <a:close/>
              </a:path>
              <a:path w="27940" h="3401059">
                <a:moveTo>
                  <a:pt x="27939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39" y="2120900"/>
                </a:lnTo>
                <a:lnTo>
                  <a:pt x="27939" y="2103120"/>
                </a:lnTo>
                <a:close/>
              </a:path>
              <a:path w="27940" h="3401059">
                <a:moveTo>
                  <a:pt x="27939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39" y="2101850"/>
                </a:lnTo>
                <a:lnTo>
                  <a:pt x="27939" y="2084070"/>
                </a:lnTo>
                <a:close/>
              </a:path>
              <a:path w="27940" h="3401059">
                <a:moveTo>
                  <a:pt x="27939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39" y="2082800"/>
                </a:lnTo>
                <a:lnTo>
                  <a:pt x="27939" y="2061210"/>
                </a:lnTo>
                <a:close/>
              </a:path>
              <a:path w="27940" h="3401059">
                <a:moveTo>
                  <a:pt x="27939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39" y="2059939"/>
                </a:lnTo>
                <a:lnTo>
                  <a:pt x="27939" y="2042160"/>
                </a:lnTo>
                <a:close/>
              </a:path>
              <a:path w="27940" h="3401059">
                <a:moveTo>
                  <a:pt x="27939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39" y="2040889"/>
                </a:lnTo>
                <a:lnTo>
                  <a:pt x="27939" y="2038350"/>
                </a:lnTo>
                <a:close/>
              </a:path>
              <a:path w="27940" h="3401059">
                <a:moveTo>
                  <a:pt x="27939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39" y="2733040"/>
                </a:lnTo>
                <a:lnTo>
                  <a:pt x="27939" y="2557780"/>
                </a:lnTo>
                <a:close/>
              </a:path>
              <a:path w="27940" h="3401059">
                <a:moveTo>
                  <a:pt x="27939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39" y="3401060"/>
                </a:lnTo>
                <a:lnTo>
                  <a:pt x="27939" y="2733040"/>
                </a:lnTo>
                <a:close/>
              </a:path>
            </a:pathLst>
          </a:custGeom>
          <a:solidFill>
            <a:srgbClr val="1D39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449309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10159" y="0"/>
                </a:moveTo>
                <a:lnTo>
                  <a:pt x="0" y="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388359">
                <a:moveTo>
                  <a:pt x="2667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3388359">
                <a:moveTo>
                  <a:pt x="26670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65100"/>
                </a:lnTo>
                <a:close/>
              </a:path>
              <a:path w="26670" h="3388359">
                <a:moveTo>
                  <a:pt x="2667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70" y="196850"/>
                </a:lnTo>
                <a:lnTo>
                  <a:pt x="26670" y="184150"/>
                </a:lnTo>
                <a:close/>
              </a:path>
              <a:path w="26670" h="3388359">
                <a:moveTo>
                  <a:pt x="2667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70" y="209550"/>
                </a:lnTo>
                <a:lnTo>
                  <a:pt x="26670" y="196850"/>
                </a:lnTo>
                <a:close/>
              </a:path>
              <a:path w="26670" h="3388359">
                <a:moveTo>
                  <a:pt x="26670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9550"/>
                </a:lnTo>
                <a:close/>
              </a:path>
              <a:path w="26670" h="3388359">
                <a:moveTo>
                  <a:pt x="2667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70" y="247650"/>
                </a:lnTo>
                <a:lnTo>
                  <a:pt x="26670" y="241300"/>
                </a:lnTo>
                <a:close/>
              </a:path>
              <a:path w="26670" h="3388359">
                <a:moveTo>
                  <a:pt x="26670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70" y="260350"/>
                </a:lnTo>
                <a:lnTo>
                  <a:pt x="26670" y="247650"/>
                </a:lnTo>
                <a:close/>
              </a:path>
              <a:path w="26670" h="338835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388359">
                <a:moveTo>
                  <a:pt x="26670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3388359">
                <a:moveTo>
                  <a:pt x="26670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3388359">
                <a:moveTo>
                  <a:pt x="26670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04800"/>
                </a:lnTo>
                <a:close/>
              </a:path>
              <a:path w="26670" h="3388359">
                <a:moveTo>
                  <a:pt x="26670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74650"/>
                </a:lnTo>
                <a:close/>
              </a:path>
              <a:path w="26670" h="3388359">
                <a:moveTo>
                  <a:pt x="26670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70" y="417830"/>
                </a:lnTo>
                <a:lnTo>
                  <a:pt x="26670" y="412750"/>
                </a:lnTo>
                <a:close/>
              </a:path>
              <a:path w="26670" h="3388359">
                <a:moveTo>
                  <a:pt x="26670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70" y="424180"/>
                </a:lnTo>
                <a:lnTo>
                  <a:pt x="26670" y="417830"/>
                </a:lnTo>
                <a:close/>
              </a:path>
              <a:path w="26670" h="3388359">
                <a:moveTo>
                  <a:pt x="2667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70" y="430529"/>
                </a:lnTo>
                <a:lnTo>
                  <a:pt x="26670" y="424180"/>
                </a:lnTo>
                <a:close/>
              </a:path>
              <a:path w="26670" h="3388359">
                <a:moveTo>
                  <a:pt x="26670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0530"/>
                </a:lnTo>
                <a:close/>
              </a:path>
              <a:path w="26670" h="3388359">
                <a:moveTo>
                  <a:pt x="26670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70" y="474980"/>
                </a:lnTo>
                <a:lnTo>
                  <a:pt x="26670" y="457200"/>
                </a:lnTo>
                <a:close/>
              </a:path>
              <a:path w="26670" h="3388359">
                <a:moveTo>
                  <a:pt x="26670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4980"/>
                </a:lnTo>
                <a:close/>
              </a:path>
              <a:path w="26670" h="338835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3388359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3388359">
                <a:moveTo>
                  <a:pt x="26670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01650"/>
                </a:lnTo>
                <a:close/>
              </a:path>
              <a:path w="26670" h="3388359">
                <a:moveTo>
                  <a:pt x="26670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4830"/>
                </a:lnTo>
                <a:close/>
              </a:path>
              <a:path w="26670" h="3388359">
                <a:moveTo>
                  <a:pt x="26670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52450"/>
                </a:lnTo>
                <a:close/>
              </a:path>
              <a:path w="26670" h="3388359">
                <a:moveTo>
                  <a:pt x="26670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58800"/>
                </a:lnTo>
                <a:close/>
              </a:path>
              <a:path w="26670" h="3388359">
                <a:moveTo>
                  <a:pt x="26670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70" y="601979"/>
                </a:lnTo>
                <a:lnTo>
                  <a:pt x="26670" y="595630"/>
                </a:lnTo>
                <a:close/>
              </a:path>
              <a:path w="26670" h="3388359">
                <a:moveTo>
                  <a:pt x="26670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01980"/>
                </a:lnTo>
                <a:close/>
              </a:path>
              <a:path w="26670" h="338835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3388359">
                <a:moveTo>
                  <a:pt x="26670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80"/>
                </a:lnTo>
                <a:close/>
              </a:path>
              <a:path w="26670" h="3388359">
                <a:moveTo>
                  <a:pt x="26670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3388359">
                <a:moveTo>
                  <a:pt x="26670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5800"/>
                </a:lnTo>
                <a:close/>
              </a:path>
              <a:path w="26670" h="3388359">
                <a:moveTo>
                  <a:pt x="26670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70" y="716280"/>
                </a:lnTo>
                <a:lnTo>
                  <a:pt x="26670" y="690880"/>
                </a:lnTo>
                <a:close/>
              </a:path>
              <a:path w="26670" h="3388359">
                <a:moveTo>
                  <a:pt x="26670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16280"/>
                </a:lnTo>
                <a:close/>
              </a:path>
              <a:path w="26670" h="3388359">
                <a:moveTo>
                  <a:pt x="2667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86130"/>
                </a:lnTo>
                <a:close/>
              </a:path>
              <a:path w="26670" h="3388359">
                <a:moveTo>
                  <a:pt x="26670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92480"/>
                </a:lnTo>
                <a:close/>
              </a:path>
              <a:path w="26670" h="3388359">
                <a:moveTo>
                  <a:pt x="26670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0100"/>
                </a:lnTo>
                <a:close/>
              </a:path>
              <a:path w="26670" h="3388359">
                <a:moveTo>
                  <a:pt x="26670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1530"/>
                </a:lnTo>
                <a:close/>
              </a:path>
              <a:path w="26670" h="3388359">
                <a:moveTo>
                  <a:pt x="26670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38200"/>
                </a:lnTo>
                <a:close/>
              </a:path>
              <a:path w="26670" h="3388359">
                <a:moveTo>
                  <a:pt x="26670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70" y="1060450"/>
                </a:lnTo>
                <a:lnTo>
                  <a:pt x="26670" y="914400"/>
                </a:lnTo>
                <a:close/>
              </a:path>
              <a:path w="26670" h="3388359">
                <a:moveTo>
                  <a:pt x="26670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60450"/>
                </a:lnTo>
                <a:close/>
              </a:path>
              <a:path w="26670" h="3388359">
                <a:moveTo>
                  <a:pt x="26670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70" y="1136650"/>
                </a:lnTo>
                <a:lnTo>
                  <a:pt x="26670" y="1084580"/>
                </a:lnTo>
                <a:close/>
              </a:path>
              <a:path w="26670" h="3388359">
                <a:moveTo>
                  <a:pt x="26670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36650"/>
                </a:lnTo>
                <a:close/>
              </a:path>
              <a:path w="26670" h="3388359">
                <a:moveTo>
                  <a:pt x="26670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4430"/>
                </a:lnTo>
                <a:close/>
              </a:path>
              <a:path w="26670" h="338835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3388359">
                <a:moveTo>
                  <a:pt x="26670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70" y="1224280"/>
                </a:lnTo>
                <a:lnTo>
                  <a:pt x="26670" y="1193800"/>
                </a:lnTo>
                <a:close/>
              </a:path>
              <a:path w="26670" h="3388359">
                <a:moveTo>
                  <a:pt x="26670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3388359">
                <a:moveTo>
                  <a:pt x="26670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70" y="1236980"/>
                </a:lnTo>
                <a:lnTo>
                  <a:pt x="26670" y="1230630"/>
                </a:lnTo>
                <a:close/>
              </a:path>
              <a:path w="26670" h="3388359">
                <a:moveTo>
                  <a:pt x="26670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236980"/>
                </a:lnTo>
                <a:close/>
              </a:path>
              <a:path w="26670" h="3388359">
                <a:moveTo>
                  <a:pt x="26670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70000"/>
                </a:lnTo>
                <a:close/>
              </a:path>
              <a:path w="26670" h="3388359">
                <a:moveTo>
                  <a:pt x="26670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70" y="1346200"/>
                </a:lnTo>
                <a:lnTo>
                  <a:pt x="26670" y="1294130"/>
                </a:lnTo>
                <a:close/>
              </a:path>
              <a:path w="26670" h="3388359">
                <a:moveTo>
                  <a:pt x="26670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46200"/>
                </a:lnTo>
                <a:close/>
              </a:path>
              <a:path w="26670" h="3388359">
                <a:moveTo>
                  <a:pt x="26670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667510"/>
                </a:lnTo>
                <a:close/>
              </a:path>
              <a:path w="26670" h="3388359">
                <a:moveTo>
                  <a:pt x="2667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70" y="1666239"/>
                </a:lnTo>
                <a:lnTo>
                  <a:pt x="26670" y="1659889"/>
                </a:lnTo>
                <a:close/>
              </a:path>
              <a:path w="26670" h="338835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3388359">
                <a:moveTo>
                  <a:pt x="2667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338835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3388359">
                <a:moveTo>
                  <a:pt x="2667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89"/>
                </a:lnTo>
                <a:close/>
              </a:path>
              <a:path w="26670" h="338835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3388359">
                <a:moveTo>
                  <a:pt x="2667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39"/>
                </a:lnTo>
                <a:close/>
              </a:path>
              <a:path w="26670" h="338835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3388359">
                <a:moveTo>
                  <a:pt x="2667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89"/>
                </a:lnTo>
                <a:close/>
              </a:path>
              <a:path w="26670" h="338835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3388359">
                <a:moveTo>
                  <a:pt x="2667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70" y="1570989"/>
                </a:lnTo>
                <a:lnTo>
                  <a:pt x="26670" y="1564640"/>
                </a:lnTo>
                <a:close/>
              </a:path>
              <a:path w="26670" h="338835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3388359">
                <a:moveTo>
                  <a:pt x="2667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70" y="1551939"/>
                </a:lnTo>
                <a:lnTo>
                  <a:pt x="26670" y="1545590"/>
                </a:lnTo>
                <a:close/>
              </a:path>
              <a:path w="26670" h="3388359">
                <a:moveTo>
                  <a:pt x="2667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34160"/>
                </a:lnTo>
                <a:close/>
              </a:path>
              <a:path w="26670" h="3388359">
                <a:moveTo>
                  <a:pt x="2667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70" y="1532889"/>
                </a:lnTo>
                <a:lnTo>
                  <a:pt x="26670" y="1526539"/>
                </a:lnTo>
                <a:close/>
              </a:path>
              <a:path w="26670" h="3388359">
                <a:moveTo>
                  <a:pt x="2667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70" y="1525270"/>
                </a:lnTo>
                <a:lnTo>
                  <a:pt x="26670" y="1515110"/>
                </a:lnTo>
                <a:close/>
              </a:path>
              <a:path w="26670" h="3388359">
                <a:moveTo>
                  <a:pt x="2667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70" y="1513839"/>
                </a:lnTo>
                <a:lnTo>
                  <a:pt x="26670" y="1507489"/>
                </a:lnTo>
                <a:close/>
              </a:path>
              <a:path w="26670" h="3388359">
                <a:moveTo>
                  <a:pt x="2667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70" y="1506220"/>
                </a:lnTo>
                <a:lnTo>
                  <a:pt x="26670" y="1496060"/>
                </a:lnTo>
                <a:close/>
              </a:path>
              <a:path w="26670" h="3388359">
                <a:moveTo>
                  <a:pt x="26670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8440"/>
                </a:lnTo>
                <a:close/>
              </a:path>
              <a:path w="26670" h="3388359">
                <a:moveTo>
                  <a:pt x="2667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70" y="1487170"/>
                </a:lnTo>
                <a:lnTo>
                  <a:pt x="26670" y="1477010"/>
                </a:lnTo>
                <a:close/>
              </a:path>
              <a:path w="26670" h="3388359">
                <a:moveTo>
                  <a:pt x="26670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70" y="1475739"/>
                </a:lnTo>
                <a:lnTo>
                  <a:pt x="26670" y="1463039"/>
                </a:lnTo>
                <a:close/>
              </a:path>
              <a:path w="26670" h="33883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88359">
                <a:moveTo>
                  <a:pt x="26670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70" y="1450340"/>
                </a:lnTo>
                <a:lnTo>
                  <a:pt x="26670" y="1443990"/>
                </a:lnTo>
                <a:close/>
              </a:path>
              <a:path w="26670" h="33883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388359">
                <a:moveTo>
                  <a:pt x="2667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40"/>
                </a:lnTo>
                <a:close/>
              </a:path>
              <a:path w="26670" h="33883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388359">
                <a:moveTo>
                  <a:pt x="26670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90"/>
                </a:lnTo>
                <a:close/>
              </a:path>
              <a:path w="26670" h="33883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388359">
                <a:moveTo>
                  <a:pt x="26670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70" y="1393190"/>
                </a:lnTo>
                <a:lnTo>
                  <a:pt x="26670" y="1386839"/>
                </a:lnTo>
                <a:close/>
              </a:path>
              <a:path w="26670" h="33883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388359">
                <a:moveTo>
                  <a:pt x="26670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70" y="1374140"/>
                </a:lnTo>
                <a:lnTo>
                  <a:pt x="26670" y="1367789"/>
                </a:lnTo>
                <a:close/>
              </a:path>
              <a:path w="26670" h="3388359">
                <a:moveTo>
                  <a:pt x="26670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70" y="1366520"/>
                </a:lnTo>
                <a:lnTo>
                  <a:pt x="26670" y="1365250"/>
                </a:lnTo>
                <a:close/>
              </a:path>
              <a:path w="26670" h="3388359">
                <a:moveTo>
                  <a:pt x="26670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70" y="2024380"/>
                </a:lnTo>
                <a:lnTo>
                  <a:pt x="26670" y="1935480"/>
                </a:lnTo>
                <a:close/>
              </a:path>
              <a:path w="26670" h="3388359">
                <a:moveTo>
                  <a:pt x="26670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70" y="2545080"/>
                </a:lnTo>
                <a:lnTo>
                  <a:pt x="26670" y="2537460"/>
                </a:lnTo>
                <a:close/>
              </a:path>
              <a:path w="26670" h="3388359">
                <a:moveTo>
                  <a:pt x="26670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70" y="2536190"/>
                </a:lnTo>
                <a:lnTo>
                  <a:pt x="26670" y="2109470"/>
                </a:lnTo>
                <a:close/>
              </a:path>
              <a:path w="26670" h="3388359">
                <a:moveTo>
                  <a:pt x="26670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70" y="2108200"/>
                </a:lnTo>
                <a:lnTo>
                  <a:pt x="26670" y="2090420"/>
                </a:lnTo>
                <a:close/>
              </a:path>
              <a:path w="26670" h="3388359">
                <a:moveTo>
                  <a:pt x="26670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70" y="2089150"/>
                </a:lnTo>
                <a:lnTo>
                  <a:pt x="26670" y="2071370"/>
                </a:lnTo>
                <a:close/>
              </a:path>
              <a:path w="26670" h="3388359">
                <a:moveTo>
                  <a:pt x="26670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70" y="2070100"/>
                </a:lnTo>
                <a:lnTo>
                  <a:pt x="26670" y="2048510"/>
                </a:lnTo>
                <a:close/>
              </a:path>
              <a:path w="26670" h="3388359">
                <a:moveTo>
                  <a:pt x="26670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70" y="2047239"/>
                </a:lnTo>
                <a:lnTo>
                  <a:pt x="26670" y="2029460"/>
                </a:lnTo>
                <a:close/>
              </a:path>
              <a:path w="26670" h="3388359">
                <a:moveTo>
                  <a:pt x="26670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70" y="2028189"/>
                </a:lnTo>
                <a:lnTo>
                  <a:pt x="26670" y="2025650"/>
                </a:lnTo>
                <a:close/>
              </a:path>
              <a:path w="26670" h="3388359">
                <a:moveTo>
                  <a:pt x="26670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70" y="2720340"/>
                </a:lnTo>
                <a:lnTo>
                  <a:pt x="26670" y="2545080"/>
                </a:lnTo>
                <a:close/>
              </a:path>
              <a:path w="26670" h="3388359">
                <a:moveTo>
                  <a:pt x="26670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70" y="3388360"/>
                </a:lnTo>
                <a:lnTo>
                  <a:pt x="26670" y="2720340"/>
                </a:lnTo>
                <a:close/>
              </a:path>
            </a:pathLst>
          </a:custGeom>
          <a:solidFill>
            <a:srgbClr val="1D39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8475980" y="3469640"/>
            <a:ext cx="27940" cy="3375660"/>
          </a:xfrm>
          <a:custGeom>
            <a:avLst/>
            <a:gdLst/>
            <a:ahLst/>
            <a:cxnLst/>
            <a:rect l="l" t="t" r="r" b="b"/>
            <a:pathLst>
              <a:path w="27940" h="3375659">
                <a:moveTo>
                  <a:pt x="5080" y="0"/>
                </a:moveTo>
                <a:lnTo>
                  <a:pt x="0" y="0"/>
                </a:lnTo>
                <a:lnTo>
                  <a:pt x="0" y="139699"/>
                </a:lnTo>
                <a:lnTo>
                  <a:pt x="27940" y="1396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699"/>
                </a:lnTo>
                <a:lnTo>
                  <a:pt x="5080" y="12699"/>
                </a:lnTo>
                <a:lnTo>
                  <a:pt x="5080" y="0"/>
                </a:lnTo>
                <a:close/>
              </a:path>
              <a:path w="27940" h="3375659">
                <a:moveTo>
                  <a:pt x="27940" y="139700"/>
                </a:moveTo>
                <a:lnTo>
                  <a:pt x="0" y="1397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39700"/>
                </a:lnTo>
                <a:close/>
              </a:path>
              <a:path w="27940" h="3375659">
                <a:moveTo>
                  <a:pt x="27940" y="152399"/>
                </a:moveTo>
                <a:lnTo>
                  <a:pt x="0" y="152399"/>
                </a:lnTo>
                <a:lnTo>
                  <a:pt x="0" y="171449"/>
                </a:lnTo>
                <a:lnTo>
                  <a:pt x="27940" y="171449"/>
                </a:lnTo>
                <a:lnTo>
                  <a:pt x="27940" y="152399"/>
                </a:lnTo>
                <a:close/>
              </a:path>
              <a:path w="27940" h="3375659">
                <a:moveTo>
                  <a:pt x="27940" y="171450"/>
                </a:moveTo>
                <a:lnTo>
                  <a:pt x="0" y="171450"/>
                </a:lnTo>
                <a:lnTo>
                  <a:pt x="0" y="184149"/>
                </a:lnTo>
                <a:lnTo>
                  <a:pt x="27940" y="184149"/>
                </a:lnTo>
                <a:lnTo>
                  <a:pt x="27940" y="171450"/>
                </a:lnTo>
                <a:close/>
              </a:path>
              <a:path w="27940" h="3375659">
                <a:moveTo>
                  <a:pt x="27940" y="184150"/>
                </a:moveTo>
                <a:lnTo>
                  <a:pt x="0" y="184150"/>
                </a:lnTo>
                <a:lnTo>
                  <a:pt x="0" y="196849"/>
                </a:lnTo>
                <a:lnTo>
                  <a:pt x="27940" y="196849"/>
                </a:lnTo>
                <a:lnTo>
                  <a:pt x="27940" y="184150"/>
                </a:lnTo>
                <a:close/>
              </a:path>
              <a:path w="27940" h="3375659">
                <a:moveTo>
                  <a:pt x="27940" y="196849"/>
                </a:moveTo>
                <a:lnTo>
                  <a:pt x="0" y="196849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196849"/>
                </a:lnTo>
                <a:close/>
              </a:path>
              <a:path w="27940" h="3375659">
                <a:moveTo>
                  <a:pt x="27940" y="228600"/>
                </a:moveTo>
                <a:lnTo>
                  <a:pt x="0" y="228600"/>
                </a:lnTo>
                <a:lnTo>
                  <a:pt x="0" y="234949"/>
                </a:lnTo>
                <a:lnTo>
                  <a:pt x="27940" y="234949"/>
                </a:lnTo>
                <a:lnTo>
                  <a:pt x="27940" y="228600"/>
                </a:lnTo>
                <a:close/>
              </a:path>
              <a:path w="27940" h="3375659">
                <a:moveTo>
                  <a:pt x="27940" y="234949"/>
                </a:moveTo>
                <a:lnTo>
                  <a:pt x="0" y="234949"/>
                </a:lnTo>
                <a:lnTo>
                  <a:pt x="0" y="247649"/>
                </a:lnTo>
                <a:lnTo>
                  <a:pt x="27940" y="247649"/>
                </a:lnTo>
                <a:lnTo>
                  <a:pt x="27940" y="234949"/>
                </a:lnTo>
                <a:close/>
              </a:path>
              <a:path w="27940" h="3375659">
                <a:moveTo>
                  <a:pt x="27940" y="247649"/>
                </a:moveTo>
                <a:lnTo>
                  <a:pt x="0" y="247649"/>
                </a:lnTo>
                <a:lnTo>
                  <a:pt x="0" y="253999"/>
                </a:lnTo>
                <a:lnTo>
                  <a:pt x="27940" y="253999"/>
                </a:lnTo>
                <a:lnTo>
                  <a:pt x="27940" y="247649"/>
                </a:lnTo>
                <a:close/>
              </a:path>
              <a:path w="27940" h="3375659">
                <a:moveTo>
                  <a:pt x="27940" y="253999"/>
                </a:moveTo>
                <a:lnTo>
                  <a:pt x="0" y="253999"/>
                </a:lnTo>
                <a:lnTo>
                  <a:pt x="0" y="266699"/>
                </a:lnTo>
                <a:lnTo>
                  <a:pt x="27940" y="266699"/>
                </a:lnTo>
                <a:lnTo>
                  <a:pt x="27940" y="253999"/>
                </a:lnTo>
                <a:close/>
              </a:path>
              <a:path w="27940" h="3375659">
                <a:moveTo>
                  <a:pt x="27940" y="266700"/>
                </a:moveTo>
                <a:lnTo>
                  <a:pt x="0" y="266700"/>
                </a:lnTo>
                <a:lnTo>
                  <a:pt x="0" y="292099"/>
                </a:lnTo>
                <a:lnTo>
                  <a:pt x="27940" y="292099"/>
                </a:lnTo>
                <a:lnTo>
                  <a:pt x="27940" y="266700"/>
                </a:lnTo>
                <a:close/>
              </a:path>
              <a:path w="27940" h="3375659">
                <a:moveTo>
                  <a:pt x="27940" y="292099"/>
                </a:moveTo>
                <a:lnTo>
                  <a:pt x="0" y="292099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292099"/>
                </a:lnTo>
                <a:close/>
              </a:path>
              <a:path w="27940" h="3375659">
                <a:moveTo>
                  <a:pt x="27940" y="361949"/>
                </a:moveTo>
                <a:lnTo>
                  <a:pt x="0" y="361949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61949"/>
                </a:lnTo>
                <a:close/>
              </a:path>
              <a:path w="27940" h="3375659">
                <a:moveTo>
                  <a:pt x="27940" y="400050"/>
                </a:moveTo>
                <a:lnTo>
                  <a:pt x="0" y="400050"/>
                </a:lnTo>
                <a:lnTo>
                  <a:pt x="0" y="405129"/>
                </a:lnTo>
                <a:lnTo>
                  <a:pt x="27940" y="405129"/>
                </a:lnTo>
                <a:lnTo>
                  <a:pt x="27940" y="400050"/>
                </a:lnTo>
                <a:close/>
              </a:path>
              <a:path w="27940" h="3375659">
                <a:moveTo>
                  <a:pt x="27940" y="405129"/>
                </a:moveTo>
                <a:lnTo>
                  <a:pt x="0" y="405129"/>
                </a:lnTo>
                <a:lnTo>
                  <a:pt x="0" y="411479"/>
                </a:lnTo>
                <a:lnTo>
                  <a:pt x="27940" y="411479"/>
                </a:lnTo>
                <a:lnTo>
                  <a:pt x="27940" y="405129"/>
                </a:lnTo>
                <a:close/>
              </a:path>
              <a:path w="27940" h="3375659">
                <a:moveTo>
                  <a:pt x="27940" y="411479"/>
                </a:moveTo>
                <a:lnTo>
                  <a:pt x="0" y="411479"/>
                </a:lnTo>
                <a:lnTo>
                  <a:pt x="0" y="417829"/>
                </a:lnTo>
                <a:lnTo>
                  <a:pt x="27940" y="417829"/>
                </a:lnTo>
                <a:lnTo>
                  <a:pt x="27940" y="411479"/>
                </a:lnTo>
                <a:close/>
              </a:path>
              <a:path w="27940" h="3375659">
                <a:moveTo>
                  <a:pt x="27940" y="417830"/>
                </a:moveTo>
                <a:lnTo>
                  <a:pt x="0" y="41783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17830"/>
                </a:lnTo>
                <a:close/>
              </a:path>
              <a:path w="27940" h="3375659">
                <a:moveTo>
                  <a:pt x="27940" y="444500"/>
                </a:moveTo>
                <a:lnTo>
                  <a:pt x="0" y="444500"/>
                </a:lnTo>
                <a:lnTo>
                  <a:pt x="0" y="462279"/>
                </a:lnTo>
                <a:lnTo>
                  <a:pt x="27940" y="462279"/>
                </a:lnTo>
                <a:lnTo>
                  <a:pt x="27940" y="444500"/>
                </a:lnTo>
                <a:close/>
              </a:path>
              <a:path w="27940" h="3375659">
                <a:moveTo>
                  <a:pt x="2794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2279"/>
                </a:lnTo>
                <a:close/>
              </a:path>
              <a:path w="27940" h="3375659">
                <a:moveTo>
                  <a:pt x="27940" y="469900"/>
                </a:moveTo>
                <a:lnTo>
                  <a:pt x="0" y="469900"/>
                </a:lnTo>
                <a:lnTo>
                  <a:pt x="0" y="482599"/>
                </a:lnTo>
                <a:lnTo>
                  <a:pt x="27940" y="482599"/>
                </a:lnTo>
                <a:lnTo>
                  <a:pt x="27940" y="469900"/>
                </a:lnTo>
                <a:close/>
              </a:path>
              <a:path w="27940" h="3375659">
                <a:moveTo>
                  <a:pt x="27940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82600"/>
                </a:lnTo>
                <a:close/>
              </a:path>
              <a:path w="27940" h="3375659">
                <a:moveTo>
                  <a:pt x="27940" y="488950"/>
                </a:moveTo>
                <a:lnTo>
                  <a:pt x="0" y="488950"/>
                </a:lnTo>
                <a:lnTo>
                  <a:pt x="0" y="532129"/>
                </a:lnTo>
                <a:lnTo>
                  <a:pt x="27940" y="532129"/>
                </a:lnTo>
                <a:lnTo>
                  <a:pt x="27940" y="488950"/>
                </a:lnTo>
                <a:close/>
              </a:path>
              <a:path w="27940" h="3375659">
                <a:moveTo>
                  <a:pt x="27940" y="532130"/>
                </a:moveTo>
                <a:lnTo>
                  <a:pt x="0" y="532130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32130"/>
                </a:lnTo>
                <a:close/>
              </a:path>
              <a:path w="27940" h="3375659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3375659">
                <a:moveTo>
                  <a:pt x="27940" y="546099"/>
                </a:moveTo>
                <a:lnTo>
                  <a:pt x="0" y="54609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46099"/>
                </a:lnTo>
                <a:close/>
              </a:path>
              <a:path w="27940" h="3375659">
                <a:moveTo>
                  <a:pt x="2794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40" y="589279"/>
                </a:lnTo>
                <a:lnTo>
                  <a:pt x="27940" y="582929"/>
                </a:lnTo>
                <a:close/>
              </a:path>
              <a:path w="27940" h="3375659">
                <a:moveTo>
                  <a:pt x="27940" y="589279"/>
                </a:moveTo>
                <a:lnTo>
                  <a:pt x="0" y="589279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589279"/>
                </a:lnTo>
                <a:close/>
              </a:path>
              <a:path w="27940" h="3375659">
                <a:moveTo>
                  <a:pt x="27940" y="621029"/>
                </a:moveTo>
                <a:lnTo>
                  <a:pt x="0" y="621029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21029"/>
                </a:lnTo>
                <a:close/>
              </a:path>
              <a:path w="27940" h="337565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3375659">
                <a:moveTo>
                  <a:pt x="27940" y="634999"/>
                </a:moveTo>
                <a:lnTo>
                  <a:pt x="0" y="634999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34999"/>
                </a:lnTo>
                <a:close/>
              </a:path>
              <a:path w="27940" h="3375659">
                <a:moveTo>
                  <a:pt x="27940" y="673099"/>
                </a:moveTo>
                <a:lnTo>
                  <a:pt x="0" y="673099"/>
                </a:lnTo>
                <a:lnTo>
                  <a:pt x="0" y="678179"/>
                </a:lnTo>
                <a:lnTo>
                  <a:pt x="27940" y="678179"/>
                </a:lnTo>
                <a:lnTo>
                  <a:pt x="27940" y="673099"/>
                </a:lnTo>
                <a:close/>
              </a:path>
              <a:path w="27940" h="3375659">
                <a:moveTo>
                  <a:pt x="27940" y="678180"/>
                </a:moveTo>
                <a:lnTo>
                  <a:pt x="0" y="678180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78180"/>
                </a:lnTo>
                <a:close/>
              </a:path>
              <a:path w="27940" h="3375659">
                <a:moveTo>
                  <a:pt x="27940" y="703579"/>
                </a:moveTo>
                <a:lnTo>
                  <a:pt x="0" y="703579"/>
                </a:lnTo>
                <a:lnTo>
                  <a:pt x="0" y="773429"/>
                </a:lnTo>
                <a:lnTo>
                  <a:pt x="27940" y="773429"/>
                </a:lnTo>
                <a:lnTo>
                  <a:pt x="27940" y="703579"/>
                </a:lnTo>
                <a:close/>
              </a:path>
              <a:path w="27940" h="3375659">
                <a:moveTo>
                  <a:pt x="2794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7940" y="779779"/>
                </a:lnTo>
                <a:lnTo>
                  <a:pt x="27940" y="773430"/>
                </a:lnTo>
                <a:close/>
              </a:path>
              <a:path w="27940" h="3375659">
                <a:moveTo>
                  <a:pt x="27940" y="779779"/>
                </a:moveTo>
                <a:lnTo>
                  <a:pt x="0" y="779779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79"/>
                </a:lnTo>
                <a:close/>
              </a:path>
              <a:path w="27940" h="3375659">
                <a:moveTo>
                  <a:pt x="27940" y="787399"/>
                </a:moveTo>
                <a:lnTo>
                  <a:pt x="0" y="787399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87399"/>
                </a:lnTo>
                <a:close/>
              </a:path>
              <a:path w="27940" h="3375659">
                <a:moveTo>
                  <a:pt x="27940" y="798830"/>
                </a:moveTo>
                <a:lnTo>
                  <a:pt x="0" y="798830"/>
                </a:lnTo>
                <a:lnTo>
                  <a:pt x="0" y="825499"/>
                </a:lnTo>
                <a:lnTo>
                  <a:pt x="27940" y="825499"/>
                </a:lnTo>
                <a:lnTo>
                  <a:pt x="27940" y="798830"/>
                </a:lnTo>
                <a:close/>
              </a:path>
              <a:path w="27940" h="3375659">
                <a:moveTo>
                  <a:pt x="27940" y="825499"/>
                </a:moveTo>
                <a:lnTo>
                  <a:pt x="0" y="825499"/>
                </a:lnTo>
                <a:lnTo>
                  <a:pt x="0" y="901699"/>
                </a:lnTo>
                <a:lnTo>
                  <a:pt x="27940" y="901699"/>
                </a:lnTo>
                <a:lnTo>
                  <a:pt x="27940" y="825499"/>
                </a:lnTo>
                <a:close/>
              </a:path>
              <a:path w="27940" h="3375659">
                <a:moveTo>
                  <a:pt x="27940" y="901700"/>
                </a:moveTo>
                <a:lnTo>
                  <a:pt x="0" y="901700"/>
                </a:lnTo>
                <a:lnTo>
                  <a:pt x="0" y="1047749"/>
                </a:lnTo>
                <a:lnTo>
                  <a:pt x="27940" y="1047749"/>
                </a:lnTo>
                <a:lnTo>
                  <a:pt x="27940" y="901700"/>
                </a:lnTo>
                <a:close/>
              </a:path>
              <a:path w="27940" h="3375659">
                <a:moveTo>
                  <a:pt x="27940" y="1047750"/>
                </a:moveTo>
                <a:lnTo>
                  <a:pt x="0" y="104775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7750"/>
                </a:lnTo>
                <a:close/>
              </a:path>
              <a:path w="27940" h="3375659">
                <a:moveTo>
                  <a:pt x="27940" y="1071880"/>
                </a:moveTo>
                <a:lnTo>
                  <a:pt x="0" y="1071880"/>
                </a:lnTo>
                <a:lnTo>
                  <a:pt x="0" y="1123949"/>
                </a:lnTo>
                <a:lnTo>
                  <a:pt x="27940" y="1123949"/>
                </a:lnTo>
                <a:lnTo>
                  <a:pt x="27940" y="1071880"/>
                </a:lnTo>
                <a:close/>
              </a:path>
              <a:path w="27940" h="3375659">
                <a:moveTo>
                  <a:pt x="27940" y="1123949"/>
                </a:moveTo>
                <a:lnTo>
                  <a:pt x="0" y="112394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23949"/>
                </a:lnTo>
                <a:close/>
              </a:path>
              <a:path w="27940" h="3375659">
                <a:moveTo>
                  <a:pt x="27940" y="1141730"/>
                </a:moveTo>
                <a:lnTo>
                  <a:pt x="0" y="1141730"/>
                </a:lnTo>
                <a:lnTo>
                  <a:pt x="0" y="1154429"/>
                </a:lnTo>
                <a:lnTo>
                  <a:pt x="27940" y="1154429"/>
                </a:lnTo>
                <a:lnTo>
                  <a:pt x="27940" y="1141730"/>
                </a:lnTo>
                <a:close/>
              </a:path>
              <a:path w="27940" h="3375659">
                <a:moveTo>
                  <a:pt x="27940" y="1154430"/>
                </a:moveTo>
                <a:lnTo>
                  <a:pt x="0" y="1154430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54430"/>
                </a:lnTo>
                <a:close/>
              </a:path>
              <a:path w="27940" h="3375659">
                <a:moveTo>
                  <a:pt x="27940" y="1181100"/>
                </a:moveTo>
                <a:lnTo>
                  <a:pt x="0" y="11811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81100"/>
                </a:lnTo>
                <a:close/>
              </a:path>
              <a:path w="27940" h="3375659">
                <a:moveTo>
                  <a:pt x="27940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7940" y="1217929"/>
                </a:lnTo>
                <a:lnTo>
                  <a:pt x="27940" y="1211579"/>
                </a:lnTo>
                <a:close/>
              </a:path>
              <a:path w="27940" h="3375659">
                <a:moveTo>
                  <a:pt x="27940" y="1217929"/>
                </a:moveTo>
                <a:lnTo>
                  <a:pt x="0" y="121792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7929"/>
                </a:lnTo>
                <a:close/>
              </a:path>
              <a:path w="27940" h="3375659">
                <a:moveTo>
                  <a:pt x="27940" y="1224279"/>
                </a:moveTo>
                <a:lnTo>
                  <a:pt x="0" y="1224279"/>
                </a:lnTo>
                <a:lnTo>
                  <a:pt x="0" y="1257299"/>
                </a:lnTo>
                <a:lnTo>
                  <a:pt x="27940" y="1257299"/>
                </a:lnTo>
                <a:lnTo>
                  <a:pt x="27940" y="1224279"/>
                </a:lnTo>
                <a:close/>
              </a:path>
              <a:path w="27940" h="3375659">
                <a:moveTo>
                  <a:pt x="27940" y="1257299"/>
                </a:moveTo>
                <a:lnTo>
                  <a:pt x="0" y="125729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57299"/>
                </a:lnTo>
                <a:close/>
              </a:path>
              <a:path w="27940" h="3375659">
                <a:moveTo>
                  <a:pt x="27940" y="1281430"/>
                </a:moveTo>
                <a:lnTo>
                  <a:pt x="0" y="1281430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281430"/>
                </a:lnTo>
                <a:close/>
              </a:path>
              <a:path w="27940" h="3375659">
                <a:moveTo>
                  <a:pt x="27940" y="1333500"/>
                </a:moveTo>
                <a:lnTo>
                  <a:pt x="0" y="1333500"/>
                </a:lnTo>
                <a:lnTo>
                  <a:pt x="0" y="1351279"/>
                </a:lnTo>
                <a:lnTo>
                  <a:pt x="27940" y="1351279"/>
                </a:lnTo>
                <a:lnTo>
                  <a:pt x="27940" y="1333500"/>
                </a:lnTo>
                <a:close/>
              </a:path>
              <a:path w="27940" h="3375659">
                <a:moveTo>
                  <a:pt x="27940" y="1654809"/>
                </a:moveTo>
                <a:lnTo>
                  <a:pt x="0" y="1654809"/>
                </a:lnTo>
                <a:lnTo>
                  <a:pt x="0" y="1922779"/>
                </a:lnTo>
                <a:lnTo>
                  <a:pt x="27940" y="1922779"/>
                </a:lnTo>
                <a:lnTo>
                  <a:pt x="27940" y="1654809"/>
                </a:lnTo>
                <a:close/>
              </a:path>
              <a:path w="27940" h="3375659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3375659">
                <a:moveTo>
                  <a:pt x="27940" y="1635759"/>
                </a:moveTo>
                <a:lnTo>
                  <a:pt x="0" y="1635759"/>
                </a:lnTo>
                <a:lnTo>
                  <a:pt x="0" y="1645919"/>
                </a:lnTo>
                <a:lnTo>
                  <a:pt x="27940" y="1645919"/>
                </a:lnTo>
                <a:lnTo>
                  <a:pt x="27940" y="1635759"/>
                </a:lnTo>
                <a:close/>
              </a:path>
              <a:path w="27940" h="3375659">
                <a:moveTo>
                  <a:pt x="27940" y="1628139"/>
                </a:moveTo>
                <a:lnTo>
                  <a:pt x="0" y="1628139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39"/>
                </a:lnTo>
                <a:close/>
              </a:path>
              <a:path w="27940" h="3375659">
                <a:moveTo>
                  <a:pt x="27940" y="1616709"/>
                </a:moveTo>
                <a:lnTo>
                  <a:pt x="0" y="1616709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09"/>
                </a:lnTo>
                <a:close/>
              </a:path>
              <a:path w="27940" h="3375659">
                <a:moveTo>
                  <a:pt x="2794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89"/>
                </a:lnTo>
                <a:close/>
              </a:path>
              <a:path w="27940" h="3375659">
                <a:moveTo>
                  <a:pt x="2794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40" y="1607819"/>
                </a:lnTo>
                <a:lnTo>
                  <a:pt x="27940" y="1597660"/>
                </a:lnTo>
                <a:close/>
              </a:path>
              <a:path w="27940" h="3375659">
                <a:moveTo>
                  <a:pt x="2794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40" y="1596389"/>
                </a:lnTo>
                <a:lnTo>
                  <a:pt x="27940" y="1590039"/>
                </a:lnTo>
                <a:close/>
              </a:path>
              <a:path w="27940" h="3375659">
                <a:moveTo>
                  <a:pt x="27940" y="1578609"/>
                </a:moveTo>
                <a:lnTo>
                  <a:pt x="0" y="1578609"/>
                </a:lnTo>
                <a:lnTo>
                  <a:pt x="0" y="1588769"/>
                </a:lnTo>
                <a:lnTo>
                  <a:pt x="27940" y="1588769"/>
                </a:lnTo>
                <a:lnTo>
                  <a:pt x="27940" y="1578609"/>
                </a:lnTo>
                <a:close/>
              </a:path>
              <a:path w="27940" h="3375659">
                <a:moveTo>
                  <a:pt x="2794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40" y="1577339"/>
                </a:lnTo>
                <a:lnTo>
                  <a:pt x="27940" y="1570989"/>
                </a:lnTo>
                <a:close/>
              </a:path>
              <a:path w="27940" h="3375659">
                <a:moveTo>
                  <a:pt x="27940" y="1559559"/>
                </a:moveTo>
                <a:lnTo>
                  <a:pt x="0" y="1559559"/>
                </a:lnTo>
                <a:lnTo>
                  <a:pt x="0" y="1569719"/>
                </a:lnTo>
                <a:lnTo>
                  <a:pt x="27940" y="1569719"/>
                </a:lnTo>
                <a:lnTo>
                  <a:pt x="27940" y="1559559"/>
                </a:lnTo>
                <a:close/>
              </a:path>
              <a:path w="27940" h="3375659">
                <a:moveTo>
                  <a:pt x="2794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551939"/>
                </a:lnTo>
                <a:close/>
              </a:path>
              <a:path w="27940" h="3375659">
                <a:moveTo>
                  <a:pt x="2794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40" y="1550669"/>
                </a:lnTo>
                <a:lnTo>
                  <a:pt x="27940" y="1540509"/>
                </a:lnTo>
                <a:close/>
              </a:path>
              <a:path w="27940" h="3375659">
                <a:moveTo>
                  <a:pt x="2794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40" y="1539239"/>
                </a:lnTo>
                <a:lnTo>
                  <a:pt x="27940" y="1532889"/>
                </a:lnTo>
                <a:close/>
              </a:path>
              <a:path w="27940" h="3375659">
                <a:moveTo>
                  <a:pt x="2794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7940" y="1531619"/>
                </a:lnTo>
                <a:lnTo>
                  <a:pt x="27940" y="1521459"/>
                </a:lnTo>
                <a:close/>
              </a:path>
              <a:path w="27940" h="3375659">
                <a:moveTo>
                  <a:pt x="2794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7940" y="1520189"/>
                </a:lnTo>
                <a:lnTo>
                  <a:pt x="27940" y="1513839"/>
                </a:lnTo>
                <a:close/>
              </a:path>
              <a:path w="27940" h="3375659">
                <a:moveTo>
                  <a:pt x="27940" y="1502410"/>
                </a:moveTo>
                <a:lnTo>
                  <a:pt x="0" y="1502410"/>
                </a:lnTo>
                <a:lnTo>
                  <a:pt x="0" y="1512569"/>
                </a:lnTo>
                <a:lnTo>
                  <a:pt x="27940" y="1512569"/>
                </a:lnTo>
                <a:lnTo>
                  <a:pt x="27940" y="1502410"/>
                </a:lnTo>
                <a:close/>
              </a:path>
              <a:path w="27940" h="3375659">
                <a:moveTo>
                  <a:pt x="2794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7940" y="1501139"/>
                </a:lnTo>
                <a:lnTo>
                  <a:pt x="27940" y="1494789"/>
                </a:lnTo>
                <a:close/>
              </a:path>
              <a:path w="27940" h="3375659">
                <a:moveTo>
                  <a:pt x="2794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7940" y="1493519"/>
                </a:lnTo>
                <a:lnTo>
                  <a:pt x="27940" y="1483359"/>
                </a:lnTo>
                <a:close/>
              </a:path>
              <a:path w="27940" h="3375659">
                <a:moveTo>
                  <a:pt x="2794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7940" y="1482089"/>
                </a:lnTo>
                <a:lnTo>
                  <a:pt x="27940" y="1475739"/>
                </a:lnTo>
                <a:close/>
              </a:path>
              <a:path w="27940" h="3375659">
                <a:moveTo>
                  <a:pt x="27940" y="1464309"/>
                </a:moveTo>
                <a:lnTo>
                  <a:pt x="0" y="1464309"/>
                </a:lnTo>
                <a:lnTo>
                  <a:pt x="0" y="1474469"/>
                </a:lnTo>
                <a:lnTo>
                  <a:pt x="27940" y="1474469"/>
                </a:lnTo>
                <a:lnTo>
                  <a:pt x="27940" y="1464309"/>
                </a:lnTo>
                <a:close/>
              </a:path>
              <a:path w="27940" h="3375659">
                <a:moveTo>
                  <a:pt x="27940" y="1450339"/>
                </a:moveTo>
                <a:lnTo>
                  <a:pt x="0" y="1450339"/>
                </a:lnTo>
                <a:lnTo>
                  <a:pt x="0" y="1463039"/>
                </a:lnTo>
                <a:lnTo>
                  <a:pt x="27940" y="1463039"/>
                </a:lnTo>
                <a:lnTo>
                  <a:pt x="27940" y="1450339"/>
                </a:lnTo>
                <a:close/>
              </a:path>
              <a:path w="27940" h="33756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3756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375659">
                <a:moveTo>
                  <a:pt x="27940" y="1419860"/>
                </a:moveTo>
                <a:lnTo>
                  <a:pt x="0" y="1419860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60"/>
                </a:lnTo>
                <a:close/>
              </a:path>
              <a:path w="27940" h="33756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375659">
                <a:moveTo>
                  <a:pt x="27940" y="1400809"/>
                </a:moveTo>
                <a:lnTo>
                  <a:pt x="0" y="1400809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09"/>
                </a:lnTo>
                <a:close/>
              </a:path>
              <a:path w="27940" h="33756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375659">
                <a:moveTo>
                  <a:pt x="27940" y="1381759"/>
                </a:moveTo>
                <a:lnTo>
                  <a:pt x="0" y="1381759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59"/>
                </a:lnTo>
                <a:close/>
              </a:path>
              <a:path w="27940" h="33756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375659">
                <a:moveTo>
                  <a:pt x="27940" y="1362709"/>
                </a:moveTo>
                <a:lnTo>
                  <a:pt x="0" y="1362709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09"/>
                </a:lnTo>
                <a:close/>
              </a:path>
              <a:path w="27940" h="33756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375659">
                <a:moveTo>
                  <a:pt x="27940" y="1352549"/>
                </a:moveTo>
                <a:lnTo>
                  <a:pt x="0" y="135254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52549"/>
                </a:lnTo>
                <a:close/>
              </a:path>
              <a:path w="27940" h="3375659">
                <a:moveTo>
                  <a:pt x="27940" y="1922779"/>
                </a:moveTo>
                <a:lnTo>
                  <a:pt x="0" y="1922779"/>
                </a:lnTo>
                <a:lnTo>
                  <a:pt x="0" y="2011679"/>
                </a:lnTo>
                <a:lnTo>
                  <a:pt x="27940" y="2011679"/>
                </a:lnTo>
                <a:lnTo>
                  <a:pt x="27940" y="1922779"/>
                </a:lnTo>
                <a:close/>
              </a:path>
              <a:path w="27940" h="3375659">
                <a:moveTo>
                  <a:pt x="27940" y="2524759"/>
                </a:moveTo>
                <a:lnTo>
                  <a:pt x="0" y="2524759"/>
                </a:lnTo>
                <a:lnTo>
                  <a:pt x="0" y="2532379"/>
                </a:lnTo>
                <a:lnTo>
                  <a:pt x="27940" y="2532379"/>
                </a:lnTo>
                <a:lnTo>
                  <a:pt x="27940" y="2524759"/>
                </a:lnTo>
                <a:close/>
              </a:path>
              <a:path w="27940" h="3375659">
                <a:moveTo>
                  <a:pt x="27940" y="2096769"/>
                </a:moveTo>
                <a:lnTo>
                  <a:pt x="0" y="2096769"/>
                </a:lnTo>
                <a:lnTo>
                  <a:pt x="0" y="2523489"/>
                </a:lnTo>
                <a:lnTo>
                  <a:pt x="27940" y="2523489"/>
                </a:lnTo>
                <a:lnTo>
                  <a:pt x="27940" y="2096769"/>
                </a:lnTo>
                <a:close/>
              </a:path>
              <a:path w="27940" h="3375659">
                <a:moveTo>
                  <a:pt x="27940" y="2077719"/>
                </a:moveTo>
                <a:lnTo>
                  <a:pt x="0" y="2077719"/>
                </a:lnTo>
                <a:lnTo>
                  <a:pt x="0" y="2095499"/>
                </a:lnTo>
                <a:lnTo>
                  <a:pt x="27940" y="2095499"/>
                </a:lnTo>
                <a:lnTo>
                  <a:pt x="27940" y="2077719"/>
                </a:lnTo>
                <a:close/>
              </a:path>
              <a:path w="27940" h="3375659">
                <a:moveTo>
                  <a:pt x="27940" y="2058669"/>
                </a:moveTo>
                <a:lnTo>
                  <a:pt x="0" y="2058669"/>
                </a:lnTo>
                <a:lnTo>
                  <a:pt x="0" y="2076449"/>
                </a:lnTo>
                <a:lnTo>
                  <a:pt x="27940" y="2076449"/>
                </a:lnTo>
                <a:lnTo>
                  <a:pt x="27940" y="2058669"/>
                </a:lnTo>
                <a:close/>
              </a:path>
              <a:path w="27940" h="3375659">
                <a:moveTo>
                  <a:pt x="27940" y="2035809"/>
                </a:moveTo>
                <a:lnTo>
                  <a:pt x="0" y="2035809"/>
                </a:lnTo>
                <a:lnTo>
                  <a:pt x="0" y="2057399"/>
                </a:lnTo>
                <a:lnTo>
                  <a:pt x="27940" y="2057399"/>
                </a:lnTo>
                <a:lnTo>
                  <a:pt x="27940" y="2035809"/>
                </a:lnTo>
                <a:close/>
              </a:path>
              <a:path w="27940" h="3375659">
                <a:moveTo>
                  <a:pt x="27940" y="2016759"/>
                </a:moveTo>
                <a:lnTo>
                  <a:pt x="0" y="2016759"/>
                </a:lnTo>
                <a:lnTo>
                  <a:pt x="0" y="2034539"/>
                </a:lnTo>
                <a:lnTo>
                  <a:pt x="27940" y="2034539"/>
                </a:lnTo>
                <a:lnTo>
                  <a:pt x="27940" y="2016759"/>
                </a:lnTo>
                <a:close/>
              </a:path>
              <a:path w="27940" h="3375659">
                <a:moveTo>
                  <a:pt x="27940" y="2012949"/>
                </a:moveTo>
                <a:lnTo>
                  <a:pt x="0" y="2012949"/>
                </a:lnTo>
                <a:lnTo>
                  <a:pt x="0" y="2015489"/>
                </a:lnTo>
                <a:lnTo>
                  <a:pt x="27940" y="2015489"/>
                </a:lnTo>
                <a:lnTo>
                  <a:pt x="27940" y="2012949"/>
                </a:lnTo>
                <a:close/>
              </a:path>
              <a:path w="27940" h="3375659">
                <a:moveTo>
                  <a:pt x="27940" y="2532379"/>
                </a:moveTo>
                <a:lnTo>
                  <a:pt x="0" y="2532379"/>
                </a:lnTo>
                <a:lnTo>
                  <a:pt x="0" y="2707639"/>
                </a:lnTo>
                <a:lnTo>
                  <a:pt x="27940" y="2707639"/>
                </a:lnTo>
                <a:lnTo>
                  <a:pt x="27940" y="2532379"/>
                </a:lnTo>
                <a:close/>
              </a:path>
              <a:path w="27940" h="3375659">
                <a:moveTo>
                  <a:pt x="27940" y="2707640"/>
                </a:moveTo>
                <a:lnTo>
                  <a:pt x="0" y="2707640"/>
                </a:lnTo>
                <a:lnTo>
                  <a:pt x="0" y="3375659"/>
                </a:lnTo>
                <a:lnTo>
                  <a:pt x="27940" y="3375659"/>
                </a:lnTo>
                <a:lnTo>
                  <a:pt x="27940" y="2707640"/>
                </a:lnTo>
                <a:close/>
              </a:path>
            </a:pathLst>
          </a:custGeom>
          <a:solidFill>
            <a:srgbClr val="1C38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503919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9050" y="0"/>
                </a:moveTo>
                <a:lnTo>
                  <a:pt x="0" y="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3350259">
                <a:moveTo>
                  <a:pt x="27939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114300"/>
                </a:lnTo>
                <a:close/>
              </a:path>
              <a:path w="27940" h="3350259">
                <a:moveTo>
                  <a:pt x="27939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27000"/>
                </a:lnTo>
                <a:close/>
              </a:path>
              <a:path w="27940" h="3350259">
                <a:moveTo>
                  <a:pt x="2793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39" y="158750"/>
                </a:lnTo>
                <a:lnTo>
                  <a:pt x="27939" y="146050"/>
                </a:lnTo>
                <a:close/>
              </a:path>
              <a:path w="27940" h="3350259">
                <a:moveTo>
                  <a:pt x="27939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39" y="171450"/>
                </a:lnTo>
                <a:lnTo>
                  <a:pt x="27939" y="158750"/>
                </a:lnTo>
                <a:close/>
              </a:path>
              <a:path w="27940" h="3350259">
                <a:moveTo>
                  <a:pt x="27939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71450"/>
                </a:lnTo>
                <a:close/>
              </a:path>
              <a:path w="27940" h="3350259">
                <a:moveTo>
                  <a:pt x="27939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203200"/>
                </a:lnTo>
                <a:close/>
              </a:path>
              <a:path w="27940" h="33502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350259">
                <a:moveTo>
                  <a:pt x="27939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39" y="228599"/>
                </a:lnTo>
                <a:lnTo>
                  <a:pt x="27939" y="222250"/>
                </a:lnTo>
                <a:close/>
              </a:path>
              <a:path w="27940" h="3350259">
                <a:moveTo>
                  <a:pt x="27939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28600"/>
                </a:lnTo>
                <a:close/>
              </a:path>
              <a:path w="27940" h="3350259">
                <a:moveTo>
                  <a:pt x="27939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41300"/>
                </a:lnTo>
                <a:close/>
              </a:path>
              <a:path w="27940" h="3350259">
                <a:moveTo>
                  <a:pt x="27939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39" y="336550"/>
                </a:lnTo>
                <a:lnTo>
                  <a:pt x="27939" y="266700"/>
                </a:lnTo>
                <a:close/>
              </a:path>
              <a:path w="27940" h="3350259">
                <a:moveTo>
                  <a:pt x="27939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39" y="374650"/>
                </a:lnTo>
                <a:lnTo>
                  <a:pt x="27939" y="336550"/>
                </a:lnTo>
                <a:close/>
              </a:path>
              <a:path w="27940" h="3350259">
                <a:moveTo>
                  <a:pt x="27939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39" y="379730"/>
                </a:lnTo>
                <a:lnTo>
                  <a:pt x="27939" y="374650"/>
                </a:lnTo>
                <a:close/>
              </a:path>
              <a:path w="27940" h="3350259">
                <a:moveTo>
                  <a:pt x="27939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39" y="386080"/>
                </a:lnTo>
                <a:lnTo>
                  <a:pt x="27939" y="379730"/>
                </a:lnTo>
                <a:close/>
              </a:path>
              <a:path w="27940" h="3350259">
                <a:moveTo>
                  <a:pt x="27939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39" y="392429"/>
                </a:lnTo>
                <a:lnTo>
                  <a:pt x="27939" y="386080"/>
                </a:lnTo>
                <a:close/>
              </a:path>
              <a:path w="27940" h="3350259">
                <a:moveTo>
                  <a:pt x="27939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39" y="419100"/>
                </a:lnTo>
                <a:lnTo>
                  <a:pt x="27939" y="392430"/>
                </a:lnTo>
                <a:close/>
              </a:path>
              <a:path w="27940" h="3350259">
                <a:moveTo>
                  <a:pt x="27939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19100"/>
                </a:lnTo>
                <a:close/>
              </a:path>
              <a:path w="27940" h="3350259">
                <a:moveTo>
                  <a:pt x="27939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6880"/>
                </a:lnTo>
                <a:close/>
              </a:path>
              <a:path w="27940" h="3350259">
                <a:moveTo>
                  <a:pt x="2793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3350259">
                <a:moveTo>
                  <a:pt x="27939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39" y="463550"/>
                </a:lnTo>
                <a:lnTo>
                  <a:pt x="27939" y="457200"/>
                </a:lnTo>
                <a:close/>
              </a:path>
              <a:path w="27940" h="3350259">
                <a:moveTo>
                  <a:pt x="27939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39" y="506730"/>
                </a:lnTo>
                <a:lnTo>
                  <a:pt x="27939" y="463550"/>
                </a:lnTo>
                <a:close/>
              </a:path>
              <a:path w="27940" h="3350259">
                <a:moveTo>
                  <a:pt x="27939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6730"/>
                </a:lnTo>
                <a:close/>
              </a:path>
              <a:path w="27940" h="3350259">
                <a:moveTo>
                  <a:pt x="27939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14350"/>
                </a:lnTo>
                <a:close/>
              </a:path>
              <a:path w="27940" h="3350259">
                <a:moveTo>
                  <a:pt x="27939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20700"/>
                </a:lnTo>
                <a:close/>
              </a:path>
              <a:path w="27940" h="3350259">
                <a:moveTo>
                  <a:pt x="27939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39" y="563879"/>
                </a:lnTo>
                <a:lnTo>
                  <a:pt x="27939" y="557530"/>
                </a:lnTo>
                <a:close/>
              </a:path>
              <a:path w="27940" h="3350259">
                <a:moveTo>
                  <a:pt x="27939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39" y="595630"/>
                </a:lnTo>
                <a:lnTo>
                  <a:pt x="27939" y="563880"/>
                </a:lnTo>
                <a:close/>
              </a:path>
              <a:path w="27940" h="3350259">
                <a:moveTo>
                  <a:pt x="2793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95630"/>
                </a:lnTo>
                <a:close/>
              </a:path>
              <a:path w="27940" h="3350259">
                <a:moveTo>
                  <a:pt x="27939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39" y="609599"/>
                </a:lnTo>
                <a:lnTo>
                  <a:pt x="27939" y="601980"/>
                </a:lnTo>
                <a:close/>
              </a:path>
              <a:path w="27940" h="3350259">
                <a:moveTo>
                  <a:pt x="27939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3350259">
                <a:moveTo>
                  <a:pt x="27939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7700"/>
                </a:lnTo>
                <a:close/>
              </a:path>
              <a:path w="27940" h="3350259">
                <a:moveTo>
                  <a:pt x="27939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52780"/>
                </a:lnTo>
                <a:close/>
              </a:path>
              <a:path w="27940" h="3350259">
                <a:moveTo>
                  <a:pt x="27939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678180"/>
                </a:lnTo>
                <a:close/>
              </a:path>
              <a:path w="27940" h="3350259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3350259">
                <a:moveTo>
                  <a:pt x="27939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54380"/>
                </a:lnTo>
                <a:close/>
              </a:path>
              <a:path w="27940" h="3350259">
                <a:moveTo>
                  <a:pt x="27939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62000"/>
                </a:lnTo>
                <a:close/>
              </a:path>
              <a:path w="27940" h="3350259">
                <a:moveTo>
                  <a:pt x="27939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73430"/>
                </a:lnTo>
                <a:close/>
              </a:path>
              <a:path w="27940" h="3350259">
                <a:moveTo>
                  <a:pt x="27939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39" y="876300"/>
                </a:lnTo>
                <a:lnTo>
                  <a:pt x="27939" y="800100"/>
                </a:lnTo>
                <a:close/>
              </a:path>
              <a:path w="27940" h="3350259">
                <a:moveTo>
                  <a:pt x="27939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876300"/>
                </a:lnTo>
                <a:close/>
              </a:path>
              <a:path w="27940" h="3350259">
                <a:moveTo>
                  <a:pt x="27939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2350"/>
                </a:lnTo>
                <a:close/>
              </a:path>
              <a:path w="27940" h="3350259">
                <a:moveTo>
                  <a:pt x="27939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39" y="1098550"/>
                </a:lnTo>
                <a:lnTo>
                  <a:pt x="27939" y="1046480"/>
                </a:lnTo>
                <a:close/>
              </a:path>
              <a:path w="27940" h="3350259">
                <a:moveTo>
                  <a:pt x="27939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98550"/>
                </a:lnTo>
                <a:close/>
              </a:path>
              <a:path w="27940" h="3350259">
                <a:moveTo>
                  <a:pt x="27939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39" y="1129030"/>
                </a:lnTo>
                <a:lnTo>
                  <a:pt x="27939" y="1116330"/>
                </a:lnTo>
                <a:close/>
              </a:path>
              <a:path w="27940" h="3350259">
                <a:moveTo>
                  <a:pt x="27939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9030"/>
                </a:lnTo>
                <a:close/>
              </a:path>
              <a:path w="27940" h="3350259">
                <a:moveTo>
                  <a:pt x="27939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55700"/>
                </a:lnTo>
                <a:close/>
              </a:path>
              <a:path w="27940" h="3350259">
                <a:moveTo>
                  <a:pt x="27939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39" y="1192530"/>
                </a:lnTo>
                <a:lnTo>
                  <a:pt x="27939" y="1186180"/>
                </a:lnTo>
                <a:close/>
              </a:path>
              <a:path w="27940" h="3350259">
                <a:moveTo>
                  <a:pt x="27939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39" y="1198880"/>
                </a:lnTo>
                <a:lnTo>
                  <a:pt x="27939" y="1192530"/>
                </a:lnTo>
                <a:close/>
              </a:path>
              <a:path w="27940" h="3350259">
                <a:moveTo>
                  <a:pt x="27939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98880"/>
                </a:lnTo>
                <a:close/>
              </a:path>
              <a:path w="27940" h="3350259">
                <a:moveTo>
                  <a:pt x="27939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39" y="1256030"/>
                </a:lnTo>
                <a:lnTo>
                  <a:pt x="27939" y="1231900"/>
                </a:lnTo>
                <a:close/>
              </a:path>
              <a:path w="27940" h="3350259">
                <a:moveTo>
                  <a:pt x="27939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39" y="1308100"/>
                </a:lnTo>
                <a:lnTo>
                  <a:pt x="27939" y="1256030"/>
                </a:lnTo>
                <a:close/>
              </a:path>
              <a:path w="27940" h="3350259">
                <a:moveTo>
                  <a:pt x="27939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8100"/>
                </a:lnTo>
                <a:close/>
              </a:path>
              <a:path w="27940" h="3350259">
                <a:moveTo>
                  <a:pt x="27939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39" y="1897380"/>
                </a:lnTo>
                <a:lnTo>
                  <a:pt x="27939" y="1629410"/>
                </a:lnTo>
                <a:close/>
              </a:path>
              <a:path w="27940" h="3350259">
                <a:moveTo>
                  <a:pt x="2793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39" y="1628139"/>
                </a:lnTo>
                <a:lnTo>
                  <a:pt x="27939" y="1621789"/>
                </a:lnTo>
                <a:close/>
              </a:path>
              <a:path w="27940" h="3350259">
                <a:moveTo>
                  <a:pt x="2793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39" y="1620520"/>
                </a:lnTo>
                <a:lnTo>
                  <a:pt x="27939" y="1610360"/>
                </a:lnTo>
                <a:close/>
              </a:path>
              <a:path w="27940" h="3350259">
                <a:moveTo>
                  <a:pt x="2793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39" y="1609089"/>
                </a:lnTo>
                <a:lnTo>
                  <a:pt x="27939" y="1602739"/>
                </a:lnTo>
                <a:close/>
              </a:path>
              <a:path w="27940" h="3350259">
                <a:moveTo>
                  <a:pt x="2793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39" y="1601470"/>
                </a:lnTo>
                <a:lnTo>
                  <a:pt x="27939" y="1591310"/>
                </a:lnTo>
                <a:close/>
              </a:path>
              <a:path w="27940" h="3350259">
                <a:moveTo>
                  <a:pt x="2793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39" y="1590039"/>
                </a:lnTo>
                <a:lnTo>
                  <a:pt x="27939" y="1583689"/>
                </a:lnTo>
                <a:close/>
              </a:path>
              <a:path w="27940" h="3350259">
                <a:moveTo>
                  <a:pt x="2793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39" y="1582420"/>
                </a:lnTo>
                <a:lnTo>
                  <a:pt x="27939" y="1572260"/>
                </a:lnTo>
                <a:close/>
              </a:path>
              <a:path w="27940" h="3350259">
                <a:moveTo>
                  <a:pt x="27939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39" y="1570989"/>
                </a:lnTo>
                <a:lnTo>
                  <a:pt x="27939" y="1564639"/>
                </a:lnTo>
                <a:close/>
              </a:path>
              <a:path w="27940" h="3350259">
                <a:moveTo>
                  <a:pt x="2793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39" y="1563370"/>
                </a:lnTo>
                <a:lnTo>
                  <a:pt x="27939" y="1553210"/>
                </a:lnTo>
                <a:close/>
              </a:path>
              <a:path w="27940" h="33502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3502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350259">
                <a:moveTo>
                  <a:pt x="27939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40"/>
                </a:lnTo>
                <a:close/>
              </a:path>
              <a:path w="27940" h="33502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350259">
                <a:moveTo>
                  <a:pt x="27939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90"/>
                </a:lnTo>
                <a:close/>
              </a:path>
              <a:path w="27940" h="33502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3502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3502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3502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3502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3502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3502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350259">
                <a:moveTo>
                  <a:pt x="27939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24939"/>
                </a:lnTo>
                <a:close/>
              </a:path>
              <a:path w="27940" h="33502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50259">
                <a:moveTo>
                  <a:pt x="27939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39" y="1412240"/>
                </a:lnTo>
                <a:lnTo>
                  <a:pt x="27939" y="1405890"/>
                </a:lnTo>
                <a:close/>
              </a:path>
              <a:path w="27940" h="3350259">
                <a:moveTo>
                  <a:pt x="2793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39" y="1404620"/>
                </a:lnTo>
                <a:lnTo>
                  <a:pt x="27939" y="1394460"/>
                </a:lnTo>
                <a:close/>
              </a:path>
              <a:path w="27940" h="3350259">
                <a:moveTo>
                  <a:pt x="2793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39" y="1393189"/>
                </a:lnTo>
                <a:lnTo>
                  <a:pt x="27939" y="1386840"/>
                </a:lnTo>
                <a:close/>
              </a:path>
              <a:path w="27940" h="3350259">
                <a:moveTo>
                  <a:pt x="2793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39" y="1385570"/>
                </a:lnTo>
                <a:lnTo>
                  <a:pt x="27939" y="1375410"/>
                </a:lnTo>
                <a:close/>
              </a:path>
              <a:path w="27940" h="3350259">
                <a:moveTo>
                  <a:pt x="27939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39" y="1374139"/>
                </a:lnTo>
                <a:lnTo>
                  <a:pt x="27939" y="1367790"/>
                </a:lnTo>
                <a:close/>
              </a:path>
              <a:path w="27940" h="3350259">
                <a:moveTo>
                  <a:pt x="27939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39" y="1366520"/>
                </a:lnTo>
                <a:lnTo>
                  <a:pt x="27939" y="1356360"/>
                </a:lnTo>
                <a:close/>
              </a:path>
              <a:path w="27940" h="3350259">
                <a:moveTo>
                  <a:pt x="27939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39" y="1355090"/>
                </a:lnTo>
                <a:lnTo>
                  <a:pt x="27939" y="1348739"/>
                </a:lnTo>
                <a:close/>
              </a:path>
              <a:path w="27940" h="33502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350259">
                <a:moveTo>
                  <a:pt x="27939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89"/>
                </a:lnTo>
                <a:close/>
              </a:path>
              <a:path w="27940" h="3350259">
                <a:moveTo>
                  <a:pt x="27939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27150"/>
                </a:lnTo>
                <a:close/>
              </a:path>
              <a:path w="27940" h="3350259">
                <a:moveTo>
                  <a:pt x="27939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39" y="1986280"/>
                </a:lnTo>
                <a:lnTo>
                  <a:pt x="27939" y="1897380"/>
                </a:lnTo>
                <a:close/>
              </a:path>
              <a:path w="27940" h="3350259">
                <a:moveTo>
                  <a:pt x="27939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39" y="2506980"/>
                </a:lnTo>
                <a:lnTo>
                  <a:pt x="27939" y="2499360"/>
                </a:lnTo>
                <a:close/>
              </a:path>
              <a:path w="27940" h="3350259">
                <a:moveTo>
                  <a:pt x="27939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39" y="2498090"/>
                </a:lnTo>
                <a:lnTo>
                  <a:pt x="27939" y="2071370"/>
                </a:lnTo>
                <a:close/>
              </a:path>
              <a:path w="27940" h="3350259">
                <a:moveTo>
                  <a:pt x="27939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39" y="2070100"/>
                </a:lnTo>
                <a:lnTo>
                  <a:pt x="27939" y="2052320"/>
                </a:lnTo>
                <a:close/>
              </a:path>
              <a:path w="27940" h="3350259">
                <a:moveTo>
                  <a:pt x="27939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39" y="2051050"/>
                </a:lnTo>
                <a:lnTo>
                  <a:pt x="27939" y="2033270"/>
                </a:lnTo>
                <a:close/>
              </a:path>
              <a:path w="27940" h="3350259">
                <a:moveTo>
                  <a:pt x="27939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39" y="2032000"/>
                </a:lnTo>
                <a:lnTo>
                  <a:pt x="27939" y="2010410"/>
                </a:lnTo>
                <a:close/>
              </a:path>
              <a:path w="27940" h="3350259">
                <a:moveTo>
                  <a:pt x="27939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39" y="2009139"/>
                </a:lnTo>
                <a:lnTo>
                  <a:pt x="27939" y="1991360"/>
                </a:lnTo>
                <a:close/>
              </a:path>
              <a:path w="27940" h="3350259">
                <a:moveTo>
                  <a:pt x="27939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39" y="1990089"/>
                </a:lnTo>
                <a:lnTo>
                  <a:pt x="27939" y="1987550"/>
                </a:lnTo>
                <a:close/>
              </a:path>
              <a:path w="27940" h="3350259">
                <a:moveTo>
                  <a:pt x="27939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39" y="2682240"/>
                </a:lnTo>
                <a:lnTo>
                  <a:pt x="27939" y="2506980"/>
                </a:lnTo>
                <a:close/>
              </a:path>
              <a:path w="27940" h="3350259">
                <a:moveTo>
                  <a:pt x="27939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39" y="3350260"/>
                </a:lnTo>
                <a:lnTo>
                  <a:pt x="27939" y="268224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53185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1142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11429" y="12699"/>
                </a:lnTo>
                <a:lnTo>
                  <a:pt x="1142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1C38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55853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5079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3324859">
                <a:moveTo>
                  <a:pt x="27940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40" y="101600"/>
                </a:lnTo>
                <a:lnTo>
                  <a:pt x="27940" y="88900"/>
                </a:lnTo>
                <a:close/>
              </a:path>
              <a:path w="27940" h="3324859">
                <a:moveTo>
                  <a:pt x="27940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40" y="120650"/>
                </a:lnTo>
                <a:lnTo>
                  <a:pt x="27940" y="101600"/>
                </a:lnTo>
                <a:close/>
              </a:path>
              <a:path w="27940" h="3324859">
                <a:moveTo>
                  <a:pt x="27940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0650"/>
                </a:lnTo>
                <a:close/>
              </a:path>
              <a:path w="27940" h="33248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324859">
                <a:moveTo>
                  <a:pt x="27940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46050"/>
                </a:lnTo>
                <a:close/>
              </a:path>
              <a:path w="27940" h="3324859">
                <a:moveTo>
                  <a:pt x="2794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40" y="184150"/>
                </a:lnTo>
                <a:lnTo>
                  <a:pt x="27940" y="177800"/>
                </a:lnTo>
                <a:close/>
              </a:path>
              <a:path w="27940" h="3324859">
                <a:moveTo>
                  <a:pt x="2794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84150"/>
                </a:lnTo>
                <a:close/>
              </a:path>
              <a:path w="27940" h="3324859">
                <a:moveTo>
                  <a:pt x="27940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40" y="203199"/>
                </a:lnTo>
                <a:lnTo>
                  <a:pt x="27940" y="196850"/>
                </a:lnTo>
                <a:close/>
              </a:path>
              <a:path w="27940" h="3324859">
                <a:moveTo>
                  <a:pt x="27940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3324859">
                <a:moveTo>
                  <a:pt x="27940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15900"/>
                </a:lnTo>
                <a:close/>
              </a:path>
              <a:path w="27940" h="3324859">
                <a:moveTo>
                  <a:pt x="27940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40" y="311150"/>
                </a:lnTo>
                <a:lnTo>
                  <a:pt x="27940" y="241300"/>
                </a:lnTo>
                <a:close/>
              </a:path>
              <a:path w="27940" h="3324859">
                <a:moveTo>
                  <a:pt x="27940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11150"/>
                </a:lnTo>
                <a:close/>
              </a:path>
              <a:path w="27940" h="3324859">
                <a:moveTo>
                  <a:pt x="27940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40" y="354330"/>
                </a:lnTo>
                <a:lnTo>
                  <a:pt x="27940" y="349250"/>
                </a:lnTo>
                <a:close/>
              </a:path>
              <a:path w="27940" h="3324859">
                <a:moveTo>
                  <a:pt x="27940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54330"/>
                </a:lnTo>
                <a:close/>
              </a:path>
              <a:path w="27940" h="3324859">
                <a:moveTo>
                  <a:pt x="2794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40" y="367029"/>
                </a:lnTo>
                <a:lnTo>
                  <a:pt x="27940" y="360680"/>
                </a:lnTo>
                <a:close/>
              </a:path>
              <a:path w="27940" h="3324859">
                <a:moveTo>
                  <a:pt x="27940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7030"/>
                </a:lnTo>
                <a:close/>
              </a:path>
              <a:path w="27940" h="3324859">
                <a:moveTo>
                  <a:pt x="27940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40" y="411480"/>
                </a:lnTo>
                <a:lnTo>
                  <a:pt x="27940" y="393700"/>
                </a:lnTo>
                <a:close/>
              </a:path>
              <a:path w="27940" h="3324859">
                <a:moveTo>
                  <a:pt x="27940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1480"/>
                </a:lnTo>
                <a:close/>
              </a:path>
              <a:path w="27940" h="3324859">
                <a:moveTo>
                  <a:pt x="2794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3324859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3324859">
                <a:moveTo>
                  <a:pt x="27940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38150"/>
                </a:lnTo>
                <a:close/>
              </a:path>
              <a:path w="27940" h="3324859">
                <a:moveTo>
                  <a:pt x="27940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81330"/>
                </a:lnTo>
                <a:close/>
              </a:path>
              <a:path w="27940" h="3324859">
                <a:moveTo>
                  <a:pt x="27940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8950"/>
                </a:lnTo>
                <a:close/>
              </a:path>
              <a:path w="27940" h="3324859">
                <a:moveTo>
                  <a:pt x="27940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40" y="532130"/>
                </a:lnTo>
                <a:lnTo>
                  <a:pt x="27940" y="495300"/>
                </a:lnTo>
                <a:close/>
              </a:path>
              <a:path w="27940" h="3324859">
                <a:moveTo>
                  <a:pt x="27940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2130"/>
                </a:lnTo>
                <a:close/>
              </a:path>
              <a:path w="27940" h="3324859">
                <a:moveTo>
                  <a:pt x="27940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40" y="570230"/>
                </a:lnTo>
                <a:lnTo>
                  <a:pt x="27940" y="538480"/>
                </a:lnTo>
                <a:close/>
              </a:path>
              <a:path w="27940" h="3324859">
                <a:moveTo>
                  <a:pt x="27940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0230"/>
                </a:lnTo>
                <a:close/>
              </a:path>
              <a:path w="27940" h="3324859">
                <a:moveTo>
                  <a:pt x="27940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76580"/>
                </a:lnTo>
                <a:close/>
              </a:path>
              <a:path w="27940" h="3324859">
                <a:moveTo>
                  <a:pt x="27940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584200"/>
                </a:lnTo>
                <a:close/>
              </a:path>
              <a:path w="27940" h="3324859">
                <a:moveTo>
                  <a:pt x="27940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2300"/>
                </a:lnTo>
                <a:close/>
              </a:path>
              <a:path w="27940" h="3324859">
                <a:moveTo>
                  <a:pt x="27940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27380"/>
                </a:lnTo>
                <a:close/>
              </a:path>
              <a:path w="27940" h="3324859">
                <a:moveTo>
                  <a:pt x="27940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652780"/>
                </a:lnTo>
                <a:close/>
              </a:path>
              <a:path w="27940" h="3324859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3324859">
                <a:moveTo>
                  <a:pt x="27940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8980"/>
                </a:lnTo>
                <a:close/>
              </a:path>
              <a:path w="27940" h="3324859">
                <a:moveTo>
                  <a:pt x="27940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36600"/>
                </a:lnTo>
                <a:close/>
              </a:path>
              <a:path w="27940" h="3324859">
                <a:moveTo>
                  <a:pt x="2794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8030"/>
                </a:lnTo>
                <a:close/>
              </a:path>
              <a:path w="27940" h="3324859">
                <a:moveTo>
                  <a:pt x="27940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774700"/>
                </a:lnTo>
                <a:close/>
              </a:path>
              <a:path w="27940" h="3324859">
                <a:moveTo>
                  <a:pt x="27940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40" y="996950"/>
                </a:lnTo>
                <a:lnTo>
                  <a:pt x="27940" y="850900"/>
                </a:lnTo>
                <a:close/>
              </a:path>
              <a:path w="27940" h="3324859">
                <a:moveTo>
                  <a:pt x="27940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6950"/>
                </a:lnTo>
                <a:close/>
              </a:path>
              <a:path w="27940" h="3324859">
                <a:moveTo>
                  <a:pt x="27940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21080"/>
                </a:lnTo>
                <a:close/>
              </a:path>
              <a:path w="27940" h="3324859">
                <a:moveTo>
                  <a:pt x="27940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73150"/>
                </a:lnTo>
                <a:close/>
              </a:path>
              <a:path w="27940" h="3324859">
                <a:moveTo>
                  <a:pt x="27940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40" y="1103630"/>
                </a:lnTo>
                <a:lnTo>
                  <a:pt x="27940" y="1090930"/>
                </a:lnTo>
                <a:close/>
              </a:path>
              <a:path w="27940" h="3324859">
                <a:moveTo>
                  <a:pt x="27940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03630"/>
                </a:lnTo>
                <a:close/>
              </a:path>
              <a:path w="27940" h="3324859">
                <a:moveTo>
                  <a:pt x="27940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30300"/>
                </a:lnTo>
                <a:close/>
              </a:path>
              <a:path w="27940" h="3324859">
                <a:moveTo>
                  <a:pt x="27940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3324859">
                <a:moveTo>
                  <a:pt x="27940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40" y="1173480"/>
                </a:lnTo>
                <a:lnTo>
                  <a:pt x="27940" y="1167130"/>
                </a:lnTo>
                <a:close/>
              </a:path>
              <a:path w="27940" h="3324859">
                <a:moveTo>
                  <a:pt x="27940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3480"/>
                </a:lnTo>
                <a:close/>
              </a:path>
              <a:path w="27940" h="3324859">
                <a:moveTo>
                  <a:pt x="27940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40" y="1230630"/>
                </a:lnTo>
                <a:lnTo>
                  <a:pt x="27940" y="1206500"/>
                </a:lnTo>
                <a:close/>
              </a:path>
              <a:path w="27940" h="3324859">
                <a:moveTo>
                  <a:pt x="27940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30630"/>
                </a:lnTo>
                <a:close/>
              </a:path>
              <a:path w="27940" h="3324859">
                <a:moveTo>
                  <a:pt x="27940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40" y="1300480"/>
                </a:lnTo>
                <a:lnTo>
                  <a:pt x="27940" y="1282700"/>
                </a:lnTo>
                <a:close/>
              </a:path>
              <a:path w="27940" h="3324859">
                <a:moveTo>
                  <a:pt x="27940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40" y="1871980"/>
                </a:lnTo>
                <a:lnTo>
                  <a:pt x="27940" y="1604010"/>
                </a:lnTo>
                <a:close/>
              </a:path>
              <a:path w="27940" h="33248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3248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32485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33248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32485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33248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3248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3248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3248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3248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3248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3248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324859">
                <a:moveTo>
                  <a:pt x="27940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82090"/>
                </a:lnTo>
                <a:close/>
              </a:path>
              <a:path w="27940" h="3324859">
                <a:moveTo>
                  <a:pt x="2794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40" y="1480820"/>
                </a:lnTo>
                <a:lnTo>
                  <a:pt x="27940" y="1470660"/>
                </a:lnTo>
                <a:close/>
              </a:path>
              <a:path w="27940" h="3324859">
                <a:moveTo>
                  <a:pt x="2794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40" y="1469389"/>
                </a:lnTo>
                <a:lnTo>
                  <a:pt x="27940" y="1463039"/>
                </a:lnTo>
                <a:close/>
              </a:path>
              <a:path w="27940" h="3324859">
                <a:moveTo>
                  <a:pt x="2794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40" y="1461770"/>
                </a:lnTo>
                <a:lnTo>
                  <a:pt x="27940" y="1451610"/>
                </a:lnTo>
                <a:close/>
              </a:path>
              <a:path w="27940" h="3324859">
                <a:moveTo>
                  <a:pt x="2794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40" y="1450339"/>
                </a:lnTo>
                <a:lnTo>
                  <a:pt x="27940" y="1443989"/>
                </a:lnTo>
                <a:close/>
              </a:path>
              <a:path w="27940" h="3324859">
                <a:moveTo>
                  <a:pt x="2794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40" y="1442720"/>
                </a:lnTo>
                <a:lnTo>
                  <a:pt x="27940" y="1432560"/>
                </a:lnTo>
                <a:close/>
              </a:path>
              <a:path w="27940" h="3324859">
                <a:moveTo>
                  <a:pt x="2794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40" y="1431289"/>
                </a:lnTo>
                <a:lnTo>
                  <a:pt x="27940" y="1424940"/>
                </a:lnTo>
                <a:close/>
              </a:path>
              <a:path w="27940" h="33248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24859">
                <a:moveTo>
                  <a:pt x="27940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40" y="1412239"/>
                </a:lnTo>
                <a:lnTo>
                  <a:pt x="27940" y="1399539"/>
                </a:lnTo>
                <a:close/>
              </a:path>
              <a:path w="27940" h="33248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324859">
                <a:moveTo>
                  <a:pt x="27940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90"/>
                </a:lnTo>
                <a:close/>
              </a:path>
              <a:path w="27940" h="3324859">
                <a:moveTo>
                  <a:pt x="2794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69060"/>
                </a:lnTo>
                <a:close/>
              </a:path>
              <a:path w="27940" h="3324859">
                <a:moveTo>
                  <a:pt x="27940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40" y="1367789"/>
                </a:lnTo>
                <a:lnTo>
                  <a:pt x="27940" y="1361440"/>
                </a:lnTo>
                <a:close/>
              </a:path>
              <a:path w="27940" h="3324859">
                <a:moveTo>
                  <a:pt x="2794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40" y="1360170"/>
                </a:lnTo>
                <a:lnTo>
                  <a:pt x="27940" y="1350010"/>
                </a:lnTo>
                <a:close/>
              </a:path>
              <a:path w="27940" h="3324859">
                <a:moveTo>
                  <a:pt x="27940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40" y="1348739"/>
                </a:lnTo>
                <a:lnTo>
                  <a:pt x="27940" y="1342390"/>
                </a:lnTo>
                <a:close/>
              </a:path>
              <a:path w="27940" h="3324859">
                <a:moveTo>
                  <a:pt x="2794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40" y="1341120"/>
                </a:lnTo>
                <a:lnTo>
                  <a:pt x="27940" y="1330960"/>
                </a:lnTo>
                <a:close/>
              </a:path>
              <a:path w="27940" h="3324859">
                <a:moveTo>
                  <a:pt x="27940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40" y="1329690"/>
                </a:lnTo>
                <a:lnTo>
                  <a:pt x="27940" y="1323339"/>
                </a:lnTo>
                <a:close/>
              </a:path>
              <a:path w="27940" h="3324859">
                <a:moveTo>
                  <a:pt x="2794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40" y="1322070"/>
                </a:lnTo>
                <a:lnTo>
                  <a:pt x="27940" y="1311910"/>
                </a:lnTo>
                <a:close/>
              </a:path>
              <a:path w="27940" h="3324859">
                <a:moveTo>
                  <a:pt x="27940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40" y="1310640"/>
                </a:lnTo>
                <a:lnTo>
                  <a:pt x="27940" y="1304289"/>
                </a:lnTo>
                <a:close/>
              </a:path>
              <a:path w="27940" h="3324859">
                <a:moveTo>
                  <a:pt x="27940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40" y="1303020"/>
                </a:lnTo>
                <a:lnTo>
                  <a:pt x="27940" y="1301750"/>
                </a:lnTo>
                <a:close/>
              </a:path>
              <a:path w="27940" h="3324859">
                <a:moveTo>
                  <a:pt x="27940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40" y="1960880"/>
                </a:lnTo>
                <a:lnTo>
                  <a:pt x="27940" y="1871980"/>
                </a:lnTo>
                <a:close/>
              </a:path>
              <a:path w="27940" h="3324859">
                <a:moveTo>
                  <a:pt x="27940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40" y="2481580"/>
                </a:lnTo>
                <a:lnTo>
                  <a:pt x="27940" y="2473960"/>
                </a:lnTo>
                <a:close/>
              </a:path>
              <a:path w="27940" h="3324859">
                <a:moveTo>
                  <a:pt x="27940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40" y="2472690"/>
                </a:lnTo>
                <a:lnTo>
                  <a:pt x="27940" y="2045970"/>
                </a:lnTo>
                <a:close/>
              </a:path>
              <a:path w="27940" h="3324859">
                <a:moveTo>
                  <a:pt x="27940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40" y="2044700"/>
                </a:lnTo>
                <a:lnTo>
                  <a:pt x="27940" y="2026920"/>
                </a:lnTo>
                <a:close/>
              </a:path>
              <a:path w="27940" h="3324859">
                <a:moveTo>
                  <a:pt x="27940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40" y="2025650"/>
                </a:lnTo>
                <a:lnTo>
                  <a:pt x="27940" y="2007870"/>
                </a:lnTo>
                <a:close/>
              </a:path>
              <a:path w="27940" h="3324859">
                <a:moveTo>
                  <a:pt x="27940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40" y="2006600"/>
                </a:lnTo>
                <a:lnTo>
                  <a:pt x="27940" y="1985010"/>
                </a:lnTo>
                <a:close/>
              </a:path>
              <a:path w="27940" h="3324859">
                <a:moveTo>
                  <a:pt x="27940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40" y="1983739"/>
                </a:lnTo>
                <a:lnTo>
                  <a:pt x="27940" y="1965960"/>
                </a:lnTo>
                <a:close/>
              </a:path>
              <a:path w="27940" h="3324859">
                <a:moveTo>
                  <a:pt x="27940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40" y="1964689"/>
                </a:lnTo>
                <a:lnTo>
                  <a:pt x="27940" y="1962150"/>
                </a:lnTo>
                <a:close/>
              </a:path>
              <a:path w="27940" h="3324859">
                <a:moveTo>
                  <a:pt x="27940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40" y="2656840"/>
                </a:lnTo>
                <a:lnTo>
                  <a:pt x="27940" y="2481580"/>
                </a:lnTo>
                <a:close/>
              </a:path>
              <a:path w="27940" h="3324859">
                <a:moveTo>
                  <a:pt x="27940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40" y="3324860"/>
                </a:lnTo>
                <a:lnTo>
                  <a:pt x="27940" y="2656840"/>
                </a:lnTo>
                <a:close/>
              </a:path>
            </a:pathLst>
          </a:custGeom>
          <a:solidFill>
            <a:srgbClr val="1C37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586469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904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61314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3969" y="0"/>
                </a:moveTo>
                <a:lnTo>
                  <a:pt x="0" y="0"/>
                </a:lnTo>
                <a:lnTo>
                  <a:pt x="0" y="50800"/>
                </a:lnTo>
                <a:lnTo>
                  <a:pt x="26669" y="50800"/>
                </a:lnTo>
                <a:lnTo>
                  <a:pt x="2666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3286759">
                <a:moveTo>
                  <a:pt x="26669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69" y="63500"/>
                </a:lnTo>
                <a:lnTo>
                  <a:pt x="26669" y="50800"/>
                </a:lnTo>
                <a:close/>
              </a:path>
              <a:path w="26670" h="3286759">
                <a:moveTo>
                  <a:pt x="26669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69" y="82550"/>
                </a:lnTo>
                <a:lnTo>
                  <a:pt x="26669" y="63500"/>
                </a:lnTo>
                <a:close/>
              </a:path>
              <a:path w="26670" h="3286759">
                <a:moveTo>
                  <a:pt x="2666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69" y="95250"/>
                </a:lnTo>
                <a:lnTo>
                  <a:pt x="26669" y="82550"/>
                </a:lnTo>
                <a:close/>
              </a:path>
              <a:path w="26670" h="3286759">
                <a:moveTo>
                  <a:pt x="26669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69" y="107950"/>
                </a:lnTo>
                <a:lnTo>
                  <a:pt x="26669" y="95250"/>
                </a:lnTo>
                <a:close/>
              </a:path>
              <a:path w="26670" h="3286759">
                <a:moveTo>
                  <a:pt x="26669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69" y="139700"/>
                </a:lnTo>
                <a:lnTo>
                  <a:pt x="26669" y="107950"/>
                </a:lnTo>
                <a:close/>
              </a:path>
              <a:path w="26670" h="3286759">
                <a:moveTo>
                  <a:pt x="26669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69" y="146050"/>
                </a:lnTo>
                <a:lnTo>
                  <a:pt x="26669" y="139700"/>
                </a:lnTo>
                <a:close/>
              </a:path>
              <a:path w="26670" h="3286759">
                <a:moveTo>
                  <a:pt x="2666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69" y="158750"/>
                </a:lnTo>
                <a:lnTo>
                  <a:pt x="26669" y="146050"/>
                </a:lnTo>
                <a:close/>
              </a:path>
              <a:path w="26670" h="3286759">
                <a:moveTo>
                  <a:pt x="26669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69" y="165099"/>
                </a:lnTo>
                <a:lnTo>
                  <a:pt x="26669" y="158750"/>
                </a:lnTo>
                <a:close/>
              </a:path>
              <a:path w="26670" h="3286759">
                <a:moveTo>
                  <a:pt x="2666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69" y="177800"/>
                </a:lnTo>
                <a:lnTo>
                  <a:pt x="26669" y="165100"/>
                </a:lnTo>
                <a:close/>
              </a:path>
              <a:path w="26670" h="3286759">
                <a:moveTo>
                  <a:pt x="26669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77800"/>
                </a:lnTo>
                <a:close/>
              </a:path>
              <a:path w="26670" h="3286759">
                <a:moveTo>
                  <a:pt x="26669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69" y="273050"/>
                </a:lnTo>
                <a:lnTo>
                  <a:pt x="26669" y="203200"/>
                </a:lnTo>
                <a:close/>
              </a:path>
              <a:path w="26670" h="3286759">
                <a:moveTo>
                  <a:pt x="26669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69" y="311150"/>
                </a:lnTo>
                <a:lnTo>
                  <a:pt x="26669" y="273050"/>
                </a:lnTo>
                <a:close/>
              </a:path>
              <a:path w="26670" h="3286759">
                <a:moveTo>
                  <a:pt x="26669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69" y="316230"/>
                </a:lnTo>
                <a:lnTo>
                  <a:pt x="26669" y="311150"/>
                </a:lnTo>
                <a:close/>
              </a:path>
              <a:path w="26670" h="3286759">
                <a:moveTo>
                  <a:pt x="26669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69" y="322580"/>
                </a:lnTo>
                <a:lnTo>
                  <a:pt x="26669" y="316230"/>
                </a:lnTo>
                <a:close/>
              </a:path>
              <a:path w="26670" h="3286759">
                <a:moveTo>
                  <a:pt x="26669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2580"/>
                </a:lnTo>
                <a:close/>
              </a:path>
              <a:path w="26670" h="3286759">
                <a:moveTo>
                  <a:pt x="26669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28930"/>
                </a:lnTo>
                <a:close/>
              </a:path>
              <a:path w="26670" h="3286759">
                <a:moveTo>
                  <a:pt x="26669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69" y="373380"/>
                </a:lnTo>
                <a:lnTo>
                  <a:pt x="26669" y="355600"/>
                </a:lnTo>
                <a:close/>
              </a:path>
              <a:path w="26670" h="3286759">
                <a:moveTo>
                  <a:pt x="26669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69" y="380999"/>
                </a:lnTo>
                <a:lnTo>
                  <a:pt x="26669" y="373380"/>
                </a:lnTo>
                <a:close/>
              </a:path>
              <a:path w="26670" h="3286759">
                <a:moveTo>
                  <a:pt x="2666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69" y="393700"/>
                </a:lnTo>
                <a:lnTo>
                  <a:pt x="26669" y="381000"/>
                </a:lnTo>
                <a:close/>
              </a:path>
              <a:path w="26670" h="3286759">
                <a:moveTo>
                  <a:pt x="26669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69" y="400050"/>
                </a:lnTo>
                <a:lnTo>
                  <a:pt x="26669" y="393700"/>
                </a:lnTo>
                <a:close/>
              </a:path>
              <a:path w="26670" h="3286759">
                <a:moveTo>
                  <a:pt x="26669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69" y="443230"/>
                </a:lnTo>
                <a:lnTo>
                  <a:pt x="26669" y="400050"/>
                </a:lnTo>
                <a:close/>
              </a:path>
              <a:path w="26670" h="3286759">
                <a:moveTo>
                  <a:pt x="26669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69" y="450850"/>
                </a:lnTo>
                <a:lnTo>
                  <a:pt x="26669" y="443230"/>
                </a:lnTo>
                <a:close/>
              </a:path>
              <a:path w="26670" h="3286759">
                <a:moveTo>
                  <a:pt x="26669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50850"/>
                </a:lnTo>
                <a:close/>
              </a:path>
              <a:path w="26670" h="3286759">
                <a:moveTo>
                  <a:pt x="26669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69" y="494030"/>
                </a:lnTo>
                <a:lnTo>
                  <a:pt x="26669" y="457200"/>
                </a:lnTo>
                <a:close/>
              </a:path>
              <a:path w="26670" h="3286759">
                <a:moveTo>
                  <a:pt x="26669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69" y="500379"/>
                </a:lnTo>
                <a:lnTo>
                  <a:pt x="26669" y="494030"/>
                </a:lnTo>
                <a:close/>
              </a:path>
              <a:path w="26670" h="3286759">
                <a:moveTo>
                  <a:pt x="26669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69" y="532130"/>
                </a:lnTo>
                <a:lnTo>
                  <a:pt x="26669" y="500380"/>
                </a:lnTo>
                <a:close/>
              </a:path>
              <a:path w="26670" h="3286759">
                <a:moveTo>
                  <a:pt x="26669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69" y="538480"/>
                </a:lnTo>
                <a:lnTo>
                  <a:pt x="26669" y="532130"/>
                </a:lnTo>
                <a:close/>
              </a:path>
              <a:path w="26670" h="3286759">
                <a:moveTo>
                  <a:pt x="26669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69" y="546099"/>
                </a:lnTo>
                <a:lnTo>
                  <a:pt x="26669" y="538480"/>
                </a:lnTo>
                <a:close/>
              </a:path>
              <a:path w="26670" h="3286759">
                <a:moveTo>
                  <a:pt x="26669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69" y="584200"/>
                </a:lnTo>
                <a:lnTo>
                  <a:pt x="26669" y="546100"/>
                </a:lnTo>
                <a:close/>
              </a:path>
              <a:path w="26670" h="3286759">
                <a:moveTo>
                  <a:pt x="26669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69" y="589280"/>
                </a:lnTo>
                <a:lnTo>
                  <a:pt x="26669" y="584200"/>
                </a:lnTo>
                <a:close/>
              </a:path>
              <a:path w="26670" h="3286759">
                <a:moveTo>
                  <a:pt x="26669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69" y="614680"/>
                </a:lnTo>
                <a:lnTo>
                  <a:pt x="26669" y="589280"/>
                </a:lnTo>
                <a:close/>
              </a:path>
              <a:path w="26670" h="3286759">
                <a:moveTo>
                  <a:pt x="26669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69" y="684530"/>
                </a:lnTo>
                <a:lnTo>
                  <a:pt x="26669" y="614680"/>
                </a:lnTo>
                <a:close/>
              </a:path>
              <a:path w="26670" h="3286759">
                <a:moveTo>
                  <a:pt x="26669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4530"/>
                </a:lnTo>
                <a:close/>
              </a:path>
              <a:path w="26670" h="3286759">
                <a:moveTo>
                  <a:pt x="26669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69" y="698500"/>
                </a:lnTo>
                <a:lnTo>
                  <a:pt x="26669" y="690880"/>
                </a:lnTo>
                <a:close/>
              </a:path>
              <a:path w="26670" h="3286759">
                <a:moveTo>
                  <a:pt x="26669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698500"/>
                </a:lnTo>
                <a:close/>
              </a:path>
              <a:path w="26670" h="3286759">
                <a:moveTo>
                  <a:pt x="26669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9930"/>
                </a:lnTo>
                <a:close/>
              </a:path>
              <a:path w="26670" h="3286759">
                <a:moveTo>
                  <a:pt x="26669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36600"/>
                </a:lnTo>
                <a:close/>
              </a:path>
              <a:path w="26670" h="3286759">
                <a:moveTo>
                  <a:pt x="26669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69" y="958850"/>
                </a:lnTo>
                <a:lnTo>
                  <a:pt x="26669" y="812800"/>
                </a:lnTo>
                <a:close/>
              </a:path>
              <a:path w="26670" h="3286759">
                <a:moveTo>
                  <a:pt x="26669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58850"/>
                </a:lnTo>
                <a:close/>
              </a:path>
              <a:path w="26670" h="3286759">
                <a:moveTo>
                  <a:pt x="26669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982980"/>
                </a:lnTo>
                <a:close/>
              </a:path>
              <a:path w="26670" h="3286759">
                <a:moveTo>
                  <a:pt x="26669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69" y="1052830"/>
                </a:lnTo>
                <a:lnTo>
                  <a:pt x="26669" y="1035050"/>
                </a:lnTo>
                <a:close/>
              </a:path>
              <a:path w="26670" h="3286759">
                <a:moveTo>
                  <a:pt x="26669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69" y="1065530"/>
                </a:lnTo>
                <a:lnTo>
                  <a:pt x="26669" y="1052830"/>
                </a:lnTo>
                <a:close/>
              </a:path>
              <a:path w="26670" h="3286759">
                <a:moveTo>
                  <a:pt x="26669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65530"/>
                </a:lnTo>
                <a:close/>
              </a:path>
              <a:path w="26670" h="3286759">
                <a:moveTo>
                  <a:pt x="26669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69" y="1122680"/>
                </a:lnTo>
                <a:lnTo>
                  <a:pt x="26669" y="1092200"/>
                </a:lnTo>
                <a:close/>
              </a:path>
              <a:path w="26670" h="3286759">
                <a:moveTo>
                  <a:pt x="26669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69" y="1129030"/>
                </a:lnTo>
                <a:lnTo>
                  <a:pt x="26669" y="1122680"/>
                </a:lnTo>
                <a:close/>
              </a:path>
              <a:path w="26670" h="3286759">
                <a:moveTo>
                  <a:pt x="26669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69" y="1135380"/>
                </a:lnTo>
                <a:lnTo>
                  <a:pt x="26669" y="1129030"/>
                </a:lnTo>
                <a:close/>
              </a:path>
              <a:path w="26670" h="3286759">
                <a:moveTo>
                  <a:pt x="26669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69" y="1168400"/>
                </a:lnTo>
                <a:lnTo>
                  <a:pt x="26669" y="1135380"/>
                </a:lnTo>
                <a:close/>
              </a:path>
              <a:path w="26670" h="3286759">
                <a:moveTo>
                  <a:pt x="26669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69" y="1192530"/>
                </a:lnTo>
                <a:lnTo>
                  <a:pt x="26669" y="1168400"/>
                </a:lnTo>
                <a:close/>
              </a:path>
              <a:path w="26670" h="3286759">
                <a:moveTo>
                  <a:pt x="26669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192530"/>
                </a:lnTo>
                <a:close/>
              </a:path>
              <a:path w="26670" h="3286759">
                <a:moveTo>
                  <a:pt x="26669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44600"/>
                </a:lnTo>
                <a:close/>
              </a:path>
              <a:path w="26670" h="3286759">
                <a:moveTo>
                  <a:pt x="26669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69" y="1833880"/>
                </a:lnTo>
                <a:lnTo>
                  <a:pt x="26669" y="1565910"/>
                </a:lnTo>
                <a:close/>
              </a:path>
              <a:path w="26670" h="3286759">
                <a:moveTo>
                  <a:pt x="2666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69" y="1564639"/>
                </a:lnTo>
                <a:lnTo>
                  <a:pt x="26669" y="1558289"/>
                </a:lnTo>
                <a:close/>
              </a:path>
              <a:path w="26670" h="3286759">
                <a:moveTo>
                  <a:pt x="2666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69" y="1557020"/>
                </a:lnTo>
                <a:lnTo>
                  <a:pt x="26669" y="1546860"/>
                </a:lnTo>
                <a:close/>
              </a:path>
              <a:path w="26670" h="3286759">
                <a:moveTo>
                  <a:pt x="2666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69" y="1545589"/>
                </a:lnTo>
                <a:lnTo>
                  <a:pt x="26669" y="1539239"/>
                </a:lnTo>
                <a:close/>
              </a:path>
              <a:path w="26670" h="3286759">
                <a:moveTo>
                  <a:pt x="2666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69" y="1537970"/>
                </a:lnTo>
                <a:lnTo>
                  <a:pt x="26669" y="1527810"/>
                </a:lnTo>
                <a:close/>
              </a:path>
              <a:path w="26670" h="3286759">
                <a:moveTo>
                  <a:pt x="2666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69" y="1526539"/>
                </a:lnTo>
                <a:lnTo>
                  <a:pt x="26669" y="1520189"/>
                </a:lnTo>
                <a:close/>
              </a:path>
              <a:path w="26670" h="3286759">
                <a:moveTo>
                  <a:pt x="2666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69" y="1518920"/>
                </a:lnTo>
                <a:lnTo>
                  <a:pt x="26669" y="1508760"/>
                </a:lnTo>
                <a:close/>
              </a:path>
              <a:path w="26670" h="3286759">
                <a:moveTo>
                  <a:pt x="26669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69" y="1507489"/>
                </a:lnTo>
                <a:lnTo>
                  <a:pt x="26669" y="1501139"/>
                </a:lnTo>
                <a:close/>
              </a:path>
              <a:path w="26670" h="3286759">
                <a:moveTo>
                  <a:pt x="2666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69" y="1499870"/>
                </a:lnTo>
                <a:lnTo>
                  <a:pt x="26669" y="1489710"/>
                </a:lnTo>
                <a:close/>
              </a:path>
              <a:path w="26670" h="3286759">
                <a:moveTo>
                  <a:pt x="26669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69" y="1488439"/>
                </a:lnTo>
                <a:lnTo>
                  <a:pt x="26669" y="1482089"/>
                </a:lnTo>
                <a:close/>
              </a:path>
              <a:path w="26670" h="3286759">
                <a:moveTo>
                  <a:pt x="2666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69" y="1480820"/>
                </a:lnTo>
                <a:lnTo>
                  <a:pt x="26669" y="1470660"/>
                </a:lnTo>
                <a:close/>
              </a:path>
              <a:path w="26670" h="3286759">
                <a:moveTo>
                  <a:pt x="26669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69" y="1469389"/>
                </a:lnTo>
                <a:lnTo>
                  <a:pt x="26669" y="1463040"/>
                </a:lnTo>
                <a:close/>
              </a:path>
              <a:path w="26670" h="32867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286759">
                <a:moveTo>
                  <a:pt x="26669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69" y="1450339"/>
                </a:lnTo>
                <a:lnTo>
                  <a:pt x="26669" y="1443990"/>
                </a:lnTo>
                <a:close/>
              </a:path>
              <a:path w="26670" h="32867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286759">
                <a:moveTo>
                  <a:pt x="26669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39"/>
                </a:lnTo>
                <a:close/>
              </a:path>
              <a:path w="26670" h="32867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286759">
                <a:moveTo>
                  <a:pt x="26669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89"/>
                </a:lnTo>
                <a:close/>
              </a:path>
              <a:path w="26670" h="32867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286759">
                <a:moveTo>
                  <a:pt x="2666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69" y="1393189"/>
                </a:lnTo>
                <a:lnTo>
                  <a:pt x="26669" y="1386840"/>
                </a:lnTo>
                <a:close/>
              </a:path>
              <a:path w="26670" h="32867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286759">
                <a:moveTo>
                  <a:pt x="26669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69" y="1374139"/>
                </a:lnTo>
                <a:lnTo>
                  <a:pt x="26669" y="1361439"/>
                </a:lnTo>
                <a:close/>
              </a:path>
              <a:path w="26670" h="3286759">
                <a:moveTo>
                  <a:pt x="2666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69" y="1360170"/>
                </a:lnTo>
                <a:lnTo>
                  <a:pt x="26669" y="1350010"/>
                </a:lnTo>
                <a:close/>
              </a:path>
              <a:path w="26670" h="3286759">
                <a:moveTo>
                  <a:pt x="26669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69" y="1348740"/>
                </a:lnTo>
                <a:lnTo>
                  <a:pt x="26669" y="1342390"/>
                </a:lnTo>
                <a:close/>
              </a:path>
              <a:path w="26670" h="3286759">
                <a:moveTo>
                  <a:pt x="2666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69" y="1341120"/>
                </a:lnTo>
                <a:lnTo>
                  <a:pt x="26669" y="1330960"/>
                </a:lnTo>
                <a:close/>
              </a:path>
              <a:path w="26670" h="3286759">
                <a:moveTo>
                  <a:pt x="26669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69" y="1329689"/>
                </a:lnTo>
                <a:lnTo>
                  <a:pt x="26669" y="1323340"/>
                </a:lnTo>
                <a:close/>
              </a:path>
              <a:path w="26670" h="3286759">
                <a:moveTo>
                  <a:pt x="2666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69" y="1322070"/>
                </a:lnTo>
                <a:lnTo>
                  <a:pt x="26669" y="1311910"/>
                </a:lnTo>
                <a:close/>
              </a:path>
              <a:path w="26670" h="3286759">
                <a:moveTo>
                  <a:pt x="26669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69" y="1310639"/>
                </a:lnTo>
                <a:lnTo>
                  <a:pt x="26669" y="1304290"/>
                </a:lnTo>
                <a:close/>
              </a:path>
              <a:path w="26670" h="3286759">
                <a:moveTo>
                  <a:pt x="26669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69" y="1303020"/>
                </a:lnTo>
                <a:lnTo>
                  <a:pt x="26669" y="1292860"/>
                </a:lnTo>
                <a:close/>
              </a:path>
              <a:path w="26670" h="3286759">
                <a:moveTo>
                  <a:pt x="26669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69" y="1291590"/>
                </a:lnTo>
                <a:lnTo>
                  <a:pt x="26669" y="1285239"/>
                </a:lnTo>
                <a:close/>
              </a:path>
              <a:path w="26670" h="3286759">
                <a:moveTo>
                  <a:pt x="26669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69" y="1283970"/>
                </a:lnTo>
                <a:lnTo>
                  <a:pt x="26669" y="1273810"/>
                </a:lnTo>
                <a:close/>
              </a:path>
              <a:path w="26670" h="3286759">
                <a:moveTo>
                  <a:pt x="26669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69" y="1272540"/>
                </a:lnTo>
                <a:lnTo>
                  <a:pt x="26669" y="1266189"/>
                </a:lnTo>
                <a:close/>
              </a:path>
              <a:path w="26670" h="3286759">
                <a:moveTo>
                  <a:pt x="26669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69" y="1264920"/>
                </a:lnTo>
                <a:lnTo>
                  <a:pt x="26669" y="1263650"/>
                </a:lnTo>
                <a:close/>
              </a:path>
              <a:path w="26670" h="3286759">
                <a:moveTo>
                  <a:pt x="26669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69" y="1922780"/>
                </a:lnTo>
                <a:lnTo>
                  <a:pt x="26669" y="1833880"/>
                </a:lnTo>
                <a:close/>
              </a:path>
              <a:path w="26670" h="3286759">
                <a:moveTo>
                  <a:pt x="26669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69" y="2443480"/>
                </a:lnTo>
                <a:lnTo>
                  <a:pt x="26669" y="2435860"/>
                </a:lnTo>
                <a:close/>
              </a:path>
              <a:path w="26670" h="3286759">
                <a:moveTo>
                  <a:pt x="26669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69" y="2434590"/>
                </a:lnTo>
                <a:lnTo>
                  <a:pt x="26669" y="2007870"/>
                </a:lnTo>
                <a:close/>
              </a:path>
              <a:path w="26670" h="3286759">
                <a:moveTo>
                  <a:pt x="26669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69" y="2006600"/>
                </a:lnTo>
                <a:lnTo>
                  <a:pt x="26669" y="1988820"/>
                </a:lnTo>
                <a:close/>
              </a:path>
              <a:path w="26670" h="3286759">
                <a:moveTo>
                  <a:pt x="26669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69" y="1987550"/>
                </a:lnTo>
                <a:lnTo>
                  <a:pt x="26669" y="1969770"/>
                </a:lnTo>
                <a:close/>
              </a:path>
              <a:path w="26670" h="3286759">
                <a:moveTo>
                  <a:pt x="26669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69" y="1968500"/>
                </a:lnTo>
                <a:lnTo>
                  <a:pt x="26669" y="1946910"/>
                </a:lnTo>
                <a:close/>
              </a:path>
              <a:path w="26670" h="3286759">
                <a:moveTo>
                  <a:pt x="26669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69" y="1945639"/>
                </a:lnTo>
                <a:lnTo>
                  <a:pt x="26669" y="1927860"/>
                </a:lnTo>
                <a:close/>
              </a:path>
              <a:path w="26670" h="3286759">
                <a:moveTo>
                  <a:pt x="26669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69" y="1926589"/>
                </a:lnTo>
                <a:lnTo>
                  <a:pt x="26669" y="1924050"/>
                </a:lnTo>
                <a:close/>
              </a:path>
              <a:path w="26670" h="3286759">
                <a:moveTo>
                  <a:pt x="26669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69" y="2618740"/>
                </a:lnTo>
                <a:lnTo>
                  <a:pt x="26669" y="2443480"/>
                </a:lnTo>
                <a:close/>
              </a:path>
              <a:path w="26670" h="3286759">
                <a:moveTo>
                  <a:pt x="26669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69" y="3286760"/>
                </a:lnTo>
                <a:lnTo>
                  <a:pt x="26669" y="2618740"/>
                </a:lnTo>
                <a:close/>
              </a:path>
            </a:pathLst>
          </a:custGeom>
          <a:solidFill>
            <a:srgbClr val="1B36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63980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3274059">
                <a:moveTo>
                  <a:pt x="27940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3274059">
                <a:moveTo>
                  <a:pt x="27940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40" y="69850"/>
                </a:lnTo>
                <a:lnTo>
                  <a:pt x="27940" y="50800"/>
                </a:lnTo>
                <a:close/>
              </a:path>
              <a:path w="27940" h="3274059">
                <a:moveTo>
                  <a:pt x="27940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40" y="82550"/>
                </a:lnTo>
                <a:lnTo>
                  <a:pt x="27940" y="69850"/>
                </a:lnTo>
                <a:close/>
              </a:path>
              <a:path w="27940" h="3274059">
                <a:moveTo>
                  <a:pt x="2794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40" y="95250"/>
                </a:lnTo>
                <a:lnTo>
                  <a:pt x="27940" y="82550"/>
                </a:lnTo>
                <a:close/>
              </a:path>
              <a:path w="27940" h="3274059">
                <a:moveTo>
                  <a:pt x="27940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95250"/>
                </a:lnTo>
                <a:close/>
              </a:path>
              <a:path w="27940" h="3274059">
                <a:moveTo>
                  <a:pt x="2794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7000"/>
                </a:lnTo>
                <a:close/>
              </a:path>
              <a:path w="27940" h="32740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274059">
                <a:moveTo>
                  <a:pt x="27940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46050"/>
                </a:lnTo>
                <a:close/>
              </a:path>
              <a:path w="27940" h="3274059">
                <a:moveTo>
                  <a:pt x="2794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3274059">
                <a:moveTo>
                  <a:pt x="27940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65100"/>
                </a:lnTo>
                <a:close/>
              </a:path>
              <a:path w="27940" h="3274059">
                <a:moveTo>
                  <a:pt x="27940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190500"/>
                </a:lnTo>
                <a:close/>
              </a:path>
              <a:path w="27940" h="3274059">
                <a:moveTo>
                  <a:pt x="27940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40" y="298450"/>
                </a:lnTo>
                <a:lnTo>
                  <a:pt x="27940" y="260350"/>
                </a:lnTo>
                <a:close/>
              </a:path>
              <a:path w="27940" h="3274059">
                <a:moveTo>
                  <a:pt x="27940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40" y="303530"/>
                </a:lnTo>
                <a:lnTo>
                  <a:pt x="27940" y="298450"/>
                </a:lnTo>
                <a:close/>
              </a:path>
              <a:path w="27940" h="3274059">
                <a:moveTo>
                  <a:pt x="27940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40" y="309880"/>
                </a:lnTo>
                <a:lnTo>
                  <a:pt x="27940" y="303530"/>
                </a:lnTo>
                <a:close/>
              </a:path>
              <a:path w="27940" h="3274059">
                <a:moveTo>
                  <a:pt x="2794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40" y="316229"/>
                </a:lnTo>
                <a:lnTo>
                  <a:pt x="27940" y="309880"/>
                </a:lnTo>
                <a:close/>
              </a:path>
              <a:path w="27940" h="3274059">
                <a:moveTo>
                  <a:pt x="27940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316230"/>
                </a:lnTo>
                <a:close/>
              </a:path>
              <a:path w="27940" h="3274059">
                <a:moveTo>
                  <a:pt x="27940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42900"/>
                </a:lnTo>
                <a:close/>
              </a:path>
              <a:path w="27940" h="3274059">
                <a:moveTo>
                  <a:pt x="27940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40" y="368299"/>
                </a:lnTo>
                <a:lnTo>
                  <a:pt x="27940" y="360680"/>
                </a:lnTo>
                <a:close/>
              </a:path>
              <a:path w="27940" h="3274059">
                <a:moveTo>
                  <a:pt x="2794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3274059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3274059">
                <a:moveTo>
                  <a:pt x="27940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387350"/>
                </a:lnTo>
                <a:close/>
              </a:path>
              <a:path w="27940" h="3274059">
                <a:moveTo>
                  <a:pt x="27940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0530"/>
                </a:lnTo>
                <a:close/>
              </a:path>
              <a:path w="27940" h="3274059">
                <a:moveTo>
                  <a:pt x="27940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8150"/>
                </a:lnTo>
                <a:close/>
              </a:path>
              <a:path w="27940" h="3274059">
                <a:moveTo>
                  <a:pt x="27940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44500"/>
                </a:lnTo>
                <a:close/>
              </a:path>
              <a:path w="27940" h="3274059">
                <a:moveTo>
                  <a:pt x="2794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30"/>
                </a:lnTo>
                <a:close/>
              </a:path>
              <a:path w="27940" h="3274059">
                <a:moveTo>
                  <a:pt x="27940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40" y="519430"/>
                </a:lnTo>
                <a:lnTo>
                  <a:pt x="27940" y="487680"/>
                </a:lnTo>
                <a:close/>
              </a:path>
              <a:path w="27940" h="3274059">
                <a:moveTo>
                  <a:pt x="27940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40" y="525780"/>
                </a:lnTo>
                <a:lnTo>
                  <a:pt x="27940" y="519430"/>
                </a:lnTo>
                <a:close/>
              </a:path>
              <a:path w="27940" h="3274059">
                <a:moveTo>
                  <a:pt x="27940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525780"/>
                </a:lnTo>
                <a:close/>
              </a:path>
              <a:path w="27940" h="3274059">
                <a:moveTo>
                  <a:pt x="27940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3274059">
                <a:moveTo>
                  <a:pt x="27940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1500"/>
                </a:lnTo>
                <a:close/>
              </a:path>
              <a:path w="27940" h="3274059">
                <a:moveTo>
                  <a:pt x="27940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76580"/>
                </a:lnTo>
                <a:close/>
              </a:path>
              <a:path w="27940" h="3274059">
                <a:moveTo>
                  <a:pt x="27940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40" y="671830"/>
                </a:lnTo>
                <a:lnTo>
                  <a:pt x="27940" y="601980"/>
                </a:lnTo>
                <a:close/>
              </a:path>
              <a:path w="27940" h="3274059">
                <a:moveTo>
                  <a:pt x="2794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71830"/>
                </a:lnTo>
                <a:close/>
              </a:path>
              <a:path w="27940" h="3274059">
                <a:moveTo>
                  <a:pt x="27940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8180"/>
                </a:lnTo>
                <a:close/>
              </a:path>
              <a:path w="27940" h="3274059">
                <a:moveTo>
                  <a:pt x="27940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40" y="697230"/>
                </a:lnTo>
                <a:lnTo>
                  <a:pt x="27940" y="685800"/>
                </a:lnTo>
                <a:close/>
              </a:path>
              <a:path w="27940" h="3274059">
                <a:moveTo>
                  <a:pt x="2794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7230"/>
                </a:lnTo>
                <a:close/>
              </a:path>
              <a:path w="27940" h="3274059">
                <a:moveTo>
                  <a:pt x="27940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23900"/>
                </a:lnTo>
                <a:close/>
              </a:path>
              <a:path w="27940" h="3274059">
                <a:moveTo>
                  <a:pt x="27940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40" y="946150"/>
                </a:lnTo>
                <a:lnTo>
                  <a:pt x="27940" y="800100"/>
                </a:lnTo>
                <a:close/>
              </a:path>
              <a:path w="27940" h="3274059">
                <a:moveTo>
                  <a:pt x="27940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46150"/>
                </a:lnTo>
                <a:close/>
              </a:path>
              <a:path w="27940" h="3274059">
                <a:moveTo>
                  <a:pt x="27940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970280"/>
                </a:lnTo>
                <a:close/>
              </a:path>
              <a:path w="27940" h="3274059">
                <a:moveTo>
                  <a:pt x="27940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40" y="1040130"/>
                </a:lnTo>
                <a:lnTo>
                  <a:pt x="27940" y="1022350"/>
                </a:lnTo>
                <a:close/>
              </a:path>
              <a:path w="27940" h="3274059">
                <a:moveTo>
                  <a:pt x="27940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40" y="1052830"/>
                </a:lnTo>
                <a:lnTo>
                  <a:pt x="27940" y="1040130"/>
                </a:lnTo>
                <a:close/>
              </a:path>
              <a:path w="27940" h="3274059">
                <a:moveTo>
                  <a:pt x="27940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40" y="1079500"/>
                </a:lnTo>
                <a:lnTo>
                  <a:pt x="27940" y="1052830"/>
                </a:lnTo>
                <a:close/>
              </a:path>
              <a:path w="27940" h="3274059">
                <a:moveTo>
                  <a:pt x="27940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40" y="1109980"/>
                </a:lnTo>
                <a:lnTo>
                  <a:pt x="27940" y="1079500"/>
                </a:lnTo>
                <a:close/>
              </a:path>
              <a:path w="27940" h="3274059">
                <a:moveTo>
                  <a:pt x="27940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9980"/>
                </a:lnTo>
                <a:close/>
              </a:path>
              <a:path w="27940" h="327405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3274059">
                <a:moveTo>
                  <a:pt x="27940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2680"/>
                </a:lnTo>
                <a:close/>
              </a:path>
              <a:path w="27940" h="3274059">
                <a:moveTo>
                  <a:pt x="27940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55700"/>
                </a:lnTo>
                <a:close/>
              </a:path>
              <a:path w="27940" h="3274059">
                <a:moveTo>
                  <a:pt x="27940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79830"/>
                </a:lnTo>
                <a:close/>
              </a:path>
              <a:path w="27940" h="3274059">
                <a:moveTo>
                  <a:pt x="27940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31900"/>
                </a:lnTo>
                <a:close/>
              </a:path>
              <a:path w="27940" h="3274059">
                <a:moveTo>
                  <a:pt x="27940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40" y="1821180"/>
                </a:lnTo>
                <a:lnTo>
                  <a:pt x="27940" y="1553210"/>
                </a:lnTo>
                <a:close/>
              </a:path>
              <a:path w="27940" h="32740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2740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274059">
                <a:moveTo>
                  <a:pt x="2794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39"/>
                </a:lnTo>
                <a:close/>
              </a:path>
              <a:path w="27940" h="32740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2740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740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2740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740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2740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740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2740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2740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274059">
                <a:moveTo>
                  <a:pt x="27940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90"/>
                </a:lnTo>
                <a:close/>
              </a:path>
              <a:path w="27940" h="3274059">
                <a:moveTo>
                  <a:pt x="27940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40" y="1430020"/>
                </a:lnTo>
                <a:lnTo>
                  <a:pt x="27940" y="1419860"/>
                </a:lnTo>
                <a:close/>
              </a:path>
              <a:path w="27940" h="32740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74059">
                <a:moveTo>
                  <a:pt x="27940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10"/>
                </a:lnTo>
                <a:close/>
              </a:path>
              <a:path w="27940" h="32740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74059">
                <a:moveTo>
                  <a:pt x="27940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60"/>
                </a:lnTo>
                <a:close/>
              </a:path>
              <a:path w="27940" h="3274059">
                <a:moveTo>
                  <a:pt x="27940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40"/>
                </a:lnTo>
                <a:close/>
              </a:path>
              <a:path w="27940" h="3274059">
                <a:moveTo>
                  <a:pt x="2794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40" y="1372870"/>
                </a:lnTo>
                <a:lnTo>
                  <a:pt x="27940" y="1362710"/>
                </a:lnTo>
                <a:close/>
              </a:path>
              <a:path w="27940" h="3274059">
                <a:moveTo>
                  <a:pt x="27940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48739"/>
                </a:lnTo>
                <a:close/>
              </a:path>
              <a:path w="27940" h="32740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274059">
                <a:moveTo>
                  <a:pt x="27940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90"/>
                </a:lnTo>
                <a:close/>
              </a:path>
              <a:path w="27940" h="3274059">
                <a:moveTo>
                  <a:pt x="27940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18260"/>
                </a:lnTo>
                <a:close/>
              </a:path>
              <a:path w="27940" h="3274059">
                <a:moveTo>
                  <a:pt x="27940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40" y="1316989"/>
                </a:lnTo>
                <a:lnTo>
                  <a:pt x="27940" y="1310640"/>
                </a:lnTo>
                <a:close/>
              </a:path>
              <a:path w="27940" h="3274059">
                <a:moveTo>
                  <a:pt x="27940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40" y="1309370"/>
                </a:lnTo>
                <a:lnTo>
                  <a:pt x="27940" y="1299210"/>
                </a:lnTo>
                <a:close/>
              </a:path>
              <a:path w="27940" h="3274059">
                <a:moveTo>
                  <a:pt x="27940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90"/>
                </a:lnTo>
                <a:close/>
              </a:path>
              <a:path w="27940" h="3274059">
                <a:moveTo>
                  <a:pt x="27940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40" y="1290320"/>
                </a:lnTo>
                <a:lnTo>
                  <a:pt x="27940" y="1280160"/>
                </a:lnTo>
                <a:close/>
              </a:path>
              <a:path w="27940" h="3274059">
                <a:moveTo>
                  <a:pt x="27940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40" y="1278890"/>
                </a:lnTo>
                <a:lnTo>
                  <a:pt x="27940" y="1272539"/>
                </a:lnTo>
                <a:close/>
              </a:path>
              <a:path w="27940" h="3274059">
                <a:moveTo>
                  <a:pt x="27940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10"/>
                </a:lnTo>
                <a:close/>
              </a:path>
              <a:path w="27940" h="3274059">
                <a:moveTo>
                  <a:pt x="27940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40" y="1259840"/>
                </a:lnTo>
                <a:lnTo>
                  <a:pt x="27940" y="1253489"/>
                </a:lnTo>
                <a:close/>
              </a:path>
              <a:path w="27940" h="3274059">
                <a:moveTo>
                  <a:pt x="27940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50950"/>
                </a:lnTo>
                <a:close/>
              </a:path>
              <a:path w="27940" h="3274059">
                <a:moveTo>
                  <a:pt x="27940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40" y="1910080"/>
                </a:lnTo>
                <a:lnTo>
                  <a:pt x="27940" y="1821180"/>
                </a:lnTo>
                <a:close/>
              </a:path>
              <a:path w="27940" h="3274059">
                <a:moveTo>
                  <a:pt x="27940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40" y="2430780"/>
                </a:lnTo>
                <a:lnTo>
                  <a:pt x="27940" y="2423160"/>
                </a:lnTo>
                <a:close/>
              </a:path>
              <a:path w="27940" h="3274059">
                <a:moveTo>
                  <a:pt x="27940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40" y="2421890"/>
                </a:lnTo>
                <a:lnTo>
                  <a:pt x="27940" y="1995170"/>
                </a:lnTo>
                <a:close/>
              </a:path>
              <a:path w="27940" h="3274059">
                <a:moveTo>
                  <a:pt x="27940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40" y="1993900"/>
                </a:lnTo>
                <a:lnTo>
                  <a:pt x="27940" y="1976120"/>
                </a:lnTo>
                <a:close/>
              </a:path>
              <a:path w="27940" h="3274059">
                <a:moveTo>
                  <a:pt x="27940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40" y="1974850"/>
                </a:lnTo>
                <a:lnTo>
                  <a:pt x="27940" y="1957070"/>
                </a:lnTo>
                <a:close/>
              </a:path>
              <a:path w="27940" h="3274059">
                <a:moveTo>
                  <a:pt x="27940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40" y="1955800"/>
                </a:lnTo>
                <a:lnTo>
                  <a:pt x="27940" y="1934210"/>
                </a:lnTo>
                <a:close/>
              </a:path>
              <a:path w="27940" h="3274059">
                <a:moveTo>
                  <a:pt x="27940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40" y="1932939"/>
                </a:lnTo>
                <a:lnTo>
                  <a:pt x="27940" y="1915160"/>
                </a:lnTo>
                <a:close/>
              </a:path>
              <a:path w="27940" h="3274059">
                <a:moveTo>
                  <a:pt x="27940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40" y="1913889"/>
                </a:lnTo>
                <a:lnTo>
                  <a:pt x="27940" y="1911350"/>
                </a:lnTo>
                <a:close/>
              </a:path>
              <a:path w="27940" h="3274059">
                <a:moveTo>
                  <a:pt x="27940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40" y="2606040"/>
                </a:lnTo>
                <a:lnTo>
                  <a:pt x="27940" y="2430780"/>
                </a:lnTo>
                <a:close/>
              </a:path>
              <a:path w="27940" h="3274059">
                <a:moveTo>
                  <a:pt x="27940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40" y="3274060"/>
                </a:lnTo>
                <a:lnTo>
                  <a:pt x="27940" y="260604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667750" y="35966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21589" y="0"/>
                </a:moveTo>
                <a:lnTo>
                  <a:pt x="0" y="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667750" y="36093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667750" y="3622040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27940" y="0"/>
                </a:moveTo>
                <a:lnTo>
                  <a:pt x="0" y="0"/>
                </a:lnTo>
                <a:lnTo>
                  <a:pt x="0" y="19049"/>
                </a:lnTo>
                <a:lnTo>
                  <a:pt x="27940" y="190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667750" y="36410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667750" y="36537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667750" y="366649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667750" y="3698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681719" y="3596640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234949"/>
                </a:moveTo>
                <a:lnTo>
                  <a:pt x="0" y="0"/>
                </a:lnTo>
                <a:lnTo>
                  <a:pt x="0" y="234949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667750" y="37172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667750" y="37236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667750" y="373634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667750" y="383159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8667750" y="386969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667750" y="38747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8667750" y="388112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8667750" y="3887470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70">
                <a:moveTo>
                  <a:pt x="27940" y="0"/>
                </a:moveTo>
                <a:lnTo>
                  <a:pt x="0" y="0"/>
                </a:lnTo>
                <a:lnTo>
                  <a:pt x="0" y="26669"/>
                </a:lnTo>
                <a:lnTo>
                  <a:pt x="27940" y="2666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8667750" y="3914140"/>
            <a:ext cx="27940" cy="17780"/>
          </a:xfrm>
          <a:custGeom>
            <a:avLst/>
            <a:gdLst/>
            <a:ahLst/>
            <a:cxnLst/>
            <a:rect l="l" t="t" r="r" b="b"/>
            <a:pathLst>
              <a:path w="27940" h="17779">
                <a:moveTo>
                  <a:pt x="27940" y="0"/>
                </a:moveTo>
                <a:lnTo>
                  <a:pt x="0" y="0"/>
                </a:lnTo>
                <a:lnTo>
                  <a:pt x="0" y="17779"/>
                </a:lnTo>
                <a:lnTo>
                  <a:pt x="27940" y="177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8667750" y="39319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8667750" y="39395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8667750" y="3952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8667750" y="3958590"/>
            <a:ext cx="27940" cy="43180"/>
          </a:xfrm>
          <a:custGeom>
            <a:avLst/>
            <a:gdLst/>
            <a:ahLst/>
            <a:cxnLst/>
            <a:rect l="l" t="t" r="r" b="b"/>
            <a:pathLst>
              <a:path w="27940" h="43179">
                <a:moveTo>
                  <a:pt x="27940" y="0"/>
                </a:moveTo>
                <a:lnTo>
                  <a:pt x="0" y="0"/>
                </a:lnTo>
                <a:lnTo>
                  <a:pt x="0" y="43179"/>
                </a:lnTo>
                <a:lnTo>
                  <a:pt x="27940" y="431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8667750" y="400177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8667750" y="40093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8667750" y="4015740"/>
            <a:ext cx="27940" cy="36830"/>
          </a:xfrm>
          <a:custGeom>
            <a:avLst/>
            <a:gdLst/>
            <a:ahLst/>
            <a:cxnLst/>
            <a:rect l="l" t="t" r="r" b="b"/>
            <a:pathLst>
              <a:path w="27940" h="36829">
                <a:moveTo>
                  <a:pt x="27940" y="0"/>
                </a:moveTo>
                <a:lnTo>
                  <a:pt x="0" y="0"/>
                </a:lnTo>
                <a:lnTo>
                  <a:pt x="0" y="36829"/>
                </a:lnTo>
                <a:lnTo>
                  <a:pt x="27940" y="368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8667750" y="40525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8667750" y="405892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8667750" y="40906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8667750" y="40970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8667750" y="410464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667750" y="414274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8667750" y="414782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8667750" y="4173220"/>
            <a:ext cx="27940" cy="69850"/>
          </a:xfrm>
          <a:custGeom>
            <a:avLst/>
            <a:gdLst/>
            <a:ahLst/>
            <a:cxnLst/>
            <a:rect l="l" t="t" r="r" b="b"/>
            <a:pathLst>
              <a:path w="27940" h="69850">
                <a:moveTo>
                  <a:pt x="27940" y="0"/>
                </a:moveTo>
                <a:lnTo>
                  <a:pt x="0" y="0"/>
                </a:lnTo>
                <a:lnTo>
                  <a:pt x="0" y="69849"/>
                </a:lnTo>
                <a:lnTo>
                  <a:pt x="27940" y="698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8667750" y="42430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667750" y="42494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667750" y="4257040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27940" y="0"/>
                </a:moveTo>
                <a:lnTo>
                  <a:pt x="0" y="0"/>
                </a:lnTo>
                <a:lnTo>
                  <a:pt x="0" y="11429"/>
                </a:lnTo>
                <a:lnTo>
                  <a:pt x="27940" y="114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681719" y="4268470"/>
            <a:ext cx="0" cy="562610"/>
          </a:xfrm>
          <a:custGeom>
            <a:avLst/>
            <a:gdLst/>
            <a:ahLst/>
            <a:cxnLst/>
            <a:rect l="l" t="t" r="r" b="b"/>
            <a:pathLst>
              <a:path h="562610">
                <a:moveTo>
                  <a:pt x="0" y="0"/>
                </a:moveTo>
                <a:lnTo>
                  <a:pt x="0" y="562609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667750" y="5086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667750" y="50787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667750" y="50673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667750" y="50596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67750" y="50482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667750" y="50406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67750" y="50292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667750" y="50215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667750" y="50101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667750" y="50025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667750" y="49911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667750" y="49834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667750" y="49720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667750" y="49644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667750" y="49530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667750" y="49453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667750" y="49339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667750" y="4919979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700"/>
                </a:lnTo>
                <a:lnTo>
                  <a:pt x="27940" y="1270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667750" y="49085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667750" y="49009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667750" y="48895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667750" y="48818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667750" y="48704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667750" y="48628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667750" y="48514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667750" y="48437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667750" y="4832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681719" y="5097779"/>
            <a:ext cx="0" cy="387350"/>
          </a:xfrm>
          <a:custGeom>
            <a:avLst/>
            <a:gdLst/>
            <a:ahLst/>
            <a:cxnLst/>
            <a:rect l="l" t="t" r="r" b="b"/>
            <a:pathLst>
              <a:path h="387350">
                <a:moveTo>
                  <a:pt x="0" y="0"/>
                </a:moveTo>
                <a:lnTo>
                  <a:pt x="0" y="38735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681719" y="5097779"/>
            <a:ext cx="0" cy="1747520"/>
          </a:xfrm>
          <a:custGeom>
            <a:avLst/>
            <a:gdLst/>
            <a:ahLst/>
            <a:cxnLst/>
            <a:rect l="l" t="t" r="r" b="b"/>
            <a:pathLst>
              <a:path h="1747520">
                <a:moveTo>
                  <a:pt x="0" y="0"/>
                </a:moveTo>
                <a:lnTo>
                  <a:pt x="0" y="174752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695690" y="3609340"/>
            <a:ext cx="26670" cy="3235960"/>
          </a:xfrm>
          <a:custGeom>
            <a:avLst/>
            <a:gdLst/>
            <a:ahLst/>
            <a:cxnLst/>
            <a:rect l="l" t="t" r="r" b="b"/>
            <a:pathLst>
              <a:path w="26670" h="3235959">
                <a:moveTo>
                  <a:pt x="13969" y="0"/>
                </a:moveTo>
                <a:lnTo>
                  <a:pt x="0" y="0"/>
                </a:lnTo>
                <a:lnTo>
                  <a:pt x="0" y="6349"/>
                </a:lnTo>
                <a:lnTo>
                  <a:pt x="22859" y="6349"/>
                </a:lnTo>
                <a:lnTo>
                  <a:pt x="22859" y="5079"/>
                </a:lnTo>
                <a:lnTo>
                  <a:pt x="20320" y="5079"/>
                </a:lnTo>
                <a:lnTo>
                  <a:pt x="20320" y="3809"/>
                </a:lnTo>
                <a:lnTo>
                  <a:pt x="19050" y="3809"/>
                </a:lnTo>
                <a:lnTo>
                  <a:pt x="19050" y="2539"/>
                </a:lnTo>
                <a:lnTo>
                  <a:pt x="16509" y="2539"/>
                </a:lnTo>
                <a:lnTo>
                  <a:pt x="1650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  <a:path w="26670" h="3235959">
                <a:moveTo>
                  <a:pt x="24129" y="6349"/>
                </a:moveTo>
                <a:lnTo>
                  <a:pt x="0" y="6349"/>
                </a:lnTo>
                <a:lnTo>
                  <a:pt x="0" y="12699"/>
                </a:lnTo>
                <a:lnTo>
                  <a:pt x="26669" y="12699"/>
                </a:lnTo>
                <a:lnTo>
                  <a:pt x="26669" y="7619"/>
                </a:lnTo>
                <a:lnTo>
                  <a:pt x="24129" y="7619"/>
                </a:lnTo>
                <a:lnTo>
                  <a:pt x="24129" y="6349"/>
                </a:lnTo>
                <a:close/>
              </a:path>
              <a:path w="26670" h="3235959">
                <a:moveTo>
                  <a:pt x="26669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6669" y="31749"/>
                </a:lnTo>
                <a:lnTo>
                  <a:pt x="26669" y="12699"/>
                </a:lnTo>
                <a:close/>
              </a:path>
              <a:path w="26670" h="3235959">
                <a:moveTo>
                  <a:pt x="26669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6669" y="44449"/>
                </a:lnTo>
                <a:lnTo>
                  <a:pt x="26669" y="31750"/>
                </a:lnTo>
                <a:close/>
              </a:path>
              <a:path w="26670" h="3235959">
                <a:moveTo>
                  <a:pt x="26669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6669" y="57149"/>
                </a:lnTo>
                <a:lnTo>
                  <a:pt x="26669" y="44450"/>
                </a:lnTo>
                <a:close/>
              </a:path>
              <a:path w="26670" h="3235959">
                <a:moveTo>
                  <a:pt x="26669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6669" y="88899"/>
                </a:lnTo>
                <a:lnTo>
                  <a:pt x="26669" y="57149"/>
                </a:lnTo>
                <a:close/>
              </a:path>
              <a:path w="26670" h="3235959">
                <a:moveTo>
                  <a:pt x="26669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88900"/>
                </a:lnTo>
                <a:close/>
              </a:path>
              <a:path w="26670" h="3235959">
                <a:moveTo>
                  <a:pt x="26669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6669" y="107949"/>
                </a:lnTo>
                <a:lnTo>
                  <a:pt x="26669" y="95249"/>
                </a:lnTo>
                <a:close/>
              </a:path>
              <a:path w="26670" h="3235959">
                <a:moveTo>
                  <a:pt x="26669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6669" y="114299"/>
                </a:lnTo>
                <a:lnTo>
                  <a:pt x="26669" y="107949"/>
                </a:lnTo>
                <a:close/>
              </a:path>
              <a:path w="26670" h="3235959">
                <a:moveTo>
                  <a:pt x="26669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6669" y="126999"/>
                </a:lnTo>
                <a:lnTo>
                  <a:pt x="26669" y="114299"/>
                </a:lnTo>
                <a:close/>
              </a:path>
              <a:path w="26670" h="3235959">
                <a:moveTo>
                  <a:pt x="26669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6669" y="152399"/>
                </a:lnTo>
                <a:lnTo>
                  <a:pt x="26669" y="127000"/>
                </a:lnTo>
                <a:close/>
              </a:path>
              <a:path w="26670" h="3235959">
                <a:moveTo>
                  <a:pt x="26669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6669" y="222249"/>
                </a:lnTo>
                <a:lnTo>
                  <a:pt x="26669" y="152399"/>
                </a:lnTo>
                <a:close/>
              </a:path>
              <a:path w="26670" h="3235959">
                <a:moveTo>
                  <a:pt x="26669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6669" y="260349"/>
                </a:lnTo>
                <a:lnTo>
                  <a:pt x="26669" y="222249"/>
                </a:lnTo>
                <a:close/>
              </a:path>
              <a:path w="26670" h="3235959">
                <a:moveTo>
                  <a:pt x="26669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6669" y="265429"/>
                </a:lnTo>
                <a:lnTo>
                  <a:pt x="26669" y="260350"/>
                </a:lnTo>
                <a:close/>
              </a:path>
              <a:path w="26670" h="3235959">
                <a:moveTo>
                  <a:pt x="26669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65429"/>
                </a:lnTo>
                <a:close/>
              </a:path>
              <a:path w="26670" h="323595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235959">
                <a:moveTo>
                  <a:pt x="26669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6669" y="304799"/>
                </a:lnTo>
                <a:lnTo>
                  <a:pt x="26669" y="278130"/>
                </a:lnTo>
                <a:close/>
              </a:path>
              <a:path w="26670" h="3235959">
                <a:moveTo>
                  <a:pt x="26669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04800"/>
                </a:lnTo>
                <a:close/>
              </a:path>
              <a:path w="26670" h="3235959">
                <a:moveTo>
                  <a:pt x="26669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6669" y="330199"/>
                </a:lnTo>
                <a:lnTo>
                  <a:pt x="26669" y="322579"/>
                </a:lnTo>
                <a:close/>
              </a:path>
              <a:path w="26670" h="3235959">
                <a:moveTo>
                  <a:pt x="26669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6669" y="342899"/>
                </a:lnTo>
                <a:lnTo>
                  <a:pt x="26669" y="330200"/>
                </a:lnTo>
                <a:close/>
              </a:path>
              <a:path w="26670" h="3235959">
                <a:moveTo>
                  <a:pt x="26669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6669" y="349249"/>
                </a:lnTo>
                <a:lnTo>
                  <a:pt x="26669" y="342900"/>
                </a:lnTo>
                <a:close/>
              </a:path>
              <a:path w="26670" h="3235959">
                <a:moveTo>
                  <a:pt x="26669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6669" y="392429"/>
                </a:lnTo>
                <a:lnTo>
                  <a:pt x="26669" y="349250"/>
                </a:lnTo>
                <a:close/>
              </a:path>
              <a:path w="26670" h="3235959">
                <a:moveTo>
                  <a:pt x="26669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6669" y="400049"/>
                </a:lnTo>
                <a:lnTo>
                  <a:pt x="26669" y="392430"/>
                </a:lnTo>
                <a:close/>
              </a:path>
              <a:path w="26670" h="3235959">
                <a:moveTo>
                  <a:pt x="26669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6669" y="406399"/>
                </a:lnTo>
                <a:lnTo>
                  <a:pt x="26669" y="400049"/>
                </a:lnTo>
                <a:close/>
              </a:path>
              <a:path w="26670" h="3235959">
                <a:moveTo>
                  <a:pt x="26669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6669" y="443229"/>
                </a:lnTo>
                <a:lnTo>
                  <a:pt x="26669" y="406399"/>
                </a:lnTo>
                <a:close/>
              </a:path>
              <a:path w="26670" h="3235959">
                <a:moveTo>
                  <a:pt x="26669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43229"/>
                </a:lnTo>
                <a:close/>
              </a:path>
              <a:path w="26670" h="3235959">
                <a:moveTo>
                  <a:pt x="26669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6669" y="481329"/>
                </a:lnTo>
                <a:lnTo>
                  <a:pt x="26669" y="449579"/>
                </a:lnTo>
                <a:close/>
              </a:path>
              <a:path w="26670" h="3235959">
                <a:moveTo>
                  <a:pt x="26669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6669" y="487679"/>
                </a:lnTo>
                <a:lnTo>
                  <a:pt x="26669" y="481329"/>
                </a:lnTo>
                <a:close/>
              </a:path>
              <a:path w="26670" h="3235959">
                <a:moveTo>
                  <a:pt x="26669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6669" y="495299"/>
                </a:lnTo>
                <a:lnTo>
                  <a:pt x="26669" y="487679"/>
                </a:lnTo>
                <a:close/>
              </a:path>
              <a:path w="26670" h="3235959">
                <a:moveTo>
                  <a:pt x="26669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6669" y="533399"/>
                </a:lnTo>
                <a:lnTo>
                  <a:pt x="26669" y="495299"/>
                </a:lnTo>
                <a:close/>
              </a:path>
              <a:path w="26670" h="3235959">
                <a:moveTo>
                  <a:pt x="26669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6669" y="538479"/>
                </a:lnTo>
                <a:lnTo>
                  <a:pt x="26669" y="533399"/>
                </a:lnTo>
                <a:close/>
              </a:path>
              <a:path w="26670" h="3235959">
                <a:moveTo>
                  <a:pt x="26669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6669" y="563879"/>
                </a:lnTo>
                <a:lnTo>
                  <a:pt x="26669" y="538480"/>
                </a:lnTo>
                <a:close/>
              </a:path>
              <a:path w="26670" h="3235959">
                <a:moveTo>
                  <a:pt x="26669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6669" y="633729"/>
                </a:lnTo>
                <a:lnTo>
                  <a:pt x="26669" y="563879"/>
                </a:lnTo>
                <a:close/>
              </a:path>
              <a:path w="26670" h="3235959">
                <a:moveTo>
                  <a:pt x="26669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6669" y="640079"/>
                </a:lnTo>
                <a:lnTo>
                  <a:pt x="26669" y="633730"/>
                </a:lnTo>
                <a:close/>
              </a:path>
              <a:path w="26670" h="3235959">
                <a:moveTo>
                  <a:pt x="2666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79"/>
                </a:lnTo>
                <a:close/>
              </a:path>
              <a:path w="26670" h="3235959">
                <a:moveTo>
                  <a:pt x="26669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47699"/>
                </a:lnTo>
                <a:close/>
              </a:path>
              <a:path w="26670" h="3235959">
                <a:moveTo>
                  <a:pt x="26669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6669" y="685799"/>
                </a:lnTo>
                <a:lnTo>
                  <a:pt x="26669" y="659130"/>
                </a:lnTo>
                <a:close/>
              </a:path>
              <a:path w="26670" h="3235959">
                <a:moveTo>
                  <a:pt x="26669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685799"/>
                </a:lnTo>
                <a:close/>
              </a:path>
              <a:path w="26670" h="3235959">
                <a:moveTo>
                  <a:pt x="26669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762000"/>
                </a:lnTo>
                <a:close/>
              </a:path>
              <a:path w="26670" h="3235959">
                <a:moveTo>
                  <a:pt x="26669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50"/>
                </a:lnTo>
                <a:close/>
              </a:path>
              <a:path w="26670" h="323595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235959">
                <a:moveTo>
                  <a:pt x="26669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49"/>
                </a:lnTo>
                <a:close/>
              </a:path>
              <a:path w="26670" h="3235959">
                <a:moveTo>
                  <a:pt x="26669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1002030"/>
                </a:lnTo>
                <a:close/>
              </a:path>
              <a:path w="26670" h="3235959">
                <a:moveTo>
                  <a:pt x="26669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6669" y="1041399"/>
                </a:lnTo>
                <a:lnTo>
                  <a:pt x="26669" y="1014730"/>
                </a:lnTo>
                <a:close/>
              </a:path>
              <a:path w="26670" h="3235959">
                <a:moveTo>
                  <a:pt x="26669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6669" y="1071879"/>
                </a:lnTo>
                <a:lnTo>
                  <a:pt x="26669" y="1041400"/>
                </a:lnTo>
                <a:close/>
              </a:path>
              <a:path w="26670" h="3235959">
                <a:moveTo>
                  <a:pt x="26669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6669" y="1078229"/>
                </a:lnTo>
                <a:lnTo>
                  <a:pt x="26669" y="1071879"/>
                </a:lnTo>
                <a:close/>
              </a:path>
              <a:path w="26670" h="3235959">
                <a:moveTo>
                  <a:pt x="26669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6669" y="1084579"/>
                </a:lnTo>
                <a:lnTo>
                  <a:pt x="26669" y="1078229"/>
                </a:lnTo>
                <a:close/>
              </a:path>
              <a:path w="26670" h="3235959">
                <a:moveTo>
                  <a:pt x="26669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6669" y="1117599"/>
                </a:lnTo>
                <a:lnTo>
                  <a:pt x="26669" y="1084579"/>
                </a:lnTo>
                <a:close/>
              </a:path>
              <a:path w="26670" h="3235959">
                <a:moveTo>
                  <a:pt x="26669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6669" y="1141729"/>
                </a:lnTo>
                <a:lnTo>
                  <a:pt x="26669" y="1117599"/>
                </a:lnTo>
                <a:close/>
              </a:path>
              <a:path w="26670" h="3235959">
                <a:moveTo>
                  <a:pt x="26669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6669" y="1193799"/>
                </a:lnTo>
                <a:lnTo>
                  <a:pt x="26669" y="1141730"/>
                </a:lnTo>
                <a:close/>
              </a:path>
              <a:path w="26670" h="3235959">
                <a:moveTo>
                  <a:pt x="26669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6669" y="1211579"/>
                </a:lnTo>
                <a:lnTo>
                  <a:pt x="26669" y="1193800"/>
                </a:lnTo>
                <a:close/>
              </a:path>
              <a:path w="26670" h="3235959">
                <a:moveTo>
                  <a:pt x="26669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6669" y="1783079"/>
                </a:lnTo>
                <a:lnTo>
                  <a:pt x="26669" y="1515109"/>
                </a:lnTo>
                <a:close/>
              </a:path>
              <a:path w="26670" h="32359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235959">
                <a:moveTo>
                  <a:pt x="26669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6669" y="1506219"/>
                </a:lnTo>
                <a:lnTo>
                  <a:pt x="26669" y="1496059"/>
                </a:lnTo>
                <a:close/>
              </a:path>
              <a:path w="26670" h="3235959">
                <a:moveTo>
                  <a:pt x="2666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39"/>
                </a:lnTo>
                <a:close/>
              </a:path>
              <a:path w="26670" h="3235959">
                <a:moveTo>
                  <a:pt x="26669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09"/>
                </a:lnTo>
                <a:close/>
              </a:path>
              <a:path w="26670" h="3235959">
                <a:moveTo>
                  <a:pt x="2666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9389"/>
                </a:lnTo>
                <a:close/>
              </a:path>
              <a:path w="26670" h="3235959">
                <a:moveTo>
                  <a:pt x="26669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57960"/>
                </a:lnTo>
                <a:close/>
              </a:path>
              <a:path w="26670" h="3235959">
                <a:moveTo>
                  <a:pt x="26669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6669" y="1456689"/>
                </a:lnTo>
                <a:lnTo>
                  <a:pt x="26669" y="1450339"/>
                </a:lnTo>
                <a:close/>
              </a:path>
              <a:path w="26670" h="3235959">
                <a:moveTo>
                  <a:pt x="26669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38909"/>
                </a:lnTo>
                <a:close/>
              </a:path>
              <a:path w="26670" h="3235959">
                <a:moveTo>
                  <a:pt x="26669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6669" y="1437639"/>
                </a:lnTo>
                <a:lnTo>
                  <a:pt x="26669" y="1431289"/>
                </a:lnTo>
                <a:close/>
              </a:path>
              <a:path w="26670" h="3235959">
                <a:moveTo>
                  <a:pt x="26669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19859"/>
                </a:lnTo>
                <a:close/>
              </a:path>
              <a:path w="26670" h="3235959">
                <a:moveTo>
                  <a:pt x="2666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6669" y="1418589"/>
                </a:lnTo>
                <a:lnTo>
                  <a:pt x="26669" y="1412239"/>
                </a:lnTo>
                <a:close/>
              </a:path>
              <a:path w="26670" h="3235959">
                <a:moveTo>
                  <a:pt x="26669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0809"/>
                </a:lnTo>
                <a:close/>
              </a:path>
              <a:path w="26670" h="3235959">
                <a:moveTo>
                  <a:pt x="2666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69" y="1399539"/>
                </a:lnTo>
                <a:lnTo>
                  <a:pt x="26669" y="1393189"/>
                </a:lnTo>
                <a:close/>
              </a:path>
              <a:path w="26670" h="3235959">
                <a:moveTo>
                  <a:pt x="26669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1759"/>
                </a:lnTo>
                <a:close/>
              </a:path>
              <a:path w="26670" h="3235959">
                <a:moveTo>
                  <a:pt x="26669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69" y="1380489"/>
                </a:lnTo>
                <a:lnTo>
                  <a:pt x="26669" y="1374139"/>
                </a:lnTo>
                <a:close/>
              </a:path>
              <a:path w="26670" h="3235959">
                <a:moveTo>
                  <a:pt x="26669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2710"/>
                </a:lnTo>
                <a:close/>
              </a:path>
              <a:path w="26670" h="3235959">
                <a:moveTo>
                  <a:pt x="26669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69" y="1361439"/>
                </a:lnTo>
                <a:lnTo>
                  <a:pt x="26669" y="1355089"/>
                </a:lnTo>
                <a:close/>
              </a:path>
              <a:path w="26670" h="3235959">
                <a:moveTo>
                  <a:pt x="26669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3659"/>
                </a:lnTo>
                <a:close/>
              </a:path>
              <a:path w="26670" h="3235959">
                <a:moveTo>
                  <a:pt x="26669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69" y="1342389"/>
                </a:lnTo>
                <a:lnTo>
                  <a:pt x="26669" y="1336039"/>
                </a:lnTo>
                <a:close/>
              </a:path>
              <a:path w="26670" h="3235959">
                <a:moveTo>
                  <a:pt x="26669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4609"/>
                </a:lnTo>
                <a:close/>
              </a:path>
              <a:path w="26670" h="3235959">
                <a:moveTo>
                  <a:pt x="26669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6669" y="1323339"/>
                </a:lnTo>
                <a:lnTo>
                  <a:pt x="26669" y="1310639"/>
                </a:lnTo>
                <a:close/>
              </a:path>
              <a:path w="26670" h="3235959">
                <a:moveTo>
                  <a:pt x="26669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69" y="1309369"/>
                </a:lnTo>
                <a:lnTo>
                  <a:pt x="26669" y="1299209"/>
                </a:lnTo>
                <a:close/>
              </a:path>
              <a:path w="26670" h="3235959">
                <a:moveTo>
                  <a:pt x="26669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6669" y="1297939"/>
                </a:lnTo>
                <a:lnTo>
                  <a:pt x="26669" y="1291589"/>
                </a:lnTo>
                <a:close/>
              </a:path>
              <a:path w="26670" h="3235959">
                <a:moveTo>
                  <a:pt x="26669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6669" y="1290319"/>
                </a:lnTo>
                <a:lnTo>
                  <a:pt x="26669" y="1280160"/>
                </a:lnTo>
                <a:close/>
              </a:path>
              <a:path w="26670" h="3235959">
                <a:moveTo>
                  <a:pt x="26669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6669" y="1278889"/>
                </a:lnTo>
                <a:lnTo>
                  <a:pt x="26669" y="1272539"/>
                </a:lnTo>
                <a:close/>
              </a:path>
              <a:path w="26670" h="3235959">
                <a:moveTo>
                  <a:pt x="26669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1109"/>
                </a:lnTo>
                <a:close/>
              </a:path>
              <a:path w="26670" h="3235959">
                <a:moveTo>
                  <a:pt x="26669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6669" y="1259839"/>
                </a:lnTo>
                <a:lnTo>
                  <a:pt x="26669" y="1253489"/>
                </a:lnTo>
                <a:close/>
              </a:path>
              <a:path w="26670" h="3235959">
                <a:moveTo>
                  <a:pt x="26669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6669" y="1252220"/>
                </a:lnTo>
                <a:lnTo>
                  <a:pt x="26669" y="1242059"/>
                </a:lnTo>
                <a:close/>
              </a:path>
              <a:path w="26670" h="3235959">
                <a:moveTo>
                  <a:pt x="26669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6669" y="1240789"/>
                </a:lnTo>
                <a:lnTo>
                  <a:pt x="26669" y="1234439"/>
                </a:lnTo>
                <a:close/>
              </a:path>
              <a:path w="26670" h="3235959">
                <a:moveTo>
                  <a:pt x="26669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3009"/>
                </a:lnTo>
                <a:close/>
              </a:path>
              <a:path w="26670" h="3235959">
                <a:moveTo>
                  <a:pt x="26669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6669" y="1221739"/>
                </a:lnTo>
                <a:lnTo>
                  <a:pt x="26669" y="1215389"/>
                </a:lnTo>
                <a:close/>
              </a:path>
              <a:path w="26670" h="3235959">
                <a:moveTo>
                  <a:pt x="26669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6669" y="1214119"/>
                </a:lnTo>
                <a:lnTo>
                  <a:pt x="26669" y="1212849"/>
                </a:lnTo>
                <a:close/>
              </a:path>
              <a:path w="26670" h="3235959">
                <a:moveTo>
                  <a:pt x="26669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6669" y="1871979"/>
                </a:lnTo>
                <a:lnTo>
                  <a:pt x="26669" y="1783079"/>
                </a:lnTo>
                <a:close/>
              </a:path>
              <a:path w="26670" h="3235959">
                <a:moveTo>
                  <a:pt x="26669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6669" y="2392679"/>
                </a:lnTo>
                <a:lnTo>
                  <a:pt x="26669" y="2385059"/>
                </a:lnTo>
                <a:close/>
              </a:path>
              <a:path w="26670" h="3235959">
                <a:moveTo>
                  <a:pt x="26669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6669" y="2383789"/>
                </a:lnTo>
                <a:lnTo>
                  <a:pt x="26669" y="1957069"/>
                </a:lnTo>
                <a:close/>
              </a:path>
              <a:path w="26670" h="3235959">
                <a:moveTo>
                  <a:pt x="26669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6669" y="1955799"/>
                </a:lnTo>
                <a:lnTo>
                  <a:pt x="26669" y="1938019"/>
                </a:lnTo>
                <a:close/>
              </a:path>
              <a:path w="26670" h="3235959">
                <a:moveTo>
                  <a:pt x="26669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6669" y="1936749"/>
                </a:lnTo>
                <a:lnTo>
                  <a:pt x="26669" y="1918969"/>
                </a:lnTo>
                <a:close/>
              </a:path>
              <a:path w="26670" h="3235959">
                <a:moveTo>
                  <a:pt x="26669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6669" y="1917699"/>
                </a:lnTo>
                <a:lnTo>
                  <a:pt x="26669" y="1896109"/>
                </a:lnTo>
                <a:close/>
              </a:path>
              <a:path w="26670" h="3235959">
                <a:moveTo>
                  <a:pt x="26669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6669" y="1894839"/>
                </a:lnTo>
                <a:lnTo>
                  <a:pt x="26669" y="1877059"/>
                </a:lnTo>
                <a:close/>
              </a:path>
              <a:path w="26670" h="3235959">
                <a:moveTo>
                  <a:pt x="26669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6669" y="1875789"/>
                </a:lnTo>
                <a:lnTo>
                  <a:pt x="26669" y="1873249"/>
                </a:lnTo>
                <a:close/>
              </a:path>
              <a:path w="26670" h="3235959">
                <a:moveTo>
                  <a:pt x="26669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6669" y="2567939"/>
                </a:lnTo>
                <a:lnTo>
                  <a:pt x="26669" y="2392679"/>
                </a:lnTo>
                <a:close/>
              </a:path>
              <a:path w="26670" h="3235959">
                <a:moveTo>
                  <a:pt x="26669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6669" y="3235959"/>
                </a:lnTo>
                <a:lnTo>
                  <a:pt x="26669" y="2567940"/>
                </a:lnTo>
                <a:close/>
              </a:path>
            </a:pathLst>
          </a:custGeom>
          <a:solidFill>
            <a:srgbClr val="1B35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722359" y="3618229"/>
            <a:ext cx="27940" cy="3227070"/>
          </a:xfrm>
          <a:custGeom>
            <a:avLst/>
            <a:gdLst/>
            <a:ahLst/>
            <a:cxnLst/>
            <a:rect l="l" t="t" r="r" b="b"/>
            <a:pathLst>
              <a:path w="27940" h="322707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27940" h="3227070">
                <a:moveTo>
                  <a:pt x="8890" y="3809"/>
                </a:moveTo>
                <a:lnTo>
                  <a:pt x="0" y="3809"/>
                </a:lnTo>
                <a:lnTo>
                  <a:pt x="0" y="22859"/>
                </a:lnTo>
                <a:lnTo>
                  <a:pt x="27940" y="22859"/>
                </a:lnTo>
                <a:lnTo>
                  <a:pt x="27940" y="16509"/>
                </a:lnTo>
                <a:lnTo>
                  <a:pt x="26670" y="1650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60" y="6350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close/>
              </a:path>
              <a:path w="27940" h="3227070">
                <a:moveTo>
                  <a:pt x="27940" y="22860"/>
                </a:moveTo>
                <a:lnTo>
                  <a:pt x="0" y="22860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22860"/>
                </a:lnTo>
                <a:close/>
              </a:path>
              <a:path w="27940" h="3227070">
                <a:moveTo>
                  <a:pt x="27940" y="35560"/>
                </a:moveTo>
                <a:lnTo>
                  <a:pt x="0" y="35560"/>
                </a:lnTo>
                <a:lnTo>
                  <a:pt x="0" y="48259"/>
                </a:lnTo>
                <a:lnTo>
                  <a:pt x="27940" y="48259"/>
                </a:lnTo>
                <a:lnTo>
                  <a:pt x="27940" y="35560"/>
                </a:lnTo>
                <a:close/>
              </a:path>
              <a:path w="27940" h="3227070">
                <a:moveTo>
                  <a:pt x="27940" y="48259"/>
                </a:moveTo>
                <a:lnTo>
                  <a:pt x="0" y="48259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48259"/>
                </a:lnTo>
                <a:close/>
              </a:path>
              <a:path w="27940" h="3227070">
                <a:moveTo>
                  <a:pt x="27940" y="80010"/>
                </a:moveTo>
                <a:lnTo>
                  <a:pt x="0" y="80010"/>
                </a:lnTo>
                <a:lnTo>
                  <a:pt x="0" y="86359"/>
                </a:lnTo>
                <a:lnTo>
                  <a:pt x="27940" y="86359"/>
                </a:lnTo>
                <a:lnTo>
                  <a:pt x="27940" y="80010"/>
                </a:lnTo>
                <a:close/>
              </a:path>
              <a:path w="27940" h="3227070">
                <a:moveTo>
                  <a:pt x="27940" y="86359"/>
                </a:moveTo>
                <a:lnTo>
                  <a:pt x="0" y="86359"/>
                </a:lnTo>
                <a:lnTo>
                  <a:pt x="0" y="99059"/>
                </a:lnTo>
                <a:lnTo>
                  <a:pt x="27940" y="99059"/>
                </a:lnTo>
                <a:lnTo>
                  <a:pt x="27940" y="86359"/>
                </a:lnTo>
                <a:close/>
              </a:path>
              <a:path w="27940" h="3227070">
                <a:moveTo>
                  <a:pt x="27940" y="99059"/>
                </a:moveTo>
                <a:lnTo>
                  <a:pt x="0" y="9905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9059"/>
                </a:lnTo>
                <a:close/>
              </a:path>
              <a:path w="27940" h="3227070">
                <a:moveTo>
                  <a:pt x="27940" y="105409"/>
                </a:moveTo>
                <a:lnTo>
                  <a:pt x="0" y="105409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09"/>
                </a:lnTo>
                <a:close/>
              </a:path>
              <a:path w="27940" h="3227070">
                <a:moveTo>
                  <a:pt x="27940" y="118110"/>
                </a:moveTo>
                <a:lnTo>
                  <a:pt x="0" y="118110"/>
                </a:lnTo>
                <a:lnTo>
                  <a:pt x="0" y="143509"/>
                </a:lnTo>
                <a:lnTo>
                  <a:pt x="27940" y="143509"/>
                </a:lnTo>
                <a:lnTo>
                  <a:pt x="27940" y="118110"/>
                </a:lnTo>
                <a:close/>
              </a:path>
              <a:path w="27940" h="3227070">
                <a:moveTo>
                  <a:pt x="27940" y="143509"/>
                </a:moveTo>
                <a:lnTo>
                  <a:pt x="0" y="143509"/>
                </a:lnTo>
                <a:lnTo>
                  <a:pt x="0" y="213359"/>
                </a:lnTo>
                <a:lnTo>
                  <a:pt x="27940" y="213359"/>
                </a:lnTo>
                <a:lnTo>
                  <a:pt x="27940" y="143509"/>
                </a:lnTo>
                <a:close/>
              </a:path>
              <a:path w="27940" h="3227070">
                <a:moveTo>
                  <a:pt x="27940" y="213359"/>
                </a:moveTo>
                <a:lnTo>
                  <a:pt x="0" y="213359"/>
                </a:lnTo>
                <a:lnTo>
                  <a:pt x="0" y="251459"/>
                </a:lnTo>
                <a:lnTo>
                  <a:pt x="27940" y="251459"/>
                </a:lnTo>
                <a:lnTo>
                  <a:pt x="27940" y="213359"/>
                </a:lnTo>
                <a:close/>
              </a:path>
              <a:path w="27940" h="3227070">
                <a:moveTo>
                  <a:pt x="2794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51460"/>
                </a:lnTo>
                <a:close/>
              </a:path>
              <a:path w="27940" h="32270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227070">
                <a:moveTo>
                  <a:pt x="27940" y="262889"/>
                </a:moveTo>
                <a:lnTo>
                  <a:pt x="0" y="262889"/>
                </a:lnTo>
                <a:lnTo>
                  <a:pt x="0" y="269239"/>
                </a:lnTo>
                <a:lnTo>
                  <a:pt x="27940" y="269239"/>
                </a:lnTo>
                <a:lnTo>
                  <a:pt x="27940" y="262889"/>
                </a:lnTo>
                <a:close/>
              </a:path>
              <a:path w="27940" h="3227070">
                <a:moveTo>
                  <a:pt x="27940" y="269240"/>
                </a:moveTo>
                <a:lnTo>
                  <a:pt x="0" y="269240"/>
                </a:lnTo>
                <a:lnTo>
                  <a:pt x="0" y="295909"/>
                </a:lnTo>
                <a:lnTo>
                  <a:pt x="27940" y="295909"/>
                </a:lnTo>
                <a:lnTo>
                  <a:pt x="27940" y="269240"/>
                </a:lnTo>
                <a:close/>
              </a:path>
              <a:path w="27940" h="3227070">
                <a:moveTo>
                  <a:pt x="27940" y="295910"/>
                </a:moveTo>
                <a:lnTo>
                  <a:pt x="0" y="295910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295910"/>
                </a:lnTo>
                <a:close/>
              </a:path>
              <a:path w="27940" h="3227070">
                <a:moveTo>
                  <a:pt x="27940" y="313689"/>
                </a:moveTo>
                <a:lnTo>
                  <a:pt x="0" y="313689"/>
                </a:lnTo>
                <a:lnTo>
                  <a:pt x="0" y="321309"/>
                </a:lnTo>
                <a:lnTo>
                  <a:pt x="27940" y="321309"/>
                </a:lnTo>
                <a:lnTo>
                  <a:pt x="27940" y="313689"/>
                </a:lnTo>
                <a:close/>
              </a:path>
              <a:path w="27940" h="3227070">
                <a:moveTo>
                  <a:pt x="27940" y="321310"/>
                </a:moveTo>
                <a:lnTo>
                  <a:pt x="0" y="321310"/>
                </a:lnTo>
                <a:lnTo>
                  <a:pt x="0" y="334009"/>
                </a:lnTo>
                <a:lnTo>
                  <a:pt x="27940" y="334009"/>
                </a:lnTo>
                <a:lnTo>
                  <a:pt x="27940" y="321310"/>
                </a:lnTo>
                <a:close/>
              </a:path>
              <a:path w="27940" h="3227070">
                <a:moveTo>
                  <a:pt x="27940" y="334010"/>
                </a:moveTo>
                <a:lnTo>
                  <a:pt x="0" y="334010"/>
                </a:lnTo>
                <a:lnTo>
                  <a:pt x="0" y="340359"/>
                </a:lnTo>
                <a:lnTo>
                  <a:pt x="27940" y="340359"/>
                </a:lnTo>
                <a:lnTo>
                  <a:pt x="27940" y="334010"/>
                </a:lnTo>
                <a:close/>
              </a:path>
              <a:path w="27940" h="3227070">
                <a:moveTo>
                  <a:pt x="27940" y="340360"/>
                </a:moveTo>
                <a:lnTo>
                  <a:pt x="0" y="340360"/>
                </a:lnTo>
                <a:lnTo>
                  <a:pt x="0" y="383539"/>
                </a:lnTo>
                <a:lnTo>
                  <a:pt x="27940" y="383539"/>
                </a:lnTo>
                <a:lnTo>
                  <a:pt x="27940" y="340360"/>
                </a:lnTo>
                <a:close/>
              </a:path>
              <a:path w="27940" h="3227070">
                <a:moveTo>
                  <a:pt x="27940" y="383540"/>
                </a:moveTo>
                <a:lnTo>
                  <a:pt x="0" y="383540"/>
                </a:lnTo>
                <a:lnTo>
                  <a:pt x="0" y="391159"/>
                </a:lnTo>
                <a:lnTo>
                  <a:pt x="27940" y="391159"/>
                </a:lnTo>
                <a:lnTo>
                  <a:pt x="27940" y="383540"/>
                </a:lnTo>
                <a:close/>
              </a:path>
              <a:path w="27940" h="3227070">
                <a:moveTo>
                  <a:pt x="27940" y="391159"/>
                </a:moveTo>
                <a:lnTo>
                  <a:pt x="0" y="391159"/>
                </a:lnTo>
                <a:lnTo>
                  <a:pt x="0" y="397509"/>
                </a:lnTo>
                <a:lnTo>
                  <a:pt x="27940" y="397509"/>
                </a:lnTo>
                <a:lnTo>
                  <a:pt x="27940" y="391159"/>
                </a:lnTo>
                <a:close/>
              </a:path>
              <a:path w="27940" h="3227070">
                <a:moveTo>
                  <a:pt x="27940" y="397509"/>
                </a:moveTo>
                <a:lnTo>
                  <a:pt x="0" y="3975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397509"/>
                </a:lnTo>
                <a:close/>
              </a:path>
              <a:path w="27940" h="3227070">
                <a:moveTo>
                  <a:pt x="27940" y="434339"/>
                </a:moveTo>
                <a:lnTo>
                  <a:pt x="0" y="434339"/>
                </a:lnTo>
                <a:lnTo>
                  <a:pt x="0" y="440689"/>
                </a:lnTo>
                <a:lnTo>
                  <a:pt x="27940" y="440689"/>
                </a:lnTo>
                <a:lnTo>
                  <a:pt x="27940" y="434339"/>
                </a:lnTo>
                <a:close/>
              </a:path>
              <a:path w="27940" h="3227070">
                <a:moveTo>
                  <a:pt x="27940" y="440689"/>
                </a:moveTo>
                <a:lnTo>
                  <a:pt x="0" y="440689"/>
                </a:lnTo>
                <a:lnTo>
                  <a:pt x="0" y="472439"/>
                </a:lnTo>
                <a:lnTo>
                  <a:pt x="27940" y="472439"/>
                </a:lnTo>
                <a:lnTo>
                  <a:pt x="27940" y="440689"/>
                </a:lnTo>
                <a:close/>
              </a:path>
              <a:path w="27940" h="3227070">
                <a:moveTo>
                  <a:pt x="27940" y="472439"/>
                </a:moveTo>
                <a:lnTo>
                  <a:pt x="0" y="472439"/>
                </a:lnTo>
                <a:lnTo>
                  <a:pt x="0" y="478789"/>
                </a:lnTo>
                <a:lnTo>
                  <a:pt x="27940" y="478789"/>
                </a:lnTo>
                <a:lnTo>
                  <a:pt x="27940" y="472439"/>
                </a:lnTo>
                <a:close/>
              </a:path>
              <a:path w="27940" h="3227070">
                <a:moveTo>
                  <a:pt x="27940" y="478789"/>
                </a:moveTo>
                <a:lnTo>
                  <a:pt x="0" y="478789"/>
                </a:lnTo>
                <a:lnTo>
                  <a:pt x="0" y="486409"/>
                </a:lnTo>
                <a:lnTo>
                  <a:pt x="27940" y="486409"/>
                </a:lnTo>
                <a:lnTo>
                  <a:pt x="27940" y="478789"/>
                </a:lnTo>
                <a:close/>
              </a:path>
              <a:path w="27940" h="3227070">
                <a:moveTo>
                  <a:pt x="27940" y="486409"/>
                </a:moveTo>
                <a:lnTo>
                  <a:pt x="0" y="486409"/>
                </a:lnTo>
                <a:lnTo>
                  <a:pt x="0" y="524509"/>
                </a:lnTo>
                <a:lnTo>
                  <a:pt x="27940" y="524509"/>
                </a:lnTo>
                <a:lnTo>
                  <a:pt x="27940" y="486409"/>
                </a:lnTo>
                <a:close/>
              </a:path>
              <a:path w="27940" h="3227070">
                <a:moveTo>
                  <a:pt x="27940" y="524509"/>
                </a:moveTo>
                <a:lnTo>
                  <a:pt x="0" y="524509"/>
                </a:lnTo>
                <a:lnTo>
                  <a:pt x="0" y="529589"/>
                </a:lnTo>
                <a:lnTo>
                  <a:pt x="27940" y="529589"/>
                </a:lnTo>
                <a:lnTo>
                  <a:pt x="27940" y="524509"/>
                </a:lnTo>
                <a:close/>
              </a:path>
              <a:path w="27940" h="3227070">
                <a:moveTo>
                  <a:pt x="27940" y="529590"/>
                </a:moveTo>
                <a:lnTo>
                  <a:pt x="0" y="529590"/>
                </a:lnTo>
                <a:lnTo>
                  <a:pt x="0" y="554989"/>
                </a:lnTo>
                <a:lnTo>
                  <a:pt x="27940" y="554989"/>
                </a:lnTo>
                <a:lnTo>
                  <a:pt x="27940" y="529590"/>
                </a:lnTo>
                <a:close/>
              </a:path>
              <a:path w="27940" h="3227070">
                <a:moveTo>
                  <a:pt x="27940" y="554989"/>
                </a:moveTo>
                <a:lnTo>
                  <a:pt x="0" y="554989"/>
                </a:lnTo>
                <a:lnTo>
                  <a:pt x="0" y="624839"/>
                </a:lnTo>
                <a:lnTo>
                  <a:pt x="27940" y="624839"/>
                </a:lnTo>
                <a:lnTo>
                  <a:pt x="27940" y="554989"/>
                </a:lnTo>
                <a:close/>
              </a:path>
              <a:path w="27940" h="3227070">
                <a:moveTo>
                  <a:pt x="27940" y="624840"/>
                </a:moveTo>
                <a:lnTo>
                  <a:pt x="0" y="624840"/>
                </a:lnTo>
                <a:lnTo>
                  <a:pt x="0" y="631189"/>
                </a:lnTo>
                <a:lnTo>
                  <a:pt x="27940" y="631189"/>
                </a:lnTo>
                <a:lnTo>
                  <a:pt x="27940" y="624840"/>
                </a:lnTo>
                <a:close/>
              </a:path>
              <a:path w="27940" h="3227070">
                <a:moveTo>
                  <a:pt x="27940" y="631189"/>
                </a:moveTo>
                <a:lnTo>
                  <a:pt x="0" y="631189"/>
                </a:lnTo>
                <a:lnTo>
                  <a:pt x="0" y="638809"/>
                </a:lnTo>
                <a:lnTo>
                  <a:pt x="27940" y="638809"/>
                </a:lnTo>
                <a:lnTo>
                  <a:pt x="27940" y="631189"/>
                </a:lnTo>
                <a:close/>
              </a:path>
              <a:path w="27940" h="3227070">
                <a:moveTo>
                  <a:pt x="27940" y="638809"/>
                </a:moveTo>
                <a:lnTo>
                  <a:pt x="0" y="638809"/>
                </a:lnTo>
                <a:lnTo>
                  <a:pt x="0" y="650239"/>
                </a:lnTo>
                <a:lnTo>
                  <a:pt x="27940" y="650239"/>
                </a:lnTo>
                <a:lnTo>
                  <a:pt x="27940" y="638809"/>
                </a:lnTo>
                <a:close/>
              </a:path>
              <a:path w="27940" h="3227070">
                <a:moveTo>
                  <a:pt x="27940" y="650240"/>
                </a:moveTo>
                <a:lnTo>
                  <a:pt x="0" y="650240"/>
                </a:lnTo>
                <a:lnTo>
                  <a:pt x="0" y="676909"/>
                </a:lnTo>
                <a:lnTo>
                  <a:pt x="27940" y="676909"/>
                </a:lnTo>
                <a:lnTo>
                  <a:pt x="27940" y="650240"/>
                </a:lnTo>
                <a:close/>
              </a:path>
              <a:path w="27940" h="3227070">
                <a:moveTo>
                  <a:pt x="27940" y="676909"/>
                </a:moveTo>
                <a:lnTo>
                  <a:pt x="0" y="676909"/>
                </a:lnTo>
                <a:lnTo>
                  <a:pt x="0" y="753109"/>
                </a:lnTo>
                <a:lnTo>
                  <a:pt x="27940" y="753109"/>
                </a:lnTo>
                <a:lnTo>
                  <a:pt x="27940" y="676909"/>
                </a:lnTo>
                <a:close/>
              </a:path>
              <a:path w="27940" h="3227070">
                <a:moveTo>
                  <a:pt x="27940" y="753110"/>
                </a:moveTo>
                <a:lnTo>
                  <a:pt x="0" y="753110"/>
                </a:lnTo>
                <a:lnTo>
                  <a:pt x="0" y="899159"/>
                </a:lnTo>
                <a:lnTo>
                  <a:pt x="27940" y="899159"/>
                </a:lnTo>
                <a:lnTo>
                  <a:pt x="27940" y="753110"/>
                </a:lnTo>
                <a:close/>
              </a:path>
              <a:path w="27940" h="3227070">
                <a:moveTo>
                  <a:pt x="27940" y="899160"/>
                </a:moveTo>
                <a:lnTo>
                  <a:pt x="0" y="899160"/>
                </a:lnTo>
                <a:lnTo>
                  <a:pt x="0" y="923289"/>
                </a:lnTo>
                <a:lnTo>
                  <a:pt x="27940" y="923289"/>
                </a:lnTo>
                <a:lnTo>
                  <a:pt x="27940" y="899160"/>
                </a:lnTo>
                <a:close/>
              </a:path>
              <a:path w="27940" h="3227070">
                <a:moveTo>
                  <a:pt x="27940" y="923290"/>
                </a:moveTo>
                <a:lnTo>
                  <a:pt x="0" y="923290"/>
                </a:lnTo>
                <a:lnTo>
                  <a:pt x="0" y="975359"/>
                </a:lnTo>
                <a:lnTo>
                  <a:pt x="27940" y="975359"/>
                </a:lnTo>
                <a:lnTo>
                  <a:pt x="27940" y="923290"/>
                </a:lnTo>
                <a:close/>
              </a:path>
              <a:path w="27940" h="3227070">
                <a:moveTo>
                  <a:pt x="27940" y="975359"/>
                </a:moveTo>
                <a:lnTo>
                  <a:pt x="0" y="975359"/>
                </a:lnTo>
                <a:lnTo>
                  <a:pt x="0" y="993139"/>
                </a:lnTo>
                <a:lnTo>
                  <a:pt x="27940" y="993139"/>
                </a:lnTo>
                <a:lnTo>
                  <a:pt x="27940" y="975359"/>
                </a:lnTo>
                <a:close/>
              </a:path>
              <a:path w="27940" h="3227070">
                <a:moveTo>
                  <a:pt x="27940" y="993140"/>
                </a:moveTo>
                <a:lnTo>
                  <a:pt x="0" y="993140"/>
                </a:lnTo>
                <a:lnTo>
                  <a:pt x="0" y="1005839"/>
                </a:lnTo>
                <a:lnTo>
                  <a:pt x="27940" y="1005839"/>
                </a:lnTo>
                <a:lnTo>
                  <a:pt x="27940" y="993140"/>
                </a:lnTo>
                <a:close/>
              </a:path>
              <a:path w="27940" h="3227070">
                <a:moveTo>
                  <a:pt x="27940" y="1005840"/>
                </a:moveTo>
                <a:lnTo>
                  <a:pt x="0" y="1005840"/>
                </a:lnTo>
                <a:lnTo>
                  <a:pt x="0" y="1032509"/>
                </a:lnTo>
                <a:lnTo>
                  <a:pt x="27940" y="1032509"/>
                </a:lnTo>
                <a:lnTo>
                  <a:pt x="27940" y="1005840"/>
                </a:lnTo>
                <a:close/>
              </a:path>
              <a:path w="27940" h="3227070">
                <a:moveTo>
                  <a:pt x="27940" y="1032510"/>
                </a:moveTo>
                <a:lnTo>
                  <a:pt x="0" y="1032510"/>
                </a:lnTo>
                <a:lnTo>
                  <a:pt x="0" y="1062989"/>
                </a:lnTo>
                <a:lnTo>
                  <a:pt x="27940" y="1062989"/>
                </a:lnTo>
                <a:lnTo>
                  <a:pt x="27940" y="1032510"/>
                </a:lnTo>
                <a:close/>
              </a:path>
              <a:path w="27940" h="3227070">
                <a:moveTo>
                  <a:pt x="27940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7940" y="1069339"/>
                </a:lnTo>
                <a:lnTo>
                  <a:pt x="27940" y="1062989"/>
                </a:lnTo>
                <a:close/>
              </a:path>
              <a:path w="27940" h="3227070">
                <a:moveTo>
                  <a:pt x="27940" y="1069339"/>
                </a:moveTo>
                <a:lnTo>
                  <a:pt x="0" y="1069339"/>
                </a:lnTo>
                <a:lnTo>
                  <a:pt x="0" y="1075689"/>
                </a:lnTo>
                <a:lnTo>
                  <a:pt x="27940" y="1075689"/>
                </a:lnTo>
                <a:lnTo>
                  <a:pt x="27940" y="1069339"/>
                </a:lnTo>
                <a:close/>
              </a:path>
              <a:path w="27940" h="3227070">
                <a:moveTo>
                  <a:pt x="27940" y="1075689"/>
                </a:moveTo>
                <a:lnTo>
                  <a:pt x="0" y="1075689"/>
                </a:lnTo>
                <a:lnTo>
                  <a:pt x="0" y="1108709"/>
                </a:lnTo>
                <a:lnTo>
                  <a:pt x="27940" y="1108709"/>
                </a:lnTo>
                <a:lnTo>
                  <a:pt x="27940" y="1075689"/>
                </a:lnTo>
                <a:close/>
              </a:path>
              <a:path w="27940" h="3227070">
                <a:moveTo>
                  <a:pt x="27940" y="1108709"/>
                </a:moveTo>
                <a:lnTo>
                  <a:pt x="0" y="1108709"/>
                </a:lnTo>
                <a:lnTo>
                  <a:pt x="0" y="1132839"/>
                </a:lnTo>
                <a:lnTo>
                  <a:pt x="27940" y="1132839"/>
                </a:lnTo>
                <a:lnTo>
                  <a:pt x="27940" y="1108709"/>
                </a:lnTo>
                <a:close/>
              </a:path>
              <a:path w="27940" h="3227070">
                <a:moveTo>
                  <a:pt x="27940" y="1132840"/>
                </a:moveTo>
                <a:lnTo>
                  <a:pt x="0" y="1132840"/>
                </a:lnTo>
                <a:lnTo>
                  <a:pt x="0" y="1184909"/>
                </a:lnTo>
                <a:lnTo>
                  <a:pt x="27940" y="1184909"/>
                </a:lnTo>
                <a:lnTo>
                  <a:pt x="27940" y="1132840"/>
                </a:lnTo>
                <a:close/>
              </a:path>
              <a:path w="27940" h="3227070">
                <a:moveTo>
                  <a:pt x="27940" y="1184910"/>
                </a:moveTo>
                <a:lnTo>
                  <a:pt x="0" y="1184910"/>
                </a:lnTo>
                <a:lnTo>
                  <a:pt x="0" y="1202689"/>
                </a:lnTo>
                <a:lnTo>
                  <a:pt x="27940" y="1202689"/>
                </a:lnTo>
                <a:lnTo>
                  <a:pt x="27940" y="1184910"/>
                </a:lnTo>
                <a:close/>
              </a:path>
              <a:path w="27940" h="3227070">
                <a:moveTo>
                  <a:pt x="27940" y="1506219"/>
                </a:moveTo>
                <a:lnTo>
                  <a:pt x="0" y="1506219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506219"/>
                </a:lnTo>
                <a:close/>
              </a:path>
              <a:path w="27940" h="3227070">
                <a:moveTo>
                  <a:pt x="27940" y="1498599"/>
                </a:moveTo>
                <a:lnTo>
                  <a:pt x="0" y="1498599"/>
                </a:lnTo>
                <a:lnTo>
                  <a:pt x="0" y="1504949"/>
                </a:lnTo>
                <a:lnTo>
                  <a:pt x="27940" y="1504949"/>
                </a:lnTo>
                <a:lnTo>
                  <a:pt x="27940" y="1498599"/>
                </a:lnTo>
                <a:close/>
              </a:path>
              <a:path w="27940" h="3227070">
                <a:moveTo>
                  <a:pt x="27940" y="1487169"/>
                </a:moveTo>
                <a:lnTo>
                  <a:pt x="0" y="1487169"/>
                </a:lnTo>
                <a:lnTo>
                  <a:pt x="0" y="1497329"/>
                </a:lnTo>
                <a:lnTo>
                  <a:pt x="27940" y="1497329"/>
                </a:lnTo>
                <a:lnTo>
                  <a:pt x="27940" y="1487169"/>
                </a:lnTo>
                <a:close/>
              </a:path>
              <a:path w="27940" h="3227070">
                <a:moveTo>
                  <a:pt x="27940" y="1479549"/>
                </a:moveTo>
                <a:lnTo>
                  <a:pt x="0" y="1479549"/>
                </a:lnTo>
                <a:lnTo>
                  <a:pt x="0" y="1485899"/>
                </a:lnTo>
                <a:lnTo>
                  <a:pt x="27940" y="1485899"/>
                </a:lnTo>
                <a:lnTo>
                  <a:pt x="27940" y="1479549"/>
                </a:lnTo>
                <a:close/>
              </a:path>
              <a:path w="27940" h="3227070">
                <a:moveTo>
                  <a:pt x="27940" y="1468119"/>
                </a:moveTo>
                <a:lnTo>
                  <a:pt x="0" y="1468119"/>
                </a:lnTo>
                <a:lnTo>
                  <a:pt x="0" y="1478280"/>
                </a:lnTo>
                <a:lnTo>
                  <a:pt x="27940" y="1478280"/>
                </a:lnTo>
                <a:lnTo>
                  <a:pt x="27940" y="1468119"/>
                </a:lnTo>
                <a:close/>
              </a:path>
              <a:path w="27940" h="3227070">
                <a:moveTo>
                  <a:pt x="27940" y="1460499"/>
                </a:moveTo>
                <a:lnTo>
                  <a:pt x="0" y="1460499"/>
                </a:lnTo>
                <a:lnTo>
                  <a:pt x="0" y="1466849"/>
                </a:lnTo>
                <a:lnTo>
                  <a:pt x="27940" y="1466849"/>
                </a:lnTo>
                <a:lnTo>
                  <a:pt x="27940" y="1460499"/>
                </a:lnTo>
                <a:close/>
              </a:path>
              <a:path w="27940" h="3227070">
                <a:moveTo>
                  <a:pt x="27940" y="1449070"/>
                </a:moveTo>
                <a:lnTo>
                  <a:pt x="0" y="1449070"/>
                </a:lnTo>
                <a:lnTo>
                  <a:pt x="0" y="1459229"/>
                </a:lnTo>
                <a:lnTo>
                  <a:pt x="27940" y="1459229"/>
                </a:lnTo>
                <a:lnTo>
                  <a:pt x="27940" y="1449070"/>
                </a:lnTo>
                <a:close/>
              </a:path>
              <a:path w="27940" h="3227070">
                <a:moveTo>
                  <a:pt x="27940" y="1441449"/>
                </a:moveTo>
                <a:lnTo>
                  <a:pt x="0" y="1441449"/>
                </a:lnTo>
                <a:lnTo>
                  <a:pt x="0" y="1447799"/>
                </a:lnTo>
                <a:lnTo>
                  <a:pt x="27940" y="1447799"/>
                </a:lnTo>
                <a:lnTo>
                  <a:pt x="27940" y="1441449"/>
                </a:lnTo>
                <a:close/>
              </a:path>
              <a:path w="27940" h="3227070">
                <a:moveTo>
                  <a:pt x="27940" y="1430019"/>
                </a:moveTo>
                <a:lnTo>
                  <a:pt x="0" y="1430019"/>
                </a:lnTo>
                <a:lnTo>
                  <a:pt x="0" y="1440179"/>
                </a:lnTo>
                <a:lnTo>
                  <a:pt x="27940" y="1440179"/>
                </a:lnTo>
                <a:lnTo>
                  <a:pt x="27940" y="1430019"/>
                </a:lnTo>
                <a:close/>
              </a:path>
              <a:path w="27940" h="3227070">
                <a:moveTo>
                  <a:pt x="27940" y="1422399"/>
                </a:moveTo>
                <a:lnTo>
                  <a:pt x="0" y="1422399"/>
                </a:lnTo>
                <a:lnTo>
                  <a:pt x="0" y="1428749"/>
                </a:lnTo>
                <a:lnTo>
                  <a:pt x="27940" y="1428749"/>
                </a:lnTo>
                <a:lnTo>
                  <a:pt x="27940" y="1422399"/>
                </a:lnTo>
                <a:close/>
              </a:path>
              <a:path w="27940" h="3227070">
                <a:moveTo>
                  <a:pt x="27940" y="1410969"/>
                </a:moveTo>
                <a:lnTo>
                  <a:pt x="0" y="1410969"/>
                </a:lnTo>
                <a:lnTo>
                  <a:pt x="0" y="1421129"/>
                </a:lnTo>
                <a:lnTo>
                  <a:pt x="27940" y="1421129"/>
                </a:lnTo>
                <a:lnTo>
                  <a:pt x="27940" y="1410969"/>
                </a:lnTo>
                <a:close/>
              </a:path>
              <a:path w="27940" h="3227070">
                <a:moveTo>
                  <a:pt x="27940" y="1403349"/>
                </a:moveTo>
                <a:lnTo>
                  <a:pt x="0" y="1403349"/>
                </a:lnTo>
                <a:lnTo>
                  <a:pt x="0" y="1409699"/>
                </a:lnTo>
                <a:lnTo>
                  <a:pt x="27940" y="1409699"/>
                </a:lnTo>
                <a:lnTo>
                  <a:pt x="27940" y="1403349"/>
                </a:lnTo>
                <a:close/>
              </a:path>
              <a:path w="27940" h="3227070">
                <a:moveTo>
                  <a:pt x="27940" y="1391919"/>
                </a:moveTo>
                <a:lnTo>
                  <a:pt x="0" y="1391919"/>
                </a:lnTo>
                <a:lnTo>
                  <a:pt x="0" y="1402079"/>
                </a:lnTo>
                <a:lnTo>
                  <a:pt x="27940" y="1402079"/>
                </a:lnTo>
                <a:lnTo>
                  <a:pt x="27940" y="1391919"/>
                </a:lnTo>
                <a:close/>
              </a:path>
              <a:path w="27940" h="3227070">
                <a:moveTo>
                  <a:pt x="27940" y="1384300"/>
                </a:moveTo>
                <a:lnTo>
                  <a:pt x="0" y="1384300"/>
                </a:lnTo>
                <a:lnTo>
                  <a:pt x="0" y="1390649"/>
                </a:lnTo>
                <a:lnTo>
                  <a:pt x="27940" y="1390649"/>
                </a:lnTo>
                <a:lnTo>
                  <a:pt x="27940" y="1384300"/>
                </a:lnTo>
                <a:close/>
              </a:path>
              <a:path w="27940" h="3227070">
                <a:moveTo>
                  <a:pt x="27940" y="1372870"/>
                </a:moveTo>
                <a:lnTo>
                  <a:pt x="0" y="1372870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2870"/>
                </a:lnTo>
                <a:close/>
              </a:path>
              <a:path w="27940" h="3227070">
                <a:moveTo>
                  <a:pt x="27940" y="1365249"/>
                </a:moveTo>
                <a:lnTo>
                  <a:pt x="0" y="1365249"/>
                </a:lnTo>
                <a:lnTo>
                  <a:pt x="0" y="1371599"/>
                </a:lnTo>
                <a:lnTo>
                  <a:pt x="27940" y="1371599"/>
                </a:lnTo>
                <a:lnTo>
                  <a:pt x="27940" y="1365249"/>
                </a:lnTo>
                <a:close/>
              </a:path>
              <a:path w="27940" h="3227070">
                <a:moveTo>
                  <a:pt x="27940" y="1353820"/>
                </a:moveTo>
                <a:lnTo>
                  <a:pt x="0" y="135382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53820"/>
                </a:lnTo>
                <a:close/>
              </a:path>
              <a:path w="27940" h="3227070">
                <a:moveTo>
                  <a:pt x="27940" y="1346199"/>
                </a:moveTo>
                <a:lnTo>
                  <a:pt x="0" y="1346199"/>
                </a:lnTo>
                <a:lnTo>
                  <a:pt x="0" y="1352549"/>
                </a:lnTo>
                <a:lnTo>
                  <a:pt x="27940" y="1352549"/>
                </a:lnTo>
                <a:lnTo>
                  <a:pt x="27940" y="1346199"/>
                </a:lnTo>
                <a:close/>
              </a:path>
              <a:path w="27940" h="3227070">
                <a:moveTo>
                  <a:pt x="27940" y="1334769"/>
                </a:moveTo>
                <a:lnTo>
                  <a:pt x="0" y="1334769"/>
                </a:lnTo>
                <a:lnTo>
                  <a:pt x="0" y="1344929"/>
                </a:lnTo>
                <a:lnTo>
                  <a:pt x="27940" y="1344929"/>
                </a:lnTo>
                <a:lnTo>
                  <a:pt x="27940" y="1334769"/>
                </a:lnTo>
                <a:close/>
              </a:path>
              <a:path w="27940" h="3227070">
                <a:moveTo>
                  <a:pt x="27940" y="1327149"/>
                </a:moveTo>
                <a:lnTo>
                  <a:pt x="0" y="1327149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327149"/>
                </a:lnTo>
                <a:close/>
              </a:path>
              <a:path w="27940" h="3227070">
                <a:moveTo>
                  <a:pt x="27940" y="1315719"/>
                </a:moveTo>
                <a:lnTo>
                  <a:pt x="0" y="1315719"/>
                </a:lnTo>
                <a:lnTo>
                  <a:pt x="0" y="1325879"/>
                </a:lnTo>
                <a:lnTo>
                  <a:pt x="27940" y="1325879"/>
                </a:lnTo>
                <a:lnTo>
                  <a:pt x="27940" y="1315719"/>
                </a:lnTo>
                <a:close/>
              </a:path>
              <a:path w="27940" h="3227070">
                <a:moveTo>
                  <a:pt x="27940" y="1301749"/>
                </a:moveTo>
                <a:lnTo>
                  <a:pt x="0" y="1301749"/>
                </a:lnTo>
                <a:lnTo>
                  <a:pt x="0" y="1314449"/>
                </a:lnTo>
                <a:lnTo>
                  <a:pt x="27940" y="1314449"/>
                </a:lnTo>
                <a:lnTo>
                  <a:pt x="27940" y="1301749"/>
                </a:lnTo>
                <a:close/>
              </a:path>
              <a:path w="27940" h="3227070">
                <a:moveTo>
                  <a:pt x="27940" y="1290319"/>
                </a:moveTo>
                <a:lnTo>
                  <a:pt x="0" y="1290319"/>
                </a:lnTo>
                <a:lnTo>
                  <a:pt x="0" y="1300479"/>
                </a:lnTo>
                <a:lnTo>
                  <a:pt x="27940" y="1300479"/>
                </a:lnTo>
                <a:lnTo>
                  <a:pt x="27940" y="1290319"/>
                </a:lnTo>
                <a:close/>
              </a:path>
              <a:path w="27940" h="3227070">
                <a:moveTo>
                  <a:pt x="27940" y="1282699"/>
                </a:moveTo>
                <a:lnTo>
                  <a:pt x="0" y="1282699"/>
                </a:lnTo>
                <a:lnTo>
                  <a:pt x="0" y="1289050"/>
                </a:lnTo>
                <a:lnTo>
                  <a:pt x="27940" y="1289050"/>
                </a:lnTo>
                <a:lnTo>
                  <a:pt x="27940" y="1282699"/>
                </a:lnTo>
                <a:close/>
              </a:path>
              <a:path w="27940" h="3227070">
                <a:moveTo>
                  <a:pt x="27940" y="1271270"/>
                </a:moveTo>
                <a:lnTo>
                  <a:pt x="0" y="1271270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70"/>
                </a:lnTo>
                <a:close/>
              </a:path>
              <a:path w="27940" h="32270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2270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227070">
                <a:moveTo>
                  <a:pt x="27940" y="1244600"/>
                </a:moveTo>
                <a:lnTo>
                  <a:pt x="0" y="1244600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600"/>
                </a:lnTo>
                <a:close/>
              </a:path>
              <a:path w="27940" h="3227070">
                <a:moveTo>
                  <a:pt x="27940" y="1233169"/>
                </a:moveTo>
                <a:lnTo>
                  <a:pt x="0" y="1233169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3169"/>
                </a:lnTo>
                <a:close/>
              </a:path>
              <a:path w="27940" h="32270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227070">
                <a:moveTo>
                  <a:pt x="27940" y="1214120"/>
                </a:moveTo>
                <a:lnTo>
                  <a:pt x="0" y="1214120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20"/>
                </a:lnTo>
                <a:close/>
              </a:path>
              <a:path w="27940" h="32270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227070">
                <a:moveTo>
                  <a:pt x="27940" y="1203959"/>
                </a:moveTo>
                <a:lnTo>
                  <a:pt x="0" y="120395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203959"/>
                </a:lnTo>
                <a:close/>
              </a:path>
              <a:path w="27940" h="3227070">
                <a:moveTo>
                  <a:pt x="27940" y="1774189"/>
                </a:moveTo>
                <a:lnTo>
                  <a:pt x="0" y="1774189"/>
                </a:lnTo>
                <a:lnTo>
                  <a:pt x="0" y="1863089"/>
                </a:lnTo>
                <a:lnTo>
                  <a:pt x="27940" y="1863089"/>
                </a:lnTo>
                <a:lnTo>
                  <a:pt x="27940" y="1774189"/>
                </a:lnTo>
                <a:close/>
              </a:path>
              <a:path w="27940" h="3227070">
                <a:moveTo>
                  <a:pt x="27940" y="2376169"/>
                </a:moveTo>
                <a:lnTo>
                  <a:pt x="0" y="23761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2376169"/>
                </a:lnTo>
                <a:close/>
              </a:path>
              <a:path w="27940" h="3227070">
                <a:moveTo>
                  <a:pt x="27940" y="1948179"/>
                </a:moveTo>
                <a:lnTo>
                  <a:pt x="0" y="1948179"/>
                </a:lnTo>
                <a:lnTo>
                  <a:pt x="0" y="2374899"/>
                </a:lnTo>
                <a:lnTo>
                  <a:pt x="27940" y="2374899"/>
                </a:lnTo>
                <a:lnTo>
                  <a:pt x="27940" y="1948179"/>
                </a:lnTo>
                <a:close/>
              </a:path>
              <a:path w="27940" h="3227070">
                <a:moveTo>
                  <a:pt x="27940" y="1929129"/>
                </a:moveTo>
                <a:lnTo>
                  <a:pt x="0" y="1929129"/>
                </a:lnTo>
                <a:lnTo>
                  <a:pt x="0" y="1946909"/>
                </a:lnTo>
                <a:lnTo>
                  <a:pt x="27940" y="1946909"/>
                </a:lnTo>
                <a:lnTo>
                  <a:pt x="27940" y="1929129"/>
                </a:lnTo>
                <a:close/>
              </a:path>
              <a:path w="27940" h="3227070">
                <a:moveTo>
                  <a:pt x="27940" y="1910079"/>
                </a:moveTo>
                <a:lnTo>
                  <a:pt x="0" y="1910079"/>
                </a:lnTo>
                <a:lnTo>
                  <a:pt x="0" y="1927859"/>
                </a:lnTo>
                <a:lnTo>
                  <a:pt x="27940" y="1927859"/>
                </a:lnTo>
                <a:lnTo>
                  <a:pt x="27940" y="1910079"/>
                </a:lnTo>
                <a:close/>
              </a:path>
              <a:path w="27940" h="3227070">
                <a:moveTo>
                  <a:pt x="27940" y="1887219"/>
                </a:moveTo>
                <a:lnTo>
                  <a:pt x="0" y="1887219"/>
                </a:lnTo>
                <a:lnTo>
                  <a:pt x="0" y="1908809"/>
                </a:lnTo>
                <a:lnTo>
                  <a:pt x="27940" y="1908809"/>
                </a:lnTo>
                <a:lnTo>
                  <a:pt x="27940" y="1887219"/>
                </a:lnTo>
                <a:close/>
              </a:path>
              <a:path w="27940" h="3227070">
                <a:moveTo>
                  <a:pt x="27940" y="1868169"/>
                </a:moveTo>
                <a:lnTo>
                  <a:pt x="0" y="1868169"/>
                </a:lnTo>
                <a:lnTo>
                  <a:pt x="0" y="1885949"/>
                </a:lnTo>
                <a:lnTo>
                  <a:pt x="27940" y="1885949"/>
                </a:lnTo>
                <a:lnTo>
                  <a:pt x="27940" y="1868169"/>
                </a:lnTo>
                <a:close/>
              </a:path>
              <a:path w="27940" h="3227070">
                <a:moveTo>
                  <a:pt x="27940" y="1864359"/>
                </a:moveTo>
                <a:lnTo>
                  <a:pt x="0" y="1864359"/>
                </a:lnTo>
                <a:lnTo>
                  <a:pt x="0" y="1866899"/>
                </a:lnTo>
                <a:lnTo>
                  <a:pt x="27940" y="1866899"/>
                </a:lnTo>
                <a:lnTo>
                  <a:pt x="27940" y="1864359"/>
                </a:lnTo>
                <a:close/>
              </a:path>
              <a:path w="27940" h="3227070">
                <a:moveTo>
                  <a:pt x="27940" y="2383790"/>
                </a:moveTo>
                <a:lnTo>
                  <a:pt x="0" y="2383790"/>
                </a:lnTo>
                <a:lnTo>
                  <a:pt x="0" y="2559049"/>
                </a:lnTo>
                <a:lnTo>
                  <a:pt x="27940" y="2559049"/>
                </a:lnTo>
                <a:lnTo>
                  <a:pt x="27940" y="2383790"/>
                </a:lnTo>
                <a:close/>
              </a:path>
              <a:path w="27940" h="3227070">
                <a:moveTo>
                  <a:pt x="27940" y="2559050"/>
                </a:moveTo>
                <a:lnTo>
                  <a:pt x="0" y="2559050"/>
                </a:lnTo>
                <a:lnTo>
                  <a:pt x="0" y="3227069"/>
                </a:lnTo>
                <a:lnTo>
                  <a:pt x="27940" y="3227069"/>
                </a:lnTo>
                <a:lnTo>
                  <a:pt x="27940" y="2559050"/>
                </a:lnTo>
                <a:close/>
              </a:path>
            </a:pathLst>
          </a:custGeom>
          <a:solidFill>
            <a:srgbClr val="1B3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750300" y="3634740"/>
            <a:ext cx="26670" cy="3210560"/>
          </a:xfrm>
          <a:custGeom>
            <a:avLst/>
            <a:gdLst/>
            <a:ahLst/>
            <a:cxnLst/>
            <a:rect l="l" t="t" r="r" b="b"/>
            <a:pathLst>
              <a:path w="26670" h="3210559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0159" y="6349"/>
                </a:lnTo>
                <a:lnTo>
                  <a:pt x="10159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10559">
                <a:moveTo>
                  <a:pt x="11429" y="6350"/>
                </a:moveTo>
                <a:lnTo>
                  <a:pt x="0" y="6350"/>
                </a:lnTo>
                <a:lnTo>
                  <a:pt x="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7780" y="11429"/>
                </a:lnTo>
                <a:lnTo>
                  <a:pt x="17780" y="10159"/>
                </a:lnTo>
                <a:lnTo>
                  <a:pt x="16510" y="10159"/>
                </a:lnTo>
                <a:lnTo>
                  <a:pt x="1651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close/>
              </a:path>
              <a:path w="26670" h="3210559">
                <a:moveTo>
                  <a:pt x="21589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close/>
              </a:path>
              <a:path w="26670" h="3210559">
                <a:moveTo>
                  <a:pt x="26670" y="19050"/>
                </a:moveTo>
                <a:lnTo>
                  <a:pt x="0" y="1905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19050"/>
                </a:lnTo>
                <a:close/>
              </a:path>
              <a:path w="26670" h="3210559">
                <a:moveTo>
                  <a:pt x="26670" y="31749"/>
                </a:moveTo>
                <a:lnTo>
                  <a:pt x="0" y="31749"/>
                </a:lnTo>
                <a:lnTo>
                  <a:pt x="0" y="63499"/>
                </a:lnTo>
                <a:lnTo>
                  <a:pt x="26670" y="63499"/>
                </a:lnTo>
                <a:lnTo>
                  <a:pt x="26670" y="31749"/>
                </a:lnTo>
                <a:close/>
              </a:path>
              <a:path w="26670" h="3210559">
                <a:moveTo>
                  <a:pt x="26670" y="63500"/>
                </a:moveTo>
                <a:lnTo>
                  <a:pt x="0" y="63500"/>
                </a:lnTo>
                <a:lnTo>
                  <a:pt x="0" y="69849"/>
                </a:lnTo>
                <a:lnTo>
                  <a:pt x="26670" y="69849"/>
                </a:lnTo>
                <a:lnTo>
                  <a:pt x="26670" y="63500"/>
                </a:lnTo>
                <a:close/>
              </a:path>
              <a:path w="26670" h="3210559">
                <a:moveTo>
                  <a:pt x="26670" y="69849"/>
                </a:moveTo>
                <a:lnTo>
                  <a:pt x="0" y="69849"/>
                </a:lnTo>
                <a:lnTo>
                  <a:pt x="0" y="82549"/>
                </a:lnTo>
                <a:lnTo>
                  <a:pt x="26670" y="82549"/>
                </a:lnTo>
                <a:lnTo>
                  <a:pt x="26670" y="69849"/>
                </a:lnTo>
                <a:close/>
              </a:path>
              <a:path w="26670" h="3210559">
                <a:moveTo>
                  <a:pt x="26670" y="82549"/>
                </a:moveTo>
                <a:lnTo>
                  <a:pt x="0" y="82549"/>
                </a:lnTo>
                <a:lnTo>
                  <a:pt x="0" y="88899"/>
                </a:lnTo>
                <a:lnTo>
                  <a:pt x="26670" y="88899"/>
                </a:lnTo>
                <a:lnTo>
                  <a:pt x="26670" y="82549"/>
                </a:lnTo>
                <a:close/>
              </a:path>
              <a:path w="26670" h="3210559">
                <a:moveTo>
                  <a:pt x="26670" y="88899"/>
                </a:moveTo>
                <a:lnTo>
                  <a:pt x="0" y="88899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88899"/>
                </a:lnTo>
                <a:close/>
              </a:path>
              <a:path w="26670" h="3210559">
                <a:moveTo>
                  <a:pt x="26670" y="101600"/>
                </a:moveTo>
                <a:lnTo>
                  <a:pt x="0" y="101600"/>
                </a:lnTo>
                <a:lnTo>
                  <a:pt x="0" y="126999"/>
                </a:lnTo>
                <a:lnTo>
                  <a:pt x="26670" y="126999"/>
                </a:lnTo>
                <a:lnTo>
                  <a:pt x="26670" y="101600"/>
                </a:lnTo>
                <a:close/>
              </a:path>
              <a:path w="26670" h="3210559">
                <a:moveTo>
                  <a:pt x="26670" y="126999"/>
                </a:moveTo>
                <a:lnTo>
                  <a:pt x="0" y="126999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26999"/>
                </a:lnTo>
                <a:close/>
              </a:path>
              <a:path w="26670" h="3210559">
                <a:moveTo>
                  <a:pt x="26670" y="196849"/>
                </a:moveTo>
                <a:lnTo>
                  <a:pt x="0" y="196849"/>
                </a:lnTo>
                <a:lnTo>
                  <a:pt x="0" y="234949"/>
                </a:lnTo>
                <a:lnTo>
                  <a:pt x="26670" y="234949"/>
                </a:lnTo>
                <a:lnTo>
                  <a:pt x="26670" y="196849"/>
                </a:lnTo>
                <a:close/>
              </a:path>
              <a:path w="26670" h="3210559">
                <a:moveTo>
                  <a:pt x="26670" y="234950"/>
                </a:moveTo>
                <a:lnTo>
                  <a:pt x="0" y="234950"/>
                </a:lnTo>
                <a:lnTo>
                  <a:pt x="0" y="240029"/>
                </a:lnTo>
                <a:lnTo>
                  <a:pt x="26670" y="240029"/>
                </a:lnTo>
                <a:lnTo>
                  <a:pt x="26670" y="234950"/>
                </a:lnTo>
                <a:close/>
              </a:path>
              <a:path w="26670" h="3210559">
                <a:moveTo>
                  <a:pt x="26670" y="240029"/>
                </a:moveTo>
                <a:lnTo>
                  <a:pt x="0" y="240029"/>
                </a:lnTo>
                <a:lnTo>
                  <a:pt x="0" y="246379"/>
                </a:lnTo>
                <a:lnTo>
                  <a:pt x="26670" y="246379"/>
                </a:lnTo>
                <a:lnTo>
                  <a:pt x="26670" y="240029"/>
                </a:lnTo>
                <a:close/>
              </a:path>
              <a:path w="26670" h="3210559">
                <a:moveTo>
                  <a:pt x="26670" y="246379"/>
                </a:moveTo>
                <a:lnTo>
                  <a:pt x="0" y="24637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6379"/>
                </a:lnTo>
                <a:close/>
              </a:path>
              <a:path w="26670" h="3210559">
                <a:moveTo>
                  <a:pt x="26670" y="252730"/>
                </a:moveTo>
                <a:lnTo>
                  <a:pt x="0" y="252730"/>
                </a:lnTo>
                <a:lnTo>
                  <a:pt x="0" y="279399"/>
                </a:lnTo>
                <a:lnTo>
                  <a:pt x="26670" y="279399"/>
                </a:lnTo>
                <a:lnTo>
                  <a:pt x="26670" y="252730"/>
                </a:lnTo>
                <a:close/>
              </a:path>
              <a:path w="26670" h="3210559">
                <a:moveTo>
                  <a:pt x="26670" y="279400"/>
                </a:moveTo>
                <a:lnTo>
                  <a:pt x="0" y="279400"/>
                </a:lnTo>
                <a:lnTo>
                  <a:pt x="0" y="297179"/>
                </a:lnTo>
                <a:lnTo>
                  <a:pt x="26670" y="297179"/>
                </a:lnTo>
                <a:lnTo>
                  <a:pt x="26670" y="279400"/>
                </a:lnTo>
                <a:close/>
              </a:path>
              <a:path w="26670" h="3210559">
                <a:moveTo>
                  <a:pt x="26670" y="297179"/>
                </a:moveTo>
                <a:lnTo>
                  <a:pt x="0" y="297179"/>
                </a:lnTo>
                <a:lnTo>
                  <a:pt x="0" y="304799"/>
                </a:lnTo>
                <a:lnTo>
                  <a:pt x="26670" y="304799"/>
                </a:lnTo>
                <a:lnTo>
                  <a:pt x="26670" y="297179"/>
                </a:lnTo>
                <a:close/>
              </a:path>
              <a:path w="26670" h="3210559">
                <a:moveTo>
                  <a:pt x="2667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304800"/>
                </a:lnTo>
                <a:close/>
              </a:path>
              <a:path w="26670" h="3210559">
                <a:moveTo>
                  <a:pt x="26670" y="317500"/>
                </a:moveTo>
                <a:lnTo>
                  <a:pt x="0" y="317500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317500"/>
                </a:lnTo>
                <a:close/>
              </a:path>
              <a:path w="26670" h="3210559">
                <a:moveTo>
                  <a:pt x="26670" y="323850"/>
                </a:moveTo>
                <a:lnTo>
                  <a:pt x="0" y="3238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23850"/>
                </a:lnTo>
                <a:close/>
              </a:path>
              <a:path w="26670" h="3210559">
                <a:moveTo>
                  <a:pt x="26670" y="367030"/>
                </a:moveTo>
                <a:lnTo>
                  <a:pt x="0" y="36703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7030"/>
                </a:lnTo>
                <a:close/>
              </a:path>
              <a:path w="26670" h="3210559">
                <a:moveTo>
                  <a:pt x="26670" y="374649"/>
                </a:moveTo>
                <a:lnTo>
                  <a:pt x="0" y="374649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4649"/>
                </a:lnTo>
                <a:close/>
              </a:path>
              <a:path w="26670" h="3210559">
                <a:moveTo>
                  <a:pt x="26670" y="380999"/>
                </a:moveTo>
                <a:lnTo>
                  <a:pt x="0" y="380999"/>
                </a:lnTo>
                <a:lnTo>
                  <a:pt x="0" y="417829"/>
                </a:lnTo>
                <a:lnTo>
                  <a:pt x="26670" y="417829"/>
                </a:lnTo>
                <a:lnTo>
                  <a:pt x="26670" y="380999"/>
                </a:lnTo>
                <a:close/>
              </a:path>
              <a:path w="26670" h="3210559">
                <a:moveTo>
                  <a:pt x="26670" y="417829"/>
                </a:moveTo>
                <a:lnTo>
                  <a:pt x="0" y="417829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17829"/>
                </a:lnTo>
                <a:close/>
              </a:path>
              <a:path w="26670" h="3210559">
                <a:moveTo>
                  <a:pt x="26670" y="424179"/>
                </a:moveTo>
                <a:lnTo>
                  <a:pt x="0" y="424179"/>
                </a:lnTo>
                <a:lnTo>
                  <a:pt x="0" y="455929"/>
                </a:lnTo>
                <a:lnTo>
                  <a:pt x="26670" y="455929"/>
                </a:lnTo>
                <a:lnTo>
                  <a:pt x="26670" y="424179"/>
                </a:lnTo>
                <a:close/>
              </a:path>
              <a:path w="26670" h="3210559">
                <a:moveTo>
                  <a:pt x="26670" y="455929"/>
                </a:moveTo>
                <a:lnTo>
                  <a:pt x="0" y="455929"/>
                </a:lnTo>
                <a:lnTo>
                  <a:pt x="0" y="462279"/>
                </a:lnTo>
                <a:lnTo>
                  <a:pt x="26670" y="462279"/>
                </a:lnTo>
                <a:lnTo>
                  <a:pt x="26670" y="455929"/>
                </a:lnTo>
                <a:close/>
              </a:path>
              <a:path w="26670" h="3210559">
                <a:moveTo>
                  <a:pt x="2667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62279"/>
                </a:lnTo>
                <a:close/>
              </a:path>
              <a:path w="26670" h="3210559">
                <a:moveTo>
                  <a:pt x="26670" y="469899"/>
                </a:moveTo>
                <a:lnTo>
                  <a:pt x="0" y="46989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469899"/>
                </a:lnTo>
                <a:close/>
              </a:path>
              <a:path w="26670" h="3210559">
                <a:moveTo>
                  <a:pt x="26670" y="507999"/>
                </a:moveTo>
                <a:lnTo>
                  <a:pt x="0" y="507999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7999"/>
                </a:lnTo>
                <a:close/>
              </a:path>
              <a:path w="26670" h="3210559">
                <a:moveTo>
                  <a:pt x="26670" y="513080"/>
                </a:moveTo>
                <a:lnTo>
                  <a:pt x="0" y="513080"/>
                </a:lnTo>
                <a:lnTo>
                  <a:pt x="0" y="538479"/>
                </a:lnTo>
                <a:lnTo>
                  <a:pt x="26670" y="538479"/>
                </a:lnTo>
                <a:lnTo>
                  <a:pt x="26670" y="513080"/>
                </a:lnTo>
                <a:close/>
              </a:path>
              <a:path w="26670" h="3210559">
                <a:moveTo>
                  <a:pt x="26670" y="538479"/>
                </a:moveTo>
                <a:lnTo>
                  <a:pt x="0" y="538479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538479"/>
                </a:lnTo>
                <a:close/>
              </a:path>
              <a:path w="26670" h="3210559">
                <a:moveTo>
                  <a:pt x="2667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6670" y="614679"/>
                </a:lnTo>
                <a:lnTo>
                  <a:pt x="26670" y="608330"/>
                </a:lnTo>
                <a:close/>
              </a:path>
              <a:path w="26670" h="3210559">
                <a:moveTo>
                  <a:pt x="26670" y="614679"/>
                </a:moveTo>
                <a:lnTo>
                  <a:pt x="0" y="61467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79"/>
                </a:lnTo>
                <a:close/>
              </a:path>
              <a:path w="26670" h="3210559">
                <a:moveTo>
                  <a:pt x="26670" y="622299"/>
                </a:moveTo>
                <a:lnTo>
                  <a:pt x="0" y="622299"/>
                </a:lnTo>
                <a:lnTo>
                  <a:pt x="0" y="633729"/>
                </a:lnTo>
                <a:lnTo>
                  <a:pt x="26670" y="633729"/>
                </a:lnTo>
                <a:lnTo>
                  <a:pt x="26670" y="622299"/>
                </a:lnTo>
                <a:close/>
              </a:path>
              <a:path w="26670" h="3210559">
                <a:moveTo>
                  <a:pt x="26670" y="633730"/>
                </a:moveTo>
                <a:lnTo>
                  <a:pt x="0" y="63373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33730"/>
                </a:lnTo>
                <a:close/>
              </a:path>
              <a:path w="26670" h="3210559">
                <a:moveTo>
                  <a:pt x="26670" y="660399"/>
                </a:moveTo>
                <a:lnTo>
                  <a:pt x="0" y="660399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660399"/>
                </a:lnTo>
                <a:close/>
              </a:path>
              <a:path w="26670" h="3210559">
                <a:moveTo>
                  <a:pt x="26670" y="736600"/>
                </a:moveTo>
                <a:lnTo>
                  <a:pt x="0" y="7366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736600"/>
                </a:lnTo>
                <a:close/>
              </a:path>
              <a:path w="26670" h="3210559">
                <a:moveTo>
                  <a:pt x="26670" y="882650"/>
                </a:moveTo>
                <a:lnTo>
                  <a:pt x="0" y="88265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882650"/>
                </a:lnTo>
                <a:close/>
              </a:path>
              <a:path w="26670" h="3210559">
                <a:moveTo>
                  <a:pt x="26670" y="906780"/>
                </a:moveTo>
                <a:lnTo>
                  <a:pt x="0" y="906780"/>
                </a:lnTo>
                <a:lnTo>
                  <a:pt x="0" y="958849"/>
                </a:lnTo>
                <a:lnTo>
                  <a:pt x="26670" y="958849"/>
                </a:lnTo>
                <a:lnTo>
                  <a:pt x="26670" y="906780"/>
                </a:lnTo>
                <a:close/>
              </a:path>
              <a:path w="26670" h="3210559">
                <a:moveTo>
                  <a:pt x="26670" y="958849"/>
                </a:moveTo>
                <a:lnTo>
                  <a:pt x="0" y="95884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58849"/>
                </a:lnTo>
                <a:close/>
              </a:path>
              <a:path w="26670" h="3210559">
                <a:moveTo>
                  <a:pt x="26670" y="976630"/>
                </a:moveTo>
                <a:lnTo>
                  <a:pt x="0" y="976630"/>
                </a:lnTo>
                <a:lnTo>
                  <a:pt x="0" y="989329"/>
                </a:lnTo>
                <a:lnTo>
                  <a:pt x="26670" y="989329"/>
                </a:lnTo>
                <a:lnTo>
                  <a:pt x="26670" y="976630"/>
                </a:lnTo>
                <a:close/>
              </a:path>
              <a:path w="26670" h="3210559">
                <a:moveTo>
                  <a:pt x="26670" y="989330"/>
                </a:moveTo>
                <a:lnTo>
                  <a:pt x="0" y="989330"/>
                </a:lnTo>
                <a:lnTo>
                  <a:pt x="0" y="1015999"/>
                </a:lnTo>
                <a:lnTo>
                  <a:pt x="26670" y="1015999"/>
                </a:lnTo>
                <a:lnTo>
                  <a:pt x="26670" y="989330"/>
                </a:lnTo>
                <a:close/>
              </a:path>
              <a:path w="26670" h="3210559">
                <a:moveTo>
                  <a:pt x="26670" y="1016000"/>
                </a:moveTo>
                <a:lnTo>
                  <a:pt x="0" y="101600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16000"/>
                </a:lnTo>
                <a:close/>
              </a:path>
              <a:path w="26670" h="3210559">
                <a:moveTo>
                  <a:pt x="26670" y="1046479"/>
                </a:moveTo>
                <a:lnTo>
                  <a:pt x="0" y="1046479"/>
                </a:lnTo>
                <a:lnTo>
                  <a:pt x="0" y="1052829"/>
                </a:lnTo>
                <a:lnTo>
                  <a:pt x="26670" y="1052829"/>
                </a:lnTo>
                <a:lnTo>
                  <a:pt x="26670" y="1046479"/>
                </a:lnTo>
                <a:close/>
              </a:path>
              <a:path w="26670" h="3210559">
                <a:moveTo>
                  <a:pt x="2667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6670" y="1059179"/>
                </a:lnTo>
                <a:lnTo>
                  <a:pt x="26670" y="1052829"/>
                </a:lnTo>
                <a:close/>
              </a:path>
              <a:path w="26670" h="3210559">
                <a:moveTo>
                  <a:pt x="26670" y="1059179"/>
                </a:moveTo>
                <a:lnTo>
                  <a:pt x="0" y="105917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59179"/>
                </a:lnTo>
                <a:close/>
              </a:path>
              <a:path w="26670" h="3210559">
                <a:moveTo>
                  <a:pt x="26670" y="1092199"/>
                </a:moveTo>
                <a:lnTo>
                  <a:pt x="0" y="1092199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092199"/>
                </a:lnTo>
                <a:close/>
              </a:path>
              <a:path w="26670" h="3210559">
                <a:moveTo>
                  <a:pt x="26670" y="1116330"/>
                </a:moveTo>
                <a:lnTo>
                  <a:pt x="0" y="1116330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16330"/>
                </a:lnTo>
                <a:close/>
              </a:path>
              <a:path w="26670" h="3210559">
                <a:moveTo>
                  <a:pt x="26670" y="1168400"/>
                </a:moveTo>
                <a:lnTo>
                  <a:pt x="0" y="1168400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68400"/>
                </a:lnTo>
                <a:close/>
              </a:path>
              <a:path w="26670" h="3210559">
                <a:moveTo>
                  <a:pt x="26670" y="1489709"/>
                </a:moveTo>
                <a:lnTo>
                  <a:pt x="0" y="1489709"/>
                </a:lnTo>
                <a:lnTo>
                  <a:pt x="0" y="1757679"/>
                </a:lnTo>
                <a:lnTo>
                  <a:pt x="26670" y="1757679"/>
                </a:lnTo>
                <a:lnTo>
                  <a:pt x="26670" y="1489709"/>
                </a:lnTo>
                <a:close/>
              </a:path>
              <a:path w="26670" h="32105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10559">
                <a:moveTo>
                  <a:pt x="26670" y="1470659"/>
                </a:moveTo>
                <a:lnTo>
                  <a:pt x="0" y="1470659"/>
                </a:lnTo>
                <a:lnTo>
                  <a:pt x="0" y="1480819"/>
                </a:lnTo>
                <a:lnTo>
                  <a:pt x="26670" y="1480819"/>
                </a:lnTo>
                <a:lnTo>
                  <a:pt x="26670" y="1470659"/>
                </a:lnTo>
                <a:close/>
              </a:path>
              <a:path w="26670" h="3210559">
                <a:moveTo>
                  <a:pt x="2667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39"/>
                </a:lnTo>
                <a:close/>
              </a:path>
              <a:path w="26670" h="3210559">
                <a:moveTo>
                  <a:pt x="26670" y="1451609"/>
                </a:moveTo>
                <a:lnTo>
                  <a:pt x="0" y="1451609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09"/>
                </a:lnTo>
                <a:close/>
              </a:path>
              <a:path w="26670" h="3210559">
                <a:moveTo>
                  <a:pt x="2667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89"/>
                </a:lnTo>
                <a:close/>
              </a:path>
              <a:path w="26670" h="3210559">
                <a:moveTo>
                  <a:pt x="26670" y="1432560"/>
                </a:moveTo>
                <a:lnTo>
                  <a:pt x="0" y="1432560"/>
                </a:lnTo>
                <a:lnTo>
                  <a:pt x="0" y="1442719"/>
                </a:lnTo>
                <a:lnTo>
                  <a:pt x="26670" y="1442719"/>
                </a:lnTo>
                <a:lnTo>
                  <a:pt x="26670" y="1432560"/>
                </a:lnTo>
                <a:close/>
              </a:path>
              <a:path w="26670" h="32105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10559">
                <a:moveTo>
                  <a:pt x="26670" y="1413509"/>
                </a:moveTo>
                <a:lnTo>
                  <a:pt x="0" y="1413509"/>
                </a:lnTo>
                <a:lnTo>
                  <a:pt x="0" y="1423669"/>
                </a:lnTo>
                <a:lnTo>
                  <a:pt x="26670" y="1423669"/>
                </a:lnTo>
                <a:lnTo>
                  <a:pt x="26670" y="1413509"/>
                </a:lnTo>
                <a:close/>
              </a:path>
              <a:path w="26670" h="32105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10559">
                <a:moveTo>
                  <a:pt x="26670" y="1394459"/>
                </a:moveTo>
                <a:lnTo>
                  <a:pt x="0" y="1394459"/>
                </a:lnTo>
                <a:lnTo>
                  <a:pt x="0" y="1404619"/>
                </a:lnTo>
                <a:lnTo>
                  <a:pt x="26670" y="1404619"/>
                </a:lnTo>
                <a:lnTo>
                  <a:pt x="26670" y="1394459"/>
                </a:lnTo>
                <a:close/>
              </a:path>
              <a:path w="26670" h="3210559">
                <a:moveTo>
                  <a:pt x="26670" y="1386839"/>
                </a:moveTo>
                <a:lnTo>
                  <a:pt x="0" y="1386839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39"/>
                </a:lnTo>
                <a:close/>
              </a:path>
              <a:path w="26670" h="3210559">
                <a:moveTo>
                  <a:pt x="26670" y="1375409"/>
                </a:moveTo>
                <a:lnTo>
                  <a:pt x="0" y="1375409"/>
                </a:lnTo>
                <a:lnTo>
                  <a:pt x="0" y="1385569"/>
                </a:lnTo>
                <a:lnTo>
                  <a:pt x="26670" y="1385569"/>
                </a:lnTo>
                <a:lnTo>
                  <a:pt x="26670" y="1375409"/>
                </a:lnTo>
                <a:close/>
              </a:path>
              <a:path w="26670" h="3210559">
                <a:moveTo>
                  <a:pt x="26670" y="1367789"/>
                </a:moveTo>
                <a:lnTo>
                  <a:pt x="0" y="136778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7789"/>
                </a:lnTo>
                <a:close/>
              </a:path>
              <a:path w="26670" h="3210559">
                <a:moveTo>
                  <a:pt x="26670" y="1356359"/>
                </a:moveTo>
                <a:lnTo>
                  <a:pt x="0" y="1356359"/>
                </a:lnTo>
                <a:lnTo>
                  <a:pt x="0" y="1366519"/>
                </a:lnTo>
                <a:lnTo>
                  <a:pt x="26670" y="1366519"/>
                </a:lnTo>
                <a:lnTo>
                  <a:pt x="26670" y="1356359"/>
                </a:lnTo>
                <a:close/>
              </a:path>
              <a:path w="26670" h="3210559">
                <a:moveTo>
                  <a:pt x="26670" y="1348739"/>
                </a:moveTo>
                <a:lnTo>
                  <a:pt x="0" y="1348739"/>
                </a:lnTo>
                <a:lnTo>
                  <a:pt x="0" y="1355089"/>
                </a:lnTo>
                <a:lnTo>
                  <a:pt x="26670" y="1355089"/>
                </a:lnTo>
                <a:lnTo>
                  <a:pt x="26670" y="1348739"/>
                </a:lnTo>
                <a:close/>
              </a:path>
              <a:path w="26670" h="3210559">
                <a:moveTo>
                  <a:pt x="26670" y="1337310"/>
                </a:moveTo>
                <a:lnTo>
                  <a:pt x="0" y="1337310"/>
                </a:lnTo>
                <a:lnTo>
                  <a:pt x="0" y="1347469"/>
                </a:lnTo>
                <a:lnTo>
                  <a:pt x="26670" y="1347469"/>
                </a:lnTo>
                <a:lnTo>
                  <a:pt x="26670" y="1337310"/>
                </a:lnTo>
                <a:close/>
              </a:path>
              <a:path w="26670" h="3210559">
                <a:moveTo>
                  <a:pt x="26670" y="1329689"/>
                </a:moveTo>
                <a:lnTo>
                  <a:pt x="0" y="1329689"/>
                </a:lnTo>
                <a:lnTo>
                  <a:pt x="0" y="1336039"/>
                </a:lnTo>
                <a:lnTo>
                  <a:pt x="26670" y="1336039"/>
                </a:lnTo>
                <a:lnTo>
                  <a:pt x="26670" y="1329689"/>
                </a:lnTo>
                <a:close/>
              </a:path>
              <a:path w="26670" h="3210559">
                <a:moveTo>
                  <a:pt x="26670" y="1318259"/>
                </a:moveTo>
                <a:lnTo>
                  <a:pt x="0" y="1318259"/>
                </a:lnTo>
                <a:lnTo>
                  <a:pt x="0" y="1328419"/>
                </a:lnTo>
                <a:lnTo>
                  <a:pt x="26670" y="1328419"/>
                </a:lnTo>
                <a:lnTo>
                  <a:pt x="26670" y="1318259"/>
                </a:lnTo>
                <a:close/>
              </a:path>
              <a:path w="26670" h="3210559">
                <a:moveTo>
                  <a:pt x="26670" y="1310639"/>
                </a:moveTo>
                <a:lnTo>
                  <a:pt x="0" y="1310639"/>
                </a:lnTo>
                <a:lnTo>
                  <a:pt x="0" y="1316989"/>
                </a:lnTo>
                <a:lnTo>
                  <a:pt x="26670" y="1316989"/>
                </a:lnTo>
                <a:lnTo>
                  <a:pt x="26670" y="1310639"/>
                </a:lnTo>
                <a:close/>
              </a:path>
              <a:path w="26670" h="3210559">
                <a:moveTo>
                  <a:pt x="2667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70" y="1309369"/>
                </a:lnTo>
                <a:lnTo>
                  <a:pt x="26670" y="1299209"/>
                </a:lnTo>
                <a:close/>
              </a:path>
              <a:path w="26670" h="3210559">
                <a:moveTo>
                  <a:pt x="26670" y="1285239"/>
                </a:moveTo>
                <a:lnTo>
                  <a:pt x="0" y="128523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5239"/>
                </a:lnTo>
                <a:close/>
              </a:path>
              <a:path w="26670" h="3210559">
                <a:moveTo>
                  <a:pt x="26670" y="1273809"/>
                </a:moveTo>
                <a:lnTo>
                  <a:pt x="0" y="1273809"/>
                </a:lnTo>
                <a:lnTo>
                  <a:pt x="0" y="1283969"/>
                </a:lnTo>
                <a:lnTo>
                  <a:pt x="26670" y="1283969"/>
                </a:lnTo>
                <a:lnTo>
                  <a:pt x="26670" y="1273809"/>
                </a:lnTo>
                <a:close/>
              </a:path>
              <a:path w="26670" h="3210559">
                <a:moveTo>
                  <a:pt x="26670" y="1266189"/>
                </a:moveTo>
                <a:lnTo>
                  <a:pt x="0" y="1266189"/>
                </a:lnTo>
                <a:lnTo>
                  <a:pt x="0" y="1272539"/>
                </a:lnTo>
                <a:lnTo>
                  <a:pt x="26670" y="1272539"/>
                </a:lnTo>
                <a:lnTo>
                  <a:pt x="26670" y="1266189"/>
                </a:lnTo>
                <a:close/>
              </a:path>
              <a:path w="26670" h="3210559">
                <a:moveTo>
                  <a:pt x="26670" y="1254760"/>
                </a:moveTo>
                <a:lnTo>
                  <a:pt x="0" y="1254760"/>
                </a:lnTo>
                <a:lnTo>
                  <a:pt x="0" y="1264919"/>
                </a:lnTo>
                <a:lnTo>
                  <a:pt x="26670" y="1264919"/>
                </a:lnTo>
                <a:lnTo>
                  <a:pt x="26670" y="1254760"/>
                </a:lnTo>
                <a:close/>
              </a:path>
              <a:path w="26670" h="3210559">
                <a:moveTo>
                  <a:pt x="26670" y="1247139"/>
                </a:moveTo>
                <a:lnTo>
                  <a:pt x="0" y="1247139"/>
                </a:lnTo>
                <a:lnTo>
                  <a:pt x="0" y="1253489"/>
                </a:lnTo>
                <a:lnTo>
                  <a:pt x="26670" y="1253489"/>
                </a:lnTo>
                <a:lnTo>
                  <a:pt x="26670" y="1247139"/>
                </a:lnTo>
                <a:close/>
              </a:path>
              <a:path w="26670" h="3210559">
                <a:moveTo>
                  <a:pt x="26670" y="1235709"/>
                </a:moveTo>
                <a:lnTo>
                  <a:pt x="0" y="1235709"/>
                </a:lnTo>
                <a:lnTo>
                  <a:pt x="0" y="1245870"/>
                </a:lnTo>
                <a:lnTo>
                  <a:pt x="26670" y="1245870"/>
                </a:lnTo>
                <a:lnTo>
                  <a:pt x="26670" y="1235709"/>
                </a:lnTo>
                <a:close/>
              </a:path>
              <a:path w="26670" h="3210559">
                <a:moveTo>
                  <a:pt x="26670" y="1228089"/>
                </a:moveTo>
                <a:lnTo>
                  <a:pt x="0" y="1228089"/>
                </a:lnTo>
                <a:lnTo>
                  <a:pt x="0" y="1234439"/>
                </a:lnTo>
                <a:lnTo>
                  <a:pt x="26670" y="1234439"/>
                </a:lnTo>
                <a:lnTo>
                  <a:pt x="26670" y="1228089"/>
                </a:lnTo>
                <a:close/>
              </a:path>
              <a:path w="26670" h="3210559">
                <a:moveTo>
                  <a:pt x="26670" y="1216659"/>
                </a:moveTo>
                <a:lnTo>
                  <a:pt x="0" y="1216659"/>
                </a:lnTo>
                <a:lnTo>
                  <a:pt x="0" y="1226820"/>
                </a:lnTo>
                <a:lnTo>
                  <a:pt x="26670" y="1226820"/>
                </a:lnTo>
                <a:lnTo>
                  <a:pt x="26670" y="1216659"/>
                </a:lnTo>
                <a:close/>
              </a:path>
              <a:path w="26670" h="3210559">
                <a:moveTo>
                  <a:pt x="26670" y="1209039"/>
                </a:moveTo>
                <a:lnTo>
                  <a:pt x="0" y="1209039"/>
                </a:lnTo>
                <a:lnTo>
                  <a:pt x="0" y="1215389"/>
                </a:lnTo>
                <a:lnTo>
                  <a:pt x="26670" y="1215389"/>
                </a:lnTo>
                <a:lnTo>
                  <a:pt x="26670" y="1209039"/>
                </a:lnTo>
                <a:close/>
              </a:path>
              <a:path w="26670" h="3210559">
                <a:moveTo>
                  <a:pt x="26670" y="1197609"/>
                </a:moveTo>
                <a:lnTo>
                  <a:pt x="0" y="1197609"/>
                </a:lnTo>
                <a:lnTo>
                  <a:pt x="0" y="1207769"/>
                </a:lnTo>
                <a:lnTo>
                  <a:pt x="26670" y="1207769"/>
                </a:lnTo>
                <a:lnTo>
                  <a:pt x="26670" y="1197609"/>
                </a:lnTo>
                <a:close/>
              </a:path>
              <a:path w="26670" h="3210559">
                <a:moveTo>
                  <a:pt x="26670" y="1189989"/>
                </a:moveTo>
                <a:lnTo>
                  <a:pt x="0" y="1189989"/>
                </a:lnTo>
                <a:lnTo>
                  <a:pt x="0" y="1196339"/>
                </a:lnTo>
                <a:lnTo>
                  <a:pt x="26670" y="1196339"/>
                </a:lnTo>
                <a:lnTo>
                  <a:pt x="26670" y="1189989"/>
                </a:lnTo>
                <a:close/>
              </a:path>
              <a:path w="26670" h="3210559">
                <a:moveTo>
                  <a:pt x="26670" y="1187449"/>
                </a:moveTo>
                <a:lnTo>
                  <a:pt x="0" y="1187449"/>
                </a:lnTo>
                <a:lnTo>
                  <a:pt x="0" y="1188719"/>
                </a:lnTo>
                <a:lnTo>
                  <a:pt x="26670" y="1188719"/>
                </a:lnTo>
                <a:lnTo>
                  <a:pt x="26670" y="1187449"/>
                </a:lnTo>
                <a:close/>
              </a:path>
              <a:path w="26670" h="3210559">
                <a:moveTo>
                  <a:pt x="26670" y="1757679"/>
                </a:moveTo>
                <a:lnTo>
                  <a:pt x="0" y="1757679"/>
                </a:lnTo>
                <a:lnTo>
                  <a:pt x="0" y="1846579"/>
                </a:lnTo>
                <a:lnTo>
                  <a:pt x="26670" y="1846579"/>
                </a:lnTo>
                <a:lnTo>
                  <a:pt x="26670" y="1757679"/>
                </a:lnTo>
                <a:close/>
              </a:path>
              <a:path w="26670" h="3210559">
                <a:moveTo>
                  <a:pt x="26670" y="2359659"/>
                </a:moveTo>
                <a:lnTo>
                  <a:pt x="0" y="2359659"/>
                </a:lnTo>
                <a:lnTo>
                  <a:pt x="0" y="2367279"/>
                </a:lnTo>
                <a:lnTo>
                  <a:pt x="26670" y="2367279"/>
                </a:lnTo>
                <a:lnTo>
                  <a:pt x="26670" y="2359659"/>
                </a:lnTo>
                <a:close/>
              </a:path>
              <a:path w="26670" h="3210559">
                <a:moveTo>
                  <a:pt x="26670" y="1931669"/>
                </a:moveTo>
                <a:lnTo>
                  <a:pt x="0" y="1931669"/>
                </a:lnTo>
                <a:lnTo>
                  <a:pt x="0" y="2358389"/>
                </a:lnTo>
                <a:lnTo>
                  <a:pt x="26670" y="2358389"/>
                </a:lnTo>
                <a:lnTo>
                  <a:pt x="26670" y="1931669"/>
                </a:lnTo>
                <a:close/>
              </a:path>
              <a:path w="26670" h="3210559">
                <a:moveTo>
                  <a:pt x="26670" y="1912619"/>
                </a:moveTo>
                <a:lnTo>
                  <a:pt x="0" y="1912619"/>
                </a:lnTo>
                <a:lnTo>
                  <a:pt x="0" y="1930399"/>
                </a:lnTo>
                <a:lnTo>
                  <a:pt x="26670" y="1930399"/>
                </a:lnTo>
                <a:lnTo>
                  <a:pt x="26670" y="1912619"/>
                </a:lnTo>
                <a:close/>
              </a:path>
              <a:path w="26670" h="3210559">
                <a:moveTo>
                  <a:pt x="26670" y="1893569"/>
                </a:moveTo>
                <a:lnTo>
                  <a:pt x="0" y="1893569"/>
                </a:lnTo>
                <a:lnTo>
                  <a:pt x="0" y="1911349"/>
                </a:lnTo>
                <a:lnTo>
                  <a:pt x="26670" y="1911349"/>
                </a:lnTo>
                <a:lnTo>
                  <a:pt x="26670" y="1893569"/>
                </a:lnTo>
                <a:close/>
              </a:path>
              <a:path w="26670" h="3210559">
                <a:moveTo>
                  <a:pt x="26670" y="1870709"/>
                </a:moveTo>
                <a:lnTo>
                  <a:pt x="0" y="1870709"/>
                </a:lnTo>
                <a:lnTo>
                  <a:pt x="0" y="1892299"/>
                </a:lnTo>
                <a:lnTo>
                  <a:pt x="26670" y="1892299"/>
                </a:lnTo>
                <a:lnTo>
                  <a:pt x="26670" y="1870709"/>
                </a:lnTo>
                <a:close/>
              </a:path>
              <a:path w="26670" h="3210559">
                <a:moveTo>
                  <a:pt x="26670" y="1851659"/>
                </a:moveTo>
                <a:lnTo>
                  <a:pt x="0" y="1851659"/>
                </a:lnTo>
                <a:lnTo>
                  <a:pt x="0" y="1869439"/>
                </a:lnTo>
                <a:lnTo>
                  <a:pt x="26670" y="1869439"/>
                </a:lnTo>
                <a:lnTo>
                  <a:pt x="26670" y="1851659"/>
                </a:lnTo>
                <a:close/>
              </a:path>
              <a:path w="26670" h="3210559">
                <a:moveTo>
                  <a:pt x="26670" y="1847849"/>
                </a:moveTo>
                <a:lnTo>
                  <a:pt x="0" y="1847849"/>
                </a:lnTo>
                <a:lnTo>
                  <a:pt x="0" y="1850389"/>
                </a:lnTo>
                <a:lnTo>
                  <a:pt x="26670" y="1850389"/>
                </a:lnTo>
                <a:lnTo>
                  <a:pt x="26670" y="1847849"/>
                </a:lnTo>
                <a:close/>
              </a:path>
              <a:path w="26670" h="3210559">
                <a:moveTo>
                  <a:pt x="26670" y="2367279"/>
                </a:moveTo>
                <a:lnTo>
                  <a:pt x="0" y="2367279"/>
                </a:lnTo>
                <a:lnTo>
                  <a:pt x="0" y="2542539"/>
                </a:lnTo>
                <a:lnTo>
                  <a:pt x="26670" y="2542539"/>
                </a:lnTo>
                <a:lnTo>
                  <a:pt x="26670" y="2367279"/>
                </a:lnTo>
                <a:close/>
              </a:path>
              <a:path w="26670" h="3210559">
                <a:moveTo>
                  <a:pt x="26670" y="2542540"/>
                </a:moveTo>
                <a:lnTo>
                  <a:pt x="0" y="2542540"/>
                </a:lnTo>
                <a:lnTo>
                  <a:pt x="0" y="3210559"/>
                </a:lnTo>
                <a:lnTo>
                  <a:pt x="26670" y="3210559"/>
                </a:lnTo>
                <a:lnTo>
                  <a:pt x="26670" y="2542540"/>
                </a:lnTo>
                <a:close/>
              </a:path>
            </a:pathLst>
          </a:custGeom>
          <a:solidFill>
            <a:srgbClr val="1A34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776969" y="3651250"/>
            <a:ext cx="163829" cy="31940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8940800" y="3751579"/>
            <a:ext cx="110490" cy="30937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9051290" y="3818890"/>
            <a:ext cx="26670" cy="3026410"/>
          </a:xfrm>
          <a:custGeom>
            <a:avLst/>
            <a:gdLst/>
            <a:ahLst/>
            <a:cxnLst/>
            <a:rect l="l" t="t" r="r" b="b"/>
            <a:pathLst>
              <a:path w="26670" h="3026409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11429" y="6349"/>
                </a:lnTo>
                <a:lnTo>
                  <a:pt x="11429" y="5079"/>
                </a:lnTo>
                <a:lnTo>
                  <a:pt x="8889" y="5079"/>
                </a:lnTo>
                <a:lnTo>
                  <a:pt x="8889" y="3809"/>
                </a:lnTo>
                <a:lnTo>
                  <a:pt x="6349" y="3809"/>
                </a:lnTo>
                <a:lnTo>
                  <a:pt x="6349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26409">
                <a:moveTo>
                  <a:pt x="12700" y="6350"/>
                </a:moveTo>
                <a:lnTo>
                  <a:pt x="0" y="635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11429"/>
                </a:lnTo>
                <a:lnTo>
                  <a:pt x="19049" y="11429"/>
                </a:lnTo>
                <a:lnTo>
                  <a:pt x="19049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close/>
              </a:path>
              <a:path w="26670" h="3026409">
                <a:moveTo>
                  <a:pt x="22859" y="12699"/>
                </a:moveTo>
                <a:lnTo>
                  <a:pt x="0" y="12699"/>
                </a:lnTo>
                <a:lnTo>
                  <a:pt x="0" y="50799"/>
                </a:lnTo>
                <a:lnTo>
                  <a:pt x="26669" y="50799"/>
                </a:lnTo>
                <a:lnTo>
                  <a:pt x="26669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699"/>
                </a:lnTo>
                <a:close/>
              </a:path>
              <a:path w="26670" h="3026409">
                <a:moveTo>
                  <a:pt x="26669" y="50800"/>
                </a:moveTo>
                <a:lnTo>
                  <a:pt x="0" y="50800"/>
                </a:lnTo>
                <a:lnTo>
                  <a:pt x="0" y="55879"/>
                </a:lnTo>
                <a:lnTo>
                  <a:pt x="26669" y="55879"/>
                </a:lnTo>
                <a:lnTo>
                  <a:pt x="26669" y="50800"/>
                </a:lnTo>
                <a:close/>
              </a:path>
              <a:path w="26670" h="3026409">
                <a:moveTo>
                  <a:pt x="26669" y="55879"/>
                </a:moveTo>
                <a:lnTo>
                  <a:pt x="0" y="55879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55879"/>
                </a:lnTo>
                <a:close/>
              </a:path>
              <a:path w="26670" h="3026409">
                <a:moveTo>
                  <a:pt x="26669" y="62229"/>
                </a:moveTo>
                <a:lnTo>
                  <a:pt x="0" y="62229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29"/>
                </a:lnTo>
                <a:close/>
              </a:path>
              <a:path w="26670" h="3026409">
                <a:moveTo>
                  <a:pt x="26669" y="68580"/>
                </a:moveTo>
                <a:lnTo>
                  <a:pt x="0" y="6858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68580"/>
                </a:lnTo>
                <a:close/>
              </a:path>
              <a:path w="26670" h="3026409">
                <a:moveTo>
                  <a:pt x="26669" y="95250"/>
                </a:moveTo>
                <a:lnTo>
                  <a:pt x="0" y="95250"/>
                </a:lnTo>
                <a:lnTo>
                  <a:pt x="0" y="113029"/>
                </a:lnTo>
                <a:lnTo>
                  <a:pt x="26669" y="113029"/>
                </a:lnTo>
                <a:lnTo>
                  <a:pt x="26669" y="95250"/>
                </a:lnTo>
                <a:close/>
              </a:path>
              <a:path w="26670" h="3026409">
                <a:moveTo>
                  <a:pt x="26669" y="113029"/>
                </a:moveTo>
                <a:lnTo>
                  <a:pt x="0" y="113029"/>
                </a:lnTo>
                <a:lnTo>
                  <a:pt x="0" y="120649"/>
                </a:lnTo>
                <a:lnTo>
                  <a:pt x="26669" y="120649"/>
                </a:lnTo>
                <a:lnTo>
                  <a:pt x="26669" y="113029"/>
                </a:lnTo>
                <a:close/>
              </a:path>
              <a:path w="26670" h="3026409">
                <a:moveTo>
                  <a:pt x="26669" y="120650"/>
                </a:moveTo>
                <a:lnTo>
                  <a:pt x="0" y="120650"/>
                </a:lnTo>
                <a:lnTo>
                  <a:pt x="0" y="133349"/>
                </a:lnTo>
                <a:lnTo>
                  <a:pt x="26669" y="133349"/>
                </a:lnTo>
                <a:lnTo>
                  <a:pt x="26669" y="120650"/>
                </a:lnTo>
                <a:close/>
              </a:path>
              <a:path w="26670" h="3026409">
                <a:moveTo>
                  <a:pt x="26669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26669" y="139699"/>
                </a:lnTo>
                <a:lnTo>
                  <a:pt x="26669" y="133350"/>
                </a:lnTo>
                <a:close/>
              </a:path>
              <a:path w="26670" h="3026409">
                <a:moveTo>
                  <a:pt x="26669" y="139700"/>
                </a:moveTo>
                <a:lnTo>
                  <a:pt x="0" y="139700"/>
                </a:lnTo>
                <a:lnTo>
                  <a:pt x="0" y="182879"/>
                </a:lnTo>
                <a:lnTo>
                  <a:pt x="26669" y="182879"/>
                </a:lnTo>
                <a:lnTo>
                  <a:pt x="26669" y="139700"/>
                </a:lnTo>
                <a:close/>
              </a:path>
              <a:path w="26670" h="3026409">
                <a:moveTo>
                  <a:pt x="26669" y="182880"/>
                </a:moveTo>
                <a:lnTo>
                  <a:pt x="0" y="182880"/>
                </a:lnTo>
                <a:lnTo>
                  <a:pt x="0" y="190499"/>
                </a:lnTo>
                <a:lnTo>
                  <a:pt x="26669" y="190499"/>
                </a:lnTo>
                <a:lnTo>
                  <a:pt x="26669" y="182880"/>
                </a:lnTo>
                <a:close/>
              </a:path>
              <a:path w="26670" h="3026409">
                <a:moveTo>
                  <a:pt x="26669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26669" y="196849"/>
                </a:lnTo>
                <a:lnTo>
                  <a:pt x="26669" y="190499"/>
                </a:lnTo>
                <a:close/>
              </a:path>
              <a:path w="26670" h="3026409">
                <a:moveTo>
                  <a:pt x="26669" y="196849"/>
                </a:moveTo>
                <a:lnTo>
                  <a:pt x="0" y="196849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6849"/>
                </a:lnTo>
                <a:close/>
              </a:path>
              <a:path w="26670" h="3026409">
                <a:moveTo>
                  <a:pt x="26669" y="233679"/>
                </a:moveTo>
                <a:lnTo>
                  <a:pt x="0" y="233679"/>
                </a:lnTo>
                <a:lnTo>
                  <a:pt x="0" y="240029"/>
                </a:lnTo>
                <a:lnTo>
                  <a:pt x="26669" y="240029"/>
                </a:lnTo>
                <a:lnTo>
                  <a:pt x="26669" y="233679"/>
                </a:lnTo>
                <a:close/>
              </a:path>
              <a:path w="26670" h="3026409">
                <a:moveTo>
                  <a:pt x="26669" y="240029"/>
                </a:moveTo>
                <a:lnTo>
                  <a:pt x="0" y="2400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40029"/>
                </a:lnTo>
                <a:close/>
              </a:path>
              <a:path w="26670" h="302640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026409">
                <a:moveTo>
                  <a:pt x="26669" y="278129"/>
                </a:moveTo>
                <a:lnTo>
                  <a:pt x="0" y="278129"/>
                </a:lnTo>
                <a:lnTo>
                  <a:pt x="0" y="285749"/>
                </a:lnTo>
                <a:lnTo>
                  <a:pt x="26669" y="285749"/>
                </a:lnTo>
                <a:lnTo>
                  <a:pt x="26669" y="278129"/>
                </a:lnTo>
                <a:close/>
              </a:path>
              <a:path w="26670" h="3026409">
                <a:moveTo>
                  <a:pt x="26669" y="285749"/>
                </a:moveTo>
                <a:lnTo>
                  <a:pt x="0" y="285749"/>
                </a:lnTo>
                <a:lnTo>
                  <a:pt x="0" y="323849"/>
                </a:lnTo>
                <a:lnTo>
                  <a:pt x="26669" y="323849"/>
                </a:lnTo>
                <a:lnTo>
                  <a:pt x="26669" y="285749"/>
                </a:lnTo>
                <a:close/>
              </a:path>
              <a:path w="26670" h="3026409">
                <a:moveTo>
                  <a:pt x="2666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3849"/>
                </a:lnTo>
                <a:close/>
              </a:path>
              <a:path w="26670" h="3026409">
                <a:moveTo>
                  <a:pt x="26669" y="328930"/>
                </a:moveTo>
                <a:lnTo>
                  <a:pt x="0" y="328930"/>
                </a:lnTo>
                <a:lnTo>
                  <a:pt x="0" y="354329"/>
                </a:lnTo>
                <a:lnTo>
                  <a:pt x="26669" y="354329"/>
                </a:lnTo>
                <a:lnTo>
                  <a:pt x="26669" y="328930"/>
                </a:lnTo>
                <a:close/>
              </a:path>
              <a:path w="26670" h="3026409">
                <a:moveTo>
                  <a:pt x="26669" y="354329"/>
                </a:moveTo>
                <a:lnTo>
                  <a:pt x="0" y="354329"/>
                </a:lnTo>
                <a:lnTo>
                  <a:pt x="0" y="424179"/>
                </a:lnTo>
                <a:lnTo>
                  <a:pt x="26669" y="424179"/>
                </a:lnTo>
                <a:lnTo>
                  <a:pt x="26669" y="354329"/>
                </a:lnTo>
                <a:close/>
              </a:path>
              <a:path w="26670" h="302640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026409">
                <a:moveTo>
                  <a:pt x="26669" y="430529"/>
                </a:moveTo>
                <a:lnTo>
                  <a:pt x="0" y="430529"/>
                </a:lnTo>
                <a:lnTo>
                  <a:pt x="0" y="438149"/>
                </a:lnTo>
                <a:lnTo>
                  <a:pt x="26669" y="438149"/>
                </a:lnTo>
                <a:lnTo>
                  <a:pt x="26669" y="430529"/>
                </a:lnTo>
                <a:close/>
              </a:path>
              <a:path w="26670" h="3026409">
                <a:moveTo>
                  <a:pt x="26669" y="438149"/>
                </a:moveTo>
                <a:lnTo>
                  <a:pt x="0" y="43814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38149"/>
                </a:lnTo>
                <a:close/>
              </a:path>
              <a:path w="26670" h="3026409">
                <a:moveTo>
                  <a:pt x="26669" y="449580"/>
                </a:moveTo>
                <a:lnTo>
                  <a:pt x="0" y="449580"/>
                </a:lnTo>
                <a:lnTo>
                  <a:pt x="0" y="476249"/>
                </a:lnTo>
                <a:lnTo>
                  <a:pt x="26669" y="476249"/>
                </a:lnTo>
                <a:lnTo>
                  <a:pt x="26669" y="449580"/>
                </a:lnTo>
                <a:close/>
              </a:path>
              <a:path w="26670" h="3026409">
                <a:moveTo>
                  <a:pt x="26669" y="476249"/>
                </a:moveTo>
                <a:lnTo>
                  <a:pt x="0" y="476249"/>
                </a:lnTo>
                <a:lnTo>
                  <a:pt x="0" y="552449"/>
                </a:lnTo>
                <a:lnTo>
                  <a:pt x="26669" y="552449"/>
                </a:lnTo>
                <a:lnTo>
                  <a:pt x="26669" y="476249"/>
                </a:lnTo>
                <a:close/>
              </a:path>
              <a:path w="26670" h="3026409">
                <a:moveTo>
                  <a:pt x="26669" y="552450"/>
                </a:moveTo>
                <a:lnTo>
                  <a:pt x="0" y="552450"/>
                </a:lnTo>
                <a:lnTo>
                  <a:pt x="0" y="698499"/>
                </a:lnTo>
                <a:lnTo>
                  <a:pt x="26669" y="698499"/>
                </a:lnTo>
                <a:lnTo>
                  <a:pt x="26669" y="552450"/>
                </a:lnTo>
                <a:close/>
              </a:path>
              <a:path w="26670" h="3026409">
                <a:moveTo>
                  <a:pt x="26669" y="698500"/>
                </a:moveTo>
                <a:lnTo>
                  <a:pt x="0" y="69850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698500"/>
                </a:lnTo>
                <a:close/>
              </a:path>
              <a:path w="26670" h="3026409">
                <a:moveTo>
                  <a:pt x="26669" y="722630"/>
                </a:moveTo>
                <a:lnTo>
                  <a:pt x="0" y="72263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22630"/>
                </a:lnTo>
                <a:close/>
              </a:path>
              <a:path w="26670" h="3026409">
                <a:moveTo>
                  <a:pt x="26669" y="774699"/>
                </a:moveTo>
                <a:lnTo>
                  <a:pt x="0" y="774699"/>
                </a:lnTo>
                <a:lnTo>
                  <a:pt x="0" y="792479"/>
                </a:lnTo>
                <a:lnTo>
                  <a:pt x="26669" y="792479"/>
                </a:lnTo>
                <a:lnTo>
                  <a:pt x="26669" y="774699"/>
                </a:lnTo>
                <a:close/>
              </a:path>
              <a:path w="26670" h="3026409">
                <a:moveTo>
                  <a:pt x="26669" y="792480"/>
                </a:moveTo>
                <a:lnTo>
                  <a:pt x="0" y="792480"/>
                </a:lnTo>
                <a:lnTo>
                  <a:pt x="0" y="805179"/>
                </a:lnTo>
                <a:lnTo>
                  <a:pt x="26669" y="805179"/>
                </a:lnTo>
                <a:lnTo>
                  <a:pt x="26669" y="792480"/>
                </a:lnTo>
                <a:close/>
              </a:path>
              <a:path w="26670" h="3026409">
                <a:moveTo>
                  <a:pt x="26669" y="805180"/>
                </a:moveTo>
                <a:lnTo>
                  <a:pt x="0" y="805180"/>
                </a:lnTo>
                <a:lnTo>
                  <a:pt x="0" y="831849"/>
                </a:lnTo>
                <a:lnTo>
                  <a:pt x="26669" y="831849"/>
                </a:lnTo>
                <a:lnTo>
                  <a:pt x="26669" y="805180"/>
                </a:lnTo>
                <a:close/>
              </a:path>
              <a:path w="26670" h="3026409">
                <a:moveTo>
                  <a:pt x="26669" y="831850"/>
                </a:moveTo>
                <a:lnTo>
                  <a:pt x="0" y="831850"/>
                </a:lnTo>
                <a:lnTo>
                  <a:pt x="0" y="862329"/>
                </a:lnTo>
                <a:lnTo>
                  <a:pt x="26669" y="862329"/>
                </a:lnTo>
                <a:lnTo>
                  <a:pt x="26669" y="831850"/>
                </a:lnTo>
                <a:close/>
              </a:path>
              <a:path w="26670" h="3026409">
                <a:moveTo>
                  <a:pt x="26669" y="862329"/>
                </a:moveTo>
                <a:lnTo>
                  <a:pt x="0" y="862329"/>
                </a:lnTo>
                <a:lnTo>
                  <a:pt x="0" y="868679"/>
                </a:lnTo>
                <a:lnTo>
                  <a:pt x="26669" y="868679"/>
                </a:lnTo>
                <a:lnTo>
                  <a:pt x="26669" y="862329"/>
                </a:lnTo>
                <a:close/>
              </a:path>
              <a:path w="26670" h="3026409">
                <a:moveTo>
                  <a:pt x="26669" y="868679"/>
                </a:moveTo>
                <a:lnTo>
                  <a:pt x="0" y="868679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79"/>
                </a:lnTo>
                <a:close/>
              </a:path>
              <a:path w="26670" h="3026409">
                <a:moveTo>
                  <a:pt x="26669" y="875029"/>
                </a:moveTo>
                <a:lnTo>
                  <a:pt x="0" y="875029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875029"/>
                </a:lnTo>
                <a:close/>
              </a:path>
              <a:path w="26670" h="3026409">
                <a:moveTo>
                  <a:pt x="26669" y="908049"/>
                </a:moveTo>
                <a:lnTo>
                  <a:pt x="0" y="908049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49"/>
                </a:lnTo>
                <a:close/>
              </a:path>
              <a:path w="26670" h="302640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026409">
                <a:moveTo>
                  <a:pt x="26669" y="984250"/>
                </a:moveTo>
                <a:lnTo>
                  <a:pt x="0" y="984250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50"/>
                </a:lnTo>
                <a:close/>
              </a:path>
              <a:path w="26670" h="3026409">
                <a:moveTo>
                  <a:pt x="26669" y="1305559"/>
                </a:moveTo>
                <a:lnTo>
                  <a:pt x="0" y="1305559"/>
                </a:lnTo>
                <a:lnTo>
                  <a:pt x="0" y="1573529"/>
                </a:lnTo>
                <a:lnTo>
                  <a:pt x="26669" y="1573529"/>
                </a:lnTo>
                <a:lnTo>
                  <a:pt x="26669" y="1305559"/>
                </a:lnTo>
                <a:close/>
              </a:path>
              <a:path w="26670" h="3026409">
                <a:moveTo>
                  <a:pt x="26669" y="1297939"/>
                </a:moveTo>
                <a:lnTo>
                  <a:pt x="0" y="1297939"/>
                </a:lnTo>
                <a:lnTo>
                  <a:pt x="0" y="1304289"/>
                </a:lnTo>
                <a:lnTo>
                  <a:pt x="26669" y="1304289"/>
                </a:lnTo>
                <a:lnTo>
                  <a:pt x="26669" y="1297939"/>
                </a:lnTo>
                <a:close/>
              </a:path>
              <a:path w="26670" h="3026409">
                <a:moveTo>
                  <a:pt x="26669" y="1286509"/>
                </a:moveTo>
                <a:lnTo>
                  <a:pt x="0" y="128650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6509"/>
                </a:lnTo>
                <a:close/>
              </a:path>
              <a:path w="26670" h="3026409">
                <a:moveTo>
                  <a:pt x="26669" y="1278889"/>
                </a:moveTo>
                <a:lnTo>
                  <a:pt x="0" y="1278889"/>
                </a:lnTo>
                <a:lnTo>
                  <a:pt x="0" y="1285239"/>
                </a:lnTo>
                <a:lnTo>
                  <a:pt x="26669" y="1285239"/>
                </a:lnTo>
                <a:lnTo>
                  <a:pt x="26669" y="1278889"/>
                </a:lnTo>
                <a:close/>
              </a:path>
              <a:path w="26670" h="3026409">
                <a:moveTo>
                  <a:pt x="26669" y="1267459"/>
                </a:moveTo>
                <a:lnTo>
                  <a:pt x="0" y="1267459"/>
                </a:lnTo>
                <a:lnTo>
                  <a:pt x="0" y="1277620"/>
                </a:lnTo>
                <a:lnTo>
                  <a:pt x="26669" y="1277620"/>
                </a:lnTo>
                <a:lnTo>
                  <a:pt x="26669" y="1267459"/>
                </a:lnTo>
                <a:close/>
              </a:path>
              <a:path w="26670" h="3026409">
                <a:moveTo>
                  <a:pt x="26669" y="1259839"/>
                </a:moveTo>
                <a:lnTo>
                  <a:pt x="0" y="1259839"/>
                </a:lnTo>
                <a:lnTo>
                  <a:pt x="0" y="1266189"/>
                </a:lnTo>
                <a:lnTo>
                  <a:pt x="26669" y="1266189"/>
                </a:lnTo>
                <a:lnTo>
                  <a:pt x="26669" y="1259839"/>
                </a:lnTo>
                <a:close/>
              </a:path>
              <a:path w="26670" h="3026409">
                <a:moveTo>
                  <a:pt x="26669" y="1248410"/>
                </a:moveTo>
                <a:lnTo>
                  <a:pt x="0" y="1248410"/>
                </a:lnTo>
                <a:lnTo>
                  <a:pt x="0" y="1258569"/>
                </a:lnTo>
                <a:lnTo>
                  <a:pt x="26669" y="1258569"/>
                </a:lnTo>
                <a:lnTo>
                  <a:pt x="26669" y="1248410"/>
                </a:lnTo>
                <a:close/>
              </a:path>
              <a:path w="26670" h="3026409">
                <a:moveTo>
                  <a:pt x="26669" y="1240789"/>
                </a:moveTo>
                <a:lnTo>
                  <a:pt x="0" y="1240789"/>
                </a:lnTo>
                <a:lnTo>
                  <a:pt x="0" y="1247139"/>
                </a:lnTo>
                <a:lnTo>
                  <a:pt x="26669" y="1247139"/>
                </a:lnTo>
                <a:lnTo>
                  <a:pt x="26669" y="1240789"/>
                </a:lnTo>
                <a:close/>
              </a:path>
              <a:path w="26670" h="3026409">
                <a:moveTo>
                  <a:pt x="26669" y="1229359"/>
                </a:moveTo>
                <a:lnTo>
                  <a:pt x="0" y="1229359"/>
                </a:lnTo>
                <a:lnTo>
                  <a:pt x="0" y="1239519"/>
                </a:lnTo>
                <a:lnTo>
                  <a:pt x="26669" y="1239519"/>
                </a:lnTo>
                <a:lnTo>
                  <a:pt x="26669" y="1229359"/>
                </a:lnTo>
                <a:close/>
              </a:path>
              <a:path w="26670" h="3026409">
                <a:moveTo>
                  <a:pt x="26669" y="1221739"/>
                </a:moveTo>
                <a:lnTo>
                  <a:pt x="0" y="1221739"/>
                </a:lnTo>
                <a:lnTo>
                  <a:pt x="0" y="1228089"/>
                </a:lnTo>
                <a:lnTo>
                  <a:pt x="26669" y="1228089"/>
                </a:lnTo>
                <a:lnTo>
                  <a:pt x="26669" y="1221739"/>
                </a:lnTo>
                <a:close/>
              </a:path>
              <a:path w="26670" h="3026409">
                <a:moveTo>
                  <a:pt x="26669" y="1210309"/>
                </a:moveTo>
                <a:lnTo>
                  <a:pt x="0" y="1210309"/>
                </a:lnTo>
                <a:lnTo>
                  <a:pt x="0" y="1220469"/>
                </a:lnTo>
                <a:lnTo>
                  <a:pt x="26669" y="1220469"/>
                </a:lnTo>
                <a:lnTo>
                  <a:pt x="26669" y="1210309"/>
                </a:lnTo>
                <a:close/>
              </a:path>
              <a:path w="26670" h="3026409">
                <a:moveTo>
                  <a:pt x="26669" y="1202689"/>
                </a:moveTo>
                <a:lnTo>
                  <a:pt x="0" y="1202689"/>
                </a:lnTo>
                <a:lnTo>
                  <a:pt x="0" y="1209039"/>
                </a:lnTo>
                <a:lnTo>
                  <a:pt x="26669" y="1209039"/>
                </a:lnTo>
                <a:lnTo>
                  <a:pt x="26669" y="1202689"/>
                </a:lnTo>
                <a:close/>
              </a:path>
              <a:path w="26670" h="3026409">
                <a:moveTo>
                  <a:pt x="26669" y="1191259"/>
                </a:moveTo>
                <a:lnTo>
                  <a:pt x="0" y="1191259"/>
                </a:lnTo>
                <a:lnTo>
                  <a:pt x="0" y="1201419"/>
                </a:lnTo>
                <a:lnTo>
                  <a:pt x="26669" y="1201419"/>
                </a:lnTo>
                <a:lnTo>
                  <a:pt x="26669" y="1191259"/>
                </a:lnTo>
                <a:close/>
              </a:path>
              <a:path w="26670" h="3026409">
                <a:moveTo>
                  <a:pt x="26669" y="1183639"/>
                </a:moveTo>
                <a:lnTo>
                  <a:pt x="0" y="1183639"/>
                </a:lnTo>
                <a:lnTo>
                  <a:pt x="0" y="1189989"/>
                </a:lnTo>
                <a:lnTo>
                  <a:pt x="26669" y="1189989"/>
                </a:lnTo>
                <a:lnTo>
                  <a:pt x="26669" y="1183639"/>
                </a:lnTo>
                <a:close/>
              </a:path>
              <a:path w="26670" h="3026409">
                <a:moveTo>
                  <a:pt x="26669" y="1172209"/>
                </a:moveTo>
                <a:lnTo>
                  <a:pt x="0" y="1172209"/>
                </a:lnTo>
                <a:lnTo>
                  <a:pt x="0" y="1182369"/>
                </a:lnTo>
                <a:lnTo>
                  <a:pt x="26669" y="1182369"/>
                </a:lnTo>
                <a:lnTo>
                  <a:pt x="26669" y="1172209"/>
                </a:lnTo>
                <a:close/>
              </a:path>
              <a:path w="26670" h="3026409">
                <a:moveTo>
                  <a:pt x="26669" y="1164589"/>
                </a:moveTo>
                <a:lnTo>
                  <a:pt x="0" y="1164589"/>
                </a:lnTo>
                <a:lnTo>
                  <a:pt x="0" y="1170939"/>
                </a:lnTo>
                <a:lnTo>
                  <a:pt x="26669" y="1170939"/>
                </a:lnTo>
                <a:lnTo>
                  <a:pt x="26669" y="1164589"/>
                </a:lnTo>
                <a:close/>
              </a:path>
              <a:path w="26670" h="3026409">
                <a:moveTo>
                  <a:pt x="26669" y="1153160"/>
                </a:moveTo>
                <a:lnTo>
                  <a:pt x="0" y="1153160"/>
                </a:lnTo>
                <a:lnTo>
                  <a:pt x="0" y="1163319"/>
                </a:lnTo>
                <a:lnTo>
                  <a:pt x="26669" y="1163319"/>
                </a:lnTo>
                <a:lnTo>
                  <a:pt x="26669" y="1153160"/>
                </a:lnTo>
                <a:close/>
              </a:path>
              <a:path w="26670" h="3026409">
                <a:moveTo>
                  <a:pt x="26669" y="1145539"/>
                </a:moveTo>
                <a:lnTo>
                  <a:pt x="0" y="1145539"/>
                </a:lnTo>
                <a:lnTo>
                  <a:pt x="0" y="1151889"/>
                </a:lnTo>
                <a:lnTo>
                  <a:pt x="26669" y="1151889"/>
                </a:lnTo>
                <a:lnTo>
                  <a:pt x="26669" y="1145539"/>
                </a:lnTo>
                <a:close/>
              </a:path>
              <a:path w="26670" h="3026409">
                <a:moveTo>
                  <a:pt x="26669" y="1134109"/>
                </a:moveTo>
                <a:lnTo>
                  <a:pt x="0" y="1134109"/>
                </a:lnTo>
                <a:lnTo>
                  <a:pt x="0" y="1144269"/>
                </a:lnTo>
                <a:lnTo>
                  <a:pt x="26669" y="1144269"/>
                </a:lnTo>
                <a:lnTo>
                  <a:pt x="26669" y="1134109"/>
                </a:lnTo>
                <a:close/>
              </a:path>
              <a:path w="26670" h="3026409">
                <a:moveTo>
                  <a:pt x="26669" y="1126489"/>
                </a:moveTo>
                <a:lnTo>
                  <a:pt x="0" y="1126489"/>
                </a:lnTo>
                <a:lnTo>
                  <a:pt x="0" y="1132839"/>
                </a:lnTo>
                <a:lnTo>
                  <a:pt x="26669" y="1132839"/>
                </a:lnTo>
                <a:lnTo>
                  <a:pt x="26669" y="1126489"/>
                </a:lnTo>
                <a:close/>
              </a:path>
              <a:path w="26670" h="3026409">
                <a:moveTo>
                  <a:pt x="26669" y="1115059"/>
                </a:moveTo>
                <a:lnTo>
                  <a:pt x="0" y="1115059"/>
                </a:lnTo>
                <a:lnTo>
                  <a:pt x="0" y="1125219"/>
                </a:lnTo>
                <a:lnTo>
                  <a:pt x="26669" y="1125219"/>
                </a:lnTo>
                <a:lnTo>
                  <a:pt x="26669" y="1115059"/>
                </a:lnTo>
                <a:close/>
              </a:path>
              <a:path w="26670" h="3026409">
                <a:moveTo>
                  <a:pt x="26669" y="1101089"/>
                </a:moveTo>
                <a:lnTo>
                  <a:pt x="0" y="1101089"/>
                </a:lnTo>
                <a:lnTo>
                  <a:pt x="0" y="1113789"/>
                </a:lnTo>
                <a:lnTo>
                  <a:pt x="26669" y="1113789"/>
                </a:lnTo>
                <a:lnTo>
                  <a:pt x="26669" y="1101089"/>
                </a:lnTo>
                <a:close/>
              </a:path>
              <a:path w="26670" h="3026409">
                <a:moveTo>
                  <a:pt x="26669" y="1089659"/>
                </a:moveTo>
                <a:lnTo>
                  <a:pt x="0" y="1089659"/>
                </a:lnTo>
                <a:lnTo>
                  <a:pt x="0" y="1099819"/>
                </a:lnTo>
                <a:lnTo>
                  <a:pt x="26669" y="1099819"/>
                </a:lnTo>
                <a:lnTo>
                  <a:pt x="26669" y="1089659"/>
                </a:lnTo>
                <a:close/>
              </a:path>
              <a:path w="26670" h="3026409">
                <a:moveTo>
                  <a:pt x="26669" y="1082039"/>
                </a:moveTo>
                <a:lnTo>
                  <a:pt x="0" y="1082039"/>
                </a:lnTo>
                <a:lnTo>
                  <a:pt x="0" y="1088389"/>
                </a:lnTo>
                <a:lnTo>
                  <a:pt x="26669" y="1088389"/>
                </a:lnTo>
                <a:lnTo>
                  <a:pt x="26669" y="1082039"/>
                </a:lnTo>
                <a:close/>
              </a:path>
              <a:path w="26670" h="3026409">
                <a:moveTo>
                  <a:pt x="26669" y="1070610"/>
                </a:moveTo>
                <a:lnTo>
                  <a:pt x="0" y="1070610"/>
                </a:lnTo>
                <a:lnTo>
                  <a:pt x="0" y="1080769"/>
                </a:lnTo>
                <a:lnTo>
                  <a:pt x="26669" y="1080769"/>
                </a:lnTo>
                <a:lnTo>
                  <a:pt x="26669" y="1070610"/>
                </a:lnTo>
                <a:close/>
              </a:path>
              <a:path w="26670" h="3026409">
                <a:moveTo>
                  <a:pt x="26669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6669" y="1069339"/>
                </a:lnTo>
                <a:lnTo>
                  <a:pt x="26669" y="1062989"/>
                </a:lnTo>
                <a:close/>
              </a:path>
              <a:path w="26670" h="3026409">
                <a:moveTo>
                  <a:pt x="26669" y="1051559"/>
                </a:moveTo>
                <a:lnTo>
                  <a:pt x="0" y="1051559"/>
                </a:lnTo>
                <a:lnTo>
                  <a:pt x="0" y="1061720"/>
                </a:lnTo>
                <a:lnTo>
                  <a:pt x="26669" y="1061720"/>
                </a:lnTo>
                <a:lnTo>
                  <a:pt x="26669" y="1051559"/>
                </a:lnTo>
                <a:close/>
              </a:path>
              <a:path w="26670" h="3026409">
                <a:moveTo>
                  <a:pt x="26669" y="1043939"/>
                </a:moveTo>
                <a:lnTo>
                  <a:pt x="0" y="1043939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1043939"/>
                </a:lnTo>
                <a:close/>
              </a:path>
              <a:path w="26670" h="3026409">
                <a:moveTo>
                  <a:pt x="26669" y="1032509"/>
                </a:moveTo>
                <a:lnTo>
                  <a:pt x="0" y="1032509"/>
                </a:lnTo>
                <a:lnTo>
                  <a:pt x="0" y="1042670"/>
                </a:lnTo>
                <a:lnTo>
                  <a:pt x="26669" y="1042670"/>
                </a:lnTo>
                <a:lnTo>
                  <a:pt x="26669" y="1032509"/>
                </a:lnTo>
                <a:close/>
              </a:path>
              <a:path w="26670" h="3026409">
                <a:moveTo>
                  <a:pt x="26669" y="1024889"/>
                </a:moveTo>
                <a:lnTo>
                  <a:pt x="0" y="1024889"/>
                </a:lnTo>
                <a:lnTo>
                  <a:pt x="0" y="1031239"/>
                </a:lnTo>
                <a:lnTo>
                  <a:pt x="26669" y="1031239"/>
                </a:lnTo>
                <a:lnTo>
                  <a:pt x="26669" y="1024889"/>
                </a:lnTo>
                <a:close/>
              </a:path>
              <a:path w="26670" h="3026409">
                <a:moveTo>
                  <a:pt x="26669" y="1013459"/>
                </a:moveTo>
                <a:lnTo>
                  <a:pt x="0" y="1013459"/>
                </a:lnTo>
                <a:lnTo>
                  <a:pt x="0" y="1023619"/>
                </a:lnTo>
                <a:lnTo>
                  <a:pt x="26669" y="1023619"/>
                </a:lnTo>
                <a:lnTo>
                  <a:pt x="26669" y="1013459"/>
                </a:lnTo>
                <a:close/>
              </a:path>
              <a:path w="26670" h="3026409">
                <a:moveTo>
                  <a:pt x="26669" y="1005839"/>
                </a:moveTo>
                <a:lnTo>
                  <a:pt x="0" y="1005839"/>
                </a:lnTo>
                <a:lnTo>
                  <a:pt x="0" y="1012189"/>
                </a:lnTo>
                <a:lnTo>
                  <a:pt x="26669" y="1012189"/>
                </a:lnTo>
                <a:lnTo>
                  <a:pt x="26669" y="1005839"/>
                </a:lnTo>
                <a:close/>
              </a:path>
              <a:path w="26670" h="3026409">
                <a:moveTo>
                  <a:pt x="26669" y="1003299"/>
                </a:moveTo>
                <a:lnTo>
                  <a:pt x="0" y="1003299"/>
                </a:lnTo>
                <a:lnTo>
                  <a:pt x="0" y="1004569"/>
                </a:lnTo>
                <a:lnTo>
                  <a:pt x="26669" y="1004569"/>
                </a:lnTo>
                <a:lnTo>
                  <a:pt x="26669" y="1003299"/>
                </a:lnTo>
                <a:close/>
              </a:path>
              <a:path w="26670" h="3026409">
                <a:moveTo>
                  <a:pt x="26669" y="1573529"/>
                </a:moveTo>
                <a:lnTo>
                  <a:pt x="0" y="1573529"/>
                </a:lnTo>
                <a:lnTo>
                  <a:pt x="0" y="1662429"/>
                </a:lnTo>
                <a:lnTo>
                  <a:pt x="26669" y="1662429"/>
                </a:lnTo>
                <a:lnTo>
                  <a:pt x="26669" y="1573529"/>
                </a:lnTo>
                <a:close/>
              </a:path>
              <a:path w="26670" h="3026409">
                <a:moveTo>
                  <a:pt x="26669" y="2175509"/>
                </a:moveTo>
                <a:lnTo>
                  <a:pt x="0" y="2175509"/>
                </a:lnTo>
                <a:lnTo>
                  <a:pt x="0" y="2183129"/>
                </a:lnTo>
                <a:lnTo>
                  <a:pt x="26669" y="2183129"/>
                </a:lnTo>
                <a:lnTo>
                  <a:pt x="26669" y="2175509"/>
                </a:lnTo>
                <a:close/>
              </a:path>
              <a:path w="26670" h="3026409">
                <a:moveTo>
                  <a:pt x="26669" y="1747519"/>
                </a:moveTo>
                <a:lnTo>
                  <a:pt x="0" y="1747519"/>
                </a:lnTo>
                <a:lnTo>
                  <a:pt x="0" y="2174239"/>
                </a:lnTo>
                <a:lnTo>
                  <a:pt x="26669" y="2174239"/>
                </a:lnTo>
                <a:lnTo>
                  <a:pt x="26669" y="1747519"/>
                </a:lnTo>
                <a:close/>
              </a:path>
              <a:path w="26670" h="3026409">
                <a:moveTo>
                  <a:pt x="26669" y="1728469"/>
                </a:moveTo>
                <a:lnTo>
                  <a:pt x="0" y="1728469"/>
                </a:lnTo>
                <a:lnTo>
                  <a:pt x="0" y="1746249"/>
                </a:lnTo>
                <a:lnTo>
                  <a:pt x="26669" y="1746249"/>
                </a:lnTo>
                <a:lnTo>
                  <a:pt x="26669" y="1728469"/>
                </a:lnTo>
                <a:close/>
              </a:path>
              <a:path w="26670" h="3026409">
                <a:moveTo>
                  <a:pt x="26669" y="1709419"/>
                </a:moveTo>
                <a:lnTo>
                  <a:pt x="0" y="1709419"/>
                </a:lnTo>
                <a:lnTo>
                  <a:pt x="0" y="1727199"/>
                </a:lnTo>
                <a:lnTo>
                  <a:pt x="26669" y="1727199"/>
                </a:lnTo>
                <a:lnTo>
                  <a:pt x="26669" y="1709419"/>
                </a:lnTo>
                <a:close/>
              </a:path>
              <a:path w="26670" h="3026409">
                <a:moveTo>
                  <a:pt x="26669" y="1686559"/>
                </a:moveTo>
                <a:lnTo>
                  <a:pt x="0" y="1686559"/>
                </a:lnTo>
                <a:lnTo>
                  <a:pt x="0" y="1708149"/>
                </a:lnTo>
                <a:lnTo>
                  <a:pt x="26669" y="1708149"/>
                </a:lnTo>
                <a:lnTo>
                  <a:pt x="26669" y="1686559"/>
                </a:lnTo>
                <a:close/>
              </a:path>
              <a:path w="26670" h="3026409">
                <a:moveTo>
                  <a:pt x="26669" y="1667509"/>
                </a:moveTo>
                <a:lnTo>
                  <a:pt x="0" y="1667509"/>
                </a:lnTo>
                <a:lnTo>
                  <a:pt x="0" y="1685289"/>
                </a:lnTo>
                <a:lnTo>
                  <a:pt x="26669" y="1685289"/>
                </a:lnTo>
                <a:lnTo>
                  <a:pt x="26669" y="1667509"/>
                </a:lnTo>
                <a:close/>
              </a:path>
              <a:path w="26670" h="3026409">
                <a:moveTo>
                  <a:pt x="26669" y="1663699"/>
                </a:moveTo>
                <a:lnTo>
                  <a:pt x="0" y="166369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63699"/>
                </a:lnTo>
                <a:close/>
              </a:path>
              <a:path w="26670" h="3026409">
                <a:moveTo>
                  <a:pt x="26669" y="2183129"/>
                </a:moveTo>
                <a:lnTo>
                  <a:pt x="0" y="2183129"/>
                </a:lnTo>
                <a:lnTo>
                  <a:pt x="0" y="2358389"/>
                </a:lnTo>
                <a:lnTo>
                  <a:pt x="26669" y="2358389"/>
                </a:lnTo>
                <a:lnTo>
                  <a:pt x="26669" y="2183129"/>
                </a:lnTo>
                <a:close/>
              </a:path>
              <a:path w="26670" h="3026409">
                <a:moveTo>
                  <a:pt x="26669" y="2358390"/>
                </a:moveTo>
                <a:lnTo>
                  <a:pt x="0" y="2358390"/>
                </a:lnTo>
                <a:lnTo>
                  <a:pt x="0" y="3026409"/>
                </a:lnTo>
                <a:lnTo>
                  <a:pt x="26669" y="3026409"/>
                </a:lnTo>
                <a:lnTo>
                  <a:pt x="26669" y="235839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1830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150109"/>
                </a:lnTo>
                <a:close/>
              </a:path>
            </a:pathLst>
          </a:custGeom>
          <a:solidFill>
            <a:srgbClr val="182F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0" y="21590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790" y="0"/>
                </a:lnTo>
              </a:path>
            </a:pathLst>
          </a:custGeom>
          <a:ln w="43179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859789" y="3048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58519" y="30480"/>
            <a:ext cx="836930" cy="115570"/>
          </a:xfrm>
          <a:custGeom>
            <a:avLst/>
            <a:gdLst/>
            <a:ahLst/>
            <a:cxnLst/>
            <a:rect l="l" t="t" r="r" b="b"/>
            <a:pathLst>
              <a:path w="836930" h="115570">
                <a:moveTo>
                  <a:pt x="1270" y="0"/>
                </a:moveTo>
                <a:lnTo>
                  <a:pt x="1270" y="6350"/>
                </a:lnTo>
                <a:lnTo>
                  <a:pt x="0" y="12700"/>
                </a:lnTo>
                <a:lnTo>
                  <a:pt x="835660" y="115570"/>
                </a:lnTo>
                <a:lnTo>
                  <a:pt x="835660" y="109220"/>
                </a:lnTo>
                <a:lnTo>
                  <a:pt x="836930" y="102870"/>
                </a:lnTo>
                <a:lnTo>
                  <a:pt x="127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692910" y="133350"/>
            <a:ext cx="808990" cy="181610"/>
          </a:xfrm>
          <a:custGeom>
            <a:avLst/>
            <a:gdLst/>
            <a:ahLst/>
            <a:cxnLst/>
            <a:rect l="l" t="t" r="r" b="b"/>
            <a:pathLst>
              <a:path w="808989" h="181610">
                <a:moveTo>
                  <a:pt x="2539" y="0"/>
                </a:moveTo>
                <a:lnTo>
                  <a:pt x="0" y="12700"/>
                </a:lnTo>
                <a:lnTo>
                  <a:pt x="806450" y="181609"/>
                </a:lnTo>
                <a:lnTo>
                  <a:pt x="808989" y="168909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499360" y="302259"/>
            <a:ext cx="775970" cy="242570"/>
          </a:xfrm>
          <a:custGeom>
            <a:avLst/>
            <a:gdLst/>
            <a:ahLst/>
            <a:cxnLst/>
            <a:rect l="l" t="t" r="r" b="b"/>
            <a:pathLst>
              <a:path w="775970" h="242570">
                <a:moveTo>
                  <a:pt x="2539" y="0"/>
                </a:moveTo>
                <a:lnTo>
                  <a:pt x="0" y="12700"/>
                </a:lnTo>
                <a:lnTo>
                  <a:pt x="772160" y="242570"/>
                </a:lnTo>
                <a:lnTo>
                  <a:pt x="774700" y="236220"/>
                </a:lnTo>
                <a:lnTo>
                  <a:pt x="775969" y="231140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271520" y="533400"/>
            <a:ext cx="739140" cy="299720"/>
          </a:xfrm>
          <a:custGeom>
            <a:avLst/>
            <a:gdLst/>
            <a:ahLst/>
            <a:cxnLst/>
            <a:rect l="l" t="t" r="r" b="b"/>
            <a:pathLst>
              <a:path w="739139" h="299719">
                <a:moveTo>
                  <a:pt x="3809" y="0"/>
                </a:moveTo>
                <a:lnTo>
                  <a:pt x="2539" y="5079"/>
                </a:lnTo>
                <a:lnTo>
                  <a:pt x="0" y="11429"/>
                </a:lnTo>
                <a:lnTo>
                  <a:pt x="735329" y="299720"/>
                </a:lnTo>
                <a:lnTo>
                  <a:pt x="736600" y="293370"/>
                </a:lnTo>
                <a:lnTo>
                  <a:pt x="739139" y="288289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008120" y="8216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09" y="0"/>
                </a:moveTo>
                <a:lnTo>
                  <a:pt x="2539" y="0"/>
                </a:lnTo>
                <a:lnTo>
                  <a:pt x="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005579" y="821689"/>
            <a:ext cx="699770" cy="354330"/>
          </a:xfrm>
          <a:custGeom>
            <a:avLst/>
            <a:gdLst/>
            <a:ahLst/>
            <a:cxnLst/>
            <a:rect l="l" t="t" r="r" b="b"/>
            <a:pathLst>
              <a:path w="699770" h="354330">
                <a:moveTo>
                  <a:pt x="6350" y="0"/>
                </a:moveTo>
                <a:lnTo>
                  <a:pt x="2540" y="5080"/>
                </a:lnTo>
                <a:lnTo>
                  <a:pt x="0" y="11430"/>
                </a:lnTo>
                <a:lnTo>
                  <a:pt x="693420" y="354330"/>
                </a:lnTo>
                <a:lnTo>
                  <a:pt x="697230" y="347980"/>
                </a:lnTo>
                <a:lnTo>
                  <a:pt x="699770" y="3429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699000" y="1164589"/>
            <a:ext cx="654050" cy="405130"/>
          </a:xfrm>
          <a:custGeom>
            <a:avLst/>
            <a:gdLst/>
            <a:ahLst/>
            <a:cxnLst/>
            <a:rect l="l" t="t" r="r" b="b"/>
            <a:pathLst>
              <a:path w="654050" h="405130">
                <a:moveTo>
                  <a:pt x="6350" y="0"/>
                </a:moveTo>
                <a:lnTo>
                  <a:pt x="3810" y="5080"/>
                </a:lnTo>
                <a:lnTo>
                  <a:pt x="0" y="11430"/>
                </a:lnTo>
                <a:lnTo>
                  <a:pt x="647700" y="405130"/>
                </a:lnTo>
                <a:lnTo>
                  <a:pt x="650239" y="400050"/>
                </a:lnTo>
                <a:lnTo>
                  <a:pt x="654050" y="3937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349240" y="155828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635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345429" y="1559560"/>
            <a:ext cx="605790" cy="450850"/>
          </a:xfrm>
          <a:custGeom>
            <a:avLst/>
            <a:gdLst/>
            <a:ahLst/>
            <a:cxnLst/>
            <a:rect l="l" t="t" r="r" b="b"/>
            <a:pathLst>
              <a:path w="605789" h="450850">
                <a:moveTo>
                  <a:pt x="7620" y="0"/>
                </a:moveTo>
                <a:lnTo>
                  <a:pt x="0" y="10160"/>
                </a:lnTo>
                <a:lnTo>
                  <a:pt x="598170" y="450850"/>
                </a:lnTo>
                <a:lnTo>
                  <a:pt x="605790" y="440689"/>
                </a:lnTo>
                <a:lnTo>
                  <a:pt x="762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947409" y="20002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507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942329" y="2001520"/>
            <a:ext cx="551180" cy="495300"/>
          </a:xfrm>
          <a:custGeom>
            <a:avLst/>
            <a:gdLst/>
            <a:ahLst/>
            <a:cxnLst/>
            <a:rect l="l" t="t" r="r" b="b"/>
            <a:pathLst>
              <a:path w="551179" h="495300">
                <a:moveTo>
                  <a:pt x="8890" y="0"/>
                </a:moveTo>
                <a:lnTo>
                  <a:pt x="0" y="8889"/>
                </a:lnTo>
                <a:lnTo>
                  <a:pt x="543560" y="495300"/>
                </a:lnTo>
                <a:lnTo>
                  <a:pt x="547370" y="490219"/>
                </a:lnTo>
                <a:lnTo>
                  <a:pt x="551180" y="486409"/>
                </a:lnTo>
                <a:lnTo>
                  <a:pt x="889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6489700" y="24879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10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6485890" y="2487929"/>
            <a:ext cx="492759" cy="535940"/>
          </a:xfrm>
          <a:custGeom>
            <a:avLst/>
            <a:gdLst/>
            <a:ahLst/>
            <a:cxnLst/>
            <a:rect l="l" t="t" r="r" b="b"/>
            <a:pathLst>
              <a:path w="492759" h="535939">
                <a:moveTo>
                  <a:pt x="8889" y="0"/>
                </a:moveTo>
                <a:lnTo>
                  <a:pt x="3810" y="3810"/>
                </a:lnTo>
                <a:lnTo>
                  <a:pt x="0" y="8890"/>
                </a:lnTo>
                <a:lnTo>
                  <a:pt x="483869" y="535940"/>
                </a:lnTo>
                <a:lnTo>
                  <a:pt x="492760" y="527050"/>
                </a:lnTo>
                <a:lnTo>
                  <a:pt x="888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6974840" y="30149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09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6969759" y="3014979"/>
            <a:ext cx="430530" cy="572770"/>
          </a:xfrm>
          <a:custGeom>
            <a:avLst/>
            <a:gdLst/>
            <a:ahLst/>
            <a:cxnLst/>
            <a:rect l="l" t="t" r="r" b="b"/>
            <a:pathLst>
              <a:path w="430529" h="572770">
                <a:moveTo>
                  <a:pt x="10160" y="0"/>
                </a:moveTo>
                <a:lnTo>
                  <a:pt x="0" y="7620"/>
                </a:lnTo>
                <a:lnTo>
                  <a:pt x="420370" y="572770"/>
                </a:lnTo>
                <a:lnTo>
                  <a:pt x="430530" y="56515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390130" y="3580129"/>
            <a:ext cx="364490" cy="605790"/>
          </a:xfrm>
          <a:custGeom>
            <a:avLst/>
            <a:gdLst/>
            <a:ahLst/>
            <a:cxnLst/>
            <a:rect l="l" t="t" r="r" b="b"/>
            <a:pathLst>
              <a:path w="364490" h="605789">
                <a:moveTo>
                  <a:pt x="10160" y="0"/>
                </a:moveTo>
                <a:lnTo>
                  <a:pt x="5079" y="3810"/>
                </a:lnTo>
                <a:lnTo>
                  <a:pt x="0" y="6350"/>
                </a:lnTo>
                <a:lnTo>
                  <a:pt x="354329" y="605790"/>
                </a:lnTo>
                <a:lnTo>
                  <a:pt x="364490" y="59817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749540" y="41783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79" y="0"/>
                </a:moveTo>
                <a:lnTo>
                  <a:pt x="0" y="381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744459" y="4179570"/>
            <a:ext cx="293370" cy="633730"/>
          </a:xfrm>
          <a:custGeom>
            <a:avLst/>
            <a:gdLst/>
            <a:ahLst/>
            <a:cxnLst/>
            <a:rect l="l" t="t" r="r" b="b"/>
            <a:pathLst>
              <a:path w="293370" h="633729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281940" y="633729"/>
                </a:lnTo>
                <a:lnTo>
                  <a:pt x="288290" y="631189"/>
                </a:lnTo>
                <a:lnTo>
                  <a:pt x="293370" y="628649"/>
                </a:lnTo>
                <a:lnTo>
                  <a:pt x="1143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8032750" y="48082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8026400" y="4809490"/>
            <a:ext cx="219710" cy="659130"/>
          </a:xfrm>
          <a:custGeom>
            <a:avLst/>
            <a:gdLst/>
            <a:ahLst/>
            <a:cxnLst/>
            <a:rect l="l" t="t" r="r" b="b"/>
            <a:pathLst>
              <a:path w="219709" h="659129">
                <a:moveTo>
                  <a:pt x="11429" y="0"/>
                </a:moveTo>
                <a:lnTo>
                  <a:pt x="6350" y="1270"/>
                </a:lnTo>
                <a:lnTo>
                  <a:pt x="0" y="3810"/>
                </a:lnTo>
                <a:lnTo>
                  <a:pt x="207009" y="659130"/>
                </a:lnTo>
                <a:lnTo>
                  <a:pt x="213359" y="657860"/>
                </a:lnTo>
                <a:lnTo>
                  <a:pt x="219709" y="655320"/>
                </a:lnTo>
                <a:lnTo>
                  <a:pt x="1142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8239759" y="546480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8233409" y="5466079"/>
            <a:ext cx="139700" cy="681990"/>
          </a:xfrm>
          <a:custGeom>
            <a:avLst/>
            <a:gdLst/>
            <a:ahLst/>
            <a:cxnLst/>
            <a:rect l="l" t="t" r="r" b="b"/>
            <a:pathLst>
              <a:path w="139700" h="681989">
                <a:moveTo>
                  <a:pt x="12700" y="0"/>
                </a:moveTo>
                <a:lnTo>
                  <a:pt x="0" y="2540"/>
                </a:lnTo>
                <a:lnTo>
                  <a:pt x="127000" y="681990"/>
                </a:lnTo>
                <a:lnTo>
                  <a:pt x="139700" y="679450"/>
                </a:lnTo>
                <a:lnTo>
                  <a:pt x="1270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8366759" y="61455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8388350" y="6146800"/>
            <a:ext cx="0" cy="699770"/>
          </a:xfrm>
          <a:custGeom>
            <a:avLst/>
            <a:gdLst/>
            <a:ahLst/>
            <a:cxnLst/>
            <a:rect l="l" t="t" r="r" b="b"/>
            <a:pathLst>
              <a:path h="699770">
                <a:moveTo>
                  <a:pt x="0" y="0"/>
                </a:moveTo>
                <a:lnTo>
                  <a:pt x="0" y="699770"/>
                </a:lnTo>
              </a:path>
            </a:pathLst>
          </a:custGeom>
          <a:ln w="55880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 txBox="1">
            <a:spLocks noGrp="1"/>
          </p:cNvSpPr>
          <p:nvPr>
            <p:ph type="title"/>
          </p:nvPr>
        </p:nvSpPr>
        <p:spPr>
          <a:xfrm>
            <a:off x="764540" y="1404620"/>
            <a:ext cx="362267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0" b="1" spc="-5" dirty="0">
                <a:solidFill>
                  <a:srgbClr val="FFCC66"/>
                </a:solidFill>
                <a:latin typeface="Times New Roman"/>
                <a:cs typeface="Times New Roman"/>
              </a:rPr>
              <a:t>Treatment</a:t>
            </a:r>
            <a:r>
              <a:rPr sz="4000" b="1" spc="-80" dirty="0">
                <a:solidFill>
                  <a:srgbClr val="FFCC66"/>
                </a:solidFill>
                <a:latin typeface="Times New Roman"/>
                <a:cs typeface="Times New Roman"/>
              </a:rPr>
              <a:t> </a:t>
            </a:r>
            <a:r>
              <a:rPr sz="4000" b="1" dirty="0">
                <a:solidFill>
                  <a:srgbClr val="FFCC66"/>
                </a:solidFill>
                <a:latin typeface="Times New Roman"/>
                <a:cs typeface="Times New Roman"/>
              </a:rPr>
              <a:t>Plan:</a:t>
            </a:r>
            <a:endParaRPr sz="4000">
              <a:latin typeface="Times New Roman"/>
              <a:cs typeface="Times New Roman"/>
            </a:endParaRPr>
          </a:p>
        </p:txBody>
      </p:sp>
      <p:sp>
        <p:nvSpPr>
          <p:cNvPr id="473" name="object 473"/>
          <p:cNvSpPr txBox="1"/>
          <p:nvPr/>
        </p:nvSpPr>
        <p:spPr>
          <a:xfrm>
            <a:off x="533400" y="2128520"/>
            <a:ext cx="8243570" cy="379847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1130" marR="5080" indent="-138430">
              <a:lnSpc>
                <a:spcPct val="100000"/>
              </a:lnSpc>
              <a:spcBef>
                <a:spcPts val="100"/>
              </a:spcBef>
              <a:buAutoNum type="alphaUcPeriod"/>
              <a:tabLst>
                <a:tab pos="571500" algn="l"/>
                <a:tab pos="3209290" algn="l"/>
              </a:tabLst>
            </a:pPr>
            <a:r>
              <a:rPr sz="3600" spc="-5" dirty="0">
                <a:solidFill>
                  <a:srgbClr val="FFFFFF"/>
                </a:solidFill>
                <a:latin typeface="Times New Roman"/>
                <a:cs typeface="Times New Roman"/>
              </a:rPr>
              <a:t>decrease the </a:t>
            </a:r>
            <a:r>
              <a:rPr sz="3600" dirty="0">
                <a:solidFill>
                  <a:srgbClr val="FFFFFF"/>
                </a:solidFill>
                <a:latin typeface="Times New Roman"/>
                <a:cs typeface="Times New Roman"/>
              </a:rPr>
              <a:t>risk </a:t>
            </a:r>
            <a:r>
              <a:rPr sz="3600" spc="-5" dirty="0">
                <a:solidFill>
                  <a:srgbClr val="FFFFFF"/>
                </a:solidFill>
                <a:latin typeface="Times New Roman"/>
                <a:cs typeface="Times New Roman"/>
              </a:rPr>
              <a:t>factor like  atherosclerosis,	hypertension,</a:t>
            </a:r>
            <a:r>
              <a:rPr sz="3600" spc="-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FFFFFF"/>
                </a:solidFill>
                <a:latin typeface="Times New Roman"/>
                <a:cs typeface="Times New Roman"/>
              </a:rPr>
              <a:t>smoking</a:t>
            </a:r>
            <a:endParaRPr sz="3600" dirty="0">
              <a:latin typeface="Times New Roman"/>
              <a:cs typeface="Times New Roman"/>
            </a:endParaRPr>
          </a:p>
          <a:p>
            <a:pPr marL="570230" indent="-534035">
              <a:lnSpc>
                <a:spcPct val="100000"/>
              </a:lnSpc>
              <a:spcBef>
                <a:spcPts val="900"/>
              </a:spcBef>
              <a:buAutoNum type="alphaUcPeriod"/>
              <a:tabLst>
                <a:tab pos="570865" algn="l"/>
              </a:tabLst>
            </a:pPr>
            <a:endParaRPr lang="en-IN" sz="3600" spc="-5" dirty="0" smtClean="0">
              <a:solidFill>
                <a:srgbClr val="FFFFFF"/>
              </a:solidFill>
              <a:latin typeface="Times New Roman"/>
              <a:cs typeface="Times New Roman"/>
            </a:endParaRPr>
          </a:p>
          <a:p>
            <a:pPr marL="570230" indent="-534035">
              <a:lnSpc>
                <a:spcPct val="100000"/>
              </a:lnSpc>
              <a:spcBef>
                <a:spcPts val="900"/>
              </a:spcBef>
              <a:buAutoNum type="alphaUcPeriod"/>
              <a:tabLst>
                <a:tab pos="570865" algn="l"/>
              </a:tabLst>
            </a:pPr>
            <a:r>
              <a:rPr sz="3600" spc="-5" dirty="0" smtClean="0">
                <a:solidFill>
                  <a:srgbClr val="FFFFFF"/>
                </a:solidFill>
                <a:latin typeface="Times New Roman"/>
                <a:cs typeface="Times New Roman"/>
              </a:rPr>
              <a:t>increase </a:t>
            </a:r>
            <a:r>
              <a:rPr sz="3600" dirty="0">
                <a:solidFill>
                  <a:srgbClr val="FFFFFF"/>
                </a:solidFill>
                <a:latin typeface="Times New Roman"/>
                <a:cs typeface="Times New Roman"/>
              </a:rPr>
              <a:t>oxygen</a:t>
            </a:r>
            <a:r>
              <a:rPr sz="3600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FFFFFF"/>
                </a:solidFill>
                <a:latin typeface="Times New Roman"/>
                <a:cs typeface="Times New Roman"/>
              </a:rPr>
              <a:t>supply</a:t>
            </a:r>
            <a:endParaRPr sz="3600" dirty="0">
              <a:latin typeface="Times New Roman"/>
              <a:cs typeface="Times New Roman"/>
            </a:endParaRPr>
          </a:p>
          <a:p>
            <a:pPr marL="570230" indent="-534035">
              <a:lnSpc>
                <a:spcPct val="100000"/>
              </a:lnSpc>
              <a:spcBef>
                <a:spcPts val="890"/>
              </a:spcBef>
              <a:buAutoNum type="alphaUcPeriod"/>
              <a:tabLst>
                <a:tab pos="570865" algn="l"/>
              </a:tabLst>
            </a:pPr>
            <a:endParaRPr lang="en-IN" sz="3600" spc="-5" dirty="0" smtClean="0">
              <a:solidFill>
                <a:srgbClr val="FFFFFF"/>
              </a:solidFill>
              <a:latin typeface="Times New Roman"/>
              <a:cs typeface="Times New Roman"/>
            </a:endParaRPr>
          </a:p>
          <a:p>
            <a:pPr marL="570230" indent="-534035">
              <a:lnSpc>
                <a:spcPct val="100000"/>
              </a:lnSpc>
              <a:spcBef>
                <a:spcPts val="890"/>
              </a:spcBef>
              <a:buAutoNum type="alphaUcPeriod"/>
              <a:tabLst>
                <a:tab pos="570865" algn="l"/>
              </a:tabLst>
            </a:pPr>
            <a:r>
              <a:rPr sz="3600" spc="-5" dirty="0" smtClean="0">
                <a:solidFill>
                  <a:srgbClr val="FFFFFF"/>
                </a:solidFill>
                <a:latin typeface="Times New Roman"/>
                <a:cs typeface="Times New Roman"/>
              </a:rPr>
              <a:t>decrease </a:t>
            </a:r>
            <a:r>
              <a:rPr sz="3600" dirty="0">
                <a:solidFill>
                  <a:srgbClr val="FFFFFF"/>
                </a:solidFill>
                <a:latin typeface="Times New Roman"/>
                <a:cs typeface="Times New Roman"/>
              </a:rPr>
              <a:t>oxygen</a:t>
            </a:r>
            <a:r>
              <a:rPr sz="3600" spc="-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FFFFFF"/>
                </a:solidFill>
                <a:latin typeface="Times New Roman"/>
                <a:cs typeface="Times New Roman"/>
              </a:rPr>
              <a:t>demand</a:t>
            </a:r>
            <a:endParaRPr sz="3600" dirty="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279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3152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80327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80695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8105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2118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248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355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392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498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535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571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7858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822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8858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893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9293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9649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9001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9037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90728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9109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366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468620" y="16408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3364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496559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6669" y="25400"/>
                </a:moveTo>
                <a:lnTo>
                  <a:pt x="16510" y="25400"/>
                </a:lnTo>
                <a:lnTo>
                  <a:pt x="1651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38100">
                <a:moveTo>
                  <a:pt x="380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</a:pathLst>
          </a:custGeom>
          <a:solidFill>
            <a:srgbClr val="3364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52322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40" y="12700"/>
                </a:moveTo>
                <a:lnTo>
                  <a:pt x="6350" y="12700"/>
                </a:lnTo>
                <a:lnTo>
                  <a:pt x="6350" y="25400"/>
                </a:lnTo>
                <a:lnTo>
                  <a:pt x="24130" y="25400"/>
                </a:lnTo>
                <a:lnTo>
                  <a:pt x="24130" y="38100"/>
                </a:lnTo>
                <a:lnTo>
                  <a:pt x="27940" y="38100"/>
                </a:lnTo>
                <a:lnTo>
                  <a:pt x="27940" y="12700"/>
                </a:lnTo>
                <a:close/>
              </a:path>
              <a:path w="27939" h="38100">
                <a:moveTo>
                  <a:pt x="19050" y="0"/>
                </a:moveTo>
                <a:lnTo>
                  <a:pt x="0" y="0"/>
                </a:lnTo>
                <a:lnTo>
                  <a:pt x="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3364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55117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2699" y="0"/>
                </a:moveTo>
                <a:lnTo>
                  <a:pt x="0" y="0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57784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27939" y="25399"/>
                </a:moveTo>
                <a:lnTo>
                  <a:pt x="3810" y="25399"/>
                </a:lnTo>
                <a:lnTo>
                  <a:pt x="3810" y="38099"/>
                </a:lnTo>
                <a:lnTo>
                  <a:pt x="20320" y="38099"/>
                </a:lnTo>
                <a:lnTo>
                  <a:pt x="20320" y="50799"/>
                </a:lnTo>
                <a:lnTo>
                  <a:pt x="27939" y="50799"/>
                </a:lnTo>
                <a:lnTo>
                  <a:pt x="27939" y="25399"/>
                </a:lnTo>
                <a:close/>
              </a:path>
              <a:path w="27939" h="50800">
                <a:moveTo>
                  <a:pt x="635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3163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60577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0320" y="0"/>
                </a:moveTo>
                <a:lnTo>
                  <a:pt x="0" y="0"/>
                </a:lnTo>
                <a:lnTo>
                  <a:pt x="0" y="25400"/>
                </a:lnTo>
                <a:lnTo>
                  <a:pt x="8890" y="25400"/>
                </a:lnTo>
                <a:lnTo>
                  <a:pt x="889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3162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632450" y="17424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13970" y="0"/>
                </a:moveTo>
                <a:lnTo>
                  <a:pt x="0" y="0"/>
                </a:lnTo>
                <a:lnTo>
                  <a:pt x="0" y="38100"/>
                </a:lnTo>
                <a:lnTo>
                  <a:pt x="16510" y="38100"/>
                </a:lnTo>
                <a:lnTo>
                  <a:pt x="16510" y="50800"/>
                </a:lnTo>
                <a:lnTo>
                  <a:pt x="27939" y="50800"/>
                </a:lnTo>
                <a:lnTo>
                  <a:pt x="27939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162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660390" y="17551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6350" y="38100"/>
                </a:lnTo>
                <a:lnTo>
                  <a:pt x="6350" y="50800"/>
                </a:lnTo>
                <a:lnTo>
                  <a:pt x="22860" y="50800"/>
                </a:lnTo>
                <a:lnTo>
                  <a:pt x="2286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162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687059" y="17678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269" y="0"/>
                </a:moveTo>
                <a:lnTo>
                  <a:pt x="0" y="0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3061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715000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5239" y="0"/>
                </a:moveTo>
                <a:lnTo>
                  <a:pt x="0" y="0"/>
                </a:lnTo>
                <a:lnTo>
                  <a:pt x="0" y="38100"/>
                </a:lnTo>
                <a:lnTo>
                  <a:pt x="2539" y="38100"/>
                </a:lnTo>
                <a:lnTo>
                  <a:pt x="2539" y="50800"/>
                </a:lnTo>
                <a:lnTo>
                  <a:pt x="17779" y="50800"/>
                </a:lnTo>
                <a:lnTo>
                  <a:pt x="1777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1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74294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7620" y="0"/>
                </a:moveTo>
                <a:lnTo>
                  <a:pt x="0" y="0"/>
                </a:lnTo>
                <a:lnTo>
                  <a:pt x="0" y="50800"/>
                </a:lnTo>
                <a:lnTo>
                  <a:pt x="6350" y="50800"/>
                </a:lnTo>
                <a:lnTo>
                  <a:pt x="6350" y="63500"/>
                </a:lnTo>
                <a:lnTo>
                  <a:pt x="22860" y="63500"/>
                </a:lnTo>
                <a:lnTo>
                  <a:pt x="2286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769609" y="18186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2539" y="0"/>
                </a:moveTo>
                <a:lnTo>
                  <a:pt x="0" y="0"/>
                </a:lnTo>
                <a:lnTo>
                  <a:pt x="0" y="63500"/>
                </a:lnTo>
                <a:lnTo>
                  <a:pt x="12700" y="63500"/>
                </a:lnTo>
                <a:lnTo>
                  <a:pt x="12700" y="76200"/>
                </a:lnTo>
                <a:lnTo>
                  <a:pt x="27939" y="762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97550" y="18440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5239" y="0"/>
                </a:moveTo>
                <a:lnTo>
                  <a:pt x="0" y="0"/>
                </a:lnTo>
                <a:lnTo>
                  <a:pt x="0" y="50800"/>
                </a:lnTo>
                <a:lnTo>
                  <a:pt x="1270" y="50800"/>
                </a:lnTo>
                <a:lnTo>
                  <a:pt x="1270" y="63500"/>
                </a:lnTo>
                <a:lnTo>
                  <a:pt x="16510" y="63500"/>
                </a:lnTo>
                <a:lnTo>
                  <a:pt x="1651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838190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F5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865495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69">
            <a:solidFill>
              <a:srgbClr val="2F5F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892800" y="18948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40">
            <a:solidFill>
              <a:srgbClr val="2F5E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906770" y="1907539"/>
            <a:ext cx="26670" cy="101600"/>
          </a:xfrm>
          <a:custGeom>
            <a:avLst/>
            <a:gdLst/>
            <a:ahLst/>
            <a:cxnLst/>
            <a:rect l="l" t="t" r="r" b="b"/>
            <a:pathLst>
              <a:path w="26670" h="101600">
                <a:moveTo>
                  <a:pt x="10160" y="0"/>
                </a:moveTo>
                <a:lnTo>
                  <a:pt x="0" y="0"/>
                </a:lnTo>
                <a:lnTo>
                  <a:pt x="0" y="76200"/>
                </a:lnTo>
                <a:lnTo>
                  <a:pt x="5079" y="76200"/>
                </a:lnTo>
                <a:lnTo>
                  <a:pt x="5079" y="88900"/>
                </a:lnTo>
                <a:lnTo>
                  <a:pt x="21589" y="88900"/>
                </a:lnTo>
                <a:lnTo>
                  <a:pt x="21589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947409" y="19202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F5E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974715" y="19456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D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02020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E5D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035040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019800" y="20726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029325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2E5C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015990" y="1971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064250" y="2110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049009" y="2098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056629" y="20091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E5C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042659" y="1996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092190" y="2136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078220" y="21234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08393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C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070600" y="2009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21400" y="2161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07429" y="21488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11240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2D5B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097270" y="2021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609" y="2186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36640" y="21742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38545" y="20599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69">
            <a:solidFill>
              <a:srgbClr val="2D5B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25209" y="20472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25209" y="20345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65850" y="21996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65850" y="20726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40">
            <a:solidFill>
              <a:srgbClr val="2D5A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1879" y="2059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95059" y="2225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93154" y="20853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2D5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79820" y="2072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224270" y="2250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209029" y="22377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20459" y="21107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2D5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206490" y="20980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206490" y="20853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253479" y="22758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238240" y="22631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248400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7940">
            <a:solidFill>
              <a:srgbClr val="2C59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234429" y="2110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281420" y="2301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67450" y="2288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275704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6669">
            <a:solidFill>
              <a:srgbClr val="2C59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262370" y="2123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308090" y="2326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29412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303009" y="21615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2C58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289040" y="21488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289040" y="21361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334759" y="2352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320790" y="2339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330315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2C58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316979" y="2161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361429" y="2377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347459" y="23647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357620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7939">
            <a:solidFill>
              <a:srgbClr val="2C58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343650" y="2174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88100" y="24028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375400" y="23901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384925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70">
            <a:solidFill>
              <a:srgbClr val="2B57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371590" y="2186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14770" y="2428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402070" y="2415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412229" y="22250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7939">
            <a:solidFill>
              <a:srgbClr val="2B57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398259" y="22123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441440" y="2453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439534" y="22377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2B56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426200" y="2225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469379" y="2479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455409" y="24663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466840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7940">
            <a:solidFill>
              <a:srgbClr val="2B56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452870" y="2237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49" y="12700"/>
                </a:lnTo>
                <a:lnTo>
                  <a:pt x="634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96050" y="25044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494145" y="22758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2B56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480809" y="22631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522719" y="2529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521450" y="22885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2A55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507480" y="22758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560819" y="2567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549390" y="2555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548755" y="23012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A55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535419" y="2288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583680" y="25933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572250" y="2580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576059" y="23266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7939">
            <a:solidFill>
              <a:srgbClr val="2A54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56209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56209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606540" y="26187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595109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603365" y="2339339"/>
            <a:ext cx="0" cy="266700"/>
          </a:xfrm>
          <a:custGeom>
            <a:avLst/>
            <a:gdLst/>
            <a:ahLst/>
            <a:cxnLst/>
            <a:rect l="l" t="t" r="r" b="b"/>
            <a:pathLst>
              <a:path h="266700">
                <a:moveTo>
                  <a:pt x="0" y="0"/>
                </a:moveTo>
                <a:lnTo>
                  <a:pt x="0" y="266700"/>
                </a:lnTo>
              </a:path>
            </a:pathLst>
          </a:custGeom>
          <a:ln w="26670">
            <a:solidFill>
              <a:srgbClr val="2A54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590030" y="2326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642100" y="2656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630669" y="2644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630669" y="23520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7940">
            <a:solidFill>
              <a:srgbClr val="2A54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616700" y="2339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664959" y="26822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653530" y="2669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657975" y="23774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69">
            <a:solidFill>
              <a:srgbClr val="295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644640" y="2364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644640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687819" y="2707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676390" y="2694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685280" y="2390139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27940">
            <a:solidFill>
              <a:srgbClr val="2953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671309" y="2377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722109" y="27457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710680" y="2733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713219" y="24028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7940">
            <a:solidFill>
              <a:srgbClr val="2952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699250" y="2390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744969" y="27711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733540" y="2758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740525" y="24155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6669">
            <a:solidFill>
              <a:srgbClr val="2952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72719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779259" y="28092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767830" y="2796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756400" y="27838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767830" y="24409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7940">
            <a:solidFill>
              <a:srgbClr val="2952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753859" y="2428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803390" y="2834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790690" y="28219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795134" y="24536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9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781800" y="2440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826250" y="28600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814819" y="2847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822440" y="2466339"/>
            <a:ext cx="0" cy="381000"/>
          </a:xfrm>
          <a:custGeom>
            <a:avLst/>
            <a:gdLst/>
            <a:ahLst/>
            <a:cxnLst/>
            <a:rect l="l" t="t" r="r" b="b"/>
            <a:pathLst>
              <a:path h="381000">
                <a:moveTo>
                  <a:pt x="0" y="0"/>
                </a:moveTo>
                <a:lnTo>
                  <a:pt x="0" y="381000"/>
                </a:lnTo>
              </a:path>
            </a:pathLst>
          </a:custGeom>
          <a:ln w="27939">
            <a:solidFill>
              <a:srgbClr val="28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808469" y="2453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860540" y="28981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49109" y="2885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849744" y="24917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850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836409" y="24790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883400" y="2923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71969" y="29108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77050" y="25044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40">
            <a:solidFill>
              <a:srgbClr val="2850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863080" y="24917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906259" y="2948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894830" y="29362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904355" y="2517139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9100"/>
                </a:lnTo>
              </a:path>
            </a:pathLst>
          </a:custGeom>
          <a:ln w="26670">
            <a:solidFill>
              <a:srgbClr val="2850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891019" y="25044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940550" y="29870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929119" y="2974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931659" y="25425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7939">
            <a:solidFill>
              <a:srgbClr val="284F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917690" y="2529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963409" y="3012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951980" y="29997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958965" y="25552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70">
            <a:solidFill>
              <a:srgbClr val="274F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945630" y="2542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993890" y="3050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983730" y="3037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974840" y="30251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986269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40">
            <a:solidFill>
              <a:srgbClr val="274E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972300" y="2555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013575" y="25679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74E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051040" y="3126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042150" y="3114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031990" y="3101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040880" y="26060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7940">
            <a:solidFill>
              <a:srgbClr val="274E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026909" y="2593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080250" y="3164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070090" y="31521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061200" y="3139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068184" y="2618739"/>
            <a:ext cx="0" cy="520700"/>
          </a:xfrm>
          <a:custGeom>
            <a:avLst/>
            <a:gdLst/>
            <a:ahLst/>
            <a:cxnLst/>
            <a:rect l="l" t="t" r="r" b="b"/>
            <a:pathLst>
              <a:path h="520700">
                <a:moveTo>
                  <a:pt x="0" y="0"/>
                </a:moveTo>
                <a:lnTo>
                  <a:pt x="0" y="520700"/>
                </a:lnTo>
              </a:path>
            </a:pathLst>
          </a:custGeom>
          <a:ln w="26670">
            <a:solidFill>
              <a:srgbClr val="274D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054850" y="2606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095490" y="2618739"/>
            <a:ext cx="0" cy="596900"/>
          </a:xfrm>
          <a:custGeom>
            <a:avLst/>
            <a:gdLst/>
            <a:ahLst/>
            <a:cxnLst/>
            <a:rect l="l" t="t" r="r" b="b"/>
            <a:pathLst>
              <a:path h="596900">
                <a:moveTo>
                  <a:pt x="0" y="0"/>
                </a:moveTo>
                <a:lnTo>
                  <a:pt x="0" y="596900"/>
                </a:lnTo>
              </a:path>
            </a:pathLst>
          </a:custGeom>
          <a:ln w="27939">
            <a:solidFill>
              <a:srgbClr val="264D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127240" y="3228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118350" y="3215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122794" y="26568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64C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109459" y="2644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156450" y="326644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147559" y="325374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150100" y="26695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7940">
            <a:solidFill>
              <a:srgbClr val="264C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136130" y="26568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177405" y="2669539"/>
            <a:ext cx="0" cy="647700"/>
          </a:xfrm>
          <a:custGeom>
            <a:avLst/>
            <a:gdLst/>
            <a:ahLst/>
            <a:cxnLst/>
            <a:rect l="l" t="t" r="r" b="b"/>
            <a:pathLst>
              <a:path h="647700">
                <a:moveTo>
                  <a:pt x="0" y="0"/>
                </a:moveTo>
                <a:lnTo>
                  <a:pt x="0" y="647700"/>
                </a:lnTo>
              </a:path>
            </a:pathLst>
          </a:custGeom>
          <a:ln w="26670">
            <a:solidFill>
              <a:srgbClr val="264C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213600" y="33426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204709" y="33299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194550" y="3317240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204709" y="2707639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600"/>
                </a:lnTo>
              </a:path>
            </a:pathLst>
          </a:custGeom>
          <a:ln w="27939">
            <a:solidFill>
              <a:srgbClr val="264B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190740" y="26949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218680" y="2707639"/>
            <a:ext cx="27940" cy="685800"/>
          </a:xfrm>
          <a:custGeom>
            <a:avLst/>
            <a:gdLst/>
            <a:ahLst/>
            <a:cxnLst/>
            <a:rect l="l" t="t" r="r" b="b"/>
            <a:pathLst>
              <a:path w="27940" h="685800">
                <a:moveTo>
                  <a:pt x="24129" y="674023"/>
                </a:moveTo>
                <a:lnTo>
                  <a:pt x="24129" y="685800"/>
                </a:lnTo>
                <a:lnTo>
                  <a:pt x="27940" y="685800"/>
                </a:lnTo>
                <a:lnTo>
                  <a:pt x="27940" y="674370"/>
                </a:lnTo>
                <a:lnTo>
                  <a:pt x="24129" y="674023"/>
                </a:lnTo>
                <a:close/>
              </a:path>
              <a:path w="27940" h="685800">
                <a:moveTo>
                  <a:pt x="5079" y="647930"/>
                </a:moveTo>
                <a:lnTo>
                  <a:pt x="5079" y="660400"/>
                </a:lnTo>
                <a:lnTo>
                  <a:pt x="13970" y="660400"/>
                </a:lnTo>
                <a:lnTo>
                  <a:pt x="13970" y="673100"/>
                </a:lnTo>
                <a:lnTo>
                  <a:pt x="24129" y="674023"/>
                </a:lnTo>
                <a:lnTo>
                  <a:pt x="24129" y="673100"/>
                </a:lnTo>
                <a:lnTo>
                  <a:pt x="27940" y="673100"/>
                </a:lnTo>
                <a:lnTo>
                  <a:pt x="27940" y="648970"/>
                </a:lnTo>
                <a:lnTo>
                  <a:pt x="5079" y="647930"/>
                </a:lnTo>
                <a:close/>
              </a:path>
              <a:path w="27940" h="685800">
                <a:moveTo>
                  <a:pt x="0" y="635000"/>
                </a:moveTo>
                <a:lnTo>
                  <a:pt x="0" y="647700"/>
                </a:lnTo>
                <a:lnTo>
                  <a:pt x="5079" y="647930"/>
                </a:lnTo>
                <a:lnTo>
                  <a:pt x="5079" y="647700"/>
                </a:lnTo>
                <a:lnTo>
                  <a:pt x="27940" y="6477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685800">
                <a:moveTo>
                  <a:pt x="0" y="609600"/>
                </a:moveTo>
                <a:lnTo>
                  <a:pt x="0" y="635000"/>
                </a:lnTo>
                <a:lnTo>
                  <a:pt x="27940" y="6350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685800">
                <a:moveTo>
                  <a:pt x="27940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685800">
                <a:moveTo>
                  <a:pt x="27940" y="584200"/>
                </a:moveTo>
                <a:lnTo>
                  <a:pt x="0" y="585470"/>
                </a:lnTo>
                <a:lnTo>
                  <a:pt x="0" y="59817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685800">
                <a:moveTo>
                  <a:pt x="0" y="4953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496570"/>
                </a:lnTo>
                <a:lnTo>
                  <a:pt x="0" y="495300"/>
                </a:lnTo>
                <a:close/>
              </a:path>
              <a:path w="27940" h="685800">
                <a:moveTo>
                  <a:pt x="27940" y="469900"/>
                </a:moveTo>
                <a:lnTo>
                  <a:pt x="0" y="47117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685800">
                <a:moveTo>
                  <a:pt x="27940" y="419100"/>
                </a:moveTo>
                <a:lnTo>
                  <a:pt x="0" y="4203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19100"/>
                </a:lnTo>
                <a:close/>
              </a:path>
              <a:path w="27940" h="685800">
                <a:moveTo>
                  <a:pt x="27940" y="381000"/>
                </a:moveTo>
                <a:lnTo>
                  <a:pt x="0" y="38227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81000"/>
                </a:lnTo>
                <a:close/>
              </a:path>
              <a:path w="27940" h="685800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685800">
                <a:moveTo>
                  <a:pt x="27940" y="292100"/>
                </a:moveTo>
                <a:lnTo>
                  <a:pt x="0" y="2933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292100"/>
                </a:lnTo>
                <a:close/>
              </a:path>
              <a:path w="27940" h="685800">
                <a:moveTo>
                  <a:pt x="27940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685800">
                <a:moveTo>
                  <a:pt x="2794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41300"/>
                </a:lnTo>
                <a:close/>
              </a:path>
              <a:path w="27940" h="685800">
                <a:moveTo>
                  <a:pt x="27940" y="190500"/>
                </a:moveTo>
                <a:lnTo>
                  <a:pt x="0" y="1917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685800">
                <a:moveTo>
                  <a:pt x="27940" y="63500"/>
                </a:moveTo>
                <a:lnTo>
                  <a:pt x="0" y="647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63500"/>
                </a:lnTo>
                <a:close/>
              </a:path>
              <a:path w="27940" h="685800">
                <a:moveTo>
                  <a:pt x="27940" y="38100"/>
                </a:moveTo>
                <a:lnTo>
                  <a:pt x="0" y="393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38100"/>
                </a:lnTo>
                <a:close/>
              </a:path>
              <a:path w="27940" h="685800">
                <a:moveTo>
                  <a:pt x="1143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246619" y="2720339"/>
            <a:ext cx="26670" cy="711200"/>
          </a:xfrm>
          <a:custGeom>
            <a:avLst/>
            <a:gdLst/>
            <a:ahLst/>
            <a:cxnLst/>
            <a:rect l="l" t="t" r="r" b="b"/>
            <a:pathLst>
              <a:path w="26670" h="711200">
                <a:moveTo>
                  <a:pt x="15239" y="685800"/>
                </a:moveTo>
                <a:lnTo>
                  <a:pt x="15239" y="698500"/>
                </a:lnTo>
                <a:lnTo>
                  <a:pt x="25400" y="698500"/>
                </a:lnTo>
                <a:lnTo>
                  <a:pt x="25400" y="711200"/>
                </a:lnTo>
                <a:lnTo>
                  <a:pt x="26670" y="711200"/>
                </a:lnTo>
                <a:lnTo>
                  <a:pt x="26670" y="687070"/>
                </a:lnTo>
                <a:lnTo>
                  <a:pt x="15239" y="685800"/>
                </a:lnTo>
                <a:close/>
              </a:path>
              <a:path w="26670" h="711200">
                <a:moveTo>
                  <a:pt x="26670" y="673100"/>
                </a:moveTo>
                <a:lnTo>
                  <a:pt x="6350" y="674067"/>
                </a:lnTo>
                <a:lnTo>
                  <a:pt x="635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711200">
                <a:moveTo>
                  <a:pt x="13335" y="661035"/>
                </a:moveTo>
                <a:lnTo>
                  <a:pt x="0" y="661670"/>
                </a:lnTo>
                <a:lnTo>
                  <a:pt x="0" y="674370"/>
                </a:lnTo>
                <a:lnTo>
                  <a:pt x="6350" y="674067"/>
                </a:lnTo>
                <a:lnTo>
                  <a:pt x="6350" y="673100"/>
                </a:lnTo>
                <a:lnTo>
                  <a:pt x="26670" y="673100"/>
                </a:lnTo>
                <a:lnTo>
                  <a:pt x="26670" y="661670"/>
                </a:lnTo>
                <a:lnTo>
                  <a:pt x="13335" y="661035"/>
                </a:lnTo>
                <a:close/>
              </a:path>
              <a:path w="26670" h="711200">
                <a:moveTo>
                  <a:pt x="0" y="635000"/>
                </a:moveTo>
                <a:lnTo>
                  <a:pt x="0" y="660400"/>
                </a:lnTo>
                <a:lnTo>
                  <a:pt x="13335" y="661035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112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7112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112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7112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7112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7112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7112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7112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7112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7112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7112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7112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7112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7112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7112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7112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A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273290" y="2745739"/>
            <a:ext cx="27940" cy="723900"/>
          </a:xfrm>
          <a:custGeom>
            <a:avLst/>
            <a:gdLst/>
            <a:ahLst/>
            <a:cxnLst/>
            <a:rect l="l" t="t" r="r" b="b"/>
            <a:pathLst>
              <a:path w="27940" h="723900">
                <a:moveTo>
                  <a:pt x="0" y="660400"/>
                </a:moveTo>
                <a:lnTo>
                  <a:pt x="0" y="685800"/>
                </a:lnTo>
                <a:lnTo>
                  <a:pt x="7619" y="685800"/>
                </a:lnTo>
                <a:lnTo>
                  <a:pt x="7619" y="698500"/>
                </a:lnTo>
                <a:lnTo>
                  <a:pt x="17779" y="698500"/>
                </a:lnTo>
                <a:lnTo>
                  <a:pt x="17779" y="711200"/>
                </a:lnTo>
                <a:lnTo>
                  <a:pt x="26669" y="711200"/>
                </a:lnTo>
                <a:lnTo>
                  <a:pt x="26669" y="723900"/>
                </a:lnTo>
                <a:lnTo>
                  <a:pt x="27939" y="723900"/>
                </a:lnTo>
                <a:lnTo>
                  <a:pt x="27939" y="661670"/>
                </a:lnTo>
                <a:lnTo>
                  <a:pt x="0" y="660400"/>
                </a:lnTo>
                <a:close/>
              </a:path>
              <a:path w="27940" h="723900">
                <a:moveTo>
                  <a:pt x="27939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7700"/>
                </a:lnTo>
                <a:close/>
              </a:path>
              <a:path w="27940" h="723900">
                <a:moveTo>
                  <a:pt x="13969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36270"/>
                </a:lnTo>
                <a:lnTo>
                  <a:pt x="13969" y="635635"/>
                </a:lnTo>
                <a:close/>
              </a:path>
              <a:path w="27940" h="723900">
                <a:moveTo>
                  <a:pt x="0" y="609600"/>
                </a:moveTo>
                <a:lnTo>
                  <a:pt x="0" y="635000"/>
                </a:lnTo>
                <a:lnTo>
                  <a:pt x="13969" y="635635"/>
                </a:lnTo>
                <a:lnTo>
                  <a:pt x="27939" y="6350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23900">
                <a:moveTo>
                  <a:pt x="0" y="5969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98170"/>
                </a:lnTo>
                <a:lnTo>
                  <a:pt x="0" y="596900"/>
                </a:lnTo>
                <a:close/>
              </a:path>
              <a:path w="27940" h="723900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723900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23900">
                <a:moveTo>
                  <a:pt x="27939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723900">
                <a:moveTo>
                  <a:pt x="0" y="457200"/>
                </a:moveTo>
                <a:lnTo>
                  <a:pt x="0" y="546100"/>
                </a:lnTo>
                <a:lnTo>
                  <a:pt x="27939" y="5461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723900">
                <a:moveTo>
                  <a:pt x="27939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31800"/>
                </a:lnTo>
                <a:close/>
              </a:path>
              <a:path w="27940" h="723900">
                <a:moveTo>
                  <a:pt x="27939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7939" y="431800"/>
                </a:lnTo>
                <a:lnTo>
                  <a:pt x="27939" y="381000"/>
                </a:lnTo>
                <a:close/>
              </a:path>
              <a:path w="27940" h="723900">
                <a:moveTo>
                  <a:pt x="27939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42900"/>
                </a:lnTo>
                <a:close/>
              </a:path>
              <a:path w="27940" h="723900">
                <a:moveTo>
                  <a:pt x="27939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30200"/>
                </a:lnTo>
                <a:close/>
              </a:path>
              <a:path w="27940" h="723900">
                <a:moveTo>
                  <a:pt x="27939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7939" y="330200"/>
                </a:lnTo>
                <a:lnTo>
                  <a:pt x="27939" y="254000"/>
                </a:lnTo>
                <a:close/>
              </a:path>
              <a:path w="27940" h="723900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723900">
                <a:moveTo>
                  <a:pt x="27939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03200"/>
                </a:lnTo>
                <a:close/>
              </a:path>
              <a:path w="27940" h="723900">
                <a:moveTo>
                  <a:pt x="27939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52400"/>
                </a:lnTo>
                <a:close/>
              </a:path>
              <a:path w="27940" h="723900">
                <a:moveTo>
                  <a:pt x="27939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25400"/>
                </a:lnTo>
                <a:close/>
              </a:path>
              <a:path w="27940" h="723900">
                <a:moveTo>
                  <a:pt x="19049" y="0"/>
                </a:moveTo>
                <a:lnTo>
                  <a:pt x="0" y="1270"/>
                </a:lnTo>
                <a:lnTo>
                  <a:pt x="0" y="25400"/>
                </a:lnTo>
                <a:lnTo>
                  <a:pt x="27939" y="25400"/>
                </a:lnTo>
                <a:lnTo>
                  <a:pt x="2793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301230" y="27584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73100"/>
                </a:moveTo>
                <a:lnTo>
                  <a:pt x="0" y="674370"/>
                </a:lnTo>
                <a:lnTo>
                  <a:pt x="0" y="711200"/>
                </a:lnTo>
                <a:lnTo>
                  <a:pt x="8890" y="711200"/>
                </a:lnTo>
                <a:lnTo>
                  <a:pt x="8890" y="723900"/>
                </a:lnTo>
                <a:lnTo>
                  <a:pt x="17779" y="723900"/>
                </a:lnTo>
                <a:lnTo>
                  <a:pt x="17779" y="736600"/>
                </a:lnTo>
                <a:lnTo>
                  <a:pt x="26670" y="736600"/>
                </a:lnTo>
                <a:lnTo>
                  <a:pt x="26670" y="673100"/>
                </a:lnTo>
                <a:close/>
              </a:path>
              <a:path w="26670" h="736600">
                <a:moveTo>
                  <a:pt x="0" y="6477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48970"/>
                </a:lnTo>
                <a:lnTo>
                  <a:pt x="0" y="647700"/>
                </a:lnTo>
                <a:close/>
              </a:path>
              <a:path w="26670" h="73660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736600">
                <a:moveTo>
                  <a:pt x="13335" y="622935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13335" y="622935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22300"/>
                </a:lnTo>
                <a:lnTo>
                  <a:pt x="13335" y="622935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842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36600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26670" y="533400"/>
                </a:moveTo>
                <a:lnTo>
                  <a:pt x="0" y="5346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36600">
                <a:moveTo>
                  <a:pt x="0" y="4445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736600">
                <a:moveTo>
                  <a:pt x="26670" y="419100"/>
                </a:moveTo>
                <a:lnTo>
                  <a:pt x="0" y="4203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19100"/>
                </a:lnTo>
                <a:close/>
              </a:path>
              <a:path w="26670" h="736600">
                <a:moveTo>
                  <a:pt x="26670" y="368300"/>
                </a:moveTo>
                <a:lnTo>
                  <a:pt x="0" y="3695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3683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317500"/>
                </a:moveTo>
                <a:lnTo>
                  <a:pt x="0" y="3187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3175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736600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736600">
                <a:moveTo>
                  <a:pt x="26670" y="139700"/>
                </a:moveTo>
                <a:lnTo>
                  <a:pt x="0" y="1409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39700"/>
                </a:lnTo>
                <a:close/>
              </a:path>
              <a:path w="26670" h="736600">
                <a:moveTo>
                  <a:pt x="26670" y="12700"/>
                </a:moveTo>
                <a:lnTo>
                  <a:pt x="12700" y="12700"/>
                </a:lnTo>
                <a:lnTo>
                  <a:pt x="0" y="139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"/>
                </a:lnTo>
                <a:close/>
              </a:path>
              <a:path w="26670" h="7366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A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327900" y="2771139"/>
            <a:ext cx="27940" cy="774700"/>
          </a:xfrm>
          <a:custGeom>
            <a:avLst/>
            <a:gdLst/>
            <a:ahLst/>
            <a:cxnLst/>
            <a:rect l="l" t="t" r="r" b="b"/>
            <a:pathLst>
              <a:path w="27940" h="774700">
                <a:moveTo>
                  <a:pt x="27940" y="698500"/>
                </a:moveTo>
                <a:lnTo>
                  <a:pt x="0" y="699770"/>
                </a:lnTo>
                <a:lnTo>
                  <a:pt x="0" y="723900"/>
                </a:lnTo>
                <a:lnTo>
                  <a:pt x="1270" y="723900"/>
                </a:lnTo>
                <a:lnTo>
                  <a:pt x="1270" y="736600"/>
                </a:lnTo>
                <a:lnTo>
                  <a:pt x="10159" y="736600"/>
                </a:lnTo>
                <a:lnTo>
                  <a:pt x="10159" y="749300"/>
                </a:lnTo>
                <a:lnTo>
                  <a:pt x="19050" y="749300"/>
                </a:lnTo>
                <a:lnTo>
                  <a:pt x="19050" y="762000"/>
                </a:lnTo>
                <a:lnTo>
                  <a:pt x="26670" y="762000"/>
                </a:lnTo>
                <a:lnTo>
                  <a:pt x="26670" y="774700"/>
                </a:lnTo>
                <a:lnTo>
                  <a:pt x="27940" y="774700"/>
                </a:lnTo>
                <a:lnTo>
                  <a:pt x="27940" y="698500"/>
                </a:lnTo>
                <a:close/>
              </a:path>
              <a:path w="27940" h="774700">
                <a:moveTo>
                  <a:pt x="2794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774700">
                <a:moveTo>
                  <a:pt x="0" y="6350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774700">
                <a:moveTo>
                  <a:pt x="2794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774700">
                <a:moveTo>
                  <a:pt x="13970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610870"/>
                </a:lnTo>
                <a:lnTo>
                  <a:pt x="13970" y="610235"/>
                </a:lnTo>
                <a:close/>
              </a:path>
              <a:path w="27940" h="774700">
                <a:moveTo>
                  <a:pt x="0" y="584200"/>
                </a:moveTo>
                <a:lnTo>
                  <a:pt x="0" y="609600"/>
                </a:lnTo>
                <a:lnTo>
                  <a:pt x="13970" y="610235"/>
                </a:lnTo>
                <a:lnTo>
                  <a:pt x="27940" y="609600"/>
                </a:lnTo>
                <a:lnTo>
                  <a:pt x="27940" y="585470"/>
                </a:lnTo>
                <a:lnTo>
                  <a:pt x="0" y="584200"/>
                </a:lnTo>
                <a:close/>
              </a:path>
              <a:path w="27940" h="774700">
                <a:moveTo>
                  <a:pt x="0" y="5715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774700">
                <a:moveTo>
                  <a:pt x="0" y="546100"/>
                </a:moveTo>
                <a:lnTo>
                  <a:pt x="0" y="571500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774700">
                <a:moveTo>
                  <a:pt x="2794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33400"/>
                </a:lnTo>
                <a:close/>
              </a:path>
              <a:path w="27940" h="774700">
                <a:moveTo>
                  <a:pt x="2794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774700">
                <a:moveTo>
                  <a:pt x="0" y="4318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433070"/>
                </a:lnTo>
                <a:lnTo>
                  <a:pt x="0" y="431800"/>
                </a:lnTo>
                <a:close/>
              </a:path>
              <a:path w="27940" h="774700">
                <a:moveTo>
                  <a:pt x="2794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6400"/>
                </a:lnTo>
                <a:close/>
              </a:path>
              <a:path w="27940" h="774700">
                <a:moveTo>
                  <a:pt x="2794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7940" y="406400"/>
                </a:lnTo>
                <a:lnTo>
                  <a:pt x="27940" y="355600"/>
                </a:lnTo>
                <a:close/>
              </a:path>
              <a:path w="27940" h="774700">
                <a:moveTo>
                  <a:pt x="2794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17500"/>
                </a:lnTo>
                <a:close/>
              </a:path>
              <a:path w="27940" h="774700">
                <a:moveTo>
                  <a:pt x="2794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304800"/>
                </a:lnTo>
                <a:close/>
              </a:path>
              <a:path w="27940" h="774700">
                <a:moveTo>
                  <a:pt x="2794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28600"/>
                </a:lnTo>
                <a:close/>
              </a:path>
              <a:path w="27940" h="774700">
                <a:moveTo>
                  <a:pt x="2794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40" y="228600"/>
                </a:lnTo>
                <a:lnTo>
                  <a:pt x="27940" y="215900"/>
                </a:lnTo>
                <a:close/>
              </a:path>
              <a:path w="27940" h="774700">
                <a:moveTo>
                  <a:pt x="2794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177800"/>
                </a:lnTo>
                <a:close/>
              </a:path>
              <a:path w="27940" h="774700">
                <a:moveTo>
                  <a:pt x="2794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27000"/>
                </a:lnTo>
                <a:close/>
              </a:path>
              <a:path w="27940" h="774700">
                <a:moveTo>
                  <a:pt x="6350" y="0"/>
                </a:moveTo>
                <a:lnTo>
                  <a:pt x="0" y="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2549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355840" y="2796539"/>
            <a:ext cx="26670" cy="787400"/>
          </a:xfrm>
          <a:custGeom>
            <a:avLst/>
            <a:gdLst/>
            <a:ahLst/>
            <a:cxnLst/>
            <a:rect l="l" t="t" r="r" b="b"/>
            <a:pathLst>
              <a:path w="26670" h="787400">
                <a:moveTo>
                  <a:pt x="15239" y="762508"/>
                </a:moveTo>
                <a:lnTo>
                  <a:pt x="15239" y="774700"/>
                </a:lnTo>
                <a:lnTo>
                  <a:pt x="22859" y="774700"/>
                </a:lnTo>
                <a:lnTo>
                  <a:pt x="22859" y="787400"/>
                </a:lnTo>
                <a:lnTo>
                  <a:pt x="26669" y="787400"/>
                </a:lnTo>
                <a:lnTo>
                  <a:pt x="26669" y="763270"/>
                </a:lnTo>
                <a:lnTo>
                  <a:pt x="15239" y="762508"/>
                </a:lnTo>
                <a:close/>
              </a:path>
              <a:path w="26670" h="787400">
                <a:moveTo>
                  <a:pt x="26669" y="762000"/>
                </a:moveTo>
                <a:lnTo>
                  <a:pt x="152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787400">
                <a:moveTo>
                  <a:pt x="26669" y="711200"/>
                </a:moveTo>
                <a:lnTo>
                  <a:pt x="0" y="712470"/>
                </a:lnTo>
                <a:lnTo>
                  <a:pt x="0" y="749300"/>
                </a:lnTo>
                <a:lnTo>
                  <a:pt x="7619" y="749300"/>
                </a:lnTo>
                <a:lnTo>
                  <a:pt x="7619" y="762000"/>
                </a:lnTo>
                <a:lnTo>
                  <a:pt x="15239" y="762508"/>
                </a:lnTo>
                <a:lnTo>
                  <a:pt x="15239" y="76200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7874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7874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7874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7874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7874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7874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7874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7874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7874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7874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7874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7874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7874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7874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7874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7874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7874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7874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7874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787400">
                <a:moveTo>
                  <a:pt x="203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382509" y="2809239"/>
            <a:ext cx="27940" cy="811530"/>
          </a:xfrm>
          <a:custGeom>
            <a:avLst/>
            <a:gdLst/>
            <a:ahLst/>
            <a:cxnLst/>
            <a:rect l="l" t="t" r="r" b="b"/>
            <a:pathLst>
              <a:path w="27940" h="811529">
                <a:moveTo>
                  <a:pt x="0" y="749300"/>
                </a:moveTo>
                <a:lnTo>
                  <a:pt x="0" y="774700"/>
                </a:lnTo>
                <a:lnTo>
                  <a:pt x="3810" y="774700"/>
                </a:lnTo>
                <a:lnTo>
                  <a:pt x="3810" y="787400"/>
                </a:lnTo>
                <a:lnTo>
                  <a:pt x="12700" y="787400"/>
                </a:lnTo>
                <a:lnTo>
                  <a:pt x="12700" y="800100"/>
                </a:lnTo>
                <a:lnTo>
                  <a:pt x="27940" y="800100"/>
                </a:lnTo>
                <a:lnTo>
                  <a:pt x="27940" y="750570"/>
                </a:lnTo>
                <a:lnTo>
                  <a:pt x="0" y="749300"/>
                </a:lnTo>
                <a:close/>
              </a:path>
              <a:path w="27940" h="811529">
                <a:moveTo>
                  <a:pt x="2794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7940" y="750570"/>
                </a:lnTo>
                <a:lnTo>
                  <a:pt x="27940" y="698500"/>
                </a:lnTo>
                <a:close/>
              </a:path>
              <a:path w="27940" h="811529">
                <a:moveTo>
                  <a:pt x="2794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811529">
                <a:moveTo>
                  <a:pt x="2794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22300"/>
                </a:lnTo>
                <a:close/>
              </a:path>
              <a:path w="27940" h="811529">
                <a:moveTo>
                  <a:pt x="0" y="596900"/>
                </a:moveTo>
                <a:lnTo>
                  <a:pt x="0" y="622300"/>
                </a:lnTo>
                <a:lnTo>
                  <a:pt x="27940" y="622300"/>
                </a:lnTo>
                <a:lnTo>
                  <a:pt x="27940" y="598170"/>
                </a:lnTo>
                <a:lnTo>
                  <a:pt x="0" y="596900"/>
                </a:lnTo>
                <a:close/>
              </a:path>
              <a:path w="27940" h="811529">
                <a:moveTo>
                  <a:pt x="2794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811529">
                <a:moveTo>
                  <a:pt x="13970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13970" y="572135"/>
                </a:lnTo>
                <a:close/>
              </a:path>
              <a:path w="27940" h="811529">
                <a:moveTo>
                  <a:pt x="0" y="546100"/>
                </a:moveTo>
                <a:lnTo>
                  <a:pt x="0" y="571500"/>
                </a:lnTo>
                <a:lnTo>
                  <a:pt x="13970" y="572135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811529">
                <a:moveTo>
                  <a:pt x="0" y="533400"/>
                </a:moveTo>
                <a:lnTo>
                  <a:pt x="0" y="546100"/>
                </a:lnTo>
                <a:lnTo>
                  <a:pt x="27940" y="5461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811529">
                <a:moveTo>
                  <a:pt x="0" y="508000"/>
                </a:moveTo>
                <a:lnTo>
                  <a:pt x="0" y="533400"/>
                </a:lnTo>
                <a:lnTo>
                  <a:pt x="27940" y="5334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11529">
                <a:moveTo>
                  <a:pt x="2794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811529">
                <a:moveTo>
                  <a:pt x="2794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811529">
                <a:moveTo>
                  <a:pt x="0" y="3937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811529">
                <a:moveTo>
                  <a:pt x="2794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8300"/>
                </a:lnTo>
                <a:close/>
              </a:path>
              <a:path w="27940" h="811529">
                <a:moveTo>
                  <a:pt x="2794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17500"/>
                </a:lnTo>
                <a:close/>
              </a:path>
              <a:path w="27940" h="811529">
                <a:moveTo>
                  <a:pt x="2794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79400"/>
                </a:lnTo>
                <a:close/>
              </a:path>
              <a:path w="27940" h="811529">
                <a:moveTo>
                  <a:pt x="2794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66700"/>
                </a:lnTo>
                <a:close/>
              </a:path>
              <a:path w="27940" h="811529">
                <a:moveTo>
                  <a:pt x="2794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190500"/>
                </a:lnTo>
                <a:close/>
              </a:path>
              <a:path w="27940" h="811529">
                <a:moveTo>
                  <a:pt x="2794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77800"/>
                </a:lnTo>
                <a:close/>
              </a:path>
              <a:path w="27940" h="81152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811529">
                <a:moveTo>
                  <a:pt x="2794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88900"/>
                </a:lnTo>
                <a:close/>
              </a:path>
              <a:path w="27940" h="811529">
                <a:moveTo>
                  <a:pt x="13970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811529">
                <a:moveTo>
                  <a:pt x="27940" y="800100"/>
                </a:moveTo>
                <a:lnTo>
                  <a:pt x="20320" y="800100"/>
                </a:lnTo>
                <a:lnTo>
                  <a:pt x="20320" y="801370"/>
                </a:lnTo>
                <a:lnTo>
                  <a:pt x="21590" y="801370"/>
                </a:lnTo>
                <a:lnTo>
                  <a:pt x="21590" y="803910"/>
                </a:lnTo>
                <a:lnTo>
                  <a:pt x="22860" y="803910"/>
                </a:lnTo>
                <a:lnTo>
                  <a:pt x="22860" y="805180"/>
                </a:lnTo>
                <a:lnTo>
                  <a:pt x="24130" y="805180"/>
                </a:lnTo>
                <a:lnTo>
                  <a:pt x="24130" y="807720"/>
                </a:lnTo>
                <a:lnTo>
                  <a:pt x="25400" y="807720"/>
                </a:lnTo>
                <a:lnTo>
                  <a:pt x="25400" y="810260"/>
                </a:lnTo>
                <a:lnTo>
                  <a:pt x="26670" y="810260"/>
                </a:lnTo>
                <a:lnTo>
                  <a:pt x="26670" y="811530"/>
                </a:lnTo>
                <a:lnTo>
                  <a:pt x="27940" y="811530"/>
                </a:lnTo>
                <a:lnTo>
                  <a:pt x="27940" y="800100"/>
                </a:lnTo>
                <a:close/>
              </a:path>
            </a:pathLst>
          </a:custGeom>
          <a:solidFill>
            <a:srgbClr val="2448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410450" y="2821939"/>
            <a:ext cx="26670" cy="842010"/>
          </a:xfrm>
          <a:custGeom>
            <a:avLst/>
            <a:gdLst/>
            <a:ahLst/>
            <a:cxnLst/>
            <a:rect l="l" t="t" r="r" b="b"/>
            <a:pathLst>
              <a:path w="26670" h="842010">
                <a:moveTo>
                  <a:pt x="26670" y="774700"/>
                </a:moveTo>
                <a:lnTo>
                  <a:pt x="0" y="77597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74700"/>
                </a:lnTo>
                <a:close/>
              </a:path>
              <a:path w="26670" h="842010">
                <a:moveTo>
                  <a:pt x="0" y="736600"/>
                </a:moveTo>
                <a:lnTo>
                  <a:pt x="0" y="774700"/>
                </a:lnTo>
                <a:lnTo>
                  <a:pt x="26670" y="774700"/>
                </a:lnTo>
                <a:lnTo>
                  <a:pt x="26670" y="737870"/>
                </a:lnTo>
                <a:lnTo>
                  <a:pt x="0" y="736600"/>
                </a:lnTo>
                <a:close/>
              </a:path>
              <a:path w="26670" h="842010">
                <a:moveTo>
                  <a:pt x="26670" y="685800"/>
                </a:moveTo>
                <a:lnTo>
                  <a:pt x="0" y="687070"/>
                </a:lnTo>
                <a:lnTo>
                  <a:pt x="0" y="736600"/>
                </a:lnTo>
                <a:lnTo>
                  <a:pt x="26670" y="737870"/>
                </a:lnTo>
                <a:lnTo>
                  <a:pt x="26670" y="685800"/>
                </a:lnTo>
                <a:close/>
              </a:path>
              <a:path w="26670" h="842010">
                <a:moveTo>
                  <a:pt x="26670" y="647700"/>
                </a:moveTo>
                <a:lnTo>
                  <a:pt x="0" y="648970"/>
                </a:lnTo>
                <a:lnTo>
                  <a:pt x="0" y="68707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842010">
                <a:moveTo>
                  <a:pt x="26670" y="609600"/>
                </a:moveTo>
                <a:lnTo>
                  <a:pt x="0" y="6108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42010">
                <a:moveTo>
                  <a:pt x="0" y="5842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842010">
                <a:moveTo>
                  <a:pt x="26670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842010">
                <a:moveTo>
                  <a:pt x="13334" y="559435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60070"/>
                </a:lnTo>
                <a:lnTo>
                  <a:pt x="13334" y="559435"/>
                </a:lnTo>
                <a:close/>
              </a:path>
              <a:path w="26670" h="842010">
                <a:moveTo>
                  <a:pt x="0" y="533400"/>
                </a:moveTo>
                <a:lnTo>
                  <a:pt x="0" y="558800"/>
                </a:lnTo>
                <a:lnTo>
                  <a:pt x="13334" y="559435"/>
                </a:lnTo>
                <a:lnTo>
                  <a:pt x="26670" y="5588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42010">
                <a:moveTo>
                  <a:pt x="0" y="5207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842010">
                <a:moveTo>
                  <a:pt x="0" y="4953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42010">
                <a:moveTo>
                  <a:pt x="26670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42010">
                <a:moveTo>
                  <a:pt x="26670" y="469900"/>
                </a:moveTo>
                <a:lnTo>
                  <a:pt x="0" y="471170"/>
                </a:lnTo>
                <a:lnTo>
                  <a:pt x="0" y="48387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842010">
                <a:moveTo>
                  <a:pt x="0" y="3810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842010">
                <a:moveTo>
                  <a:pt x="26670" y="355600"/>
                </a:moveTo>
                <a:lnTo>
                  <a:pt x="0" y="3568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55600"/>
                </a:lnTo>
                <a:close/>
              </a:path>
              <a:path w="26670" h="842010">
                <a:moveTo>
                  <a:pt x="26670" y="304800"/>
                </a:moveTo>
                <a:lnTo>
                  <a:pt x="0" y="306070"/>
                </a:lnTo>
                <a:lnTo>
                  <a:pt x="0" y="356870"/>
                </a:lnTo>
                <a:lnTo>
                  <a:pt x="26670" y="355600"/>
                </a:lnTo>
                <a:lnTo>
                  <a:pt x="26670" y="304800"/>
                </a:lnTo>
                <a:close/>
              </a:path>
              <a:path w="26670" h="842010">
                <a:moveTo>
                  <a:pt x="26670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66700"/>
                </a:lnTo>
                <a:close/>
              </a:path>
              <a:path w="26670" h="842010">
                <a:moveTo>
                  <a:pt x="26670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54000"/>
                </a:lnTo>
                <a:close/>
              </a:path>
              <a:path w="26670" h="842010">
                <a:moveTo>
                  <a:pt x="26670" y="177800"/>
                </a:moveTo>
                <a:lnTo>
                  <a:pt x="0" y="1790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177800"/>
                </a:lnTo>
                <a:close/>
              </a:path>
              <a:path w="26670" h="842010">
                <a:moveTo>
                  <a:pt x="26670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8420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842010">
                <a:moveTo>
                  <a:pt x="26670" y="76200"/>
                </a:moveTo>
                <a:lnTo>
                  <a:pt x="0" y="774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76200"/>
                </a:lnTo>
                <a:close/>
              </a:path>
              <a:path w="26670" h="842010">
                <a:moveTo>
                  <a:pt x="7620" y="0"/>
                </a:moveTo>
                <a:lnTo>
                  <a:pt x="0" y="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6670" h="842010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42010">
                <a:moveTo>
                  <a:pt x="26670" y="800100"/>
                </a:moveTo>
                <a:lnTo>
                  <a:pt x="0" y="800100"/>
                </a:lnTo>
                <a:lnTo>
                  <a:pt x="0" y="801370"/>
                </a:lnTo>
                <a:lnTo>
                  <a:pt x="1270" y="801370"/>
                </a:lnTo>
                <a:lnTo>
                  <a:pt x="1270" y="802640"/>
                </a:lnTo>
                <a:lnTo>
                  <a:pt x="2540" y="802640"/>
                </a:lnTo>
                <a:lnTo>
                  <a:pt x="2540" y="805180"/>
                </a:lnTo>
                <a:lnTo>
                  <a:pt x="3809" y="805180"/>
                </a:lnTo>
                <a:lnTo>
                  <a:pt x="3809" y="806450"/>
                </a:lnTo>
                <a:lnTo>
                  <a:pt x="5079" y="806450"/>
                </a:lnTo>
                <a:lnTo>
                  <a:pt x="5079" y="808990"/>
                </a:lnTo>
                <a:lnTo>
                  <a:pt x="6350" y="808990"/>
                </a:lnTo>
                <a:lnTo>
                  <a:pt x="6350" y="811530"/>
                </a:lnTo>
                <a:lnTo>
                  <a:pt x="7620" y="811530"/>
                </a:lnTo>
                <a:lnTo>
                  <a:pt x="762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42010">
                <a:moveTo>
                  <a:pt x="26670" y="812800"/>
                </a:moveTo>
                <a:lnTo>
                  <a:pt x="8890" y="812800"/>
                </a:lnTo>
                <a:lnTo>
                  <a:pt x="8890" y="815340"/>
                </a:lnTo>
                <a:lnTo>
                  <a:pt x="10159" y="815340"/>
                </a:lnTo>
                <a:lnTo>
                  <a:pt x="10159" y="816610"/>
                </a:lnTo>
                <a:lnTo>
                  <a:pt x="11429" y="816610"/>
                </a:lnTo>
                <a:lnTo>
                  <a:pt x="11429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842010">
                <a:moveTo>
                  <a:pt x="26670" y="819150"/>
                </a:moveTo>
                <a:lnTo>
                  <a:pt x="12700" y="819150"/>
                </a:lnTo>
                <a:lnTo>
                  <a:pt x="12700" y="821690"/>
                </a:lnTo>
                <a:lnTo>
                  <a:pt x="13970" y="821690"/>
                </a:lnTo>
                <a:lnTo>
                  <a:pt x="13970" y="822960"/>
                </a:lnTo>
                <a:lnTo>
                  <a:pt x="15240" y="822960"/>
                </a:lnTo>
                <a:lnTo>
                  <a:pt x="15240" y="825500"/>
                </a:lnTo>
                <a:lnTo>
                  <a:pt x="16509" y="825500"/>
                </a:lnTo>
                <a:lnTo>
                  <a:pt x="16509" y="826770"/>
                </a:lnTo>
                <a:lnTo>
                  <a:pt x="17779" y="826770"/>
                </a:lnTo>
                <a:lnTo>
                  <a:pt x="17779" y="829310"/>
                </a:lnTo>
                <a:lnTo>
                  <a:pt x="19050" y="829310"/>
                </a:lnTo>
                <a:lnTo>
                  <a:pt x="1905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842010">
                <a:moveTo>
                  <a:pt x="26670" y="831850"/>
                </a:moveTo>
                <a:lnTo>
                  <a:pt x="20320" y="831850"/>
                </a:lnTo>
                <a:lnTo>
                  <a:pt x="20320" y="833120"/>
                </a:lnTo>
                <a:lnTo>
                  <a:pt x="21590" y="833120"/>
                </a:lnTo>
                <a:lnTo>
                  <a:pt x="21590" y="835660"/>
                </a:lnTo>
                <a:lnTo>
                  <a:pt x="22859" y="835660"/>
                </a:lnTo>
                <a:lnTo>
                  <a:pt x="22859" y="836930"/>
                </a:lnTo>
                <a:lnTo>
                  <a:pt x="24129" y="836930"/>
                </a:lnTo>
                <a:lnTo>
                  <a:pt x="24129" y="839470"/>
                </a:lnTo>
                <a:lnTo>
                  <a:pt x="25400" y="839470"/>
                </a:lnTo>
                <a:lnTo>
                  <a:pt x="25400" y="842010"/>
                </a:lnTo>
                <a:lnTo>
                  <a:pt x="26670" y="842010"/>
                </a:lnTo>
                <a:lnTo>
                  <a:pt x="26670" y="83185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437119" y="2834639"/>
            <a:ext cx="27940" cy="872490"/>
          </a:xfrm>
          <a:custGeom>
            <a:avLst/>
            <a:gdLst/>
            <a:ahLst/>
            <a:cxnLst/>
            <a:rect l="l" t="t" r="r" b="b"/>
            <a:pathLst>
              <a:path w="27940" h="872489">
                <a:moveTo>
                  <a:pt x="27939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62000"/>
                </a:lnTo>
                <a:close/>
              </a:path>
              <a:path w="27940" h="872489">
                <a:moveTo>
                  <a:pt x="0" y="723900"/>
                </a:moveTo>
                <a:lnTo>
                  <a:pt x="0" y="762000"/>
                </a:lnTo>
                <a:lnTo>
                  <a:pt x="27939" y="762000"/>
                </a:lnTo>
                <a:lnTo>
                  <a:pt x="27939" y="725170"/>
                </a:lnTo>
                <a:lnTo>
                  <a:pt x="0" y="723900"/>
                </a:lnTo>
                <a:close/>
              </a:path>
              <a:path w="27940" h="872489">
                <a:moveTo>
                  <a:pt x="27939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39" y="725170"/>
                </a:lnTo>
                <a:lnTo>
                  <a:pt x="27939" y="673100"/>
                </a:lnTo>
                <a:close/>
              </a:path>
              <a:path w="27940" h="872489">
                <a:moveTo>
                  <a:pt x="27939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39" y="673100"/>
                </a:lnTo>
                <a:lnTo>
                  <a:pt x="27939" y="635000"/>
                </a:lnTo>
                <a:close/>
              </a:path>
              <a:path w="27940" h="872489">
                <a:moveTo>
                  <a:pt x="27939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596900"/>
                </a:lnTo>
                <a:close/>
              </a:path>
              <a:path w="27940" h="872489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872489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872489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7370"/>
                </a:lnTo>
                <a:lnTo>
                  <a:pt x="13970" y="546735"/>
                </a:lnTo>
                <a:close/>
              </a:path>
              <a:path w="27940" h="872489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39" y="5461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872489">
                <a:moveTo>
                  <a:pt x="0" y="5080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509270"/>
                </a:lnTo>
                <a:lnTo>
                  <a:pt x="0" y="508000"/>
                </a:lnTo>
                <a:close/>
              </a:path>
              <a:path w="27940" h="872489">
                <a:moveTo>
                  <a:pt x="0" y="482600"/>
                </a:moveTo>
                <a:lnTo>
                  <a:pt x="0" y="508000"/>
                </a:lnTo>
                <a:lnTo>
                  <a:pt x="27939" y="5080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872489">
                <a:moveTo>
                  <a:pt x="27939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69900"/>
                </a:lnTo>
                <a:close/>
              </a:path>
              <a:path w="27940" h="872489">
                <a:moveTo>
                  <a:pt x="27939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39" y="469900"/>
                </a:lnTo>
                <a:lnTo>
                  <a:pt x="27939" y="457200"/>
                </a:lnTo>
                <a:close/>
              </a:path>
              <a:path w="27940" h="872489">
                <a:moveTo>
                  <a:pt x="0" y="368300"/>
                </a:moveTo>
                <a:lnTo>
                  <a:pt x="0" y="457200"/>
                </a:lnTo>
                <a:lnTo>
                  <a:pt x="27939" y="457200"/>
                </a:lnTo>
                <a:lnTo>
                  <a:pt x="27939" y="369570"/>
                </a:lnTo>
                <a:lnTo>
                  <a:pt x="0" y="368300"/>
                </a:lnTo>
                <a:close/>
              </a:path>
              <a:path w="27940" h="872489">
                <a:moveTo>
                  <a:pt x="27939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39" y="368300"/>
                </a:lnTo>
                <a:lnTo>
                  <a:pt x="27939" y="342900"/>
                </a:lnTo>
                <a:close/>
              </a:path>
              <a:path w="27940" h="872489">
                <a:moveTo>
                  <a:pt x="27939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39" y="342900"/>
                </a:lnTo>
                <a:lnTo>
                  <a:pt x="27939" y="292100"/>
                </a:lnTo>
                <a:close/>
              </a:path>
              <a:path w="27940" h="872489">
                <a:moveTo>
                  <a:pt x="27939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54000"/>
                </a:lnTo>
                <a:close/>
              </a:path>
              <a:path w="27940" h="872489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872489">
                <a:moveTo>
                  <a:pt x="27939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165100"/>
                </a:lnTo>
                <a:close/>
              </a:path>
              <a:path w="27940" h="872489">
                <a:moveTo>
                  <a:pt x="27939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872489">
                <a:moveTo>
                  <a:pt x="27939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114300"/>
                </a:lnTo>
                <a:close/>
              </a:path>
              <a:path w="27940" h="872489">
                <a:moveTo>
                  <a:pt x="27939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63500"/>
                </a:lnTo>
                <a:close/>
              </a:path>
              <a:path w="27940" h="872489">
                <a:moveTo>
                  <a:pt x="1270" y="0"/>
                </a:moveTo>
                <a:lnTo>
                  <a:pt x="0" y="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7940" h="872489">
                <a:moveTo>
                  <a:pt x="2793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74700"/>
                </a:lnTo>
                <a:close/>
              </a:path>
              <a:path w="27940" h="872489">
                <a:moveTo>
                  <a:pt x="27939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87400"/>
                </a:lnTo>
                <a:close/>
              </a:path>
              <a:path w="27940" h="872489">
                <a:moveTo>
                  <a:pt x="27939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7939" y="819150"/>
                </a:lnTo>
                <a:lnTo>
                  <a:pt x="27939" y="806450"/>
                </a:lnTo>
                <a:close/>
              </a:path>
              <a:path w="27940" h="872489">
                <a:moveTo>
                  <a:pt x="27939" y="819150"/>
                </a:moveTo>
                <a:lnTo>
                  <a:pt x="0" y="819150"/>
                </a:lnTo>
                <a:lnTo>
                  <a:pt x="0" y="830580"/>
                </a:lnTo>
                <a:lnTo>
                  <a:pt x="1270" y="830580"/>
                </a:lnTo>
                <a:lnTo>
                  <a:pt x="1270" y="831850"/>
                </a:lnTo>
                <a:lnTo>
                  <a:pt x="27939" y="831850"/>
                </a:lnTo>
                <a:lnTo>
                  <a:pt x="27939" y="819150"/>
                </a:lnTo>
                <a:close/>
              </a:path>
              <a:path w="27940" h="872489">
                <a:moveTo>
                  <a:pt x="27939" y="831850"/>
                </a:moveTo>
                <a:lnTo>
                  <a:pt x="1270" y="831850"/>
                </a:lnTo>
                <a:lnTo>
                  <a:pt x="1270" y="833120"/>
                </a:lnTo>
                <a:lnTo>
                  <a:pt x="2539" y="833120"/>
                </a:lnTo>
                <a:lnTo>
                  <a:pt x="2539" y="834390"/>
                </a:lnTo>
                <a:lnTo>
                  <a:pt x="3809" y="834390"/>
                </a:lnTo>
                <a:lnTo>
                  <a:pt x="3809" y="836930"/>
                </a:lnTo>
                <a:lnTo>
                  <a:pt x="5079" y="836930"/>
                </a:lnTo>
                <a:lnTo>
                  <a:pt x="5079" y="838200"/>
                </a:lnTo>
                <a:lnTo>
                  <a:pt x="27939" y="838200"/>
                </a:lnTo>
                <a:lnTo>
                  <a:pt x="27939" y="831850"/>
                </a:lnTo>
                <a:close/>
              </a:path>
              <a:path w="27940" h="872489">
                <a:moveTo>
                  <a:pt x="27939" y="838200"/>
                </a:moveTo>
                <a:lnTo>
                  <a:pt x="6350" y="838200"/>
                </a:lnTo>
                <a:lnTo>
                  <a:pt x="6350" y="840740"/>
                </a:lnTo>
                <a:lnTo>
                  <a:pt x="7620" y="840740"/>
                </a:lnTo>
                <a:lnTo>
                  <a:pt x="7620" y="843280"/>
                </a:lnTo>
                <a:lnTo>
                  <a:pt x="8889" y="843280"/>
                </a:lnTo>
                <a:lnTo>
                  <a:pt x="8889" y="844550"/>
                </a:lnTo>
                <a:lnTo>
                  <a:pt x="10159" y="844550"/>
                </a:lnTo>
                <a:lnTo>
                  <a:pt x="10159" y="847090"/>
                </a:lnTo>
                <a:lnTo>
                  <a:pt x="11429" y="847090"/>
                </a:lnTo>
                <a:lnTo>
                  <a:pt x="11429" y="848360"/>
                </a:lnTo>
                <a:lnTo>
                  <a:pt x="12700" y="848360"/>
                </a:lnTo>
                <a:lnTo>
                  <a:pt x="12700" y="850900"/>
                </a:lnTo>
                <a:lnTo>
                  <a:pt x="13970" y="850900"/>
                </a:lnTo>
                <a:lnTo>
                  <a:pt x="13970" y="853440"/>
                </a:lnTo>
                <a:lnTo>
                  <a:pt x="15239" y="853440"/>
                </a:lnTo>
                <a:lnTo>
                  <a:pt x="15239" y="854710"/>
                </a:lnTo>
                <a:lnTo>
                  <a:pt x="16509" y="854710"/>
                </a:lnTo>
                <a:lnTo>
                  <a:pt x="16509" y="857250"/>
                </a:lnTo>
                <a:lnTo>
                  <a:pt x="27939" y="857250"/>
                </a:lnTo>
                <a:lnTo>
                  <a:pt x="27939" y="838200"/>
                </a:lnTo>
                <a:close/>
              </a:path>
              <a:path w="27940" h="872489">
                <a:moveTo>
                  <a:pt x="27939" y="857250"/>
                </a:moveTo>
                <a:lnTo>
                  <a:pt x="17779" y="857250"/>
                </a:lnTo>
                <a:lnTo>
                  <a:pt x="17779" y="858520"/>
                </a:lnTo>
                <a:lnTo>
                  <a:pt x="19050" y="858520"/>
                </a:lnTo>
                <a:lnTo>
                  <a:pt x="19050" y="861060"/>
                </a:lnTo>
                <a:lnTo>
                  <a:pt x="20320" y="861060"/>
                </a:lnTo>
                <a:lnTo>
                  <a:pt x="20320" y="863600"/>
                </a:lnTo>
                <a:lnTo>
                  <a:pt x="27939" y="863600"/>
                </a:lnTo>
                <a:lnTo>
                  <a:pt x="27939" y="857250"/>
                </a:lnTo>
                <a:close/>
              </a:path>
              <a:path w="27940" h="872489">
                <a:moveTo>
                  <a:pt x="27939" y="863600"/>
                </a:moveTo>
                <a:lnTo>
                  <a:pt x="21589" y="863600"/>
                </a:lnTo>
                <a:lnTo>
                  <a:pt x="21589" y="864870"/>
                </a:lnTo>
                <a:lnTo>
                  <a:pt x="22859" y="864870"/>
                </a:lnTo>
                <a:lnTo>
                  <a:pt x="22859" y="867410"/>
                </a:lnTo>
                <a:lnTo>
                  <a:pt x="24129" y="867410"/>
                </a:lnTo>
                <a:lnTo>
                  <a:pt x="24129" y="868680"/>
                </a:lnTo>
                <a:lnTo>
                  <a:pt x="25400" y="868680"/>
                </a:lnTo>
                <a:lnTo>
                  <a:pt x="25400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872489">
                <a:moveTo>
                  <a:pt x="27939" y="869950"/>
                </a:moveTo>
                <a:lnTo>
                  <a:pt x="25400" y="869950"/>
                </a:lnTo>
                <a:lnTo>
                  <a:pt x="25400" y="871220"/>
                </a:lnTo>
                <a:lnTo>
                  <a:pt x="26670" y="871220"/>
                </a:lnTo>
                <a:lnTo>
                  <a:pt x="26670" y="872490"/>
                </a:lnTo>
                <a:lnTo>
                  <a:pt x="27939" y="872490"/>
                </a:lnTo>
                <a:lnTo>
                  <a:pt x="27939" y="869950"/>
                </a:lnTo>
                <a:close/>
              </a:path>
            </a:pathLst>
          </a:custGeom>
          <a:solidFill>
            <a:srgbClr val="2448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7465059" y="2860039"/>
            <a:ext cx="26670" cy="890269"/>
          </a:xfrm>
          <a:custGeom>
            <a:avLst/>
            <a:gdLst/>
            <a:ahLst/>
            <a:cxnLst/>
            <a:rect l="l" t="t" r="r" b="b"/>
            <a:pathLst>
              <a:path w="26670" h="890270">
                <a:moveTo>
                  <a:pt x="26670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890270">
                <a:moveTo>
                  <a:pt x="0" y="698500"/>
                </a:moveTo>
                <a:lnTo>
                  <a:pt x="0" y="736600"/>
                </a:lnTo>
                <a:lnTo>
                  <a:pt x="26670" y="736600"/>
                </a:lnTo>
                <a:lnTo>
                  <a:pt x="26670" y="699770"/>
                </a:lnTo>
                <a:lnTo>
                  <a:pt x="0" y="698500"/>
                </a:lnTo>
                <a:close/>
              </a:path>
              <a:path w="26670" h="890270">
                <a:moveTo>
                  <a:pt x="26670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6670" y="699770"/>
                </a:lnTo>
                <a:lnTo>
                  <a:pt x="26670" y="647700"/>
                </a:lnTo>
                <a:close/>
              </a:path>
              <a:path w="26670" h="890270">
                <a:moveTo>
                  <a:pt x="26670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90270">
                <a:moveTo>
                  <a:pt x="26670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89027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9027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890270">
                <a:moveTo>
                  <a:pt x="13334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13334" y="521335"/>
                </a:lnTo>
                <a:close/>
              </a:path>
              <a:path w="26670" h="890270">
                <a:moveTo>
                  <a:pt x="0" y="495300"/>
                </a:moveTo>
                <a:lnTo>
                  <a:pt x="0" y="520700"/>
                </a:lnTo>
                <a:lnTo>
                  <a:pt x="13334" y="521335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90270">
                <a:moveTo>
                  <a:pt x="0" y="4826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890270">
                <a:moveTo>
                  <a:pt x="0" y="4572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890270">
                <a:moveTo>
                  <a:pt x="2667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90270">
                <a:moveTo>
                  <a:pt x="26670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890270">
                <a:moveTo>
                  <a:pt x="0" y="3429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344170"/>
                </a:lnTo>
                <a:lnTo>
                  <a:pt x="0" y="342900"/>
                </a:lnTo>
                <a:close/>
              </a:path>
              <a:path w="26670" h="890270">
                <a:moveTo>
                  <a:pt x="26670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17500"/>
                </a:lnTo>
                <a:close/>
              </a:path>
              <a:path w="26670" h="890270">
                <a:moveTo>
                  <a:pt x="26670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6670" y="317500"/>
                </a:lnTo>
                <a:lnTo>
                  <a:pt x="26670" y="266700"/>
                </a:lnTo>
                <a:close/>
              </a:path>
              <a:path w="26670" h="89027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89027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890270">
                <a:moveTo>
                  <a:pt x="26670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39700"/>
                </a:lnTo>
                <a:close/>
              </a:path>
              <a:path w="26670" h="890270">
                <a:moveTo>
                  <a:pt x="2667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890270">
                <a:moveTo>
                  <a:pt x="26670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88900"/>
                </a:lnTo>
                <a:close/>
              </a:path>
              <a:path w="26670" h="890270">
                <a:moveTo>
                  <a:pt x="26670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38100"/>
                </a:lnTo>
                <a:close/>
              </a:path>
              <a:path w="26670" h="890270">
                <a:moveTo>
                  <a:pt x="15240" y="0"/>
                </a:moveTo>
                <a:lnTo>
                  <a:pt x="0" y="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6670" h="89027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90270">
                <a:moveTo>
                  <a:pt x="26670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2000"/>
                </a:lnTo>
                <a:close/>
              </a:path>
              <a:path w="26670" h="89027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890270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90270">
                <a:moveTo>
                  <a:pt x="26670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06450"/>
                </a:lnTo>
                <a:close/>
              </a:path>
              <a:path w="26670" h="890270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890270">
                <a:moveTo>
                  <a:pt x="2667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1270" y="849630"/>
                </a:lnTo>
                <a:lnTo>
                  <a:pt x="127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90270">
                <a:moveTo>
                  <a:pt x="26670" y="850900"/>
                </a:moveTo>
                <a:lnTo>
                  <a:pt x="1270" y="850900"/>
                </a:lnTo>
                <a:lnTo>
                  <a:pt x="1270" y="852170"/>
                </a:lnTo>
                <a:lnTo>
                  <a:pt x="2540" y="852170"/>
                </a:lnTo>
                <a:lnTo>
                  <a:pt x="2540" y="853440"/>
                </a:lnTo>
                <a:lnTo>
                  <a:pt x="3810" y="853440"/>
                </a:lnTo>
                <a:lnTo>
                  <a:pt x="3810" y="855980"/>
                </a:lnTo>
                <a:lnTo>
                  <a:pt x="5080" y="855980"/>
                </a:lnTo>
                <a:lnTo>
                  <a:pt x="508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90270">
                <a:moveTo>
                  <a:pt x="26670" y="857250"/>
                </a:moveTo>
                <a:lnTo>
                  <a:pt x="6350" y="857250"/>
                </a:lnTo>
                <a:lnTo>
                  <a:pt x="6350" y="859790"/>
                </a:lnTo>
                <a:lnTo>
                  <a:pt x="7620" y="859790"/>
                </a:lnTo>
                <a:lnTo>
                  <a:pt x="7620" y="862330"/>
                </a:lnTo>
                <a:lnTo>
                  <a:pt x="8890" y="862330"/>
                </a:lnTo>
                <a:lnTo>
                  <a:pt x="889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90270">
                <a:moveTo>
                  <a:pt x="26670" y="863600"/>
                </a:moveTo>
                <a:lnTo>
                  <a:pt x="10160" y="863600"/>
                </a:lnTo>
                <a:lnTo>
                  <a:pt x="10160" y="866140"/>
                </a:lnTo>
                <a:lnTo>
                  <a:pt x="11430" y="866140"/>
                </a:lnTo>
                <a:lnTo>
                  <a:pt x="11430" y="867410"/>
                </a:lnTo>
                <a:lnTo>
                  <a:pt x="12700" y="867410"/>
                </a:lnTo>
                <a:lnTo>
                  <a:pt x="1270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90270">
                <a:moveTo>
                  <a:pt x="26670" y="869950"/>
                </a:moveTo>
                <a:lnTo>
                  <a:pt x="13970" y="869950"/>
                </a:lnTo>
                <a:lnTo>
                  <a:pt x="13970" y="872490"/>
                </a:lnTo>
                <a:lnTo>
                  <a:pt x="15240" y="872490"/>
                </a:lnTo>
                <a:lnTo>
                  <a:pt x="15240" y="873760"/>
                </a:lnTo>
                <a:lnTo>
                  <a:pt x="16510" y="873760"/>
                </a:lnTo>
                <a:lnTo>
                  <a:pt x="1651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90270">
                <a:moveTo>
                  <a:pt x="26670" y="876300"/>
                </a:moveTo>
                <a:lnTo>
                  <a:pt x="17780" y="876300"/>
                </a:lnTo>
                <a:lnTo>
                  <a:pt x="17780" y="877570"/>
                </a:lnTo>
                <a:lnTo>
                  <a:pt x="19050" y="877570"/>
                </a:lnTo>
                <a:lnTo>
                  <a:pt x="19050" y="880110"/>
                </a:lnTo>
                <a:lnTo>
                  <a:pt x="20320" y="880110"/>
                </a:lnTo>
                <a:lnTo>
                  <a:pt x="20320" y="882650"/>
                </a:lnTo>
                <a:lnTo>
                  <a:pt x="26670" y="882650"/>
                </a:lnTo>
                <a:lnTo>
                  <a:pt x="26670" y="876300"/>
                </a:lnTo>
                <a:close/>
              </a:path>
              <a:path w="26670" h="890270">
                <a:moveTo>
                  <a:pt x="26670" y="882650"/>
                </a:moveTo>
                <a:lnTo>
                  <a:pt x="21590" y="882650"/>
                </a:lnTo>
                <a:lnTo>
                  <a:pt x="21590" y="883920"/>
                </a:lnTo>
                <a:lnTo>
                  <a:pt x="22860" y="883920"/>
                </a:lnTo>
                <a:lnTo>
                  <a:pt x="22860" y="886460"/>
                </a:lnTo>
                <a:lnTo>
                  <a:pt x="24130" y="886460"/>
                </a:lnTo>
                <a:lnTo>
                  <a:pt x="24130" y="887730"/>
                </a:lnTo>
                <a:lnTo>
                  <a:pt x="25400" y="887730"/>
                </a:lnTo>
                <a:lnTo>
                  <a:pt x="25400" y="890270"/>
                </a:lnTo>
                <a:lnTo>
                  <a:pt x="26670" y="890270"/>
                </a:lnTo>
                <a:lnTo>
                  <a:pt x="26670" y="882650"/>
                </a:lnTo>
                <a:close/>
              </a:path>
            </a:pathLst>
          </a:custGeom>
          <a:solidFill>
            <a:srgbClr val="2447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491730" y="2872739"/>
            <a:ext cx="27940" cy="922019"/>
          </a:xfrm>
          <a:custGeom>
            <a:avLst/>
            <a:gdLst/>
            <a:ahLst/>
            <a:cxnLst/>
            <a:rect l="l" t="t" r="r" b="b"/>
            <a:pathLst>
              <a:path w="27940" h="922020">
                <a:moveTo>
                  <a:pt x="27940" y="723900"/>
                </a:moveTo>
                <a:lnTo>
                  <a:pt x="0" y="72517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3900"/>
                </a:lnTo>
                <a:close/>
              </a:path>
              <a:path w="27940" h="922020">
                <a:moveTo>
                  <a:pt x="0" y="685800"/>
                </a:moveTo>
                <a:lnTo>
                  <a:pt x="0" y="723900"/>
                </a:lnTo>
                <a:lnTo>
                  <a:pt x="27940" y="723900"/>
                </a:lnTo>
                <a:lnTo>
                  <a:pt x="27940" y="687070"/>
                </a:lnTo>
                <a:lnTo>
                  <a:pt x="0" y="685800"/>
                </a:lnTo>
                <a:close/>
              </a:path>
              <a:path w="27940" h="922020">
                <a:moveTo>
                  <a:pt x="27940" y="635000"/>
                </a:moveTo>
                <a:lnTo>
                  <a:pt x="0" y="636270"/>
                </a:lnTo>
                <a:lnTo>
                  <a:pt x="0" y="685800"/>
                </a:lnTo>
                <a:lnTo>
                  <a:pt x="27940" y="687070"/>
                </a:lnTo>
                <a:lnTo>
                  <a:pt x="27940" y="635000"/>
                </a:lnTo>
                <a:close/>
              </a:path>
              <a:path w="27940" h="922020">
                <a:moveTo>
                  <a:pt x="27940" y="596900"/>
                </a:moveTo>
                <a:lnTo>
                  <a:pt x="0" y="598170"/>
                </a:lnTo>
                <a:lnTo>
                  <a:pt x="0" y="63627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922020">
                <a:moveTo>
                  <a:pt x="27940" y="558800"/>
                </a:moveTo>
                <a:lnTo>
                  <a:pt x="0" y="5600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58800"/>
                </a:lnTo>
                <a:close/>
              </a:path>
              <a:path w="27940" h="922020">
                <a:moveTo>
                  <a:pt x="0" y="533400"/>
                </a:moveTo>
                <a:lnTo>
                  <a:pt x="0" y="558800"/>
                </a:lnTo>
                <a:lnTo>
                  <a:pt x="27940" y="5588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922020">
                <a:moveTo>
                  <a:pt x="27940" y="520700"/>
                </a:moveTo>
                <a:lnTo>
                  <a:pt x="0" y="5219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922020">
                <a:moveTo>
                  <a:pt x="13970" y="508635"/>
                </a:moveTo>
                <a:lnTo>
                  <a:pt x="0" y="5092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13970" y="508635"/>
                </a:lnTo>
                <a:close/>
              </a:path>
              <a:path w="27940" h="922020">
                <a:moveTo>
                  <a:pt x="0" y="482600"/>
                </a:moveTo>
                <a:lnTo>
                  <a:pt x="0" y="508000"/>
                </a:lnTo>
                <a:lnTo>
                  <a:pt x="13970" y="508635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922020">
                <a:moveTo>
                  <a:pt x="0" y="4699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922020">
                <a:moveTo>
                  <a:pt x="0" y="444500"/>
                </a:moveTo>
                <a:lnTo>
                  <a:pt x="0" y="469900"/>
                </a:lnTo>
                <a:lnTo>
                  <a:pt x="27940" y="469900"/>
                </a:lnTo>
                <a:lnTo>
                  <a:pt x="27940" y="445770"/>
                </a:lnTo>
                <a:lnTo>
                  <a:pt x="0" y="444500"/>
                </a:lnTo>
                <a:close/>
              </a:path>
              <a:path w="27940" h="922020">
                <a:moveTo>
                  <a:pt x="2794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1800"/>
                </a:lnTo>
                <a:close/>
              </a:path>
              <a:path w="27940" h="922020">
                <a:moveTo>
                  <a:pt x="27940" y="419100"/>
                </a:moveTo>
                <a:lnTo>
                  <a:pt x="0" y="420370"/>
                </a:lnTo>
                <a:lnTo>
                  <a:pt x="0" y="43307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922020">
                <a:moveTo>
                  <a:pt x="0" y="3302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331470"/>
                </a:lnTo>
                <a:lnTo>
                  <a:pt x="0" y="330200"/>
                </a:lnTo>
                <a:close/>
              </a:path>
              <a:path w="27940" h="922020">
                <a:moveTo>
                  <a:pt x="27940" y="304800"/>
                </a:moveTo>
                <a:lnTo>
                  <a:pt x="0" y="306070"/>
                </a:lnTo>
                <a:lnTo>
                  <a:pt x="0" y="330200"/>
                </a:lnTo>
                <a:lnTo>
                  <a:pt x="27940" y="330200"/>
                </a:lnTo>
                <a:lnTo>
                  <a:pt x="27940" y="304800"/>
                </a:lnTo>
                <a:close/>
              </a:path>
              <a:path w="27940" h="922020">
                <a:moveTo>
                  <a:pt x="27940" y="254000"/>
                </a:moveTo>
                <a:lnTo>
                  <a:pt x="0" y="255270"/>
                </a:lnTo>
                <a:lnTo>
                  <a:pt x="0" y="306070"/>
                </a:lnTo>
                <a:lnTo>
                  <a:pt x="27940" y="304800"/>
                </a:lnTo>
                <a:lnTo>
                  <a:pt x="27940" y="254000"/>
                </a:lnTo>
                <a:close/>
              </a:path>
              <a:path w="27940" h="922020">
                <a:moveTo>
                  <a:pt x="27940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15900"/>
                </a:lnTo>
                <a:close/>
              </a:path>
              <a:path w="27940" h="922020">
                <a:moveTo>
                  <a:pt x="27940" y="203200"/>
                </a:moveTo>
                <a:lnTo>
                  <a:pt x="0" y="2044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922020">
                <a:moveTo>
                  <a:pt x="27940" y="127000"/>
                </a:moveTo>
                <a:lnTo>
                  <a:pt x="0" y="12827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27000"/>
                </a:lnTo>
                <a:close/>
              </a:path>
              <a:path w="27940" h="922020">
                <a:moveTo>
                  <a:pt x="2794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922020">
                <a:moveTo>
                  <a:pt x="27940" y="76200"/>
                </a:moveTo>
                <a:lnTo>
                  <a:pt x="0" y="774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76200"/>
                </a:lnTo>
                <a:close/>
              </a:path>
              <a:path w="27940" h="922020">
                <a:moveTo>
                  <a:pt x="27940" y="25400"/>
                </a:moveTo>
                <a:lnTo>
                  <a:pt x="0" y="26670"/>
                </a:lnTo>
                <a:lnTo>
                  <a:pt x="0" y="76200"/>
                </a:lnTo>
                <a:lnTo>
                  <a:pt x="27940" y="76200"/>
                </a:lnTo>
                <a:lnTo>
                  <a:pt x="27940" y="25400"/>
                </a:lnTo>
                <a:close/>
              </a:path>
              <a:path w="27940" h="922020">
                <a:moveTo>
                  <a:pt x="10159" y="0"/>
                </a:moveTo>
                <a:lnTo>
                  <a:pt x="0" y="0"/>
                </a:lnTo>
                <a:lnTo>
                  <a:pt x="0" y="25400"/>
                </a:lnTo>
                <a:lnTo>
                  <a:pt x="27940" y="25400"/>
                </a:lnTo>
                <a:lnTo>
                  <a:pt x="2794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7940" h="922020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922020">
                <a:moveTo>
                  <a:pt x="27940" y="749300"/>
                </a:moveTo>
                <a:lnTo>
                  <a:pt x="0" y="7493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49300"/>
                </a:lnTo>
                <a:close/>
              </a:path>
              <a:path w="27940" h="922020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922020">
                <a:moveTo>
                  <a:pt x="2794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40" y="793750"/>
                </a:lnTo>
                <a:lnTo>
                  <a:pt x="27940" y="781050"/>
                </a:lnTo>
                <a:close/>
              </a:path>
              <a:path w="27940" h="922020">
                <a:moveTo>
                  <a:pt x="27940" y="793750"/>
                </a:moveTo>
                <a:lnTo>
                  <a:pt x="0" y="79375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3750"/>
                </a:lnTo>
                <a:close/>
              </a:path>
              <a:path w="27940" h="922020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922020">
                <a:moveTo>
                  <a:pt x="27940" y="831850"/>
                </a:moveTo>
                <a:lnTo>
                  <a:pt x="0" y="8318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31850"/>
                </a:lnTo>
                <a:close/>
              </a:path>
              <a:path w="27940" h="922020">
                <a:moveTo>
                  <a:pt x="27940" y="844550"/>
                </a:moveTo>
                <a:lnTo>
                  <a:pt x="0" y="84455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4550"/>
                </a:lnTo>
                <a:close/>
              </a:path>
              <a:path w="27940" h="922020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922020">
                <a:moveTo>
                  <a:pt x="27940" y="863600"/>
                </a:moveTo>
                <a:lnTo>
                  <a:pt x="0" y="863600"/>
                </a:lnTo>
                <a:lnTo>
                  <a:pt x="0" y="878840"/>
                </a:lnTo>
                <a:lnTo>
                  <a:pt x="1270" y="878840"/>
                </a:lnTo>
                <a:lnTo>
                  <a:pt x="1270" y="881380"/>
                </a:lnTo>
                <a:lnTo>
                  <a:pt x="2540" y="881380"/>
                </a:lnTo>
                <a:lnTo>
                  <a:pt x="2540" y="883920"/>
                </a:lnTo>
                <a:lnTo>
                  <a:pt x="3810" y="883920"/>
                </a:lnTo>
                <a:lnTo>
                  <a:pt x="3810" y="885190"/>
                </a:lnTo>
                <a:lnTo>
                  <a:pt x="5079" y="885190"/>
                </a:lnTo>
                <a:lnTo>
                  <a:pt x="5079" y="887730"/>
                </a:lnTo>
                <a:lnTo>
                  <a:pt x="6350" y="887730"/>
                </a:lnTo>
                <a:lnTo>
                  <a:pt x="6350" y="889000"/>
                </a:lnTo>
                <a:lnTo>
                  <a:pt x="27940" y="889000"/>
                </a:lnTo>
                <a:lnTo>
                  <a:pt x="27940" y="863600"/>
                </a:lnTo>
                <a:close/>
              </a:path>
              <a:path w="27940" h="922020">
                <a:moveTo>
                  <a:pt x="27940" y="889000"/>
                </a:moveTo>
                <a:lnTo>
                  <a:pt x="7620" y="889000"/>
                </a:lnTo>
                <a:lnTo>
                  <a:pt x="7620" y="891540"/>
                </a:lnTo>
                <a:lnTo>
                  <a:pt x="8890" y="891540"/>
                </a:lnTo>
                <a:lnTo>
                  <a:pt x="8890" y="894080"/>
                </a:lnTo>
                <a:lnTo>
                  <a:pt x="10160" y="894080"/>
                </a:lnTo>
                <a:lnTo>
                  <a:pt x="10160" y="895350"/>
                </a:lnTo>
                <a:lnTo>
                  <a:pt x="27940" y="895350"/>
                </a:lnTo>
                <a:lnTo>
                  <a:pt x="27940" y="889000"/>
                </a:lnTo>
                <a:close/>
              </a:path>
              <a:path w="27940" h="922020">
                <a:moveTo>
                  <a:pt x="27940" y="895350"/>
                </a:moveTo>
                <a:lnTo>
                  <a:pt x="11429" y="895350"/>
                </a:lnTo>
                <a:lnTo>
                  <a:pt x="11429" y="897890"/>
                </a:lnTo>
                <a:lnTo>
                  <a:pt x="12700" y="897890"/>
                </a:lnTo>
                <a:lnTo>
                  <a:pt x="12700" y="899160"/>
                </a:lnTo>
                <a:lnTo>
                  <a:pt x="13970" y="899160"/>
                </a:lnTo>
                <a:lnTo>
                  <a:pt x="13970" y="901700"/>
                </a:lnTo>
                <a:lnTo>
                  <a:pt x="27940" y="901700"/>
                </a:lnTo>
                <a:lnTo>
                  <a:pt x="27940" y="895350"/>
                </a:lnTo>
                <a:close/>
              </a:path>
              <a:path w="27940" h="922020">
                <a:moveTo>
                  <a:pt x="27940" y="901700"/>
                </a:moveTo>
                <a:lnTo>
                  <a:pt x="15240" y="901700"/>
                </a:lnTo>
                <a:lnTo>
                  <a:pt x="15240" y="904240"/>
                </a:lnTo>
                <a:lnTo>
                  <a:pt x="16510" y="904240"/>
                </a:lnTo>
                <a:lnTo>
                  <a:pt x="16510" y="905510"/>
                </a:lnTo>
                <a:lnTo>
                  <a:pt x="17779" y="905510"/>
                </a:lnTo>
                <a:lnTo>
                  <a:pt x="17779" y="908050"/>
                </a:lnTo>
                <a:lnTo>
                  <a:pt x="19050" y="908050"/>
                </a:lnTo>
                <a:lnTo>
                  <a:pt x="19050" y="909320"/>
                </a:lnTo>
                <a:lnTo>
                  <a:pt x="20320" y="909320"/>
                </a:lnTo>
                <a:lnTo>
                  <a:pt x="20320" y="911860"/>
                </a:lnTo>
                <a:lnTo>
                  <a:pt x="21590" y="911860"/>
                </a:lnTo>
                <a:lnTo>
                  <a:pt x="21590" y="913130"/>
                </a:lnTo>
                <a:lnTo>
                  <a:pt x="22860" y="913130"/>
                </a:lnTo>
                <a:lnTo>
                  <a:pt x="22860" y="915670"/>
                </a:lnTo>
                <a:lnTo>
                  <a:pt x="24129" y="915670"/>
                </a:lnTo>
                <a:lnTo>
                  <a:pt x="24129" y="918210"/>
                </a:lnTo>
                <a:lnTo>
                  <a:pt x="25400" y="918210"/>
                </a:lnTo>
                <a:lnTo>
                  <a:pt x="25400" y="919480"/>
                </a:lnTo>
                <a:lnTo>
                  <a:pt x="26670" y="919480"/>
                </a:lnTo>
                <a:lnTo>
                  <a:pt x="26670" y="920750"/>
                </a:lnTo>
                <a:lnTo>
                  <a:pt x="27940" y="920750"/>
                </a:lnTo>
                <a:lnTo>
                  <a:pt x="27940" y="901700"/>
                </a:lnTo>
                <a:close/>
              </a:path>
              <a:path w="27940" h="922020">
                <a:moveTo>
                  <a:pt x="27940" y="920750"/>
                </a:moveTo>
                <a:lnTo>
                  <a:pt x="26670" y="920750"/>
                </a:lnTo>
                <a:lnTo>
                  <a:pt x="26670" y="922020"/>
                </a:lnTo>
                <a:lnTo>
                  <a:pt x="27940" y="922020"/>
                </a:lnTo>
                <a:lnTo>
                  <a:pt x="27940" y="92075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519669" y="2885439"/>
            <a:ext cx="26670" cy="951230"/>
          </a:xfrm>
          <a:custGeom>
            <a:avLst/>
            <a:gdLst/>
            <a:ahLst/>
            <a:cxnLst/>
            <a:rect l="l" t="t" r="r" b="b"/>
            <a:pathLst>
              <a:path w="26670" h="951229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1229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51229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51229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51229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51229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51229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51229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51229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51229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1229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51229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51229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1229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51229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51229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51229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51229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51229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51229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51229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51229">
                <a:moveTo>
                  <a:pt x="22860" y="12700"/>
                </a:moveTo>
                <a:lnTo>
                  <a:pt x="253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close/>
              </a:path>
              <a:path w="26670" h="951229">
                <a:moveTo>
                  <a:pt x="2539" y="0"/>
                </a:moveTo>
                <a:lnTo>
                  <a:pt x="0" y="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  <a:path w="26670" h="951229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51229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5122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122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51229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51229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51229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51229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5122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51229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51229">
                <a:moveTo>
                  <a:pt x="26670" y="876300"/>
                </a:moveTo>
                <a:lnTo>
                  <a:pt x="0" y="876300"/>
                </a:lnTo>
                <a:lnTo>
                  <a:pt x="0" y="910590"/>
                </a:lnTo>
                <a:lnTo>
                  <a:pt x="1270" y="910590"/>
                </a:lnTo>
                <a:lnTo>
                  <a:pt x="1270" y="913130"/>
                </a:lnTo>
                <a:lnTo>
                  <a:pt x="2539" y="913130"/>
                </a:lnTo>
                <a:lnTo>
                  <a:pt x="2539" y="915670"/>
                </a:lnTo>
                <a:lnTo>
                  <a:pt x="3809" y="915670"/>
                </a:lnTo>
                <a:lnTo>
                  <a:pt x="3809" y="916940"/>
                </a:lnTo>
                <a:lnTo>
                  <a:pt x="5079" y="916940"/>
                </a:lnTo>
                <a:lnTo>
                  <a:pt x="5079" y="919480"/>
                </a:lnTo>
                <a:lnTo>
                  <a:pt x="6350" y="919480"/>
                </a:lnTo>
                <a:lnTo>
                  <a:pt x="6350" y="920750"/>
                </a:lnTo>
                <a:lnTo>
                  <a:pt x="26670" y="920750"/>
                </a:lnTo>
                <a:lnTo>
                  <a:pt x="26670" y="876300"/>
                </a:lnTo>
                <a:close/>
              </a:path>
              <a:path w="26670" h="951229">
                <a:moveTo>
                  <a:pt x="26670" y="920750"/>
                </a:moveTo>
                <a:lnTo>
                  <a:pt x="7620" y="920750"/>
                </a:lnTo>
                <a:lnTo>
                  <a:pt x="7620" y="923290"/>
                </a:lnTo>
                <a:lnTo>
                  <a:pt x="8889" y="923290"/>
                </a:lnTo>
                <a:lnTo>
                  <a:pt x="8889" y="925830"/>
                </a:lnTo>
                <a:lnTo>
                  <a:pt x="10159" y="925830"/>
                </a:lnTo>
                <a:lnTo>
                  <a:pt x="10159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  <a:path w="26670" h="951229">
                <a:moveTo>
                  <a:pt x="26670" y="927100"/>
                </a:moveTo>
                <a:lnTo>
                  <a:pt x="11429" y="927100"/>
                </a:lnTo>
                <a:lnTo>
                  <a:pt x="11429" y="929640"/>
                </a:lnTo>
                <a:lnTo>
                  <a:pt x="12700" y="929640"/>
                </a:lnTo>
                <a:lnTo>
                  <a:pt x="12700" y="930910"/>
                </a:lnTo>
                <a:lnTo>
                  <a:pt x="13970" y="930910"/>
                </a:lnTo>
                <a:lnTo>
                  <a:pt x="13970" y="933450"/>
                </a:lnTo>
                <a:lnTo>
                  <a:pt x="15239" y="933450"/>
                </a:lnTo>
                <a:lnTo>
                  <a:pt x="15239" y="935990"/>
                </a:lnTo>
                <a:lnTo>
                  <a:pt x="16509" y="935990"/>
                </a:lnTo>
                <a:lnTo>
                  <a:pt x="16509" y="937260"/>
                </a:lnTo>
                <a:lnTo>
                  <a:pt x="17779" y="937260"/>
                </a:lnTo>
                <a:lnTo>
                  <a:pt x="17779" y="939800"/>
                </a:lnTo>
                <a:lnTo>
                  <a:pt x="19050" y="939800"/>
                </a:lnTo>
                <a:lnTo>
                  <a:pt x="19050" y="941070"/>
                </a:lnTo>
                <a:lnTo>
                  <a:pt x="20320" y="941070"/>
                </a:lnTo>
                <a:lnTo>
                  <a:pt x="20320" y="943610"/>
                </a:lnTo>
                <a:lnTo>
                  <a:pt x="21589" y="943610"/>
                </a:lnTo>
                <a:lnTo>
                  <a:pt x="21589" y="944880"/>
                </a:lnTo>
                <a:lnTo>
                  <a:pt x="22859" y="944880"/>
                </a:lnTo>
                <a:lnTo>
                  <a:pt x="22859" y="946150"/>
                </a:lnTo>
                <a:lnTo>
                  <a:pt x="26670" y="946150"/>
                </a:lnTo>
                <a:lnTo>
                  <a:pt x="26670" y="927100"/>
                </a:lnTo>
                <a:close/>
              </a:path>
              <a:path w="26670" h="951229">
                <a:moveTo>
                  <a:pt x="26670" y="946150"/>
                </a:moveTo>
                <a:lnTo>
                  <a:pt x="22859" y="946150"/>
                </a:lnTo>
                <a:lnTo>
                  <a:pt x="22859" y="947420"/>
                </a:lnTo>
                <a:lnTo>
                  <a:pt x="24129" y="947420"/>
                </a:lnTo>
                <a:lnTo>
                  <a:pt x="24129" y="949960"/>
                </a:lnTo>
                <a:lnTo>
                  <a:pt x="25400" y="949960"/>
                </a:lnTo>
                <a:lnTo>
                  <a:pt x="2540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</a:pathLst>
          </a:custGeom>
          <a:solidFill>
            <a:srgbClr val="2346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546340" y="2910839"/>
            <a:ext cx="27940" cy="970280"/>
          </a:xfrm>
          <a:custGeom>
            <a:avLst/>
            <a:gdLst/>
            <a:ahLst/>
            <a:cxnLst/>
            <a:rect l="l" t="t" r="r" b="b"/>
            <a:pathLst>
              <a:path w="27940" h="97027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7027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7027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7027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7027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7027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7027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70279">
                <a:moveTo>
                  <a:pt x="13969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69" y="470535"/>
                </a:lnTo>
                <a:close/>
              </a:path>
              <a:path w="27940" h="970279">
                <a:moveTo>
                  <a:pt x="0" y="444500"/>
                </a:moveTo>
                <a:lnTo>
                  <a:pt x="0" y="469900"/>
                </a:lnTo>
                <a:lnTo>
                  <a:pt x="13969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7027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7027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7027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7027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7027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7027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7027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7027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7027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7027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7027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7027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70279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970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7027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7027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7027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7027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7027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7027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7027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7027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7027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7027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70279">
                <a:moveTo>
                  <a:pt x="27939" y="920750"/>
                </a:moveTo>
                <a:lnTo>
                  <a:pt x="0" y="920750"/>
                </a:lnTo>
                <a:lnTo>
                  <a:pt x="0" y="928370"/>
                </a:lnTo>
                <a:lnTo>
                  <a:pt x="1269" y="928370"/>
                </a:lnTo>
                <a:lnTo>
                  <a:pt x="1269" y="929640"/>
                </a:lnTo>
                <a:lnTo>
                  <a:pt x="2539" y="929640"/>
                </a:lnTo>
                <a:lnTo>
                  <a:pt x="2539" y="932180"/>
                </a:lnTo>
                <a:lnTo>
                  <a:pt x="3809" y="932180"/>
                </a:lnTo>
                <a:lnTo>
                  <a:pt x="3809" y="934720"/>
                </a:lnTo>
                <a:lnTo>
                  <a:pt x="5079" y="934720"/>
                </a:lnTo>
                <a:lnTo>
                  <a:pt x="5079" y="935990"/>
                </a:lnTo>
                <a:lnTo>
                  <a:pt x="6350" y="935990"/>
                </a:lnTo>
                <a:lnTo>
                  <a:pt x="6350" y="938530"/>
                </a:lnTo>
                <a:lnTo>
                  <a:pt x="7619" y="938530"/>
                </a:lnTo>
                <a:lnTo>
                  <a:pt x="7619" y="939800"/>
                </a:lnTo>
                <a:lnTo>
                  <a:pt x="8889" y="939800"/>
                </a:lnTo>
                <a:lnTo>
                  <a:pt x="8889" y="942340"/>
                </a:lnTo>
                <a:lnTo>
                  <a:pt x="10159" y="942340"/>
                </a:lnTo>
                <a:lnTo>
                  <a:pt x="10159" y="944880"/>
                </a:lnTo>
                <a:lnTo>
                  <a:pt x="11429" y="944880"/>
                </a:lnTo>
                <a:lnTo>
                  <a:pt x="11429" y="946150"/>
                </a:lnTo>
                <a:lnTo>
                  <a:pt x="12700" y="946150"/>
                </a:lnTo>
                <a:lnTo>
                  <a:pt x="12700" y="948690"/>
                </a:lnTo>
                <a:lnTo>
                  <a:pt x="13969" y="948690"/>
                </a:lnTo>
                <a:lnTo>
                  <a:pt x="13969" y="949960"/>
                </a:lnTo>
                <a:lnTo>
                  <a:pt x="15239" y="949960"/>
                </a:lnTo>
                <a:lnTo>
                  <a:pt x="15239" y="952500"/>
                </a:lnTo>
                <a:lnTo>
                  <a:pt x="16509" y="952500"/>
                </a:lnTo>
                <a:lnTo>
                  <a:pt x="16509" y="953770"/>
                </a:lnTo>
                <a:lnTo>
                  <a:pt x="17779" y="953770"/>
                </a:lnTo>
                <a:lnTo>
                  <a:pt x="17779" y="956310"/>
                </a:lnTo>
                <a:lnTo>
                  <a:pt x="19050" y="956310"/>
                </a:lnTo>
                <a:lnTo>
                  <a:pt x="1905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70279">
                <a:moveTo>
                  <a:pt x="27939" y="958850"/>
                </a:moveTo>
                <a:lnTo>
                  <a:pt x="20319" y="958850"/>
                </a:lnTo>
                <a:lnTo>
                  <a:pt x="20319" y="960120"/>
                </a:lnTo>
                <a:lnTo>
                  <a:pt x="21589" y="960120"/>
                </a:lnTo>
                <a:lnTo>
                  <a:pt x="21589" y="962660"/>
                </a:lnTo>
                <a:lnTo>
                  <a:pt x="22859" y="962660"/>
                </a:lnTo>
                <a:lnTo>
                  <a:pt x="2285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70279">
                <a:moveTo>
                  <a:pt x="27939" y="963930"/>
                </a:moveTo>
                <a:lnTo>
                  <a:pt x="24129" y="963930"/>
                </a:lnTo>
                <a:lnTo>
                  <a:pt x="24129" y="966470"/>
                </a:lnTo>
                <a:lnTo>
                  <a:pt x="25400" y="966470"/>
                </a:lnTo>
                <a:lnTo>
                  <a:pt x="25400" y="969010"/>
                </a:lnTo>
                <a:lnTo>
                  <a:pt x="26669" y="969010"/>
                </a:lnTo>
                <a:lnTo>
                  <a:pt x="2666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574280" y="2923539"/>
            <a:ext cx="26670" cy="1000760"/>
          </a:xfrm>
          <a:custGeom>
            <a:avLst/>
            <a:gdLst/>
            <a:ahLst/>
            <a:cxnLst/>
            <a:rect l="l" t="t" r="r" b="b"/>
            <a:pathLst>
              <a:path w="26670" h="1000760">
                <a:moveTo>
                  <a:pt x="26670" y="673100"/>
                </a:moveTo>
                <a:lnTo>
                  <a:pt x="0" y="67437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0760">
                <a:moveTo>
                  <a:pt x="0" y="6350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1000760">
                <a:moveTo>
                  <a:pt x="26670" y="584200"/>
                </a:moveTo>
                <a:lnTo>
                  <a:pt x="0" y="585470"/>
                </a:lnTo>
                <a:lnTo>
                  <a:pt x="0" y="635000"/>
                </a:lnTo>
                <a:lnTo>
                  <a:pt x="26670" y="636270"/>
                </a:lnTo>
                <a:lnTo>
                  <a:pt x="26670" y="584200"/>
                </a:lnTo>
                <a:close/>
              </a:path>
              <a:path w="26670" h="1000760">
                <a:moveTo>
                  <a:pt x="26670" y="546100"/>
                </a:moveTo>
                <a:lnTo>
                  <a:pt x="0" y="5473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1000760">
                <a:moveTo>
                  <a:pt x="26670" y="508000"/>
                </a:moveTo>
                <a:lnTo>
                  <a:pt x="0" y="5092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00760">
                <a:moveTo>
                  <a:pt x="0" y="4826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1000760">
                <a:moveTo>
                  <a:pt x="2667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000760">
                <a:moveTo>
                  <a:pt x="13335" y="457835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13335" y="457835"/>
                </a:lnTo>
                <a:close/>
              </a:path>
              <a:path w="26670" h="1000760">
                <a:moveTo>
                  <a:pt x="0" y="431800"/>
                </a:moveTo>
                <a:lnTo>
                  <a:pt x="0" y="457200"/>
                </a:lnTo>
                <a:lnTo>
                  <a:pt x="13335" y="457835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1000760">
                <a:moveTo>
                  <a:pt x="0" y="4191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0760">
                <a:moveTo>
                  <a:pt x="0" y="3937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00760">
                <a:moveTo>
                  <a:pt x="26670" y="381000"/>
                </a:moveTo>
                <a:lnTo>
                  <a:pt x="0" y="3822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000760">
                <a:moveTo>
                  <a:pt x="26670" y="368300"/>
                </a:moveTo>
                <a:lnTo>
                  <a:pt x="0" y="369570"/>
                </a:lnTo>
                <a:lnTo>
                  <a:pt x="0" y="38227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0760">
                <a:moveTo>
                  <a:pt x="0" y="279400"/>
                </a:moveTo>
                <a:lnTo>
                  <a:pt x="0" y="368300"/>
                </a:lnTo>
                <a:lnTo>
                  <a:pt x="26670" y="368300"/>
                </a:lnTo>
                <a:lnTo>
                  <a:pt x="26670" y="280670"/>
                </a:lnTo>
                <a:lnTo>
                  <a:pt x="0" y="279400"/>
                </a:lnTo>
                <a:close/>
              </a:path>
              <a:path w="26670" h="1000760">
                <a:moveTo>
                  <a:pt x="26670" y="254000"/>
                </a:moveTo>
                <a:lnTo>
                  <a:pt x="0" y="2552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1000760">
                <a:moveTo>
                  <a:pt x="26670" y="203200"/>
                </a:moveTo>
                <a:lnTo>
                  <a:pt x="0" y="204470"/>
                </a:lnTo>
                <a:lnTo>
                  <a:pt x="0" y="255270"/>
                </a:lnTo>
                <a:lnTo>
                  <a:pt x="26670" y="254000"/>
                </a:lnTo>
                <a:lnTo>
                  <a:pt x="26670" y="203200"/>
                </a:lnTo>
                <a:close/>
              </a:path>
              <a:path w="26670" h="1000760">
                <a:moveTo>
                  <a:pt x="26670" y="165100"/>
                </a:moveTo>
                <a:lnTo>
                  <a:pt x="0" y="1663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65100"/>
                </a:lnTo>
                <a:close/>
              </a:path>
              <a:path w="26670" h="1000760">
                <a:moveTo>
                  <a:pt x="2667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1000760">
                <a:moveTo>
                  <a:pt x="26670" y="76200"/>
                </a:moveTo>
                <a:lnTo>
                  <a:pt x="0" y="774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76200"/>
                </a:lnTo>
                <a:close/>
              </a:path>
              <a:path w="26670" h="1000760">
                <a:moveTo>
                  <a:pt x="26670" y="63500"/>
                </a:moveTo>
                <a:lnTo>
                  <a:pt x="0" y="6477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1000760">
                <a:moveTo>
                  <a:pt x="26670" y="25400"/>
                </a:moveTo>
                <a:lnTo>
                  <a:pt x="0" y="266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close/>
              </a:path>
              <a:path w="26670" h="1000760">
                <a:moveTo>
                  <a:pt x="1016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000760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000760">
                <a:moveTo>
                  <a:pt x="26670" y="698500"/>
                </a:moveTo>
                <a:lnTo>
                  <a:pt x="0" y="6985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98500"/>
                </a:lnTo>
                <a:close/>
              </a:path>
              <a:path w="26670" h="1000760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0760">
                <a:moveTo>
                  <a:pt x="2667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0250"/>
                </a:lnTo>
                <a:close/>
              </a:path>
              <a:path w="26670" h="1000760">
                <a:moveTo>
                  <a:pt x="26670" y="742950"/>
                </a:moveTo>
                <a:lnTo>
                  <a:pt x="0" y="7429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2950"/>
                </a:lnTo>
                <a:close/>
              </a:path>
              <a:path w="26670" h="1000760">
                <a:moveTo>
                  <a:pt x="26670" y="774700"/>
                </a:moveTo>
                <a:lnTo>
                  <a:pt x="0" y="7747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4700"/>
                </a:lnTo>
                <a:close/>
              </a:path>
              <a:path w="26670" h="100076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1000760">
                <a:moveTo>
                  <a:pt x="26670" y="793750"/>
                </a:moveTo>
                <a:lnTo>
                  <a:pt x="0" y="79375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3750"/>
                </a:lnTo>
                <a:close/>
              </a:path>
              <a:path w="26670" h="100076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000760">
                <a:moveTo>
                  <a:pt x="26670" y="812800"/>
                </a:moveTo>
                <a:lnTo>
                  <a:pt x="0" y="8128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2800"/>
                </a:lnTo>
                <a:close/>
              </a:path>
              <a:path w="26670" h="1000760">
                <a:moveTo>
                  <a:pt x="26670" y="838200"/>
                </a:moveTo>
                <a:lnTo>
                  <a:pt x="0" y="8382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38200"/>
                </a:lnTo>
                <a:close/>
              </a:path>
              <a:path w="26670" h="1000760">
                <a:moveTo>
                  <a:pt x="26670" y="908050"/>
                </a:moveTo>
                <a:lnTo>
                  <a:pt x="0" y="90805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08050"/>
                </a:lnTo>
                <a:close/>
              </a:path>
              <a:path w="26670" h="1000760">
                <a:moveTo>
                  <a:pt x="26670" y="946150"/>
                </a:moveTo>
                <a:lnTo>
                  <a:pt x="0" y="9461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  <a:path w="26670" h="100076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000760">
                <a:moveTo>
                  <a:pt x="26670" y="957580"/>
                </a:moveTo>
                <a:lnTo>
                  <a:pt x="0" y="957580"/>
                </a:lnTo>
                <a:lnTo>
                  <a:pt x="0" y="960120"/>
                </a:lnTo>
                <a:lnTo>
                  <a:pt x="1270" y="960120"/>
                </a:lnTo>
                <a:lnTo>
                  <a:pt x="1270" y="961390"/>
                </a:lnTo>
                <a:lnTo>
                  <a:pt x="2540" y="961390"/>
                </a:lnTo>
                <a:lnTo>
                  <a:pt x="2540" y="963930"/>
                </a:lnTo>
                <a:lnTo>
                  <a:pt x="26670" y="963930"/>
                </a:lnTo>
                <a:lnTo>
                  <a:pt x="26670" y="957580"/>
                </a:lnTo>
                <a:close/>
              </a:path>
              <a:path w="26670" h="1000760">
                <a:moveTo>
                  <a:pt x="26670" y="963930"/>
                </a:moveTo>
                <a:lnTo>
                  <a:pt x="3810" y="963930"/>
                </a:lnTo>
                <a:lnTo>
                  <a:pt x="3810" y="966470"/>
                </a:lnTo>
                <a:lnTo>
                  <a:pt x="5079" y="966470"/>
                </a:lnTo>
                <a:lnTo>
                  <a:pt x="5079" y="967740"/>
                </a:lnTo>
                <a:lnTo>
                  <a:pt x="6350" y="967740"/>
                </a:lnTo>
                <a:lnTo>
                  <a:pt x="6350" y="970280"/>
                </a:lnTo>
                <a:lnTo>
                  <a:pt x="7620" y="970280"/>
                </a:lnTo>
                <a:lnTo>
                  <a:pt x="762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000760">
                <a:moveTo>
                  <a:pt x="26670" y="971550"/>
                </a:moveTo>
                <a:lnTo>
                  <a:pt x="8890" y="971550"/>
                </a:lnTo>
                <a:lnTo>
                  <a:pt x="8890" y="974090"/>
                </a:lnTo>
                <a:lnTo>
                  <a:pt x="10160" y="974090"/>
                </a:lnTo>
                <a:lnTo>
                  <a:pt x="10160" y="976630"/>
                </a:lnTo>
                <a:lnTo>
                  <a:pt x="11429" y="976630"/>
                </a:lnTo>
                <a:lnTo>
                  <a:pt x="11429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0760">
                <a:moveTo>
                  <a:pt x="26670" y="977900"/>
                </a:moveTo>
                <a:lnTo>
                  <a:pt x="12700" y="977900"/>
                </a:lnTo>
                <a:lnTo>
                  <a:pt x="12700" y="980440"/>
                </a:lnTo>
                <a:lnTo>
                  <a:pt x="13970" y="980440"/>
                </a:lnTo>
                <a:lnTo>
                  <a:pt x="13970" y="981710"/>
                </a:lnTo>
                <a:lnTo>
                  <a:pt x="15240" y="981710"/>
                </a:lnTo>
                <a:lnTo>
                  <a:pt x="15240" y="984250"/>
                </a:lnTo>
                <a:lnTo>
                  <a:pt x="26670" y="984250"/>
                </a:lnTo>
                <a:lnTo>
                  <a:pt x="26670" y="977900"/>
                </a:lnTo>
                <a:close/>
              </a:path>
              <a:path w="26670" h="1000760">
                <a:moveTo>
                  <a:pt x="26670" y="984250"/>
                </a:moveTo>
                <a:lnTo>
                  <a:pt x="16510" y="984250"/>
                </a:lnTo>
                <a:lnTo>
                  <a:pt x="16510" y="985520"/>
                </a:lnTo>
                <a:lnTo>
                  <a:pt x="17779" y="985520"/>
                </a:lnTo>
                <a:lnTo>
                  <a:pt x="17779" y="988060"/>
                </a:lnTo>
                <a:lnTo>
                  <a:pt x="19050" y="988060"/>
                </a:lnTo>
                <a:lnTo>
                  <a:pt x="19050" y="990600"/>
                </a:lnTo>
                <a:lnTo>
                  <a:pt x="26670" y="990600"/>
                </a:lnTo>
                <a:lnTo>
                  <a:pt x="26670" y="984250"/>
                </a:lnTo>
                <a:close/>
              </a:path>
              <a:path w="26670" h="1000760">
                <a:moveTo>
                  <a:pt x="26670" y="990600"/>
                </a:moveTo>
                <a:lnTo>
                  <a:pt x="20320" y="990600"/>
                </a:lnTo>
                <a:lnTo>
                  <a:pt x="20320" y="991870"/>
                </a:lnTo>
                <a:lnTo>
                  <a:pt x="21590" y="991870"/>
                </a:lnTo>
                <a:lnTo>
                  <a:pt x="21590" y="994410"/>
                </a:lnTo>
                <a:lnTo>
                  <a:pt x="22860" y="994410"/>
                </a:lnTo>
                <a:lnTo>
                  <a:pt x="2286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000760">
                <a:moveTo>
                  <a:pt x="26670" y="995680"/>
                </a:moveTo>
                <a:lnTo>
                  <a:pt x="24129" y="995680"/>
                </a:lnTo>
                <a:lnTo>
                  <a:pt x="24129" y="998220"/>
                </a:lnTo>
                <a:lnTo>
                  <a:pt x="25400" y="998220"/>
                </a:lnTo>
                <a:lnTo>
                  <a:pt x="25400" y="1000760"/>
                </a:lnTo>
                <a:lnTo>
                  <a:pt x="26670" y="100076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346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600950" y="2936239"/>
            <a:ext cx="27940" cy="1037590"/>
          </a:xfrm>
          <a:custGeom>
            <a:avLst/>
            <a:gdLst/>
            <a:ahLst/>
            <a:cxnLst/>
            <a:rect l="l" t="t" r="r" b="b"/>
            <a:pathLst>
              <a:path w="27940" h="1037589">
                <a:moveTo>
                  <a:pt x="2794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37589">
                <a:moveTo>
                  <a:pt x="0" y="6223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23570"/>
                </a:lnTo>
                <a:lnTo>
                  <a:pt x="0" y="622300"/>
                </a:lnTo>
                <a:close/>
              </a:path>
              <a:path w="27940" h="1037589">
                <a:moveTo>
                  <a:pt x="2794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7940" y="623570"/>
                </a:lnTo>
                <a:lnTo>
                  <a:pt x="27940" y="571500"/>
                </a:lnTo>
                <a:close/>
              </a:path>
              <a:path w="27940" h="1037589">
                <a:moveTo>
                  <a:pt x="2794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1037589">
                <a:moveTo>
                  <a:pt x="2794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495300"/>
                </a:lnTo>
                <a:close/>
              </a:path>
              <a:path w="27940" h="1037589">
                <a:moveTo>
                  <a:pt x="0" y="469900"/>
                </a:moveTo>
                <a:lnTo>
                  <a:pt x="0" y="495300"/>
                </a:lnTo>
                <a:lnTo>
                  <a:pt x="27940" y="4953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1037589">
                <a:moveTo>
                  <a:pt x="2794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037589">
                <a:moveTo>
                  <a:pt x="13970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5770"/>
                </a:lnTo>
                <a:lnTo>
                  <a:pt x="13970" y="445135"/>
                </a:lnTo>
                <a:close/>
              </a:path>
              <a:path w="27940" h="1037589">
                <a:moveTo>
                  <a:pt x="0" y="419100"/>
                </a:moveTo>
                <a:lnTo>
                  <a:pt x="0" y="444500"/>
                </a:lnTo>
                <a:lnTo>
                  <a:pt x="13970" y="445135"/>
                </a:lnTo>
                <a:lnTo>
                  <a:pt x="27940" y="444500"/>
                </a:lnTo>
                <a:lnTo>
                  <a:pt x="27940" y="420370"/>
                </a:lnTo>
                <a:lnTo>
                  <a:pt x="0" y="419100"/>
                </a:lnTo>
                <a:close/>
              </a:path>
              <a:path w="27940" h="1037589">
                <a:moveTo>
                  <a:pt x="0" y="4064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37589">
                <a:moveTo>
                  <a:pt x="0" y="3810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82270"/>
                </a:lnTo>
                <a:lnTo>
                  <a:pt x="0" y="381000"/>
                </a:lnTo>
                <a:close/>
              </a:path>
              <a:path w="27940" h="1037589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1037589">
                <a:moveTo>
                  <a:pt x="2794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37589">
                <a:moveTo>
                  <a:pt x="0" y="266700"/>
                </a:moveTo>
                <a:lnTo>
                  <a:pt x="0" y="355600"/>
                </a:lnTo>
                <a:lnTo>
                  <a:pt x="27940" y="355600"/>
                </a:lnTo>
                <a:lnTo>
                  <a:pt x="27940" y="267970"/>
                </a:lnTo>
                <a:lnTo>
                  <a:pt x="0" y="266700"/>
                </a:lnTo>
                <a:close/>
              </a:path>
              <a:path w="27940" h="1037589">
                <a:moveTo>
                  <a:pt x="2794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1037589">
                <a:moveTo>
                  <a:pt x="2794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1037589">
                <a:moveTo>
                  <a:pt x="2794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52400"/>
                </a:lnTo>
                <a:close/>
              </a:path>
              <a:path w="27940" h="1037589">
                <a:moveTo>
                  <a:pt x="2794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39700"/>
                </a:lnTo>
                <a:close/>
              </a:path>
              <a:path w="27940" h="1037589">
                <a:moveTo>
                  <a:pt x="2794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63500"/>
                </a:lnTo>
                <a:close/>
              </a:path>
              <a:path w="27940" h="1037589">
                <a:moveTo>
                  <a:pt x="2794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50800"/>
                </a:lnTo>
                <a:close/>
              </a:path>
              <a:path w="27940" h="1037589">
                <a:moveTo>
                  <a:pt x="2540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25400"/>
                </a:lnTo>
                <a:lnTo>
                  <a:pt x="25400" y="25400"/>
                </a:lnTo>
                <a:lnTo>
                  <a:pt x="25400" y="12700"/>
                </a:lnTo>
                <a:close/>
              </a:path>
              <a:path w="27940" h="1037589">
                <a:moveTo>
                  <a:pt x="5079" y="0"/>
                </a:moveTo>
                <a:lnTo>
                  <a:pt x="0" y="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1037589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037589">
                <a:moveTo>
                  <a:pt x="2794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85800"/>
                </a:lnTo>
                <a:close/>
              </a:path>
              <a:path w="27940" h="103758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3758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037589">
                <a:moveTo>
                  <a:pt x="2794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0250"/>
                </a:lnTo>
                <a:close/>
              </a:path>
              <a:path w="27940" h="1037589">
                <a:moveTo>
                  <a:pt x="2794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62000"/>
                </a:lnTo>
                <a:close/>
              </a:path>
              <a:path w="27940" h="1037589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1037589">
                <a:moveTo>
                  <a:pt x="2794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81050"/>
                </a:lnTo>
                <a:close/>
              </a:path>
              <a:path w="27940" h="1037589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037589">
                <a:moveTo>
                  <a:pt x="2794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00100"/>
                </a:lnTo>
                <a:close/>
              </a:path>
              <a:path w="27940" h="1037589">
                <a:moveTo>
                  <a:pt x="2794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25500"/>
                </a:lnTo>
                <a:close/>
              </a:path>
              <a:path w="27940" h="1037589">
                <a:moveTo>
                  <a:pt x="2794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895350"/>
                </a:lnTo>
                <a:close/>
              </a:path>
              <a:path w="27940" h="1037589">
                <a:moveTo>
                  <a:pt x="2794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33450"/>
                </a:lnTo>
                <a:close/>
              </a:path>
              <a:path w="27940" h="1037589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037589">
                <a:moveTo>
                  <a:pt x="2794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7940" y="951229"/>
                </a:lnTo>
                <a:lnTo>
                  <a:pt x="27940" y="944880"/>
                </a:lnTo>
                <a:close/>
              </a:path>
              <a:path w="27940" h="1037589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1037589">
                <a:moveTo>
                  <a:pt x="2794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1270" y="989330"/>
                </a:lnTo>
                <a:lnTo>
                  <a:pt x="1270" y="991870"/>
                </a:lnTo>
                <a:lnTo>
                  <a:pt x="2540" y="991870"/>
                </a:lnTo>
                <a:lnTo>
                  <a:pt x="2540" y="993140"/>
                </a:lnTo>
                <a:lnTo>
                  <a:pt x="3809" y="993140"/>
                </a:lnTo>
                <a:lnTo>
                  <a:pt x="3809" y="995680"/>
                </a:lnTo>
                <a:lnTo>
                  <a:pt x="27940" y="995680"/>
                </a:lnTo>
                <a:lnTo>
                  <a:pt x="27940" y="977900"/>
                </a:lnTo>
                <a:close/>
              </a:path>
              <a:path w="27940" h="1037589">
                <a:moveTo>
                  <a:pt x="27940" y="995680"/>
                </a:moveTo>
                <a:lnTo>
                  <a:pt x="5079" y="995680"/>
                </a:lnTo>
                <a:lnTo>
                  <a:pt x="5079" y="998220"/>
                </a:lnTo>
                <a:lnTo>
                  <a:pt x="6350" y="998220"/>
                </a:lnTo>
                <a:lnTo>
                  <a:pt x="6350" y="999490"/>
                </a:lnTo>
                <a:lnTo>
                  <a:pt x="7620" y="999490"/>
                </a:lnTo>
                <a:lnTo>
                  <a:pt x="7620" y="1002030"/>
                </a:lnTo>
                <a:lnTo>
                  <a:pt x="8890" y="1002030"/>
                </a:lnTo>
                <a:lnTo>
                  <a:pt x="8890" y="1003300"/>
                </a:lnTo>
                <a:lnTo>
                  <a:pt x="10159" y="1003300"/>
                </a:lnTo>
                <a:lnTo>
                  <a:pt x="10159" y="1005840"/>
                </a:lnTo>
                <a:lnTo>
                  <a:pt x="11429" y="1005840"/>
                </a:lnTo>
                <a:lnTo>
                  <a:pt x="11429" y="1008380"/>
                </a:lnTo>
                <a:lnTo>
                  <a:pt x="12700" y="1008380"/>
                </a:lnTo>
                <a:lnTo>
                  <a:pt x="12700" y="1010920"/>
                </a:lnTo>
                <a:lnTo>
                  <a:pt x="13970" y="1010920"/>
                </a:lnTo>
                <a:lnTo>
                  <a:pt x="13970" y="1013460"/>
                </a:lnTo>
                <a:lnTo>
                  <a:pt x="15240" y="1013460"/>
                </a:lnTo>
                <a:lnTo>
                  <a:pt x="15240" y="1016000"/>
                </a:lnTo>
                <a:lnTo>
                  <a:pt x="27940" y="1016000"/>
                </a:lnTo>
                <a:lnTo>
                  <a:pt x="27940" y="995680"/>
                </a:lnTo>
                <a:close/>
              </a:path>
              <a:path w="27940" h="1037589">
                <a:moveTo>
                  <a:pt x="27940" y="1016000"/>
                </a:moveTo>
                <a:lnTo>
                  <a:pt x="16509" y="1016000"/>
                </a:lnTo>
                <a:lnTo>
                  <a:pt x="16509" y="1018540"/>
                </a:lnTo>
                <a:lnTo>
                  <a:pt x="17779" y="1018540"/>
                </a:lnTo>
                <a:lnTo>
                  <a:pt x="17779" y="1021080"/>
                </a:lnTo>
                <a:lnTo>
                  <a:pt x="19050" y="1021080"/>
                </a:lnTo>
                <a:lnTo>
                  <a:pt x="19050" y="1022350"/>
                </a:lnTo>
                <a:lnTo>
                  <a:pt x="27940" y="1022350"/>
                </a:lnTo>
                <a:lnTo>
                  <a:pt x="27940" y="1016000"/>
                </a:lnTo>
                <a:close/>
              </a:path>
              <a:path w="27940" h="1037589">
                <a:moveTo>
                  <a:pt x="27940" y="1022350"/>
                </a:moveTo>
                <a:lnTo>
                  <a:pt x="20320" y="1022350"/>
                </a:lnTo>
                <a:lnTo>
                  <a:pt x="20320" y="1024890"/>
                </a:lnTo>
                <a:lnTo>
                  <a:pt x="21590" y="1024890"/>
                </a:lnTo>
                <a:lnTo>
                  <a:pt x="21590" y="1027430"/>
                </a:lnTo>
                <a:lnTo>
                  <a:pt x="22859" y="1027430"/>
                </a:lnTo>
                <a:lnTo>
                  <a:pt x="22859" y="1029970"/>
                </a:lnTo>
                <a:lnTo>
                  <a:pt x="24129" y="1029970"/>
                </a:lnTo>
                <a:lnTo>
                  <a:pt x="24129" y="1032510"/>
                </a:lnTo>
                <a:lnTo>
                  <a:pt x="25400" y="1032510"/>
                </a:lnTo>
                <a:lnTo>
                  <a:pt x="25400" y="1035050"/>
                </a:lnTo>
                <a:lnTo>
                  <a:pt x="27940" y="1035050"/>
                </a:lnTo>
                <a:lnTo>
                  <a:pt x="27940" y="1022350"/>
                </a:lnTo>
                <a:close/>
              </a:path>
              <a:path w="27940" h="1037589">
                <a:moveTo>
                  <a:pt x="27940" y="1035050"/>
                </a:moveTo>
                <a:lnTo>
                  <a:pt x="26670" y="1035050"/>
                </a:lnTo>
                <a:lnTo>
                  <a:pt x="26670" y="1037590"/>
                </a:lnTo>
                <a:lnTo>
                  <a:pt x="27940" y="1037590"/>
                </a:lnTo>
                <a:lnTo>
                  <a:pt x="27940" y="1035050"/>
                </a:lnTo>
                <a:close/>
              </a:path>
            </a:pathLst>
          </a:custGeom>
          <a:solidFill>
            <a:srgbClr val="234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628890" y="2961639"/>
            <a:ext cx="26670" cy="1061720"/>
          </a:xfrm>
          <a:custGeom>
            <a:avLst/>
            <a:gdLst/>
            <a:ahLst/>
            <a:cxnLst/>
            <a:rect l="l" t="t" r="r" b="b"/>
            <a:pathLst>
              <a:path w="26670" h="1061720">
                <a:moveTo>
                  <a:pt x="26669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061720">
                <a:moveTo>
                  <a:pt x="0" y="5969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598170"/>
                </a:lnTo>
                <a:lnTo>
                  <a:pt x="0" y="596900"/>
                </a:lnTo>
                <a:close/>
              </a:path>
              <a:path w="26670" h="1061720">
                <a:moveTo>
                  <a:pt x="26669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69" y="598170"/>
                </a:lnTo>
                <a:lnTo>
                  <a:pt x="26669" y="546100"/>
                </a:lnTo>
                <a:close/>
              </a:path>
              <a:path w="26670" h="1061720">
                <a:moveTo>
                  <a:pt x="26669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69" y="546100"/>
                </a:lnTo>
                <a:lnTo>
                  <a:pt x="26669" y="508000"/>
                </a:lnTo>
                <a:close/>
              </a:path>
              <a:path w="26670" h="1061720">
                <a:moveTo>
                  <a:pt x="26669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469900"/>
                </a:lnTo>
                <a:close/>
              </a:path>
              <a:path w="26670" h="1061720">
                <a:moveTo>
                  <a:pt x="0" y="444500"/>
                </a:moveTo>
                <a:lnTo>
                  <a:pt x="0" y="469900"/>
                </a:lnTo>
                <a:lnTo>
                  <a:pt x="26669" y="469900"/>
                </a:lnTo>
                <a:lnTo>
                  <a:pt x="26669" y="445770"/>
                </a:lnTo>
                <a:lnTo>
                  <a:pt x="0" y="444500"/>
                </a:lnTo>
                <a:close/>
              </a:path>
              <a:path w="26670" h="1061720">
                <a:moveTo>
                  <a:pt x="26669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431800"/>
                </a:lnTo>
                <a:close/>
              </a:path>
              <a:path w="26670" h="1061720">
                <a:moveTo>
                  <a:pt x="13334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69" y="431800"/>
                </a:lnTo>
                <a:lnTo>
                  <a:pt x="26669" y="420370"/>
                </a:lnTo>
                <a:lnTo>
                  <a:pt x="13334" y="419735"/>
                </a:lnTo>
                <a:close/>
              </a:path>
              <a:path w="26670" h="1061720">
                <a:moveTo>
                  <a:pt x="0" y="393700"/>
                </a:moveTo>
                <a:lnTo>
                  <a:pt x="0" y="419100"/>
                </a:lnTo>
                <a:lnTo>
                  <a:pt x="13334" y="419735"/>
                </a:lnTo>
                <a:lnTo>
                  <a:pt x="26669" y="419100"/>
                </a:lnTo>
                <a:lnTo>
                  <a:pt x="26669" y="394970"/>
                </a:lnTo>
                <a:lnTo>
                  <a:pt x="0" y="393700"/>
                </a:lnTo>
                <a:close/>
              </a:path>
              <a:path w="26670" h="1061720">
                <a:moveTo>
                  <a:pt x="0" y="381000"/>
                </a:moveTo>
                <a:lnTo>
                  <a:pt x="0" y="393700"/>
                </a:lnTo>
                <a:lnTo>
                  <a:pt x="26669" y="393700"/>
                </a:lnTo>
                <a:lnTo>
                  <a:pt x="26669" y="382270"/>
                </a:lnTo>
                <a:lnTo>
                  <a:pt x="0" y="381000"/>
                </a:lnTo>
                <a:close/>
              </a:path>
              <a:path w="26670" h="1061720">
                <a:moveTo>
                  <a:pt x="0" y="355600"/>
                </a:moveTo>
                <a:lnTo>
                  <a:pt x="0" y="381000"/>
                </a:lnTo>
                <a:lnTo>
                  <a:pt x="26669" y="381000"/>
                </a:lnTo>
                <a:lnTo>
                  <a:pt x="26669" y="356870"/>
                </a:lnTo>
                <a:lnTo>
                  <a:pt x="0" y="355600"/>
                </a:lnTo>
                <a:close/>
              </a:path>
              <a:path w="26670" h="1061720">
                <a:moveTo>
                  <a:pt x="2666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42900"/>
                </a:lnTo>
                <a:close/>
              </a:path>
              <a:path w="26670" h="1061720">
                <a:moveTo>
                  <a:pt x="26669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1061720">
                <a:moveTo>
                  <a:pt x="0" y="241300"/>
                </a:moveTo>
                <a:lnTo>
                  <a:pt x="0" y="330200"/>
                </a:lnTo>
                <a:lnTo>
                  <a:pt x="26669" y="330200"/>
                </a:lnTo>
                <a:lnTo>
                  <a:pt x="26669" y="242570"/>
                </a:lnTo>
                <a:lnTo>
                  <a:pt x="0" y="241300"/>
                </a:lnTo>
                <a:close/>
              </a:path>
              <a:path w="26670" h="1061720">
                <a:moveTo>
                  <a:pt x="26669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15900"/>
                </a:lnTo>
                <a:close/>
              </a:path>
              <a:path w="26670" h="1061720">
                <a:moveTo>
                  <a:pt x="26669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69" y="215900"/>
                </a:lnTo>
                <a:lnTo>
                  <a:pt x="26669" y="165100"/>
                </a:lnTo>
                <a:close/>
              </a:path>
              <a:path w="26670" h="1061720">
                <a:moveTo>
                  <a:pt x="26669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27000"/>
                </a:lnTo>
                <a:close/>
              </a:path>
              <a:path w="26670" h="1061720">
                <a:moveTo>
                  <a:pt x="26669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69" y="127000"/>
                </a:lnTo>
                <a:lnTo>
                  <a:pt x="26669" y="114300"/>
                </a:lnTo>
                <a:close/>
              </a:path>
              <a:path w="26670" h="1061720">
                <a:moveTo>
                  <a:pt x="26669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69" y="114300"/>
                </a:lnTo>
                <a:lnTo>
                  <a:pt x="26669" y="38100"/>
                </a:lnTo>
                <a:close/>
              </a:path>
              <a:path w="26670" h="1061720">
                <a:moveTo>
                  <a:pt x="26669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1061720">
                <a:moveTo>
                  <a:pt x="17779" y="0"/>
                </a:moveTo>
                <a:lnTo>
                  <a:pt x="0" y="0"/>
                </a:lnTo>
                <a:lnTo>
                  <a:pt x="0" y="25400"/>
                </a:lnTo>
                <a:lnTo>
                  <a:pt x="26669" y="25400"/>
                </a:lnTo>
                <a:lnTo>
                  <a:pt x="2666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1061720">
                <a:moveTo>
                  <a:pt x="26669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47700"/>
                </a:lnTo>
                <a:close/>
              </a:path>
              <a:path w="26670" h="1061720">
                <a:moveTo>
                  <a:pt x="26669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0400"/>
                </a:lnTo>
                <a:close/>
              </a:path>
              <a:path w="26670" h="1061720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06172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061720">
                <a:moveTo>
                  <a:pt x="26669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4850"/>
                </a:lnTo>
                <a:close/>
              </a:path>
              <a:path w="26670" h="1061720">
                <a:moveTo>
                  <a:pt x="2666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6600"/>
                </a:lnTo>
                <a:close/>
              </a:path>
              <a:path w="26670" h="1061720">
                <a:moveTo>
                  <a:pt x="2666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69" y="755650"/>
                </a:lnTo>
                <a:lnTo>
                  <a:pt x="26669" y="742950"/>
                </a:lnTo>
                <a:close/>
              </a:path>
              <a:path w="26670" h="1061720">
                <a:moveTo>
                  <a:pt x="26669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755650"/>
                </a:lnTo>
                <a:close/>
              </a:path>
              <a:path w="26670" h="1061720">
                <a:moveTo>
                  <a:pt x="26669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69" y="774700"/>
                </a:lnTo>
                <a:lnTo>
                  <a:pt x="26669" y="762000"/>
                </a:lnTo>
                <a:close/>
              </a:path>
              <a:path w="26670" h="1061720">
                <a:moveTo>
                  <a:pt x="26669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74700"/>
                </a:lnTo>
                <a:close/>
              </a:path>
              <a:path w="26670" h="1061720">
                <a:moveTo>
                  <a:pt x="26669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69" y="869950"/>
                </a:lnTo>
                <a:lnTo>
                  <a:pt x="26669" y="800100"/>
                </a:lnTo>
                <a:close/>
              </a:path>
              <a:path w="26670" h="1061720">
                <a:moveTo>
                  <a:pt x="26669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869950"/>
                </a:lnTo>
                <a:close/>
              </a:path>
              <a:path w="26670" h="1061720">
                <a:moveTo>
                  <a:pt x="26669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69" y="913130"/>
                </a:lnTo>
                <a:lnTo>
                  <a:pt x="26669" y="908050"/>
                </a:lnTo>
                <a:close/>
              </a:path>
              <a:path w="26670" h="1061720">
                <a:moveTo>
                  <a:pt x="26669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13130"/>
                </a:lnTo>
                <a:close/>
              </a:path>
              <a:path w="26670" h="1061720">
                <a:moveTo>
                  <a:pt x="26669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69" y="925829"/>
                </a:lnTo>
                <a:lnTo>
                  <a:pt x="26669" y="919480"/>
                </a:lnTo>
                <a:close/>
              </a:path>
              <a:path w="26670" h="1061720">
                <a:moveTo>
                  <a:pt x="26669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69" y="952500"/>
                </a:lnTo>
                <a:lnTo>
                  <a:pt x="26669" y="925830"/>
                </a:lnTo>
                <a:close/>
              </a:path>
              <a:path w="26670" h="1061720">
                <a:moveTo>
                  <a:pt x="26669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52500"/>
                </a:lnTo>
                <a:close/>
              </a:path>
              <a:path w="26670" h="1061720">
                <a:moveTo>
                  <a:pt x="2666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69" y="977899"/>
                </a:lnTo>
                <a:lnTo>
                  <a:pt x="26669" y="970280"/>
                </a:lnTo>
                <a:close/>
              </a:path>
              <a:path w="26670" h="1061720">
                <a:moveTo>
                  <a:pt x="26669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69" y="990600"/>
                </a:lnTo>
                <a:lnTo>
                  <a:pt x="26669" y="977900"/>
                </a:lnTo>
                <a:close/>
              </a:path>
              <a:path w="26670" h="1061720">
                <a:moveTo>
                  <a:pt x="26669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90600"/>
                </a:lnTo>
                <a:close/>
              </a:path>
              <a:path w="26670" h="1061720">
                <a:moveTo>
                  <a:pt x="26669" y="996950"/>
                </a:moveTo>
                <a:lnTo>
                  <a:pt x="0" y="996950"/>
                </a:lnTo>
                <a:lnTo>
                  <a:pt x="0" y="1014730"/>
                </a:lnTo>
                <a:lnTo>
                  <a:pt x="1269" y="1014730"/>
                </a:lnTo>
                <a:lnTo>
                  <a:pt x="1269" y="1016000"/>
                </a:lnTo>
                <a:lnTo>
                  <a:pt x="2539" y="1016000"/>
                </a:lnTo>
                <a:lnTo>
                  <a:pt x="2539" y="1018540"/>
                </a:lnTo>
                <a:lnTo>
                  <a:pt x="3809" y="1018540"/>
                </a:lnTo>
                <a:lnTo>
                  <a:pt x="3809" y="1021080"/>
                </a:lnTo>
                <a:lnTo>
                  <a:pt x="5079" y="1021080"/>
                </a:lnTo>
                <a:lnTo>
                  <a:pt x="5079" y="1023620"/>
                </a:lnTo>
                <a:lnTo>
                  <a:pt x="6350" y="1023620"/>
                </a:lnTo>
                <a:lnTo>
                  <a:pt x="6350" y="1026160"/>
                </a:lnTo>
                <a:lnTo>
                  <a:pt x="7619" y="1026160"/>
                </a:lnTo>
                <a:lnTo>
                  <a:pt x="7619" y="1028700"/>
                </a:lnTo>
                <a:lnTo>
                  <a:pt x="8889" y="1028700"/>
                </a:lnTo>
                <a:lnTo>
                  <a:pt x="8889" y="1031240"/>
                </a:lnTo>
                <a:lnTo>
                  <a:pt x="10159" y="1031240"/>
                </a:lnTo>
                <a:lnTo>
                  <a:pt x="10159" y="1033780"/>
                </a:lnTo>
                <a:lnTo>
                  <a:pt x="11429" y="1033780"/>
                </a:lnTo>
                <a:lnTo>
                  <a:pt x="11429" y="1035050"/>
                </a:lnTo>
                <a:lnTo>
                  <a:pt x="12700" y="1035050"/>
                </a:lnTo>
                <a:lnTo>
                  <a:pt x="12700" y="1037590"/>
                </a:lnTo>
                <a:lnTo>
                  <a:pt x="13969" y="1037590"/>
                </a:lnTo>
                <a:lnTo>
                  <a:pt x="13969" y="1040130"/>
                </a:lnTo>
                <a:lnTo>
                  <a:pt x="26669" y="1040130"/>
                </a:lnTo>
                <a:lnTo>
                  <a:pt x="26669" y="996950"/>
                </a:lnTo>
                <a:close/>
              </a:path>
              <a:path w="26670" h="1061720">
                <a:moveTo>
                  <a:pt x="26669" y="1040130"/>
                </a:moveTo>
                <a:lnTo>
                  <a:pt x="15239" y="1040130"/>
                </a:lnTo>
                <a:lnTo>
                  <a:pt x="15239" y="1042670"/>
                </a:lnTo>
                <a:lnTo>
                  <a:pt x="16509" y="1042670"/>
                </a:lnTo>
                <a:lnTo>
                  <a:pt x="16509" y="1045210"/>
                </a:lnTo>
                <a:lnTo>
                  <a:pt x="17779" y="1045210"/>
                </a:lnTo>
                <a:lnTo>
                  <a:pt x="17779" y="1047750"/>
                </a:lnTo>
                <a:lnTo>
                  <a:pt x="26669" y="1047750"/>
                </a:lnTo>
                <a:lnTo>
                  <a:pt x="26669" y="1040130"/>
                </a:lnTo>
                <a:close/>
              </a:path>
              <a:path w="26670" h="1061720">
                <a:moveTo>
                  <a:pt x="26669" y="1047750"/>
                </a:moveTo>
                <a:lnTo>
                  <a:pt x="19050" y="1047750"/>
                </a:lnTo>
                <a:lnTo>
                  <a:pt x="19050" y="1050290"/>
                </a:lnTo>
                <a:lnTo>
                  <a:pt x="20319" y="1050290"/>
                </a:lnTo>
                <a:lnTo>
                  <a:pt x="20319" y="1052830"/>
                </a:lnTo>
                <a:lnTo>
                  <a:pt x="21589" y="1052830"/>
                </a:lnTo>
                <a:lnTo>
                  <a:pt x="21589" y="1054100"/>
                </a:lnTo>
                <a:lnTo>
                  <a:pt x="26669" y="1054100"/>
                </a:lnTo>
                <a:lnTo>
                  <a:pt x="26669" y="1047750"/>
                </a:lnTo>
                <a:close/>
              </a:path>
              <a:path w="26670" h="1061720">
                <a:moveTo>
                  <a:pt x="26669" y="1054100"/>
                </a:moveTo>
                <a:lnTo>
                  <a:pt x="22859" y="1054100"/>
                </a:lnTo>
                <a:lnTo>
                  <a:pt x="22859" y="1056640"/>
                </a:lnTo>
                <a:lnTo>
                  <a:pt x="24129" y="1056640"/>
                </a:lnTo>
                <a:lnTo>
                  <a:pt x="24129" y="1059180"/>
                </a:lnTo>
                <a:lnTo>
                  <a:pt x="26669" y="1059180"/>
                </a:lnTo>
                <a:lnTo>
                  <a:pt x="26669" y="1054100"/>
                </a:lnTo>
                <a:close/>
              </a:path>
              <a:path w="26670" h="1061720">
                <a:moveTo>
                  <a:pt x="26669" y="1059180"/>
                </a:moveTo>
                <a:lnTo>
                  <a:pt x="25400" y="1059180"/>
                </a:lnTo>
                <a:lnTo>
                  <a:pt x="25400" y="1061720"/>
                </a:lnTo>
                <a:lnTo>
                  <a:pt x="26669" y="1061720"/>
                </a:lnTo>
                <a:lnTo>
                  <a:pt x="26669" y="105918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655559" y="2974339"/>
            <a:ext cx="27940" cy="1101090"/>
          </a:xfrm>
          <a:custGeom>
            <a:avLst/>
            <a:gdLst/>
            <a:ahLst/>
            <a:cxnLst/>
            <a:rect l="l" t="t" r="r" b="b"/>
            <a:pathLst>
              <a:path w="27940" h="1101089">
                <a:moveTo>
                  <a:pt x="12700" y="0"/>
                </a:moveTo>
                <a:lnTo>
                  <a:pt x="0" y="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10108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101089">
                <a:moveTo>
                  <a:pt x="27940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47700"/>
                </a:lnTo>
                <a:close/>
              </a:path>
              <a:path w="27940" h="110108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0108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101089">
                <a:moveTo>
                  <a:pt x="27940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2150"/>
                </a:lnTo>
                <a:close/>
              </a:path>
              <a:path w="27940" h="1101089">
                <a:moveTo>
                  <a:pt x="2794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23900"/>
                </a:lnTo>
                <a:close/>
              </a:path>
              <a:path w="27940" h="1101089">
                <a:moveTo>
                  <a:pt x="2794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0250"/>
                </a:lnTo>
                <a:close/>
              </a:path>
              <a:path w="27940" h="1101089">
                <a:moveTo>
                  <a:pt x="27940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7940" y="749299"/>
                </a:lnTo>
                <a:lnTo>
                  <a:pt x="27940" y="742950"/>
                </a:lnTo>
                <a:close/>
              </a:path>
              <a:path w="27940" h="1101089">
                <a:moveTo>
                  <a:pt x="2794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49300"/>
                </a:lnTo>
                <a:close/>
              </a:path>
              <a:path w="27940" h="1101089">
                <a:moveTo>
                  <a:pt x="27940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2000"/>
                </a:lnTo>
                <a:close/>
              </a:path>
              <a:path w="27940" h="1101089">
                <a:moveTo>
                  <a:pt x="27940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787400"/>
                </a:lnTo>
                <a:close/>
              </a:path>
              <a:path w="27940" h="1101089">
                <a:moveTo>
                  <a:pt x="27940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57250"/>
                </a:lnTo>
                <a:close/>
              </a:path>
              <a:path w="27940" h="1101089">
                <a:moveTo>
                  <a:pt x="27940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95350"/>
                </a:lnTo>
                <a:close/>
              </a:path>
              <a:path w="27940" h="1101089">
                <a:moveTo>
                  <a:pt x="2794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900430"/>
                </a:lnTo>
                <a:close/>
              </a:path>
              <a:path w="27940" h="1101089">
                <a:moveTo>
                  <a:pt x="27940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906780"/>
                </a:lnTo>
                <a:close/>
              </a:path>
              <a:path w="27940" h="1101089">
                <a:moveTo>
                  <a:pt x="27940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13130"/>
                </a:lnTo>
                <a:close/>
              </a:path>
              <a:path w="27940" h="1101089">
                <a:moveTo>
                  <a:pt x="27940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7940" y="957580"/>
                </a:lnTo>
                <a:lnTo>
                  <a:pt x="27940" y="939800"/>
                </a:lnTo>
                <a:close/>
              </a:path>
              <a:path w="27940" h="1101089">
                <a:moveTo>
                  <a:pt x="2794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57580"/>
                </a:lnTo>
                <a:close/>
              </a:path>
              <a:path w="27940" h="1101089">
                <a:moveTo>
                  <a:pt x="27940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65200"/>
                </a:lnTo>
                <a:close/>
              </a:path>
              <a:path w="27940" h="1101089">
                <a:moveTo>
                  <a:pt x="27940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7900"/>
                </a:lnTo>
                <a:close/>
              </a:path>
              <a:path w="27940" h="1101089">
                <a:moveTo>
                  <a:pt x="27940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84250"/>
                </a:lnTo>
                <a:close/>
              </a:path>
              <a:path w="27940" h="1101089">
                <a:moveTo>
                  <a:pt x="27940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7940" y="1035050"/>
                </a:lnTo>
                <a:lnTo>
                  <a:pt x="27940" y="1027430"/>
                </a:lnTo>
                <a:close/>
              </a:path>
              <a:path w="27940" h="1101089">
                <a:moveTo>
                  <a:pt x="27940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35050"/>
                </a:lnTo>
                <a:close/>
              </a:path>
              <a:path w="27940" h="1101089">
                <a:moveTo>
                  <a:pt x="27940" y="1041400"/>
                </a:moveTo>
                <a:lnTo>
                  <a:pt x="0" y="1041400"/>
                </a:lnTo>
                <a:lnTo>
                  <a:pt x="0" y="1051560"/>
                </a:lnTo>
                <a:lnTo>
                  <a:pt x="1270" y="1051560"/>
                </a:lnTo>
                <a:lnTo>
                  <a:pt x="1270" y="1054100"/>
                </a:lnTo>
                <a:lnTo>
                  <a:pt x="27940" y="1054100"/>
                </a:lnTo>
                <a:lnTo>
                  <a:pt x="27940" y="1041400"/>
                </a:lnTo>
                <a:close/>
              </a:path>
              <a:path w="27940" h="1101089">
                <a:moveTo>
                  <a:pt x="27940" y="1054100"/>
                </a:moveTo>
                <a:lnTo>
                  <a:pt x="2540" y="1054100"/>
                </a:lnTo>
                <a:lnTo>
                  <a:pt x="2540" y="1056640"/>
                </a:lnTo>
                <a:lnTo>
                  <a:pt x="3810" y="1056640"/>
                </a:lnTo>
                <a:lnTo>
                  <a:pt x="3810" y="1059180"/>
                </a:lnTo>
                <a:lnTo>
                  <a:pt x="5080" y="1059180"/>
                </a:lnTo>
                <a:lnTo>
                  <a:pt x="5080" y="1060450"/>
                </a:lnTo>
                <a:lnTo>
                  <a:pt x="27940" y="1060450"/>
                </a:lnTo>
                <a:lnTo>
                  <a:pt x="27940" y="1054100"/>
                </a:lnTo>
                <a:close/>
              </a:path>
              <a:path w="27940" h="1101089">
                <a:moveTo>
                  <a:pt x="27940" y="1060450"/>
                </a:moveTo>
                <a:lnTo>
                  <a:pt x="6350" y="1060450"/>
                </a:lnTo>
                <a:lnTo>
                  <a:pt x="6350" y="1062990"/>
                </a:lnTo>
                <a:lnTo>
                  <a:pt x="7620" y="1062990"/>
                </a:lnTo>
                <a:lnTo>
                  <a:pt x="7620" y="1065530"/>
                </a:lnTo>
                <a:lnTo>
                  <a:pt x="8890" y="1065530"/>
                </a:lnTo>
                <a:lnTo>
                  <a:pt x="8890" y="1068070"/>
                </a:lnTo>
                <a:lnTo>
                  <a:pt x="10160" y="1068070"/>
                </a:lnTo>
                <a:lnTo>
                  <a:pt x="10160" y="1070610"/>
                </a:lnTo>
                <a:lnTo>
                  <a:pt x="11430" y="1070610"/>
                </a:lnTo>
                <a:lnTo>
                  <a:pt x="11430" y="1073150"/>
                </a:lnTo>
                <a:lnTo>
                  <a:pt x="27940" y="1073150"/>
                </a:lnTo>
                <a:lnTo>
                  <a:pt x="27940" y="1060450"/>
                </a:lnTo>
                <a:close/>
              </a:path>
              <a:path w="27940" h="1101089">
                <a:moveTo>
                  <a:pt x="27940" y="1073150"/>
                </a:moveTo>
                <a:lnTo>
                  <a:pt x="12700" y="1073150"/>
                </a:lnTo>
                <a:lnTo>
                  <a:pt x="12700" y="1075690"/>
                </a:lnTo>
                <a:lnTo>
                  <a:pt x="13970" y="1075690"/>
                </a:lnTo>
                <a:lnTo>
                  <a:pt x="13970" y="1078230"/>
                </a:lnTo>
                <a:lnTo>
                  <a:pt x="27940" y="1078230"/>
                </a:lnTo>
                <a:lnTo>
                  <a:pt x="27940" y="1073150"/>
                </a:lnTo>
                <a:close/>
              </a:path>
              <a:path w="27940" h="1101089">
                <a:moveTo>
                  <a:pt x="27940" y="1078230"/>
                </a:moveTo>
                <a:lnTo>
                  <a:pt x="15240" y="1078230"/>
                </a:lnTo>
                <a:lnTo>
                  <a:pt x="15240" y="1080770"/>
                </a:lnTo>
                <a:lnTo>
                  <a:pt x="16510" y="1080770"/>
                </a:lnTo>
                <a:lnTo>
                  <a:pt x="16510" y="1082040"/>
                </a:lnTo>
                <a:lnTo>
                  <a:pt x="17780" y="1082040"/>
                </a:lnTo>
                <a:lnTo>
                  <a:pt x="17780" y="1084580"/>
                </a:lnTo>
                <a:lnTo>
                  <a:pt x="27940" y="1084580"/>
                </a:lnTo>
                <a:lnTo>
                  <a:pt x="27940" y="1078230"/>
                </a:lnTo>
                <a:close/>
              </a:path>
              <a:path w="27940" h="1101089">
                <a:moveTo>
                  <a:pt x="27940" y="1084580"/>
                </a:moveTo>
                <a:lnTo>
                  <a:pt x="19050" y="1084580"/>
                </a:lnTo>
                <a:lnTo>
                  <a:pt x="19050" y="1087120"/>
                </a:lnTo>
                <a:lnTo>
                  <a:pt x="20320" y="1087120"/>
                </a:lnTo>
                <a:lnTo>
                  <a:pt x="20320" y="1089660"/>
                </a:lnTo>
                <a:lnTo>
                  <a:pt x="21590" y="1089660"/>
                </a:lnTo>
                <a:lnTo>
                  <a:pt x="21590" y="1092200"/>
                </a:lnTo>
                <a:lnTo>
                  <a:pt x="27940" y="1092200"/>
                </a:lnTo>
                <a:lnTo>
                  <a:pt x="27940" y="1084580"/>
                </a:lnTo>
                <a:close/>
              </a:path>
              <a:path w="27940" h="1101089">
                <a:moveTo>
                  <a:pt x="27940" y="1092200"/>
                </a:moveTo>
                <a:lnTo>
                  <a:pt x="22860" y="1092200"/>
                </a:lnTo>
                <a:lnTo>
                  <a:pt x="22860" y="1094740"/>
                </a:lnTo>
                <a:lnTo>
                  <a:pt x="24130" y="1094740"/>
                </a:lnTo>
                <a:lnTo>
                  <a:pt x="24130" y="1097280"/>
                </a:lnTo>
                <a:lnTo>
                  <a:pt x="27940" y="1097280"/>
                </a:lnTo>
                <a:lnTo>
                  <a:pt x="27940" y="1092200"/>
                </a:lnTo>
                <a:close/>
              </a:path>
              <a:path w="27940" h="1101089">
                <a:moveTo>
                  <a:pt x="27940" y="1097280"/>
                </a:moveTo>
                <a:lnTo>
                  <a:pt x="25400" y="1097280"/>
                </a:lnTo>
                <a:lnTo>
                  <a:pt x="25400" y="1099820"/>
                </a:lnTo>
                <a:lnTo>
                  <a:pt x="26670" y="1099820"/>
                </a:lnTo>
                <a:lnTo>
                  <a:pt x="26670" y="1101090"/>
                </a:lnTo>
                <a:lnTo>
                  <a:pt x="27940" y="1101090"/>
                </a:lnTo>
                <a:lnTo>
                  <a:pt x="27940" y="1097280"/>
                </a:lnTo>
                <a:close/>
              </a:path>
            </a:pathLst>
          </a:custGeom>
          <a:solidFill>
            <a:srgbClr val="2244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683500" y="2987039"/>
            <a:ext cx="27940" cy="1141730"/>
          </a:xfrm>
          <a:custGeom>
            <a:avLst/>
            <a:gdLst/>
            <a:ahLst/>
            <a:cxnLst/>
            <a:rect l="l" t="t" r="r" b="b"/>
            <a:pathLst>
              <a:path w="27940" h="1141729">
                <a:moveTo>
                  <a:pt x="5079" y="0"/>
                </a:moveTo>
                <a:lnTo>
                  <a:pt x="0" y="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80" y="12700"/>
                </a:lnTo>
                <a:lnTo>
                  <a:pt x="5079" y="0"/>
                </a:lnTo>
                <a:close/>
              </a:path>
              <a:path w="27940" h="1141729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1141729">
                <a:moveTo>
                  <a:pt x="27940" y="635000"/>
                </a:moveTo>
                <a:lnTo>
                  <a:pt x="0" y="635000"/>
                </a:lnTo>
                <a:lnTo>
                  <a:pt x="0" y="654050"/>
                </a:lnTo>
                <a:lnTo>
                  <a:pt x="27940" y="654050"/>
                </a:lnTo>
                <a:lnTo>
                  <a:pt x="27940" y="635000"/>
                </a:lnTo>
                <a:close/>
              </a:path>
              <a:path w="27940" h="1141729">
                <a:moveTo>
                  <a:pt x="2794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54050"/>
                </a:lnTo>
                <a:close/>
              </a:path>
              <a:path w="27940" h="114172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41729">
                <a:moveTo>
                  <a:pt x="27940" y="679450"/>
                </a:moveTo>
                <a:lnTo>
                  <a:pt x="0" y="67945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79450"/>
                </a:lnTo>
                <a:close/>
              </a:path>
              <a:path w="27940" h="1141729">
                <a:moveTo>
                  <a:pt x="2794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11200"/>
                </a:lnTo>
                <a:close/>
              </a:path>
              <a:path w="27940" h="114172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141729">
                <a:moveTo>
                  <a:pt x="27940" y="730250"/>
                </a:moveTo>
                <a:lnTo>
                  <a:pt x="0" y="73025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30250"/>
                </a:lnTo>
                <a:close/>
              </a:path>
              <a:path w="27940" h="1141729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1141729">
                <a:moveTo>
                  <a:pt x="27940" y="749300"/>
                </a:moveTo>
                <a:lnTo>
                  <a:pt x="0" y="74930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9300"/>
                </a:lnTo>
                <a:close/>
              </a:path>
              <a:path w="27940" h="1141729">
                <a:moveTo>
                  <a:pt x="27940" y="774700"/>
                </a:moveTo>
                <a:lnTo>
                  <a:pt x="0" y="77470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774700"/>
                </a:lnTo>
                <a:close/>
              </a:path>
              <a:path w="27940" h="1141729">
                <a:moveTo>
                  <a:pt x="27940" y="844550"/>
                </a:moveTo>
                <a:lnTo>
                  <a:pt x="0" y="84455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44550"/>
                </a:lnTo>
                <a:close/>
              </a:path>
              <a:path w="27940" h="1141729">
                <a:moveTo>
                  <a:pt x="27940" y="882650"/>
                </a:moveTo>
                <a:lnTo>
                  <a:pt x="0" y="882650"/>
                </a:lnTo>
                <a:lnTo>
                  <a:pt x="0" y="887730"/>
                </a:lnTo>
                <a:lnTo>
                  <a:pt x="27940" y="887730"/>
                </a:lnTo>
                <a:lnTo>
                  <a:pt x="27940" y="882650"/>
                </a:lnTo>
                <a:close/>
              </a:path>
              <a:path w="27940" h="1141729">
                <a:moveTo>
                  <a:pt x="2794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7730"/>
                </a:lnTo>
                <a:close/>
              </a:path>
              <a:path w="27940" h="1141729">
                <a:moveTo>
                  <a:pt x="27940" y="894080"/>
                </a:moveTo>
                <a:lnTo>
                  <a:pt x="0" y="894080"/>
                </a:lnTo>
                <a:lnTo>
                  <a:pt x="0" y="900429"/>
                </a:lnTo>
                <a:lnTo>
                  <a:pt x="27940" y="900429"/>
                </a:lnTo>
                <a:lnTo>
                  <a:pt x="27940" y="894080"/>
                </a:lnTo>
                <a:close/>
              </a:path>
              <a:path w="27940" h="1141729">
                <a:moveTo>
                  <a:pt x="27940" y="900430"/>
                </a:moveTo>
                <a:lnTo>
                  <a:pt x="0" y="90043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00430"/>
                </a:lnTo>
                <a:close/>
              </a:path>
              <a:path w="27940" h="1141729">
                <a:moveTo>
                  <a:pt x="27940" y="927100"/>
                </a:moveTo>
                <a:lnTo>
                  <a:pt x="0" y="92710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27100"/>
                </a:lnTo>
                <a:close/>
              </a:path>
              <a:path w="27940" h="1141729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141729">
                <a:moveTo>
                  <a:pt x="27940" y="952500"/>
                </a:moveTo>
                <a:lnTo>
                  <a:pt x="0" y="95250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52500"/>
                </a:lnTo>
                <a:close/>
              </a:path>
              <a:path w="27940" h="1141729">
                <a:moveTo>
                  <a:pt x="27940" y="965200"/>
                </a:moveTo>
                <a:lnTo>
                  <a:pt x="0" y="965200"/>
                </a:lnTo>
                <a:lnTo>
                  <a:pt x="0" y="971550"/>
                </a:lnTo>
                <a:lnTo>
                  <a:pt x="27940" y="971550"/>
                </a:lnTo>
                <a:lnTo>
                  <a:pt x="27940" y="965200"/>
                </a:lnTo>
                <a:close/>
              </a:path>
              <a:path w="27940" h="1141729">
                <a:moveTo>
                  <a:pt x="27940" y="971550"/>
                </a:moveTo>
                <a:lnTo>
                  <a:pt x="0" y="97155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971550"/>
                </a:lnTo>
                <a:close/>
              </a:path>
              <a:path w="27940" h="1141729">
                <a:moveTo>
                  <a:pt x="27940" y="1014730"/>
                </a:moveTo>
                <a:lnTo>
                  <a:pt x="0" y="101473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1014730"/>
                </a:lnTo>
                <a:close/>
              </a:path>
              <a:path w="27940" h="1141729">
                <a:moveTo>
                  <a:pt x="27940" y="1022350"/>
                </a:moveTo>
                <a:lnTo>
                  <a:pt x="0" y="102235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22350"/>
                </a:lnTo>
                <a:close/>
              </a:path>
              <a:path w="27940" h="1141729">
                <a:moveTo>
                  <a:pt x="27940" y="1028700"/>
                </a:moveTo>
                <a:lnTo>
                  <a:pt x="0" y="102870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28700"/>
                </a:lnTo>
                <a:close/>
              </a:path>
              <a:path w="27940" h="1141729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141729">
                <a:moveTo>
                  <a:pt x="27940" y="1071880"/>
                </a:moveTo>
                <a:lnTo>
                  <a:pt x="0" y="1071880"/>
                </a:lnTo>
                <a:lnTo>
                  <a:pt x="0" y="1090930"/>
                </a:lnTo>
                <a:lnTo>
                  <a:pt x="1270" y="1090930"/>
                </a:lnTo>
                <a:lnTo>
                  <a:pt x="1270" y="1093470"/>
                </a:lnTo>
                <a:lnTo>
                  <a:pt x="2540" y="1093470"/>
                </a:lnTo>
                <a:lnTo>
                  <a:pt x="2540" y="1096010"/>
                </a:lnTo>
                <a:lnTo>
                  <a:pt x="3809" y="1096010"/>
                </a:lnTo>
                <a:lnTo>
                  <a:pt x="3809" y="1098550"/>
                </a:lnTo>
                <a:lnTo>
                  <a:pt x="5079" y="1098550"/>
                </a:lnTo>
                <a:lnTo>
                  <a:pt x="5079" y="1101090"/>
                </a:lnTo>
                <a:lnTo>
                  <a:pt x="6350" y="1101090"/>
                </a:lnTo>
                <a:lnTo>
                  <a:pt x="6350" y="1103630"/>
                </a:lnTo>
                <a:lnTo>
                  <a:pt x="27940" y="1103630"/>
                </a:lnTo>
                <a:lnTo>
                  <a:pt x="27940" y="1071880"/>
                </a:lnTo>
                <a:close/>
              </a:path>
              <a:path w="27940" h="1141729">
                <a:moveTo>
                  <a:pt x="27940" y="1103630"/>
                </a:moveTo>
                <a:lnTo>
                  <a:pt x="7620" y="1103630"/>
                </a:lnTo>
                <a:lnTo>
                  <a:pt x="7620" y="1106170"/>
                </a:lnTo>
                <a:lnTo>
                  <a:pt x="8890" y="1106170"/>
                </a:lnTo>
                <a:lnTo>
                  <a:pt x="8890" y="1107440"/>
                </a:lnTo>
                <a:lnTo>
                  <a:pt x="10159" y="1107440"/>
                </a:lnTo>
                <a:lnTo>
                  <a:pt x="10159" y="1109980"/>
                </a:lnTo>
                <a:lnTo>
                  <a:pt x="27940" y="1109980"/>
                </a:lnTo>
                <a:lnTo>
                  <a:pt x="27940" y="1103630"/>
                </a:lnTo>
                <a:close/>
              </a:path>
              <a:path w="27940" h="1141729">
                <a:moveTo>
                  <a:pt x="27940" y="1109980"/>
                </a:moveTo>
                <a:lnTo>
                  <a:pt x="11429" y="1109980"/>
                </a:lnTo>
                <a:lnTo>
                  <a:pt x="11429" y="1112520"/>
                </a:lnTo>
                <a:lnTo>
                  <a:pt x="12700" y="1112520"/>
                </a:lnTo>
                <a:lnTo>
                  <a:pt x="12700" y="1115060"/>
                </a:lnTo>
                <a:lnTo>
                  <a:pt x="13970" y="1115060"/>
                </a:lnTo>
                <a:lnTo>
                  <a:pt x="13970" y="1117600"/>
                </a:lnTo>
                <a:lnTo>
                  <a:pt x="27940" y="1117600"/>
                </a:lnTo>
                <a:lnTo>
                  <a:pt x="27940" y="1109980"/>
                </a:lnTo>
                <a:close/>
              </a:path>
              <a:path w="27940" h="1141729">
                <a:moveTo>
                  <a:pt x="27940" y="1117600"/>
                </a:moveTo>
                <a:lnTo>
                  <a:pt x="15240" y="1117600"/>
                </a:lnTo>
                <a:lnTo>
                  <a:pt x="15240" y="1120140"/>
                </a:lnTo>
                <a:lnTo>
                  <a:pt x="16509" y="1120140"/>
                </a:lnTo>
                <a:lnTo>
                  <a:pt x="16509" y="1122680"/>
                </a:lnTo>
                <a:lnTo>
                  <a:pt x="17779" y="1122680"/>
                </a:lnTo>
                <a:lnTo>
                  <a:pt x="17779" y="1125220"/>
                </a:lnTo>
                <a:lnTo>
                  <a:pt x="19050" y="1125220"/>
                </a:lnTo>
                <a:lnTo>
                  <a:pt x="19050" y="1126490"/>
                </a:lnTo>
                <a:lnTo>
                  <a:pt x="20320" y="1126490"/>
                </a:lnTo>
                <a:lnTo>
                  <a:pt x="20320" y="1129030"/>
                </a:lnTo>
                <a:lnTo>
                  <a:pt x="21590" y="1129030"/>
                </a:lnTo>
                <a:lnTo>
                  <a:pt x="21590" y="1131570"/>
                </a:lnTo>
                <a:lnTo>
                  <a:pt x="22859" y="1131570"/>
                </a:lnTo>
                <a:lnTo>
                  <a:pt x="22859" y="1134110"/>
                </a:lnTo>
                <a:lnTo>
                  <a:pt x="24129" y="1134110"/>
                </a:lnTo>
                <a:lnTo>
                  <a:pt x="24129" y="1136650"/>
                </a:lnTo>
                <a:lnTo>
                  <a:pt x="25400" y="1136650"/>
                </a:lnTo>
                <a:lnTo>
                  <a:pt x="25400" y="1139190"/>
                </a:lnTo>
                <a:lnTo>
                  <a:pt x="26670" y="1139190"/>
                </a:lnTo>
                <a:lnTo>
                  <a:pt x="26670" y="1141730"/>
                </a:lnTo>
                <a:lnTo>
                  <a:pt x="27940" y="1141730"/>
                </a:lnTo>
                <a:lnTo>
                  <a:pt x="27940" y="11176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711440" y="3012439"/>
            <a:ext cx="26670" cy="1165860"/>
          </a:xfrm>
          <a:custGeom>
            <a:avLst/>
            <a:gdLst/>
            <a:ahLst/>
            <a:cxnLst/>
            <a:rect l="l" t="t" r="r" b="b"/>
            <a:pathLst>
              <a:path w="26670" h="1165860">
                <a:moveTo>
                  <a:pt x="19049" y="0"/>
                </a:moveTo>
                <a:lnTo>
                  <a:pt x="0" y="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1165860">
                <a:moveTo>
                  <a:pt x="2666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1165860">
                <a:moveTo>
                  <a:pt x="26669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69" y="628650"/>
                </a:lnTo>
                <a:lnTo>
                  <a:pt x="26669" y="609600"/>
                </a:lnTo>
                <a:close/>
              </a:path>
              <a:path w="26670" h="1165860">
                <a:moveTo>
                  <a:pt x="2666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69" y="641350"/>
                </a:lnTo>
                <a:lnTo>
                  <a:pt x="26669" y="628650"/>
                </a:lnTo>
                <a:close/>
              </a:path>
              <a:path w="26670" h="1165860">
                <a:moveTo>
                  <a:pt x="2666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69" y="654050"/>
                </a:lnTo>
                <a:lnTo>
                  <a:pt x="26669" y="641350"/>
                </a:lnTo>
                <a:close/>
              </a:path>
              <a:path w="26670" h="1165860">
                <a:moveTo>
                  <a:pt x="26669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54050"/>
                </a:lnTo>
                <a:close/>
              </a:path>
              <a:path w="26670" h="1165860">
                <a:moveTo>
                  <a:pt x="26669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85800"/>
                </a:lnTo>
                <a:close/>
              </a:path>
              <a:path w="26670" h="116586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165860">
                <a:moveTo>
                  <a:pt x="26669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69" y="711199"/>
                </a:lnTo>
                <a:lnTo>
                  <a:pt x="26669" y="704850"/>
                </a:lnTo>
                <a:close/>
              </a:path>
              <a:path w="26670" h="1165860">
                <a:moveTo>
                  <a:pt x="2666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711200"/>
                </a:lnTo>
                <a:close/>
              </a:path>
              <a:path w="26670" h="1165860">
                <a:moveTo>
                  <a:pt x="26669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3900"/>
                </a:lnTo>
                <a:close/>
              </a:path>
              <a:path w="26670" h="1165860">
                <a:moveTo>
                  <a:pt x="26669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69" y="819150"/>
                </a:lnTo>
                <a:lnTo>
                  <a:pt x="26669" y="749300"/>
                </a:lnTo>
                <a:close/>
              </a:path>
              <a:path w="26670" h="1165860">
                <a:moveTo>
                  <a:pt x="26669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19150"/>
                </a:lnTo>
                <a:close/>
              </a:path>
              <a:path w="26670" h="1165860">
                <a:moveTo>
                  <a:pt x="26669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69" y="862330"/>
                </a:lnTo>
                <a:lnTo>
                  <a:pt x="26669" y="857250"/>
                </a:lnTo>
                <a:close/>
              </a:path>
              <a:path w="26670" h="1165860">
                <a:moveTo>
                  <a:pt x="2666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2330"/>
                </a:lnTo>
                <a:close/>
              </a:path>
              <a:path w="26670" h="1165860">
                <a:moveTo>
                  <a:pt x="26669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80"/>
                </a:lnTo>
                <a:close/>
              </a:path>
              <a:path w="26670" h="1165860">
                <a:moveTo>
                  <a:pt x="26669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69" y="901700"/>
                </a:lnTo>
                <a:lnTo>
                  <a:pt x="26669" y="875030"/>
                </a:lnTo>
                <a:close/>
              </a:path>
              <a:path w="26670" h="1165860">
                <a:moveTo>
                  <a:pt x="26669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01700"/>
                </a:lnTo>
                <a:close/>
              </a:path>
              <a:path w="26670" h="1165860">
                <a:moveTo>
                  <a:pt x="26669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69" y="927099"/>
                </a:lnTo>
                <a:lnTo>
                  <a:pt x="26669" y="919480"/>
                </a:lnTo>
                <a:close/>
              </a:path>
              <a:path w="26670" h="1165860">
                <a:moveTo>
                  <a:pt x="26669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27100"/>
                </a:lnTo>
                <a:close/>
              </a:path>
              <a:path w="26670" h="1165860">
                <a:moveTo>
                  <a:pt x="26669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69" y="946150"/>
                </a:lnTo>
                <a:lnTo>
                  <a:pt x="26669" y="939800"/>
                </a:lnTo>
                <a:close/>
              </a:path>
              <a:path w="26670" h="1165860">
                <a:moveTo>
                  <a:pt x="26669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46150"/>
                </a:lnTo>
                <a:close/>
              </a:path>
              <a:path w="26670" h="1165860">
                <a:moveTo>
                  <a:pt x="26669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89330"/>
                </a:lnTo>
                <a:close/>
              </a:path>
              <a:path w="26670" h="1165860">
                <a:moveTo>
                  <a:pt x="26669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69" y="1003300"/>
                </a:lnTo>
                <a:lnTo>
                  <a:pt x="26669" y="996950"/>
                </a:lnTo>
                <a:close/>
              </a:path>
              <a:path w="26670" h="1165860">
                <a:moveTo>
                  <a:pt x="26669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69" y="1040130"/>
                </a:lnTo>
                <a:lnTo>
                  <a:pt x="26669" y="1003300"/>
                </a:lnTo>
                <a:close/>
              </a:path>
              <a:path w="26670" h="1165860">
                <a:moveTo>
                  <a:pt x="26669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69" y="1046479"/>
                </a:lnTo>
                <a:lnTo>
                  <a:pt x="26669" y="1040130"/>
                </a:lnTo>
                <a:close/>
              </a:path>
              <a:path w="26670" h="1165860">
                <a:moveTo>
                  <a:pt x="26669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46480"/>
                </a:lnTo>
                <a:close/>
              </a:path>
              <a:path w="26670" h="1165860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65860">
                <a:moveTo>
                  <a:pt x="26669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69" y="1092199"/>
                </a:lnTo>
                <a:lnTo>
                  <a:pt x="26669" y="1084580"/>
                </a:lnTo>
                <a:close/>
              </a:path>
              <a:path w="26670" h="1165860">
                <a:moveTo>
                  <a:pt x="26669" y="1092200"/>
                </a:moveTo>
                <a:lnTo>
                  <a:pt x="0" y="1092200"/>
                </a:lnTo>
                <a:lnTo>
                  <a:pt x="0" y="1118870"/>
                </a:lnTo>
                <a:lnTo>
                  <a:pt x="1269" y="1118870"/>
                </a:lnTo>
                <a:lnTo>
                  <a:pt x="1269" y="1120140"/>
                </a:lnTo>
                <a:lnTo>
                  <a:pt x="2539" y="1120140"/>
                </a:lnTo>
                <a:lnTo>
                  <a:pt x="2539" y="1122680"/>
                </a:lnTo>
                <a:lnTo>
                  <a:pt x="3809" y="1122680"/>
                </a:lnTo>
                <a:lnTo>
                  <a:pt x="3809" y="1125220"/>
                </a:lnTo>
                <a:lnTo>
                  <a:pt x="5079" y="1125220"/>
                </a:lnTo>
                <a:lnTo>
                  <a:pt x="5079" y="1127760"/>
                </a:lnTo>
                <a:lnTo>
                  <a:pt x="6350" y="1127760"/>
                </a:lnTo>
                <a:lnTo>
                  <a:pt x="6350" y="1130300"/>
                </a:lnTo>
                <a:lnTo>
                  <a:pt x="26669" y="1130300"/>
                </a:lnTo>
                <a:lnTo>
                  <a:pt x="26669" y="1092200"/>
                </a:lnTo>
                <a:close/>
              </a:path>
              <a:path w="26670" h="1165860">
                <a:moveTo>
                  <a:pt x="26669" y="1130300"/>
                </a:moveTo>
                <a:lnTo>
                  <a:pt x="7619" y="1130300"/>
                </a:lnTo>
                <a:lnTo>
                  <a:pt x="7619" y="1132840"/>
                </a:lnTo>
                <a:lnTo>
                  <a:pt x="8889" y="1132840"/>
                </a:lnTo>
                <a:lnTo>
                  <a:pt x="8889" y="1135380"/>
                </a:lnTo>
                <a:lnTo>
                  <a:pt x="26669" y="1135380"/>
                </a:lnTo>
                <a:lnTo>
                  <a:pt x="26669" y="1130300"/>
                </a:lnTo>
                <a:close/>
              </a:path>
              <a:path w="26670" h="1165860">
                <a:moveTo>
                  <a:pt x="26669" y="1135380"/>
                </a:moveTo>
                <a:lnTo>
                  <a:pt x="10159" y="1135380"/>
                </a:lnTo>
                <a:lnTo>
                  <a:pt x="10159" y="1137920"/>
                </a:lnTo>
                <a:lnTo>
                  <a:pt x="11429" y="1137920"/>
                </a:lnTo>
                <a:lnTo>
                  <a:pt x="11429" y="1139190"/>
                </a:lnTo>
                <a:lnTo>
                  <a:pt x="12700" y="1139190"/>
                </a:lnTo>
                <a:lnTo>
                  <a:pt x="12700" y="1141730"/>
                </a:lnTo>
                <a:lnTo>
                  <a:pt x="26669" y="1141730"/>
                </a:lnTo>
                <a:lnTo>
                  <a:pt x="26669" y="1135380"/>
                </a:lnTo>
                <a:close/>
              </a:path>
              <a:path w="26670" h="1165860">
                <a:moveTo>
                  <a:pt x="26669" y="1141730"/>
                </a:moveTo>
                <a:lnTo>
                  <a:pt x="13969" y="1141730"/>
                </a:lnTo>
                <a:lnTo>
                  <a:pt x="13969" y="1144270"/>
                </a:lnTo>
                <a:lnTo>
                  <a:pt x="15239" y="1144270"/>
                </a:lnTo>
                <a:lnTo>
                  <a:pt x="15239" y="1146810"/>
                </a:lnTo>
                <a:lnTo>
                  <a:pt x="16509" y="1146810"/>
                </a:lnTo>
                <a:lnTo>
                  <a:pt x="16509" y="1149350"/>
                </a:lnTo>
                <a:lnTo>
                  <a:pt x="26669" y="1149350"/>
                </a:lnTo>
                <a:lnTo>
                  <a:pt x="26669" y="1141730"/>
                </a:lnTo>
                <a:close/>
              </a:path>
              <a:path w="26670" h="1165860">
                <a:moveTo>
                  <a:pt x="26669" y="1149350"/>
                </a:moveTo>
                <a:lnTo>
                  <a:pt x="17779" y="1149350"/>
                </a:lnTo>
                <a:lnTo>
                  <a:pt x="17779" y="1151890"/>
                </a:lnTo>
                <a:lnTo>
                  <a:pt x="19050" y="1151890"/>
                </a:lnTo>
                <a:lnTo>
                  <a:pt x="19050" y="1154430"/>
                </a:lnTo>
                <a:lnTo>
                  <a:pt x="26669" y="1154430"/>
                </a:lnTo>
                <a:lnTo>
                  <a:pt x="26669" y="1149350"/>
                </a:lnTo>
                <a:close/>
              </a:path>
              <a:path w="26670" h="1165860">
                <a:moveTo>
                  <a:pt x="26669" y="1154430"/>
                </a:moveTo>
                <a:lnTo>
                  <a:pt x="20319" y="1154430"/>
                </a:lnTo>
                <a:lnTo>
                  <a:pt x="20319" y="1156970"/>
                </a:lnTo>
                <a:lnTo>
                  <a:pt x="21589" y="1156970"/>
                </a:lnTo>
                <a:lnTo>
                  <a:pt x="21589" y="1158240"/>
                </a:lnTo>
                <a:lnTo>
                  <a:pt x="22859" y="1158240"/>
                </a:lnTo>
                <a:lnTo>
                  <a:pt x="22859" y="1160780"/>
                </a:lnTo>
                <a:lnTo>
                  <a:pt x="26669" y="1160780"/>
                </a:lnTo>
                <a:lnTo>
                  <a:pt x="26669" y="1154430"/>
                </a:lnTo>
                <a:close/>
              </a:path>
              <a:path w="26670" h="1165860">
                <a:moveTo>
                  <a:pt x="26669" y="1160780"/>
                </a:moveTo>
                <a:lnTo>
                  <a:pt x="24129" y="1160780"/>
                </a:lnTo>
                <a:lnTo>
                  <a:pt x="24129" y="1163320"/>
                </a:lnTo>
                <a:lnTo>
                  <a:pt x="25400" y="1163320"/>
                </a:lnTo>
                <a:lnTo>
                  <a:pt x="25400" y="1165860"/>
                </a:lnTo>
                <a:lnTo>
                  <a:pt x="26669" y="1165860"/>
                </a:lnTo>
                <a:lnTo>
                  <a:pt x="26669" y="1160780"/>
                </a:lnTo>
                <a:close/>
              </a:path>
            </a:pathLst>
          </a:custGeom>
          <a:solidFill>
            <a:srgbClr val="2244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738109" y="3025139"/>
            <a:ext cx="27940" cy="1205230"/>
          </a:xfrm>
          <a:custGeom>
            <a:avLst/>
            <a:gdLst/>
            <a:ahLst/>
            <a:cxnLst/>
            <a:rect l="l" t="t" r="r" b="b"/>
            <a:pathLst>
              <a:path w="27940" h="1205229">
                <a:moveTo>
                  <a:pt x="12700" y="0"/>
                </a:moveTo>
                <a:lnTo>
                  <a:pt x="0" y="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205229">
                <a:moveTo>
                  <a:pt x="2794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1205229">
                <a:moveTo>
                  <a:pt x="27940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96900"/>
                </a:lnTo>
                <a:close/>
              </a:path>
              <a:path w="27940" h="120522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205229">
                <a:moveTo>
                  <a:pt x="2794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28650"/>
                </a:lnTo>
                <a:close/>
              </a:path>
              <a:path w="27940" h="1205229">
                <a:moveTo>
                  <a:pt x="27940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1350"/>
                </a:lnTo>
                <a:close/>
              </a:path>
              <a:path w="27940" h="1205229">
                <a:moveTo>
                  <a:pt x="2794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73100"/>
                </a:lnTo>
                <a:close/>
              </a:path>
              <a:path w="27940" h="120522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205229">
                <a:moveTo>
                  <a:pt x="27940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92150"/>
                </a:lnTo>
                <a:close/>
              </a:path>
              <a:path w="27940" h="1205229">
                <a:moveTo>
                  <a:pt x="2794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98500"/>
                </a:lnTo>
                <a:close/>
              </a:path>
              <a:path w="27940" h="1205229">
                <a:moveTo>
                  <a:pt x="27940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11200"/>
                </a:lnTo>
                <a:close/>
              </a:path>
              <a:path w="27940" h="1205229">
                <a:moveTo>
                  <a:pt x="27940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36600"/>
                </a:lnTo>
                <a:close/>
              </a:path>
              <a:path w="27940" h="1205229">
                <a:moveTo>
                  <a:pt x="27940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06450"/>
                </a:lnTo>
                <a:close/>
              </a:path>
              <a:path w="27940" h="1205229">
                <a:moveTo>
                  <a:pt x="2794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44550"/>
                </a:lnTo>
                <a:close/>
              </a:path>
              <a:path w="27940" h="1205229">
                <a:moveTo>
                  <a:pt x="2794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49630"/>
                </a:lnTo>
                <a:close/>
              </a:path>
              <a:path w="27940" h="1205229">
                <a:moveTo>
                  <a:pt x="27940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40" y="862329"/>
                </a:lnTo>
                <a:lnTo>
                  <a:pt x="27940" y="855980"/>
                </a:lnTo>
                <a:close/>
              </a:path>
              <a:path w="27940" h="1205229">
                <a:moveTo>
                  <a:pt x="27940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62330"/>
                </a:lnTo>
                <a:close/>
              </a:path>
              <a:path w="27940" h="1205229">
                <a:moveTo>
                  <a:pt x="27940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9000"/>
                </a:lnTo>
                <a:close/>
              </a:path>
              <a:path w="27940" h="1205229">
                <a:moveTo>
                  <a:pt x="2794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906780"/>
                </a:lnTo>
                <a:close/>
              </a:path>
              <a:path w="27940" h="1205229">
                <a:moveTo>
                  <a:pt x="27940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14400"/>
                </a:lnTo>
                <a:close/>
              </a:path>
              <a:path w="27940" h="1205229">
                <a:moveTo>
                  <a:pt x="27940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927100"/>
                </a:lnTo>
                <a:close/>
              </a:path>
              <a:path w="27940" h="1205229">
                <a:moveTo>
                  <a:pt x="27940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33450"/>
                </a:lnTo>
                <a:close/>
              </a:path>
              <a:path w="27940" h="1205229">
                <a:moveTo>
                  <a:pt x="27940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6630"/>
                </a:lnTo>
                <a:close/>
              </a:path>
              <a:path w="27940" h="1205229">
                <a:moveTo>
                  <a:pt x="27940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4250"/>
                </a:lnTo>
                <a:close/>
              </a:path>
              <a:path w="27940" h="1205229">
                <a:moveTo>
                  <a:pt x="27940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90600"/>
                </a:lnTo>
                <a:close/>
              </a:path>
              <a:path w="27940" h="1205229">
                <a:moveTo>
                  <a:pt x="27940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40" y="1033779"/>
                </a:lnTo>
                <a:lnTo>
                  <a:pt x="27940" y="1027430"/>
                </a:lnTo>
                <a:close/>
              </a:path>
              <a:path w="27940" h="1205229">
                <a:moveTo>
                  <a:pt x="27940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33780"/>
                </a:lnTo>
                <a:close/>
              </a:path>
              <a:path w="27940" h="1205229">
                <a:moveTo>
                  <a:pt x="27940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40" y="1071880"/>
                </a:lnTo>
                <a:lnTo>
                  <a:pt x="27940" y="1065530"/>
                </a:lnTo>
                <a:close/>
              </a:path>
              <a:path w="27940" h="1205229">
                <a:moveTo>
                  <a:pt x="27940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80"/>
                </a:lnTo>
                <a:close/>
              </a:path>
              <a:path w="27940" h="1205229">
                <a:moveTo>
                  <a:pt x="27940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79500"/>
                </a:lnTo>
                <a:close/>
              </a:path>
              <a:path w="27940" h="1205229">
                <a:moveTo>
                  <a:pt x="27940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7600"/>
                </a:lnTo>
                <a:close/>
              </a:path>
              <a:path w="27940" h="1205229">
                <a:moveTo>
                  <a:pt x="27940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40" y="1148080"/>
                </a:lnTo>
                <a:lnTo>
                  <a:pt x="27940" y="1122680"/>
                </a:lnTo>
                <a:close/>
              </a:path>
              <a:path w="27940" h="1205229">
                <a:moveTo>
                  <a:pt x="2794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1269" y="1155700"/>
                </a:lnTo>
                <a:lnTo>
                  <a:pt x="1270" y="1158240"/>
                </a:lnTo>
                <a:lnTo>
                  <a:pt x="2540" y="1158240"/>
                </a:lnTo>
                <a:lnTo>
                  <a:pt x="2540" y="1160780"/>
                </a:lnTo>
                <a:lnTo>
                  <a:pt x="27940" y="1160780"/>
                </a:lnTo>
                <a:lnTo>
                  <a:pt x="27940" y="1148080"/>
                </a:lnTo>
                <a:close/>
              </a:path>
              <a:path w="27940" h="1205229">
                <a:moveTo>
                  <a:pt x="27940" y="1160780"/>
                </a:moveTo>
                <a:lnTo>
                  <a:pt x="3810" y="1160780"/>
                </a:lnTo>
                <a:lnTo>
                  <a:pt x="3810" y="1163320"/>
                </a:lnTo>
                <a:lnTo>
                  <a:pt x="5080" y="1163320"/>
                </a:lnTo>
                <a:lnTo>
                  <a:pt x="5080" y="1164590"/>
                </a:lnTo>
                <a:lnTo>
                  <a:pt x="6350" y="1164590"/>
                </a:lnTo>
                <a:lnTo>
                  <a:pt x="635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1205229">
                <a:moveTo>
                  <a:pt x="27940" y="1167130"/>
                </a:moveTo>
                <a:lnTo>
                  <a:pt x="7620" y="1167130"/>
                </a:lnTo>
                <a:lnTo>
                  <a:pt x="7620" y="1169670"/>
                </a:lnTo>
                <a:lnTo>
                  <a:pt x="8890" y="1169670"/>
                </a:lnTo>
                <a:lnTo>
                  <a:pt x="8890" y="1172210"/>
                </a:lnTo>
                <a:lnTo>
                  <a:pt x="10160" y="1172210"/>
                </a:lnTo>
                <a:lnTo>
                  <a:pt x="10160" y="1174750"/>
                </a:lnTo>
                <a:lnTo>
                  <a:pt x="27940" y="1174750"/>
                </a:lnTo>
                <a:lnTo>
                  <a:pt x="27940" y="1167130"/>
                </a:lnTo>
                <a:close/>
              </a:path>
              <a:path w="27940" h="1205229">
                <a:moveTo>
                  <a:pt x="27940" y="1174750"/>
                </a:moveTo>
                <a:lnTo>
                  <a:pt x="11430" y="1174750"/>
                </a:lnTo>
                <a:lnTo>
                  <a:pt x="11430" y="1177290"/>
                </a:lnTo>
                <a:lnTo>
                  <a:pt x="12700" y="1177290"/>
                </a:lnTo>
                <a:lnTo>
                  <a:pt x="12700" y="1179830"/>
                </a:lnTo>
                <a:lnTo>
                  <a:pt x="27940" y="1179830"/>
                </a:lnTo>
                <a:lnTo>
                  <a:pt x="27940" y="1174750"/>
                </a:lnTo>
                <a:close/>
              </a:path>
              <a:path w="27940" h="1205229">
                <a:moveTo>
                  <a:pt x="27940" y="1179830"/>
                </a:moveTo>
                <a:lnTo>
                  <a:pt x="13970" y="1179830"/>
                </a:lnTo>
                <a:lnTo>
                  <a:pt x="13970" y="1182370"/>
                </a:lnTo>
                <a:lnTo>
                  <a:pt x="15240" y="1182370"/>
                </a:lnTo>
                <a:lnTo>
                  <a:pt x="15240" y="1183640"/>
                </a:lnTo>
                <a:lnTo>
                  <a:pt x="16510" y="1183640"/>
                </a:lnTo>
                <a:lnTo>
                  <a:pt x="16510" y="1186180"/>
                </a:lnTo>
                <a:lnTo>
                  <a:pt x="17780" y="1186180"/>
                </a:lnTo>
                <a:lnTo>
                  <a:pt x="17780" y="1188720"/>
                </a:lnTo>
                <a:lnTo>
                  <a:pt x="19050" y="1188720"/>
                </a:lnTo>
                <a:lnTo>
                  <a:pt x="19050" y="1191260"/>
                </a:lnTo>
                <a:lnTo>
                  <a:pt x="20320" y="1191260"/>
                </a:lnTo>
                <a:lnTo>
                  <a:pt x="20320" y="1193800"/>
                </a:lnTo>
                <a:lnTo>
                  <a:pt x="21590" y="1193800"/>
                </a:lnTo>
                <a:lnTo>
                  <a:pt x="21590" y="1196340"/>
                </a:lnTo>
                <a:lnTo>
                  <a:pt x="22860" y="1196340"/>
                </a:lnTo>
                <a:lnTo>
                  <a:pt x="22860" y="1198880"/>
                </a:lnTo>
                <a:lnTo>
                  <a:pt x="24130" y="1198880"/>
                </a:lnTo>
                <a:lnTo>
                  <a:pt x="24130" y="1201420"/>
                </a:lnTo>
                <a:lnTo>
                  <a:pt x="25400" y="1201420"/>
                </a:lnTo>
                <a:lnTo>
                  <a:pt x="25400" y="1202690"/>
                </a:lnTo>
                <a:lnTo>
                  <a:pt x="26670" y="1202690"/>
                </a:lnTo>
                <a:lnTo>
                  <a:pt x="26670" y="1205230"/>
                </a:lnTo>
                <a:lnTo>
                  <a:pt x="27940" y="1205230"/>
                </a:lnTo>
                <a:lnTo>
                  <a:pt x="27940" y="1179830"/>
                </a:lnTo>
                <a:close/>
              </a:path>
            </a:pathLst>
          </a:custGeom>
          <a:solidFill>
            <a:srgbClr val="2243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766050" y="3037839"/>
            <a:ext cx="26670" cy="1243330"/>
          </a:xfrm>
          <a:custGeom>
            <a:avLst/>
            <a:gdLst/>
            <a:ahLst/>
            <a:cxnLst/>
            <a:rect l="l" t="t" r="r" b="b"/>
            <a:pathLst>
              <a:path w="26670" h="1243329">
                <a:moveTo>
                  <a:pt x="6350" y="0"/>
                </a:moveTo>
                <a:lnTo>
                  <a:pt x="0" y="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24332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243329">
                <a:moveTo>
                  <a:pt x="26670" y="584200"/>
                </a:moveTo>
                <a:lnTo>
                  <a:pt x="0" y="5842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84200"/>
                </a:lnTo>
                <a:close/>
              </a:path>
              <a:path w="26670" h="124332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3329">
                <a:moveTo>
                  <a:pt x="2667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15950"/>
                </a:lnTo>
                <a:close/>
              </a:path>
              <a:path w="26670" h="1243329">
                <a:moveTo>
                  <a:pt x="26670" y="628650"/>
                </a:moveTo>
                <a:lnTo>
                  <a:pt x="0" y="62865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8650"/>
                </a:lnTo>
                <a:close/>
              </a:path>
              <a:path w="26670" h="1243329">
                <a:moveTo>
                  <a:pt x="26670" y="660400"/>
                </a:moveTo>
                <a:lnTo>
                  <a:pt x="0" y="66040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60400"/>
                </a:lnTo>
                <a:close/>
              </a:path>
              <a:path w="26670" h="1243329">
                <a:moveTo>
                  <a:pt x="2667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6750"/>
                </a:lnTo>
                <a:close/>
              </a:path>
              <a:path w="26670" h="1243329">
                <a:moveTo>
                  <a:pt x="26670" y="679450"/>
                </a:moveTo>
                <a:lnTo>
                  <a:pt x="0" y="67945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79450"/>
                </a:lnTo>
                <a:close/>
              </a:path>
              <a:path w="26670" h="1243329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243329">
                <a:moveTo>
                  <a:pt x="26670" y="698500"/>
                </a:moveTo>
                <a:lnTo>
                  <a:pt x="0" y="6985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8500"/>
                </a:lnTo>
                <a:close/>
              </a:path>
              <a:path w="26670" h="1243329">
                <a:moveTo>
                  <a:pt x="26670" y="723900"/>
                </a:moveTo>
                <a:lnTo>
                  <a:pt x="0" y="7239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23900"/>
                </a:lnTo>
                <a:close/>
              </a:path>
              <a:path w="26670" h="1243329">
                <a:moveTo>
                  <a:pt x="26670" y="793750"/>
                </a:moveTo>
                <a:lnTo>
                  <a:pt x="0" y="7937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793750"/>
                </a:lnTo>
                <a:close/>
              </a:path>
              <a:path w="26670" h="1243329">
                <a:moveTo>
                  <a:pt x="26670" y="831850"/>
                </a:moveTo>
                <a:lnTo>
                  <a:pt x="0" y="831850"/>
                </a:lnTo>
                <a:lnTo>
                  <a:pt x="0" y="836930"/>
                </a:lnTo>
                <a:lnTo>
                  <a:pt x="26670" y="836930"/>
                </a:lnTo>
                <a:lnTo>
                  <a:pt x="26670" y="831850"/>
                </a:lnTo>
                <a:close/>
              </a:path>
              <a:path w="26670" h="1243329">
                <a:moveTo>
                  <a:pt x="2667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36930"/>
                </a:lnTo>
                <a:close/>
              </a:path>
              <a:path w="26670" h="1243329">
                <a:moveTo>
                  <a:pt x="2667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26670" y="849629"/>
                </a:lnTo>
                <a:lnTo>
                  <a:pt x="26670" y="843280"/>
                </a:lnTo>
                <a:close/>
              </a:path>
              <a:path w="26670" h="1243329">
                <a:moveTo>
                  <a:pt x="26670" y="849630"/>
                </a:moveTo>
                <a:lnTo>
                  <a:pt x="0" y="84963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49630"/>
                </a:lnTo>
                <a:close/>
              </a:path>
              <a:path w="26670" h="1243329">
                <a:moveTo>
                  <a:pt x="26670" y="876300"/>
                </a:moveTo>
                <a:lnTo>
                  <a:pt x="0" y="87630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76300"/>
                </a:lnTo>
                <a:close/>
              </a:path>
              <a:path w="26670" h="1243329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243329">
                <a:moveTo>
                  <a:pt x="26670" y="901700"/>
                </a:moveTo>
                <a:lnTo>
                  <a:pt x="0" y="9017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1700"/>
                </a:lnTo>
                <a:close/>
              </a:path>
              <a:path w="26670" h="1243329">
                <a:moveTo>
                  <a:pt x="26670" y="914400"/>
                </a:moveTo>
                <a:lnTo>
                  <a:pt x="0" y="914400"/>
                </a:lnTo>
                <a:lnTo>
                  <a:pt x="0" y="920750"/>
                </a:lnTo>
                <a:lnTo>
                  <a:pt x="26670" y="920750"/>
                </a:lnTo>
                <a:lnTo>
                  <a:pt x="26670" y="914400"/>
                </a:lnTo>
                <a:close/>
              </a:path>
              <a:path w="26670" h="1243329">
                <a:moveTo>
                  <a:pt x="26670" y="920750"/>
                </a:moveTo>
                <a:lnTo>
                  <a:pt x="0" y="92075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920750"/>
                </a:lnTo>
                <a:close/>
              </a:path>
              <a:path w="26670" h="1243329">
                <a:moveTo>
                  <a:pt x="26670" y="963930"/>
                </a:moveTo>
                <a:lnTo>
                  <a:pt x="0" y="96393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243329">
                <a:moveTo>
                  <a:pt x="26670" y="971550"/>
                </a:moveTo>
                <a:lnTo>
                  <a:pt x="0" y="97155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243329">
                <a:moveTo>
                  <a:pt x="26670" y="977900"/>
                </a:moveTo>
                <a:lnTo>
                  <a:pt x="0" y="97790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77900"/>
                </a:lnTo>
                <a:close/>
              </a:path>
              <a:path w="26670" h="1243329">
                <a:moveTo>
                  <a:pt x="26670" y="1014730"/>
                </a:moveTo>
                <a:lnTo>
                  <a:pt x="0" y="1014730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30"/>
                </a:lnTo>
                <a:close/>
              </a:path>
              <a:path w="26670" h="1243329">
                <a:moveTo>
                  <a:pt x="26670" y="1021080"/>
                </a:moveTo>
                <a:lnTo>
                  <a:pt x="0" y="10210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21080"/>
                </a:lnTo>
                <a:close/>
              </a:path>
              <a:path w="26670" h="1243329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243329">
                <a:moveTo>
                  <a:pt x="26670" y="1059180"/>
                </a:moveTo>
                <a:lnTo>
                  <a:pt x="0" y="105918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9180"/>
                </a:lnTo>
                <a:close/>
              </a:path>
              <a:path w="26670" h="1243329">
                <a:moveTo>
                  <a:pt x="26670" y="1066800"/>
                </a:moveTo>
                <a:lnTo>
                  <a:pt x="0" y="106680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66800"/>
                </a:lnTo>
                <a:close/>
              </a:path>
              <a:path w="26670" h="1243329">
                <a:moveTo>
                  <a:pt x="26670" y="1104900"/>
                </a:moveTo>
                <a:lnTo>
                  <a:pt x="0" y="110490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4900"/>
                </a:lnTo>
                <a:close/>
              </a:path>
              <a:path w="26670" h="1243329">
                <a:moveTo>
                  <a:pt x="26670" y="1109980"/>
                </a:moveTo>
                <a:lnTo>
                  <a:pt x="0" y="110998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9980"/>
                </a:lnTo>
                <a:close/>
              </a:path>
              <a:path w="26670" h="1243329">
                <a:moveTo>
                  <a:pt x="26670" y="1135380"/>
                </a:moveTo>
                <a:lnTo>
                  <a:pt x="0" y="1135380"/>
                </a:lnTo>
                <a:lnTo>
                  <a:pt x="0" y="1195070"/>
                </a:lnTo>
                <a:lnTo>
                  <a:pt x="1270" y="1195070"/>
                </a:lnTo>
                <a:lnTo>
                  <a:pt x="1270" y="1197610"/>
                </a:lnTo>
                <a:lnTo>
                  <a:pt x="2540" y="1197610"/>
                </a:lnTo>
                <a:lnTo>
                  <a:pt x="2540" y="1200150"/>
                </a:lnTo>
                <a:lnTo>
                  <a:pt x="3809" y="1200150"/>
                </a:lnTo>
                <a:lnTo>
                  <a:pt x="3809" y="1202690"/>
                </a:lnTo>
                <a:lnTo>
                  <a:pt x="5079" y="1202690"/>
                </a:lnTo>
                <a:lnTo>
                  <a:pt x="5079" y="1205230"/>
                </a:lnTo>
                <a:lnTo>
                  <a:pt x="26670" y="1205230"/>
                </a:lnTo>
                <a:lnTo>
                  <a:pt x="26670" y="1135380"/>
                </a:lnTo>
                <a:close/>
              </a:path>
              <a:path w="26670" h="1243329">
                <a:moveTo>
                  <a:pt x="26670" y="1205230"/>
                </a:moveTo>
                <a:lnTo>
                  <a:pt x="6350" y="1205230"/>
                </a:lnTo>
                <a:lnTo>
                  <a:pt x="6350" y="1207770"/>
                </a:lnTo>
                <a:lnTo>
                  <a:pt x="7620" y="1207770"/>
                </a:lnTo>
                <a:lnTo>
                  <a:pt x="7620" y="1209040"/>
                </a:lnTo>
                <a:lnTo>
                  <a:pt x="8890" y="1209040"/>
                </a:lnTo>
                <a:lnTo>
                  <a:pt x="889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1243329">
                <a:moveTo>
                  <a:pt x="26670" y="1211580"/>
                </a:moveTo>
                <a:lnTo>
                  <a:pt x="10159" y="1211580"/>
                </a:lnTo>
                <a:lnTo>
                  <a:pt x="10159" y="1214120"/>
                </a:lnTo>
                <a:lnTo>
                  <a:pt x="11429" y="1214120"/>
                </a:lnTo>
                <a:lnTo>
                  <a:pt x="11429" y="1216660"/>
                </a:lnTo>
                <a:lnTo>
                  <a:pt x="12700" y="1216660"/>
                </a:lnTo>
                <a:lnTo>
                  <a:pt x="12700" y="1219200"/>
                </a:lnTo>
                <a:lnTo>
                  <a:pt x="26670" y="1219200"/>
                </a:lnTo>
                <a:lnTo>
                  <a:pt x="26670" y="1211580"/>
                </a:lnTo>
                <a:close/>
              </a:path>
              <a:path w="26670" h="1243329">
                <a:moveTo>
                  <a:pt x="26670" y="1219200"/>
                </a:moveTo>
                <a:lnTo>
                  <a:pt x="13970" y="1219200"/>
                </a:lnTo>
                <a:lnTo>
                  <a:pt x="13970" y="1221740"/>
                </a:lnTo>
                <a:lnTo>
                  <a:pt x="15240" y="1221740"/>
                </a:lnTo>
                <a:lnTo>
                  <a:pt x="15240" y="1224280"/>
                </a:lnTo>
                <a:lnTo>
                  <a:pt x="26670" y="1224280"/>
                </a:lnTo>
                <a:lnTo>
                  <a:pt x="26670" y="1219200"/>
                </a:lnTo>
                <a:close/>
              </a:path>
              <a:path w="26670" h="1243329">
                <a:moveTo>
                  <a:pt x="26670" y="1224280"/>
                </a:moveTo>
                <a:lnTo>
                  <a:pt x="16509" y="1224280"/>
                </a:lnTo>
                <a:lnTo>
                  <a:pt x="16509" y="1226820"/>
                </a:lnTo>
                <a:lnTo>
                  <a:pt x="17779" y="1226820"/>
                </a:lnTo>
                <a:lnTo>
                  <a:pt x="17779" y="1228090"/>
                </a:lnTo>
                <a:lnTo>
                  <a:pt x="19050" y="1228090"/>
                </a:lnTo>
                <a:lnTo>
                  <a:pt x="1905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1243329">
                <a:moveTo>
                  <a:pt x="26670" y="1230630"/>
                </a:moveTo>
                <a:lnTo>
                  <a:pt x="20320" y="1230630"/>
                </a:lnTo>
                <a:lnTo>
                  <a:pt x="20320" y="1233170"/>
                </a:lnTo>
                <a:lnTo>
                  <a:pt x="21590" y="1233170"/>
                </a:lnTo>
                <a:lnTo>
                  <a:pt x="21590" y="1235710"/>
                </a:lnTo>
                <a:lnTo>
                  <a:pt x="22859" y="1235710"/>
                </a:lnTo>
                <a:lnTo>
                  <a:pt x="22859" y="1238250"/>
                </a:lnTo>
                <a:lnTo>
                  <a:pt x="26670" y="1238250"/>
                </a:lnTo>
                <a:lnTo>
                  <a:pt x="26670" y="1230630"/>
                </a:lnTo>
                <a:close/>
              </a:path>
              <a:path w="26670" h="1243329">
                <a:moveTo>
                  <a:pt x="26670" y="1238250"/>
                </a:moveTo>
                <a:lnTo>
                  <a:pt x="24129" y="1238250"/>
                </a:lnTo>
                <a:lnTo>
                  <a:pt x="24129" y="1240790"/>
                </a:lnTo>
                <a:lnTo>
                  <a:pt x="25400" y="1240790"/>
                </a:lnTo>
                <a:lnTo>
                  <a:pt x="25400" y="1243330"/>
                </a:lnTo>
                <a:lnTo>
                  <a:pt x="26670" y="1243330"/>
                </a:lnTo>
                <a:lnTo>
                  <a:pt x="26670" y="123825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792719" y="3063239"/>
            <a:ext cx="27940" cy="1270000"/>
          </a:xfrm>
          <a:custGeom>
            <a:avLst/>
            <a:gdLst/>
            <a:ahLst/>
            <a:cxnLst/>
            <a:rect l="l" t="t" r="r" b="b"/>
            <a:pathLst>
              <a:path w="27940" h="1270000">
                <a:moveTo>
                  <a:pt x="21589" y="0"/>
                </a:moveTo>
                <a:lnTo>
                  <a:pt x="0" y="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  <a:path w="27940" h="1270000">
                <a:moveTo>
                  <a:pt x="27939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1270000">
                <a:moveTo>
                  <a:pt x="27939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58800"/>
                </a:lnTo>
                <a:close/>
              </a:path>
              <a:path w="27940" h="127000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270000">
                <a:moveTo>
                  <a:pt x="27939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90550"/>
                </a:lnTo>
                <a:close/>
              </a:path>
              <a:path w="27940" h="1270000">
                <a:moveTo>
                  <a:pt x="27939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3250"/>
                </a:lnTo>
                <a:close/>
              </a:path>
              <a:path w="27940" h="1270000">
                <a:moveTo>
                  <a:pt x="27939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35000"/>
                </a:lnTo>
                <a:close/>
              </a:path>
              <a:path w="27940" h="1270000">
                <a:moveTo>
                  <a:pt x="2793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41350"/>
                </a:lnTo>
                <a:close/>
              </a:path>
              <a:path w="27940" h="1270000">
                <a:moveTo>
                  <a:pt x="27939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4050"/>
                </a:lnTo>
                <a:close/>
              </a:path>
              <a:path w="27940" h="1270000">
                <a:moveTo>
                  <a:pt x="2793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1270000">
                <a:moveTo>
                  <a:pt x="27939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3100"/>
                </a:lnTo>
                <a:close/>
              </a:path>
              <a:path w="27940" h="1270000">
                <a:moveTo>
                  <a:pt x="27939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7939" y="768350"/>
                </a:lnTo>
                <a:lnTo>
                  <a:pt x="27939" y="698500"/>
                </a:lnTo>
                <a:close/>
              </a:path>
              <a:path w="27940" h="1270000">
                <a:moveTo>
                  <a:pt x="27939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68350"/>
                </a:lnTo>
                <a:close/>
              </a:path>
              <a:path w="27940" h="1270000">
                <a:moveTo>
                  <a:pt x="27939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7939" y="811530"/>
                </a:lnTo>
                <a:lnTo>
                  <a:pt x="27939" y="806450"/>
                </a:lnTo>
                <a:close/>
              </a:path>
              <a:path w="27940" h="1270000">
                <a:moveTo>
                  <a:pt x="2793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7939" y="817880"/>
                </a:lnTo>
                <a:lnTo>
                  <a:pt x="27939" y="811530"/>
                </a:lnTo>
                <a:close/>
              </a:path>
              <a:path w="27940" h="1270000">
                <a:moveTo>
                  <a:pt x="27939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817880"/>
                </a:lnTo>
                <a:close/>
              </a:path>
              <a:path w="27940" h="1270000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1270000">
                <a:moveTo>
                  <a:pt x="27939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50900"/>
                </a:lnTo>
                <a:close/>
              </a:path>
              <a:path w="27940" h="127000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270000">
                <a:moveTo>
                  <a:pt x="27939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76300"/>
                </a:lnTo>
                <a:close/>
              </a:path>
              <a:path w="27940" h="1270000">
                <a:moveTo>
                  <a:pt x="27939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7939" y="895350"/>
                </a:lnTo>
                <a:lnTo>
                  <a:pt x="27939" y="889000"/>
                </a:lnTo>
                <a:close/>
              </a:path>
              <a:path w="27940" h="1270000">
                <a:moveTo>
                  <a:pt x="27939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7939" y="938530"/>
                </a:lnTo>
                <a:lnTo>
                  <a:pt x="27939" y="895350"/>
                </a:lnTo>
                <a:close/>
              </a:path>
              <a:path w="27940" h="1270000">
                <a:moveTo>
                  <a:pt x="27939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938530"/>
                </a:lnTo>
                <a:close/>
              </a:path>
              <a:path w="27940" h="1270000">
                <a:moveTo>
                  <a:pt x="27939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7939" y="952500"/>
                </a:lnTo>
                <a:lnTo>
                  <a:pt x="27939" y="946150"/>
                </a:lnTo>
                <a:close/>
              </a:path>
              <a:path w="27940" h="1270000">
                <a:moveTo>
                  <a:pt x="27939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7939" y="989330"/>
                </a:lnTo>
                <a:lnTo>
                  <a:pt x="27939" y="952500"/>
                </a:lnTo>
                <a:close/>
              </a:path>
              <a:path w="27940" h="1270000">
                <a:moveTo>
                  <a:pt x="27939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89330"/>
                </a:lnTo>
                <a:close/>
              </a:path>
              <a:path w="27940" h="1270000">
                <a:moveTo>
                  <a:pt x="27939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5680"/>
                </a:lnTo>
                <a:close/>
              </a:path>
              <a:path w="27940" h="127000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270000">
                <a:moveTo>
                  <a:pt x="27939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7939" y="1041399"/>
                </a:lnTo>
                <a:lnTo>
                  <a:pt x="27939" y="1033780"/>
                </a:lnTo>
                <a:close/>
              </a:path>
              <a:path w="27940" h="1270000">
                <a:moveTo>
                  <a:pt x="27939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41400"/>
                </a:lnTo>
                <a:close/>
              </a:path>
              <a:path w="27940" h="1270000">
                <a:moveTo>
                  <a:pt x="27939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7939" y="1084580"/>
                </a:lnTo>
                <a:lnTo>
                  <a:pt x="27939" y="1079500"/>
                </a:lnTo>
                <a:close/>
              </a:path>
              <a:path w="27940" h="1270000">
                <a:moveTo>
                  <a:pt x="27939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84580"/>
                </a:lnTo>
                <a:close/>
              </a:path>
              <a:path w="27940" h="1270000">
                <a:moveTo>
                  <a:pt x="27939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09980"/>
                </a:lnTo>
                <a:close/>
              </a:path>
              <a:path w="27940" h="1270000">
                <a:moveTo>
                  <a:pt x="27939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79830"/>
                </a:lnTo>
                <a:close/>
              </a:path>
              <a:path w="27940" h="1270000">
                <a:moveTo>
                  <a:pt x="27939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7939" y="1193800"/>
                </a:lnTo>
                <a:lnTo>
                  <a:pt x="27939" y="1186180"/>
                </a:lnTo>
                <a:close/>
              </a:path>
              <a:path w="27940" h="1270000">
                <a:moveTo>
                  <a:pt x="27939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7939" y="1205230"/>
                </a:lnTo>
                <a:lnTo>
                  <a:pt x="27939" y="1193800"/>
                </a:lnTo>
                <a:close/>
              </a:path>
              <a:path w="27940" h="1270000">
                <a:moveTo>
                  <a:pt x="27939" y="1205230"/>
                </a:moveTo>
                <a:lnTo>
                  <a:pt x="0" y="1205230"/>
                </a:lnTo>
                <a:lnTo>
                  <a:pt x="0" y="1220470"/>
                </a:lnTo>
                <a:lnTo>
                  <a:pt x="1270" y="1220470"/>
                </a:lnTo>
                <a:lnTo>
                  <a:pt x="1270" y="1223010"/>
                </a:lnTo>
                <a:lnTo>
                  <a:pt x="2539" y="1223010"/>
                </a:lnTo>
                <a:lnTo>
                  <a:pt x="2539" y="1224280"/>
                </a:lnTo>
                <a:lnTo>
                  <a:pt x="3809" y="1224280"/>
                </a:lnTo>
                <a:lnTo>
                  <a:pt x="3809" y="1226820"/>
                </a:lnTo>
                <a:lnTo>
                  <a:pt x="5079" y="1226820"/>
                </a:lnTo>
                <a:lnTo>
                  <a:pt x="5079" y="1229360"/>
                </a:lnTo>
                <a:lnTo>
                  <a:pt x="6350" y="1229360"/>
                </a:lnTo>
                <a:lnTo>
                  <a:pt x="6350" y="1231900"/>
                </a:lnTo>
                <a:lnTo>
                  <a:pt x="27939" y="1231900"/>
                </a:lnTo>
                <a:lnTo>
                  <a:pt x="27939" y="1205230"/>
                </a:lnTo>
                <a:close/>
              </a:path>
              <a:path w="27940" h="1270000">
                <a:moveTo>
                  <a:pt x="27939" y="1231900"/>
                </a:moveTo>
                <a:lnTo>
                  <a:pt x="7620" y="1231900"/>
                </a:lnTo>
                <a:lnTo>
                  <a:pt x="7620" y="1234440"/>
                </a:lnTo>
                <a:lnTo>
                  <a:pt x="8889" y="1234440"/>
                </a:lnTo>
                <a:lnTo>
                  <a:pt x="8889" y="1236980"/>
                </a:lnTo>
                <a:lnTo>
                  <a:pt x="27939" y="1236980"/>
                </a:lnTo>
                <a:lnTo>
                  <a:pt x="27939" y="1231900"/>
                </a:lnTo>
                <a:close/>
              </a:path>
              <a:path w="27940" h="1270000">
                <a:moveTo>
                  <a:pt x="27939" y="1236980"/>
                </a:moveTo>
                <a:lnTo>
                  <a:pt x="10159" y="1236980"/>
                </a:lnTo>
                <a:lnTo>
                  <a:pt x="10159" y="1239520"/>
                </a:lnTo>
                <a:lnTo>
                  <a:pt x="11429" y="1239520"/>
                </a:lnTo>
                <a:lnTo>
                  <a:pt x="11429" y="1242060"/>
                </a:lnTo>
                <a:lnTo>
                  <a:pt x="12700" y="1242060"/>
                </a:lnTo>
                <a:lnTo>
                  <a:pt x="12700" y="1243330"/>
                </a:lnTo>
                <a:lnTo>
                  <a:pt x="13970" y="1243330"/>
                </a:lnTo>
                <a:lnTo>
                  <a:pt x="13970" y="1245870"/>
                </a:lnTo>
                <a:lnTo>
                  <a:pt x="15239" y="1245870"/>
                </a:lnTo>
                <a:lnTo>
                  <a:pt x="15239" y="1248410"/>
                </a:lnTo>
                <a:lnTo>
                  <a:pt x="16509" y="1248410"/>
                </a:lnTo>
                <a:lnTo>
                  <a:pt x="16509" y="1250950"/>
                </a:lnTo>
                <a:lnTo>
                  <a:pt x="17779" y="1250950"/>
                </a:lnTo>
                <a:lnTo>
                  <a:pt x="17779" y="1253490"/>
                </a:lnTo>
                <a:lnTo>
                  <a:pt x="19050" y="1253490"/>
                </a:lnTo>
                <a:lnTo>
                  <a:pt x="19050" y="1256030"/>
                </a:lnTo>
                <a:lnTo>
                  <a:pt x="20320" y="1256030"/>
                </a:lnTo>
                <a:lnTo>
                  <a:pt x="20320" y="1258570"/>
                </a:lnTo>
                <a:lnTo>
                  <a:pt x="21589" y="1258570"/>
                </a:lnTo>
                <a:lnTo>
                  <a:pt x="21589" y="1261110"/>
                </a:lnTo>
                <a:lnTo>
                  <a:pt x="22859" y="1261110"/>
                </a:lnTo>
                <a:lnTo>
                  <a:pt x="22859" y="1262380"/>
                </a:lnTo>
                <a:lnTo>
                  <a:pt x="24129" y="1262380"/>
                </a:lnTo>
                <a:lnTo>
                  <a:pt x="24129" y="1264920"/>
                </a:lnTo>
                <a:lnTo>
                  <a:pt x="25400" y="1264920"/>
                </a:lnTo>
                <a:lnTo>
                  <a:pt x="25400" y="1267460"/>
                </a:lnTo>
                <a:lnTo>
                  <a:pt x="26670" y="1267460"/>
                </a:lnTo>
                <a:lnTo>
                  <a:pt x="26670" y="1270000"/>
                </a:lnTo>
                <a:lnTo>
                  <a:pt x="27939" y="1270000"/>
                </a:lnTo>
                <a:lnTo>
                  <a:pt x="27939" y="1236980"/>
                </a:lnTo>
                <a:close/>
              </a:path>
            </a:pathLst>
          </a:custGeom>
          <a:solidFill>
            <a:srgbClr val="2142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820659" y="3075939"/>
            <a:ext cx="26670" cy="1308100"/>
          </a:xfrm>
          <a:custGeom>
            <a:avLst/>
            <a:gdLst/>
            <a:ahLst/>
            <a:cxnLst/>
            <a:rect l="l" t="t" r="r" b="b"/>
            <a:pathLst>
              <a:path w="26670" h="1308100">
                <a:moveTo>
                  <a:pt x="13970" y="0"/>
                </a:moveTo>
                <a:lnTo>
                  <a:pt x="0" y="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6670" h="1308100">
                <a:moveTo>
                  <a:pt x="2667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3400"/>
                </a:lnTo>
                <a:close/>
              </a:path>
              <a:path w="26670" h="1308100">
                <a:moveTo>
                  <a:pt x="2667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6670" y="565149"/>
                </a:lnTo>
                <a:lnTo>
                  <a:pt x="26670" y="546099"/>
                </a:lnTo>
                <a:close/>
              </a:path>
              <a:path w="26670" h="1308100">
                <a:moveTo>
                  <a:pt x="2667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65150"/>
                </a:lnTo>
                <a:close/>
              </a:path>
              <a:path w="26670" h="1308100">
                <a:moveTo>
                  <a:pt x="2667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6670" y="590549"/>
                </a:lnTo>
                <a:lnTo>
                  <a:pt x="26670" y="577850"/>
                </a:lnTo>
                <a:close/>
              </a:path>
              <a:path w="26670" h="1308100">
                <a:moveTo>
                  <a:pt x="2667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0549"/>
                </a:lnTo>
                <a:close/>
              </a:path>
              <a:path w="26670" h="1308100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1308100">
                <a:moveTo>
                  <a:pt x="2667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6670" y="641349"/>
                </a:lnTo>
                <a:lnTo>
                  <a:pt x="26670" y="628649"/>
                </a:lnTo>
                <a:close/>
              </a:path>
              <a:path w="26670" h="1308100">
                <a:moveTo>
                  <a:pt x="2667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1349"/>
                </a:lnTo>
                <a:close/>
              </a:path>
              <a:path w="26670" h="1308100">
                <a:moveTo>
                  <a:pt x="2667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699"/>
                </a:lnTo>
                <a:close/>
              </a:path>
              <a:path w="26670" h="1308100">
                <a:moveTo>
                  <a:pt x="2667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60400"/>
                </a:lnTo>
                <a:close/>
              </a:path>
              <a:path w="26670" h="1308100">
                <a:moveTo>
                  <a:pt x="2667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6670" y="755649"/>
                </a:lnTo>
                <a:lnTo>
                  <a:pt x="26670" y="685799"/>
                </a:lnTo>
                <a:close/>
              </a:path>
              <a:path w="26670" h="1308100">
                <a:moveTo>
                  <a:pt x="2667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6670" y="793749"/>
                </a:lnTo>
                <a:lnTo>
                  <a:pt x="26670" y="755649"/>
                </a:lnTo>
                <a:close/>
              </a:path>
              <a:path w="26670" h="1308100">
                <a:moveTo>
                  <a:pt x="2667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93750"/>
                </a:lnTo>
                <a:close/>
              </a:path>
              <a:path w="26670" h="130810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1308100">
                <a:moveTo>
                  <a:pt x="2667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6670" y="811529"/>
                </a:lnTo>
                <a:lnTo>
                  <a:pt x="26670" y="805179"/>
                </a:lnTo>
                <a:close/>
              </a:path>
              <a:path w="26670" h="1308100">
                <a:moveTo>
                  <a:pt x="2667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11530"/>
                </a:lnTo>
                <a:close/>
              </a:path>
              <a:path w="26670" h="1308100">
                <a:moveTo>
                  <a:pt x="2667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38200"/>
                </a:lnTo>
                <a:close/>
              </a:path>
              <a:path w="26670" h="1308100">
                <a:moveTo>
                  <a:pt x="2667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79"/>
                </a:lnTo>
                <a:close/>
              </a:path>
              <a:path w="26670" h="1308100">
                <a:moveTo>
                  <a:pt x="2667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3600"/>
                </a:lnTo>
                <a:close/>
              </a:path>
              <a:path w="26670" h="1308100">
                <a:moveTo>
                  <a:pt x="2667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876300"/>
                </a:lnTo>
                <a:close/>
              </a:path>
              <a:path w="26670" h="1308100">
                <a:moveTo>
                  <a:pt x="2667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882650"/>
                </a:lnTo>
                <a:close/>
              </a:path>
              <a:path w="26670" h="1308100">
                <a:moveTo>
                  <a:pt x="2667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6670" y="933449"/>
                </a:lnTo>
                <a:lnTo>
                  <a:pt x="26670" y="925830"/>
                </a:lnTo>
                <a:close/>
              </a:path>
              <a:path w="26670" h="1308100">
                <a:moveTo>
                  <a:pt x="2667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6670" y="939799"/>
                </a:lnTo>
                <a:lnTo>
                  <a:pt x="26670" y="933449"/>
                </a:lnTo>
                <a:close/>
              </a:path>
              <a:path w="26670" h="1308100">
                <a:moveTo>
                  <a:pt x="2667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39799"/>
                </a:lnTo>
                <a:close/>
              </a:path>
              <a:path w="26670" h="1308100">
                <a:moveTo>
                  <a:pt x="2667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6670" y="982979"/>
                </a:lnTo>
                <a:lnTo>
                  <a:pt x="26670" y="976629"/>
                </a:lnTo>
                <a:close/>
              </a:path>
              <a:path w="26670" h="1308100">
                <a:moveTo>
                  <a:pt x="2667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6670" y="1014729"/>
                </a:lnTo>
                <a:lnTo>
                  <a:pt x="26670" y="982979"/>
                </a:lnTo>
                <a:close/>
              </a:path>
              <a:path w="26670" h="1308100">
                <a:moveTo>
                  <a:pt x="2667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29"/>
                </a:lnTo>
                <a:close/>
              </a:path>
              <a:path w="26670" h="1308100">
                <a:moveTo>
                  <a:pt x="2667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6670" y="1028699"/>
                </a:lnTo>
                <a:lnTo>
                  <a:pt x="26670" y="1021079"/>
                </a:lnTo>
                <a:close/>
              </a:path>
              <a:path w="26670" h="1308100">
                <a:moveTo>
                  <a:pt x="2667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28699"/>
                </a:lnTo>
                <a:close/>
              </a:path>
              <a:path w="26670" h="1308100">
                <a:moveTo>
                  <a:pt x="2667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6670" y="1071879"/>
                </a:lnTo>
                <a:lnTo>
                  <a:pt x="26670" y="1066799"/>
                </a:lnTo>
                <a:close/>
              </a:path>
              <a:path w="26670" h="1308100">
                <a:moveTo>
                  <a:pt x="2667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6670" y="1097279"/>
                </a:lnTo>
                <a:lnTo>
                  <a:pt x="26670" y="1071880"/>
                </a:lnTo>
                <a:close/>
              </a:path>
              <a:path w="26670" h="1308100">
                <a:moveTo>
                  <a:pt x="2667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6670" y="1167129"/>
                </a:lnTo>
                <a:lnTo>
                  <a:pt x="26670" y="1097279"/>
                </a:lnTo>
                <a:close/>
              </a:path>
              <a:path w="26670" h="1308100">
                <a:moveTo>
                  <a:pt x="2667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67130"/>
                </a:lnTo>
                <a:close/>
              </a:path>
              <a:path w="26670" h="1308100">
                <a:moveTo>
                  <a:pt x="2667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6670" y="1181099"/>
                </a:lnTo>
                <a:lnTo>
                  <a:pt x="26670" y="1173479"/>
                </a:lnTo>
                <a:close/>
              </a:path>
              <a:path w="26670" h="1308100">
                <a:moveTo>
                  <a:pt x="2667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6670" y="1192529"/>
                </a:lnTo>
                <a:lnTo>
                  <a:pt x="26670" y="1181099"/>
                </a:lnTo>
                <a:close/>
              </a:path>
              <a:path w="26670" h="1308100">
                <a:moveTo>
                  <a:pt x="2667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92530"/>
                </a:lnTo>
                <a:close/>
              </a:path>
              <a:path w="26670" h="1308100">
                <a:moveTo>
                  <a:pt x="26670" y="1219199"/>
                </a:moveTo>
                <a:lnTo>
                  <a:pt x="0" y="1219199"/>
                </a:lnTo>
                <a:lnTo>
                  <a:pt x="0" y="1259839"/>
                </a:lnTo>
                <a:lnTo>
                  <a:pt x="1270" y="1259839"/>
                </a:lnTo>
                <a:lnTo>
                  <a:pt x="1270" y="1262379"/>
                </a:lnTo>
                <a:lnTo>
                  <a:pt x="2540" y="1262379"/>
                </a:lnTo>
                <a:lnTo>
                  <a:pt x="2540" y="1264919"/>
                </a:lnTo>
                <a:lnTo>
                  <a:pt x="3810" y="1264919"/>
                </a:lnTo>
                <a:lnTo>
                  <a:pt x="3810" y="1267459"/>
                </a:lnTo>
                <a:lnTo>
                  <a:pt x="5080" y="1267459"/>
                </a:lnTo>
                <a:lnTo>
                  <a:pt x="5080" y="1268729"/>
                </a:lnTo>
                <a:lnTo>
                  <a:pt x="6350" y="1268729"/>
                </a:lnTo>
                <a:lnTo>
                  <a:pt x="6350" y="1271269"/>
                </a:lnTo>
                <a:lnTo>
                  <a:pt x="7620" y="1271269"/>
                </a:lnTo>
                <a:lnTo>
                  <a:pt x="7620" y="1273809"/>
                </a:lnTo>
                <a:lnTo>
                  <a:pt x="8890" y="1273809"/>
                </a:lnTo>
                <a:lnTo>
                  <a:pt x="8890" y="1276349"/>
                </a:lnTo>
                <a:lnTo>
                  <a:pt x="10160" y="1276349"/>
                </a:lnTo>
                <a:lnTo>
                  <a:pt x="10160" y="1278889"/>
                </a:lnTo>
                <a:lnTo>
                  <a:pt x="11430" y="1278889"/>
                </a:lnTo>
                <a:lnTo>
                  <a:pt x="11430" y="1281429"/>
                </a:lnTo>
                <a:lnTo>
                  <a:pt x="12700" y="1281429"/>
                </a:lnTo>
                <a:lnTo>
                  <a:pt x="12700" y="1283969"/>
                </a:lnTo>
                <a:lnTo>
                  <a:pt x="13970" y="1283969"/>
                </a:lnTo>
                <a:lnTo>
                  <a:pt x="13970" y="1286509"/>
                </a:lnTo>
                <a:lnTo>
                  <a:pt x="15240" y="1286509"/>
                </a:lnTo>
                <a:lnTo>
                  <a:pt x="15240" y="1287779"/>
                </a:lnTo>
                <a:lnTo>
                  <a:pt x="26670" y="1287779"/>
                </a:lnTo>
                <a:lnTo>
                  <a:pt x="26670" y="1219199"/>
                </a:lnTo>
                <a:close/>
              </a:path>
              <a:path w="26670" h="1308100">
                <a:moveTo>
                  <a:pt x="26670" y="1287780"/>
                </a:moveTo>
                <a:lnTo>
                  <a:pt x="16510" y="1287780"/>
                </a:lnTo>
                <a:lnTo>
                  <a:pt x="16510" y="1290319"/>
                </a:lnTo>
                <a:lnTo>
                  <a:pt x="17780" y="1290319"/>
                </a:lnTo>
                <a:lnTo>
                  <a:pt x="17780" y="1292859"/>
                </a:lnTo>
                <a:lnTo>
                  <a:pt x="19050" y="1292859"/>
                </a:lnTo>
                <a:lnTo>
                  <a:pt x="19050" y="1295399"/>
                </a:lnTo>
                <a:lnTo>
                  <a:pt x="26670" y="1295399"/>
                </a:lnTo>
                <a:lnTo>
                  <a:pt x="26670" y="1287780"/>
                </a:lnTo>
                <a:close/>
              </a:path>
              <a:path w="26670" h="1308100">
                <a:moveTo>
                  <a:pt x="26670" y="1295400"/>
                </a:moveTo>
                <a:lnTo>
                  <a:pt x="20320" y="1295400"/>
                </a:lnTo>
                <a:lnTo>
                  <a:pt x="20320" y="1297939"/>
                </a:lnTo>
                <a:lnTo>
                  <a:pt x="21590" y="1297939"/>
                </a:lnTo>
                <a:lnTo>
                  <a:pt x="21590" y="1300479"/>
                </a:lnTo>
                <a:lnTo>
                  <a:pt x="22860" y="1300479"/>
                </a:lnTo>
                <a:lnTo>
                  <a:pt x="22860" y="1303019"/>
                </a:lnTo>
                <a:lnTo>
                  <a:pt x="24130" y="1303019"/>
                </a:lnTo>
                <a:lnTo>
                  <a:pt x="24130" y="1305559"/>
                </a:lnTo>
                <a:lnTo>
                  <a:pt x="25400" y="1305559"/>
                </a:lnTo>
                <a:lnTo>
                  <a:pt x="25400" y="1308099"/>
                </a:lnTo>
                <a:lnTo>
                  <a:pt x="26670" y="1308099"/>
                </a:lnTo>
                <a:lnTo>
                  <a:pt x="26670" y="12954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847330" y="3088639"/>
            <a:ext cx="27940" cy="1361440"/>
          </a:xfrm>
          <a:custGeom>
            <a:avLst/>
            <a:gdLst/>
            <a:ahLst/>
            <a:cxnLst/>
            <a:rect l="l" t="t" r="r" b="b"/>
            <a:pathLst>
              <a:path w="27940" h="1361439">
                <a:moveTo>
                  <a:pt x="7620" y="0"/>
                </a:moveTo>
                <a:lnTo>
                  <a:pt x="0" y="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361439">
                <a:moveTo>
                  <a:pt x="2794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1361439">
                <a:moveTo>
                  <a:pt x="27940" y="533400"/>
                </a:moveTo>
                <a:lnTo>
                  <a:pt x="0" y="5334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33400"/>
                </a:lnTo>
                <a:close/>
              </a:path>
              <a:path w="27940" h="1361439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361439">
                <a:moveTo>
                  <a:pt x="2794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65150"/>
                </a:lnTo>
                <a:close/>
              </a:path>
              <a:path w="27940" h="1361439">
                <a:moveTo>
                  <a:pt x="27940" y="577850"/>
                </a:moveTo>
                <a:lnTo>
                  <a:pt x="0" y="57785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77850"/>
                </a:lnTo>
                <a:close/>
              </a:path>
              <a:path w="27940" h="1361439">
                <a:moveTo>
                  <a:pt x="27940" y="609600"/>
                </a:moveTo>
                <a:lnTo>
                  <a:pt x="0" y="6096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609600"/>
                </a:lnTo>
                <a:close/>
              </a:path>
              <a:path w="27940" h="136143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361439">
                <a:moveTo>
                  <a:pt x="27940" y="628650"/>
                </a:moveTo>
                <a:lnTo>
                  <a:pt x="0" y="628650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8650"/>
                </a:lnTo>
                <a:close/>
              </a:path>
              <a:path w="27940" h="136143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361439">
                <a:moveTo>
                  <a:pt x="27940" y="647700"/>
                </a:moveTo>
                <a:lnTo>
                  <a:pt x="0" y="6477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7700"/>
                </a:lnTo>
                <a:close/>
              </a:path>
              <a:path w="27940" h="1361439">
                <a:moveTo>
                  <a:pt x="27940" y="673100"/>
                </a:moveTo>
                <a:lnTo>
                  <a:pt x="0" y="67310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673100"/>
                </a:lnTo>
                <a:close/>
              </a:path>
              <a:path w="27940" h="1361439">
                <a:moveTo>
                  <a:pt x="27940" y="742950"/>
                </a:moveTo>
                <a:lnTo>
                  <a:pt x="0" y="7429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42950"/>
                </a:lnTo>
                <a:close/>
              </a:path>
              <a:path w="27940" h="1361439">
                <a:moveTo>
                  <a:pt x="27940" y="781050"/>
                </a:moveTo>
                <a:lnTo>
                  <a:pt x="0" y="78105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81050"/>
                </a:lnTo>
                <a:close/>
              </a:path>
              <a:path w="27940" h="1361439">
                <a:moveTo>
                  <a:pt x="2794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7940" y="792480"/>
                </a:lnTo>
                <a:lnTo>
                  <a:pt x="27940" y="786130"/>
                </a:lnTo>
                <a:close/>
              </a:path>
              <a:path w="27940" h="1361439">
                <a:moveTo>
                  <a:pt x="2794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2480"/>
                </a:lnTo>
                <a:close/>
              </a:path>
              <a:path w="27940" h="1361439">
                <a:moveTo>
                  <a:pt x="27940" y="798830"/>
                </a:moveTo>
                <a:lnTo>
                  <a:pt x="0" y="79883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8830"/>
                </a:lnTo>
                <a:close/>
              </a:path>
              <a:path w="27940" h="1361439">
                <a:moveTo>
                  <a:pt x="27940" y="825500"/>
                </a:moveTo>
                <a:lnTo>
                  <a:pt x="0" y="82550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25500"/>
                </a:lnTo>
                <a:close/>
              </a:path>
              <a:path w="27940" h="1361439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361439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1361439">
                <a:moveTo>
                  <a:pt x="27940" y="863600"/>
                </a:moveTo>
                <a:lnTo>
                  <a:pt x="0" y="863600"/>
                </a:lnTo>
                <a:lnTo>
                  <a:pt x="0" y="869950"/>
                </a:lnTo>
                <a:lnTo>
                  <a:pt x="27940" y="869950"/>
                </a:lnTo>
                <a:lnTo>
                  <a:pt x="27940" y="863600"/>
                </a:lnTo>
                <a:close/>
              </a:path>
              <a:path w="27940" h="1361439">
                <a:moveTo>
                  <a:pt x="27940" y="869950"/>
                </a:moveTo>
                <a:lnTo>
                  <a:pt x="0" y="869950"/>
                </a:lnTo>
                <a:lnTo>
                  <a:pt x="0" y="913130"/>
                </a:lnTo>
                <a:lnTo>
                  <a:pt x="27940" y="913130"/>
                </a:lnTo>
                <a:lnTo>
                  <a:pt x="27940" y="869950"/>
                </a:lnTo>
                <a:close/>
              </a:path>
              <a:path w="27940" h="1361439">
                <a:moveTo>
                  <a:pt x="27940" y="913130"/>
                </a:moveTo>
                <a:lnTo>
                  <a:pt x="0" y="91313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913130"/>
                </a:lnTo>
                <a:close/>
              </a:path>
              <a:path w="27940" h="1361439">
                <a:moveTo>
                  <a:pt x="27940" y="920750"/>
                </a:moveTo>
                <a:lnTo>
                  <a:pt x="0" y="92075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20750"/>
                </a:lnTo>
                <a:close/>
              </a:path>
              <a:path w="27940" h="1361439">
                <a:moveTo>
                  <a:pt x="27940" y="927100"/>
                </a:moveTo>
                <a:lnTo>
                  <a:pt x="0" y="92710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27100"/>
                </a:lnTo>
                <a:close/>
              </a:path>
              <a:path w="27940" h="1361439">
                <a:moveTo>
                  <a:pt x="27940" y="963930"/>
                </a:moveTo>
                <a:lnTo>
                  <a:pt x="0" y="963930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3930"/>
                </a:lnTo>
                <a:close/>
              </a:path>
              <a:path w="27940" h="1361439">
                <a:moveTo>
                  <a:pt x="27940" y="970280"/>
                </a:moveTo>
                <a:lnTo>
                  <a:pt x="0" y="97028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70280"/>
                </a:lnTo>
                <a:close/>
              </a:path>
              <a:path w="27940" h="1361439">
                <a:moveTo>
                  <a:pt x="2794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7940" y="1008380"/>
                </a:lnTo>
                <a:lnTo>
                  <a:pt x="27940" y="1002030"/>
                </a:lnTo>
                <a:close/>
              </a:path>
              <a:path w="27940" h="1361439">
                <a:moveTo>
                  <a:pt x="27940" y="1008380"/>
                </a:moveTo>
                <a:lnTo>
                  <a:pt x="0" y="1008380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8380"/>
                </a:lnTo>
                <a:close/>
              </a:path>
              <a:path w="27940" h="1361439">
                <a:moveTo>
                  <a:pt x="27940" y="1016000"/>
                </a:moveTo>
                <a:lnTo>
                  <a:pt x="0" y="10160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1016000"/>
                </a:lnTo>
                <a:close/>
              </a:path>
              <a:path w="27940" h="1361439">
                <a:moveTo>
                  <a:pt x="27940" y="1054100"/>
                </a:moveTo>
                <a:lnTo>
                  <a:pt x="0" y="1054100"/>
                </a:lnTo>
                <a:lnTo>
                  <a:pt x="0" y="1059180"/>
                </a:lnTo>
                <a:lnTo>
                  <a:pt x="27940" y="1059180"/>
                </a:lnTo>
                <a:lnTo>
                  <a:pt x="27940" y="1054100"/>
                </a:lnTo>
                <a:close/>
              </a:path>
              <a:path w="27940" h="1361439">
                <a:moveTo>
                  <a:pt x="27940" y="1059180"/>
                </a:moveTo>
                <a:lnTo>
                  <a:pt x="0" y="1059180"/>
                </a:lnTo>
                <a:lnTo>
                  <a:pt x="0" y="1084580"/>
                </a:lnTo>
                <a:lnTo>
                  <a:pt x="27940" y="1084580"/>
                </a:lnTo>
                <a:lnTo>
                  <a:pt x="27940" y="1059180"/>
                </a:lnTo>
                <a:close/>
              </a:path>
              <a:path w="27940" h="1361439">
                <a:moveTo>
                  <a:pt x="27940" y="1084580"/>
                </a:moveTo>
                <a:lnTo>
                  <a:pt x="0" y="1084580"/>
                </a:lnTo>
                <a:lnTo>
                  <a:pt x="0" y="1154430"/>
                </a:lnTo>
                <a:lnTo>
                  <a:pt x="27940" y="1154430"/>
                </a:lnTo>
                <a:lnTo>
                  <a:pt x="27940" y="1084580"/>
                </a:lnTo>
                <a:close/>
              </a:path>
              <a:path w="27940" h="1361439">
                <a:moveTo>
                  <a:pt x="27940" y="1154430"/>
                </a:moveTo>
                <a:lnTo>
                  <a:pt x="0" y="115443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54430"/>
                </a:lnTo>
                <a:close/>
              </a:path>
              <a:path w="27940" h="1361439">
                <a:moveTo>
                  <a:pt x="27940" y="1160780"/>
                </a:moveTo>
                <a:lnTo>
                  <a:pt x="0" y="116078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60780"/>
                </a:lnTo>
                <a:close/>
              </a:path>
              <a:path w="27940" h="1361439">
                <a:moveTo>
                  <a:pt x="27940" y="1168400"/>
                </a:moveTo>
                <a:lnTo>
                  <a:pt x="0" y="11684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8400"/>
                </a:lnTo>
                <a:close/>
              </a:path>
              <a:path w="27940" h="136143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1361439">
                <a:moveTo>
                  <a:pt x="27940" y="1206500"/>
                </a:moveTo>
                <a:lnTo>
                  <a:pt x="0" y="120650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06500"/>
                </a:lnTo>
                <a:close/>
              </a:path>
              <a:path w="27940" h="1361439">
                <a:moveTo>
                  <a:pt x="27940" y="1282700"/>
                </a:moveTo>
                <a:lnTo>
                  <a:pt x="0" y="1282700"/>
                </a:lnTo>
                <a:lnTo>
                  <a:pt x="0" y="1297940"/>
                </a:lnTo>
                <a:lnTo>
                  <a:pt x="1270" y="1297940"/>
                </a:lnTo>
                <a:lnTo>
                  <a:pt x="1270" y="1300480"/>
                </a:lnTo>
                <a:lnTo>
                  <a:pt x="2540" y="1300480"/>
                </a:lnTo>
                <a:lnTo>
                  <a:pt x="2540" y="1304290"/>
                </a:lnTo>
                <a:lnTo>
                  <a:pt x="3810" y="1304290"/>
                </a:lnTo>
                <a:lnTo>
                  <a:pt x="3810" y="1306830"/>
                </a:lnTo>
                <a:lnTo>
                  <a:pt x="5079" y="1306830"/>
                </a:lnTo>
                <a:lnTo>
                  <a:pt x="5079" y="1310640"/>
                </a:lnTo>
                <a:lnTo>
                  <a:pt x="6350" y="1310640"/>
                </a:lnTo>
                <a:lnTo>
                  <a:pt x="6350" y="1313180"/>
                </a:lnTo>
                <a:lnTo>
                  <a:pt x="7619" y="1313180"/>
                </a:lnTo>
                <a:lnTo>
                  <a:pt x="7620" y="1315720"/>
                </a:lnTo>
                <a:lnTo>
                  <a:pt x="8890" y="1315720"/>
                </a:lnTo>
                <a:lnTo>
                  <a:pt x="8890" y="1319530"/>
                </a:lnTo>
                <a:lnTo>
                  <a:pt x="10160" y="1319530"/>
                </a:lnTo>
                <a:lnTo>
                  <a:pt x="10160" y="1322070"/>
                </a:lnTo>
                <a:lnTo>
                  <a:pt x="11429" y="1322070"/>
                </a:lnTo>
                <a:lnTo>
                  <a:pt x="11429" y="1325880"/>
                </a:lnTo>
                <a:lnTo>
                  <a:pt x="12700" y="1325880"/>
                </a:lnTo>
                <a:lnTo>
                  <a:pt x="12700" y="1328420"/>
                </a:lnTo>
                <a:lnTo>
                  <a:pt x="13970" y="1328420"/>
                </a:lnTo>
                <a:lnTo>
                  <a:pt x="13970" y="1330960"/>
                </a:lnTo>
                <a:lnTo>
                  <a:pt x="15240" y="1330960"/>
                </a:lnTo>
                <a:lnTo>
                  <a:pt x="15240" y="1334770"/>
                </a:lnTo>
                <a:lnTo>
                  <a:pt x="16510" y="1334770"/>
                </a:lnTo>
                <a:lnTo>
                  <a:pt x="16510" y="1337310"/>
                </a:lnTo>
                <a:lnTo>
                  <a:pt x="17779" y="1337310"/>
                </a:lnTo>
                <a:lnTo>
                  <a:pt x="17779" y="1341120"/>
                </a:lnTo>
                <a:lnTo>
                  <a:pt x="19050" y="1341120"/>
                </a:lnTo>
                <a:lnTo>
                  <a:pt x="19050" y="1343660"/>
                </a:lnTo>
                <a:lnTo>
                  <a:pt x="20320" y="1343660"/>
                </a:lnTo>
                <a:lnTo>
                  <a:pt x="20320" y="1346200"/>
                </a:lnTo>
                <a:lnTo>
                  <a:pt x="21590" y="1346200"/>
                </a:lnTo>
                <a:lnTo>
                  <a:pt x="21590" y="1350010"/>
                </a:lnTo>
                <a:lnTo>
                  <a:pt x="22860" y="1350010"/>
                </a:lnTo>
                <a:lnTo>
                  <a:pt x="22860" y="1352550"/>
                </a:lnTo>
                <a:lnTo>
                  <a:pt x="24129" y="1352550"/>
                </a:lnTo>
                <a:lnTo>
                  <a:pt x="24129" y="1356360"/>
                </a:lnTo>
                <a:lnTo>
                  <a:pt x="25400" y="1356360"/>
                </a:lnTo>
                <a:lnTo>
                  <a:pt x="25400" y="1358900"/>
                </a:lnTo>
                <a:lnTo>
                  <a:pt x="26670" y="1358900"/>
                </a:lnTo>
                <a:lnTo>
                  <a:pt x="26670" y="1361440"/>
                </a:lnTo>
                <a:lnTo>
                  <a:pt x="27940" y="1361440"/>
                </a:lnTo>
                <a:lnTo>
                  <a:pt x="27940" y="1282700"/>
                </a:lnTo>
                <a:close/>
              </a:path>
            </a:pathLst>
          </a:custGeom>
          <a:solidFill>
            <a:srgbClr val="2142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875269" y="3101339"/>
            <a:ext cx="26670" cy="1412240"/>
          </a:xfrm>
          <a:custGeom>
            <a:avLst/>
            <a:gdLst/>
            <a:ahLst/>
            <a:cxnLst/>
            <a:rect l="l" t="t" r="r" b="b"/>
            <a:pathLst>
              <a:path w="26670" h="1412239">
                <a:moveTo>
                  <a:pt x="1270" y="0"/>
                </a:moveTo>
                <a:lnTo>
                  <a:pt x="0" y="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412239">
                <a:moveTo>
                  <a:pt x="26670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1412239">
                <a:moveTo>
                  <a:pt x="26670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0700"/>
                </a:lnTo>
                <a:close/>
              </a:path>
              <a:path w="26670" h="141223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122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412239">
                <a:moveTo>
                  <a:pt x="26670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65150"/>
                </a:lnTo>
                <a:close/>
              </a:path>
              <a:path w="26670" h="1412239">
                <a:moveTo>
                  <a:pt x="26670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6900"/>
                </a:lnTo>
                <a:close/>
              </a:path>
              <a:path w="26670" h="141223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412239">
                <a:moveTo>
                  <a:pt x="26670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5950"/>
                </a:lnTo>
                <a:close/>
              </a:path>
              <a:path w="26670" h="1412239">
                <a:moveTo>
                  <a:pt x="2667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1412239">
                <a:moveTo>
                  <a:pt x="26670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35000"/>
                </a:lnTo>
                <a:close/>
              </a:path>
              <a:path w="26670" h="1412239">
                <a:moveTo>
                  <a:pt x="26670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60400"/>
                </a:lnTo>
                <a:close/>
              </a:path>
              <a:path w="26670" h="1412239">
                <a:moveTo>
                  <a:pt x="26670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30250"/>
                </a:lnTo>
                <a:close/>
              </a:path>
              <a:path w="26670" h="1412239">
                <a:moveTo>
                  <a:pt x="26670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68350"/>
                </a:lnTo>
                <a:close/>
              </a:path>
              <a:path w="26670" h="1412239">
                <a:moveTo>
                  <a:pt x="2667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73430"/>
                </a:lnTo>
                <a:close/>
              </a:path>
              <a:path w="26670" h="1412239">
                <a:moveTo>
                  <a:pt x="2667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70" y="786129"/>
                </a:lnTo>
                <a:lnTo>
                  <a:pt x="26670" y="779780"/>
                </a:lnTo>
                <a:close/>
              </a:path>
              <a:path w="26670" h="141223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1412239">
                <a:moveTo>
                  <a:pt x="26670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12800"/>
                </a:lnTo>
                <a:close/>
              </a:path>
              <a:path w="26670" h="1412239">
                <a:moveTo>
                  <a:pt x="2667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0580"/>
                </a:lnTo>
                <a:close/>
              </a:path>
              <a:path w="26670" h="141223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1412239">
                <a:moveTo>
                  <a:pt x="26670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1412239">
                <a:moveTo>
                  <a:pt x="26670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57250"/>
                </a:lnTo>
                <a:close/>
              </a:path>
              <a:path w="26670" h="1412239">
                <a:moveTo>
                  <a:pt x="26670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0430"/>
                </a:lnTo>
                <a:close/>
              </a:path>
              <a:path w="26670" h="1412239">
                <a:moveTo>
                  <a:pt x="26670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8050"/>
                </a:lnTo>
                <a:close/>
              </a:path>
              <a:path w="26670" h="1412239">
                <a:moveTo>
                  <a:pt x="26670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4400"/>
                </a:lnTo>
                <a:close/>
              </a:path>
              <a:path w="26670" h="1412239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1412239">
                <a:moveTo>
                  <a:pt x="26670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7580"/>
                </a:lnTo>
                <a:close/>
              </a:path>
              <a:path w="26670" h="1412239">
                <a:moveTo>
                  <a:pt x="2667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412239">
                <a:moveTo>
                  <a:pt x="26670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5680"/>
                </a:lnTo>
                <a:close/>
              </a:path>
              <a:path w="26670" h="1412239">
                <a:moveTo>
                  <a:pt x="26670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1003300"/>
                </a:lnTo>
                <a:close/>
              </a:path>
              <a:path w="26670" h="1412239">
                <a:moveTo>
                  <a:pt x="26670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1400"/>
                </a:lnTo>
                <a:close/>
              </a:path>
              <a:path w="26670" h="1412239">
                <a:moveTo>
                  <a:pt x="26670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70" y="1071880"/>
                </a:lnTo>
                <a:lnTo>
                  <a:pt x="26670" y="1046480"/>
                </a:lnTo>
                <a:close/>
              </a:path>
              <a:path w="26670" h="1412239">
                <a:moveTo>
                  <a:pt x="26670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071880"/>
                </a:lnTo>
                <a:close/>
              </a:path>
              <a:path w="26670" h="141223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1412239">
                <a:moveTo>
                  <a:pt x="2667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48080"/>
                </a:lnTo>
                <a:close/>
              </a:path>
              <a:path w="26670" h="1412239">
                <a:moveTo>
                  <a:pt x="26670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5700"/>
                </a:lnTo>
                <a:close/>
              </a:path>
              <a:path w="26670" h="141223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1412239">
                <a:moveTo>
                  <a:pt x="26670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193800"/>
                </a:lnTo>
                <a:close/>
              </a:path>
              <a:path w="26670" h="1412239">
                <a:moveTo>
                  <a:pt x="26670" y="1270000"/>
                </a:moveTo>
                <a:lnTo>
                  <a:pt x="0" y="127000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270000"/>
                </a:lnTo>
                <a:close/>
              </a:path>
              <a:path w="26670" h="1412239">
                <a:moveTo>
                  <a:pt x="26670" y="1352550"/>
                </a:moveTo>
                <a:lnTo>
                  <a:pt x="1270" y="1352550"/>
                </a:lnTo>
                <a:lnTo>
                  <a:pt x="1270" y="1355090"/>
                </a:lnTo>
                <a:lnTo>
                  <a:pt x="2539" y="1355090"/>
                </a:lnTo>
                <a:lnTo>
                  <a:pt x="2539" y="1357630"/>
                </a:lnTo>
                <a:lnTo>
                  <a:pt x="3809" y="1357630"/>
                </a:lnTo>
                <a:lnTo>
                  <a:pt x="3809" y="1361440"/>
                </a:lnTo>
                <a:lnTo>
                  <a:pt x="5079" y="1361440"/>
                </a:lnTo>
                <a:lnTo>
                  <a:pt x="5079" y="1363980"/>
                </a:lnTo>
                <a:lnTo>
                  <a:pt x="6350" y="1363980"/>
                </a:lnTo>
                <a:lnTo>
                  <a:pt x="6350" y="1367790"/>
                </a:lnTo>
                <a:lnTo>
                  <a:pt x="7620" y="1367790"/>
                </a:lnTo>
                <a:lnTo>
                  <a:pt x="7620" y="1370330"/>
                </a:lnTo>
                <a:lnTo>
                  <a:pt x="8889" y="1370330"/>
                </a:lnTo>
                <a:lnTo>
                  <a:pt x="8889" y="1372870"/>
                </a:lnTo>
                <a:lnTo>
                  <a:pt x="10159" y="1372870"/>
                </a:lnTo>
                <a:lnTo>
                  <a:pt x="10159" y="1376680"/>
                </a:lnTo>
                <a:lnTo>
                  <a:pt x="11429" y="1376680"/>
                </a:lnTo>
                <a:lnTo>
                  <a:pt x="11429" y="1379220"/>
                </a:lnTo>
                <a:lnTo>
                  <a:pt x="12700" y="1379220"/>
                </a:lnTo>
                <a:lnTo>
                  <a:pt x="12700" y="1383030"/>
                </a:lnTo>
                <a:lnTo>
                  <a:pt x="13970" y="1383030"/>
                </a:lnTo>
                <a:lnTo>
                  <a:pt x="13970" y="1385570"/>
                </a:lnTo>
                <a:lnTo>
                  <a:pt x="15239" y="1385570"/>
                </a:lnTo>
                <a:lnTo>
                  <a:pt x="15239" y="1388110"/>
                </a:lnTo>
                <a:lnTo>
                  <a:pt x="16509" y="1388110"/>
                </a:lnTo>
                <a:lnTo>
                  <a:pt x="16509" y="1391920"/>
                </a:lnTo>
                <a:lnTo>
                  <a:pt x="17779" y="1391920"/>
                </a:lnTo>
                <a:lnTo>
                  <a:pt x="17779" y="1394460"/>
                </a:lnTo>
                <a:lnTo>
                  <a:pt x="19050" y="1394460"/>
                </a:lnTo>
                <a:lnTo>
                  <a:pt x="19050" y="1398270"/>
                </a:lnTo>
                <a:lnTo>
                  <a:pt x="20320" y="1398270"/>
                </a:lnTo>
                <a:lnTo>
                  <a:pt x="20320" y="1400810"/>
                </a:lnTo>
                <a:lnTo>
                  <a:pt x="21589" y="1400810"/>
                </a:lnTo>
                <a:lnTo>
                  <a:pt x="21589" y="1403350"/>
                </a:lnTo>
                <a:lnTo>
                  <a:pt x="22859" y="1403350"/>
                </a:lnTo>
                <a:lnTo>
                  <a:pt x="22859" y="1407160"/>
                </a:lnTo>
                <a:lnTo>
                  <a:pt x="24129" y="1407160"/>
                </a:lnTo>
                <a:lnTo>
                  <a:pt x="24129" y="1409700"/>
                </a:lnTo>
                <a:lnTo>
                  <a:pt x="26670" y="1409700"/>
                </a:lnTo>
                <a:lnTo>
                  <a:pt x="26670" y="1352550"/>
                </a:lnTo>
                <a:close/>
              </a:path>
              <a:path w="26670" h="1412239">
                <a:moveTo>
                  <a:pt x="26670" y="1409700"/>
                </a:moveTo>
                <a:lnTo>
                  <a:pt x="25400" y="1409700"/>
                </a:lnTo>
                <a:lnTo>
                  <a:pt x="25400" y="1412240"/>
                </a:lnTo>
                <a:lnTo>
                  <a:pt x="26670" y="1412240"/>
                </a:lnTo>
                <a:lnTo>
                  <a:pt x="26670" y="1409700"/>
                </a:lnTo>
                <a:close/>
              </a:path>
            </a:pathLst>
          </a:custGeom>
          <a:solidFill>
            <a:srgbClr val="2141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01940" y="3126739"/>
            <a:ext cx="27940" cy="1454150"/>
          </a:xfrm>
          <a:custGeom>
            <a:avLst/>
            <a:gdLst/>
            <a:ahLst/>
            <a:cxnLst/>
            <a:rect l="l" t="t" r="r" b="b"/>
            <a:pathLst>
              <a:path w="27940" h="1454150">
                <a:moveTo>
                  <a:pt x="16509" y="0"/>
                </a:moveTo>
                <a:lnTo>
                  <a:pt x="0" y="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12700"/>
                </a:lnTo>
                <a:lnTo>
                  <a:pt x="16509" y="12700"/>
                </a:lnTo>
                <a:lnTo>
                  <a:pt x="16509" y="0"/>
                </a:lnTo>
                <a:close/>
              </a:path>
              <a:path w="27940" h="1454150">
                <a:moveTo>
                  <a:pt x="2793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1454150">
                <a:moveTo>
                  <a:pt x="27939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495300"/>
                </a:lnTo>
                <a:close/>
              </a:path>
              <a:path w="27940" h="1454150">
                <a:moveTo>
                  <a:pt x="27939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39" y="527050"/>
                </a:lnTo>
                <a:lnTo>
                  <a:pt x="27939" y="514350"/>
                </a:lnTo>
                <a:close/>
              </a:path>
              <a:path w="27940" h="1454150">
                <a:moveTo>
                  <a:pt x="27939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39" y="539750"/>
                </a:lnTo>
                <a:lnTo>
                  <a:pt x="27939" y="527050"/>
                </a:lnTo>
                <a:close/>
              </a:path>
              <a:path w="27940" h="1454150">
                <a:moveTo>
                  <a:pt x="27939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9750"/>
                </a:lnTo>
                <a:close/>
              </a:path>
              <a:path w="27940" h="1454150">
                <a:moveTo>
                  <a:pt x="27939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71500"/>
                </a:lnTo>
                <a:close/>
              </a:path>
              <a:path w="27940" h="145415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454150">
                <a:moveTo>
                  <a:pt x="27939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39" y="596899"/>
                </a:lnTo>
                <a:lnTo>
                  <a:pt x="27939" y="590550"/>
                </a:lnTo>
                <a:close/>
              </a:path>
              <a:path w="27940" h="1454150">
                <a:moveTo>
                  <a:pt x="2793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96900"/>
                </a:lnTo>
                <a:close/>
              </a:path>
              <a:path w="27940" h="1454150">
                <a:moveTo>
                  <a:pt x="27939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9600"/>
                </a:lnTo>
                <a:close/>
              </a:path>
              <a:path w="27940" h="1454150">
                <a:moveTo>
                  <a:pt x="27939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39" y="704850"/>
                </a:lnTo>
                <a:lnTo>
                  <a:pt x="27939" y="635000"/>
                </a:lnTo>
                <a:close/>
              </a:path>
              <a:path w="27940" h="1454150">
                <a:moveTo>
                  <a:pt x="27939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04850"/>
                </a:lnTo>
                <a:close/>
              </a:path>
              <a:path w="27940" h="1454150">
                <a:moveTo>
                  <a:pt x="27939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42950"/>
                </a:lnTo>
                <a:close/>
              </a:path>
              <a:path w="27940" h="1454150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1454150">
                <a:moveTo>
                  <a:pt x="27939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54380"/>
                </a:lnTo>
                <a:close/>
              </a:path>
              <a:path w="27940" h="1454150">
                <a:moveTo>
                  <a:pt x="27939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60730"/>
                </a:lnTo>
                <a:close/>
              </a:path>
              <a:path w="27940" h="1454150">
                <a:moveTo>
                  <a:pt x="27939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87400"/>
                </a:lnTo>
                <a:close/>
              </a:path>
              <a:path w="27940" h="1454150">
                <a:moveTo>
                  <a:pt x="27939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80"/>
                </a:lnTo>
                <a:close/>
              </a:path>
              <a:path w="27940" h="1454150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1454150">
                <a:moveTo>
                  <a:pt x="27939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39" y="831850"/>
                </a:lnTo>
                <a:lnTo>
                  <a:pt x="27939" y="825500"/>
                </a:lnTo>
                <a:close/>
              </a:path>
              <a:path w="27940" h="1454150">
                <a:moveTo>
                  <a:pt x="27939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31850"/>
                </a:lnTo>
                <a:close/>
              </a:path>
              <a:path w="27940" h="1454150">
                <a:moveTo>
                  <a:pt x="27939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39" y="882650"/>
                </a:lnTo>
                <a:lnTo>
                  <a:pt x="27939" y="875030"/>
                </a:lnTo>
                <a:close/>
              </a:path>
              <a:path w="27940" h="1454150">
                <a:moveTo>
                  <a:pt x="27939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82650"/>
                </a:lnTo>
                <a:close/>
              </a:path>
              <a:path w="27940" h="1454150">
                <a:moveTo>
                  <a:pt x="27939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39" y="925830"/>
                </a:lnTo>
                <a:lnTo>
                  <a:pt x="27939" y="889000"/>
                </a:lnTo>
                <a:close/>
              </a:path>
              <a:path w="27940" h="1454150">
                <a:moveTo>
                  <a:pt x="27939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39" y="932179"/>
                </a:lnTo>
                <a:lnTo>
                  <a:pt x="27939" y="925830"/>
                </a:lnTo>
                <a:close/>
              </a:path>
              <a:path w="27940" h="1454150">
                <a:moveTo>
                  <a:pt x="27939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39" y="963930"/>
                </a:lnTo>
                <a:lnTo>
                  <a:pt x="27939" y="932180"/>
                </a:lnTo>
                <a:close/>
              </a:path>
              <a:path w="27940" h="1454150">
                <a:moveTo>
                  <a:pt x="2793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1454150">
                <a:moveTo>
                  <a:pt x="2793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39" y="977899"/>
                </a:lnTo>
                <a:lnTo>
                  <a:pt x="27939" y="970280"/>
                </a:lnTo>
                <a:close/>
              </a:path>
              <a:path w="27940" h="1454150">
                <a:moveTo>
                  <a:pt x="27939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39" y="1016000"/>
                </a:lnTo>
                <a:lnTo>
                  <a:pt x="27939" y="977900"/>
                </a:lnTo>
                <a:close/>
              </a:path>
              <a:path w="27940" h="1454150">
                <a:moveTo>
                  <a:pt x="27939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6000"/>
                </a:lnTo>
                <a:close/>
              </a:path>
              <a:path w="27940" h="1454150">
                <a:moveTo>
                  <a:pt x="27939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1080"/>
                </a:lnTo>
                <a:close/>
              </a:path>
              <a:path w="27940" h="1454150">
                <a:moveTo>
                  <a:pt x="27939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46480"/>
                </a:lnTo>
                <a:close/>
              </a:path>
              <a:path w="27940" h="1454150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1454150">
                <a:moveTo>
                  <a:pt x="27939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22680"/>
                </a:lnTo>
                <a:close/>
              </a:path>
              <a:path w="27940" h="1454150">
                <a:moveTo>
                  <a:pt x="27939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39" y="1141730"/>
                </a:lnTo>
                <a:lnTo>
                  <a:pt x="27939" y="1130300"/>
                </a:lnTo>
                <a:close/>
              </a:path>
              <a:path w="27940" h="1454150">
                <a:moveTo>
                  <a:pt x="27939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39" y="1168400"/>
                </a:lnTo>
                <a:lnTo>
                  <a:pt x="27939" y="1141730"/>
                </a:lnTo>
                <a:close/>
              </a:path>
              <a:path w="27940" h="1454150">
                <a:moveTo>
                  <a:pt x="27939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39" y="1244600"/>
                </a:lnTo>
                <a:lnTo>
                  <a:pt x="27939" y="1168400"/>
                </a:lnTo>
                <a:close/>
              </a:path>
              <a:path w="27940" h="1454150">
                <a:moveTo>
                  <a:pt x="27939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39" y="1390650"/>
                </a:lnTo>
                <a:lnTo>
                  <a:pt x="27939" y="1244600"/>
                </a:lnTo>
                <a:close/>
              </a:path>
              <a:path w="27940" h="1454150">
                <a:moveTo>
                  <a:pt x="27939" y="1390650"/>
                </a:moveTo>
                <a:lnTo>
                  <a:pt x="1269" y="1390650"/>
                </a:lnTo>
                <a:lnTo>
                  <a:pt x="1269" y="1393190"/>
                </a:lnTo>
                <a:lnTo>
                  <a:pt x="2539" y="1393190"/>
                </a:lnTo>
                <a:lnTo>
                  <a:pt x="2539" y="1397000"/>
                </a:lnTo>
                <a:lnTo>
                  <a:pt x="3809" y="1397000"/>
                </a:lnTo>
                <a:lnTo>
                  <a:pt x="3809" y="1399540"/>
                </a:lnTo>
                <a:lnTo>
                  <a:pt x="5079" y="1399540"/>
                </a:lnTo>
                <a:lnTo>
                  <a:pt x="5079" y="1402080"/>
                </a:lnTo>
                <a:lnTo>
                  <a:pt x="6350" y="1402080"/>
                </a:lnTo>
                <a:lnTo>
                  <a:pt x="6350" y="1405890"/>
                </a:lnTo>
                <a:lnTo>
                  <a:pt x="7619" y="1405890"/>
                </a:lnTo>
                <a:lnTo>
                  <a:pt x="7619" y="1408430"/>
                </a:lnTo>
                <a:lnTo>
                  <a:pt x="8889" y="1408430"/>
                </a:lnTo>
                <a:lnTo>
                  <a:pt x="8889" y="1412240"/>
                </a:lnTo>
                <a:lnTo>
                  <a:pt x="10159" y="1412240"/>
                </a:lnTo>
                <a:lnTo>
                  <a:pt x="10159" y="1414780"/>
                </a:lnTo>
                <a:lnTo>
                  <a:pt x="27939" y="1414780"/>
                </a:lnTo>
                <a:lnTo>
                  <a:pt x="27939" y="1390650"/>
                </a:lnTo>
                <a:close/>
              </a:path>
              <a:path w="27940" h="1454150">
                <a:moveTo>
                  <a:pt x="27939" y="1414780"/>
                </a:moveTo>
                <a:lnTo>
                  <a:pt x="11429" y="1414780"/>
                </a:lnTo>
                <a:lnTo>
                  <a:pt x="11429" y="1417320"/>
                </a:lnTo>
                <a:lnTo>
                  <a:pt x="12700" y="1417320"/>
                </a:lnTo>
                <a:lnTo>
                  <a:pt x="12700" y="1421130"/>
                </a:lnTo>
                <a:lnTo>
                  <a:pt x="13969" y="1421130"/>
                </a:lnTo>
                <a:lnTo>
                  <a:pt x="13969" y="1423670"/>
                </a:lnTo>
                <a:lnTo>
                  <a:pt x="15239" y="1423670"/>
                </a:lnTo>
                <a:lnTo>
                  <a:pt x="15239" y="1427480"/>
                </a:lnTo>
                <a:lnTo>
                  <a:pt x="16509" y="1427480"/>
                </a:lnTo>
                <a:lnTo>
                  <a:pt x="16509" y="1430020"/>
                </a:lnTo>
                <a:lnTo>
                  <a:pt x="17779" y="1430020"/>
                </a:lnTo>
                <a:lnTo>
                  <a:pt x="17779" y="1432560"/>
                </a:lnTo>
                <a:lnTo>
                  <a:pt x="19050" y="1432560"/>
                </a:lnTo>
                <a:lnTo>
                  <a:pt x="19050" y="1436370"/>
                </a:lnTo>
                <a:lnTo>
                  <a:pt x="20319" y="1436370"/>
                </a:lnTo>
                <a:lnTo>
                  <a:pt x="20319" y="1438910"/>
                </a:lnTo>
                <a:lnTo>
                  <a:pt x="21589" y="1438910"/>
                </a:lnTo>
                <a:lnTo>
                  <a:pt x="21589" y="1442720"/>
                </a:lnTo>
                <a:lnTo>
                  <a:pt x="22859" y="1442720"/>
                </a:lnTo>
                <a:lnTo>
                  <a:pt x="22859" y="1445260"/>
                </a:lnTo>
                <a:lnTo>
                  <a:pt x="24129" y="1445260"/>
                </a:lnTo>
                <a:lnTo>
                  <a:pt x="24129" y="1447800"/>
                </a:lnTo>
                <a:lnTo>
                  <a:pt x="25400" y="1447800"/>
                </a:lnTo>
                <a:lnTo>
                  <a:pt x="25400" y="1451610"/>
                </a:lnTo>
                <a:lnTo>
                  <a:pt x="26669" y="1451610"/>
                </a:lnTo>
                <a:lnTo>
                  <a:pt x="26669" y="1454150"/>
                </a:lnTo>
                <a:lnTo>
                  <a:pt x="27939" y="1454150"/>
                </a:lnTo>
                <a:lnTo>
                  <a:pt x="27939" y="141478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929880" y="3139439"/>
            <a:ext cx="26670" cy="1504950"/>
          </a:xfrm>
          <a:custGeom>
            <a:avLst/>
            <a:gdLst/>
            <a:ahLst/>
            <a:cxnLst/>
            <a:rect l="l" t="t" r="r" b="b"/>
            <a:pathLst>
              <a:path w="26670" h="1504950">
                <a:moveTo>
                  <a:pt x="8890" y="0"/>
                </a:moveTo>
                <a:lnTo>
                  <a:pt x="0" y="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12700"/>
                </a:lnTo>
                <a:lnTo>
                  <a:pt x="8890" y="12700"/>
                </a:lnTo>
                <a:lnTo>
                  <a:pt x="8890" y="0"/>
                </a:lnTo>
                <a:close/>
              </a:path>
              <a:path w="26670" h="1504950">
                <a:moveTo>
                  <a:pt x="2667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504950">
                <a:moveTo>
                  <a:pt x="26670" y="482600"/>
                </a:moveTo>
                <a:lnTo>
                  <a:pt x="0" y="4826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2600"/>
                </a:lnTo>
                <a:close/>
              </a:path>
              <a:path w="26670" h="150495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049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504950">
                <a:moveTo>
                  <a:pt x="26670" y="527050"/>
                </a:moveTo>
                <a:lnTo>
                  <a:pt x="0" y="5270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27050"/>
                </a:lnTo>
                <a:close/>
              </a:path>
              <a:path w="26670" h="1504950">
                <a:moveTo>
                  <a:pt x="26670" y="558800"/>
                </a:moveTo>
                <a:lnTo>
                  <a:pt x="0" y="55880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8800"/>
                </a:lnTo>
                <a:close/>
              </a:path>
              <a:path w="26670" h="1504950">
                <a:moveTo>
                  <a:pt x="2667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65150"/>
                </a:lnTo>
                <a:close/>
              </a:path>
              <a:path w="26670" h="1504950">
                <a:moveTo>
                  <a:pt x="26670" y="577850"/>
                </a:moveTo>
                <a:lnTo>
                  <a:pt x="0" y="577850"/>
                </a:lnTo>
                <a:lnTo>
                  <a:pt x="0" y="584199"/>
                </a:lnTo>
                <a:lnTo>
                  <a:pt x="26670" y="584199"/>
                </a:lnTo>
                <a:lnTo>
                  <a:pt x="26670" y="577850"/>
                </a:lnTo>
                <a:close/>
              </a:path>
              <a:path w="26670" h="1504950">
                <a:moveTo>
                  <a:pt x="2667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1504950">
                <a:moveTo>
                  <a:pt x="26670" y="596900"/>
                </a:moveTo>
                <a:lnTo>
                  <a:pt x="0" y="5969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96900"/>
                </a:lnTo>
                <a:close/>
              </a:path>
              <a:path w="26670" h="1504950">
                <a:moveTo>
                  <a:pt x="26670" y="622300"/>
                </a:moveTo>
                <a:lnTo>
                  <a:pt x="0" y="6223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22300"/>
                </a:lnTo>
                <a:close/>
              </a:path>
              <a:path w="26670" h="1504950">
                <a:moveTo>
                  <a:pt x="26670" y="692150"/>
                </a:moveTo>
                <a:lnTo>
                  <a:pt x="0" y="6921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92150"/>
                </a:lnTo>
                <a:close/>
              </a:path>
              <a:path w="26670" h="1504950">
                <a:moveTo>
                  <a:pt x="26670" y="730250"/>
                </a:moveTo>
                <a:lnTo>
                  <a:pt x="0" y="730250"/>
                </a:lnTo>
                <a:lnTo>
                  <a:pt x="0" y="735330"/>
                </a:lnTo>
                <a:lnTo>
                  <a:pt x="26670" y="735330"/>
                </a:lnTo>
                <a:lnTo>
                  <a:pt x="26670" y="730250"/>
                </a:lnTo>
                <a:close/>
              </a:path>
              <a:path w="26670" h="1504950">
                <a:moveTo>
                  <a:pt x="26670" y="735330"/>
                </a:moveTo>
                <a:lnTo>
                  <a:pt x="0" y="73533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35330"/>
                </a:lnTo>
                <a:close/>
              </a:path>
              <a:path w="26670" h="1504950">
                <a:moveTo>
                  <a:pt x="2667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26670" y="748029"/>
                </a:lnTo>
                <a:lnTo>
                  <a:pt x="26670" y="741680"/>
                </a:lnTo>
                <a:close/>
              </a:path>
              <a:path w="26670" h="1504950">
                <a:moveTo>
                  <a:pt x="2667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8030"/>
                </a:lnTo>
                <a:close/>
              </a:path>
              <a:path w="26670" h="1504950">
                <a:moveTo>
                  <a:pt x="26670" y="774700"/>
                </a:moveTo>
                <a:lnTo>
                  <a:pt x="0" y="77470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74700"/>
                </a:lnTo>
                <a:close/>
              </a:path>
              <a:path w="26670" h="1504950">
                <a:moveTo>
                  <a:pt x="26670" y="792480"/>
                </a:moveTo>
                <a:lnTo>
                  <a:pt x="0" y="79248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2480"/>
                </a:lnTo>
                <a:close/>
              </a:path>
              <a:path w="26670" h="150495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50495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1504950">
                <a:moveTo>
                  <a:pt x="26670" y="819150"/>
                </a:moveTo>
                <a:lnTo>
                  <a:pt x="0" y="8191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19150"/>
                </a:lnTo>
                <a:close/>
              </a:path>
              <a:path w="26670" h="1504950">
                <a:moveTo>
                  <a:pt x="26670" y="862330"/>
                </a:moveTo>
                <a:lnTo>
                  <a:pt x="0" y="86233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62330"/>
                </a:lnTo>
                <a:close/>
              </a:path>
              <a:path w="26670" h="1504950">
                <a:moveTo>
                  <a:pt x="26670" y="869950"/>
                </a:moveTo>
                <a:lnTo>
                  <a:pt x="0" y="86995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1504950">
                <a:moveTo>
                  <a:pt x="26670" y="876300"/>
                </a:moveTo>
                <a:lnTo>
                  <a:pt x="0" y="87630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76300"/>
                </a:lnTo>
                <a:close/>
              </a:path>
              <a:path w="26670" h="1504950">
                <a:moveTo>
                  <a:pt x="26670" y="913130"/>
                </a:moveTo>
                <a:lnTo>
                  <a:pt x="0" y="913130"/>
                </a:lnTo>
                <a:lnTo>
                  <a:pt x="0" y="919479"/>
                </a:lnTo>
                <a:lnTo>
                  <a:pt x="26670" y="919479"/>
                </a:lnTo>
                <a:lnTo>
                  <a:pt x="26670" y="913130"/>
                </a:lnTo>
                <a:close/>
              </a:path>
              <a:path w="26670" h="1504950">
                <a:moveTo>
                  <a:pt x="26670" y="919480"/>
                </a:moveTo>
                <a:lnTo>
                  <a:pt x="0" y="91948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9480"/>
                </a:lnTo>
                <a:close/>
              </a:path>
              <a:path w="26670" h="150495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504950">
                <a:moveTo>
                  <a:pt x="2667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80"/>
                </a:lnTo>
                <a:close/>
              </a:path>
              <a:path w="26670" h="1504950">
                <a:moveTo>
                  <a:pt x="26670" y="965200"/>
                </a:moveTo>
                <a:lnTo>
                  <a:pt x="0" y="96520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65200"/>
                </a:lnTo>
                <a:close/>
              </a:path>
              <a:path w="26670" h="1504950">
                <a:moveTo>
                  <a:pt x="26670" y="1003300"/>
                </a:moveTo>
                <a:lnTo>
                  <a:pt x="0" y="100330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3300"/>
                </a:lnTo>
                <a:close/>
              </a:path>
              <a:path w="26670" h="1504950">
                <a:moveTo>
                  <a:pt x="26670" y="1008380"/>
                </a:moveTo>
                <a:lnTo>
                  <a:pt x="0" y="100838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08380"/>
                </a:lnTo>
                <a:close/>
              </a:path>
              <a:path w="26670" h="1504950">
                <a:moveTo>
                  <a:pt x="26670" y="1033780"/>
                </a:moveTo>
                <a:lnTo>
                  <a:pt x="0" y="1033780"/>
                </a:lnTo>
                <a:lnTo>
                  <a:pt x="0" y="1103630"/>
                </a:lnTo>
                <a:lnTo>
                  <a:pt x="26670" y="1103630"/>
                </a:lnTo>
                <a:lnTo>
                  <a:pt x="26670" y="1033780"/>
                </a:lnTo>
                <a:close/>
              </a:path>
              <a:path w="26670" h="1504950">
                <a:moveTo>
                  <a:pt x="26670" y="1103630"/>
                </a:moveTo>
                <a:lnTo>
                  <a:pt x="0" y="110363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3630"/>
                </a:lnTo>
                <a:close/>
              </a:path>
              <a:path w="26670" h="1504950">
                <a:moveTo>
                  <a:pt x="26670" y="1109980"/>
                </a:moveTo>
                <a:lnTo>
                  <a:pt x="0" y="1109980"/>
                </a:lnTo>
                <a:lnTo>
                  <a:pt x="0" y="1117600"/>
                </a:lnTo>
                <a:lnTo>
                  <a:pt x="26670" y="1117600"/>
                </a:lnTo>
                <a:lnTo>
                  <a:pt x="26670" y="1109980"/>
                </a:lnTo>
                <a:close/>
              </a:path>
              <a:path w="26670" h="1504950">
                <a:moveTo>
                  <a:pt x="26670" y="1117600"/>
                </a:moveTo>
                <a:lnTo>
                  <a:pt x="0" y="111760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7600"/>
                </a:lnTo>
                <a:close/>
              </a:path>
              <a:path w="26670" h="1504950">
                <a:moveTo>
                  <a:pt x="2667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29030"/>
                </a:lnTo>
                <a:close/>
              </a:path>
              <a:path w="26670" h="1504950">
                <a:moveTo>
                  <a:pt x="26670" y="1155700"/>
                </a:moveTo>
                <a:lnTo>
                  <a:pt x="0" y="115570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155700"/>
                </a:lnTo>
                <a:close/>
              </a:path>
              <a:path w="26670" h="1504950">
                <a:moveTo>
                  <a:pt x="26670" y="1231900"/>
                </a:moveTo>
                <a:lnTo>
                  <a:pt x="0" y="1231900"/>
                </a:lnTo>
                <a:lnTo>
                  <a:pt x="0" y="1377950"/>
                </a:lnTo>
                <a:lnTo>
                  <a:pt x="26670" y="1377950"/>
                </a:lnTo>
                <a:lnTo>
                  <a:pt x="26670" y="1231900"/>
                </a:lnTo>
                <a:close/>
              </a:path>
              <a:path w="26670" h="1504950">
                <a:moveTo>
                  <a:pt x="26670" y="1377950"/>
                </a:moveTo>
                <a:lnTo>
                  <a:pt x="0" y="137795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7950"/>
                </a:lnTo>
                <a:close/>
              </a:path>
              <a:path w="26670" h="1504950">
                <a:moveTo>
                  <a:pt x="26670" y="1402080"/>
                </a:moveTo>
                <a:lnTo>
                  <a:pt x="0" y="1402080"/>
                </a:lnTo>
                <a:lnTo>
                  <a:pt x="0" y="1443990"/>
                </a:lnTo>
                <a:lnTo>
                  <a:pt x="1270" y="1443990"/>
                </a:lnTo>
                <a:lnTo>
                  <a:pt x="1270" y="1447800"/>
                </a:lnTo>
                <a:lnTo>
                  <a:pt x="26670" y="1447800"/>
                </a:lnTo>
                <a:lnTo>
                  <a:pt x="26670" y="1402080"/>
                </a:lnTo>
                <a:close/>
              </a:path>
              <a:path w="26670" h="1504950">
                <a:moveTo>
                  <a:pt x="26670" y="1447800"/>
                </a:moveTo>
                <a:lnTo>
                  <a:pt x="2540" y="1447800"/>
                </a:lnTo>
                <a:lnTo>
                  <a:pt x="2540" y="1450340"/>
                </a:lnTo>
                <a:lnTo>
                  <a:pt x="3810" y="1450340"/>
                </a:lnTo>
                <a:lnTo>
                  <a:pt x="3810" y="1454150"/>
                </a:lnTo>
                <a:lnTo>
                  <a:pt x="26670" y="1454150"/>
                </a:lnTo>
                <a:lnTo>
                  <a:pt x="26670" y="1447800"/>
                </a:lnTo>
                <a:close/>
              </a:path>
              <a:path w="26670" h="1504950">
                <a:moveTo>
                  <a:pt x="26670" y="1454150"/>
                </a:moveTo>
                <a:lnTo>
                  <a:pt x="5079" y="1454150"/>
                </a:lnTo>
                <a:lnTo>
                  <a:pt x="5079" y="1456690"/>
                </a:lnTo>
                <a:lnTo>
                  <a:pt x="6350" y="1456690"/>
                </a:lnTo>
                <a:lnTo>
                  <a:pt x="6350" y="1459230"/>
                </a:lnTo>
                <a:lnTo>
                  <a:pt x="7620" y="1459230"/>
                </a:lnTo>
                <a:lnTo>
                  <a:pt x="7620" y="1463040"/>
                </a:lnTo>
                <a:lnTo>
                  <a:pt x="8890" y="1463040"/>
                </a:lnTo>
                <a:lnTo>
                  <a:pt x="8890" y="1465580"/>
                </a:lnTo>
                <a:lnTo>
                  <a:pt x="10160" y="1465580"/>
                </a:lnTo>
                <a:lnTo>
                  <a:pt x="10160" y="1469390"/>
                </a:lnTo>
                <a:lnTo>
                  <a:pt x="11429" y="1469390"/>
                </a:lnTo>
                <a:lnTo>
                  <a:pt x="11429" y="1471930"/>
                </a:lnTo>
                <a:lnTo>
                  <a:pt x="26670" y="1471930"/>
                </a:lnTo>
                <a:lnTo>
                  <a:pt x="26670" y="1454150"/>
                </a:lnTo>
                <a:close/>
              </a:path>
              <a:path w="26670" h="1504950">
                <a:moveTo>
                  <a:pt x="26670" y="1471930"/>
                </a:moveTo>
                <a:lnTo>
                  <a:pt x="12700" y="1471930"/>
                </a:lnTo>
                <a:lnTo>
                  <a:pt x="12700" y="1474470"/>
                </a:lnTo>
                <a:lnTo>
                  <a:pt x="13970" y="1474470"/>
                </a:lnTo>
                <a:lnTo>
                  <a:pt x="13970" y="1478280"/>
                </a:lnTo>
                <a:lnTo>
                  <a:pt x="15240" y="1478280"/>
                </a:lnTo>
                <a:lnTo>
                  <a:pt x="15240" y="1480820"/>
                </a:lnTo>
                <a:lnTo>
                  <a:pt x="16510" y="1480820"/>
                </a:lnTo>
                <a:lnTo>
                  <a:pt x="16510" y="1484630"/>
                </a:lnTo>
                <a:lnTo>
                  <a:pt x="26670" y="1484630"/>
                </a:lnTo>
                <a:lnTo>
                  <a:pt x="26670" y="1471930"/>
                </a:lnTo>
                <a:close/>
              </a:path>
              <a:path w="26670" h="1504950">
                <a:moveTo>
                  <a:pt x="26670" y="1484630"/>
                </a:moveTo>
                <a:lnTo>
                  <a:pt x="17779" y="1484630"/>
                </a:lnTo>
                <a:lnTo>
                  <a:pt x="17779" y="1487170"/>
                </a:lnTo>
                <a:lnTo>
                  <a:pt x="19050" y="1487170"/>
                </a:lnTo>
                <a:lnTo>
                  <a:pt x="19050" y="1489710"/>
                </a:lnTo>
                <a:lnTo>
                  <a:pt x="20320" y="1489710"/>
                </a:lnTo>
                <a:lnTo>
                  <a:pt x="20320" y="1493520"/>
                </a:lnTo>
                <a:lnTo>
                  <a:pt x="21590" y="1493520"/>
                </a:lnTo>
                <a:lnTo>
                  <a:pt x="21590" y="1496060"/>
                </a:lnTo>
                <a:lnTo>
                  <a:pt x="22860" y="1496060"/>
                </a:lnTo>
                <a:lnTo>
                  <a:pt x="22860" y="1498600"/>
                </a:lnTo>
                <a:lnTo>
                  <a:pt x="24129" y="1498600"/>
                </a:lnTo>
                <a:lnTo>
                  <a:pt x="24129" y="1502410"/>
                </a:lnTo>
                <a:lnTo>
                  <a:pt x="25400" y="1502410"/>
                </a:lnTo>
                <a:lnTo>
                  <a:pt x="25400" y="1504950"/>
                </a:lnTo>
                <a:lnTo>
                  <a:pt x="26670" y="1504950"/>
                </a:lnTo>
                <a:lnTo>
                  <a:pt x="26670" y="1484630"/>
                </a:lnTo>
                <a:close/>
              </a:path>
            </a:pathLst>
          </a:custGeom>
          <a:solidFill>
            <a:srgbClr val="204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956550" y="3152139"/>
            <a:ext cx="27940" cy="1559560"/>
          </a:xfrm>
          <a:custGeom>
            <a:avLst/>
            <a:gdLst/>
            <a:ahLst/>
            <a:cxnLst/>
            <a:rect l="l" t="t" r="r" b="b"/>
            <a:pathLst>
              <a:path w="27940" h="1559560">
                <a:moveTo>
                  <a:pt x="3810" y="0"/>
                </a:moveTo>
                <a:lnTo>
                  <a:pt x="0" y="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7940" h="15595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559560">
                <a:moveTo>
                  <a:pt x="2794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69900"/>
                </a:lnTo>
                <a:close/>
              </a:path>
              <a:path w="27940" h="1559560">
                <a:moveTo>
                  <a:pt x="2794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40" y="501650"/>
                </a:lnTo>
                <a:lnTo>
                  <a:pt x="27940" y="488950"/>
                </a:lnTo>
                <a:close/>
              </a:path>
              <a:path w="27940" h="1559560">
                <a:moveTo>
                  <a:pt x="2794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1650"/>
                </a:lnTo>
                <a:close/>
              </a:path>
              <a:path w="27940" h="1559560">
                <a:moveTo>
                  <a:pt x="2794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14350"/>
                </a:lnTo>
                <a:close/>
              </a:path>
              <a:path w="27940" h="1559560">
                <a:moveTo>
                  <a:pt x="2794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46100"/>
                </a:lnTo>
                <a:close/>
              </a:path>
              <a:path w="27940" h="1559560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559560">
                <a:moveTo>
                  <a:pt x="2794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7940" y="571499"/>
                </a:lnTo>
                <a:lnTo>
                  <a:pt x="27940" y="565150"/>
                </a:lnTo>
                <a:close/>
              </a:path>
              <a:path w="27940" h="1559560">
                <a:moveTo>
                  <a:pt x="2794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1500"/>
                </a:lnTo>
                <a:close/>
              </a:path>
              <a:path w="27940" h="1559560">
                <a:moveTo>
                  <a:pt x="2794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84200"/>
                </a:lnTo>
                <a:close/>
              </a:path>
              <a:path w="27940" h="1559560">
                <a:moveTo>
                  <a:pt x="2794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09600"/>
                </a:lnTo>
                <a:close/>
              </a:path>
              <a:path w="27940" h="1559560">
                <a:moveTo>
                  <a:pt x="2794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679450"/>
                </a:lnTo>
                <a:close/>
              </a:path>
              <a:path w="27940" h="1559560">
                <a:moveTo>
                  <a:pt x="2794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717550"/>
                </a:lnTo>
                <a:close/>
              </a:path>
              <a:path w="27940" h="1559560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1559560">
                <a:moveTo>
                  <a:pt x="2794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7940" y="735329"/>
                </a:lnTo>
                <a:lnTo>
                  <a:pt x="27940" y="728980"/>
                </a:lnTo>
                <a:close/>
              </a:path>
              <a:path w="27940" h="1559560">
                <a:moveTo>
                  <a:pt x="2794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5330"/>
                </a:lnTo>
                <a:close/>
              </a:path>
              <a:path w="27940" h="1559560">
                <a:moveTo>
                  <a:pt x="2794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62000"/>
                </a:lnTo>
                <a:close/>
              </a:path>
              <a:path w="27940" h="15595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1559560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559560">
                <a:moveTo>
                  <a:pt x="2794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800100"/>
                </a:lnTo>
                <a:close/>
              </a:path>
              <a:path w="27940" h="1559560">
                <a:moveTo>
                  <a:pt x="2794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06450"/>
                </a:lnTo>
                <a:close/>
              </a:path>
              <a:path w="27940" h="1559560">
                <a:moveTo>
                  <a:pt x="2794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849630"/>
                </a:lnTo>
                <a:close/>
              </a:path>
              <a:path w="27940" h="1559560">
                <a:moveTo>
                  <a:pt x="2794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7250"/>
                </a:lnTo>
                <a:close/>
              </a:path>
              <a:path w="27940" h="1559560">
                <a:moveTo>
                  <a:pt x="2794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63600"/>
                </a:lnTo>
                <a:close/>
              </a:path>
              <a:path w="27940" h="1559560">
                <a:moveTo>
                  <a:pt x="2794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7940" y="906779"/>
                </a:lnTo>
                <a:lnTo>
                  <a:pt x="27940" y="900430"/>
                </a:lnTo>
                <a:close/>
              </a:path>
              <a:path w="27940" h="1559560">
                <a:moveTo>
                  <a:pt x="2794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06780"/>
                </a:lnTo>
                <a:close/>
              </a:path>
              <a:path w="27940" h="1559560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559560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559560">
                <a:moveTo>
                  <a:pt x="2794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52500"/>
                </a:lnTo>
                <a:close/>
              </a:path>
              <a:path w="27940" h="1559560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90600"/>
                </a:lnTo>
                <a:close/>
              </a:path>
              <a:path w="27940" h="1559560">
                <a:moveTo>
                  <a:pt x="2794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5680"/>
                </a:lnTo>
                <a:close/>
              </a:path>
              <a:path w="27940" h="1559560">
                <a:moveTo>
                  <a:pt x="2794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21080"/>
                </a:lnTo>
                <a:close/>
              </a:path>
              <a:path w="27940" h="1559560">
                <a:moveTo>
                  <a:pt x="2794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90930"/>
                </a:lnTo>
                <a:close/>
              </a:path>
              <a:path w="27940" h="1559560">
                <a:moveTo>
                  <a:pt x="2794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97280"/>
                </a:lnTo>
                <a:close/>
              </a:path>
              <a:path w="27940" h="1559560">
                <a:moveTo>
                  <a:pt x="2794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4900"/>
                </a:lnTo>
                <a:close/>
              </a:path>
              <a:path w="27940" h="1559560">
                <a:moveTo>
                  <a:pt x="2794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7940" y="1143000"/>
                </a:lnTo>
                <a:lnTo>
                  <a:pt x="27940" y="1116330"/>
                </a:lnTo>
                <a:close/>
              </a:path>
              <a:path w="27940" h="1559560">
                <a:moveTo>
                  <a:pt x="2794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7940" y="1219200"/>
                </a:lnTo>
                <a:lnTo>
                  <a:pt x="27940" y="1143000"/>
                </a:lnTo>
                <a:close/>
              </a:path>
              <a:path w="27940" h="1559560">
                <a:moveTo>
                  <a:pt x="2794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7940" y="1365250"/>
                </a:lnTo>
                <a:lnTo>
                  <a:pt x="27940" y="1219200"/>
                </a:lnTo>
                <a:close/>
              </a:path>
              <a:path w="27940" h="1559560">
                <a:moveTo>
                  <a:pt x="2794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7940" y="1389380"/>
                </a:lnTo>
                <a:lnTo>
                  <a:pt x="27940" y="1365250"/>
                </a:lnTo>
                <a:close/>
              </a:path>
              <a:path w="27940" h="1559560">
                <a:moveTo>
                  <a:pt x="2794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7940" y="1441450"/>
                </a:lnTo>
                <a:lnTo>
                  <a:pt x="27940" y="1389380"/>
                </a:lnTo>
                <a:close/>
              </a:path>
              <a:path w="27940" h="1559560">
                <a:moveTo>
                  <a:pt x="27940" y="1441450"/>
                </a:moveTo>
                <a:lnTo>
                  <a:pt x="0" y="1441450"/>
                </a:lnTo>
                <a:lnTo>
                  <a:pt x="0" y="1459230"/>
                </a:lnTo>
                <a:lnTo>
                  <a:pt x="27940" y="1459230"/>
                </a:lnTo>
                <a:lnTo>
                  <a:pt x="27940" y="1441450"/>
                </a:lnTo>
                <a:close/>
              </a:path>
              <a:path w="27940" h="1559560">
                <a:moveTo>
                  <a:pt x="27940" y="1459230"/>
                </a:moveTo>
                <a:lnTo>
                  <a:pt x="0" y="1459230"/>
                </a:lnTo>
                <a:lnTo>
                  <a:pt x="0" y="1471930"/>
                </a:lnTo>
                <a:lnTo>
                  <a:pt x="27940" y="1471930"/>
                </a:lnTo>
                <a:lnTo>
                  <a:pt x="27940" y="1459230"/>
                </a:lnTo>
                <a:close/>
              </a:path>
              <a:path w="27940" h="1559560">
                <a:moveTo>
                  <a:pt x="27940" y="1471930"/>
                </a:moveTo>
                <a:lnTo>
                  <a:pt x="0" y="1471930"/>
                </a:lnTo>
                <a:lnTo>
                  <a:pt x="0" y="1496060"/>
                </a:lnTo>
                <a:lnTo>
                  <a:pt x="1270" y="1496060"/>
                </a:lnTo>
                <a:lnTo>
                  <a:pt x="1270" y="1498600"/>
                </a:lnTo>
                <a:lnTo>
                  <a:pt x="27940" y="1498600"/>
                </a:lnTo>
                <a:lnTo>
                  <a:pt x="27940" y="1471930"/>
                </a:lnTo>
                <a:close/>
              </a:path>
              <a:path w="27940" h="1559560">
                <a:moveTo>
                  <a:pt x="27940" y="1498600"/>
                </a:moveTo>
                <a:lnTo>
                  <a:pt x="2540" y="1498600"/>
                </a:lnTo>
                <a:lnTo>
                  <a:pt x="2540" y="1501140"/>
                </a:lnTo>
                <a:lnTo>
                  <a:pt x="3809" y="1501140"/>
                </a:lnTo>
                <a:lnTo>
                  <a:pt x="3809" y="1504950"/>
                </a:lnTo>
                <a:lnTo>
                  <a:pt x="5079" y="1504950"/>
                </a:lnTo>
                <a:lnTo>
                  <a:pt x="5079" y="1507490"/>
                </a:lnTo>
                <a:lnTo>
                  <a:pt x="6350" y="1507490"/>
                </a:lnTo>
                <a:lnTo>
                  <a:pt x="6350" y="1511300"/>
                </a:lnTo>
                <a:lnTo>
                  <a:pt x="7620" y="1511300"/>
                </a:lnTo>
                <a:lnTo>
                  <a:pt x="7620" y="1513840"/>
                </a:lnTo>
                <a:lnTo>
                  <a:pt x="8890" y="1513840"/>
                </a:lnTo>
                <a:lnTo>
                  <a:pt x="8890" y="1516380"/>
                </a:lnTo>
                <a:lnTo>
                  <a:pt x="10159" y="1516380"/>
                </a:lnTo>
                <a:lnTo>
                  <a:pt x="10159" y="1520190"/>
                </a:lnTo>
                <a:lnTo>
                  <a:pt x="11429" y="1520190"/>
                </a:lnTo>
                <a:lnTo>
                  <a:pt x="11429" y="1522730"/>
                </a:lnTo>
                <a:lnTo>
                  <a:pt x="12700" y="1522730"/>
                </a:lnTo>
                <a:lnTo>
                  <a:pt x="12700" y="1526540"/>
                </a:lnTo>
                <a:lnTo>
                  <a:pt x="13970" y="1526540"/>
                </a:lnTo>
                <a:lnTo>
                  <a:pt x="13970" y="1529080"/>
                </a:lnTo>
                <a:lnTo>
                  <a:pt x="27940" y="1529080"/>
                </a:lnTo>
                <a:lnTo>
                  <a:pt x="27940" y="1498600"/>
                </a:lnTo>
                <a:close/>
              </a:path>
              <a:path w="27940" h="1559560">
                <a:moveTo>
                  <a:pt x="27940" y="1529080"/>
                </a:moveTo>
                <a:lnTo>
                  <a:pt x="15240" y="1529080"/>
                </a:lnTo>
                <a:lnTo>
                  <a:pt x="15240" y="1531620"/>
                </a:lnTo>
                <a:lnTo>
                  <a:pt x="16509" y="1531620"/>
                </a:lnTo>
                <a:lnTo>
                  <a:pt x="16509" y="1535430"/>
                </a:lnTo>
                <a:lnTo>
                  <a:pt x="27940" y="1535430"/>
                </a:lnTo>
                <a:lnTo>
                  <a:pt x="27940" y="1529080"/>
                </a:lnTo>
                <a:close/>
              </a:path>
              <a:path w="27940" h="1559560">
                <a:moveTo>
                  <a:pt x="27940" y="1535430"/>
                </a:moveTo>
                <a:lnTo>
                  <a:pt x="17779" y="1535430"/>
                </a:lnTo>
                <a:lnTo>
                  <a:pt x="17779" y="1537970"/>
                </a:lnTo>
                <a:lnTo>
                  <a:pt x="19050" y="1537970"/>
                </a:lnTo>
                <a:lnTo>
                  <a:pt x="19050" y="1541780"/>
                </a:lnTo>
                <a:lnTo>
                  <a:pt x="27940" y="1541780"/>
                </a:lnTo>
                <a:lnTo>
                  <a:pt x="27940" y="1535430"/>
                </a:lnTo>
                <a:close/>
              </a:path>
              <a:path w="27940" h="1559560">
                <a:moveTo>
                  <a:pt x="27940" y="1541780"/>
                </a:moveTo>
                <a:lnTo>
                  <a:pt x="20320" y="1541780"/>
                </a:lnTo>
                <a:lnTo>
                  <a:pt x="20320" y="1544320"/>
                </a:lnTo>
                <a:lnTo>
                  <a:pt x="21590" y="1544320"/>
                </a:lnTo>
                <a:lnTo>
                  <a:pt x="21590" y="1546860"/>
                </a:lnTo>
                <a:lnTo>
                  <a:pt x="22859" y="1546860"/>
                </a:lnTo>
                <a:lnTo>
                  <a:pt x="22859" y="1550670"/>
                </a:lnTo>
                <a:lnTo>
                  <a:pt x="24129" y="1550670"/>
                </a:lnTo>
                <a:lnTo>
                  <a:pt x="24129" y="1553210"/>
                </a:lnTo>
                <a:lnTo>
                  <a:pt x="25400" y="1553210"/>
                </a:lnTo>
                <a:lnTo>
                  <a:pt x="25400" y="1555750"/>
                </a:lnTo>
                <a:lnTo>
                  <a:pt x="26670" y="1555750"/>
                </a:lnTo>
                <a:lnTo>
                  <a:pt x="26670" y="1559560"/>
                </a:lnTo>
                <a:lnTo>
                  <a:pt x="27940" y="1559560"/>
                </a:lnTo>
                <a:lnTo>
                  <a:pt x="27940" y="154178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84490" y="3177539"/>
            <a:ext cx="27940" cy="1600200"/>
          </a:xfrm>
          <a:custGeom>
            <a:avLst/>
            <a:gdLst/>
            <a:ahLst/>
            <a:cxnLst/>
            <a:rect l="l" t="t" r="r" b="b"/>
            <a:pathLst>
              <a:path w="27940" h="1600200">
                <a:moveTo>
                  <a:pt x="16509" y="0"/>
                </a:moveTo>
                <a:lnTo>
                  <a:pt x="0" y="0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12699"/>
                </a:lnTo>
                <a:lnTo>
                  <a:pt x="16509" y="12699"/>
                </a:lnTo>
                <a:lnTo>
                  <a:pt x="16509" y="0"/>
                </a:lnTo>
                <a:close/>
              </a:path>
              <a:path w="27940" h="1600200">
                <a:moveTo>
                  <a:pt x="27939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800"/>
                </a:lnTo>
                <a:close/>
              </a:path>
              <a:path w="27940" h="1600200">
                <a:moveTo>
                  <a:pt x="27939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39" y="463549"/>
                </a:lnTo>
                <a:lnTo>
                  <a:pt x="27939" y="444499"/>
                </a:lnTo>
                <a:close/>
              </a:path>
              <a:path w="27940" h="1600200">
                <a:moveTo>
                  <a:pt x="27939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39" y="476249"/>
                </a:lnTo>
                <a:lnTo>
                  <a:pt x="27939" y="463550"/>
                </a:lnTo>
                <a:close/>
              </a:path>
              <a:path w="27940" h="1600200">
                <a:moveTo>
                  <a:pt x="27939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39" y="488949"/>
                </a:lnTo>
                <a:lnTo>
                  <a:pt x="27939" y="476250"/>
                </a:lnTo>
                <a:close/>
              </a:path>
              <a:path w="27940" h="1600200">
                <a:moveTo>
                  <a:pt x="27939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39" y="520699"/>
                </a:lnTo>
                <a:lnTo>
                  <a:pt x="27939" y="488949"/>
                </a:lnTo>
                <a:close/>
              </a:path>
              <a:path w="27940" h="1600200">
                <a:moveTo>
                  <a:pt x="27939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39" y="527049"/>
                </a:lnTo>
                <a:lnTo>
                  <a:pt x="27939" y="520700"/>
                </a:lnTo>
                <a:close/>
              </a:path>
              <a:path w="27940" h="1600200">
                <a:moveTo>
                  <a:pt x="27939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527049"/>
                </a:lnTo>
                <a:close/>
              </a:path>
              <a:path w="27940" h="1600200">
                <a:moveTo>
                  <a:pt x="27939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39" y="546099"/>
                </a:lnTo>
                <a:lnTo>
                  <a:pt x="27939" y="539749"/>
                </a:lnTo>
                <a:close/>
              </a:path>
              <a:path w="27940" h="1600200">
                <a:moveTo>
                  <a:pt x="27939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39" y="558799"/>
                </a:lnTo>
                <a:lnTo>
                  <a:pt x="27939" y="546099"/>
                </a:lnTo>
                <a:close/>
              </a:path>
              <a:path w="27940" h="1600200">
                <a:moveTo>
                  <a:pt x="27939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58800"/>
                </a:lnTo>
                <a:close/>
              </a:path>
              <a:path w="27940" h="1600200">
                <a:moveTo>
                  <a:pt x="27939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39" y="654049"/>
                </a:lnTo>
                <a:lnTo>
                  <a:pt x="27939" y="584199"/>
                </a:lnTo>
                <a:close/>
              </a:path>
              <a:path w="27940" h="1600200">
                <a:moveTo>
                  <a:pt x="27939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39" y="692149"/>
                </a:lnTo>
                <a:lnTo>
                  <a:pt x="27939" y="654049"/>
                </a:lnTo>
                <a:close/>
              </a:path>
              <a:path w="27940" h="1600200">
                <a:moveTo>
                  <a:pt x="27939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39" y="697229"/>
                </a:lnTo>
                <a:lnTo>
                  <a:pt x="27939" y="692150"/>
                </a:lnTo>
                <a:close/>
              </a:path>
              <a:path w="27940" h="1600200">
                <a:moveTo>
                  <a:pt x="27939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39" y="703579"/>
                </a:lnTo>
                <a:lnTo>
                  <a:pt x="27939" y="697229"/>
                </a:lnTo>
                <a:close/>
              </a:path>
              <a:path w="27940" h="1600200">
                <a:moveTo>
                  <a:pt x="27939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703579"/>
                </a:lnTo>
                <a:close/>
              </a:path>
              <a:path w="27940" h="1600200">
                <a:moveTo>
                  <a:pt x="27939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39" y="736599"/>
                </a:lnTo>
                <a:lnTo>
                  <a:pt x="27939" y="709930"/>
                </a:lnTo>
                <a:close/>
              </a:path>
              <a:path w="27940" h="1600200">
                <a:moveTo>
                  <a:pt x="27939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39" y="754379"/>
                </a:lnTo>
                <a:lnTo>
                  <a:pt x="27939" y="736600"/>
                </a:lnTo>
                <a:close/>
              </a:path>
              <a:path w="27940" h="1600200">
                <a:moveTo>
                  <a:pt x="27939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39" y="761999"/>
                </a:lnTo>
                <a:lnTo>
                  <a:pt x="27939" y="754379"/>
                </a:lnTo>
                <a:close/>
              </a:path>
              <a:path w="27940" h="1600200">
                <a:moveTo>
                  <a:pt x="27939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39" y="774699"/>
                </a:lnTo>
                <a:lnTo>
                  <a:pt x="27939" y="762000"/>
                </a:lnTo>
                <a:close/>
              </a:path>
              <a:path w="27940" h="1600200">
                <a:moveTo>
                  <a:pt x="27939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39" y="781049"/>
                </a:lnTo>
                <a:lnTo>
                  <a:pt x="27939" y="774700"/>
                </a:lnTo>
                <a:close/>
              </a:path>
              <a:path w="27940" h="1600200">
                <a:moveTo>
                  <a:pt x="27939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781050"/>
                </a:lnTo>
                <a:close/>
              </a:path>
              <a:path w="27940" h="1600200">
                <a:moveTo>
                  <a:pt x="27939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39" y="831849"/>
                </a:lnTo>
                <a:lnTo>
                  <a:pt x="27939" y="824230"/>
                </a:lnTo>
                <a:close/>
              </a:path>
              <a:path w="27940" h="1600200">
                <a:moveTo>
                  <a:pt x="27939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39" y="838199"/>
                </a:lnTo>
                <a:lnTo>
                  <a:pt x="27939" y="831849"/>
                </a:lnTo>
                <a:close/>
              </a:path>
              <a:path w="27940" h="1600200">
                <a:moveTo>
                  <a:pt x="27939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39" y="875029"/>
                </a:lnTo>
                <a:lnTo>
                  <a:pt x="27939" y="838199"/>
                </a:lnTo>
                <a:close/>
              </a:path>
              <a:path w="27940" h="1600200">
                <a:moveTo>
                  <a:pt x="27939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75029"/>
                </a:lnTo>
                <a:close/>
              </a:path>
              <a:path w="27940" h="1600200">
                <a:moveTo>
                  <a:pt x="27939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39" y="913129"/>
                </a:lnTo>
                <a:lnTo>
                  <a:pt x="27939" y="881379"/>
                </a:lnTo>
                <a:close/>
              </a:path>
              <a:path w="27940" h="1600200">
                <a:moveTo>
                  <a:pt x="27939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39" y="919479"/>
                </a:lnTo>
                <a:lnTo>
                  <a:pt x="27939" y="913129"/>
                </a:lnTo>
                <a:close/>
              </a:path>
              <a:path w="27940" h="1600200">
                <a:moveTo>
                  <a:pt x="27939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39" y="927099"/>
                </a:lnTo>
                <a:lnTo>
                  <a:pt x="27939" y="919479"/>
                </a:lnTo>
                <a:close/>
              </a:path>
              <a:path w="27940" h="1600200">
                <a:moveTo>
                  <a:pt x="27939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27099"/>
                </a:lnTo>
                <a:close/>
              </a:path>
              <a:path w="27940" h="1600200">
                <a:moveTo>
                  <a:pt x="27939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39" y="970279"/>
                </a:lnTo>
                <a:lnTo>
                  <a:pt x="27939" y="965199"/>
                </a:lnTo>
                <a:close/>
              </a:path>
              <a:path w="27940" h="1600200">
                <a:moveTo>
                  <a:pt x="27939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70280"/>
                </a:lnTo>
                <a:close/>
              </a:path>
              <a:path w="27940" h="1600200">
                <a:moveTo>
                  <a:pt x="27939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39" y="1065529"/>
                </a:lnTo>
                <a:lnTo>
                  <a:pt x="27939" y="995679"/>
                </a:lnTo>
                <a:close/>
              </a:path>
              <a:path w="27940" h="1600200">
                <a:moveTo>
                  <a:pt x="27939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39" y="1071879"/>
                </a:lnTo>
                <a:lnTo>
                  <a:pt x="27939" y="1065530"/>
                </a:lnTo>
                <a:close/>
              </a:path>
              <a:path w="27940" h="1600200">
                <a:moveTo>
                  <a:pt x="27939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79"/>
                </a:lnTo>
                <a:close/>
              </a:path>
              <a:path w="27940" h="1600200">
                <a:moveTo>
                  <a:pt x="27939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39" y="1090929"/>
                </a:lnTo>
                <a:lnTo>
                  <a:pt x="27939" y="1079499"/>
                </a:lnTo>
                <a:close/>
              </a:path>
              <a:path w="27940" h="1600200">
                <a:moveTo>
                  <a:pt x="27939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39" y="1117599"/>
                </a:lnTo>
                <a:lnTo>
                  <a:pt x="27939" y="1090930"/>
                </a:lnTo>
                <a:close/>
              </a:path>
              <a:path w="27940" h="1600200">
                <a:moveTo>
                  <a:pt x="27939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39" y="1193799"/>
                </a:lnTo>
                <a:lnTo>
                  <a:pt x="27939" y="1117599"/>
                </a:lnTo>
                <a:close/>
              </a:path>
              <a:path w="27940" h="1600200">
                <a:moveTo>
                  <a:pt x="27939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39" y="1339849"/>
                </a:lnTo>
                <a:lnTo>
                  <a:pt x="27939" y="1193800"/>
                </a:lnTo>
                <a:close/>
              </a:path>
              <a:path w="27940" h="1600200">
                <a:moveTo>
                  <a:pt x="27939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39" y="1363979"/>
                </a:lnTo>
                <a:lnTo>
                  <a:pt x="27939" y="1339850"/>
                </a:lnTo>
                <a:close/>
              </a:path>
              <a:path w="27940" h="1600200">
                <a:moveTo>
                  <a:pt x="27939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39" y="1416049"/>
                </a:lnTo>
                <a:lnTo>
                  <a:pt x="27939" y="1363980"/>
                </a:lnTo>
                <a:close/>
              </a:path>
              <a:path w="27940" h="1600200">
                <a:moveTo>
                  <a:pt x="27939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39" y="1433829"/>
                </a:lnTo>
                <a:lnTo>
                  <a:pt x="27939" y="1416049"/>
                </a:lnTo>
                <a:close/>
              </a:path>
              <a:path w="27940" h="1600200">
                <a:moveTo>
                  <a:pt x="27939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39" y="1446529"/>
                </a:lnTo>
                <a:lnTo>
                  <a:pt x="27939" y="1433830"/>
                </a:lnTo>
                <a:close/>
              </a:path>
              <a:path w="27940" h="1600200">
                <a:moveTo>
                  <a:pt x="27939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39" y="1473199"/>
                </a:lnTo>
                <a:lnTo>
                  <a:pt x="27939" y="1446530"/>
                </a:lnTo>
                <a:close/>
              </a:path>
              <a:path w="27940" h="1600200">
                <a:moveTo>
                  <a:pt x="27939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39" y="1503679"/>
                </a:lnTo>
                <a:lnTo>
                  <a:pt x="27939" y="1473200"/>
                </a:lnTo>
                <a:close/>
              </a:path>
              <a:path w="27940" h="1600200">
                <a:moveTo>
                  <a:pt x="27939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39" y="1510029"/>
                </a:lnTo>
                <a:lnTo>
                  <a:pt x="27939" y="1503679"/>
                </a:lnTo>
                <a:close/>
              </a:path>
              <a:path w="27940" h="1600200">
                <a:moveTo>
                  <a:pt x="27939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39" y="1516379"/>
                </a:lnTo>
                <a:lnTo>
                  <a:pt x="27939" y="1510029"/>
                </a:lnTo>
                <a:close/>
              </a:path>
              <a:path w="27940" h="1600200">
                <a:moveTo>
                  <a:pt x="27939" y="1516379"/>
                </a:moveTo>
                <a:lnTo>
                  <a:pt x="0" y="1516379"/>
                </a:lnTo>
                <a:lnTo>
                  <a:pt x="0" y="1536699"/>
                </a:lnTo>
                <a:lnTo>
                  <a:pt x="1269" y="1536699"/>
                </a:lnTo>
                <a:lnTo>
                  <a:pt x="1269" y="1540509"/>
                </a:lnTo>
                <a:lnTo>
                  <a:pt x="2539" y="1540509"/>
                </a:lnTo>
                <a:lnTo>
                  <a:pt x="2539" y="1543049"/>
                </a:lnTo>
                <a:lnTo>
                  <a:pt x="27939" y="1543049"/>
                </a:lnTo>
                <a:lnTo>
                  <a:pt x="27939" y="1516379"/>
                </a:lnTo>
                <a:close/>
              </a:path>
              <a:path w="27940" h="1600200">
                <a:moveTo>
                  <a:pt x="27939" y="1543050"/>
                </a:moveTo>
                <a:lnTo>
                  <a:pt x="3809" y="1543050"/>
                </a:lnTo>
                <a:lnTo>
                  <a:pt x="3809" y="1545589"/>
                </a:lnTo>
                <a:lnTo>
                  <a:pt x="5079" y="1545589"/>
                </a:lnTo>
                <a:lnTo>
                  <a:pt x="5079" y="1549399"/>
                </a:lnTo>
                <a:lnTo>
                  <a:pt x="27939" y="1549399"/>
                </a:lnTo>
                <a:lnTo>
                  <a:pt x="27939" y="1543050"/>
                </a:lnTo>
                <a:close/>
              </a:path>
              <a:path w="27940" h="1600200">
                <a:moveTo>
                  <a:pt x="27939" y="1549399"/>
                </a:moveTo>
                <a:lnTo>
                  <a:pt x="6350" y="1549399"/>
                </a:lnTo>
                <a:lnTo>
                  <a:pt x="6350" y="1551939"/>
                </a:lnTo>
                <a:lnTo>
                  <a:pt x="7619" y="1551939"/>
                </a:lnTo>
                <a:lnTo>
                  <a:pt x="7619" y="1555749"/>
                </a:lnTo>
                <a:lnTo>
                  <a:pt x="27939" y="1555749"/>
                </a:lnTo>
                <a:lnTo>
                  <a:pt x="27939" y="1549399"/>
                </a:lnTo>
                <a:close/>
              </a:path>
              <a:path w="27940" h="1600200">
                <a:moveTo>
                  <a:pt x="27939" y="1555749"/>
                </a:moveTo>
                <a:lnTo>
                  <a:pt x="8889" y="1555749"/>
                </a:lnTo>
                <a:lnTo>
                  <a:pt x="8889" y="1558289"/>
                </a:lnTo>
                <a:lnTo>
                  <a:pt x="10159" y="1558289"/>
                </a:lnTo>
                <a:lnTo>
                  <a:pt x="10159" y="1560829"/>
                </a:lnTo>
                <a:lnTo>
                  <a:pt x="11429" y="1560829"/>
                </a:lnTo>
                <a:lnTo>
                  <a:pt x="11429" y="1564639"/>
                </a:lnTo>
                <a:lnTo>
                  <a:pt x="12700" y="1564639"/>
                </a:lnTo>
                <a:lnTo>
                  <a:pt x="12700" y="1567179"/>
                </a:lnTo>
                <a:lnTo>
                  <a:pt x="13969" y="1567179"/>
                </a:lnTo>
                <a:lnTo>
                  <a:pt x="13969" y="1570989"/>
                </a:lnTo>
                <a:lnTo>
                  <a:pt x="15239" y="1570989"/>
                </a:lnTo>
                <a:lnTo>
                  <a:pt x="15239" y="1573529"/>
                </a:lnTo>
                <a:lnTo>
                  <a:pt x="27939" y="1573529"/>
                </a:lnTo>
                <a:lnTo>
                  <a:pt x="27939" y="1555749"/>
                </a:lnTo>
                <a:close/>
              </a:path>
              <a:path w="27940" h="1600200">
                <a:moveTo>
                  <a:pt x="27939" y="1573530"/>
                </a:moveTo>
                <a:lnTo>
                  <a:pt x="16509" y="1573530"/>
                </a:lnTo>
                <a:lnTo>
                  <a:pt x="16509" y="1576069"/>
                </a:lnTo>
                <a:lnTo>
                  <a:pt x="17779" y="1576069"/>
                </a:lnTo>
                <a:lnTo>
                  <a:pt x="17779" y="1579879"/>
                </a:lnTo>
                <a:lnTo>
                  <a:pt x="27939" y="1579879"/>
                </a:lnTo>
                <a:lnTo>
                  <a:pt x="27939" y="1573530"/>
                </a:lnTo>
                <a:close/>
              </a:path>
              <a:path w="27940" h="1600200">
                <a:moveTo>
                  <a:pt x="27939" y="1579880"/>
                </a:moveTo>
                <a:lnTo>
                  <a:pt x="19050" y="1579880"/>
                </a:lnTo>
                <a:lnTo>
                  <a:pt x="19050" y="1582419"/>
                </a:lnTo>
                <a:lnTo>
                  <a:pt x="20319" y="1582419"/>
                </a:lnTo>
                <a:lnTo>
                  <a:pt x="20319" y="1584959"/>
                </a:lnTo>
                <a:lnTo>
                  <a:pt x="21589" y="1584959"/>
                </a:lnTo>
                <a:lnTo>
                  <a:pt x="21589" y="1588769"/>
                </a:lnTo>
                <a:lnTo>
                  <a:pt x="22859" y="1588769"/>
                </a:lnTo>
                <a:lnTo>
                  <a:pt x="22859" y="1591309"/>
                </a:lnTo>
                <a:lnTo>
                  <a:pt x="24129" y="1591309"/>
                </a:lnTo>
                <a:lnTo>
                  <a:pt x="24129" y="1595119"/>
                </a:lnTo>
                <a:lnTo>
                  <a:pt x="25400" y="1595119"/>
                </a:lnTo>
                <a:lnTo>
                  <a:pt x="25400" y="1597659"/>
                </a:lnTo>
                <a:lnTo>
                  <a:pt x="26669" y="1597659"/>
                </a:lnTo>
                <a:lnTo>
                  <a:pt x="26669" y="1600199"/>
                </a:lnTo>
                <a:lnTo>
                  <a:pt x="27939" y="1600199"/>
                </a:lnTo>
                <a:lnTo>
                  <a:pt x="27939" y="1579880"/>
                </a:lnTo>
                <a:close/>
              </a:path>
            </a:pathLst>
          </a:custGeom>
          <a:solidFill>
            <a:srgbClr val="204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8012430" y="3190239"/>
            <a:ext cx="26670" cy="1657350"/>
          </a:xfrm>
          <a:custGeom>
            <a:avLst/>
            <a:gdLst/>
            <a:ahLst/>
            <a:cxnLst/>
            <a:rect l="l" t="t" r="r" b="b"/>
            <a:pathLst>
              <a:path w="26670" h="1657350">
                <a:moveTo>
                  <a:pt x="1016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65735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5735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5735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573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5735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5735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573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5735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5735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5735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5735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5735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5735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5735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5735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5735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5735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5735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5735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5735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5735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5735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5735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5735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5735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5735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5735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5735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5735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5735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5735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5735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5735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5735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5735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5735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5735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5735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5735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5735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5735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5735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5735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5735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5735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5735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5735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5735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57350">
                <a:moveTo>
                  <a:pt x="26670" y="1560830"/>
                </a:moveTo>
                <a:lnTo>
                  <a:pt x="0" y="1560830"/>
                </a:lnTo>
                <a:lnTo>
                  <a:pt x="0" y="1591310"/>
                </a:lnTo>
                <a:lnTo>
                  <a:pt x="1270" y="1591310"/>
                </a:lnTo>
                <a:lnTo>
                  <a:pt x="1270" y="1593850"/>
                </a:lnTo>
                <a:lnTo>
                  <a:pt x="2540" y="1593850"/>
                </a:lnTo>
                <a:lnTo>
                  <a:pt x="2540" y="1597660"/>
                </a:lnTo>
                <a:lnTo>
                  <a:pt x="3810" y="1597660"/>
                </a:lnTo>
                <a:lnTo>
                  <a:pt x="3810" y="1600200"/>
                </a:lnTo>
                <a:lnTo>
                  <a:pt x="26670" y="1600200"/>
                </a:lnTo>
                <a:lnTo>
                  <a:pt x="26670" y="1560830"/>
                </a:lnTo>
                <a:close/>
              </a:path>
              <a:path w="26670" h="1657350">
                <a:moveTo>
                  <a:pt x="26670" y="1600200"/>
                </a:moveTo>
                <a:lnTo>
                  <a:pt x="5079" y="1600200"/>
                </a:lnTo>
                <a:lnTo>
                  <a:pt x="5079" y="1602740"/>
                </a:lnTo>
                <a:lnTo>
                  <a:pt x="6350" y="1602740"/>
                </a:lnTo>
                <a:lnTo>
                  <a:pt x="6350" y="1606550"/>
                </a:lnTo>
                <a:lnTo>
                  <a:pt x="7620" y="1606550"/>
                </a:lnTo>
                <a:lnTo>
                  <a:pt x="7620" y="1609090"/>
                </a:lnTo>
                <a:lnTo>
                  <a:pt x="8890" y="1609090"/>
                </a:lnTo>
                <a:lnTo>
                  <a:pt x="8890" y="1612900"/>
                </a:lnTo>
                <a:lnTo>
                  <a:pt x="26670" y="1612900"/>
                </a:lnTo>
                <a:lnTo>
                  <a:pt x="26670" y="1600200"/>
                </a:lnTo>
                <a:close/>
              </a:path>
              <a:path w="26670" h="1657350">
                <a:moveTo>
                  <a:pt x="26670" y="1612900"/>
                </a:moveTo>
                <a:lnTo>
                  <a:pt x="10160" y="1612900"/>
                </a:lnTo>
                <a:lnTo>
                  <a:pt x="10160" y="1615440"/>
                </a:lnTo>
                <a:lnTo>
                  <a:pt x="11429" y="1615440"/>
                </a:lnTo>
                <a:lnTo>
                  <a:pt x="11429" y="1617980"/>
                </a:lnTo>
                <a:lnTo>
                  <a:pt x="12700" y="1617980"/>
                </a:lnTo>
                <a:lnTo>
                  <a:pt x="12700" y="1621790"/>
                </a:lnTo>
                <a:lnTo>
                  <a:pt x="13970" y="1621790"/>
                </a:lnTo>
                <a:lnTo>
                  <a:pt x="13970" y="1624330"/>
                </a:lnTo>
                <a:lnTo>
                  <a:pt x="15240" y="1624330"/>
                </a:lnTo>
                <a:lnTo>
                  <a:pt x="15240" y="1628140"/>
                </a:lnTo>
                <a:lnTo>
                  <a:pt x="16510" y="1628140"/>
                </a:lnTo>
                <a:lnTo>
                  <a:pt x="1651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57350">
                <a:moveTo>
                  <a:pt x="26670" y="1653539"/>
                </a:moveTo>
                <a:lnTo>
                  <a:pt x="25400" y="1653539"/>
                </a:lnTo>
                <a:lnTo>
                  <a:pt x="25400" y="1657350"/>
                </a:lnTo>
                <a:lnTo>
                  <a:pt x="26670" y="1657350"/>
                </a:lnTo>
                <a:lnTo>
                  <a:pt x="26670" y="1653539"/>
                </a:lnTo>
                <a:close/>
              </a:path>
              <a:path w="26670" h="1657350">
                <a:moveTo>
                  <a:pt x="26670" y="1642110"/>
                </a:moveTo>
                <a:lnTo>
                  <a:pt x="21590" y="1642110"/>
                </a:lnTo>
                <a:lnTo>
                  <a:pt x="21590" y="1644650"/>
                </a:lnTo>
                <a:lnTo>
                  <a:pt x="22860" y="1644650"/>
                </a:lnTo>
                <a:lnTo>
                  <a:pt x="22860" y="1649730"/>
                </a:lnTo>
                <a:lnTo>
                  <a:pt x="24129" y="1649730"/>
                </a:lnTo>
                <a:lnTo>
                  <a:pt x="24129" y="1653539"/>
                </a:lnTo>
                <a:lnTo>
                  <a:pt x="25400" y="1653539"/>
                </a:lnTo>
                <a:lnTo>
                  <a:pt x="2540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57350">
                <a:moveTo>
                  <a:pt x="26670" y="1634489"/>
                </a:moveTo>
                <a:lnTo>
                  <a:pt x="19050" y="1634489"/>
                </a:lnTo>
                <a:lnTo>
                  <a:pt x="19050" y="1638300"/>
                </a:lnTo>
                <a:lnTo>
                  <a:pt x="20320" y="1638300"/>
                </a:lnTo>
                <a:lnTo>
                  <a:pt x="20320" y="1642110"/>
                </a:lnTo>
                <a:lnTo>
                  <a:pt x="21590" y="1642110"/>
                </a:lnTo>
                <a:lnTo>
                  <a:pt x="2159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57350">
                <a:moveTo>
                  <a:pt x="26670" y="1631950"/>
                </a:moveTo>
                <a:lnTo>
                  <a:pt x="17779" y="1631950"/>
                </a:lnTo>
                <a:lnTo>
                  <a:pt x="17779" y="1634489"/>
                </a:lnTo>
                <a:lnTo>
                  <a:pt x="19050" y="1634489"/>
                </a:lnTo>
                <a:lnTo>
                  <a:pt x="19050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03F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9100" y="3202939"/>
            <a:ext cx="26670" cy="1724660"/>
          </a:xfrm>
          <a:custGeom>
            <a:avLst/>
            <a:gdLst/>
            <a:ahLst/>
            <a:cxnLst/>
            <a:rect l="l" t="t" r="r" b="b"/>
            <a:pathLst>
              <a:path w="26670" h="1724660">
                <a:moveTo>
                  <a:pt x="3810" y="0"/>
                </a:moveTo>
                <a:lnTo>
                  <a:pt x="0" y="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724660">
                <a:moveTo>
                  <a:pt x="2667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1724660">
                <a:moveTo>
                  <a:pt x="26670" y="419100"/>
                </a:moveTo>
                <a:lnTo>
                  <a:pt x="0" y="41910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19100"/>
                </a:lnTo>
                <a:close/>
              </a:path>
              <a:path w="26670" h="1724660">
                <a:moveTo>
                  <a:pt x="2667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8150"/>
                </a:lnTo>
                <a:close/>
              </a:path>
              <a:path w="26670" h="172466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724660">
                <a:moveTo>
                  <a:pt x="26670" y="463550"/>
                </a:moveTo>
                <a:lnTo>
                  <a:pt x="0" y="46355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63550"/>
                </a:lnTo>
                <a:close/>
              </a:path>
              <a:path w="26670" h="1724660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172466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724660">
                <a:moveTo>
                  <a:pt x="26670" y="514350"/>
                </a:moveTo>
                <a:lnTo>
                  <a:pt x="0" y="514350"/>
                </a:lnTo>
                <a:lnTo>
                  <a:pt x="0" y="520699"/>
                </a:lnTo>
                <a:lnTo>
                  <a:pt x="26670" y="520699"/>
                </a:lnTo>
                <a:lnTo>
                  <a:pt x="26670" y="514350"/>
                </a:lnTo>
                <a:close/>
              </a:path>
              <a:path w="26670" h="1724660">
                <a:moveTo>
                  <a:pt x="2667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1724660">
                <a:moveTo>
                  <a:pt x="26670" y="533400"/>
                </a:moveTo>
                <a:lnTo>
                  <a:pt x="0" y="5334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33400"/>
                </a:lnTo>
                <a:close/>
              </a:path>
              <a:path w="26670" h="1724660">
                <a:moveTo>
                  <a:pt x="26670" y="558800"/>
                </a:moveTo>
                <a:lnTo>
                  <a:pt x="0" y="5588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58800"/>
                </a:lnTo>
                <a:close/>
              </a:path>
              <a:path w="26670" h="1724660">
                <a:moveTo>
                  <a:pt x="26670" y="628650"/>
                </a:moveTo>
                <a:lnTo>
                  <a:pt x="0" y="6286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28650"/>
                </a:lnTo>
                <a:close/>
              </a:path>
              <a:path w="26670" h="1724660">
                <a:moveTo>
                  <a:pt x="26670" y="666750"/>
                </a:moveTo>
                <a:lnTo>
                  <a:pt x="0" y="6667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66750"/>
                </a:lnTo>
                <a:close/>
              </a:path>
              <a:path w="26670" h="1724660">
                <a:moveTo>
                  <a:pt x="2667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6670" y="678180"/>
                </a:lnTo>
                <a:lnTo>
                  <a:pt x="26670" y="671830"/>
                </a:lnTo>
                <a:close/>
              </a:path>
              <a:path w="26670" h="1724660">
                <a:moveTo>
                  <a:pt x="26670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26670" y="684529"/>
                </a:lnTo>
                <a:lnTo>
                  <a:pt x="26670" y="678180"/>
                </a:lnTo>
                <a:close/>
              </a:path>
              <a:path w="26670" h="1724660">
                <a:moveTo>
                  <a:pt x="26670" y="684530"/>
                </a:moveTo>
                <a:lnTo>
                  <a:pt x="0" y="68453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4530"/>
                </a:lnTo>
                <a:close/>
              </a:path>
              <a:path w="26670" h="1724660">
                <a:moveTo>
                  <a:pt x="26670" y="711200"/>
                </a:moveTo>
                <a:lnTo>
                  <a:pt x="0" y="71120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11200"/>
                </a:lnTo>
                <a:close/>
              </a:path>
              <a:path w="26670" h="1724660">
                <a:moveTo>
                  <a:pt x="26670" y="728980"/>
                </a:moveTo>
                <a:lnTo>
                  <a:pt x="0" y="728980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728980"/>
                </a:lnTo>
                <a:close/>
              </a:path>
              <a:path w="26670" h="1724660">
                <a:moveTo>
                  <a:pt x="2667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1724660">
                <a:moveTo>
                  <a:pt x="2667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9300"/>
                </a:lnTo>
                <a:close/>
              </a:path>
              <a:path w="26670" h="1724660">
                <a:moveTo>
                  <a:pt x="26670" y="755650"/>
                </a:moveTo>
                <a:lnTo>
                  <a:pt x="0" y="755650"/>
                </a:lnTo>
                <a:lnTo>
                  <a:pt x="0" y="798830"/>
                </a:lnTo>
                <a:lnTo>
                  <a:pt x="26670" y="798830"/>
                </a:lnTo>
                <a:lnTo>
                  <a:pt x="26670" y="755650"/>
                </a:lnTo>
                <a:close/>
              </a:path>
              <a:path w="26670" h="1724660">
                <a:moveTo>
                  <a:pt x="26670" y="798830"/>
                </a:moveTo>
                <a:lnTo>
                  <a:pt x="0" y="79883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8830"/>
                </a:lnTo>
                <a:close/>
              </a:path>
              <a:path w="26670" h="1724660">
                <a:moveTo>
                  <a:pt x="26670" y="806450"/>
                </a:moveTo>
                <a:lnTo>
                  <a:pt x="0" y="8064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6450"/>
                </a:lnTo>
                <a:close/>
              </a:path>
              <a:path w="26670" h="1724660">
                <a:moveTo>
                  <a:pt x="26670" y="812800"/>
                </a:moveTo>
                <a:lnTo>
                  <a:pt x="0" y="81280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2800"/>
                </a:lnTo>
                <a:close/>
              </a:path>
              <a:path w="26670" h="1724660">
                <a:moveTo>
                  <a:pt x="26670" y="849630"/>
                </a:moveTo>
                <a:lnTo>
                  <a:pt x="0" y="84963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49630"/>
                </a:lnTo>
                <a:close/>
              </a:path>
              <a:path w="26670" h="1724660">
                <a:moveTo>
                  <a:pt x="26670" y="855980"/>
                </a:moveTo>
                <a:lnTo>
                  <a:pt x="0" y="85598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55980"/>
                </a:lnTo>
                <a:close/>
              </a:path>
              <a:path w="26670" h="1724660">
                <a:moveTo>
                  <a:pt x="2667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87730"/>
                </a:lnTo>
                <a:close/>
              </a:path>
              <a:path w="26670" h="1724660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724660">
                <a:moveTo>
                  <a:pt x="26670" y="901700"/>
                </a:moveTo>
                <a:lnTo>
                  <a:pt x="0" y="9017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01700"/>
                </a:lnTo>
                <a:close/>
              </a:path>
              <a:path w="26670" h="1724660">
                <a:moveTo>
                  <a:pt x="26670" y="939800"/>
                </a:moveTo>
                <a:lnTo>
                  <a:pt x="0" y="93980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9800"/>
                </a:lnTo>
                <a:close/>
              </a:path>
              <a:path w="26670" h="1724660">
                <a:moveTo>
                  <a:pt x="26670" y="944880"/>
                </a:moveTo>
                <a:lnTo>
                  <a:pt x="0" y="94488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44880"/>
                </a:lnTo>
                <a:close/>
              </a:path>
              <a:path w="26670" h="1724660">
                <a:moveTo>
                  <a:pt x="26670" y="970280"/>
                </a:moveTo>
                <a:lnTo>
                  <a:pt x="0" y="9702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970280"/>
                </a:lnTo>
                <a:close/>
              </a:path>
              <a:path w="26670" h="1724660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724660">
                <a:moveTo>
                  <a:pt x="26670" y="1046480"/>
                </a:moveTo>
                <a:lnTo>
                  <a:pt x="0" y="104648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46480"/>
                </a:lnTo>
                <a:close/>
              </a:path>
              <a:path w="26670" h="1724660">
                <a:moveTo>
                  <a:pt x="26670" y="1054100"/>
                </a:moveTo>
                <a:lnTo>
                  <a:pt x="0" y="105410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4100"/>
                </a:lnTo>
                <a:close/>
              </a:path>
              <a:path w="26670" h="1724660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1724660">
                <a:moveTo>
                  <a:pt x="26670" y="1092200"/>
                </a:moveTo>
                <a:lnTo>
                  <a:pt x="0" y="109220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092200"/>
                </a:lnTo>
                <a:close/>
              </a:path>
              <a:path w="26670" h="1724660">
                <a:moveTo>
                  <a:pt x="26670" y="1168400"/>
                </a:moveTo>
                <a:lnTo>
                  <a:pt x="0" y="116840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168400"/>
                </a:lnTo>
                <a:close/>
              </a:path>
              <a:path w="26670" h="1724660">
                <a:moveTo>
                  <a:pt x="26670" y="1314450"/>
                </a:moveTo>
                <a:lnTo>
                  <a:pt x="0" y="131445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14450"/>
                </a:lnTo>
                <a:close/>
              </a:path>
              <a:path w="26670" h="1724660">
                <a:moveTo>
                  <a:pt x="26670" y="1338580"/>
                </a:moveTo>
                <a:lnTo>
                  <a:pt x="0" y="1338580"/>
                </a:lnTo>
                <a:lnTo>
                  <a:pt x="0" y="1390650"/>
                </a:lnTo>
                <a:lnTo>
                  <a:pt x="26670" y="1390650"/>
                </a:lnTo>
                <a:lnTo>
                  <a:pt x="26670" y="1338580"/>
                </a:lnTo>
                <a:close/>
              </a:path>
              <a:path w="26670" h="1724660">
                <a:moveTo>
                  <a:pt x="26670" y="1390650"/>
                </a:moveTo>
                <a:lnTo>
                  <a:pt x="0" y="139065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390650"/>
                </a:lnTo>
                <a:close/>
              </a:path>
              <a:path w="26670" h="1724660">
                <a:moveTo>
                  <a:pt x="26670" y="1408430"/>
                </a:moveTo>
                <a:lnTo>
                  <a:pt x="0" y="140843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8430"/>
                </a:lnTo>
                <a:close/>
              </a:path>
              <a:path w="26670" h="1724660">
                <a:moveTo>
                  <a:pt x="26670" y="1421130"/>
                </a:moveTo>
                <a:lnTo>
                  <a:pt x="0" y="142113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21130"/>
                </a:lnTo>
                <a:close/>
              </a:path>
              <a:path w="26670" h="1724660">
                <a:moveTo>
                  <a:pt x="26670" y="1447800"/>
                </a:moveTo>
                <a:lnTo>
                  <a:pt x="0" y="1447800"/>
                </a:lnTo>
                <a:lnTo>
                  <a:pt x="0" y="1478280"/>
                </a:lnTo>
                <a:lnTo>
                  <a:pt x="26670" y="1478280"/>
                </a:lnTo>
                <a:lnTo>
                  <a:pt x="26670" y="1447800"/>
                </a:lnTo>
                <a:close/>
              </a:path>
              <a:path w="26670" h="1724660">
                <a:moveTo>
                  <a:pt x="26670" y="1478280"/>
                </a:moveTo>
                <a:lnTo>
                  <a:pt x="0" y="1478280"/>
                </a:lnTo>
                <a:lnTo>
                  <a:pt x="0" y="1484630"/>
                </a:lnTo>
                <a:lnTo>
                  <a:pt x="26670" y="1484630"/>
                </a:lnTo>
                <a:lnTo>
                  <a:pt x="26670" y="1478280"/>
                </a:lnTo>
                <a:close/>
              </a:path>
              <a:path w="26670" h="1724660">
                <a:moveTo>
                  <a:pt x="26670" y="1484630"/>
                </a:moveTo>
                <a:lnTo>
                  <a:pt x="0" y="148463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84630"/>
                </a:lnTo>
                <a:close/>
              </a:path>
              <a:path w="26670" h="1724660">
                <a:moveTo>
                  <a:pt x="26670" y="1490980"/>
                </a:moveTo>
                <a:lnTo>
                  <a:pt x="0" y="149098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90980"/>
                </a:lnTo>
                <a:close/>
              </a:path>
              <a:path w="26670" h="1724660">
                <a:moveTo>
                  <a:pt x="26670" y="1524000"/>
                </a:moveTo>
                <a:lnTo>
                  <a:pt x="0" y="1524000"/>
                </a:lnTo>
                <a:lnTo>
                  <a:pt x="0" y="1548130"/>
                </a:lnTo>
                <a:lnTo>
                  <a:pt x="26670" y="1548130"/>
                </a:lnTo>
                <a:lnTo>
                  <a:pt x="26670" y="1524000"/>
                </a:lnTo>
                <a:close/>
              </a:path>
              <a:path w="26670" h="1724660">
                <a:moveTo>
                  <a:pt x="26670" y="1548130"/>
                </a:moveTo>
                <a:lnTo>
                  <a:pt x="0" y="1548130"/>
                </a:lnTo>
                <a:lnTo>
                  <a:pt x="0" y="1600200"/>
                </a:lnTo>
                <a:lnTo>
                  <a:pt x="26670" y="1600200"/>
                </a:lnTo>
                <a:lnTo>
                  <a:pt x="26670" y="1548130"/>
                </a:lnTo>
                <a:close/>
              </a:path>
              <a:path w="26670" h="1724660">
                <a:moveTo>
                  <a:pt x="26670" y="1600200"/>
                </a:moveTo>
                <a:lnTo>
                  <a:pt x="0" y="1600200"/>
                </a:lnTo>
                <a:lnTo>
                  <a:pt x="0" y="1617980"/>
                </a:lnTo>
                <a:lnTo>
                  <a:pt x="26670" y="1617980"/>
                </a:lnTo>
                <a:lnTo>
                  <a:pt x="26670" y="1600200"/>
                </a:lnTo>
                <a:close/>
              </a:path>
              <a:path w="26670" h="1724660">
                <a:moveTo>
                  <a:pt x="26670" y="1717039"/>
                </a:moveTo>
                <a:lnTo>
                  <a:pt x="24129" y="1717039"/>
                </a:lnTo>
                <a:lnTo>
                  <a:pt x="24129" y="1720850"/>
                </a:lnTo>
                <a:lnTo>
                  <a:pt x="25400" y="1720850"/>
                </a:lnTo>
                <a:lnTo>
                  <a:pt x="25400" y="1724660"/>
                </a:lnTo>
                <a:lnTo>
                  <a:pt x="26670" y="1724660"/>
                </a:lnTo>
                <a:lnTo>
                  <a:pt x="26670" y="1717039"/>
                </a:lnTo>
                <a:close/>
              </a:path>
              <a:path w="26670" h="1724660">
                <a:moveTo>
                  <a:pt x="26670" y="1705610"/>
                </a:moveTo>
                <a:lnTo>
                  <a:pt x="20320" y="1705610"/>
                </a:lnTo>
                <a:lnTo>
                  <a:pt x="20320" y="1708150"/>
                </a:lnTo>
                <a:lnTo>
                  <a:pt x="21590" y="1708150"/>
                </a:lnTo>
                <a:lnTo>
                  <a:pt x="21590" y="1713230"/>
                </a:lnTo>
                <a:lnTo>
                  <a:pt x="22859" y="1713230"/>
                </a:lnTo>
                <a:lnTo>
                  <a:pt x="22859" y="1717039"/>
                </a:lnTo>
                <a:lnTo>
                  <a:pt x="24129" y="1717039"/>
                </a:lnTo>
                <a:lnTo>
                  <a:pt x="24129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724660">
                <a:moveTo>
                  <a:pt x="26670" y="1697989"/>
                </a:moveTo>
                <a:lnTo>
                  <a:pt x="17779" y="1697989"/>
                </a:lnTo>
                <a:lnTo>
                  <a:pt x="17779" y="1701800"/>
                </a:lnTo>
                <a:lnTo>
                  <a:pt x="19050" y="1701800"/>
                </a:lnTo>
                <a:lnTo>
                  <a:pt x="19050" y="1705610"/>
                </a:lnTo>
                <a:lnTo>
                  <a:pt x="20320" y="1705610"/>
                </a:lnTo>
                <a:lnTo>
                  <a:pt x="20320" y="1704340"/>
                </a:lnTo>
                <a:lnTo>
                  <a:pt x="26670" y="1704340"/>
                </a:lnTo>
                <a:lnTo>
                  <a:pt x="26670" y="1697989"/>
                </a:lnTo>
                <a:close/>
              </a:path>
              <a:path w="26670" h="1724660">
                <a:moveTo>
                  <a:pt x="26670" y="1686560"/>
                </a:moveTo>
                <a:lnTo>
                  <a:pt x="13970" y="1686560"/>
                </a:lnTo>
                <a:lnTo>
                  <a:pt x="13970" y="1689100"/>
                </a:lnTo>
                <a:lnTo>
                  <a:pt x="15240" y="1689100"/>
                </a:lnTo>
                <a:lnTo>
                  <a:pt x="15240" y="1694180"/>
                </a:lnTo>
                <a:lnTo>
                  <a:pt x="16509" y="1694180"/>
                </a:lnTo>
                <a:lnTo>
                  <a:pt x="16509" y="1697989"/>
                </a:lnTo>
                <a:lnTo>
                  <a:pt x="17779" y="1697989"/>
                </a:lnTo>
                <a:lnTo>
                  <a:pt x="17779" y="1696720"/>
                </a:lnTo>
                <a:lnTo>
                  <a:pt x="26670" y="1696720"/>
                </a:lnTo>
                <a:lnTo>
                  <a:pt x="26670" y="1686560"/>
                </a:lnTo>
                <a:close/>
              </a:path>
              <a:path w="26670" h="1724660">
                <a:moveTo>
                  <a:pt x="26670" y="1678939"/>
                </a:moveTo>
                <a:lnTo>
                  <a:pt x="11429" y="1678939"/>
                </a:lnTo>
                <a:lnTo>
                  <a:pt x="11429" y="1682750"/>
                </a:lnTo>
                <a:lnTo>
                  <a:pt x="12700" y="1682750"/>
                </a:lnTo>
                <a:lnTo>
                  <a:pt x="12700" y="1686560"/>
                </a:lnTo>
                <a:lnTo>
                  <a:pt x="13970" y="1686560"/>
                </a:lnTo>
                <a:lnTo>
                  <a:pt x="13970" y="1685289"/>
                </a:lnTo>
                <a:lnTo>
                  <a:pt x="26670" y="1685289"/>
                </a:lnTo>
                <a:lnTo>
                  <a:pt x="26670" y="1678939"/>
                </a:lnTo>
                <a:close/>
              </a:path>
              <a:path w="26670" h="1724660">
                <a:moveTo>
                  <a:pt x="26670" y="1667510"/>
                </a:moveTo>
                <a:lnTo>
                  <a:pt x="7620" y="1667510"/>
                </a:lnTo>
                <a:lnTo>
                  <a:pt x="7620" y="1670050"/>
                </a:lnTo>
                <a:lnTo>
                  <a:pt x="8890" y="1670050"/>
                </a:lnTo>
                <a:lnTo>
                  <a:pt x="8890" y="1675130"/>
                </a:lnTo>
                <a:lnTo>
                  <a:pt x="10159" y="1675130"/>
                </a:lnTo>
                <a:lnTo>
                  <a:pt x="10159" y="1678939"/>
                </a:lnTo>
                <a:lnTo>
                  <a:pt x="11429" y="1678939"/>
                </a:lnTo>
                <a:lnTo>
                  <a:pt x="11429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724660">
                <a:moveTo>
                  <a:pt x="26670" y="1659890"/>
                </a:moveTo>
                <a:lnTo>
                  <a:pt x="5079" y="1659890"/>
                </a:lnTo>
                <a:lnTo>
                  <a:pt x="5079" y="1663700"/>
                </a:lnTo>
                <a:lnTo>
                  <a:pt x="6350" y="1663700"/>
                </a:lnTo>
                <a:lnTo>
                  <a:pt x="6350" y="1667510"/>
                </a:lnTo>
                <a:lnTo>
                  <a:pt x="7620" y="1667510"/>
                </a:lnTo>
                <a:lnTo>
                  <a:pt x="7620" y="1666239"/>
                </a:lnTo>
                <a:lnTo>
                  <a:pt x="26670" y="1666239"/>
                </a:lnTo>
                <a:lnTo>
                  <a:pt x="26670" y="1659890"/>
                </a:lnTo>
                <a:close/>
              </a:path>
              <a:path w="26670" h="1724660">
                <a:moveTo>
                  <a:pt x="26670" y="1648460"/>
                </a:moveTo>
                <a:lnTo>
                  <a:pt x="1270" y="1648460"/>
                </a:lnTo>
                <a:lnTo>
                  <a:pt x="1270" y="1651000"/>
                </a:lnTo>
                <a:lnTo>
                  <a:pt x="2540" y="1651000"/>
                </a:lnTo>
                <a:lnTo>
                  <a:pt x="2540" y="1656080"/>
                </a:lnTo>
                <a:lnTo>
                  <a:pt x="3809" y="1656080"/>
                </a:lnTo>
                <a:lnTo>
                  <a:pt x="3809" y="1659890"/>
                </a:lnTo>
                <a:lnTo>
                  <a:pt x="5079" y="1659890"/>
                </a:lnTo>
                <a:lnTo>
                  <a:pt x="5079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724660">
                <a:moveTo>
                  <a:pt x="26670" y="1640839"/>
                </a:moveTo>
                <a:lnTo>
                  <a:pt x="0" y="1640839"/>
                </a:lnTo>
                <a:lnTo>
                  <a:pt x="0" y="1648460"/>
                </a:lnTo>
                <a:lnTo>
                  <a:pt x="1270" y="1648460"/>
                </a:lnTo>
                <a:lnTo>
                  <a:pt x="127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172466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724660">
                <a:moveTo>
                  <a:pt x="26670" y="1621789"/>
                </a:moveTo>
                <a:lnTo>
                  <a:pt x="0" y="1621789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89"/>
                </a:lnTo>
                <a:close/>
              </a:path>
              <a:path w="26670" h="1724660">
                <a:moveTo>
                  <a:pt x="26670" y="1619250"/>
                </a:moveTo>
                <a:lnTo>
                  <a:pt x="0" y="161925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9250"/>
                </a:lnTo>
                <a:close/>
              </a:path>
            </a:pathLst>
          </a:custGeom>
          <a:solidFill>
            <a:srgbClr val="203F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65769" y="3228339"/>
            <a:ext cx="27940" cy="1781810"/>
          </a:xfrm>
          <a:custGeom>
            <a:avLst/>
            <a:gdLst/>
            <a:ahLst/>
            <a:cxnLst/>
            <a:rect l="l" t="t" r="r" b="b"/>
            <a:pathLst>
              <a:path w="27940" h="1781810">
                <a:moveTo>
                  <a:pt x="19050" y="0"/>
                </a:moveTo>
                <a:lnTo>
                  <a:pt x="0" y="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781810">
                <a:moveTo>
                  <a:pt x="2793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1781810">
                <a:moveTo>
                  <a:pt x="27939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7939" y="412750"/>
                </a:lnTo>
                <a:lnTo>
                  <a:pt x="27939" y="393700"/>
                </a:lnTo>
                <a:close/>
              </a:path>
              <a:path w="27940" h="1781810">
                <a:moveTo>
                  <a:pt x="27939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12750"/>
                </a:lnTo>
                <a:close/>
              </a:path>
              <a:path w="27940" h="178181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81810">
                <a:moveTo>
                  <a:pt x="27939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38150"/>
                </a:lnTo>
                <a:close/>
              </a:path>
              <a:path w="27940" h="1781810">
                <a:moveTo>
                  <a:pt x="27939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7939" y="476250"/>
                </a:lnTo>
                <a:lnTo>
                  <a:pt x="27939" y="469900"/>
                </a:lnTo>
                <a:close/>
              </a:path>
              <a:path w="27940" h="1781810">
                <a:moveTo>
                  <a:pt x="2793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76250"/>
                </a:lnTo>
                <a:close/>
              </a:path>
              <a:path w="27940" h="1781810">
                <a:moveTo>
                  <a:pt x="27939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8950"/>
                </a:lnTo>
                <a:close/>
              </a:path>
              <a:path w="27940" h="1781810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1781810">
                <a:moveTo>
                  <a:pt x="27939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08000"/>
                </a:lnTo>
                <a:close/>
              </a:path>
              <a:path w="27940" h="1781810">
                <a:moveTo>
                  <a:pt x="27939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33400"/>
                </a:lnTo>
                <a:close/>
              </a:path>
              <a:path w="27940" h="1781810">
                <a:moveTo>
                  <a:pt x="27939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03250"/>
                </a:lnTo>
                <a:close/>
              </a:path>
              <a:path w="27940" h="1781810">
                <a:moveTo>
                  <a:pt x="27939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41350"/>
                </a:lnTo>
                <a:close/>
              </a:path>
              <a:path w="27940" h="1781810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1781810">
                <a:moveTo>
                  <a:pt x="27939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7939" y="659129"/>
                </a:lnTo>
                <a:lnTo>
                  <a:pt x="27939" y="652780"/>
                </a:lnTo>
                <a:close/>
              </a:path>
              <a:path w="27940" h="1781810">
                <a:moveTo>
                  <a:pt x="27939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59130"/>
                </a:lnTo>
                <a:close/>
              </a:path>
              <a:path w="27940" h="1781810">
                <a:moveTo>
                  <a:pt x="27939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85800"/>
                </a:lnTo>
                <a:close/>
              </a:path>
              <a:path w="27940" h="1781810">
                <a:moveTo>
                  <a:pt x="27939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7939" y="711199"/>
                </a:lnTo>
                <a:lnTo>
                  <a:pt x="27939" y="703580"/>
                </a:lnTo>
                <a:close/>
              </a:path>
              <a:path w="27940" h="1781810">
                <a:moveTo>
                  <a:pt x="2793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711200"/>
                </a:lnTo>
                <a:close/>
              </a:path>
              <a:path w="27940" h="1781810">
                <a:moveTo>
                  <a:pt x="2793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23900"/>
                </a:lnTo>
                <a:close/>
              </a:path>
              <a:path w="27940" h="1781810">
                <a:moveTo>
                  <a:pt x="27939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30250"/>
                </a:lnTo>
                <a:close/>
              </a:path>
              <a:path w="27940" h="1781810">
                <a:moveTo>
                  <a:pt x="27939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73430"/>
                </a:lnTo>
                <a:close/>
              </a:path>
              <a:path w="27940" h="1781810">
                <a:moveTo>
                  <a:pt x="27939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81050"/>
                </a:lnTo>
                <a:close/>
              </a:path>
              <a:path w="27940" h="1781810">
                <a:moveTo>
                  <a:pt x="27939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787400"/>
                </a:lnTo>
                <a:close/>
              </a:path>
              <a:path w="27940" h="1781810">
                <a:moveTo>
                  <a:pt x="27939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7939" y="830579"/>
                </a:lnTo>
                <a:lnTo>
                  <a:pt x="27939" y="824230"/>
                </a:lnTo>
                <a:close/>
              </a:path>
              <a:path w="27940" h="1781810">
                <a:moveTo>
                  <a:pt x="27939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7939" y="862330"/>
                </a:lnTo>
                <a:lnTo>
                  <a:pt x="27939" y="830580"/>
                </a:lnTo>
                <a:close/>
              </a:path>
              <a:path w="27940" h="1781810">
                <a:moveTo>
                  <a:pt x="2793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62330"/>
                </a:lnTo>
                <a:close/>
              </a:path>
              <a:path w="27940" h="178181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781810">
                <a:moveTo>
                  <a:pt x="27939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7939" y="914400"/>
                </a:lnTo>
                <a:lnTo>
                  <a:pt x="27939" y="876300"/>
                </a:lnTo>
                <a:close/>
              </a:path>
              <a:path w="27940" h="1781810">
                <a:moveTo>
                  <a:pt x="27939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7939" y="919480"/>
                </a:lnTo>
                <a:lnTo>
                  <a:pt x="27939" y="914400"/>
                </a:lnTo>
                <a:close/>
              </a:path>
              <a:path w="27940" h="1781810">
                <a:moveTo>
                  <a:pt x="27939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7939" y="944880"/>
                </a:lnTo>
                <a:lnTo>
                  <a:pt x="27939" y="919480"/>
                </a:lnTo>
                <a:close/>
              </a:path>
              <a:path w="27940" h="1781810">
                <a:moveTo>
                  <a:pt x="27939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7939" y="1014730"/>
                </a:lnTo>
                <a:lnTo>
                  <a:pt x="27939" y="944880"/>
                </a:lnTo>
                <a:close/>
              </a:path>
              <a:path w="27940" h="1781810">
                <a:moveTo>
                  <a:pt x="27939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4730"/>
                </a:lnTo>
                <a:close/>
              </a:path>
              <a:path w="27940" h="1781810">
                <a:moveTo>
                  <a:pt x="27939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7939" y="1028700"/>
                </a:lnTo>
                <a:lnTo>
                  <a:pt x="27939" y="1021080"/>
                </a:lnTo>
                <a:close/>
              </a:path>
              <a:path w="27940" h="1781810">
                <a:moveTo>
                  <a:pt x="27939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8700"/>
                </a:lnTo>
                <a:close/>
              </a:path>
              <a:path w="27940" h="1781810">
                <a:moveTo>
                  <a:pt x="27939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7939" y="1066800"/>
                </a:lnTo>
                <a:lnTo>
                  <a:pt x="27939" y="1040130"/>
                </a:lnTo>
                <a:close/>
              </a:path>
              <a:path w="27940" h="1781810">
                <a:moveTo>
                  <a:pt x="27939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7939" y="1143000"/>
                </a:lnTo>
                <a:lnTo>
                  <a:pt x="27939" y="1066800"/>
                </a:lnTo>
                <a:close/>
              </a:path>
              <a:path w="27940" h="1781810">
                <a:moveTo>
                  <a:pt x="27939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7939" y="1289050"/>
                </a:lnTo>
                <a:lnTo>
                  <a:pt x="27939" y="1143000"/>
                </a:lnTo>
                <a:close/>
              </a:path>
              <a:path w="27940" h="1781810">
                <a:moveTo>
                  <a:pt x="27939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7939" y="1313180"/>
                </a:lnTo>
                <a:lnTo>
                  <a:pt x="27939" y="1289050"/>
                </a:lnTo>
                <a:close/>
              </a:path>
              <a:path w="27940" h="1781810">
                <a:moveTo>
                  <a:pt x="27939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7939" y="1365250"/>
                </a:lnTo>
                <a:lnTo>
                  <a:pt x="27939" y="1313180"/>
                </a:lnTo>
                <a:close/>
              </a:path>
              <a:path w="27940" h="1781810">
                <a:moveTo>
                  <a:pt x="27939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7939" y="1383030"/>
                </a:lnTo>
                <a:lnTo>
                  <a:pt x="27939" y="1365250"/>
                </a:lnTo>
                <a:close/>
              </a:path>
              <a:path w="27940" h="1781810">
                <a:moveTo>
                  <a:pt x="27939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83030"/>
                </a:lnTo>
                <a:close/>
              </a:path>
              <a:path w="27940" h="1781810">
                <a:moveTo>
                  <a:pt x="27939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7939" y="1422400"/>
                </a:lnTo>
                <a:lnTo>
                  <a:pt x="27939" y="1395730"/>
                </a:lnTo>
                <a:close/>
              </a:path>
              <a:path w="27940" h="1781810">
                <a:moveTo>
                  <a:pt x="27939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7939" y="1452880"/>
                </a:lnTo>
                <a:lnTo>
                  <a:pt x="27939" y="1422400"/>
                </a:lnTo>
                <a:close/>
              </a:path>
              <a:path w="27940" h="1781810">
                <a:moveTo>
                  <a:pt x="27939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7939" y="1459230"/>
                </a:lnTo>
                <a:lnTo>
                  <a:pt x="27939" y="1452880"/>
                </a:lnTo>
                <a:close/>
              </a:path>
              <a:path w="27940" h="1781810">
                <a:moveTo>
                  <a:pt x="27939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59230"/>
                </a:lnTo>
                <a:close/>
              </a:path>
              <a:path w="27940" h="1781810">
                <a:moveTo>
                  <a:pt x="27939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7939" y="1498600"/>
                </a:lnTo>
                <a:lnTo>
                  <a:pt x="27939" y="1465580"/>
                </a:lnTo>
                <a:close/>
              </a:path>
              <a:path w="27940" h="1781810">
                <a:moveTo>
                  <a:pt x="27939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7939" y="1522730"/>
                </a:lnTo>
                <a:lnTo>
                  <a:pt x="27939" y="1498600"/>
                </a:lnTo>
                <a:close/>
              </a:path>
              <a:path w="27940" h="1781810">
                <a:moveTo>
                  <a:pt x="27939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7939" y="1574800"/>
                </a:lnTo>
                <a:lnTo>
                  <a:pt x="27939" y="1522730"/>
                </a:lnTo>
                <a:close/>
              </a:path>
              <a:path w="27940" h="1781810">
                <a:moveTo>
                  <a:pt x="27939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7939" y="1592580"/>
                </a:lnTo>
                <a:lnTo>
                  <a:pt x="27939" y="1574800"/>
                </a:lnTo>
                <a:close/>
              </a:path>
              <a:path w="27940" h="1781810">
                <a:moveTo>
                  <a:pt x="27939" y="1774190"/>
                </a:moveTo>
                <a:lnTo>
                  <a:pt x="25400" y="1774190"/>
                </a:lnTo>
                <a:lnTo>
                  <a:pt x="25400" y="1778000"/>
                </a:lnTo>
                <a:lnTo>
                  <a:pt x="26670" y="1778000"/>
                </a:lnTo>
                <a:lnTo>
                  <a:pt x="26670" y="1781810"/>
                </a:lnTo>
                <a:lnTo>
                  <a:pt x="27939" y="1781810"/>
                </a:lnTo>
                <a:lnTo>
                  <a:pt x="27939" y="1774190"/>
                </a:lnTo>
                <a:close/>
              </a:path>
              <a:path w="27940" h="1781810">
                <a:moveTo>
                  <a:pt x="27939" y="1762760"/>
                </a:moveTo>
                <a:lnTo>
                  <a:pt x="21589" y="1762760"/>
                </a:lnTo>
                <a:lnTo>
                  <a:pt x="21589" y="1765300"/>
                </a:lnTo>
                <a:lnTo>
                  <a:pt x="22859" y="1765300"/>
                </a:lnTo>
                <a:lnTo>
                  <a:pt x="22859" y="1770380"/>
                </a:lnTo>
                <a:lnTo>
                  <a:pt x="24129" y="1770380"/>
                </a:lnTo>
                <a:lnTo>
                  <a:pt x="24129" y="1774190"/>
                </a:lnTo>
                <a:lnTo>
                  <a:pt x="25400" y="1774190"/>
                </a:lnTo>
                <a:lnTo>
                  <a:pt x="25400" y="1772920"/>
                </a:lnTo>
                <a:lnTo>
                  <a:pt x="27939" y="1772920"/>
                </a:lnTo>
                <a:lnTo>
                  <a:pt x="27939" y="1762760"/>
                </a:lnTo>
                <a:close/>
              </a:path>
              <a:path w="27940" h="1781810">
                <a:moveTo>
                  <a:pt x="27939" y="1755139"/>
                </a:moveTo>
                <a:lnTo>
                  <a:pt x="19050" y="1755139"/>
                </a:lnTo>
                <a:lnTo>
                  <a:pt x="19050" y="1758950"/>
                </a:lnTo>
                <a:lnTo>
                  <a:pt x="20320" y="1758950"/>
                </a:lnTo>
                <a:lnTo>
                  <a:pt x="20320" y="1762760"/>
                </a:lnTo>
                <a:lnTo>
                  <a:pt x="21589" y="1762760"/>
                </a:lnTo>
                <a:lnTo>
                  <a:pt x="21589" y="1761489"/>
                </a:lnTo>
                <a:lnTo>
                  <a:pt x="27939" y="1761489"/>
                </a:lnTo>
                <a:lnTo>
                  <a:pt x="27939" y="1755139"/>
                </a:lnTo>
                <a:close/>
              </a:path>
              <a:path w="27940" h="1781810">
                <a:moveTo>
                  <a:pt x="27939" y="1743710"/>
                </a:moveTo>
                <a:lnTo>
                  <a:pt x="15239" y="1743710"/>
                </a:lnTo>
                <a:lnTo>
                  <a:pt x="15239" y="1746250"/>
                </a:lnTo>
                <a:lnTo>
                  <a:pt x="16509" y="1746250"/>
                </a:lnTo>
                <a:lnTo>
                  <a:pt x="16509" y="1751330"/>
                </a:lnTo>
                <a:lnTo>
                  <a:pt x="17779" y="1751330"/>
                </a:lnTo>
                <a:lnTo>
                  <a:pt x="17779" y="1755139"/>
                </a:lnTo>
                <a:lnTo>
                  <a:pt x="19050" y="1755139"/>
                </a:lnTo>
                <a:lnTo>
                  <a:pt x="19050" y="1753870"/>
                </a:lnTo>
                <a:lnTo>
                  <a:pt x="27939" y="1753870"/>
                </a:lnTo>
                <a:lnTo>
                  <a:pt x="27939" y="1743710"/>
                </a:lnTo>
                <a:close/>
              </a:path>
              <a:path w="27940" h="1781810">
                <a:moveTo>
                  <a:pt x="27939" y="1736089"/>
                </a:moveTo>
                <a:lnTo>
                  <a:pt x="12700" y="1736089"/>
                </a:lnTo>
                <a:lnTo>
                  <a:pt x="12700" y="1739900"/>
                </a:lnTo>
                <a:lnTo>
                  <a:pt x="13970" y="1739900"/>
                </a:lnTo>
                <a:lnTo>
                  <a:pt x="13970" y="1743710"/>
                </a:lnTo>
                <a:lnTo>
                  <a:pt x="15239" y="1743710"/>
                </a:lnTo>
                <a:lnTo>
                  <a:pt x="15239" y="1742439"/>
                </a:lnTo>
                <a:lnTo>
                  <a:pt x="27939" y="1742439"/>
                </a:lnTo>
                <a:lnTo>
                  <a:pt x="27939" y="1736089"/>
                </a:lnTo>
                <a:close/>
              </a:path>
              <a:path w="27940" h="1781810">
                <a:moveTo>
                  <a:pt x="27939" y="1724660"/>
                </a:moveTo>
                <a:lnTo>
                  <a:pt x="8889" y="1724660"/>
                </a:lnTo>
                <a:lnTo>
                  <a:pt x="8889" y="1727200"/>
                </a:lnTo>
                <a:lnTo>
                  <a:pt x="10159" y="1727200"/>
                </a:lnTo>
                <a:lnTo>
                  <a:pt x="10159" y="1732280"/>
                </a:lnTo>
                <a:lnTo>
                  <a:pt x="11429" y="1732280"/>
                </a:lnTo>
                <a:lnTo>
                  <a:pt x="11429" y="1736089"/>
                </a:lnTo>
                <a:lnTo>
                  <a:pt x="12700" y="1736089"/>
                </a:lnTo>
                <a:lnTo>
                  <a:pt x="12700" y="1734820"/>
                </a:lnTo>
                <a:lnTo>
                  <a:pt x="27939" y="1734820"/>
                </a:lnTo>
                <a:lnTo>
                  <a:pt x="27939" y="1724660"/>
                </a:lnTo>
                <a:close/>
              </a:path>
              <a:path w="27940" h="1781810">
                <a:moveTo>
                  <a:pt x="27939" y="1717039"/>
                </a:moveTo>
                <a:lnTo>
                  <a:pt x="6350" y="1717039"/>
                </a:lnTo>
                <a:lnTo>
                  <a:pt x="6350" y="1720850"/>
                </a:lnTo>
                <a:lnTo>
                  <a:pt x="7620" y="1720850"/>
                </a:lnTo>
                <a:lnTo>
                  <a:pt x="7620" y="1724660"/>
                </a:lnTo>
                <a:lnTo>
                  <a:pt x="8889" y="1724660"/>
                </a:lnTo>
                <a:lnTo>
                  <a:pt x="8889" y="1723389"/>
                </a:lnTo>
                <a:lnTo>
                  <a:pt x="27939" y="1723389"/>
                </a:lnTo>
                <a:lnTo>
                  <a:pt x="27939" y="1717039"/>
                </a:lnTo>
                <a:close/>
              </a:path>
              <a:path w="27940" h="1781810">
                <a:moveTo>
                  <a:pt x="27939" y="1705610"/>
                </a:moveTo>
                <a:lnTo>
                  <a:pt x="2539" y="1705610"/>
                </a:lnTo>
                <a:lnTo>
                  <a:pt x="2539" y="1708150"/>
                </a:lnTo>
                <a:lnTo>
                  <a:pt x="3809" y="1708150"/>
                </a:lnTo>
                <a:lnTo>
                  <a:pt x="3809" y="1713230"/>
                </a:lnTo>
                <a:lnTo>
                  <a:pt x="5079" y="1713230"/>
                </a:lnTo>
                <a:lnTo>
                  <a:pt x="5079" y="1717039"/>
                </a:lnTo>
                <a:lnTo>
                  <a:pt x="6350" y="1717039"/>
                </a:lnTo>
                <a:lnTo>
                  <a:pt x="6350" y="1715770"/>
                </a:lnTo>
                <a:lnTo>
                  <a:pt x="27939" y="1715770"/>
                </a:lnTo>
                <a:lnTo>
                  <a:pt x="27939" y="1705610"/>
                </a:lnTo>
                <a:close/>
              </a:path>
              <a:path w="27940" h="1781810">
                <a:moveTo>
                  <a:pt x="27939" y="1691639"/>
                </a:moveTo>
                <a:lnTo>
                  <a:pt x="0" y="1691639"/>
                </a:lnTo>
                <a:lnTo>
                  <a:pt x="0" y="1701800"/>
                </a:lnTo>
                <a:lnTo>
                  <a:pt x="1270" y="1701800"/>
                </a:lnTo>
                <a:lnTo>
                  <a:pt x="1270" y="1705610"/>
                </a:lnTo>
                <a:lnTo>
                  <a:pt x="2539" y="1705610"/>
                </a:lnTo>
                <a:lnTo>
                  <a:pt x="2539" y="1704339"/>
                </a:lnTo>
                <a:lnTo>
                  <a:pt x="27939" y="1704339"/>
                </a:lnTo>
                <a:lnTo>
                  <a:pt x="27939" y="1691639"/>
                </a:lnTo>
                <a:close/>
              </a:path>
              <a:path w="27940" h="1781810">
                <a:moveTo>
                  <a:pt x="27939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39" y="1690370"/>
                </a:lnTo>
                <a:lnTo>
                  <a:pt x="27939" y="1680210"/>
                </a:lnTo>
                <a:close/>
              </a:path>
              <a:path w="27940" h="1781810">
                <a:moveTo>
                  <a:pt x="27939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7939" y="1678940"/>
                </a:lnTo>
                <a:lnTo>
                  <a:pt x="27939" y="1672590"/>
                </a:lnTo>
                <a:close/>
              </a:path>
              <a:path w="27940" h="1781810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1781810">
                <a:moveTo>
                  <a:pt x="27939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40"/>
                </a:lnTo>
                <a:close/>
              </a:path>
              <a:path w="27940" h="1781810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1781810">
                <a:moveTo>
                  <a:pt x="27939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90"/>
                </a:lnTo>
                <a:close/>
              </a:path>
              <a:path w="27940" h="1781810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1781810">
                <a:moveTo>
                  <a:pt x="27939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7939" y="1621790"/>
                </a:lnTo>
                <a:lnTo>
                  <a:pt x="27939" y="1615439"/>
                </a:lnTo>
                <a:close/>
              </a:path>
              <a:path w="27940" h="1781810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1781810">
                <a:moveTo>
                  <a:pt x="27939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7939" y="1602740"/>
                </a:lnTo>
                <a:lnTo>
                  <a:pt x="27939" y="1596389"/>
                </a:lnTo>
                <a:close/>
              </a:path>
              <a:path w="27940" h="1781810">
                <a:moveTo>
                  <a:pt x="27939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93850"/>
                </a:lnTo>
                <a:close/>
              </a:path>
            </a:pathLst>
          </a:custGeom>
          <a:solidFill>
            <a:srgbClr val="1F3E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8093709" y="3241039"/>
            <a:ext cx="26670" cy="1847850"/>
          </a:xfrm>
          <a:custGeom>
            <a:avLst/>
            <a:gdLst/>
            <a:ahLst/>
            <a:cxnLst/>
            <a:rect l="l" t="t" r="r" b="b"/>
            <a:pathLst>
              <a:path w="26670" h="1847850">
                <a:moveTo>
                  <a:pt x="1143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1847850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47850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47850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4785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47850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47850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478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47850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47850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47850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47850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47850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47850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47850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47850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47850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47850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47850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47850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47850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47850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47850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47850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47850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47850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47850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47850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47850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47850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47850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47850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47850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47850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47850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47850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47850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47850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47850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47850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47850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47850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47850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47850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47850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47850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47850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47850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47850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47850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47850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47850">
                <a:moveTo>
                  <a:pt x="26670" y="1845310"/>
                </a:moveTo>
                <a:lnTo>
                  <a:pt x="25400" y="1845310"/>
                </a:lnTo>
                <a:lnTo>
                  <a:pt x="25400" y="1847850"/>
                </a:lnTo>
                <a:lnTo>
                  <a:pt x="26670" y="1847850"/>
                </a:lnTo>
                <a:lnTo>
                  <a:pt x="26670" y="1845310"/>
                </a:lnTo>
                <a:close/>
              </a:path>
              <a:path w="26670" h="1847850">
                <a:moveTo>
                  <a:pt x="26670" y="1837689"/>
                </a:moveTo>
                <a:lnTo>
                  <a:pt x="22860" y="1837689"/>
                </a:lnTo>
                <a:lnTo>
                  <a:pt x="22860" y="1841500"/>
                </a:lnTo>
                <a:lnTo>
                  <a:pt x="24130" y="1841500"/>
                </a:lnTo>
                <a:lnTo>
                  <a:pt x="24130" y="1845310"/>
                </a:lnTo>
                <a:lnTo>
                  <a:pt x="25400" y="1845310"/>
                </a:lnTo>
                <a:lnTo>
                  <a:pt x="2540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47850">
                <a:moveTo>
                  <a:pt x="26670" y="1826260"/>
                </a:moveTo>
                <a:lnTo>
                  <a:pt x="19050" y="1826260"/>
                </a:lnTo>
                <a:lnTo>
                  <a:pt x="19050" y="1828800"/>
                </a:lnTo>
                <a:lnTo>
                  <a:pt x="20320" y="1828800"/>
                </a:lnTo>
                <a:lnTo>
                  <a:pt x="20320" y="1833880"/>
                </a:lnTo>
                <a:lnTo>
                  <a:pt x="21590" y="1833880"/>
                </a:lnTo>
                <a:lnTo>
                  <a:pt x="21590" y="1837689"/>
                </a:lnTo>
                <a:lnTo>
                  <a:pt x="22860" y="1837689"/>
                </a:lnTo>
                <a:lnTo>
                  <a:pt x="2286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47850">
                <a:moveTo>
                  <a:pt x="26670" y="1818639"/>
                </a:moveTo>
                <a:lnTo>
                  <a:pt x="16510" y="1818639"/>
                </a:lnTo>
                <a:lnTo>
                  <a:pt x="16510" y="1822450"/>
                </a:lnTo>
                <a:lnTo>
                  <a:pt x="17780" y="1822450"/>
                </a:lnTo>
                <a:lnTo>
                  <a:pt x="17780" y="1826260"/>
                </a:lnTo>
                <a:lnTo>
                  <a:pt x="19050" y="1826260"/>
                </a:lnTo>
                <a:lnTo>
                  <a:pt x="1905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47850">
                <a:moveTo>
                  <a:pt x="26670" y="1807210"/>
                </a:moveTo>
                <a:lnTo>
                  <a:pt x="12700" y="1807210"/>
                </a:lnTo>
                <a:lnTo>
                  <a:pt x="12700" y="1809750"/>
                </a:lnTo>
                <a:lnTo>
                  <a:pt x="13970" y="1809750"/>
                </a:lnTo>
                <a:lnTo>
                  <a:pt x="13970" y="1814830"/>
                </a:lnTo>
                <a:lnTo>
                  <a:pt x="15240" y="1814830"/>
                </a:lnTo>
                <a:lnTo>
                  <a:pt x="15240" y="1818639"/>
                </a:lnTo>
                <a:lnTo>
                  <a:pt x="16510" y="1818639"/>
                </a:lnTo>
                <a:lnTo>
                  <a:pt x="1651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47850">
                <a:moveTo>
                  <a:pt x="26670" y="1799589"/>
                </a:moveTo>
                <a:lnTo>
                  <a:pt x="10160" y="1799589"/>
                </a:lnTo>
                <a:lnTo>
                  <a:pt x="10160" y="1803400"/>
                </a:lnTo>
                <a:lnTo>
                  <a:pt x="11430" y="1803400"/>
                </a:lnTo>
                <a:lnTo>
                  <a:pt x="11430" y="1807210"/>
                </a:lnTo>
                <a:lnTo>
                  <a:pt x="12700" y="1807210"/>
                </a:lnTo>
                <a:lnTo>
                  <a:pt x="1270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47850">
                <a:moveTo>
                  <a:pt x="26670" y="1788160"/>
                </a:moveTo>
                <a:lnTo>
                  <a:pt x="6350" y="1788160"/>
                </a:lnTo>
                <a:lnTo>
                  <a:pt x="6350" y="1790700"/>
                </a:lnTo>
                <a:lnTo>
                  <a:pt x="7620" y="1790700"/>
                </a:lnTo>
                <a:lnTo>
                  <a:pt x="7620" y="1795780"/>
                </a:lnTo>
                <a:lnTo>
                  <a:pt x="8890" y="1795780"/>
                </a:lnTo>
                <a:lnTo>
                  <a:pt x="8890" y="1799589"/>
                </a:lnTo>
                <a:lnTo>
                  <a:pt x="10160" y="1799589"/>
                </a:lnTo>
                <a:lnTo>
                  <a:pt x="1016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47850">
                <a:moveTo>
                  <a:pt x="26670" y="1780539"/>
                </a:moveTo>
                <a:lnTo>
                  <a:pt x="3810" y="1780539"/>
                </a:lnTo>
                <a:lnTo>
                  <a:pt x="3810" y="1784350"/>
                </a:lnTo>
                <a:lnTo>
                  <a:pt x="5080" y="1784350"/>
                </a:lnTo>
                <a:lnTo>
                  <a:pt x="5080" y="1788160"/>
                </a:lnTo>
                <a:lnTo>
                  <a:pt x="6350" y="1788160"/>
                </a:lnTo>
                <a:lnTo>
                  <a:pt x="635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847850">
                <a:moveTo>
                  <a:pt x="26670" y="1769110"/>
                </a:moveTo>
                <a:lnTo>
                  <a:pt x="0" y="1769110"/>
                </a:lnTo>
                <a:lnTo>
                  <a:pt x="0" y="1771650"/>
                </a:lnTo>
                <a:lnTo>
                  <a:pt x="1270" y="1771650"/>
                </a:lnTo>
                <a:lnTo>
                  <a:pt x="1270" y="1776730"/>
                </a:lnTo>
                <a:lnTo>
                  <a:pt x="2540" y="1776730"/>
                </a:lnTo>
                <a:lnTo>
                  <a:pt x="2540" y="1780539"/>
                </a:lnTo>
                <a:lnTo>
                  <a:pt x="3810" y="1780539"/>
                </a:lnTo>
                <a:lnTo>
                  <a:pt x="381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47850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47850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47850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47850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47850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47850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47850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47850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47850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47850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47850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47850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47850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4785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47850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47850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47850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47850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47850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47850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120380" y="3253740"/>
            <a:ext cx="27940" cy="1917700"/>
          </a:xfrm>
          <a:custGeom>
            <a:avLst/>
            <a:gdLst/>
            <a:ahLst/>
            <a:cxnLst/>
            <a:rect l="l" t="t" r="r" b="b"/>
            <a:pathLst>
              <a:path w="27940" h="1917700">
                <a:moveTo>
                  <a:pt x="6350" y="0"/>
                </a:moveTo>
                <a:lnTo>
                  <a:pt x="0" y="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1917700">
                <a:moveTo>
                  <a:pt x="27940" y="355600"/>
                </a:moveTo>
                <a:lnTo>
                  <a:pt x="0" y="35560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917700">
                <a:moveTo>
                  <a:pt x="27940" y="368300"/>
                </a:moveTo>
                <a:lnTo>
                  <a:pt x="0" y="3683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68300"/>
                </a:lnTo>
                <a:close/>
              </a:path>
              <a:path w="27940" h="191770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17700">
                <a:moveTo>
                  <a:pt x="2794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7940" y="412750"/>
                </a:lnTo>
                <a:lnTo>
                  <a:pt x="27940" y="400050"/>
                </a:lnTo>
                <a:close/>
              </a:path>
              <a:path w="27940" h="1917700">
                <a:moveTo>
                  <a:pt x="27940" y="412750"/>
                </a:moveTo>
                <a:lnTo>
                  <a:pt x="0" y="4127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2750"/>
                </a:lnTo>
                <a:close/>
              </a:path>
              <a:path w="27940" h="1917700">
                <a:moveTo>
                  <a:pt x="27940" y="444500"/>
                </a:moveTo>
                <a:lnTo>
                  <a:pt x="0" y="44450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44500"/>
                </a:lnTo>
                <a:close/>
              </a:path>
              <a:path w="27940" h="1917700">
                <a:moveTo>
                  <a:pt x="2794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0850"/>
                </a:lnTo>
                <a:close/>
              </a:path>
              <a:path w="27940" h="1917700">
                <a:moveTo>
                  <a:pt x="27940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3550"/>
                </a:lnTo>
                <a:close/>
              </a:path>
              <a:path w="27940" h="1917700">
                <a:moveTo>
                  <a:pt x="2794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1917700">
                <a:moveTo>
                  <a:pt x="27940" y="482600"/>
                </a:moveTo>
                <a:lnTo>
                  <a:pt x="0" y="4826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82600"/>
                </a:lnTo>
                <a:close/>
              </a:path>
              <a:path w="27940" h="1917700">
                <a:moveTo>
                  <a:pt x="27940" y="508000"/>
                </a:moveTo>
                <a:lnTo>
                  <a:pt x="0" y="5080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08000"/>
                </a:lnTo>
                <a:close/>
              </a:path>
              <a:path w="27940" h="1917700">
                <a:moveTo>
                  <a:pt x="27940" y="577850"/>
                </a:moveTo>
                <a:lnTo>
                  <a:pt x="0" y="57785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77850"/>
                </a:lnTo>
                <a:close/>
              </a:path>
              <a:path w="27940" h="1917700">
                <a:moveTo>
                  <a:pt x="27940" y="615950"/>
                </a:moveTo>
                <a:lnTo>
                  <a:pt x="0" y="615950"/>
                </a:lnTo>
                <a:lnTo>
                  <a:pt x="0" y="621030"/>
                </a:lnTo>
                <a:lnTo>
                  <a:pt x="27940" y="621030"/>
                </a:lnTo>
                <a:lnTo>
                  <a:pt x="27940" y="615950"/>
                </a:lnTo>
                <a:close/>
              </a:path>
              <a:path w="27940" h="1917700">
                <a:moveTo>
                  <a:pt x="27940" y="621030"/>
                </a:moveTo>
                <a:lnTo>
                  <a:pt x="0" y="62103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1030"/>
                </a:lnTo>
                <a:close/>
              </a:path>
              <a:path w="27940" h="1917700">
                <a:moveTo>
                  <a:pt x="27940" y="627380"/>
                </a:moveTo>
                <a:lnTo>
                  <a:pt x="0" y="627380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627380"/>
                </a:lnTo>
                <a:close/>
              </a:path>
              <a:path w="27940" h="1917700">
                <a:moveTo>
                  <a:pt x="27940" y="633730"/>
                </a:moveTo>
                <a:lnTo>
                  <a:pt x="0" y="63373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33730"/>
                </a:lnTo>
                <a:close/>
              </a:path>
              <a:path w="27940" h="1917700">
                <a:moveTo>
                  <a:pt x="27940" y="660400"/>
                </a:moveTo>
                <a:lnTo>
                  <a:pt x="0" y="66040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60400"/>
                </a:lnTo>
                <a:close/>
              </a:path>
              <a:path w="27940" h="1917700">
                <a:moveTo>
                  <a:pt x="27940" y="678180"/>
                </a:moveTo>
                <a:lnTo>
                  <a:pt x="0" y="67818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78180"/>
                </a:lnTo>
                <a:close/>
              </a:path>
              <a:path w="27940" h="1917700">
                <a:moveTo>
                  <a:pt x="2794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85800"/>
                </a:lnTo>
                <a:close/>
              </a:path>
              <a:path w="27940" h="1917700">
                <a:moveTo>
                  <a:pt x="27940" y="698500"/>
                </a:moveTo>
                <a:lnTo>
                  <a:pt x="0" y="6985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8500"/>
                </a:lnTo>
                <a:close/>
              </a:path>
              <a:path w="27940" h="1917700">
                <a:moveTo>
                  <a:pt x="27940" y="704850"/>
                </a:moveTo>
                <a:lnTo>
                  <a:pt x="0" y="7048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04850"/>
                </a:lnTo>
                <a:close/>
              </a:path>
              <a:path w="27940" h="1917700">
                <a:moveTo>
                  <a:pt x="27940" y="748030"/>
                </a:moveTo>
                <a:lnTo>
                  <a:pt x="0" y="74803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8030"/>
                </a:lnTo>
                <a:close/>
              </a:path>
              <a:path w="27940" h="1917700">
                <a:moveTo>
                  <a:pt x="27940" y="755650"/>
                </a:moveTo>
                <a:lnTo>
                  <a:pt x="0" y="7556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5650"/>
                </a:lnTo>
                <a:close/>
              </a:path>
              <a:path w="27940" h="1917700">
                <a:moveTo>
                  <a:pt x="27940" y="762000"/>
                </a:moveTo>
                <a:lnTo>
                  <a:pt x="0" y="76200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62000"/>
                </a:lnTo>
                <a:close/>
              </a:path>
              <a:path w="27940" h="1917700">
                <a:moveTo>
                  <a:pt x="27940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30"/>
                </a:lnTo>
                <a:close/>
              </a:path>
              <a:path w="27940" h="1917700">
                <a:moveTo>
                  <a:pt x="27940" y="805180"/>
                </a:moveTo>
                <a:lnTo>
                  <a:pt x="0" y="805180"/>
                </a:lnTo>
                <a:lnTo>
                  <a:pt x="0" y="836930"/>
                </a:lnTo>
                <a:lnTo>
                  <a:pt x="27940" y="836930"/>
                </a:lnTo>
                <a:lnTo>
                  <a:pt x="27940" y="805180"/>
                </a:lnTo>
                <a:close/>
              </a:path>
              <a:path w="27940" h="1917700">
                <a:moveTo>
                  <a:pt x="2794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36930"/>
                </a:lnTo>
                <a:close/>
              </a:path>
              <a:path w="27940" h="1917700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917700">
                <a:moveTo>
                  <a:pt x="27940" y="850900"/>
                </a:moveTo>
                <a:lnTo>
                  <a:pt x="0" y="85090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50900"/>
                </a:lnTo>
                <a:close/>
              </a:path>
              <a:path w="27940" h="1917700">
                <a:moveTo>
                  <a:pt x="27940" y="889000"/>
                </a:moveTo>
                <a:lnTo>
                  <a:pt x="0" y="88900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9000"/>
                </a:lnTo>
                <a:close/>
              </a:path>
              <a:path w="27940" h="1917700">
                <a:moveTo>
                  <a:pt x="27940" y="894080"/>
                </a:moveTo>
                <a:lnTo>
                  <a:pt x="0" y="894080"/>
                </a:lnTo>
                <a:lnTo>
                  <a:pt x="0" y="919480"/>
                </a:lnTo>
                <a:lnTo>
                  <a:pt x="27940" y="919480"/>
                </a:lnTo>
                <a:lnTo>
                  <a:pt x="27940" y="894080"/>
                </a:lnTo>
                <a:close/>
              </a:path>
              <a:path w="27940" h="1917700">
                <a:moveTo>
                  <a:pt x="27940" y="919480"/>
                </a:moveTo>
                <a:lnTo>
                  <a:pt x="0" y="919480"/>
                </a:lnTo>
                <a:lnTo>
                  <a:pt x="0" y="989330"/>
                </a:lnTo>
                <a:lnTo>
                  <a:pt x="27940" y="989330"/>
                </a:lnTo>
                <a:lnTo>
                  <a:pt x="27940" y="919480"/>
                </a:lnTo>
                <a:close/>
              </a:path>
              <a:path w="27940" h="1917700">
                <a:moveTo>
                  <a:pt x="2794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89330"/>
                </a:lnTo>
                <a:close/>
              </a:path>
              <a:path w="27940" h="1917700">
                <a:moveTo>
                  <a:pt x="27940" y="995680"/>
                </a:moveTo>
                <a:lnTo>
                  <a:pt x="0" y="995680"/>
                </a:lnTo>
                <a:lnTo>
                  <a:pt x="0" y="1003300"/>
                </a:lnTo>
                <a:lnTo>
                  <a:pt x="27940" y="1003300"/>
                </a:lnTo>
                <a:lnTo>
                  <a:pt x="27940" y="995680"/>
                </a:lnTo>
                <a:close/>
              </a:path>
              <a:path w="27940" h="1917700">
                <a:moveTo>
                  <a:pt x="27940" y="1003300"/>
                </a:moveTo>
                <a:lnTo>
                  <a:pt x="0" y="100330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1003300"/>
                </a:lnTo>
                <a:close/>
              </a:path>
              <a:path w="27940" h="1917700">
                <a:moveTo>
                  <a:pt x="27940" y="1014730"/>
                </a:moveTo>
                <a:lnTo>
                  <a:pt x="0" y="101473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14730"/>
                </a:lnTo>
                <a:close/>
              </a:path>
              <a:path w="27940" h="1917700">
                <a:moveTo>
                  <a:pt x="27940" y="1041400"/>
                </a:moveTo>
                <a:lnTo>
                  <a:pt x="0" y="10414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41400"/>
                </a:lnTo>
                <a:close/>
              </a:path>
              <a:path w="27940" h="1917700">
                <a:moveTo>
                  <a:pt x="27940" y="1117600"/>
                </a:moveTo>
                <a:lnTo>
                  <a:pt x="0" y="1117600"/>
                </a:lnTo>
                <a:lnTo>
                  <a:pt x="0" y="1263650"/>
                </a:lnTo>
                <a:lnTo>
                  <a:pt x="27940" y="1263650"/>
                </a:lnTo>
                <a:lnTo>
                  <a:pt x="27940" y="1117600"/>
                </a:lnTo>
                <a:close/>
              </a:path>
              <a:path w="27940" h="1917700">
                <a:moveTo>
                  <a:pt x="27940" y="1263650"/>
                </a:moveTo>
                <a:lnTo>
                  <a:pt x="0" y="1263650"/>
                </a:lnTo>
                <a:lnTo>
                  <a:pt x="0" y="1287780"/>
                </a:lnTo>
                <a:lnTo>
                  <a:pt x="27940" y="1287780"/>
                </a:lnTo>
                <a:lnTo>
                  <a:pt x="27940" y="1263650"/>
                </a:lnTo>
                <a:close/>
              </a:path>
              <a:path w="27940" h="1917700">
                <a:moveTo>
                  <a:pt x="27940" y="1287780"/>
                </a:moveTo>
                <a:lnTo>
                  <a:pt x="0" y="1287780"/>
                </a:lnTo>
                <a:lnTo>
                  <a:pt x="0" y="1339850"/>
                </a:lnTo>
                <a:lnTo>
                  <a:pt x="27940" y="1339850"/>
                </a:lnTo>
                <a:lnTo>
                  <a:pt x="27940" y="1287780"/>
                </a:lnTo>
                <a:close/>
              </a:path>
              <a:path w="27940" h="1917700">
                <a:moveTo>
                  <a:pt x="27940" y="1339850"/>
                </a:moveTo>
                <a:lnTo>
                  <a:pt x="0" y="133985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39850"/>
                </a:lnTo>
                <a:close/>
              </a:path>
              <a:path w="27940" h="1917700">
                <a:moveTo>
                  <a:pt x="27940" y="1357630"/>
                </a:moveTo>
                <a:lnTo>
                  <a:pt x="0" y="135763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57630"/>
                </a:lnTo>
                <a:close/>
              </a:path>
              <a:path w="27940" h="1917700">
                <a:moveTo>
                  <a:pt x="27940" y="1370330"/>
                </a:moveTo>
                <a:lnTo>
                  <a:pt x="0" y="1370330"/>
                </a:lnTo>
                <a:lnTo>
                  <a:pt x="0" y="1397000"/>
                </a:lnTo>
                <a:lnTo>
                  <a:pt x="27940" y="1397000"/>
                </a:lnTo>
                <a:lnTo>
                  <a:pt x="27940" y="1370330"/>
                </a:lnTo>
                <a:close/>
              </a:path>
              <a:path w="27940" h="1917700">
                <a:moveTo>
                  <a:pt x="27940" y="1397000"/>
                </a:moveTo>
                <a:lnTo>
                  <a:pt x="0" y="139700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397000"/>
                </a:lnTo>
                <a:close/>
              </a:path>
              <a:path w="27940" h="1917700">
                <a:moveTo>
                  <a:pt x="27940" y="1427480"/>
                </a:moveTo>
                <a:lnTo>
                  <a:pt x="0" y="142748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27480"/>
                </a:lnTo>
                <a:close/>
              </a:path>
              <a:path w="27940" h="1917700">
                <a:moveTo>
                  <a:pt x="27940" y="1433830"/>
                </a:moveTo>
                <a:lnTo>
                  <a:pt x="0" y="1433830"/>
                </a:lnTo>
                <a:lnTo>
                  <a:pt x="0" y="1440180"/>
                </a:lnTo>
                <a:lnTo>
                  <a:pt x="27940" y="1440180"/>
                </a:lnTo>
                <a:lnTo>
                  <a:pt x="27940" y="1433830"/>
                </a:lnTo>
                <a:close/>
              </a:path>
              <a:path w="27940" h="1917700">
                <a:moveTo>
                  <a:pt x="27940" y="1440180"/>
                </a:moveTo>
                <a:lnTo>
                  <a:pt x="0" y="1440180"/>
                </a:lnTo>
                <a:lnTo>
                  <a:pt x="0" y="1473200"/>
                </a:lnTo>
                <a:lnTo>
                  <a:pt x="27940" y="1473200"/>
                </a:lnTo>
                <a:lnTo>
                  <a:pt x="27940" y="1440180"/>
                </a:lnTo>
                <a:close/>
              </a:path>
              <a:path w="27940" h="1917700">
                <a:moveTo>
                  <a:pt x="27940" y="1473200"/>
                </a:moveTo>
                <a:lnTo>
                  <a:pt x="0" y="1473200"/>
                </a:lnTo>
                <a:lnTo>
                  <a:pt x="0" y="1497330"/>
                </a:lnTo>
                <a:lnTo>
                  <a:pt x="27940" y="1497330"/>
                </a:lnTo>
                <a:lnTo>
                  <a:pt x="27940" y="1473200"/>
                </a:lnTo>
                <a:close/>
              </a:path>
              <a:path w="27940" h="1917700">
                <a:moveTo>
                  <a:pt x="27940" y="1497330"/>
                </a:moveTo>
                <a:lnTo>
                  <a:pt x="0" y="1497330"/>
                </a:lnTo>
                <a:lnTo>
                  <a:pt x="0" y="1549400"/>
                </a:lnTo>
                <a:lnTo>
                  <a:pt x="27940" y="1549400"/>
                </a:lnTo>
                <a:lnTo>
                  <a:pt x="27940" y="1497330"/>
                </a:lnTo>
                <a:close/>
              </a:path>
              <a:path w="27940" h="1917700">
                <a:moveTo>
                  <a:pt x="27940" y="1549400"/>
                </a:moveTo>
                <a:lnTo>
                  <a:pt x="0" y="1549400"/>
                </a:lnTo>
                <a:lnTo>
                  <a:pt x="0" y="1567180"/>
                </a:lnTo>
                <a:lnTo>
                  <a:pt x="27940" y="1567180"/>
                </a:lnTo>
                <a:lnTo>
                  <a:pt x="27940" y="1549400"/>
                </a:lnTo>
                <a:close/>
              </a:path>
              <a:path w="27940" h="1917700">
                <a:moveTo>
                  <a:pt x="27940" y="1870710"/>
                </a:moveTo>
                <a:lnTo>
                  <a:pt x="11429" y="1870710"/>
                </a:lnTo>
                <a:lnTo>
                  <a:pt x="11429" y="1873250"/>
                </a:lnTo>
                <a:lnTo>
                  <a:pt x="12700" y="1873250"/>
                </a:lnTo>
                <a:lnTo>
                  <a:pt x="12700" y="1875790"/>
                </a:lnTo>
                <a:lnTo>
                  <a:pt x="13970" y="1875790"/>
                </a:lnTo>
                <a:lnTo>
                  <a:pt x="13970" y="1879600"/>
                </a:lnTo>
                <a:lnTo>
                  <a:pt x="15240" y="1879600"/>
                </a:lnTo>
                <a:lnTo>
                  <a:pt x="15240" y="1883410"/>
                </a:lnTo>
                <a:lnTo>
                  <a:pt x="16510" y="1883410"/>
                </a:lnTo>
                <a:lnTo>
                  <a:pt x="16510" y="1887220"/>
                </a:lnTo>
                <a:lnTo>
                  <a:pt x="17779" y="1887220"/>
                </a:lnTo>
                <a:lnTo>
                  <a:pt x="17779" y="1891030"/>
                </a:lnTo>
                <a:lnTo>
                  <a:pt x="19050" y="1891030"/>
                </a:lnTo>
                <a:lnTo>
                  <a:pt x="19050" y="1894840"/>
                </a:lnTo>
                <a:lnTo>
                  <a:pt x="20320" y="1894840"/>
                </a:lnTo>
                <a:lnTo>
                  <a:pt x="20320" y="1898650"/>
                </a:lnTo>
                <a:lnTo>
                  <a:pt x="21590" y="1898650"/>
                </a:lnTo>
                <a:lnTo>
                  <a:pt x="21590" y="1902460"/>
                </a:lnTo>
                <a:lnTo>
                  <a:pt x="22860" y="1902460"/>
                </a:lnTo>
                <a:lnTo>
                  <a:pt x="22860" y="1906270"/>
                </a:lnTo>
                <a:lnTo>
                  <a:pt x="24129" y="1906270"/>
                </a:lnTo>
                <a:lnTo>
                  <a:pt x="24129" y="1910080"/>
                </a:lnTo>
                <a:lnTo>
                  <a:pt x="25400" y="1910080"/>
                </a:lnTo>
                <a:lnTo>
                  <a:pt x="25400" y="1913890"/>
                </a:lnTo>
                <a:lnTo>
                  <a:pt x="26670" y="1913890"/>
                </a:lnTo>
                <a:lnTo>
                  <a:pt x="26670" y="1917700"/>
                </a:lnTo>
                <a:lnTo>
                  <a:pt x="27940" y="1917700"/>
                </a:lnTo>
                <a:lnTo>
                  <a:pt x="27940" y="1870710"/>
                </a:lnTo>
                <a:close/>
              </a:path>
              <a:path w="27940" h="1917700">
                <a:moveTo>
                  <a:pt x="27940" y="1863089"/>
                </a:moveTo>
                <a:lnTo>
                  <a:pt x="8890" y="1863089"/>
                </a:lnTo>
                <a:lnTo>
                  <a:pt x="8890" y="1866900"/>
                </a:lnTo>
                <a:lnTo>
                  <a:pt x="10160" y="1866900"/>
                </a:lnTo>
                <a:lnTo>
                  <a:pt x="10160" y="1870710"/>
                </a:lnTo>
                <a:lnTo>
                  <a:pt x="11429" y="1870710"/>
                </a:lnTo>
                <a:lnTo>
                  <a:pt x="11429" y="1869439"/>
                </a:lnTo>
                <a:lnTo>
                  <a:pt x="27940" y="1869439"/>
                </a:lnTo>
                <a:lnTo>
                  <a:pt x="27940" y="1863089"/>
                </a:lnTo>
                <a:close/>
              </a:path>
              <a:path w="27940" h="1917700">
                <a:moveTo>
                  <a:pt x="27940" y="1851660"/>
                </a:moveTo>
                <a:lnTo>
                  <a:pt x="5079" y="1851660"/>
                </a:lnTo>
                <a:lnTo>
                  <a:pt x="5079" y="1854200"/>
                </a:lnTo>
                <a:lnTo>
                  <a:pt x="6350" y="1854200"/>
                </a:lnTo>
                <a:lnTo>
                  <a:pt x="6350" y="1859280"/>
                </a:lnTo>
                <a:lnTo>
                  <a:pt x="7620" y="1859280"/>
                </a:lnTo>
                <a:lnTo>
                  <a:pt x="7620" y="1863089"/>
                </a:lnTo>
                <a:lnTo>
                  <a:pt x="8890" y="1863089"/>
                </a:lnTo>
                <a:lnTo>
                  <a:pt x="8890" y="1861820"/>
                </a:lnTo>
                <a:lnTo>
                  <a:pt x="27940" y="1861820"/>
                </a:lnTo>
                <a:lnTo>
                  <a:pt x="27940" y="1851660"/>
                </a:lnTo>
                <a:close/>
              </a:path>
              <a:path w="27940" h="1917700">
                <a:moveTo>
                  <a:pt x="27940" y="1844039"/>
                </a:moveTo>
                <a:lnTo>
                  <a:pt x="2540" y="1844039"/>
                </a:lnTo>
                <a:lnTo>
                  <a:pt x="2540" y="1847850"/>
                </a:lnTo>
                <a:lnTo>
                  <a:pt x="3810" y="1847850"/>
                </a:lnTo>
                <a:lnTo>
                  <a:pt x="3810" y="1851660"/>
                </a:lnTo>
                <a:lnTo>
                  <a:pt x="5079" y="1851660"/>
                </a:lnTo>
                <a:lnTo>
                  <a:pt x="5079" y="1850389"/>
                </a:lnTo>
                <a:lnTo>
                  <a:pt x="27940" y="1850389"/>
                </a:lnTo>
                <a:lnTo>
                  <a:pt x="27940" y="1844039"/>
                </a:lnTo>
                <a:close/>
              </a:path>
              <a:path w="27940" h="1917700">
                <a:moveTo>
                  <a:pt x="27940" y="1832610"/>
                </a:moveTo>
                <a:lnTo>
                  <a:pt x="0" y="1832610"/>
                </a:lnTo>
                <a:lnTo>
                  <a:pt x="0" y="1840230"/>
                </a:lnTo>
                <a:lnTo>
                  <a:pt x="1270" y="1840230"/>
                </a:lnTo>
                <a:lnTo>
                  <a:pt x="1270" y="1844039"/>
                </a:lnTo>
                <a:lnTo>
                  <a:pt x="2540" y="1844039"/>
                </a:lnTo>
                <a:lnTo>
                  <a:pt x="2540" y="1842770"/>
                </a:lnTo>
                <a:lnTo>
                  <a:pt x="27940" y="1842770"/>
                </a:lnTo>
                <a:lnTo>
                  <a:pt x="27940" y="1832610"/>
                </a:lnTo>
                <a:close/>
              </a:path>
              <a:path w="27940" h="1917700">
                <a:moveTo>
                  <a:pt x="2794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40" y="1831339"/>
                </a:lnTo>
                <a:lnTo>
                  <a:pt x="27940" y="1824989"/>
                </a:lnTo>
                <a:close/>
              </a:path>
              <a:path w="27940" h="1917700">
                <a:moveTo>
                  <a:pt x="27940" y="1813560"/>
                </a:moveTo>
                <a:lnTo>
                  <a:pt x="0" y="1813560"/>
                </a:lnTo>
                <a:lnTo>
                  <a:pt x="0" y="1823720"/>
                </a:lnTo>
                <a:lnTo>
                  <a:pt x="27940" y="1823720"/>
                </a:lnTo>
                <a:lnTo>
                  <a:pt x="27940" y="1813560"/>
                </a:lnTo>
                <a:close/>
              </a:path>
              <a:path w="27940" h="1917700">
                <a:moveTo>
                  <a:pt x="2794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40" y="1812289"/>
                </a:lnTo>
                <a:lnTo>
                  <a:pt x="27940" y="1805939"/>
                </a:lnTo>
                <a:close/>
              </a:path>
              <a:path w="27940" h="1917700">
                <a:moveTo>
                  <a:pt x="27940" y="1794510"/>
                </a:moveTo>
                <a:lnTo>
                  <a:pt x="0" y="1794510"/>
                </a:lnTo>
                <a:lnTo>
                  <a:pt x="0" y="1804670"/>
                </a:lnTo>
                <a:lnTo>
                  <a:pt x="27940" y="1804670"/>
                </a:lnTo>
                <a:lnTo>
                  <a:pt x="27940" y="1794510"/>
                </a:lnTo>
                <a:close/>
              </a:path>
              <a:path w="27940" h="1917700">
                <a:moveTo>
                  <a:pt x="2794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40" y="1793239"/>
                </a:lnTo>
                <a:lnTo>
                  <a:pt x="27940" y="1786889"/>
                </a:lnTo>
                <a:close/>
              </a:path>
              <a:path w="27940" h="1917700">
                <a:moveTo>
                  <a:pt x="2794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7940" y="1785620"/>
                </a:lnTo>
                <a:lnTo>
                  <a:pt x="27940" y="1775460"/>
                </a:lnTo>
                <a:close/>
              </a:path>
              <a:path w="27940" h="1917700">
                <a:moveTo>
                  <a:pt x="27940" y="1767840"/>
                </a:moveTo>
                <a:lnTo>
                  <a:pt x="0" y="1767840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767840"/>
                </a:lnTo>
                <a:close/>
              </a:path>
              <a:path w="27940" h="1917700">
                <a:moveTo>
                  <a:pt x="2794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7940" y="1766570"/>
                </a:lnTo>
                <a:lnTo>
                  <a:pt x="27940" y="1756410"/>
                </a:lnTo>
                <a:close/>
              </a:path>
              <a:path w="27940" h="1917700">
                <a:moveTo>
                  <a:pt x="27940" y="1748790"/>
                </a:moveTo>
                <a:lnTo>
                  <a:pt x="0" y="1748790"/>
                </a:lnTo>
                <a:lnTo>
                  <a:pt x="0" y="1755139"/>
                </a:lnTo>
                <a:lnTo>
                  <a:pt x="27940" y="1755139"/>
                </a:lnTo>
                <a:lnTo>
                  <a:pt x="27940" y="1748790"/>
                </a:lnTo>
                <a:close/>
              </a:path>
              <a:path w="27940" h="1917700">
                <a:moveTo>
                  <a:pt x="2794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7940" y="1747520"/>
                </a:lnTo>
                <a:lnTo>
                  <a:pt x="27940" y="1737360"/>
                </a:lnTo>
                <a:close/>
              </a:path>
              <a:path w="27940" h="1917700">
                <a:moveTo>
                  <a:pt x="2794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40" y="1736089"/>
                </a:lnTo>
                <a:lnTo>
                  <a:pt x="27940" y="1729739"/>
                </a:lnTo>
                <a:close/>
              </a:path>
              <a:path w="27940" h="1917700">
                <a:moveTo>
                  <a:pt x="2794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7940" y="1728470"/>
                </a:lnTo>
                <a:lnTo>
                  <a:pt x="27940" y="1718310"/>
                </a:lnTo>
                <a:close/>
              </a:path>
              <a:path w="27940" h="1917700">
                <a:moveTo>
                  <a:pt x="2794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40" y="1717039"/>
                </a:lnTo>
                <a:lnTo>
                  <a:pt x="27940" y="1710689"/>
                </a:lnTo>
                <a:close/>
              </a:path>
              <a:path w="27940" h="1917700">
                <a:moveTo>
                  <a:pt x="2794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7940" y="1709420"/>
                </a:lnTo>
                <a:lnTo>
                  <a:pt x="27940" y="1699260"/>
                </a:lnTo>
                <a:close/>
              </a:path>
              <a:path w="27940" h="1917700">
                <a:moveTo>
                  <a:pt x="2794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7940" y="1697989"/>
                </a:lnTo>
                <a:lnTo>
                  <a:pt x="27940" y="1691640"/>
                </a:lnTo>
                <a:close/>
              </a:path>
              <a:path w="27940" h="1917700">
                <a:moveTo>
                  <a:pt x="2794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40" y="1690370"/>
                </a:lnTo>
                <a:lnTo>
                  <a:pt x="27940" y="1680210"/>
                </a:lnTo>
                <a:close/>
              </a:path>
              <a:path w="27940" h="1917700">
                <a:moveTo>
                  <a:pt x="27940" y="1666239"/>
                </a:moveTo>
                <a:lnTo>
                  <a:pt x="0" y="166623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66239"/>
                </a:lnTo>
                <a:close/>
              </a:path>
              <a:path w="27940" h="191770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1917700">
                <a:moveTo>
                  <a:pt x="27940" y="1647190"/>
                </a:moveTo>
                <a:lnTo>
                  <a:pt x="0" y="1647190"/>
                </a:lnTo>
                <a:lnTo>
                  <a:pt x="0" y="1653540"/>
                </a:lnTo>
                <a:lnTo>
                  <a:pt x="27940" y="1653540"/>
                </a:lnTo>
                <a:lnTo>
                  <a:pt x="27940" y="1647190"/>
                </a:lnTo>
                <a:close/>
              </a:path>
              <a:path w="27940" h="191770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191770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191770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1917700">
                <a:moveTo>
                  <a:pt x="27940" y="1609090"/>
                </a:moveTo>
                <a:lnTo>
                  <a:pt x="0" y="1609090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90"/>
                </a:lnTo>
                <a:close/>
              </a:path>
              <a:path w="27940" h="1917700">
                <a:moveTo>
                  <a:pt x="27940" y="1597660"/>
                </a:moveTo>
                <a:lnTo>
                  <a:pt x="0" y="1597660"/>
                </a:lnTo>
                <a:lnTo>
                  <a:pt x="0" y="1607820"/>
                </a:lnTo>
                <a:lnTo>
                  <a:pt x="27940" y="1607820"/>
                </a:lnTo>
                <a:lnTo>
                  <a:pt x="27940" y="1597660"/>
                </a:lnTo>
                <a:close/>
              </a:path>
              <a:path w="27940" h="1917700">
                <a:moveTo>
                  <a:pt x="27940" y="1590039"/>
                </a:moveTo>
                <a:lnTo>
                  <a:pt x="0" y="1590039"/>
                </a:lnTo>
                <a:lnTo>
                  <a:pt x="0" y="1596390"/>
                </a:lnTo>
                <a:lnTo>
                  <a:pt x="27940" y="1596390"/>
                </a:lnTo>
                <a:lnTo>
                  <a:pt x="27940" y="1590039"/>
                </a:lnTo>
                <a:close/>
              </a:path>
              <a:path w="27940" h="1917700">
                <a:moveTo>
                  <a:pt x="2794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7940" y="1588770"/>
                </a:lnTo>
                <a:lnTo>
                  <a:pt x="27940" y="1578610"/>
                </a:lnTo>
                <a:close/>
              </a:path>
              <a:path w="27940" h="1917700">
                <a:moveTo>
                  <a:pt x="27940" y="1570989"/>
                </a:moveTo>
                <a:lnTo>
                  <a:pt x="0" y="1570989"/>
                </a:lnTo>
                <a:lnTo>
                  <a:pt x="0" y="1577340"/>
                </a:lnTo>
                <a:lnTo>
                  <a:pt x="27940" y="1577340"/>
                </a:lnTo>
                <a:lnTo>
                  <a:pt x="27940" y="1570989"/>
                </a:lnTo>
                <a:close/>
              </a:path>
              <a:path w="27940" h="1917700">
                <a:moveTo>
                  <a:pt x="27940" y="1568450"/>
                </a:moveTo>
                <a:lnTo>
                  <a:pt x="0" y="1568450"/>
                </a:lnTo>
                <a:lnTo>
                  <a:pt x="0" y="1569720"/>
                </a:lnTo>
                <a:lnTo>
                  <a:pt x="27940" y="1569720"/>
                </a:lnTo>
                <a:lnTo>
                  <a:pt x="27940" y="1568450"/>
                </a:lnTo>
                <a:close/>
              </a:path>
            </a:pathLst>
          </a:custGeom>
          <a:solidFill>
            <a:srgbClr val="1F3E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148319" y="3279140"/>
            <a:ext cx="26670" cy="1977389"/>
          </a:xfrm>
          <a:custGeom>
            <a:avLst/>
            <a:gdLst/>
            <a:ahLst/>
            <a:cxnLst/>
            <a:rect l="l" t="t" r="r" b="b"/>
            <a:pathLst>
              <a:path w="26670" h="1977389">
                <a:moveTo>
                  <a:pt x="20319" y="0"/>
                </a:moveTo>
                <a:lnTo>
                  <a:pt x="0" y="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1977389">
                <a:moveTo>
                  <a:pt x="26670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977389">
                <a:moveTo>
                  <a:pt x="26670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70" y="361950"/>
                </a:lnTo>
                <a:lnTo>
                  <a:pt x="26670" y="342900"/>
                </a:lnTo>
                <a:close/>
              </a:path>
              <a:path w="26670" h="1977389">
                <a:moveTo>
                  <a:pt x="26670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1950"/>
                </a:lnTo>
                <a:close/>
              </a:path>
              <a:path w="26670" h="197738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1977389">
                <a:moveTo>
                  <a:pt x="26670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387350"/>
                </a:lnTo>
                <a:close/>
              </a:path>
              <a:path w="26670" h="1977389">
                <a:moveTo>
                  <a:pt x="2667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9100"/>
                </a:lnTo>
                <a:close/>
              </a:path>
              <a:path w="26670" h="1977389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977389">
                <a:moveTo>
                  <a:pt x="26670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8150"/>
                </a:lnTo>
                <a:close/>
              </a:path>
              <a:path w="26670" h="1977389">
                <a:moveTo>
                  <a:pt x="2667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1977389">
                <a:moveTo>
                  <a:pt x="26670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1977389">
                <a:moveTo>
                  <a:pt x="26670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482600"/>
                </a:lnTo>
                <a:close/>
              </a:path>
              <a:path w="26670" h="1977389">
                <a:moveTo>
                  <a:pt x="26670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52450"/>
                </a:lnTo>
                <a:close/>
              </a:path>
              <a:path w="26670" h="1977389">
                <a:moveTo>
                  <a:pt x="26670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90550"/>
                </a:lnTo>
                <a:close/>
              </a:path>
              <a:path w="26670" h="1977389">
                <a:moveTo>
                  <a:pt x="2667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5630"/>
                </a:lnTo>
                <a:close/>
              </a:path>
              <a:path w="26670" h="1977389">
                <a:moveTo>
                  <a:pt x="26670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601980"/>
                </a:lnTo>
                <a:close/>
              </a:path>
              <a:path w="26670" h="1977389">
                <a:moveTo>
                  <a:pt x="26670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8330"/>
                </a:lnTo>
                <a:close/>
              </a:path>
              <a:path w="26670" h="1977389">
                <a:moveTo>
                  <a:pt x="26670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35000"/>
                </a:lnTo>
                <a:close/>
              </a:path>
              <a:path w="26670" h="1977389">
                <a:moveTo>
                  <a:pt x="2667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2780"/>
                </a:lnTo>
                <a:close/>
              </a:path>
              <a:path w="26670" h="1977389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977389">
                <a:moveTo>
                  <a:pt x="2667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3100"/>
                </a:lnTo>
                <a:close/>
              </a:path>
              <a:path w="26670" h="1977389">
                <a:moveTo>
                  <a:pt x="26670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79450"/>
                </a:lnTo>
                <a:close/>
              </a:path>
              <a:path w="26670" h="1977389">
                <a:moveTo>
                  <a:pt x="26670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2630"/>
                </a:lnTo>
                <a:close/>
              </a:path>
              <a:path w="26670" h="1977389">
                <a:moveTo>
                  <a:pt x="26670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30250"/>
                </a:lnTo>
                <a:close/>
              </a:path>
              <a:path w="26670" h="1977389">
                <a:moveTo>
                  <a:pt x="26670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6600"/>
                </a:lnTo>
                <a:close/>
              </a:path>
              <a:path w="26670" h="1977389">
                <a:moveTo>
                  <a:pt x="2667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70" y="779779"/>
                </a:lnTo>
                <a:lnTo>
                  <a:pt x="26670" y="773430"/>
                </a:lnTo>
                <a:close/>
              </a:path>
              <a:path w="26670" h="1977389">
                <a:moveTo>
                  <a:pt x="26670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9780"/>
                </a:lnTo>
                <a:close/>
              </a:path>
              <a:path w="26670" h="1977389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97738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977389">
                <a:moveTo>
                  <a:pt x="26670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25500"/>
                </a:lnTo>
                <a:close/>
              </a:path>
              <a:path w="26670" h="1977389">
                <a:moveTo>
                  <a:pt x="26670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3600"/>
                </a:lnTo>
                <a:close/>
              </a:path>
              <a:path w="26670" h="1977389">
                <a:moveTo>
                  <a:pt x="26670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68680"/>
                </a:lnTo>
                <a:close/>
              </a:path>
              <a:path w="26670" h="1977389">
                <a:moveTo>
                  <a:pt x="26670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894080"/>
                </a:lnTo>
                <a:close/>
              </a:path>
              <a:path w="26670" h="1977389">
                <a:moveTo>
                  <a:pt x="2667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63930"/>
                </a:lnTo>
                <a:close/>
              </a:path>
              <a:path w="26670" h="1977389">
                <a:moveTo>
                  <a:pt x="26670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0280"/>
                </a:lnTo>
                <a:close/>
              </a:path>
              <a:path w="26670" h="1977389">
                <a:moveTo>
                  <a:pt x="2667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77900"/>
                </a:lnTo>
                <a:close/>
              </a:path>
              <a:path w="26670" h="1977389">
                <a:moveTo>
                  <a:pt x="26670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989330"/>
                </a:lnTo>
                <a:close/>
              </a:path>
              <a:path w="26670" h="1977389">
                <a:moveTo>
                  <a:pt x="26670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16000"/>
                </a:lnTo>
                <a:close/>
              </a:path>
              <a:path w="26670" h="1977389">
                <a:moveTo>
                  <a:pt x="26670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70" y="1238250"/>
                </a:lnTo>
                <a:lnTo>
                  <a:pt x="26670" y="1092200"/>
                </a:lnTo>
                <a:close/>
              </a:path>
              <a:path w="26670" h="1977389">
                <a:moveTo>
                  <a:pt x="26670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38250"/>
                </a:lnTo>
                <a:close/>
              </a:path>
              <a:path w="26670" h="1977389">
                <a:moveTo>
                  <a:pt x="26670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262380"/>
                </a:lnTo>
                <a:close/>
              </a:path>
              <a:path w="26670" h="1977389">
                <a:moveTo>
                  <a:pt x="26670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70" y="1332230"/>
                </a:lnTo>
                <a:lnTo>
                  <a:pt x="26670" y="1314450"/>
                </a:lnTo>
                <a:close/>
              </a:path>
              <a:path w="26670" h="1977389">
                <a:moveTo>
                  <a:pt x="26670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70" y="1344930"/>
                </a:lnTo>
                <a:lnTo>
                  <a:pt x="26670" y="1332230"/>
                </a:lnTo>
                <a:close/>
              </a:path>
              <a:path w="26670" h="1977389">
                <a:moveTo>
                  <a:pt x="26670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70" y="1371600"/>
                </a:lnTo>
                <a:lnTo>
                  <a:pt x="26670" y="1344930"/>
                </a:lnTo>
                <a:close/>
              </a:path>
              <a:path w="26670" h="1977389">
                <a:moveTo>
                  <a:pt x="26670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1600"/>
                </a:lnTo>
                <a:close/>
              </a:path>
              <a:path w="26670" h="1977389">
                <a:moveTo>
                  <a:pt x="26670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402080"/>
                </a:lnTo>
                <a:close/>
              </a:path>
              <a:path w="26670" h="1977389">
                <a:moveTo>
                  <a:pt x="26670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70" y="1414780"/>
                </a:lnTo>
                <a:lnTo>
                  <a:pt x="26670" y="1408430"/>
                </a:lnTo>
                <a:close/>
              </a:path>
              <a:path w="26670" h="1977389">
                <a:moveTo>
                  <a:pt x="26670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14780"/>
                </a:lnTo>
                <a:close/>
              </a:path>
              <a:path w="26670" h="1977389">
                <a:moveTo>
                  <a:pt x="26670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70" y="1471930"/>
                </a:lnTo>
                <a:lnTo>
                  <a:pt x="26670" y="1447800"/>
                </a:lnTo>
                <a:close/>
              </a:path>
              <a:path w="26670" h="1977389">
                <a:moveTo>
                  <a:pt x="26670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71930"/>
                </a:lnTo>
                <a:close/>
              </a:path>
              <a:path w="26670" h="1977389">
                <a:moveTo>
                  <a:pt x="26670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70" y="1541780"/>
                </a:lnTo>
                <a:lnTo>
                  <a:pt x="26670" y="1524000"/>
                </a:lnTo>
                <a:close/>
              </a:path>
              <a:path w="26670" h="1977389">
                <a:moveTo>
                  <a:pt x="26670" y="1845310"/>
                </a:moveTo>
                <a:lnTo>
                  <a:pt x="0" y="1845310"/>
                </a:lnTo>
                <a:lnTo>
                  <a:pt x="0" y="1896110"/>
                </a:lnTo>
                <a:lnTo>
                  <a:pt x="1270" y="1896110"/>
                </a:lnTo>
                <a:lnTo>
                  <a:pt x="1270" y="1899920"/>
                </a:lnTo>
                <a:lnTo>
                  <a:pt x="2539" y="1899920"/>
                </a:lnTo>
                <a:lnTo>
                  <a:pt x="2539" y="1903730"/>
                </a:lnTo>
                <a:lnTo>
                  <a:pt x="3809" y="1903730"/>
                </a:lnTo>
                <a:lnTo>
                  <a:pt x="3809" y="1907540"/>
                </a:lnTo>
                <a:lnTo>
                  <a:pt x="5079" y="1907540"/>
                </a:lnTo>
                <a:lnTo>
                  <a:pt x="5079" y="1911350"/>
                </a:lnTo>
                <a:lnTo>
                  <a:pt x="6350" y="1911350"/>
                </a:lnTo>
                <a:lnTo>
                  <a:pt x="6350" y="1915160"/>
                </a:lnTo>
                <a:lnTo>
                  <a:pt x="7620" y="1915160"/>
                </a:lnTo>
                <a:lnTo>
                  <a:pt x="7620" y="1918970"/>
                </a:lnTo>
                <a:lnTo>
                  <a:pt x="8889" y="1918970"/>
                </a:lnTo>
                <a:lnTo>
                  <a:pt x="8889" y="1922780"/>
                </a:lnTo>
                <a:lnTo>
                  <a:pt x="10159" y="1922780"/>
                </a:lnTo>
                <a:lnTo>
                  <a:pt x="10159" y="1926590"/>
                </a:lnTo>
                <a:lnTo>
                  <a:pt x="11429" y="1926590"/>
                </a:lnTo>
                <a:lnTo>
                  <a:pt x="11429" y="1930400"/>
                </a:lnTo>
                <a:lnTo>
                  <a:pt x="12700" y="1930400"/>
                </a:lnTo>
                <a:lnTo>
                  <a:pt x="12700" y="1934210"/>
                </a:lnTo>
                <a:lnTo>
                  <a:pt x="13970" y="1934210"/>
                </a:lnTo>
                <a:lnTo>
                  <a:pt x="13970" y="1938020"/>
                </a:lnTo>
                <a:lnTo>
                  <a:pt x="15239" y="1938020"/>
                </a:lnTo>
                <a:lnTo>
                  <a:pt x="15239" y="1941830"/>
                </a:lnTo>
                <a:lnTo>
                  <a:pt x="16509" y="1941830"/>
                </a:lnTo>
                <a:lnTo>
                  <a:pt x="16509" y="1945640"/>
                </a:lnTo>
                <a:lnTo>
                  <a:pt x="17779" y="1945640"/>
                </a:lnTo>
                <a:lnTo>
                  <a:pt x="17779" y="1949450"/>
                </a:lnTo>
                <a:lnTo>
                  <a:pt x="19050" y="1949450"/>
                </a:lnTo>
                <a:lnTo>
                  <a:pt x="19050" y="1953260"/>
                </a:lnTo>
                <a:lnTo>
                  <a:pt x="20320" y="1953260"/>
                </a:lnTo>
                <a:lnTo>
                  <a:pt x="20320" y="1958340"/>
                </a:lnTo>
                <a:lnTo>
                  <a:pt x="21589" y="1958340"/>
                </a:lnTo>
                <a:lnTo>
                  <a:pt x="21589" y="1963420"/>
                </a:lnTo>
                <a:lnTo>
                  <a:pt x="22859" y="1963420"/>
                </a:lnTo>
                <a:lnTo>
                  <a:pt x="22859" y="1967230"/>
                </a:lnTo>
                <a:lnTo>
                  <a:pt x="24129" y="1967230"/>
                </a:lnTo>
                <a:lnTo>
                  <a:pt x="24129" y="1972310"/>
                </a:lnTo>
                <a:lnTo>
                  <a:pt x="25400" y="1972310"/>
                </a:lnTo>
                <a:lnTo>
                  <a:pt x="25400" y="1977390"/>
                </a:lnTo>
                <a:lnTo>
                  <a:pt x="26670" y="1977390"/>
                </a:lnTo>
                <a:lnTo>
                  <a:pt x="26670" y="1845310"/>
                </a:lnTo>
                <a:close/>
              </a:path>
              <a:path w="26670" h="1977389">
                <a:moveTo>
                  <a:pt x="26670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977389">
                <a:moveTo>
                  <a:pt x="26670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977389">
                <a:moveTo>
                  <a:pt x="26670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977389">
                <a:moveTo>
                  <a:pt x="26670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977389">
                <a:moveTo>
                  <a:pt x="2667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977389">
                <a:moveTo>
                  <a:pt x="2667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977389">
                <a:moveTo>
                  <a:pt x="2667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97738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977389">
                <a:moveTo>
                  <a:pt x="2667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89"/>
                </a:lnTo>
                <a:close/>
              </a:path>
              <a:path w="26670" h="197738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977389">
                <a:moveTo>
                  <a:pt x="26670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40"/>
                </a:lnTo>
                <a:close/>
              </a:path>
              <a:path w="26670" h="197738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977389">
                <a:moveTo>
                  <a:pt x="26670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90"/>
                </a:lnTo>
                <a:close/>
              </a:path>
              <a:path w="26670" h="197738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977389">
                <a:moveTo>
                  <a:pt x="26670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39"/>
                </a:lnTo>
                <a:close/>
              </a:path>
              <a:path w="26670" h="197738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977389">
                <a:moveTo>
                  <a:pt x="26670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85289"/>
                </a:lnTo>
                <a:close/>
              </a:path>
              <a:path w="26670" h="1977389">
                <a:moveTo>
                  <a:pt x="2667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70" y="1684020"/>
                </a:lnTo>
                <a:lnTo>
                  <a:pt x="26670" y="1673860"/>
                </a:lnTo>
                <a:close/>
              </a:path>
              <a:path w="26670" h="1977389">
                <a:moveTo>
                  <a:pt x="26670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70" y="1672589"/>
                </a:lnTo>
                <a:lnTo>
                  <a:pt x="26670" y="1666240"/>
                </a:lnTo>
                <a:close/>
              </a:path>
              <a:path w="26670" h="1977389">
                <a:moveTo>
                  <a:pt x="2667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70" y="1664970"/>
                </a:lnTo>
                <a:lnTo>
                  <a:pt x="26670" y="1654810"/>
                </a:lnTo>
                <a:close/>
              </a:path>
              <a:path w="26670" h="1977389">
                <a:moveTo>
                  <a:pt x="26670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70" y="1653539"/>
                </a:lnTo>
                <a:lnTo>
                  <a:pt x="26670" y="1640839"/>
                </a:lnTo>
                <a:close/>
              </a:path>
              <a:path w="26670" h="197738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977389">
                <a:moveTo>
                  <a:pt x="26670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90"/>
                </a:lnTo>
                <a:close/>
              </a:path>
              <a:path w="26670" h="197738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977389">
                <a:moveTo>
                  <a:pt x="26670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40"/>
                </a:lnTo>
                <a:close/>
              </a:path>
              <a:path w="26670" h="197738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977389">
                <a:moveTo>
                  <a:pt x="26670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90"/>
                </a:lnTo>
                <a:close/>
              </a:path>
              <a:path w="26670" h="197738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1977389">
                <a:moveTo>
                  <a:pt x="26670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70" y="1570990"/>
                </a:lnTo>
                <a:lnTo>
                  <a:pt x="26670" y="1564639"/>
                </a:lnTo>
                <a:close/>
              </a:path>
              <a:path w="26670" h="197738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1977389">
                <a:moveTo>
                  <a:pt x="26670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70" y="1551940"/>
                </a:lnTo>
                <a:lnTo>
                  <a:pt x="26670" y="1545589"/>
                </a:lnTo>
                <a:close/>
              </a:path>
              <a:path w="26670" h="1977389">
                <a:moveTo>
                  <a:pt x="26670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43050"/>
                </a:lnTo>
                <a:close/>
              </a:path>
            </a:pathLst>
          </a:custGeom>
          <a:solidFill>
            <a:srgbClr val="1F3D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174990" y="3291840"/>
            <a:ext cx="27940" cy="2067560"/>
          </a:xfrm>
          <a:custGeom>
            <a:avLst/>
            <a:gdLst/>
            <a:ahLst/>
            <a:cxnLst/>
            <a:rect l="l" t="t" r="r" b="b"/>
            <a:pathLst>
              <a:path w="27940" h="2067560">
                <a:moveTo>
                  <a:pt x="13969" y="0"/>
                </a:moveTo>
                <a:lnTo>
                  <a:pt x="0" y="0"/>
                </a:lnTo>
                <a:lnTo>
                  <a:pt x="0" y="317499"/>
                </a:lnTo>
                <a:lnTo>
                  <a:pt x="27939" y="317499"/>
                </a:lnTo>
                <a:lnTo>
                  <a:pt x="2793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7940" h="2067560">
                <a:moveTo>
                  <a:pt x="27939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7939" y="330199"/>
                </a:lnTo>
                <a:lnTo>
                  <a:pt x="27939" y="317500"/>
                </a:lnTo>
                <a:close/>
              </a:path>
              <a:path w="27940" h="2067560">
                <a:moveTo>
                  <a:pt x="27939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7939" y="349249"/>
                </a:lnTo>
                <a:lnTo>
                  <a:pt x="27939" y="330199"/>
                </a:lnTo>
                <a:close/>
              </a:path>
              <a:path w="27940" h="2067560">
                <a:moveTo>
                  <a:pt x="27939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39" y="361949"/>
                </a:lnTo>
                <a:lnTo>
                  <a:pt x="27939" y="349250"/>
                </a:lnTo>
                <a:close/>
              </a:path>
              <a:path w="27940" h="2067560">
                <a:moveTo>
                  <a:pt x="27939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7939" y="374649"/>
                </a:lnTo>
                <a:lnTo>
                  <a:pt x="27939" y="361950"/>
                </a:lnTo>
                <a:close/>
              </a:path>
              <a:path w="27940" h="2067560">
                <a:moveTo>
                  <a:pt x="27939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7939" y="406399"/>
                </a:lnTo>
                <a:lnTo>
                  <a:pt x="27939" y="374649"/>
                </a:lnTo>
                <a:close/>
              </a:path>
              <a:path w="27940" h="2067560">
                <a:moveTo>
                  <a:pt x="27939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7939" y="412749"/>
                </a:lnTo>
                <a:lnTo>
                  <a:pt x="27939" y="406400"/>
                </a:lnTo>
                <a:close/>
              </a:path>
              <a:path w="27940" h="2067560">
                <a:moveTo>
                  <a:pt x="27939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7939" y="425449"/>
                </a:lnTo>
                <a:lnTo>
                  <a:pt x="27939" y="412749"/>
                </a:lnTo>
                <a:close/>
              </a:path>
              <a:path w="27940" h="2067560">
                <a:moveTo>
                  <a:pt x="27939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425449"/>
                </a:lnTo>
                <a:close/>
              </a:path>
              <a:path w="27940" h="2067560">
                <a:moveTo>
                  <a:pt x="27939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799"/>
                </a:lnTo>
                <a:close/>
              </a:path>
              <a:path w="27940" h="2067560">
                <a:moveTo>
                  <a:pt x="27939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7939" y="469899"/>
                </a:lnTo>
                <a:lnTo>
                  <a:pt x="27939" y="444500"/>
                </a:lnTo>
                <a:close/>
              </a:path>
              <a:path w="27940" h="2067560">
                <a:moveTo>
                  <a:pt x="27939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469899"/>
                </a:lnTo>
                <a:close/>
              </a:path>
              <a:path w="27940" h="2067560">
                <a:moveTo>
                  <a:pt x="27939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7939" y="577849"/>
                </a:lnTo>
                <a:lnTo>
                  <a:pt x="27939" y="539749"/>
                </a:lnTo>
                <a:close/>
              </a:path>
              <a:path w="27940" h="2067560">
                <a:moveTo>
                  <a:pt x="27939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7939" y="582929"/>
                </a:lnTo>
                <a:lnTo>
                  <a:pt x="27939" y="577850"/>
                </a:lnTo>
                <a:close/>
              </a:path>
              <a:path w="27940" h="2067560">
                <a:moveTo>
                  <a:pt x="27939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39" y="589279"/>
                </a:lnTo>
                <a:lnTo>
                  <a:pt x="27939" y="582929"/>
                </a:lnTo>
                <a:close/>
              </a:path>
              <a:path w="27940" h="2067560">
                <a:moveTo>
                  <a:pt x="27939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7939" y="595629"/>
                </a:lnTo>
                <a:lnTo>
                  <a:pt x="27939" y="589279"/>
                </a:lnTo>
                <a:close/>
              </a:path>
              <a:path w="27940" h="2067560">
                <a:moveTo>
                  <a:pt x="27939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7939" y="622299"/>
                </a:lnTo>
                <a:lnTo>
                  <a:pt x="27939" y="595630"/>
                </a:lnTo>
                <a:close/>
              </a:path>
              <a:path w="27940" h="2067560">
                <a:moveTo>
                  <a:pt x="27939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7939" y="640079"/>
                </a:lnTo>
                <a:lnTo>
                  <a:pt x="27939" y="622300"/>
                </a:lnTo>
                <a:close/>
              </a:path>
              <a:path w="27940" h="2067560">
                <a:moveTo>
                  <a:pt x="2793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39" y="647699"/>
                </a:lnTo>
                <a:lnTo>
                  <a:pt x="27939" y="640079"/>
                </a:lnTo>
                <a:close/>
              </a:path>
              <a:path w="27940" h="2067560">
                <a:moveTo>
                  <a:pt x="27939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47700"/>
                </a:lnTo>
                <a:close/>
              </a:path>
              <a:path w="27940" h="2067560">
                <a:moveTo>
                  <a:pt x="27939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7939" y="666749"/>
                </a:lnTo>
                <a:lnTo>
                  <a:pt x="27939" y="660400"/>
                </a:lnTo>
                <a:close/>
              </a:path>
              <a:path w="27940" h="2067560">
                <a:moveTo>
                  <a:pt x="27939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666750"/>
                </a:lnTo>
                <a:close/>
              </a:path>
              <a:path w="27940" h="2067560">
                <a:moveTo>
                  <a:pt x="27939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7939" y="717549"/>
                </a:lnTo>
                <a:lnTo>
                  <a:pt x="27939" y="709930"/>
                </a:lnTo>
                <a:close/>
              </a:path>
              <a:path w="27940" h="2067560">
                <a:moveTo>
                  <a:pt x="27939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7549"/>
                </a:lnTo>
                <a:close/>
              </a:path>
              <a:path w="27940" h="2067560">
                <a:moveTo>
                  <a:pt x="27939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23899"/>
                </a:lnTo>
                <a:close/>
              </a:path>
              <a:path w="27940" h="2067560">
                <a:moveTo>
                  <a:pt x="27939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7939" y="767079"/>
                </a:lnTo>
                <a:lnTo>
                  <a:pt x="27939" y="760729"/>
                </a:lnTo>
                <a:close/>
              </a:path>
              <a:path w="27940" h="2067560">
                <a:moveTo>
                  <a:pt x="27939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7939" y="798829"/>
                </a:lnTo>
                <a:lnTo>
                  <a:pt x="27939" y="767079"/>
                </a:lnTo>
                <a:close/>
              </a:path>
              <a:path w="27940" h="2067560">
                <a:moveTo>
                  <a:pt x="27939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39" y="805179"/>
                </a:lnTo>
                <a:lnTo>
                  <a:pt x="27939" y="798829"/>
                </a:lnTo>
                <a:close/>
              </a:path>
              <a:path w="27940" h="2067560">
                <a:moveTo>
                  <a:pt x="27939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79"/>
                </a:lnTo>
                <a:close/>
              </a:path>
              <a:path w="27940" h="2067560">
                <a:moveTo>
                  <a:pt x="27939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7939" y="850899"/>
                </a:lnTo>
                <a:lnTo>
                  <a:pt x="27939" y="812799"/>
                </a:lnTo>
                <a:close/>
              </a:path>
              <a:path w="27940" h="2067560">
                <a:moveTo>
                  <a:pt x="27939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7939" y="855979"/>
                </a:lnTo>
                <a:lnTo>
                  <a:pt x="27939" y="850899"/>
                </a:lnTo>
                <a:close/>
              </a:path>
              <a:path w="27940" h="2067560">
                <a:moveTo>
                  <a:pt x="27939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55980"/>
                </a:lnTo>
                <a:close/>
              </a:path>
              <a:path w="27940" h="2067560">
                <a:moveTo>
                  <a:pt x="27939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7939" y="951229"/>
                </a:lnTo>
                <a:lnTo>
                  <a:pt x="27939" y="881379"/>
                </a:lnTo>
                <a:close/>
              </a:path>
              <a:path w="27940" h="2067560">
                <a:moveTo>
                  <a:pt x="2793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7939" y="957579"/>
                </a:lnTo>
                <a:lnTo>
                  <a:pt x="27939" y="951230"/>
                </a:lnTo>
                <a:close/>
              </a:path>
              <a:path w="27940" h="2067560">
                <a:moveTo>
                  <a:pt x="27939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57579"/>
                </a:lnTo>
                <a:close/>
              </a:path>
              <a:path w="27940" h="2067560">
                <a:moveTo>
                  <a:pt x="27939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7939" y="976629"/>
                </a:lnTo>
                <a:lnTo>
                  <a:pt x="27939" y="965199"/>
                </a:lnTo>
                <a:close/>
              </a:path>
              <a:path w="27940" h="2067560">
                <a:moveTo>
                  <a:pt x="27939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7939" y="1003299"/>
                </a:lnTo>
                <a:lnTo>
                  <a:pt x="27939" y="976630"/>
                </a:lnTo>
                <a:close/>
              </a:path>
              <a:path w="27940" h="2067560">
                <a:moveTo>
                  <a:pt x="27939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03299"/>
                </a:lnTo>
                <a:close/>
              </a:path>
              <a:path w="27940" h="2067560">
                <a:moveTo>
                  <a:pt x="27939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7939" y="1225549"/>
                </a:lnTo>
                <a:lnTo>
                  <a:pt x="27939" y="1079500"/>
                </a:lnTo>
                <a:close/>
              </a:path>
              <a:path w="27940" h="2067560">
                <a:moveTo>
                  <a:pt x="27939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7939" y="1249679"/>
                </a:lnTo>
                <a:lnTo>
                  <a:pt x="27939" y="1225550"/>
                </a:lnTo>
                <a:close/>
              </a:path>
              <a:path w="27940" h="2067560">
                <a:moveTo>
                  <a:pt x="27939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7939" y="1301749"/>
                </a:lnTo>
                <a:lnTo>
                  <a:pt x="27939" y="1249680"/>
                </a:lnTo>
                <a:close/>
              </a:path>
              <a:path w="27940" h="2067560">
                <a:moveTo>
                  <a:pt x="27939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7939" y="1319529"/>
                </a:lnTo>
                <a:lnTo>
                  <a:pt x="27939" y="1301749"/>
                </a:lnTo>
                <a:close/>
              </a:path>
              <a:path w="27940" h="2067560">
                <a:moveTo>
                  <a:pt x="27939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7939" y="1332229"/>
                </a:lnTo>
                <a:lnTo>
                  <a:pt x="27939" y="1319530"/>
                </a:lnTo>
                <a:close/>
              </a:path>
              <a:path w="27940" h="2067560">
                <a:moveTo>
                  <a:pt x="27939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7939" y="1358899"/>
                </a:lnTo>
                <a:lnTo>
                  <a:pt x="27939" y="1332230"/>
                </a:lnTo>
                <a:close/>
              </a:path>
              <a:path w="27940" h="2067560">
                <a:moveTo>
                  <a:pt x="27939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7939" y="1389379"/>
                </a:lnTo>
                <a:lnTo>
                  <a:pt x="27939" y="1358900"/>
                </a:lnTo>
                <a:close/>
              </a:path>
              <a:path w="27940" h="2067560">
                <a:moveTo>
                  <a:pt x="27939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7939" y="1395729"/>
                </a:lnTo>
                <a:lnTo>
                  <a:pt x="27939" y="1389379"/>
                </a:lnTo>
                <a:close/>
              </a:path>
              <a:path w="27940" h="2067560">
                <a:moveTo>
                  <a:pt x="27939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7939" y="1402079"/>
                </a:lnTo>
                <a:lnTo>
                  <a:pt x="27939" y="1395729"/>
                </a:lnTo>
                <a:close/>
              </a:path>
              <a:path w="27940" h="2067560">
                <a:moveTo>
                  <a:pt x="27939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7939" y="1435099"/>
                </a:lnTo>
                <a:lnTo>
                  <a:pt x="27939" y="1402079"/>
                </a:lnTo>
                <a:close/>
              </a:path>
              <a:path w="27940" h="2067560">
                <a:moveTo>
                  <a:pt x="27939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7939" y="1459229"/>
                </a:lnTo>
                <a:lnTo>
                  <a:pt x="27939" y="1435099"/>
                </a:lnTo>
                <a:close/>
              </a:path>
              <a:path w="27940" h="2067560">
                <a:moveTo>
                  <a:pt x="27939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7939" y="1511299"/>
                </a:lnTo>
                <a:lnTo>
                  <a:pt x="27939" y="1459230"/>
                </a:lnTo>
                <a:close/>
              </a:path>
              <a:path w="27940" h="2067560">
                <a:moveTo>
                  <a:pt x="27939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7939" y="1529079"/>
                </a:lnTo>
                <a:lnTo>
                  <a:pt x="27939" y="1511300"/>
                </a:lnTo>
                <a:close/>
              </a:path>
              <a:path w="27940" h="2067560">
                <a:moveTo>
                  <a:pt x="27939" y="1832609"/>
                </a:moveTo>
                <a:lnTo>
                  <a:pt x="0" y="1832609"/>
                </a:lnTo>
                <a:lnTo>
                  <a:pt x="0" y="1968499"/>
                </a:lnTo>
                <a:lnTo>
                  <a:pt x="1269" y="1968499"/>
                </a:lnTo>
                <a:lnTo>
                  <a:pt x="1269" y="1973579"/>
                </a:lnTo>
                <a:lnTo>
                  <a:pt x="2539" y="1973579"/>
                </a:lnTo>
                <a:lnTo>
                  <a:pt x="2539" y="1978659"/>
                </a:lnTo>
                <a:lnTo>
                  <a:pt x="3809" y="1978659"/>
                </a:lnTo>
                <a:lnTo>
                  <a:pt x="3809" y="1983739"/>
                </a:lnTo>
                <a:lnTo>
                  <a:pt x="5079" y="1983739"/>
                </a:lnTo>
                <a:lnTo>
                  <a:pt x="5079" y="1987549"/>
                </a:lnTo>
                <a:lnTo>
                  <a:pt x="6350" y="1987549"/>
                </a:lnTo>
                <a:lnTo>
                  <a:pt x="6350" y="1992629"/>
                </a:lnTo>
                <a:lnTo>
                  <a:pt x="7619" y="1992629"/>
                </a:lnTo>
                <a:lnTo>
                  <a:pt x="7619" y="1997709"/>
                </a:lnTo>
                <a:lnTo>
                  <a:pt x="8889" y="1997709"/>
                </a:lnTo>
                <a:lnTo>
                  <a:pt x="8889" y="2001519"/>
                </a:lnTo>
                <a:lnTo>
                  <a:pt x="10159" y="2001519"/>
                </a:lnTo>
                <a:lnTo>
                  <a:pt x="10159" y="2006599"/>
                </a:lnTo>
                <a:lnTo>
                  <a:pt x="11429" y="2006599"/>
                </a:lnTo>
                <a:lnTo>
                  <a:pt x="11429" y="2011679"/>
                </a:lnTo>
                <a:lnTo>
                  <a:pt x="27939" y="2011679"/>
                </a:lnTo>
                <a:lnTo>
                  <a:pt x="27939" y="1832609"/>
                </a:lnTo>
                <a:close/>
              </a:path>
              <a:path w="27940" h="2067560">
                <a:moveTo>
                  <a:pt x="27939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39" y="1831339"/>
                </a:lnTo>
                <a:lnTo>
                  <a:pt x="27939" y="1824989"/>
                </a:lnTo>
                <a:close/>
              </a:path>
              <a:path w="27940" h="2067560">
                <a:moveTo>
                  <a:pt x="27939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7939" y="1823719"/>
                </a:lnTo>
                <a:lnTo>
                  <a:pt x="27939" y="1813559"/>
                </a:lnTo>
                <a:close/>
              </a:path>
              <a:path w="27940" h="2067560">
                <a:moveTo>
                  <a:pt x="27939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39" y="1812289"/>
                </a:lnTo>
                <a:lnTo>
                  <a:pt x="27939" y="1805939"/>
                </a:lnTo>
                <a:close/>
              </a:path>
              <a:path w="27940" h="2067560">
                <a:moveTo>
                  <a:pt x="27939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7939" y="1804670"/>
                </a:lnTo>
                <a:lnTo>
                  <a:pt x="27939" y="1794509"/>
                </a:lnTo>
                <a:close/>
              </a:path>
              <a:path w="27940" h="2067560">
                <a:moveTo>
                  <a:pt x="27939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39" y="1793239"/>
                </a:lnTo>
                <a:lnTo>
                  <a:pt x="27939" y="1786889"/>
                </a:lnTo>
                <a:close/>
              </a:path>
              <a:path w="27940" h="2067560">
                <a:moveTo>
                  <a:pt x="27939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7939" y="1785619"/>
                </a:lnTo>
                <a:lnTo>
                  <a:pt x="27939" y="1775460"/>
                </a:lnTo>
                <a:close/>
              </a:path>
              <a:path w="27940" h="2067560">
                <a:moveTo>
                  <a:pt x="27939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7939" y="1774189"/>
                </a:lnTo>
                <a:lnTo>
                  <a:pt x="27939" y="1767839"/>
                </a:lnTo>
                <a:close/>
              </a:path>
              <a:path w="27940" h="2067560">
                <a:moveTo>
                  <a:pt x="27939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7939" y="1766569"/>
                </a:lnTo>
                <a:lnTo>
                  <a:pt x="27939" y="1756409"/>
                </a:lnTo>
                <a:close/>
              </a:path>
              <a:path w="27940" h="2067560">
                <a:moveTo>
                  <a:pt x="27939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7939" y="1755139"/>
                </a:lnTo>
                <a:lnTo>
                  <a:pt x="27939" y="1748789"/>
                </a:lnTo>
                <a:close/>
              </a:path>
              <a:path w="27940" h="2067560">
                <a:moveTo>
                  <a:pt x="27939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7939" y="1747519"/>
                </a:lnTo>
                <a:lnTo>
                  <a:pt x="27939" y="1737359"/>
                </a:lnTo>
                <a:close/>
              </a:path>
              <a:path w="27940" h="2067560">
                <a:moveTo>
                  <a:pt x="27939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39" y="1736089"/>
                </a:lnTo>
                <a:lnTo>
                  <a:pt x="27939" y="1729739"/>
                </a:lnTo>
                <a:close/>
              </a:path>
              <a:path w="27940" h="2067560">
                <a:moveTo>
                  <a:pt x="27939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7939" y="1728469"/>
                </a:lnTo>
                <a:lnTo>
                  <a:pt x="27939" y="1718309"/>
                </a:lnTo>
                <a:close/>
              </a:path>
              <a:path w="27940" h="2067560">
                <a:moveTo>
                  <a:pt x="27939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39" y="1717039"/>
                </a:lnTo>
                <a:lnTo>
                  <a:pt x="27939" y="1710689"/>
                </a:lnTo>
                <a:close/>
              </a:path>
              <a:path w="27940" h="2067560">
                <a:moveTo>
                  <a:pt x="27939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7939" y="1709419"/>
                </a:lnTo>
                <a:lnTo>
                  <a:pt x="27939" y="1699259"/>
                </a:lnTo>
                <a:close/>
              </a:path>
              <a:path w="27940" h="2067560">
                <a:moveTo>
                  <a:pt x="27939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7939" y="1697989"/>
                </a:lnTo>
                <a:lnTo>
                  <a:pt x="27939" y="1691639"/>
                </a:lnTo>
                <a:close/>
              </a:path>
              <a:path w="27940" h="2067560">
                <a:moveTo>
                  <a:pt x="27939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7939" y="1690369"/>
                </a:lnTo>
                <a:lnTo>
                  <a:pt x="27939" y="1680210"/>
                </a:lnTo>
                <a:close/>
              </a:path>
              <a:path w="27940" h="2067560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2067560">
                <a:moveTo>
                  <a:pt x="27939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7939" y="1671319"/>
                </a:lnTo>
                <a:lnTo>
                  <a:pt x="27939" y="1661159"/>
                </a:lnTo>
                <a:close/>
              </a:path>
              <a:path w="27940" h="2067560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2067560">
                <a:moveTo>
                  <a:pt x="27939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7939" y="1652269"/>
                </a:lnTo>
                <a:lnTo>
                  <a:pt x="27939" y="1642109"/>
                </a:lnTo>
                <a:close/>
              </a:path>
              <a:path w="27940" h="2067560">
                <a:moveTo>
                  <a:pt x="27939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28139"/>
                </a:lnTo>
                <a:close/>
              </a:path>
              <a:path w="27940" h="2067560">
                <a:moveTo>
                  <a:pt x="27939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7939" y="1626869"/>
                </a:lnTo>
                <a:lnTo>
                  <a:pt x="27939" y="1616709"/>
                </a:lnTo>
                <a:close/>
              </a:path>
              <a:path w="27940" h="2067560">
                <a:moveTo>
                  <a:pt x="27939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39" y="1615439"/>
                </a:lnTo>
                <a:lnTo>
                  <a:pt x="27939" y="1609089"/>
                </a:lnTo>
                <a:close/>
              </a:path>
              <a:path w="27940" h="2067560">
                <a:moveTo>
                  <a:pt x="27939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39" y="1607819"/>
                </a:lnTo>
                <a:lnTo>
                  <a:pt x="27939" y="1597660"/>
                </a:lnTo>
                <a:close/>
              </a:path>
              <a:path w="27940" h="2067560">
                <a:moveTo>
                  <a:pt x="27939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39" y="1596389"/>
                </a:lnTo>
                <a:lnTo>
                  <a:pt x="27939" y="1590039"/>
                </a:lnTo>
                <a:close/>
              </a:path>
              <a:path w="27940" h="2067560">
                <a:moveTo>
                  <a:pt x="27939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7939" y="1588770"/>
                </a:lnTo>
                <a:lnTo>
                  <a:pt x="27939" y="1578609"/>
                </a:lnTo>
                <a:close/>
              </a:path>
              <a:path w="27940" h="2067560">
                <a:moveTo>
                  <a:pt x="27939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39" y="1577339"/>
                </a:lnTo>
                <a:lnTo>
                  <a:pt x="27939" y="1570989"/>
                </a:lnTo>
                <a:close/>
              </a:path>
              <a:path w="27940" h="2067560">
                <a:moveTo>
                  <a:pt x="27939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7939" y="1569720"/>
                </a:lnTo>
                <a:lnTo>
                  <a:pt x="27939" y="1559559"/>
                </a:lnTo>
                <a:close/>
              </a:path>
              <a:path w="27940" h="2067560">
                <a:moveTo>
                  <a:pt x="27939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39" y="1558289"/>
                </a:lnTo>
                <a:lnTo>
                  <a:pt x="27939" y="1551939"/>
                </a:lnTo>
                <a:close/>
              </a:path>
              <a:path w="27940" h="2067560">
                <a:moveTo>
                  <a:pt x="27939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39" y="1550669"/>
                </a:lnTo>
                <a:lnTo>
                  <a:pt x="27939" y="1540509"/>
                </a:lnTo>
                <a:close/>
              </a:path>
              <a:path w="27940" h="2067560">
                <a:moveTo>
                  <a:pt x="27939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39" y="1539239"/>
                </a:lnTo>
                <a:lnTo>
                  <a:pt x="27939" y="1532889"/>
                </a:lnTo>
                <a:close/>
              </a:path>
              <a:path w="27940" h="2067560">
                <a:moveTo>
                  <a:pt x="27939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7939" y="1531619"/>
                </a:lnTo>
                <a:lnTo>
                  <a:pt x="27939" y="1530349"/>
                </a:lnTo>
                <a:close/>
              </a:path>
              <a:path w="27940" h="2067560">
                <a:moveTo>
                  <a:pt x="27939" y="2011679"/>
                </a:moveTo>
                <a:lnTo>
                  <a:pt x="12700" y="2011679"/>
                </a:lnTo>
                <a:lnTo>
                  <a:pt x="12700" y="2015489"/>
                </a:lnTo>
                <a:lnTo>
                  <a:pt x="13969" y="2015489"/>
                </a:lnTo>
                <a:lnTo>
                  <a:pt x="13969" y="2020569"/>
                </a:lnTo>
                <a:lnTo>
                  <a:pt x="15239" y="2020569"/>
                </a:lnTo>
                <a:lnTo>
                  <a:pt x="15239" y="2025649"/>
                </a:lnTo>
                <a:lnTo>
                  <a:pt x="16509" y="2025649"/>
                </a:lnTo>
                <a:lnTo>
                  <a:pt x="16509" y="2029459"/>
                </a:lnTo>
                <a:lnTo>
                  <a:pt x="17779" y="2029459"/>
                </a:lnTo>
                <a:lnTo>
                  <a:pt x="17779" y="2034539"/>
                </a:lnTo>
                <a:lnTo>
                  <a:pt x="19050" y="2034539"/>
                </a:lnTo>
                <a:lnTo>
                  <a:pt x="19050" y="2039619"/>
                </a:lnTo>
                <a:lnTo>
                  <a:pt x="20319" y="2039619"/>
                </a:lnTo>
                <a:lnTo>
                  <a:pt x="20319" y="2043429"/>
                </a:lnTo>
                <a:lnTo>
                  <a:pt x="21589" y="2043429"/>
                </a:lnTo>
                <a:lnTo>
                  <a:pt x="21589" y="2048509"/>
                </a:lnTo>
                <a:lnTo>
                  <a:pt x="22859" y="2048509"/>
                </a:lnTo>
                <a:lnTo>
                  <a:pt x="22859" y="2053589"/>
                </a:lnTo>
                <a:lnTo>
                  <a:pt x="24129" y="2053589"/>
                </a:lnTo>
                <a:lnTo>
                  <a:pt x="24129" y="2057399"/>
                </a:lnTo>
                <a:lnTo>
                  <a:pt x="25400" y="2057399"/>
                </a:lnTo>
                <a:lnTo>
                  <a:pt x="25400" y="2062479"/>
                </a:lnTo>
                <a:lnTo>
                  <a:pt x="26669" y="2062479"/>
                </a:lnTo>
                <a:lnTo>
                  <a:pt x="26669" y="2067559"/>
                </a:lnTo>
                <a:lnTo>
                  <a:pt x="27939" y="2067559"/>
                </a:lnTo>
                <a:lnTo>
                  <a:pt x="27939" y="2011679"/>
                </a:lnTo>
                <a:close/>
              </a:path>
            </a:pathLst>
          </a:custGeom>
          <a:solidFill>
            <a:srgbClr val="1F3D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202930" y="3304540"/>
            <a:ext cx="27940" cy="2157730"/>
          </a:xfrm>
          <a:custGeom>
            <a:avLst/>
            <a:gdLst/>
            <a:ahLst/>
            <a:cxnLst/>
            <a:rect l="l" t="t" r="r" b="b"/>
            <a:pathLst>
              <a:path w="27940" h="2157729">
                <a:moveTo>
                  <a:pt x="6350" y="0"/>
                </a:moveTo>
                <a:lnTo>
                  <a:pt x="0" y="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12699"/>
                </a:lnTo>
                <a:lnTo>
                  <a:pt x="6350" y="12699"/>
                </a:lnTo>
                <a:lnTo>
                  <a:pt x="6350" y="0"/>
                </a:lnTo>
                <a:close/>
              </a:path>
              <a:path w="27940" h="2157729">
                <a:moveTo>
                  <a:pt x="2794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7940" y="317499"/>
                </a:lnTo>
                <a:lnTo>
                  <a:pt x="27940" y="304800"/>
                </a:lnTo>
                <a:close/>
              </a:path>
              <a:path w="27940" h="2157729">
                <a:moveTo>
                  <a:pt x="27940" y="317499"/>
                </a:moveTo>
                <a:lnTo>
                  <a:pt x="0" y="317499"/>
                </a:lnTo>
                <a:lnTo>
                  <a:pt x="0" y="336549"/>
                </a:lnTo>
                <a:lnTo>
                  <a:pt x="27940" y="336549"/>
                </a:lnTo>
                <a:lnTo>
                  <a:pt x="27940" y="317499"/>
                </a:lnTo>
                <a:close/>
              </a:path>
              <a:path w="27940" h="2157729">
                <a:moveTo>
                  <a:pt x="27940" y="336550"/>
                </a:moveTo>
                <a:lnTo>
                  <a:pt x="0" y="33655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36550"/>
                </a:lnTo>
                <a:close/>
              </a:path>
              <a:path w="27940" h="2157729">
                <a:moveTo>
                  <a:pt x="2794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349250"/>
                </a:lnTo>
                <a:close/>
              </a:path>
              <a:path w="27940" h="2157729">
                <a:moveTo>
                  <a:pt x="27940" y="361949"/>
                </a:moveTo>
                <a:lnTo>
                  <a:pt x="0" y="361949"/>
                </a:lnTo>
                <a:lnTo>
                  <a:pt x="0" y="393699"/>
                </a:lnTo>
                <a:lnTo>
                  <a:pt x="27940" y="393699"/>
                </a:lnTo>
                <a:lnTo>
                  <a:pt x="27940" y="361949"/>
                </a:lnTo>
                <a:close/>
              </a:path>
              <a:path w="27940" h="2157729">
                <a:moveTo>
                  <a:pt x="27940" y="393700"/>
                </a:moveTo>
                <a:lnTo>
                  <a:pt x="0" y="39370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3700"/>
                </a:lnTo>
                <a:close/>
              </a:path>
              <a:path w="27940" h="2157729">
                <a:moveTo>
                  <a:pt x="27940" y="400049"/>
                </a:moveTo>
                <a:lnTo>
                  <a:pt x="0" y="400049"/>
                </a:lnTo>
                <a:lnTo>
                  <a:pt x="0" y="412749"/>
                </a:lnTo>
                <a:lnTo>
                  <a:pt x="27940" y="412749"/>
                </a:lnTo>
                <a:lnTo>
                  <a:pt x="27940" y="400049"/>
                </a:lnTo>
                <a:close/>
              </a:path>
              <a:path w="27940" h="2157729">
                <a:moveTo>
                  <a:pt x="27940" y="412749"/>
                </a:moveTo>
                <a:lnTo>
                  <a:pt x="0" y="412749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2749"/>
                </a:lnTo>
                <a:close/>
              </a:path>
              <a:path w="27940" h="2157729">
                <a:moveTo>
                  <a:pt x="27940" y="419099"/>
                </a:moveTo>
                <a:lnTo>
                  <a:pt x="0" y="419099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419099"/>
                </a:lnTo>
                <a:close/>
              </a:path>
              <a:path w="27940" h="2157729">
                <a:moveTo>
                  <a:pt x="27940" y="431800"/>
                </a:moveTo>
                <a:lnTo>
                  <a:pt x="0" y="43180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31800"/>
                </a:lnTo>
                <a:close/>
              </a:path>
              <a:path w="27940" h="2157729">
                <a:moveTo>
                  <a:pt x="27940" y="457199"/>
                </a:moveTo>
                <a:lnTo>
                  <a:pt x="0" y="457199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457199"/>
                </a:lnTo>
                <a:close/>
              </a:path>
              <a:path w="27940" h="2157729">
                <a:moveTo>
                  <a:pt x="27940" y="527049"/>
                </a:moveTo>
                <a:lnTo>
                  <a:pt x="0" y="52704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27049"/>
                </a:lnTo>
                <a:close/>
              </a:path>
              <a:path w="27940" h="2157729">
                <a:moveTo>
                  <a:pt x="27940" y="565150"/>
                </a:moveTo>
                <a:lnTo>
                  <a:pt x="0" y="56515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5150"/>
                </a:lnTo>
                <a:close/>
              </a:path>
              <a:path w="27940" h="2157729">
                <a:moveTo>
                  <a:pt x="27940" y="570229"/>
                </a:moveTo>
                <a:lnTo>
                  <a:pt x="0" y="570229"/>
                </a:lnTo>
                <a:lnTo>
                  <a:pt x="0" y="576579"/>
                </a:lnTo>
                <a:lnTo>
                  <a:pt x="27940" y="576579"/>
                </a:lnTo>
                <a:lnTo>
                  <a:pt x="27940" y="570229"/>
                </a:lnTo>
                <a:close/>
              </a:path>
              <a:path w="27940" h="2157729">
                <a:moveTo>
                  <a:pt x="27940" y="576579"/>
                </a:moveTo>
                <a:lnTo>
                  <a:pt x="0" y="57657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76579"/>
                </a:lnTo>
                <a:close/>
              </a:path>
              <a:path w="27940" h="2157729">
                <a:moveTo>
                  <a:pt x="27940" y="582930"/>
                </a:moveTo>
                <a:lnTo>
                  <a:pt x="0" y="58293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582930"/>
                </a:lnTo>
                <a:close/>
              </a:path>
              <a:path w="27940" h="2157729">
                <a:moveTo>
                  <a:pt x="27940" y="609600"/>
                </a:moveTo>
                <a:lnTo>
                  <a:pt x="0" y="609600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09600"/>
                </a:lnTo>
                <a:close/>
              </a:path>
              <a:path w="27940" h="215772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2157729">
                <a:moveTo>
                  <a:pt x="27940" y="635000"/>
                </a:moveTo>
                <a:lnTo>
                  <a:pt x="0" y="635000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35000"/>
                </a:lnTo>
                <a:close/>
              </a:path>
              <a:path w="27940" h="2157729">
                <a:moveTo>
                  <a:pt x="27940" y="647700"/>
                </a:moveTo>
                <a:lnTo>
                  <a:pt x="0" y="64770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7700"/>
                </a:lnTo>
                <a:close/>
              </a:path>
              <a:path w="27940" h="2157729">
                <a:moveTo>
                  <a:pt x="27940" y="654050"/>
                </a:moveTo>
                <a:lnTo>
                  <a:pt x="0" y="6540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54050"/>
                </a:lnTo>
                <a:close/>
              </a:path>
              <a:path w="27940" h="2157729">
                <a:moveTo>
                  <a:pt x="27940" y="697230"/>
                </a:moveTo>
                <a:lnTo>
                  <a:pt x="0" y="69723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7230"/>
                </a:lnTo>
                <a:close/>
              </a:path>
              <a:path w="27940" h="2157729">
                <a:moveTo>
                  <a:pt x="27940" y="704849"/>
                </a:moveTo>
                <a:lnTo>
                  <a:pt x="0" y="704849"/>
                </a:lnTo>
                <a:lnTo>
                  <a:pt x="0" y="711199"/>
                </a:lnTo>
                <a:lnTo>
                  <a:pt x="27940" y="711199"/>
                </a:lnTo>
                <a:lnTo>
                  <a:pt x="27940" y="704849"/>
                </a:lnTo>
                <a:close/>
              </a:path>
              <a:path w="27940" h="2157729">
                <a:moveTo>
                  <a:pt x="27940" y="711199"/>
                </a:moveTo>
                <a:lnTo>
                  <a:pt x="0" y="711199"/>
                </a:lnTo>
                <a:lnTo>
                  <a:pt x="0" y="748029"/>
                </a:lnTo>
                <a:lnTo>
                  <a:pt x="27940" y="748029"/>
                </a:lnTo>
                <a:lnTo>
                  <a:pt x="27940" y="711199"/>
                </a:lnTo>
                <a:close/>
              </a:path>
              <a:path w="27940" h="2157729">
                <a:moveTo>
                  <a:pt x="27940" y="748029"/>
                </a:moveTo>
                <a:lnTo>
                  <a:pt x="0" y="748029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48029"/>
                </a:lnTo>
                <a:close/>
              </a:path>
              <a:path w="27940" h="2157729">
                <a:moveTo>
                  <a:pt x="27940" y="754379"/>
                </a:moveTo>
                <a:lnTo>
                  <a:pt x="0" y="754379"/>
                </a:lnTo>
                <a:lnTo>
                  <a:pt x="0" y="786129"/>
                </a:lnTo>
                <a:lnTo>
                  <a:pt x="27940" y="786129"/>
                </a:lnTo>
                <a:lnTo>
                  <a:pt x="27940" y="754379"/>
                </a:lnTo>
                <a:close/>
              </a:path>
              <a:path w="27940" h="2157729">
                <a:moveTo>
                  <a:pt x="27940" y="786129"/>
                </a:moveTo>
                <a:lnTo>
                  <a:pt x="0" y="786129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29"/>
                </a:lnTo>
                <a:close/>
              </a:path>
              <a:path w="27940" h="2157729">
                <a:moveTo>
                  <a:pt x="27940" y="792479"/>
                </a:moveTo>
                <a:lnTo>
                  <a:pt x="0" y="792479"/>
                </a:lnTo>
                <a:lnTo>
                  <a:pt x="0" y="800099"/>
                </a:lnTo>
                <a:lnTo>
                  <a:pt x="27940" y="800099"/>
                </a:lnTo>
                <a:lnTo>
                  <a:pt x="27940" y="792479"/>
                </a:lnTo>
                <a:close/>
              </a:path>
              <a:path w="27940" h="2157729">
                <a:moveTo>
                  <a:pt x="27940" y="800099"/>
                </a:moveTo>
                <a:lnTo>
                  <a:pt x="0" y="80009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00099"/>
                </a:lnTo>
                <a:close/>
              </a:path>
              <a:path w="27940" h="2157729">
                <a:moveTo>
                  <a:pt x="27940" y="838199"/>
                </a:moveTo>
                <a:lnTo>
                  <a:pt x="0" y="838199"/>
                </a:lnTo>
                <a:lnTo>
                  <a:pt x="0" y="843279"/>
                </a:lnTo>
                <a:lnTo>
                  <a:pt x="27940" y="843279"/>
                </a:lnTo>
                <a:lnTo>
                  <a:pt x="27940" y="838199"/>
                </a:lnTo>
                <a:close/>
              </a:path>
              <a:path w="27940" h="2157729">
                <a:moveTo>
                  <a:pt x="27940" y="843280"/>
                </a:moveTo>
                <a:lnTo>
                  <a:pt x="0" y="843280"/>
                </a:lnTo>
                <a:lnTo>
                  <a:pt x="0" y="868679"/>
                </a:lnTo>
                <a:lnTo>
                  <a:pt x="27940" y="868679"/>
                </a:lnTo>
                <a:lnTo>
                  <a:pt x="27940" y="843280"/>
                </a:lnTo>
                <a:close/>
              </a:path>
              <a:path w="27940" h="2157729">
                <a:moveTo>
                  <a:pt x="27940" y="868679"/>
                </a:moveTo>
                <a:lnTo>
                  <a:pt x="0" y="868679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868679"/>
                </a:lnTo>
                <a:close/>
              </a:path>
              <a:path w="27940" h="2157729">
                <a:moveTo>
                  <a:pt x="2794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7940" y="944879"/>
                </a:lnTo>
                <a:lnTo>
                  <a:pt x="27940" y="938530"/>
                </a:lnTo>
                <a:close/>
              </a:path>
              <a:path w="27940" h="2157729">
                <a:moveTo>
                  <a:pt x="27940" y="944879"/>
                </a:moveTo>
                <a:lnTo>
                  <a:pt x="0" y="944879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79"/>
                </a:lnTo>
                <a:close/>
              </a:path>
              <a:path w="27940" h="2157729">
                <a:moveTo>
                  <a:pt x="27940" y="952499"/>
                </a:moveTo>
                <a:lnTo>
                  <a:pt x="0" y="952499"/>
                </a:lnTo>
                <a:lnTo>
                  <a:pt x="0" y="963929"/>
                </a:lnTo>
                <a:lnTo>
                  <a:pt x="27940" y="963929"/>
                </a:lnTo>
                <a:lnTo>
                  <a:pt x="27940" y="952499"/>
                </a:lnTo>
                <a:close/>
              </a:path>
              <a:path w="27940" h="2157729">
                <a:moveTo>
                  <a:pt x="27940" y="963930"/>
                </a:moveTo>
                <a:lnTo>
                  <a:pt x="0" y="96393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63930"/>
                </a:lnTo>
                <a:close/>
              </a:path>
              <a:path w="27940" h="2157729">
                <a:moveTo>
                  <a:pt x="27940" y="990599"/>
                </a:moveTo>
                <a:lnTo>
                  <a:pt x="0" y="9905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990599"/>
                </a:lnTo>
                <a:close/>
              </a:path>
              <a:path w="27940" h="2157729">
                <a:moveTo>
                  <a:pt x="27940" y="1066800"/>
                </a:moveTo>
                <a:lnTo>
                  <a:pt x="0" y="1066800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066800"/>
                </a:lnTo>
                <a:close/>
              </a:path>
              <a:path w="27940" h="2157729">
                <a:moveTo>
                  <a:pt x="27940" y="1212850"/>
                </a:moveTo>
                <a:lnTo>
                  <a:pt x="0" y="1212850"/>
                </a:lnTo>
                <a:lnTo>
                  <a:pt x="0" y="1236979"/>
                </a:lnTo>
                <a:lnTo>
                  <a:pt x="27940" y="1236979"/>
                </a:lnTo>
                <a:lnTo>
                  <a:pt x="27940" y="1212850"/>
                </a:lnTo>
                <a:close/>
              </a:path>
              <a:path w="27940" h="2157729">
                <a:moveTo>
                  <a:pt x="27940" y="1236980"/>
                </a:moveTo>
                <a:lnTo>
                  <a:pt x="0" y="1236980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36980"/>
                </a:lnTo>
                <a:close/>
              </a:path>
              <a:path w="27940" h="2157729">
                <a:moveTo>
                  <a:pt x="27940" y="1289049"/>
                </a:moveTo>
                <a:lnTo>
                  <a:pt x="0" y="1289049"/>
                </a:lnTo>
                <a:lnTo>
                  <a:pt x="0" y="1306829"/>
                </a:lnTo>
                <a:lnTo>
                  <a:pt x="27940" y="1306829"/>
                </a:lnTo>
                <a:lnTo>
                  <a:pt x="27940" y="1289049"/>
                </a:lnTo>
                <a:close/>
              </a:path>
              <a:path w="27940" h="2157729">
                <a:moveTo>
                  <a:pt x="27940" y="1306830"/>
                </a:moveTo>
                <a:lnTo>
                  <a:pt x="0" y="1306830"/>
                </a:lnTo>
                <a:lnTo>
                  <a:pt x="0" y="1319529"/>
                </a:lnTo>
                <a:lnTo>
                  <a:pt x="27940" y="1319529"/>
                </a:lnTo>
                <a:lnTo>
                  <a:pt x="27940" y="1306830"/>
                </a:lnTo>
                <a:close/>
              </a:path>
              <a:path w="27940" h="2157729">
                <a:moveTo>
                  <a:pt x="27940" y="1319530"/>
                </a:moveTo>
                <a:lnTo>
                  <a:pt x="0" y="1319530"/>
                </a:lnTo>
                <a:lnTo>
                  <a:pt x="0" y="1346199"/>
                </a:lnTo>
                <a:lnTo>
                  <a:pt x="27940" y="1346199"/>
                </a:lnTo>
                <a:lnTo>
                  <a:pt x="27940" y="1319530"/>
                </a:lnTo>
                <a:close/>
              </a:path>
              <a:path w="27940" h="2157729">
                <a:moveTo>
                  <a:pt x="27940" y="1346200"/>
                </a:moveTo>
                <a:lnTo>
                  <a:pt x="0" y="1346200"/>
                </a:lnTo>
                <a:lnTo>
                  <a:pt x="0" y="1376679"/>
                </a:lnTo>
                <a:lnTo>
                  <a:pt x="27940" y="1376679"/>
                </a:lnTo>
                <a:lnTo>
                  <a:pt x="27940" y="1346200"/>
                </a:lnTo>
                <a:close/>
              </a:path>
              <a:path w="27940" h="2157729">
                <a:moveTo>
                  <a:pt x="27940" y="1376679"/>
                </a:moveTo>
                <a:lnTo>
                  <a:pt x="0" y="1376679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6679"/>
                </a:lnTo>
                <a:close/>
              </a:path>
              <a:path w="27940" h="2157729">
                <a:moveTo>
                  <a:pt x="27940" y="1383029"/>
                </a:moveTo>
                <a:lnTo>
                  <a:pt x="0" y="1383029"/>
                </a:lnTo>
                <a:lnTo>
                  <a:pt x="0" y="1389379"/>
                </a:lnTo>
                <a:lnTo>
                  <a:pt x="27940" y="1389379"/>
                </a:lnTo>
                <a:lnTo>
                  <a:pt x="27940" y="1383029"/>
                </a:lnTo>
                <a:close/>
              </a:path>
              <a:path w="27940" h="2157729">
                <a:moveTo>
                  <a:pt x="27940" y="1389379"/>
                </a:moveTo>
                <a:lnTo>
                  <a:pt x="0" y="1389379"/>
                </a:lnTo>
                <a:lnTo>
                  <a:pt x="0" y="1422399"/>
                </a:lnTo>
                <a:lnTo>
                  <a:pt x="27940" y="1422399"/>
                </a:lnTo>
                <a:lnTo>
                  <a:pt x="27940" y="1389379"/>
                </a:lnTo>
                <a:close/>
              </a:path>
              <a:path w="27940" h="2157729">
                <a:moveTo>
                  <a:pt x="27940" y="1422399"/>
                </a:moveTo>
                <a:lnTo>
                  <a:pt x="0" y="1422399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22399"/>
                </a:lnTo>
                <a:close/>
              </a:path>
              <a:path w="27940" h="2157729">
                <a:moveTo>
                  <a:pt x="27940" y="1446530"/>
                </a:moveTo>
                <a:lnTo>
                  <a:pt x="0" y="1446530"/>
                </a:lnTo>
                <a:lnTo>
                  <a:pt x="0" y="1498599"/>
                </a:lnTo>
                <a:lnTo>
                  <a:pt x="27940" y="1498599"/>
                </a:lnTo>
                <a:lnTo>
                  <a:pt x="27940" y="1446530"/>
                </a:lnTo>
                <a:close/>
              </a:path>
              <a:path w="27940" h="2157729">
                <a:moveTo>
                  <a:pt x="27940" y="1498600"/>
                </a:moveTo>
                <a:lnTo>
                  <a:pt x="0" y="1498600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498600"/>
                </a:lnTo>
                <a:close/>
              </a:path>
              <a:path w="27940" h="2157729">
                <a:moveTo>
                  <a:pt x="27940" y="1819909"/>
                </a:moveTo>
                <a:lnTo>
                  <a:pt x="0" y="1819909"/>
                </a:lnTo>
                <a:lnTo>
                  <a:pt x="0" y="2059939"/>
                </a:lnTo>
                <a:lnTo>
                  <a:pt x="1270" y="2059939"/>
                </a:lnTo>
                <a:lnTo>
                  <a:pt x="1270" y="2063749"/>
                </a:lnTo>
                <a:lnTo>
                  <a:pt x="2540" y="2063749"/>
                </a:lnTo>
                <a:lnTo>
                  <a:pt x="2540" y="2068829"/>
                </a:lnTo>
                <a:lnTo>
                  <a:pt x="3810" y="2068829"/>
                </a:lnTo>
                <a:lnTo>
                  <a:pt x="3810" y="2073909"/>
                </a:lnTo>
                <a:lnTo>
                  <a:pt x="5079" y="2073909"/>
                </a:lnTo>
                <a:lnTo>
                  <a:pt x="5079" y="2077719"/>
                </a:lnTo>
                <a:lnTo>
                  <a:pt x="6350" y="2077719"/>
                </a:lnTo>
                <a:lnTo>
                  <a:pt x="6350" y="2082799"/>
                </a:lnTo>
                <a:lnTo>
                  <a:pt x="7620" y="2082799"/>
                </a:lnTo>
                <a:lnTo>
                  <a:pt x="7620" y="2087879"/>
                </a:lnTo>
                <a:lnTo>
                  <a:pt x="27940" y="2087879"/>
                </a:lnTo>
                <a:lnTo>
                  <a:pt x="27940" y="1819909"/>
                </a:lnTo>
                <a:close/>
              </a:path>
              <a:path w="27940" h="2157729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2157729">
                <a:moveTo>
                  <a:pt x="27940" y="1800859"/>
                </a:moveTo>
                <a:lnTo>
                  <a:pt x="0" y="1800859"/>
                </a:lnTo>
                <a:lnTo>
                  <a:pt x="0" y="1811019"/>
                </a:lnTo>
                <a:lnTo>
                  <a:pt x="27940" y="1811019"/>
                </a:lnTo>
                <a:lnTo>
                  <a:pt x="27940" y="1800859"/>
                </a:lnTo>
                <a:close/>
              </a:path>
              <a:path w="27940" h="2157729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2157729">
                <a:moveTo>
                  <a:pt x="27940" y="1781809"/>
                </a:moveTo>
                <a:lnTo>
                  <a:pt x="0" y="1781809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09"/>
                </a:lnTo>
                <a:close/>
              </a:path>
              <a:path w="27940" h="2157729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2157729">
                <a:moveTo>
                  <a:pt x="27940" y="1762760"/>
                </a:moveTo>
                <a:lnTo>
                  <a:pt x="0" y="1762760"/>
                </a:lnTo>
                <a:lnTo>
                  <a:pt x="0" y="1772919"/>
                </a:lnTo>
                <a:lnTo>
                  <a:pt x="27940" y="1772919"/>
                </a:lnTo>
                <a:lnTo>
                  <a:pt x="27940" y="1762760"/>
                </a:lnTo>
                <a:close/>
              </a:path>
              <a:path w="27940" h="2157729">
                <a:moveTo>
                  <a:pt x="27940" y="1755139"/>
                </a:moveTo>
                <a:lnTo>
                  <a:pt x="0" y="1755139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39"/>
                </a:lnTo>
                <a:close/>
              </a:path>
              <a:path w="27940" h="2157729">
                <a:moveTo>
                  <a:pt x="27940" y="1743709"/>
                </a:moveTo>
                <a:lnTo>
                  <a:pt x="0" y="1743709"/>
                </a:lnTo>
                <a:lnTo>
                  <a:pt x="0" y="1753869"/>
                </a:lnTo>
                <a:lnTo>
                  <a:pt x="27940" y="1753869"/>
                </a:lnTo>
                <a:lnTo>
                  <a:pt x="27940" y="1743709"/>
                </a:lnTo>
                <a:close/>
              </a:path>
              <a:path w="27940" h="2157729">
                <a:moveTo>
                  <a:pt x="27940" y="1736089"/>
                </a:moveTo>
                <a:lnTo>
                  <a:pt x="0" y="1736089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89"/>
                </a:lnTo>
                <a:close/>
              </a:path>
              <a:path w="27940" h="2157729">
                <a:moveTo>
                  <a:pt x="27940" y="1724659"/>
                </a:moveTo>
                <a:lnTo>
                  <a:pt x="0" y="1724659"/>
                </a:lnTo>
                <a:lnTo>
                  <a:pt x="0" y="1734819"/>
                </a:lnTo>
                <a:lnTo>
                  <a:pt x="27940" y="1734819"/>
                </a:lnTo>
                <a:lnTo>
                  <a:pt x="27940" y="1724659"/>
                </a:lnTo>
                <a:close/>
              </a:path>
              <a:path w="27940" h="2157729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2157729">
                <a:moveTo>
                  <a:pt x="27940" y="1705609"/>
                </a:moveTo>
                <a:lnTo>
                  <a:pt x="0" y="1705609"/>
                </a:lnTo>
                <a:lnTo>
                  <a:pt x="0" y="1715769"/>
                </a:lnTo>
                <a:lnTo>
                  <a:pt x="27940" y="1715769"/>
                </a:lnTo>
                <a:lnTo>
                  <a:pt x="27940" y="1705609"/>
                </a:lnTo>
                <a:close/>
              </a:path>
              <a:path w="27940" h="2157729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2157729">
                <a:moveTo>
                  <a:pt x="27940" y="1686559"/>
                </a:moveTo>
                <a:lnTo>
                  <a:pt x="0" y="1686559"/>
                </a:lnTo>
                <a:lnTo>
                  <a:pt x="0" y="1696719"/>
                </a:lnTo>
                <a:lnTo>
                  <a:pt x="27940" y="1696719"/>
                </a:lnTo>
                <a:lnTo>
                  <a:pt x="27940" y="1686559"/>
                </a:lnTo>
                <a:close/>
              </a:path>
              <a:path w="27940" h="2157729">
                <a:moveTo>
                  <a:pt x="27940" y="1678939"/>
                </a:moveTo>
                <a:lnTo>
                  <a:pt x="0" y="1678939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39"/>
                </a:lnTo>
                <a:close/>
              </a:path>
              <a:path w="27940" h="2157729">
                <a:moveTo>
                  <a:pt x="27940" y="1667510"/>
                </a:moveTo>
                <a:lnTo>
                  <a:pt x="0" y="1667510"/>
                </a:lnTo>
                <a:lnTo>
                  <a:pt x="0" y="1677669"/>
                </a:lnTo>
                <a:lnTo>
                  <a:pt x="27940" y="1677669"/>
                </a:lnTo>
                <a:lnTo>
                  <a:pt x="27940" y="1667510"/>
                </a:lnTo>
                <a:close/>
              </a:path>
              <a:path w="27940" h="2157729">
                <a:moveTo>
                  <a:pt x="2794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9889"/>
                </a:lnTo>
                <a:close/>
              </a:path>
              <a:path w="27940" h="2157729">
                <a:moveTo>
                  <a:pt x="27940" y="1648459"/>
                </a:moveTo>
                <a:lnTo>
                  <a:pt x="0" y="1648459"/>
                </a:lnTo>
                <a:lnTo>
                  <a:pt x="0" y="1658619"/>
                </a:lnTo>
                <a:lnTo>
                  <a:pt x="27940" y="1658619"/>
                </a:lnTo>
                <a:lnTo>
                  <a:pt x="27940" y="1648459"/>
                </a:lnTo>
                <a:close/>
              </a:path>
              <a:path w="27940" h="2157729">
                <a:moveTo>
                  <a:pt x="2794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640839"/>
                </a:lnTo>
                <a:close/>
              </a:path>
              <a:path w="27940" h="2157729">
                <a:moveTo>
                  <a:pt x="27940" y="1629409"/>
                </a:moveTo>
                <a:lnTo>
                  <a:pt x="0" y="1629409"/>
                </a:lnTo>
                <a:lnTo>
                  <a:pt x="0" y="1639569"/>
                </a:lnTo>
                <a:lnTo>
                  <a:pt x="27940" y="1639569"/>
                </a:lnTo>
                <a:lnTo>
                  <a:pt x="27940" y="1629409"/>
                </a:lnTo>
                <a:close/>
              </a:path>
              <a:path w="27940" h="2157729">
                <a:moveTo>
                  <a:pt x="27940" y="1615439"/>
                </a:moveTo>
                <a:lnTo>
                  <a:pt x="0" y="161543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15439"/>
                </a:lnTo>
                <a:close/>
              </a:path>
              <a:path w="27940" h="2157729">
                <a:moveTo>
                  <a:pt x="27940" y="1604009"/>
                </a:moveTo>
                <a:lnTo>
                  <a:pt x="0" y="1604009"/>
                </a:lnTo>
                <a:lnTo>
                  <a:pt x="0" y="1614169"/>
                </a:lnTo>
                <a:lnTo>
                  <a:pt x="27940" y="1614169"/>
                </a:lnTo>
                <a:lnTo>
                  <a:pt x="27940" y="1604009"/>
                </a:lnTo>
                <a:close/>
              </a:path>
              <a:path w="27940" h="215772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2157729">
                <a:moveTo>
                  <a:pt x="27940" y="1584960"/>
                </a:moveTo>
                <a:lnTo>
                  <a:pt x="0" y="1584960"/>
                </a:lnTo>
                <a:lnTo>
                  <a:pt x="0" y="1595119"/>
                </a:lnTo>
                <a:lnTo>
                  <a:pt x="27940" y="1595119"/>
                </a:lnTo>
                <a:lnTo>
                  <a:pt x="27940" y="1584960"/>
                </a:lnTo>
                <a:close/>
              </a:path>
              <a:path w="27940" h="215772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2157729">
                <a:moveTo>
                  <a:pt x="27940" y="1565909"/>
                </a:moveTo>
                <a:lnTo>
                  <a:pt x="0" y="1565909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09"/>
                </a:lnTo>
                <a:close/>
              </a:path>
              <a:path w="27940" h="215772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2157729">
                <a:moveTo>
                  <a:pt x="27940" y="1546859"/>
                </a:moveTo>
                <a:lnTo>
                  <a:pt x="0" y="1546859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59"/>
                </a:lnTo>
                <a:close/>
              </a:path>
              <a:path w="27940" h="215772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2157729">
                <a:moveTo>
                  <a:pt x="27940" y="1527809"/>
                </a:moveTo>
                <a:lnTo>
                  <a:pt x="0" y="1527809"/>
                </a:lnTo>
                <a:lnTo>
                  <a:pt x="0" y="1537969"/>
                </a:lnTo>
                <a:lnTo>
                  <a:pt x="27940" y="1537969"/>
                </a:lnTo>
                <a:lnTo>
                  <a:pt x="27940" y="1527809"/>
                </a:lnTo>
                <a:close/>
              </a:path>
              <a:path w="27940" h="215772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2157729">
                <a:moveTo>
                  <a:pt x="27940" y="1517649"/>
                </a:moveTo>
                <a:lnTo>
                  <a:pt x="0" y="1517649"/>
                </a:lnTo>
                <a:lnTo>
                  <a:pt x="0" y="1518919"/>
                </a:lnTo>
                <a:lnTo>
                  <a:pt x="27940" y="1518919"/>
                </a:lnTo>
                <a:lnTo>
                  <a:pt x="27940" y="1517649"/>
                </a:lnTo>
                <a:close/>
              </a:path>
              <a:path w="27940" h="2157729">
                <a:moveTo>
                  <a:pt x="27940" y="2087879"/>
                </a:moveTo>
                <a:lnTo>
                  <a:pt x="8890" y="2087879"/>
                </a:lnTo>
                <a:lnTo>
                  <a:pt x="8890" y="2091689"/>
                </a:lnTo>
                <a:lnTo>
                  <a:pt x="10160" y="2091689"/>
                </a:lnTo>
                <a:lnTo>
                  <a:pt x="10160" y="2096769"/>
                </a:lnTo>
                <a:lnTo>
                  <a:pt x="11429" y="2096769"/>
                </a:lnTo>
                <a:lnTo>
                  <a:pt x="11429" y="2101849"/>
                </a:lnTo>
                <a:lnTo>
                  <a:pt x="12700" y="2101849"/>
                </a:lnTo>
                <a:lnTo>
                  <a:pt x="12700" y="2105659"/>
                </a:lnTo>
                <a:lnTo>
                  <a:pt x="13970" y="2105659"/>
                </a:lnTo>
                <a:lnTo>
                  <a:pt x="13970" y="2110739"/>
                </a:lnTo>
                <a:lnTo>
                  <a:pt x="15240" y="2110739"/>
                </a:lnTo>
                <a:lnTo>
                  <a:pt x="15240" y="2115819"/>
                </a:lnTo>
                <a:lnTo>
                  <a:pt x="16510" y="2115819"/>
                </a:lnTo>
                <a:lnTo>
                  <a:pt x="16510" y="2119629"/>
                </a:lnTo>
                <a:lnTo>
                  <a:pt x="17779" y="2119629"/>
                </a:lnTo>
                <a:lnTo>
                  <a:pt x="17779" y="2124709"/>
                </a:lnTo>
                <a:lnTo>
                  <a:pt x="19050" y="2124709"/>
                </a:lnTo>
                <a:lnTo>
                  <a:pt x="19050" y="2129789"/>
                </a:lnTo>
                <a:lnTo>
                  <a:pt x="20320" y="2129789"/>
                </a:lnTo>
                <a:lnTo>
                  <a:pt x="20320" y="2133599"/>
                </a:lnTo>
                <a:lnTo>
                  <a:pt x="21590" y="2133599"/>
                </a:lnTo>
                <a:lnTo>
                  <a:pt x="21590" y="2138679"/>
                </a:lnTo>
                <a:lnTo>
                  <a:pt x="22860" y="2138679"/>
                </a:lnTo>
                <a:lnTo>
                  <a:pt x="22860" y="2143759"/>
                </a:lnTo>
                <a:lnTo>
                  <a:pt x="24129" y="2143759"/>
                </a:lnTo>
                <a:lnTo>
                  <a:pt x="24129" y="2148839"/>
                </a:lnTo>
                <a:lnTo>
                  <a:pt x="25400" y="2148839"/>
                </a:lnTo>
                <a:lnTo>
                  <a:pt x="25400" y="2152649"/>
                </a:lnTo>
                <a:lnTo>
                  <a:pt x="26670" y="2152649"/>
                </a:lnTo>
                <a:lnTo>
                  <a:pt x="26670" y="2157729"/>
                </a:lnTo>
                <a:lnTo>
                  <a:pt x="27940" y="2157729"/>
                </a:lnTo>
                <a:lnTo>
                  <a:pt x="27940" y="2087879"/>
                </a:lnTo>
                <a:close/>
              </a:path>
            </a:pathLst>
          </a:custGeom>
          <a:solidFill>
            <a:srgbClr val="1E3C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230869" y="3329940"/>
            <a:ext cx="26670" cy="2230120"/>
          </a:xfrm>
          <a:custGeom>
            <a:avLst/>
            <a:gdLst/>
            <a:ahLst/>
            <a:cxnLst/>
            <a:rect l="l" t="t" r="r" b="b"/>
            <a:pathLst>
              <a:path w="26670" h="2230120">
                <a:moveTo>
                  <a:pt x="2031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2230120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30120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30120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30120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30120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30120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30120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30120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30120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30120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30120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30120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30120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30120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30120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30120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30120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30120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30120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30120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30120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30120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30120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30120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30120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30120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30120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30120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30120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30120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30120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30120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3012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30120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30120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30120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30120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30120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30120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30120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30120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30120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30120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30120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30120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30120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30120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30120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30120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30120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30120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301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30120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301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30120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301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30120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301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30120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301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30120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30120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3012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30120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3012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301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3012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30120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3012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30120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3012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30120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30120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30120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30120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30120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30120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30120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30120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30120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30120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30120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30120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30120">
                <a:moveTo>
                  <a:pt x="26670" y="2062480"/>
                </a:moveTo>
                <a:lnTo>
                  <a:pt x="0" y="2062480"/>
                </a:lnTo>
                <a:lnTo>
                  <a:pt x="0" y="2137410"/>
                </a:lnTo>
                <a:lnTo>
                  <a:pt x="1270" y="2137410"/>
                </a:lnTo>
                <a:lnTo>
                  <a:pt x="1270" y="2141220"/>
                </a:lnTo>
                <a:lnTo>
                  <a:pt x="2539" y="2141220"/>
                </a:lnTo>
                <a:lnTo>
                  <a:pt x="2539" y="2146300"/>
                </a:lnTo>
                <a:lnTo>
                  <a:pt x="3809" y="2146300"/>
                </a:lnTo>
                <a:lnTo>
                  <a:pt x="3809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30120">
                <a:moveTo>
                  <a:pt x="26670" y="2217420"/>
                </a:moveTo>
                <a:lnTo>
                  <a:pt x="22859" y="2217420"/>
                </a:lnTo>
                <a:lnTo>
                  <a:pt x="22859" y="2221230"/>
                </a:lnTo>
                <a:lnTo>
                  <a:pt x="24129" y="2221230"/>
                </a:lnTo>
                <a:lnTo>
                  <a:pt x="24129" y="2227580"/>
                </a:lnTo>
                <a:lnTo>
                  <a:pt x="25400" y="2227580"/>
                </a:lnTo>
                <a:lnTo>
                  <a:pt x="25400" y="2230120"/>
                </a:lnTo>
                <a:lnTo>
                  <a:pt x="26670" y="2230120"/>
                </a:lnTo>
                <a:lnTo>
                  <a:pt x="26670" y="2217420"/>
                </a:lnTo>
                <a:close/>
              </a:path>
              <a:path w="26670" h="2230120">
                <a:moveTo>
                  <a:pt x="26670" y="2198370"/>
                </a:moveTo>
                <a:lnTo>
                  <a:pt x="17779" y="2198370"/>
                </a:lnTo>
                <a:lnTo>
                  <a:pt x="17779" y="2202180"/>
                </a:lnTo>
                <a:lnTo>
                  <a:pt x="19050" y="2202180"/>
                </a:lnTo>
                <a:lnTo>
                  <a:pt x="19050" y="2208530"/>
                </a:lnTo>
                <a:lnTo>
                  <a:pt x="20320" y="2208530"/>
                </a:lnTo>
                <a:lnTo>
                  <a:pt x="20320" y="2213610"/>
                </a:lnTo>
                <a:lnTo>
                  <a:pt x="21589" y="2213610"/>
                </a:lnTo>
                <a:lnTo>
                  <a:pt x="21589" y="2217420"/>
                </a:lnTo>
                <a:lnTo>
                  <a:pt x="22859" y="2217420"/>
                </a:lnTo>
                <a:lnTo>
                  <a:pt x="2285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30120">
                <a:moveTo>
                  <a:pt x="26670" y="2175510"/>
                </a:moveTo>
                <a:lnTo>
                  <a:pt x="11429" y="2175510"/>
                </a:lnTo>
                <a:lnTo>
                  <a:pt x="11429" y="2179320"/>
                </a:lnTo>
                <a:lnTo>
                  <a:pt x="12700" y="2179320"/>
                </a:lnTo>
                <a:lnTo>
                  <a:pt x="12700" y="2183130"/>
                </a:lnTo>
                <a:lnTo>
                  <a:pt x="13970" y="2183130"/>
                </a:lnTo>
                <a:lnTo>
                  <a:pt x="13970" y="2189480"/>
                </a:lnTo>
                <a:lnTo>
                  <a:pt x="15239" y="2189480"/>
                </a:lnTo>
                <a:lnTo>
                  <a:pt x="15239" y="2194560"/>
                </a:lnTo>
                <a:lnTo>
                  <a:pt x="16509" y="2194560"/>
                </a:lnTo>
                <a:lnTo>
                  <a:pt x="16509" y="2198370"/>
                </a:lnTo>
                <a:lnTo>
                  <a:pt x="17779" y="2198370"/>
                </a:lnTo>
                <a:lnTo>
                  <a:pt x="1777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30120">
                <a:moveTo>
                  <a:pt x="26670" y="2156460"/>
                </a:moveTo>
                <a:lnTo>
                  <a:pt x="6350" y="2156460"/>
                </a:lnTo>
                <a:lnTo>
                  <a:pt x="6350" y="2160270"/>
                </a:lnTo>
                <a:lnTo>
                  <a:pt x="7620" y="2160270"/>
                </a:lnTo>
                <a:lnTo>
                  <a:pt x="7620" y="2166620"/>
                </a:lnTo>
                <a:lnTo>
                  <a:pt x="8889" y="2166620"/>
                </a:lnTo>
                <a:lnTo>
                  <a:pt x="8889" y="2170430"/>
                </a:lnTo>
                <a:lnTo>
                  <a:pt x="10159" y="2170430"/>
                </a:lnTo>
                <a:lnTo>
                  <a:pt x="10159" y="2175510"/>
                </a:lnTo>
                <a:lnTo>
                  <a:pt x="11429" y="2175510"/>
                </a:lnTo>
                <a:lnTo>
                  <a:pt x="1142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30120">
                <a:moveTo>
                  <a:pt x="26670" y="2152650"/>
                </a:moveTo>
                <a:lnTo>
                  <a:pt x="5079" y="2152650"/>
                </a:lnTo>
                <a:lnTo>
                  <a:pt x="5079" y="2156460"/>
                </a:lnTo>
                <a:lnTo>
                  <a:pt x="6350" y="2156460"/>
                </a:lnTo>
                <a:lnTo>
                  <a:pt x="635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257540" y="3342640"/>
            <a:ext cx="163829" cy="35026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421369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7779" y="0"/>
                </a:moveTo>
                <a:lnTo>
                  <a:pt x="0" y="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3401059">
                <a:moveTo>
                  <a:pt x="2793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3401059">
                <a:moveTo>
                  <a:pt x="27939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77800"/>
                </a:lnTo>
                <a:close/>
              </a:path>
              <a:path w="27940" h="3401059">
                <a:moveTo>
                  <a:pt x="2793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196850"/>
                </a:lnTo>
                <a:close/>
              </a:path>
              <a:path w="27940" h="34010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401059">
                <a:moveTo>
                  <a:pt x="27939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22250"/>
                </a:lnTo>
                <a:close/>
              </a:path>
              <a:path w="27940" h="3401059">
                <a:moveTo>
                  <a:pt x="27939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254000"/>
                </a:lnTo>
                <a:close/>
              </a:path>
              <a:path w="27940" h="3401059">
                <a:moveTo>
                  <a:pt x="27939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39" y="273050"/>
                </a:lnTo>
                <a:lnTo>
                  <a:pt x="27939" y="260350"/>
                </a:lnTo>
                <a:close/>
              </a:path>
              <a:path w="27940" h="3401059">
                <a:moveTo>
                  <a:pt x="27939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39" y="279399"/>
                </a:lnTo>
                <a:lnTo>
                  <a:pt x="27939" y="273050"/>
                </a:lnTo>
                <a:close/>
              </a:path>
              <a:path w="27940" h="3401059">
                <a:moveTo>
                  <a:pt x="27939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79400"/>
                </a:lnTo>
                <a:close/>
              </a:path>
              <a:path w="27940" h="3401059">
                <a:moveTo>
                  <a:pt x="27939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292100"/>
                </a:lnTo>
                <a:close/>
              </a:path>
              <a:path w="27940" h="3401059">
                <a:moveTo>
                  <a:pt x="27939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17500"/>
                </a:lnTo>
                <a:close/>
              </a:path>
              <a:path w="27940" h="3401059">
                <a:moveTo>
                  <a:pt x="27939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387350"/>
                </a:lnTo>
                <a:close/>
              </a:path>
              <a:path w="27940" h="3401059">
                <a:moveTo>
                  <a:pt x="27939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425450"/>
                </a:lnTo>
                <a:close/>
              </a:path>
              <a:path w="27940" h="3401059">
                <a:moveTo>
                  <a:pt x="27939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30530"/>
                </a:lnTo>
                <a:close/>
              </a:path>
              <a:path w="27940" h="3401059">
                <a:moveTo>
                  <a:pt x="27939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39" y="443229"/>
                </a:lnTo>
                <a:lnTo>
                  <a:pt x="27939" y="436880"/>
                </a:lnTo>
                <a:close/>
              </a:path>
              <a:path w="27940" h="3401059">
                <a:moveTo>
                  <a:pt x="27939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3230"/>
                </a:lnTo>
                <a:close/>
              </a:path>
              <a:path w="27940" h="3401059">
                <a:moveTo>
                  <a:pt x="27939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39" y="487680"/>
                </a:lnTo>
                <a:lnTo>
                  <a:pt x="27939" y="469900"/>
                </a:lnTo>
                <a:close/>
              </a:path>
              <a:path w="27940" h="3401059">
                <a:moveTo>
                  <a:pt x="27939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7680"/>
                </a:lnTo>
                <a:close/>
              </a:path>
              <a:path w="27940" h="3401059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3401059">
                <a:moveTo>
                  <a:pt x="27939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8000"/>
                </a:lnTo>
                <a:close/>
              </a:path>
              <a:path w="27940" h="3401059">
                <a:moveTo>
                  <a:pt x="27939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14350"/>
                </a:lnTo>
                <a:close/>
              </a:path>
              <a:path w="27940" h="3401059">
                <a:moveTo>
                  <a:pt x="27939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39" y="565150"/>
                </a:lnTo>
                <a:lnTo>
                  <a:pt x="27939" y="557530"/>
                </a:lnTo>
                <a:close/>
              </a:path>
              <a:path w="27940" h="3401059">
                <a:moveTo>
                  <a:pt x="27939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65150"/>
                </a:lnTo>
                <a:close/>
              </a:path>
              <a:path w="27940" h="3401059">
                <a:moveTo>
                  <a:pt x="27939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39" y="608330"/>
                </a:lnTo>
                <a:lnTo>
                  <a:pt x="27939" y="571500"/>
                </a:lnTo>
                <a:close/>
              </a:path>
              <a:path w="27940" h="3401059">
                <a:moveTo>
                  <a:pt x="27939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39" y="614679"/>
                </a:lnTo>
                <a:lnTo>
                  <a:pt x="27939" y="608330"/>
                </a:lnTo>
                <a:close/>
              </a:path>
              <a:path w="27940" h="3401059">
                <a:moveTo>
                  <a:pt x="27939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14680"/>
                </a:lnTo>
                <a:close/>
              </a:path>
              <a:path w="27940" h="3401059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3401059">
                <a:moveTo>
                  <a:pt x="2793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2780"/>
                </a:lnTo>
                <a:close/>
              </a:path>
              <a:path w="27940" h="3401059">
                <a:moveTo>
                  <a:pt x="27939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60400"/>
                </a:lnTo>
                <a:close/>
              </a:path>
              <a:path w="27940" h="3401059">
                <a:moveTo>
                  <a:pt x="27939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98500"/>
                </a:lnTo>
                <a:close/>
              </a:path>
              <a:path w="27940" h="3401059">
                <a:moveTo>
                  <a:pt x="27939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03580"/>
                </a:lnTo>
                <a:close/>
              </a:path>
              <a:path w="27940" h="3401059">
                <a:moveTo>
                  <a:pt x="27939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39" y="798830"/>
                </a:lnTo>
                <a:lnTo>
                  <a:pt x="27939" y="728980"/>
                </a:lnTo>
                <a:close/>
              </a:path>
              <a:path w="27940" h="3401059">
                <a:moveTo>
                  <a:pt x="27939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98830"/>
                </a:lnTo>
                <a:close/>
              </a:path>
              <a:path w="27940" h="3401059">
                <a:moveTo>
                  <a:pt x="27939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39" y="812800"/>
                </a:lnTo>
                <a:lnTo>
                  <a:pt x="27939" y="805180"/>
                </a:lnTo>
                <a:close/>
              </a:path>
              <a:path w="27940" h="3401059">
                <a:moveTo>
                  <a:pt x="27939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812800"/>
                </a:lnTo>
                <a:close/>
              </a:path>
              <a:path w="27940" h="3401059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3401059">
                <a:moveTo>
                  <a:pt x="27939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50900"/>
                </a:lnTo>
                <a:close/>
              </a:path>
              <a:path w="27940" h="3401059">
                <a:moveTo>
                  <a:pt x="27939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927100"/>
                </a:lnTo>
                <a:close/>
              </a:path>
              <a:path w="27940" h="3401059">
                <a:moveTo>
                  <a:pt x="27939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39" y="1097280"/>
                </a:lnTo>
                <a:lnTo>
                  <a:pt x="27939" y="1073150"/>
                </a:lnTo>
                <a:close/>
              </a:path>
              <a:path w="27940" h="3401059">
                <a:moveTo>
                  <a:pt x="27939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39" y="1149350"/>
                </a:lnTo>
                <a:lnTo>
                  <a:pt x="27939" y="1097280"/>
                </a:lnTo>
                <a:close/>
              </a:path>
              <a:path w="27940" h="3401059">
                <a:moveTo>
                  <a:pt x="27939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49350"/>
                </a:lnTo>
                <a:close/>
              </a:path>
              <a:path w="27940" h="3401059">
                <a:moveTo>
                  <a:pt x="27939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67130"/>
                </a:lnTo>
                <a:close/>
              </a:path>
              <a:path w="27940" h="3401059">
                <a:moveTo>
                  <a:pt x="27939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9830"/>
                </a:lnTo>
                <a:close/>
              </a:path>
              <a:path w="27940" h="3401059">
                <a:moveTo>
                  <a:pt x="27939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39" y="1236980"/>
                </a:lnTo>
                <a:lnTo>
                  <a:pt x="27939" y="1206500"/>
                </a:lnTo>
                <a:close/>
              </a:path>
              <a:path w="27940" h="3401059">
                <a:moveTo>
                  <a:pt x="27939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39" y="1243330"/>
                </a:lnTo>
                <a:lnTo>
                  <a:pt x="27939" y="1236980"/>
                </a:lnTo>
                <a:close/>
              </a:path>
              <a:path w="27940" h="3401059">
                <a:moveTo>
                  <a:pt x="27939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43330"/>
                </a:lnTo>
                <a:close/>
              </a:path>
              <a:path w="27940" h="3401059">
                <a:moveTo>
                  <a:pt x="27939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49680"/>
                </a:lnTo>
                <a:close/>
              </a:path>
              <a:path w="27940" h="3401059">
                <a:moveTo>
                  <a:pt x="27939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39" y="1306830"/>
                </a:lnTo>
                <a:lnTo>
                  <a:pt x="27939" y="1282700"/>
                </a:lnTo>
                <a:close/>
              </a:path>
              <a:path w="27940" h="3401059">
                <a:moveTo>
                  <a:pt x="27939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39" y="1358900"/>
                </a:lnTo>
                <a:lnTo>
                  <a:pt x="27939" y="1306830"/>
                </a:lnTo>
                <a:close/>
              </a:path>
              <a:path w="27940" h="3401059">
                <a:moveTo>
                  <a:pt x="27939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39" y="1376680"/>
                </a:lnTo>
                <a:lnTo>
                  <a:pt x="27939" y="1358900"/>
                </a:lnTo>
                <a:close/>
              </a:path>
              <a:path w="27940" h="3401059">
                <a:moveTo>
                  <a:pt x="27939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39" y="1948180"/>
                </a:lnTo>
                <a:lnTo>
                  <a:pt x="27939" y="1680210"/>
                </a:lnTo>
                <a:close/>
              </a:path>
              <a:path w="27940" h="3401059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3401059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3401059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3401059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3401059">
                <a:moveTo>
                  <a:pt x="27939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89"/>
                </a:lnTo>
                <a:close/>
              </a:path>
              <a:path w="27940" h="3401059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3401059">
                <a:moveTo>
                  <a:pt x="27939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39" y="1621789"/>
                </a:lnTo>
                <a:lnTo>
                  <a:pt x="27939" y="1615439"/>
                </a:lnTo>
                <a:close/>
              </a:path>
              <a:path w="27940" h="3401059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34010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4010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401059">
                <a:moveTo>
                  <a:pt x="27939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40"/>
                </a:lnTo>
                <a:close/>
              </a:path>
              <a:path w="27940" h="34010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401059">
                <a:moveTo>
                  <a:pt x="27939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90"/>
                </a:lnTo>
                <a:close/>
              </a:path>
              <a:path w="27940" h="34010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4010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4010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4010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4010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4010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4010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401059">
                <a:moveTo>
                  <a:pt x="27939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75739"/>
                </a:lnTo>
                <a:close/>
              </a:path>
              <a:path w="27940" h="3401059">
                <a:moveTo>
                  <a:pt x="27939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39" y="1474470"/>
                </a:lnTo>
                <a:lnTo>
                  <a:pt x="27939" y="1464310"/>
                </a:lnTo>
                <a:close/>
              </a:path>
              <a:path w="27940" h="3401059">
                <a:moveTo>
                  <a:pt x="27939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39" y="1463040"/>
                </a:lnTo>
                <a:lnTo>
                  <a:pt x="27939" y="1456690"/>
                </a:lnTo>
                <a:close/>
              </a:path>
              <a:path w="27940" h="3401059">
                <a:moveTo>
                  <a:pt x="27939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39" y="1455420"/>
                </a:lnTo>
                <a:lnTo>
                  <a:pt x="27939" y="1445260"/>
                </a:lnTo>
                <a:close/>
              </a:path>
              <a:path w="27940" h="3401059">
                <a:moveTo>
                  <a:pt x="27939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39" y="1443989"/>
                </a:lnTo>
                <a:lnTo>
                  <a:pt x="27939" y="1437640"/>
                </a:lnTo>
                <a:close/>
              </a:path>
              <a:path w="27940" h="3401059">
                <a:moveTo>
                  <a:pt x="27939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39" y="1436370"/>
                </a:lnTo>
                <a:lnTo>
                  <a:pt x="27939" y="1426210"/>
                </a:lnTo>
                <a:close/>
              </a:path>
              <a:path w="27940" h="3401059">
                <a:moveTo>
                  <a:pt x="27939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39" y="1424939"/>
                </a:lnTo>
                <a:lnTo>
                  <a:pt x="27939" y="1418590"/>
                </a:lnTo>
                <a:close/>
              </a:path>
              <a:path w="27940" h="3401059">
                <a:moveTo>
                  <a:pt x="27939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39" y="1417320"/>
                </a:lnTo>
                <a:lnTo>
                  <a:pt x="27939" y="1407160"/>
                </a:lnTo>
                <a:close/>
              </a:path>
              <a:path w="27940" h="3401059">
                <a:moveTo>
                  <a:pt x="27939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39" y="1405890"/>
                </a:lnTo>
                <a:lnTo>
                  <a:pt x="27939" y="1399539"/>
                </a:lnTo>
                <a:close/>
              </a:path>
              <a:path w="27940" h="34010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401059">
                <a:moveTo>
                  <a:pt x="27939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89"/>
                </a:lnTo>
                <a:close/>
              </a:path>
              <a:path w="27940" h="3401059">
                <a:moveTo>
                  <a:pt x="27939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77950"/>
                </a:lnTo>
                <a:close/>
              </a:path>
              <a:path w="27940" h="3401059">
                <a:moveTo>
                  <a:pt x="27939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39" y="2037080"/>
                </a:lnTo>
                <a:lnTo>
                  <a:pt x="27939" y="1948180"/>
                </a:lnTo>
                <a:close/>
              </a:path>
              <a:path w="27940" h="3401059">
                <a:moveTo>
                  <a:pt x="27939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39" y="2557780"/>
                </a:lnTo>
                <a:lnTo>
                  <a:pt x="27939" y="2550160"/>
                </a:lnTo>
                <a:close/>
              </a:path>
              <a:path w="27940" h="3401059">
                <a:moveTo>
                  <a:pt x="27939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39" y="2548890"/>
                </a:lnTo>
                <a:lnTo>
                  <a:pt x="27939" y="2122170"/>
                </a:lnTo>
                <a:close/>
              </a:path>
              <a:path w="27940" h="3401059">
                <a:moveTo>
                  <a:pt x="27939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39" y="2120900"/>
                </a:lnTo>
                <a:lnTo>
                  <a:pt x="27939" y="2103120"/>
                </a:lnTo>
                <a:close/>
              </a:path>
              <a:path w="27940" h="3401059">
                <a:moveTo>
                  <a:pt x="27939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39" y="2101850"/>
                </a:lnTo>
                <a:lnTo>
                  <a:pt x="27939" y="2084070"/>
                </a:lnTo>
                <a:close/>
              </a:path>
              <a:path w="27940" h="3401059">
                <a:moveTo>
                  <a:pt x="27939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39" y="2082800"/>
                </a:lnTo>
                <a:lnTo>
                  <a:pt x="27939" y="2061210"/>
                </a:lnTo>
                <a:close/>
              </a:path>
              <a:path w="27940" h="3401059">
                <a:moveTo>
                  <a:pt x="27939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39" y="2059939"/>
                </a:lnTo>
                <a:lnTo>
                  <a:pt x="27939" y="2042160"/>
                </a:lnTo>
                <a:close/>
              </a:path>
              <a:path w="27940" h="3401059">
                <a:moveTo>
                  <a:pt x="27939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39" y="2040889"/>
                </a:lnTo>
                <a:lnTo>
                  <a:pt x="27939" y="2038350"/>
                </a:lnTo>
                <a:close/>
              </a:path>
              <a:path w="27940" h="3401059">
                <a:moveTo>
                  <a:pt x="27939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39" y="2733040"/>
                </a:lnTo>
                <a:lnTo>
                  <a:pt x="27939" y="2557780"/>
                </a:lnTo>
                <a:close/>
              </a:path>
              <a:path w="27940" h="3401059">
                <a:moveTo>
                  <a:pt x="27939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39" y="3401060"/>
                </a:lnTo>
                <a:lnTo>
                  <a:pt x="27939" y="2733040"/>
                </a:lnTo>
                <a:close/>
              </a:path>
            </a:pathLst>
          </a:custGeom>
          <a:solidFill>
            <a:srgbClr val="1D39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449309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10159" y="0"/>
                </a:moveTo>
                <a:lnTo>
                  <a:pt x="0" y="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388359">
                <a:moveTo>
                  <a:pt x="2667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3388359">
                <a:moveTo>
                  <a:pt x="26670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65100"/>
                </a:lnTo>
                <a:close/>
              </a:path>
              <a:path w="26670" h="3388359">
                <a:moveTo>
                  <a:pt x="2667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70" y="196850"/>
                </a:lnTo>
                <a:lnTo>
                  <a:pt x="26670" y="184150"/>
                </a:lnTo>
                <a:close/>
              </a:path>
              <a:path w="26670" h="3388359">
                <a:moveTo>
                  <a:pt x="2667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70" y="209550"/>
                </a:lnTo>
                <a:lnTo>
                  <a:pt x="26670" y="196850"/>
                </a:lnTo>
                <a:close/>
              </a:path>
              <a:path w="26670" h="3388359">
                <a:moveTo>
                  <a:pt x="26670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9550"/>
                </a:lnTo>
                <a:close/>
              </a:path>
              <a:path w="26670" h="3388359">
                <a:moveTo>
                  <a:pt x="2667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70" y="247650"/>
                </a:lnTo>
                <a:lnTo>
                  <a:pt x="26670" y="241300"/>
                </a:lnTo>
                <a:close/>
              </a:path>
              <a:path w="26670" h="3388359">
                <a:moveTo>
                  <a:pt x="26670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70" y="260350"/>
                </a:lnTo>
                <a:lnTo>
                  <a:pt x="26670" y="247650"/>
                </a:lnTo>
                <a:close/>
              </a:path>
              <a:path w="26670" h="338835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388359">
                <a:moveTo>
                  <a:pt x="26670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3388359">
                <a:moveTo>
                  <a:pt x="26670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3388359">
                <a:moveTo>
                  <a:pt x="26670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04800"/>
                </a:lnTo>
                <a:close/>
              </a:path>
              <a:path w="26670" h="3388359">
                <a:moveTo>
                  <a:pt x="26670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74650"/>
                </a:lnTo>
                <a:close/>
              </a:path>
              <a:path w="26670" h="3388359">
                <a:moveTo>
                  <a:pt x="26670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70" y="417830"/>
                </a:lnTo>
                <a:lnTo>
                  <a:pt x="26670" y="412750"/>
                </a:lnTo>
                <a:close/>
              </a:path>
              <a:path w="26670" h="3388359">
                <a:moveTo>
                  <a:pt x="26670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70" y="424180"/>
                </a:lnTo>
                <a:lnTo>
                  <a:pt x="26670" y="417830"/>
                </a:lnTo>
                <a:close/>
              </a:path>
              <a:path w="26670" h="3388359">
                <a:moveTo>
                  <a:pt x="2667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70" y="430529"/>
                </a:lnTo>
                <a:lnTo>
                  <a:pt x="26670" y="424180"/>
                </a:lnTo>
                <a:close/>
              </a:path>
              <a:path w="26670" h="3388359">
                <a:moveTo>
                  <a:pt x="26670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0530"/>
                </a:lnTo>
                <a:close/>
              </a:path>
              <a:path w="26670" h="3388359">
                <a:moveTo>
                  <a:pt x="26670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70" y="474980"/>
                </a:lnTo>
                <a:lnTo>
                  <a:pt x="26670" y="457200"/>
                </a:lnTo>
                <a:close/>
              </a:path>
              <a:path w="26670" h="3388359">
                <a:moveTo>
                  <a:pt x="26670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4980"/>
                </a:lnTo>
                <a:close/>
              </a:path>
              <a:path w="26670" h="338835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3388359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3388359">
                <a:moveTo>
                  <a:pt x="26670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01650"/>
                </a:lnTo>
                <a:close/>
              </a:path>
              <a:path w="26670" h="3388359">
                <a:moveTo>
                  <a:pt x="26670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4830"/>
                </a:lnTo>
                <a:close/>
              </a:path>
              <a:path w="26670" h="3388359">
                <a:moveTo>
                  <a:pt x="26670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52450"/>
                </a:lnTo>
                <a:close/>
              </a:path>
              <a:path w="26670" h="3388359">
                <a:moveTo>
                  <a:pt x="26670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58800"/>
                </a:lnTo>
                <a:close/>
              </a:path>
              <a:path w="26670" h="3388359">
                <a:moveTo>
                  <a:pt x="26670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70" y="601979"/>
                </a:lnTo>
                <a:lnTo>
                  <a:pt x="26670" y="595630"/>
                </a:lnTo>
                <a:close/>
              </a:path>
              <a:path w="26670" h="3388359">
                <a:moveTo>
                  <a:pt x="26670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01980"/>
                </a:lnTo>
                <a:close/>
              </a:path>
              <a:path w="26670" h="338835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3388359">
                <a:moveTo>
                  <a:pt x="26670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80"/>
                </a:lnTo>
                <a:close/>
              </a:path>
              <a:path w="26670" h="3388359">
                <a:moveTo>
                  <a:pt x="26670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3388359">
                <a:moveTo>
                  <a:pt x="26670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5800"/>
                </a:lnTo>
                <a:close/>
              </a:path>
              <a:path w="26670" h="3388359">
                <a:moveTo>
                  <a:pt x="26670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70" y="716280"/>
                </a:lnTo>
                <a:lnTo>
                  <a:pt x="26670" y="690880"/>
                </a:lnTo>
                <a:close/>
              </a:path>
              <a:path w="26670" h="3388359">
                <a:moveTo>
                  <a:pt x="26670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16280"/>
                </a:lnTo>
                <a:close/>
              </a:path>
              <a:path w="26670" h="3388359">
                <a:moveTo>
                  <a:pt x="2667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86130"/>
                </a:lnTo>
                <a:close/>
              </a:path>
              <a:path w="26670" h="3388359">
                <a:moveTo>
                  <a:pt x="26670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92480"/>
                </a:lnTo>
                <a:close/>
              </a:path>
              <a:path w="26670" h="3388359">
                <a:moveTo>
                  <a:pt x="26670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0100"/>
                </a:lnTo>
                <a:close/>
              </a:path>
              <a:path w="26670" h="3388359">
                <a:moveTo>
                  <a:pt x="26670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1530"/>
                </a:lnTo>
                <a:close/>
              </a:path>
              <a:path w="26670" h="3388359">
                <a:moveTo>
                  <a:pt x="26670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38200"/>
                </a:lnTo>
                <a:close/>
              </a:path>
              <a:path w="26670" h="3388359">
                <a:moveTo>
                  <a:pt x="26670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70" y="1060450"/>
                </a:lnTo>
                <a:lnTo>
                  <a:pt x="26670" y="914400"/>
                </a:lnTo>
                <a:close/>
              </a:path>
              <a:path w="26670" h="3388359">
                <a:moveTo>
                  <a:pt x="26670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60450"/>
                </a:lnTo>
                <a:close/>
              </a:path>
              <a:path w="26670" h="3388359">
                <a:moveTo>
                  <a:pt x="26670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70" y="1136650"/>
                </a:lnTo>
                <a:lnTo>
                  <a:pt x="26670" y="1084580"/>
                </a:lnTo>
                <a:close/>
              </a:path>
              <a:path w="26670" h="3388359">
                <a:moveTo>
                  <a:pt x="26670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36650"/>
                </a:lnTo>
                <a:close/>
              </a:path>
              <a:path w="26670" h="3388359">
                <a:moveTo>
                  <a:pt x="26670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4430"/>
                </a:lnTo>
                <a:close/>
              </a:path>
              <a:path w="26670" h="338835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3388359">
                <a:moveTo>
                  <a:pt x="26670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70" y="1224280"/>
                </a:lnTo>
                <a:lnTo>
                  <a:pt x="26670" y="1193800"/>
                </a:lnTo>
                <a:close/>
              </a:path>
              <a:path w="26670" h="3388359">
                <a:moveTo>
                  <a:pt x="26670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3388359">
                <a:moveTo>
                  <a:pt x="26670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70" y="1236980"/>
                </a:lnTo>
                <a:lnTo>
                  <a:pt x="26670" y="1230630"/>
                </a:lnTo>
                <a:close/>
              </a:path>
              <a:path w="26670" h="3388359">
                <a:moveTo>
                  <a:pt x="26670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236980"/>
                </a:lnTo>
                <a:close/>
              </a:path>
              <a:path w="26670" h="3388359">
                <a:moveTo>
                  <a:pt x="26670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70000"/>
                </a:lnTo>
                <a:close/>
              </a:path>
              <a:path w="26670" h="3388359">
                <a:moveTo>
                  <a:pt x="26670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70" y="1346200"/>
                </a:lnTo>
                <a:lnTo>
                  <a:pt x="26670" y="1294130"/>
                </a:lnTo>
                <a:close/>
              </a:path>
              <a:path w="26670" h="3388359">
                <a:moveTo>
                  <a:pt x="26670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46200"/>
                </a:lnTo>
                <a:close/>
              </a:path>
              <a:path w="26670" h="3388359">
                <a:moveTo>
                  <a:pt x="26670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667510"/>
                </a:lnTo>
                <a:close/>
              </a:path>
              <a:path w="26670" h="3388359">
                <a:moveTo>
                  <a:pt x="2667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70" y="1666239"/>
                </a:lnTo>
                <a:lnTo>
                  <a:pt x="26670" y="1659889"/>
                </a:lnTo>
                <a:close/>
              </a:path>
              <a:path w="26670" h="338835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3388359">
                <a:moveTo>
                  <a:pt x="2667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338835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3388359">
                <a:moveTo>
                  <a:pt x="2667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89"/>
                </a:lnTo>
                <a:close/>
              </a:path>
              <a:path w="26670" h="338835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3388359">
                <a:moveTo>
                  <a:pt x="2667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39"/>
                </a:lnTo>
                <a:close/>
              </a:path>
              <a:path w="26670" h="338835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3388359">
                <a:moveTo>
                  <a:pt x="2667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89"/>
                </a:lnTo>
                <a:close/>
              </a:path>
              <a:path w="26670" h="338835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3388359">
                <a:moveTo>
                  <a:pt x="2667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70" y="1570989"/>
                </a:lnTo>
                <a:lnTo>
                  <a:pt x="26670" y="1564640"/>
                </a:lnTo>
                <a:close/>
              </a:path>
              <a:path w="26670" h="338835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3388359">
                <a:moveTo>
                  <a:pt x="2667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70" y="1551939"/>
                </a:lnTo>
                <a:lnTo>
                  <a:pt x="26670" y="1545590"/>
                </a:lnTo>
                <a:close/>
              </a:path>
              <a:path w="26670" h="3388359">
                <a:moveTo>
                  <a:pt x="2667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34160"/>
                </a:lnTo>
                <a:close/>
              </a:path>
              <a:path w="26670" h="3388359">
                <a:moveTo>
                  <a:pt x="2667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70" y="1532889"/>
                </a:lnTo>
                <a:lnTo>
                  <a:pt x="26670" y="1526539"/>
                </a:lnTo>
                <a:close/>
              </a:path>
              <a:path w="26670" h="3388359">
                <a:moveTo>
                  <a:pt x="2667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70" y="1525270"/>
                </a:lnTo>
                <a:lnTo>
                  <a:pt x="26670" y="1515110"/>
                </a:lnTo>
                <a:close/>
              </a:path>
              <a:path w="26670" h="3388359">
                <a:moveTo>
                  <a:pt x="2667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70" y="1513839"/>
                </a:lnTo>
                <a:lnTo>
                  <a:pt x="26670" y="1507489"/>
                </a:lnTo>
                <a:close/>
              </a:path>
              <a:path w="26670" h="3388359">
                <a:moveTo>
                  <a:pt x="2667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70" y="1506220"/>
                </a:lnTo>
                <a:lnTo>
                  <a:pt x="26670" y="1496060"/>
                </a:lnTo>
                <a:close/>
              </a:path>
              <a:path w="26670" h="3388359">
                <a:moveTo>
                  <a:pt x="26670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8440"/>
                </a:lnTo>
                <a:close/>
              </a:path>
              <a:path w="26670" h="3388359">
                <a:moveTo>
                  <a:pt x="2667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70" y="1487170"/>
                </a:lnTo>
                <a:lnTo>
                  <a:pt x="26670" y="1477010"/>
                </a:lnTo>
                <a:close/>
              </a:path>
              <a:path w="26670" h="3388359">
                <a:moveTo>
                  <a:pt x="26670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70" y="1475739"/>
                </a:lnTo>
                <a:lnTo>
                  <a:pt x="26670" y="1463039"/>
                </a:lnTo>
                <a:close/>
              </a:path>
              <a:path w="26670" h="33883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88359">
                <a:moveTo>
                  <a:pt x="26670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70" y="1450340"/>
                </a:lnTo>
                <a:lnTo>
                  <a:pt x="26670" y="1443990"/>
                </a:lnTo>
                <a:close/>
              </a:path>
              <a:path w="26670" h="33883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388359">
                <a:moveTo>
                  <a:pt x="2667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40"/>
                </a:lnTo>
                <a:close/>
              </a:path>
              <a:path w="26670" h="33883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388359">
                <a:moveTo>
                  <a:pt x="26670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90"/>
                </a:lnTo>
                <a:close/>
              </a:path>
              <a:path w="26670" h="33883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388359">
                <a:moveTo>
                  <a:pt x="26670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70" y="1393190"/>
                </a:lnTo>
                <a:lnTo>
                  <a:pt x="26670" y="1386839"/>
                </a:lnTo>
                <a:close/>
              </a:path>
              <a:path w="26670" h="33883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388359">
                <a:moveTo>
                  <a:pt x="26670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70" y="1374140"/>
                </a:lnTo>
                <a:lnTo>
                  <a:pt x="26670" y="1367789"/>
                </a:lnTo>
                <a:close/>
              </a:path>
              <a:path w="26670" h="3388359">
                <a:moveTo>
                  <a:pt x="26670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70" y="1366520"/>
                </a:lnTo>
                <a:lnTo>
                  <a:pt x="26670" y="1365250"/>
                </a:lnTo>
                <a:close/>
              </a:path>
              <a:path w="26670" h="3388359">
                <a:moveTo>
                  <a:pt x="26670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70" y="2024380"/>
                </a:lnTo>
                <a:lnTo>
                  <a:pt x="26670" y="1935480"/>
                </a:lnTo>
                <a:close/>
              </a:path>
              <a:path w="26670" h="3388359">
                <a:moveTo>
                  <a:pt x="26670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70" y="2545080"/>
                </a:lnTo>
                <a:lnTo>
                  <a:pt x="26670" y="2537460"/>
                </a:lnTo>
                <a:close/>
              </a:path>
              <a:path w="26670" h="3388359">
                <a:moveTo>
                  <a:pt x="26670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70" y="2536190"/>
                </a:lnTo>
                <a:lnTo>
                  <a:pt x="26670" y="2109470"/>
                </a:lnTo>
                <a:close/>
              </a:path>
              <a:path w="26670" h="3388359">
                <a:moveTo>
                  <a:pt x="26670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70" y="2108200"/>
                </a:lnTo>
                <a:lnTo>
                  <a:pt x="26670" y="2090420"/>
                </a:lnTo>
                <a:close/>
              </a:path>
              <a:path w="26670" h="3388359">
                <a:moveTo>
                  <a:pt x="26670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70" y="2089150"/>
                </a:lnTo>
                <a:lnTo>
                  <a:pt x="26670" y="2071370"/>
                </a:lnTo>
                <a:close/>
              </a:path>
              <a:path w="26670" h="3388359">
                <a:moveTo>
                  <a:pt x="26670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70" y="2070100"/>
                </a:lnTo>
                <a:lnTo>
                  <a:pt x="26670" y="2048510"/>
                </a:lnTo>
                <a:close/>
              </a:path>
              <a:path w="26670" h="3388359">
                <a:moveTo>
                  <a:pt x="26670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70" y="2047239"/>
                </a:lnTo>
                <a:lnTo>
                  <a:pt x="26670" y="2029460"/>
                </a:lnTo>
                <a:close/>
              </a:path>
              <a:path w="26670" h="3388359">
                <a:moveTo>
                  <a:pt x="26670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70" y="2028189"/>
                </a:lnTo>
                <a:lnTo>
                  <a:pt x="26670" y="2025650"/>
                </a:lnTo>
                <a:close/>
              </a:path>
              <a:path w="26670" h="3388359">
                <a:moveTo>
                  <a:pt x="26670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70" y="2720340"/>
                </a:lnTo>
                <a:lnTo>
                  <a:pt x="26670" y="2545080"/>
                </a:lnTo>
                <a:close/>
              </a:path>
              <a:path w="26670" h="3388359">
                <a:moveTo>
                  <a:pt x="26670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70" y="3388360"/>
                </a:lnTo>
                <a:lnTo>
                  <a:pt x="26670" y="2720340"/>
                </a:lnTo>
                <a:close/>
              </a:path>
            </a:pathLst>
          </a:custGeom>
          <a:solidFill>
            <a:srgbClr val="1D39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8475980" y="3469640"/>
            <a:ext cx="27940" cy="3375660"/>
          </a:xfrm>
          <a:custGeom>
            <a:avLst/>
            <a:gdLst/>
            <a:ahLst/>
            <a:cxnLst/>
            <a:rect l="l" t="t" r="r" b="b"/>
            <a:pathLst>
              <a:path w="27940" h="3375659">
                <a:moveTo>
                  <a:pt x="5080" y="0"/>
                </a:moveTo>
                <a:lnTo>
                  <a:pt x="0" y="0"/>
                </a:lnTo>
                <a:lnTo>
                  <a:pt x="0" y="139699"/>
                </a:lnTo>
                <a:lnTo>
                  <a:pt x="27940" y="1396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699"/>
                </a:lnTo>
                <a:lnTo>
                  <a:pt x="5080" y="12699"/>
                </a:lnTo>
                <a:lnTo>
                  <a:pt x="5080" y="0"/>
                </a:lnTo>
                <a:close/>
              </a:path>
              <a:path w="27940" h="3375659">
                <a:moveTo>
                  <a:pt x="27940" y="139700"/>
                </a:moveTo>
                <a:lnTo>
                  <a:pt x="0" y="1397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39700"/>
                </a:lnTo>
                <a:close/>
              </a:path>
              <a:path w="27940" h="3375659">
                <a:moveTo>
                  <a:pt x="27940" y="152399"/>
                </a:moveTo>
                <a:lnTo>
                  <a:pt x="0" y="152399"/>
                </a:lnTo>
                <a:lnTo>
                  <a:pt x="0" y="171449"/>
                </a:lnTo>
                <a:lnTo>
                  <a:pt x="27940" y="171449"/>
                </a:lnTo>
                <a:lnTo>
                  <a:pt x="27940" y="152399"/>
                </a:lnTo>
                <a:close/>
              </a:path>
              <a:path w="27940" h="3375659">
                <a:moveTo>
                  <a:pt x="27940" y="171450"/>
                </a:moveTo>
                <a:lnTo>
                  <a:pt x="0" y="171450"/>
                </a:lnTo>
                <a:lnTo>
                  <a:pt x="0" y="184149"/>
                </a:lnTo>
                <a:lnTo>
                  <a:pt x="27940" y="184149"/>
                </a:lnTo>
                <a:lnTo>
                  <a:pt x="27940" y="171450"/>
                </a:lnTo>
                <a:close/>
              </a:path>
              <a:path w="27940" h="3375659">
                <a:moveTo>
                  <a:pt x="27940" y="184150"/>
                </a:moveTo>
                <a:lnTo>
                  <a:pt x="0" y="184150"/>
                </a:lnTo>
                <a:lnTo>
                  <a:pt x="0" y="196849"/>
                </a:lnTo>
                <a:lnTo>
                  <a:pt x="27940" y="196849"/>
                </a:lnTo>
                <a:lnTo>
                  <a:pt x="27940" y="184150"/>
                </a:lnTo>
                <a:close/>
              </a:path>
              <a:path w="27940" h="3375659">
                <a:moveTo>
                  <a:pt x="27940" y="196849"/>
                </a:moveTo>
                <a:lnTo>
                  <a:pt x="0" y="196849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196849"/>
                </a:lnTo>
                <a:close/>
              </a:path>
              <a:path w="27940" h="3375659">
                <a:moveTo>
                  <a:pt x="27940" y="228600"/>
                </a:moveTo>
                <a:lnTo>
                  <a:pt x="0" y="228600"/>
                </a:lnTo>
                <a:lnTo>
                  <a:pt x="0" y="234949"/>
                </a:lnTo>
                <a:lnTo>
                  <a:pt x="27940" y="234949"/>
                </a:lnTo>
                <a:lnTo>
                  <a:pt x="27940" y="228600"/>
                </a:lnTo>
                <a:close/>
              </a:path>
              <a:path w="27940" h="3375659">
                <a:moveTo>
                  <a:pt x="27940" y="234949"/>
                </a:moveTo>
                <a:lnTo>
                  <a:pt x="0" y="234949"/>
                </a:lnTo>
                <a:lnTo>
                  <a:pt x="0" y="247649"/>
                </a:lnTo>
                <a:lnTo>
                  <a:pt x="27940" y="247649"/>
                </a:lnTo>
                <a:lnTo>
                  <a:pt x="27940" y="234949"/>
                </a:lnTo>
                <a:close/>
              </a:path>
              <a:path w="27940" h="3375659">
                <a:moveTo>
                  <a:pt x="27940" y="247649"/>
                </a:moveTo>
                <a:lnTo>
                  <a:pt x="0" y="247649"/>
                </a:lnTo>
                <a:lnTo>
                  <a:pt x="0" y="253999"/>
                </a:lnTo>
                <a:lnTo>
                  <a:pt x="27940" y="253999"/>
                </a:lnTo>
                <a:lnTo>
                  <a:pt x="27940" y="247649"/>
                </a:lnTo>
                <a:close/>
              </a:path>
              <a:path w="27940" h="3375659">
                <a:moveTo>
                  <a:pt x="27940" y="253999"/>
                </a:moveTo>
                <a:lnTo>
                  <a:pt x="0" y="253999"/>
                </a:lnTo>
                <a:lnTo>
                  <a:pt x="0" y="266699"/>
                </a:lnTo>
                <a:lnTo>
                  <a:pt x="27940" y="266699"/>
                </a:lnTo>
                <a:lnTo>
                  <a:pt x="27940" y="253999"/>
                </a:lnTo>
                <a:close/>
              </a:path>
              <a:path w="27940" h="3375659">
                <a:moveTo>
                  <a:pt x="27940" y="266700"/>
                </a:moveTo>
                <a:lnTo>
                  <a:pt x="0" y="266700"/>
                </a:lnTo>
                <a:lnTo>
                  <a:pt x="0" y="292099"/>
                </a:lnTo>
                <a:lnTo>
                  <a:pt x="27940" y="292099"/>
                </a:lnTo>
                <a:lnTo>
                  <a:pt x="27940" y="266700"/>
                </a:lnTo>
                <a:close/>
              </a:path>
              <a:path w="27940" h="3375659">
                <a:moveTo>
                  <a:pt x="27940" y="292099"/>
                </a:moveTo>
                <a:lnTo>
                  <a:pt x="0" y="292099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292099"/>
                </a:lnTo>
                <a:close/>
              </a:path>
              <a:path w="27940" h="3375659">
                <a:moveTo>
                  <a:pt x="27940" y="361949"/>
                </a:moveTo>
                <a:lnTo>
                  <a:pt x="0" y="361949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61949"/>
                </a:lnTo>
                <a:close/>
              </a:path>
              <a:path w="27940" h="3375659">
                <a:moveTo>
                  <a:pt x="27940" y="400050"/>
                </a:moveTo>
                <a:lnTo>
                  <a:pt x="0" y="400050"/>
                </a:lnTo>
                <a:lnTo>
                  <a:pt x="0" y="405129"/>
                </a:lnTo>
                <a:lnTo>
                  <a:pt x="27940" y="405129"/>
                </a:lnTo>
                <a:lnTo>
                  <a:pt x="27940" y="400050"/>
                </a:lnTo>
                <a:close/>
              </a:path>
              <a:path w="27940" h="3375659">
                <a:moveTo>
                  <a:pt x="27940" y="405129"/>
                </a:moveTo>
                <a:lnTo>
                  <a:pt x="0" y="405129"/>
                </a:lnTo>
                <a:lnTo>
                  <a:pt x="0" y="411479"/>
                </a:lnTo>
                <a:lnTo>
                  <a:pt x="27940" y="411479"/>
                </a:lnTo>
                <a:lnTo>
                  <a:pt x="27940" y="405129"/>
                </a:lnTo>
                <a:close/>
              </a:path>
              <a:path w="27940" h="3375659">
                <a:moveTo>
                  <a:pt x="27940" y="411479"/>
                </a:moveTo>
                <a:lnTo>
                  <a:pt x="0" y="411479"/>
                </a:lnTo>
                <a:lnTo>
                  <a:pt x="0" y="417829"/>
                </a:lnTo>
                <a:lnTo>
                  <a:pt x="27940" y="417829"/>
                </a:lnTo>
                <a:lnTo>
                  <a:pt x="27940" y="411479"/>
                </a:lnTo>
                <a:close/>
              </a:path>
              <a:path w="27940" h="3375659">
                <a:moveTo>
                  <a:pt x="27940" y="417830"/>
                </a:moveTo>
                <a:lnTo>
                  <a:pt x="0" y="41783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17830"/>
                </a:lnTo>
                <a:close/>
              </a:path>
              <a:path w="27940" h="3375659">
                <a:moveTo>
                  <a:pt x="27940" y="444500"/>
                </a:moveTo>
                <a:lnTo>
                  <a:pt x="0" y="444500"/>
                </a:lnTo>
                <a:lnTo>
                  <a:pt x="0" y="462279"/>
                </a:lnTo>
                <a:lnTo>
                  <a:pt x="27940" y="462279"/>
                </a:lnTo>
                <a:lnTo>
                  <a:pt x="27940" y="444500"/>
                </a:lnTo>
                <a:close/>
              </a:path>
              <a:path w="27940" h="3375659">
                <a:moveTo>
                  <a:pt x="2794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2279"/>
                </a:lnTo>
                <a:close/>
              </a:path>
              <a:path w="27940" h="3375659">
                <a:moveTo>
                  <a:pt x="27940" y="469900"/>
                </a:moveTo>
                <a:lnTo>
                  <a:pt x="0" y="469900"/>
                </a:lnTo>
                <a:lnTo>
                  <a:pt x="0" y="482599"/>
                </a:lnTo>
                <a:lnTo>
                  <a:pt x="27940" y="482599"/>
                </a:lnTo>
                <a:lnTo>
                  <a:pt x="27940" y="469900"/>
                </a:lnTo>
                <a:close/>
              </a:path>
              <a:path w="27940" h="3375659">
                <a:moveTo>
                  <a:pt x="27940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82600"/>
                </a:lnTo>
                <a:close/>
              </a:path>
              <a:path w="27940" h="3375659">
                <a:moveTo>
                  <a:pt x="27940" y="488950"/>
                </a:moveTo>
                <a:lnTo>
                  <a:pt x="0" y="488950"/>
                </a:lnTo>
                <a:lnTo>
                  <a:pt x="0" y="532129"/>
                </a:lnTo>
                <a:lnTo>
                  <a:pt x="27940" y="532129"/>
                </a:lnTo>
                <a:lnTo>
                  <a:pt x="27940" y="488950"/>
                </a:lnTo>
                <a:close/>
              </a:path>
              <a:path w="27940" h="3375659">
                <a:moveTo>
                  <a:pt x="27940" y="532130"/>
                </a:moveTo>
                <a:lnTo>
                  <a:pt x="0" y="532130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32130"/>
                </a:lnTo>
                <a:close/>
              </a:path>
              <a:path w="27940" h="3375659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3375659">
                <a:moveTo>
                  <a:pt x="27940" y="546099"/>
                </a:moveTo>
                <a:lnTo>
                  <a:pt x="0" y="54609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46099"/>
                </a:lnTo>
                <a:close/>
              </a:path>
              <a:path w="27940" h="3375659">
                <a:moveTo>
                  <a:pt x="2794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40" y="589279"/>
                </a:lnTo>
                <a:lnTo>
                  <a:pt x="27940" y="582929"/>
                </a:lnTo>
                <a:close/>
              </a:path>
              <a:path w="27940" h="3375659">
                <a:moveTo>
                  <a:pt x="27940" y="589279"/>
                </a:moveTo>
                <a:lnTo>
                  <a:pt x="0" y="589279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589279"/>
                </a:lnTo>
                <a:close/>
              </a:path>
              <a:path w="27940" h="3375659">
                <a:moveTo>
                  <a:pt x="27940" y="621029"/>
                </a:moveTo>
                <a:lnTo>
                  <a:pt x="0" y="621029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21029"/>
                </a:lnTo>
                <a:close/>
              </a:path>
              <a:path w="27940" h="337565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3375659">
                <a:moveTo>
                  <a:pt x="27940" y="634999"/>
                </a:moveTo>
                <a:lnTo>
                  <a:pt x="0" y="634999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34999"/>
                </a:lnTo>
                <a:close/>
              </a:path>
              <a:path w="27940" h="3375659">
                <a:moveTo>
                  <a:pt x="27940" y="673099"/>
                </a:moveTo>
                <a:lnTo>
                  <a:pt x="0" y="673099"/>
                </a:lnTo>
                <a:lnTo>
                  <a:pt x="0" y="678179"/>
                </a:lnTo>
                <a:lnTo>
                  <a:pt x="27940" y="678179"/>
                </a:lnTo>
                <a:lnTo>
                  <a:pt x="27940" y="673099"/>
                </a:lnTo>
                <a:close/>
              </a:path>
              <a:path w="27940" h="3375659">
                <a:moveTo>
                  <a:pt x="27940" y="678180"/>
                </a:moveTo>
                <a:lnTo>
                  <a:pt x="0" y="678180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78180"/>
                </a:lnTo>
                <a:close/>
              </a:path>
              <a:path w="27940" h="3375659">
                <a:moveTo>
                  <a:pt x="27940" y="703579"/>
                </a:moveTo>
                <a:lnTo>
                  <a:pt x="0" y="703579"/>
                </a:lnTo>
                <a:lnTo>
                  <a:pt x="0" y="773429"/>
                </a:lnTo>
                <a:lnTo>
                  <a:pt x="27940" y="773429"/>
                </a:lnTo>
                <a:lnTo>
                  <a:pt x="27940" y="703579"/>
                </a:lnTo>
                <a:close/>
              </a:path>
              <a:path w="27940" h="3375659">
                <a:moveTo>
                  <a:pt x="2794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7940" y="779779"/>
                </a:lnTo>
                <a:lnTo>
                  <a:pt x="27940" y="773430"/>
                </a:lnTo>
                <a:close/>
              </a:path>
              <a:path w="27940" h="3375659">
                <a:moveTo>
                  <a:pt x="27940" y="779779"/>
                </a:moveTo>
                <a:lnTo>
                  <a:pt x="0" y="779779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79"/>
                </a:lnTo>
                <a:close/>
              </a:path>
              <a:path w="27940" h="3375659">
                <a:moveTo>
                  <a:pt x="27940" y="787399"/>
                </a:moveTo>
                <a:lnTo>
                  <a:pt x="0" y="787399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87399"/>
                </a:lnTo>
                <a:close/>
              </a:path>
              <a:path w="27940" h="3375659">
                <a:moveTo>
                  <a:pt x="27940" y="798830"/>
                </a:moveTo>
                <a:lnTo>
                  <a:pt x="0" y="798830"/>
                </a:lnTo>
                <a:lnTo>
                  <a:pt x="0" y="825499"/>
                </a:lnTo>
                <a:lnTo>
                  <a:pt x="27940" y="825499"/>
                </a:lnTo>
                <a:lnTo>
                  <a:pt x="27940" y="798830"/>
                </a:lnTo>
                <a:close/>
              </a:path>
              <a:path w="27940" h="3375659">
                <a:moveTo>
                  <a:pt x="27940" y="825499"/>
                </a:moveTo>
                <a:lnTo>
                  <a:pt x="0" y="825499"/>
                </a:lnTo>
                <a:lnTo>
                  <a:pt x="0" y="901699"/>
                </a:lnTo>
                <a:lnTo>
                  <a:pt x="27940" y="901699"/>
                </a:lnTo>
                <a:lnTo>
                  <a:pt x="27940" y="825499"/>
                </a:lnTo>
                <a:close/>
              </a:path>
              <a:path w="27940" h="3375659">
                <a:moveTo>
                  <a:pt x="27940" y="901700"/>
                </a:moveTo>
                <a:lnTo>
                  <a:pt x="0" y="901700"/>
                </a:lnTo>
                <a:lnTo>
                  <a:pt x="0" y="1047749"/>
                </a:lnTo>
                <a:lnTo>
                  <a:pt x="27940" y="1047749"/>
                </a:lnTo>
                <a:lnTo>
                  <a:pt x="27940" y="901700"/>
                </a:lnTo>
                <a:close/>
              </a:path>
              <a:path w="27940" h="3375659">
                <a:moveTo>
                  <a:pt x="27940" y="1047750"/>
                </a:moveTo>
                <a:lnTo>
                  <a:pt x="0" y="104775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7750"/>
                </a:lnTo>
                <a:close/>
              </a:path>
              <a:path w="27940" h="3375659">
                <a:moveTo>
                  <a:pt x="27940" y="1071880"/>
                </a:moveTo>
                <a:lnTo>
                  <a:pt x="0" y="1071880"/>
                </a:lnTo>
                <a:lnTo>
                  <a:pt x="0" y="1123949"/>
                </a:lnTo>
                <a:lnTo>
                  <a:pt x="27940" y="1123949"/>
                </a:lnTo>
                <a:lnTo>
                  <a:pt x="27940" y="1071880"/>
                </a:lnTo>
                <a:close/>
              </a:path>
              <a:path w="27940" h="3375659">
                <a:moveTo>
                  <a:pt x="27940" y="1123949"/>
                </a:moveTo>
                <a:lnTo>
                  <a:pt x="0" y="112394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23949"/>
                </a:lnTo>
                <a:close/>
              </a:path>
              <a:path w="27940" h="3375659">
                <a:moveTo>
                  <a:pt x="27940" y="1141730"/>
                </a:moveTo>
                <a:lnTo>
                  <a:pt x="0" y="1141730"/>
                </a:lnTo>
                <a:lnTo>
                  <a:pt x="0" y="1154429"/>
                </a:lnTo>
                <a:lnTo>
                  <a:pt x="27940" y="1154429"/>
                </a:lnTo>
                <a:lnTo>
                  <a:pt x="27940" y="1141730"/>
                </a:lnTo>
                <a:close/>
              </a:path>
              <a:path w="27940" h="3375659">
                <a:moveTo>
                  <a:pt x="27940" y="1154430"/>
                </a:moveTo>
                <a:lnTo>
                  <a:pt x="0" y="1154430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54430"/>
                </a:lnTo>
                <a:close/>
              </a:path>
              <a:path w="27940" h="3375659">
                <a:moveTo>
                  <a:pt x="27940" y="1181100"/>
                </a:moveTo>
                <a:lnTo>
                  <a:pt x="0" y="11811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81100"/>
                </a:lnTo>
                <a:close/>
              </a:path>
              <a:path w="27940" h="3375659">
                <a:moveTo>
                  <a:pt x="27940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7940" y="1217929"/>
                </a:lnTo>
                <a:lnTo>
                  <a:pt x="27940" y="1211579"/>
                </a:lnTo>
                <a:close/>
              </a:path>
              <a:path w="27940" h="3375659">
                <a:moveTo>
                  <a:pt x="27940" y="1217929"/>
                </a:moveTo>
                <a:lnTo>
                  <a:pt x="0" y="121792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7929"/>
                </a:lnTo>
                <a:close/>
              </a:path>
              <a:path w="27940" h="3375659">
                <a:moveTo>
                  <a:pt x="27940" y="1224279"/>
                </a:moveTo>
                <a:lnTo>
                  <a:pt x="0" y="1224279"/>
                </a:lnTo>
                <a:lnTo>
                  <a:pt x="0" y="1257299"/>
                </a:lnTo>
                <a:lnTo>
                  <a:pt x="27940" y="1257299"/>
                </a:lnTo>
                <a:lnTo>
                  <a:pt x="27940" y="1224279"/>
                </a:lnTo>
                <a:close/>
              </a:path>
              <a:path w="27940" h="3375659">
                <a:moveTo>
                  <a:pt x="27940" y="1257299"/>
                </a:moveTo>
                <a:lnTo>
                  <a:pt x="0" y="125729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57299"/>
                </a:lnTo>
                <a:close/>
              </a:path>
              <a:path w="27940" h="3375659">
                <a:moveTo>
                  <a:pt x="27940" y="1281430"/>
                </a:moveTo>
                <a:lnTo>
                  <a:pt x="0" y="1281430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281430"/>
                </a:lnTo>
                <a:close/>
              </a:path>
              <a:path w="27940" h="3375659">
                <a:moveTo>
                  <a:pt x="27940" y="1333500"/>
                </a:moveTo>
                <a:lnTo>
                  <a:pt x="0" y="1333500"/>
                </a:lnTo>
                <a:lnTo>
                  <a:pt x="0" y="1351279"/>
                </a:lnTo>
                <a:lnTo>
                  <a:pt x="27940" y="1351279"/>
                </a:lnTo>
                <a:lnTo>
                  <a:pt x="27940" y="1333500"/>
                </a:lnTo>
                <a:close/>
              </a:path>
              <a:path w="27940" h="3375659">
                <a:moveTo>
                  <a:pt x="27940" y="1654809"/>
                </a:moveTo>
                <a:lnTo>
                  <a:pt x="0" y="1654809"/>
                </a:lnTo>
                <a:lnTo>
                  <a:pt x="0" y="1922779"/>
                </a:lnTo>
                <a:lnTo>
                  <a:pt x="27940" y="1922779"/>
                </a:lnTo>
                <a:lnTo>
                  <a:pt x="27940" y="1654809"/>
                </a:lnTo>
                <a:close/>
              </a:path>
              <a:path w="27940" h="3375659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3375659">
                <a:moveTo>
                  <a:pt x="27940" y="1635759"/>
                </a:moveTo>
                <a:lnTo>
                  <a:pt x="0" y="1635759"/>
                </a:lnTo>
                <a:lnTo>
                  <a:pt x="0" y="1645919"/>
                </a:lnTo>
                <a:lnTo>
                  <a:pt x="27940" y="1645919"/>
                </a:lnTo>
                <a:lnTo>
                  <a:pt x="27940" y="1635759"/>
                </a:lnTo>
                <a:close/>
              </a:path>
              <a:path w="27940" h="3375659">
                <a:moveTo>
                  <a:pt x="27940" y="1628139"/>
                </a:moveTo>
                <a:lnTo>
                  <a:pt x="0" y="1628139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39"/>
                </a:lnTo>
                <a:close/>
              </a:path>
              <a:path w="27940" h="3375659">
                <a:moveTo>
                  <a:pt x="27940" y="1616709"/>
                </a:moveTo>
                <a:lnTo>
                  <a:pt x="0" y="1616709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09"/>
                </a:lnTo>
                <a:close/>
              </a:path>
              <a:path w="27940" h="3375659">
                <a:moveTo>
                  <a:pt x="2794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89"/>
                </a:lnTo>
                <a:close/>
              </a:path>
              <a:path w="27940" h="3375659">
                <a:moveTo>
                  <a:pt x="2794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40" y="1607819"/>
                </a:lnTo>
                <a:lnTo>
                  <a:pt x="27940" y="1597660"/>
                </a:lnTo>
                <a:close/>
              </a:path>
              <a:path w="27940" h="3375659">
                <a:moveTo>
                  <a:pt x="2794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40" y="1596389"/>
                </a:lnTo>
                <a:lnTo>
                  <a:pt x="27940" y="1590039"/>
                </a:lnTo>
                <a:close/>
              </a:path>
              <a:path w="27940" h="3375659">
                <a:moveTo>
                  <a:pt x="27940" y="1578609"/>
                </a:moveTo>
                <a:lnTo>
                  <a:pt x="0" y="1578609"/>
                </a:lnTo>
                <a:lnTo>
                  <a:pt x="0" y="1588769"/>
                </a:lnTo>
                <a:lnTo>
                  <a:pt x="27940" y="1588769"/>
                </a:lnTo>
                <a:lnTo>
                  <a:pt x="27940" y="1578609"/>
                </a:lnTo>
                <a:close/>
              </a:path>
              <a:path w="27940" h="3375659">
                <a:moveTo>
                  <a:pt x="2794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40" y="1577339"/>
                </a:lnTo>
                <a:lnTo>
                  <a:pt x="27940" y="1570989"/>
                </a:lnTo>
                <a:close/>
              </a:path>
              <a:path w="27940" h="3375659">
                <a:moveTo>
                  <a:pt x="27940" y="1559559"/>
                </a:moveTo>
                <a:lnTo>
                  <a:pt x="0" y="1559559"/>
                </a:lnTo>
                <a:lnTo>
                  <a:pt x="0" y="1569719"/>
                </a:lnTo>
                <a:lnTo>
                  <a:pt x="27940" y="1569719"/>
                </a:lnTo>
                <a:lnTo>
                  <a:pt x="27940" y="1559559"/>
                </a:lnTo>
                <a:close/>
              </a:path>
              <a:path w="27940" h="3375659">
                <a:moveTo>
                  <a:pt x="2794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551939"/>
                </a:lnTo>
                <a:close/>
              </a:path>
              <a:path w="27940" h="3375659">
                <a:moveTo>
                  <a:pt x="2794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40" y="1550669"/>
                </a:lnTo>
                <a:lnTo>
                  <a:pt x="27940" y="1540509"/>
                </a:lnTo>
                <a:close/>
              </a:path>
              <a:path w="27940" h="3375659">
                <a:moveTo>
                  <a:pt x="2794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40" y="1539239"/>
                </a:lnTo>
                <a:lnTo>
                  <a:pt x="27940" y="1532889"/>
                </a:lnTo>
                <a:close/>
              </a:path>
              <a:path w="27940" h="3375659">
                <a:moveTo>
                  <a:pt x="2794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7940" y="1531619"/>
                </a:lnTo>
                <a:lnTo>
                  <a:pt x="27940" y="1521459"/>
                </a:lnTo>
                <a:close/>
              </a:path>
              <a:path w="27940" h="3375659">
                <a:moveTo>
                  <a:pt x="2794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7940" y="1520189"/>
                </a:lnTo>
                <a:lnTo>
                  <a:pt x="27940" y="1513839"/>
                </a:lnTo>
                <a:close/>
              </a:path>
              <a:path w="27940" h="3375659">
                <a:moveTo>
                  <a:pt x="27940" y="1502410"/>
                </a:moveTo>
                <a:lnTo>
                  <a:pt x="0" y="1502410"/>
                </a:lnTo>
                <a:lnTo>
                  <a:pt x="0" y="1512569"/>
                </a:lnTo>
                <a:lnTo>
                  <a:pt x="27940" y="1512569"/>
                </a:lnTo>
                <a:lnTo>
                  <a:pt x="27940" y="1502410"/>
                </a:lnTo>
                <a:close/>
              </a:path>
              <a:path w="27940" h="3375659">
                <a:moveTo>
                  <a:pt x="2794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7940" y="1501139"/>
                </a:lnTo>
                <a:lnTo>
                  <a:pt x="27940" y="1494789"/>
                </a:lnTo>
                <a:close/>
              </a:path>
              <a:path w="27940" h="3375659">
                <a:moveTo>
                  <a:pt x="2794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7940" y="1493519"/>
                </a:lnTo>
                <a:lnTo>
                  <a:pt x="27940" y="1483359"/>
                </a:lnTo>
                <a:close/>
              </a:path>
              <a:path w="27940" h="3375659">
                <a:moveTo>
                  <a:pt x="2794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7940" y="1482089"/>
                </a:lnTo>
                <a:lnTo>
                  <a:pt x="27940" y="1475739"/>
                </a:lnTo>
                <a:close/>
              </a:path>
              <a:path w="27940" h="3375659">
                <a:moveTo>
                  <a:pt x="27940" y="1464309"/>
                </a:moveTo>
                <a:lnTo>
                  <a:pt x="0" y="1464309"/>
                </a:lnTo>
                <a:lnTo>
                  <a:pt x="0" y="1474469"/>
                </a:lnTo>
                <a:lnTo>
                  <a:pt x="27940" y="1474469"/>
                </a:lnTo>
                <a:lnTo>
                  <a:pt x="27940" y="1464309"/>
                </a:lnTo>
                <a:close/>
              </a:path>
              <a:path w="27940" h="3375659">
                <a:moveTo>
                  <a:pt x="27940" y="1450339"/>
                </a:moveTo>
                <a:lnTo>
                  <a:pt x="0" y="1450339"/>
                </a:lnTo>
                <a:lnTo>
                  <a:pt x="0" y="1463039"/>
                </a:lnTo>
                <a:lnTo>
                  <a:pt x="27940" y="1463039"/>
                </a:lnTo>
                <a:lnTo>
                  <a:pt x="27940" y="1450339"/>
                </a:lnTo>
                <a:close/>
              </a:path>
              <a:path w="27940" h="33756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3756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375659">
                <a:moveTo>
                  <a:pt x="27940" y="1419860"/>
                </a:moveTo>
                <a:lnTo>
                  <a:pt x="0" y="1419860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60"/>
                </a:lnTo>
                <a:close/>
              </a:path>
              <a:path w="27940" h="33756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375659">
                <a:moveTo>
                  <a:pt x="27940" y="1400809"/>
                </a:moveTo>
                <a:lnTo>
                  <a:pt x="0" y="1400809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09"/>
                </a:lnTo>
                <a:close/>
              </a:path>
              <a:path w="27940" h="33756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375659">
                <a:moveTo>
                  <a:pt x="27940" y="1381759"/>
                </a:moveTo>
                <a:lnTo>
                  <a:pt x="0" y="1381759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59"/>
                </a:lnTo>
                <a:close/>
              </a:path>
              <a:path w="27940" h="33756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375659">
                <a:moveTo>
                  <a:pt x="27940" y="1362709"/>
                </a:moveTo>
                <a:lnTo>
                  <a:pt x="0" y="1362709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09"/>
                </a:lnTo>
                <a:close/>
              </a:path>
              <a:path w="27940" h="33756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375659">
                <a:moveTo>
                  <a:pt x="27940" y="1352549"/>
                </a:moveTo>
                <a:lnTo>
                  <a:pt x="0" y="135254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52549"/>
                </a:lnTo>
                <a:close/>
              </a:path>
              <a:path w="27940" h="3375659">
                <a:moveTo>
                  <a:pt x="27940" y="1922779"/>
                </a:moveTo>
                <a:lnTo>
                  <a:pt x="0" y="1922779"/>
                </a:lnTo>
                <a:lnTo>
                  <a:pt x="0" y="2011679"/>
                </a:lnTo>
                <a:lnTo>
                  <a:pt x="27940" y="2011679"/>
                </a:lnTo>
                <a:lnTo>
                  <a:pt x="27940" y="1922779"/>
                </a:lnTo>
                <a:close/>
              </a:path>
              <a:path w="27940" h="3375659">
                <a:moveTo>
                  <a:pt x="27940" y="2524759"/>
                </a:moveTo>
                <a:lnTo>
                  <a:pt x="0" y="2524759"/>
                </a:lnTo>
                <a:lnTo>
                  <a:pt x="0" y="2532379"/>
                </a:lnTo>
                <a:lnTo>
                  <a:pt x="27940" y="2532379"/>
                </a:lnTo>
                <a:lnTo>
                  <a:pt x="27940" y="2524759"/>
                </a:lnTo>
                <a:close/>
              </a:path>
              <a:path w="27940" h="3375659">
                <a:moveTo>
                  <a:pt x="27940" y="2096769"/>
                </a:moveTo>
                <a:lnTo>
                  <a:pt x="0" y="2096769"/>
                </a:lnTo>
                <a:lnTo>
                  <a:pt x="0" y="2523489"/>
                </a:lnTo>
                <a:lnTo>
                  <a:pt x="27940" y="2523489"/>
                </a:lnTo>
                <a:lnTo>
                  <a:pt x="27940" y="2096769"/>
                </a:lnTo>
                <a:close/>
              </a:path>
              <a:path w="27940" h="3375659">
                <a:moveTo>
                  <a:pt x="27940" y="2077719"/>
                </a:moveTo>
                <a:lnTo>
                  <a:pt x="0" y="2077719"/>
                </a:lnTo>
                <a:lnTo>
                  <a:pt x="0" y="2095499"/>
                </a:lnTo>
                <a:lnTo>
                  <a:pt x="27940" y="2095499"/>
                </a:lnTo>
                <a:lnTo>
                  <a:pt x="27940" y="2077719"/>
                </a:lnTo>
                <a:close/>
              </a:path>
              <a:path w="27940" h="3375659">
                <a:moveTo>
                  <a:pt x="27940" y="2058669"/>
                </a:moveTo>
                <a:lnTo>
                  <a:pt x="0" y="2058669"/>
                </a:lnTo>
                <a:lnTo>
                  <a:pt x="0" y="2076449"/>
                </a:lnTo>
                <a:lnTo>
                  <a:pt x="27940" y="2076449"/>
                </a:lnTo>
                <a:lnTo>
                  <a:pt x="27940" y="2058669"/>
                </a:lnTo>
                <a:close/>
              </a:path>
              <a:path w="27940" h="3375659">
                <a:moveTo>
                  <a:pt x="27940" y="2035809"/>
                </a:moveTo>
                <a:lnTo>
                  <a:pt x="0" y="2035809"/>
                </a:lnTo>
                <a:lnTo>
                  <a:pt x="0" y="2057399"/>
                </a:lnTo>
                <a:lnTo>
                  <a:pt x="27940" y="2057399"/>
                </a:lnTo>
                <a:lnTo>
                  <a:pt x="27940" y="2035809"/>
                </a:lnTo>
                <a:close/>
              </a:path>
              <a:path w="27940" h="3375659">
                <a:moveTo>
                  <a:pt x="27940" y="2016759"/>
                </a:moveTo>
                <a:lnTo>
                  <a:pt x="0" y="2016759"/>
                </a:lnTo>
                <a:lnTo>
                  <a:pt x="0" y="2034539"/>
                </a:lnTo>
                <a:lnTo>
                  <a:pt x="27940" y="2034539"/>
                </a:lnTo>
                <a:lnTo>
                  <a:pt x="27940" y="2016759"/>
                </a:lnTo>
                <a:close/>
              </a:path>
              <a:path w="27940" h="3375659">
                <a:moveTo>
                  <a:pt x="27940" y="2012949"/>
                </a:moveTo>
                <a:lnTo>
                  <a:pt x="0" y="2012949"/>
                </a:lnTo>
                <a:lnTo>
                  <a:pt x="0" y="2015489"/>
                </a:lnTo>
                <a:lnTo>
                  <a:pt x="27940" y="2015489"/>
                </a:lnTo>
                <a:lnTo>
                  <a:pt x="27940" y="2012949"/>
                </a:lnTo>
                <a:close/>
              </a:path>
              <a:path w="27940" h="3375659">
                <a:moveTo>
                  <a:pt x="27940" y="2532379"/>
                </a:moveTo>
                <a:lnTo>
                  <a:pt x="0" y="2532379"/>
                </a:lnTo>
                <a:lnTo>
                  <a:pt x="0" y="2707639"/>
                </a:lnTo>
                <a:lnTo>
                  <a:pt x="27940" y="2707639"/>
                </a:lnTo>
                <a:lnTo>
                  <a:pt x="27940" y="2532379"/>
                </a:lnTo>
                <a:close/>
              </a:path>
              <a:path w="27940" h="3375659">
                <a:moveTo>
                  <a:pt x="27940" y="2707640"/>
                </a:moveTo>
                <a:lnTo>
                  <a:pt x="0" y="2707640"/>
                </a:lnTo>
                <a:lnTo>
                  <a:pt x="0" y="3375659"/>
                </a:lnTo>
                <a:lnTo>
                  <a:pt x="27940" y="3375659"/>
                </a:lnTo>
                <a:lnTo>
                  <a:pt x="27940" y="2707640"/>
                </a:lnTo>
                <a:close/>
              </a:path>
            </a:pathLst>
          </a:custGeom>
          <a:solidFill>
            <a:srgbClr val="1C38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503919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9050" y="0"/>
                </a:moveTo>
                <a:lnTo>
                  <a:pt x="0" y="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3350259">
                <a:moveTo>
                  <a:pt x="27939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114300"/>
                </a:lnTo>
                <a:close/>
              </a:path>
              <a:path w="27940" h="3350259">
                <a:moveTo>
                  <a:pt x="27939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27000"/>
                </a:lnTo>
                <a:close/>
              </a:path>
              <a:path w="27940" h="3350259">
                <a:moveTo>
                  <a:pt x="2793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39" y="158750"/>
                </a:lnTo>
                <a:lnTo>
                  <a:pt x="27939" y="146050"/>
                </a:lnTo>
                <a:close/>
              </a:path>
              <a:path w="27940" h="3350259">
                <a:moveTo>
                  <a:pt x="27939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39" y="171450"/>
                </a:lnTo>
                <a:lnTo>
                  <a:pt x="27939" y="158750"/>
                </a:lnTo>
                <a:close/>
              </a:path>
              <a:path w="27940" h="3350259">
                <a:moveTo>
                  <a:pt x="27939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71450"/>
                </a:lnTo>
                <a:close/>
              </a:path>
              <a:path w="27940" h="3350259">
                <a:moveTo>
                  <a:pt x="27939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203200"/>
                </a:lnTo>
                <a:close/>
              </a:path>
              <a:path w="27940" h="33502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350259">
                <a:moveTo>
                  <a:pt x="27939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39" y="228599"/>
                </a:lnTo>
                <a:lnTo>
                  <a:pt x="27939" y="222250"/>
                </a:lnTo>
                <a:close/>
              </a:path>
              <a:path w="27940" h="3350259">
                <a:moveTo>
                  <a:pt x="27939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28600"/>
                </a:lnTo>
                <a:close/>
              </a:path>
              <a:path w="27940" h="3350259">
                <a:moveTo>
                  <a:pt x="27939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41300"/>
                </a:lnTo>
                <a:close/>
              </a:path>
              <a:path w="27940" h="3350259">
                <a:moveTo>
                  <a:pt x="27939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39" y="336550"/>
                </a:lnTo>
                <a:lnTo>
                  <a:pt x="27939" y="266700"/>
                </a:lnTo>
                <a:close/>
              </a:path>
              <a:path w="27940" h="3350259">
                <a:moveTo>
                  <a:pt x="27939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39" y="374650"/>
                </a:lnTo>
                <a:lnTo>
                  <a:pt x="27939" y="336550"/>
                </a:lnTo>
                <a:close/>
              </a:path>
              <a:path w="27940" h="3350259">
                <a:moveTo>
                  <a:pt x="27939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39" y="379730"/>
                </a:lnTo>
                <a:lnTo>
                  <a:pt x="27939" y="374650"/>
                </a:lnTo>
                <a:close/>
              </a:path>
              <a:path w="27940" h="3350259">
                <a:moveTo>
                  <a:pt x="27939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39" y="386080"/>
                </a:lnTo>
                <a:lnTo>
                  <a:pt x="27939" y="379730"/>
                </a:lnTo>
                <a:close/>
              </a:path>
              <a:path w="27940" h="3350259">
                <a:moveTo>
                  <a:pt x="27939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39" y="392429"/>
                </a:lnTo>
                <a:lnTo>
                  <a:pt x="27939" y="386080"/>
                </a:lnTo>
                <a:close/>
              </a:path>
              <a:path w="27940" h="3350259">
                <a:moveTo>
                  <a:pt x="27939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39" y="419100"/>
                </a:lnTo>
                <a:lnTo>
                  <a:pt x="27939" y="392430"/>
                </a:lnTo>
                <a:close/>
              </a:path>
              <a:path w="27940" h="3350259">
                <a:moveTo>
                  <a:pt x="27939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19100"/>
                </a:lnTo>
                <a:close/>
              </a:path>
              <a:path w="27940" h="3350259">
                <a:moveTo>
                  <a:pt x="27939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6880"/>
                </a:lnTo>
                <a:close/>
              </a:path>
              <a:path w="27940" h="3350259">
                <a:moveTo>
                  <a:pt x="2793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3350259">
                <a:moveTo>
                  <a:pt x="27939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39" y="463550"/>
                </a:lnTo>
                <a:lnTo>
                  <a:pt x="27939" y="457200"/>
                </a:lnTo>
                <a:close/>
              </a:path>
              <a:path w="27940" h="3350259">
                <a:moveTo>
                  <a:pt x="27939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39" y="506730"/>
                </a:lnTo>
                <a:lnTo>
                  <a:pt x="27939" y="463550"/>
                </a:lnTo>
                <a:close/>
              </a:path>
              <a:path w="27940" h="3350259">
                <a:moveTo>
                  <a:pt x="27939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6730"/>
                </a:lnTo>
                <a:close/>
              </a:path>
              <a:path w="27940" h="3350259">
                <a:moveTo>
                  <a:pt x="27939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14350"/>
                </a:lnTo>
                <a:close/>
              </a:path>
              <a:path w="27940" h="3350259">
                <a:moveTo>
                  <a:pt x="27939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20700"/>
                </a:lnTo>
                <a:close/>
              </a:path>
              <a:path w="27940" h="3350259">
                <a:moveTo>
                  <a:pt x="27939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39" y="563879"/>
                </a:lnTo>
                <a:lnTo>
                  <a:pt x="27939" y="557530"/>
                </a:lnTo>
                <a:close/>
              </a:path>
              <a:path w="27940" h="3350259">
                <a:moveTo>
                  <a:pt x="27939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39" y="595630"/>
                </a:lnTo>
                <a:lnTo>
                  <a:pt x="27939" y="563880"/>
                </a:lnTo>
                <a:close/>
              </a:path>
              <a:path w="27940" h="3350259">
                <a:moveTo>
                  <a:pt x="2793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95630"/>
                </a:lnTo>
                <a:close/>
              </a:path>
              <a:path w="27940" h="3350259">
                <a:moveTo>
                  <a:pt x="27939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39" y="609599"/>
                </a:lnTo>
                <a:lnTo>
                  <a:pt x="27939" y="601980"/>
                </a:lnTo>
                <a:close/>
              </a:path>
              <a:path w="27940" h="3350259">
                <a:moveTo>
                  <a:pt x="27939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3350259">
                <a:moveTo>
                  <a:pt x="27939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7700"/>
                </a:lnTo>
                <a:close/>
              </a:path>
              <a:path w="27940" h="3350259">
                <a:moveTo>
                  <a:pt x="27939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52780"/>
                </a:lnTo>
                <a:close/>
              </a:path>
              <a:path w="27940" h="3350259">
                <a:moveTo>
                  <a:pt x="27939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678180"/>
                </a:lnTo>
                <a:close/>
              </a:path>
              <a:path w="27940" h="3350259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3350259">
                <a:moveTo>
                  <a:pt x="27939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54380"/>
                </a:lnTo>
                <a:close/>
              </a:path>
              <a:path w="27940" h="3350259">
                <a:moveTo>
                  <a:pt x="27939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62000"/>
                </a:lnTo>
                <a:close/>
              </a:path>
              <a:path w="27940" h="3350259">
                <a:moveTo>
                  <a:pt x="27939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73430"/>
                </a:lnTo>
                <a:close/>
              </a:path>
              <a:path w="27940" h="3350259">
                <a:moveTo>
                  <a:pt x="27939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39" y="876300"/>
                </a:lnTo>
                <a:lnTo>
                  <a:pt x="27939" y="800100"/>
                </a:lnTo>
                <a:close/>
              </a:path>
              <a:path w="27940" h="3350259">
                <a:moveTo>
                  <a:pt x="27939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876300"/>
                </a:lnTo>
                <a:close/>
              </a:path>
              <a:path w="27940" h="3350259">
                <a:moveTo>
                  <a:pt x="27939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2350"/>
                </a:lnTo>
                <a:close/>
              </a:path>
              <a:path w="27940" h="3350259">
                <a:moveTo>
                  <a:pt x="27939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39" y="1098550"/>
                </a:lnTo>
                <a:lnTo>
                  <a:pt x="27939" y="1046480"/>
                </a:lnTo>
                <a:close/>
              </a:path>
              <a:path w="27940" h="3350259">
                <a:moveTo>
                  <a:pt x="27939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98550"/>
                </a:lnTo>
                <a:close/>
              </a:path>
              <a:path w="27940" h="3350259">
                <a:moveTo>
                  <a:pt x="27939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39" y="1129030"/>
                </a:lnTo>
                <a:lnTo>
                  <a:pt x="27939" y="1116330"/>
                </a:lnTo>
                <a:close/>
              </a:path>
              <a:path w="27940" h="3350259">
                <a:moveTo>
                  <a:pt x="27939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9030"/>
                </a:lnTo>
                <a:close/>
              </a:path>
              <a:path w="27940" h="3350259">
                <a:moveTo>
                  <a:pt x="27939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55700"/>
                </a:lnTo>
                <a:close/>
              </a:path>
              <a:path w="27940" h="3350259">
                <a:moveTo>
                  <a:pt x="27939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39" y="1192530"/>
                </a:lnTo>
                <a:lnTo>
                  <a:pt x="27939" y="1186180"/>
                </a:lnTo>
                <a:close/>
              </a:path>
              <a:path w="27940" h="3350259">
                <a:moveTo>
                  <a:pt x="27939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39" y="1198880"/>
                </a:lnTo>
                <a:lnTo>
                  <a:pt x="27939" y="1192530"/>
                </a:lnTo>
                <a:close/>
              </a:path>
              <a:path w="27940" h="3350259">
                <a:moveTo>
                  <a:pt x="27939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98880"/>
                </a:lnTo>
                <a:close/>
              </a:path>
              <a:path w="27940" h="3350259">
                <a:moveTo>
                  <a:pt x="27939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39" y="1256030"/>
                </a:lnTo>
                <a:lnTo>
                  <a:pt x="27939" y="1231900"/>
                </a:lnTo>
                <a:close/>
              </a:path>
              <a:path w="27940" h="3350259">
                <a:moveTo>
                  <a:pt x="27939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39" y="1308100"/>
                </a:lnTo>
                <a:lnTo>
                  <a:pt x="27939" y="1256030"/>
                </a:lnTo>
                <a:close/>
              </a:path>
              <a:path w="27940" h="3350259">
                <a:moveTo>
                  <a:pt x="27939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8100"/>
                </a:lnTo>
                <a:close/>
              </a:path>
              <a:path w="27940" h="3350259">
                <a:moveTo>
                  <a:pt x="27939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39" y="1897380"/>
                </a:lnTo>
                <a:lnTo>
                  <a:pt x="27939" y="1629410"/>
                </a:lnTo>
                <a:close/>
              </a:path>
              <a:path w="27940" h="3350259">
                <a:moveTo>
                  <a:pt x="2793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39" y="1628139"/>
                </a:lnTo>
                <a:lnTo>
                  <a:pt x="27939" y="1621789"/>
                </a:lnTo>
                <a:close/>
              </a:path>
              <a:path w="27940" h="3350259">
                <a:moveTo>
                  <a:pt x="2793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39" y="1620520"/>
                </a:lnTo>
                <a:lnTo>
                  <a:pt x="27939" y="1610360"/>
                </a:lnTo>
                <a:close/>
              </a:path>
              <a:path w="27940" h="3350259">
                <a:moveTo>
                  <a:pt x="2793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39" y="1609089"/>
                </a:lnTo>
                <a:lnTo>
                  <a:pt x="27939" y="1602739"/>
                </a:lnTo>
                <a:close/>
              </a:path>
              <a:path w="27940" h="3350259">
                <a:moveTo>
                  <a:pt x="2793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39" y="1601470"/>
                </a:lnTo>
                <a:lnTo>
                  <a:pt x="27939" y="1591310"/>
                </a:lnTo>
                <a:close/>
              </a:path>
              <a:path w="27940" h="3350259">
                <a:moveTo>
                  <a:pt x="2793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39" y="1590039"/>
                </a:lnTo>
                <a:lnTo>
                  <a:pt x="27939" y="1583689"/>
                </a:lnTo>
                <a:close/>
              </a:path>
              <a:path w="27940" h="3350259">
                <a:moveTo>
                  <a:pt x="2793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39" y="1582420"/>
                </a:lnTo>
                <a:lnTo>
                  <a:pt x="27939" y="1572260"/>
                </a:lnTo>
                <a:close/>
              </a:path>
              <a:path w="27940" h="3350259">
                <a:moveTo>
                  <a:pt x="27939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39" y="1570989"/>
                </a:lnTo>
                <a:lnTo>
                  <a:pt x="27939" y="1564639"/>
                </a:lnTo>
                <a:close/>
              </a:path>
              <a:path w="27940" h="3350259">
                <a:moveTo>
                  <a:pt x="2793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39" y="1563370"/>
                </a:lnTo>
                <a:lnTo>
                  <a:pt x="27939" y="1553210"/>
                </a:lnTo>
                <a:close/>
              </a:path>
              <a:path w="27940" h="33502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3502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350259">
                <a:moveTo>
                  <a:pt x="27939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40"/>
                </a:lnTo>
                <a:close/>
              </a:path>
              <a:path w="27940" h="33502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350259">
                <a:moveTo>
                  <a:pt x="27939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90"/>
                </a:lnTo>
                <a:close/>
              </a:path>
              <a:path w="27940" h="33502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3502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3502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3502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3502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3502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3502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350259">
                <a:moveTo>
                  <a:pt x="27939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24939"/>
                </a:lnTo>
                <a:close/>
              </a:path>
              <a:path w="27940" h="33502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50259">
                <a:moveTo>
                  <a:pt x="27939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39" y="1412240"/>
                </a:lnTo>
                <a:lnTo>
                  <a:pt x="27939" y="1405890"/>
                </a:lnTo>
                <a:close/>
              </a:path>
              <a:path w="27940" h="3350259">
                <a:moveTo>
                  <a:pt x="2793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39" y="1404620"/>
                </a:lnTo>
                <a:lnTo>
                  <a:pt x="27939" y="1394460"/>
                </a:lnTo>
                <a:close/>
              </a:path>
              <a:path w="27940" h="3350259">
                <a:moveTo>
                  <a:pt x="2793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39" y="1393189"/>
                </a:lnTo>
                <a:lnTo>
                  <a:pt x="27939" y="1386840"/>
                </a:lnTo>
                <a:close/>
              </a:path>
              <a:path w="27940" h="3350259">
                <a:moveTo>
                  <a:pt x="2793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39" y="1385570"/>
                </a:lnTo>
                <a:lnTo>
                  <a:pt x="27939" y="1375410"/>
                </a:lnTo>
                <a:close/>
              </a:path>
              <a:path w="27940" h="3350259">
                <a:moveTo>
                  <a:pt x="27939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39" y="1374139"/>
                </a:lnTo>
                <a:lnTo>
                  <a:pt x="27939" y="1367790"/>
                </a:lnTo>
                <a:close/>
              </a:path>
              <a:path w="27940" h="3350259">
                <a:moveTo>
                  <a:pt x="27939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39" y="1366520"/>
                </a:lnTo>
                <a:lnTo>
                  <a:pt x="27939" y="1356360"/>
                </a:lnTo>
                <a:close/>
              </a:path>
              <a:path w="27940" h="3350259">
                <a:moveTo>
                  <a:pt x="27939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39" y="1355090"/>
                </a:lnTo>
                <a:lnTo>
                  <a:pt x="27939" y="1348739"/>
                </a:lnTo>
                <a:close/>
              </a:path>
              <a:path w="27940" h="33502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350259">
                <a:moveTo>
                  <a:pt x="27939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89"/>
                </a:lnTo>
                <a:close/>
              </a:path>
              <a:path w="27940" h="3350259">
                <a:moveTo>
                  <a:pt x="27939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27150"/>
                </a:lnTo>
                <a:close/>
              </a:path>
              <a:path w="27940" h="3350259">
                <a:moveTo>
                  <a:pt x="27939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39" y="1986280"/>
                </a:lnTo>
                <a:lnTo>
                  <a:pt x="27939" y="1897380"/>
                </a:lnTo>
                <a:close/>
              </a:path>
              <a:path w="27940" h="3350259">
                <a:moveTo>
                  <a:pt x="27939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39" y="2506980"/>
                </a:lnTo>
                <a:lnTo>
                  <a:pt x="27939" y="2499360"/>
                </a:lnTo>
                <a:close/>
              </a:path>
              <a:path w="27940" h="3350259">
                <a:moveTo>
                  <a:pt x="27939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39" y="2498090"/>
                </a:lnTo>
                <a:lnTo>
                  <a:pt x="27939" y="2071370"/>
                </a:lnTo>
                <a:close/>
              </a:path>
              <a:path w="27940" h="3350259">
                <a:moveTo>
                  <a:pt x="27939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39" y="2070100"/>
                </a:lnTo>
                <a:lnTo>
                  <a:pt x="27939" y="2052320"/>
                </a:lnTo>
                <a:close/>
              </a:path>
              <a:path w="27940" h="3350259">
                <a:moveTo>
                  <a:pt x="27939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39" y="2051050"/>
                </a:lnTo>
                <a:lnTo>
                  <a:pt x="27939" y="2033270"/>
                </a:lnTo>
                <a:close/>
              </a:path>
              <a:path w="27940" h="3350259">
                <a:moveTo>
                  <a:pt x="27939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39" y="2032000"/>
                </a:lnTo>
                <a:lnTo>
                  <a:pt x="27939" y="2010410"/>
                </a:lnTo>
                <a:close/>
              </a:path>
              <a:path w="27940" h="3350259">
                <a:moveTo>
                  <a:pt x="27939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39" y="2009139"/>
                </a:lnTo>
                <a:lnTo>
                  <a:pt x="27939" y="1991360"/>
                </a:lnTo>
                <a:close/>
              </a:path>
              <a:path w="27940" h="3350259">
                <a:moveTo>
                  <a:pt x="27939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39" y="1990089"/>
                </a:lnTo>
                <a:lnTo>
                  <a:pt x="27939" y="1987550"/>
                </a:lnTo>
                <a:close/>
              </a:path>
              <a:path w="27940" h="3350259">
                <a:moveTo>
                  <a:pt x="27939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39" y="2682240"/>
                </a:lnTo>
                <a:lnTo>
                  <a:pt x="27939" y="2506980"/>
                </a:lnTo>
                <a:close/>
              </a:path>
              <a:path w="27940" h="3350259">
                <a:moveTo>
                  <a:pt x="27939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39" y="3350260"/>
                </a:lnTo>
                <a:lnTo>
                  <a:pt x="27939" y="268224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53185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1142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11429" y="12699"/>
                </a:lnTo>
                <a:lnTo>
                  <a:pt x="1142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1C38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55853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5079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3324859">
                <a:moveTo>
                  <a:pt x="27940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40" y="101600"/>
                </a:lnTo>
                <a:lnTo>
                  <a:pt x="27940" y="88900"/>
                </a:lnTo>
                <a:close/>
              </a:path>
              <a:path w="27940" h="3324859">
                <a:moveTo>
                  <a:pt x="27940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40" y="120650"/>
                </a:lnTo>
                <a:lnTo>
                  <a:pt x="27940" y="101600"/>
                </a:lnTo>
                <a:close/>
              </a:path>
              <a:path w="27940" h="3324859">
                <a:moveTo>
                  <a:pt x="27940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0650"/>
                </a:lnTo>
                <a:close/>
              </a:path>
              <a:path w="27940" h="33248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324859">
                <a:moveTo>
                  <a:pt x="27940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46050"/>
                </a:lnTo>
                <a:close/>
              </a:path>
              <a:path w="27940" h="3324859">
                <a:moveTo>
                  <a:pt x="2794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40" y="184150"/>
                </a:lnTo>
                <a:lnTo>
                  <a:pt x="27940" y="177800"/>
                </a:lnTo>
                <a:close/>
              </a:path>
              <a:path w="27940" h="3324859">
                <a:moveTo>
                  <a:pt x="2794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84150"/>
                </a:lnTo>
                <a:close/>
              </a:path>
              <a:path w="27940" h="3324859">
                <a:moveTo>
                  <a:pt x="27940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40" y="203199"/>
                </a:lnTo>
                <a:lnTo>
                  <a:pt x="27940" y="196850"/>
                </a:lnTo>
                <a:close/>
              </a:path>
              <a:path w="27940" h="3324859">
                <a:moveTo>
                  <a:pt x="27940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3324859">
                <a:moveTo>
                  <a:pt x="27940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15900"/>
                </a:lnTo>
                <a:close/>
              </a:path>
              <a:path w="27940" h="3324859">
                <a:moveTo>
                  <a:pt x="27940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40" y="311150"/>
                </a:lnTo>
                <a:lnTo>
                  <a:pt x="27940" y="241300"/>
                </a:lnTo>
                <a:close/>
              </a:path>
              <a:path w="27940" h="3324859">
                <a:moveTo>
                  <a:pt x="27940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11150"/>
                </a:lnTo>
                <a:close/>
              </a:path>
              <a:path w="27940" h="3324859">
                <a:moveTo>
                  <a:pt x="27940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40" y="354330"/>
                </a:lnTo>
                <a:lnTo>
                  <a:pt x="27940" y="349250"/>
                </a:lnTo>
                <a:close/>
              </a:path>
              <a:path w="27940" h="3324859">
                <a:moveTo>
                  <a:pt x="27940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54330"/>
                </a:lnTo>
                <a:close/>
              </a:path>
              <a:path w="27940" h="3324859">
                <a:moveTo>
                  <a:pt x="2794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40" y="367029"/>
                </a:lnTo>
                <a:lnTo>
                  <a:pt x="27940" y="360680"/>
                </a:lnTo>
                <a:close/>
              </a:path>
              <a:path w="27940" h="3324859">
                <a:moveTo>
                  <a:pt x="27940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7030"/>
                </a:lnTo>
                <a:close/>
              </a:path>
              <a:path w="27940" h="3324859">
                <a:moveTo>
                  <a:pt x="27940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40" y="411480"/>
                </a:lnTo>
                <a:lnTo>
                  <a:pt x="27940" y="393700"/>
                </a:lnTo>
                <a:close/>
              </a:path>
              <a:path w="27940" h="3324859">
                <a:moveTo>
                  <a:pt x="27940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1480"/>
                </a:lnTo>
                <a:close/>
              </a:path>
              <a:path w="27940" h="3324859">
                <a:moveTo>
                  <a:pt x="2794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3324859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3324859">
                <a:moveTo>
                  <a:pt x="27940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38150"/>
                </a:lnTo>
                <a:close/>
              </a:path>
              <a:path w="27940" h="3324859">
                <a:moveTo>
                  <a:pt x="27940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81330"/>
                </a:lnTo>
                <a:close/>
              </a:path>
              <a:path w="27940" h="3324859">
                <a:moveTo>
                  <a:pt x="27940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8950"/>
                </a:lnTo>
                <a:close/>
              </a:path>
              <a:path w="27940" h="3324859">
                <a:moveTo>
                  <a:pt x="27940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40" y="532130"/>
                </a:lnTo>
                <a:lnTo>
                  <a:pt x="27940" y="495300"/>
                </a:lnTo>
                <a:close/>
              </a:path>
              <a:path w="27940" h="3324859">
                <a:moveTo>
                  <a:pt x="27940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2130"/>
                </a:lnTo>
                <a:close/>
              </a:path>
              <a:path w="27940" h="3324859">
                <a:moveTo>
                  <a:pt x="27940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40" y="570230"/>
                </a:lnTo>
                <a:lnTo>
                  <a:pt x="27940" y="538480"/>
                </a:lnTo>
                <a:close/>
              </a:path>
              <a:path w="27940" h="3324859">
                <a:moveTo>
                  <a:pt x="27940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0230"/>
                </a:lnTo>
                <a:close/>
              </a:path>
              <a:path w="27940" h="3324859">
                <a:moveTo>
                  <a:pt x="27940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76580"/>
                </a:lnTo>
                <a:close/>
              </a:path>
              <a:path w="27940" h="3324859">
                <a:moveTo>
                  <a:pt x="27940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584200"/>
                </a:lnTo>
                <a:close/>
              </a:path>
              <a:path w="27940" h="3324859">
                <a:moveTo>
                  <a:pt x="27940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2300"/>
                </a:lnTo>
                <a:close/>
              </a:path>
              <a:path w="27940" h="3324859">
                <a:moveTo>
                  <a:pt x="27940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27380"/>
                </a:lnTo>
                <a:close/>
              </a:path>
              <a:path w="27940" h="3324859">
                <a:moveTo>
                  <a:pt x="27940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652780"/>
                </a:lnTo>
                <a:close/>
              </a:path>
              <a:path w="27940" h="3324859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3324859">
                <a:moveTo>
                  <a:pt x="27940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8980"/>
                </a:lnTo>
                <a:close/>
              </a:path>
              <a:path w="27940" h="3324859">
                <a:moveTo>
                  <a:pt x="27940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36600"/>
                </a:lnTo>
                <a:close/>
              </a:path>
              <a:path w="27940" h="3324859">
                <a:moveTo>
                  <a:pt x="2794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8030"/>
                </a:lnTo>
                <a:close/>
              </a:path>
              <a:path w="27940" h="3324859">
                <a:moveTo>
                  <a:pt x="27940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774700"/>
                </a:lnTo>
                <a:close/>
              </a:path>
              <a:path w="27940" h="3324859">
                <a:moveTo>
                  <a:pt x="27940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40" y="996950"/>
                </a:lnTo>
                <a:lnTo>
                  <a:pt x="27940" y="850900"/>
                </a:lnTo>
                <a:close/>
              </a:path>
              <a:path w="27940" h="3324859">
                <a:moveTo>
                  <a:pt x="27940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6950"/>
                </a:lnTo>
                <a:close/>
              </a:path>
              <a:path w="27940" h="3324859">
                <a:moveTo>
                  <a:pt x="27940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21080"/>
                </a:lnTo>
                <a:close/>
              </a:path>
              <a:path w="27940" h="3324859">
                <a:moveTo>
                  <a:pt x="27940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73150"/>
                </a:lnTo>
                <a:close/>
              </a:path>
              <a:path w="27940" h="3324859">
                <a:moveTo>
                  <a:pt x="27940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40" y="1103630"/>
                </a:lnTo>
                <a:lnTo>
                  <a:pt x="27940" y="1090930"/>
                </a:lnTo>
                <a:close/>
              </a:path>
              <a:path w="27940" h="3324859">
                <a:moveTo>
                  <a:pt x="27940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03630"/>
                </a:lnTo>
                <a:close/>
              </a:path>
              <a:path w="27940" h="3324859">
                <a:moveTo>
                  <a:pt x="27940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30300"/>
                </a:lnTo>
                <a:close/>
              </a:path>
              <a:path w="27940" h="3324859">
                <a:moveTo>
                  <a:pt x="27940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3324859">
                <a:moveTo>
                  <a:pt x="27940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40" y="1173480"/>
                </a:lnTo>
                <a:lnTo>
                  <a:pt x="27940" y="1167130"/>
                </a:lnTo>
                <a:close/>
              </a:path>
              <a:path w="27940" h="3324859">
                <a:moveTo>
                  <a:pt x="27940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3480"/>
                </a:lnTo>
                <a:close/>
              </a:path>
              <a:path w="27940" h="3324859">
                <a:moveTo>
                  <a:pt x="27940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40" y="1230630"/>
                </a:lnTo>
                <a:lnTo>
                  <a:pt x="27940" y="1206500"/>
                </a:lnTo>
                <a:close/>
              </a:path>
              <a:path w="27940" h="3324859">
                <a:moveTo>
                  <a:pt x="27940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30630"/>
                </a:lnTo>
                <a:close/>
              </a:path>
              <a:path w="27940" h="3324859">
                <a:moveTo>
                  <a:pt x="27940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40" y="1300480"/>
                </a:lnTo>
                <a:lnTo>
                  <a:pt x="27940" y="1282700"/>
                </a:lnTo>
                <a:close/>
              </a:path>
              <a:path w="27940" h="3324859">
                <a:moveTo>
                  <a:pt x="27940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40" y="1871980"/>
                </a:lnTo>
                <a:lnTo>
                  <a:pt x="27940" y="1604010"/>
                </a:lnTo>
                <a:close/>
              </a:path>
              <a:path w="27940" h="33248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3248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32485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33248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32485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33248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3248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3248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3248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3248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3248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3248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324859">
                <a:moveTo>
                  <a:pt x="27940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82090"/>
                </a:lnTo>
                <a:close/>
              </a:path>
              <a:path w="27940" h="3324859">
                <a:moveTo>
                  <a:pt x="2794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40" y="1480820"/>
                </a:lnTo>
                <a:lnTo>
                  <a:pt x="27940" y="1470660"/>
                </a:lnTo>
                <a:close/>
              </a:path>
              <a:path w="27940" h="3324859">
                <a:moveTo>
                  <a:pt x="2794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40" y="1469389"/>
                </a:lnTo>
                <a:lnTo>
                  <a:pt x="27940" y="1463039"/>
                </a:lnTo>
                <a:close/>
              </a:path>
              <a:path w="27940" h="3324859">
                <a:moveTo>
                  <a:pt x="2794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40" y="1461770"/>
                </a:lnTo>
                <a:lnTo>
                  <a:pt x="27940" y="1451610"/>
                </a:lnTo>
                <a:close/>
              </a:path>
              <a:path w="27940" h="3324859">
                <a:moveTo>
                  <a:pt x="2794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40" y="1450339"/>
                </a:lnTo>
                <a:lnTo>
                  <a:pt x="27940" y="1443989"/>
                </a:lnTo>
                <a:close/>
              </a:path>
              <a:path w="27940" h="3324859">
                <a:moveTo>
                  <a:pt x="2794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40" y="1442720"/>
                </a:lnTo>
                <a:lnTo>
                  <a:pt x="27940" y="1432560"/>
                </a:lnTo>
                <a:close/>
              </a:path>
              <a:path w="27940" h="3324859">
                <a:moveTo>
                  <a:pt x="2794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40" y="1431289"/>
                </a:lnTo>
                <a:lnTo>
                  <a:pt x="27940" y="1424940"/>
                </a:lnTo>
                <a:close/>
              </a:path>
              <a:path w="27940" h="33248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24859">
                <a:moveTo>
                  <a:pt x="27940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40" y="1412239"/>
                </a:lnTo>
                <a:lnTo>
                  <a:pt x="27940" y="1399539"/>
                </a:lnTo>
                <a:close/>
              </a:path>
              <a:path w="27940" h="33248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324859">
                <a:moveTo>
                  <a:pt x="27940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90"/>
                </a:lnTo>
                <a:close/>
              </a:path>
              <a:path w="27940" h="3324859">
                <a:moveTo>
                  <a:pt x="2794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69060"/>
                </a:lnTo>
                <a:close/>
              </a:path>
              <a:path w="27940" h="3324859">
                <a:moveTo>
                  <a:pt x="27940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40" y="1367789"/>
                </a:lnTo>
                <a:lnTo>
                  <a:pt x="27940" y="1361440"/>
                </a:lnTo>
                <a:close/>
              </a:path>
              <a:path w="27940" h="3324859">
                <a:moveTo>
                  <a:pt x="2794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40" y="1360170"/>
                </a:lnTo>
                <a:lnTo>
                  <a:pt x="27940" y="1350010"/>
                </a:lnTo>
                <a:close/>
              </a:path>
              <a:path w="27940" h="3324859">
                <a:moveTo>
                  <a:pt x="27940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40" y="1348739"/>
                </a:lnTo>
                <a:lnTo>
                  <a:pt x="27940" y="1342390"/>
                </a:lnTo>
                <a:close/>
              </a:path>
              <a:path w="27940" h="3324859">
                <a:moveTo>
                  <a:pt x="2794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40" y="1341120"/>
                </a:lnTo>
                <a:lnTo>
                  <a:pt x="27940" y="1330960"/>
                </a:lnTo>
                <a:close/>
              </a:path>
              <a:path w="27940" h="3324859">
                <a:moveTo>
                  <a:pt x="27940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40" y="1329690"/>
                </a:lnTo>
                <a:lnTo>
                  <a:pt x="27940" y="1323339"/>
                </a:lnTo>
                <a:close/>
              </a:path>
              <a:path w="27940" h="3324859">
                <a:moveTo>
                  <a:pt x="2794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40" y="1322070"/>
                </a:lnTo>
                <a:lnTo>
                  <a:pt x="27940" y="1311910"/>
                </a:lnTo>
                <a:close/>
              </a:path>
              <a:path w="27940" h="3324859">
                <a:moveTo>
                  <a:pt x="27940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40" y="1310640"/>
                </a:lnTo>
                <a:lnTo>
                  <a:pt x="27940" y="1304289"/>
                </a:lnTo>
                <a:close/>
              </a:path>
              <a:path w="27940" h="3324859">
                <a:moveTo>
                  <a:pt x="27940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40" y="1303020"/>
                </a:lnTo>
                <a:lnTo>
                  <a:pt x="27940" y="1301750"/>
                </a:lnTo>
                <a:close/>
              </a:path>
              <a:path w="27940" h="3324859">
                <a:moveTo>
                  <a:pt x="27940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40" y="1960880"/>
                </a:lnTo>
                <a:lnTo>
                  <a:pt x="27940" y="1871980"/>
                </a:lnTo>
                <a:close/>
              </a:path>
              <a:path w="27940" h="3324859">
                <a:moveTo>
                  <a:pt x="27940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40" y="2481580"/>
                </a:lnTo>
                <a:lnTo>
                  <a:pt x="27940" y="2473960"/>
                </a:lnTo>
                <a:close/>
              </a:path>
              <a:path w="27940" h="3324859">
                <a:moveTo>
                  <a:pt x="27940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40" y="2472690"/>
                </a:lnTo>
                <a:lnTo>
                  <a:pt x="27940" y="2045970"/>
                </a:lnTo>
                <a:close/>
              </a:path>
              <a:path w="27940" h="3324859">
                <a:moveTo>
                  <a:pt x="27940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40" y="2044700"/>
                </a:lnTo>
                <a:lnTo>
                  <a:pt x="27940" y="2026920"/>
                </a:lnTo>
                <a:close/>
              </a:path>
              <a:path w="27940" h="3324859">
                <a:moveTo>
                  <a:pt x="27940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40" y="2025650"/>
                </a:lnTo>
                <a:lnTo>
                  <a:pt x="27940" y="2007870"/>
                </a:lnTo>
                <a:close/>
              </a:path>
              <a:path w="27940" h="3324859">
                <a:moveTo>
                  <a:pt x="27940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40" y="2006600"/>
                </a:lnTo>
                <a:lnTo>
                  <a:pt x="27940" y="1985010"/>
                </a:lnTo>
                <a:close/>
              </a:path>
              <a:path w="27940" h="3324859">
                <a:moveTo>
                  <a:pt x="27940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40" y="1983739"/>
                </a:lnTo>
                <a:lnTo>
                  <a:pt x="27940" y="1965960"/>
                </a:lnTo>
                <a:close/>
              </a:path>
              <a:path w="27940" h="3324859">
                <a:moveTo>
                  <a:pt x="27940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40" y="1964689"/>
                </a:lnTo>
                <a:lnTo>
                  <a:pt x="27940" y="1962150"/>
                </a:lnTo>
                <a:close/>
              </a:path>
              <a:path w="27940" h="3324859">
                <a:moveTo>
                  <a:pt x="27940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40" y="2656840"/>
                </a:lnTo>
                <a:lnTo>
                  <a:pt x="27940" y="2481580"/>
                </a:lnTo>
                <a:close/>
              </a:path>
              <a:path w="27940" h="3324859">
                <a:moveTo>
                  <a:pt x="27940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40" y="3324860"/>
                </a:lnTo>
                <a:lnTo>
                  <a:pt x="27940" y="2656840"/>
                </a:lnTo>
                <a:close/>
              </a:path>
            </a:pathLst>
          </a:custGeom>
          <a:solidFill>
            <a:srgbClr val="1C37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586469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904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61314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3969" y="0"/>
                </a:moveTo>
                <a:lnTo>
                  <a:pt x="0" y="0"/>
                </a:lnTo>
                <a:lnTo>
                  <a:pt x="0" y="50800"/>
                </a:lnTo>
                <a:lnTo>
                  <a:pt x="26669" y="50800"/>
                </a:lnTo>
                <a:lnTo>
                  <a:pt x="2666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3286759">
                <a:moveTo>
                  <a:pt x="26669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69" y="63500"/>
                </a:lnTo>
                <a:lnTo>
                  <a:pt x="26669" y="50800"/>
                </a:lnTo>
                <a:close/>
              </a:path>
              <a:path w="26670" h="3286759">
                <a:moveTo>
                  <a:pt x="26669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69" y="82550"/>
                </a:lnTo>
                <a:lnTo>
                  <a:pt x="26669" y="63500"/>
                </a:lnTo>
                <a:close/>
              </a:path>
              <a:path w="26670" h="3286759">
                <a:moveTo>
                  <a:pt x="2666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69" y="95250"/>
                </a:lnTo>
                <a:lnTo>
                  <a:pt x="26669" y="82550"/>
                </a:lnTo>
                <a:close/>
              </a:path>
              <a:path w="26670" h="3286759">
                <a:moveTo>
                  <a:pt x="26669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69" y="107950"/>
                </a:lnTo>
                <a:lnTo>
                  <a:pt x="26669" y="95250"/>
                </a:lnTo>
                <a:close/>
              </a:path>
              <a:path w="26670" h="3286759">
                <a:moveTo>
                  <a:pt x="26669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69" y="139700"/>
                </a:lnTo>
                <a:lnTo>
                  <a:pt x="26669" y="107950"/>
                </a:lnTo>
                <a:close/>
              </a:path>
              <a:path w="26670" h="3286759">
                <a:moveTo>
                  <a:pt x="26669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69" y="146050"/>
                </a:lnTo>
                <a:lnTo>
                  <a:pt x="26669" y="139700"/>
                </a:lnTo>
                <a:close/>
              </a:path>
              <a:path w="26670" h="3286759">
                <a:moveTo>
                  <a:pt x="2666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69" y="158750"/>
                </a:lnTo>
                <a:lnTo>
                  <a:pt x="26669" y="146050"/>
                </a:lnTo>
                <a:close/>
              </a:path>
              <a:path w="26670" h="3286759">
                <a:moveTo>
                  <a:pt x="26669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69" y="165099"/>
                </a:lnTo>
                <a:lnTo>
                  <a:pt x="26669" y="158750"/>
                </a:lnTo>
                <a:close/>
              </a:path>
              <a:path w="26670" h="3286759">
                <a:moveTo>
                  <a:pt x="2666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69" y="177800"/>
                </a:lnTo>
                <a:lnTo>
                  <a:pt x="26669" y="165100"/>
                </a:lnTo>
                <a:close/>
              </a:path>
              <a:path w="26670" h="3286759">
                <a:moveTo>
                  <a:pt x="26669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77800"/>
                </a:lnTo>
                <a:close/>
              </a:path>
              <a:path w="26670" h="3286759">
                <a:moveTo>
                  <a:pt x="26669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69" y="273050"/>
                </a:lnTo>
                <a:lnTo>
                  <a:pt x="26669" y="203200"/>
                </a:lnTo>
                <a:close/>
              </a:path>
              <a:path w="26670" h="3286759">
                <a:moveTo>
                  <a:pt x="26669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69" y="311150"/>
                </a:lnTo>
                <a:lnTo>
                  <a:pt x="26669" y="273050"/>
                </a:lnTo>
                <a:close/>
              </a:path>
              <a:path w="26670" h="3286759">
                <a:moveTo>
                  <a:pt x="26669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69" y="316230"/>
                </a:lnTo>
                <a:lnTo>
                  <a:pt x="26669" y="311150"/>
                </a:lnTo>
                <a:close/>
              </a:path>
              <a:path w="26670" h="3286759">
                <a:moveTo>
                  <a:pt x="26669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69" y="322580"/>
                </a:lnTo>
                <a:lnTo>
                  <a:pt x="26669" y="316230"/>
                </a:lnTo>
                <a:close/>
              </a:path>
              <a:path w="26670" h="3286759">
                <a:moveTo>
                  <a:pt x="26669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2580"/>
                </a:lnTo>
                <a:close/>
              </a:path>
              <a:path w="26670" h="3286759">
                <a:moveTo>
                  <a:pt x="26669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28930"/>
                </a:lnTo>
                <a:close/>
              </a:path>
              <a:path w="26670" h="3286759">
                <a:moveTo>
                  <a:pt x="26669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69" y="373380"/>
                </a:lnTo>
                <a:lnTo>
                  <a:pt x="26669" y="355600"/>
                </a:lnTo>
                <a:close/>
              </a:path>
              <a:path w="26670" h="3286759">
                <a:moveTo>
                  <a:pt x="26669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69" y="380999"/>
                </a:lnTo>
                <a:lnTo>
                  <a:pt x="26669" y="373380"/>
                </a:lnTo>
                <a:close/>
              </a:path>
              <a:path w="26670" h="3286759">
                <a:moveTo>
                  <a:pt x="2666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69" y="393700"/>
                </a:lnTo>
                <a:lnTo>
                  <a:pt x="26669" y="381000"/>
                </a:lnTo>
                <a:close/>
              </a:path>
              <a:path w="26670" h="3286759">
                <a:moveTo>
                  <a:pt x="26669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69" y="400050"/>
                </a:lnTo>
                <a:lnTo>
                  <a:pt x="26669" y="393700"/>
                </a:lnTo>
                <a:close/>
              </a:path>
              <a:path w="26670" h="3286759">
                <a:moveTo>
                  <a:pt x="26669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69" y="443230"/>
                </a:lnTo>
                <a:lnTo>
                  <a:pt x="26669" y="400050"/>
                </a:lnTo>
                <a:close/>
              </a:path>
              <a:path w="26670" h="3286759">
                <a:moveTo>
                  <a:pt x="26669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69" y="450850"/>
                </a:lnTo>
                <a:lnTo>
                  <a:pt x="26669" y="443230"/>
                </a:lnTo>
                <a:close/>
              </a:path>
              <a:path w="26670" h="3286759">
                <a:moveTo>
                  <a:pt x="26669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50850"/>
                </a:lnTo>
                <a:close/>
              </a:path>
              <a:path w="26670" h="3286759">
                <a:moveTo>
                  <a:pt x="26669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69" y="494030"/>
                </a:lnTo>
                <a:lnTo>
                  <a:pt x="26669" y="457200"/>
                </a:lnTo>
                <a:close/>
              </a:path>
              <a:path w="26670" h="3286759">
                <a:moveTo>
                  <a:pt x="26669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69" y="500379"/>
                </a:lnTo>
                <a:lnTo>
                  <a:pt x="26669" y="494030"/>
                </a:lnTo>
                <a:close/>
              </a:path>
              <a:path w="26670" h="3286759">
                <a:moveTo>
                  <a:pt x="26669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69" y="532130"/>
                </a:lnTo>
                <a:lnTo>
                  <a:pt x="26669" y="500380"/>
                </a:lnTo>
                <a:close/>
              </a:path>
              <a:path w="26670" h="3286759">
                <a:moveTo>
                  <a:pt x="26669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69" y="538480"/>
                </a:lnTo>
                <a:lnTo>
                  <a:pt x="26669" y="532130"/>
                </a:lnTo>
                <a:close/>
              </a:path>
              <a:path w="26670" h="3286759">
                <a:moveTo>
                  <a:pt x="26669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69" y="546099"/>
                </a:lnTo>
                <a:lnTo>
                  <a:pt x="26669" y="538480"/>
                </a:lnTo>
                <a:close/>
              </a:path>
              <a:path w="26670" h="3286759">
                <a:moveTo>
                  <a:pt x="26669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69" y="584200"/>
                </a:lnTo>
                <a:lnTo>
                  <a:pt x="26669" y="546100"/>
                </a:lnTo>
                <a:close/>
              </a:path>
              <a:path w="26670" h="3286759">
                <a:moveTo>
                  <a:pt x="26669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69" y="589280"/>
                </a:lnTo>
                <a:lnTo>
                  <a:pt x="26669" y="584200"/>
                </a:lnTo>
                <a:close/>
              </a:path>
              <a:path w="26670" h="3286759">
                <a:moveTo>
                  <a:pt x="26669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69" y="614680"/>
                </a:lnTo>
                <a:lnTo>
                  <a:pt x="26669" y="589280"/>
                </a:lnTo>
                <a:close/>
              </a:path>
              <a:path w="26670" h="3286759">
                <a:moveTo>
                  <a:pt x="26669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69" y="684530"/>
                </a:lnTo>
                <a:lnTo>
                  <a:pt x="26669" y="614680"/>
                </a:lnTo>
                <a:close/>
              </a:path>
              <a:path w="26670" h="3286759">
                <a:moveTo>
                  <a:pt x="26669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4530"/>
                </a:lnTo>
                <a:close/>
              </a:path>
              <a:path w="26670" h="3286759">
                <a:moveTo>
                  <a:pt x="26669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69" y="698500"/>
                </a:lnTo>
                <a:lnTo>
                  <a:pt x="26669" y="690880"/>
                </a:lnTo>
                <a:close/>
              </a:path>
              <a:path w="26670" h="3286759">
                <a:moveTo>
                  <a:pt x="26669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698500"/>
                </a:lnTo>
                <a:close/>
              </a:path>
              <a:path w="26670" h="3286759">
                <a:moveTo>
                  <a:pt x="26669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9930"/>
                </a:lnTo>
                <a:close/>
              </a:path>
              <a:path w="26670" h="3286759">
                <a:moveTo>
                  <a:pt x="26669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36600"/>
                </a:lnTo>
                <a:close/>
              </a:path>
              <a:path w="26670" h="3286759">
                <a:moveTo>
                  <a:pt x="26669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69" y="958850"/>
                </a:lnTo>
                <a:lnTo>
                  <a:pt x="26669" y="812800"/>
                </a:lnTo>
                <a:close/>
              </a:path>
              <a:path w="26670" h="3286759">
                <a:moveTo>
                  <a:pt x="26669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58850"/>
                </a:lnTo>
                <a:close/>
              </a:path>
              <a:path w="26670" h="3286759">
                <a:moveTo>
                  <a:pt x="26669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982980"/>
                </a:lnTo>
                <a:close/>
              </a:path>
              <a:path w="26670" h="3286759">
                <a:moveTo>
                  <a:pt x="26669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69" y="1052830"/>
                </a:lnTo>
                <a:lnTo>
                  <a:pt x="26669" y="1035050"/>
                </a:lnTo>
                <a:close/>
              </a:path>
              <a:path w="26670" h="3286759">
                <a:moveTo>
                  <a:pt x="26669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69" y="1065530"/>
                </a:lnTo>
                <a:lnTo>
                  <a:pt x="26669" y="1052830"/>
                </a:lnTo>
                <a:close/>
              </a:path>
              <a:path w="26670" h="3286759">
                <a:moveTo>
                  <a:pt x="26669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65530"/>
                </a:lnTo>
                <a:close/>
              </a:path>
              <a:path w="26670" h="3286759">
                <a:moveTo>
                  <a:pt x="26669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69" y="1122680"/>
                </a:lnTo>
                <a:lnTo>
                  <a:pt x="26669" y="1092200"/>
                </a:lnTo>
                <a:close/>
              </a:path>
              <a:path w="26670" h="3286759">
                <a:moveTo>
                  <a:pt x="26669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69" y="1129030"/>
                </a:lnTo>
                <a:lnTo>
                  <a:pt x="26669" y="1122680"/>
                </a:lnTo>
                <a:close/>
              </a:path>
              <a:path w="26670" h="3286759">
                <a:moveTo>
                  <a:pt x="26669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69" y="1135380"/>
                </a:lnTo>
                <a:lnTo>
                  <a:pt x="26669" y="1129030"/>
                </a:lnTo>
                <a:close/>
              </a:path>
              <a:path w="26670" h="3286759">
                <a:moveTo>
                  <a:pt x="26669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69" y="1168400"/>
                </a:lnTo>
                <a:lnTo>
                  <a:pt x="26669" y="1135380"/>
                </a:lnTo>
                <a:close/>
              </a:path>
              <a:path w="26670" h="3286759">
                <a:moveTo>
                  <a:pt x="26669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69" y="1192530"/>
                </a:lnTo>
                <a:lnTo>
                  <a:pt x="26669" y="1168400"/>
                </a:lnTo>
                <a:close/>
              </a:path>
              <a:path w="26670" h="3286759">
                <a:moveTo>
                  <a:pt x="26669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192530"/>
                </a:lnTo>
                <a:close/>
              </a:path>
              <a:path w="26670" h="3286759">
                <a:moveTo>
                  <a:pt x="26669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44600"/>
                </a:lnTo>
                <a:close/>
              </a:path>
              <a:path w="26670" h="3286759">
                <a:moveTo>
                  <a:pt x="26669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69" y="1833880"/>
                </a:lnTo>
                <a:lnTo>
                  <a:pt x="26669" y="1565910"/>
                </a:lnTo>
                <a:close/>
              </a:path>
              <a:path w="26670" h="3286759">
                <a:moveTo>
                  <a:pt x="2666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69" y="1564639"/>
                </a:lnTo>
                <a:lnTo>
                  <a:pt x="26669" y="1558289"/>
                </a:lnTo>
                <a:close/>
              </a:path>
              <a:path w="26670" h="3286759">
                <a:moveTo>
                  <a:pt x="2666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69" y="1557020"/>
                </a:lnTo>
                <a:lnTo>
                  <a:pt x="26669" y="1546860"/>
                </a:lnTo>
                <a:close/>
              </a:path>
              <a:path w="26670" h="3286759">
                <a:moveTo>
                  <a:pt x="2666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69" y="1545589"/>
                </a:lnTo>
                <a:lnTo>
                  <a:pt x="26669" y="1539239"/>
                </a:lnTo>
                <a:close/>
              </a:path>
              <a:path w="26670" h="3286759">
                <a:moveTo>
                  <a:pt x="2666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69" y="1537970"/>
                </a:lnTo>
                <a:lnTo>
                  <a:pt x="26669" y="1527810"/>
                </a:lnTo>
                <a:close/>
              </a:path>
              <a:path w="26670" h="3286759">
                <a:moveTo>
                  <a:pt x="2666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69" y="1526539"/>
                </a:lnTo>
                <a:lnTo>
                  <a:pt x="26669" y="1520189"/>
                </a:lnTo>
                <a:close/>
              </a:path>
              <a:path w="26670" h="3286759">
                <a:moveTo>
                  <a:pt x="2666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69" y="1518920"/>
                </a:lnTo>
                <a:lnTo>
                  <a:pt x="26669" y="1508760"/>
                </a:lnTo>
                <a:close/>
              </a:path>
              <a:path w="26670" h="3286759">
                <a:moveTo>
                  <a:pt x="26669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69" y="1507489"/>
                </a:lnTo>
                <a:lnTo>
                  <a:pt x="26669" y="1501139"/>
                </a:lnTo>
                <a:close/>
              </a:path>
              <a:path w="26670" h="3286759">
                <a:moveTo>
                  <a:pt x="2666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69" y="1499870"/>
                </a:lnTo>
                <a:lnTo>
                  <a:pt x="26669" y="1489710"/>
                </a:lnTo>
                <a:close/>
              </a:path>
              <a:path w="26670" h="3286759">
                <a:moveTo>
                  <a:pt x="26669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69" y="1488439"/>
                </a:lnTo>
                <a:lnTo>
                  <a:pt x="26669" y="1482089"/>
                </a:lnTo>
                <a:close/>
              </a:path>
              <a:path w="26670" h="3286759">
                <a:moveTo>
                  <a:pt x="2666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69" y="1480820"/>
                </a:lnTo>
                <a:lnTo>
                  <a:pt x="26669" y="1470660"/>
                </a:lnTo>
                <a:close/>
              </a:path>
              <a:path w="26670" h="3286759">
                <a:moveTo>
                  <a:pt x="26669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69" y="1469389"/>
                </a:lnTo>
                <a:lnTo>
                  <a:pt x="26669" y="1463040"/>
                </a:lnTo>
                <a:close/>
              </a:path>
              <a:path w="26670" h="32867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286759">
                <a:moveTo>
                  <a:pt x="26669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69" y="1450339"/>
                </a:lnTo>
                <a:lnTo>
                  <a:pt x="26669" y="1443990"/>
                </a:lnTo>
                <a:close/>
              </a:path>
              <a:path w="26670" h="32867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286759">
                <a:moveTo>
                  <a:pt x="26669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39"/>
                </a:lnTo>
                <a:close/>
              </a:path>
              <a:path w="26670" h="32867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286759">
                <a:moveTo>
                  <a:pt x="26669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89"/>
                </a:lnTo>
                <a:close/>
              </a:path>
              <a:path w="26670" h="32867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286759">
                <a:moveTo>
                  <a:pt x="2666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69" y="1393189"/>
                </a:lnTo>
                <a:lnTo>
                  <a:pt x="26669" y="1386840"/>
                </a:lnTo>
                <a:close/>
              </a:path>
              <a:path w="26670" h="32867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286759">
                <a:moveTo>
                  <a:pt x="26669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69" y="1374139"/>
                </a:lnTo>
                <a:lnTo>
                  <a:pt x="26669" y="1361439"/>
                </a:lnTo>
                <a:close/>
              </a:path>
              <a:path w="26670" h="3286759">
                <a:moveTo>
                  <a:pt x="2666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69" y="1360170"/>
                </a:lnTo>
                <a:lnTo>
                  <a:pt x="26669" y="1350010"/>
                </a:lnTo>
                <a:close/>
              </a:path>
              <a:path w="26670" h="3286759">
                <a:moveTo>
                  <a:pt x="26669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69" y="1348740"/>
                </a:lnTo>
                <a:lnTo>
                  <a:pt x="26669" y="1342390"/>
                </a:lnTo>
                <a:close/>
              </a:path>
              <a:path w="26670" h="3286759">
                <a:moveTo>
                  <a:pt x="2666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69" y="1341120"/>
                </a:lnTo>
                <a:lnTo>
                  <a:pt x="26669" y="1330960"/>
                </a:lnTo>
                <a:close/>
              </a:path>
              <a:path w="26670" h="3286759">
                <a:moveTo>
                  <a:pt x="26669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69" y="1329689"/>
                </a:lnTo>
                <a:lnTo>
                  <a:pt x="26669" y="1323340"/>
                </a:lnTo>
                <a:close/>
              </a:path>
              <a:path w="26670" h="3286759">
                <a:moveTo>
                  <a:pt x="2666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69" y="1322070"/>
                </a:lnTo>
                <a:lnTo>
                  <a:pt x="26669" y="1311910"/>
                </a:lnTo>
                <a:close/>
              </a:path>
              <a:path w="26670" h="3286759">
                <a:moveTo>
                  <a:pt x="26669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69" y="1310639"/>
                </a:lnTo>
                <a:lnTo>
                  <a:pt x="26669" y="1304290"/>
                </a:lnTo>
                <a:close/>
              </a:path>
              <a:path w="26670" h="3286759">
                <a:moveTo>
                  <a:pt x="26669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69" y="1303020"/>
                </a:lnTo>
                <a:lnTo>
                  <a:pt x="26669" y="1292860"/>
                </a:lnTo>
                <a:close/>
              </a:path>
              <a:path w="26670" h="3286759">
                <a:moveTo>
                  <a:pt x="26669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69" y="1291590"/>
                </a:lnTo>
                <a:lnTo>
                  <a:pt x="26669" y="1285239"/>
                </a:lnTo>
                <a:close/>
              </a:path>
              <a:path w="26670" h="3286759">
                <a:moveTo>
                  <a:pt x="26669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69" y="1283970"/>
                </a:lnTo>
                <a:lnTo>
                  <a:pt x="26669" y="1273810"/>
                </a:lnTo>
                <a:close/>
              </a:path>
              <a:path w="26670" h="3286759">
                <a:moveTo>
                  <a:pt x="26669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69" y="1272540"/>
                </a:lnTo>
                <a:lnTo>
                  <a:pt x="26669" y="1266189"/>
                </a:lnTo>
                <a:close/>
              </a:path>
              <a:path w="26670" h="3286759">
                <a:moveTo>
                  <a:pt x="26669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69" y="1264920"/>
                </a:lnTo>
                <a:lnTo>
                  <a:pt x="26669" y="1263650"/>
                </a:lnTo>
                <a:close/>
              </a:path>
              <a:path w="26670" h="3286759">
                <a:moveTo>
                  <a:pt x="26669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69" y="1922780"/>
                </a:lnTo>
                <a:lnTo>
                  <a:pt x="26669" y="1833880"/>
                </a:lnTo>
                <a:close/>
              </a:path>
              <a:path w="26670" h="3286759">
                <a:moveTo>
                  <a:pt x="26669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69" y="2443480"/>
                </a:lnTo>
                <a:lnTo>
                  <a:pt x="26669" y="2435860"/>
                </a:lnTo>
                <a:close/>
              </a:path>
              <a:path w="26670" h="3286759">
                <a:moveTo>
                  <a:pt x="26669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69" y="2434590"/>
                </a:lnTo>
                <a:lnTo>
                  <a:pt x="26669" y="2007870"/>
                </a:lnTo>
                <a:close/>
              </a:path>
              <a:path w="26670" h="3286759">
                <a:moveTo>
                  <a:pt x="26669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69" y="2006600"/>
                </a:lnTo>
                <a:lnTo>
                  <a:pt x="26669" y="1988820"/>
                </a:lnTo>
                <a:close/>
              </a:path>
              <a:path w="26670" h="3286759">
                <a:moveTo>
                  <a:pt x="26669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69" y="1987550"/>
                </a:lnTo>
                <a:lnTo>
                  <a:pt x="26669" y="1969770"/>
                </a:lnTo>
                <a:close/>
              </a:path>
              <a:path w="26670" h="3286759">
                <a:moveTo>
                  <a:pt x="26669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69" y="1968500"/>
                </a:lnTo>
                <a:lnTo>
                  <a:pt x="26669" y="1946910"/>
                </a:lnTo>
                <a:close/>
              </a:path>
              <a:path w="26670" h="3286759">
                <a:moveTo>
                  <a:pt x="26669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69" y="1945639"/>
                </a:lnTo>
                <a:lnTo>
                  <a:pt x="26669" y="1927860"/>
                </a:lnTo>
                <a:close/>
              </a:path>
              <a:path w="26670" h="3286759">
                <a:moveTo>
                  <a:pt x="26669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69" y="1926589"/>
                </a:lnTo>
                <a:lnTo>
                  <a:pt x="26669" y="1924050"/>
                </a:lnTo>
                <a:close/>
              </a:path>
              <a:path w="26670" h="3286759">
                <a:moveTo>
                  <a:pt x="26669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69" y="2618740"/>
                </a:lnTo>
                <a:lnTo>
                  <a:pt x="26669" y="2443480"/>
                </a:lnTo>
                <a:close/>
              </a:path>
              <a:path w="26670" h="3286759">
                <a:moveTo>
                  <a:pt x="26669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69" y="3286760"/>
                </a:lnTo>
                <a:lnTo>
                  <a:pt x="26669" y="2618740"/>
                </a:lnTo>
                <a:close/>
              </a:path>
            </a:pathLst>
          </a:custGeom>
          <a:solidFill>
            <a:srgbClr val="1B36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63980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3274059">
                <a:moveTo>
                  <a:pt x="27940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3274059">
                <a:moveTo>
                  <a:pt x="27940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40" y="69850"/>
                </a:lnTo>
                <a:lnTo>
                  <a:pt x="27940" y="50800"/>
                </a:lnTo>
                <a:close/>
              </a:path>
              <a:path w="27940" h="3274059">
                <a:moveTo>
                  <a:pt x="27940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40" y="82550"/>
                </a:lnTo>
                <a:lnTo>
                  <a:pt x="27940" y="69850"/>
                </a:lnTo>
                <a:close/>
              </a:path>
              <a:path w="27940" h="3274059">
                <a:moveTo>
                  <a:pt x="2794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40" y="95250"/>
                </a:lnTo>
                <a:lnTo>
                  <a:pt x="27940" y="82550"/>
                </a:lnTo>
                <a:close/>
              </a:path>
              <a:path w="27940" h="3274059">
                <a:moveTo>
                  <a:pt x="27940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95250"/>
                </a:lnTo>
                <a:close/>
              </a:path>
              <a:path w="27940" h="3274059">
                <a:moveTo>
                  <a:pt x="2794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7000"/>
                </a:lnTo>
                <a:close/>
              </a:path>
              <a:path w="27940" h="32740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274059">
                <a:moveTo>
                  <a:pt x="27940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46050"/>
                </a:lnTo>
                <a:close/>
              </a:path>
              <a:path w="27940" h="3274059">
                <a:moveTo>
                  <a:pt x="2794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3274059">
                <a:moveTo>
                  <a:pt x="27940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65100"/>
                </a:lnTo>
                <a:close/>
              </a:path>
              <a:path w="27940" h="3274059">
                <a:moveTo>
                  <a:pt x="27940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190500"/>
                </a:lnTo>
                <a:close/>
              </a:path>
              <a:path w="27940" h="3274059">
                <a:moveTo>
                  <a:pt x="27940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40" y="298450"/>
                </a:lnTo>
                <a:lnTo>
                  <a:pt x="27940" y="260350"/>
                </a:lnTo>
                <a:close/>
              </a:path>
              <a:path w="27940" h="3274059">
                <a:moveTo>
                  <a:pt x="27940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40" y="303530"/>
                </a:lnTo>
                <a:lnTo>
                  <a:pt x="27940" y="298450"/>
                </a:lnTo>
                <a:close/>
              </a:path>
              <a:path w="27940" h="3274059">
                <a:moveTo>
                  <a:pt x="27940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40" y="309880"/>
                </a:lnTo>
                <a:lnTo>
                  <a:pt x="27940" y="303530"/>
                </a:lnTo>
                <a:close/>
              </a:path>
              <a:path w="27940" h="3274059">
                <a:moveTo>
                  <a:pt x="2794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40" y="316229"/>
                </a:lnTo>
                <a:lnTo>
                  <a:pt x="27940" y="309880"/>
                </a:lnTo>
                <a:close/>
              </a:path>
              <a:path w="27940" h="3274059">
                <a:moveTo>
                  <a:pt x="27940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316230"/>
                </a:lnTo>
                <a:close/>
              </a:path>
              <a:path w="27940" h="3274059">
                <a:moveTo>
                  <a:pt x="27940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42900"/>
                </a:lnTo>
                <a:close/>
              </a:path>
              <a:path w="27940" h="3274059">
                <a:moveTo>
                  <a:pt x="27940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40" y="368299"/>
                </a:lnTo>
                <a:lnTo>
                  <a:pt x="27940" y="360680"/>
                </a:lnTo>
                <a:close/>
              </a:path>
              <a:path w="27940" h="3274059">
                <a:moveTo>
                  <a:pt x="2794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3274059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3274059">
                <a:moveTo>
                  <a:pt x="27940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387350"/>
                </a:lnTo>
                <a:close/>
              </a:path>
              <a:path w="27940" h="3274059">
                <a:moveTo>
                  <a:pt x="27940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0530"/>
                </a:lnTo>
                <a:close/>
              </a:path>
              <a:path w="27940" h="3274059">
                <a:moveTo>
                  <a:pt x="27940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8150"/>
                </a:lnTo>
                <a:close/>
              </a:path>
              <a:path w="27940" h="3274059">
                <a:moveTo>
                  <a:pt x="27940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44500"/>
                </a:lnTo>
                <a:close/>
              </a:path>
              <a:path w="27940" h="3274059">
                <a:moveTo>
                  <a:pt x="2794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30"/>
                </a:lnTo>
                <a:close/>
              </a:path>
              <a:path w="27940" h="3274059">
                <a:moveTo>
                  <a:pt x="27940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40" y="519430"/>
                </a:lnTo>
                <a:lnTo>
                  <a:pt x="27940" y="487680"/>
                </a:lnTo>
                <a:close/>
              </a:path>
              <a:path w="27940" h="3274059">
                <a:moveTo>
                  <a:pt x="27940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40" y="525780"/>
                </a:lnTo>
                <a:lnTo>
                  <a:pt x="27940" y="519430"/>
                </a:lnTo>
                <a:close/>
              </a:path>
              <a:path w="27940" h="3274059">
                <a:moveTo>
                  <a:pt x="27940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525780"/>
                </a:lnTo>
                <a:close/>
              </a:path>
              <a:path w="27940" h="3274059">
                <a:moveTo>
                  <a:pt x="27940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3274059">
                <a:moveTo>
                  <a:pt x="27940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1500"/>
                </a:lnTo>
                <a:close/>
              </a:path>
              <a:path w="27940" h="3274059">
                <a:moveTo>
                  <a:pt x="27940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76580"/>
                </a:lnTo>
                <a:close/>
              </a:path>
              <a:path w="27940" h="3274059">
                <a:moveTo>
                  <a:pt x="27940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40" y="671830"/>
                </a:lnTo>
                <a:lnTo>
                  <a:pt x="27940" y="601980"/>
                </a:lnTo>
                <a:close/>
              </a:path>
              <a:path w="27940" h="3274059">
                <a:moveTo>
                  <a:pt x="2794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71830"/>
                </a:lnTo>
                <a:close/>
              </a:path>
              <a:path w="27940" h="3274059">
                <a:moveTo>
                  <a:pt x="27940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8180"/>
                </a:lnTo>
                <a:close/>
              </a:path>
              <a:path w="27940" h="3274059">
                <a:moveTo>
                  <a:pt x="27940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40" y="697230"/>
                </a:lnTo>
                <a:lnTo>
                  <a:pt x="27940" y="685800"/>
                </a:lnTo>
                <a:close/>
              </a:path>
              <a:path w="27940" h="3274059">
                <a:moveTo>
                  <a:pt x="2794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7230"/>
                </a:lnTo>
                <a:close/>
              </a:path>
              <a:path w="27940" h="3274059">
                <a:moveTo>
                  <a:pt x="27940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23900"/>
                </a:lnTo>
                <a:close/>
              </a:path>
              <a:path w="27940" h="3274059">
                <a:moveTo>
                  <a:pt x="27940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40" y="946150"/>
                </a:lnTo>
                <a:lnTo>
                  <a:pt x="27940" y="800100"/>
                </a:lnTo>
                <a:close/>
              </a:path>
              <a:path w="27940" h="3274059">
                <a:moveTo>
                  <a:pt x="27940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46150"/>
                </a:lnTo>
                <a:close/>
              </a:path>
              <a:path w="27940" h="3274059">
                <a:moveTo>
                  <a:pt x="27940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970280"/>
                </a:lnTo>
                <a:close/>
              </a:path>
              <a:path w="27940" h="3274059">
                <a:moveTo>
                  <a:pt x="27940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40" y="1040130"/>
                </a:lnTo>
                <a:lnTo>
                  <a:pt x="27940" y="1022350"/>
                </a:lnTo>
                <a:close/>
              </a:path>
              <a:path w="27940" h="3274059">
                <a:moveTo>
                  <a:pt x="27940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40" y="1052830"/>
                </a:lnTo>
                <a:lnTo>
                  <a:pt x="27940" y="1040130"/>
                </a:lnTo>
                <a:close/>
              </a:path>
              <a:path w="27940" h="3274059">
                <a:moveTo>
                  <a:pt x="27940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40" y="1079500"/>
                </a:lnTo>
                <a:lnTo>
                  <a:pt x="27940" y="1052830"/>
                </a:lnTo>
                <a:close/>
              </a:path>
              <a:path w="27940" h="3274059">
                <a:moveTo>
                  <a:pt x="27940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40" y="1109980"/>
                </a:lnTo>
                <a:lnTo>
                  <a:pt x="27940" y="1079500"/>
                </a:lnTo>
                <a:close/>
              </a:path>
              <a:path w="27940" h="3274059">
                <a:moveTo>
                  <a:pt x="27940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9980"/>
                </a:lnTo>
                <a:close/>
              </a:path>
              <a:path w="27940" h="327405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3274059">
                <a:moveTo>
                  <a:pt x="27940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2680"/>
                </a:lnTo>
                <a:close/>
              </a:path>
              <a:path w="27940" h="3274059">
                <a:moveTo>
                  <a:pt x="27940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55700"/>
                </a:lnTo>
                <a:close/>
              </a:path>
              <a:path w="27940" h="3274059">
                <a:moveTo>
                  <a:pt x="27940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79830"/>
                </a:lnTo>
                <a:close/>
              </a:path>
              <a:path w="27940" h="3274059">
                <a:moveTo>
                  <a:pt x="27940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31900"/>
                </a:lnTo>
                <a:close/>
              </a:path>
              <a:path w="27940" h="3274059">
                <a:moveTo>
                  <a:pt x="27940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40" y="1821180"/>
                </a:lnTo>
                <a:lnTo>
                  <a:pt x="27940" y="1553210"/>
                </a:lnTo>
                <a:close/>
              </a:path>
              <a:path w="27940" h="32740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2740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274059">
                <a:moveTo>
                  <a:pt x="2794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39"/>
                </a:lnTo>
                <a:close/>
              </a:path>
              <a:path w="27940" h="32740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2740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740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2740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740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2740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740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2740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2740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274059">
                <a:moveTo>
                  <a:pt x="27940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90"/>
                </a:lnTo>
                <a:close/>
              </a:path>
              <a:path w="27940" h="3274059">
                <a:moveTo>
                  <a:pt x="27940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40" y="1430020"/>
                </a:lnTo>
                <a:lnTo>
                  <a:pt x="27940" y="1419860"/>
                </a:lnTo>
                <a:close/>
              </a:path>
              <a:path w="27940" h="32740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74059">
                <a:moveTo>
                  <a:pt x="27940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10"/>
                </a:lnTo>
                <a:close/>
              </a:path>
              <a:path w="27940" h="32740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74059">
                <a:moveTo>
                  <a:pt x="27940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60"/>
                </a:lnTo>
                <a:close/>
              </a:path>
              <a:path w="27940" h="3274059">
                <a:moveTo>
                  <a:pt x="27940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40"/>
                </a:lnTo>
                <a:close/>
              </a:path>
              <a:path w="27940" h="3274059">
                <a:moveTo>
                  <a:pt x="2794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40" y="1372870"/>
                </a:lnTo>
                <a:lnTo>
                  <a:pt x="27940" y="1362710"/>
                </a:lnTo>
                <a:close/>
              </a:path>
              <a:path w="27940" h="3274059">
                <a:moveTo>
                  <a:pt x="27940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48739"/>
                </a:lnTo>
                <a:close/>
              </a:path>
              <a:path w="27940" h="32740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274059">
                <a:moveTo>
                  <a:pt x="27940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90"/>
                </a:lnTo>
                <a:close/>
              </a:path>
              <a:path w="27940" h="3274059">
                <a:moveTo>
                  <a:pt x="27940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18260"/>
                </a:lnTo>
                <a:close/>
              </a:path>
              <a:path w="27940" h="3274059">
                <a:moveTo>
                  <a:pt x="27940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40" y="1316989"/>
                </a:lnTo>
                <a:lnTo>
                  <a:pt x="27940" y="1310640"/>
                </a:lnTo>
                <a:close/>
              </a:path>
              <a:path w="27940" h="3274059">
                <a:moveTo>
                  <a:pt x="27940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40" y="1309370"/>
                </a:lnTo>
                <a:lnTo>
                  <a:pt x="27940" y="1299210"/>
                </a:lnTo>
                <a:close/>
              </a:path>
              <a:path w="27940" h="3274059">
                <a:moveTo>
                  <a:pt x="27940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90"/>
                </a:lnTo>
                <a:close/>
              </a:path>
              <a:path w="27940" h="3274059">
                <a:moveTo>
                  <a:pt x="27940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40" y="1290320"/>
                </a:lnTo>
                <a:lnTo>
                  <a:pt x="27940" y="1280160"/>
                </a:lnTo>
                <a:close/>
              </a:path>
              <a:path w="27940" h="3274059">
                <a:moveTo>
                  <a:pt x="27940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40" y="1278890"/>
                </a:lnTo>
                <a:lnTo>
                  <a:pt x="27940" y="1272539"/>
                </a:lnTo>
                <a:close/>
              </a:path>
              <a:path w="27940" h="3274059">
                <a:moveTo>
                  <a:pt x="27940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10"/>
                </a:lnTo>
                <a:close/>
              </a:path>
              <a:path w="27940" h="3274059">
                <a:moveTo>
                  <a:pt x="27940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40" y="1259840"/>
                </a:lnTo>
                <a:lnTo>
                  <a:pt x="27940" y="1253489"/>
                </a:lnTo>
                <a:close/>
              </a:path>
              <a:path w="27940" h="3274059">
                <a:moveTo>
                  <a:pt x="27940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50950"/>
                </a:lnTo>
                <a:close/>
              </a:path>
              <a:path w="27940" h="3274059">
                <a:moveTo>
                  <a:pt x="27940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40" y="1910080"/>
                </a:lnTo>
                <a:lnTo>
                  <a:pt x="27940" y="1821180"/>
                </a:lnTo>
                <a:close/>
              </a:path>
              <a:path w="27940" h="3274059">
                <a:moveTo>
                  <a:pt x="27940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40" y="2430780"/>
                </a:lnTo>
                <a:lnTo>
                  <a:pt x="27940" y="2423160"/>
                </a:lnTo>
                <a:close/>
              </a:path>
              <a:path w="27940" h="3274059">
                <a:moveTo>
                  <a:pt x="27940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40" y="2421890"/>
                </a:lnTo>
                <a:lnTo>
                  <a:pt x="27940" y="1995170"/>
                </a:lnTo>
                <a:close/>
              </a:path>
              <a:path w="27940" h="3274059">
                <a:moveTo>
                  <a:pt x="27940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40" y="1993900"/>
                </a:lnTo>
                <a:lnTo>
                  <a:pt x="27940" y="1976120"/>
                </a:lnTo>
                <a:close/>
              </a:path>
              <a:path w="27940" h="3274059">
                <a:moveTo>
                  <a:pt x="27940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40" y="1974850"/>
                </a:lnTo>
                <a:lnTo>
                  <a:pt x="27940" y="1957070"/>
                </a:lnTo>
                <a:close/>
              </a:path>
              <a:path w="27940" h="3274059">
                <a:moveTo>
                  <a:pt x="27940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40" y="1955800"/>
                </a:lnTo>
                <a:lnTo>
                  <a:pt x="27940" y="1934210"/>
                </a:lnTo>
                <a:close/>
              </a:path>
              <a:path w="27940" h="3274059">
                <a:moveTo>
                  <a:pt x="27940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40" y="1932939"/>
                </a:lnTo>
                <a:lnTo>
                  <a:pt x="27940" y="1915160"/>
                </a:lnTo>
                <a:close/>
              </a:path>
              <a:path w="27940" h="3274059">
                <a:moveTo>
                  <a:pt x="27940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40" y="1913889"/>
                </a:lnTo>
                <a:lnTo>
                  <a:pt x="27940" y="1911350"/>
                </a:lnTo>
                <a:close/>
              </a:path>
              <a:path w="27940" h="3274059">
                <a:moveTo>
                  <a:pt x="27940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40" y="2606040"/>
                </a:lnTo>
                <a:lnTo>
                  <a:pt x="27940" y="2430780"/>
                </a:lnTo>
                <a:close/>
              </a:path>
              <a:path w="27940" h="3274059">
                <a:moveTo>
                  <a:pt x="27940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40" y="3274060"/>
                </a:lnTo>
                <a:lnTo>
                  <a:pt x="27940" y="260604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667750" y="35966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21589" y="0"/>
                </a:moveTo>
                <a:lnTo>
                  <a:pt x="0" y="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667750" y="36093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667750" y="3622040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27940" y="0"/>
                </a:moveTo>
                <a:lnTo>
                  <a:pt x="0" y="0"/>
                </a:lnTo>
                <a:lnTo>
                  <a:pt x="0" y="19049"/>
                </a:lnTo>
                <a:lnTo>
                  <a:pt x="27940" y="190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667750" y="36410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667750" y="36537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667750" y="366649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667750" y="3698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667750" y="37045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667750" y="37172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681719" y="3596640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234949"/>
                </a:moveTo>
                <a:lnTo>
                  <a:pt x="0" y="0"/>
                </a:lnTo>
                <a:lnTo>
                  <a:pt x="0" y="234949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667750" y="373634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667750" y="383159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8667750" y="386969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667750" y="38747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8667750" y="388112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8667750" y="3887470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70">
                <a:moveTo>
                  <a:pt x="27940" y="0"/>
                </a:moveTo>
                <a:lnTo>
                  <a:pt x="0" y="0"/>
                </a:lnTo>
                <a:lnTo>
                  <a:pt x="0" y="26669"/>
                </a:lnTo>
                <a:lnTo>
                  <a:pt x="27940" y="2666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8667750" y="3914140"/>
            <a:ext cx="27940" cy="17780"/>
          </a:xfrm>
          <a:custGeom>
            <a:avLst/>
            <a:gdLst/>
            <a:ahLst/>
            <a:cxnLst/>
            <a:rect l="l" t="t" r="r" b="b"/>
            <a:pathLst>
              <a:path w="27940" h="17779">
                <a:moveTo>
                  <a:pt x="27940" y="0"/>
                </a:moveTo>
                <a:lnTo>
                  <a:pt x="0" y="0"/>
                </a:lnTo>
                <a:lnTo>
                  <a:pt x="0" y="17779"/>
                </a:lnTo>
                <a:lnTo>
                  <a:pt x="27940" y="177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8667750" y="39319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8667750" y="39395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8667750" y="3952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8667750" y="3958590"/>
            <a:ext cx="27940" cy="43180"/>
          </a:xfrm>
          <a:custGeom>
            <a:avLst/>
            <a:gdLst/>
            <a:ahLst/>
            <a:cxnLst/>
            <a:rect l="l" t="t" r="r" b="b"/>
            <a:pathLst>
              <a:path w="27940" h="43179">
                <a:moveTo>
                  <a:pt x="27940" y="0"/>
                </a:moveTo>
                <a:lnTo>
                  <a:pt x="0" y="0"/>
                </a:lnTo>
                <a:lnTo>
                  <a:pt x="0" y="43179"/>
                </a:lnTo>
                <a:lnTo>
                  <a:pt x="27940" y="431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8667750" y="400177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8667750" y="40093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8667750" y="4015740"/>
            <a:ext cx="27940" cy="36830"/>
          </a:xfrm>
          <a:custGeom>
            <a:avLst/>
            <a:gdLst/>
            <a:ahLst/>
            <a:cxnLst/>
            <a:rect l="l" t="t" r="r" b="b"/>
            <a:pathLst>
              <a:path w="27940" h="36829">
                <a:moveTo>
                  <a:pt x="27940" y="0"/>
                </a:moveTo>
                <a:lnTo>
                  <a:pt x="0" y="0"/>
                </a:lnTo>
                <a:lnTo>
                  <a:pt x="0" y="36829"/>
                </a:lnTo>
                <a:lnTo>
                  <a:pt x="27940" y="368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8667750" y="40525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8667750" y="405892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8667750" y="40906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8667750" y="40970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8667750" y="410464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667750" y="414274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8667750" y="414782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8667750" y="4173220"/>
            <a:ext cx="27940" cy="69850"/>
          </a:xfrm>
          <a:custGeom>
            <a:avLst/>
            <a:gdLst/>
            <a:ahLst/>
            <a:cxnLst/>
            <a:rect l="l" t="t" r="r" b="b"/>
            <a:pathLst>
              <a:path w="27940" h="69850">
                <a:moveTo>
                  <a:pt x="27940" y="0"/>
                </a:moveTo>
                <a:lnTo>
                  <a:pt x="0" y="0"/>
                </a:lnTo>
                <a:lnTo>
                  <a:pt x="0" y="69849"/>
                </a:lnTo>
                <a:lnTo>
                  <a:pt x="27940" y="698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8667750" y="42430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667750" y="42494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667750" y="4257040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27940" y="0"/>
                </a:moveTo>
                <a:lnTo>
                  <a:pt x="0" y="0"/>
                </a:lnTo>
                <a:lnTo>
                  <a:pt x="0" y="11429"/>
                </a:lnTo>
                <a:lnTo>
                  <a:pt x="27940" y="114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681719" y="4268470"/>
            <a:ext cx="0" cy="562610"/>
          </a:xfrm>
          <a:custGeom>
            <a:avLst/>
            <a:gdLst/>
            <a:ahLst/>
            <a:cxnLst/>
            <a:rect l="l" t="t" r="r" b="b"/>
            <a:pathLst>
              <a:path h="562610">
                <a:moveTo>
                  <a:pt x="0" y="0"/>
                </a:moveTo>
                <a:lnTo>
                  <a:pt x="0" y="562609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667750" y="5086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667750" y="50787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667750" y="50673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667750" y="50596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67750" y="50482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667750" y="50406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67750" y="50292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667750" y="50215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667750" y="50101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667750" y="50025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667750" y="49911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667750" y="49834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667750" y="49720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667750" y="49644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667750" y="49530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667750" y="49453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667750" y="49339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667750" y="4919979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700"/>
                </a:lnTo>
                <a:lnTo>
                  <a:pt x="27940" y="1270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667750" y="49085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667750" y="49009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667750" y="48895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667750" y="48818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667750" y="48704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667750" y="48628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667750" y="48514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667750" y="48437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667750" y="4832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681719" y="5097779"/>
            <a:ext cx="0" cy="387350"/>
          </a:xfrm>
          <a:custGeom>
            <a:avLst/>
            <a:gdLst/>
            <a:ahLst/>
            <a:cxnLst/>
            <a:rect l="l" t="t" r="r" b="b"/>
            <a:pathLst>
              <a:path h="387350">
                <a:moveTo>
                  <a:pt x="0" y="0"/>
                </a:moveTo>
                <a:lnTo>
                  <a:pt x="0" y="38735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681719" y="5097779"/>
            <a:ext cx="0" cy="1747520"/>
          </a:xfrm>
          <a:custGeom>
            <a:avLst/>
            <a:gdLst/>
            <a:ahLst/>
            <a:cxnLst/>
            <a:rect l="l" t="t" r="r" b="b"/>
            <a:pathLst>
              <a:path h="1747520">
                <a:moveTo>
                  <a:pt x="0" y="0"/>
                </a:moveTo>
                <a:lnTo>
                  <a:pt x="0" y="174752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695690" y="3609340"/>
            <a:ext cx="26670" cy="3235960"/>
          </a:xfrm>
          <a:custGeom>
            <a:avLst/>
            <a:gdLst/>
            <a:ahLst/>
            <a:cxnLst/>
            <a:rect l="l" t="t" r="r" b="b"/>
            <a:pathLst>
              <a:path w="26670" h="3235959">
                <a:moveTo>
                  <a:pt x="13969" y="0"/>
                </a:moveTo>
                <a:lnTo>
                  <a:pt x="0" y="0"/>
                </a:lnTo>
                <a:lnTo>
                  <a:pt x="0" y="6349"/>
                </a:lnTo>
                <a:lnTo>
                  <a:pt x="22859" y="6349"/>
                </a:lnTo>
                <a:lnTo>
                  <a:pt x="22859" y="5079"/>
                </a:lnTo>
                <a:lnTo>
                  <a:pt x="20320" y="5079"/>
                </a:lnTo>
                <a:lnTo>
                  <a:pt x="20320" y="3809"/>
                </a:lnTo>
                <a:lnTo>
                  <a:pt x="19050" y="3809"/>
                </a:lnTo>
                <a:lnTo>
                  <a:pt x="19050" y="2539"/>
                </a:lnTo>
                <a:lnTo>
                  <a:pt x="16509" y="2539"/>
                </a:lnTo>
                <a:lnTo>
                  <a:pt x="1650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  <a:path w="26670" h="3235959">
                <a:moveTo>
                  <a:pt x="24129" y="6349"/>
                </a:moveTo>
                <a:lnTo>
                  <a:pt x="0" y="6349"/>
                </a:lnTo>
                <a:lnTo>
                  <a:pt x="0" y="12699"/>
                </a:lnTo>
                <a:lnTo>
                  <a:pt x="26669" y="12699"/>
                </a:lnTo>
                <a:lnTo>
                  <a:pt x="26669" y="7619"/>
                </a:lnTo>
                <a:lnTo>
                  <a:pt x="24129" y="7619"/>
                </a:lnTo>
                <a:lnTo>
                  <a:pt x="24129" y="6349"/>
                </a:lnTo>
                <a:close/>
              </a:path>
              <a:path w="26670" h="3235959">
                <a:moveTo>
                  <a:pt x="26669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6669" y="31749"/>
                </a:lnTo>
                <a:lnTo>
                  <a:pt x="26669" y="12699"/>
                </a:lnTo>
                <a:close/>
              </a:path>
              <a:path w="26670" h="3235959">
                <a:moveTo>
                  <a:pt x="26669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6669" y="44449"/>
                </a:lnTo>
                <a:lnTo>
                  <a:pt x="26669" y="31750"/>
                </a:lnTo>
                <a:close/>
              </a:path>
              <a:path w="26670" h="3235959">
                <a:moveTo>
                  <a:pt x="26669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6669" y="57149"/>
                </a:lnTo>
                <a:lnTo>
                  <a:pt x="26669" y="44450"/>
                </a:lnTo>
                <a:close/>
              </a:path>
              <a:path w="26670" h="3235959">
                <a:moveTo>
                  <a:pt x="26669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6669" y="88899"/>
                </a:lnTo>
                <a:lnTo>
                  <a:pt x="26669" y="57149"/>
                </a:lnTo>
                <a:close/>
              </a:path>
              <a:path w="26670" h="3235959">
                <a:moveTo>
                  <a:pt x="26669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88900"/>
                </a:lnTo>
                <a:close/>
              </a:path>
              <a:path w="26670" h="3235959">
                <a:moveTo>
                  <a:pt x="26669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6669" y="107949"/>
                </a:lnTo>
                <a:lnTo>
                  <a:pt x="26669" y="95249"/>
                </a:lnTo>
                <a:close/>
              </a:path>
              <a:path w="26670" h="3235959">
                <a:moveTo>
                  <a:pt x="26669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6669" y="114299"/>
                </a:lnTo>
                <a:lnTo>
                  <a:pt x="26669" y="107949"/>
                </a:lnTo>
                <a:close/>
              </a:path>
              <a:path w="26670" h="3235959">
                <a:moveTo>
                  <a:pt x="26669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6669" y="126999"/>
                </a:lnTo>
                <a:lnTo>
                  <a:pt x="26669" y="114299"/>
                </a:lnTo>
                <a:close/>
              </a:path>
              <a:path w="26670" h="3235959">
                <a:moveTo>
                  <a:pt x="26669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6669" y="152399"/>
                </a:lnTo>
                <a:lnTo>
                  <a:pt x="26669" y="127000"/>
                </a:lnTo>
                <a:close/>
              </a:path>
              <a:path w="26670" h="3235959">
                <a:moveTo>
                  <a:pt x="26669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6669" y="222249"/>
                </a:lnTo>
                <a:lnTo>
                  <a:pt x="26669" y="152399"/>
                </a:lnTo>
                <a:close/>
              </a:path>
              <a:path w="26670" h="3235959">
                <a:moveTo>
                  <a:pt x="26669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6669" y="260349"/>
                </a:lnTo>
                <a:lnTo>
                  <a:pt x="26669" y="222249"/>
                </a:lnTo>
                <a:close/>
              </a:path>
              <a:path w="26670" h="3235959">
                <a:moveTo>
                  <a:pt x="26669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6669" y="265429"/>
                </a:lnTo>
                <a:lnTo>
                  <a:pt x="26669" y="260350"/>
                </a:lnTo>
                <a:close/>
              </a:path>
              <a:path w="26670" h="3235959">
                <a:moveTo>
                  <a:pt x="26669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65429"/>
                </a:lnTo>
                <a:close/>
              </a:path>
              <a:path w="26670" h="323595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235959">
                <a:moveTo>
                  <a:pt x="26669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6669" y="304799"/>
                </a:lnTo>
                <a:lnTo>
                  <a:pt x="26669" y="278130"/>
                </a:lnTo>
                <a:close/>
              </a:path>
              <a:path w="26670" h="3235959">
                <a:moveTo>
                  <a:pt x="26669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04800"/>
                </a:lnTo>
                <a:close/>
              </a:path>
              <a:path w="26670" h="3235959">
                <a:moveTo>
                  <a:pt x="26669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6669" y="330199"/>
                </a:lnTo>
                <a:lnTo>
                  <a:pt x="26669" y="322579"/>
                </a:lnTo>
                <a:close/>
              </a:path>
              <a:path w="26670" h="3235959">
                <a:moveTo>
                  <a:pt x="26669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6669" y="342899"/>
                </a:lnTo>
                <a:lnTo>
                  <a:pt x="26669" y="330200"/>
                </a:lnTo>
                <a:close/>
              </a:path>
              <a:path w="26670" h="3235959">
                <a:moveTo>
                  <a:pt x="26669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6669" y="349249"/>
                </a:lnTo>
                <a:lnTo>
                  <a:pt x="26669" y="342900"/>
                </a:lnTo>
                <a:close/>
              </a:path>
              <a:path w="26670" h="3235959">
                <a:moveTo>
                  <a:pt x="26669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6669" y="392429"/>
                </a:lnTo>
                <a:lnTo>
                  <a:pt x="26669" y="349250"/>
                </a:lnTo>
                <a:close/>
              </a:path>
              <a:path w="26670" h="3235959">
                <a:moveTo>
                  <a:pt x="26669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6669" y="400049"/>
                </a:lnTo>
                <a:lnTo>
                  <a:pt x="26669" y="392430"/>
                </a:lnTo>
                <a:close/>
              </a:path>
              <a:path w="26670" h="3235959">
                <a:moveTo>
                  <a:pt x="26669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6669" y="406399"/>
                </a:lnTo>
                <a:lnTo>
                  <a:pt x="26669" y="400049"/>
                </a:lnTo>
                <a:close/>
              </a:path>
              <a:path w="26670" h="3235959">
                <a:moveTo>
                  <a:pt x="26669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6669" y="443229"/>
                </a:lnTo>
                <a:lnTo>
                  <a:pt x="26669" y="406399"/>
                </a:lnTo>
                <a:close/>
              </a:path>
              <a:path w="26670" h="3235959">
                <a:moveTo>
                  <a:pt x="26669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43229"/>
                </a:lnTo>
                <a:close/>
              </a:path>
              <a:path w="26670" h="3235959">
                <a:moveTo>
                  <a:pt x="26669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6669" y="481329"/>
                </a:lnTo>
                <a:lnTo>
                  <a:pt x="26669" y="449579"/>
                </a:lnTo>
                <a:close/>
              </a:path>
              <a:path w="26670" h="3235959">
                <a:moveTo>
                  <a:pt x="26669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6669" y="487679"/>
                </a:lnTo>
                <a:lnTo>
                  <a:pt x="26669" y="481329"/>
                </a:lnTo>
                <a:close/>
              </a:path>
              <a:path w="26670" h="3235959">
                <a:moveTo>
                  <a:pt x="26669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6669" y="495299"/>
                </a:lnTo>
                <a:lnTo>
                  <a:pt x="26669" y="487679"/>
                </a:lnTo>
                <a:close/>
              </a:path>
              <a:path w="26670" h="3235959">
                <a:moveTo>
                  <a:pt x="26669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6669" y="533399"/>
                </a:lnTo>
                <a:lnTo>
                  <a:pt x="26669" y="495299"/>
                </a:lnTo>
                <a:close/>
              </a:path>
              <a:path w="26670" h="3235959">
                <a:moveTo>
                  <a:pt x="26669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6669" y="538479"/>
                </a:lnTo>
                <a:lnTo>
                  <a:pt x="26669" y="533399"/>
                </a:lnTo>
                <a:close/>
              </a:path>
              <a:path w="26670" h="3235959">
                <a:moveTo>
                  <a:pt x="26669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6669" y="563879"/>
                </a:lnTo>
                <a:lnTo>
                  <a:pt x="26669" y="538480"/>
                </a:lnTo>
                <a:close/>
              </a:path>
              <a:path w="26670" h="3235959">
                <a:moveTo>
                  <a:pt x="26669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6669" y="633729"/>
                </a:lnTo>
                <a:lnTo>
                  <a:pt x="26669" y="563879"/>
                </a:lnTo>
                <a:close/>
              </a:path>
              <a:path w="26670" h="3235959">
                <a:moveTo>
                  <a:pt x="26669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6669" y="640079"/>
                </a:lnTo>
                <a:lnTo>
                  <a:pt x="26669" y="633730"/>
                </a:lnTo>
                <a:close/>
              </a:path>
              <a:path w="26670" h="3235959">
                <a:moveTo>
                  <a:pt x="2666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79"/>
                </a:lnTo>
                <a:close/>
              </a:path>
              <a:path w="26670" h="3235959">
                <a:moveTo>
                  <a:pt x="26669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47699"/>
                </a:lnTo>
                <a:close/>
              </a:path>
              <a:path w="26670" h="3235959">
                <a:moveTo>
                  <a:pt x="26669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6669" y="685799"/>
                </a:lnTo>
                <a:lnTo>
                  <a:pt x="26669" y="659130"/>
                </a:lnTo>
                <a:close/>
              </a:path>
              <a:path w="26670" h="3235959">
                <a:moveTo>
                  <a:pt x="26669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685799"/>
                </a:lnTo>
                <a:close/>
              </a:path>
              <a:path w="26670" h="3235959">
                <a:moveTo>
                  <a:pt x="26669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762000"/>
                </a:lnTo>
                <a:close/>
              </a:path>
              <a:path w="26670" h="3235959">
                <a:moveTo>
                  <a:pt x="26669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50"/>
                </a:lnTo>
                <a:close/>
              </a:path>
              <a:path w="26670" h="323595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235959">
                <a:moveTo>
                  <a:pt x="26669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49"/>
                </a:lnTo>
                <a:close/>
              </a:path>
              <a:path w="26670" h="3235959">
                <a:moveTo>
                  <a:pt x="26669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1002030"/>
                </a:lnTo>
                <a:close/>
              </a:path>
              <a:path w="26670" h="3235959">
                <a:moveTo>
                  <a:pt x="26669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6669" y="1041399"/>
                </a:lnTo>
                <a:lnTo>
                  <a:pt x="26669" y="1014730"/>
                </a:lnTo>
                <a:close/>
              </a:path>
              <a:path w="26670" h="3235959">
                <a:moveTo>
                  <a:pt x="26669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6669" y="1071879"/>
                </a:lnTo>
                <a:lnTo>
                  <a:pt x="26669" y="1041400"/>
                </a:lnTo>
                <a:close/>
              </a:path>
              <a:path w="26670" h="3235959">
                <a:moveTo>
                  <a:pt x="26669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6669" y="1078229"/>
                </a:lnTo>
                <a:lnTo>
                  <a:pt x="26669" y="1071879"/>
                </a:lnTo>
                <a:close/>
              </a:path>
              <a:path w="26670" h="3235959">
                <a:moveTo>
                  <a:pt x="26669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6669" y="1084579"/>
                </a:lnTo>
                <a:lnTo>
                  <a:pt x="26669" y="1078229"/>
                </a:lnTo>
                <a:close/>
              </a:path>
              <a:path w="26670" h="3235959">
                <a:moveTo>
                  <a:pt x="26669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6669" y="1117599"/>
                </a:lnTo>
                <a:lnTo>
                  <a:pt x="26669" y="1084579"/>
                </a:lnTo>
                <a:close/>
              </a:path>
              <a:path w="26670" h="3235959">
                <a:moveTo>
                  <a:pt x="26669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6669" y="1141729"/>
                </a:lnTo>
                <a:lnTo>
                  <a:pt x="26669" y="1117599"/>
                </a:lnTo>
                <a:close/>
              </a:path>
              <a:path w="26670" h="3235959">
                <a:moveTo>
                  <a:pt x="26669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6669" y="1193799"/>
                </a:lnTo>
                <a:lnTo>
                  <a:pt x="26669" y="1141730"/>
                </a:lnTo>
                <a:close/>
              </a:path>
              <a:path w="26670" h="3235959">
                <a:moveTo>
                  <a:pt x="26669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6669" y="1211579"/>
                </a:lnTo>
                <a:lnTo>
                  <a:pt x="26669" y="1193800"/>
                </a:lnTo>
                <a:close/>
              </a:path>
              <a:path w="26670" h="3235959">
                <a:moveTo>
                  <a:pt x="26669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6669" y="1783079"/>
                </a:lnTo>
                <a:lnTo>
                  <a:pt x="26669" y="1515109"/>
                </a:lnTo>
                <a:close/>
              </a:path>
              <a:path w="26670" h="32359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235959">
                <a:moveTo>
                  <a:pt x="26669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6669" y="1506219"/>
                </a:lnTo>
                <a:lnTo>
                  <a:pt x="26669" y="1496059"/>
                </a:lnTo>
                <a:close/>
              </a:path>
              <a:path w="26670" h="3235959">
                <a:moveTo>
                  <a:pt x="2666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39"/>
                </a:lnTo>
                <a:close/>
              </a:path>
              <a:path w="26670" h="3235959">
                <a:moveTo>
                  <a:pt x="26669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09"/>
                </a:lnTo>
                <a:close/>
              </a:path>
              <a:path w="26670" h="3235959">
                <a:moveTo>
                  <a:pt x="2666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9389"/>
                </a:lnTo>
                <a:close/>
              </a:path>
              <a:path w="26670" h="3235959">
                <a:moveTo>
                  <a:pt x="26669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57960"/>
                </a:lnTo>
                <a:close/>
              </a:path>
              <a:path w="26670" h="3235959">
                <a:moveTo>
                  <a:pt x="26669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6669" y="1456689"/>
                </a:lnTo>
                <a:lnTo>
                  <a:pt x="26669" y="1450339"/>
                </a:lnTo>
                <a:close/>
              </a:path>
              <a:path w="26670" h="3235959">
                <a:moveTo>
                  <a:pt x="26669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38909"/>
                </a:lnTo>
                <a:close/>
              </a:path>
              <a:path w="26670" h="3235959">
                <a:moveTo>
                  <a:pt x="26669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6669" y="1437639"/>
                </a:lnTo>
                <a:lnTo>
                  <a:pt x="26669" y="1431289"/>
                </a:lnTo>
                <a:close/>
              </a:path>
              <a:path w="26670" h="3235959">
                <a:moveTo>
                  <a:pt x="26669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19859"/>
                </a:lnTo>
                <a:close/>
              </a:path>
              <a:path w="26670" h="3235959">
                <a:moveTo>
                  <a:pt x="2666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6669" y="1418589"/>
                </a:lnTo>
                <a:lnTo>
                  <a:pt x="26669" y="1412239"/>
                </a:lnTo>
                <a:close/>
              </a:path>
              <a:path w="26670" h="3235959">
                <a:moveTo>
                  <a:pt x="26669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0809"/>
                </a:lnTo>
                <a:close/>
              </a:path>
              <a:path w="26670" h="3235959">
                <a:moveTo>
                  <a:pt x="2666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69" y="1399539"/>
                </a:lnTo>
                <a:lnTo>
                  <a:pt x="26669" y="1393189"/>
                </a:lnTo>
                <a:close/>
              </a:path>
              <a:path w="26670" h="3235959">
                <a:moveTo>
                  <a:pt x="26669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1759"/>
                </a:lnTo>
                <a:close/>
              </a:path>
              <a:path w="26670" h="3235959">
                <a:moveTo>
                  <a:pt x="26669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69" y="1380489"/>
                </a:lnTo>
                <a:lnTo>
                  <a:pt x="26669" y="1374139"/>
                </a:lnTo>
                <a:close/>
              </a:path>
              <a:path w="26670" h="3235959">
                <a:moveTo>
                  <a:pt x="26669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2710"/>
                </a:lnTo>
                <a:close/>
              </a:path>
              <a:path w="26670" h="3235959">
                <a:moveTo>
                  <a:pt x="26669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69" y="1361439"/>
                </a:lnTo>
                <a:lnTo>
                  <a:pt x="26669" y="1355089"/>
                </a:lnTo>
                <a:close/>
              </a:path>
              <a:path w="26670" h="3235959">
                <a:moveTo>
                  <a:pt x="26669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3659"/>
                </a:lnTo>
                <a:close/>
              </a:path>
              <a:path w="26670" h="3235959">
                <a:moveTo>
                  <a:pt x="26669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69" y="1342389"/>
                </a:lnTo>
                <a:lnTo>
                  <a:pt x="26669" y="1336039"/>
                </a:lnTo>
                <a:close/>
              </a:path>
              <a:path w="26670" h="3235959">
                <a:moveTo>
                  <a:pt x="26669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4609"/>
                </a:lnTo>
                <a:close/>
              </a:path>
              <a:path w="26670" h="3235959">
                <a:moveTo>
                  <a:pt x="26669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6669" y="1323339"/>
                </a:lnTo>
                <a:lnTo>
                  <a:pt x="26669" y="1310639"/>
                </a:lnTo>
                <a:close/>
              </a:path>
              <a:path w="26670" h="3235959">
                <a:moveTo>
                  <a:pt x="26669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69" y="1309369"/>
                </a:lnTo>
                <a:lnTo>
                  <a:pt x="26669" y="1299209"/>
                </a:lnTo>
                <a:close/>
              </a:path>
              <a:path w="26670" h="3235959">
                <a:moveTo>
                  <a:pt x="26669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6669" y="1297939"/>
                </a:lnTo>
                <a:lnTo>
                  <a:pt x="26669" y="1291589"/>
                </a:lnTo>
                <a:close/>
              </a:path>
              <a:path w="26670" h="3235959">
                <a:moveTo>
                  <a:pt x="26669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6669" y="1290319"/>
                </a:lnTo>
                <a:lnTo>
                  <a:pt x="26669" y="1280160"/>
                </a:lnTo>
                <a:close/>
              </a:path>
              <a:path w="26670" h="3235959">
                <a:moveTo>
                  <a:pt x="26669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6669" y="1278889"/>
                </a:lnTo>
                <a:lnTo>
                  <a:pt x="26669" y="1272539"/>
                </a:lnTo>
                <a:close/>
              </a:path>
              <a:path w="26670" h="3235959">
                <a:moveTo>
                  <a:pt x="26669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1109"/>
                </a:lnTo>
                <a:close/>
              </a:path>
              <a:path w="26670" h="3235959">
                <a:moveTo>
                  <a:pt x="26669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6669" y="1259839"/>
                </a:lnTo>
                <a:lnTo>
                  <a:pt x="26669" y="1253489"/>
                </a:lnTo>
                <a:close/>
              </a:path>
              <a:path w="26670" h="3235959">
                <a:moveTo>
                  <a:pt x="26669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6669" y="1252220"/>
                </a:lnTo>
                <a:lnTo>
                  <a:pt x="26669" y="1242059"/>
                </a:lnTo>
                <a:close/>
              </a:path>
              <a:path w="26670" h="3235959">
                <a:moveTo>
                  <a:pt x="26669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6669" y="1240789"/>
                </a:lnTo>
                <a:lnTo>
                  <a:pt x="26669" y="1234439"/>
                </a:lnTo>
                <a:close/>
              </a:path>
              <a:path w="26670" h="3235959">
                <a:moveTo>
                  <a:pt x="26669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3009"/>
                </a:lnTo>
                <a:close/>
              </a:path>
              <a:path w="26670" h="3235959">
                <a:moveTo>
                  <a:pt x="26669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6669" y="1221739"/>
                </a:lnTo>
                <a:lnTo>
                  <a:pt x="26669" y="1215389"/>
                </a:lnTo>
                <a:close/>
              </a:path>
              <a:path w="26670" h="3235959">
                <a:moveTo>
                  <a:pt x="26669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6669" y="1214119"/>
                </a:lnTo>
                <a:lnTo>
                  <a:pt x="26669" y="1212849"/>
                </a:lnTo>
                <a:close/>
              </a:path>
              <a:path w="26670" h="3235959">
                <a:moveTo>
                  <a:pt x="26669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6669" y="1871979"/>
                </a:lnTo>
                <a:lnTo>
                  <a:pt x="26669" y="1783079"/>
                </a:lnTo>
                <a:close/>
              </a:path>
              <a:path w="26670" h="3235959">
                <a:moveTo>
                  <a:pt x="26669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6669" y="2392679"/>
                </a:lnTo>
                <a:lnTo>
                  <a:pt x="26669" y="2385059"/>
                </a:lnTo>
                <a:close/>
              </a:path>
              <a:path w="26670" h="3235959">
                <a:moveTo>
                  <a:pt x="26669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6669" y="2383789"/>
                </a:lnTo>
                <a:lnTo>
                  <a:pt x="26669" y="1957069"/>
                </a:lnTo>
                <a:close/>
              </a:path>
              <a:path w="26670" h="3235959">
                <a:moveTo>
                  <a:pt x="26669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6669" y="1955799"/>
                </a:lnTo>
                <a:lnTo>
                  <a:pt x="26669" y="1938019"/>
                </a:lnTo>
                <a:close/>
              </a:path>
              <a:path w="26670" h="3235959">
                <a:moveTo>
                  <a:pt x="26669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6669" y="1936749"/>
                </a:lnTo>
                <a:lnTo>
                  <a:pt x="26669" y="1918969"/>
                </a:lnTo>
                <a:close/>
              </a:path>
              <a:path w="26670" h="3235959">
                <a:moveTo>
                  <a:pt x="26669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6669" y="1917699"/>
                </a:lnTo>
                <a:lnTo>
                  <a:pt x="26669" y="1896109"/>
                </a:lnTo>
                <a:close/>
              </a:path>
              <a:path w="26670" h="3235959">
                <a:moveTo>
                  <a:pt x="26669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6669" y="1894839"/>
                </a:lnTo>
                <a:lnTo>
                  <a:pt x="26669" y="1877059"/>
                </a:lnTo>
                <a:close/>
              </a:path>
              <a:path w="26670" h="3235959">
                <a:moveTo>
                  <a:pt x="26669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6669" y="1875789"/>
                </a:lnTo>
                <a:lnTo>
                  <a:pt x="26669" y="1873249"/>
                </a:lnTo>
                <a:close/>
              </a:path>
              <a:path w="26670" h="3235959">
                <a:moveTo>
                  <a:pt x="26669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6669" y="2567939"/>
                </a:lnTo>
                <a:lnTo>
                  <a:pt x="26669" y="2392679"/>
                </a:lnTo>
                <a:close/>
              </a:path>
              <a:path w="26670" h="3235959">
                <a:moveTo>
                  <a:pt x="26669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6669" y="3235959"/>
                </a:lnTo>
                <a:lnTo>
                  <a:pt x="26669" y="2567940"/>
                </a:lnTo>
                <a:close/>
              </a:path>
            </a:pathLst>
          </a:custGeom>
          <a:solidFill>
            <a:srgbClr val="1B35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722359" y="3618229"/>
            <a:ext cx="27940" cy="3227070"/>
          </a:xfrm>
          <a:custGeom>
            <a:avLst/>
            <a:gdLst/>
            <a:ahLst/>
            <a:cxnLst/>
            <a:rect l="l" t="t" r="r" b="b"/>
            <a:pathLst>
              <a:path w="27940" h="322707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27940" h="3227070">
                <a:moveTo>
                  <a:pt x="8890" y="3809"/>
                </a:moveTo>
                <a:lnTo>
                  <a:pt x="0" y="3809"/>
                </a:lnTo>
                <a:lnTo>
                  <a:pt x="0" y="22859"/>
                </a:lnTo>
                <a:lnTo>
                  <a:pt x="27940" y="22859"/>
                </a:lnTo>
                <a:lnTo>
                  <a:pt x="27940" y="16509"/>
                </a:lnTo>
                <a:lnTo>
                  <a:pt x="26670" y="1650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60" y="6350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close/>
              </a:path>
              <a:path w="27940" h="3227070">
                <a:moveTo>
                  <a:pt x="27940" y="22860"/>
                </a:moveTo>
                <a:lnTo>
                  <a:pt x="0" y="22860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22860"/>
                </a:lnTo>
                <a:close/>
              </a:path>
              <a:path w="27940" h="3227070">
                <a:moveTo>
                  <a:pt x="27940" y="35560"/>
                </a:moveTo>
                <a:lnTo>
                  <a:pt x="0" y="35560"/>
                </a:lnTo>
                <a:lnTo>
                  <a:pt x="0" y="48259"/>
                </a:lnTo>
                <a:lnTo>
                  <a:pt x="27940" y="48259"/>
                </a:lnTo>
                <a:lnTo>
                  <a:pt x="27940" y="35560"/>
                </a:lnTo>
                <a:close/>
              </a:path>
              <a:path w="27940" h="3227070">
                <a:moveTo>
                  <a:pt x="27940" y="48259"/>
                </a:moveTo>
                <a:lnTo>
                  <a:pt x="0" y="48259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48259"/>
                </a:lnTo>
                <a:close/>
              </a:path>
              <a:path w="27940" h="3227070">
                <a:moveTo>
                  <a:pt x="27940" y="80010"/>
                </a:moveTo>
                <a:lnTo>
                  <a:pt x="0" y="80010"/>
                </a:lnTo>
                <a:lnTo>
                  <a:pt x="0" y="86359"/>
                </a:lnTo>
                <a:lnTo>
                  <a:pt x="27940" y="86359"/>
                </a:lnTo>
                <a:lnTo>
                  <a:pt x="27940" y="80010"/>
                </a:lnTo>
                <a:close/>
              </a:path>
              <a:path w="27940" h="3227070">
                <a:moveTo>
                  <a:pt x="27940" y="86359"/>
                </a:moveTo>
                <a:lnTo>
                  <a:pt x="0" y="86359"/>
                </a:lnTo>
                <a:lnTo>
                  <a:pt x="0" y="99059"/>
                </a:lnTo>
                <a:lnTo>
                  <a:pt x="27940" y="99059"/>
                </a:lnTo>
                <a:lnTo>
                  <a:pt x="27940" y="86359"/>
                </a:lnTo>
                <a:close/>
              </a:path>
              <a:path w="27940" h="3227070">
                <a:moveTo>
                  <a:pt x="27940" y="99059"/>
                </a:moveTo>
                <a:lnTo>
                  <a:pt x="0" y="9905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9059"/>
                </a:lnTo>
                <a:close/>
              </a:path>
              <a:path w="27940" h="3227070">
                <a:moveTo>
                  <a:pt x="27940" y="105409"/>
                </a:moveTo>
                <a:lnTo>
                  <a:pt x="0" y="105409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09"/>
                </a:lnTo>
                <a:close/>
              </a:path>
              <a:path w="27940" h="3227070">
                <a:moveTo>
                  <a:pt x="27940" y="118110"/>
                </a:moveTo>
                <a:lnTo>
                  <a:pt x="0" y="118110"/>
                </a:lnTo>
                <a:lnTo>
                  <a:pt x="0" y="143509"/>
                </a:lnTo>
                <a:lnTo>
                  <a:pt x="27940" y="143509"/>
                </a:lnTo>
                <a:lnTo>
                  <a:pt x="27940" y="118110"/>
                </a:lnTo>
                <a:close/>
              </a:path>
              <a:path w="27940" h="3227070">
                <a:moveTo>
                  <a:pt x="27940" y="143509"/>
                </a:moveTo>
                <a:lnTo>
                  <a:pt x="0" y="143509"/>
                </a:lnTo>
                <a:lnTo>
                  <a:pt x="0" y="213359"/>
                </a:lnTo>
                <a:lnTo>
                  <a:pt x="27940" y="213359"/>
                </a:lnTo>
                <a:lnTo>
                  <a:pt x="27940" y="143509"/>
                </a:lnTo>
                <a:close/>
              </a:path>
              <a:path w="27940" h="3227070">
                <a:moveTo>
                  <a:pt x="27940" y="213359"/>
                </a:moveTo>
                <a:lnTo>
                  <a:pt x="0" y="213359"/>
                </a:lnTo>
                <a:lnTo>
                  <a:pt x="0" y="251459"/>
                </a:lnTo>
                <a:lnTo>
                  <a:pt x="27940" y="251459"/>
                </a:lnTo>
                <a:lnTo>
                  <a:pt x="27940" y="213359"/>
                </a:lnTo>
                <a:close/>
              </a:path>
              <a:path w="27940" h="3227070">
                <a:moveTo>
                  <a:pt x="2794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51460"/>
                </a:lnTo>
                <a:close/>
              </a:path>
              <a:path w="27940" h="32270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227070">
                <a:moveTo>
                  <a:pt x="27940" y="262889"/>
                </a:moveTo>
                <a:lnTo>
                  <a:pt x="0" y="262889"/>
                </a:lnTo>
                <a:lnTo>
                  <a:pt x="0" y="269239"/>
                </a:lnTo>
                <a:lnTo>
                  <a:pt x="27940" y="269239"/>
                </a:lnTo>
                <a:lnTo>
                  <a:pt x="27940" y="262889"/>
                </a:lnTo>
                <a:close/>
              </a:path>
              <a:path w="27940" h="3227070">
                <a:moveTo>
                  <a:pt x="27940" y="269240"/>
                </a:moveTo>
                <a:lnTo>
                  <a:pt x="0" y="269240"/>
                </a:lnTo>
                <a:lnTo>
                  <a:pt x="0" y="295909"/>
                </a:lnTo>
                <a:lnTo>
                  <a:pt x="27940" y="295909"/>
                </a:lnTo>
                <a:lnTo>
                  <a:pt x="27940" y="269240"/>
                </a:lnTo>
                <a:close/>
              </a:path>
              <a:path w="27940" h="3227070">
                <a:moveTo>
                  <a:pt x="27940" y="295910"/>
                </a:moveTo>
                <a:lnTo>
                  <a:pt x="0" y="295910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295910"/>
                </a:lnTo>
                <a:close/>
              </a:path>
              <a:path w="27940" h="3227070">
                <a:moveTo>
                  <a:pt x="27940" y="313689"/>
                </a:moveTo>
                <a:lnTo>
                  <a:pt x="0" y="313689"/>
                </a:lnTo>
                <a:lnTo>
                  <a:pt x="0" y="321309"/>
                </a:lnTo>
                <a:lnTo>
                  <a:pt x="27940" y="321309"/>
                </a:lnTo>
                <a:lnTo>
                  <a:pt x="27940" y="313689"/>
                </a:lnTo>
                <a:close/>
              </a:path>
              <a:path w="27940" h="3227070">
                <a:moveTo>
                  <a:pt x="27940" y="321310"/>
                </a:moveTo>
                <a:lnTo>
                  <a:pt x="0" y="321310"/>
                </a:lnTo>
                <a:lnTo>
                  <a:pt x="0" y="334009"/>
                </a:lnTo>
                <a:lnTo>
                  <a:pt x="27940" y="334009"/>
                </a:lnTo>
                <a:lnTo>
                  <a:pt x="27940" y="321310"/>
                </a:lnTo>
                <a:close/>
              </a:path>
              <a:path w="27940" h="3227070">
                <a:moveTo>
                  <a:pt x="27940" y="334010"/>
                </a:moveTo>
                <a:lnTo>
                  <a:pt x="0" y="334010"/>
                </a:lnTo>
                <a:lnTo>
                  <a:pt x="0" y="340359"/>
                </a:lnTo>
                <a:lnTo>
                  <a:pt x="27940" y="340359"/>
                </a:lnTo>
                <a:lnTo>
                  <a:pt x="27940" y="334010"/>
                </a:lnTo>
                <a:close/>
              </a:path>
              <a:path w="27940" h="3227070">
                <a:moveTo>
                  <a:pt x="27940" y="340360"/>
                </a:moveTo>
                <a:lnTo>
                  <a:pt x="0" y="340360"/>
                </a:lnTo>
                <a:lnTo>
                  <a:pt x="0" y="383539"/>
                </a:lnTo>
                <a:lnTo>
                  <a:pt x="27940" y="383539"/>
                </a:lnTo>
                <a:lnTo>
                  <a:pt x="27940" y="340360"/>
                </a:lnTo>
                <a:close/>
              </a:path>
              <a:path w="27940" h="3227070">
                <a:moveTo>
                  <a:pt x="27940" y="383540"/>
                </a:moveTo>
                <a:lnTo>
                  <a:pt x="0" y="383540"/>
                </a:lnTo>
                <a:lnTo>
                  <a:pt x="0" y="391159"/>
                </a:lnTo>
                <a:lnTo>
                  <a:pt x="27940" y="391159"/>
                </a:lnTo>
                <a:lnTo>
                  <a:pt x="27940" y="383540"/>
                </a:lnTo>
                <a:close/>
              </a:path>
              <a:path w="27940" h="3227070">
                <a:moveTo>
                  <a:pt x="27940" y="391159"/>
                </a:moveTo>
                <a:lnTo>
                  <a:pt x="0" y="391159"/>
                </a:lnTo>
                <a:lnTo>
                  <a:pt x="0" y="397509"/>
                </a:lnTo>
                <a:lnTo>
                  <a:pt x="27940" y="397509"/>
                </a:lnTo>
                <a:lnTo>
                  <a:pt x="27940" y="391159"/>
                </a:lnTo>
                <a:close/>
              </a:path>
              <a:path w="27940" h="3227070">
                <a:moveTo>
                  <a:pt x="27940" y="397509"/>
                </a:moveTo>
                <a:lnTo>
                  <a:pt x="0" y="3975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397509"/>
                </a:lnTo>
                <a:close/>
              </a:path>
              <a:path w="27940" h="3227070">
                <a:moveTo>
                  <a:pt x="27940" y="434339"/>
                </a:moveTo>
                <a:lnTo>
                  <a:pt x="0" y="434339"/>
                </a:lnTo>
                <a:lnTo>
                  <a:pt x="0" y="440689"/>
                </a:lnTo>
                <a:lnTo>
                  <a:pt x="27940" y="440689"/>
                </a:lnTo>
                <a:lnTo>
                  <a:pt x="27940" y="434339"/>
                </a:lnTo>
                <a:close/>
              </a:path>
              <a:path w="27940" h="3227070">
                <a:moveTo>
                  <a:pt x="27940" y="440689"/>
                </a:moveTo>
                <a:lnTo>
                  <a:pt x="0" y="440689"/>
                </a:lnTo>
                <a:lnTo>
                  <a:pt x="0" y="472439"/>
                </a:lnTo>
                <a:lnTo>
                  <a:pt x="27940" y="472439"/>
                </a:lnTo>
                <a:lnTo>
                  <a:pt x="27940" y="440689"/>
                </a:lnTo>
                <a:close/>
              </a:path>
              <a:path w="27940" h="3227070">
                <a:moveTo>
                  <a:pt x="27940" y="472439"/>
                </a:moveTo>
                <a:lnTo>
                  <a:pt x="0" y="472439"/>
                </a:lnTo>
                <a:lnTo>
                  <a:pt x="0" y="478789"/>
                </a:lnTo>
                <a:lnTo>
                  <a:pt x="27940" y="478789"/>
                </a:lnTo>
                <a:lnTo>
                  <a:pt x="27940" y="472439"/>
                </a:lnTo>
                <a:close/>
              </a:path>
              <a:path w="27940" h="3227070">
                <a:moveTo>
                  <a:pt x="27940" y="478789"/>
                </a:moveTo>
                <a:lnTo>
                  <a:pt x="0" y="478789"/>
                </a:lnTo>
                <a:lnTo>
                  <a:pt x="0" y="486409"/>
                </a:lnTo>
                <a:lnTo>
                  <a:pt x="27940" y="486409"/>
                </a:lnTo>
                <a:lnTo>
                  <a:pt x="27940" y="478789"/>
                </a:lnTo>
                <a:close/>
              </a:path>
              <a:path w="27940" h="3227070">
                <a:moveTo>
                  <a:pt x="27940" y="486409"/>
                </a:moveTo>
                <a:lnTo>
                  <a:pt x="0" y="486409"/>
                </a:lnTo>
                <a:lnTo>
                  <a:pt x="0" y="524509"/>
                </a:lnTo>
                <a:lnTo>
                  <a:pt x="27940" y="524509"/>
                </a:lnTo>
                <a:lnTo>
                  <a:pt x="27940" y="486409"/>
                </a:lnTo>
                <a:close/>
              </a:path>
              <a:path w="27940" h="3227070">
                <a:moveTo>
                  <a:pt x="27940" y="524509"/>
                </a:moveTo>
                <a:lnTo>
                  <a:pt x="0" y="524509"/>
                </a:lnTo>
                <a:lnTo>
                  <a:pt x="0" y="529589"/>
                </a:lnTo>
                <a:lnTo>
                  <a:pt x="27940" y="529589"/>
                </a:lnTo>
                <a:lnTo>
                  <a:pt x="27940" y="524509"/>
                </a:lnTo>
                <a:close/>
              </a:path>
              <a:path w="27940" h="3227070">
                <a:moveTo>
                  <a:pt x="27940" y="529590"/>
                </a:moveTo>
                <a:lnTo>
                  <a:pt x="0" y="529590"/>
                </a:lnTo>
                <a:lnTo>
                  <a:pt x="0" y="554989"/>
                </a:lnTo>
                <a:lnTo>
                  <a:pt x="27940" y="554989"/>
                </a:lnTo>
                <a:lnTo>
                  <a:pt x="27940" y="529590"/>
                </a:lnTo>
                <a:close/>
              </a:path>
              <a:path w="27940" h="3227070">
                <a:moveTo>
                  <a:pt x="27940" y="554989"/>
                </a:moveTo>
                <a:lnTo>
                  <a:pt x="0" y="554989"/>
                </a:lnTo>
                <a:lnTo>
                  <a:pt x="0" y="624839"/>
                </a:lnTo>
                <a:lnTo>
                  <a:pt x="27940" y="624839"/>
                </a:lnTo>
                <a:lnTo>
                  <a:pt x="27940" y="554989"/>
                </a:lnTo>
                <a:close/>
              </a:path>
              <a:path w="27940" h="3227070">
                <a:moveTo>
                  <a:pt x="27940" y="624840"/>
                </a:moveTo>
                <a:lnTo>
                  <a:pt x="0" y="624840"/>
                </a:lnTo>
                <a:lnTo>
                  <a:pt x="0" y="631189"/>
                </a:lnTo>
                <a:lnTo>
                  <a:pt x="27940" y="631189"/>
                </a:lnTo>
                <a:lnTo>
                  <a:pt x="27940" y="624840"/>
                </a:lnTo>
                <a:close/>
              </a:path>
              <a:path w="27940" h="3227070">
                <a:moveTo>
                  <a:pt x="27940" y="631189"/>
                </a:moveTo>
                <a:lnTo>
                  <a:pt x="0" y="631189"/>
                </a:lnTo>
                <a:lnTo>
                  <a:pt x="0" y="638809"/>
                </a:lnTo>
                <a:lnTo>
                  <a:pt x="27940" y="638809"/>
                </a:lnTo>
                <a:lnTo>
                  <a:pt x="27940" y="631189"/>
                </a:lnTo>
                <a:close/>
              </a:path>
              <a:path w="27940" h="3227070">
                <a:moveTo>
                  <a:pt x="27940" y="638809"/>
                </a:moveTo>
                <a:lnTo>
                  <a:pt x="0" y="638809"/>
                </a:lnTo>
                <a:lnTo>
                  <a:pt x="0" y="650239"/>
                </a:lnTo>
                <a:lnTo>
                  <a:pt x="27940" y="650239"/>
                </a:lnTo>
                <a:lnTo>
                  <a:pt x="27940" y="638809"/>
                </a:lnTo>
                <a:close/>
              </a:path>
              <a:path w="27940" h="3227070">
                <a:moveTo>
                  <a:pt x="27940" y="650240"/>
                </a:moveTo>
                <a:lnTo>
                  <a:pt x="0" y="650240"/>
                </a:lnTo>
                <a:lnTo>
                  <a:pt x="0" y="676909"/>
                </a:lnTo>
                <a:lnTo>
                  <a:pt x="27940" y="676909"/>
                </a:lnTo>
                <a:lnTo>
                  <a:pt x="27940" y="650240"/>
                </a:lnTo>
                <a:close/>
              </a:path>
              <a:path w="27940" h="3227070">
                <a:moveTo>
                  <a:pt x="27940" y="676909"/>
                </a:moveTo>
                <a:lnTo>
                  <a:pt x="0" y="676909"/>
                </a:lnTo>
                <a:lnTo>
                  <a:pt x="0" y="753109"/>
                </a:lnTo>
                <a:lnTo>
                  <a:pt x="27940" y="753109"/>
                </a:lnTo>
                <a:lnTo>
                  <a:pt x="27940" y="676909"/>
                </a:lnTo>
                <a:close/>
              </a:path>
              <a:path w="27940" h="3227070">
                <a:moveTo>
                  <a:pt x="27940" y="753110"/>
                </a:moveTo>
                <a:lnTo>
                  <a:pt x="0" y="753110"/>
                </a:lnTo>
                <a:lnTo>
                  <a:pt x="0" y="899159"/>
                </a:lnTo>
                <a:lnTo>
                  <a:pt x="27940" y="899159"/>
                </a:lnTo>
                <a:lnTo>
                  <a:pt x="27940" y="753110"/>
                </a:lnTo>
                <a:close/>
              </a:path>
              <a:path w="27940" h="3227070">
                <a:moveTo>
                  <a:pt x="27940" y="899160"/>
                </a:moveTo>
                <a:lnTo>
                  <a:pt x="0" y="899160"/>
                </a:lnTo>
                <a:lnTo>
                  <a:pt x="0" y="923289"/>
                </a:lnTo>
                <a:lnTo>
                  <a:pt x="27940" y="923289"/>
                </a:lnTo>
                <a:lnTo>
                  <a:pt x="27940" y="899160"/>
                </a:lnTo>
                <a:close/>
              </a:path>
              <a:path w="27940" h="3227070">
                <a:moveTo>
                  <a:pt x="27940" y="923290"/>
                </a:moveTo>
                <a:lnTo>
                  <a:pt x="0" y="923290"/>
                </a:lnTo>
                <a:lnTo>
                  <a:pt x="0" y="975359"/>
                </a:lnTo>
                <a:lnTo>
                  <a:pt x="27940" y="975359"/>
                </a:lnTo>
                <a:lnTo>
                  <a:pt x="27940" y="923290"/>
                </a:lnTo>
                <a:close/>
              </a:path>
              <a:path w="27940" h="3227070">
                <a:moveTo>
                  <a:pt x="27940" y="975359"/>
                </a:moveTo>
                <a:lnTo>
                  <a:pt x="0" y="975359"/>
                </a:lnTo>
                <a:lnTo>
                  <a:pt x="0" y="993139"/>
                </a:lnTo>
                <a:lnTo>
                  <a:pt x="27940" y="993139"/>
                </a:lnTo>
                <a:lnTo>
                  <a:pt x="27940" y="975359"/>
                </a:lnTo>
                <a:close/>
              </a:path>
              <a:path w="27940" h="3227070">
                <a:moveTo>
                  <a:pt x="27940" y="993140"/>
                </a:moveTo>
                <a:lnTo>
                  <a:pt x="0" y="993140"/>
                </a:lnTo>
                <a:lnTo>
                  <a:pt x="0" y="1005839"/>
                </a:lnTo>
                <a:lnTo>
                  <a:pt x="27940" y="1005839"/>
                </a:lnTo>
                <a:lnTo>
                  <a:pt x="27940" y="993140"/>
                </a:lnTo>
                <a:close/>
              </a:path>
              <a:path w="27940" h="3227070">
                <a:moveTo>
                  <a:pt x="27940" y="1005840"/>
                </a:moveTo>
                <a:lnTo>
                  <a:pt x="0" y="1005840"/>
                </a:lnTo>
                <a:lnTo>
                  <a:pt x="0" y="1032509"/>
                </a:lnTo>
                <a:lnTo>
                  <a:pt x="27940" y="1032509"/>
                </a:lnTo>
                <a:lnTo>
                  <a:pt x="27940" y="1005840"/>
                </a:lnTo>
                <a:close/>
              </a:path>
              <a:path w="27940" h="3227070">
                <a:moveTo>
                  <a:pt x="27940" y="1032510"/>
                </a:moveTo>
                <a:lnTo>
                  <a:pt x="0" y="1032510"/>
                </a:lnTo>
                <a:lnTo>
                  <a:pt x="0" y="1062989"/>
                </a:lnTo>
                <a:lnTo>
                  <a:pt x="27940" y="1062989"/>
                </a:lnTo>
                <a:lnTo>
                  <a:pt x="27940" y="1032510"/>
                </a:lnTo>
                <a:close/>
              </a:path>
              <a:path w="27940" h="3227070">
                <a:moveTo>
                  <a:pt x="27940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7940" y="1069339"/>
                </a:lnTo>
                <a:lnTo>
                  <a:pt x="27940" y="1062989"/>
                </a:lnTo>
                <a:close/>
              </a:path>
              <a:path w="27940" h="3227070">
                <a:moveTo>
                  <a:pt x="27940" y="1069339"/>
                </a:moveTo>
                <a:lnTo>
                  <a:pt x="0" y="1069339"/>
                </a:lnTo>
                <a:lnTo>
                  <a:pt x="0" y="1075689"/>
                </a:lnTo>
                <a:lnTo>
                  <a:pt x="27940" y="1075689"/>
                </a:lnTo>
                <a:lnTo>
                  <a:pt x="27940" y="1069339"/>
                </a:lnTo>
                <a:close/>
              </a:path>
              <a:path w="27940" h="3227070">
                <a:moveTo>
                  <a:pt x="27940" y="1075689"/>
                </a:moveTo>
                <a:lnTo>
                  <a:pt x="0" y="1075689"/>
                </a:lnTo>
                <a:lnTo>
                  <a:pt x="0" y="1108709"/>
                </a:lnTo>
                <a:lnTo>
                  <a:pt x="27940" y="1108709"/>
                </a:lnTo>
                <a:lnTo>
                  <a:pt x="27940" y="1075689"/>
                </a:lnTo>
                <a:close/>
              </a:path>
              <a:path w="27940" h="3227070">
                <a:moveTo>
                  <a:pt x="27940" y="1108709"/>
                </a:moveTo>
                <a:lnTo>
                  <a:pt x="0" y="1108709"/>
                </a:lnTo>
                <a:lnTo>
                  <a:pt x="0" y="1132839"/>
                </a:lnTo>
                <a:lnTo>
                  <a:pt x="27940" y="1132839"/>
                </a:lnTo>
                <a:lnTo>
                  <a:pt x="27940" y="1108709"/>
                </a:lnTo>
                <a:close/>
              </a:path>
              <a:path w="27940" h="3227070">
                <a:moveTo>
                  <a:pt x="27940" y="1132840"/>
                </a:moveTo>
                <a:lnTo>
                  <a:pt x="0" y="1132840"/>
                </a:lnTo>
                <a:lnTo>
                  <a:pt x="0" y="1184909"/>
                </a:lnTo>
                <a:lnTo>
                  <a:pt x="27940" y="1184909"/>
                </a:lnTo>
                <a:lnTo>
                  <a:pt x="27940" y="1132840"/>
                </a:lnTo>
                <a:close/>
              </a:path>
              <a:path w="27940" h="3227070">
                <a:moveTo>
                  <a:pt x="27940" y="1184910"/>
                </a:moveTo>
                <a:lnTo>
                  <a:pt x="0" y="1184910"/>
                </a:lnTo>
                <a:lnTo>
                  <a:pt x="0" y="1202689"/>
                </a:lnTo>
                <a:lnTo>
                  <a:pt x="27940" y="1202689"/>
                </a:lnTo>
                <a:lnTo>
                  <a:pt x="27940" y="1184910"/>
                </a:lnTo>
                <a:close/>
              </a:path>
              <a:path w="27940" h="3227070">
                <a:moveTo>
                  <a:pt x="27940" y="1506219"/>
                </a:moveTo>
                <a:lnTo>
                  <a:pt x="0" y="1506219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506219"/>
                </a:lnTo>
                <a:close/>
              </a:path>
              <a:path w="27940" h="3227070">
                <a:moveTo>
                  <a:pt x="27940" y="1498599"/>
                </a:moveTo>
                <a:lnTo>
                  <a:pt x="0" y="1498599"/>
                </a:lnTo>
                <a:lnTo>
                  <a:pt x="0" y="1504949"/>
                </a:lnTo>
                <a:lnTo>
                  <a:pt x="27940" y="1504949"/>
                </a:lnTo>
                <a:lnTo>
                  <a:pt x="27940" y="1498599"/>
                </a:lnTo>
                <a:close/>
              </a:path>
              <a:path w="27940" h="3227070">
                <a:moveTo>
                  <a:pt x="27940" y="1487169"/>
                </a:moveTo>
                <a:lnTo>
                  <a:pt x="0" y="1487169"/>
                </a:lnTo>
                <a:lnTo>
                  <a:pt x="0" y="1497329"/>
                </a:lnTo>
                <a:lnTo>
                  <a:pt x="27940" y="1497329"/>
                </a:lnTo>
                <a:lnTo>
                  <a:pt x="27940" y="1487169"/>
                </a:lnTo>
                <a:close/>
              </a:path>
              <a:path w="27940" h="3227070">
                <a:moveTo>
                  <a:pt x="27940" y="1479549"/>
                </a:moveTo>
                <a:lnTo>
                  <a:pt x="0" y="1479549"/>
                </a:lnTo>
                <a:lnTo>
                  <a:pt x="0" y="1485899"/>
                </a:lnTo>
                <a:lnTo>
                  <a:pt x="27940" y="1485899"/>
                </a:lnTo>
                <a:lnTo>
                  <a:pt x="27940" y="1479549"/>
                </a:lnTo>
                <a:close/>
              </a:path>
              <a:path w="27940" h="3227070">
                <a:moveTo>
                  <a:pt x="27940" y="1468119"/>
                </a:moveTo>
                <a:lnTo>
                  <a:pt x="0" y="1468119"/>
                </a:lnTo>
                <a:lnTo>
                  <a:pt x="0" y="1478280"/>
                </a:lnTo>
                <a:lnTo>
                  <a:pt x="27940" y="1478280"/>
                </a:lnTo>
                <a:lnTo>
                  <a:pt x="27940" y="1468119"/>
                </a:lnTo>
                <a:close/>
              </a:path>
              <a:path w="27940" h="3227070">
                <a:moveTo>
                  <a:pt x="27940" y="1460499"/>
                </a:moveTo>
                <a:lnTo>
                  <a:pt x="0" y="1460499"/>
                </a:lnTo>
                <a:lnTo>
                  <a:pt x="0" y="1466849"/>
                </a:lnTo>
                <a:lnTo>
                  <a:pt x="27940" y="1466849"/>
                </a:lnTo>
                <a:lnTo>
                  <a:pt x="27940" y="1460499"/>
                </a:lnTo>
                <a:close/>
              </a:path>
              <a:path w="27940" h="3227070">
                <a:moveTo>
                  <a:pt x="27940" y="1449070"/>
                </a:moveTo>
                <a:lnTo>
                  <a:pt x="0" y="1449070"/>
                </a:lnTo>
                <a:lnTo>
                  <a:pt x="0" y="1459229"/>
                </a:lnTo>
                <a:lnTo>
                  <a:pt x="27940" y="1459229"/>
                </a:lnTo>
                <a:lnTo>
                  <a:pt x="27940" y="1449070"/>
                </a:lnTo>
                <a:close/>
              </a:path>
              <a:path w="27940" h="3227070">
                <a:moveTo>
                  <a:pt x="27940" y="1441449"/>
                </a:moveTo>
                <a:lnTo>
                  <a:pt x="0" y="1441449"/>
                </a:lnTo>
                <a:lnTo>
                  <a:pt x="0" y="1447799"/>
                </a:lnTo>
                <a:lnTo>
                  <a:pt x="27940" y="1447799"/>
                </a:lnTo>
                <a:lnTo>
                  <a:pt x="27940" y="1441449"/>
                </a:lnTo>
                <a:close/>
              </a:path>
              <a:path w="27940" h="3227070">
                <a:moveTo>
                  <a:pt x="27940" y="1430019"/>
                </a:moveTo>
                <a:lnTo>
                  <a:pt x="0" y="1430019"/>
                </a:lnTo>
                <a:lnTo>
                  <a:pt x="0" y="1440179"/>
                </a:lnTo>
                <a:lnTo>
                  <a:pt x="27940" y="1440179"/>
                </a:lnTo>
                <a:lnTo>
                  <a:pt x="27940" y="1430019"/>
                </a:lnTo>
                <a:close/>
              </a:path>
              <a:path w="27940" h="3227070">
                <a:moveTo>
                  <a:pt x="27940" y="1422399"/>
                </a:moveTo>
                <a:lnTo>
                  <a:pt x="0" y="1422399"/>
                </a:lnTo>
                <a:lnTo>
                  <a:pt x="0" y="1428749"/>
                </a:lnTo>
                <a:lnTo>
                  <a:pt x="27940" y="1428749"/>
                </a:lnTo>
                <a:lnTo>
                  <a:pt x="27940" y="1422399"/>
                </a:lnTo>
                <a:close/>
              </a:path>
              <a:path w="27940" h="3227070">
                <a:moveTo>
                  <a:pt x="27940" y="1410969"/>
                </a:moveTo>
                <a:lnTo>
                  <a:pt x="0" y="1410969"/>
                </a:lnTo>
                <a:lnTo>
                  <a:pt x="0" y="1421129"/>
                </a:lnTo>
                <a:lnTo>
                  <a:pt x="27940" y="1421129"/>
                </a:lnTo>
                <a:lnTo>
                  <a:pt x="27940" y="1410969"/>
                </a:lnTo>
                <a:close/>
              </a:path>
              <a:path w="27940" h="3227070">
                <a:moveTo>
                  <a:pt x="27940" y="1403349"/>
                </a:moveTo>
                <a:lnTo>
                  <a:pt x="0" y="1403349"/>
                </a:lnTo>
                <a:lnTo>
                  <a:pt x="0" y="1409699"/>
                </a:lnTo>
                <a:lnTo>
                  <a:pt x="27940" y="1409699"/>
                </a:lnTo>
                <a:lnTo>
                  <a:pt x="27940" y="1403349"/>
                </a:lnTo>
                <a:close/>
              </a:path>
              <a:path w="27940" h="3227070">
                <a:moveTo>
                  <a:pt x="27940" y="1391919"/>
                </a:moveTo>
                <a:lnTo>
                  <a:pt x="0" y="1391919"/>
                </a:lnTo>
                <a:lnTo>
                  <a:pt x="0" y="1402079"/>
                </a:lnTo>
                <a:lnTo>
                  <a:pt x="27940" y="1402079"/>
                </a:lnTo>
                <a:lnTo>
                  <a:pt x="27940" y="1391919"/>
                </a:lnTo>
                <a:close/>
              </a:path>
              <a:path w="27940" h="3227070">
                <a:moveTo>
                  <a:pt x="27940" y="1384300"/>
                </a:moveTo>
                <a:lnTo>
                  <a:pt x="0" y="1384300"/>
                </a:lnTo>
                <a:lnTo>
                  <a:pt x="0" y="1390649"/>
                </a:lnTo>
                <a:lnTo>
                  <a:pt x="27940" y="1390649"/>
                </a:lnTo>
                <a:lnTo>
                  <a:pt x="27940" y="1384300"/>
                </a:lnTo>
                <a:close/>
              </a:path>
              <a:path w="27940" h="3227070">
                <a:moveTo>
                  <a:pt x="27940" y="1372870"/>
                </a:moveTo>
                <a:lnTo>
                  <a:pt x="0" y="1372870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2870"/>
                </a:lnTo>
                <a:close/>
              </a:path>
              <a:path w="27940" h="3227070">
                <a:moveTo>
                  <a:pt x="27940" y="1365249"/>
                </a:moveTo>
                <a:lnTo>
                  <a:pt x="0" y="1365249"/>
                </a:lnTo>
                <a:lnTo>
                  <a:pt x="0" y="1371599"/>
                </a:lnTo>
                <a:lnTo>
                  <a:pt x="27940" y="1371599"/>
                </a:lnTo>
                <a:lnTo>
                  <a:pt x="27940" y="1365249"/>
                </a:lnTo>
                <a:close/>
              </a:path>
              <a:path w="27940" h="3227070">
                <a:moveTo>
                  <a:pt x="27940" y="1353820"/>
                </a:moveTo>
                <a:lnTo>
                  <a:pt x="0" y="135382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53820"/>
                </a:lnTo>
                <a:close/>
              </a:path>
              <a:path w="27940" h="3227070">
                <a:moveTo>
                  <a:pt x="27940" y="1346199"/>
                </a:moveTo>
                <a:lnTo>
                  <a:pt x="0" y="1346199"/>
                </a:lnTo>
                <a:lnTo>
                  <a:pt x="0" y="1352549"/>
                </a:lnTo>
                <a:lnTo>
                  <a:pt x="27940" y="1352549"/>
                </a:lnTo>
                <a:lnTo>
                  <a:pt x="27940" y="1346199"/>
                </a:lnTo>
                <a:close/>
              </a:path>
              <a:path w="27940" h="3227070">
                <a:moveTo>
                  <a:pt x="27940" y="1334769"/>
                </a:moveTo>
                <a:lnTo>
                  <a:pt x="0" y="1334769"/>
                </a:lnTo>
                <a:lnTo>
                  <a:pt x="0" y="1344929"/>
                </a:lnTo>
                <a:lnTo>
                  <a:pt x="27940" y="1344929"/>
                </a:lnTo>
                <a:lnTo>
                  <a:pt x="27940" y="1334769"/>
                </a:lnTo>
                <a:close/>
              </a:path>
              <a:path w="27940" h="3227070">
                <a:moveTo>
                  <a:pt x="27940" y="1327149"/>
                </a:moveTo>
                <a:lnTo>
                  <a:pt x="0" y="1327149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327149"/>
                </a:lnTo>
                <a:close/>
              </a:path>
              <a:path w="27940" h="3227070">
                <a:moveTo>
                  <a:pt x="27940" y="1315719"/>
                </a:moveTo>
                <a:lnTo>
                  <a:pt x="0" y="1315719"/>
                </a:lnTo>
                <a:lnTo>
                  <a:pt x="0" y="1325879"/>
                </a:lnTo>
                <a:lnTo>
                  <a:pt x="27940" y="1325879"/>
                </a:lnTo>
                <a:lnTo>
                  <a:pt x="27940" y="1315719"/>
                </a:lnTo>
                <a:close/>
              </a:path>
              <a:path w="27940" h="3227070">
                <a:moveTo>
                  <a:pt x="27940" y="1301749"/>
                </a:moveTo>
                <a:lnTo>
                  <a:pt x="0" y="1301749"/>
                </a:lnTo>
                <a:lnTo>
                  <a:pt x="0" y="1314449"/>
                </a:lnTo>
                <a:lnTo>
                  <a:pt x="27940" y="1314449"/>
                </a:lnTo>
                <a:lnTo>
                  <a:pt x="27940" y="1301749"/>
                </a:lnTo>
                <a:close/>
              </a:path>
              <a:path w="27940" h="3227070">
                <a:moveTo>
                  <a:pt x="27940" y="1290319"/>
                </a:moveTo>
                <a:lnTo>
                  <a:pt x="0" y="1290319"/>
                </a:lnTo>
                <a:lnTo>
                  <a:pt x="0" y="1300479"/>
                </a:lnTo>
                <a:lnTo>
                  <a:pt x="27940" y="1300479"/>
                </a:lnTo>
                <a:lnTo>
                  <a:pt x="27940" y="1290319"/>
                </a:lnTo>
                <a:close/>
              </a:path>
              <a:path w="27940" h="3227070">
                <a:moveTo>
                  <a:pt x="27940" y="1282699"/>
                </a:moveTo>
                <a:lnTo>
                  <a:pt x="0" y="1282699"/>
                </a:lnTo>
                <a:lnTo>
                  <a:pt x="0" y="1289050"/>
                </a:lnTo>
                <a:lnTo>
                  <a:pt x="27940" y="1289050"/>
                </a:lnTo>
                <a:lnTo>
                  <a:pt x="27940" y="1282699"/>
                </a:lnTo>
                <a:close/>
              </a:path>
              <a:path w="27940" h="3227070">
                <a:moveTo>
                  <a:pt x="27940" y="1271270"/>
                </a:moveTo>
                <a:lnTo>
                  <a:pt x="0" y="1271270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70"/>
                </a:lnTo>
                <a:close/>
              </a:path>
              <a:path w="27940" h="32270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2270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227070">
                <a:moveTo>
                  <a:pt x="27940" y="1244600"/>
                </a:moveTo>
                <a:lnTo>
                  <a:pt x="0" y="1244600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600"/>
                </a:lnTo>
                <a:close/>
              </a:path>
              <a:path w="27940" h="3227070">
                <a:moveTo>
                  <a:pt x="27940" y="1233169"/>
                </a:moveTo>
                <a:lnTo>
                  <a:pt x="0" y="1233169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3169"/>
                </a:lnTo>
                <a:close/>
              </a:path>
              <a:path w="27940" h="32270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227070">
                <a:moveTo>
                  <a:pt x="27940" y="1214120"/>
                </a:moveTo>
                <a:lnTo>
                  <a:pt x="0" y="1214120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20"/>
                </a:lnTo>
                <a:close/>
              </a:path>
              <a:path w="27940" h="32270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227070">
                <a:moveTo>
                  <a:pt x="27940" y="1203959"/>
                </a:moveTo>
                <a:lnTo>
                  <a:pt x="0" y="120395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203959"/>
                </a:lnTo>
                <a:close/>
              </a:path>
              <a:path w="27940" h="3227070">
                <a:moveTo>
                  <a:pt x="27940" y="1774189"/>
                </a:moveTo>
                <a:lnTo>
                  <a:pt x="0" y="1774189"/>
                </a:lnTo>
                <a:lnTo>
                  <a:pt x="0" y="1863089"/>
                </a:lnTo>
                <a:lnTo>
                  <a:pt x="27940" y="1863089"/>
                </a:lnTo>
                <a:lnTo>
                  <a:pt x="27940" y="1774189"/>
                </a:lnTo>
                <a:close/>
              </a:path>
              <a:path w="27940" h="3227070">
                <a:moveTo>
                  <a:pt x="27940" y="2376169"/>
                </a:moveTo>
                <a:lnTo>
                  <a:pt x="0" y="23761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2376169"/>
                </a:lnTo>
                <a:close/>
              </a:path>
              <a:path w="27940" h="3227070">
                <a:moveTo>
                  <a:pt x="27940" y="1948179"/>
                </a:moveTo>
                <a:lnTo>
                  <a:pt x="0" y="1948179"/>
                </a:lnTo>
                <a:lnTo>
                  <a:pt x="0" y="2374899"/>
                </a:lnTo>
                <a:lnTo>
                  <a:pt x="27940" y="2374899"/>
                </a:lnTo>
                <a:lnTo>
                  <a:pt x="27940" y="1948179"/>
                </a:lnTo>
                <a:close/>
              </a:path>
              <a:path w="27940" h="3227070">
                <a:moveTo>
                  <a:pt x="27940" y="1929129"/>
                </a:moveTo>
                <a:lnTo>
                  <a:pt x="0" y="1929129"/>
                </a:lnTo>
                <a:lnTo>
                  <a:pt x="0" y="1946909"/>
                </a:lnTo>
                <a:lnTo>
                  <a:pt x="27940" y="1946909"/>
                </a:lnTo>
                <a:lnTo>
                  <a:pt x="27940" y="1929129"/>
                </a:lnTo>
                <a:close/>
              </a:path>
              <a:path w="27940" h="3227070">
                <a:moveTo>
                  <a:pt x="27940" y="1910079"/>
                </a:moveTo>
                <a:lnTo>
                  <a:pt x="0" y="1910079"/>
                </a:lnTo>
                <a:lnTo>
                  <a:pt x="0" y="1927859"/>
                </a:lnTo>
                <a:lnTo>
                  <a:pt x="27940" y="1927859"/>
                </a:lnTo>
                <a:lnTo>
                  <a:pt x="27940" y="1910079"/>
                </a:lnTo>
                <a:close/>
              </a:path>
              <a:path w="27940" h="3227070">
                <a:moveTo>
                  <a:pt x="27940" y="1887219"/>
                </a:moveTo>
                <a:lnTo>
                  <a:pt x="0" y="1887219"/>
                </a:lnTo>
                <a:lnTo>
                  <a:pt x="0" y="1908809"/>
                </a:lnTo>
                <a:lnTo>
                  <a:pt x="27940" y="1908809"/>
                </a:lnTo>
                <a:lnTo>
                  <a:pt x="27940" y="1887219"/>
                </a:lnTo>
                <a:close/>
              </a:path>
              <a:path w="27940" h="3227070">
                <a:moveTo>
                  <a:pt x="27940" y="1868169"/>
                </a:moveTo>
                <a:lnTo>
                  <a:pt x="0" y="1868169"/>
                </a:lnTo>
                <a:lnTo>
                  <a:pt x="0" y="1885949"/>
                </a:lnTo>
                <a:lnTo>
                  <a:pt x="27940" y="1885949"/>
                </a:lnTo>
                <a:lnTo>
                  <a:pt x="27940" y="1868169"/>
                </a:lnTo>
                <a:close/>
              </a:path>
              <a:path w="27940" h="3227070">
                <a:moveTo>
                  <a:pt x="27940" y="1864359"/>
                </a:moveTo>
                <a:lnTo>
                  <a:pt x="0" y="1864359"/>
                </a:lnTo>
                <a:lnTo>
                  <a:pt x="0" y="1866899"/>
                </a:lnTo>
                <a:lnTo>
                  <a:pt x="27940" y="1866899"/>
                </a:lnTo>
                <a:lnTo>
                  <a:pt x="27940" y="1864359"/>
                </a:lnTo>
                <a:close/>
              </a:path>
              <a:path w="27940" h="3227070">
                <a:moveTo>
                  <a:pt x="27940" y="2383790"/>
                </a:moveTo>
                <a:lnTo>
                  <a:pt x="0" y="2383790"/>
                </a:lnTo>
                <a:lnTo>
                  <a:pt x="0" y="2559049"/>
                </a:lnTo>
                <a:lnTo>
                  <a:pt x="27940" y="2559049"/>
                </a:lnTo>
                <a:lnTo>
                  <a:pt x="27940" y="2383790"/>
                </a:lnTo>
                <a:close/>
              </a:path>
              <a:path w="27940" h="3227070">
                <a:moveTo>
                  <a:pt x="27940" y="2559050"/>
                </a:moveTo>
                <a:lnTo>
                  <a:pt x="0" y="2559050"/>
                </a:lnTo>
                <a:lnTo>
                  <a:pt x="0" y="3227069"/>
                </a:lnTo>
                <a:lnTo>
                  <a:pt x="27940" y="3227069"/>
                </a:lnTo>
                <a:lnTo>
                  <a:pt x="27940" y="2559050"/>
                </a:lnTo>
                <a:close/>
              </a:path>
            </a:pathLst>
          </a:custGeom>
          <a:solidFill>
            <a:srgbClr val="1B3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750300" y="3634740"/>
            <a:ext cx="26670" cy="3210560"/>
          </a:xfrm>
          <a:custGeom>
            <a:avLst/>
            <a:gdLst/>
            <a:ahLst/>
            <a:cxnLst/>
            <a:rect l="l" t="t" r="r" b="b"/>
            <a:pathLst>
              <a:path w="26670" h="3210559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0159" y="6349"/>
                </a:lnTo>
                <a:lnTo>
                  <a:pt x="10159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10559">
                <a:moveTo>
                  <a:pt x="11429" y="6350"/>
                </a:moveTo>
                <a:lnTo>
                  <a:pt x="0" y="6350"/>
                </a:lnTo>
                <a:lnTo>
                  <a:pt x="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7780" y="11429"/>
                </a:lnTo>
                <a:lnTo>
                  <a:pt x="17780" y="10159"/>
                </a:lnTo>
                <a:lnTo>
                  <a:pt x="16510" y="10159"/>
                </a:lnTo>
                <a:lnTo>
                  <a:pt x="1651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close/>
              </a:path>
              <a:path w="26670" h="3210559">
                <a:moveTo>
                  <a:pt x="21589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close/>
              </a:path>
              <a:path w="26670" h="3210559">
                <a:moveTo>
                  <a:pt x="26670" y="19050"/>
                </a:moveTo>
                <a:lnTo>
                  <a:pt x="0" y="1905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19050"/>
                </a:lnTo>
                <a:close/>
              </a:path>
              <a:path w="26670" h="3210559">
                <a:moveTo>
                  <a:pt x="26670" y="31749"/>
                </a:moveTo>
                <a:lnTo>
                  <a:pt x="0" y="31749"/>
                </a:lnTo>
                <a:lnTo>
                  <a:pt x="0" y="63499"/>
                </a:lnTo>
                <a:lnTo>
                  <a:pt x="26670" y="63499"/>
                </a:lnTo>
                <a:lnTo>
                  <a:pt x="26670" y="31749"/>
                </a:lnTo>
                <a:close/>
              </a:path>
              <a:path w="26670" h="3210559">
                <a:moveTo>
                  <a:pt x="26670" y="63500"/>
                </a:moveTo>
                <a:lnTo>
                  <a:pt x="0" y="63500"/>
                </a:lnTo>
                <a:lnTo>
                  <a:pt x="0" y="69849"/>
                </a:lnTo>
                <a:lnTo>
                  <a:pt x="26670" y="69849"/>
                </a:lnTo>
                <a:lnTo>
                  <a:pt x="26670" y="63500"/>
                </a:lnTo>
                <a:close/>
              </a:path>
              <a:path w="26670" h="3210559">
                <a:moveTo>
                  <a:pt x="26670" y="69849"/>
                </a:moveTo>
                <a:lnTo>
                  <a:pt x="0" y="69849"/>
                </a:lnTo>
                <a:lnTo>
                  <a:pt x="0" y="82549"/>
                </a:lnTo>
                <a:lnTo>
                  <a:pt x="26670" y="82549"/>
                </a:lnTo>
                <a:lnTo>
                  <a:pt x="26670" y="69849"/>
                </a:lnTo>
                <a:close/>
              </a:path>
              <a:path w="26670" h="3210559">
                <a:moveTo>
                  <a:pt x="26670" y="82549"/>
                </a:moveTo>
                <a:lnTo>
                  <a:pt x="0" y="82549"/>
                </a:lnTo>
                <a:lnTo>
                  <a:pt x="0" y="88899"/>
                </a:lnTo>
                <a:lnTo>
                  <a:pt x="26670" y="88899"/>
                </a:lnTo>
                <a:lnTo>
                  <a:pt x="26670" y="82549"/>
                </a:lnTo>
                <a:close/>
              </a:path>
              <a:path w="26670" h="3210559">
                <a:moveTo>
                  <a:pt x="26670" y="88899"/>
                </a:moveTo>
                <a:lnTo>
                  <a:pt x="0" y="88899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88899"/>
                </a:lnTo>
                <a:close/>
              </a:path>
              <a:path w="26670" h="3210559">
                <a:moveTo>
                  <a:pt x="26670" y="101600"/>
                </a:moveTo>
                <a:lnTo>
                  <a:pt x="0" y="101600"/>
                </a:lnTo>
                <a:lnTo>
                  <a:pt x="0" y="126999"/>
                </a:lnTo>
                <a:lnTo>
                  <a:pt x="26670" y="126999"/>
                </a:lnTo>
                <a:lnTo>
                  <a:pt x="26670" y="101600"/>
                </a:lnTo>
                <a:close/>
              </a:path>
              <a:path w="26670" h="3210559">
                <a:moveTo>
                  <a:pt x="26670" y="126999"/>
                </a:moveTo>
                <a:lnTo>
                  <a:pt x="0" y="126999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26999"/>
                </a:lnTo>
                <a:close/>
              </a:path>
              <a:path w="26670" h="3210559">
                <a:moveTo>
                  <a:pt x="26670" y="196849"/>
                </a:moveTo>
                <a:lnTo>
                  <a:pt x="0" y="196849"/>
                </a:lnTo>
                <a:lnTo>
                  <a:pt x="0" y="234949"/>
                </a:lnTo>
                <a:lnTo>
                  <a:pt x="26670" y="234949"/>
                </a:lnTo>
                <a:lnTo>
                  <a:pt x="26670" y="196849"/>
                </a:lnTo>
                <a:close/>
              </a:path>
              <a:path w="26670" h="3210559">
                <a:moveTo>
                  <a:pt x="26670" y="234950"/>
                </a:moveTo>
                <a:lnTo>
                  <a:pt x="0" y="234950"/>
                </a:lnTo>
                <a:lnTo>
                  <a:pt x="0" y="240029"/>
                </a:lnTo>
                <a:lnTo>
                  <a:pt x="26670" y="240029"/>
                </a:lnTo>
                <a:lnTo>
                  <a:pt x="26670" y="234950"/>
                </a:lnTo>
                <a:close/>
              </a:path>
              <a:path w="26670" h="3210559">
                <a:moveTo>
                  <a:pt x="26670" y="240029"/>
                </a:moveTo>
                <a:lnTo>
                  <a:pt x="0" y="240029"/>
                </a:lnTo>
                <a:lnTo>
                  <a:pt x="0" y="246379"/>
                </a:lnTo>
                <a:lnTo>
                  <a:pt x="26670" y="246379"/>
                </a:lnTo>
                <a:lnTo>
                  <a:pt x="26670" y="240029"/>
                </a:lnTo>
                <a:close/>
              </a:path>
              <a:path w="26670" h="3210559">
                <a:moveTo>
                  <a:pt x="26670" y="246379"/>
                </a:moveTo>
                <a:lnTo>
                  <a:pt x="0" y="24637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6379"/>
                </a:lnTo>
                <a:close/>
              </a:path>
              <a:path w="26670" h="3210559">
                <a:moveTo>
                  <a:pt x="26670" y="252730"/>
                </a:moveTo>
                <a:lnTo>
                  <a:pt x="0" y="252730"/>
                </a:lnTo>
                <a:lnTo>
                  <a:pt x="0" y="279399"/>
                </a:lnTo>
                <a:lnTo>
                  <a:pt x="26670" y="279399"/>
                </a:lnTo>
                <a:lnTo>
                  <a:pt x="26670" y="252730"/>
                </a:lnTo>
                <a:close/>
              </a:path>
              <a:path w="26670" h="3210559">
                <a:moveTo>
                  <a:pt x="26670" y="279400"/>
                </a:moveTo>
                <a:lnTo>
                  <a:pt x="0" y="279400"/>
                </a:lnTo>
                <a:lnTo>
                  <a:pt x="0" y="297179"/>
                </a:lnTo>
                <a:lnTo>
                  <a:pt x="26670" y="297179"/>
                </a:lnTo>
                <a:lnTo>
                  <a:pt x="26670" y="279400"/>
                </a:lnTo>
                <a:close/>
              </a:path>
              <a:path w="26670" h="3210559">
                <a:moveTo>
                  <a:pt x="26670" y="297179"/>
                </a:moveTo>
                <a:lnTo>
                  <a:pt x="0" y="297179"/>
                </a:lnTo>
                <a:lnTo>
                  <a:pt x="0" y="304799"/>
                </a:lnTo>
                <a:lnTo>
                  <a:pt x="26670" y="304799"/>
                </a:lnTo>
                <a:lnTo>
                  <a:pt x="26670" y="297179"/>
                </a:lnTo>
                <a:close/>
              </a:path>
              <a:path w="26670" h="3210559">
                <a:moveTo>
                  <a:pt x="2667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304800"/>
                </a:lnTo>
                <a:close/>
              </a:path>
              <a:path w="26670" h="3210559">
                <a:moveTo>
                  <a:pt x="26670" y="317500"/>
                </a:moveTo>
                <a:lnTo>
                  <a:pt x="0" y="317500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317500"/>
                </a:lnTo>
                <a:close/>
              </a:path>
              <a:path w="26670" h="3210559">
                <a:moveTo>
                  <a:pt x="26670" y="323850"/>
                </a:moveTo>
                <a:lnTo>
                  <a:pt x="0" y="3238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23850"/>
                </a:lnTo>
                <a:close/>
              </a:path>
              <a:path w="26670" h="3210559">
                <a:moveTo>
                  <a:pt x="26670" y="367030"/>
                </a:moveTo>
                <a:lnTo>
                  <a:pt x="0" y="36703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7030"/>
                </a:lnTo>
                <a:close/>
              </a:path>
              <a:path w="26670" h="3210559">
                <a:moveTo>
                  <a:pt x="26670" y="374649"/>
                </a:moveTo>
                <a:lnTo>
                  <a:pt x="0" y="374649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4649"/>
                </a:lnTo>
                <a:close/>
              </a:path>
              <a:path w="26670" h="3210559">
                <a:moveTo>
                  <a:pt x="26670" y="380999"/>
                </a:moveTo>
                <a:lnTo>
                  <a:pt x="0" y="380999"/>
                </a:lnTo>
                <a:lnTo>
                  <a:pt x="0" y="417829"/>
                </a:lnTo>
                <a:lnTo>
                  <a:pt x="26670" y="417829"/>
                </a:lnTo>
                <a:lnTo>
                  <a:pt x="26670" y="380999"/>
                </a:lnTo>
                <a:close/>
              </a:path>
              <a:path w="26670" h="3210559">
                <a:moveTo>
                  <a:pt x="26670" y="417829"/>
                </a:moveTo>
                <a:lnTo>
                  <a:pt x="0" y="417829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17829"/>
                </a:lnTo>
                <a:close/>
              </a:path>
              <a:path w="26670" h="3210559">
                <a:moveTo>
                  <a:pt x="26670" y="424179"/>
                </a:moveTo>
                <a:lnTo>
                  <a:pt x="0" y="424179"/>
                </a:lnTo>
                <a:lnTo>
                  <a:pt x="0" y="455929"/>
                </a:lnTo>
                <a:lnTo>
                  <a:pt x="26670" y="455929"/>
                </a:lnTo>
                <a:lnTo>
                  <a:pt x="26670" y="424179"/>
                </a:lnTo>
                <a:close/>
              </a:path>
              <a:path w="26670" h="3210559">
                <a:moveTo>
                  <a:pt x="26670" y="455929"/>
                </a:moveTo>
                <a:lnTo>
                  <a:pt x="0" y="455929"/>
                </a:lnTo>
                <a:lnTo>
                  <a:pt x="0" y="462279"/>
                </a:lnTo>
                <a:lnTo>
                  <a:pt x="26670" y="462279"/>
                </a:lnTo>
                <a:lnTo>
                  <a:pt x="26670" y="455929"/>
                </a:lnTo>
                <a:close/>
              </a:path>
              <a:path w="26670" h="3210559">
                <a:moveTo>
                  <a:pt x="2667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62279"/>
                </a:lnTo>
                <a:close/>
              </a:path>
              <a:path w="26670" h="3210559">
                <a:moveTo>
                  <a:pt x="26670" y="469899"/>
                </a:moveTo>
                <a:lnTo>
                  <a:pt x="0" y="46989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469899"/>
                </a:lnTo>
                <a:close/>
              </a:path>
              <a:path w="26670" h="3210559">
                <a:moveTo>
                  <a:pt x="26670" y="507999"/>
                </a:moveTo>
                <a:lnTo>
                  <a:pt x="0" y="507999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7999"/>
                </a:lnTo>
                <a:close/>
              </a:path>
              <a:path w="26670" h="3210559">
                <a:moveTo>
                  <a:pt x="26670" y="513080"/>
                </a:moveTo>
                <a:lnTo>
                  <a:pt x="0" y="513080"/>
                </a:lnTo>
                <a:lnTo>
                  <a:pt x="0" y="538479"/>
                </a:lnTo>
                <a:lnTo>
                  <a:pt x="26670" y="538479"/>
                </a:lnTo>
                <a:lnTo>
                  <a:pt x="26670" y="513080"/>
                </a:lnTo>
                <a:close/>
              </a:path>
              <a:path w="26670" h="3210559">
                <a:moveTo>
                  <a:pt x="26670" y="538479"/>
                </a:moveTo>
                <a:lnTo>
                  <a:pt x="0" y="538479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538479"/>
                </a:lnTo>
                <a:close/>
              </a:path>
              <a:path w="26670" h="3210559">
                <a:moveTo>
                  <a:pt x="2667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6670" y="614679"/>
                </a:lnTo>
                <a:lnTo>
                  <a:pt x="26670" y="608330"/>
                </a:lnTo>
                <a:close/>
              </a:path>
              <a:path w="26670" h="3210559">
                <a:moveTo>
                  <a:pt x="26670" y="614679"/>
                </a:moveTo>
                <a:lnTo>
                  <a:pt x="0" y="61467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79"/>
                </a:lnTo>
                <a:close/>
              </a:path>
              <a:path w="26670" h="3210559">
                <a:moveTo>
                  <a:pt x="26670" y="622299"/>
                </a:moveTo>
                <a:lnTo>
                  <a:pt x="0" y="622299"/>
                </a:lnTo>
                <a:lnTo>
                  <a:pt x="0" y="633729"/>
                </a:lnTo>
                <a:lnTo>
                  <a:pt x="26670" y="633729"/>
                </a:lnTo>
                <a:lnTo>
                  <a:pt x="26670" y="622299"/>
                </a:lnTo>
                <a:close/>
              </a:path>
              <a:path w="26670" h="3210559">
                <a:moveTo>
                  <a:pt x="26670" y="633730"/>
                </a:moveTo>
                <a:lnTo>
                  <a:pt x="0" y="63373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33730"/>
                </a:lnTo>
                <a:close/>
              </a:path>
              <a:path w="26670" h="3210559">
                <a:moveTo>
                  <a:pt x="26670" y="660399"/>
                </a:moveTo>
                <a:lnTo>
                  <a:pt x="0" y="660399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660399"/>
                </a:lnTo>
                <a:close/>
              </a:path>
              <a:path w="26670" h="3210559">
                <a:moveTo>
                  <a:pt x="26670" y="736600"/>
                </a:moveTo>
                <a:lnTo>
                  <a:pt x="0" y="7366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736600"/>
                </a:lnTo>
                <a:close/>
              </a:path>
              <a:path w="26670" h="3210559">
                <a:moveTo>
                  <a:pt x="26670" y="882650"/>
                </a:moveTo>
                <a:lnTo>
                  <a:pt x="0" y="88265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882650"/>
                </a:lnTo>
                <a:close/>
              </a:path>
              <a:path w="26670" h="3210559">
                <a:moveTo>
                  <a:pt x="26670" y="906780"/>
                </a:moveTo>
                <a:lnTo>
                  <a:pt x="0" y="906780"/>
                </a:lnTo>
                <a:lnTo>
                  <a:pt x="0" y="958849"/>
                </a:lnTo>
                <a:lnTo>
                  <a:pt x="26670" y="958849"/>
                </a:lnTo>
                <a:lnTo>
                  <a:pt x="26670" y="906780"/>
                </a:lnTo>
                <a:close/>
              </a:path>
              <a:path w="26670" h="3210559">
                <a:moveTo>
                  <a:pt x="26670" y="958849"/>
                </a:moveTo>
                <a:lnTo>
                  <a:pt x="0" y="95884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58849"/>
                </a:lnTo>
                <a:close/>
              </a:path>
              <a:path w="26670" h="3210559">
                <a:moveTo>
                  <a:pt x="26670" y="976630"/>
                </a:moveTo>
                <a:lnTo>
                  <a:pt x="0" y="976630"/>
                </a:lnTo>
                <a:lnTo>
                  <a:pt x="0" y="989329"/>
                </a:lnTo>
                <a:lnTo>
                  <a:pt x="26670" y="989329"/>
                </a:lnTo>
                <a:lnTo>
                  <a:pt x="26670" y="976630"/>
                </a:lnTo>
                <a:close/>
              </a:path>
              <a:path w="26670" h="3210559">
                <a:moveTo>
                  <a:pt x="26670" y="989330"/>
                </a:moveTo>
                <a:lnTo>
                  <a:pt x="0" y="989330"/>
                </a:lnTo>
                <a:lnTo>
                  <a:pt x="0" y="1015999"/>
                </a:lnTo>
                <a:lnTo>
                  <a:pt x="26670" y="1015999"/>
                </a:lnTo>
                <a:lnTo>
                  <a:pt x="26670" y="989330"/>
                </a:lnTo>
                <a:close/>
              </a:path>
              <a:path w="26670" h="3210559">
                <a:moveTo>
                  <a:pt x="26670" y="1016000"/>
                </a:moveTo>
                <a:lnTo>
                  <a:pt x="0" y="101600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16000"/>
                </a:lnTo>
                <a:close/>
              </a:path>
              <a:path w="26670" h="3210559">
                <a:moveTo>
                  <a:pt x="26670" y="1046479"/>
                </a:moveTo>
                <a:lnTo>
                  <a:pt x="0" y="1046479"/>
                </a:lnTo>
                <a:lnTo>
                  <a:pt x="0" y="1052829"/>
                </a:lnTo>
                <a:lnTo>
                  <a:pt x="26670" y="1052829"/>
                </a:lnTo>
                <a:lnTo>
                  <a:pt x="26670" y="1046479"/>
                </a:lnTo>
                <a:close/>
              </a:path>
              <a:path w="26670" h="3210559">
                <a:moveTo>
                  <a:pt x="2667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6670" y="1059179"/>
                </a:lnTo>
                <a:lnTo>
                  <a:pt x="26670" y="1052829"/>
                </a:lnTo>
                <a:close/>
              </a:path>
              <a:path w="26670" h="3210559">
                <a:moveTo>
                  <a:pt x="26670" y="1059179"/>
                </a:moveTo>
                <a:lnTo>
                  <a:pt x="0" y="105917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59179"/>
                </a:lnTo>
                <a:close/>
              </a:path>
              <a:path w="26670" h="3210559">
                <a:moveTo>
                  <a:pt x="26670" y="1092199"/>
                </a:moveTo>
                <a:lnTo>
                  <a:pt x="0" y="1092199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092199"/>
                </a:lnTo>
                <a:close/>
              </a:path>
              <a:path w="26670" h="3210559">
                <a:moveTo>
                  <a:pt x="26670" y="1116330"/>
                </a:moveTo>
                <a:lnTo>
                  <a:pt x="0" y="1116330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16330"/>
                </a:lnTo>
                <a:close/>
              </a:path>
              <a:path w="26670" h="3210559">
                <a:moveTo>
                  <a:pt x="26670" y="1168400"/>
                </a:moveTo>
                <a:lnTo>
                  <a:pt x="0" y="1168400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68400"/>
                </a:lnTo>
                <a:close/>
              </a:path>
              <a:path w="26670" h="3210559">
                <a:moveTo>
                  <a:pt x="26670" y="1489709"/>
                </a:moveTo>
                <a:lnTo>
                  <a:pt x="0" y="1489709"/>
                </a:lnTo>
                <a:lnTo>
                  <a:pt x="0" y="1757679"/>
                </a:lnTo>
                <a:lnTo>
                  <a:pt x="26670" y="1757679"/>
                </a:lnTo>
                <a:lnTo>
                  <a:pt x="26670" y="1489709"/>
                </a:lnTo>
                <a:close/>
              </a:path>
              <a:path w="26670" h="32105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10559">
                <a:moveTo>
                  <a:pt x="26670" y="1470659"/>
                </a:moveTo>
                <a:lnTo>
                  <a:pt x="0" y="1470659"/>
                </a:lnTo>
                <a:lnTo>
                  <a:pt x="0" y="1480819"/>
                </a:lnTo>
                <a:lnTo>
                  <a:pt x="26670" y="1480819"/>
                </a:lnTo>
                <a:lnTo>
                  <a:pt x="26670" y="1470659"/>
                </a:lnTo>
                <a:close/>
              </a:path>
              <a:path w="26670" h="3210559">
                <a:moveTo>
                  <a:pt x="2667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39"/>
                </a:lnTo>
                <a:close/>
              </a:path>
              <a:path w="26670" h="3210559">
                <a:moveTo>
                  <a:pt x="26670" y="1451609"/>
                </a:moveTo>
                <a:lnTo>
                  <a:pt x="0" y="1451609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09"/>
                </a:lnTo>
                <a:close/>
              </a:path>
              <a:path w="26670" h="3210559">
                <a:moveTo>
                  <a:pt x="2667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89"/>
                </a:lnTo>
                <a:close/>
              </a:path>
              <a:path w="26670" h="3210559">
                <a:moveTo>
                  <a:pt x="26670" y="1432560"/>
                </a:moveTo>
                <a:lnTo>
                  <a:pt x="0" y="1432560"/>
                </a:lnTo>
                <a:lnTo>
                  <a:pt x="0" y="1442719"/>
                </a:lnTo>
                <a:lnTo>
                  <a:pt x="26670" y="1442719"/>
                </a:lnTo>
                <a:lnTo>
                  <a:pt x="26670" y="1432560"/>
                </a:lnTo>
                <a:close/>
              </a:path>
              <a:path w="26670" h="32105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10559">
                <a:moveTo>
                  <a:pt x="26670" y="1413509"/>
                </a:moveTo>
                <a:lnTo>
                  <a:pt x="0" y="1413509"/>
                </a:lnTo>
                <a:lnTo>
                  <a:pt x="0" y="1423669"/>
                </a:lnTo>
                <a:lnTo>
                  <a:pt x="26670" y="1423669"/>
                </a:lnTo>
                <a:lnTo>
                  <a:pt x="26670" y="1413509"/>
                </a:lnTo>
                <a:close/>
              </a:path>
              <a:path w="26670" h="32105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10559">
                <a:moveTo>
                  <a:pt x="26670" y="1394459"/>
                </a:moveTo>
                <a:lnTo>
                  <a:pt x="0" y="1394459"/>
                </a:lnTo>
                <a:lnTo>
                  <a:pt x="0" y="1404619"/>
                </a:lnTo>
                <a:lnTo>
                  <a:pt x="26670" y="1404619"/>
                </a:lnTo>
                <a:lnTo>
                  <a:pt x="26670" y="1394459"/>
                </a:lnTo>
                <a:close/>
              </a:path>
              <a:path w="26670" h="3210559">
                <a:moveTo>
                  <a:pt x="26670" y="1386839"/>
                </a:moveTo>
                <a:lnTo>
                  <a:pt x="0" y="1386839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39"/>
                </a:lnTo>
                <a:close/>
              </a:path>
              <a:path w="26670" h="3210559">
                <a:moveTo>
                  <a:pt x="26670" y="1375409"/>
                </a:moveTo>
                <a:lnTo>
                  <a:pt x="0" y="1375409"/>
                </a:lnTo>
                <a:lnTo>
                  <a:pt x="0" y="1385569"/>
                </a:lnTo>
                <a:lnTo>
                  <a:pt x="26670" y="1385569"/>
                </a:lnTo>
                <a:lnTo>
                  <a:pt x="26670" y="1375409"/>
                </a:lnTo>
                <a:close/>
              </a:path>
              <a:path w="26670" h="3210559">
                <a:moveTo>
                  <a:pt x="26670" y="1367789"/>
                </a:moveTo>
                <a:lnTo>
                  <a:pt x="0" y="136778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7789"/>
                </a:lnTo>
                <a:close/>
              </a:path>
              <a:path w="26670" h="3210559">
                <a:moveTo>
                  <a:pt x="26670" y="1356359"/>
                </a:moveTo>
                <a:lnTo>
                  <a:pt x="0" y="1356359"/>
                </a:lnTo>
                <a:lnTo>
                  <a:pt x="0" y="1366519"/>
                </a:lnTo>
                <a:lnTo>
                  <a:pt x="26670" y="1366519"/>
                </a:lnTo>
                <a:lnTo>
                  <a:pt x="26670" y="1356359"/>
                </a:lnTo>
                <a:close/>
              </a:path>
              <a:path w="26670" h="3210559">
                <a:moveTo>
                  <a:pt x="26670" y="1348739"/>
                </a:moveTo>
                <a:lnTo>
                  <a:pt x="0" y="1348739"/>
                </a:lnTo>
                <a:lnTo>
                  <a:pt x="0" y="1355089"/>
                </a:lnTo>
                <a:lnTo>
                  <a:pt x="26670" y="1355089"/>
                </a:lnTo>
                <a:lnTo>
                  <a:pt x="26670" y="1348739"/>
                </a:lnTo>
                <a:close/>
              </a:path>
              <a:path w="26670" h="3210559">
                <a:moveTo>
                  <a:pt x="26670" y="1337310"/>
                </a:moveTo>
                <a:lnTo>
                  <a:pt x="0" y="1337310"/>
                </a:lnTo>
                <a:lnTo>
                  <a:pt x="0" y="1347469"/>
                </a:lnTo>
                <a:lnTo>
                  <a:pt x="26670" y="1347469"/>
                </a:lnTo>
                <a:lnTo>
                  <a:pt x="26670" y="1337310"/>
                </a:lnTo>
                <a:close/>
              </a:path>
              <a:path w="26670" h="3210559">
                <a:moveTo>
                  <a:pt x="26670" y="1329689"/>
                </a:moveTo>
                <a:lnTo>
                  <a:pt x="0" y="1329689"/>
                </a:lnTo>
                <a:lnTo>
                  <a:pt x="0" y="1336039"/>
                </a:lnTo>
                <a:lnTo>
                  <a:pt x="26670" y="1336039"/>
                </a:lnTo>
                <a:lnTo>
                  <a:pt x="26670" y="1329689"/>
                </a:lnTo>
                <a:close/>
              </a:path>
              <a:path w="26670" h="3210559">
                <a:moveTo>
                  <a:pt x="26670" y="1318259"/>
                </a:moveTo>
                <a:lnTo>
                  <a:pt x="0" y="1318259"/>
                </a:lnTo>
                <a:lnTo>
                  <a:pt x="0" y="1328419"/>
                </a:lnTo>
                <a:lnTo>
                  <a:pt x="26670" y="1328419"/>
                </a:lnTo>
                <a:lnTo>
                  <a:pt x="26670" y="1318259"/>
                </a:lnTo>
                <a:close/>
              </a:path>
              <a:path w="26670" h="3210559">
                <a:moveTo>
                  <a:pt x="26670" y="1310639"/>
                </a:moveTo>
                <a:lnTo>
                  <a:pt x="0" y="1310639"/>
                </a:lnTo>
                <a:lnTo>
                  <a:pt x="0" y="1316989"/>
                </a:lnTo>
                <a:lnTo>
                  <a:pt x="26670" y="1316989"/>
                </a:lnTo>
                <a:lnTo>
                  <a:pt x="26670" y="1310639"/>
                </a:lnTo>
                <a:close/>
              </a:path>
              <a:path w="26670" h="3210559">
                <a:moveTo>
                  <a:pt x="2667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70" y="1309369"/>
                </a:lnTo>
                <a:lnTo>
                  <a:pt x="26670" y="1299209"/>
                </a:lnTo>
                <a:close/>
              </a:path>
              <a:path w="26670" h="3210559">
                <a:moveTo>
                  <a:pt x="26670" y="1285239"/>
                </a:moveTo>
                <a:lnTo>
                  <a:pt x="0" y="128523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5239"/>
                </a:lnTo>
                <a:close/>
              </a:path>
              <a:path w="26670" h="3210559">
                <a:moveTo>
                  <a:pt x="26670" y="1273809"/>
                </a:moveTo>
                <a:lnTo>
                  <a:pt x="0" y="1273809"/>
                </a:lnTo>
                <a:lnTo>
                  <a:pt x="0" y="1283969"/>
                </a:lnTo>
                <a:lnTo>
                  <a:pt x="26670" y="1283969"/>
                </a:lnTo>
                <a:lnTo>
                  <a:pt x="26670" y="1273809"/>
                </a:lnTo>
                <a:close/>
              </a:path>
              <a:path w="26670" h="3210559">
                <a:moveTo>
                  <a:pt x="26670" y="1266189"/>
                </a:moveTo>
                <a:lnTo>
                  <a:pt x="0" y="1266189"/>
                </a:lnTo>
                <a:lnTo>
                  <a:pt x="0" y="1272539"/>
                </a:lnTo>
                <a:lnTo>
                  <a:pt x="26670" y="1272539"/>
                </a:lnTo>
                <a:lnTo>
                  <a:pt x="26670" y="1266189"/>
                </a:lnTo>
                <a:close/>
              </a:path>
              <a:path w="26670" h="3210559">
                <a:moveTo>
                  <a:pt x="26670" y="1254760"/>
                </a:moveTo>
                <a:lnTo>
                  <a:pt x="0" y="1254760"/>
                </a:lnTo>
                <a:lnTo>
                  <a:pt x="0" y="1264919"/>
                </a:lnTo>
                <a:lnTo>
                  <a:pt x="26670" y="1264919"/>
                </a:lnTo>
                <a:lnTo>
                  <a:pt x="26670" y="1254760"/>
                </a:lnTo>
                <a:close/>
              </a:path>
              <a:path w="26670" h="3210559">
                <a:moveTo>
                  <a:pt x="26670" y="1247139"/>
                </a:moveTo>
                <a:lnTo>
                  <a:pt x="0" y="1247139"/>
                </a:lnTo>
                <a:lnTo>
                  <a:pt x="0" y="1253489"/>
                </a:lnTo>
                <a:lnTo>
                  <a:pt x="26670" y="1253489"/>
                </a:lnTo>
                <a:lnTo>
                  <a:pt x="26670" y="1247139"/>
                </a:lnTo>
                <a:close/>
              </a:path>
              <a:path w="26670" h="3210559">
                <a:moveTo>
                  <a:pt x="26670" y="1235709"/>
                </a:moveTo>
                <a:lnTo>
                  <a:pt x="0" y="1235709"/>
                </a:lnTo>
                <a:lnTo>
                  <a:pt x="0" y="1245870"/>
                </a:lnTo>
                <a:lnTo>
                  <a:pt x="26670" y="1245870"/>
                </a:lnTo>
                <a:lnTo>
                  <a:pt x="26670" y="1235709"/>
                </a:lnTo>
                <a:close/>
              </a:path>
              <a:path w="26670" h="3210559">
                <a:moveTo>
                  <a:pt x="26670" y="1228089"/>
                </a:moveTo>
                <a:lnTo>
                  <a:pt x="0" y="1228089"/>
                </a:lnTo>
                <a:lnTo>
                  <a:pt x="0" y="1234439"/>
                </a:lnTo>
                <a:lnTo>
                  <a:pt x="26670" y="1234439"/>
                </a:lnTo>
                <a:lnTo>
                  <a:pt x="26670" y="1228089"/>
                </a:lnTo>
                <a:close/>
              </a:path>
              <a:path w="26670" h="3210559">
                <a:moveTo>
                  <a:pt x="26670" y="1216659"/>
                </a:moveTo>
                <a:lnTo>
                  <a:pt x="0" y="1216659"/>
                </a:lnTo>
                <a:lnTo>
                  <a:pt x="0" y="1226820"/>
                </a:lnTo>
                <a:lnTo>
                  <a:pt x="26670" y="1226820"/>
                </a:lnTo>
                <a:lnTo>
                  <a:pt x="26670" y="1216659"/>
                </a:lnTo>
                <a:close/>
              </a:path>
              <a:path w="26670" h="3210559">
                <a:moveTo>
                  <a:pt x="26670" y="1209039"/>
                </a:moveTo>
                <a:lnTo>
                  <a:pt x="0" y="1209039"/>
                </a:lnTo>
                <a:lnTo>
                  <a:pt x="0" y="1215389"/>
                </a:lnTo>
                <a:lnTo>
                  <a:pt x="26670" y="1215389"/>
                </a:lnTo>
                <a:lnTo>
                  <a:pt x="26670" y="1209039"/>
                </a:lnTo>
                <a:close/>
              </a:path>
              <a:path w="26670" h="3210559">
                <a:moveTo>
                  <a:pt x="26670" y="1197609"/>
                </a:moveTo>
                <a:lnTo>
                  <a:pt x="0" y="1197609"/>
                </a:lnTo>
                <a:lnTo>
                  <a:pt x="0" y="1207769"/>
                </a:lnTo>
                <a:lnTo>
                  <a:pt x="26670" y="1207769"/>
                </a:lnTo>
                <a:lnTo>
                  <a:pt x="26670" y="1197609"/>
                </a:lnTo>
                <a:close/>
              </a:path>
              <a:path w="26670" h="3210559">
                <a:moveTo>
                  <a:pt x="26670" y="1189989"/>
                </a:moveTo>
                <a:lnTo>
                  <a:pt x="0" y="1189989"/>
                </a:lnTo>
                <a:lnTo>
                  <a:pt x="0" y="1196339"/>
                </a:lnTo>
                <a:lnTo>
                  <a:pt x="26670" y="1196339"/>
                </a:lnTo>
                <a:lnTo>
                  <a:pt x="26670" y="1189989"/>
                </a:lnTo>
                <a:close/>
              </a:path>
              <a:path w="26670" h="3210559">
                <a:moveTo>
                  <a:pt x="26670" y="1187449"/>
                </a:moveTo>
                <a:lnTo>
                  <a:pt x="0" y="1187449"/>
                </a:lnTo>
                <a:lnTo>
                  <a:pt x="0" y="1188719"/>
                </a:lnTo>
                <a:lnTo>
                  <a:pt x="26670" y="1188719"/>
                </a:lnTo>
                <a:lnTo>
                  <a:pt x="26670" y="1187449"/>
                </a:lnTo>
                <a:close/>
              </a:path>
              <a:path w="26670" h="3210559">
                <a:moveTo>
                  <a:pt x="26670" y="1757679"/>
                </a:moveTo>
                <a:lnTo>
                  <a:pt x="0" y="1757679"/>
                </a:lnTo>
                <a:lnTo>
                  <a:pt x="0" y="1846579"/>
                </a:lnTo>
                <a:lnTo>
                  <a:pt x="26670" y="1846579"/>
                </a:lnTo>
                <a:lnTo>
                  <a:pt x="26670" y="1757679"/>
                </a:lnTo>
                <a:close/>
              </a:path>
              <a:path w="26670" h="3210559">
                <a:moveTo>
                  <a:pt x="26670" y="2359659"/>
                </a:moveTo>
                <a:lnTo>
                  <a:pt x="0" y="2359659"/>
                </a:lnTo>
                <a:lnTo>
                  <a:pt x="0" y="2367279"/>
                </a:lnTo>
                <a:lnTo>
                  <a:pt x="26670" y="2367279"/>
                </a:lnTo>
                <a:lnTo>
                  <a:pt x="26670" y="2359659"/>
                </a:lnTo>
                <a:close/>
              </a:path>
              <a:path w="26670" h="3210559">
                <a:moveTo>
                  <a:pt x="26670" y="1931669"/>
                </a:moveTo>
                <a:lnTo>
                  <a:pt x="0" y="1931669"/>
                </a:lnTo>
                <a:lnTo>
                  <a:pt x="0" y="2358389"/>
                </a:lnTo>
                <a:lnTo>
                  <a:pt x="26670" y="2358389"/>
                </a:lnTo>
                <a:lnTo>
                  <a:pt x="26670" y="1931669"/>
                </a:lnTo>
                <a:close/>
              </a:path>
              <a:path w="26670" h="3210559">
                <a:moveTo>
                  <a:pt x="26670" y="1912619"/>
                </a:moveTo>
                <a:lnTo>
                  <a:pt x="0" y="1912619"/>
                </a:lnTo>
                <a:lnTo>
                  <a:pt x="0" y="1930399"/>
                </a:lnTo>
                <a:lnTo>
                  <a:pt x="26670" y="1930399"/>
                </a:lnTo>
                <a:lnTo>
                  <a:pt x="26670" y="1912619"/>
                </a:lnTo>
                <a:close/>
              </a:path>
              <a:path w="26670" h="3210559">
                <a:moveTo>
                  <a:pt x="26670" y="1893569"/>
                </a:moveTo>
                <a:lnTo>
                  <a:pt x="0" y="1893569"/>
                </a:lnTo>
                <a:lnTo>
                  <a:pt x="0" y="1911349"/>
                </a:lnTo>
                <a:lnTo>
                  <a:pt x="26670" y="1911349"/>
                </a:lnTo>
                <a:lnTo>
                  <a:pt x="26670" y="1893569"/>
                </a:lnTo>
                <a:close/>
              </a:path>
              <a:path w="26670" h="3210559">
                <a:moveTo>
                  <a:pt x="26670" y="1870709"/>
                </a:moveTo>
                <a:lnTo>
                  <a:pt x="0" y="1870709"/>
                </a:lnTo>
                <a:lnTo>
                  <a:pt x="0" y="1892299"/>
                </a:lnTo>
                <a:lnTo>
                  <a:pt x="26670" y="1892299"/>
                </a:lnTo>
                <a:lnTo>
                  <a:pt x="26670" y="1870709"/>
                </a:lnTo>
                <a:close/>
              </a:path>
              <a:path w="26670" h="3210559">
                <a:moveTo>
                  <a:pt x="26670" y="1851659"/>
                </a:moveTo>
                <a:lnTo>
                  <a:pt x="0" y="1851659"/>
                </a:lnTo>
                <a:lnTo>
                  <a:pt x="0" y="1869439"/>
                </a:lnTo>
                <a:lnTo>
                  <a:pt x="26670" y="1869439"/>
                </a:lnTo>
                <a:lnTo>
                  <a:pt x="26670" y="1851659"/>
                </a:lnTo>
                <a:close/>
              </a:path>
              <a:path w="26670" h="3210559">
                <a:moveTo>
                  <a:pt x="26670" y="1847849"/>
                </a:moveTo>
                <a:lnTo>
                  <a:pt x="0" y="1847849"/>
                </a:lnTo>
                <a:lnTo>
                  <a:pt x="0" y="1850389"/>
                </a:lnTo>
                <a:lnTo>
                  <a:pt x="26670" y="1850389"/>
                </a:lnTo>
                <a:lnTo>
                  <a:pt x="26670" y="1847849"/>
                </a:lnTo>
                <a:close/>
              </a:path>
              <a:path w="26670" h="3210559">
                <a:moveTo>
                  <a:pt x="26670" y="2367279"/>
                </a:moveTo>
                <a:lnTo>
                  <a:pt x="0" y="2367279"/>
                </a:lnTo>
                <a:lnTo>
                  <a:pt x="0" y="2542539"/>
                </a:lnTo>
                <a:lnTo>
                  <a:pt x="26670" y="2542539"/>
                </a:lnTo>
                <a:lnTo>
                  <a:pt x="26670" y="2367279"/>
                </a:lnTo>
                <a:close/>
              </a:path>
              <a:path w="26670" h="3210559">
                <a:moveTo>
                  <a:pt x="26670" y="2542540"/>
                </a:moveTo>
                <a:lnTo>
                  <a:pt x="0" y="2542540"/>
                </a:lnTo>
                <a:lnTo>
                  <a:pt x="0" y="3210559"/>
                </a:lnTo>
                <a:lnTo>
                  <a:pt x="26670" y="3210559"/>
                </a:lnTo>
                <a:lnTo>
                  <a:pt x="26670" y="2542540"/>
                </a:lnTo>
                <a:close/>
              </a:path>
            </a:pathLst>
          </a:custGeom>
          <a:solidFill>
            <a:srgbClr val="1A34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776969" y="3651250"/>
            <a:ext cx="163829" cy="31940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8940800" y="3751579"/>
            <a:ext cx="110490" cy="30937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9051290" y="3818890"/>
            <a:ext cx="26670" cy="3026410"/>
          </a:xfrm>
          <a:custGeom>
            <a:avLst/>
            <a:gdLst/>
            <a:ahLst/>
            <a:cxnLst/>
            <a:rect l="l" t="t" r="r" b="b"/>
            <a:pathLst>
              <a:path w="26670" h="3026409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11429" y="6349"/>
                </a:lnTo>
                <a:lnTo>
                  <a:pt x="11429" y="5079"/>
                </a:lnTo>
                <a:lnTo>
                  <a:pt x="8889" y="5079"/>
                </a:lnTo>
                <a:lnTo>
                  <a:pt x="8889" y="3809"/>
                </a:lnTo>
                <a:lnTo>
                  <a:pt x="6349" y="3809"/>
                </a:lnTo>
                <a:lnTo>
                  <a:pt x="6349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26409">
                <a:moveTo>
                  <a:pt x="12700" y="6350"/>
                </a:moveTo>
                <a:lnTo>
                  <a:pt x="0" y="635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11429"/>
                </a:lnTo>
                <a:lnTo>
                  <a:pt x="19049" y="11429"/>
                </a:lnTo>
                <a:lnTo>
                  <a:pt x="19049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close/>
              </a:path>
              <a:path w="26670" h="3026409">
                <a:moveTo>
                  <a:pt x="22859" y="12699"/>
                </a:moveTo>
                <a:lnTo>
                  <a:pt x="0" y="12699"/>
                </a:lnTo>
                <a:lnTo>
                  <a:pt x="0" y="50799"/>
                </a:lnTo>
                <a:lnTo>
                  <a:pt x="26669" y="50799"/>
                </a:lnTo>
                <a:lnTo>
                  <a:pt x="26669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699"/>
                </a:lnTo>
                <a:close/>
              </a:path>
              <a:path w="26670" h="3026409">
                <a:moveTo>
                  <a:pt x="26669" y="50800"/>
                </a:moveTo>
                <a:lnTo>
                  <a:pt x="0" y="50800"/>
                </a:lnTo>
                <a:lnTo>
                  <a:pt x="0" y="55879"/>
                </a:lnTo>
                <a:lnTo>
                  <a:pt x="26669" y="55879"/>
                </a:lnTo>
                <a:lnTo>
                  <a:pt x="26669" y="50800"/>
                </a:lnTo>
                <a:close/>
              </a:path>
              <a:path w="26670" h="3026409">
                <a:moveTo>
                  <a:pt x="26669" y="55879"/>
                </a:moveTo>
                <a:lnTo>
                  <a:pt x="0" y="55879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55879"/>
                </a:lnTo>
                <a:close/>
              </a:path>
              <a:path w="26670" h="3026409">
                <a:moveTo>
                  <a:pt x="26669" y="62229"/>
                </a:moveTo>
                <a:lnTo>
                  <a:pt x="0" y="62229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29"/>
                </a:lnTo>
                <a:close/>
              </a:path>
              <a:path w="26670" h="3026409">
                <a:moveTo>
                  <a:pt x="26669" y="68580"/>
                </a:moveTo>
                <a:lnTo>
                  <a:pt x="0" y="6858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68580"/>
                </a:lnTo>
                <a:close/>
              </a:path>
              <a:path w="26670" h="3026409">
                <a:moveTo>
                  <a:pt x="26669" y="95250"/>
                </a:moveTo>
                <a:lnTo>
                  <a:pt x="0" y="95250"/>
                </a:lnTo>
                <a:lnTo>
                  <a:pt x="0" y="113029"/>
                </a:lnTo>
                <a:lnTo>
                  <a:pt x="26669" y="113029"/>
                </a:lnTo>
                <a:lnTo>
                  <a:pt x="26669" y="95250"/>
                </a:lnTo>
                <a:close/>
              </a:path>
              <a:path w="26670" h="3026409">
                <a:moveTo>
                  <a:pt x="26669" y="113029"/>
                </a:moveTo>
                <a:lnTo>
                  <a:pt x="0" y="113029"/>
                </a:lnTo>
                <a:lnTo>
                  <a:pt x="0" y="120649"/>
                </a:lnTo>
                <a:lnTo>
                  <a:pt x="26669" y="120649"/>
                </a:lnTo>
                <a:lnTo>
                  <a:pt x="26669" y="113029"/>
                </a:lnTo>
                <a:close/>
              </a:path>
              <a:path w="26670" h="3026409">
                <a:moveTo>
                  <a:pt x="26669" y="120650"/>
                </a:moveTo>
                <a:lnTo>
                  <a:pt x="0" y="120650"/>
                </a:lnTo>
                <a:lnTo>
                  <a:pt x="0" y="133349"/>
                </a:lnTo>
                <a:lnTo>
                  <a:pt x="26669" y="133349"/>
                </a:lnTo>
                <a:lnTo>
                  <a:pt x="26669" y="120650"/>
                </a:lnTo>
                <a:close/>
              </a:path>
              <a:path w="26670" h="3026409">
                <a:moveTo>
                  <a:pt x="26669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26669" y="139699"/>
                </a:lnTo>
                <a:lnTo>
                  <a:pt x="26669" y="133350"/>
                </a:lnTo>
                <a:close/>
              </a:path>
              <a:path w="26670" h="3026409">
                <a:moveTo>
                  <a:pt x="26669" y="139700"/>
                </a:moveTo>
                <a:lnTo>
                  <a:pt x="0" y="139700"/>
                </a:lnTo>
                <a:lnTo>
                  <a:pt x="0" y="182879"/>
                </a:lnTo>
                <a:lnTo>
                  <a:pt x="26669" y="182879"/>
                </a:lnTo>
                <a:lnTo>
                  <a:pt x="26669" y="139700"/>
                </a:lnTo>
                <a:close/>
              </a:path>
              <a:path w="26670" h="3026409">
                <a:moveTo>
                  <a:pt x="26669" y="182880"/>
                </a:moveTo>
                <a:lnTo>
                  <a:pt x="0" y="182880"/>
                </a:lnTo>
                <a:lnTo>
                  <a:pt x="0" y="190499"/>
                </a:lnTo>
                <a:lnTo>
                  <a:pt x="26669" y="190499"/>
                </a:lnTo>
                <a:lnTo>
                  <a:pt x="26669" y="182880"/>
                </a:lnTo>
                <a:close/>
              </a:path>
              <a:path w="26670" h="3026409">
                <a:moveTo>
                  <a:pt x="26669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26669" y="196849"/>
                </a:lnTo>
                <a:lnTo>
                  <a:pt x="26669" y="190499"/>
                </a:lnTo>
                <a:close/>
              </a:path>
              <a:path w="26670" h="3026409">
                <a:moveTo>
                  <a:pt x="26669" y="196849"/>
                </a:moveTo>
                <a:lnTo>
                  <a:pt x="0" y="196849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6849"/>
                </a:lnTo>
                <a:close/>
              </a:path>
              <a:path w="26670" h="3026409">
                <a:moveTo>
                  <a:pt x="26669" y="233679"/>
                </a:moveTo>
                <a:lnTo>
                  <a:pt x="0" y="233679"/>
                </a:lnTo>
                <a:lnTo>
                  <a:pt x="0" y="240029"/>
                </a:lnTo>
                <a:lnTo>
                  <a:pt x="26669" y="240029"/>
                </a:lnTo>
                <a:lnTo>
                  <a:pt x="26669" y="233679"/>
                </a:lnTo>
                <a:close/>
              </a:path>
              <a:path w="26670" h="3026409">
                <a:moveTo>
                  <a:pt x="26669" y="240029"/>
                </a:moveTo>
                <a:lnTo>
                  <a:pt x="0" y="2400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40029"/>
                </a:lnTo>
                <a:close/>
              </a:path>
              <a:path w="26670" h="302640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026409">
                <a:moveTo>
                  <a:pt x="26669" y="278129"/>
                </a:moveTo>
                <a:lnTo>
                  <a:pt x="0" y="278129"/>
                </a:lnTo>
                <a:lnTo>
                  <a:pt x="0" y="285749"/>
                </a:lnTo>
                <a:lnTo>
                  <a:pt x="26669" y="285749"/>
                </a:lnTo>
                <a:lnTo>
                  <a:pt x="26669" y="278129"/>
                </a:lnTo>
                <a:close/>
              </a:path>
              <a:path w="26670" h="3026409">
                <a:moveTo>
                  <a:pt x="26669" y="285749"/>
                </a:moveTo>
                <a:lnTo>
                  <a:pt x="0" y="285749"/>
                </a:lnTo>
                <a:lnTo>
                  <a:pt x="0" y="323849"/>
                </a:lnTo>
                <a:lnTo>
                  <a:pt x="26669" y="323849"/>
                </a:lnTo>
                <a:lnTo>
                  <a:pt x="26669" y="285749"/>
                </a:lnTo>
                <a:close/>
              </a:path>
              <a:path w="26670" h="3026409">
                <a:moveTo>
                  <a:pt x="2666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3849"/>
                </a:lnTo>
                <a:close/>
              </a:path>
              <a:path w="26670" h="3026409">
                <a:moveTo>
                  <a:pt x="26669" y="328930"/>
                </a:moveTo>
                <a:lnTo>
                  <a:pt x="0" y="328930"/>
                </a:lnTo>
                <a:lnTo>
                  <a:pt x="0" y="354329"/>
                </a:lnTo>
                <a:lnTo>
                  <a:pt x="26669" y="354329"/>
                </a:lnTo>
                <a:lnTo>
                  <a:pt x="26669" y="328930"/>
                </a:lnTo>
                <a:close/>
              </a:path>
              <a:path w="26670" h="3026409">
                <a:moveTo>
                  <a:pt x="26669" y="354329"/>
                </a:moveTo>
                <a:lnTo>
                  <a:pt x="0" y="354329"/>
                </a:lnTo>
                <a:lnTo>
                  <a:pt x="0" y="424179"/>
                </a:lnTo>
                <a:lnTo>
                  <a:pt x="26669" y="424179"/>
                </a:lnTo>
                <a:lnTo>
                  <a:pt x="26669" y="354329"/>
                </a:lnTo>
                <a:close/>
              </a:path>
              <a:path w="26670" h="302640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026409">
                <a:moveTo>
                  <a:pt x="26669" y="430529"/>
                </a:moveTo>
                <a:lnTo>
                  <a:pt x="0" y="430529"/>
                </a:lnTo>
                <a:lnTo>
                  <a:pt x="0" y="438149"/>
                </a:lnTo>
                <a:lnTo>
                  <a:pt x="26669" y="438149"/>
                </a:lnTo>
                <a:lnTo>
                  <a:pt x="26669" y="430529"/>
                </a:lnTo>
                <a:close/>
              </a:path>
              <a:path w="26670" h="3026409">
                <a:moveTo>
                  <a:pt x="26669" y="438149"/>
                </a:moveTo>
                <a:lnTo>
                  <a:pt x="0" y="43814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38149"/>
                </a:lnTo>
                <a:close/>
              </a:path>
              <a:path w="26670" h="3026409">
                <a:moveTo>
                  <a:pt x="26669" y="449580"/>
                </a:moveTo>
                <a:lnTo>
                  <a:pt x="0" y="449580"/>
                </a:lnTo>
                <a:lnTo>
                  <a:pt x="0" y="476249"/>
                </a:lnTo>
                <a:lnTo>
                  <a:pt x="26669" y="476249"/>
                </a:lnTo>
                <a:lnTo>
                  <a:pt x="26669" y="449580"/>
                </a:lnTo>
                <a:close/>
              </a:path>
              <a:path w="26670" h="3026409">
                <a:moveTo>
                  <a:pt x="26669" y="476249"/>
                </a:moveTo>
                <a:lnTo>
                  <a:pt x="0" y="476249"/>
                </a:lnTo>
                <a:lnTo>
                  <a:pt x="0" y="552449"/>
                </a:lnTo>
                <a:lnTo>
                  <a:pt x="26669" y="552449"/>
                </a:lnTo>
                <a:lnTo>
                  <a:pt x="26669" y="476249"/>
                </a:lnTo>
                <a:close/>
              </a:path>
              <a:path w="26670" h="3026409">
                <a:moveTo>
                  <a:pt x="26669" y="552450"/>
                </a:moveTo>
                <a:lnTo>
                  <a:pt x="0" y="552450"/>
                </a:lnTo>
                <a:lnTo>
                  <a:pt x="0" y="698499"/>
                </a:lnTo>
                <a:lnTo>
                  <a:pt x="26669" y="698499"/>
                </a:lnTo>
                <a:lnTo>
                  <a:pt x="26669" y="552450"/>
                </a:lnTo>
                <a:close/>
              </a:path>
              <a:path w="26670" h="3026409">
                <a:moveTo>
                  <a:pt x="26669" y="698500"/>
                </a:moveTo>
                <a:lnTo>
                  <a:pt x="0" y="69850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698500"/>
                </a:lnTo>
                <a:close/>
              </a:path>
              <a:path w="26670" h="3026409">
                <a:moveTo>
                  <a:pt x="26669" y="722630"/>
                </a:moveTo>
                <a:lnTo>
                  <a:pt x="0" y="72263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22630"/>
                </a:lnTo>
                <a:close/>
              </a:path>
              <a:path w="26670" h="3026409">
                <a:moveTo>
                  <a:pt x="26669" y="774699"/>
                </a:moveTo>
                <a:lnTo>
                  <a:pt x="0" y="774699"/>
                </a:lnTo>
                <a:lnTo>
                  <a:pt x="0" y="792479"/>
                </a:lnTo>
                <a:lnTo>
                  <a:pt x="26669" y="792479"/>
                </a:lnTo>
                <a:lnTo>
                  <a:pt x="26669" y="774699"/>
                </a:lnTo>
                <a:close/>
              </a:path>
              <a:path w="26670" h="3026409">
                <a:moveTo>
                  <a:pt x="26669" y="792480"/>
                </a:moveTo>
                <a:lnTo>
                  <a:pt x="0" y="792480"/>
                </a:lnTo>
                <a:lnTo>
                  <a:pt x="0" y="805179"/>
                </a:lnTo>
                <a:lnTo>
                  <a:pt x="26669" y="805179"/>
                </a:lnTo>
                <a:lnTo>
                  <a:pt x="26669" y="792480"/>
                </a:lnTo>
                <a:close/>
              </a:path>
              <a:path w="26670" h="3026409">
                <a:moveTo>
                  <a:pt x="26669" y="805180"/>
                </a:moveTo>
                <a:lnTo>
                  <a:pt x="0" y="805180"/>
                </a:lnTo>
                <a:lnTo>
                  <a:pt x="0" y="831849"/>
                </a:lnTo>
                <a:lnTo>
                  <a:pt x="26669" y="831849"/>
                </a:lnTo>
                <a:lnTo>
                  <a:pt x="26669" y="805180"/>
                </a:lnTo>
                <a:close/>
              </a:path>
              <a:path w="26670" h="3026409">
                <a:moveTo>
                  <a:pt x="26669" y="831850"/>
                </a:moveTo>
                <a:lnTo>
                  <a:pt x="0" y="831850"/>
                </a:lnTo>
                <a:lnTo>
                  <a:pt x="0" y="862329"/>
                </a:lnTo>
                <a:lnTo>
                  <a:pt x="26669" y="862329"/>
                </a:lnTo>
                <a:lnTo>
                  <a:pt x="26669" y="831850"/>
                </a:lnTo>
                <a:close/>
              </a:path>
              <a:path w="26670" h="3026409">
                <a:moveTo>
                  <a:pt x="26669" y="862329"/>
                </a:moveTo>
                <a:lnTo>
                  <a:pt x="0" y="862329"/>
                </a:lnTo>
                <a:lnTo>
                  <a:pt x="0" y="868679"/>
                </a:lnTo>
                <a:lnTo>
                  <a:pt x="26669" y="868679"/>
                </a:lnTo>
                <a:lnTo>
                  <a:pt x="26669" y="862329"/>
                </a:lnTo>
                <a:close/>
              </a:path>
              <a:path w="26670" h="3026409">
                <a:moveTo>
                  <a:pt x="26669" y="868679"/>
                </a:moveTo>
                <a:lnTo>
                  <a:pt x="0" y="868679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79"/>
                </a:lnTo>
                <a:close/>
              </a:path>
              <a:path w="26670" h="3026409">
                <a:moveTo>
                  <a:pt x="26669" y="875029"/>
                </a:moveTo>
                <a:lnTo>
                  <a:pt x="0" y="875029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875029"/>
                </a:lnTo>
                <a:close/>
              </a:path>
              <a:path w="26670" h="3026409">
                <a:moveTo>
                  <a:pt x="26669" y="908049"/>
                </a:moveTo>
                <a:lnTo>
                  <a:pt x="0" y="908049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49"/>
                </a:lnTo>
                <a:close/>
              </a:path>
              <a:path w="26670" h="302640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026409">
                <a:moveTo>
                  <a:pt x="26669" y="984250"/>
                </a:moveTo>
                <a:lnTo>
                  <a:pt x="0" y="984250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50"/>
                </a:lnTo>
                <a:close/>
              </a:path>
              <a:path w="26670" h="3026409">
                <a:moveTo>
                  <a:pt x="26669" y="1305559"/>
                </a:moveTo>
                <a:lnTo>
                  <a:pt x="0" y="1305559"/>
                </a:lnTo>
                <a:lnTo>
                  <a:pt x="0" y="1573529"/>
                </a:lnTo>
                <a:lnTo>
                  <a:pt x="26669" y="1573529"/>
                </a:lnTo>
                <a:lnTo>
                  <a:pt x="26669" y="1305559"/>
                </a:lnTo>
                <a:close/>
              </a:path>
              <a:path w="26670" h="3026409">
                <a:moveTo>
                  <a:pt x="26669" y="1297939"/>
                </a:moveTo>
                <a:lnTo>
                  <a:pt x="0" y="1297939"/>
                </a:lnTo>
                <a:lnTo>
                  <a:pt x="0" y="1304289"/>
                </a:lnTo>
                <a:lnTo>
                  <a:pt x="26669" y="1304289"/>
                </a:lnTo>
                <a:lnTo>
                  <a:pt x="26669" y="1297939"/>
                </a:lnTo>
                <a:close/>
              </a:path>
              <a:path w="26670" h="3026409">
                <a:moveTo>
                  <a:pt x="26669" y="1286509"/>
                </a:moveTo>
                <a:lnTo>
                  <a:pt x="0" y="128650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6509"/>
                </a:lnTo>
                <a:close/>
              </a:path>
              <a:path w="26670" h="3026409">
                <a:moveTo>
                  <a:pt x="26669" y="1278889"/>
                </a:moveTo>
                <a:lnTo>
                  <a:pt x="0" y="1278889"/>
                </a:lnTo>
                <a:lnTo>
                  <a:pt x="0" y="1285239"/>
                </a:lnTo>
                <a:lnTo>
                  <a:pt x="26669" y="1285239"/>
                </a:lnTo>
                <a:lnTo>
                  <a:pt x="26669" y="1278889"/>
                </a:lnTo>
                <a:close/>
              </a:path>
              <a:path w="26670" h="3026409">
                <a:moveTo>
                  <a:pt x="26669" y="1267459"/>
                </a:moveTo>
                <a:lnTo>
                  <a:pt x="0" y="1267459"/>
                </a:lnTo>
                <a:lnTo>
                  <a:pt x="0" y="1277620"/>
                </a:lnTo>
                <a:lnTo>
                  <a:pt x="26669" y="1277620"/>
                </a:lnTo>
                <a:lnTo>
                  <a:pt x="26669" y="1267459"/>
                </a:lnTo>
                <a:close/>
              </a:path>
              <a:path w="26670" h="3026409">
                <a:moveTo>
                  <a:pt x="26669" y="1259839"/>
                </a:moveTo>
                <a:lnTo>
                  <a:pt x="0" y="1259839"/>
                </a:lnTo>
                <a:lnTo>
                  <a:pt x="0" y="1266189"/>
                </a:lnTo>
                <a:lnTo>
                  <a:pt x="26669" y="1266189"/>
                </a:lnTo>
                <a:lnTo>
                  <a:pt x="26669" y="1259839"/>
                </a:lnTo>
                <a:close/>
              </a:path>
              <a:path w="26670" h="3026409">
                <a:moveTo>
                  <a:pt x="26669" y="1248410"/>
                </a:moveTo>
                <a:lnTo>
                  <a:pt x="0" y="1248410"/>
                </a:lnTo>
                <a:lnTo>
                  <a:pt x="0" y="1258569"/>
                </a:lnTo>
                <a:lnTo>
                  <a:pt x="26669" y="1258569"/>
                </a:lnTo>
                <a:lnTo>
                  <a:pt x="26669" y="1248410"/>
                </a:lnTo>
                <a:close/>
              </a:path>
              <a:path w="26670" h="3026409">
                <a:moveTo>
                  <a:pt x="26669" y="1240789"/>
                </a:moveTo>
                <a:lnTo>
                  <a:pt x="0" y="1240789"/>
                </a:lnTo>
                <a:lnTo>
                  <a:pt x="0" y="1247139"/>
                </a:lnTo>
                <a:lnTo>
                  <a:pt x="26669" y="1247139"/>
                </a:lnTo>
                <a:lnTo>
                  <a:pt x="26669" y="1240789"/>
                </a:lnTo>
                <a:close/>
              </a:path>
              <a:path w="26670" h="3026409">
                <a:moveTo>
                  <a:pt x="26669" y="1229359"/>
                </a:moveTo>
                <a:lnTo>
                  <a:pt x="0" y="1229359"/>
                </a:lnTo>
                <a:lnTo>
                  <a:pt x="0" y="1239519"/>
                </a:lnTo>
                <a:lnTo>
                  <a:pt x="26669" y="1239519"/>
                </a:lnTo>
                <a:lnTo>
                  <a:pt x="26669" y="1229359"/>
                </a:lnTo>
                <a:close/>
              </a:path>
              <a:path w="26670" h="3026409">
                <a:moveTo>
                  <a:pt x="26669" y="1221739"/>
                </a:moveTo>
                <a:lnTo>
                  <a:pt x="0" y="1221739"/>
                </a:lnTo>
                <a:lnTo>
                  <a:pt x="0" y="1228089"/>
                </a:lnTo>
                <a:lnTo>
                  <a:pt x="26669" y="1228089"/>
                </a:lnTo>
                <a:lnTo>
                  <a:pt x="26669" y="1221739"/>
                </a:lnTo>
                <a:close/>
              </a:path>
              <a:path w="26670" h="3026409">
                <a:moveTo>
                  <a:pt x="26669" y="1210309"/>
                </a:moveTo>
                <a:lnTo>
                  <a:pt x="0" y="1210309"/>
                </a:lnTo>
                <a:lnTo>
                  <a:pt x="0" y="1220469"/>
                </a:lnTo>
                <a:lnTo>
                  <a:pt x="26669" y="1220469"/>
                </a:lnTo>
                <a:lnTo>
                  <a:pt x="26669" y="1210309"/>
                </a:lnTo>
                <a:close/>
              </a:path>
              <a:path w="26670" h="3026409">
                <a:moveTo>
                  <a:pt x="26669" y="1202689"/>
                </a:moveTo>
                <a:lnTo>
                  <a:pt x="0" y="1202689"/>
                </a:lnTo>
                <a:lnTo>
                  <a:pt x="0" y="1209039"/>
                </a:lnTo>
                <a:lnTo>
                  <a:pt x="26669" y="1209039"/>
                </a:lnTo>
                <a:lnTo>
                  <a:pt x="26669" y="1202689"/>
                </a:lnTo>
                <a:close/>
              </a:path>
              <a:path w="26670" h="3026409">
                <a:moveTo>
                  <a:pt x="26669" y="1191259"/>
                </a:moveTo>
                <a:lnTo>
                  <a:pt x="0" y="1191259"/>
                </a:lnTo>
                <a:lnTo>
                  <a:pt x="0" y="1201419"/>
                </a:lnTo>
                <a:lnTo>
                  <a:pt x="26669" y="1201419"/>
                </a:lnTo>
                <a:lnTo>
                  <a:pt x="26669" y="1191259"/>
                </a:lnTo>
                <a:close/>
              </a:path>
              <a:path w="26670" h="3026409">
                <a:moveTo>
                  <a:pt x="26669" y="1183639"/>
                </a:moveTo>
                <a:lnTo>
                  <a:pt x="0" y="1183639"/>
                </a:lnTo>
                <a:lnTo>
                  <a:pt x="0" y="1189989"/>
                </a:lnTo>
                <a:lnTo>
                  <a:pt x="26669" y="1189989"/>
                </a:lnTo>
                <a:lnTo>
                  <a:pt x="26669" y="1183639"/>
                </a:lnTo>
                <a:close/>
              </a:path>
              <a:path w="26670" h="3026409">
                <a:moveTo>
                  <a:pt x="26669" y="1172209"/>
                </a:moveTo>
                <a:lnTo>
                  <a:pt x="0" y="1172209"/>
                </a:lnTo>
                <a:lnTo>
                  <a:pt x="0" y="1182369"/>
                </a:lnTo>
                <a:lnTo>
                  <a:pt x="26669" y="1182369"/>
                </a:lnTo>
                <a:lnTo>
                  <a:pt x="26669" y="1172209"/>
                </a:lnTo>
                <a:close/>
              </a:path>
              <a:path w="26670" h="3026409">
                <a:moveTo>
                  <a:pt x="26669" y="1164589"/>
                </a:moveTo>
                <a:lnTo>
                  <a:pt x="0" y="1164589"/>
                </a:lnTo>
                <a:lnTo>
                  <a:pt x="0" y="1170939"/>
                </a:lnTo>
                <a:lnTo>
                  <a:pt x="26669" y="1170939"/>
                </a:lnTo>
                <a:lnTo>
                  <a:pt x="26669" y="1164589"/>
                </a:lnTo>
                <a:close/>
              </a:path>
              <a:path w="26670" h="3026409">
                <a:moveTo>
                  <a:pt x="26669" y="1153160"/>
                </a:moveTo>
                <a:lnTo>
                  <a:pt x="0" y="1153160"/>
                </a:lnTo>
                <a:lnTo>
                  <a:pt x="0" y="1163319"/>
                </a:lnTo>
                <a:lnTo>
                  <a:pt x="26669" y="1163319"/>
                </a:lnTo>
                <a:lnTo>
                  <a:pt x="26669" y="1153160"/>
                </a:lnTo>
                <a:close/>
              </a:path>
              <a:path w="26670" h="3026409">
                <a:moveTo>
                  <a:pt x="26669" y="1145539"/>
                </a:moveTo>
                <a:lnTo>
                  <a:pt x="0" y="1145539"/>
                </a:lnTo>
                <a:lnTo>
                  <a:pt x="0" y="1151889"/>
                </a:lnTo>
                <a:lnTo>
                  <a:pt x="26669" y="1151889"/>
                </a:lnTo>
                <a:lnTo>
                  <a:pt x="26669" y="1145539"/>
                </a:lnTo>
                <a:close/>
              </a:path>
              <a:path w="26670" h="3026409">
                <a:moveTo>
                  <a:pt x="26669" y="1134109"/>
                </a:moveTo>
                <a:lnTo>
                  <a:pt x="0" y="1134109"/>
                </a:lnTo>
                <a:lnTo>
                  <a:pt x="0" y="1144269"/>
                </a:lnTo>
                <a:lnTo>
                  <a:pt x="26669" y="1144269"/>
                </a:lnTo>
                <a:lnTo>
                  <a:pt x="26669" y="1134109"/>
                </a:lnTo>
                <a:close/>
              </a:path>
              <a:path w="26670" h="3026409">
                <a:moveTo>
                  <a:pt x="26669" y="1126489"/>
                </a:moveTo>
                <a:lnTo>
                  <a:pt x="0" y="1126489"/>
                </a:lnTo>
                <a:lnTo>
                  <a:pt x="0" y="1132839"/>
                </a:lnTo>
                <a:lnTo>
                  <a:pt x="26669" y="1132839"/>
                </a:lnTo>
                <a:lnTo>
                  <a:pt x="26669" y="1126489"/>
                </a:lnTo>
                <a:close/>
              </a:path>
              <a:path w="26670" h="3026409">
                <a:moveTo>
                  <a:pt x="26669" y="1115059"/>
                </a:moveTo>
                <a:lnTo>
                  <a:pt x="0" y="1115059"/>
                </a:lnTo>
                <a:lnTo>
                  <a:pt x="0" y="1125219"/>
                </a:lnTo>
                <a:lnTo>
                  <a:pt x="26669" y="1125219"/>
                </a:lnTo>
                <a:lnTo>
                  <a:pt x="26669" y="1115059"/>
                </a:lnTo>
                <a:close/>
              </a:path>
              <a:path w="26670" h="3026409">
                <a:moveTo>
                  <a:pt x="26669" y="1101089"/>
                </a:moveTo>
                <a:lnTo>
                  <a:pt x="0" y="1101089"/>
                </a:lnTo>
                <a:lnTo>
                  <a:pt x="0" y="1113789"/>
                </a:lnTo>
                <a:lnTo>
                  <a:pt x="26669" y="1113789"/>
                </a:lnTo>
                <a:lnTo>
                  <a:pt x="26669" y="1101089"/>
                </a:lnTo>
                <a:close/>
              </a:path>
              <a:path w="26670" h="3026409">
                <a:moveTo>
                  <a:pt x="26669" y="1089659"/>
                </a:moveTo>
                <a:lnTo>
                  <a:pt x="0" y="1089659"/>
                </a:lnTo>
                <a:lnTo>
                  <a:pt x="0" y="1099819"/>
                </a:lnTo>
                <a:lnTo>
                  <a:pt x="26669" y="1099819"/>
                </a:lnTo>
                <a:lnTo>
                  <a:pt x="26669" y="1089659"/>
                </a:lnTo>
                <a:close/>
              </a:path>
              <a:path w="26670" h="3026409">
                <a:moveTo>
                  <a:pt x="26669" y="1082039"/>
                </a:moveTo>
                <a:lnTo>
                  <a:pt x="0" y="1082039"/>
                </a:lnTo>
                <a:lnTo>
                  <a:pt x="0" y="1088389"/>
                </a:lnTo>
                <a:lnTo>
                  <a:pt x="26669" y="1088389"/>
                </a:lnTo>
                <a:lnTo>
                  <a:pt x="26669" y="1082039"/>
                </a:lnTo>
                <a:close/>
              </a:path>
              <a:path w="26670" h="3026409">
                <a:moveTo>
                  <a:pt x="26669" y="1070610"/>
                </a:moveTo>
                <a:lnTo>
                  <a:pt x="0" y="1070610"/>
                </a:lnTo>
                <a:lnTo>
                  <a:pt x="0" y="1080769"/>
                </a:lnTo>
                <a:lnTo>
                  <a:pt x="26669" y="1080769"/>
                </a:lnTo>
                <a:lnTo>
                  <a:pt x="26669" y="1070610"/>
                </a:lnTo>
                <a:close/>
              </a:path>
              <a:path w="26670" h="3026409">
                <a:moveTo>
                  <a:pt x="26669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6669" y="1069339"/>
                </a:lnTo>
                <a:lnTo>
                  <a:pt x="26669" y="1062989"/>
                </a:lnTo>
                <a:close/>
              </a:path>
              <a:path w="26670" h="3026409">
                <a:moveTo>
                  <a:pt x="26669" y="1051559"/>
                </a:moveTo>
                <a:lnTo>
                  <a:pt x="0" y="1051559"/>
                </a:lnTo>
                <a:lnTo>
                  <a:pt x="0" y="1061720"/>
                </a:lnTo>
                <a:lnTo>
                  <a:pt x="26669" y="1061720"/>
                </a:lnTo>
                <a:lnTo>
                  <a:pt x="26669" y="1051559"/>
                </a:lnTo>
                <a:close/>
              </a:path>
              <a:path w="26670" h="3026409">
                <a:moveTo>
                  <a:pt x="26669" y="1043939"/>
                </a:moveTo>
                <a:lnTo>
                  <a:pt x="0" y="1043939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1043939"/>
                </a:lnTo>
                <a:close/>
              </a:path>
              <a:path w="26670" h="3026409">
                <a:moveTo>
                  <a:pt x="26669" y="1032509"/>
                </a:moveTo>
                <a:lnTo>
                  <a:pt x="0" y="1032509"/>
                </a:lnTo>
                <a:lnTo>
                  <a:pt x="0" y="1042670"/>
                </a:lnTo>
                <a:lnTo>
                  <a:pt x="26669" y="1042670"/>
                </a:lnTo>
                <a:lnTo>
                  <a:pt x="26669" y="1032509"/>
                </a:lnTo>
                <a:close/>
              </a:path>
              <a:path w="26670" h="3026409">
                <a:moveTo>
                  <a:pt x="26669" y="1024889"/>
                </a:moveTo>
                <a:lnTo>
                  <a:pt x="0" y="1024889"/>
                </a:lnTo>
                <a:lnTo>
                  <a:pt x="0" y="1031239"/>
                </a:lnTo>
                <a:lnTo>
                  <a:pt x="26669" y="1031239"/>
                </a:lnTo>
                <a:lnTo>
                  <a:pt x="26669" y="1024889"/>
                </a:lnTo>
                <a:close/>
              </a:path>
              <a:path w="26670" h="3026409">
                <a:moveTo>
                  <a:pt x="26669" y="1013459"/>
                </a:moveTo>
                <a:lnTo>
                  <a:pt x="0" y="1013459"/>
                </a:lnTo>
                <a:lnTo>
                  <a:pt x="0" y="1023619"/>
                </a:lnTo>
                <a:lnTo>
                  <a:pt x="26669" y="1023619"/>
                </a:lnTo>
                <a:lnTo>
                  <a:pt x="26669" y="1013459"/>
                </a:lnTo>
                <a:close/>
              </a:path>
              <a:path w="26670" h="3026409">
                <a:moveTo>
                  <a:pt x="26669" y="1005839"/>
                </a:moveTo>
                <a:lnTo>
                  <a:pt x="0" y="1005839"/>
                </a:lnTo>
                <a:lnTo>
                  <a:pt x="0" y="1012189"/>
                </a:lnTo>
                <a:lnTo>
                  <a:pt x="26669" y="1012189"/>
                </a:lnTo>
                <a:lnTo>
                  <a:pt x="26669" y="1005839"/>
                </a:lnTo>
                <a:close/>
              </a:path>
              <a:path w="26670" h="3026409">
                <a:moveTo>
                  <a:pt x="26669" y="1003299"/>
                </a:moveTo>
                <a:lnTo>
                  <a:pt x="0" y="1003299"/>
                </a:lnTo>
                <a:lnTo>
                  <a:pt x="0" y="1004569"/>
                </a:lnTo>
                <a:lnTo>
                  <a:pt x="26669" y="1004569"/>
                </a:lnTo>
                <a:lnTo>
                  <a:pt x="26669" y="1003299"/>
                </a:lnTo>
                <a:close/>
              </a:path>
              <a:path w="26670" h="3026409">
                <a:moveTo>
                  <a:pt x="26669" y="1573529"/>
                </a:moveTo>
                <a:lnTo>
                  <a:pt x="0" y="1573529"/>
                </a:lnTo>
                <a:lnTo>
                  <a:pt x="0" y="1662429"/>
                </a:lnTo>
                <a:lnTo>
                  <a:pt x="26669" y="1662429"/>
                </a:lnTo>
                <a:lnTo>
                  <a:pt x="26669" y="1573529"/>
                </a:lnTo>
                <a:close/>
              </a:path>
              <a:path w="26670" h="3026409">
                <a:moveTo>
                  <a:pt x="26669" y="2175509"/>
                </a:moveTo>
                <a:lnTo>
                  <a:pt x="0" y="2175509"/>
                </a:lnTo>
                <a:lnTo>
                  <a:pt x="0" y="2183129"/>
                </a:lnTo>
                <a:lnTo>
                  <a:pt x="26669" y="2183129"/>
                </a:lnTo>
                <a:lnTo>
                  <a:pt x="26669" y="2175509"/>
                </a:lnTo>
                <a:close/>
              </a:path>
              <a:path w="26670" h="3026409">
                <a:moveTo>
                  <a:pt x="26669" y="1747519"/>
                </a:moveTo>
                <a:lnTo>
                  <a:pt x="0" y="1747519"/>
                </a:lnTo>
                <a:lnTo>
                  <a:pt x="0" y="2174239"/>
                </a:lnTo>
                <a:lnTo>
                  <a:pt x="26669" y="2174239"/>
                </a:lnTo>
                <a:lnTo>
                  <a:pt x="26669" y="1747519"/>
                </a:lnTo>
                <a:close/>
              </a:path>
              <a:path w="26670" h="3026409">
                <a:moveTo>
                  <a:pt x="26669" y="1728469"/>
                </a:moveTo>
                <a:lnTo>
                  <a:pt x="0" y="1728469"/>
                </a:lnTo>
                <a:lnTo>
                  <a:pt x="0" y="1746249"/>
                </a:lnTo>
                <a:lnTo>
                  <a:pt x="26669" y="1746249"/>
                </a:lnTo>
                <a:lnTo>
                  <a:pt x="26669" y="1728469"/>
                </a:lnTo>
                <a:close/>
              </a:path>
              <a:path w="26670" h="3026409">
                <a:moveTo>
                  <a:pt x="26669" y="1709419"/>
                </a:moveTo>
                <a:lnTo>
                  <a:pt x="0" y="1709419"/>
                </a:lnTo>
                <a:lnTo>
                  <a:pt x="0" y="1727199"/>
                </a:lnTo>
                <a:lnTo>
                  <a:pt x="26669" y="1727199"/>
                </a:lnTo>
                <a:lnTo>
                  <a:pt x="26669" y="1709419"/>
                </a:lnTo>
                <a:close/>
              </a:path>
              <a:path w="26670" h="3026409">
                <a:moveTo>
                  <a:pt x="26669" y="1686559"/>
                </a:moveTo>
                <a:lnTo>
                  <a:pt x="0" y="1686559"/>
                </a:lnTo>
                <a:lnTo>
                  <a:pt x="0" y="1708149"/>
                </a:lnTo>
                <a:lnTo>
                  <a:pt x="26669" y="1708149"/>
                </a:lnTo>
                <a:lnTo>
                  <a:pt x="26669" y="1686559"/>
                </a:lnTo>
                <a:close/>
              </a:path>
              <a:path w="26670" h="3026409">
                <a:moveTo>
                  <a:pt x="26669" y="1667509"/>
                </a:moveTo>
                <a:lnTo>
                  <a:pt x="0" y="1667509"/>
                </a:lnTo>
                <a:lnTo>
                  <a:pt x="0" y="1685289"/>
                </a:lnTo>
                <a:lnTo>
                  <a:pt x="26669" y="1685289"/>
                </a:lnTo>
                <a:lnTo>
                  <a:pt x="26669" y="1667509"/>
                </a:lnTo>
                <a:close/>
              </a:path>
              <a:path w="26670" h="3026409">
                <a:moveTo>
                  <a:pt x="26669" y="1663699"/>
                </a:moveTo>
                <a:lnTo>
                  <a:pt x="0" y="166369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63699"/>
                </a:lnTo>
                <a:close/>
              </a:path>
              <a:path w="26670" h="3026409">
                <a:moveTo>
                  <a:pt x="26669" y="2183129"/>
                </a:moveTo>
                <a:lnTo>
                  <a:pt x="0" y="2183129"/>
                </a:lnTo>
                <a:lnTo>
                  <a:pt x="0" y="2358389"/>
                </a:lnTo>
                <a:lnTo>
                  <a:pt x="26669" y="2358389"/>
                </a:lnTo>
                <a:lnTo>
                  <a:pt x="26669" y="2183129"/>
                </a:lnTo>
                <a:close/>
              </a:path>
              <a:path w="26670" h="3026409">
                <a:moveTo>
                  <a:pt x="26669" y="2358390"/>
                </a:moveTo>
                <a:lnTo>
                  <a:pt x="0" y="2358390"/>
                </a:lnTo>
                <a:lnTo>
                  <a:pt x="0" y="3026409"/>
                </a:lnTo>
                <a:lnTo>
                  <a:pt x="26669" y="3026409"/>
                </a:lnTo>
                <a:lnTo>
                  <a:pt x="26669" y="235839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1830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150109"/>
                </a:lnTo>
                <a:close/>
              </a:path>
            </a:pathLst>
          </a:custGeom>
          <a:solidFill>
            <a:srgbClr val="182F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0" y="21590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790" y="0"/>
                </a:lnTo>
              </a:path>
            </a:pathLst>
          </a:custGeom>
          <a:ln w="43179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859789" y="3048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58519" y="30480"/>
            <a:ext cx="836930" cy="115570"/>
          </a:xfrm>
          <a:custGeom>
            <a:avLst/>
            <a:gdLst/>
            <a:ahLst/>
            <a:cxnLst/>
            <a:rect l="l" t="t" r="r" b="b"/>
            <a:pathLst>
              <a:path w="836930" h="115570">
                <a:moveTo>
                  <a:pt x="1270" y="0"/>
                </a:moveTo>
                <a:lnTo>
                  <a:pt x="1270" y="6350"/>
                </a:lnTo>
                <a:lnTo>
                  <a:pt x="0" y="12700"/>
                </a:lnTo>
                <a:lnTo>
                  <a:pt x="835660" y="115570"/>
                </a:lnTo>
                <a:lnTo>
                  <a:pt x="835660" y="109220"/>
                </a:lnTo>
                <a:lnTo>
                  <a:pt x="836930" y="102870"/>
                </a:lnTo>
                <a:lnTo>
                  <a:pt x="127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692910" y="133350"/>
            <a:ext cx="808990" cy="181610"/>
          </a:xfrm>
          <a:custGeom>
            <a:avLst/>
            <a:gdLst/>
            <a:ahLst/>
            <a:cxnLst/>
            <a:rect l="l" t="t" r="r" b="b"/>
            <a:pathLst>
              <a:path w="808989" h="181610">
                <a:moveTo>
                  <a:pt x="2539" y="0"/>
                </a:moveTo>
                <a:lnTo>
                  <a:pt x="0" y="12700"/>
                </a:lnTo>
                <a:lnTo>
                  <a:pt x="806450" y="181609"/>
                </a:lnTo>
                <a:lnTo>
                  <a:pt x="808989" y="168909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499360" y="302259"/>
            <a:ext cx="775970" cy="242570"/>
          </a:xfrm>
          <a:custGeom>
            <a:avLst/>
            <a:gdLst/>
            <a:ahLst/>
            <a:cxnLst/>
            <a:rect l="l" t="t" r="r" b="b"/>
            <a:pathLst>
              <a:path w="775970" h="242570">
                <a:moveTo>
                  <a:pt x="2539" y="0"/>
                </a:moveTo>
                <a:lnTo>
                  <a:pt x="0" y="12700"/>
                </a:lnTo>
                <a:lnTo>
                  <a:pt x="772160" y="242570"/>
                </a:lnTo>
                <a:lnTo>
                  <a:pt x="774700" y="236220"/>
                </a:lnTo>
                <a:lnTo>
                  <a:pt x="775969" y="231140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271520" y="533400"/>
            <a:ext cx="739140" cy="299720"/>
          </a:xfrm>
          <a:custGeom>
            <a:avLst/>
            <a:gdLst/>
            <a:ahLst/>
            <a:cxnLst/>
            <a:rect l="l" t="t" r="r" b="b"/>
            <a:pathLst>
              <a:path w="739139" h="299719">
                <a:moveTo>
                  <a:pt x="3809" y="0"/>
                </a:moveTo>
                <a:lnTo>
                  <a:pt x="2539" y="5079"/>
                </a:lnTo>
                <a:lnTo>
                  <a:pt x="0" y="11429"/>
                </a:lnTo>
                <a:lnTo>
                  <a:pt x="735329" y="299720"/>
                </a:lnTo>
                <a:lnTo>
                  <a:pt x="736600" y="293370"/>
                </a:lnTo>
                <a:lnTo>
                  <a:pt x="739139" y="288289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008120" y="8216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09" y="0"/>
                </a:moveTo>
                <a:lnTo>
                  <a:pt x="2539" y="0"/>
                </a:lnTo>
                <a:lnTo>
                  <a:pt x="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005579" y="821689"/>
            <a:ext cx="699770" cy="354330"/>
          </a:xfrm>
          <a:custGeom>
            <a:avLst/>
            <a:gdLst/>
            <a:ahLst/>
            <a:cxnLst/>
            <a:rect l="l" t="t" r="r" b="b"/>
            <a:pathLst>
              <a:path w="699770" h="354330">
                <a:moveTo>
                  <a:pt x="6350" y="0"/>
                </a:moveTo>
                <a:lnTo>
                  <a:pt x="2540" y="5080"/>
                </a:lnTo>
                <a:lnTo>
                  <a:pt x="0" y="11430"/>
                </a:lnTo>
                <a:lnTo>
                  <a:pt x="693420" y="354330"/>
                </a:lnTo>
                <a:lnTo>
                  <a:pt x="697230" y="347980"/>
                </a:lnTo>
                <a:lnTo>
                  <a:pt x="699770" y="3429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699000" y="1164589"/>
            <a:ext cx="654050" cy="405130"/>
          </a:xfrm>
          <a:custGeom>
            <a:avLst/>
            <a:gdLst/>
            <a:ahLst/>
            <a:cxnLst/>
            <a:rect l="l" t="t" r="r" b="b"/>
            <a:pathLst>
              <a:path w="654050" h="405130">
                <a:moveTo>
                  <a:pt x="6350" y="0"/>
                </a:moveTo>
                <a:lnTo>
                  <a:pt x="3810" y="5080"/>
                </a:lnTo>
                <a:lnTo>
                  <a:pt x="0" y="11430"/>
                </a:lnTo>
                <a:lnTo>
                  <a:pt x="647700" y="405130"/>
                </a:lnTo>
                <a:lnTo>
                  <a:pt x="650239" y="400050"/>
                </a:lnTo>
                <a:lnTo>
                  <a:pt x="654050" y="3937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349240" y="155828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635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345429" y="1559560"/>
            <a:ext cx="605790" cy="450850"/>
          </a:xfrm>
          <a:custGeom>
            <a:avLst/>
            <a:gdLst/>
            <a:ahLst/>
            <a:cxnLst/>
            <a:rect l="l" t="t" r="r" b="b"/>
            <a:pathLst>
              <a:path w="605789" h="450850">
                <a:moveTo>
                  <a:pt x="7620" y="0"/>
                </a:moveTo>
                <a:lnTo>
                  <a:pt x="0" y="10160"/>
                </a:lnTo>
                <a:lnTo>
                  <a:pt x="598170" y="450850"/>
                </a:lnTo>
                <a:lnTo>
                  <a:pt x="605790" y="440689"/>
                </a:lnTo>
                <a:lnTo>
                  <a:pt x="762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947409" y="20002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507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942329" y="2001520"/>
            <a:ext cx="551180" cy="495300"/>
          </a:xfrm>
          <a:custGeom>
            <a:avLst/>
            <a:gdLst/>
            <a:ahLst/>
            <a:cxnLst/>
            <a:rect l="l" t="t" r="r" b="b"/>
            <a:pathLst>
              <a:path w="551179" h="495300">
                <a:moveTo>
                  <a:pt x="8890" y="0"/>
                </a:moveTo>
                <a:lnTo>
                  <a:pt x="0" y="8889"/>
                </a:lnTo>
                <a:lnTo>
                  <a:pt x="543560" y="495300"/>
                </a:lnTo>
                <a:lnTo>
                  <a:pt x="547370" y="490219"/>
                </a:lnTo>
                <a:lnTo>
                  <a:pt x="551180" y="486409"/>
                </a:lnTo>
                <a:lnTo>
                  <a:pt x="889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6489700" y="24879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10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6485890" y="2487929"/>
            <a:ext cx="492759" cy="535940"/>
          </a:xfrm>
          <a:custGeom>
            <a:avLst/>
            <a:gdLst/>
            <a:ahLst/>
            <a:cxnLst/>
            <a:rect l="l" t="t" r="r" b="b"/>
            <a:pathLst>
              <a:path w="492759" h="535939">
                <a:moveTo>
                  <a:pt x="8889" y="0"/>
                </a:moveTo>
                <a:lnTo>
                  <a:pt x="3810" y="3810"/>
                </a:lnTo>
                <a:lnTo>
                  <a:pt x="0" y="8890"/>
                </a:lnTo>
                <a:lnTo>
                  <a:pt x="483869" y="535940"/>
                </a:lnTo>
                <a:lnTo>
                  <a:pt x="492760" y="527050"/>
                </a:lnTo>
                <a:lnTo>
                  <a:pt x="888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6974840" y="30149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09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6969759" y="3014979"/>
            <a:ext cx="430530" cy="572770"/>
          </a:xfrm>
          <a:custGeom>
            <a:avLst/>
            <a:gdLst/>
            <a:ahLst/>
            <a:cxnLst/>
            <a:rect l="l" t="t" r="r" b="b"/>
            <a:pathLst>
              <a:path w="430529" h="572770">
                <a:moveTo>
                  <a:pt x="10160" y="0"/>
                </a:moveTo>
                <a:lnTo>
                  <a:pt x="0" y="7620"/>
                </a:lnTo>
                <a:lnTo>
                  <a:pt x="420370" y="572770"/>
                </a:lnTo>
                <a:lnTo>
                  <a:pt x="430530" y="56515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390130" y="3580129"/>
            <a:ext cx="364490" cy="605790"/>
          </a:xfrm>
          <a:custGeom>
            <a:avLst/>
            <a:gdLst/>
            <a:ahLst/>
            <a:cxnLst/>
            <a:rect l="l" t="t" r="r" b="b"/>
            <a:pathLst>
              <a:path w="364490" h="605789">
                <a:moveTo>
                  <a:pt x="10160" y="0"/>
                </a:moveTo>
                <a:lnTo>
                  <a:pt x="5079" y="3810"/>
                </a:lnTo>
                <a:lnTo>
                  <a:pt x="0" y="6350"/>
                </a:lnTo>
                <a:lnTo>
                  <a:pt x="354329" y="605790"/>
                </a:lnTo>
                <a:lnTo>
                  <a:pt x="364490" y="59817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749540" y="41783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79" y="0"/>
                </a:moveTo>
                <a:lnTo>
                  <a:pt x="0" y="381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744459" y="4179570"/>
            <a:ext cx="293370" cy="633730"/>
          </a:xfrm>
          <a:custGeom>
            <a:avLst/>
            <a:gdLst/>
            <a:ahLst/>
            <a:cxnLst/>
            <a:rect l="l" t="t" r="r" b="b"/>
            <a:pathLst>
              <a:path w="293370" h="633729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281940" y="633729"/>
                </a:lnTo>
                <a:lnTo>
                  <a:pt x="288290" y="631189"/>
                </a:lnTo>
                <a:lnTo>
                  <a:pt x="293370" y="628649"/>
                </a:lnTo>
                <a:lnTo>
                  <a:pt x="1143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8032750" y="48082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8026400" y="4809490"/>
            <a:ext cx="219710" cy="659130"/>
          </a:xfrm>
          <a:custGeom>
            <a:avLst/>
            <a:gdLst/>
            <a:ahLst/>
            <a:cxnLst/>
            <a:rect l="l" t="t" r="r" b="b"/>
            <a:pathLst>
              <a:path w="219709" h="659129">
                <a:moveTo>
                  <a:pt x="11429" y="0"/>
                </a:moveTo>
                <a:lnTo>
                  <a:pt x="6350" y="1270"/>
                </a:lnTo>
                <a:lnTo>
                  <a:pt x="0" y="3810"/>
                </a:lnTo>
                <a:lnTo>
                  <a:pt x="207009" y="659130"/>
                </a:lnTo>
                <a:lnTo>
                  <a:pt x="213359" y="657860"/>
                </a:lnTo>
                <a:lnTo>
                  <a:pt x="219709" y="655320"/>
                </a:lnTo>
                <a:lnTo>
                  <a:pt x="1142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8239759" y="546480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8233409" y="5466079"/>
            <a:ext cx="139700" cy="681990"/>
          </a:xfrm>
          <a:custGeom>
            <a:avLst/>
            <a:gdLst/>
            <a:ahLst/>
            <a:cxnLst/>
            <a:rect l="l" t="t" r="r" b="b"/>
            <a:pathLst>
              <a:path w="139700" h="681989">
                <a:moveTo>
                  <a:pt x="12700" y="0"/>
                </a:moveTo>
                <a:lnTo>
                  <a:pt x="0" y="2540"/>
                </a:lnTo>
                <a:lnTo>
                  <a:pt x="127000" y="681990"/>
                </a:lnTo>
                <a:lnTo>
                  <a:pt x="139700" y="679450"/>
                </a:lnTo>
                <a:lnTo>
                  <a:pt x="1270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8366759" y="61455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8388350" y="6146800"/>
            <a:ext cx="0" cy="699770"/>
          </a:xfrm>
          <a:custGeom>
            <a:avLst/>
            <a:gdLst/>
            <a:ahLst/>
            <a:cxnLst/>
            <a:rect l="l" t="t" r="r" b="b"/>
            <a:pathLst>
              <a:path h="699770">
                <a:moveTo>
                  <a:pt x="0" y="0"/>
                </a:moveTo>
                <a:lnTo>
                  <a:pt x="0" y="699770"/>
                </a:lnTo>
              </a:path>
            </a:pathLst>
          </a:custGeom>
          <a:ln w="55880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 txBox="1">
            <a:spLocks noGrp="1"/>
          </p:cNvSpPr>
          <p:nvPr>
            <p:ph type="title"/>
          </p:nvPr>
        </p:nvSpPr>
        <p:spPr>
          <a:xfrm>
            <a:off x="1490980" y="308609"/>
            <a:ext cx="6162040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400" b="1" spc="-5" dirty="0">
                <a:solidFill>
                  <a:srgbClr val="FFCC66"/>
                </a:solidFill>
                <a:latin typeface="Times New Roman"/>
                <a:cs typeface="Times New Roman"/>
              </a:rPr>
              <a:t>ANTIANGINAL</a:t>
            </a:r>
            <a:r>
              <a:rPr sz="4400" b="1" spc="-35" dirty="0">
                <a:solidFill>
                  <a:srgbClr val="FFCC66"/>
                </a:solidFill>
                <a:latin typeface="Times New Roman"/>
                <a:cs typeface="Times New Roman"/>
              </a:rPr>
              <a:t> </a:t>
            </a:r>
            <a:r>
              <a:rPr sz="4400" b="1" spc="-5" dirty="0">
                <a:solidFill>
                  <a:srgbClr val="FFCC66"/>
                </a:solidFill>
                <a:latin typeface="Times New Roman"/>
                <a:cs typeface="Times New Roman"/>
              </a:rPr>
              <a:t>DRUGS</a:t>
            </a:r>
            <a:endParaRPr sz="4400">
              <a:latin typeface="Times New Roman"/>
              <a:cs typeface="Times New Roman"/>
            </a:endParaRPr>
          </a:p>
        </p:txBody>
      </p:sp>
      <p:sp>
        <p:nvSpPr>
          <p:cNvPr id="473" name="object 473"/>
          <p:cNvSpPr txBox="1"/>
          <p:nvPr/>
        </p:nvSpPr>
        <p:spPr>
          <a:xfrm>
            <a:off x="459740" y="1633220"/>
            <a:ext cx="7890509" cy="39458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0" marR="5080" indent="-342900">
              <a:lnSpc>
                <a:spcPct val="100000"/>
              </a:lnSpc>
              <a:spcBef>
                <a:spcPts val="100"/>
              </a:spcBef>
              <a:buAutoNum type="romanUcPeriod"/>
              <a:tabLst>
                <a:tab pos="376555" algn="l"/>
              </a:tabLst>
            </a:pPr>
            <a:r>
              <a:rPr sz="3200" b="1" dirty="0">
                <a:solidFill>
                  <a:srgbClr val="FFFF00"/>
                </a:solidFill>
                <a:latin typeface="Times New Roman"/>
                <a:cs typeface="Times New Roman"/>
              </a:rPr>
              <a:t>AGENTS WHICH ↓ </a:t>
            </a:r>
            <a:r>
              <a:rPr sz="3200" b="1" spc="5" dirty="0">
                <a:solidFill>
                  <a:srgbClr val="FFFF00"/>
                </a:solidFill>
                <a:latin typeface="Times New Roman"/>
                <a:cs typeface="Times New Roman"/>
              </a:rPr>
              <a:t>O2 </a:t>
            </a:r>
            <a:r>
              <a:rPr sz="3200" b="1" dirty="0">
                <a:solidFill>
                  <a:srgbClr val="FFFF00"/>
                </a:solidFill>
                <a:latin typeface="Times New Roman"/>
                <a:cs typeface="Times New Roman"/>
              </a:rPr>
              <a:t>DEMAND &amp; ↑ O2  SUPPLY</a:t>
            </a:r>
            <a:endParaRPr sz="3200">
              <a:latin typeface="Times New Roman"/>
              <a:cs typeface="Times New Roman"/>
            </a:endParaRPr>
          </a:p>
          <a:p>
            <a:pPr marL="918844" lvl="1" indent="-497840">
              <a:lnSpc>
                <a:spcPct val="100000"/>
              </a:lnSpc>
              <a:spcBef>
                <a:spcPts val="800"/>
              </a:spcBef>
              <a:buAutoNum type="alphaUcPeriod"/>
              <a:tabLst>
                <a:tab pos="919480" algn="l"/>
              </a:tabLst>
            </a:pPr>
            <a:r>
              <a:rPr sz="3200" b="1" dirty="0">
                <a:solidFill>
                  <a:srgbClr val="FFFFFF"/>
                </a:solidFill>
                <a:latin typeface="Times New Roman"/>
                <a:cs typeface="Times New Roman"/>
              </a:rPr>
              <a:t>NITRATES</a:t>
            </a:r>
            <a:endParaRPr sz="3200">
              <a:latin typeface="Times New Roman"/>
              <a:cs typeface="Times New Roman"/>
            </a:endParaRPr>
          </a:p>
          <a:p>
            <a:pPr marL="895985" lvl="1" indent="-474980">
              <a:lnSpc>
                <a:spcPct val="100000"/>
              </a:lnSpc>
              <a:spcBef>
                <a:spcPts val="790"/>
              </a:spcBef>
              <a:buAutoNum type="alphaUcPeriod"/>
              <a:tabLst>
                <a:tab pos="896619" algn="l"/>
              </a:tabLst>
            </a:pPr>
            <a:r>
              <a:rPr sz="3200" b="1" dirty="0">
                <a:solidFill>
                  <a:srgbClr val="FFFFFF"/>
                </a:solidFill>
                <a:latin typeface="Times New Roman"/>
                <a:cs typeface="Times New Roman"/>
              </a:rPr>
              <a:t>CALCIUM CHANNEL</a:t>
            </a:r>
            <a:r>
              <a:rPr sz="32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b="1" dirty="0">
                <a:solidFill>
                  <a:srgbClr val="FFFFFF"/>
                </a:solidFill>
                <a:latin typeface="Times New Roman"/>
                <a:cs typeface="Times New Roman"/>
              </a:rPr>
              <a:t>BLOCKERS</a:t>
            </a:r>
            <a:endParaRPr sz="32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35"/>
              </a:spcBef>
              <a:buClr>
                <a:srgbClr val="FFFFFF"/>
              </a:buClr>
              <a:buFont typeface="Times New Roman"/>
              <a:buAutoNum type="alphaUcPeriod"/>
            </a:pPr>
            <a:endParaRPr sz="4700">
              <a:latin typeface="Times New Roman"/>
              <a:cs typeface="Times New Roman"/>
            </a:endParaRPr>
          </a:p>
          <a:p>
            <a:pPr marL="533400" indent="-521334">
              <a:lnSpc>
                <a:spcPct val="100000"/>
              </a:lnSpc>
              <a:buAutoNum type="romanUcPeriod"/>
              <a:tabLst>
                <a:tab pos="534035" algn="l"/>
              </a:tabLst>
            </a:pPr>
            <a:r>
              <a:rPr sz="3200" b="1" dirty="0">
                <a:solidFill>
                  <a:srgbClr val="FFFF00"/>
                </a:solidFill>
                <a:latin typeface="Times New Roman"/>
                <a:cs typeface="Times New Roman"/>
              </a:rPr>
              <a:t>AGENTS WHICH ↓ </a:t>
            </a:r>
            <a:r>
              <a:rPr sz="3200" b="1" spc="5" dirty="0">
                <a:solidFill>
                  <a:srgbClr val="FFFF00"/>
                </a:solidFill>
                <a:latin typeface="Times New Roman"/>
                <a:cs typeface="Times New Roman"/>
              </a:rPr>
              <a:t>O2</a:t>
            </a:r>
            <a:r>
              <a:rPr sz="3200" b="1" spc="15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3200" b="1" dirty="0">
                <a:solidFill>
                  <a:srgbClr val="FFFF00"/>
                </a:solidFill>
                <a:latin typeface="Times New Roman"/>
                <a:cs typeface="Times New Roman"/>
              </a:rPr>
              <a:t>DEMAND</a:t>
            </a:r>
            <a:endParaRPr sz="3200">
              <a:latin typeface="Times New Roman"/>
              <a:cs typeface="Times New Roman"/>
            </a:endParaRPr>
          </a:p>
          <a:p>
            <a:pPr marL="523240">
              <a:lnSpc>
                <a:spcPct val="100000"/>
              </a:lnSpc>
              <a:spcBef>
                <a:spcPts val="800"/>
              </a:spcBef>
            </a:pPr>
            <a:r>
              <a:rPr sz="32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C. </a:t>
            </a:r>
            <a:r>
              <a:rPr sz="3200" b="1" dirty="0">
                <a:solidFill>
                  <a:srgbClr val="FFFFFF"/>
                </a:solidFill>
                <a:latin typeface="Times New Roman"/>
                <a:cs typeface="Times New Roman"/>
              </a:rPr>
              <a:t>BETA</a:t>
            </a:r>
            <a:r>
              <a:rPr sz="3200" b="1" spc="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b="1" dirty="0">
                <a:solidFill>
                  <a:srgbClr val="FFFFFF"/>
                </a:solidFill>
                <a:latin typeface="Times New Roman"/>
                <a:cs typeface="Times New Roman"/>
              </a:rPr>
              <a:t>BLOCKERS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279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3152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80327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80695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8105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2118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248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355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392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498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535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571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7858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822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8858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893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9293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9649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9001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9037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90728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9109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366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468620" y="16408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3364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496559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6669" y="25400"/>
                </a:moveTo>
                <a:lnTo>
                  <a:pt x="16510" y="25400"/>
                </a:lnTo>
                <a:lnTo>
                  <a:pt x="1651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38100">
                <a:moveTo>
                  <a:pt x="380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</a:pathLst>
          </a:custGeom>
          <a:solidFill>
            <a:srgbClr val="3364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52322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40" y="12700"/>
                </a:moveTo>
                <a:lnTo>
                  <a:pt x="6350" y="12700"/>
                </a:lnTo>
                <a:lnTo>
                  <a:pt x="6350" y="25400"/>
                </a:lnTo>
                <a:lnTo>
                  <a:pt x="24130" y="25400"/>
                </a:lnTo>
                <a:lnTo>
                  <a:pt x="24130" y="38100"/>
                </a:lnTo>
                <a:lnTo>
                  <a:pt x="27940" y="38100"/>
                </a:lnTo>
                <a:lnTo>
                  <a:pt x="27940" y="12700"/>
                </a:lnTo>
                <a:close/>
              </a:path>
              <a:path w="27939" h="38100">
                <a:moveTo>
                  <a:pt x="19050" y="0"/>
                </a:moveTo>
                <a:lnTo>
                  <a:pt x="0" y="0"/>
                </a:lnTo>
                <a:lnTo>
                  <a:pt x="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3364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55117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2699" y="0"/>
                </a:moveTo>
                <a:lnTo>
                  <a:pt x="0" y="0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57784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27939" y="25399"/>
                </a:moveTo>
                <a:lnTo>
                  <a:pt x="3810" y="25399"/>
                </a:lnTo>
                <a:lnTo>
                  <a:pt x="3810" y="38099"/>
                </a:lnTo>
                <a:lnTo>
                  <a:pt x="20320" y="38099"/>
                </a:lnTo>
                <a:lnTo>
                  <a:pt x="20320" y="50799"/>
                </a:lnTo>
                <a:lnTo>
                  <a:pt x="27939" y="50799"/>
                </a:lnTo>
                <a:lnTo>
                  <a:pt x="27939" y="25399"/>
                </a:lnTo>
                <a:close/>
              </a:path>
              <a:path w="27939" h="50800">
                <a:moveTo>
                  <a:pt x="635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3163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60577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0320" y="0"/>
                </a:moveTo>
                <a:lnTo>
                  <a:pt x="0" y="0"/>
                </a:lnTo>
                <a:lnTo>
                  <a:pt x="0" y="25400"/>
                </a:lnTo>
                <a:lnTo>
                  <a:pt x="8890" y="25400"/>
                </a:lnTo>
                <a:lnTo>
                  <a:pt x="889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3162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632450" y="17424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13970" y="0"/>
                </a:moveTo>
                <a:lnTo>
                  <a:pt x="0" y="0"/>
                </a:lnTo>
                <a:lnTo>
                  <a:pt x="0" y="38100"/>
                </a:lnTo>
                <a:lnTo>
                  <a:pt x="16510" y="38100"/>
                </a:lnTo>
                <a:lnTo>
                  <a:pt x="16510" y="50800"/>
                </a:lnTo>
                <a:lnTo>
                  <a:pt x="27939" y="50800"/>
                </a:lnTo>
                <a:lnTo>
                  <a:pt x="27939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162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660390" y="17551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6350" y="38100"/>
                </a:lnTo>
                <a:lnTo>
                  <a:pt x="6350" y="50800"/>
                </a:lnTo>
                <a:lnTo>
                  <a:pt x="22860" y="50800"/>
                </a:lnTo>
                <a:lnTo>
                  <a:pt x="2286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162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687059" y="17678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269" y="0"/>
                </a:moveTo>
                <a:lnTo>
                  <a:pt x="0" y="0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3061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715000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5239" y="0"/>
                </a:moveTo>
                <a:lnTo>
                  <a:pt x="0" y="0"/>
                </a:lnTo>
                <a:lnTo>
                  <a:pt x="0" y="38100"/>
                </a:lnTo>
                <a:lnTo>
                  <a:pt x="2539" y="38100"/>
                </a:lnTo>
                <a:lnTo>
                  <a:pt x="2539" y="50800"/>
                </a:lnTo>
                <a:lnTo>
                  <a:pt x="17779" y="50800"/>
                </a:lnTo>
                <a:lnTo>
                  <a:pt x="1777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1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74294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7620" y="0"/>
                </a:moveTo>
                <a:lnTo>
                  <a:pt x="0" y="0"/>
                </a:lnTo>
                <a:lnTo>
                  <a:pt x="0" y="50800"/>
                </a:lnTo>
                <a:lnTo>
                  <a:pt x="6350" y="50800"/>
                </a:lnTo>
                <a:lnTo>
                  <a:pt x="6350" y="63500"/>
                </a:lnTo>
                <a:lnTo>
                  <a:pt x="22860" y="63500"/>
                </a:lnTo>
                <a:lnTo>
                  <a:pt x="2286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769609" y="18186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2539" y="0"/>
                </a:moveTo>
                <a:lnTo>
                  <a:pt x="0" y="0"/>
                </a:lnTo>
                <a:lnTo>
                  <a:pt x="0" y="63500"/>
                </a:lnTo>
                <a:lnTo>
                  <a:pt x="12700" y="63500"/>
                </a:lnTo>
                <a:lnTo>
                  <a:pt x="12700" y="76200"/>
                </a:lnTo>
                <a:lnTo>
                  <a:pt x="27939" y="762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97550" y="18440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5239" y="0"/>
                </a:moveTo>
                <a:lnTo>
                  <a:pt x="0" y="0"/>
                </a:lnTo>
                <a:lnTo>
                  <a:pt x="0" y="50800"/>
                </a:lnTo>
                <a:lnTo>
                  <a:pt x="1270" y="50800"/>
                </a:lnTo>
                <a:lnTo>
                  <a:pt x="1270" y="63500"/>
                </a:lnTo>
                <a:lnTo>
                  <a:pt x="16510" y="63500"/>
                </a:lnTo>
                <a:lnTo>
                  <a:pt x="1651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838190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F5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865495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69">
            <a:solidFill>
              <a:srgbClr val="2F5F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892800" y="18948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40">
            <a:solidFill>
              <a:srgbClr val="2F5E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906770" y="1907539"/>
            <a:ext cx="26670" cy="101600"/>
          </a:xfrm>
          <a:custGeom>
            <a:avLst/>
            <a:gdLst/>
            <a:ahLst/>
            <a:cxnLst/>
            <a:rect l="l" t="t" r="r" b="b"/>
            <a:pathLst>
              <a:path w="26670" h="101600">
                <a:moveTo>
                  <a:pt x="10160" y="0"/>
                </a:moveTo>
                <a:lnTo>
                  <a:pt x="0" y="0"/>
                </a:lnTo>
                <a:lnTo>
                  <a:pt x="0" y="76200"/>
                </a:lnTo>
                <a:lnTo>
                  <a:pt x="5079" y="76200"/>
                </a:lnTo>
                <a:lnTo>
                  <a:pt x="5079" y="88900"/>
                </a:lnTo>
                <a:lnTo>
                  <a:pt x="21589" y="88900"/>
                </a:lnTo>
                <a:lnTo>
                  <a:pt x="21589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947409" y="19202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F5E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974715" y="19456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D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02020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E5D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035040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019800" y="20726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029325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2E5C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015990" y="1971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064250" y="2110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049009" y="2098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056629" y="20091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E5C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042659" y="1996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092190" y="2136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078220" y="21234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08393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C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070600" y="2009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21400" y="2161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07429" y="21488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11240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2D5B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097270" y="2021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609" y="2186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36640" y="21742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38545" y="20599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69">
            <a:solidFill>
              <a:srgbClr val="2D5B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25209" y="20472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25209" y="20345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65850" y="21996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65850" y="20726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40">
            <a:solidFill>
              <a:srgbClr val="2D5A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1879" y="2059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95059" y="2225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93154" y="20853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2D5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79820" y="2072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224270" y="2250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209029" y="22377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20459" y="21107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2D5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206490" y="20980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206490" y="20853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253479" y="22758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238240" y="22631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248400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7940">
            <a:solidFill>
              <a:srgbClr val="2C59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234429" y="2110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281420" y="2301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67450" y="2288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275704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6669">
            <a:solidFill>
              <a:srgbClr val="2C59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262370" y="2123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308090" y="2326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29412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303009" y="21615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2C58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289040" y="21488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289040" y="21361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334759" y="2352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320790" y="2339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330315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2C58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316979" y="2161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361429" y="2377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347459" y="23647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357620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7939">
            <a:solidFill>
              <a:srgbClr val="2C58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343650" y="2174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88100" y="24028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375400" y="23901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384925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70">
            <a:solidFill>
              <a:srgbClr val="2B57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371590" y="2186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14770" y="2428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402070" y="2415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412229" y="22250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7939">
            <a:solidFill>
              <a:srgbClr val="2B57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398259" y="22123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441440" y="2453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439534" y="22377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2B56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426200" y="2225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469379" y="2479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455409" y="24663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466840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7940">
            <a:solidFill>
              <a:srgbClr val="2B56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452870" y="2237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49" y="12700"/>
                </a:lnTo>
                <a:lnTo>
                  <a:pt x="634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96050" y="25044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494145" y="22758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2B56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480809" y="22631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522719" y="2529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521450" y="22885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2A55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507480" y="22758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560819" y="2567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549390" y="2555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548755" y="23012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A55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535419" y="2288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583680" y="25933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572250" y="2580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576059" y="23266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7939">
            <a:solidFill>
              <a:srgbClr val="2A54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56209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56209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606540" y="26187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595109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603365" y="2339339"/>
            <a:ext cx="0" cy="266700"/>
          </a:xfrm>
          <a:custGeom>
            <a:avLst/>
            <a:gdLst/>
            <a:ahLst/>
            <a:cxnLst/>
            <a:rect l="l" t="t" r="r" b="b"/>
            <a:pathLst>
              <a:path h="266700">
                <a:moveTo>
                  <a:pt x="0" y="0"/>
                </a:moveTo>
                <a:lnTo>
                  <a:pt x="0" y="266700"/>
                </a:lnTo>
              </a:path>
            </a:pathLst>
          </a:custGeom>
          <a:ln w="26670">
            <a:solidFill>
              <a:srgbClr val="2A54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590030" y="2326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642100" y="2656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630669" y="2644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630669" y="23520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7940">
            <a:solidFill>
              <a:srgbClr val="2A54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616700" y="2339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664959" y="26822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653530" y="2669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657975" y="23774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69">
            <a:solidFill>
              <a:srgbClr val="295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644640" y="2364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644640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687819" y="2707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676390" y="2694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685280" y="2390139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27940">
            <a:solidFill>
              <a:srgbClr val="2953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671309" y="2377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722109" y="27457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710680" y="2733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713219" y="24028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7940">
            <a:solidFill>
              <a:srgbClr val="2952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699250" y="2390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744969" y="27711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733540" y="2758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740525" y="24155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6669">
            <a:solidFill>
              <a:srgbClr val="2952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72719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779259" y="28092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767830" y="2796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756400" y="27838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767830" y="24409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7940">
            <a:solidFill>
              <a:srgbClr val="2952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753859" y="2428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803390" y="2834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790690" y="28219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795134" y="24536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9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781800" y="2440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826250" y="28600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814819" y="2847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822440" y="2466339"/>
            <a:ext cx="0" cy="381000"/>
          </a:xfrm>
          <a:custGeom>
            <a:avLst/>
            <a:gdLst/>
            <a:ahLst/>
            <a:cxnLst/>
            <a:rect l="l" t="t" r="r" b="b"/>
            <a:pathLst>
              <a:path h="381000">
                <a:moveTo>
                  <a:pt x="0" y="0"/>
                </a:moveTo>
                <a:lnTo>
                  <a:pt x="0" y="381000"/>
                </a:lnTo>
              </a:path>
            </a:pathLst>
          </a:custGeom>
          <a:ln w="27939">
            <a:solidFill>
              <a:srgbClr val="28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808469" y="2453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860540" y="28981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49109" y="2885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849744" y="24917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850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836409" y="24790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883400" y="2923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71969" y="29108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77050" y="25044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40">
            <a:solidFill>
              <a:srgbClr val="2850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863080" y="24917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906259" y="2948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894830" y="29362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904355" y="2517139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9100"/>
                </a:lnTo>
              </a:path>
            </a:pathLst>
          </a:custGeom>
          <a:ln w="26670">
            <a:solidFill>
              <a:srgbClr val="2850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891019" y="25044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940550" y="29870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929119" y="2974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931659" y="25425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7939">
            <a:solidFill>
              <a:srgbClr val="284F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917690" y="2529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963409" y="3012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951980" y="29997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958965" y="25552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70">
            <a:solidFill>
              <a:srgbClr val="274F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945630" y="2542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993890" y="3050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983730" y="3037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974840" y="30251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986269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40">
            <a:solidFill>
              <a:srgbClr val="274E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972300" y="2555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013575" y="25679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74E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051040" y="3126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042150" y="3114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031990" y="3101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040880" y="26060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7940">
            <a:solidFill>
              <a:srgbClr val="274E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026909" y="2593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080250" y="3164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070090" y="31521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061200" y="3139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068184" y="2618739"/>
            <a:ext cx="0" cy="520700"/>
          </a:xfrm>
          <a:custGeom>
            <a:avLst/>
            <a:gdLst/>
            <a:ahLst/>
            <a:cxnLst/>
            <a:rect l="l" t="t" r="r" b="b"/>
            <a:pathLst>
              <a:path h="520700">
                <a:moveTo>
                  <a:pt x="0" y="0"/>
                </a:moveTo>
                <a:lnTo>
                  <a:pt x="0" y="520700"/>
                </a:lnTo>
              </a:path>
            </a:pathLst>
          </a:custGeom>
          <a:ln w="26670">
            <a:solidFill>
              <a:srgbClr val="274D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054850" y="2606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095490" y="2618739"/>
            <a:ext cx="0" cy="596900"/>
          </a:xfrm>
          <a:custGeom>
            <a:avLst/>
            <a:gdLst/>
            <a:ahLst/>
            <a:cxnLst/>
            <a:rect l="l" t="t" r="r" b="b"/>
            <a:pathLst>
              <a:path h="596900">
                <a:moveTo>
                  <a:pt x="0" y="0"/>
                </a:moveTo>
                <a:lnTo>
                  <a:pt x="0" y="596900"/>
                </a:lnTo>
              </a:path>
            </a:pathLst>
          </a:custGeom>
          <a:ln w="27939">
            <a:solidFill>
              <a:srgbClr val="264D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127240" y="3228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118350" y="3215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122794" y="26568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64C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109459" y="2644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156450" y="326644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147559" y="325374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150100" y="26695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7940">
            <a:solidFill>
              <a:srgbClr val="264C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136130" y="26568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177405" y="2669539"/>
            <a:ext cx="0" cy="647700"/>
          </a:xfrm>
          <a:custGeom>
            <a:avLst/>
            <a:gdLst/>
            <a:ahLst/>
            <a:cxnLst/>
            <a:rect l="l" t="t" r="r" b="b"/>
            <a:pathLst>
              <a:path h="647700">
                <a:moveTo>
                  <a:pt x="0" y="0"/>
                </a:moveTo>
                <a:lnTo>
                  <a:pt x="0" y="647700"/>
                </a:lnTo>
              </a:path>
            </a:pathLst>
          </a:custGeom>
          <a:ln w="26670">
            <a:solidFill>
              <a:srgbClr val="264C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213600" y="33426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204709" y="33299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194550" y="3317240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204709" y="2707639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600"/>
                </a:lnTo>
              </a:path>
            </a:pathLst>
          </a:custGeom>
          <a:ln w="27939">
            <a:solidFill>
              <a:srgbClr val="264B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190740" y="26949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218680" y="2707639"/>
            <a:ext cx="27940" cy="685800"/>
          </a:xfrm>
          <a:custGeom>
            <a:avLst/>
            <a:gdLst/>
            <a:ahLst/>
            <a:cxnLst/>
            <a:rect l="l" t="t" r="r" b="b"/>
            <a:pathLst>
              <a:path w="27940" h="685800">
                <a:moveTo>
                  <a:pt x="24129" y="674023"/>
                </a:moveTo>
                <a:lnTo>
                  <a:pt x="24129" y="685800"/>
                </a:lnTo>
                <a:lnTo>
                  <a:pt x="27940" y="685800"/>
                </a:lnTo>
                <a:lnTo>
                  <a:pt x="27940" y="674370"/>
                </a:lnTo>
                <a:lnTo>
                  <a:pt x="24129" y="674023"/>
                </a:lnTo>
                <a:close/>
              </a:path>
              <a:path w="27940" h="685800">
                <a:moveTo>
                  <a:pt x="5079" y="647930"/>
                </a:moveTo>
                <a:lnTo>
                  <a:pt x="5079" y="660400"/>
                </a:lnTo>
                <a:lnTo>
                  <a:pt x="13970" y="660400"/>
                </a:lnTo>
                <a:lnTo>
                  <a:pt x="13970" y="673100"/>
                </a:lnTo>
                <a:lnTo>
                  <a:pt x="24129" y="674023"/>
                </a:lnTo>
                <a:lnTo>
                  <a:pt x="24129" y="673100"/>
                </a:lnTo>
                <a:lnTo>
                  <a:pt x="27940" y="673100"/>
                </a:lnTo>
                <a:lnTo>
                  <a:pt x="27940" y="648970"/>
                </a:lnTo>
                <a:lnTo>
                  <a:pt x="5079" y="647930"/>
                </a:lnTo>
                <a:close/>
              </a:path>
              <a:path w="27940" h="685800">
                <a:moveTo>
                  <a:pt x="0" y="635000"/>
                </a:moveTo>
                <a:lnTo>
                  <a:pt x="0" y="647700"/>
                </a:lnTo>
                <a:lnTo>
                  <a:pt x="5079" y="647930"/>
                </a:lnTo>
                <a:lnTo>
                  <a:pt x="5079" y="647700"/>
                </a:lnTo>
                <a:lnTo>
                  <a:pt x="27940" y="6477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685800">
                <a:moveTo>
                  <a:pt x="0" y="609600"/>
                </a:moveTo>
                <a:lnTo>
                  <a:pt x="0" y="635000"/>
                </a:lnTo>
                <a:lnTo>
                  <a:pt x="27940" y="6350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685800">
                <a:moveTo>
                  <a:pt x="27940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685800">
                <a:moveTo>
                  <a:pt x="27940" y="584200"/>
                </a:moveTo>
                <a:lnTo>
                  <a:pt x="0" y="585470"/>
                </a:lnTo>
                <a:lnTo>
                  <a:pt x="0" y="59817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685800">
                <a:moveTo>
                  <a:pt x="0" y="4953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496570"/>
                </a:lnTo>
                <a:lnTo>
                  <a:pt x="0" y="495300"/>
                </a:lnTo>
                <a:close/>
              </a:path>
              <a:path w="27940" h="685800">
                <a:moveTo>
                  <a:pt x="27940" y="469900"/>
                </a:moveTo>
                <a:lnTo>
                  <a:pt x="0" y="47117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685800">
                <a:moveTo>
                  <a:pt x="27940" y="419100"/>
                </a:moveTo>
                <a:lnTo>
                  <a:pt x="0" y="4203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19100"/>
                </a:lnTo>
                <a:close/>
              </a:path>
              <a:path w="27940" h="685800">
                <a:moveTo>
                  <a:pt x="27940" y="381000"/>
                </a:moveTo>
                <a:lnTo>
                  <a:pt x="0" y="38227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81000"/>
                </a:lnTo>
                <a:close/>
              </a:path>
              <a:path w="27940" h="685800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685800">
                <a:moveTo>
                  <a:pt x="27940" y="292100"/>
                </a:moveTo>
                <a:lnTo>
                  <a:pt x="0" y="2933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292100"/>
                </a:lnTo>
                <a:close/>
              </a:path>
              <a:path w="27940" h="685800">
                <a:moveTo>
                  <a:pt x="27940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685800">
                <a:moveTo>
                  <a:pt x="2794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41300"/>
                </a:lnTo>
                <a:close/>
              </a:path>
              <a:path w="27940" h="685800">
                <a:moveTo>
                  <a:pt x="27940" y="190500"/>
                </a:moveTo>
                <a:lnTo>
                  <a:pt x="0" y="1917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685800">
                <a:moveTo>
                  <a:pt x="27940" y="63500"/>
                </a:moveTo>
                <a:lnTo>
                  <a:pt x="0" y="647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63500"/>
                </a:lnTo>
                <a:close/>
              </a:path>
              <a:path w="27940" h="685800">
                <a:moveTo>
                  <a:pt x="27940" y="38100"/>
                </a:moveTo>
                <a:lnTo>
                  <a:pt x="0" y="393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38100"/>
                </a:lnTo>
                <a:close/>
              </a:path>
              <a:path w="27940" h="685800">
                <a:moveTo>
                  <a:pt x="1143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246619" y="2720339"/>
            <a:ext cx="26670" cy="711200"/>
          </a:xfrm>
          <a:custGeom>
            <a:avLst/>
            <a:gdLst/>
            <a:ahLst/>
            <a:cxnLst/>
            <a:rect l="l" t="t" r="r" b="b"/>
            <a:pathLst>
              <a:path w="26670" h="711200">
                <a:moveTo>
                  <a:pt x="15239" y="685800"/>
                </a:moveTo>
                <a:lnTo>
                  <a:pt x="15239" y="698500"/>
                </a:lnTo>
                <a:lnTo>
                  <a:pt x="25400" y="698500"/>
                </a:lnTo>
                <a:lnTo>
                  <a:pt x="25400" y="711200"/>
                </a:lnTo>
                <a:lnTo>
                  <a:pt x="26670" y="711200"/>
                </a:lnTo>
                <a:lnTo>
                  <a:pt x="26670" y="687070"/>
                </a:lnTo>
                <a:lnTo>
                  <a:pt x="15239" y="685800"/>
                </a:lnTo>
                <a:close/>
              </a:path>
              <a:path w="26670" h="711200">
                <a:moveTo>
                  <a:pt x="26670" y="673100"/>
                </a:moveTo>
                <a:lnTo>
                  <a:pt x="6350" y="674067"/>
                </a:lnTo>
                <a:lnTo>
                  <a:pt x="635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711200">
                <a:moveTo>
                  <a:pt x="13335" y="661035"/>
                </a:moveTo>
                <a:lnTo>
                  <a:pt x="0" y="661670"/>
                </a:lnTo>
                <a:lnTo>
                  <a:pt x="0" y="674370"/>
                </a:lnTo>
                <a:lnTo>
                  <a:pt x="6350" y="674067"/>
                </a:lnTo>
                <a:lnTo>
                  <a:pt x="6350" y="673100"/>
                </a:lnTo>
                <a:lnTo>
                  <a:pt x="26670" y="673100"/>
                </a:lnTo>
                <a:lnTo>
                  <a:pt x="26670" y="661670"/>
                </a:lnTo>
                <a:lnTo>
                  <a:pt x="13335" y="661035"/>
                </a:lnTo>
                <a:close/>
              </a:path>
              <a:path w="26670" h="711200">
                <a:moveTo>
                  <a:pt x="0" y="635000"/>
                </a:moveTo>
                <a:lnTo>
                  <a:pt x="0" y="660400"/>
                </a:lnTo>
                <a:lnTo>
                  <a:pt x="13335" y="661035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112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7112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112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7112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7112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7112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7112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7112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7112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7112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7112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7112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7112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7112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7112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7112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A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273290" y="2745739"/>
            <a:ext cx="27940" cy="723900"/>
          </a:xfrm>
          <a:custGeom>
            <a:avLst/>
            <a:gdLst/>
            <a:ahLst/>
            <a:cxnLst/>
            <a:rect l="l" t="t" r="r" b="b"/>
            <a:pathLst>
              <a:path w="27940" h="723900">
                <a:moveTo>
                  <a:pt x="0" y="660400"/>
                </a:moveTo>
                <a:lnTo>
                  <a:pt x="0" y="685800"/>
                </a:lnTo>
                <a:lnTo>
                  <a:pt x="7619" y="685800"/>
                </a:lnTo>
                <a:lnTo>
                  <a:pt x="7619" y="698500"/>
                </a:lnTo>
                <a:lnTo>
                  <a:pt x="17779" y="698500"/>
                </a:lnTo>
                <a:lnTo>
                  <a:pt x="17779" y="711200"/>
                </a:lnTo>
                <a:lnTo>
                  <a:pt x="26669" y="711200"/>
                </a:lnTo>
                <a:lnTo>
                  <a:pt x="26669" y="723900"/>
                </a:lnTo>
                <a:lnTo>
                  <a:pt x="27939" y="723900"/>
                </a:lnTo>
                <a:lnTo>
                  <a:pt x="27939" y="661670"/>
                </a:lnTo>
                <a:lnTo>
                  <a:pt x="0" y="660400"/>
                </a:lnTo>
                <a:close/>
              </a:path>
              <a:path w="27940" h="723900">
                <a:moveTo>
                  <a:pt x="27939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7700"/>
                </a:lnTo>
                <a:close/>
              </a:path>
              <a:path w="27940" h="723900">
                <a:moveTo>
                  <a:pt x="13969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36270"/>
                </a:lnTo>
                <a:lnTo>
                  <a:pt x="13969" y="635635"/>
                </a:lnTo>
                <a:close/>
              </a:path>
              <a:path w="27940" h="723900">
                <a:moveTo>
                  <a:pt x="0" y="609600"/>
                </a:moveTo>
                <a:lnTo>
                  <a:pt x="0" y="635000"/>
                </a:lnTo>
                <a:lnTo>
                  <a:pt x="13969" y="635635"/>
                </a:lnTo>
                <a:lnTo>
                  <a:pt x="27939" y="6350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23900">
                <a:moveTo>
                  <a:pt x="0" y="5969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98170"/>
                </a:lnTo>
                <a:lnTo>
                  <a:pt x="0" y="596900"/>
                </a:lnTo>
                <a:close/>
              </a:path>
              <a:path w="27940" h="723900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723900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23900">
                <a:moveTo>
                  <a:pt x="27939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723900">
                <a:moveTo>
                  <a:pt x="0" y="457200"/>
                </a:moveTo>
                <a:lnTo>
                  <a:pt x="0" y="546100"/>
                </a:lnTo>
                <a:lnTo>
                  <a:pt x="27939" y="5461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723900">
                <a:moveTo>
                  <a:pt x="27939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31800"/>
                </a:lnTo>
                <a:close/>
              </a:path>
              <a:path w="27940" h="723900">
                <a:moveTo>
                  <a:pt x="27939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7939" y="431800"/>
                </a:lnTo>
                <a:lnTo>
                  <a:pt x="27939" y="381000"/>
                </a:lnTo>
                <a:close/>
              </a:path>
              <a:path w="27940" h="723900">
                <a:moveTo>
                  <a:pt x="27939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42900"/>
                </a:lnTo>
                <a:close/>
              </a:path>
              <a:path w="27940" h="723900">
                <a:moveTo>
                  <a:pt x="27939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30200"/>
                </a:lnTo>
                <a:close/>
              </a:path>
              <a:path w="27940" h="723900">
                <a:moveTo>
                  <a:pt x="27939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7939" y="330200"/>
                </a:lnTo>
                <a:lnTo>
                  <a:pt x="27939" y="254000"/>
                </a:lnTo>
                <a:close/>
              </a:path>
              <a:path w="27940" h="723900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723900">
                <a:moveTo>
                  <a:pt x="27939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03200"/>
                </a:lnTo>
                <a:close/>
              </a:path>
              <a:path w="27940" h="723900">
                <a:moveTo>
                  <a:pt x="27939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52400"/>
                </a:lnTo>
                <a:close/>
              </a:path>
              <a:path w="27940" h="723900">
                <a:moveTo>
                  <a:pt x="27939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25400"/>
                </a:lnTo>
                <a:close/>
              </a:path>
              <a:path w="27940" h="723900">
                <a:moveTo>
                  <a:pt x="19049" y="0"/>
                </a:moveTo>
                <a:lnTo>
                  <a:pt x="0" y="1270"/>
                </a:lnTo>
                <a:lnTo>
                  <a:pt x="0" y="25400"/>
                </a:lnTo>
                <a:lnTo>
                  <a:pt x="27939" y="25400"/>
                </a:lnTo>
                <a:lnTo>
                  <a:pt x="2793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301230" y="27584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73100"/>
                </a:moveTo>
                <a:lnTo>
                  <a:pt x="0" y="674370"/>
                </a:lnTo>
                <a:lnTo>
                  <a:pt x="0" y="711200"/>
                </a:lnTo>
                <a:lnTo>
                  <a:pt x="8890" y="711200"/>
                </a:lnTo>
                <a:lnTo>
                  <a:pt x="8890" y="723900"/>
                </a:lnTo>
                <a:lnTo>
                  <a:pt x="17779" y="723900"/>
                </a:lnTo>
                <a:lnTo>
                  <a:pt x="17779" y="736600"/>
                </a:lnTo>
                <a:lnTo>
                  <a:pt x="26670" y="736600"/>
                </a:lnTo>
                <a:lnTo>
                  <a:pt x="26670" y="673100"/>
                </a:lnTo>
                <a:close/>
              </a:path>
              <a:path w="26670" h="736600">
                <a:moveTo>
                  <a:pt x="0" y="6477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48970"/>
                </a:lnTo>
                <a:lnTo>
                  <a:pt x="0" y="647700"/>
                </a:lnTo>
                <a:close/>
              </a:path>
              <a:path w="26670" h="73660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736600">
                <a:moveTo>
                  <a:pt x="13335" y="622935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13335" y="622935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22300"/>
                </a:lnTo>
                <a:lnTo>
                  <a:pt x="13335" y="622935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842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36600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26670" y="533400"/>
                </a:moveTo>
                <a:lnTo>
                  <a:pt x="0" y="5346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36600">
                <a:moveTo>
                  <a:pt x="0" y="4445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736600">
                <a:moveTo>
                  <a:pt x="26670" y="419100"/>
                </a:moveTo>
                <a:lnTo>
                  <a:pt x="0" y="4203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19100"/>
                </a:lnTo>
                <a:close/>
              </a:path>
              <a:path w="26670" h="736600">
                <a:moveTo>
                  <a:pt x="26670" y="368300"/>
                </a:moveTo>
                <a:lnTo>
                  <a:pt x="0" y="3695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3683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317500"/>
                </a:moveTo>
                <a:lnTo>
                  <a:pt x="0" y="3187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3175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736600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736600">
                <a:moveTo>
                  <a:pt x="26670" y="139700"/>
                </a:moveTo>
                <a:lnTo>
                  <a:pt x="0" y="1409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39700"/>
                </a:lnTo>
                <a:close/>
              </a:path>
              <a:path w="26670" h="736600">
                <a:moveTo>
                  <a:pt x="26670" y="12700"/>
                </a:moveTo>
                <a:lnTo>
                  <a:pt x="12700" y="12700"/>
                </a:lnTo>
                <a:lnTo>
                  <a:pt x="0" y="139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"/>
                </a:lnTo>
                <a:close/>
              </a:path>
              <a:path w="26670" h="7366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A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327900" y="2771139"/>
            <a:ext cx="27940" cy="774700"/>
          </a:xfrm>
          <a:custGeom>
            <a:avLst/>
            <a:gdLst/>
            <a:ahLst/>
            <a:cxnLst/>
            <a:rect l="l" t="t" r="r" b="b"/>
            <a:pathLst>
              <a:path w="27940" h="774700">
                <a:moveTo>
                  <a:pt x="27940" y="698500"/>
                </a:moveTo>
                <a:lnTo>
                  <a:pt x="0" y="699770"/>
                </a:lnTo>
                <a:lnTo>
                  <a:pt x="0" y="723900"/>
                </a:lnTo>
                <a:lnTo>
                  <a:pt x="1270" y="723900"/>
                </a:lnTo>
                <a:lnTo>
                  <a:pt x="1270" y="736600"/>
                </a:lnTo>
                <a:lnTo>
                  <a:pt x="10159" y="736600"/>
                </a:lnTo>
                <a:lnTo>
                  <a:pt x="10159" y="749300"/>
                </a:lnTo>
                <a:lnTo>
                  <a:pt x="19050" y="749300"/>
                </a:lnTo>
                <a:lnTo>
                  <a:pt x="19050" y="762000"/>
                </a:lnTo>
                <a:lnTo>
                  <a:pt x="26670" y="762000"/>
                </a:lnTo>
                <a:lnTo>
                  <a:pt x="26670" y="774700"/>
                </a:lnTo>
                <a:lnTo>
                  <a:pt x="27940" y="774700"/>
                </a:lnTo>
                <a:lnTo>
                  <a:pt x="27940" y="698500"/>
                </a:lnTo>
                <a:close/>
              </a:path>
              <a:path w="27940" h="774700">
                <a:moveTo>
                  <a:pt x="2794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774700">
                <a:moveTo>
                  <a:pt x="0" y="6350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774700">
                <a:moveTo>
                  <a:pt x="2794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774700">
                <a:moveTo>
                  <a:pt x="13970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610870"/>
                </a:lnTo>
                <a:lnTo>
                  <a:pt x="13970" y="610235"/>
                </a:lnTo>
                <a:close/>
              </a:path>
              <a:path w="27940" h="774700">
                <a:moveTo>
                  <a:pt x="0" y="584200"/>
                </a:moveTo>
                <a:lnTo>
                  <a:pt x="0" y="609600"/>
                </a:lnTo>
                <a:lnTo>
                  <a:pt x="13970" y="610235"/>
                </a:lnTo>
                <a:lnTo>
                  <a:pt x="27940" y="609600"/>
                </a:lnTo>
                <a:lnTo>
                  <a:pt x="27940" y="585470"/>
                </a:lnTo>
                <a:lnTo>
                  <a:pt x="0" y="584200"/>
                </a:lnTo>
                <a:close/>
              </a:path>
              <a:path w="27940" h="774700">
                <a:moveTo>
                  <a:pt x="0" y="5715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774700">
                <a:moveTo>
                  <a:pt x="0" y="546100"/>
                </a:moveTo>
                <a:lnTo>
                  <a:pt x="0" y="571500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774700">
                <a:moveTo>
                  <a:pt x="2794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33400"/>
                </a:lnTo>
                <a:close/>
              </a:path>
              <a:path w="27940" h="774700">
                <a:moveTo>
                  <a:pt x="2794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774700">
                <a:moveTo>
                  <a:pt x="0" y="4318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433070"/>
                </a:lnTo>
                <a:lnTo>
                  <a:pt x="0" y="431800"/>
                </a:lnTo>
                <a:close/>
              </a:path>
              <a:path w="27940" h="774700">
                <a:moveTo>
                  <a:pt x="2794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6400"/>
                </a:lnTo>
                <a:close/>
              </a:path>
              <a:path w="27940" h="774700">
                <a:moveTo>
                  <a:pt x="2794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7940" y="406400"/>
                </a:lnTo>
                <a:lnTo>
                  <a:pt x="27940" y="355600"/>
                </a:lnTo>
                <a:close/>
              </a:path>
              <a:path w="27940" h="774700">
                <a:moveTo>
                  <a:pt x="2794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17500"/>
                </a:lnTo>
                <a:close/>
              </a:path>
              <a:path w="27940" h="774700">
                <a:moveTo>
                  <a:pt x="2794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304800"/>
                </a:lnTo>
                <a:close/>
              </a:path>
              <a:path w="27940" h="774700">
                <a:moveTo>
                  <a:pt x="2794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28600"/>
                </a:lnTo>
                <a:close/>
              </a:path>
              <a:path w="27940" h="774700">
                <a:moveTo>
                  <a:pt x="2794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40" y="228600"/>
                </a:lnTo>
                <a:lnTo>
                  <a:pt x="27940" y="215900"/>
                </a:lnTo>
                <a:close/>
              </a:path>
              <a:path w="27940" h="774700">
                <a:moveTo>
                  <a:pt x="2794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177800"/>
                </a:lnTo>
                <a:close/>
              </a:path>
              <a:path w="27940" h="774700">
                <a:moveTo>
                  <a:pt x="2794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27000"/>
                </a:lnTo>
                <a:close/>
              </a:path>
              <a:path w="27940" h="774700">
                <a:moveTo>
                  <a:pt x="6350" y="0"/>
                </a:moveTo>
                <a:lnTo>
                  <a:pt x="0" y="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2549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355840" y="2796539"/>
            <a:ext cx="26670" cy="787400"/>
          </a:xfrm>
          <a:custGeom>
            <a:avLst/>
            <a:gdLst/>
            <a:ahLst/>
            <a:cxnLst/>
            <a:rect l="l" t="t" r="r" b="b"/>
            <a:pathLst>
              <a:path w="26670" h="787400">
                <a:moveTo>
                  <a:pt x="15239" y="762508"/>
                </a:moveTo>
                <a:lnTo>
                  <a:pt x="15239" y="774700"/>
                </a:lnTo>
                <a:lnTo>
                  <a:pt x="22859" y="774700"/>
                </a:lnTo>
                <a:lnTo>
                  <a:pt x="22859" y="787400"/>
                </a:lnTo>
                <a:lnTo>
                  <a:pt x="26669" y="787400"/>
                </a:lnTo>
                <a:lnTo>
                  <a:pt x="26669" y="763270"/>
                </a:lnTo>
                <a:lnTo>
                  <a:pt x="15239" y="762508"/>
                </a:lnTo>
                <a:close/>
              </a:path>
              <a:path w="26670" h="787400">
                <a:moveTo>
                  <a:pt x="26669" y="762000"/>
                </a:moveTo>
                <a:lnTo>
                  <a:pt x="152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787400">
                <a:moveTo>
                  <a:pt x="26669" y="711200"/>
                </a:moveTo>
                <a:lnTo>
                  <a:pt x="0" y="712470"/>
                </a:lnTo>
                <a:lnTo>
                  <a:pt x="0" y="749300"/>
                </a:lnTo>
                <a:lnTo>
                  <a:pt x="7619" y="749300"/>
                </a:lnTo>
                <a:lnTo>
                  <a:pt x="7619" y="762000"/>
                </a:lnTo>
                <a:lnTo>
                  <a:pt x="15239" y="762508"/>
                </a:lnTo>
                <a:lnTo>
                  <a:pt x="15239" y="76200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7874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7874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7874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7874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7874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7874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7874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7874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7874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7874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7874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7874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7874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7874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7874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7874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7874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7874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7874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787400">
                <a:moveTo>
                  <a:pt x="203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382509" y="2809239"/>
            <a:ext cx="27940" cy="811530"/>
          </a:xfrm>
          <a:custGeom>
            <a:avLst/>
            <a:gdLst/>
            <a:ahLst/>
            <a:cxnLst/>
            <a:rect l="l" t="t" r="r" b="b"/>
            <a:pathLst>
              <a:path w="27940" h="811529">
                <a:moveTo>
                  <a:pt x="0" y="749300"/>
                </a:moveTo>
                <a:lnTo>
                  <a:pt x="0" y="774700"/>
                </a:lnTo>
                <a:lnTo>
                  <a:pt x="3810" y="774700"/>
                </a:lnTo>
                <a:lnTo>
                  <a:pt x="3810" y="787400"/>
                </a:lnTo>
                <a:lnTo>
                  <a:pt x="12700" y="787400"/>
                </a:lnTo>
                <a:lnTo>
                  <a:pt x="12700" y="800100"/>
                </a:lnTo>
                <a:lnTo>
                  <a:pt x="27940" y="800100"/>
                </a:lnTo>
                <a:lnTo>
                  <a:pt x="27940" y="750570"/>
                </a:lnTo>
                <a:lnTo>
                  <a:pt x="0" y="749300"/>
                </a:lnTo>
                <a:close/>
              </a:path>
              <a:path w="27940" h="811529">
                <a:moveTo>
                  <a:pt x="2794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7940" y="750570"/>
                </a:lnTo>
                <a:lnTo>
                  <a:pt x="27940" y="698500"/>
                </a:lnTo>
                <a:close/>
              </a:path>
              <a:path w="27940" h="811529">
                <a:moveTo>
                  <a:pt x="2794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811529">
                <a:moveTo>
                  <a:pt x="2794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22300"/>
                </a:lnTo>
                <a:close/>
              </a:path>
              <a:path w="27940" h="811529">
                <a:moveTo>
                  <a:pt x="0" y="596900"/>
                </a:moveTo>
                <a:lnTo>
                  <a:pt x="0" y="622300"/>
                </a:lnTo>
                <a:lnTo>
                  <a:pt x="27940" y="622300"/>
                </a:lnTo>
                <a:lnTo>
                  <a:pt x="27940" y="598170"/>
                </a:lnTo>
                <a:lnTo>
                  <a:pt x="0" y="596900"/>
                </a:lnTo>
                <a:close/>
              </a:path>
              <a:path w="27940" h="811529">
                <a:moveTo>
                  <a:pt x="2794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811529">
                <a:moveTo>
                  <a:pt x="13970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13970" y="572135"/>
                </a:lnTo>
                <a:close/>
              </a:path>
              <a:path w="27940" h="811529">
                <a:moveTo>
                  <a:pt x="0" y="546100"/>
                </a:moveTo>
                <a:lnTo>
                  <a:pt x="0" y="571500"/>
                </a:lnTo>
                <a:lnTo>
                  <a:pt x="13970" y="572135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811529">
                <a:moveTo>
                  <a:pt x="0" y="533400"/>
                </a:moveTo>
                <a:lnTo>
                  <a:pt x="0" y="546100"/>
                </a:lnTo>
                <a:lnTo>
                  <a:pt x="27940" y="5461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811529">
                <a:moveTo>
                  <a:pt x="0" y="508000"/>
                </a:moveTo>
                <a:lnTo>
                  <a:pt x="0" y="533400"/>
                </a:lnTo>
                <a:lnTo>
                  <a:pt x="27940" y="5334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11529">
                <a:moveTo>
                  <a:pt x="2794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811529">
                <a:moveTo>
                  <a:pt x="2794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811529">
                <a:moveTo>
                  <a:pt x="0" y="3937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811529">
                <a:moveTo>
                  <a:pt x="2794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8300"/>
                </a:lnTo>
                <a:close/>
              </a:path>
              <a:path w="27940" h="811529">
                <a:moveTo>
                  <a:pt x="2794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17500"/>
                </a:lnTo>
                <a:close/>
              </a:path>
              <a:path w="27940" h="811529">
                <a:moveTo>
                  <a:pt x="2794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79400"/>
                </a:lnTo>
                <a:close/>
              </a:path>
              <a:path w="27940" h="811529">
                <a:moveTo>
                  <a:pt x="2794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66700"/>
                </a:lnTo>
                <a:close/>
              </a:path>
              <a:path w="27940" h="811529">
                <a:moveTo>
                  <a:pt x="2794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190500"/>
                </a:lnTo>
                <a:close/>
              </a:path>
              <a:path w="27940" h="811529">
                <a:moveTo>
                  <a:pt x="2794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77800"/>
                </a:lnTo>
                <a:close/>
              </a:path>
              <a:path w="27940" h="81152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811529">
                <a:moveTo>
                  <a:pt x="2794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88900"/>
                </a:lnTo>
                <a:close/>
              </a:path>
              <a:path w="27940" h="811529">
                <a:moveTo>
                  <a:pt x="13970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811529">
                <a:moveTo>
                  <a:pt x="27940" y="800100"/>
                </a:moveTo>
                <a:lnTo>
                  <a:pt x="20320" y="800100"/>
                </a:lnTo>
                <a:lnTo>
                  <a:pt x="20320" y="801370"/>
                </a:lnTo>
                <a:lnTo>
                  <a:pt x="21590" y="801370"/>
                </a:lnTo>
                <a:lnTo>
                  <a:pt x="21590" y="803910"/>
                </a:lnTo>
                <a:lnTo>
                  <a:pt x="22860" y="803910"/>
                </a:lnTo>
                <a:lnTo>
                  <a:pt x="22860" y="805180"/>
                </a:lnTo>
                <a:lnTo>
                  <a:pt x="24130" y="805180"/>
                </a:lnTo>
                <a:lnTo>
                  <a:pt x="24130" y="807720"/>
                </a:lnTo>
                <a:lnTo>
                  <a:pt x="25400" y="807720"/>
                </a:lnTo>
                <a:lnTo>
                  <a:pt x="25400" y="810260"/>
                </a:lnTo>
                <a:lnTo>
                  <a:pt x="26670" y="810260"/>
                </a:lnTo>
                <a:lnTo>
                  <a:pt x="26670" y="811530"/>
                </a:lnTo>
                <a:lnTo>
                  <a:pt x="27940" y="811530"/>
                </a:lnTo>
                <a:lnTo>
                  <a:pt x="27940" y="800100"/>
                </a:lnTo>
                <a:close/>
              </a:path>
            </a:pathLst>
          </a:custGeom>
          <a:solidFill>
            <a:srgbClr val="2448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410450" y="2821939"/>
            <a:ext cx="26670" cy="842010"/>
          </a:xfrm>
          <a:custGeom>
            <a:avLst/>
            <a:gdLst/>
            <a:ahLst/>
            <a:cxnLst/>
            <a:rect l="l" t="t" r="r" b="b"/>
            <a:pathLst>
              <a:path w="26670" h="842010">
                <a:moveTo>
                  <a:pt x="26670" y="774700"/>
                </a:moveTo>
                <a:lnTo>
                  <a:pt x="0" y="77597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74700"/>
                </a:lnTo>
                <a:close/>
              </a:path>
              <a:path w="26670" h="842010">
                <a:moveTo>
                  <a:pt x="0" y="736600"/>
                </a:moveTo>
                <a:lnTo>
                  <a:pt x="0" y="774700"/>
                </a:lnTo>
                <a:lnTo>
                  <a:pt x="26670" y="774700"/>
                </a:lnTo>
                <a:lnTo>
                  <a:pt x="26670" y="737870"/>
                </a:lnTo>
                <a:lnTo>
                  <a:pt x="0" y="736600"/>
                </a:lnTo>
                <a:close/>
              </a:path>
              <a:path w="26670" h="842010">
                <a:moveTo>
                  <a:pt x="26670" y="685800"/>
                </a:moveTo>
                <a:lnTo>
                  <a:pt x="0" y="687070"/>
                </a:lnTo>
                <a:lnTo>
                  <a:pt x="0" y="736600"/>
                </a:lnTo>
                <a:lnTo>
                  <a:pt x="26670" y="737870"/>
                </a:lnTo>
                <a:lnTo>
                  <a:pt x="26670" y="685800"/>
                </a:lnTo>
                <a:close/>
              </a:path>
              <a:path w="26670" h="842010">
                <a:moveTo>
                  <a:pt x="26670" y="647700"/>
                </a:moveTo>
                <a:lnTo>
                  <a:pt x="0" y="648970"/>
                </a:lnTo>
                <a:lnTo>
                  <a:pt x="0" y="68707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842010">
                <a:moveTo>
                  <a:pt x="26670" y="609600"/>
                </a:moveTo>
                <a:lnTo>
                  <a:pt x="0" y="6108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42010">
                <a:moveTo>
                  <a:pt x="0" y="5842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842010">
                <a:moveTo>
                  <a:pt x="26670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842010">
                <a:moveTo>
                  <a:pt x="13334" y="559435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60070"/>
                </a:lnTo>
                <a:lnTo>
                  <a:pt x="13334" y="559435"/>
                </a:lnTo>
                <a:close/>
              </a:path>
              <a:path w="26670" h="842010">
                <a:moveTo>
                  <a:pt x="0" y="533400"/>
                </a:moveTo>
                <a:lnTo>
                  <a:pt x="0" y="558800"/>
                </a:lnTo>
                <a:lnTo>
                  <a:pt x="13334" y="559435"/>
                </a:lnTo>
                <a:lnTo>
                  <a:pt x="26670" y="5588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42010">
                <a:moveTo>
                  <a:pt x="0" y="5207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842010">
                <a:moveTo>
                  <a:pt x="0" y="4953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42010">
                <a:moveTo>
                  <a:pt x="26670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42010">
                <a:moveTo>
                  <a:pt x="26670" y="469900"/>
                </a:moveTo>
                <a:lnTo>
                  <a:pt x="0" y="471170"/>
                </a:lnTo>
                <a:lnTo>
                  <a:pt x="0" y="48387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842010">
                <a:moveTo>
                  <a:pt x="0" y="3810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842010">
                <a:moveTo>
                  <a:pt x="26670" y="355600"/>
                </a:moveTo>
                <a:lnTo>
                  <a:pt x="0" y="3568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55600"/>
                </a:lnTo>
                <a:close/>
              </a:path>
              <a:path w="26670" h="842010">
                <a:moveTo>
                  <a:pt x="26670" y="304800"/>
                </a:moveTo>
                <a:lnTo>
                  <a:pt x="0" y="306070"/>
                </a:lnTo>
                <a:lnTo>
                  <a:pt x="0" y="356870"/>
                </a:lnTo>
                <a:lnTo>
                  <a:pt x="26670" y="355600"/>
                </a:lnTo>
                <a:lnTo>
                  <a:pt x="26670" y="304800"/>
                </a:lnTo>
                <a:close/>
              </a:path>
              <a:path w="26670" h="842010">
                <a:moveTo>
                  <a:pt x="26670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66700"/>
                </a:lnTo>
                <a:close/>
              </a:path>
              <a:path w="26670" h="842010">
                <a:moveTo>
                  <a:pt x="26670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54000"/>
                </a:lnTo>
                <a:close/>
              </a:path>
              <a:path w="26670" h="842010">
                <a:moveTo>
                  <a:pt x="26670" y="177800"/>
                </a:moveTo>
                <a:lnTo>
                  <a:pt x="0" y="1790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177800"/>
                </a:lnTo>
                <a:close/>
              </a:path>
              <a:path w="26670" h="842010">
                <a:moveTo>
                  <a:pt x="26670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8420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842010">
                <a:moveTo>
                  <a:pt x="26670" y="76200"/>
                </a:moveTo>
                <a:lnTo>
                  <a:pt x="0" y="774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76200"/>
                </a:lnTo>
                <a:close/>
              </a:path>
              <a:path w="26670" h="842010">
                <a:moveTo>
                  <a:pt x="7620" y="0"/>
                </a:moveTo>
                <a:lnTo>
                  <a:pt x="0" y="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6670" h="842010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42010">
                <a:moveTo>
                  <a:pt x="26670" y="800100"/>
                </a:moveTo>
                <a:lnTo>
                  <a:pt x="0" y="800100"/>
                </a:lnTo>
                <a:lnTo>
                  <a:pt x="0" y="801370"/>
                </a:lnTo>
                <a:lnTo>
                  <a:pt x="1270" y="801370"/>
                </a:lnTo>
                <a:lnTo>
                  <a:pt x="1270" y="802640"/>
                </a:lnTo>
                <a:lnTo>
                  <a:pt x="2540" y="802640"/>
                </a:lnTo>
                <a:lnTo>
                  <a:pt x="2540" y="805180"/>
                </a:lnTo>
                <a:lnTo>
                  <a:pt x="3809" y="805180"/>
                </a:lnTo>
                <a:lnTo>
                  <a:pt x="3809" y="806450"/>
                </a:lnTo>
                <a:lnTo>
                  <a:pt x="5079" y="806450"/>
                </a:lnTo>
                <a:lnTo>
                  <a:pt x="5079" y="808990"/>
                </a:lnTo>
                <a:lnTo>
                  <a:pt x="6350" y="808990"/>
                </a:lnTo>
                <a:lnTo>
                  <a:pt x="6350" y="811530"/>
                </a:lnTo>
                <a:lnTo>
                  <a:pt x="7620" y="811530"/>
                </a:lnTo>
                <a:lnTo>
                  <a:pt x="762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42010">
                <a:moveTo>
                  <a:pt x="26670" y="812800"/>
                </a:moveTo>
                <a:lnTo>
                  <a:pt x="8890" y="812800"/>
                </a:lnTo>
                <a:lnTo>
                  <a:pt x="8890" y="815340"/>
                </a:lnTo>
                <a:lnTo>
                  <a:pt x="10159" y="815340"/>
                </a:lnTo>
                <a:lnTo>
                  <a:pt x="10159" y="816610"/>
                </a:lnTo>
                <a:lnTo>
                  <a:pt x="11429" y="816610"/>
                </a:lnTo>
                <a:lnTo>
                  <a:pt x="11429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842010">
                <a:moveTo>
                  <a:pt x="26670" y="819150"/>
                </a:moveTo>
                <a:lnTo>
                  <a:pt x="12700" y="819150"/>
                </a:lnTo>
                <a:lnTo>
                  <a:pt x="12700" y="821690"/>
                </a:lnTo>
                <a:lnTo>
                  <a:pt x="13970" y="821690"/>
                </a:lnTo>
                <a:lnTo>
                  <a:pt x="13970" y="822960"/>
                </a:lnTo>
                <a:lnTo>
                  <a:pt x="15240" y="822960"/>
                </a:lnTo>
                <a:lnTo>
                  <a:pt x="15240" y="825500"/>
                </a:lnTo>
                <a:lnTo>
                  <a:pt x="16509" y="825500"/>
                </a:lnTo>
                <a:lnTo>
                  <a:pt x="16509" y="826770"/>
                </a:lnTo>
                <a:lnTo>
                  <a:pt x="17779" y="826770"/>
                </a:lnTo>
                <a:lnTo>
                  <a:pt x="17779" y="829310"/>
                </a:lnTo>
                <a:lnTo>
                  <a:pt x="19050" y="829310"/>
                </a:lnTo>
                <a:lnTo>
                  <a:pt x="1905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842010">
                <a:moveTo>
                  <a:pt x="26670" y="831850"/>
                </a:moveTo>
                <a:lnTo>
                  <a:pt x="20320" y="831850"/>
                </a:lnTo>
                <a:lnTo>
                  <a:pt x="20320" y="833120"/>
                </a:lnTo>
                <a:lnTo>
                  <a:pt x="21590" y="833120"/>
                </a:lnTo>
                <a:lnTo>
                  <a:pt x="21590" y="835660"/>
                </a:lnTo>
                <a:lnTo>
                  <a:pt x="22859" y="835660"/>
                </a:lnTo>
                <a:lnTo>
                  <a:pt x="22859" y="836930"/>
                </a:lnTo>
                <a:lnTo>
                  <a:pt x="24129" y="836930"/>
                </a:lnTo>
                <a:lnTo>
                  <a:pt x="24129" y="839470"/>
                </a:lnTo>
                <a:lnTo>
                  <a:pt x="25400" y="839470"/>
                </a:lnTo>
                <a:lnTo>
                  <a:pt x="25400" y="842010"/>
                </a:lnTo>
                <a:lnTo>
                  <a:pt x="26670" y="842010"/>
                </a:lnTo>
                <a:lnTo>
                  <a:pt x="26670" y="83185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437119" y="2834639"/>
            <a:ext cx="27940" cy="872490"/>
          </a:xfrm>
          <a:custGeom>
            <a:avLst/>
            <a:gdLst/>
            <a:ahLst/>
            <a:cxnLst/>
            <a:rect l="l" t="t" r="r" b="b"/>
            <a:pathLst>
              <a:path w="27940" h="872489">
                <a:moveTo>
                  <a:pt x="27939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62000"/>
                </a:lnTo>
                <a:close/>
              </a:path>
              <a:path w="27940" h="872489">
                <a:moveTo>
                  <a:pt x="0" y="723900"/>
                </a:moveTo>
                <a:lnTo>
                  <a:pt x="0" y="762000"/>
                </a:lnTo>
                <a:lnTo>
                  <a:pt x="27939" y="762000"/>
                </a:lnTo>
                <a:lnTo>
                  <a:pt x="27939" y="725170"/>
                </a:lnTo>
                <a:lnTo>
                  <a:pt x="0" y="723900"/>
                </a:lnTo>
                <a:close/>
              </a:path>
              <a:path w="27940" h="872489">
                <a:moveTo>
                  <a:pt x="27939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39" y="725170"/>
                </a:lnTo>
                <a:lnTo>
                  <a:pt x="27939" y="673100"/>
                </a:lnTo>
                <a:close/>
              </a:path>
              <a:path w="27940" h="872489">
                <a:moveTo>
                  <a:pt x="27939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39" y="673100"/>
                </a:lnTo>
                <a:lnTo>
                  <a:pt x="27939" y="635000"/>
                </a:lnTo>
                <a:close/>
              </a:path>
              <a:path w="27940" h="872489">
                <a:moveTo>
                  <a:pt x="27939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596900"/>
                </a:lnTo>
                <a:close/>
              </a:path>
              <a:path w="27940" h="872489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872489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872489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7370"/>
                </a:lnTo>
                <a:lnTo>
                  <a:pt x="13970" y="546735"/>
                </a:lnTo>
                <a:close/>
              </a:path>
              <a:path w="27940" h="872489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39" y="5461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872489">
                <a:moveTo>
                  <a:pt x="0" y="5080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509270"/>
                </a:lnTo>
                <a:lnTo>
                  <a:pt x="0" y="508000"/>
                </a:lnTo>
                <a:close/>
              </a:path>
              <a:path w="27940" h="872489">
                <a:moveTo>
                  <a:pt x="0" y="482600"/>
                </a:moveTo>
                <a:lnTo>
                  <a:pt x="0" y="508000"/>
                </a:lnTo>
                <a:lnTo>
                  <a:pt x="27939" y="5080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872489">
                <a:moveTo>
                  <a:pt x="27939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69900"/>
                </a:lnTo>
                <a:close/>
              </a:path>
              <a:path w="27940" h="872489">
                <a:moveTo>
                  <a:pt x="27939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39" y="469900"/>
                </a:lnTo>
                <a:lnTo>
                  <a:pt x="27939" y="457200"/>
                </a:lnTo>
                <a:close/>
              </a:path>
              <a:path w="27940" h="872489">
                <a:moveTo>
                  <a:pt x="0" y="368300"/>
                </a:moveTo>
                <a:lnTo>
                  <a:pt x="0" y="457200"/>
                </a:lnTo>
                <a:lnTo>
                  <a:pt x="27939" y="457200"/>
                </a:lnTo>
                <a:lnTo>
                  <a:pt x="27939" y="369570"/>
                </a:lnTo>
                <a:lnTo>
                  <a:pt x="0" y="368300"/>
                </a:lnTo>
                <a:close/>
              </a:path>
              <a:path w="27940" h="872489">
                <a:moveTo>
                  <a:pt x="27939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39" y="368300"/>
                </a:lnTo>
                <a:lnTo>
                  <a:pt x="27939" y="342900"/>
                </a:lnTo>
                <a:close/>
              </a:path>
              <a:path w="27940" h="872489">
                <a:moveTo>
                  <a:pt x="27939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39" y="342900"/>
                </a:lnTo>
                <a:lnTo>
                  <a:pt x="27939" y="292100"/>
                </a:lnTo>
                <a:close/>
              </a:path>
              <a:path w="27940" h="872489">
                <a:moveTo>
                  <a:pt x="27939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54000"/>
                </a:lnTo>
                <a:close/>
              </a:path>
              <a:path w="27940" h="872489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872489">
                <a:moveTo>
                  <a:pt x="27939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165100"/>
                </a:lnTo>
                <a:close/>
              </a:path>
              <a:path w="27940" h="872489">
                <a:moveTo>
                  <a:pt x="27939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872489">
                <a:moveTo>
                  <a:pt x="27939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114300"/>
                </a:lnTo>
                <a:close/>
              </a:path>
              <a:path w="27940" h="872489">
                <a:moveTo>
                  <a:pt x="27939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63500"/>
                </a:lnTo>
                <a:close/>
              </a:path>
              <a:path w="27940" h="872489">
                <a:moveTo>
                  <a:pt x="1270" y="0"/>
                </a:moveTo>
                <a:lnTo>
                  <a:pt x="0" y="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7940" h="872489">
                <a:moveTo>
                  <a:pt x="2793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74700"/>
                </a:lnTo>
                <a:close/>
              </a:path>
              <a:path w="27940" h="872489">
                <a:moveTo>
                  <a:pt x="27939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87400"/>
                </a:lnTo>
                <a:close/>
              </a:path>
              <a:path w="27940" h="872489">
                <a:moveTo>
                  <a:pt x="27939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7939" y="819150"/>
                </a:lnTo>
                <a:lnTo>
                  <a:pt x="27939" y="806450"/>
                </a:lnTo>
                <a:close/>
              </a:path>
              <a:path w="27940" h="872489">
                <a:moveTo>
                  <a:pt x="27939" y="819150"/>
                </a:moveTo>
                <a:lnTo>
                  <a:pt x="0" y="819150"/>
                </a:lnTo>
                <a:lnTo>
                  <a:pt x="0" y="830580"/>
                </a:lnTo>
                <a:lnTo>
                  <a:pt x="1270" y="830580"/>
                </a:lnTo>
                <a:lnTo>
                  <a:pt x="1270" y="831850"/>
                </a:lnTo>
                <a:lnTo>
                  <a:pt x="27939" y="831850"/>
                </a:lnTo>
                <a:lnTo>
                  <a:pt x="27939" y="819150"/>
                </a:lnTo>
                <a:close/>
              </a:path>
              <a:path w="27940" h="872489">
                <a:moveTo>
                  <a:pt x="27939" y="831850"/>
                </a:moveTo>
                <a:lnTo>
                  <a:pt x="1270" y="831850"/>
                </a:lnTo>
                <a:lnTo>
                  <a:pt x="1270" y="833120"/>
                </a:lnTo>
                <a:lnTo>
                  <a:pt x="2539" y="833120"/>
                </a:lnTo>
                <a:lnTo>
                  <a:pt x="2539" y="834390"/>
                </a:lnTo>
                <a:lnTo>
                  <a:pt x="3809" y="834390"/>
                </a:lnTo>
                <a:lnTo>
                  <a:pt x="3809" y="836930"/>
                </a:lnTo>
                <a:lnTo>
                  <a:pt x="5079" y="836930"/>
                </a:lnTo>
                <a:lnTo>
                  <a:pt x="5079" y="838200"/>
                </a:lnTo>
                <a:lnTo>
                  <a:pt x="27939" y="838200"/>
                </a:lnTo>
                <a:lnTo>
                  <a:pt x="27939" y="831850"/>
                </a:lnTo>
                <a:close/>
              </a:path>
              <a:path w="27940" h="872489">
                <a:moveTo>
                  <a:pt x="27939" y="838200"/>
                </a:moveTo>
                <a:lnTo>
                  <a:pt x="6350" y="838200"/>
                </a:lnTo>
                <a:lnTo>
                  <a:pt x="6350" y="840740"/>
                </a:lnTo>
                <a:lnTo>
                  <a:pt x="7620" y="840740"/>
                </a:lnTo>
                <a:lnTo>
                  <a:pt x="7620" y="843280"/>
                </a:lnTo>
                <a:lnTo>
                  <a:pt x="8889" y="843280"/>
                </a:lnTo>
                <a:lnTo>
                  <a:pt x="8889" y="844550"/>
                </a:lnTo>
                <a:lnTo>
                  <a:pt x="10159" y="844550"/>
                </a:lnTo>
                <a:lnTo>
                  <a:pt x="10159" y="847090"/>
                </a:lnTo>
                <a:lnTo>
                  <a:pt x="11429" y="847090"/>
                </a:lnTo>
                <a:lnTo>
                  <a:pt x="11429" y="848360"/>
                </a:lnTo>
                <a:lnTo>
                  <a:pt x="12700" y="848360"/>
                </a:lnTo>
                <a:lnTo>
                  <a:pt x="12700" y="850900"/>
                </a:lnTo>
                <a:lnTo>
                  <a:pt x="13970" y="850900"/>
                </a:lnTo>
                <a:lnTo>
                  <a:pt x="13970" y="853440"/>
                </a:lnTo>
                <a:lnTo>
                  <a:pt x="15239" y="853440"/>
                </a:lnTo>
                <a:lnTo>
                  <a:pt x="15239" y="854710"/>
                </a:lnTo>
                <a:lnTo>
                  <a:pt x="16509" y="854710"/>
                </a:lnTo>
                <a:lnTo>
                  <a:pt x="16509" y="857250"/>
                </a:lnTo>
                <a:lnTo>
                  <a:pt x="27939" y="857250"/>
                </a:lnTo>
                <a:lnTo>
                  <a:pt x="27939" y="838200"/>
                </a:lnTo>
                <a:close/>
              </a:path>
              <a:path w="27940" h="872489">
                <a:moveTo>
                  <a:pt x="27939" y="857250"/>
                </a:moveTo>
                <a:lnTo>
                  <a:pt x="17779" y="857250"/>
                </a:lnTo>
                <a:lnTo>
                  <a:pt x="17779" y="858520"/>
                </a:lnTo>
                <a:lnTo>
                  <a:pt x="19050" y="858520"/>
                </a:lnTo>
                <a:lnTo>
                  <a:pt x="19050" y="861060"/>
                </a:lnTo>
                <a:lnTo>
                  <a:pt x="20320" y="861060"/>
                </a:lnTo>
                <a:lnTo>
                  <a:pt x="20320" y="863600"/>
                </a:lnTo>
                <a:lnTo>
                  <a:pt x="27939" y="863600"/>
                </a:lnTo>
                <a:lnTo>
                  <a:pt x="27939" y="857250"/>
                </a:lnTo>
                <a:close/>
              </a:path>
              <a:path w="27940" h="872489">
                <a:moveTo>
                  <a:pt x="27939" y="863600"/>
                </a:moveTo>
                <a:lnTo>
                  <a:pt x="21589" y="863600"/>
                </a:lnTo>
                <a:lnTo>
                  <a:pt x="21589" y="864870"/>
                </a:lnTo>
                <a:lnTo>
                  <a:pt x="22859" y="864870"/>
                </a:lnTo>
                <a:lnTo>
                  <a:pt x="22859" y="867410"/>
                </a:lnTo>
                <a:lnTo>
                  <a:pt x="24129" y="867410"/>
                </a:lnTo>
                <a:lnTo>
                  <a:pt x="24129" y="868680"/>
                </a:lnTo>
                <a:lnTo>
                  <a:pt x="25400" y="868680"/>
                </a:lnTo>
                <a:lnTo>
                  <a:pt x="25400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872489">
                <a:moveTo>
                  <a:pt x="27939" y="869950"/>
                </a:moveTo>
                <a:lnTo>
                  <a:pt x="25400" y="869950"/>
                </a:lnTo>
                <a:lnTo>
                  <a:pt x="25400" y="871220"/>
                </a:lnTo>
                <a:lnTo>
                  <a:pt x="26670" y="871220"/>
                </a:lnTo>
                <a:lnTo>
                  <a:pt x="26670" y="872490"/>
                </a:lnTo>
                <a:lnTo>
                  <a:pt x="27939" y="872490"/>
                </a:lnTo>
                <a:lnTo>
                  <a:pt x="27939" y="869950"/>
                </a:lnTo>
                <a:close/>
              </a:path>
            </a:pathLst>
          </a:custGeom>
          <a:solidFill>
            <a:srgbClr val="2448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7465059" y="2860039"/>
            <a:ext cx="26670" cy="890269"/>
          </a:xfrm>
          <a:custGeom>
            <a:avLst/>
            <a:gdLst/>
            <a:ahLst/>
            <a:cxnLst/>
            <a:rect l="l" t="t" r="r" b="b"/>
            <a:pathLst>
              <a:path w="26670" h="890270">
                <a:moveTo>
                  <a:pt x="26670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890270">
                <a:moveTo>
                  <a:pt x="0" y="698500"/>
                </a:moveTo>
                <a:lnTo>
                  <a:pt x="0" y="736600"/>
                </a:lnTo>
                <a:lnTo>
                  <a:pt x="26670" y="736600"/>
                </a:lnTo>
                <a:lnTo>
                  <a:pt x="26670" y="699770"/>
                </a:lnTo>
                <a:lnTo>
                  <a:pt x="0" y="698500"/>
                </a:lnTo>
                <a:close/>
              </a:path>
              <a:path w="26670" h="890270">
                <a:moveTo>
                  <a:pt x="26670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6670" y="699770"/>
                </a:lnTo>
                <a:lnTo>
                  <a:pt x="26670" y="647700"/>
                </a:lnTo>
                <a:close/>
              </a:path>
              <a:path w="26670" h="890270">
                <a:moveTo>
                  <a:pt x="26670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90270">
                <a:moveTo>
                  <a:pt x="26670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89027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9027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890270">
                <a:moveTo>
                  <a:pt x="13334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13334" y="521335"/>
                </a:lnTo>
                <a:close/>
              </a:path>
              <a:path w="26670" h="890270">
                <a:moveTo>
                  <a:pt x="0" y="495300"/>
                </a:moveTo>
                <a:lnTo>
                  <a:pt x="0" y="520700"/>
                </a:lnTo>
                <a:lnTo>
                  <a:pt x="13334" y="521335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90270">
                <a:moveTo>
                  <a:pt x="0" y="4826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890270">
                <a:moveTo>
                  <a:pt x="0" y="4572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890270">
                <a:moveTo>
                  <a:pt x="2667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90270">
                <a:moveTo>
                  <a:pt x="26670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890270">
                <a:moveTo>
                  <a:pt x="0" y="3429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344170"/>
                </a:lnTo>
                <a:lnTo>
                  <a:pt x="0" y="342900"/>
                </a:lnTo>
                <a:close/>
              </a:path>
              <a:path w="26670" h="890270">
                <a:moveTo>
                  <a:pt x="26670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17500"/>
                </a:lnTo>
                <a:close/>
              </a:path>
              <a:path w="26670" h="890270">
                <a:moveTo>
                  <a:pt x="26670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6670" y="317500"/>
                </a:lnTo>
                <a:lnTo>
                  <a:pt x="26670" y="266700"/>
                </a:lnTo>
                <a:close/>
              </a:path>
              <a:path w="26670" h="89027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89027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890270">
                <a:moveTo>
                  <a:pt x="26670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39700"/>
                </a:lnTo>
                <a:close/>
              </a:path>
              <a:path w="26670" h="890270">
                <a:moveTo>
                  <a:pt x="2667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890270">
                <a:moveTo>
                  <a:pt x="26670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88900"/>
                </a:lnTo>
                <a:close/>
              </a:path>
              <a:path w="26670" h="890270">
                <a:moveTo>
                  <a:pt x="26670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38100"/>
                </a:lnTo>
                <a:close/>
              </a:path>
              <a:path w="26670" h="890270">
                <a:moveTo>
                  <a:pt x="15240" y="0"/>
                </a:moveTo>
                <a:lnTo>
                  <a:pt x="0" y="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6670" h="89027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90270">
                <a:moveTo>
                  <a:pt x="26670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2000"/>
                </a:lnTo>
                <a:close/>
              </a:path>
              <a:path w="26670" h="89027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890270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90270">
                <a:moveTo>
                  <a:pt x="26670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06450"/>
                </a:lnTo>
                <a:close/>
              </a:path>
              <a:path w="26670" h="890270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890270">
                <a:moveTo>
                  <a:pt x="2667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1270" y="849630"/>
                </a:lnTo>
                <a:lnTo>
                  <a:pt x="127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90270">
                <a:moveTo>
                  <a:pt x="26670" y="850900"/>
                </a:moveTo>
                <a:lnTo>
                  <a:pt x="1270" y="850900"/>
                </a:lnTo>
                <a:lnTo>
                  <a:pt x="1270" y="852170"/>
                </a:lnTo>
                <a:lnTo>
                  <a:pt x="2540" y="852170"/>
                </a:lnTo>
                <a:lnTo>
                  <a:pt x="2540" y="853440"/>
                </a:lnTo>
                <a:lnTo>
                  <a:pt x="3810" y="853440"/>
                </a:lnTo>
                <a:lnTo>
                  <a:pt x="3810" y="855980"/>
                </a:lnTo>
                <a:lnTo>
                  <a:pt x="5080" y="855980"/>
                </a:lnTo>
                <a:lnTo>
                  <a:pt x="508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90270">
                <a:moveTo>
                  <a:pt x="26670" y="857250"/>
                </a:moveTo>
                <a:lnTo>
                  <a:pt x="6350" y="857250"/>
                </a:lnTo>
                <a:lnTo>
                  <a:pt x="6350" y="859790"/>
                </a:lnTo>
                <a:lnTo>
                  <a:pt x="7620" y="859790"/>
                </a:lnTo>
                <a:lnTo>
                  <a:pt x="7620" y="862330"/>
                </a:lnTo>
                <a:lnTo>
                  <a:pt x="8890" y="862330"/>
                </a:lnTo>
                <a:lnTo>
                  <a:pt x="889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90270">
                <a:moveTo>
                  <a:pt x="26670" y="863600"/>
                </a:moveTo>
                <a:lnTo>
                  <a:pt x="10160" y="863600"/>
                </a:lnTo>
                <a:lnTo>
                  <a:pt x="10160" y="866140"/>
                </a:lnTo>
                <a:lnTo>
                  <a:pt x="11430" y="866140"/>
                </a:lnTo>
                <a:lnTo>
                  <a:pt x="11430" y="867410"/>
                </a:lnTo>
                <a:lnTo>
                  <a:pt x="12700" y="867410"/>
                </a:lnTo>
                <a:lnTo>
                  <a:pt x="1270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90270">
                <a:moveTo>
                  <a:pt x="26670" y="869950"/>
                </a:moveTo>
                <a:lnTo>
                  <a:pt x="13970" y="869950"/>
                </a:lnTo>
                <a:lnTo>
                  <a:pt x="13970" y="872490"/>
                </a:lnTo>
                <a:lnTo>
                  <a:pt x="15240" y="872490"/>
                </a:lnTo>
                <a:lnTo>
                  <a:pt x="15240" y="873760"/>
                </a:lnTo>
                <a:lnTo>
                  <a:pt x="16510" y="873760"/>
                </a:lnTo>
                <a:lnTo>
                  <a:pt x="1651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90270">
                <a:moveTo>
                  <a:pt x="26670" y="876300"/>
                </a:moveTo>
                <a:lnTo>
                  <a:pt x="17780" y="876300"/>
                </a:lnTo>
                <a:lnTo>
                  <a:pt x="17780" y="877570"/>
                </a:lnTo>
                <a:lnTo>
                  <a:pt x="19050" y="877570"/>
                </a:lnTo>
                <a:lnTo>
                  <a:pt x="19050" y="880110"/>
                </a:lnTo>
                <a:lnTo>
                  <a:pt x="20320" y="880110"/>
                </a:lnTo>
                <a:lnTo>
                  <a:pt x="20320" y="882650"/>
                </a:lnTo>
                <a:lnTo>
                  <a:pt x="26670" y="882650"/>
                </a:lnTo>
                <a:lnTo>
                  <a:pt x="26670" y="876300"/>
                </a:lnTo>
                <a:close/>
              </a:path>
              <a:path w="26670" h="890270">
                <a:moveTo>
                  <a:pt x="26670" y="882650"/>
                </a:moveTo>
                <a:lnTo>
                  <a:pt x="21590" y="882650"/>
                </a:lnTo>
                <a:lnTo>
                  <a:pt x="21590" y="883920"/>
                </a:lnTo>
                <a:lnTo>
                  <a:pt x="22860" y="883920"/>
                </a:lnTo>
                <a:lnTo>
                  <a:pt x="22860" y="886460"/>
                </a:lnTo>
                <a:lnTo>
                  <a:pt x="24130" y="886460"/>
                </a:lnTo>
                <a:lnTo>
                  <a:pt x="24130" y="887730"/>
                </a:lnTo>
                <a:lnTo>
                  <a:pt x="25400" y="887730"/>
                </a:lnTo>
                <a:lnTo>
                  <a:pt x="25400" y="890270"/>
                </a:lnTo>
                <a:lnTo>
                  <a:pt x="26670" y="890270"/>
                </a:lnTo>
                <a:lnTo>
                  <a:pt x="26670" y="882650"/>
                </a:lnTo>
                <a:close/>
              </a:path>
            </a:pathLst>
          </a:custGeom>
          <a:solidFill>
            <a:srgbClr val="2447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491730" y="2872739"/>
            <a:ext cx="27940" cy="922019"/>
          </a:xfrm>
          <a:custGeom>
            <a:avLst/>
            <a:gdLst/>
            <a:ahLst/>
            <a:cxnLst/>
            <a:rect l="l" t="t" r="r" b="b"/>
            <a:pathLst>
              <a:path w="27940" h="922020">
                <a:moveTo>
                  <a:pt x="27940" y="723900"/>
                </a:moveTo>
                <a:lnTo>
                  <a:pt x="0" y="72517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3900"/>
                </a:lnTo>
                <a:close/>
              </a:path>
              <a:path w="27940" h="922020">
                <a:moveTo>
                  <a:pt x="0" y="685800"/>
                </a:moveTo>
                <a:lnTo>
                  <a:pt x="0" y="723900"/>
                </a:lnTo>
                <a:lnTo>
                  <a:pt x="27940" y="723900"/>
                </a:lnTo>
                <a:lnTo>
                  <a:pt x="27940" y="687070"/>
                </a:lnTo>
                <a:lnTo>
                  <a:pt x="0" y="685800"/>
                </a:lnTo>
                <a:close/>
              </a:path>
              <a:path w="27940" h="922020">
                <a:moveTo>
                  <a:pt x="27940" y="635000"/>
                </a:moveTo>
                <a:lnTo>
                  <a:pt x="0" y="636270"/>
                </a:lnTo>
                <a:lnTo>
                  <a:pt x="0" y="685800"/>
                </a:lnTo>
                <a:lnTo>
                  <a:pt x="27940" y="687070"/>
                </a:lnTo>
                <a:lnTo>
                  <a:pt x="27940" y="635000"/>
                </a:lnTo>
                <a:close/>
              </a:path>
              <a:path w="27940" h="922020">
                <a:moveTo>
                  <a:pt x="27940" y="596900"/>
                </a:moveTo>
                <a:lnTo>
                  <a:pt x="0" y="598170"/>
                </a:lnTo>
                <a:lnTo>
                  <a:pt x="0" y="63627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922020">
                <a:moveTo>
                  <a:pt x="27940" y="558800"/>
                </a:moveTo>
                <a:lnTo>
                  <a:pt x="0" y="5600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58800"/>
                </a:lnTo>
                <a:close/>
              </a:path>
              <a:path w="27940" h="922020">
                <a:moveTo>
                  <a:pt x="0" y="533400"/>
                </a:moveTo>
                <a:lnTo>
                  <a:pt x="0" y="558800"/>
                </a:lnTo>
                <a:lnTo>
                  <a:pt x="27940" y="5588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922020">
                <a:moveTo>
                  <a:pt x="27940" y="520700"/>
                </a:moveTo>
                <a:lnTo>
                  <a:pt x="0" y="5219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922020">
                <a:moveTo>
                  <a:pt x="13970" y="508635"/>
                </a:moveTo>
                <a:lnTo>
                  <a:pt x="0" y="5092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13970" y="508635"/>
                </a:lnTo>
                <a:close/>
              </a:path>
              <a:path w="27940" h="922020">
                <a:moveTo>
                  <a:pt x="0" y="482600"/>
                </a:moveTo>
                <a:lnTo>
                  <a:pt x="0" y="508000"/>
                </a:lnTo>
                <a:lnTo>
                  <a:pt x="13970" y="508635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922020">
                <a:moveTo>
                  <a:pt x="0" y="4699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922020">
                <a:moveTo>
                  <a:pt x="0" y="444500"/>
                </a:moveTo>
                <a:lnTo>
                  <a:pt x="0" y="469900"/>
                </a:lnTo>
                <a:lnTo>
                  <a:pt x="27940" y="469900"/>
                </a:lnTo>
                <a:lnTo>
                  <a:pt x="27940" y="445770"/>
                </a:lnTo>
                <a:lnTo>
                  <a:pt x="0" y="444500"/>
                </a:lnTo>
                <a:close/>
              </a:path>
              <a:path w="27940" h="922020">
                <a:moveTo>
                  <a:pt x="2794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1800"/>
                </a:lnTo>
                <a:close/>
              </a:path>
              <a:path w="27940" h="922020">
                <a:moveTo>
                  <a:pt x="27940" y="419100"/>
                </a:moveTo>
                <a:lnTo>
                  <a:pt x="0" y="420370"/>
                </a:lnTo>
                <a:lnTo>
                  <a:pt x="0" y="43307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922020">
                <a:moveTo>
                  <a:pt x="0" y="3302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331470"/>
                </a:lnTo>
                <a:lnTo>
                  <a:pt x="0" y="330200"/>
                </a:lnTo>
                <a:close/>
              </a:path>
              <a:path w="27940" h="922020">
                <a:moveTo>
                  <a:pt x="27940" y="304800"/>
                </a:moveTo>
                <a:lnTo>
                  <a:pt x="0" y="306070"/>
                </a:lnTo>
                <a:lnTo>
                  <a:pt x="0" y="330200"/>
                </a:lnTo>
                <a:lnTo>
                  <a:pt x="27940" y="330200"/>
                </a:lnTo>
                <a:lnTo>
                  <a:pt x="27940" y="304800"/>
                </a:lnTo>
                <a:close/>
              </a:path>
              <a:path w="27940" h="922020">
                <a:moveTo>
                  <a:pt x="27940" y="254000"/>
                </a:moveTo>
                <a:lnTo>
                  <a:pt x="0" y="255270"/>
                </a:lnTo>
                <a:lnTo>
                  <a:pt x="0" y="306070"/>
                </a:lnTo>
                <a:lnTo>
                  <a:pt x="27940" y="304800"/>
                </a:lnTo>
                <a:lnTo>
                  <a:pt x="27940" y="254000"/>
                </a:lnTo>
                <a:close/>
              </a:path>
              <a:path w="27940" h="922020">
                <a:moveTo>
                  <a:pt x="27940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15900"/>
                </a:lnTo>
                <a:close/>
              </a:path>
              <a:path w="27940" h="922020">
                <a:moveTo>
                  <a:pt x="27940" y="203200"/>
                </a:moveTo>
                <a:lnTo>
                  <a:pt x="0" y="2044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922020">
                <a:moveTo>
                  <a:pt x="27940" y="127000"/>
                </a:moveTo>
                <a:lnTo>
                  <a:pt x="0" y="12827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27000"/>
                </a:lnTo>
                <a:close/>
              </a:path>
              <a:path w="27940" h="922020">
                <a:moveTo>
                  <a:pt x="2794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922020">
                <a:moveTo>
                  <a:pt x="27940" y="76200"/>
                </a:moveTo>
                <a:lnTo>
                  <a:pt x="0" y="774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76200"/>
                </a:lnTo>
                <a:close/>
              </a:path>
              <a:path w="27940" h="922020">
                <a:moveTo>
                  <a:pt x="27940" y="25400"/>
                </a:moveTo>
                <a:lnTo>
                  <a:pt x="0" y="26670"/>
                </a:lnTo>
                <a:lnTo>
                  <a:pt x="0" y="76200"/>
                </a:lnTo>
                <a:lnTo>
                  <a:pt x="27940" y="76200"/>
                </a:lnTo>
                <a:lnTo>
                  <a:pt x="27940" y="25400"/>
                </a:lnTo>
                <a:close/>
              </a:path>
              <a:path w="27940" h="922020">
                <a:moveTo>
                  <a:pt x="10159" y="0"/>
                </a:moveTo>
                <a:lnTo>
                  <a:pt x="0" y="0"/>
                </a:lnTo>
                <a:lnTo>
                  <a:pt x="0" y="25400"/>
                </a:lnTo>
                <a:lnTo>
                  <a:pt x="27940" y="25400"/>
                </a:lnTo>
                <a:lnTo>
                  <a:pt x="2794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7940" h="922020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922020">
                <a:moveTo>
                  <a:pt x="27940" y="749300"/>
                </a:moveTo>
                <a:lnTo>
                  <a:pt x="0" y="7493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49300"/>
                </a:lnTo>
                <a:close/>
              </a:path>
              <a:path w="27940" h="922020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922020">
                <a:moveTo>
                  <a:pt x="2794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40" y="793750"/>
                </a:lnTo>
                <a:lnTo>
                  <a:pt x="27940" y="781050"/>
                </a:lnTo>
                <a:close/>
              </a:path>
              <a:path w="27940" h="922020">
                <a:moveTo>
                  <a:pt x="27940" y="793750"/>
                </a:moveTo>
                <a:lnTo>
                  <a:pt x="0" y="79375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3750"/>
                </a:lnTo>
                <a:close/>
              </a:path>
              <a:path w="27940" h="922020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922020">
                <a:moveTo>
                  <a:pt x="27940" y="831850"/>
                </a:moveTo>
                <a:lnTo>
                  <a:pt x="0" y="8318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31850"/>
                </a:lnTo>
                <a:close/>
              </a:path>
              <a:path w="27940" h="922020">
                <a:moveTo>
                  <a:pt x="27940" y="844550"/>
                </a:moveTo>
                <a:lnTo>
                  <a:pt x="0" y="84455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4550"/>
                </a:lnTo>
                <a:close/>
              </a:path>
              <a:path w="27940" h="922020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922020">
                <a:moveTo>
                  <a:pt x="27940" y="863600"/>
                </a:moveTo>
                <a:lnTo>
                  <a:pt x="0" y="863600"/>
                </a:lnTo>
                <a:lnTo>
                  <a:pt x="0" y="878840"/>
                </a:lnTo>
                <a:lnTo>
                  <a:pt x="1270" y="878840"/>
                </a:lnTo>
                <a:lnTo>
                  <a:pt x="1270" y="881380"/>
                </a:lnTo>
                <a:lnTo>
                  <a:pt x="2540" y="881380"/>
                </a:lnTo>
                <a:lnTo>
                  <a:pt x="2540" y="883920"/>
                </a:lnTo>
                <a:lnTo>
                  <a:pt x="3810" y="883920"/>
                </a:lnTo>
                <a:lnTo>
                  <a:pt x="3810" y="885190"/>
                </a:lnTo>
                <a:lnTo>
                  <a:pt x="5079" y="885190"/>
                </a:lnTo>
                <a:lnTo>
                  <a:pt x="5079" y="887730"/>
                </a:lnTo>
                <a:lnTo>
                  <a:pt x="6350" y="887730"/>
                </a:lnTo>
                <a:lnTo>
                  <a:pt x="6350" y="889000"/>
                </a:lnTo>
                <a:lnTo>
                  <a:pt x="27940" y="889000"/>
                </a:lnTo>
                <a:lnTo>
                  <a:pt x="27940" y="863600"/>
                </a:lnTo>
                <a:close/>
              </a:path>
              <a:path w="27940" h="922020">
                <a:moveTo>
                  <a:pt x="27940" y="889000"/>
                </a:moveTo>
                <a:lnTo>
                  <a:pt x="7620" y="889000"/>
                </a:lnTo>
                <a:lnTo>
                  <a:pt x="7620" y="891540"/>
                </a:lnTo>
                <a:lnTo>
                  <a:pt x="8890" y="891540"/>
                </a:lnTo>
                <a:lnTo>
                  <a:pt x="8890" y="894080"/>
                </a:lnTo>
                <a:lnTo>
                  <a:pt x="10160" y="894080"/>
                </a:lnTo>
                <a:lnTo>
                  <a:pt x="10160" y="895350"/>
                </a:lnTo>
                <a:lnTo>
                  <a:pt x="27940" y="895350"/>
                </a:lnTo>
                <a:lnTo>
                  <a:pt x="27940" y="889000"/>
                </a:lnTo>
                <a:close/>
              </a:path>
              <a:path w="27940" h="922020">
                <a:moveTo>
                  <a:pt x="27940" y="895350"/>
                </a:moveTo>
                <a:lnTo>
                  <a:pt x="11429" y="895350"/>
                </a:lnTo>
                <a:lnTo>
                  <a:pt x="11429" y="897890"/>
                </a:lnTo>
                <a:lnTo>
                  <a:pt x="12700" y="897890"/>
                </a:lnTo>
                <a:lnTo>
                  <a:pt x="12700" y="899160"/>
                </a:lnTo>
                <a:lnTo>
                  <a:pt x="13970" y="899160"/>
                </a:lnTo>
                <a:lnTo>
                  <a:pt x="13970" y="901700"/>
                </a:lnTo>
                <a:lnTo>
                  <a:pt x="27940" y="901700"/>
                </a:lnTo>
                <a:lnTo>
                  <a:pt x="27940" y="895350"/>
                </a:lnTo>
                <a:close/>
              </a:path>
              <a:path w="27940" h="922020">
                <a:moveTo>
                  <a:pt x="27940" y="901700"/>
                </a:moveTo>
                <a:lnTo>
                  <a:pt x="15240" y="901700"/>
                </a:lnTo>
                <a:lnTo>
                  <a:pt x="15240" y="904240"/>
                </a:lnTo>
                <a:lnTo>
                  <a:pt x="16510" y="904240"/>
                </a:lnTo>
                <a:lnTo>
                  <a:pt x="16510" y="905510"/>
                </a:lnTo>
                <a:lnTo>
                  <a:pt x="17779" y="905510"/>
                </a:lnTo>
                <a:lnTo>
                  <a:pt x="17779" y="908050"/>
                </a:lnTo>
                <a:lnTo>
                  <a:pt x="19050" y="908050"/>
                </a:lnTo>
                <a:lnTo>
                  <a:pt x="19050" y="909320"/>
                </a:lnTo>
                <a:lnTo>
                  <a:pt x="20320" y="909320"/>
                </a:lnTo>
                <a:lnTo>
                  <a:pt x="20320" y="911860"/>
                </a:lnTo>
                <a:lnTo>
                  <a:pt x="21590" y="911860"/>
                </a:lnTo>
                <a:lnTo>
                  <a:pt x="21590" y="913130"/>
                </a:lnTo>
                <a:lnTo>
                  <a:pt x="22860" y="913130"/>
                </a:lnTo>
                <a:lnTo>
                  <a:pt x="22860" y="915670"/>
                </a:lnTo>
                <a:lnTo>
                  <a:pt x="24129" y="915670"/>
                </a:lnTo>
                <a:lnTo>
                  <a:pt x="24129" y="918210"/>
                </a:lnTo>
                <a:lnTo>
                  <a:pt x="25400" y="918210"/>
                </a:lnTo>
                <a:lnTo>
                  <a:pt x="25400" y="919480"/>
                </a:lnTo>
                <a:lnTo>
                  <a:pt x="26670" y="919480"/>
                </a:lnTo>
                <a:lnTo>
                  <a:pt x="26670" y="920750"/>
                </a:lnTo>
                <a:lnTo>
                  <a:pt x="27940" y="920750"/>
                </a:lnTo>
                <a:lnTo>
                  <a:pt x="27940" y="901700"/>
                </a:lnTo>
                <a:close/>
              </a:path>
              <a:path w="27940" h="922020">
                <a:moveTo>
                  <a:pt x="27940" y="920750"/>
                </a:moveTo>
                <a:lnTo>
                  <a:pt x="26670" y="920750"/>
                </a:lnTo>
                <a:lnTo>
                  <a:pt x="26670" y="922020"/>
                </a:lnTo>
                <a:lnTo>
                  <a:pt x="27940" y="922020"/>
                </a:lnTo>
                <a:lnTo>
                  <a:pt x="27940" y="92075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519669" y="2885439"/>
            <a:ext cx="26670" cy="951230"/>
          </a:xfrm>
          <a:custGeom>
            <a:avLst/>
            <a:gdLst/>
            <a:ahLst/>
            <a:cxnLst/>
            <a:rect l="l" t="t" r="r" b="b"/>
            <a:pathLst>
              <a:path w="26670" h="951229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1229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51229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51229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51229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51229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51229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51229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51229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51229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1229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51229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51229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1229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51229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51229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51229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51229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51229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51229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51229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51229">
                <a:moveTo>
                  <a:pt x="22860" y="12700"/>
                </a:moveTo>
                <a:lnTo>
                  <a:pt x="253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close/>
              </a:path>
              <a:path w="26670" h="951229">
                <a:moveTo>
                  <a:pt x="2539" y="0"/>
                </a:moveTo>
                <a:lnTo>
                  <a:pt x="0" y="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  <a:path w="26670" h="951229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51229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5122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122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51229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51229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51229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51229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5122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51229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51229">
                <a:moveTo>
                  <a:pt x="26670" y="876300"/>
                </a:moveTo>
                <a:lnTo>
                  <a:pt x="0" y="876300"/>
                </a:lnTo>
                <a:lnTo>
                  <a:pt x="0" y="910590"/>
                </a:lnTo>
                <a:lnTo>
                  <a:pt x="1270" y="910590"/>
                </a:lnTo>
                <a:lnTo>
                  <a:pt x="1270" y="913130"/>
                </a:lnTo>
                <a:lnTo>
                  <a:pt x="2539" y="913130"/>
                </a:lnTo>
                <a:lnTo>
                  <a:pt x="2539" y="915670"/>
                </a:lnTo>
                <a:lnTo>
                  <a:pt x="3809" y="915670"/>
                </a:lnTo>
                <a:lnTo>
                  <a:pt x="3809" y="916940"/>
                </a:lnTo>
                <a:lnTo>
                  <a:pt x="5079" y="916940"/>
                </a:lnTo>
                <a:lnTo>
                  <a:pt x="5079" y="919480"/>
                </a:lnTo>
                <a:lnTo>
                  <a:pt x="6350" y="919480"/>
                </a:lnTo>
                <a:lnTo>
                  <a:pt x="6350" y="920750"/>
                </a:lnTo>
                <a:lnTo>
                  <a:pt x="26670" y="920750"/>
                </a:lnTo>
                <a:lnTo>
                  <a:pt x="26670" y="876300"/>
                </a:lnTo>
                <a:close/>
              </a:path>
              <a:path w="26670" h="951229">
                <a:moveTo>
                  <a:pt x="26670" y="920750"/>
                </a:moveTo>
                <a:lnTo>
                  <a:pt x="7620" y="920750"/>
                </a:lnTo>
                <a:lnTo>
                  <a:pt x="7620" y="923290"/>
                </a:lnTo>
                <a:lnTo>
                  <a:pt x="8889" y="923290"/>
                </a:lnTo>
                <a:lnTo>
                  <a:pt x="8889" y="925830"/>
                </a:lnTo>
                <a:lnTo>
                  <a:pt x="10159" y="925830"/>
                </a:lnTo>
                <a:lnTo>
                  <a:pt x="10159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  <a:path w="26670" h="951229">
                <a:moveTo>
                  <a:pt x="26670" y="927100"/>
                </a:moveTo>
                <a:lnTo>
                  <a:pt x="11429" y="927100"/>
                </a:lnTo>
                <a:lnTo>
                  <a:pt x="11429" y="929640"/>
                </a:lnTo>
                <a:lnTo>
                  <a:pt x="12700" y="929640"/>
                </a:lnTo>
                <a:lnTo>
                  <a:pt x="12700" y="930910"/>
                </a:lnTo>
                <a:lnTo>
                  <a:pt x="13970" y="930910"/>
                </a:lnTo>
                <a:lnTo>
                  <a:pt x="13970" y="933450"/>
                </a:lnTo>
                <a:lnTo>
                  <a:pt x="15239" y="933450"/>
                </a:lnTo>
                <a:lnTo>
                  <a:pt x="15239" y="935990"/>
                </a:lnTo>
                <a:lnTo>
                  <a:pt x="16509" y="935990"/>
                </a:lnTo>
                <a:lnTo>
                  <a:pt x="16509" y="937260"/>
                </a:lnTo>
                <a:lnTo>
                  <a:pt x="17779" y="937260"/>
                </a:lnTo>
                <a:lnTo>
                  <a:pt x="17779" y="939800"/>
                </a:lnTo>
                <a:lnTo>
                  <a:pt x="19050" y="939800"/>
                </a:lnTo>
                <a:lnTo>
                  <a:pt x="19050" y="941070"/>
                </a:lnTo>
                <a:lnTo>
                  <a:pt x="20320" y="941070"/>
                </a:lnTo>
                <a:lnTo>
                  <a:pt x="20320" y="943610"/>
                </a:lnTo>
                <a:lnTo>
                  <a:pt x="21589" y="943610"/>
                </a:lnTo>
                <a:lnTo>
                  <a:pt x="21589" y="944880"/>
                </a:lnTo>
                <a:lnTo>
                  <a:pt x="22859" y="944880"/>
                </a:lnTo>
                <a:lnTo>
                  <a:pt x="22859" y="946150"/>
                </a:lnTo>
                <a:lnTo>
                  <a:pt x="26670" y="946150"/>
                </a:lnTo>
                <a:lnTo>
                  <a:pt x="26670" y="927100"/>
                </a:lnTo>
                <a:close/>
              </a:path>
              <a:path w="26670" h="951229">
                <a:moveTo>
                  <a:pt x="26670" y="946150"/>
                </a:moveTo>
                <a:lnTo>
                  <a:pt x="22859" y="946150"/>
                </a:lnTo>
                <a:lnTo>
                  <a:pt x="22859" y="947420"/>
                </a:lnTo>
                <a:lnTo>
                  <a:pt x="24129" y="947420"/>
                </a:lnTo>
                <a:lnTo>
                  <a:pt x="24129" y="949960"/>
                </a:lnTo>
                <a:lnTo>
                  <a:pt x="25400" y="949960"/>
                </a:lnTo>
                <a:lnTo>
                  <a:pt x="2540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</a:pathLst>
          </a:custGeom>
          <a:solidFill>
            <a:srgbClr val="2346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546340" y="2910839"/>
            <a:ext cx="27940" cy="970280"/>
          </a:xfrm>
          <a:custGeom>
            <a:avLst/>
            <a:gdLst/>
            <a:ahLst/>
            <a:cxnLst/>
            <a:rect l="l" t="t" r="r" b="b"/>
            <a:pathLst>
              <a:path w="27940" h="97027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7027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7027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7027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7027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7027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7027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70279">
                <a:moveTo>
                  <a:pt x="13969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69" y="470535"/>
                </a:lnTo>
                <a:close/>
              </a:path>
              <a:path w="27940" h="970279">
                <a:moveTo>
                  <a:pt x="0" y="444500"/>
                </a:moveTo>
                <a:lnTo>
                  <a:pt x="0" y="469900"/>
                </a:lnTo>
                <a:lnTo>
                  <a:pt x="13969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7027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7027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7027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7027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7027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7027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7027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7027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7027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7027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7027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7027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70279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970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7027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7027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7027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7027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7027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7027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7027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7027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7027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7027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70279">
                <a:moveTo>
                  <a:pt x="27939" y="920750"/>
                </a:moveTo>
                <a:lnTo>
                  <a:pt x="0" y="920750"/>
                </a:lnTo>
                <a:lnTo>
                  <a:pt x="0" y="928370"/>
                </a:lnTo>
                <a:lnTo>
                  <a:pt x="1269" y="928370"/>
                </a:lnTo>
                <a:lnTo>
                  <a:pt x="1269" y="929640"/>
                </a:lnTo>
                <a:lnTo>
                  <a:pt x="2539" y="929640"/>
                </a:lnTo>
                <a:lnTo>
                  <a:pt x="2539" y="932180"/>
                </a:lnTo>
                <a:lnTo>
                  <a:pt x="3809" y="932180"/>
                </a:lnTo>
                <a:lnTo>
                  <a:pt x="3809" y="934720"/>
                </a:lnTo>
                <a:lnTo>
                  <a:pt x="5079" y="934720"/>
                </a:lnTo>
                <a:lnTo>
                  <a:pt x="5079" y="935990"/>
                </a:lnTo>
                <a:lnTo>
                  <a:pt x="6350" y="935990"/>
                </a:lnTo>
                <a:lnTo>
                  <a:pt x="6350" y="938530"/>
                </a:lnTo>
                <a:lnTo>
                  <a:pt x="7619" y="938530"/>
                </a:lnTo>
                <a:lnTo>
                  <a:pt x="7619" y="939800"/>
                </a:lnTo>
                <a:lnTo>
                  <a:pt x="8889" y="939800"/>
                </a:lnTo>
                <a:lnTo>
                  <a:pt x="8889" y="942340"/>
                </a:lnTo>
                <a:lnTo>
                  <a:pt x="10159" y="942340"/>
                </a:lnTo>
                <a:lnTo>
                  <a:pt x="10159" y="944880"/>
                </a:lnTo>
                <a:lnTo>
                  <a:pt x="11429" y="944880"/>
                </a:lnTo>
                <a:lnTo>
                  <a:pt x="11429" y="946150"/>
                </a:lnTo>
                <a:lnTo>
                  <a:pt x="12700" y="946150"/>
                </a:lnTo>
                <a:lnTo>
                  <a:pt x="12700" y="948690"/>
                </a:lnTo>
                <a:lnTo>
                  <a:pt x="13969" y="948690"/>
                </a:lnTo>
                <a:lnTo>
                  <a:pt x="13969" y="949960"/>
                </a:lnTo>
                <a:lnTo>
                  <a:pt x="15239" y="949960"/>
                </a:lnTo>
                <a:lnTo>
                  <a:pt x="15239" y="952500"/>
                </a:lnTo>
                <a:lnTo>
                  <a:pt x="16509" y="952500"/>
                </a:lnTo>
                <a:lnTo>
                  <a:pt x="16509" y="953770"/>
                </a:lnTo>
                <a:lnTo>
                  <a:pt x="17779" y="953770"/>
                </a:lnTo>
                <a:lnTo>
                  <a:pt x="17779" y="956310"/>
                </a:lnTo>
                <a:lnTo>
                  <a:pt x="19050" y="956310"/>
                </a:lnTo>
                <a:lnTo>
                  <a:pt x="1905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70279">
                <a:moveTo>
                  <a:pt x="27939" y="958850"/>
                </a:moveTo>
                <a:lnTo>
                  <a:pt x="20319" y="958850"/>
                </a:lnTo>
                <a:lnTo>
                  <a:pt x="20319" y="960120"/>
                </a:lnTo>
                <a:lnTo>
                  <a:pt x="21589" y="960120"/>
                </a:lnTo>
                <a:lnTo>
                  <a:pt x="21589" y="962660"/>
                </a:lnTo>
                <a:lnTo>
                  <a:pt x="22859" y="962660"/>
                </a:lnTo>
                <a:lnTo>
                  <a:pt x="2285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70279">
                <a:moveTo>
                  <a:pt x="27939" y="963930"/>
                </a:moveTo>
                <a:lnTo>
                  <a:pt x="24129" y="963930"/>
                </a:lnTo>
                <a:lnTo>
                  <a:pt x="24129" y="966470"/>
                </a:lnTo>
                <a:lnTo>
                  <a:pt x="25400" y="966470"/>
                </a:lnTo>
                <a:lnTo>
                  <a:pt x="25400" y="969010"/>
                </a:lnTo>
                <a:lnTo>
                  <a:pt x="26669" y="969010"/>
                </a:lnTo>
                <a:lnTo>
                  <a:pt x="2666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574280" y="2923539"/>
            <a:ext cx="26670" cy="1000760"/>
          </a:xfrm>
          <a:custGeom>
            <a:avLst/>
            <a:gdLst/>
            <a:ahLst/>
            <a:cxnLst/>
            <a:rect l="l" t="t" r="r" b="b"/>
            <a:pathLst>
              <a:path w="26670" h="1000760">
                <a:moveTo>
                  <a:pt x="26670" y="673100"/>
                </a:moveTo>
                <a:lnTo>
                  <a:pt x="0" y="67437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0760">
                <a:moveTo>
                  <a:pt x="0" y="6350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1000760">
                <a:moveTo>
                  <a:pt x="26670" y="584200"/>
                </a:moveTo>
                <a:lnTo>
                  <a:pt x="0" y="585470"/>
                </a:lnTo>
                <a:lnTo>
                  <a:pt x="0" y="635000"/>
                </a:lnTo>
                <a:lnTo>
                  <a:pt x="26670" y="636270"/>
                </a:lnTo>
                <a:lnTo>
                  <a:pt x="26670" y="584200"/>
                </a:lnTo>
                <a:close/>
              </a:path>
              <a:path w="26670" h="1000760">
                <a:moveTo>
                  <a:pt x="26670" y="546100"/>
                </a:moveTo>
                <a:lnTo>
                  <a:pt x="0" y="5473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1000760">
                <a:moveTo>
                  <a:pt x="26670" y="508000"/>
                </a:moveTo>
                <a:lnTo>
                  <a:pt x="0" y="5092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00760">
                <a:moveTo>
                  <a:pt x="0" y="4826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1000760">
                <a:moveTo>
                  <a:pt x="2667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000760">
                <a:moveTo>
                  <a:pt x="13335" y="457835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13335" y="457835"/>
                </a:lnTo>
                <a:close/>
              </a:path>
              <a:path w="26670" h="1000760">
                <a:moveTo>
                  <a:pt x="0" y="431800"/>
                </a:moveTo>
                <a:lnTo>
                  <a:pt x="0" y="457200"/>
                </a:lnTo>
                <a:lnTo>
                  <a:pt x="13335" y="457835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1000760">
                <a:moveTo>
                  <a:pt x="0" y="4191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0760">
                <a:moveTo>
                  <a:pt x="0" y="3937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00760">
                <a:moveTo>
                  <a:pt x="26670" y="381000"/>
                </a:moveTo>
                <a:lnTo>
                  <a:pt x="0" y="3822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000760">
                <a:moveTo>
                  <a:pt x="26670" y="368300"/>
                </a:moveTo>
                <a:lnTo>
                  <a:pt x="0" y="369570"/>
                </a:lnTo>
                <a:lnTo>
                  <a:pt x="0" y="38227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0760">
                <a:moveTo>
                  <a:pt x="0" y="279400"/>
                </a:moveTo>
                <a:lnTo>
                  <a:pt x="0" y="368300"/>
                </a:lnTo>
                <a:lnTo>
                  <a:pt x="26670" y="368300"/>
                </a:lnTo>
                <a:lnTo>
                  <a:pt x="26670" y="280670"/>
                </a:lnTo>
                <a:lnTo>
                  <a:pt x="0" y="279400"/>
                </a:lnTo>
                <a:close/>
              </a:path>
              <a:path w="26670" h="1000760">
                <a:moveTo>
                  <a:pt x="26670" y="254000"/>
                </a:moveTo>
                <a:lnTo>
                  <a:pt x="0" y="2552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1000760">
                <a:moveTo>
                  <a:pt x="26670" y="203200"/>
                </a:moveTo>
                <a:lnTo>
                  <a:pt x="0" y="204470"/>
                </a:lnTo>
                <a:lnTo>
                  <a:pt x="0" y="255270"/>
                </a:lnTo>
                <a:lnTo>
                  <a:pt x="26670" y="254000"/>
                </a:lnTo>
                <a:lnTo>
                  <a:pt x="26670" y="203200"/>
                </a:lnTo>
                <a:close/>
              </a:path>
              <a:path w="26670" h="1000760">
                <a:moveTo>
                  <a:pt x="26670" y="165100"/>
                </a:moveTo>
                <a:lnTo>
                  <a:pt x="0" y="1663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65100"/>
                </a:lnTo>
                <a:close/>
              </a:path>
              <a:path w="26670" h="1000760">
                <a:moveTo>
                  <a:pt x="2667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1000760">
                <a:moveTo>
                  <a:pt x="26670" y="76200"/>
                </a:moveTo>
                <a:lnTo>
                  <a:pt x="0" y="774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76200"/>
                </a:lnTo>
                <a:close/>
              </a:path>
              <a:path w="26670" h="1000760">
                <a:moveTo>
                  <a:pt x="26670" y="63500"/>
                </a:moveTo>
                <a:lnTo>
                  <a:pt x="0" y="6477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1000760">
                <a:moveTo>
                  <a:pt x="26670" y="25400"/>
                </a:moveTo>
                <a:lnTo>
                  <a:pt x="0" y="266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close/>
              </a:path>
              <a:path w="26670" h="1000760">
                <a:moveTo>
                  <a:pt x="1016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000760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000760">
                <a:moveTo>
                  <a:pt x="26670" y="698500"/>
                </a:moveTo>
                <a:lnTo>
                  <a:pt x="0" y="6985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98500"/>
                </a:lnTo>
                <a:close/>
              </a:path>
              <a:path w="26670" h="1000760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0760">
                <a:moveTo>
                  <a:pt x="2667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0250"/>
                </a:lnTo>
                <a:close/>
              </a:path>
              <a:path w="26670" h="1000760">
                <a:moveTo>
                  <a:pt x="26670" y="742950"/>
                </a:moveTo>
                <a:lnTo>
                  <a:pt x="0" y="7429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2950"/>
                </a:lnTo>
                <a:close/>
              </a:path>
              <a:path w="26670" h="1000760">
                <a:moveTo>
                  <a:pt x="26670" y="774700"/>
                </a:moveTo>
                <a:lnTo>
                  <a:pt x="0" y="7747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4700"/>
                </a:lnTo>
                <a:close/>
              </a:path>
              <a:path w="26670" h="100076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1000760">
                <a:moveTo>
                  <a:pt x="26670" y="793750"/>
                </a:moveTo>
                <a:lnTo>
                  <a:pt x="0" y="79375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3750"/>
                </a:lnTo>
                <a:close/>
              </a:path>
              <a:path w="26670" h="100076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000760">
                <a:moveTo>
                  <a:pt x="26670" y="812800"/>
                </a:moveTo>
                <a:lnTo>
                  <a:pt x="0" y="8128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2800"/>
                </a:lnTo>
                <a:close/>
              </a:path>
              <a:path w="26670" h="1000760">
                <a:moveTo>
                  <a:pt x="26670" y="838200"/>
                </a:moveTo>
                <a:lnTo>
                  <a:pt x="0" y="8382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38200"/>
                </a:lnTo>
                <a:close/>
              </a:path>
              <a:path w="26670" h="1000760">
                <a:moveTo>
                  <a:pt x="26670" y="908050"/>
                </a:moveTo>
                <a:lnTo>
                  <a:pt x="0" y="90805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08050"/>
                </a:lnTo>
                <a:close/>
              </a:path>
              <a:path w="26670" h="1000760">
                <a:moveTo>
                  <a:pt x="26670" y="946150"/>
                </a:moveTo>
                <a:lnTo>
                  <a:pt x="0" y="9461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  <a:path w="26670" h="100076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000760">
                <a:moveTo>
                  <a:pt x="26670" y="957580"/>
                </a:moveTo>
                <a:lnTo>
                  <a:pt x="0" y="957580"/>
                </a:lnTo>
                <a:lnTo>
                  <a:pt x="0" y="960120"/>
                </a:lnTo>
                <a:lnTo>
                  <a:pt x="1270" y="960120"/>
                </a:lnTo>
                <a:lnTo>
                  <a:pt x="1270" y="961390"/>
                </a:lnTo>
                <a:lnTo>
                  <a:pt x="2540" y="961390"/>
                </a:lnTo>
                <a:lnTo>
                  <a:pt x="2540" y="963930"/>
                </a:lnTo>
                <a:lnTo>
                  <a:pt x="26670" y="963930"/>
                </a:lnTo>
                <a:lnTo>
                  <a:pt x="26670" y="957580"/>
                </a:lnTo>
                <a:close/>
              </a:path>
              <a:path w="26670" h="1000760">
                <a:moveTo>
                  <a:pt x="26670" y="963930"/>
                </a:moveTo>
                <a:lnTo>
                  <a:pt x="3810" y="963930"/>
                </a:lnTo>
                <a:lnTo>
                  <a:pt x="3810" y="966470"/>
                </a:lnTo>
                <a:lnTo>
                  <a:pt x="5079" y="966470"/>
                </a:lnTo>
                <a:lnTo>
                  <a:pt x="5079" y="967740"/>
                </a:lnTo>
                <a:lnTo>
                  <a:pt x="6350" y="967740"/>
                </a:lnTo>
                <a:lnTo>
                  <a:pt x="6350" y="970280"/>
                </a:lnTo>
                <a:lnTo>
                  <a:pt x="7620" y="970280"/>
                </a:lnTo>
                <a:lnTo>
                  <a:pt x="762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000760">
                <a:moveTo>
                  <a:pt x="26670" y="971550"/>
                </a:moveTo>
                <a:lnTo>
                  <a:pt x="8890" y="971550"/>
                </a:lnTo>
                <a:lnTo>
                  <a:pt x="8890" y="974090"/>
                </a:lnTo>
                <a:lnTo>
                  <a:pt x="10160" y="974090"/>
                </a:lnTo>
                <a:lnTo>
                  <a:pt x="10160" y="976630"/>
                </a:lnTo>
                <a:lnTo>
                  <a:pt x="11429" y="976630"/>
                </a:lnTo>
                <a:lnTo>
                  <a:pt x="11429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0760">
                <a:moveTo>
                  <a:pt x="26670" y="977900"/>
                </a:moveTo>
                <a:lnTo>
                  <a:pt x="12700" y="977900"/>
                </a:lnTo>
                <a:lnTo>
                  <a:pt x="12700" y="980440"/>
                </a:lnTo>
                <a:lnTo>
                  <a:pt x="13970" y="980440"/>
                </a:lnTo>
                <a:lnTo>
                  <a:pt x="13970" y="981710"/>
                </a:lnTo>
                <a:lnTo>
                  <a:pt x="15240" y="981710"/>
                </a:lnTo>
                <a:lnTo>
                  <a:pt x="15240" y="984250"/>
                </a:lnTo>
                <a:lnTo>
                  <a:pt x="26670" y="984250"/>
                </a:lnTo>
                <a:lnTo>
                  <a:pt x="26670" y="977900"/>
                </a:lnTo>
                <a:close/>
              </a:path>
              <a:path w="26670" h="1000760">
                <a:moveTo>
                  <a:pt x="26670" y="984250"/>
                </a:moveTo>
                <a:lnTo>
                  <a:pt x="16510" y="984250"/>
                </a:lnTo>
                <a:lnTo>
                  <a:pt x="16510" y="985520"/>
                </a:lnTo>
                <a:lnTo>
                  <a:pt x="17779" y="985520"/>
                </a:lnTo>
                <a:lnTo>
                  <a:pt x="17779" y="988060"/>
                </a:lnTo>
                <a:lnTo>
                  <a:pt x="19050" y="988060"/>
                </a:lnTo>
                <a:lnTo>
                  <a:pt x="19050" y="990600"/>
                </a:lnTo>
                <a:lnTo>
                  <a:pt x="26670" y="990600"/>
                </a:lnTo>
                <a:lnTo>
                  <a:pt x="26670" y="984250"/>
                </a:lnTo>
                <a:close/>
              </a:path>
              <a:path w="26670" h="1000760">
                <a:moveTo>
                  <a:pt x="26670" y="990600"/>
                </a:moveTo>
                <a:lnTo>
                  <a:pt x="20320" y="990600"/>
                </a:lnTo>
                <a:lnTo>
                  <a:pt x="20320" y="991870"/>
                </a:lnTo>
                <a:lnTo>
                  <a:pt x="21590" y="991870"/>
                </a:lnTo>
                <a:lnTo>
                  <a:pt x="21590" y="994410"/>
                </a:lnTo>
                <a:lnTo>
                  <a:pt x="22860" y="994410"/>
                </a:lnTo>
                <a:lnTo>
                  <a:pt x="2286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000760">
                <a:moveTo>
                  <a:pt x="26670" y="995680"/>
                </a:moveTo>
                <a:lnTo>
                  <a:pt x="24129" y="995680"/>
                </a:lnTo>
                <a:lnTo>
                  <a:pt x="24129" y="998220"/>
                </a:lnTo>
                <a:lnTo>
                  <a:pt x="25400" y="998220"/>
                </a:lnTo>
                <a:lnTo>
                  <a:pt x="25400" y="1000760"/>
                </a:lnTo>
                <a:lnTo>
                  <a:pt x="26670" y="100076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346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600950" y="2936239"/>
            <a:ext cx="27940" cy="1037590"/>
          </a:xfrm>
          <a:custGeom>
            <a:avLst/>
            <a:gdLst/>
            <a:ahLst/>
            <a:cxnLst/>
            <a:rect l="l" t="t" r="r" b="b"/>
            <a:pathLst>
              <a:path w="27940" h="1037589">
                <a:moveTo>
                  <a:pt x="2794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37589">
                <a:moveTo>
                  <a:pt x="0" y="6223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23570"/>
                </a:lnTo>
                <a:lnTo>
                  <a:pt x="0" y="622300"/>
                </a:lnTo>
                <a:close/>
              </a:path>
              <a:path w="27940" h="1037589">
                <a:moveTo>
                  <a:pt x="2794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7940" y="623570"/>
                </a:lnTo>
                <a:lnTo>
                  <a:pt x="27940" y="571500"/>
                </a:lnTo>
                <a:close/>
              </a:path>
              <a:path w="27940" h="1037589">
                <a:moveTo>
                  <a:pt x="2794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1037589">
                <a:moveTo>
                  <a:pt x="2794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495300"/>
                </a:lnTo>
                <a:close/>
              </a:path>
              <a:path w="27940" h="1037589">
                <a:moveTo>
                  <a:pt x="0" y="469900"/>
                </a:moveTo>
                <a:lnTo>
                  <a:pt x="0" y="495300"/>
                </a:lnTo>
                <a:lnTo>
                  <a:pt x="27940" y="4953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1037589">
                <a:moveTo>
                  <a:pt x="2794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037589">
                <a:moveTo>
                  <a:pt x="13970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5770"/>
                </a:lnTo>
                <a:lnTo>
                  <a:pt x="13970" y="445135"/>
                </a:lnTo>
                <a:close/>
              </a:path>
              <a:path w="27940" h="1037589">
                <a:moveTo>
                  <a:pt x="0" y="419100"/>
                </a:moveTo>
                <a:lnTo>
                  <a:pt x="0" y="444500"/>
                </a:lnTo>
                <a:lnTo>
                  <a:pt x="13970" y="445135"/>
                </a:lnTo>
                <a:lnTo>
                  <a:pt x="27940" y="444500"/>
                </a:lnTo>
                <a:lnTo>
                  <a:pt x="27940" y="420370"/>
                </a:lnTo>
                <a:lnTo>
                  <a:pt x="0" y="419100"/>
                </a:lnTo>
                <a:close/>
              </a:path>
              <a:path w="27940" h="1037589">
                <a:moveTo>
                  <a:pt x="0" y="4064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37589">
                <a:moveTo>
                  <a:pt x="0" y="3810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82270"/>
                </a:lnTo>
                <a:lnTo>
                  <a:pt x="0" y="381000"/>
                </a:lnTo>
                <a:close/>
              </a:path>
              <a:path w="27940" h="1037589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1037589">
                <a:moveTo>
                  <a:pt x="2794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37589">
                <a:moveTo>
                  <a:pt x="0" y="266700"/>
                </a:moveTo>
                <a:lnTo>
                  <a:pt x="0" y="355600"/>
                </a:lnTo>
                <a:lnTo>
                  <a:pt x="27940" y="355600"/>
                </a:lnTo>
                <a:lnTo>
                  <a:pt x="27940" y="267970"/>
                </a:lnTo>
                <a:lnTo>
                  <a:pt x="0" y="266700"/>
                </a:lnTo>
                <a:close/>
              </a:path>
              <a:path w="27940" h="1037589">
                <a:moveTo>
                  <a:pt x="2794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1037589">
                <a:moveTo>
                  <a:pt x="2794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1037589">
                <a:moveTo>
                  <a:pt x="2794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52400"/>
                </a:lnTo>
                <a:close/>
              </a:path>
              <a:path w="27940" h="1037589">
                <a:moveTo>
                  <a:pt x="2794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39700"/>
                </a:lnTo>
                <a:close/>
              </a:path>
              <a:path w="27940" h="1037589">
                <a:moveTo>
                  <a:pt x="2794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63500"/>
                </a:lnTo>
                <a:close/>
              </a:path>
              <a:path w="27940" h="1037589">
                <a:moveTo>
                  <a:pt x="2794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50800"/>
                </a:lnTo>
                <a:close/>
              </a:path>
              <a:path w="27940" h="1037589">
                <a:moveTo>
                  <a:pt x="2540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25400"/>
                </a:lnTo>
                <a:lnTo>
                  <a:pt x="25400" y="25400"/>
                </a:lnTo>
                <a:lnTo>
                  <a:pt x="25400" y="12700"/>
                </a:lnTo>
                <a:close/>
              </a:path>
              <a:path w="27940" h="1037589">
                <a:moveTo>
                  <a:pt x="5079" y="0"/>
                </a:moveTo>
                <a:lnTo>
                  <a:pt x="0" y="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1037589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037589">
                <a:moveTo>
                  <a:pt x="2794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85800"/>
                </a:lnTo>
                <a:close/>
              </a:path>
              <a:path w="27940" h="103758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3758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037589">
                <a:moveTo>
                  <a:pt x="2794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0250"/>
                </a:lnTo>
                <a:close/>
              </a:path>
              <a:path w="27940" h="1037589">
                <a:moveTo>
                  <a:pt x="2794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62000"/>
                </a:lnTo>
                <a:close/>
              </a:path>
              <a:path w="27940" h="1037589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1037589">
                <a:moveTo>
                  <a:pt x="2794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81050"/>
                </a:lnTo>
                <a:close/>
              </a:path>
              <a:path w="27940" h="1037589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037589">
                <a:moveTo>
                  <a:pt x="2794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00100"/>
                </a:lnTo>
                <a:close/>
              </a:path>
              <a:path w="27940" h="1037589">
                <a:moveTo>
                  <a:pt x="2794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25500"/>
                </a:lnTo>
                <a:close/>
              </a:path>
              <a:path w="27940" h="1037589">
                <a:moveTo>
                  <a:pt x="2794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895350"/>
                </a:lnTo>
                <a:close/>
              </a:path>
              <a:path w="27940" h="1037589">
                <a:moveTo>
                  <a:pt x="2794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33450"/>
                </a:lnTo>
                <a:close/>
              </a:path>
              <a:path w="27940" h="1037589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037589">
                <a:moveTo>
                  <a:pt x="2794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7940" y="951229"/>
                </a:lnTo>
                <a:lnTo>
                  <a:pt x="27940" y="944880"/>
                </a:lnTo>
                <a:close/>
              </a:path>
              <a:path w="27940" h="1037589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1037589">
                <a:moveTo>
                  <a:pt x="2794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1270" y="989330"/>
                </a:lnTo>
                <a:lnTo>
                  <a:pt x="1270" y="991870"/>
                </a:lnTo>
                <a:lnTo>
                  <a:pt x="2540" y="991870"/>
                </a:lnTo>
                <a:lnTo>
                  <a:pt x="2540" y="993140"/>
                </a:lnTo>
                <a:lnTo>
                  <a:pt x="3809" y="993140"/>
                </a:lnTo>
                <a:lnTo>
                  <a:pt x="3809" y="995680"/>
                </a:lnTo>
                <a:lnTo>
                  <a:pt x="27940" y="995680"/>
                </a:lnTo>
                <a:lnTo>
                  <a:pt x="27940" y="977900"/>
                </a:lnTo>
                <a:close/>
              </a:path>
              <a:path w="27940" h="1037589">
                <a:moveTo>
                  <a:pt x="27940" y="995680"/>
                </a:moveTo>
                <a:lnTo>
                  <a:pt x="5079" y="995680"/>
                </a:lnTo>
                <a:lnTo>
                  <a:pt x="5079" y="998220"/>
                </a:lnTo>
                <a:lnTo>
                  <a:pt x="6350" y="998220"/>
                </a:lnTo>
                <a:lnTo>
                  <a:pt x="6350" y="999490"/>
                </a:lnTo>
                <a:lnTo>
                  <a:pt x="7620" y="999490"/>
                </a:lnTo>
                <a:lnTo>
                  <a:pt x="7620" y="1002030"/>
                </a:lnTo>
                <a:lnTo>
                  <a:pt x="8890" y="1002030"/>
                </a:lnTo>
                <a:lnTo>
                  <a:pt x="8890" y="1003300"/>
                </a:lnTo>
                <a:lnTo>
                  <a:pt x="10159" y="1003300"/>
                </a:lnTo>
                <a:lnTo>
                  <a:pt x="10159" y="1005840"/>
                </a:lnTo>
                <a:lnTo>
                  <a:pt x="11429" y="1005840"/>
                </a:lnTo>
                <a:lnTo>
                  <a:pt x="11429" y="1008380"/>
                </a:lnTo>
                <a:lnTo>
                  <a:pt x="12700" y="1008380"/>
                </a:lnTo>
                <a:lnTo>
                  <a:pt x="12700" y="1010920"/>
                </a:lnTo>
                <a:lnTo>
                  <a:pt x="13970" y="1010920"/>
                </a:lnTo>
                <a:lnTo>
                  <a:pt x="13970" y="1013460"/>
                </a:lnTo>
                <a:lnTo>
                  <a:pt x="15240" y="1013460"/>
                </a:lnTo>
                <a:lnTo>
                  <a:pt x="15240" y="1016000"/>
                </a:lnTo>
                <a:lnTo>
                  <a:pt x="27940" y="1016000"/>
                </a:lnTo>
                <a:lnTo>
                  <a:pt x="27940" y="995680"/>
                </a:lnTo>
                <a:close/>
              </a:path>
              <a:path w="27940" h="1037589">
                <a:moveTo>
                  <a:pt x="27940" y="1016000"/>
                </a:moveTo>
                <a:lnTo>
                  <a:pt x="16509" y="1016000"/>
                </a:lnTo>
                <a:lnTo>
                  <a:pt x="16509" y="1018540"/>
                </a:lnTo>
                <a:lnTo>
                  <a:pt x="17779" y="1018540"/>
                </a:lnTo>
                <a:lnTo>
                  <a:pt x="17779" y="1021080"/>
                </a:lnTo>
                <a:lnTo>
                  <a:pt x="19050" y="1021080"/>
                </a:lnTo>
                <a:lnTo>
                  <a:pt x="19050" y="1022350"/>
                </a:lnTo>
                <a:lnTo>
                  <a:pt x="27940" y="1022350"/>
                </a:lnTo>
                <a:lnTo>
                  <a:pt x="27940" y="1016000"/>
                </a:lnTo>
                <a:close/>
              </a:path>
              <a:path w="27940" h="1037589">
                <a:moveTo>
                  <a:pt x="27940" y="1022350"/>
                </a:moveTo>
                <a:lnTo>
                  <a:pt x="20320" y="1022350"/>
                </a:lnTo>
                <a:lnTo>
                  <a:pt x="20320" y="1024890"/>
                </a:lnTo>
                <a:lnTo>
                  <a:pt x="21590" y="1024890"/>
                </a:lnTo>
                <a:lnTo>
                  <a:pt x="21590" y="1027430"/>
                </a:lnTo>
                <a:lnTo>
                  <a:pt x="22859" y="1027430"/>
                </a:lnTo>
                <a:lnTo>
                  <a:pt x="22859" y="1029970"/>
                </a:lnTo>
                <a:lnTo>
                  <a:pt x="24129" y="1029970"/>
                </a:lnTo>
                <a:lnTo>
                  <a:pt x="24129" y="1032510"/>
                </a:lnTo>
                <a:lnTo>
                  <a:pt x="25400" y="1032510"/>
                </a:lnTo>
                <a:lnTo>
                  <a:pt x="25400" y="1035050"/>
                </a:lnTo>
                <a:lnTo>
                  <a:pt x="27940" y="1035050"/>
                </a:lnTo>
                <a:lnTo>
                  <a:pt x="27940" y="1022350"/>
                </a:lnTo>
                <a:close/>
              </a:path>
              <a:path w="27940" h="1037589">
                <a:moveTo>
                  <a:pt x="27940" y="1035050"/>
                </a:moveTo>
                <a:lnTo>
                  <a:pt x="26670" y="1035050"/>
                </a:lnTo>
                <a:lnTo>
                  <a:pt x="26670" y="1037590"/>
                </a:lnTo>
                <a:lnTo>
                  <a:pt x="27940" y="1037590"/>
                </a:lnTo>
                <a:lnTo>
                  <a:pt x="27940" y="1035050"/>
                </a:lnTo>
                <a:close/>
              </a:path>
            </a:pathLst>
          </a:custGeom>
          <a:solidFill>
            <a:srgbClr val="234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628890" y="2961639"/>
            <a:ext cx="26670" cy="1061720"/>
          </a:xfrm>
          <a:custGeom>
            <a:avLst/>
            <a:gdLst/>
            <a:ahLst/>
            <a:cxnLst/>
            <a:rect l="l" t="t" r="r" b="b"/>
            <a:pathLst>
              <a:path w="26670" h="1061720">
                <a:moveTo>
                  <a:pt x="26669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061720">
                <a:moveTo>
                  <a:pt x="0" y="5969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598170"/>
                </a:lnTo>
                <a:lnTo>
                  <a:pt x="0" y="596900"/>
                </a:lnTo>
                <a:close/>
              </a:path>
              <a:path w="26670" h="1061720">
                <a:moveTo>
                  <a:pt x="26669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69" y="598170"/>
                </a:lnTo>
                <a:lnTo>
                  <a:pt x="26669" y="546100"/>
                </a:lnTo>
                <a:close/>
              </a:path>
              <a:path w="26670" h="1061720">
                <a:moveTo>
                  <a:pt x="26669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69" y="546100"/>
                </a:lnTo>
                <a:lnTo>
                  <a:pt x="26669" y="508000"/>
                </a:lnTo>
                <a:close/>
              </a:path>
              <a:path w="26670" h="1061720">
                <a:moveTo>
                  <a:pt x="26669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469900"/>
                </a:lnTo>
                <a:close/>
              </a:path>
              <a:path w="26670" h="1061720">
                <a:moveTo>
                  <a:pt x="0" y="444500"/>
                </a:moveTo>
                <a:lnTo>
                  <a:pt x="0" y="469900"/>
                </a:lnTo>
                <a:lnTo>
                  <a:pt x="26669" y="469900"/>
                </a:lnTo>
                <a:lnTo>
                  <a:pt x="26669" y="445770"/>
                </a:lnTo>
                <a:lnTo>
                  <a:pt x="0" y="444500"/>
                </a:lnTo>
                <a:close/>
              </a:path>
              <a:path w="26670" h="1061720">
                <a:moveTo>
                  <a:pt x="26669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431800"/>
                </a:lnTo>
                <a:close/>
              </a:path>
              <a:path w="26670" h="1061720">
                <a:moveTo>
                  <a:pt x="13334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69" y="431800"/>
                </a:lnTo>
                <a:lnTo>
                  <a:pt x="26669" y="420370"/>
                </a:lnTo>
                <a:lnTo>
                  <a:pt x="13334" y="419735"/>
                </a:lnTo>
                <a:close/>
              </a:path>
              <a:path w="26670" h="1061720">
                <a:moveTo>
                  <a:pt x="0" y="393700"/>
                </a:moveTo>
                <a:lnTo>
                  <a:pt x="0" y="419100"/>
                </a:lnTo>
                <a:lnTo>
                  <a:pt x="13334" y="419735"/>
                </a:lnTo>
                <a:lnTo>
                  <a:pt x="26669" y="419100"/>
                </a:lnTo>
                <a:lnTo>
                  <a:pt x="26669" y="394970"/>
                </a:lnTo>
                <a:lnTo>
                  <a:pt x="0" y="393700"/>
                </a:lnTo>
                <a:close/>
              </a:path>
              <a:path w="26670" h="1061720">
                <a:moveTo>
                  <a:pt x="0" y="381000"/>
                </a:moveTo>
                <a:lnTo>
                  <a:pt x="0" y="393700"/>
                </a:lnTo>
                <a:lnTo>
                  <a:pt x="26669" y="393700"/>
                </a:lnTo>
                <a:lnTo>
                  <a:pt x="26669" y="382270"/>
                </a:lnTo>
                <a:lnTo>
                  <a:pt x="0" y="381000"/>
                </a:lnTo>
                <a:close/>
              </a:path>
              <a:path w="26670" h="1061720">
                <a:moveTo>
                  <a:pt x="0" y="355600"/>
                </a:moveTo>
                <a:lnTo>
                  <a:pt x="0" y="381000"/>
                </a:lnTo>
                <a:lnTo>
                  <a:pt x="26669" y="381000"/>
                </a:lnTo>
                <a:lnTo>
                  <a:pt x="26669" y="356870"/>
                </a:lnTo>
                <a:lnTo>
                  <a:pt x="0" y="355600"/>
                </a:lnTo>
                <a:close/>
              </a:path>
              <a:path w="26670" h="1061720">
                <a:moveTo>
                  <a:pt x="2666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42900"/>
                </a:lnTo>
                <a:close/>
              </a:path>
              <a:path w="26670" h="1061720">
                <a:moveTo>
                  <a:pt x="26669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1061720">
                <a:moveTo>
                  <a:pt x="0" y="241300"/>
                </a:moveTo>
                <a:lnTo>
                  <a:pt x="0" y="330200"/>
                </a:lnTo>
                <a:lnTo>
                  <a:pt x="26669" y="330200"/>
                </a:lnTo>
                <a:lnTo>
                  <a:pt x="26669" y="242570"/>
                </a:lnTo>
                <a:lnTo>
                  <a:pt x="0" y="241300"/>
                </a:lnTo>
                <a:close/>
              </a:path>
              <a:path w="26670" h="1061720">
                <a:moveTo>
                  <a:pt x="26669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15900"/>
                </a:lnTo>
                <a:close/>
              </a:path>
              <a:path w="26670" h="1061720">
                <a:moveTo>
                  <a:pt x="26669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69" y="215900"/>
                </a:lnTo>
                <a:lnTo>
                  <a:pt x="26669" y="165100"/>
                </a:lnTo>
                <a:close/>
              </a:path>
              <a:path w="26670" h="1061720">
                <a:moveTo>
                  <a:pt x="26669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27000"/>
                </a:lnTo>
                <a:close/>
              </a:path>
              <a:path w="26670" h="1061720">
                <a:moveTo>
                  <a:pt x="26669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69" y="127000"/>
                </a:lnTo>
                <a:lnTo>
                  <a:pt x="26669" y="114300"/>
                </a:lnTo>
                <a:close/>
              </a:path>
              <a:path w="26670" h="1061720">
                <a:moveTo>
                  <a:pt x="26669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69" y="114300"/>
                </a:lnTo>
                <a:lnTo>
                  <a:pt x="26669" y="38100"/>
                </a:lnTo>
                <a:close/>
              </a:path>
              <a:path w="26670" h="1061720">
                <a:moveTo>
                  <a:pt x="26669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1061720">
                <a:moveTo>
                  <a:pt x="17779" y="0"/>
                </a:moveTo>
                <a:lnTo>
                  <a:pt x="0" y="0"/>
                </a:lnTo>
                <a:lnTo>
                  <a:pt x="0" y="25400"/>
                </a:lnTo>
                <a:lnTo>
                  <a:pt x="26669" y="25400"/>
                </a:lnTo>
                <a:lnTo>
                  <a:pt x="2666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1061720">
                <a:moveTo>
                  <a:pt x="26669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47700"/>
                </a:lnTo>
                <a:close/>
              </a:path>
              <a:path w="26670" h="1061720">
                <a:moveTo>
                  <a:pt x="26669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0400"/>
                </a:lnTo>
                <a:close/>
              </a:path>
              <a:path w="26670" h="1061720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06172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061720">
                <a:moveTo>
                  <a:pt x="26669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4850"/>
                </a:lnTo>
                <a:close/>
              </a:path>
              <a:path w="26670" h="1061720">
                <a:moveTo>
                  <a:pt x="2666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6600"/>
                </a:lnTo>
                <a:close/>
              </a:path>
              <a:path w="26670" h="1061720">
                <a:moveTo>
                  <a:pt x="2666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69" y="755650"/>
                </a:lnTo>
                <a:lnTo>
                  <a:pt x="26669" y="742950"/>
                </a:lnTo>
                <a:close/>
              </a:path>
              <a:path w="26670" h="1061720">
                <a:moveTo>
                  <a:pt x="26669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755650"/>
                </a:lnTo>
                <a:close/>
              </a:path>
              <a:path w="26670" h="1061720">
                <a:moveTo>
                  <a:pt x="26669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69" y="774700"/>
                </a:lnTo>
                <a:lnTo>
                  <a:pt x="26669" y="762000"/>
                </a:lnTo>
                <a:close/>
              </a:path>
              <a:path w="26670" h="1061720">
                <a:moveTo>
                  <a:pt x="26669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74700"/>
                </a:lnTo>
                <a:close/>
              </a:path>
              <a:path w="26670" h="1061720">
                <a:moveTo>
                  <a:pt x="26669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69" y="869950"/>
                </a:lnTo>
                <a:lnTo>
                  <a:pt x="26669" y="800100"/>
                </a:lnTo>
                <a:close/>
              </a:path>
              <a:path w="26670" h="1061720">
                <a:moveTo>
                  <a:pt x="26669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869950"/>
                </a:lnTo>
                <a:close/>
              </a:path>
              <a:path w="26670" h="1061720">
                <a:moveTo>
                  <a:pt x="26669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69" y="913130"/>
                </a:lnTo>
                <a:lnTo>
                  <a:pt x="26669" y="908050"/>
                </a:lnTo>
                <a:close/>
              </a:path>
              <a:path w="26670" h="1061720">
                <a:moveTo>
                  <a:pt x="26669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13130"/>
                </a:lnTo>
                <a:close/>
              </a:path>
              <a:path w="26670" h="1061720">
                <a:moveTo>
                  <a:pt x="26669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69" y="925829"/>
                </a:lnTo>
                <a:lnTo>
                  <a:pt x="26669" y="919480"/>
                </a:lnTo>
                <a:close/>
              </a:path>
              <a:path w="26670" h="1061720">
                <a:moveTo>
                  <a:pt x="26669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69" y="952500"/>
                </a:lnTo>
                <a:lnTo>
                  <a:pt x="26669" y="925830"/>
                </a:lnTo>
                <a:close/>
              </a:path>
              <a:path w="26670" h="1061720">
                <a:moveTo>
                  <a:pt x="26669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52500"/>
                </a:lnTo>
                <a:close/>
              </a:path>
              <a:path w="26670" h="1061720">
                <a:moveTo>
                  <a:pt x="2666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69" y="977899"/>
                </a:lnTo>
                <a:lnTo>
                  <a:pt x="26669" y="970280"/>
                </a:lnTo>
                <a:close/>
              </a:path>
              <a:path w="26670" h="1061720">
                <a:moveTo>
                  <a:pt x="26669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69" y="990600"/>
                </a:lnTo>
                <a:lnTo>
                  <a:pt x="26669" y="977900"/>
                </a:lnTo>
                <a:close/>
              </a:path>
              <a:path w="26670" h="1061720">
                <a:moveTo>
                  <a:pt x="26669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90600"/>
                </a:lnTo>
                <a:close/>
              </a:path>
              <a:path w="26670" h="1061720">
                <a:moveTo>
                  <a:pt x="26669" y="996950"/>
                </a:moveTo>
                <a:lnTo>
                  <a:pt x="0" y="996950"/>
                </a:lnTo>
                <a:lnTo>
                  <a:pt x="0" y="1014730"/>
                </a:lnTo>
                <a:lnTo>
                  <a:pt x="1269" y="1014730"/>
                </a:lnTo>
                <a:lnTo>
                  <a:pt x="1269" y="1016000"/>
                </a:lnTo>
                <a:lnTo>
                  <a:pt x="2539" y="1016000"/>
                </a:lnTo>
                <a:lnTo>
                  <a:pt x="2539" y="1018540"/>
                </a:lnTo>
                <a:lnTo>
                  <a:pt x="3809" y="1018540"/>
                </a:lnTo>
                <a:lnTo>
                  <a:pt x="3809" y="1021080"/>
                </a:lnTo>
                <a:lnTo>
                  <a:pt x="5079" y="1021080"/>
                </a:lnTo>
                <a:lnTo>
                  <a:pt x="5079" y="1023620"/>
                </a:lnTo>
                <a:lnTo>
                  <a:pt x="6350" y="1023620"/>
                </a:lnTo>
                <a:lnTo>
                  <a:pt x="6350" y="1026160"/>
                </a:lnTo>
                <a:lnTo>
                  <a:pt x="7619" y="1026160"/>
                </a:lnTo>
                <a:lnTo>
                  <a:pt x="7619" y="1028700"/>
                </a:lnTo>
                <a:lnTo>
                  <a:pt x="8889" y="1028700"/>
                </a:lnTo>
                <a:lnTo>
                  <a:pt x="8889" y="1031240"/>
                </a:lnTo>
                <a:lnTo>
                  <a:pt x="10159" y="1031240"/>
                </a:lnTo>
                <a:lnTo>
                  <a:pt x="10159" y="1033780"/>
                </a:lnTo>
                <a:lnTo>
                  <a:pt x="11429" y="1033780"/>
                </a:lnTo>
                <a:lnTo>
                  <a:pt x="11429" y="1035050"/>
                </a:lnTo>
                <a:lnTo>
                  <a:pt x="12700" y="1035050"/>
                </a:lnTo>
                <a:lnTo>
                  <a:pt x="12700" y="1037590"/>
                </a:lnTo>
                <a:lnTo>
                  <a:pt x="13969" y="1037590"/>
                </a:lnTo>
                <a:lnTo>
                  <a:pt x="13969" y="1040130"/>
                </a:lnTo>
                <a:lnTo>
                  <a:pt x="26669" y="1040130"/>
                </a:lnTo>
                <a:lnTo>
                  <a:pt x="26669" y="996950"/>
                </a:lnTo>
                <a:close/>
              </a:path>
              <a:path w="26670" h="1061720">
                <a:moveTo>
                  <a:pt x="26669" y="1040130"/>
                </a:moveTo>
                <a:lnTo>
                  <a:pt x="15239" y="1040130"/>
                </a:lnTo>
                <a:lnTo>
                  <a:pt x="15239" y="1042670"/>
                </a:lnTo>
                <a:lnTo>
                  <a:pt x="16509" y="1042670"/>
                </a:lnTo>
                <a:lnTo>
                  <a:pt x="16509" y="1045210"/>
                </a:lnTo>
                <a:lnTo>
                  <a:pt x="17779" y="1045210"/>
                </a:lnTo>
                <a:lnTo>
                  <a:pt x="17779" y="1047750"/>
                </a:lnTo>
                <a:lnTo>
                  <a:pt x="26669" y="1047750"/>
                </a:lnTo>
                <a:lnTo>
                  <a:pt x="26669" y="1040130"/>
                </a:lnTo>
                <a:close/>
              </a:path>
              <a:path w="26670" h="1061720">
                <a:moveTo>
                  <a:pt x="26669" y="1047750"/>
                </a:moveTo>
                <a:lnTo>
                  <a:pt x="19050" y="1047750"/>
                </a:lnTo>
                <a:lnTo>
                  <a:pt x="19050" y="1050290"/>
                </a:lnTo>
                <a:lnTo>
                  <a:pt x="20319" y="1050290"/>
                </a:lnTo>
                <a:lnTo>
                  <a:pt x="20319" y="1052830"/>
                </a:lnTo>
                <a:lnTo>
                  <a:pt x="21589" y="1052830"/>
                </a:lnTo>
                <a:lnTo>
                  <a:pt x="21589" y="1054100"/>
                </a:lnTo>
                <a:lnTo>
                  <a:pt x="26669" y="1054100"/>
                </a:lnTo>
                <a:lnTo>
                  <a:pt x="26669" y="1047750"/>
                </a:lnTo>
                <a:close/>
              </a:path>
              <a:path w="26670" h="1061720">
                <a:moveTo>
                  <a:pt x="26669" y="1054100"/>
                </a:moveTo>
                <a:lnTo>
                  <a:pt x="22859" y="1054100"/>
                </a:lnTo>
                <a:lnTo>
                  <a:pt x="22859" y="1056640"/>
                </a:lnTo>
                <a:lnTo>
                  <a:pt x="24129" y="1056640"/>
                </a:lnTo>
                <a:lnTo>
                  <a:pt x="24129" y="1059180"/>
                </a:lnTo>
                <a:lnTo>
                  <a:pt x="26669" y="1059180"/>
                </a:lnTo>
                <a:lnTo>
                  <a:pt x="26669" y="1054100"/>
                </a:lnTo>
                <a:close/>
              </a:path>
              <a:path w="26670" h="1061720">
                <a:moveTo>
                  <a:pt x="26669" y="1059180"/>
                </a:moveTo>
                <a:lnTo>
                  <a:pt x="25400" y="1059180"/>
                </a:lnTo>
                <a:lnTo>
                  <a:pt x="25400" y="1061720"/>
                </a:lnTo>
                <a:lnTo>
                  <a:pt x="26669" y="1061720"/>
                </a:lnTo>
                <a:lnTo>
                  <a:pt x="26669" y="105918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655559" y="2974339"/>
            <a:ext cx="27940" cy="1101090"/>
          </a:xfrm>
          <a:custGeom>
            <a:avLst/>
            <a:gdLst/>
            <a:ahLst/>
            <a:cxnLst/>
            <a:rect l="l" t="t" r="r" b="b"/>
            <a:pathLst>
              <a:path w="27940" h="1101089">
                <a:moveTo>
                  <a:pt x="12700" y="0"/>
                </a:moveTo>
                <a:lnTo>
                  <a:pt x="0" y="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10108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101089">
                <a:moveTo>
                  <a:pt x="27940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47700"/>
                </a:lnTo>
                <a:close/>
              </a:path>
              <a:path w="27940" h="110108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0108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101089">
                <a:moveTo>
                  <a:pt x="27940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2150"/>
                </a:lnTo>
                <a:close/>
              </a:path>
              <a:path w="27940" h="1101089">
                <a:moveTo>
                  <a:pt x="2794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23900"/>
                </a:lnTo>
                <a:close/>
              </a:path>
              <a:path w="27940" h="1101089">
                <a:moveTo>
                  <a:pt x="2794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0250"/>
                </a:lnTo>
                <a:close/>
              </a:path>
              <a:path w="27940" h="1101089">
                <a:moveTo>
                  <a:pt x="27940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7940" y="749299"/>
                </a:lnTo>
                <a:lnTo>
                  <a:pt x="27940" y="742950"/>
                </a:lnTo>
                <a:close/>
              </a:path>
              <a:path w="27940" h="1101089">
                <a:moveTo>
                  <a:pt x="2794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49300"/>
                </a:lnTo>
                <a:close/>
              </a:path>
              <a:path w="27940" h="1101089">
                <a:moveTo>
                  <a:pt x="27940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2000"/>
                </a:lnTo>
                <a:close/>
              </a:path>
              <a:path w="27940" h="1101089">
                <a:moveTo>
                  <a:pt x="27940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787400"/>
                </a:lnTo>
                <a:close/>
              </a:path>
              <a:path w="27940" h="1101089">
                <a:moveTo>
                  <a:pt x="27940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57250"/>
                </a:lnTo>
                <a:close/>
              </a:path>
              <a:path w="27940" h="1101089">
                <a:moveTo>
                  <a:pt x="27940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95350"/>
                </a:lnTo>
                <a:close/>
              </a:path>
              <a:path w="27940" h="1101089">
                <a:moveTo>
                  <a:pt x="2794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900430"/>
                </a:lnTo>
                <a:close/>
              </a:path>
              <a:path w="27940" h="1101089">
                <a:moveTo>
                  <a:pt x="27940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906780"/>
                </a:lnTo>
                <a:close/>
              </a:path>
              <a:path w="27940" h="1101089">
                <a:moveTo>
                  <a:pt x="27940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13130"/>
                </a:lnTo>
                <a:close/>
              </a:path>
              <a:path w="27940" h="1101089">
                <a:moveTo>
                  <a:pt x="27940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7940" y="957580"/>
                </a:lnTo>
                <a:lnTo>
                  <a:pt x="27940" y="939800"/>
                </a:lnTo>
                <a:close/>
              </a:path>
              <a:path w="27940" h="1101089">
                <a:moveTo>
                  <a:pt x="2794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57580"/>
                </a:lnTo>
                <a:close/>
              </a:path>
              <a:path w="27940" h="1101089">
                <a:moveTo>
                  <a:pt x="27940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65200"/>
                </a:lnTo>
                <a:close/>
              </a:path>
              <a:path w="27940" h="1101089">
                <a:moveTo>
                  <a:pt x="27940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7900"/>
                </a:lnTo>
                <a:close/>
              </a:path>
              <a:path w="27940" h="1101089">
                <a:moveTo>
                  <a:pt x="27940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84250"/>
                </a:lnTo>
                <a:close/>
              </a:path>
              <a:path w="27940" h="1101089">
                <a:moveTo>
                  <a:pt x="27940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7940" y="1035050"/>
                </a:lnTo>
                <a:lnTo>
                  <a:pt x="27940" y="1027430"/>
                </a:lnTo>
                <a:close/>
              </a:path>
              <a:path w="27940" h="1101089">
                <a:moveTo>
                  <a:pt x="27940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35050"/>
                </a:lnTo>
                <a:close/>
              </a:path>
              <a:path w="27940" h="1101089">
                <a:moveTo>
                  <a:pt x="27940" y="1041400"/>
                </a:moveTo>
                <a:lnTo>
                  <a:pt x="0" y="1041400"/>
                </a:lnTo>
                <a:lnTo>
                  <a:pt x="0" y="1051560"/>
                </a:lnTo>
                <a:lnTo>
                  <a:pt x="1270" y="1051560"/>
                </a:lnTo>
                <a:lnTo>
                  <a:pt x="1270" y="1054100"/>
                </a:lnTo>
                <a:lnTo>
                  <a:pt x="27940" y="1054100"/>
                </a:lnTo>
                <a:lnTo>
                  <a:pt x="27940" y="1041400"/>
                </a:lnTo>
                <a:close/>
              </a:path>
              <a:path w="27940" h="1101089">
                <a:moveTo>
                  <a:pt x="27940" y="1054100"/>
                </a:moveTo>
                <a:lnTo>
                  <a:pt x="2540" y="1054100"/>
                </a:lnTo>
                <a:lnTo>
                  <a:pt x="2540" y="1056640"/>
                </a:lnTo>
                <a:lnTo>
                  <a:pt x="3810" y="1056640"/>
                </a:lnTo>
                <a:lnTo>
                  <a:pt x="3810" y="1059180"/>
                </a:lnTo>
                <a:lnTo>
                  <a:pt x="5080" y="1059180"/>
                </a:lnTo>
                <a:lnTo>
                  <a:pt x="5080" y="1060450"/>
                </a:lnTo>
                <a:lnTo>
                  <a:pt x="27940" y="1060450"/>
                </a:lnTo>
                <a:lnTo>
                  <a:pt x="27940" y="1054100"/>
                </a:lnTo>
                <a:close/>
              </a:path>
              <a:path w="27940" h="1101089">
                <a:moveTo>
                  <a:pt x="27940" y="1060450"/>
                </a:moveTo>
                <a:lnTo>
                  <a:pt x="6350" y="1060450"/>
                </a:lnTo>
                <a:lnTo>
                  <a:pt x="6350" y="1062990"/>
                </a:lnTo>
                <a:lnTo>
                  <a:pt x="7620" y="1062990"/>
                </a:lnTo>
                <a:lnTo>
                  <a:pt x="7620" y="1065530"/>
                </a:lnTo>
                <a:lnTo>
                  <a:pt x="8890" y="1065530"/>
                </a:lnTo>
                <a:lnTo>
                  <a:pt x="8890" y="1068070"/>
                </a:lnTo>
                <a:lnTo>
                  <a:pt x="10160" y="1068070"/>
                </a:lnTo>
                <a:lnTo>
                  <a:pt x="10160" y="1070610"/>
                </a:lnTo>
                <a:lnTo>
                  <a:pt x="11430" y="1070610"/>
                </a:lnTo>
                <a:lnTo>
                  <a:pt x="11430" y="1073150"/>
                </a:lnTo>
                <a:lnTo>
                  <a:pt x="27940" y="1073150"/>
                </a:lnTo>
                <a:lnTo>
                  <a:pt x="27940" y="1060450"/>
                </a:lnTo>
                <a:close/>
              </a:path>
              <a:path w="27940" h="1101089">
                <a:moveTo>
                  <a:pt x="27940" y="1073150"/>
                </a:moveTo>
                <a:lnTo>
                  <a:pt x="12700" y="1073150"/>
                </a:lnTo>
                <a:lnTo>
                  <a:pt x="12700" y="1075690"/>
                </a:lnTo>
                <a:lnTo>
                  <a:pt x="13970" y="1075690"/>
                </a:lnTo>
                <a:lnTo>
                  <a:pt x="13970" y="1078230"/>
                </a:lnTo>
                <a:lnTo>
                  <a:pt x="27940" y="1078230"/>
                </a:lnTo>
                <a:lnTo>
                  <a:pt x="27940" y="1073150"/>
                </a:lnTo>
                <a:close/>
              </a:path>
              <a:path w="27940" h="1101089">
                <a:moveTo>
                  <a:pt x="27940" y="1078230"/>
                </a:moveTo>
                <a:lnTo>
                  <a:pt x="15240" y="1078230"/>
                </a:lnTo>
                <a:lnTo>
                  <a:pt x="15240" y="1080770"/>
                </a:lnTo>
                <a:lnTo>
                  <a:pt x="16510" y="1080770"/>
                </a:lnTo>
                <a:lnTo>
                  <a:pt x="16510" y="1082040"/>
                </a:lnTo>
                <a:lnTo>
                  <a:pt x="17780" y="1082040"/>
                </a:lnTo>
                <a:lnTo>
                  <a:pt x="17780" y="1084580"/>
                </a:lnTo>
                <a:lnTo>
                  <a:pt x="27940" y="1084580"/>
                </a:lnTo>
                <a:lnTo>
                  <a:pt x="27940" y="1078230"/>
                </a:lnTo>
                <a:close/>
              </a:path>
              <a:path w="27940" h="1101089">
                <a:moveTo>
                  <a:pt x="27940" y="1084580"/>
                </a:moveTo>
                <a:lnTo>
                  <a:pt x="19050" y="1084580"/>
                </a:lnTo>
                <a:lnTo>
                  <a:pt x="19050" y="1087120"/>
                </a:lnTo>
                <a:lnTo>
                  <a:pt x="20320" y="1087120"/>
                </a:lnTo>
                <a:lnTo>
                  <a:pt x="20320" y="1089660"/>
                </a:lnTo>
                <a:lnTo>
                  <a:pt x="21590" y="1089660"/>
                </a:lnTo>
                <a:lnTo>
                  <a:pt x="21590" y="1092200"/>
                </a:lnTo>
                <a:lnTo>
                  <a:pt x="27940" y="1092200"/>
                </a:lnTo>
                <a:lnTo>
                  <a:pt x="27940" y="1084580"/>
                </a:lnTo>
                <a:close/>
              </a:path>
              <a:path w="27940" h="1101089">
                <a:moveTo>
                  <a:pt x="27940" y="1092200"/>
                </a:moveTo>
                <a:lnTo>
                  <a:pt x="22860" y="1092200"/>
                </a:lnTo>
                <a:lnTo>
                  <a:pt x="22860" y="1094740"/>
                </a:lnTo>
                <a:lnTo>
                  <a:pt x="24130" y="1094740"/>
                </a:lnTo>
                <a:lnTo>
                  <a:pt x="24130" y="1097280"/>
                </a:lnTo>
                <a:lnTo>
                  <a:pt x="27940" y="1097280"/>
                </a:lnTo>
                <a:lnTo>
                  <a:pt x="27940" y="1092200"/>
                </a:lnTo>
                <a:close/>
              </a:path>
              <a:path w="27940" h="1101089">
                <a:moveTo>
                  <a:pt x="27940" y="1097280"/>
                </a:moveTo>
                <a:lnTo>
                  <a:pt x="25400" y="1097280"/>
                </a:lnTo>
                <a:lnTo>
                  <a:pt x="25400" y="1099820"/>
                </a:lnTo>
                <a:lnTo>
                  <a:pt x="26670" y="1099820"/>
                </a:lnTo>
                <a:lnTo>
                  <a:pt x="26670" y="1101090"/>
                </a:lnTo>
                <a:lnTo>
                  <a:pt x="27940" y="1101090"/>
                </a:lnTo>
                <a:lnTo>
                  <a:pt x="27940" y="1097280"/>
                </a:lnTo>
                <a:close/>
              </a:path>
            </a:pathLst>
          </a:custGeom>
          <a:solidFill>
            <a:srgbClr val="2244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683500" y="2987039"/>
            <a:ext cx="27940" cy="1141730"/>
          </a:xfrm>
          <a:custGeom>
            <a:avLst/>
            <a:gdLst/>
            <a:ahLst/>
            <a:cxnLst/>
            <a:rect l="l" t="t" r="r" b="b"/>
            <a:pathLst>
              <a:path w="27940" h="1141729">
                <a:moveTo>
                  <a:pt x="5079" y="0"/>
                </a:moveTo>
                <a:lnTo>
                  <a:pt x="0" y="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80" y="12700"/>
                </a:lnTo>
                <a:lnTo>
                  <a:pt x="5079" y="0"/>
                </a:lnTo>
                <a:close/>
              </a:path>
              <a:path w="27940" h="1141729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1141729">
                <a:moveTo>
                  <a:pt x="27940" y="635000"/>
                </a:moveTo>
                <a:lnTo>
                  <a:pt x="0" y="635000"/>
                </a:lnTo>
                <a:lnTo>
                  <a:pt x="0" y="654050"/>
                </a:lnTo>
                <a:lnTo>
                  <a:pt x="27940" y="654050"/>
                </a:lnTo>
                <a:lnTo>
                  <a:pt x="27940" y="635000"/>
                </a:lnTo>
                <a:close/>
              </a:path>
              <a:path w="27940" h="1141729">
                <a:moveTo>
                  <a:pt x="2794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54050"/>
                </a:lnTo>
                <a:close/>
              </a:path>
              <a:path w="27940" h="114172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41729">
                <a:moveTo>
                  <a:pt x="27940" y="679450"/>
                </a:moveTo>
                <a:lnTo>
                  <a:pt x="0" y="67945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79450"/>
                </a:lnTo>
                <a:close/>
              </a:path>
              <a:path w="27940" h="1141729">
                <a:moveTo>
                  <a:pt x="2794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11200"/>
                </a:lnTo>
                <a:close/>
              </a:path>
              <a:path w="27940" h="114172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141729">
                <a:moveTo>
                  <a:pt x="27940" y="730250"/>
                </a:moveTo>
                <a:lnTo>
                  <a:pt x="0" y="73025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30250"/>
                </a:lnTo>
                <a:close/>
              </a:path>
              <a:path w="27940" h="1141729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1141729">
                <a:moveTo>
                  <a:pt x="27940" y="749300"/>
                </a:moveTo>
                <a:lnTo>
                  <a:pt x="0" y="74930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9300"/>
                </a:lnTo>
                <a:close/>
              </a:path>
              <a:path w="27940" h="1141729">
                <a:moveTo>
                  <a:pt x="27940" y="774700"/>
                </a:moveTo>
                <a:lnTo>
                  <a:pt x="0" y="77470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774700"/>
                </a:lnTo>
                <a:close/>
              </a:path>
              <a:path w="27940" h="1141729">
                <a:moveTo>
                  <a:pt x="27940" y="844550"/>
                </a:moveTo>
                <a:lnTo>
                  <a:pt x="0" y="84455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44550"/>
                </a:lnTo>
                <a:close/>
              </a:path>
              <a:path w="27940" h="1141729">
                <a:moveTo>
                  <a:pt x="27940" y="882650"/>
                </a:moveTo>
                <a:lnTo>
                  <a:pt x="0" y="882650"/>
                </a:lnTo>
                <a:lnTo>
                  <a:pt x="0" y="887730"/>
                </a:lnTo>
                <a:lnTo>
                  <a:pt x="27940" y="887730"/>
                </a:lnTo>
                <a:lnTo>
                  <a:pt x="27940" y="882650"/>
                </a:lnTo>
                <a:close/>
              </a:path>
              <a:path w="27940" h="1141729">
                <a:moveTo>
                  <a:pt x="2794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7730"/>
                </a:lnTo>
                <a:close/>
              </a:path>
              <a:path w="27940" h="1141729">
                <a:moveTo>
                  <a:pt x="27940" y="894080"/>
                </a:moveTo>
                <a:lnTo>
                  <a:pt x="0" y="894080"/>
                </a:lnTo>
                <a:lnTo>
                  <a:pt x="0" y="900429"/>
                </a:lnTo>
                <a:lnTo>
                  <a:pt x="27940" y="900429"/>
                </a:lnTo>
                <a:lnTo>
                  <a:pt x="27940" y="894080"/>
                </a:lnTo>
                <a:close/>
              </a:path>
              <a:path w="27940" h="1141729">
                <a:moveTo>
                  <a:pt x="27940" y="900430"/>
                </a:moveTo>
                <a:lnTo>
                  <a:pt x="0" y="90043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00430"/>
                </a:lnTo>
                <a:close/>
              </a:path>
              <a:path w="27940" h="1141729">
                <a:moveTo>
                  <a:pt x="27940" y="927100"/>
                </a:moveTo>
                <a:lnTo>
                  <a:pt x="0" y="92710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27100"/>
                </a:lnTo>
                <a:close/>
              </a:path>
              <a:path w="27940" h="1141729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141729">
                <a:moveTo>
                  <a:pt x="27940" y="952500"/>
                </a:moveTo>
                <a:lnTo>
                  <a:pt x="0" y="95250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52500"/>
                </a:lnTo>
                <a:close/>
              </a:path>
              <a:path w="27940" h="1141729">
                <a:moveTo>
                  <a:pt x="27940" y="965200"/>
                </a:moveTo>
                <a:lnTo>
                  <a:pt x="0" y="965200"/>
                </a:lnTo>
                <a:lnTo>
                  <a:pt x="0" y="971550"/>
                </a:lnTo>
                <a:lnTo>
                  <a:pt x="27940" y="971550"/>
                </a:lnTo>
                <a:lnTo>
                  <a:pt x="27940" y="965200"/>
                </a:lnTo>
                <a:close/>
              </a:path>
              <a:path w="27940" h="1141729">
                <a:moveTo>
                  <a:pt x="27940" y="971550"/>
                </a:moveTo>
                <a:lnTo>
                  <a:pt x="0" y="97155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971550"/>
                </a:lnTo>
                <a:close/>
              </a:path>
              <a:path w="27940" h="1141729">
                <a:moveTo>
                  <a:pt x="27940" y="1014730"/>
                </a:moveTo>
                <a:lnTo>
                  <a:pt x="0" y="101473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1014730"/>
                </a:lnTo>
                <a:close/>
              </a:path>
              <a:path w="27940" h="1141729">
                <a:moveTo>
                  <a:pt x="27940" y="1022350"/>
                </a:moveTo>
                <a:lnTo>
                  <a:pt x="0" y="102235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22350"/>
                </a:lnTo>
                <a:close/>
              </a:path>
              <a:path w="27940" h="1141729">
                <a:moveTo>
                  <a:pt x="27940" y="1028700"/>
                </a:moveTo>
                <a:lnTo>
                  <a:pt x="0" y="102870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28700"/>
                </a:lnTo>
                <a:close/>
              </a:path>
              <a:path w="27940" h="1141729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141729">
                <a:moveTo>
                  <a:pt x="27940" y="1071880"/>
                </a:moveTo>
                <a:lnTo>
                  <a:pt x="0" y="1071880"/>
                </a:lnTo>
                <a:lnTo>
                  <a:pt x="0" y="1090930"/>
                </a:lnTo>
                <a:lnTo>
                  <a:pt x="1270" y="1090930"/>
                </a:lnTo>
                <a:lnTo>
                  <a:pt x="1270" y="1093470"/>
                </a:lnTo>
                <a:lnTo>
                  <a:pt x="2540" y="1093470"/>
                </a:lnTo>
                <a:lnTo>
                  <a:pt x="2540" y="1096010"/>
                </a:lnTo>
                <a:lnTo>
                  <a:pt x="3809" y="1096010"/>
                </a:lnTo>
                <a:lnTo>
                  <a:pt x="3809" y="1098550"/>
                </a:lnTo>
                <a:lnTo>
                  <a:pt x="5079" y="1098550"/>
                </a:lnTo>
                <a:lnTo>
                  <a:pt x="5079" y="1101090"/>
                </a:lnTo>
                <a:lnTo>
                  <a:pt x="6350" y="1101090"/>
                </a:lnTo>
                <a:lnTo>
                  <a:pt x="6350" y="1103630"/>
                </a:lnTo>
                <a:lnTo>
                  <a:pt x="27940" y="1103630"/>
                </a:lnTo>
                <a:lnTo>
                  <a:pt x="27940" y="1071880"/>
                </a:lnTo>
                <a:close/>
              </a:path>
              <a:path w="27940" h="1141729">
                <a:moveTo>
                  <a:pt x="27940" y="1103630"/>
                </a:moveTo>
                <a:lnTo>
                  <a:pt x="7620" y="1103630"/>
                </a:lnTo>
                <a:lnTo>
                  <a:pt x="7620" y="1106170"/>
                </a:lnTo>
                <a:lnTo>
                  <a:pt x="8890" y="1106170"/>
                </a:lnTo>
                <a:lnTo>
                  <a:pt x="8890" y="1107440"/>
                </a:lnTo>
                <a:lnTo>
                  <a:pt x="10159" y="1107440"/>
                </a:lnTo>
                <a:lnTo>
                  <a:pt x="10159" y="1109980"/>
                </a:lnTo>
                <a:lnTo>
                  <a:pt x="27940" y="1109980"/>
                </a:lnTo>
                <a:lnTo>
                  <a:pt x="27940" y="1103630"/>
                </a:lnTo>
                <a:close/>
              </a:path>
              <a:path w="27940" h="1141729">
                <a:moveTo>
                  <a:pt x="27940" y="1109980"/>
                </a:moveTo>
                <a:lnTo>
                  <a:pt x="11429" y="1109980"/>
                </a:lnTo>
                <a:lnTo>
                  <a:pt x="11429" y="1112520"/>
                </a:lnTo>
                <a:lnTo>
                  <a:pt x="12700" y="1112520"/>
                </a:lnTo>
                <a:lnTo>
                  <a:pt x="12700" y="1115060"/>
                </a:lnTo>
                <a:lnTo>
                  <a:pt x="13970" y="1115060"/>
                </a:lnTo>
                <a:lnTo>
                  <a:pt x="13970" y="1117600"/>
                </a:lnTo>
                <a:lnTo>
                  <a:pt x="27940" y="1117600"/>
                </a:lnTo>
                <a:lnTo>
                  <a:pt x="27940" y="1109980"/>
                </a:lnTo>
                <a:close/>
              </a:path>
              <a:path w="27940" h="1141729">
                <a:moveTo>
                  <a:pt x="27940" y="1117600"/>
                </a:moveTo>
                <a:lnTo>
                  <a:pt x="15240" y="1117600"/>
                </a:lnTo>
                <a:lnTo>
                  <a:pt x="15240" y="1120140"/>
                </a:lnTo>
                <a:lnTo>
                  <a:pt x="16509" y="1120140"/>
                </a:lnTo>
                <a:lnTo>
                  <a:pt x="16509" y="1122680"/>
                </a:lnTo>
                <a:lnTo>
                  <a:pt x="17779" y="1122680"/>
                </a:lnTo>
                <a:lnTo>
                  <a:pt x="17779" y="1125220"/>
                </a:lnTo>
                <a:lnTo>
                  <a:pt x="19050" y="1125220"/>
                </a:lnTo>
                <a:lnTo>
                  <a:pt x="19050" y="1126490"/>
                </a:lnTo>
                <a:lnTo>
                  <a:pt x="20320" y="1126490"/>
                </a:lnTo>
                <a:lnTo>
                  <a:pt x="20320" y="1129030"/>
                </a:lnTo>
                <a:lnTo>
                  <a:pt x="21590" y="1129030"/>
                </a:lnTo>
                <a:lnTo>
                  <a:pt x="21590" y="1131570"/>
                </a:lnTo>
                <a:lnTo>
                  <a:pt x="22859" y="1131570"/>
                </a:lnTo>
                <a:lnTo>
                  <a:pt x="22859" y="1134110"/>
                </a:lnTo>
                <a:lnTo>
                  <a:pt x="24129" y="1134110"/>
                </a:lnTo>
                <a:lnTo>
                  <a:pt x="24129" y="1136650"/>
                </a:lnTo>
                <a:lnTo>
                  <a:pt x="25400" y="1136650"/>
                </a:lnTo>
                <a:lnTo>
                  <a:pt x="25400" y="1139190"/>
                </a:lnTo>
                <a:lnTo>
                  <a:pt x="26670" y="1139190"/>
                </a:lnTo>
                <a:lnTo>
                  <a:pt x="26670" y="1141730"/>
                </a:lnTo>
                <a:lnTo>
                  <a:pt x="27940" y="1141730"/>
                </a:lnTo>
                <a:lnTo>
                  <a:pt x="27940" y="11176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711440" y="3012439"/>
            <a:ext cx="26670" cy="1165860"/>
          </a:xfrm>
          <a:custGeom>
            <a:avLst/>
            <a:gdLst/>
            <a:ahLst/>
            <a:cxnLst/>
            <a:rect l="l" t="t" r="r" b="b"/>
            <a:pathLst>
              <a:path w="26670" h="1165860">
                <a:moveTo>
                  <a:pt x="19049" y="0"/>
                </a:moveTo>
                <a:lnTo>
                  <a:pt x="0" y="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1165860">
                <a:moveTo>
                  <a:pt x="2666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1165860">
                <a:moveTo>
                  <a:pt x="26669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69" y="628650"/>
                </a:lnTo>
                <a:lnTo>
                  <a:pt x="26669" y="609600"/>
                </a:lnTo>
                <a:close/>
              </a:path>
              <a:path w="26670" h="1165860">
                <a:moveTo>
                  <a:pt x="2666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69" y="641350"/>
                </a:lnTo>
                <a:lnTo>
                  <a:pt x="26669" y="628650"/>
                </a:lnTo>
                <a:close/>
              </a:path>
              <a:path w="26670" h="1165860">
                <a:moveTo>
                  <a:pt x="2666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69" y="654050"/>
                </a:lnTo>
                <a:lnTo>
                  <a:pt x="26669" y="641350"/>
                </a:lnTo>
                <a:close/>
              </a:path>
              <a:path w="26670" h="1165860">
                <a:moveTo>
                  <a:pt x="26669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54050"/>
                </a:lnTo>
                <a:close/>
              </a:path>
              <a:path w="26670" h="1165860">
                <a:moveTo>
                  <a:pt x="26669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85800"/>
                </a:lnTo>
                <a:close/>
              </a:path>
              <a:path w="26670" h="116586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165860">
                <a:moveTo>
                  <a:pt x="26669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69" y="711199"/>
                </a:lnTo>
                <a:lnTo>
                  <a:pt x="26669" y="704850"/>
                </a:lnTo>
                <a:close/>
              </a:path>
              <a:path w="26670" h="1165860">
                <a:moveTo>
                  <a:pt x="2666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711200"/>
                </a:lnTo>
                <a:close/>
              </a:path>
              <a:path w="26670" h="1165860">
                <a:moveTo>
                  <a:pt x="26669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3900"/>
                </a:lnTo>
                <a:close/>
              </a:path>
              <a:path w="26670" h="1165860">
                <a:moveTo>
                  <a:pt x="26669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69" y="819150"/>
                </a:lnTo>
                <a:lnTo>
                  <a:pt x="26669" y="749300"/>
                </a:lnTo>
                <a:close/>
              </a:path>
              <a:path w="26670" h="1165860">
                <a:moveTo>
                  <a:pt x="26669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19150"/>
                </a:lnTo>
                <a:close/>
              </a:path>
              <a:path w="26670" h="1165860">
                <a:moveTo>
                  <a:pt x="26669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69" y="862330"/>
                </a:lnTo>
                <a:lnTo>
                  <a:pt x="26669" y="857250"/>
                </a:lnTo>
                <a:close/>
              </a:path>
              <a:path w="26670" h="1165860">
                <a:moveTo>
                  <a:pt x="2666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2330"/>
                </a:lnTo>
                <a:close/>
              </a:path>
              <a:path w="26670" h="1165860">
                <a:moveTo>
                  <a:pt x="26669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80"/>
                </a:lnTo>
                <a:close/>
              </a:path>
              <a:path w="26670" h="1165860">
                <a:moveTo>
                  <a:pt x="26669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69" y="901700"/>
                </a:lnTo>
                <a:lnTo>
                  <a:pt x="26669" y="875030"/>
                </a:lnTo>
                <a:close/>
              </a:path>
              <a:path w="26670" h="1165860">
                <a:moveTo>
                  <a:pt x="26669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01700"/>
                </a:lnTo>
                <a:close/>
              </a:path>
              <a:path w="26670" h="1165860">
                <a:moveTo>
                  <a:pt x="26669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69" y="927099"/>
                </a:lnTo>
                <a:lnTo>
                  <a:pt x="26669" y="919480"/>
                </a:lnTo>
                <a:close/>
              </a:path>
              <a:path w="26670" h="1165860">
                <a:moveTo>
                  <a:pt x="26669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27100"/>
                </a:lnTo>
                <a:close/>
              </a:path>
              <a:path w="26670" h="1165860">
                <a:moveTo>
                  <a:pt x="26669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69" y="946150"/>
                </a:lnTo>
                <a:lnTo>
                  <a:pt x="26669" y="939800"/>
                </a:lnTo>
                <a:close/>
              </a:path>
              <a:path w="26670" h="1165860">
                <a:moveTo>
                  <a:pt x="26669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46150"/>
                </a:lnTo>
                <a:close/>
              </a:path>
              <a:path w="26670" h="1165860">
                <a:moveTo>
                  <a:pt x="26669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89330"/>
                </a:lnTo>
                <a:close/>
              </a:path>
              <a:path w="26670" h="1165860">
                <a:moveTo>
                  <a:pt x="26669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69" y="1003300"/>
                </a:lnTo>
                <a:lnTo>
                  <a:pt x="26669" y="996950"/>
                </a:lnTo>
                <a:close/>
              </a:path>
              <a:path w="26670" h="1165860">
                <a:moveTo>
                  <a:pt x="26669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69" y="1040130"/>
                </a:lnTo>
                <a:lnTo>
                  <a:pt x="26669" y="1003300"/>
                </a:lnTo>
                <a:close/>
              </a:path>
              <a:path w="26670" h="1165860">
                <a:moveTo>
                  <a:pt x="26669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69" y="1046479"/>
                </a:lnTo>
                <a:lnTo>
                  <a:pt x="26669" y="1040130"/>
                </a:lnTo>
                <a:close/>
              </a:path>
              <a:path w="26670" h="1165860">
                <a:moveTo>
                  <a:pt x="26669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46480"/>
                </a:lnTo>
                <a:close/>
              </a:path>
              <a:path w="26670" h="1165860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65860">
                <a:moveTo>
                  <a:pt x="26669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69" y="1092199"/>
                </a:lnTo>
                <a:lnTo>
                  <a:pt x="26669" y="1084580"/>
                </a:lnTo>
                <a:close/>
              </a:path>
              <a:path w="26670" h="1165860">
                <a:moveTo>
                  <a:pt x="26669" y="1092200"/>
                </a:moveTo>
                <a:lnTo>
                  <a:pt x="0" y="1092200"/>
                </a:lnTo>
                <a:lnTo>
                  <a:pt x="0" y="1118870"/>
                </a:lnTo>
                <a:lnTo>
                  <a:pt x="1269" y="1118870"/>
                </a:lnTo>
                <a:lnTo>
                  <a:pt x="1269" y="1120140"/>
                </a:lnTo>
                <a:lnTo>
                  <a:pt x="2539" y="1120140"/>
                </a:lnTo>
                <a:lnTo>
                  <a:pt x="2539" y="1122680"/>
                </a:lnTo>
                <a:lnTo>
                  <a:pt x="3809" y="1122680"/>
                </a:lnTo>
                <a:lnTo>
                  <a:pt x="3809" y="1125220"/>
                </a:lnTo>
                <a:lnTo>
                  <a:pt x="5079" y="1125220"/>
                </a:lnTo>
                <a:lnTo>
                  <a:pt x="5079" y="1127760"/>
                </a:lnTo>
                <a:lnTo>
                  <a:pt x="6350" y="1127760"/>
                </a:lnTo>
                <a:lnTo>
                  <a:pt x="6350" y="1130300"/>
                </a:lnTo>
                <a:lnTo>
                  <a:pt x="26669" y="1130300"/>
                </a:lnTo>
                <a:lnTo>
                  <a:pt x="26669" y="1092200"/>
                </a:lnTo>
                <a:close/>
              </a:path>
              <a:path w="26670" h="1165860">
                <a:moveTo>
                  <a:pt x="26669" y="1130300"/>
                </a:moveTo>
                <a:lnTo>
                  <a:pt x="7619" y="1130300"/>
                </a:lnTo>
                <a:lnTo>
                  <a:pt x="7619" y="1132840"/>
                </a:lnTo>
                <a:lnTo>
                  <a:pt x="8889" y="1132840"/>
                </a:lnTo>
                <a:lnTo>
                  <a:pt x="8889" y="1135380"/>
                </a:lnTo>
                <a:lnTo>
                  <a:pt x="26669" y="1135380"/>
                </a:lnTo>
                <a:lnTo>
                  <a:pt x="26669" y="1130300"/>
                </a:lnTo>
                <a:close/>
              </a:path>
              <a:path w="26670" h="1165860">
                <a:moveTo>
                  <a:pt x="26669" y="1135380"/>
                </a:moveTo>
                <a:lnTo>
                  <a:pt x="10159" y="1135380"/>
                </a:lnTo>
                <a:lnTo>
                  <a:pt x="10159" y="1137920"/>
                </a:lnTo>
                <a:lnTo>
                  <a:pt x="11429" y="1137920"/>
                </a:lnTo>
                <a:lnTo>
                  <a:pt x="11429" y="1139190"/>
                </a:lnTo>
                <a:lnTo>
                  <a:pt x="12700" y="1139190"/>
                </a:lnTo>
                <a:lnTo>
                  <a:pt x="12700" y="1141730"/>
                </a:lnTo>
                <a:lnTo>
                  <a:pt x="26669" y="1141730"/>
                </a:lnTo>
                <a:lnTo>
                  <a:pt x="26669" y="1135380"/>
                </a:lnTo>
                <a:close/>
              </a:path>
              <a:path w="26670" h="1165860">
                <a:moveTo>
                  <a:pt x="26669" y="1141730"/>
                </a:moveTo>
                <a:lnTo>
                  <a:pt x="13969" y="1141730"/>
                </a:lnTo>
                <a:lnTo>
                  <a:pt x="13969" y="1144270"/>
                </a:lnTo>
                <a:lnTo>
                  <a:pt x="15239" y="1144270"/>
                </a:lnTo>
                <a:lnTo>
                  <a:pt x="15239" y="1146810"/>
                </a:lnTo>
                <a:lnTo>
                  <a:pt x="16509" y="1146810"/>
                </a:lnTo>
                <a:lnTo>
                  <a:pt x="16509" y="1149350"/>
                </a:lnTo>
                <a:lnTo>
                  <a:pt x="26669" y="1149350"/>
                </a:lnTo>
                <a:lnTo>
                  <a:pt x="26669" y="1141730"/>
                </a:lnTo>
                <a:close/>
              </a:path>
              <a:path w="26670" h="1165860">
                <a:moveTo>
                  <a:pt x="26669" y="1149350"/>
                </a:moveTo>
                <a:lnTo>
                  <a:pt x="17779" y="1149350"/>
                </a:lnTo>
                <a:lnTo>
                  <a:pt x="17779" y="1151890"/>
                </a:lnTo>
                <a:lnTo>
                  <a:pt x="19050" y="1151890"/>
                </a:lnTo>
                <a:lnTo>
                  <a:pt x="19050" y="1154430"/>
                </a:lnTo>
                <a:lnTo>
                  <a:pt x="26669" y="1154430"/>
                </a:lnTo>
                <a:lnTo>
                  <a:pt x="26669" y="1149350"/>
                </a:lnTo>
                <a:close/>
              </a:path>
              <a:path w="26670" h="1165860">
                <a:moveTo>
                  <a:pt x="26669" y="1154430"/>
                </a:moveTo>
                <a:lnTo>
                  <a:pt x="20319" y="1154430"/>
                </a:lnTo>
                <a:lnTo>
                  <a:pt x="20319" y="1156970"/>
                </a:lnTo>
                <a:lnTo>
                  <a:pt x="21589" y="1156970"/>
                </a:lnTo>
                <a:lnTo>
                  <a:pt x="21589" y="1158240"/>
                </a:lnTo>
                <a:lnTo>
                  <a:pt x="22859" y="1158240"/>
                </a:lnTo>
                <a:lnTo>
                  <a:pt x="22859" y="1160780"/>
                </a:lnTo>
                <a:lnTo>
                  <a:pt x="26669" y="1160780"/>
                </a:lnTo>
                <a:lnTo>
                  <a:pt x="26669" y="1154430"/>
                </a:lnTo>
                <a:close/>
              </a:path>
              <a:path w="26670" h="1165860">
                <a:moveTo>
                  <a:pt x="26669" y="1160780"/>
                </a:moveTo>
                <a:lnTo>
                  <a:pt x="24129" y="1160780"/>
                </a:lnTo>
                <a:lnTo>
                  <a:pt x="24129" y="1163320"/>
                </a:lnTo>
                <a:lnTo>
                  <a:pt x="25400" y="1163320"/>
                </a:lnTo>
                <a:lnTo>
                  <a:pt x="25400" y="1165860"/>
                </a:lnTo>
                <a:lnTo>
                  <a:pt x="26669" y="1165860"/>
                </a:lnTo>
                <a:lnTo>
                  <a:pt x="26669" y="1160780"/>
                </a:lnTo>
                <a:close/>
              </a:path>
            </a:pathLst>
          </a:custGeom>
          <a:solidFill>
            <a:srgbClr val="2244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738109" y="3025139"/>
            <a:ext cx="27940" cy="1205230"/>
          </a:xfrm>
          <a:custGeom>
            <a:avLst/>
            <a:gdLst/>
            <a:ahLst/>
            <a:cxnLst/>
            <a:rect l="l" t="t" r="r" b="b"/>
            <a:pathLst>
              <a:path w="27940" h="1205229">
                <a:moveTo>
                  <a:pt x="12700" y="0"/>
                </a:moveTo>
                <a:lnTo>
                  <a:pt x="0" y="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205229">
                <a:moveTo>
                  <a:pt x="2794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1205229">
                <a:moveTo>
                  <a:pt x="27940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96900"/>
                </a:lnTo>
                <a:close/>
              </a:path>
              <a:path w="27940" h="120522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205229">
                <a:moveTo>
                  <a:pt x="2794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28650"/>
                </a:lnTo>
                <a:close/>
              </a:path>
              <a:path w="27940" h="1205229">
                <a:moveTo>
                  <a:pt x="27940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1350"/>
                </a:lnTo>
                <a:close/>
              </a:path>
              <a:path w="27940" h="1205229">
                <a:moveTo>
                  <a:pt x="2794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73100"/>
                </a:lnTo>
                <a:close/>
              </a:path>
              <a:path w="27940" h="120522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205229">
                <a:moveTo>
                  <a:pt x="27940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92150"/>
                </a:lnTo>
                <a:close/>
              </a:path>
              <a:path w="27940" h="1205229">
                <a:moveTo>
                  <a:pt x="2794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98500"/>
                </a:lnTo>
                <a:close/>
              </a:path>
              <a:path w="27940" h="1205229">
                <a:moveTo>
                  <a:pt x="27940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11200"/>
                </a:lnTo>
                <a:close/>
              </a:path>
              <a:path w="27940" h="1205229">
                <a:moveTo>
                  <a:pt x="27940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36600"/>
                </a:lnTo>
                <a:close/>
              </a:path>
              <a:path w="27940" h="1205229">
                <a:moveTo>
                  <a:pt x="27940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06450"/>
                </a:lnTo>
                <a:close/>
              </a:path>
              <a:path w="27940" h="1205229">
                <a:moveTo>
                  <a:pt x="2794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44550"/>
                </a:lnTo>
                <a:close/>
              </a:path>
              <a:path w="27940" h="1205229">
                <a:moveTo>
                  <a:pt x="2794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49630"/>
                </a:lnTo>
                <a:close/>
              </a:path>
              <a:path w="27940" h="1205229">
                <a:moveTo>
                  <a:pt x="27940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40" y="862329"/>
                </a:lnTo>
                <a:lnTo>
                  <a:pt x="27940" y="855980"/>
                </a:lnTo>
                <a:close/>
              </a:path>
              <a:path w="27940" h="1205229">
                <a:moveTo>
                  <a:pt x="27940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62330"/>
                </a:lnTo>
                <a:close/>
              </a:path>
              <a:path w="27940" h="1205229">
                <a:moveTo>
                  <a:pt x="27940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9000"/>
                </a:lnTo>
                <a:close/>
              </a:path>
              <a:path w="27940" h="1205229">
                <a:moveTo>
                  <a:pt x="2794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906780"/>
                </a:lnTo>
                <a:close/>
              </a:path>
              <a:path w="27940" h="1205229">
                <a:moveTo>
                  <a:pt x="27940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14400"/>
                </a:lnTo>
                <a:close/>
              </a:path>
              <a:path w="27940" h="1205229">
                <a:moveTo>
                  <a:pt x="27940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927100"/>
                </a:lnTo>
                <a:close/>
              </a:path>
              <a:path w="27940" h="1205229">
                <a:moveTo>
                  <a:pt x="27940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33450"/>
                </a:lnTo>
                <a:close/>
              </a:path>
              <a:path w="27940" h="1205229">
                <a:moveTo>
                  <a:pt x="27940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6630"/>
                </a:lnTo>
                <a:close/>
              </a:path>
              <a:path w="27940" h="1205229">
                <a:moveTo>
                  <a:pt x="27940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4250"/>
                </a:lnTo>
                <a:close/>
              </a:path>
              <a:path w="27940" h="1205229">
                <a:moveTo>
                  <a:pt x="27940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90600"/>
                </a:lnTo>
                <a:close/>
              </a:path>
              <a:path w="27940" h="1205229">
                <a:moveTo>
                  <a:pt x="27940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40" y="1033779"/>
                </a:lnTo>
                <a:lnTo>
                  <a:pt x="27940" y="1027430"/>
                </a:lnTo>
                <a:close/>
              </a:path>
              <a:path w="27940" h="1205229">
                <a:moveTo>
                  <a:pt x="27940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33780"/>
                </a:lnTo>
                <a:close/>
              </a:path>
              <a:path w="27940" h="1205229">
                <a:moveTo>
                  <a:pt x="27940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40" y="1071880"/>
                </a:lnTo>
                <a:lnTo>
                  <a:pt x="27940" y="1065530"/>
                </a:lnTo>
                <a:close/>
              </a:path>
              <a:path w="27940" h="1205229">
                <a:moveTo>
                  <a:pt x="27940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80"/>
                </a:lnTo>
                <a:close/>
              </a:path>
              <a:path w="27940" h="1205229">
                <a:moveTo>
                  <a:pt x="27940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79500"/>
                </a:lnTo>
                <a:close/>
              </a:path>
              <a:path w="27940" h="1205229">
                <a:moveTo>
                  <a:pt x="27940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7600"/>
                </a:lnTo>
                <a:close/>
              </a:path>
              <a:path w="27940" h="1205229">
                <a:moveTo>
                  <a:pt x="27940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40" y="1148080"/>
                </a:lnTo>
                <a:lnTo>
                  <a:pt x="27940" y="1122680"/>
                </a:lnTo>
                <a:close/>
              </a:path>
              <a:path w="27940" h="1205229">
                <a:moveTo>
                  <a:pt x="2794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1269" y="1155700"/>
                </a:lnTo>
                <a:lnTo>
                  <a:pt x="1270" y="1158240"/>
                </a:lnTo>
                <a:lnTo>
                  <a:pt x="2540" y="1158240"/>
                </a:lnTo>
                <a:lnTo>
                  <a:pt x="2540" y="1160780"/>
                </a:lnTo>
                <a:lnTo>
                  <a:pt x="27940" y="1160780"/>
                </a:lnTo>
                <a:lnTo>
                  <a:pt x="27940" y="1148080"/>
                </a:lnTo>
                <a:close/>
              </a:path>
              <a:path w="27940" h="1205229">
                <a:moveTo>
                  <a:pt x="27940" y="1160780"/>
                </a:moveTo>
                <a:lnTo>
                  <a:pt x="3810" y="1160780"/>
                </a:lnTo>
                <a:lnTo>
                  <a:pt x="3810" y="1163320"/>
                </a:lnTo>
                <a:lnTo>
                  <a:pt x="5080" y="1163320"/>
                </a:lnTo>
                <a:lnTo>
                  <a:pt x="5080" y="1164590"/>
                </a:lnTo>
                <a:lnTo>
                  <a:pt x="6350" y="1164590"/>
                </a:lnTo>
                <a:lnTo>
                  <a:pt x="635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1205229">
                <a:moveTo>
                  <a:pt x="27940" y="1167130"/>
                </a:moveTo>
                <a:lnTo>
                  <a:pt x="7620" y="1167130"/>
                </a:lnTo>
                <a:lnTo>
                  <a:pt x="7620" y="1169670"/>
                </a:lnTo>
                <a:lnTo>
                  <a:pt x="8890" y="1169670"/>
                </a:lnTo>
                <a:lnTo>
                  <a:pt x="8890" y="1172210"/>
                </a:lnTo>
                <a:lnTo>
                  <a:pt x="10160" y="1172210"/>
                </a:lnTo>
                <a:lnTo>
                  <a:pt x="10160" y="1174750"/>
                </a:lnTo>
                <a:lnTo>
                  <a:pt x="27940" y="1174750"/>
                </a:lnTo>
                <a:lnTo>
                  <a:pt x="27940" y="1167130"/>
                </a:lnTo>
                <a:close/>
              </a:path>
              <a:path w="27940" h="1205229">
                <a:moveTo>
                  <a:pt x="27940" y="1174750"/>
                </a:moveTo>
                <a:lnTo>
                  <a:pt x="11430" y="1174750"/>
                </a:lnTo>
                <a:lnTo>
                  <a:pt x="11430" y="1177290"/>
                </a:lnTo>
                <a:lnTo>
                  <a:pt x="12700" y="1177290"/>
                </a:lnTo>
                <a:lnTo>
                  <a:pt x="12700" y="1179830"/>
                </a:lnTo>
                <a:lnTo>
                  <a:pt x="27940" y="1179830"/>
                </a:lnTo>
                <a:lnTo>
                  <a:pt x="27940" y="1174750"/>
                </a:lnTo>
                <a:close/>
              </a:path>
              <a:path w="27940" h="1205229">
                <a:moveTo>
                  <a:pt x="27940" y="1179830"/>
                </a:moveTo>
                <a:lnTo>
                  <a:pt x="13970" y="1179830"/>
                </a:lnTo>
                <a:lnTo>
                  <a:pt x="13970" y="1182370"/>
                </a:lnTo>
                <a:lnTo>
                  <a:pt x="15240" y="1182370"/>
                </a:lnTo>
                <a:lnTo>
                  <a:pt x="15240" y="1183640"/>
                </a:lnTo>
                <a:lnTo>
                  <a:pt x="16510" y="1183640"/>
                </a:lnTo>
                <a:lnTo>
                  <a:pt x="16510" y="1186180"/>
                </a:lnTo>
                <a:lnTo>
                  <a:pt x="17780" y="1186180"/>
                </a:lnTo>
                <a:lnTo>
                  <a:pt x="17780" y="1188720"/>
                </a:lnTo>
                <a:lnTo>
                  <a:pt x="19050" y="1188720"/>
                </a:lnTo>
                <a:lnTo>
                  <a:pt x="19050" y="1191260"/>
                </a:lnTo>
                <a:lnTo>
                  <a:pt x="20320" y="1191260"/>
                </a:lnTo>
                <a:lnTo>
                  <a:pt x="20320" y="1193800"/>
                </a:lnTo>
                <a:lnTo>
                  <a:pt x="21590" y="1193800"/>
                </a:lnTo>
                <a:lnTo>
                  <a:pt x="21590" y="1196340"/>
                </a:lnTo>
                <a:lnTo>
                  <a:pt x="22860" y="1196340"/>
                </a:lnTo>
                <a:lnTo>
                  <a:pt x="22860" y="1198880"/>
                </a:lnTo>
                <a:lnTo>
                  <a:pt x="24130" y="1198880"/>
                </a:lnTo>
                <a:lnTo>
                  <a:pt x="24130" y="1201420"/>
                </a:lnTo>
                <a:lnTo>
                  <a:pt x="25400" y="1201420"/>
                </a:lnTo>
                <a:lnTo>
                  <a:pt x="25400" y="1202690"/>
                </a:lnTo>
                <a:lnTo>
                  <a:pt x="26670" y="1202690"/>
                </a:lnTo>
                <a:lnTo>
                  <a:pt x="26670" y="1205230"/>
                </a:lnTo>
                <a:lnTo>
                  <a:pt x="27940" y="1205230"/>
                </a:lnTo>
                <a:lnTo>
                  <a:pt x="27940" y="1179830"/>
                </a:lnTo>
                <a:close/>
              </a:path>
            </a:pathLst>
          </a:custGeom>
          <a:solidFill>
            <a:srgbClr val="2243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766050" y="3037839"/>
            <a:ext cx="26670" cy="1243330"/>
          </a:xfrm>
          <a:custGeom>
            <a:avLst/>
            <a:gdLst/>
            <a:ahLst/>
            <a:cxnLst/>
            <a:rect l="l" t="t" r="r" b="b"/>
            <a:pathLst>
              <a:path w="26670" h="1243329">
                <a:moveTo>
                  <a:pt x="6350" y="0"/>
                </a:moveTo>
                <a:lnTo>
                  <a:pt x="0" y="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24332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243329">
                <a:moveTo>
                  <a:pt x="26670" y="584200"/>
                </a:moveTo>
                <a:lnTo>
                  <a:pt x="0" y="5842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84200"/>
                </a:lnTo>
                <a:close/>
              </a:path>
              <a:path w="26670" h="124332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3329">
                <a:moveTo>
                  <a:pt x="2667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15950"/>
                </a:lnTo>
                <a:close/>
              </a:path>
              <a:path w="26670" h="1243329">
                <a:moveTo>
                  <a:pt x="26670" y="628650"/>
                </a:moveTo>
                <a:lnTo>
                  <a:pt x="0" y="62865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8650"/>
                </a:lnTo>
                <a:close/>
              </a:path>
              <a:path w="26670" h="1243329">
                <a:moveTo>
                  <a:pt x="26670" y="660400"/>
                </a:moveTo>
                <a:lnTo>
                  <a:pt x="0" y="66040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60400"/>
                </a:lnTo>
                <a:close/>
              </a:path>
              <a:path w="26670" h="1243329">
                <a:moveTo>
                  <a:pt x="2667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6750"/>
                </a:lnTo>
                <a:close/>
              </a:path>
              <a:path w="26670" h="1243329">
                <a:moveTo>
                  <a:pt x="26670" y="679450"/>
                </a:moveTo>
                <a:lnTo>
                  <a:pt x="0" y="67945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79450"/>
                </a:lnTo>
                <a:close/>
              </a:path>
              <a:path w="26670" h="1243329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243329">
                <a:moveTo>
                  <a:pt x="26670" y="698500"/>
                </a:moveTo>
                <a:lnTo>
                  <a:pt x="0" y="6985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8500"/>
                </a:lnTo>
                <a:close/>
              </a:path>
              <a:path w="26670" h="1243329">
                <a:moveTo>
                  <a:pt x="26670" y="723900"/>
                </a:moveTo>
                <a:lnTo>
                  <a:pt x="0" y="7239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23900"/>
                </a:lnTo>
                <a:close/>
              </a:path>
              <a:path w="26670" h="1243329">
                <a:moveTo>
                  <a:pt x="26670" y="793750"/>
                </a:moveTo>
                <a:lnTo>
                  <a:pt x="0" y="7937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793750"/>
                </a:lnTo>
                <a:close/>
              </a:path>
              <a:path w="26670" h="1243329">
                <a:moveTo>
                  <a:pt x="26670" y="831850"/>
                </a:moveTo>
                <a:lnTo>
                  <a:pt x="0" y="831850"/>
                </a:lnTo>
                <a:lnTo>
                  <a:pt x="0" y="836930"/>
                </a:lnTo>
                <a:lnTo>
                  <a:pt x="26670" y="836930"/>
                </a:lnTo>
                <a:lnTo>
                  <a:pt x="26670" y="831850"/>
                </a:lnTo>
                <a:close/>
              </a:path>
              <a:path w="26670" h="1243329">
                <a:moveTo>
                  <a:pt x="2667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36930"/>
                </a:lnTo>
                <a:close/>
              </a:path>
              <a:path w="26670" h="1243329">
                <a:moveTo>
                  <a:pt x="2667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26670" y="849629"/>
                </a:lnTo>
                <a:lnTo>
                  <a:pt x="26670" y="843280"/>
                </a:lnTo>
                <a:close/>
              </a:path>
              <a:path w="26670" h="1243329">
                <a:moveTo>
                  <a:pt x="26670" y="849630"/>
                </a:moveTo>
                <a:lnTo>
                  <a:pt x="0" y="84963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49630"/>
                </a:lnTo>
                <a:close/>
              </a:path>
              <a:path w="26670" h="1243329">
                <a:moveTo>
                  <a:pt x="26670" y="876300"/>
                </a:moveTo>
                <a:lnTo>
                  <a:pt x="0" y="87630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76300"/>
                </a:lnTo>
                <a:close/>
              </a:path>
              <a:path w="26670" h="1243329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243329">
                <a:moveTo>
                  <a:pt x="26670" y="901700"/>
                </a:moveTo>
                <a:lnTo>
                  <a:pt x="0" y="9017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1700"/>
                </a:lnTo>
                <a:close/>
              </a:path>
              <a:path w="26670" h="1243329">
                <a:moveTo>
                  <a:pt x="26670" y="914400"/>
                </a:moveTo>
                <a:lnTo>
                  <a:pt x="0" y="914400"/>
                </a:lnTo>
                <a:lnTo>
                  <a:pt x="0" y="920750"/>
                </a:lnTo>
                <a:lnTo>
                  <a:pt x="26670" y="920750"/>
                </a:lnTo>
                <a:lnTo>
                  <a:pt x="26670" y="914400"/>
                </a:lnTo>
                <a:close/>
              </a:path>
              <a:path w="26670" h="1243329">
                <a:moveTo>
                  <a:pt x="26670" y="920750"/>
                </a:moveTo>
                <a:lnTo>
                  <a:pt x="0" y="92075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920750"/>
                </a:lnTo>
                <a:close/>
              </a:path>
              <a:path w="26670" h="1243329">
                <a:moveTo>
                  <a:pt x="26670" y="963930"/>
                </a:moveTo>
                <a:lnTo>
                  <a:pt x="0" y="96393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243329">
                <a:moveTo>
                  <a:pt x="26670" y="971550"/>
                </a:moveTo>
                <a:lnTo>
                  <a:pt x="0" y="97155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243329">
                <a:moveTo>
                  <a:pt x="26670" y="977900"/>
                </a:moveTo>
                <a:lnTo>
                  <a:pt x="0" y="97790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77900"/>
                </a:lnTo>
                <a:close/>
              </a:path>
              <a:path w="26670" h="1243329">
                <a:moveTo>
                  <a:pt x="26670" y="1014730"/>
                </a:moveTo>
                <a:lnTo>
                  <a:pt x="0" y="1014730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30"/>
                </a:lnTo>
                <a:close/>
              </a:path>
              <a:path w="26670" h="1243329">
                <a:moveTo>
                  <a:pt x="26670" y="1021080"/>
                </a:moveTo>
                <a:lnTo>
                  <a:pt x="0" y="10210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21080"/>
                </a:lnTo>
                <a:close/>
              </a:path>
              <a:path w="26670" h="1243329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243329">
                <a:moveTo>
                  <a:pt x="26670" y="1059180"/>
                </a:moveTo>
                <a:lnTo>
                  <a:pt x="0" y="105918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9180"/>
                </a:lnTo>
                <a:close/>
              </a:path>
              <a:path w="26670" h="1243329">
                <a:moveTo>
                  <a:pt x="26670" y="1066800"/>
                </a:moveTo>
                <a:lnTo>
                  <a:pt x="0" y="106680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66800"/>
                </a:lnTo>
                <a:close/>
              </a:path>
              <a:path w="26670" h="1243329">
                <a:moveTo>
                  <a:pt x="26670" y="1104900"/>
                </a:moveTo>
                <a:lnTo>
                  <a:pt x="0" y="110490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4900"/>
                </a:lnTo>
                <a:close/>
              </a:path>
              <a:path w="26670" h="1243329">
                <a:moveTo>
                  <a:pt x="26670" y="1109980"/>
                </a:moveTo>
                <a:lnTo>
                  <a:pt x="0" y="110998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9980"/>
                </a:lnTo>
                <a:close/>
              </a:path>
              <a:path w="26670" h="1243329">
                <a:moveTo>
                  <a:pt x="26670" y="1135380"/>
                </a:moveTo>
                <a:lnTo>
                  <a:pt x="0" y="1135380"/>
                </a:lnTo>
                <a:lnTo>
                  <a:pt x="0" y="1195070"/>
                </a:lnTo>
                <a:lnTo>
                  <a:pt x="1270" y="1195070"/>
                </a:lnTo>
                <a:lnTo>
                  <a:pt x="1270" y="1197610"/>
                </a:lnTo>
                <a:lnTo>
                  <a:pt x="2540" y="1197610"/>
                </a:lnTo>
                <a:lnTo>
                  <a:pt x="2540" y="1200150"/>
                </a:lnTo>
                <a:lnTo>
                  <a:pt x="3809" y="1200150"/>
                </a:lnTo>
                <a:lnTo>
                  <a:pt x="3809" y="1202690"/>
                </a:lnTo>
                <a:lnTo>
                  <a:pt x="5079" y="1202690"/>
                </a:lnTo>
                <a:lnTo>
                  <a:pt x="5079" y="1205230"/>
                </a:lnTo>
                <a:lnTo>
                  <a:pt x="26670" y="1205230"/>
                </a:lnTo>
                <a:lnTo>
                  <a:pt x="26670" y="1135380"/>
                </a:lnTo>
                <a:close/>
              </a:path>
              <a:path w="26670" h="1243329">
                <a:moveTo>
                  <a:pt x="26670" y="1205230"/>
                </a:moveTo>
                <a:lnTo>
                  <a:pt x="6350" y="1205230"/>
                </a:lnTo>
                <a:lnTo>
                  <a:pt x="6350" y="1207770"/>
                </a:lnTo>
                <a:lnTo>
                  <a:pt x="7620" y="1207770"/>
                </a:lnTo>
                <a:lnTo>
                  <a:pt x="7620" y="1209040"/>
                </a:lnTo>
                <a:lnTo>
                  <a:pt x="8890" y="1209040"/>
                </a:lnTo>
                <a:lnTo>
                  <a:pt x="889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1243329">
                <a:moveTo>
                  <a:pt x="26670" y="1211580"/>
                </a:moveTo>
                <a:lnTo>
                  <a:pt x="10159" y="1211580"/>
                </a:lnTo>
                <a:lnTo>
                  <a:pt x="10159" y="1214120"/>
                </a:lnTo>
                <a:lnTo>
                  <a:pt x="11429" y="1214120"/>
                </a:lnTo>
                <a:lnTo>
                  <a:pt x="11429" y="1216660"/>
                </a:lnTo>
                <a:lnTo>
                  <a:pt x="12700" y="1216660"/>
                </a:lnTo>
                <a:lnTo>
                  <a:pt x="12700" y="1219200"/>
                </a:lnTo>
                <a:lnTo>
                  <a:pt x="26670" y="1219200"/>
                </a:lnTo>
                <a:lnTo>
                  <a:pt x="26670" y="1211580"/>
                </a:lnTo>
                <a:close/>
              </a:path>
              <a:path w="26670" h="1243329">
                <a:moveTo>
                  <a:pt x="26670" y="1219200"/>
                </a:moveTo>
                <a:lnTo>
                  <a:pt x="13970" y="1219200"/>
                </a:lnTo>
                <a:lnTo>
                  <a:pt x="13970" y="1221740"/>
                </a:lnTo>
                <a:lnTo>
                  <a:pt x="15240" y="1221740"/>
                </a:lnTo>
                <a:lnTo>
                  <a:pt x="15240" y="1224280"/>
                </a:lnTo>
                <a:lnTo>
                  <a:pt x="26670" y="1224280"/>
                </a:lnTo>
                <a:lnTo>
                  <a:pt x="26670" y="1219200"/>
                </a:lnTo>
                <a:close/>
              </a:path>
              <a:path w="26670" h="1243329">
                <a:moveTo>
                  <a:pt x="26670" y="1224280"/>
                </a:moveTo>
                <a:lnTo>
                  <a:pt x="16509" y="1224280"/>
                </a:lnTo>
                <a:lnTo>
                  <a:pt x="16509" y="1226820"/>
                </a:lnTo>
                <a:lnTo>
                  <a:pt x="17779" y="1226820"/>
                </a:lnTo>
                <a:lnTo>
                  <a:pt x="17779" y="1228090"/>
                </a:lnTo>
                <a:lnTo>
                  <a:pt x="19050" y="1228090"/>
                </a:lnTo>
                <a:lnTo>
                  <a:pt x="1905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1243329">
                <a:moveTo>
                  <a:pt x="26670" y="1230630"/>
                </a:moveTo>
                <a:lnTo>
                  <a:pt x="20320" y="1230630"/>
                </a:lnTo>
                <a:lnTo>
                  <a:pt x="20320" y="1233170"/>
                </a:lnTo>
                <a:lnTo>
                  <a:pt x="21590" y="1233170"/>
                </a:lnTo>
                <a:lnTo>
                  <a:pt x="21590" y="1235710"/>
                </a:lnTo>
                <a:lnTo>
                  <a:pt x="22859" y="1235710"/>
                </a:lnTo>
                <a:lnTo>
                  <a:pt x="22859" y="1238250"/>
                </a:lnTo>
                <a:lnTo>
                  <a:pt x="26670" y="1238250"/>
                </a:lnTo>
                <a:lnTo>
                  <a:pt x="26670" y="1230630"/>
                </a:lnTo>
                <a:close/>
              </a:path>
              <a:path w="26670" h="1243329">
                <a:moveTo>
                  <a:pt x="26670" y="1238250"/>
                </a:moveTo>
                <a:lnTo>
                  <a:pt x="24129" y="1238250"/>
                </a:lnTo>
                <a:lnTo>
                  <a:pt x="24129" y="1240790"/>
                </a:lnTo>
                <a:lnTo>
                  <a:pt x="25400" y="1240790"/>
                </a:lnTo>
                <a:lnTo>
                  <a:pt x="25400" y="1243330"/>
                </a:lnTo>
                <a:lnTo>
                  <a:pt x="26670" y="1243330"/>
                </a:lnTo>
                <a:lnTo>
                  <a:pt x="26670" y="123825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792719" y="3063239"/>
            <a:ext cx="27940" cy="1270000"/>
          </a:xfrm>
          <a:custGeom>
            <a:avLst/>
            <a:gdLst/>
            <a:ahLst/>
            <a:cxnLst/>
            <a:rect l="l" t="t" r="r" b="b"/>
            <a:pathLst>
              <a:path w="27940" h="1270000">
                <a:moveTo>
                  <a:pt x="21589" y="0"/>
                </a:moveTo>
                <a:lnTo>
                  <a:pt x="0" y="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  <a:path w="27940" h="1270000">
                <a:moveTo>
                  <a:pt x="27939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1270000">
                <a:moveTo>
                  <a:pt x="27939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58800"/>
                </a:lnTo>
                <a:close/>
              </a:path>
              <a:path w="27940" h="127000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270000">
                <a:moveTo>
                  <a:pt x="27939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90550"/>
                </a:lnTo>
                <a:close/>
              </a:path>
              <a:path w="27940" h="1270000">
                <a:moveTo>
                  <a:pt x="27939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3250"/>
                </a:lnTo>
                <a:close/>
              </a:path>
              <a:path w="27940" h="1270000">
                <a:moveTo>
                  <a:pt x="27939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35000"/>
                </a:lnTo>
                <a:close/>
              </a:path>
              <a:path w="27940" h="1270000">
                <a:moveTo>
                  <a:pt x="2793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41350"/>
                </a:lnTo>
                <a:close/>
              </a:path>
              <a:path w="27940" h="1270000">
                <a:moveTo>
                  <a:pt x="27939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4050"/>
                </a:lnTo>
                <a:close/>
              </a:path>
              <a:path w="27940" h="1270000">
                <a:moveTo>
                  <a:pt x="2793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1270000">
                <a:moveTo>
                  <a:pt x="27939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3100"/>
                </a:lnTo>
                <a:close/>
              </a:path>
              <a:path w="27940" h="1270000">
                <a:moveTo>
                  <a:pt x="27939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7939" y="768350"/>
                </a:lnTo>
                <a:lnTo>
                  <a:pt x="27939" y="698500"/>
                </a:lnTo>
                <a:close/>
              </a:path>
              <a:path w="27940" h="1270000">
                <a:moveTo>
                  <a:pt x="27939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68350"/>
                </a:lnTo>
                <a:close/>
              </a:path>
              <a:path w="27940" h="1270000">
                <a:moveTo>
                  <a:pt x="27939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7939" y="811530"/>
                </a:lnTo>
                <a:lnTo>
                  <a:pt x="27939" y="806450"/>
                </a:lnTo>
                <a:close/>
              </a:path>
              <a:path w="27940" h="1270000">
                <a:moveTo>
                  <a:pt x="2793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7939" y="817880"/>
                </a:lnTo>
                <a:lnTo>
                  <a:pt x="27939" y="811530"/>
                </a:lnTo>
                <a:close/>
              </a:path>
              <a:path w="27940" h="1270000">
                <a:moveTo>
                  <a:pt x="27939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817880"/>
                </a:lnTo>
                <a:close/>
              </a:path>
              <a:path w="27940" h="1270000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1270000">
                <a:moveTo>
                  <a:pt x="27939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50900"/>
                </a:lnTo>
                <a:close/>
              </a:path>
              <a:path w="27940" h="127000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270000">
                <a:moveTo>
                  <a:pt x="27939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76300"/>
                </a:lnTo>
                <a:close/>
              </a:path>
              <a:path w="27940" h="1270000">
                <a:moveTo>
                  <a:pt x="27939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7939" y="895350"/>
                </a:lnTo>
                <a:lnTo>
                  <a:pt x="27939" y="889000"/>
                </a:lnTo>
                <a:close/>
              </a:path>
              <a:path w="27940" h="1270000">
                <a:moveTo>
                  <a:pt x="27939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7939" y="938530"/>
                </a:lnTo>
                <a:lnTo>
                  <a:pt x="27939" y="895350"/>
                </a:lnTo>
                <a:close/>
              </a:path>
              <a:path w="27940" h="1270000">
                <a:moveTo>
                  <a:pt x="27939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938530"/>
                </a:lnTo>
                <a:close/>
              </a:path>
              <a:path w="27940" h="1270000">
                <a:moveTo>
                  <a:pt x="27939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7939" y="952500"/>
                </a:lnTo>
                <a:lnTo>
                  <a:pt x="27939" y="946150"/>
                </a:lnTo>
                <a:close/>
              </a:path>
              <a:path w="27940" h="1270000">
                <a:moveTo>
                  <a:pt x="27939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7939" y="989330"/>
                </a:lnTo>
                <a:lnTo>
                  <a:pt x="27939" y="952500"/>
                </a:lnTo>
                <a:close/>
              </a:path>
              <a:path w="27940" h="1270000">
                <a:moveTo>
                  <a:pt x="27939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89330"/>
                </a:lnTo>
                <a:close/>
              </a:path>
              <a:path w="27940" h="1270000">
                <a:moveTo>
                  <a:pt x="27939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5680"/>
                </a:lnTo>
                <a:close/>
              </a:path>
              <a:path w="27940" h="127000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270000">
                <a:moveTo>
                  <a:pt x="27939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7939" y="1041399"/>
                </a:lnTo>
                <a:lnTo>
                  <a:pt x="27939" y="1033780"/>
                </a:lnTo>
                <a:close/>
              </a:path>
              <a:path w="27940" h="1270000">
                <a:moveTo>
                  <a:pt x="27939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41400"/>
                </a:lnTo>
                <a:close/>
              </a:path>
              <a:path w="27940" h="1270000">
                <a:moveTo>
                  <a:pt x="27939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7939" y="1084580"/>
                </a:lnTo>
                <a:lnTo>
                  <a:pt x="27939" y="1079500"/>
                </a:lnTo>
                <a:close/>
              </a:path>
              <a:path w="27940" h="1270000">
                <a:moveTo>
                  <a:pt x="27939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84580"/>
                </a:lnTo>
                <a:close/>
              </a:path>
              <a:path w="27940" h="1270000">
                <a:moveTo>
                  <a:pt x="27939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09980"/>
                </a:lnTo>
                <a:close/>
              </a:path>
              <a:path w="27940" h="1270000">
                <a:moveTo>
                  <a:pt x="27939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79830"/>
                </a:lnTo>
                <a:close/>
              </a:path>
              <a:path w="27940" h="1270000">
                <a:moveTo>
                  <a:pt x="27939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7939" y="1193800"/>
                </a:lnTo>
                <a:lnTo>
                  <a:pt x="27939" y="1186180"/>
                </a:lnTo>
                <a:close/>
              </a:path>
              <a:path w="27940" h="1270000">
                <a:moveTo>
                  <a:pt x="27939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7939" y="1205230"/>
                </a:lnTo>
                <a:lnTo>
                  <a:pt x="27939" y="1193800"/>
                </a:lnTo>
                <a:close/>
              </a:path>
              <a:path w="27940" h="1270000">
                <a:moveTo>
                  <a:pt x="27939" y="1205230"/>
                </a:moveTo>
                <a:lnTo>
                  <a:pt x="0" y="1205230"/>
                </a:lnTo>
                <a:lnTo>
                  <a:pt x="0" y="1220470"/>
                </a:lnTo>
                <a:lnTo>
                  <a:pt x="1270" y="1220470"/>
                </a:lnTo>
                <a:lnTo>
                  <a:pt x="1270" y="1223010"/>
                </a:lnTo>
                <a:lnTo>
                  <a:pt x="2539" y="1223010"/>
                </a:lnTo>
                <a:lnTo>
                  <a:pt x="2539" y="1224280"/>
                </a:lnTo>
                <a:lnTo>
                  <a:pt x="3809" y="1224280"/>
                </a:lnTo>
                <a:lnTo>
                  <a:pt x="3809" y="1226820"/>
                </a:lnTo>
                <a:lnTo>
                  <a:pt x="5079" y="1226820"/>
                </a:lnTo>
                <a:lnTo>
                  <a:pt x="5079" y="1229360"/>
                </a:lnTo>
                <a:lnTo>
                  <a:pt x="6350" y="1229360"/>
                </a:lnTo>
                <a:lnTo>
                  <a:pt x="6350" y="1231900"/>
                </a:lnTo>
                <a:lnTo>
                  <a:pt x="27939" y="1231900"/>
                </a:lnTo>
                <a:lnTo>
                  <a:pt x="27939" y="1205230"/>
                </a:lnTo>
                <a:close/>
              </a:path>
              <a:path w="27940" h="1270000">
                <a:moveTo>
                  <a:pt x="27939" y="1231900"/>
                </a:moveTo>
                <a:lnTo>
                  <a:pt x="7620" y="1231900"/>
                </a:lnTo>
                <a:lnTo>
                  <a:pt x="7620" y="1234440"/>
                </a:lnTo>
                <a:lnTo>
                  <a:pt x="8889" y="1234440"/>
                </a:lnTo>
                <a:lnTo>
                  <a:pt x="8889" y="1236980"/>
                </a:lnTo>
                <a:lnTo>
                  <a:pt x="27939" y="1236980"/>
                </a:lnTo>
                <a:lnTo>
                  <a:pt x="27939" y="1231900"/>
                </a:lnTo>
                <a:close/>
              </a:path>
              <a:path w="27940" h="1270000">
                <a:moveTo>
                  <a:pt x="27939" y="1236980"/>
                </a:moveTo>
                <a:lnTo>
                  <a:pt x="10159" y="1236980"/>
                </a:lnTo>
                <a:lnTo>
                  <a:pt x="10159" y="1239520"/>
                </a:lnTo>
                <a:lnTo>
                  <a:pt x="11429" y="1239520"/>
                </a:lnTo>
                <a:lnTo>
                  <a:pt x="11429" y="1242060"/>
                </a:lnTo>
                <a:lnTo>
                  <a:pt x="12700" y="1242060"/>
                </a:lnTo>
                <a:lnTo>
                  <a:pt x="12700" y="1243330"/>
                </a:lnTo>
                <a:lnTo>
                  <a:pt x="13970" y="1243330"/>
                </a:lnTo>
                <a:lnTo>
                  <a:pt x="13970" y="1245870"/>
                </a:lnTo>
                <a:lnTo>
                  <a:pt x="15239" y="1245870"/>
                </a:lnTo>
                <a:lnTo>
                  <a:pt x="15239" y="1248410"/>
                </a:lnTo>
                <a:lnTo>
                  <a:pt x="16509" y="1248410"/>
                </a:lnTo>
                <a:lnTo>
                  <a:pt x="16509" y="1250950"/>
                </a:lnTo>
                <a:lnTo>
                  <a:pt x="17779" y="1250950"/>
                </a:lnTo>
                <a:lnTo>
                  <a:pt x="17779" y="1253490"/>
                </a:lnTo>
                <a:lnTo>
                  <a:pt x="19050" y="1253490"/>
                </a:lnTo>
                <a:lnTo>
                  <a:pt x="19050" y="1256030"/>
                </a:lnTo>
                <a:lnTo>
                  <a:pt x="20320" y="1256030"/>
                </a:lnTo>
                <a:lnTo>
                  <a:pt x="20320" y="1258570"/>
                </a:lnTo>
                <a:lnTo>
                  <a:pt x="21589" y="1258570"/>
                </a:lnTo>
                <a:lnTo>
                  <a:pt x="21589" y="1261110"/>
                </a:lnTo>
                <a:lnTo>
                  <a:pt x="22859" y="1261110"/>
                </a:lnTo>
                <a:lnTo>
                  <a:pt x="22859" y="1262380"/>
                </a:lnTo>
                <a:lnTo>
                  <a:pt x="24129" y="1262380"/>
                </a:lnTo>
                <a:lnTo>
                  <a:pt x="24129" y="1264920"/>
                </a:lnTo>
                <a:lnTo>
                  <a:pt x="25400" y="1264920"/>
                </a:lnTo>
                <a:lnTo>
                  <a:pt x="25400" y="1267460"/>
                </a:lnTo>
                <a:lnTo>
                  <a:pt x="26670" y="1267460"/>
                </a:lnTo>
                <a:lnTo>
                  <a:pt x="26670" y="1270000"/>
                </a:lnTo>
                <a:lnTo>
                  <a:pt x="27939" y="1270000"/>
                </a:lnTo>
                <a:lnTo>
                  <a:pt x="27939" y="1236980"/>
                </a:lnTo>
                <a:close/>
              </a:path>
            </a:pathLst>
          </a:custGeom>
          <a:solidFill>
            <a:srgbClr val="2142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820659" y="3075939"/>
            <a:ext cx="26670" cy="1308100"/>
          </a:xfrm>
          <a:custGeom>
            <a:avLst/>
            <a:gdLst/>
            <a:ahLst/>
            <a:cxnLst/>
            <a:rect l="l" t="t" r="r" b="b"/>
            <a:pathLst>
              <a:path w="26670" h="1308100">
                <a:moveTo>
                  <a:pt x="13970" y="0"/>
                </a:moveTo>
                <a:lnTo>
                  <a:pt x="0" y="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6670" h="1308100">
                <a:moveTo>
                  <a:pt x="2667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3400"/>
                </a:lnTo>
                <a:close/>
              </a:path>
              <a:path w="26670" h="1308100">
                <a:moveTo>
                  <a:pt x="2667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6670" y="565149"/>
                </a:lnTo>
                <a:lnTo>
                  <a:pt x="26670" y="546099"/>
                </a:lnTo>
                <a:close/>
              </a:path>
              <a:path w="26670" h="1308100">
                <a:moveTo>
                  <a:pt x="2667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65150"/>
                </a:lnTo>
                <a:close/>
              </a:path>
              <a:path w="26670" h="1308100">
                <a:moveTo>
                  <a:pt x="2667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6670" y="590549"/>
                </a:lnTo>
                <a:lnTo>
                  <a:pt x="26670" y="577850"/>
                </a:lnTo>
                <a:close/>
              </a:path>
              <a:path w="26670" h="1308100">
                <a:moveTo>
                  <a:pt x="2667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0549"/>
                </a:lnTo>
                <a:close/>
              </a:path>
              <a:path w="26670" h="1308100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1308100">
                <a:moveTo>
                  <a:pt x="2667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6670" y="641349"/>
                </a:lnTo>
                <a:lnTo>
                  <a:pt x="26670" y="628649"/>
                </a:lnTo>
                <a:close/>
              </a:path>
              <a:path w="26670" h="1308100">
                <a:moveTo>
                  <a:pt x="2667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1349"/>
                </a:lnTo>
                <a:close/>
              </a:path>
              <a:path w="26670" h="1308100">
                <a:moveTo>
                  <a:pt x="2667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699"/>
                </a:lnTo>
                <a:close/>
              </a:path>
              <a:path w="26670" h="1308100">
                <a:moveTo>
                  <a:pt x="2667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60400"/>
                </a:lnTo>
                <a:close/>
              </a:path>
              <a:path w="26670" h="1308100">
                <a:moveTo>
                  <a:pt x="2667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6670" y="755649"/>
                </a:lnTo>
                <a:lnTo>
                  <a:pt x="26670" y="685799"/>
                </a:lnTo>
                <a:close/>
              </a:path>
              <a:path w="26670" h="1308100">
                <a:moveTo>
                  <a:pt x="2667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6670" y="793749"/>
                </a:lnTo>
                <a:lnTo>
                  <a:pt x="26670" y="755649"/>
                </a:lnTo>
                <a:close/>
              </a:path>
              <a:path w="26670" h="1308100">
                <a:moveTo>
                  <a:pt x="2667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93750"/>
                </a:lnTo>
                <a:close/>
              </a:path>
              <a:path w="26670" h="130810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1308100">
                <a:moveTo>
                  <a:pt x="2667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6670" y="811529"/>
                </a:lnTo>
                <a:lnTo>
                  <a:pt x="26670" y="805179"/>
                </a:lnTo>
                <a:close/>
              </a:path>
              <a:path w="26670" h="1308100">
                <a:moveTo>
                  <a:pt x="2667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11530"/>
                </a:lnTo>
                <a:close/>
              </a:path>
              <a:path w="26670" h="1308100">
                <a:moveTo>
                  <a:pt x="2667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38200"/>
                </a:lnTo>
                <a:close/>
              </a:path>
              <a:path w="26670" h="1308100">
                <a:moveTo>
                  <a:pt x="2667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79"/>
                </a:lnTo>
                <a:close/>
              </a:path>
              <a:path w="26670" h="1308100">
                <a:moveTo>
                  <a:pt x="2667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3600"/>
                </a:lnTo>
                <a:close/>
              </a:path>
              <a:path w="26670" h="1308100">
                <a:moveTo>
                  <a:pt x="2667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876300"/>
                </a:lnTo>
                <a:close/>
              </a:path>
              <a:path w="26670" h="1308100">
                <a:moveTo>
                  <a:pt x="2667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882650"/>
                </a:lnTo>
                <a:close/>
              </a:path>
              <a:path w="26670" h="1308100">
                <a:moveTo>
                  <a:pt x="2667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6670" y="933449"/>
                </a:lnTo>
                <a:lnTo>
                  <a:pt x="26670" y="925830"/>
                </a:lnTo>
                <a:close/>
              </a:path>
              <a:path w="26670" h="1308100">
                <a:moveTo>
                  <a:pt x="2667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6670" y="939799"/>
                </a:lnTo>
                <a:lnTo>
                  <a:pt x="26670" y="933449"/>
                </a:lnTo>
                <a:close/>
              </a:path>
              <a:path w="26670" h="1308100">
                <a:moveTo>
                  <a:pt x="2667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39799"/>
                </a:lnTo>
                <a:close/>
              </a:path>
              <a:path w="26670" h="1308100">
                <a:moveTo>
                  <a:pt x="2667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6670" y="982979"/>
                </a:lnTo>
                <a:lnTo>
                  <a:pt x="26670" y="976629"/>
                </a:lnTo>
                <a:close/>
              </a:path>
              <a:path w="26670" h="1308100">
                <a:moveTo>
                  <a:pt x="2667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6670" y="1014729"/>
                </a:lnTo>
                <a:lnTo>
                  <a:pt x="26670" y="982979"/>
                </a:lnTo>
                <a:close/>
              </a:path>
              <a:path w="26670" h="1308100">
                <a:moveTo>
                  <a:pt x="2667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29"/>
                </a:lnTo>
                <a:close/>
              </a:path>
              <a:path w="26670" h="1308100">
                <a:moveTo>
                  <a:pt x="2667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6670" y="1028699"/>
                </a:lnTo>
                <a:lnTo>
                  <a:pt x="26670" y="1021079"/>
                </a:lnTo>
                <a:close/>
              </a:path>
              <a:path w="26670" h="1308100">
                <a:moveTo>
                  <a:pt x="2667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28699"/>
                </a:lnTo>
                <a:close/>
              </a:path>
              <a:path w="26670" h="1308100">
                <a:moveTo>
                  <a:pt x="2667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6670" y="1071879"/>
                </a:lnTo>
                <a:lnTo>
                  <a:pt x="26670" y="1066799"/>
                </a:lnTo>
                <a:close/>
              </a:path>
              <a:path w="26670" h="1308100">
                <a:moveTo>
                  <a:pt x="2667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6670" y="1097279"/>
                </a:lnTo>
                <a:lnTo>
                  <a:pt x="26670" y="1071880"/>
                </a:lnTo>
                <a:close/>
              </a:path>
              <a:path w="26670" h="1308100">
                <a:moveTo>
                  <a:pt x="2667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6670" y="1167129"/>
                </a:lnTo>
                <a:lnTo>
                  <a:pt x="26670" y="1097279"/>
                </a:lnTo>
                <a:close/>
              </a:path>
              <a:path w="26670" h="1308100">
                <a:moveTo>
                  <a:pt x="2667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67130"/>
                </a:lnTo>
                <a:close/>
              </a:path>
              <a:path w="26670" h="1308100">
                <a:moveTo>
                  <a:pt x="2667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6670" y="1181099"/>
                </a:lnTo>
                <a:lnTo>
                  <a:pt x="26670" y="1173479"/>
                </a:lnTo>
                <a:close/>
              </a:path>
              <a:path w="26670" h="1308100">
                <a:moveTo>
                  <a:pt x="2667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6670" y="1192529"/>
                </a:lnTo>
                <a:lnTo>
                  <a:pt x="26670" y="1181099"/>
                </a:lnTo>
                <a:close/>
              </a:path>
              <a:path w="26670" h="1308100">
                <a:moveTo>
                  <a:pt x="2667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92530"/>
                </a:lnTo>
                <a:close/>
              </a:path>
              <a:path w="26670" h="1308100">
                <a:moveTo>
                  <a:pt x="26670" y="1219199"/>
                </a:moveTo>
                <a:lnTo>
                  <a:pt x="0" y="1219199"/>
                </a:lnTo>
                <a:lnTo>
                  <a:pt x="0" y="1259839"/>
                </a:lnTo>
                <a:lnTo>
                  <a:pt x="1270" y="1259839"/>
                </a:lnTo>
                <a:lnTo>
                  <a:pt x="1270" y="1262379"/>
                </a:lnTo>
                <a:lnTo>
                  <a:pt x="2540" y="1262379"/>
                </a:lnTo>
                <a:lnTo>
                  <a:pt x="2540" y="1264919"/>
                </a:lnTo>
                <a:lnTo>
                  <a:pt x="3810" y="1264919"/>
                </a:lnTo>
                <a:lnTo>
                  <a:pt x="3810" y="1267459"/>
                </a:lnTo>
                <a:lnTo>
                  <a:pt x="5080" y="1267459"/>
                </a:lnTo>
                <a:lnTo>
                  <a:pt x="5080" y="1268729"/>
                </a:lnTo>
                <a:lnTo>
                  <a:pt x="6350" y="1268729"/>
                </a:lnTo>
                <a:lnTo>
                  <a:pt x="6350" y="1271269"/>
                </a:lnTo>
                <a:lnTo>
                  <a:pt x="7620" y="1271269"/>
                </a:lnTo>
                <a:lnTo>
                  <a:pt x="7620" y="1273809"/>
                </a:lnTo>
                <a:lnTo>
                  <a:pt x="8890" y="1273809"/>
                </a:lnTo>
                <a:lnTo>
                  <a:pt x="8890" y="1276349"/>
                </a:lnTo>
                <a:lnTo>
                  <a:pt x="10160" y="1276349"/>
                </a:lnTo>
                <a:lnTo>
                  <a:pt x="10160" y="1278889"/>
                </a:lnTo>
                <a:lnTo>
                  <a:pt x="11430" y="1278889"/>
                </a:lnTo>
                <a:lnTo>
                  <a:pt x="11430" y="1281429"/>
                </a:lnTo>
                <a:lnTo>
                  <a:pt x="12700" y="1281429"/>
                </a:lnTo>
                <a:lnTo>
                  <a:pt x="12700" y="1283969"/>
                </a:lnTo>
                <a:lnTo>
                  <a:pt x="13970" y="1283969"/>
                </a:lnTo>
                <a:lnTo>
                  <a:pt x="13970" y="1286509"/>
                </a:lnTo>
                <a:lnTo>
                  <a:pt x="15240" y="1286509"/>
                </a:lnTo>
                <a:lnTo>
                  <a:pt x="15240" y="1287779"/>
                </a:lnTo>
                <a:lnTo>
                  <a:pt x="26670" y="1287779"/>
                </a:lnTo>
                <a:lnTo>
                  <a:pt x="26670" y="1219199"/>
                </a:lnTo>
                <a:close/>
              </a:path>
              <a:path w="26670" h="1308100">
                <a:moveTo>
                  <a:pt x="26670" y="1287780"/>
                </a:moveTo>
                <a:lnTo>
                  <a:pt x="16510" y="1287780"/>
                </a:lnTo>
                <a:lnTo>
                  <a:pt x="16510" y="1290319"/>
                </a:lnTo>
                <a:lnTo>
                  <a:pt x="17780" y="1290319"/>
                </a:lnTo>
                <a:lnTo>
                  <a:pt x="17780" y="1292859"/>
                </a:lnTo>
                <a:lnTo>
                  <a:pt x="19050" y="1292859"/>
                </a:lnTo>
                <a:lnTo>
                  <a:pt x="19050" y="1295399"/>
                </a:lnTo>
                <a:lnTo>
                  <a:pt x="26670" y="1295399"/>
                </a:lnTo>
                <a:lnTo>
                  <a:pt x="26670" y="1287780"/>
                </a:lnTo>
                <a:close/>
              </a:path>
              <a:path w="26670" h="1308100">
                <a:moveTo>
                  <a:pt x="26670" y="1295400"/>
                </a:moveTo>
                <a:lnTo>
                  <a:pt x="20320" y="1295400"/>
                </a:lnTo>
                <a:lnTo>
                  <a:pt x="20320" y="1297939"/>
                </a:lnTo>
                <a:lnTo>
                  <a:pt x="21590" y="1297939"/>
                </a:lnTo>
                <a:lnTo>
                  <a:pt x="21590" y="1300479"/>
                </a:lnTo>
                <a:lnTo>
                  <a:pt x="22860" y="1300479"/>
                </a:lnTo>
                <a:lnTo>
                  <a:pt x="22860" y="1303019"/>
                </a:lnTo>
                <a:lnTo>
                  <a:pt x="24130" y="1303019"/>
                </a:lnTo>
                <a:lnTo>
                  <a:pt x="24130" y="1305559"/>
                </a:lnTo>
                <a:lnTo>
                  <a:pt x="25400" y="1305559"/>
                </a:lnTo>
                <a:lnTo>
                  <a:pt x="25400" y="1308099"/>
                </a:lnTo>
                <a:lnTo>
                  <a:pt x="26670" y="1308099"/>
                </a:lnTo>
                <a:lnTo>
                  <a:pt x="26670" y="12954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847330" y="3088639"/>
            <a:ext cx="27940" cy="1361440"/>
          </a:xfrm>
          <a:custGeom>
            <a:avLst/>
            <a:gdLst/>
            <a:ahLst/>
            <a:cxnLst/>
            <a:rect l="l" t="t" r="r" b="b"/>
            <a:pathLst>
              <a:path w="27940" h="1361439">
                <a:moveTo>
                  <a:pt x="7620" y="0"/>
                </a:moveTo>
                <a:lnTo>
                  <a:pt x="0" y="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361439">
                <a:moveTo>
                  <a:pt x="2794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1361439">
                <a:moveTo>
                  <a:pt x="27940" y="533400"/>
                </a:moveTo>
                <a:lnTo>
                  <a:pt x="0" y="5334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33400"/>
                </a:lnTo>
                <a:close/>
              </a:path>
              <a:path w="27940" h="1361439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361439">
                <a:moveTo>
                  <a:pt x="2794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65150"/>
                </a:lnTo>
                <a:close/>
              </a:path>
              <a:path w="27940" h="1361439">
                <a:moveTo>
                  <a:pt x="27940" y="577850"/>
                </a:moveTo>
                <a:lnTo>
                  <a:pt x="0" y="57785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77850"/>
                </a:lnTo>
                <a:close/>
              </a:path>
              <a:path w="27940" h="1361439">
                <a:moveTo>
                  <a:pt x="27940" y="609600"/>
                </a:moveTo>
                <a:lnTo>
                  <a:pt x="0" y="6096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609600"/>
                </a:lnTo>
                <a:close/>
              </a:path>
              <a:path w="27940" h="136143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361439">
                <a:moveTo>
                  <a:pt x="27940" y="628650"/>
                </a:moveTo>
                <a:lnTo>
                  <a:pt x="0" y="628650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8650"/>
                </a:lnTo>
                <a:close/>
              </a:path>
              <a:path w="27940" h="136143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361439">
                <a:moveTo>
                  <a:pt x="27940" y="647700"/>
                </a:moveTo>
                <a:lnTo>
                  <a:pt x="0" y="6477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7700"/>
                </a:lnTo>
                <a:close/>
              </a:path>
              <a:path w="27940" h="1361439">
                <a:moveTo>
                  <a:pt x="27940" y="673100"/>
                </a:moveTo>
                <a:lnTo>
                  <a:pt x="0" y="67310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673100"/>
                </a:lnTo>
                <a:close/>
              </a:path>
              <a:path w="27940" h="1361439">
                <a:moveTo>
                  <a:pt x="27940" y="742950"/>
                </a:moveTo>
                <a:lnTo>
                  <a:pt x="0" y="7429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42950"/>
                </a:lnTo>
                <a:close/>
              </a:path>
              <a:path w="27940" h="1361439">
                <a:moveTo>
                  <a:pt x="27940" y="781050"/>
                </a:moveTo>
                <a:lnTo>
                  <a:pt x="0" y="78105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81050"/>
                </a:lnTo>
                <a:close/>
              </a:path>
              <a:path w="27940" h="1361439">
                <a:moveTo>
                  <a:pt x="2794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7940" y="792480"/>
                </a:lnTo>
                <a:lnTo>
                  <a:pt x="27940" y="786130"/>
                </a:lnTo>
                <a:close/>
              </a:path>
              <a:path w="27940" h="1361439">
                <a:moveTo>
                  <a:pt x="2794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2480"/>
                </a:lnTo>
                <a:close/>
              </a:path>
              <a:path w="27940" h="1361439">
                <a:moveTo>
                  <a:pt x="27940" y="798830"/>
                </a:moveTo>
                <a:lnTo>
                  <a:pt x="0" y="79883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8830"/>
                </a:lnTo>
                <a:close/>
              </a:path>
              <a:path w="27940" h="1361439">
                <a:moveTo>
                  <a:pt x="27940" y="825500"/>
                </a:moveTo>
                <a:lnTo>
                  <a:pt x="0" y="82550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25500"/>
                </a:lnTo>
                <a:close/>
              </a:path>
              <a:path w="27940" h="1361439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361439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1361439">
                <a:moveTo>
                  <a:pt x="27940" y="863600"/>
                </a:moveTo>
                <a:lnTo>
                  <a:pt x="0" y="863600"/>
                </a:lnTo>
                <a:lnTo>
                  <a:pt x="0" y="869950"/>
                </a:lnTo>
                <a:lnTo>
                  <a:pt x="27940" y="869950"/>
                </a:lnTo>
                <a:lnTo>
                  <a:pt x="27940" y="863600"/>
                </a:lnTo>
                <a:close/>
              </a:path>
              <a:path w="27940" h="1361439">
                <a:moveTo>
                  <a:pt x="27940" y="869950"/>
                </a:moveTo>
                <a:lnTo>
                  <a:pt x="0" y="869950"/>
                </a:lnTo>
                <a:lnTo>
                  <a:pt x="0" y="913130"/>
                </a:lnTo>
                <a:lnTo>
                  <a:pt x="27940" y="913130"/>
                </a:lnTo>
                <a:lnTo>
                  <a:pt x="27940" y="869950"/>
                </a:lnTo>
                <a:close/>
              </a:path>
              <a:path w="27940" h="1361439">
                <a:moveTo>
                  <a:pt x="27940" y="913130"/>
                </a:moveTo>
                <a:lnTo>
                  <a:pt x="0" y="91313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913130"/>
                </a:lnTo>
                <a:close/>
              </a:path>
              <a:path w="27940" h="1361439">
                <a:moveTo>
                  <a:pt x="27940" y="920750"/>
                </a:moveTo>
                <a:lnTo>
                  <a:pt x="0" y="92075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20750"/>
                </a:lnTo>
                <a:close/>
              </a:path>
              <a:path w="27940" h="1361439">
                <a:moveTo>
                  <a:pt x="27940" y="927100"/>
                </a:moveTo>
                <a:lnTo>
                  <a:pt x="0" y="92710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27100"/>
                </a:lnTo>
                <a:close/>
              </a:path>
              <a:path w="27940" h="1361439">
                <a:moveTo>
                  <a:pt x="27940" y="963930"/>
                </a:moveTo>
                <a:lnTo>
                  <a:pt x="0" y="963930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3930"/>
                </a:lnTo>
                <a:close/>
              </a:path>
              <a:path w="27940" h="1361439">
                <a:moveTo>
                  <a:pt x="27940" y="970280"/>
                </a:moveTo>
                <a:lnTo>
                  <a:pt x="0" y="97028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70280"/>
                </a:lnTo>
                <a:close/>
              </a:path>
              <a:path w="27940" h="1361439">
                <a:moveTo>
                  <a:pt x="2794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7940" y="1008380"/>
                </a:lnTo>
                <a:lnTo>
                  <a:pt x="27940" y="1002030"/>
                </a:lnTo>
                <a:close/>
              </a:path>
              <a:path w="27940" h="1361439">
                <a:moveTo>
                  <a:pt x="27940" y="1008380"/>
                </a:moveTo>
                <a:lnTo>
                  <a:pt x="0" y="1008380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8380"/>
                </a:lnTo>
                <a:close/>
              </a:path>
              <a:path w="27940" h="1361439">
                <a:moveTo>
                  <a:pt x="27940" y="1016000"/>
                </a:moveTo>
                <a:lnTo>
                  <a:pt x="0" y="10160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1016000"/>
                </a:lnTo>
                <a:close/>
              </a:path>
              <a:path w="27940" h="1361439">
                <a:moveTo>
                  <a:pt x="27940" y="1054100"/>
                </a:moveTo>
                <a:lnTo>
                  <a:pt x="0" y="1054100"/>
                </a:lnTo>
                <a:lnTo>
                  <a:pt x="0" y="1059180"/>
                </a:lnTo>
                <a:lnTo>
                  <a:pt x="27940" y="1059180"/>
                </a:lnTo>
                <a:lnTo>
                  <a:pt x="27940" y="1054100"/>
                </a:lnTo>
                <a:close/>
              </a:path>
              <a:path w="27940" h="1361439">
                <a:moveTo>
                  <a:pt x="27940" y="1059180"/>
                </a:moveTo>
                <a:lnTo>
                  <a:pt x="0" y="1059180"/>
                </a:lnTo>
                <a:lnTo>
                  <a:pt x="0" y="1084580"/>
                </a:lnTo>
                <a:lnTo>
                  <a:pt x="27940" y="1084580"/>
                </a:lnTo>
                <a:lnTo>
                  <a:pt x="27940" y="1059180"/>
                </a:lnTo>
                <a:close/>
              </a:path>
              <a:path w="27940" h="1361439">
                <a:moveTo>
                  <a:pt x="27940" y="1084580"/>
                </a:moveTo>
                <a:lnTo>
                  <a:pt x="0" y="1084580"/>
                </a:lnTo>
                <a:lnTo>
                  <a:pt x="0" y="1154430"/>
                </a:lnTo>
                <a:lnTo>
                  <a:pt x="27940" y="1154430"/>
                </a:lnTo>
                <a:lnTo>
                  <a:pt x="27940" y="1084580"/>
                </a:lnTo>
                <a:close/>
              </a:path>
              <a:path w="27940" h="1361439">
                <a:moveTo>
                  <a:pt x="27940" y="1154430"/>
                </a:moveTo>
                <a:lnTo>
                  <a:pt x="0" y="115443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54430"/>
                </a:lnTo>
                <a:close/>
              </a:path>
              <a:path w="27940" h="1361439">
                <a:moveTo>
                  <a:pt x="27940" y="1160780"/>
                </a:moveTo>
                <a:lnTo>
                  <a:pt x="0" y="116078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60780"/>
                </a:lnTo>
                <a:close/>
              </a:path>
              <a:path w="27940" h="1361439">
                <a:moveTo>
                  <a:pt x="27940" y="1168400"/>
                </a:moveTo>
                <a:lnTo>
                  <a:pt x="0" y="11684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8400"/>
                </a:lnTo>
                <a:close/>
              </a:path>
              <a:path w="27940" h="136143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1361439">
                <a:moveTo>
                  <a:pt x="27940" y="1206500"/>
                </a:moveTo>
                <a:lnTo>
                  <a:pt x="0" y="120650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06500"/>
                </a:lnTo>
                <a:close/>
              </a:path>
              <a:path w="27940" h="1361439">
                <a:moveTo>
                  <a:pt x="27940" y="1282700"/>
                </a:moveTo>
                <a:lnTo>
                  <a:pt x="0" y="1282700"/>
                </a:lnTo>
                <a:lnTo>
                  <a:pt x="0" y="1297940"/>
                </a:lnTo>
                <a:lnTo>
                  <a:pt x="1270" y="1297940"/>
                </a:lnTo>
                <a:lnTo>
                  <a:pt x="1270" y="1300480"/>
                </a:lnTo>
                <a:lnTo>
                  <a:pt x="2540" y="1300480"/>
                </a:lnTo>
                <a:lnTo>
                  <a:pt x="2540" y="1304290"/>
                </a:lnTo>
                <a:lnTo>
                  <a:pt x="3810" y="1304290"/>
                </a:lnTo>
                <a:lnTo>
                  <a:pt x="3810" y="1306830"/>
                </a:lnTo>
                <a:lnTo>
                  <a:pt x="5079" y="1306830"/>
                </a:lnTo>
                <a:lnTo>
                  <a:pt x="5079" y="1310640"/>
                </a:lnTo>
                <a:lnTo>
                  <a:pt x="6350" y="1310640"/>
                </a:lnTo>
                <a:lnTo>
                  <a:pt x="6350" y="1313180"/>
                </a:lnTo>
                <a:lnTo>
                  <a:pt x="7619" y="1313180"/>
                </a:lnTo>
                <a:lnTo>
                  <a:pt x="7620" y="1315720"/>
                </a:lnTo>
                <a:lnTo>
                  <a:pt x="8890" y="1315720"/>
                </a:lnTo>
                <a:lnTo>
                  <a:pt x="8890" y="1319530"/>
                </a:lnTo>
                <a:lnTo>
                  <a:pt x="10160" y="1319530"/>
                </a:lnTo>
                <a:lnTo>
                  <a:pt x="10160" y="1322070"/>
                </a:lnTo>
                <a:lnTo>
                  <a:pt x="11429" y="1322070"/>
                </a:lnTo>
                <a:lnTo>
                  <a:pt x="11429" y="1325880"/>
                </a:lnTo>
                <a:lnTo>
                  <a:pt x="12700" y="1325880"/>
                </a:lnTo>
                <a:lnTo>
                  <a:pt x="12700" y="1328420"/>
                </a:lnTo>
                <a:lnTo>
                  <a:pt x="13970" y="1328420"/>
                </a:lnTo>
                <a:lnTo>
                  <a:pt x="13970" y="1330960"/>
                </a:lnTo>
                <a:lnTo>
                  <a:pt x="15240" y="1330960"/>
                </a:lnTo>
                <a:lnTo>
                  <a:pt x="15240" y="1334770"/>
                </a:lnTo>
                <a:lnTo>
                  <a:pt x="16510" y="1334770"/>
                </a:lnTo>
                <a:lnTo>
                  <a:pt x="16510" y="1337310"/>
                </a:lnTo>
                <a:lnTo>
                  <a:pt x="17779" y="1337310"/>
                </a:lnTo>
                <a:lnTo>
                  <a:pt x="17779" y="1341120"/>
                </a:lnTo>
                <a:lnTo>
                  <a:pt x="19050" y="1341120"/>
                </a:lnTo>
                <a:lnTo>
                  <a:pt x="19050" y="1343660"/>
                </a:lnTo>
                <a:lnTo>
                  <a:pt x="20320" y="1343660"/>
                </a:lnTo>
                <a:lnTo>
                  <a:pt x="20320" y="1346200"/>
                </a:lnTo>
                <a:lnTo>
                  <a:pt x="21590" y="1346200"/>
                </a:lnTo>
                <a:lnTo>
                  <a:pt x="21590" y="1350010"/>
                </a:lnTo>
                <a:lnTo>
                  <a:pt x="22860" y="1350010"/>
                </a:lnTo>
                <a:lnTo>
                  <a:pt x="22860" y="1352550"/>
                </a:lnTo>
                <a:lnTo>
                  <a:pt x="24129" y="1352550"/>
                </a:lnTo>
                <a:lnTo>
                  <a:pt x="24129" y="1356360"/>
                </a:lnTo>
                <a:lnTo>
                  <a:pt x="25400" y="1356360"/>
                </a:lnTo>
                <a:lnTo>
                  <a:pt x="25400" y="1358900"/>
                </a:lnTo>
                <a:lnTo>
                  <a:pt x="26670" y="1358900"/>
                </a:lnTo>
                <a:lnTo>
                  <a:pt x="26670" y="1361440"/>
                </a:lnTo>
                <a:lnTo>
                  <a:pt x="27940" y="1361440"/>
                </a:lnTo>
                <a:lnTo>
                  <a:pt x="27940" y="1282700"/>
                </a:lnTo>
                <a:close/>
              </a:path>
            </a:pathLst>
          </a:custGeom>
          <a:solidFill>
            <a:srgbClr val="2142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875269" y="3101339"/>
            <a:ext cx="26670" cy="1412240"/>
          </a:xfrm>
          <a:custGeom>
            <a:avLst/>
            <a:gdLst/>
            <a:ahLst/>
            <a:cxnLst/>
            <a:rect l="l" t="t" r="r" b="b"/>
            <a:pathLst>
              <a:path w="26670" h="1412239">
                <a:moveTo>
                  <a:pt x="1270" y="0"/>
                </a:moveTo>
                <a:lnTo>
                  <a:pt x="0" y="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412239">
                <a:moveTo>
                  <a:pt x="26670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1412239">
                <a:moveTo>
                  <a:pt x="26670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0700"/>
                </a:lnTo>
                <a:close/>
              </a:path>
              <a:path w="26670" h="141223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122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412239">
                <a:moveTo>
                  <a:pt x="26670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65150"/>
                </a:lnTo>
                <a:close/>
              </a:path>
              <a:path w="26670" h="1412239">
                <a:moveTo>
                  <a:pt x="26670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6900"/>
                </a:lnTo>
                <a:close/>
              </a:path>
              <a:path w="26670" h="141223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412239">
                <a:moveTo>
                  <a:pt x="26670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5950"/>
                </a:lnTo>
                <a:close/>
              </a:path>
              <a:path w="26670" h="1412239">
                <a:moveTo>
                  <a:pt x="2667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1412239">
                <a:moveTo>
                  <a:pt x="26670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35000"/>
                </a:lnTo>
                <a:close/>
              </a:path>
              <a:path w="26670" h="1412239">
                <a:moveTo>
                  <a:pt x="26670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60400"/>
                </a:lnTo>
                <a:close/>
              </a:path>
              <a:path w="26670" h="1412239">
                <a:moveTo>
                  <a:pt x="26670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30250"/>
                </a:lnTo>
                <a:close/>
              </a:path>
              <a:path w="26670" h="1412239">
                <a:moveTo>
                  <a:pt x="26670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68350"/>
                </a:lnTo>
                <a:close/>
              </a:path>
              <a:path w="26670" h="1412239">
                <a:moveTo>
                  <a:pt x="2667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73430"/>
                </a:lnTo>
                <a:close/>
              </a:path>
              <a:path w="26670" h="1412239">
                <a:moveTo>
                  <a:pt x="2667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70" y="786129"/>
                </a:lnTo>
                <a:lnTo>
                  <a:pt x="26670" y="779780"/>
                </a:lnTo>
                <a:close/>
              </a:path>
              <a:path w="26670" h="141223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1412239">
                <a:moveTo>
                  <a:pt x="26670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12800"/>
                </a:lnTo>
                <a:close/>
              </a:path>
              <a:path w="26670" h="1412239">
                <a:moveTo>
                  <a:pt x="2667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0580"/>
                </a:lnTo>
                <a:close/>
              </a:path>
              <a:path w="26670" h="141223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1412239">
                <a:moveTo>
                  <a:pt x="26670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1412239">
                <a:moveTo>
                  <a:pt x="26670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57250"/>
                </a:lnTo>
                <a:close/>
              </a:path>
              <a:path w="26670" h="1412239">
                <a:moveTo>
                  <a:pt x="26670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0430"/>
                </a:lnTo>
                <a:close/>
              </a:path>
              <a:path w="26670" h="1412239">
                <a:moveTo>
                  <a:pt x="26670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8050"/>
                </a:lnTo>
                <a:close/>
              </a:path>
              <a:path w="26670" h="1412239">
                <a:moveTo>
                  <a:pt x="26670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4400"/>
                </a:lnTo>
                <a:close/>
              </a:path>
              <a:path w="26670" h="1412239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1412239">
                <a:moveTo>
                  <a:pt x="26670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7580"/>
                </a:lnTo>
                <a:close/>
              </a:path>
              <a:path w="26670" h="1412239">
                <a:moveTo>
                  <a:pt x="2667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412239">
                <a:moveTo>
                  <a:pt x="26670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5680"/>
                </a:lnTo>
                <a:close/>
              </a:path>
              <a:path w="26670" h="1412239">
                <a:moveTo>
                  <a:pt x="26670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1003300"/>
                </a:lnTo>
                <a:close/>
              </a:path>
              <a:path w="26670" h="1412239">
                <a:moveTo>
                  <a:pt x="26670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1400"/>
                </a:lnTo>
                <a:close/>
              </a:path>
              <a:path w="26670" h="1412239">
                <a:moveTo>
                  <a:pt x="26670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70" y="1071880"/>
                </a:lnTo>
                <a:lnTo>
                  <a:pt x="26670" y="1046480"/>
                </a:lnTo>
                <a:close/>
              </a:path>
              <a:path w="26670" h="1412239">
                <a:moveTo>
                  <a:pt x="26670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071880"/>
                </a:lnTo>
                <a:close/>
              </a:path>
              <a:path w="26670" h="141223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1412239">
                <a:moveTo>
                  <a:pt x="2667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48080"/>
                </a:lnTo>
                <a:close/>
              </a:path>
              <a:path w="26670" h="1412239">
                <a:moveTo>
                  <a:pt x="26670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5700"/>
                </a:lnTo>
                <a:close/>
              </a:path>
              <a:path w="26670" h="141223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1412239">
                <a:moveTo>
                  <a:pt x="26670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193800"/>
                </a:lnTo>
                <a:close/>
              </a:path>
              <a:path w="26670" h="1412239">
                <a:moveTo>
                  <a:pt x="26670" y="1270000"/>
                </a:moveTo>
                <a:lnTo>
                  <a:pt x="0" y="127000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270000"/>
                </a:lnTo>
                <a:close/>
              </a:path>
              <a:path w="26670" h="1412239">
                <a:moveTo>
                  <a:pt x="26670" y="1352550"/>
                </a:moveTo>
                <a:lnTo>
                  <a:pt x="1270" y="1352550"/>
                </a:lnTo>
                <a:lnTo>
                  <a:pt x="1270" y="1355090"/>
                </a:lnTo>
                <a:lnTo>
                  <a:pt x="2539" y="1355090"/>
                </a:lnTo>
                <a:lnTo>
                  <a:pt x="2539" y="1357630"/>
                </a:lnTo>
                <a:lnTo>
                  <a:pt x="3809" y="1357630"/>
                </a:lnTo>
                <a:lnTo>
                  <a:pt x="3809" y="1361440"/>
                </a:lnTo>
                <a:lnTo>
                  <a:pt x="5079" y="1361440"/>
                </a:lnTo>
                <a:lnTo>
                  <a:pt x="5079" y="1363980"/>
                </a:lnTo>
                <a:lnTo>
                  <a:pt x="6350" y="1363980"/>
                </a:lnTo>
                <a:lnTo>
                  <a:pt x="6350" y="1367790"/>
                </a:lnTo>
                <a:lnTo>
                  <a:pt x="7620" y="1367790"/>
                </a:lnTo>
                <a:lnTo>
                  <a:pt x="7620" y="1370330"/>
                </a:lnTo>
                <a:lnTo>
                  <a:pt x="8889" y="1370330"/>
                </a:lnTo>
                <a:lnTo>
                  <a:pt x="8889" y="1372870"/>
                </a:lnTo>
                <a:lnTo>
                  <a:pt x="10159" y="1372870"/>
                </a:lnTo>
                <a:lnTo>
                  <a:pt x="10159" y="1376680"/>
                </a:lnTo>
                <a:lnTo>
                  <a:pt x="11429" y="1376680"/>
                </a:lnTo>
                <a:lnTo>
                  <a:pt x="11429" y="1379220"/>
                </a:lnTo>
                <a:lnTo>
                  <a:pt x="12700" y="1379220"/>
                </a:lnTo>
                <a:lnTo>
                  <a:pt x="12700" y="1383030"/>
                </a:lnTo>
                <a:lnTo>
                  <a:pt x="13970" y="1383030"/>
                </a:lnTo>
                <a:lnTo>
                  <a:pt x="13970" y="1385570"/>
                </a:lnTo>
                <a:lnTo>
                  <a:pt x="15239" y="1385570"/>
                </a:lnTo>
                <a:lnTo>
                  <a:pt x="15239" y="1388110"/>
                </a:lnTo>
                <a:lnTo>
                  <a:pt x="16509" y="1388110"/>
                </a:lnTo>
                <a:lnTo>
                  <a:pt x="16509" y="1391920"/>
                </a:lnTo>
                <a:lnTo>
                  <a:pt x="17779" y="1391920"/>
                </a:lnTo>
                <a:lnTo>
                  <a:pt x="17779" y="1394460"/>
                </a:lnTo>
                <a:lnTo>
                  <a:pt x="19050" y="1394460"/>
                </a:lnTo>
                <a:lnTo>
                  <a:pt x="19050" y="1398270"/>
                </a:lnTo>
                <a:lnTo>
                  <a:pt x="20320" y="1398270"/>
                </a:lnTo>
                <a:lnTo>
                  <a:pt x="20320" y="1400810"/>
                </a:lnTo>
                <a:lnTo>
                  <a:pt x="21589" y="1400810"/>
                </a:lnTo>
                <a:lnTo>
                  <a:pt x="21589" y="1403350"/>
                </a:lnTo>
                <a:lnTo>
                  <a:pt x="22859" y="1403350"/>
                </a:lnTo>
                <a:lnTo>
                  <a:pt x="22859" y="1407160"/>
                </a:lnTo>
                <a:lnTo>
                  <a:pt x="24129" y="1407160"/>
                </a:lnTo>
                <a:lnTo>
                  <a:pt x="24129" y="1409700"/>
                </a:lnTo>
                <a:lnTo>
                  <a:pt x="26670" y="1409700"/>
                </a:lnTo>
                <a:lnTo>
                  <a:pt x="26670" y="1352550"/>
                </a:lnTo>
                <a:close/>
              </a:path>
              <a:path w="26670" h="1412239">
                <a:moveTo>
                  <a:pt x="26670" y="1409700"/>
                </a:moveTo>
                <a:lnTo>
                  <a:pt x="25400" y="1409700"/>
                </a:lnTo>
                <a:lnTo>
                  <a:pt x="25400" y="1412240"/>
                </a:lnTo>
                <a:lnTo>
                  <a:pt x="26670" y="1412240"/>
                </a:lnTo>
                <a:lnTo>
                  <a:pt x="26670" y="1409700"/>
                </a:lnTo>
                <a:close/>
              </a:path>
            </a:pathLst>
          </a:custGeom>
          <a:solidFill>
            <a:srgbClr val="2141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01940" y="3126739"/>
            <a:ext cx="27940" cy="1454150"/>
          </a:xfrm>
          <a:custGeom>
            <a:avLst/>
            <a:gdLst/>
            <a:ahLst/>
            <a:cxnLst/>
            <a:rect l="l" t="t" r="r" b="b"/>
            <a:pathLst>
              <a:path w="27940" h="1454150">
                <a:moveTo>
                  <a:pt x="16509" y="0"/>
                </a:moveTo>
                <a:lnTo>
                  <a:pt x="0" y="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12700"/>
                </a:lnTo>
                <a:lnTo>
                  <a:pt x="16509" y="12700"/>
                </a:lnTo>
                <a:lnTo>
                  <a:pt x="16509" y="0"/>
                </a:lnTo>
                <a:close/>
              </a:path>
              <a:path w="27940" h="1454150">
                <a:moveTo>
                  <a:pt x="2793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1454150">
                <a:moveTo>
                  <a:pt x="27939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495300"/>
                </a:lnTo>
                <a:close/>
              </a:path>
              <a:path w="27940" h="1454150">
                <a:moveTo>
                  <a:pt x="27939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39" y="527050"/>
                </a:lnTo>
                <a:lnTo>
                  <a:pt x="27939" y="514350"/>
                </a:lnTo>
                <a:close/>
              </a:path>
              <a:path w="27940" h="1454150">
                <a:moveTo>
                  <a:pt x="27939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39" y="539750"/>
                </a:lnTo>
                <a:lnTo>
                  <a:pt x="27939" y="527050"/>
                </a:lnTo>
                <a:close/>
              </a:path>
              <a:path w="27940" h="1454150">
                <a:moveTo>
                  <a:pt x="27939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9750"/>
                </a:lnTo>
                <a:close/>
              </a:path>
              <a:path w="27940" h="1454150">
                <a:moveTo>
                  <a:pt x="27939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71500"/>
                </a:lnTo>
                <a:close/>
              </a:path>
              <a:path w="27940" h="145415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454150">
                <a:moveTo>
                  <a:pt x="27939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39" y="596899"/>
                </a:lnTo>
                <a:lnTo>
                  <a:pt x="27939" y="590550"/>
                </a:lnTo>
                <a:close/>
              </a:path>
              <a:path w="27940" h="1454150">
                <a:moveTo>
                  <a:pt x="2793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96900"/>
                </a:lnTo>
                <a:close/>
              </a:path>
              <a:path w="27940" h="1454150">
                <a:moveTo>
                  <a:pt x="27939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9600"/>
                </a:lnTo>
                <a:close/>
              </a:path>
              <a:path w="27940" h="1454150">
                <a:moveTo>
                  <a:pt x="27939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39" y="704850"/>
                </a:lnTo>
                <a:lnTo>
                  <a:pt x="27939" y="635000"/>
                </a:lnTo>
                <a:close/>
              </a:path>
              <a:path w="27940" h="1454150">
                <a:moveTo>
                  <a:pt x="27939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04850"/>
                </a:lnTo>
                <a:close/>
              </a:path>
              <a:path w="27940" h="1454150">
                <a:moveTo>
                  <a:pt x="27939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42950"/>
                </a:lnTo>
                <a:close/>
              </a:path>
              <a:path w="27940" h="1454150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1454150">
                <a:moveTo>
                  <a:pt x="27939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54380"/>
                </a:lnTo>
                <a:close/>
              </a:path>
              <a:path w="27940" h="1454150">
                <a:moveTo>
                  <a:pt x="27939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60730"/>
                </a:lnTo>
                <a:close/>
              </a:path>
              <a:path w="27940" h="1454150">
                <a:moveTo>
                  <a:pt x="27939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87400"/>
                </a:lnTo>
                <a:close/>
              </a:path>
              <a:path w="27940" h="1454150">
                <a:moveTo>
                  <a:pt x="27939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80"/>
                </a:lnTo>
                <a:close/>
              </a:path>
              <a:path w="27940" h="1454150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1454150">
                <a:moveTo>
                  <a:pt x="27939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39" y="831850"/>
                </a:lnTo>
                <a:lnTo>
                  <a:pt x="27939" y="825500"/>
                </a:lnTo>
                <a:close/>
              </a:path>
              <a:path w="27940" h="1454150">
                <a:moveTo>
                  <a:pt x="27939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31850"/>
                </a:lnTo>
                <a:close/>
              </a:path>
              <a:path w="27940" h="1454150">
                <a:moveTo>
                  <a:pt x="27939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39" y="882650"/>
                </a:lnTo>
                <a:lnTo>
                  <a:pt x="27939" y="875030"/>
                </a:lnTo>
                <a:close/>
              </a:path>
              <a:path w="27940" h="1454150">
                <a:moveTo>
                  <a:pt x="27939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82650"/>
                </a:lnTo>
                <a:close/>
              </a:path>
              <a:path w="27940" h="1454150">
                <a:moveTo>
                  <a:pt x="27939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39" y="925830"/>
                </a:lnTo>
                <a:lnTo>
                  <a:pt x="27939" y="889000"/>
                </a:lnTo>
                <a:close/>
              </a:path>
              <a:path w="27940" h="1454150">
                <a:moveTo>
                  <a:pt x="27939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39" y="932179"/>
                </a:lnTo>
                <a:lnTo>
                  <a:pt x="27939" y="925830"/>
                </a:lnTo>
                <a:close/>
              </a:path>
              <a:path w="27940" h="1454150">
                <a:moveTo>
                  <a:pt x="27939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39" y="963930"/>
                </a:lnTo>
                <a:lnTo>
                  <a:pt x="27939" y="932180"/>
                </a:lnTo>
                <a:close/>
              </a:path>
              <a:path w="27940" h="1454150">
                <a:moveTo>
                  <a:pt x="2793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1454150">
                <a:moveTo>
                  <a:pt x="2793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39" y="977899"/>
                </a:lnTo>
                <a:lnTo>
                  <a:pt x="27939" y="970280"/>
                </a:lnTo>
                <a:close/>
              </a:path>
              <a:path w="27940" h="1454150">
                <a:moveTo>
                  <a:pt x="27939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39" y="1016000"/>
                </a:lnTo>
                <a:lnTo>
                  <a:pt x="27939" y="977900"/>
                </a:lnTo>
                <a:close/>
              </a:path>
              <a:path w="27940" h="1454150">
                <a:moveTo>
                  <a:pt x="27939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6000"/>
                </a:lnTo>
                <a:close/>
              </a:path>
              <a:path w="27940" h="1454150">
                <a:moveTo>
                  <a:pt x="27939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1080"/>
                </a:lnTo>
                <a:close/>
              </a:path>
              <a:path w="27940" h="1454150">
                <a:moveTo>
                  <a:pt x="27939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46480"/>
                </a:lnTo>
                <a:close/>
              </a:path>
              <a:path w="27940" h="1454150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1454150">
                <a:moveTo>
                  <a:pt x="27939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22680"/>
                </a:lnTo>
                <a:close/>
              </a:path>
              <a:path w="27940" h="1454150">
                <a:moveTo>
                  <a:pt x="27939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39" y="1141730"/>
                </a:lnTo>
                <a:lnTo>
                  <a:pt x="27939" y="1130300"/>
                </a:lnTo>
                <a:close/>
              </a:path>
              <a:path w="27940" h="1454150">
                <a:moveTo>
                  <a:pt x="27939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39" y="1168400"/>
                </a:lnTo>
                <a:lnTo>
                  <a:pt x="27939" y="1141730"/>
                </a:lnTo>
                <a:close/>
              </a:path>
              <a:path w="27940" h="1454150">
                <a:moveTo>
                  <a:pt x="27939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39" y="1244600"/>
                </a:lnTo>
                <a:lnTo>
                  <a:pt x="27939" y="1168400"/>
                </a:lnTo>
                <a:close/>
              </a:path>
              <a:path w="27940" h="1454150">
                <a:moveTo>
                  <a:pt x="27939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39" y="1390650"/>
                </a:lnTo>
                <a:lnTo>
                  <a:pt x="27939" y="1244600"/>
                </a:lnTo>
                <a:close/>
              </a:path>
              <a:path w="27940" h="1454150">
                <a:moveTo>
                  <a:pt x="27939" y="1390650"/>
                </a:moveTo>
                <a:lnTo>
                  <a:pt x="1269" y="1390650"/>
                </a:lnTo>
                <a:lnTo>
                  <a:pt x="1269" y="1393190"/>
                </a:lnTo>
                <a:lnTo>
                  <a:pt x="2539" y="1393190"/>
                </a:lnTo>
                <a:lnTo>
                  <a:pt x="2539" y="1397000"/>
                </a:lnTo>
                <a:lnTo>
                  <a:pt x="3809" y="1397000"/>
                </a:lnTo>
                <a:lnTo>
                  <a:pt x="3809" y="1399540"/>
                </a:lnTo>
                <a:lnTo>
                  <a:pt x="5079" y="1399540"/>
                </a:lnTo>
                <a:lnTo>
                  <a:pt x="5079" y="1402080"/>
                </a:lnTo>
                <a:lnTo>
                  <a:pt x="6350" y="1402080"/>
                </a:lnTo>
                <a:lnTo>
                  <a:pt x="6350" y="1405890"/>
                </a:lnTo>
                <a:lnTo>
                  <a:pt x="7619" y="1405890"/>
                </a:lnTo>
                <a:lnTo>
                  <a:pt x="7619" y="1408430"/>
                </a:lnTo>
                <a:lnTo>
                  <a:pt x="8889" y="1408430"/>
                </a:lnTo>
                <a:lnTo>
                  <a:pt x="8889" y="1412240"/>
                </a:lnTo>
                <a:lnTo>
                  <a:pt x="10159" y="1412240"/>
                </a:lnTo>
                <a:lnTo>
                  <a:pt x="10159" y="1414780"/>
                </a:lnTo>
                <a:lnTo>
                  <a:pt x="27939" y="1414780"/>
                </a:lnTo>
                <a:lnTo>
                  <a:pt x="27939" y="1390650"/>
                </a:lnTo>
                <a:close/>
              </a:path>
              <a:path w="27940" h="1454150">
                <a:moveTo>
                  <a:pt x="27939" y="1414780"/>
                </a:moveTo>
                <a:lnTo>
                  <a:pt x="11429" y="1414780"/>
                </a:lnTo>
                <a:lnTo>
                  <a:pt x="11429" y="1417320"/>
                </a:lnTo>
                <a:lnTo>
                  <a:pt x="12700" y="1417320"/>
                </a:lnTo>
                <a:lnTo>
                  <a:pt x="12700" y="1421130"/>
                </a:lnTo>
                <a:lnTo>
                  <a:pt x="13969" y="1421130"/>
                </a:lnTo>
                <a:lnTo>
                  <a:pt x="13969" y="1423670"/>
                </a:lnTo>
                <a:lnTo>
                  <a:pt x="15239" y="1423670"/>
                </a:lnTo>
                <a:lnTo>
                  <a:pt x="15239" y="1427480"/>
                </a:lnTo>
                <a:lnTo>
                  <a:pt x="16509" y="1427480"/>
                </a:lnTo>
                <a:lnTo>
                  <a:pt x="16509" y="1430020"/>
                </a:lnTo>
                <a:lnTo>
                  <a:pt x="17779" y="1430020"/>
                </a:lnTo>
                <a:lnTo>
                  <a:pt x="17779" y="1432560"/>
                </a:lnTo>
                <a:lnTo>
                  <a:pt x="19050" y="1432560"/>
                </a:lnTo>
                <a:lnTo>
                  <a:pt x="19050" y="1436370"/>
                </a:lnTo>
                <a:lnTo>
                  <a:pt x="20319" y="1436370"/>
                </a:lnTo>
                <a:lnTo>
                  <a:pt x="20319" y="1438910"/>
                </a:lnTo>
                <a:lnTo>
                  <a:pt x="21589" y="1438910"/>
                </a:lnTo>
                <a:lnTo>
                  <a:pt x="21589" y="1442720"/>
                </a:lnTo>
                <a:lnTo>
                  <a:pt x="22859" y="1442720"/>
                </a:lnTo>
                <a:lnTo>
                  <a:pt x="22859" y="1445260"/>
                </a:lnTo>
                <a:lnTo>
                  <a:pt x="24129" y="1445260"/>
                </a:lnTo>
                <a:lnTo>
                  <a:pt x="24129" y="1447800"/>
                </a:lnTo>
                <a:lnTo>
                  <a:pt x="25400" y="1447800"/>
                </a:lnTo>
                <a:lnTo>
                  <a:pt x="25400" y="1451610"/>
                </a:lnTo>
                <a:lnTo>
                  <a:pt x="26669" y="1451610"/>
                </a:lnTo>
                <a:lnTo>
                  <a:pt x="26669" y="1454150"/>
                </a:lnTo>
                <a:lnTo>
                  <a:pt x="27939" y="1454150"/>
                </a:lnTo>
                <a:lnTo>
                  <a:pt x="27939" y="141478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929880" y="3139439"/>
            <a:ext cx="26670" cy="1504950"/>
          </a:xfrm>
          <a:custGeom>
            <a:avLst/>
            <a:gdLst/>
            <a:ahLst/>
            <a:cxnLst/>
            <a:rect l="l" t="t" r="r" b="b"/>
            <a:pathLst>
              <a:path w="26670" h="1504950">
                <a:moveTo>
                  <a:pt x="8890" y="0"/>
                </a:moveTo>
                <a:lnTo>
                  <a:pt x="0" y="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12700"/>
                </a:lnTo>
                <a:lnTo>
                  <a:pt x="8890" y="12700"/>
                </a:lnTo>
                <a:lnTo>
                  <a:pt x="8890" y="0"/>
                </a:lnTo>
                <a:close/>
              </a:path>
              <a:path w="26670" h="1504950">
                <a:moveTo>
                  <a:pt x="2667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504950">
                <a:moveTo>
                  <a:pt x="26670" y="482600"/>
                </a:moveTo>
                <a:lnTo>
                  <a:pt x="0" y="4826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2600"/>
                </a:lnTo>
                <a:close/>
              </a:path>
              <a:path w="26670" h="150495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049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504950">
                <a:moveTo>
                  <a:pt x="26670" y="527050"/>
                </a:moveTo>
                <a:lnTo>
                  <a:pt x="0" y="5270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27050"/>
                </a:lnTo>
                <a:close/>
              </a:path>
              <a:path w="26670" h="1504950">
                <a:moveTo>
                  <a:pt x="26670" y="558800"/>
                </a:moveTo>
                <a:lnTo>
                  <a:pt x="0" y="55880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8800"/>
                </a:lnTo>
                <a:close/>
              </a:path>
              <a:path w="26670" h="1504950">
                <a:moveTo>
                  <a:pt x="2667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65150"/>
                </a:lnTo>
                <a:close/>
              </a:path>
              <a:path w="26670" h="1504950">
                <a:moveTo>
                  <a:pt x="26670" y="577850"/>
                </a:moveTo>
                <a:lnTo>
                  <a:pt x="0" y="577850"/>
                </a:lnTo>
                <a:lnTo>
                  <a:pt x="0" y="584199"/>
                </a:lnTo>
                <a:lnTo>
                  <a:pt x="26670" y="584199"/>
                </a:lnTo>
                <a:lnTo>
                  <a:pt x="26670" y="577850"/>
                </a:lnTo>
                <a:close/>
              </a:path>
              <a:path w="26670" h="1504950">
                <a:moveTo>
                  <a:pt x="2667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1504950">
                <a:moveTo>
                  <a:pt x="26670" y="596900"/>
                </a:moveTo>
                <a:lnTo>
                  <a:pt x="0" y="5969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96900"/>
                </a:lnTo>
                <a:close/>
              </a:path>
              <a:path w="26670" h="1504950">
                <a:moveTo>
                  <a:pt x="26670" y="622300"/>
                </a:moveTo>
                <a:lnTo>
                  <a:pt x="0" y="6223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22300"/>
                </a:lnTo>
                <a:close/>
              </a:path>
              <a:path w="26670" h="1504950">
                <a:moveTo>
                  <a:pt x="26670" y="692150"/>
                </a:moveTo>
                <a:lnTo>
                  <a:pt x="0" y="6921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92150"/>
                </a:lnTo>
                <a:close/>
              </a:path>
              <a:path w="26670" h="1504950">
                <a:moveTo>
                  <a:pt x="26670" y="730250"/>
                </a:moveTo>
                <a:lnTo>
                  <a:pt x="0" y="730250"/>
                </a:lnTo>
                <a:lnTo>
                  <a:pt x="0" y="735330"/>
                </a:lnTo>
                <a:lnTo>
                  <a:pt x="26670" y="735330"/>
                </a:lnTo>
                <a:lnTo>
                  <a:pt x="26670" y="730250"/>
                </a:lnTo>
                <a:close/>
              </a:path>
              <a:path w="26670" h="1504950">
                <a:moveTo>
                  <a:pt x="26670" y="735330"/>
                </a:moveTo>
                <a:lnTo>
                  <a:pt x="0" y="73533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35330"/>
                </a:lnTo>
                <a:close/>
              </a:path>
              <a:path w="26670" h="1504950">
                <a:moveTo>
                  <a:pt x="2667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26670" y="748029"/>
                </a:lnTo>
                <a:lnTo>
                  <a:pt x="26670" y="741680"/>
                </a:lnTo>
                <a:close/>
              </a:path>
              <a:path w="26670" h="1504950">
                <a:moveTo>
                  <a:pt x="2667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8030"/>
                </a:lnTo>
                <a:close/>
              </a:path>
              <a:path w="26670" h="1504950">
                <a:moveTo>
                  <a:pt x="26670" y="774700"/>
                </a:moveTo>
                <a:lnTo>
                  <a:pt x="0" y="77470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74700"/>
                </a:lnTo>
                <a:close/>
              </a:path>
              <a:path w="26670" h="1504950">
                <a:moveTo>
                  <a:pt x="26670" y="792480"/>
                </a:moveTo>
                <a:lnTo>
                  <a:pt x="0" y="79248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2480"/>
                </a:lnTo>
                <a:close/>
              </a:path>
              <a:path w="26670" h="150495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50495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1504950">
                <a:moveTo>
                  <a:pt x="26670" y="819150"/>
                </a:moveTo>
                <a:lnTo>
                  <a:pt x="0" y="8191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19150"/>
                </a:lnTo>
                <a:close/>
              </a:path>
              <a:path w="26670" h="1504950">
                <a:moveTo>
                  <a:pt x="26670" y="862330"/>
                </a:moveTo>
                <a:lnTo>
                  <a:pt x="0" y="86233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62330"/>
                </a:lnTo>
                <a:close/>
              </a:path>
              <a:path w="26670" h="1504950">
                <a:moveTo>
                  <a:pt x="26670" y="869950"/>
                </a:moveTo>
                <a:lnTo>
                  <a:pt x="0" y="86995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1504950">
                <a:moveTo>
                  <a:pt x="26670" y="876300"/>
                </a:moveTo>
                <a:lnTo>
                  <a:pt x="0" y="87630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76300"/>
                </a:lnTo>
                <a:close/>
              </a:path>
              <a:path w="26670" h="1504950">
                <a:moveTo>
                  <a:pt x="26670" y="913130"/>
                </a:moveTo>
                <a:lnTo>
                  <a:pt x="0" y="913130"/>
                </a:lnTo>
                <a:lnTo>
                  <a:pt x="0" y="919479"/>
                </a:lnTo>
                <a:lnTo>
                  <a:pt x="26670" y="919479"/>
                </a:lnTo>
                <a:lnTo>
                  <a:pt x="26670" y="913130"/>
                </a:lnTo>
                <a:close/>
              </a:path>
              <a:path w="26670" h="1504950">
                <a:moveTo>
                  <a:pt x="26670" y="919480"/>
                </a:moveTo>
                <a:lnTo>
                  <a:pt x="0" y="91948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9480"/>
                </a:lnTo>
                <a:close/>
              </a:path>
              <a:path w="26670" h="150495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504950">
                <a:moveTo>
                  <a:pt x="2667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80"/>
                </a:lnTo>
                <a:close/>
              </a:path>
              <a:path w="26670" h="1504950">
                <a:moveTo>
                  <a:pt x="26670" y="965200"/>
                </a:moveTo>
                <a:lnTo>
                  <a:pt x="0" y="96520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65200"/>
                </a:lnTo>
                <a:close/>
              </a:path>
              <a:path w="26670" h="1504950">
                <a:moveTo>
                  <a:pt x="26670" y="1003300"/>
                </a:moveTo>
                <a:lnTo>
                  <a:pt x="0" y="100330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3300"/>
                </a:lnTo>
                <a:close/>
              </a:path>
              <a:path w="26670" h="1504950">
                <a:moveTo>
                  <a:pt x="26670" y="1008380"/>
                </a:moveTo>
                <a:lnTo>
                  <a:pt x="0" y="100838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08380"/>
                </a:lnTo>
                <a:close/>
              </a:path>
              <a:path w="26670" h="1504950">
                <a:moveTo>
                  <a:pt x="26670" y="1033780"/>
                </a:moveTo>
                <a:lnTo>
                  <a:pt x="0" y="1033780"/>
                </a:lnTo>
                <a:lnTo>
                  <a:pt x="0" y="1103630"/>
                </a:lnTo>
                <a:lnTo>
                  <a:pt x="26670" y="1103630"/>
                </a:lnTo>
                <a:lnTo>
                  <a:pt x="26670" y="1033780"/>
                </a:lnTo>
                <a:close/>
              </a:path>
              <a:path w="26670" h="1504950">
                <a:moveTo>
                  <a:pt x="26670" y="1103630"/>
                </a:moveTo>
                <a:lnTo>
                  <a:pt x="0" y="110363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3630"/>
                </a:lnTo>
                <a:close/>
              </a:path>
              <a:path w="26670" h="1504950">
                <a:moveTo>
                  <a:pt x="26670" y="1109980"/>
                </a:moveTo>
                <a:lnTo>
                  <a:pt x="0" y="1109980"/>
                </a:lnTo>
                <a:lnTo>
                  <a:pt x="0" y="1117600"/>
                </a:lnTo>
                <a:lnTo>
                  <a:pt x="26670" y="1117600"/>
                </a:lnTo>
                <a:lnTo>
                  <a:pt x="26670" y="1109980"/>
                </a:lnTo>
                <a:close/>
              </a:path>
              <a:path w="26670" h="1504950">
                <a:moveTo>
                  <a:pt x="26670" y="1117600"/>
                </a:moveTo>
                <a:lnTo>
                  <a:pt x="0" y="111760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7600"/>
                </a:lnTo>
                <a:close/>
              </a:path>
              <a:path w="26670" h="1504950">
                <a:moveTo>
                  <a:pt x="2667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29030"/>
                </a:lnTo>
                <a:close/>
              </a:path>
              <a:path w="26670" h="1504950">
                <a:moveTo>
                  <a:pt x="26670" y="1155700"/>
                </a:moveTo>
                <a:lnTo>
                  <a:pt x="0" y="115570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155700"/>
                </a:lnTo>
                <a:close/>
              </a:path>
              <a:path w="26670" h="1504950">
                <a:moveTo>
                  <a:pt x="26670" y="1231900"/>
                </a:moveTo>
                <a:lnTo>
                  <a:pt x="0" y="1231900"/>
                </a:lnTo>
                <a:lnTo>
                  <a:pt x="0" y="1377950"/>
                </a:lnTo>
                <a:lnTo>
                  <a:pt x="26670" y="1377950"/>
                </a:lnTo>
                <a:lnTo>
                  <a:pt x="26670" y="1231900"/>
                </a:lnTo>
                <a:close/>
              </a:path>
              <a:path w="26670" h="1504950">
                <a:moveTo>
                  <a:pt x="26670" y="1377950"/>
                </a:moveTo>
                <a:lnTo>
                  <a:pt x="0" y="137795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7950"/>
                </a:lnTo>
                <a:close/>
              </a:path>
              <a:path w="26670" h="1504950">
                <a:moveTo>
                  <a:pt x="26670" y="1402080"/>
                </a:moveTo>
                <a:lnTo>
                  <a:pt x="0" y="1402080"/>
                </a:lnTo>
                <a:lnTo>
                  <a:pt x="0" y="1443990"/>
                </a:lnTo>
                <a:lnTo>
                  <a:pt x="1270" y="1443990"/>
                </a:lnTo>
                <a:lnTo>
                  <a:pt x="1270" y="1447800"/>
                </a:lnTo>
                <a:lnTo>
                  <a:pt x="26670" y="1447800"/>
                </a:lnTo>
                <a:lnTo>
                  <a:pt x="26670" y="1402080"/>
                </a:lnTo>
                <a:close/>
              </a:path>
              <a:path w="26670" h="1504950">
                <a:moveTo>
                  <a:pt x="26670" y="1447800"/>
                </a:moveTo>
                <a:lnTo>
                  <a:pt x="2540" y="1447800"/>
                </a:lnTo>
                <a:lnTo>
                  <a:pt x="2540" y="1450340"/>
                </a:lnTo>
                <a:lnTo>
                  <a:pt x="3810" y="1450340"/>
                </a:lnTo>
                <a:lnTo>
                  <a:pt x="3810" y="1454150"/>
                </a:lnTo>
                <a:lnTo>
                  <a:pt x="26670" y="1454150"/>
                </a:lnTo>
                <a:lnTo>
                  <a:pt x="26670" y="1447800"/>
                </a:lnTo>
                <a:close/>
              </a:path>
              <a:path w="26670" h="1504950">
                <a:moveTo>
                  <a:pt x="26670" y="1454150"/>
                </a:moveTo>
                <a:lnTo>
                  <a:pt x="5079" y="1454150"/>
                </a:lnTo>
                <a:lnTo>
                  <a:pt x="5079" y="1456690"/>
                </a:lnTo>
                <a:lnTo>
                  <a:pt x="6350" y="1456690"/>
                </a:lnTo>
                <a:lnTo>
                  <a:pt x="6350" y="1459230"/>
                </a:lnTo>
                <a:lnTo>
                  <a:pt x="7620" y="1459230"/>
                </a:lnTo>
                <a:lnTo>
                  <a:pt x="7620" y="1463040"/>
                </a:lnTo>
                <a:lnTo>
                  <a:pt x="8890" y="1463040"/>
                </a:lnTo>
                <a:lnTo>
                  <a:pt x="8890" y="1465580"/>
                </a:lnTo>
                <a:lnTo>
                  <a:pt x="10160" y="1465580"/>
                </a:lnTo>
                <a:lnTo>
                  <a:pt x="10160" y="1469390"/>
                </a:lnTo>
                <a:lnTo>
                  <a:pt x="11429" y="1469390"/>
                </a:lnTo>
                <a:lnTo>
                  <a:pt x="11429" y="1471930"/>
                </a:lnTo>
                <a:lnTo>
                  <a:pt x="26670" y="1471930"/>
                </a:lnTo>
                <a:lnTo>
                  <a:pt x="26670" y="1454150"/>
                </a:lnTo>
                <a:close/>
              </a:path>
              <a:path w="26670" h="1504950">
                <a:moveTo>
                  <a:pt x="26670" y="1471930"/>
                </a:moveTo>
                <a:lnTo>
                  <a:pt x="12700" y="1471930"/>
                </a:lnTo>
                <a:lnTo>
                  <a:pt x="12700" y="1474470"/>
                </a:lnTo>
                <a:lnTo>
                  <a:pt x="13970" y="1474470"/>
                </a:lnTo>
                <a:lnTo>
                  <a:pt x="13970" y="1478280"/>
                </a:lnTo>
                <a:lnTo>
                  <a:pt x="15240" y="1478280"/>
                </a:lnTo>
                <a:lnTo>
                  <a:pt x="15240" y="1480820"/>
                </a:lnTo>
                <a:lnTo>
                  <a:pt x="16510" y="1480820"/>
                </a:lnTo>
                <a:lnTo>
                  <a:pt x="16510" y="1484630"/>
                </a:lnTo>
                <a:lnTo>
                  <a:pt x="26670" y="1484630"/>
                </a:lnTo>
                <a:lnTo>
                  <a:pt x="26670" y="1471930"/>
                </a:lnTo>
                <a:close/>
              </a:path>
              <a:path w="26670" h="1504950">
                <a:moveTo>
                  <a:pt x="26670" y="1484630"/>
                </a:moveTo>
                <a:lnTo>
                  <a:pt x="17779" y="1484630"/>
                </a:lnTo>
                <a:lnTo>
                  <a:pt x="17779" y="1487170"/>
                </a:lnTo>
                <a:lnTo>
                  <a:pt x="19050" y="1487170"/>
                </a:lnTo>
                <a:lnTo>
                  <a:pt x="19050" y="1489710"/>
                </a:lnTo>
                <a:lnTo>
                  <a:pt x="20320" y="1489710"/>
                </a:lnTo>
                <a:lnTo>
                  <a:pt x="20320" y="1493520"/>
                </a:lnTo>
                <a:lnTo>
                  <a:pt x="21590" y="1493520"/>
                </a:lnTo>
                <a:lnTo>
                  <a:pt x="21590" y="1496060"/>
                </a:lnTo>
                <a:lnTo>
                  <a:pt x="22860" y="1496060"/>
                </a:lnTo>
                <a:lnTo>
                  <a:pt x="22860" y="1498600"/>
                </a:lnTo>
                <a:lnTo>
                  <a:pt x="24129" y="1498600"/>
                </a:lnTo>
                <a:lnTo>
                  <a:pt x="24129" y="1502410"/>
                </a:lnTo>
                <a:lnTo>
                  <a:pt x="25400" y="1502410"/>
                </a:lnTo>
                <a:lnTo>
                  <a:pt x="25400" y="1504950"/>
                </a:lnTo>
                <a:lnTo>
                  <a:pt x="26670" y="1504950"/>
                </a:lnTo>
                <a:lnTo>
                  <a:pt x="26670" y="1484630"/>
                </a:lnTo>
                <a:close/>
              </a:path>
            </a:pathLst>
          </a:custGeom>
          <a:solidFill>
            <a:srgbClr val="204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956550" y="3152139"/>
            <a:ext cx="27940" cy="1559560"/>
          </a:xfrm>
          <a:custGeom>
            <a:avLst/>
            <a:gdLst/>
            <a:ahLst/>
            <a:cxnLst/>
            <a:rect l="l" t="t" r="r" b="b"/>
            <a:pathLst>
              <a:path w="27940" h="1559560">
                <a:moveTo>
                  <a:pt x="3810" y="0"/>
                </a:moveTo>
                <a:lnTo>
                  <a:pt x="0" y="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7940" h="15595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559560">
                <a:moveTo>
                  <a:pt x="2794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69900"/>
                </a:lnTo>
                <a:close/>
              </a:path>
              <a:path w="27940" h="1559560">
                <a:moveTo>
                  <a:pt x="2794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40" y="501650"/>
                </a:lnTo>
                <a:lnTo>
                  <a:pt x="27940" y="488950"/>
                </a:lnTo>
                <a:close/>
              </a:path>
              <a:path w="27940" h="1559560">
                <a:moveTo>
                  <a:pt x="2794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1650"/>
                </a:lnTo>
                <a:close/>
              </a:path>
              <a:path w="27940" h="1559560">
                <a:moveTo>
                  <a:pt x="2794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14350"/>
                </a:lnTo>
                <a:close/>
              </a:path>
              <a:path w="27940" h="1559560">
                <a:moveTo>
                  <a:pt x="2794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46100"/>
                </a:lnTo>
                <a:close/>
              </a:path>
              <a:path w="27940" h="1559560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559560">
                <a:moveTo>
                  <a:pt x="2794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7940" y="571499"/>
                </a:lnTo>
                <a:lnTo>
                  <a:pt x="27940" y="565150"/>
                </a:lnTo>
                <a:close/>
              </a:path>
              <a:path w="27940" h="1559560">
                <a:moveTo>
                  <a:pt x="2794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1500"/>
                </a:lnTo>
                <a:close/>
              </a:path>
              <a:path w="27940" h="1559560">
                <a:moveTo>
                  <a:pt x="2794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84200"/>
                </a:lnTo>
                <a:close/>
              </a:path>
              <a:path w="27940" h="1559560">
                <a:moveTo>
                  <a:pt x="2794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09600"/>
                </a:lnTo>
                <a:close/>
              </a:path>
              <a:path w="27940" h="1559560">
                <a:moveTo>
                  <a:pt x="2794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679450"/>
                </a:lnTo>
                <a:close/>
              </a:path>
              <a:path w="27940" h="1559560">
                <a:moveTo>
                  <a:pt x="2794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717550"/>
                </a:lnTo>
                <a:close/>
              </a:path>
              <a:path w="27940" h="1559560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1559560">
                <a:moveTo>
                  <a:pt x="2794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7940" y="735329"/>
                </a:lnTo>
                <a:lnTo>
                  <a:pt x="27940" y="728980"/>
                </a:lnTo>
                <a:close/>
              </a:path>
              <a:path w="27940" h="1559560">
                <a:moveTo>
                  <a:pt x="2794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5330"/>
                </a:lnTo>
                <a:close/>
              </a:path>
              <a:path w="27940" h="1559560">
                <a:moveTo>
                  <a:pt x="2794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62000"/>
                </a:lnTo>
                <a:close/>
              </a:path>
              <a:path w="27940" h="15595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1559560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559560">
                <a:moveTo>
                  <a:pt x="2794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800100"/>
                </a:lnTo>
                <a:close/>
              </a:path>
              <a:path w="27940" h="1559560">
                <a:moveTo>
                  <a:pt x="2794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06450"/>
                </a:lnTo>
                <a:close/>
              </a:path>
              <a:path w="27940" h="1559560">
                <a:moveTo>
                  <a:pt x="2794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849630"/>
                </a:lnTo>
                <a:close/>
              </a:path>
              <a:path w="27940" h="1559560">
                <a:moveTo>
                  <a:pt x="2794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7250"/>
                </a:lnTo>
                <a:close/>
              </a:path>
              <a:path w="27940" h="1559560">
                <a:moveTo>
                  <a:pt x="2794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63600"/>
                </a:lnTo>
                <a:close/>
              </a:path>
              <a:path w="27940" h="1559560">
                <a:moveTo>
                  <a:pt x="2794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7940" y="906779"/>
                </a:lnTo>
                <a:lnTo>
                  <a:pt x="27940" y="900430"/>
                </a:lnTo>
                <a:close/>
              </a:path>
              <a:path w="27940" h="1559560">
                <a:moveTo>
                  <a:pt x="2794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06780"/>
                </a:lnTo>
                <a:close/>
              </a:path>
              <a:path w="27940" h="1559560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559560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559560">
                <a:moveTo>
                  <a:pt x="2794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52500"/>
                </a:lnTo>
                <a:close/>
              </a:path>
              <a:path w="27940" h="1559560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90600"/>
                </a:lnTo>
                <a:close/>
              </a:path>
              <a:path w="27940" h="1559560">
                <a:moveTo>
                  <a:pt x="2794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5680"/>
                </a:lnTo>
                <a:close/>
              </a:path>
              <a:path w="27940" h="1559560">
                <a:moveTo>
                  <a:pt x="2794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21080"/>
                </a:lnTo>
                <a:close/>
              </a:path>
              <a:path w="27940" h="1559560">
                <a:moveTo>
                  <a:pt x="2794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90930"/>
                </a:lnTo>
                <a:close/>
              </a:path>
              <a:path w="27940" h="1559560">
                <a:moveTo>
                  <a:pt x="2794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97280"/>
                </a:lnTo>
                <a:close/>
              </a:path>
              <a:path w="27940" h="1559560">
                <a:moveTo>
                  <a:pt x="2794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4900"/>
                </a:lnTo>
                <a:close/>
              </a:path>
              <a:path w="27940" h="1559560">
                <a:moveTo>
                  <a:pt x="2794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7940" y="1143000"/>
                </a:lnTo>
                <a:lnTo>
                  <a:pt x="27940" y="1116330"/>
                </a:lnTo>
                <a:close/>
              </a:path>
              <a:path w="27940" h="1559560">
                <a:moveTo>
                  <a:pt x="2794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7940" y="1219200"/>
                </a:lnTo>
                <a:lnTo>
                  <a:pt x="27940" y="1143000"/>
                </a:lnTo>
                <a:close/>
              </a:path>
              <a:path w="27940" h="1559560">
                <a:moveTo>
                  <a:pt x="2794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7940" y="1365250"/>
                </a:lnTo>
                <a:lnTo>
                  <a:pt x="27940" y="1219200"/>
                </a:lnTo>
                <a:close/>
              </a:path>
              <a:path w="27940" h="1559560">
                <a:moveTo>
                  <a:pt x="2794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7940" y="1389380"/>
                </a:lnTo>
                <a:lnTo>
                  <a:pt x="27940" y="1365250"/>
                </a:lnTo>
                <a:close/>
              </a:path>
              <a:path w="27940" h="1559560">
                <a:moveTo>
                  <a:pt x="2794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7940" y="1441450"/>
                </a:lnTo>
                <a:lnTo>
                  <a:pt x="27940" y="1389380"/>
                </a:lnTo>
                <a:close/>
              </a:path>
              <a:path w="27940" h="1559560">
                <a:moveTo>
                  <a:pt x="27940" y="1441450"/>
                </a:moveTo>
                <a:lnTo>
                  <a:pt x="0" y="1441450"/>
                </a:lnTo>
                <a:lnTo>
                  <a:pt x="0" y="1459230"/>
                </a:lnTo>
                <a:lnTo>
                  <a:pt x="27940" y="1459230"/>
                </a:lnTo>
                <a:lnTo>
                  <a:pt x="27940" y="1441450"/>
                </a:lnTo>
                <a:close/>
              </a:path>
              <a:path w="27940" h="1559560">
                <a:moveTo>
                  <a:pt x="27940" y="1459230"/>
                </a:moveTo>
                <a:lnTo>
                  <a:pt x="0" y="1459230"/>
                </a:lnTo>
                <a:lnTo>
                  <a:pt x="0" y="1471930"/>
                </a:lnTo>
                <a:lnTo>
                  <a:pt x="27940" y="1471930"/>
                </a:lnTo>
                <a:lnTo>
                  <a:pt x="27940" y="1459230"/>
                </a:lnTo>
                <a:close/>
              </a:path>
              <a:path w="27940" h="1559560">
                <a:moveTo>
                  <a:pt x="27940" y="1471930"/>
                </a:moveTo>
                <a:lnTo>
                  <a:pt x="0" y="1471930"/>
                </a:lnTo>
                <a:lnTo>
                  <a:pt x="0" y="1496060"/>
                </a:lnTo>
                <a:lnTo>
                  <a:pt x="1270" y="1496060"/>
                </a:lnTo>
                <a:lnTo>
                  <a:pt x="1270" y="1498600"/>
                </a:lnTo>
                <a:lnTo>
                  <a:pt x="27940" y="1498600"/>
                </a:lnTo>
                <a:lnTo>
                  <a:pt x="27940" y="1471930"/>
                </a:lnTo>
                <a:close/>
              </a:path>
              <a:path w="27940" h="1559560">
                <a:moveTo>
                  <a:pt x="27940" y="1498600"/>
                </a:moveTo>
                <a:lnTo>
                  <a:pt x="2540" y="1498600"/>
                </a:lnTo>
                <a:lnTo>
                  <a:pt x="2540" y="1501140"/>
                </a:lnTo>
                <a:lnTo>
                  <a:pt x="3809" y="1501140"/>
                </a:lnTo>
                <a:lnTo>
                  <a:pt x="3809" y="1504950"/>
                </a:lnTo>
                <a:lnTo>
                  <a:pt x="5079" y="1504950"/>
                </a:lnTo>
                <a:lnTo>
                  <a:pt x="5079" y="1507490"/>
                </a:lnTo>
                <a:lnTo>
                  <a:pt x="6350" y="1507490"/>
                </a:lnTo>
                <a:lnTo>
                  <a:pt x="6350" y="1511300"/>
                </a:lnTo>
                <a:lnTo>
                  <a:pt x="7620" y="1511300"/>
                </a:lnTo>
                <a:lnTo>
                  <a:pt x="7620" y="1513840"/>
                </a:lnTo>
                <a:lnTo>
                  <a:pt x="8890" y="1513840"/>
                </a:lnTo>
                <a:lnTo>
                  <a:pt x="8890" y="1516380"/>
                </a:lnTo>
                <a:lnTo>
                  <a:pt x="10159" y="1516380"/>
                </a:lnTo>
                <a:lnTo>
                  <a:pt x="10159" y="1520190"/>
                </a:lnTo>
                <a:lnTo>
                  <a:pt x="11429" y="1520190"/>
                </a:lnTo>
                <a:lnTo>
                  <a:pt x="11429" y="1522730"/>
                </a:lnTo>
                <a:lnTo>
                  <a:pt x="12700" y="1522730"/>
                </a:lnTo>
                <a:lnTo>
                  <a:pt x="12700" y="1526540"/>
                </a:lnTo>
                <a:lnTo>
                  <a:pt x="13970" y="1526540"/>
                </a:lnTo>
                <a:lnTo>
                  <a:pt x="13970" y="1529080"/>
                </a:lnTo>
                <a:lnTo>
                  <a:pt x="27940" y="1529080"/>
                </a:lnTo>
                <a:lnTo>
                  <a:pt x="27940" y="1498600"/>
                </a:lnTo>
                <a:close/>
              </a:path>
              <a:path w="27940" h="1559560">
                <a:moveTo>
                  <a:pt x="27940" y="1529080"/>
                </a:moveTo>
                <a:lnTo>
                  <a:pt x="15240" y="1529080"/>
                </a:lnTo>
                <a:lnTo>
                  <a:pt x="15240" y="1531620"/>
                </a:lnTo>
                <a:lnTo>
                  <a:pt x="16509" y="1531620"/>
                </a:lnTo>
                <a:lnTo>
                  <a:pt x="16509" y="1535430"/>
                </a:lnTo>
                <a:lnTo>
                  <a:pt x="27940" y="1535430"/>
                </a:lnTo>
                <a:lnTo>
                  <a:pt x="27940" y="1529080"/>
                </a:lnTo>
                <a:close/>
              </a:path>
              <a:path w="27940" h="1559560">
                <a:moveTo>
                  <a:pt x="27940" y="1535430"/>
                </a:moveTo>
                <a:lnTo>
                  <a:pt x="17779" y="1535430"/>
                </a:lnTo>
                <a:lnTo>
                  <a:pt x="17779" y="1537970"/>
                </a:lnTo>
                <a:lnTo>
                  <a:pt x="19050" y="1537970"/>
                </a:lnTo>
                <a:lnTo>
                  <a:pt x="19050" y="1541780"/>
                </a:lnTo>
                <a:lnTo>
                  <a:pt x="27940" y="1541780"/>
                </a:lnTo>
                <a:lnTo>
                  <a:pt x="27940" y="1535430"/>
                </a:lnTo>
                <a:close/>
              </a:path>
              <a:path w="27940" h="1559560">
                <a:moveTo>
                  <a:pt x="27940" y="1541780"/>
                </a:moveTo>
                <a:lnTo>
                  <a:pt x="20320" y="1541780"/>
                </a:lnTo>
                <a:lnTo>
                  <a:pt x="20320" y="1544320"/>
                </a:lnTo>
                <a:lnTo>
                  <a:pt x="21590" y="1544320"/>
                </a:lnTo>
                <a:lnTo>
                  <a:pt x="21590" y="1546860"/>
                </a:lnTo>
                <a:lnTo>
                  <a:pt x="22859" y="1546860"/>
                </a:lnTo>
                <a:lnTo>
                  <a:pt x="22859" y="1550670"/>
                </a:lnTo>
                <a:lnTo>
                  <a:pt x="24129" y="1550670"/>
                </a:lnTo>
                <a:lnTo>
                  <a:pt x="24129" y="1553210"/>
                </a:lnTo>
                <a:lnTo>
                  <a:pt x="25400" y="1553210"/>
                </a:lnTo>
                <a:lnTo>
                  <a:pt x="25400" y="1555750"/>
                </a:lnTo>
                <a:lnTo>
                  <a:pt x="26670" y="1555750"/>
                </a:lnTo>
                <a:lnTo>
                  <a:pt x="26670" y="1559560"/>
                </a:lnTo>
                <a:lnTo>
                  <a:pt x="27940" y="1559560"/>
                </a:lnTo>
                <a:lnTo>
                  <a:pt x="27940" y="154178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84490" y="3177539"/>
            <a:ext cx="27940" cy="1600200"/>
          </a:xfrm>
          <a:custGeom>
            <a:avLst/>
            <a:gdLst/>
            <a:ahLst/>
            <a:cxnLst/>
            <a:rect l="l" t="t" r="r" b="b"/>
            <a:pathLst>
              <a:path w="27940" h="1600200">
                <a:moveTo>
                  <a:pt x="16509" y="0"/>
                </a:moveTo>
                <a:lnTo>
                  <a:pt x="0" y="0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12699"/>
                </a:lnTo>
                <a:lnTo>
                  <a:pt x="16509" y="12699"/>
                </a:lnTo>
                <a:lnTo>
                  <a:pt x="16509" y="0"/>
                </a:lnTo>
                <a:close/>
              </a:path>
              <a:path w="27940" h="1600200">
                <a:moveTo>
                  <a:pt x="27939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800"/>
                </a:lnTo>
                <a:close/>
              </a:path>
              <a:path w="27940" h="1600200">
                <a:moveTo>
                  <a:pt x="27939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39" y="463549"/>
                </a:lnTo>
                <a:lnTo>
                  <a:pt x="27939" y="444499"/>
                </a:lnTo>
                <a:close/>
              </a:path>
              <a:path w="27940" h="1600200">
                <a:moveTo>
                  <a:pt x="27939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39" y="476249"/>
                </a:lnTo>
                <a:lnTo>
                  <a:pt x="27939" y="463550"/>
                </a:lnTo>
                <a:close/>
              </a:path>
              <a:path w="27940" h="1600200">
                <a:moveTo>
                  <a:pt x="27939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39" y="488949"/>
                </a:lnTo>
                <a:lnTo>
                  <a:pt x="27939" y="476250"/>
                </a:lnTo>
                <a:close/>
              </a:path>
              <a:path w="27940" h="1600200">
                <a:moveTo>
                  <a:pt x="27939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39" y="520699"/>
                </a:lnTo>
                <a:lnTo>
                  <a:pt x="27939" y="488949"/>
                </a:lnTo>
                <a:close/>
              </a:path>
              <a:path w="27940" h="1600200">
                <a:moveTo>
                  <a:pt x="27939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39" y="527049"/>
                </a:lnTo>
                <a:lnTo>
                  <a:pt x="27939" y="520700"/>
                </a:lnTo>
                <a:close/>
              </a:path>
              <a:path w="27940" h="1600200">
                <a:moveTo>
                  <a:pt x="27939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527049"/>
                </a:lnTo>
                <a:close/>
              </a:path>
              <a:path w="27940" h="1600200">
                <a:moveTo>
                  <a:pt x="27939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39" y="546099"/>
                </a:lnTo>
                <a:lnTo>
                  <a:pt x="27939" y="539749"/>
                </a:lnTo>
                <a:close/>
              </a:path>
              <a:path w="27940" h="1600200">
                <a:moveTo>
                  <a:pt x="27939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39" y="558799"/>
                </a:lnTo>
                <a:lnTo>
                  <a:pt x="27939" y="546099"/>
                </a:lnTo>
                <a:close/>
              </a:path>
              <a:path w="27940" h="1600200">
                <a:moveTo>
                  <a:pt x="27939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58800"/>
                </a:lnTo>
                <a:close/>
              </a:path>
              <a:path w="27940" h="1600200">
                <a:moveTo>
                  <a:pt x="27939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39" y="654049"/>
                </a:lnTo>
                <a:lnTo>
                  <a:pt x="27939" y="584199"/>
                </a:lnTo>
                <a:close/>
              </a:path>
              <a:path w="27940" h="1600200">
                <a:moveTo>
                  <a:pt x="27939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39" y="692149"/>
                </a:lnTo>
                <a:lnTo>
                  <a:pt x="27939" y="654049"/>
                </a:lnTo>
                <a:close/>
              </a:path>
              <a:path w="27940" h="1600200">
                <a:moveTo>
                  <a:pt x="27939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39" y="697229"/>
                </a:lnTo>
                <a:lnTo>
                  <a:pt x="27939" y="692150"/>
                </a:lnTo>
                <a:close/>
              </a:path>
              <a:path w="27940" h="1600200">
                <a:moveTo>
                  <a:pt x="27939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39" y="703579"/>
                </a:lnTo>
                <a:lnTo>
                  <a:pt x="27939" y="697229"/>
                </a:lnTo>
                <a:close/>
              </a:path>
              <a:path w="27940" h="1600200">
                <a:moveTo>
                  <a:pt x="27939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703579"/>
                </a:lnTo>
                <a:close/>
              </a:path>
              <a:path w="27940" h="1600200">
                <a:moveTo>
                  <a:pt x="27939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39" y="736599"/>
                </a:lnTo>
                <a:lnTo>
                  <a:pt x="27939" y="709930"/>
                </a:lnTo>
                <a:close/>
              </a:path>
              <a:path w="27940" h="1600200">
                <a:moveTo>
                  <a:pt x="27939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39" y="754379"/>
                </a:lnTo>
                <a:lnTo>
                  <a:pt x="27939" y="736600"/>
                </a:lnTo>
                <a:close/>
              </a:path>
              <a:path w="27940" h="1600200">
                <a:moveTo>
                  <a:pt x="27939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39" y="761999"/>
                </a:lnTo>
                <a:lnTo>
                  <a:pt x="27939" y="754379"/>
                </a:lnTo>
                <a:close/>
              </a:path>
              <a:path w="27940" h="1600200">
                <a:moveTo>
                  <a:pt x="27939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39" y="774699"/>
                </a:lnTo>
                <a:lnTo>
                  <a:pt x="27939" y="762000"/>
                </a:lnTo>
                <a:close/>
              </a:path>
              <a:path w="27940" h="1600200">
                <a:moveTo>
                  <a:pt x="27939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39" y="781049"/>
                </a:lnTo>
                <a:lnTo>
                  <a:pt x="27939" y="774700"/>
                </a:lnTo>
                <a:close/>
              </a:path>
              <a:path w="27940" h="1600200">
                <a:moveTo>
                  <a:pt x="27939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781050"/>
                </a:lnTo>
                <a:close/>
              </a:path>
              <a:path w="27940" h="1600200">
                <a:moveTo>
                  <a:pt x="27939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39" y="831849"/>
                </a:lnTo>
                <a:lnTo>
                  <a:pt x="27939" y="824230"/>
                </a:lnTo>
                <a:close/>
              </a:path>
              <a:path w="27940" h="1600200">
                <a:moveTo>
                  <a:pt x="27939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39" y="838199"/>
                </a:lnTo>
                <a:lnTo>
                  <a:pt x="27939" y="831849"/>
                </a:lnTo>
                <a:close/>
              </a:path>
              <a:path w="27940" h="1600200">
                <a:moveTo>
                  <a:pt x="27939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39" y="875029"/>
                </a:lnTo>
                <a:lnTo>
                  <a:pt x="27939" y="838199"/>
                </a:lnTo>
                <a:close/>
              </a:path>
              <a:path w="27940" h="1600200">
                <a:moveTo>
                  <a:pt x="27939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75029"/>
                </a:lnTo>
                <a:close/>
              </a:path>
              <a:path w="27940" h="1600200">
                <a:moveTo>
                  <a:pt x="27939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39" y="913129"/>
                </a:lnTo>
                <a:lnTo>
                  <a:pt x="27939" y="881379"/>
                </a:lnTo>
                <a:close/>
              </a:path>
              <a:path w="27940" h="1600200">
                <a:moveTo>
                  <a:pt x="27939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39" y="919479"/>
                </a:lnTo>
                <a:lnTo>
                  <a:pt x="27939" y="913129"/>
                </a:lnTo>
                <a:close/>
              </a:path>
              <a:path w="27940" h="1600200">
                <a:moveTo>
                  <a:pt x="27939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39" y="927099"/>
                </a:lnTo>
                <a:lnTo>
                  <a:pt x="27939" y="919479"/>
                </a:lnTo>
                <a:close/>
              </a:path>
              <a:path w="27940" h="1600200">
                <a:moveTo>
                  <a:pt x="27939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27099"/>
                </a:lnTo>
                <a:close/>
              </a:path>
              <a:path w="27940" h="1600200">
                <a:moveTo>
                  <a:pt x="27939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39" y="970279"/>
                </a:lnTo>
                <a:lnTo>
                  <a:pt x="27939" y="965199"/>
                </a:lnTo>
                <a:close/>
              </a:path>
              <a:path w="27940" h="1600200">
                <a:moveTo>
                  <a:pt x="27939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70280"/>
                </a:lnTo>
                <a:close/>
              </a:path>
              <a:path w="27940" h="1600200">
                <a:moveTo>
                  <a:pt x="27939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39" y="1065529"/>
                </a:lnTo>
                <a:lnTo>
                  <a:pt x="27939" y="995679"/>
                </a:lnTo>
                <a:close/>
              </a:path>
              <a:path w="27940" h="1600200">
                <a:moveTo>
                  <a:pt x="27939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39" y="1071879"/>
                </a:lnTo>
                <a:lnTo>
                  <a:pt x="27939" y="1065530"/>
                </a:lnTo>
                <a:close/>
              </a:path>
              <a:path w="27940" h="1600200">
                <a:moveTo>
                  <a:pt x="27939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79"/>
                </a:lnTo>
                <a:close/>
              </a:path>
              <a:path w="27940" h="1600200">
                <a:moveTo>
                  <a:pt x="27939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39" y="1090929"/>
                </a:lnTo>
                <a:lnTo>
                  <a:pt x="27939" y="1079499"/>
                </a:lnTo>
                <a:close/>
              </a:path>
              <a:path w="27940" h="1600200">
                <a:moveTo>
                  <a:pt x="27939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39" y="1117599"/>
                </a:lnTo>
                <a:lnTo>
                  <a:pt x="27939" y="1090930"/>
                </a:lnTo>
                <a:close/>
              </a:path>
              <a:path w="27940" h="1600200">
                <a:moveTo>
                  <a:pt x="27939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39" y="1193799"/>
                </a:lnTo>
                <a:lnTo>
                  <a:pt x="27939" y="1117599"/>
                </a:lnTo>
                <a:close/>
              </a:path>
              <a:path w="27940" h="1600200">
                <a:moveTo>
                  <a:pt x="27939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39" y="1339849"/>
                </a:lnTo>
                <a:lnTo>
                  <a:pt x="27939" y="1193800"/>
                </a:lnTo>
                <a:close/>
              </a:path>
              <a:path w="27940" h="1600200">
                <a:moveTo>
                  <a:pt x="27939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39" y="1363979"/>
                </a:lnTo>
                <a:lnTo>
                  <a:pt x="27939" y="1339850"/>
                </a:lnTo>
                <a:close/>
              </a:path>
              <a:path w="27940" h="1600200">
                <a:moveTo>
                  <a:pt x="27939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39" y="1416049"/>
                </a:lnTo>
                <a:lnTo>
                  <a:pt x="27939" y="1363980"/>
                </a:lnTo>
                <a:close/>
              </a:path>
              <a:path w="27940" h="1600200">
                <a:moveTo>
                  <a:pt x="27939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39" y="1433829"/>
                </a:lnTo>
                <a:lnTo>
                  <a:pt x="27939" y="1416049"/>
                </a:lnTo>
                <a:close/>
              </a:path>
              <a:path w="27940" h="1600200">
                <a:moveTo>
                  <a:pt x="27939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39" y="1446529"/>
                </a:lnTo>
                <a:lnTo>
                  <a:pt x="27939" y="1433830"/>
                </a:lnTo>
                <a:close/>
              </a:path>
              <a:path w="27940" h="1600200">
                <a:moveTo>
                  <a:pt x="27939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39" y="1473199"/>
                </a:lnTo>
                <a:lnTo>
                  <a:pt x="27939" y="1446530"/>
                </a:lnTo>
                <a:close/>
              </a:path>
              <a:path w="27940" h="1600200">
                <a:moveTo>
                  <a:pt x="27939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39" y="1503679"/>
                </a:lnTo>
                <a:lnTo>
                  <a:pt x="27939" y="1473200"/>
                </a:lnTo>
                <a:close/>
              </a:path>
              <a:path w="27940" h="1600200">
                <a:moveTo>
                  <a:pt x="27939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39" y="1510029"/>
                </a:lnTo>
                <a:lnTo>
                  <a:pt x="27939" y="1503679"/>
                </a:lnTo>
                <a:close/>
              </a:path>
              <a:path w="27940" h="1600200">
                <a:moveTo>
                  <a:pt x="27939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39" y="1516379"/>
                </a:lnTo>
                <a:lnTo>
                  <a:pt x="27939" y="1510029"/>
                </a:lnTo>
                <a:close/>
              </a:path>
              <a:path w="27940" h="1600200">
                <a:moveTo>
                  <a:pt x="27939" y="1516379"/>
                </a:moveTo>
                <a:lnTo>
                  <a:pt x="0" y="1516379"/>
                </a:lnTo>
                <a:lnTo>
                  <a:pt x="0" y="1536699"/>
                </a:lnTo>
                <a:lnTo>
                  <a:pt x="1269" y="1536699"/>
                </a:lnTo>
                <a:lnTo>
                  <a:pt x="1269" y="1540509"/>
                </a:lnTo>
                <a:lnTo>
                  <a:pt x="2539" y="1540509"/>
                </a:lnTo>
                <a:lnTo>
                  <a:pt x="2539" y="1543049"/>
                </a:lnTo>
                <a:lnTo>
                  <a:pt x="27939" y="1543049"/>
                </a:lnTo>
                <a:lnTo>
                  <a:pt x="27939" y="1516379"/>
                </a:lnTo>
                <a:close/>
              </a:path>
              <a:path w="27940" h="1600200">
                <a:moveTo>
                  <a:pt x="27939" y="1543050"/>
                </a:moveTo>
                <a:lnTo>
                  <a:pt x="3809" y="1543050"/>
                </a:lnTo>
                <a:lnTo>
                  <a:pt x="3809" y="1545589"/>
                </a:lnTo>
                <a:lnTo>
                  <a:pt x="5079" y="1545589"/>
                </a:lnTo>
                <a:lnTo>
                  <a:pt x="5079" y="1549399"/>
                </a:lnTo>
                <a:lnTo>
                  <a:pt x="27939" y="1549399"/>
                </a:lnTo>
                <a:lnTo>
                  <a:pt x="27939" y="1543050"/>
                </a:lnTo>
                <a:close/>
              </a:path>
              <a:path w="27940" h="1600200">
                <a:moveTo>
                  <a:pt x="27939" y="1549399"/>
                </a:moveTo>
                <a:lnTo>
                  <a:pt x="6350" y="1549399"/>
                </a:lnTo>
                <a:lnTo>
                  <a:pt x="6350" y="1551939"/>
                </a:lnTo>
                <a:lnTo>
                  <a:pt x="7619" y="1551939"/>
                </a:lnTo>
                <a:lnTo>
                  <a:pt x="7619" y="1555749"/>
                </a:lnTo>
                <a:lnTo>
                  <a:pt x="27939" y="1555749"/>
                </a:lnTo>
                <a:lnTo>
                  <a:pt x="27939" y="1549399"/>
                </a:lnTo>
                <a:close/>
              </a:path>
              <a:path w="27940" h="1600200">
                <a:moveTo>
                  <a:pt x="27939" y="1555749"/>
                </a:moveTo>
                <a:lnTo>
                  <a:pt x="8889" y="1555749"/>
                </a:lnTo>
                <a:lnTo>
                  <a:pt x="8889" y="1558289"/>
                </a:lnTo>
                <a:lnTo>
                  <a:pt x="10159" y="1558289"/>
                </a:lnTo>
                <a:lnTo>
                  <a:pt x="10159" y="1560829"/>
                </a:lnTo>
                <a:lnTo>
                  <a:pt x="11429" y="1560829"/>
                </a:lnTo>
                <a:lnTo>
                  <a:pt x="11429" y="1564639"/>
                </a:lnTo>
                <a:lnTo>
                  <a:pt x="12700" y="1564639"/>
                </a:lnTo>
                <a:lnTo>
                  <a:pt x="12700" y="1567179"/>
                </a:lnTo>
                <a:lnTo>
                  <a:pt x="13969" y="1567179"/>
                </a:lnTo>
                <a:lnTo>
                  <a:pt x="13969" y="1570989"/>
                </a:lnTo>
                <a:lnTo>
                  <a:pt x="15239" y="1570989"/>
                </a:lnTo>
                <a:lnTo>
                  <a:pt x="15239" y="1573529"/>
                </a:lnTo>
                <a:lnTo>
                  <a:pt x="27939" y="1573529"/>
                </a:lnTo>
                <a:lnTo>
                  <a:pt x="27939" y="1555749"/>
                </a:lnTo>
                <a:close/>
              </a:path>
              <a:path w="27940" h="1600200">
                <a:moveTo>
                  <a:pt x="27939" y="1573530"/>
                </a:moveTo>
                <a:lnTo>
                  <a:pt x="16509" y="1573530"/>
                </a:lnTo>
                <a:lnTo>
                  <a:pt x="16509" y="1576069"/>
                </a:lnTo>
                <a:lnTo>
                  <a:pt x="17779" y="1576069"/>
                </a:lnTo>
                <a:lnTo>
                  <a:pt x="17779" y="1579879"/>
                </a:lnTo>
                <a:lnTo>
                  <a:pt x="27939" y="1579879"/>
                </a:lnTo>
                <a:lnTo>
                  <a:pt x="27939" y="1573530"/>
                </a:lnTo>
                <a:close/>
              </a:path>
              <a:path w="27940" h="1600200">
                <a:moveTo>
                  <a:pt x="27939" y="1579880"/>
                </a:moveTo>
                <a:lnTo>
                  <a:pt x="19050" y="1579880"/>
                </a:lnTo>
                <a:lnTo>
                  <a:pt x="19050" y="1582419"/>
                </a:lnTo>
                <a:lnTo>
                  <a:pt x="20319" y="1582419"/>
                </a:lnTo>
                <a:lnTo>
                  <a:pt x="20319" y="1584959"/>
                </a:lnTo>
                <a:lnTo>
                  <a:pt x="21589" y="1584959"/>
                </a:lnTo>
                <a:lnTo>
                  <a:pt x="21589" y="1588769"/>
                </a:lnTo>
                <a:lnTo>
                  <a:pt x="22859" y="1588769"/>
                </a:lnTo>
                <a:lnTo>
                  <a:pt x="22859" y="1591309"/>
                </a:lnTo>
                <a:lnTo>
                  <a:pt x="24129" y="1591309"/>
                </a:lnTo>
                <a:lnTo>
                  <a:pt x="24129" y="1595119"/>
                </a:lnTo>
                <a:lnTo>
                  <a:pt x="25400" y="1595119"/>
                </a:lnTo>
                <a:lnTo>
                  <a:pt x="25400" y="1597659"/>
                </a:lnTo>
                <a:lnTo>
                  <a:pt x="26669" y="1597659"/>
                </a:lnTo>
                <a:lnTo>
                  <a:pt x="26669" y="1600199"/>
                </a:lnTo>
                <a:lnTo>
                  <a:pt x="27939" y="1600199"/>
                </a:lnTo>
                <a:lnTo>
                  <a:pt x="27939" y="1579880"/>
                </a:lnTo>
                <a:close/>
              </a:path>
            </a:pathLst>
          </a:custGeom>
          <a:solidFill>
            <a:srgbClr val="204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8012430" y="3190239"/>
            <a:ext cx="26670" cy="1657350"/>
          </a:xfrm>
          <a:custGeom>
            <a:avLst/>
            <a:gdLst/>
            <a:ahLst/>
            <a:cxnLst/>
            <a:rect l="l" t="t" r="r" b="b"/>
            <a:pathLst>
              <a:path w="26670" h="1657350">
                <a:moveTo>
                  <a:pt x="1016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65735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5735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5735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573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5735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5735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573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5735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5735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5735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5735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5735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5735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5735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5735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5735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5735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5735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5735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5735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5735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5735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5735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5735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5735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5735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5735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5735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5735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5735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5735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5735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5735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5735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5735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5735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5735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5735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5735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5735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5735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5735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5735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5735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5735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5735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5735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5735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57350">
                <a:moveTo>
                  <a:pt x="26670" y="1560830"/>
                </a:moveTo>
                <a:lnTo>
                  <a:pt x="0" y="1560830"/>
                </a:lnTo>
                <a:lnTo>
                  <a:pt x="0" y="1591310"/>
                </a:lnTo>
                <a:lnTo>
                  <a:pt x="1270" y="1591310"/>
                </a:lnTo>
                <a:lnTo>
                  <a:pt x="1270" y="1593850"/>
                </a:lnTo>
                <a:lnTo>
                  <a:pt x="2540" y="1593850"/>
                </a:lnTo>
                <a:lnTo>
                  <a:pt x="2540" y="1597660"/>
                </a:lnTo>
                <a:lnTo>
                  <a:pt x="3810" y="1597660"/>
                </a:lnTo>
                <a:lnTo>
                  <a:pt x="3810" y="1600200"/>
                </a:lnTo>
                <a:lnTo>
                  <a:pt x="26670" y="1600200"/>
                </a:lnTo>
                <a:lnTo>
                  <a:pt x="26670" y="1560830"/>
                </a:lnTo>
                <a:close/>
              </a:path>
              <a:path w="26670" h="1657350">
                <a:moveTo>
                  <a:pt x="26670" y="1600200"/>
                </a:moveTo>
                <a:lnTo>
                  <a:pt x="5079" y="1600200"/>
                </a:lnTo>
                <a:lnTo>
                  <a:pt x="5079" y="1602740"/>
                </a:lnTo>
                <a:lnTo>
                  <a:pt x="6350" y="1602740"/>
                </a:lnTo>
                <a:lnTo>
                  <a:pt x="6350" y="1606550"/>
                </a:lnTo>
                <a:lnTo>
                  <a:pt x="7620" y="1606550"/>
                </a:lnTo>
                <a:lnTo>
                  <a:pt x="7620" y="1609090"/>
                </a:lnTo>
                <a:lnTo>
                  <a:pt x="8890" y="1609090"/>
                </a:lnTo>
                <a:lnTo>
                  <a:pt x="8890" y="1612900"/>
                </a:lnTo>
                <a:lnTo>
                  <a:pt x="26670" y="1612900"/>
                </a:lnTo>
                <a:lnTo>
                  <a:pt x="26670" y="1600200"/>
                </a:lnTo>
                <a:close/>
              </a:path>
              <a:path w="26670" h="1657350">
                <a:moveTo>
                  <a:pt x="26670" y="1612900"/>
                </a:moveTo>
                <a:lnTo>
                  <a:pt x="10160" y="1612900"/>
                </a:lnTo>
                <a:lnTo>
                  <a:pt x="10160" y="1615440"/>
                </a:lnTo>
                <a:lnTo>
                  <a:pt x="11429" y="1615440"/>
                </a:lnTo>
                <a:lnTo>
                  <a:pt x="11429" y="1617980"/>
                </a:lnTo>
                <a:lnTo>
                  <a:pt x="12700" y="1617980"/>
                </a:lnTo>
                <a:lnTo>
                  <a:pt x="12700" y="1621790"/>
                </a:lnTo>
                <a:lnTo>
                  <a:pt x="13970" y="1621790"/>
                </a:lnTo>
                <a:lnTo>
                  <a:pt x="13970" y="1624330"/>
                </a:lnTo>
                <a:lnTo>
                  <a:pt x="15240" y="1624330"/>
                </a:lnTo>
                <a:lnTo>
                  <a:pt x="15240" y="1628140"/>
                </a:lnTo>
                <a:lnTo>
                  <a:pt x="16510" y="1628140"/>
                </a:lnTo>
                <a:lnTo>
                  <a:pt x="1651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57350">
                <a:moveTo>
                  <a:pt x="26670" y="1653539"/>
                </a:moveTo>
                <a:lnTo>
                  <a:pt x="25400" y="1653539"/>
                </a:lnTo>
                <a:lnTo>
                  <a:pt x="25400" y="1657350"/>
                </a:lnTo>
                <a:lnTo>
                  <a:pt x="26670" y="1657350"/>
                </a:lnTo>
                <a:lnTo>
                  <a:pt x="26670" y="1653539"/>
                </a:lnTo>
                <a:close/>
              </a:path>
              <a:path w="26670" h="1657350">
                <a:moveTo>
                  <a:pt x="26670" y="1642110"/>
                </a:moveTo>
                <a:lnTo>
                  <a:pt x="21590" y="1642110"/>
                </a:lnTo>
                <a:lnTo>
                  <a:pt x="21590" y="1644650"/>
                </a:lnTo>
                <a:lnTo>
                  <a:pt x="22860" y="1644650"/>
                </a:lnTo>
                <a:lnTo>
                  <a:pt x="22860" y="1649730"/>
                </a:lnTo>
                <a:lnTo>
                  <a:pt x="24129" y="1649730"/>
                </a:lnTo>
                <a:lnTo>
                  <a:pt x="24129" y="1653539"/>
                </a:lnTo>
                <a:lnTo>
                  <a:pt x="25400" y="1653539"/>
                </a:lnTo>
                <a:lnTo>
                  <a:pt x="2540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57350">
                <a:moveTo>
                  <a:pt x="26670" y="1634489"/>
                </a:moveTo>
                <a:lnTo>
                  <a:pt x="19050" y="1634489"/>
                </a:lnTo>
                <a:lnTo>
                  <a:pt x="19050" y="1638300"/>
                </a:lnTo>
                <a:lnTo>
                  <a:pt x="20320" y="1638300"/>
                </a:lnTo>
                <a:lnTo>
                  <a:pt x="20320" y="1642110"/>
                </a:lnTo>
                <a:lnTo>
                  <a:pt x="21590" y="1642110"/>
                </a:lnTo>
                <a:lnTo>
                  <a:pt x="2159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57350">
                <a:moveTo>
                  <a:pt x="26670" y="1631950"/>
                </a:moveTo>
                <a:lnTo>
                  <a:pt x="17779" y="1631950"/>
                </a:lnTo>
                <a:lnTo>
                  <a:pt x="17779" y="1634489"/>
                </a:lnTo>
                <a:lnTo>
                  <a:pt x="19050" y="1634489"/>
                </a:lnTo>
                <a:lnTo>
                  <a:pt x="19050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03F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9100" y="3202939"/>
            <a:ext cx="26670" cy="1724660"/>
          </a:xfrm>
          <a:custGeom>
            <a:avLst/>
            <a:gdLst/>
            <a:ahLst/>
            <a:cxnLst/>
            <a:rect l="l" t="t" r="r" b="b"/>
            <a:pathLst>
              <a:path w="26670" h="1724660">
                <a:moveTo>
                  <a:pt x="3810" y="0"/>
                </a:moveTo>
                <a:lnTo>
                  <a:pt x="0" y="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724660">
                <a:moveTo>
                  <a:pt x="2667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1724660">
                <a:moveTo>
                  <a:pt x="26670" y="419100"/>
                </a:moveTo>
                <a:lnTo>
                  <a:pt x="0" y="41910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19100"/>
                </a:lnTo>
                <a:close/>
              </a:path>
              <a:path w="26670" h="1724660">
                <a:moveTo>
                  <a:pt x="2667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8150"/>
                </a:lnTo>
                <a:close/>
              </a:path>
              <a:path w="26670" h="172466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724660">
                <a:moveTo>
                  <a:pt x="26670" y="463550"/>
                </a:moveTo>
                <a:lnTo>
                  <a:pt x="0" y="46355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63550"/>
                </a:lnTo>
                <a:close/>
              </a:path>
              <a:path w="26670" h="1724660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172466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724660">
                <a:moveTo>
                  <a:pt x="26670" y="514350"/>
                </a:moveTo>
                <a:lnTo>
                  <a:pt x="0" y="514350"/>
                </a:lnTo>
                <a:lnTo>
                  <a:pt x="0" y="520699"/>
                </a:lnTo>
                <a:lnTo>
                  <a:pt x="26670" y="520699"/>
                </a:lnTo>
                <a:lnTo>
                  <a:pt x="26670" y="514350"/>
                </a:lnTo>
                <a:close/>
              </a:path>
              <a:path w="26670" h="1724660">
                <a:moveTo>
                  <a:pt x="2667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1724660">
                <a:moveTo>
                  <a:pt x="26670" y="533400"/>
                </a:moveTo>
                <a:lnTo>
                  <a:pt x="0" y="5334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33400"/>
                </a:lnTo>
                <a:close/>
              </a:path>
              <a:path w="26670" h="1724660">
                <a:moveTo>
                  <a:pt x="26670" y="558800"/>
                </a:moveTo>
                <a:lnTo>
                  <a:pt x="0" y="5588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58800"/>
                </a:lnTo>
                <a:close/>
              </a:path>
              <a:path w="26670" h="1724660">
                <a:moveTo>
                  <a:pt x="26670" y="628650"/>
                </a:moveTo>
                <a:lnTo>
                  <a:pt x="0" y="6286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28650"/>
                </a:lnTo>
                <a:close/>
              </a:path>
              <a:path w="26670" h="1724660">
                <a:moveTo>
                  <a:pt x="26670" y="666750"/>
                </a:moveTo>
                <a:lnTo>
                  <a:pt x="0" y="6667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66750"/>
                </a:lnTo>
                <a:close/>
              </a:path>
              <a:path w="26670" h="1724660">
                <a:moveTo>
                  <a:pt x="2667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6670" y="678180"/>
                </a:lnTo>
                <a:lnTo>
                  <a:pt x="26670" y="671830"/>
                </a:lnTo>
                <a:close/>
              </a:path>
              <a:path w="26670" h="1724660">
                <a:moveTo>
                  <a:pt x="26670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26670" y="684529"/>
                </a:lnTo>
                <a:lnTo>
                  <a:pt x="26670" y="678180"/>
                </a:lnTo>
                <a:close/>
              </a:path>
              <a:path w="26670" h="1724660">
                <a:moveTo>
                  <a:pt x="26670" y="684530"/>
                </a:moveTo>
                <a:lnTo>
                  <a:pt x="0" y="68453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4530"/>
                </a:lnTo>
                <a:close/>
              </a:path>
              <a:path w="26670" h="1724660">
                <a:moveTo>
                  <a:pt x="26670" y="711200"/>
                </a:moveTo>
                <a:lnTo>
                  <a:pt x="0" y="71120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11200"/>
                </a:lnTo>
                <a:close/>
              </a:path>
              <a:path w="26670" h="1724660">
                <a:moveTo>
                  <a:pt x="26670" y="728980"/>
                </a:moveTo>
                <a:lnTo>
                  <a:pt x="0" y="728980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728980"/>
                </a:lnTo>
                <a:close/>
              </a:path>
              <a:path w="26670" h="1724660">
                <a:moveTo>
                  <a:pt x="2667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1724660">
                <a:moveTo>
                  <a:pt x="2667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9300"/>
                </a:lnTo>
                <a:close/>
              </a:path>
              <a:path w="26670" h="1724660">
                <a:moveTo>
                  <a:pt x="26670" y="755650"/>
                </a:moveTo>
                <a:lnTo>
                  <a:pt x="0" y="755650"/>
                </a:lnTo>
                <a:lnTo>
                  <a:pt x="0" y="798830"/>
                </a:lnTo>
                <a:lnTo>
                  <a:pt x="26670" y="798830"/>
                </a:lnTo>
                <a:lnTo>
                  <a:pt x="26670" y="755650"/>
                </a:lnTo>
                <a:close/>
              </a:path>
              <a:path w="26670" h="1724660">
                <a:moveTo>
                  <a:pt x="26670" y="798830"/>
                </a:moveTo>
                <a:lnTo>
                  <a:pt x="0" y="79883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8830"/>
                </a:lnTo>
                <a:close/>
              </a:path>
              <a:path w="26670" h="1724660">
                <a:moveTo>
                  <a:pt x="26670" y="806450"/>
                </a:moveTo>
                <a:lnTo>
                  <a:pt x="0" y="8064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6450"/>
                </a:lnTo>
                <a:close/>
              </a:path>
              <a:path w="26670" h="1724660">
                <a:moveTo>
                  <a:pt x="26670" y="812800"/>
                </a:moveTo>
                <a:lnTo>
                  <a:pt x="0" y="81280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2800"/>
                </a:lnTo>
                <a:close/>
              </a:path>
              <a:path w="26670" h="1724660">
                <a:moveTo>
                  <a:pt x="26670" y="849630"/>
                </a:moveTo>
                <a:lnTo>
                  <a:pt x="0" y="84963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49630"/>
                </a:lnTo>
                <a:close/>
              </a:path>
              <a:path w="26670" h="1724660">
                <a:moveTo>
                  <a:pt x="26670" y="855980"/>
                </a:moveTo>
                <a:lnTo>
                  <a:pt x="0" y="85598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55980"/>
                </a:lnTo>
                <a:close/>
              </a:path>
              <a:path w="26670" h="1724660">
                <a:moveTo>
                  <a:pt x="2667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87730"/>
                </a:lnTo>
                <a:close/>
              </a:path>
              <a:path w="26670" h="1724660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724660">
                <a:moveTo>
                  <a:pt x="26670" y="901700"/>
                </a:moveTo>
                <a:lnTo>
                  <a:pt x="0" y="9017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01700"/>
                </a:lnTo>
                <a:close/>
              </a:path>
              <a:path w="26670" h="1724660">
                <a:moveTo>
                  <a:pt x="26670" y="939800"/>
                </a:moveTo>
                <a:lnTo>
                  <a:pt x="0" y="93980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9800"/>
                </a:lnTo>
                <a:close/>
              </a:path>
              <a:path w="26670" h="1724660">
                <a:moveTo>
                  <a:pt x="26670" y="944880"/>
                </a:moveTo>
                <a:lnTo>
                  <a:pt x="0" y="94488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44880"/>
                </a:lnTo>
                <a:close/>
              </a:path>
              <a:path w="26670" h="1724660">
                <a:moveTo>
                  <a:pt x="26670" y="970280"/>
                </a:moveTo>
                <a:lnTo>
                  <a:pt x="0" y="9702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970280"/>
                </a:lnTo>
                <a:close/>
              </a:path>
              <a:path w="26670" h="1724660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724660">
                <a:moveTo>
                  <a:pt x="26670" y="1046480"/>
                </a:moveTo>
                <a:lnTo>
                  <a:pt x="0" y="104648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46480"/>
                </a:lnTo>
                <a:close/>
              </a:path>
              <a:path w="26670" h="1724660">
                <a:moveTo>
                  <a:pt x="26670" y="1054100"/>
                </a:moveTo>
                <a:lnTo>
                  <a:pt x="0" y="105410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4100"/>
                </a:lnTo>
                <a:close/>
              </a:path>
              <a:path w="26670" h="1724660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1724660">
                <a:moveTo>
                  <a:pt x="26670" y="1092200"/>
                </a:moveTo>
                <a:lnTo>
                  <a:pt x="0" y="109220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092200"/>
                </a:lnTo>
                <a:close/>
              </a:path>
              <a:path w="26670" h="1724660">
                <a:moveTo>
                  <a:pt x="26670" y="1168400"/>
                </a:moveTo>
                <a:lnTo>
                  <a:pt x="0" y="116840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168400"/>
                </a:lnTo>
                <a:close/>
              </a:path>
              <a:path w="26670" h="1724660">
                <a:moveTo>
                  <a:pt x="26670" y="1314450"/>
                </a:moveTo>
                <a:lnTo>
                  <a:pt x="0" y="131445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14450"/>
                </a:lnTo>
                <a:close/>
              </a:path>
              <a:path w="26670" h="1724660">
                <a:moveTo>
                  <a:pt x="26670" y="1338580"/>
                </a:moveTo>
                <a:lnTo>
                  <a:pt x="0" y="1338580"/>
                </a:lnTo>
                <a:lnTo>
                  <a:pt x="0" y="1390650"/>
                </a:lnTo>
                <a:lnTo>
                  <a:pt x="26670" y="1390650"/>
                </a:lnTo>
                <a:lnTo>
                  <a:pt x="26670" y="1338580"/>
                </a:lnTo>
                <a:close/>
              </a:path>
              <a:path w="26670" h="1724660">
                <a:moveTo>
                  <a:pt x="26670" y="1390650"/>
                </a:moveTo>
                <a:lnTo>
                  <a:pt x="0" y="139065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390650"/>
                </a:lnTo>
                <a:close/>
              </a:path>
              <a:path w="26670" h="1724660">
                <a:moveTo>
                  <a:pt x="26670" y="1408430"/>
                </a:moveTo>
                <a:lnTo>
                  <a:pt x="0" y="140843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8430"/>
                </a:lnTo>
                <a:close/>
              </a:path>
              <a:path w="26670" h="1724660">
                <a:moveTo>
                  <a:pt x="26670" y="1421130"/>
                </a:moveTo>
                <a:lnTo>
                  <a:pt x="0" y="142113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21130"/>
                </a:lnTo>
                <a:close/>
              </a:path>
              <a:path w="26670" h="1724660">
                <a:moveTo>
                  <a:pt x="26670" y="1447800"/>
                </a:moveTo>
                <a:lnTo>
                  <a:pt x="0" y="1447800"/>
                </a:lnTo>
                <a:lnTo>
                  <a:pt x="0" y="1478280"/>
                </a:lnTo>
                <a:lnTo>
                  <a:pt x="26670" y="1478280"/>
                </a:lnTo>
                <a:lnTo>
                  <a:pt x="26670" y="1447800"/>
                </a:lnTo>
                <a:close/>
              </a:path>
              <a:path w="26670" h="1724660">
                <a:moveTo>
                  <a:pt x="26670" y="1478280"/>
                </a:moveTo>
                <a:lnTo>
                  <a:pt x="0" y="1478280"/>
                </a:lnTo>
                <a:lnTo>
                  <a:pt x="0" y="1484630"/>
                </a:lnTo>
                <a:lnTo>
                  <a:pt x="26670" y="1484630"/>
                </a:lnTo>
                <a:lnTo>
                  <a:pt x="26670" y="1478280"/>
                </a:lnTo>
                <a:close/>
              </a:path>
              <a:path w="26670" h="1724660">
                <a:moveTo>
                  <a:pt x="26670" y="1484630"/>
                </a:moveTo>
                <a:lnTo>
                  <a:pt x="0" y="148463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84630"/>
                </a:lnTo>
                <a:close/>
              </a:path>
              <a:path w="26670" h="1724660">
                <a:moveTo>
                  <a:pt x="26670" y="1490980"/>
                </a:moveTo>
                <a:lnTo>
                  <a:pt x="0" y="149098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90980"/>
                </a:lnTo>
                <a:close/>
              </a:path>
              <a:path w="26670" h="1724660">
                <a:moveTo>
                  <a:pt x="26670" y="1524000"/>
                </a:moveTo>
                <a:lnTo>
                  <a:pt x="0" y="1524000"/>
                </a:lnTo>
                <a:lnTo>
                  <a:pt x="0" y="1548130"/>
                </a:lnTo>
                <a:lnTo>
                  <a:pt x="26670" y="1548130"/>
                </a:lnTo>
                <a:lnTo>
                  <a:pt x="26670" y="1524000"/>
                </a:lnTo>
                <a:close/>
              </a:path>
              <a:path w="26670" h="1724660">
                <a:moveTo>
                  <a:pt x="26670" y="1548130"/>
                </a:moveTo>
                <a:lnTo>
                  <a:pt x="0" y="1548130"/>
                </a:lnTo>
                <a:lnTo>
                  <a:pt x="0" y="1600200"/>
                </a:lnTo>
                <a:lnTo>
                  <a:pt x="26670" y="1600200"/>
                </a:lnTo>
                <a:lnTo>
                  <a:pt x="26670" y="1548130"/>
                </a:lnTo>
                <a:close/>
              </a:path>
              <a:path w="26670" h="1724660">
                <a:moveTo>
                  <a:pt x="26670" y="1600200"/>
                </a:moveTo>
                <a:lnTo>
                  <a:pt x="0" y="1600200"/>
                </a:lnTo>
                <a:lnTo>
                  <a:pt x="0" y="1617980"/>
                </a:lnTo>
                <a:lnTo>
                  <a:pt x="26670" y="1617980"/>
                </a:lnTo>
                <a:lnTo>
                  <a:pt x="26670" y="1600200"/>
                </a:lnTo>
                <a:close/>
              </a:path>
              <a:path w="26670" h="1724660">
                <a:moveTo>
                  <a:pt x="26670" y="1717039"/>
                </a:moveTo>
                <a:lnTo>
                  <a:pt x="24129" y="1717039"/>
                </a:lnTo>
                <a:lnTo>
                  <a:pt x="24129" y="1720850"/>
                </a:lnTo>
                <a:lnTo>
                  <a:pt x="25400" y="1720850"/>
                </a:lnTo>
                <a:lnTo>
                  <a:pt x="25400" y="1724660"/>
                </a:lnTo>
                <a:lnTo>
                  <a:pt x="26670" y="1724660"/>
                </a:lnTo>
                <a:lnTo>
                  <a:pt x="26670" y="1717039"/>
                </a:lnTo>
                <a:close/>
              </a:path>
              <a:path w="26670" h="1724660">
                <a:moveTo>
                  <a:pt x="26670" y="1705610"/>
                </a:moveTo>
                <a:lnTo>
                  <a:pt x="20320" y="1705610"/>
                </a:lnTo>
                <a:lnTo>
                  <a:pt x="20320" y="1708150"/>
                </a:lnTo>
                <a:lnTo>
                  <a:pt x="21590" y="1708150"/>
                </a:lnTo>
                <a:lnTo>
                  <a:pt x="21590" y="1713230"/>
                </a:lnTo>
                <a:lnTo>
                  <a:pt x="22859" y="1713230"/>
                </a:lnTo>
                <a:lnTo>
                  <a:pt x="22859" y="1717039"/>
                </a:lnTo>
                <a:lnTo>
                  <a:pt x="24129" y="1717039"/>
                </a:lnTo>
                <a:lnTo>
                  <a:pt x="24129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724660">
                <a:moveTo>
                  <a:pt x="26670" y="1697989"/>
                </a:moveTo>
                <a:lnTo>
                  <a:pt x="17779" y="1697989"/>
                </a:lnTo>
                <a:lnTo>
                  <a:pt x="17779" y="1701800"/>
                </a:lnTo>
                <a:lnTo>
                  <a:pt x="19050" y="1701800"/>
                </a:lnTo>
                <a:lnTo>
                  <a:pt x="19050" y="1705610"/>
                </a:lnTo>
                <a:lnTo>
                  <a:pt x="20320" y="1705610"/>
                </a:lnTo>
                <a:lnTo>
                  <a:pt x="20320" y="1704340"/>
                </a:lnTo>
                <a:lnTo>
                  <a:pt x="26670" y="1704340"/>
                </a:lnTo>
                <a:lnTo>
                  <a:pt x="26670" y="1697989"/>
                </a:lnTo>
                <a:close/>
              </a:path>
              <a:path w="26670" h="1724660">
                <a:moveTo>
                  <a:pt x="26670" y="1686560"/>
                </a:moveTo>
                <a:lnTo>
                  <a:pt x="13970" y="1686560"/>
                </a:lnTo>
                <a:lnTo>
                  <a:pt x="13970" y="1689100"/>
                </a:lnTo>
                <a:lnTo>
                  <a:pt x="15240" y="1689100"/>
                </a:lnTo>
                <a:lnTo>
                  <a:pt x="15240" y="1694180"/>
                </a:lnTo>
                <a:lnTo>
                  <a:pt x="16509" y="1694180"/>
                </a:lnTo>
                <a:lnTo>
                  <a:pt x="16509" y="1697989"/>
                </a:lnTo>
                <a:lnTo>
                  <a:pt x="17779" y="1697989"/>
                </a:lnTo>
                <a:lnTo>
                  <a:pt x="17779" y="1696720"/>
                </a:lnTo>
                <a:lnTo>
                  <a:pt x="26670" y="1696720"/>
                </a:lnTo>
                <a:lnTo>
                  <a:pt x="26670" y="1686560"/>
                </a:lnTo>
                <a:close/>
              </a:path>
              <a:path w="26670" h="1724660">
                <a:moveTo>
                  <a:pt x="26670" y="1678939"/>
                </a:moveTo>
                <a:lnTo>
                  <a:pt x="11429" y="1678939"/>
                </a:lnTo>
                <a:lnTo>
                  <a:pt x="11429" y="1682750"/>
                </a:lnTo>
                <a:lnTo>
                  <a:pt x="12700" y="1682750"/>
                </a:lnTo>
                <a:lnTo>
                  <a:pt x="12700" y="1686560"/>
                </a:lnTo>
                <a:lnTo>
                  <a:pt x="13970" y="1686560"/>
                </a:lnTo>
                <a:lnTo>
                  <a:pt x="13970" y="1685289"/>
                </a:lnTo>
                <a:lnTo>
                  <a:pt x="26670" y="1685289"/>
                </a:lnTo>
                <a:lnTo>
                  <a:pt x="26670" y="1678939"/>
                </a:lnTo>
                <a:close/>
              </a:path>
              <a:path w="26670" h="1724660">
                <a:moveTo>
                  <a:pt x="26670" y="1667510"/>
                </a:moveTo>
                <a:lnTo>
                  <a:pt x="7620" y="1667510"/>
                </a:lnTo>
                <a:lnTo>
                  <a:pt x="7620" y="1670050"/>
                </a:lnTo>
                <a:lnTo>
                  <a:pt x="8890" y="1670050"/>
                </a:lnTo>
                <a:lnTo>
                  <a:pt x="8890" y="1675130"/>
                </a:lnTo>
                <a:lnTo>
                  <a:pt x="10159" y="1675130"/>
                </a:lnTo>
                <a:lnTo>
                  <a:pt x="10159" y="1678939"/>
                </a:lnTo>
                <a:lnTo>
                  <a:pt x="11429" y="1678939"/>
                </a:lnTo>
                <a:lnTo>
                  <a:pt x="11429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724660">
                <a:moveTo>
                  <a:pt x="26670" y="1659890"/>
                </a:moveTo>
                <a:lnTo>
                  <a:pt x="5079" y="1659890"/>
                </a:lnTo>
                <a:lnTo>
                  <a:pt x="5079" y="1663700"/>
                </a:lnTo>
                <a:lnTo>
                  <a:pt x="6350" y="1663700"/>
                </a:lnTo>
                <a:lnTo>
                  <a:pt x="6350" y="1667510"/>
                </a:lnTo>
                <a:lnTo>
                  <a:pt x="7620" y="1667510"/>
                </a:lnTo>
                <a:lnTo>
                  <a:pt x="7620" y="1666239"/>
                </a:lnTo>
                <a:lnTo>
                  <a:pt x="26670" y="1666239"/>
                </a:lnTo>
                <a:lnTo>
                  <a:pt x="26670" y="1659890"/>
                </a:lnTo>
                <a:close/>
              </a:path>
              <a:path w="26670" h="1724660">
                <a:moveTo>
                  <a:pt x="26670" y="1648460"/>
                </a:moveTo>
                <a:lnTo>
                  <a:pt x="1270" y="1648460"/>
                </a:lnTo>
                <a:lnTo>
                  <a:pt x="1270" y="1651000"/>
                </a:lnTo>
                <a:lnTo>
                  <a:pt x="2540" y="1651000"/>
                </a:lnTo>
                <a:lnTo>
                  <a:pt x="2540" y="1656080"/>
                </a:lnTo>
                <a:lnTo>
                  <a:pt x="3809" y="1656080"/>
                </a:lnTo>
                <a:lnTo>
                  <a:pt x="3809" y="1659890"/>
                </a:lnTo>
                <a:lnTo>
                  <a:pt x="5079" y="1659890"/>
                </a:lnTo>
                <a:lnTo>
                  <a:pt x="5079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724660">
                <a:moveTo>
                  <a:pt x="26670" y="1640839"/>
                </a:moveTo>
                <a:lnTo>
                  <a:pt x="0" y="1640839"/>
                </a:lnTo>
                <a:lnTo>
                  <a:pt x="0" y="1648460"/>
                </a:lnTo>
                <a:lnTo>
                  <a:pt x="1270" y="1648460"/>
                </a:lnTo>
                <a:lnTo>
                  <a:pt x="127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172466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724660">
                <a:moveTo>
                  <a:pt x="26670" y="1621789"/>
                </a:moveTo>
                <a:lnTo>
                  <a:pt x="0" y="1621789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89"/>
                </a:lnTo>
                <a:close/>
              </a:path>
              <a:path w="26670" h="1724660">
                <a:moveTo>
                  <a:pt x="26670" y="1619250"/>
                </a:moveTo>
                <a:lnTo>
                  <a:pt x="0" y="161925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9250"/>
                </a:lnTo>
                <a:close/>
              </a:path>
            </a:pathLst>
          </a:custGeom>
          <a:solidFill>
            <a:srgbClr val="203F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65769" y="3228339"/>
            <a:ext cx="27940" cy="1781810"/>
          </a:xfrm>
          <a:custGeom>
            <a:avLst/>
            <a:gdLst/>
            <a:ahLst/>
            <a:cxnLst/>
            <a:rect l="l" t="t" r="r" b="b"/>
            <a:pathLst>
              <a:path w="27940" h="1781810">
                <a:moveTo>
                  <a:pt x="19050" y="0"/>
                </a:moveTo>
                <a:lnTo>
                  <a:pt x="0" y="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781810">
                <a:moveTo>
                  <a:pt x="2793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1781810">
                <a:moveTo>
                  <a:pt x="27939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7939" y="412750"/>
                </a:lnTo>
                <a:lnTo>
                  <a:pt x="27939" y="393700"/>
                </a:lnTo>
                <a:close/>
              </a:path>
              <a:path w="27940" h="1781810">
                <a:moveTo>
                  <a:pt x="27939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12750"/>
                </a:lnTo>
                <a:close/>
              </a:path>
              <a:path w="27940" h="178181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81810">
                <a:moveTo>
                  <a:pt x="27939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38150"/>
                </a:lnTo>
                <a:close/>
              </a:path>
              <a:path w="27940" h="1781810">
                <a:moveTo>
                  <a:pt x="27939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7939" y="476250"/>
                </a:lnTo>
                <a:lnTo>
                  <a:pt x="27939" y="469900"/>
                </a:lnTo>
                <a:close/>
              </a:path>
              <a:path w="27940" h="1781810">
                <a:moveTo>
                  <a:pt x="2793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76250"/>
                </a:lnTo>
                <a:close/>
              </a:path>
              <a:path w="27940" h="1781810">
                <a:moveTo>
                  <a:pt x="27939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8950"/>
                </a:lnTo>
                <a:close/>
              </a:path>
              <a:path w="27940" h="1781810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1781810">
                <a:moveTo>
                  <a:pt x="27939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08000"/>
                </a:lnTo>
                <a:close/>
              </a:path>
              <a:path w="27940" h="1781810">
                <a:moveTo>
                  <a:pt x="27939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33400"/>
                </a:lnTo>
                <a:close/>
              </a:path>
              <a:path w="27940" h="1781810">
                <a:moveTo>
                  <a:pt x="27939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03250"/>
                </a:lnTo>
                <a:close/>
              </a:path>
              <a:path w="27940" h="1781810">
                <a:moveTo>
                  <a:pt x="27939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41350"/>
                </a:lnTo>
                <a:close/>
              </a:path>
              <a:path w="27940" h="1781810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1781810">
                <a:moveTo>
                  <a:pt x="27939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7939" y="659129"/>
                </a:lnTo>
                <a:lnTo>
                  <a:pt x="27939" y="652780"/>
                </a:lnTo>
                <a:close/>
              </a:path>
              <a:path w="27940" h="1781810">
                <a:moveTo>
                  <a:pt x="27939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59130"/>
                </a:lnTo>
                <a:close/>
              </a:path>
              <a:path w="27940" h="1781810">
                <a:moveTo>
                  <a:pt x="27939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85800"/>
                </a:lnTo>
                <a:close/>
              </a:path>
              <a:path w="27940" h="1781810">
                <a:moveTo>
                  <a:pt x="27939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7939" y="711199"/>
                </a:lnTo>
                <a:lnTo>
                  <a:pt x="27939" y="703580"/>
                </a:lnTo>
                <a:close/>
              </a:path>
              <a:path w="27940" h="1781810">
                <a:moveTo>
                  <a:pt x="2793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711200"/>
                </a:lnTo>
                <a:close/>
              </a:path>
              <a:path w="27940" h="1781810">
                <a:moveTo>
                  <a:pt x="2793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23900"/>
                </a:lnTo>
                <a:close/>
              </a:path>
              <a:path w="27940" h="1781810">
                <a:moveTo>
                  <a:pt x="27939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30250"/>
                </a:lnTo>
                <a:close/>
              </a:path>
              <a:path w="27940" h="1781810">
                <a:moveTo>
                  <a:pt x="27939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73430"/>
                </a:lnTo>
                <a:close/>
              </a:path>
              <a:path w="27940" h="1781810">
                <a:moveTo>
                  <a:pt x="27939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81050"/>
                </a:lnTo>
                <a:close/>
              </a:path>
              <a:path w="27940" h="1781810">
                <a:moveTo>
                  <a:pt x="27939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787400"/>
                </a:lnTo>
                <a:close/>
              </a:path>
              <a:path w="27940" h="1781810">
                <a:moveTo>
                  <a:pt x="27939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7939" y="830579"/>
                </a:lnTo>
                <a:lnTo>
                  <a:pt x="27939" y="824230"/>
                </a:lnTo>
                <a:close/>
              </a:path>
              <a:path w="27940" h="1781810">
                <a:moveTo>
                  <a:pt x="27939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7939" y="862330"/>
                </a:lnTo>
                <a:lnTo>
                  <a:pt x="27939" y="830580"/>
                </a:lnTo>
                <a:close/>
              </a:path>
              <a:path w="27940" h="1781810">
                <a:moveTo>
                  <a:pt x="2793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62330"/>
                </a:lnTo>
                <a:close/>
              </a:path>
              <a:path w="27940" h="178181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781810">
                <a:moveTo>
                  <a:pt x="27939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7939" y="914400"/>
                </a:lnTo>
                <a:lnTo>
                  <a:pt x="27939" y="876300"/>
                </a:lnTo>
                <a:close/>
              </a:path>
              <a:path w="27940" h="1781810">
                <a:moveTo>
                  <a:pt x="27939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7939" y="919480"/>
                </a:lnTo>
                <a:lnTo>
                  <a:pt x="27939" y="914400"/>
                </a:lnTo>
                <a:close/>
              </a:path>
              <a:path w="27940" h="1781810">
                <a:moveTo>
                  <a:pt x="27939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7939" y="944880"/>
                </a:lnTo>
                <a:lnTo>
                  <a:pt x="27939" y="919480"/>
                </a:lnTo>
                <a:close/>
              </a:path>
              <a:path w="27940" h="1781810">
                <a:moveTo>
                  <a:pt x="27939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7939" y="1014730"/>
                </a:lnTo>
                <a:lnTo>
                  <a:pt x="27939" y="944880"/>
                </a:lnTo>
                <a:close/>
              </a:path>
              <a:path w="27940" h="1781810">
                <a:moveTo>
                  <a:pt x="27939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4730"/>
                </a:lnTo>
                <a:close/>
              </a:path>
              <a:path w="27940" h="1781810">
                <a:moveTo>
                  <a:pt x="27939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7939" y="1028700"/>
                </a:lnTo>
                <a:lnTo>
                  <a:pt x="27939" y="1021080"/>
                </a:lnTo>
                <a:close/>
              </a:path>
              <a:path w="27940" h="1781810">
                <a:moveTo>
                  <a:pt x="27939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8700"/>
                </a:lnTo>
                <a:close/>
              </a:path>
              <a:path w="27940" h="1781810">
                <a:moveTo>
                  <a:pt x="27939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7939" y="1066800"/>
                </a:lnTo>
                <a:lnTo>
                  <a:pt x="27939" y="1040130"/>
                </a:lnTo>
                <a:close/>
              </a:path>
              <a:path w="27940" h="1781810">
                <a:moveTo>
                  <a:pt x="27939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7939" y="1143000"/>
                </a:lnTo>
                <a:lnTo>
                  <a:pt x="27939" y="1066800"/>
                </a:lnTo>
                <a:close/>
              </a:path>
              <a:path w="27940" h="1781810">
                <a:moveTo>
                  <a:pt x="27939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7939" y="1289050"/>
                </a:lnTo>
                <a:lnTo>
                  <a:pt x="27939" y="1143000"/>
                </a:lnTo>
                <a:close/>
              </a:path>
              <a:path w="27940" h="1781810">
                <a:moveTo>
                  <a:pt x="27939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7939" y="1313180"/>
                </a:lnTo>
                <a:lnTo>
                  <a:pt x="27939" y="1289050"/>
                </a:lnTo>
                <a:close/>
              </a:path>
              <a:path w="27940" h="1781810">
                <a:moveTo>
                  <a:pt x="27939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7939" y="1365250"/>
                </a:lnTo>
                <a:lnTo>
                  <a:pt x="27939" y="1313180"/>
                </a:lnTo>
                <a:close/>
              </a:path>
              <a:path w="27940" h="1781810">
                <a:moveTo>
                  <a:pt x="27939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7939" y="1383030"/>
                </a:lnTo>
                <a:lnTo>
                  <a:pt x="27939" y="1365250"/>
                </a:lnTo>
                <a:close/>
              </a:path>
              <a:path w="27940" h="1781810">
                <a:moveTo>
                  <a:pt x="27939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83030"/>
                </a:lnTo>
                <a:close/>
              </a:path>
              <a:path w="27940" h="1781810">
                <a:moveTo>
                  <a:pt x="27939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7939" y="1422400"/>
                </a:lnTo>
                <a:lnTo>
                  <a:pt x="27939" y="1395730"/>
                </a:lnTo>
                <a:close/>
              </a:path>
              <a:path w="27940" h="1781810">
                <a:moveTo>
                  <a:pt x="27939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7939" y="1452880"/>
                </a:lnTo>
                <a:lnTo>
                  <a:pt x="27939" y="1422400"/>
                </a:lnTo>
                <a:close/>
              </a:path>
              <a:path w="27940" h="1781810">
                <a:moveTo>
                  <a:pt x="27939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7939" y="1459230"/>
                </a:lnTo>
                <a:lnTo>
                  <a:pt x="27939" y="1452880"/>
                </a:lnTo>
                <a:close/>
              </a:path>
              <a:path w="27940" h="1781810">
                <a:moveTo>
                  <a:pt x="27939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59230"/>
                </a:lnTo>
                <a:close/>
              </a:path>
              <a:path w="27940" h="1781810">
                <a:moveTo>
                  <a:pt x="27939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7939" y="1498600"/>
                </a:lnTo>
                <a:lnTo>
                  <a:pt x="27939" y="1465580"/>
                </a:lnTo>
                <a:close/>
              </a:path>
              <a:path w="27940" h="1781810">
                <a:moveTo>
                  <a:pt x="27939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7939" y="1522730"/>
                </a:lnTo>
                <a:lnTo>
                  <a:pt x="27939" y="1498600"/>
                </a:lnTo>
                <a:close/>
              </a:path>
              <a:path w="27940" h="1781810">
                <a:moveTo>
                  <a:pt x="27939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7939" y="1574800"/>
                </a:lnTo>
                <a:lnTo>
                  <a:pt x="27939" y="1522730"/>
                </a:lnTo>
                <a:close/>
              </a:path>
              <a:path w="27940" h="1781810">
                <a:moveTo>
                  <a:pt x="27939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7939" y="1592580"/>
                </a:lnTo>
                <a:lnTo>
                  <a:pt x="27939" y="1574800"/>
                </a:lnTo>
                <a:close/>
              </a:path>
              <a:path w="27940" h="1781810">
                <a:moveTo>
                  <a:pt x="27939" y="1774190"/>
                </a:moveTo>
                <a:lnTo>
                  <a:pt x="25400" y="1774190"/>
                </a:lnTo>
                <a:lnTo>
                  <a:pt x="25400" y="1778000"/>
                </a:lnTo>
                <a:lnTo>
                  <a:pt x="26670" y="1778000"/>
                </a:lnTo>
                <a:lnTo>
                  <a:pt x="26670" y="1781810"/>
                </a:lnTo>
                <a:lnTo>
                  <a:pt x="27939" y="1781810"/>
                </a:lnTo>
                <a:lnTo>
                  <a:pt x="27939" y="1774190"/>
                </a:lnTo>
                <a:close/>
              </a:path>
              <a:path w="27940" h="1781810">
                <a:moveTo>
                  <a:pt x="27939" y="1762760"/>
                </a:moveTo>
                <a:lnTo>
                  <a:pt x="21589" y="1762760"/>
                </a:lnTo>
                <a:lnTo>
                  <a:pt x="21589" y="1765300"/>
                </a:lnTo>
                <a:lnTo>
                  <a:pt x="22859" y="1765300"/>
                </a:lnTo>
                <a:lnTo>
                  <a:pt x="22859" y="1770380"/>
                </a:lnTo>
                <a:lnTo>
                  <a:pt x="24129" y="1770380"/>
                </a:lnTo>
                <a:lnTo>
                  <a:pt x="24129" y="1774190"/>
                </a:lnTo>
                <a:lnTo>
                  <a:pt x="25400" y="1774190"/>
                </a:lnTo>
                <a:lnTo>
                  <a:pt x="25400" y="1772920"/>
                </a:lnTo>
                <a:lnTo>
                  <a:pt x="27939" y="1772920"/>
                </a:lnTo>
                <a:lnTo>
                  <a:pt x="27939" y="1762760"/>
                </a:lnTo>
                <a:close/>
              </a:path>
              <a:path w="27940" h="1781810">
                <a:moveTo>
                  <a:pt x="27939" y="1755139"/>
                </a:moveTo>
                <a:lnTo>
                  <a:pt x="19050" y="1755139"/>
                </a:lnTo>
                <a:lnTo>
                  <a:pt x="19050" y="1758950"/>
                </a:lnTo>
                <a:lnTo>
                  <a:pt x="20320" y="1758950"/>
                </a:lnTo>
                <a:lnTo>
                  <a:pt x="20320" y="1762760"/>
                </a:lnTo>
                <a:lnTo>
                  <a:pt x="21589" y="1762760"/>
                </a:lnTo>
                <a:lnTo>
                  <a:pt x="21589" y="1761489"/>
                </a:lnTo>
                <a:lnTo>
                  <a:pt x="27939" y="1761489"/>
                </a:lnTo>
                <a:lnTo>
                  <a:pt x="27939" y="1755139"/>
                </a:lnTo>
                <a:close/>
              </a:path>
              <a:path w="27940" h="1781810">
                <a:moveTo>
                  <a:pt x="27939" y="1743710"/>
                </a:moveTo>
                <a:lnTo>
                  <a:pt x="15239" y="1743710"/>
                </a:lnTo>
                <a:lnTo>
                  <a:pt x="15239" y="1746250"/>
                </a:lnTo>
                <a:lnTo>
                  <a:pt x="16509" y="1746250"/>
                </a:lnTo>
                <a:lnTo>
                  <a:pt x="16509" y="1751330"/>
                </a:lnTo>
                <a:lnTo>
                  <a:pt x="17779" y="1751330"/>
                </a:lnTo>
                <a:lnTo>
                  <a:pt x="17779" y="1755139"/>
                </a:lnTo>
                <a:lnTo>
                  <a:pt x="19050" y="1755139"/>
                </a:lnTo>
                <a:lnTo>
                  <a:pt x="19050" y="1753870"/>
                </a:lnTo>
                <a:lnTo>
                  <a:pt x="27939" y="1753870"/>
                </a:lnTo>
                <a:lnTo>
                  <a:pt x="27939" y="1743710"/>
                </a:lnTo>
                <a:close/>
              </a:path>
              <a:path w="27940" h="1781810">
                <a:moveTo>
                  <a:pt x="27939" y="1736089"/>
                </a:moveTo>
                <a:lnTo>
                  <a:pt x="12700" y="1736089"/>
                </a:lnTo>
                <a:lnTo>
                  <a:pt x="12700" y="1739900"/>
                </a:lnTo>
                <a:lnTo>
                  <a:pt x="13970" y="1739900"/>
                </a:lnTo>
                <a:lnTo>
                  <a:pt x="13970" y="1743710"/>
                </a:lnTo>
                <a:lnTo>
                  <a:pt x="15239" y="1743710"/>
                </a:lnTo>
                <a:lnTo>
                  <a:pt x="15239" y="1742439"/>
                </a:lnTo>
                <a:lnTo>
                  <a:pt x="27939" y="1742439"/>
                </a:lnTo>
                <a:lnTo>
                  <a:pt x="27939" y="1736089"/>
                </a:lnTo>
                <a:close/>
              </a:path>
              <a:path w="27940" h="1781810">
                <a:moveTo>
                  <a:pt x="27939" y="1724660"/>
                </a:moveTo>
                <a:lnTo>
                  <a:pt x="8889" y="1724660"/>
                </a:lnTo>
                <a:lnTo>
                  <a:pt x="8889" y="1727200"/>
                </a:lnTo>
                <a:lnTo>
                  <a:pt x="10159" y="1727200"/>
                </a:lnTo>
                <a:lnTo>
                  <a:pt x="10159" y="1732280"/>
                </a:lnTo>
                <a:lnTo>
                  <a:pt x="11429" y="1732280"/>
                </a:lnTo>
                <a:lnTo>
                  <a:pt x="11429" y="1736089"/>
                </a:lnTo>
                <a:lnTo>
                  <a:pt x="12700" y="1736089"/>
                </a:lnTo>
                <a:lnTo>
                  <a:pt x="12700" y="1734820"/>
                </a:lnTo>
                <a:lnTo>
                  <a:pt x="27939" y="1734820"/>
                </a:lnTo>
                <a:lnTo>
                  <a:pt x="27939" y="1724660"/>
                </a:lnTo>
                <a:close/>
              </a:path>
              <a:path w="27940" h="1781810">
                <a:moveTo>
                  <a:pt x="27939" y="1717039"/>
                </a:moveTo>
                <a:lnTo>
                  <a:pt x="6350" y="1717039"/>
                </a:lnTo>
                <a:lnTo>
                  <a:pt x="6350" y="1720850"/>
                </a:lnTo>
                <a:lnTo>
                  <a:pt x="7620" y="1720850"/>
                </a:lnTo>
                <a:lnTo>
                  <a:pt x="7620" y="1724660"/>
                </a:lnTo>
                <a:lnTo>
                  <a:pt x="8889" y="1724660"/>
                </a:lnTo>
                <a:lnTo>
                  <a:pt x="8889" y="1723389"/>
                </a:lnTo>
                <a:lnTo>
                  <a:pt x="27939" y="1723389"/>
                </a:lnTo>
                <a:lnTo>
                  <a:pt x="27939" y="1717039"/>
                </a:lnTo>
                <a:close/>
              </a:path>
              <a:path w="27940" h="1781810">
                <a:moveTo>
                  <a:pt x="27939" y="1705610"/>
                </a:moveTo>
                <a:lnTo>
                  <a:pt x="2539" y="1705610"/>
                </a:lnTo>
                <a:lnTo>
                  <a:pt x="2539" y="1708150"/>
                </a:lnTo>
                <a:lnTo>
                  <a:pt x="3809" y="1708150"/>
                </a:lnTo>
                <a:lnTo>
                  <a:pt x="3809" y="1713230"/>
                </a:lnTo>
                <a:lnTo>
                  <a:pt x="5079" y="1713230"/>
                </a:lnTo>
                <a:lnTo>
                  <a:pt x="5079" y="1717039"/>
                </a:lnTo>
                <a:lnTo>
                  <a:pt x="6350" y="1717039"/>
                </a:lnTo>
                <a:lnTo>
                  <a:pt x="6350" y="1715770"/>
                </a:lnTo>
                <a:lnTo>
                  <a:pt x="27939" y="1715770"/>
                </a:lnTo>
                <a:lnTo>
                  <a:pt x="27939" y="1705610"/>
                </a:lnTo>
                <a:close/>
              </a:path>
              <a:path w="27940" h="1781810">
                <a:moveTo>
                  <a:pt x="27939" y="1691639"/>
                </a:moveTo>
                <a:lnTo>
                  <a:pt x="0" y="1691639"/>
                </a:lnTo>
                <a:lnTo>
                  <a:pt x="0" y="1701800"/>
                </a:lnTo>
                <a:lnTo>
                  <a:pt x="1270" y="1701800"/>
                </a:lnTo>
                <a:lnTo>
                  <a:pt x="1270" y="1705610"/>
                </a:lnTo>
                <a:lnTo>
                  <a:pt x="2539" y="1705610"/>
                </a:lnTo>
                <a:lnTo>
                  <a:pt x="2539" y="1704339"/>
                </a:lnTo>
                <a:lnTo>
                  <a:pt x="27939" y="1704339"/>
                </a:lnTo>
                <a:lnTo>
                  <a:pt x="27939" y="1691639"/>
                </a:lnTo>
                <a:close/>
              </a:path>
              <a:path w="27940" h="1781810">
                <a:moveTo>
                  <a:pt x="27939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39" y="1690370"/>
                </a:lnTo>
                <a:lnTo>
                  <a:pt x="27939" y="1680210"/>
                </a:lnTo>
                <a:close/>
              </a:path>
              <a:path w="27940" h="1781810">
                <a:moveTo>
                  <a:pt x="27939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7939" y="1678940"/>
                </a:lnTo>
                <a:lnTo>
                  <a:pt x="27939" y="1672590"/>
                </a:lnTo>
                <a:close/>
              </a:path>
              <a:path w="27940" h="1781810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1781810">
                <a:moveTo>
                  <a:pt x="27939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40"/>
                </a:lnTo>
                <a:close/>
              </a:path>
              <a:path w="27940" h="1781810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1781810">
                <a:moveTo>
                  <a:pt x="27939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90"/>
                </a:lnTo>
                <a:close/>
              </a:path>
              <a:path w="27940" h="1781810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1781810">
                <a:moveTo>
                  <a:pt x="27939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7939" y="1621790"/>
                </a:lnTo>
                <a:lnTo>
                  <a:pt x="27939" y="1615439"/>
                </a:lnTo>
                <a:close/>
              </a:path>
              <a:path w="27940" h="1781810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1781810">
                <a:moveTo>
                  <a:pt x="27939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7939" y="1602740"/>
                </a:lnTo>
                <a:lnTo>
                  <a:pt x="27939" y="1596389"/>
                </a:lnTo>
                <a:close/>
              </a:path>
              <a:path w="27940" h="1781810">
                <a:moveTo>
                  <a:pt x="27939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93850"/>
                </a:lnTo>
                <a:close/>
              </a:path>
            </a:pathLst>
          </a:custGeom>
          <a:solidFill>
            <a:srgbClr val="1F3E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8093709" y="3241039"/>
            <a:ext cx="26670" cy="1847850"/>
          </a:xfrm>
          <a:custGeom>
            <a:avLst/>
            <a:gdLst/>
            <a:ahLst/>
            <a:cxnLst/>
            <a:rect l="l" t="t" r="r" b="b"/>
            <a:pathLst>
              <a:path w="26670" h="1847850">
                <a:moveTo>
                  <a:pt x="1143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1847850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47850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47850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4785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47850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47850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478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47850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47850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47850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47850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47850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47850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47850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47850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47850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47850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47850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47850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47850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47850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47850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47850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47850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47850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47850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47850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47850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47850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47850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47850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47850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47850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47850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47850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47850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47850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47850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47850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47850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47850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47850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47850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47850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47850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47850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47850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47850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47850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47850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47850">
                <a:moveTo>
                  <a:pt x="26670" y="1845310"/>
                </a:moveTo>
                <a:lnTo>
                  <a:pt x="25400" y="1845310"/>
                </a:lnTo>
                <a:lnTo>
                  <a:pt x="25400" y="1847850"/>
                </a:lnTo>
                <a:lnTo>
                  <a:pt x="26670" y="1847850"/>
                </a:lnTo>
                <a:lnTo>
                  <a:pt x="26670" y="1845310"/>
                </a:lnTo>
                <a:close/>
              </a:path>
              <a:path w="26670" h="1847850">
                <a:moveTo>
                  <a:pt x="26670" y="1837689"/>
                </a:moveTo>
                <a:lnTo>
                  <a:pt x="22860" y="1837689"/>
                </a:lnTo>
                <a:lnTo>
                  <a:pt x="22860" y="1841500"/>
                </a:lnTo>
                <a:lnTo>
                  <a:pt x="24130" y="1841500"/>
                </a:lnTo>
                <a:lnTo>
                  <a:pt x="24130" y="1845310"/>
                </a:lnTo>
                <a:lnTo>
                  <a:pt x="25400" y="1845310"/>
                </a:lnTo>
                <a:lnTo>
                  <a:pt x="2540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47850">
                <a:moveTo>
                  <a:pt x="26670" y="1826260"/>
                </a:moveTo>
                <a:lnTo>
                  <a:pt x="19050" y="1826260"/>
                </a:lnTo>
                <a:lnTo>
                  <a:pt x="19050" y="1828800"/>
                </a:lnTo>
                <a:lnTo>
                  <a:pt x="20320" y="1828800"/>
                </a:lnTo>
                <a:lnTo>
                  <a:pt x="20320" y="1833880"/>
                </a:lnTo>
                <a:lnTo>
                  <a:pt x="21590" y="1833880"/>
                </a:lnTo>
                <a:lnTo>
                  <a:pt x="21590" y="1837689"/>
                </a:lnTo>
                <a:lnTo>
                  <a:pt x="22860" y="1837689"/>
                </a:lnTo>
                <a:lnTo>
                  <a:pt x="2286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47850">
                <a:moveTo>
                  <a:pt x="26670" y="1818639"/>
                </a:moveTo>
                <a:lnTo>
                  <a:pt x="16510" y="1818639"/>
                </a:lnTo>
                <a:lnTo>
                  <a:pt x="16510" y="1822450"/>
                </a:lnTo>
                <a:lnTo>
                  <a:pt x="17780" y="1822450"/>
                </a:lnTo>
                <a:lnTo>
                  <a:pt x="17780" y="1826260"/>
                </a:lnTo>
                <a:lnTo>
                  <a:pt x="19050" y="1826260"/>
                </a:lnTo>
                <a:lnTo>
                  <a:pt x="1905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47850">
                <a:moveTo>
                  <a:pt x="26670" y="1807210"/>
                </a:moveTo>
                <a:lnTo>
                  <a:pt x="12700" y="1807210"/>
                </a:lnTo>
                <a:lnTo>
                  <a:pt x="12700" y="1809750"/>
                </a:lnTo>
                <a:lnTo>
                  <a:pt x="13970" y="1809750"/>
                </a:lnTo>
                <a:lnTo>
                  <a:pt x="13970" y="1814830"/>
                </a:lnTo>
                <a:lnTo>
                  <a:pt x="15240" y="1814830"/>
                </a:lnTo>
                <a:lnTo>
                  <a:pt x="15240" y="1818639"/>
                </a:lnTo>
                <a:lnTo>
                  <a:pt x="16510" y="1818639"/>
                </a:lnTo>
                <a:lnTo>
                  <a:pt x="1651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47850">
                <a:moveTo>
                  <a:pt x="26670" y="1799589"/>
                </a:moveTo>
                <a:lnTo>
                  <a:pt x="10160" y="1799589"/>
                </a:lnTo>
                <a:lnTo>
                  <a:pt x="10160" y="1803400"/>
                </a:lnTo>
                <a:lnTo>
                  <a:pt x="11430" y="1803400"/>
                </a:lnTo>
                <a:lnTo>
                  <a:pt x="11430" y="1807210"/>
                </a:lnTo>
                <a:lnTo>
                  <a:pt x="12700" y="1807210"/>
                </a:lnTo>
                <a:lnTo>
                  <a:pt x="1270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47850">
                <a:moveTo>
                  <a:pt x="26670" y="1788160"/>
                </a:moveTo>
                <a:lnTo>
                  <a:pt x="6350" y="1788160"/>
                </a:lnTo>
                <a:lnTo>
                  <a:pt x="6350" y="1790700"/>
                </a:lnTo>
                <a:lnTo>
                  <a:pt x="7620" y="1790700"/>
                </a:lnTo>
                <a:lnTo>
                  <a:pt x="7620" y="1795780"/>
                </a:lnTo>
                <a:lnTo>
                  <a:pt x="8890" y="1795780"/>
                </a:lnTo>
                <a:lnTo>
                  <a:pt x="8890" y="1799589"/>
                </a:lnTo>
                <a:lnTo>
                  <a:pt x="10160" y="1799589"/>
                </a:lnTo>
                <a:lnTo>
                  <a:pt x="1016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47850">
                <a:moveTo>
                  <a:pt x="26670" y="1780539"/>
                </a:moveTo>
                <a:lnTo>
                  <a:pt x="3810" y="1780539"/>
                </a:lnTo>
                <a:lnTo>
                  <a:pt x="3810" y="1784350"/>
                </a:lnTo>
                <a:lnTo>
                  <a:pt x="5080" y="1784350"/>
                </a:lnTo>
                <a:lnTo>
                  <a:pt x="5080" y="1788160"/>
                </a:lnTo>
                <a:lnTo>
                  <a:pt x="6350" y="1788160"/>
                </a:lnTo>
                <a:lnTo>
                  <a:pt x="635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847850">
                <a:moveTo>
                  <a:pt x="26670" y="1769110"/>
                </a:moveTo>
                <a:lnTo>
                  <a:pt x="0" y="1769110"/>
                </a:lnTo>
                <a:lnTo>
                  <a:pt x="0" y="1771650"/>
                </a:lnTo>
                <a:lnTo>
                  <a:pt x="1270" y="1771650"/>
                </a:lnTo>
                <a:lnTo>
                  <a:pt x="1270" y="1776730"/>
                </a:lnTo>
                <a:lnTo>
                  <a:pt x="2540" y="1776730"/>
                </a:lnTo>
                <a:lnTo>
                  <a:pt x="2540" y="1780539"/>
                </a:lnTo>
                <a:lnTo>
                  <a:pt x="3810" y="1780539"/>
                </a:lnTo>
                <a:lnTo>
                  <a:pt x="381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47850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47850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47850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47850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47850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47850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47850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47850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47850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47850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47850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47850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47850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4785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47850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47850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47850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47850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47850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47850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120380" y="3253740"/>
            <a:ext cx="27940" cy="1917700"/>
          </a:xfrm>
          <a:custGeom>
            <a:avLst/>
            <a:gdLst/>
            <a:ahLst/>
            <a:cxnLst/>
            <a:rect l="l" t="t" r="r" b="b"/>
            <a:pathLst>
              <a:path w="27940" h="1917700">
                <a:moveTo>
                  <a:pt x="6350" y="0"/>
                </a:moveTo>
                <a:lnTo>
                  <a:pt x="0" y="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1917700">
                <a:moveTo>
                  <a:pt x="27940" y="355600"/>
                </a:moveTo>
                <a:lnTo>
                  <a:pt x="0" y="35560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917700">
                <a:moveTo>
                  <a:pt x="27940" y="368300"/>
                </a:moveTo>
                <a:lnTo>
                  <a:pt x="0" y="3683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68300"/>
                </a:lnTo>
                <a:close/>
              </a:path>
              <a:path w="27940" h="191770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17700">
                <a:moveTo>
                  <a:pt x="2794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7940" y="412750"/>
                </a:lnTo>
                <a:lnTo>
                  <a:pt x="27940" y="400050"/>
                </a:lnTo>
                <a:close/>
              </a:path>
              <a:path w="27940" h="1917700">
                <a:moveTo>
                  <a:pt x="27940" y="412750"/>
                </a:moveTo>
                <a:lnTo>
                  <a:pt x="0" y="4127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2750"/>
                </a:lnTo>
                <a:close/>
              </a:path>
              <a:path w="27940" h="1917700">
                <a:moveTo>
                  <a:pt x="27940" y="444500"/>
                </a:moveTo>
                <a:lnTo>
                  <a:pt x="0" y="44450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44500"/>
                </a:lnTo>
                <a:close/>
              </a:path>
              <a:path w="27940" h="1917700">
                <a:moveTo>
                  <a:pt x="2794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0850"/>
                </a:lnTo>
                <a:close/>
              </a:path>
              <a:path w="27940" h="1917700">
                <a:moveTo>
                  <a:pt x="27940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3550"/>
                </a:lnTo>
                <a:close/>
              </a:path>
              <a:path w="27940" h="1917700">
                <a:moveTo>
                  <a:pt x="2794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1917700">
                <a:moveTo>
                  <a:pt x="27940" y="482600"/>
                </a:moveTo>
                <a:lnTo>
                  <a:pt x="0" y="4826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82600"/>
                </a:lnTo>
                <a:close/>
              </a:path>
              <a:path w="27940" h="1917700">
                <a:moveTo>
                  <a:pt x="27940" y="508000"/>
                </a:moveTo>
                <a:lnTo>
                  <a:pt x="0" y="5080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08000"/>
                </a:lnTo>
                <a:close/>
              </a:path>
              <a:path w="27940" h="1917700">
                <a:moveTo>
                  <a:pt x="27940" y="577850"/>
                </a:moveTo>
                <a:lnTo>
                  <a:pt x="0" y="57785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77850"/>
                </a:lnTo>
                <a:close/>
              </a:path>
              <a:path w="27940" h="1917700">
                <a:moveTo>
                  <a:pt x="27940" y="615950"/>
                </a:moveTo>
                <a:lnTo>
                  <a:pt x="0" y="615950"/>
                </a:lnTo>
                <a:lnTo>
                  <a:pt x="0" y="621030"/>
                </a:lnTo>
                <a:lnTo>
                  <a:pt x="27940" y="621030"/>
                </a:lnTo>
                <a:lnTo>
                  <a:pt x="27940" y="615950"/>
                </a:lnTo>
                <a:close/>
              </a:path>
              <a:path w="27940" h="1917700">
                <a:moveTo>
                  <a:pt x="27940" y="621030"/>
                </a:moveTo>
                <a:lnTo>
                  <a:pt x="0" y="62103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1030"/>
                </a:lnTo>
                <a:close/>
              </a:path>
              <a:path w="27940" h="1917700">
                <a:moveTo>
                  <a:pt x="27940" y="627380"/>
                </a:moveTo>
                <a:lnTo>
                  <a:pt x="0" y="627380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627380"/>
                </a:lnTo>
                <a:close/>
              </a:path>
              <a:path w="27940" h="1917700">
                <a:moveTo>
                  <a:pt x="27940" y="633730"/>
                </a:moveTo>
                <a:lnTo>
                  <a:pt x="0" y="63373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33730"/>
                </a:lnTo>
                <a:close/>
              </a:path>
              <a:path w="27940" h="1917700">
                <a:moveTo>
                  <a:pt x="27940" y="660400"/>
                </a:moveTo>
                <a:lnTo>
                  <a:pt x="0" y="66040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60400"/>
                </a:lnTo>
                <a:close/>
              </a:path>
              <a:path w="27940" h="1917700">
                <a:moveTo>
                  <a:pt x="27940" y="678180"/>
                </a:moveTo>
                <a:lnTo>
                  <a:pt x="0" y="67818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78180"/>
                </a:lnTo>
                <a:close/>
              </a:path>
              <a:path w="27940" h="1917700">
                <a:moveTo>
                  <a:pt x="2794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85800"/>
                </a:lnTo>
                <a:close/>
              </a:path>
              <a:path w="27940" h="1917700">
                <a:moveTo>
                  <a:pt x="27940" y="698500"/>
                </a:moveTo>
                <a:lnTo>
                  <a:pt x="0" y="6985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8500"/>
                </a:lnTo>
                <a:close/>
              </a:path>
              <a:path w="27940" h="1917700">
                <a:moveTo>
                  <a:pt x="27940" y="704850"/>
                </a:moveTo>
                <a:lnTo>
                  <a:pt x="0" y="7048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04850"/>
                </a:lnTo>
                <a:close/>
              </a:path>
              <a:path w="27940" h="1917700">
                <a:moveTo>
                  <a:pt x="27940" y="748030"/>
                </a:moveTo>
                <a:lnTo>
                  <a:pt x="0" y="74803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8030"/>
                </a:lnTo>
                <a:close/>
              </a:path>
              <a:path w="27940" h="1917700">
                <a:moveTo>
                  <a:pt x="27940" y="755650"/>
                </a:moveTo>
                <a:lnTo>
                  <a:pt x="0" y="7556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5650"/>
                </a:lnTo>
                <a:close/>
              </a:path>
              <a:path w="27940" h="1917700">
                <a:moveTo>
                  <a:pt x="27940" y="762000"/>
                </a:moveTo>
                <a:lnTo>
                  <a:pt x="0" y="76200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62000"/>
                </a:lnTo>
                <a:close/>
              </a:path>
              <a:path w="27940" h="1917700">
                <a:moveTo>
                  <a:pt x="27940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30"/>
                </a:lnTo>
                <a:close/>
              </a:path>
              <a:path w="27940" h="1917700">
                <a:moveTo>
                  <a:pt x="27940" y="805180"/>
                </a:moveTo>
                <a:lnTo>
                  <a:pt x="0" y="805180"/>
                </a:lnTo>
                <a:lnTo>
                  <a:pt x="0" y="836930"/>
                </a:lnTo>
                <a:lnTo>
                  <a:pt x="27940" y="836930"/>
                </a:lnTo>
                <a:lnTo>
                  <a:pt x="27940" y="805180"/>
                </a:lnTo>
                <a:close/>
              </a:path>
              <a:path w="27940" h="1917700">
                <a:moveTo>
                  <a:pt x="2794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36930"/>
                </a:lnTo>
                <a:close/>
              </a:path>
              <a:path w="27940" h="1917700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917700">
                <a:moveTo>
                  <a:pt x="27940" y="850900"/>
                </a:moveTo>
                <a:lnTo>
                  <a:pt x="0" y="85090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50900"/>
                </a:lnTo>
                <a:close/>
              </a:path>
              <a:path w="27940" h="1917700">
                <a:moveTo>
                  <a:pt x="27940" y="889000"/>
                </a:moveTo>
                <a:lnTo>
                  <a:pt x="0" y="88900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9000"/>
                </a:lnTo>
                <a:close/>
              </a:path>
              <a:path w="27940" h="1917700">
                <a:moveTo>
                  <a:pt x="27940" y="894080"/>
                </a:moveTo>
                <a:lnTo>
                  <a:pt x="0" y="894080"/>
                </a:lnTo>
                <a:lnTo>
                  <a:pt x="0" y="919480"/>
                </a:lnTo>
                <a:lnTo>
                  <a:pt x="27940" y="919480"/>
                </a:lnTo>
                <a:lnTo>
                  <a:pt x="27940" y="894080"/>
                </a:lnTo>
                <a:close/>
              </a:path>
              <a:path w="27940" h="1917700">
                <a:moveTo>
                  <a:pt x="27940" y="919480"/>
                </a:moveTo>
                <a:lnTo>
                  <a:pt x="0" y="919480"/>
                </a:lnTo>
                <a:lnTo>
                  <a:pt x="0" y="989330"/>
                </a:lnTo>
                <a:lnTo>
                  <a:pt x="27940" y="989330"/>
                </a:lnTo>
                <a:lnTo>
                  <a:pt x="27940" y="919480"/>
                </a:lnTo>
                <a:close/>
              </a:path>
              <a:path w="27940" h="1917700">
                <a:moveTo>
                  <a:pt x="2794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89330"/>
                </a:lnTo>
                <a:close/>
              </a:path>
              <a:path w="27940" h="1917700">
                <a:moveTo>
                  <a:pt x="27940" y="995680"/>
                </a:moveTo>
                <a:lnTo>
                  <a:pt x="0" y="995680"/>
                </a:lnTo>
                <a:lnTo>
                  <a:pt x="0" y="1003300"/>
                </a:lnTo>
                <a:lnTo>
                  <a:pt x="27940" y="1003300"/>
                </a:lnTo>
                <a:lnTo>
                  <a:pt x="27940" y="995680"/>
                </a:lnTo>
                <a:close/>
              </a:path>
              <a:path w="27940" h="1917700">
                <a:moveTo>
                  <a:pt x="27940" y="1003300"/>
                </a:moveTo>
                <a:lnTo>
                  <a:pt x="0" y="100330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1003300"/>
                </a:lnTo>
                <a:close/>
              </a:path>
              <a:path w="27940" h="1917700">
                <a:moveTo>
                  <a:pt x="27940" y="1014730"/>
                </a:moveTo>
                <a:lnTo>
                  <a:pt x="0" y="101473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14730"/>
                </a:lnTo>
                <a:close/>
              </a:path>
              <a:path w="27940" h="1917700">
                <a:moveTo>
                  <a:pt x="27940" y="1041400"/>
                </a:moveTo>
                <a:lnTo>
                  <a:pt x="0" y="10414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41400"/>
                </a:lnTo>
                <a:close/>
              </a:path>
              <a:path w="27940" h="1917700">
                <a:moveTo>
                  <a:pt x="27940" y="1117600"/>
                </a:moveTo>
                <a:lnTo>
                  <a:pt x="0" y="1117600"/>
                </a:lnTo>
                <a:lnTo>
                  <a:pt x="0" y="1263650"/>
                </a:lnTo>
                <a:lnTo>
                  <a:pt x="27940" y="1263650"/>
                </a:lnTo>
                <a:lnTo>
                  <a:pt x="27940" y="1117600"/>
                </a:lnTo>
                <a:close/>
              </a:path>
              <a:path w="27940" h="1917700">
                <a:moveTo>
                  <a:pt x="27940" y="1263650"/>
                </a:moveTo>
                <a:lnTo>
                  <a:pt x="0" y="1263650"/>
                </a:lnTo>
                <a:lnTo>
                  <a:pt x="0" y="1287780"/>
                </a:lnTo>
                <a:lnTo>
                  <a:pt x="27940" y="1287780"/>
                </a:lnTo>
                <a:lnTo>
                  <a:pt x="27940" y="1263650"/>
                </a:lnTo>
                <a:close/>
              </a:path>
              <a:path w="27940" h="1917700">
                <a:moveTo>
                  <a:pt x="27940" y="1287780"/>
                </a:moveTo>
                <a:lnTo>
                  <a:pt x="0" y="1287780"/>
                </a:lnTo>
                <a:lnTo>
                  <a:pt x="0" y="1339850"/>
                </a:lnTo>
                <a:lnTo>
                  <a:pt x="27940" y="1339850"/>
                </a:lnTo>
                <a:lnTo>
                  <a:pt x="27940" y="1287780"/>
                </a:lnTo>
                <a:close/>
              </a:path>
              <a:path w="27940" h="1917700">
                <a:moveTo>
                  <a:pt x="27940" y="1339850"/>
                </a:moveTo>
                <a:lnTo>
                  <a:pt x="0" y="133985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39850"/>
                </a:lnTo>
                <a:close/>
              </a:path>
              <a:path w="27940" h="1917700">
                <a:moveTo>
                  <a:pt x="27940" y="1357630"/>
                </a:moveTo>
                <a:lnTo>
                  <a:pt x="0" y="135763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57630"/>
                </a:lnTo>
                <a:close/>
              </a:path>
              <a:path w="27940" h="1917700">
                <a:moveTo>
                  <a:pt x="27940" y="1370330"/>
                </a:moveTo>
                <a:lnTo>
                  <a:pt x="0" y="1370330"/>
                </a:lnTo>
                <a:lnTo>
                  <a:pt x="0" y="1397000"/>
                </a:lnTo>
                <a:lnTo>
                  <a:pt x="27940" y="1397000"/>
                </a:lnTo>
                <a:lnTo>
                  <a:pt x="27940" y="1370330"/>
                </a:lnTo>
                <a:close/>
              </a:path>
              <a:path w="27940" h="1917700">
                <a:moveTo>
                  <a:pt x="27940" y="1397000"/>
                </a:moveTo>
                <a:lnTo>
                  <a:pt x="0" y="139700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397000"/>
                </a:lnTo>
                <a:close/>
              </a:path>
              <a:path w="27940" h="1917700">
                <a:moveTo>
                  <a:pt x="27940" y="1427480"/>
                </a:moveTo>
                <a:lnTo>
                  <a:pt x="0" y="142748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27480"/>
                </a:lnTo>
                <a:close/>
              </a:path>
              <a:path w="27940" h="1917700">
                <a:moveTo>
                  <a:pt x="27940" y="1433830"/>
                </a:moveTo>
                <a:lnTo>
                  <a:pt x="0" y="1433830"/>
                </a:lnTo>
                <a:lnTo>
                  <a:pt x="0" y="1440180"/>
                </a:lnTo>
                <a:lnTo>
                  <a:pt x="27940" y="1440180"/>
                </a:lnTo>
                <a:lnTo>
                  <a:pt x="27940" y="1433830"/>
                </a:lnTo>
                <a:close/>
              </a:path>
              <a:path w="27940" h="1917700">
                <a:moveTo>
                  <a:pt x="27940" y="1440180"/>
                </a:moveTo>
                <a:lnTo>
                  <a:pt x="0" y="1440180"/>
                </a:lnTo>
                <a:lnTo>
                  <a:pt x="0" y="1473200"/>
                </a:lnTo>
                <a:lnTo>
                  <a:pt x="27940" y="1473200"/>
                </a:lnTo>
                <a:lnTo>
                  <a:pt x="27940" y="1440180"/>
                </a:lnTo>
                <a:close/>
              </a:path>
              <a:path w="27940" h="1917700">
                <a:moveTo>
                  <a:pt x="27940" y="1473200"/>
                </a:moveTo>
                <a:lnTo>
                  <a:pt x="0" y="1473200"/>
                </a:lnTo>
                <a:lnTo>
                  <a:pt x="0" y="1497330"/>
                </a:lnTo>
                <a:lnTo>
                  <a:pt x="27940" y="1497330"/>
                </a:lnTo>
                <a:lnTo>
                  <a:pt x="27940" y="1473200"/>
                </a:lnTo>
                <a:close/>
              </a:path>
              <a:path w="27940" h="1917700">
                <a:moveTo>
                  <a:pt x="27940" y="1497330"/>
                </a:moveTo>
                <a:lnTo>
                  <a:pt x="0" y="1497330"/>
                </a:lnTo>
                <a:lnTo>
                  <a:pt x="0" y="1549400"/>
                </a:lnTo>
                <a:lnTo>
                  <a:pt x="27940" y="1549400"/>
                </a:lnTo>
                <a:lnTo>
                  <a:pt x="27940" y="1497330"/>
                </a:lnTo>
                <a:close/>
              </a:path>
              <a:path w="27940" h="1917700">
                <a:moveTo>
                  <a:pt x="27940" y="1549400"/>
                </a:moveTo>
                <a:lnTo>
                  <a:pt x="0" y="1549400"/>
                </a:lnTo>
                <a:lnTo>
                  <a:pt x="0" y="1567180"/>
                </a:lnTo>
                <a:lnTo>
                  <a:pt x="27940" y="1567180"/>
                </a:lnTo>
                <a:lnTo>
                  <a:pt x="27940" y="1549400"/>
                </a:lnTo>
                <a:close/>
              </a:path>
              <a:path w="27940" h="1917700">
                <a:moveTo>
                  <a:pt x="27940" y="1870710"/>
                </a:moveTo>
                <a:lnTo>
                  <a:pt x="11429" y="1870710"/>
                </a:lnTo>
                <a:lnTo>
                  <a:pt x="11429" y="1873250"/>
                </a:lnTo>
                <a:lnTo>
                  <a:pt x="12700" y="1873250"/>
                </a:lnTo>
                <a:lnTo>
                  <a:pt x="12700" y="1875790"/>
                </a:lnTo>
                <a:lnTo>
                  <a:pt x="13970" y="1875790"/>
                </a:lnTo>
                <a:lnTo>
                  <a:pt x="13970" y="1879600"/>
                </a:lnTo>
                <a:lnTo>
                  <a:pt x="15240" y="1879600"/>
                </a:lnTo>
                <a:lnTo>
                  <a:pt x="15240" y="1883410"/>
                </a:lnTo>
                <a:lnTo>
                  <a:pt x="16510" y="1883410"/>
                </a:lnTo>
                <a:lnTo>
                  <a:pt x="16510" y="1887220"/>
                </a:lnTo>
                <a:lnTo>
                  <a:pt x="17779" y="1887220"/>
                </a:lnTo>
                <a:lnTo>
                  <a:pt x="17779" y="1891030"/>
                </a:lnTo>
                <a:lnTo>
                  <a:pt x="19050" y="1891030"/>
                </a:lnTo>
                <a:lnTo>
                  <a:pt x="19050" y="1894840"/>
                </a:lnTo>
                <a:lnTo>
                  <a:pt x="20320" y="1894840"/>
                </a:lnTo>
                <a:lnTo>
                  <a:pt x="20320" y="1898650"/>
                </a:lnTo>
                <a:lnTo>
                  <a:pt x="21590" y="1898650"/>
                </a:lnTo>
                <a:lnTo>
                  <a:pt x="21590" y="1902460"/>
                </a:lnTo>
                <a:lnTo>
                  <a:pt x="22860" y="1902460"/>
                </a:lnTo>
                <a:lnTo>
                  <a:pt x="22860" y="1906270"/>
                </a:lnTo>
                <a:lnTo>
                  <a:pt x="24129" y="1906270"/>
                </a:lnTo>
                <a:lnTo>
                  <a:pt x="24129" y="1910080"/>
                </a:lnTo>
                <a:lnTo>
                  <a:pt x="25400" y="1910080"/>
                </a:lnTo>
                <a:lnTo>
                  <a:pt x="25400" y="1913890"/>
                </a:lnTo>
                <a:lnTo>
                  <a:pt x="26670" y="1913890"/>
                </a:lnTo>
                <a:lnTo>
                  <a:pt x="26670" y="1917700"/>
                </a:lnTo>
                <a:lnTo>
                  <a:pt x="27940" y="1917700"/>
                </a:lnTo>
                <a:lnTo>
                  <a:pt x="27940" y="1870710"/>
                </a:lnTo>
                <a:close/>
              </a:path>
              <a:path w="27940" h="1917700">
                <a:moveTo>
                  <a:pt x="27940" y="1863089"/>
                </a:moveTo>
                <a:lnTo>
                  <a:pt x="8890" y="1863089"/>
                </a:lnTo>
                <a:lnTo>
                  <a:pt x="8890" y="1866900"/>
                </a:lnTo>
                <a:lnTo>
                  <a:pt x="10160" y="1866900"/>
                </a:lnTo>
                <a:lnTo>
                  <a:pt x="10160" y="1870710"/>
                </a:lnTo>
                <a:lnTo>
                  <a:pt x="11429" y="1870710"/>
                </a:lnTo>
                <a:lnTo>
                  <a:pt x="11429" y="1869439"/>
                </a:lnTo>
                <a:lnTo>
                  <a:pt x="27940" y="1869439"/>
                </a:lnTo>
                <a:lnTo>
                  <a:pt x="27940" y="1863089"/>
                </a:lnTo>
                <a:close/>
              </a:path>
              <a:path w="27940" h="1917700">
                <a:moveTo>
                  <a:pt x="27940" y="1851660"/>
                </a:moveTo>
                <a:lnTo>
                  <a:pt x="5079" y="1851660"/>
                </a:lnTo>
                <a:lnTo>
                  <a:pt x="5079" y="1854200"/>
                </a:lnTo>
                <a:lnTo>
                  <a:pt x="6350" y="1854200"/>
                </a:lnTo>
                <a:lnTo>
                  <a:pt x="6350" y="1859280"/>
                </a:lnTo>
                <a:lnTo>
                  <a:pt x="7620" y="1859280"/>
                </a:lnTo>
                <a:lnTo>
                  <a:pt x="7620" y="1863089"/>
                </a:lnTo>
                <a:lnTo>
                  <a:pt x="8890" y="1863089"/>
                </a:lnTo>
                <a:lnTo>
                  <a:pt x="8890" y="1861820"/>
                </a:lnTo>
                <a:lnTo>
                  <a:pt x="27940" y="1861820"/>
                </a:lnTo>
                <a:lnTo>
                  <a:pt x="27940" y="1851660"/>
                </a:lnTo>
                <a:close/>
              </a:path>
              <a:path w="27940" h="1917700">
                <a:moveTo>
                  <a:pt x="27940" y="1844039"/>
                </a:moveTo>
                <a:lnTo>
                  <a:pt x="2540" y="1844039"/>
                </a:lnTo>
                <a:lnTo>
                  <a:pt x="2540" y="1847850"/>
                </a:lnTo>
                <a:lnTo>
                  <a:pt x="3810" y="1847850"/>
                </a:lnTo>
                <a:lnTo>
                  <a:pt x="3810" y="1851660"/>
                </a:lnTo>
                <a:lnTo>
                  <a:pt x="5079" y="1851660"/>
                </a:lnTo>
                <a:lnTo>
                  <a:pt x="5079" y="1850389"/>
                </a:lnTo>
                <a:lnTo>
                  <a:pt x="27940" y="1850389"/>
                </a:lnTo>
                <a:lnTo>
                  <a:pt x="27940" y="1844039"/>
                </a:lnTo>
                <a:close/>
              </a:path>
              <a:path w="27940" h="1917700">
                <a:moveTo>
                  <a:pt x="27940" y="1832610"/>
                </a:moveTo>
                <a:lnTo>
                  <a:pt x="0" y="1832610"/>
                </a:lnTo>
                <a:lnTo>
                  <a:pt x="0" y="1840230"/>
                </a:lnTo>
                <a:lnTo>
                  <a:pt x="1270" y="1840230"/>
                </a:lnTo>
                <a:lnTo>
                  <a:pt x="1270" y="1844039"/>
                </a:lnTo>
                <a:lnTo>
                  <a:pt x="2540" y="1844039"/>
                </a:lnTo>
                <a:lnTo>
                  <a:pt x="2540" y="1842770"/>
                </a:lnTo>
                <a:lnTo>
                  <a:pt x="27940" y="1842770"/>
                </a:lnTo>
                <a:lnTo>
                  <a:pt x="27940" y="1832610"/>
                </a:lnTo>
                <a:close/>
              </a:path>
              <a:path w="27940" h="1917700">
                <a:moveTo>
                  <a:pt x="2794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40" y="1831339"/>
                </a:lnTo>
                <a:lnTo>
                  <a:pt x="27940" y="1824989"/>
                </a:lnTo>
                <a:close/>
              </a:path>
              <a:path w="27940" h="1917700">
                <a:moveTo>
                  <a:pt x="27940" y="1813560"/>
                </a:moveTo>
                <a:lnTo>
                  <a:pt x="0" y="1813560"/>
                </a:lnTo>
                <a:lnTo>
                  <a:pt x="0" y="1823720"/>
                </a:lnTo>
                <a:lnTo>
                  <a:pt x="27940" y="1823720"/>
                </a:lnTo>
                <a:lnTo>
                  <a:pt x="27940" y="1813560"/>
                </a:lnTo>
                <a:close/>
              </a:path>
              <a:path w="27940" h="1917700">
                <a:moveTo>
                  <a:pt x="2794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40" y="1812289"/>
                </a:lnTo>
                <a:lnTo>
                  <a:pt x="27940" y="1805939"/>
                </a:lnTo>
                <a:close/>
              </a:path>
              <a:path w="27940" h="1917700">
                <a:moveTo>
                  <a:pt x="27940" y="1794510"/>
                </a:moveTo>
                <a:lnTo>
                  <a:pt x="0" y="1794510"/>
                </a:lnTo>
                <a:lnTo>
                  <a:pt x="0" y="1804670"/>
                </a:lnTo>
                <a:lnTo>
                  <a:pt x="27940" y="1804670"/>
                </a:lnTo>
                <a:lnTo>
                  <a:pt x="27940" y="1794510"/>
                </a:lnTo>
                <a:close/>
              </a:path>
              <a:path w="27940" h="1917700">
                <a:moveTo>
                  <a:pt x="2794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40" y="1793239"/>
                </a:lnTo>
                <a:lnTo>
                  <a:pt x="27940" y="1786889"/>
                </a:lnTo>
                <a:close/>
              </a:path>
              <a:path w="27940" h="1917700">
                <a:moveTo>
                  <a:pt x="2794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7940" y="1785620"/>
                </a:lnTo>
                <a:lnTo>
                  <a:pt x="27940" y="1775460"/>
                </a:lnTo>
                <a:close/>
              </a:path>
              <a:path w="27940" h="1917700">
                <a:moveTo>
                  <a:pt x="27940" y="1767840"/>
                </a:moveTo>
                <a:lnTo>
                  <a:pt x="0" y="1767840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767840"/>
                </a:lnTo>
                <a:close/>
              </a:path>
              <a:path w="27940" h="1917700">
                <a:moveTo>
                  <a:pt x="2794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7940" y="1766570"/>
                </a:lnTo>
                <a:lnTo>
                  <a:pt x="27940" y="1756410"/>
                </a:lnTo>
                <a:close/>
              </a:path>
              <a:path w="27940" h="1917700">
                <a:moveTo>
                  <a:pt x="27940" y="1748790"/>
                </a:moveTo>
                <a:lnTo>
                  <a:pt x="0" y="1748790"/>
                </a:lnTo>
                <a:lnTo>
                  <a:pt x="0" y="1755139"/>
                </a:lnTo>
                <a:lnTo>
                  <a:pt x="27940" y="1755139"/>
                </a:lnTo>
                <a:lnTo>
                  <a:pt x="27940" y="1748790"/>
                </a:lnTo>
                <a:close/>
              </a:path>
              <a:path w="27940" h="1917700">
                <a:moveTo>
                  <a:pt x="2794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7940" y="1747520"/>
                </a:lnTo>
                <a:lnTo>
                  <a:pt x="27940" y="1737360"/>
                </a:lnTo>
                <a:close/>
              </a:path>
              <a:path w="27940" h="1917700">
                <a:moveTo>
                  <a:pt x="2794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40" y="1736089"/>
                </a:lnTo>
                <a:lnTo>
                  <a:pt x="27940" y="1729739"/>
                </a:lnTo>
                <a:close/>
              </a:path>
              <a:path w="27940" h="1917700">
                <a:moveTo>
                  <a:pt x="2794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7940" y="1728470"/>
                </a:lnTo>
                <a:lnTo>
                  <a:pt x="27940" y="1718310"/>
                </a:lnTo>
                <a:close/>
              </a:path>
              <a:path w="27940" h="1917700">
                <a:moveTo>
                  <a:pt x="2794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40" y="1717039"/>
                </a:lnTo>
                <a:lnTo>
                  <a:pt x="27940" y="1710689"/>
                </a:lnTo>
                <a:close/>
              </a:path>
              <a:path w="27940" h="1917700">
                <a:moveTo>
                  <a:pt x="2794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7940" y="1709420"/>
                </a:lnTo>
                <a:lnTo>
                  <a:pt x="27940" y="1699260"/>
                </a:lnTo>
                <a:close/>
              </a:path>
              <a:path w="27940" h="1917700">
                <a:moveTo>
                  <a:pt x="2794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7940" y="1697989"/>
                </a:lnTo>
                <a:lnTo>
                  <a:pt x="27940" y="1691640"/>
                </a:lnTo>
                <a:close/>
              </a:path>
              <a:path w="27940" h="1917700">
                <a:moveTo>
                  <a:pt x="2794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40" y="1690370"/>
                </a:lnTo>
                <a:lnTo>
                  <a:pt x="27940" y="1680210"/>
                </a:lnTo>
                <a:close/>
              </a:path>
              <a:path w="27940" h="1917700">
                <a:moveTo>
                  <a:pt x="27940" y="1666239"/>
                </a:moveTo>
                <a:lnTo>
                  <a:pt x="0" y="166623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66239"/>
                </a:lnTo>
                <a:close/>
              </a:path>
              <a:path w="27940" h="191770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1917700">
                <a:moveTo>
                  <a:pt x="27940" y="1647190"/>
                </a:moveTo>
                <a:lnTo>
                  <a:pt x="0" y="1647190"/>
                </a:lnTo>
                <a:lnTo>
                  <a:pt x="0" y="1653540"/>
                </a:lnTo>
                <a:lnTo>
                  <a:pt x="27940" y="1653540"/>
                </a:lnTo>
                <a:lnTo>
                  <a:pt x="27940" y="1647190"/>
                </a:lnTo>
                <a:close/>
              </a:path>
              <a:path w="27940" h="191770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191770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191770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1917700">
                <a:moveTo>
                  <a:pt x="27940" y="1609090"/>
                </a:moveTo>
                <a:lnTo>
                  <a:pt x="0" y="1609090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90"/>
                </a:lnTo>
                <a:close/>
              </a:path>
              <a:path w="27940" h="1917700">
                <a:moveTo>
                  <a:pt x="27940" y="1597660"/>
                </a:moveTo>
                <a:lnTo>
                  <a:pt x="0" y="1597660"/>
                </a:lnTo>
                <a:lnTo>
                  <a:pt x="0" y="1607820"/>
                </a:lnTo>
                <a:lnTo>
                  <a:pt x="27940" y="1607820"/>
                </a:lnTo>
                <a:lnTo>
                  <a:pt x="27940" y="1597660"/>
                </a:lnTo>
                <a:close/>
              </a:path>
              <a:path w="27940" h="1917700">
                <a:moveTo>
                  <a:pt x="27940" y="1590039"/>
                </a:moveTo>
                <a:lnTo>
                  <a:pt x="0" y="1590039"/>
                </a:lnTo>
                <a:lnTo>
                  <a:pt x="0" y="1596390"/>
                </a:lnTo>
                <a:lnTo>
                  <a:pt x="27940" y="1596390"/>
                </a:lnTo>
                <a:lnTo>
                  <a:pt x="27940" y="1590039"/>
                </a:lnTo>
                <a:close/>
              </a:path>
              <a:path w="27940" h="1917700">
                <a:moveTo>
                  <a:pt x="2794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7940" y="1588770"/>
                </a:lnTo>
                <a:lnTo>
                  <a:pt x="27940" y="1578610"/>
                </a:lnTo>
                <a:close/>
              </a:path>
              <a:path w="27940" h="1917700">
                <a:moveTo>
                  <a:pt x="27940" y="1570989"/>
                </a:moveTo>
                <a:lnTo>
                  <a:pt x="0" y="1570989"/>
                </a:lnTo>
                <a:lnTo>
                  <a:pt x="0" y="1577340"/>
                </a:lnTo>
                <a:lnTo>
                  <a:pt x="27940" y="1577340"/>
                </a:lnTo>
                <a:lnTo>
                  <a:pt x="27940" y="1570989"/>
                </a:lnTo>
                <a:close/>
              </a:path>
              <a:path w="27940" h="1917700">
                <a:moveTo>
                  <a:pt x="27940" y="1568450"/>
                </a:moveTo>
                <a:lnTo>
                  <a:pt x="0" y="1568450"/>
                </a:lnTo>
                <a:lnTo>
                  <a:pt x="0" y="1569720"/>
                </a:lnTo>
                <a:lnTo>
                  <a:pt x="27940" y="1569720"/>
                </a:lnTo>
                <a:lnTo>
                  <a:pt x="27940" y="1568450"/>
                </a:lnTo>
                <a:close/>
              </a:path>
            </a:pathLst>
          </a:custGeom>
          <a:solidFill>
            <a:srgbClr val="1F3E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148319" y="3279140"/>
            <a:ext cx="26670" cy="1977389"/>
          </a:xfrm>
          <a:custGeom>
            <a:avLst/>
            <a:gdLst/>
            <a:ahLst/>
            <a:cxnLst/>
            <a:rect l="l" t="t" r="r" b="b"/>
            <a:pathLst>
              <a:path w="26670" h="1977389">
                <a:moveTo>
                  <a:pt x="20319" y="0"/>
                </a:moveTo>
                <a:lnTo>
                  <a:pt x="0" y="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1977389">
                <a:moveTo>
                  <a:pt x="26670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977389">
                <a:moveTo>
                  <a:pt x="26670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70" y="361950"/>
                </a:lnTo>
                <a:lnTo>
                  <a:pt x="26670" y="342900"/>
                </a:lnTo>
                <a:close/>
              </a:path>
              <a:path w="26670" h="1977389">
                <a:moveTo>
                  <a:pt x="26670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1950"/>
                </a:lnTo>
                <a:close/>
              </a:path>
              <a:path w="26670" h="197738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1977389">
                <a:moveTo>
                  <a:pt x="26670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387350"/>
                </a:lnTo>
                <a:close/>
              </a:path>
              <a:path w="26670" h="1977389">
                <a:moveTo>
                  <a:pt x="2667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9100"/>
                </a:lnTo>
                <a:close/>
              </a:path>
              <a:path w="26670" h="1977389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977389">
                <a:moveTo>
                  <a:pt x="26670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8150"/>
                </a:lnTo>
                <a:close/>
              </a:path>
              <a:path w="26670" h="1977389">
                <a:moveTo>
                  <a:pt x="2667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1977389">
                <a:moveTo>
                  <a:pt x="26670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1977389">
                <a:moveTo>
                  <a:pt x="26670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482600"/>
                </a:lnTo>
                <a:close/>
              </a:path>
              <a:path w="26670" h="1977389">
                <a:moveTo>
                  <a:pt x="26670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52450"/>
                </a:lnTo>
                <a:close/>
              </a:path>
              <a:path w="26670" h="1977389">
                <a:moveTo>
                  <a:pt x="26670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90550"/>
                </a:lnTo>
                <a:close/>
              </a:path>
              <a:path w="26670" h="1977389">
                <a:moveTo>
                  <a:pt x="2667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5630"/>
                </a:lnTo>
                <a:close/>
              </a:path>
              <a:path w="26670" h="1977389">
                <a:moveTo>
                  <a:pt x="26670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601980"/>
                </a:lnTo>
                <a:close/>
              </a:path>
              <a:path w="26670" h="1977389">
                <a:moveTo>
                  <a:pt x="26670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8330"/>
                </a:lnTo>
                <a:close/>
              </a:path>
              <a:path w="26670" h="1977389">
                <a:moveTo>
                  <a:pt x="26670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35000"/>
                </a:lnTo>
                <a:close/>
              </a:path>
              <a:path w="26670" h="1977389">
                <a:moveTo>
                  <a:pt x="2667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2780"/>
                </a:lnTo>
                <a:close/>
              </a:path>
              <a:path w="26670" h="1977389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977389">
                <a:moveTo>
                  <a:pt x="2667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3100"/>
                </a:lnTo>
                <a:close/>
              </a:path>
              <a:path w="26670" h="1977389">
                <a:moveTo>
                  <a:pt x="26670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79450"/>
                </a:lnTo>
                <a:close/>
              </a:path>
              <a:path w="26670" h="1977389">
                <a:moveTo>
                  <a:pt x="26670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2630"/>
                </a:lnTo>
                <a:close/>
              </a:path>
              <a:path w="26670" h="1977389">
                <a:moveTo>
                  <a:pt x="26670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30250"/>
                </a:lnTo>
                <a:close/>
              </a:path>
              <a:path w="26670" h="1977389">
                <a:moveTo>
                  <a:pt x="26670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6600"/>
                </a:lnTo>
                <a:close/>
              </a:path>
              <a:path w="26670" h="1977389">
                <a:moveTo>
                  <a:pt x="2667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70" y="779779"/>
                </a:lnTo>
                <a:lnTo>
                  <a:pt x="26670" y="773430"/>
                </a:lnTo>
                <a:close/>
              </a:path>
              <a:path w="26670" h="1977389">
                <a:moveTo>
                  <a:pt x="26670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9780"/>
                </a:lnTo>
                <a:close/>
              </a:path>
              <a:path w="26670" h="1977389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97738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977389">
                <a:moveTo>
                  <a:pt x="26670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25500"/>
                </a:lnTo>
                <a:close/>
              </a:path>
              <a:path w="26670" h="1977389">
                <a:moveTo>
                  <a:pt x="26670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3600"/>
                </a:lnTo>
                <a:close/>
              </a:path>
              <a:path w="26670" h="1977389">
                <a:moveTo>
                  <a:pt x="26670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68680"/>
                </a:lnTo>
                <a:close/>
              </a:path>
              <a:path w="26670" h="1977389">
                <a:moveTo>
                  <a:pt x="26670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894080"/>
                </a:lnTo>
                <a:close/>
              </a:path>
              <a:path w="26670" h="1977389">
                <a:moveTo>
                  <a:pt x="2667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63930"/>
                </a:lnTo>
                <a:close/>
              </a:path>
              <a:path w="26670" h="1977389">
                <a:moveTo>
                  <a:pt x="26670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0280"/>
                </a:lnTo>
                <a:close/>
              </a:path>
              <a:path w="26670" h="1977389">
                <a:moveTo>
                  <a:pt x="2667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77900"/>
                </a:lnTo>
                <a:close/>
              </a:path>
              <a:path w="26670" h="1977389">
                <a:moveTo>
                  <a:pt x="26670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989330"/>
                </a:lnTo>
                <a:close/>
              </a:path>
              <a:path w="26670" h="1977389">
                <a:moveTo>
                  <a:pt x="26670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16000"/>
                </a:lnTo>
                <a:close/>
              </a:path>
              <a:path w="26670" h="1977389">
                <a:moveTo>
                  <a:pt x="26670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70" y="1238250"/>
                </a:lnTo>
                <a:lnTo>
                  <a:pt x="26670" y="1092200"/>
                </a:lnTo>
                <a:close/>
              </a:path>
              <a:path w="26670" h="1977389">
                <a:moveTo>
                  <a:pt x="26670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38250"/>
                </a:lnTo>
                <a:close/>
              </a:path>
              <a:path w="26670" h="1977389">
                <a:moveTo>
                  <a:pt x="26670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262380"/>
                </a:lnTo>
                <a:close/>
              </a:path>
              <a:path w="26670" h="1977389">
                <a:moveTo>
                  <a:pt x="26670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70" y="1332230"/>
                </a:lnTo>
                <a:lnTo>
                  <a:pt x="26670" y="1314450"/>
                </a:lnTo>
                <a:close/>
              </a:path>
              <a:path w="26670" h="1977389">
                <a:moveTo>
                  <a:pt x="26670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70" y="1344930"/>
                </a:lnTo>
                <a:lnTo>
                  <a:pt x="26670" y="1332230"/>
                </a:lnTo>
                <a:close/>
              </a:path>
              <a:path w="26670" h="1977389">
                <a:moveTo>
                  <a:pt x="26670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70" y="1371600"/>
                </a:lnTo>
                <a:lnTo>
                  <a:pt x="26670" y="1344930"/>
                </a:lnTo>
                <a:close/>
              </a:path>
              <a:path w="26670" h="1977389">
                <a:moveTo>
                  <a:pt x="26670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1600"/>
                </a:lnTo>
                <a:close/>
              </a:path>
              <a:path w="26670" h="1977389">
                <a:moveTo>
                  <a:pt x="26670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402080"/>
                </a:lnTo>
                <a:close/>
              </a:path>
              <a:path w="26670" h="1977389">
                <a:moveTo>
                  <a:pt x="26670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70" y="1414780"/>
                </a:lnTo>
                <a:lnTo>
                  <a:pt x="26670" y="1408430"/>
                </a:lnTo>
                <a:close/>
              </a:path>
              <a:path w="26670" h="1977389">
                <a:moveTo>
                  <a:pt x="26670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14780"/>
                </a:lnTo>
                <a:close/>
              </a:path>
              <a:path w="26670" h="1977389">
                <a:moveTo>
                  <a:pt x="26670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70" y="1471930"/>
                </a:lnTo>
                <a:lnTo>
                  <a:pt x="26670" y="1447800"/>
                </a:lnTo>
                <a:close/>
              </a:path>
              <a:path w="26670" h="1977389">
                <a:moveTo>
                  <a:pt x="26670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71930"/>
                </a:lnTo>
                <a:close/>
              </a:path>
              <a:path w="26670" h="1977389">
                <a:moveTo>
                  <a:pt x="26670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70" y="1541780"/>
                </a:lnTo>
                <a:lnTo>
                  <a:pt x="26670" y="1524000"/>
                </a:lnTo>
                <a:close/>
              </a:path>
              <a:path w="26670" h="1977389">
                <a:moveTo>
                  <a:pt x="26670" y="1845310"/>
                </a:moveTo>
                <a:lnTo>
                  <a:pt x="0" y="1845310"/>
                </a:lnTo>
                <a:lnTo>
                  <a:pt x="0" y="1896110"/>
                </a:lnTo>
                <a:lnTo>
                  <a:pt x="1270" y="1896110"/>
                </a:lnTo>
                <a:lnTo>
                  <a:pt x="1270" y="1899920"/>
                </a:lnTo>
                <a:lnTo>
                  <a:pt x="2539" y="1899920"/>
                </a:lnTo>
                <a:lnTo>
                  <a:pt x="2539" y="1903730"/>
                </a:lnTo>
                <a:lnTo>
                  <a:pt x="3809" y="1903730"/>
                </a:lnTo>
                <a:lnTo>
                  <a:pt x="3809" y="1907540"/>
                </a:lnTo>
                <a:lnTo>
                  <a:pt x="5079" y="1907540"/>
                </a:lnTo>
                <a:lnTo>
                  <a:pt x="5079" y="1911350"/>
                </a:lnTo>
                <a:lnTo>
                  <a:pt x="6350" y="1911350"/>
                </a:lnTo>
                <a:lnTo>
                  <a:pt x="6350" y="1915160"/>
                </a:lnTo>
                <a:lnTo>
                  <a:pt x="7620" y="1915160"/>
                </a:lnTo>
                <a:lnTo>
                  <a:pt x="7620" y="1918970"/>
                </a:lnTo>
                <a:lnTo>
                  <a:pt x="8889" y="1918970"/>
                </a:lnTo>
                <a:lnTo>
                  <a:pt x="8889" y="1922780"/>
                </a:lnTo>
                <a:lnTo>
                  <a:pt x="10159" y="1922780"/>
                </a:lnTo>
                <a:lnTo>
                  <a:pt x="10159" y="1926590"/>
                </a:lnTo>
                <a:lnTo>
                  <a:pt x="11429" y="1926590"/>
                </a:lnTo>
                <a:lnTo>
                  <a:pt x="11429" y="1930400"/>
                </a:lnTo>
                <a:lnTo>
                  <a:pt x="12700" y="1930400"/>
                </a:lnTo>
                <a:lnTo>
                  <a:pt x="12700" y="1934210"/>
                </a:lnTo>
                <a:lnTo>
                  <a:pt x="13970" y="1934210"/>
                </a:lnTo>
                <a:lnTo>
                  <a:pt x="13970" y="1938020"/>
                </a:lnTo>
                <a:lnTo>
                  <a:pt x="15239" y="1938020"/>
                </a:lnTo>
                <a:lnTo>
                  <a:pt x="15239" y="1941830"/>
                </a:lnTo>
                <a:lnTo>
                  <a:pt x="16509" y="1941830"/>
                </a:lnTo>
                <a:lnTo>
                  <a:pt x="16509" y="1945640"/>
                </a:lnTo>
                <a:lnTo>
                  <a:pt x="17779" y="1945640"/>
                </a:lnTo>
                <a:lnTo>
                  <a:pt x="17779" y="1949450"/>
                </a:lnTo>
                <a:lnTo>
                  <a:pt x="19050" y="1949450"/>
                </a:lnTo>
                <a:lnTo>
                  <a:pt x="19050" y="1953260"/>
                </a:lnTo>
                <a:lnTo>
                  <a:pt x="20320" y="1953260"/>
                </a:lnTo>
                <a:lnTo>
                  <a:pt x="20320" y="1958340"/>
                </a:lnTo>
                <a:lnTo>
                  <a:pt x="21589" y="1958340"/>
                </a:lnTo>
                <a:lnTo>
                  <a:pt x="21589" y="1963420"/>
                </a:lnTo>
                <a:lnTo>
                  <a:pt x="22859" y="1963420"/>
                </a:lnTo>
                <a:lnTo>
                  <a:pt x="22859" y="1967230"/>
                </a:lnTo>
                <a:lnTo>
                  <a:pt x="24129" y="1967230"/>
                </a:lnTo>
                <a:lnTo>
                  <a:pt x="24129" y="1972310"/>
                </a:lnTo>
                <a:lnTo>
                  <a:pt x="25400" y="1972310"/>
                </a:lnTo>
                <a:lnTo>
                  <a:pt x="25400" y="1977390"/>
                </a:lnTo>
                <a:lnTo>
                  <a:pt x="26670" y="1977390"/>
                </a:lnTo>
                <a:lnTo>
                  <a:pt x="26670" y="1845310"/>
                </a:lnTo>
                <a:close/>
              </a:path>
              <a:path w="26670" h="1977389">
                <a:moveTo>
                  <a:pt x="26670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977389">
                <a:moveTo>
                  <a:pt x="26670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977389">
                <a:moveTo>
                  <a:pt x="26670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977389">
                <a:moveTo>
                  <a:pt x="26670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977389">
                <a:moveTo>
                  <a:pt x="2667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977389">
                <a:moveTo>
                  <a:pt x="2667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977389">
                <a:moveTo>
                  <a:pt x="2667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97738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977389">
                <a:moveTo>
                  <a:pt x="2667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89"/>
                </a:lnTo>
                <a:close/>
              </a:path>
              <a:path w="26670" h="197738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977389">
                <a:moveTo>
                  <a:pt x="26670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40"/>
                </a:lnTo>
                <a:close/>
              </a:path>
              <a:path w="26670" h="197738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977389">
                <a:moveTo>
                  <a:pt x="26670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90"/>
                </a:lnTo>
                <a:close/>
              </a:path>
              <a:path w="26670" h="197738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977389">
                <a:moveTo>
                  <a:pt x="26670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39"/>
                </a:lnTo>
                <a:close/>
              </a:path>
              <a:path w="26670" h="197738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977389">
                <a:moveTo>
                  <a:pt x="26670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85289"/>
                </a:lnTo>
                <a:close/>
              </a:path>
              <a:path w="26670" h="1977389">
                <a:moveTo>
                  <a:pt x="2667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70" y="1684020"/>
                </a:lnTo>
                <a:lnTo>
                  <a:pt x="26670" y="1673860"/>
                </a:lnTo>
                <a:close/>
              </a:path>
              <a:path w="26670" h="1977389">
                <a:moveTo>
                  <a:pt x="26670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70" y="1672589"/>
                </a:lnTo>
                <a:lnTo>
                  <a:pt x="26670" y="1666240"/>
                </a:lnTo>
                <a:close/>
              </a:path>
              <a:path w="26670" h="1977389">
                <a:moveTo>
                  <a:pt x="2667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70" y="1664970"/>
                </a:lnTo>
                <a:lnTo>
                  <a:pt x="26670" y="1654810"/>
                </a:lnTo>
                <a:close/>
              </a:path>
              <a:path w="26670" h="1977389">
                <a:moveTo>
                  <a:pt x="26670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70" y="1653539"/>
                </a:lnTo>
                <a:lnTo>
                  <a:pt x="26670" y="1640839"/>
                </a:lnTo>
                <a:close/>
              </a:path>
              <a:path w="26670" h="197738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977389">
                <a:moveTo>
                  <a:pt x="26670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90"/>
                </a:lnTo>
                <a:close/>
              </a:path>
              <a:path w="26670" h="197738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977389">
                <a:moveTo>
                  <a:pt x="26670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40"/>
                </a:lnTo>
                <a:close/>
              </a:path>
              <a:path w="26670" h="197738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977389">
                <a:moveTo>
                  <a:pt x="26670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90"/>
                </a:lnTo>
                <a:close/>
              </a:path>
              <a:path w="26670" h="197738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1977389">
                <a:moveTo>
                  <a:pt x="26670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70" y="1570990"/>
                </a:lnTo>
                <a:lnTo>
                  <a:pt x="26670" y="1564639"/>
                </a:lnTo>
                <a:close/>
              </a:path>
              <a:path w="26670" h="197738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1977389">
                <a:moveTo>
                  <a:pt x="26670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70" y="1551940"/>
                </a:lnTo>
                <a:lnTo>
                  <a:pt x="26670" y="1545589"/>
                </a:lnTo>
                <a:close/>
              </a:path>
              <a:path w="26670" h="1977389">
                <a:moveTo>
                  <a:pt x="26670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43050"/>
                </a:lnTo>
                <a:close/>
              </a:path>
            </a:pathLst>
          </a:custGeom>
          <a:solidFill>
            <a:srgbClr val="1F3D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174990" y="3291840"/>
            <a:ext cx="27940" cy="2067560"/>
          </a:xfrm>
          <a:custGeom>
            <a:avLst/>
            <a:gdLst/>
            <a:ahLst/>
            <a:cxnLst/>
            <a:rect l="l" t="t" r="r" b="b"/>
            <a:pathLst>
              <a:path w="27940" h="2067560">
                <a:moveTo>
                  <a:pt x="13969" y="0"/>
                </a:moveTo>
                <a:lnTo>
                  <a:pt x="0" y="0"/>
                </a:lnTo>
                <a:lnTo>
                  <a:pt x="0" y="317499"/>
                </a:lnTo>
                <a:lnTo>
                  <a:pt x="27939" y="317499"/>
                </a:lnTo>
                <a:lnTo>
                  <a:pt x="2793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7940" h="2067560">
                <a:moveTo>
                  <a:pt x="27939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7939" y="330199"/>
                </a:lnTo>
                <a:lnTo>
                  <a:pt x="27939" y="317500"/>
                </a:lnTo>
                <a:close/>
              </a:path>
              <a:path w="27940" h="2067560">
                <a:moveTo>
                  <a:pt x="27939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7939" y="349249"/>
                </a:lnTo>
                <a:lnTo>
                  <a:pt x="27939" y="330199"/>
                </a:lnTo>
                <a:close/>
              </a:path>
              <a:path w="27940" h="2067560">
                <a:moveTo>
                  <a:pt x="27939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39" y="361949"/>
                </a:lnTo>
                <a:lnTo>
                  <a:pt x="27939" y="349250"/>
                </a:lnTo>
                <a:close/>
              </a:path>
              <a:path w="27940" h="2067560">
                <a:moveTo>
                  <a:pt x="27939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7939" y="374649"/>
                </a:lnTo>
                <a:lnTo>
                  <a:pt x="27939" y="361950"/>
                </a:lnTo>
                <a:close/>
              </a:path>
              <a:path w="27940" h="2067560">
                <a:moveTo>
                  <a:pt x="27939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7939" y="406399"/>
                </a:lnTo>
                <a:lnTo>
                  <a:pt x="27939" y="374649"/>
                </a:lnTo>
                <a:close/>
              </a:path>
              <a:path w="27940" h="2067560">
                <a:moveTo>
                  <a:pt x="27939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7939" y="412749"/>
                </a:lnTo>
                <a:lnTo>
                  <a:pt x="27939" y="406400"/>
                </a:lnTo>
                <a:close/>
              </a:path>
              <a:path w="27940" h="2067560">
                <a:moveTo>
                  <a:pt x="27939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7939" y="425449"/>
                </a:lnTo>
                <a:lnTo>
                  <a:pt x="27939" y="412749"/>
                </a:lnTo>
                <a:close/>
              </a:path>
              <a:path w="27940" h="2067560">
                <a:moveTo>
                  <a:pt x="27939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425449"/>
                </a:lnTo>
                <a:close/>
              </a:path>
              <a:path w="27940" h="2067560">
                <a:moveTo>
                  <a:pt x="27939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799"/>
                </a:lnTo>
                <a:close/>
              </a:path>
              <a:path w="27940" h="2067560">
                <a:moveTo>
                  <a:pt x="27939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7939" y="469899"/>
                </a:lnTo>
                <a:lnTo>
                  <a:pt x="27939" y="444500"/>
                </a:lnTo>
                <a:close/>
              </a:path>
              <a:path w="27940" h="2067560">
                <a:moveTo>
                  <a:pt x="27939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469899"/>
                </a:lnTo>
                <a:close/>
              </a:path>
              <a:path w="27940" h="2067560">
                <a:moveTo>
                  <a:pt x="27939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7939" y="577849"/>
                </a:lnTo>
                <a:lnTo>
                  <a:pt x="27939" y="539749"/>
                </a:lnTo>
                <a:close/>
              </a:path>
              <a:path w="27940" h="2067560">
                <a:moveTo>
                  <a:pt x="27939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7939" y="582929"/>
                </a:lnTo>
                <a:lnTo>
                  <a:pt x="27939" y="577850"/>
                </a:lnTo>
                <a:close/>
              </a:path>
              <a:path w="27940" h="2067560">
                <a:moveTo>
                  <a:pt x="27939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39" y="589279"/>
                </a:lnTo>
                <a:lnTo>
                  <a:pt x="27939" y="582929"/>
                </a:lnTo>
                <a:close/>
              </a:path>
              <a:path w="27940" h="2067560">
                <a:moveTo>
                  <a:pt x="27939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7939" y="595629"/>
                </a:lnTo>
                <a:lnTo>
                  <a:pt x="27939" y="589279"/>
                </a:lnTo>
                <a:close/>
              </a:path>
              <a:path w="27940" h="2067560">
                <a:moveTo>
                  <a:pt x="27939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7939" y="622299"/>
                </a:lnTo>
                <a:lnTo>
                  <a:pt x="27939" y="595630"/>
                </a:lnTo>
                <a:close/>
              </a:path>
              <a:path w="27940" h="2067560">
                <a:moveTo>
                  <a:pt x="27939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7939" y="640079"/>
                </a:lnTo>
                <a:lnTo>
                  <a:pt x="27939" y="622300"/>
                </a:lnTo>
                <a:close/>
              </a:path>
              <a:path w="27940" h="2067560">
                <a:moveTo>
                  <a:pt x="2793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39" y="647699"/>
                </a:lnTo>
                <a:lnTo>
                  <a:pt x="27939" y="640079"/>
                </a:lnTo>
                <a:close/>
              </a:path>
              <a:path w="27940" h="2067560">
                <a:moveTo>
                  <a:pt x="27939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47700"/>
                </a:lnTo>
                <a:close/>
              </a:path>
              <a:path w="27940" h="2067560">
                <a:moveTo>
                  <a:pt x="27939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7939" y="666749"/>
                </a:lnTo>
                <a:lnTo>
                  <a:pt x="27939" y="660400"/>
                </a:lnTo>
                <a:close/>
              </a:path>
              <a:path w="27940" h="2067560">
                <a:moveTo>
                  <a:pt x="27939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666750"/>
                </a:lnTo>
                <a:close/>
              </a:path>
              <a:path w="27940" h="2067560">
                <a:moveTo>
                  <a:pt x="27939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7939" y="717549"/>
                </a:lnTo>
                <a:lnTo>
                  <a:pt x="27939" y="709930"/>
                </a:lnTo>
                <a:close/>
              </a:path>
              <a:path w="27940" h="2067560">
                <a:moveTo>
                  <a:pt x="27939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7549"/>
                </a:lnTo>
                <a:close/>
              </a:path>
              <a:path w="27940" h="2067560">
                <a:moveTo>
                  <a:pt x="27939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23899"/>
                </a:lnTo>
                <a:close/>
              </a:path>
              <a:path w="27940" h="2067560">
                <a:moveTo>
                  <a:pt x="27939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7939" y="767079"/>
                </a:lnTo>
                <a:lnTo>
                  <a:pt x="27939" y="760729"/>
                </a:lnTo>
                <a:close/>
              </a:path>
              <a:path w="27940" h="2067560">
                <a:moveTo>
                  <a:pt x="27939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7939" y="798829"/>
                </a:lnTo>
                <a:lnTo>
                  <a:pt x="27939" y="767079"/>
                </a:lnTo>
                <a:close/>
              </a:path>
              <a:path w="27940" h="2067560">
                <a:moveTo>
                  <a:pt x="27939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39" y="805179"/>
                </a:lnTo>
                <a:lnTo>
                  <a:pt x="27939" y="798829"/>
                </a:lnTo>
                <a:close/>
              </a:path>
              <a:path w="27940" h="2067560">
                <a:moveTo>
                  <a:pt x="27939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79"/>
                </a:lnTo>
                <a:close/>
              </a:path>
              <a:path w="27940" h="2067560">
                <a:moveTo>
                  <a:pt x="27939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7939" y="850899"/>
                </a:lnTo>
                <a:lnTo>
                  <a:pt x="27939" y="812799"/>
                </a:lnTo>
                <a:close/>
              </a:path>
              <a:path w="27940" h="2067560">
                <a:moveTo>
                  <a:pt x="27939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7939" y="855979"/>
                </a:lnTo>
                <a:lnTo>
                  <a:pt x="27939" y="850899"/>
                </a:lnTo>
                <a:close/>
              </a:path>
              <a:path w="27940" h="2067560">
                <a:moveTo>
                  <a:pt x="27939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55980"/>
                </a:lnTo>
                <a:close/>
              </a:path>
              <a:path w="27940" h="2067560">
                <a:moveTo>
                  <a:pt x="27939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7939" y="951229"/>
                </a:lnTo>
                <a:lnTo>
                  <a:pt x="27939" y="881379"/>
                </a:lnTo>
                <a:close/>
              </a:path>
              <a:path w="27940" h="2067560">
                <a:moveTo>
                  <a:pt x="2793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7939" y="957579"/>
                </a:lnTo>
                <a:lnTo>
                  <a:pt x="27939" y="951230"/>
                </a:lnTo>
                <a:close/>
              </a:path>
              <a:path w="27940" h="2067560">
                <a:moveTo>
                  <a:pt x="27939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57579"/>
                </a:lnTo>
                <a:close/>
              </a:path>
              <a:path w="27940" h="2067560">
                <a:moveTo>
                  <a:pt x="27939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7939" y="976629"/>
                </a:lnTo>
                <a:lnTo>
                  <a:pt x="27939" y="965199"/>
                </a:lnTo>
                <a:close/>
              </a:path>
              <a:path w="27940" h="2067560">
                <a:moveTo>
                  <a:pt x="27939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7939" y="1003299"/>
                </a:lnTo>
                <a:lnTo>
                  <a:pt x="27939" y="976630"/>
                </a:lnTo>
                <a:close/>
              </a:path>
              <a:path w="27940" h="2067560">
                <a:moveTo>
                  <a:pt x="27939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03299"/>
                </a:lnTo>
                <a:close/>
              </a:path>
              <a:path w="27940" h="2067560">
                <a:moveTo>
                  <a:pt x="27939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7939" y="1225549"/>
                </a:lnTo>
                <a:lnTo>
                  <a:pt x="27939" y="1079500"/>
                </a:lnTo>
                <a:close/>
              </a:path>
              <a:path w="27940" h="2067560">
                <a:moveTo>
                  <a:pt x="27939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7939" y="1249679"/>
                </a:lnTo>
                <a:lnTo>
                  <a:pt x="27939" y="1225550"/>
                </a:lnTo>
                <a:close/>
              </a:path>
              <a:path w="27940" h="2067560">
                <a:moveTo>
                  <a:pt x="27939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7939" y="1301749"/>
                </a:lnTo>
                <a:lnTo>
                  <a:pt x="27939" y="1249680"/>
                </a:lnTo>
                <a:close/>
              </a:path>
              <a:path w="27940" h="2067560">
                <a:moveTo>
                  <a:pt x="27939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7939" y="1319529"/>
                </a:lnTo>
                <a:lnTo>
                  <a:pt x="27939" y="1301749"/>
                </a:lnTo>
                <a:close/>
              </a:path>
              <a:path w="27940" h="2067560">
                <a:moveTo>
                  <a:pt x="27939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7939" y="1332229"/>
                </a:lnTo>
                <a:lnTo>
                  <a:pt x="27939" y="1319530"/>
                </a:lnTo>
                <a:close/>
              </a:path>
              <a:path w="27940" h="2067560">
                <a:moveTo>
                  <a:pt x="27939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7939" y="1358899"/>
                </a:lnTo>
                <a:lnTo>
                  <a:pt x="27939" y="1332230"/>
                </a:lnTo>
                <a:close/>
              </a:path>
              <a:path w="27940" h="2067560">
                <a:moveTo>
                  <a:pt x="27939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7939" y="1389379"/>
                </a:lnTo>
                <a:lnTo>
                  <a:pt x="27939" y="1358900"/>
                </a:lnTo>
                <a:close/>
              </a:path>
              <a:path w="27940" h="2067560">
                <a:moveTo>
                  <a:pt x="27939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7939" y="1395729"/>
                </a:lnTo>
                <a:lnTo>
                  <a:pt x="27939" y="1389379"/>
                </a:lnTo>
                <a:close/>
              </a:path>
              <a:path w="27940" h="2067560">
                <a:moveTo>
                  <a:pt x="27939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7939" y="1402079"/>
                </a:lnTo>
                <a:lnTo>
                  <a:pt x="27939" y="1395729"/>
                </a:lnTo>
                <a:close/>
              </a:path>
              <a:path w="27940" h="2067560">
                <a:moveTo>
                  <a:pt x="27939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7939" y="1435099"/>
                </a:lnTo>
                <a:lnTo>
                  <a:pt x="27939" y="1402079"/>
                </a:lnTo>
                <a:close/>
              </a:path>
              <a:path w="27940" h="2067560">
                <a:moveTo>
                  <a:pt x="27939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7939" y="1459229"/>
                </a:lnTo>
                <a:lnTo>
                  <a:pt x="27939" y="1435099"/>
                </a:lnTo>
                <a:close/>
              </a:path>
              <a:path w="27940" h="2067560">
                <a:moveTo>
                  <a:pt x="27939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7939" y="1511299"/>
                </a:lnTo>
                <a:lnTo>
                  <a:pt x="27939" y="1459230"/>
                </a:lnTo>
                <a:close/>
              </a:path>
              <a:path w="27940" h="2067560">
                <a:moveTo>
                  <a:pt x="27939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7939" y="1529079"/>
                </a:lnTo>
                <a:lnTo>
                  <a:pt x="27939" y="1511300"/>
                </a:lnTo>
                <a:close/>
              </a:path>
              <a:path w="27940" h="2067560">
                <a:moveTo>
                  <a:pt x="27939" y="1832609"/>
                </a:moveTo>
                <a:lnTo>
                  <a:pt x="0" y="1832609"/>
                </a:lnTo>
                <a:lnTo>
                  <a:pt x="0" y="1968499"/>
                </a:lnTo>
                <a:lnTo>
                  <a:pt x="1269" y="1968499"/>
                </a:lnTo>
                <a:lnTo>
                  <a:pt x="1269" y="1973579"/>
                </a:lnTo>
                <a:lnTo>
                  <a:pt x="2539" y="1973579"/>
                </a:lnTo>
                <a:lnTo>
                  <a:pt x="2539" y="1978659"/>
                </a:lnTo>
                <a:lnTo>
                  <a:pt x="3809" y="1978659"/>
                </a:lnTo>
                <a:lnTo>
                  <a:pt x="3809" y="1983739"/>
                </a:lnTo>
                <a:lnTo>
                  <a:pt x="5079" y="1983739"/>
                </a:lnTo>
                <a:lnTo>
                  <a:pt x="5079" y="1987549"/>
                </a:lnTo>
                <a:lnTo>
                  <a:pt x="6350" y="1987549"/>
                </a:lnTo>
                <a:lnTo>
                  <a:pt x="6350" y="1992629"/>
                </a:lnTo>
                <a:lnTo>
                  <a:pt x="7619" y="1992629"/>
                </a:lnTo>
                <a:lnTo>
                  <a:pt x="7619" y="1997709"/>
                </a:lnTo>
                <a:lnTo>
                  <a:pt x="8889" y="1997709"/>
                </a:lnTo>
                <a:lnTo>
                  <a:pt x="8889" y="2001519"/>
                </a:lnTo>
                <a:lnTo>
                  <a:pt x="10159" y="2001519"/>
                </a:lnTo>
                <a:lnTo>
                  <a:pt x="10159" y="2006599"/>
                </a:lnTo>
                <a:lnTo>
                  <a:pt x="11429" y="2006599"/>
                </a:lnTo>
                <a:lnTo>
                  <a:pt x="11429" y="2011679"/>
                </a:lnTo>
                <a:lnTo>
                  <a:pt x="27939" y="2011679"/>
                </a:lnTo>
                <a:lnTo>
                  <a:pt x="27939" y="1832609"/>
                </a:lnTo>
                <a:close/>
              </a:path>
              <a:path w="27940" h="2067560">
                <a:moveTo>
                  <a:pt x="27939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39" y="1831339"/>
                </a:lnTo>
                <a:lnTo>
                  <a:pt x="27939" y="1824989"/>
                </a:lnTo>
                <a:close/>
              </a:path>
              <a:path w="27940" h="2067560">
                <a:moveTo>
                  <a:pt x="27939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7939" y="1823719"/>
                </a:lnTo>
                <a:lnTo>
                  <a:pt x="27939" y="1813559"/>
                </a:lnTo>
                <a:close/>
              </a:path>
              <a:path w="27940" h="2067560">
                <a:moveTo>
                  <a:pt x="27939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39" y="1812289"/>
                </a:lnTo>
                <a:lnTo>
                  <a:pt x="27939" y="1805939"/>
                </a:lnTo>
                <a:close/>
              </a:path>
              <a:path w="27940" h="2067560">
                <a:moveTo>
                  <a:pt x="27939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7939" y="1804670"/>
                </a:lnTo>
                <a:lnTo>
                  <a:pt x="27939" y="1794509"/>
                </a:lnTo>
                <a:close/>
              </a:path>
              <a:path w="27940" h="2067560">
                <a:moveTo>
                  <a:pt x="27939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39" y="1793239"/>
                </a:lnTo>
                <a:lnTo>
                  <a:pt x="27939" y="1786889"/>
                </a:lnTo>
                <a:close/>
              </a:path>
              <a:path w="27940" h="2067560">
                <a:moveTo>
                  <a:pt x="27939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7939" y="1785619"/>
                </a:lnTo>
                <a:lnTo>
                  <a:pt x="27939" y="1775460"/>
                </a:lnTo>
                <a:close/>
              </a:path>
              <a:path w="27940" h="2067560">
                <a:moveTo>
                  <a:pt x="27939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7939" y="1774189"/>
                </a:lnTo>
                <a:lnTo>
                  <a:pt x="27939" y="1767839"/>
                </a:lnTo>
                <a:close/>
              </a:path>
              <a:path w="27940" h="2067560">
                <a:moveTo>
                  <a:pt x="27939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7939" y="1766569"/>
                </a:lnTo>
                <a:lnTo>
                  <a:pt x="27939" y="1756409"/>
                </a:lnTo>
                <a:close/>
              </a:path>
              <a:path w="27940" h="2067560">
                <a:moveTo>
                  <a:pt x="27939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7939" y="1755139"/>
                </a:lnTo>
                <a:lnTo>
                  <a:pt x="27939" y="1748789"/>
                </a:lnTo>
                <a:close/>
              </a:path>
              <a:path w="27940" h="2067560">
                <a:moveTo>
                  <a:pt x="27939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7939" y="1747519"/>
                </a:lnTo>
                <a:lnTo>
                  <a:pt x="27939" y="1737359"/>
                </a:lnTo>
                <a:close/>
              </a:path>
              <a:path w="27940" h="2067560">
                <a:moveTo>
                  <a:pt x="27939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39" y="1736089"/>
                </a:lnTo>
                <a:lnTo>
                  <a:pt x="27939" y="1729739"/>
                </a:lnTo>
                <a:close/>
              </a:path>
              <a:path w="27940" h="2067560">
                <a:moveTo>
                  <a:pt x="27939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7939" y="1728469"/>
                </a:lnTo>
                <a:lnTo>
                  <a:pt x="27939" y="1718309"/>
                </a:lnTo>
                <a:close/>
              </a:path>
              <a:path w="27940" h="2067560">
                <a:moveTo>
                  <a:pt x="27939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39" y="1717039"/>
                </a:lnTo>
                <a:lnTo>
                  <a:pt x="27939" y="1710689"/>
                </a:lnTo>
                <a:close/>
              </a:path>
              <a:path w="27940" h="2067560">
                <a:moveTo>
                  <a:pt x="27939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7939" y="1709419"/>
                </a:lnTo>
                <a:lnTo>
                  <a:pt x="27939" y="1699259"/>
                </a:lnTo>
                <a:close/>
              </a:path>
              <a:path w="27940" h="2067560">
                <a:moveTo>
                  <a:pt x="27939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7939" y="1697989"/>
                </a:lnTo>
                <a:lnTo>
                  <a:pt x="27939" y="1691639"/>
                </a:lnTo>
                <a:close/>
              </a:path>
              <a:path w="27940" h="2067560">
                <a:moveTo>
                  <a:pt x="27939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7939" y="1690369"/>
                </a:lnTo>
                <a:lnTo>
                  <a:pt x="27939" y="1680210"/>
                </a:lnTo>
                <a:close/>
              </a:path>
              <a:path w="27940" h="2067560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2067560">
                <a:moveTo>
                  <a:pt x="27939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7939" y="1671319"/>
                </a:lnTo>
                <a:lnTo>
                  <a:pt x="27939" y="1661159"/>
                </a:lnTo>
                <a:close/>
              </a:path>
              <a:path w="27940" h="2067560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2067560">
                <a:moveTo>
                  <a:pt x="27939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7939" y="1652269"/>
                </a:lnTo>
                <a:lnTo>
                  <a:pt x="27939" y="1642109"/>
                </a:lnTo>
                <a:close/>
              </a:path>
              <a:path w="27940" h="2067560">
                <a:moveTo>
                  <a:pt x="27939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28139"/>
                </a:lnTo>
                <a:close/>
              </a:path>
              <a:path w="27940" h="2067560">
                <a:moveTo>
                  <a:pt x="27939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7939" y="1626869"/>
                </a:lnTo>
                <a:lnTo>
                  <a:pt x="27939" y="1616709"/>
                </a:lnTo>
                <a:close/>
              </a:path>
              <a:path w="27940" h="2067560">
                <a:moveTo>
                  <a:pt x="27939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39" y="1615439"/>
                </a:lnTo>
                <a:lnTo>
                  <a:pt x="27939" y="1609089"/>
                </a:lnTo>
                <a:close/>
              </a:path>
              <a:path w="27940" h="2067560">
                <a:moveTo>
                  <a:pt x="27939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39" y="1607819"/>
                </a:lnTo>
                <a:lnTo>
                  <a:pt x="27939" y="1597660"/>
                </a:lnTo>
                <a:close/>
              </a:path>
              <a:path w="27940" h="2067560">
                <a:moveTo>
                  <a:pt x="27939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39" y="1596389"/>
                </a:lnTo>
                <a:lnTo>
                  <a:pt x="27939" y="1590039"/>
                </a:lnTo>
                <a:close/>
              </a:path>
              <a:path w="27940" h="2067560">
                <a:moveTo>
                  <a:pt x="27939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7939" y="1588770"/>
                </a:lnTo>
                <a:lnTo>
                  <a:pt x="27939" y="1578609"/>
                </a:lnTo>
                <a:close/>
              </a:path>
              <a:path w="27940" h="2067560">
                <a:moveTo>
                  <a:pt x="27939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39" y="1577339"/>
                </a:lnTo>
                <a:lnTo>
                  <a:pt x="27939" y="1570989"/>
                </a:lnTo>
                <a:close/>
              </a:path>
              <a:path w="27940" h="2067560">
                <a:moveTo>
                  <a:pt x="27939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7939" y="1569720"/>
                </a:lnTo>
                <a:lnTo>
                  <a:pt x="27939" y="1559559"/>
                </a:lnTo>
                <a:close/>
              </a:path>
              <a:path w="27940" h="2067560">
                <a:moveTo>
                  <a:pt x="27939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39" y="1558289"/>
                </a:lnTo>
                <a:lnTo>
                  <a:pt x="27939" y="1551939"/>
                </a:lnTo>
                <a:close/>
              </a:path>
              <a:path w="27940" h="2067560">
                <a:moveTo>
                  <a:pt x="27939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39" y="1550669"/>
                </a:lnTo>
                <a:lnTo>
                  <a:pt x="27939" y="1540509"/>
                </a:lnTo>
                <a:close/>
              </a:path>
              <a:path w="27940" h="2067560">
                <a:moveTo>
                  <a:pt x="27939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39" y="1539239"/>
                </a:lnTo>
                <a:lnTo>
                  <a:pt x="27939" y="1532889"/>
                </a:lnTo>
                <a:close/>
              </a:path>
              <a:path w="27940" h="2067560">
                <a:moveTo>
                  <a:pt x="27939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7939" y="1531619"/>
                </a:lnTo>
                <a:lnTo>
                  <a:pt x="27939" y="1530349"/>
                </a:lnTo>
                <a:close/>
              </a:path>
              <a:path w="27940" h="2067560">
                <a:moveTo>
                  <a:pt x="27939" y="2011679"/>
                </a:moveTo>
                <a:lnTo>
                  <a:pt x="12700" y="2011679"/>
                </a:lnTo>
                <a:lnTo>
                  <a:pt x="12700" y="2015489"/>
                </a:lnTo>
                <a:lnTo>
                  <a:pt x="13969" y="2015489"/>
                </a:lnTo>
                <a:lnTo>
                  <a:pt x="13969" y="2020569"/>
                </a:lnTo>
                <a:lnTo>
                  <a:pt x="15239" y="2020569"/>
                </a:lnTo>
                <a:lnTo>
                  <a:pt x="15239" y="2025649"/>
                </a:lnTo>
                <a:lnTo>
                  <a:pt x="16509" y="2025649"/>
                </a:lnTo>
                <a:lnTo>
                  <a:pt x="16509" y="2029459"/>
                </a:lnTo>
                <a:lnTo>
                  <a:pt x="17779" y="2029459"/>
                </a:lnTo>
                <a:lnTo>
                  <a:pt x="17779" y="2034539"/>
                </a:lnTo>
                <a:lnTo>
                  <a:pt x="19050" y="2034539"/>
                </a:lnTo>
                <a:lnTo>
                  <a:pt x="19050" y="2039619"/>
                </a:lnTo>
                <a:lnTo>
                  <a:pt x="20319" y="2039619"/>
                </a:lnTo>
                <a:lnTo>
                  <a:pt x="20319" y="2043429"/>
                </a:lnTo>
                <a:lnTo>
                  <a:pt x="21589" y="2043429"/>
                </a:lnTo>
                <a:lnTo>
                  <a:pt x="21589" y="2048509"/>
                </a:lnTo>
                <a:lnTo>
                  <a:pt x="22859" y="2048509"/>
                </a:lnTo>
                <a:lnTo>
                  <a:pt x="22859" y="2053589"/>
                </a:lnTo>
                <a:lnTo>
                  <a:pt x="24129" y="2053589"/>
                </a:lnTo>
                <a:lnTo>
                  <a:pt x="24129" y="2057399"/>
                </a:lnTo>
                <a:lnTo>
                  <a:pt x="25400" y="2057399"/>
                </a:lnTo>
                <a:lnTo>
                  <a:pt x="25400" y="2062479"/>
                </a:lnTo>
                <a:lnTo>
                  <a:pt x="26669" y="2062479"/>
                </a:lnTo>
                <a:lnTo>
                  <a:pt x="26669" y="2067559"/>
                </a:lnTo>
                <a:lnTo>
                  <a:pt x="27939" y="2067559"/>
                </a:lnTo>
                <a:lnTo>
                  <a:pt x="27939" y="2011679"/>
                </a:lnTo>
                <a:close/>
              </a:path>
            </a:pathLst>
          </a:custGeom>
          <a:solidFill>
            <a:srgbClr val="1F3D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202930" y="3304540"/>
            <a:ext cx="27940" cy="2157730"/>
          </a:xfrm>
          <a:custGeom>
            <a:avLst/>
            <a:gdLst/>
            <a:ahLst/>
            <a:cxnLst/>
            <a:rect l="l" t="t" r="r" b="b"/>
            <a:pathLst>
              <a:path w="27940" h="2157729">
                <a:moveTo>
                  <a:pt x="6350" y="0"/>
                </a:moveTo>
                <a:lnTo>
                  <a:pt x="0" y="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12699"/>
                </a:lnTo>
                <a:lnTo>
                  <a:pt x="6350" y="12699"/>
                </a:lnTo>
                <a:lnTo>
                  <a:pt x="6350" y="0"/>
                </a:lnTo>
                <a:close/>
              </a:path>
              <a:path w="27940" h="2157729">
                <a:moveTo>
                  <a:pt x="2794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7940" y="317499"/>
                </a:lnTo>
                <a:lnTo>
                  <a:pt x="27940" y="304800"/>
                </a:lnTo>
                <a:close/>
              </a:path>
              <a:path w="27940" h="2157729">
                <a:moveTo>
                  <a:pt x="27940" y="317499"/>
                </a:moveTo>
                <a:lnTo>
                  <a:pt x="0" y="317499"/>
                </a:lnTo>
                <a:lnTo>
                  <a:pt x="0" y="336549"/>
                </a:lnTo>
                <a:lnTo>
                  <a:pt x="27940" y="336549"/>
                </a:lnTo>
                <a:lnTo>
                  <a:pt x="27940" y="317499"/>
                </a:lnTo>
                <a:close/>
              </a:path>
              <a:path w="27940" h="2157729">
                <a:moveTo>
                  <a:pt x="27940" y="336550"/>
                </a:moveTo>
                <a:lnTo>
                  <a:pt x="0" y="33655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36550"/>
                </a:lnTo>
                <a:close/>
              </a:path>
              <a:path w="27940" h="2157729">
                <a:moveTo>
                  <a:pt x="2794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349250"/>
                </a:lnTo>
                <a:close/>
              </a:path>
              <a:path w="27940" h="2157729">
                <a:moveTo>
                  <a:pt x="27940" y="361949"/>
                </a:moveTo>
                <a:lnTo>
                  <a:pt x="0" y="361949"/>
                </a:lnTo>
                <a:lnTo>
                  <a:pt x="0" y="393699"/>
                </a:lnTo>
                <a:lnTo>
                  <a:pt x="27940" y="393699"/>
                </a:lnTo>
                <a:lnTo>
                  <a:pt x="27940" y="361949"/>
                </a:lnTo>
                <a:close/>
              </a:path>
              <a:path w="27940" h="2157729">
                <a:moveTo>
                  <a:pt x="27940" y="393700"/>
                </a:moveTo>
                <a:lnTo>
                  <a:pt x="0" y="39370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3700"/>
                </a:lnTo>
                <a:close/>
              </a:path>
              <a:path w="27940" h="2157729">
                <a:moveTo>
                  <a:pt x="27940" y="400049"/>
                </a:moveTo>
                <a:lnTo>
                  <a:pt x="0" y="400049"/>
                </a:lnTo>
                <a:lnTo>
                  <a:pt x="0" y="412749"/>
                </a:lnTo>
                <a:lnTo>
                  <a:pt x="27940" y="412749"/>
                </a:lnTo>
                <a:lnTo>
                  <a:pt x="27940" y="400049"/>
                </a:lnTo>
                <a:close/>
              </a:path>
              <a:path w="27940" h="2157729">
                <a:moveTo>
                  <a:pt x="27940" y="412749"/>
                </a:moveTo>
                <a:lnTo>
                  <a:pt x="0" y="412749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2749"/>
                </a:lnTo>
                <a:close/>
              </a:path>
              <a:path w="27940" h="2157729">
                <a:moveTo>
                  <a:pt x="27940" y="419099"/>
                </a:moveTo>
                <a:lnTo>
                  <a:pt x="0" y="419099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419099"/>
                </a:lnTo>
                <a:close/>
              </a:path>
              <a:path w="27940" h="2157729">
                <a:moveTo>
                  <a:pt x="27940" y="431800"/>
                </a:moveTo>
                <a:lnTo>
                  <a:pt x="0" y="43180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31800"/>
                </a:lnTo>
                <a:close/>
              </a:path>
              <a:path w="27940" h="2157729">
                <a:moveTo>
                  <a:pt x="27940" y="457199"/>
                </a:moveTo>
                <a:lnTo>
                  <a:pt x="0" y="457199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457199"/>
                </a:lnTo>
                <a:close/>
              </a:path>
              <a:path w="27940" h="2157729">
                <a:moveTo>
                  <a:pt x="27940" y="527049"/>
                </a:moveTo>
                <a:lnTo>
                  <a:pt x="0" y="52704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27049"/>
                </a:lnTo>
                <a:close/>
              </a:path>
              <a:path w="27940" h="2157729">
                <a:moveTo>
                  <a:pt x="27940" y="565150"/>
                </a:moveTo>
                <a:lnTo>
                  <a:pt x="0" y="56515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5150"/>
                </a:lnTo>
                <a:close/>
              </a:path>
              <a:path w="27940" h="2157729">
                <a:moveTo>
                  <a:pt x="27940" y="570229"/>
                </a:moveTo>
                <a:lnTo>
                  <a:pt x="0" y="570229"/>
                </a:lnTo>
                <a:lnTo>
                  <a:pt x="0" y="576579"/>
                </a:lnTo>
                <a:lnTo>
                  <a:pt x="27940" y="576579"/>
                </a:lnTo>
                <a:lnTo>
                  <a:pt x="27940" y="570229"/>
                </a:lnTo>
                <a:close/>
              </a:path>
              <a:path w="27940" h="2157729">
                <a:moveTo>
                  <a:pt x="27940" y="576579"/>
                </a:moveTo>
                <a:lnTo>
                  <a:pt x="0" y="57657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76579"/>
                </a:lnTo>
                <a:close/>
              </a:path>
              <a:path w="27940" h="2157729">
                <a:moveTo>
                  <a:pt x="27940" y="582930"/>
                </a:moveTo>
                <a:lnTo>
                  <a:pt x="0" y="58293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582930"/>
                </a:lnTo>
                <a:close/>
              </a:path>
              <a:path w="27940" h="2157729">
                <a:moveTo>
                  <a:pt x="27940" y="609600"/>
                </a:moveTo>
                <a:lnTo>
                  <a:pt x="0" y="609600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09600"/>
                </a:lnTo>
                <a:close/>
              </a:path>
              <a:path w="27940" h="215772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2157729">
                <a:moveTo>
                  <a:pt x="27940" y="635000"/>
                </a:moveTo>
                <a:lnTo>
                  <a:pt x="0" y="635000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35000"/>
                </a:lnTo>
                <a:close/>
              </a:path>
              <a:path w="27940" h="2157729">
                <a:moveTo>
                  <a:pt x="27940" y="647700"/>
                </a:moveTo>
                <a:lnTo>
                  <a:pt x="0" y="64770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7700"/>
                </a:lnTo>
                <a:close/>
              </a:path>
              <a:path w="27940" h="2157729">
                <a:moveTo>
                  <a:pt x="27940" y="654050"/>
                </a:moveTo>
                <a:lnTo>
                  <a:pt x="0" y="6540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54050"/>
                </a:lnTo>
                <a:close/>
              </a:path>
              <a:path w="27940" h="2157729">
                <a:moveTo>
                  <a:pt x="27940" y="697230"/>
                </a:moveTo>
                <a:lnTo>
                  <a:pt x="0" y="69723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7230"/>
                </a:lnTo>
                <a:close/>
              </a:path>
              <a:path w="27940" h="2157729">
                <a:moveTo>
                  <a:pt x="27940" y="704849"/>
                </a:moveTo>
                <a:lnTo>
                  <a:pt x="0" y="704849"/>
                </a:lnTo>
                <a:lnTo>
                  <a:pt x="0" y="711199"/>
                </a:lnTo>
                <a:lnTo>
                  <a:pt x="27940" y="711199"/>
                </a:lnTo>
                <a:lnTo>
                  <a:pt x="27940" y="704849"/>
                </a:lnTo>
                <a:close/>
              </a:path>
              <a:path w="27940" h="2157729">
                <a:moveTo>
                  <a:pt x="27940" y="711199"/>
                </a:moveTo>
                <a:lnTo>
                  <a:pt x="0" y="711199"/>
                </a:lnTo>
                <a:lnTo>
                  <a:pt x="0" y="748029"/>
                </a:lnTo>
                <a:lnTo>
                  <a:pt x="27940" y="748029"/>
                </a:lnTo>
                <a:lnTo>
                  <a:pt x="27940" y="711199"/>
                </a:lnTo>
                <a:close/>
              </a:path>
              <a:path w="27940" h="2157729">
                <a:moveTo>
                  <a:pt x="27940" y="748029"/>
                </a:moveTo>
                <a:lnTo>
                  <a:pt x="0" y="748029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48029"/>
                </a:lnTo>
                <a:close/>
              </a:path>
              <a:path w="27940" h="2157729">
                <a:moveTo>
                  <a:pt x="27940" y="754379"/>
                </a:moveTo>
                <a:lnTo>
                  <a:pt x="0" y="754379"/>
                </a:lnTo>
                <a:lnTo>
                  <a:pt x="0" y="786129"/>
                </a:lnTo>
                <a:lnTo>
                  <a:pt x="27940" y="786129"/>
                </a:lnTo>
                <a:lnTo>
                  <a:pt x="27940" y="754379"/>
                </a:lnTo>
                <a:close/>
              </a:path>
              <a:path w="27940" h="2157729">
                <a:moveTo>
                  <a:pt x="27940" y="786129"/>
                </a:moveTo>
                <a:lnTo>
                  <a:pt x="0" y="786129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29"/>
                </a:lnTo>
                <a:close/>
              </a:path>
              <a:path w="27940" h="2157729">
                <a:moveTo>
                  <a:pt x="27940" y="792479"/>
                </a:moveTo>
                <a:lnTo>
                  <a:pt x="0" y="792479"/>
                </a:lnTo>
                <a:lnTo>
                  <a:pt x="0" y="800099"/>
                </a:lnTo>
                <a:lnTo>
                  <a:pt x="27940" y="800099"/>
                </a:lnTo>
                <a:lnTo>
                  <a:pt x="27940" y="792479"/>
                </a:lnTo>
                <a:close/>
              </a:path>
              <a:path w="27940" h="2157729">
                <a:moveTo>
                  <a:pt x="27940" y="800099"/>
                </a:moveTo>
                <a:lnTo>
                  <a:pt x="0" y="80009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00099"/>
                </a:lnTo>
                <a:close/>
              </a:path>
              <a:path w="27940" h="2157729">
                <a:moveTo>
                  <a:pt x="27940" y="838199"/>
                </a:moveTo>
                <a:lnTo>
                  <a:pt x="0" y="838199"/>
                </a:lnTo>
                <a:lnTo>
                  <a:pt x="0" y="843279"/>
                </a:lnTo>
                <a:lnTo>
                  <a:pt x="27940" y="843279"/>
                </a:lnTo>
                <a:lnTo>
                  <a:pt x="27940" y="838199"/>
                </a:lnTo>
                <a:close/>
              </a:path>
              <a:path w="27940" h="2157729">
                <a:moveTo>
                  <a:pt x="27940" y="843280"/>
                </a:moveTo>
                <a:lnTo>
                  <a:pt x="0" y="843280"/>
                </a:lnTo>
                <a:lnTo>
                  <a:pt x="0" y="868679"/>
                </a:lnTo>
                <a:lnTo>
                  <a:pt x="27940" y="868679"/>
                </a:lnTo>
                <a:lnTo>
                  <a:pt x="27940" y="843280"/>
                </a:lnTo>
                <a:close/>
              </a:path>
              <a:path w="27940" h="2157729">
                <a:moveTo>
                  <a:pt x="27940" y="868679"/>
                </a:moveTo>
                <a:lnTo>
                  <a:pt x="0" y="868679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868679"/>
                </a:lnTo>
                <a:close/>
              </a:path>
              <a:path w="27940" h="2157729">
                <a:moveTo>
                  <a:pt x="2794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7940" y="944879"/>
                </a:lnTo>
                <a:lnTo>
                  <a:pt x="27940" y="938530"/>
                </a:lnTo>
                <a:close/>
              </a:path>
              <a:path w="27940" h="2157729">
                <a:moveTo>
                  <a:pt x="27940" y="944879"/>
                </a:moveTo>
                <a:lnTo>
                  <a:pt x="0" y="944879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79"/>
                </a:lnTo>
                <a:close/>
              </a:path>
              <a:path w="27940" h="2157729">
                <a:moveTo>
                  <a:pt x="27940" y="952499"/>
                </a:moveTo>
                <a:lnTo>
                  <a:pt x="0" y="952499"/>
                </a:lnTo>
                <a:lnTo>
                  <a:pt x="0" y="963929"/>
                </a:lnTo>
                <a:lnTo>
                  <a:pt x="27940" y="963929"/>
                </a:lnTo>
                <a:lnTo>
                  <a:pt x="27940" y="952499"/>
                </a:lnTo>
                <a:close/>
              </a:path>
              <a:path w="27940" h="2157729">
                <a:moveTo>
                  <a:pt x="27940" y="963930"/>
                </a:moveTo>
                <a:lnTo>
                  <a:pt x="0" y="96393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63930"/>
                </a:lnTo>
                <a:close/>
              </a:path>
              <a:path w="27940" h="2157729">
                <a:moveTo>
                  <a:pt x="27940" y="990599"/>
                </a:moveTo>
                <a:lnTo>
                  <a:pt x="0" y="9905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990599"/>
                </a:lnTo>
                <a:close/>
              </a:path>
              <a:path w="27940" h="2157729">
                <a:moveTo>
                  <a:pt x="27940" y="1066800"/>
                </a:moveTo>
                <a:lnTo>
                  <a:pt x="0" y="1066800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066800"/>
                </a:lnTo>
                <a:close/>
              </a:path>
              <a:path w="27940" h="2157729">
                <a:moveTo>
                  <a:pt x="27940" y="1212850"/>
                </a:moveTo>
                <a:lnTo>
                  <a:pt x="0" y="1212850"/>
                </a:lnTo>
                <a:lnTo>
                  <a:pt x="0" y="1236979"/>
                </a:lnTo>
                <a:lnTo>
                  <a:pt x="27940" y="1236979"/>
                </a:lnTo>
                <a:lnTo>
                  <a:pt x="27940" y="1212850"/>
                </a:lnTo>
                <a:close/>
              </a:path>
              <a:path w="27940" h="2157729">
                <a:moveTo>
                  <a:pt x="27940" y="1236980"/>
                </a:moveTo>
                <a:lnTo>
                  <a:pt x="0" y="1236980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36980"/>
                </a:lnTo>
                <a:close/>
              </a:path>
              <a:path w="27940" h="2157729">
                <a:moveTo>
                  <a:pt x="27940" y="1289049"/>
                </a:moveTo>
                <a:lnTo>
                  <a:pt x="0" y="1289049"/>
                </a:lnTo>
                <a:lnTo>
                  <a:pt x="0" y="1306829"/>
                </a:lnTo>
                <a:lnTo>
                  <a:pt x="27940" y="1306829"/>
                </a:lnTo>
                <a:lnTo>
                  <a:pt x="27940" y="1289049"/>
                </a:lnTo>
                <a:close/>
              </a:path>
              <a:path w="27940" h="2157729">
                <a:moveTo>
                  <a:pt x="27940" y="1306830"/>
                </a:moveTo>
                <a:lnTo>
                  <a:pt x="0" y="1306830"/>
                </a:lnTo>
                <a:lnTo>
                  <a:pt x="0" y="1319529"/>
                </a:lnTo>
                <a:lnTo>
                  <a:pt x="27940" y="1319529"/>
                </a:lnTo>
                <a:lnTo>
                  <a:pt x="27940" y="1306830"/>
                </a:lnTo>
                <a:close/>
              </a:path>
              <a:path w="27940" h="2157729">
                <a:moveTo>
                  <a:pt x="27940" y="1319530"/>
                </a:moveTo>
                <a:lnTo>
                  <a:pt x="0" y="1319530"/>
                </a:lnTo>
                <a:lnTo>
                  <a:pt x="0" y="1346199"/>
                </a:lnTo>
                <a:lnTo>
                  <a:pt x="27940" y="1346199"/>
                </a:lnTo>
                <a:lnTo>
                  <a:pt x="27940" y="1319530"/>
                </a:lnTo>
                <a:close/>
              </a:path>
              <a:path w="27940" h="2157729">
                <a:moveTo>
                  <a:pt x="27940" y="1346200"/>
                </a:moveTo>
                <a:lnTo>
                  <a:pt x="0" y="1346200"/>
                </a:lnTo>
                <a:lnTo>
                  <a:pt x="0" y="1376679"/>
                </a:lnTo>
                <a:lnTo>
                  <a:pt x="27940" y="1376679"/>
                </a:lnTo>
                <a:lnTo>
                  <a:pt x="27940" y="1346200"/>
                </a:lnTo>
                <a:close/>
              </a:path>
              <a:path w="27940" h="2157729">
                <a:moveTo>
                  <a:pt x="27940" y="1376679"/>
                </a:moveTo>
                <a:lnTo>
                  <a:pt x="0" y="1376679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6679"/>
                </a:lnTo>
                <a:close/>
              </a:path>
              <a:path w="27940" h="2157729">
                <a:moveTo>
                  <a:pt x="27940" y="1383029"/>
                </a:moveTo>
                <a:lnTo>
                  <a:pt x="0" y="1383029"/>
                </a:lnTo>
                <a:lnTo>
                  <a:pt x="0" y="1389379"/>
                </a:lnTo>
                <a:lnTo>
                  <a:pt x="27940" y="1389379"/>
                </a:lnTo>
                <a:lnTo>
                  <a:pt x="27940" y="1383029"/>
                </a:lnTo>
                <a:close/>
              </a:path>
              <a:path w="27940" h="2157729">
                <a:moveTo>
                  <a:pt x="27940" y="1389379"/>
                </a:moveTo>
                <a:lnTo>
                  <a:pt x="0" y="1389379"/>
                </a:lnTo>
                <a:lnTo>
                  <a:pt x="0" y="1422399"/>
                </a:lnTo>
                <a:lnTo>
                  <a:pt x="27940" y="1422399"/>
                </a:lnTo>
                <a:lnTo>
                  <a:pt x="27940" y="1389379"/>
                </a:lnTo>
                <a:close/>
              </a:path>
              <a:path w="27940" h="2157729">
                <a:moveTo>
                  <a:pt x="27940" y="1422399"/>
                </a:moveTo>
                <a:lnTo>
                  <a:pt x="0" y="1422399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22399"/>
                </a:lnTo>
                <a:close/>
              </a:path>
              <a:path w="27940" h="2157729">
                <a:moveTo>
                  <a:pt x="27940" y="1446530"/>
                </a:moveTo>
                <a:lnTo>
                  <a:pt x="0" y="1446530"/>
                </a:lnTo>
                <a:lnTo>
                  <a:pt x="0" y="1498599"/>
                </a:lnTo>
                <a:lnTo>
                  <a:pt x="27940" y="1498599"/>
                </a:lnTo>
                <a:lnTo>
                  <a:pt x="27940" y="1446530"/>
                </a:lnTo>
                <a:close/>
              </a:path>
              <a:path w="27940" h="2157729">
                <a:moveTo>
                  <a:pt x="27940" y="1498600"/>
                </a:moveTo>
                <a:lnTo>
                  <a:pt x="0" y="1498600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498600"/>
                </a:lnTo>
                <a:close/>
              </a:path>
              <a:path w="27940" h="2157729">
                <a:moveTo>
                  <a:pt x="27940" y="1819909"/>
                </a:moveTo>
                <a:lnTo>
                  <a:pt x="0" y="1819909"/>
                </a:lnTo>
                <a:lnTo>
                  <a:pt x="0" y="2059939"/>
                </a:lnTo>
                <a:lnTo>
                  <a:pt x="1270" y="2059939"/>
                </a:lnTo>
                <a:lnTo>
                  <a:pt x="1270" y="2063749"/>
                </a:lnTo>
                <a:lnTo>
                  <a:pt x="2540" y="2063749"/>
                </a:lnTo>
                <a:lnTo>
                  <a:pt x="2540" y="2068829"/>
                </a:lnTo>
                <a:lnTo>
                  <a:pt x="3810" y="2068829"/>
                </a:lnTo>
                <a:lnTo>
                  <a:pt x="3810" y="2073909"/>
                </a:lnTo>
                <a:lnTo>
                  <a:pt x="5079" y="2073909"/>
                </a:lnTo>
                <a:lnTo>
                  <a:pt x="5079" y="2077719"/>
                </a:lnTo>
                <a:lnTo>
                  <a:pt x="6350" y="2077719"/>
                </a:lnTo>
                <a:lnTo>
                  <a:pt x="6350" y="2082799"/>
                </a:lnTo>
                <a:lnTo>
                  <a:pt x="7620" y="2082799"/>
                </a:lnTo>
                <a:lnTo>
                  <a:pt x="7620" y="2087879"/>
                </a:lnTo>
                <a:lnTo>
                  <a:pt x="27940" y="2087879"/>
                </a:lnTo>
                <a:lnTo>
                  <a:pt x="27940" y="1819909"/>
                </a:lnTo>
                <a:close/>
              </a:path>
              <a:path w="27940" h="2157729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2157729">
                <a:moveTo>
                  <a:pt x="27940" y="1800859"/>
                </a:moveTo>
                <a:lnTo>
                  <a:pt x="0" y="1800859"/>
                </a:lnTo>
                <a:lnTo>
                  <a:pt x="0" y="1811019"/>
                </a:lnTo>
                <a:lnTo>
                  <a:pt x="27940" y="1811019"/>
                </a:lnTo>
                <a:lnTo>
                  <a:pt x="27940" y="1800859"/>
                </a:lnTo>
                <a:close/>
              </a:path>
              <a:path w="27940" h="2157729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2157729">
                <a:moveTo>
                  <a:pt x="27940" y="1781809"/>
                </a:moveTo>
                <a:lnTo>
                  <a:pt x="0" y="1781809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09"/>
                </a:lnTo>
                <a:close/>
              </a:path>
              <a:path w="27940" h="2157729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2157729">
                <a:moveTo>
                  <a:pt x="27940" y="1762760"/>
                </a:moveTo>
                <a:lnTo>
                  <a:pt x="0" y="1762760"/>
                </a:lnTo>
                <a:lnTo>
                  <a:pt x="0" y="1772919"/>
                </a:lnTo>
                <a:lnTo>
                  <a:pt x="27940" y="1772919"/>
                </a:lnTo>
                <a:lnTo>
                  <a:pt x="27940" y="1762760"/>
                </a:lnTo>
                <a:close/>
              </a:path>
              <a:path w="27940" h="2157729">
                <a:moveTo>
                  <a:pt x="27940" y="1755139"/>
                </a:moveTo>
                <a:lnTo>
                  <a:pt x="0" y="1755139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39"/>
                </a:lnTo>
                <a:close/>
              </a:path>
              <a:path w="27940" h="2157729">
                <a:moveTo>
                  <a:pt x="27940" y="1743709"/>
                </a:moveTo>
                <a:lnTo>
                  <a:pt x="0" y="1743709"/>
                </a:lnTo>
                <a:lnTo>
                  <a:pt x="0" y="1753869"/>
                </a:lnTo>
                <a:lnTo>
                  <a:pt x="27940" y="1753869"/>
                </a:lnTo>
                <a:lnTo>
                  <a:pt x="27940" y="1743709"/>
                </a:lnTo>
                <a:close/>
              </a:path>
              <a:path w="27940" h="2157729">
                <a:moveTo>
                  <a:pt x="27940" y="1736089"/>
                </a:moveTo>
                <a:lnTo>
                  <a:pt x="0" y="1736089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89"/>
                </a:lnTo>
                <a:close/>
              </a:path>
              <a:path w="27940" h="2157729">
                <a:moveTo>
                  <a:pt x="27940" y="1724659"/>
                </a:moveTo>
                <a:lnTo>
                  <a:pt x="0" y="1724659"/>
                </a:lnTo>
                <a:lnTo>
                  <a:pt x="0" y="1734819"/>
                </a:lnTo>
                <a:lnTo>
                  <a:pt x="27940" y="1734819"/>
                </a:lnTo>
                <a:lnTo>
                  <a:pt x="27940" y="1724659"/>
                </a:lnTo>
                <a:close/>
              </a:path>
              <a:path w="27940" h="2157729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2157729">
                <a:moveTo>
                  <a:pt x="27940" y="1705609"/>
                </a:moveTo>
                <a:lnTo>
                  <a:pt x="0" y="1705609"/>
                </a:lnTo>
                <a:lnTo>
                  <a:pt x="0" y="1715769"/>
                </a:lnTo>
                <a:lnTo>
                  <a:pt x="27940" y="1715769"/>
                </a:lnTo>
                <a:lnTo>
                  <a:pt x="27940" y="1705609"/>
                </a:lnTo>
                <a:close/>
              </a:path>
              <a:path w="27940" h="2157729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2157729">
                <a:moveTo>
                  <a:pt x="27940" y="1686559"/>
                </a:moveTo>
                <a:lnTo>
                  <a:pt x="0" y="1686559"/>
                </a:lnTo>
                <a:lnTo>
                  <a:pt x="0" y="1696719"/>
                </a:lnTo>
                <a:lnTo>
                  <a:pt x="27940" y="1696719"/>
                </a:lnTo>
                <a:lnTo>
                  <a:pt x="27940" y="1686559"/>
                </a:lnTo>
                <a:close/>
              </a:path>
              <a:path w="27940" h="2157729">
                <a:moveTo>
                  <a:pt x="27940" y="1678939"/>
                </a:moveTo>
                <a:lnTo>
                  <a:pt x="0" y="1678939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39"/>
                </a:lnTo>
                <a:close/>
              </a:path>
              <a:path w="27940" h="2157729">
                <a:moveTo>
                  <a:pt x="27940" y="1667510"/>
                </a:moveTo>
                <a:lnTo>
                  <a:pt x="0" y="1667510"/>
                </a:lnTo>
                <a:lnTo>
                  <a:pt x="0" y="1677669"/>
                </a:lnTo>
                <a:lnTo>
                  <a:pt x="27940" y="1677669"/>
                </a:lnTo>
                <a:lnTo>
                  <a:pt x="27940" y="1667510"/>
                </a:lnTo>
                <a:close/>
              </a:path>
              <a:path w="27940" h="2157729">
                <a:moveTo>
                  <a:pt x="2794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9889"/>
                </a:lnTo>
                <a:close/>
              </a:path>
              <a:path w="27940" h="2157729">
                <a:moveTo>
                  <a:pt x="27940" y="1648459"/>
                </a:moveTo>
                <a:lnTo>
                  <a:pt x="0" y="1648459"/>
                </a:lnTo>
                <a:lnTo>
                  <a:pt x="0" y="1658619"/>
                </a:lnTo>
                <a:lnTo>
                  <a:pt x="27940" y="1658619"/>
                </a:lnTo>
                <a:lnTo>
                  <a:pt x="27940" y="1648459"/>
                </a:lnTo>
                <a:close/>
              </a:path>
              <a:path w="27940" h="2157729">
                <a:moveTo>
                  <a:pt x="2794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640839"/>
                </a:lnTo>
                <a:close/>
              </a:path>
              <a:path w="27940" h="2157729">
                <a:moveTo>
                  <a:pt x="27940" y="1629409"/>
                </a:moveTo>
                <a:lnTo>
                  <a:pt x="0" y="1629409"/>
                </a:lnTo>
                <a:lnTo>
                  <a:pt x="0" y="1639569"/>
                </a:lnTo>
                <a:lnTo>
                  <a:pt x="27940" y="1639569"/>
                </a:lnTo>
                <a:lnTo>
                  <a:pt x="27940" y="1629409"/>
                </a:lnTo>
                <a:close/>
              </a:path>
              <a:path w="27940" h="2157729">
                <a:moveTo>
                  <a:pt x="27940" y="1615439"/>
                </a:moveTo>
                <a:lnTo>
                  <a:pt x="0" y="161543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15439"/>
                </a:lnTo>
                <a:close/>
              </a:path>
              <a:path w="27940" h="2157729">
                <a:moveTo>
                  <a:pt x="27940" y="1604009"/>
                </a:moveTo>
                <a:lnTo>
                  <a:pt x="0" y="1604009"/>
                </a:lnTo>
                <a:lnTo>
                  <a:pt x="0" y="1614169"/>
                </a:lnTo>
                <a:lnTo>
                  <a:pt x="27940" y="1614169"/>
                </a:lnTo>
                <a:lnTo>
                  <a:pt x="27940" y="1604009"/>
                </a:lnTo>
                <a:close/>
              </a:path>
              <a:path w="27940" h="215772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2157729">
                <a:moveTo>
                  <a:pt x="27940" y="1584960"/>
                </a:moveTo>
                <a:lnTo>
                  <a:pt x="0" y="1584960"/>
                </a:lnTo>
                <a:lnTo>
                  <a:pt x="0" y="1595119"/>
                </a:lnTo>
                <a:lnTo>
                  <a:pt x="27940" y="1595119"/>
                </a:lnTo>
                <a:lnTo>
                  <a:pt x="27940" y="1584960"/>
                </a:lnTo>
                <a:close/>
              </a:path>
              <a:path w="27940" h="215772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2157729">
                <a:moveTo>
                  <a:pt x="27940" y="1565909"/>
                </a:moveTo>
                <a:lnTo>
                  <a:pt x="0" y="1565909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09"/>
                </a:lnTo>
                <a:close/>
              </a:path>
              <a:path w="27940" h="215772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2157729">
                <a:moveTo>
                  <a:pt x="27940" y="1546859"/>
                </a:moveTo>
                <a:lnTo>
                  <a:pt x="0" y="1546859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59"/>
                </a:lnTo>
                <a:close/>
              </a:path>
              <a:path w="27940" h="215772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2157729">
                <a:moveTo>
                  <a:pt x="27940" y="1527809"/>
                </a:moveTo>
                <a:lnTo>
                  <a:pt x="0" y="1527809"/>
                </a:lnTo>
                <a:lnTo>
                  <a:pt x="0" y="1537969"/>
                </a:lnTo>
                <a:lnTo>
                  <a:pt x="27940" y="1537969"/>
                </a:lnTo>
                <a:lnTo>
                  <a:pt x="27940" y="1527809"/>
                </a:lnTo>
                <a:close/>
              </a:path>
              <a:path w="27940" h="215772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2157729">
                <a:moveTo>
                  <a:pt x="27940" y="1517649"/>
                </a:moveTo>
                <a:lnTo>
                  <a:pt x="0" y="1517649"/>
                </a:lnTo>
                <a:lnTo>
                  <a:pt x="0" y="1518919"/>
                </a:lnTo>
                <a:lnTo>
                  <a:pt x="27940" y="1518919"/>
                </a:lnTo>
                <a:lnTo>
                  <a:pt x="27940" y="1517649"/>
                </a:lnTo>
                <a:close/>
              </a:path>
              <a:path w="27940" h="2157729">
                <a:moveTo>
                  <a:pt x="27940" y="2087879"/>
                </a:moveTo>
                <a:lnTo>
                  <a:pt x="8890" y="2087879"/>
                </a:lnTo>
                <a:lnTo>
                  <a:pt x="8890" y="2091689"/>
                </a:lnTo>
                <a:lnTo>
                  <a:pt x="10160" y="2091689"/>
                </a:lnTo>
                <a:lnTo>
                  <a:pt x="10160" y="2096769"/>
                </a:lnTo>
                <a:lnTo>
                  <a:pt x="11429" y="2096769"/>
                </a:lnTo>
                <a:lnTo>
                  <a:pt x="11429" y="2101849"/>
                </a:lnTo>
                <a:lnTo>
                  <a:pt x="12700" y="2101849"/>
                </a:lnTo>
                <a:lnTo>
                  <a:pt x="12700" y="2105659"/>
                </a:lnTo>
                <a:lnTo>
                  <a:pt x="13970" y="2105659"/>
                </a:lnTo>
                <a:lnTo>
                  <a:pt x="13970" y="2110739"/>
                </a:lnTo>
                <a:lnTo>
                  <a:pt x="15240" y="2110739"/>
                </a:lnTo>
                <a:lnTo>
                  <a:pt x="15240" y="2115819"/>
                </a:lnTo>
                <a:lnTo>
                  <a:pt x="16510" y="2115819"/>
                </a:lnTo>
                <a:lnTo>
                  <a:pt x="16510" y="2119629"/>
                </a:lnTo>
                <a:lnTo>
                  <a:pt x="17779" y="2119629"/>
                </a:lnTo>
                <a:lnTo>
                  <a:pt x="17779" y="2124709"/>
                </a:lnTo>
                <a:lnTo>
                  <a:pt x="19050" y="2124709"/>
                </a:lnTo>
                <a:lnTo>
                  <a:pt x="19050" y="2129789"/>
                </a:lnTo>
                <a:lnTo>
                  <a:pt x="20320" y="2129789"/>
                </a:lnTo>
                <a:lnTo>
                  <a:pt x="20320" y="2133599"/>
                </a:lnTo>
                <a:lnTo>
                  <a:pt x="21590" y="2133599"/>
                </a:lnTo>
                <a:lnTo>
                  <a:pt x="21590" y="2138679"/>
                </a:lnTo>
                <a:lnTo>
                  <a:pt x="22860" y="2138679"/>
                </a:lnTo>
                <a:lnTo>
                  <a:pt x="22860" y="2143759"/>
                </a:lnTo>
                <a:lnTo>
                  <a:pt x="24129" y="2143759"/>
                </a:lnTo>
                <a:lnTo>
                  <a:pt x="24129" y="2148839"/>
                </a:lnTo>
                <a:lnTo>
                  <a:pt x="25400" y="2148839"/>
                </a:lnTo>
                <a:lnTo>
                  <a:pt x="25400" y="2152649"/>
                </a:lnTo>
                <a:lnTo>
                  <a:pt x="26670" y="2152649"/>
                </a:lnTo>
                <a:lnTo>
                  <a:pt x="26670" y="2157729"/>
                </a:lnTo>
                <a:lnTo>
                  <a:pt x="27940" y="2157729"/>
                </a:lnTo>
                <a:lnTo>
                  <a:pt x="27940" y="2087879"/>
                </a:lnTo>
                <a:close/>
              </a:path>
            </a:pathLst>
          </a:custGeom>
          <a:solidFill>
            <a:srgbClr val="1E3C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230869" y="3329940"/>
            <a:ext cx="26670" cy="2230120"/>
          </a:xfrm>
          <a:custGeom>
            <a:avLst/>
            <a:gdLst/>
            <a:ahLst/>
            <a:cxnLst/>
            <a:rect l="l" t="t" r="r" b="b"/>
            <a:pathLst>
              <a:path w="26670" h="2230120">
                <a:moveTo>
                  <a:pt x="2031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2230120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30120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30120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30120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30120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30120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30120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30120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30120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30120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30120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30120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30120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30120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30120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30120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30120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30120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30120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30120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30120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30120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30120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30120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30120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30120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30120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30120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30120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30120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30120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30120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3012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30120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30120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30120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30120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30120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30120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30120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30120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30120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30120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30120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30120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30120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30120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30120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30120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30120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30120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301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30120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301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30120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301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30120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301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30120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301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30120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30120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3012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30120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3012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301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3012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30120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3012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30120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3012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30120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30120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30120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30120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30120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30120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30120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30120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30120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30120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30120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30120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30120">
                <a:moveTo>
                  <a:pt x="26670" y="2062480"/>
                </a:moveTo>
                <a:lnTo>
                  <a:pt x="0" y="2062480"/>
                </a:lnTo>
                <a:lnTo>
                  <a:pt x="0" y="2137410"/>
                </a:lnTo>
                <a:lnTo>
                  <a:pt x="1270" y="2137410"/>
                </a:lnTo>
                <a:lnTo>
                  <a:pt x="1270" y="2141220"/>
                </a:lnTo>
                <a:lnTo>
                  <a:pt x="2539" y="2141220"/>
                </a:lnTo>
                <a:lnTo>
                  <a:pt x="2539" y="2146300"/>
                </a:lnTo>
                <a:lnTo>
                  <a:pt x="3809" y="2146300"/>
                </a:lnTo>
                <a:lnTo>
                  <a:pt x="3809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30120">
                <a:moveTo>
                  <a:pt x="26670" y="2217420"/>
                </a:moveTo>
                <a:lnTo>
                  <a:pt x="22859" y="2217420"/>
                </a:lnTo>
                <a:lnTo>
                  <a:pt x="22859" y="2221230"/>
                </a:lnTo>
                <a:lnTo>
                  <a:pt x="24129" y="2221230"/>
                </a:lnTo>
                <a:lnTo>
                  <a:pt x="24129" y="2227580"/>
                </a:lnTo>
                <a:lnTo>
                  <a:pt x="25400" y="2227580"/>
                </a:lnTo>
                <a:lnTo>
                  <a:pt x="25400" y="2230120"/>
                </a:lnTo>
                <a:lnTo>
                  <a:pt x="26670" y="2230120"/>
                </a:lnTo>
                <a:lnTo>
                  <a:pt x="26670" y="2217420"/>
                </a:lnTo>
                <a:close/>
              </a:path>
              <a:path w="26670" h="2230120">
                <a:moveTo>
                  <a:pt x="26670" y="2198370"/>
                </a:moveTo>
                <a:lnTo>
                  <a:pt x="17779" y="2198370"/>
                </a:lnTo>
                <a:lnTo>
                  <a:pt x="17779" y="2202180"/>
                </a:lnTo>
                <a:lnTo>
                  <a:pt x="19050" y="2202180"/>
                </a:lnTo>
                <a:lnTo>
                  <a:pt x="19050" y="2208530"/>
                </a:lnTo>
                <a:lnTo>
                  <a:pt x="20320" y="2208530"/>
                </a:lnTo>
                <a:lnTo>
                  <a:pt x="20320" y="2213610"/>
                </a:lnTo>
                <a:lnTo>
                  <a:pt x="21589" y="2213610"/>
                </a:lnTo>
                <a:lnTo>
                  <a:pt x="21589" y="2217420"/>
                </a:lnTo>
                <a:lnTo>
                  <a:pt x="22859" y="2217420"/>
                </a:lnTo>
                <a:lnTo>
                  <a:pt x="2285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30120">
                <a:moveTo>
                  <a:pt x="26670" y="2175510"/>
                </a:moveTo>
                <a:lnTo>
                  <a:pt x="11429" y="2175510"/>
                </a:lnTo>
                <a:lnTo>
                  <a:pt x="11429" y="2179320"/>
                </a:lnTo>
                <a:lnTo>
                  <a:pt x="12700" y="2179320"/>
                </a:lnTo>
                <a:lnTo>
                  <a:pt x="12700" y="2183130"/>
                </a:lnTo>
                <a:lnTo>
                  <a:pt x="13970" y="2183130"/>
                </a:lnTo>
                <a:lnTo>
                  <a:pt x="13970" y="2189480"/>
                </a:lnTo>
                <a:lnTo>
                  <a:pt x="15239" y="2189480"/>
                </a:lnTo>
                <a:lnTo>
                  <a:pt x="15239" y="2194560"/>
                </a:lnTo>
                <a:lnTo>
                  <a:pt x="16509" y="2194560"/>
                </a:lnTo>
                <a:lnTo>
                  <a:pt x="16509" y="2198370"/>
                </a:lnTo>
                <a:lnTo>
                  <a:pt x="17779" y="2198370"/>
                </a:lnTo>
                <a:lnTo>
                  <a:pt x="1777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30120">
                <a:moveTo>
                  <a:pt x="26670" y="2156460"/>
                </a:moveTo>
                <a:lnTo>
                  <a:pt x="6350" y="2156460"/>
                </a:lnTo>
                <a:lnTo>
                  <a:pt x="6350" y="2160270"/>
                </a:lnTo>
                <a:lnTo>
                  <a:pt x="7620" y="2160270"/>
                </a:lnTo>
                <a:lnTo>
                  <a:pt x="7620" y="2166620"/>
                </a:lnTo>
                <a:lnTo>
                  <a:pt x="8889" y="2166620"/>
                </a:lnTo>
                <a:lnTo>
                  <a:pt x="8889" y="2170430"/>
                </a:lnTo>
                <a:lnTo>
                  <a:pt x="10159" y="2170430"/>
                </a:lnTo>
                <a:lnTo>
                  <a:pt x="10159" y="2175510"/>
                </a:lnTo>
                <a:lnTo>
                  <a:pt x="11429" y="2175510"/>
                </a:lnTo>
                <a:lnTo>
                  <a:pt x="1142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30120">
                <a:moveTo>
                  <a:pt x="26670" y="2152650"/>
                </a:moveTo>
                <a:lnTo>
                  <a:pt x="5079" y="2152650"/>
                </a:lnTo>
                <a:lnTo>
                  <a:pt x="5079" y="2156460"/>
                </a:lnTo>
                <a:lnTo>
                  <a:pt x="6350" y="2156460"/>
                </a:lnTo>
                <a:lnTo>
                  <a:pt x="635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257540" y="3342640"/>
            <a:ext cx="163829" cy="35026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421369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7779" y="0"/>
                </a:moveTo>
                <a:lnTo>
                  <a:pt x="0" y="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3401059">
                <a:moveTo>
                  <a:pt x="2793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3401059">
                <a:moveTo>
                  <a:pt x="27939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77800"/>
                </a:lnTo>
                <a:close/>
              </a:path>
              <a:path w="27940" h="3401059">
                <a:moveTo>
                  <a:pt x="2793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196850"/>
                </a:lnTo>
                <a:close/>
              </a:path>
              <a:path w="27940" h="34010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401059">
                <a:moveTo>
                  <a:pt x="27939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22250"/>
                </a:lnTo>
                <a:close/>
              </a:path>
              <a:path w="27940" h="3401059">
                <a:moveTo>
                  <a:pt x="27939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254000"/>
                </a:lnTo>
                <a:close/>
              </a:path>
              <a:path w="27940" h="3401059">
                <a:moveTo>
                  <a:pt x="27939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39" y="273050"/>
                </a:lnTo>
                <a:lnTo>
                  <a:pt x="27939" y="260350"/>
                </a:lnTo>
                <a:close/>
              </a:path>
              <a:path w="27940" h="3401059">
                <a:moveTo>
                  <a:pt x="27939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39" y="279399"/>
                </a:lnTo>
                <a:lnTo>
                  <a:pt x="27939" y="273050"/>
                </a:lnTo>
                <a:close/>
              </a:path>
              <a:path w="27940" h="3401059">
                <a:moveTo>
                  <a:pt x="27939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79400"/>
                </a:lnTo>
                <a:close/>
              </a:path>
              <a:path w="27940" h="3401059">
                <a:moveTo>
                  <a:pt x="27939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292100"/>
                </a:lnTo>
                <a:close/>
              </a:path>
              <a:path w="27940" h="3401059">
                <a:moveTo>
                  <a:pt x="27939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17500"/>
                </a:lnTo>
                <a:close/>
              </a:path>
              <a:path w="27940" h="3401059">
                <a:moveTo>
                  <a:pt x="27939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387350"/>
                </a:lnTo>
                <a:close/>
              </a:path>
              <a:path w="27940" h="3401059">
                <a:moveTo>
                  <a:pt x="27939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425450"/>
                </a:lnTo>
                <a:close/>
              </a:path>
              <a:path w="27940" h="3401059">
                <a:moveTo>
                  <a:pt x="27939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30530"/>
                </a:lnTo>
                <a:close/>
              </a:path>
              <a:path w="27940" h="3401059">
                <a:moveTo>
                  <a:pt x="27939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39" y="443229"/>
                </a:lnTo>
                <a:lnTo>
                  <a:pt x="27939" y="436880"/>
                </a:lnTo>
                <a:close/>
              </a:path>
              <a:path w="27940" h="3401059">
                <a:moveTo>
                  <a:pt x="27939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3230"/>
                </a:lnTo>
                <a:close/>
              </a:path>
              <a:path w="27940" h="3401059">
                <a:moveTo>
                  <a:pt x="27939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39" y="487680"/>
                </a:lnTo>
                <a:lnTo>
                  <a:pt x="27939" y="469900"/>
                </a:lnTo>
                <a:close/>
              </a:path>
              <a:path w="27940" h="3401059">
                <a:moveTo>
                  <a:pt x="27939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7680"/>
                </a:lnTo>
                <a:close/>
              </a:path>
              <a:path w="27940" h="3401059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3401059">
                <a:moveTo>
                  <a:pt x="27939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8000"/>
                </a:lnTo>
                <a:close/>
              </a:path>
              <a:path w="27940" h="3401059">
                <a:moveTo>
                  <a:pt x="27939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14350"/>
                </a:lnTo>
                <a:close/>
              </a:path>
              <a:path w="27940" h="3401059">
                <a:moveTo>
                  <a:pt x="27939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39" y="565150"/>
                </a:lnTo>
                <a:lnTo>
                  <a:pt x="27939" y="557530"/>
                </a:lnTo>
                <a:close/>
              </a:path>
              <a:path w="27940" h="3401059">
                <a:moveTo>
                  <a:pt x="27939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65150"/>
                </a:lnTo>
                <a:close/>
              </a:path>
              <a:path w="27940" h="3401059">
                <a:moveTo>
                  <a:pt x="27939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39" y="608330"/>
                </a:lnTo>
                <a:lnTo>
                  <a:pt x="27939" y="571500"/>
                </a:lnTo>
                <a:close/>
              </a:path>
              <a:path w="27940" h="3401059">
                <a:moveTo>
                  <a:pt x="27939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39" y="614679"/>
                </a:lnTo>
                <a:lnTo>
                  <a:pt x="27939" y="608330"/>
                </a:lnTo>
                <a:close/>
              </a:path>
              <a:path w="27940" h="3401059">
                <a:moveTo>
                  <a:pt x="27939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14680"/>
                </a:lnTo>
                <a:close/>
              </a:path>
              <a:path w="27940" h="3401059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3401059">
                <a:moveTo>
                  <a:pt x="2793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2780"/>
                </a:lnTo>
                <a:close/>
              </a:path>
              <a:path w="27940" h="3401059">
                <a:moveTo>
                  <a:pt x="27939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60400"/>
                </a:lnTo>
                <a:close/>
              </a:path>
              <a:path w="27940" h="3401059">
                <a:moveTo>
                  <a:pt x="27939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98500"/>
                </a:lnTo>
                <a:close/>
              </a:path>
              <a:path w="27940" h="3401059">
                <a:moveTo>
                  <a:pt x="27939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03580"/>
                </a:lnTo>
                <a:close/>
              </a:path>
              <a:path w="27940" h="3401059">
                <a:moveTo>
                  <a:pt x="27939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39" y="798830"/>
                </a:lnTo>
                <a:lnTo>
                  <a:pt x="27939" y="728980"/>
                </a:lnTo>
                <a:close/>
              </a:path>
              <a:path w="27940" h="3401059">
                <a:moveTo>
                  <a:pt x="27939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98830"/>
                </a:lnTo>
                <a:close/>
              </a:path>
              <a:path w="27940" h="3401059">
                <a:moveTo>
                  <a:pt x="27939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39" y="812800"/>
                </a:lnTo>
                <a:lnTo>
                  <a:pt x="27939" y="805180"/>
                </a:lnTo>
                <a:close/>
              </a:path>
              <a:path w="27940" h="3401059">
                <a:moveTo>
                  <a:pt x="27939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812800"/>
                </a:lnTo>
                <a:close/>
              </a:path>
              <a:path w="27940" h="3401059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3401059">
                <a:moveTo>
                  <a:pt x="27939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50900"/>
                </a:lnTo>
                <a:close/>
              </a:path>
              <a:path w="27940" h="3401059">
                <a:moveTo>
                  <a:pt x="27939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927100"/>
                </a:lnTo>
                <a:close/>
              </a:path>
              <a:path w="27940" h="3401059">
                <a:moveTo>
                  <a:pt x="27939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39" y="1097280"/>
                </a:lnTo>
                <a:lnTo>
                  <a:pt x="27939" y="1073150"/>
                </a:lnTo>
                <a:close/>
              </a:path>
              <a:path w="27940" h="3401059">
                <a:moveTo>
                  <a:pt x="27939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39" y="1149350"/>
                </a:lnTo>
                <a:lnTo>
                  <a:pt x="27939" y="1097280"/>
                </a:lnTo>
                <a:close/>
              </a:path>
              <a:path w="27940" h="3401059">
                <a:moveTo>
                  <a:pt x="27939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49350"/>
                </a:lnTo>
                <a:close/>
              </a:path>
              <a:path w="27940" h="3401059">
                <a:moveTo>
                  <a:pt x="27939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67130"/>
                </a:lnTo>
                <a:close/>
              </a:path>
              <a:path w="27940" h="3401059">
                <a:moveTo>
                  <a:pt x="27939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9830"/>
                </a:lnTo>
                <a:close/>
              </a:path>
              <a:path w="27940" h="3401059">
                <a:moveTo>
                  <a:pt x="27939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39" y="1236980"/>
                </a:lnTo>
                <a:lnTo>
                  <a:pt x="27939" y="1206500"/>
                </a:lnTo>
                <a:close/>
              </a:path>
              <a:path w="27940" h="3401059">
                <a:moveTo>
                  <a:pt x="27939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39" y="1243330"/>
                </a:lnTo>
                <a:lnTo>
                  <a:pt x="27939" y="1236980"/>
                </a:lnTo>
                <a:close/>
              </a:path>
              <a:path w="27940" h="3401059">
                <a:moveTo>
                  <a:pt x="27939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43330"/>
                </a:lnTo>
                <a:close/>
              </a:path>
              <a:path w="27940" h="3401059">
                <a:moveTo>
                  <a:pt x="27939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49680"/>
                </a:lnTo>
                <a:close/>
              </a:path>
              <a:path w="27940" h="3401059">
                <a:moveTo>
                  <a:pt x="27939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39" y="1306830"/>
                </a:lnTo>
                <a:lnTo>
                  <a:pt x="27939" y="1282700"/>
                </a:lnTo>
                <a:close/>
              </a:path>
              <a:path w="27940" h="3401059">
                <a:moveTo>
                  <a:pt x="27939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39" y="1358900"/>
                </a:lnTo>
                <a:lnTo>
                  <a:pt x="27939" y="1306830"/>
                </a:lnTo>
                <a:close/>
              </a:path>
              <a:path w="27940" h="3401059">
                <a:moveTo>
                  <a:pt x="27939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39" y="1376680"/>
                </a:lnTo>
                <a:lnTo>
                  <a:pt x="27939" y="1358900"/>
                </a:lnTo>
                <a:close/>
              </a:path>
              <a:path w="27940" h="3401059">
                <a:moveTo>
                  <a:pt x="27939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39" y="1948180"/>
                </a:lnTo>
                <a:lnTo>
                  <a:pt x="27939" y="1680210"/>
                </a:lnTo>
                <a:close/>
              </a:path>
              <a:path w="27940" h="3401059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3401059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3401059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3401059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3401059">
                <a:moveTo>
                  <a:pt x="27939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89"/>
                </a:lnTo>
                <a:close/>
              </a:path>
              <a:path w="27940" h="3401059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3401059">
                <a:moveTo>
                  <a:pt x="27939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39" y="1621789"/>
                </a:lnTo>
                <a:lnTo>
                  <a:pt x="27939" y="1615439"/>
                </a:lnTo>
                <a:close/>
              </a:path>
              <a:path w="27940" h="3401059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34010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4010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401059">
                <a:moveTo>
                  <a:pt x="27939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40"/>
                </a:lnTo>
                <a:close/>
              </a:path>
              <a:path w="27940" h="34010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401059">
                <a:moveTo>
                  <a:pt x="27939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90"/>
                </a:lnTo>
                <a:close/>
              </a:path>
              <a:path w="27940" h="34010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4010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4010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4010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4010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4010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4010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401059">
                <a:moveTo>
                  <a:pt x="27939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75739"/>
                </a:lnTo>
                <a:close/>
              </a:path>
              <a:path w="27940" h="3401059">
                <a:moveTo>
                  <a:pt x="27939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39" y="1474470"/>
                </a:lnTo>
                <a:lnTo>
                  <a:pt x="27939" y="1464310"/>
                </a:lnTo>
                <a:close/>
              </a:path>
              <a:path w="27940" h="3401059">
                <a:moveTo>
                  <a:pt x="27939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39" y="1463040"/>
                </a:lnTo>
                <a:lnTo>
                  <a:pt x="27939" y="1456690"/>
                </a:lnTo>
                <a:close/>
              </a:path>
              <a:path w="27940" h="3401059">
                <a:moveTo>
                  <a:pt x="27939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39" y="1455420"/>
                </a:lnTo>
                <a:lnTo>
                  <a:pt x="27939" y="1445260"/>
                </a:lnTo>
                <a:close/>
              </a:path>
              <a:path w="27940" h="3401059">
                <a:moveTo>
                  <a:pt x="27939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39" y="1443989"/>
                </a:lnTo>
                <a:lnTo>
                  <a:pt x="27939" y="1437640"/>
                </a:lnTo>
                <a:close/>
              </a:path>
              <a:path w="27940" h="3401059">
                <a:moveTo>
                  <a:pt x="27939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39" y="1436370"/>
                </a:lnTo>
                <a:lnTo>
                  <a:pt x="27939" y="1426210"/>
                </a:lnTo>
                <a:close/>
              </a:path>
              <a:path w="27940" h="3401059">
                <a:moveTo>
                  <a:pt x="27939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39" y="1424939"/>
                </a:lnTo>
                <a:lnTo>
                  <a:pt x="27939" y="1418590"/>
                </a:lnTo>
                <a:close/>
              </a:path>
              <a:path w="27940" h="3401059">
                <a:moveTo>
                  <a:pt x="27939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39" y="1417320"/>
                </a:lnTo>
                <a:lnTo>
                  <a:pt x="27939" y="1407160"/>
                </a:lnTo>
                <a:close/>
              </a:path>
              <a:path w="27940" h="3401059">
                <a:moveTo>
                  <a:pt x="27939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39" y="1405890"/>
                </a:lnTo>
                <a:lnTo>
                  <a:pt x="27939" y="1399539"/>
                </a:lnTo>
                <a:close/>
              </a:path>
              <a:path w="27940" h="34010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401059">
                <a:moveTo>
                  <a:pt x="27939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89"/>
                </a:lnTo>
                <a:close/>
              </a:path>
              <a:path w="27940" h="3401059">
                <a:moveTo>
                  <a:pt x="27939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77950"/>
                </a:lnTo>
                <a:close/>
              </a:path>
              <a:path w="27940" h="3401059">
                <a:moveTo>
                  <a:pt x="27939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39" y="2037080"/>
                </a:lnTo>
                <a:lnTo>
                  <a:pt x="27939" y="1948180"/>
                </a:lnTo>
                <a:close/>
              </a:path>
              <a:path w="27940" h="3401059">
                <a:moveTo>
                  <a:pt x="27939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39" y="2557780"/>
                </a:lnTo>
                <a:lnTo>
                  <a:pt x="27939" y="2550160"/>
                </a:lnTo>
                <a:close/>
              </a:path>
              <a:path w="27940" h="3401059">
                <a:moveTo>
                  <a:pt x="27939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39" y="2548890"/>
                </a:lnTo>
                <a:lnTo>
                  <a:pt x="27939" y="2122170"/>
                </a:lnTo>
                <a:close/>
              </a:path>
              <a:path w="27940" h="3401059">
                <a:moveTo>
                  <a:pt x="27939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39" y="2120900"/>
                </a:lnTo>
                <a:lnTo>
                  <a:pt x="27939" y="2103120"/>
                </a:lnTo>
                <a:close/>
              </a:path>
              <a:path w="27940" h="3401059">
                <a:moveTo>
                  <a:pt x="27939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39" y="2101850"/>
                </a:lnTo>
                <a:lnTo>
                  <a:pt x="27939" y="2084070"/>
                </a:lnTo>
                <a:close/>
              </a:path>
              <a:path w="27940" h="3401059">
                <a:moveTo>
                  <a:pt x="27939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39" y="2082800"/>
                </a:lnTo>
                <a:lnTo>
                  <a:pt x="27939" y="2061210"/>
                </a:lnTo>
                <a:close/>
              </a:path>
              <a:path w="27940" h="3401059">
                <a:moveTo>
                  <a:pt x="27939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39" y="2059939"/>
                </a:lnTo>
                <a:lnTo>
                  <a:pt x="27939" y="2042160"/>
                </a:lnTo>
                <a:close/>
              </a:path>
              <a:path w="27940" h="3401059">
                <a:moveTo>
                  <a:pt x="27939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39" y="2040889"/>
                </a:lnTo>
                <a:lnTo>
                  <a:pt x="27939" y="2038350"/>
                </a:lnTo>
                <a:close/>
              </a:path>
              <a:path w="27940" h="3401059">
                <a:moveTo>
                  <a:pt x="27939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39" y="2733040"/>
                </a:lnTo>
                <a:lnTo>
                  <a:pt x="27939" y="2557780"/>
                </a:lnTo>
                <a:close/>
              </a:path>
              <a:path w="27940" h="3401059">
                <a:moveTo>
                  <a:pt x="27939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39" y="3401060"/>
                </a:lnTo>
                <a:lnTo>
                  <a:pt x="27939" y="2733040"/>
                </a:lnTo>
                <a:close/>
              </a:path>
            </a:pathLst>
          </a:custGeom>
          <a:solidFill>
            <a:srgbClr val="1D39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449309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10159" y="0"/>
                </a:moveTo>
                <a:lnTo>
                  <a:pt x="0" y="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388359">
                <a:moveTo>
                  <a:pt x="2667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3388359">
                <a:moveTo>
                  <a:pt x="26670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65100"/>
                </a:lnTo>
                <a:close/>
              </a:path>
              <a:path w="26670" h="3388359">
                <a:moveTo>
                  <a:pt x="2667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70" y="196850"/>
                </a:lnTo>
                <a:lnTo>
                  <a:pt x="26670" y="184150"/>
                </a:lnTo>
                <a:close/>
              </a:path>
              <a:path w="26670" h="3388359">
                <a:moveTo>
                  <a:pt x="2667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70" y="209550"/>
                </a:lnTo>
                <a:lnTo>
                  <a:pt x="26670" y="196850"/>
                </a:lnTo>
                <a:close/>
              </a:path>
              <a:path w="26670" h="3388359">
                <a:moveTo>
                  <a:pt x="26670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9550"/>
                </a:lnTo>
                <a:close/>
              </a:path>
              <a:path w="26670" h="3388359">
                <a:moveTo>
                  <a:pt x="2667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70" y="247650"/>
                </a:lnTo>
                <a:lnTo>
                  <a:pt x="26670" y="241300"/>
                </a:lnTo>
                <a:close/>
              </a:path>
              <a:path w="26670" h="3388359">
                <a:moveTo>
                  <a:pt x="26670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70" y="260350"/>
                </a:lnTo>
                <a:lnTo>
                  <a:pt x="26670" y="247650"/>
                </a:lnTo>
                <a:close/>
              </a:path>
              <a:path w="26670" h="338835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388359">
                <a:moveTo>
                  <a:pt x="26670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3388359">
                <a:moveTo>
                  <a:pt x="26670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3388359">
                <a:moveTo>
                  <a:pt x="26670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04800"/>
                </a:lnTo>
                <a:close/>
              </a:path>
              <a:path w="26670" h="3388359">
                <a:moveTo>
                  <a:pt x="26670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74650"/>
                </a:lnTo>
                <a:close/>
              </a:path>
              <a:path w="26670" h="3388359">
                <a:moveTo>
                  <a:pt x="26670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70" y="417830"/>
                </a:lnTo>
                <a:lnTo>
                  <a:pt x="26670" y="412750"/>
                </a:lnTo>
                <a:close/>
              </a:path>
              <a:path w="26670" h="3388359">
                <a:moveTo>
                  <a:pt x="26670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70" y="424180"/>
                </a:lnTo>
                <a:lnTo>
                  <a:pt x="26670" y="417830"/>
                </a:lnTo>
                <a:close/>
              </a:path>
              <a:path w="26670" h="3388359">
                <a:moveTo>
                  <a:pt x="2667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70" y="430529"/>
                </a:lnTo>
                <a:lnTo>
                  <a:pt x="26670" y="424180"/>
                </a:lnTo>
                <a:close/>
              </a:path>
              <a:path w="26670" h="3388359">
                <a:moveTo>
                  <a:pt x="26670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0530"/>
                </a:lnTo>
                <a:close/>
              </a:path>
              <a:path w="26670" h="3388359">
                <a:moveTo>
                  <a:pt x="26670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70" y="474980"/>
                </a:lnTo>
                <a:lnTo>
                  <a:pt x="26670" y="457200"/>
                </a:lnTo>
                <a:close/>
              </a:path>
              <a:path w="26670" h="3388359">
                <a:moveTo>
                  <a:pt x="26670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4980"/>
                </a:lnTo>
                <a:close/>
              </a:path>
              <a:path w="26670" h="338835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3388359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3388359">
                <a:moveTo>
                  <a:pt x="26670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01650"/>
                </a:lnTo>
                <a:close/>
              </a:path>
              <a:path w="26670" h="3388359">
                <a:moveTo>
                  <a:pt x="26670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4830"/>
                </a:lnTo>
                <a:close/>
              </a:path>
              <a:path w="26670" h="3388359">
                <a:moveTo>
                  <a:pt x="26670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52450"/>
                </a:lnTo>
                <a:close/>
              </a:path>
              <a:path w="26670" h="3388359">
                <a:moveTo>
                  <a:pt x="26670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58800"/>
                </a:lnTo>
                <a:close/>
              </a:path>
              <a:path w="26670" h="3388359">
                <a:moveTo>
                  <a:pt x="26670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70" y="601979"/>
                </a:lnTo>
                <a:lnTo>
                  <a:pt x="26670" y="595630"/>
                </a:lnTo>
                <a:close/>
              </a:path>
              <a:path w="26670" h="3388359">
                <a:moveTo>
                  <a:pt x="26670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01980"/>
                </a:lnTo>
                <a:close/>
              </a:path>
              <a:path w="26670" h="338835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3388359">
                <a:moveTo>
                  <a:pt x="26670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80"/>
                </a:lnTo>
                <a:close/>
              </a:path>
              <a:path w="26670" h="3388359">
                <a:moveTo>
                  <a:pt x="26670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3388359">
                <a:moveTo>
                  <a:pt x="26670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5800"/>
                </a:lnTo>
                <a:close/>
              </a:path>
              <a:path w="26670" h="3388359">
                <a:moveTo>
                  <a:pt x="26670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70" y="716280"/>
                </a:lnTo>
                <a:lnTo>
                  <a:pt x="26670" y="690880"/>
                </a:lnTo>
                <a:close/>
              </a:path>
              <a:path w="26670" h="3388359">
                <a:moveTo>
                  <a:pt x="26670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16280"/>
                </a:lnTo>
                <a:close/>
              </a:path>
              <a:path w="26670" h="3388359">
                <a:moveTo>
                  <a:pt x="2667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86130"/>
                </a:lnTo>
                <a:close/>
              </a:path>
              <a:path w="26670" h="3388359">
                <a:moveTo>
                  <a:pt x="26670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92480"/>
                </a:lnTo>
                <a:close/>
              </a:path>
              <a:path w="26670" h="3388359">
                <a:moveTo>
                  <a:pt x="26670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0100"/>
                </a:lnTo>
                <a:close/>
              </a:path>
              <a:path w="26670" h="3388359">
                <a:moveTo>
                  <a:pt x="26670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1530"/>
                </a:lnTo>
                <a:close/>
              </a:path>
              <a:path w="26670" h="3388359">
                <a:moveTo>
                  <a:pt x="26670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38200"/>
                </a:lnTo>
                <a:close/>
              </a:path>
              <a:path w="26670" h="3388359">
                <a:moveTo>
                  <a:pt x="26670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70" y="1060450"/>
                </a:lnTo>
                <a:lnTo>
                  <a:pt x="26670" y="914400"/>
                </a:lnTo>
                <a:close/>
              </a:path>
              <a:path w="26670" h="3388359">
                <a:moveTo>
                  <a:pt x="26670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60450"/>
                </a:lnTo>
                <a:close/>
              </a:path>
              <a:path w="26670" h="3388359">
                <a:moveTo>
                  <a:pt x="26670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70" y="1136650"/>
                </a:lnTo>
                <a:lnTo>
                  <a:pt x="26670" y="1084580"/>
                </a:lnTo>
                <a:close/>
              </a:path>
              <a:path w="26670" h="3388359">
                <a:moveTo>
                  <a:pt x="26670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36650"/>
                </a:lnTo>
                <a:close/>
              </a:path>
              <a:path w="26670" h="3388359">
                <a:moveTo>
                  <a:pt x="26670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4430"/>
                </a:lnTo>
                <a:close/>
              </a:path>
              <a:path w="26670" h="338835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3388359">
                <a:moveTo>
                  <a:pt x="26670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70" y="1224280"/>
                </a:lnTo>
                <a:lnTo>
                  <a:pt x="26670" y="1193800"/>
                </a:lnTo>
                <a:close/>
              </a:path>
              <a:path w="26670" h="3388359">
                <a:moveTo>
                  <a:pt x="26670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3388359">
                <a:moveTo>
                  <a:pt x="26670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70" y="1236980"/>
                </a:lnTo>
                <a:lnTo>
                  <a:pt x="26670" y="1230630"/>
                </a:lnTo>
                <a:close/>
              </a:path>
              <a:path w="26670" h="3388359">
                <a:moveTo>
                  <a:pt x="26670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236980"/>
                </a:lnTo>
                <a:close/>
              </a:path>
              <a:path w="26670" h="3388359">
                <a:moveTo>
                  <a:pt x="26670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70000"/>
                </a:lnTo>
                <a:close/>
              </a:path>
              <a:path w="26670" h="3388359">
                <a:moveTo>
                  <a:pt x="26670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70" y="1346200"/>
                </a:lnTo>
                <a:lnTo>
                  <a:pt x="26670" y="1294130"/>
                </a:lnTo>
                <a:close/>
              </a:path>
              <a:path w="26670" h="3388359">
                <a:moveTo>
                  <a:pt x="26670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46200"/>
                </a:lnTo>
                <a:close/>
              </a:path>
              <a:path w="26670" h="3388359">
                <a:moveTo>
                  <a:pt x="26670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667510"/>
                </a:lnTo>
                <a:close/>
              </a:path>
              <a:path w="26670" h="3388359">
                <a:moveTo>
                  <a:pt x="2667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70" y="1666239"/>
                </a:lnTo>
                <a:lnTo>
                  <a:pt x="26670" y="1659889"/>
                </a:lnTo>
                <a:close/>
              </a:path>
              <a:path w="26670" h="338835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3388359">
                <a:moveTo>
                  <a:pt x="2667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338835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3388359">
                <a:moveTo>
                  <a:pt x="2667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89"/>
                </a:lnTo>
                <a:close/>
              </a:path>
              <a:path w="26670" h="338835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3388359">
                <a:moveTo>
                  <a:pt x="2667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39"/>
                </a:lnTo>
                <a:close/>
              </a:path>
              <a:path w="26670" h="338835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3388359">
                <a:moveTo>
                  <a:pt x="2667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89"/>
                </a:lnTo>
                <a:close/>
              </a:path>
              <a:path w="26670" h="338835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3388359">
                <a:moveTo>
                  <a:pt x="2667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70" y="1570989"/>
                </a:lnTo>
                <a:lnTo>
                  <a:pt x="26670" y="1564640"/>
                </a:lnTo>
                <a:close/>
              </a:path>
              <a:path w="26670" h="338835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3388359">
                <a:moveTo>
                  <a:pt x="2667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70" y="1551939"/>
                </a:lnTo>
                <a:lnTo>
                  <a:pt x="26670" y="1545590"/>
                </a:lnTo>
                <a:close/>
              </a:path>
              <a:path w="26670" h="3388359">
                <a:moveTo>
                  <a:pt x="2667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34160"/>
                </a:lnTo>
                <a:close/>
              </a:path>
              <a:path w="26670" h="3388359">
                <a:moveTo>
                  <a:pt x="2667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70" y="1532889"/>
                </a:lnTo>
                <a:lnTo>
                  <a:pt x="26670" y="1526539"/>
                </a:lnTo>
                <a:close/>
              </a:path>
              <a:path w="26670" h="3388359">
                <a:moveTo>
                  <a:pt x="2667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70" y="1525270"/>
                </a:lnTo>
                <a:lnTo>
                  <a:pt x="26670" y="1515110"/>
                </a:lnTo>
                <a:close/>
              </a:path>
              <a:path w="26670" h="3388359">
                <a:moveTo>
                  <a:pt x="2667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70" y="1513839"/>
                </a:lnTo>
                <a:lnTo>
                  <a:pt x="26670" y="1507489"/>
                </a:lnTo>
                <a:close/>
              </a:path>
              <a:path w="26670" h="3388359">
                <a:moveTo>
                  <a:pt x="2667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70" y="1506220"/>
                </a:lnTo>
                <a:lnTo>
                  <a:pt x="26670" y="1496060"/>
                </a:lnTo>
                <a:close/>
              </a:path>
              <a:path w="26670" h="3388359">
                <a:moveTo>
                  <a:pt x="26670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8440"/>
                </a:lnTo>
                <a:close/>
              </a:path>
              <a:path w="26670" h="3388359">
                <a:moveTo>
                  <a:pt x="2667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70" y="1487170"/>
                </a:lnTo>
                <a:lnTo>
                  <a:pt x="26670" y="1477010"/>
                </a:lnTo>
                <a:close/>
              </a:path>
              <a:path w="26670" h="3388359">
                <a:moveTo>
                  <a:pt x="26670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70" y="1475739"/>
                </a:lnTo>
                <a:lnTo>
                  <a:pt x="26670" y="1463039"/>
                </a:lnTo>
                <a:close/>
              </a:path>
              <a:path w="26670" h="33883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88359">
                <a:moveTo>
                  <a:pt x="26670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70" y="1450340"/>
                </a:lnTo>
                <a:lnTo>
                  <a:pt x="26670" y="1443990"/>
                </a:lnTo>
                <a:close/>
              </a:path>
              <a:path w="26670" h="33883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388359">
                <a:moveTo>
                  <a:pt x="2667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40"/>
                </a:lnTo>
                <a:close/>
              </a:path>
              <a:path w="26670" h="33883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388359">
                <a:moveTo>
                  <a:pt x="26670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90"/>
                </a:lnTo>
                <a:close/>
              </a:path>
              <a:path w="26670" h="33883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388359">
                <a:moveTo>
                  <a:pt x="26670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70" y="1393190"/>
                </a:lnTo>
                <a:lnTo>
                  <a:pt x="26670" y="1386839"/>
                </a:lnTo>
                <a:close/>
              </a:path>
              <a:path w="26670" h="33883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388359">
                <a:moveTo>
                  <a:pt x="26670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70" y="1374140"/>
                </a:lnTo>
                <a:lnTo>
                  <a:pt x="26670" y="1367789"/>
                </a:lnTo>
                <a:close/>
              </a:path>
              <a:path w="26670" h="3388359">
                <a:moveTo>
                  <a:pt x="26670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70" y="1366520"/>
                </a:lnTo>
                <a:lnTo>
                  <a:pt x="26670" y="1365250"/>
                </a:lnTo>
                <a:close/>
              </a:path>
              <a:path w="26670" h="3388359">
                <a:moveTo>
                  <a:pt x="26670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70" y="2024380"/>
                </a:lnTo>
                <a:lnTo>
                  <a:pt x="26670" y="1935480"/>
                </a:lnTo>
                <a:close/>
              </a:path>
              <a:path w="26670" h="3388359">
                <a:moveTo>
                  <a:pt x="26670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70" y="2545080"/>
                </a:lnTo>
                <a:lnTo>
                  <a:pt x="26670" y="2537460"/>
                </a:lnTo>
                <a:close/>
              </a:path>
              <a:path w="26670" h="3388359">
                <a:moveTo>
                  <a:pt x="26670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70" y="2536190"/>
                </a:lnTo>
                <a:lnTo>
                  <a:pt x="26670" y="2109470"/>
                </a:lnTo>
                <a:close/>
              </a:path>
              <a:path w="26670" h="3388359">
                <a:moveTo>
                  <a:pt x="26670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70" y="2108200"/>
                </a:lnTo>
                <a:lnTo>
                  <a:pt x="26670" y="2090420"/>
                </a:lnTo>
                <a:close/>
              </a:path>
              <a:path w="26670" h="3388359">
                <a:moveTo>
                  <a:pt x="26670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70" y="2089150"/>
                </a:lnTo>
                <a:lnTo>
                  <a:pt x="26670" y="2071370"/>
                </a:lnTo>
                <a:close/>
              </a:path>
              <a:path w="26670" h="3388359">
                <a:moveTo>
                  <a:pt x="26670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70" y="2070100"/>
                </a:lnTo>
                <a:lnTo>
                  <a:pt x="26670" y="2048510"/>
                </a:lnTo>
                <a:close/>
              </a:path>
              <a:path w="26670" h="3388359">
                <a:moveTo>
                  <a:pt x="26670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70" y="2047239"/>
                </a:lnTo>
                <a:lnTo>
                  <a:pt x="26670" y="2029460"/>
                </a:lnTo>
                <a:close/>
              </a:path>
              <a:path w="26670" h="3388359">
                <a:moveTo>
                  <a:pt x="26670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70" y="2028189"/>
                </a:lnTo>
                <a:lnTo>
                  <a:pt x="26670" y="2025650"/>
                </a:lnTo>
                <a:close/>
              </a:path>
              <a:path w="26670" h="3388359">
                <a:moveTo>
                  <a:pt x="26670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70" y="2720340"/>
                </a:lnTo>
                <a:lnTo>
                  <a:pt x="26670" y="2545080"/>
                </a:lnTo>
                <a:close/>
              </a:path>
              <a:path w="26670" h="3388359">
                <a:moveTo>
                  <a:pt x="26670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70" y="3388360"/>
                </a:lnTo>
                <a:lnTo>
                  <a:pt x="26670" y="2720340"/>
                </a:lnTo>
                <a:close/>
              </a:path>
            </a:pathLst>
          </a:custGeom>
          <a:solidFill>
            <a:srgbClr val="1D39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8475980" y="3469640"/>
            <a:ext cx="27940" cy="3375660"/>
          </a:xfrm>
          <a:custGeom>
            <a:avLst/>
            <a:gdLst/>
            <a:ahLst/>
            <a:cxnLst/>
            <a:rect l="l" t="t" r="r" b="b"/>
            <a:pathLst>
              <a:path w="27940" h="3375659">
                <a:moveTo>
                  <a:pt x="5080" y="0"/>
                </a:moveTo>
                <a:lnTo>
                  <a:pt x="0" y="0"/>
                </a:lnTo>
                <a:lnTo>
                  <a:pt x="0" y="139699"/>
                </a:lnTo>
                <a:lnTo>
                  <a:pt x="27940" y="1396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699"/>
                </a:lnTo>
                <a:lnTo>
                  <a:pt x="5080" y="12699"/>
                </a:lnTo>
                <a:lnTo>
                  <a:pt x="5080" y="0"/>
                </a:lnTo>
                <a:close/>
              </a:path>
              <a:path w="27940" h="3375659">
                <a:moveTo>
                  <a:pt x="27940" y="139700"/>
                </a:moveTo>
                <a:lnTo>
                  <a:pt x="0" y="1397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39700"/>
                </a:lnTo>
                <a:close/>
              </a:path>
              <a:path w="27940" h="3375659">
                <a:moveTo>
                  <a:pt x="27940" y="152399"/>
                </a:moveTo>
                <a:lnTo>
                  <a:pt x="0" y="152399"/>
                </a:lnTo>
                <a:lnTo>
                  <a:pt x="0" y="171449"/>
                </a:lnTo>
                <a:lnTo>
                  <a:pt x="27940" y="171449"/>
                </a:lnTo>
                <a:lnTo>
                  <a:pt x="27940" y="152399"/>
                </a:lnTo>
                <a:close/>
              </a:path>
              <a:path w="27940" h="3375659">
                <a:moveTo>
                  <a:pt x="27940" y="171450"/>
                </a:moveTo>
                <a:lnTo>
                  <a:pt x="0" y="171450"/>
                </a:lnTo>
                <a:lnTo>
                  <a:pt x="0" y="184149"/>
                </a:lnTo>
                <a:lnTo>
                  <a:pt x="27940" y="184149"/>
                </a:lnTo>
                <a:lnTo>
                  <a:pt x="27940" y="171450"/>
                </a:lnTo>
                <a:close/>
              </a:path>
              <a:path w="27940" h="3375659">
                <a:moveTo>
                  <a:pt x="27940" y="184150"/>
                </a:moveTo>
                <a:lnTo>
                  <a:pt x="0" y="184150"/>
                </a:lnTo>
                <a:lnTo>
                  <a:pt x="0" y="196849"/>
                </a:lnTo>
                <a:lnTo>
                  <a:pt x="27940" y="196849"/>
                </a:lnTo>
                <a:lnTo>
                  <a:pt x="27940" y="184150"/>
                </a:lnTo>
                <a:close/>
              </a:path>
              <a:path w="27940" h="3375659">
                <a:moveTo>
                  <a:pt x="27940" y="196849"/>
                </a:moveTo>
                <a:lnTo>
                  <a:pt x="0" y="196849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196849"/>
                </a:lnTo>
                <a:close/>
              </a:path>
              <a:path w="27940" h="3375659">
                <a:moveTo>
                  <a:pt x="27940" y="228600"/>
                </a:moveTo>
                <a:lnTo>
                  <a:pt x="0" y="228600"/>
                </a:lnTo>
                <a:lnTo>
                  <a:pt x="0" y="234949"/>
                </a:lnTo>
                <a:lnTo>
                  <a:pt x="27940" y="234949"/>
                </a:lnTo>
                <a:lnTo>
                  <a:pt x="27940" y="228600"/>
                </a:lnTo>
                <a:close/>
              </a:path>
              <a:path w="27940" h="3375659">
                <a:moveTo>
                  <a:pt x="27940" y="234949"/>
                </a:moveTo>
                <a:lnTo>
                  <a:pt x="0" y="234949"/>
                </a:lnTo>
                <a:lnTo>
                  <a:pt x="0" y="247649"/>
                </a:lnTo>
                <a:lnTo>
                  <a:pt x="27940" y="247649"/>
                </a:lnTo>
                <a:lnTo>
                  <a:pt x="27940" y="234949"/>
                </a:lnTo>
                <a:close/>
              </a:path>
              <a:path w="27940" h="3375659">
                <a:moveTo>
                  <a:pt x="27940" y="247649"/>
                </a:moveTo>
                <a:lnTo>
                  <a:pt x="0" y="247649"/>
                </a:lnTo>
                <a:lnTo>
                  <a:pt x="0" y="253999"/>
                </a:lnTo>
                <a:lnTo>
                  <a:pt x="27940" y="253999"/>
                </a:lnTo>
                <a:lnTo>
                  <a:pt x="27940" y="247649"/>
                </a:lnTo>
                <a:close/>
              </a:path>
              <a:path w="27940" h="3375659">
                <a:moveTo>
                  <a:pt x="27940" y="253999"/>
                </a:moveTo>
                <a:lnTo>
                  <a:pt x="0" y="253999"/>
                </a:lnTo>
                <a:lnTo>
                  <a:pt x="0" y="266699"/>
                </a:lnTo>
                <a:lnTo>
                  <a:pt x="27940" y="266699"/>
                </a:lnTo>
                <a:lnTo>
                  <a:pt x="27940" y="253999"/>
                </a:lnTo>
                <a:close/>
              </a:path>
              <a:path w="27940" h="3375659">
                <a:moveTo>
                  <a:pt x="27940" y="266700"/>
                </a:moveTo>
                <a:lnTo>
                  <a:pt x="0" y="266700"/>
                </a:lnTo>
                <a:lnTo>
                  <a:pt x="0" y="292099"/>
                </a:lnTo>
                <a:lnTo>
                  <a:pt x="27940" y="292099"/>
                </a:lnTo>
                <a:lnTo>
                  <a:pt x="27940" y="266700"/>
                </a:lnTo>
                <a:close/>
              </a:path>
              <a:path w="27940" h="3375659">
                <a:moveTo>
                  <a:pt x="27940" y="292099"/>
                </a:moveTo>
                <a:lnTo>
                  <a:pt x="0" y="292099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292099"/>
                </a:lnTo>
                <a:close/>
              </a:path>
              <a:path w="27940" h="3375659">
                <a:moveTo>
                  <a:pt x="27940" y="361949"/>
                </a:moveTo>
                <a:lnTo>
                  <a:pt x="0" y="361949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61949"/>
                </a:lnTo>
                <a:close/>
              </a:path>
              <a:path w="27940" h="3375659">
                <a:moveTo>
                  <a:pt x="27940" y="400050"/>
                </a:moveTo>
                <a:lnTo>
                  <a:pt x="0" y="400050"/>
                </a:lnTo>
                <a:lnTo>
                  <a:pt x="0" y="405129"/>
                </a:lnTo>
                <a:lnTo>
                  <a:pt x="27940" y="405129"/>
                </a:lnTo>
                <a:lnTo>
                  <a:pt x="27940" y="400050"/>
                </a:lnTo>
                <a:close/>
              </a:path>
              <a:path w="27940" h="3375659">
                <a:moveTo>
                  <a:pt x="27940" y="405129"/>
                </a:moveTo>
                <a:lnTo>
                  <a:pt x="0" y="405129"/>
                </a:lnTo>
                <a:lnTo>
                  <a:pt x="0" y="411479"/>
                </a:lnTo>
                <a:lnTo>
                  <a:pt x="27940" y="411479"/>
                </a:lnTo>
                <a:lnTo>
                  <a:pt x="27940" y="405129"/>
                </a:lnTo>
                <a:close/>
              </a:path>
              <a:path w="27940" h="3375659">
                <a:moveTo>
                  <a:pt x="27940" y="411479"/>
                </a:moveTo>
                <a:lnTo>
                  <a:pt x="0" y="411479"/>
                </a:lnTo>
                <a:lnTo>
                  <a:pt x="0" y="417829"/>
                </a:lnTo>
                <a:lnTo>
                  <a:pt x="27940" y="417829"/>
                </a:lnTo>
                <a:lnTo>
                  <a:pt x="27940" y="411479"/>
                </a:lnTo>
                <a:close/>
              </a:path>
              <a:path w="27940" h="3375659">
                <a:moveTo>
                  <a:pt x="27940" y="417830"/>
                </a:moveTo>
                <a:lnTo>
                  <a:pt x="0" y="41783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17830"/>
                </a:lnTo>
                <a:close/>
              </a:path>
              <a:path w="27940" h="3375659">
                <a:moveTo>
                  <a:pt x="27940" y="444500"/>
                </a:moveTo>
                <a:lnTo>
                  <a:pt x="0" y="444500"/>
                </a:lnTo>
                <a:lnTo>
                  <a:pt x="0" y="462279"/>
                </a:lnTo>
                <a:lnTo>
                  <a:pt x="27940" y="462279"/>
                </a:lnTo>
                <a:lnTo>
                  <a:pt x="27940" y="444500"/>
                </a:lnTo>
                <a:close/>
              </a:path>
              <a:path w="27940" h="3375659">
                <a:moveTo>
                  <a:pt x="2794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2279"/>
                </a:lnTo>
                <a:close/>
              </a:path>
              <a:path w="27940" h="3375659">
                <a:moveTo>
                  <a:pt x="27940" y="469900"/>
                </a:moveTo>
                <a:lnTo>
                  <a:pt x="0" y="469900"/>
                </a:lnTo>
                <a:lnTo>
                  <a:pt x="0" y="482599"/>
                </a:lnTo>
                <a:lnTo>
                  <a:pt x="27940" y="482599"/>
                </a:lnTo>
                <a:lnTo>
                  <a:pt x="27940" y="469900"/>
                </a:lnTo>
                <a:close/>
              </a:path>
              <a:path w="27940" h="3375659">
                <a:moveTo>
                  <a:pt x="27940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82600"/>
                </a:lnTo>
                <a:close/>
              </a:path>
              <a:path w="27940" h="3375659">
                <a:moveTo>
                  <a:pt x="27940" y="488950"/>
                </a:moveTo>
                <a:lnTo>
                  <a:pt x="0" y="488950"/>
                </a:lnTo>
                <a:lnTo>
                  <a:pt x="0" y="532129"/>
                </a:lnTo>
                <a:lnTo>
                  <a:pt x="27940" y="532129"/>
                </a:lnTo>
                <a:lnTo>
                  <a:pt x="27940" y="488950"/>
                </a:lnTo>
                <a:close/>
              </a:path>
              <a:path w="27940" h="3375659">
                <a:moveTo>
                  <a:pt x="27940" y="532130"/>
                </a:moveTo>
                <a:lnTo>
                  <a:pt x="0" y="532130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32130"/>
                </a:lnTo>
                <a:close/>
              </a:path>
              <a:path w="27940" h="3375659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3375659">
                <a:moveTo>
                  <a:pt x="27940" y="546099"/>
                </a:moveTo>
                <a:lnTo>
                  <a:pt x="0" y="54609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46099"/>
                </a:lnTo>
                <a:close/>
              </a:path>
              <a:path w="27940" h="3375659">
                <a:moveTo>
                  <a:pt x="2794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40" y="589279"/>
                </a:lnTo>
                <a:lnTo>
                  <a:pt x="27940" y="582929"/>
                </a:lnTo>
                <a:close/>
              </a:path>
              <a:path w="27940" h="3375659">
                <a:moveTo>
                  <a:pt x="27940" y="589279"/>
                </a:moveTo>
                <a:lnTo>
                  <a:pt x="0" y="589279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589279"/>
                </a:lnTo>
                <a:close/>
              </a:path>
              <a:path w="27940" h="3375659">
                <a:moveTo>
                  <a:pt x="27940" y="621029"/>
                </a:moveTo>
                <a:lnTo>
                  <a:pt x="0" y="621029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21029"/>
                </a:lnTo>
                <a:close/>
              </a:path>
              <a:path w="27940" h="337565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3375659">
                <a:moveTo>
                  <a:pt x="27940" y="634999"/>
                </a:moveTo>
                <a:lnTo>
                  <a:pt x="0" y="634999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34999"/>
                </a:lnTo>
                <a:close/>
              </a:path>
              <a:path w="27940" h="3375659">
                <a:moveTo>
                  <a:pt x="27940" y="673099"/>
                </a:moveTo>
                <a:lnTo>
                  <a:pt x="0" y="673099"/>
                </a:lnTo>
                <a:lnTo>
                  <a:pt x="0" y="678179"/>
                </a:lnTo>
                <a:lnTo>
                  <a:pt x="27940" y="678179"/>
                </a:lnTo>
                <a:lnTo>
                  <a:pt x="27940" y="673099"/>
                </a:lnTo>
                <a:close/>
              </a:path>
              <a:path w="27940" h="3375659">
                <a:moveTo>
                  <a:pt x="27940" y="678180"/>
                </a:moveTo>
                <a:lnTo>
                  <a:pt x="0" y="678180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78180"/>
                </a:lnTo>
                <a:close/>
              </a:path>
              <a:path w="27940" h="3375659">
                <a:moveTo>
                  <a:pt x="27940" y="703579"/>
                </a:moveTo>
                <a:lnTo>
                  <a:pt x="0" y="703579"/>
                </a:lnTo>
                <a:lnTo>
                  <a:pt x="0" y="773429"/>
                </a:lnTo>
                <a:lnTo>
                  <a:pt x="27940" y="773429"/>
                </a:lnTo>
                <a:lnTo>
                  <a:pt x="27940" y="703579"/>
                </a:lnTo>
                <a:close/>
              </a:path>
              <a:path w="27940" h="3375659">
                <a:moveTo>
                  <a:pt x="2794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7940" y="779779"/>
                </a:lnTo>
                <a:lnTo>
                  <a:pt x="27940" y="773430"/>
                </a:lnTo>
                <a:close/>
              </a:path>
              <a:path w="27940" h="3375659">
                <a:moveTo>
                  <a:pt x="27940" y="779779"/>
                </a:moveTo>
                <a:lnTo>
                  <a:pt x="0" y="779779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79"/>
                </a:lnTo>
                <a:close/>
              </a:path>
              <a:path w="27940" h="3375659">
                <a:moveTo>
                  <a:pt x="27940" y="787399"/>
                </a:moveTo>
                <a:lnTo>
                  <a:pt x="0" y="787399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87399"/>
                </a:lnTo>
                <a:close/>
              </a:path>
              <a:path w="27940" h="3375659">
                <a:moveTo>
                  <a:pt x="27940" y="798830"/>
                </a:moveTo>
                <a:lnTo>
                  <a:pt x="0" y="798830"/>
                </a:lnTo>
                <a:lnTo>
                  <a:pt x="0" y="825499"/>
                </a:lnTo>
                <a:lnTo>
                  <a:pt x="27940" y="825499"/>
                </a:lnTo>
                <a:lnTo>
                  <a:pt x="27940" y="798830"/>
                </a:lnTo>
                <a:close/>
              </a:path>
              <a:path w="27940" h="3375659">
                <a:moveTo>
                  <a:pt x="27940" y="825499"/>
                </a:moveTo>
                <a:lnTo>
                  <a:pt x="0" y="825499"/>
                </a:lnTo>
                <a:lnTo>
                  <a:pt x="0" y="901699"/>
                </a:lnTo>
                <a:lnTo>
                  <a:pt x="27940" y="901699"/>
                </a:lnTo>
                <a:lnTo>
                  <a:pt x="27940" y="825499"/>
                </a:lnTo>
                <a:close/>
              </a:path>
              <a:path w="27940" h="3375659">
                <a:moveTo>
                  <a:pt x="27940" y="901700"/>
                </a:moveTo>
                <a:lnTo>
                  <a:pt x="0" y="901700"/>
                </a:lnTo>
                <a:lnTo>
                  <a:pt x="0" y="1047749"/>
                </a:lnTo>
                <a:lnTo>
                  <a:pt x="27940" y="1047749"/>
                </a:lnTo>
                <a:lnTo>
                  <a:pt x="27940" y="901700"/>
                </a:lnTo>
                <a:close/>
              </a:path>
              <a:path w="27940" h="3375659">
                <a:moveTo>
                  <a:pt x="27940" y="1047750"/>
                </a:moveTo>
                <a:lnTo>
                  <a:pt x="0" y="104775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7750"/>
                </a:lnTo>
                <a:close/>
              </a:path>
              <a:path w="27940" h="3375659">
                <a:moveTo>
                  <a:pt x="27940" y="1071880"/>
                </a:moveTo>
                <a:lnTo>
                  <a:pt x="0" y="1071880"/>
                </a:lnTo>
                <a:lnTo>
                  <a:pt x="0" y="1123949"/>
                </a:lnTo>
                <a:lnTo>
                  <a:pt x="27940" y="1123949"/>
                </a:lnTo>
                <a:lnTo>
                  <a:pt x="27940" y="1071880"/>
                </a:lnTo>
                <a:close/>
              </a:path>
              <a:path w="27940" h="3375659">
                <a:moveTo>
                  <a:pt x="27940" y="1123949"/>
                </a:moveTo>
                <a:lnTo>
                  <a:pt x="0" y="112394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23949"/>
                </a:lnTo>
                <a:close/>
              </a:path>
              <a:path w="27940" h="3375659">
                <a:moveTo>
                  <a:pt x="27940" y="1141730"/>
                </a:moveTo>
                <a:lnTo>
                  <a:pt x="0" y="1141730"/>
                </a:lnTo>
                <a:lnTo>
                  <a:pt x="0" y="1154429"/>
                </a:lnTo>
                <a:lnTo>
                  <a:pt x="27940" y="1154429"/>
                </a:lnTo>
                <a:lnTo>
                  <a:pt x="27940" y="1141730"/>
                </a:lnTo>
                <a:close/>
              </a:path>
              <a:path w="27940" h="3375659">
                <a:moveTo>
                  <a:pt x="27940" y="1154430"/>
                </a:moveTo>
                <a:lnTo>
                  <a:pt x="0" y="1154430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54430"/>
                </a:lnTo>
                <a:close/>
              </a:path>
              <a:path w="27940" h="3375659">
                <a:moveTo>
                  <a:pt x="27940" y="1181100"/>
                </a:moveTo>
                <a:lnTo>
                  <a:pt x="0" y="11811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81100"/>
                </a:lnTo>
                <a:close/>
              </a:path>
              <a:path w="27940" h="3375659">
                <a:moveTo>
                  <a:pt x="27940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7940" y="1217929"/>
                </a:lnTo>
                <a:lnTo>
                  <a:pt x="27940" y="1211579"/>
                </a:lnTo>
                <a:close/>
              </a:path>
              <a:path w="27940" h="3375659">
                <a:moveTo>
                  <a:pt x="27940" y="1217929"/>
                </a:moveTo>
                <a:lnTo>
                  <a:pt x="0" y="121792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7929"/>
                </a:lnTo>
                <a:close/>
              </a:path>
              <a:path w="27940" h="3375659">
                <a:moveTo>
                  <a:pt x="27940" y="1224279"/>
                </a:moveTo>
                <a:lnTo>
                  <a:pt x="0" y="1224279"/>
                </a:lnTo>
                <a:lnTo>
                  <a:pt x="0" y="1257299"/>
                </a:lnTo>
                <a:lnTo>
                  <a:pt x="27940" y="1257299"/>
                </a:lnTo>
                <a:lnTo>
                  <a:pt x="27940" y="1224279"/>
                </a:lnTo>
                <a:close/>
              </a:path>
              <a:path w="27940" h="3375659">
                <a:moveTo>
                  <a:pt x="27940" y="1257299"/>
                </a:moveTo>
                <a:lnTo>
                  <a:pt x="0" y="125729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57299"/>
                </a:lnTo>
                <a:close/>
              </a:path>
              <a:path w="27940" h="3375659">
                <a:moveTo>
                  <a:pt x="27940" y="1281430"/>
                </a:moveTo>
                <a:lnTo>
                  <a:pt x="0" y="1281430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281430"/>
                </a:lnTo>
                <a:close/>
              </a:path>
              <a:path w="27940" h="3375659">
                <a:moveTo>
                  <a:pt x="27940" y="1333500"/>
                </a:moveTo>
                <a:lnTo>
                  <a:pt x="0" y="1333500"/>
                </a:lnTo>
                <a:lnTo>
                  <a:pt x="0" y="1351279"/>
                </a:lnTo>
                <a:lnTo>
                  <a:pt x="27940" y="1351279"/>
                </a:lnTo>
                <a:lnTo>
                  <a:pt x="27940" y="1333500"/>
                </a:lnTo>
                <a:close/>
              </a:path>
              <a:path w="27940" h="3375659">
                <a:moveTo>
                  <a:pt x="27940" y="1654809"/>
                </a:moveTo>
                <a:lnTo>
                  <a:pt x="0" y="1654809"/>
                </a:lnTo>
                <a:lnTo>
                  <a:pt x="0" y="1922779"/>
                </a:lnTo>
                <a:lnTo>
                  <a:pt x="27940" y="1922779"/>
                </a:lnTo>
                <a:lnTo>
                  <a:pt x="27940" y="1654809"/>
                </a:lnTo>
                <a:close/>
              </a:path>
              <a:path w="27940" h="3375659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3375659">
                <a:moveTo>
                  <a:pt x="27940" y="1635759"/>
                </a:moveTo>
                <a:lnTo>
                  <a:pt x="0" y="1635759"/>
                </a:lnTo>
                <a:lnTo>
                  <a:pt x="0" y="1645919"/>
                </a:lnTo>
                <a:lnTo>
                  <a:pt x="27940" y="1645919"/>
                </a:lnTo>
                <a:lnTo>
                  <a:pt x="27940" y="1635759"/>
                </a:lnTo>
                <a:close/>
              </a:path>
              <a:path w="27940" h="3375659">
                <a:moveTo>
                  <a:pt x="27940" y="1628139"/>
                </a:moveTo>
                <a:lnTo>
                  <a:pt x="0" y="1628139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39"/>
                </a:lnTo>
                <a:close/>
              </a:path>
              <a:path w="27940" h="3375659">
                <a:moveTo>
                  <a:pt x="27940" y="1616709"/>
                </a:moveTo>
                <a:lnTo>
                  <a:pt x="0" y="1616709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09"/>
                </a:lnTo>
                <a:close/>
              </a:path>
              <a:path w="27940" h="3375659">
                <a:moveTo>
                  <a:pt x="2794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89"/>
                </a:lnTo>
                <a:close/>
              </a:path>
              <a:path w="27940" h="3375659">
                <a:moveTo>
                  <a:pt x="2794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40" y="1607819"/>
                </a:lnTo>
                <a:lnTo>
                  <a:pt x="27940" y="1597660"/>
                </a:lnTo>
                <a:close/>
              </a:path>
              <a:path w="27940" h="3375659">
                <a:moveTo>
                  <a:pt x="2794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40" y="1596389"/>
                </a:lnTo>
                <a:lnTo>
                  <a:pt x="27940" y="1590039"/>
                </a:lnTo>
                <a:close/>
              </a:path>
              <a:path w="27940" h="3375659">
                <a:moveTo>
                  <a:pt x="27940" y="1578609"/>
                </a:moveTo>
                <a:lnTo>
                  <a:pt x="0" y="1578609"/>
                </a:lnTo>
                <a:lnTo>
                  <a:pt x="0" y="1588769"/>
                </a:lnTo>
                <a:lnTo>
                  <a:pt x="27940" y="1588769"/>
                </a:lnTo>
                <a:lnTo>
                  <a:pt x="27940" y="1578609"/>
                </a:lnTo>
                <a:close/>
              </a:path>
              <a:path w="27940" h="3375659">
                <a:moveTo>
                  <a:pt x="2794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40" y="1577339"/>
                </a:lnTo>
                <a:lnTo>
                  <a:pt x="27940" y="1570989"/>
                </a:lnTo>
                <a:close/>
              </a:path>
              <a:path w="27940" h="3375659">
                <a:moveTo>
                  <a:pt x="27940" y="1559559"/>
                </a:moveTo>
                <a:lnTo>
                  <a:pt x="0" y="1559559"/>
                </a:lnTo>
                <a:lnTo>
                  <a:pt x="0" y="1569719"/>
                </a:lnTo>
                <a:lnTo>
                  <a:pt x="27940" y="1569719"/>
                </a:lnTo>
                <a:lnTo>
                  <a:pt x="27940" y="1559559"/>
                </a:lnTo>
                <a:close/>
              </a:path>
              <a:path w="27940" h="3375659">
                <a:moveTo>
                  <a:pt x="2794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551939"/>
                </a:lnTo>
                <a:close/>
              </a:path>
              <a:path w="27940" h="3375659">
                <a:moveTo>
                  <a:pt x="2794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40" y="1550669"/>
                </a:lnTo>
                <a:lnTo>
                  <a:pt x="27940" y="1540509"/>
                </a:lnTo>
                <a:close/>
              </a:path>
              <a:path w="27940" h="3375659">
                <a:moveTo>
                  <a:pt x="2794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40" y="1539239"/>
                </a:lnTo>
                <a:lnTo>
                  <a:pt x="27940" y="1532889"/>
                </a:lnTo>
                <a:close/>
              </a:path>
              <a:path w="27940" h="3375659">
                <a:moveTo>
                  <a:pt x="2794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7940" y="1531619"/>
                </a:lnTo>
                <a:lnTo>
                  <a:pt x="27940" y="1521459"/>
                </a:lnTo>
                <a:close/>
              </a:path>
              <a:path w="27940" h="3375659">
                <a:moveTo>
                  <a:pt x="2794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7940" y="1520189"/>
                </a:lnTo>
                <a:lnTo>
                  <a:pt x="27940" y="1513839"/>
                </a:lnTo>
                <a:close/>
              </a:path>
              <a:path w="27940" h="3375659">
                <a:moveTo>
                  <a:pt x="27940" y="1502410"/>
                </a:moveTo>
                <a:lnTo>
                  <a:pt x="0" y="1502410"/>
                </a:lnTo>
                <a:lnTo>
                  <a:pt x="0" y="1512569"/>
                </a:lnTo>
                <a:lnTo>
                  <a:pt x="27940" y="1512569"/>
                </a:lnTo>
                <a:lnTo>
                  <a:pt x="27940" y="1502410"/>
                </a:lnTo>
                <a:close/>
              </a:path>
              <a:path w="27940" h="3375659">
                <a:moveTo>
                  <a:pt x="2794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7940" y="1501139"/>
                </a:lnTo>
                <a:lnTo>
                  <a:pt x="27940" y="1494789"/>
                </a:lnTo>
                <a:close/>
              </a:path>
              <a:path w="27940" h="3375659">
                <a:moveTo>
                  <a:pt x="2794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7940" y="1493519"/>
                </a:lnTo>
                <a:lnTo>
                  <a:pt x="27940" y="1483359"/>
                </a:lnTo>
                <a:close/>
              </a:path>
              <a:path w="27940" h="3375659">
                <a:moveTo>
                  <a:pt x="2794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7940" y="1482089"/>
                </a:lnTo>
                <a:lnTo>
                  <a:pt x="27940" y="1475739"/>
                </a:lnTo>
                <a:close/>
              </a:path>
              <a:path w="27940" h="3375659">
                <a:moveTo>
                  <a:pt x="27940" y="1464309"/>
                </a:moveTo>
                <a:lnTo>
                  <a:pt x="0" y="1464309"/>
                </a:lnTo>
                <a:lnTo>
                  <a:pt x="0" y="1474469"/>
                </a:lnTo>
                <a:lnTo>
                  <a:pt x="27940" y="1474469"/>
                </a:lnTo>
                <a:lnTo>
                  <a:pt x="27940" y="1464309"/>
                </a:lnTo>
                <a:close/>
              </a:path>
              <a:path w="27940" h="3375659">
                <a:moveTo>
                  <a:pt x="27940" y="1450339"/>
                </a:moveTo>
                <a:lnTo>
                  <a:pt x="0" y="1450339"/>
                </a:lnTo>
                <a:lnTo>
                  <a:pt x="0" y="1463039"/>
                </a:lnTo>
                <a:lnTo>
                  <a:pt x="27940" y="1463039"/>
                </a:lnTo>
                <a:lnTo>
                  <a:pt x="27940" y="1450339"/>
                </a:lnTo>
                <a:close/>
              </a:path>
              <a:path w="27940" h="33756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3756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375659">
                <a:moveTo>
                  <a:pt x="27940" y="1419860"/>
                </a:moveTo>
                <a:lnTo>
                  <a:pt x="0" y="1419860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60"/>
                </a:lnTo>
                <a:close/>
              </a:path>
              <a:path w="27940" h="33756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375659">
                <a:moveTo>
                  <a:pt x="27940" y="1400809"/>
                </a:moveTo>
                <a:lnTo>
                  <a:pt x="0" y="1400809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09"/>
                </a:lnTo>
                <a:close/>
              </a:path>
              <a:path w="27940" h="33756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375659">
                <a:moveTo>
                  <a:pt x="27940" y="1381759"/>
                </a:moveTo>
                <a:lnTo>
                  <a:pt x="0" y="1381759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59"/>
                </a:lnTo>
                <a:close/>
              </a:path>
              <a:path w="27940" h="33756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375659">
                <a:moveTo>
                  <a:pt x="27940" y="1362709"/>
                </a:moveTo>
                <a:lnTo>
                  <a:pt x="0" y="1362709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09"/>
                </a:lnTo>
                <a:close/>
              </a:path>
              <a:path w="27940" h="33756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375659">
                <a:moveTo>
                  <a:pt x="27940" y="1352549"/>
                </a:moveTo>
                <a:lnTo>
                  <a:pt x="0" y="135254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52549"/>
                </a:lnTo>
                <a:close/>
              </a:path>
              <a:path w="27940" h="3375659">
                <a:moveTo>
                  <a:pt x="27940" y="1922779"/>
                </a:moveTo>
                <a:lnTo>
                  <a:pt x="0" y="1922779"/>
                </a:lnTo>
                <a:lnTo>
                  <a:pt x="0" y="2011679"/>
                </a:lnTo>
                <a:lnTo>
                  <a:pt x="27940" y="2011679"/>
                </a:lnTo>
                <a:lnTo>
                  <a:pt x="27940" y="1922779"/>
                </a:lnTo>
                <a:close/>
              </a:path>
              <a:path w="27940" h="3375659">
                <a:moveTo>
                  <a:pt x="27940" y="2524759"/>
                </a:moveTo>
                <a:lnTo>
                  <a:pt x="0" y="2524759"/>
                </a:lnTo>
                <a:lnTo>
                  <a:pt x="0" y="2532379"/>
                </a:lnTo>
                <a:lnTo>
                  <a:pt x="27940" y="2532379"/>
                </a:lnTo>
                <a:lnTo>
                  <a:pt x="27940" y="2524759"/>
                </a:lnTo>
                <a:close/>
              </a:path>
              <a:path w="27940" h="3375659">
                <a:moveTo>
                  <a:pt x="27940" y="2096769"/>
                </a:moveTo>
                <a:lnTo>
                  <a:pt x="0" y="2096769"/>
                </a:lnTo>
                <a:lnTo>
                  <a:pt x="0" y="2523489"/>
                </a:lnTo>
                <a:lnTo>
                  <a:pt x="27940" y="2523489"/>
                </a:lnTo>
                <a:lnTo>
                  <a:pt x="27940" y="2096769"/>
                </a:lnTo>
                <a:close/>
              </a:path>
              <a:path w="27940" h="3375659">
                <a:moveTo>
                  <a:pt x="27940" y="2077719"/>
                </a:moveTo>
                <a:lnTo>
                  <a:pt x="0" y="2077719"/>
                </a:lnTo>
                <a:lnTo>
                  <a:pt x="0" y="2095499"/>
                </a:lnTo>
                <a:lnTo>
                  <a:pt x="27940" y="2095499"/>
                </a:lnTo>
                <a:lnTo>
                  <a:pt x="27940" y="2077719"/>
                </a:lnTo>
                <a:close/>
              </a:path>
              <a:path w="27940" h="3375659">
                <a:moveTo>
                  <a:pt x="27940" y="2058669"/>
                </a:moveTo>
                <a:lnTo>
                  <a:pt x="0" y="2058669"/>
                </a:lnTo>
                <a:lnTo>
                  <a:pt x="0" y="2076449"/>
                </a:lnTo>
                <a:lnTo>
                  <a:pt x="27940" y="2076449"/>
                </a:lnTo>
                <a:lnTo>
                  <a:pt x="27940" y="2058669"/>
                </a:lnTo>
                <a:close/>
              </a:path>
              <a:path w="27940" h="3375659">
                <a:moveTo>
                  <a:pt x="27940" y="2035809"/>
                </a:moveTo>
                <a:lnTo>
                  <a:pt x="0" y="2035809"/>
                </a:lnTo>
                <a:lnTo>
                  <a:pt x="0" y="2057399"/>
                </a:lnTo>
                <a:lnTo>
                  <a:pt x="27940" y="2057399"/>
                </a:lnTo>
                <a:lnTo>
                  <a:pt x="27940" y="2035809"/>
                </a:lnTo>
                <a:close/>
              </a:path>
              <a:path w="27940" h="3375659">
                <a:moveTo>
                  <a:pt x="27940" y="2016759"/>
                </a:moveTo>
                <a:lnTo>
                  <a:pt x="0" y="2016759"/>
                </a:lnTo>
                <a:lnTo>
                  <a:pt x="0" y="2034539"/>
                </a:lnTo>
                <a:lnTo>
                  <a:pt x="27940" y="2034539"/>
                </a:lnTo>
                <a:lnTo>
                  <a:pt x="27940" y="2016759"/>
                </a:lnTo>
                <a:close/>
              </a:path>
              <a:path w="27940" h="3375659">
                <a:moveTo>
                  <a:pt x="27940" y="2012949"/>
                </a:moveTo>
                <a:lnTo>
                  <a:pt x="0" y="2012949"/>
                </a:lnTo>
                <a:lnTo>
                  <a:pt x="0" y="2015489"/>
                </a:lnTo>
                <a:lnTo>
                  <a:pt x="27940" y="2015489"/>
                </a:lnTo>
                <a:lnTo>
                  <a:pt x="27940" y="2012949"/>
                </a:lnTo>
                <a:close/>
              </a:path>
              <a:path w="27940" h="3375659">
                <a:moveTo>
                  <a:pt x="27940" y="2532379"/>
                </a:moveTo>
                <a:lnTo>
                  <a:pt x="0" y="2532379"/>
                </a:lnTo>
                <a:lnTo>
                  <a:pt x="0" y="2707639"/>
                </a:lnTo>
                <a:lnTo>
                  <a:pt x="27940" y="2707639"/>
                </a:lnTo>
                <a:lnTo>
                  <a:pt x="27940" y="2532379"/>
                </a:lnTo>
                <a:close/>
              </a:path>
              <a:path w="27940" h="3375659">
                <a:moveTo>
                  <a:pt x="27940" y="2707640"/>
                </a:moveTo>
                <a:lnTo>
                  <a:pt x="0" y="2707640"/>
                </a:lnTo>
                <a:lnTo>
                  <a:pt x="0" y="3375659"/>
                </a:lnTo>
                <a:lnTo>
                  <a:pt x="27940" y="3375659"/>
                </a:lnTo>
                <a:lnTo>
                  <a:pt x="27940" y="2707640"/>
                </a:lnTo>
                <a:close/>
              </a:path>
            </a:pathLst>
          </a:custGeom>
          <a:solidFill>
            <a:srgbClr val="1C38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503919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9050" y="0"/>
                </a:moveTo>
                <a:lnTo>
                  <a:pt x="0" y="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3350259">
                <a:moveTo>
                  <a:pt x="27939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114300"/>
                </a:lnTo>
                <a:close/>
              </a:path>
              <a:path w="27940" h="3350259">
                <a:moveTo>
                  <a:pt x="27939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27000"/>
                </a:lnTo>
                <a:close/>
              </a:path>
              <a:path w="27940" h="3350259">
                <a:moveTo>
                  <a:pt x="2793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39" y="158750"/>
                </a:lnTo>
                <a:lnTo>
                  <a:pt x="27939" y="146050"/>
                </a:lnTo>
                <a:close/>
              </a:path>
              <a:path w="27940" h="3350259">
                <a:moveTo>
                  <a:pt x="27939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39" y="171450"/>
                </a:lnTo>
                <a:lnTo>
                  <a:pt x="27939" y="158750"/>
                </a:lnTo>
                <a:close/>
              </a:path>
              <a:path w="27940" h="3350259">
                <a:moveTo>
                  <a:pt x="27939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71450"/>
                </a:lnTo>
                <a:close/>
              </a:path>
              <a:path w="27940" h="3350259">
                <a:moveTo>
                  <a:pt x="27939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203200"/>
                </a:lnTo>
                <a:close/>
              </a:path>
              <a:path w="27940" h="33502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350259">
                <a:moveTo>
                  <a:pt x="27939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39" y="228599"/>
                </a:lnTo>
                <a:lnTo>
                  <a:pt x="27939" y="222250"/>
                </a:lnTo>
                <a:close/>
              </a:path>
              <a:path w="27940" h="3350259">
                <a:moveTo>
                  <a:pt x="27939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28600"/>
                </a:lnTo>
                <a:close/>
              </a:path>
              <a:path w="27940" h="3350259">
                <a:moveTo>
                  <a:pt x="27939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41300"/>
                </a:lnTo>
                <a:close/>
              </a:path>
              <a:path w="27940" h="3350259">
                <a:moveTo>
                  <a:pt x="27939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39" y="336550"/>
                </a:lnTo>
                <a:lnTo>
                  <a:pt x="27939" y="266700"/>
                </a:lnTo>
                <a:close/>
              </a:path>
              <a:path w="27940" h="3350259">
                <a:moveTo>
                  <a:pt x="27939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39" y="374650"/>
                </a:lnTo>
                <a:lnTo>
                  <a:pt x="27939" y="336550"/>
                </a:lnTo>
                <a:close/>
              </a:path>
              <a:path w="27940" h="3350259">
                <a:moveTo>
                  <a:pt x="27939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39" y="379730"/>
                </a:lnTo>
                <a:lnTo>
                  <a:pt x="27939" y="374650"/>
                </a:lnTo>
                <a:close/>
              </a:path>
              <a:path w="27940" h="3350259">
                <a:moveTo>
                  <a:pt x="27939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39" y="386080"/>
                </a:lnTo>
                <a:lnTo>
                  <a:pt x="27939" y="379730"/>
                </a:lnTo>
                <a:close/>
              </a:path>
              <a:path w="27940" h="3350259">
                <a:moveTo>
                  <a:pt x="27939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39" y="392429"/>
                </a:lnTo>
                <a:lnTo>
                  <a:pt x="27939" y="386080"/>
                </a:lnTo>
                <a:close/>
              </a:path>
              <a:path w="27940" h="3350259">
                <a:moveTo>
                  <a:pt x="27939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39" y="419100"/>
                </a:lnTo>
                <a:lnTo>
                  <a:pt x="27939" y="392430"/>
                </a:lnTo>
                <a:close/>
              </a:path>
              <a:path w="27940" h="3350259">
                <a:moveTo>
                  <a:pt x="27939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19100"/>
                </a:lnTo>
                <a:close/>
              </a:path>
              <a:path w="27940" h="3350259">
                <a:moveTo>
                  <a:pt x="27939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6880"/>
                </a:lnTo>
                <a:close/>
              </a:path>
              <a:path w="27940" h="3350259">
                <a:moveTo>
                  <a:pt x="2793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3350259">
                <a:moveTo>
                  <a:pt x="27939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39" y="463550"/>
                </a:lnTo>
                <a:lnTo>
                  <a:pt x="27939" y="457200"/>
                </a:lnTo>
                <a:close/>
              </a:path>
              <a:path w="27940" h="3350259">
                <a:moveTo>
                  <a:pt x="27939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39" y="506730"/>
                </a:lnTo>
                <a:lnTo>
                  <a:pt x="27939" y="463550"/>
                </a:lnTo>
                <a:close/>
              </a:path>
              <a:path w="27940" h="3350259">
                <a:moveTo>
                  <a:pt x="27939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6730"/>
                </a:lnTo>
                <a:close/>
              </a:path>
              <a:path w="27940" h="3350259">
                <a:moveTo>
                  <a:pt x="27939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14350"/>
                </a:lnTo>
                <a:close/>
              </a:path>
              <a:path w="27940" h="3350259">
                <a:moveTo>
                  <a:pt x="27939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20700"/>
                </a:lnTo>
                <a:close/>
              </a:path>
              <a:path w="27940" h="3350259">
                <a:moveTo>
                  <a:pt x="27939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39" y="563879"/>
                </a:lnTo>
                <a:lnTo>
                  <a:pt x="27939" y="557530"/>
                </a:lnTo>
                <a:close/>
              </a:path>
              <a:path w="27940" h="3350259">
                <a:moveTo>
                  <a:pt x="27939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39" y="595630"/>
                </a:lnTo>
                <a:lnTo>
                  <a:pt x="27939" y="563880"/>
                </a:lnTo>
                <a:close/>
              </a:path>
              <a:path w="27940" h="3350259">
                <a:moveTo>
                  <a:pt x="2793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95630"/>
                </a:lnTo>
                <a:close/>
              </a:path>
              <a:path w="27940" h="3350259">
                <a:moveTo>
                  <a:pt x="27939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39" y="609599"/>
                </a:lnTo>
                <a:lnTo>
                  <a:pt x="27939" y="601980"/>
                </a:lnTo>
                <a:close/>
              </a:path>
              <a:path w="27940" h="3350259">
                <a:moveTo>
                  <a:pt x="27939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3350259">
                <a:moveTo>
                  <a:pt x="27939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7700"/>
                </a:lnTo>
                <a:close/>
              </a:path>
              <a:path w="27940" h="3350259">
                <a:moveTo>
                  <a:pt x="27939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52780"/>
                </a:lnTo>
                <a:close/>
              </a:path>
              <a:path w="27940" h="3350259">
                <a:moveTo>
                  <a:pt x="27939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678180"/>
                </a:lnTo>
                <a:close/>
              </a:path>
              <a:path w="27940" h="3350259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3350259">
                <a:moveTo>
                  <a:pt x="27939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54380"/>
                </a:lnTo>
                <a:close/>
              </a:path>
              <a:path w="27940" h="3350259">
                <a:moveTo>
                  <a:pt x="27939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62000"/>
                </a:lnTo>
                <a:close/>
              </a:path>
              <a:path w="27940" h="3350259">
                <a:moveTo>
                  <a:pt x="27939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73430"/>
                </a:lnTo>
                <a:close/>
              </a:path>
              <a:path w="27940" h="3350259">
                <a:moveTo>
                  <a:pt x="27939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39" y="876300"/>
                </a:lnTo>
                <a:lnTo>
                  <a:pt x="27939" y="800100"/>
                </a:lnTo>
                <a:close/>
              </a:path>
              <a:path w="27940" h="3350259">
                <a:moveTo>
                  <a:pt x="27939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876300"/>
                </a:lnTo>
                <a:close/>
              </a:path>
              <a:path w="27940" h="3350259">
                <a:moveTo>
                  <a:pt x="27939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2350"/>
                </a:lnTo>
                <a:close/>
              </a:path>
              <a:path w="27940" h="3350259">
                <a:moveTo>
                  <a:pt x="27939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39" y="1098550"/>
                </a:lnTo>
                <a:lnTo>
                  <a:pt x="27939" y="1046480"/>
                </a:lnTo>
                <a:close/>
              </a:path>
              <a:path w="27940" h="3350259">
                <a:moveTo>
                  <a:pt x="27939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98550"/>
                </a:lnTo>
                <a:close/>
              </a:path>
              <a:path w="27940" h="3350259">
                <a:moveTo>
                  <a:pt x="27939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39" y="1129030"/>
                </a:lnTo>
                <a:lnTo>
                  <a:pt x="27939" y="1116330"/>
                </a:lnTo>
                <a:close/>
              </a:path>
              <a:path w="27940" h="3350259">
                <a:moveTo>
                  <a:pt x="27939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9030"/>
                </a:lnTo>
                <a:close/>
              </a:path>
              <a:path w="27940" h="3350259">
                <a:moveTo>
                  <a:pt x="27939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55700"/>
                </a:lnTo>
                <a:close/>
              </a:path>
              <a:path w="27940" h="3350259">
                <a:moveTo>
                  <a:pt x="27939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39" y="1192530"/>
                </a:lnTo>
                <a:lnTo>
                  <a:pt x="27939" y="1186180"/>
                </a:lnTo>
                <a:close/>
              </a:path>
              <a:path w="27940" h="3350259">
                <a:moveTo>
                  <a:pt x="27939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39" y="1198880"/>
                </a:lnTo>
                <a:lnTo>
                  <a:pt x="27939" y="1192530"/>
                </a:lnTo>
                <a:close/>
              </a:path>
              <a:path w="27940" h="3350259">
                <a:moveTo>
                  <a:pt x="27939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98880"/>
                </a:lnTo>
                <a:close/>
              </a:path>
              <a:path w="27940" h="3350259">
                <a:moveTo>
                  <a:pt x="27939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39" y="1256030"/>
                </a:lnTo>
                <a:lnTo>
                  <a:pt x="27939" y="1231900"/>
                </a:lnTo>
                <a:close/>
              </a:path>
              <a:path w="27940" h="3350259">
                <a:moveTo>
                  <a:pt x="27939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39" y="1308100"/>
                </a:lnTo>
                <a:lnTo>
                  <a:pt x="27939" y="1256030"/>
                </a:lnTo>
                <a:close/>
              </a:path>
              <a:path w="27940" h="3350259">
                <a:moveTo>
                  <a:pt x="27939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8100"/>
                </a:lnTo>
                <a:close/>
              </a:path>
              <a:path w="27940" h="3350259">
                <a:moveTo>
                  <a:pt x="27939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39" y="1897380"/>
                </a:lnTo>
                <a:lnTo>
                  <a:pt x="27939" y="1629410"/>
                </a:lnTo>
                <a:close/>
              </a:path>
              <a:path w="27940" h="3350259">
                <a:moveTo>
                  <a:pt x="2793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39" y="1628139"/>
                </a:lnTo>
                <a:lnTo>
                  <a:pt x="27939" y="1621789"/>
                </a:lnTo>
                <a:close/>
              </a:path>
              <a:path w="27940" h="3350259">
                <a:moveTo>
                  <a:pt x="2793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39" y="1620520"/>
                </a:lnTo>
                <a:lnTo>
                  <a:pt x="27939" y="1610360"/>
                </a:lnTo>
                <a:close/>
              </a:path>
              <a:path w="27940" h="3350259">
                <a:moveTo>
                  <a:pt x="2793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39" y="1609089"/>
                </a:lnTo>
                <a:lnTo>
                  <a:pt x="27939" y="1602739"/>
                </a:lnTo>
                <a:close/>
              </a:path>
              <a:path w="27940" h="3350259">
                <a:moveTo>
                  <a:pt x="2793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39" y="1601470"/>
                </a:lnTo>
                <a:lnTo>
                  <a:pt x="27939" y="1591310"/>
                </a:lnTo>
                <a:close/>
              </a:path>
              <a:path w="27940" h="3350259">
                <a:moveTo>
                  <a:pt x="2793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39" y="1590039"/>
                </a:lnTo>
                <a:lnTo>
                  <a:pt x="27939" y="1583689"/>
                </a:lnTo>
                <a:close/>
              </a:path>
              <a:path w="27940" h="3350259">
                <a:moveTo>
                  <a:pt x="2793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39" y="1582420"/>
                </a:lnTo>
                <a:lnTo>
                  <a:pt x="27939" y="1572260"/>
                </a:lnTo>
                <a:close/>
              </a:path>
              <a:path w="27940" h="3350259">
                <a:moveTo>
                  <a:pt x="27939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39" y="1570989"/>
                </a:lnTo>
                <a:lnTo>
                  <a:pt x="27939" y="1564639"/>
                </a:lnTo>
                <a:close/>
              </a:path>
              <a:path w="27940" h="3350259">
                <a:moveTo>
                  <a:pt x="2793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39" y="1563370"/>
                </a:lnTo>
                <a:lnTo>
                  <a:pt x="27939" y="1553210"/>
                </a:lnTo>
                <a:close/>
              </a:path>
              <a:path w="27940" h="33502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3502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350259">
                <a:moveTo>
                  <a:pt x="27939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40"/>
                </a:lnTo>
                <a:close/>
              </a:path>
              <a:path w="27940" h="33502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350259">
                <a:moveTo>
                  <a:pt x="27939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90"/>
                </a:lnTo>
                <a:close/>
              </a:path>
              <a:path w="27940" h="33502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3502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3502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3502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3502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3502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3502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350259">
                <a:moveTo>
                  <a:pt x="27939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24939"/>
                </a:lnTo>
                <a:close/>
              </a:path>
              <a:path w="27940" h="33502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50259">
                <a:moveTo>
                  <a:pt x="27939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39" y="1412240"/>
                </a:lnTo>
                <a:lnTo>
                  <a:pt x="27939" y="1405890"/>
                </a:lnTo>
                <a:close/>
              </a:path>
              <a:path w="27940" h="3350259">
                <a:moveTo>
                  <a:pt x="2793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39" y="1404620"/>
                </a:lnTo>
                <a:lnTo>
                  <a:pt x="27939" y="1394460"/>
                </a:lnTo>
                <a:close/>
              </a:path>
              <a:path w="27940" h="3350259">
                <a:moveTo>
                  <a:pt x="2793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39" y="1393189"/>
                </a:lnTo>
                <a:lnTo>
                  <a:pt x="27939" y="1386840"/>
                </a:lnTo>
                <a:close/>
              </a:path>
              <a:path w="27940" h="3350259">
                <a:moveTo>
                  <a:pt x="2793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39" y="1385570"/>
                </a:lnTo>
                <a:lnTo>
                  <a:pt x="27939" y="1375410"/>
                </a:lnTo>
                <a:close/>
              </a:path>
              <a:path w="27940" h="3350259">
                <a:moveTo>
                  <a:pt x="27939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39" y="1374139"/>
                </a:lnTo>
                <a:lnTo>
                  <a:pt x="27939" y="1367790"/>
                </a:lnTo>
                <a:close/>
              </a:path>
              <a:path w="27940" h="3350259">
                <a:moveTo>
                  <a:pt x="27939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39" y="1366520"/>
                </a:lnTo>
                <a:lnTo>
                  <a:pt x="27939" y="1356360"/>
                </a:lnTo>
                <a:close/>
              </a:path>
              <a:path w="27940" h="3350259">
                <a:moveTo>
                  <a:pt x="27939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39" y="1355090"/>
                </a:lnTo>
                <a:lnTo>
                  <a:pt x="27939" y="1348739"/>
                </a:lnTo>
                <a:close/>
              </a:path>
              <a:path w="27940" h="33502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350259">
                <a:moveTo>
                  <a:pt x="27939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89"/>
                </a:lnTo>
                <a:close/>
              </a:path>
              <a:path w="27940" h="3350259">
                <a:moveTo>
                  <a:pt x="27939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27150"/>
                </a:lnTo>
                <a:close/>
              </a:path>
              <a:path w="27940" h="3350259">
                <a:moveTo>
                  <a:pt x="27939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39" y="1986280"/>
                </a:lnTo>
                <a:lnTo>
                  <a:pt x="27939" y="1897380"/>
                </a:lnTo>
                <a:close/>
              </a:path>
              <a:path w="27940" h="3350259">
                <a:moveTo>
                  <a:pt x="27939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39" y="2506980"/>
                </a:lnTo>
                <a:lnTo>
                  <a:pt x="27939" y="2499360"/>
                </a:lnTo>
                <a:close/>
              </a:path>
              <a:path w="27940" h="3350259">
                <a:moveTo>
                  <a:pt x="27939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39" y="2498090"/>
                </a:lnTo>
                <a:lnTo>
                  <a:pt x="27939" y="2071370"/>
                </a:lnTo>
                <a:close/>
              </a:path>
              <a:path w="27940" h="3350259">
                <a:moveTo>
                  <a:pt x="27939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39" y="2070100"/>
                </a:lnTo>
                <a:lnTo>
                  <a:pt x="27939" y="2052320"/>
                </a:lnTo>
                <a:close/>
              </a:path>
              <a:path w="27940" h="3350259">
                <a:moveTo>
                  <a:pt x="27939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39" y="2051050"/>
                </a:lnTo>
                <a:lnTo>
                  <a:pt x="27939" y="2033270"/>
                </a:lnTo>
                <a:close/>
              </a:path>
              <a:path w="27940" h="3350259">
                <a:moveTo>
                  <a:pt x="27939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39" y="2032000"/>
                </a:lnTo>
                <a:lnTo>
                  <a:pt x="27939" y="2010410"/>
                </a:lnTo>
                <a:close/>
              </a:path>
              <a:path w="27940" h="3350259">
                <a:moveTo>
                  <a:pt x="27939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39" y="2009139"/>
                </a:lnTo>
                <a:lnTo>
                  <a:pt x="27939" y="1991360"/>
                </a:lnTo>
                <a:close/>
              </a:path>
              <a:path w="27940" h="3350259">
                <a:moveTo>
                  <a:pt x="27939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39" y="1990089"/>
                </a:lnTo>
                <a:lnTo>
                  <a:pt x="27939" y="1987550"/>
                </a:lnTo>
                <a:close/>
              </a:path>
              <a:path w="27940" h="3350259">
                <a:moveTo>
                  <a:pt x="27939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39" y="2682240"/>
                </a:lnTo>
                <a:lnTo>
                  <a:pt x="27939" y="2506980"/>
                </a:lnTo>
                <a:close/>
              </a:path>
              <a:path w="27940" h="3350259">
                <a:moveTo>
                  <a:pt x="27939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39" y="3350260"/>
                </a:lnTo>
                <a:lnTo>
                  <a:pt x="27939" y="268224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53185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1142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11429" y="12699"/>
                </a:lnTo>
                <a:lnTo>
                  <a:pt x="1142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1C38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55853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5079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3324859">
                <a:moveTo>
                  <a:pt x="27940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40" y="101600"/>
                </a:lnTo>
                <a:lnTo>
                  <a:pt x="27940" y="88900"/>
                </a:lnTo>
                <a:close/>
              </a:path>
              <a:path w="27940" h="3324859">
                <a:moveTo>
                  <a:pt x="27940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40" y="120650"/>
                </a:lnTo>
                <a:lnTo>
                  <a:pt x="27940" y="101600"/>
                </a:lnTo>
                <a:close/>
              </a:path>
              <a:path w="27940" h="3324859">
                <a:moveTo>
                  <a:pt x="27940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0650"/>
                </a:lnTo>
                <a:close/>
              </a:path>
              <a:path w="27940" h="33248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324859">
                <a:moveTo>
                  <a:pt x="27940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46050"/>
                </a:lnTo>
                <a:close/>
              </a:path>
              <a:path w="27940" h="3324859">
                <a:moveTo>
                  <a:pt x="2794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40" y="184150"/>
                </a:lnTo>
                <a:lnTo>
                  <a:pt x="27940" y="177800"/>
                </a:lnTo>
                <a:close/>
              </a:path>
              <a:path w="27940" h="3324859">
                <a:moveTo>
                  <a:pt x="2794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84150"/>
                </a:lnTo>
                <a:close/>
              </a:path>
              <a:path w="27940" h="3324859">
                <a:moveTo>
                  <a:pt x="27940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40" y="203199"/>
                </a:lnTo>
                <a:lnTo>
                  <a:pt x="27940" y="196850"/>
                </a:lnTo>
                <a:close/>
              </a:path>
              <a:path w="27940" h="3324859">
                <a:moveTo>
                  <a:pt x="27940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3324859">
                <a:moveTo>
                  <a:pt x="27940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15900"/>
                </a:lnTo>
                <a:close/>
              </a:path>
              <a:path w="27940" h="3324859">
                <a:moveTo>
                  <a:pt x="27940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40" y="311150"/>
                </a:lnTo>
                <a:lnTo>
                  <a:pt x="27940" y="241300"/>
                </a:lnTo>
                <a:close/>
              </a:path>
              <a:path w="27940" h="3324859">
                <a:moveTo>
                  <a:pt x="27940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11150"/>
                </a:lnTo>
                <a:close/>
              </a:path>
              <a:path w="27940" h="3324859">
                <a:moveTo>
                  <a:pt x="27940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40" y="354330"/>
                </a:lnTo>
                <a:lnTo>
                  <a:pt x="27940" y="349250"/>
                </a:lnTo>
                <a:close/>
              </a:path>
              <a:path w="27940" h="3324859">
                <a:moveTo>
                  <a:pt x="27940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54330"/>
                </a:lnTo>
                <a:close/>
              </a:path>
              <a:path w="27940" h="3324859">
                <a:moveTo>
                  <a:pt x="2794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40" y="367029"/>
                </a:lnTo>
                <a:lnTo>
                  <a:pt x="27940" y="360680"/>
                </a:lnTo>
                <a:close/>
              </a:path>
              <a:path w="27940" h="3324859">
                <a:moveTo>
                  <a:pt x="27940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7030"/>
                </a:lnTo>
                <a:close/>
              </a:path>
              <a:path w="27940" h="3324859">
                <a:moveTo>
                  <a:pt x="27940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40" y="411480"/>
                </a:lnTo>
                <a:lnTo>
                  <a:pt x="27940" y="393700"/>
                </a:lnTo>
                <a:close/>
              </a:path>
              <a:path w="27940" h="3324859">
                <a:moveTo>
                  <a:pt x="27940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1480"/>
                </a:lnTo>
                <a:close/>
              </a:path>
              <a:path w="27940" h="3324859">
                <a:moveTo>
                  <a:pt x="2794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3324859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3324859">
                <a:moveTo>
                  <a:pt x="27940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38150"/>
                </a:lnTo>
                <a:close/>
              </a:path>
              <a:path w="27940" h="3324859">
                <a:moveTo>
                  <a:pt x="27940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81330"/>
                </a:lnTo>
                <a:close/>
              </a:path>
              <a:path w="27940" h="3324859">
                <a:moveTo>
                  <a:pt x="27940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8950"/>
                </a:lnTo>
                <a:close/>
              </a:path>
              <a:path w="27940" h="3324859">
                <a:moveTo>
                  <a:pt x="27940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40" y="532130"/>
                </a:lnTo>
                <a:lnTo>
                  <a:pt x="27940" y="495300"/>
                </a:lnTo>
                <a:close/>
              </a:path>
              <a:path w="27940" h="3324859">
                <a:moveTo>
                  <a:pt x="27940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2130"/>
                </a:lnTo>
                <a:close/>
              </a:path>
              <a:path w="27940" h="3324859">
                <a:moveTo>
                  <a:pt x="27940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40" y="570230"/>
                </a:lnTo>
                <a:lnTo>
                  <a:pt x="27940" y="538480"/>
                </a:lnTo>
                <a:close/>
              </a:path>
              <a:path w="27940" h="3324859">
                <a:moveTo>
                  <a:pt x="27940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0230"/>
                </a:lnTo>
                <a:close/>
              </a:path>
              <a:path w="27940" h="3324859">
                <a:moveTo>
                  <a:pt x="27940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76580"/>
                </a:lnTo>
                <a:close/>
              </a:path>
              <a:path w="27940" h="3324859">
                <a:moveTo>
                  <a:pt x="27940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584200"/>
                </a:lnTo>
                <a:close/>
              </a:path>
              <a:path w="27940" h="3324859">
                <a:moveTo>
                  <a:pt x="27940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2300"/>
                </a:lnTo>
                <a:close/>
              </a:path>
              <a:path w="27940" h="3324859">
                <a:moveTo>
                  <a:pt x="27940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27380"/>
                </a:lnTo>
                <a:close/>
              </a:path>
              <a:path w="27940" h="3324859">
                <a:moveTo>
                  <a:pt x="27940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652780"/>
                </a:lnTo>
                <a:close/>
              </a:path>
              <a:path w="27940" h="3324859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3324859">
                <a:moveTo>
                  <a:pt x="27940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8980"/>
                </a:lnTo>
                <a:close/>
              </a:path>
              <a:path w="27940" h="3324859">
                <a:moveTo>
                  <a:pt x="27940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36600"/>
                </a:lnTo>
                <a:close/>
              </a:path>
              <a:path w="27940" h="3324859">
                <a:moveTo>
                  <a:pt x="2794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8030"/>
                </a:lnTo>
                <a:close/>
              </a:path>
              <a:path w="27940" h="3324859">
                <a:moveTo>
                  <a:pt x="27940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774700"/>
                </a:lnTo>
                <a:close/>
              </a:path>
              <a:path w="27940" h="3324859">
                <a:moveTo>
                  <a:pt x="27940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40" y="996950"/>
                </a:lnTo>
                <a:lnTo>
                  <a:pt x="27940" y="850900"/>
                </a:lnTo>
                <a:close/>
              </a:path>
              <a:path w="27940" h="3324859">
                <a:moveTo>
                  <a:pt x="27940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6950"/>
                </a:lnTo>
                <a:close/>
              </a:path>
              <a:path w="27940" h="3324859">
                <a:moveTo>
                  <a:pt x="27940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21080"/>
                </a:lnTo>
                <a:close/>
              </a:path>
              <a:path w="27940" h="3324859">
                <a:moveTo>
                  <a:pt x="27940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73150"/>
                </a:lnTo>
                <a:close/>
              </a:path>
              <a:path w="27940" h="3324859">
                <a:moveTo>
                  <a:pt x="27940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40" y="1103630"/>
                </a:lnTo>
                <a:lnTo>
                  <a:pt x="27940" y="1090930"/>
                </a:lnTo>
                <a:close/>
              </a:path>
              <a:path w="27940" h="3324859">
                <a:moveTo>
                  <a:pt x="27940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03630"/>
                </a:lnTo>
                <a:close/>
              </a:path>
              <a:path w="27940" h="3324859">
                <a:moveTo>
                  <a:pt x="27940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30300"/>
                </a:lnTo>
                <a:close/>
              </a:path>
              <a:path w="27940" h="3324859">
                <a:moveTo>
                  <a:pt x="27940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3324859">
                <a:moveTo>
                  <a:pt x="27940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40" y="1173480"/>
                </a:lnTo>
                <a:lnTo>
                  <a:pt x="27940" y="1167130"/>
                </a:lnTo>
                <a:close/>
              </a:path>
              <a:path w="27940" h="3324859">
                <a:moveTo>
                  <a:pt x="27940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3480"/>
                </a:lnTo>
                <a:close/>
              </a:path>
              <a:path w="27940" h="3324859">
                <a:moveTo>
                  <a:pt x="27940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40" y="1230630"/>
                </a:lnTo>
                <a:lnTo>
                  <a:pt x="27940" y="1206500"/>
                </a:lnTo>
                <a:close/>
              </a:path>
              <a:path w="27940" h="3324859">
                <a:moveTo>
                  <a:pt x="27940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30630"/>
                </a:lnTo>
                <a:close/>
              </a:path>
              <a:path w="27940" h="3324859">
                <a:moveTo>
                  <a:pt x="27940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40" y="1300480"/>
                </a:lnTo>
                <a:lnTo>
                  <a:pt x="27940" y="1282700"/>
                </a:lnTo>
                <a:close/>
              </a:path>
              <a:path w="27940" h="3324859">
                <a:moveTo>
                  <a:pt x="27940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40" y="1871980"/>
                </a:lnTo>
                <a:lnTo>
                  <a:pt x="27940" y="1604010"/>
                </a:lnTo>
                <a:close/>
              </a:path>
              <a:path w="27940" h="33248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3248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32485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33248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32485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33248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3248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3248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3248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3248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3248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3248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324859">
                <a:moveTo>
                  <a:pt x="27940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82090"/>
                </a:lnTo>
                <a:close/>
              </a:path>
              <a:path w="27940" h="3324859">
                <a:moveTo>
                  <a:pt x="2794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40" y="1480820"/>
                </a:lnTo>
                <a:lnTo>
                  <a:pt x="27940" y="1470660"/>
                </a:lnTo>
                <a:close/>
              </a:path>
              <a:path w="27940" h="3324859">
                <a:moveTo>
                  <a:pt x="2794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40" y="1469389"/>
                </a:lnTo>
                <a:lnTo>
                  <a:pt x="27940" y="1463039"/>
                </a:lnTo>
                <a:close/>
              </a:path>
              <a:path w="27940" h="3324859">
                <a:moveTo>
                  <a:pt x="2794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40" y="1461770"/>
                </a:lnTo>
                <a:lnTo>
                  <a:pt x="27940" y="1451610"/>
                </a:lnTo>
                <a:close/>
              </a:path>
              <a:path w="27940" h="3324859">
                <a:moveTo>
                  <a:pt x="2794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40" y="1450339"/>
                </a:lnTo>
                <a:lnTo>
                  <a:pt x="27940" y="1443989"/>
                </a:lnTo>
                <a:close/>
              </a:path>
              <a:path w="27940" h="3324859">
                <a:moveTo>
                  <a:pt x="2794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40" y="1442720"/>
                </a:lnTo>
                <a:lnTo>
                  <a:pt x="27940" y="1432560"/>
                </a:lnTo>
                <a:close/>
              </a:path>
              <a:path w="27940" h="3324859">
                <a:moveTo>
                  <a:pt x="2794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40" y="1431289"/>
                </a:lnTo>
                <a:lnTo>
                  <a:pt x="27940" y="1424940"/>
                </a:lnTo>
                <a:close/>
              </a:path>
              <a:path w="27940" h="33248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24859">
                <a:moveTo>
                  <a:pt x="27940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40" y="1412239"/>
                </a:lnTo>
                <a:lnTo>
                  <a:pt x="27940" y="1399539"/>
                </a:lnTo>
                <a:close/>
              </a:path>
              <a:path w="27940" h="33248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324859">
                <a:moveTo>
                  <a:pt x="27940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90"/>
                </a:lnTo>
                <a:close/>
              </a:path>
              <a:path w="27940" h="3324859">
                <a:moveTo>
                  <a:pt x="2794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69060"/>
                </a:lnTo>
                <a:close/>
              </a:path>
              <a:path w="27940" h="3324859">
                <a:moveTo>
                  <a:pt x="27940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40" y="1367789"/>
                </a:lnTo>
                <a:lnTo>
                  <a:pt x="27940" y="1361440"/>
                </a:lnTo>
                <a:close/>
              </a:path>
              <a:path w="27940" h="3324859">
                <a:moveTo>
                  <a:pt x="2794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40" y="1360170"/>
                </a:lnTo>
                <a:lnTo>
                  <a:pt x="27940" y="1350010"/>
                </a:lnTo>
                <a:close/>
              </a:path>
              <a:path w="27940" h="3324859">
                <a:moveTo>
                  <a:pt x="27940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40" y="1348739"/>
                </a:lnTo>
                <a:lnTo>
                  <a:pt x="27940" y="1342390"/>
                </a:lnTo>
                <a:close/>
              </a:path>
              <a:path w="27940" h="3324859">
                <a:moveTo>
                  <a:pt x="2794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40" y="1341120"/>
                </a:lnTo>
                <a:lnTo>
                  <a:pt x="27940" y="1330960"/>
                </a:lnTo>
                <a:close/>
              </a:path>
              <a:path w="27940" h="3324859">
                <a:moveTo>
                  <a:pt x="27940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40" y="1329690"/>
                </a:lnTo>
                <a:lnTo>
                  <a:pt x="27940" y="1323339"/>
                </a:lnTo>
                <a:close/>
              </a:path>
              <a:path w="27940" h="3324859">
                <a:moveTo>
                  <a:pt x="2794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40" y="1322070"/>
                </a:lnTo>
                <a:lnTo>
                  <a:pt x="27940" y="1311910"/>
                </a:lnTo>
                <a:close/>
              </a:path>
              <a:path w="27940" h="3324859">
                <a:moveTo>
                  <a:pt x="27940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40" y="1310640"/>
                </a:lnTo>
                <a:lnTo>
                  <a:pt x="27940" y="1304289"/>
                </a:lnTo>
                <a:close/>
              </a:path>
              <a:path w="27940" h="3324859">
                <a:moveTo>
                  <a:pt x="27940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40" y="1303020"/>
                </a:lnTo>
                <a:lnTo>
                  <a:pt x="27940" y="1301750"/>
                </a:lnTo>
                <a:close/>
              </a:path>
              <a:path w="27940" h="3324859">
                <a:moveTo>
                  <a:pt x="27940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40" y="1960880"/>
                </a:lnTo>
                <a:lnTo>
                  <a:pt x="27940" y="1871980"/>
                </a:lnTo>
                <a:close/>
              </a:path>
              <a:path w="27940" h="3324859">
                <a:moveTo>
                  <a:pt x="27940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40" y="2481580"/>
                </a:lnTo>
                <a:lnTo>
                  <a:pt x="27940" y="2473960"/>
                </a:lnTo>
                <a:close/>
              </a:path>
              <a:path w="27940" h="3324859">
                <a:moveTo>
                  <a:pt x="27940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40" y="2472690"/>
                </a:lnTo>
                <a:lnTo>
                  <a:pt x="27940" y="2045970"/>
                </a:lnTo>
                <a:close/>
              </a:path>
              <a:path w="27940" h="3324859">
                <a:moveTo>
                  <a:pt x="27940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40" y="2044700"/>
                </a:lnTo>
                <a:lnTo>
                  <a:pt x="27940" y="2026920"/>
                </a:lnTo>
                <a:close/>
              </a:path>
              <a:path w="27940" h="3324859">
                <a:moveTo>
                  <a:pt x="27940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40" y="2025650"/>
                </a:lnTo>
                <a:lnTo>
                  <a:pt x="27940" y="2007870"/>
                </a:lnTo>
                <a:close/>
              </a:path>
              <a:path w="27940" h="3324859">
                <a:moveTo>
                  <a:pt x="27940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40" y="2006600"/>
                </a:lnTo>
                <a:lnTo>
                  <a:pt x="27940" y="1985010"/>
                </a:lnTo>
                <a:close/>
              </a:path>
              <a:path w="27940" h="3324859">
                <a:moveTo>
                  <a:pt x="27940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40" y="1983739"/>
                </a:lnTo>
                <a:lnTo>
                  <a:pt x="27940" y="1965960"/>
                </a:lnTo>
                <a:close/>
              </a:path>
              <a:path w="27940" h="3324859">
                <a:moveTo>
                  <a:pt x="27940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40" y="1964689"/>
                </a:lnTo>
                <a:lnTo>
                  <a:pt x="27940" y="1962150"/>
                </a:lnTo>
                <a:close/>
              </a:path>
              <a:path w="27940" h="3324859">
                <a:moveTo>
                  <a:pt x="27940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40" y="2656840"/>
                </a:lnTo>
                <a:lnTo>
                  <a:pt x="27940" y="2481580"/>
                </a:lnTo>
                <a:close/>
              </a:path>
              <a:path w="27940" h="3324859">
                <a:moveTo>
                  <a:pt x="27940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40" y="3324860"/>
                </a:lnTo>
                <a:lnTo>
                  <a:pt x="27940" y="2656840"/>
                </a:lnTo>
                <a:close/>
              </a:path>
            </a:pathLst>
          </a:custGeom>
          <a:solidFill>
            <a:srgbClr val="1C37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586469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904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61314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3969" y="0"/>
                </a:moveTo>
                <a:lnTo>
                  <a:pt x="0" y="0"/>
                </a:lnTo>
                <a:lnTo>
                  <a:pt x="0" y="50800"/>
                </a:lnTo>
                <a:lnTo>
                  <a:pt x="26669" y="50800"/>
                </a:lnTo>
                <a:lnTo>
                  <a:pt x="2666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3286759">
                <a:moveTo>
                  <a:pt x="26669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69" y="63500"/>
                </a:lnTo>
                <a:lnTo>
                  <a:pt x="26669" y="50800"/>
                </a:lnTo>
                <a:close/>
              </a:path>
              <a:path w="26670" h="3286759">
                <a:moveTo>
                  <a:pt x="26669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69" y="82550"/>
                </a:lnTo>
                <a:lnTo>
                  <a:pt x="26669" y="63500"/>
                </a:lnTo>
                <a:close/>
              </a:path>
              <a:path w="26670" h="3286759">
                <a:moveTo>
                  <a:pt x="2666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69" y="95250"/>
                </a:lnTo>
                <a:lnTo>
                  <a:pt x="26669" y="82550"/>
                </a:lnTo>
                <a:close/>
              </a:path>
              <a:path w="26670" h="3286759">
                <a:moveTo>
                  <a:pt x="26669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69" y="107950"/>
                </a:lnTo>
                <a:lnTo>
                  <a:pt x="26669" y="95250"/>
                </a:lnTo>
                <a:close/>
              </a:path>
              <a:path w="26670" h="3286759">
                <a:moveTo>
                  <a:pt x="26669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69" y="139700"/>
                </a:lnTo>
                <a:lnTo>
                  <a:pt x="26669" y="107950"/>
                </a:lnTo>
                <a:close/>
              </a:path>
              <a:path w="26670" h="3286759">
                <a:moveTo>
                  <a:pt x="26669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69" y="146050"/>
                </a:lnTo>
                <a:lnTo>
                  <a:pt x="26669" y="139700"/>
                </a:lnTo>
                <a:close/>
              </a:path>
              <a:path w="26670" h="3286759">
                <a:moveTo>
                  <a:pt x="2666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69" y="158750"/>
                </a:lnTo>
                <a:lnTo>
                  <a:pt x="26669" y="146050"/>
                </a:lnTo>
                <a:close/>
              </a:path>
              <a:path w="26670" h="3286759">
                <a:moveTo>
                  <a:pt x="26669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69" y="165099"/>
                </a:lnTo>
                <a:lnTo>
                  <a:pt x="26669" y="158750"/>
                </a:lnTo>
                <a:close/>
              </a:path>
              <a:path w="26670" h="3286759">
                <a:moveTo>
                  <a:pt x="2666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69" y="177800"/>
                </a:lnTo>
                <a:lnTo>
                  <a:pt x="26669" y="165100"/>
                </a:lnTo>
                <a:close/>
              </a:path>
              <a:path w="26670" h="3286759">
                <a:moveTo>
                  <a:pt x="26669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77800"/>
                </a:lnTo>
                <a:close/>
              </a:path>
              <a:path w="26670" h="3286759">
                <a:moveTo>
                  <a:pt x="26669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69" y="273050"/>
                </a:lnTo>
                <a:lnTo>
                  <a:pt x="26669" y="203200"/>
                </a:lnTo>
                <a:close/>
              </a:path>
              <a:path w="26670" h="3286759">
                <a:moveTo>
                  <a:pt x="26669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69" y="311150"/>
                </a:lnTo>
                <a:lnTo>
                  <a:pt x="26669" y="273050"/>
                </a:lnTo>
                <a:close/>
              </a:path>
              <a:path w="26670" h="3286759">
                <a:moveTo>
                  <a:pt x="26669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69" y="316230"/>
                </a:lnTo>
                <a:lnTo>
                  <a:pt x="26669" y="311150"/>
                </a:lnTo>
                <a:close/>
              </a:path>
              <a:path w="26670" h="3286759">
                <a:moveTo>
                  <a:pt x="26669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69" y="322580"/>
                </a:lnTo>
                <a:lnTo>
                  <a:pt x="26669" y="316230"/>
                </a:lnTo>
                <a:close/>
              </a:path>
              <a:path w="26670" h="3286759">
                <a:moveTo>
                  <a:pt x="26669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2580"/>
                </a:lnTo>
                <a:close/>
              </a:path>
              <a:path w="26670" h="3286759">
                <a:moveTo>
                  <a:pt x="26669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28930"/>
                </a:lnTo>
                <a:close/>
              </a:path>
              <a:path w="26670" h="3286759">
                <a:moveTo>
                  <a:pt x="26669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69" y="373380"/>
                </a:lnTo>
                <a:lnTo>
                  <a:pt x="26669" y="355600"/>
                </a:lnTo>
                <a:close/>
              </a:path>
              <a:path w="26670" h="3286759">
                <a:moveTo>
                  <a:pt x="26669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69" y="380999"/>
                </a:lnTo>
                <a:lnTo>
                  <a:pt x="26669" y="373380"/>
                </a:lnTo>
                <a:close/>
              </a:path>
              <a:path w="26670" h="3286759">
                <a:moveTo>
                  <a:pt x="2666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69" y="393700"/>
                </a:lnTo>
                <a:lnTo>
                  <a:pt x="26669" y="381000"/>
                </a:lnTo>
                <a:close/>
              </a:path>
              <a:path w="26670" h="3286759">
                <a:moveTo>
                  <a:pt x="26669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69" y="400050"/>
                </a:lnTo>
                <a:lnTo>
                  <a:pt x="26669" y="393700"/>
                </a:lnTo>
                <a:close/>
              </a:path>
              <a:path w="26670" h="3286759">
                <a:moveTo>
                  <a:pt x="26669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69" y="443230"/>
                </a:lnTo>
                <a:lnTo>
                  <a:pt x="26669" y="400050"/>
                </a:lnTo>
                <a:close/>
              </a:path>
              <a:path w="26670" h="3286759">
                <a:moveTo>
                  <a:pt x="26669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69" y="450850"/>
                </a:lnTo>
                <a:lnTo>
                  <a:pt x="26669" y="443230"/>
                </a:lnTo>
                <a:close/>
              </a:path>
              <a:path w="26670" h="3286759">
                <a:moveTo>
                  <a:pt x="26669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50850"/>
                </a:lnTo>
                <a:close/>
              </a:path>
              <a:path w="26670" h="3286759">
                <a:moveTo>
                  <a:pt x="26669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69" y="494030"/>
                </a:lnTo>
                <a:lnTo>
                  <a:pt x="26669" y="457200"/>
                </a:lnTo>
                <a:close/>
              </a:path>
              <a:path w="26670" h="3286759">
                <a:moveTo>
                  <a:pt x="26669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69" y="500379"/>
                </a:lnTo>
                <a:lnTo>
                  <a:pt x="26669" y="494030"/>
                </a:lnTo>
                <a:close/>
              </a:path>
              <a:path w="26670" h="3286759">
                <a:moveTo>
                  <a:pt x="26669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69" y="532130"/>
                </a:lnTo>
                <a:lnTo>
                  <a:pt x="26669" y="500380"/>
                </a:lnTo>
                <a:close/>
              </a:path>
              <a:path w="26670" h="3286759">
                <a:moveTo>
                  <a:pt x="26669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69" y="538480"/>
                </a:lnTo>
                <a:lnTo>
                  <a:pt x="26669" y="532130"/>
                </a:lnTo>
                <a:close/>
              </a:path>
              <a:path w="26670" h="3286759">
                <a:moveTo>
                  <a:pt x="26669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69" y="546099"/>
                </a:lnTo>
                <a:lnTo>
                  <a:pt x="26669" y="538480"/>
                </a:lnTo>
                <a:close/>
              </a:path>
              <a:path w="26670" h="3286759">
                <a:moveTo>
                  <a:pt x="26669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69" y="584200"/>
                </a:lnTo>
                <a:lnTo>
                  <a:pt x="26669" y="546100"/>
                </a:lnTo>
                <a:close/>
              </a:path>
              <a:path w="26670" h="3286759">
                <a:moveTo>
                  <a:pt x="26669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69" y="589280"/>
                </a:lnTo>
                <a:lnTo>
                  <a:pt x="26669" y="584200"/>
                </a:lnTo>
                <a:close/>
              </a:path>
              <a:path w="26670" h="3286759">
                <a:moveTo>
                  <a:pt x="26669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69" y="614680"/>
                </a:lnTo>
                <a:lnTo>
                  <a:pt x="26669" y="589280"/>
                </a:lnTo>
                <a:close/>
              </a:path>
              <a:path w="26670" h="3286759">
                <a:moveTo>
                  <a:pt x="26669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69" y="684530"/>
                </a:lnTo>
                <a:lnTo>
                  <a:pt x="26669" y="614680"/>
                </a:lnTo>
                <a:close/>
              </a:path>
              <a:path w="26670" h="3286759">
                <a:moveTo>
                  <a:pt x="26669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4530"/>
                </a:lnTo>
                <a:close/>
              </a:path>
              <a:path w="26670" h="3286759">
                <a:moveTo>
                  <a:pt x="26669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69" y="698500"/>
                </a:lnTo>
                <a:lnTo>
                  <a:pt x="26669" y="690880"/>
                </a:lnTo>
                <a:close/>
              </a:path>
              <a:path w="26670" h="3286759">
                <a:moveTo>
                  <a:pt x="26669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698500"/>
                </a:lnTo>
                <a:close/>
              </a:path>
              <a:path w="26670" h="3286759">
                <a:moveTo>
                  <a:pt x="26669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9930"/>
                </a:lnTo>
                <a:close/>
              </a:path>
              <a:path w="26670" h="3286759">
                <a:moveTo>
                  <a:pt x="26669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36600"/>
                </a:lnTo>
                <a:close/>
              </a:path>
              <a:path w="26670" h="3286759">
                <a:moveTo>
                  <a:pt x="26669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69" y="958850"/>
                </a:lnTo>
                <a:lnTo>
                  <a:pt x="26669" y="812800"/>
                </a:lnTo>
                <a:close/>
              </a:path>
              <a:path w="26670" h="3286759">
                <a:moveTo>
                  <a:pt x="26669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58850"/>
                </a:lnTo>
                <a:close/>
              </a:path>
              <a:path w="26670" h="3286759">
                <a:moveTo>
                  <a:pt x="26669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982980"/>
                </a:lnTo>
                <a:close/>
              </a:path>
              <a:path w="26670" h="3286759">
                <a:moveTo>
                  <a:pt x="26669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69" y="1052830"/>
                </a:lnTo>
                <a:lnTo>
                  <a:pt x="26669" y="1035050"/>
                </a:lnTo>
                <a:close/>
              </a:path>
              <a:path w="26670" h="3286759">
                <a:moveTo>
                  <a:pt x="26669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69" y="1065530"/>
                </a:lnTo>
                <a:lnTo>
                  <a:pt x="26669" y="1052830"/>
                </a:lnTo>
                <a:close/>
              </a:path>
              <a:path w="26670" h="3286759">
                <a:moveTo>
                  <a:pt x="26669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65530"/>
                </a:lnTo>
                <a:close/>
              </a:path>
              <a:path w="26670" h="3286759">
                <a:moveTo>
                  <a:pt x="26669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69" y="1122680"/>
                </a:lnTo>
                <a:lnTo>
                  <a:pt x="26669" y="1092200"/>
                </a:lnTo>
                <a:close/>
              </a:path>
              <a:path w="26670" h="3286759">
                <a:moveTo>
                  <a:pt x="26669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69" y="1129030"/>
                </a:lnTo>
                <a:lnTo>
                  <a:pt x="26669" y="1122680"/>
                </a:lnTo>
                <a:close/>
              </a:path>
              <a:path w="26670" h="3286759">
                <a:moveTo>
                  <a:pt x="26669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69" y="1135380"/>
                </a:lnTo>
                <a:lnTo>
                  <a:pt x="26669" y="1129030"/>
                </a:lnTo>
                <a:close/>
              </a:path>
              <a:path w="26670" h="3286759">
                <a:moveTo>
                  <a:pt x="26669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69" y="1168400"/>
                </a:lnTo>
                <a:lnTo>
                  <a:pt x="26669" y="1135380"/>
                </a:lnTo>
                <a:close/>
              </a:path>
              <a:path w="26670" h="3286759">
                <a:moveTo>
                  <a:pt x="26669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69" y="1192530"/>
                </a:lnTo>
                <a:lnTo>
                  <a:pt x="26669" y="1168400"/>
                </a:lnTo>
                <a:close/>
              </a:path>
              <a:path w="26670" h="3286759">
                <a:moveTo>
                  <a:pt x="26669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192530"/>
                </a:lnTo>
                <a:close/>
              </a:path>
              <a:path w="26670" h="3286759">
                <a:moveTo>
                  <a:pt x="26669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44600"/>
                </a:lnTo>
                <a:close/>
              </a:path>
              <a:path w="26670" h="3286759">
                <a:moveTo>
                  <a:pt x="26669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69" y="1833880"/>
                </a:lnTo>
                <a:lnTo>
                  <a:pt x="26669" y="1565910"/>
                </a:lnTo>
                <a:close/>
              </a:path>
              <a:path w="26670" h="3286759">
                <a:moveTo>
                  <a:pt x="2666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69" y="1564639"/>
                </a:lnTo>
                <a:lnTo>
                  <a:pt x="26669" y="1558289"/>
                </a:lnTo>
                <a:close/>
              </a:path>
              <a:path w="26670" h="3286759">
                <a:moveTo>
                  <a:pt x="2666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69" y="1557020"/>
                </a:lnTo>
                <a:lnTo>
                  <a:pt x="26669" y="1546860"/>
                </a:lnTo>
                <a:close/>
              </a:path>
              <a:path w="26670" h="3286759">
                <a:moveTo>
                  <a:pt x="2666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69" y="1545589"/>
                </a:lnTo>
                <a:lnTo>
                  <a:pt x="26669" y="1539239"/>
                </a:lnTo>
                <a:close/>
              </a:path>
              <a:path w="26670" h="3286759">
                <a:moveTo>
                  <a:pt x="2666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69" y="1537970"/>
                </a:lnTo>
                <a:lnTo>
                  <a:pt x="26669" y="1527810"/>
                </a:lnTo>
                <a:close/>
              </a:path>
              <a:path w="26670" h="3286759">
                <a:moveTo>
                  <a:pt x="2666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69" y="1526539"/>
                </a:lnTo>
                <a:lnTo>
                  <a:pt x="26669" y="1520189"/>
                </a:lnTo>
                <a:close/>
              </a:path>
              <a:path w="26670" h="3286759">
                <a:moveTo>
                  <a:pt x="2666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69" y="1518920"/>
                </a:lnTo>
                <a:lnTo>
                  <a:pt x="26669" y="1508760"/>
                </a:lnTo>
                <a:close/>
              </a:path>
              <a:path w="26670" h="3286759">
                <a:moveTo>
                  <a:pt x="26669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69" y="1507489"/>
                </a:lnTo>
                <a:lnTo>
                  <a:pt x="26669" y="1501139"/>
                </a:lnTo>
                <a:close/>
              </a:path>
              <a:path w="26670" h="3286759">
                <a:moveTo>
                  <a:pt x="2666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69" y="1499870"/>
                </a:lnTo>
                <a:lnTo>
                  <a:pt x="26669" y="1489710"/>
                </a:lnTo>
                <a:close/>
              </a:path>
              <a:path w="26670" h="3286759">
                <a:moveTo>
                  <a:pt x="26669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69" y="1488439"/>
                </a:lnTo>
                <a:lnTo>
                  <a:pt x="26669" y="1482089"/>
                </a:lnTo>
                <a:close/>
              </a:path>
              <a:path w="26670" h="3286759">
                <a:moveTo>
                  <a:pt x="2666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69" y="1480820"/>
                </a:lnTo>
                <a:lnTo>
                  <a:pt x="26669" y="1470660"/>
                </a:lnTo>
                <a:close/>
              </a:path>
              <a:path w="26670" h="3286759">
                <a:moveTo>
                  <a:pt x="26669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69" y="1469389"/>
                </a:lnTo>
                <a:lnTo>
                  <a:pt x="26669" y="1463040"/>
                </a:lnTo>
                <a:close/>
              </a:path>
              <a:path w="26670" h="32867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286759">
                <a:moveTo>
                  <a:pt x="26669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69" y="1450339"/>
                </a:lnTo>
                <a:lnTo>
                  <a:pt x="26669" y="1443990"/>
                </a:lnTo>
                <a:close/>
              </a:path>
              <a:path w="26670" h="32867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286759">
                <a:moveTo>
                  <a:pt x="26669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39"/>
                </a:lnTo>
                <a:close/>
              </a:path>
              <a:path w="26670" h="32867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286759">
                <a:moveTo>
                  <a:pt x="26669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89"/>
                </a:lnTo>
                <a:close/>
              </a:path>
              <a:path w="26670" h="32867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286759">
                <a:moveTo>
                  <a:pt x="2666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69" y="1393189"/>
                </a:lnTo>
                <a:lnTo>
                  <a:pt x="26669" y="1386840"/>
                </a:lnTo>
                <a:close/>
              </a:path>
              <a:path w="26670" h="32867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286759">
                <a:moveTo>
                  <a:pt x="26669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69" y="1374139"/>
                </a:lnTo>
                <a:lnTo>
                  <a:pt x="26669" y="1361439"/>
                </a:lnTo>
                <a:close/>
              </a:path>
              <a:path w="26670" h="3286759">
                <a:moveTo>
                  <a:pt x="2666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69" y="1360170"/>
                </a:lnTo>
                <a:lnTo>
                  <a:pt x="26669" y="1350010"/>
                </a:lnTo>
                <a:close/>
              </a:path>
              <a:path w="26670" h="3286759">
                <a:moveTo>
                  <a:pt x="26669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69" y="1348740"/>
                </a:lnTo>
                <a:lnTo>
                  <a:pt x="26669" y="1342390"/>
                </a:lnTo>
                <a:close/>
              </a:path>
              <a:path w="26670" h="3286759">
                <a:moveTo>
                  <a:pt x="2666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69" y="1341120"/>
                </a:lnTo>
                <a:lnTo>
                  <a:pt x="26669" y="1330960"/>
                </a:lnTo>
                <a:close/>
              </a:path>
              <a:path w="26670" h="3286759">
                <a:moveTo>
                  <a:pt x="26669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69" y="1329689"/>
                </a:lnTo>
                <a:lnTo>
                  <a:pt x="26669" y="1323340"/>
                </a:lnTo>
                <a:close/>
              </a:path>
              <a:path w="26670" h="3286759">
                <a:moveTo>
                  <a:pt x="2666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69" y="1322070"/>
                </a:lnTo>
                <a:lnTo>
                  <a:pt x="26669" y="1311910"/>
                </a:lnTo>
                <a:close/>
              </a:path>
              <a:path w="26670" h="3286759">
                <a:moveTo>
                  <a:pt x="26669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69" y="1310639"/>
                </a:lnTo>
                <a:lnTo>
                  <a:pt x="26669" y="1304290"/>
                </a:lnTo>
                <a:close/>
              </a:path>
              <a:path w="26670" h="3286759">
                <a:moveTo>
                  <a:pt x="26669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69" y="1303020"/>
                </a:lnTo>
                <a:lnTo>
                  <a:pt x="26669" y="1292860"/>
                </a:lnTo>
                <a:close/>
              </a:path>
              <a:path w="26670" h="3286759">
                <a:moveTo>
                  <a:pt x="26669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69" y="1291590"/>
                </a:lnTo>
                <a:lnTo>
                  <a:pt x="26669" y="1285239"/>
                </a:lnTo>
                <a:close/>
              </a:path>
              <a:path w="26670" h="3286759">
                <a:moveTo>
                  <a:pt x="26669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69" y="1283970"/>
                </a:lnTo>
                <a:lnTo>
                  <a:pt x="26669" y="1273810"/>
                </a:lnTo>
                <a:close/>
              </a:path>
              <a:path w="26670" h="3286759">
                <a:moveTo>
                  <a:pt x="26669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69" y="1272540"/>
                </a:lnTo>
                <a:lnTo>
                  <a:pt x="26669" y="1266189"/>
                </a:lnTo>
                <a:close/>
              </a:path>
              <a:path w="26670" h="3286759">
                <a:moveTo>
                  <a:pt x="26669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69" y="1264920"/>
                </a:lnTo>
                <a:lnTo>
                  <a:pt x="26669" y="1263650"/>
                </a:lnTo>
                <a:close/>
              </a:path>
              <a:path w="26670" h="3286759">
                <a:moveTo>
                  <a:pt x="26669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69" y="1922780"/>
                </a:lnTo>
                <a:lnTo>
                  <a:pt x="26669" y="1833880"/>
                </a:lnTo>
                <a:close/>
              </a:path>
              <a:path w="26670" h="3286759">
                <a:moveTo>
                  <a:pt x="26669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69" y="2443480"/>
                </a:lnTo>
                <a:lnTo>
                  <a:pt x="26669" y="2435860"/>
                </a:lnTo>
                <a:close/>
              </a:path>
              <a:path w="26670" h="3286759">
                <a:moveTo>
                  <a:pt x="26669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69" y="2434590"/>
                </a:lnTo>
                <a:lnTo>
                  <a:pt x="26669" y="2007870"/>
                </a:lnTo>
                <a:close/>
              </a:path>
              <a:path w="26670" h="3286759">
                <a:moveTo>
                  <a:pt x="26669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69" y="2006600"/>
                </a:lnTo>
                <a:lnTo>
                  <a:pt x="26669" y="1988820"/>
                </a:lnTo>
                <a:close/>
              </a:path>
              <a:path w="26670" h="3286759">
                <a:moveTo>
                  <a:pt x="26669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69" y="1987550"/>
                </a:lnTo>
                <a:lnTo>
                  <a:pt x="26669" y="1969770"/>
                </a:lnTo>
                <a:close/>
              </a:path>
              <a:path w="26670" h="3286759">
                <a:moveTo>
                  <a:pt x="26669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69" y="1968500"/>
                </a:lnTo>
                <a:lnTo>
                  <a:pt x="26669" y="1946910"/>
                </a:lnTo>
                <a:close/>
              </a:path>
              <a:path w="26670" h="3286759">
                <a:moveTo>
                  <a:pt x="26669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69" y="1945639"/>
                </a:lnTo>
                <a:lnTo>
                  <a:pt x="26669" y="1927860"/>
                </a:lnTo>
                <a:close/>
              </a:path>
              <a:path w="26670" h="3286759">
                <a:moveTo>
                  <a:pt x="26669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69" y="1926589"/>
                </a:lnTo>
                <a:lnTo>
                  <a:pt x="26669" y="1924050"/>
                </a:lnTo>
                <a:close/>
              </a:path>
              <a:path w="26670" h="3286759">
                <a:moveTo>
                  <a:pt x="26669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69" y="2618740"/>
                </a:lnTo>
                <a:lnTo>
                  <a:pt x="26669" y="2443480"/>
                </a:lnTo>
                <a:close/>
              </a:path>
              <a:path w="26670" h="3286759">
                <a:moveTo>
                  <a:pt x="26669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69" y="3286760"/>
                </a:lnTo>
                <a:lnTo>
                  <a:pt x="26669" y="2618740"/>
                </a:lnTo>
                <a:close/>
              </a:path>
            </a:pathLst>
          </a:custGeom>
          <a:solidFill>
            <a:srgbClr val="1B36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63980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3274059">
                <a:moveTo>
                  <a:pt x="27940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3274059">
                <a:moveTo>
                  <a:pt x="27940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40" y="69850"/>
                </a:lnTo>
                <a:lnTo>
                  <a:pt x="27940" y="50800"/>
                </a:lnTo>
                <a:close/>
              </a:path>
              <a:path w="27940" h="3274059">
                <a:moveTo>
                  <a:pt x="27940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40" y="82550"/>
                </a:lnTo>
                <a:lnTo>
                  <a:pt x="27940" y="69850"/>
                </a:lnTo>
                <a:close/>
              </a:path>
              <a:path w="27940" h="3274059">
                <a:moveTo>
                  <a:pt x="2794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40" y="95250"/>
                </a:lnTo>
                <a:lnTo>
                  <a:pt x="27940" y="82550"/>
                </a:lnTo>
                <a:close/>
              </a:path>
              <a:path w="27940" h="3274059">
                <a:moveTo>
                  <a:pt x="27940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95250"/>
                </a:lnTo>
                <a:close/>
              </a:path>
              <a:path w="27940" h="3274059">
                <a:moveTo>
                  <a:pt x="2794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7000"/>
                </a:lnTo>
                <a:close/>
              </a:path>
              <a:path w="27940" h="32740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274059">
                <a:moveTo>
                  <a:pt x="27940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46050"/>
                </a:lnTo>
                <a:close/>
              </a:path>
              <a:path w="27940" h="3274059">
                <a:moveTo>
                  <a:pt x="2794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3274059">
                <a:moveTo>
                  <a:pt x="27940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65100"/>
                </a:lnTo>
                <a:close/>
              </a:path>
              <a:path w="27940" h="3274059">
                <a:moveTo>
                  <a:pt x="27940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190500"/>
                </a:lnTo>
                <a:close/>
              </a:path>
              <a:path w="27940" h="3274059">
                <a:moveTo>
                  <a:pt x="27940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40" y="298450"/>
                </a:lnTo>
                <a:lnTo>
                  <a:pt x="27940" y="260350"/>
                </a:lnTo>
                <a:close/>
              </a:path>
              <a:path w="27940" h="3274059">
                <a:moveTo>
                  <a:pt x="27940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40" y="303530"/>
                </a:lnTo>
                <a:lnTo>
                  <a:pt x="27940" y="298450"/>
                </a:lnTo>
                <a:close/>
              </a:path>
              <a:path w="27940" h="3274059">
                <a:moveTo>
                  <a:pt x="27940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40" y="309880"/>
                </a:lnTo>
                <a:lnTo>
                  <a:pt x="27940" y="303530"/>
                </a:lnTo>
                <a:close/>
              </a:path>
              <a:path w="27940" h="3274059">
                <a:moveTo>
                  <a:pt x="2794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40" y="316229"/>
                </a:lnTo>
                <a:lnTo>
                  <a:pt x="27940" y="309880"/>
                </a:lnTo>
                <a:close/>
              </a:path>
              <a:path w="27940" h="3274059">
                <a:moveTo>
                  <a:pt x="27940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316230"/>
                </a:lnTo>
                <a:close/>
              </a:path>
              <a:path w="27940" h="3274059">
                <a:moveTo>
                  <a:pt x="27940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42900"/>
                </a:lnTo>
                <a:close/>
              </a:path>
              <a:path w="27940" h="3274059">
                <a:moveTo>
                  <a:pt x="27940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40" y="368299"/>
                </a:lnTo>
                <a:lnTo>
                  <a:pt x="27940" y="360680"/>
                </a:lnTo>
                <a:close/>
              </a:path>
              <a:path w="27940" h="3274059">
                <a:moveTo>
                  <a:pt x="2794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3274059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3274059">
                <a:moveTo>
                  <a:pt x="27940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387350"/>
                </a:lnTo>
                <a:close/>
              </a:path>
              <a:path w="27940" h="3274059">
                <a:moveTo>
                  <a:pt x="27940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0530"/>
                </a:lnTo>
                <a:close/>
              </a:path>
              <a:path w="27940" h="3274059">
                <a:moveTo>
                  <a:pt x="27940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8150"/>
                </a:lnTo>
                <a:close/>
              </a:path>
              <a:path w="27940" h="3274059">
                <a:moveTo>
                  <a:pt x="27940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44500"/>
                </a:lnTo>
                <a:close/>
              </a:path>
              <a:path w="27940" h="3274059">
                <a:moveTo>
                  <a:pt x="2794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30"/>
                </a:lnTo>
                <a:close/>
              </a:path>
              <a:path w="27940" h="3274059">
                <a:moveTo>
                  <a:pt x="27940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40" y="519430"/>
                </a:lnTo>
                <a:lnTo>
                  <a:pt x="27940" y="487680"/>
                </a:lnTo>
                <a:close/>
              </a:path>
              <a:path w="27940" h="3274059">
                <a:moveTo>
                  <a:pt x="27940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40" y="525780"/>
                </a:lnTo>
                <a:lnTo>
                  <a:pt x="27940" y="519430"/>
                </a:lnTo>
                <a:close/>
              </a:path>
              <a:path w="27940" h="3274059">
                <a:moveTo>
                  <a:pt x="27940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525780"/>
                </a:lnTo>
                <a:close/>
              </a:path>
              <a:path w="27940" h="3274059">
                <a:moveTo>
                  <a:pt x="27940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3274059">
                <a:moveTo>
                  <a:pt x="27940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1500"/>
                </a:lnTo>
                <a:close/>
              </a:path>
              <a:path w="27940" h="3274059">
                <a:moveTo>
                  <a:pt x="27940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76580"/>
                </a:lnTo>
                <a:close/>
              </a:path>
              <a:path w="27940" h="3274059">
                <a:moveTo>
                  <a:pt x="27940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40" y="671830"/>
                </a:lnTo>
                <a:lnTo>
                  <a:pt x="27940" y="601980"/>
                </a:lnTo>
                <a:close/>
              </a:path>
              <a:path w="27940" h="3274059">
                <a:moveTo>
                  <a:pt x="2794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71830"/>
                </a:lnTo>
                <a:close/>
              </a:path>
              <a:path w="27940" h="3274059">
                <a:moveTo>
                  <a:pt x="27940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8180"/>
                </a:lnTo>
                <a:close/>
              </a:path>
              <a:path w="27940" h="3274059">
                <a:moveTo>
                  <a:pt x="27940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40" y="697230"/>
                </a:lnTo>
                <a:lnTo>
                  <a:pt x="27940" y="685800"/>
                </a:lnTo>
                <a:close/>
              </a:path>
              <a:path w="27940" h="3274059">
                <a:moveTo>
                  <a:pt x="2794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7230"/>
                </a:lnTo>
                <a:close/>
              </a:path>
              <a:path w="27940" h="3274059">
                <a:moveTo>
                  <a:pt x="27940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23900"/>
                </a:lnTo>
                <a:close/>
              </a:path>
              <a:path w="27940" h="3274059">
                <a:moveTo>
                  <a:pt x="27940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40" y="946150"/>
                </a:lnTo>
                <a:lnTo>
                  <a:pt x="27940" y="800100"/>
                </a:lnTo>
                <a:close/>
              </a:path>
              <a:path w="27940" h="3274059">
                <a:moveTo>
                  <a:pt x="27940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46150"/>
                </a:lnTo>
                <a:close/>
              </a:path>
              <a:path w="27940" h="3274059">
                <a:moveTo>
                  <a:pt x="27940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970280"/>
                </a:lnTo>
                <a:close/>
              </a:path>
              <a:path w="27940" h="3274059">
                <a:moveTo>
                  <a:pt x="27940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40" y="1040130"/>
                </a:lnTo>
                <a:lnTo>
                  <a:pt x="27940" y="1022350"/>
                </a:lnTo>
                <a:close/>
              </a:path>
              <a:path w="27940" h="3274059">
                <a:moveTo>
                  <a:pt x="27940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40" y="1052830"/>
                </a:lnTo>
                <a:lnTo>
                  <a:pt x="27940" y="1040130"/>
                </a:lnTo>
                <a:close/>
              </a:path>
              <a:path w="27940" h="3274059">
                <a:moveTo>
                  <a:pt x="27940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40" y="1079500"/>
                </a:lnTo>
                <a:lnTo>
                  <a:pt x="27940" y="1052830"/>
                </a:lnTo>
                <a:close/>
              </a:path>
              <a:path w="27940" h="3274059">
                <a:moveTo>
                  <a:pt x="27940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40" y="1109980"/>
                </a:lnTo>
                <a:lnTo>
                  <a:pt x="27940" y="1079500"/>
                </a:lnTo>
                <a:close/>
              </a:path>
              <a:path w="27940" h="3274059">
                <a:moveTo>
                  <a:pt x="27940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9980"/>
                </a:lnTo>
                <a:close/>
              </a:path>
              <a:path w="27940" h="327405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3274059">
                <a:moveTo>
                  <a:pt x="27940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2680"/>
                </a:lnTo>
                <a:close/>
              </a:path>
              <a:path w="27940" h="3274059">
                <a:moveTo>
                  <a:pt x="27940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55700"/>
                </a:lnTo>
                <a:close/>
              </a:path>
              <a:path w="27940" h="3274059">
                <a:moveTo>
                  <a:pt x="27940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79830"/>
                </a:lnTo>
                <a:close/>
              </a:path>
              <a:path w="27940" h="3274059">
                <a:moveTo>
                  <a:pt x="27940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31900"/>
                </a:lnTo>
                <a:close/>
              </a:path>
              <a:path w="27940" h="3274059">
                <a:moveTo>
                  <a:pt x="27940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40" y="1821180"/>
                </a:lnTo>
                <a:lnTo>
                  <a:pt x="27940" y="1553210"/>
                </a:lnTo>
                <a:close/>
              </a:path>
              <a:path w="27940" h="32740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2740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274059">
                <a:moveTo>
                  <a:pt x="2794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39"/>
                </a:lnTo>
                <a:close/>
              </a:path>
              <a:path w="27940" h="32740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2740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740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2740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740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2740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740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2740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2740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274059">
                <a:moveTo>
                  <a:pt x="27940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90"/>
                </a:lnTo>
                <a:close/>
              </a:path>
              <a:path w="27940" h="3274059">
                <a:moveTo>
                  <a:pt x="27940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40" y="1430020"/>
                </a:lnTo>
                <a:lnTo>
                  <a:pt x="27940" y="1419860"/>
                </a:lnTo>
                <a:close/>
              </a:path>
              <a:path w="27940" h="32740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74059">
                <a:moveTo>
                  <a:pt x="27940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10"/>
                </a:lnTo>
                <a:close/>
              </a:path>
              <a:path w="27940" h="32740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74059">
                <a:moveTo>
                  <a:pt x="27940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60"/>
                </a:lnTo>
                <a:close/>
              </a:path>
              <a:path w="27940" h="3274059">
                <a:moveTo>
                  <a:pt x="27940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40"/>
                </a:lnTo>
                <a:close/>
              </a:path>
              <a:path w="27940" h="3274059">
                <a:moveTo>
                  <a:pt x="2794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40" y="1372870"/>
                </a:lnTo>
                <a:lnTo>
                  <a:pt x="27940" y="1362710"/>
                </a:lnTo>
                <a:close/>
              </a:path>
              <a:path w="27940" h="3274059">
                <a:moveTo>
                  <a:pt x="27940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48739"/>
                </a:lnTo>
                <a:close/>
              </a:path>
              <a:path w="27940" h="32740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274059">
                <a:moveTo>
                  <a:pt x="27940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90"/>
                </a:lnTo>
                <a:close/>
              </a:path>
              <a:path w="27940" h="3274059">
                <a:moveTo>
                  <a:pt x="27940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18260"/>
                </a:lnTo>
                <a:close/>
              </a:path>
              <a:path w="27940" h="3274059">
                <a:moveTo>
                  <a:pt x="27940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40" y="1316989"/>
                </a:lnTo>
                <a:lnTo>
                  <a:pt x="27940" y="1310640"/>
                </a:lnTo>
                <a:close/>
              </a:path>
              <a:path w="27940" h="3274059">
                <a:moveTo>
                  <a:pt x="27940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40" y="1309370"/>
                </a:lnTo>
                <a:lnTo>
                  <a:pt x="27940" y="1299210"/>
                </a:lnTo>
                <a:close/>
              </a:path>
              <a:path w="27940" h="3274059">
                <a:moveTo>
                  <a:pt x="27940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90"/>
                </a:lnTo>
                <a:close/>
              </a:path>
              <a:path w="27940" h="3274059">
                <a:moveTo>
                  <a:pt x="27940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40" y="1290320"/>
                </a:lnTo>
                <a:lnTo>
                  <a:pt x="27940" y="1280160"/>
                </a:lnTo>
                <a:close/>
              </a:path>
              <a:path w="27940" h="3274059">
                <a:moveTo>
                  <a:pt x="27940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40" y="1278890"/>
                </a:lnTo>
                <a:lnTo>
                  <a:pt x="27940" y="1272539"/>
                </a:lnTo>
                <a:close/>
              </a:path>
              <a:path w="27940" h="3274059">
                <a:moveTo>
                  <a:pt x="27940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10"/>
                </a:lnTo>
                <a:close/>
              </a:path>
              <a:path w="27940" h="3274059">
                <a:moveTo>
                  <a:pt x="27940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40" y="1259840"/>
                </a:lnTo>
                <a:lnTo>
                  <a:pt x="27940" y="1253489"/>
                </a:lnTo>
                <a:close/>
              </a:path>
              <a:path w="27940" h="3274059">
                <a:moveTo>
                  <a:pt x="27940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50950"/>
                </a:lnTo>
                <a:close/>
              </a:path>
              <a:path w="27940" h="3274059">
                <a:moveTo>
                  <a:pt x="27940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40" y="1910080"/>
                </a:lnTo>
                <a:lnTo>
                  <a:pt x="27940" y="1821180"/>
                </a:lnTo>
                <a:close/>
              </a:path>
              <a:path w="27940" h="3274059">
                <a:moveTo>
                  <a:pt x="27940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40" y="2430780"/>
                </a:lnTo>
                <a:lnTo>
                  <a:pt x="27940" y="2423160"/>
                </a:lnTo>
                <a:close/>
              </a:path>
              <a:path w="27940" h="3274059">
                <a:moveTo>
                  <a:pt x="27940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40" y="2421890"/>
                </a:lnTo>
                <a:lnTo>
                  <a:pt x="27940" y="1995170"/>
                </a:lnTo>
                <a:close/>
              </a:path>
              <a:path w="27940" h="3274059">
                <a:moveTo>
                  <a:pt x="27940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40" y="1993900"/>
                </a:lnTo>
                <a:lnTo>
                  <a:pt x="27940" y="1976120"/>
                </a:lnTo>
                <a:close/>
              </a:path>
              <a:path w="27940" h="3274059">
                <a:moveTo>
                  <a:pt x="27940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40" y="1974850"/>
                </a:lnTo>
                <a:lnTo>
                  <a:pt x="27940" y="1957070"/>
                </a:lnTo>
                <a:close/>
              </a:path>
              <a:path w="27940" h="3274059">
                <a:moveTo>
                  <a:pt x="27940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40" y="1955800"/>
                </a:lnTo>
                <a:lnTo>
                  <a:pt x="27940" y="1934210"/>
                </a:lnTo>
                <a:close/>
              </a:path>
              <a:path w="27940" h="3274059">
                <a:moveTo>
                  <a:pt x="27940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40" y="1932939"/>
                </a:lnTo>
                <a:lnTo>
                  <a:pt x="27940" y="1915160"/>
                </a:lnTo>
                <a:close/>
              </a:path>
              <a:path w="27940" h="3274059">
                <a:moveTo>
                  <a:pt x="27940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40" y="1913889"/>
                </a:lnTo>
                <a:lnTo>
                  <a:pt x="27940" y="1911350"/>
                </a:lnTo>
                <a:close/>
              </a:path>
              <a:path w="27940" h="3274059">
                <a:moveTo>
                  <a:pt x="27940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40" y="2606040"/>
                </a:lnTo>
                <a:lnTo>
                  <a:pt x="27940" y="2430780"/>
                </a:lnTo>
                <a:close/>
              </a:path>
              <a:path w="27940" h="3274059">
                <a:moveTo>
                  <a:pt x="27940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40" y="3274060"/>
                </a:lnTo>
                <a:lnTo>
                  <a:pt x="27940" y="260604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667750" y="35966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21589" y="0"/>
                </a:moveTo>
                <a:lnTo>
                  <a:pt x="0" y="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667750" y="36093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667750" y="3622040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27940" y="0"/>
                </a:moveTo>
                <a:lnTo>
                  <a:pt x="0" y="0"/>
                </a:lnTo>
                <a:lnTo>
                  <a:pt x="0" y="19049"/>
                </a:lnTo>
                <a:lnTo>
                  <a:pt x="27940" y="190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667750" y="36410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667750" y="36537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681719" y="3596640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234949"/>
                </a:moveTo>
                <a:lnTo>
                  <a:pt x="0" y="0"/>
                </a:lnTo>
                <a:lnTo>
                  <a:pt x="0" y="234949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667750" y="3698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667750" y="37045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667750" y="37172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667750" y="37236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667750" y="373634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667750" y="383159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8667750" y="386969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667750" y="38747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8667750" y="388112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8667750" y="3887470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70">
                <a:moveTo>
                  <a:pt x="27940" y="0"/>
                </a:moveTo>
                <a:lnTo>
                  <a:pt x="0" y="0"/>
                </a:lnTo>
                <a:lnTo>
                  <a:pt x="0" y="26669"/>
                </a:lnTo>
                <a:lnTo>
                  <a:pt x="27940" y="2666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8667750" y="3914140"/>
            <a:ext cx="27940" cy="17780"/>
          </a:xfrm>
          <a:custGeom>
            <a:avLst/>
            <a:gdLst/>
            <a:ahLst/>
            <a:cxnLst/>
            <a:rect l="l" t="t" r="r" b="b"/>
            <a:pathLst>
              <a:path w="27940" h="17779">
                <a:moveTo>
                  <a:pt x="27940" y="0"/>
                </a:moveTo>
                <a:lnTo>
                  <a:pt x="0" y="0"/>
                </a:lnTo>
                <a:lnTo>
                  <a:pt x="0" y="17779"/>
                </a:lnTo>
                <a:lnTo>
                  <a:pt x="27940" y="177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8667750" y="39319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8667750" y="39395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8667750" y="3952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8667750" y="3958590"/>
            <a:ext cx="27940" cy="43180"/>
          </a:xfrm>
          <a:custGeom>
            <a:avLst/>
            <a:gdLst/>
            <a:ahLst/>
            <a:cxnLst/>
            <a:rect l="l" t="t" r="r" b="b"/>
            <a:pathLst>
              <a:path w="27940" h="43179">
                <a:moveTo>
                  <a:pt x="27940" y="0"/>
                </a:moveTo>
                <a:lnTo>
                  <a:pt x="0" y="0"/>
                </a:lnTo>
                <a:lnTo>
                  <a:pt x="0" y="43179"/>
                </a:lnTo>
                <a:lnTo>
                  <a:pt x="27940" y="431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8667750" y="400177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8667750" y="40093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8667750" y="4015740"/>
            <a:ext cx="27940" cy="36830"/>
          </a:xfrm>
          <a:custGeom>
            <a:avLst/>
            <a:gdLst/>
            <a:ahLst/>
            <a:cxnLst/>
            <a:rect l="l" t="t" r="r" b="b"/>
            <a:pathLst>
              <a:path w="27940" h="36829">
                <a:moveTo>
                  <a:pt x="27940" y="0"/>
                </a:moveTo>
                <a:lnTo>
                  <a:pt x="0" y="0"/>
                </a:lnTo>
                <a:lnTo>
                  <a:pt x="0" y="36829"/>
                </a:lnTo>
                <a:lnTo>
                  <a:pt x="27940" y="368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8667750" y="40525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8667750" y="405892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8667750" y="40906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8667750" y="40970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8667750" y="410464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667750" y="414274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8667750" y="414782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8667750" y="4173220"/>
            <a:ext cx="27940" cy="69850"/>
          </a:xfrm>
          <a:custGeom>
            <a:avLst/>
            <a:gdLst/>
            <a:ahLst/>
            <a:cxnLst/>
            <a:rect l="l" t="t" r="r" b="b"/>
            <a:pathLst>
              <a:path w="27940" h="69850">
                <a:moveTo>
                  <a:pt x="27940" y="0"/>
                </a:moveTo>
                <a:lnTo>
                  <a:pt x="0" y="0"/>
                </a:lnTo>
                <a:lnTo>
                  <a:pt x="0" y="69849"/>
                </a:lnTo>
                <a:lnTo>
                  <a:pt x="27940" y="698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8667750" y="42430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667750" y="42494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667750" y="4257040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27940" y="0"/>
                </a:moveTo>
                <a:lnTo>
                  <a:pt x="0" y="0"/>
                </a:lnTo>
                <a:lnTo>
                  <a:pt x="0" y="11429"/>
                </a:lnTo>
                <a:lnTo>
                  <a:pt x="27940" y="114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681719" y="4268470"/>
            <a:ext cx="0" cy="562610"/>
          </a:xfrm>
          <a:custGeom>
            <a:avLst/>
            <a:gdLst/>
            <a:ahLst/>
            <a:cxnLst/>
            <a:rect l="l" t="t" r="r" b="b"/>
            <a:pathLst>
              <a:path h="562610">
                <a:moveTo>
                  <a:pt x="0" y="0"/>
                </a:moveTo>
                <a:lnTo>
                  <a:pt x="0" y="562609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667750" y="5086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667750" y="50787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667750" y="50673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667750" y="50596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67750" y="50482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667750" y="50406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67750" y="50292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667750" y="50215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667750" y="50101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667750" y="50025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667750" y="49911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667750" y="49834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667750" y="49720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667750" y="49644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667750" y="49530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667750" y="49453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667750" y="49339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667750" y="4919979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700"/>
                </a:lnTo>
                <a:lnTo>
                  <a:pt x="27940" y="1270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667750" y="49085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667750" y="49009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667750" y="48895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667750" y="48818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667750" y="48704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667750" y="48628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667750" y="48514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667750" y="48437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667750" y="4832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681719" y="5097779"/>
            <a:ext cx="0" cy="387350"/>
          </a:xfrm>
          <a:custGeom>
            <a:avLst/>
            <a:gdLst/>
            <a:ahLst/>
            <a:cxnLst/>
            <a:rect l="l" t="t" r="r" b="b"/>
            <a:pathLst>
              <a:path h="387350">
                <a:moveTo>
                  <a:pt x="0" y="0"/>
                </a:moveTo>
                <a:lnTo>
                  <a:pt x="0" y="38735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681719" y="5097779"/>
            <a:ext cx="0" cy="1747520"/>
          </a:xfrm>
          <a:custGeom>
            <a:avLst/>
            <a:gdLst/>
            <a:ahLst/>
            <a:cxnLst/>
            <a:rect l="l" t="t" r="r" b="b"/>
            <a:pathLst>
              <a:path h="1747520">
                <a:moveTo>
                  <a:pt x="0" y="0"/>
                </a:moveTo>
                <a:lnTo>
                  <a:pt x="0" y="174752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695690" y="3609340"/>
            <a:ext cx="26670" cy="3235960"/>
          </a:xfrm>
          <a:custGeom>
            <a:avLst/>
            <a:gdLst/>
            <a:ahLst/>
            <a:cxnLst/>
            <a:rect l="l" t="t" r="r" b="b"/>
            <a:pathLst>
              <a:path w="26670" h="3235959">
                <a:moveTo>
                  <a:pt x="13969" y="0"/>
                </a:moveTo>
                <a:lnTo>
                  <a:pt x="0" y="0"/>
                </a:lnTo>
                <a:lnTo>
                  <a:pt x="0" y="6349"/>
                </a:lnTo>
                <a:lnTo>
                  <a:pt x="22859" y="6349"/>
                </a:lnTo>
                <a:lnTo>
                  <a:pt x="22859" y="5079"/>
                </a:lnTo>
                <a:lnTo>
                  <a:pt x="20320" y="5079"/>
                </a:lnTo>
                <a:lnTo>
                  <a:pt x="20320" y="3809"/>
                </a:lnTo>
                <a:lnTo>
                  <a:pt x="19050" y="3809"/>
                </a:lnTo>
                <a:lnTo>
                  <a:pt x="19050" y="2539"/>
                </a:lnTo>
                <a:lnTo>
                  <a:pt x="16509" y="2539"/>
                </a:lnTo>
                <a:lnTo>
                  <a:pt x="1650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  <a:path w="26670" h="3235959">
                <a:moveTo>
                  <a:pt x="24129" y="6349"/>
                </a:moveTo>
                <a:lnTo>
                  <a:pt x="0" y="6349"/>
                </a:lnTo>
                <a:lnTo>
                  <a:pt x="0" y="12699"/>
                </a:lnTo>
                <a:lnTo>
                  <a:pt x="26669" y="12699"/>
                </a:lnTo>
                <a:lnTo>
                  <a:pt x="26669" y="7619"/>
                </a:lnTo>
                <a:lnTo>
                  <a:pt x="24129" y="7619"/>
                </a:lnTo>
                <a:lnTo>
                  <a:pt x="24129" y="6349"/>
                </a:lnTo>
                <a:close/>
              </a:path>
              <a:path w="26670" h="3235959">
                <a:moveTo>
                  <a:pt x="26669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6669" y="31749"/>
                </a:lnTo>
                <a:lnTo>
                  <a:pt x="26669" y="12699"/>
                </a:lnTo>
                <a:close/>
              </a:path>
              <a:path w="26670" h="3235959">
                <a:moveTo>
                  <a:pt x="26669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6669" y="44449"/>
                </a:lnTo>
                <a:lnTo>
                  <a:pt x="26669" y="31750"/>
                </a:lnTo>
                <a:close/>
              </a:path>
              <a:path w="26670" h="3235959">
                <a:moveTo>
                  <a:pt x="26669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6669" y="57149"/>
                </a:lnTo>
                <a:lnTo>
                  <a:pt x="26669" y="44450"/>
                </a:lnTo>
                <a:close/>
              </a:path>
              <a:path w="26670" h="3235959">
                <a:moveTo>
                  <a:pt x="26669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6669" y="88899"/>
                </a:lnTo>
                <a:lnTo>
                  <a:pt x="26669" y="57149"/>
                </a:lnTo>
                <a:close/>
              </a:path>
              <a:path w="26670" h="3235959">
                <a:moveTo>
                  <a:pt x="26669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88900"/>
                </a:lnTo>
                <a:close/>
              </a:path>
              <a:path w="26670" h="3235959">
                <a:moveTo>
                  <a:pt x="26669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6669" y="107949"/>
                </a:lnTo>
                <a:lnTo>
                  <a:pt x="26669" y="95249"/>
                </a:lnTo>
                <a:close/>
              </a:path>
              <a:path w="26670" h="3235959">
                <a:moveTo>
                  <a:pt x="26669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6669" y="114299"/>
                </a:lnTo>
                <a:lnTo>
                  <a:pt x="26669" y="107949"/>
                </a:lnTo>
                <a:close/>
              </a:path>
              <a:path w="26670" h="3235959">
                <a:moveTo>
                  <a:pt x="26669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6669" y="126999"/>
                </a:lnTo>
                <a:lnTo>
                  <a:pt x="26669" y="114299"/>
                </a:lnTo>
                <a:close/>
              </a:path>
              <a:path w="26670" h="3235959">
                <a:moveTo>
                  <a:pt x="26669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6669" y="152399"/>
                </a:lnTo>
                <a:lnTo>
                  <a:pt x="26669" y="127000"/>
                </a:lnTo>
                <a:close/>
              </a:path>
              <a:path w="26670" h="3235959">
                <a:moveTo>
                  <a:pt x="26669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6669" y="222249"/>
                </a:lnTo>
                <a:lnTo>
                  <a:pt x="26669" y="152399"/>
                </a:lnTo>
                <a:close/>
              </a:path>
              <a:path w="26670" h="3235959">
                <a:moveTo>
                  <a:pt x="26669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6669" y="260349"/>
                </a:lnTo>
                <a:lnTo>
                  <a:pt x="26669" y="222249"/>
                </a:lnTo>
                <a:close/>
              </a:path>
              <a:path w="26670" h="3235959">
                <a:moveTo>
                  <a:pt x="26669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6669" y="265429"/>
                </a:lnTo>
                <a:lnTo>
                  <a:pt x="26669" y="260350"/>
                </a:lnTo>
                <a:close/>
              </a:path>
              <a:path w="26670" h="3235959">
                <a:moveTo>
                  <a:pt x="26669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65429"/>
                </a:lnTo>
                <a:close/>
              </a:path>
              <a:path w="26670" h="323595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235959">
                <a:moveTo>
                  <a:pt x="26669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6669" y="304799"/>
                </a:lnTo>
                <a:lnTo>
                  <a:pt x="26669" y="278130"/>
                </a:lnTo>
                <a:close/>
              </a:path>
              <a:path w="26670" h="3235959">
                <a:moveTo>
                  <a:pt x="26669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04800"/>
                </a:lnTo>
                <a:close/>
              </a:path>
              <a:path w="26670" h="3235959">
                <a:moveTo>
                  <a:pt x="26669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6669" y="330199"/>
                </a:lnTo>
                <a:lnTo>
                  <a:pt x="26669" y="322579"/>
                </a:lnTo>
                <a:close/>
              </a:path>
              <a:path w="26670" h="3235959">
                <a:moveTo>
                  <a:pt x="26669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6669" y="342899"/>
                </a:lnTo>
                <a:lnTo>
                  <a:pt x="26669" y="330200"/>
                </a:lnTo>
                <a:close/>
              </a:path>
              <a:path w="26670" h="3235959">
                <a:moveTo>
                  <a:pt x="26669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6669" y="349249"/>
                </a:lnTo>
                <a:lnTo>
                  <a:pt x="26669" y="342900"/>
                </a:lnTo>
                <a:close/>
              </a:path>
              <a:path w="26670" h="3235959">
                <a:moveTo>
                  <a:pt x="26669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6669" y="392429"/>
                </a:lnTo>
                <a:lnTo>
                  <a:pt x="26669" y="349250"/>
                </a:lnTo>
                <a:close/>
              </a:path>
              <a:path w="26670" h="3235959">
                <a:moveTo>
                  <a:pt x="26669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6669" y="400049"/>
                </a:lnTo>
                <a:lnTo>
                  <a:pt x="26669" y="392430"/>
                </a:lnTo>
                <a:close/>
              </a:path>
              <a:path w="26670" h="3235959">
                <a:moveTo>
                  <a:pt x="26669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6669" y="406399"/>
                </a:lnTo>
                <a:lnTo>
                  <a:pt x="26669" y="400049"/>
                </a:lnTo>
                <a:close/>
              </a:path>
              <a:path w="26670" h="3235959">
                <a:moveTo>
                  <a:pt x="26669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6669" y="443229"/>
                </a:lnTo>
                <a:lnTo>
                  <a:pt x="26669" y="406399"/>
                </a:lnTo>
                <a:close/>
              </a:path>
              <a:path w="26670" h="3235959">
                <a:moveTo>
                  <a:pt x="26669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43229"/>
                </a:lnTo>
                <a:close/>
              </a:path>
              <a:path w="26670" h="3235959">
                <a:moveTo>
                  <a:pt x="26669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6669" y="481329"/>
                </a:lnTo>
                <a:lnTo>
                  <a:pt x="26669" y="449579"/>
                </a:lnTo>
                <a:close/>
              </a:path>
              <a:path w="26670" h="3235959">
                <a:moveTo>
                  <a:pt x="26669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6669" y="487679"/>
                </a:lnTo>
                <a:lnTo>
                  <a:pt x="26669" y="481329"/>
                </a:lnTo>
                <a:close/>
              </a:path>
              <a:path w="26670" h="3235959">
                <a:moveTo>
                  <a:pt x="26669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6669" y="495299"/>
                </a:lnTo>
                <a:lnTo>
                  <a:pt x="26669" y="487679"/>
                </a:lnTo>
                <a:close/>
              </a:path>
              <a:path w="26670" h="3235959">
                <a:moveTo>
                  <a:pt x="26669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6669" y="533399"/>
                </a:lnTo>
                <a:lnTo>
                  <a:pt x="26669" y="495299"/>
                </a:lnTo>
                <a:close/>
              </a:path>
              <a:path w="26670" h="3235959">
                <a:moveTo>
                  <a:pt x="26669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6669" y="538479"/>
                </a:lnTo>
                <a:lnTo>
                  <a:pt x="26669" y="533399"/>
                </a:lnTo>
                <a:close/>
              </a:path>
              <a:path w="26670" h="3235959">
                <a:moveTo>
                  <a:pt x="26669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6669" y="563879"/>
                </a:lnTo>
                <a:lnTo>
                  <a:pt x="26669" y="538480"/>
                </a:lnTo>
                <a:close/>
              </a:path>
              <a:path w="26670" h="3235959">
                <a:moveTo>
                  <a:pt x="26669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6669" y="633729"/>
                </a:lnTo>
                <a:lnTo>
                  <a:pt x="26669" y="563879"/>
                </a:lnTo>
                <a:close/>
              </a:path>
              <a:path w="26670" h="3235959">
                <a:moveTo>
                  <a:pt x="26669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6669" y="640079"/>
                </a:lnTo>
                <a:lnTo>
                  <a:pt x="26669" y="633730"/>
                </a:lnTo>
                <a:close/>
              </a:path>
              <a:path w="26670" h="3235959">
                <a:moveTo>
                  <a:pt x="2666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79"/>
                </a:lnTo>
                <a:close/>
              </a:path>
              <a:path w="26670" h="3235959">
                <a:moveTo>
                  <a:pt x="26669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47699"/>
                </a:lnTo>
                <a:close/>
              </a:path>
              <a:path w="26670" h="3235959">
                <a:moveTo>
                  <a:pt x="26669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6669" y="685799"/>
                </a:lnTo>
                <a:lnTo>
                  <a:pt x="26669" y="659130"/>
                </a:lnTo>
                <a:close/>
              </a:path>
              <a:path w="26670" h="3235959">
                <a:moveTo>
                  <a:pt x="26669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685799"/>
                </a:lnTo>
                <a:close/>
              </a:path>
              <a:path w="26670" h="3235959">
                <a:moveTo>
                  <a:pt x="26669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762000"/>
                </a:lnTo>
                <a:close/>
              </a:path>
              <a:path w="26670" h="3235959">
                <a:moveTo>
                  <a:pt x="26669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50"/>
                </a:lnTo>
                <a:close/>
              </a:path>
              <a:path w="26670" h="323595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235959">
                <a:moveTo>
                  <a:pt x="26669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49"/>
                </a:lnTo>
                <a:close/>
              </a:path>
              <a:path w="26670" h="3235959">
                <a:moveTo>
                  <a:pt x="26669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1002030"/>
                </a:lnTo>
                <a:close/>
              </a:path>
              <a:path w="26670" h="3235959">
                <a:moveTo>
                  <a:pt x="26669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6669" y="1041399"/>
                </a:lnTo>
                <a:lnTo>
                  <a:pt x="26669" y="1014730"/>
                </a:lnTo>
                <a:close/>
              </a:path>
              <a:path w="26670" h="3235959">
                <a:moveTo>
                  <a:pt x="26669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6669" y="1071879"/>
                </a:lnTo>
                <a:lnTo>
                  <a:pt x="26669" y="1041400"/>
                </a:lnTo>
                <a:close/>
              </a:path>
              <a:path w="26670" h="3235959">
                <a:moveTo>
                  <a:pt x="26669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6669" y="1078229"/>
                </a:lnTo>
                <a:lnTo>
                  <a:pt x="26669" y="1071879"/>
                </a:lnTo>
                <a:close/>
              </a:path>
              <a:path w="26670" h="3235959">
                <a:moveTo>
                  <a:pt x="26669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6669" y="1084579"/>
                </a:lnTo>
                <a:lnTo>
                  <a:pt x="26669" y="1078229"/>
                </a:lnTo>
                <a:close/>
              </a:path>
              <a:path w="26670" h="3235959">
                <a:moveTo>
                  <a:pt x="26669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6669" y="1117599"/>
                </a:lnTo>
                <a:lnTo>
                  <a:pt x="26669" y="1084579"/>
                </a:lnTo>
                <a:close/>
              </a:path>
              <a:path w="26670" h="3235959">
                <a:moveTo>
                  <a:pt x="26669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6669" y="1141729"/>
                </a:lnTo>
                <a:lnTo>
                  <a:pt x="26669" y="1117599"/>
                </a:lnTo>
                <a:close/>
              </a:path>
              <a:path w="26670" h="3235959">
                <a:moveTo>
                  <a:pt x="26669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6669" y="1193799"/>
                </a:lnTo>
                <a:lnTo>
                  <a:pt x="26669" y="1141730"/>
                </a:lnTo>
                <a:close/>
              </a:path>
              <a:path w="26670" h="3235959">
                <a:moveTo>
                  <a:pt x="26669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6669" y="1211579"/>
                </a:lnTo>
                <a:lnTo>
                  <a:pt x="26669" y="1193800"/>
                </a:lnTo>
                <a:close/>
              </a:path>
              <a:path w="26670" h="3235959">
                <a:moveTo>
                  <a:pt x="26669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6669" y="1783079"/>
                </a:lnTo>
                <a:lnTo>
                  <a:pt x="26669" y="1515109"/>
                </a:lnTo>
                <a:close/>
              </a:path>
              <a:path w="26670" h="32359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235959">
                <a:moveTo>
                  <a:pt x="26669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6669" y="1506219"/>
                </a:lnTo>
                <a:lnTo>
                  <a:pt x="26669" y="1496059"/>
                </a:lnTo>
                <a:close/>
              </a:path>
              <a:path w="26670" h="3235959">
                <a:moveTo>
                  <a:pt x="2666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39"/>
                </a:lnTo>
                <a:close/>
              </a:path>
              <a:path w="26670" h="3235959">
                <a:moveTo>
                  <a:pt x="26669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09"/>
                </a:lnTo>
                <a:close/>
              </a:path>
              <a:path w="26670" h="3235959">
                <a:moveTo>
                  <a:pt x="2666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9389"/>
                </a:lnTo>
                <a:close/>
              </a:path>
              <a:path w="26670" h="3235959">
                <a:moveTo>
                  <a:pt x="26669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57960"/>
                </a:lnTo>
                <a:close/>
              </a:path>
              <a:path w="26670" h="3235959">
                <a:moveTo>
                  <a:pt x="26669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6669" y="1456689"/>
                </a:lnTo>
                <a:lnTo>
                  <a:pt x="26669" y="1450339"/>
                </a:lnTo>
                <a:close/>
              </a:path>
              <a:path w="26670" h="3235959">
                <a:moveTo>
                  <a:pt x="26669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38909"/>
                </a:lnTo>
                <a:close/>
              </a:path>
              <a:path w="26670" h="3235959">
                <a:moveTo>
                  <a:pt x="26669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6669" y="1437639"/>
                </a:lnTo>
                <a:lnTo>
                  <a:pt x="26669" y="1431289"/>
                </a:lnTo>
                <a:close/>
              </a:path>
              <a:path w="26670" h="3235959">
                <a:moveTo>
                  <a:pt x="26669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19859"/>
                </a:lnTo>
                <a:close/>
              </a:path>
              <a:path w="26670" h="3235959">
                <a:moveTo>
                  <a:pt x="2666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6669" y="1418589"/>
                </a:lnTo>
                <a:lnTo>
                  <a:pt x="26669" y="1412239"/>
                </a:lnTo>
                <a:close/>
              </a:path>
              <a:path w="26670" h="3235959">
                <a:moveTo>
                  <a:pt x="26669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0809"/>
                </a:lnTo>
                <a:close/>
              </a:path>
              <a:path w="26670" h="3235959">
                <a:moveTo>
                  <a:pt x="2666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69" y="1399539"/>
                </a:lnTo>
                <a:lnTo>
                  <a:pt x="26669" y="1393189"/>
                </a:lnTo>
                <a:close/>
              </a:path>
              <a:path w="26670" h="3235959">
                <a:moveTo>
                  <a:pt x="26669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1759"/>
                </a:lnTo>
                <a:close/>
              </a:path>
              <a:path w="26670" h="3235959">
                <a:moveTo>
                  <a:pt x="26669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69" y="1380489"/>
                </a:lnTo>
                <a:lnTo>
                  <a:pt x="26669" y="1374139"/>
                </a:lnTo>
                <a:close/>
              </a:path>
              <a:path w="26670" h="3235959">
                <a:moveTo>
                  <a:pt x="26669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2710"/>
                </a:lnTo>
                <a:close/>
              </a:path>
              <a:path w="26670" h="3235959">
                <a:moveTo>
                  <a:pt x="26669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69" y="1361439"/>
                </a:lnTo>
                <a:lnTo>
                  <a:pt x="26669" y="1355089"/>
                </a:lnTo>
                <a:close/>
              </a:path>
              <a:path w="26670" h="3235959">
                <a:moveTo>
                  <a:pt x="26669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3659"/>
                </a:lnTo>
                <a:close/>
              </a:path>
              <a:path w="26670" h="3235959">
                <a:moveTo>
                  <a:pt x="26669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69" y="1342389"/>
                </a:lnTo>
                <a:lnTo>
                  <a:pt x="26669" y="1336039"/>
                </a:lnTo>
                <a:close/>
              </a:path>
              <a:path w="26670" h="3235959">
                <a:moveTo>
                  <a:pt x="26669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4609"/>
                </a:lnTo>
                <a:close/>
              </a:path>
              <a:path w="26670" h="3235959">
                <a:moveTo>
                  <a:pt x="26669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6669" y="1323339"/>
                </a:lnTo>
                <a:lnTo>
                  <a:pt x="26669" y="1310639"/>
                </a:lnTo>
                <a:close/>
              </a:path>
              <a:path w="26670" h="3235959">
                <a:moveTo>
                  <a:pt x="26669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69" y="1309369"/>
                </a:lnTo>
                <a:lnTo>
                  <a:pt x="26669" y="1299209"/>
                </a:lnTo>
                <a:close/>
              </a:path>
              <a:path w="26670" h="3235959">
                <a:moveTo>
                  <a:pt x="26669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6669" y="1297939"/>
                </a:lnTo>
                <a:lnTo>
                  <a:pt x="26669" y="1291589"/>
                </a:lnTo>
                <a:close/>
              </a:path>
              <a:path w="26670" h="3235959">
                <a:moveTo>
                  <a:pt x="26669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6669" y="1290319"/>
                </a:lnTo>
                <a:lnTo>
                  <a:pt x="26669" y="1280160"/>
                </a:lnTo>
                <a:close/>
              </a:path>
              <a:path w="26670" h="3235959">
                <a:moveTo>
                  <a:pt x="26669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6669" y="1278889"/>
                </a:lnTo>
                <a:lnTo>
                  <a:pt x="26669" y="1272539"/>
                </a:lnTo>
                <a:close/>
              </a:path>
              <a:path w="26670" h="3235959">
                <a:moveTo>
                  <a:pt x="26669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1109"/>
                </a:lnTo>
                <a:close/>
              </a:path>
              <a:path w="26670" h="3235959">
                <a:moveTo>
                  <a:pt x="26669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6669" y="1259839"/>
                </a:lnTo>
                <a:lnTo>
                  <a:pt x="26669" y="1253489"/>
                </a:lnTo>
                <a:close/>
              </a:path>
              <a:path w="26670" h="3235959">
                <a:moveTo>
                  <a:pt x="26669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6669" y="1252220"/>
                </a:lnTo>
                <a:lnTo>
                  <a:pt x="26669" y="1242059"/>
                </a:lnTo>
                <a:close/>
              </a:path>
              <a:path w="26670" h="3235959">
                <a:moveTo>
                  <a:pt x="26669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6669" y="1240789"/>
                </a:lnTo>
                <a:lnTo>
                  <a:pt x="26669" y="1234439"/>
                </a:lnTo>
                <a:close/>
              </a:path>
              <a:path w="26670" h="3235959">
                <a:moveTo>
                  <a:pt x="26669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3009"/>
                </a:lnTo>
                <a:close/>
              </a:path>
              <a:path w="26670" h="3235959">
                <a:moveTo>
                  <a:pt x="26669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6669" y="1221739"/>
                </a:lnTo>
                <a:lnTo>
                  <a:pt x="26669" y="1215389"/>
                </a:lnTo>
                <a:close/>
              </a:path>
              <a:path w="26670" h="3235959">
                <a:moveTo>
                  <a:pt x="26669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6669" y="1214119"/>
                </a:lnTo>
                <a:lnTo>
                  <a:pt x="26669" y="1212849"/>
                </a:lnTo>
                <a:close/>
              </a:path>
              <a:path w="26670" h="3235959">
                <a:moveTo>
                  <a:pt x="26669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6669" y="1871979"/>
                </a:lnTo>
                <a:lnTo>
                  <a:pt x="26669" y="1783079"/>
                </a:lnTo>
                <a:close/>
              </a:path>
              <a:path w="26670" h="3235959">
                <a:moveTo>
                  <a:pt x="26669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6669" y="2392679"/>
                </a:lnTo>
                <a:lnTo>
                  <a:pt x="26669" y="2385059"/>
                </a:lnTo>
                <a:close/>
              </a:path>
              <a:path w="26670" h="3235959">
                <a:moveTo>
                  <a:pt x="26669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6669" y="2383789"/>
                </a:lnTo>
                <a:lnTo>
                  <a:pt x="26669" y="1957069"/>
                </a:lnTo>
                <a:close/>
              </a:path>
              <a:path w="26670" h="3235959">
                <a:moveTo>
                  <a:pt x="26669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6669" y="1955799"/>
                </a:lnTo>
                <a:lnTo>
                  <a:pt x="26669" y="1938019"/>
                </a:lnTo>
                <a:close/>
              </a:path>
              <a:path w="26670" h="3235959">
                <a:moveTo>
                  <a:pt x="26669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6669" y="1936749"/>
                </a:lnTo>
                <a:lnTo>
                  <a:pt x="26669" y="1918969"/>
                </a:lnTo>
                <a:close/>
              </a:path>
              <a:path w="26670" h="3235959">
                <a:moveTo>
                  <a:pt x="26669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6669" y="1917699"/>
                </a:lnTo>
                <a:lnTo>
                  <a:pt x="26669" y="1896109"/>
                </a:lnTo>
                <a:close/>
              </a:path>
              <a:path w="26670" h="3235959">
                <a:moveTo>
                  <a:pt x="26669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6669" y="1894839"/>
                </a:lnTo>
                <a:lnTo>
                  <a:pt x="26669" y="1877059"/>
                </a:lnTo>
                <a:close/>
              </a:path>
              <a:path w="26670" h="3235959">
                <a:moveTo>
                  <a:pt x="26669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6669" y="1875789"/>
                </a:lnTo>
                <a:lnTo>
                  <a:pt x="26669" y="1873249"/>
                </a:lnTo>
                <a:close/>
              </a:path>
              <a:path w="26670" h="3235959">
                <a:moveTo>
                  <a:pt x="26669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6669" y="2567939"/>
                </a:lnTo>
                <a:lnTo>
                  <a:pt x="26669" y="2392679"/>
                </a:lnTo>
                <a:close/>
              </a:path>
              <a:path w="26670" h="3235959">
                <a:moveTo>
                  <a:pt x="26669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6669" y="3235959"/>
                </a:lnTo>
                <a:lnTo>
                  <a:pt x="26669" y="2567940"/>
                </a:lnTo>
                <a:close/>
              </a:path>
            </a:pathLst>
          </a:custGeom>
          <a:solidFill>
            <a:srgbClr val="1B35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722359" y="3618229"/>
            <a:ext cx="27940" cy="3227070"/>
          </a:xfrm>
          <a:custGeom>
            <a:avLst/>
            <a:gdLst/>
            <a:ahLst/>
            <a:cxnLst/>
            <a:rect l="l" t="t" r="r" b="b"/>
            <a:pathLst>
              <a:path w="27940" h="322707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27940" h="3227070">
                <a:moveTo>
                  <a:pt x="8890" y="3809"/>
                </a:moveTo>
                <a:lnTo>
                  <a:pt x="0" y="3809"/>
                </a:lnTo>
                <a:lnTo>
                  <a:pt x="0" y="22859"/>
                </a:lnTo>
                <a:lnTo>
                  <a:pt x="27940" y="22859"/>
                </a:lnTo>
                <a:lnTo>
                  <a:pt x="27940" y="16509"/>
                </a:lnTo>
                <a:lnTo>
                  <a:pt x="26670" y="1650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60" y="6350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close/>
              </a:path>
              <a:path w="27940" h="3227070">
                <a:moveTo>
                  <a:pt x="27940" y="22860"/>
                </a:moveTo>
                <a:lnTo>
                  <a:pt x="0" y="22860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22860"/>
                </a:lnTo>
                <a:close/>
              </a:path>
              <a:path w="27940" h="3227070">
                <a:moveTo>
                  <a:pt x="27940" y="35560"/>
                </a:moveTo>
                <a:lnTo>
                  <a:pt x="0" y="35560"/>
                </a:lnTo>
                <a:lnTo>
                  <a:pt x="0" y="48259"/>
                </a:lnTo>
                <a:lnTo>
                  <a:pt x="27940" y="48259"/>
                </a:lnTo>
                <a:lnTo>
                  <a:pt x="27940" y="35560"/>
                </a:lnTo>
                <a:close/>
              </a:path>
              <a:path w="27940" h="3227070">
                <a:moveTo>
                  <a:pt x="27940" y="48259"/>
                </a:moveTo>
                <a:lnTo>
                  <a:pt x="0" y="48259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48259"/>
                </a:lnTo>
                <a:close/>
              </a:path>
              <a:path w="27940" h="3227070">
                <a:moveTo>
                  <a:pt x="27940" y="80010"/>
                </a:moveTo>
                <a:lnTo>
                  <a:pt x="0" y="80010"/>
                </a:lnTo>
                <a:lnTo>
                  <a:pt x="0" y="86359"/>
                </a:lnTo>
                <a:lnTo>
                  <a:pt x="27940" y="86359"/>
                </a:lnTo>
                <a:lnTo>
                  <a:pt x="27940" y="80010"/>
                </a:lnTo>
                <a:close/>
              </a:path>
              <a:path w="27940" h="3227070">
                <a:moveTo>
                  <a:pt x="27940" y="86359"/>
                </a:moveTo>
                <a:lnTo>
                  <a:pt x="0" y="86359"/>
                </a:lnTo>
                <a:lnTo>
                  <a:pt x="0" y="99059"/>
                </a:lnTo>
                <a:lnTo>
                  <a:pt x="27940" y="99059"/>
                </a:lnTo>
                <a:lnTo>
                  <a:pt x="27940" y="86359"/>
                </a:lnTo>
                <a:close/>
              </a:path>
              <a:path w="27940" h="3227070">
                <a:moveTo>
                  <a:pt x="27940" y="99059"/>
                </a:moveTo>
                <a:lnTo>
                  <a:pt x="0" y="9905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9059"/>
                </a:lnTo>
                <a:close/>
              </a:path>
              <a:path w="27940" h="3227070">
                <a:moveTo>
                  <a:pt x="27940" y="105409"/>
                </a:moveTo>
                <a:lnTo>
                  <a:pt x="0" y="105409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09"/>
                </a:lnTo>
                <a:close/>
              </a:path>
              <a:path w="27940" h="3227070">
                <a:moveTo>
                  <a:pt x="27940" y="118110"/>
                </a:moveTo>
                <a:lnTo>
                  <a:pt x="0" y="118110"/>
                </a:lnTo>
                <a:lnTo>
                  <a:pt x="0" y="143509"/>
                </a:lnTo>
                <a:lnTo>
                  <a:pt x="27940" y="143509"/>
                </a:lnTo>
                <a:lnTo>
                  <a:pt x="27940" y="118110"/>
                </a:lnTo>
                <a:close/>
              </a:path>
              <a:path w="27940" h="3227070">
                <a:moveTo>
                  <a:pt x="27940" y="143509"/>
                </a:moveTo>
                <a:lnTo>
                  <a:pt x="0" y="143509"/>
                </a:lnTo>
                <a:lnTo>
                  <a:pt x="0" y="213359"/>
                </a:lnTo>
                <a:lnTo>
                  <a:pt x="27940" y="213359"/>
                </a:lnTo>
                <a:lnTo>
                  <a:pt x="27940" y="143509"/>
                </a:lnTo>
                <a:close/>
              </a:path>
              <a:path w="27940" h="3227070">
                <a:moveTo>
                  <a:pt x="27940" y="213359"/>
                </a:moveTo>
                <a:lnTo>
                  <a:pt x="0" y="213359"/>
                </a:lnTo>
                <a:lnTo>
                  <a:pt x="0" y="251459"/>
                </a:lnTo>
                <a:lnTo>
                  <a:pt x="27940" y="251459"/>
                </a:lnTo>
                <a:lnTo>
                  <a:pt x="27940" y="213359"/>
                </a:lnTo>
                <a:close/>
              </a:path>
              <a:path w="27940" h="3227070">
                <a:moveTo>
                  <a:pt x="2794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51460"/>
                </a:lnTo>
                <a:close/>
              </a:path>
              <a:path w="27940" h="32270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227070">
                <a:moveTo>
                  <a:pt x="27940" y="262889"/>
                </a:moveTo>
                <a:lnTo>
                  <a:pt x="0" y="262889"/>
                </a:lnTo>
                <a:lnTo>
                  <a:pt x="0" y="269239"/>
                </a:lnTo>
                <a:lnTo>
                  <a:pt x="27940" y="269239"/>
                </a:lnTo>
                <a:lnTo>
                  <a:pt x="27940" y="262889"/>
                </a:lnTo>
                <a:close/>
              </a:path>
              <a:path w="27940" h="3227070">
                <a:moveTo>
                  <a:pt x="27940" y="269240"/>
                </a:moveTo>
                <a:lnTo>
                  <a:pt x="0" y="269240"/>
                </a:lnTo>
                <a:lnTo>
                  <a:pt x="0" y="295909"/>
                </a:lnTo>
                <a:lnTo>
                  <a:pt x="27940" y="295909"/>
                </a:lnTo>
                <a:lnTo>
                  <a:pt x="27940" y="269240"/>
                </a:lnTo>
                <a:close/>
              </a:path>
              <a:path w="27940" h="3227070">
                <a:moveTo>
                  <a:pt x="27940" y="295910"/>
                </a:moveTo>
                <a:lnTo>
                  <a:pt x="0" y="295910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295910"/>
                </a:lnTo>
                <a:close/>
              </a:path>
              <a:path w="27940" h="3227070">
                <a:moveTo>
                  <a:pt x="27940" y="313689"/>
                </a:moveTo>
                <a:lnTo>
                  <a:pt x="0" y="313689"/>
                </a:lnTo>
                <a:lnTo>
                  <a:pt x="0" y="321309"/>
                </a:lnTo>
                <a:lnTo>
                  <a:pt x="27940" y="321309"/>
                </a:lnTo>
                <a:lnTo>
                  <a:pt x="27940" y="313689"/>
                </a:lnTo>
                <a:close/>
              </a:path>
              <a:path w="27940" h="3227070">
                <a:moveTo>
                  <a:pt x="27940" y="321310"/>
                </a:moveTo>
                <a:lnTo>
                  <a:pt x="0" y="321310"/>
                </a:lnTo>
                <a:lnTo>
                  <a:pt x="0" y="334009"/>
                </a:lnTo>
                <a:lnTo>
                  <a:pt x="27940" y="334009"/>
                </a:lnTo>
                <a:lnTo>
                  <a:pt x="27940" y="321310"/>
                </a:lnTo>
                <a:close/>
              </a:path>
              <a:path w="27940" h="3227070">
                <a:moveTo>
                  <a:pt x="27940" y="334010"/>
                </a:moveTo>
                <a:lnTo>
                  <a:pt x="0" y="334010"/>
                </a:lnTo>
                <a:lnTo>
                  <a:pt x="0" y="340359"/>
                </a:lnTo>
                <a:lnTo>
                  <a:pt x="27940" y="340359"/>
                </a:lnTo>
                <a:lnTo>
                  <a:pt x="27940" y="334010"/>
                </a:lnTo>
                <a:close/>
              </a:path>
              <a:path w="27940" h="3227070">
                <a:moveTo>
                  <a:pt x="27940" y="340360"/>
                </a:moveTo>
                <a:lnTo>
                  <a:pt x="0" y="340360"/>
                </a:lnTo>
                <a:lnTo>
                  <a:pt x="0" y="383539"/>
                </a:lnTo>
                <a:lnTo>
                  <a:pt x="27940" y="383539"/>
                </a:lnTo>
                <a:lnTo>
                  <a:pt x="27940" y="340360"/>
                </a:lnTo>
                <a:close/>
              </a:path>
              <a:path w="27940" h="3227070">
                <a:moveTo>
                  <a:pt x="27940" y="383540"/>
                </a:moveTo>
                <a:lnTo>
                  <a:pt x="0" y="383540"/>
                </a:lnTo>
                <a:lnTo>
                  <a:pt x="0" y="391159"/>
                </a:lnTo>
                <a:lnTo>
                  <a:pt x="27940" y="391159"/>
                </a:lnTo>
                <a:lnTo>
                  <a:pt x="27940" y="383540"/>
                </a:lnTo>
                <a:close/>
              </a:path>
              <a:path w="27940" h="3227070">
                <a:moveTo>
                  <a:pt x="27940" y="391159"/>
                </a:moveTo>
                <a:lnTo>
                  <a:pt x="0" y="391159"/>
                </a:lnTo>
                <a:lnTo>
                  <a:pt x="0" y="397509"/>
                </a:lnTo>
                <a:lnTo>
                  <a:pt x="27940" y="397509"/>
                </a:lnTo>
                <a:lnTo>
                  <a:pt x="27940" y="391159"/>
                </a:lnTo>
                <a:close/>
              </a:path>
              <a:path w="27940" h="3227070">
                <a:moveTo>
                  <a:pt x="27940" y="397509"/>
                </a:moveTo>
                <a:lnTo>
                  <a:pt x="0" y="3975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397509"/>
                </a:lnTo>
                <a:close/>
              </a:path>
              <a:path w="27940" h="3227070">
                <a:moveTo>
                  <a:pt x="27940" y="434339"/>
                </a:moveTo>
                <a:lnTo>
                  <a:pt x="0" y="434339"/>
                </a:lnTo>
                <a:lnTo>
                  <a:pt x="0" y="440689"/>
                </a:lnTo>
                <a:lnTo>
                  <a:pt x="27940" y="440689"/>
                </a:lnTo>
                <a:lnTo>
                  <a:pt x="27940" y="434339"/>
                </a:lnTo>
                <a:close/>
              </a:path>
              <a:path w="27940" h="3227070">
                <a:moveTo>
                  <a:pt x="27940" y="440689"/>
                </a:moveTo>
                <a:lnTo>
                  <a:pt x="0" y="440689"/>
                </a:lnTo>
                <a:lnTo>
                  <a:pt x="0" y="472439"/>
                </a:lnTo>
                <a:lnTo>
                  <a:pt x="27940" y="472439"/>
                </a:lnTo>
                <a:lnTo>
                  <a:pt x="27940" y="440689"/>
                </a:lnTo>
                <a:close/>
              </a:path>
              <a:path w="27940" h="3227070">
                <a:moveTo>
                  <a:pt x="27940" y="472439"/>
                </a:moveTo>
                <a:lnTo>
                  <a:pt x="0" y="472439"/>
                </a:lnTo>
                <a:lnTo>
                  <a:pt x="0" y="478789"/>
                </a:lnTo>
                <a:lnTo>
                  <a:pt x="27940" y="478789"/>
                </a:lnTo>
                <a:lnTo>
                  <a:pt x="27940" y="472439"/>
                </a:lnTo>
                <a:close/>
              </a:path>
              <a:path w="27940" h="3227070">
                <a:moveTo>
                  <a:pt x="27940" y="478789"/>
                </a:moveTo>
                <a:lnTo>
                  <a:pt x="0" y="478789"/>
                </a:lnTo>
                <a:lnTo>
                  <a:pt x="0" y="486409"/>
                </a:lnTo>
                <a:lnTo>
                  <a:pt x="27940" y="486409"/>
                </a:lnTo>
                <a:lnTo>
                  <a:pt x="27940" y="478789"/>
                </a:lnTo>
                <a:close/>
              </a:path>
              <a:path w="27940" h="3227070">
                <a:moveTo>
                  <a:pt x="27940" y="486409"/>
                </a:moveTo>
                <a:lnTo>
                  <a:pt x="0" y="486409"/>
                </a:lnTo>
                <a:lnTo>
                  <a:pt x="0" y="524509"/>
                </a:lnTo>
                <a:lnTo>
                  <a:pt x="27940" y="524509"/>
                </a:lnTo>
                <a:lnTo>
                  <a:pt x="27940" y="486409"/>
                </a:lnTo>
                <a:close/>
              </a:path>
              <a:path w="27940" h="3227070">
                <a:moveTo>
                  <a:pt x="27940" y="524509"/>
                </a:moveTo>
                <a:lnTo>
                  <a:pt x="0" y="524509"/>
                </a:lnTo>
                <a:lnTo>
                  <a:pt x="0" y="529589"/>
                </a:lnTo>
                <a:lnTo>
                  <a:pt x="27940" y="529589"/>
                </a:lnTo>
                <a:lnTo>
                  <a:pt x="27940" y="524509"/>
                </a:lnTo>
                <a:close/>
              </a:path>
              <a:path w="27940" h="3227070">
                <a:moveTo>
                  <a:pt x="27940" y="529590"/>
                </a:moveTo>
                <a:lnTo>
                  <a:pt x="0" y="529590"/>
                </a:lnTo>
                <a:lnTo>
                  <a:pt x="0" y="554989"/>
                </a:lnTo>
                <a:lnTo>
                  <a:pt x="27940" y="554989"/>
                </a:lnTo>
                <a:lnTo>
                  <a:pt x="27940" y="529590"/>
                </a:lnTo>
                <a:close/>
              </a:path>
              <a:path w="27940" h="3227070">
                <a:moveTo>
                  <a:pt x="27940" y="554989"/>
                </a:moveTo>
                <a:lnTo>
                  <a:pt x="0" y="554989"/>
                </a:lnTo>
                <a:lnTo>
                  <a:pt x="0" y="624839"/>
                </a:lnTo>
                <a:lnTo>
                  <a:pt x="27940" y="624839"/>
                </a:lnTo>
                <a:lnTo>
                  <a:pt x="27940" y="554989"/>
                </a:lnTo>
                <a:close/>
              </a:path>
              <a:path w="27940" h="3227070">
                <a:moveTo>
                  <a:pt x="27940" y="624840"/>
                </a:moveTo>
                <a:lnTo>
                  <a:pt x="0" y="624840"/>
                </a:lnTo>
                <a:lnTo>
                  <a:pt x="0" y="631189"/>
                </a:lnTo>
                <a:lnTo>
                  <a:pt x="27940" y="631189"/>
                </a:lnTo>
                <a:lnTo>
                  <a:pt x="27940" y="624840"/>
                </a:lnTo>
                <a:close/>
              </a:path>
              <a:path w="27940" h="3227070">
                <a:moveTo>
                  <a:pt x="27940" y="631189"/>
                </a:moveTo>
                <a:lnTo>
                  <a:pt x="0" y="631189"/>
                </a:lnTo>
                <a:lnTo>
                  <a:pt x="0" y="638809"/>
                </a:lnTo>
                <a:lnTo>
                  <a:pt x="27940" y="638809"/>
                </a:lnTo>
                <a:lnTo>
                  <a:pt x="27940" y="631189"/>
                </a:lnTo>
                <a:close/>
              </a:path>
              <a:path w="27940" h="3227070">
                <a:moveTo>
                  <a:pt x="27940" y="638809"/>
                </a:moveTo>
                <a:lnTo>
                  <a:pt x="0" y="638809"/>
                </a:lnTo>
                <a:lnTo>
                  <a:pt x="0" y="650239"/>
                </a:lnTo>
                <a:lnTo>
                  <a:pt x="27940" y="650239"/>
                </a:lnTo>
                <a:lnTo>
                  <a:pt x="27940" y="638809"/>
                </a:lnTo>
                <a:close/>
              </a:path>
              <a:path w="27940" h="3227070">
                <a:moveTo>
                  <a:pt x="27940" y="650240"/>
                </a:moveTo>
                <a:lnTo>
                  <a:pt x="0" y="650240"/>
                </a:lnTo>
                <a:lnTo>
                  <a:pt x="0" y="676909"/>
                </a:lnTo>
                <a:lnTo>
                  <a:pt x="27940" y="676909"/>
                </a:lnTo>
                <a:lnTo>
                  <a:pt x="27940" y="650240"/>
                </a:lnTo>
                <a:close/>
              </a:path>
              <a:path w="27940" h="3227070">
                <a:moveTo>
                  <a:pt x="27940" y="676909"/>
                </a:moveTo>
                <a:lnTo>
                  <a:pt x="0" y="676909"/>
                </a:lnTo>
                <a:lnTo>
                  <a:pt x="0" y="753109"/>
                </a:lnTo>
                <a:lnTo>
                  <a:pt x="27940" y="753109"/>
                </a:lnTo>
                <a:lnTo>
                  <a:pt x="27940" y="676909"/>
                </a:lnTo>
                <a:close/>
              </a:path>
              <a:path w="27940" h="3227070">
                <a:moveTo>
                  <a:pt x="27940" y="753110"/>
                </a:moveTo>
                <a:lnTo>
                  <a:pt x="0" y="753110"/>
                </a:lnTo>
                <a:lnTo>
                  <a:pt x="0" y="899159"/>
                </a:lnTo>
                <a:lnTo>
                  <a:pt x="27940" y="899159"/>
                </a:lnTo>
                <a:lnTo>
                  <a:pt x="27940" y="753110"/>
                </a:lnTo>
                <a:close/>
              </a:path>
              <a:path w="27940" h="3227070">
                <a:moveTo>
                  <a:pt x="27940" y="899160"/>
                </a:moveTo>
                <a:lnTo>
                  <a:pt x="0" y="899160"/>
                </a:lnTo>
                <a:lnTo>
                  <a:pt x="0" y="923289"/>
                </a:lnTo>
                <a:lnTo>
                  <a:pt x="27940" y="923289"/>
                </a:lnTo>
                <a:lnTo>
                  <a:pt x="27940" y="899160"/>
                </a:lnTo>
                <a:close/>
              </a:path>
              <a:path w="27940" h="3227070">
                <a:moveTo>
                  <a:pt x="27940" y="923290"/>
                </a:moveTo>
                <a:lnTo>
                  <a:pt x="0" y="923290"/>
                </a:lnTo>
                <a:lnTo>
                  <a:pt x="0" y="975359"/>
                </a:lnTo>
                <a:lnTo>
                  <a:pt x="27940" y="975359"/>
                </a:lnTo>
                <a:lnTo>
                  <a:pt x="27940" y="923290"/>
                </a:lnTo>
                <a:close/>
              </a:path>
              <a:path w="27940" h="3227070">
                <a:moveTo>
                  <a:pt x="27940" y="975359"/>
                </a:moveTo>
                <a:lnTo>
                  <a:pt x="0" y="975359"/>
                </a:lnTo>
                <a:lnTo>
                  <a:pt x="0" y="993139"/>
                </a:lnTo>
                <a:lnTo>
                  <a:pt x="27940" y="993139"/>
                </a:lnTo>
                <a:lnTo>
                  <a:pt x="27940" y="975359"/>
                </a:lnTo>
                <a:close/>
              </a:path>
              <a:path w="27940" h="3227070">
                <a:moveTo>
                  <a:pt x="27940" y="993140"/>
                </a:moveTo>
                <a:lnTo>
                  <a:pt x="0" y="993140"/>
                </a:lnTo>
                <a:lnTo>
                  <a:pt x="0" y="1005839"/>
                </a:lnTo>
                <a:lnTo>
                  <a:pt x="27940" y="1005839"/>
                </a:lnTo>
                <a:lnTo>
                  <a:pt x="27940" y="993140"/>
                </a:lnTo>
                <a:close/>
              </a:path>
              <a:path w="27940" h="3227070">
                <a:moveTo>
                  <a:pt x="27940" y="1005840"/>
                </a:moveTo>
                <a:lnTo>
                  <a:pt x="0" y="1005840"/>
                </a:lnTo>
                <a:lnTo>
                  <a:pt x="0" y="1032509"/>
                </a:lnTo>
                <a:lnTo>
                  <a:pt x="27940" y="1032509"/>
                </a:lnTo>
                <a:lnTo>
                  <a:pt x="27940" y="1005840"/>
                </a:lnTo>
                <a:close/>
              </a:path>
              <a:path w="27940" h="3227070">
                <a:moveTo>
                  <a:pt x="27940" y="1032510"/>
                </a:moveTo>
                <a:lnTo>
                  <a:pt x="0" y="1032510"/>
                </a:lnTo>
                <a:lnTo>
                  <a:pt x="0" y="1062989"/>
                </a:lnTo>
                <a:lnTo>
                  <a:pt x="27940" y="1062989"/>
                </a:lnTo>
                <a:lnTo>
                  <a:pt x="27940" y="1032510"/>
                </a:lnTo>
                <a:close/>
              </a:path>
              <a:path w="27940" h="3227070">
                <a:moveTo>
                  <a:pt x="27940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7940" y="1069339"/>
                </a:lnTo>
                <a:lnTo>
                  <a:pt x="27940" y="1062989"/>
                </a:lnTo>
                <a:close/>
              </a:path>
              <a:path w="27940" h="3227070">
                <a:moveTo>
                  <a:pt x="27940" y="1069339"/>
                </a:moveTo>
                <a:lnTo>
                  <a:pt x="0" y="1069339"/>
                </a:lnTo>
                <a:lnTo>
                  <a:pt x="0" y="1075689"/>
                </a:lnTo>
                <a:lnTo>
                  <a:pt x="27940" y="1075689"/>
                </a:lnTo>
                <a:lnTo>
                  <a:pt x="27940" y="1069339"/>
                </a:lnTo>
                <a:close/>
              </a:path>
              <a:path w="27940" h="3227070">
                <a:moveTo>
                  <a:pt x="27940" y="1075689"/>
                </a:moveTo>
                <a:lnTo>
                  <a:pt x="0" y="1075689"/>
                </a:lnTo>
                <a:lnTo>
                  <a:pt x="0" y="1108709"/>
                </a:lnTo>
                <a:lnTo>
                  <a:pt x="27940" y="1108709"/>
                </a:lnTo>
                <a:lnTo>
                  <a:pt x="27940" y="1075689"/>
                </a:lnTo>
                <a:close/>
              </a:path>
              <a:path w="27940" h="3227070">
                <a:moveTo>
                  <a:pt x="27940" y="1108709"/>
                </a:moveTo>
                <a:lnTo>
                  <a:pt x="0" y="1108709"/>
                </a:lnTo>
                <a:lnTo>
                  <a:pt x="0" y="1132839"/>
                </a:lnTo>
                <a:lnTo>
                  <a:pt x="27940" y="1132839"/>
                </a:lnTo>
                <a:lnTo>
                  <a:pt x="27940" y="1108709"/>
                </a:lnTo>
                <a:close/>
              </a:path>
              <a:path w="27940" h="3227070">
                <a:moveTo>
                  <a:pt x="27940" y="1132840"/>
                </a:moveTo>
                <a:lnTo>
                  <a:pt x="0" y="1132840"/>
                </a:lnTo>
                <a:lnTo>
                  <a:pt x="0" y="1184909"/>
                </a:lnTo>
                <a:lnTo>
                  <a:pt x="27940" y="1184909"/>
                </a:lnTo>
                <a:lnTo>
                  <a:pt x="27940" y="1132840"/>
                </a:lnTo>
                <a:close/>
              </a:path>
              <a:path w="27940" h="3227070">
                <a:moveTo>
                  <a:pt x="27940" y="1184910"/>
                </a:moveTo>
                <a:lnTo>
                  <a:pt x="0" y="1184910"/>
                </a:lnTo>
                <a:lnTo>
                  <a:pt x="0" y="1202689"/>
                </a:lnTo>
                <a:lnTo>
                  <a:pt x="27940" y="1202689"/>
                </a:lnTo>
                <a:lnTo>
                  <a:pt x="27940" y="1184910"/>
                </a:lnTo>
                <a:close/>
              </a:path>
              <a:path w="27940" h="3227070">
                <a:moveTo>
                  <a:pt x="27940" y="1506219"/>
                </a:moveTo>
                <a:lnTo>
                  <a:pt x="0" y="1506219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506219"/>
                </a:lnTo>
                <a:close/>
              </a:path>
              <a:path w="27940" h="3227070">
                <a:moveTo>
                  <a:pt x="27940" y="1498599"/>
                </a:moveTo>
                <a:lnTo>
                  <a:pt x="0" y="1498599"/>
                </a:lnTo>
                <a:lnTo>
                  <a:pt x="0" y="1504949"/>
                </a:lnTo>
                <a:lnTo>
                  <a:pt x="27940" y="1504949"/>
                </a:lnTo>
                <a:lnTo>
                  <a:pt x="27940" y="1498599"/>
                </a:lnTo>
                <a:close/>
              </a:path>
              <a:path w="27940" h="3227070">
                <a:moveTo>
                  <a:pt x="27940" y="1487169"/>
                </a:moveTo>
                <a:lnTo>
                  <a:pt x="0" y="1487169"/>
                </a:lnTo>
                <a:lnTo>
                  <a:pt x="0" y="1497329"/>
                </a:lnTo>
                <a:lnTo>
                  <a:pt x="27940" y="1497329"/>
                </a:lnTo>
                <a:lnTo>
                  <a:pt x="27940" y="1487169"/>
                </a:lnTo>
                <a:close/>
              </a:path>
              <a:path w="27940" h="3227070">
                <a:moveTo>
                  <a:pt x="27940" y="1479549"/>
                </a:moveTo>
                <a:lnTo>
                  <a:pt x="0" y="1479549"/>
                </a:lnTo>
                <a:lnTo>
                  <a:pt x="0" y="1485899"/>
                </a:lnTo>
                <a:lnTo>
                  <a:pt x="27940" y="1485899"/>
                </a:lnTo>
                <a:lnTo>
                  <a:pt x="27940" y="1479549"/>
                </a:lnTo>
                <a:close/>
              </a:path>
              <a:path w="27940" h="3227070">
                <a:moveTo>
                  <a:pt x="27940" y="1468119"/>
                </a:moveTo>
                <a:lnTo>
                  <a:pt x="0" y="1468119"/>
                </a:lnTo>
                <a:lnTo>
                  <a:pt x="0" y="1478280"/>
                </a:lnTo>
                <a:lnTo>
                  <a:pt x="27940" y="1478280"/>
                </a:lnTo>
                <a:lnTo>
                  <a:pt x="27940" y="1468119"/>
                </a:lnTo>
                <a:close/>
              </a:path>
              <a:path w="27940" h="3227070">
                <a:moveTo>
                  <a:pt x="27940" y="1460499"/>
                </a:moveTo>
                <a:lnTo>
                  <a:pt x="0" y="1460499"/>
                </a:lnTo>
                <a:lnTo>
                  <a:pt x="0" y="1466849"/>
                </a:lnTo>
                <a:lnTo>
                  <a:pt x="27940" y="1466849"/>
                </a:lnTo>
                <a:lnTo>
                  <a:pt x="27940" y="1460499"/>
                </a:lnTo>
                <a:close/>
              </a:path>
              <a:path w="27940" h="3227070">
                <a:moveTo>
                  <a:pt x="27940" y="1449070"/>
                </a:moveTo>
                <a:lnTo>
                  <a:pt x="0" y="1449070"/>
                </a:lnTo>
                <a:lnTo>
                  <a:pt x="0" y="1459229"/>
                </a:lnTo>
                <a:lnTo>
                  <a:pt x="27940" y="1459229"/>
                </a:lnTo>
                <a:lnTo>
                  <a:pt x="27940" y="1449070"/>
                </a:lnTo>
                <a:close/>
              </a:path>
              <a:path w="27940" h="3227070">
                <a:moveTo>
                  <a:pt x="27940" y="1441449"/>
                </a:moveTo>
                <a:lnTo>
                  <a:pt x="0" y="1441449"/>
                </a:lnTo>
                <a:lnTo>
                  <a:pt x="0" y="1447799"/>
                </a:lnTo>
                <a:lnTo>
                  <a:pt x="27940" y="1447799"/>
                </a:lnTo>
                <a:lnTo>
                  <a:pt x="27940" y="1441449"/>
                </a:lnTo>
                <a:close/>
              </a:path>
              <a:path w="27940" h="3227070">
                <a:moveTo>
                  <a:pt x="27940" y="1430019"/>
                </a:moveTo>
                <a:lnTo>
                  <a:pt x="0" y="1430019"/>
                </a:lnTo>
                <a:lnTo>
                  <a:pt x="0" y="1440179"/>
                </a:lnTo>
                <a:lnTo>
                  <a:pt x="27940" y="1440179"/>
                </a:lnTo>
                <a:lnTo>
                  <a:pt x="27940" y="1430019"/>
                </a:lnTo>
                <a:close/>
              </a:path>
              <a:path w="27940" h="3227070">
                <a:moveTo>
                  <a:pt x="27940" y="1422399"/>
                </a:moveTo>
                <a:lnTo>
                  <a:pt x="0" y="1422399"/>
                </a:lnTo>
                <a:lnTo>
                  <a:pt x="0" y="1428749"/>
                </a:lnTo>
                <a:lnTo>
                  <a:pt x="27940" y="1428749"/>
                </a:lnTo>
                <a:lnTo>
                  <a:pt x="27940" y="1422399"/>
                </a:lnTo>
                <a:close/>
              </a:path>
              <a:path w="27940" h="3227070">
                <a:moveTo>
                  <a:pt x="27940" y="1410969"/>
                </a:moveTo>
                <a:lnTo>
                  <a:pt x="0" y="1410969"/>
                </a:lnTo>
                <a:lnTo>
                  <a:pt x="0" y="1421129"/>
                </a:lnTo>
                <a:lnTo>
                  <a:pt x="27940" y="1421129"/>
                </a:lnTo>
                <a:lnTo>
                  <a:pt x="27940" y="1410969"/>
                </a:lnTo>
                <a:close/>
              </a:path>
              <a:path w="27940" h="3227070">
                <a:moveTo>
                  <a:pt x="27940" y="1403349"/>
                </a:moveTo>
                <a:lnTo>
                  <a:pt x="0" y="1403349"/>
                </a:lnTo>
                <a:lnTo>
                  <a:pt x="0" y="1409699"/>
                </a:lnTo>
                <a:lnTo>
                  <a:pt x="27940" y="1409699"/>
                </a:lnTo>
                <a:lnTo>
                  <a:pt x="27940" y="1403349"/>
                </a:lnTo>
                <a:close/>
              </a:path>
              <a:path w="27940" h="3227070">
                <a:moveTo>
                  <a:pt x="27940" y="1391919"/>
                </a:moveTo>
                <a:lnTo>
                  <a:pt x="0" y="1391919"/>
                </a:lnTo>
                <a:lnTo>
                  <a:pt x="0" y="1402079"/>
                </a:lnTo>
                <a:lnTo>
                  <a:pt x="27940" y="1402079"/>
                </a:lnTo>
                <a:lnTo>
                  <a:pt x="27940" y="1391919"/>
                </a:lnTo>
                <a:close/>
              </a:path>
              <a:path w="27940" h="3227070">
                <a:moveTo>
                  <a:pt x="27940" y="1384300"/>
                </a:moveTo>
                <a:lnTo>
                  <a:pt x="0" y="1384300"/>
                </a:lnTo>
                <a:lnTo>
                  <a:pt x="0" y="1390649"/>
                </a:lnTo>
                <a:lnTo>
                  <a:pt x="27940" y="1390649"/>
                </a:lnTo>
                <a:lnTo>
                  <a:pt x="27940" y="1384300"/>
                </a:lnTo>
                <a:close/>
              </a:path>
              <a:path w="27940" h="3227070">
                <a:moveTo>
                  <a:pt x="27940" y="1372870"/>
                </a:moveTo>
                <a:lnTo>
                  <a:pt x="0" y="1372870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2870"/>
                </a:lnTo>
                <a:close/>
              </a:path>
              <a:path w="27940" h="3227070">
                <a:moveTo>
                  <a:pt x="27940" y="1365249"/>
                </a:moveTo>
                <a:lnTo>
                  <a:pt x="0" y="1365249"/>
                </a:lnTo>
                <a:lnTo>
                  <a:pt x="0" y="1371599"/>
                </a:lnTo>
                <a:lnTo>
                  <a:pt x="27940" y="1371599"/>
                </a:lnTo>
                <a:lnTo>
                  <a:pt x="27940" y="1365249"/>
                </a:lnTo>
                <a:close/>
              </a:path>
              <a:path w="27940" h="3227070">
                <a:moveTo>
                  <a:pt x="27940" y="1353820"/>
                </a:moveTo>
                <a:lnTo>
                  <a:pt x="0" y="135382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53820"/>
                </a:lnTo>
                <a:close/>
              </a:path>
              <a:path w="27940" h="3227070">
                <a:moveTo>
                  <a:pt x="27940" y="1346199"/>
                </a:moveTo>
                <a:lnTo>
                  <a:pt x="0" y="1346199"/>
                </a:lnTo>
                <a:lnTo>
                  <a:pt x="0" y="1352549"/>
                </a:lnTo>
                <a:lnTo>
                  <a:pt x="27940" y="1352549"/>
                </a:lnTo>
                <a:lnTo>
                  <a:pt x="27940" y="1346199"/>
                </a:lnTo>
                <a:close/>
              </a:path>
              <a:path w="27940" h="3227070">
                <a:moveTo>
                  <a:pt x="27940" y="1334769"/>
                </a:moveTo>
                <a:lnTo>
                  <a:pt x="0" y="1334769"/>
                </a:lnTo>
                <a:lnTo>
                  <a:pt x="0" y="1344929"/>
                </a:lnTo>
                <a:lnTo>
                  <a:pt x="27940" y="1344929"/>
                </a:lnTo>
                <a:lnTo>
                  <a:pt x="27940" y="1334769"/>
                </a:lnTo>
                <a:close/>
              </a:path>
              <a:path w="27940" h="3227070">
                <a:moveTo>
                  <a:pt x="27940" y="1327149"/>
                </a:moveTo>
                <a:lnTo>
                  <a:pt x="0" y="1327149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327149"/>
                </a:lnTo>
                <a:close/>
              </a:path>
              <a:path w="27940" h="3227070">
                <a:moveTo>
                  <a:pt x="27940" y="1315719"/>
                </a:moveTo>
                <a:lnTo>
                  <a:pt x="0" y="1315719"/>
                </a:lnTo>
                <a:lnTo>
                  <a:pt x="0" y="1325879"/>
                </a:lnTo>
                <a:lnTo>
                  <a:pt x="27940" y="1325879"/>
                </a:lnTo>
                <a:lnTo>
                  <a:pt x="27940" y="1315719"/>
                </a:lnTo>
                <a:close/>
              </a:path>
              <a:path w="27940" h="3227070">
                <a:moveTo>
                  <a:pt x="27940" y="1301749"/>
                </a:moveTo>
                <a:lnTo>
                  <a:pt x="0" y="1301749"/>
                </a:lnTo>
                <a:lnTo>
                  <a:pt x="0" y="1314449"/>
                </a:lnTo>
                <a:lnTo>
                  <a:pt x="27940" y="1314449"/>
                </a:lnTo>
                <a:lnTo>
                  <a:pt x="27940" y="1301749"/>
                </a:lnTo>
                <a:close/>
              </a:path>
              <a:path w="27940" h="3227070">
                <a:moveTo>
                  <a:pt x="27940" y="1290319"/>
                </a:moveTo>
                <a:lnTo>
                  <a:pt x="0" y="1290319"/>
                </a:lnTo>
                <a:lnTo>
                  <a:pt x="0" y="1300479"/>
                </a:lnTo>
                <a:lnTo>
                  <a:pt x="27940" y="1300479"/>
                </a:lnTo>
                <a:lnTo>
                  <a:pt x="27940" y="1290319"/>
                </a:lnTo>
                <a:close/>
              </a:path>
              <a:path w="27940" h="3227070">
                <a:moveTo>
                  <a:pt x="27940" y="1282699"/>
                </a:moveTo>
                <a:lnTo>
                  <a:pt x="0" y="1282699"/>
                </a:lnTo>
                <a:lnTo>
                  <a:pt x="0" y="1289050"/>
                </a:lnTo>
                <a:lnTo>
                  <a:pt x="27940" y="1289050"/>
                </a:lnTo>
                <a:lnTo>
                  <a:pt x="27940" y="1282699"/>
                </a:lnTo>
                <a:close/>
              </a:path>
              <a:path w="27940" h="3227070">
                <a:moveTo>
                  <a:pt x="27940" y="1271270"/>
                </a:moveTo>
                <a:lnTo>
                  <a:pt x="0" y="1271270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70"/>
                </a:lnTo>
                <a:close/>
              </a:path>
              <a:path w="27940" h="32270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2270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227070">
                <a:moveTo>
                  <a:pt x="27940" y="1244600"/>
                </a:moveTo>
                <a:lnTo>
                  <a:pt x="0" y="1244600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600"/>
                </a:lnTo>
                <a:close/>
              </a:path>
              <a:path w="27940" h="3227070">
                <a:moveTo>
                  <a:pt x="27940" y="1233169"/>
                </a:moveTo>
                <a:lnTo>
                  <a:pt x="0" y="1233169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3169"/>
                </a:lnTo>
                <a:close/>
              </a:path>
              <a:path w="27940" h="32270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227070">
                <a:moveTo>
                  <a:pt x="27940" y="1214120"/>
                </a:moveTo>
                <a:lnTo>
                  <a:pt x="0" y="1214120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20"/>
                </a:lnTo>
                <a:close/>
              </a:path>
              <a:path w="27940" h="32270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227070">
                <a:moveTo>
                  <a:pt x="27940" y="1203959"/>
                </a:moveTo>
                <a:lnTo>
                  <a:pt x="0" y="120395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203959"/>
                </a:lnTo>
                <a:close/>
              </a:path>
              <a:path w="27940" h="3227070">
                <a:moveTo>
                  <a:pt x="27940" y="1774189"/>
                </a:moveTo>
                <a:lnTo>
                  <a:pt x="0" y="1774189"/>
                </a:lnTo>
                <a:lnTo>
                  <a:pt x="0" y="1863089"/>
                </a:lnTo>
                <a:lnTo>
                  <a:pt x="27940" y="1863089"/>
                </a:lnTo>
                <a:lnTo>
                  <a:pt x="27940" y="1774189"/>
                </a:lnTo>
                <a:close/>
              </a:path>
              <a:path w="27940" h="3227070">
                <a:moveTo>
                  <a:pt x="27940" y="2376169"/>
                </a:moveTo>
                <a:lnTo>
                  <a:pt x="0" y="23761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2376169"/>
                </a:lnTo>
                <a:close/>
              </a:path>
              <a:path w="27940" h="3227070">
                <a:moveTo>
                  <a:pt x="27940" y="1948179"/>
                </a:moveTo>
                <a:lnTo>
                  <a:pt x="0" y="1948179"/>
                </a:lnTo>
                <a:lnTo>
                  <a:pt x="0" y="2374899"/>
                </a:lnTo>
                <a:lnTo>
                  <a:pt x="27940" y="2374899"/>
                </a:lnTo>
                <a:lnTo>
                  <a:pt x="27940" y="1948179"/>
                </a:lnTo>
                <a:close/>
              </a:path>
              <a:path w="27940" h="3227070">
                <a:moveTo>
                  <a:pt x="27940" y="1929129"/>
                </a:moveTo>
                <a:lnTo>
                  <a:pt x="0" y="1929129"/>
                </a:lnTo>
                <a:lnTo>
                  <a:pt x="0" y="1946909"/>
                </a:lnTo>
                <a:lnTo>
                  <a:pt x="27940" y="1946909"/>
                </a:lnTo>
                <a:lnTo>
                  <a:pt x="27940" y="1929129"/>
                </a:lnTo>
                <a:close/>
              </a:path>
              <a:path w="27940" h="3227070">
                <a:moveTo>
                  <a:pt x="27940" y="1910079"/>
                </a:moveTo>
                <a:lnTo>
                  <a:pt x="0" y="1910079"/>
                </a:lnTo>
                <a:lnTo>
                  <a:pt x="0" y="1927859"/>
                </a:lnTo>
                <a:lnTo>
                  <a:pt x="27940" y="1927859"/>
                </a:lnTo>
                <a:lnTo>
                  <a:pt x="27940" y="1910079"/>
                </a:lnTo>
                <a:close/>
              </a:path>
              <a:path w="27940" h="3227070">
                <a:moveTo>
                  <a:pt x="27940" y="1887219"/>
                </a:moveTo>
                <a:lnTo>
                  <a:pt x="0" y="1887219"/>
                </a:lnTo>
                <a:lnTo>
                  <a:pt x="0" y="1908809"/>
                </a:lnTo>
                <a:lnTo>
                  <a:pt x="27940" y="1908809"/>
                </a:lnTo>
                <a:lnTo>
                  <a:pt x="27940" y="1887219"/>
                </a:lnTo>
                <a:close/>
              </a:path>
              <a:path w="27940" h="3227070">
                <a:moveTo>
                  <a:pt x="27940" y="1868169"/>
                </a:moveTo>
                <a:lnTo>
                  <a:pt x="0" y="1868169"/>
                </a:lnTo>
                <a:lnTo>
                  <a:pt x="0" y="1885949"/>
                </a:lnTo>
                <a:lnTo>
                  <a:pt x="27940" y="1885949"/>
                </a:lnTo>
                <a:lnTo>
                  <a:pt x="27940" y="1868169"/>
                </a:lnTo>
                <a:close/>
              </a:path>
              <a:path w="27940" h="3227070">
                <a:moveTo>
                  <a:pt x="27940" y="1864359"/>
                </a:moveTo>
                <a:lnTo>
                  <a:pt x="0" y="1864359"/>
                </a:lnTo>
                <a:lnTo>
                  <a:pt x="0" y="1866899"/>
                </a:lnTo>
                <a:lnTo>
                  <a:pt x="27940" y="1866899"/>
                </a:lnTo>
                <a:lnTo>
                  <a:pt x="27940" y="1864359"/>
                </a:lnTo>
                <a:close/>
              </a:path>
              <a:path w="27940" h="3227070">
                <a:moveTo>
                  <a:pt x="27940" y="2383790"/>
                </a:moveTo>
                <a:lnTo>
                  <a:pt x="0" y="2383790"/>
                </a:lnTo>
                <a:lnTo>
                  <a:pt x="0" y="2559049"/>
                </a:lnTo>
                <a:lnTo>
                  <a:pt x="27940" y="2559049"/>
                </a:lnTo>
                <a:lnTo>
                  <a:pt x="27940" y="2383790"/>
                </a:lnTo>
                <a:close/>
              </a:path>
              <a:path w="27940" h="3227070">
                <a:moveTo>
                  <a:pt x="27940" y="2559050"/>
                </a:moveTo>
                <a:lnTo>
                  <a:pt x="0" y="2559050"/>
                </a:lnTo>
                <a:lnTo>
                  <a:pt x="0" y="3227069"/>
                </a:lnTo>
                <a:lnTo>
                  <a:pt x="27940" y="3227069"/>
                </a:lnTo>
                <a:lnTo>
                  <a:pt x="27940" y="2559050"/>
                </a:lnTo>
                <a:close/>
              </a:path>
            </a:pathLst>
          </a:custGeom>
          <a:solidFill>
            <a:srgbClr val="1B3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750300" y="3634740"/>
            <a:ext cx="26670" cy="3210560"/>
          </a:xfrm>
          <a:custGeom>
            <a:avLst/>
            <a:gdLst/>
            <a:ahLst/>
            <a:cxnLst/>
            <a:rect l="l" t="t" r="r" b="b"/>
            <a:pathLst>
              <a:path w="26670" h="3210559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0159" y="6349"/>
                </a:lnTo>
                <a:lnTo>
                  <a:pt x="10159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10559">
                <a:moveTo>
                  <a:pt x="11429" y="6350"/>
                </a:moveTo>
                <a:lnTo>
                  <a:pt x="0" y="6350"/>
                </a:lnTo>
                <a:lnTo>
                  <a:pt x="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7780" y="11429"/>
                </a:lnTo>
                <a:lnTo>
                  <a:pt x="17780" y="10159"/>
                </a:lnTo>
                <a:lnTo>
                  <a:pt x="16510" y="10159"/>
                </a:lnTo>
                <a:lnTo>
                  <a:pt x="1651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close/>
              </a:path>
              <a:path w="26670" h="3210559">
                <a:moveTo>
                  <a:pt x="21589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close/>
              </a:path>
              <a:path w="26670" h="3210559">
                <a:moveTo>
                  <a:pt x="26670" y="19050"/>
                </a:moveTo>
                <a:lnTo>
                  <a:pt x="0" y="1905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19050"/>
                </a:lnTo>
                <a:close/>
              </a:path>
              <a:path w="26670" h="3210559">
                <a:moveTo>
                  <a:pt x="26670" y="31749"/>
                </a:moveTo>
                <a:lnTo>
                  <a:pt x="0" y="31749"/>
                </a:lnTo>
                <a:lnTo>
                  <a:pt x="0" y="63499"/>
                </a:lnTo>
                <a:lnTo>
                  <a:pt x="26670" y="63499"/>
                </a:lnTo>
                <a:lnTo>
                  <a:pt x="26670" y="31749"/>
                </a:lnTo>
                <a:close/>
              </a:path>
              <a:path w="26670" h="3210559">
                <a:moveTo>
                  <a:pt x="26670" y="63500"/>
                </a:moveTo>
                <a:lnTo>
                  <a:pt x="0" y="63500"/>
                </a:lnTo>
                <a:lnTo>
                  <a:pt x="0" y="69849"/>
                </a:lnTo>
                <a:lnTo>
                  <a:pt x="26670" y="69849"/>
                </a:lnTo>
                <a:lnTo>
                  <a:pt x="26670" y="63500"/>
                </a:lnTo>
                <a:close/>
              </a:path>
              <a:path w="26670" h="3210559">
                <a:moveTo>
                  <a:pt x="26670" y="69849"/>
                </a:moveTo>
                <a:lnTo>
                  <a:pt x="0" y="69849"/>
                </a:lnTo>
                <a:lnTo>
                  <a:pt x="0" y="82549"/>
                </a:lnTo>
                <a:lnTo>
                  <a:pt x="26670" y="82549"/>
                </a:lnTo>
                <a:lnTo>
                  <a:pt x="26670" y="69849"/>
                </a:lnTo>
                <a:close/>
              </a:path>
              <a:path w="26670" h="3210559">
                <a:moveTo>
                  <a:pt x="26670" y="82549"/>
                </a:moveTo>
                <a:lnTo>
                  <a:pt x="0" y="82549"/>
                </a:lnTo>
                <a:lnTo>
                  <a:pt x="0" y="88899"/>
                </a:lnTo>
                <a:lnTo>
                  <a:pt x="26670" y="88899"/>
                </a:lnTo>
                <a:lnTo>
                  <a:pt x="26670" y="82549"/>
                </a:lnTo>
                <a:close/>
              </a:path>
              <a:path w="26670" h="3210559">
                <a:moveTo>
                  <a:pt x="26670" y="88899"/>
                </a:moveTo>
                <a:lnTo>
                  <a:pt x="0" y="88899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88899"/>
                </a:lnTo>
                <a:close/>
              </a:path>
              <a:path w="26670" h="3210559">
                <a:moveTo>
                  <a:pt x="26670" y="101600"/>
                </a:moveTo>
                <a:lnTo>
                  <a:pt x="0" y="101600"/>
                </a:lnTo>
                <a:lnTo>
                  <a:pt x="0" y="126999"/>
                </a:lnTo>
                <a:lnTo>
                  <a:pt x="26670" y="126999"/>
                </a:lnTo>
                <a:lnTo>
                  <a:pt x="26670" y="101600"/>
                </a:lnTo>
                <a:close/>
              </a:path>
              <a:path w="26670" h="3210559">
                <a:moveTo>
                  <a:pt x="26670" y="126999"/>
                </a:moveTo>
                <a:lnTo>
                  <a:pt x="0" y="126999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26999"/>
                </a:lnTo>
                <a:close/>
              </a:path>
              <a:path w="26670" h="3210559">
                <a:moveTo>
                  <a:pt x="26670" y="196849"/>
                </a:moveTo>
                <a:lnTo>
                  <a:pt x="0" y="196849"/>
                </a:lnTo>
                <a:lnTo>
                  <a:pt x="0" y="234949"/>
                </a:lnTo>
                <a:lnTo>
                  <a:pt x="26670" y="234949"/>
                </a:lnTo>
                <a:lnTo>
                  <a:pt x="26670" y="196849"/>
                </a:lnTo>
                <a:close/>
              </a:path>
              <a:path w="26670" h="3210559">
                <a:moveTo>
                  <a:pt x="26670" y="234950"/>
                </a:moveTo>
                <a:lnTo>
                  <a:pt x="0" y="234950"/>
                </a:lnTo>
                <a:lnTo>
                  <a:pt x="0" y="240029"/>
                </a:lnTo>
                <a:lnTo>
                  <a:pt x="26670" y="240029"/>
                </a:lnTo>
                <a:lnTo>
                  <a:pt x="26670" y="234950"/>
                </a:lnTo>
                <a:close/>
              </a:path>
              <a:path w="26670" h="3210559">
                <a:moveTo>
                  <a:pt x="26670" y="240029"/>
                </a:moveTo>
                <a:lnTo>
                  <a:pt x="0" y="240029"/>
                </a:lnTo>
                <a:lnTo>
                  <a:pt x="0" y="246379"/>
                </a:lnTo>
                <a:lnTo>
                  <a:pt x="26670" y="246379"/>
                </a:lnTo>
                <a:lnTo>
                  <a:pt x="26670" y="240029"/>
                </a:lnTo>
                <a:close/>
              </a:path>
              <a:path w="26670" h="3210559">
                <a:moveTo>
                  <a:pt x="26670" y="246379"/>
                </a:moveTo>
                <a:lnTo>
                  <a:pt x="0" y="24637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6379"/>
                </a:lnTo>
                <a:close/>
              </a:path>
              <a:path w="26670" h="3210559">
                <a:moveTo>
                  <a:pt x="26670" y="252730"/>
                </a:moveTo>
                <a:lnTo>
                  <a:pt x="0" y="252730"/>
                </a:lnTo>
                <a:lnTo>
                  <a:pt x="0" y="279399"/>
                </a:lnTo>
                <a:lnTo>
                  <a:pt x="26670" y="279399"/>
                </a:lnTo>
                <a:lnTo>
                  <a:pt x="26670" y="252730"/>
                </a:lnTo>
                <a:close/>
              </a:path>
              <a:path w="26670" h="3210559">
                <a:moveTo>
                  <a:pt x="26670" y="279400"/>
                </a:moveTo>
                <a:lnTo>
                  <a:pt x="0" y="279400"/>
                </a:lnTo>
                <a:lnTo>
                  <a:pt x="0" y="297179"/>
                </a:lnTo>
                <a:lnTo>
                  <a:pt x="26670" y="297179"/>
                </a:lnTo>
                <a:lnTo>
                  <a:pt x="26670" y="279400"/>
                </a:lnTo>
                <a:close/>
              </a:path>
              <a:path w="26670" h="3210559">
                <a:moveTo>
                  <a:pt x="26670" y="297179"/>
                </a:moveTo>
                <a:lnTo>
                  <a:pt x="0" y="297179"/>
                </a:lnTo>
                <a:lnTo>
                  <a:pt x="0" y="304799"/>
                </a:lnTo>
                <a:lnTo>
                  <a:pt x="26670" y="304799"/>
                </a:lnTo>
                <a:lnTo>
                  <a:pt x="26670" y="297179"/>
                </a:lnTo>
                <a:close/>
              </a:path>
              <a:path w="26670" h="3210559">
                <a:moveTo>
                  <a:pt x="2667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304800"/>
                </a:lnTo>
                <a:close/>
              </a:path>
              <a:path w="26670" h="3210559">
                <a:moveTo>
                  <a:pt x="26670" y="317500"/>
                </a:moveTo>
                <a:lnTo>
                  <a:pt x="0" y="317500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317500"/>
                </a:lnTo>
                <a:close/>
              </a:path>
              <a:path w="26670" h="3210559">
                <a:moveTo>
                  <a:pt x="26670" y="323850"/>
                </a:moveTo>
                <a:lnTo>
                  <a:pt x="0" y="3238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23850"/>
                </a:lnTo>
                <a:close/>
              </a:path>
              <a:path w="26670" h="3210559">
                <a:moveTo>
                  <a:pt x="26670" y="367030"/>
                </a:moveTo>
                <a:lnTo>
                  <a:pt x="0" y="36703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7030"/>
                </a:lnTo>
                <a:close/>
              </a:path>
              <a:path w="26670" h="3210559">
                <a:moveTo>
                  <a:pt x="26670" y="374649"/>
                </a:moveTo>
                <a:lnTo>
                  <a:pt x="0" y="374649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4649"/>
                </a:lnTo>
                <a:close/>
              </a:path>
              <a:path w="26670" h="3210559">
                <a:moveTo>
                  <a:pt x="26670" y="380999"/>
                </a:moveTo>
                <a:lnTo>
                  <a:pt x="0" y="380999"/>
                </a:lnTo>
                <a:lnTo>
                  <a:pt x="0" y="417829"/>
                </a:lnTo>
                <a:lnTo>
                  <a:pt x="26670" y="417829"/>
                </a:lnTo>
                <a:lnTo>
                  <a:pt x="26670" y="380999"/>
                </a:lnTo>
                <a:close/>
              </a:path>
              <a:path w="26670" h="3210559">
                <a:moveTo>
                  <a:pt x="26670" y="417829"/>
                </a:moveTo>
                <a:lnTo>
                  <a:pt x="0" y="417829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17829"/>
                </a:lnTo>
                <a:close/>
              </a:path>
              <a:path w="26670" h="3210559">
                <a:moveTo>
                  <a:pt x="26670" y="424179"/>
                </a:moveTo>
                <a:lnTo>
                  <a:pt x="0" y="424179"/>
                </a:lnTo>
                <a:lnTo>
                  <a:pt x="0" y="455929"/>
                </a:lnTo>
                <a:lnTo>
                  <a:pt x="26670" y="455929"/>
                </a:lnTo>
                <a:lnTo>
                  <a:pt x="26670" y="424179"/>
                </a:lnTo>
                <a:close/>
              </a:path>
              <a:path w="26670" h="3210559">
                <a:moveTo>
                  <a:pt x="26670" y="455929"/>
                </a:moveTo>
                <a:lnTo>
                  <a:pt x="0" y="455929"/>
                </a:lnTo>
                <a:lnTo>
                  <a:pt x="0" y="462279"/>
                </a:lnTo>
                <a:lnTo>
                  <a:pt x="26670" y="462279"/>
                </a:lnTo>
                <a:lnTo>
                  <a:pt x="26670" y="455929"/>
                </a:lnTo>
                <a:close/>
              </a:path>
              <a:path w="26670" h="3210559">
                <a:moveTo>
                  <a:pt x="2667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62279"/>
                </a:lnTo>
                <a:close/>
              </a:path>
              <a:path w="26670" h="3210559">
                <a:moveTo>
                  <a:pt x="26670" y="469899"/>
                </a:moveTo>
                <a:lnTo>
                  <a:pt x="0" y="46989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469899"/>
                </a:lnTo>
                <a:close/>
              </a:path>
              <a:path w="26670" h="3210559">
                <a:moveTo>
                  <a:pt x="26670" y="507999"/>
                </a:moveTo>
                <a:lnTo>
                  <a:pt x="0" y="507999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7999"/>
                </a:lnTo>
                <a:close/>
              </a:path>
              <a:path w="26670" h="3210559">
                <a:moveTo>
                  <a:pt x="26670" y="513080"/>
                </a:moveTo>
                <a:lnTo>
                  <a:pt x="0" y="513080"/>
                </a:lnTo>
                <a:lnTo>
                  <a:pt x="0" y="538479"/>
                </a:lnTo>
                <a:lnTo>
                  <a:pt x="26670" y="538479"/>
                </a:lnTo>
                <a:lnTo>
                  <a:pt x="26670" y="513080"/>
                </a:lnTo>
                <a:close/>
              </a:path>
              <a:path w="26670" h="3210559">
                <a:moveTo>
                  <a:pt x="26670" y="538479"/>
                </a:moveTo>
                <a:lnTo>
                  <a:pt x="0" y="538479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538479"/>
                </a:lnTo>
                <a:close/>
              </a:path>
              <a:path w="26670" h="3210559">
                <a:moveTo>
                  <a:pt x="2667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6670" y="614679"/>
                </a:lnTo>
                <a:lnTo>
                  <a:pt x="26670" y="608330"/>
                </a:lnTo>
                <a:close/>
              </a:path>
              <a:path w="26670" h="3210559">
                <a:moveTo>
                  <a:pt x="26670" y="614679"/>
                </a:moveTo>
                <a:lnTo>
                  <a:pt x="0" y="61467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79"/>
                </a:lnTo>
                <a:close/>
              </a:path>
              <a:path w="26670" h="3210559">
                <a:moveTo>
                  <a:pt x="26670" y="622299"/>
                </a:moveTo>
                <a:lnTo>
                  <a:pt x="0" y="622299"/>
                </a:lnTo>
                <a:lnTo>
                  <a:pt x="0" y="633729"/>
                </a:lnTo>
                <a:lnTo>
                  <a:pt x="26670" y="633729"/>
                </a:lnTo>
                <a:lnTo>
                  <a:pt x="26670" y="622299"/>
                </a:lnTo>
                <a:close/>
              </a:path>
              <a:path w="26670" h="3210559">
                <a:moveTo>
                  <a:pt x="26670" y="633730"/>
                </a:moveTo>
                <a:lnTo>
                  <a:pt x="0" y="63373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33730"/>
                </a:lnTo>
                <a:close/>
              </a:path>
              <a:path w="26670" h="3210559">
                <a:moveTo>
                  <a:pt x="26670" y="660399"/>
                </a:moveTo>
                <a:lnTo>
                  <a:pt x="0" y="660399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660399"/>
                </a:lnTo>
                <a:close/>
              </a:path>
              <a:path w="26670" h="3210559">
                <a:moveTo>
                  <a:pt x="26670" y="736600"/>
                </a:moveTo>
                <a:lnTo>
                  <a:pt x="0" y="7366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736600"/>
                </a:lnTo>
                <a:close/>
              </a:path>
              <a:path w="26670" h="3210559">
                <a:moveTo>
                  <a:pt x="26670" y="882650"/>
                </a:moveTo>
                <a:lnTo>
                  <a:pt x="0" y="88265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882650"/>
                </a:lnTo>
                <a:close/>
              </a:path>
              <a:path w="26670" h="3210559">
                <a:moveTo>
                  <a:pt x="26670" y="906780"/>
                </a:moveTo>
                <a:lnTo>
                  <a:pt x="0" y="906780"/>
                </a:lnTo>
                <a:lnTo>
                  <a:pt x="0" y="958849"/>
                </a:lnTo>
                <a:lnTo>
                  <a:pt x="26670" y="958849"/>
                </a:lnTo>
                <a:lnTo>
                  <a:pt x="26670" y="906780"/>
                </a:lnTo>
                <a:close/>
              </a:path>
              <a:path w="26670" h="3210559">
                <a:moveTo>
                  <a:pt x="26670" y="958849"/>
                </a:moveTo>
                <a:lnTo>
                  <a:pt x="0" y="95884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58849"/>
                </a:lnTo>
                <a:close/>
              </a:path>
              <a:path w="26670" h="3210559">
                <a:moveTo>
                  <a:pt x="26670" y="976630"/>
                </a:moveTo>
                <a:lnTo>
                  <a:pt x="0" y="976630"/>
                </a:lnTo>
                <a:lnTo>
                  <a:pt x="0" y="989329"/>
                </a:lnTo>
                <a:lnTo>
                  <a:pt x="26670" y="989329"/>
                </a:lnTo>
                <a:lnTo>
                  <a:pt x="26670" y="976630"/>
                </a:lnTo>
                <a:close/>
              </a:path>
              <a:path w="26670" h="3210559">
                <a:moveTo>
                  <a:pt x="26670" y="989330"/>
                </a:moveTo>
                <a:lnTo>
                  <a:pt x="0" y="989330"/>
                </a:lnTo>
                <a:lnTo>
                  <a:pt x="0" y="1015999"/>
                </a:lnTo>
                <a:lnTo>
                  <a:pt x="26670" y="1015999"/>
                </a:lnTo>
                <a:lnTo>
                  <a:pt x="26670" y="989330"/>
                </a:lnTo>
                <a:close/>
              </a:path>
              <a:path w="26670" h="3210559">
                <a:moveTo>
                  <a:pt x="26670" y="1016000"/>
                </a:moveTo>
                <a:lnTo>
                  <a:pt x="0" y="101600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16000"/>
                </a:lnTo>
                <a:close/>
              </a:path>
              <a:path w="26670" h="3210559">
                <a:moveTo>
                  <a:pt x="26670" y="1046479"/>
                </a:moveTo>
                <a:lnTo>
                  <a:pt x="0" y="1046479"/>
                </a:lnTo>
                <a:lnTo>
                  <a:pt x="0" y="1052829"/>
                </a:lnTo>
                <a:lnTo>
                  <a:pt x="26670" y="1052829"/>
                </a:lnTo>
                <a:lnTo>
                  <a:pt x="26670" y="1046479"/>
                </a:lnTo>
                <a:close/>
              </a:path>
              <a:path w="26670" h="3210559">
                <a:moveTo>
                  <a:pt x="2667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6670" y="1059179"/>
                </a:lnTo>
                <a:lnTo>
                  <a:pt x="26670" y="1052829"/>
                </a:lnTo>
                <a:close/>
              </a:path>
              <a:path w="26670" h="3210559">
                <a:moveTo>
                  <a:pt x="26670" y="1059179"/>
                </a:moveTo>
                <a:lnTo>
                  <a:pt x="0" y="105917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59179"/>
                </a:lnTo>
                <a:close/>
              </a:path>
              <a:path w="26670" h="3210559">
                <a:moveTo>
                  <a:pt x="26670" y="1092199"/>
                </a:moveTo>
                <a:lnTo>
                  <a:pt x="0" y="1092199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092199"/>
                </a:lnTo>
                <a:close/>
              </a:path>
              <a:path w="26670" h="3210559">
                <a:moveTo>
                  <a:pt x="26670" y="1116330"/>
                </a:moveTo>
                <a:lnTo>
                  <a:pt x="0" y="1116330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16330"/>
                </a:lnTo>
                <a:close/>
              </a:path>
              <a:path w="26670" h="3210559">
                <a:moveTo>
                  <a:pt x="26670" y="1168400"/>
                </a:moveTo>
                <a:lnTo>
                  <a:pt x="0" y="1168400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68400"/>
                </a:lnTo>
                <a:close/>
              </a:path>
              <a:path w="26670" h="3210559">
                <a:moveTo>
                  <a:pt x="26670" y="1489709"/>
                </a:moveTo>
                <a:lnTo>
                  <a:pt x="0" y="1489709"/>
                </a:lnTo>
                <a:lnTo>
                  <a:pt x="0" y="1757679"/>
                </a:lnTo>
                <a:lnTo>
                  <a:pt x="26670" y="1757679"/>
                </a:lnTo>
                <a:lnTo>
                  <a:pt x="26670" y="1489709"/>
                </a:lnTo>
                <a:close/>
              </a:path>
              <a:path w="26670" h="32105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10559">
                <a:moveTo>
                  <a:pt x="26670" y="1470659"/>
                </a:moveTo>
                <a:lnTo>
                  <a:pt x="0" y="1470659"/>
                </a:lnTo>
                <a:lnTo>
                  <a:pt x="0" y="1480819"/>
                </a:lnTo>
                <a:lnTo>
                  <a:pt x="26670" y="1480819"/>
                </a:lnTo>
                <a:lnTo>
                  <a:pt x="26670" y="1470659"/>
                </a:lnTo>
                <a:close/>
              </a:path>
              <a:path w="26670" h="3210559">
                <a:moveTo>
                  <a:pt x="2667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39"/>
                </a:lnTo>
                <a:close/>
              </a:path>
              <a:path w="26670" h="3210559">
                <a:moveTo>
                  <a:pt x="26670" y="1451609"/>
                </a:moveTo>
                <a:lnTo>
                  <a:pt x="0" y="1451609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09"/>
                </a:lnTo>
                <a:close/>
              </a:path>
              <a:path w="26670" h="3210559">
                <a:moveTo>
                  <a:pt x="2667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89"/>
                </a:lnTo>
                <a:close/>
              </a:path>
              <a:path w="26670" h="3210559">
                <a:moveTo>
                  <a:pt x="26670" y="1432560"/>
                </a:moveTo>
                <a:lnTo>
                  <a:pt x="0" y="1432560"/>
                </a:lnTo>
                <a:lnTo>
                  <a:pt x="0" y="1442719"/>
                </a:lnTo>
                <a:lnTo>
                  <a:pt x="26670" y="1442719"/>
                </a:lnTo>
                <a:lnTo>
                  <a:pt x="26670" y="1432560"/>
                </a:lnTo>
                <a:close/>
              </a:path>
              <a:path w="26670" h="32105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10559">
                <a:moveTo>
                  <a:pt x="26670" y="1413509"/>
                </a:moveTo>
                <a:lnTo>
                  <a:pt x="0" y="1413509"/>
                </a:lnTo>
                <a:lnTo>
                  <a:pt x="0" y="1423669"/>
                </a:lnTo>
                <a:lnTo>
                  <a:pt x="26670" y="1423669"/>
                </a:lnTo>
                <a:lnTo>
                  <a:pt x="26670" y="1413509"/>
                </a:lnTo>
                <a:close/>
              </a:path>
              <a:path w="26670" h="32105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10559">
                <a:moveTo>
                  <a:pt x="26670" y="1394459"/>
                </a:moveTo>
                <a:lnTo>
                  <a:pt x="0" y="1394459"/>
                </a:lnTo>
                <a:lnTo>
                  <a:pt x="0" y="1404619"/>
                </a:lnTo>
                <a:lnTo>
                  <a:pt x="26670" y="1404619"/>
                </a:lnTo>
                <a:lnTo>
                  <a:pt x="26670" y="1394459"/>
                </a:lnTo>
                <a:close/>
              </a:path>
              <a:path w="26670" h="3210559">
                <a:moveTo>
                  <a:pt x="26670" y="1386839"/>
                </a:moveTo>
                <a:lnTo>
                  <a:pt x="0" y="1386839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39"/>
                </a:lnTo>
                <a:close/>
              </a:path>
              <a:path w="26670" h="3210559">
                <a:moveTo>
                  <a:pt x="26670" y="1375409"/>
                </a:moveTo>
                <a:lnTo>
                  <a:pt x="0" y="1375409"/>
                </a:lnTo>
                <a:lnTo>
                  <a:pt x="0" y="1385569"/>
                </a:lnTo>
                <a:lnTo>
                  <a:pt x="26670" y="1385569"/>
                </a:lnTo>
                <a:lnTo>
                  <a:pt x="26670" y="1375409"/>
                </a:lnTo>
                <a:close/>
              </a:path>
              <a:path w="26670" h="3210559">
                <a:moveTo>
                  <a:pt x="26670" y="1367789"/>
                </a:moveTo>
                <a:lnTo>
                  <a:pt x="0" y="136778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7789"/>
                </a:lnTo>
                <a:close/>
              </a:path>
              <a:path w="26670" h="3210559">
                <a:moveTo>
                  <a:pt x="26670" y="1356359"/>
                </a:moveTo>
                <a:lnTo>
                  <a:pt x="0" y="1356359"/>
                </a:lnTo>
                <a:lnTo>
                  <a:pt x="0" y="1366519"/>
                </a:lnTo>
                <a:lnTo>
                  <a:pt x="26670" y="1366519"/>
                </a:lnTo>
                <a:lnTo>
                  <a:pt x="26670" y="1356359"/>
                </a:lnTo>
                <a:close/>
              </a:path>
              <a:path w="26670" h="3210559">
                <a:moveTo>
                  <a:pt x="26670" y="1348739"/>
                </a:moveTo>
                <a:lnTo>
                  <a:pt x="0" y="1348739"/>
                </a:lnTo>
                <a:lnTo>
                  <a:pt x="0" y="1355089"/>
                </a:lnTo>
                <a:lnTo>
                  <a:pt x="26670" y="1355089"/>
                </a:lnTo>
                <a:lnTo>
                  <a:pt x="26670" y="1348739"/>
                </a:lnTo>
                <a:close/>
              </a:path>
              <a:path w="26670" h="3210559">
                <a:moveTo>
                  <a:pt x="26670" y="1337310"/>
                </a:moveTo>
                <a:lnTo>
                  <a:pt x="0" y="1337310"/>
                </a:lnTo>
                <a:lnTo>
                  <a:pt x="0" y="1347469"/>
                </a:lnTo>
                <a:lnTo>
                  <a:pt x="26670" y="1347469"/>
                </a:lnTo>
                <a:lnTo>
                  <a:pt x="26670" y="1337310"/>
                </a:lnTo>
                <a:close/>
              </a:path>
              <a:path w="26670" h="3210559">
                <a:moveTo>
                  <a:pt x="26670" y="1329689"/>
                </a:moveTo>
                <a:lnTo>
                  <a:pt x="0" y="1329689"/>
                </a:lnTo>
                <a:lnTo>
                  <a:pt x="0" y="1336039"/>
                </a:lnTo>
                <a:lnTo>
                  <a:pt x="26670" y="1336039"/>
                </a:lnTo>
                <a:lnTo>
                  <a:pt x="26670" y="1329689"/>
                </a:lnTo>
                <a:close/>
              </a:path>
              <a:path w="26670" h="3210559">
                <a:moveTo>
                  <a:pt x="26670" y="1318259"/>
                </a:moveTo>
                <a:lnTo>
                  <a:pt x="0" y="1318259"/>
                </a:lnTo>
                <a:lnTo>
                  <a:pt x="0" y="1328419"/>
                </a:lnTo>
                <a:lnTo>
                  <a:pt x="26670" y="1328419"/>
                </a:lnTo>
                <a:lnTo>
                  <a:pt x="26670" y="1318259"/>
                </a:lnTo>
                <a:close/>
              </a:path>
              <a:path w="26670" h="3210559">
                <a:moveTo>
                  <a:pt x="26670" y="1310639"/>
                </a:moveTo>
                <a:lnTo>
                  <a:pt x="0" y="1310639"/>
                </a:lnTo>
                <a:lnTo>
                  <a:pt x="0" y="1316989"/>
                </a:lnTo>
                <a:lnTo>
                  <a:pt x="26670" y="1316989"/>
                </a:lnTo>
                <a:lnTo>
                  <a:pt x="26670" y="1310639"/>
                </a:lnTo>
                <a:close/>
              </a:path>
              <a:path w="26670" h="3210559">
                <a:moveTo>
                  <a:pt x="2667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70" y="1309369"/>
                </a:lnTo>
                <a:lnTo>
                  <a:pt x="26670" y="1299209"/>
                </a:lnTo>
                <a:close/>
              </a:path>
              <a:path w="26670" h="3210559">
                <a:moveTo>
                  <a:pt x="26670" y="1285239"/>
                </a:moveTo>
                <a:lnTo>
                  <a:pt x="0" y="128523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5239"/>
                </a:lnTo>
                <a:close/>
              </a:path>
              <a:path w="26670" h="3210559">
                <a:moveTo>
                  <a:pt x="26670" y="1273809"/>
                </a:moveTo>
                <a:lnTo>
                  <a:pt x="0" y="1273809"/>
                </a:lnTo>
                <a:lnTo>
                  <a:pt x="0" y="1283969"/>
                </a:lnTo>
                <a:lnTo>
                  <a:pt x="26670" y="1283969"/>
                </a:lnTo>
                <a:lnTo>
                  <a:pt x="26670" y="1273809"/>
                </a:lnTo>
                <a:close/>
              </a:path>
              <a:path w="26670" h="3210559">
                <a:moveTo>
                  <a:pt x="26670" y="1266189"/>
                </a:moveTo>
                <a:lnTo>
                  <a:pt x="0" y="1266189"/>
                </a:lnTo>
                <a:lnTo>
                  <a:pt x="0" y="1272539"/>
                </a:lnTo>
                <a:lnTo>
                  <a:pt x="26670" y="1272539"/>
                </a:lnTo>
                <a:lnTo>
                  <a:pt x="26670" y="1266189"/>
                </a:lnTo>
                <a:close/>
              </a:path>
              <a:path w="26670" h="3210559">
                <a:moveTo>
                  <a:pt x="26670" y="1254760"/>
                </a:moveTo>
                <a:lnTo>
                  <a:pt x="0" y="1254760"/>
                </a:lnTo>
                <a:lnTo>
                  <a:pt x="0" y="1264919"/>
                </a:lnTo>
                <a:lnTo>
                  <a:pt x="26670" y="1264919"/>
                </a:lnTo>
                <a:lnTo>
                  <a:pt x="26670" y="1254760"/>
                </a:lnTo>
                <a:close/>
              </a:path>
              <a:path w="26670" h="3210559">
                <a:moveTo>
                  <a:pt x="26670" y="1247139"/>
                </a:moveTo>
                <a:lnTo>
                  <a:pt x="0" y="1247139"/>
                </a:lnTo>
                <a:lnTo>
                  <a:pt x="0" y="1253489"/>
                </a:lnTo>
                <a:lnTo>
                  <a:pt x="26670" y="1253489"/>
                </a:lnTo>
                <a:lnTo>
                  <a:pt x="26670" y="1247139"/>
                </a:lnTo>
                <a:close/>
              </a:path>
              <a:path w="26670" h="3210559">
                <a:moveTo>
                  <a:pt x="26670" y="1235709"/>
                </a:moveTo>
                <a:lnTo>
                  <a:pt x="0" y="1235709"/>
                </a:lnTo>
                <a:lnTo>
                  <a:pt x="0" y="1245870"/>
                </a:lnTo>
                <a:lnTo>
                  <a:pt x="26670" y="1245870"/>
                </a:lnTo>
                <a:lnTo>
                  <a:pt x="26670" y="1235709"/>
                </a:lnTo>
                <a:close/>
              </a:path>
              <a:path w="26670" h="3210559">
                <a:moveTo>
                  <a:pt x="26670" y="1228089"/>
                </a:moveTo>
                <a:lnTo>
                  <a:pt x="0" y="1228089"/>
                </a:lnTo>
                <a:lnTo>
                  <a:pt x="0" y="1234439"/>
                </a:lnTo>
                <a:lnTo>
                  <a:pt x="26670" y="1234439"/>
                </a:lnTo>
                <a:lnTo>
                  <a:pt x="26670" y="1228089"/>
                </a:lnTo>
                <a:close/>
              </a:path>
              <a:path w="26670" h="3210559">
                <a:moveTo>
                  <a:pt x="26670" y="1216659"/>
                </a:moveTo>
                <a:lnTo>
                  <a:pt x="0" y="1216659"/>
                </a:lnTo>
                <a:lnTo>
                  <a:pt x="0" y="1226820"/>
                </a:lnTo>
                <a:lnTo>
                  <a:pt x="26670" y="1226820"/>
                </a:lnTo>
                <a:lnTo>
                  <a:pt x="26670" y="1216659"/>
                </a:lnTo>
                <a:close/>
              </a:path>
              <a:path w="26670" h="3210559">
                <a:moveTo>
                  <a:pt x="26670" y="1209039"/>
                </a:moveTo>
                <a:lnTo>
                  <a:pt x="0" y="1209039"/>
                </a:lnTo>
                <a:lnTo>
                  <a:pt x="0" y="1215389"/>
                </a:lnTo>
                <a:lnTo>
                  <a:pt x="26670" y="1215389"/>
                </a:lnTo>
                <a:lnTo>
                  <a:pt x="26670" y="1209039"/>
                </a:lnTo>
                <a:close/>
              </a:path>
              <a:path w="26670" h="3210559">
                <a:moveTo>
                  <a:pt x="26670" y="1197609"/>
                </a:moveTo>
                <a:lnTo>
                  <a:pt x="0" y="1197609"/>
                </a:lnTo>
                <a:lnTo>
                  <a:pt x="0" y="1207769"/>
                </a:lnTo>
                <a:lnTo>
                  <a:pt x="26670" y="1207769"/>
                </a:lnTo>
                <a:lnTo>
                  <a:pt x="26670" y="1197609"/>
                </a:lnTo>
                <a:close/>
              </a:path>
              <a:path w="26670" h="3210559">
                <a:moveTo>
                  <a:pt x="26670" y="1189989"/>
                </a:moveTo>
                <a:lnTo>
                  <a:pt x="0" y="1189989"/>
                </a:lnTo>
                <a:lnTo>
                  <a:pt x="0" y="1196339"/>
                </a:lnTo>
                <a:lnTo>
                  <a:pt x="26670" y="1196339"/>
                </a:lnTo>
                <a:lnTo>
                  <a:pt x="26670" y="1189989"/>
                </a:lnTo>
                <a:close/>
              </a:path>
              <a:path w="26670" h="3210559">
                <a:moveTo>
                  <a:pt x="26670" y="1187449"/>
                </a:moveTo>
                <a:lnTo>
                  <a:pt x="0" y="1187449"/>
                </a:lnTo>
                <a:lnTo>
                  <a:pt x="0" y="1188719"/>
                </a:lnTo>
                <a:lnTo>
                  <a:pt x="26670" y="1188719"/>
                </a:lnTo>
                <a:lnTo>
                  <a:pt x="26670" y="1187449"/>
                </a:lnTo>
                <a:close/>
              </a:path>
              <a:path w="26670" h="3210559">
                <a:moveTo>
                  <a:pt x="26670" y="1757679"/>
                </a:moveTo>
                <a:lnTo>
                  <a:pt x="0" y="1757679"/>
                </a:lnTo>
                <a:lnTo>
                  <a:pt x="0" y="1846579"/>
                </a:lnTo>
                <a:lnTo>
                  <a:pt x="26670" y="1846579"/>
                </a:lnTo>
                <a:lnTo>
                  <a:pt x="26670" y="1757679"/>
                </a:lnTo>
                <a:close/>
              </a:path>
              <a:path w="26670" h="3210559">
                <a:moveTo>
                  <a:pt x="26670" y="2359659"/>
                </a:moveTo>
                <a:lnTo>
                  <a:pt x="0" y="2359659"/>
                </a:lnTo>
                <a:lnTo>
                  <a:pt x="0" y="2367279"/>
                </a:lnTo>
                <a:lnTo>
                  <a:pt x="26670" y="2367279"/>
                </a:lnTo>
                <a:lnTo>
                  <a:pt x="26670" y="2359659"/>
                </a:lnTo>
                <a:close/>
              </a:path>
              <a:path w="26670" h="3210559">
                <a:moveTo>
                  <a:pt x="26670" y="1931669"/>
                </a:moveTo>
                <a:lnTo>
                  <a:pt x="0" y="1931669"/>
                </a:lnTo>
                <a:lnTo>
                  <a:pt x="0" y="2358389"/>
                </a:lnTo>
                <a:lnTo>
                  <a:pt x="26670" y="2358389"/>
                </a:lnTo>
                <a:lnTo>
                  <a:pt x="26670" y="1931669"/>
                </a:lnTo>
                <a:close/>
              </a:path>
              <a:path w="26670" h="3210559">
                <a:moveTo>
                  <a:pt x="26670" y="1912619"/>
                </a:moveTo>
                <a:lnTo>
                  <a:pt x="0" y="1912619"/>
                </a:lnTo>
                <a:lnTo>
                  <a:pt x="0" y="1930399"/>
                </a:lnTo>
                <a:lnTo>
                  <a:pt x="26670" y="1930399"/>
                </a:lnTo>
                <a:lnTo>
                  <a:pt x="26670" y="1912619"/>
                </a:lnTo>
                <a:close/>
              </a:path>
              <a:path w="26670" h="3210559">
                <a:moveTo>
                  <a:pt x="26670" y="1893569"/>
                </a:moveTo>
                <a:lnTo>
                  <a:pt x="0" y="1893569"/>
                </a:lnTo>
                <a:lnTo>
                  <a:pt x="0" y="1911349"/>
                </a:lnTo>
                <a:lnTo>
                  <a:pt x="26670" y="1911349"/>
                </a:lnTo>
                <a:lnTo>
                  <a:pt x="26670" y="1893569"/>
                </a:lnTo>
                <a:close/>
              </a:path>
              <a:path w="26670" h="3210559">
                <a:moveTo>
                  <a:pt x="26670" y="1870709"/>
                </a:moveTo>
                <a:lnTo>
                  <a:pt x="0" y="1870709"/>
                </a:lnTo>
                <a:lnTo>
                  <a:pt x="0" y="1892299"/>
                </a:lnTo>
                <a:lnTo>
                  <a:pt x="26670" y="1892299"/>
                </a:lnTo>
                <a:lnTo>
                  <a:pt x="26670" y="1870709"/>
                </a:lnTo>
                <a:close/>
              </a:path>
              <a:path w="26670" h="3210559">
                <a:moveTo>
                  <a:pt x="26670" y="1851659"/>
                </a:moveTo>
                <a:lnTo>
                  <a:pt x="0" y="1851659"/>
                </a:lnTo>
                <a:lnTo>
                  <a:pt x="0" y="1869439"/>
                </a:lnTo>
                <a:lnTo>
                  <a:pt x="26670" y="1869439"/>
                </a:lnTo>
                <a:lnTo>
                  <a:pt x="26670" y="1851659"/>
                </a:lnTo>
                <a:close/>
              </a:path>
              <a:path w="26670" h="3210559">
                <a:moveTo>
                  <a:pt x="26670" y="1847849"/>
                </a:moveTo>
                <a:lnTo>
                  <a:pt x="0" y="1847849"/>
                </a:lnTo>
                <a:lnTo>
                  <a:pt x="0" y="1850389"/>
                </a:lnTo>
                <a:lnTo>
                  <a:pt x="26670" y="1850389"/>
                </a:lnTo>
                <a:lnTo>
                  <a:pt x="26670" y="1847849"/>
                </a:lnTo>
                <a:close/>
              </a:path>
              <a:path w="26670" h="3210559">
                <a:moveTo>
                  <a:pt x="26670" y="2367279"/>
                </a:moveTo>
                <a:lnTo>
                  <a:pt x="0" y="2367279"/>
                </a:lnTo>
                <a:lnTo>
                  <a:pt x="0" y="2542539"/>
                </a:lnTo>
                <a:lnTo>
                  <a:pt x="26670" y="2542539"/>
                </a:lnTo>
                <a:lnTo>
                  <a:pt x="26670" y="2367279"/>
                </a:lnTo>
                <a:close/>
              </a:path>
              <a:path w="26670" h="3210559">
                <a:moveTo>
                  <a:pt x="26670" y="2542540"/>
                </a:moveTo>
                <a:lnTo>
                  <a:pt x="0" y="2542540"/>
                </a:lnTo>
                <a:lnTo>
                  <a:pt x="0" y="3210559"/>
                </a:lnTo>
                <a:lnTo>
                  <a:pt x="26670" y="3210559"/>
                </a:lnTo>
                <a:lnTo>
                  <a:pt x="26670" y="2542540"/>
                </a:lnTo>
                <a:close/>
              </a:path>
            </a:pathLst>
          </a:custGeom>
          <a:solidFill>
            <a:srgbClr val="1A34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776969" y="3651250"/>
            <a:ext cx="163829" cy="31940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8940800" y="3751579"/>
            <a:ext cx="110490" cy="30937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9051290" y="3818890"/>
            <a:ext cx="26670" cy="3026410"/>
          </a:xfrm>
          <a:custGeom>
            <a:avLst/>
            <a:gdLst/>
            <a:ahLst/>
            <a:cxnLst/>
            <a:rect l="l" t="t" r="r" b="b"/>
            <a:pathLst>
              <a:path w="26670" h="3026409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11429" y="6349"/>
                </a:lnTo>
                <a:lnTo>
                  <a:pt x="11429" y="5079"/>
                </a:lnTo>
                <a:lnTo>
                  <a:pt x="8889" y="5079"/>
                </a:lnTo>
                <a:lnTo>
                  <a:pt x="8889" y="3809"/>
                </a:lnTo>
                <a:lnTo>
                  <a:pt x="6349" y="3809"/>
                </a:lnTo>
                <a:lnTo>
                  <a:pt x="6349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26409">
                <a:moveTo>
                  <a:pt x="12700" y="6350"/>
                </a:moveTo>
                <a:lnTo>
                  <a:pt x="0" y="635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11429"/>
                </a:lnTo>
                <a:lnTo>
                  <a:pt x="19049" y="11429"/>
                </a:lnTo>
                <a:lnTo>
                  <a:pt x="19049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close/>
              </a:path>
              <a:path w="26670" h="3026409">
                <a:moveTo>
                  <a:pt x="22859" y="12699"/>
                </a:moveTo>
                <a:lnTo>
                  <a:pt x="0" y="12699"/>
                </a:lnTo>
                <a:lnTo>
                  <a:pt x="0" y="50799"/>
                </a:lnTo>
                <a:lnTo>
                  <a:pt x="26669" y="50799"/>
                </a:lnTo>
                <a:lnTo>
                  <a:pt x="26669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699"/>
                </a:lnTo>
                <a:close/>
              </a:path>
              <a:path w="26670" h="3026409">
                <a:moveTo>
                  <a:pt x="26669" y="50800"/>
                </a:moveTo>
                <a:lnTo>
                  <a:pt x="0" y="50800"/>
                </a:lnTo>
                <a:lnTo>
                  <a:pt x="0" y="55879"/>
                </a:lnTo>
                <a:lnTo>
                  <a:pt x="26669" y="55879"/>
                </a:lnTo>
                <a:lnTo>
                  <a:pt x="26669" y="50800"/>
                </a:lnTo>
                <a:close/>
              </a:path>
              <a:path w="26670" h="3026409">
                <a:moveTo>
                  <a:pt x="26669" y="55879"/>
                </a:moveTo>
                <a:lnTo>
                  <a:pt x="0" y="55879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55879"/>
                </a:lnTo>
                <a:close/>
              </a:path>
              <a:path w="26670" h="3026409">
                <a:moveTo>
                  <a:pt x="26669" y="62229"/>
                </a:moveTo>
                <a:lnTo>
                  <a:pt x="0" y="62229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29"/>
                </a:lnTo>
                <a:close/>
              </a:path>
              <a:path w="26670" h="3026409">
                <a:moveTo>
                  <a:pt x="26669" y="68580"/>
                </a:moveTo>
                <a:lnTo>
                  <a:pt x="0" y="6858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68580"/>
                </a:lnTo>
                <a:close/>
              </a:path>
              <a:path w="26670" h="3026409">
                <a:moveTo>
                  <a:pt x="26669" y="95250"/>
                </a:moveTo>
                <a:lnTo>
                  <a:pt x="0" y="95250"/>
                </a:lnTo>
                <a:lnTo>
                  <a:pt x="0" y="113029"/>
                </a:lnTo>
                <a:lnTo>
                  <a:pt x="26669" y="113029"/>
                </a:lnTo>
                <a:lnTo>
                  <a:pt x="26669" y="95250"/>
                </a:lnTo>
                <a:close/>
              </a:path>
              <a:path w="26670" h="3026409">
                <a:moveTo>
                  <a:pt x="26669" y="113029"/>
                </a:moveTo>
                <a:lnTo>
                  <a:pt x="0" y="113029"/>
                </a:lnTo>
                <a:lnTo>
                  <a:pt x="0" y="120649"/>
                </a:lnTo>
                <a:lnTo>
                  <a:pt x="26669" y="120649"/>
                </a:lnTo>
                <a:lnTo>
                  <a:pt x="26669" y="113029"/>
                </a:lnTo>
                <a:close/>
              </a:path>
              <a:path w="26670" h="3026409">
                <a:moveTo>
                  <a:pt x="26669" y="120650"/>
                </a:moveTo>
                <a:lnTo>
                  <a:pt x="0" y="120650"/>
                </a:lnTo>
                <a:lnTo>
                  <a:pt x="0" y="133349"/>
                </a:lnTo>
                <a:lnTo>
                  <a:pt x="26669" y="133349"/>
                </a:lnTo>
                <a:lnTo>
                  <a:pt x="26669" y="120650"/>
                </a:lnTo>
                <a:close/>
              </a:path>
              <a:path w="26670" h="3026409">
                <a:moveTo>
                  <a:pt x="26669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26669" y="139699"/>
                </a:lnTo>
                <a:lnTo>
                  <a:pt x="26669" y="133350"/>
                </a:lnTo>
                <a:close/>
              </a:path>
              <a:path w="26670" h="3026409">
                <a:moveTo>
                  <a:pt x="26669" y="139700"/>
                </a:moveTo>
                <a:lnTo>
                  <a:pt x="0" y="139700"/>
                </a:lnTo>
                <a:lnTo>
                  <a:pt x="0" y="182879"/>
                </a:lnTo>
                <a:lnTo>
                  <a:pt x="26669" y="182879"/>
                </a:lnTo>
                <a:lnTo>
                  <a:pt x="26669" y="139700"/>
                </a:lnTo>
                <a:close/>
              </a:path>
              <a:path w="26670" h="3026409">
                <a:moveTo>
                  <a:pt x="26669" y="182880"/>
                </a:moveTo>
                <a:lnTo>
                  <a:pt x="0" y="182880"/>
                </a:lnTo>
                <a:lnTo>
                  <a:pt x="0" y="190499"/>
                </a:lnTo>
                <a:lnTo>
                  <a:pt x="26669" y="190499"/>
                </a:lnTo>
                <a:lnTo>
                  <a:pt x="26669" y="182880"/>
                </a:lnTo>
                <a:close/>
              </a:path>
              <a:path w="26670" h="3026409">
                <a:moveTo>
                  <a:pt x="26669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26669" y="196849"/>
                </a:lnTo>
                <a:lnTo>
                  <a:pt x="26669" y="190499"/>
                </a:lnTo>
                <a:close/>
              </a:path>
              <a:path w="26670" h="3026409">
                <a:moveTo>
                  <a:pt x="26669" y="196849"/>
                </a:moveTo>
                <a:lnTo>
                  <a:pt x="0" y="196849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6849"/>
                </a:lnTo>
                <a:close/>
              </a:path>
              <a:path w="26670" h="3026409">
                <a:moveTo>
                  <a:pt x="26669" y="233679"/>
                </a:moveTo>
                <a:lnTo>
                  <a:pt x="0" y="233679"/>
                </a:lnTo>
                <a:lnTo>
                  <a:pt x="0" y="240029"/>
                </a:lnTo>
                <a:lnTo>
                  <a:pt x="26669" y="240029"/>
                </a:lnTo>
                <a:lnTo>
                  <a:pt x="26669" y="233679"/>
                </a:lnTo>
                <a:close/>
              </a:path>
              <a:path w="26670" h="3026409">
                <a:moveTo>
                  <a:pt x="26669" y="240029"/>
                </a:moveTo>
                <a:lnTo>
                  <a:pt x="0" y="2400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40029"/>
                </a:lnTo>
                <a:close/>
              </a:path>
              <a:path w="26670" h="302640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026409">
                <a:moveTo>
                  <a:pt x="26669" y="278129"/>
                </a:moveTo>
                <a:lnTo>
                  <a:pt x="0" y="278129"/>
                </a:lnTo>
                <a:lnTo>
                  <a:pt x="0" y="285749"/>
                </a:lnTo>
                <a:lnTo>
                  <a:pt x="26669" y="285749"/>
                </a:lnTo>
                <a:lnTo>
                  <a:pt x="26669" y="278129"/>
                </a:lnTo>
                <a:close/>
              </a:path>
              <a:path w="26670" h="3026409">
                <a:moveTo>
                  <a:pt x="26669" y="285749"/>
                </a:moveTo>
                <a:lnTo>
                  <a:pt x="0" y="285749"/>
                </a:lnTo>
                <a:lnTo>
                  <a:pt x="0" y="323849"/>
                </a:lnTo>
                <a:lnTo>
                  <a:pt x="26669" y="323849"/>
                </a:lnTo>
                <a:lnTo>
                  <a:pt x="26669" y="285749"/>
                </a:lnTo>
                <a:close/>
              </a:path>
              <a:path w="26670" h="3026409">
                <a:moveTo>
                  <a:pt x="2666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3849"/>
                </a:lnTo>
                <a:close/>
              </a:path>
              <a:path w="26670" h="3026409">
                <a:moveTo>
                  <a:pt x="26669" y="328930"/>
                </a:moveTo>
                <a:lnTo>
                  <a:pt x="0" y="328930"/>
                </a:lnTo>
                <a:lnTo>
                  <a:pt x="0" y="354329"/>
                </a:lnTo>
                <a:lnTo>
                  <a:pt x="26669" y="354329"/>
                </a:lnTo>
                <a:lnTo>
                  <a:pt x="26669" y="328930"/>
                </a:lnTo>
                <a:close/>
              </a:path>
              <a:path w="26670" h="3026409">
                <a:moveTo>
                  <a:pt x="26669" y="354329"/>
                </a:moveTo>
                <a:lnTo>
                  <a:pt x="0" y="354329"/>
                </a:lnTo>
                <a:lnTo>
                  <a:pt x="0" y="424179"/>
                </a:lnTo>
                <a:lnTo>
                  <a:pt x="26669" y="424179"/>
                </a:lnTo>
                <a:lnTo>
                  <a:pt x="26669" y="354329"/>
                </a:lnTo>
                <a:close/>
              </a:path>
              <a:path w="26670" h="302640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026409">
                <a:moveTo>
                  <a:pt x="26669" y="430529"/>
                </a:moveTo>
                <a:lnTo>
                  <a:pt x="0" y="430529"/>
                </a:lnTo>
                <a:lnTo>
                  <a:pt x="0" y="438149"/>
                </a:lnTo>
                <a:lnTo>
                  <a:pt x="26669" y="438149"/>
                </a:lnTo>
                <a:lnTo>
                  <a:pt x="26669" y="430529"/>
                </a:lnTo>
                <a:close/>
              </a:path>
              <a:path w="26670" h="3026409">
                <a:moveTo>
                  <a:pt x="26669" y="438149"/>
                </a:moveTo>
                <a:lnTo>
                  <a:pt x="0" y="43814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38149"/>
                </a:lnTo>
                <a:close/>
              </a:path>
              <a:path w="26670" h="3026409">
                <a:moveTo>
                  <a:pt x="26669" y="449580"/>
                </a:moveTo>
                <a:lnTo>
                  <a:pt x="0" y="449580"/>
                </a:lnTo>
                <a:lnTo>
                  <a:pt x="0" y="476249"/>
                </a:lnTo>
                <a:lnTo>
                  <a:pt x="26669" y="476249"/>
                </a:lnTo>
                <a:lnTo>
                  <a:pt x="26669" y="449580"/>
                </a:lnTo>
                <a:close/>
              </a:path>
              <a:path w="26670" h="3026409">
                <a:moveTo>
                  <a:pt x="26669" y="476249"/>
                </a:moveTo>
                <a:lnTo>
                  <a:pt x="0" y="476249"/>
                </a:lnTo>
                <a:lnTo>
                  <a:pt x="0" y="552449"/>
                </a:lnTo>
                <a:lnTo>
                  <a:pt x="26669" y="552449"/>
                </a:lnTo>
                <a:lnTo>
                  <a:pt x="26669" y="476249"/>
                </a:lnTo>
                <a:close/>
              </a:path>
              <a:path w="26670" h="3026409">
                <a:moveTo>
                  <a:pt x="26669" y="552450"/>
                </a:moveTo>
                <a:lnTo>
                  <a:pt x="0" y="552450"/>
                </a:lnTo>
                <a:lnTo>
                  <a:pt x="0" y="698499"/>
                </a:lnTo>
                <a:lnTo>
                  <a:pt x="26669" y="698499"/>
                </a:lnTo>
                <a:lnTo>
                  <a:pt x="26669" y="552450"/>
                </a:lnTo>
                <a:close/>
              </a:path>
              <a:path w="26670" h="3026409">
                <a:moveTo>
                  <a:pt x="26669" y="698500"/>
                </a:moveTo>
                <a:lnTo>
                  <a:pt x="0" y="69850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698500"/>
                </a:lnTo>
                <a:close/>
              </a:path>
              <a:path w="26670" h="3026409">
                <a:moveTo>
                  <a:pt x="26669" y="722630"/>
                </a:moveTo>
                <a:lnTo>
                  <a:pt x="0" y="72263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22630"/>
                </a:lnTo>
                <a:close/>
              </a:path>
              <a:path w="26670" h="3026409">
                <a:moveTo>
                  <a:pt x="26669" y="774699"/>
                </a:moveTo>
                <a:lnTo>
                  <a:pt x="0" y="774699"/>
                </a:lnTo>
                <a:lnTo>
                  <a:pt x="0" y="792479"/>
                </a:lnTo>
                <a:lnTo>
                  <a:pt x="26669" y="792479"/>
                </a:lnTo>
                <a:lnTo>
                  <a:pt x="26669" y="774699"/>
                </a:lnTo>
                <a:close/>
              </a:path>
              <a:path w="26670" h="3026409">
                <a:moveTo>
                  <a:pt x="26669" y="792480"/>
                </a:moveTo>
                <a:lnTo>
                  <a:pt x="0" y="792480"/>
                </a:lnTo>
                <a:lnTo>
                  <a:pt x="0" y="805179"/>
                </a:lnTo>
                <a:lnTo>
                  <a:pt x="26669" y="805179"/>
                </a:lnTo>
                <a:lnTo>
                  <a:pt x="26669" y="792480"/>
                </a:lnTo>
                <a:close/>
              </a:path>
              <a:path w="26670" h="3026409">
                <a:moveTo>
                  <a:pt x="26669" y="805180"/>
                </a:moveTo>
                <a:lnTo>
                  <a:pt x="0" y="805180"/>
                </a:lnTo>
                <a:lnTo>
                  <a:pt x="0" y="831849"/>
                </a:lnTo>
                <a:lnTo>
                  <a:pt x="26669" y="831849"/>
                </a:lnTo>
                <a:lnTo>
                  <a:pt x="26669" y="805180"/>
                </a:lnTo>
                <a:close/>
              </a:path>
              <a:path w="26670" h="3026409">
                <a:moveTo>
                  <a:pt x="26669" y="831850"/>
                </a:moveTo>
                <a:lnTo>
                  <a:pt x="0" y="831850"/>
                </a:lnTo>
                <a:lnTo>
                  <a:pt x="0" y="862329"/>
                </a:lnTo>
                <a:lnTo>
                  <a:pt x="26669" y="862329"/>
                </a:lnTo>
                <a:lnTo>
                  <a:pt x="26669" y="831850"/>
                </a:lnTo>
                <a:close/>
              </a:path>
              <a:path w="26670" h="3026409">
                <a:moveTo>
                  <a:pt x="26669" y="862329"/>
                </a:moveTo>
                <a:lnTo>
                  <a:pt x="0" y="862329"/>
                </a:lnTo>
                <a:lnTo>
                  <a:pt x="0" y="868679"/>
                </a:lnTo>
                <a:lnTo>
                  <a:pt x="26669" y="868679"/>
                </a:lnTo>
                <a:lnTo>
                  <a:pt x="26669" y="862329"/>
                </a:lnTo>
                <a:close/>
              </a:path>
              <a:path w="26670" h="3026409">
                <a:moveTo>
                  <a:pt x="26669" y="868679"/>
                </a:moveTo>
                <a:lnTo>
                  <a:pt x="0" y="868679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79"/>
                </a:lnTo>
                <a:close/>
              </a:path>
              <a:path w="26670" h="3026409">
                <a:moveTo>
                  <a:pt x="26669" y="875029"/>
                </a:moveTo>
                <a:lnTo>
                  <a:pt x="0" y="875029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875029"/>
                </a:lnTo>
                <a:close/>
              </a:path>
              <a:path w="26670" h="3026409">
                <a:moveTo>
                  <a:pt x="26669" y="908049"/>
                </a:moveTo>
                <a:lnTo>
                  <a:pt x="0" y="908049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49"/>
                </a:lnTo>
                <a:close/>
              </a:path>
              <a:path w="26670" h="302640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026409">
                <a:moveTo>
                  <a:pt x="26669" y="984250"/>
                </a:moveTo>
                <a:lnTo>
                  <a:pt x="0" y="984250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50"/>
                </a:lnTo>
                <a:close/>
              </a:path>
              <a:path w="26670" h="3026409">
                <a:moveTo>
                  <a:pt x="26669" y="1305559"/>
                </a:moveTo>
                <a:lnTo>
                  <a:pt x="0" y="1305559"/>
                </a:lnTo>
                <a:lnTo>
                  <a:pt x="0" y="1573529"/>
                </a:lnTo>
                <a:lnTo>
                  <a:pt x="26669" y="1573529"/>
                </a:lnTo>
                <a:lnTo>
                  <a:pt x="26669" y="1305559"/>
                </a:lnTo>
                <a:close/>
              </a:path>
              <a:path w="26670" h="3026409">
                <a:moveTo>
                  <a:pt x="26669" y="1297939"/>
                </a:moveTo>
                <a:lnTo>
                  <a:pt x="0" y="1297939"/>
                </a:lnTo>
                <a:lnTo>
                  <a:pt x="0" y="1304289"/>
                </a:lnTo>
                <a:lnTo>
                  <a:pt x="26669" y="1304289"/>
                </a:lnTo>
                <a:lnTo>
                  <a:pt x="26669" y="1297939"/>
                </a:lnTo>
                <a:close/>
              </a:path>
              <a:path w="26670" h="3026409">
                <a:moveTo>
                  <a:pt x="26669" y="1286509"/>
                </a:moveTo>
                <a:lnTo>
                  <a:pt x="0" y="128650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6509"/>
                </a:lnTo>
                <a:close/>
              </a:path>
              <a:path w="26670" h="3026409">
                <a:moveTo>
                  <a:pt x="26669" y="1278889"/>
                </a:moveTo>
                <a:lnTo>
                  <a:pt x="0" y="1278889"/>
                </a:lnTo>
                <a:lnTo>
                  <a:pt x="0" y="1285239"/>
                </a:lnTo>
                <a:lnTo>
                  <a:pt x="26669" y="1285239"/>
                </a:lnTo>
                <a:lnTo>
                  <a:pt x="26669" y="1278889"/>
                </a:lnTo>
                <a:close/>
              </a:path>
              <a:path w="26670" h="3026409">
                <a:moveTo>
                  <a:pt x="26669" y="1267459"/>
                </a:moveTo>
                <a:lnTo>
                  <a:pt x="0" y="1267459"/>
                </a:lnTo>
                <a:lnTo>
                  <a:pt x="0" y="1277620"/>
                </a:lnTo>
                <a:lnTo>
                  <a:pt x="26669" y="1277620"/>
                </a:lnTo>
                <a:lnTo>
                  <a:pt x="26669" y="1267459"/>
                </a:lnTo>
                <a:close/>
              </a:path>
              <a:path w="26670" h="3026409">
                <a:moveTo>
                  <a:pt x="26669" y="1259839"/>
                </a:moveTo>
                <a:lnTo>
                  <a:pt x="0" y="1259839"/>
                </a:lnTo>
                <a:lnTo>
                  <a:pt x="0" y="1266189"/>
                </a:lnTo>
                <a:lnTo>
                  <a:pt x="26669" y="1266189"/>
                </a:lnTo>
                <a:lnTo>
                  <a:pt x="26669" y="1259839"/>
                </a:lnTo>
                <a:close/>
              </a:path>
              <a:path w="26670" h="3026409">
                <a:moveTo>
                  <a:pt x="26669" y="1248410"/>
                </a:moveTo>
                <a:lnTo>
                  <a:pt x="0" y="1248410"/>
                </a:lnTo>
                <a:lnTo>
                  <a:pt x="0" y="1258569"/>
                </a:lnTo>
                <a:lnTo>
                  <a:pt x="26669" y="1258569"/>
                </a:lnTo>
                <a:lnTo>
                  <a:pt x="26669" y="1248410"/>
                </a:lnTo>
                <a:close/>
              </a:path>
              <a:path w="26670" h="3026409">
                <a:moveTo>
                  <a:pt x="26669" y="1240789"/>
                </a:moveTo>
                <a:lnTo>
                  <a:pt x="0" y="1240789"/>
                </a:lnTo>
                <a:lnTo>
                  <a:pt x="0" y="1247139"/>
                </a:lnTo>
                <a:lnTo>
                  <a:pt x="26669" y="1247139"/>
                </a:lnTo>
                <a:lnTo>
                  <a:pt x="26669" y="1240789"/>
                </a:lnTo>
                <a:close/>
              </a:path>
              <a:path w="26670" h="3026409">
                <a:moveTo>
                  <a:pt x="26669" y="1229359"/>
                </a:moveTo>
                <a:lnTo>
                  <a:pt x="0" y="1229359"/>
                </a:lnTo>
                <a:lnTo>
                  <a:pt x="0" y="1239519"/>
                </a:lnTo>
                <a:lnTo>
                  <a:pt x="26669" y="1239519"/>
                </a:lnTo>
                <a:lnTo>
                  <a:pt x="26669" y="1229359"/>
                </a:lnTo>
                <a:close/>
              </a:path>
              <a:path w="26670" h="3026409">
                <a:moveTo>
                  <a:pt x="26669" y="1221739"/>
                </a:moveTo>
                <a:lnTo>
                  <a:pt x="0" y="1221739"/>
                </a:lnTo>
                <a:lnTo>
                  <a:pt x="0" y="1228089"/>
                </a:lnTo>
                <a:lnTo>
                  <a:pt x="26669" y="1228089"/>
                </a:lnTo>
                <a:lnTo>
                  <a:pt x="26669" y="1221739"/>
                </a:lnTo>
                <a:close/>
              </a:path>
              <a:path w="26670" h="3026409">
                <a:moveTo>
                  <a:pt x="26669" y="1210309"/>
                </a:moveTo>
                <a:lnTo>
                  <a:pt x="0" y="1210309"/>
                </a:lnTo>
                <a:lnTo>
                  <a:pt x="0" y="1220469"/>
                </a:lnTo>
                <a:lnTo>
                  <a:pt x="26669" y="1220469"/>
                </a:lnTo>
                <a:lnTo>
                  <a:pt x="26669" y="1210309"/>
                </a:lnTo>
                <a:close/>
              </a:path>
              <a:path w="26670" h="3026409">
                <a:moveTo>
                  <a:pt x="26669" y="1202689"/>
                </a:moveTo>
                <a:lnTo>
                  <a:pt x="0" y="1202689"/>
                </a:lnTo>
                <a:lnTo>
                  <a:pt x="0" y="1209039"/>
                </a:lnTo>
                <a:lnTo>
                  <a:pt x="26669" y="1209039"/>
                </a:lnTo>
                <a:lnTo>
                  <a:pt x="26669" y="1202689"/>
                </a:lnTo>
                <a:close/>
              </a:path>
              <a:path w="26670" h="3026409">
                <a:moveTo>
                  <a:pt x="26669" y="1191259"/>
                </a:moveTo>
                <a:lnTo>
                  <a:pt x="0" y="1191259"/>
                </a:lnTo>
                <a:lnTo>
                  <a:pt x="0" y="1201419"/>
                </a:lnTo>
                <a:lnTo>
                  <a:pt x="26669" y="1201419"/>
                </a:lnTo>
                <a:lnTo>
                  <a:pt x="26669" y="1191259"/>
                </a:lnTo>
                <a:close/>
              </a:path>
              <a:path w="26670" h="3026409">
                <a:moveTo>
                  <a:pt x="26669" y="1183639"/>
                </a:moveTo>
                <a:lnTo>
                  <a:pt x="0" y="1183639"/>
                </a:lnTo>
                <a:lnTo>
                  <a:pt x="0" y="1189989"/>
                </a:lnTo>
                <a:lnTo>
                  <a:pt x="26669" y="1189989"/>
                </a:lnTo>
                <a:lnTo>
                  <a:pt x="26669" y="1183639"/>
                </a:lnTo>
                <a:close/>
              </a:path>
              <a:path w="26670" h="3026409">
                <a:moveTo>
                  <a:pt x="26669" y="1172209"/>
                </a:moveTo>
                <a:lnTo>
                  <a:pt x="0" y="1172209"/>
                </a:lnTo>
                <a:lnTo>
                  <a:pt x="0" y="1182369"/>
                </a:lnTo>
                <a:lnTo>
                  <a:pt x="26669" y="1182369"/>
                </a:lnTo>
                <a:lnTo>
                  <a:pt x="26669" y="1172209"/>
                </a:lnTo>
                <a:close/>
              </a:path>
              <a:path w="26670" h="3026409">
                <a:moveTo>
                  <a:pt x="26669" y="1164589"/>
                </a:moveTo>
                <a:lnTo>
                  <a:pt x="0" y="1164589"/>
                </a:lnTo>
                <a:lnTo>
                  <a:pt x="0" y="1170939"/>
                </a:lnTo>
                <a:lnTo>
                  <a:pt x="26669" y="1170939"/>
                </a:lnTo>
                <a:lnTo>
                  <a:pt x="26669" y="1164589"/>
                </a:lnTo>
                <a:close/>
              </a:path>
              <a:path w="26670" h="3026409">
                <a:moveTo>
                  <a:pt x="26669" y="1153160"/>
                </a:moveTo>
                <a:lnTo>
                  <a:pt x="0" y="1153160"/>
                </a:lnTo>
                <a:lnTo>
                  <a:pt x="0" y="1163319"/>
                </a:lnTo>
                <a:lnTo>
                  <a:pt x="26669" y="1163319"/>
                </a:lnTo>
                <a:lnTo>
                  <a:pt x="26669" y="1153160"/>
                </a:lnTo>
                <a:close/>
              </a:path>
              <a:path w="26670" h="3026409">
                <a:moveTo>
                  <a:pt x="26669" y="1145539"/>
                </a:moveTo>
                <a:lnTo>
                  <a:pt x="0" y="1145539"/>
                </a:lnTo>
                <a:lnTo>
                  <a:pt x="0" y="1151889"/>
                </a:lnTo>
                <a:lnTo>
                  <a:pt x="26669" y="1151889"/>
                </a:lnTo>
                <a:lnTo>
                  <a:pt x="26669" y="1145539"/>
                </a:lnTo>
                <a:close/>
              </a:path>
              <a:path w="26670" h="3026409">
                <a:moveTo>
                  <a:pt x="26669" y="1134109"/>
                </a:moveTo>
                <a:lnTo>
                  <a:pt x="0" y="1134109"/>
                </a:lnTo>
                <a:lnTo>
                  <a:pt x="0" y="1144269"/>
                </a:lnTo>
                <a:lnTo>
                  <a:pt x="26669" y="1144269"/>
                </a:lnTo>
                <a:lnTo>
                  <a:pt x="26669" y="1134109"/>
                </a:lnTo>
                <a:close/>
              </a:path>
              <a:path w="26670" h="3026409">
                <a:moveTo>
                  <a:pt x="26669" y="1126489"/>
                </a:moveTo>
                <a:lnTo>
                  <a:pt x="0" y="1126489"/>
                </a:lnTo>
                <a:lnTo>
                  <a:pt x="0" y="1132839"/>
                </a:lnTo>
                <a:lnTo>
                  <a:pt x="26669" y="1132839"/>
                </a:lnTo>
                <a:lnTo>
                  <a:pt x="26669" y="1126489"/>
                </a:lnTo>
                <a:close/>
              </a:path>
              <a:path w="26670" h="3026409">
                <a:moveTo>
                  <a:pt x="26669" y="1115059"/>
                </a:moveTo>
                <a:lnTo>
                  <a:pt x="0" y="1115059"/>
                </a:lnTo>
                <a:lnTo>
                  <a:pt x="0" y="1125219"/>
                </a:lnTo>
                <a:lnTo>
                  <a:pt x="26669" y="1125219"/>
                </a:lnTo>
                <a:lnTo>
                  <a:pt x="26669" y="1115059"/>
                </a:lnTo>
                <a:close/>
              </a:path>
              <a:path w="26670" h="3026409">
                <a:moveTo>
                  <a:pt x="26669" y="1101089"/>
                </a:moveTo>
                <a:lnTo>
                  <a:pt x="0" y="1101089"/>
                </a:lnTo>
                <a:lnTo>
                  <a:pt x="0" y="1113789"/>
                </a:lnTo>
                <a:lnTo>
                  <a:pt x="26669" y="1113789"/>
                </a:lnTo>
                <a:lnTo>
                  <a:pt x="26669" y="1101089"/>
                </a:lnTo>
                <a:close/>
              </a:path>
              <a:path w="26670" h="3026409">
                <a:moveTo>
                  <a:pt x="26669" y="1089659"/>
                </a:moveTo>
                <a:lnTo>
                  <a:pt x="0" y="1089659"/>
                </a:lnTo>
                <a:lnTo>
                  <a:pt x="0" y="1099819"/>
                </a:lnTo>
                <a:lnTo>
                  <a:pt x="26669" y="1099819"/>
                </a:lnTo>
                <a:lnTo>
                  <a:pt x="26669" y="1089659"/>
                </a:lnTo>
                <a:close/>
              </a:path>
              <a:path w="26670" h="3026409">
                <a:moveTo>
                  <a:pt x="26669" y="1082039"/>
                </a:moveTo>
                <a:lnTo>
                  <a:pt x="0" y="1082039"/>
                </a:lnTo>
                <a:lnTo>
                  <a:pt x="0" y="1088389"/>
                </a:lnTo>
                <a:lnTo>
                  <a:pt x="26669" y="1088389"/>
                </a:lnTo>
                <a:lnTo>
                  <a:pt x="26669" y="1082039"/>
                </a:lnTo>
                <a:close/>
              </a:path>
              <a:path w="26670" h="3026409">
                <a:moveTo>
                  <a:pt x="26669" y="1070610"/>
                </a:moveTo>
                <a:lnTo>
                  <a:pt x="0" y="1070610"/>
                </a:lnTo>
                <a:lnTo>
                  <a:pt x="0" y="1080769"/>
                </a:lnTo>
                <a:lnTo>
                  <a:pt x="26669" y="1080769"/>
                </a:lnTo>
                <a:lnTo>
                  <a:pt x="26669" y="1070610"/>
                </a:lnTo>
                <a:close/>
              </a:path>
              <a:path w="26670" h="3026409">
                <a:moveTo>
                  <a:pt x="26669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6669" y="1069339"/>
                </a:lnTo>
                <a:lnTo>
                  <a:pt x="26669" y="1062989"/>
                </a:lnTo>
                <a:close/>
              </a:path>
              <a:path w="26670" h="3026409">
                <a:moveTo>
                  <a:pt x="26669" y="1051559"/>
                </a:moveTo>
                <a:lnTo>
                  <a:pt x="0" y="1051559"/>
                </a:lnTo>
                <a:lnTo>
                  <a:pt x="0" y="1061720"/>
                </a:lnTo>
                <a:lnTo>
                  <a:pt x="26669" y="1061720"/>
                </a:lnTo>
                <a:lnTo>
                  <a:pt x="26669" y="1051559"/>
                </a:lnTo>
                <a:close/>
              </a:path>
              <a:path w="26670" h="3026409">
                <a:moveTo>
                  <a:pt x="26669" y="1043939"/>
                </a:moveTo>
                <a:lnTo>
                  <a:pt x="0" y="1043939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1043939"/>
                </a:lnTo>
                <a:close/>
              </a:path>
              <a:path w="26670" h="3026409">
                <a:moveTo>
                  <a:pt x="26669" y="1032509"/>
                </a:moveTo>
                <a:lnTo>
                  <a:pt x="0" y="1032509"/>
                </a:lnTo>
                <a:lnTo>
                  <a:pt x="0" y="1042670"/>
                </a:lnTo>
                <a:lnTo>
                  <a:pt x="26669" y="1042670"/>
                </a:lnTo>
                <a:lnTo>
                  <a:pt x="26669" y="1032509"/>
                </a:lnTo>
                <a:close/>
              </a:path>
              <a:path w="26670" h="3026409">
                <a:moveTo>
                  <a:pt x="26669" y="1024889"/>
                </a:moveTo>
                <a:lnTo>
                  <a:pt x="0" y="1024889"/>
                </a:lnTo>
                <a:lnTo>
                  <a:pt x="0" y="1031239"/>
                </a:lnTo>
                <a:lnTo>
                  <a:pt x="26669" y="1031239"/>
                </a:lnTo>
                <a:lnTo>
                  <a:pt x="26669" y="1024889"/>
                </a:lnTo>
                <a:close/>
              </a:path>
              <a:path w="26670" h="3026409">
                <a:moveTo>
                  <a:pt x="26669" y="1013459"/>
                </a:moveTo>
                <a:lnTo>
                  <a:pt x="0" y="1013459"/>
                </a:lnTo>
                <a:lnTo>
                  <a:pt x="0" y="1023619"/>
                </a:lnTo>
                <a:lnTo>
                  <a:pt x="26669" y="1023619"/>
                </a:lnTo>
                <a:lnTo>
                  <a:pt x="26669" y="1013459"/>
                </a:lnTo>
                <a:close/>
              </a:path>
              <a:path w="26670" h="3026409">
                <a:moveTo>
                  <a:pt x="26669" y="1005839"/>
                </a:moveTo>
                <a:lnTo>
                  <a:pt x="0" y="1005839"/>
                </a:lnTo>
                <a:lnTo>
                  <a:pt x="0" y="1012189"/>
                </a:lnTo>
                <a:lnTo>
                  <a:pt x="26669" y="1012189"/>
                </a:lnTo>
                <a:lnTo>
                  <a:pt x="26669" y="1005839"/>
                </a:lnTo>
                <a:close/>
              </a:path>
              <a:path w="26670" h="3026409">
                <a:moveTo>
                  <a:pt x="26669" y="1003299"/>
                </a:moveTo>
                <a:lnTo>
                  <a:pt x="0" y="1003299"/>
                </a:lnTo>
                <a:lnTo>
                  <a:pt x="0" y="1004569"/>
                </a:lnTo>
                <a:lnTo>
                  <a:pt x="26669" y="1004569"/>
                </a:lnTo>
                <a:lnTo>
                  <a:pt x="26669" y="1003299"/>
                </a:lnTo>
                <a:close/>
              </a:path>
              <a:path w="26670" h="3026409">
                <a:moveTo>
                  <a:pt x="26669" y="1573529"/>
                </a:moveTo>
                <a:lnTo>
                  <a:pt x="0" y="1573529"/>
                </a:lnTo>
                <a:lnTo>
                  <a:pt x="0" y="1662429"/>
                </a:lnTo>
                <a:lnTo>
                  <a:pt x="26669" y="1662429"/>
                </a:lnTo>
                <a:lnTo>
                  <a:pt x="26669" y="1573529"/>
                </a:lnTo>
                <a:close/>
              </a:path>
              <a:path w="26670" h="3026409">
                <a:moveTo>
                  <a:pt x="26669" y="2175509"/>
                </a:moveTo>
                <a:lnTo>
                  <a:pt x="0" y="2175509"/>
                </a:lnTo>
                <a:lnTo>
                  <a:pt x="0" y="2183129"/>
                </a:lnTo>
                <a:lnTo>
                  <a:pt x="26669" y="2183129"/>
                </a:lnTo>
                <a:lnTo>
                  <a:pt x="26669" y="2175509"/>
                </a:lnTo>
                <a:close/>
              </a:path>
              <a:path w="26670" h="3026409">
                <a:moveTo>
                  <a:pt x="26669" y="1747519"/>
                </a:moveTo>
                <a:lnTo>
                  <a:pt x="0" y="1747519"/>
                </a:lnTo>
                <a:lnTo>
                  <a:pt x="0" y="2174239"/>
                </a:lnTo>
                <a:lnTo>
                  <a:pt x="26669" y="2174239"/>
                </a:lnTo>
                <a:lnTo>
                  <a:pt x="26669" y="1747519"/>
                </a:lnTo>
                <a:close/>
              </a:path>
              <a:path w="26670" h="3026409">
                <a:moveTo>
                  <a:pt x="26669" y="1728469"/>
                </a:moveTo>
                <a:lnTo>
                  <a:pt x="0" y="1728469"/>
                </a:lnTo>
                <a:lnTo>
                  <a:pt x="0" y="1746249"/>
                </a:lnTo>
                <a:lnTo>
                  <a:pt x="26669" y="1746249"/>
                </a:lnTo>
                <a:lnTo>
                  <a:pt x="26669" y="1728469"/>
                </a:lnTo>
                <a:close/>
              </a:path>
              <a:path w="26670" h="3026409">
                <a:moveTo>
                  <a:pt x="26669" y="1709419"/>
                </a:moveTo>
                <a:lnTo>
                  <a:pt x="0" y="1709419"/>
                </a:lnTo>
                <a:lnTo>
                  <a:pt x="0" y="1727199"/>
                </a:lnTo>
                <a:lnTo>
                  <a:pt x="26669" y="1727199"/>
                </a:lnTo>
                <a:lnTo>
                  <a:pt x="26669" y="1709419"/>
                </a:lnTo>
                <a:close/>
              </a:path>
              <a:path w="26670" h="3026409">
                <a:moveTo>
                  <a:pt x="26669" y="1686559"/>
                </a:moveTo>
                <a:lnTo>
                  <a:pt x="0" y="1686559"/>
                </a:lnTo>
                <a:lnTo>
                  <a:pt x="0" y="1708149"/>
                </a:lnTo>
                <a:lnTo>
                  <a:pt x="26669" y="1708149"/>
                </a:lnTo>
                <a:lnTo>
                  <a:pt x="26669" y="1686559"/>
                </a:lnTo>
                <a:close/>
              </a:path>
              <a:path w="26670" h="3026409">
                <a:moveTo>
                  <a:pt x="26669" y="1667509"/>
                </a:moveTo>
                <a:lnTo>
                  <a:pt x="0" y="1667509"/>
                </a:lnTo>
                <a:lnTo>
                  <a:pt x="0" y="1685289"/>
                </a:lnTo>
                <a:lnTo>
                  <a:pt x="26669" y="1685289"/>
                </a:lnTo>
                <a:lnTo>
                  <a:pt x="26669" y="1667509"/>
                </a:lnTo>
                <a:close/>
              </a:path>
              <a:path w="26670" h="3026409">
                <a:moveTo>
                  <a:pt x="26669" y="1663699"/>
                </a:moveTo>
                <a:lnTo>
                  <a:pt x="0" y="166369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63699"/>
                </a:lnTo>
                <a:close/>
              </a:path>
              <a:path w="26670" h="3026409">
                <a:moveTo>
                  <a:pt x="26669" y="2183129"/>
                </a:moveTo>
                <a:lnTo>
                  <a:pt x="0" y="2183129"/>
                </a:lnTo>
                <a:lnTo>
                  <a:pt x="0" y="2358389"/>
                </a:lnTo>
                <a:lnTo>
                  <a:pt x="26669" y="2358389"/>
                </a:lnTo>
                <a:lnTo>
                  <a:pt x="26669" y="2183129"/>
                </a:lnTo>
                <a:close/>
              </a:path>
              <a:path w="26670" h="3026409">
                <a:moveTo>
                  <a:pt x="26669" y="2358390"/>
                </a:moveTo>
                <a:lnTo>
                  <a:pt x="0" y="2358390"/>
                </a:lnTo>
                <a:lnTo>
                  <a:pt x="0" y="3026409"/>
                </a:lnTo>
                <a:lnTo>
                  <a:pt x="26669" y="3026409"/>
                </a:lnTo>
                <a:lnTo>
                  <a:pt x="26669" y="235839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1830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150109"/>
                </a:lnTo>
                <a:close/>
              </a:path>
            </a:pathLst>
          </a:custGeom>
          <a:solidFill>
            <a:srgbClr val="182F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0" y="21590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790" y="0"/>
                </a:lnTo>
              </a:path>
            </a:pathLst>
          </a:custGeom>
          <a:ln w="43179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859789" y="3048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58519" y="30480"/>
            <a:ext cx="836930" cy="115570"/>
          </a:xfrm>
          <a:custGeom>
            <a:avLst/>
            <a:gdLst/>
            <a:ahLst/>
            <a:cxnLst/>
            <a:rect l="l" t="t" r="r" b="b"/>
            <a:pathLst>
              <a:path w="836930" h="115570">
                <a:moveTo>
                  <a:pt x="1270" y="0"/>
                </a:moveTo>
                <a:lnTo>
                  <a:pt x="1270" y="6350"/>
                </a:lnTo>
                <a:lnTo>
                  <a:pt x="0" y="12700"/>
                </a:lnTo>
                <a:lnTo>
                  <a:pt x="835660" y="115570"/>
                </a:lnTo>
                <a:lnTo>
                  <a:pt x="835660" y="109220"/>
                </a:lnTo>
                <a:lnTo>
                  <a:pt x="836930" y="102870"/>
                </a:lnTo>
                <a:lnTo>
                  <a:pt x="127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692910" y="133350"/>
            <a:ext cx="808990" cy="181610"/>
          </a:xfrm>
          <a:custGeom>
            <a:avLst/>
            <a:gdLst/>
            <a:ahLst/>
            <a:cxnLst/>
            <a:rect l="l" t="t" r="r" b="b"/>
            <a:pathLst>
              <a:path w="808989" h="181610">
                <a:moveTo>
                  <a:pt x="2539" y="0"/>
                </a:moveTo>
                <a:lnTo>
                  <a:pt x="0" y="12700"/>
                </a:lnTo>
                <a:lnTo>
                  <a:pt x="806450" y="181609"/>
                </a:lnTo>
                <a:lnTo>
                  <a:pt x="808989" y="168909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499360" y="302259"/>
            <a:ext cx="775970" cy="242570"/>
          </a:xfrm>
          <a:custGeom>
            <a:avLst/>
            <a:gdLst/>
            <a:ahLst/>
            <a:cxnLst/>
            <a:rect l="l" t="t" r="r" b="b"/>
            <a:pathLst>
              <a:path w="775970" h="242570">
                <a:moveTo>
                  <a:pt x="2539" y="0"/>
                </a:moveTo>
                <a:lnTo>
                  <a:pt x="0" y="12700"/>
                </a:lnTo>
                <a:lnTo>
                  <a:pt x="772160" y="242570"/>
                </a:lnTo>
                <a:lnTo>
                  <a:pt x="774700" y="236220"/>
                </a:lnTo>
                <a:lnTo>
                  <a:pt x="775969" y="231140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271520" y="533400"/>
            <a:ext cx="739140" cy="299720"/>
          </a:xfrm>
          <a:custGeom>
            <a:avLst/>
            <a:gdLst/>
            <a:ahLst/>
            <a:cxnLst/>
            <a:rect l="l" t="t" r="r" b="b"/>
            <a:pathLst>
              <a:path w="739139" h="299719">
                <a:moveTo>
                  <a:pt x="3809" y="0"/>
                </a:moveTo>
                <a:lnTo>
                  <a:pt x="2539" y="5079"/>
                </a:lnTo>
                <a:lnTo>
                  <a:pt x="0" y="11429"/>
                </a:lnTo>
                <a:lnTo>
                  <a:pt x="735329" y="299720"/>
                </a:lnTo>
                <a:lnTo>
                  <a:pt x="736600" y="293370"/>
                </a:lnTo>
                <a:lnTo>
                  <a:pt x="739139" y="288289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008120" y="8216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09" y="0"/>
                </a:moveTo>
                <a:lnTo>
                  <a:pt x="2539" y="0"/>
                </a:lnTo>
                <a:lnTo>
                  <a:pt x="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005579" y="821689"/>
            <a:ext cx="699770" cy="354330"/>
          </a:xfrm>
          <a:custGeom>
            <a:avLst/>
            <a:gdLst/>
            <a:ahLst/>
            <a:cxnLst/>
            <a:rect l="l" t="t" r="r" b="b"/>
            <a:pathLst>
              <a:path w="699770" h="354330">
                <a:moveTo>
                  <a:pt x="6350" y="0"/>
                </a:moveTo>
                <a:lnTo>
                  <a:pt x="2540" y="5080"/>
                </a:lnTo>
                <a:lnTo>
                  <a:pt x="0" y="11430"/>
                </a:lnTo>
                <a:lnTo>
                  <a:pt x="693420" y="354330"/>
                </a:lnTo>
                <a:lnTo>
                  <a:pt x="697230" y="347980"/>
                </a:lnTo>
                <a:lnTo>
                  <a:pt x="699770" y="3429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699000" y="1164589"/>
            <a:ext cx="654050" cy="405130"/>
          </a:xfrm>
          <a:custGeom>
            <a:avLst/>
            <a:gdLst/>
            <a:ahLst/>
            <a:cxnLst/>
            <a:rect l="l" t="t" r="r" b="b"/>
            <a:pathLst>
              <a:path w="654050" h="405130">
                <a:moveTo>
                  <a:pt x="6350" y="0"/>
                </a:moveTo>
                <a:lnTo>
                  <a:pt x="3810" y="5080"/>
                </a:lnTo>
                <a:lnTo>
                  <a:pt x="0" y="11430"/>
                </a:lnTo>
                <a:lnTo>
                  <a:pt x="647700" y="405130"/>
                </a:lnTo>
                <a:lnTo>
                  <a:pt x="650239" y="400050"/>
                </a:lnTo>
                <a:lnTo>
                  <a:pt x="654050" y="3937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349240" y="155828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635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345429" y="1559560"/>
            <a:ext cx="605790" cy="450850"/>
          </a:xfrm>
          <a:custGeom>
            <a:avLst/>
            <a:gdLst/>
            <a:ahLst/>
            <a:cxnLst/>
            <a:rect l="l" t="t" r="r" b="b"/>
            <a:pathLst>
              <a:path w="605789" h="450850">
                <a:moveTo>
                  <a:pt x="7620" y="0"/>
                </a:moveTo>
                <a:lnTo>
                  <a:pt x="0" y="10160"/>
                </a:lnTo>
                <a:lnTo>
                  <a:pt x="598170" y="450850"/>
                </a:lnTo>
                <a:lnTo>
                  <a:pt x="605790" y="440689"/>
                </a:lnTo>
                <a:lnTo>
                  <a:pt x="762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947409" y="20002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507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942329" y="2001520"/>
            <a:ext cx="551180" cy="495300"/>
          </a:xfrm>
          <a:custGeom>
            <a:avLst/>
            <a:gdLst/>
            <a:ahLst/>
            <a:cxnLst/>
            <a:rect l="l" t="t" r="r" b="b"/>
            <a:pathLst>
              <a:path w="551179" h="495300">
                <a:moveTo>
                  <a:pt x="8890" y="0"/>
                </a:moveTo>
                <a:lnTo>
                  <a:pt x="0" y="8889"/>
                </a:lnTo>
                <a:lnTo>
                  <a:pt x="543560" y="495300"/>
                </a:lnTo>
                <a:lnTo>
                  <a:pt x="547370" y="490219"/>
                </a:lnTo>
                <a:lnTo>
                  <a:pt x="551180" y="486409"/>
                </a:lnTo>
                <a:lnTo>
                  <a:pt x="889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6489700" y="24879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10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6485890" y="2487929"/>
            <a:ext cx="492759" cy="535940"/>
          </a:xfrm>
          <a:custGeom>
            <a:avLst/>
            <a:gdLst/>
            <a:ahLst/>
            <a:cxnLst/>
            <a:rect l="l" t="t" r="r" b="b"/>
            <a:pathLst>
              <a:path w="492759" h="535939">
                <a:moveTo>
                  <a:pt x="8889" y="0"/>
                </a:moveTo>
                <a:lnTo>
                  <a:pt x="3810" y="3810"/>
                </a:lnTo>
                <a:lnTo>
                  <a:pt x="0" y="8890"/>
                </a:lnTo>
                <a:lnTo>
                  <a:pt x="483869" y="535940"/>
                </a:lnTo>
                <a:lnTo>
                  <a:pt x="492760" y="527050"/>
                </a:lnTo>
                <a:lnTo>
                  <a:pt x="888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6974840" y="30149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09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6969759" y="3014979"/>
            <a:ext cx="430530" cy="572770"/>
          </a:xfrm>
          <a:custGeom>
            <a:avLst/>
            <a:gdLst/>
            <a:ahLst/>
            <a:cxnLst/>
            <a:rect l="l" t="t" r="r" b="b"/>
            <a:pathLst>
              <a:path w="430529" h="572770">
                <a:moveTo>
                  <a:pt x="10160" y="0"/>
                </a:moveTo>
                <a:lnTo>
                  <a:pt x="0" y="7620"/>
                </a:lnTo>
                <a:lnTo>
                  <a:pt x="420370" y="572770"/>
                </a:lnTo>
                <a:lnTo>
                  <a:pt x="430530" y="56515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390130" y="3580129"/>
            <a:ext cx="364490" cy="605790"/>
          </a:xfrm>
          <a:custGeom>
            <a:avLst/>
            <a:gdLst/>
            <a:ahLst/>
            <a:cxnLst/>
            <a:rect l="l" t="t" r="r" b="b"/>
            <a:pathLst>
              <a:path w="364490" h="605789">
                <a:moveTo>
                  <a:pt x="10160" y="0"/>
                </a:moveTo>
                <a:lnTo>
                  <a:pt x="5079" y="3810"/>
                </a:lnTo>
                <a:lnTo>
                  <a:pt x="0" y="6350"/>
                </a:lnTo>
                <a:lnTo>
                  <a:pt x="354329" y="605790"/>
                </a:lnTo>
                <a:lnTo>
                  <a:pt x="364490" y="59817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749540" y="41783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79" y="0"/>
                </a:moveTo>
                <a:lnTo>
                  <a:pt x="0" y="381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744459" y="4179570"/>
            <a:ext cx="293370" cy="633730"/>
          </a:xfrm>
          <a:custGeom>
            <a:avLst/>
            <a:gdLst/>
            <a:ahLst/>
            <a:cxnLst/>
            <a:rect l="l" t="t" r="r" b="b"/>
            <a:pathLst>
              <a:path w="293370" h="633729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281940" y="633729"/>
                </a:lnTo>
                <a:lnTo>
                  <a:pt x="288290" y="631189"/>
                </a:lnTo>
                <a:lnTo>
                  <a:pt x="293370" y="628649"/>
                </a:lnTo>
                <a:lnTo>
                  <a:pt x="1143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8032750" y="48082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8026400" y="4809490"/>
            <a:ext cx="219710" cy="659130"/>
          </a:xfrm>
          <a:custGeom>
            <a:avLst/>
            <a:gdLst/>
            <a:ahLst/>
            <a:cxnLst/>
            <a:rect l="l" t="t" r="r" b="b"/>
            <a:pathLst>
              <a:path w="219709" h="659129">
                <a:moveTo>
                  <a:pt x="11429" y="0"/>
                </a:moveTo>
                <a:lnTo>
                  <a:pt x="6350" y="1270"/>
                </a:lnTo>
                <a:lnTo>
                  <a:pt x="0" y="3810"/>
                </a:lnTo>
                <a:lnTo>
                  <a:pt x="207009" y="659130"/>
                </a:lnTo>
                <a:lnTo>
                  <a:pt x="213359" y="657860"/>
                </a:lnTo>
                <a:lnTo>
                  <a:pt x="219709" y="655320"/>
                </a:lnTo>
                <a:lnTo>
                  <a:pt x="1142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8239759" y="546480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8233409" y="5466079"/>
            <a:ext cx="139700" cy="681990"/>
          </a:xfrm>
          <a:custGeom>
            <a:avLst/>
            <a:gdLst/>
            <a:ahLst/>
            <a:cxnLst/>
            <a:rect l="l" t="t" r="r" b="b"/>
            <a:pathLst>
              <a:path w="139700" h="681989">
                <a:moveTo>
                  <a:pt x="12700" y="0"/>
                </a:moveTo>
                <a:lnTo>
                  <a:pt x="0" y="2540"/>
                </a:lnTo>
                <a:lnTo>
                  <a:pt x="127000" y="681990"/>
                </a:lnTo>
                <a:lnTo>
                  <a:pt x="139700" y="679450"/>
                </a:lnTo>
                <a:lnTo>
                  <a:pt x="1270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8366759" y="61455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8388350" y="6146800"/>
            <a:ext cx="0" cy="699770"/>
          </a:xfrm>
          <a:custGeom>
            <a:avLst/>
            <a:gdLst/>
            <a:ahLst/>
            <a:cxnLst/>
            <a:rect l="l" t="t" r="r" b="b"/>
            <a:pathLst>
              <a:path h="699770">
                <a:moveTo>
                  <a:pt x="0" y="0"/>
                </a:moveTo>
                <a:lnTo>
                  <a:pt x="0" y="699770"/>
                </a:lnTo>
              </a:path>
            </a:pathLst>
          </a:custGeom>
          <a:ln w="55880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 txBox="1">
            <a:spLocks noGrp="1"/>
          </p:cNvSpPr>
          <p:nvPr>
            <p:ph type="title"/>
          </p:nvPr>
        </p:nvSpPr>
        <p:spPr>
          <a:xfrm>
            <a:off x="764540" y="289559"/>
            <a:ext cx="513969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b="1" dirty="0">
                <a:solidFill>
                  <a:srgbClr val="FFCC66"/>
                </a:solidFill>
                <a:latin typeface="Times New Roman"/>
                <a:cs typeface="Times New Roman"/>
              </a:rPr>
              <a:t>NITRATES AND</a:t>
            </a:r>
            <a:r>
              <a:rPr sz="3200" b="1" spc="-70" dirty="0">
                <a:solidFill>
                  <a:srgbClr val="FFCC66"/>
                </a:solidFill>
                <a:latin typeface="Times New Roman"/>
                <a:cs typeface="Times New Roman"/>
              </a:rPr>
              <a:t> </a:t>
            </a:r>
            <a:r>
              <a:rPr sz="3200" b="1" dirty="0">
                <a:solidFill>
                  <a:srgbClr val="FFCC66"/>
                </a:solidFill>
                <a:latin typeface="Times New Roman"/>
                <a:cs typeface="Times New Roman"/>
              </a:rPr>
              <a:t>NITRITES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473" name="object 473"/>
          <p:cNvSpPr txBox="1"/>
          <p:nvPr/>
        </p:nvSpPr>
        <p:spPr>
          <a:xfrm>
            <a:off x="764540" y="777239"/>
            <a:ext cx="6866255" cy="5333510"/>
          </a:xfrm>
          <a:prstGeom prst="rect">
            <a:avLst/>
          </a:prstGeom>
        </p:spPr>
        <p:txBody>
          <a:bodyPr vert="horz" wrap="square" lIns="0" tIns="64769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09"/>
              </a:spcBef>
            </a:pPr>
            <a:r>
              <a:rPr sz="3200" b="1" dirty="0">
                <a:solidFill>
                  <a:srgbClr val="FFFF00"/>
                </a:solidFill>
                <a:latin typeface="Times New Roman"/>
                <a:cs typeface="Times New Roman"/>
              </a:rPr>
              <a:t>Classification of nitrates</a:t>
            </a:r>
            <a:r>
              <a:rPr sz="3200" dirty="0">
                <a:solidFill>
                  <a:srgbClr val="FFFF00"/>
                </a:solidFill>
                <a:latin typeface="Times New Roman"/>
                <a:cs typeface="Times New Roman"/>
              </a:rPr>
              <a:t>:</a:t>
            </a:r>
            <a:endParaRPr sz="3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09"/>
              </a:spcBef>
              <a:buClr>
                <a:srgbClr val="3366FF"/>
              </a:buClr>
              <a:buSzPct val="79687"/>
              <a:tabLst>
                <a:tab pos="621665" algn="l"/>
                <a:tab pos="622300" algn="l"/>
              </a:tabLst>
            </a:pPr>
            <a:r>
              <a:rPr lang="en-IN" sz="3200" dirty="0" smtClean="0">
                <a:solidFill>
                  <a:srgbClr val="FF0000"/>
                </a:solidFill>
                <a:latin typeface="Times New Roman"/>
                <a:cs typeface="Times New Roman"/>
              </a:rPr>
              <a:t>Short</a:t>
            </a:r>
            <a:r>
              <a:rPr sz="3200" dirty="0" smtClean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acting</a:t>
            </a:r>
            <a:r>
              <a:rPr sz="3200" spc="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nitrates</a:t>
            </a:r>
            <a:endParaRPr sz="3200" dirty="0">
              <a:latin typeface="Times New Roman"/>
              <a:cs typeface="Times New Roman"/>
            </a:endParaRPr>
          </a:p>
          <a:p>
            <a:pPr marL="1210310" lvl="1" indent="-268605">
              <a:lnSpc>
                <a:spcPct val="100000"/>
              </a:lnSpc>
              <a:spcBef>
                <a:spcPts val="360"/>
              </a:spcBef>
              <a:buChar char="*"/>
              <a:tabLst>
                <a:tab pos="1210945" algn="l"/>
              </a:tabLst>
            </a:pP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used to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terminate acute attack 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sz="2800" spc="-7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angina</a:t>
            </a:r>
            <a:endParaRPr sz="2800" dirty="0">
              <a:latin typeface="Times New Roman"/>
              <a:cs typeface="Times New Roman"/>
            </a:endParaRPr>
          </a:p>
          <a:p>
            <a:pPr marL="1210310" lvl="1" indent="-268605">
              <a:lnSpc>
                <a:spcPct val="100000"/>
              </a:lnSpc>
              <a:spcBef>
                <a:spcPts val="360"/>
              </a:spcBef>
              <a:buChar char="*"/>
              <a:tabLst>
                <a:tab pos="1210945" algn="l"/>
              </a:tabLst>
            </a:pP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e.g.- Nitroglycerin </a:t>
            </a:r>
            <a:r>
              <a:rPr sz="2800" spc="-5" dirty="0" smtClean="0">
                <a:solidFill>
                  <a:srgbClr val="FFFFFF"/>
                </a:solidFill>
                <a:latin typeface="Times New Roman"/>
                <a:cs typeface="Times New Roman"/>
              </a:rPr>
              <a:t>and</a:t>
            </a:r>
            <a:r>
              <a:rPr lang="en-IN" sz="2800" spc="-5" dirty="0" smtClean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lang="en-IN" sz="2800" spc="-5" dirty="0" err="1" smtClean="0">
                <a:solidFill>
                  <a:srgbClr val="FFFFFF"/>
                </a:solidFill>
                <a:latin typeface="Times New Roman"/>
                <a:cs typeface="Times New Roman"/>
              </a:rPr>
              <a:t>glyceryl</a:t>
            </a:r>
            <a:r>
              <a:rPr sz="28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lang="en-IN" sz="28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tri</a:t>
            </a:r>
            <a:r>
              <a:rPr sz="28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nitrate</a:t>
            </a:r>
            <a:r>
              <a:rPr lang="en-IN" sz="2800" dirty="0" smtClean="0">
                <a:solidFill>
                  <a:srgbClr val="FFFFFF"/>
                </a:solidFill>
                <a:latin typeface="Times New Roman"/>
                <a:cs typeface="Times New Roman"/>
              </a:rPr>
              <a:t>(GTN)</a:t>
            </a:r>
            <a:endParaRPr sz="2800" dirty="0">
              <a:latin typeface="Times New Roman"/>
              <a:cs typeface="Times New Roman"/>
            </a:endParaRPr>
          </a:p>
          <a:p>
            <a:pPr marL="1210310" lvl="1" indent="-268605">
              <a:lnSpc>
                <a:spcPct val="100000"/>
              </a:lnSpc>
              <a:spcBef>
                <a:spcPts val="360"/>
              </a:spcBef>
              <a:buChar char="*"/>
              <a:tabLst>
                <a:tab pos="1210945" algn="l"/>
              </a:tabLst>
            </a:pP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usually administered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sublingually</a:t>
            </a:r>
            <a:endParaRPr sz="28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09"/>
              </a:spcBef>
              <a:buClr>
                <a:srgbClr val="3366FF"/>
              </a:buClr>
              <a:buSzPct val="79687"/>
              <a:tabLst>
                <a:tab pos="621665" algn="l"/>
                <a:tab pos="622300" algn="l"/>
              </a:tabLst>
            </a:pP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Long acting</a:t>
            </a:r>
            <a:r>
              <a:rPr sz="3200" spc="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nitrates</a:t>
            </a:r>
            <a:endParaRPr sz="3200" dirty="0">
              <a:latin typeface="Times New Roman"/>
              <a:cs typeface="Times New Roman"/>
            </a:endParaRPr>
          </a:p>
          <a:p>
            <a:pPr marL="1210310" lvl="1" indent="-268605">
              <a:lnSpc>
                <a:spcPct val="100000"/>
              </a:lnSpc>
              <a:spcBef>
                <a:spcPts val="360"/>
              </a:spcBef>
              <a:buChar char="*"/>
              <a:tabLst>
                <a:tab pos="1210945" algn="l"/>
              </a:tabLst>
            </a:pP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used to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prevent an attack 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sz="2800" spc="-2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angina</a:t>
            </a:r>
            <a:endParaRPr sz="2800" dirty="0">
              <a:latin typeface="Times New Roman"/>
              <a:cs typeface="Times New Roman"/>
            </a:endParaRPr>
          </a:p>
          <a:p>
            <a:pPr marL="1021715" marR="172720" lvl="1" indent="-80010">
              <a:lnSpc>
                <a:spcPts val="3020"/>
              </a:lnSpc>
              <a:spcBef>
                <a:spcPts val="745"/>
              </a:spcBef>
              <a:buChar char="*"/>
              <a:tabLst>
                <a:tab pos="1210945" algn="l"/>
              </a:tabLst>
            </a:pP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e.g. 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-Erythrytyl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tetranitrate, 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Isosorbide  dinitrate, Pentaerythrytol</a:t>
            </a:r>
            <a:r>
              <a:rPr sz="2800" spc="-4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tetranitrate</a:t>
            </a:r>
            <a:endParaRPr sz="2800" dirty="0">
              <a:latin typeface="Times New Roman"/>
              <a:cs typeface="Times New Roman"/>
            </a:endParaRPr>
          </a:p>
          <a:p>
            <a:pPr marL="1210310" lvl="1" indent="-268605">
              <a:lnSpc>
                <a:spcPct val="100000"/>
              </a:lnSpc>
              <a:spcBef>
                <a:spcPts val="315"/>
              </a:spcBef>
              <a:buChar char="*"/>
              <a:tabLst>
                <a:tab pos="1210945" algn="l"/>
              </a:tabLst>
            </a:pP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administered 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orally or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 topically</a:t>
            </a:r>
            <a:endParaRPr sz="2800" dirty="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0" y="0"/>
            <a:ext cx="0" cy="1906270"/>
          </a:xfrm>
          <a:custGeom>
            <a:avLst/>
            <a:gdLst/>
            <a:ahLst/>
            <a:cxnLst/>
            <a:rect l="l" t="t" r="r" b="b"/>
            <a:pathLst>
              <a:path h="1906270">
                <a:moveTo>
                  <a:pt x="0" y="0"/>
                </a:moveTo>
                <a:lnTo>
                  <a:pt x="0" y="1906270"/>
                </a:lnTo>
              </a:path>
            </a:pathLst>
          </a:custGeom>
          <a:ln w="35559">
            <a:solidFill>
              <a:srgbClr val="0000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0" y="2377439"/>
            <a:ext cx="0" cy="1127760"/>
          </a:xfrm>
          <a:custGeom>
            <a:avLst/>
            <a:gdLst/>
            <a:ahLst/>
            <a:cxnLst/>
            <a:rect l="l" t="t" r="r" b="b"/>
            <a:pathLst>
              <a:path h="1127760">
                <a:moveTo>
                  <a:pt x="0" y="0"/>
                </a:moveTo>
                <a:lnTo>
                  <a:pt x="0" y="1127760"/>
                </a:lnTo>
              </a:path>
            </a:pathLst>
          </a:custGeom>
          <a:ln w="35559">
            <a:solidFill>
              <a:srgbClr val="0000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0" y="3977640"/>
            <a:ext cx="0" cy="670560"/>
          </a:xfrm>
          <a:custGeom>
            <a:avLst/>
            <a:gdLst/>
            <a:ahLst/>
            <a:cxnLst/>
            <a:rect l="l" t="t" r="r" b="b"/>
            <a:pathLst>
              <a:path h="670560">
                <a:moveTo>
                  <a:pt x="0" y="0"/>
                </a:moveTo>
                <a:lnTo>
                  <a:pt x="0" y="670560"/>
                </a:lnTo>
              </a:path>
            </a:pathLst>
          </a:custGeom>
          <a:ln w="35559">
            <a:solidFill>
              <a:srgbClr val="0000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0" y="5119370"/>
            <a:ext cx="0" cy="1739900"/>
          </a:xfrm>
          <a:custGeom>
            <a:avLst/>
            <a:gdLst/>
            <a:ahLst/>
            <a:cxnLst/>
            <a:rect l="l" t="t" r="r" b="b"/>
            <a:pathLst>
              <a:path h="1739900">
                <a:moveTo>
                  <a:pt x="0" y="0"/>
                </a:moveTo>
                <a:lnTo>
                  <a:pt x="0" y="1739899"/>
                </a:lnTo>
              </a:path>
            </a:pathLst>
          </a:custGeom>
          <a:ln w="35559">
            <a:solidFill>
              <a:srgbClr val="0000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7279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73152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80327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0695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105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2118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248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355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392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498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535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571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7858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822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858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8893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89293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89649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9001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9037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90728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9109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366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468620" y="16408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3364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496559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6669" y="25400"/>
                </a:moveTo>
                <a:lnTo>
                  <a:pt x="16510" y="25400"/>
                </a:lnTo>
                <a:lnTo>
                  <a:pt x="1651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38100">
                <a:moveTo>
                  <a:pt x="380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</a:pathLst>
          </a:custGeom>
          <a:solidFill>
            <a:srgbClr val="3364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52322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40" y="12700"/>
                </a:moveTo>
                <a:lnTo>
                  <a:pt x="6350" y="12700"/>
                </a:lnTo>
                <a:lnTo>
                  <a:pt x="6350" y="25400"/>
                </a:lnTo>
                <a:lnTo>
                  <a:pt x="24130" y="25400"/>
                </a:lnTo>
                <a:lnTo>
                  <a:pt x="24130" y="38100"/>
                </a:lnTo>
                <a:lnTo>
                  <a:pt x="27940" y="38100"/>
                </a:lnTo>
                <a:lnTo>
                  <a:pt x="27940" y="12700"/>
                </a:lnTo>
                <a:close/>
              </a:path>
              <a:path w="27939" h="38100">
                <a:moveTo>
                  <a:pt x="19050" y="0"/>
                </a:moveTo>
                <a:lnTo>
                  <a:pt x="0" y="0"/>
                </a:lnTo>
                <a:lnTo>
                  <a:pt x="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3364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55117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2699" y="0"/>
                </a:moveTo>
                <a:lnTo>
                  <a:pt x="0" y="0"/>
                </a:lnTo>
                <a:lnTo>
                  <a:pt x="0" y="25400"/>
                </a:lnTo>
                <a:lnTo>
                  <a:pt x="12700" y="25400"/>
                </a:lnTo>
                <a:lnTo>
                  <a:pt x="1270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57784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27939" y="25399"/>
                </a:moveTo>
                <a:lnTo>
                  <a:pt x="3810" y="25399"/>
                </a:lnTo>
                <a:lnTo>
                  <a:pt x="3810" y="38099"/>
                </a:lnTo>
                <a:lnTo>
                  <a:pt x="20320" y="38099"/>
                </a:lnTo>
                <a:lnTo>
                  <a:pt x="20320" y="50799"/>
                </a:lnTo>
                <a:lnTo>
                  <a:pt x="27939" y="50799"/>
                </a:lnTo>
                <a:lnTo>
                  <a:pt x="27939" y="25399"/>
                </a:lnTo>
                <a:close/>
              </a:path>
              <a:path w="27939" h="50800">
                <a:moveTo>
                  <a:pt x="635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3163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60577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0320" y="0"/>
                </a:moveTo>
                <a:lnTo>
                  <a:pt x="0" y="0"/>
                </a:lnTo>
                <a:lnTo>
                  <a:pt x="0" y="25400"/>
                </a:lnTo>
                <a:lnTo>
                  <a:pt x="8890" y="25400"/>
                </a:lnTo>
                <a:lnTo>
                  <a:pt x="889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3162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632450" y="17424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13970" y="0"/>
                </a:moveTo>
                <a:lnTo>
                  <a:pt x="0" y="0"/>
                </a:lnTo>
                <a:lnTo>
                  <a:pt x="0" y="38100"/>
                </a:lnTo>
                <a:lnTo>
                  <a:pt x="16510" y="38100"/>
                </a:lnTo>
                <a:lnTo>
                  <a:pt x="16510" y="50800"/>
                </a:lnTo>
                <a:lnTo>
                  <a:pt x="27939" y="50800"/>
                </a:lnTo>
                <a:lnTo>
                  <a:pt x="27939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3162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660390" y="17551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6350" y="38100"/>
                </a:lnTo>
                <a:lnTo>
                  <a:pt x="6350" y="50800"/>
                </a:lnTo>
                <a:lnTo>
                  <a:pt x="22860" y="50800"/>
                </a:lnTo>
                <a:lnTo>
                  <a:pt x="2286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162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687059" y="17678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269" y="0"/>
                </a:moveTo>
                <a:lnTo>
                  <a:pt x="0" y="0"/>
                </a:lnTo>
                <a:lnTo>
                  <a:pt x="0" y="50800"/>
                </a:lnTo>
                <a:lnTo>
                  <a:pt x="12700" y="50800"/>
                </a:lnTo>
                <a:lnTo>
                  <a:pt x="1270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3061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15000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5239" y="0"/>
                </a:moveTo>
                <a:lnTo>
                  <a:pt x="0" y="0"/>
                </a:lnTo>
                <a:lnTo>
                  <a:pt x="0" y="38100"/>
                </a:lnTo>
                <a:lnTo>
                  <a:pt x="2539" y="38100"/>
                </a:lnTo>
                <a:lnTo>
                  <a:pt x="2539" y="50800"/>
                </a:lnTo>
                <a:lnTo>
                  <a:pt x="17779" y="50800"/>
                </a:lnTo>
                <a:lnTo>
                  <a:pt x="1777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1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294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7620" y="0"/>
                </a:moveTo>
                <a:lnTo>
                  <a:pt x="0" y="0"/>
                </a:lnTo>
                <a:lnTo>
                  <a:pt x="0" y="50800"/>
                </a:lnTo>
                <a:lnTo>
                  <a:pt x="6350" y="50800"/>
                </a:lnTo>
                <a:lnTo>
                  <a:pt x="6350" y="63500"/>
                </a:lnTo>
                <a:lnTo>
                  <a:pt x="22860" y="63500"/>
                </a:lnTo>
                <a:lnTo>
                  <a:pt x="2286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69609" y="18186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2539" y="0"/>
                </a:moveTo>
                <a:lnTo>
                  <a:pt x="0" y="0"/>
                </a:lnTo>
                <a:lnTo>
                  <a:pt x="0" y="63500"/>
                </a:lnTo>
                <a:lnTo>
                  <a:pt x="12700" y="63500"/>
                </a:lnTo>
                <a:lnTo>
                  <a:pt x="12700" y="76200"/>
                </a:lnTo>
                <a:lnTo>
                  <a:pt x="27939" y="762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797550" y="18440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5239" y="0"/>
                </a:moveTo>
                <a:lnTo>
                  <a:pt x="0" y="0"/>
                </a:lnTo>
                <a:lnTo>
                  <a:pt x="0" y="50800"/>
                </a:lnTo>
                <a:lnTo>
                  <a:pt x="1270" y="50800"/>
                </a:lnTo>
                <a:lnTo>
                  <a:pt x="1270" y="63500"/>
                </a:lnTo>
                <a:lnTo>
                  <a:pt x="16510" y="63500"/>
                </a:lnTo>
                <a:lnTo>
                  <a:pt x="1651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</a:pathLst>
          </a:custGeom>
          <a:solidFill>
            <a:srgbClr val="306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838190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F5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865495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69">
            <a:solidFill>
              <a:srgbClr val="2F5F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892800" y="18948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40">
            <a:solidFill>
              <a:srgbClr val="2F5E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906770" y="1907539"/>
            <a:ext cx="26670" cy="101600"/>
          </a:xfrm>
          <a:custGeom>
            <a:avLst/>
            <a:gdLst/>
            <a:ahLst/>
            <a:cxnLst/>
            <a:rect l="l" t="t" r="r" b="b"/>
            <a:pathLst>
              <a:path w="26670" h="101600">
                <a:moveTo>
                  <a:pt x="10160" y="0"/>
                </a:moveTo>
                <a:lnTo>
                  <a:pt x="0" y="0"/>
                </a:lnTo>
                <a:lnTo>
                  <a:pt x="0" y="76200"/>
                </a:lnTo>
                <a:lnTo>
                  <a:pt x="5079" y="76200"/>
                </a:lnTo>
                <a:lnTo>
                  <a:pt x="5079" y="88900"/>
                </a:lnTo>
                <a:lnTo>
                  <a:pt x="21589" y="88900"/>
                </a:lnTo>
                <a:lnTo>
                  <a:pt x="21589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947409" y="19202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F5E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974715" y="19456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D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002020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7939">
            <a:solidFill>
              <a:srgbClr val="2E5D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035040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019800" y="20726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029325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2E5C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015990" y="1971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064250" y="2110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049009" y="2098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056629" y="20091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2E5C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042659" y="1996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092190" y="2136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078220" y="21234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08393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2E5C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070600" y="2009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5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21400" y="2161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07429" y="21488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11240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2D5BE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097270" y="2021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0609" y="2186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36640" y="21742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38545" y="20599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69">
            <a:solidFill>
              <a:srgbClr val="2D5B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25209" y="20472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25209" y="20345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B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65850" y="21996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65850" y="20726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40">
            <a:solidFill>
              <a:srgbClr val="2D5A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1879" y="2059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95059" y="2225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93154" y="20853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2D5A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79820" y="2072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224270" y="2250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209029" y="22377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220459" y="21107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2D5AE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206490" y="20980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206490" y="20853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5A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253479" y="22758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238240" y="22631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30" y="12700"/>
                </a:lnTo>
                <a:lnTo>
                  <a:pt x="241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48400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7940">
            <a:solidFill>
              <a:srgbClr val="2C59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234429" y="2110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281420" y="2301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267450" y="2288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275704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6669">
            <a:solidFill>
              <a:srgbClr val="2C59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262370" y="2123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308090" y="2326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29412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303009" y="21615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2C58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289040" y="21488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289040" y="21361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334759" y="2352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320790" y="2339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330315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2C58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316979" y="2161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361429" y="2377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47459" y="23647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357620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7939">
            <a:solidFill>
              <a:srgbClr val="2C58D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343650" y="2174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C5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388100" y="24028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375400" y="23901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384925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70">
            <a:solidFill>
              <a:srgbClr val="2B57D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371590" y="2186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414770" y="24282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402070" y="2415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412229" y="22250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7939">
            <a:solidFill>
              <a:srgbClr val="2B57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398259" y="22123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441440" y="2453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439534" y="22377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2B56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426200" y="2225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469379" y="2479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55409" y="24663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466840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7940">
            <a:solidFill>
              <a:srgbClr val="2B56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452870" y="22377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49" y="12700"/>
                </a:lnTo>
                <a:lnTo>
                  <a:pt x="634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496050" y="25044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494145" y="22758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2B56D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480809" y="22631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B5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522719" y="2529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521450" y="22885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2A55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507480" y="22758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560819" y="2567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549390" y="2555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548755" y="23012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A55D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535419" y="2288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583680" y="25933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572250" y="2580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576059" y="23266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7939">
            <a:solidFill>
              <a:srgbClr val="2A54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562090" y="2313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56209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606540" y="26187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595109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603365" y="2339339"/>
            <a:ext cx="0" cy="266700"/>
          </a:xfrm>
          <a:custGeom>
            <a:avLst/>
            <a:gdLst/>
            <a:ahLst/>
            <a:cxnLst/>
            <a:rect l="l" t="t" r="r" b="b"/>
            <a:pathLst>
              <a:path h="266700">
                <a:moveTo>
                  <a:pt x="0" y="0"/>
                </a:moveTo>
                <a:lnTo>
                  <a:pt x="0" y="266700"/>
                </a:lnTo>
              </a:path>
            </a:pathLst>
          </a:custGeom>
          <a:ln w="26670">
            <a:solidFill>
              <a:srgbClr val="2A54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590030" y="2326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642100" y="2656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630669" y="2644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630669" y="23520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7940">
            <a:solidFill>
              <a:srgbClr val="2A54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616700" y="2339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A54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664959" y="26822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653530" y="26695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657975" y="23774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69">
            <a:solidFill>
              <a:srgbClr val="295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644640" y="2364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644640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687819" y="27076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676390" y="2694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685280" y="2390139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27940">
            <a:solidFill>
              <a:srgbClr val="2953D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671309" y="2377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722109" y="27457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710680" y="2733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713219" y="24028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7940">
            <a:solidFill>
              <a:srgbClr val="2952C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699250" y="2390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744969" y="27711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733540" y="2758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740525" y="24155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6669">
            <a:solidFill>
              <a:srgbClr val="2952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72719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779259" y="28092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767830" y="2796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756400" y="27838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767830" y="244093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27940">
            <a:solidFill>
              <a:srgbClr val="2952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753859" y="2428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803390" y="2834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790690" y="28219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795134" y="24536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9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781800" y="2440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826250" y="28600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814819" y="2847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22440" y="2466339"/>
            <a:ext cx="0" cy="381000"/>
          </a:xfrm>
          <a:custGeom>
            <a:avLst/>
            <a:gdLst/>
            <a:ahLst/>
            <a:cxnLst/>
            <a:rect l="l" t="t" r="r" b="b"/>
            <a:pathLst>
              <a:path h="381000">
                <a:moveTo>
                  <a:pt x="0" y="0"/>
                </a:moveTo>
                <a:lnTo>
                  <a:pt x="0" y="381000"/>
                </a:lnTo>
              </a:path>
            </a:pathLst>
          </a:custGeom>
          <a:ln w="27939">
            <a:solidFill>
              <a:srgbClr val="2851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808469" y="2453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860540" y="28981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849109" y="2885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49744" y="24917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850C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36409" y="24790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883400" y="2923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871969" y="29108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877050" y="25044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40">
            <a:solidFill>
              <a:srgbClr val="2850C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863080" y="24917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906259" y="2948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894830" y="29362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904355" y="2517139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9100"/>
                </a:lnTo>
              </a:path>
            </a:pathLst>
          </a:custGeom>
          <a:ln w="26670">
            <a:solidFill>
              <a:srgbClr val="2850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891019" y="25044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5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940550" y="29870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929119" y="2974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931659" y="25425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7939">
            <a:solidFill>
              <a:srgbClr val="284F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917690" y="2529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4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963409" y="3012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951980" y="29997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958965" y="25552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70">
            <a:solidFill>
              <a:srgbClr val="274F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945630" y="2542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993890" y="3050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983730" y="3037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6974840" y="30251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6986269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40">
            <a:solidFill>
              <a:srgbClr val="274EC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6972300" y="25552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013575" y="25679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74E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051040" y="3126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042150" y="31140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031990" y="31013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040880" y="26060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7940">
            <a:solidFill>
              <a:srgbClr val="274E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026909" y="2593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080250" y="3164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070090" y="31521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061200" y="31394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068184" y="2618739"/>
            <a:ext cx="0" cy="520700"/>
          </a:xfrm>
          <a:custGeom>
            <a:avLst/>
            <a:gdLst/>
            <a:ahLst/>
            <a:cxnLst/>
            <a:rect l="l" t="t" r="r" b="b"/>
            <a:pathLst>
              <a:path h="520700">
                <a:moveTo>
                  <a:pt x="0" y="0"/>
                </a:moveTo>
                <a:lnTo>
                  <a:pt x="0" y="520700"/>
                </a:lnTo>
              </a:path>
            </a:pathLst>
          </a:custGeom>
          <a:ln w="26670">
            <a:solidFill>
              <a:srgbClr val="274D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054850" y="26060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4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095490" y="2618739"/>
            <a:ext cx="0" cy="596900"/>
          </a:xfrm>
          <a:custGeom>
            <a:avLst/>
            <a:gdLst/>
            <a:ahLst/>
            <a:cxnLst/>
            <a:rect l="l" t="t" r="r" b="b"/>
            <a:pathLst>
              <a:path h="596900">
                <a:moveTo>
                  <a:pt x="0" y="0"/>
                </a:moveTo>
                <a:lnTo>
                  <a:pt x="0" y="596900"/>
                </a:lnTo>
              </a:path>
            </a:pathLst>
          </a:custGeom>
          <a:ln w="27939">
            <a:solidFill>
              <a:srgbClr val="264D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127240" y="3228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89" y="12700"/>
                </a:lnTo>
                <a:lnTo>
                  <a:pt x="88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118350" y="32156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122794" y="26568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64C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109459" y="2644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156450" y="326644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147559" y="325374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150100" y="26695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7940">
            <a:solidFill>
              <a:srgbClr val="264C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136130" y="26568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177405" y="2669539"/>
            <a:ext cx="0" cy="647700"/>
          </a:xfrm>
          <a:custGeom>
            <a:avLst/>
            <a:gdLst/>
            <a:ahLst/>
            <a:cxnLst/>
            <a:rect l="l" t="t" r="r" b="b"/>
            <a:pathLst>
              <a:path h="647700">
                <a:moveTo>
                  <a:pt x="0" y="0"/>
                </a:moveTo>
                <a:lnTo>
                  <a:pt x="0" y="647700"/>
                </a:lnTo>
              </a:path>
            </a:pathLst>
          </a:custGeom>
          <a:ln w="26670">
            <a:solidFill>
              <a:srgbClr val="264C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213600" y="33426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204709" y="33299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194550" y="3317240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204709" y="2707639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600"/>
                </a:lnTo>
              </a:path>
            </a:pathLst>
          </a:custGeom>
          <a:ln w="27939">
            <a:solidFill>
              <a:srgbClr val="264BB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190740" y="26949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4B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218680" y="2707639"/>
            <a:ext cx="27940" cy="685800"/>
          </a:xfrm>
          <a:custGeom>
            <a:avLst/>
            <a:gdLst/>
            <a:ahLst/>
            <a:cxnLst/>
            <a:rect l="l" t="t" r="r" b="b"/>
            <a:pathLst>
              <a:path w="27940" h="685800">
                <a:moveTo>
                  <a:pt x="24129" y="674023"/>
                </a:moveTo>
                <a:lnTo>
                  <a:pt x="24129" y="685800"/>
                </a:lnTo>
                <a:lnTo>
                  <a:pt x="27940" y="685800"/>
                </a:lnTo>
                <a:lnTo>
                  <a:pt x="27940" y="674370"/>
                </a:lnTo>
                <a:lnTo>
                  <a:pt x="24129" y="674023"/>
                </a:lnTo>
                <a:close/>
              </a:path>
              <a:path w="27940" h="685800">
                <a:moveTo>
                  <a:pt x="5079" y="647930"/>
                </a:moveTo>
                <a:lnTo>
                  <a:pt x="5079" y="660400"/>
                </a:lnTo>
                <a:lnTo>
                  <a:pt x="13970" y="660400"/>
                </a:lnTo>
                <a:lnTo>
                  <a:pt x="13970" y="673100"/>
                </a:lnTo>
                <a:lnTo>
                  <a:pt x="24129" y="674023"/>
                </a:lnTo>
                <a:lnTo>
                  <a:pt x="24129" y="673100"/>
                </a:lnTo>
                <a:lnTo>
                  <a:pt x="27940" y="673100"/>
                </a:lnTo>
                <a:lnTo>
                  <a:pt x="27940" y="648970"/>
                </a:lnTo>
                <a:lnTo>
                  <a:pt x="5079" y="647930"/>
                </a:lnTo>
                <a:close/>
              </a:path>
              <a:path w="27940" h="685800">
                <a:moveTo>
                  <a:pt x="0" y="635000"/>
                </a:moveTo>
                <a:lnTo>
                  <a:pt x="0" y="647700"/>
                </a:lnTo>
                <a:lnTo>
                  <a:pt x="5079" y="647930"/>
                </a:lnTo>
                <a:lnTo>
                  <a:pt x="5079" y="647700"/>
                </a:lnTo>
                <a:lnTo>
                  <a:pt x="27940" y="6477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685800">
                <a:moveTo>
                  <a:pt x="0" y="609600"/>
                </a:moveTo>
                <a:lnTo>
                  <a:pt x="0" y="635000"/>
                </a:lnTo>
                <a:lnTo>
                  <a:pt x="27940" y="6350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685800">
                <a:moveTo>
                  <a:pt x="27940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685800">
                <a:moveTo>
                  <a:pt x="27940" y="584200"/>
                </a:moveTo>
                <a:lnTo>
                  <a:pt x="0" y="585470"/>
                </a:lnTo>
                <a:lnTo>
                  <a:pt x="0" y="59817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685800">
                <a:moveTo>
                  <a:pt x="0" y="4953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496570"/>
                </a:lnTo>
                <a:lnTo>
                  <a:pt x="0" y="495300"/>
                </a:lnTo>
                <a:close/>
              </a:path>
              <a:path w="27940" h="685800">
                <a:moveTo>
                  <a:pt x="27940" y="469900"/>
                </a:moveTo>
                <a:lnTo>
                  <a:pt x="0" y="47117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685800">
                <a:moveTo>
                  <a:pt x="27940" y="419100"/>
                </a:moveTo>
                <a:lnTo>
                  <a:pt x="0" y="4203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19100"/>
                </a:lnTo>
                <a:close/>
              </a:path>
              <a:path w="27940" h="685800">
                <a:moveTo>
                  <a:pt x="27940" y="381000"/>
                </a:moveTo>
                <a:lnTo>
                  <a:pt x="0" y="38227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81000"/>
                </a:lnTo>
                <a:close/>
              </a:path>
              <a:path w="27940" h="685800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685800">
                <a:moveTo>
                  <a:pt x="27940" y="292100"/>
                </a:moveTo>
                <a:lnTo>
                  <a:pt x="0" y="2933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292100"/>
                </a:lnTo>
                <a:close/>
              </a:path>
              <a:path w="27940" h="685800">
                <a:moveTo>
                  <a:pt x="27940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685800">
                <a:moveTo>
                  <a:pt x="2794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41300"/>
                </a:lnTo>
                <a:close/>
              </a:path>
              <a:path w="27940" h="685800">
                <a:moveTo>
                  <a:pt x="27940" y="190500"/>
                </a:moveTo>
                <a:lnTo>
                  <a:pt x="0" y="1917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685800">
                <a:moveTo>
                  <a:pt x="27940" y="63500"/>
                </a:moveTo>
                <a:lnTo>
                  <a:pt x="0" y="647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63500"/>
                </a:lnTo>
                <a:close/>
              </a:path>
              <a:path w="27940" h="685800">
                <a:moveTo>
                  <a:pt x="27940" y="38100"/>
                </a:moveTo>
                <a:lnTo>
                  <a:pt x="0" y="393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38100"/>
                </a:lnTo>
                <a:close/>
              </a:path>
              <a:path w="27940" h="685800">
                <a:moveTo>
                  <a:pt x="1143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246619" y="2720339"/>
            <a:ext cx="26670" cy="711200"/>
          </a:xfrm>
          <a:custGeom>
            <a:avLst/>
            <a:gdLst/>
            <a:ahLst/>
            <a:cxnLst/>
            <a:rect l="l" t="t" r="r" b="b"/>
            <a:pathLst>
              <a:path w="26670" h="711200">
                <a:moveTo>
                  <a:pt x="15239" y="685800"/>
                </a:moveTo>
                <a:lnTo>
                  <a:pt x="15239" y="698500"/>
                </a:lnTo>
                <a:lnTo>
                  <a:pt x="25400" y="698500"/>
                </a:lnTo>
                <a:lnTo>
                  <a:pt x="25400" y="711200"/>
                </a:lnTo>
                <a:lnTo>
                  <a:pt x="26670" y="711200"/>
                </a:lnTo>
                <a:lnTo>
                  <a:pt x="26670" y="687070"/>
                </a:lnTo>
                <a:lnTo>
                  <a:pt x="15239" y="685800"/>
                </a:lnTo>
                <a:close/>
              </a:path>
              <a:path w="26670" h="711200">
                <a:moveTo>
                  <a:pt x="26670" y="673100"/>
                </a:moveTo>
                <a:lnTo>
                  <a:pt x="6350" y="674067"/>
                </a:lnTo>
                <a:lnTo>
                  <a:pt x="635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711200">
                <a:moveTo>
                  <a:pt x="13335" y="661035"/>
                </a:moveTo>
                <a:lnTo>
                  <a:pt x="0" y="661670"/>
                </a:lnTo>
                <a:lnTo>
                  <a:pt x="0" y="674370"/>
                </a:lnTo>
                <a:lnTo>
                  <a:pt x="6350" y="674067"/>
                </a:lnTo>
                <a:lnTo>
                  <a:pt x="6350" y="673100"/>
                </a:lnTo>
                <a:lnTo>
                  <a:pt x="26670" y="673100"/>
                </a:lnTo>
                <a:lnTo>
                  <a:pt x="26670" y="661670"/>
                </a:lnTo>
                <a:lnTo>
                  <a:pt x="13335" y="661035"/>
                </a:lnTo>
                <a:close/>
              </a:path>
              <a:path w="26670" h="711200">
                <a:moveTo>
                  <a:pt x="0" y="635000"/>
                </a:moveTo>
                <a:lnTo>
                  <a:pt x="0" y="660400"/>
                </a:lnTo>
                <a:lnTo>
                  <a:pt x="13335" y="661035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112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7112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112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7112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7112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7112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7112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7112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7112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7112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7112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7112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7112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7112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7112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7112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A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273290" y="2745739"/>
            <a:ext cx="27940" cy="723900"/>
          </a:xfrm>
          <a:custGeom>
            <a:avLst/>
            <a:gdLst/>
            <a:ahLst/>
            <a:cxnLst/>
            <a:rect l="l" t="t" r="r" b="b"/>
            <a:pathLst>
              <a:path w="27940" h="723900">
                <a:moveTo>
                  <a:pt x="0" y="660400"/>
                </a:moveTo>
                <a:lnTo>
                  <a:pt x="0" y="685800"/>
                </a:lnTo>
                <a:lnTo>
                  <a:pt x="7619" y="685800"/>
                </a:lnTo>
                <a:lnTo>
                  <a:pt x="7619" y="698500"/>
                </a:lnTo>
                <a:lnTo>
                  <a:pt x="17779" y="698500"/>
                </a:lnTo>
                <a:lnTo>
                  <a:pt x="17779" y="711200"/>
                </a:lnTo>
                <a:lnTo>
                  <a:pt x="26669" y="711200"/>
                </a:lnTo>
                <a:lnTo>
                  <a:pt x="26669" y="723900"/>
                </a:lnTo>
                <a:lnTo>
                  <a:pt x="27939" y="723900"/>
                </a:lnTo>
                <a:lnTo>
                  <a:pt x="27939" y="661670"/>
                </a:lnTo>
                <a:lnTo>
                  <a:pt x="0" y="660400"/>
                </a:lnTo>
                <a:close/>
              </a:path>
              <a:path w="27940" h="723900">
                <a:moveTo>
                  <a:pt x="27939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7700"/>
                </a:lnTo>
                <a:close/>
              </a:path>
              <a:path w="27940" h="723900">
                <a:moveTo>
                  <a:pt x="13969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36270"/>
                </a:lnTo>
                <a:lnTo>
                  <a:pt x="13969" y="635635"/>
                </a:lnTo>
                <a:close/>
              </a:path>
              <a:path w="27940" h="723900">
                <a:moveTo>
                  <a:pt x="0" y="609600"/>
                </a:moveTo>
                <a:lnTo>
                  <a:pt x="0" y="635000"/>
                </a:lnTo>
                <a:lnTo>
                  <a:pt x="13969" y="635635"/>
                </a:lnTo>
                <a:lnTo>
                  <a:pt x="27939" y="6350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23900">
                <a:moveTo>
                  <a:pt x="0" y="5969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98170"/>
                </a:lnTo>
                <a:lnTo>
                  <a:pt x="0" y="596900"/>
                </a:lnTo>
                <a:close/>
              </a:path>
              <a:path w="27940" h="723900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723900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23900">
                <a:moveTo>
                  <a:pt x="27939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723900">
                <a:moveTo>
                  <a:pt x="0" y="457200"/>
                </a:moveTo>
                <a:lnTo>
                  <a:pt x="0" y="546100"/>
                </a:lnTo>
                <a:lnTo>
                  <a:pt x="27939" y="5461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723900">
                <a:moveTo>
                  <a:pt x="27939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31800"/>
                </a:lnTo>
                <a:close/>
              </a:path>
              <a:path w="27940" h="723900">
                <a:moveTo>
                  <a:pt x="27939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7939" y="431800"/>
                </a:lnTo>
                <a:lnTo>
                  <a:pt x="27939" y="381000"/>
                </a:lnTo>
                <a:close/>
              </a:path>
              <a:path w="27940" h="723900">
                <a:moveTo>
                  <a:pt x="27939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42900"/>
                </a:lnTo>
                <a:close/>
              </a:path>
              <a:path w="27940" h="723900">
                <a:moveTo>
                  <a:pt x="27939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30200"/>
                </a:lnTo>
                <a:close/>
              </a:path>
              <a:path w="27940" h="723900">
                <a:moveTo>
                  <a:pt x="27939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7939" y="330200"/>
                </a:lnTo>
                <a:lnTo>
                  <a:pt x="27939" y="254000"/>
                </a:lnTo>
                <a:close/>
              </a:path>
              <a:path w="27940" h="723900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723900">
                <a:moveTo>
                  <a:pt x="27939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03200"/>
                </a:lnTo>
                <a:close/>
              </a:path>
              <a:path w="27940" h="723900">
                <a:moveTo>
                  <a:pt x="27939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52400"/>
                </a:lnTo>
                <a:close/>
              </a:path>
              <a:path w="27940" h="723900">
                <a:moveTo>
                  <a:pt x="27939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25400"/>
                </a:lnTo>
                <a:close/>
              </a:path>
              <a:path w="27940" h="723900">
                <a:moveTo>
                  <a:pt x="19049" y="0"/>
                </a:moveTo>
                <a:lnTo>
                  <a:pt x="0" y="1270"/>
                </a:lnTo>
                <a:lnTo>
                  <a:pt x="0" y="25400"/>
                </a:lnTo>
                <a:lnTo>
                  <a:pt x="27939" y="25400"/>
                </a:lnTo>
                <a:lnTo>
                  <a:pt x="2793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301230" y="27584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73100"/>
                </a:moveTo>
                <a:lnTo>
                  <a:pt x="0" y="674370"/>
                </a:lnTo>
                <a:lnTo>
                  <a:pt x="0" y="711200"/>
                </a:lnTo>
                <a:lnTo>
                  <a:pt x="8890" y="711200"/>
                </a:lnTo>
                <a:lnTo>
                  <a:pt x="8890" y="723900"/>
                </a:lnTo>
                <a:lnTo>
                  <a:pt x="17779" y="723900"/>
                </a:lnTo>
                <a:lnTo>
                  <a:pt x="17779" y="736600"/>
                </a:lnTo>
                <a:lnTo>
                  <a:pt x="26670" y="736600"/>
                </a:lnTo>
                <a:lnTo>
                  <a:pt x="26670" y="673100"/>
                </a:lnTo>
                <a:close/>
              </a:path>
              <a:path w="26670" h="736600">
                <a:moveTo>
                  <a:pt x="0" y="6477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48970"/>
                </a:lnTo>
                <a:lnTo>
                  <a:pt x="0" y="647700"/>
                </a:lnTo>
                <a:close/>
              </a:path>
              <a:path w="26670" h="73660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736600">
                <a:moveTo>
                  <a:pt x="13335" y="622935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13335" y="622935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22300"/>
                </a:lnTo>
                <a:lnTo>
                  <a:pt x="13335" y="622935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842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36600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26670" y="533400"/>
                </a:moveTo>
                <a:lnTo>
                  <a:pt x="0" y="5346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36600">
                <a:moveTo>
                  <a:pt x="0" y="4445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736600">
                <a:moveTo>
                  <a:pt x="26670" y="419100"/>
                </a:moveTo>
                <a:lnTo>
                  <a:pt x="0" y="4203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19100"/>
                </a:lnTo>
                <a:close/>
              </a:path>
              <a:path w="26670" h="736600">
                <a:moveTo>
                  <a:pt x="26670" y="368300"/>
                </a:moveTo>
                <a:lnTo>
                  <a:pt x="0" y="3695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3683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317500"/>
                </a:moveTo>
                <a:lnTo>
                  <a:pt x="0" y="3187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3175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736600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736600">
                <a:moveTo>
                  <a:pt x="26670" y="139700"/>
                </a:moveTo>
                <a:lnTo>
                  <a:pt x="0" y="1409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39700"/>
                </a:lnTo>
                <a:close/>
              </a:path>
              <a:path w="26670" h="736600">
                <a:moveTo>
                  <a:pt x="26670" y="12700"/>
                </a:moveTo>
                <a:lnTo>
                  <a:pt x="12700" y="12700"/>
                </a:lnTo>
                <a:lnTo>
                  <a:pt x="0" y="139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"/>
                </a:lnTo>
                <a:close/>
              </a:path>
              <a:path w="26670" h="7366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A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327900" y="2771139"/>
            <a:ext cx="27940" cy="774700"/>
          </a:xfrm>
          <a:custGeom>
            <a:avLst/>
            <a:gdLst/>
            <a:ahLst/>
            <a:cxnLst/>
            <a:rect l="l" t="t" r="r" b="b"/>
            <a:pathLst>
              <a:path w="27940" h="774700">
                <a:moveTo>
                  <a:pt x="27940" y="698500"/>
                </a:moveTo>
                <a:lnTo>
                  <a:pt x="0" y="699770"/>
                </a:lnTo>
                <a:lnTo>
                  <a:pt x="0" y="723900"/>
                </a:lnTo>
                <a:lnTo>
                  <a:pt x="1270" y="723900"/>
                </a:lnTo>
                <a:lnTo>
                  <a:pt x="1270" y="736600"/>
                </a:lnTo>
                <a:lnTo>
                  <a:pt x="10159" y="736600"/>
                </a:lnTo>
                <a:lnTo>
                  <a:pt x="10159" y="749300"/>
                </a:lnTo>
                <a:lnTo>
                  <a:pt x="19050" y="749300"/>
                </a:lnTo>
                <a:lnTo>
                  <a:pt x="19050" y="762000"/>
                </a:lnTo>
                <a:lnTo>
                  <a:pt x="26670" y="762000"/>
                </a:lnTo>
                <a:lnTo>
                  <a:pt x="26670" y="774700"/>
                </a:lnTo>
                <a:lnTo>
                  <a:pt x="27940" y="774700"/>
                </a:lnTo>
                <a:lnTo>
                  <a:pt x="27940" y="698500"/>
                </a:lnTo>
                <a:close/>
              </a:path>
              <a:path w="27940" h="774700">
                <a:moveTo>
                  <a:pt x="2794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774700">
                <a:moveTo>
                  <a:pt x="0" y="6350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36270"/>
                </a:lnTo>
                <a:lnTo>
                  <a:pt x="0" y="635000"/>
                </a:lnTo>
                <a:close/>
              </a:path>
              <a:path w="27940" h="774700">
                <a:moveTo>
                  <a:pt x="2794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774700">
                <a:moveTo>
                  <a:pt x="13970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610870"/>
                </a:lnTo>
                <a:lnTo>
                  <a:pt x="13970" y="610235"/>
                </a:lnTo>
                <a:close/>
              </a:path>
              <a:path w="27940" h="774700">
                <a:moveTo>
                  <a:pt x="0" y="584200"/>
                </a:moveTo>
                <a:lnTo>
                  <a:pt x="0" y="609600"/>
                </a:lnTo>
                <a:lnTo>
                  <a:pt x="13970" y="610235"/>
                </a:lnTo>
                <a:lnTo>
                  <a:pt x="27940" y="609600"/>
                </a:lnTo>
                <a:lnTo>
                  <a:pt x="27940" y="585470"/>
                </a:lnTo>
                <a:lnTo>
                  <a:pt x="0" y="584200"/>
                </a:lnTo>
                <a:close/>
              </a:path>
              <a:path w="27940" h="774700">
                <a:moveTo>
                  <a:pt x="0" y="571500"/>
                </a:move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774700">
                <a:moveTo>
                  <a:pt x="0" y="546100"/>
                </a:moveTo>
                <a:lnTo>
                  <a:pt x="0" y="571500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774700">
                <a:moveTo>
                  <a:pt x="2794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33400"/>
                </a:lnTo>
                <a:close/>
              </a:path>
              <a:path w="27940" h="774700">
                <a:moveTo>
                  <a:pt x="2794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774700">
                <a:moveTo>
                  <a:pt x="0" y="4318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433070"/>
                </a:lnTo>
                <a:lnTo>
                  <a:pt x="0" y="431800"/>
                </a:lnTo>
                <a:close/>
              </a:path>
              <a:path w="27940" h="774700">
                <a:moveTo>
                  <a:pt x="2794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6400"/>
                </a:lnTo>
                <a:close/>
              </a:path>
              <a:path w="27940" h="774700">
                <a:moveTo>
                  <a:pt x="2794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7940" y="406400"/>
                </a:lnTo>
                <a:lnTo>
                  <a:pt x="27940" y="355600"/>
                </a:lnTo>
                <a:close/>
              </a:path>
              <a:path w="27940" h="774700">
                <a:moveTo>
                  <a:pt x="2794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17500"/>
                </a:lnTo>
                <a:close/>
              </a:path>
              <a:path w="27940" h="774700">
                <a:moveTo>
                  <a:pt x="2794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304800"/>
                </a:lnTo>
                <a:close/>
              </a:path>
              <a:path w="27940" h="774700">
                <a:moveTo>
                  <a:pt x="2794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28600"/>
                </a:lnTo>
                <a:close/>
              </a:path>
              <a:path w="27940" h="774700">
                <a:moveTo>
                  <a:pt x="2794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40" y="228600"/>
                </a:lnTo>
                <a:lnTo>
                  <a:pt x="27940" y="215900"/>
                </a:lnTo>
                <a:close/>
              </a:path>
              <a:path w="27940" h="774700">
                <a:moveTo>
                  <a:pt x="2794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177800"/>
                </a:lnTo>
                <a:close/>
              </a:path>
              <a:path w="27940" h="774700">
                <a:moveTo>
                  <a:pt x="2794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27000"/>
                </a:lnTo>
                <a:close/>
              </a:path>
              <a:path w="27940" h="774700">
                <a:moveTo>
                  <a:pt x="6350" y="0"/>
                </a:moveTo>
                <a:lnTo>
                  <a:pt x="0" y="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2549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355840" y="2796539"/>
            <a:ext cx="26670" cy="787400"/>
          </a:xfrm>
          <a:custGeom>
            <a:avLst/>
            <a:gdLst/>
            <a:ahLst/>
            <a:cxnLst/>
            <a:rect l="l" t="t" r="r" b="b"/>
            <a:pathLst>
              <a:path w="26670" h="787400">
                <a:moveTo>
                  <a:pt x="15239" y="762508"/>
                </a:moveTo>
                <a:lnTo>
                  <a:pt x="15239" y="774700"/>
                </a:lnTo>
                <a:lnTo>
                  <a:pt x="22859" y="774700"/>
                </a:lnTo>
                <a:lnTo>
                  <a:pt x="22859" y="787400"/>
                </a:lnTo>
                <a:lnTo>
                  <a:pt x="26669" y="787400"/>
                </a:lnTo>
                <a:lnTo>
                  <a:pt x="26669" y="763270"/>
                </a:lnTo>
                <a:lnTo>
                  <a:pt x="15239" y="762508"/>
                </a:lnTo>
                <a:close/>
              </a:path>
              <a:path w="26670" h="787400">
                <a:moveTo>
                  <a:pt x="26669" y="762000"/>
                </a:moveTo>
                <a:lnTo>
                  <a:pt x="152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787400">
                <a:moveTo>
                  <a:pt x="26669" y="711200"/>
                </a:moveTo>
                <a:lnTo>
                  <a:pt x="0" y="712470"/>
                </a:lnTo>
                <a:lnTo>
                  <a:pt x="0" y="749300"/>
                </a:lnTo>
                <a:lnTo>
                  <a:pt x="7619" y="749300"/>
                </a:lnTo>
                <a:lnTo>
                  <a:pt x="7619" y="762000"/>
                </a:lnTo>
                <a:lnTo>
                  <a:pt x="15239" y="762508"/>
                </a:lnTo>
                <a:lnTo>
                  <a:pt x="15239" y="76200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7874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7874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7874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7874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7874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7874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7874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7874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7874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7874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7874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7874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7874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7874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7874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7874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7874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7874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7874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787400">
                <a:moveTo>
                  <a:pt x="203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7382509" y="2809239"/>
            <a:ext cx="27940" cy="811530"/>
          </a:xfrm>
          <a:custGeom>
            <a:avLst/>
            <a:gdLst/>
            <a:ahLst/>
            <a:cxnLst/>
            <a:rect l="l" t="t" r="r" b="b"/>
            <a:pathLst>
              <a:path w="27940" h="811529">
                <a:moveTo>
                  <a:pt x="0" y="749300"/>
                </a:moveTo>
                <a:lnTo>
                  <a:pt x="0" y="774700"/>
                </a:lnTo>
                <a:lnTo>
                  <a:pt x="3810" y="774700"/>
                </a:lnTo>
                <a:lnTo>
                  <a:pt x="3810" y="787400"/>
                </a:lnTo>
                <a:lnTo>
                  <a:pt x="12700" y="787400"/>
                </a:lnTo>
                <a:lnTo>
                  <a:pt x="12700" y="800100"/>
                </a:lnTo>
                <a:lnTo>
                  <a:pt x="27940" y="800100"/>
                </a:lnTo>
                <a:lnTo>
                  <a:pt x="27940" y="750570"/>
                </a:lnTo>
                <a:lnTo>
                  <a:pt x="0" y="749300"/>
                </a:lnTo>
                <a:close/>
              </a:path>
              <a:path w="27940" h="811529">
                <a:moveTo>
                  <a:pt x="2794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7940" y="750570"/>
                </a:lnTo>
                <a:lnTo>
                  <a:pt x="27940" y="698500"/>
                </a:lnTo>
                <a:close/>
              </a:path>
              <a:path w="27940" h="811529">
                <a:moveTo>
                  <a:pt x="2794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811529">
                <a:moveTo>
                  <a:pt x="2794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22300"/>
                </a:lnTo>
                <a:close/>
              </a:path>
              <a:path w="27940" h="811529">
                <a:moveTo>
                  <a:pt x="0" y="596900"/>
                </a:moveTo>
                <a:lnTo>
                  <a:pt x="0" y="622300"/>
                </a:lnTo>
                <a:lnTo>
                  <a:pt x="27940" y="622300"/>
                </a:lnTo>
                <a:lnTo>
                  <a:pt x="27940" y="598170"/>
                </a:lnTo>
                <a:lnTo>
                  <a:pt x="0" y="596900"/>
                </a:lnTo>
                <a:close/>
              </a:path>
              <a:path w="27940" h="811529">
                <a:moveTo>
                  <a:pt x="2794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811529">
                <a:moveTo>
                  <a:pt x="13970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2770"/>
                </a:lnTo>
                <a:lnTo>
                  <a:pt x="13970" y="572135"/>
                </a:lnTo>
                <a:close/>
              </a:path>
              <a:path w="27940" h="811529">
                <a:moveTo>
                  <a:pt x="0" y="546100"/>
                </a:moveTo>
                <a:lnTo>
                  <a:pt x="0" y="571500"/>
                </a:lnTo>
                <a:lnTo>
                  <a:pt x="13970" y="572135"/>
                </a:lnTo>
                <a:lnTo>
                  <a:pt x="27940" y="571500"/>
                </a:lnTo>
                <a:lnTo>
                  <a:pt x="27940" y="547370"/>
                </a:lnTo>
                <a:lnTo>
                  <a:pt x="0" y="546100"/>
                </a:lnTo>
                <a:close/>
              </a:path>
              <a:path w="27940" h="811529">
                <a:moveTo>
                  <a:pt x="0" y="533400"/>
                </a:moveTo>
                <a:lnTo>
                  <a:pt x="0" y="546100"/>
                </a:lnTo>
                <a:lnTo>
                  <a:pt x="27940" y="5461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811529">
                <a:moveTo>
                  <a:pt x="0" y="508000"/>
                </a:moveTo>
                <a:lnTo>
                  <a:pt x="0" y="533400"/>
                </a:lnTo>
                <a:lnTo>
                  <a:pt x="27940" y="5334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11529">
                <a:moveTo>
                  <a:pt x="2794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811529">
                <a:moveTo>
                  <a:pt x="2794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811529">
                <a:moveTo>
                  <a:pt x="0" y="3937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811529">
                <a:moveTo>
                  <a:pt x="2794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8300"/>
                </a:lnTo>
                <a:close/>
              </a:path>
              <a:path w="27940" h="811529">
                <a:moveTo>
                  <a:pt x="2794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17500"/>
                </a:lnTo>
                <a:close/>
              </a:path>
              <a:path w="27940" h="811529">
                <a:moveTo>
                  <a:pt x="2794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79400"/>
                </a:lnTo>
                <a:close/>
              </a:path>
              <a:path w="27940" h="811529">
                <a:moveTo>
                  <a:pt x="2794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7940" y="279400"/>
                </a:lnTo>
                <a:lnTo>
                  <a:pt x="27940" y="266700"/>
                </a:lnTo>
                <a:close/>
              </a:path>
              <a:path w="27940" h="811529">
                <a:moveTo>
                  <a:pt x="2794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190500"/>
                </a:lnTo>
                <a:close/>
              </a:path>
              <a:path w="27940" h="811529">
                <a:moveTo>
                  <a:pt x="2794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77800"/>
                </a:lnTo>
                <a:close/>
              </a:path>
              <a:path w="27940" h="81152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811529">
                <a:moveTo>
                  <a:pt x="2794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88900"/>
                </a:lnTo>
                <a:close/>
              </a:path>
              <a:path w="27940" h="811529">
                <a:moveTo>
                  <a:pt x="13970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811529">
                <a:moveTo>
                  <a:pt x="27940" y="800100"/>
                </a:moveTo>
                <a:lnTo>
                  <a:pt x="20320" y="800100"/>
                </a:lnTo>
                <a:lnTo>
                  <a:pt x="20320" y="801370"/>
                </a:lnTo>
                <a:lnTo>
                  <a:pt x="21590" y="801370"/>
                </a:lnTo>
                <a:lnTo>
                  <a:pt x="21590" y="803910"/>
                </a:lnTo>
                <a:lnTo>
                  <a:pt x="22860" y="803910"/>
                </a:lnTo>
                <a:lnTo>
                  <a:pt x="22860" y="805180"/>
                </a:lnTo>
                <a:lnTo>
                  <a:pt x="24130" y="805180"/>
                </a:lnTo>
                <a:lnTo>
                  <a:pt x="24130" y="807720"/>
                </a:lnTo>
                <a:lnTo>
                  <a:pt x="25400" y="807720"/>
                </a:lnTo>
                <a:lnTo>
                  <a:pt x="25400" y="810260"/>
                </a:lnTo>
                <a:lnTo>
                  <a:pt x="26670" y="810260"/>
                </a:lnTo>
                <a:lnTo>
                  <a:pt x="26670" y="811530"/>
                </a:lnTo>
                <a:lnTo>
                  <a:pt x="27940" y="811530"/>
                </a:lnTo>
                <a:lnTo>
                  <a:pt x="27940" y="800100"/>
                </a:lnTo>
                <a:close/>
              </a:path>
            </a:pathLst>
          </a:custGeom>
          <a:solidFill>
            <a:srgbClr val="2448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410450" y="2821939"/>
            <a:ext cx="26670" cy="842010"/>
          </a:xfrm>
          <a:custGeom>
            <a:avLst/>
            <a:gdLst/>
            <a:ahLst/>
            <a:cxnLst/>
            <a:rect l="l" t="t" r="r" b="b"/>
            <a:pathLst>
              <a:path w="26670" h="842010">
                <a:moveTo>
                  <a:pt x="26670" y="774700"/>
                </a:moveTo>
                <a:lnTo>
                  <a:pt x="0" y="77597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74700"/>
                </a:lnTo>
                <a:close/>
              </a:path>
              <a:path w="26670" h="842010">
                <a:moveTo>
                  <a:pt x="0" y="736600"/>
                </a:moveTo>
                <a:lnTo>
                  <a:pt x="0" y="774700"/>
                </a:lnTo>
                <a:lnTo>
                  <a:pt x="26670" y="774700"/>
                </a:lnTo>
                <a:lnTo>
                  <a:pt x="26670" y="737870"/>
                </a:lnTo>
                <a:lnTo>
                  <a:pt x="0" y="736600"/>
                </a:lnTo>
                <a:close/>
              </a:path>
              <a:path w="26670" h="842010">
                <a:moveTo>
                  <a:pt x="26670" y="685800"/>
                </a:moveTo>
                <a:lnTo>
                  <a:pt x="0" y="687070"/>
                </a:lnTo>
                <a:lnTo>
                  <a:pt x="0" y="736600"/>
                </a:lnTo>
                <a:lnTo>
                  <a:pt x="26670" y="737870"/>
                </a:lnTo>
                <a:lnTo>
                  <a:pt x="26670" y="685800"/>
                </a:lnTo>
                <a:close/>
              </a:path>
              <a:path w="26670" h="842010">
                <a:moveTo>
                  <a:pt x="26670" y="647700"/>
                </a:moveTo>
                <a:lnTo>
                  <a:pt x="0" y="648970"/>
                </a:lnTo>
                <a:lnTo>
                  <a:pt x="0" y="68707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842010">
                <a:moveTo>
                  <a:pt x="26670" y="609600"/>
                </a:moveTo>
                <a:lnTo>
                  <a:pt x="0" y="6108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42010">
                <a:moveTo>
                  <a:pt x="0" y="5842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842010">
                <a:moveTo>
                  <a:pt x="26670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842010">
                <a:moveTo>
                  <a:pt x="13334" y="559435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60070"/>
                </a:lnTo>
                <a:lnTo>
                  <a:pt x="13334" y="559435"/>
                </a:lnTo>
                <a:close/>
              </a:path>
              <a:path w="26670" h="842010">
                <a:moveTo>
                  <a:pt x="0" y="533400"/>
                </a:moveTo>
                <a:lnTo>
                  <a:pt x="0" y="558800"/>
                </a:lnTo>
                <a:lnTo>
                  <a:pt x="13334" y="559435"/>
                </a:lnTo>
                <a:lnTo>
                  <a:pt x="26670" y="5588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42010">
                <a:moveTo>
                  <a:pt x="0" y="5207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842010">
                <a:moveTo>
                  <a:pt x="0" y="4953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42010">
                <a:moveTo>
                  <a:pt x="26670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42010">
                <a:moveTo>
                  <a:pt x="26670" y="469900"/>
                </a:moveTo>
                <a:lnTo>
                  <a:pt x="0" y="471170"/>
                </a:lnTo>
                <a:lnTo>
                  <a:pt x="0" y="48387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842010">
                <a:moveTo>
                  <a:pt x="0" y="3810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842010">
                <a:moveTo>
                  <a:pt x="26670" y="355600"/>
                </a:moveTo>
                <a:lnTo>
                  <a:pt x="0" y="3568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55600"/>
                </a:lnTo>
                <a:close/>
              </a:path>
              <a:path w="26670" h="842010">
                <a:moveTo>
                  <a:pt x="26670" y="304800"/>
                </a:moveTo>
                <a:lnTo>
                  <a:pt x="0" y="306070"/>
                </a:lnTo>
                <a:lnTo>
                  <a:pt x="0" y="356870"/>
                </a:lnTo>
                <a:lnTo>
                  <a:pt x="26670" y="355600"/>
                </a:lnTo>
                <a:lnTo>
                  <a:pt x="26670" y="304800"/>
                </a:lnTo>
                <a:close/>
              </a:path>
              <a:path w="26670" h="842010">
                <a:moveTo>
                  <a:pt x="26670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66700"/>
                </a:lnTo>
                <a:close/>
              </a:path>
              <a:path w="26670" h="842010">
                <a:moveTo>
                  <a:pt x="26670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54000"/>
                </a:lnTo>
                <a:close/>
              </a:path>
              <a:path w="26670" h="842010">
                <a:moveTo>
                  <a:pt x="26670" y="177800"/>
                </a:moveTo>
                <a:lnTo>
                  <a:pt x="0" y="1790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177800"/>
                </a:lnTo>
                <a:close/>
              </a:path>
              <a:path w="26670" h="842010">
                <a:moveTo>
                  <a:pt x="26670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8420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842010">
                <a:moveTo>
                  <a:pt x="26670" y="76200"/>
                </a:moveTo>
                <a:lnTo>
                  <a:pt x="0" y="774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76200"/>
                </a:lnTo>
                <a:close/>
              </a:path>
              <a:path w="26670" h="842010">
                <a:moveTo>
                  <a:pt x="7620" y="0"/>
                </a:moveTo>
                <a:lnTo>
                  <a:pt x="0" y="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6670" h="842010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42010">
                <a:moveTo>
                  <a:pt x="26670" y="800100"/>
                </a:moveTo>
                <a:lnTo>
                  <a:pt x="0" y="800100"/>
                </a:lnTo>
                <a:lnTo>
                  <a:pt x="0" y="801370"/>
                </a:lnTo>
                <a:lnTo>
                  <a:pt x="1270" y="801370"/>
                </a:lnTo>
                <a:lnTo>
                  <a:pt x="1270" y="802640"/>
                </a:lnTo>
                <a:lnTo>
                  <a:pt x="2540" y="802640"/>
                </a:lnTo>
                <a:lnTo>
                  <a:pt x="2540" y="805180"/>
                </a:lnTo>
                <a:lnTo>
                  <a:pt x="3809" y="805180"/>
                </a:lnTo>
                <a:lnTo>
                  <a:pt x="3809" y="806450"/>
                </a:lnTo>
                <a:lnTo>
                  <a:pt x="5079" y="806450"/>
                </a:lnTo>
                <a:lnTo>
                  <a:pt x="5079" y="808990"/>
                </a:lnTo>
                <a:lnTo>
                  <a:pt x="6350" y="808990"/>
                </a:lnTo>
                <a:lnTo>
                  <a:pt x="6350" y="811530"/>
                </a:lnTo>
                <a:lnTo>
                  <a:pt x="7620" y="811530"/>
                </a:lnTo>
                <a:lnTo>
                  <a:pt x="762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42010">
                <a:moveTo>
                  <a:pt x="26670" y="812800"/>
                </a:moveTo>
                <a:lnTo>
                  <a:pt x="8890" y="812800"/>
                </a:lnTo>
                <a:lnTo>
                  <a:pt x="8890" y="815340"/>
                </a:lnTo>
                <a:lnTo>
                  <a:pt x="10159" y="815340"/>
                </a:lnTo>
                <a:lnTo>
                  <a:pt x="10159" y="816610"/>
                </a:lnTo>
                <a:lnTo>
                  <a:pt x="11429" y="816610"/>
                </a:lnTo>
                <a:lnTo>
                  <a:pt x="11429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842010">
                <a:moveTo>
                  <a:pt x="26670" y="819150"/>
                </a:moveTo>
                <a:lnTo>
                  <a:pt x="12700" y="819150"/>
                </a:lnTo>
                <a:lnTo>
                  <a:pt x="12700" y="821690"/>
                </a:lnTo>
                <a:lnTo>
                  <a:pt x="13970" y="821690"/>
                </a:lnTo>
                <a:lnTo>
                  <a:pt x="13970" y="822960"/>
                </a:lnTo>
                <a:lnTo>
                  <a:pt x="15240" y="822960"/>
                </a:lnTo>
                <a:lnTo>
                  <a:pt x="15240" y="825500"/>
                </a:lnTo>
                <a:lnTo>
                  <a:pt x="16509" y="825500"/>
                </a:lnTo>
                <a:lnTo>
                  <a:pt x="16509" y="826770"/>
                </a:lnTo>
                <a:lnTo>
                  <a:pt x="17779" y="826770"/>
                </a:lnTo>
                <a:lnTo>
                  <a:pt x="17779" y="829310"/>
                </a:lnTo>
                <a:lnTo>
                  <a:pt x="19050" y="829310"/>
                </a:lnTo>
                <a:lnTo>
                  <a:pt x="1905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842010">
                <a:moveTo>
                  <a:pt x="26670" y="831850"/>
                </a:moveTo>
                <a:lnTo>
                  <a:pt x="20320" y="831850"/>
                </a:lnTo>
                <a:lnTo>
                  <a:pt x="20320" y="833120"/>
                </a:lnTo>
                <a:lnTo>
                  <a:pt x="21590" y="833120"/>
                </a:lnTo>
                <a:lnTo>
                  <a:pt x="21590" y="835660"/>
                </a:lnTo>
                <a:lnTo>
                  <a:pt x="22859" y="835660"/>
                </a:lnTo>
                <a:lnTo>
                  <a:pt x="22859" y="836930"/>
                </a:lnTo>
                <a:lnTo>
                  <a:pt x="24129" y="836930"/>
                </a:lnTo>
                <a:lnTo>
                  <a:pt x="24129" y="839470"/>
                </a:lnTo>
                <a:lnTo>
                  <a:pt x="25400" y="839470"/>
                </a:lnTo>
                <a:lnTo>
                  <a:pt x="25400" y="842010"/>
                </a:lnTo>
                <a:lnTo>
                  <a:pt x="26670" y="842010"/>
                </a:lnTo>
                <a:lnTo>
                  <a:pt x="26670" y="83185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437119" y="2834639"/>
            <a:ext cx="27940" cy="872490"/>
          </a:xfrm>
          <a:custGeom>
            <a:avLst/>
            <a:gdLst/>
            <a:ahLst/>
            <a:cxnLst/>
            <a:rect l="l" t="t" r="r" b="b"/>
            <a:pathLst>
              <a:path w="27940" h="872489">
                <a:moveTo>
                  <a:pt x="27939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62000"/>
                </a:lnTo>
                <a:close/>
              </a:path>
              <a:path w="27940" h="872489">
                <a:moveTo>
                  <a:pt x="0" y="723900"/>
                </a:moveTo>
                <a:lnTo>
                  <a:pt x="0" y="762000"/>
                </a:lnTo>
                <a:lnTo>
                  <a:pt x="27939" y="762000"/>
                </a:lnTo>
                <a:lnTo>
                  <a:pt x="27939" y="725170"/>
                </a:lnTo>
                <a:lnTo>
                  <a:pt x="0" y="723900"/>
                </a:lnTo>
                <a:close/>
              </a:path>
              <a:path w="27940" h="872489">
                <a:moveTo>
                  <a:pt x="27939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39" y="725170"/>
                </a:lnTo>
                <a:lnTo>
                  <a:pt x="27939" y="673100"/>
                </a:lnTo>
                <a:close/>
              </a:path>
              <a:path w="27940" h="872489">
                <a:moveTo>
                  <a:pt x="27939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39" y="673100"/>
                </a:lnTo>
                <a:lnTo>
                  <a:pt x="27939" y="635000"/>
                </a:lnTo>
                <a:close/>
              </a:path>
              <a:path w="27940" h="872489">
                <a:moveTo>
                  <a:pt x="27939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596900"/>
                </a:lnTo>
                <a:close/>
              </a:path>
              <a:path w="27940" h="872489">
                <a:moveTo>
                  <a:pt x="0" y="571500"/>
                </a:moveTo>
                <a:lnTo>
                  <a:pt x="0" y="596900"/>
                </a:lnTo>
                <a:lnTo>
                  <a:pt x="27939" y="596900"/>
                </a:lnTo>
                <a:lnTo>
                  <a:pt x="27939" y="572770"/>
                </a:lnTo>
                <a:lnTo>
                  <a:pt x="0" y="571500"/>
                </a:lnTo>
                <a:close/>
              </a:path>
              <a:path w="27940" h="872489">
                <a:moveTo>
                  <a:pt x="27939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872489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7370"/>
                </a:lnTo>
                <a:lnTo>
                  <a:pt x="13970" y="546735"/>
                </a:lnTo>
                <a:close/>
              </a:path>
              <a:path w="27940" h="872489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39" y="5461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872489">
                <a:moveTo>
                  <a:pt x="0" y="5080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509270"/>
                </a:lnTo>
                <a:lnTo>
                  <a:pt x="0" y="508000"/>
                </a:lnTo>
                <a:close/>
              </a:path>
              <a:path w="27940" h="872489">
                <a:moveTo>
                  <a:pt x="0" y="482600"/>
                </a:moveTo>
                <a:lnTo>
                  <a:pt x="0" y="508000"/>
                </a:lnTo>
                <a:lnTo>
                  <a:pt x="27939" y="5080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872489">
                <a:moveTo>
                  <a:pt x="27939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69900"/>
                </a:lnTo>
                <a:close/>
              </a:path>
              <a:path w="27940" h="872489">
                <a:moveTo>
                  <a:pt x="27939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39" y="469900"/>
                </a:lnTo>
                <a:lnTo>
                  <a:pt x="27939" y="457200"/>
                </a:lnTo>
                <a:close/>
              </a:path>
              <a:path w="27940" h="872489">
                <a:moveTo>
                  <a:pt x="0" y="368300"/>
                </a:moveTo>
                <a:lnTo>
                  <a:pt x="0" y="457200"/>
                </a:lnTo>
                <a:lnTo>
                  <a:pt x="27939" y="457200"/>
                </a:lnTo>
                <a:lnTo>
                  <a:pt x="27939" y="369570"/>
                </a:lnTo>
                <a:lnTo>
                  <a:pt x="0" y="368300"/>
                </a:lnTo>
                <a:close/>
              </a:path>
              <a:path w="27940" h="872489">
                <a:moveTo>
                  <a:pt x="27939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39" y="368300"/>
                </a:lnTo>
                <a:lnTo>
                  <a:pt x="27939" y="342900"/>
                </a:lnTo>
                <a:close/>
              </a:path>
              <a:path w="27940" h="872489">
                <a:moveTo>
                  <a:pt x="27939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39" y="342900"/>
                </a:lnTo>
                <a:lnTo>
                  <a:pt x="27939" y="292100"/>
                </a:lnTo>
                <a:close/>
              </a:path>
              <a:path w="27940" h="872489">
                <a:moveTo>
                  <a:pt x="27939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54000"/>
                </a:lnTo>
                <a:close/>
              </a:path>
              <a:path w="27940" h="872489">
                <a:moveTo>
                  <a:pt x="27939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41300"/>
                </a:lnTo>
                <a:close/>
              </a:path>
              <a:path w="27940" h="872489">
                <a:moveTo>
                  <a:pt x="27939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165100"/>
                </a:lnTo>
                <a:close/>
              </a:path>
              <a:path w="27940" h="872489">
                <a:moveTo>
                  <a:pt x="27939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872489">
                <a:moveTo>
                  <a:pt x="27939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39" y="152400"/>
                </a:lnTo>
                <a:lnTo>
                  <a:pt x="27939" y="114300"/>
                </a:lnTo>
                <a:close/>
              </a:path>
              <a:path w="27940" h="872489">
                <a:moveTo>
                  <a:pt x="27939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63500"/>
                </a:lnTo>
                <a:close/>
              </a:path>
              <a:path w="27940" h="872489">
                <a:moveTo>
                  <a:pt x="1270" y="0"/>
                </a:moveTo>
                <a:lnTo>
                  <a:pt x="0" y="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7940" h="872489">
                <a:moveTo>
                  <a:pt x="2793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74700"/>
                </a:lnTo>
                <a:close/>
              </a:path>
              <a:path w="27940" h="872489">
                <a:moveTo>
                  <a:pt x="27939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87400"/>
                </a:lnTo>
                <a:close/>
              </a:path>
              <a:path w="27940" h="872489">
                <a:moveTo>
                  <a:pt x="27939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7939" y="819150"/>
                </a:lnTo>
                <a:lnTo>
                  <a:pt x="27939" y="806450"/>
                </a:lnTo>
                <a:close/>
              </a:path>
              <a:path w="27940" h="872489">
                <a:moveTo>
                  <a:pt x="27939" y="819150"/>
                </a:moveTo>
                <a:lnTo>
                  <a:pt x="0" y="819150"/>
                </a:lnTo>
                <a:lnTo>
                  <a:pt x="0" y="830580"/>
                </a:lnTo>
                <a:lnTo>
                  <a:pt x="1270" y="830580"/>
                </a:lnTo>
                <a:lnTo>
                  <a:pt x="1270" y="831850"/>
                </a:lnTo>
                <a:lnTo>
                  <a:pt x="27939" y="831850"/>
                </a:lnTo>
                <a:lnTo>
                  <a:pt x="27939" y="819150"/>
                </a:lnTo>
                <a:close/>
              </a:path>
              <a:path w="27940" h="872489">
                <a:moveTo>
                  <a:pt x="27939" y="831850"/>
                </a:moveTo>
                <a:lnTo>
                  <a:pt x="1270" y="831850"/>
                </a:lnTo>
                <a:lnTo>
                  <a:pt x="1270" y="833120"/>
                </a:lnTo>
                <a:lnTo>
                  <a:pt x="2539" y="833120"/>
                </a:lnTo>
                <a:lnTo>
                  <a:pt x="2539" y="834390"/>
                </a:lnTo>
                <a:lnTo>
                  <a:pt x="3809" y="834390"/>
                </a:lnTo>
                <a:lnTo>
                  <a:pt x="3809" y="836930"/>
                </a:lnTo>
                <a:lnTo>
                  <a:pt x="5079" y="836930"/>
                </a:lnTo>
                <a:lnTo>
                  <a:pt x="5079" y="838200"/>
                </a:lnTo>
                <a:lnTo>
                  <a:pt x="27939" y="838200"/>
                </a:lnTo>
                <a:lnTo>
                  <a:pt x="27939" y="831850"/>
                </a:lnTo>
                <a:close/>
              </a:path>
              <a:path w="27940" h="872489">
                <a:moveTo>
                  <a:pt x="27939" y="838200"/>
                </a:moveTo>
                <a:lnTo>
                  <a:pt x="6350" y="838200"/>
                </a:lnTo>
                <a:lnTo>
                  <a:pt x="6350" y="840740"/>
                </a:lnTo>
                <a:lnTo>
                  <a:pt x="7620" y="840740"/>
                </a:lnTo>
                <a:lnTo>
                  <a:pt x="7620" y="843280"/>
                </a:lnTo>
                <a:lnTo>
                  <a:pt x="8889" y="843280"/>
                </a:lnTo>
                <a:lnTo>
                  <a:pt x="8889" y="844550"/>
                </a:lnTo>
                <a:lnTo>
                  <a:pt x="10159" y="844550"/>
                </a:lnTo>
                <a:lnTo>
                  <a:pt x="10159" y="847090"/>
                </a:lnTo>
                <a:lnTo>
                  <a:pt x="11429" y="847090"/>
                </a:lnTo>
                <a:lnTo>
                  <a:pt x="11429" y="848360"/>
                </a:lnTo>
                <a:lnTo>
                  <a:pt x="12700" y="848360"/>
                </a:lnTo>
                <a:lnTo>
                  <a:pt x="12700" y="850900"/>
                </a:lnTo>
                <a:lnTo>
                  <a:pt x="13970" y="850900"/>
                </a:lnTo>
                <a:lnTo>
                  <a:pt x="13970" y="853440"/>
                </a:lnTo>
                <a:lnTo>
                  <a:pt x="15239" y="853440"/>
                </a:lnTo>
                <a:lnTo>
                  <a:pt x="15239" y="854710"/>
                </a:lnTo>
                <a:lnTo>
                  <a:pt x="16509" y="854710"/>
                </a:lnTo>
                <a:lnTo>
                  <a:pt x="16509" y="857250"/>
                </a:lnTo>
                <a:lnTo>
                  <a:pt x="27939" y="857250"/>
                </a:lnTo>
                <a:lnTo>
                  <a:pt x="27939" y="838200"/>
                </a:lnTo>
                <a:close/>
              </a:path>
              <a:path w="27940" h="872489">
                <a:moveTo>
                  <a:pt x="27939" y="857250"/>
                </a:moveTo>
                <a:lnTo>
                  <a:pt x="17779" y="857250"/>
                </a:lnTo>
                <a:lnTo>
                  <a:pt x="17779" y="858520"/>
                </a:lnTo>
                <a:lnTo>
                  <a:pt x="19050" y="858520"/>
                </a:lnTo>
                <a:lnTo>
                  <a:pt x="19050" y="861060"/>
                </a:lnTo>
                <a:lnTo>
                  <a:pt x="20320" y="861060"/>
                </a:lnTo>
                <a:lnTo>
                  <a:pt x="20320" y="863600"/>
                </a:lnTo>
                <a:lnTo>
                  <a:pt x="27939" y="863600"/>
                </a:lnTo>
                <a:lnTo>
                  <a:pt x="27939" y="857250"/>
                </a:lnTo>
                <a:close/>
              </a:path>
              <a:path w="27940" h="872489">
                <a:moveTo>
                  <a:pt x="27939" y="863600"/>
                </a:moveTo>
                <a:lnTo>
                  <a:pt x="21589" y="863600"/>
                </a:lnTo>
                <a:lnTo>
                  <a:pt x="21589" y="864870"/>
                </a:lnTo>
                <a:lnTo>
                  <a:pt x="22859" y="864870"/>
                </a:lnTo>
                <a:lnTo>
                  <a:pt x="22859" y="867410"/>
                </a:lnTo>
                <a:lnTo>
                  <a:pt x="24129" y="867410"/>
                </a:lnTo>
                <a:lnTo>
                  <a:pt x="24129" y="868680"/>
                </a:lnTo>
                <a:lnTo>
                  <a:pt x="25400" y="868680"/>
                </a:lnTo>
                <a:lnTo>
                  <a:pt x="25400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872489">
                <a:moveTo>
                  <a:pt x="27939" y="869950"/>
                </a:moveTo>
                <a:lnTo>
                  <a:pt x="25400" y="869950"/>
                </a:lnTo>
                <a:lnTo>
                  <a:pt x="25400" y="871220"/>
                </a:lnTo>
                <a:lnTo>
                  <a:pt x="26670" y="871220"/>
                </a:lnTo>
                <a:lnTo>
                  <a:pt x="26670" y="872490"/>
                </a:lnTo>
                <a:lnTo>
                  <a:pt x="27939" y="872490"/>
                </a:lnTo>
                <a:lnTo>
                  <a:pt x="27939" y="869950"/>
                </a:lnTo>
                <a:close/>
              </a:path>
            </a:pathLst>
          </a:custGeom>
          <a:solidFill>
            <a:srgbClr val="2448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465059" y="2860039"/>
            <a:ext cx="26670" cy="890269"/>
          </a:xfrm>
          <a:custGeom>
            <a:avLst/>
            <a:gdLst/>
            <a:ahLst/>
            <a:cxnLst/>
            <a:rect l="l" t="t" r="r" b="b"/>
            <a:pathLst>
              <a:path w="26670" h="890270">
                <a:moveTo>
                  <a:pt x="26670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890270">
                <a:moveTo>
                  <a:pt x="0" y="698500"/>
                </a:moveTo>
                <a:lnTo>
                  <a:pt x="0" y="736600"/>
                </a:lnTo>
                <a:lnTo>
                  <a:pt x="26670" y="736600"/>
                </a:lnTo>
                <a:lnTo>
                  <a:pt x="26670" y="699770"/>
                </a:lnTo>
                <a:lnTo>
                  <a:pt x="0" y="698500"/>
                </a:lnTo>
                <a:close/>
              </a:path>
              <a:path w="26670" h="890270">
                <a:moveTo>
                  <a:pt x="26670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6670" y="699770"/>
                </a:lnTo>
                <a:lnTo>
                  <a:pt x="26670" y="647700"/>
                </a:lnTo>
                <a:close/>
              </a:path>
              <a:path w="26670" h="890270">
                <a:moveTo>
                  <a:pt x="26670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6670" y="647700"/>
                </a:lnTo>
                <a:lnTo>
                  <a:pt x="26670" y="609600"/>
                </a:lnTo>
                <a:close/>
              </a:path>
              <a:path w="26670" h="890270">
                <a:moveTo>
                  <a:pt x="26670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89027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9027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890270">
                <a:moveTo>
                  <a:pt x="13334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1970"/>
                </a:lnTo>
                <a:lnTo>
                  <a:pt x="13334" y="521335"/>
                </a:lnTo>
                <a:close/>
              </a:path>
              <a:path w="26670" h="890270">
                <a:moveTo>
                  <a:pt x="0" y="495300"/>
                </a:moveTo>
                <a:lnTo>
                  <a:pt x="0" y="520700"/>
                </a:lnTo>
                <a:lnTo>
                  <a:pt x="13334" y="521335"/>
                </a:lnTo>
                <a:lnTo>
                  <a:pt x="26670" y="5207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90270">
                <a:moveTo>
                  <a:pt x="0" y="4826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890270">
                <a:moveTo>
                  <a:pt x="0" y="4572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890270">
                <a:moveTo>
                  <a:pt x="2667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90270">
                <a:moveTo>
                  <a:pt x="26670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890270">
                <a:moveTo>
                  <a:pt x="0" y="3429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344170"/>
                </a:lnTo>
                <a:lnTo>
                  <a:pt x="0" y="342900"/>
                </a:lnTo>
                <a:close/>
              </a:path>
              <a:path w="26670" h="890270">
                <a:moveTo>
                  <a:pt x="26670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17500"/>
                </a:lnTo>
                <a:close/>
              </a:path>
              <a:path w="26670" h="890270">
                <a:moveTo>
                  <a:pt x="26670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6670" y="317500"/>
                </a:lnTo>
                <a:lnTo>
                  <a:pt x="26670" y="266700"/>
                </a:lnTo>
                <a:close/>
              </a:path>
              <a:path w="26670" h="89027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89027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890270">
                <a:moveTo>
                  <a:pt x="26670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39700"/>
                </a:lnTo>
                <a:close/>
              </a:path>
              <a:path w="26670" h="890270">
                <a:moveTo>
                  <a:pt x="2667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890270">
                <a:moveTo>
                  <a:pt x="26670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88900"/>
                </a:lnTo>
                <a:close/>
              </a:path>
              <a:path w="26670" h="890270">
                <a:moveTo>
                  <a:pt x="26670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38100"/>
                </a:lnTo>
                <a:close/>
              </a:path>
              <a:path w="26670" h="890270">
                <a:moveTo>
                  <a:pt x="15240" y="0"/>
                </a:moveTo>
                <a:lnTo>
                  <a:pt x="0" y="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6670" h="89027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90270">
                <a:moveTo>
                  <a:pt x="26670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2000"/>
                </a:lnTo>
                <a:close/>
              </a:path>
              <a:path w="26670" h="89027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890270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90270">
                <a:moveTo>
                  <a:pt x="26670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06450"/>
                </a:lnTo>
                <a:close/>
              </a:path>
              <a:path w="26670" h="890270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890270">
                <a:moveTo>
                  <a:pt x="2667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1270" y="849630"/>
                </a:lnTo>
                <a:lnTo>
                  <a:pt x="127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90270">
                <a:moveTo>
                  <a:pt x="26670" y="850900"/>
                </a:moveTo>
                <a:lnTo>
                  <a:pt x="1270" y="850900"/>
                </a:lnTo>
                <a:lnTo>
                  <a:pt x="1270" y="852170"/>
                </a:lnTo>
                <a:lnTo>
                  <a:pt x="2540" y="852170"/>
                </a:lnTo>
                <a:lnTo>
                  <a:pt x="2540" y="853440"/>
                </a:lnTo>
                <a:lnTo>
                  <a:pt x="3810" y="853440"/>
                </a:lnTo>
                <a:lnTo>
                  <a:pt x="3810" y="855980"/>
                </a:lnTo>
                <a:lnTo>
                  <a:pt x="5080" y="855980"/>
                </a:lnTo>
                <a:lnTo>
                  <a:pt x="508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90270">
                <a:moveTo>
                  <a:pt x="26670" y="857250"/>
                </a:moveTo>
                <a:lnTo>
                  <a:pt x="6350" y="857250"/>
                </a:lnTo>
                <a:lnTo>
                  <a:pt x="6350" y="859790"/>
                </a:lnTo>
                <a:lnTo>
                  <a:pt x="7620" y="859790"/>
                </a:lnTo>
                <a:lnTo>
                  <a:pt x="7620" y="862330"/>
                </a:lnTo>
                <a:lnTo>
                  <a:pt x="8890" y="862330"/>
                </a:lnTo>
                <a:lnTo>
                  <a:pt x="889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90270">
                <a:moveTo>
                  <a:pt x="26670" y="863600"/>
                </a:moveTo>
                <a:lnTo>
                  <a:pt x="10160" y="863600"/>
                </a:lnTo>
                <a:lnTo>
                  <a:pt x="10160" y="866140"/>
                </a:lnTo>
                <a:lnTo>
                  <a:pt x="11430" y="866140"/>
                </a:lnTo>
                <a:lnTo>
                  <a:pt x="11430" y="867410"/>
                </a:lnTo>
                <a:lnTo>
                  <a:pt x="12700" y="867410"/>
                </a:lnTo>
                <a:lnTo>
                  <a:pt x="1270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90270">
                <a:moveTo>
                  <a:pt x="26670" y="869950"/>
                </a:moveTo>
                <a:lnTo>
                  <a:pt x="13970" y="869950"/>
                </a:lnTo>
                <a:lnTo>
                  <a:pt x="13970" y="872490"/>
                </a:lnTo>
                <a:lnTo>
                  <a:pt x="15240" y="872490"/>
                </a:lnTo>
                <a:lnTo>
                  <a:pt x="15240" y="873760"/>
                </a:lnTo>
                <a:lnTo>
                  <a:pt x="16510" y="873760"/>
                </a:lnTo>
                <a:lnTo>
                  <a:pt x="1651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90270">
                <a:moveTo>
                  <a:pt x="26670" y="876300"/>
                </a:moveTo>
                <a:lnTo>
                  <a:pt x="17780" y="876300"/>
                </a:lnTo>
                <a:lnTo>
                  <a:pt x="17780" y="877570"/>
                </a:lnTo>
                <a:lnTo>
                  <a:pt x="19050" y="877570"/>
                </a:lnTo>
                <a:lnTo>
                  <a:pt x="19050" y="880110"/>
                </a:lnTo>
                <a:lnTo>
                  <a:pt x="20320" y="880110"/>
                </a:lnTo>
                <a:lnTo>
                  <a:pt x="20320" y="882650"/>
                </a:lnTo>
                <a:lnTo>
                  <a:pt x="26670" y="882650"/>
                </a:lnTo>
                <a:lnTo>
                  <a:pt x="26670" y="876300"/>
                </a:lnTo>
                <a:close/>
              </a:path>
              <a:path w="26670" h="890270">
                <a:moveTo>
                  <a:pt x="26670" y="882650"/>
                </a:moveTo>
                <a:lnTo>
                  <a:pt x="21590" y="882650"/>
                </a:lnTo>
                <a:lnTo>
                  <a:pt x="21590" y="883920"/>
                </a:lnTo>
                <a:lnTo>
                  <a:pt x="22860" y="883920"/>
                </a:lnTo>
                <a:lnTo>
                  <a:pt x="22860" y="886460"/>
                </a:lnTo>
                <a:lnTo>
                  <a:pt x="24130" y="886460"/>
                </a:lnTo>
                <a:lnTo>
                  <a:pt x="24130" y="887730"/>
                </a:lnTo>
                <a:lnTo>
                  <a:pt x="25400" y="887730"/>
                </a:lnTo>
                <a:lnTo>
                  <a:pt x="25400" y="890270"/>
                </a:lnTo>
                <a:lnTo>
                  <a:pt x="26670" y="890270"/>
                </a:lnTo>
                <a:lnTo>
                  <a:pt x="26670" y="882650"/>
                </a:lnTo>
                <a:close/>
              </a:path>
            </a:pathLst>
          </a:custGeom>
          <a:solidFill>
            <a:srgbClr val="2447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491730" y="2872739"/>
            <a:ext cx="27940" cy="922019"/>
          </a:xfrm>
          <a:custGeom>
            <a:avLst/>
            <a:gdLst/>
            <a:ahLst/>
            <a:cxnLst/>
            <a:rect l="l" t="t" r="r" b="b"/>
            <a:pathLst>
              <a:path w="27940" h="922020">
                <a:moveTo>
                  <a:pt x="27940" y="723900"/>
                </a:moveTo>
                <a:lnTo>
                  <a:pt x="0" y="72517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3900"/>
                </a:lnTo>
                <a:close/>
              </a:path>
              <a:path w="27940" h="922020">
                <a:moveTo>
                  <a:pt x="0" y="685800"/>
                </a:moveTo>
                <a:lnTo>
                  <a:pt x="0" y="723900"/>
                </a:lnTo>
                <a:lnTo>
                  <a:pt x="27940" y="723900"/>
                </a:lnTo>
                <a:lnTo>
                  <a:pt x="27940" y="687070"/>
                </a:lnTo>
                <a:lnTo>
                  <a:pt x="0" y="685800"/>
                </a:lnTo>
                <a:close/>
              </a:path>
              <a:path w="27940" h="922020">
                <a:moveTo>
                  <a:pt x="27940" y="635000"/>
                </a:moveTo>
                <a:lnTo>
                  <a:pt x="0" y="636270"/>
                </a:lnTo>
                <a:lnTo>
                  <a:pt x="0" y="685800"/>
                </a:lnTo>
                <a:lnTo>
                  <a:pt x="27940" y="687070"/>
                </a:lnTo>
                <a:lnTo>
                  <a:pt x="27940" y="635000"/>
                </a:lnTo>
                <a:close/>
              </a:path>
              <a:path w="27940" h="922020">
                <a:moveTo>
                  <a:pt x="27940" y="596900"/>
                </a:moveTo>
                <a:lnTo>
                  <a:pt x="0" y="598170"/>
                </a:lnTo>
                <a:lnTo>
                  <a:pt x="0" y="63627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922020">
                <a:moveTo>
                  <a:pt x="27940" y="558800"/>
                </a:moveTo>
                <a:lnTo>
                  <a:pt x="0" y="56007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58800"/>
                </a:lnTo>
                <a:close/>
              </a:path>
              <a:path w="27940" h="922020">
                <a:moveTo>
                  <a:pt x="0" y="533400"/>
                </a:moveTo>
                <a:lnTo>
                  <a:pt x="0" y="558800"/>
                </a:lnTo>
                <a:lnTo>
                  <a:pt x="27940" y="558800"/>
                </a:lnTo>
                <a:lnTo>
                  <a:pt x="27940" y="534670"/>
                </a:lnTo>
                <a:lnTo>
                  <a:pt x="0" y="533400"/>
                </a:lnTo>
                <a:close/>
              </a:path>
              <a:path w="27940" h="922020">
                <a:moveTo>
                  <a:pt x="27940" y="520700"/>
                </a:moveTo>
                <a:lnTo>
                  <a:pt x="0" y="5219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922020">
                <a:moveTo>
                  <a:pt x="13970" y="508635"/>
                </a:moveTo>
                <a:lnTo>
                  <a:pt x="0" y="5092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13970" y="508635"/>
                </a:lnTo>
                <a:close/>
              </a:path>
              <a:path w="27940" h="922020">
                <a:moveTo>
                  <a:pt x="0" y="482600"/>
                </a:moveTo>
                <a:lnTo>
                  <a:pt x="0" y="508000"/>
                </a:lnTo>
                <a:lnTo>
                  <a:pt x="13970" y="508635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922020">
                <a:moveTo>
                  <a:pt x="0" y="4699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922020">
                <a:moveTo>
                  <a:pt x="0" y="444500"/>
                </a:moveTo>
                <a:lnTo>
                  <a:pt x="0" y="469900"/>
                </a:lnTo>
                <a:lnTo>
                  <a:pt x="27940" y="469900"/>
                </a:lnTo>
                <a:lnTo>
                  <a:pt x="27940" y="445770"/>
                </a:lnTo>
                <a:lnTo>
                  <a:pt x="0" y="444500"/>
                </a:lnTo>
                <a:close/>
              </a:path>
              <a:path w="27940" h="922020">
                <a:moveTo>
                  <a:pt x="2794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1800"/>
                </a:lnTo>
                <a:close/>
              </a:path>
              <a:path w="27940" h="922020">
                <a:moveTo>
                  <a:pt x="27940" y="419100"/>
                </a:moveTo>
                <a:lnTo>
                  <a:pt x="0" y="420370"/>
                </a:lnTo>
                <a:lnTo>
                  <a:pt x="0" y="43307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922020">
                <a:moveTo>
                  <a:pt x="0" y="3302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331470"/>
                </a:lnTo>
                <a:lnTo>
                  <a:pt x="0" y="330200"/>
                </a:lnTo>
                <a:close/>
              </a:path>
              <a:path w="27940" h="922020">
                <a:moveTo>
                  <a:pt x="27940" y="304800"/>
                </a:moveTo>
                <a:lnTo>
                  <a:pt x="0" y="306070"/>
                </a:lnTo>
                <a:lnTo>
                  <a:pt x="0" y="330200"/>
                </a:lnTo>
                <a:lnTo>
                  <a:pt x="27940" y="330200"/>
                </a:lnTo>
                <a:lnTo>
                  <a:pt x="27940" y="304800"/>
                </a:lnTo>
                <a:close/>
              </a:path>
              <a:path w="27940" h="922020">
                <a:moveTo>
                  <a:pt x="27940" y="254000"/>
                </a:moveTo>
                <a:lnTo>
                  <a:pt x="0" y="255270"/>
                </a:lnTo>
                <a:lnTo>
                  <a:pt x="0" y="306070"/>
                </a:lnTo>
                <a:lnTo>
                  <a:pt x="27940" y="304800"/>
                </a:lnTo>
                <a:lnTo>
                  <a:pt x="27940" y="254000"/>
                </a:lnTo>
                <a:close/>
              </a:path>
              <a:path w="27940" h="922020">
                <a:moveTo>
                  <a:pt x="27940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15900"/>
                </a:lnTo>
                <a:close/>
              </a:path>
              <a:path w="27940" h="922020">
                <a:moveTo>
                  <a:pt x="27940" y="203200"/>
                </a:moveTo>
                <a:lnTo>
                  <a:pt x="0" y="20447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922020">
                <a:moveTo>
                  <a:pt x="27940" y="127000"/>
                </a:moveTo>
                <a:lnTo>
                  <a:pt x="0" y="12827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27000"/>
                </a:lnTo>
                <a:close/>
              </a:path>
              <a:path w="27940" h="922020">
                <a:moveTo>
                  <a:pt x="2794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922020">
                <a:moveTo>
                  <a:pt x="27940" y="76200"/>
                </a:moveTo>
                <a:lnTo>
                  <a:pt x="0" y="774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76200"/>
                </a:lnTo>
                <a:close/>
              </a:path>
              <a:path w="27940" h="922020">
                <a:moveTo>
                  <a:pt x="27940" y="25400"/>
                </a:moveTo>
                <a:lnTo>
                  <a:pt x="0" y="26670"/>
                </a:lnTo>
                <a:lnTo>
                  <a:pt x="0" y="76200"/>
                </a:lnTo>
                <a:lnTo>
                  <a:pt x="27940" y="76200"/>
                </a:lnTo>
                <a:lnTo>
                  <a:pt x="27940" y="25400"/>
                </a:lnTo>
                <a:close/>
              </a:path>
              <a:path w="27940" h="922020">
                <a:moveTo>
                  <a:pt x="10159" y="0"/>
                </a:moveTo>
                <a:lnTo>
                  <a:pt x="0" y="0"/>
                </a:lnTo>
                <a:lnTo>
                  <a:pt x="0" y="25400"/>
                </a:lnTo>
                <a:lnTo>
                  <a:pt x="27940" y="25400"/>
                </a:lnTo>
                <a:lnTo>
                  <a:pt x="2794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7940" h="922020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922020">
                <a:moveTo>
                  <a:pt x="27940" y="749300"/>
                </a:moveTo>
                <a:lnTo>
                  <a:pt x="0" y="7493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49300"/>
                </a:lnTo>
                <a:close/>
              </a:path>
              <a:path w="27940" h="922020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922020">
                <a:moveTo>
                  <a:pt x="2794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40" y="793750"/>
                </a:lnTo>
                <a:lnTo>
                  <a:pt x="27940" y="781050"/>
                </a:lnTo>
                <a:close/>
              </a:path>
              <a:path w="27940" h="922020">
                <a:moveTo>
                  <a:pt x="27940" y="793750"/>
                </a:moveTo>
                <a:lnTo>
                  <a:pt x="0" y="79375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3750"/>
                </a:lnTo>
                <a:close/>
              </a:path>
              <a:path w="27940" h="922020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922020">
                <a:moveTo>
                  <a:pt x="27940" y="831850"/>
                </a:moveTo>
                <a:lnTo>
                  <a:pt x="0" y="8318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31850"/>
                </a:lnTo>
                <a:close/>
              </a:path>
              <a:path w="27940" h="922020">
                <a:moveTo>
                  <a:pt x="27940" y="844550"/>
                </a:moveTo>
                <a:lnTo>
                  <a:pt x="0" y="84455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4550"/>
                </a:lnTo>
                <a:close/>
              </a:path>
              <a:path w="27940" h="922020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922020">
                <a:moveTo>
                  <a:pt x="27940" y="863600"/>
                </a:moveTo>
                <a:lnTo>
                  <a:pt x="0" y="863600"/>
                </a:lnTo>
                <a:lnTo>
                  <a:pt x="0" y="878840"/>
                </a:lnTo>
                <a:lnTo>
                  <a:pt x="1270" y="878840"/>
                </a:lnTo>
                <a:lnTo>
                  <a:pt x="1270" y="881380"/>
                </a:lnTo>
                <a:lnTo>
                  <a:pt x="2540" y="881380"/>
                </a:lnTo>
                <a:lnTo>
                  <a:pt x="2540" y="883920"/>
                </a:lnTo>
                <a:lnTo>
                  <a:pt x="3810" y="883920"/>
                </a:lnTo>
                <a:lnTo>
                  <a:pt x="3810" y="885190"/>
                </a:lnTo>
                <a:lnTo>
                  <a:pt x="5079" y="885190"/>
                </a:lnTo>
                <a:lnTo>
                  <a:pt x="5079" y="887730"/>
                </a:lnTo>
                <a:lnTo>
                  <a:pt x="6350" y="887730"/>
                </a:lnTo>
                <a:lnTo>
                  <a:pt x="6350" y="889000"/>
                </a:lnTo>
                <a:lnTo>
                  <a:pt x="27940" y="889000"/>
                </a:lnTo>
                <a:lnTo>
                  <a:pt x="27940" y="863600"/>
                </a:lnTo>
                <a:close/>
              </a:path>
              <a:path w="27940" h="922020">
                <a:moveTo>
                  <a:pt x="27940" y="889000"/>
                </a:moveTo>
                <a:lnTo>
                  <a:pt x="7620" y="889000"/>
                </a:lnTo>
                <a:lnTo>
                  <a:pt x="7620" y="891540"/>
                </a:lnTo>
                <a:lnTo>
                  <a:pt x="8890" y="891540"/>
                </a:lnTo>
                <a:lnTo>
                  <a:pt x="8890" y="894080"/>
                </a:lnTo>
                <a:lnTo>
                  <a:pt x="10160" y="894080"/>
                </a:lnTo>
                <a:lnTo>
                  <a:pt x="10160" y="895350"/>
                </a:lnTo>
                <a:lnTo>
                  <a:pt x="27940" y="895350"/>
                </a:lnTo>
                <a:lnTo>
                  <a:pt x="27940" y="889000"/>
                </a:lnTo>
                <a:close/>
              </a:path>
              <a:path w="27940" h="922020">
                <a:moveTo>
                  <a:pt x="27940" y="895350"/>
                </a:moveTo>
                <a:lnTo>
                  <a:pt x="11429" y="895350"/>
                </a:lnTo>
                <a:lnTo>
                  <a:pt x="11429" y="897890"/>
                </a:lnTo>
                <a:lnTo>
                  <a:pt x="12700" y="897890"/>
                </a:lnTo>
                <a:lnTo>
                  <a:pt x="12700" y="899160"/>
                </a:lnTo>
                <a:lnTo>
                  <a:pt x="13970" y="899160"/>
                </a:lnTo>
                <a:lnTo>
                  <a:pt x="13970" y="901700"/>
                </a:lnTo>
                <a:lnTo>
                  <a:pt x="27940" y="901700"/>
                </a:lnTo>
                <a:lnTo>
                  <a:pt x="27940" y="895350"/>
                </a:lnTo>
                <a:close/>
              </a:path>
              <a:path w="27940" h="922020">
                <a:moveTo>
                  <a:pt x="27940" y="901700"/>
                </a:moveTo>
                <a:lnTo>
                  <a:pt x="15240" y="901700"/>
                </a:lnTo>
                <a:lnTo>
                  <a:pt x="15240" y="904240"/>
                </a:lnTo>
                <a:lnTo>
                  <a:pt x="16510" y="904240"/>
                </a:lnTo>
                <a:lnTo>
                  <a:pt x="16510" y="905510"/>
                </a:lnTo>
                <a:lnTo>
                  <a:pt x="17779" y="905510"/>
                </a:lnTo>
                <a:lnTo>
                  <a:pt x="17779" y="908050"/>
                </a:lnTo>
                <a:lnTo>
                  <a:pt x="19050" y="908050"/>
                </a:lnTo>
                <a:lnTo>
                  <a:pt x="19050" y="909320"/>
                </a:lnTo>
                <a:lnTo>
                  <a:pt x="20320" y="909320"/>
                </a:lnTo>
                <a:lnTo>
                  <a:pt x="20320" y="911860"/>
                </a:lnTo>
                <a:lnTo>
                  <a:pt x="21590" y="911860"/>
                </a:lnTo>
                <a:lnTo>
                  <a:pt x="21590" y="913130"/>
                </a:lnTo>
                <a:lnTo>
                  <a:pt x="22860" y="913130"/>
                </a:lnTo>
                <a:lnTo>
                  <a:pt x="22860" y="915670"/>
                </a:lnTo>
                <a:lnTo>
                  <a:pt x="24129" y="915670"/>
                </a:lnTo>
                <a:lnTo>
                  <a:pt x="24129" y="918210"/>
                </a:lnTo>
                <a:lnTo>
                  <a:pt x="25400" y="918210"/>
                </a:lnTo>
                <a:lnTo>
                  <a:pt x="25400" y="919480"/>
                </a:lnTo>
                <a:lnTo>
                  <a:pt x="26670" y="919480"/>
                </a:lnTo>
                <a:lnTo>
                  <a:pt x="26670" y="920750"/>
                </a:lnTo>
                <a:lnTo>
                  <a:pt x="27940" y="920750"/>
                </a:lnTo>
                <a:lnTo>
                  <a:pt x="27940" y="901700"/>
                </a:lnTo>
                <a:close/>
              </a:path>
              <a:path w="27940" h="922020">
                <a:moveTo>
                  <a:pt x="27940" y="920750"/>
                </a:moveTo>
                <a:lnTo>
                  <a:pt x="26670" y="920750"/>
                </a:lnTo>
                <a:lnTo>
                  <a:pt x="26670" y="922020"/>
                </a:lnTo>
                <a:lnTo>
                  <a:pt x="27940" y="922020"/>
                </a:lnTo>
                <a:lnTo>
                  <a:pt x="27940" y="92075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519669" y="2885439"/>
            <a:ext cx="26670" cy="951230"/>
          </a:xfrm>
          <a:custGeom>
            <a:avLst/>
            <a:gdLst/>
            <a:ahLst/>
            <a:cxnLst/>
            <a:rect l="l" t="t" r="r" b="b"/>
            <a:pathLst>
              <a:path w="26670" h="951229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1229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51229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51229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51229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51229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51229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51229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51229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51229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1229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51229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51229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1229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51229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51229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51229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51229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51229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51229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51229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51229">
                <a:moveTo>
                  <a:pt x="22860" y="12700"/>
                </a:moveTo>
                <a:lnTo>
                  <a:pt x="253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close/>
              </a:path>
              <a:path w="26670" h="951229">
                <a:moveTo>
                  <a:pt x="2539" y="0"/>
                </a:moveTo>
                <a:lnTo>
                  <a:pt x="0" y="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  <a:path w="26670" h="951229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51229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5122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122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51229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51229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51229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51229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5122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51229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51229">
                <a:moveTo>
                  <a:pt x="26670" y="876300"/>
                </a:moveTo>
                <a:lnTo>
                  <a:pt x="0" y="876300"/>
                </a:lnTo>
                <a:lnTo>
                  <a:pt x="0" y="910590"/>
                </a:lnTo>
                <a:lnTo>
                  <a:pt x="1270" y="910590"/>
                </a:lnTo>
                <a:lnTo>
                  <a:pt x="1270" y="913130"/>
                </a:lnTo>
                <a:lnTo>
                  <a:pt x="2539" y="913130"/>
                </a:lnTo>
                <a:lnTo>
                  <a:pt x="2539" y="915670"/>
                </a:lnTo>
                <a:lnTo>
                  <a:pt x="3809" y="915670"/>
                </a:lnTo>
                <a:lnTo>
                  <a:pt x="3809" y="916940"/>
                </a:lnTo>
                <a:lnTo>
                  <a:pt x="5079" y="916940"/>
                </a:lnTo>
                <a:lnTo>
                  <a:pt x="5079" y="919480"/>
                </a:lnTo>
                <a:lnTo>
                  <a:pt x="6350" y="919480"/>
                </a:lnTo>
                <a:lnTo>
                  <a:pt x="6350" y="920750"/>
                </a:lnTo>
                <a:lnTo>
                  <a:pt x="26670" y="920750"/>
                </a:lnTo>
                <a:lnTo>
                  <a:pt x="26670" y="876300"/>
                </a:lnTo>
                <a:close/>
              </a:path>
              <a:path w="26670" h="951229">
                <a:moveTo>
                  <a:pt x="26670" y="920750"/>
                </a:moveTo>
                <a:lnTo>
                  <a:pt x="7620" y="920750"/>
                </a:lnTo>
                <a:lnTo>
                  <a:pt x="7620" y="923290"/>
                </a:lnTo>
                <a:lnTo>
                  <a:pt x="8889" y="923290"/>
                </a:lnTo>
                <a:lnTo>
                  <a:pt x="8889" y="925830"/>
                </a:lnTo>
                <a:lnTo>
                  <a:pt x="10159" y="925830"/>
                </a:lnTo>
                <a:lnTo>
                  <a:pt x="10159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  <a:path w="26670" h="951229">
                <a:moveTo>
                  <a:pt x="26670" y="927100"/>
                </a:moveTo>
                <a:lnTo>
                  <a:pt x="11429" y="927100"/>
                </a:lnTo>
                <a:lnTo>
                  <a:pt x="11429" y="929640"/>
                </a:lnTo>
                <a:lnTo>
                  <a:pt x="12700" y="929640"/>
                </a:lnTo>
                <a:lnTo>
                  <a:pt x="12700" y="930910"/>
                </a:lnTo>
                <a:lnTo>
                  <a:pt x="13970" y="930910"/>
                </a:lnTo>
                <a:lnTo>
                  <a:pt x="13970" y="933450"/>
                </a:lnTo>
                <a:lnTo>
                  <a:pt x="15239" y="933450"/>
                </a:lnTo>
                <a:lnTo>
                  <a:pt x="15239" y="935990"/>
                </a:lnTo>
                <a:lnTo>
                  <a:pt x="16509" y="935990"/>
                </a:lnTo>
                <a:lnTo>
                  <a:pt x="16509" y="937260"/>
                </a:lnTo>
                <a:lnTo>
                  <a:pt x="17779" y="937260"/>
                </a:lnTo>
                <a:lnTo>
                  <a:pt x="17779" y="939800"/>
                </a:lnTo>
                <a:lnTo>
                  <a:pt x="19050" y="939800"/>
                </a:lnTo>
                <a:lnTo>
                  <a:pt x="19050" y="941070"/>
                </a:lnTo>
                <a:lnTo>
                  <a:pt x="20320" y="941070"/>
                </a:lnTo>
                <a:lnTo>
                  <a:pt x="20320" y="943610"/>
                </a:lnTo>
                <a:lnTo>
                  <a:pt x="21589" y="943610"/>
                </a:lnTo>
                <a:lnTo>
                  <a:pt x="21589" y="944880"/>
                </a:lnTo>
                <a:lnTo>
                  <a:pt x="22859" y="944880"/>
                </a:lnTo>
                <a:lnTo>
                  <a:pt x="22859" y="946150"/>
                </a:lnTo>
                <a:lnTo>
                  <a:pt x="26670" y="946150"/>
                </a:lnTo>
                <a:lnTo>
                  <a:pt x="26670" y="927100"/>
                </a:lnTo>
                <a:close/>
              </a:path>
              <a:path w="26670" h="951229">
                <a:moveTo>
                  <a:pt x="26670" y="946150"/>
                </a:moveTo>
                <a:lnTo>
                  <a:pt x="22859" y="946150"/>
                </a:lnTo>
                <a:lnTo>
                  <a:pt x="22859" y="947420"/>
                </a:lnTo>
                <a:lnTo>
                  <a:pt x="24129" y="947420"/>
                </a:lnTo>
                <a:lnTo>
                  <a:pt x="24129" y="949960"/>
                </a:lnTo>
                <a:lnTo>
                  <a:pt x="25400" y="949960"/>
                </a:lnTo>
                <a:lnTo>
                  <a:pt x="2540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</a:pathLst>
          </a:custGeom>
          <a:solidFill>
            <a:srgbClr val="2346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546340" y="2910839"/>
            <a:ext cx="27940" cy="970280"/>
          </a:xfrm>
          <a:custGeom>
            <a:avLst/>
            <a:gdLst/>
            <a:ahLst/>
            <a:cxnLst/>
            <a:rect l="l" t="t" r="r" b="b"/>
            <a:pathLst>
              <a:path w="27940" h="97027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7027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7027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7027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7027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7027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7027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70279">
                <a:moveTo>
                  <a:pt x="13969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69" y="470535"/>
                </a:lnTo>
                <a:close/>
              </a:path>
              <a:path w="27940" h="970279">
                <a:moveTo>
                  <a:pt x="0" y="444500"/>
                </a:moveTo>
                <a:lnTo>
                  <a:pt x="0" y="469900"/>
                </a:lnTo>
                <a:lnTo>
                  <a:pt x="13969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7027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7027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7027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7027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7027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7027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7027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7027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7027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7027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7027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7027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70279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970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7027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7027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7027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7027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7027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7027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7027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7027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7027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7027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70279">
                <a:moveTo>
                  <a:pt x="27939" y="920750"/>
                </a:moveTo>
                <a:lnTo>
                  <a:pt x="0" y="920750"/>
                </a:lnTo>
                <a:lnTo>
                  <a:pt x="0" y="928370"/>
                </a:lnTo>
                <a:lnTo>
                  <a:pt x="1269" y="928370"/>
                </a:lnTo>
                <a:lnTo>
                  <a:pt x="1269" y="929640"/>
                </a:lnTo>
                <a:lnTo>
                  <a:pt x="2539" y="929640"/>
                </a:lnTo>
                <a:lnTo>
                  <a:pt x="2539" y="932180"/>
                </a:lnTo>
                <a:lnTo>
                  <a:pt x="3809" y="932180"/>
                </a:lnTo>
                <a:lnTo>
                  <a:pt x="3809" y="934720"/>
                </a:lnTo>
                <a:lnTo>
                  <a:pt x="5079" y="934720"/>
                </a:lnTo>
                <a:lnTo>
                  <a:pt x="5079" y="935990"/>
                </a:lnTo>
                <a:lnTo>
                  <a:pt x="6350" y="935990"/>
                </a:lnTo>
                <a:lnTo>
                  <a:pt x="6350" y="938530"/>
                </a:lnTo>
                <a:lnTo>
                  <a:pt x="7619" y="938530"/>
                </a:lnTo>
                <a:lnTo>
                  <a:pt x="7619" y="939800"/>
                </a:lnTo>
                <a:lnTo>
                  <a:pt x="8889" y="939800"/>
                </a:lnTo>
                <a:lnTo>
                  <a:pt x="8889" y="942340"/>
                </a:lnTo>
                <a:lnTo>
                  <a:pt x="10159" y="942340"/>
                </a:lnTo>
                <a:lnTo>
                  <a:pt x="10159" y="944880"/>
                </a:lnTo>
                <a:lnTo>
                  <a:pt x="11429" y="944880"/>
                </a:lnTo>
                <a:lnTo>
                  <a:pt x="11429" y="946150"/>
                </a:lnTo>
                <a:lnTo>
                  <a:pt x="12700" y="946150"/>
                </a:lnTo>
                <a:lnTo>
                  <a:pt x="12700" y="948690"/>
                </a:lnTo>
                <a:lnTo>
                  <a:pt x="13969" y="948690"/>
                </a:lnTo>
                <a:lnTo>
                  <a:pt x="13969" y="949960"/>
                </a:lnTo>
                <a:lnTo>
                  <a:pt x="15239" y="949960"/>
                </a:lnTo>
                <a:lnTo>
                  <a:pt x="15239" y="952500"/>
                </a:lnTo>
                <a:lnTo>
                  <a:pt x="16509" y="952500"/>
                </a:lnTo>
                <a:lnTo>
                  <a:pt x="16509" y="953770"/>
                </a:lnTo>
                <a:lnTo>
                  <a:pt x="17779" y="953770"/>
                </a:lnTo>
                <a:lnTo>
                  <a:pt x="17779" y="956310"/>
                </a:lnTo>
                <a:lnTo>
                  <a:pt x="19050" y="956310"/>
                </a:lnTo>
                <a:lnTo>
                  <a:pt x="1905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70279">
                <a:moveTo>
                  <a:pt x="27939" y="958850"/>
                </a:moveTo>
                <a:lnTo>
                  <a:pt x="20319" y="958850"/>
                </a:lnTo>
                <a:lnTo>
                  <a:pt x="20319" y="960120"/>
                </a:lnTo>
                <a:lnTo>
                  <a:pt x="21589" y="960120"/>
                </a:lnTo>
                <a:lnTo>
                  <a:pt x="21589" y="962660"/>
                </a:lnTo>
                <a:lnTo>
                  <a:pt x="22859" y="962660"/>
                </a:lnTo>
                <a:lnTo>
                  <a:pt x="2285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70279">
                <a:moveTo>
                  <a:pt x="27939" y="963930"/>
                </a:moveTo>
                <a:lnTo>
                  <a:pt x="24129" y="963930"/>
                </a:lnTo>
                <a:lnTo>
                  <a:pt x="24129" y="966470"/>
                </a:lnTo>
                <a:lnTo>
                  <a:pt x="25400" y="966470"/>
                </a:lnTo>
                <a:lnTo>
                  <a:pt x="25400" y="969010"/>
                </a:lnTo>
                <a:lnTo>
                  <a:pt x="26669" y="969010"/>
                </a:lnTo>
                <a:lnTo>
                  <a:pt x="2666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574280" y="2923539"/>
            <a:ext cx="26670" cy="1000760"/>
          </a:xfrm>
          <a:custGeom>
            <a:avLst/>
            <a:gdLst/>
            <a:ahLst/>
            <a:cxnLst/>
            <a:rect l="l" t="t" r="r" b="b"/>
            <a:pathLst>
              <a:path w="26670" h="1000760">
                <a:moveTo>
                  <a:pt x="26670" y="673100"/>
                </a:moveTo>
                <a:lnTo>
                  <a:pt x="0" y="67437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0760">
                <a:moveTo>
                  <a:pt x="0" y="635000"/>
                </a:moveTo>
                <a:lnTo>
                  <a:pt x="0" y="673100"/>
                </a:lnTo>
                <a:lnTo>
                  <a:pt x="26670" y="6731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1000760">
                <a:moveTo>
                  <a:pt x="26670" y="584200"/>
                </a:moveTo>
                <a:lnTo>
                  <a:pt x="0" y="585470"/>
                </a:lnTo>
                <a:lnTo>
                  <a:pt x="0" y="635000"/>
                </a:lnTo>
                <a:lnTo>
                  <a:pt x="26670" y="636270"/>
                </a:lnTo>
                <a:lnTo>
                  <a:pt x="26670" y="584200"/>
                </a:lnTo>
                <a:close/>
              </a:path>
              <a:path w="26670" h="1000760">
                <a:moveTo>
                  <a:pt x="26670" y="546100"/>
                </a:moveTo>
                <a:lnTo>
                  <a:pt x="0" y="5473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1000760">
                <a:moveTo>
                  <a:pt x="26670" y="508000"/>
                </a:moveTo>
                <a:lnTo>
                  <a:pt x="0" y="5092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00760">
                <a:moveTo>
                  <a:pt x="0" y="4826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1000760">
                <a:moveTo>
                  <a:pt x="2667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000760">
                <a:moveTo>
                  <a:pt x="13335" y="457835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13335" y="457835"/>
                </a:lnTo>
                <a:close/>
              </a:path>
              <a:path w="26670" h="1000760">
                <a:moveTo>
                  <a:pt x="0" y="431800"/>
                </a:moveTo>
                <a:lnTo>
                  <a:pt x="0" y="457200"/>
                </a:lnTo>
                <a:lnTo>
                  <a:pt x="13335" y="457835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1000760">
                <a:moveTo>
                  <a:pt x="0" y="419100"/>
                </a:move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0760">
                <a:moveTo>
                  <a:pt x="0" y="3937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00760">
                <a:moveTo>
                  <a:pt x="26670" y="381000"/>
                </a:moveTo>
                <a:lnTo>
                  <a:pt x="0" y="3822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000760">
                <a:moveTo>
                  <a:pt x="26670" y="368300"/>
                </a:moveTo>
                <a:lnTo>
                  <a:pt x="0" y="369570"/>
                </a:lnTo>
                <a:lnTo>
                  <a:pt x="0" y="38227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0760">
                <a:moveTo>
                  <a:pt x="0" y="279400"/>
                </a:moveTo>
                <a:lnTo>
                  <a:pt x="0" y="368300"/>
                </a:lnTo>
                <a:lnTo>
                  <a:pt x="26670" y="368300"/>
                </a:lnTo>
                <a:lnTo>
                  <a:pt x="26670" y="280670"/>
                </a:lnTo>
                <a:lnTo>
                  <a:pt x="0" y="279400"/>
                </a:lnTo>
                <a:close/>
              </a:path>
              <a:path w="26670" h="1000760">
                <a:moveTo>
                  <a:pt x="26670" y="254000"/>
                </a:moveTo>
                <a:lnTo>
                  <a:pt x="0" y="2552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1000760">
                <a:moveTo>
                  <a:pt x="26670" y="203200"/>
                </a:moveTo>
                <a:lnTo>
                  <a:pt x="0" y="204470"/>
                </a:lnTo>
                <a:lnTo>
                  <a:pt x="0" y="255270"/>
                </a:lnTo>
                <a:lnTo>
                  <a:pt x="26670" y="254000"/>
                </a:lnTo>
                <a:lnTo>
                  <a:pt x="26670" y="203200"/>
                </a:lnTo>
                <a:close/>
              </a:path>
              <a:path w="26670" h="1000760">
                <a:moveTo>
                  <a:pt x="26670" y="165100"/>
                </a:moveTo>
                <a:lnTo>
                  <a:pt x="0" y="1663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65100"/>
                </a:lnTo>
                <a:close/>
              </a:path>
              <a:path w="26670" h="1000760">
                <a:moveTo>
                  <a:pt x="2667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1000760">
                <a:moveTo>
                  <a:pt x="26670" y="76200"/>
                </a:moveTo>
                <a:lnTo>
                  <a:pt x="0" y="774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76200"/>
                </a:lnTo>
                <a:close/>
              </a:path>
              <a:path w="26670" h="1000760">
                <a:moveTo>
                  <a:pt x="26670" y="63500"/>
                </a:moveTo>
                <a:lnTo>
                  <a:pt x="0" y="6477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1000760">
                <a:moveTo>
                  <a:pt x="26670" y="25400"/>
                </a:moveTo>
                <a:lnTo>
                  <a:pt x="0" y="266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25400"/>
                </a:lnTo>
                <a:close/>
              </a:path>
              <a:path w="26670" h="1000760">
                <a:moveTo>
                  <a:pt x="1016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000760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000760">
                <a:moveTo>
                  <a:pt x="26670" y="698500"/>
                </a:moveTo>
                <a:lnTo>
                  <a:pt x="0" y="6985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98500"/>
                </a:lnTo>
                <a:close/>
              </a:path>
              <a:path w="26670" h="1000760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0760">
                <a:moveTo>
                  <a:pt x="2667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0250"/>
                </a:lnTo>
                <a:close/>
              </a:path>
              <a:path w="26670" h="1000760">
                <a:moveTo>
                  <a:pt x="26670" y="742950"/>
                </a:moveTo>
                <a:lnTo>
                  <a:pt x="0" y="7429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2950"/>
                </a:lnTo>
                <a:close/>
              </a:path>
              <a:path w="26670" h="1000760">
                <a:moveTo>
                  <a:pt x="26670" y="774700"/>
                </a:moveTo>
                <a:lnTo>
                  <a:pt x="0" y="7747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4700"/>
                </a:lnTo>
                <a:close/>
              </a:path>
              <a:path w="26670" h="1000760">
                <a:moveTo>
                  <a:pt x="26670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81050"/>
                </a:lnTo>
                <a:close/>
              </a:path>
              <a:path w="26670" h="1000760">
                <a:moveTo>
                  <a:pt x="26670" y="793750"/>
                </a:moveTo>
                <a:lnTo>
                  <a:pt x="0" y="79375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3750"/>
                </a:lnTo>
                <a:close/>
              </a:path>
              <a:path w="26670" h="100076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000760">
                <a:moveTo>
                  <a:pt x="26670" y="812800"/>
                </a:moveTo>
                <a:lnTo>
                  <a:pt x="0" y="8128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2800"/>
                </a:lnTo>
                <a:close/>
              </a:path>
              <a:path w="26670" h="1000760">
                <a:moveTo>
                  <a:pt x="26670" y="838200"/>
                </a:moveTo>
                <a:lnTo>
                  <a:pt x="0" y="8382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38200"/>
                </a:lnTo>
                <a:close/>
              </a:path>
              <a:path w="26670" h="1000760">
                <a:moveTo>
                  <a:pt x="26670" y="908050"/>
                </a:moveTo>
                <a:lnTo>
                  <a:pt x="0" y="90805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08050"/>
                </a:lnTo>
                <a:close/>
              </a:path>
              <a:path w="26670" h="1000760">
                <a:moveTo>
                  <a:pt x="26670" y="946150"/>
                </a:moveTo>
                <a:lnTo>
                  <a:pt x="0" y="9461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46150"/>
                </a:lnTo>
                <a:close/>
              </a:path>
              <a:path w="26670" h="100076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000760">
                <a:moveTo>
                  <a:pt x="26670" y="957580"/>
                </a:moveTo>
                <a:lnTo>
                  <a:pt x="0" y="957580"/>
                </a:lnTo>
                <a:lnTo>
                  <a:pt x="0" y="960120"/>
                </a:lnTo>
                <a:lnTo>
                  <a:pt x="1270" y="960120"/>
                </a:lnTo>
                <a:lnTo>
                  <a:pt x="1270" y="961390"/>
                </a:lnTo>
                <a:lnTo>
                  <a:pt x="2540" y="961390"/>
                </a:lnTo>
                <a:lnTo>
                  <a:pt x="2540" y="963930"/>
                </a:lnTo>
                <a:lnTo>
                  <a:pt x="26670" y="963930"/>
                </a:lnTo>
                <a:lnTo>
                  <a:pt x="26670" y="957580"/>
                </a:lnTo>
                <a:close/>
              </a:path>
              <a:path w="26670" h="1000760">
                <a:moveTo>
                  <a:pt x="26670" y="963930"/>
                </a:moveTo>
                <a:lnTo>
                  <a:pt x="3810" y="963930"/>
                </a:lnTo>
                <a:lnTo>
                  <a:pt x="3810" y="966470"/>
                </a:lnTo>
                <a:lnTo>
                  <a:pt x="5079" y="966470"/>
                </a:lnTo>
                <a:lnTo>
                  <a:pt x="5079" y="967740"/>
                </a:lnTo>
                <a:lnTo>
                  <a:pt x="6350" y="967740"/>
                </a:lnTo>
                <a:lnTo>
                  <a:pt x="6350" y="970280"/>
                </a:lnTo>
                <a:lnTo>
                  <a:pt x="7620" y="970280"/>
                </a:lnTo>
                <a:lnTo>
                  <a:pt x="762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000760">
                <a:moveTo>
                  <a:pt x="26670" y="971550"/>
                </a:moveTo>
                <a:lnTo>
                  <a:pt x="8890" y="971550"/>
                </a:lnTo>
                <a:lnTo>
                  <a:pt x="8890" y="974090"/>
                </a:lnTo>
                <a:lnTo>
                  <a:pt x="10160" y="974090"/>
                </a:lnTo>
                <a:lnTo>
                  <a:pt x="10160" y="976630"/>
                </a:lnTo>
                <a:lnTo>
                  <a:pt x="11429" y="976630"/>
                </a:lnTo>
                <a:lnTo>
                  <a:pt x="11429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0760">
                <a:moveTo>
                  <a:pt x="26670" y="977900"/>
                </a:moveTo>
                <a:lnTo>
                  <a:pt x="12700" y="977900"/>
                </a:lnTo>
                <a:lnTo>
                  <a:pt x="12700" y="980440"/>
                </a:lnTo>
                <a:lnTo>
                  <a:pt x="13970" y="980440"/>
                </a:lnTo>
                <a:lnTo>
                  <a:pt x="13970" y="981710"/>
                </a:lnTo>
                <a:lnTo>
                  <a:pt x="15240" y="981710"/>
                </a:lnTo>
                <a:lnTo>
                  <a:pt x="15240" y="984250"/>
                </a:lnTo>
                <a:lnTo>
                  <a:pt x="26670" y="984250"/>
                </a:lnTo>
                <a:lnTo>
                  <a:pt x="26670" y="977900"/>
                </a:lnTo>
                <a:close/>
              </a:path>
              <a:path w="26670" h="1000760">
                <a:moveTo>
                  <a:pt x="26670" y="984250"/>
                </a:moveTo>
                <a:lnTo>
                  <a:pt x="16510" y="984250"/>
                </a:lnTo>
                <a:lnTo>
                  <a:pt x="16510" y="985520"/>
                </a:lnTo>
                <a:lnTo>
                  <a:pt x="17779" y="985520"/>
                </a:lnTo>
                <a:lnTo>
                  <a:pt x="17779" y="988060"/>
                </a:lnTo>
                <a:lnTo>
                  <a:pt x="19050" y="988060"/>
                </a:lnTo>
                <a:lnTo>
                  <a:pt x="19050" y="990600"/>
                </a:lnTo>
                <a:lnTo>
                  <a:pt x="26670" y="990600"/>
                </a:lnTo>
                <a:lnTo>
                  <a:pt x="26670" y="984250"/>
                </a:lnTo>
                <a:close/>
              </a:path>
              <a:path w="26670" h="1000760">
                <a:moveTo>
                  <a:pt x="26670" y="990600"/>
                </a:moveTo>
                <a:lnTo>
                  <a:pt x="20320" y="990600"/>
                </a:lnTo>
                <a:lnTo>
                  <a:pt x="20320" y="991870"/>
                </a:lnTo>
                <a:lnTo>
                  <a:pt x="21590" y="991870"/>
                </a:lnTo>
                <a:lnTo>
                  <a:pt x="21590" y="994410"/>
                </a:lnTo>
                <a:lnTo>
                  <a:pt x="22860" y="994410"/>
                </a:lnTo>
                <a:lnTo>
                  <a:pt x="2286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000760">
                <a:moveTo>
                  <a:pt x="26670" y="995680"/>
                </a:moveTo>
                <a:lnTo>
                  <a:pt x="24129" y="995680"/>
                </a:lnTo>
                <a:lnTo>
                  <a:pt x="24129" y="998220"/>
                </a:lnTo>
                <a:lnTo>
                  <a:pt x="25400" y="998220"/>
                </a:lnTo>
                <a:lnTo>
                  <a:pt x="25400" y="1000760"/>
                </a:lnTo>
                <a:lnTo>
                  <a:pt x="26670" y="100076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346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600950" y="2936239"/>
            <a:ext cx="27940" cy="1037590"/>
          </a:xfrm>
          <a:custGeom>
            <a:avLst/>
            <a:gdLst/>
            <a:ahLst/>
            <a:cxnLst/>
            <a:rect l="l" t="t" r="r" b="b"/>
            <a:pathLst>
              <a:path w="27940" h="1037589">
                <a:moveTo>
                  <a:pt x="2794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37589">
                <a:moveTo>
                  <a:pt x="0" y="622300"/>
                </a:moveTo>
                <a:lnTo>
                  <a:pt x="0" y="660400"/>
                </a:lnTo>
                <a:lnTo>
                  <a:pt x="27940" y="660400"/>
                </a:lnTo>
                <a:lnTo>
                  <a:pt x="27940" y="623570"/>
                </a:lnTo>
                <a:lnTo>
                  <a:pt x="0" y="622300"/>
                </a:lnTo>
                <a:close/>
              </a:path>
              <a:path w="27940" h="1037589">
                <a:moveTo>
                  <a:pt x="2794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7940" y="623570"/>
                </a:lnTo>
                <a:lnTo>
                  <a:pt x="27940" y="571500"/>
                </a:lnTo>
                <a:close/>
              </a:path>
              <a:path w="27940" h="1037589">
                <a:moveTo>
                  <a:pt x="2794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1037589">
                <a:moveTo>
                  <a:pt x="2794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495300"/>
                </a:lnTo>
                <a:close/>
              </a:path>
              <a:path w="27940" h="1037589">
                <a:moveTo>
                  <a:pt x="0" y="469900"/>
                </a:moveTo>
                <a:lnTo>
                  <a:pt x="0" y="495300"/>
                </a:lnTo>
                <a:lnTo>
                  <a:pt x="27940" y="495300"/>
                </a:lnTo>
                <a:lnTo>
                  <a:pt x="27940" y="471170"/>
                </a:lnTo>
                <a:lnTo>
                  <a:pt x="0" y="469900"/>
                </a:lnTo>
                <a:close/>
              </a:path>
              <a:path w="27940" h="1037589">
                <a:moveTo>
                  <a:pt x="2794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037589">
                <a:moveTo>
                  <a:pt x="13970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5770"/>
                </a:lnTo>
                <a:lnTo>
                  <a:pt x="13970" y="445135"/>
                </a:lnTo>
                <a:close/>
              </a:path>
              <a:path w="27940" h="1037589">
                <a:moveTo>
                  <a:pt x="0" y="419100"/>
                </a:moveTo>
                <a:lnTo>
                  <a:pt x="0" y="444500"/>
                </a:lnTo>
                <a:lnTo>
                  <a:pt x="13970" y="445135"/>
                </a:lnTo>
                <a:lnTo>
                  <a:pt x="27940" y="444500"/>
                </a:lnTo>
                <a:lnTo>
                  <a:pt x="27940" y="420370"/>
                </a:lnTo>
                <a:lnTo>
                  <a:pt x="0" y="419100"/>
                </a:lnTo>
                <a:close/>
              </a:path>
              <a:path w="27940" h="1037589">
                <a:moveTo>
                  <a:pt x="0" y="406400"/>
                </a:moveTo>
                <a:lnTo>
                  <a:pt x="0" y="419100"/>
                </a:lnTo>
                <a:lnTo>
                  <a:pt x="27940" y="4191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37589">
                <a:moveTo>
                  <a:pt x="0" y="3810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82270"/>
                </a:lnTo>
                <a:lnTo>
                  <a:pt x="0" y="381000"/>
                </a:lnTo>
                <a:close/>
              </a:path>
              <a:path w="27940" h="1037589">
                <a:moveTo>
                  <a:pt x="2794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1037589">
                <a:moveTo>
                  <a:pt x="2794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37589">
                <a:moveTo>
                  <a:pt x="0" y="266700"/>
                </a:moveTo>
                <a:lnTo>
                  <a:pt x="0" y="355600"/>
                </a:lnTo>
                <a:lnTo>
                  <a:pt x="27940" y="355600"/>
                </a:lnTo>
                <a:lnTo>
                  <a:pt x="27940" y="267970"/>
                </a:lnTo>
                <a:lnTo>
                  <a:pt x="0" y="266700"/>
                </a:lnTo>
                <a:close/>
              </a:path>
              <a:path w="27940" h="1037589">
                <a:moveTo>
                  <a:pt x="2794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1037589">
                <a:moveTo>
                  <a:pt x="2794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7940" y="241300"/>
                </a:lnTo>
                <a:lnTo>
                  <a:pt x="27940" y="190500"/>
                </a:lnTo>
                <a:close/>
              </a:path>
              <a:path w="27940" h="1037589">
                <a:moveTo>
                  <a:pt x="2794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52400"/>
                </a:lnTo>
                <a:close/>
              </a:path>
              <a:path w="27940" h="1037589">
                <a:moveTo>
                  <a:pt x="2794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39700"/>
                </a:lnTo>
                <a:close/>
              </a:path>
              <a:path w="27940" h="1037589">
                <a:moveTo>
                  <a:pt x="2794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63500"/>
                </a:lnTo>
                <a:close/>
              </a:path>
              <a:path w="27940" h="1037589">
                <a:moveTo>
                  <a:pt x="2794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50800"/>
                </a:lnTo>
                <a:close/>
              </a:path>
              <a:path w="27940" h="1037589">
                <a:moveTo>
                  <a:pt x="2540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25400"/>
                </a:lnTo>
                <a:lnTo>
                  <a:pt x="25400" y="25400"/>
                </a:lnTo>
                <a:lnTo>
                  <a:pt x="25400" y="12700"/>
                </a:lnTo>
                <a:close/>
              </a:path>
              <a:path w="27940" h="1037589">
                <a:moveTo>
                  <a:pt x="5079" y="0"/>
                </a:moveTo>
                <a:lnTo>
                  <a:pt x="0" y="0"/>
                </a:lnTo>
                <a:lnTo>
                  <a:pt x="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1037589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037589">
                <a:moveTo>
                  <a:pt x="2794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85800"/>
                </a:lnTo>
                <a:close/>
              </a:path>
              <a:path w="27940" h="103758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3758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037589">
                <a:moveTo>
                  <a:pt x="2794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0250"/>
                </a:lnTo>
                <a:close/>
              </a:path>
              <a:path w="27940" h="1037589">
                <a:moveTo>
                  <a:pt x="2794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62000"/>
                </a:lnTo>
                <a:close/>
              </a:path>
              <a:path w="27940" h="1037589">
                <a:moveTo>
                  <a:pt x="2794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68350"/>
                </a:lnTo>
                <a:close/>
              </a:path>
              <a:path w="27940" h="1037589">
                <a:moveTo>
                  <a:pt x="2794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81050"/>
                </a:lnTo>
                <a:close/>
              </a:path>
              <a:path w="27940" h="1037589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037589">
                <a:moveTo>
                  <a:pt x="2794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00100"/>
                </a:lnTo>
                <a:close/>
              </a:path>
              <a:path w="27940" h="1037589">
                <a:moveTo>
                  <a:pt x="2794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25500"/>
                </a:lnTo>
                <a:close/>
              </a:path>
              <a:path w="27940" h="1037589">
                <a:moveTo>
                  <a:pt x="2794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895350"/>
                </a:lnTo>
                <a:close/>
              </a:path>
              <a:path w="27940" h="1037589">
                <a:moveTo>
                  <a:pt x="2794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33450"/>
                </a:lnTo>
                <a:close/>
              </a:path>
              <a:path w="27940" h="1037589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037589">
                <a:moveTo>
                  <a:pt x="2794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7940" y="951229"/>
                </a:lnTo>
                <a:lnTo>
                  <a:pt x="27940" y="944880"/>
                </a:lnTo>
                <a:close/>
              </a:path>
              <a:path w="27940" h="1037589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1037589">
                <a:moveTo>
                  <a:pt x="2794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1270" y="989330"/>
                </a:lnTo>
                <a:lnTo>
                  <a:pt x="1270" y="991870"/>
                </a:lnTo>
                <a:lnTo>
                  <a:pt x="2540" y="991870"/>
                </a:lnTo>
                <a:lnTo>
                  <a:pt x="2540" y="993140"/>
                </a:lnTo>
                <a:lnTo>
                  <a:pt x="3809" y="993140"/>
                </a:lnTo>
                <a:lnTo>
                  <a:pt x="3809" y="995680"/>
                </a:lnTo>
                <a:lnTo>
                  <a:pt x="27940" y="995680"/>
                </a:lnTo>
                <a:lnTo>
                  <a:pt x="27940" y="977900"/>
                </a:lnTo>
                <a:close/>
              </a:path>
              <a:path w="27940" h="1037589">
                <a:moveTo>
                  <a:pt x="27940" y="995680"/>
                </a:moveTo>
                <a:lnTo>
                  <a:pt x="5079" y="995680"/>
                </a:lnTo>
                <a:lnTo>
                  <a:pt x="5079" y="998220"/>
                </a:lnTo>
                <a:lnTo>
                  <a:pt x="6350" y="998220"/>
                </a:lnTo>
                <a:lnTo>
                  <a:pt x="6350" y="999490"/>
                </a:lnTo>
                <a:lnTo>
                  <a:pt x="7620" y="999490"/>
                </a:lnTo>
                <a:lnTo>
                  <a:pt x="7620" y="1002030"/>
                </a:lnTo>
                <a:lnTo>
                  <a:pt x="8890" y="1002030"/>
                </a:lnTo>
                <a:lnTo>
                  <a:pt x="8890" y="1003300"/>
                </a:lnTo>
                <a:lnTo>
                  <a:pt x="10159" y="1003300"/>
                </a:lnTo>
                <a:lnTo>
                  <a:pt x="10159" y="1005840"/>
                </a:lnTo>
                <a:lnTo>
                  <a:pt x="11429" y="1005840"/>
                </a:lnTo>
                <a:lnTo>
                  <a:pt x="11429" y="1008380"/>
                </a:lnTo>
                <a:lnTo>
                  <a:pt x="12700" y="1008380"/>
                </a:lnTo>
                <a:lnTo>
                  <a:pt x="12700" y="1010920"/>
                </a:lnTo>
                <a:lnTo>
                  <a:pt x="13970" y="1010920"/>
                </a:lnTo>
                <a:lnTo>
                  <a:pt x="13970" y="1013460"/>
                </a:lnTo>
                <a:lnTo>
                  <a:pt x="15240" y="1013460"/>
                </a:lnTo>
                <a:lnTo>
                  <a:pt x="15240" y="1016000"/>
                </a:lnTo>
                <a:lnTo>
                  <a:pt x="27940" y="1016000"/>
                </a:lnTo>
                <a:lnTo>
                  <a:pt x="27940" y="995680"/>
                </a:lnTo>
                <a:close/>
              </a:path>
              <a:path w="27940" h="1037589">
                <a:moveTo>
                  <a:pt x="27940" y="1016000"/>
                </a:moveTo>
                <a:lnTo>
                  <a:pt x="16509" y="1016000"/>
                </a:lnTo>
                <a:lnTo>
                  <a:pt x="16509" y="1018540"/>
                </a:lnTo>
                <a:lnTo>
                  <a:pt x="17779" y="1018540"/>
                </a:lnTo>
                <a:lnTo>
                  <a:pt x="17779" y="1021080"/>
                </a:lnTo>
                <a:lnTo>
                  <a:pt x="19050" y="1021080"/>
                </a:lnTo>
                <a:lnTo>
                  <a:pt x="19050" y="1022350"/>
                </a:lnTo>
                <a:lnTo>
                  <a:pt x="27940" y="1022350"/>
                </a:lnTo>
                <a:lnTo>
                  <a:pt x="27940" y="1016000"/>
                </a:lnTo>
                <a:close/>
              </a:path>
              <a:path w="27940" h="1037589">
                <a:moveTo>
                  <a:pt x="27940" y="1022350"/>
                </a:moveTo>
                <a:lnTo>
                  <a:pt x="20320" y="1022350"/>
                </a:lnTo>
                <a:lnTo>
                  <a:pt x="20320" y="1024890"/>
                </a:lnTo>
                <a:lnTo>
                  <a:pt x="21590" y="1024890"/>
                </a:lnTo>
                <a:lnTo>
                  <a:pt x="21590" y="1027430"/>
                </a:lnTo>
                <a:lnTo>
                  <a:pt x="22859" y="1027430"/>
                </a:lnTo>
                <a:lnTo>
                  <a:pt x="22859" y="1029970"/>
                </a:lnTo>
                <a:lnTo>
                  <a:pt x="24129" y="1029970"/>
                </a:lnTo>
                <a:lnTo>
                  <a:pt x="24129" y="1032510"/>
                </a:lnTo>
                <a:lnTo>
                  <a:pt x="25400" y="1032510"/>
                </a:lnTo>
                <a:lnTo>
                  <a:pt x="25400" y="1035050"/>
                </a:lnTo>
                <a:lnTo>
                  <a:pt x="27940" y="1035050"/>
                </a:lnTo>
                <a:lnTo>
                  <a:pt x="27940" y="1022350"/>
                </a:lnTo>
                <a:close/>
              </a:path>
              <a:path w="27940" h="1037589">
                <a:moveTo>
                  <a:pt x="27940" y="1035050"/>
                </a:moveTo>
                <a:lnTo>
                  <a:pt x="26670" y="1035050"/>
                </a:lnTo>
                <a:lnTo>
                  <a:pt x="26670" y="1037590"/>
                </a:lnTo>
                <a:lnTo>
                  <a:pt x="27940" y="1037590"/>
                </a:lnTo>
                <a:lnTo>
                  <a:pt x="27940" y="1035050"/>
                </a:lnTo>
                <a:close/>
              </a:path>
            </a:pathLst>
          </a:custGeom>
          <a:solidFill>
            <a:srgbClr val="234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628890" y="2961639"/>
            <a:ext cx="26670" cy="1061720"/>
          </a:xfrm>
          <a:custGeom>
            <a:avLst/>
            <a:gdLst/>
            <a:ahLst/>
            <a:cxnLst/>
            <a:rect l="l" t="t" r="r" b="b"/>
            <a:pathLst>
              <a:path w="26670" h="1061720">
                <a:moveTo>
                  <a:pt x="26669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061720">
                <a:moveTo>
                  <a:pt x="0" y="5969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598170"/>
                </a:lnTo>
                <a:lnTo>
                  <a:pt x="0" y="596900"/>
                </a:lnTo>
                <a:close/>
              </a:path>
              <a:path w="26670" h="1061720">
                <a:moveTo>
                  <a:pt x="26669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69" y="598170"/>
                </a:lnTo>
                <a:lnTo>
                  <a:pt x="26669" y="546100"/>
                </a:lnTo>
                <a:close/>
              </a:path>
              <a:path w="26670" h="1061720">
                <a:moveTo>
                  <a:pt x="26669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69" y="546100"/>
                </a:lnTo>
                <a:lnTo>
                  <a:pt x="26669" y="508000"/>
                </a:lnTo>
                <a:close/>
              </a:path>
              <a:path w="26670" h="1061720">
                <a:moveTo>
                  <a:pt x="26669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469900"/>
                </a:lnTo>
                <a:close/>
              </a:path>
              <a:path w="26670" h="1061720">
                <a:moveTo>
                  <a:pt x="0" y="444500"/>
                </a:moveTo>
                <a:lnTo>
                  <a:pt x="0" y="469900"/>
                </a:lnTo>
                <a:lnTo>
                  <a:pt x="26669" y="469900"/>
                </a:lnTo>
                <a:lnTo>
                  <a:pt x="26669" y="445770"/>
                </a:lnTo>
                <a:lnTo>
                  <a:pt x="0" y="444500"/>
                </a:lnTo>
                <a:close/>
              </a:path>
              <a:path w="26670" h="1061720">
                <a:moveTo>
                  <a:pt x="26669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431800"/>
                </a:lnTo>
                <a:close/>
              </a:path>
              <a:path w="26670" h="1061720">
                <a:moveTo>
                  <a:pt x="13334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69" y="431800"/>
                </a:lnTo>
                <a:lnTo>
                  <a:pt x="26669" y="420370"/>
                </a:lnTo>
                <a:lnTo>
                  <a:pt x="13334" y="419735"/>
                </a:lnTo>
                <a:close/>
              </a:path>
              <a:path w="26670" h="1061720">
                <a:moveTo>
                  <a:pt x="0" y="393700"/>
                </a:moveTo>
                <a:lnTo>
                  <a:pt x="0" y="419100"/>
                </a:lnTo>
                <a:lnTo>
                  <a:pt x="13334" y="419735"/>
                </a:lnTo>
                <a:lnTo>
                  <a:pt x="26669" y="419100"/>
                </a:lnTo>
                <a:lnTo>
                  <a:pt x="26669" y="394970"/>
                </a:lnTo>
                <a:lnTo>
                  <a:pt x="0" y="393700"/>
                </a:lnTo>
                <a:close/>
              </a:path>
              <a:path w="26670" h="1061720">
                <a:moveTo>
                  <a:pt x="0" y="381000"/>
                </a:moveTo>
                <a:lnTo>
                  <a:pt x="0" y="393700"/>
                </a:lnTo>
                <a:lnTo>
                  <a:pt x="26669" y="393700"/>
                </a:lnTo>
                <a:lnTo>
                  <a:pt x="26669" y="382270"/>
                </a:lnTo>
                <a:lnTo>
                  <a:pt x="0" y="381000"/>
                </a:lnTo>
                <a:close/>
              </a:path>
              <a:path w="26670" h="1061720">
                <a:moveTo>
                  <a:pt x="0" y="355600"/>
                </a:moveTo>
                <a:lnTo>
                  <a:pt x="0" y="381000"/>
                </a:lnTo>
                <a:lnTo>
                  <a:pt x="26669" y="381000"/>
                </a:lnTo>
                <a:lnTo>
                  <a:pt x="26669" y="356870"/>
                </a:lnTo>
                <a:lnTo>
                  <a:pt x="0" y="355600"/>
                </a:lnTo>
                <a:close/>
              </a:path>
              <a:path w="26670" h="1061720">
                <a:moveTo>
                  <a:pt x="2666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42900"/>
                </a:lnTo>
                <a:close/>
              </a:path>
              <a:path w="26670" h="1061720">
                <a:moveTo>
                  <a:pt x="26669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1061720">
                <a:moveTo>
                  <a:pt x="0" y="241300"/>
                </a:moveTo>
                <a:lnTo>
                  <a:pt x="0" y="330200"/>
                </a:lnTo>
                <a:lnTo>
                  <a:pt x="26669" y="330200"/>
                </a:lnTo>
                <a:lnTo>
                  <a:pt x="26669" y="242570"/>
                </a:lnTo>
                <a:lnTo>
                  <a:pt x="0" y="241300"/>
                </a:lnTo>
                <a:close/>
              </a:path>
              <a:path w="26670" h="1061720">
                <a:moveTo>
                  <a:pt x="26669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15900"/>
                </a:lnTo>
                <a:close/>
              </a:path>
              <a:path w="26670" h="1061720">
                <a:moveTo>
                  <a:pt x="26669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69" y="215900"/>
                </a:lnTo>
                <a:lnTo>
                  <a:pt x="26669" y="165100"/>
                </a:lnTo>
                <a:close/>
              </a:path>
              <a:path w="26670" h="1061720">
                <a:moveTo>
                  <a:pt x="26669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27000"/>
                </a:lnTo>
                <a:close/>
              </a:path>
              <a:path w="26670" h="1061720">
                <a:moveTo>
                  <a:pt x="26669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69" y="127000"/>
                </a:lnTo>
                <a:lnTo>
                  <a:pt x="26669" y="114300"/>
                </a:lnTo>
                <a:close/>
              </a:path>
              <a:path w="26670" h="1061720">
                <a:moveTo>
                  <a:pt x="26669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69" y="114300"/>
                </a:lnTo>
                <a:lnTo>
                  <a:pt x="26669" y="38100"/>
                </a:lnTo>
                <a:close/>
              </a:path>
              <a:path w="26670" h="1061720">
                <a:moveTo>
                  <a:pt x="26669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69" y="38100"/>
                </a:lnTo>
                <a:lnTo>
                  <a:pt x="26669" y="25400"/>
                </a:lnTo>
                <a:close/>
              </a:path>
              <a:path w="26670" h="1061720">
                <a:moveTo>
                  <a:pt x="17779" y="0"/>
                </a:moveTo>
                <a:lnTo>
                  <a:pt x="0" y="0"/>
                </a:lnTo>
                <a:lnTo>
                  <a:pt x="0" y="25400"/>
                </a:lnTo>
                <a:lnTo>
                  <a:pt x="26669" y="25400"/>
                </a:lnTo>
                <a:lnTo>
                  <a:pt x="2666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1061720">
                <a:moveTo>
                  <a:pt x="26669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47700"/>
                </a:lnTo>
                <a:close/>
              </a:path>
              <a:path w="26670" h="1061720">
                <a:moveTo>
                  <a:pt x="26669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0400"/>
                </a:lnTo>
                <a:close/>
              </a:path>
              <a:path w="26670" h="1061720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06172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061720">
                <a:moveTo>
                  <a:pt x="26669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4850"/>
                </a:lnTo>
                <a:close/>
              </a:path>
              <a:path w="26670" h="1061720">
                <a:moveTo>
                  <a:pt x="2666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6600"/>
                </a:lnTo>
                <a:close/>
              </a:path>
              <a:path w="26670" h="1061720">
                <a:moveTo>
                  <a:pt x="2666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69" y="755650"/>
                </a:lnTo>
                <a:lnTo>
                  <a:pt x="26669" y="742950"/>
                </a:lnTo>
                <a:close/>
              </a:path>
              <a:path w="26670" h="1061720">
                <a:moveTo>
                  <a:pt x="26669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755650"/>
                </a:lnTo>
                <a:close/>
              </a:path>
              <a:path w="26670" h="1061720">
                <a:moveTo>
                  <a:pt x="26669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69" y="774700"/>
                </a:lnTo>
                <a:lnTo>
                  <a:pt x="26669" y="762000"/>
                </a:lnTo>
                <a:close/>
              </a:path>
              <a:path w="26670" h="1061720">
                <a:moveTo>
                  <a:pt x="26669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74700"/>
                </a:lnTo>
                <a:close/>
              </a:path>
              <a:path w="26670" h="1061720">
                <a:moveTo>
                  <a:pt x="26669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69" y="869950"/>
                </a:lnTo>
                <a:lnTo>
                  <a:pt x="26669" y="800100"/>
                </a:lnTo>
                <a:close/>
              </a:path>
              <a:path w="26670" h="1061720">
                <a:moveTo>
                  <a:pt x="26669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869950"/>
                </a:lnTo>
                <a:close/>
              </a:path>
              <a:path w="26670" h="1061720">
                <a:moveTo>
                  <a:pt x="26669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69" y="913130"/>
                </a:lnTo>
                <a:lnTo>
                  <a:pt x="26669" y="908050"/>
                </a:lnTo>
                <a:close/>
              </a:path>
              <a:path w="26670" h="1061720">
                <a:moveTo>
                  <a:pt x="26669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13130"/>
                </a:lnTo>
                <a:close/>
              </a:path>
              <a:path w="26670" h="1061720">
                <a:moveTo>
                  <a:pt x="26669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69" y="925829"/>
                </a:lnTo>
                <a:lnTo>
                  <a:pt x="26669" y="919480"/>
                </a:lnTo>
                <a:close/>
              </a:path>
              <a:path w="26670" h="1061720">
                <a:moveTo>
                  <a:pt x="26669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69" y="952500"/>
                </a:lnTo>
                <a:lnTo>
                  <a:pt x="26669" y="925830"/>
                </a:lnTo>
                <a:close/>
              </a:path>
              <a:path w="26670" h="1061720">
                <a:moveTo>
                  <a:pt x="26669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52500"/>
                </a:lnTo>
                <a:close/>
              </a:path>
              <a:path w="26670" h="1061720">
                <a:moveTo>
                  <a:pt x="2666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69" y="977899"/>
                </a:lnTo>
                <a:lnTo>
                  <a:pt x="26669" y="970280"/>
                </a:lnTo>
                <a:close/>
              </a:path>
              <a:path w="26670" h="1061720">
                <a:moveTo>
                  <a:pt x="26669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69" y="990600"/>
                </a:lnTo>
                <a:lnTo>
                  <a:pt x="26669" y="977900"/>
                </a:lnTo>
                <a:close/>
              </a:path>
              <a:path w="26670" h="1061720">
                <a:moveTo>
                  <a:pt x="26669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90600"/>
                </a:lnTo>
                <a:close/>
              </a:path>
              <a:path w="26670" h="1061720">
                <a:moveTo>
                  <a:pt x="26669" y="996950"/>
                </a:moveTo>
                <a:lnTo>
                  <a:pt x="0" y="996950"/>
                </a:lnTo>
                <a:lnTo>
                  <a:pt x="0" y="1014730"/>
                </a:lnTo>
                <a:lnTo>
                  <a:pt x="1269" y="1014730"/>
                </a:lnTo>
                <a:lnTo>
                  <a:pt x="1269" y="1016000"/>
                </a:lnTo>
                <a:lnTo>
                  <a:pt x="2539" y="1016000"/>
                </a:lnTo>
                <a:lnTo>
                  <a:pt x="2539" y="1018540"/>
                </a:lnTo>
                <a:lnTo>
                  <a:pt x="3809" y="1018540"/>
                </a:lnTo>
                <a:lnTo>
                  <a:pt x="3809" y="1021080"/>
                </a:lnTo>
                <a:lnTo>
                  <a:pt x="5079" y="1021080"/>
                </a:lnTo>
                <a:lnTo>
                  <a:pt x="5079" y="1023620"/>
                </a:lnTo>
                <a:lnTo>
                  <a:pt x="6350" y="1023620"/>
                </a:lnTo>
                <a:lnTo>
                  <a:pt x="6350" y="1026160"/>
                </a:lnTo>
                <a:lnTo>
                  <a:pt x="7619" y="1026160"/>
                </a:lnTo>
                <a:lnTo>
                  <a:pt x="7619" y="1028700"/>
                </a:lnTo>
                <a:lnTo>
                  <a:pt x="8889" y="1028700"/>
                </a:lnTo>
                <a:lnTo>
                  <a:pt x="8889" y="1031240"/>
                </a:lnTo>
                <a:lnTo>
                  <a:pt x="10159" y="1031240"/>
                </a:lnTo>
                <a:lnTo>
                  <a:pt x="10159" y="1033780"/>
                </a:lnTo>
                <a:lnTo>
                  <a:pt x="11429" y="1033780"/>
                </a:lnTo>
                <a:lnTo>
                  <a:pt x="11429" y="1035050"/>
                </a:lnTo>
                <a:lnTo>
                  <a:pt x="12700" y="1035050"/>
                </a:lnTo>
                <a:lnTo>
                  <a:pt x="12700" y="1037590"/>
                </a:lnTo>
                <a:lnTo>
                  <a:pt x="13969" y="1037590"/>
                </a:lnTo>
                <a:lnTo>
                  <a:pt x="13969" y="1040130"/>
                </a:lnTo>
                <a:lnTo>
                  <a:pt x="26669" y="1040130"/>
                </a:lnTo>
                <a:lnTo>
                  <a:pt x="26669" y="996950"/>
                </a:lnTo>
                <a:close/>
              </a:path>
              <a:path w="26670" h="1061720">
                <a:moveTo>
                  <a:pt x="26669" y="1040130"/>
                </a:moveTo>
                <a:lnTo>
                  <a:pt x="15239" y="1040130"/>
                </a:lnTo>
                <a:lnTo>
                  <a:pt x="15239" y="1042670"/>
                </a:lnTo>
                <a:lnTo>
                  <a:pt x="16509" y="1042670"/>
                </a:lnTo>
                <a:lnTo>
                  <a:pt x="16509" y="1045210"/>
                </a:lnTo>
                <a:lnTo>
                  <a:pt x="17779" y="1045210"/>
                </a:lnTo>
                <a:lnTo>
                  <a:pt x="17779" y="1047750"/>
                </a:lnTo>
                <a:lnTo>
                  <a:pt x="26669" y="1047750"/>
                </a:lnTo>
                <a:lnTo>
                  <a:pt x="26669" y="1040130"/>
                </a:lnTo>
                <a:close/>
              </a:path>
              <a:path w="26670" h="1061720">
                <a:moveTo>
                  <a:pt x="26669" y="1047750"/>
                </a:moveTo>
                <a:lnTo>
                  <a:pt x="19050" y="1047750"/>
                </a:lnTo>
                <a:lnTo>
                  <a:pt x="19050" y="1050290"/>
                </a:lnTo>
                <a:lnTo>
                  <a:pt x="20319" y="1050290"/>
                </a:lnTo>
                <a:lnTo>
                  <a:pt x="20319" y="1052830"/>
                </a:lnTo>
                <a:lnTo>
                  <a:pt x="21589" y="1052830"/>
                </a:lnTo>
                <a:lnTo>
                  <a:pt x="21589" y="1054100"/>
                </a:lnTo>
                <a:lnTo>
                  <a:pt x="26669" y="1054100"/>
                </a:lnTo>
                <a:lnTo>
                  <a:pt x="26669" y="1047750"/>
                </a:lnTo>
                <a:close/>
              </a:path>
              <a:path w="26670" h="1061720">
                <a:moveTo>
                  <a:pt x="26669" y="1054100"/>
                </a:moveTo>
                <a:lnTo>
                  <a:pt x="22859" y="1054100"/>
                </a:lnTo>
                <a:lnTo>
                  <a:pt x="22859" y="1056640"/>
                </a:lnTo>
                <a:lnTo>
                  <a:pt x="24129" y="1056640"/>
                </a:lnTo>
                <a:lnTo>
                  <a:pt x="24129" y="1059180"/>
                </a:lnTo>
                <a:lnTo>
                  <a:pt x="26669" y="1059180"/>
                </a:lnTo>
                <a:lnTo>
                  <a:pt x="26669" y="1054100"/>
                </a:lnTo>
                <a:close/>
              </a:path>
              <a:path w="26670" h="1061720">
                <a:moveTo>
                  <a:pt x="26669" y="1059180"/>
                </a:moveTo>
                <a:lnTo>
                  <a:pt x="25400" y="1059180"/>
                </a:lnTo>
                <a:lnTo>
                  <a:pt x="25400" y="1061720"/>
                </a:lnTo>
                <a:lnTo>
                  <a:pt x="26669" y="1061720"/>
                </a:lnTo>
                <a:lnTo>
                  <a:pt x="26669" y="105918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655559" y="2974339"/>
            <a:ext cx="27940" cy="1101090"/>
          </a:xfrm>
          <a:custGeom>
            <a:avLst/>
            <a:gdLst/>
            <a:ahLst/>
            <a:cxnLst/>
            <a:rect l="l" t="t" r="r" b="b"/>
            <a:pathLst>
              <a:path w="27940" h="1101089">
                <a:moveTo>
                  <a:pt x="12700" y="0"/>
                </a:moveTo>
                <a:lnTo>
                  <a:pt x="0" y="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10108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101089">
                <a:moveTo>
                  <a:pt x="27940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47700"/>
                </a:lnTo>
                <a:close/>
              </a:path>
              <a:path w="27940" h="110108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0108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101089">
                <a:moveTo>
                  <a:pt x="27940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2150"/>
                </a:lnTo>
                <a:close/>
              </a:path>
              <a:path w="27940" h="1101089">
                <a:moveTo>
                  <a:pt x="2794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23900"/>
                </a:lnTo>
                <a:close/>
              </a:path>
              <a:path w="27940" h="1101089">
                <a:moveTo>
                  <a:pt x="27940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0250"/>
                </a:lnTo>
                <a:close/>
              </a:path>
              <a:path w="27940" h="1101089">
                <a:moveTo>
                  <a:pt x="27940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7940" y="749299"/>
                </a:lnTo>
                <a:lnTo>
                  <a:pt x="27940" y="742950"/>
                </a:lnTo>
                <a:close/>
              </a:path>
              <a:path w="27940" h="1101089">
                <a:moveTo>
                  <a:pt x="2794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49300"/>
                </a:lnTo>
                <a:close/>
              </a:path>
              <a:path w="27940" h="1101089">
                <a:moveTo>
                  <a:pt x="27940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2000"/>
                </a:lnTo>
                <a:close/>
              </a:path>
              <a:path w="27940" h="1101089">
                <a:moveTo>
                  <a:pt x="27940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787400"/>
                </a:lnTo>
                <a:close/>
              </a:path>
              <a:path w="27940" h="1101089">
                <a:moveTo>
                  <a:pt x="27940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7940" y="895350"/>
                </a:lnTo>
                <a:lnTo>
                  <a:pt x="27940" y="857250"/>
                </a:lnTo>
                <a:close/>
              </a:path>
              <a:path w="27940" h="1101089">
                <a:moveTo>
                  <a:pt x="27940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95350"/>
                </a:lnTo>
                <a:close/>
              </a:path>
              <a:path w="27940" h="1101089">
                <a:moveTo>
                  <a:pt x="2794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900430"/>
                </a:lnTo>
                <a:close/>
              </a:path>
              <a:path w="27940" h="1101089">
                <a:moveTo>
                  <a:pt x="27940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906780"/>
                </a:lnTo>
                <a:close/>
              </a:path>
              <a:path w="27940" h="1101089">
                <a:moveTo>
                  <a:pt x="27940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13130"/>
                </a:lnTo>
                <a:close/>
              </a:path>
              <a:path w="27940" h="1101089">
                <a:moveTo>
                  <a:pt x="27940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7940" y="957580"/>
                </a:lnTo>
                <a:lnTo>
                  <a:pt x="27940" y="939800"/>
                </a:lnTo>
                <a:close/>
              </a:path>
              <a:path w="27940" h="1101089">
                <a:moveTo>
                  <a:pt x="2794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57580"/>
                </a:lnTo>
                <a:close/>
              </a:path>
              <a:path w="27940" h="1101089">
                <a:moveTo>
                  <a:pt x="27940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65200"/>
                </a:lnTo>
                <a:close/>
              </a:path>
              <a:path w="27940" h="1101089">
                <a:moveTo>
                  <a:pt x="27940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7900"/>
                </a:lnTo>
                <a:close/>
              </a:path>
              <a:path w="27940" h="1101089">
                <a:moveTo>
                  <a:pt x="27940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84250"/>
                </a:lnTo>
                <a:close/>
              </a:path>
              <a:path w="27940" h="1101089">
                <a:moveTo>
                  <a:pt x="27940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7940" y="1035050"/>
                </a:lnTo>
                <a:lnTo>
                  <a:pt x="27940" y="1027430"/>
                </a:lnTo>
                <a:close/>
              </a:path>
              <a:path w="27940" h="1101089">
                <a:moveTo>
                  <a:pt x="27940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35050"/>
                </a:lnTo>
                <a:close/>
              </a:path>
              <a:path w="27940" h="1101089">
                <a:moveTo>
                  <a:pt x="27940" y="1041400"/>
                </a:moveTo>
                <a:lnTo>
                  <a:pt x="0" y="1041400"/>
                </a:lnTo>
                <a:lnTo>
                  <a:pt x="0" y="1051560"/>
                </a:lnTo>
                <a:lnTo>
                  <a:pt x="1270" y="1051560"/>
                </a:lnTo>
                <a:lnTo>
                  <a:pt x="1270" y="1054100"/>
                </a:lnTo>
                <a:lnTo>
                  <a:pt x="27940" y="1054100"/>
                </a:lnTo>
                <a:lnTo>
                  <a:pt x="27940" y="1041400"/>
                </a:lnTo>
                <a:close/>
              </a:path>
              <a:path w="27940" h="1101089">
                <a:moveTo>
                  <a:pt x="27940" y="1054100"/>
                </a:moveTo>
                <a:lnTo>
                  <a:pt x="2540" y="1054100"/>
                </a:lnTo>
                <a:lnTo>
                  <a:pt x="2540" y="1056640"/>
                </a:lnTo>
                <a:lnTo>
                  <a:pt x="3810" y="1056640"/>
                </a:lnTo>
                <a:lnTo>
                  <a:pt x="3810" y="1059180"/>
                </a:lnTo>
                <a:lnTo>
                  <a:pt x="5080" y="1059180"/>
                </a:lnTo>
                <a:lnTo>
                  <a:pt x="5080" y="1060450"/>
                </a:lnTo>
                <a:lnTo>
                  <a:pt x="27940" y="1060450"/>
                </a:lnTo>
                <a:lnTo>
                  <a:pt x="27940" y="1054100"/>
                </a:lnTo>
                <a:close/>
              </a:path>
              <a:path w="27940" h="1101089">
                <a:moveTo>
                  <a:pt x="27940" y="1060450"/>
                </a:moveTo>
                <a:lnTo>
                  <a:pt x="6350" y="1060450"/>
                </a:lnTo>
                <a:lnTo>
                  <a:pt x="6350" y="1062990"/>
                </a:lnTo>
                <a:lnTo>
                  <a:pt x="7620" y="1062990"/>
                </a:lnTo>
                <a:lnTo>
                  <a:pt x="7620" y="1065530"/>
                </a:lnTo>
                <a:lnTo>
                  <a:pt x="8890" y="1065530"/>
                </a:lnTo>
                <a:lnTo>
                  <a:pt x="8890" y="1068070"/>
                </a:lnTo>
                <a:lnTo>
                  <a:pt x="10160" y="1068070"/>
                </a:lnTo>
                <a:lnTo>
                  <a:pt x="10160" y="1070610"/>
                </a:lnTo>
                <a:lnTo>
                  <a:pt x="11430" y="1070610"/>
                </a:lnTo>
                <a:lnTo>
                  <a:pt x="11430" y="1073150"/>
                </a:lnTo>
                <a:lnTo>
                  <a:pt x="27940" y="1073150"/>
                </a:lnTo>
                <a:lnTo>
                  <a:pt x="27940" y="1060450"/>
                </a:lnTo>
                <a:close/>
              </a:path>
              <a:path w="27940" h="1101089">
                <a:moveTo>
                  <a:pt x="27940" y="1073150"/>
                </a:moveTo>
                <a:lnTo>
                  <a:pt x="12700" y="1073150"/>
                </a:lnTo>
                <a:lnTo>
                  <a:pt x="12700" y="1075690"/>
                </a:lnTo>
                <a:lnTo>
                  <a:pt x="13970" y="1075690"/>
                </a:lnTo>
                <a:lnTo>
                  <a:pt x="13970" y="1078230"/>
                </a:lnTo>
                <a:lnTo>
                  <a:pt x="27940" y="1078230"/>
                </a:lnTo>
                <a:lnTo>
                  <a:pt x="27940" y="1073150"/>
                </a:lnTo>
                <a:close/>
              </a:path>
              <a:path w="27940" h="1101089">
                <a:moveTo>
                  <a:pt x="27940" y="1078230"/>
                </a:moveTo>
                <a:lnTo>
                  <a:pt x="15240" y="1078230"/>
                </a:lnTo>
                <a:lnTo>
                  <a:pt x="15240" y="1080770"/>
                </a:lnTo>
                <a:lnTo>
                  <a:pt x="16510" y="1080770"/>
                </a:lnTo>
                <a:lnTo>
                  <a:pt x="16510" y="1082040"/>
                </a:lnTo>
                <a:lnTo>
                  <a:pt x="17780" y="1082040"/>
                </a:lnTo>
                <a:lnTo>
                  <a:pt x="17780" y="1084580"/>
                </a:lnTo>
                <a:lnTo>
                  <a:pt x="27940" y="1084580"/>
                </a:lnTo>
                <a:lnTo>
                  <a:pt x="27940" y="1078230"/>
                </a:lnTo>
                <a:close/>
              </a:path>
              <a:path w="27940" h="1101089">
                <a:moveTo>
                  <a:pt x="27940" y="1084580"/>
                </a:moveTo>
                <a:lnTo>
                  <a:pt x="19050" y="1084580"/>
                </a:lnTo>
                <a:lnTo>
                  <a:pt x="19050" y="1087120"/>
                </a:lnTo>
                <a:lnTo>
                  <a:pt x="20320" y="1087120"/>
                </a:lnTo>
                <a:lnTo>
                  <a:pt x="20320" y="1089660"/>
                </a:lnTo>
                <a:lnTo>
                  <a:pt x="21590" y="1089660"/>
                </a:lnTo>
                <a:lnTo>
                  <a:pt x="21590" y="1092200"/>
                </a:lnTo>
                <a:lnTo>
                  <a:pt x="27940" y="1092200"/>
                </a:lnTo>
                <a:lnTo>
                  <a:pt x="27940" y="1084580"/>
                </a:lnTo>
                <a:close/>
              </a:path>
              <a:path w="27940" h="1101089">
                <a:moveTo>
                  <a:pt x="27940" y="1092200"/>
                </a:moveTo>
                <a:lnTo>
                  <a:pt x="22860" y="1092200"/>
                </a:lnTo>
                <a:lnTo>
                  <a:pt x="22860" y="1094740"/>
                </a:lnTo>
                <a:lnTo>
                  <a:pt x="24130" y="1094740"/>
                </a:lnTo>
                <a:lnTo>
                  <a:pt x="24130" y="1097280"/>
                </a:lnTo>
                <a:lnTo>
                  <a:pt x="27940" y="1097280"/>
                </a:lnTo>
                <a:lnTo>
                  <a:pt x="27940" y="1092200"/>
                </a:lnTo>
                <a:close/>
              </a:path>
              <a:path w="27940" h="1101089">
                <a:moveTo>
                  <a:pt x="27940" y="1097280"/>
                </a:moveTo>
                <a:lnTo>
                  <a:pt x="25400" y="1097280"/>
                </a:lnTo>
                <a:lnTo>
                  <a:pt x="25400" y="1099820"/>
                </a:lnTo>
                <a:lnTo>
                  <a:pt x="26670" y="1099820"/>
                </a:lnTo>
                <a:lnTo>
                  <a:pt x="26670" y="1101090"/>
                </a:lnTo>
                <a:lnTo>
                  <a:pt x="27940" y="1101090"/>
                </a:lnTo>
                <a:lnTo>
                  <a:pt x="27940" y="1097280"/>
                </a:lnTo>
                <a:close/>
              </a:path>
            </a:pathLst>
          </a:custGeom>
          <a:solidFill>
            <a:srgbClr val="2244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683500" y="2987039"/>
            <a:ext cx="27940" cy="1141730"/>
          </a:xfrm>
          <a:custGeom>
            <a:avLst/>
            <a:gdLst/>
            <a:ahLst/>
            <a:cxnLst/>
            <a:rect l="l" t="t" r="r" b="b"/>
            <a:pathLst>
              <a:path w="27940" h="1141729">
                <a:moveTo>
                  <a:pt x="5079" y="0"/>
                </a:moveTo>
                <a:lnTo>
                  <a:pt x="0" y="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80" y="12700"/>
                </a:lnTo>
                <a:lnTo>
                  <a:pt x="5079" y="0"/>
                </a:lnTo>
                <a:close/>
              </a:path>
              <a:path w="27940" h="1141729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1141729">
                <a:moveTo>
                  <a:pt x="27940" y="635000"/>
                </a:moveTo>
                <a:lnTo>
                  <a:pt x="0" y="635000"/>
                </a:lnTo>
                <a:lnTo>
                  <a:pt x="0" y="654050"/>
                </a:lnTo>
                <a:lnTo>
                  <a:pt x="27940" y="654050"/>
                </a:lnTo>
                <a:lnTo>
                  <a:pt x="27940" y="635000"/>
                </a:lnTo>
                <a:close/>
              </a:path>
              <a:path w="27940" h="1141729">
                <a:moveTo>
                  <a:pt x="2794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7940" y="666750"/>
                </a:lnTo>
                <a:lnTo>
                  <a:pt x="27940" y="654050"/>
                </a:lnTo>
                <a:close/>
              </a:path>
              <a:path w="27940" h="1141729">
                <a:moveTo>
                  <a:pt x="2794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66750"/>
                </a:lnTo>
                <a:close/>
              </a:path>
              <a:path w="27940" h="1141729">
                <a:moveTo>
                  <a:pt x="27940" y="679450"/>
                </a:moveTo>
                <a:lnTo>
                  <a:pt x="0" y="67945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79450"/>
                </a:lnTo>
                <a:close/>
              </a:path>
              <a:path w="27940" h="1141729">
                <a:moveTo>
                  <a:pt x="2794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11200"/>
                </a:lnTo>
                <a:close/>
              </a:path>
              <a:path w="27940" h="1141729">
                <a:moveTo>
                  <a:pt x="2794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7940" y="730250"/>
                </a:lnTo>
                <a:lnTo>
                  <a:pt x="27940" y="717550"/>
                </a:lnTo>
                <a:close/>
              </a:path>
              <a:path w="27940" h="1141729">
                <a:moveTo>
                  <a:pt x="27940" y="730250"/>
                </a:moveTo>
                <a:lnTo>
                  <a:pt x="0" y="73025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30250"/>
                </a:lnTo>
                <a:close/>
              </a:path>
              <a:path w="27940" h="1141729">
                <a:moveTo>
                  <a:pt x="2794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36600"/>
                </a:lnTo>
                <a:close/>
              </a:path>
              <a:path w="27940" h="1141729">
                <a:moveTo>
                  <a:pt x="27940" y="749300"/>
                </a:moveTo>
                <a:lnTo>
                  <a:pt x="0" y="74930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9300"/>
                </a:lnTo>
                <a:close/>
              </a:path>
              <a:path w="27940" h="1141729">
                <a:moveTo>
                  <a:pt x="27940" y="774700"/>
                </a:moveTo>
                <a:lnTo>
                  <a:pt x="0" y="77470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774700"/>
                </a:lnTo>
                <a:close/>
              </a:path>
              <a:path w="27940" h="1141729">
                <a:moveTo>
                  <a:pt x="27940" y="844550"/>
                </a:moveTo>
                <a:lnTo>
                  <a:pt x="0" y="84455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44550"/>
                </a:lnTo>
                <a:close/>
              </a:path>
              <a:path w="27940" h="1141729">
                <a:moveTo>
                  <a:pt x="27940" y="882650"/>
                </a:moveTo>
                <a:lnTo>
                  <a:pt x="0" y="882650"/>
                </a:lnTo>
                <a:lnTo>
                  <a:pt x="0" y="887730"/>
                </a:lnTo>
                <a:lnTo>
                  <a:pt x="27940" y="887730"/>
                </a:lnTo>
                <a:lnTo>
                  <a:pt x="27940" y="882650"/>
                </a:lnTo>
                <a:close/>
              </a:path>
              <a:path w="27940" h="1141729">
                <a:moveTo>
                  <a:pt x="2794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7730"/>
                </a:lnTo>
                <a:close/>
              </a:path>
              <a:path w="27940" h="1141729">
                <a:moveTo>
                  <a:pt x="27940" y="894080"/>
                </a:moveTo>
                <a:lnTo>
                  <a:pt x="0" y="894080"/>
                </a:lnTo>
                <a:lnTo>
                  <a:pt x="0" y="900429"/>
                </a:lnTo>
                <a:lnTo>
                  <a:pt x="27940" y="900429"/>
                </a:lnTo>
                <a:lnTo>
                  <a:pt x="27940" y="894080"/>
                </a:lnTo>
                <a:close/>
              </a:path>
              <a:path w="27940" h="1141729">
                <a:moveTo>
                  <a:pt x="27940" y="900430"/>
                </a:moveTo>
                <a:lnTo>
                  <a:pt x="0" y="90043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00430"/>
                </a:lnTo>
                <a:close/>
              </a:path>
              <a:path w="27940" h="1141729">
                <a:moveTo>
                  <a:pt x="27940" y="927100"/>
                </a:moveTo>
                <a:lnTo>
                  <a:pt x="0" y="92710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27100"/>
                </a:lnTo>
                <a:close/>
              </a:path>
              <a:path w="27940" h="1141729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141729">
                <a:moveTo>
                  <a:pt x="27940" y="952500"/>
                </a:moveTo>
                <a:lnTo>
                  <a:pt x="0" y="95250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52500"/>
                </a:lnTo>
                <a:close/>
              </a:path>
              <a:path w="27940" h="1141729">
                <a:moveTo>
                  <a:pt x="27940" y="965200"/>
                </a:moveTo>
                <a:lnTo>
                  <a:pt x="0" y="965200"/>
                </a:lnTo>
                <a:lnTo>
                  <a:pt x="0" y="971550"/>
                </a:lnTo>
                <a:lnTo>
                  <a:pt x="27940" y="971550"/>
                </a:lnTo>
                <a:lnTo>
                  <a:pt x="27940" y="965200"/>
                </a:lnTo>
                <a:close/>
              </a:path>
              <a:path w="27940" h="1141729">
                <a:moveTo>
                  <a:pt x="27940" y="971550"/>
                </a:moveTo>
                <a:lnTo>
                  <a:pt x="0" y="97155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971550"/>
                </a:lnTo>
                <a:close/>
              </a:path>
              <a:path w="27940" h="1141729">
                <a:moveTo>
                  <a:pt x="27940" y="1014730"/>
                </a:moveTo>
                <a:lnTo>
                  <a:pt x="0" y="101473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1014730"/>
                </a:lnTo>
                <a:close/>
              </a:path>
              <a:path w="27940" h="1141729">
                <a:moveTo>
                  <a:pt x="27940" y="1022350"/>
                </a:moveTo>
                <a:lnTo>
                  <a:pt x="0" y="102235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22350"/>
                </a:lnTo>
                <a:close/>
              </a:path>
              <a:path w="27940" h="1141729">
                <a:moveTo>
                  <a:pt x="27940" y="1028700"/>
                </a:moveTo>
                <a:lnTo>
                  <a:pt x="0" y="102870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28700"/>
                </a:lnTo>
                <a:close/>
              </a:path>
              <a:path w="27940" h="1141729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141729">
                <a:moveTo>
                  <a:pt x="27940" y="1071880"/>
                </a:moveTo>
                <a:lnTo>
                  <a:pt x="0" y="1071880"/>
                </a:lnTo>
                <a:lnTo>
                  <a:pt x="0" y="1090930"/>
                </a:lnTo>
                <a:lnTo>
                  <a:pt x="1270" y="1090930"/>
                </a:lnTo>
                <a:lnTo>
                  <a:pt x="1270" y="1093470"/>
                </a:lnTo>
                <a:lnTo>
                  <a:pt x="2540" y="1093470"/>
                </a:lnTo>
                <a:lnTo>
                  <a:pt x="2540" y="1096010"/>
                </a:lnTo>
                <a:lnTo>
                  <a:pt x="3809" y="1096010"/>
                </a:lnTo>
                <a:lnTo>
                  <a:pt x="3809" y="1098550"/>
                </a:lnTo>
                <a:lnTo>
                  <a:pt x="5079" y="1098550"/>
                </a:lnTo>
                <a:lnTo>
                  <a:pt x="5079" y="1101090"/>
                </a:lnTo>
                <a:lnTo>
                  <a:pt x="6350" y="1101090"/>
                </a:lnTo>
                <a:lnTo>
                  <a:pt x="6350" y="1103630"/>
                </a:lnTo>
                <a:lnTo>
                  <a:pt x="27940" y="1103630"/>
                </a:lnTo>
                <a:lnTo>
                  <a:pt x="27940" y="1071880"/>
                </a:lnTo>
                <a:close/>
              </a:path>
              <a:path w="27940" h="1141729">
                <a:moveTo>
                  <a:pt x="27940" y="1103630"/>
                </a:moveTo>
                <a:lnTo>
                  <a:pt x="7620" y="1103630"/>
                </a:lnTo>
                <a:lnTo>
                  <a:pt x="7620" y="1106170"/>
                </a:lnTo>
                <a:lnTo>
                  <a:pt x="8890" y="1106170"/>
                </a:lnTo>
                <a:lnTo>
                  <a:pt x="8890" y="1107440"/>
                </a:lnTo>
                <a:lnTo>
                  <a:pt x="10159" y="1107440"/>
                </a:lnTo>
                <a:lnTo>
                  <a:pt x="10159" y="1109980"/>
                </a:lnTo>
                <a:lnTo>
                  <a:pt x="27940" y="1109980"/>
                </a:lnTo>
                <a:lnTo>
                  <a:pt x="27940" y="1103630"/>
                </a:lnTo>
                <a:close/>
              </a:path>
              <a:path w="27940" h="1141729">
                <a:moveTo>
                  <a:pt x="27940" y="1109980"/>
                </a:moveTo>
                <a:lnTo>
                  <a:pt x="11429" y="1109980"/>
                </a:lnTo>
                <a:lnTo>
                  <a:pt x="11429" y="1112520"/>
                </a:lnTo>
                <a:lnTo>
                  <a:pt x="12700" y="1112520"/>
                </a:lnTo>
                <a:lnTo>
                  <a:pt x="12700" y="1115060"/>
                </a:lnTo>
                <a:lnTo>
                  <a:pt x="13970" y="1115060"/>
                </a:lnTo>
                <a:lnTo>
                  <a:pt x="13970" y="1117600"/>
                </a:lnTo>
                <a:lnTo>
                  <a:pt x="27940" y="1117600"/>
                </a:lnTo>
                <a:lnTo>
                  <a:pt x="27940" y="1109980"/>
                </a:lnTo>
                <a:close/>
              </a:path>
              <a:path w="27940" h="1141729">
                <a:moveTo>
                  <a:pt x="27940" y="1117600"/>
                </a:moveTo>
                <a:lnTo>
                  <a:pt x="15240" y="1117600"/>
                </a:lnTo>
                <a:lnTo>
                  <a:pt x="15240" y="1120140"/>
                </a:lnTo>
                <a:lnTo>
                  <a:pt x="16509" y="1120140"/>
                </a:lnTo>
                <a:lnTo>
                  <a:pt x="16509" y="1122680"/>
                </a:lnTo>
                <a:lnTo>
                  <a:pt x="17779" y="1122680"/>
                </a:lnTo>
                <a:lnTo>
                  <a:pt x="17779" y="1125220"/>
                </a:lnTo>
                <a:lnTo>
                  <a:pt x="19050" y="1125220"/>
                </a:lnTo>
                <a:lnTo>
                  <a:pt x="19050" y="1126490"/>
                </a:lnTo>
                <a:lnTo>
                  <a:pt x="20320" y="1126490"/>
                </a:lnTo>
                <a:lnTo>
                  <a:pt x="20320" y="1129030"/>
                </a:lnTo>
                <a:lnTo>
                  <a:pt x="21590" y="1129030"/>
                </a:lnTo>
                <a:lnTo>
                  <a:pt x="21590" y="1131570"/>
                </a:lnTo>
                <a:lnTo>
                  <a:pt x="22859" y="1131570"/>
                </a:lnTo>
                <a:lnTo>
                  <a:pt x="22859" y="1134110"/>
                </a:lnTo>
                <a:lnTo>
                  <a:pt x="24129" y="1134110"/>
                </a:lnTo>
                <a:lnTo>
                  <a:pt x="24129" y="1136650"/>
                </a:lnTo>
                <a:lnTo>
                  <a:pt x="25400" y="1136650"/>
                </a:lnTo>
                <a:lnTo>
                  <a:pt x="25400" y="1139190"/>
                </a:lnTo>
                <a:lnTo>
                  <a:pt x="26670" y="1139190"/>
                </a:lnTo>
                <a:lnTo>
                  <a:pt x="26670" y="1141730"/>
                </a:lnTo>
                <a:lnTo>
                  <a:pt x="27940" y="1141730"/>
                </a:lnTo>
                <a:lnTo>
                  <a:pt x="27940" y="11176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711440" y="3012439"/>
            <a:ext cx="26670" cy="1165860"/>
          </a:xfrm>
          <a:custGeom>
            <a:avLst/>
            <a:gdLst/>
            <a:ahLst/>
            <a:cxnLst/>
            <a:rect l="l" t="t" r="r" b="b"/>
            <a:pathLst>
              <a:path w="26670" h="1165860">
                <a:moveTo>
                  <a:pt x="19049" y="0"/>
                </a:moveTo>
                <a:lnTo>
                  <a:pt x="0" y="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1165860">
                <a:moveTo>
                  <a:pt x="2666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1165860">
                <a:moveTo>
                  <a:pt x="26669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69" y="628650"/>
                </a:lnTo>
                <a:lnTo>
                  <a:pt x="26669" y="609600"/>
                </a:lnTo>
                <a:close/>
              </a:path>
              <a:path w="26670" h="1165860">
                <a:moveTo>
                  <a:pt x="2666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69" y="641350"/>
                </a:lnTo>
                <a:lnTo>
                  <a:pt x="26669" y="628650"/>
                </a:lnTo>
                <a:close/>
              </a:path>
              <a:path w="26670" h="1165860">
                <a:moveTo>
                  <a:pt x="2666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69" y="654050"/>
                </a:lnTo>
                <a:lnTo>
                  <a:pt x="26669" y="641350"/>
                </a:lnTo>
                <a:close/>
              </a:path>
              <a:path w="26670" h="1165860">
                <a:moveTo>
                  <a:pt x="26669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54050"/>
                </a:lnTo>
                <a:close/>
              </a:path>
              <a:path w="26670" h="1165860">
                <a:moveTo>
                  <a:pt x="26669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85800"/>
                </a:lnTo>
                <a:close/>
              </a:path>
              <a:path w="26670" h="1165860">
                <a:moveTo>
                  <a:pt x="26669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92150"/>
                </a:lnTo>
                <a:close/>
              </a:path>
              <a:path w="26670" h="1165860">
                <a:moveTo>
                  <a:pt x="26669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69" y="711199"/>
                </a:lnTo>
                <a:lnTo>
                  <a:pt x="26669" y="704850"/>
                </a:lnTo>
                <a:close/>
              </a:path>
              <a:path w="26670" h="1165860">
                <a:moveTo>
                  <a:pt x="2666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711200"/>
                </a:lnTo>
                <a:close/>
              </a:path>
              <a:path w="26670" h="1165860">
                <a:moveTo>
                  <a:pt x="26669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3900"/>
                </a:lnTo>
                <a:close/>
              </a:path>
              <a:path w="26670" h="1165860">
                <a:moveTo>
                  <a:pt x="26669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69" y="819150"/>
                </a:lnTo>
                <a:lnTo>
                  <a:pt x="26669" y="749300"/>
                </a:lnTo>
                <a:close/>
              </a:path>
              <a:path w="26670" h="1165860">
                <a:moveTo>
                  <a:pt x="26669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19150"/>
                </a:lnTo>
                <a:close/>
              </a:path>
              <a:path w="26670" h="1165860">
                <a:moveTo>
                  <a:pt x="26669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69" y="862330"/>
                </a:lnTo>
                <a:lnTo>
                  <a:pt x="26669" y="857250"/>
                </a:lnTo>
                <a:close/>
              </a:path>
              <a:path w="26670" h="1165860">
                <a:moveTo>
                  <a:pt x="2666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2330"/>
                </a:lnTo>
                <a:close/>
              </a:path>
              <a:path w="26670" h="1165860">
                <a:moveTo>
                  <a:pt x="26669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80"/>
                </a:lnTo>
                <a:close/>
              </a:path>
              <a:path w="26670" h="1165860">
                <a:moveTo>
                  <a:pt x="26669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69" y="901700"/>
                </a:lnTo>
                <a:lnTo>
                  <a:pt x="26669" y="875030"/>
                </a:lnTo>
                <a:close/>
              </a:path>
              <a:path w="26670" h="1165860">
                <a:moveTo>
                  <a:pt x="26669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69" y="919480"/>
                </a:lnTo>
                <a:lnTo>
                  <a:pt x="26669" y="901700"/>
                </a:lnTo>
                <a:close/>
              </a:path>
              <a:path w="26670" h="1165860">
                <a:moveTo>
                  <a:pt x="26669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69" y="927099"/>
                </a:lnTo>
                <a:lnTo>
                  <a:pt x="26669" y="919480"/>
                </a:lnTo>
                <a:close/>
              </a:path>
              <a:path w="26670" h="1165860">
                <a:moveTo>
                  <a:pt x="26669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27100"/>
                </a:lnTo>
                <a:close/>
              </a:path>
              <a:path w="26670" h="1165860">
                <a:moveTo>
                  <a:pt x="26669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69" y="946150"/>
                </a:lnTo>
                <a:lnTo>
                  <a:pt x="26669" y="939800"/>
                </a:lnTo>
                <a:close/>
              </a:path>
              <a:path w="26670" h="1165860">
                <a:moveTo>
                  <a:pt x="26669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46150"/>
                </a:lnTo>
                <a:close/>
              </a:path>
              <a:path w="26670" h="1165860">
                <a:moveTo>
                  <a:pt x="26669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69" y="996950"/>
                </a:lnTo>
                <a:lnTo>
                  <a:pt x="26669" y="989330"/>
                </a:lnTo>
                <a:close/>
              </a:path>
              <a:path w="26670" h="1165860">
                <a:moveTo>
                  <a:pt x="26669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69" y="1003300"/>
                </a:lnTo>
                <a:lnTo>
                  <a:pt x="26669" y="996950"/>
                </a:lnTo>
                <a:close/>
              </a:path>
              <a:path w="26670" h="1165860">
                <a:moveTo>
                  <a:pt x="26669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69" y="1040130"/>
                </a:lnTo>
                <a:lnTo>
                  <a:pt x="26669" y="1003300"/>
                </a:lnTo>
                <a:close/>
              </a:path>
              <a:path w="26670" h="1165860">
                <a:moveTo>
                  <a:pt x="26669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69" y="1046479"/>
                </a:lnTo>
                <a:lnTo>
                  <a:pt x="26669" y="1040130"/>
                </a:lnTo>
                <a:close/>
              </a:path>
              <a:path w="26670" h="1165860">
                <a:moveTo>
                  <a:pt x="26669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46480"/>
                </a:lnTo>
                <a:close/>
              </a:path>
              <a:path w="26670" h="1165860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65860">
                <a:moveTo>
                  <a:pt x="26669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69" y="1092199"/>
                </a:lnTo>
                <a:lnTo>
                  <a:pt x="26669" y="1084580"/>
                </a:lnTo>
                <a:close/>
              </a:path>
              <a:path w="26670" h="1165860">
                <a:moveTo>
                  <a:pt x="26669" y="1092200"/>
                </a:moveTo>
                <a:lnTo>
                  <a:pt x="0" y="1092200"/>
                </a:lnTo>
                <a:lnTo>
                  <a:pt x="0" y="1118870"/>
                </a:lnTo>
                <a:lnTo>
                  <a:pt x="1269" y="1118870"/>
                </a:lnTo>
                <a:lnTo>
                  <a:pt x="1269" y="1120140"/>
                </a:lnTo>
                <a:lnTo>
                  <a:pt x="2539" y="1120140"/>
                </a:lnTo>
                <a:lnTo>
                  <a:pt x="2539" y="1122680"/>
                </a:lnTo>
                <a:lnTo>
                  <a:pt x="3809" y="1122680"/>
                </a:lnTo>
                <a:lnTo>
                  <a:pt x="3809" y="1125220"/>
                </a:lnTo>
                <a:lnTo>
                  <a:pt x="5079" y="1125220"/>
                </a:lnTo>
                <a:lnTo>
                  <a:pt x="5079" y="1127760"/>
                </a:lnTo>
                <a:lnTo>
                  <a:pt x="6350" y="1127760"/>
                </a:lnTo>
                <a:lnTo>
                  <a:pt x="6350" y="1130300"/>
                </a:lnTo>
                <a:lnTo>
                  <a:pt x="26669" y="1130300"/>
                </a:lnTo>
                <a:lnTo>
                  <a:pt x="26669" y="1092200"/>
                </a:lnTo>
                <a:close/>
              </a:path>
              <a:path w="26670" h="1165860">
                <a:moveTo>
                  <a:pt x="26669" y="1130300"/>
                </a:moveTo>
                <a:lnTo>
                  <a:pt x="7619" y="1130300"/>
                </a:lnTo>
                <a:lnTo>
                  <a:pt x="7619" y="1132840"/>
                </a:lnTo>
                <a:lnTo>
                  <a:pt x="8889" y="1132840"/>
                </a:lnTo>
                <a:lnTo>
                  <a:pt x="8889" y="1135380"/>
                </a:lnTo>
                <a:lnTo>
                  <a:pt x="26669" y="1135380"/>
                </a:lnTo>
                <a:lnTo>
                  <a:pt x="26669" y="1130300"/>
                </a:lnTo>
                <a:close/>
              </a:path>
              <a:path w="26670" h="1165860">
                <a:moveTo>
                  <a:pt x="26669" y="1135380"/>
                </a:moveTo>
                <a:lnTo>
                  <a:pt x="10159" y="1135380"/>
                </a:lnTo>
                <a:lnTo>
                  <a:pt x="10159" y="1137920"/>
                </a:lnTo>
                <a:lnTo>
                  <a:pt x="11429" y="1137920"/>
                </a:lnTo>
                <a:lnTo>
                  <a:pt x="11429" y="1139190"/>
                </a:lnTo>
                <a:lnTo>
                  <a:pt x="12700" y="1139190"/>
                </a:lnTo>
                <a:lnTo>
                  <a:pt x="12700" y="1141730"/>
                </a:lnTo>
                <a:lnTo>
                  <a:pt x="26669" y="1141730"/>
                </a:lnTo>
                <a:lnTo>
                  <a:pt x="26669" y="1135380"/>
                </a:lnTo>
                <a:close/>
              </a:path>
              <a:path w="26670" h="1165860">
                <a:moveTo>
                  <a:pt x="26669" y="1141730"/>
                </a:moveTo>
                <a:lnTo>
                  <a:pt x="13969" y="1141730"/>
                </a:lnTo>
                <a:lnTo>
                  <a:pt x="13969" y="1144270"/>
                </a:lnTo>
                <a:lnTo>
                  <a:pt x="15239" y="1144270"/>
                </a:lnTo>
                <a:lnTo>
                  <a:pt x="15239" y="1146810"/>
                </a:lnTo>
                <a:lnTo>
                  <a:pt x="16509" y="1146810"/>
                </a:lnTo>
                <a:lnTo>
                  <a:pt x="16509" y="1149350"/>
                </a:lnTo>
                <a:lnTo>
                  <a:pt x="26669" y="1149350"/>
                </a:lnTo>
                <a:lnTo>
                  <a:pt x="26669" y="1141730"/>
                </a:lnTo>
                <a:close/>
              </a:path>
              <a:path w="26670" h="1165860">
                <a:moveTo>
                  <a:pt x="26669" y="1149350"/>
                </a:moveTo>
                <a:lnTo>
                  <a:pt x="17779" y="1149350"/>
                </a:lnTo>
                <a:lnTo>
                  <a:pt x="17779" y="1151890"/>
                </a:lnTo>
                <a:lnTo>
                  <a:pt x="19050" y="1151890"/>
                </a:lnTo>
                <a:lnTo>
                  <a:pt x="19050" y="1154430"/>
                </a:lnTo>
                <a:lnTo>
                  <a:pt x="26669" y="1154430"/>
                </a:lnTo>
                <a:lnTo>
                  <a:pt x="26669" y="1149350"/>
                </a:lnTo>
                <a:close/>
              </a:path>
              <a:path w="26670" h="1165860">
                <a:moveTo>
                  <a:pt x="26669" y="1154430"/>
                </a:moveTo>
                <a:lnTo>
                  <a:pt x="20319" y="1154430"/>
                </a:lnTo>
                <a:lnTo>
                  <a:pt x="20319" y="1156970"/>
                </a:lnTo>
                <a:lnTo>
                  <a:pt x="21589" y="1156970"/>
                </a:lnTo>
                <a:lnTo>
                  <a:pt x="21589" y="1158240"/>
                </a:lnTo>
                <a:lnTo>
                  <a:pt x="22859" y="1158240"/>
                </a:lnTo>
                <a:lnTo>
                  <a:pt x="22859" y="1160780"/>
                </a:lnTo>
                <a:lnTo>
                  <a:pt x="26669" y="1160780"/>
                </a:lnTo>
                <a:lnTo>
                  <a:pt x="26669" y="1154430"/>
                </a:lnTo>
                <a:close/>
              </a:path>
              <a:path w="26670" h="1165860">
                <a:moveTo>
                  <a:pt x="26669" y="1160780"/>
                </a:moveTo>
                <a:lnTo>
                  <a:pt x="24129" y="1160780"/>
                </a:lnTo>
                <a:lnTo>
                  <a:pt x="24129" y="1163320"/>
                </a:lnTo>
                <a:lnTo>
                  <a:pt x="25400" y="1163320"/>
                </a:lnTo>
                <a:lnTo>
                  <a:pt x="25400" y="1165860"/>
                </a:lnTo>
                <a:lnTo>
                  <a:pt x="26669" y="1165860"/>
                </a:lnTo>
                <a:lnTo>
                  <a:pt x="26669" y="1160780"/>
                </a:lnTo>
                <a:close/>
              </a:path>
            </a:pathLst>
          </a:custGeom>
          <a:solidFill>
            <a:srgbClr val="2244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738109" y="3025139"/>
            <a:ext cx="27940" cy="1205230"/>
          </a:xfrm>
          <a:custGeom>
            <a:avLst/>
            <a:gdLst/>
            <a:ahLst/>
            <a:cxnLst/>
            <a:rect l="l" t="t" r="r" b="b"/>
            <a:pathLst>
              <a:path w="27940" h="1205229">
                <a:moveTo>
                  <a:pt x="12700" y="0"/>
                </a:moveTo>
                <a:lnTo>
                  <a:pt x="0" y="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1205229">
                <a:moveTo>
                  <a:pt x="2794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84200"/>
                </a:lnTo>
                <a:close/>
              </a:path>
              <a:path w="27940" h="1205229">
                <a:moveTo>
                  <a:pt x="27940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96900"/>
                </a:lnTo>
                <a:close/>
              </a:path>
              <a:path w="27940" h="120522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205229">
                <a:moveTo>
                  <a:pt x="2794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28650"/>
                </a:lnTo>
                <a:close/>
              </a:path>
              <a:path w="27940" h="1205229">
                <a:moveTo>
                  <a:pt x="27940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1350"/>
                </a:lnTo>
                <a:close/>
              </a:path>
              <a:path w="27940" h="1205229">
                <a:moveTo>
                  <a:pt x="2794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73100"/>
                </a:lnTo>
                <a:close/>
              </a:path>
              <a:path w="27940" h="1205229">
                <a:moveTo>
                  <a:pt x="2794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9450"/>
                </a:lnTo>
                <a:close/>
              </a:path>
              <a:path w="27940" h="1205229">
                <a:moveTo>
                  <a:pt x="27940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92150"/>
                </a:lnTo>
                <a:close/>
              </a:path>
              <a:path w="27940" h="1205229">
                <a:moveTo>
                  <a:pt x="2794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40" y="711200"/>
                </a:lnTo>
                <a:lnTo>
                  <a:pt x="27940" y="698500"/>
                </a:lnTo>
                <a:close/>
              </a:path>
              <a:path w="27940" h="1205229">
                <a:moveTo>
                  <a:pt x="27940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11200"/>
                </a:lnTo>
                <a:close/>
              </a:path>
              <a:path w="27940" h="1205229">
                <a:moveTo>
                  <a:pt x="27940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36600"/>
                </a:lnTo>
                <a:close/>
              </a:path>
              <a:path w="27940" h="1205229">
                <a:moveTo>
                  <a:pt x="27940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40" y="844550"/>
                </a:lnTo>
                <a:lnTo>
                  <a:pt x="27940" y="806450"/>
                </a:lnTo>
                <a:close/>
              </a:path>
              <a:path w="27940" h="1205229">
                <a:moveTo>
                  <a:pt x="27940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44550"/>
                </a:lnTo>
                <a:close/>
              </a:path>
              <a:path w="27940" h="1205229">
                <a:moveTo>
                  <a:pt x="2794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49630"/>
                </a:lnTo>
                <a:close/>
              </a:path>
              <a:path w="27940" h="1205229">
                <a:moveTo>
                  <a:pt x="27940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40" y="862329"/>
                </a:lnTo>
                <a:lnTo>
                  <a:pt x="27940" y="855980"/>
                </a:lnTo>
                <a:close/>
              </a:path>
              <a:path w="27940" h="1205229">
                <a:moveTo>
                  <a:pt x="27940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62330"/>
                </a:lnTo>
                <a:close/>
              </a:path>
              <a:path w="27940" h="1205229">
                <a:moveTo>
                  <a:pt x="27940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9000"/>
                </a:lnTo>
                <a:close/>
              </a:path>
              <a:path w="27940" h="1205229">
                <a:moveTo>
                  <a:pt x="2794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906780"/>
                </a:lnTo>
                <a:close/>
              </a:path>
              <a:path w="27940" h="1205229">
                <a:moveTo>
                  <a:pt x="27940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14400"/>
                </a:lnTo>
                <a:close/>
              </a:path>
              <a:path w="27940" h="1205229">
                <a:moveTo>
                  <a:pt x="27940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40" y="933450"/>
                </a:lnTo>
                <a:lnTo>
                  <a:pt x="27940" y="927100"/>
                </a:lnTo>
                <a:close/>
              </a:path>
              <a:path w="27940" h="1205229">
                <a:moveTo>
                  <a:pt x="27940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33450"/>
                </a:lnTo>
                <a:close/>
              </a:path>
              <a:path w="27940" h="1205229">
                <a:moveTo>
                  <a:pt x="27940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40" y="984250"/>
                </a:lnTo>
                <a:lnTo>
                  <a:pt x="27940" y="976630"/>
                </a:lnTo>
                <a:close/>
              </a:path>
              <a:path w="27940" h="1205229">
                <a:moveTo>
                  <a:pt x="27940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4250"/>
                </a:lnTo>
                <a:close/>
              </a:path>
              <a:path w="27940" h="1205229">
                <a:moveTo>
                  <a:pt x="27940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990600"/>
                </a:lnTo>
                <a:close/>
              </a:path>
              <a:path w="27940" h="1205229">
                <a:moveTo>
                  <a:pt x="27940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40" y="1033779"/>
                </a:lnTo>
                <a:lnTo>
                  <a:pt x="27940" y="1027430"/>
                </a:lnTo>
                <a:close/>
              </a:path>
              <a:path w="27940" h="1205229">
                <a:moveTo>
                  <a:pt x="27940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40" y="1065530"/>
                </a:lnTo>
                <a:lnTo>
                  <a:pt x="27940" y="1033780"/>
                </a:lnTo>
                <a:close/>
              </a:path>
              <a:path w="27940" h="1205229">
                <a:moveTo>
                  <a:pt x="27940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40" y="1071880"/>
                </a:lnTo>
                <a:lnTo>
                  <a:pt x="27940" y="1065530"/>
                </a:lnTo>
                <a:close/>
              </a:path>
              <a:path w="27940" h="1205229">
                <a:moveTo>
                  <a:pt x="27940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80"/>
                </a:lnTo>
                <a:close/>
              </a:path>
              <a:path w="27940" h="1205229">
                <a:moveTo>
                  <a:pt x="27940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79500"/>
                </a:lnTo>
                <a:close/>
              </a:path>
              <a:path w="27940" h="1205229">
                <a:moveTo>
                  <a:pt x="27940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7600"/>
                </a:lnTo>
                <a:close/>
              </a:path>
              <a:path w="27940" h="1205229">
                <a:moveTo>
                  <a:pt x="27940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40" y="1148080"/>
                </a:lnTo>
                <a:lnTo>
                  <a:pt x="27940" y="1122680"/>
                </a:lnTo>
                <a:close/>
              </a:path>
              <a:path w="27940" h="1205229">
                <a:moveTo>
                  <a:pt x="2794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1269" y="1155700"/>
                </a:lnTo>
                <a:lnTo>
                  <a:pt x="1270" y="1158240"/>
                </a:lnTo>
                <a:lnTo>
                  <a:pt x="2540" y="1158240"/>
                </a:lnTo>
                <a:lnTo>
                  <a:pt x="2540" y="1160780"/>
                </a:lnTo>
                <a:lnTo>
                  <a:pt x="27940" y="1160780"/>
                </a:lnTo>
                <a:lnTo>
                  <a:pt x="27940" y="1148080"/>
                </a:lnTo>
                <a:close/>
              </a:path>
              <a:path w="27940" h="1205229">
                <a:moveTo>
                  <a:pt x="27940" y="1160780"/>
                </a:moveTo>
                <a:lnTo>
                  <a:pt x="3810" y="1160780"/>
                </a:lnTo>
                <a:lnTo>
                  <a:pt x="3810" y="1163320"/>
                </a:lnTo>
                <a:lnTo>
                  <a:pt x="5080" y="1163320"/>
                </a:lnTo>
                <a:lnTo>
                  <a:pt x="5080" y="1164590"/>
                </a:lnTo>
                <a:lnTo>
                  <a:pt x="6350" y="1164590"/>
                </a:lnTo>
                <a:lnTo>
                  <a:pt x="635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1205229">
                <a:moveTo>
                  <a:pt x="27940" y="1167130"/>
                </a:moveTo>
                <a:lnTo>
                  <a:pt x="7620" y="1167130"/>
                </a:lnTo>
                <a:lnTo>
                  <a:pt x="7620" y="1169670"/>
                </a:lnTo>
                <a:lnTo>
                  <a:pt x="8890" y="1169670"/>
                </a:lnTo>
                <a:lnTo>
                  <a:pt x="8890" y="1172210"/>
                </a:lnTo>
                <a:lnTo>
                  <a:pt x="10160" y="1172210"/>
                </a:lnTo>
                <a:lnTo>
                  <a:pt x="10160" y="1174750"/>
                </a:lnTo>
                <a:lnTo>
                  <a:pt x="27940" y="1174750"/>
                </a:lnTo>
                <a:lnTo>
                  <a:pt x="27940" y="1167130"/>
                </a:lnTo>
                <a:close/>
              </a:path>
              <a:path w="27940" h="1205229">
                <a:moveTo>
                  <a:pt x="27940" y="1174750"/>
                </a:moveTo>
                <a:lnTo>
                  <a:pt x="11430" y="1174750"/>
                </a:lnTo>
                <a:lnTo>
                  <a:pt x="11430" y="1177290"/>
                </a:lnTo>
                <a:lnTo>
                  <a:pt x="12700" y="1177290"/>
                </a:lnTo>
                <a:lnTo>
                  <a:pt x="12700" y="1179830"/>
                </a:lnTo>
                <a:lnTo>
                  <a:pt x="27940" y="1179830"/>
                </a:lnTo>
                <a:lnTo>
                  <a:pt x="27940" y="1174750"/>
                </a:lnTo>
                <a:close/>
              </a:path>
              <a:path w="27940" h="1205229">
                <a:moveTo>
                  <a:pt x="27940" y="1179830"/>
                </a:moveTo>
                <a:lnTo>
                  <a:pt x="13970" y="1179830"/>
                </a:lnTo>
                <a:lnTo>
                  <a:pt x="13970" y="1182370"/>
                </a:lnTo>
                <a:lnTo>
                  <a:pt x="15240" y="1182370"/>
                </a:lnTo>
                <a:lnTo>
                  <a:pt x="15240" y="1183640"/>
                </a:lnTo>
                <a:lnTo>
                  <a:pt x="16510" y="1183640"/>
                </a:lnTo>
                <a:lnTo>
                  <a:pt x="16510" y="1186180"/>
                </a:lnTo>
                <a:lnTo>
                  <a:pt x="17780" y="1186180"/>
                </a:lnTo>
                <a:lnTo>
                  <a:pt x="17780" y="1188720"/>
                </a:lnTo>
                <a:lnTo>
                  <a:pt x="19050" y="1188720"/>
                </a:lnTo>
                <a:lnTo>
                  <a:pt x="19050" y="1191260"/>
                </a:lnTo>
                <a:lnTo>
                  <a:pt x="20320" y="1191260"/>
                </a:lnTo>
                <a:lnTo>
                  <a:pt x="20320" y="1193800"/>
                </a:lnTo>
                <a:lnTo>
                  <a:pt x="21590" y="1193800"/>
                </a:lnTo>
                <a:lnTo>
                  <a:pt x="21590" y="1196340"/>
                </a:lnTo>
                <a:lnTo>
                  <a:pt x="22860" y="1196340"/>
                </a:lnTo>
                <a:lnTo>
                  <a:pt x="22860" y="1198880"/>
                </a:lnTo>
                <a:lnTo>
                  <a:pt x="24130" y="1198880"/>
                </a:lnTo>
                <a:lnTo>
                  <a:pt x="24130" y="1201420"/>
                </a:lnTo>
                <a:lnTo>
                  <a:pt x="25400" y="1201420"/>
                </a:lnTo>
                <a:lnTo>
                  <a:pt x="25400" y="1202690"/>
                </a:lnTo>
                <a:lnTo>
                  <a:pt x="26670" y="1202690"/>
                </a:lnTo>
                <a:lnTo>
                  <a:pt x="26670" y="1205230"/>
                </a:lnTo>
                <a:lnTo>
                  <a:pt x="27940" y="1205230"/>
                </a:lnTo>
                <a:lnTo>
                  <a:pt x="27940" y="1179830"/>
                </a:lnTo>
                <a:close/>
              </a:path>
            </a:pathLst>
          </a:custGeom>
          <a:solidFill>
            <a:srgbClr val="2243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766050" y="3037839"/>
            <a:ext cx="26670" cy="1243330"/>
          </a:xfrm>
          <a:custGeom>
            <a:avLst/>
            <a:gdLst/>
            <a:ahLst/>
            <a:cxnLst/>
            <a:rect l="l" t="t" r="r" b="b"/>
            <a:pathLst>
              <a:path w="26670" h="1243329">
                <a:moveTo>
                  <a:pt x="6350" y="0"/>
                </a:moveTo>
                <a:lnTo>
                  <a:pt x="0" y="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24332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243329">
                <a:moveTo>
                  <a:pt x="26670" y="584200"/>
                </a:moveTo>
                <a:lnTo>
                  <a:pt x="0" y="5842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84200"/>
                </a:lnTo>
                <a:close/>
              </a:path>
              <a:path w="26670" h="124332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3329">
                <a:moveTo>
                  <a:pt x="2667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15950"/>
                </a:lnTo>
                <a:close/>
              </a:path>
              <a:path w="26670" h="1243329">
                <a:moveTo>
                  <a:pt x="26670" y="628650"/>
                </a:moveTo>
                <a:lnTo>
                  <a:pt x="0" y="62865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8650"/>
                </a:lnTo>
                <a:close/>
              </a:path>
              <a:path w="26670" h="1243329">
                <a:moveTo>
                  <a:pt x="26670" y="660400"/>
                </a:moveTo>
                <a:lnTo>
                  <a:pt x="0" y="66040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60400"/>
                </a:lnTo>
                <a:close/>
              </a:path>
              <a:path w="26670" h="1243329">
                <a:moveTo>
                  <a:pt x="26670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6750"/>
                </a:lnTo>
                <a:close/>
              </a:path>
              <a:path w="26670" h="1243329">
                <a:moveTo>
                  <a:pt x="26670" y="679450"/>
                </a:moveTo>
                <a:lnTo>
                  <a:pt x="0" y="67945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79450"/>
                </a:lnTo>
                <a:close/>
              </a:path>
              <a:path w="26670" h="1243329">
                <a:moveTo>
                  <a:pt x="2667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85800"/>
                </a:lnTo>
                <a:close/>
              </a:path>
              <a:path w="26670" h="1243329">
                <a:moveTo>
                  <a:pt x="26670" y="698500"/>
                </a:moveTo>
                <a:lnTo>
                  <a:pt x="0" y="6985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8500"/>
                </a:lnTo>
                <a:close/>
              </a:path>
              <a:path w="26670" h="1243329">
                <a:moveTo>
                  <a:pt x="26670" y="723900"/>
                </a:moveTo>
                <a:lnTo>
                  <a:pt x="0" y="7239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23900"/>
                </a:lnTo>
                <a:close/>
              </a:path>
              <a:path w="26670" h="1243329">
                <a:moveTo>
                  <a:pt x="26670" y="793750"/>
                </a:moveTo>
                <a:lnTo>
                  <a:pt x="0" y="7937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793750"/>
                </a:lnTo>
                <a:close/>
              </a:path>
              <a:path w="26670" h="1243329">
                <a:moveTo>
                  <a:pt x="26670" y="831850"/>
                </a:moveTo>
                <a:lnTo>
                  <a:pt x="0" y="831850"/>
                </a:lnTo>
                <a:lnTo>
                  <a:pt x="0" y="836930"/>
                </a:lnTo>
                <a:lnTo>
                  <a:pt x="26670" y="836930"/>
                </a:lnTo>
                <a:lnTo>
                  <a:pt x="26670" y="831850"/>
                </a:lnTo>
                <a:close/>
              </a:path>
              <a:path w="26670" h="1243329">
                <a:moveTo>
                  <a:pt x="2667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36930"/>
                </a:lnTo>
                <a:close/>
              </a:path>
              <a:path w="26670" h="1243329">
                <a:moveTo>
                  <a:pt x="2667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26670" y="849629"/>
                </a:lnTo>
                <a:lnTo>
                  <a:pt x="26670" y="843280"/>
                </a:lnTo>
                <a:close/>
              </a:path>
              <a:path w="26670" h="1243329">
                <a:moveTo>
                  <a:pt x="26670" y="849630"/>
                </a:moveTo>
                <a:lnTo>
                  <a:pt x="0" y="84963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49630"/>
                </a:lnTo>
                <a:close/>
              </a:path>
              <a:path w="26670" h="1243329">
                <a:moveTo>
                  <a:pt x="26670" y="876300"/>
                </a:moveTo>
                <a:lnTo>
                  <a:pt x="0" y="87630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76300"/>
                </a:lnTo>
                <a:close/>
              </a:path>
              <a:path w="26670" h="1243329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243329">
                <a:moveTo>
                  <a:pt x="26670" y="901700"/>
                </a:moveTo>
                <a:lnTo>
                  <a:pt x="0" y="9017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1700"/>
                </a:lnTo>
                <a:close/>
              </a:path>
              <a:path w="26670" h="1243329">
                <a:moveTo>
                  <a:pt x="26670" y="914400"/>
                </a:moveTo>
                <a:lnTo>
                  <a:pt x="0" y="914400"/>
                </a:lnTo>
                <a:lnTo>
                  <a:pt x="0" y="920750"/>
                </a:lnTo>
                <a:lnTo>
                  <a:pt x="26670" y="920750"/>
                </a:lnTo>
                <a:lnTo>
                  <a:pt x="26670" y="914400"/>
                </a:lnTo>
                <a:close/>
              </a:path>
              <a:path w="26670" h="1243329">
                <a:moveTo>
                  <a:pt x="26670" y="920750"/>
                </a:moveTo>
                <a:lnTo>
                  <a:pt x="0" y="92075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920750"/>
                </a:lnTo>
                <a:close/>
              </a:path>
              <a:path w="26670" h="1243329">
                <a:moveTo>
                  <a:pt x="26670" y="963930"/>
                </a:moveTo>
                <a:lnTo>
                  <a:pt x="0" y="96393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963930"/>
                </a:lnTo>
                <a:close/>
              </a:path>
              <a:path w="26670" h="1243329">
                <a:moveTo>
                  <a:pt x="26670" y="971550"/>
                </a:moveTo>
                <a:lnTo>
                  <a:pt x="0" y="97155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243329">
                <a:moveTo>
                  <a:pt x="26670" y="977900"/>
                </a:moveTo>
                <a:lnTo>
                  <a:pt x="0" y="97790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77900"/>
                </a:lnTo>
                <a:close/>
              </a:path>
              <a:path w="26670" h="1243329">
                <a:moveTo>
                  <a:pt x="26670" y="1014730"/>
                </a:moveTo>
                <a:lnTo>
                  <a:pt x="0" y="1014730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30"/>
                </a:lnTo>
                <a:close/>
              </a:path>
              <a:path w="26670" h="1243329">
                <a:moveTo>
                  <a:pt x="26670" y="1021080"/>
                </a:moveTo>
                <a:lnTo>
                  <a:pt x="0" y="10210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21080"/>
                </a:lnTo>
                <a:close/>
              </a:path>
              <a:path w="26670" h="1243329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243329">
                <a:moveTo>
                  <a:pt x="26670" y="1059180"/>
                </a:moveTo>
                <a:lnTo>
                  <a:pt x="0" y="105918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9180"/>
                </a:lnTo>
                <a:close/>
              </a:path>
              <a:path w="26670" h="1243329">
                <a:moveTo>
                  <a:pt x="26670" y="1066800"/>
                </a:moveTo>
                <a:lnTo>
                  <a:pt x="0" y="106680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66800"/>
                </a:lnTo>
                <a:close/>
              </a:path>
              <a:path w="26670" h="1243329">
                <a:moveTo>
                  <a:pt x="26670" y="1104900"/>
                </a:moveTo>
                <a:lnTo>
                  <a:pt x="0" y="110490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4900"/>
                </a:lnTo>
                <a:close/>
              </a:path>
              <a:path w="26670" h="1243329">
                <a:moveTo>
                  <a:pt x="26670" y="1109980"/>
                </a:moveTo>
                <a:lnTo>
                  <a:pt x="0" y="110998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9980"/>
                </a:lnTo>
                <a:close/>
              </a:path>
              <a:path w="26670" h="1243329">
                <a:moveTo>
                  <a:pt x="26670" y="1135380"/>
                </a:moveTo>
                <a:lnTo>
                  <a:pt x="0" y="1135380"/>
                </a:lnTo>
                <a:lnTo>
                  <a:pt x="0" y="1195070"/>
                </a:lnTo>
                <a:lnTo>
                  <a:pt x="1270" y="1195070"/>
                </a:lnTo>
                <a:lnTo>
                  <a:pt x="1270" y="1197610"/>
                </a:lnTo>
                <a:lnTo>
                  <a:pt x="2540" y="1197610"/>
                </a:lnTo>
                <a:lnTo>
                  <a:pt x="2540" y="1200150"/>
                </a:lnTo>
                <a:lnTo>
                  <a:pt x="3809" y="1200150"/>
                </a:lnTo>
                <a:lnTo>
                  <a:pt x="3809" y="1202690"/>
                </a:lnTo>
                <a:lnTo>
                  <a:pt x="5079" y="1202690"/>
                </a:lnTo>
                <a:lnTo>
                  <a:pt x="5079" y="1205230"/>
                </a:lnTo>
                <a:lnTo>
                  <a:pt x="26670" y="1205230"/>
                </a:lnTo>
                <a:lnTo>
                  <a:pt x="26670" y="1135380"/>
                </a:lnTo>
                <a:close/>
              </a:path>
              <a:path w="26670" h="1243329">
                <a:moveTo>
                  <a:pt x="26670" y="1205230"/>
                </a:moveTo>
                <a:lnTo>
                  <a:pt x="6350" y="1205230"/>
                </a:lnTo>
                <a:lnTo>
                  <a:pt x="6350" y="1207770"/>
                </a:lnTo>
                <a:lnTo>
                  <a:pt x="7620" y="1207770"/>
                </a:lnTo>
                <a:lnTo>
                  <a:pt x="7620" y="1209040"/>
                </a:lnTo>
                <a:lnTo>
                  <a:pt x="8890" y="1209040"/>
                </a:lnTo>
                <a:lnTo>
                  <a:pt x="889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1243329">
                <a:moveTo>
                  <a:pt x="26670" y="1211580"/>
                </a:moveTo>
                <a:lnTo>
                  <a:pt x="10159" y="1211580"/>
                </a:lnTo>
                <a:lnTo>
                  <a:pt x="10159" y="1214120"/>
                </a:lnTo>
                <a:lnTo>
                  <a:pt x="11429" y="1214120"/>
                </a:lnTo>
                <a:lnTo>
                  <a:pt x="11429" y="1216660"/>
                </a:lnTo>
                <a:lnTo>
                  <a:pt x="12700" y="1216660"/>
                </a:lnTo>
                <a:lnTo>
                  <a:pt x="12700" y="1219200"/>
                </a:lnTo>
                <a:lnTo>
                  <a:pt x="26670" y="1219200"/>
                </a:lnTo>
                <a:lnTo>
                  <a:pt x="26670" y="1211580"/>
                </a:lnTo>
                <a:close/>
              </a:path>
              <a:path w="26670" h="1243329">
                <a:moveTo>
                  <a:pt x="26670" y="1219200"/>
                </a:moveTo>
                <a:lnTo>
                  <a:pt x="13970" y="1219200"/>
                </a:lnTo>
                <a:lnTo>
                  <a:pt x="13970" y="1221740"/>
                </a:lnTo>
                <a:lnTo>
                  <a:pt x="15240" y="1221740"/>
                </a:lnTo>
                <a:lnTo>
                  <a:pt x="15240" y="1224280"/>
                </a:lnTo>
                <a:lnTo>
                  <a:pt x="26670" y="1224280"/>
                </a:lnTo>
                <a:lnTo>
                  <a:pt x="26670" y="1219200"/>
                </a:lnTo>
                <a:close/>
              </a:path>
              <a:path w="26670" h="1243329">
                <a:moveTo>
                  <a:pt x="26670" y="1224280"/>
                </a:moveTo>
                <a:lnTo>
                  <a:pt x="16509" y="1224280"/>
                </a:lnTo>
                <a:lnTo>
                  <a:pt x="16509" y="1226820"/>
                </a:lnTo>
                <a:lnTo>
                  <a:pt x="17779" y="1226820"/>
                </a:lnTo>
                <a:lnTo>
                  <a:pt x="17779" y="1228090"/>
                </a:lnTo>
                <a:lnTo>
                  <a:pt x="19050" y="1228090"/>
                </a:lnTo>
                <a:lnTo>
                  <a:pt x="1905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1243329">
                <a:moveTo>
                  <a:pt x="26670" y="1230630"/>
                </a:moveTo>
                <a:lnTo>
                  <a:pt x="20320" y="1230630"/>
                </a:lnTo>
                <a:lnTo>
                  <a:pt x="20320" y="1233170"/>
                </a:lnTo>
                <a:lnTo>
                  <a:pt x="21590" y="1233170"/>
                </a:lnTo>
                <a:lnTo>
                  <a:pt x="21590" y="1235710"/>
                </a:lnTo>
                <a:lnTo>
                  <a:pt x="22859" y="1235710"/>
                </a:lnTo>
                <a:lnTo>
                  <a:pt x="22859" y="1238250"/>
                </a:lnTo>
                <a:lnTo>
                  <a:pt x="26670" y="1238250"/>
                </a:lnTo>
                <a:lnTo>
                  <a:pt x="26670" y="1230630"/>
                </a:lnTo>
                <a:close/>
              </a:path>
              <a:path w="26670" h="1243329">
                <a:moveTo>
                  <a:pt x="26670" y="1238250"/>
                </a:moveTo>
                <a:lnTo>
                  <a:pt x="24129" y="1238250"/>
                </a:lnTo>
                <a:lnTo>
                  <a:pt x="24129" y="1240790"/>
                </a:lnTo>
                <a:lnTo>
                  <a:pt x="25400" y="1240790"/>
                </a:lnTo>
                <a:lnTo>
                  <a:pt x="25400" y="1243330"/>
                </a:lnTo>
                <a:lnTo>
                  <a:pt x="26670" y="1243330"/>
                </a:lnTo>
                <a:lnTo>
                  <a:pt x="26670" y="123825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792719" y="3063239"/>
            <a:ext cx="27940" cy="1270000"/>
          </a:xfrm>
          <a:custGeom>
            <a:avLst/>
            <a:gdLst/>
            <a:ahLst/>
            <a:cxnLst/>
            <a:rect l="l" t="t" r="r" b="b"/>
            <a:pathLst>
              <a:path w="27940" h="1270000">
                <a:moveTo>
                  <a:pt x="21589" y="0"/>
                </a:moveTo>
                <a:lnTo>
                  <a:pt x="0" y="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  <a:path w="27940" h="1270000">
                <a:moveTo>
                  <a:pt x="27939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46100"/>
                </a:lnTo>
                <a:close/>
              </a:path>
              <a:path w="27940" h="1270000">
                <a:moveTo>
                  <a:pt x="27939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58800"/>
                </a:lnTo>
                <a:close/>
              </a:path>
              <a:path w="27940" h="127000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270000">
                <a:moveTo>
                  <a:pt x="27939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90550"/>
                </a:lnTo>
                <a:close/>
              </a:path>
              <a:path w="27940" h="1270000">
                <a:moveTo>
                  <a:pt x="27939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3250"/>
                </a:lnTo>
                <a:close/>
              </a:path>
              <a:path w="27940" h="1270000">
                <a:moveTo>
                  <a:pt x="27939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35000"/>
                </a:lnTo>
                <a:close/>
              </a:path>
              <a:path w="27940" h="1270000">
                <a:moveTo>
                  <a:pt x="27939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41350"/>
                </a:lnTo>
                <a:close/>
              </a:path>
              <a:path w="27940" h="1270000">
                <a:moveTo>
                  <a:pt x="27939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4050"/>
                </a:lnTo>
                <a:close/>
              </a:path>
              <a:path w="27940" h="1270000">
                <a:moveTo>
                  <a:pt x="2793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1270000">
                <a:moveTo>
                  <a:pt x="27939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3100"/>
                </a:lnTo>
                <a:close/>
              </a:path>
              <a:path w="27940" h="1270000">
                <a:moveTo>
                  <a:pt x="27939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7939" y="768350"/>
                </a:lnTo>
                <a:lnTo>
                  <a:pt x="27939" y="698500"/>
                </a:lnTo>
                <a:close/>
              </a:path>
              <a:path w="27940" h="1270000">
                <a:moveTo>
                  <a:pt x="27939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68350"/>
                </a:lnTo>
                <a:close/>
              </a:path>
              <a:path w="27940" h="1270000">
                <a:moveTo>
                  <a:pt x="27939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7939" y="811530"/>
                </a:lnTo>
                <a:lnTo>
                  <a:pt x="27939" y="806450"/>
                </a:lnTo>
                <a:close/>
              </a:path>
              <a:path w="27940" h="1270000">
                <a:moveTo>
                  <a:pt x="2793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7939" y="817880"/>
                </a:lnTo>
                <a:lnTo>
                  <a:pt x="27939" y="811530"/>
                </a:lnTo>
                <a:close/>
              </a:path>
              <a:path w="27940" h="1270000">
                <a:moveTo>
                  <a:pt x="27939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817880"/>
                </a:lnTo>
                <a:close/>
              </a:path>
              <a:path w="27940" h="1270000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1270000">
                <a:moveTo>
                  <a:pt x="27939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50900"/>
                </a:lnTo>
                <a:close/>
              </a:path>
              <a:path w="27940" h="127000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270000">
                <a:moveTo>
                  <a:pt x="27939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76300"/>
                </a:lnTo>
                <a:close/>
              </a:path>
              <a:path w="27940" h="1270000">
                <a:moveTo>
                  <a:pt x="27939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7939" y="895350"/>
                </a:lnTo>
                <a:lnTo>
                  <a:pt x="27939" y="889000"/>
                </a:lnTo>
                <a:close/>
              </a:path>
              <a:path w="27940" h="1270000">
                <a:moveTo>
                  <a:pt x="27939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7939" y="938530"/>
                </a:lnTo>
                <a:lnTo>
                  <a:pt x="27939" y="895350"/>
                </a:lnTo>
                <a:close/>
              </a:path>
              <a:path w="27940" h="1270000">
                <a:moveTo>
                  <a:pt x="27939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938530"/>
                </a:lnTo>
                <a:close/>
              </a:path>
              <a:path w="27940" h="1270000">
                <a:moveTo>
                  <a:pt x="27939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7939" y="952500"/>
                </a:lnTo>
                <a:lnTo>
                  <a:pt x="27939" y="946150"/>
                </a:lnTo>
                <a:close/>
              </a:path>
              <a:path w="27940" h="1270000">
                <a:moveTo>
                  <a:pt x="27939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7939" y="989330"/>
                </a:lnTo>
                <a:lnTo>
                  <a:pt x="27939" y="952500"/>
                </a:lnTo>
                <a:close/>
              </a:path>
              <a:path w="27940" h="1270000">
                <a:moveTo>
                  <a:pt x="27939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89330"/>
                </a:lnTo>
                <a:close/>
              </a:path>
              <a:path w="27940" h="1270000">
                <a:moveTo>
                  <a:pt x="27939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5680"/>
                </a:lnTo>
                <a:close/>
              </a:path>
              <a:path w="27940" h="127000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270000">
                <a:moveTo>
                  <a:pt x="27939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7939" y="1041399"/>
                </a:lnTo>
                <a:lnTo>
                  <a:pt x="27939" y="1033780"/>
                </a:lnTo>
                <a:close/>
              </a:path>
              <a:path w="27940" h="1270000">
                <a:moveTo>
                  <a:pt x="27939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41400"/>
                </a:lnTo>
                <a:close/>
              </a:path>
              <a:path w="27940" h="1270000">
                <a:moveTo>
                  <a:pt x="27939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7939" y="1084580"/>
                </a:lnTo>
                <a:lnTo>
                  <a:pt x="27939" y="1079500"/>
                </a:lnTo>
                <a:close/>
              </a:path>
              <a:path w="27940" h="1270000">
                <a:moveTo>
                  <a:pt x="27939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84580"/>
                </a:lnTo>
                <a:close/>
              </a:path>
              <a:path w="27940" h="1270000">
                <a:moveTo>
                  <a:pt x="27939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09980"/>
                </a:lnTo>
                <a:close/>
              </a:path>
              <a:path w="27940" h="1270000">
                <a:moveTo>
                  <a:pt x="27939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79830"/>
                </a:lnTo>
                <a:close/>
              </a:path>
              <a:path w="27940" h="1270000">
                <a:moveTo>
                  <a:pt x="27939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7939" y="1193800"/>
                </a:lnTo>
                <a:lnTo>
                  <a:pt x="27939" y="1186180"/>
                </a:lnTo>
                <a:close/>
              </a:path>
              <a:path w="27940" h="1270000">
                <a:moveTo>
                  <a:pt x="27939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7939" y="1205230"/>
                </a:lnTo>
                <a:lnTo>
                  <a:pt x="27939" y="1193800"/>
                </a:lnTo>
                <a:close/>
              </a:path>
              <a:path w="27940" h="1270000">
                <a:moveTo>
                  <a:pt x="27939" y="1205230"/>
                </a:moveTo>
                <a:lnTo>
                  <a:pt x="0" y="1205230"/>
                </a:lnTo>
                <a:lnTo>
                  <a:pt x="0" y="1220470"/>
                </a:lnTo>
                <a:lnTo>
                  <a:pt x="1270" y="1220470"/>
                </a:lnTo>
                <a:lnTo>
                  <a:pt x="1270" y="1223010"/>
                </a:lnTo>
                <a:lnTo>
                  <a:pt x="2539" y="1223010"/>
                </a:lnTo>
                <a:lnTo>
                  <a:pt x="2539" y="1224280"/>
                </a:lnTo>
                <a:lnTo>
                  <a:pt x="3809" y="1224280"/>
                </a:lnTo>
                <a:lnTo>
                  <a:pt x="3809" y="1226820"/>
                </a:lnTo>
                <a:lnTo>
                  <a:pt x="5079" y="1226820"/>
                </a:lnTo>
                <a:lnTo>
                  <a:pt x="5079" y="1229360"/>
                </a:lnTo>
                <a:lnTo>
                  <a:pt x="6350" y="1229360"/>
                </a:lnTo>
                <a:lnTo>
                  <a:pt x="6350" y="1231900"/>
                </a:lnTo>
                <a:lnTo>
                  <a:pt x="27939" y="1231900"/>
                </a:lnTo>
                <a:lnTo>
                  <a:pt x="27939" y="1205230"/>
                </a:lnTo>
                <a:close/>
              </a:path>
              <a:path w="27940" h="1270000">
                <a:moveTo>
                  <a:pt x="27939" y="1231900"/>
                </a:moveTo>
                <a:lnTo>
                  <a:pt x="7620" y="1231900"/>
                </a:lnTo>
                <a:lnTo>
                  <a:pt x="7620" y="1234440"/>
                </a:lnTo>
                <a:lnTo>
                  <a:pt x="8889" y="1234440"/>
                </a:lnTo>
                <a:lnTo>
                  <a:pt x="8889" y="1236980"/>
                </a:lnTo>
                <a:lnTo>
                  <a:pt x="27939" y="1236980"/>
                </a:lnTo>
                <a:lnTo>
                  <a:pt x="27939" y="1231900"/>
                </a:lnTo>
                <a:close/>
              </a:path>
              <a:path w="27940" h="1270000">
                <a:moveTo>
                  <a:pt x="27939" y="1236980"/>
                </a:moveTo>
                <a:lnTo>
                  <a:pt x="10159" y="1236980"/>
                </a:lnTo>
                <a:lnTo>
                  <a:pt x="10159" y="1239520"/>
                </a:lnTo>
                <a:lnTo>
                  <a:pt x="11429" y="1239520"/>
                </a:lnTo>
                <a:lnTo>
                  <a:pt x="11429" y="1242060"/>
                </a:lnTo>
                <a:lnTo>
                  <a:pt x="12700" y="1242060"/>
                </a:lnTo>
                <a:lnTo>
                  <a:pt x="12700" y="1243330"/>
                </a:lnTo>
                <a:lnTo>
                  <a:pt x="13970" y="1243330"/>
                </a:lnTo>
                <a:lnTo>
                  <a:pt x="13970" y="1245870"/>
                </a:lnTo>
                <a:lnTo>
                  <a:pt x="15239" y="1245870"/>
                </a:lnTo>
                <a:lnTo>
                  <a:pt x="15239" y="1248410"/>
                </a:lnTo>
                <a:lnTo>
                  <a:pt x="16509" y="1248410"/>
                </a:lnTo>
                <a:lnTo>
                  <a:pt x="16509" y="1250950"/>
                </a:lnTo>
                <a:lnTo>
                  <a:pt x="17779" y="1250950"/>
                </a:lnTo>
                <a:lnTo>
                  <a:pt x="17779" y="1253490"/>
                </a:lnTo>
                <a:lnTo>
                  <a:pt x="19050" y="1253490"/>
                </a:lnTo>
                <a:lnTo>
                  <a:pt x="19050" y="1256030"/>
                </a:lnTo>
                <a:lnTo>
                  <a:pt x="20320" y="1256030"/>
                </a:lnTo>
                <a:lnTo>
                  <a:pt x="20320" y="1258570"/>
                </a:lnTo>
                <a:lnTo>
                  <a:pt x="21589" y="1258570"/>
                </a:lnTo>
                <a:lnTo>
                  <a:pt x="21589" y="1261110"/>
                </a:lnTo>
                <a:lnTo>
                  <a:pt x="22859" y="1261110"/>
                </a:lnTo>
                <a:lnTo>
                  <a:pt x="22859" y="1262380"/>
                </a:lnTo>
                <a:lnTo>
                  <a:pt x="24129" y="1262380"/>
                </a:lnTo>
                <a:lnTo>
                  <a:pt x="24129" y="1264920"/>
                </a:lnTo>
                <a:lnTo>
                  <a:pt x="25400" y="1264920"/>
                </a:lnTo>
                <a:lnTo>
                  <a:pt x="25400" y="1267460"/>
                </a:lnTo>
                <a:lnTo>
                  <a:pt x="26670" y="1267460"/>
                </a:lnTo>
                <a:lnTo>
                  <a:pt x="26670" y="1270000"/>
                </a:lnTo>
                <a:lnTo>
                  <a:pt x="27939" y="1270000"/>
                </a:lnTo>
                <a:lnTo>
                  <a:pt x="27939" y="1236980"/>
                </a:lnTo>
                <a:close/>
              </a:path>
            </a:pathLst>
          </a:custGeom>
          <a:solidFill>
            <a:srgbClr val="2142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820659" y="3075939"/>
            <a:ext cx="26670" cy="1308100"/>
          </a:xfrm>
          <a:custGeom>
            <a:avLst/>
            <a:gdLst/>
            <a:ahLst/>
            <a:cxnLst/>
            <a:rect l="l" t="t" r="r" b="b"/>
            <a:pathLst>
              <a:path w="26670" h="1308100">
                <a:moveTo>
                  <a:pt x="13970" y="0"/>
                </a:moveTo>
                <a:lnTo>
                  <a:pt x="0" y="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6670" h="1308100">
                <a:moveTo>
                  <a:pt x="2667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3400"/>
                </a:lnTo>
                <a:close/>
              </a:path>
              <a:path w="26670" h="1308100">
                <a:moveTo>
                  <a:pt x="2667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6670" y="565149"/>
                </a:lnTo>
                <a:lnTo>
                  <a:pt x="26670" y="546099"/>
                </a:lnTo>
                <a:close/>
              </a:path>
              <a:path w="26670" h="1308100">
                <a:moveTo>
                  <a:pt x="2667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65150"/>
                </a:lnTo>
                <a:close/>
              </a:path>
              <a:path w="26670" h="1308100">
                <a:moveTo>
                  <a:pt x="2667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6670" y="590549"/>
                </a:lnTo>
                <a:lnTo>
                  <a:pt x="26670" y="577850"/>
                </a:lnTo>
                <a:close/>
              </a:path>
              <a:path w="26670" h="1308100">
                <a:moveTo>
                  <a:pt x="2667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0549"/>
                </a:lnTo>
                <a:close/>
              </a:path>
              <a:path w="26670" h="1308100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1308100">
                <a:moveTo>
                  <a:pt x="2667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6670" y="641349"/>
                </a:lnTo>
                <a:lnTo>
                  <a:pt x="26670" y="628649"/>
                </a:lnTo>
                <a:close/>
              </a:path>
              <a:path w="26670" h="1308100">
                <a:moveTo>
                  <a:pt x="2667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1349"/>
                </a:lnTo>
                <a:close/>
              </a:path>
              <a:path w="26670" h="1308100">
                <a:moveTo>
                  <a:pt x="2667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699"/>
                </a:lnTo>
                <a:close/>
              </a:path>
              <a:path w="26670" h="1308100">
                <a:moveTo>
                  <a:pt x="2667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6670" y="685799"/>
                </a:lnTo>
                <a:lnTo>
                  <a:pt x="26670" y="660400"/>
                </a:lnTo>
                <a:close/>
              </a:path>
              <a:path w="26670" h="1308100">
                <a:moveTo>
                  <a:pt x="2667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6670" y="755649"/>
                </a:lnTo>
                <a:lnTo>
                  <a:pt x="26670" y="685799"/>
                </a:lnTo>
                <a:close/>
              </a:path>
              <a:path w="26670" h="1308100">
                <a:moveTo>
                  <a:pt x="2667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6670" y="793749"/>
                </a:lnTo>
                <a:lnTo>
                  <a:pt x="26670" y="755649"/>
                </a:lnTo>
                <a:close/>
              </a:path>
              <a:path w="26670" h="1308100">
                <a:moveTo>
                  <a:pt x="2667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93750"/>
                </a:lnTo>
                <a:close/>
              </a:path>
              <a:path w="26670" h="130810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1308100">
                <a:moveTo>
                  <a:pt x="2667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6670" y="811529"/>
                </a:lnTo>
                <a:lnTo>
                  <a:pt x="26670" y="805179"/>
                </a:lnTo>
                <a:close/>
              </a:path>
              <a:path w="26670" h="1308100">
                <a:moveTo>
                  <a:pt x="2667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11530"/>
                </a:lnTo>
                <a:close/>
              </a:path>
              <a:path w="26670" h="1308100">
                <a:moveTo>
                  <a:pt x="2667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38200"/>
                </a:lnTo>
                <a:close/>
              </a:path>
              <a:path w="26670" h="1308100">
                <a:moveTo>
                  <a:pt x="2667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79"/>
                </a:lnTo>
                <a:close/>
              </a:path>
              <a:path w="26670" h="1308100">
                <a:moveTo>
                  <a:pt x="2667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3600"/>
                </a:lnTo>
                <a:close/>
              </a:path>
              <a:path w="26670" h="1308100">
                <a:moveTo>
                  <a:pt x="2667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876300"/>
                </a:lnTo>
                <a:close/>
              </a:path>
              <a:path w="26670" h="1308100">
                <a:moveTo>
                  <a:pt x="2667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882650"/>
                </a:lnTo>
                <a:close/>
              </a:path>
              <a:path w="26670" h="1308100">
                <a:moveTo>
                  <a:pt x="2667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6670" y="933449"/>
                </a:lnTo>
                <a:lnTo>
                  <a:pt x="26670" y="925830"/>
                </a:lnTo>
                <a:close/>
              </a:path>
              <a:path w="26670" h="1308100">
                <a:moveTo>
                  <a:pt x="2667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6670" y="939799"/>
                </a:lnTo>
                <a:lnTo>
                  <a:pt x="26670" y="933449"/>
                </a:lnTo>
                <a:close/>
              </a:path>
              <a:path w="26670" h="1308100">
                <a:moveTo>
                  <a:pt x="2667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39799"/>
                </a:lnTo>
                <a:close/>
              </a:path>
              <a:path w="26670" h="1308100">
                <a:moveTo>
                  <a:pt x="2667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6670" y="982979"/>
                </a:lnTo>
                <a:lnTo>
                  <a:pt x="26670" y="976629"/>
                </a:lnTo>
                <a:close/>
              </a:path>
              <a:path w="26670" h="1308100">
                <a:moveTo>
                  <a:pt x="2667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6670" y="1014729"/>
                </a:lnTo>
                <a:lnTo>
                  <a:pt x="26670" y="982979"/>
                </a:lnTo>
                <a:close/>
              </a:path>
              <a:path w="26670" h="1308100">
                <a:moveTo>
                  <a:pt x="2667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6670" y="1021079"/>
                </a:lnTo>
                <a:lnTo>
                  <a:pt x="26670" y="1014729"/>
                </a:lnTo>
                <a:close/>
              </a:path>
              <a:path w="26670" h="1308100">
                <a:moveTo>
                  <a:pt x="2667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6670" y="1028699"/>
                </a:lnTo>
                <a:lnTo>
                  <a:pt x="26670" y="1021079"/>
                </a:lnTo>
                <a:close/>
              </a:path>
              <a:path w="26670" h="1308100">
                <a:moveTo>
                  <a:pt x="2667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28699"/>
                </a:lnTo>
                <a:close/>
              </a:path>
              <a:path w="26670" h="1308100">
                <a:moveTo>
                  <a:pt x="2667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6670" y="1071879"/>
                </a:lnTo>
                <a:lnTo>
                  <a:pt x="26670" y="1066799"/>
                </a:lnTo>
                <a:close/>
              </a:path>
              <a:path w="26670" h="1308100">
                <a:moveTo>
                  <a:pt x="2667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6670" y="1097279"/>
                </a:lnTo>
                <a:lnTo>
                  <a:pt x="26670" y="1071880"/>
                </a:lnTo>
                <a:close/>
              </a:path>
              <a:path w="26670" h="1308100">
                <a:moveTo>
                  <a:pt x="2667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6670" y="1167129"/>
                </a:lnTo>
                <a:lnTo>
                  <a:pt x="26670" y="1097279"/>
                </a:lnTo>
                <a:close/>
              </a:path>
              <a:path w="26670" h="1308100">
                <a:moveTo>
                  <a:pt x="2667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67130"/>
                </a:lnTo>
                <a:close/>
              </a:path>
              <a:path w="26670" h="1308100">
                <a:moveTo>
                  <a:pt x="2667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6670" y="1181099"/>
                </a:lnTo>
                <a:lnTo>
                  <a:pt x="26670" y="1173479"/>
                </a:lnTo>
                <a:close/>
              </a:path>
              <a:path w="26670" h="1308100">
                <a:moveTo>
                  <a:pt x="2667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6670" y="1192529"/>
                </a:lnTo>
                <a:lnTo>
                  <a:pt x="26670" y="1181099"/>
                </a:lnTo>
                <a:close/>
              </a:path>
              <a:path w="26670" h="1308100">
                <a:moveTo>
                  <a:pt x="2667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92530"/>
                </a:lnTo>
                <a:close/>
              </a:path>
              <a:path w="26670" h="1308100">
                <a:moveTo>
                  <a:pt x="26670" y="1219199"/>
                </a:moveTo>
                <a:lnTo>
                  <a:pt x="0" y="1219199"/>
                </a:lnTo>
                <a:lnTo>
                  <a:pt x="0" y="1259839"/>
                </a:lnTo>
                <a:lnTo>
                  <a:pt x="1270" y="1259839"/>
                </a:lnTo>
                <a:lnTo>
                  <a:pt x="1270" y="1262379"/>
                </a:lnTo>
                <a:lnTo>
                  <a:pt x="2540" y="1262379"/>
                </a:lnTo>
                <a:lnTo>
                  <a:pt x="2540" y="1264919"/>
                </a:lnTo>
                <a:lnTo>
                  <a:pt x="3810" y="1264919"/>
                </a:lnTo>
                <a:lnTo>
                  <a:pt x="3810" y="1267459"/>
                </a:lnTo>
                <a:lnTo>
                  <a:pt x="5080" y="1267459"/>
                </a:lnTo>
                <a:lnTo>
                  <a:pt x="5080" y="1268729"/>
                </a:lnTo>
                <a:lnTo>
                  <a:pt x="6350" y="1268729"/>
                </a:lnTo>
                <a:lnTo>
                  <a:pt x="6350" y="1271269"/>
                </a:lnTo>
                <a:lnTo>
                  <a:pt x="7620" y="1271269"/>
                </a:lnTo>
                <a:lnTo>
                  <a:pt x="7620" y="1273809"/>
                </a:lnTo>
                <a:lnTo>
                  <a:pt x="8890" y="1273809"/>
                </a:lnTo>
                <a:lnTo>
                  <a:pt x="8890" y="1276349"/>
                </a:lnTo>
                <a:lnTo>
                  <a:pt x="10160" y="1276349"/>
                </a:lnTo>
                <a:lnTo>
                  <a:pt x="10160" y="1278889"/>
                </a:lnTo>
                <a:lnTo>
                  <a:pt x="11430" y="1278889"/>
                </a:lnTo>
                <a:lnTo>
                  <a:pt x="11430" y="1281429"/>
                </a:lnTo>
                <a:lnTo>
                  <a:pt x="12700" y="1281429"/>
                </a:lnTo>
                <a:lnTo>
                  <a:pt x="12700" y="1283969"/>
                </a:lnTo>
                <a:lnTo>
                  <a:pt x="13970" y="1283969"/>
                </a:lnTo>
                <a:lnTo>
                  <a:pt x="13970" y="1286509"/>
                </a:lnTo>
                <a:lnTo>
                  <a:pt x="15240" y="1286509"/>
                </a:lnTo>
                <a:lnTo>
                  <a:pt x="15240" y="1287779"/>
                </a:lnTo>
                <a:lnTo>
                  <a:pt x="26670" y="1287779"/>
                </a:lnTo>
                <a:lnTo>
                  <a:pt x="26670" y="1219199"/>
                </a:lnTo>
                <a:close/>
              </a:path>
              <a:path w="26670" h="1308100">
                <a:moveTo>
                  <a:pt x="26670" y="1287780"/>
                </a:moveTo>
                <a:lnTo>
                  <a:pt x="16510" y="1287780"/>
                </a:lnTo>
                <a:lnTo>
                  <a:pt x="16510" y="1290319"/>
                </a:lnTo>
                <a:lnTo>
                  <a:pt x="17780" y="1290319"/>
                </a:lnTo>
                <a:lnTo>
                  <a:pt x="17780" y="1292859"/>
                </a:lnTo>
                <a:lnTo>
                  <a:pt x="19050" y="1292859"/>
                </a:lnTo>
                <a:lnTo>
                  <a:pt x="19050" y="1295399"/>
                </a:lnTo>
                <a:lnTo>
                  <a:pt x="26670" y="1295399"/>
                </a:lnTo>
                <a:lnTo>
                  <a:pt x="26670" y="1287780"/>
                </a:lnTo>
                <a:close/>
              </a:path>
              <a:path w="26670" h="1308100">
                <a:moveTo>
                  <a:pt x="26670" y="1295400"/>
                </a:moveTo>
                <a:lnTo>
                  <a:pt x="20320" y="1295400"/>
                </a:lnTo>
                <a:lnTo>
                  <a:pt x="20320" y="1297939"/>
                </a:lnTo>
                <a:lnTo>
                  <a:pt x="21590" y="1297939"/>
                </a:lnTo>
                <a:lnTo>
                  <a:pt x="21590" y="1300479"/>
                </a:lnTo>
                <a:lnTo>
                  <a:pt x="22860" y="1300479"/>
                </a:lnTo>
                <a:lnTo>
                  <a:pt x="22860" y="1303019"/>
                </a:lnTo>
                <a:lnTo>
                  <a:pt x="24130" y="1303019"/>
                </a:lnTo>
                <a:lnTo>
                  <a:pt x="24130" y="1305559"/>
                </a:lnTo>
                <a:lnTo>
                  <a:pt x="25400" y="1305559"/>
                </a:lnTo>
                <a:lnTo>
                  <a:pt x="25400" y="1308099"/>
                </a:lnTo>
                <a:lnTo>
                  <a:pt x="26670" y="1308099"/>
                </a:lnTo>
                <a:lnTo>
                  <a:pt x="26670" y="12954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847330" y="3088639"/>
            <a:ext cx="27940" cy="1361440"/>
          </a:xfrm>
          <a:custGeom>
            <a:avLst/>
            <a:gdLst/>
            <a:ahLst/>
            <a:cxnLst/>
            <a:rect l="l" t="t" r="r" b="b"/>
            <a:pathLst>
              <a:path w="27940" h="1361439">
                <a:moveTo>
                  <a:pt x="7620" y="0"/>
                </a:moveTo>
                <a:lnTo>
                  <a:pt x="0" y="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361439">
                <a:moveTo>
                  <a:pt x="2794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7940" y="533400"/>
                </a:lnTo>
                <a:lnTo>
                  <a:pt x="27940" y="520700"/>
                </a:lnTo>
                <a:close/>
              </a:path>
              <a:path w="27940" h="1361439">
                <a:moveTo>
                  <a:pt x="27940" y="533400"/>
                </a:moveTo>
                <a:lnTo>
                  <a:pt x="0" y="5334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33400"/>
                </a:lnTo>
                <a:close/>
              </a:path>
              <a:path w="27940" h="1361439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361439">
                <a:moveTo>
                  <a:pt x="2794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65150"/>
                </a:lnTo>
                <a:close/>
              </a:path>
              <a:path w="27940" h="1361439">
                <a:moveTo>
                  <a:pt x="27940" y="577850"/>
                </a:moveTo>
                <a:lnTo>
                  <a:pt x="0" y="57785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77850"/>
                </a:lnTo>
                <a:close/>
              </a:path>
              <a:path w="27940" h="1361439">
                <a:moveTo>
                  <a:pt x="27940" y="609600"/>
                </a:moveTo>
                <a:lnTo>
                  <a:pt x="0" y="60960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609600"/>
                </a:lnTo>
                <a:close/>
              </a:path>
              <a:path w="27940" h="1361439">
                <a:moveTo>
                  <a:pt x="27940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40" y="628650"/>
                </a:lnTo>
                <a:lnTo>
                  <a:pt x="27940" y="615950"/>
                </a:lnTo>
                <a:close/>
              </a:path>
              <a:path w="27940" h="1361439">
                <a:moveTo>
                  <a:pt x="27940" y="628650"/>
                </a:moveTo>
                <a:lnTo>
                  <a:pt x="0" y="628650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8650"/>
                </a:lnTo>
                <a:close/>
              </a:path>
              <a:path w="27940" h="1361439">
                <a:moveTo>
                  <a:pt x="27940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35000"/>
                </a:lnTo>
                <a:close/>
              </a:path>
              <a:path w="27940" h="1361439">
                <a:moveTo>
                  <a:pt x="27940" y="647700"/>
                </a:moveTo>
                <a:lnTo>
                  <a:pt x="0" y="6477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47700"/>
                </a:lnTo>
                <a:close/>
              </a:path>
              <a:path w="27940" h="1361439">
                <a:moveTo>
                  <a:pt x="27940" y="673100"/>
                </a:moveTo>
                <a:lnTo>
                  <a:pt x="0" y="67310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673100"/>
                </a:lnTo>
                <a:close/>
              </a:path>
              <a:path w="27940" h="1361439">
                <a:moveTo>
                  <a:pt x="27940" y="742950"/>
                </a:moveTo>
                <a:lnTo>
                  <a:pt x="0" y="742950"/>
                </a:lnTo>
                <a:lnTo>
                  <a:pt x="0" y="781050"/>
                </a:lnTo>
                <a:lnTo>
                  <a:pt x="27940" y="781050"/>
                </a:lnTo>
                <a:lnTo>
                  <a:pt x="27940" y="742950"/>
                </a:lnTo>
                <a:close/>
              </a:path>
              <a:path w="27940" h="1361439">
                <a:moveTo>
                  <a:pt x="27940" y="781050"/>
                </a:moveTo>
                <a:lnTo>
                  <a:pt x="0" y="78105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81050"/>
                </a:lnTo>
                <a:close/>
              </a:path>
              <a:path w="27940" h="1361439">
                <a:moveTo>
                  <a:pt x="2794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7940" y="792480"/>
                </a:lnTo>
                <a:lnTo>
                  <a:pt x="27940" y="786130"/>
                </a:lnTo>
                <a:close/>
              </a:path>
              <a:path w="27940" h="1361439">
                <a:moveTo>
                  <a:pt x="2794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2480"/>
                </a:lnTo>
                <a:close/>
              </a:path>
              <a:path w="27940" h="1361439">
                <a:moveTo>
                  <a:pt x="27940" y="798830"/>
                </a:moveTo>
                <a:lnTo>
                  <a:pt x="0" y="79883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98830"/>
                </a:lnTo>
                <a:close/>
              </a:path>
              <a:path w="27940" h="1361439">
                <a:moveTo>
                  <a:pt x="27940" y="825500"/>
                </a:moveTo>
                <a:lnTo>
                  <a:pt x="0" y="82550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25500"/>
                </a:lnTo>
                <a:close/>
              </a:path>
              <a:path w="27940" h="1361439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361439">
                <a:moveTo>
                  <a:pt x="27940" y="850900"/>
                </a:moveTo>
                <a:lnTo>
                  <a:pt x="0" y="85090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0900"/>
                </a:lnTo>
                <a:close/>
              </a:path>
              <a:path w="27940" h="1361439">
                <a:moveTo>
                  <a:pt x="27940" y="863600"/>
                </a:moveTo>
                <a:lnTo>
                  <a:pt x="0" y="863600"/>
                </a:lnTo>
                <a:lnTo>
                  <a:pt x="0" y="869950"/>
                </a:lnTo>
                <a:lnTo>
                  <a:pt x="27940" y="869950"/>
                </a:lnTo>
                <a:lnTo>
                  <a:pt x="27940" y="863600"/>
                </a:lnTo>
                <a:close/>
              </a:path>
              <a:path w="27940" h="1361439">
                <a:moveTo>
                  <a:pt x="27940" y="869950"/>
                </a:moveTo>
                <a:lnTo>
                  <a:pt x="0" y="869950"/>
                </a:lnTo>
                <a:lnTo>
                  <a:pt x="0" y="913130"/>
                </a:lnTo>
                <a:lnTo>
                  <a:pt x="27940" y="913130"/>
                </a:lnTo>
                <a:lnTo>
                  <a:pt x="27940" y="869950"/>
                </a:lnTo>
                <a:close/>
              </a:path>
              <a:path w="27940" h="1361439">
                <a:moveTo>
                  <a:pt x="27940" y="913130"/>
                </a:moveTo>
                <a:lnTo>
                  <a:pt x="0" y="91313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913130"/>
                </a:lnTo>
                <a:close/>
              </a:path>
              <a:path w="27940" h="1361439">
                <a:moveTo>
                  <a:pt x="27940" y="920750"/>
                </a:moveTo>
                <a:lnTo>
                  <a:pt x="0" y="92075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920750"/>
                </a:lnTo>
                <a:close/>
              </a:path>
              <a:path w="27940" h="1361439">
                <a:moveTo>
                  <a:pt x="27940" y="927100"/>
                </a:moveTo>
                <a:lnTo>
                  <a:pt x="0" y="92710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27100"/>
                </a:lnTo>
                <a:close/>
              </a:path>
              <a:path w="27940" h="1361439">
                <a:moveTo>
                  <a:pt x="27940" y="963930"/>
                </a:moveTo>
                <a:lnTo>
                  <a:pt x="0" y="963930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3930"/>
                </a:lnTo>
                <a:close/>
              </a:path>
              <a:path w="27940" h="1361439">
                <a:moveTo>
                  <a:pt x="27940" y="970280"/>
                </a:moveTo>
                <a:lnTo>
                  <a:pt x="0" y="97028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70280"/>
                </a:lnTo>
                <a:close/>
              </a:path>
              <a:path w="27940" h="1361439">
                <a:moveTo>
                  <a:pt x="2794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7940" y="1008380"/>
                </a:lnTo>
                <a:lnTo>
                  <a:pt x="27940" y="1002030"/>
                </a:lnTo>
                <a:close/>
              </a:path>
              <a:path w="27940" h="1361439">
                <a:moveTo>
                  <a:pt x="27940" y="1008380"/>
                </a:moveTo>
                <a:lnTo>
                  <a:pt x="0" y="1008380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8380"/>
                </a:lnTo>
                <a:close/>
              </a:path>
              <a:path w="27940" h="1361439">
                <a:moveTo>
                  <a:pt x="27940" y="1016000"/>
                </a:moveTo>
                <a:lnTo>
                  <a:pt x="0" y="10160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1016000"/>
                </a:lnTo>
                <a:close/>
              </a:path>
              <a:path w="27940" h="1361439">
                <a:moveTo>
                  <a:pt x="27940" y="1054100"/>
                </a:moveTo>
                <a:lnTo>
                  <a:pt x="0" y="1054100"/>
                </a:lnTo>
                <a:lnTo>
                  <a:pt x="0" y="1059180"/>
                </a:lnTo>
                <a:lnTo>
                  <a:pt x="27940" y="1059180"/>
                </a:lnTo>
                <a:lnTo>
                  <a:pt x="27940" y="1054100"/>
                </a:lnTo>
                <a:close/>
              </a:path>
              <a:path w="27940" h="1361439">
                <a:moveTo>
                  <a:pt x="27940" y="1059180"/>
                </a:moveTo>
                <a:lnTo>
                  <a:pt x="0" y="1059180"/>
                </a:lnTo>
                <a:lnTo>
                  <a:pt x="0" y="1084580"/>
                </a:lnTo>
                <a:lnTo>
                  <a:pt x="27940" y="1084580"/>
                </a:lnTo>
                <a:lnTo>
                  <a:pt x="27940" y="1059180"/>
                </a:lnTo>
                <a:close/>
              </a:path>
              <a:path w="27940" h="1361439">
                <a:moveTo>
                  <a:pt x="27940" y="1084580"/>
                </a:moveTo>
                <a:lnTo>
                  <a:pt x="0" y="1084580"/>
                </a:lnTo>
                <a:lnTo>
                  <a:pt x="0" y="1154430"/>
                </a:lnTo>
                <a:lnTo>
                  <a:pt x="27940" y="1154430"/>
                </a:lnTo>
                <a:lnTo>
                  <a:pt x="27940" y="1084580"/>
                </a:lnTo>
                <a:close/>
              </a:path>
              <a:path w="27940" h="1361439">
                <a:moveTo>
                  <a:pt x="27940" y="1154430"/>
                </a:moveTo>
                <a:lnTo>
                  <a:pt x="0" y="115443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54430"/>
                </a:lnTo>
                <a:close/>
              </a:path>
              <a:path w="27940" h="1361439">
                <a:moveTo>
                  <a:pt x="27940" y="1160780"/>
                </a:moveTo>
                <a:lnTo>
                  <a:pt x="0" y="116078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60780"/>
                </a:lnTo>
                <a:close/>
              </a:path>
              <a:path w="27940" h="1361439">
                <a:moveTo>
                  <a:pt x="27940" y="1168400"/>
                </a:moveTo>
                <a:lnTo>
                  <a:pt x="0" y="11684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8400"/>
                </a:lnTo>
                <a:close/>
              </a:path>
              <a:path w="27940" h="136143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1361439">
                <a:moveTo>
                  <a:pt x="27940" y="1206500"/>
                </a:moveTo>
                <a:lnTo>
                  <a:pt x="0" y="120650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06500"/>
                </a:lnTo>
                <a:close/>
              </a:path>
              <a:path w="27940" h="1361439">
                <a:moveTo>
                  <a:pt x="27940" y="1282700"/>
                </a:moveTo>
                <a:lnTo>
                  <a:pt x="0" y="1282700"/>
                </a:lnTo>
                <a:lnTo>
                  <a:pt x="0" y="1297940"/>
                </a:lnTo>
                <a:lnTo>
                  <a:pt x="1270" y="1297940"/>
                </a:lnTo>
                <a:lnTo>
                  <a:pt x="1270" y="1300480"/>
                </a:lnTo>
                <a:lnTo>
                  <a:pt x="2540" y="1300480"/>
                </a:lnTo>
                <a:lnTo>
                  <a:pt x="2540" y="1304290"/>
                </a:lnTo>
                <a:lnTo>
                  <a:pt x="3810" y="1304290"/>
                </a:lnTo>
                <a:lnTo>
                  <a:pt x="3810" y="1306830"/>
                </a:lnTo>
                <a:lnTo>
                  <a:pt x="5079" y="1306830"/>
                </a:lnTo>
                <a:lnTo>
                  <a:pt x="5079" y="1310640"/>
                </a:lnTo>
                <a:lnTo>
                  <a:pt x="6350" y="1310640"/>
                </a:lnTo>
                <a:lnTo>
                  <a:pt x="6350" y="1313180"/>
                </a:lnTo>
                <a:lnTo>
                  <a:pt x="7619" y="1313180"/>
                </a:lnTo>
                <a:lnTo>
                  <a:pt x="7620" y="1315720"/>
                </a:lnTo>
                <a:lnTo>
                  <a:pt x="8890" y="1315720"/>
                </a:lnTo>
                <a:lnTo>
                  <a:pt x="8890" y="1319530"/>
                </a:lnTo>
                <a:lnTo>
                  <a:pt x="10160" y="1319530"/>
                </a:lnTo>
                <a:lnTo>
                  <a:pt x="10160" y="1322070"/>
                </a:lnTo>
                <a:lnTo>
                  <a:pt x="11429" y="1322070"/>
                </a:lnTo>
                <a:lnTo>
                  <a:pt x="11429" y="1325880"/>
                </a:lnTo>
                <a:lnTo>
                  <a:pt x="12700" y="1325880"/>
                </a:lnTo>
                <a:lnTo>
                  <a:pt x="12700" y="1328420"/>
                </a:lnTo>
                <a:lnTo>
                  <a:pt x="13970" y="1328420"/>
                </a:lnTo>
                <a:lnTo>
                  <a:pt x="13970" y="1330960"/>
                </a:lnTo>
                <a:lnTo>
                  <a:pt x="15240" y="1330960"/>
                </a:lnTo>
                <a:lnTo>
                  <a:pt x="15240" y="1334770"/>
                </a:lnTo>
                <a:lnTo>
                  <a:pt x="16510" y="1334770"/>
                </a:lnTo>
                <a:lnTo>
                  <a:pt x="16510" y="1337310"/>
                </a:lnTo>
                <a:lnTo>
                  <a:pt x="17779" y="1337310"/>
                </a:lnTo>
                <a:lnTo>
                  <a:pt x="17779" y="1341120"/>
                </a:lnTo>
                <a:lnTo>
                  <a:pt x="19050" y="1341120"/>
                </a:lnTo>
                <a:lnTo>
                  <a:pt x="19050" y="1343660"/>
                </a:lnTo>
                <a:lnTo>
                  <a:pt x="20320" y="1343660"/>
                </a:lnTo>
                <a:lnTo>
                  <a:pt x="20320" y="1346200"/>
                </a:lnTo>
                <a:lnTo>
                  <a:pt x="21590" y="1346200"/>
                </a:lnTo>
                <a:lnTo>
                  <a:pt x="21590" y="1350010"/>
                </a:lnTo>
                <a:lnTo>
                  <a:pt x="22860" y="1350010"/>
                </a:lnTo>
                <a:lnTo>
                  <a:pt x="22860" y="1352550"/>
                </a:lnTo>
                <a:lnTo>
                  <a:pt x="24129" y="1352550"/>
                </a:lnTo>
                <a:lnTo>
                  <a:pt x="24129" y="1356360"/>
                </a:lnTo>
                <a:lnTo>
                  <a:pt x="25400" y="1356360"/>
                </a:lnTo>
                <a:lnTo>
                  <a:pt x="25400" y="1358900"/>
                </a:lnTo>
                <a:lnTo>
                  <a:pt x="26670" y="1358900"/>
                </a:lnTo>
                <a:lnTo>
                  <a:pt x="26670" y="1361440"/>
                </a:lnTo>
                <a:lnTo>
                  <a:pt x="27940" y="1361440"/>
                </a:lnTo>
                <a:lnTo>
                  <a:pt x="27940" y="1282700"/>
                </a:lnTo>
                <a:close/>
              </a:path>
            </a:pathLst>
          </a:custGeom>
          <a:solidFill>
            <a:srgbClr val="2142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875269" y="3101339"/>
            <a:ext cx="26670" cy="1412240"/>
          </a:xfrm>
          <a:custGeom>
            <a:avLst/>
            <a:gdLst/>
            <a:ahLst/>
            <a:cxnLst/>
            <a:rect l="l" t="t" r="r" b="b"/>
            <a:pathLst>
              <a:path w="26670" h="1412239">
                <a:moveTo>
                  <a:pt x="1270" y="0"/>
                </a:moveTo>
                <a:lnTo>
                  <a:pt x="0" y="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412239">
                <a:moveTo>
                  <a:pt x="26670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1412239">
                <a:moveTo>
                  <a:pt x="26670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0700"/>
                </a:lnTo>
                <a:close/>
              </a:path>
              <a:path w="26670" h="141223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122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412239">
                <a:moveTo>
                  <a:pt x="26670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65150"/>
                </a:lnTo>
                <a:close/>
              </a:path>
              <a:path w="26670" h="1412239">
                <a:moveTo>
                  <a:pt x="26670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6900"/>
                </a:lnTo>
                <a:close/>
              </a:path>
              <a:path w="26670" h="141223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412239">
                <a:moveTo>
                  <a:pt x="26670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5950"/>
                </a:lnTo>
                <a:close/>
              </a:path>
              <a:path w="26670" h="1412239">
                <a:moveTo>
                  <a:pt x="2667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1412239">
                <a:moveTo>
                  <a:pt x="26670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35000"/>
                </a:lnTo>
                <a:close/>
              </a:path>
              <a:path w="26670" h="1412239">
                <a:moveTo>
                  <a:pt x="26670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60400"/>
                </a:lnTo>
                <a:close/>
              </a:path>
              <a:path w="26670" h="1412239">
                <a:moveTo>
                  <a:pt x="26670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30250"/>
                </a:lnTo>
                <a:close/>
              </a:path>
              <a:path w="26670" h="1412239">
                <a:moveTo>
                  <a:pt x="26670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68350"/>
                </a:lnTo>
                <a:close/>
              </a:path>
              <a:path w="26670" h="1412239">
                <a:moveTo>
                  <a:pt x="2667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73430"/>
                </a:lnTo>
                <a:close/>
              </a:path>
              <a:path w="26670" h="1412239">
                <a:moveTo>
                  <a:pt x="2667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70" y="786129"/>
                </a:lnTo>
                <a:lnTo>
                  <a:pt x="26670" y="779780"/>
                </a:lnTo>
                <a:close/>
              </a:path>
              <a:path w="26670" h="141223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1412239">
                <a:moveTo>
                  <a:pt x="26670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12800"/>
                </a:lnTo>
                <a:close/>
              </a:path>
              <a:path w="26670" h="1412239">
                <a:moveTo>
                  <a:pt x="2667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0580"/>
                </a:lnTo>
                <a:close/>
              </a:path>
              <a:path w="26670" h="1412239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1412239">
                <a:moveTo>
                  <a:pt x="26670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1412239">
                <a:moveTo>
                  <a:pt x="26670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57250"/>
                </a:lnTo>
                <a:close/>
              </a:path>
              <a:path w="26670" h="1412239">
                <a:moveTo>
                  <a:pt x="26670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0430"/>
                </a:lnTo>
                <a:close/>
              </a:path>
              <a:path w="26670" h="1412239">
                <a:moveTo>
                  <a:pt x="26670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908050"/>
                </a:lnTo>
                <a:close/>
              </a:path>
              <a:path w="26670" h="1412239">
                <a:moveTo>
                  <a:pt x="26670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4400"/>
                </a:lnTo>
                <a:close/>
              </a:path>
              <a:path w="26670" h="1412239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1412239">
                <a:moveTo>
                  <a:pt x="26670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7580"/>
                </a:lnTo>
                <a:close/>
              </a:path>
              <a:path w="26670" h="1412239">
                <a:moveTo>
                  <a:pt x="2667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412239">
                <a:moveTo>
                  <a:pt x="26670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5680"/>
                </a:lnTo>
                <a:close/>
              </a:path>
              <a:path w="26670" h="1412239">
                <a:moveTo>
                  <a:pt x="26670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1003300"/>
                </a:lnTo>
                <a:close/>
              </a:path>
              <a:path w="26670" h="1412239">
                <a:moveTo>
                  <a:pt x="26670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1400"/>
                </a:lnTo>
                <a:close/>
              </a:path>
              <a:path w="26670" h="1412239">
                <a:moveTo>
                  <a:pt x="26670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70" y="1071880"/>
                </a:lnTo>
                <a:lnTo>
                  <a:pt x="26670" y="1046480"/>
                </a:lnTo>
                <a:close/>
              </a:path>
              <a:path w="26670" h="1412239">
                <a:moveTo>
                  <a:pt x="26670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071880"/>
                </a:lnTo>
                <a:close/>
              </a:path>
              <a:path w="26670" h="141223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1412239">
                <a:moveTo>
                  <a:pt x="26670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48080"/>
                </a:lnTo>
                <a:close/>
              </a:path>
              <a:path w="26670" h="1412239">
                <a:moveTo>
                  <a:pt x="26670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5700"/>
                </a:lnTo>
                <a:close/>
              </a:path>
              <a:path w="26670" h="141223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1412239">
                <a:moveTo>
                  <a:pt x="26670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193800"/>
                </a:lnTo>
                <a:close/>
              </a:path>
              <a:path w="26670" h="1412239">
                <a:moveTo>
                  <a:pt x="26670" y="1270000"/>
                </a:moveTo>
                <a:lnTo>
                  <a:pt x="0" y="127000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270000"/>
                </a:lnTo>
                <a:close/>
              </a:path>
              <a:path w="26670" h="1412239">
                <a:moveTo>
                  <a:pt x="26670" y="1352550"/>
                </a:moveTo>
                <a:lnTo>
                  <a:pt x="1270" y="1352550"/>
                </a:lnTo>
                <a:lnTo>
                  <a:pt x="1270" y="1355090"/>
                </a:lnTo>
                <a:lnTo>
                  <a:pt x="2539" y="1355090"/>
                </a:lnTo>
                <a:lnTo>
                  <a:pt x="2539" y="1357630"/>
                </a:lnTo>
                <a:lnTo>
                  <a:pt x="3809" y="1357630"/>
                </a:lnTo>
                <a:lnTo>
                  <a:pt x="3809" y="1361440"/>
                </a:lnTo>
                <a:lnTo>
                  <a:pt x="5079" y="1361440"/>
                </a:lnTo>
                <a:lnTo>
                  <a:pt x="5079" y="1363980"/>
                </a:lnTo>
                <a:lnTo>
                  <a:pt x="6350" y="1363980"/>
                </a:lnTo>
                <a:lnTo>
                  <a:pt x="6350" y="1367790"/>
                </a:lnTo>
                <a:lnTo>
                  <a:pt x="7620" y="1367790"/>
                </a:lnTo>
                <a:lnTo>
                  <a:pt x="7620" y="1370330"/>
                </a:lnTo>
                <a:lnTo>
                  <a:pt x="8889" y="1370330"/>
                </a:lnTo>
                <a:lnTo>
                  <a:pt x="8889" y="1372870"/>
                </a:lnTo>
                <a:lnTo>
                  <a:pt x="10159" y="1372870"/>
                </a:lnTo>
                <a:lnTo>
                  <a:pt x="10159" y="1376680"/>
                </a:lnTo>
                <a:lnTo>
                  <a:pt x="11429" y="1376680"/>
                </a:lnTo>
                <a:lnTo>
                  <a:pt x="11429" y="1379220"/>
                </a:lnTo>
                <a:lnTo>
                  <a:pt x="12700" y="1379220"/>
                </a:lnTo>
                <a:lnTo>
                  <a:pt x="12700" y="1383030"/>
                </a:lnTo>
                <a:lnTo>
                  <a:pt x="13970" y="1383030"/>
                </a:lnTo>
                <a:lnTo>
                  <a:pt x="13970" y="1385570"/>
                </a:lnTo>
                <a:lnTo>
                  <a:pt x="15239" y="1385570"/>
                </a:lnTo>
                <a:lnTo>
                  <a:pt x="15239" y="1388110"/>
                </a:lnTo>
                <a:lnTo>
                  <a:pt x="16509" y="1388110"/>
                </a:lnTo>
                <a:lnTo>
                  <a:pt x="16509" y="1391920"/>
                </a:lnTo>
                <a:lnTo>
                  <a:pt x="17779" y="1391920"/>
                </a:lnTo>
                <a:lnTo>
                  <a:pt x="17779" y="1394460"/>
                </a:lnTo>
                <a:lnTo>
                  <a:pt x="19050" y="1394460"/>
                </a:lnTo>
                <a:lnTo>
                  <a:pt x="19050" y="1398270"/>
                </a:lnTo>
                <a:lnTo>
                  <a:pt x="20320" y="1398270"/>
                </a:lnTo>
                <a:lnTo>
                  <a:pt x="20320" y="1400810"/>
                </a:lnTo>
                <a:lnTo>
                  <a:pt x="21589" y="1400810"/>
                </a:lnTo>
                <a:lnTo>
                  <a:pt x="21589" y="1403350"/>
                </a:lnTo>
                <a:lnTo>
                  <a:pt x="22859" y="1403350"/>
                </a:lnTo>
                <a:lnTo>
                  <a:pt x="22859" y="1407160"/>
                </a:lnTo>
                <a:lnTo>
                  <a:pt x="24129" y="1407160"/>
                </a:lnTo>
                <a:lnTo>
                  <a:pt x="24129" y="1409700"/>
                </a:lnTo>
                <a:lnTo>
                  <a:pt x="26670" y="1409700"/>
                </a:lnTo>
                <a:lnTo>
                  <a:pt x="26670" y="1352550"/>
                </a:lnTo>
                <a:close/>
              </a:path>
              <a:path w="26670" h="1412239">
                <a:moveTo>
                  <a:pt x="26670" y="1409700"/>
                </a:moveTo>
                <a:lnTo>
                  <a:pt x="25400" y="1409700"/>
                </a:lnTo>
                <a:lnTo>
                  <a:pt x="25400" y="1412240"/>
                </a:lnTo>
                <a:lnTo>
                  <a:pt x="26670" y="1412240"/>
                </a:lnTo>
                <a:lnTo>
                  <a:pt x="26670" y="1409700"/>
                </a:lnTo>
                <a:close/>
              </a:path>
            </a:pathLst>
          </a:custGeom>
          <a:solidFill>
            <a:srgbClr val="2141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01940" y="3126739"/>
            <a:ext cx="27940" cy="1454150"/>
          </a:xfrm>
          <a:custGeom>
            <a:avLst/>
            <a:gdLst/>
            <a:ahLst/>
            <a:cxnLst/>
            <a:rect l="l" t="t" r="r" b="b"/>
            <a:pathLst>
              <a:path w="27940" h="1454150">
                <a:moveTo>
                  <a:pt x="16509" y="0"/>
                </a:moveTo>
                <a:lnTo>
                  <a:pt x="0" y="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12700"/>
                </a:lnTo>
                <a:lnTo>
                  <a:pt x="16509" y="12700"/>
                </a:lnTo>
                <a:lnTo>
                  <a:pt x="16509" y="0"/>
                </a:lnTo>
                <a:close/>
              </a:path>
              <a:path w="27940" h="1454150">
                <a:moveTo>
                  <a:pt x="2793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1454150">
                <a:moveTo>
                  <a:pt x="27939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495300"/>
                </a:lnTo>
                <a:close/>
              </a:path>
              <a:path w="27940" h="1454150">
                <a:moveTo>
                  <a:pt x="27939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39" y="527050"/>
                </a:lnTo>
                <a:lnTo>
                  <a:pt x="27939" y="514350"/>
                </a:lnTo>
                <a:close/>
              </a:path>
              <a:path w="27940" h="1454150">
                <a:moveTo>
                  <a:pt x="27939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39" y="539750"/>
                </a:lnTo>
                <a:lnTo>
                  <a:pt x="27939" y="527050"/>
                </a:lnTo>
                <a:close/>
              </a:path>
              <a:path w="27940" h="1454150">
                <a:moveTo>
                  <a:pt x="27939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9750"/>
                </a:lnTo>
                <a:close/>
              </a:path>
              <a:path w="27940" h="1454150">
                <a:moveTo>
                  <a:pt x="27939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39" y="577850"/>
                </a:lnTo>
                <a:lnTo>
                  <a:pt x="27939" y="571500"/>
                </a:lnTo>
                <a:close/>
              </a:path>
              <a:path w="27940" h="1454150">
                <a:moveTo>
                  <a:pt x="27939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39" y="590550"/>
                </a:lnTo>
                <a:lnTo>
                  <a:pt x="27939" y="577850"/>
                </a:lnTo>
                <a:close/>
              </a:path>
              <a:path w="27940" h="1454150">
                <a:moveTo>
                  <a:pt x="27939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39" y="596899"/>
                </a:lnTo>
                <a:lnTo>
                  <a:pt x="27939" y="590550"/>
                </a:lnTo>
                <a:close/>
              </a:path>
              <a:path w="27940" h="1454150">
                <a:moveTo>
                  <a:pt x="27939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96900"/>
                </a:lnTo>
                <a:close/>
              </a:path>
              <a:path w="27940" h="1454150">
                <a:moveTo>
                  <a:pt x="27939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39" y="635000"/>
                </a:lnTo>
                <a:lnTo>
                  <a:pt x="27939" y="609600"/>
                </a:lnTo>
                <a:close/>
              </a:path>
              <a:path w="27940" h="1454150">
                <a:moveTo>
                  <a:pt x="27939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39" y="704850"/>
                </a:lnTo>
                <a:lnTo>
                  <a:pt x="27939" y="635000"/>
                </a:lnTo>
                <a:close/>
              </a:path>
              <a:path w="27940" h="1454150">
                <a:moveTo>
                  <a:pt x="27939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04850"/>
                </a:lnTo>
                <a:close/>
              </a:path>
              <a:path w="27940" h="1454150">
                <a:moveTo>
                  <a:pt x="27939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42950"/>
                </a:lnTo>
                <a:close/>
              </a:path>
              <a:path w="27940" h="1454150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1454150">
                <a:moveTo>
                  <a:pt x="27939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54380"/>
                </a:lnTo>
                <a:close/>
              </a:path>
              <a:path w="27940" h="1454150">
                <a:moveTo>
                  <a:pt x="27939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60730"/>
                </a:lnTo>
                <a:close/>
              </a:path>
              <a:path w="27940" h="1454150">
                <a:moveTo>
                  <a:pt x="27939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87400"/>
                </a:lnTo>
                <a:close/>
              </a:path>
              <a:path w="27940" h="1454150">
                <a:moveTo>
                  <a:pt x="27939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80"/>
                </a:lnTo>
                <a:close/>
              </a:path>
              <a:path w="27940" h="1454150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1454150">
                <a:moveTo>
                  <a:pt x="27939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39" y="831850"/>
                </a:lnTo>
                <a:lnTo>
                  <a:pt x="27939" y="825500"/>
                </a:lnTo>
                <a:close/>
              </a:path>
              <a:path w="27940" h="1454150">
                <a:moveTo>
                  <a:pt x="27939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31850"/>
                </a:lnTo>
                <a:close/>
              </a:path>
              <a:path w="27940" h="1454150">
                <a:moveTo>
                  <a:pt x="27939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39" y="882650"/>
                </a:lnTo>
                <a:lnTo>
                  <a:pt x="27939" y="875030"/>
                </a:lnTo>
                <a:close/>
              </a:path>
              <a:path w="27940" h="1454150">
                <a:moveTo>
                  <a:pt x="27939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82650"/>
                </a:lnTo>
                <a:close/>
              </a:path>
              <a:path w="27940" h="1454150">
                <a:moveTo>
                  <a:pt x="27939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39" y="925830"/>
                </a:lnTo>
                <a:lnTo>
                  <a:pt x="27939" y="889000"/>
                </a:lnTo>
                <a:close/>
              </a:path>
              <a:path w="27940" h="1454150">
                <a:moveTo>
                  <a:pt x="27939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39" y="932179"/>
                </a:lnTo>
                <a:lnTo>
                  <a:pt x="27939" y="925830"/>
                </a:lnTo>
                <a:close/>
              </a:path>
              <a:path w="27940" h="1454150">
                <a:moveTo>
                  <a:pt x="27939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39" y="963930"/>
                </a:lnTo>
                <a:lnTo>
                  <a:pt x="27939" y="932180"/>
                </a:lnTo>
                <a:close/>
              </a:path>
              <a:path w="27940" h="1454150">
                <a:moveTo>
                  <a:pt x="2793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1454150">
                <a:moveTo>
                  <a:pt x="27939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39" y="977899"/>
                </a:lnTo>
                <a:lnTo>
                  <a:pt x="27939" y="970280"/>
                </a:lnTo>
                <a:close/>
              </a:path>
              <a:path w="27940" h="1454150">
                <a:moveTo>
                  <a:pt x="27939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39" y="1016000"/>
                </a:lnTo>
                <a:lnTo>
                  <a:pt x="27939" y="977900"/>
                </a:lnTo>
                <a:close/>
              </a:path>
              <a:path w="27940" h="1454150">
                <a:moveTo>
                  <a:pt x="27939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6000"/>
                </a:lnTo>
                <a:close/>
              </a:path>
              <a:path w="27940" h="1454150">
                <a:moveTo>
                  <a:pt x="27939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1080"/>
                </a:lnTo>
                <a:close/>
              </a:path>
              <a:path w="27940" h="1454150">
                <a:moveTo>
                  <a:pt x="27939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46480"/>
                </a:lnTo>
                <a:close/>
              </a:path>
              <a:path w="27940" h="1454150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1454150">
                <a:moveTo>
                  <a:pt x="27939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22680"/>
                </a:lnTo>
                <a:close/>
              </a:path>
              <a:path w="27940" h="1454150">
                <a:moveTo>
                  <a:pt x="27939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39" y="1141730"/>
                </a:lnTo>
                <a:lnTo>
                  <a:pt x="27939" y="1130300"/>
                </a:lnTo>
                <a:close/>
              </a:path>
              <a:path w="27940" h="1454150">
                <a:moveTo>
                  <a:pt x="27939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39" y="1168400"/>
                </a:lnTo>
                <a:lnTo>
                  <a:pt x="27939" y="1141730"/>
                </a:lnTo>
                <a:close/>
              </a:path>
              <a:path w="27940" h="1454150">
                <a:moveTo>
                  <a:pt x="27939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39" y="1244600"/>
                </a:lnTo>
                <a:lnTo>
                  <a:pt x="27939" y="1168400"/>
                </a:lnTo>
                <a:close/>
              </a:path>
              <a:path w="27940" h="1454150">
                <a:moveTo>
                  <a:pt x="27939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39" y="1390650"/>
                </a:lnTo>
                <a:lnTo>
                  <a:pt x="27939" y="1244600"/>
                </a:lnTo>
                <a:close/>
              </a:path>
              <a:path w="27940" h="1454150">
                <a:moveTo>
                  <a:pt x="27939" y="1390650"/>
                </a:moveTo>
                <a:lnTo>
                  <a:pt x="1269" y="1390650"/>
                </a:lnTo>
                <a:lnTo>
                  <a:pt x="1269" y="1393190"/>
                </a:lnTo>
                <a:lnTo>
                  <a:pt x="2539" y="1393190"/>
                </a:lnTo>
                <a:lnTo>
                  <a:pt x="2539" y="1397000"/>
                </a:lnTo>
                <a:lnTo>
                  <a:pt x="3809" y="1397000"/>
                </a:lnTo>
                <a:lnTo>
                  <a:pt x="3809" y="1399540"/>
                </a:lnTo>
                <a:lnTo>
                  <a:pt x="5079" y="1399540"/>
                </a:lnTo>
                <a:lnTo>
                  <a:pt x="5079" y="1402080"/>
                </a:lnTo>
                <a:lnTo>
                  <a:pt x="6350" y="1402080"/>
                </a:lnTo>
                <a:lnTo>
                  <a:pt x="6350" y="1405890"/>
                </a:lnTo>
                <a:lnTo>
                  <a:pt x="7619" y="1405890"/>
                </a:lnTo>
                <a:lnTo>
                  <a:pt x="7619" y="1408430"/>
                </a:lnTo>
                <a:lnTo>
                  <a:pt x="8889" y="1408430"/>
                </a:lnTo>
                <a:lnTo>
                  <a:pt x="8889" y="1412240"/>
                </a:lnTo>
                <a:lnTo>
                  <a:pt x="10159" y="1412240"/>
                </a:lnTo>
                <a:lnTo>
                  <a:pt x="10159" y="1414780"/>
                </a:lnTo>
                <a:lnTo>
                  <a:pt x="27939" y="1414780"/>
                </a:lnTo>
                <a:lnTo>
                  <a:pt x="27939" y="1390650"/>
                </a:lnTo>
                <a:close/>
              </a:path>
              <a:path w="27940" h="1454150">
                <a:moveTo>
                  <a:pt x="27939" y="1414780"/>
                </a:moveTo>
                <a:lnTo>
                  <a:pt x="11429" y="1414780"/>
                </a:lnTo>
                <a:lnTo>
                  <a:pt x="11429" y="1417320"/>
                </a:lnTo>
                <a:lnTo>
                  <a:pt x="12700" y="1417320"/>
                </a:lnTo>
                <a:lnTo>
                  <a:pt x="12700" y="1421130"/>
                </a:lnTo>
                <a:lnTo>
                  <a:pt x="13969" y="1421130"/>
                </a:lnTo>
                <a:lnTo>
                  <a:pt x="13969" y="1423670"/>
                </a:lnTo>
                <a:lnTo>
                  <a:pt x="15239" y="1423670"/>
                </a:lnTo>
                <a:lnTo>
                  <a:pt x="15239" y="1427480"/>
                </a:lnTo>
                <a:lnTo>
                  <a:pt x="16509" y="1427480"/>
                </a:lnTo>
                <a:lnTo>
                  <a:pt x="16509" y="1430020"/>
                </a:lnTo>
                <a:lnTo>
                  <a:pt x="17779" y="1430020"/>
                </a:lnTo>
                <a:lnTo>
                  <a:pt x="17779" y="1432560"/>
                </a:lnTo>
                <a:lnTo>
                  <a:pt x="19050" y="1432560"/>
                </a:lnTo>
                <a:lnTo>
                  <a:pt x="19050" y="1436370"/>
                </a:lnTo>
                <a:lnTo>
                  <a:pt x="20319" y="1436370"/>
                </a:lnTo>
                <a:lnTo>
                  <a:pt x="20319" y="1438910"/>
                </a:lnTo>
                <a:lnTo>
                  <a:pt x="21589" y="1438910"/>
                </a:lnTo>
                <a:lnTo>
                  <a:pt x="21589" y="1442720"/>
                </a:lnTo>
                <a:lnTo>
                  <a:pt x="22859" y="1442720"/>
                </a:lnTo>
                <a:lnTo>
                  <a:pt x="22859" y="1445260"/>
                </a:lnTo>
                <a:lnTo>
                  <a:pt x="24129" y="1445260"/>
                </a:lnTo>
                <a:lnTo>
                  <a:pt x="24129" y="1447800"/>
                </a:lnTo>
                <a:lnTo>
                  <a:pt x="25400" y="1447800"/>
                </a:lnTo>
                <a:lnTo>
                  <a:pt x="25400" y="1451610"/>
                </a:lnTo>
                <a:lnTo>
                  <a:pt x="26669" y="1451610"/>
                </a:lnTo>
                <a:lnTo>
                  <a:pt x="26669" y="1454150"/>
                </a:lnTo>
                <a:lnTo>
                  <a:pt x="27939" y="1454150"/>
                </a:lnTo>
                <a:lnTo>
                  <a:pt x="27939" y="141478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29880" y="3139439"/>
            <a:ext cx="26670" cy="1504950"/>
          </a:xfrm>
          <a:custGeom>
            <a:avLst/>
            <a:gdLst/>
            <a:ahLst/>
            <a:cxnLst/>
            <a:rect l="l" t="t" r="r" b="b"/>
            <a:pathLst>
              <a:path w="26670" h="1504950">
                <a:moveTo>
                  <a:pt x="8890" y="0"/>
                </a:moveTo>
                <a:lnTo>
                  <a:pt x="0" y="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12700"/>
                </a:lnTo>
                <a:lnTo>
                  <a:pt x="8890" y="12700"/>
                </a:lnTo>
                <a:lnTo>
                  <a:pt x="8890" y="0"/>
                </a:lnTo>
                <a:close/>
              </a:path>
              <a:path w="26670" h="1504950">
                <a:moveTo>
                  <a:pt x="2667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69900"/>
                </a:lnTo>
                <a:close/>
              </a:path>
              <a:path w="26670" h="1504950">
                <a:moveTo>
                  <a:pt x="26670" y="482600"/>
                </a:moveTo>
                <a:lnTo>
                  <a:pt x="0" y="4826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2600"/>
                </a:lnTo>
                <a:close/>
              </a:path>
              <a:path w="26670" h="150495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049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504950">
                <a:moveTo>
                  <a:pt x="26670" y="527050"/>
                </a:moveTo>
                <a:lnTo>
                  <a:pt x="0" y="5270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27050"/>
                </a:lnTo>
                <a:close/>
              </a:path>
              <a:path w="26670" h="1504950">
                <a:moveTo>
                  <a:pt x="26670" y="558800"/>
                </a:moveTo>
                <a:lnTo>
                  <a:pt x="0" y="55880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8800"/>
                </a:lnTo>
                <a:close/>
              </a:path>
              <a:path w="26670" h="1504950">
                <a:moveTo>
                  <a:pt x="26670" y="565150"/>
                </a:moveTo>
                <a:lnTo>
                  <a:pt x="0" y="56515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65150"/>
                </a:lnTo>
                <a:close/>
              </a:path>
              <a:path w="26670" h="1504950">
                <a:moveTo>
                  <a:pt x="26670" y="577850"/>
                </a:moveTo>
                <a:lnTo>
                  <a:pt x="0" y="577850"/>
                </a:lnTo>
                <a:lnTo>
                  <a:pt x="0" y="584199"/>
                </a:lnTo>
                <a:lnTo>
                  <a:pt x="26670" y="584199"/>
                </a:lnTo>
                <a:lnTo>
                  <a:pt x="26670" y="577850"/>
                </a:lnTo>
                <a:close/>
              </a:path>
              <a:path w="26670" h="1504950">
                <a:moveTo>
                  <a:pt x="26670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1504950">
                <a:moveTo>
                  <a:pt x="26670" y="596900"/>
                </a:moveTo>
                <a:lnTo>
                  <a:pt x="0" y="5969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96900"/>
                </a:lnTo>
                <a:close/>
              </a:path>
              <a:path w="26670" h="1504950">
                <a:moveTo>
                  <a:pt x="26670" y="622300"/>
                </a:moveTo>
                <a:lnTo>
                  <a:pt x="0" y="6223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22300"/>
                </a:lnTo>
                <a:close/>
              </a:path>
              <a:path w="26670" h="1504950">
                <a:moveTo>
                  <a:pt x="26670" y="692150"/>
                </a:moveTo>
                <a:lnTo>
                  <a:pt x="0" y="6921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692150"/>
                </a:lnTo>
                <a:close/>
              </a:path>
              <a:path w="26670" h="1504950">
                <a:moveTo>
                  <a:pt x="26670" y="730250"/>
                </a:moveTo>
                <a:lnTo>
                  <a:pt x="0" y="730250"/>
                </a:lnTo>
                <a:lnTo>
                  <a:pt x="0" y="735330"/>
                </a:lnTo>
                <a:lnTo>
                  <a:pt x="26670" y="735330"/>
                </a:lnTo>
                <a:lnTo>
                  <a:pt x="26670" y="730250"/>
                </a:lnTo>
                <a:close/>
              </a:path>
              <a:path w="26670" h="1504950">
                <a:moveTo>
                  <a:pt x="26670" y="735330"/>
                </a:moveTo>
                <a:lnTo>
                  <a:pt x="0" y="73533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35330"/>
                </a:lnTo>
                <a:close/>
              </a:path>
              <a:path w="26670" h="1504950">
                <a:moveTo>
                  <a:pt x="2667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26670" y="748029"/>
                </a:lnTo>
                <a:lnTo>
                  <a:pt x="26670" y="741680"/>
                </a:lnTo>
                <a:close/>
              </a:path>
              <a:path w="26670" h="1504950">
                <a:moveTo>
                  <a:pt x="2667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48030"/>
                </a:lnTo>
                <a:close/>
              </a:path>
              <a:path w="26670" h="1504950">
                <a:moveTo>
                  <a:pt x="26670" y="774700"/>
                </a:moveTo>
                <a:lnTo>
                  <a:pt x="0" y="77470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74700"/>
                </a:lnTo>
                <a:close/>
              </a:path>
              <a:path w="26670" h="1504950">
                <a:moveTo>
                  <a:pt x="26670" y="792480"/>
                </a:moveTo>
                <a:lnTo>
                  <a:pt x="0" y="792480"/>
                </a:lnTo>
                <a:lnTo>
                  <a:pt x="0" y="800099"/>
                </a:lnTo>
                <a:lnTo>
                  <a:pt x="26670" y="800099"/>
                </a:lnTo>
                <a:lnTo>
                  <a:pt x="26670" y="792480"/>
                </a:lnTo>
                <a:close/>
              </a:path>
              <a:path w="26670" h="1504950">
                <a:moveTo>
                  <a:pt x="26670" y="800100"/>
                </a:moveTo>
                <a:lnTo>
                  <a:pt x="0" y="8001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150495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1504950">
                <a:moveTo>
                  <a:pt x="26670" y="819150"/>
                </a:moveTo>
                <a:lnTo>
                  <a:pt x="0" y="8191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19150"/>
                </a:lnTo>
                <a:close/>
              </a:path>
              <a:path w="26670" h="1504950">
                <a:moveTo>
                  <a:pt x="26670" y="862330"/>
                </a:moveTo>
                <a:lnTo>
                  <a:pt x="0" y="86233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62330"/>
                </a:lnTo>
                <a:close/>
              </a:path>
              <a:path w="26670" h="1504950">
                <a:moveTo>
                  <a:pt x="26670" y="869950"/>
                </a:moveTo>
                <a:lnTo>
                  <a:pt x="0" y="86995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1504950">
                <a:moveTo>
                  <a:pt x="26670" y="876300"/>
                </a:moveTo>
                <a:lnTo>
                  <a:pt x="0" y="87630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76300"/>
                </a:lnTo>
                <a:close/>
              </a:path>
              <a:path w="26670" h="1504950">
                <a:moveTo>
                  <a:pt x="26670" y="913130"/>
                </a:moveTo>
                <a:lnTo>
                  <a:pt x="0" y="913130"/>
                </a:lnTo>
                <a:lnTo>
                  <a:pt x="0" y="919479"/>
                </a:lnTo>
                <a:lnTo>
                  <a:pt x="26670" y="919479"/>
                </a:lnTo>
                <a:lnTo>
                  <a:pt x="26670" y="913130"/>
                </a:lnTo>
                <a:close/>
              </a:path>
              <a:path w="26670" h="1504950">
                <a:moveTo>
                  <a:pt x="26670" y="919480"/>
                </a:moveTo>
                <a:lnTo>
                  <a:pt x="0" y="91948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19480"/>
                </a:lnTo>
                <a:close/>
              </a:path>
              <a:path w="26670" h="1504950">
                <a:moveTo>
                  <a:pt x="26670" y="951230"/>
                </a:moveTo>
                <a:lnTo>
                  <a:pt x="0" y="95123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1230"/>
                </a:lnTo>
                <a:close/>
              </a:path>
              <a:path w="26670" h="1504950">
                <a:moveTo>
                  <a:pt x="26670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80"/>
                </a:lnTo>
                <a:close/>
              </a:path>
              <a:path w="26670" h="1504950">
                <a:moveTo>
                  <a:pt x="26670" y="965200"/>
                </a:moveTo>
                <a:lnTo>
                  <a:pt x="0" y="96520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65200"/>
                </a:lnTo>
                <a:close/>
              </a:path>
              <a:path w="26670" h="1504950">
                <a:moveTo>
                  <a:pt x="26670" y="1003300"/>
                </a:moveTo>
                <a:lnTo>
                  <a:pt x="0" y="100330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3300"/>
                </a:lnTo>
                <a:close/>
              </a:path>
              <a:path w="26670" h="1504950">
                <a:moveTo>
                  <a:pt x="26670" y="1008380"/>
                </a:moveTo>
                <a:lnTo>
                  <a:pt x="0" y="100838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08380"/>
                </a:lnTo>
                <a:close/>
              </a:path>
              <a:path w="26670" h="1504950">
                <a:moveTo>
                  <a:pt x="26670" y="1033780"/>
                </a:moveTo>
                <a:lnTo>
                  <a:pt x="0" y="1033780"/>
                </a:lnTo>
                <a:lnTo>
                  <a:pt x="0" y="1103630"/>
                </a:lnTo>
                <a:lnTo>
                  <a:pt x="26670" y="1103630"/>
                </a:lnTo>
                <a:lnTo>
                  <a:pt x="26670" y="1033780"/>
                </a:lnTo>
                <a:close/>
              </a:path>
              <a:path w="26670" h="1504950">
                <a:moveTo>
                  <a:pt x="26670" y="1103630"/>
                </a:moveTo>
                <a:lnTo>
                  <a:pt x="0" y="110363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103630"/>
                </a:lnTo>
                <a:close/>
              </a:path>
              <a:path w="26670" h="1504950">
                <a:moveTo>
                  <a:pt x="26670" y="1109980"/>
                </a:moveTo>
                <a:lnTo>
                  <a:pt x="0" y="1109980"/>
                </a:lnTo>
                <a:lnTo>
                  <a:pt x="0" y="1117600"/>
                </a:lnTo>
                <a:lnTo>
                  <a:pt x="26670" y="1117600"/>
                </a:lnTo>
                <a:lnTo>
                  <a:pt x="26670" y="1109980"/>
                </a:lnTo>
                <a:close/>
              </a:path>
              <a:path w="26670" h="1504950">
                <a:moveTo>
                  <a:pt x="26670" y="1117600"/>
                </a:moveTo>
                <a:lnTo>
                  <a:pt x="0" y="111760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7600"/>
                </a:lnTo>
                <a:close/>
              </a:path>
              <a:path w="26670" h="1504950">
                <a:moveTo>
                  <a:pt x="2667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6670" y="1155700"/>
                </a:lnTo>
                <a:lnTo>
                  <a:pt x="26670" y="1129030"/>
                </a:lnTo>
                <a:close/>
              </a:path>
              <a:path w="26670" h="1504950">
                <a:moveTo>
                  <a:pt x="26670" y="1155700"/>
                </a:moveTo>
                <a:lnTo>
                  <a:pt x="0" y="115570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155700"/>
                </a:lnTo>
                <a:close/>
              </a:path>
              <a:path w="26670" h="1504950">
                <a:moveTo>
                  <a:pt x="26670" y="1231900"/>
                </a:moveTo>
                <a:lnTo>
                  <a:pt x="0" y="1231900"/>
                </a:lnTo>
                <a:lnTo>
                  <a:pt x="0" y="1377950"/>
                </a:lnTo>
                <a:lnTo>
                  <a:pt x="26670" y="1377950"/>
                </a:lnTo>
                <a:lnTo>
                  <a:pt x="26670" y="1231900"/>
                </a:lnTo>
                <a:close/>
              </a:path>
              <a:path w="26670" h="1504950">
                <a:moveTo>
                  <a:pt x="26670" y="1377950"/>
                </a:moveTo>
                <a:lnTo>
                  <a:pt x="0" y="137795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7950"/>
                </a:lnTo>
                <a:close/>
              </a:path>
              <a:path w="26670" h="1504950">
                <a:moveTo>
                  <a:pt x="26670" y="1402080"/>
                </a:moveTo>
                <a:lnTo>
                  <a:pt x="0" y="1402080"/>
                </a:lnTo>
                <a:lnTo>
                  <a:pt x="0" y="1443990"/>
                </a:lnTo>
                <a:lnTo>
                  <a:pt x="1270" y="1443990"/>
                </a:lnTo>
                <a:lnTo>
                  <a:pt x="1270" y="1447800"/>
                </a:lnTo>
                <a:lnTo>
                  <a:pt x="26670" y="1447800"/>
                </a:lnTo>
                <a:lnTo>
                  <a:pt x="26670" y="1402080"/>
                </a:lnTo>
                <a:close/>
              </a:path>
              <a:path w="26670" h="1504950">
                <a:moveTo>
                  <a:pt x="26670" y="1447800"/>
                </a:moveTo>
                <a:lnTo>
                  <a:pt x="2540" y="1447800"/>
                </a:lnTo>
                <a:lnTo>
                  <a:pt x="2540" y="1450340"/>
                </a:lnTo>
                <a:lnTo>
                  <a:pt x="3810" y="1450340"/>
                </a:lnTo>
                <a:lnTo>
                  <a:pt x="3810" y="1454150"/>
                </a:lnTo>
                <a:lnTo>
                  <a:pt x="26670" y="1454150"/>
                </a:lnTo>
                <a:lnTo>
                  <a:pt x="26670" y="1447800"/>
                </a:lnTo>
                <a:close/>
              </a:path>
              <a:path w="26670" h="1504950">
                <a:moveTo>
                  <a:pt x="26670" y="1454150"/>
                </a:moveTo>
                <a:lnTo>
                  <a:pt x="5079" y="1454150"/>
                </a:lnTo>
                <a:lnTo>
                  <a:pt x="5079" y="1456690"/>
                </a:lnTo>
                <a:lnTo>
                  <a:pt x="6350" y="1456690"/>
                </a:lnTo>
                <a:lnTo>
                  <a:pt x="6350" y="1459230"/>
                </a:lnTo>
                <a:lnTo>
                  <a:pt x="7620" y="1459230"/>
                </a:lnTo>
                <a:lnTo>
                  <a:pt x="7620" y="1463040"/>
                </a:lnTo>
                <a:lnTo>
                  <a:pt x="8890" y="1463040"/>
                </a:lnTo>
                <a:lnTo>
                  <a:pt x="8890" y="1465580"/>
                </a:lnTo>
                <a:lnTo>
                  <a:pt x="10160" y="1465580"/>
                </a:lnTo>
                <a:lnTo>
                  <a:pt x="10160" y="1469390"/>
                </a:lnTo>
                <a:lnTo>
                  <a:pt x="11429" y="1469390"/>
                </a:lnTo>
                <a:lnTo>
                  <a:pt x="11429" y="1471930"/>
                </a:lnTo>
                <a:lnTo>
                  <a:pt x="26670" y="1471930"/>
                </a:lnTo>
                <a:lnTo>
                  <a:pt x="26670" y="1454150"/>
                </a:lnTo>
                <a:close/>
              </a:path>
              <a:path w="26670" h="1504950">
                <a:moveTo>
                  <a:pt x="26670" y="1471930"/>
                </a:moveTo>
                <a:lnTo>
                  <a:pt x="12700" y="1471930"/>
                </a:lnTo>
                <a:lnTo>
                  <a:pt x="12700" y="1474470"/>
                </a:lnTo>
                <a:lnTo>
                  <a:pt x="13970" y="1474470"/>
                </a:lnTo>
                <a:lnTo>
                  <a:pt x="13970" y="1478280"/>
                </a:lnTo>
                <a:lnTo>
                  <a:pt x="15240" y="1478280"/>
                </a:lnTo>
                <a:lnTo>
                  <a:pt x="15240" y="1480820"/>
                </a:lnTo>
                <a:lnTo>
                  <a:pt x="16510" y="1480820"/>
                </a:lnTo>
                <a:lnTo>
                  <a:pt x="16510" y="1484630"/>
                </a:lnTo>
                <a:lnTo>
                  <a:pt x="26670" y="1484630"/>
                </a:lnTo>
                <a:lnTo>
                  <a:pt x="26670" y="1471930"/>
                </a:lnTo>
                <a:close/>
              </a:path>
              <a:path w="26670" h="1504950">
                <a:moveTo>
                  <a:pt x="26670" y="1484630"/>
                </a:moveTo>
                <a:lnTo>
                  <a:pt x="17779" y="1484630"/>
                </a:lnTo>
                <a:lnTo>
                  <a:pt x="17779" y="1487170"/>
                </a:lnTo>
                <a:lnTo>
                  <a:pt x="19050" y="1487170"/>
                </a:lnTo>
                <a:lnTo>
                  <a:pt x="19050" y="1489710"/>
                </a:lnTo>
                <a:lnTo>
                  <a:pt x="20320" y="1489710"/>
                </a:lnTo>
                <a:lnTo>
                  <a:pt x="20320" y="1493520"/>
                </a:lnTo>
                <a:lnTo>
                  <a:pt x="21590" y="1493520"/>
                </a:lnTo>
                <a:lnTo>
                  <a:pt x="21590" y="1496060"/>
                </a:lnTo>
                <a:lnTo>
                  <a:pt x="22860" y="1496060"/>
                </a:lnTo>
                <a:lnTo>
                  <a:pt x="22860" y="1498600"/>
                </a:lnTo>
                <a:lnTo>
                  <a:pt x="24129" y="1498600"/>
                </a:lnTo>
                <a:lnTo>
                  <a:pt x="24129" y="1502410"/>
                </a:lnTo>
                <a:lnTo>
                  <a:pt x="25400" y="1502410"/>
                </a:lnTo>
                <a:lnTo>
                  <a:pt x="25400" y="1504950"/>
                </a:lnTo>
                <a:lnTo>
                  <a:pt x="26670" y="1504950"/>
                </a:lnTo>
                <a:lnTo>
                  <a:pt x="26670" y="1484630"/>
                </a:lnTo>
                <a:close/>
              </a:path>
            </a:pathLst>
          </a:custGeom>
          <a:solidFill>
            <a:srgbClr val="204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7956550" y="3152139"/>
            <a:ext cx="27940" cy="1559560"/>
          </a:xfrm>
          <a:custGeom>
            <a:avLst/>
            <a:gdLst/>
            <a:ahLst/>
            <a:cxnLst/>
            <a:rect l="l" t="t" r="r" b="b"/>
            <a:pathLst>
              <a:path w="27940" h="1559560">
                <a:moveTo>
                  <a:pt x="3810" y="0"/>
                </a:moveTo>
                <a:lnTo>
                  <a:pt x="0" y="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7940" h="15595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559560">
                <a:moveTo>
                  <a:pt x="2794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69900"/>
                </a:lnTo>
                <a:close/>
              </a:path>
              <a:path w="27940" h="1559560">
                <a:moveTo>
                  <a:pt x="2794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40" y="501650"/>
                </a:lnTo>
                <a:lnTo>
                  <a:pt x="27940" y="488950"/>
                </a:lnTo>
                <a:close/>
              </a:path>
              <a:path w="27940" h="1559560">
                <a:moveTo>
                  <a:pt x="2794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1650"/>
                </a:lnTo>
                <a:close/>
              </a:path>
              <a:path w="27940" h="1559560">
                <a:moveTo>
                  <a:pt x="2794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7940" y="546100"/>
                </a:lnTo>
                <a:lnTo>
                  <a:pt x="27940" y="514350"/>
                </a:lnTo>
                <a:close/>
              </a:path>
              <a:path w="27940" h="1559560">
                <a:moveTo>
                  <a:pt x="2794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46100"/>
                </a:lnTo>
                <a:close/>
              </a:path>
              <a:path w="27940" h="1559560">
                <a:moveTo>
                  <a:pt x="2794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2450"/>
                </a:lnTo>
                <a:close/>
              </a:path>
              <a:path w="27940" h="1559560">
                <a:moveTo>
                  <a:pt x="2794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7940" y="571499"/>
                </a:lnTo>
                <a:lnTo>
                  <a:pt x="27940" y="565150"/>
                </a:lnTo>
                <a:close/>
              </a:path>
              <a:path w="27940" h="1559560">
                <a:moveTo>
                  <a:pt x="2794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7940" y="584200"/>
                </a:lnTo>
                <a:lnTo>
                  <a:pt x="27940" y="571500"/>
                </a:lnTo>
                <a:close/>
              </a:path>
              <a:path w="27940" h="1559560">
                <a:moveTo>
                  <a:pt x="2794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84200"/>
                </a:lnTo>
                <a:close/>
              </a:path>
              <a:path w="27940" h="1559560">
                <a:moveTo>
                  <a:pt x="2794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7940" y="679450"/>
                </a:lnTo>
                <a:lnTo>
                  <a:pt x="27940" y="609600"/>
                </a:lnTo>
                <a:close/>
              </a:path>
              <a:path w="27940" h="1559560">
                <a:moveTo>
                  <a:pt x="2794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679450"/>
                </a:lnTo>
                <a:close/>
              </a:path>
              <a:path w="27940" h="1559560">
                <a:moveTo>
                  <a:pt x="2794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717550"/>
                </a:lnTo>
                <a:close/>
              </a:path>
              <a:path w="27940" h="1559560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1559560">
                <a:moveTo>
                  <a:pt x="2794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7940" y="735329"/>
                </a:lnTo>
                <a:lnTo>
                  <a:pt x="27940" y="728980"/>
                </a:lnTo>
                <a:close/>
              </a:path>
              <a:path w="27940" h="1559560">
                <a:moveTo>
                  <a:pt x="2794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35330"/>
                </a:lnTo>
                <a:close/>
              </a:path>
              <a:path w="27940" h="1559560">
                <a:moveTo>
                  <a:pt x="2794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62000"/>
                </a:lnTo>
                <a:close/>
              </a:path>
              <a:path w="27940" h="15595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1559560">
                <a:moveTo>
                  <a:pt x="2794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87400"/>
                </a:lnTo>
                <a:close/>
              </a:path>
              <a:path w="27940" h="1559560">
                <a:moveTo>
                  <a:pt x="2794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800100"/>
                </a:lnTo>
                <a:close/>
              </a:path>
              <a:path w="27940" h="1559560">
                <a:moveTo>
                  <a:pt x="2794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7940" y="849630"/>
                </a:lnTo>
                <a:lnTo>
                  <a:pt x="27940" y="806450"/>
                </a:lnTo>
                <a:close/>
              </a:path>
              <a:path w="27940" h="1559560">
                <a:moveTo>
                  <a:pt x="2794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7940" y="857250"/>
                </a:lnTo>
                <a:lnTo>
                  <a:pt x="27940" y="849630"/>
                </a:lnTo>
                <a:close/>
              </a:path>
              <a:path w="27940" h="1559560">
                <a:moveTo>
                  <a:pt x="2794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7940" y="863600"/>
                </a:lnTo>
                <a:lnTo>
                  <a:pt x="27940" y="857250"/>
                </a:lnTo>
                <a:close/>
              </a:path>
              <a:path w="27940" h="1559560">
                <a:moveTo>
                  <a:pt x="2794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7940" y="900430"/>
                </a:lnTo>
                <a:lnTo>
                  <a:pt x="27940" y="863600"/>
                </a:lnTo>
                <a:close/>
              </a:path>
              <a:path w="27940" h="1559560">
                <a:moveTo>
                  <a:pt x="2794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7940" y="906779"/>
                </a:lnTo>
                <a:lnTo>
                  <a:pt x="27940" y="900430"/>
                </a:lnTo>
                <a:close/>
              </a:path>
              <a:path w="27940" h="1559560">
                <a:moveTo>
                  <a:pt x="2794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7940" y="938530"/>
                </a:lnTo>
                <a:lnTo>
                  <a:pt x="27940" y="906780"/>
                </a:lnTo>
                <a:close/>
              </a:path>
              <a:path w="27940" h="1559560">
                <a:moveTo>
                  <a:pt x="2794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7940" y="944880"/>
                </a:lnTo>
                <a:lnTo>
                  <a:pt x="27940" y="938530"/>
                </a:lnTo>
                <a:close/>
              </a:path>
              <a:path w="27940" h="1559560">
                <a:moveTo>
                  <a:pt x="2794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80"/>
                </a:lnTo>
                <a:close/>
              </a:path>
              <a:path w="27940" h="1559560">
                <a:moveTo>
                  <a:pt x="2794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52500"/>
                </a:lnTo>
                <a:close/>
              </a:path>
              <a:path w="27940" h="1559560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90600"/>
                </a:lnTo>
                <a:close/>
              </a:path>
              <a:path w="27940" h="1559560">
                <a:moveTo>
                  <a:pt x="2794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5680"/>
                </a:lnTo>
                <a:close/>
              </a:path>
              <a:path w="27940" h="1559560">
                <a:moveTo>
                  <a:pt x="2794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21080"/>
                </a:lnTo>
                <a:close/>
              </a:path>
              <a:path w="27940" h="1559560">
                <a:moveTo>
                  <a:pt x="2794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90930"/>
                </a:lnTo>
                <a:close/>
              </a:path>
              <a:path w="27940" h="1559560">
                <a:moveTo>
                  <a:pt x="2794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97280"/>
                </a:lnTo>
                <a:close/>
              </a:path>
              <a:path w="27940" h="1559560">
                <a:moveTo>
                  <a:pt x="2794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4900"/>
                </a:lnTo>
                <a:close/>
              </a:path>
              <a:path w="27940" h="1559560">
                <a:moveTo>
                  <a:pt x="2794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7940" y="1143000"/>
                </a:lnTo>
                <a:lnTo>
                  <a:pt x="27940" y="1116330"/>
                </a:lnTo>
                <a:close/>
              </a:path>
              <a:path w="27940" h="1559560">
                <a:moveTo>
                  <a:pt x="2794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7940" y="1219200"/>
                </a:lnTo>
                <a:lnTo>
                  <a:pt x="27940" y="1143000"/>
                </a:lnTo>
                <a:close/>
              </a:path>
              <a:path w="27940" h="1559560">
                <a:moveTo>
                  <a:pt x="2794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7940" y="1365250"/>
                </a:lnTo>
                <a:lnTo>
                  <a:pt x="27940" y="1219200"/>
                </a:lnTo>
                <a:close/>
              </a:path>
              <a:path w="27940" h="1559560">
                <a:moveTo>
                  <a:pt x="2794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7940" y="1389380"/>
                </a:lnTo>
                <a:lnTo>
                  <a:pt x="27940" y="1365250"/>
                </a:lnTo>
                <a:close/>
              </a:path>
              <a:path w="27940" h="1559560">
                <a:moveTo>
                  <a:pt x="2794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7940" y="1441450"/>
                </a:lnTo>
                <a:lnTo>
                  <a:pt x="27940" y="1389380"/>
                </a:lnTo>
                <a:close/>
              </a:path>
              <a:path w="27940" h="1559560">
                <a:moveTo>
                  <a:pt x="27940" y="1441450"/>
                </a:moveTo>
                <a:lnTo>
                  <a:pt x="0" y="1441450"/>
                </a:lnTo>
                <a:lnTo>
                  <a:pt x="0" y="1459230"/>
                </a:lnTo>
                <a:lnTo>
                  <a:pt x="27940" y="1459230"/>
                </a:lnTo>
                <a:lnTo>
                  <a:pt x="27940" y="1441450"/>
                </a:lnTo>
                <a:close/>
              </a:path>
              <a:path w="27940" h="1559560">
                <a:moveTo>
                  <a:pt x="27940" y="1459230"/>
                </a:moveTo>
                <a:lnTo>
                  <a:pt x="0" y="1459230"/>
                </a:lnTo>
                <a:lnTo>
                  <a:pt x="0" y="1471930"/>
                </a:lnTo>
                <a:lnTo>
                  <a:pt x="27940" y="1471930"/>
                </a:lnTo>
                <a:lnTo>
                  <a:pt x="27940" y="1459230"/>
                </a:lnTo>
                <a:close/>
              </a:path>
              <a:path w="27940" h="1559560">
                <a:moveTo>
                  <a:pt x="27940" y="1471930"/>
                </a:moveTo>
                <a:lnTo>
                  <a:pt x="0" y="1471930"/>
                </a:lnTo>
                <a:lnTo>
                  <a:pt x="0" y="1496060"/>
                </a:lnTo>
                <a:lnTo>
                  <a:pt x="1270" y="1496060"/>
                </a:lnTo>
                <a:lnTo>
                  <a:pt x="1270" y="1498600"/>
                </a:lnTo>
                <a:lnTo>
                  <a:pt x="27940" y="1498600"/>
                </a:lnTo>
                <a:lnTo>
                  <a:pt x="27940" y="1471930"/>
                </a:lnTo>
                <a:close/>
              </a:path>
              <a:path w="27940" h="1559560">
                <a:moveTo>
                  <a:pt x="27940" y="1498600"/>
                </a:moveTo>
                <a:lnTo>
                  <a:pt x="2540" y="1498600"/>
                </a:lnTo>
                <a:lnTo>
                  <a:pt x="2540" y="1501140"/>
                </a:lnTo>
                <a:lnTo>
                  <a:pt x="3809" y="1501140"/>
                </a:lnTo>
                <a:lnTo>
                  <a:pt x="3809" y="1504950"/>
                </a:lnTo>
                <a:lnTo>
                  <a:pt x="5079" y="1504950"/>
                </a:lnTo>
                <a:lnTo>
                  <a:pt x="5079" y="1507490"/>
                </a:lnTo>
                <a:lnTo>
                  <a:pt x="6350" y="1507490"/>
                </a:lnTo>
                <a:lnTo>
                  <a:pt x="6350" y="1511300"/>
                </a:lnTo>
                <a:lnTo>
                  <a:pt x="7620" y="1511300"/>
                </a:lnTo>
                <a:lnTo>
                  <a:pt x="7620" y="1513840"/>
                </a:lnTo>
                <a:lnTo>
                  <a:pt x="8890" y="1513840"/>
                </a:lnTo>
                <a:lnTo>
                  <a:pt x="8890" y="1516380"/>
                </a:lnTo>
                <a:lnTo>
                  <a:pt x="10159" y="1516380"/>
                </a:lnTo>
                <a:lnTo>
                  <a:pt x="10159" y="1520190"/>
                </a:lnTo>
                <a:lnTo>
                  <a:pt x="11429" y="1520190"/>
                </a:lnTo>
                <a:lnTo>
                  <a:pt x="11429" y="1522730"/>
                </a:lnTo>
                <a:lnTo>
                  <a:pt x="12700" y="1522730"/>
                </a:lnTo>
                <a:lnTo>
                  <a:pt x="12700" y="1526540"/>
                </a:lnTo>
                <a:lnTo>
                  <a:pt x="13970" y="1526540"/>
                </a:lnTo>
                <a:lnTo>
                  <a:pt x="13970" y="1529080"/>
                </a:lnTo>
                <a:lnTo>
                  <a:pt x="27940" y="1529080"/>
                </a:lnTo>
                <a:lnTo>
                  <a:pt x="27940" y="1498600"/>
                </a:lnTo>
                <a:close/>
              </a:path>
              <a:path w="27940" h="1559560">
                <a:moveTo>
                  <a:pt x="27940" y="1529080"/>
                </a:moveTo>
                <a:lnTo>
                  <a:pt x="15240" y="1529080"/>
                </a:lnTo>
                <a:lnTo>
                  <a:pt x="15240" y="1531620"/>
                </a:lnTo>
                <a:lnTo>
                  <a:pt x="16509" y="1531620"/>
                </a:lnTo>
                <a:lnTo>
                  <a:pt x="16509" y="1535430"/>
                </a:lnTo>
                <a:lnTo>
                  <a:pt x="27940" y="1535430"/>
                </a:lnTo>
                <a:lnTo>
                  <a:pt x="27940" y="1529080"/>
                </a:lnTo>
                <a:close/>
              </a:path>
              <a:path w="27940" h="1559560">
                <a:moveTo>
                  <a:pt x="27940" y="1535430"/>
                </a:moveTo>
                <a:lnTo>
                  <a:pt x="17779" y="1535430"/>
                </a:lnTo>
                <a:lnTo>
                  <a:pt x="17779" y="1537970"/>
                </a:lnTo>
                <a:lnTo>
                  <a:pt x="19050" y="1537970"/>
                </a:lnTo>
                <a:lnTo>
                  <a:pt x="19050" y="1541780"/>
                </a:lnTo>
                <a:lnTo>
                  <a:pt x="27940" y="1541780"/>
                </a:lnTo>
                <a:lnTo>
                  <a:pt x="27940" y="1535430"/>
                </a:lnTo>
                <a:close/>
              </a:path>
              <a:path w="27940" h="1559560">
                <a:moveTo>
                  <a:pt x="27940" y="1541780"/>
                </a:moveTo>
                <a:lnTo>
                  <a:pt x="20320" y="1541780"/>
                </a:lnTo>
                <a:lnTo>
                  <a:pt x="20320" y="1544320"/>
                </a:lnTo>
                <a:lnTo>
                  <a:pt x="21590" y="1544320"/>
                </a:lnTo>
                <a:lnTo>
                  <a:pt x="21590" y="1546860"/>
                </a:lnTo>
                <a:lnTo>
                  <a:pt x="22859" y="1546860"/>
                </a:lnTo>
                <a:lnTo>
                  <a:pt x="22859" y="1550670"/>
                </a:lnTo>
                <a:lnTo>
                  <a:pt x="24129" y="1550670"/>
                </a:lnTo>
                <a:lnTo>
                  <a:pt x="24129" y="1553210"/>
                </a:lnTo>
                <a:lnTo>
                  <a:pt x="25400" y="1553210"/>
                </a:lnTo>
                <a:lnTo>
                  <a:pt x="25400" y="1555750"/>
                </a:lnTo>
                <a:lnTo>
                  <a:pt x="26670" y="1555750"/>
                </a:lnTo>
                <a:lnTo>
                  <a:pt x="26670" y="1559560"/>
                </a:lnTo>
                <a:lnTo>
                  <a:pt x="27940" y="1559560"/>
                </a:lnTo>
                <a:lnTo>
                  <a:pt x="27940" y="154178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7984490" y="3177539"/>
            <a:ext cx="27940" cy="1600200"/>
          </a:xfrm>
          <a:custGeom>
            <a:avLst/>
            <a:gdLst/>
            <a:ahLst/>
            <a:cxnLst/>
            <a:rect l="l" t="t" r="r" b="b"/>
            <a:pathLst>
              <a:path w="27940" h="1600200">
                <a:moveTo>
                  <a:pt x="16509" y="0"/>
                </a:moveTo>
                <a:lnTo>
                  <a:pt x="0" y="0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12699"/>
                </a:lnTo>
                <a:lnTo>
                  <a:pt x="16509" y="12699"/>
                </a:lnTo>
                <a:lnTo>
                  <a:pt x="16509" y="0"/>
                </a:lnTo>
                <a:close/>
              </a:path>
              <a:path w="27940" h="1600200">
                <a:moveTo>
                  <a:pt x="27939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800"/>
                </a:lnTo>
                <a:close/>
              </a:path>
              <a:path w="27940" h="1600200">
                <a:moveTo>
                  <a:pt x="27939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39" y="463549"/>
                </a:lnTo>
                <a:lnTo>
                  <a:pt x="27939" y="444499"/>
                </a:lnTo>
                <a:close/>
              </a:path>
              <a:path w="27940" h="1600200">
                <a:moveTo>
                  <a:pt x="27939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39" y="476249"/>
                </a:lnTo>
                <a:lnTo>
                  <a:pt x="27939" y="463550"/>
                </a:lnTo>
                <a:close/>
              </a:path>
              <a:path w="27940" h="1600200">
                <a:moveTo>
                  <a:pt x="27939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39" y="488949"/>
                </a:lnTo>
                <a:lnTo>
                  <a:pt x="27939" y="476250"/>
                </a:lnTo>
                <a:close/>
              </a:path>
              <a:path w="27940" h="1600200">
                <a:moveTo>
                  <a:pt x="27939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39" y="520699"/>
                </a:lnTo>
                <a:lnTo>
                  <a:pt x="27939" y="488949"/>
                </a:lnTo>
                <a:close/>
              </a:path>
              <a:path w="27940" h="1600200">
                <a:moveTo>
                  <a:pt x="27939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39" y="527049"/>
                </a:lnTo>
                <a:lnTo>
                  <a:pt x="27939" y="520700"/>
                </a:lnTo>
                <a:close/>
              </a:path>
              <a:path w="27940" h="1600200">
                <a:moveTo>
                  <a:pt x="27939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527049"/>
                </a:lnTo>
                <a:close/>
              </a:path>
              <a:path w="27940" h="1600200">
                <a:moveTo>
                  <a:pt x="27939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39" y="546099"/>
                </a:lnTo>
                <a:lnTo>
                  <a:pt x="27939" y="539749"/>
                </a:lnTo>
                <a:close/>
              </a:path>
              <a:path w="27940" h="1600200">
                <a:moveTo>
                  <a:pt x="27939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39" y="558799"/>
                </a:lnTo>
                <a:lnTo>
                  <a:pt x="27939" y="546099"/>
                </a:lnTo>
                <a:close/>
              </a:path>
              <a:path w="27940" h="1600200">
                <a:moveTo>
                  <a:pt x="27939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58800"/>
                </a:lnTo>
                <a:close/>
              </a:path>
              <a:path w="27940" h="1600200">
                <a:moveTo>
                  <a:pt x="27939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39" y="654049"/>
                </a:lnTo>
                <a:lnTo>
                  <a:pt x="27939" y="584199"/>
                </a:lnTo>
                <a:close/>
              </a:path>
              <a:path w="27940" h="1600200">
                <a:moveTo>
                  <a:pt x="27939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39" y="692149"/>
                </a:lnTo>
                <a:lnTo>
                  <a:pt x="27939" y="654049"/>
                </a:lnTo>
                <a:close/>
              </a:path>
              <a:path w="27940" h="1600200">
                <a:moveTo>
                  <a:pt x="27939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39" y="697229"/>
                </a:lnTo>
                <a:lnTo>
                  <a:pt x="27939" y="692150"/>
                </a:lnTo>
                <a:close/>
              </a:path>
              <a:path w="27940" h="1600200">
                <a:moveTo>
                  <a:pt x="27939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39" y="703579"/>
                </a:lnTo>
                <a:lnTo>
                  <a:pt x="27939" y="697229"/>
                </a:lnTo>
                <a:close/>
              </a:path>
              <a:path w="27940" h="1600200">
                <a:moveTo>
                  <a:pt x="27939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703579"/>
                </a:lnTo>
                <a:close/>
              </a:path>
              <a:path w="27940" h="1600200">
                <a:moveTo>
                  <a:pt x="27939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39" y="736599"/>
                </a:lnTo>
                <a:lnTo>
                  <a:pt x="27939" y="709930"/>
                </a:lnTo>
                <a:close/>
              </a:path>
              <a:path w="27940" h="1600200">
                <a:moveTo>
                  <a:pt x="27939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39" y="754379"/>
                </a:lnTo>
                <a:lnTo>
                  <a:pt x="27939" y="736600"/>
                </a:lnTo>
                <a:close/>
              </a:path>
              <a:path w="27940" h="1600200">
                <a:moveTo>
                  <a:pt x="27939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39" y="761999"/>
                </a:lnTo>
                <a:lnTo>
                  <a:pt x="27939" y="754379"/>
                </a:lnTo>
                <a:close/>
              </a:path>
              <a:path w="27940" h="1600200">
                <a:moveTo>
                  <a:pt x="27939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39" y="774699"/>
                </a:lnTo>
                <a:lnTo>
                  <a:pt x="27939" y="762000"/>
                </a:lnTo>
                <a:close/>
              </a:path>
              <a:path w="27940" h="1600200">
                <a:moveTo>
                  <a:pt x="27939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39" y="781049"/>
                </a:lnTo>
                <a:lnTo>
                  <a:pt x="27939" y="774700"/>
                </a:lnTo>
                <a:close/>
              </a:path>
              <a:path w="27940" h="1600200">
                <a:moveTo>
                  <a:pt x="27939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39" y="824229"/>
                </a:lnTo>
                <a:lnTo>
                  <a:pt x="27939" y="781050"/>
                </a:lnTo>
                <a:close/>
              </a:path>
              <a:path w="27940" h="1600200">
                <a:moveTo>
                  <a:pt x="27939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39" y="831849"/>
                </a:lnTo>
                <a:lnTo>
                  <a:pt x="27939" y="824230"/>
                </a:lnTo>
                <a:close/>
              </a:path>
              <a:path w="27940" h="1600200">
                <a:moveTo>
                  <a:pt x="27939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39" y="838199"/>
                </a:lnTo>
                <a:lnTo>
                  <a:pt x="27939" y="831849"/>
                </a:lnTo>
                <a:close/>
              </a:path>
              <a:path w="27940" h="1600200">
                <a:moveTo>
                  <a:pt x="27939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39" y="875029"/>
                </a:lnTo>
                <a:lnTo>
                  <a:pt x="27939" y="838199"/>
                </a:lnTo>
                <a:close/>
              </a:path>
              <a:path w="27940" h="1600200">
                <a:moveTo>
                  <a:pt x="27939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75029"/>
                </a:lnTo>
                <a:close/>
              </a:path>
              <a:path w="27940" h="1600200">
                <a:moveTo>
                  <a:pt x="27939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39" y="913129"/>
                </a:lnTo>
                <a:lnTo>
                  <a:pt x="27939" y="881379"/>
                </a:lnTo>
                <a:close/>
              </a:path>
              <a:path w="27940" h="1600200">
                <a:moveTo>
                  <a:pt x="27939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39" y="919479"/>
                </a:lnTo>
                <a:lnTo>
                  <a:pt x="27939" y="913129"/>
                </a:lnTo>
                <a:close/>
              </a:path>
              <a:path w="27940" h="1600200">
                <a:moveTo>
                  <a:pt x="27939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39" y="927099"/>
                </a:lnTo>
                <a:lnTo>
                  <a:pt x="27939" y="919479"/>
                </a:lnTo>
                <a:close/>
              </a:path>
              <a:path w="27940" h="1600200">
                <a:moveTo>
                  <a:pt x="27939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27099"/>
                </a:lnTo>
                <a:close/>
              </a:path>
              <a:path w="27940" h="1600200">
                <a:moveTo>
                  <a:pt x="27939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39" y="970279"/>
                </a:lnTo>
                <a:lnTo>
                  <a:pt x="27939" y="965199"/>
                </a:lnTo>
                <a:close/>
              </a:path>
              <a:path w="27940" h="1600200">
                <a:moveTo>
                  <a:pt x="27939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39" y="995679"/>
                </a:lnTo>
                <a:lnTo>
                  <a:pt x="27939" y="970280"/>
                </a:lnTo>
                <a:close/>
              </a:path>
              <a:path w="27940" h="1600200">
                <a:moveTo>
                  <a:pt x="27939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39" y="1065529"/>
                </a:lnTo>
                <a:lnTo>
                  <a:pt x="27939" y="995679"/>
                </a:lnTo>
                <a:close/>
              </a:path>
              <a:path w="27940" h="1600200">
                <a:moveTo>
                  <a:pt x="27939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39" y="1071879"/>
                </a:lnTo>
                <a:lnTo>
                  <a:pt x="27939" y="1065530"/>
                </a:lnTo>
                <a:close/>
              </a:path>
              <a:path w="27940" h="1600200">
                <a:moveTo>
                  <a:pt x="27939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79"/>
                </a:lnTo>
                <a:close/>
              </a:path>
              <a:path w="27940" h="1600200">
                <a:moveTo>
                  <a:pt x="27939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39" y="1090929"/>
                </a:lnTo>
                <a:lnTo>
                  <a:pt x="27939" y="1079499"/>
                </a:lnTo>
                <a:close/>
              </a:path>
              <a:path w="27940" h="1600200">
                <a:moveTo>
                  <a:pt x="27939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39" y="1117599"/>
                </a:lnTo>
                <a:lnTo>
                  <a:pt x="27939" y="1090930"/>
                </a:lnTo>
                <a:close/>
              </a:path>
              <a:path w="27940" h="1600200">
                <a:moveTo>
                  <a:pt x="27939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39" y="1193799"/>
                </a:lnTo>
                <a:lnTo>
                  <a:pt x="27939" y="1117599"/>
                </a:lnTo>
                <a:close/>
              </a:path>
              <a:path w="27940" h="1600200">
                <a:moveTo>
                  <a:pt x="27939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39" y="1339849"/>
                </a:lnTo>
                <a:lnTo>
                  <a:pt x="27939" y="1193800"/>
                </a:lnTo>
                <a:close/>
              </a:path>
              <a:path w="27940" h="1600200">
                <a:moveTo>
                  <a:pt x="27939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39" y="1363979"/>
                </a:lnTo>
                <a:lnTo>
                  <a:pt x="27939" y="1339850"/>
                </a:lnTo>
                <a:close/>
              </a:path>
              <a:path w="27940" h="1600200">
                <a:moveTo>
                  <a:pt x="27939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39" y="1416049"/>
                </a:lnTo>
                <a:lnTo>
                  <a:pt x="27939" y="1363980"/>
                </a:lnTo>
                <a:close/>
              </a:path>
              <a:path w="27940" h="1600200">
                <a:moveTo>
                  <a:pt x="27939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39" y="1433829"/>
                </a:lnTo>
                <a:lnTo>
                  <a:pt x="27939" y="1416049"/>
                </a:lnTo>
                <a:close/>
              </a:path>
              <a:path w="27940" h="1600200">
                <a:moveTo>
                  <a:pt x="27939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39" y="1446529"/>
                </a:lnTo>
                <a:lnTo>
                  <a:pt x="27939" y="1433830"/>
                </a:lnTo>
                <a:close/>
              </a:path>
              <a:path w="27940" h="1600200">
                <a:moveTo>
                  <a:pt x="27939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39" y="1473199"/>
                </a:lnTo>
                <a:lnTo>
                  <a:pt x="27939" y="1446530"/>
                </a:lnTo>
                <a:close/>
              </a:path>
              <a:path w="27940" h="1600200">
                <a:moveTo>
                  <a:pt x="27939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39" y="1503679"/>
                </a:lnTo>
                <a:lnTo>
                  <a:pt x="27939" y="1473200"/>
                </a:lnTo>
                <a:close/>
              </a:path>
              <a:path w="27940" h="1600200">
                <a:moveTo>
                  <a:pt x="27939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39" y="1510029"/>
                </a:lnTo>
                <a:lnTo>
                  <a:pt x="27939" y="1503679"/>
                </a:lnTo>
                <a:close/>
              </a:path>
              <a:path w="27940" h="1600200">
                <a:moveTo>
                  <a:pt x="27939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39" y="1516379"/>
                </a:lnTo>
                <a:lnTo>
                  <a:pt x="27939" y="1510029"/>
                </a:lnTo>
                <a:close/>
              </a:path>
              <a:path w="27940" h="1600200">
                <a:moveTo>
                  <a:pt x="27939" y="1516379"/>
                </a:moveTo>
                <a:lnTo>
                  <a:pt x="0" y="1516379"/>
                </a:lnTo>
                <a:lnTo>
                  <a:pt x="0" y="1536699"/>
                </a:lnTo>
                <a:lnTo>
                  <a:pt x="1269" y="1536699"/>
                </a:lnTo>
                <a:lnTo>
                  <a:pt x="1269" y="1540509"/>
                </a:lnTo>
                <a:lnTo>
                  <a:pt x="2539" y="1540509"/>
                </a:lnTo>
                <a:lnTo>
                  <a:pt x="2539" y="1543049"/>
                </a:lnTo>
                <a:lnTo>
                  <a:pt x="27939" y="1543049"/>
                </a:lnTo>
                <a:lnTo>
                  <a:pt x="27939" y="1516379"/>
                </a:lnTo>
                <a:close/>
              </a:path>
              <a:path w="27940" h="1600200">
                <a:moveTo>
                  <a:pt x="27939" y="1543050"/>
                </a:moveTo>
                <a:lnTo>
                  <a:pt x="3809" y="1543050"/>
                </a:lnTo>
                <a:lnTo>
                  <a:pt x="3809" y="1545589"/>
                </a:lnTo>
                <a:lnTo>
                  <a:pt x="5079" y="1545589"/>
                </a:lnTo>
                <a:lnTo>
                  <a:pt x="5079" y="1549399"/>
                </a:lnTo>
                <a:lnTo>
                  <a:pt x="27939" y="1549399"/>
                </a:lnTo>
                <a:lnTo>
                  <a:pt x="27939" y="1543050"/>
                </a:lnTo>
                <a:close/>
              </a:path>
              <a:path w="27940" h="1600200">
                <a:moveTo>
                  <a:pt x="27939" y="1549399"/>
                </a:moveTo>
                <a:lnTo>
                  <a:pt x="6350" y="1549399"/>
                </a:lnTo>
                <a:lnTo>
                  <a:pt x="6350" y="1551939"/>
                </a:lnTo>
                <a:lnTo>
                  <a:pt x="7619" y="1551939"/>
                </a:lnTo>
                <a:lnTo>
                  <a:pt x="7619" y="1555749"/>
                </a:lnTo>
                <a:lnTo>
                  <a:pt x="27939" y="1555749"/>
                </a:lnTo>
                <a:lnTo>
                  <a:pt x="27939" y="1549399"/>
                </a:lnTo>
                <a:close/>
              </a:path>
              <a:path w="27940" h="1600200">
                <a:moveTo>
                  <a:pt x="27939" y="1555749"/>
                </a:moveTo>
                <a:lnTo>
                  <a:pt x="8889" y="1555749"/>
                </a:lnTo>
                <a:lnTo>
                  <a:pt x="8889" y="1558289"/>
                </a:lnTo>
                <a:lnTo>
                  <a:pt x="10159" y="1558289"/>
                </a:lnTo>
                <a:lnTo>
                  <a:pt x="10159" y="1560829"/>
                </a:lnTo>
                <a:lnTo>
                  <a:pt x="11429" y="1560829"/>
                </a:lnTo>
                <a:lnTo>
                  <a:pt x="11429" y="1564639"/>
                </a:lnTo>
                <a:lnTo>
                  <a:pt x="12700" y="1564639"/>
                </a:lnTo>
                <a:lnTo>
                  <a:pt x="12700" y="1567179"/>
                </a:lnTo>
                <a:lnTo>
                  <a:pt x="13969" y="1567179"/>
                </a:lnTo>
                <a:lnTo>
                  <a:pt x="13969" y="1570989"/>
                </a:lnTo>
                <a:lnTo>
                  <a:pt x="15239" y="1570989"/>
                </a:lnTo>
                <a:lnTo>
                  <a:pt x="15239" y="1573529"/>
                </a:lnTo>
                <a:lnTo>
                  <a:pt x="27939" y="1573529"/>
                </a:lnTo>
                <a:lnTo>
                  <a:pt x="27939" y="1555749"/>
                </a:lnTo>
                <a:close/>
              </a:path>
              <a:path w="27940" h="1600200">
                <a:moveTo>
                  <a:pt x="27939" y="1573530"/>
                </a:moveTo>
                <a:lnTo>
                  <a:pt x="16509" y="1573530"/>
                </a:lnTo>
                <a:lnTo>
                  <a:pt x="16509" y="1576069"/>
                </a:lnTo>
                <a:lnTo>
                  <a:pt x="17779" y="1576069"/>
                </a:lnTo>
                <a:lnTo>
                  <a:pt x="17779" y="1579879"/>
                </a:lnTo>
                <a:lnTo>
                  <a:pt x="27939" y="1579879"/>
                </a:lnTo>
                <a:lnTo>
                  <a:pt x="27939" y="1573530"/>
                </a:lnTo>
                <a:close/>
              </a:path>
              <a:path w="27940" h="1600200">
                <a:moveTo>
                  <a:pt x="27939" y="1579880"/>
                </a:moveTo>
                <a:lnTo>
                  <a:pt x="19050" y="1579880"/>
                </a:lnTo>
                <a:lnTo>
                  <a:pt x="19050" y="1582419"/>
                </a:lnTo>
                <a:lnTo>
                  <a:pt x="20319" y="1582419"/>
                </a:lnTo>
                <a:lnTo>
                  <a:pt x="20319" y="1584959"/>
                </a:lnTo>
                <a:lnTo>
                  <a:pt x="21589" y="1584959"/>
                </a:lnTo>
                <a:lnTo>
                  <a:pt x="21589" y="1588769"/>
                </a:lnTo>
                <a:lnTo>
                  <a:pt x="22859" y="1588769"/>
                </a:lnTo>
                <a:lnTo>
                  <a:pt x="22859" y="1591309"/>
                </a:lnTo>
                <a:lnTo>
                  <a:pt x="24129" y="1591309"/>
                </a:lnTo>
                <a:lnTo>
                  <a:pt x="24129" y="1595119"/>
                </a:lnTo>
                <a:lnTo>
                  <a:pt x="25400" y="1595119"/>
                </a:lnTo>
                <a:lnTo>
                  <a:pt x="25400" y="1597659"/>
                </a:lnTo>
                <a:lnTo>
                  <a:pt x="26669" y="1597659"/>
                </a:lnTo>
                <a:lnTo>
                  <a:pt x="26669" y="1600199"/>
                </a:lnTo>
                <a:lnTo>
                  <a:pt x="27939" y="1600199"/>
                </a:lnTo>
                <a:lnTo>
                  <a:pt x="27939" y="1579880"/>
                </a:lnTo>
                <a:close/>
              </a:path>
            </a:pathLst>
          </a:custGeom>
          <a:solidFill>
            <a:srgbClr val="204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8012430" y="3190239"/>
            <a:ext cx="26670" cy="1657350"/>
          </a:xfrm>
          <a:custGeom>
            <a:avLst/>
            <a:gdLst/>
            <a:ahLst/>
            <a:cxnLst/>
            <a:rect l="l" t="t" r="r" b="b"/>
            <a:pathLst>
              <a:path w="26670" h="1657350">
                <a:moveTo>
                  <a:pt x="1016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65735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5735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5735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573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5735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5735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5735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5735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5735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5735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5735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5735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5735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5735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5735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5735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5735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5735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5735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5735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5735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5735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5735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5735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5735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5735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5735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5735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5735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5735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5735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5735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5735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5735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5735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5735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5735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5735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5735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5735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5735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5735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5735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5735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5735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5735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5735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5735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57350">
                <a:moveTo>
                  <a:pt x="26670" y="1560830"/>
                </a:moveTo>
                <a:lnTo>
                  <a:pt x="0" y="1560830"/>
                </a:lnTo>
                <a:lnTo>
                  <a:pt x="0" y="1591310"/>
                </a:lnTo>
                <a:lnTo>
                  <a:pt x="1270" y="1591310"/>
                </a:lnTo>
                <a:lnTo>
                  <a:pt x="1270" y="1593850"/>
                </a:lnTo>
                <a:lnTo>
                  <a:pt x="2540" y="1593850"/>
                </a:lnTo>
                <a:lnTo>
                  <a:pt x="2540" y="1597660"/>
                </a:lnTo>
                <a:lnTo>
                  <a:pt x="3810" y="1597660"/>
                </a:lnTo>
                <a:lnTo>
                  <a:pt x="3810" y="1600200"/>
                </a:lnTo>
                <a:lnTo>
                  <a:pt x="26670" y="1600200"/>
                </a:lnTo>
                <a:lnTo>
                  <a:pt x="26670" y="1560830"/>
                </a:lnTo>
                <a:close/>
              </a:path>
              <a:path w="26670" h="1657350">
                <a:moveTo>
                  <a:pt x="26670" y="1600200"/>
                </a:moveTo>
                <a:lnTo>
                  <a:pt x="5079" y="1600200"/>
                </a:lnTo>
                <a:lnTo>
                  <a:pt x="5079" y="1602740"/>
                </a:lnTo>
                <a:lnTo>
                  <a:pt x="6350" y="1602740"/>
                </a:lnTo>
                <a:lnTo>
                  <a:pt x="6350" y="1606550"/>
                </a:lnTo>
                <a:lnTo>
                  <a:pt x="7620" y="1606550"/>
                </a:lnTo>
                <a:lnTo>
                  <a:pt x="7620" y="1609090"/>
                </a:lnTo>
                <a:lnTo>
                  <a:pt x="8890" y="1609090"/>
                </a:lnTo>
                <a:lnTo>
                  <a:pt x="8890" y="1612900"/>
                </a:lnTo>
                <a:lnTo>
                  <a:pt x="26670" y="1612900"/>
                </a:lnTo>
                <a:lnTo>
                  <a:pt x="26670" y="1600200"/>
                </a:lnTo>
                <a:close/>
              </a:path>
              <a:path w="26670" h="1657350">
                <a:moveTo>
                  <a:pt x="26670" y="1612900"/>
                </a:moveTo>
                <a:lnTo>
                  <a:pt x="10160" y="1612900"/>
                </a:lnTo>
                <a:lnTo>
                  <a:pt x="10160" y="1615440"/>
                </a:lnTo>
                <a:lnTo>
                  <a:pt x="11429" y="1615440"/>
                </a:lnTo>
                <a:lnTo>
                  <a:pt x="11429" y="1617980"/>
                </a:lnTo>
                <a:lnTo>
                  <a:pt x="12700" y="1617980"/>
                </a:lnTo>
                <a:lnTo>
                  <a:pt x="12700" y="1621790"/>
                </a:lnTo>
                <a:lnTo>
                  <a:pt x="13970" y="1621790"/>
                </a:lnTo>
                <a:lnTo>
                  <a:pt x="13970" y="1624330"/>
                </a:lnTo>
                <a:lnTo>
                  <a:pt x="15240" y="1624330"/>
                </a:lnTo>
                <a:lnTo>
                  <a:pt x="15240" y="1628140"/>
                </a:lnTo>
                <a:lnTo>
                  <a:pt x="16510" y="1628140"/>
                </a:lnTo>
                <a:lnTo>
                  <a:pt x="1651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57350">
                <a:moveTo>
                  <a:pt x="26670" y="1653539"/>
                </a:moveTo>
                <a:lnTo>
                  <a:pt x="25400" y="1653539"/>
                </a:lnTo>
                <a:lnTo>
                  <a:pt x="25400" y="1657350"/>
                </a:lnTo>
                <a:lnTo>
                  <a:pt x="26670" y="1657350"/>
                </a:lnTo>
                <a:lnTo>
                  <a:pt x="26670" y="1653539"/>
                </a:lnTo>
                <a:close/>
              </a:path>
              <a:path w="26670" h="1657350">
                <a:moveTo>
                  <a:pt x="26670" y="1642110"/>
                </a:moveTo>
                <a:lnTo>
                  <a:pt x="21590" y="1642110"/>
                </a:lnTo>
                <a:lnTo>
                  <a:pt x="21590" y="1644650"/>
                </a:lnTo>
                <a:lnTo>
                  <a:pt x="22860" y="1644650"/>
                </a:lnTo>
                <a:lnTo>
                  <a:pt x="22860" y="1649730"/>
                </a:lnTo>
                <a:lnTo>
                  <a:pt x="24129" y="1649730"/>
                </a:lnTo>
                <a:lnTo>
                  <a:pt x="24129" y="1653539"/>
                </a:lnTo>
                <a:lnTo>
                  <a:pt x="25400" y="1653539"/>
                </a:lnTo>
                <a:lnTo>
                  <a:pt x="2540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57350">
                <a:moveTo>
                  <a:pt x="26670" y="1634489"/>
                </a:moveTo>
                <a:lnTo>
                  <a:pt x="19050" y="1634489"/>
                </a:lnTo>
                <a:lnTo>
                  <a:pt x="19050" y="1638300"/>
                </a:lnTo>
                <a:lnTo>
                  <a:pt x="20320" y="1638300"/>
                </a:lnTo>
                <a:lnTo>
                  <a:pt x="20320" y="1642110"/>
                </a:lnTo>
                <a:lnTo>
                  <a:pt x="21590" y="1642110"/>
                </a:lnTo>
                <a:lnTo>
                  <a:pt x="2159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57350">
                <a:moveTo>
                  <a:pt x="26670" y="1631950"/>
                </a:moveTo>
                <a:lnTo>
                  <a:pt x="17779" y="1631950"/>
                </a:lnTo>
                <a:lnTo>
                  <a:pt x="17779" y="1634489"/>
                </a:lnTo>
                <a:lnTo>
                  <a:pt x="19050" y="1634489"/>
                </a:lnTo>
                <a:lnTo>
                  <a:pt x="19050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03F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039100" y="3202939"/>
            <a:ext cx="26670" cy="1724660"/>
          </a:xfrm>
          <a:custGeom>
            <a:avLst/>
            <a:gdLst/>
            <a:ahLst/>
            <a:cxnLst/>
            <a:rect l="l" t="t" r="r" b="b"/>
            <a:pathLst>
              <a:path w="26670" h="1724660">
                <a:moveTo>
                  <a:pt x="3810" y="0"/>
                </a:moveTo>
                <a:lnTo>
                  <a:pt x="0" y="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724660">
                <a:moveTo>
                  <a:pt x="2667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1724660">
                <a:moveTo>
                  <a:pt x="26670" y="419100"/>
                </a:moveTo>
                <a:lnTo>
                  <a:pt x="0" y="41910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19100"/>
                </a:lnTo>
                <a:close/>
              </a:path>
              <a:path w="26670" h="1724660">
                <a:moveTo>
                  <a:pt x="2667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8150"/>
                </a:lnTo>
                <a:close/>
              </a:path>
              <a:path w="26670" h="172466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724660">
                <a:moveTo>
                  <a:pt x="26670" y="463550"/>
                </a:moveTo>
                <a:lnTo>
                  <a:pt x="0" y="46355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63550"/>
                </a:lnTo>
                <a:close/>
              </a:path>
              <a:path w="26670" h="1724660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1724660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724660">
                <a:moveTo>
                  <a:pt x="26670" y="514350"/>
                </a:moveTo>
                <a:lnTo>
                  <a:pt x="0" y="514350"/>
                </a:lnTo>
                <a:lnTo>
                  <a:pt x="0" y="520699"/>
                </a:lnTo>
                <a:lnTo>
                  <a:pt x="26670" y="520699"/>
                </a:lnTo>
                <a:lnTo>
                  <a:pt x="26670" y="514350"/>
                </a:lnTo>
                <a:close/>
              </a:path>
              <a:path w="26670" h="1724660">
                <a:moveTo>
                  <a:pt x="26670" y="520700"/>
                </a:moveTo>
                <a:lnTo>
                  <a:pt x="0" y="5207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1724660">
                <a:moveTo>
                  <a:pt x="26670" y="533400"/>
                </a:moveTo>
                <a:lnTo>
                  <a:pt x="0" y="5334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33400"/>
                </a:lnTo>
                <a:close/>
              </a:path>
              <a:path w="26670" h="1724660">
                <a:moveTo>
                  <a:pt x="26670" y="558800"/>
                </a:moveTo>
                <a:lnTo>
                  <a:pt x="0" y="5588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58800"/>
                </a:lnTo>
                <a:close/>
              </a:path>
              <a:path w="26670" h="1724660">
                <a:moveTo>
                  <a:pt x="26670" y="628650"/>
                </a:moveTo>
                <a:lnTo>
                  <a:pt x="0" y="6286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28650"/>
                </a:lnTo>
                <a:close/>
              </a:path>
              <a:path w="26670" h="1724660">
                <a:moveTo>
                  <a:pt x="26670" y="666750"/>
                </a:moveTo>
                <a:lnTo>
                  <a:pt x="0" y="6667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66750"/>
                </a:lnTo>
                <a:close/>
              </a:path>
              <a:path w="26670" h="1724660">
                <a:moveTo>
                  <a:pt x="2667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6670" y="678180"/>
                </a:lnTo>
                <a:lnTo>
                  <a:pt x="26670" y="671830"/>
                </a:lnTo>
                <a:close/>
              </a:path>
              <a:path w="26670" h="1724660">
                <a:moveTo>
                  <a:pt x="26670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26670" y="684529"/>
                </a:lnTo>
                <a:lnTo>
                  <a:pt x="26670" y="678180"/>
                </a:lnTo>
                <a:close/>
              </a:path>
              <a:path w="26670" h="1724660">
                <a:moveTo>
                  <a:pt x="26670" y="684530"/>
                </a:moveTo>
                <a:lnTo>
                  <a:pt x="0" y="68453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4530"/>
                </a:lnTo>
                <a:close/>
              </a:path>
              <a:path w="26670" h="1724660">
                <a:moveTo>
                  <a:pt x="26670" y="711200"/>
                </a:moveTo>
                <a:lnTo>
                  <a:pt x="0" y="71120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11200"/>
                </a:lnTo>
                <a:close/>
              </a:path>
              <a:path w="26670" h="1724660">
                <a:moveTo>
                  <a:pt x="26670" y="728980"/>
                </a:moveTo>
                <a:lnTo>
                  <a:pt x="0" y="728980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728980"/>
                </a:lnTo>
                <a:close/>
              </a:path>
              <a:path w="26670" h="1724660">
                <a:moveTo>
                  <a:pt x="26670" y="736600"/>
                </a:moveTo>
                <a:lnTo>
                  <a:pt x="0" y="7366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36600"/>
                </a:lnTo>
                <a:close/>
              </a:path>
              <a:path w="26670" h="1724660">
                <a:moveTo>
                  <a:pt x="2667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9300"/>
                </a:lnTo>
                <a:close/>
              </a:path>
              <a:path w="26670" h="1724660">
                <a:moveTo>
                  <a:pt x="26670" y="755650"/>
                </a:moveTo>
                <a:lnTo>
                  <a:pt x="0" y="755650"/>
                </a:lnTo>
                <a:lnTo>
                  <a:pt x="0" y="798830"/>
                </a:lnTo>
                <a:lnTo>
                  <a:pt x="26670" y="798830"/>
                </a:lnTo>
                <a:lnTo>
                  <a:pt x="26670" y="755650"/>
                </a:lnTo>
                <a:close/>
              </a:path>
              <a:path w="26670" h="1724660">
                <a:moveTo>
                  <a:pt x="26670" y="798830"/>
                </a:moveTo>
                <a:lnTo>
                  <a:pt x="0" y="79883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8830"/>
                </a:lnTo>
                <a:close/>
              </a:path>
              <a:path w="26670" h="1724660">
                <a:moveTo>
                  <a:pt x="26670" y="806450"/>
                </a:moveTo>
                <a:lnTo>
                  <a:pt x="0" y="8064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806450"/>
                </a:lnTo>
                <a:close/>
              </a:path>
              <a:path w="26670" h="1724660">
                <a:moveTo>
                  <a:pt x="26670" y="812800"/>
                </a:moveTo>
                <a:lnTo>
                  <a:pt x="0" y="81280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2800"/>
                </a:lnTo>
                <a:close/>
              </a:path>
              <a:path w="26670" h="1724660">
                <a:moveTo>
                  <a:pt x="26670" y="849630"/>
                </a:moveTo>
                <a:lnTo>
                  <a:pt x="0" y="849630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49630"/>
                </a:lnTo>
                <a:close/>
              </a:path>
              <a:path w="26670" h="1724660">
                <a:moveTo>
                  <a:pt x="26670" y="855980"/>
                </a:moveTo>
                <a:lnTo>
                  <a:pt x="0" y="85598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55980"/>
                </a:lnTo>
                <a:close/>
              </a:path>
              <a:path w="26670" h="1724660">
                <a:moveTo>
                  <a:pt x="26670" y="887730"/>
                </a:moveTo>
                <a:lnTo>
                  <a:pt x="0" y="88773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87730"/>
                </a:lnTo>
                <a:close/>
              </a:path>
              <a:path w="26670" h="1724660">
                <a:moveTo>
                  <a:pt x="26670" y="894080"/>
                </a:moveTo>
                <a:lnTo>
                  <a:pt x="0" y="894080"/>
                </a:lnTo>
                <a:lnTo>
                  <a:pt x="0" y="901699"/>
                </a:lnTo>
                <a:lnTo>
                  <a:pt x="26670" y="901699"/>
                </a:lnTo>
                <a:lnTo>
                  <a:pt x="26670" y="894080"/>
                </a:lnTo>
                <a:close/>
              </a:path>
              <a:path w="26670" h="1724660">
                <a:moveTo>
                  <a:pt x="26670" y="901700"/>
                </a:moveTo>
                <a:lnTo>
                  <a:pt x="0" y="9017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01700"/>
                </a:lnTo>
                <a:close/>
              </a:path>
              <a:path w="26670" h="1724660">
                <a:moveTo>
                  <a:pt x="26670" y="939800"/>
                </a:moveTo>
                <a:lnTo>
                  <a:pt x="0" y="93980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9800"/>
                </a:lnTo>
                <a:close/>
              </a:path>
              <a:path w="26670" h="1724660">
                <a:moveTo>
                  <a:pt x="26670" y="944880"/>
                </a:moveTo>
                <a:lnTo>
                  <a:pt x="0" y="94488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44880"/>
                </a:lnTo>
                <a:close/>
              </a:path>
              <a:path w="26670" h="1724660">
                <a:moveTo>
                  <a:pt x="26670" y="970280"/>
                </a:moveTo>
                <a:lnTo>
                  <a:pt x="0" y="9702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970280"/>
                </a:lnTo>
                <a:close/>
              </a:path>
              <a:path w="26670" h="1724660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724660">
                <a:moveTo>
                  <a:pt x="26670" y="1046480"/>
                </a:moveTo>
                <a:lnTo>
                  <a:pt x="0" y="104648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46480"/>
                </a:lnTo>
                <a:close/>
              </a:path>
              <a:path w="26670" h="1724660">
                <a:moveTo>
                  <a:pt x="26670" y="1054100"/>
                </a:moveTo>
                <a:lnTo>
                  <a:pt x="0" y="105410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4100"/>
                </a:lnTo>
                <a:close/>
              </a:path>
              <a:path w="26670" h="1724660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1724660">
                <a:moveTo>
                  <a:pt x="26670" y="1092200"/>
                </a:moveTo>
                <a:lnTo>
                  <a:pt x="0" y="109220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092200"/>
                </a:lnTo>
                <a:close/>
              </a:path>
              <a:path w="26670" h="1724660">
                <a:moveTo>
                  <a:pt x="26670" y="1168400"/>
                </a:moveTo>
                <a:lnTo>
                  <a:pt x="0" y="116840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168400"/>
                </a:lnTo>
                <a:close/>
              </a:path>
              <a:path w="26670" h="1724660">
                <a:moveTo>
                  <a:pt x="26670" y="1314450"/>
                </a:moveTo>
                <a:lnTo>
                  <a:pt x="0" y="131445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14450"/>
                </a:lnTo>
                <a:close/>
              </a:path>
              <a:path w="26670" h="1724660">
                <a:moveTo>
                  <a:pt x="26670" y="1338580"/>
                </a:moveTo>
                <a:lnTo>
                  <a:pt x="0" y="1338580"/>
                </a:lnTo>
                <a:lnTo>
                  <a:pt x="0" y="1390650"/>
                </a:lnTo>
                <a:lnTo>
                  <a:pt x="26670" y="1390650"/>
                </a:lnTo>
                <a:lnTo>
                  <a:pt x="26670" y="1338580"/>
                </a:lnTo>
                <a:close/>
              </a:path>
              <a:path w="26670" h="1724660">
                <a:moveTo>
                  <a:pt x="26670" y="1390650"/>
                </a:moveTo>
                <a:lnTo>
                  <a:pt x="0" y="139065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390650"/>
                </a:lnTo>
                <a:close/>
              </a:path>
              <a:path w="26670" h="1724660">
                <a:moveTo>
                  <a:pt x="26670" y="1408430"/>
                </a:moveTo>
                <a:lnTo>
                  <a:pt x="0" y="140843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8430"/>
                </a:lnTo>
                <a:close/>
              </a:path>
              <a:path w="26670" h="1724660">
                <a:moveTo>
                  <a:pt x="26670" y="1421130"/>
                </a:moveTo>
                <a:lnTo>
                  <a:pt x="0" y="142113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21130"/>
                </a:lnTo>
                <a:close/>
              </a:path>
              <a:path w="26670" h="1724660">
                <a:moveTo>
                  <a:pt x="26670" y="1447800"/>
                </a:moveTo>
                <a:lnTo>
                  <a:pt x="0" y="1447800"/>
                </a:lnTo>
                <a:lnTo>
                  <a:pt x="0" y="1478280"/>
                </a:lnTo>
                <a:lnTo>
                  <a:pt x="26670" y="1478280"/>
                </a:lnTo>
                <a:lnTo>
                  <a:pt x="26670" y="1447800"/>
                </a:lnTo>
                <a:close/>
              </a:path>
              <a:path w="26670" h="1724660">
                <a:moveTo>
                  <a:pt x="26670" y="1478280"/>
                </a:moveTo>
                <a:lnTo>
                  <a:pt x="0" y="1478280"/>
                </a:lnTo>
                <a:lnTo>
                  <a:pt x="0" y="1484630"/>
                </a:lnTo>
                <a:lnTo>
                  <a:pt x="26670" y="1484630"/>
                </a:lnTo>
                <a:lnTo>
                  <a:pt x="26670" y="1478280"/>
                </a:lnTo>
                <a:close/>
              </a:path>
              <a:path w="26670" h="1724660">
                <a:moveTo>
                  <a:pt x="26670" y="1484630"/>
                </a:moveTo>
                <a:lnTo>
                  <a:pt x="0" y="148463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84630"/>
                </a:lnTo>
                <a:close/>
              </a:path>
              <a:path w="26670" h="1724660">
                <a:moveTo>
                  <a:pt x="26670" y="1490980"/>
                </a:moveTo>
                <a:lnTo>
                  <a:pt x="0" y="149098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90980"/>
                </a:lnTo>
                <a:close/>
              </a:path>
              <a:path w="26670" h="1724660">
                <a:moveTo>
                  <a:pt x="26670" y="1524000"/>
                </a:moveTo>
                <a:lnTo>
                  <a:pt x="0" y="1524000"/>
                </a:lnTo>
                <a:lnTo>
                  <a:pt x="0" y="1548130"/>
                </a:lnTo>
                <a:lnTo>
                  <a:pt x="26670" y="1548130"/>
                </a:lnTo>
                <a:lnTo>
                  <a:pt x="26670" y="1524000"/>
                </a:lnTo>
                <a:close/>
              </a:path>
              <a:path w="26670" h="1724660">
                <a:moveTo>
                  <a:pt x="26670" y="1548130"/>
                </a:moveTo>
                <a:lnTo>
                  <a:pt x="0" y="1548130"/>
                </a:lnTo>
                <a:lnTo>
                  <a:pt x="0" y="1600200"/>
                </a:lnTo>
                <a:lnTo>
                  <a:pt x="26670" y="1600200"/>
                </a:lnTo>
                <a:lnTo>
                  <a:pt x="26670" y="1548130"/>
                </a:lnTo>
                <a:close/>
              </a:path>
              <a:path w="26670" h="1724660">
                <a:moveTo>
                  <a:pt x="26670" y="1600200"/>
                </a:moveTo>
                <a:lnTo>
                  <a:pt x="0" y="1600200"/>
                </a:lnTo>
                <a:lnTo>
                  <a:pt x="0" y="1617980"/>
                </a:lnTo>
                <a:lnTo>
                  <a:pt x="26670" y="1617980"/>
                </a:lnTo>
                <a:lnTo>
                  <a:pt x="26670" y="1600200"/>
                </a:lnTo>
                <a:close/>
              </a:path>
              <a:path w="26670" h="1724660">
                <a:moveTo>
                  <a:pt x="26670" y="1717039"/>
                </a:moveTo>
                <a:lnTo>
                  <a:pt x="24129" y="1717039"/>
                </a:lnTo>
                <a:lnTo>
                  <a:pt x="24129" y="1720850"/>
                </a:lnTo>
                <a:lnTo>
                  <a:pt x="25400" y="1720850"/>
                </a:lnTo>
                <a:lnTo>
                  <a:pt x="25400" y="1724660"/>
                </a:lnTo>
                <a:lnTo>
                  <a:pt x="26670" y="1724660"/>
                </a:lnTo>
                <a:lnTo>
                  <a:pt x="26670" y="1717039"/>
                </a:lnTo>
                <a:close/>
              </a:path>
              <a:path w="26670" h="1724660">
                <a:moveTo>
                  <a:pt x="26670" y="1705610"/>
                </a:moveTo>
                <a:lnTo>
                  <a:pt x="20320" y="1705610"/>
                </a:lnTo>
                <a:lnTo>
                  <a:pt x="20320" y="1708150"/>
                </a:lnTo>
                <a:lnTo>
                  <a:pt x="21590" y="1708150"/>
                </a:lnTo>
                <a:lnTo>
                  <a:pt x="21590" y="1713230"/>
                </a:lnTo>
                <a:lnTo>
                  <a:pt x="22859" y="1713230"/>
                </a:lnTo>
                <a:lnTo>
                  <a:pt x="22859" y="1717039"/>
                </a:lnTo>
                <a:lnTo>
                  <a:pt x="24129" y="1717039"/>
                </a:lnTo>
                <a:lnTo>
                  <a:pt x="24129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724660">
                <a:moveTo>
                  <a:pt x="26670" y="1697989"/>
                </a:moveTo>
                <a:lnTo>
                  <a:pt x="17779" y="1697989"/>
                </a:lnTo>
                <a:lnTo>
                  <a:pt x="17779" y="1701800"/>
                </a:lnTo>
                <a:lnTo>
                  <a:pt x="19050" y="1701800"/>
                </a:lnTo>
                <a:lnTo>
                  <a:pt x="19050" y="1705610"/>
                </a:lnTo>
                <a:lnTo>
                  <a:pt x="20320" y="1705610"/>
                </a:lnTo>
                <a:lnTo>
                  <a:pt x="20320" y="1704340"/>
                </a:lnTo>
                <a:lnTo>
                  <a:pt x="26670" y="1704340"/>
                </a:lnTo>
                <a:lnTo>
                  <a:pt x="26670" y="1697989"/>
                </a:lnTo>
                <a:close/>
              </a:path>
              <a:path w="26670" h="1724660">
                <a:moveTo>
                  <a:pt x="26670" y="1686560"/>
                </a:moveTo>
                <a:lnTo>
                  <a:pt x="13970" y="1686560"/>
                </a:lnTo>
                <a:lnTo>
                  <a:pt x="13970" y="1689100"/>
                </a:lnTo>
                <a:lnTo>
                  <a:pt x="15240" y="1689100"/>
                </a:lnTo>
                <a:lnTo>
                  <a:pt x="15240" y="1694180"/>
                </a:lnTo>
                <a:lnTo>
                  <a:pt x="16509" y="1694180"/>
                </a:lnTo>
                <a:lnTo>
                  <a:pt x="16509" y="1697989"/>
                </a:lnTo>
                <a:lnTo>
                  <a:pt x="17779" y="1697989"/>
                </a:lnTo>
                <a:lnTo>
                  <a:pt x="17779" y="1696720"/>
                </a:lnTo>
                <a:lnTo>
                  <a:pt x="26670" y="1696720"/>
                </a:lnTo>
                <a:lnTo>
                  <a:pt x="26670" y="1686560"/>
                </a:lnTo>
                <a:close/>
              </a:path>
              <a:path w="26670" h="1724660">
                <a:moveTo>
                  <a:pt x="26670" y="1678939"/>
                </a:moveTo>
                <a:lnTo>
                  <a:pt x="11429" y="1678939"/>
                </a:lnTo>
                <a:lnTo>
                  <a:pt x="11429" y="1682750"/>
                </a:lnTo>
                <a:lnTo>
                  <a:pt x="12700" y="1682750"/>
                </a:lnTo>
                <a:lnTo>
                  <a:pt x="12700" y="1686560"/>
                </a:lnTo>
                <a:lnTo>
                  <a:pt x="13970" y="1686560"/>
                </a:lnTo>
                <a:lnTo>
                  <a:pt x="13970" y="1685289"/>
                </a:lnTo>
                <a:lnTo>
                  <a:pt x="26670" y="1685289"/>
                </a:lnTo>
                <a:lnTo>
                  <a:pt x="26670" y="1678939"/>
                </a:lnTo>
                <a:close/>
              </a:path>
              <a:path w="26670" h="1724660">
                <a:moveTo>
                  <a:pt x="26670" y="1667510"/>
                </a:moveTo>
                <a:lnTo>
                  <a:pt x="7620" y="1667510"/>
                </a:lnTo>
                <a:lnTo>
                  <a:pt x="7620" y="1670050"/>
                </a:lnTo>
                <a:lnTo>
                  <a:pt x="8890" y="1670050"/>
                </a:lnTo>
                <a:lnTo>
                  <a:pt x="8890" y="1675130"/>
                </a:lnTo>
                <a:lnTo>
                  <a:pt x="10159" y="1675130"/>
                </a:lnTo>
                <a:lnTo>
                  <a:pt x="10159" y="1678939"/>
                </a:lnTo>
                <a:lnTo>
                  <a:pt x="11429" y="1678939"/>
                </a:lnTo>
                <a:lnTo>
                  <a:pt x="11429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724660">
                <a:moveTo>
                  <a:pt x="26670" y="1659890"/>
                </a:moveTo>
                <a:lnTo>
                  <a:pt x="5079" y="1659890"/>
                </a:lnTo>
                <a:lnTo>
                  <a:pt x="5079" y="1663700"/>
                </a:lnTo>
                <a:lnTo>
                  <a:pt x="6350" y="1663700"/>
                </a:lnTo>
                <a:lnTo>
                  <a:pt x="6350" y="1667510"/>
                </a:lnTo>
                <a:lnTo>
                  <a:pt x="7620" y="1667510"/>
                </a:lnTo>
                <a:lnTo>
                  <a:pt x="7620" y="1666239"/>
                </a:lnTo>
                <a:lnTo>
                  <a:pt x="26670" y="1666239"/>
                </a:lnTo>
                <a:lnTo>
                  <a:pt x="26670" y="1659890"/>
                </a:lnTo>
                <a:close/>
              </a:path>
              <a:path w="26670" h="1724660">
                <a:moveTo>
                  <a:pt x="26670" y="1648460"/>
                </a:moveTo>
                <a:lnTo>
                  <a:pt x="1270" y="1648460"/>
                </a:lnTo>
                <a:lnTo>
                  <a:pt x="1270" y="1651000"/>
                </a:lnTo>
                <a:lnTo>
                  <a:pt x="2540" y="1651000"/>
                </a:lnTo>
                <a:lnTo>
                  <a:pt x="2540" y="1656080"/>
                </a:lnTo>
                <a:lnTo>
                  <a:pt x="3809" y="1656080"/>
                </a:lnTo>
                <a:lnTo>
                  <a:pt x="3809" y="1659890"/>
                </a:lnTo>
                <a:lnTo>
                  <a:pt x="5079" y="1659890"/>
                </a:lnTo>
                <a:lnTo>
                  <a:pt x="5079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724660">
                <a:moveTo>
                  <a:pt x="26670" y="1640839"/>
                </a:moveTo>
                <a:lnTo>
                  <a:pt x="0" y="1640839"/>
                </a:lnTo>
                <a:lnTo>
                  <a:pt x="0" y="1648460"/>
                </a:lnTo>
                <a:lnTo>
                  <a:pt x="1270" y="1648460"/>
                </a:lnTo>
                <a:lnTo>
                  <a:pt x="127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172466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724660">
                <a:moveTo>
                  <a:pt x="26670" y="1621789"/>
                </a:moveTo>
                <a:lnTo>
                  <a:pt x="0" y="1621789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89"/>
                </a:lnTo>
                <a:close/>
              </a:path>
              <a:path w="26670" h="1724660">
                <a:moveTo>
                  <a:pt x="26670" y="1619250"/>
                </a:moveTo>
                <a:lnTo>
                  <a:pt x="0" y="161925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9250"/>
                </a:lnTo>
                <a:close/>
              </a:path>
            </a:pathLst>
          </a:custGeom>
          <a:solidFill>
            <a:srgbClr val="203F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065769" y="3228339"/>
            <a:ext cx="27940" cy="1781810"/>
          </a:xfrm>
          <a:custGeom>
            <a:avLst/>
            <a:gdLst/>
            <a:ahLst/>
            <a:cxnLst/>
            <a:rect l="l" t="t" r="r" b="b"/>
            <a:pathLst>
              <a:path w="27940" h="1781810">
                <a:moveTo>
                  <a:pt x="19050" y="0"/>
                </a:moveTo>
                <a:lnTo>
                  <a:pt x="0" y="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781810">
                <a:moveTo>
                  <a:pt x="2793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1781810">
                <a:moveTo>
                  <a:pt x="27939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7939" y="412750"/>
                </a:lnTo>
                <a:lnTo>
                  <a:pt x="27939" y="393700"/>
                </a:lnTo>
                <a:close/>
              </a:path>
              <a:path w="27940" h="1781810">
                <a:moveTo>
                  <a:pt x="27939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12750"/>
                </a:lnTo>
                <a:close/>
              </a:path>
              <a:path w="27940" h="178181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81810">
                <a:moveTo>
                  <a:pt x="27939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38150"/>
                </a:lnTo>
                <a:close/>
              </a:path>
              <a:path w="27940" h="1781810">
                <a:moveTo>
                  <a:pt x="27939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7939" y="476250"/>
                </a:lnTo>
                <a:lnTo>
                  <a:pt x="27939" y="469900"/>
                </a:lnTo>
                <a:close/>
              </a:path>
              <a:path w="27940" h="1781810">
                <a:moveTo>
                  <a:pt x="2793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76250"/>
                </a:lnTo>
                <a:close/>
              </a:path>
              <a:path w="27940" h="1781810">
                <a:moveTo>
                  <a:pt x="27939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8950"/>
                </a:lnTo>
                <a:close/>
              </a:path>
              <a:path w="27940" h="1781810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1781810">
                <a:moveTo>
                  <a:pt x="27939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08000"/>
                </a:lnTo>
                <a:close/>
              </a:path>
              <a:path w="27940" h="1781810">
                <a:moveTo>
                  <a:pt x="27939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7939" y="603250"/>
                </a:lnTo>
                <a:lnTo>
                  <a:pt x="27939" y="533400"/>
                </a:lnTo>
                <a:close/>
              </a:path>
              <a:path w="27940" h="1781810">
                <a:moveTo>
                  <a:pt x="27939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03250"/>
                </a:lnTo>
                <a:close/>
              </a:path>
              <a:path w="27940" h="1781810">
                <a:moveTo>
                  <a:pt x="27939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41350"/>
                </a:lnTo>
                <a:close/>
              </a:path>
              <a:path w="27940" h="1781810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1781810">
                <a:moveTo>
                  <a:pt x="27939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7939" y="659129"/>
                </a:lnTo>
                <a:lnTo>
                  <a:pt x="27939" y="652780"/>
                </a:lnTo>
                <a:close/>
              </a:path>
              <a:path w="27940" h="1781810">
                <a:moveTo>
                  <a:pt x="27939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59130"/>
                </a:lnTo>
                <a:close/>
              </a:path>
              <a:path w="27940" h="1781810">
                <a:moveTo>
                  <a:pt x="27939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85800"/>
                </a:lnTo>
                <a:close/>
              </a:path>
              <a:path w="27940" h="1781810">
                <a:moveTo>
                  <a:pt x="27939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7939" y="711199"/>
                </a:lnTo>
                <a:lnTo>
                  <a:pt x="27939" y="703580"/>
                </a:lnTo>
                <a:close/>
              </a:path>
              <a:path w="27940" h="1781810">
                <a:moveTo>
                  <a:pt x="27939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711200"/>
                </a:lnTo>
                <a:close/>
              </a:path>
              <a:path w="27940" h="1781810">
                <a:moveTo>
                  <a:pt x="2793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23900"/>
                </a:lnTo>
                <a:close/>
              </a:path>
              <a:path w="27940" h="1781810">
                <a:moveTo>
                  <a:pt x="27939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30250"/>
                </a:lnTo>
                <a:close/>
              </a:path>
              <a:path w="27940" h="1781810">
                <a:moveTo>
                  <a:pt x="27939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73430"/>
                </a:lnTo>
                <a:close/>
              </a:path>
              <a:path w="27940" h="1781810">
                <a:moveTo>
                  <a:pt x="27939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81050"/>
                </a:lnTo>
                <a:close/>
              </a:path>
              <a:path w="27940" h="1781810">
                <a:moveTo>
                  <a:pt x="27939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787400"/>
                </a:lnTo>
                <a:close/>
              </a:path>
              <a:path w="27940" h="1781810">
                <a:moveTo>
                  <a:pt x="27939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7939" y="830579"/>
                </a:lnTo>
                <a:lnTo>
                  <a:pt x="27939" y="824230"/>
                </a:lnTo>
                <a:close/>
              </a:path>
              <a:path w="27940" h="1781810">
                <a:moveTo>
                  <a:pt x="27939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7939" y="862330"/>
                </a:lnTo>
                <a:lnTo>
                  <a:pt x="27939" y="830580"/>
                </a:lnTo>
                <a:close/>
              </a:path>
              <a:path w="27940" h="1781810">
                <a:moveTo>
                  <a:pt x="27939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7939" y="868680"/>
                </a:lnTo>
                <a:lnTo>
                  <a:pt x="27939" y="862330"/>
                </a:lnTo>
                <a:close/>
              </a:path>
              <a:path w="27940" h="1781810">
                <a:moveTo>
                  <a:pt x="27939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7939" y="876299"/>
                </a:lnTo>
                <a:lnTo>
                  <a:pt x="27939" y="868680"/>
                </a:lnTo>
                <a:close/>
              </a:path>
              <a:path w="27940" h="1781810">
                <a:moveTo>
                  <a:pt x="27939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7939" y="914400"/>
                </a:lnTo>
                <a:lnTo>
                  <a:pt x="27939" y="876300"/>
                </a:lnTo>
                <a:close/>
              </a:path>
              <a:path w="27940" h="1781810">
                <a:moveTo>
                  <a:pt x="27939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7939" y="919480"/>
                </a:lnTo>
                <a:lnTo>
                  <a:pt x="27939" y="914400"/>
                </a:lnTo>
                <a:close/>
              </a:path>
              <a:path w="27940" h="1781810">
                <a:moveTo>
                  <a:pt x="27939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7939" y="944880"/>
                </a:lnTo>
                <a:lnTo>
                  <a:pt x="27939" y="919480"/>
                </a:lnTo>
                <a:close/>
              </a:path>
              <a:path w="27940" h="1781810">
                <a:moveTo>
                  <a:pt x="27939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7939" y="1014730"/>
                </a:lnTo>
                <a:lnTo>
                  <a:pt x="27939" y="944880"/>
                </a:lnTo>
                <a:close/>
              </a:path>
              <a:path w="27940" h="1781810">
                <a:moveTo>
                  <a:pt x="27939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1014730"/>
                </a:lnTo>
                <a:close/>
              </a:path>
              <a:path w="27940" h="1781810">
                <a:moveTo>
                  <a:pt x="27939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7939" y="1028700"/>
                </a:lnTo>
                <a:lnTo>
                  <a:pt x="27939" y="1021080"/>
                </a:lnTo>
                <a:close/>
              </a:path>
              <a:path w="27940" h="1781810">
                <a:moveTo>
                  <a:pt x="27939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8700"/>
                </a:lnTo>
                <a:close/>
              </a:path>
              <a:path w="27940" h="1781810">
                <a:moveTo>
                  <a:pt x="27939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7939" y="1066800"/>
                </a:lnTo>
                <a:lnTo>
                  <a:pt x="27939" y="1040130"/>
                </a:lnTo>
                <a:close/>
              </a:path>
              <a:path w="27940" h="1781810">
                <a:moveTo>
                  <a:pt x="27939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7939" y="1143000"/>
                </a:lnTo>
                <a:lnTo>
                  <a:pt x="27939" y="1066800"/>
                </a:lnTo>
                <a:close/>
              </a:path>
              <a:path w="27940" h="1781810">
                <a:moveTo>
                  <a:pt x="27939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7939" y="1289050"/>
                </a:lnTo>
                <a:lnTo>
                  <a:pt x="27939" y="1143000"/>
                </a:lnTo>
                <a:close/>
              </a:path>
              <a:path w="27940" h="1781810">
                <a:moveTo>
                  <a:pt x="27939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7939" y="1313180"/>
                </a:lnTo>
                <a:lnTo>
                  <a:pt x="27939" y="1289050"/>
                </a:lnTo>
                <a:close/>
              </a:path>
              <a:path w="27940" h="1781810">
                <a:moveTo>
                  <a:pt x="27939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7939" y="1365250"/>
                </a:lnTo>
                <a:lnTo>
                  <a:pt x="27939" y="1313180"/>
                </a:lnTo>
                <a:close/>
              </a:path>
              <a:path w="27940" h="1781810">
                <a:moveTo>
                  <a:pt x="27939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7939" y="1383030"/>
                </a:lnTo>
                <a:lnTo>
                  <a:pt x="27939" y="1365250"/>
                </a:lnTo>
                <a:close/>
              </a:path>
              <a:path w="27940" h="1781810">
                <a:moveTo>
                  <a:pt x="27939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83030"/>
                </a:lnTo>
                <a:close/>
              </a:path>
              <a:path w="27940" h="1781810">
                <a:moveTo>
                  <a:pt x="27939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7939" y="1422400"/>
                </a:lnTo>
                <a:lnTo>
                  <a:pt x="27939" y="1395730"/>
                </a:lnTo>
                <a:close/>
              </a:path>
              <a:path w="27940" h="1781810">
                <a:moveTo>
                  <a:pt x="27939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7939" y="1452880"/>
                </a:lnTo>
                <a:lnTo>
                  <a:pt x="27939" y="1422400"/>
                </a:lnTo>
                <a:close/>
              </a:path>
              <a:path w="27940" h="1781810">
                <a:moveTo>
                  <a:pt x="27939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7939" y="1459230"/>
                </a:lnTo>
                <a:lnTo>
                  <a:pt x="27939" y="1452880"/>
                </a:lnTo>
                <a:close/>
              </a:path>
              <a:path w="27940" h="1781810">
                <a:moveTo>
                  <a:pt x="27939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59230"/>
                </a:lnTo>
                <a:close/>
              </a:path>
              <a:path w="27940" h="1781810">
                <a:moveTo>
                  <a:pt x="27939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7939" y="1498600"/>
                </a:lnTo>
                <a:lnTo>
                  <a:pt x="27939" y="1465580"/>
                </a:lnTo>
                <a:close/>
              </a:path>
              <a:path w="27940" h="1781810">
                <a:moveTo>
                  <a:pt x="27939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7939" y="1522730"/>
                </a:lnTo>
                <a:lnTo>
                  <a:pt x="27939" y="1498600"/>
                </a:lnTo>
                <a:close/>
              </a:path>
              <a:path w="27940" h="1781810">
                <a:moveTo>
                  <a:pt x="27939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7939" y="1574800"/>
                </a:lnTo>
                <a:lnTo>
                  <a:pt x="27939" y="1522730"/>
                </a:lnTo>
                <a:close/>
              </a:path>
              <a:path w="27940" h="1781810">
                <a:moveTo>
                  <a:pt x="27939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7939" y="1592580"/>
                </a:lnTo>
                <a:lnTo>
                  <a:pt x="27939" y="1574800"/>
                </a:lnTo>
                <a:close/>
              </a:path>
              <a:path w="27940" h="1781810">
                <a:moveTo>
                  <a:pt x="27939" y="1774190"/>
                </a:moveTo>
                <a:lnTo>
                  <a:pt x="25400" y="1774190"/>
                </a:lnTo>
                <a:lnTo>
                  <a:pt x="25400" y="1778000"/>
                </a:lnTo>
                <a:lnTo>
                  <a:pt x="26670" y="1778000"/>
                </a:lnTo>
                <a:lnTo>
                  <a:pt x="26670" y="1781810"/>
                </a:lnTo>
                <a:lnTo>
                  <a:pt x="27939" y="1781810"/>
                </a:lnTo>
                <a:lnTo>
                  <a:pt x="27939" y="1774190"/>
                </a:lnTo>
                <a:close/>
              </a:path>
              <a:path w="27940" h="1781810">
                <a:moveTo>
                  <a:pt x="27939" y="1762760"/>
                </a:moveTo>
                <a:lnTo>
                  <a:pt x="21589" y="1762760"/>
                </a:lnTo>
                <a:lnTo>
                  <a:pt x="21589" y="1765300"/>
                </a:lnTo>
                <a:lnTo>
                  <a:pt x="22859" y="1765300"/>
                </a:lnTo>
                <a:lnTo>
                  <a:pt x="22859" y="1770380"/>
                </a:lnTo>
                <a:lnTo>
                  <a:pt x="24129" y="1770380"/>
                </a:lnTo>
                <a:lnTo>
                  <a:pt x="24129" y="1774190"/>
                </a:lnTo>
                <a:lnTo>
                  <a:pt x="25400" y="1774190"/>
                </a:lnTo>
                <a:lnTo>
                  <a:pt x="25400" y="1772920"/>
                </a:lnTo>
                <a:lnTo>
                  <a:pt x="27939" y="1772920"/>
                </a:lnTo>
                <a:lnTo>
                  <a:pt x="27939" y="1762760"/>
                </a:lnTo>
                <a:close/>
              </a:path>
              <a:path w="27940" h="1781810">
                <a:moveTo>
                  <a:pt x="27939" y="1755139"/>
                </a:moveTo>
                <a:lnTo>
                  <a:pt x="19050" y="1755139"/>
                </a:lnTo>
                <a:lnTo>
                  <a:pt x="19050" y="1758950"/>
                </a:lnTo>
                <a:lnTo>
                  <a:pt x="20320" y="1758950"/>
                </a:lnTo>
                <a:lnTo>
                  <a:pt x="20320" y="1762760"/>
                </a:lnTo>
                <a:lnTo>
                  <a:pt x="21589" y="1762760"/>
                </a:lnTo>
                <a:lnTo>
                  <a:pt x="21589" y="1761489"/>
                </a:lnTo>
                <a:lnTo>
                  <a:pt x="27939" y="1761489"/>
                </a:lnTo>
                <a:lnTo>
                  <a:pt x="27939" y="1755139"/>
                </a:lnTo>
                <a:close/>
              </a:path>
              <a:path w="27940" h="1781810">
                <a:moveTo>
                  <a:pt x="27939" y="1743710"/>
                </a:moveTo>
                <a:lnTo>
                  <a:pt x="15239" y="1743710"/>
                </a:lnTo>
                <a:lnTo>
                  <a:pt x="15239" y="1746250"/>
                </a:lnTo>
                <a:lnTo>
                  <a:pt x="16509" y="1746250"/>
                </a:lnTo>
                <a:lnTo>
                  <a:pt x="16509" y="1751330"/>
                </a:lnTo>
                <a:lnTo>
                  <a:pt x="17779" y="1751330"/>
                </a:lnTo>
                <a:lnTo>
                  <a:pt x="17779" y="1755139"/>
                </a:lnTo>
                <a:lnTo>
                  <a:pt x="19050" y="1755139"/>
                </a:lnTo>
                <a:lnTo>
                  <a:pt x="19050" y="1753870"/>
                </a:lnTo>
                <a:lnTo>
                  <a:pt x="27939" y="1753870"/>
                </a:lnTo>
                <a:lnTo>
                  <a:pt x="27939" y="1743710"/>
                </a:lnTo>
                <a:close/>
              </a:path>
              <a:path w="27940" h="1781810">
                <a:moveTo>
                  <a:pt x="27939" y="1736089"/>
                </a:moveTo>
                <a:lnTo>
                  <a:pt x="12700" y="1736089"/>
                </a:lnTo>
                <a:lnTo>
                  <a:pt x="12700" y="1739900"/>
                </a:lnTo>
                <a:lnTo>
                  <a:pt x="13970" y="1739900"/>
                </a:lnTo>
                <a:lnTo>
                  <a:pt x="13970" y="1743710"/>
                </a:lnTo>
                <a:lnTo>
                  <a:pt x="15239" y="1743710"/>
                </a:lnTo>
                <a:lnTo>
                  <a:pt x="15239" y="1742439"/>
                </a:lnTo>
                <a:lnTo>
                  <a:pt x="27939" y="1742439"/>
                </a:lnTo>
                <a:lnTo>
                  <a:pt x="27939" y="1736089"/>
                </a:lnTo>
                <a:close/>
              </a:path>
              <a:path w="27940" h="1781810">
                <a:moveTo>
                  <a:pt x="27939" y="1724660"/>
                </a:moveTo>
                <a:lnTo>
                  <a:pt x="8889" y="1724660"/>
                </a:lnTo>
                <a:lnTo>
                  <a:pt x="8889" y="1727200"/>
                </a:lnTo>
                <a:lnTo>
                  <a:pt x="10159" y="1727200"/>
                </a:lnTo>
                <a:lnTo>
                  <a:pt x="10159" y="1732280"/>
                </a:lnTo>
                <a:lnTo>
                  <a:pt x="11429" y="1732280"/>
                </a:lnTo>
                <a:lnTo>
                  <a:pt x="11429" y="1736089"/>
                </a:lnTo>
                <a:lnTo>
                  <a:pt x="12700" y="1736089"/>
                </a:lnTo>
                <a:lnTo>
                  <a:pt x="12700" y="1734820"/>
                </a:lnTo>
                <a:lnTo>
                  <a:pt x="27939" y="1734820"/>
                </a:lnTo>
                <a:lnTo>
                  <a:pt x="27939" y="1724660"/>
                </a:lnTo>
                <a:close/>
              </a:path>
              <a:path w="27940" h="1781810">
                <a:moveTo>
                  <a:pt x="27939" y="1717039"/>
                </a:moveTo>
                <a:lnTo>
                  <a:pt x="6350" y="1717039"/>
                </a:lnTo>
                <a:lnTo>
                  <a:pt x="6350" y="1720850"/>
                </a:lnTo>
                <a:lnTo>
                  <a:pt x="7620" y="1720850"/>
                </a:lnTo>
                <a:lnTo>
                  <a:pt x="7620" y="1724660"/>
                </a:lnTo>
                <a:lnTo>
                  <a:pt x="8889" y="1724660"/>
                </a:lnTo>
                <a:lnTo>
                  <a:pt x="8889" y="1723389"/>
                </a:lnTo>
                <a:lnTo>
                  <a:pt x="27939" y="1723389"/>
                </a:lnTo>
                <a:lnTo>
                  <a:pt x="27939" y="1717039"/>
                </a:lnTo>
                <a:close/>
              </a:path>
              <a:path w="27940" h="1781810">
                <a:moveTo>
                  <a:pt x="27939" y="1705610"/>
                </a:moveTo>
                <a:lnTo>
                  <a:pt x="2539" y="1705610"/>
                </a:lnTo>
                <a:lnTo>
                  <a:pt x="2539" y="1708150"/>
                </a:lnTo>
                <a:lnTo>
                  <a:pt x="3809" y="1708150"/>
                </a:lnTo>
                <a:lnTo>
                  <a:pt x="3809" y="1713230"/>
                </a:lnTo>
                <a:lnTo>
                  <a:pt x="5079" y="1713230"/>
                </a:lnTo>
                <a:lnTo>
                  <a:pt x="5079" y="1717039"/>
                </a:lnTo>
                <a:lnTo>
                  <a:pt x="6350" y="1717039"/>
                </a:lnTo>
                <a:lnTo>
                  <a:pt x="6350" y="1715770"/>
                </a:lnTo>
                <a:lnTo>
                  <a:pt x="27939" y="1715770"/>
                </a:lnTo>
                <a:lnTo>
                  <a:pt x="27939" y="1705610"/>
                </a:lnTo>
                <a:close/>
              </a:path>
              <a:path w="27940" h="1781810">
                <a:moveTo>
                  <a:pt x="27939" y="1691639"/>
                </a:moveTo>
                <a:lnTo>
                  <a:pt x="0" y="1691639"/>
                </a:lnTo>
                <a:lnTo>
                  <a:pt x="0" y="1701800"/>
                </a:lnTo>
                <a:lnTo>
                  <a:pt x="1270" y="1701800"/>
                </a:lnTo>
                <a:lnTo>
                  <a:pt x="1270" y="1705610"/>
                </a:lnTo>
                <a:lnTo>
                  <a:pt x="2539" y="1705610"/>
                </a:lnTo>
                <a:lnTo>
                  <a:pt x="2539" y="1704339"/>
                </a:lnTo>
                <a:lnTo>
                  <a:pt x="27939" y="1704339"/>
                </a:lnTo>
                <a:lnTo>
                  <a:pt x="27939" y="1691639"/>
                </a:lnTo>
                <a:close/>
              </a:path>
              <a:path w="27940" h="1781810">
                <a:moveTo>
                  <a:pt x="27939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39" y="1690370"/>
                </a:lnTo>
                <a:lnTo>
                  <a:pt x="27939" y="1680210"/>
                </a:lnTo>
                <a:close/>
              </a:path>
              <a:path w="27940" h="1781810">
                <a:moveTo>
                  <a:pt x="27939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7939" y="1678940"/>
                </a:lnTo>
                <a:lnTo>
                  <a:pt x="27939" y="1672590"/>
                </a:lnTo>
                <a:close/>
              </a:path>
              <a:path w="27940" h="1781810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1781810">
                <a:moveTo>
                  <a:pt x="27939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40"/>
                </a:lnTo>
                <a:close/>
              </a:path>
              <a:path w="27940" h="1781810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1781810">
                <a:moveTo>
                  <a:pt x="27939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90"/>
                </a:lnTo>
                <a:close/>
              </a:path>
              <a:path w="27940" h="1781810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1781810">
                <a:moveTo>
                  <a:pt x="27939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7939" y="1621790"/>
                </a:lnTo>
                <a:lnTo>
                  <a:pt x="27939" y="1615439"/>
                </a:lnTo>
                <a:close/>
              </a:path>
              <a:path w="27940" h="1781810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1781810">
                <a:moveTo>
                  <a:pt x="27939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7939" y="1602740"/>
                </a:lnTo>
                <a:lnTo>
                  <a:pt x="27939" y="1596389"/>
                </a:lnTo>
                <a:close/>
              </a:path>
              <a:path w="27940" h="1781810">
                <a:moveTo>
                  <a:pt x="27939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93850"/>
                </a:lnTo>
                <a:close/>
              </a:path>
            </a:pathLst>
          </a:custGeom>
          <a:solidFill>
            <a:srgbClr val="1F3E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093709" y="3241039"/>
            <a:ext cx="26670" cy="1847850"/>
          </a:xfrm>
          <a:custGeom>
            <a:avLst/>
            <a:gdLst/>
            <a:ahLst/>
            <a:cxnLst/>
            <a:rect l="l" t="t" r="r" b="b"/>
            <a:pathLst>
              <a:path w="26670" h="1847850">
                <a:moveTo>
                  <a:pt x="1143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1847850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47850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47850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4785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47850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47850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4785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47850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47850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47850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47850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47850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47850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47850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47850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47850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47850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47850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47850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47850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47850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47850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47850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47850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47850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47850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47850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47850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47850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47850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47850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47850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47850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47850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47850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47850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47850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47850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47850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47850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47850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47850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47850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47850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47850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47850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47850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47850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47850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47850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47850">
                <a:moveTo>
                  <a:pt x="26670" y="1845310"/>
                </a:moveTo>
                <a:lnTo>
                  <a:pt x="25400" y="1845310"/>
                </a:lnTo>
                <a:lnTo>
                  <a:pt x="25400" y="1847850"/>
                </a:lnTo>
                <a:lnTo>
                  <a:pt x="26670" y="1847850"/>
                </a:lnTo>
                <a:lnTo>
                  <a:pt x="26670" y="1845310"/>
                </a:lnTo>
                <a:close/>
              </a:path>
              <a:path w="26670" h="1847850">
                <a:moveTo>
                  <a:pt x="26670" y="1837689"/>
                </a:moveTo>
                <a:lnTo>
                  <a:pt x="22860" y="1837689"/>
                </a:lnTo>
                <a:lnTo>
                  <a:pt x="22860" y="1841500"/>
                </a:lnTo>
                <a:lnTo>
                  <a:pt x="24130" y="1841500"/>
                </a:lnTo>
                <a:lnTo>
                  <a:pt x="24130" y="1845310"/>
                </a:lnTo>
                <a:lnTo>
                  <a:pt x="25400" y="1845310"/>
                </a:lnTo>
                <a:lnTo>
                  <a:pt x="2540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47850">
                <a:moveTo>
                  <a:pt x="26670" y="1826260"/>
                </a:moveTo>
                <a:lnTo>
                  <a:pt x="19050" y="1826260"/>
                </a:lnTo>
                <a:lnTo>
                  <a:pt x="19050" y="1828800"/>
                </a:lnTo>
                <a:lnTo>
                  <a:pt x="20320" y="1828800"/>
                </a:lnTo>
                <a:lnTo>
                  <a:pt x="20320" y="1833880"/>
                </a:lnTo>
                <a:lnTo>
                  <a:pt x="21590" y="1833880"/>
                </a:lnTo>
                <a:lnTo>
                  <a:pt x="21590" y="1837689"/>
                </a:lnTo>
                <a:lnTo>
                  <a:pt x="22860" y="1837689"/>
                </a:lnTo>
                <a:lnTo>
                  <a:pt x="2286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47850">
                <a:moveTo>
                  <a:pt x="26670" y="1818639"/>
                </a:moveTo>
                <a:lnTo>
                  <a:pt x="16510" y="1818639"/>
                </a:lnTo>
                <a:lnTo>
                  <a:pt x="16510" y="1822450"/>
                </a:lnTo>
                <a:lnTo>
                  <a:pt x="17780" y="1822450"/>
                </a:lnTo>
                <a:lnTo>
                  <a:pt x="17780" y="1826260"/>
                </a:lnTo>
                <a:lnTo>
                  <a:pt x="19050" y="1826260"/>
                </a:lnTo>
                <a:lnTo>
                  <a:pt x="1905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47850">
                <a:moveTo>
                  <a:pt x="26670" y="1807210"/>
                </a:moveTo>
                <a:lnTo>
                  <a:pt x="12700" y="1807210"/>
                </a:lnTo>
                <a:lnTo>
                  <a:pt x="12700" y="1809750"/>
                </a:lnTo>
                <a:lnTo>
                  <a:pt x="13970" y="1809750"/>
                </a:lnTo>
                <a:lnTo>
                  <a:pt x="13970" y="1814830"/>
                </a:lnTo>
                <a:lnTo>
                  <a:pt x="15240" y="1814830"/>
                </a:lnTo>
                <a:lnTo>
                  <a:pt x="15240" y="1818639"/>
                </a:lnTo>
                <a:lnTo>
                  <a:pt x="16510" y="1818639"/>
                </a:lnTo>
                <a:lnTo>
                  <a:pt x="1651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47850">
                <a:moveTo>
                  <a:pt x="26670" y="1799589"/>
                </a:moveTo>
                <a:lnTo>
                  <a:pt x="10160" y="1799589"/>
                </a:lnTo>
                <a:lnTo>
                  <a:pt x="10160" y="1803400"/>
                </a:lnTo>
                <a:lnTo>
                  <a:pt x="11430" y="1803400"/>
                </a:lnTo>
                <a:lnTo>
                  <a:pt x="11430" y="1807210"/>
                </a:lnTo>
                <a:lnTo>
                  <a:pt x="12700" y="1807210"/>
                </a:lnTo>
                <a:lnTo>
                  <a:pt x="1270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47850">
                <a:moveTo>
                  <a:pt x="26670" y="1788160"/>
                </a:moveTo>
                <a:lnTo>
                  <a:pt x="6350" y="1788160"/>
                </a:lnTo>
                <a:lnTo>
                  <a:pt x="6350" y="1790700"/>
                </a:lnTo>
                <a:lnTo>
                  <a:pt x="7620" y="1790700"/>
                </a:lnTo>
                <a:lnTo>
                  <a:pt x="7620" y="1795780"/>
                </a:lnTo>
                <a:lnTo>
                  <a:pt x="8890" y="1795780"/>
                </a:lnTo>
                <a:lnTo>
                  <a:pt x="8890" y="1799589"/>
                </a:lnTo>
                <a:lnTo>
                  <a:pt x="10160" y="1799589"/>
                </a:lnTo>
                <a:lnTo>
                  <a:pt x="1016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47850">
                <a:moveTo>
                  <a:pt x="26670" y="1780539"/>
                </a:moveTo>
                <a:lnTo>
                  <a:pt x="3810" y="1780539"/>
                </a:lnTo>
                <a:lnTo>
                  <a:pt x="3810" y="1784350"/>
                </a:lnTo>
                <a:lnTo>
                  <a:pt x="5080" y="1784350"/>
                </a:lnTo>
                <a:lnTo>
                  <a:pt x="5080" y="1788160"/>
                </a:lnTo>
                <a:lnTo>
                  <a:pt x="6350" y="1788160"/>
                </a:lnTo>
                <a:lnTo>
                  <a:pt x="635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847850">
                <a:moveTo>
                  <a:pt x="26670" y="1769110"/>
                </a:moveTo>
                <a:lnTo>
                  <a:pt x="0" y="1769110"/>
                </a:lnTo>
                <a:lnTo>
                  <a:pt x="0" y="1771650"/>
                </a:lnTo>
                <a:lnTo>
                  <a:pt x="1270" y="1771650"/>
                </a:lnTo>
                <a:lnTo>
                  <a:pt x="1270" y="1776730"/>
                </a:lnTo>
                <a:lnTo>
                  <a:pt x="2540" y="1776730"/>
                </a:lnTo>
                <a:lnTo>
                  <a:pt x="2540" y="1780539"/>
                </a:lnTo>
                <a:lnTo>
                  <a:pt x="3810" y="1780539"/>
                </a:lnTo>
                <a:lnTo>
                  <a:pt x="381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47850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47850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47850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47850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47850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47850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47850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47850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47850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47850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47850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47850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47850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47850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47850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47850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47850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47850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47850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47850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120380" y="3253740"/>
            <a:ext cx="27940" cy="1917700"/>
          </a:xfrm>
          <a:custGeom>
            <a:avLst/>
            <a:gdLst/>
            <a:ahLst/>
            <a:cxnLst/>
            <a:rect l="l" t="t" r="r" b="b"/>
            <a:pathLst>
              <a:path w="27940" h="1917700">
                <a:moveTo>
                  <a:pt x="6350" y="0"/>
                </a:moveTo>
                <a:lnTo>
                  <a:pt x="0" y="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1917700">
                <a:moveTo>
                  <a:pt x="27940" y="355600"/>
                </a:moveTo>
                <a:lnTo>
                  <a:pt x="0" y="35560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917700">
                <a:moveTo>
                  <a:pt x="27940" y="368300"/>
                </a:moveTo>
                <a:lnTo>
                  <a:pt x="0" y="3683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68300"/>
                </a:lnTo>
                <a:close/>
              </a:path>
              <a:path w="27940" h="191770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17700">
                <a:moveTo>
                  <a:pt x="2794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7940" y="412750"/>
                </a:lnTo>
                <a:lnTo>
                  <a:pt x="27940" y="400050"/>
                </a:lnTo>
                <a:close/>
              </a:path>
              <a:path w="27940" h="1917700">
                <a:moveTo>
                  <a:pt x="27940" y="412750"/>
                </a:moveTo>
                <a:lnTo>
                  <a:pt x="0" y="4127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2750"/>
                </a:lnTo>
                <a:close/>
              </a:path>
              <a:path w="27940" h="1917700">
                <a:moveTo>
                  <a:pt x="27940" y="444500"/>
                </a:moveTo>
                <a:lnTo>
                  <a:pt x="0" y="44450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44500"/>
                </a:lnTo>
                <a:close/>
              </a:path>
              <a:path w="27940" h="1917700">
                <a:moveTo>
                  <a:pt x="2794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0850"/>
                </a:lnTo>
                <a:close/>
              </a:path>
              <a:path w="27940" h="1917700">
                <a:moveTo>
                  <a:pt x="27940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3550"/>
                </a:lnTo>
                <a:close/>
              </a:path>
              <a:path w="27940" h="1917700">
                <a:moveTo>
                  <a:pt x="27940" y="469900"/>
                </a:moveTo>
                <a:lnTo>
                  <a:pt x="0" y="46990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1917700">
                <a:moveTo>
                  <a:pt x="27940" y="482600"/>
                </a:moveTo>
                <a:lnTo>
                  <a:pt x="0" y="4826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82600"/>
                </a:lnTo>
                <a:close/>
              </a:path>
              <a:path w="27940" h="1917700">
                <a:moveTo>
                  <a:pt x="27940" y="508000"/>
                </a:moveTo>
                <a:lnTo>
                  <a:pt x="0" y="5080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08000"/>
                </a:lnTo>
                <a:close/>
              </a:path>
              <a:path w="27940" h="1917700">
                <a:moveTo>
                  <a:pt x="27940" y="577850"/>
                </a:moveTo>
                <a:lnTo>
                  <a:pt x="0" y="577850"/>
                </a:lnTo>
                <a:lnTo>
                  <a:pt x="0" y="615950"/>
                </a:lnTo>
                <a:lnTo>
                  <a:pt x="27940" y="615950"/>
                </a:lnTo>
                <a:lnTo>
                  <a:pt x="27940" y="577850"/>
                </a:lnTo>
                <a:close/>
              </a:path>
              <a:path w="27940" h="1917700">
                <a:moveTo>
                  <a:pt x="27940" y="615950"/>
                </a:moveTo>
                <a:lnTo>
                  <a:pt x="0" y="615950"/>
                </a:lnTo>
                <a:lnTo>
                  <a:pt x="0" y="621030"/>
                </a:lnTo>
                <a:lnTo>
                  <a:pt x="27940" y="621030"/>
                </a:lnTo>
                <a:lnTo>
                  <a:pt x="27940" y="615950"/>
                </a:lnTo>
                <a:close/>
              </a:path>
              <a:path w="27940" h="1917700">
                <a:moveTo>
                  <a:pt x="27940" y="621030"/>
                </a:moveTo>
                <a:lnTo>
                  <a:pt x="0" y="62103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1030"/>
                </a:lnTo>
                <a:close/>
              </a:path>
              <a:path w="27940" h="1917700">
                <a:moveTo>
                  <a:pt x="27940" y="627380"/>
                </a:moveTo>
                <a:lnTo>
                  <a:pt x="0" y="627380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627380"/>
                </a:lnTo>
                <a:close/>
              </a:path>
              <a:path w="27940" h="1917700">
                <a:moveTo>
                  <a:pt x="27940" y="633730"/>
                </a:moveTo>
                <a:lnTo>
                  <a:pt x="0" y="63373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33730"/>
                </a:lnTo>
                <a:close/>
              </a:path>
              <a:path w="27940" h="1917700">
                <a:moveTo>
                  <a:pt x="27940" y="660400"/>
                </a:moveTo>
                <a:lnTo>
                  <a:pt x="0" y="66040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60400"/>
                </a:lnTo>
                <a:close/>
              </a:path>
              <a:path w="27940" h="1917700">
                <a:moveTo>
                  <a:pt x="27940" y="678180"/>
                </a:moveTo>
                <a:lnTo>
                  <a:pt x="0" y="67818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78180"/>
                </a:lnTo>
                <a:close/>
              </a:path>
              <a:path w="27940" h="1917700">
                <a:moveTo>
                  <a:pt x="27940" y="685800"/>
                </a:moveTo>
                <a:lnTo>
                  <a:pt x="0" y="6858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85800"/>
                </a:lnTo>
                <a:close/>
              </a:path>
              <a:path w="27940" h="1917700">
                <a:moveTo>
                  <a:pt x="27940" y="698500"/>
                </a:moveTo>
                <a:lnTo>
                  <a:pt x="0" y="6985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8500"/>
                </a:lnTo>
                <a:close/>
              </a:path>
              <a:path w="27940" h="1917700">
                <a:moveTo>
                  <a:pt x="27940" y="704850"/>
                </a:moveTo>
                <a:lnTo>
                  <a:pt x="0" y="7048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04850"/>
                </a:lnTo>
                <a:close/>
              </a:path>
              <a:path w="27940" h="1917700">
                <a:moveTo>
                  <a:pt x="27940" y="748030"/>
                </a:moveTo>
                <a:lnTo>
                  <a:pt x="0" y="74803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8030"/>
                </a:lnTo>
                <a:close/>
              </a:path>
              <a:path w="27940" h="1917700">
                <a:moveTo>
                  <a:pt x="27940" y="755650"/>
                </a:moveTo>
                <a:lnTo>
                  <a:pt x="0" y="75565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5650"/>
                </a:lnTo>
                <a:close/>
              </a:path>
              <a:path w="27940" h="1917700">
                <a:moveTo>
                  <a:pt x="27940" y="762000"/>
                </a:moveTo>
                <a:lnTo>
                  <a:pt x="0" y="76200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62000"/>
                </a:lnTo>
                <a:close/>
              </a:path>
              <a:path w="27940" h="1917700">
                <a:moveTo>
                  <a:pt x="27940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30"/>
                </a:lnTo>
                <a:close/>
              </a:path>
              <a:path w="27940" h="1917700">
                <a:moveTo>
                  <a:pt x="27940" y="805180"/>
                </a:moveTo>
                <a:lnTo>
                  <a:pt x="0" y="805180"/>
                </a:lnTo>
                <a:lnTo>
                  <a:pt x="0" y="836930"/>
                </a:lnTo>
                <a:lnTo>
                  <a:pt x="27940" y="836930"/>
                </a:lnTo>
                <a:lnTo>
                  <a:pt x="27940" y="805180"/>
                </a:lnTo>
                <a:close/>
              </a:path>
              <a:path w="27940" h="1917700">
                <a:moveTo>
                  <a:pt x="27940" y="836930"/>
                </a:moveTo>
                <a:lnTo>
                  <a:pt x="0" y="836930"/>
                </a:lnTo>
                <a:lnTo>
                  <a:pt x="0" y="843280"/>
                </a:lnTo>
                <a:lnTo>
                  <a:pt x="27940" y="843280"/>
                </a:lnTo>
                <a:lnTo>
                  <a:pt x="27940" y="836930"/>
                </a:lnTo>
                <a:close/>
              </a:path>
              <a:path w="27940" h="1917700">
                <a:moveTo>
                  <a:pt x="27940" y="843280"/>
                </a:moveTo>
                <a:lnTo>
                  <a:pt x="0" y="843280"/>
                </a:lnTo>
                <a:lnTo>
                  <a:pt x="0" y="850899"/>
                </a:lnTo>
                <a:lnTo>
                  <a:pt x="27940" y="850899"/>
                </a:lnTo>
                <a:lnTo>
                  <a:pt x="27940" y="843280"/>
                </a:lnTo>
                <a:close/>
              </a:path>
              <a:path w="27940" h="1917700">
                <a:moveTo>
                  <a:pt x="27940" y="850900"/>
                </a:moveTo>
                <a:lnTo>
                  <a:pt x="0" y="85090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50900"/>
                </a:lnTo>
                <a:close/>
              </a:path>
              <a:path w="27940" h="1917700">
                <a:moveTo>
                  <a:pt x="27940" y="889000"/>
                </a:moveTo>
                <a:lnTo>
                  <a:pt x="0" y="889000"/>
                </a:lnTo>
                <a:lnTo>
                  <a:pt x="0" y="894080"/>
                </a:lnTo>
                <a:lnTo>
                  <a:pt x="27940" y="894080"/>
                </a:lnTo>
                <a:lnTo>
                  <a:pt x="27940" y="889000"/>
                </a:lnTo>
                <a:close/>
              </a:path>
              <a:path w="27940" h="1917700">
                <a:moveTo>
                  <a:pt x="27940" y="894080"/>
                </a:moveTo>
                <a:lnTo>
                  <a:pt x="0" y="894080"/>
                </a:lnTo>
                <a:lnTo>
                  <a:pt x="0" y="919480"/>
                </a:lnTo>
                <a:lnTo>
                  <a:pt x="27940" y="919480"/>
                </a:lnTo>
                <a:lnTo>
                  <a:pt x="27940" y="894080"/>
                </a:lnTo>
                <a:close/>
              </a:path>
              <a:path w="27940" h="1917700">
                <a:moveTo>
                  <a:pt x="27940" y="919480"/>
                </a:moveTo>
                <a:lnTo>
                  <a:pt x="0" y="919480"/>
                </a:lnTo>
                <a:lnTo>
                  <a:pt x="0" y="989330"/>
                </a:lnTo>
                <a:lnTo>
                  <a:pt x="27940" y="989330"/>
                </a:lnTo>
                <a:lnTo>
                  <a:pt x="27940" y="919480"/>
                </a:lnTo>
                <a:close/>
              </a:path>
              <a:path w="27940" h="1917700">
                <a:moveTo>
                  <a:pt x="27940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7940" y="995680"/>
                </a:lnTo>
                <a:lnTo>
                  <a:pt x="27940" y="989330"/>
                </a:lnTo>
                <a:close/>
              </a:path>
              <a:path w="27940" h="1917700">
                <a:moveTo>
                  <a:pt x="27940" y="995680"/>
                </a:moveTo>
                <a:lnTo>
                  <a:pt x="0" y="995680"/>
                </a:lnTo>
                <a:lnTo>
                  <a:pt x="0" y="1003300"/>
                </a:lnTo>
                <a:lnTo>
                  <a:pt x="27940" y="1003300"/>
                </a:lnTo>
                <a:lnTo>
                  <a:pt x="27940" y="995680"/>
                </a:lnTo>
                <a:close/>
              </a:path>
              <a:path w="27940" h="1917700">
                <a:moveTo>
                  <a:pt x="27940" y="1003300"/>
                </a:moveTo>
                <a:lnTo>
                  <a:pt x="0" y="1003300"/>
                </a:lnTo>
                <a:lnTo>
                  <a:pt x="0" y="1014730"/>
                </a:lnTo>
                <a:lnTo>
                  <a:pt x="27940" y="1014730"/>
                </a:lnTo>
                <a:lnTo>
                  <a:pt x="27940" y="1003300"/>
                </a:lnTo>
                <a:close/>
              </a:path>
              <a:path w="27940" h="1917700">
                <a:moveTo>
                  <a:pt x="27940" y="1014730"/>
                </a:moveTo>
                <a:lnTo>
                  <a:pt x="0" y="1014730"/>
                </a:lnTo>
                <a:lnTo>
                  <a:pt x="0" y="1041400"/>
                </a:lnTo>
                <a:lnTo>
                  <a:pt x="27940" y="1041400"/>
                </a:lnTo>
                <a:lnTo>
                  <a:pt x="27940" y="1014730"/>
                </a:lnTo>
                <a:close/>
              </a:path>
              <a:path w="27940" h="1917700">
                <a:moveTo>
                  <a:pt x="27940" y="1041400"/>
                </a:moveTo>
                <a:lnTo>
                  <a:pt x="0" y="1041400"/>
                </a:lnTo>
                <a:lnTo>
                  <a:pt x="0" y="1117600"/>
                </a:lnTo>
                <a:lnTo>
                  <a:pt x="27940" y="1117600"/>
                </a:lnTo>
                <a:lnTo>
                  <a:pt x="27940" y="1041400"/>
                </a:lnTo>
                <a:close/>
              </a:path>
              <a:path w="27940" h="1917700">
                <a:moveTo>
                  <a:pt x="27940" y="1117600"/>
                </a:moveTo>
                <a:lnTo>
                  <a:pt x="0" y="1117600"/>
                </a:lnTo>
                <a:lnTo>
                  <a:pt x="0" y="1263650"/>
                </a:lnTo>
                <a:lnTo>
                  <a:pt x="27940" y="1263650"/>
                </a:lnTo>
                <a:lnTo>
                  <a:pt x="27940" y="1117600"/>
                </a:lnTo>
                <a:close/>
              </a:path>
              <a:path w="27940" h="1917700">
                <a:moveTo>
                  <a:pt x="27940" y="1263650"/>
                </a:moveTo>
                <a:lnTo>
                  <a:pt x="0" y="1263650"/>
                </a:lnTo>
                <a:lnTo>
                  <a:pt x="0" y="1287780"/>
                </a:lnTo>
                <a:lnTo>
                  <a:pt x="27940" y="1287780"/>
                </a:lnTo>
                <a:lnTo>
                  <a:pt x="27940" y="1263650"/>
                </a:lnTo>
                <a:close/>
              </a:path>
              <a:path w="27940" h="1917700">
                <a:moveTo>
                  <a:pt x="27940" y="1287780"/>
                </a:moveTo>
                <a:lnTo>
                  <a:pt x="0" y="1287780"/>
                </a:lnTo>
                <a:lnTo>
                  <a:pt x="0" y="1339850"/>
                </a:lnTo>
                <a:lnTo>
                  <a:pt x="27940" y="1339850"/>
                </a:lnTo>
                <a:lnTo>
                  <a:pt x="27940" y="1287780"/>
                </a:lnTo>
                <a:close/>
              </a:path>
              <a:path w="27940" h="1917700">
                <a:moveTo>
                  <a:pt x="27940" y="1339850"/>
                </a:moveTo>
                <a:lnTo>
                  <a:pt x="0" y="133985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39850"/>
                </a:lnTo>
                <a:close/>
              </a:path>
              <a:path w="27940" h="1917700">
                <a:moveTo>
                  <a:pt x="27940" y="1357630"/>
                </a:moveTo>
                <a:lnTo>
                  <a:pt x="0" y="135763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57630"/>
                </a:lnTo>
                <a:close/>
              </a:path>
              <a:path w="27940" h="1917700">
                <a:moveTo>
                  <a:pt x="27940" y="1370330"/>
                </a:moveTo>
                <a:lnTo>
                  <a:pt x="0" y="1370330"/>
                </a:lnTo>
                <a:lnTo>
                  <a:pt x="0" y="1397000"/>
                </a:lnTo>
                <a:lnTo>
                  <a:pt x="27940" y="1397000"/>
                </a:lnTo>
                <a:lnTo>
                  <a:pt x="27940" y="1370330"/>
                </a:lnTo>
                <a:close/>
              </a:path>
              <a:path w="27940" h="1917700">
                <a:moveTo>
                  <a:pt x="27940" y="1397000"/>
                </a:moveTo>
                <a:lnTo>
                  <a:pt x="0" y="139700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397000"/>
                </a:lnTo>
                <a:close/>
              </a:path>
              <a:path w="27940" h="1917700">
                <a:moveTo>
                  <a:pt x="27940" y="1427480"/>
                </a:moveTo>
                <a:lnTo>
                  <a:pt x="0" y="142748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27480"/>
                </a:lnTo>
                <a:close/>
              </a:path>
              <a:path w="27940" h="1917700">
                <a:moveTo>
                  <a:pt x="27940" y="1433830"/>
                </a:moveTo>
                <a:lnTo>
                  <a:pt x="0" y="1433830"/>
                </a:lnTo>
                <a:lnTo>
                  <a:pt x="0" y="1440180"/>
                </a:lnTo>
                <a:lnTo>
                  <a:pt x="27940" y="1440180"/>
                </a:lnTo>
                <a:lnTo>
                  <a:pt x="27940" y="1433830"/>
                </a:lnTo>
                <a:close/>
              </a:path>
              <a:path w="27940" h="1917700">
                <a:moveTo>
                  <a:pt x="27940" y="1440180"/>
                </a:moveTo>
                <a:lnTo>
                  <a:pt x="0" y="1440180"/>
                </a:lnTo>
                <a:lnTo>
                  <a:pt x="0" y="1473200"/>
                </a:lnTo>
                <a:lnTo>
                  <a:pt x="27940" y="1473200"/>
                </a:lnTo>
                <a:lnTo>
                  <a:pt x="27940" y="1440180"/>
                </a:lnTo>
                <a:close/>
              </a:path>
              <a:path w="27940" h="1917700">
                <a:moveTo>
                  <a:pt x="27940" y="1473200"/>
                </a:moveTo>
                <a:lnTo>
                  <a:pt x="0" y="1473200"/>
                </a:lnTo>
                <a:lnTo>
                  <a:pt x="0" y="1497330"/>
                </a:lnTo>
                <a:lnTo>
                  <a:pt x="27940" y="1497330"/>
                </a:lnTo>
                <a:lnTo>
                  <a:pt x="27940" y="1473200"/>
                </a:lnTo>
                <a:close/>
              </a:path>
              <a:path w="27940" h="1917700">
                <a:moveTo>
                  <a:pt x="27940" y="1497330"/>
                </a:moveTo>
                <a:lnTo>
                  <a:pt x="0" y="1497330"/>
                </a:lnTo>
                <a:lnTo>
                  <a:pt x="0" y="1549400"/>
                </a:lnTo>
                <a:lnTo>
                  <a:pt x="27940" y="1549400"/>
                </a:lnTo>
                <a:lnTo>
                  <a:pt x="27940" y="1497330"/>
                </a:lnTo>
                <a:close/>
              </a:path>
              <a:path w="27940" h="1917700">
                <a:moveTo>
                  <a:pt x="27940" y="1549400"/>
                </a:moveTo>
                <a:lnTo>
                  <a:pt x="0" y="1549400"/>
                </a:lnTo>
                <a:lnTo>
                  <a:pt x="0" y="1567180"/>
                </a:lnTo>
                <a:lnTo>
                  <a:pt x="27940" y="1567180"/>
                </a:lnTo>
                <a:lnTo>
                  <a:pt x="27940" y="1549400"/>
                </a:lnTo>
                <a:close/>
              </a:path>
              <a:path w="27940" h="1917700">
                <a:moveTo>
                  <a:pt x="27940" y="1870710"/>
                </a:moveTo>
                <a:lnTo>
                  <a:pt x="11429" y="1870710"/>
                </a:lnTo>
                <a:lnTo>
                  <a:pt x="11429" y="1873250"/>
                </a:lnTo>
                <a:lnTo>
                  <a:pt x="12700" y="1873250"/>
                </a:lnTo>
                <a:lnTo>
                  <a:pt x="12700" y="1875790"/>
                </a:lnTo>
                <a:lnTo>
                  <a:pt x="13970" y="1875790"/>
                </a:lnTo>
                <a:lnTo>
                  <a:pt x="13970" y="1879600"/>
                </a:lnTo>
                <a:lnTo>
                  <a:pt x="15240" y="1879600"/>
                </a:lnTo>
                <a:lnTo>
                  <a:pt x="15240" y="1883410"/>
                </a:lnTo>
                <a:lnTo>
                  <a:pt x="16510" y="1883410"/>
                </a:lnTo>
                <a:lnTo>
                  <a:pt x="16510" y="1887220"/>
                </a:lnTo>
                <a:lnTo>
                  <a:pt x="17779" y="1887220"/>
                </a:lnTo>
                <a:lnTo>
                  <a:pt x="17779" y="1891030"/>
                </a:lnTo>
                <a:lnTo>
                  <a:pt x="19050" y="1891030"/>
                </a:lnTo>
                <a:lnTo>
                  <a:pt x="19050" y="1894840"/>
                </a:lnTo>
                <a:lnTo>
                  <a:pt x="20320" y="1894840"/>
                </a:lnTo>
                <a:lnTo>
                  <a:pt x="20320" y="1898650"/>
                </a:lnTo>
                <a:lnTo>
                  <a:pt x="21590" y="1898650"/>
                </a:lnTo>
                <a:lnTo>
                  <a:pt x="21590" y="1902460"/>
                </a:lnTo>
                <a:lnTo>
                  <a:pt x="22860" y="1902460"/>
                </a:lnTo>
                <a:lnTo>
                  <a:pt x="22860" y="1906270"/>
                </a:lnTo>
                <a:lnTo>
                  <a:pt x="24129" y="1906270"/>
                </a:lnTo>
                <a:lnTo>
                  <a:pt x="24129" y="1910080"/>
                </a:lnTo>
                <a:lnTo>
                  <a:pt x="25400" y="1910080"/>
                </a:lnTo>
                <a:lnTo>
                  <a:pt x="25400" y="1913890"/>
                </a:lnTo>
                <a:lnTo>
                  <a:pt x="26670" y="1913890"/>
                </a:lnTo>
                <a:lnTo>
                  <a:pt x="26670" y="1917700"/>
                </a:lnTo>
                <a:lnTo>
                  <a:pt x="27940" y="1917700"/>
                </a:lnTo>
                <a:lnTo>
                  <a:pt x="27940" y="1870710"/>
                </a:lnTo>
                <a:close/>
              </a:path>
              <a:path w="27940" h="1917700">
                <a:moveTo>
                  <a:pt x="27940" y="1863089"/>
                </a:moveTo>
                <a:lnTo>
                  <a:pt x="8890" y="1863089"/>
                </a:lnTo>
                <a:lnTo>
                  <a:pt x="8890" y="1866900"/>
                </a:lnTo>
                <a:lnTo>
                  <a:pt x="10160" y="1866900"/>
                </a:lnTo>
                <a:lnTo>
                  <a:pt x="10160" y="1870710"/>
                </a:lnTo>
                <a:lnTo>
                  <a:pt x="11429" y="1870710"/>
                </a:lnTo>
                <a:lnTo>
                  <a:pt x="11429" y="1869439"/>
                </a:lnTo>
                <a:lnTo>
                  <a:pt x="27940" y="1869439"/>
                </a:lnTo>
                <a:lnTo>
                  <a:pt x="27940" y="1863089"/>
                </a:lnTo>
                <a:close/>
              </a:path>
              <a:path w="27940" h="1917700">
                <a:moveTo>
                  <a:pt x="27940" y="1851660"/>
                </a:moveTo>
                <a:lnTo>
                  <a:pt x="5079" y="1851660"/>
                </a:lnTo>
                <a:lnTo>
                  <a:pt x="5079" y="1854200"/>
                </a:lnTo>
                <a:lnTo>
                  <a:pt x="6350" y="1854200"/>
                </a:lnTo>
                <a:lnTo>
                  <a:pt x="6350" y="1859280"/>
                </a:lnTo>
                <a:lnTo>
                  <a:pt x="7620" y="1859280"/>
                </a:lnTo>
                <a:lnTo>
                  <a:pt x="7620" y="1863089"/>
                </a:lnTo>
                <a:lnTo>
                  <a:pt x="8890" y="1863089"/>
                </a:lnTo>
                <a:lnTo>
                  <a:pt x="8890" y="1861820"/>
                </a:lnTo>
                <a:lnTo>
                  <a:pt x="27940" y="1861820"/>
                </a:lnTo>
                <a:lnTo>
                  <a:pt x="27940" y="1851660"/>
                </a:lnTo>
                <a:close/>
              </a:path>
              <a:path w="27940" h="1917700">
                <a:moveTo>
                  <a:pt x="27940" y="1844039"/>
                </a:moveTo>
                <a:lnTo>
                  <a:pt x="2540" y="1844039"/>
                </a:lnTo>
                <a:lnTo>
                  <a:pt x="2540" y="1847850"/>
                </a:lnTo>
                <a:lnTo>
                  <a:pt x="3810" y="1847850"/>
                </a:lnTo>
                <a:lnTo>
                  <a:pt x="3810" y="1851660"/>
                </a:lnTo>
                <a:lnTo>
                  <a:pt x="5079" y="1851660"/>
                </a:lnTo>
                <a:lnTo>
                  <a:pt x="5079" y="1850389"/>
                </a:lnTo>
                <a:lnTo>
                  <a:pt x="27940" y="1850389"/>
                </a:lnTo>
                <a:lnTo>
                  <a:pt x="27940" y="1844039"/>
                </a:lnTo>
                <a:close/>
              </a:path>
              <a:path w="27940" h="1917700">
                <a:moveTo>
                  <a:pt x="27940" y="1832610"/>
                </a:moveTo>
                <a:lnTo>
                  <a:pt x="0" y="1832610"/>
                </a:lnTo>
                <a:lnTo>
                  <a:pt x="0" y="1840230"/>
                </a:lnTo>
                <a:lnTo>
                  <a:pt x="1270" y="1840230"/>
                </a:lnTo>
                <a:lnTo>
                  <a:pt x="1270" y="1844039"/>
                </a:lnTo>
                <a:lnTo>
                  <a:pt x="2540" y="1844039"/>
                </a:lnTo>
                <a:lnTo>
                  <a:pt x="2540" y="1842770"/>
                </a:lnTo>
                <a:lnTo>
                  <a:pt x="27940" y="1842770"/>
                </a:lnTo>
                <a:lnTo>
                  <a:pt x="27940" y="1832610"/>
                </a:lnTo>
                <a:close/>
              </a:path>
              <a:path w="27940" h="1917700">
                <a:moveTo>
                  <a:pt x="2794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40" y="1831339"/>
                </a:lnTo>
                <a:lnTo>
                  <a:pt x="27940" y="1824989"/>
                </a:lnTo>
                <a:close/>
              </a:path>
              <a:path w="27940" h="1917700">
                <a:moveTo>
                  <a:pt x="27940" y="1813560"/>
                </a:moveTo>
                <a:lnTo>
                  <a:pt x="0" y="1813560"/>
                </a:lnTo>
                <a:lnTo>
                  <a:pt x="0" y="1823720"/>
                </a:lnTo>
                <a:lnTo>
                  <a:pt x="27940" y="1823720"/>
                </a:lnTo>
                <a:lnTo>
                  <a:pt x="27940" y="1813560"/>
                </a:lnTo>
                <a:close/>
              </a:path>
              <a:path w="27940" h="1917700">
                <a:moveTo>
                  <a:pt x="2794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40" y="1812289"/>
                </a:lnTo>
                <a:lnTo>
                  <a:pt x="27940" y="1805939"/>
                </a:lnTo>
                <a:close/>
              </a:path>
              <a:path w="27940" h="1917700">
                <a:moveTo>
                  <a:pt x="27940" y="1794510"/>
                </a:moveTo>
                <a:lnTo>
                  <a:pt x="0" y="1794510"/>
                </a:lnTo>
                <a:lnTo>
                  <a:pt x="0" y="1804670"/>
                </a:lnTo>
                <a:lnTo>
                  <a:pt x="27940" y="1804670"/>
                </a:lnTo>
                <a:lnTo>
                  <a:pt x="27940" y="1794510"/>
                </a:lnTo>
                <a:close/>
              </a:path>
              <a:path w="27940" h="1917700">
                <a:moveTo>
                  <a:pt x="2794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40" y="1793239"/>
                </a:lnTo>
                <a:lnTo>
                  <a:pt x="27940" y="1786889"/>
                </a:lnTo>
                <a:close/>
              </a:path>
              <a:path w="27940" h="1917700">
                <a:moveTo>
                  <a:pt x="2794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7940" y="1785620"/>
                </a:lnTo>
                <a:lnTo>
                  <a:pt x="27940" y="1775460"/>
                </a:lnTo>
                <a:close/>
              </a:path>
              <a:path w="27940" h="1917700">
                <a:moveTo>
                  <a:pt x="27940" y="1767840"/>
                </a:moveTo>
                <a:lnTo>
                  <a:pt x="0" y="1767840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767840"/>
                </a:lnTo>
                <a:close/>
              </a:path>
              <a:path w="27940" h="1917700">
                <a:moveTo>
                  <a:pt x="2794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7940" y="1766570"/>
                </a:lnTo>
                <a:lnTo>
                  <a:pt x="27940" y="1756410"/>
                </a:lnTo>
                <a:close/>
              </a:path>
              <a:path w="27940" h="1917700">
                <a:moveTo>
                  <a:pt x="27940" y="1748790"/>
                </a:moveTo>
                <a:lnTo>
                  <a:pt x="0" y="1748790"/>
                </a:lnTo>
                <a:lnTo>
                  <a:pt x="0" y="1755139"/>
                </a:lnTo>
                <a:lnTo>
                  <a:pt x="27940" y="1755139"/>
                </a:lnTo>
                <a:lnTo>
                  <a:pt x="27940" y="1748790"/>
                </a:lnTo>
                <a:close/>
              </a:path>
              <a:path w="27940" h="1917700">
                <a:moveTo>
                  <a:pt x="2794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7940" y="1747520"/>
                </a:lnTo>
                <a:lnTo>
                  <a:pt x="27940" y="1737360"/>
                </a:lnTo>
                <a:close/>
              </a:path>
              <a:path w="27940" h="1917700">
                <a:moveTo>
                  <a:pt x="2794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40" y="1736089"/>
                </a:lnTo>
                <a:lnTo>
                  <a:pt x="27940" y="1729739"/>
                </a:lnTo>
                <a:close/>
              </a:path>
              <a:path w="27940" h="1917700">
                <a:moveTo>
                  <a:pt x="2794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7940" y="1728470"/>
                </a:lnTo>
                <a:lnTo>
                  <a:pt x="27940" y="1718310"/>
                </a:lnTo>
                <a:close/>
              </a:path>
              <a:path w="27940" h="1917700">
                <a:moveTo>
                  <a:pt x="2794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40" y="1717039"/>
                </a:lnTo>
                <a:lnTo>
                  <a:pt x="27940" y="1710689"/>
                </a:lnTo>
                <a:close/>
              </a:path>
              <a:path w="27940" h="1917700">
                <a:moveTo>
                  <a:pt x="2794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7940" y="1709420"/>
                </a:lnTo>
                <a:lnTo>
                  <a:pt x="27940" y="1699260"/>
                </a:lnTo>
                <a:close/>
              </a:path>
              <a:path w="27940" h="1917700">
                <a:moveTo>
                  <a:pt x="2794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7940" y="1697989"/>
                </a:lnTo>
                <a:lnTo>
                  <a:pt x="27940" y="1691640"/>
                </a:lnTo>
                <a:close/>
              </a:path>
              <a:path w="27940" h="1917700">
                <a:moveTo>
                  <a:pt x="2794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7940" y="1690370"/>
                </a:lnTo>
                <a:lnTo>
                  <a:pt x="27940" y="1680210"/>
                </a:lnTo>
                <a:close/>
              </a:path>
              <a:path w="27940" h="1917700">
                <a:moveTo>
                  <a:pt x="27940" y="1666239"/>
                </a:moveTo>
                <a:lnTo>
                  <a:pt x="0" y="166623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66239"/>
                </a:lnTo>
                <a:close/>
              </a:path>
              <a:path w="27940" h="191770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1917700">
                <a:moveTo>
                  <a:pt x="27940" y="1647190"/>
                </a:moveTo>
                <a:lnTo>
                  <a:pt x="0" y="1647190"/>
                </a:lnTo>
                <a:lnTo>
                  <a:pt x="0" y="1653540"/>
                </a:lnTo>
                <a:lnTo>
                  <a:pt x="27940" y="1653540"/>
                </a:lnTo>
                <a:lnTo>
                  <a:pt x="27940" y="1647190"/>
                </a:lnTo>
                <a:close/>
              </a:path>
              <a:path w="27940" h="191770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191770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191770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1917700">
                <a:moveTo>
                  <a:pt x="27940" y="1609090"/>
                </a:moveTo>
                <a:lnTo>
                  <a:pt x="0" y="1609090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90"/>
                </a:lnTo>
                <a:close/>
              </a:path>
              <a:path w="27940" h="1917700">
                <a:moveTo>
                  <a:pt x="27940" y="1597660"/>
                </a:moveTo>
                <a:lnTo>
                  <a:pt x="0" y="1597660"/>
                </a:lnTo>
                <a:lnTo>
                  <a:pt x="0" y="1607820"/>
                </a:lnTo>
                <a:lnTo>
                  <a:pt x="27940" y="1607820"/>
                </a:lnTo>
                <a:lnTo>
                  <a:pt x="27940" y="1597660"/>
                </a:lnTo>
                <a:close/>
              </a:path>
              <a:path w="27940" h="1917700">
                <a:moveTo>
                  <a:pt x="27940" y="1590039"/>
                </a:moveTo>
                <a:lnTo>
                  <a:pt x="0" y="1590039"/>
                </a:lnTo>
                <a:lnTo>
                  <a:pt x="0" y="1596390"/>
                </a:lnTo>
                <a:lnTo>
                  <a:pt x="27940" y="1596390"/>
                </a:lnTo>
                <a:lnTo>
                  <a:pt x="27940" y="1590039"/>
                </a:lnTo>
                <a:close/>
              </a:path>
              <a:path w="27940" h="1917700">
                <a:moveTo>
                  <a:pt x="2794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7940" y="1588770"/>
                </a:lnTo>
                <a:lnTo>
                  <a:pt x="27940" y="1578610"/>
                </a:lnTo>
                <a:close/>
              </a:path>
              <a:path w="27940" h="1917700">
                <a:moveTo>
                  <a:pt x="27940" y="1570989"/>
                </a:moveTo>
                <a:lnTo>
                  <a:pt x="0" y="1570989"/>
                </a:lnTo>
                <a:lnTo>
                  <a:pt x="0" y="1577340"/>
                </a:lnTo>
                <a:lnTo>
                  <a:pt x="27940" y="1577340"/>
                </a:lnTo>
                <a:lnTo>
                  <a:pt x="27940" y="1570989"/>
                </a:lnTo>
                <a:close/>
              </a:path>
              <a:path w="27940" h="1917700">
                <a:moveTo>
                  <a:pt x="27940" y="1568450"/>
                </a:moveTo>
                <a:lnTo>
                  <a:pt x="0" y="1568450"/>
                </a:lnTo>
                <a:lnTo>
                  <a:pt x="0" y="1569720"/>
                </a:lnTo>
                <a:lnTo>
                  <a:pt x="27940" y="1569720"/>
                </a:lnTo>
                <a:lnTo>
                  <a:pt x="27940" y="1568450"/>
                </a:lnTo>
                <a:close/>
              </a:path>
            </a:pathLst>
          </a:custGeom>
          <a:solidFill>
            <a:srgbClr val="1F3E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148319" y="3279140"/>
            <a:ext cx="26670" cy="1977389"/>
          </a:xfrm>
          <a:custGeom>
            <a:avLst/>
            <a:gdLst/>
            <a:ahLst/>
            <a:cxnLst/>
            <a:rect l="l" t="t" r="r" b="b"/>
            <a:pathLst>
              <a:path w="26670" h="1977389">
                <a:moveTo>
                  <a:pt x="20319" y="0"/>
                </a:moveTo>
                <a:lnTo>
                  <a:pt x="0" y="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1977389">
                <a:moveTo>
                  <a:pt x="26670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977389">
                <a:moveTo>
                  <a:pt x="26670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70" y="361950"/>
                </a:lnTo>
                <a:lnTo>
                  <a:pt x="26670" y="342900"/>
                </a:lnTo>
                <a:close/>
              </a:path>
              <a:path w="26670" h="1977389">
                <a:moveTo>
                  <a:pt x="26670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1950"/>
                </a:lnTo>
                <a:close/>
              </a:path>
              <a:path w="26670" h="197738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1977389">
                <a:moveTo>
                  <a:pt x="26670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387350"/>
                </a:lnTo>
                <a:close/>
              </a:path>
              <a:path w="26670" h="1977389">
                <a:moveTo>
                  <a:pt x="2667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9100"/>
                </a:lnTo>
                <a:close/>
              </a:path>
              <a:path w="26670" h="1977389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977389">
                <a:moveTo>
                  <a:pt x="26670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8150"/>
                </a:lnTo>
                <a:close/>
              </a:path>
              <a:path w="26670" h="1977389">
                <a:moveTo>
                  <a:pt x="2667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1977389">
                <a:moveTo>
                  <a:pt x="26670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1977389">
                <a:moveTo>
                  <a:pt x="26670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482600"/>
                </a:lnTo>
                <a:close/>
              </a:path>
              <a:path w="26670" h="1977389">
                <a:moveTo>
                  <a:pt x="26670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52450"/>
                </a:lnTo>
                <a:close/>
              </a:path>
              <a:path w="26670" h="1977389">
                <a:moveTo>
                  <a:pt x="26670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90550"/>
                </a:lnTo>
                <a:close/>
              </a:path>
              <a:path w="26670" h="1977389">
                <a:moveTo>
                  <a:pt x="2667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5630"/>
                </a:lnTo>
                <a:close/>
              </a:path>
              <a:path w="26670" h="1977389">
                <a:moveTo>
                  <a:pt x="26670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601980"/>
                </a:lnTo>
                <a:close/>
              </a:path>
              <a:path w="26670" h="1977389">
                <a:moveTo>
                  <a:pt x="26670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8330"/>
                </a:lnTo>
                <a:close/>
              </a:path>
              <a:path w="26670" h="1977389">
                <a:moveTo>
                  <a:pt x="26670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35000"/>
                </a:lnTo>
                <a:close/>
              </a:path>
              <a:path w="26670" h="1977389">
                <a:moveTo>
                  <a:pt x="2667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2780"/>
                </a:lnTo>
                <a:close/>
              </a:path>
              <a:path w="26670" h="1977389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977389">
                <a:moveTo>
                  <a:pt x="2667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3100"/>
                </a:lnTo>
                <a:close/>
              </a:path>
              <a:path w="26670" h="1977389">
                <a:moveTo>
                  <a:pt x="26670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79450"/>
                </a:lnTo>
                <a:close/>
              </a:path>
              <a:path w="26670" h="1977389">
                <a:moveTo>
                  <a:pt x="26670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2630"/>
                </a:lnTo>
                <a:close/>
              </a:path>
              <a:path w="26670" h="1977389">
                <a:moveTo>
                  <a:pt x="26670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30250"/>
                </a:lnTo>
                <a:close/>
              </a:path>
              <a:path w="26670" h="1977389">
                <a:moveTo>
                  <a:pt x="26670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6600"/>
                </a:lnTo>
                <a:close/>
              </a:path>
              <a:path w="26670" h="1977389">
                <a:moveTo>
                  <a:pt x="2667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70" y="779779"/>
                </a:lnTo>
                <a:lnTo>
                  <a:pt x="26670" y="773430"/>
                </a:lnTo>
                <a:close/>
              </a:path>
              <a:path w="26670" h="1977389">
                <a:moveTo>
                  <a:pt x="26670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9780"/>
                </a:lnTo>
                <a:close/>
              </a:path>
              <a:path w="26670" h="1977389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97738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977389">
                <a:moveTo>
                  <a:pt x="26670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25500"/>
                </a:lnTo>
                <a:close/>
              </a:path>
              <a:path w="26670" h="1977389">
                <a:moveTo>
                  <a:pt x="26670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3600"/>
                </a:lnTo>
                <a:close/>
              </a:path>
              <a:path w="26670" h="1977389">
                <a:moveTo>
                  <a:pt x="26670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70" y="894080"/>
                </a:lnTo>
                <a:lnTo>
                  <a:pt x="26670" y="868680"/>
                </a:lnTo>
                <a:close/>
              </a:path>
              <a:path w="26670" h="1977389">
                <a:moveTo>
                  <a:pt x="26670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70" y="963930"/>
                </a:lnTo>
                <a:lnTo>
                  <a:pt x="26670" y="894080"/>
                </a:lnTo>
                <a:close/>
              </a:path>
              <a:path w="26670" h="1977389">
                <a:moveTo>
                  <a:pt x="2667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63930"/>
                </a:lnTo>
                <a:close/>
              </a:path>
              <a:path w="26670" h="1977389">
                <a:moveTo>
                  <a:pt x="26670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70" y="977900"/>
                </a:lnTo>
                <a:lnTo>
                  <a:pt x="26670" y="970280"/>
                </a:lnTo>
                <a:close/>
              </a:path>
              <a:path w="26670" h="1977389">
                <a:moveTo>
                  <a:pt x="26670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77900"/>
                </a:lnTo>
                <a:close/>
              </a:path>
              <a:path w="26670" h="1977389">
                <a:moveTo>
                  <a:pt x="26670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989330"/>
                </a:lnTo>
                <a:close/>
              </a:path>
              <a:path w="26670" h="1977389">
                <a:moveTo>
                  <a:pt x="26670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16000"/>
                </a:lnTo>
                <a:close/>
              </a:path>
              <a:path w="26670" h="1977389">
                <a:moveTo>
                  <a:pt x="26670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70" y="1238250"/>
                </a:lnTo>
                <a:lnTo>
                  <a:pt x="26670" y="1092200"/>
                </a:lnTo>
                <a:close/>
              </a:path>
              <a:path w="26670" h="1977389">
                <a:moveTo>
                  <a:pt x="26670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38250"/>
                </a:lnTo>
                <a:close/>
              </a:path>
              <a:path w="26670" h="1977389">
                <a:moveTo>
                  <a:pt x="26670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70" y="1314450"/>
                </a:lnTo>
                <a:lnTo>
                  <a:pt x="26670" y="1262380"/>
                </a:lnTo>
                <a:close/>
              </a:path>
              <a:path w="26670" h="1977389">
                <a:moveTo>
                  <a:pt x="26670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70" y="1332230"/>
                </a:lnTo>
                <a:lnTo>
                  <a:pt x="26670" y="1314450"/>
                </a:lnTo>
                <a:close/>
              </a:path>
              <a:path w="26670" h="1977389">
                <a:moveTo>
                  <a:pt x="26670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70" y="1344930"/>
                </a:lnTo>
                <a:lnTo>
                  <a:pt x="26670" y="1332230"/>
                </a:lnTo>
                <a:close/>
              </a:path>
              <a:path w="26670" h="1977389">
                <a:moveTo>
                  <a:pt x="26670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70" y="1371600"/>
                </a:lnTo>
                <a:lnTo>
                  <a:pt x="26670" y="1344930"/>
                </a:lnTo>
                <a:close/>
              </a:path>
              <a:path w="26670" h="1977389">
                <a:moveTo>
                  <a:pt x="26670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70" y="1402080"/>
                </a:lnTo>
                <a:lnTo>
                  <a:pt x="26670" y="1371600"/>
                </a:lnTo>
                <a:close/>
              </a:path>
              <a:path w="26670" h="1977389">
                <a:moveTo>
                  <a:pt x="26670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70" y="1408430"/>
                </a:lnTo>
                <a:lnTo>
                  <a:pt x="26670" y="1402080"/>
                </a:lnTo>
                <a:close/>
              </a:path>
              <a:path w="26670" h="1977389">
                <a:moveTo>
                  <a:pt x="26670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70" y="1414780"/>
                </a:lnTo>
                <a:lnTo>
                  <a:pt x="26670" y="1408430"/>
                </a:lnTo>
                <a:close/>
              </a:path>
              <a:path w="26670" h="1977389">
                <a:moveTo>
                  <a:pt x="26670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70" y="1447800"/>
                </a:lnTo>
                <a:lnTo>
                  <a:pt x="26670" y="1414780"/>
                </a:lnTo>
                <a:close/>
              </a:path>
              <a:path w="26670" h="1977389">
                <a:moveTo>
                  <a:pt x="26670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70" y="1471930"/>
                </a:lnTo>
                <a:lnTo>
                  <a:pt x="26670" y="1447800"/>
                </a:lnTo>
                <a:close/>
              </a:path>
              <a:path w="26670" h="1977389">
                <a:moveTo>
                  <a:pt x="26670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70" y="1524000"/>
                </a:lnTo>
                <a:lnTo>
                  <a:pt x="26670" y="1471930"/>
                </a:lnTo>
                <a:close/>
              </a:path>
              <a:path w="26670" h="1977389">
                <a:moveTo>
                  <a:pt x="26670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70" y="1541780"/>
                </a:lnTo>
                <a:lnTo>
                  <a:pt x="26670" y="1524000"/>
                </a:lnTo>
                <a:close/>
              </a:path>
              <a:path w="26670" h="1977389">
                <a:moveTo>
                  <a:pt x="26670" y="1845310"/>
                </a:moveTo>
                <a:lnTo>
                  <a:pt x="0" y="1845310"/>
                </a:lnTo>
                <a:lnTo>
                  <a:pt x="0" y="1896110"/>
                </a:lnTo>
                <a:lnTo>
                  <a:pt x="1270" y="1896110"/>
                </a:lnTo>
                <a:lnTo>
                  <a:pt x="1270" y="1899920"/>
                </a:lnTo>
                <a:lnTo>
                  <a:pt x="2539" y="1899920"/>
                </a:lnTo>
                <a:lnTo>
                  <a:pt x="2539" y="1903730"/>
                </a:lnTo>
                <a:lnTo>
                  <a:pt x="3809" y="1903730"/>
                </a:lnTo>
                <a:lnTo>
                  <a:pt x="3809" y="1907540"/>
                </a:lnTo>
                <a:lnTo>
                  <a:pt x="5079" y="1907540"/>
                </a:lnTo>
                <a:lnTo>
                  <a:pt x="5079" y="1911350"/>
                </a:lnTo>
                <a:lnTo>
                  <a:pt x="6350" y="1911350"/>
                </a:lnTo>
                <a:lnTo>
                  <a:pt x="6350" y="1915160"/>
                </a:lnTo>
                <a:lnTo>
                  <a:pt x="7620" y="1915160"/>
                </a:lnTo>
                <a:lnTo>
                  <a:pt x="7620" y="1918970"/>
                </a:lnTo>
                <a:lnTo>
                  <a:pt x="8889" y="1918970"/>
                </a:lnTo>
                <a:lnTo>
                  <a:pt x="8889" y="1922780"/>
                </a:lnTo>
                <a:lnTo>
                  <a:pt x="10159" y="1922780"/>
                </a:lnTo>
                <a:lnTo>
                  <a:pt x="10159" y="1926590"/>
                </a:lnTo>
                <a:lnTo>
                  <a:pt x="11429" y="1926590"/>
                </a:lnTo>
                <a:lnTo>
                  <a:pt x="11429" y="1930400"/>
                </a:lnTo>
                <a:lnTo>
                  <a:pt x="12700" y="1930400"/>
                </a:lnTo>
                <a:lnTo>
                  <a:pt x="12700" y="1934210"/>
                </a:lnTo>
                <a:lnTo>
                  <a:pt x="13970" y="1934210"/>
                </a:lnTo>
                <a:lnTo>
                  <a:pt x="13970" y="1938020"/>
                </a:lnTo>
                <a:lnTo>
                  <a:pt x="15239" y="1938020"/>
                </a:lnTo>
                <a:lnTo>
                  <a:pt x="15239" y="1941830"/>
                </a:lnTo>
                <a:lnTo>
                  <a:pt x="16509" y="1941830"/>
                </a:lnTo>
                <a:lnTo>
                  <a:pt x="16509" y="1945640"/>
                </a:lnTo>
                <a:lnTo>
                  <a:pt x="17779" y="1945640"/>
                </a:lnTo>
                <a:lnTo>
                  <a:pt x="17779" y="1949450"/>
                </a:lnTo>
                <a:lnTo>
                  <a:pt x="19050" y="1949450"/>
                </a:lnTo>
                <a:lnTo>
                  <a:pt x="19050" y="1953260"/>
                </a:lnTo>
                <a:lnTo>
                  <a:pt x="20320" y="1953260"/>
                </a:lnTo>
                <a:lnTo>
                  <a:pt x="20320" y="1958340"/>
                </a:lnTo>
                <a:lnTo>
                  <a:pt x="21589" y="1958340"/>
                </a:lnTo>
                <a:lnTo>
                  <a:pt x="21589" y="1963420"/>
                </a:lnTo>
                <a:lnTo>
                  <a:pt x="22859" y="1963420"/>
                </a:lnTo>
                <a:lnTo>
                  <a:pt x="22859" y="1967230"/>
                </a:lnTo>
                <a:lnTo>
                  <a:pt x="24129" y="1967230"/>
                </a:lnTo>
                <a:lnTo>
                  <a:pt x="24129" y="1972310"/>
                </a:lnTo>
                <a:lnTo>
                  <a:pt x="25400" y="1972310"/>
                </a:lnTo>
                <a:lnTo>
                  <a:pt x="25400" y="1977390"/>
                </a:lnTo>
                <a:lnTo>
                  <a:pt x="26670" y="1977390"/>
                </a:lnTo>
                <a:lnTo>
                  <a:pt x="26670" y="1845310"/>
                </a:lnTo>
                <a:close/>
              </a:path>
              <a:path w="26670" h="1977389">
                <a:moveTo>
                  <a:pt x="26670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977389">
                <a:moveTo>
                  <a:pt x="26670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977389">
                <a:moveTo>
                  <a:pt x="26670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977389">
                <a:moveTo>
                  <a:pt x="26670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977389">
                <a:moveTo>
                  <a:pt x="2667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977389">
                <a:moveTo>
                  <a:pt x="2667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977389">
                <a:moveTo>
                  <a:pt x="2667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39"/>
                </a:lnTo>
                <a:close/>
              </a:path>
              <a:path w="26670" h="197738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977389">
                <a:moveTo>
                  <a:pt x="2667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89"/>
                </a:lnTo>
                <a:close/>
              </a:path>
              <a:path w="26670" h="197738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977389">
                <a:moveTo>
                  <a:pt x="26670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40"/>
                </a:lnTo>
                <a:close/>
              </a:path>
              <a:path w="26670" h="197738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977389">
                <a:moveTo>
                  <a:pt x="26670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90"/>
                </a:lnTo>
                <a:close/>
              </a:path>
              <a:path w="26670" h="197738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977389">
                <a:moveTo>
                  <a:pt x="26670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39"/>
                </a:lnTo>
                <a:close/>
              </a:path>
              <a:path w="26670" h="197738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977389">
                <a:moveTo>
                  <a:pt x="26670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85289"/>
                </a:lnTo>
                <a:close/>
              </a:path>
              <a:path w="26670" h="1977389">
                <a:moveTo>
                  <a:pt x="2667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70" y="1684020"/>
                </a:lnTo>
                <a:lnTo>
                  <a:pt x="26670" y="1673860"/>
                </a:lnTo>
                <a:close/>
              </a:path>
              <a:path w="26670" h="1977389">
                <a:moveTo>
                  <a:pt x="26670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70" y="1672589"/>
                </a:lnTo>
                <a:lnTo>
                  <a:pt x="26670" y="1666240"/>
                </a:lnTo>
                <a:close/>
              </a:path>
              <a:path w="26670" h="1977389">
                <a:moveTo>
                  <a:pt x="2667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70" y="1664970"/>
                </a:lnTo>
                <a:lnTo>
                  <a:pt x="26670" y="1654810"/>
                </a:lnTo>
                <a:close/>
              </a:path>
              <a:path w="26670" h="1977389">
                <a:moveTo>
                  <a:pt x="26670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70" y="1653539"/>
                </a:lnTo>
                <a:lnTo>
                  <a:pt x="26670" y="1640839"/>
                </a:lnTo>
                <a:close/>
              </a:path>
              <a:path w="26670" h="197738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977389">
                <a:moveTo>
                  <a:pt x="26670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70" y="1628140"/>
                </a:lnTo>
                <a:lnTo>
                  <a:pt x="26670" y="1621790"/>
                </a:lnTo>
                <a:close/>
              </a:path>
              <a:path w="26670" h="197738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977389">
                <a:moveTo>
                  <a:pt x="26670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40"/>
                </a:lnTo>
                <a:close/>
              </a:path>
              <a:path w="26670" h="197738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977389">
                <a:moveTo>
                  <a:pt x="26670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90"/>
                </a:lnTo>
                <a:close/>
              </a:path>
              <a:path w="26670" h="197738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1977389">
                <a:moveTo>
                  <a:pt x="26670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70" y="1570990"/>
                </a:lnTo>
                <a:lnTo>
                  <a:pt x="26670" y="1564639"/>
                </a:lnTo>
                <a:close/>
              </a:path>
              <a:path w="26670" h="197738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1977389">
                <a:moveTo>
                  <a:pt x="26670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70" y="1551940"/>
                </a:lnTo>
                <a:lnTo>
                  <a:pt x="26670" y="1545589"/>
                </a:lnTo>
                <a:close/>
              </a:path>
              <a:path w="26670" h="1977389">
                <a:moveTo>
                  <a:pt x="26670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43050"/>
                </a:lnTo>
                <a:close/>
              </a:path>
            </a:pathLst>
          </a:custGeom>
          <a:solidFill>
            <a:srgbClr val="1F3D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174990" y="3291840"/>
            <a:ext cx="27940" cy="2067560"/>
          </a:xfrm>
          <a:custGeom>
            <a:avLst/>
            <a:gdLst/>
            <a:ahLst/>
            <a:cxnLst/>
            <a:rect l="l" t="t" r="r" b="b"/>
            <a:pathLst>
              <a:path w="27940" h="2067560">
                <a:moveTo>
                  <a:pt x="13969" y="0"/>
                </a:moveTo>
                <a:lnTo>
                  <a:pt x="0" y="0"/>
                </a:lnTo>
                <a:lnTo>
                  <a:pt x="0" y="317499"/>
                </a:lnTo>
                <a:lnTo>
                  <a:pt x="27939" y="317499"/>
                </a:lnTo>
                <a:lnTo>
                  <a:pt x="2793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7940" h="2067560">
                <a:moveTo>
                  <a:pt x="27939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7939" y="330199"/>
                </a:lnTo>
                <a:lnTo>
                  <a:pt x="27939" y="317500"/>
                </a:lnTo>
                <a:close/>
              </a:path>
              <a:path w="27940" h="2067560">
                <a:moveTo>
                  <a:pt x="27939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7939" y="349249"/>
                </a:lnTo>
                <a:lnTo>
                  <a:pt x="27939" y="330199"/>
                </a:lnTo>
                <a:close/>
              </a:path>
              <a:path w="27940" h="2067560">
                <a:moveTo>
                  <a:pt x="27939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39" y="361949"/>
                </a:lnTo>
                <a:lnTo>
                  <a:pt x="27939" y="349250"/>
                </a:lnTo>
                <a:close/>
              </a:path>
              <a:path w="27940" h="2067560">
                <a:moveTo>
                  <a:pt x="27939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7939" y="374649"/>
                </a:lnTo>
                <a:lnTo>
                  <a:pt x="27939" y="361950"/>
                </a:lnTo>
                <a:close/>
              </a:path>
              <a:path w="27940" h="2067560">
                <a:moveTo>
                  <a:pt x="27939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7939" y="406399"/>
                </a:lnTo>
                <a:lnTo>
                  <a:pt x="27939" y="374649"/>
                </a:lnTo>
                <a:close/>
              </a:path>
              <a:path w="27940" h="2067560">
                <a:moveTo>
                  <a:pt x="27939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7939" y="412749"/>
                </a:lnTo>
                <a:lnTo>
                  <a:pt x="27939" y="406400"/>
                </a:lnTo>
                <a:close/>
              </a:path>
              <a:path w="27940" h="2067560">
                <a:moveTo>
                  <a:pt x="27939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7939" y="425449"/>
                </a:lnTo>
                <a:lnTo>
                  <a:pt x="27939" y="412749"/>
                </a:lnTo>
                <a:close/>
              </a:path>
              <a:path w="27940" h="2067560">
                <a:moveTo>
                  <a:pt x="27939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7939" y="431799"/>
                </a:lnTo>
                <a:lnTo>
                  <a:pt x="27939" y="425449"/>
                </a:lnTo>
                <a:close/>
              </a:path>
              <a:path w="27940" h="2067560">
                <a:moveTo>
                  <a:pt x="27939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1799"/>
                </a:lnTo>
                <a:close/>
              </a:path>
              <a:path w="27940" h="2067560">
                <a:moveTo>
                  <a:pt x="27939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7939" y="469899"/>
                </a:lnTo>
                <a:lnTo>
                  <a:pt x="27939" y="444500"/>
                </a:lnTo>
                <a:close/>
              </a:path>
              <a:path w="27940" h="2067560">
                <a:moveTo>
                  <a:pt x="27939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7939" y="539749"/>
                </a:lnTo>
                <a:lnTo>
                  <a:pt x="27939" y="469899"/>
                </a:lnTo>
                <a:close/>
              </a:path>
              <a:path w="27940" h="2067560">
                <a:moveTo>
                  <a:pt x="27939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7939" y="577849"/>
                </a:lnTo>
                <a:lnTo>
                  <a:pt x="27939" y="539749"/>
                </a:lnTo>
                <a:close/>
              </a:path>
              <a:path w="27940" h="2067560">
                <a:moveTo>
                  <a:pt x="27939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7939" y="582929"/>
                </a:lnTo>
                <a:lnTo>
                  <a:pt x="27939" y="577850"/>
                </a:lnTo>
                <a:close/>
              </a:path>
              <a:path w="27940" h="2067560">
                <a:moveTo>
                  <a:pt x="27939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39" y="589279"/>
                </a:lnTo>
                <a:lnTo>
                  <a:pt x="27939" y="582929"/>
                </a:lnTo>
                <a:close/>
              </a:path>
              <a:path w="27940" h="2067560">
                <a:moveTo>
                  <a:pt x="27939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7939" y="595629"/>
                </a:lnTo>
                <a:lnTo>
                  <a:pt x="27939" y="589279"/>
                </a:lnTo>
                <a:close/>
              </a:path>
              <a:path w="27940" h="2067560">
                <a:moveTo>
                  <a:pt x="27939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7939" y="622299"/>
                </a:lnTo>
                <a:lnTo>
                  <a:pt x="27939" y="595630"/>
                </a:lnTo>
                <a:close/>
              </a:path>
              <a:path w="27940" h="2067560">
                <a:moveTo>
                  <a:pt x="27939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7939" y="640079"/>
                </a:lnTo>
                <a:lnTo>
                  <a:pt x="27939" y="622300"/>
                </a:lnTo>
                <a:close/>
              </a:path>
              <a:path w="27940" h="2067560">
                <a:moveTo>
                  <a:pt x="2793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39" y="647699"/>
                </a:lnTo>
                <a:lnTo>
                  <a:pt x="27939" y="640079"/>
                </a:lnTo>
                <a:close/>
              </a:path>
              <a:path w="27940" h="2067560">
                <a:moveTo>
                  <a:pt x="27939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47700"/>
                </a:lnTo>
                <a:close/>
              </a:path>
              <a:path w="27940" h="2067560">
                <a:moveTo>
                  <a:pt x="27939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7939" y="666749"/>
                </a:lnTo>
                <a:lnTo>
                  <a:pt x="27939" y="660400"/>
                </a:lnTo>
                <a:close/>
              </a:path>
              <a:path w="27940" h="2067560">
                <a:moveTo>
                  <a:pt x="27939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7939" y="709929"/>
                </a:lnTo>
                <a:lnTo>
                  <a:pt x="27939" y="666750"/>
                </a:lnTo>
                <a:close/>
              </a:path>
              <a:path w="27940" h="2067560">
                <a:moveTo>
                  <a:pt x="27939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7939" y="717549"/>
                </a:lnTo>
                <a:lnTo>
                  <a:pt x="27939" y="709930"/>
                </a:lnTo>
                <a:close/>
              </a:path>
              <a:path w="27940" h="2067560">
                <a:moveTo>
                  <a:pt x="27939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7549"/>
                </a:lnTo>
                <a:close/>
              </a:path>
              <a:path w="27940" h="2067560">
                <a:moveTo>
                  <a:pt x="27939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7939" y="760729"/>
                </a:lnTo>
                <a:lnTo>
                  <a:pt x="27939" y="723899"/>
                </a:lnTo>
                <a:close/>
              </a:path>
              <a:path w="27940" h="2067560">
                <a:moveTo>
                  <a:pt x="27939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7939" y="767079"/>
                </a:lnTo>
                <a:lnTo>
                  <a:pt x="27939" y="760729"/>
                </a:lnTo>
                <a:close/>
              </a:path>
              <a:path w="27940" h="2067560">
                <a:moveTo>
                  <a:pt x="27939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7939" y="798829"/>
                </a:lnTo>
                <a:lnTo>
                  <a:pt x="27939" y="767079"/>
                </a:lnTo>
                <a:close/>
              </a:path>
              <a:path w="27940" h="2067560">
                <a:moveTo>
                  <a:pt x="27939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39" y="805179"/>
                </a:lnTo>
                <a:lnTo>
                  <a:pt x="27939" y="798829"/>
                </a:lnTo>
                <a:close/>
              </a:path>
              <a:path w="27940" h="2067560">
                <a:moveTo>
                  <a:pt x="27939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5179"/>
                </a:lnTo>
                <a:close/>
              </a:path>
              <a:path w="27940" h="2067560">
                <a:moveTo>
                  <a:pt x="27939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7939" y="850899"/>
                </a:lnTo>
                <a:lnTo>
                  <a:pt x="27939" y="812799"/>
                </a:lnTo>
                <a:close/>
              </a:path>
              <a:path w="27940" h="2067560">
                <a:moveTo>
                  <a:pt x="27939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7939" y="855979"/>
                </a:lnTo>
                <a:lnTo>
                  <a:pt x="27939" y="850899"/>
                </a:lnTo>
                <a:close/>
              </a:path>
              <a:path w="27940" h="2067560">
                <a:moveTo>
                  <a:pt x="27939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7939" y="881379"/>
                </a:lnTo>
                <a:lnTo>
                  <a:pt x="27939" y="855980"/>
                </a:lnTo>
                <a:close/>
              </a:path>
              <a:path w="27940" h="2067560">
                <a:moveTo>
                  <a:pt x="27939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7939" y="951229"/>
                </a:lnTo>
                <a:lnTo>
                  <a:pt x="27939" y="881379"/>
                </a:lnTo>
                <a:close/>
              </a:path>
              <a:path w="27940" h="2067560">
                <a:moveTo>
                  <a:pt x="2793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7939" y="957579"/>
                </a:lnTo>
                <a:lnTo>
                  <a:pt x="27939" y="951230"/>
                </a:lnTo>
                <a:close/>
              </a:path>
              <a:path w="27940" h="2067560">
                <a:moveTo>
                  <a:pt x="27939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7939" y="965199"/>
                </a:lnTo>
                <a:lnTo>
                  <a:pt x="27939" y="957579"/>
                </a:lnTo>
                <a:close/>
              </a:path>
              <a:path w="27940" h="2067560">
                <a:moveTo>
                  <a:pt x="27939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7939" y="976629"/>
                </a:lnTo>
                <a:lnTo>
                  <a:pt x="27939" y="965199"/>
                </a:lnTo>
                <a:close/>
              </a:path>
              <a:path w="27940" h="2067560">
                <a:moveTo>
                  <a:pt x="27939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7939" y="1003299"/>
                </a:lnTo>
                <a:lnTo>
                  <a:pt x="27939" y="976630"/>
                </a:lnTo>
                <a:close/>
              </a:path>
              <a:path w="27940" h="2067560">
                <a:moveTo>
                  <a:pt x="27939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03299"/>
                </a:lnTo>
                <a:close/>
              </a:path>
              <a:path w="27940" h="2067560">
                <a:moveTo>
                  <a:pt x="27939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7939" y="1225549"/>
                </a:lnTo>
                <a:lnTo>
                  <a:pt x="27939" y="1079500"/>
                </a:lnTo>
                <a:close/>
              </a:path>
              <a:path w="27940" h="2067560">
                <a:moveTo>
                  <a:pt x="27939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7939" y="1249679"/>
                </a:lnTo>
                <a:lnTo>
                  <a:pt x="27939" y="1225550"/>
                </a:lnTo>
                <a:close/>
              </a:path>
              <a:path w="27940" h="2067560">
                <a:moveTo>
                  <a:pt x="27939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7939" y="1301749"/>
                </a:lnTo>
                <a:lnTo>
                  <a:pt x="27939" y="1249680"/>
                </a:lnTo>
                <a:close/>
              </a:path>
              <a:path w="27940" h="2067560">
                <a:moveTo>
                  <a:pt x="27939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7939" y="1319529"/>
                </a:lnTo>
                <a:lnTo>
                  <a:pt x="27939" y="1301749"/>
                </a:lnTo>
                <a:close/>
              </a:path>
              <a:path w="27940" h="2067560">
                <a:moveTo>
                  <a:pt x="27939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7939" y="1332229"/>
                </a:lnTo>
                <a:lnTo>
                  <a:pt x="27939" y="1319530"/>
                </a:lnTo>
                <a:close/>
              </a:path>
              <a:path w="27940" h="2067560">
                <a:moveTo>
                  <a:pt x="27939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7939" y="1358899"/>
                </a:lnTo>
                <a:lnTo>
                  <a:pt x="27939" y="1332230"/>
                </a:lnTo>
                <a:close/>
              </a:path>
              <a:path w="27940" h="2067560">
                <a:moveTo>
                  <a:pt x="27939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7939" y="1389379"/>
                </a:lnTo>
                <a:lnTo>
                  <a:pt x="27939" y="1358900"/>
                </a:lnTo>
                <a:close/>
              </a:path>
              <a:path w="27940" h="2067560">
                <a:moveTo>
                  <a:pt x="27939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7939" y="1395729"/>
                </a:lnTo>
                <a:lnTo>
                  <a:pt x="27939" y="1389379"/>
                </a:lnTo>
                <a:close/>
              </a:path>
              <a:path w="27940" h="2067560">
                <a:moveTo>
                  <a:pt x="27939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7939" y="1402079"/>
                </a:lnTo>
                <a:lnTo>
                  <a:pt x="27939" y="1395729"/>
                </a:lnTo>
                <a:close/>
              </a:path>
              <a:path w="27940" h="2067560">
                <a:moveTo>
                  <a:pt x="27939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7939" y="1435099"/>
                </a:lnTo>
                <a:lnTo>
                  <a:pt x="27939" y="1402079"/>
                </a:lnTo>
                <a:close/>
              </a:path>
              <a:path w="27940" h="2067560">
                <a:moveTo>
                  <a:pt x="27939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7939" y="1459229"/>
                </a:lnTo>
                <a:lnTo>
                  <a:pt x="27939" y="1435099"/>
                </a:lnTo>
                <a:close/>
              </a:path>
              <a:path w="27940" h="2067560">
                <a:moveTo>
                  <a:pt x="27939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7939" y="1511299"/>
                </a:lnTo>
                <a:lnTo>
                  <a:pt x="27939" y="1459230"/>
                </a:lnTo>
                <a:close/>
              </a:path>
              <a:path w="27940" h="2067560">
                <a:moveTo>
                  <a:pt x="27939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7939" y="1529079"/>
                </a:lnTo>
                <a:lnTo>
                  <a:pt x="27939" y="1511300"/>
                </a:lnTo>
                <a:close/>
              </a:path>
              <a:path w="27940" h="2067560">
                <a:moveTo>
                  <a:pt x="27939" y="1832609"/>
                </a:moveTo>
                <a:lnTo>
                  <a:pt x="0" y="1832609"/>
                </a:lnTo>
                <a:lnTo>
                  <a:pt x="0" y="1968499"/>
                </a:lnTo>
                <a:lnTo>
                  <a:pt x="1269" y="1968499"/>
                </a:lnTo>
                <a:lnTo>
                  <a:pt x="1269" y="1973579"/>
                </a:lnTo>
                <a:lnTo>
                  <a:pt x="2539" y="1973579"/>
                </a:lnTo>
                <a:lnTo>
                  <a:pt x="2539" y="1978659"/>
                </a:lnTo>
                <a:lnTo>
                  <a:pt x="3809" y="1978659"/>
                </a:lnTo>
                <a:lnTo>
                  <a:pt x="3809" y="1983739"/>
                </a:lnTo>
                <a:lnTo>
                  <a:pt x="5079" y="1983739"/>
                </a:lnTo>
                <a:lnTo>
                  <a:pt x="5079" y="1987549"/>
                </a:lnTo>
                <a:lnTo>
                  <a:pt x="6350" y="1987549"/>
                </a:lnTo>
                <a:lnTo>
                  <a:pt x="6350" y="1992629"/>
                </a:lnTo>
                <a:lnTo>
                  <a:pt x="7619" y="1992629"/>
                </a:lnTo>
                <a:lnTo>
                  <a:pt x="7619" y="1997709"/>
                </a:lnTo>
                <a:lnTo>
                  <a:pt x="8889" y="1997709"/>
                </a:lnTo>
                <a:lnTo>
                  <a:pt x="8889" y="2001519"/>
                </a:lnTo>
                <a:lnTo>
                  <a:pt x="10159" y="2001519"/>
                </a:lnTo>
                <a:lnTo>
                  <a:pt x="10159" y="2006599"/>
                </a:lnTo>
                <a:lnTo>
                  <a:pt x="11429" y="2006599"/>
                </a:lnTo>
                <a:lnTo>
                  <a:pt x="11429" y="2011679"/>
                </a:lnTo>
                <a:lnTo>
                  <a:pt x="27939" y="2011679"/>
                </a:lnTo>
                <a:lnTo>
                  <a:pt x="27939" y="1832609"/>
                </a:lnTo>
                <a:close/>
              </a:path>
              <a:path w="27940" h="2067560">
                <a:moveTo>
                  <a:pt x="27939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7939" y="1831339"/>
                </a:lnTo>
                <a:lnTo>
                  <a:pt x="27939" y="1824989"/>
                </a:lnTo>
                <a:close/>
              </a:path>
              <a:path w="27940" h="2067560">
                <a:moveTo>
                  <a:pt x="27939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7939" y="1823719"/>
                </a:lnTo>
                <a:lnTo>
                  <a:pt x="27939" y="1813559"/>
                </a:lnTo>
                <a:close/>
              </a:path>
              <a:path w="27940" h="2067560">
                <a:moveTo>
                  <a:pt x="27939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7939" y="1812289"/>
                </a:lnTo>
                <a:lnTo>
                  <a:pt x="27939" y="1805939"/>
                </a:lnTo>
                <a:close/>
              </a:path>
              <a:path w="27940" h="2067560">
                <a:moveTo>
                  <a:pt x="27939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7939" y="1804670"/>
                </a:lnTo>
                <a:lnTo>
                  <a:pt x="27939" y="1794509"/>
                </a:lnTo>
                <a:close/>
              </a:path>
              <a:path w="27940" h="2067560">
                <a:moveTo>
                  <a:pt x="27939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7939" y="1793239"/>
                </a:lnTo>
                <a:lnTo>
                  <a:pt x="27939" y="1786889"/>
                </a:lnTo>
                <a:close/>
              </a:path>
              <a:path w="27940" h="2067560">
                <a:moveTo>
                  <a:pt x="27939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7939" y="1785619"/>
                </a:lnTo>
                <a:lnTo>
                  <a:pt x="27939" y="1775460"/>
                </a:lnTo>
                <a:close/>
              </a:path>
              <a:path w="27940" h="2067560">
                <a:moveTo>
                  <a:pt x="27939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7939" y="1774189"/>
                </a:lnTo>
                <a:lnTo>
                  <a:pt x="27939" y="1767839"/>
                </a:lnTo>
                <a:close/>
              </a:path>
              <a:path w="27940" h="2067560">
                <a:moveTo>
                  <a:pt x="27939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7939" y="1766569"/>
                </a:lnTo>
                <a:lnTo>
                  <a:pt x="27939" y="1756409"/>
                </a:lnTo>
                <a:close/>
              </a:path>
              <a:path w="27940" h="2067560">
                <a:moveTo>
                  <a:pt x="27939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7939" y="1755139"/>
                </a:lnTo>
                <a:lnTo>
                  <a:pt x="27939" y="1748789"/>
                </a:lnTo>
                <a:close/>
              </a:path>
              <a:path w="27940" h="2067560">
                <a:moveTo>
                  <a:pt x="27939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7939" y="1747519"/>
                </a:lnTo>
                <a:lnTo>
                  <a:pt x="27939" y="1737359"/>
                </a:lnTo>
                <a:close/>
              </a:path>
              <a:path w="27940" h="2067560">
                <a:moveTo>
                  <a:pt x="27939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7939" y="1736089"/>
                </a:lnTo>
                <a:lnTo>
                  <a:pt x="27939" y="1729739"/>
                </a:lnTo>
                <a:close/>
              </a:path>
              <a:path w="27940" h="2067560">
                <a:moveTo>
                  <a:pt x="27939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7939" y="1728469"/>
                </a:lnTo>
                <a:lnTo>
                  <a:pt x="27939" y="1718309"/>
                </a:lnTo>
                <a:close/>
              </a:path>
              <a:path w="27940" h="2067560">
                <a:moveTo>
                  <a:pt x="27939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7939" y="1717039"/>
                </a:lnTo>
                <a:lnTo>
                  <a:pt x="27939" y="1710689"/>
                </a:lnTo>
                <a:close/>
              </a:path>
              <a:path w="27940" h="2067560">
                <a:moveTo>
                  <a:pt x="27939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7939" y="1709419"/>
                </a:lnTo>
                <a:lnTo>
                  <a:pt x="27939" y="1699259"/>
                </a:lnTo>
                <a:close/>
              </a:path>
              <a:path w="27940" h="2067560">
                <a:moveTo>
                  <a:pt x="27939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7939" y="1697989"/>
                </a:lnTo>
                <a:lnTo>
                  <a:pt x="27939" y="1691639"/>
                </a:lnTo>
                <a:close/>
              </a:path>
              <a:path w="27940" h="2067560">
                <a:moveTo>
                  <a:pt x="27939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7939" y="1690369"/>
                </a:lnTo>
                <a:lnTo>
                  <a:pt x="27939" y="1680210"/>
                </a:lnTo>
                <a:close/>
              </a:path>
              <a:path w="27940" h="2067560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2067560">
                <a:moveTo>
                  <a:pt x="27939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7939" y="1671319"/>
                </a:lnTo>
                <a:lnTo>
                  <a:pt x="27939" y="1661159"/>
                </a:lnTo>
                <a:close/>
              </a:path>
              <a:path w="27940" h="2067560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2067560">
                <a:moveTo>
                  <a:pt x="27939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7939" y="1652269"/>
                </a:lnTo>
                <a:lnTo>
                  <a:pt x="27939" y="1642109"/>
                </a:lnTo>
                <a:close/>
              </a:path>
              <a:path w="27940" h="2067560">
                <a:moveTo>
                  <a:pt x="27939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28139"/>
                </a:lnTo>
                <a:close/>
              </a:path>
              <a:path w="27940" h="2067560">
                <a:moveTo>
                  <a:pt x="27939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7939" y="1626869"/>
                </a:lnTo>
                <a:lnTo>
                  <a:pt x="27939" y="1616709"/>
                </a:lnTo>
                <a:close/>
              </a:path>
              <a:path w="27940" h="2067560">
                <a:moveTo>
                  <a:pt x="27939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39" y="1615439"/>
                </a:lnTo>
                <a:lnTo>
                  <a:pt x="27939" y="1609089"/>
                </a:lnTo>
                <a:close/>
              </a:path>
              <a:path w="27940" h="2067560">
                <a:moveTo>
                  <a:pt x="27939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39" y="1607819"/>
                </a:lnTo>
                <a:lnTo>
                  <a:pt x="27939" y="1597660"/>
                </a:lnTo>
                <a:close/>
              </a:path>
              <a:path w="27940" h="2067560">
                <a:moveTo>
                  <a:pt x="27939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39" y="1596389"/>
                </a:lnTo>
                <a:lnTo>
                  <a:pt x="27939" y="1590039"/>
                </a:lnTo>
                <a:close/>
              </a:path>
              <a:path w="27940" h="2067560">
                <a:moveTo>
                  <a:pt x="27939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7939" y="1588770"/>
                </a:lnTo>
                <a:lnTo>
                  <a:pt x="27939" y="1578609"/>
                </a:lnTo>
                <a:close/>
              </a:path>
              <a:path w="27940" h="2067560">
                <a:moveTo>
                  <a:pt x="27939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39" y="1577339"/>
                </a:lnTo>
                <a:lnTo>
                  <a:pt x="27939" y="1570989"/>
                </a:lnTo>
                <a:close/>
              </a:path>
              <a:path w="27940" h="2067560">
                <a:moveTo>
                  <a:pt x="27939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7939" y="1569720"/>
                </a:lnTo>
                <a:lnTo>
                  <a:pt x="27939" y="1559559"/>
                </a:lnTo>
                <a:close/>
              </a:path>
              <a:path w="27940" h="2067560">
                <a:moveTo>
                  <a:pt x="27939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39" y="1558289"/>
                </a:lnTo>
                <a:lnTo>
                  <a:pt x="27939" y="1551939"/>
                </a:lnTo>
                <a:close/>
              </a:path>
              <a:path w="27940" h="2067560">
                <a:moveTo>
                  <a:pt x="27939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39" y="1550669"/>
                </a:lnTo>
                <a:lnTo>
                  <a:pt x="27939" y="1540509"/>
                </a:lnTo>
                <a:close/>
              </a:path>
              <a:path w="27940" h="2067560">
                <a:moveTo>
                  <a:pt x="27939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39" y="1539239"/>
                </a:lnTo>
                <a:lnTo>
                  <a:pt x="27939" y="1532889"/>
                </a:lnTo>
                <a:close/>
              </a:path>
              <a:path w="27940" h="2067560">
                <a:moveTo>
                  <a:pt x="27939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7939" y="1531619"/>
                </a:lnTo>
                <a:lnTo>
                  <a:pt x="27939" y="1530349"/>
                </a:lnTo>
                <a:close/>
              </a:path>
              <a:path w="27940" h="2067560">
                <a:moveTo>
                  <a:pt x="27939" y="2011679"/>
                </a:moveTo>
                <a:lnTo>
                  <a:pt x="12700" y="2011679"/>
                </a:lnTo>
                <a:lnTo>
                  <a:pt x="12700" y="2015489"/>
                </a:lnTo>
                <a:lnTo>
                  <a:pt x="13969" y="2015489"/>
                </a:lnTo>
                <a:lnTo>
                  <a:pt x="13969" y="2020569"/>
                </a:lnTo>
                <a:lnTo>
                  <a:pt x="15239" y="2020569"/>
                </a:lnTo>
                <a:lnTo>
                  <a:pt x="15239" y="2025649"/>
                </a:lnTo>
                <a:lnTo>
                  <a:pt x="16509" y="2025649"/>
                </a:lnTo>
                <a:lnTo>
                  <a:pt x="16509" y="2029459"/>
                </a:lnTo>
                <a:lnTo>
                  <a:pt x="17779" y="2029459"/>
                </a:lnTo>
                <a:lnTo>
                  <a:pt x="17779" y="2034539"/>
                </a:lnTo>
                <a:lnTo>
                  <a:pt x="19050" y="2034539"/>
                </a:lnTo>
                <a:lnTo>
                  <a:pt x="19050" y="2039619"/>
                </a:lnTo>
                <a:lnTo>
                  <a:pt x="20319" y="2039619"/>
                </a:lnTo>
                <a:lnTo>
                  <a:pt x="20319" y="2043429"/>
                </a:lnTo>
                <a:lnTo>
                  <a:pt x="21589" y="2043429"/>
                </a:lnTo>
                <a:lnTo>
                  <a:pt x="21589" y="2048509"/>
                </a:lnTo>
                <a:lnTo>
                  <a:pt x="22859" y="2048509"/>
                </a:lnTo>
                <a:lnTo>
                  <a:pt x="22859" y="2053589"/>
                </a:lnTo>
                <a:lnTo>
                  <a:pt x="24129" y="2053589"/>
                </a:lnTo>
                <a:lnTo>
                  <a:pt x="24129" y="2057399"/>
                </a:lnTo>
                <a:lnTo>
                  <a:pt x="25400" y="2057399"/>
                </a:lnTo>
                <a:lnTo>
                  <a:pt x="25400" y="2062479"/>
                </a:lnTo>
                <a:lnTo>
                  <a:pt x="26669" y="2062479"/>
                </a:lnTo>
                <a:lnTo>
                  <a:pt x="26669" y="2067559"/>
                </a:lnTo>
                <a:lnTo>
                  <a:pt x="27939" y="2067559"/>
                </a:lnTo>
                <a:lnTo>
                  <a:pt x="27939" y="2011679"/>
                </a:lnTo>
                <a:close/>
              </a:path>
            </a:pathLst>
          </a:custGeom>
          <a:solidFill>
            <a:srgbClr val="1F3D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202930" y="3304540"/>
            <a:ext cx="27940" cy="2157730"/>
          </a:xfrm>
          <a:custGeom>
            <a:avLst/>
            <a:gdLst/>
            <a:ahLst/>
            <a:cxnLst/>
            <a:rect l="l" t="t" r="r" b="b"/>
            <a:pathLst>
              <a:path w="27940" h="2157729">
                <a:moveTo>
                  <a:pt x="6350" y="0"/>
                </a:moveTo>
                <a:lnTo>
                  <a:pt x="0" y="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12699"/>
                </a:lnTo>
                <a:lnTo>
                  <a:pt x="6350" y="12699"/>
                </a:lnTo>
                <a:lnTo>
                  <a:pt x="6350" y="0"/>
                </a:lnTo>
                <a:close/>
              </a:path>
              <a:path w="27940" h="2157729">
                <a:moveTo>
                  <a:pt x="2794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7940" y="317499"/>
                </a:lnTo>
                <a:lnTo>
                  <a:pt x="27940" y="304800"/>
                </a:lnTo>
                <a:close/>
              </a:path>
              <a:path w="27940" h="2157729">
                <a:moveTo>
                  <a:pt x="27940" y="317499"/>
                </a:moveTo>
                <a:lnTo>
                  <a:pt x="0" y="317499"/>
                </a:lnTo>
                <a:lnTo>
                  <a:pt x="0" y="336549"/>
                </a:lnTo>
                <a:lnTo>
                  <a:pt x="27940" y="336549"/>
                </a:lnTo>
                <a:lnTo>
                  <a:pt x="27940" y="317499"/>
                </a:lnTo>
                <a:close/>
              </a:path>
              <a:path w="27940" h="2157729">
                <a:moveTo>
                  <a:pt x="27940" y="336550"/>
                </a:moveTo>
                <a:lnTo>
                  <a:pt x="0" y="33655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36550"/>
                </a:lnTo>
                <a:close/>
              </a:path>
              <a:path w="27940" h="2157729">
                <a:moveTo>
                  <a:pt x="2794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349250"/>
                </a:lnTo>
                <a:close/>
              </a:path>
              <a:path w="27940" h="2157729">
                <a:moveTo>
                  <a:pt x="27940" y="361949"/>
                </a:moveTo>
                <a:lnTo>
                  <a:pt x="0" y="361949"/>
                </a:lnTo>
                <a:lnTo>
                  <a:pt x="0" y="393699"/>
                </a:lnTo>
                <a:lnTo>
                  <a:pt x="27940" y="393699"/>
                </a:lnTo>
                <a:lnTo>
                  <a:pt x="27940" y="361949"/>
                </a:lnTo>
                <a:close/>
              </a:path>
              <a:path w="27940" h="2157729">
                <a:moveTo>
                  <a:pt x="27940" y="393700"/>
                </a:moveTo>
                <a:lnTo>
                  <a:pt x="0" y="39370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3700"/>
                </a:lnTo>
                <a:close/>
              </a:path>
              <a:path w="27940" h="2157729">
                <a:moveTo>
                  <a:pt x="27940" y="400049"/>
                </a:moveTo>
                <a:lnTo>
                  <a:pt x="0" y="400049"/>
                </a:lnTo>
                <a:lnTo>
                  <a:pt x="0" y="412749"/>
                </a:lnTo>
                <a:lnTo>
                  <a:pt x="27940" y="412749"/>
                </a:lnTo>
                <a:lnTo>
                  <a:pt x="27940" y="400049"/>
                </a:lnTo>
                <a:close/>
              </a:path>
              <a:path w="27940" h="2157729">
                <a:moveTo>
                  <a:pt x="27940" y="412749"/>
                </a:moveTo>
                <a:lnTo>
                  <a:pt x="0" y="412749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2749"/>
                </a:lnTo>
                <a:close/>
              </a:path>
              <a:path w="27940" h="2157729">
                <a:moveTo>
                  <a:pt x="27940" y="419099"/>
                </a:moveTo>
                <a:lnTo>
                  <a:pt x="0" y="419099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419099"/>
                </a:lnTo>
                <a:close/>
              </a:path>
              <a:path w="27940" h="2157729">
                <a:moveTo>
                  <a:pt x="27940" y="431800"/>
                </a:moveTo>
                <a:lnTo>
                  <a:pt x="0" y="43180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31800"/>
                </a:lnTo>
                <a:close/>
              </a:path>
              <a:path w="27940" h="2157729">
                <a:moveTo>
                  <a:pt x="27940" y="457199"/>
                </a:moveTo>
                <a:lnTo>
                  <a:pt x="0" y="457199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457199"/>
                </a:lnTo>
                <a:close/>
              </a:path>
              <a:path w="27940" h="2157729">
                <a:moveTo>
                  <a:pt x="27940" y="527049"/>
                </a:moveTo>
                <a:lnTo>
                  <a:pt x="0" y="52704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27049"/>
                </a:lnTo>
                <a:close/>
              </a:path>
              <a:path w="27940" h="2157729">
                <a:moveTo>
                  <a:pt x="27940" y="565150"/>
                </a:moveTo>
                <a:lnTo>
                  <a:pt x="0" y="56515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5150"/>
                </a:lnTo>
                <a:close/>
              </a:path>
              <a:path w="27940" h="2157729">
                <a:moveTo>
                  <a:pt x="27940" y="570229"/>
                </a:moveTo>
                <a:lnTo>
                  <a:pt x="0" y="570229"/>
                </a:lnTo>
                <a:lnTo>
                  <a:pt x="0" y="576579"/>
                </a:lnTo>
                <a:lnTo>
                  <a:pt x="27940" y="576579"/>
                </a:lnTo>
                <a:lnTo>
                  <a:pt x="27940" y="570229"/>
                </a:lnTo>
                <a:close/>
              </a:path>
              <a:path w="27940" h="2157729">
                <a:moveTo>
                  <a:pt x="27940" y="576579"/>
                </a:moveTo>
                <a:lnTo>
                  <a:pt x="0" y="57657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76579"/>
                </a:lnTo>
                <a:close/>
              </a:path>
              <a:path w="27940" h="2157729">
                <a:moveTo>
                  <a:pt x="27940" y="582930"/>
                </a:moveTo>
                <a:lnTo>
                  <a:pt x="0" y="58293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582930"/>
                </a:lnTo>
                <a:close/>
              </a:path>
              <a:path w="27940" h="2157729">
                <a:moveTo>
                  <a:pt x="27940" y="609600"/>
                </a:moveTo>
                <a:lnTo>
                  <a:pt x="0" y="609600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09600"/>
                </a:lnTo>
                <a:close/>
              </a:path>
              <a:path w="27940" h="215772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2157729">
                <a:moveTo>
                  <a:pt x="27940" y="635000"/>
                </a:moveTo>
                <a:lnTo>
                  <a:pt x="0" y="635000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35000"/>
                </a:lnTo>
                <a:close/>
              </a:path>
              <a:path w="27940" h="2157729">
                <a:moveTo>
                  <a:pt x="27940" y="647700"/>
                </a:moveTo>
                <a:lnTo>
                  <a:pt x="0" y="64770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7700"/>
                </a:lnTo>
                <a:close/>
              </a:path>
              <a:path w="27940" h="2157729">
                <a:moveTo>
                  <a:pt x="27940" y="654050"/>
                </a:moveTo>
                <a:lnTo>
                  <a:pt x="0" y="6540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54050"/>
                </a:lnTo>
                <a:close/>
              </a:path>
              <a:path w="27940" h="2157729">
                <a:moveTo>
                  <a:pt x="27940" y="697230"/>
                </a:moveTo>
                <a:lnTo>
                  <a:pt x="0" y="69723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7230"/>
                </a:lnTo>
                <a:close/>
              </a:path>
              <a:path w="27940" h="2157729">
                <a:moveTo>
                  <a:pt x="27940" y="704849"/>
                </a:moveTo>
                <a:lnTo>
                  <a:pt x="0" y="704849"/>
                </a:lnTo>
                <a:lnTo>
                  <a:pt x="0" y="711199"/>
                </a:lnTo>
                <a:lnTo>
                  <a:pt x="27940" y="711199"/>
                </a:lnTo>
                <a:lnTo>
                  <a:pt x="27940" y="704849"/>
                </a:lnTo>
                <a:close/>
              </a:path>
              <a:path w="27940" h="2157729">
                <a:moveTo>
                  <a:pt x="27940" y="711199"/>
                </a:moveTo>
                <a:lnTo>
                  <a:pt x="0" y="711199"/>
                </a:lnTo>
                <a:lnTo>
                  <a:pt x="0" y="748029"/>
                </a:lnTo>
                <a:lnTo>
                  <a:pt x="27940" y="748029"/>
                </a:lnTo>
                <a:lnTo>
                  <a:pt x="27940" y="711199"/>
                </a:lnTo>
                <a:close/>
              </a:path>
              <a:path w="27940" h="2157729">
                <a:moveTo>
                  <a:pt x="27940" y="748029"/>
                </a:moveTo>
                <a:lnTo>
                  <a:pt x="0" y="748029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48029"/>
                </a:lnTo>
                <a:close/>
              </a:path>
              <a:path w="27940" h="2157729">
                <a:moveTo>
                  <a:pt x="27940" y="754379"/>
                </a:moveTo>
                <a:lnTo>
                  <a:pt x="0" y="754379"/>
                </a:lnTo>
                <a:lnTo>
                  <a:pt x="0" y="786129"/>
                </a:lnTo>
                <a:lnTo>
                  <a:pt x="27940" y="786129"/>
                </a:lnTo>
                <a:lnTo>
                  <a:pt x="27940" y="754379"/>
                </a:lnTo>
                <a:close/>
              </a:path>
              <a:path w="27940" h="2157729">
                <a:moveTo>
                  <a:pt x="27940" y="786129"/>
                </a:moveTo>
                <a:lnTo>
                  <a:pt x="0" y="786129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29"/>
                </a:lnTo>
                <a:close/>
              </a:path>
              <a:path w="27940" h="2157729">
                <a:moveTo>
                  <a:pt x="27940" y="792479"/>
                </a:moveTo>
                <a:lnTo>
                  <a:pt x="0" y="792479"/>
                </a:lnTo>
                <a:lnTo>
                  <a:pt x="0" y="800099"/>
                </a:lnTo>
                <a:lnTo>
                  <a:pt x="27940" y="800099"/>
                </a:lnTo>
                <a:lnTo>
                  <a:pt x="27940" y="792479"/>
                </a:lnTo>
                <a:close/>
              </a:path>
              <a:path w="27940" h="2157729">
                <a:moveTo>
                  <a:pt x="27940" y="800099"/>
                </a:moveTo>
                <a:lnTo>
                  <a:pt x="0" y="80009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00099"/>
                </a:lnTo>
                <a:close/>
              </a:path>
              <a:path w="27940" h="2157729">
                <a:moveTo>
                  <a:pt x="27940" y="838199"/>
                </a:moveTo>
                <a:lnTo>
                  <a:pt x="0" y="838199"/>
                </a:lnTo>
                <a:lnTo>
                  <a:pt x="0" y="843279"/>
                </a:lnTo>
                <a:lnTo>
                  <a:pt x="27940" y="843279"/>
                </a:lnTo>
                <a:lnTo>
                  <a:pt x="27940" y="838199"/>
                </a:lnTo>
                <a:close/>
              </a:path>
              <a:path w="27940" h="2157729">
                <a:moveTo>
                  <a:pt x="27940" y="843280"/>
                </a:moveTo>
                <a:lnTo>
                  <a:pt x="0" y="843280"/>
                </a:lnTo>
                <a:lnTo>
                  <a:pt x="0" y="868679"/>
                </a:lnTo>
                <a:lnTo>
                  <a:pt x="27940" y="868679"/>
                </a:lnTo>
                <a:lnTo>
                  <a:pt x="27940" y="843280"/>
                </a:lnTo>
                <a:close/>
              </a:path>
              <a:path w="27940" h="2157729">
                <a:moveTo>
                  <a:pt x="27940" y="868679"/>
                </a:moveTo>
                <a:lnTo>
                  <a:pt x="0" y="868679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868679"/>
                </a:lnTo>
                <a:close/>
              </a:path>
              <a:path w="27940" h="2157729">
                <a:moveTo>
                  <a:pt x="2794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7940" y="944879"/>
                </a:lnTo>
                <a:lnTo>
                  <a:pt x="27940" y="938530"/>
                </a:lnTo>
                <a:close/>
              </a:path>
              <a:path w="27940" h="2157729">
                <a:moveTo>
                  <a:pt x="27940" y="944879"/>
                </a:moveTo>
                <a:lnTo>
                  <a:pt x="0" y="944879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44879"/>
                </a:lnTo>
                <a:close/>
              </a:path>
              <a:path w="27940" h="2157729">
                <a:moveTo>
                  <a:pt x="27940" y="952499"/>
                </a:moveTo>
                <a:lnTo>
                  <a:pt x="0" y="952499"/>
                </a:lnTo>
                <a:lnTo>
                  <a:pt x="0" y="963929"/>
                </a:lnTo>
                <a:lnTo>
                  <a:pt x="27940" y="963929"/>
                </a:lnTo>
                <a:lnTo>
                  <a:pt x="27940" y="952499"/>
                </a:lnTo>
                <a:close/>
              </a:path>
              <a:path w="27940" h="2157729">
                <a:moveTo>
                  <a:pt x="27940" y="963930"/>
                </a:moveTo>
                <a:lnTo>
                  <a:pt x="0" y="96393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63930"/>
                </a:lnTo>
                <a:close/>
              </a:path>
              <a:path w="27940" h="2157729">
                <a:moveTo>
                  <a:pt x="27940" y="990599"/>
                </a:moveTo>
                <a:lnTo>
                  <a:pt x="0" y="9905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990599"/>
                </a:lnTo>
                <a:close/>
              </a:path>
              <a:path w="27940" h="2157729">
                <a:moveTo>
                  <a:pt x="27940" y="1066800"/>
                </a:moveTo>
                <a:lnTo>
                  <a:pt x="0" y="1066800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066800"/>
                </a:lnTo>
                <a:close/>
              </a:path>
              <a:path w="27940" h="2157729">
                <a:moveTo>
                  <a:pt x="27940" y="1212850"/>
                </a:moveTo>
                <a:lnTo>
                  <a:pt x="0" y="1212850"/>
                </a:lnTo>
                <a:lnTo>
                  <a:pt x="0" y="1236979"/>
                </a:lnTo>
                <a:lnTo>
                  <a:pt x="27940" y="1236979"/>
                </a:lnTo>
                <a:lnTo>
                  <a:pt x="27940" y="1212850"/>
                </a:lnTo>
                <a:close/>
              </a:path>
              <a:path w="27940" h="2157729">
                <a:moveTo>
                  <a:pt x="27940" y="1236980"/>
                </a:moveTo>
                <a:lnTo>
                  <a:pt x="0" y="1236980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36980"/>
                </a:lnTo>
                <a:close/>
              </a:path>
              <a:path w="27940" h="2157729">
                <a:moveTo>
                  <a:pt x="27940" y="1289049"/>
                </a:moveTo>
                <a:lnTo>
                  <a:pt x="0" y="1289049"/>
                </a:lnTo>
                <a:lnTo>
                  <a:pt x="0" y="1306829"/>
                </a:lnTo>
                <a:lnTo>
                  <a:pt x="27940" y="1306829"/>
                </a:lnTo>
                <a:lnTo>
                  <a:pt x="27940" y="1289049"/>
                </a:lnTo>
                <a:close/>
              </a:path>
              <a:path w="27940" h="2157729">
                <a:moveTo>
                  <a:pt x="27940" y="1306830"/>
                </a:moveTo>
                <a:lnTo>
                  <a:pt x="0" y="1306830"/>
                </a:lnTo>
                <a:lnTo>
                  <a:pt x="0" y="1319529"/>
                </a:lnTo>
                <a:lnTo>
                  <a:pt x="27940" y="1319529"/>
                </a:lnTo>
                <a:lnTo>
                  <a:pt x="27940" y="1306830"/>
                </a:lnTo>
                <a:close/>
              </a:path>
              <a:path w="27940" h="2157729">
                <a:moveTo>
                  <a:pt x="27940" y="1319530"/>
                </a:moveTo>
                <a:lnTo>
                  <a:pt x="0" y="1319530"/>
                </a:lnTo>
                <a:lnTo>
                  <a:pt x="0" y="1346199"/>
                </a:lnTo>
                <a:lnTo>
                  <a:pt x="27940" y="1346199"/>
                </a:lnTo>
                <a:lnTo>
                  <a:pt x="27940" y="1319530"/>
                </a:lnTo>
                <a:close/>
              </a:path>
              <a:path w="27940" h="2157729">
                <a:moveTo>
                  <a:pt x="27940" y="1346200"/>
                </a:moveTo>
                <a:lnTo>
                  <a:pt x="0" y="1346200"/>
                </a:lnTo>
                <a:lnTo>
                  <a:pt x="0" y="1376679"/>
                </a:lnTo>
                <a:lnTo>
                  <a:pt x="27940" y="1376679"/>
                </a:lnTo>
                <a:lnTo>
                  <a:pt x="27940" y="1346200"/>
                </a:lnTo>
                <a:close/>
              </a:path>
              <a:path w="27940" h="2157729">
                <a:moveTo>
                  <a:pt x="27940" y="1376679"/>
                </a:moveTo>
                <a:lnTo>
                  <a:pt x="0" y="1376679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6679"/>
                </a:lnTo>
                <a:close/>
              </a:path>
              <a:path w="27940" h="2157729">
                <a:moveTo>
                  <a:pt x="27940" y="1383029"/>
                </a:moveTo>
                <a:lnTo>
                  <a:pt x="0" y="1383029"/>
                </a:lnTo>
                <a:lnTo>
                  <a:pt x="0" y="1389379"/>
                </a:lnTo>
                <a:lnTo>
                  <a:pt x="27940" y="1389379"/>
                </a:lnTo>
                <a:lnTo>
                  <a:pt x="27940" y="1383029"/>
                </a:lnTo>
                <a:close/>
              </a:path>
              <a:path w="27940" h="2157729">
                <a:moveTo>
                  <a:pt x="27940" y="1389379"/>
                </a:moveTo>
                <a:lnTo>
                  <a:pt x="0" y="1389379"/>
                </a:lnTo>
                <a:lnTo>
                  <a:pt x="0" y="1422399"/>
                </a:lnTo>
                <a:lnTo>
                  <a:pt x="27940" y="1422399"/>
                </a:lnTo>
                <a:lnTo>
                  <a:pt x="27940" y="1389379"/>
                </a:lnTo>
                <a:close/>
              </a:path>
              <a:path w="27940" h="2157729">
                <a:moveTo>
                  <a:pt x="27940" y="1422399"/>
                </a:moveTo>
                <a:lnTo>
                  <a:pt x="0" y="1422399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22399"/>
                </a:lnTo>
                <a:close/>
              </a:path>
              <a:path w="27940" h="2157729">
                <a:moveTo>
                  <a:pt x="27940" y="1446530"/>
                </a:moveTo>
                <a:lnTo>
                  <a:pt x="0" y="1446530"/>
                </a:lnTo>
                <a:lnTo>
                  <a:pt x="0" y="1498599"/>
                </a:lnTo>
                <a:lnTo>
                  <a:pt x="27940" y="1498599"/>
                </a:lnTo>
                <a:lnTo>
                  <a:pt x="27940" y="1446530"/>
                </a:lnTo>
                <a:close/>
              </a:path>
              <a:path w="27940" h="2157729">
                <a:moveTo>
                  <a:pt x="27940" y="1498600"/>
                </a:moveTo>
                <a:lnTo>
                  <a:pt x="0" y="1498600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498600"/>
                </a:lnTo>
                <a:close/>
              </a:path>
              <a:path w="27940" h="2157729">
                <a:moveTo>
                  <a:pt x="27940" y="1819909"/>
                </a:moveTo>
                <a:lnTo>
                  <a:pt x="0" y="1819909"/>
                </a:lnTo>
                <a:lnTo>
                  <a:pt x="0" y="2059939"/>
                </a:lnTo>
                <a:lnTo>
                  <a:pt x="1270" y="2059939"/>
                </a:lnTo>
                <a:lnTo>
                  <a:pt x="1270" y="2063749"/>
                </a:lnTo>
                <a:lnTo>
                  <a:pt x="2540" y="2063749"/>
                </a:lnTo>
                <a:lnTo>
                  <a:pt x="2540" y="2068829"/>
                </a:lnTo>
                <a:lnTo>
                  <a:pt x="3810" y="2068829"/>
                </a:lnTo>
                <a:lnTo>
                  <a:pt x="3810" y="2073909"/>
                </a:lnTo>
                <a:lnTo>
                  <a:pt x="5079" y="2073909"/>
                </a:lnTo>
                <a:lnTo>
                  <a:pt x="5079" y="2077719"/>
                </a:lnTo>
                <a:lnTo>
                  <a:pt x="6350" y="2077719"/>
                </a:lnTo>
                <a:lnTo>
                  <a:pt x="6350" y="2082799"/>
                </a:lnTo>
                <a:lnTo>
                  <a:pt x="7620" y="2082799"/>
                </a:lnTo>
                <a:lnTo>
                  <a:pt x="7620" y="2087879"/>
                </a:lnTo>
                <a:lnTo>
                  <a:pt x="27940" y="2087879"/>
                </a:lnTo>
                <a:lnTo>
                  <a:pt x="27940" y="1819909"/>
                </a:lnTo>
                <a:close/>
              </a:path>
              <a:path w="27940" h="2157729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2157729">
                <a:moveTo>
                  <a:pt x="27940" y="1800859"/>
                </a:moveTo>
                <a:lnTo>
                  <a:pt x="0" y="1800859"/>
                </a:lnTo>
                <a:lnTo>
                  <a:pt x="0" y="1811019"/>
                </a:lnTo>
                <a:lnTo>
                  <a:pt x="27940" y="1811019"/>
                </a:lnTo>
                <a:lnTo>
                  <a:pt x="27940" y="1800859"/>
                </a:lnTo>
                <a:close/>
              </a:path>
              <a:path w="27940" h="2157729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2157729">
                <a:moveTo>
                  <a:pt x="27940" y="1781809"/>
                </a:moveTo>
                <a:lnTo>
                  <a:pt x="0" y="1781809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09"/>
                </a:lnTo>
                <a:close/>
              </a:path>
              <a:path w="27940" h="2157729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2157729">
                <a:moveTo>
                  <a:pt x="27940" y="1762760"/>
                </a:moveTo>
                <a:lnTo>
                  <a:pt x="0" y="1762760"/>
                </a:lnTo>
                <a:lnTo>
                  <a:pt x="0" y="1772919"/>
                </a:lnTo>
                <a:lnTo>
                  <a:pt x="27940" y="1772919"/>
                </a:lnTo>
                <a:lnTo>
                  <a:pt x="27940" y="1762760"/>
                </a:lnTo>
                <a:close/>
              </a:path>
              <a:path w="27940" h="2157729">
                <a:moveTo>
                  <a:pt x="27940" y="1755139"/>
                </a:moveTo>
                <a:lnTo>
                  <a:pt x="0" y="1755139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39"/>
                </a:lnTo>
                <a:close/>
              </a:path>
              <a:path w="27940" h="2157729">
                <a:moveTo>
                  <a:pt x="27940" y="1743709"/>
                </a:moveTo>
                <a:lnTo>
                  <a:pt x="0" y="1743709"/>
                </a:lnTo>
                <a:lnTo>
                  <a:pt x="0" y="1753869"/>
                </a:lnTo>
                <a:lnTo>
                  <a:pt x="27940" y="1753869"/>
                </a:lnTo>
                <a:lnTo>
                  <a:pt x="27940" y="1743709"/>
                </a:lnTo>
                <a:close/>
              </a:path>
              <a:path w="27940" h="2157729">
                <a:moveTo>
                  <a:pt x="27940" y="1736089"/>
                </a:moveTo>
                <a:lnTo>
                  <a:pt x="0" y="1736089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89"/>
                </a:lnTo>
                <a:close/>
              </a:path>
              <a:path w="27940" h="2157729">
                <a:moveTo>
                  <a:pt x="27940" y="1724659"/>
                </a:moveTo>
                <a:lnTo>
                  <a:pt x="0" y="1724659"/>
                </a:lnTo>
                <a:lnTo>
                  <a:pt x="0" y="1734819"/>
                </a:lnTo>
                <a:lnTo>
                  <a:pt x="27940" y="1734819"/>
                </a:lnTo>
                <a:lnTo>
                  <a:pt x="27940" y="1724659"/>
                </a:lnTo>
                <a:close/>
              </a:path>
              <a:path w="27940" h="2157729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2157729">
                <a:moveTo>
                  <a:pt x="27940" y="1705609"/>
                </a:moveTo>
                <a:lnTo>
                  <a:pt x="0" y="1705609"/>
                </a:lnTo>
                <a:lnTo>
                  <a:pt x="0" y="1715769"/>
                </a:lnTo>
                <a:lnTo>
                  <a:pt x="27940" y="1715769"/>
                </a:lnTo>
                <a:lnTo>
                  <a:pt x="27940" y="1705609"/>
                </a:lnTo>
                <a:close/>
              </a:path>
              <a:path w="27940" h="2157729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2157729">
                <a:moveTo>
                  <a:pt x="27940" y="1686559"/>
                </a:moveTo>
                <a:lnTo>
                  <a:pt x="0" y="1686559"/>
                </a:lnTo>
                <a:lnTo>
                  <a:pt x="0" y="1696719"/>
                </a:lnTo>
                <a:lnTo>
                  <a:pt x="27940" y="1696719"/>
                </a:lnTo>
                <a:lnTo>
                  <a:pt x="27940" y="1686559"/>
                </a:lnTo>
                <a:close/>
              </a:path>
              <a:path w="27940" h="2157729">
                <a:moveTo>
                  <a:pt x="27940" y="1678939"/>
                </a:moveTo>
                <a:lnTo>
                  <a:pt x="0" y="1678939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39"/>
                </a:lnTo>
                <a:close/>
              </a:path>
              <a:path w="27940" h="2157729">
                <a:moveTo>
                  <a:pt x="27940" y="1667510"/>
                </a:moveTo>
                <a:lnTo>
                  <a:pt x="0" y="1667510"/>
                </a:lnTo>
                <a:lnTo>
                  <a:pt x="0" y="1677669"/>
                </a:lnTo>
                <a:lnTo>
                  <a:pt x="27940" y="1677669"/>
                </a:lnTo>
                <a:lnTo>
                  <a:pt x="27940" y="1667510"/>
                </a:lnTo>
                <a:close/>
              </a:path>
              <a:path w="27940" h="2157729">
                <a:moveTo>
                  <a:pt x="2794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9889"/>
                </a:lnTo>
                <a:close/>
              </a:path>
              <a:path w="27940" h="2157729">
                <a:moveTo>
                  <a:pt x="27940" y="1648459"/>
                </a:moveTo>
                <a:lnTo>
                  <a:pt x="0" y="1648459"/>
                </a:lnTo>
                <a:lnTo>
                  <a:pt x="0" y="1658619"/>
                </a:lnTo>
                <a:lnTo>
                  <a:pt x="27940" y="1658619"/>
                </a:lnTo>
                <a:lnTo>
                  <a:pt x="27940" y="1648459"/>
                </a:lnTo>
                <a:close/>
              </a:path>
              <a:path w="27940" h="2157729">
                <a:moveTo>
                  <a:pt x="2794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640839"/>
                </a:lnTo>
                <a:close/>
              </a:path>
              <a:path w="27940" h="2157729">
                <a:moveTo>
                  <a:pt x="27940" y="1629409"/>
                </a:moveTo>
                <a:lnTo>
                  <a:pt x="0" y="1629409"/>
                </a:lnTo>
                <a:lnTo>
                  <a:pt x="0" y="1639569"/>
                </a:lnTo>
                <a:lnTo>
                  <a:pt x="27940" y="1639569"/>
                </a:lnTo>
                <a:lnTo>
                  <a:pt x="27940" y="1629409"/>
                </a:lnTo>
                <a:close/>
              </a:path>
              <a:path w="27940" h="2157729">
                <a:moveTo>
                  <a:pt x="27940" y="1615439"/>
                </a:moveTo>
                <a:lnTo>
                  <a:pt x="0" y="161543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15439"/>
                </a:lnTo>
                <a:close/>
              </a:path>
              <a:path w="27940" h="2157729">
                <a:moveTo>
                  <a:pt x="27940" y="1604009"/>
                </a:moveTo>
                <a:lnTo>
                  <a:pt x="0" y="1604009"/>
                </a:lnTo>
                <a:lnTo>
                  <a:pt x="0" y="1614169"/>
                </a:lnTo>
                <a:lnTo>
                  <a:pt x="27940" y="1614169"/>
                </a:lnTo>
                <a:lnTo>
                  <a:pt x="27940" y="1604009"/>
                </a:lnTo>
                <a:close/>
              </a:path>
              <a:path w="27940" h="215772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2157729">
                <a:moveTo>
                  <a:pt x="27940" y="1584960"/>
                </a:moveTo>
                <a:lnTo>
                  <a:pt x="0" y="1584960"/>
                </a:lnTo>
                <a:lnTo>
                  <a:pt x="0" y="1595119"/>
                </a:lnTo>
                <a:lnTo>
                  <a:pt x="27940" y="1595119"/>
                </a:lnTo>
                <a:lnTo>
                  <a:pt x="27940" y="1584960"/>
                </a:lnTo>
                <a:close/>
              </a:path>
              <a:path w="27940" h="215772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2157729">
                <a:moveTo>
                  <a:pt x="27940" y="1565909"/>
                </a:moveTo>
                <a:lnTo>
                  <a:pt x="0" y="1565909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09"/>
                </a:lnTo>
                <a:close/>
              </a:path>
              <a:path w="27940" h="215772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2157729">
                <a:moveTo>
                  <a:pt x="27940" y="1546859"/>
                </a:moveTo>
                <a:lnTo>
                  <a:pt x="0" y="1546859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59"/>
                </a:lnTo>
                <a:close/>
              </a:path>
              <a:path w="27940" h="215772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2157729">
                <a:moveTo>
                  <a:pt x="27940" y="1527809"/>
                </a:moveTo>
                <a:lnTo>
                  <a:pt x="0" y="1527809"/>
                </a:lnTo>
                <a:lnTo>
                  <a:pt x="0" y="1537969"/>
                </a:lnTo>
                <a:lnTo>
                  <a:pt x="27940" y="1537969"/>
                </a:lnTo>
                <a:lnTo>
                  <a:pt x="27940" y="1527809"/>
                </a:lnTo>
                <a:close/>
              </a:path>
              <a:path w="27940" h="215772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2157729">
                <a:moveTo>
                  <a:pt x="27940" y="1517649"/>
                </a:moveTo>
                <a:lnTo>
                  <a:pt x="0" y="1517649"/>
                </a:lnTo>
                <a:lnTo>
                  <a:pt x="0" y="1518919"/>
                </a:lnTo>
                <a:lnTo>
                  <a:pt x="27940" y="1518919"/>
                </a:lnTo>
                <a:lnTo>
                  <a:pt x="27940" y="1517649"/>
                </a:lnTo>
                <a:close/>
              </a:path>
              <a:path w="27940" h="2157729">
                <a:moveTo>
                  <a:pt x="27940" y="2087879"/>
                </a:moveTo>
                <a:lnTo>
                  <a:pt x="8890" y="2087879"/>
                </a:lnTo>
                <a:lnTo>
                  <a:pt x="8890" y="2091689"/>
                </a:lnTo>
                <a:lnTo>
                  <a:pt x="10160" y="2091689"/>
                </a:lnTo>
                <a:lnTo>
                  <a:pt x="10160" y="2096769"/>
                </a:lnTo>
                <a:lnTo>
                  <a:pt x="11429" y="2096769"/>
                </a:lnTo>
                <a:lnTo>
                  <a:pt x="11429" y="2101849"/>
                </a:lnTo>
                <a:lnTo>
                  <a:pt x="12700" y="2101849"/>
                </a:lnTo>
                <a:lnTo>
                  <a:pt x="12700" y="2105659"/>
                </a:lnTo>
                <a:lnTo>
                  <a:pt x="13970" y="2105659"/>
                </a:lnTo>
                <a:lnTo>
                  <a:pt x="13970" y="2110739"/>
                </a:lnTo>
                <a:lnTo>
                  <a:pt x="15240" y="2110739"/>
                </a:lnTo>
                <a:lnTo>
                  <a:pt x="15240" y="2115819"/>
                </a:lnTo>
                <a:lnTo>
                  <a:pt x="16510" y="2115819"/>
                </a:lnTo>
                <a:lnTo>
                  <a:pt x="16510" y="2119629"/>
                </a:lnTo>
                <a:lnTo>
                  <a:pt x="17779" y="2119629"/>
                </a:lnTo>
                <a:lnTo>
                  <a:pt x="17779" y="2124709"/>
                </a:lnTo>
                <a:lnTo>
                  <a:pt x="19050" y="2124709"/>
                </a:lnTo>
                <a:lnTo>
                  <a:pt x="19050" y="2129789"/>
                </a:lnTo>
                <a:lnTo>
                  <a:pt x="20320" y="2129789"/>
                </a:lnTo>
                <a:lnTo>
                  <a:pt x="20320" y="2133599"/>
                </a:lnTo>
                <a:lnTo>
                  <a:pt x="21590" y="2133599"/>
                </a:lnTo>
                <a:lnTo>
                  <a:pt x="21590" y="2138679"/>
                </a:lnTo>
                <a:lnTo>
                  <a:pt x="22860" y="2138679"/>
                </a:lnTo>
                <a:lnTo>
                  <a:pt x="22860" y="2143759"/>
                </a:lnTo>
                <a:lnTo>
                  <a:pt x="24129" y="2143759"/>
                </a:lnTo>
                <a:lnTo>
                  <a:pt x="24129" y="2148839"/>
                </a:lnTo>
                <a:lnTo>
                  <a:pt x="25400" y="2148839"/>
                </a:lnTo>
                <a:lnTo>
                  <a:pt x="25400" y="2152649"/>
                </a:lnTo>
                <a:lnTo>
                  <a:pt x="26670" y="2152649"/>
                </a:lnTo>
                <a:lnTo>
                  <a:pt x="26670" y="2157729"/>
                </a:lnTo>
                <a:lnTo>
                  <a:pt x="27940" y="2157729"/>
                </a:lnTo>
                <a:lnTo>
                  <a:pt x="27940" y="2087879"/>
                </a:lnTo>
                <a:close/>
              </a:path>
            </a:pathLst>
          </a:custGeom>
          <a:solidFill>
            <a:srgbClr val="1E3C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230869" y="3329940"/>
            <a:ext cx="26670" cy="2230120"/>
          </a:xfrm>
          <a:custGeom>
            <a:avLst/>
            <a:gdLst/>
            <a:ahLst/>
            <a:cxnLst/>
            <a:rect l="l" t="t" r="r" b="b"/>
            <a:pathLst>
              <a:path w="26670" h="2230120">
                <a:moveTo>
                  <a:pt x="2031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20319" y="12700"/>
                </a:lnTo>
                <a:lnTo>
                  <a:pt x="20319" y="0"/>
                </a:lnTo>
                <a:close/>
              </a:path>
              <a:path w="26670" h="2230120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30120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30120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30120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30120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30120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30120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30120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30120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30120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30120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30120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30120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30120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30120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30120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30120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30120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30120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30120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30120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30120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30120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30120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30120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30120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30120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30120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30120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30120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30120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30120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3012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30120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30120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30120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30120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30120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30120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30120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30120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30120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30120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30120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30120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30120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30120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30120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30120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30120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30120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301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30120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301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30120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301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30120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301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30120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301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30120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30120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3012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30120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3012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301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3012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30120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3012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30120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3012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30120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30120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30120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30120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30120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30120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30120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30120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30120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30120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30120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30120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30120">
                <a:moveTo>
                  <a:pt x="26670" y="2062480"/>
                </a:moveTo>
                <a:lnTo>
                  <a:pt x="0" y="2062480"/>
                </a:lnTo>
                <a:lnTo>
                  <a:pt x="0" y="2137410"/>
                </a:lnTo>
                <a:lnTo>
                  <a:pt x="1270" y="2137410"/>
                </a:lnTo>
                <a:lnTo>
                  <a:pt x="1270" y="2141220"/>
                </a:lnTo>
                <a:lnTo>
                  <a:pt x="2539" y="2141220"/>
                </a:lnTo>
                <a:lnTo>
                  <a:pt x="2539" y="2146300"/>
                </a:lnTo>
                <a:lnTo>
                  <a:pt x="3809" y="2146300"/>
                </a:lnTo>
                <a:lnTo>
                  <a:pt x="3809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30120">
                <a:moveTo>
                  <a:pt x="26670" y="2217420"/>
                </a:moveTo>
                <a:lnTo>
                  <a:pt x="22859" y="2217420"/>
                </a:lnTo>
                <a:lnTo>
                  <a:pt x="22859" y="2221230"/>
                </a:lnTo>
                <a:lnTo>
                  <a:pt x="24129" y="2221230"/>
                </a:lnTo>
                <a:lnTo>
                  <a:pt x="24129" y="2227580"/>
                </a:lnTo>
                <a:lnTo>
                  <a:pt x="25400" y="2227580"/>
                </a:lnTo>
                <a:lnTo>
                  <a:pt x="25400" y="2230120"/>
                </a:lnTo>
                <a:lnTo>
                  <a:pt x="26670" y="2230120"/>
                </a:lnTo>
                <a:lnTo>
                  <a:pt x="26670" y="2217420"/>
                </a:lnTo>
                <a:close/>
              </a:path>
              <a:path w="26670" h="2230120">
                <a:moveTo>
                  <a:pt x="26670" y="2198370"/>
                </a:moveTo>
                <a:lnTo>
                  <a:pt x="17779" y="2198370"/>
                </a:lnTo>
                <a:lnTo>
                  <a:pt x="17779" y="2202180"/>
                </a:lnTo>
                <a:lnTo>
                  <a:pt x="19050" y="2202180"/>
                </a:lnTo>
                <a:lnTo>
                  <a:pt x="19050" y="2208530"/>
                </a:lnTo>
                <a:lnTo>
                  <a:pt x="20320" y="2208530"/>
                </a:lnTo>
                <a:lnTo>
                  <a:pt x="20320" y="2213610"/>
                </a:lnTo>
                <a:lnTo>
                  <a:pt x="21589" y="2213610"/>
                </a:lnTo>
                <a:lnTo>
                  <a:pt x="21589" y="2217420"/>
                </a:lnTo>
                <a:lnTo>
                  <a:pt x="22859" y="2217420"/>
                </a:lnTo>
                <a:lnTo>
                  <a:pt x="2285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30120">
                <a:moveTo>
                  <a:pt x="26670" y="2175510"/>
                </a:moveTo>
                <a:lnTo>
                  <a:pt x="11429" y="2175510"/>
                </a:lnTo>
                <a:lnTo>
                  <a:pt x="11429" y="2179320"/>
                </a:lnTo>
                <a:lnTo>
                  <a:pt x="12700" y="2179320"/>
                </a:lnTo>
                <a:lnTo>
                  <a:pt x="12700" y="2183130"/>
                </a:lnTo>
                <a:lnTo>
                  <a:pt x="13970" y="2183130"/>
                </a:lnTo>
                <a:lnTo>
                  <a:pt x="13970" y="2189480"/>
                </a:lnTo>
                <a:lnTo>
                  <a:pt x="15239" y="2189480"/>
                </a:lnTo>
                <a:lnTo>
                  <a:pt x="15239" y="2194560"/>
                </a:lnTo>
                <a:lnTo>
                  <a:pt x="16509" y="2194560"/>
                </a:lnTo>
                <a:lnTo>
                  <a:pt x="16509" y="2198370"/>
                </a:lnTo>
                <a:lnTo>
                  <a:pt x="17779" y="2198370"/>
                </a:lnTo>
                <a:lnTo>
                  <a:pt x="1777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30120">
                <a:moveTo>
                  <a:pt x="26670" y="2156460"/>
                </a:moveTo>
                <a:lnTo>
                  <a:pt x="6350" y="2156460"/>
                </a:lnTo>
                <a:lnTo>
                  <a:pt x="6350" y="2160270"/>
                </a:lnTo>
                <a:lnTo>
                  <a:pt x="7620" y="2160270"/>
                </a:lnTo>
                <a:lnTo>
                  <a:pt x="7620" y="2166620"/>
                </a:lnTo>
                <a:lnTo>
                  <a:pt x="8889" y="2166620"/>
                </a:lnTo>
                <a:lnTo>
                  <a:pt x="8889" y="2170430"/>
                </a:lnTo>
                <a:lnTo>
                  <a:pt x="10159" y="2170430"/>
                </a:lnTo>
                <a:lnTo>
                  <a:pt x="10159" y="2175510"/>
                </a:lnTo>
                <a:lnTo>
                  <a:pt x="11429" y="2175510"/>
                </a:lnTo>
                <a:lnTo>
                  <a:pt x="1142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30120">
                <a:moveTo>
                  <a:pt x="26670" y="2152650"/>
                </a:moveTo>
                <a:lnTo>
                  <a:pt x="5079" y="2152650"/>
                </a:lnTo>
                <a:lnTo>
                  <a:pt x="5079" y="2156460"/>
                </a:lnTo>
                <a:lnTo>
                  <a:pt x="6350" y="2156460"/>
                </a:lnTo>
                <a:lnTo>
                  <a:pt x="635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8257540" y="3342640"/>
            <a:ext cx="163829" cy="35026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421369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7779" y="0"/>
                </a:moveTo>
                <a:lnTo>
                  <a:pt x="0" y="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3401059">
                <a:moveTo>
                  <a:pt x="2793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3401059">
                <a:moveTo>
                  <a:pt x="27939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77800"/>
                </a:lnTo>
                <a:close/>
              </a:path>
              <a:path w="27940" h="3401059">
                <a:moveTo>
                  <a:pt x="2793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196850"/>
                </a:lnTo>
                <a:close/>
              </a:path>
              <a:path w="27940" h="34010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401059">
                <a:moveTo>
                  <a:pt x="27939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22250"/>
                </a:lnTo>
                <a:close/>
              </a:path>
              <a:path w="27940" h="3401059">
                <a:moveTo>
                  <a:pt x="27939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254000"/>
                </a:lnTo>
                <a:close/>
              </a:path>
              <a:path w="27940" h="3401059">
                <a:moveTo>
                  <a:pt x="27939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39" y="273050"/>
                </a:lnTo>
                <a:lnTo>
                  <a:pt x="27939" y="260350"/>
                </a:lnTo>
                <a:close/>
              </a:path>
              <a:path w="27940" h="3401059">
                <a:moveTo>
                  <a:pt x="27939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39" y="279399"/>
                </a:lnTo>
                <a:lnTo>
                  <a:pt x="27939" y="273050"/>
                </a:lnTo>
                <a:close/>
              </a:path>
              <a:path w="27940" h="3401059">
                <a:moveTo>
                  <a:pt x="27939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79400"/>
                </a:lnTo>
                <a:close/>
              </a:path>
              <a:path w="27940" h="3401059">
                <a:moveTo>
                  <a:pt x="27939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292100"/>
                </a:lnTo>
                <a:close/>
              </a:path>
              <a:path w="27940" h="3401059">
                <a:moveTo>
                  <a:pt x="27939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17500"/>
                </a:lnTo>
                <a:close/>
              </a:path>
              <a:path w="27940" h="3401059">
                <a:moveTo>
                  <a:pt x="27939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387350"/>
                </a:lnTo>
                <a:close/>
              </a:path>
              <a:path w="27940" h="3401059">
                <a:moveTo>
                  <a:pt x="27939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425450"/>
                </a:lnTo>
                <a:close/>
              </a:path>
              <a:path w="27940" h="3401059">
                <a:moveTo>
                  <a:pt x="27939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30530"/>
                </a:lnTo>
                <a:close/>
              </a:path>
              <a:path w="27940" h="3401059">
                <a:moveTo>
                  <a:pt x="27939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39" y="443229"/>
                </a:lnTo>
                <a:lnTo>
                  <a:pt x="27939" y="436880"/>
                </a:lnTo>
                <a:close/>
              </a:path>
              <a:path w="27940" h="3401059">
                <a:moveTo>
                  <a:pt x="27939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3230"/>
                </a:lnTo>
                <a:close/>
              </a:path>
              <a:path w="27940" h="3401059">
                <a:moveTo>
                  <a:pt x="27939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39" y="487680"/>
                </a:lnTo>
                <a:lnTo>
                  <a:pt x="27939" y="469900"/>
                </a:lnTo>
                <a:close/>
              </a:path>
              <a:path w="27940" h="3401059">
                <a:moveTo>
                  <a:pt x="27939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39" y="495299"/>
                </a:lnTo>
                <a:lnTo>
                  <a:pt x="27939" y="487680"/>
                </a:lnTo>
                <a:close/>
              </a:path>
              <a:path w="27940" h="3401059">
                <a:moveTo>
                  <a:pt x="27939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39" y="508000"/>
                </a:lnTo>
                <a:lnTo>
                  <a:pt x="27939" y="495300"/>
                </a:lnTo>
                <a:close/>
              </a:path>
              <a:path w="27940" h="3401059">
                <a:moveTo>
                  <a:pt x="27939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8000"/>
                </a:lnTo>
                <a:close/>
              </a:path>
              <a:path w="27940" h="3401059">
                <a:moveTo>
                  <a:pt x="27939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14350"/>
                </a:lnTo>
                <a:close/>
              </a:path>
              <a:path w="27940" h="3401059">
                <a:moveTo>
                  <a:pt x="27939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39" y="565150"/>
                </a:lnTo>
                <a:lnTo>
                  <a:pt x="27939" y="557530"/>
                </a:lnTo>
                <a:close/>
              </a:path>
              <a:path w="27940" h="3401059">
                <a:moveTo>
                  <a:pt x="27939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65150"/>
                </a:lnTo>
                <a:close/>
              </a:path>
              <a:path w="27940" h="3401059">
                <a:moveTo>
                  <a:pt x="27939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39" y="608330"/>
                </a:lnTo>
                <a:lnTo>
                  <a:pt x="27939" y="571500"/>
                </a:lnTo>
                <a:close/>
              </a:path>
              <a:path w="27940" h="3401059">
                <a:moveTo>
                  <a:pt x="27939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39" y="614679"/>
                </a:lnTo>
                <a:lnTo>
                  <a:pt x="27939" y="608330"/>
                </a:lnTo>
                <a:close/>
              </a:path>
              <a:path w="27940" h="3401059">
                <a:moveTo>
                  <a:pt x="27939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39" y="646430"/>
                </a:lnTo>
                <a:lnTo>
                  <a:pt x="27939" y="614680"/>
                </a:lnTo>
                <a:close/>
              </a:path>
              <a:path w="27940" h="3401059">
                <a:moveTo>
                  <a:pt x="27939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6430"/>
                </a:lnTo>
                <a:close/>
              </a:path>
              <a:path w="27940" h="3401059">
                <a:moveTo>
                  <a:pt x="2793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39" y="660399"/>
                </a:lnTo>
                <a:lnTo>
                  <a:pt x="27939" y="652780"/>
                </a:lnTo>
                <a:close/>
              </a:path>
              <a:path w="27940" h="3401059">
                <a:moveTo>
                  <a:pt x="27939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60400"/>
                </a:lnTo>
                <a:close/>
              </a:path>
              <a:path w="27940" h="3401059">
                <a:moveTo>
                  <a:pt x="27939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39" y="703580"/>
                </a:lnTo>
                <a:lnTo>
                  <a:pt x="27939" y="698500"/>
                </a:lnTo>
                <a:close/>
              </a:path>
              <a:path w="27940" h="3401059">
                <a:moveTo>
                  <a:pt x="27939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03580"/>
                </a:lnTo>
                <a:close/>
              </a:path>
              <a:path w="27940" h="3401059">
                <a:moveTo>
                  <a:pt x="27939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39" y="798830"/>
                </a:lnTo>
                <a:lnTo>
                  <a:pt x="27939" y="728980"/>
                </a:lnTo>
                <a:close/>
              </a:path>
              <a:path w="27940" h="3401059">
                <a:moveTo>
                  <a:pt x="27939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39" y="805180"/>
                </a:lnTo>
                <a:lnTo>
                  <a:pt x="27939" y="798830"/>
                </a:lnTo>
                <a:close/>
              </a:path>
              <a:path w="27940" h="3401059">
                <a:moveTo>
                  <a:pt x="27939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39" y="812800"/>
                </a:lnTo>
                <a:lnTo>
                  <a:pt x="27939" y="805180"/>
                </a:lnTo>
                <a:close/>
              </a:path>
              <a:path w="27940" h="3401059">
                <a:moveTo>
                  <a:pt x="27939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39" y="824230"/>
                </a:lnTo>
                <a:lnTo>
                  <a:pt x="27939" y="812800"/>
                </a:lnTo>
                <a:close/>
              </a:path>
              <a:path w="27940" h="3401059">
                <a:moveTo>
                  <a:pt x="27939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4230"/>
                </a:lnTo>
                <a:close/>
              </a:path>
              <a:path w="27940" h="3401059">
                <a:moveTo>
                  <a:pt x="27939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50900"/>
                </a:lnTo>
                <a:close/>
              </a:path>
              <a:path w="27940" h="3401059">
                <a:moveTo>
                  <a:pt x="27939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927100"/>
                </a:lnTo>
                <a:close/>
              </a:path>
              <a:path w="27940" h="3401059">
                <a:moveTo>
                  <a:pt x="27939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39" y="1097280"/>
                </a:lnTo>
                <a:lnTo>
                  <a:pt x="27939" y="1073150"/>
                </a:lnTo>
                <a:close/>
              </a:path>
              <a:path w="27940" h="3401059">
                <a:moveTo>
                  <a:pt x="27939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39" y="1149350"/>
                </a:lnTo>
                <a:lnTo>
                  <a:pt x="27939" y="1097280"/>
                </a:lnTo>
                <a:close/>
              </a:path>
              <a:path w="27940" h="3401059">
                <a:moveTo>
                  <a:pt x="27939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49350"/>
                </a:lnTo>
                <a:close/>
              </a:path>
              <a:path w="27940" h="3401059">
                <a:moveTo>
                  <a:pt x="27939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67130"/>
                </a:lnTo>
                <a:close/>
              </a:path>
              <a:path w="27940" h="3401059">
                <a:moveTo>
                  <a:pt x="27939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9830"/>
                </a:lnTo>
                <a:close/>
              </a:path>
              <a:path w="27940" h="3401059">
                <a:moveTo>
                  <a:pt x="27939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39" y="1236980"/>
                </a:lnTo>
                <a:lnTo>
                  <a:pt x="27939" y="1206500"/>
                </a:lnTo>
                <a:close/>
              </a:path>
              <a:path w="27940" h="3401059">
                <a:moveTo>
                  <a:pt x="27939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39" y="1243330"/>
                </a:lnTo>
                <a:lnTo>
                  <a:pt x="27939" y="1236980"/>
                </a:lnTo>
                <a:close/>
              </a:path>
              <a:path w="27940" h="3401059">
                <a:moveTo>
                  <a:pt x="27939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43330"/>
                </a:lnTo>
                <a:close/>
              </a:path>
              <a:path w="27940" h="3401059">
                <a:moveTo>
                  <a:pt x="27939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49680"/>
                </a:lnTo>
                <a:close/>
              </a:path>
              <a:path w="27940" h="3401059">
                <a:moveTo>
                  <a:pt x="27939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39" y="1306830"/>
                </a:lnTo>
                <a:lnTo>
                  <a:pt x="27939" y="1282700"/>
                </a:lnTo>
                <a:close/>
              </a:path>
              <a:path w="27940" h="3401059">
                <a:moveTo>
                  <a:pt x="27939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39" y="1358900"/>
                </a:lnTo>
                <a:lnTo>
                  <a:pt x="27939" y="1306830"/>
                </a:lnTo>
                <a:close/>
              </a:path>
              <a:path w="27940" h="3401059">
                <a:moveTo>
                  <a:pt x="27939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39" y="1376680"/>
                </a:lnTo>
                <a:lnTo>
                  <a:pt x="27939" y="1358900"/>
                </a:lnTo>
                <a:close/>
              </a:path>
              <a:path w="27940" h="3401059">
                <a:moveTo>
                  <a:pt x="27939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39" y="1948180"/>
                </a:lnTo>
                <a:lnTo>
                  <a:pt x="27939" y="1680210"/>
                </a:lnTo>
                <a:close/>
              </a:path>
              <a:path w="27940" h="3401059">
                <a:moveTo>
                  <a:pt x="27939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39" y="1678939"/>
                </a:lnTo>
                <a:lnTo>
                  <a:pt x="27939" y="1672589"/>
                </a:lnTo>
                <a:close/>
              </a:path>
              <a:path w="27940" h="3401059">
                <a:moveTo>
                  <a:pt x="27939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39" y="1671320"/>
                </a:lnTo>
                <a:lnTo>
                  <a:pt x="27939" y="1661160"/>
                </a:lnTo>
                <a:close/>
              </a:path>
              <a:path w="27940" h="3401059">
                <a:moveTo>
                  <a:pt x="27939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39" y="1659889"/>
                </a:lnTo>
                <a:lnTo>
                  <a:pt x="27939" y="1653539"/>
                </a:lnTo>
                <a:close/>
              </a:path>
              <a:path w="27940" h="3401059">
                <a:moveTo>
                  <a:pt x="27939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39" y="1652270"/>
                </a:lnTo>
                <a:lnTo>
                  <a:pt x="27939" y="1642110"/>
                </a:lnTo>
                <a:close/>
              </a:path>
              <a:path w="27940" h="3401059">
                <a:moveTo>
                  <a:pt x="27939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39" y="1640839"/>
                </a:lnTo>
                <a:lnTo>
                  <a:pt x="27939" y="1634489"/>
                </a:lnTo>
                <a:close/>
              </a:path>
              <a:path w="27940" h="3401059">
                <a:moveTo>
                  <a:pt x="27939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39" y="1633220"/>
                </a:lnTo>
                <a:lnTo>
                  <a:pt x="27939" y="1623060"/>
                </a:lnTo>
                <a:close/>
              </a:path>
              <a:path w="27940" h="3401059">
                <a:moveTo>
                  <a:pt x="27939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39" y="1621789"/>
                </a:lnTo>
                <a:lnTo>
                  <a:pt x="27939" y="1615439"/>
                </a:lnTo>
                <a:close/>
              </a:path>
              <a:path w="27940" h="3401059">
                <a:moveTo>
                  <a:pt x="27939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39" y="1614170"/>
                </a:lnTo>
                <a:lnTo>
                  <a:pt x="27939" y="1604010"/>
                </a:lnTo>
                <a:close/>
              </a:path>
              <a:path w="27940" h="34010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4010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401059">
                <a:moveTo>
                  <a:pt x="27939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40"/>
                </a:lnTo>
                <a:close/>
              </a:path>
              <a:path w="27940" h="34010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401059">
                <a:moveTo>
                  <a:pt x="27939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90"/>
                </a:lnTo>
                <a:close/>
              </a:path>
              <a:path w="27940" h="34010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4010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4010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4010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4010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4010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4010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401059">
                <a:moveTo>
                  <a:pt x="27939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75739"/>
                </a:lnTo>
                <a:close/>
              </a:path>
              <a:path w="27940" h="3401059">
                <a:moveTo>
                  <a:pt x="27939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39" y="1474470"/>
                </a:lnTo>
                <a:lnTo>
                  <a:pt x="27939" y="1464310"/>
                </a:lnTo>
                <a:close/>
              </a:path>
              <a:path w="27940" h="3401059">
                <a:moveTo>
                  <a:pt x="27939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39" y="1463040"/>
                </a:lnTo>
                <a:lnTo>
                  <a:pt x="27939" y="1456690"/>
                </a:lnTo>
                <a:close/>
              </a:path>
              <a:path w="27940" h="3401059">
                <a:moveTo>
                  <a:pt x="27939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39" y="1455420"/>
                </a:lnTo>
                <a:lnTo>
                  <a:pt x="27939" y="1445260"/>
                </a:lnTo>
                <a:close/>
              </a:path>
              <a:path w="27940" h="3401059">
                <a:moveTo>
                  <a:pt x="27939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39" y="1443989"/>
                </a:lnTo>
                <a:lnTo>
                  <a:pt x="27939" y="1437640"/>
                </a:lnTo>
                <a:close/>
              </a:path>
              <a:path w="27940" h="3401059">
                <a:moveTo>
                  <a:pt x="27939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39" y="1436370"/>
                </a:lnTo>
                <a:lnTo>
                  <a:pt x="27939" y="1426210"/>
                </a:lnTo>
                <a:close/>
              </a:path>
              <a:path w="27940" h="3401059">
                <a:moveTo>
                  <a:pt x="27939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39" y="1424939"/>
                </a:lnTo>
                <a:lnTo>
                  <a:pt x="27939" y="1418590"/>
                </a:lnTo>
                <a:close/>
              </a:path>
              <a:path w="27940" h="3401059">
                <a:moveTo>
                  <a:pt x="27939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39" y="1417320"/>
                </a:lnTo>
                <a:lnTo>
                  <a:pt x="27939" y="1407160"/>
                </a:lnTo>
                <a:close/>
              </a:path>
              <a:path w="27940" h="3401059">
                <a:moveTo>
                  <a:pt x="27939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39" y="1405890"/>
                </a:lnTo>
                <a:lnTo>
                  <a:pt x="27939" y="1399539"/>
                </a:lnTo>
                <a:close/>
              </a:path>
              <a:path w="27940" h="34010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401059">
                <a:moveTo>
                  <a:pt x="27939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89"/>
                </a:lnTo>
                <a:close/>
              </a:path>
              <a:path w="27940" h="3401059">
                <a:moveTo>
                  <a:pt x="27939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77950"/>
                </a:lnTo>
                <a:close/>
              </a:path>
              <a:path w="27940" h="3401059">
                <a:moveTo>
                  <a:pt x="27939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39" y="2037080"/>
                </a:lnTo>
                <a:lnTo>
                  <a:pt x="27939" y="1948180"/>
                </a:lnTo>
                <a:close/>
              </a:path>
              <a:path w="27940" h="3401059">
                <a:moveTo>
                  <a:pt x="27939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39" y="2557780"/>
                </a:lnTo>
                <a:lnTo>
                  <a:pt x="27939" y="2550160"/>
                </a:lnTo>
                <a:close/>
              </a:path>
              <a:path w="27940" h="3401059">
                <a:moveTo>
                  <a:pt x="27939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39" y="2548890"/>
                </a:lnTo>
                <a:lnTo>
                  <a:pt x="27939" y="2122170"/>
                </a:lnTo>
                <a:close/>
              </a:path>
              <a:path w="27940" h="3401059">
                <a:moveTo>
                  <a:pt x="27939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39" y="2120900"/>
                </a:lnTo>
                <a:lnTo>
                  <a:pt x="27939" y="2103120"/>
                </a:lnTo>
                <a:close/>
              </a:path>
              <a:path w="27940" h="3401059">
                <a:moveTo>
                  <a:pt x="27939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39" y="2101850"/>
                </a:lnTo>
                <a:lnTo>
                  <a:pt x="27939" y="2084070"/>
                </a:lnTo>
                <a:close/>
              </a:path>
              <a:path w="27940" h="3401059">
                <a:moveTo>
                  <a:pt x="27939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39" y="2082800"/>
                </a:lnTo>
                <a:lnTo>
                  <a:pt x="27939" y="2061210"/>
                </a:lnTo>
                <a:close/>
              </a:path>
              <a:path w="27940" h="3401059">
                <a:moveTo>
                  <a:pt x="27939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39" y="2059939"/>
                </a:lnTo>
                <a:lnTo>
                  <a:pt x="27939" y="2042160"/>
                </a:lnTo>
                <a:close/>
              </a:path>
              <a:path w="27940" h="3401059">
                <a:moveTo>
                  <a:pt x="27939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39" y="2040889"/>
                </a:lnTo>
                <a:lnTo>
                  <a:pt x="27939" y="2038350"/>
                </a:lnTo>
                <a:close/>
              </a:path>
              <a:path w="27940" h="3401059">
                <a:moveTo>
                  <a:pt x="27939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39" y="2733040"/>
                </a:lnTo>
                <a:lnTo>
                  <a:pt x="27939" y="2557780"/>
                </a:lnTo>
                <a:close/>
              </a:path>
              <a:path w="27940" h="3401059">
                <a:moveTo>
                  <a:pt x="27939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39" y="3401060"/>
                </a:lnTo>
                <a:lnTo>
                  <a:pt x="27939" y="2733040"/>
                </a:lnTo>
                <a:close/>
              </a:path>
            </a:pathLst>
          </a:custGeom>
          <a:solidFill>
            <a:srgbClr val="1D39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449309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10159" y="0"/>
                </a:moveTo>
                <a:lnTo>
                  <a:pt x="0" y="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388359">
                <a:moveTo>
                  <a:pt x="2667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52400"/>
                </a:lnTo>
                <a:close/>
              </a:path>
              <a:path w="26670" h="3388359">
                <a:moveTo>
                  <a:pt x="26670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65100"/>
                </a:lnTo>
                <a:close/>
              </a:path>
              <a:path w="26670" h="3388359">
                <a:moveTo>
                  <a:pt x="2667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70" y="196850"/>
                </a:lnTo>
                <a:lnTo>
                  <a:pt x="26670" y="184150"/>
                </a:lnTo>
                <a:close/>
              </a:path>
              <a:path w="26670" h="3388359">
                <a:moveTo>
                  <a:pt x="2667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70" y="209550"/>
                </a:lnTo>
                <a:lnTo>
                  <a:pt x="26670" y="196850"/>
                </a:lnTo>
                <a:close/>
              </a:path>
              <a:path w="26670" h="3388359">
                <a:moveTo>
                  <a:pt x="26670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9550"/>
                </a:lnTo>
                <a:close/>
              </a:path>
              <a:path w="26670" h="3388359">
                <a:moveTo>
                  <a:pt x="2667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70" y="247650"/>
                </a:lnTo>
                <a:lnTo>
                  <a:pt x="26670" y="241300"/>
                </a:lnTo>
                <a:close/>
              </a:path>
              <a:path w="26670" h="3388359">
                <a:moveTo>
                  <a:pt x="26670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70" y="260350"/>
                </a:lnTo>
                <a:lnTo>
                  <a:pt x="26670" y="247650"/>
                </a:lnTo>
                <a:close/>
              </a:path>
              <a:path w="26670" h="338835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388359">
                <a:moveTo>
                  <a:pt x="26670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3388359">
                <a:moveTo>
                  <a:pt x="26670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3388359">
                <a:moveTo>
                  <a:pt x="26670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04800"/>
                </a:lnTo>
                <a:close/>
              </a:path>
              <a:path w="26670" h="3388359">
                <a:moveTo>
                  <a:pt x="26670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74650"/>
                </a:lnTo>
                <a:close/>
              </a:path>
              <a:path w="26670" h="3388359">
                <a:moveTo>
                  <a:pt x="26670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70" y="417830"/>
                </a:lnTo>
                <a:lnTo>
                  <a:pt x="26670" y="412750"/>
                </a:lnTo>
                <a:close/>
              </a:path>
              <a:path w="26670" h="3388359">
                <a:moveTo>
                  <a:pt x="26670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70" y="424180"/>
                </a:lnTo>
                <a:lnTo>
                  <a:pt x="26670" y="417830"/>
                </a:lnTo>
                <a:close/>
              </a:path>
              <a:path w="26670" h="3388359">
                <a:moveTo>
                  <a:pt x="2667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70" y="430529"/>
                </a:lnTo>
                <a:lnTo>
                  <a:pt x="26670" y="424180"/>
                </a:lnTo>
                <a:close/>
              </a:path>
              <a:path w="26670" h="3388359">
                <a:moveTo>
                  <a:pt x="26670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0530"/>
                </a:lnTo>
                <a:close/>
              </a:path>
              <a:path w="26670" h="3388359">
                <a:moveTo>
                  <a:pt x="26670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70" y="474980"/>
                </a:lnTo>
                <a:lnTo>
                  <a:pt x="26670" y="457200"/>
                </a:lnTo>
                <a:close/>
              </a:path>
              <a:path w="26670" h="3388359">
                <a:moveTo>
                  <a:pt x="26670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4980"/>
                </a:lnTo>
                <a:close/>
              </a:path>
              <a:path w="26670" h="338835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3388359">
                <a:moveTo>
                  <a:pt x="2667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95300"/>
                </a:lnTo>
                <a:close/>
              </a:path>
              <a:path w="26670" h="3388359">
                <a:moveTo>
                  <a:pt x="26670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01650"/>
                </a:lnTo>
                <a:close/>
              </a:path>
              <a:path w="26670" h="3388359">
                <a:moveTo>
                  <a:pt x="26670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4830"/>
                </a:lnTo>
                <a:close/>
              </a:path>
              <a:path w="26670" h="3388359">
                <a:moveTo>
                  <a:pt x="26670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52450"/>
                </a:lnTo>
                <a:close/>
              </a:path>
              <a:path w="26670" h="3388359">
                <a:moveTo>
                  <a:pt x="26670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70" y="595630"/>
                </a:lnTo>
                <a:lnTo>
                  <a:pt x="26670" y="558800"/>
                </a:lnTo>
                <a:close/>
              </a:path>
              <a:path w="26670" h="3388359">
                <a:moveTo>
                  <a:pt x="26670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70" y="601979"/>
                </a:lnTo>
                <a:lnTo>
                  <a:pt x="26670" y="595630"/>
                </a:lnTo>
                <a:close/>
              </a:path>
              <a:path w="26670" h="3388359">
                <a:moveTo>
                  <a:pt x="26670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01980"/>
                </a:lnTo>
                <a:close/>
              </a:path>
              <a:path w="26670" h="338835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3388359">
                <a:moveTo>
                  <a:pt x="26670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80"/>
                </a:lnTo>
                <a:close/>
              </a:path>
              <a:path w="26670" h="3388359">
                <a:moveTo>
                  <a:pt x="26670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47700"/>
                </a:lnTo>
                <a:close/>
              </a:path>
              <a:path w="26670" h="3388359">
                <a:moveTo>
                  <a:pt x="26670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5800"/>
                </a:lnTo>
                <a:close/>
              </a:path>
              <a:path w="26670" h="3388359">
                <a:moveTo>
                  <a:pt x="26670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70" y="716280"/>
                </a:lnTo>
                <a:lnTo>
                  <a:pt x="26670" y="690880"/>
                </a:lnTo>
                <a:close/>
              </a:path>
              <a:path w="26670" h="3388359">
                <a:moveTo>
                  <a:pt x="26670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16280"/>
                </a:lnTo>
                <a:close/>
              </a:path>
              <a:path w="26670" h="3388359">
                <a:moveTo>
                  <a:pt x="26670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70" y="792480"/>
                </a:lnTo>
                <a:lnTo>
                  <a:pt x="26670" y="786130"/>
                </a:lnTo>
                <a:close/>
              </a:path>
              <a:path w="26670" h="3388359">
                <a:moveTo>
                  <a:pt x="26670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92480"/>
                </a:lnTo>
                <a:close/>
              </a:path>
              <a:path w="26670" h="3388359">
                <a:moveTo>
                  <a:pt x="26670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0100"/>
                </a:lnTo>
                <a:close/>
              </a:path>
              <a:path w="26670" h="3388359">
                <a:moveTo>
                  <a:pt x="26670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11530"/>
                </a:lnTo>
                <a:close/>
              </a:path>
              <a:path w="26670" h="3388359">
                <a:moveTo>
                  <a:pt x="26670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38200"/>
                </a:lnTo>
                <a:close/>
              </a:path>
              <a:path w="26670" h="3388359">
                <a:moveTo>
                  <a:pt x="26670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70" y="1060450"/>
                </a:lnTo>
                <a:lnTo>
                  <a:pt x="26670" y="914400"/>
                </a:lnTo>
                <a:close/>
              </a:path>
              <a:path w="26670" h="3388359">
                <a:moveTo>
                  <a:pt x="26670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60450"/>
                </a:lnTo>
                <a:close/>
              </a:path>
              <a:path w="26670" h="3388359">
                <a:moveTo>
                  <a:pt x="26670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70" y="1136650"/>
                </a:lnTo>
                <a:lnTo>
                  <a:pt x="26670" y="1084580"/>
                </a:lnTo>
                <a:close/>
              </a:path>
              <a:path w="26670" h="3388359">
                <a:moveTo>
                  <a:pt x="26670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36650"/>
                </a:lnTo>
                <a:close/>
              </a:path>
              <a:path w="26670" h="3388359">
                <a:moveTo>
                  <a:pt x="26670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70" y="1167130"/>
                </a:lnTo>
                <a:lnTo>
                  <a:pt x="26670" y="1154430"/>
                </a:lnTo>
                <a:close/>
              </a:path>
              <a:path w="26670" h="3388359">
                <a:moveTo>
                  <a:pt x="26670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67130"/>
                </a:lnTo>
                <a:close/>
              </a:path>
              <a:path w="26670" h="3388359">
                <a:moveTo>
                  <a:pt x="26670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70" y="1224280"/>
                </a:lnTo>
                <a:lnTo>
                  <a:pt x="26670" y="1193800"/>
                </a:lnTo>
                <a:close/>
              </a:path>
              <a:path w="26670" h="3388359">
                <a:moveTo>
                  <a:pt x="26670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70" y="1230630"/>
                </a:lnTo>
                <a:lnTo>
                  <a:pt x="26670" y="1224280"/>
                </a:lnTo>
                <a:close/>
              </a:path>
              <a:path w="26670" h="3388359">
                <a:moveTo>
                  <a:pt x="26670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70" y="1236980"/>
                </a:lnTo>
                <a:lnTo>
                  <a:pt x="26670" y="1230630"/>
                </a:lnTo>
                <a:close/>
              </a:path>
              <a:path w="26670" h="3388359">
                <a:moveTo>
                  <a:pt x="26670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70" y="1270000"/>
                </a:lnTo>
                <a:lnTo>
                  <a:pt x="26670" y="1236980"/>
                </a:lnTo>
                <a:close/>
              </a:path>
              <a:path w="26670" h="3388359">
                <a:moveTo>
                  <a:pt x="26670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70000"/>
                </a:lnTo>
                <a:close/>
              </a:path>
              <a:path w="26670" h="3388359">
                <a:moveTo>
                  <a:pt x="26670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70" y="1346200"/>
                </a:lnTo>
                <a:lnTo>
                  <a:pt x="26670" y="1294130"/>
                </a:lnTo>
                <a:close/>
              </a:path>
              <a:path w="26670" h="3388359">
                <a:moveTo>
                  <a:pt x="26670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46200"/>
                </a:lnTo>
                <a:close/>
              </a:path>
              <a:path w="26670" h="3388359">
                <a:moveTo>
                  <a:pt x="26670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667510"/>
                </a:lnTo>
                <a:close/>
              </a:path>
              <a:path w="26670" h="3388359">
                <a:moveTo>
                  <a:pt x="26670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70" y="1666239"/>
                </a:lnTo>
                <a:lnTo>
                  <a:pt x="26670" y="1659889"/>
                </a:lnTo>
                <a:close/>
              </a:path>
              <a:path w="26670" h="338835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3388359">
                <a:moveTo>
                  <a:pt x="26670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39"/>
                </a:lnTo>
                <a:close/>
              </a:path>
              <a:path w="26670" h="338835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3388359">
                <a:moveTo>
                  <a:pt x="2667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89"/>
                </a:lnTo>
                <a:close/>
              </a:path>
              <a:path w="26670" h="338835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3388359">
                <a:moveTo>
                  <a:pt x="2667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70" y="1609089"/>
                </a:lnTo>
                <a:lnTo>
                  <a:pt x="26670" y="1602739"/>
                </a:lnTo>
                <a:close/>
              </a:path>
              <a:path w="26670" h="338835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3388359">
                <a:moveTo>
                  <a:pt x="2667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70" y="1590039"/>
                </a:lnTo>
                <a:lnTo>
                  <a:pt x="26670" y="1583689"/>
                </a:lnTo>
                <a:close/>
              </a:path>
              <a:path w="26670" h="3388359">
                <a:moveTo>
                  <a:pt x="2667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72260"/>
                </a:lnTo>
                <a:close/>
              </a:path>
              <a:path w="26670" h="3388359">
                <a:moveTo>
                  <a:pt x="2667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70" y="1570989"/>
                </a:lnTo>
                <a:lnTo>
                  <a:pt x="26670" y="1564640"/>
                </a:lnTo>
                <a:close/>
              </a:path>
              <a:path w="26670" h="3388359">
                <a:moveTo>
                  <a:pt x="2667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70" y="1563370"/>
                </a:lnTo>
                <a:lnTo>
                  <a:pt x="26670" y="1553210"/>
                </a:lnTo>
                <a:close/>
              </a:path>
              <a:path w="26670" h="3388359">
                <a:moveTo>
                  <a:pt x="2667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70" y="1551939"/>
                </a:lnTo>
                <a:lnTo>
                  <a:pt x="26670" y="1545590"/>
                </a:lnTo>
                <a:close/>
              </a:path>
              <a:path w="26670" h="3388359">
                <a:moveTo>
                  <a:pt x="2667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70" y="1544320"/>
                </a:lnTo>
                <a:lnTo>
                  <a:pt x="26670" y="1534160"/>
                </a:lnTo>
                <a:close/>
              </a:path>
              <a:path w="26670" h="3388359">
                <a:moveTo>
                  <a:pt x="2667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70" y="1532889"/>
                </a:lnTo>
                <a:lnTo>
                  <a:pt x="26670" y="1526539"/>
                </a:lnTo>
                <a:close/>
              </a:path>
              <a:path w="26670" h="3388359">
                <a:moveTo>
                  <a:pt x="2667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70" y="1525270"/>
                </a:lnTo>
                <a:lnTo>
                  <a:pt x="26670" y="1515110"/>
                </a:lnTo>
                <a:close/>
              </a:path>
              <a:path w="26670" h="3388359">
                <a:moveTo>
                  <a:pt x="2667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70" y="1513839"/>
                </a:lnTo>
                <a:lnTo>
                  <a:pt x="26670" y="1507489"/>
                </a:lnTo>
                <a:close/>
              </a:path>
              <a:path w="26670" h="3388359">
                <a:moveTo>
                  <a:pt x="2667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70" y="1506220"/>
                </a:lnTo>
                <a:lnTo>
                  <a:pt x="26670" y="1496060"/>
                </a:lnTo>
                <a:close/>
              </a:path>
              <a:path w="26670" h="3388359">
                <a:moveTo>
                  <a:pt x="26670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8440"/>
                </a:lnTo>
                <a:close/>
              </a:path>
              <a:path w="26670" h="3388359">
                <a:moveTo>
                  <a:pt x="2667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70" y="1487170"/>
                </a:lnTo>
                <a:lnTo>
                  <a:pt x="26670" y="1477010"/>
                </a:lnTo>
                <a:close/>
              </a:path>
              <a:path w="26670" h="3388359">
                <a:moveTo>
                  <a:pt x="26670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70" y="1475739"/>
                </a:lnTo>
                <a:lnTo>
                  <a:pt x="26670" y="1463039"/>
                </a:lnTo>
                <a:close/>
              </a:path>
              <a:path w="26670" h="33883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88359">
                <a:moveTo>
                  <a:pt x="26670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70" y="1450340"/>
                </a:lnTo>
                <a:lnTo>
                  <a:pt x="26670" y="1443990"/>
                </a:lnTo>
                <a:close/>
              </a:path>
              <a:path w="26670" h="33883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388359">
                <a:moveTo>
                  <a:pt x="2667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40"/>
                </a:lnTo>
                <a:close/>
              </a:path>
              <a:path w="26670" h="33883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388359">
                <a:moveTo>
                  <a:pt x="26670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90"/>
                </a:lnTo>
                <a:close/>
              </a:path>
              <a:path w="26670" h="33883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388359">
                <a:moveTo>
                  <a:pt x="26670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70" y="1393190"/>
                </a:lnTo>
                <a:lnTo>
                  <a:pt x="26670" y="1386839"/>
                </a:lnTo>
                <a:close/>
              </a:path>
              <a:path w="26670" h="33883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388359">
                <a:moveTo>
                  <a:pt x="26670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70" y="1374140"/>
                </a:lnTo>
                <a:lnTo>
                  <a:pt x="26670" y="1367789"/>
                </a:lnTo>
                <a:close/>
              </a:path>
              <a:path w="26670" h="3388359">
                <a:moveTo>
                  <a:pt x="26670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70" y="1366520"/>
                </a:lnTo>
                <a:lnTo>
                  <a:pt x="26670" y="1365250"/>
                </a:lnTo>
                <a:close/>
              </a:path>
              <a:path w="26670" h="3388359">
                <a:moveTo>
                  <a:pt x="26670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70" y="2024380"/>
                </a:lnTo>
                <a:lnTo>
                  <a:pt x="26670" y="1935480"/>
                </a:lnTo>
                <a:close/>
              </a:path>
              <a:path w="26670" h="3388359">
                <a:moveTo>
                  <a:pt x="26670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70" y="2545080"/>
                </a:lnTo>
                <a:lnTo>
                  <a:pt x="26670" y="2537460"/>
                </a:lnTo>
                <a:close/>
              </a:path>
              <a:path w="26670" h="3388359">
                <a:moveTo>
                  <a:pt x="26670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70" y="2536190"/>
                </a:lnTo>
                <a:lnTo>
                  <a:pt x="26670" y="2109470"/>
                </a:lnTo>
                <a:close/>
              </a:path>
              <a:path w="26670" h="3388359">
                <a:moveTo>
                  <a:pt x="26670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70" y="2108200"/>
                </a:lnTo>
                <a:lnTo>
                  <a:pt x="26670" y="2090420"/>
                </a:lnTo>
                <a:close/>
              </a:path>
              <a:path w="26670" h="3388359">
                <a:moveTo>
                  <a:pt x="26670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70" y="2089150"/>
                </a:lnTo>
                <a:lnTo>
                  <a:pt x="26670" y="2071370"/>
                </a:lnTo>
                <a:close/>
              </a:path>
              <a:path w="26670" h="3388359">
                <a:moveTo>
                  <a:pt x="26670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70" y="2070100"/>
                </a:lnTo>
                <a:lnTo>
                  <a:pt x="26670" y="2048510"/>
                </a:lnTo>
                <a:close/>
              </a:path>
              <a:path w="26670" h="3388359">
                <a:moveTo>
                  <a:pt x="26670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70" y="2047239"/>
                </a:lnTo>
                <a:lnTo>
                  <a:pt x="26670" y="2029460"/>
                </a:lnTo>
                <a:close/>
              </a:path>
              <a:path w="26670" h="3388359">
                <a:moveTo>
                  <a:pt x="26670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70" y="2028189"/>
                </a:lnTo>
                <a:lnTo>
                  <a:pt x="26670" y="2025650"/>
                </a:lnTo>
                <a:close/>
              </a:path>
              <a:path w="26670" h="3388359">
                <a:moveTo>
                  <a:pt x="26670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70" y="2720340"/>
                </a:lnTo>
                <a:lnTo>
                  <a:pt x="26670" y="2545080"/>
                </a:lnTo>
                <a:close/>
              </a:path>
              <a:path w="26670" h="3388359">
                <a:moveTo>
                  <a:pt x="26670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70" y="3388360"/>
                </a:lnTo>
                <a:lnTo>
                  <a:pt x="26670" y="2720340"/>
                </a:lnTo>
                <a:close/>
              </a:path>
            </a:pathLst>
          </a:custGeom>
          <a:solidFill>
            <a:srgbClr val="1D39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475980" y="3469640"/>
            <a:ext cx="27940" cy="3375660"/>
          </a:xfrm>
          <a:custGeom>
            <a:avLst/>
            <a:gdLst/>
            <a:ahLst/>
            <a:cxnLst/>
            <a:rect l="l" t="t" r="r" b="b"/>
            <a:pathLst>
              <a:path w="27940" h="3375659">
                <a:moveTo>
                  <a:pt x="5080" y="0"/>
                </a:moveTo>
                <a:lnTo>
                  <a:pt x="0" y="0"/>
                </a:lnTo>
                <a:lnTo>
                  <a:pt x="0" y="139699"/>
                </a:lnTo>
                <a:lnTo>
                  <a:pt x="27940" y="1396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699"/>
                </a:lnTo>
                <a:lnTo>
                  <a:pt x="5080" y="12699"/>
                </a:lnTo>
                <a:lnTo>
                  <a:pt x="5080" y="0"/>
                </a:lnTo>
                <a:close/>
              </a:path>
              <a:path w="27940" h="3375659">
                <a:moveTo>
                  <a:pt x="27940" y="139700"/>
                </a:moveTo>
                <a:lnTo>
                  <a:pt x="0" y="1397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39700"/>
                </a:lnTo>
                <a:close/>
              </a:path>
              <a:path w="27940" h="3375659">
                <a:moveTo>
                  <a:pt x="27940" y="152399"/>
                </a:moveTo>
                <a:lnTo>
                  <a:pt x="0" y="152399"/>
                </a:lnTo>
                <a:lnTo>
                  <a:pt x="0" y="171449"/>
                </a:lnTo>
                <a:lnTo>
                  <a:pt x="27940" y="171449"/>
                </a:lnTo>
                <a:lnTo>
                  <a:pt x="27940" y="152399"/>
                </a:lnTo>
                <a:close/>
              </a:path>
              <a:path w="27940" h="3375659">
                <a:moveTo>
                  <a:pt x="27940" y="171450"/>
                </a:moveTo>
                <a:lnTo>
                  <a:pt x="0" y="171450"/>
                </a:lnTo>
                <a:lnTo>
                  <a:pt x="0" y="184149"/>
                </a:lnTo>
                <a:lnTo>
                  <a:pt x="27940" y="184149"/>
                </a:lnTo>
                <a:lnTo>
                  <a:pt x="27940" y="171450"/>
                </a:lnTo>
                <a:close/>
              </a:path>
              <a:path w="27940" h="3375659">
                <a:moveTo>
                  <a:pt x="27940" y="184150"/>
                </a:moveTo>
                <a:lnTo>
                  <a:pt x="0" y="184150"/>
                </a:lnTo>
                <a:lnTo>
                  <a:pt x="0" y="196849"/>
                </a:lnTo>
                <a:lnTo>
                  <a:pt x="27940" y="196849"/>
                </a:lnTo>
                <a:lnTo>
                  <a:pt x="27940" y="184150"/>
                </a:lnTo>
                <a:close/>
              </a:path>
              <a:path w="27940" h="3375659">
                <a:moveTo>
                  <a:pt x="27940" y="196849"/>
                </a:moveTo>
                <a:lnTo>
                  <a:pt x="0" y="196849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196849"/>
                </a:lnTo>
                <a:close/>
              </a:path>
              <a:path w="27940" h="3375659">
                <a:moveTo>
                  <a:pt x="27940" y="228600"/>
                </a:moveTo>
                <a:lnTo>
                  <a:pt x="0" y="228600"/>
                </a:lnTo>
                <a:lnTo>
                  <a:pt x="0" y="234949"/>
                </a:lnTo>
                <a:lnTo>
                  <a:pt x="27940" y="234949"/>
                </a:lnTo>
                <a:lnTo>
                  <a:pt x="27940" y="228600"/>
                </a:lnTo>
                <a:close/>
              </a:path>
              <a:path w="27940" h="3375659">
                <a:moveTo>
                  <a:pt x="27940" y="234949"/>
                </a:moveTo>
                <a:lnTo>
                  <a:pt x="0" y="234949"/>
                </a:lnTo>
                <a:lnTo>
                  <a:pt x="0" y="247649"/>
                </a:lnTo>
                <a:lnTo>
                  <a:pt x="27940" y="247649"/>
                </a:lnTo>
                <a:lnTo>
                  <a:pt x="27940" y="234949"/>
                </a:lnTo>
                <a:close/>
              </a:path>
              <a:path w="27940" h="3375659">
                <a:moveTo>
                  <a:pt x="27940" y="247649"/>
                </a:moveTo>
                <a:lnTo>
                  <a:pt x="0" y="247649"/>
                </a:lnTo>
                <a:lnTo>
                  <a:pt x="0" y="253999"/>
                </a:lnTo>
                <a:lnTo>
                  <a:pt x="27940" y="253999"/>
                </a:lnTo>
                <a:lnTo>
                  <a:pt x="27940" y="247649"/>
                </a:lnTo>
                <a:close/>
              </a:path>
              <a:path w="27940" h="3375659">
                <a:moveTo>
                  <a:pt x="27940" y="253999"/>
                </a:moveTo>
                <a:lnTo>
                  <a:pt x="0" y="253999"/>
                </a:lnTo>
                <a:lnTo>
                  <a:pt x="0" y="266699"/>
                </a:lnTo>
                <a:lnTo>
                  <a:pt x="27940" y="266699"/>
                </a:lnTo>
                <a:lnTo>
                  <a:pt x="27940" y="253999"/>
                </a:lnTo>
                <a:close/>
              </a:path>
              <a:path w="27940" h="3375659">
                <a:moveTo>
                  <a:pt x="27940" y="266700"/>
                </a:moveTo>
                <a:lnTo>
                  <a:pt x="0" y="266700"/>
                </a:lnTo>
                <a:lnTo>
                  <a:pt x="0" y="292099"/>
                </a:lnTo>
                <a:lnTo>
                  <a:pt x="27940" y="292099"/>
                </a:lnTo>
                <a:lnTo>
                  <a:pt x="27940" y="266700"/>
                </a:lnTo>
                <a:close/>
              </a:path>
              <a:path w="27940" h="3375659">
                <a:moveTo>
                  <a:pt x="27940" y="292099"/>
                </a:moveTo>
                <a:lnTo>
                  <a:pt x="0" y="292099"/>
                </a:lnTo>
                <a:lnTo>
                  <a:pt x="0" y="361949"/>
                </a:lnTo>
                <a:lnTo>
                  <a:pt x="27940" y="361949"/>
                </a:lnTo>
                <a:lnTo>
                  <a:pt x="27940" y="292099"/>
                </a:lnTo>
                <a:close/>
              </a:path>
              <a:path w="27940" h="3375659">
                <a:moveTo>
                  <a:pt x="27940" y="361949"/>
                </a:moveTo>
                <a:lnTo>
                  <a:pt x="0" y="361949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61949"/>
                </a:lnTo>
                <a:close/>
              </a:path>
              <a:path w="27940" h="3375659">
                <a:moveTo>
                  <a:pt x="27940" y="400050"/>
                </a:moveTo>
                <a:lnTo>
                  <a:pt x="0" y="400050"/>
                </a:lnTo>
                <a:lnTo>
                  <a:pt x="0" y="405129"/>
                </a:lnTo>
                <a:lnTo>
                  <a:pt x="27940" y="405129"/>
                </a:lnTo>
                <a:lnTo>
                  <a:pt x="27940" y="400050"/>
                </a:lnTo>
                <a:close/>
              </a:path>
              <a:path w="27940" h="3375659">
                <a:moveTo>
                  <a:pt x="27940" y="405129"/>
                </a:moveTo>
                <a:lnTo>
                  <a:pt x="0" y="405129"/>
                </a:lnTo>
                <a:lnTo>
                  <a:pt x="0" y="411479"/>
                </a:lnTo>
                <a:lnTo>
                  <a:pt x="27940" y="411479"/>
                </a:lnTo>
                <a:lnTo>
                  <a:pt x="27940" y="405129"/>
                </a:lnTo>
                <a:close/>
              </a:path>
              <a:path w="27940" h="3375659">
                <a:moveTo>
                  <a:pt x="27940" y="411479"/>
                </a:moveTo>
                <a:lnTo>
                  <a:pt x="0" y="411479"/>
                </a:lnTo>
                <a:lnTo>
                  <a:pt x="0" y="417829"/>
                </a:lnTo>
                <a:lnTo>
                  <a:pt x="27940" y="417829"/>
                </a:lnTo>
                <a:lnTo>
                  <a:pt x="27940" y="411479"/>
                </a:lnTo>
                <a:close/>
              </a:path>
              <a:path w="27940" h="3375659">
                <a:moveTo>
                  <a:pt x="27940" y="417830"/>
                </a:moveTo>
                <a:lnTo>
                  <a:pt x="0" y="41783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17830"/>
                </a:lnTo>
                <a:close/>
              </a:path>
              <a:path w="27940" h="3375659">
                <a:moveTo>
                  <a:pt x="27940" y="444500"/>
                </a:moveTo>
                <a:lnTo>
                  <a:pt x="0" y="444500"/>
                </a:lnTo>
                <a:lnTo>
                  <a:pt x="0" y="462279"/>
                </a:lnTo>
                <a:lnTo>
                  <a:pt x="27940" y="462279"/>
                </a:lnTo>
                <a:lnTo>
                  <a:pt x="27940" y="444500"/>
                </a:lnTo>
                <a:close/>
              </a:path>
              <a:path w="27940" h="3375659">
                <a:moveTo>
                  <a:pt x="2794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7940" y="469899"/>
                </a:lnTo>
                <a:lnTo>
                  <a:pt x="27940" y="462279"/>
                </a:lnTo>
                <a:close/>
              </a:path>
              <a:path w="27940" h="3375659">
                <a:moveTo>
                  <a:pt x="27940" y="469900"/>
                </a:moveTo>
                <a:lnTo>
                  <a:pt x="0" y="469900"/>
                </a:lnTo>
                <a:lnTo>
                  <a:pt x="0" y="482599"/>
                </a:lnTo>
                <a:lnTo>
                  <a:pt x="27940" y="482599"/>
                </a:lnTo>
                <a:lnTo>
                  <a:pt x="27940" y="469900"/>
                </a:lnTo>
                <a:close/>
              </a:path>
              <a:path w="27940" h="3375659">
                <a:moveTo>
                  <a:pt x="27940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82600"/>
                </a:lnTo>
                <a:close/>
              </a:path>
              <a:path w="27940" h="3375659">
                <a:moveTo>
                  <a:pt x="27940" y="488950"/>
                </a:moveTo>
                <a:lnTo>
                  <a:pt x="0" y="488950"/>
                </a:lnTo>
                <a:lnTo>
                  <a:pt x="0" y="532129"/>
                </a:lnTo>
                <a:lnTo>
                  <a:pt x="27940" y="532129"/>
                </a:lnTo>
                <a:lnTo>
                  <a:pt x="27940" y="488950"/>
                </a:lnTo>
                <a:close/>
              </a:path>
              <a:path w="27940" h="3375659">
                <a:moveTo>
                  <a:pt x="27940" y="532130"/>
                </a:moveTo>
                <a:lnTo>
                  <a:pt x="0" y="532130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32130"/>
                </a:lnTo>
                <a:close/>
              </a:path>
              <a:path w="27940" h="3375659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3375659">
                <a:moveTo>
                  <a:pt x="27940" y="546099"/>
                </a:moveTo>
                <a:lnTo>
                  <a:pt x="0" y="546099"/>
                </a:lnTo>
                <a:lnTo>
                  <a:pt x="0" y="582929"/>
                </a:lnTo>
                <a:lnTo>
                  <a:pt x="27940" y="582929"/>
                </a:lnTo>
                <a:lnTo>
                  <a:pt x="27940" y="546099"/>
                </a:lnTo>
                <a:close/>
              </a:path>
              <a:path w="27940" h="3375659">
                <a:moveTo>
                  <a:pt x="2794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7940" y="589279"/>
                </a:lnTo>
                <a:lnTo>
                  <a:pt x="27940" y="582929"/>
                </a:lnTo>
                <a:close/>
              </a:path>
              <a:path w="27940" h="3375659">
                <a:moveTo>
                  <a:pt x="27940" y="589279"/>
                </a:moveTo>
                <a:lnTo>
                  <a:pt x="0" y="589279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589279"/>
                </a:lnTo>
                <a:close/>
              </a:path>
              <a:path w="27940" h="3375659">
                <a:moveTo>
                  <a:pt x="27940" y="621029"/>
                </a:moveTo>
                <a:lnTo>
                  <a:pt x="0" y="621029"/>
                </a:lnTo>
                <a:lnTo>
                  <a:pt x="0" y="627379"/>
                </a:lnTo>
                <a:lnTo>
                  <a:pt x="27940" y="627379"/>
                </a:lnTo>
                <a:lnTo>
                  <a:pt x="27940" y="621029"/>
                </a:lnTo>
                <a:close/>
              </a:path>
              <a:path w="27940" h="3375659">
                <a:moveTo>
                  <a:pt x="27940" y="627379"/>
                </a:moveTo>
                <a:lnTo>
                  <a:pt x="0" y="627379"/>
                </a:lnTo>
                <a:lnTo>
                  <a:pt x="0" y="634999"/>
                </a:lnTo>
                <a:lnTo>
                  <a:pt x="27940" y="634999"/>
                </a:lnTo>
                <a:lnTo>
                  <a:pt x="27940" y="627379"/>
                </a:lnTo>
                <a:close/>
              </a:path>
              <a:path w="27940" h="3375659">
                <a:moveTo>
                  <a:pt x="27940" y="634999"/>
                </a:moveTo>
                <a:lnTo>
                  <a:pt x="0" y="634999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34999"/>
                </a:lnTo>
                <a:close/>
              </a:path>
              <a:path w="27940" h="3375659">
                <a:moveTo>
                  <a:pt x="27940" y="673099"/>
                </a:moveTo>
                <a:lnTo>
                  <a:pt x="0" y="673099"/>
                </a:lnTo>
                <a:lnTo>
                  <a:pt x="0" y="678179"/>
                </a:lnTo>
                <a:lnTo>
                  <a:pt x="27940" y="678179"/>
                </a:lnTo>
                <a:lnTo>
                  <a:pt x="27940" y="673099"/>
                </a:lnTo>
                <a:close/>
              </a:path>
              <a:path w="27940" h="3375659">
                <a:moveTo>
                  <a:pt x="27940" y="678180"/>
                </a:moveTo>
                <a:lnTo>
                  <a:pt x="0" y="678180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78180"/>
                </a:lnTo>
                <a:close/>
              </a:path>
              <a:path w="27940" h="3375659">
                <a:moveTo>
                  <a:pt x="27940" y="703579"/>
                </a:moveTo>
                <a:lnTo>
                  <a:pt x="0" y="703579"/>
                </a:lnTo>
                <a:lnTo>
                  <a:pt x="0" y="773429"/>
                </a:lnTo>
                <a:lnTo>
                  <a:pt x="27940" y="773429"/>
                </a:lnTo>
                <a:lnTo>
                  <a:pt x="27940" y="703579"/>
                </a:lnTo>
                <a:close/>
              </a:path>
              <a:path w="27940" h="3375659">
                <a:moveTo>
                  <a:pt x="2794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7940" y="779779"/>
                </a:lnTo>
                <a:lnTo>
                  <a:pt x="27940" y="773430"/>
                </a:lnTo>
                <a:close/>
              </a:path>
              <a:path w="27940" h="3375659">
                <a:moveTo>
                  <a:pt x="27940" y="779779"/>
                </a:moveTo>
                <a:lnTo>
                  <a:pt x="0" y="779779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79"/>
                </a:lnTo>
                <a:close/>
              </a:path>
              <a:path w="27940" h="3375659">
                <a:moveTo>
                  <a:pt x="27940" y="787399"/>
                </a:moveTo>
                <a:lnTo>
                  <a:pt x="0" y="787399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87399"/>
                </a:lnTo>
                <a:close/>
              </a:path>
              <a:path w="27940" h="3375659">
                <a:moveTo>
                  <a:pt x="27940" y="798830"/>
                </a:moveTo>
                <a:lnTo>
                  <a:pt x="0" y="798830"/>
                </a:lnTo>
                <a:lnTo>
                  <a:pt x="0" y="825499"/>
                </a:lnTo>
                <a:lnTo>
                  <a:pt x="27940" y="825499"/>
                </a:lnTo>
                <a:lnTo>
                  <a:pt x="27940" y="798830"/>
                </a:lnTo>
                <a:close/>
              </a:path>
              <a:path w="27940" h="3375659">
                <a:moveTo>
                  <a:pt x="27940" y="825499"/>
                </a:moveTo>
                <a:lnTo>
                  <a:pt x="0" y="825499"/>
                </a:lnTo>
                <a:lnTo>
                  <a:pt x="0" y="901699"/>
                </a:lnTo>
                <a:lnTo>
                  <a:pt x="27940" y="901699"/>
                </a:lnTo>
                <a:lnTo>
                  <a:pt x="27940" y="825499"/>
                </a:lnTo>
                <a:close/>
              </a:path>
              <a:path w="27940" h="3375659">
                <a:moveTo>
                  <a:pt x="27940" y="901700"/>
                </a:moveTo>
                <a:lnTo>
                  <a:pt x="0" y="901700"/>
                </a:lnTo>
                <a:lnTo>
                  <a:pt x="0" y="1047749"/>
                </a:lnTo>
                <a:lnTo>
                  <a:pt x="27940" y="1047749"/>
                </a:lnTo>
                <a:lnTo>
                  <a:pt x="27940" y="901700"/>
                </a:lnTo>
                <a:close/>
              </a:path>
              <a:path w="27940" h="3375659">
                <a:moveTo>
                  <a:pt x="27940" y="1047750"/>
                </a:moveTo>
                <a:lnTo>
                  <a:pt x="0" y="104775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7750"/>
                </a:lnTo>
                <a:close/>
              </a:path>
              <a:path w="27940" h="3375659">
                <a:moveTo>
                  <a:pt x="27940" y="1071880"/>
                </a:moveTo>
                <a:lnTo>
                  <a:pt x="0" y="1071880"/>
                </a:lnTo>
                <a:lnTo>
                  <a:pt x="0" y="1123949"/>
                </a:lnTo>
                <a:lnTo>
                  <a:pt x="27940" y="1123949"/>
                </a:lnTo>
                <a:lnTo>
                  <a:pt x="27940" y="1071880"/>
                </a:lnTo>
                <a:close/>
              </a:path>
              <a:path w="27940" h="3375659">
                <a:moveTo>
                  <a:pt x="27940" y="1123949"/>
                </a:moveTo>
                <a:lnTo>
                  <a:pt x="0" y="112394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23949"/>
                </a:lnTo>
                <a:close/>
              </a:path>
              <a:path w="27940" h="3375659">
                <a:moveTo>
                  <a:pt x="27940" y="1141730"/>
                </a:moveTo>
                <a:lnTo>
                  <a:pt x="0" y="1141730"/>
                </a:lnTo>
                <a:lnTo>
                  <a:pt x="0" y="1154429"/>
                </a:lnTo>
                <a:lnTo>
                  <a:pt x="27940" y="1154429"/>
                </a:lnTo>
                <a:lnTo>
                  <a:pt x="27940" y="1141730"/>
                </a:lnTo>
                <a:close/>
              </a:path>
              <a:path w="27940" h="3375659">
                <a:moveTo>
                  <a:pt x="27940" y="1154430"/>
                </a:moveTo>
                <a:lnTo>
                  <a:pt x="0" y="1154430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54430"/>
                </a:lnTo>
                <a:close/>
              </a:path>
              <a:path w="27940" h="3375659">
                <a:moveTo>
                  <a:pt x="27940" y="1181100"/>
                </a:moveTo>
                <a:lnTo>
                  <a:pt x="0" y="11811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81100"/>
                </a:lnTo>
                <a:close/>
              </a:path>
              <a:path w="27940" h="3375659">
                <a:moveTo>
                  <a:pt x="27940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7940" y="1217929"/>
                </a:lnTo>
                <a:lnTo>
                  <a:pt x="27940" y="1211579"/>
                </a:lnTo>
                <a:close/>
              </a:path>
              <a:path w="27940" h="3375659">
                <a:moveTo>
                  <a:pt x="27940" y="1217929"/>
                </a:moveTo>
                <a:lnTo>
                  <a:pt x="0" y="121792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7929"/>
                </a:lnTo>
                <a:close/>
              </a:path>
              <a:path w="27940" h="3375659">
                <a:moveTo>
                  <a:pt x="27940" y="1224279"/>
                </a:moveTo>
                <a:lnTo>
                  <a:pt x="0" y="1224279"/>
                </a:lnTo>
                <a:lnTo>
                  <a:pt x="0" y="1257299"/>
                </a:lnTo>
                <a:lnTo>
                  <a:pt x="27940" y="1257299"/>
                </a:lnTo>
                <a:lnTo>
                  <a:pt x="27940" y="1224279"/>
                </a:lnTo>
                <a:close/>
              </a:path>
              <a:path w="27940" h="3375659">
                <a:moveTo>
                  <a:pt x="27940" y="1257299"/>
                </a:moveTo>
                <a:lnTo>
                  <a:pt x="0" y="125729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57299"/>
                </a:lnTo>
                <a:close/>
              </a:path>
              <a:path w="27940" h="3375659">
                <a:moveTo>
                  <a:pt x="27940" y="1281430"/>
                </a:moveTo>
                <a:lnTo>
                  <a:pt x="0" y="1281430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281430"/>
                </a:lnTo>
                <a:close/>
              </a:path>
              <a:path w="27940" h="3375659">
                <a:moveTo>
                  <a:pt x="27940" y="1333500"/>
                </a:moveTo>
                <a:lnTo>
                  <a:pt x="0" y="1333500"/>
                </a:lnTo>
                <a:lnTo>
                  <a:pt x="0" y="1351279"/>
                </a:lnTo>
                <a:lnTo>
                  <a:pt x="27940" y="1351279"/>
                </a:lnTo>
                <a:lnTo>
                  <a:pt x="27940" y="1333500"/>
                </a:lnTo>
                <a:close/>
              </a:path>
              <a:path w="27940" h="3375659">
                <a:moveTo>
                  <a:pt x="27940" y="1654809"/>
                </a:moveTo>
                <a:lnTo>
                  <a:pt x="0" y="1654809"/>
                </a:lnTo>
                <a:lnTo>
                  <a:pt x="0" y="1922779"/>
                </a:lnTo>
                <a:lnTo>
                  <a:pt x="27940" y="1922779"/>
                </a:lnTo>
                <a:lnTo>
                  <a:pt x="27940" y="1654809"/>
                </a:lnTo>
                <a:close/>
              </a:path>
              <a:path w="27940" h="3375659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3375659">
                <a:moveTo>
                  <a:pt x="27940" y="1635759"/>
                </a:moveTo>
                <a:lnTo>
                  <a:pt x="0" y="1635759"/>
                </a:lnTo>
                <a:lnTo>
                  <a:pt x="0" y="1645919"/>
                </a:lnTo>
                <a:lnTo>
                  <a:pt x="27940" y="1645919"/>
                </a:lnTo>
                <a:lnTo>
                  <a:pt x="27940" y="1635759"/>
                </a:lnTo>
                <a:close/>
              </a:path>
              <a:path w="27940" h="3375659">
                <a:moveTo>
                  <a:pt x="27940" y="1628139"/>
                </a:moveTo>
                <a:lnTo>
                  <a:pt x="0" y="1628139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39"/>
                </a:lnTo>
                <a:close/>
              </a:path>
              <a:path w="27940" h="3375659">
                <a:moveTo>
                  <a:pt x="27940" y="1616709"/>
                </a:moveTo>
                <a:lnTo>
                  <a:pt x="0" y="1616709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09"/>
                </a:lnTo>
                <a:close/>
              </a:path>
              <a:path w="27940" h="3375659">
                <a:moveTo>
                  <a:pt x="2794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9089"/>
                </a:lnTo>
                <a:close/>
              </a:path>
              <a:path w="27940" h="3375659">
                <a:moveTo>
                  <a:pt x="2794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7940" y="1607819"/>
                </a:lnTo>
                <a:lnTo>
                  <a:pt x="27940" y="1597660"/>
                </a:lnTo>
                <a:close/>
              </a:path>
              <a:path w="27940" h="3375659">
                <a:moveTo>
                  <a:pt x="2794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7940" y="1596389"/>
                </a:lnTo>
                <a:lnTo>
                  <a:pt x="27940" y="1590039"/>
                </a:lnTo>
                <a:close/>
              </a:path>
              <a:path w="27940" h="3375659">
                <a:moveTo>
                  <a:pt x="27940" y="1578609"/>
                </a:moveTo>
                <a:lnTo>
                  <a:pt x="0" y="1578609"/>
                </a:lnTo>
                <a:lnTo>
                  <a:pt x="0" y="1588769"/>
                </a:lnTo>
                <a:lnTo>
                  <a:pt x="27940" y="1588769"/>
                </a:lnTo>
                <a:lnTo>
                  <a:pt x="27940" y="1578609"/>
                </a:lnTo>
                <a:close/>
              </a:path>
              <a:path w="27940" h="3375659">
                <a:moveTo>
                  <a:pt x="2794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7940" y="1577339"/>
                </a:lnTo>
                <a:lnTo>
                  <a:pt x="27940" y="1570989"/>
                </a:lnTo>
                <a:close/>
              </a:path>
              <a:path w="27940" h="3375659">
                <a:moveTo>
                  <a:pt x="27940" y="1559559"/>
                </a:moveTo>
                <a:lnTo>
                  <a:pt x="0" y="1559559"/>
                </a:lnTo>
                <a:lnTo>
                  <a:pt x="0" y="1569719"/>
                </a:lnTo>
                <a:lnTo>
                  <a:pt x="27940" y="1569719"/>
                </a:lnTo>
                <a:lnTo>
                  <a:pt x="27940" y="1559559"/>
                </a:lnTo>
                <a:close/>
              </a:path>
              <a:path w="27940" h="3375659">
                <a:moveTo>
                  <a:pt x="2794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551939"/>
                </a:lnTo>
                <a:close/>
              </a:path>
              <a:path w="27940" h="3375659">
                <a:moveTo>
                  <a:pt x="2794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7940" y="1550669"/>
                </a:lnTo>
                <a:lnTo>
                  <a:pt x="27940" y="1540509"/>
                </a:lnTo>
                <a:close/>
              </a:path>
              <a:path w="27940" h="3375659">
                <a:moveTo>
                  <a:pt x="2794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7940" y="1539239"/>
                </a:lnTo>
                <a:lnTo>
                  <a:pt x="27940" y="1532889"/>
                </a:lnTo>
                <a:close/>
              </a:path>
              <a:path w="27940" h="3375659">
                <a:moveTo>
                  <a:pt x="2794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7940" y="1531619"/>
                </a:lnTo>
                <a:lnTo>
                  <a:pt x="27940" y="1521459"/>
                </a:lnTo>
                <a:close/>
              </a:path>
              <a:path w="27940" h="3375659">
                <a:moveTo>
                  <a:pt x="2794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7940" y="1520189"/>
                </a:lnTo>
                <a:lnTo>
                  <a:pt x="27940" y="1513839"/>
                </a:lnTo>
                <a:close/>
              </a:path>
              <a:path w="27940" h="3375659">
                <a:moveTo>
                  <a:pt x="27940" y="1502410"/>
                </a:moveTo>
                <a:lnTo>
                  <a:pt x="0" y="1502410"/>
                </a:lnTo>
                <a:lnTo>
                  <a:pt x="0" y="1512569"/>
                </a:lnTo>
                <a:lnTo>
                  <a:pt x="27940" y="1512569"/>
                </a:lnTo>
                <a:lnTo>
                  <a:pt x="27940" y="1502410"/>
                </a:lnTo>
                <a:close/>
              </a:path>
              <a:path w="27940" h="3375659">
                <a:moveTo>
                  <a:pt x="2794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7940" y="1501139"/>
                </a:lnTo>
                <a:lnTo>
                  <a:pt x="27940" y="1494789"/>
                </a:lnTo>
                <a:close/>
              </a:path>
              <a:path w="27940" h="3375659">
                <a:moveTo>
                  <a:pt x="2794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7940" y="1493519"/>
                </a:lnTo>
                <a:lnTo>
                  <a:pt x="27940" y="1483359"/>
                </a:lnTo>
                <a:close/>
              </a:path>
              <a:path w="27940" h="3375659">
                <a:moveTo>
                  <a:pt x="2794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7940" y="1482089"/>
                </a:lnTo>
                <a:lnTo>
                  <a:pt x="27940" y="1475739"/>
                </a:lnTo>
                <a:close/>
              </a:path>
              <a:path w="27940" h="3375659">
                <a:moveTo>
                  <a:pt x="27940" y="1464309"/>
                </a:moveTo>
                <a:lnTo>
                  <a:pt x="0" y="1464309"/>
                </a:lnTo>
                <a:lnTo>
                  <a:pt x="0" y="1474469"/>
                </a:lnTo>
                <a:lnTo>
                  <a:pt x="27940" y="1474469"/>
                </a:lnTo>
                <a:lnTo>
                  <a:pt x="27940" y="1464309"/>
                </a:lnTo>
                <a:close/>
              </a:path>
              <a:path w="27940" h="3375659">
                <a:moveTo>
                  <a:pt x="27940" y="1450339"/>
                </a:moveTo>
                <a:lnTo>
                  <a:pt x="0" y="1450339"/>
                </a:lnTo>
                <a:lnTo>
                  <a:pt x="0" y="1463039"/>
                </a:lnTo>
                <a:lnTo>
                  <a:pt x="27940" y="1463039"/>
                </a:lnTo>
                <a:lnTo>
                  <a:pt x="27940" y="1450339"/>
                </a:lnTo>
                <a:close/>
              </a:path>
              <a:path w="27940" h="33756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3756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375659">
                <a:moveTo>
                  <a:pt x="27940" y="1419860"/>
                </a:moveTo>
                <a:lnTo>
                  <a:pt x="0" y="1419860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60"/>
                </a:lnTo>
                <a:close/>
              </a:path>
              <a:path w="27940" h="33756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375659">
                <a:moveTo>
                  <a:pt x="27940" y="1400809"/>
                </a:moveTo>
                <a:lnTo>
                  <a:pt x="0" y="1400809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09"/>
                </a:lnTo>
                <a:close/>
              </a:path>
              <a:path w="27940" h="33756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375659">
                <a:moveTo>
                  <a:pt x="27940" y="1381759"/>
                </a:moveTo>
                <a:lnTo>
                  <a:pt x="0" y="1381759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59"/>
                </a:lnTo>
                <a:close/>
              </a:path>
              <a:path w="27940" h="33756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375659">
                <a:moveTo>
                  <a:pt x="27940" y="1362709"/>
                </a:moveTo>
                <a:lnTo>
                  <a:pt x="0" y="1362709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09"/>
                </a:lnTo>
                <a:close/>
              </a:path>
              <a:path w="27940" h="33756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375659">
                <a:moveTo>
                  <a:pt x="27940" y="1352549"/>
                </a:moveTo>
                <a:lnTo>
                  <a:pt x="0" y="135254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52549"/>
                </a:lnTo>
                <a:close/>
              </a:path>
              <a:path w="27940" h="3375659">
                <a:moveTo>
                  <a:pt x="27940" y="1922779"/>
                </a:moveTo>
                <a:lnTo>
                  <a:pt x="0" y="1922779"/>
                </a:lnTo>
                <a:lnTo>
                  <a:pt x="0" y="2011679"/>
                </a:lnTo>
                <a:lnTo>
                  <a:pt x="27940" y="2011679"/>
                </a:lnTo>
                <a:lnTo>
                  <a:pt x="27940" y="1922779"/>
                </a:lnTo>
                <a:close/>
              </a:path>
              <a:path w="27940" h="3375659">
                <a:moveTo>
                  <a:pt x="27940" y="2524759"/>
                </a:moveTo>
                <a:lnTo>
                  <a:pt x="0" y="2524759"/>
                </a:lnTo>
                <a:lnTo>
                  <a:pt x="0" y="2532379"/>
                </a:lnTo>
                <a:lnTo>
                  <a:pt x="27940" y="2532379"/>
                </a:lnTo>
                <a:lnTo>
                  <a:pt x="27940" y="2524759"/>
                </a:lnTo>
                <a:close/>
              </a:path>
              <a:path w="27940" h="3375659">
                <a:moveTo>
                  <a:pt x="27940" y="2096769"/>
                </a:moveTo>
                <a:lnTo>
                  <a:pt x="0" y="2096769"/>
                </a:lnTo>
                <a:lnTo>
                  <a:pt x="0" y="2523489"/>
                </a:lnTo>
                <a:lnTo>
                  <a:pt x="27940" y="2523489"/>
                </a:lnTo>
                <a:lnTo>
                  <a:pt x="27940" y="2096769"/>
                </a:lnTo>
                <a:close/>
              </a:path>
              <a:path w="27940" h="3375659">
                <a:moveTo>
                  <a:pt x="27940" y="2077719"/>
                </a:moveTo>
                <a:lnTo>
                  <a:pt x="0" y="2077719"/>
                </a:lnTo>
                <a:lnTo>
                  <a:pt x="0" y="2095499"/>
                </a:lnTo>
                <a:lnTo>
                  <a:pt x="27940" y="2095499"/>
                </a:lnTo>
                <a:lnTo>
                  <a:pt x="27940" y="2077719"/>
                </a:lnTo>
                <a:close/>
              </a:path>
              <a:path w="27940" h="3375659">
                <a:moveTo>
                  <a:pt x="27940" y="2058669"/>
                </a:moveTo>
                <a:lnTo>
                  <a:pt x="0" y="2058669"/>
                </a:lnTo>
                <a:lnTo>
                  <a:pt x="0" y="2076449"/>
                </a:lnTo>
                <a:lnTo>
                  <a:pt x="27940" y="2076449"/>
                </a:lnTo>
                <a:lnTo>
                  <a:pt x="27940" y="2058669"/>
                </a:lnTo>
                <a:close/>
              </a:path>
              <a:path w="27940" h="3375659">
                <a:moveTo>
                  <a:pt x="27940" y="2035809"/>
                </a:moveTo>
                <a:lnTo>
                  <a:pt x="0" y="2035809"/>
                </a:lnTo>
                <a:lnTo>
                  <a:pt x="0" y="2057399"/>
                </a:lnTo>
                <a:lnTo>
                  <a:pt x="27940" y="2057399"/>
                </a:lnTo>
                <a:lnTo>
                  <a:pt x="27940" y="2035809"/>
                </a:lnTo>
                <a:close/>
              </a:path>
              <a:path w="27940" h="3375659">
                <a:moveTo>
                  <a:pt x="27940" y="2016759"/>
                </a:moveTo>
                <a:lnTo>
                  <a:pt x="0" y="2016759"/>
                </a:lnTo>
                <a:lnTo>
                  <a:pt x="0" y="2034539"/>
                </a:lnTo>
                <a:lnTo>
                  <a:pt x="27940" y="2034539"/>
                </a:lnTo>
                <a:lnTo>
                  <a:pt x="27940" y="2016759"/>
                </a:lnTo>
                <a:close/>
              </a:path>
              <a:path w="27940" h="3375659">
                <a:moveTo>
                  <a:pt x="27940" y="2012949"/>
                </a:moveTo>
                <a:lnTo>
                  <a:pt x="0" y="2012949"/>
                </a:lnTo>
                <a:lnTo>
                  <a:pt x="0" y="2015489"/>
                </a:lnTo>
                <a:lnTo>
                  <a:pt x="27940" y="2015489"/>
                </a:lnTo>
                <a:lnTo>
                  <a:pt x="27940" y="2012949"/>
                </a:lnTo>
                <a:close/>
              </a:path>
              <a:path w="27940" h="3375659">
                <a:moveTo>
                  <a:pt x="27940" y="2532379"/>
                </a:moveTo>
                <a:lnTo>
                  <a:pt x="0" y="2532379"/>
                </a:lnTo>
                <a:lnTo>
                  <a:pt x="0" y="2707639"/>
                </a:lnTo>
                <a:lnTo>
                  <a:pt x="27940" y="2707639"/>
                </a:lnTo>
                <a:lnTo>
                  <a:pt x="27940" y="2532379"/>
                </a:lnTo>
                <a:close/>
              </a:path>
              <a:path w="27940" h="3375659">
                <a:moveTo>
                  <a:pt x="27940" y="2707640"/>
                </a:moveTo>
                <a:lnTo>
                  <a:pt x="0" y="2707640"/>
                </a:lnTo>
                <a:lnTo>
                  <a:pt x="0" y="3375659"/>
                </a:lnTo>
                <a:lnTo>
                  <a:pt x="27940" y="3375659"/>
                </a:lnTo>
                <a:lnTo>
                  <a:pt x="27940" y="2707640"/>
                </a:lnTo>
                <a:close/>
              </a:path>
            </a:pathLst>
          </a:custGeom>
          <a:solidFill>
            <a:srgbClr val="1C38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503919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9050" y="0"/>
                </a:moveTo>
                <a:lnTo>
                  <a:pt x="0" y="0"/>
                </a:lnTo>
                <a:lnTo>
                  <a:pt x="0" y="114300"/>
                </a:lnTo>
                <a:lnTo>
                  <a:pt x="27939" y="1143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3350259">
                <a:moveTo>
                  <a:pt x="27939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114300"/>
                </a:lnTo>
                <a:close/>
              </a:path>
              <a:path w="27940" h="3350259">
                <a:moveTo>
                  <a:pt x="27939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27000"/>
                </a:lnTo>
                <a:close/>
              </a:path>
              <a:path w="27940" h="3350259">
                <a:moveTo>
                  <a:pt x="2793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39" y="158750"/>
                </a:lnTo>
                <a:lnTo>
                  <a:pt x="27939" y="146050"/>
                </a:lnTo>
                <a:close/>
              </a:path>
              <a:path w="27940" h="3350259">
                <a:moveTo>
                  <a:pt x="27939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39" y="171450"/>
                </a:lnTo>
                <a:lnTo>
                  <a:pt x="27939" y="158750"/>
                </a:lnTo>
                <a:close/>
              </a:path>
              <a:path w="27940" h="3350259">
                <a:moveTo>
                  <a:pt x="27939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39" y="203200"/>
                </a:lnTo>
                <a:lnTo>
                  <a:pt x="27939" y="171450"/>
                </a:lnTo>
                <a:close/>
              </a:path>
              <a:path w="27940" h="3350259">
                <a:moveTo>
                  <a:pt x="27939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39" y="209550"/>
                </a:lnTo>
                <a:lnTo>
                  <a:pt x="27939" y="203200"/>
                </a:lnTo>
                <a:close/>
              </a:path>
              <a:path w="27940" h="3350259">
                <a:moveTo>
                  <a:pt x="27939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39" y="222250"/>
                </a:lnTo>
                <a:lnTo>
                  <a:pt x="27939" y="209550"/>
                </a:lnTo>
                <a:close/>
              </a:path>
              <a:path w="27940" h="3350259">
                <a:moveTo>
                  <a:pt x="27939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39" y="228599"/>
                </a:lnTo>
                <a:lnTo>
                  <a:pt x="27939" y="222250"/>
                </a:lnTo>
                <a:close/>
              </a:path>
              <a:path w="27940" h="3350259">
                <a:moveTo>
                  <a:pt x="27939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28600"/>
                </a:lnTo>
                <a:close/>
              </a:path>
              <a:path w="27940" h="3350259">
                <a:moveTo>
                  <a:pt x="27939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41300"/>
                </a:lnTo>
                <a:close/>
              </a:path>
              <a:path w="27940" h="3350259">
                <a:moveTo>
                  <a:pt x="27939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39" y="336550"/>
                </a:lnTo>
                <a:lnTo>
                  <a:pt x="27939" y="266700"/>
                </a:lnTo>
                <a:close/>
              </a:path>
              <a:path w="27940" h="3350259">
                <a:moveTo>
                  <a:pt x="27939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39" y="374650"/>
                </a:lnTo>
                <a:lnTo>
                  <a:pt x="27939" y="336550"/>
                </a:lnTo>
                <a:close/>
              </a:path>
              <a:path w="27940" h="3350259">
                <a:moveTo>
                  <a:pt x="27939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39" y="379730"/>
                </a:lnTo>
                <a:lnTo>
                  <a:pt x="27939" y="374650"/>
                </a:lnTo>
                <a:close/>
              </a:path>
              <a:path w="27940" h="3350259">
                <a:moveTo>
                  <a:pt x="27939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39" y="386080"/>
                </a:lnTo>
                <a:lnTo>
                  <a:pt x="27939" y="379730"/>
                </a:lnTo>
                <a:close/>
              </a:path>
              <a:path w="27940" h="3350259">
                <a:moveTo>
                  <a:pt x="27939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39" y="392429"/>
                </a:lnTo>
                <a:lnTo>
                  <a:pt x="27939" y="386080"/>
                </a:lnTo>
                <a:close/>
              </a:path>
              <a:path w="27940" h="3350259">
                <a:moveTo>
                  <a:pt x="27939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39" y="419100"/>
                </a:lnTo>
                <a:lnTo>
                  <a:pt x="27939" y="392430"/>
                </a:lnTo>
                <a:close/>
              </a:path>
              <a:path w="27940" h="3350259">
                <a:moveTo>
                  <a:pt x="27939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39" y="436880"/>
                </a:lnTo>
                <a:lnTo>
                  <a:pt x="27939" y="419100"/>
                </a:lnTo>
                <a:close/>
              </a:path>
              <a:path w="27940" h="3350259">
                <a:moveTo>
                  <a:pt x="27939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39" y="444499"/>
                </a:lnTo>
                <a:lnTo>
                  <a:pt x="27939" y="436880"/>
                </a:lnTo>
                <a:close/>
              </a:path>
              <a:path w="27940" h="3350259">
                <a:moveTo>
                  <a:pt x="2793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3350259">
                <a:moveTo>
                  <a:pt x="27939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39" y="463550"/>
                </a:lnTo>
                <a:lnTo>
                  <a:pt x="27939" y="457200"/>
                </a:lnTo>
                <a:close/>
              </a:path>
              <a:path w="27940" h="3350259">
                <a:moveTo>
                  <a:pt x="27939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39" y="506730"/>
                </a:lnTo>
                <a:lnTo>
                  <a:pt x="27939" y="463550"/>
                </a:lnTo>
                <a:close/>
              </a:path>
              <a:path w="27940" h="3350259">
                <a:moveTo>
                  <a:pt x="27939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39" y="514350"/>
                </a:lnTo>
                <a:lnTo>
                  <a:pt x="27939" y="506730"/>
                </a:lnTo>
                <a:close/>
              </a:path>
              <a:path w="27940" h="3350259">
                <a:moveTo>
                  <a:pt x="27939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14350"/>
                </a:lnTo>
                <a:close/>
              </a:path>
              <a:path w="27940" h="3350259">
                <a:moveTo>
                  <a:pt x="27939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39" y="557530"/>
                </a:lnTo>
                <a:lnTo>
                  <a:pt x="27939" y="520700"/>
                </a:lnTo>
                <a:close/>
              </a:path>
              <a:path w="27940" h="3350259">
                <a:moveTo>
                  <a:pt x="27939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39" y="563879"/>
                </a:lnTo>
                <a:lnTo>
                  <a:pt x="27939" y="557530"/>
                </a:lnTo>
                <a:close/>
              </a:path>
              <a:path w="27940" h="3350259">
                <a:moveTo>
                  <a:pt x="27939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39" y="595630"/>
                </a:lnTo>
                <a:lnTo>
                  <a:pt x="27939" y="563880"/>
                </a:lnTo>
                <a:close/>
              </a:path>
              <a:path w="27940" h="3350259">
                <a:moveTo>
                  <a:pt x="2793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95630"/>
                </a:lnTo>
                <a:close/>
              </a:path>
              <a:path w="27940" h="3350259">
                <a:moveTo>
                  <a:pt x="27939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39" y="609599"/>
                </a:lnTo>
                <a:lnTo>
                  <a:pt x="27939" y="601980"/>
                </a:lnTo>
                <a:close/>
              </a:path>
              <a:path w="27940" h="3350259">
                <a:moveTo>
                  <a:pt x="27939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3350259">
                <a:moveTo>
                  <a:pt x="27939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47700"/>
                </a:lnTo>
                <a:close/>
              </a:path>
              <a:path w="27940" h="3350259">
                <a:moveTo>
                  <a:pt x="27939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52780"/>
                </a:lnTo>
                <a:close/>
              </a:path>
              <a:path w="27940" h="3350259">
                <a:moveTo>
                  <a:pt x="27939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678180"/>
                </a:lnTo>
                <a:close/>
              </a:path>
              <a:path w="27940" h="3350259">
                <a:moveTo>
                  <a:pt x="279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39" y="754380"/>
                </a:lnTo>
                <a:lnTo>
                  <a:pt x="27939" y="748030"/>
                </a:lnTo>
                <a:close/>
              </a:path>
              <a:path w="27940" h="3350259">
                <a:moveTo>
                  <a:pt x="27939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54380"/>
                </a:lnTo>
                <a:close/>
              </a:path>
              <a:path w="27940" h="3350259">
                <a:moveTo>
                  <a:pt x="27939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39" y="773430"/>
                </a:lnTo>
                <a:lnTo>
                  <a:pt x="27939" y="762000"/>
                </a:lnTo>
                <a:close/>
              </a:path>
              <a:path w="27940" h="3350259">
                <a:moveTo>
                  <a:pt x="27939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73430"/>
                </a:lnTo>
                <a:close/>
              </a:path>
              <a:path w="27940" h="3350259">
                <a:moveTo>
                  <a:pt x="27939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39" y="876300"/>
                </a:lnTo>
                <a:lnTo>
                  <a:pt x="27939" y="800100"/>
                </a:lnTo>
                <a:close/>
              </a:path>
              <a:path w="27940" h="3350259">
                <a:moveTo>
                  <a:pt x="27939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876300"/>
                </a:lnTo>
                <a:close/>
              </a:path>
              <a:path w="27940" h="3350259">
                <a:moveTo>
                  <a:pt x="27939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39" y="1046480"/>
                </a:lnTo>
                <a:lnTo>
                  <a:pt x="27939" y="1022350"/>
                </a:lnTo>
                <a:close/>
              </a:path>
              <a:path w="27940" h="3350259">
                <a:moveTo>
                  <a:pt x="27939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39" y="1098550"/>
                </a:lnTo>
                <a:lnTo>
                  <a:pt x="27939" y="1046480"/>
                </a:lnTo>
                <a:close/>
              </a:path>
              <a:path w="27940" h="3350259">
                <a:moveTo>
                  <a:pt x="27939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098550"/>
                </a:lnTo>
                <a:close/>
              </a:path>
              <a:path w="27940" h="3350259">
                <a:moveTo>
                  <a:pt x="27939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39" y="1129030"/>
                </a:lnTo>
                <a:lnTo>
                  <a:pt x="27939" y="1116330"/>
                </a:lnTo>
                <a:close/>
              </a:path>
              <a:path w="27940" h="3350259">
                <a:moveTo>
                  <a:pt x="27939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9030"/>
                </a:lnTo>
                <a:close/>
              </a:path>
              <a:path w="27940" h="3350259">
                <a:moveTo>
                  <a:pt x="27939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39" y="1186180"/>
                </a:lnTo>
                <a:lnTo>
                  <a:pt x="27939" y="1155700"/>
                </a:lnTo>
                <a:close/>
              </a:path>
              <a:path w="27940" h="3350259">
                <a:moveTo>
                  <a:pt x="27939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39" y="1192530"/>
                </a:lnTo>
                <a:lnTo>
                  <a:pt x="27939" y="1186180"/>
                </a:lnTo>
                <a:close/>
              </a:path>
              <a:path w="27940" h="3350259">
                <a:moveTo>
                  <a:pt x="27939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39" y="1198880"/>
                </a:lnTo>
                <a:lnTo>
                  <a:pt x="27939" y="1192530"/>
                </a:lnTo>
                <a:close/>
              </a:path>
              <a:path w="27940" h="3350259">
                <a:moveTo>
                  <a:pt x="27939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98880"/>
                </a:lnTo>
                <a:close/>
              </a:path>
              <a:path w="27940" h="3350259">
                <a:moveTo>
                  <a:pt x="27939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39" y="1256030"/>
                </a:lnTo>
                <a:lnTo>
                  <a:pt x="27939" y="1231900"/>
                </a:lnTo>
                <a:close/>
              </a:path>
              <a:path w="27940" h="3350259">
                <a:moveTo>
                  <a:pt x="27939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39" y="1308100"/>
                </a:lnTo>
                <a:lnTo>
                  <a:pt x="27939" y="1256030"/>
                </a:lnTo>
                <a:close/>
              </a:path>
              <a:path w="27940" h="3350259">
                <a:moveTo>
                  <a:pt x="27939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8100"/>
                </a:lnTo>
                <a:close/>
              </a:path>
              <a:path w="27940" h="3350259">
                <a:moveTo>
                  <a:pt x="27939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39" y="1897380"/>
                </a:lnTo>
                <a:lnTo>
                  <a:pt x="27939" y="1629410"/>
                </a:lnTo>
                <a:close/>
              </a:path>
              <a:path w="27940" h="3350259">
                <a:moveTo>
                  <a:pt x="2793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39" y="1628139"/>
                </a:lnTo>
                <a:lnTo>
                  <a:pt x="27939" y="1621789"/>
                </a:lnTo>
                <a:close/>
              </a:path>
              <a:path w="27940" h="3350259">
                <a:moveTo>
                  <a:pt x="2793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39" y="1620520"/>
                </a:lnTo>
                <a:lnTo>
                  <a:pt x="27939" y="1610360"/>
                </a:lnTo>
                <a:close/>
              </a:path>
              <a:path w="27940" h="3350259">
                <a:moveTo>
                  <a:pt x="2793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39" y="1609089"/>
                </a:lnTo>
                <a:lnTo>
                  <a:pt x="27939" y="1602739"/>
                </a:lnTo>
                <a:close/>
              </a:path>
              <a:path w="27940" h="3350259">
                <a:moveTo>
                  <a:pt x="2793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39" y="1601470"/>
                </a:lnTo>
                <a:lnTo>
                  <a:pt x="27939" y="1591310"/>
                </a:lnTo>
                <a:close/>
              </a:path>
              <a:path w="27940" h="3350259">
                <a:moveTo>
                  <a:pt x="2793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39" y="1590039"/>
                </a:lnTo>
                <a:lnTo>
                  <a:pt x="27939" y="1583689"/>
                </a:lnTo>
                <a:close/>
              </a:path>
              <a:path w="27940" h="3350259">
                <a:moveTo>
                  <a:pt x="2793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39" y="1582420"/>
                </a:lnTo>
                <a:lnTo>
                  <a:pt x="27939" y="1572260"/>
                </a:lnTo>
                <a:close/>
              </a:path>
              <a:path w="27940" h="3350259">
                <a:moveTo>
                  <a:pt x="27939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39" y="1570989"/>
                </a:lnTo>
                <a:lnTo>
                  <a:pt x="27939" y="1564639"/>
                </a:lnTo>
                <a:close/>
              </a:path>
              <a:path w="27940" h="3350259">
                <a:moveTo>
                  <a:pt x="2793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39" y="1563370"/>
                </a:lnTo>
                <a:lnTo>
                  <a:pt x="27939" y="1553210"/>
                </a:lnTo>
                <a:close/>
              </a:path>
              <a:path w="27940" h="33502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3502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350259">
                <a:moveTo>
                  <a:pt x="27939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40"/>
                </a:lnTo>
                <a:close/>
              </a:path>
              <a:path w="27940" h="33502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350259">
                <a:moveTo>
                  <a:pt x="27939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90"/>
                </a:lnTo>
                <a:close/>
              </a:path>
              <a:path w="27940" h="33502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3502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3502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3502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3502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3502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3502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350259">
                <a:moveTo>
                  <a:pt x="27939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24939"/>
                </a:lnTo>
                <a:close/>
              </a:path>
              <a:path w="27940" h="33502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50259">
                <a:moveTo>
                  <a:pt x="27939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39" y="1412240"/>
                </a:lnTo>
                <a:lnTo>
                  <a:pt x="27939" y="1405890"/>
                </a:lnTo>
                <a:close/>
              </a:path>
              <a:path w="27940" h="3350259">
                <a:moveTo>
                  <a:pt x="2793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39" y="1404620"/>
                </a:lnTo>
                <a:lnTo>
                  <a:pt x="27939" y="1394460"/>
                </a:lnTo>
                <a:close/>
              </a:path>
              <a:path w="27940" h="3350259">
                <a:moveTo>
                  <a:pt x="2793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39" y="1393189"/>
                </a:lnTo>
                <a:lnTo>
                  <a:pt x="27939" y="1386840"/>
                </a:lnTo>
                <a:close/>
              </a:path>
              <a:path w="27940" h="3350259">
                <a:moveTo>
                  <a:pt x="2793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39" y="1385570"/>
                </a:lnTo>
                <a:lnTo>
                  <a:pt x="27939" y="1375410"/>
                </a:lnTo>
                <a:close/>
              </a:path>
              <a:path w="27940" h="3350259">
                <a:moveTo>
                  <a:pt x="27939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39" y="1374139"/>
                </a:lnTo>
                <a:lnTo>
                  <a:pt x="27939" y="1367790"/>
                </a:lnTo>
                <a:close/>
              </a:path>
              <a:path w="27940" h="3350259">
                <a:moveTo>
                  <a:pt x="27939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39" y="1366520"/>
                </a:lnTo>
                <a:lnTo>
                  <a:pt x="27939" y="1356360"/>
                </a:lnTo>
                <a:close/>
              </a:path>
              <a:path w="27940" h="3350259">
                <a:moveTo>
                  <a:pt x="27939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39" y="1355090"/>
                </a:lnTo>
                <a:lnTo>
                  <a:pt x="27939" y="1348739"/>
                </a:lnTo>
                <a:close/>
              </a:path>
              <a:path w="27940" h="33502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350259">
                <a:moveTo>
                  <a:pt x="27939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89"/>
                </a:lnTo>
                <a:close/>
              </a:path>
              <a:path w="27940" h="3350259">
                <a:moveTo>
                  <a:pt x="27939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27150"/>
                </a:lnTo>
                <a:close/>
              </a:path>
              <a:path w="27940" h="3350259">
                <a:moveTo>
                  <a:pt x="27939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39" y="1986280"/>
                </a:lnTo>
                <a:lnTo>
                  <a:pt x="27939" y="1897380"/>
                </a:lnTo>
                <a:close/>
              </a:path>
              <a:path w="27940" h="3350259">
                <a:moveTo>
                  <a:pt x="27939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39" y="2506980"/>
                </a:lnTo>
                <a:lnTo>
                  <a:pt x="27939" y="2499360"/>
                </a:lnTo>
                <a:close/>
              </a:path>
              <a:path w="27940" h="3350259">
                <a:moveTo>
                  <a:pt x="27939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39" y="2498090"/>
                </a:lnTo>
                <a:lnTo>
                  <a:pt x="27939" y="2071370"/>
                </a:lnTo>
                <a:close/>
              </a:path>
              <a:path w="27940" h="3350259">
                <a:moveTo>
                  <a:pt x="27939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39" y="2070100"/>
                </a:lnTo>
                <a:lnTo>
                  <a:pt x="27939" y="2052320"/>
                </a:lnTo>
                <a:close/>
              </a:path>
              <a:path w="27940" h="3350259">
                <a:moveTo>
                  <a:pt x="27939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39" y="2051050"/>
                </a:lnTo>
                <a:lnTo>
                  <a:pt x="27939" y="2033270"/>
                </a:lnTo>
                <a:close/>
              </a:path>
              <a:path w="27940" h="3350259">
                <a:moveTo>
                  <a:pt x="27939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39" y="2032000"/>
                </a:lnTo>
                <a:lnTo>
                  <a:pt x="27939" y="2010410"/>
                </a:lnTo>
                <a:close/>
              </a:path>
              <a:path w="27940" h="3350259">
                <a:moveTo>
                  <a:pt x="27939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39" y="2009139"/>
                </a:lnTo>
                <a:lnTo>
                  <a:pt x="27939" y="1991360"/>
                </a:lnTo>
                <a:close/>
              </a:path>
              <a:path w="27940" h="3350259">
                <a:moveTo>
                  <a:pt x="27939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39" y="1990089"/>
                </a:lnTo>
                <a:lnTo>
                  <a:pt x="27939" y="1987550"/>
                </a:lnTo>
                <a:close/>
              </a:path>
              <a:path w="27940" h="3350259">
                <a:moveTo>
                  <a:pt x="27939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39" y="2682240"/>
                </a:lnTo>
                <a:lnTo>
                  <a:pt x="27939" y="2506980"/>
                </a:lnTo>
                <a:close/>
              </a:path>
              <a:path w="27940" h="3350259">
                <a:moveTo>
                  <a:pt x="27939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39" y="3350260"/>
                </a:lnTo>
                <a:lnTo>
                  <a:pt x="27939" y="268224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53185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1142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11429" y="12699"/>
                </a:lnTo>
                <a:lnTo>
                  <a:pt x="1142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1C38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55853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5079" y="0"/>
                </a:moveTo>
                <a:lnTo>
                  <a:pt x="0" y="0"/>
                </a:lnTo>
                <a:lnTo>
                  <a:pt x="0" y="88900"/>
                </a:lnTo>
                <a:lnTo>
                  <a:pt x="27940" y="88900"/>
                </a:lnTo>
                <a:lnTo>
                  <a:pt x="2794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7940" h="3324859">
                <a:moveTo>
                  <a:pt x="27940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40" y="101600"/>
                </a:lnTo>
                <a:lnTo>
                  <a:pt x="27940" y="88900"/>
                </a:lnTo>
                <a:close/>
              </a:path>
              <a:path w="27940" h="3324859">
                <a:moveTo>
                  <a:pt x="27940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40" y="120650"/>
                </a:lnTo>
                <a:lnTo>
                  <a:pt x="27940" y="101600"/>
                </a:lnTo>
                <a:close/>
              </a:path>
              <a:path w="27940" h="3324859">
                <a:moveTo>
                  <a:pt x="27940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0650"/>
                </a:lnTo>
                <a:close/>
              </a:path>
              <a:path w="27940" h="33248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324859">
                <a:moveTo>
                  <a:pt x="27940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46050"/>
                </a:lnTo>
                <a:close/>
              </a:path>
              <a:path w="27940" h="3324859">
                <a:moveTo>
                  <a:pt x="2794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40" y="184150"/>
                </a:lnTo>
                <a:lnTo>
                  <a:pt x="27940" y="177800"/>
                </a:lnTo>
                <a:close/>
              </a:path>
              <a:path w="27940" h="3324859">
                <a:moveTo>
                  <a:pt x="2794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84150"/>
                </a:lnTo>
                <a:close/>
              </a:path>
              <a:path w="27940" h="3324859">
                <a:moveTo>
                  <a:pt x="27940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40" y="203199"/>
                </a:lnTo>
                <a:lnTo>
                  <a:pt x="27940" y="196850"/>
                </a:lnTo>
                <a:close/>
              </a:path>
              <a:path w="27940" h="3324859">
                <a:moveTo>
                  <a:pt x="27940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40" y="215900"/>
                </a:lnTo>
                <a:lnTo>
                  <a:pt x="27940" y="203200"/>
                </a:lnTo>
                <a:close/>
              </a:path>
              <a:path w="27940" h="3324859">
                <a:moveTo>
                  <a:pt x="27940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15900"/>
                </a:lnTo>
                <a:close/>
              </a:path>
              <a:path w="27940" h="3324859">
                <a:moveTo>
                  <a:pt x="27940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40" y="311150"/>
                </a:lnTo>
                <a:lnTo>
                  <a:pt x="27940" y="241300"/>
                </a:lnTo>
                <a:close/>
              </a:path>
              <a:path w="27940" h="3324859">
                <a:moveTo>
                  <a:pt x="27940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11150"/>
                </a:lnTo>
                <a:close/>
              </a:path>
              <a:path w="27940" h="3324859">
                <a:moveTo>
                  <a:pt x="27940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40" y="354330"/>
                </a:lnTo>
                <a:lnTo>
                  <a:pt x="27940" y="349250"/>
                </a:lnTo>
                <a:close/>
              </a:path>
              <a:path w="27940" h="3324859">
                <a:moveTo>
                  <a:pt x="27940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54330"/>
                </a:lnTo>
                <a:close/>
              </a:path>
              <a:path w="27940" h="3324859">
                <a:moveTo>
                  <a:pt x="2794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40" y="367029"/>
                </a:lnTo>
                <a:lnTo>
                  <a:pt x="27940" y="360680"/>
                </a:lnTo>
                <a:close/>
              </a:path>
              <a:path w="27940" h="3324859">
                <a:moveTo>
                  <a:pt x="27940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40" y="393700"/>
                </a:lnTo>
                <a:lnTo>
                  <a:pt x="27940" y="367030"/>
                </a:lnTo>
                <a:close/>
              </a:path>
              <a:path w="27940" h="3324859">
                <a:moveTo>
                  <a:pt x="27940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40" y="411480"/>
                </a:lnTo>
                <a:lnTo>
                  <a:pt x="27940" y="393700"/>
                </a:lnTo>
                <a:close/>
              </a:path>
              <a:path w="27940" h="3324859">
                <a:moveTo>
                  <a:pt x="27940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40" y="419099"/>
                </a:lnTo>
                <a:lnTo>
                  <a:pt x="27940" y="411480"/>
                </a:lnTo>
                <a:close/>
              </a:path>
              <a:path w="27940" h="3324859">
                <a:moveTo>
                  <a:pt x="2794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19100"/>
                </a:lnTo>
                <a:close/>
              </a:path>
              <a:path w="27940" h="3324859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3324859">
                <a:moveTo>
                  <a:pt x="27940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38150"/>
                </a:lnTo>
                <a:close/>
              </a:path>
              <a:path w="27940" h="3324859">
                <a:moveTo>
                  <a:pt x="27940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40" y="488950"/>
                </a:lnTo>
                <a:lnTo>
                  <a:pt x="27940" y="481330"/>
                </a:lnTo>
                <a:close/>
              </a:path>
              <a:path w="27940" h="3324859">
                <a:moveTo>
                  <a:pt x="27940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8950"/>
                </a:lnTo>
                <a:close/>
              </a:path>
              <a:path w="27940" h="3324859">
                <a:moveTo>
                  <a:pt x="27940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40" y="532130"/>
                </a:lnTo>
                <a:lnTo>
                  <a:pt x="27940" y="495300"/>
                </a:lnTo>
                <a:close/>
              </a:path>
              <a:path w="27940" h="3324859">
                <a:moveTo>
                  <a:pt x="27940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2130"/>
                </a:lnTo>
                <a:close/>
              </a:path>
              <a:path w="27940" h="3324859">
                <a:moveTo>
                  <a:pt x="27940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40" y="570230"/>
                </a:lnTo>
                <a:lnTo>
                  <a:pt x="27940" y="538480"/>
                </a:lnTo>
                <a:close/>
              </a:path>
              <a:path w="27940" h="3324859">
                <a:moveTo>
                  <a:pt x="27940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0230"/>
                </a:lnTo>
                <a:close/>
              </a:path>
              <a:path w="27940" h="3324859">
                <a:moveTo>
                  <a:pt x="27940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76580"/>
                </a:lnTo>
                <a:close/>
              </a:path>
              <a:path w="27940" h="3324859">
                <a:moveTo>
                  <a:pt x="27940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40" y="622300"/>
                </a:lnTo>
                <a:lnTo>
                  <a:pt x="27940" y="584200"/>
                </a:lnTo>
                <a:close/>
              </a:path>
              <a:path w="27940" h="3324859">
                <a:moveTo>
                  <a:pt x="27940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40" y="627380"/>
                </a:lnTo>
                <a:lnTo>
                  <a:pt x="27940" y="622300"/>
                </a:lnTo>
                <a:close/>
              </a:path>
              <a:path w="27940" h="3324859">
                <a:moveTo>
                  <a:pt x="27940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27380"/>
                </a:lnTo>
                <a:close/>
              </a:path>
              <a:path w="27940" h="3324859">
                <a:moveTo>
                  <a:pt x="27940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40" y="722630"/>
                </a:lnTo>
                <a:lnTo>
                  <a:pt x="27940" y="652780"/>
                </a:lnTo>
                <a:close/>
              </a:path>
              <a:path w="27940" h="3324859">
                <a:moveTo>
                  <a:pt x="2794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22630"/>
                </a:lnTo>
                <a:close/>
              </a:path>
              <a:path w="27940" h="3324859">
                <a:moveTo>
                  <a:pt x="27940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40" y="736600"/>
                </a:lnTo>
                <a:lnTo>
                  <a:pt x="27940" y="728980"/>
                </a:lnTo>
                <a:close/>
              </a:path>
              <a:path w="27940" h="3324859">
                <a:moveTo>
                  <a:pt x="27940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36600"/>
                </a:lnTo>
                <a:close/>
              </a:path>
              <a:path w="27940" h="3324859">
                <a:moveTo>
                  <a:pt x="27940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48030"/>
                </a:lnTo>
                <a:close/>
              </a:path>
              <a:path w="27940" h="3324859">
                <a:moveTo>
                  <a:pt x="27940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774700"/>
                </a:lnTo>
                <a:close/>
              </a:path>
              <a:path w="27940" h="3324859">
                <a:moveTo>
                  <a:pt x="27940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40" y="996950"/>
                </a:lnTo>
                <a:lnTo>
                  <a:pt x="27940" y="850900"/>
                </a:lnTo>
                <a:close/>
              </a:path>
              <a:path w="27940" h="3324859">
                <a:moveTo>
                  <a:pt x="27940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996950"/>
                </a:lnTo>
                <a:close/>
              </a:path>
              <a:path w="27940" h="3324859">
                <a:moveTo>
                  <a:pt x="27940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21080"/>
                </a:lnTo>
                <a:close/>
              </a:path>
              <a:path w="27940" h="3324859">
                <a:moveTo>
                  <a:pt x="27940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40" y="1090930"/>
                </a:lnTo>
                <a:lnTo>
                  <a:pt x="27940" y="1073150"/>
                </a:lnTo>
                <a:close/>
              </a:path>
              <a:path w="27940" h="3324859">
                <a:moveTo>
                  <a:pt x="27940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40" y="1103630"/>
                </a:lnTo>
                <a:lnTo>
                  <a:pt x="27940" y="1090930"/>
                </a:lnTo>
                <a:close/>
              </a:path>
              <a:path w="27940" h="3324859">
                <a:moveTo>
                  <a:pt x="27940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03630"/>
                </a:lnTo>
                <a:close/>
              </a:path>
              <a:path w="27940" h="3324859">
                <a:moveTo>
                  <a:pt x="27940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40" y="1160780"/>
                </a:lnTo>
                <a:lnTo>
                  <a:pt x="27940" y="1130300"/>
                </a:lnTo>
                <a:close/>
              </a:path>
              <a:path w="27940" h="3324859">
                <a:moveTo>
                  <a:pt x="27940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60780"/>
                </a:lnTo>
                <a:close/>
              </a:path>
              <a:path w="27940" h="3324859">
                <a:moveTo>
                  <a:pt x="27940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40" y="1173480"/>
                </a:lnTo>
                <a:lnTo>
                  <a:pt x="27940" y="1167130"/>
                </a:lnTo>
                <a:close/>
              </a:path>
              <a:path w="27940" h="3324859">
                <a:moveTo>
                  <a:pt x="27940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3480"/>
                </a:lnTo>
                <a:close/>
              </a:path>
              <a:path w="27940" h="3324859">
                <a:moveTo>
                  <a:pt x="27940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40" y="1230630"/>
                </a:lnTo>
                <a:lnTo>
                  <a:pt x="27940" y="1206500"/>
                </a:lnTo>
                <a:close/>
              </a:path>
              <a:path w="27940" h="3324859">
                <a:moveTo>
                  <a:pt x="27940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30630"/>
                </a:lnTo>
                <a:close/>
              </a:path>
              <a:path w="27940" h="3324859">
                <a:moveTo>
                  <a:pt x="27940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40" y="1300480"/>
                </a:lnTo>
                <a:lnTo>
                  <a:pt x="27940" y="1282700"/>
                </a:lnTo>
                <a:close/>
              </a:path>
              <a:path w="27940" h="3324859">
                <a:moveTo>
                  <a:pt x="27940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40" y="1871980"/>
                </a:lnTo>
                <a:lnTo>
                  <a:pt x="27940" y="1604010"/>
                </a:lnTo>
                <a:close/>
              </a:path>
              <a:path w="27940" h="33248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3248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324859">
                <a:moveTo>
                  <a:pt x="2794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39"/>
                </a:lnTo>
                <a:close/>
              </a:path>
              <a:path w="27940" h="33248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324859">
                <a:moveTo>
                  <a:pt x="2794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89"/>
                </a:lnTo>
                <a:close/>
              </a:path>
              <a:path w="27940" h="33248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3248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3248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3248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3248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3248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3248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324859">
                <a:moveTo>
                  <a:pt x="27940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82090"/>
                </a:lnTo>
                <a:close/>
              </a:path>
              <a:path w="27940" h="3324859">
                <a:moveTo>
                  <a:pt x="2794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40" y="1480820"/>
                </a:lnTo>
                <a:lnTo>
                  <a:pt x="27940" y="1470660"/>
                </a:lnTo>
                <a:close/>
              </a:path>
              <a:path w="27940" h="3324859">
                <a:moveTo>
                  <a:pt x="2794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40" y="1469389"/>
                </a:lnTo>
                <a:lnTo>
                  <a:pt x="27940" y="1463039"/>
                </a:lnTo>
                <a:close/>
              </a:path>
              <a:path w="27940" h="3324859">
                <a:moveTo>
                  <a:pt x="2794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40" y="1461770"/>
                </a:lnTo>
                <a:lnTo>
                  <a:pt x="27940" y="1451610"/>
                </a:lnTo>
                <a:close/>
              </a:path>
              <a:path w="27940" h="3324859">
                <a:moveTo>
                  <a:pt x="2794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40" y="1450339"/>
                </a:lnTo>
                <a:lnTo>
                  <a:pt x="27940" y="1443989"/>
                </a:lnTo>
                <a:close/>
              </a:path>
              <a:path w="27940" h="3324859">
                <a:moveTo>
                  <a:pt x="2794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40" y="1442720"/>
                </a:lnTo>
                <a:lnTo>
                  <a:pt x="27940" y="1432560"/>
                </a:lnTo>
                <a:close/>
              </a:path>
              <a:path w="27940" h="3324859">
                <a:moveTo>
                  <a:pt x="27940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40" y="1431289"/>
                </a:lnTo>
                <a:lnTo>
                  <a:pt x="27940" y="1424940"/>
                </a:lnTo>
                <a:close/>
              </a:path>
              <a:path w="27940" h="33248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24859">
                <a:moveTo>
                  <a:pt x="27940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40" y="1412239"/>
                </a:lnTo>
                <a:lnTo>
                  <a:pt x="27940" y="1399539"/>
                </a:lnTo>
                <a:close/>
              </a:path>
              <a:path w="27940" h="33248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324859">
                <a:moveTo>
                  <a:pt x="27940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90"/>
                </a:lnTo>
                <a:close/>
              </a:path>
              <a:path w="27940" h="3324859">
                <a:moveTo>
                  <a:pt x="2794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69060"/>
                </a:lnTo>
                <a:close/>
              </a:path>
              <a:path w="27940" h="3324859">
                <a:moveTo>
                  <a:pt x="27940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40" y="1367789"/>
                </a:lnTo>
                <a:lnTo>
                  <a:pt x="27940" y="1361440"/>
                </a:lnTo>
                <a:close/>
              </a:path>
              <a:path w="27940" h="3324859">
                <a:moveTo>
                  <a:pt x="2794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40" y="1360170"/>
                </a:lnTo>
                <a:lnTo>
                  <a:pt x="27940" y="1350010"/>
                </a:lnTo>
                <a:close/>
              </a:path>
              <a:path w="27940" h="3324859">
                <a:moveTo>
                  <a:pt x="27940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40" y="1348739"/>
                </a:lnTo>
                <a:lnTo>
                  <a:pt x="27940" y="1342390"/>
                </a:lnTo>
                <a:close/>
              </a:path>
              <a:path w="27940" h="3324859">
                <a:moveTo>
                  <a:pt x="2794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40" y="1341120"/>
                </a:lnTo>
                <a:lnTo>
                  <a:pt x="27940" y="1330960"/>
                </a:lnTo>
                <a:close/>
              </a:path>
              <a:path w="27940" h="3324859">
                <a:moveTo>
                  <a:pt x="27940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40" y="1329690"/>
                </a:lnTo>
                <a:lnTo>
                  <a:pt x="27940" y="1323339"/>
                </a:lnTo>
                <a:close/>
              </a:path>
              <a:path w="27940" h="3324859">
                <a:moveTo>
                  <a:pt x="2794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40" y="1322070"/>
                </a:lnTo>
                <a:lnTo>
                  <a:pt x="27940" y="1311910"/>
                </a:lnTo>
                <a:close/>
              </a:path>
              <a:path w="27940" h="3324859">
                <a:moveTo>
                  <a:pt x="27940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40" y="1310640"/>
                </a:lnTo>
                <a:lnTo>
                  <a:pt x="27940" y="1304289"/>
                </a:lnTo>
                <a:close/>
              </a:path>
              <a:path w="27940" h="3324859">
                <a:moveTo>
                  <a:pt x="27940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40" y="1303020"/>
                </a:lnTo>
                <a:lnTo>
                  <a:pt x="27940" y="1301750"/>
                </a:lnTo>
                <a:close/>
              </a:path>
              <a:path w="27940" h="3324859">
                <a:moveTo>
                  <a:pt x="27940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40" y="1960880"/>
                </a:lnTo>
                <a:lnTo>
                  <a:pt x="27940" y="1871980"/>
                </a:lnTo>
                <a:close/>
              </a:path>
              <a:path w="27940" h="3324859">
                <a:moveTo>
                  <a:pt x="27940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40" y="2481580"/>
                </a:lnTo>
                <a:lnTo>
                  <a:pt x="27940" y="2473960"/>
                </a:lnTo>
                <a:close/>
              </a:path>
              <a:path w="27940" h="3324859">
                <a:moveTo>
                  <a:pt x="27940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40" y="2472690"/>
                </a:lnTo>
                <a:lnTo>
                  <a:pt x="27940" y="2045970"/>
                </a:lnTo>
                <a:close/>
              </a:path>
              <a:path w="27940" h="3324859">
                <a:moveTo>
                  <a:pt x="27940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40" y="2044700"/>
                </a:lnTo>
                <a:lnTo>
                  <a:pt x="27940" y="2026920"/>
                </a:lnTo>
                <a:close/>
              </a:path>
              <a:path w="27940" h="3324859">
                <a:moveTo>
                  <a:pt x="27940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40" y="2025650"/>
                </a:lnTo>
                <a:lnTo>
                  <a:pt x="27940" y="2007870"/>
                </a:lnTo>
                <a:close/>
              </a:path>
              <a:path w="27940" h="3324859">
                <a:moveTo>
                  <a:pt x="27940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40" y="2006600"/>
                </a:lnTo>
                <a:lnTo>
                  <a:pt x="27940" y="1985010"/>
                </a:lnTo>
                <a:close/>
              </a:path>
              <a:path w="27940" h="3324859">
                <a:moveTo>
                  <a:pt x="27940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40" y="1983739"/>
                </a:lnTo>
                <a:lnTo>
                  <a:pt x="27940" y="1965960"/>
                </a:lnTo>
                <a:close/>
              </a:path>
              <a:path w="27940" h="3324859">
                <a:moveTo>
                  <a:pt x="27940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40" y="1964689"/>
                </a:lnTo>
                <a:lnTo>
                  <a:pt x="27940" y="1962150"/>
                </a:lnTo>
                <a:close/>
              </a:path>
              <a:path w="27940" h="3324859">
                <a:moveTo>
                  <a:pt x="27940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40" y="2656840"/>
                </a:lnTo>
                <a:lnTo>
                  <a:pt x="27940" y="2481580"/>
                </a:lnTo>
                <a:close/>
              </a:path>
              <a:path w="27940" h="3324859">
                <a:moveTo>
                  <a:pt x="27940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40" y="3324860"/>
                </a:lnTo>
                <a:lnTo>
                  <a:pt x="27940" y="2656840"/>
                </a:lnTo>
                <a:close/>
              </a:path>
            </a:pathLst>
          </a:custGeom>
          <a:solidFill>
            <a:srgbClr val="1C37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586469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904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9049" y="12700"/>
                </a:lnTo>
                <a:lnTo>
                  <a:pt x="1904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1C3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61314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3969" y="0"/>
                </a:moveTo>
                <a:lnTo>
                  <a:pt x="0" y="0"/>
                </a:lnTo>
                <a:lnTo>
                  <a:pt x="0" y="50800"/>
                </a:lnTo>
                <a:lnTo>
                  <a:pt x="26669" y="50800"/>
                </a:lnTo>
                <a:lnTo>
                  <a:pt x="26669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3286759">
                <a:moveTo>
                  <a:pt x="26669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69" y="63500"/>
                </a:lnTo>
                <a:lnTo>
                  <a:pt x="26669" y="50800"/>
                </a:lnTo>
                <a:close/>
              </a:path>
              <a:path w="26670" h="3286759">
                <a:moveTo>
                  <a:pt x="26669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69" y="82550"/>
                </a:lnTo>
                <a:lnTo>
                  <a:pt x="26669" y="63500"/>
                </a:lnTo>
                <a:close/>
              </a:path>
              <a:path w="26670" h="3286759">
                <a:moveTo>
                  <a:pt x="2666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69" y="95250"/>
                </a:lnTo>
                <a:lnTo>
                  <a:pt x="26669" y="82550"/>
                </a:lnTo>
                <a:close/>
              </a:path>
              <a:path w="26670" h="3286759">
                <a:moveTo>
                  <a:pt x="26669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69" y="107950"/>
                </a:lnTo>
                <a:lnTo>
                  <a:pt x="26669" y="95250"/>
                </a:lnTo>
                <a:close/>
              </a:path>
              <a:path w="26670" h="3286759">
                <a:moveTo>
                  <a:pt x="26669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69" y="139700"/>
                </a:lnTo>
                <a:lnTo>
                  <a:pt x="26669" y="107950"/>
                </a:lnTo>
                <a:close/>
              </a:path>
              <a:path w="26670" h="3286759">
                <a:moveTo>
                  <a:pt x="26669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69" y="146050"/>
                </a:lnTo>
                <a:lnTo>
                  <a:pt x="26669" y="139700"/>
                </a:lnTo>
                <a:close/>
              </a:path>
              <a:path w="26670" h="3286759">
                <a:moveTo>
                  <a:pt x="2666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69" y="158750"/>
                </a:lnTo>
                <a:lnTo>
                  <a:pt x="26669" y="146050"/>
                </a:lnTo>
                <a:close/>
              </a:path>
              <a:path w="26670" h="3286759">
                <a:moveTo>
                  <a:pt x="26669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69" y="165099"/>
                </a:lnTo>
                <a:lnTo>
                  <a:pt x="26669" y="158750"/>
                </a:lnTo>
                <a:close/>
              </a:path>
              <a:path w="26670" h="3286759">
                <a:moveTo>
                  <a:pt x="26669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69" y="177800"/>
                </a:lnTo>
                <a:lnTo>
                  <a:pt x="26669" y="165100"/>
                </a:lnTo>
                <a:close/>
              </a:path>
              <a:path w="26670" h="3286759">
                <a:moveTo>
                  <a:pt x="26669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77800"/>
                </a:lnTo>
                <a:close/>
              </a:path>
              <a:path w="26670" h="3286759">
                <a:moveTo>
                  <a:pt x="26669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69" y="273050"/>
                </a:lnTo>
                <a:lnTo>
                  <a:pt x="26669" y="203200"/>
                </a:lnTo>
                <a:close/>
              </a:path>
              <a:path w="26670" h="3286759">
                <a:moveTo>
                  <a:pt x="26669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69" y="311150"/>
                </a:lnTo>
                <a:lnTo>
                  <a:pt x="26669" y="273050"/>
                </a:lnTo>
                <a:close/>
              </a:path>
              <a:path w="26670" h="3286759">
                <a:moveTo>
                  <a:pt x="26669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69" y="316230"/>
                </a:lnTo>
                <a:lnTo>
                  <a:pt x="26669" y="311150"/>
                </a:lnTo>
                <a:close/>
              </a:path>
              <a:path w="26670" h="3286759">
                <a:moveTo>
                  <a:pt x="26669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69" y="322580"/>
                </a:lnTo>
                <a:lnTo>
                  <a:pt x="26669" y="316230"/>
                </a:lnTo>
                <a:close/>
              </a:path>
              <a:path w="26670" h="3286759">
                <a:moveTo>
                  <a:pt x="26669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2580"/>
                </a:lnTo>
                <a:close/>
              </a:path>
              <a:path w="26670" h="3286759">
                <a:moveTo>
                  <a:pt x="26669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69" y="355600"/>
                </a:lnTo>
                <a:lnTo>
                  <a:pt x="26669" y="328930"/>
                </a:lnTo>
                <a:close/>
              </a:path>
              <a:path w="26670" h="3286759">
                <a:moveTo>
                  <a:pt x="26669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69" y="373380"/>
                </a:lnTo>
                <a:lnTo>
                  <a:pt x="26669" y="355600"/>
                </a:lnTo>
                <a:close/>
              </a:path>
              <a:path w="26670" h="3286759">
                <a:moveTo>
                  <a:pt x="26669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69" y="380999"/>
                </a:lnTo>
                <a:lnTo>
                  <a:pt x="26669" y="373380"/>
                </a:lnTo>
                <a:close/>
              </a:path>
              <a:path w="26670" h="3286759">
                <a:moveTo>
                  <a:pt x="26669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69" y="393700"/>
                </a:lnTo>
                <a:lnTo>
                  <a:pt x="26669" y="381000"/>
                </a:lnTo>
                <a:close/>
              </a:path>
              <a:path w="26670" h="3286759">
                <a:moveTo>
                  <a:pt x="26669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69" y="400050"/>
                </a:lnTo>
                <a:lnTo>
                  <a:pt x="26669" y="393700"/>
                </a:lnTo>
                <a:close/>
              </a:path>
              <a:path w="26670" h="3286759">
                <a:moveTo>
                  <a:pt x="26669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69" y="443230"/>
                </a:lnTo>
                <a:lnTo>
                  <a:pt x="26669" y="400050"/>
                </a:lnTo>
                <a:close/>
              </a:path>
              <a:path w="26670" h="3286759">
                <a:moveTo>
                  <a:pt x="26669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69" y="450850"/>
                </a:lnTo>
                <a:lnTo>
                  <a:pt x="26669" y="443230"/>
                </a:lnTo>
                <a:close/>
              </a:path>
              <a:path w="26670" h="3286759">
                <a:moveTo>
                  <a:pt x="26669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50850"/>
                </a:lnTo>
                <a:close/>
              </a:path>
              <a:path w="26670" h="3286759">
                <a:moveTo>
                  <a:pt x="26669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69" y="494030"/>
                </a:lnTo>
                <a:lnTo>
                  <a:pt x="26669" y="457200"/>
                </a:lnTo>
                <a:close/>
              </a:path>
              <a:path w="26670" h="3286759">
                <a:moveTo>
                  <a:pt x="26669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69" y="500379"/>
                </a:lnTo>
                <a:lnTo>
                  <a:pt x="26669" y="494030"/>
                </a:lnTo>
                <a:close/>
              </a:path>
              <a:path w="26670" h="3286759">
                <a:moveTo>
                  <a:pt x="26669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69" y="532130"/>
                </a:lnTo>
                <a:lnTo>
                  <a:pt x="26669" y="500380"/>
                </a:lnTo>
                <a:close/>
              </a:path>
              <a:path w="26670" h="3286759">
                <a:moveTo>
                  <a:pt x="26669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69" y="538480"/>
                </a:lnTo>
                <a:lnTo>
                  <a:pt x="26669" y="532130"/>
                </a:lnTo>
                <a:close/>
              </a:path>
              <a:path w="26670" h="3286759">
                <a:moveTo>
                  <a:pt x="26669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69" y="546099"/>
                </a:lnTo>
                <a:lnTo>
                  <a:pt x="26669" y="538480"/>
                </a:lnTo>
                <a:close/>
              </a:path>
              <a:path w="26670" h="3286759">
                <a:moveTo>
                  <a:pt x="26669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69" y="584200"/>
                </a:lnTo>
                <a:lnTo>
                  <a:pt x="26669" y="546100"/>
                </a:lnTo>
                <a:close/>
              </a:path>
              <a:path w="26670" h="3286759">
                <a:moveTo>
                  <a:pt x="26669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69" y="589280"/>
                </a:lnTo>
                <a:lnTo>
                  <a:pt x="26669" y="584200"/>
                </a:lnTo>
                <a:close/>
              </a:path>
              <a:path w="26670" h="3286759">
                <a:moveTo>
                  <a:pt x="26669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69" y="614680"/>
                </a:lnTo>
                <a:lnTo>
                  <a:pt x="26669" y="589280"/>
                </a:lnTo>
                <a:close/>
              </a:path>
              <a:path w="26670" h="3286759">
                <a:moveTo>
                  <a:pt x="26669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69" y="684530"/>
                </a:lnTo>
                <a:lnTo>
                  <a:pt x="26669" y="614680"/>
                </a:lnTo>
                <a:close/>
              </a:path>
              <a:path w="26670" h="3286759">
                <a:moveTo>
                  <a:pt x="26669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4530"/>
                </a:lnTo>
                <a:close/>
              </a:path>
              <a:path w="26670" h="3286759">
                <a:moveTo>
                  <a:pt x="26669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69" y="698500"/>
                </a:lnTo>
                <a:lnTo>
                  <a:pt x="26669" y="690880"/>
                </a:lnTo>
                <a:close/>
              </a:path>
              <a:path w="26670" h="3286759">
                <a:moveTo>
                  <a:pt x="26669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698500"/>
                </a:lnTo>
                <a:close/>
              </a:path>
              <a:path w="26670" h="3286759">
                <a:moveTo>
                  <a:pt x="26669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09930"/>
                </a:lnTo>
                <a:close/>
              </a:path>
              <a:path w="26670" h="3286759">
                <a:moveTo>
                  <a:pt x="26669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36600"/>
                </a:lnTo>
                <a:close/>
              </a:path>
              <a:path w="26670" h="3286759">
                <a:moveTo>
                  <a:pt x="26669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69" y="958850"/>
                </a:lnTo>
                <a:lnTo>
                  <a:pt x="26669" y="812800"/>
                </a:lnTo>
                <a:close/>
              </a:path>
              <a:path w="26670" h="3286759">
                <a:moveTo>
                  <a:pt x="26669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58850"/>
                </a:lnTo>
                <a:close/>
              </a:path>
              <a:path w="26670" h="3286759">
                <a:moveTo>
                  <a:pt x="26669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982980"/>
                </a:lnTo>
                <a:close/>
              </a:path>
              <a:path w="26670" h="3286759">
                <a:moveTo>
                  <a:pt x="26669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69" y="1052830"/>
                </a:lnTo>
                <a:lnTo>
                  <a:pt x="26669" y="1035050"/>
                </a:lnTo>
                <a:close/>
              </a:path>
              <a:path w="26670" h="3286759">
                <a:moveTo>
                  <a:pt x="26669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69" y="1065530"/>
                </a:lnTo>
                <a:lnTo>
                  <a:pt x="26669" y="1052830"/>
                </a:lnTo>
                <a:close/>
              </a:path>
              <a:path w="26670" h="3286759">
                <a:moveTo>
                  <a:pt x="26669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65530"/>
                </a:lnTo>
                <a:close/>
              </a:path>
              <a:path w="26670" h="3286759">
                <a:moveTo>
                  <a:pt x="26669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69" y="1122680"/>
                </a:lnTo>
                <a:lnTo>
                  <a:pt x="26669" y="1092200"/>
                </a:lnTo>
                <a:close/>
              </a:path>
              <a:path w="26670" h="3286759">
                <a:moveTo>
                  <a:pt x="26669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69" y="1129030"/>
                </a:lnTo>
                <a:lnTo>
                  <a:pt x="26669" y="1122680"/>
                </a:lnTo>
                <a:close/>
              </a:path>
              <a:path w="26670" h="3286759">
                <a:moveTo>
                  <a:pt x="26669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69" y="1135380"/>
                </a:lnTo>
                <a:lnTo>
                  <a:pt x="26669" y="1129030"/>
                </a:lnTo>
                <a:close/>
              </a:path>
              <a:path w="26670" h="3286759">
                <a:moveTo>
                  <a:pt x="26669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69" y="1168400"/>
                </a:lnTo>
                <a:lnTo>
                  <a:pt x="26669" y="1135380"/>
                </a:lnTo>
                <a:close/>
              </a:path>
              <a:path w="26670" h="3286759">
                <a:moveTo>
                  <a:pt x="26669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69" y="1192530"/>
                </a:lnTo>
                <a:lnTo>
                  <a:pt x="26669" y="1168400"/>
                </a:lnTo>
                <a:close/>
              </a:path>
              <a:path w="26670" h="3286759">
                <a:moveTo>
                  <a:pt x="26669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192530"/>
                </a:lnTo>
                <a:close/>
              </a:path>
              <a:path w="26670" h="3286759">
                <a:moveTo>
                  <a:pt x="26669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44600"/>
                </a:lnTo>
                <a:close/>
              </a:path>
              <a:path w="26670" h="3286759">
                <a:moveTo>
                  <a:pt x="26669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69" y="1833880"/>
                </a:lnTo>
                <a:lnTo>
                  <a:pt x="26669" y="1565910"/>
                </a:lnTo>
                <a:close/>
              </a:path>
              <a:path w="26670" h="3286759">
                <a:moveTo>
                  <a:pt x="2666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69" y="1564639"/>
                </a:lnTo>
                <a:lnTo>
                  <a:pt x="26669" y="1558289"/>
                </a:lnTo>
                <a:close/>
              </a:path>
              <a:path w="26670" h="3286759">
                <a:moveTo>
                  <a:pt x="2666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69" y="1557020"/>
                </a:lnTo>
                <a:lnTo>
                  <a:pt x="26669" y="1546860"/>
                </a:lnTo>
                <a:close/>
              </a:path>
              <a:path w="26670" h="3286759">
                <a:moveTo>
                  <a:pt x="2666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69" y="1545589"/>
                </a:lnTo>
                <a:lnTo>
                  <a:pt x="26669" y="1539239"/>
                </a:lnTo>
                <a:close/>
              </a:path>
              <a:path w="26670" h="3286759">
                <a:moveTo>
                  <a:pt x="2666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69" y="1537970"/>
                </a:lnTo>
                <a:lnTo>
                  <a:pt x="26669" y="1527810"/>
                </a:lnTo>
                <a:close/>
              </a:path>
              <a:path w="26670" h="3286759">
                <a:moveTo>
                  <a:pt x="2666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69" y="1526539"/>
                </a:lnTo>
                <a:lnTo>
                  <a:pt x="26669" y="1520189"/>
                </a:lnTo>
                <a:close/>
              </a:path>
              <a:path w="26670" h="3286759">
                <a:moveTo>
                  <a:pt x="2666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69" y="1518920"/>
                </a:lnTo>
                <a:lnTo>
                  <a:pt x="26669" y="1508760"/>
                </a:lnTo>
                <a:close/>
              </a:path>
              <a:path w="26670" h="3286759">
                <a:moveTo>
                  <a:pt x="26669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69" y="1507489"/>
                </a:lnTo>
                <a:lnTo>
                  <a:pt x="26669" y="1501139"/>
                </a:lnTo>
                <a:close/>
              </a:path>
              <a:path w="26670" h="3286759">
                <a:moveTo>
                  <a:pt x="2666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69" y="1499870"/>
                </a:lnTo>
                <a:lnTo>
                  <a:pt x="26669" y="1489710"/>
                </a:lnTo>
                <a:close/>
              </a:path>
              <a:path w="26670" h="3286759">
                <a:moveTo>
                  <a:pt x="26669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69" y="1488439"/>
                </a:lnTo>
                <a:lnTo>
                  <a:pt x="26669" y="1482089"/>
                </a:lnTo>
                <a:close/>
              </a:path>
              <a:path w="26670" h="3286759">
                <a:moveTo>
                  <a:pt x="2666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69" y="1480820"/>
                </a:lnTo>
                <a:lnTo>
                  <a:pt x="26669" y="1470660"/>
                </a:lnTo>
                <a:close/>
              </a:path>
              <a:path w="26670" h="3286759">
                <a:moveTo>
                  <a:pt x="26669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69" y="1469389"/>
                </a:lnTo>
                <a:lnTo>
                  <a:pt x="26669" y="1463040"/>
                </a:lnTo>
                <a:close/>
              </a:path>
              <a:path w="26670" h="32867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286759">
                <a:moveTo>
                  <a:pt x="26669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69" y="1450339"/>
                </a:lnTo>
                <a:lnTo>
                  <a:pt x="26669" y="1443990"/>
                </a:lnTo>
                <a:close/>
              </a:path>
              <a:path w="26670" h="32867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286759">
                <a:moveTo>
                  <a:pt x="26669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39"/>
                </a:lnTo>
                <a:close/>
              </a:path>
              <a:path w="26670" h="32867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286759">
                <a:moveTo>
                  <a:pt x="26669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89"/>
                </a:lnTo>
                <a:close/>
              </a:path>
              <a:path w="26670" h="32867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286759">
                <a:moveTo>
                  <a:pt x="26669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69" y="1393189"/>
                </a:lnTo>
                <a:lnTo>
                  <a:pt x="26669" y="1386840"/>
                </a:lnTo>
                <a:close/>
              </a:path>
              <a:path w="26670" h="32867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286759">
                <a:moveTo>
                  <a:pt x="26669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69" y="1374139"/>
                </a:lnTo>
                <a:lnTo>
                  <a:pt x="26669" y="1361439"/>
                </a:lnTo>
                <a:close/>
              </a:path>
              <a:path w="26670" h="3286759">
                <a:moveTo>
                  <a:pt x="2666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69" y="1360170"/>
                </a:lnTo>
                <a:lnTo>
                  <a:pt x="26669" y="1350010"/>
                </a:lnTo>
                <a:close/>
              </a:path>
              <a:path w="26670" h="3286759">
                <a:moveTo>
                  <a:pt x="26669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69" y="1348740"/>
                </a:lnTo>
                <a:lnTo>
                  <a:pt x="26669" y="1342390"/>
                </a:lnTo>
                <a:close/>
              </a:path>
              <a:path w="26670" h="3286759">
                <a:moveTo>
                  <a:pt x="2666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69" y="1341120"/>
                </a:lnTo>
                <a:lnTo>
                  <a:pt x="26669" y="1330960"/>
                </a:lnTo>
                <a:close/>
              </a:path>
              <a:path w="26670" h="3286759">
                <a:moveTo>
                  <a:pt x="26669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69" y="1329689"/>
                </a:lnTo>
                <a:lnTo>
                  <a:pt x="26669" y="1323340"/>
                </a:lnTo>
                <a:close/>
              </a:path>
              <a:path w="26670" h="3286759">
                <a:moveTo>
                  <a:pt x="2666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69" y="1322070"/>
                </a:lnTo>
                <a:lnTo>
                  <a:pt x="26669" y="1311910"/>
                </a:lnTo>
                <a:close/>
              </a:path>
              <a:path w="26670" h="3286759">
                <a:moveTo>
                  <a:pt x="26669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69" y="1310639"/>
                </a:lnTo>
                <a:lnTo>
                  <a:pt x="26669" y="1304290"/>
                </a:lnTo>
                <a:close/>
              </a:path>
              <a:path w="26670" h="3286759">
                <a:moveTo>
                  <a:pt x="26669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69" y="1303020"/>
                </a:lnTo>
                <a:lnTo>
                  <a:pt x="26669" y="1292860"/>
                </a:lnTo>
                <a:close/>
              </a:path>
              <a:path w="26670" h="3286759">
                <a:moveTo>
                  <a:pt x="26669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69" y="1291590"/>
                </a:lnTo>
                <a:lnTo>
                  <a:pt x="26669" y="1285239"/>
                </a:lnTo>
                <a:close/>
              </a:path>
              <a:path w="26670" h="3286759">
                <a:moveTo>
                  <a:pt x="26669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69" y="1283970"/>
                </a:lnTo>
                <a:lnTo>
                  <a:pt x="26669" y="1273810"/>
                </a:lnTo>
                <a:close/>
              </a:path>
              <a:path w="26670" h="3286759">
                <a:moveTo>
                  <a:pt x="26669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69" y="1272540"/>
                </a:lnTo>
                <a:lnTo>
                  <a:pt x="26669" y="1266189"/>
                </a:lnTo>
                <a:close/>
              </a:path>
              <a:path w="26670" h="3286759">
                <a:moveTo>
                  <a:pt x="26669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69" y="1264920"/>
                </a:lnTo>
                <a:lnTo>
                  <a:pt x="26669" y="1263650"/>
                </a:lnTo>
                <a:close/>
              </a:path>
              <a:path w="26670" h="3286759">
                <a:moveTo>
                  <a:pt x="26669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69" y="1922780"/>
                </a:lnTo>
                <a:lnTo>
                  <a:pt x="26669" y="1833880"/>
                </a:lnTo>
                <a:close/>
              </a:path>
              <a:path w="26670" h="3286759">
                <a:moveTo>
                  <a:pt x="26669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69" y="2443480"/>
                </a:lnTo>
                <a:lnTo>
                  <a:pt x="26669" y="2435860"/>
                </a:lnTo>
                <a:close/>
              </a:path>
              <a:path w="26670" h="3286759">
                <a:moveTo>
                  <a:pt x="26669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69" y="2434590"/>
                </a:lnTo>
                <a:lnTo>
                  <a:pt x="26669" y="2007870"/>
                </a:lnTo>
                <a:close/>
              </a:path>
              <a:path w="26670" h="3286759">
                <a:moveTo>
                  <a:pt x="26669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69" y="2006600"/>
                </a:lnTo>
                <a:lnTo>
                  <a:pt x="26669" y="1988820"/>
                </a:lnTo>
                <a:close/>
              </a:path>
              <a:path w="26670" h="3286759">
                <a:moveTo>
                  <a:pt x="26669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69" y="1987550"/>
                </a:lnTo>
                <a:lnTo>
                  <a:pt x="26669" y="1969770"/>
                </a:lnTo>
                <a:close/>
              </a:path>
              <a:path w="26670" h="3286759">
                <a:moveTo>
                  <a:pt x="26669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69" y="1968500"/>
                </a:lnTo>
                <a:lnTo>
                  <a:pt x="26669" y="1946910"/>
                </a:lnTo>
                <a:close/>
              </a:path>
              <a:path w="26670" h="3286759">
                <a:moveTo>
                  <a:pt x="26669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69" y="1945639"/>
                </a:lnTo>
                <a:lnTo>
                  <a:pt x="26669" y="1927860"/>
                </a:lnTo>
                <a:close/>
              </a:path>
              <a:path w="26670" h="3286759">
                <a:moveTo>
                  <a:pt x="26669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69" y="1926589"/>
                </a:lnTo>
                <a:lnTo>
                  <a:pt x="26669" y="1924050"/>
                </a:lnTo>
                <a:close/>
              </a:path>
              <a:path w="26670" h="3286759">
                <a:moveTo>
                  <a:pt x="26669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69" y="2618740"/>
                </a:lnTo>
                <a:lnTo>
                  <a:pt x="26669" y="2443480"/>
                </a:lnTo>
                <a:close/>
              </a:path>
              <a:path w="26670" h="3286759">
                <a:moveTo>
                  <a:pt x="26669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69" y="3286760"/>
                </a:lnTo>
                <a:lnTo>
                  <a:pt x="26669" y="2618740"/>
                </a:lnTo>
                <a:close/>
              </a:path>
            </a:pathLst>
          </a:custGeom>
          <a:solidFill>
            <a:srgbClr val="1B36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63980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7620" y="0"/>
                </a:moveTo>
                <a:lnTo>
                  <a:pt x="0" y="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3274059">
                <a:moveTo>
                  <a:pt x="27940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3274059">
                <a:moveTo>
                  <a:pt x="27940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40" y="69850"/>
                </a:lnTo>
                <a:lnTo>
                  <a:pt x="27940" y="50800"/>
                </a:lnTo>
                <a:close/>
              </a:path>
              <a:path w="27940" h="3274059">
                <a:moveTo>
                  <a:pt x="27940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40" y="82550"/>
                </a:lnTo>
                <a:lnTo>
                  <a:pt x="27940" y="69850"/>
                </a:lnTo>
                <a:close/>
              </a:path>
              <a:path w="27940" h="3274059">
                <a:moveTo>
                  <a:pt x="2794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40" y="95250"/>
                </a:lnTo>
                <a:lnTo>
                  <a:pt x="27940" y="82550"/>
                </a:lnTo>
                <a:close/>
              </a:path>
              <a:path w="27940" h="3274059">
                <a:moveTo>
                  <a:pt x="27940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95250"/>
                </a:lnTo>
                <a:close/>
              </a:path>
              <a:path w="27940" h="3274059">
                <a:moveTo>
                  <a:pt x="2794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40" y="133350"/>
                </a:lnTo>
                <a:lnTo>
                  <a:pt x="27940" y="127000"/>
                </a:lnTo>
                <a:close/>
              </a:path>
              <a:path w="27940" h="3274059">
                <a:moveTo>
                  <a:pt x="2794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33350"/>
                </a:lnTo>
                <a:close/>
              </a:path>
              <a:path w="27940" h="3274059">
                <a:moveTo>
                  <a:pt x="27940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46050"/>
                </a:lnTo>
                <a:close/>
              </a:path>
              <a:path w="27940" h="3274059">
                <a:moveTo>
                  <a:pt x="27940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3274059">
                <a:moveTo>
                  <a:pt x="27940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40" y="190500"/>
                </a:lnTo>
                <a:lnTo>
                  <a:pt x="27940" y="165100"/>
                </a:lnTo>
                <a:close/>
              </a:path>
              <a:path w="27940" h="3274059">
                <a:moveTo>
                  <a:pt x="27940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190500"/>
                </a:lnTo>
                <a:close/>
              </a:path>
              <a:path w="27940" h="3274059">
                <a:moveTo>
                  <a:pt x="27940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40" y="298450"/>
                </a:lnTo>
                <a:lnTo>
                  <a:pt x="27940" y="260350"/>
                </a:lnTo>
                <a:close/>
              </a:path>
              <a:path w="27940" h="3274059">
                <a:moveTo>
                  <a:pt x="27940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40" y="303530"/>
                </a:lnTo>
                <a:lnTo>
                  <a:pt x="27940" y="298450"/>
                </a:lnTo>
                <a:close/>
              </a:path>
              <a:path w="27940" h="3274059">
                <a:moveTo>
                  <a:pt x="27940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40" y="309880"/>
                </a:lnTo>
                <a:lnTo>
                  <a:pt x="27940" y="303530"/>
                </a:lnTo>
                <a:close/>
              </a:path>
              <a:path w="27940" h="3274059">
                <a:moveTo>
                  <a:pt x="2794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40" y="316229"/>
                </a:lnTo>
                <a:lnTo>
                  <a:pt x="27940" y="309880"/>
                </a:lnTo>
                <a:close/>
              </a:path>
              <a:path w="27940" h="3274059">
                <a:moveTo>
                  <a:pt x="27940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316230"/>
                </a:lnTo>
                <a:close/>
              </a:path>
              <a:path w="27940" h="3274059">
                <a:moveTo>
                  <a:pt x="27940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40" y="360680"/>
                </a:lnTo>
                <a:lnTo>
                  <a:pt x="27940" y="342900"/>
                </a:lnTo>
                <a:close/>
              </a:path>
              <a:path w="27940" h="3274059">
                <a:moveTo>
                  <a:pt x="27940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40" y="368299"/>
                </a:lnTo>
                <a:lnTo>
                  <a:pt x="27940" y="360680"/>
                </a:lnTo>
                <a:close/>
              </a:path>
              <a:path w="27940" h="3274059">
                <a:moveTo>
                  <a:pt x="2794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68300"/>
                </a:lnTo>
                <a:close/>
              </a:path>
              <a:path w="27940" h="3274059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3274059">
                <a:moveTo>
                  <a:pt x="27940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387350"/>
                </a:lnTo>
                <a:close/>
              </a:path>
              <a:path w="27940" h="3274059">
                <a:moveTo>
                  <a:pt x="27940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0530"/>
                </a:lnTo>
                <a:close/>
              </a:path>
              <a:path w="27940" h="3274059">
                <a:moveTo>
                  <a:pt x="27940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8150"/>
                </a:lnTo>
                <a:close/>
              </a:path>
              <a:path w="27940" h="3274059">
                <a:moveTo>
                  <a:pt x="27940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40" y="481330"/>
                </a:lnTo>
                <a:lnTo>
                  <a:pt x="27940" y="444500"/>
                </a:lnTo>
                <a:close/>
              </a:path>
              <a:path w="27940" h="3274059">
                <a:moveTo>
                  <a:pt x="2794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30"/>
                </a:lnTo>
                <a:close/>
              </a:path>
              <a:path w="27940" h="3274059">
                <a:moveTo>
                  <a:pt x="27940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40" y="519430"/>
                </a:lnTo>
                <a:lnTo>
                  <a:pt x="27940" y="487680"/>
                </a:lnTo>
                <a:close/>
              </a:path>
              <a:path w="27940" h="3274059">
                <a:moveTo>
                  <a:pt x="27940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40" y="525780"/>
                </a:lnTo>
                <a:lnTo>
                  <a:pt x="27940" y="519430"/>
                </a:lnTo>
                <a:close/>
              </a:path>
              <a:path w="27940" h="3274059">
                <a:moveTo>
                  <a:pt x="27940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525780"/>
                </a:lnTo>
                <a:close/>
              </a:path>
              <a:path w="27940" h="3274059">
                <a:moveTo>
                  <a:pt x="27940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3400"/>
                </a:lnTo>
                <a:close/>
              </a:path>
              <a:path w="27940" h="3274059">
                <a:moveTo>
                  <a:pt x="27940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40" y="576580"/>
                </a:lnTo>
                <a:lnTo>
                  <a:pt x="27940" y="571500"/>
                </a:lnTo>
                <a:close/>
              </a:path>
              <a:path w="27940" h="3274059">
                <a:moveTo>
                  <a:pt x="27940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76580"/>
                </a:lnTo>
                <a:close/>
              </a:path>
              <a:path w="27940" h="3274059">
                <a:moveTo>
                  <a:pt x="27940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40" y="671830"/>
                </a:lnTo>
                <a:lnTo>
                  <a:pt x="27940" y="601980"/>
                </a:lnTo>
                <a:close/>
              </a:path>
              <a:path w="27940" h="3274059">
                <a:moveTo>
                  <a:pt x="27940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71830"/>
                </a:lnTo>
                <a:close/>
              </a:path>
              <a:path w="27940" h="3274059">
                <a:moveTo>
                  <a:pt x="27940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8180"/>
                </a:lnTo>
                <a:close/>
              </a:path>
              <a:path w="27940" h="3274059">
                <a:moveTo>
                  <a:pt x="27940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40" y="697230"/>
                </a:lnTo>
                <a:lnTo>
                  <a:pt x="27940" y="685800"/>
                </a:lnTo>
                <a:close/>
              </a:path>
              <a:path w="27940" h="3274059">
                <a:moveTo>
                  <a:pt x="2794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40" y="723900"/>
                </a:lnTo>
                <a:lnTo>
                  <a:pt x="27940" y="697230"/>
                </a:lnTo>
                <a:close/>
              </a:path>
              <a:path w="27940" h="3274059">
                <a:moveTo>
                  <a:pt x="27940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23900"/>
                </a:lnTo>
                <a:close/>
              </a:path>
              <a:path w="27940" h="3274059">
                <a:moveTo>
                  <a:pt x="27940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40" y="946150"/>
                </a:lnTo>
                <a:lnTo>
                  <a:pt x="27940" y="800100"/>
                </a:lnTo>
                <a:close/>
              </a:path>
              <a:path w="27940" h="3274059">
                <a:moveTo>
                  <a:pt x="27940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46150"/>
                </a:lnTo>
                <a:close/>
              </a:path>
              <a:path w="27940" h="3274059">
                <a:moveTo>
                  <a:pt x="27940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970280"/>
                </a:lnTo>
                <a:close/>
              </a:path>
              <a:path w="27940" h="3274059">
                <a:moveTo>
                  <a:pt x="27940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40" y="1040130"/>
                </a:lnTo>
                <a:lnTo>
                  <a:pt x="27940" y="1022350"/>
                </a:lnTo>
                <a:close/>
              </a:path>
              <a:path w="27940" h="3274059">
                <a:moveTo>
                  <a:pt x="27940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40" y="1052830"/>
                </a:lnTo>
                <a:lnTo>
                  <a:pt x="27940" y="1040130"/>
                </a:lnTo>
                <a:close/>
              </a:path>
              <a:path w="27940" h="3274059">
                <a:moveTo>
                  <a:pt x="27940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40" y="1079500"/>
                </a:lnTo>
                <a:lnTo>
                  <a:pt x="27940" y="1052830"/>
                </a:lnTo>
                <a:close/>
              </a:path>
              <a:path w="27940" h="3274059">
                <a:moveTo>
                  <a:pt x="27940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40" y="1109980"/>
                </a:lnTo>
                <a:lnTo>
                  <a:pt x="27940" y="1079500"/>
                </a:lnTo>
                <a:close/>
              </a:path>
              <a:path w="27940" h="3274059">
                <a:moveTo>
                  <a:pt x="27940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109980"/>
                </a:lnTo>
                <a:close/>
              </a:path>
              <a:path w="27940" h="327405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3274059">
                <a:moveTo>
                  <a:pt x="27940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2680"/>
                </a:lnTo>
                <a:close/>
              </a:path>
              <a:path w="27940" h="3274059">
                <a:moveTo>
                  <a:pt x="27940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55700"/>
                </a:lnTo>
                <a:close/>
              </a:path>
              <a:path w="27940" h="3274059">
                <a:moveTo>
                  <a:pt x="27940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79830"/>
                </a:lnTo>
                <a:close/>
              </a:path>
              <a:path w="27940" h="3274059">
                <a:moveTo>
                  <a:pt x="27940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31900"/>
                </a:lnTo>
                <a:close/>
              </a:path>
              <a:path w="27940" h="3274059">
                <a:moveTo>
                  <a:pt x="27940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40" y="1821180"/>
                </a:lnTo>
                <a:lnTo>
                  <a:pt x="27940" y="1553210"/>
                </a:lnTo>
                <a:close/>
              </a:path>
              <a:path w="27940" h="32740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2740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274059">
                <a:moveTo>
                  <a:pt x="27940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39"/>
                </a:lnTo>
                <a:close/>
              </a:path>
              <a:path w="27940" h="32740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2740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740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2740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740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2740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740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2740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2740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274059">
                <a:moveTo>
                  <a:pt x="27940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90"/>
                </a:lnTo>
                <a:close/>
              </a:path>
              <a:path w="27940" h="3274059">
                <a:moveTo>
                  <a:pt x="27940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40" y="1430020"/>
                </a:lnTo>
                <a:lnTo>
                  <a:pt x="27940" y="1419860"/>
                </a:lnTo>
                <a:close/>
              </a:path>
              <a:path w="27940" h="32740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74059">
                <a:moveTo>
                  <a:pt x="27940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40" y="1410970"/>
                </a:lnTo>
                <a:lnTo>
                  <a:pt x="27940" y="1400810"/>
                </a:lnTo>
                <a:close/>
              </a:path>
              <a:path w="27940" h="32740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74059">
                <a:moveTo>
                  <a:pt x="27940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40" y="1391920"/>
                </a:lnTo>
                <a:lnTo>
                  <a:pt x="27940" y="1381760"/>
                </a:lnTo>
                <a:close/>
              </a:path>
              <a:path w="27940" h="3274059">
                <a:moveTo>
                  <a:pt x="27940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40"/>
                </a:lnTo>
                <a:close/>
              </a:path>
              <a:path w="27940" h="3274059">
                <a:moveTo>
                  <a:pt x="2794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40" y="1372870"/>
                </a:lnTo>
                <a:lnTo>
                  <a:pt x="27940" y="1362710"/>
                </a:lnTo>
                <a:close/>
              </a:path>
              <a:path w="27940" h="3274059">
                <a:moveTo>
                  <a:pt x="27940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48739"/>
                </a:lnTo>
                <a:close/>
              </a:path>
              <a:path w="27940" h="32740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274059">
                <a:moveTo>
                  <a:pt x="27940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90"/>
                </a:lnTo>
                <a:close/>
              </a:path>
              <a:path w="27940" h="3274059">
                <a:moveTo>
                  <a:pt x="27940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18260"/>
                </a:lnTo>
                <a:close/>
              </a:path>
              <a:path w="27940" h="3274059">
                <a:moveTo>
                  <a:pt x="27940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40" y="1316989"/>
                </a:lnTo>
                <a:lnTo>
                  <a:pt x="27940" y="1310640"/>
                </a:lnTo>
                <a:close/>
              </a:path>
              <a:path w="27940" h="3274059">
                <a:moveTo>
                  <a:pt x="27940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40" y="1309370"/>
                </a:lnTo>
                <a:lnTo>
                  <a:pt x="27940" y="1299210"/>
                </a:lnTo>
                <a:close/>
              </a:path>
              <a:path w="27940" h="3274059">
                <a:moveTo>
                  <a:pt x="27940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90"/>
                </a:lnTo>
                <a:close/>
              </a:path>
              <a:path w="27940" h="3274059">
                <a:moveTo>
                  <a:pt x="27940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40" y="1290320"/>
                </a:lnTo>
                <a:lnTo>
                  <a:pt x="27940" y="1280160"/>
                </a:lnTo>
                <a:close/>
              </a:path>
              <a:path w="27940" h="3274059">
                <a:moveTo>
                  <a:pt x="27940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40" y="1278890"/>
                </a:lnTo>
                <a:lnTo>
                  <a:pt x="27940" y="1272539"/>
                </a:lnTo>
                <a:close/>
              </a:path>
              <a:path w="27940" h="3274059">
                <a:moveTo>
                  <a:pt x="27940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10"/>
                </a:lnTo>
                <a:close/>
              </a:path>
              <a:path w="27940" h="3274059">
                <a:moveTo>
                  <a:pt x="27940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40" y="1259840"/>
                </a:lnTo>
                <a:lnTo>
                  <a:pt x="27940" y="1253489"/>
                </a:lnTo>
                <a:close/>
              </a:path>
              <a:path w="27940" h="3274059">
                <a:moveTo>
                  <a:pt x="27940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50950"/>
                </a:lnTo>
                <a:close/>
              </a:path>
              <a:path w="27940" h="3274059">
                <a:moveTo>
                  <a:pt x="27940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40" y="1910080"/>
                </a:lnTo>
                <a:lnTo>
                  <a:pt x="27940" y="1821180"/>
                </a:lnTo>
                <a:close/>
              </a:path>
              <a:path w="27940" h="3274059">
                <a:moveTo>
                  <a:pt x="27940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40" y="2430780"/>
                </a:lnTo>
                <a:lnTo>
                  <a:pt x="27940" y="2423160"/>
                </a:lnTo>
                <a:close/>
              </a:path>
              <a:path w="27940" h="3274059">
                <a:moveTo>
                  <a:pt x="27940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40" y="2421890"/>
                </a:lnTo>
                <a:lnTo>
                  <a:pt x="27940" y="1995170"/>
                </a:lnTo>
                <a:close/>
              </a:path>
              <a:path w="27940" h="3274059">
                <a:moveTo>
                  <a:pt x="27940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40" y="1993900"/>
                </a:lnTo>
                <a:lnTo>
                  <a:pt x="27940" y="1976120"/>
                </a:lnTo>
                <a:close/>
              </a:path>
              <a:path w="27940" h="3274059">
                <a:moveTo>
                  <a:pt x="27940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40" y="1974850"/>
                </a:lnTo>
                <a:lnTo>
                  <a:pt x="27940" y="1957070"/>
                </a:lnTo>
                <a:close/>
              </a:path>
              <a:path w="27940" h="3274059">
                <a:moveTo>
                  <a:pt x="27940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40" y="1955800"/>
                </a:lnTo>
                <a:lnTo>
                  <a:pt x="27940" y="1934210"/>
                </a:lnTo>
                <a:close/>
              </a:path>
              <a:path w="27940" h="3274059">
                <a:moveTo>
                  <a:pt x="27940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40" y="1932939"/>
                </a:lnTo>
                <a:lnTo>
                  <a:pt x="27940" y="1915160"/>
                </a:lnTo>
                <a:close/>
              </a:path>
              <a:path w="27940" h="3274059">
                <a:moveTo>
                  <a:pt x="27940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40" y="1913889"/>
                </a:lnTo>
                <a:lnTo>
                  <a:pt x="27940" y="1911350"/>
                </a:lnTo>
                <a:close/>
              </a:path>
              <a:path w="27940" h="3274059">
                <a:moveTo>
                  <a:pt x="27940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40" y="2606040"/>
                </a:lnTo>
                <a:lnTo>
                  <a:pt x="27940" y="2430780"/>
                </a:lnTo>
                <a:close/>
              </a:path>
              <a:path w="27940" h="3274059">
                <a:moveTo>
                  <a:pt x="27940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40" y="3274060"/>
                </a:lnTo>
                <a:lnTo>
                  <a:pt x="27940" y="260604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667750" y="35966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21589" y="0"/>
                </a:moveTo>
                <a:lnTo>
                  <a:pt x="0" y="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667750" y="36093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667750" y="3622040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27940" y="0"/>
                </a:moveTo>
                <a:lnTo>
                  <a:pt x="0" y="0"/>
                </a:lnTo>
                <a:lnTo>
                  <a:pt x="0" y="19049"/>
                </a:lnTo>
                <a:lnTo>
                  <a:pt x="27940" y="190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667750" y="36410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681719" y="3596640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234949"/>
                </a:moveTo>
                <a:lnTo>
                  <a:pt x="0" y="0"/>
                </a:lnTo>
                <a:lnTo>
                  <a:pt x="0" y="234949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667750" y="366649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667750" y="3698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667750" y="370459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667750" y="37172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8667750" y="37236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667750" y="373634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8667750" y="383159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8667750" y="386969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8667750" y="38747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8667750" y="388112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8667750" y="3887470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70">
                <a:moveTo>
                  <a:pt x="27940" y="0"/>
                </a:moveTo>
                <a:lnTo>
                  <a:pt x="0" y="0"/>
                </a:lnTo>
                <a:lnTo>
                  <a:pt x="0" y="26669"/>
                </a:lnTo>
                <a:lnTo>
                  <a:pt x="27940" y="2666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8667750" y="3914140"/>
            <a:ext cx="27940" cy="17780"/>
          </a:xfrm>
          <a:custGeom>
            <a:avLst/>
            <a:gdLst/>
            <a:ahLst/>
            <a:cxnLst/>
            <a:rect l="l" t="t" r="r" b="b"/>
            <a:pathLst>
              <a:path w="27940" h="17779">
                <a:moveTo>
                  <a:pt x="27940" y="0"/>
                </a:moveTo>
                <a:lnTo>
                  <a:pt x="0" y="0"/>
                </a:lnTo>
                <a:lnTo>
                  <a:pt x="0" y="17779"/>
                </a:lnTo>
                <a:lnTo>
                  <a:pt x="27940" y="177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8667750" y="39319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8667750" y="3939540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8667750" y="395224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8667750" y="3958590"/>
            <a:ext cx="27940" cy="43180"/>
          </a:xfrm>
          <a:custGeom>
            <a:avLst/>
            <a:gdLst/>
            <a:ahLst/>
            <a:cxnLst/>
            <a:rect l="l" t="t" r="r" b="b"/>
            <a:pathLst>
              <a:path w="27940" h="43179">
                <a:moveTo>
                  <a:pt x="27940" y="0"/>
                </a:moveTo>
                <a:lnTo>
                  <a:pt x="0" y="0"/>
                </a:lnTo>
                <a:lnTo>
                  <a:pt x="0" y="43179"/>
                </a:lnTo>
                <a:lnTo>
                  <a:pt x="27940" y="431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8667750" y="400177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8667750" y="400939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8667750" y="4015740"/>
            <a:ext cx="27940" cy="36830"/>
          </a:xfrm>
          <a:custGeom>
            <a:avLst/>
            <a:gdLst/>
            <a:ahLst/>
            <a:cxnLst/>
            <a:rect l="l" t="t" r="r" b="b"/>
            <a:pathLst>
              <a:path w="27940" h="36829">
                <a:moveTo>
                  <a:pt x="27940" y="0"/>
                </a:moveTo>
                <a:lnTo>
                  <a:pt x="0" y="0"/>
                </a:lnTo>
                <a:lnTo>
                  <a:pt x="0" y="36829"/>
                </a:lnTo>
                <a:lnTo>
                  <a:pt x="27940" y="368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8667750" y="40525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8667750" y="405892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27940" y="0"/>
                </a:moveTo>
                <a:lnTo>
                  <a:pt x="0" y="0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667750" y="40906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8667750" y="40970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8667750" y="4104640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940" y="0"/>
                </a:moveTo>
                <a:lnTo>
                  <a:pt x="0" y="0"/>
                </a:lnTo>
                <a:lnTo>
                  <a:pt x="0" y="38099"/>
                </a:lnTo>
                <a:lnTo>
                  <a:pt x="27940" y="380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8667750" y="4142740"/>
            <a:ext cx="27940" cy="5080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940" y="0"/>
                </a:moveTo>
                <a:lnTo>
                  <a:pt x="0" y="0"/>
                </a:lnTo>
                <a:lnTo>
                  <a:pt x="0" y="5079"/>
                </a:lnTo>
                <a:lnTo>
                  <a:pt x="2794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667750" y="414782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7940" y="0"/>
                </a:moveTo>
                <a:lnTo>
                  <a:pt x="0" y="0"/>
                </a:lnTo>
                <a:lnTo>
                  <a:pt x="0" y="25399"/>
                </a:lnTo>
                <a:lnTo>
                  <a:pt x="27940" y="2539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667750" y="4173220"/>
            <a:ext cx="27940" cy="69850"/>
          </a:xfrm>
          <a:custGeom>
            <a:avLst/>
            <a:gdLst/>
            <a:ahLst/>
            <a:cxnLst/>
            <a:rect l="l" t="t" r="r" b="b"/>
            <a:pathLst>
              <a:path w="27940" h="69850">
                <a:moveTo>
                  <a:pt x="27940" y="0"/>
                </a:moveTo>
                <a:lnTo>
                  <a:pt x="0" y="0"/>
                </a:lnTo>
                <a:lnTo>
                  <a:pt x="0" y="69849"/>
                </a:lnTo>
                <a:lnTo>
                  <a:pt x="27940" y="698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667750" y="4243070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667750" y="4249420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27940" y="0"/>
                </a:moveTo>
                <a:lnTo>
                  <a:pt x="0" y="0"/>
                </a:lnTo>
                <a:lnTo>
                  <a:pt x="0" y="7619"/>
                </a:lnTo>
                <a:lnTo>
                  <a:pt x="27940" y="761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667750" y="4257040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27940" y="0"/>
                </a:moveTo>
                <a:lnTo>
                  <a:pt x="0" y="0"/>
                </a:lnTo>
                <a:lnTo>
                  <a:pt x="0" y="11429"/>
                </a:lnTo>
                <a:lnTo>
                  <a:pt x="27940" y="1142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681719" y="4268470"/>
            <a:ext cx="0" cy="562610"/>
          </a:xfrm>
          <a:custGeom>
            <a:avLst/>
            <a:gdLst/>
            <a:ahLst/>
            <a:cxnLst/>
            <a:rect l="l" t="t" r="r" b="b"/>
            <a:pathLst>
              <a:path h="562610">
                <a:moveTo>
                  <a:pt x="0" y="0"/>
                </a:moveTo>
                <a:lnTo>
                  <a:pt x="0" y="562609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667750" y="5086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67750" y="50787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667750" y="50673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667750" y="50596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667750" y="50482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667750" y="50406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667750" y="50292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667750" y="50215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667750" y="50101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667750" y="50025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667750" y="49911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667750" y="49834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667750" y="49720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667750" y="49644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667750" y="49530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667750" y="49453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667750" y="49339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667750" y="4919979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40" h="12700">
                <a:moveTo>
                  <a:pt x="27940" y="0"/>
                </a:moveTo>
                <a:lnTo>
                  <a:pt x="0" y="0"/>
                </a:lnTo>
                <a:lnTo>
                  <a:pt x="0" y="12700"/>
                </a:lnTo>
                <a:lnTo>
                  <a:pt x="27940" y="1270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667750" y="49085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667750" y="49009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667750" y="48895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59"/>
                </a:lnTo>
                <a:lnTo>
                  <a:pt x="27940" y="1015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667750" y="48818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667750" y="48704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667750" y="486282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49"/>
                </a:lnTo>
                <a:lnTo>
                  <a:pt x="27940" y="6349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667750" y="485140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667750" y="4843779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940" y="0"/>
                </a:moveTo>
                <a:lnTo>
                  <a:pt x="0" y="0"/>
                </a:lnTo>
                <a:lnTo>
                  <a:pt x="0" y="6350"/>
                </a:lnTo>
                <a:lnTo>
                  <a:pt x="27940" y="635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667750" y="4832350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60">
                <a:moveTo>
                  <a:pt x="27940" y="0"/>
                </a:moveTo>
                <a:lnTo>
                  <a:pt x="0" y="0"/>
                </a:lnTo>
                <a:lnTo>
                  <a:pt x="0" y="10160"/>
                </a:lnTo>
                <a:lnTo>
                  <a:pt x="27940" y="10160"/>
                </a:lnTo>
                <a:lnTo>
                  <a:pt x="27940" y="0"/>
                </a:lnTo>
                <a:close/>
              </a:path>
            </a:pathLst>
          </a:custGeom>
          <a:solidFill>
            <a:srgbClr val="1B3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681719" y="5097779"/>
            <a:ext cx="0" cy="387350"/>
          </a:xfrm>
          <a:custGeom>
            <a:avLst/>
            <a:gdLst/>
            <a:ahLst/>
            <a:cxnLst/>
            <a:rect l="l" t="t" r="r" b="b"/>
            <a:pathLst>
              <a:path h="387350">
                <a:moveTo>
                  <a:pt x="0" y="0"/>
                </a:moveTo>
                <a:lnTo>
                  <a:pt x="0" y="38735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681719" y="5097779"/>
            <a:ext cx="0" cy="1747520"/>
          </a:xfrm>
          <a:custGeom>
            <a:avLst/>
            <a:gdLst/>
            <a:ahLst/>
            <a:cxnLst/>
            <a:rect l="l" t="t" r="r" b="b"/>
            <a:pathLst>
              <a:path h="1747520">
                <a:moveTo>
                  <a:pt x="0" y="0"/>
                </a:moveTo>
                <a:lnTo>
                  <a:pt x="0" y="1747520"/>
                </a:lnTo>
              </a:path>
            </a:pathLst>
          </a:custGeom>
          <a:ln w="27940">
            <a:solidFill>
              <a:srgbClr val="1B368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695690" y="3609340"/>
            <a:ext cx="26670" cy="3235960"/>
          </a:xfrm>
          <a:custGeom>
            <a:avLst/>
            <a:gdLst/>
            <a:ahLst/>
            <a:cxnLst/>
            <a:rect l="l" t="t" r="r" b="b"/>
            <a:pathLst>
              <a:path w="26670" h="3235959">
                <a:moveTo>
                  <a:pt x="13969" y="0"/>
                </a:moveTo>
                <a:lnTo>
                  <a:pt x="0" y="0"/>
                </a:lnTo>
                <a:lnTo>
                  <a:pt x="0" y="6349"/>
                </a:lnTo>
                <a:lnTo>
                  <a:pt x="22859" y="6349"/>
                </a:lnTo>
                <a:lnTo>
                  <a:pt x="22859" y="5079"/>
                </a:lnTo>
                <a:lnTo>
                  <a:pt x="20320" y="5079"/>
                </a:lnTo>
                <a:lnTo>
                  <a:pt x="20320" y="3809"/>
                </a:lnTo>
                <a:lnTo>
                  <a:pt x="19050" y="3809"/>
                </a:lnTo>
                <a:lnTo>
                  <a:pt x="19050" y="2539"/>
                </a:lnTo>
                <a:lnTo>
                  <a:pt x="16509" y="2539"/>
                </a:lnTo>
                <a:lnTo>
                  <a:pt x="16509" y="1269"/>
                </a:lnTo>
                <a:lnTo>
                  <a:pt x="13969" y="1269"/>
                </a:lnTo>
                <a:lnTo>
                  <a:pt x="13969" y="0"/>
                </a:lnTo>
                <a:close/>
              </a:path>
              <a:path w="26670" h="3235959">
                <a:moveTo>
                  <a:pt x="24129" y="6349"/>
                </a:moveTo>
                <a:lnTo>
                  <a:pt x="0" y="6349"/>
                </a:lnTo>
                <a:lnTo>
                  <a:pt x="0" y="12699"/>
                </a:lnTo>
                <a:lnTo>
                  <a:pt x="26669" y="12699"/>
                </a:lnTo>
                <a:lnTo>
                  <a:pt x="26669" y="7619"/>
                </a:lnTo>
                <a:lnTo>
                  <a:pt x="24129" y="7619"/>
                </a:lnTo>
                <a:lnTo>
                  <a:pt x="24129" y="6349"/>
                </a:lnTo>
                <a:close/>
              </a:path>
              <a:path w="26670" h="3235959">
                <a:moveTo>
                  <a:pt x="26669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6669" y="31749"/>
                </a:lnTo>
                <a:lnTo>
                  <a:pt x="26669" y="12699"/>
                </a:lnTo>
                <a:close/>
              </a:path>
              <a:path w="26670" h="3235959">
                <a:moveTo>
                  <a:pt x="26669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6669" y="44449"/>
                </a:lnTo>
                <a:lnTo>
                  <a:pt x="26669" y="31750"/>
                </a:lnTo>
                <a:close/>
              </a:path>
              <a:path w="26670" h="3235959">
                <a:moveTo>
                  <a:pt x="26669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6669" y="57149"/>
                </a:lnTo>
                <a:lnTo>
                  <a:pt x="26669" y="44450"/>
                </a:lnTo>
                <a:close/>
              </a:path>
              <a:path w="26670" h="3235959">
                <a:moveTo>
                  <a:pt x="26669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6669" y="88899"/>
                </a:lnTo>
                <a:lnTo>
                  <a:pt x="26669" y="57149"/>
                </a:lnTo>
                <a:close/>
              </a:path>
              <a:path w="26670" h="3235959">
                <a:moveTo>
                  <a:pt x="26669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88900"/>
                </a:lnTo>
                <a:close/>
              </a:path>
              <a:path w="26670" h="3235959">
                <a:moveTo>
                  <a:pt x="26669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6669" y="107949"/>
                </a:lnTo>
                <a:lnTo>
                  <a:pt x="26669" y="95249"/>
                </a:lnTo>
                <a:close/>
              </a:path>
              <a:path w="26670" h="3235959">
                <a:moveTo>
                  <a:pt x="26669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6669" y="114299"/>
                </a:lnTo>
                <a:lnTo>
                  <a:pt x="26669" y="107949"/>
                </a:lnTo>
                <a:close/>
              </a:path>
              <a:path w="26670" h="3235959">
                <a:moveTo>
                  <a:pt x="26669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6669" y="126999"/>
                </a:lnTo>
                <a:lnTo>
                  <a:pt x="26669" y="114299"/>
                </a:lnTo>
                <a:close/>
              </a:path>
              <a:path w="26670" h="3235959">
                <a:moveTo>
                  <a:pt x="26669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6669" y="152399"/>
                </a:lnTo>
                <a:lnTo>
                  <a:pt x="26669" y="127000"/>
                </a:lnTo>
                <a:close/>
              </a:path>
              <a:path w="26670" h="3235959">
                <a:moveTo>
                  <a:pt x="26669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6669" y="222249"/>
                </a:lnTo>
                <a:lnTo>
                  <a:pt x="26669" y="152399"/>
                </a:lnTo>
                <a:close/>
              </a:path>
              <a:path w="26670" h="3235959">
                <a:moveTo>
                  <a:pt x="26669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6669" y="260349"/>
                </a:lnTo>
                <a:lnTo>
                  <a:pt x="26669" y="222249"/>
                </a:lnTo>
                <a:close/>
              </a:path>
              <a:path w="26670" h="3235959">
                <a:moveTo>
                  <a:pt x="26669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6669" y="265429"/>
                </a:lnTo>
                <a:lnTo>
                  <a:pt x="26669" y="260350"/>
                </a:lnTo>
                <a:close/>
              </a:path>
              <a:path w="26670" h="3235959">
                <a:moveTo>
                  <a:pt x="26669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65429"/>
                </a:lnTo>
                <a:close/>
              </a:path>
              <a:path w="26670" h="323595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235959">
                <a:moveTo>
                  <a:pt x="26669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6669" y="304799"/>
                </a:lnTo>
                <a:lnTo>
                  <a:pt x="26669" y="278130"/>
                </a:lnTo>
                <a:close/>
              </a:path>
              <a:path w="26670" h="3235959">
                <a:moveTo>
                  <a:pt x="26669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04800"/>
                </a:lnTo>
                <a:close/>
              </a:path>
              <a:path w="26670" h="3235959">
                <a:moveTo>
                  <a:pt x="26669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6669" y="330199"/>
                </a:lnTo>
                <a:lnTo>
                  <a:pt x="26669" y="322579"/>
                </a:lnTo>
                <a:close/>
              </a:path>
              <a:path w="26670" h="3235959">
                <a:moveTo>
                  <a:pt x="26669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6669" y="342899"/>
                </a:lnTo>
                <a:lnTo>
                  <a:pt x="26669" y="330200"/>
                </a:lnTo>
                <a:close/>
              </a:path>
              <a:path w="26670" h="3235959">
                <a:moveTo>
                  <a:pt x="26669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6669" y="349249"/>
                </a:lnTo>
                <a:lnTo>
                  <a:pt x="26669" y="342900"/>
                </a:lnTo>
                <a:close/>
              </a:path>
              <a:path w="26670" h="3235959">
                <a:moveTo>
                  <a:pt x="26669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6669" y="392429"/>
                </a:lnTo>
                <a:lnTo>
                  <a:pt x="26669" y="349250"/>
                </a:lnTo>
                <a:close/>
              </a:path>
              <a:path w="26670" h="3235959">
                <a:moveTo>
                  <a:pt x="26669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6669" y="400049"/>
                </a:lnTo>
                <a:lnTo>
                  <a:pt x="26669" y="392430"/>
                </a:lnTo>
                <a:close/>
              </a:path>
              <a:path w="26670" h="3235959">
                <a:moveTo>
                  <a:pt x="26669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6669" y="406399"/>
                </a:lnTo>
                <a:lnTo>
                  <a:pt x="26669" y="400049"/>
                </a:lnTo>
                <a:close/>
              </a:path>
              <a:path w="26670" h="3235959">
                <a:moveTo>
                  <a:pt x="26669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6669" y="443229"/>
                </a:lnTo>
                <a:lnTo>
                  <a:pt x="26669" y="406399"/>
                </a:lnTo>
                <a:close/>
              </a:path>
              <a:path w="26670" h="3235959">
                <a:moveTo>
                  <a:pt x="26669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43229"/>
                </a:lnTo>
                <a:close/>
              </a:path>
              <a:path w="26670" h="3235959">
                <a:moveTo>
                  <a:pt x="26669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6669" y="481329"/>
                </a:lnTo>
                <a:lnTo>
                  <a:pt x="26669" y="449579"/>
                </a:lnTo>
                <a:close/>
              </a:path>
              <a:path w="26670" h="3235959">
                <a:moveTo>
                  <a:pt x="26669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6669" y="487679"/>
                </a:lnTo>
                <a:lnTo>
                  <a:pt x="26669" y="481329"/>
                </a:lnTo>
                <a:close/>
              </a:path>
              <a:path w="26670" h="3235959">
                <a:moveTo>
                  <a:pt x="26669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6669" y="495299"/>
                </a:lnTo>
                <a:lnTo>
                  <a:pt x="26669" y="487679"/>
                </a:lnTo>
                <a:close/>
              </a:path>
              <a:path w="26670" h="3235959">
                <a:moveTo>
                  <a:pt x="26669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6669" y="533399"/>
                </a:lnTo>
                <a:lnTo>
                  <a:pt x="26669" y="495299"/>
                </a:lnTo>
                <a:close/>
              </a:path>
              <a:path w="26670" h="3235959">
                <a:moveTo>
                  <a:pt x="26669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6669" y="538479"/>
                </a:lnTo>
                <a:lnTo>
                  <a:pt x="26669" y="533399"/>
                </a:lnTo>
                <a:close/>
              </a:path>
              <a:path w="26670" h="3235959">
                <a:moveTo>
                  <a:pt x="26669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6669" y="563879"/>
                </a:lnTo>
                <a:lnTo>
                  <a:pt x="26669" y="538480"/>
                </a:lnTo>
                <a:close/>
              </a:path>
              <a:path w="26670" h="3235959">
                <a:moveTo>
                  <a:pt x="26669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6669" y="633729"/>
                </a:lnTo>
                <a:lnTo>
                  <a:pt x="26669" y="563879"/>
                </a:lnTo>
                <a:close/>
              </a:path>
              <a:path w="26670" h="3235959">
                <a:moveTo>
                  <a:pt x="26669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6669" y="640079"/>
                </a:lnTo>
                <a:lnTo>
                  <a:pt x="26669" y="633730"/>
                </a:lnTo>
                <a:close/>
              </a:path>
              <a:path w="26670" h="3235959">
                <a:moveTo>
                  <a:pt x="26669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79"/>
                </a:lnTo>
                <a:close/>
              </a:path>
              <a:path w="26670" h="3235959">
                <a:moveTo>
                  <a:pt x="26669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47699"/>
                </a:lnTo>
                <a:close/>
              </a:path>
              <a:path w="26670" h="3235959">
                <a:moveTo>
                  <a:pt x="26669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6669" y="685799"/>
                </a:lnTo>
                <a:lnTo>
                  <a:pt x="26669" y="659130"/>
                </a:lnTo>
                <a:close/>
              </a:path>
              <a:path w="26670" h="3235959">
                <a:moveTo>
                  <a:pt x="26669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6669" y="761999"/>
                </a:lnTo>
                <a:lnTo>
                  <a:pt x="26669" y="685799"/>
                </a:lnTo>
                <a:close/>
              </a:path>
              <a:path w="26670" h="3235959">
                <a:moveTo>
                  <a:pt x="26669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762000"/>
                </a:lnTo>
                <a:close/>
              </a:path>
              <a:path w="26670" h="3235959">
                <a:moveTo>
                  <a:pt x="26669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50"/>
                </a:lnTo>
                <a:close/>
              </a:path>
              <a:path w="26670" h="323595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235959">
                <a:moveTo>
                  <a:pt x="26669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49"/>
                </a:lnTo>
                <a:close/>
              </a:path>
              <a:path w="26670" h="3235959">
                <a:moveTo>
                  <a:pt x="26669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1002030"/>
                </a:lnTo>
                <a:close/>
              </a:path>
              <a:path w="26670" h="3235959">
                <a:moveTo>
                  <a:pt x="26669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6669" y="1041399"/>
                </a:lnTo>
                <a:lnTo>
                  <a:pt x="26669" y="1014730"/>
                </a:lnTo>
                <a:close/>
              </a:path>
              <a:path w="26670" h="3235959">
                <a:moveTo>
                  <a:pt x="26669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6669" y="1071879"/>
                </a:lnTo>
                <a:lnTo>
                  <a:pt x="26669" y="1041400"/>
                </a:lnTo>
                <a:close/>
              </a:path>
              <a:path w="26670" h="3235959">
                <a:moveTo>
                  <a:pt x="26669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6669" y="1078229"/>
                </a:lnTo>
                <a:lnTo>
                  <a:pt x="26669" y="1071879"/>
                </a:lnTo>
                <a:close/>
              </a:path>
              <a:path w="26670" h="3235959">
                <a:moveTo>
                  <a:pt x="26669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6669" y="1084579"/>
                </a:lnTo>
                <a:lnTo>
                  <a:pt x="26669" y="1078229"/>
                </a:lnTo>
                <a:close/>
              </a:path>
              <a:path w="26670" h="3235959">
                <a:moveTo>
                  <a:pt x="26669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6669" y="1117599"/>
                </a:lnTo>
                <a:lnTo>
                  <a:pt x="26669" y="1084579"/>
                </a:lnTo>
                <a:close/>
              </a:path>
              <a:path w="26670" h="3235959">
                <a:moveTo>
                  <a:pt x="26669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6669" y="1141729"/>
                </a:lnTo>
                <a:lnTo>
                  <a:pt x="26669" y="1117599"/>
                </a:lnTo>
                <a:close/>
              </a:path>
              <a:path w="26670" h="3235959">
                <a:moveTo>
                  <a:pt x="26669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6669" y="1193799"/>
                </a:lnTo>
                <a:lnTo>
                  <a:pt x="26669" y="1141730"/>
                </a:lnTo>
                <a:close/>
              </a:path>
              <a:path w="26670" h="3235959">
                <a:moveTo>
                  <a:pt x="26669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6669" y="1211579"/>
                </a:lnTo>
                <a:lnTo>
                  <a:pt x="26669" y="1193800"/>
                </a:lnTo>
                <a:close/>
              </a:path>
              <a:path w="26670" h="3235959">
                <a:moveTo>
                  <a:pt x="26669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6669" y="1783079"/>
                </a:lnTo>
                <a:lnTo>
                  <a:pt x="26669" y="1515109"/>
                </a:lnTo>
                <a:close/>
              </a:path>
              <a:path w="26670" h="32359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235959">
                <a:moveTo>
                  <a:pt x="26669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6669" y="1506219"/>
                </a:lnTo>
                <a:lnTo>
                  <a:pt x="26669" y="1496059"/>
                </a:lnTo>
                <a:close/>
              </a:path>
              <a:path w="26670" h="3235959">
                <a:moveTo>
                  <a:pt x="2666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39"/>
                </a:lnTo>
                <a:close/>
              </a:path>
              <a:path w="26670" h="3235959">
                <a:moveTo>
                  <a:pt x="26669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09"/>
                </a:lnTo>
                <a:close/>
              </a:path>
              <a:path w="26670" h="3235959">
                <a:moveTo>
                  <a:pt x="2666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9389"/>
                </a:lnTo>
                <a:close/>
              </a:path>
              <a:path w="26670" h="3235959">
                <a:moveTo>
                  <a:pt x="26669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57960"/>
                </a:lnTo>
                <a:close/>
              </a:path>
              <a:path w="26670" h="3235959">
                <a:moveTo>
                  <a:pt x="26669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6669" y="1456689"/>
                </a:lnTo>
                <a:lnTo>
                  <a:pt x="26669" y="1450339"/>
                </a:lnTo>
                <a:close/>
              </a:path>
              <a:path w="26670" h="3235959">
                <a:moveTo>
                  <a:pt x="26669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38909"/>
                </a:lnTo>
                <a:close/>
              </a:path>
              <a:path w="26670" h="3235959">
                <a:moveTo>
                  <a:pt x="26669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6669" y="1437639"/>
                </a:lnTo>
                <a:lnTo>
                  <a:pt x="26669" y="1431289"/>
                </a:lnTo>
                <a:close/>
              </a:path>
              <a:path w="26670" h="3235959">
                <a:moveTo>
                  <a:pt x="26669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19859"/>
                </a:lnTo>
                <a:close/>
              </a:path>
              <a:path w="26670" h="3235959">
                <a:moveTo>
                  <a:pt x="2666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6669" y="1418589"/>
                </a:lnTo>
                <a:lnTo>
                  <a:pt x="26669" y="1412239"/>
                </a:lnTo>
                <a:close/>
              </a:path>
              <a:path w="26670" h="3235959">
                <a:moveTo>
                  <a:pt x="26669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0809"/>
                </a:lnTo>
                <a:close/>
              </a:path>
              <a:path w="26670" h="3235959">
                <a:moveTo>
                  <a:pt x="2666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69" y="1399539"/>
                </a:lnTo>
                <a:lnTo>
                  <a:pt x="26669" y="1393189"/>
                </a:lnTo>
                <a:close/>
              </a:path>
              <a:path w="26670" h="3235959">
                <a:moveTo>
                  <a:pt x="26669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1759"/>
                </a:lnTo>
                <a:close/>
              </a:path>
              <a:path w="26670" h="3235959">
                <a:moveTo>
                  <a:pt x="26669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69" y="1380489"/>
                </a:lnTo>
                <a:lnTo>
                  <a:pt x="26669" y="1374139"/>
                </a:lnTo>
                <a:close/>
              </a:path>
              <a:path w="26670" h="3235959">
                <a:moveTo>
                  <a:pt x="26669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2710"/>
                </a:lnTo>
                <a:close/>
              </a:path>
              <a:path w="26670" h="3235959">
                <a:moveTo>
                  <a:pt x="26669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69" y="1361439"/>
                </a:lnTo>
                <a:lnTo>
                  <a:pt x="26669" y="1355089"/>
                </a:lnTo>
                <a:close/>
              </a:path>
              <a:path w="26670" h="3235959">
                <a:moveTo>
                  <a:pt x="26669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3659"/>
                </a:lnTo>
                <a:close/>
              </a:path>
              <a:path w="26670" h="3235959">
                <a:moveTo>
                  <a:pt x="26669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69" y="1342389"/>
                </a:lnTo>
                <a:lnTo>
                  <a:pt x="26669" y="1336039"/>
                </a:lnTo>
                <a:close/>
              </a:path>
              <a:path w="26670" h="3235959">
                <a:moveTo>
                  <a:pt x="26669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4609"/>
                </a:lnTo>
                <a:close/>
              </a:path>
              <a:path w="26670" h="3235959">
                <a:moveTo>
                  <a:pt x="26669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6669" y="1323339"/>
                </a:lnTo>
                <a:lnTo>
                  <a:pt x="26669" y="1310639"/>
                </a:lnTo>
                <a:close/>
              </a:path>
              <a:path w="26670" h="3235959">
                <a:moveTo>
                  <a:pt x="26669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69" y="1309369"/>
                </a:lnTo>
                <a:lnTo>
                  <a:pt x="26669" y="1299209"/>
                </a:lnTo>
                <a:close/>
              </a:path>
              <a:path w="26670" h="3235959">
                <a:moveTo>
                  <a:pt x="26669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6669" y="1297939"/>
                </a:lnTo>
                <a:lnTo>
                  <a:pt x="26669" y="1291589"/>
                </a:lnTo>
                <a:close/>
              </a:path>
              <a:path w="26670" h="3235959">
                <a:moveTo>
                  <a:pt x="26669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6669" y="1290319"/>
                </a:lnTo>
                <a:lnTo>
                  <a:pt x="26669" y="1280160"/>
                </a:lnTo>
                <a:close/>
              </a:path>
              <a:path w="26670" h="3235959">
                <a:moveTo>
                  <a:pt x="26669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6669" y="1278889"/>
                </a:lnTo>
                <a:lnTo>
                  <a:pt x="26669" y="1272539"/>
                </a:lnTo>
                <a:close/>
              </a:path>
              <a:path w="26670" h="3235959">
                <a:moveTo>
                  <a:pt x="26669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1109"/>
                </a:lnTo>
                <a:close/>
              </a:path>
              <a:path w="26670" h="3235959">
                <a:moveTo>
                  <a:pt x="26669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6669" y="1259839"/>
                </a:lnTo>
                <a:lnTo>
                  <a:pt x="26669" y="1253489"/>
                </a:lnTo>
                <a:close/>
              </a:path>
              <a:path w="26670" h="3235959">
                <a:moveTo>
                  <a:pt x="26669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6669" y="1252220"/>
                </a:lnTo>
                <a:lnTo>
                  <a:pt x="26669" y="1242059"/>
                </a:lnTo>
                <a:close/>
              </a:path>
              <a:path w="26670" h="3235959">
                <a:moveTo>
                  <a:pt x="26669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6669" y="1240789"/>
                </a:lnTo>
                <a:lnTo>
                  <a:pt x="26669" y="1234439"/>
                </a:lnTo>
                <a:close/>
              </a:path>
              <a:path w="26670" h="3235959">
                <a:moveTo>
                  <a:pt x="26669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3009"/>
                </a:lnTo>
                <a:close/>
              </a:path>
              <a:path w="26670" h="3235959">
                <a:moveTo>
                  <a:pt x="26669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6669" y="1221739"/>
                </a:lnTo>
                <a:lnTo>
                  <a:pt x="26669" y="1215389"/>
                </a:lnTo>
                <a:close/>
              </a:path>
              <a:path w="26670" h="3235959">
                <a:moveTo>
                  <a:pt x="26669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6669" y="1214119"/>
                </a:lnTo>
                <a:lnTo>
                  <a:pt x="26669" y="1212849"/>
                </a:lnTo>
                <a:close/>
              </a:path>
              <a:path w="26670" h="3235959">
                <a:moveTo>
                  <a:pt x="26669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6669" y="1871979"/>
                </a:lnTo>
                <a:lnTo>
                  <a:pt x="26669" y="1783079"/>
                </a:lnTo>
                <a:close/>
              </a:path>
              <a:path w="26670" h="3235959">
                <a:moveTo>
                  <a:pt x="26669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6669" y="2392679"/>
                </a:lnTo>
                <a:lnTo>
                  <a:pt x="26669" y="2385059"/>
                </a:lnTo>
                <a:close/>
              </a:path>
              <a:path w="26670" h="3235959">
                <a:moveTo>
                  <a:pt x="26669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6669" y="2383789"/>
                </a:lnTo>
                <a:lnTo>
                  <a:pt x="26669" y="1957069"/>
                </a:lnTo>
                <a:close/>
              </a:path>
              <a:path w="26670" h="3235959">
                <a:moveTo>
                  <a:pt x="26669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6669" y="1955799"/>
                </a:lnTo>
                <a:lnTo>
                  <a:pt x="26669" y="1938019"/>
                </a:lnTo>
                <a:close/>
              </a:path>
              <a:path w="26670" h="3235959">
                <a:moveTo>
                  <a:pt x="26669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6669" y="1936749"/>
                </a:lnTo>
                <a:lnTo>
                  <a:pt x="26669" y="1918969"/>
                </a:lnTo>
                <a:close/>
              </a:path>
              <a:path w="26670" h="3235959">
                <a:moveTo>
                  <a:pt x="26669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6669" y="1917699"/>
                </a:lnTo>
                <a:lnTo>
                  <a:pt x="26669" y="1896109"/>
                </a:lnTo>
                <a:close/>
              </a:path>
              <a:path w="26670" h="3235959">
                <a:moveTo>
                  <a:pt x="26669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6669" y="1894839"/>
                </a:lnTo>
                <a:lnTo>
                  <a:pt x="26669" y="1877059"/>
                </a:lnTo>
                <a:close/>
              </a:path>
              <a:path w="26670" h="3235959">
                <a:moveTo>
                  <a:pt x="26669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6669" y="1875789"/>
                </a:lnTo>
                <a:lnTo>
                  <a:pt x="26669" y="1873249"/>
                </a:lnTo>
                <a:close/>
              </a:path>
              <a:path w="26670" h="3235959">
                <a:moveTo>
                  <a:pt x="26669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6669" y="2567939"/>
                </a:lnTo>
                <a:lnTo>
                  <a:pt x="26669" y="2392679"/>
                </a:lnTo>
                <a:close/>
              </a:path>
              <a:path w="26670" h="3235959">
                <a:moveTo>
                  <a:pt x="26669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6669" y="3235959"/>
                </a:lnTo>
                <a:lnTo>
                  <a:pt x="26669" y="2567940"/>
                </a:lnTo>
                <a:close/>
              </a:path>
            </a:pathLst>
          </a:custGeom>
          <a:solidFill>
            <a:srgbClr val="1B35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8722359" y="3618229"/>
            <a:ext cx="27940" cy="3227070"/>
          </a:xfrm>
          <a:custGeom>
            <a:avLst/>
            <a:gdLst/>
            <a:ahLst/>
            <a:cxnLst/>
            <a:rect l="l" t="t" r="r" b="b"/>
            <a:pathLst>
              <a:path w="27940" h="322707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27940" h="3227070">
                <a:moveTo>
                  <a:pt x="8890" y="3809"/>
                </a:moveTo>
                <a:lnTo>
                  <a:pt x="0" y="3809"/>
                </a:lnTo>
                <a:lnTo>
                  <a:pt x="0" y="22859"/>
                </a:lnTo>
                <a:lnTo>
                  <a:pt x="27940" y="22859"/>
                </a:lnTo>
                <a:lnTo>
                  <a:pt x="27940" y="16509"/>
                </a:lnTo>
                <a:lnTo>
                  <a:pt x="26670" y="1650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60" y="6350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close/>
              </a:path>
              <a:path w="27940" h="3227070">
                <a:moveTo>
                  <a:pt x="27940" y="22860"/>
                </a:moveTo>
                <a:lnTo>
                  <a:pt x="0" y="22860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22860"/>
                </a:lnTo>
                <a:close/>
              </a:path>
              <a:path w="27940" h="3227070">
                <a:moveTo>
                  <a:pt x="27940" y="35560"/>
                </a:moveTo>
                <a:lnTo>
                  <a:pt x="0" y="35560"/>
                </a:lnTo>
                <a:lnTo>
                  <a:pt x="0" y="48259"/>
                </a:lnTo>
                <a:lnTo>
                  <a:pt x="27940" y="48259"/>
                </a:lnTo>
                <a:lnTo>
                  <a:pt x="27940" y="35560"/>
                </a:lnTo>
                <a:close/>
              </a:path>
              <a:path w="27940" h="3227070">
                <a:moveTo>
                  <a:pt x="27940" y="48259"/>
                </a:moveTo>
                <a:lnTo>
                  <a:pt x="0" y="48259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48259"/>
                </a:lnTo>
                <a:close/>
              </a:path>
              <a:path w="27940" h="3227070">
                <a:moveTo>
                  <a:pt x="27940" y="80010"/>
                </a:moveTo>
                <a:lnTo>
                  <a:pt x="0" y="80010"/>
                </a:lnTo>
                <a:lnTo>
                  <a:pt x="0" y="86359"/>
                </a:lnTo>
                <a:lnTo>
                  <a:pt x="27940" y="86359"/>
                </a:lnTo>
                <a:lnTo>
                  <a:pt x="27940" y="80010"/>
                </a:lnTo>
                <a:close/>
              </a:path>
              <a:path w="27940" h="3227070">
                <a:moveTo>
                  <a:pt x="27940" y="86359"/>
                </a:moveTo>
                <a:lnTo>
                  <a:pt x="0" y="86359"/>
                </a:lnTo>
                <a:lnTo>
                  <a:pt x="0" y="99059"/>
                </a:lnTo>
                <a:lnTo>
                  <a:pt x="27940" y="99059"/>
                </a:lnTo>
                <a:lnTo>
                  <a:pt x="27940" y="86359"/>
                </a:lnTo>
                <a:close/>
              </a:path>
              <a:path w="27940" h="3227070">
                <a:moveTo>
                  <a:pt x="27940" y="99059"/>
                </a:moveTo>
                <a:lnTo>
                  <a:pt x="0" y="9905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9059"/>
                </a:lnTo>
                <a:close/>
              </a:path>
              <a:path w="27940" h="3227070">
                <a:moveTo>
                  <a:pt x="27940" y="105409"/>
                </a:moveTo>
                <a:lnTo>
                  <a:pt x="0" y="105409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09"/>
                </a:lnTo>
                <a:close/>
              </a:path>
              <a:path w="27940" h="3227070">
                <a:moveTo>
                  <a:pt x="27940" y="118110"/>
                </a:moveTo>
                <a:lnTo>
                  <a:pt x="0" y="118110"/>
                </a:lnTo>
                <a:lnTo>
                  <a:pt x="0" y="143509"/>
                </a:lnTo>
                <a:lnTo>
                  <a:pt x="27940" y="143509"/>
                </a:lnTo>
                <a:lnTo>
                  <a:pt x="27940" y="118110"/>
                </a:lnTo>
                <a:close/>
              </a:path>
              <a:path w="27940" h="3227070">
                <a:moveTo>
                  <a:pt x="27940" y="143509"/>
                </a:moveTo>
                <a:lnTo>
                  <a:pt x="0" y="143509"/>
                </a:lnTo>
                <a:lnTo>
                  <a:pt x="0" y="213359"/>
                </a:lnTo>
                <a:lnTo>
                  <a:pt x="27940" y="213359"/>
                </a:lnTo>
                <a:lnTo>
                  <a:pt x="27940" y="143509"/>
                </a:lnTo>
                <a:close/>
              </a:path>
              <a:path w="27940" h="3227070">
                <a:moveTo>
                  <a:pt x="27940" y="213359"/>
                </a:moveTo>
                <a:lnTo>
                  <a:pt x="0" y="213359"/>
                </a:lnTo>
                <a:lnTo>
                  <a:pt x="0" y="251459"/>
                </a:lnTo>
                <a:lnTo>
                  <a:pt x="27940" y="251459"/>
                </a:lnTo>
                <a:lnTo>
                  <a:pt x="27940" y="213359"/>
                </a:lnTo>
                <a:close/>
              </a:path>
              <a:path w="27940" h="3227070">
                <a:moveTo>
                  <a:pt x="2794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51460"/>
                </a:lnTo>
                <a:close/>
              </a:path>
              <a:path w="27940" h="32270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227070">
                <a:moveTo>
                  <a:pt x="27940" y="262889"/>
                </a:moveTo>
                <a:lnTo>
                  <a:pt x="0" y="262889"/>
                </a:lnTo>
                <a:lnTo>
                  <a:pt x="0" y="269239"/>
                </a:lnTo>
                <a:lnTo>
                  <a:pt x="27940" y="269239"/>
                </a:lnTo>
                <a:lnTo>
                  <a:pt x="27940" y="262889"/>
                </a:lnTo>
                <a:close/>
              </a:path>
              <a:path w="27940" h="3227070">
                <a:moveTo>
                  <a:pt x="27940" y="269240"/>
                </a:moveTo>
                <a:lnTo>
                  <a:pt x="0" y="269240"/>
                </a:lnTo>
                <a:lnTo>
                  <a:pt x="0" y="295909"/>
                </a:lnTo>
                <a:lnTo>
                  <a:pt x="27940" y="295909"/>
                </a:lnTo>
                <a:lnTo>
                  <a:pt x="27940" y="269240"/>
                </a:lnTo>
                <a:close/>
              </a:path>
              <a:path w="27940" h="3227070">
                <a:moveTo>
                  <a:pt x="27940" y="295910"/>
                </a:moveTo>
                <a:lnTo>
                  <a:pt x="0" y="295910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295910"/>
                </a:lnTo>
                <a:close/>
              </a:path>
              <a:path w="27940" h="3227070">
                <a:moveTo>
                  <a:pt x="27940" y="313689"/>
                </a:moveTo>
                <a:lnTo>
                  <a:pt x="0" y="313689"/>
                </a:lnTo>
                <a:lnTo>
                  <a:pt x="0" y="321309"/>
                </a:lnTo>
                <a:lnTo>
                  <a:pt x="27940" y="321309"/>
                </a:lnTo>
                <a:lnTo>
                  <a:pt x="27940" y="313689"/>
                </a:lnTo>
                <a:close/>
              </a:path>
              <a:path w="27940" h="3227070">
                <a:moveTo>
                  <a:pt x="27940" y="321310"/>
                </a:moveTo>
                <a:lnTo>
                  <a:pt x="0" y="321310"/>
                </a:lnTo>
                <a:lnTo>
                  <a:pt x="0" y="334009"/>
                </a:lnTo>
                <a:lnTo>
                  <a:pt x="27940" y="334009"/>
                </a:lnTo>
                <a:lnTo>
                  <a:pt x="27940" y="321310"/>
                </a:lnTo>
                <a:close/>
              </a:path>
              <a:path w="27940" h="3227070">
                <a:moveTo>
                  <a:pt x="27940" y="334010"/>
                </a:moveTo>
                <a:lnTo>
                  <a:pt x="0" y="334010"/>
                </a:lnTo>
                <a:lnTo>
                  <a:pt x="0" y="340359"/>
                </a:lnTo>
                <a:lnTo>
                  <a:pt x="27940" y="340359"/>
                </a:lnTo>
                <a:lnTo>
                  <a:pt x="27940" y="334010"/>
                </a:lnTo>
                <a:close/>
              </a:path>
              <a:path w="27940" h="3227070">
                <a:moveTo>
                  <a:pt x="27940" y="340360"/>
                </a:moveTo>
                <a:lnTo>
                  <a:pt x="0" y="340360"/>
                </a:lnTo>
                <a:lnTo>
                  <a:pt x="0" y="383539"/>
                </a:lnTo>
                <a:lnTo>
                  <a:pt x="27940" y="383539"/>
                </a:lnTo>
                <a:lnTo>
                  <a:pt x="27940" y="340360"/>
                </a:lnTo>
                <a:close/>
              </a:path>
              <a:path w="27940" h="3227070">
                <a:moveTo>
                  <a:pt x="27940" y="383540"/>
                </a:moveTo>
                <a:lnTo>
                  <a:pt x="0" y="383540"/>
                </a:lnTo>
                <a:lnTo>
                  <a:pt x="0" y="391159"/>
                </a:lnTo>
                <a:lnTo>
                  <a:pt x="27940" y="391159"/>
                </a:lnTo>
                <a:lnTo>
                  <a:pt x="27940" y="383540"/>
                </a:lnTo>
                <a:close/>
              </a:path>
              <a:path w="27940" h="3227070">
                <a:moveTo>
                  <a:pt x="27940" y="391159"/>
                </a:moveTo>
                <a:lnTo>
                  <a:pt x="0" y="391159"/>
                </a:lnTo>
                <a:lnTo>
                  <a:pt x="0" y="397509"/>
                </a:lnTo>
                <a:lnTo>
                  <a:pt x="27940" y="397509"/>
                </a:lnTo>
                <a:lnTo>
                  <a:pt x="27940" y="391159"/>
                </a:lnTo>
                <a:close/>
              </a:path>
              <a:path w="27940" h="3227070">
                <a:moveTo>
                  <a:pt x="27940" y="397509"/>
                </a:moveTo>
                <a:lnTo>
                  <a:pt x="0" y="3975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397509"/>
                </a:lnTo>
                <a:close/>
              </a:path>
              <a:path w="27940" h="3227070">
                <a:moveTo>
                  <a:pt x="27940" y="434339"/>
                </a:moveTo>
                <a:lnTo>
                  <a:pt x="0" y="434339"/>
                </a:lnTo>
                <a:lnTo>
                  <a:pt x="0" y="440689"/>
                </a:lnTo>
                <a:lnTo>
                  <a:pt x="27940" y="440689"/>
                </a:lnTo>
                <a:lnTo>
                  <a:pt x="27940" y="434339"/>
                </a:lnTo>
                <a:close/>
              </a:path>
              <a:path w="27940" h="3227070">
                <a:moveTo>
                  <a:pt x="27940" y="440689"/>
                </a:moveTo>
                <a:lnTo>
                  <a:pt x="0" y="440689"/>
                </a:lnTo>
                <a:lnTo>
                  <a:pt x="0" y="472439"/>
                </a:lnTo>
                <a:lnTo>
                  <a:pt x="27940" y="472439"/>
                </a:lnTo>
                <a:lnTo>
                  <a:pt x="27940" y="440689"/>
                </a:lnTo>
                <a:close/>
              </a:path>
              <a:path w="27940" h="3227070">
                <a:moveTo>
                  <a:pt x="27940" y="472439"/>
                </a:moveTo>
                <a:lnTo>
                  <a:pt x="0" y="472439"/>
                </a:lnTo>
                <a:lnTo>
                  <a:pt x="0" y="478789"/>
                </a:lnTo>
                <a:lnTo>
                  <a:pt x="27940" y="478789"/>
                </a:lnTo>
                <a:lnTo>
                  <a:pt x="27940" y="472439"/>
                </a:lnTo>
                <a:close/>
              </a:path>
              <a:path w="27940" h="3227070">
                <a:moveTo>
                  <a:pt x="27940" y="478789"/>
                </a:moveTo>
                <a:lnTo>
                  <a:pt x="0" y="478789"/>
                </a:lnTo>
                <a:lnTo>
                  <a:pt x="0" y="486409"/>
                </a:lnTo>
                <a:lnTo>
                  <a:pt x="27940" y="486409"/>
                </a:lnTo>
                <a:lnTo>
                  <a:pt x="27940" y="478789"/>
                </a:lnTo>
                <a:close/>
              </a:path>
              <a:path w="27940" h="3227070">
                <a:moveTo>
                  <a:pt x="27940" y="486409"/>
                </a:moveTo>
                <a:lnTo>
                  <a:pt x="0" y="486409"/>
                </a:lnTo>
                <a:lnTo>
                  <a:pt x="0" y="524509"/>
                </a:lnTo>
                <a:lnTo>
                  <a:pt x="27940" y="524509"/>
                </a:lnTo>
                <a:lnTo>
                  <a:pt x="27940" y="486409"/>
                </a:lnTo>
                <a:close/>
              </a:path>
              <a:path w="27940" h="3227070">
                <a:moveTo>
                  <a:pt x="27940" y="524509"/>
                </a:moveTo>
                <a:lnTo>
                  <a:pt x="0" y="524509"/>
                </a:lnTo>
                <a:lnTo>
                  <a:pt x="0" y="529589"/>
                </a:lnTo>
                <a:lnTo>
                  <a:pt x="27940" y="529589"/>
                </a:lnTo>
                <a:lnTo>
                  <a:pt x="27940" y="524509"/>
                </a:lnTo>
                <a:close/>
              </a:path>
              <a:path w="27940" h="3227070">
                <a:moveTo>
                  <a:pt x="27940" y="529590"/>
                </a:moveTo>
                <a:lnTo>
                  <a:pt x="0" y="529590"/>
                </a:lnTo>
                <a:lnTo>
                  <a:pt x="0" y="554989"/>
                </a:lnTo>
                <a:lnTo>
                  <a:pt x="27940" y="554989"/>
                </a:lnTo>
                <a:lnTo>
                  <a:pt x="27940" y="529590"/>
                </a:lnTo>
                <a:close/>
              </a:path>
              <a:path w="27940" h="3227070">
                <a:moveTo>
                  <a:pt x="27940" y="554989"/>
                </a:moveTo>
                <a:lnTo>
                  <a:pt x="0" y="554989"/>
                </a:lnTo>
                <a:lnTo>
                  <a:pt x="0" y="624839"/>
                </a:lnTo>
                <a:lnTo>
                  <a:pt x="27940" y="624839"/>
                </a:lnTo>
                <a:lnTo>
                  <a:pt x="27940" y="554989"/>
                </a:lnTo>
                <a:close/>
              </a:path>
              <a:path w="27940" h="3227070">
                <a:moveTo>
                  <a:pt x="27940" y="624840"/>
                </a:moveTo>
                <a:lnTo>
                  <a:pt x="0" y="624840"/>
                </a:lnTo>
                <a:lnTo>
                  <a:pt x="0" y="631189"/>
                </a:lnTo>
                <a:lnTo>
                  <a:pt x="27940" y="631189"/>
                </a:lnTo>
                <a:lnTo>
                  <a:pt x="27940" y="624840"/>
                </a:lnTo>
                <a:close/>
              </a:path>
              <a:path w="27940" h="3227070">
                <a:moveTo>
                  <a:pt x="27940" y="631189"/>
                </a:moveTo>
                <a:lnTo>
                  <a:pt x="0" y="631189"/>
                </a:lnTo>
                <a:lnTo>
                  <a:pt x="0" y="638809"/>
                </a:lnTo>
                <a:lnTo>
                  <a:pt x="27940" y="638809"/>
                </a:lnTo>
                <a:lnTo>
                  <a:pt x="27940" y="631189"/>
                </a:lnTo>
                <a:close/>
              </a:path>
              <a:path w="27940" h="3227070">
                <a:moveTo>
                  <a:pt x="27940" y="638809"/>
                </a:moveTo>
                <a:lnTo>
                  <a:pt x="0" y="638809"/>
                </a:lnTo>
                <a:lnTo>
                  <a:pt x="0" y="650239"/>
                </a:lnTo>
                <a:lnTo>
                  <a:pt x="27940" y="650239"/>
                </a:lnTo>
                <a:lnTo>
                  <a:pt x="27940" y="638809"/>
                </a:lnTo>
                <a:close/>
              </a:path>
              <a:path w="27940" h="3227070">
                <a:moveTo>
                  <a:pt x="27940" y="650240"/>
                </a:moveTo>
                <a:lnTo>
                  <a:pt x="0" y="650240"/>
                </a:lnTo>
                <a:lnTo>
                  <a:pt x="0" y="676909"/>
                </a:lnTo>
                <a:lnTo>
                  <a:pt x="27940" y="676909"/>
                </a:lnTo>
                <a:lnTo>
                  <a:pt x="27940" y="650240"/>
                </a:lnTo>
                <a:close/>
              </a:path>
              <a:path w="27940" h="3227070">
                <a:moveTo>
                  <a:pt x="27940" y="676909"/>
                </a:moveTo>
                <a:lnTo>
                  <a:pt x="0" y="676909"/>
                </a:lnTo>
                <a:lnTo>
                  <a:pt x="0" y="753109"/>
                </a:lnTo>
                <a:lnTo>
                  <a:pt x="27940" y="753109"/>
                </a:lnTo>
                <a:lnTo>
                  <a:pt x="27940" y="676909"/>
                </a:lnTo>
                <a:close/>
              </a:path>
              <a:path w="27940" h="3227070">
                <a:moveTo>
                  <a:pt x="27940" y="753110"/>
                </a:moveTo>
                <a:lnTo>
                  <a:pt x="0" y="753110"/>
                </a:lnTo>
                <a:lnTo>
                  <a:pt x="0" y="899159"/>
                </a:lnTo>
                <a:lnTo>
                  <a:pt x="27940" y="899159"/>
                </a:lnTo>
                <a:lnTo>
                  <a:pt x="27940" y="753110"/>
                </a:lnTo>
                <a:close/>
              </a:path>
              <a:path w="27940" h="3227070">
                <a:moveTo>
                  <a:pt x="27940" y="899160"/>
                </a:moveTo>
                <a:lnTo>
                  <a:pt x="0" y="899160"/>
                </a:lnTo>
                <a:lnTo>
                  <a:pt x="0" y="923289"/>
                </a:lnTo>
                <a:lnTo>
                  <a:pt x="27940" y="923289"/>
                </a:lnTo>
                <a:lnTo>
                  <a:pt x="27940" y="899160"/>
                </a:lnTo>
                <a:close/>
              </a:path>
              <a:path w="27940" h="3227070">
                <a:moveTo>
                  <a:pt x="27940" y="923290"/>
                </a:moveTo>
                <a:lnTo>
                  <a:pt x="0" y="923290"/>
                </a:lnTo>
                <a:lnTo>
                  <a:pt x="0" y="975359"/>
                </a:lnTo>
                <a:lnTo>
                  <a:pt x="27940" y="975359"/>
                </a:lnTo>
                <a:lnTo>
                  <a:pt x="27940" y="923290"/>
                </a:lnTo>
                <a:close/>
              </a:path>
              <a:path w="27940" h="3227070">
                <a:moveTo>
                  <a:pt x="27940" y="975359"/>
                </a:moveTo>
                <a:lnTo>
                  <a:pt x="0" y="975359"/>
                </a:lnTo>
                <a:lnTo>
                  <a:pt x="0" y="993139"/>
                </a:lnTo>
                <a:lnTo>
                  <a:pt x="27940" y="993139"/>
                </a:lnTo>
                <a:lnTo>
                  <a:pt x="27940" y="975359"/>
                </a:lnTo>
                <a:close/>
              </a:path>
              <a:path w="27940" h="3227070">
                <a:moveTo>
                  <a:pt x="27940" y="993140"/>
                </a:moveTo>
                <a:lnTo>
                  <a:pt x="0" y="993140"/>
                </a:lnTo>
                <a:lnTo>
                  <a:pt x="0" y="1005839"/>
                </a:lnTo>
                <a:lnTo>
                  <a:pt x="27940" y="1005839"/>
                </a:lnTo>
                <a:lnTo>
                  <a:pt x="27940" y="993140"/>
                </a:lnTo>
                <a:close/>
              </a:path>
              <a:path w="27940" h="3227070">
                <a:moveTo>
                  <a:pt x="27940" y="1005840"/>
                </a:moveTo>
                <a:lnTo>
                  <a:pt x="0" y="1005840"/>
                </a:lnTo>
                <a:lnTo>
                  <a:pt x="0" y="1032509"/>
                </a:lnTo>
                <a:lnTo>
                  <a:pt x="27940" y="1032509"/>
                </a:lnTo>
                <a:lnTo>
                  <a:pt x="27940" y="1005840"/>
                </a:lnTo>
                <a:close/>
              </a:path>
              <a:path w="27940" h="3227070">
                <a:moveTo>
                  <a:pt x="27940" y="1032510"/>
                </a:moveTo>
                <a:lnTo>
                  <a:pt x="0" y="1032510"/>
                </a:lnTo>
                <a:lnTo>
                  <a:pt x="0" y="1062989"/>
                </a:lnTo>
                <a:lnTo>
                  <a:pt x="27940" y="1062989"/>
                </a:lnTo>
                <a:lnTo>
                  <a:pt x="27940" y="1032510"/>
                </a:lnTo>
                <a:close/>
              </a:path>
              <a:path w="27940" h="3227070">
                <a:moveTo>
                  <a:pt x="27940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7940" y="1069339"/>
                </a:lnTo>
                <a:lnTo>
                  <a:pt x="27940" y="1062989"/>
                </a:lnTo>
                <a:close/>
              </a:path>
              <a:path w="27940" h="3227070">
                <a:moveTo>
                  <a:pt x="27940" y="1069339"/>
                </a:moveTo>
                <a:lnTo>
                  <a:pt x="0" y="1069339"/>
                </a:lnTo>
                <a:lnTo>
                  <a:pt x="0" y="1075689"/>
                </a:lnTo>
                <a:lnTo>
                  <a:pt x="27940" y="1075689"/>
                </a:lnTo>
                <a:lnTo>
                  <a:pt x="27940" y="1069339"/>
                </a:lnTo>
                <a:close/>
              </a:path>
              <a:path w="27940" h="3227070">
                <a:moveTo>
                  <a:pt x="27940" y="1075689"/>
                </a:moveTo>
                <a:lnTo>
                  <a:pt x="0" y="1075689"/>
                </a:lnTo>
                <a:lnTo>
                  <a:pt x="0" y="1108709"/>
                </a:lnTo>
                <a:lnTo>
                  <a:pt x="27940" y="1108709"/>
                </a:lnTo>
                <a:lnTo>
                  <a:pt x="27940" y="1075689"/>
                </a:lnTo>
                <a:close/>
              </a:path>
              <a:path w="27940" h="3227070">
                <a:moveTo>
                  <a:pt x="27940" y="1108709"/>
                </a:moveTo>
                <a:lnTo>
                  <a:pt x="0" y="1108709"/>
                </a:lnTo>
                <a:lnTo>
                  <a:pt x="0" y="1132839"/>
                </a:lnTo>
                <a:lnTo>
                  <a:pt x="27940" y="1132839"/>
                </a:lnTo>
                <a:lnTo>
                  <a:pt x="27940" y="1108709"/>
                </a:lnTo>
                <a:close/>
              </a:path>
              <a:path w="27940" h="3227070">
                <a:moveTo>
                  <a:pt x="27940" y="1132840"/>
                </a:moveTo>
                <a:lnTo>
                  <a:pt x="0" y="1132840"/>
                </a:lnTo>
                <a:lnTo>
                  <a:pt x="0" y="1184909"/>
                </a:lnTo>
                <a:lnTo>
                  <a:pt x="27940" y="1184909"/>
                </a:lnTo>
                <a:lnTo>
                  <a:pt x="27940" y="1132840"/>
                </a:lnTo>
                <a:close/>
              </a:path>
              <a:path w="27940" h="3227070">
                <a:moveTo>
                  <a:pt x="27940" y="1184910"/>
                </a:moveTo>
                <a:lnTo>
                  <a:pt x="0" y="1184910"/>
                </a:lnTo>
                <a:lnTo>
                  <a:pt x="0" y="1202689"/>
                </a:lnTo>
                <a:lnTo>
                  <a:pt x="27940" y="1202689"/>
                </a:lnTo>
                <a:lnTo>
                  <a:pt x="27940" y="1184910"/>
                </a:lnTo>
                <a:close/>
              </a:path>
              <a:path w="27940" h="3227070">
                <a:moveTo>
                  <a:pt x="27940" y="1506219"/>
                </a:moveTo>
                <a:lnTo>
                  <a:pt x="0" y="1506219"/>
                </a:lnTo>
                <a:lnTo>
                  <a:pt x="0" y="1774189"/>
                </a:lnTo>
                <a:lnTo>
                  <a:pt x="27940" y="1774189"/>
                </a:lnTo>
                <a:lnTo>
                  <a:pt x="27940" y="1506219"/>
                </a:lnTo>
                <a:close/>
              </a:path>
              <a:path w="27940" h="3227070">
                <a:moveTo>
                  <a:pt x="27940" y="1498599"/>
                </a:moveTo>
                <a:lnTo>
                  <a:pt x="0" y="1498599"/>
                </a:lnTo>
                <a:lnTo>
                  <a:pt x="0" y="1504949"/>
                </a:lnTo>
                <a:lnTo>
                  <a:pt x="27940" y="1504949"/>
                </a:lnTo>
                <a:lnTo>
                  <a:pt x="27940" y="1498599"/>
                </a:lnTo>
                <a:close/>
              </a:path>
              <a:path w="27940" h="3227070">
                <a:moveTo>
                  <a:pt x="27940" y="1487169"/>
                </a:moveTo>
                <a:lnTo>
                  <a:pt x="0" y="1487169"/>
                </a:lnTo>
                <a:lnTo>
                  <a:pt x="0" y="1497329"/>
                </a:lnTo>
                <a:lnTo>
                  <a:pt x="27940" y="1497329"/>
                </a:lnTo>
                <a:lnTo>
                  <a:pt x="27940" y="1487169"/>
                </a:lnTo>
                <a:close/>
              </a:path>
              <a:path w="27940" h="3227070">
                <a:moveTo>
                  <a:pt x="27940" y="1479549"/>
                </a:moveTo>
                <a:lnTo>
                  <a:pt x="0" y="1479549"/>
                </a:lnTo>
                <a:lnTo>
                  <a:pt x="0" y="1485899"/>
                </a:lnTo>
                <a:lnTo>
                  <a:pt x="27940" y="1485899"/>
                </a:lnTo>
                <a:lnTo>
                  <a:pt x="27940" y="1479549"/>
                </a:lnTo>
                <a:close/>
              </a:path>
              <a:path w="27940" h="3227070">
                <a:moveTo>
                  <a:pt x="27940" y="1468119"/>
                </a:moveTo>
                <a:lnTo>
                  <a:pt x="0" y="1468119"/>
                </a:lnTo>
                <a:lnTo>
                  <a:pt x="0" y="1478280"/>
                </a:lnTo>
                <a:lnTo>
                  <a:pt x="27940" y="1478280"/>
                </a:lnTo>
                <a:lnTo>
                  <a:pt x="27940" y="1468119"/>
                </a:lnTo>
                <a:close/>
              </a:path>
              <a:path w="27940" h="3227070">
                <a:moveTo>
                  <a:pt x="27940" y="1460499"/>
                </a:moveTo>
                <a:lnTo>
                  <a:pt x="0" y="1460499"/>
                </a:lnTo>
                <a:lnTo>
                  <a:pt x="0" y="1466849"/>
                </a:lnTo>
                <a:lnTo>
                  <a:pt x="27940" y="1466849"/>
                </a:lnTo>
                <a:lnTo>
                  <a:pt x="27940" y="1460499"/>
                </a:lnTo>
                <a:close/>
              </a:path>
              <a:path w="27940" h="3227070">
                <a:moveTo>
                  <a:pt x="27940" y="1449070"/>
                </a:moveTo>
                <a:lnTo>
                  <a:pt x="0" y="1449070"/>
                </a:lnTo>
                <a:lnTo>
                  <a:pt x="0" y="1459229"/>
                </a:lnTo>
                <a:lnTo>
                  <a:pt x="27940" y="1459229"/>
                </a:lnTo>
                <a:lnTo>
                  <a:pt x="27940" y="1449070"/>
                </a:lnTo>
                <a:close/>
              </a:path>
              <a:path w="27940" h="3227070">
                <a:moveTo>
                  <a:pt x="27940" y="1441449"/>
                </a:moveTo>
                <a:lnTo>
                  <a:pt x="0" y="1441449"/>
                </a:lnTo>
                <a:lnTo>
                  <a:pt x="0" y="1447799"/>
                </a:lnTo>
                <a:lnTo>
                  <a:pt x="27940" y="1447799"/>
                </a:lnTo>
                <a:lnTo>
                  <a:pt x="27940" y="1441449"/>
                </a:lnTo>
                <a:close/>
              </a:path>
              <a:path w="27940" h="3227070">
                <a:moveTo>
                  <a:pt x="27940" y="1430019"/>
                </a:moveTo>
                <a:lnTo>
                  <a:pt x="0" y="1430019"/>
                </a:lnTo>
                <a:lnTo>
                  <a:pt x="0" y="1440179"/>
                </a:lnTo>
                <a:lnTo>
                  <a:pt x="27940" y="1440179"/>
                </a:lnTo>
                <a:lnTo>
                  <a:pt x="27940" y="1430019"/>
                </a:lnTo>
                <a:close/>
              </a:path>
              <a:path w="27940" h="3227070">
                <a:moveTo>
                  <a:pt x="27940" y="1422399"/>
                </a:moveTo>
                <a:lnTo>
                  <a:pt x="0" y="1422399"/>
                </a:lnTo>
                <a:lnTo>
                  <a:pt x="0" y="1428749"/>
                </a:lnTo>
                <a:lnTo>
                  <a:pt x="27940" y="1428749"/>
                </a:lnTo>
                <a:lnTo>
                  <a:pt x="27940" y="1422399"/>
                </a:lnTo>
                <a:close/>
              </a:path>
              <a:path w="27940" h="3227070">
                <a:moveTo>
                  <a:pt x="27940" y="1410969"/>
                </a:moveTo>
                <a:lnTo>
                  <a:pt x="0" y="1410969"/>
                </a:lnTo>
                <a:lnTo>
                  <a:pt x="0" y="1421129"/>
                </a:lnTo>
                <a:lnTo>
                  <a:pt x="27940" y="1421129"/>
                </a:lnTo>
                <a:lnTo>
                  <a:pt x="27940" y="1410969"/>
                </a:lnTo>
                <a:close/>
              </a:path>
              <a:path w="27940" h="3227070">
                <a:moveTo>
                  <a:pt x="27940" y="1403349"/>
                </a:moveTo>
                <a:lnTo>
                  <a:pt x="0" y="1403349"/>
                </a:lnTo>
                <a:lnTo>
                  <a:pt x="0" y="1409699"/>
                </a:lnTo>
                <a:lnTo>
                  <a:pt x="27940" y="1409699"/>
                </a:lnTo>
                <a:lnTo>
                  <a:pt x="27940" y="1403349"/>
                </a:lnTo>
                <a:close/>
              </a:path>
              <a:path w="27940" h="3227070">
                <a:moveTo>
                  <a:pt x="27940" y="1391919"/>
                </a:moveTo>
                <a:lnTo>
                  <a:pt x="0" y="1391919"/>
                </a:lnTo>
                <a:lnTo>
                  <a:pt x="0" y="1402079"/>
                </a:lnTo>
                <a:lnTo>
                  <a:pt x="27940" y="1402079"/>
                </a:lnTo>
                <a:lnTo>
                  <a:pt x="27940" y="1391919"/>
                </a:lnTo>
                <a:close/>
              </a:path>
              <a:path w="27940" h="3227070">
                <a:moveTo>
                  <a:pt x="27940" y="1384300"/>
                </a:moveTo>
                <a:lnTo>
                  <a:pt x="0" y="1384300"/>
                </a:lnTo>
                <a:lnTo>
                  <a:pt x="0" y="1390649"/>
                </a:lnTo>
                <a:lnTo>
                  <a:pt x="27940" y="1390649"/>
                </a:lnTo>
                <a:lnTo>
                  <a:pt x="27940" y="1384300"/>
                </a:lnTo>
                <a:close/>
              </a:path>
              <a:path w="27940" h="3227070">
                <a:moveTo>
                  <a:pt x="27940" y="1372870"/>
                </a:moveTo>
                <a:lnTo>
                  <a:pt x="0" y="1372870"/>
                </a:lnTo>
                <a:lnTo>
                  <a:pt x="0" y="1383029"/>
                </a:lnTo>
                <a:lnTo>
                  <a:pt x="27940" y="1383029"/>
                </a:lnTo>
                <a:lnTo>
                  <a:pt x="27940" y="1372870"/>
                </a:lnTo>
                <a:close/>
              </a:path>
              <a:path w="27940" h="3227070">
                <a:moveTo>
                  <a:pt x="27940" y="1365249"/>
                </a:moveTo>
                <a:lnTo>
                  <a:pt x="0" y="1365249"/>
                </a:lnTo>
                <a:lnTo>
                  <a:pt x="0" y="1371599"/>
                </a:lnTo>
                <a:lnTo>
                  <a:pt x="27940" y="1371599"/>
                </a:lnTo>
                <a:lnTo>
                  <a:pt x="27940" y="1365249"/>
                </a:lnTo>
                <a:close/>
              </a:path>
              <a:path w="27940" h="3227070">
                <a:moveTo>
                  <a:pt x="27940" y="1353820"/>
                </a:moveTo>
                <a:lnTo>
                  <a:pt x="0" y="135382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53820"/>
                </a:lnTo>
                <a:close/>
              </a:path>
              <a:path w="27940" h="3227070">
                <a:moveTo>
                  <a:pt x="27940" y="1346199"/>
                </a:moveTo>
                <a:lnTo>
                  <a:pt x="0" y="1346199"/>
                </a:lnTo>
                <a:lnTo>
                  <a:pt x="0" y="1352549"/>
                </a:lnTo>
                <a:lnTo>
                  <a:pt x="27940" y="1352549"/>
                </a:lnTo>
                <a:lnTo>
                  <a:pt x="27940" y="1346199"/>
                </a:lnTo>
                <a:close/>
              </a:path>
              <a:path w="27940" h="3227070">
                <a:moveTo>
                  <a:pt x="27940" y="1334769"/>
                </a:moveTo>
                <a:lnTo>
                  <a:pt x="0" y="1334769"/>
                </a:lnTo>
                <a:lnTo>
                  <a:pt x="0" y="1344929"/>
                </a:lnTo>
                <a:lnTo>
                  <a:pt x="27940" y="1344929"/>
                </a:lnTo>
                <a:lnTo>
                  <a:pt x="27940" y="1334769"/>
                </a:lnTo>
                <a:close/>
              </a:path>
              <a:path w="27940" h="3227070">
                <a:moveTo>
                  <a:pt x="27940" y="1327149"/>
                </a:moveTo>
                <a:lnTo>
                  <a:pt x="0" y="1327149"/>
                </a:lnTo>
                <a:lnTo>
                  <a:pt x="0" y="1333499"/>
                </a:lnTo>
                <a:lnTo>
                  <a:pt x="27940" y="1333499"/>
                </a:lnTo>
                <a:lnTo>
                  <a:pt x="27940" y="1327149"/>
                </a:lnTo>
                <a:close/>
              </a:path>
              <a:path w="27940" h="3227070">
                <a:moveTo>
                  <a:pt x="27940" y="1315719"/>
                </a:moveTo>
                <a:lnTo>
                  <a:pt x="0" y="1315719"/>
                </a:lnTo>
                <a:lnTo>
                  <a:pt x="0" y="1325879"/>
                </a:lnTo>
                <a:lnTo>
                  <a:pt x="27940" y="1325879"/>
                </a:lnTo>
                <a:lnTo>
                  <a:pt x="27940" y="1315719"/>
                </a:lnTo>
                <a:close/>
              </a:path>
              <a:path w="27940" h="3227070">
                <a:moveTo>
                  <a:pt x="27940" y="1301749"/>
                </a:moveTo>
                <a:lnTo>
                  <a:pt x="0" y="1301749"/>
                </a:lnTo>
                <a:lnTo>
                  <a:pt x="0" y="1314449"/>
                </a:lnTo>
                <a:lnTo>
                  <a:pt x="27940" y="1314449"/>
                </a:lnTo>
                <a:lnTo>
                  <a:pt x="27940" y="1301749"/>
                </a:lnTo>
                <a:close/>
              </a:path>
              <a:path w="27940" h="3227070">
                <a:moveTo>
                  <a:pt x="27940" y="1290319"/>
                </a:moveTo>
                <a:lnTo>
                  <a:pt x="0" y="1290319"/>
                </a:lnTo>
                <a:lnTo>
                  <a:pt x="0" y="1300479"/>
                </a:lnTo>
                <a:lnTo>
                  <a:pt x="27940" y="1300479"/>
                </a:lnTo>
                <a:lnTo>
                  <a:pt x="27940" y="1290319"/>
                </a:lnTo>
                <a:close/>
              </a:path>
              <a:path w="27940" h="3227070">
                <a:moveTo>
                  <a:pt x="27940" y="1282699"/>
                </a:moveTo>
                <a:lnTo>
                  <a:pt x="0" y="1282699"/>
                </a:lnTo>
                <a:lnTo>
                  <a:pt x="0" y="1289050"/>
                </a:lnTo>
                <a:lnTo>
                  <a:pt x="27940" y="1289050"/>
                </a:lnTo>
                <a:lnTo>
                  <a:pt x="27940" y="1282699"/>
                </a:lnTo>
                <a:close/>
              </a:path>
              <a:path w="27940" h="3227070">
                <a:moveTo>
                  <a:pt x="27940" y="1271270"/>
                </a:moveTo>
                <a:lnTo>
                  <a:pt x="0" y="1271270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70"/>
                </a:lnTo>
                <a:close/>
              </a:path>
              <a:path w="27940" h="32270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2270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227070">
                <a:moveTo>
                  <a:pt x="27940" y="1244600"/>
                </a:moveTo>
                <a:lnTo>
                  <a:pt x="0" y="1244600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600"/>
                </a:lnTo>
                <a:close/>
              </a:path>
              <a:path w="27940" h="3227070">
                <a:moveTo>
                  <a:pt x="27940" y="1233169"/>
                </a:moveTo>
                <a:lnTo>
                  <a:pt x="0" y="1233169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3169"/>
                </a:lnTo>
                <a:close/>
              </a:path>
              <a:path w="27940" h="32270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227070">
                <a:moveTo>
                  <a:pt x="27940" y="1214120"/>
                </a:moveTo>
                <a:lnTo>
                  <a:pt x="0" y="1214120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20"/>
                </a:lnTo>
                <a:close/>
              </a:path>
              <a:path w="27940" h="32270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227070">
                <a:moveTo>
                  <a:pt x="27940" y="1203959"/>
                </a:moveTo>
                <a:lnTo>
                  <a:pt x="0" y="120395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203959"/>
                </a:lnTo>
                <a:close/>
              </a:path>
              <a:path w="27940" h="3227070">
                <a:moveTo>
                  <a:pt x="27940" y="1774189"/>
                </a:moveTo>
                <a:lnTo>
                  <a:pt x="0" y="1774189"/>
                </a:lnTo>
                <a:lnTo>
                  <a:pt x="0" y="1863089"/>
                </a:lnTo>
                <a:lnTo>
                  <a:pt x="27940" y="1863089"/>
                </a:lnTo>
                <a:lnTo>
                  <a:pt x="27940" y="1774189"/>
                </a:lnTo>
                <a:close/>
              </a:path>
              <a:path w="27940" h="3227070">
                <a:moveTo>
                  <a:pt x="27940" y="2376169"/>
                </a:moveTo>
                <a:lnTo>
                  <a:pt x="0" y="23761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2376169"/>
                </a:lnTo>
                <a:close/>
              </a:path>
              <a:path w="27940" h="3227070">
                <a:moveTo>
                  <a:pt x="27940" y="1948179"/>
                </a:moveTo>
                <a:lnTo>
                  <a:pt x="0" y="1948179"/>
                </a:lnTo>
                <a:lnTo>
                  <a:pt x="0" y="2374899"/>
                </a:lnTo>
                <a:lnTo>
                  <a:pt x="27940" y="2374899"/>
                </a:lnTo>
                <a:lnTo>
                  <a:pt x="27940" y="1948179"/>
                </a:lnTo>
                <a:close/>
              </a:path>
              <a:path w="27940" h="3227070">
                <a:moveTo>
                  <a:pt x="27940" y="1929129"/>
                </a:moveTo>
                <a:lnTo>
                  <a:pt x="0" y="1929129"/>
                </a:lnTo>
                <a:lnTo>
                  <a:pt x="0" y="1946909"/>
                </a:lnTo>
                <a:lnTo>
                  <a:pt x="27940" y="1946909"/>
                </a:lnTo>
                <a:lnTo>
                  <a:pt x="27940" y="1929129"/>
                </a:lnTo>
                <a:close/>
              </a:path>
              <a:path w="27940" h="3227070">
                <a:moveTo>
                  <a:pt x="27940" y="1910079"/>
                </a:moveTo>
                <a:lnTo>
                  <a:pt x="0" y="1910079"/>
                </a:lnTo>
                <a:lnTo>
                  <a:pt x="0" y="1927859"/>
                </a:lnTo>
                <a:lnTo>
                  <a:pt x="27940" y="1927859"/>
                </a:lnTo>
                <a:lnTo>
                  <a:pt x="27940" y="1910079"/>
                </a:lnTo>
                <a:close/>
              </a:path>
              <a:path w="27940" h="3227070">
                <a:moveTo>
                  <a:pt x="27940" y="1887219"/>
                </a:moveTo>
                <a:lnTo>
                  <a:pt x="0" y="1887219"/>
                </a:lnTo>
                <a:lnTo>
                  <a:pt x="0" y="1908809"/>
                </a:lnTo>
                <a:lnTo>
                  <a:pt x="27940" y="1908809"/>
                </a:lnTo>
                <a:lnTo>
                  <a:pt x="27940" y="1887219"/>
                </a:lnTo>
                <a:close/>
              </a:path>
              <a:path w="27940" h="3227070">
                <a:moveTo>
                  <a:pt x="27940" y="1868169"/>
                </a:moveTo>
                <a:lnTo>
                  <a:pt x="0" y="1868169"/>
                </a:lnTo>
                <a:lnTo>
                  <a:pt x="0" y="1885949"/>
                </a:lnTo>
                <a:lnTo>
                  <a:pt x="27940" y="1885949"/>
                </a:lnTo>
                <a:lnTo>
                  <a:pt x="27940" y="1868169"/>
                </a:lnTo>
                <a:close/>
              </a:path>
              <a:path w="27940" h="3227070">
                <a:moveTo>
                  <a:pt x="27940" y="1864359"/>
                </a:moveTo>
                <a:lnTo>
                  <a:pt x="0" y="1864359"/>
                </a:lnTo>
                <a:lnTo>
                  <a:pt x="0" y="1866899"/>
                </a:lnTo>
                <a:lnTo>
                  <a:pt x="27940" y="1866899"/>
                </a:lnTo>
                <a:lnTo>
                  <a:pt x="27940" y="1864359"/>
                </a:lnTo>
                <a:close/>
              </a:path>
              <a:path w="27940" h="3227070">
                <a:moveTo>
                  <a:pt x="27940" y="2383790"/>
                </a:moveTo>
                <a:lnTo>
                  <a:pt x="0" y="2383790"/>
                </a:lnTo>
                <a:lnTo>
                  <a:pt x="0" y="2559049"/>
                </a:lnTo>
                <a:lnTo>
                  <a:pt x="27940" y="2559049"/>
                </a:lnTo>
                <a:lnTo>
                  <a:pt x="27940" y="2383790"/>
                </a:lnTo>
                <a:close/>
              </a:path>
              <a:path w="27940" h="3227070">
                <a:moveTo>
                  <a:pt x="27940" y="2559050"/>
                </a:moveTo>
                <a:lnTo>
                  <a:pt x="0" y="2559050"/>
                </a:lnTo>
                <a:lnTo>
                  <a:pt x="0" y="3227069"/>
                </a:lnTo>
                <a:lnTo>
                  <a:pt x="27940" y="3227069"/>
                </a:lnTo>
                <a:lnTo>
                  <a:pt x="27940" y="2559050"/>
                </a:lnTo>
                <a:close/>
              </a:path>
            </a:pathLst>
          </a:custGeom>
          <a:solidFill>
            <a:srgbClr val="1B3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8750300" y="3634740"/>
            <a:ext cx="26670" cy="3210560"/>
          </a:xfrm>
          <a:custGeom>
            <a:avLst/>
            <a:gdLst/>
            <a:ahLst/>
            <a:cxnLst/>
            <a:rect l="l" t="t" r="r" b="b"/>
            <a:pathLst>
              <a:path w="26670" h="3210559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0159" y="6349"/>
                </a:lnTo>
                <a:lnTo>
                  <a:pt x="10159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10559">
                <a:moveTo>
                  <a:pt x="11429" y="6350"/>
                </a:moveTo>
                <a:lnTo>
                  <a:pt x="0" y="6350"/>
                </a:lnTo>
                <a:lnTo>
                  <a:pt x="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7780" y="11429"/>
                </a:lnTo>
                <a:lnTo>
                  <a:pt x="17780" y="10159"/>
                </a:lnTo>
                <a:lnTo>
                  <a:pt x="16510" y="10159"/>
                </a:lnTo>
                <a:lnTo>
                  <a:pt x="1651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close/>
              </a:path>
              <a:path w="26670" h="3210559">
                <a:moveTo>
                  <a:pt x="21589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close/>
              </a:path>
              <a:path w="26670" h="3210559">
                <a:moveTo>
                  <a:pt x="26670" y="19050"/>
                </a:moveTo>
                <a:lnTo>
                  <a:pt x="0" y="1905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19050"/>
                </a:lnTo>
                <a:close/>
              </a:path>
              <a:path w="26670" h="3210559">
                <a:moveTo>
                  <a:pt x="26670" y="31749"/>
                </a:moveTo>
                <a:lnTo>
                  <a:pt x="0" y="31749"/>
                </a:lnTo>
                <a:lnTo>
                  <a:pt x="0" y="63499"/>
                </a:lnTo>
                <a:lnTo>
                  <a:pt x="26670" y="63499"/>
                </a:lnTo>
                <a:lnTo>
                  <a:pt x="26670" y="31749"/>
                </a:lnTo>
                <a:close/>
              </a:path>
              <a:path w="26670" h="3210559">
                <a:moveTo>
                  <a:pt x="26670" y="63500"/>
                </a:moveTo>
                <a:lnTo>
                  <a:pt x="0" y="63500"/>
                </a:lnTo>
                <a:lnTo>
                  <a:pt x="0" y="69849"/>
                </a:lnTo>
                <a:lnTo>
                  <a:pt x="26670" y="69849"/>
                </a:lnTo>
                <a:lnTo>
                  <a:pt x="26670" y="63500"/>
                </a:lnTo>
                <a:close/>
              </a:path>
              <a:path w="26670" h="3210559">
                <a:moveTo>
                  <a:pt x="26670" y="69849"/>
                </a:moveTo>
                <a:lnTo>
                  <a:pt x="0" y="69849"/>
                </a:lnTo>
                <a:lnTo>
                  <a:pt x="0" y="82549"/>
                </a:lnTo>
                <a:lnTo>
                  <a:pt x="26670" y="82549"/>
                </a:lnTo>
                <a:lnTo>
                  <a:pt x="26670" y="69849"/>
                </a:lnTo>
                <a:close/>
              </a:path>
              <a:path w="26670" h="3210559">
                <a:moveTo>
                  <a:pt x="26670" y="82549"/>
                </a:moveTo>
                <a:lnTo>
                  <a:pt x="0" y="82549"/>
                </a:lnTo>
                <a:lnTo>
                  <a:pt x="0" y="88899"/>
                </a:lnTo>
                <a:lnTo>
                  <a:pt x="26670" y="88899"/>
                </a:lnTo>
                <a:lnTo>
                  <a:pt x="26670" y="82549"/>
                </a:lnTo>
                <a:close/>
              </a:path>
              <a:path w="26670" h="3210559">
                <a:moveTo>
                  <a:pt x="26670" y="88899"/>
                </a:moveTo>
                <a:lnTo>
                  <a:pt x="0" y="88899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88899"/>
                </a:lnTo>
                <a:close/>
              </a:path>
              <a:path w="26670" h="3210559">
                <a:moveTo>
                  <a:pt x="26670" y="101600"/>
                </a:moveTo>
                <a:lnTo>
                  <a:pt x="0" y="101600"/>
                </a:lnTo>
                <a:lnTo>
                  <a:pt x="0" y="126999"/>
                </a:lnTo>
                <a:lnTo>
                  <a:pt x="26670" y="126999"/>
                </a:lnTo>
                <a:lnTo>
                  <a:pt x="26670" y="101600"/>
                </a:lnTo>
                <a:close/>
              </a:path>
              <a:path w="26670" h="3210559">
                <a:moveTo>
                  <a:pt x="26670" y="126999"/>
                </a:moveTo>
                <a:lnTo>
                  <a:pt x="0" y="126999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26999"/>
                </a:lnTo>
                <a:close/>
              </a:path>
              <a:path w="26670" h="3210559">
                <a:moveTo>
                  <a:pt x="26670" y="196849"/>
                </a:moveTo>
                <a:lnTo>
                  <a:pt x="0" y="196849"/>
                </a:lnTo>
                <a:lnTo>
                  <a:pt x="0" y="234949"/>
                </a:lnTo>
                <a:lnTo>
                  <a:pt x="26670" y="234949"/>
                </a:lnTo>
                <a:lnTo>
                  <a:pt x="26670" y="196849"/>
                </a:lnTo>
                <a:close/>
              </a:path>
              <a:path w="26670" h="3210559">
                <a:moveTo>
                  <a:pt x="26670" y="234950"/>
                </a:moveTo>
                <a:lnTo>
                  <a:pt x="0" y="234950"/>
                </a:lnTo>
                <a:lnTo>
                  <a:pt x="0" y="240029"/>
                </a:lnTo>
                <a:lnTo>
                  <a:pt x="26670" y="240029"/>
                </a:lnTo>
                <a:lnTo>
                  <a:pt x="26670" y="234950"/>
                </a:lnTo>
                <a:close/>
              </a:path>
              <a:path w="26670" h="3210559">
                <a:moveTo>
                  <a:pt x="26670" y="240029"/>
                </a:moveTo>
                <a:lnTo>
                  <a:pt x="0" y="240029"/>
                </a:lnTo>
                <a:lnTo>
                  <a:pt x="0" y="246379"/>
                </a:lnTo>
                <a:lnTo>
                  <a:pt x="26670" y="246379"/>
                </a:lnTo>
                <a:lnTo>
                  <a:pt x="26670" y="240029"/>
                </a:lnTo>
                <a:close/>
              </a:path>
              <a:path w="26670" h="3210559">
                <a:moveTo>
                  <a:pt x="26670" y="246379"/>
                </a:moveTo>
                <a:lnTo>
                  <a:pt x="0" y="24637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6379"/>
                </a:lnTo>
                <a:close/>
              </a:path>
              <a:path w="26670" h="3210559">
                <a:moveTo>
                  <a:pt x="26670" y="252730"/>
                </a:moveTo>
                <a:lnTo>
                  <a:pt x="0" y="252730"/>
                </a:lnTo>
                <a:lnTo>
                  <a:pt x="0" y="279399"/>
                </a:lnTo>
                <a:lnTo>
                  <a:pt x="26670" y="279399"/>
                </a:lnTo>
                <a:lnTo>
                  <a:pt x="26670" y="252730"/>
                </a:lnTo>
                <a:close/>
              </a:path>
              <a:path w="26670" h="3210559">
                <a:moveTo>
                  <a:pt x="26670" y="279400"/>
                </a:moveTo>
                <a:lnTo>
                  <a:pt x="0" y="279400"/>
                </a:lnTo>
                <a:lnTo>
                  <a:pt x="0" y="297179"/>
                </a:lnTo>
                <a:lnTo>
                  <a:pt x="26670" y="297179"/>
                </a:lnTo>
                <a:lnTo>
                  <a:pt x="26670" y="279400"/>
                </a:lnTo>
                <a:close/>
              </a:path>
              <a:path w="26670" h="3210559">
                <a:moveTo>
                  <a:pt x="26670" y="297179"/>
                </a:moveTo>
                <a:lnTo>
                  <a:pt x="0" y="297179"/>
                </a:lnTo>
                <a:lnTo>
                  <a:pt x="0" y="304799"/>
                </a:lnTo>
                <a:lnTo>
                  <a:pt x="26670" y="304799"/>
                </a:lnTo>
                <a:lnTo>
                  <a:pt x="26670" y="297179"/>
                </a:lnTo>
                <a:close/>
              </a:path>
              <a:path w="26670" h="3210559">
                <a:moveTo>
                  <a:pt x="26670" y="304800"/>
                </a:moveTo>
                <a:lnTo>
                  <a:pt x="0" y="30480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304800"/>
                </a:lnTo>
                <a:close/>
              </a:path>
              <a:path w="26670" h="3210559">
                <a:moveTo>
                  <a:pt x="26670" y="317500"/>
                </a:moveTo>
                <a:lnTo>
                  <a:pt x="0" y="317500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317500"/>
                </a:lnTo>
                <a:close/>
              </a:path>
              <a:path w="26670" h="3210559">
                <a:moveTo>
                  <a:pt x="26670" y="323850"/>
                </a:moveTo>
                <a:lnTo>
                  <a:pt x="0" y="3238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23850"/>
                </a:lnTo>
                <a:close/>
              </a:path>
              <a:path w="26670" h="3210559">
                <a:moveTo>
                  <a:pt x="26670" y="367030"/>
                </a:moveTo>
                <a:lnTo>
                  <a:pt x="0" y="36703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7030"/>
                </a:lnTo>
                <a:close/>
              </a:path>
              <a:path w="26670" h="3210559">
                <a:moveTo>
                  <a:pt x="26670" y="374649"/>
                </a:moveTo>
                <a:lnTo>
                  <a:pt x="0" y="374649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4649"/>
                </a:lnTo>
                <a:close/>
              </a:path>
              <a:path w="26670" h="3210559">
                <a:moveTo>
                  <a:pt x="26670" y="380999"/>
                </a:moveTo>
                <a:lnTo>
                  <a:pt x="0" y="380999"/>
                </a:lnTo>
                <a:lnTo>
                  <a:pt x="0" y="417829"/>
                </a:lnTo>
                <a:lnTo>
                  <a:pt x="26670" y="417829"/>
                </a:lnTo>
                <a:lnTo>
                  <a:pt x="26670" y="380999"/>
                </a:lnTo>
                <a:close/>
              </a:path>
              <a:path w="26670" h="3210559">
                <a:moveTo>
                  <a:pt x="26670" y="417829"/>
                </a:moveTo>
                <a:lnTo>
                  <a:pt x="0" y="417829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17829"/>
                </a:lnTo>
                <a:close/>
              </a:path>
              <a:path w="26670" h="3210559">
                <a:moveTo>
                  <a:pt x="26670" y="424179"/>
                </a:moveTo>
                <a:lnTo>
                  <a:pt x="0" y="424179"/>
                </a:lnTo>
                <a:lnTo>
                  <a:pt x="0" y="455929"/>
                </a:lnTo>
                <a:lnTo>
                  <a:pt x="26670" y="455929"/>
                </a:lnTo>
                <a:lnTo>
                  <a:pt x="26670" y="424179"/>
                </a:lnTo>
                <a:close/>
              </a:path>
              <a:path w="26670" h="3210559">
                <a:moveTo>
                  <a:pt x="26670" y="455929"/>
                </a:moveTo>
                <a:lnTo>
                  <a:pt x="0" y="455929"/>
                </a:lnTo>
                <a:lnTo>
                  <a:pt x="0" y="462279"/>
                </a:lnTo>
                <a:lnTo>
                  <a:pt x="26670" y="462279"/>
                </a:lnTo>
                <a:lnTo>
                  <a:pt x="26670" y="455929"/>
                </a:lnTo>
                <a:close/>
              </a:path>
              <a:path w="26670" h="3210559">
                <a:moveTo>
                  <a:pt x="26670" y="462279"/>
                </a:moveTo>
                <a:lnTo>
                  <a:pt x="0" y="462279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62279"/>
                </a:lnTo>
                <a:close/>
              </a:path>
              <a:path w="26670" h="3210559">
                <a:moveTo>
                  <a:pt x="26670" y="469899"/>
                </a:moveTo>
                <a:lnTo>
                  <a:pt x="0" y="46989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469899"/>
                </a:lnTo>
                <a:close/>
              </a:path>
              <a:path w="26670" h="3210559">
                <a:moveTo>
                  <a:pt x="26670" y="507999"/>
                </a:moveTo>
                <a:lnTo>
                  <a:pt x="0" y="507999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7999"/>
                </a:lnTo>
                <a:close/>
              </a:path>
              <a:path w="26670" h="3210559">
                <a:moveTo>
                  <a:pt x="26670" y="513080"/>
                </a:moveTo>
                <a:lnTo>
                  <a:pt x="0" y="513080"/>
                </a:lnTo>
                <a:lnTo>
                  <a:pt x="0" y="538479"/>
                </a:lnTo>
                <a:lnTo>
                  <a:pt x="26670" y="538479"/>
                </a:lnTo>
                <a:lnTo>
                  <a:pt x="26670" y="513080"/>
                </a:lnTo>
                <a:close/>
              </a:path>
              <a:path w="26670" h="3210559">
                <a:moveTo>
                  <a:pt x="26670" y="538479"/>
                </a:moveTo>
                <a:lnTo>
                  <a:pt x="0" y="538479"/>
                </a:lnTo>
                <a:lnTo>
                  <a:pt x="0" y="608329"/>
                </a:lnTo>
                <a:lnTo>
                  <a:pt x="26670" y="608329"/>
                </a:lnTo>
                <a:lnTo>
                  <a:pt x="26670" y="538479"/>
                </a:lnTo>
                <a:close/>
              </a:path>
              <a:path w="26670" h="3210559">
                <a:moveTo>
                  <a:pt x="2667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6670" y="614679"/>
                </a:lnTo>
                <a:lnTo>
                  <a:pt x="26670" y="608330"/>
                </a:lnTo>
                <a:close/>
              </a:path>
              <a:path w="26670" h="3210559">
                <a:moveTo>
                  <a:pt x="26670" y="614679"/>
                </a:moveTo>
                <a:lnTo>
                  <a:pt x="0" y="614679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79"/>
                </a:lnTo>
                <a:close/>
              </a:path>
              <a:path w="26670" h="3210559">
                <a:moveTo>
                  <a:pt x="26670" y="622299"/>
                </a:moveTo>
                <a:lnTo>
                  <a:pt x="0" y="622299"/>
                </a:lnTo>
                <a:lnTo>
                  <a:pt x="0" y="633729"/>
                </a:lnTo>
                <a:lnTo>
                  <a:pt x="26670" y="633729"/>
                </a:lnTo>
                <a:lnTo>
                  <a:pt x="26670" y="622299"/>
                </a:lnTo>
                <a:close/>
              </a:path>
              <a:path w="26670" h="3210559">
                <a:moveTo>
                  <a:pt x="26670" y="633730"/>
                </a:moveTo>
                <a:lnTo>
                  <a:pt x="0" y="63373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33730"/>
                </a:lnTo>
                <a:close/>
              </a:path>
              <a:path w="26670" h="3210559">
                <a:moveTo>
                  <a:pt x="26670" y="660399"/>
                </a:moveTo>
                <a:lnTo>
                  <a:pt x="0" y="660399"/>
                </a:lnTo>
                <a:lnTo>
                  <a:pt x="0" y="736599"/>
                </a:lnTo>
                <a:lnTo>
                  <a:pt x="26670" y="736599"/>
                </a:lnTo>
                <a:lnTo>
                  <a:pt x="26670" y="660399"/>
                </a:lnTo>
                <a:close/>
              </a:path>
              <a:path w="26670" h="3210559">
                <a:moveTo>
                  <a:pt x="26670" y="736600"/>
                </a:moveTo>
                <a:lnTo>
                  <a:pt x="0" y="736600"/>
                </a:lnTo>
                <a:lnTo>
                  <a:pt x="0" y="882649"/>
                </a:lnTo>
                <a:lnTo>
                  <a:pt x="26670" y="882649"/>
                </a:lnTo>
                <a:lnTo>
                  <a:pt x="26670" y="736600"/>
                </a:lnTo>
                <a:close/>
              </a:path>
              <a:path w="26670" h="3210559">
                <a:moveTo>
                  <a:pt x="26670" y="882650"/>
                </a:moveTo>
                <a:lnTo>
                  <a:pt x="0" y="88265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882650"/>
                </a:lnTo>
                <a:close/>
              </a:path>
              <a:path w="26670" h="3210559">
                <a:moveTo>
                  <a:pt x="26670" y="906780"/>
                </a:moveTo>
                <a:lnTo>
                  <a:pt x="0" y="906780"/>
                </a:lnTo>
                <a:lnTo>
                  <a:pt x="0" y="958849"/>
                </a:lnTo>
                <a:lnTo>
                  <a:pt x="26670" y="958849"/>
                </a:lnTo>
                <a:lnTo>
                  <a:pt x="26670" y="906780"/>
                </a:lnTo>
                <a:close/>
              </a:path>
              <a:path w="26670" h="3210559">
                <a:moveTo>
                  <a:pt x="26670" y="958849"/>
                </a:moveTo>
                <a:lnTo>
                  <a:pt x="0" y="95884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58849"/>
                </a:lnTo>
                <a:close/>
              </a:path>
              <a:path w="26670" h="3210559">
                <a:moveTo>
                  <a:pt x="26670" y="976630"/>
                </a:moveTo>
                <a:lnTo>
                  <a:pt x="0" y="976630"/>
                </a:lnTo>
                <a:lnTo>
                  <a:pt x="0" y="989329"/>
                </a:lnTo>
                <a:lnTo>
                  <a:pt x="26670" y="989329"/>
                </a:lnTo>
                <a:lnTo>
                  <a:pt x="26670" y="976630"/>
                </a:lnTo>
                <a:close/>
              </a:path>
              <a:path w="26670" h="3210559">
                <a:moveTo>
                  <a:pt x="26670" y="989330"/>
                </a:moveTo>
                <a:lnTo>
                  <a:pt x="0" y="989330"/>
                </a:lnTo>
                <a:lnTo>
                  <a:pt x="0" y="1015999"/>
                </a:lnTo>
                <a:lnTo>
                  <a:pt x="26670" y="1015999"/>
                </a:lnTo>
                <a:lnTo>
                  <a:pt x="26670" y="989330"/>
                </a:lnTo>
                <a:close/>
              </a:path>
              <a:path w="26670" h="3210559">
                <a:moveTo>
                  <a:pt x="26670" y="1016000"/>
                </a:moveTo>
                <a:lnTo>
                  <a:pt x="0" y="101600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16000"/>
                </a:lnTo>
                <a:close/>
              </a:path>
              <a:path w="26670" h="3210559">
                <a:moveTo>
                  <a:pt x="26670" y="1046479"/>
                </a:moveTo>
                <a:lnTo>
                  <a:pt x="0" y="1046479"/>
                </a:lnTo>
                <a:lnTo>
                  <a:pt x="0" y="1052829"/>
                </a:lnTo>
                <a:lnTo>
                  <a:pt x="26670" y="1052829"/>
                </a:lnTo>
                <a:lnTo>
                  <a:pt x="26670" y="1046479"/>
                </a:lnTo>
                <a:close/>
              </a:path>
              <a:path w="26670" h="3210559">
                <a:moveTo>
                  <a:pt x="2667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6670" y="1059179"/>
                </a:lnTo>
                <a:lnTo>
                  <a:pt x="26670" y="1052829"/>
                </a:lnTo>
                <a:close/>
              </a:path>
              <a:path w="26670" h="3210559">
                <a:moveTo>
                  <a:pt x="26670" y="1059179"/>
                </a:moveTo>
                <a:lnTo>
                  <a:pt x="0" y="105917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59179"/>
                </a:lnTo>
                <a:close/>
              </a:path>
              <a:path w="26670" h="3210559">
                <a:moveTo>
                  <a:pt x="26670" y="1092199"/>
                </a:moveTo>
                <a:lnTo>
                  <a:pt x="0" y="1092199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092199"/>
                </a:lnTo>
                <a:close/>
              </a:path>
              <a:path w="26670" h="3210559">
                <a:moveTo>
                  <a:pt x="26670" y="1116330"/>
                </a:moveTo>
                <a:lnTo>
                  <a:pt x="0" y="1116330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16330"/>
                </a:lnTo>
                <a:close/>
              </a:path>
              <a:path w="26670" h="3210559">
                <a:moveTo>
                  <a:pt x="26670" y="1168400"/>
                </a:moveTo>
                <a:lnTo>
                  <a:pt x="0" y="1168400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68400"/>
                </a:lnTo>
                <a:close/>
              </a:path>
              <a:path w="26670" h="3210559">
                <a:moveTo>
                  <a:pt x="26670" y="1489709"/>
                </a:moveTo>
                <a:lnTo>
                  <a:pt x="0" y="1489709"/>
                </a:lnTo>
                <a:lnTo>
                  <a:pt x="0" y="1757679"/>
                </a:lnTo>
                <a:lnTo>
                  <a:pt x="26670" y="1757679"/>
                </a:lnTo>
                <a:lnTo>
                  <a:pt x="26670" y="1489709"/>
                </a:lnTo>
                <a:close/>
              </a:path>
              <a:path w="26670" h="32105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10559">
                <a:moveTo>
                  <a:pt x="26670" y="1470659"/>
                </a:moveTo>
                <a:lnTo>
                  <a:pt x="0" y="1470659"/>
                </a:lnTo>
                <a:lnTo>
                  <a:pt x="0" y="1480819"/>
                </a:lnTo>
                <a:lnTo>
                  <a:pt x="26670" y="1480819"/>
                </a:lnTo>
                <a:lnTo>
                  <a:pt x="26670" y="1470659"/>
                </a:lnTo>
                <a:close/>
              </a:path>
              <a:path w="26670" h="3210559">
                <a:moveTo>
                  <a:pt x="26670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39"/>
                </a:lnTo>
                <a:close/>
              </a:path>
              <a:path w="26670" h="3210559">
                <a:moveTo>
                  <a:pt x="26670" y="1451609"/>
                </a:moveTo>
                <a:lnTo>
                  <a:pt x="0" y="1451609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09"/>
                </a:lnTo>
                <a:close/>
              </a:path>
              <a:path w="26670" h="3210559">
                <a:moveTo>
                  <a:pt x="26670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89"/>
                </a:lnTo>
                <a:close/>
              </a:path>
              <a:path w="26670" h="3210559">
                <a:moveTo>
                  <a:pt x="26670" y="1432560"/>
                </a:moveTo>
                <a:lnTo>
                  <a:pt x="0" y="1432560"/>
                </a:lnTo>
                <a:lnTo>
                  <a:pt x="0" y="1442719"/>
                </a:lnTo>
                <a:lnTo>
                  <a:pt x="26670" y="1442719"/>
                </a:lnTo>
                <a:lnTo>
                  <a:pt x="26670" y="1432560"/>
                </a:lnTo>
                <a:close/>
              </a:path>
              <a:path w="26670" h="32105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10559">
                <a:moveTo>
                  <a:pt x="26670" y="1413509"/>
                </a:moveTo>
                <a:lnTo>
                  <a:pt x="0" y="1413509"/>
                </a:lnTo>
                <a:lnTo>
                  <a:pt x="0" y="1423669"/>
                </a:lnTo>
                <a:lnTo>
                  <a:pt x="26670" y="1423669"/>
                </a:lnTo>
                <a:lnTo>
                  <a:pt x="26670" y="1413509"/>
                </a:lnTo>
                <a:close/>
              </a:path>
              <a:path w="26670" h="32105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10559">
                <a:moveTo>
                  <a:pt x="26670" y="1394459"/>
                </a:moveTo>
                <a:lnTo>
                  <a:pt x="0" y="1394459"/>
                </a:lnTo>
                <a:lnTo>
                  <a:pt x="0" y="1404619"/>
                </a:lnTo>
                <a:lnTo>
                  <a:pt x="26670" y="1404619"/>
                </a:lnTo>
                <a:lnTo>
                  <a:pt x="26670" y="1394459"/>
                </a:lnTo>
                <a:close/>
              </a:path>
              <a:path w="26670" h="3210559">
                <a:moveTo>
                  <a:pt x="26670" y="1386839"/>
                </a:moveTo>
                <a:lnTo>
                  <a:pt x="0" y="1386839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39"/>
                </a:lnTo>
                <a:close/>
              </a:path>
              <a:path w="26670" h="3210559">
                <a:moveTo>
                  <a:pt x="26670" y="1375409"/>
                </a:moveTo>
                <a:lnTo>
                  <a:pt x="0" y="1375409"/>
                </a:lnTo>
                <a:lnTo>
                  <a:pt x="0" y="1385569"/>
                </a:lnTo>
                <a:lnTo>
                  <a:pt x="26670" y="1385569"/>
                </a:lnTo>
                <a:lnTo>
                  <a:pt x="26670" y="1375409"/>
                </a:lnTo>
                <a:close/>
              </a:path>
              <a:path w="26670" h="3210559">
                <a:moveTo>
                  <a:pt x="26670" y="1367789"/>
                </a:moveTo>
                <a:lnTo>
                  <a:pt x="0" y="136778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7789"/>
                </a:lnTo>
                <a:close/>
              </a:path>
              <a:path w="26670" h="3210559">
                <a:moveTo>
                  <a:pt x="26670" y="1356359"/>
                </a:moveTo>
                <a:lnTo>
                  <a:pt x="0" y="1356359"/>
                </a:lnTo>
                <a:lnTo>
                  <a:pt x="0" y="1366519"/>
                </a:lnTo>
                <a:lnTo>
                  <a:pt x="26670" y="1366519"/>
                </a:lnTo>
                <a:lnTo>
                  <a:pt x="26670" y="1356359"/>
                </a:lnTo>
                <a:close/>
              </a:path>
              <a:path w="26670" h="3210559">
                <a:moveTo>
                  <a:pt x="26670" y="1348739"/>
                </a:moveTo>
                <a:lnTo>
                  <a:pt x="0" y="1348739"/>
                </a:lnTo>
                <a:lnTo>
                  <a:pt x="0" y="1355089"/>
                </a:lnTo>
                <a:lnTo>
                  <a:pt x="26670" y="1355089"/>
                </a:lnTo>
                <a:lnTo>
                  <a:pt x="26670" y="1348739"/>
                </a:lnTo>
                <a:close/>
              </a:path>
              <a:path w="26670" h="3210559">
                <a:moveTo>
                  <a:pt x="26670" y="1337310"/>
                </a:moveTo>
                <a:lnTo>
                  <a:pt x="0" y="1337310"/>
                </a:lnTo>
                <a:lnTo>
                  <a:pt x="0" y="1347469"/>
                </a:lnTo>
                <a:lnTo>
                  <a:pt x="26670" y="1347469"/>
                </a:lnTo>
                <a:lnTo>
                  <a:pt x="26670" y="1337310"/>
                </a:lnTo>
                <a:close/>
              </a:path>
              <a:path w="26670" h="3210559">
                <a:moveTo>
                  <a:pt x="26670" y="1329689"/>
                </a:moveTo>
                <a:lnTo>
                  <a:pt x="0" y="1329689"/>
                </a:lnTo>
                <a:lnTo>
                  <a:pt x="0" y="1336039"/>
                </a:lnTo>
                <a:lnTo>
                  <a:pt x="26670" y="1336039"/>
                </a:lnTo>
                <a:lnTo>
                  <a:pt x="26670" y="1329689"/>
                </a:lnTo>
                <a:close/>
              </a:path>
              <a:path w="26670" h="3210559">
                <a:moveTo>
                  <a:pt x="26670" y="1318259"/>
                </a:moveTo>
                <a:lnTo>
                  <a:pt x="0" y="1318259"/>
                </a:lnTo>
                <a:lnTo>
                  <a:pt x="0" y="1328419"/>
                </a:lnTo>
                <a:lnTo>
                  <a:pt x="26670" y="1328419"/>
                </a:lnTo>
                <a:lnTo>
                  <a:pt x="26670" y="1318259"/>
                </a:lnTo>
                <a:close/>
              </a:path>
              <a:path w="26670" h="3210559">
                <a:moveTo>
                  <a:pt x="26670" y="1310639"/>
                </a:moveTo>
                <a:lnTo>
                  <a:pt x="0" y="1310639"/>
                </a:lnTo>
                <a:lnTo>
                  <a:pt x="0" y="1316989"/>
                </a:lnTo>
                <a:lnTo>
                  <a:pt x="26670" y="1316989"/>
                </a:lnTo>
                <a:lnTo>
                  <a:pt x="26670" y="1310639"/>
                </a:lnTo>
                <a:close/>
              </a:path>
              <a:path w="26670" h="3210559">
                <a:moveTo>
                  <a:pt x="2667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6670" y="1309369"/>
                </a:lnTo>
                <a:lnTo>
                  <a:pt x="26670" y="1299209"/>
                </a:lnTo>
                <a:close/>
              </a:path>
              <a:path w="26670" h="3210559">
                <a:moveTo>
                  <a:pt x="26670" y="1285239"/>
                </a:moveTo>
                <a:lnTo>
                  <a:pt x="0" y="128523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5239"/>
                </a:lnTo>
                <a:close/>
              </a:path>
              <a:path w="26670" h="3210559">
                <a:moveTo>
                  <a:pt x="26670" y="1273809"/>
                </a:moveTo>
                <a:lnTo>
                  <a:pt x="0" y="1273809"/>
                </a:lnTo>
                <a:lnTo>
                  <a:pt x="0" y="1283969"/>
                </a:lnTo>
                <a:lnTo>
                  <a:pt x="26670" y="1283969"/>
                </a:lnTo>
                <a:lnTo>
                  <a:pt x="26670" y="1273809"/>
                </a:lnTo>
                <a:close/>
              </a:path>
              <a:path w="26670" h="3210559">
                <a:moveTo>
                  <a:pt x="26670" y="1266189"/>
                </a:moveTo>
                <a:lnTo>
                  <a:pt x="0" y="1266189"/>
                </a:lnTo>
                <a:lnTo>
                  <a:pt x="0" y="1272539"/>
                </a:lnTo>
                <a:lnTo>
                  <a:pt x="26670" y="1272539"/>
                </a:lnTo>
                <a:lnTo>
                  <a:pt x="26670" y="1266189"/>
                </a:lnTo>
                <a:close/>
              </a:path>
              <a:path w="26670" h="3210559">
                <a:moveTo>
                  <a:pt x="26670" y="1254760"/>
                </a:moveTo>
                <a:lnTo>
                  <a:pt x="0" y="1254760"/>
                </a:lnTo>
                <a:lnTo>
                  <a:pt x="0" y="1264919"/>
                </a:lnTo>
                <a:lnTo>
                  <a:pt x="26670" y="1264919"/>
                </a:lnTo>
                <a:lnTo>
                  <a:pt x="26670" y="1254760"/>
                </a:lnTo>
                <a:close/>
              </a:path>
              <a:path w="26670" h="3210559">
                <a:moveTo>
                  <a:pt x="26670" y="1247139"/>
                </a:moveTo>
                <a:lnTo>
                  <a:pt x="0" y="1247139"/>
                </a:lnTo>
                <a:lnTo>
                  <a:pt x="0" y="1253489"/>
                </a:lnTo>
                <a:lnTo>
                  <a:pt x="26670" y="1253489"/>
                </a:lnTo>
                <a:lnTo>
                  <a:pt x="26670" y="1247139"/>
                </a:lnTo>
                <a:close/>
              </a:path>
              <a:path w="26670" h="3210559">
                <a:moveTo>
                  <a:pt x="26670" y="1235709"/>
                </a:moveTo>
                <a:lnTo>
                  <a:pt x="0" y="1235709"/>
                </a:lnTo>
                <a:lnTo>
                  <a:pt x="0" y="1245870"/>
                </a:lnTo>
                <a:lnTo>
                  <a:pt x="26670" y="1245870"/>
                </a:lnTo>
                <a:lnTo>
                  <a:pt x="26670" y="1235709"/>
                </a:lnTo>
                <a:close/>
              </a:path>
              <a:path w="26670" h="3210559">
                <a:moveTo>
                  <a:pt x="26670" y="1228089"/>
                </a:moveTo>
                <a:lnTo>
                  <a:pt x="0" y="1228089"/>
                </a:lnTo>
                <a:lnTo>
                  <a:pt x="0" y="1234439"/>
                </a:lnTo>
                <a:lnTo>
                  <a:pt x="26670" y="1234439"/>
                </a:lnTo>
                <a:lnTo>
                  <a:pt x="26670" y="1228089"/>
                </a:lnTo>
                <a:close/>
              </a:path>
              <a:path w="26670" h="3210559">
                <a:moveTo>
                  <a:pt x="26670" y="1216659"/>
                </a:moveTo>
                <a:lnTo>
                  <a:pt x="0" y="1216659"/>
                </a:lnTo>
                <a:lnTo>
                  <a:pt x="0" y="1226820"/>
                </a:lnTo>
                <a:lnTo>
                  <a:pt x="26670" y="1226820"/>
                </a:lnTo>
                <a:lnTo>
                  <a:pt x="26670" y="1216659"/>
                </a:lnTo>
                <a:close/>
              </a:path>
              <a:path w="26670" h="3210559">
                <a:moveTo>
                  <a:pt x="26670" y="1209039"/>
                </a:moveTo>
                <a:lnTo>
                  <a:pt x="0" y="1209039"/>
                </a:lnTo>
                <a:lnTo>
                  <a:pt x="0" y="1215389"/>
                </a:lnTo>
                <a:lnTo>
                  <a:pt x="26670" y="1215389"/>
                </a:lnTo>
                <a:lnTo>
                  <a:pt x="26670" y="1209039"/>
                </a:lnTo>
                <a:close/>
              </a:path>
              <a:path w="26670" h="3210559">
                <a:moveTo>
                  <a:pt x="26670" y="1197609"/>
                </a:moveTo>
                <a:lnTo>
                  <a:pt x="0" y="1197609"/>
                </a:lnTo>
                <a:lnTo>
                  <a:pt x="0" y="1207769"/>
                </a:lnTo>
                <a:lnTo>
                  <a:pt x="26670" y="1207769"/>
                </a:lnTo>
                <a:lnTo>
                  <a:pt x="26670" y="1197609"/>
                </a:lnTo>
                <a:close/>
              </a:path>
              <a:path w="26670" h="3210559">
                <a:moveTo>
                  <a:pt x="26670" y="1189989"/>
                </a:moveTo>
                <a:lnTo>
                  <a:pt x="0" y="1189989"/>
                </a:lnTo>
                <a:lnTo>
                  <a:pt x="0" y="1196339"/>
                </a:lnTo>
                <a:lnTo>
                  <a:pt x="26670" y="1196339"/>
                </a:lnTo>
                <a:lnTo>
                  <a:pt x="26670" y="1189989"/>
                </a:lnTo>
                <a:close/>
              </a:path>
              <a:path w="26670" h="3210559">
                <a:moveTo>
                  <a:pt x="26670" y="1187449"/>
                </a:moveTo>
                <a:lnTo>
                  <a:pt x="0" y="1187449"/>
                </a:lnTo>
                <a:lnTo>
                  <a:pt x="0" y="1188719"/>
                </a:lnTo>
                <a:lnTo>
                  <a:pt x="26670" y="1188719"/>
                </a:lnTo>
                <a:lnTo>
                  <a:pt x="26670" y="1187449"/>
                </a:lnTo>
                <a:close/>
              </a:path>
              <a:path w="26670" h="3210559">
                <a:moveTo>
                  <a:pt x="26670" y="1757679"/>
                </a:moveTo>
                <a:lnTo>
                  <a:pt x="0" y="1757679"/>
                </a:lnTo>
                <a:lnTo>
                  <a:pt x="0" y="1846579"/>
                </a:lnTo>
                <a:lnTo>
                  <a:pt x="26670" y="1846579"/>
                </a:lnTo>
                <a:lnTo>
                  <a:pt x="26670" y="1757679"/>
                </a:lnTo>
                <a:close/>
              </a:path>
              <a:path w="26670" h="3210559">
                <a:moveTo>
                  <a:pt x="26670" y="2359659"/>
                </a:moveTo>
                <a:lnTo>
                  <a:pt x="0" y="2359659"/>
                </a:lnTo>
                <a:lnTo>
                  <a:pt x="0" y="2367279"/>
                </a:lnTo>
                <a:lnTo>
                  <a:pt x="26670" y="2367279"/>
                </a:lnTo>
                <a:lnTo>
                  <a:pt x="26670" y="2359659"/>
                </a:lnTo>
                <a:close/>
              </a:path>
              <a:path w="26670" h="3210559">
                <a:moveTo>
                  <a:pt x="26670" y="1931669"/>
                </a:moveTo>
                <a:lnTo>
                  <a:pt x="0" y="1931669"/>
                </a:lnTo>
                <a:lnTo>
                  <a:pt x="0" y="2358389"/>
                </a:lnTo>
                <a:lnTo>
                  <a:pt x="26670" y="2358389"/>
                </a:lnTo>
                <a:lnTo>
                  <a:pt x="26670" y="1931669"/>
                </a:lnTo>
                <a:close/>
              </a:path>
              <a:path w="26670" h="3210559">
                <a:moveTo>
                  <a:pt x="26670" y="1912619"/>
                </a:moveTo>
                <a:lnTo>
                  <a:pt x="0" y="1912619"/>
                </a:lnTo>
                <a:lnTo>
                  <a:pt x="0" y="1930399"/>
                </a:lnTo>
                <a:lnTo>
                  <a:pt x="26670" y="1930399"/>
                </a:lnTo>
                <a:lnTo>
                  <a:pt x="26670" y="1912619"/>
                </a:lnTo>
                <a:close/>
              </a:path>
              <a:path w="26670" h="3210559">
                <a:moveTo>
                  <a:pt x="26670" y="1893569"/>
                </a:moveTo>
                <a:lnTo>
                  <a:pt x="0" y="1893569"/>
                </a:lnTo>
                <a:lnTo>
                  <a:pt x="0" y="1911349"/>
                </a:lnTo>
                <a:lnTo>
                  <a:pt x="26670" y="1911349"/>
                </a:lnTo>
                <a:lnTo>
                  <a:pt x="26670" y="1893569"/>
                </a:lnTo>
                <a:close/>
              </a:path>
              <a:path w="26670" h="3210559">
                <a:moveTo>
                  <a:pt x="26670" y="1870709"/>
                </a:moveTo>
                <a:lnTo>
                  <a:pt x="0" y="1870709"/>
                </a:lnTo>
                <a:lnTo>
                  <a:pt x="0" y="1892299"/>
                </a:lnTo>
                <a:lnTo>
                  <a:pt x="26670" y="1892299"/>
                </a:lnTo>
                <a:lnTo>
                  <a:pt x="26670" y="1870709"/>
                </a:lnTo>
                <a:close/>
              </a:path>
              <a:path w="26670" h="3210559">
                <a:moveTo>
                  <a:pt x="26670" y="1851659"/>
                </a:moveTo>
                <a:lnTo>
                  <a:pt x="0" y="1851659"/>
                </a:lnTo>
                <a:lnTo>
                  <a:pt x="0" y="1869439"/>
                </a:lnTo>
                <a:lnTo>
                  <a:pt x="26670" y="1869439"/>
                </a:lnTo>
                <a:lnTo>
                  <a:pt x="26670" y="1851659"/>
                </a:lnTo>
                <a:close/>
              </a:path>
              <a:path w="26670" h="3210559">
                <a:moveTo>
                  <a:pt x="26670" y="1847849"/>
                </a:moveTo>
                <a:lnTo>
                  <a:pt x="0" y="1847849"/>
                </a:lnTo>
                <a:lnTo>
                  <a:pt x="0" y="1850389"/>
                </a:lnTo>
                <a:lnTo>
                  <a:pt x="26670" y="1850389"/>
                </a:lnTo>
                <a:lnTo>
                  <a:pt x="26670" y="1847849"/>
                </a:lnTo>
                <a:close/>
              </a:path>
              <a:path w="26670" h="3210559">
                <a:moveTo>
                  <a:pt x="26670" y="2367279"/>
                </a:moveTo>
                <a:lnTo>
                  <a:pt x="0" y="2367279"/>
                </a:lnTo>
                <a:lnTo>
                  <a:pt x="0" y="2542539"/>
                </a:lnTo>
                <a:lnTo>
                  <a:pt x="26670" y="2542539"/>
                </a:lnTo>
                <a:lnTo>
                  <a:pt x="26670" y="2367279"/>
                </a:lnTo>
                <a:close/>
              </a:path>
              <a:path w="26670" h="3210559">
                <a:moveTo>
                  <a:pt x="26670" y="2542540"/>
                </a:moveTo>
                <a:lnTo>
                  <a:pt x="0" y="2542540"/>
                </a:lnTo>
                <a:lnTo>
                  <a:pt x="0" y="3210559"/>
                </a:lnTo>
                <a:lnTo>
                  <a:pt x="26670" y="3210559"/>
                </a:lnTo>
                <a:lnTo>
                  <a:pt x="26670" y="2542540"/>
                </a:lnTo>
                <a:close/>
              </a:path>
            </a:pathLst>
          </a:custGeom>
          <a:solidFill>
            <a:srgbClr val="1A34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8776969" y="3651250"/>
            <a:ext cx="163829" cy="31940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8940800" y="3751579"/>
            <a:ext cx="110490" cy="30937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9051290" y="3818890"/>
            <a:ext cx="26670" cy="3026410"/>
          </a:xfrm>
          <a:custGeom>
            <a:avLst/>
            <a:gdLst/>
            <a:ahLst/>
            <a:cxnLst/>
            <a:rect l="l" t="t" r="r" b="b"/>
            <a:pathLst>
              <a:path w="26670" h="3026409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11429" y="6349"/>
                </a:lnTo>
                <a:lnTo>
                  <a:pt x="11429" y="5079"/>
                </a:lnTo>
                <a:lnTo>
                  <a:pt x="8889" y="5079"/>
                </a:lnTo>
                <a:lnTo>
                  <a:pt x="8889" y="3809"/>
                </a:lnTo>
                <a:lnTo>
                  <a:pt x="6349" y="3809"/>
                </a:lnTo>
                <a:lnTo>
                  <a:pt x="6349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26409">
                <a:moveTo>
                  <a:pt x="12700" y="6350"/>
                </a:moveTo>
                <a:lnTo>
                  <a:pt x="0" y="6350"/>
                </a:lnTo>
                <a:lnTo>
                  <a:pt x="0" y="12699"/>
                </a:lnTo>
                <a:lnTo>
                  <a:pt x="21589" y="12699"/>
                </a:lnTo>
                <a:lnTo>
                  <a:pt x="21589" y="11429"/>
                </a:lnTo>
                <a:lnTo>
                  <a:pt x="19049" y="11429"/>
                </a:lnTo>
                <a:lnTo>
                  <a:pt x="19049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close/>
              </a:path>
              <a:path w="26670" h="3026409">
                <a:moveTo>
                  <a:pt x="22859" y="12699"/>
                </a:moveTo>
                <a:lnTo>
                  <a:pt x="0" y="12699"/>
                </a:lnTo>
                <a:lnTo>
                  <a:pt x="0" y="50799"/>
                </a:lnTo>
                <a:lnTo>
                  <a:pt x="26669" y="50799"/>
                </a:lnTo>
                <a:lnTo>
                  <a:pt x="26669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699"/>
                </a:lnTo>
                <a:close/>
              </a:path>
              <a:path w="26670" h="3026409">
                <a:moveTo>
                  <a:pt x="26669" y="50800"/>
                </a:moveTo>
                <a:lnTo>
                  <a:pt x="0" y="50800"/>
                </a:lnTo>
                <a:lnTo>
                  <a:pt x="0" y="55879"/>
                </a:lnTo>
                <a:lnTo>
                  <a:pt x="26669" y="55879"/>
                </a:lnTo>
                <a:lnTo>
                  <a:pt x="26669" y="50800"/>
                </a:lnTo>
                <a:close/>
              </a:path>
              <a:path w="26670" h="3026409">
                <a:moveTo>
                  <a:pt x="26669" y="55879"/>
                </a:moveTo>
                <a:lnTo>
                  <a:pt x="0" y="55879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55879"/>
                </a:lnTo>
                <a:close/>
              </a:path>
              <a:path w="26670" h="3026409">
                <a:moveTo>
                  <a:pt x="26669" y="62229"/>
                </a:moveTo>
                <a:lnTo>
                  <a:pt x="0" y="62229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29"/>
                </a:lnTo>
                <a:close/>
              </a:path>
              <a:path w="26670" h="3026409">
                <a:moveTo>
                  <a:pt x="26669" y="68580"/>
                </a:moveTo>
                <a:lnTo>
                  <a:pt x="0" y="68580"/>
                </a:lnTo>
                <a:lnTo>
                  <a:pt x="0" y="95249"/>
                </a:lnTo>
                <a:lnTo>
                  <a:pt x="26669" y="95249"/>
                </a:lnTo>
                <a:lnTo>
                  <a:pt x="26669" y="68580"/>
                </a:lnTo>
                <a:close/>
              </a:path>
              <a:path w="26670" h="3026409">
                <a:moveTo>
                  <a:pt x="26669" y="95250"/>
                </a:moveTo>
                <a:lnTo>
                  <a:pt x="0" y="95250"/>
                </a:lnTo>
                <a:lnTo>
                  <a:pt x="0" y="113029"/>
                </a:lnTo>
                <a:lnTo>
                  <a:pt x="26669" y="113029"/>
                </a:lnTo>
                <a:lnTo>
                  <a:pt x="26669" y="95250"/>
                </a:lnTo>
                <a:close/>
              </a:path>
              <a:path w="26670" h="3026409">
                <a:moveTo>
                  <a:pt x="26669" y="113029"/>
                </a:moveTo>
                <a:lnTo>
                  <a:pt x="0" y="113029"/>
                </a:lnTo>
                <a:lnTo>
                  <a:pt x="0" y="120649"/>
                </a:lnTo>
                <a:lnTo>
                  <a:pt x="26669" y="120649"/>
                </a:lnTo>
                <a:lnTo>
                  <a:pt x="26669" y="113029"/>
                </a:lnTo>
                <a:close/>
              </a:path>
              <a:path w="26670" h="3026409">
                <a:moveTo>
                  <a:pt x="26669" y="120650"/>
                </a:moveTo>
                <a:lnTo>
                  <a:pt x="0" y="120650"/>
                </a:lnTo>
                <a:lnTo>
                  <a:pt x="0" y="133349"/>
                </a:lnTo>
                <a:lnTo>
                  <a:pt x="26669" y="133349"/>
                </a:lnTo>
                <a:lnTo>
                  <a:pt x="26669" y="120650"/>
                </a:lnTo>
                <a:close/>
              </a:path>
              <a:path w="26670" h="3026409">
                <a:moveTo>
                  <a:pt x="26669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26669" y="139699"/>
                </a:lnTo>
                <a:lnTo>
                  <a:pt x="26669" y="133350"/>
                </a:lnTo>
                <a:close/>
              </a:path>
              <a:path w="26670" h="3026409">
                <a:moveTo>
                  <a:pt x="26669" y="139700"/>
                </a:moveTo>
                <a:lnTo>
                  <a:pt x="0" y="139700"/>
                </a:lnTo>
                <a:lnTo>
                  <a:pt x="0" y="182879"/>
                </a:lnTo>
                <a:lnTo>
                  <a:pt x="26669" y="182879"/>
                </a:lnTo>
                <a:lnTo>
                  <a:pt x="26669" y="139700"/>
                </a:lnTo>
                <a:close/>
              </a:path>
              <a:path w="26670" h="3026409">
                <a:moveTo>
                  <a:pt x="26669" y="182880"/>
                </a:moveTo>
                <a:lnTo>
                  <a:pt x="0" y="182880"/>
                </a:lnTo>
                <a:lnTo>
                  <a:pt x="0" y="190499"/>
                </a:lnTo>
                <a:lnTo>
                  <a:pt x="26669" y="190499"/>
                </a:lnTo>
                <a:lnTo>
                  <a:pt x="26669" y="182880"/>
                </a:lnTo>
                <a:close/>
              </a:path>
              <a:path w="26670" h="3026409">
                <a:moveTo>
                  <a:pt x="26669" y="190499"/>
                </a:moveTo>
                <a:lnTo>
                  <a:pt x="0" y="190499"/>
                </a:lnTo>
                <a:lnTo>
                  <a:pt x="0" y="196849"/>
                </a:lnTo>
                <a:lnTo>
                  <a:pt x="26669" y="196849"/>
                </a:lnTo>
                <a:lnTo>
                  <a:pt x="26669" y="190499"/>
                </a:lnTo>
                <a:close/>
              </a:path>
              <a:path w="26670" h="3026409">
                <a:moveTo>
                  <a:pt x="26669" y="196849"/>
                </a:moveTo>
                <a:lnTo>
                  <a:pt x="0" y="196849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6849"/>
                </a:lnTo>
                <a:close/>
              </a:path>
              <a:path w="26670" h="3026409">
                <a:moveTo>
                  <a:pt x="26669" y="233679"/>
                </a:moveTo>
                <a:lnTo>
                  <a:pt x="0" y="233679"/>
                </a:lnTo>
                <a:lnTo>
                  <a:pt x="0" y="240029"/>
                </a:lnTo>
                <a:lnTo>
                  <a:pt x="26669" y="240029"/>
                </a:lnTo>
                <a:lnTo>
                  <a:pt x="26669" y="233679"/>
                </a:lnTo>
                <a:close/>
              </a:path>
              <a:path w="26670" h="3026409">
                <a:moveTo>
                  <a:pt x="26669" y="240029"/>
                </a:moveTo>
                <a:lnTo>
                  <a:pt x="0" y="240029"/>
                </a:lnTo>
                <a:lnTo>
                  <a:pt x="0" y="271779"/>
                </a:lnTo>
                <a:lnTo>
                  <a:pt x="26669" y="271779"/>
                </a:lnTo>
                <a:lnTo>
                  <a:pt x="26669" y="240029"/>
                </a:lnTo>
                <a:close/>
              </a:path>
              <a:path w="26670" h="3026409">
                <a:moveTo>
                  <a:pt x="26669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71779"/>
                </a:lnTo>
                <a:close/>
              </a:path>
              <a:path w="26670" h="3026409">
                <a:moveTo>
                  <a:pt x="26669" y="278129"/>
                </a:moveTo>
                <a:lnTo>
                  <a:pt x="0" y="278129"/>
                </a:lnTo>
                <a:lnTo>
                  <a:pt x="0" y="285749"/>
                </a:lnTo>
                <a:lnTo>
                  <a:pt x="26669" y="285749"/>
                </a:lnTo>
                <a:lnTo>
                  <a:pt x="26669" y="278129"/>
                </a:lnTo>
                <a:close/>
              </a:path>
              <a:path w="26670" h="3026409">
                <a:moveTo>
                  <a:pt x="26669" y="285749"/>
                </a:moveTo>
                <a:lnTo>
                  <a:pt x="0" y="285749"/>
                </a:lnTo>
                <a:lnTo>
                  <a:pt x="0" y="323849"/>
                </a:lnTo>
                <a:lnTo>
                  <a:pt x="26669" y="323849"/>
                </a:lnTo>
                <a:lnTo>
                  <a:pt x="26669" y="285749"/>
                </a:lnTo>
                <a:close/>
              </a:path>
              <a:path w="26670" h="3026409">
                <a:moveTo>
                  <a:pt x="26669" y="323849"/>
                </a:moveTo>
                <a:lnTo>
                  <a:pt x="0" y="323849"/>
                </a:lnTo>
                <a:lnTo>
                  <a:pt x="0" y="328929"/>
                </a:lnTo>
                <a:lnTo>
                  <a:pt x="26669" y="328929"/>
                </a:lnTo>
                <a:lnTo>
                  <a:pt x="26669" y="323849"/>
                </a:lnTo>
                <a:close/>
              </a:path>
              <a:path w="26670" h="3026409">
                <a:moveTo>
                  <a:pt x="26669" y="328930"/>
                </a:moveTo>
                <a:lnTo>
                  <a:pt x="0" y="328930"/>
                </a:lnTo>
                <a:lnTo>
                  <a:pt x="0" y="354329"/>
                </a:lnTo>
                <a:lnTo>
                  <a:pt x="26669" y="354329"/>
                </a:lnTo>
                <a:lnTo>
                  <a:pt x="26669" y="328930"/>
                </a:lnTo>
                <a:close/>
              </a:path>
              <a:path w="26670" h="3026409">
                <a:moveTo>
                  <a:pt x="26669" y="354329"/>
                </a:moveTo>
                <a:lnTo>
                  <a:pt x="0" y="354329"/>
                </a:lnTo>
                <a:lnTo>
                  <a:pt x="0" y="424179"/>
                </a:lnTo>
                <a:lnTo>
                  <a:pt x="26669" y="424179"/>
                </a:lnTo>
                <a:lnTo>
                  <a:pt x="26669" y="354329"/>
                </a:lnTo>
                <a:close/>
              </a:path>
              <a:path w="26670" h="302640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026409">
                <a:moveTo>
                  <a:pt x="26669" y="430529"/>
                </a:moveTo>
                <a:lnTo>
                  <a:pt x="0" y="430529"/>
                </a:lnTo>
                <a:lnTo>
                  <a:pt x="0" y="438149"/>
                </a:lnTo>
                <a:lnTo>
                  <a:pt x="26669" y="438149"/>
                </a:lnTo>
                <a:lnTo>
                  <a:pt x="26669" y="430529"/>
                </a:lnTo>
                <a:close/>
              </a:path>
              <a:path w="26670" h="3026409">
                <a:moveTo>
                  <a:pt x="26669" y="438149"/>
                </a:moveTo>
                <a:lnTo>
                  <a:pt x="0" y="438149"/>
                </a:lnTo>
                <a:lnTo>
                  <a:pt x="0" y="449579"/>
                </a:lnTo>
                <a:lnTo>
                  <a:pt x="26669" y="449579"/>
                </a:lnTo>
                <a:lnTo>
                  <a:pt x="26669" y="438149"/>
                </a:lnTo>
                <a:close/>
              </a:path>
              <a:path w="26670" h="3026409">
                <a:moveTo>
                  <a:pt x="26669" y="449580"/>
                </a:moveTo>
                <a:lnTo>
                  <a:pt x="0" y="449580"/>
                </a:lnTo>
                <a:lnTo>
                  <a:pt x="0" y="476249"/>
                </a:lnTo>
                <a:lnTo>
                  <a:pt x="26669" y="476249"/>
                </a:lnTo>
                <a:lnTo>
                  <a:pt x="26669" y="449580"/>
                </a:lnTo>
                <a:close/>
              </a:path>
              <a:path w="26670" h="3026409">
                <a:moveTo>
                  <a:pt x="26669" y="476249"/>
                </a:moveTo>
                <a:lnTo>
                  <a:pt x="0" y="476249"/>
                </a:lnTo>
                <a:lnTo>
                  <a:pt x="0" y="552449"/>
                </a:lnTo>
                <a:lnTo>
                  <a:pt x="26669" y="552449"/>
                </a:lnTo>
                <a:lnTo>
                  <a:pt x="26669" y="476249"/>
                </a:lnTo>
                <a:close/>
              </a:path>
              <a:path w="26670" h="3026409">
                <a:moveTo>
                  <a:pt x="26669" y="552450"/>
                </a:moveTo>
                <a:lnTo>
                  <a:pt x="0" y="552450"/>
                </a:lnTo>
                <a:lnTo>
                  <a:pt x="0" y="698499"/>
                </a:lnTo>
                <a:lnTo>
                  <a:pt x="26669" y="698499"/>
                </a:lnTo>
                <a:lnTo>
                  <a:pt x="26669" y="552450"/>
                </a:lnTo>
                <a:close/>
              </a:path>
              <a:path w="26670" h="3026409">
                <a:moveTo>
                  <a:pt x="26669" y="698500"/>
                </a:moveTo>
                <a:lnTo>
                  <a:pt x="0" y="69850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698500"/>
                </a:lnTo>
                <a:close/>
              </a:path>
              <a:path w="26670" h="3026409">
                <a:moveTo>
                  <a:pt x="26669" y="722630"/>
                </a:moveTo>
                <a:lnTo>
                  <a:pt x="0" y="72263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22630"/>
                </a:lnTo>
                <a:close/>
              </a:path>
              <a:path w="26670" h="3026409">
                <a:moveTo>
                  <a:pt x="26669" y="774699"/>
                </a:moveTo>
                <a:lnTo>
                  <a:pt x="0" y="774699"/>
                </a:lnTo>
                <a:lnTo>
                  <a:pt x="0" y="792479"/>
                </a:lnTo>
                <a:lnTo>
                  <a:pt x="26669" y="792479"/>
                </a:lnTo>
                <a:lnTo>
                  <a:pt x="26669" y="774699"/>
                </a:lnTo>
                <a:close/>
              </a:path>
              <a:path w="26670" h="3026409">
                <a:moveTo>
                  <a:pt x="26669" y="792480"/>
                </a:moveTo>
                <a:lnTo>
                  <a:pt x="0" y="792480"/>
                </a:lnTo>
                <a:lnTo>
                  <a:pt x="0" y="805179"/>
                </a:lnTo>
                <a:lnTo>
                  <a:pt x="26669" y="805179"/>
                </a:lnTo>
                <a:lnTo>
                  <a:pt x="26669" y="792480"/>
                </a:lnTo>
                <a:close/>
              </a:path>
              <a:path w="26670" h="3026409">
                <a:moveTo>
                  <a:pt x="26669" y="805180"/>
                </a:moveTo>
                <a:lnTo>
                  <a:pt x="0" y="805180"/>
                </a:lnTo>
                <a:lnTo>
                  <a:pt x="0" y="831849"/>
                </a:lnTo>
                <a:lnTo>
                  <a:pt x="26669" y="831849"/>
                </a:lnTo>
                <a:lnTo>
                  <a:pt x="26669" y="805180"/>
                </a:lnTo>
                <a:close/>
              </a:path>
              <a:path w="26670" h="3026409">
                <a:moveTo>
                  <a:pt x="26669" y="831850"/>
                </a:moveTo>
                <a:lnTo>
                  <a:pt x="0" y="831850"/>
                </a:lnTo>
                <a:lnTo>
                  <a:pt x="0" y="862329"/>
                </a:lnTo>
                <a:lnTo>
                  <a:pt x="26669" y="862329"/>
                </a:lnTo>
                <a:lnTo>
                  <a:pt x="26669" y="831850"/>
                </a:lnTo>
                <a:close/>
              </a:path>
              <a:path w="26670" h="3026409">
                <a:moveTo>
                  <a:pt x="26669" y="862329"/>
                </a:moveTo>
                <a:lnTo>
                  <a:pt x="0" y="862329"/>
                </a:lnTo>
                <a:lnTo>
                  <a:pt x="0" y="868679"/>
                </a:lnTo>
                <a:lnTo>
                  <a:pt x="26669" y="868679"/>
                </a:lnTo>
                <a:lnTo>
                  <a:pt x="26669" y="862329"/>
                </a:lnTo>
                <a:close/>
              </a:path>
              <a:path w="26670" h="3026409">
                <a:moveTo>
                  <a:pt x="26669" y="868679"/>
                </a:moveTo>
                <a:lnTo>
                  <a:pt x="0" y="868679"/>
                </a:lnTo>
                <a:lnTo>
                  <a:pt x="0" y="875029"/>
                </a:lnTo>
                <a:lnTo>
                  <a:pt x="26669" y="875029"/>
                </a:lnTo>
                <a:lnTo>
                  <a:pt x="26669" y="868679"/>
                </a:lnTo>
                <a:close/>
              </a:path>
              <a:path w="26670" h="3026409">
                <a:moveTo>
                  <a:pt x="26669" y="875029"/>
                </a:moveTo>
                <a:lnTo>
                  <a:pt x="0" y="875029"/>
                </a:lnTo>
                <a:lnTo>
                  <a:pt x="0" y="908049"/>
                </a:lnTo>
                <a:lnTo>
                  <a:pt x="26669" y="908049"/>
                </a:lnTo>
                <a:lnTo>
                  <a:pt x="26669" y="875029"/>
                </a:lnTo>
                <a:close/>
              </a:path>
              <a:path w="26670" h="3026409">
                <a:moveTo>
                  <a:pt x="26669" y="908049"/>
                </a:moveTo>
                <a:lnTo>
                  <a:pt x="0" y="908049"/>
                </a:lnTo>
                <a:lnTo>
                  <a:pt x="0" y="932179"/>
                </a:lnTo>
                <a:lnTo>
                  <a:pt x="26669" y="932179"/>
                </a:lnTo>
                <a:lnTo>
                  <a:pt x="26669" y="908049"/>
                </a:lnTo>
                <a:close/>
              </a:path>
              <a:path w="26670" h="3026409">
                <a:moveTo>
                  <a:pt x="26669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6669" y="984249"/>
                </a:lnTo>
                <a:lnTo>
                  <a:pt x="26669" y="932180"/>
                </a:lnTo>
                <a:close/>
              </a:path>
              <a:path w="26670" h="3026409">
                <a:moveTo>
                  <a:pt x="26669" y="984250"/>
                </a:moveTo>
                <a:lnTo>
                  <a:pt x="0" y="984250"/>
                </a:lnTo>
                <a:lnTo>
                  <a:pt x="0" y="1002029"/>
                </a:lnTo>
                <a:lnTo>
                  <a:pt x="26669" y="1002029"/>
                </a:lnTo>
                <a:lnTo>
                  <a:pt x="26669" y="984250"/>
                </a:lnTo>
                <a:close/>
              </a:path>
              <a:path w="26670" h="3026409">
                <a:moveTo>
                  <a:pt x="26669" y="1305559"/>
                </a:moveTo>
                <a:lnTo>
                  <a:pt x="0" y="1305559"/>
                </a:lnTo>
                <a:lnTo>
                  <a:pt x="0" y="1573529"/>
                </a:lnTo>
                <a:lnTo>
                  <a:pt x="26669" y="1573529"/>
                </a:lnTo>
                <a:lnTo>
                  <a:pt x="26669" y="1305559"/>
                </a:lnTo>
                <a:close/>
              </a:path>
              <a:path w="26670" h="3026409">
                <a:moveTo>
                  <a:pt x="26669" y="1297939"/>
                </a:moveTo>
                <a:lnTo>
                  <a:pt x="0" y="1297939"/>
                </a:lnTo>
                <a:lnTo>
                  <a:pt x="0" y="1304289"/>
                </a:lnTo>
                <a:lnTo>
                  <a:pt x="26669" y="1304289"/>
                </a:lnTo>
                <a:lnTo>
                  <a:pt x="26669" y="1297939"/>
                </a:lnTo>
                <a:close/>
              </a:path>
              <a:path w="26670" h="3026409">
                <a:moveTo>
                  <a:pt x="26669" y="1286509"/>
                </a:moveTo>
                <a:lnTo>
                  <a:pt x="0" y="128650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6509"/>
                </a:lnTo>
                <a:close/>
              </a:path>
              <a:path w="26670" h="3026409">
                <a:moveTo>
                  <a:pt x="26669" y="1278889"/>
                </a:moveTo>
                <a:lnTo>
                  <a:pt x="0" y="1278889"/>
                </a:lnTo>
                <a:lnTo>
                  <a:pt x="0" y="1285239"/>
                </a:lnTo>
                <a:lnTo>
                  <a:pt x="26669" y="1285239"/>
                </a:lnTo>
                <a:lnTo>
                  <a:pt x="26669" y="1278889"/>
                </a:lnTo>
                <a:close/>
              </a:path>
              <a:path w="26670" h="3026409">
                <a:moveTo>
                  <a:pt x="26669" y="1267459"/>
                </a:moveTo>
                <a:lnTo>
                  <a:pt x="0" y="1267459"/>
                </a:lnTo>
                <a:lnTo>
                  <a:pt x="0" y="1277620"/>
                </a:lnTo>
                <a:lnTo>
                  <a:pt x="26669" y="1277620"/>
                </a:lnTo>
                <a:lnTo>
                  <a:pt x="26669" y="1267459"/>
                </a:lnTo>
                <a:close/>
              </a:path>
              <a:path w="26670" h="3026409">
                <a:moveTo>
                  <a:pt x="26669" y="1259839"/>
                </a:moveTo>
                <a:lnTo>
                  <a:pt x="0" y="1259839"/>
                </a:lnTo>
                <a:lnTo>
                  <a:pt x="0" y="1266189"/>
                </a:lnTo>
                <a:lnTo>
                  <a:pt x="26669" y="1266189"/>
                </a:lnTo>
                <a:lnTo>
                  <a:pt x="26669" y="1259839"/>
                </a:lnTo>
                <a:close/>
              </a:path>
              <a:path w="26670" h="3026409">
                <a:moveTo>
                  <a:pt x="26669" y="1248410"/>
                </a:moveTo>
                <a:lnTo>
                  <a:pt x="0" y="1248410"/>
                </a:lnTo>
                <a:lnTo>
                  <a:pt x="0" y="1258569"/>
                </a:lnTo>
                <a:lnTo>
                  <a:pt x="26669" y="1258569"/>
                </a:lnTo>
                <a:lnTo>
                  <a:pt x="26669" y="1248410"/>
                </a:lnTo>
                <a:close/>
              </a:path>
              <a:path w="26670" h="3026409">
                <a:moveTo>
                  <a:pt x="26669" y="1240789"/>
                </a:moveTo>
                <a:lnTo>
                  <a:pt x="0" y="1240789"/>
                </a:lnTo>
                <a:lnTo>
                  <a:pt x="0" y="1247139"/>
                </a:lnTo>
                <a:lnTo>
                  <a:pt x="26669" y="1247139"/>
                </a:lnTo>
                <a:lnTo>
                  <a:pt x="26669" y="1240789"/>
                </a:lnTo>
                <a:close/>
              </a:path>
              <a:path w="26670" h="3026409">
                <a:moveTo>
                  <a:pt x="26669" y="1229359"/>
                </a:moveTo>
                <a:lnTo>
                  <a:pt x="0" y="1229359"/>
                </a:lnTo>
                <a:lnTo>
                  <a:pt x="0" y="1239519"/>
                </a:lnTo>
                <a:lnTo>
                  <a:pt x="26669" y="1239519"/>
                </a:lnTo>
                <a:lnTo>
                  <a:pt x="26669" y="1229359"/>
                </a:lnTo>
                <a:close/>
              </a:path>
              <a:path w="26670" h="3026409">
                <a:moveTo>
                  <a:pt x="26669" y="1221739"/>
                </a:moveTo>
                <a:lnTo>
                  <a:pt x="0" y="1221739"/>
                </a:lnTo>
                <a:lnTo>
                  <a:pt x="0" y="1228089"/>
                </a:lnTo>
                <a:lnTo>
                  <a:pt x="26669" y="1228089"/>
                </a:lnTo>
                <a:lnTo>
                  <a:pt x="26669" y="1221739"/>
                </a:lnTo>
                <a:close/>
              </a:path>
              <a:path w="26670" h="3026409">
                <a:moveTo>
                  <a:pt x="26669" y="1210309"/>
                </a:moveTo>
                <a:lnTo>
                  <a:pt x="0" y="1210309"/>
                </a:lnTo>
                <a:lnTo>
                  <a:pt x="0" y="1220469"/>
                </a:lnTo>
                <a:lnTo>
                  <a:pt x="26669" y="1220469"/>
                </a:lnTo>
                <a:lnTo>
                  <a:pt x="26669" y="1210309"/>
                </a:lnTo>
                <a:close/>
              </a:path>
              <a:path w="26670" h="3026409">
                <a:moveTo>
                  <a:pt x="26669" y="1202689"/>
                </a:moveTo>
                <a:lnTo>
                  <a:pt x="0" y="1202689"/>
                </a:lnTo>
                <a:lnTo>
                  <a:pt x="0" y="1209039"/>
                </a:lnTo>
                <a:lnTo>
                  <a:pt x="26669" y="1209039"/>
                </a:lnTo>
                <a:lnTo>
                  <a:pt x="26669" y="1202689"/>
                </a:lnTo>
                <a:close/>
              </a:path>
              <a:path w="26670" h="3026409">
                <a:moveTo>
                  <a:pt x="26669" y="1191259"/>
                </a:moveTo>
                <a:lnTo>
                  <a:pt x="0" y="1191259"/>
                </a:lnTo>
                <a:lnTo>
                  <a:pt x="0" y="1201419"/>
                </a:lnTo>
                <a:lnTo>
                  <a:pt x="26669" y="1201419"/>
                </a:lnTo>
                <a:lnTo>
                  <a:pt x="26669" y="1191259"/>
                </a:lnTo>
                <a:close/>
              </a:path>
              <a:path w="26670" h="3026409">
                <a:moveTo>
                  <a:pt x="26669" y="1183639"/>
                </a:moveTo>
                <a:lnTo>
                  <a:pt x="0" y="1183639"/>
                </a:lnTo>
                <a:lnTo>
                  <a:pt x="0" y="1189989"/>
                </a:lnTo>
                <a:lnTo>
                  <a:pt x="26669" y="1189989"/>
                </a:lnTo>
                <a:lnTo>
                  <a:pt x="26669" y="1183639"/>
                </a:lnTo>
                <a:close/>
              </a:path>
              <a:path w="26670" h="3026409">
                <a:moveTo>
                  <a:pt x="26669" y="1172209"/>
                </a:moveTo>
                <a:lnTo>
                  <a:pt x="0" y="1172209"/>
                </a:lnTo>
                <a:lnTo>
                  <a:pt x="0" y="1182369"/>
                </a:lnTo>
                <a:lnTo>
                  <a:pt x="26669" y="1182369"/>
                </a:lnTo>
                <a:lnTo>
                  <a:pt x="26669" y="1172209"/>
                </a:lnTo>
                <a:close/>
              </a:path>
              <a:path w="26670" h="3026409">
                <a:moveTo>
                  <a:pt x="26669" y="1164589"/>
                </a:moveTo>
                <a:lnTo>
                  <a:pt x="0" y="1164589"/>
                </a:lnTo>
                <a:lnTo>
                  <a:pt x="0" y="1170939"/>
                </a:lnTo>
                <a:lnTo>
                  <a:pt x="26669" y="1170939"/>
                </a:lnTo>
                <a:lnTo>
                  <a:pt x="26669" y="1164589"/>
                </a:lnTo>
                <a:close/>
              </a:path>
              <a:path w="26670" h="3026409">
                <a:moveTo>
                  <a:pt x="26669" y="1153160"/>
                </a:moveTo>
                <a:lnTo>
                  <a:pt x="0" y="1153160"/>
                </a:lnTo>
                <a:lnTo>
                  <a:pt x="0" y="1163319"/>
                </a:lnTo>
                <a:lnTo>
                  <a:pt x="26669" y="1163319"/>
                </a:lnTo>
                <a:lnTo>
                  <a:pt x="26669" y="1153160"/>
                </a:lnTo>
                <a:close/>
              </a:path>
              <a:path w="26670" h="3026409">
                <a:moveTo>
                  <a:pt x="26669" y="1145539"/>
                </a:moveTo>
                <a:lnTo>
                  <a:pt x="0" y="1145539"/>
                </a:lnTo>
                <a:lnTo>
                  <a:pt x="0" y="1151889"/>
                </a:lnTo>
                <a:lnTo>
                  <a:pt x="26669" y="1151889"/>
                </a:lnTo>
                <a:lnTo>
                  <a:pt x="26669" y="1145539"/>
                </a:lnTo>
                <a:close/>
              </a:path>
              <a:path w="26670" h="3026409">
                <a:moveTo>
                  <a:pt x="26669" y="1134109"/>
                </a:moveTo>
                <a:lnTo>
                  <a:pt x="0" y="1134109"/>
                </a:lnTo>
                <a:lnTo>
                  <a:pt x="0" y="1144269"/>
                </a:lnTo>
                <a:lnTo>
                  <a:pt x="26669" y="1144269"/>
                </a:lnTo>
                <a:lnTo>
                  <a:pt x="26669" y="1134109"/>
                </a:lnTo>
                <a:close/>
              </a:path>
              <a:path w="26670" h="3026409">
                <a:moveTo>
                  <a:pt x="26669" y="1126489"/>
                </a:moveTo>
                <a:lnTo>
                  <a:pt x="0" y="1126489"/>
                </a:lnTo>
                <a:lnTo>
                  <a:pt x="0" y="1132839"/>
                </a:lnTo>
                <a:lnTo>
                  <a:pt x="26669" y="1132839"/>
                </a:lnTo>
                <a:lnTo>
                  <a:pt x="26669" y="1126489"/>
                </a:lnTo>
                <a:close/>
              </a:path>
              <a:path w="26670" h="3026409">
                <a:moveTo>
                  <a:pt x="26669" y="1115059"/>
                </a:moveTo>
                <a:lnTo>
                  <a:pt x="0" y="1115059"/>
                </a:lnTo>
                <a:lnTo>
                  <a:pt x="0" y="1125219"/>
                </a:lnTo>
                <a:lnTo>
                  <a:pt x="26669" y="1125219"/>
                </a:lnTo>
                <a:lnTo>
                  <a:pt x="26669" y="1115059"/>
                </a:lnTo>
                <a:close/>
              </a:path>
              <a:path w="26670" h="3026409">
                <a:moveTo>
                  <a:pt x="26669" y="1101089"/>
                </a:moveTo>
                <a:lnTo>
                  <a:pt x="0" y="1101089"/>
                </a:lnTo>
                <a:lnTo>
                  <a:pt x="0" y="1113789"/>
                </a:lnTo>
                <a:lnTo>
                  <a:pt x="26669" y="1113789"/>
                </a:lnTo>
                <a:lnTo>
                  <a:pt x="26669" y="1101089"/>
                </a:lnTo>
                <a:close/>
              </a:path>
              <a:path w="26670" h="3026409">
                <a:moveTo>
                  <a:pt x="26669" y="1089659"/>
                </a:moveTo>
                <a:lnTo>
                  <a:pt x="0" y="1089659"/>
                </a:lnTo>
                <a:lnTo>
                  <a:pt x="0" y="1099819"/>
                </a:lnTo>
                <a:lnTo>
                  <a:pt x="26669" y="1099819"/>
                </a:lnTo>
                <a:lnTo>
                  <a:pt x="26669" y="1089659"/>
                </a:lnTo>
                <a:close/>
              </a:path>
              <a:path w="26670" h="3026409">
                <a:moveTo>
                  <a:pt x="26669" y="1082039"/>
                </a:moveTo>
                <a:lnTo>
                  <a:pt x="0" y="1082039"/>
                </a:lnTo>
                <a:lnTo>
                  <a:pt x="0" y="1088389"/>
                </a:lnTo>
                <a:lnTo>
                  <a:pt x="26669" y="1088389"/>
                </a:lnTo>
                <a:lnTo>
                  <a:pt x="26669" y="1082039"/>
                </a:lnTo>
                <a:close/>
              </a:path>
              <a:path w="26670" h="3026409">
                <a:moveTo>
                  <a:pt x="26669" y="1070610"/>
                </a:moveTo>
                <a:lnTo>
                  <a:pt x="0" y="1070610"/>
                </a:lnTo>
                <a:lnTo>
                  <a:pt x="0" y="1080769"/>
                </a:lnTo>
                <a:lnTo>
                  <a:pt x="26669" y="1080769"/>
                </a:lnTo>
                <a:lnTo>
                  <a:pt x="26669" y="1070610"/>
                </a:lnTo>
                <a:close/>
              </a:path>
              <a:path w="26670" h="3026409">
                <a:moveTo>
                  <a:pt x="26669" y="1062989"/>
                </a:moveTo>
                <a:lnTo>
                  <a:pt x="0" y="1062989"/>
                </a:lnTo>
                <a:lnTo>
                  <a:pt x="0" y="1069339"/>
                </a:lnTo>
                <a:lnTo>
                  <a:pt x="26669" y="1069339"/>
                </a:lnTo>
                <a:lnTo>
                  <a:pt x="26669" y="1062989"/>
                </a:lnTo>
                <a:close/>
              </a:path>
              <a:path w="26670" h="3026409">
                <a:moveTo>
                  <a:pt x="26669" y="1051559"/>
                </a:moveTo>
                <a:lnTo>
                  <a:pt x="0" y="1051559"/>
                </a:lnTo>
                <a:lnTo>
                  <a:pt x="0" y="1061720"/>
                </a:lnTo>
                <a:lnTo>
                  <a:pt x="26669" y="1061720"/>
                </a:lnTo>
                <a:lnTo>
                  <a:pt x="26669" y="1051559"/>
                </a:lnTo>
                <a:close/>
              </a:path>
              <a:path w="26670" h="3026409">
                <a:moveTo>
                  <a:pt x="26669" y="1043939"/>
                </a:moveTo>
                <a:lnTo>
                  <a:pt x="0" y="1043939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1043939"/>
                </a:lnTo>
                <a:close/>
              </a:path>
              <a:path w="26670" h="3026409">
                <a:moveTo>
                  <a:pt x="26669" y="1032509"/>
                </a:moveTo>
                <a:lnTo>
                  <a:pt x="0" y="1032509"/>
                </a:lnTo>
                <a:lnTo>
                  <a:pt x="0" y="1042670"/>
                </a:lnTo>
                <a:lnTo>
                  <a:pt x="26669" y="1042670"/>
                </a:lnTo>
                <a:lnTo>
                  <a:pt x="26669" y="1032509"/>
                </a:lnTo>
                <a:close/>
              </a:path>
              <a:path w="26670" h="3026409">
                <a:moveTo>
                  <a:pt x="26669" y="1024889"/>
                </a:moveTo>
                <a:lnTo>
                  <a:pt x="0" y="1024889"/>
                </a:lnTo>
                <a:lnTo>
                  <a:pt x="0" y="1031239"/>
                </a:lnTo>
                <a:lnTo>
                  <a:pt x="26669" y="1031239"/>
                </a:lnTo>
                <a:lnTo>
                  <a:pt x="26669" y="1024889"/>
                </a:lnTo>
                <a:close/>
              </a:path>
              <a:path w="26670" h="3026409">
                <a:moveTo>
                  <a:pt x="26669" y="1013459"/>
                </a:moveTo>
                <a:lnTo>
                  <a:pt x="0" y="1013459"/>
                </a:lnTo>
                <a:lnTo>
                  <a:pt x="0" y="1023619"/>
                </a:lnTo>
                <a:lnTo>
                  <a:pt x="26669" y="1023619"/>
                </a:lnTo>
                <a:lnTo>
                  <a:pt x="26669" y="1013459"/>
                </a:lnTo>
                <a:close/>
              </a:path>
              <a:path w="26670" h="3026409">
                <a:moveTo>
                  <a:pt x="26669" y="1005839"/>
                </a:moveTo>
                <a:lnTo>
                  <a:pt x="0" y="1005839"/>
                </a:lnTo>
                <a:lnTo>
                  <a:pt x="0" y="1012189"/>
                </a:lnTo>
                <a:lnTo>
                  <a:pt x="26669" y="1012189"/>
                </a:lnTo>
                <a:lnTo>
                  <a:pt x="26669" y="1005839"/>
                </a:lnTo>
                <a:close/>
              </a:path>
              <a:path w="26670" h="3026409">
                <a:moveTo>
                  <a:pt x="26669" y="1003299"/>
                </a:moveTo>
                <a:lnTo>
                  <a:pt x="0" y="1003299"/>
                </a:lnTo>
                <a:lnTo>
                  <a:pt x="0" y="1004569"/>
                </a:lnTo>
                <a:lnTo>
                  <a:pt x="26669" y="1004569"/>
                </a:lnTo>
                <a:lnTo>
                  <a:pt x="26669" y="1003299"/>
                </a:lnTo>
                <a:close/>
              </a:path>
              <a:path w="26670" h="3026409">
                <a:moveTo>
                  <a:pt x="26669" y="1573529"/>
                </a:moveTo>
                <a:lnTo>
                  <a:pt x="0" y="1573529"/>
                </a:lnTo>
                <a:lnTo>
                  <a:pt x="0" y="1662429"/>
                </a:lnTo>
                <a:lnTo>
                  <a:pt x="26669" y="1662429"/>
                </a:lnTo>
                <a:lnTo>
                  <a:pt x="26669" y="1573529"/>
                </a:lnTo>
                <a:close/>
              </a:path>
              <a:path w="26670" h="3026409">
                <a:moveTo>
                  <a:pt x="26669" y="2175509"/>
                </a:moveTo>
                <a:lnTo>
                  <a:pt x="0" y="2175509"/>
                </a:lnTo>
                <a:lnTo>
                  <a:pt x="0" y="2183129"/>
                </a:lnTo>
                <a:lnTo>
                  <a:pt x="26669" y="2183129"/>
                </a:lnTo>
                <a:lnTo>
                  <a:pt x="26669" y="2175509"/>
                </a:lnTo>
                <a:close/>
              </a:path>
              <a:path w="26670" h="3026409">
                <a:moveTo>
                  <a:pt x="26669" y="1747519"/>
                </a:moveTo>
                <a:lnTo>
                  <a:pt x="0" y="1747519"/>
                </a:lnTo>
                <a:lnTo>
                  <a:pt x="0" y="2174239"/>
                </a:lnTo>
                <a:lnTo>
                  <a:pt x="26669" y="2174239"/>
                </a:lnTo>
                <a:lnTo>
                  <a:pt x="26669" y="1747519"/>
                </a:lnTo>
                <a:close/>
              </a:path>
              <a:path w="26670" h="3026409">
                <a:moveTo>
                  <a:pt x="26669" y="1728469"/>
                </a:moveTo>
                <a:lnTo>
                  <a:pt x="0" y="1728469"/>
                </a:lnTo>
                <a:lnTo>
                  <a:pt x="0" y="1746249"/>
                </a:lnTo>
                <a:lnTo>
                  <a:pt x="26669" y="1746249"/>
                </a:lnTo>
                <a:lnTo>
                  <a:pt x="26669" y="1728469"/>
                </a:lnTo>
                <a:close/>
              </a:path>
              <a:path w="26670" h="3026409">
                <a:moveTo>
                  <a:pt x="26669" y="1709419"/>
                </a:moveTo>
                <a:lnTo>
                  <a:pt x="0" y="1709419"/>
                </a:lnTo>
                <a:lnTo>
                  <a:pt x="0" y="1727199"/>
                </a:lnTo>
                <a:lnTo>
                  <a:pt x="26669" y="1727199"/>
                </a:lnTo>
                <a:lnTo>
                  <a:pt x="26669" y="1709419"/>
                </a:lnTo>
                <a:close/>
              </a:path>
              <a:path w="26670" h="3026409">
                <a:moveTo>
                  <a:pt x="26669" y="1686559"/>
                </a:moveTo>
                <a:lnTo>
                  <a:pt x="0" y="1686559"/>
                </a:lnTo>
                <a:lnTo>
                  <a:pt x="0" y="1708149"/>
                </a:lnTo>
                <a:lnTo>
                  <a:pt x="26669" y="1708149"/>
                </a:lnTo>
                <a:lnTo>
                  <a:pt x="26669" y="1686559"/>
                </a:lnTo>
                <a:close/>
              </a:path>
              <a:path w="26670" h="3026409">
                <a:moveTo>
                  <a:pt x="26669" y="1667509"/>
                </a:moveTo>
                <a:lnTo>
                  <a:pt x="0" y="1667509"/>
                </a:lnTo>
                <a:lnTo>
                  <a:pt x="0" y="1685289"/>
                </a:lnTo>
                <a:lnTo>
                  <a:pt x="26669" y="1685289"/>
                </a:lnTo>
                <a:lnTo>
                  <a:pt x="26669" y="1667509"/>
                </a:lnTo>
                <a:close/>
              </a:path>
              <a:path w="26670" h="3026409">
                <a:moveTo>
                  <a:pt x="26669" y="1663699"/>
                </a:moveTo>
                <a:lnTo>
                  <a:pt x="0" y="166369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63699"/>
                </a:lnTo>
                <a:close/>
              </a:path>
              <a:path w="26670" h="3026409">
                <a:moveTo>
                  <a:pt x="26669" y="2183129"/>
                </a:moveTo>
                <a:lnTo>
                  <a:pt x="0" y="2183129"/>
                </a:lnTo>
                <a:lnTo>
                  <a:pt x="0" y="2358389"/>
                </a:lnTo>
                <a:lnTo>
                  <a:pt x="26669" y="2358389"/>
                </a:lnTo>
                <a:lnTo>
                  <a:pt x="26669" y="2183129"/>
                </a:lnTo>
                <a:close/>
              </a:path>
              <a:path w="26670" h="3026409">
                <a:moveTo>
                  <a:pt x="26669" y="2358390"/>
                </a:moveTo>
                <a:lnTo>
                  <a:pt x="0" y="2358390"/>
                </a:lnTo>
                <a:lnTo>
                  <a:pt x="0" y="3026409"/>
                </a:lnTo>
                <a:lnTo>
                  <a:pt x="26669" y="3026409"/>
                </a:lnTo>
                <a:lnTo>
                  <a:pt x="26669" y="235839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1830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150109"/>
                </a:lnTo>
                <a:close/>
              </a:path>
            </a:pathLst>
          </a:custGeom>
          <a:solidFill>
            <a:srgbClr val="182F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0" y="21590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790" y="0"/>
                </a:lnTo>
              </a:path>
            </a:pathLst>
          </a:custGeom>
          <a:ln w="43179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859789" y="3048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858519" y="30480"/>
            <a:ext cx="836930" cy="115570"/>
          </a:xfrm>
          <a:custGeom>
            <a:avLst/>
            <a:gdLst/>
            <a:ahLst/>
            <a:cxnLst/>
            <a:rect l="l" t="t" r="r" b="b"/>
            <a:pathLst>
              <a:path w="836930" h="115570">
                <a:moveTo>
                  <a:pt x="1270" y="0"/>
                </a:moveTo>
                <a:lnTo>
                  <a:pt x="1270" y="6350"/>
                </a:lnTo>
                <a:lnTo>
                  <a:pt x="0" y="12700"/>
                </a:lnTo>
                <a:lnTo>
                  <a:pt x="835660" y="115570"/>
                </a:lnTo>
                <a:lnTo>
                  <a:pt x="835660" y="109220"/>
                </a:lnTo>
                <a:lnTo>
                  <a:pt x="836930" y="102870"/>
                </a:lnTo>
                <a:lnTo>
                  <a:pt x="127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692910" y="133350"/>
            <a:ext cx="808990" cy="181610"/>
          </a:xfrm>
          <a:custGeom>
            <a:avLst/>
            <a:gdLst/>
            <a:ahLst/>
            <a:cxnLst/>
            <a:rect l="l" t="t" r="r" b="b"/>
            <a:pathLst>
              <a:path w="808989" h="181610">
                <a:moveTo>
                  <a:pt x="2539" y="0"/>
                </a:moveTo>
                <a:lnTo>
                  <a:pt x="0" y="12700"/>
                </a:lnTo>
                <a:lnTo>
                  <a:pt x="806450" y="181609"/>
                </a:lnTo>
                <a:lnTo>
                  <a:pt x="808989" y="168909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2499360" y="302259"/>
            <a:ext cx="775970" cy="242570"/>
          </a:xfrm>
          <a:custGeom>
            <a:avLst/>
            <a:gdLst/>
            <a:ahLst/>
            <a:cxnLst/>
            <a:rect l="l" t="t" r="r" b="b"/>
            <a:pathLst>
              <a:path w="775970" h="242570">
                <a:moveTo>
                  <a:pt x="2539" y="0"/>
                </a:moveTo>
                <a:lnTo>
                  <a:pt x="0" y="12700"/>
                </a:lnTo>
                <a:lnTo>
                  <a:pt x="772160" y="242570"/>
                </a:lnTo>
                <a:lnTo>
                  <a:pt x="774700" y="236220"/>
                </a:lnTo>
                <a:lnTo>
                  <a:pt x="775969" y="231140"/>
                </a:lnTo>
                <a:lnTo>
                  <a:pt x="253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271520" y="533400"/>
            <a:ext cx="739140" cy="299720"/>
          </a:xfrm>
          <a:custGeom>
            <a:avLst/>
            <a:gdLst/>
            <a:ahLst/>
            <a:cxnLst/>
            <a:rect l="l" t="t" r="r" b="b"/>
            <a:pathLst>
              <a:path w="739139" h="299719">
                <a:moveTo>
                  <a:pt x="3809" y="0"/>
                </a:moveTo>
                <a:lnTo>
                  <a:pt x="2539" y="5079"/>
                </a:lnTo>
                <a:lnTo>
                  <a:pt x="0" y="11429"/>
                </a:lnTo>
                <a:lnTo>
                  <a:pt x="735329" y="299720"/>
                </a:lnTo>
                <a:lnTo>
                  <a:pt x="736600" y="293370"/>
                </a:lnTo>
                <a:lnTo>
                  <a:pt x="739139" y="288289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4008120" y="8216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09" y="0"/>
                </a:moveTo>
                <a:lnTo>
                  <a:pt x="2539" y="0"/>
                </a:lnTo>
                <a:lnTo>
                  <a:pt x="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4005579" y="821689"/>
            <a:ext cx="699770" cy="354330"/>
          </a:xfrm>
          <a:custGeom>
            <a:avLst/>
            <a:gdLst/>
            <a:ahLst/>
            <a:cxnLst/>
            <a:rect l="l" t="t" r="r" b="b"/>
            <a:pathLst>
              <a:path w="699770" h="354330">
                <a:moveTo>
                  <a:pt x="6350" y="0"/>
                </a:moveTo>
                <a:lnTo>
                  <a:pt x="2540" y="5080"/>
                </a:lnTo>
                <a:lnTo>
                  <a:pt x="0" y="11430"/>
                </a:lnTo>
                <a:lnTo>
                  <a:pt x="693420" y="354330"/>
                </a:lnTo>
                <a:lnTo>
                  <a:pt x="697230" y="347980"/>
                </a:lnTo>
                <a:lnTo>
                  <a:pt x="699770" y="3429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4699000" y="1164589"/>
            <a:ext cx="654050" cy="405130"/>
          </a:xfrm>
          <a:custGeom>
            <a:avLst/>
            <a:gdLst/>
            <a:ahLst/>
            <a:cxnLst/>
            <a:rect l="l" t="t" r="r" b="b"/>
            <a:pathLst>
              <a:path w="654050" h="405130">
                <a:moveTo>
                  <a:pt x="6350" y="0"/>
                </a:moveTo>
                <a:lnTo>
                  <a:pt x="3810" y="5080"/>
                </a:lnTo>
                <a:lnTo>
                  <a:pt x="0" y="11430"/>
                </a:lnTo>
                <a:lnTo>
                  <a:pt x="647700" y="405130"/>
                </a:lnTo>
                <a:lnTo>
                  <a:pt x="650239" y="400050"/>
                </a:lnTo>
                <a:lnTo>
                  <a:pt x="654050" y="39370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349240" y="155828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635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345429" y="1559560"/>
            <a:ext cx="605790" cy="450850"/>
          </a:xfrm>
          <a:custGeom>
            <a:avLst/>
            <a:gdLst/>
            <a:ahLst/>
            <a:cxnLst/>
            <a:rect l="l" t="t" r="r" b="b"/>
            <a:pathLst>
              <a:path w="605789" h="450850">
                <a:moveTo>
                  <a:pt x="7620" y="0"/>
                </a:moveTo>
                <a:lnTo>
                  <a:pt x="0" y="10160"/>
                </a:lnTo>
                <a:lnTo>
                  <a:pt x="598170" y="450850"/>
                </a:lnTo>
                <a:lnTo>
                  <a:pt x="605790" y="440689"/>
                </a:lnTo>
                <a:lnTo>
                  <a:pt x="762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947409" y="20002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507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942329" y="2001520"/>
            <a:ext cx="551180" cy="495300"/>
          </a:xfrm>
          <a:custGeom>
            <a:avLst/>
            <a:gdLst/>
            <a:ahLst/>
            <a:cxnLst/>
            <a:rect l="l" t="t" r="r" b="b"/>
            <a:pathLst>
              <a:path w="551179" h="495300">
                <a:moveTo>
                  <a:pt x="8890" y="0"/>
                </a:moveTo>
                <a:lnTo>
                  <a:pt x="0" y="8889"/>
                </a:lnTo>
                <a:lnTo>
                  <a:pt x="543560" y="495300"/>
                </a:lnTo>
                <a:lnTo>
                  <a:pt x="547370" y="490219"/>
                </a:lnTo>
                <a:lnTo>
                  <a:pt x="551180" y="486409"/>
                </a:lnTo>
                <a:lnTo>
                  <a:pt x="889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6489700" y="24879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10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6485890" y="2487929"/>
            <a:ext cx="492759" cy="535940"/>
          </a:xfrm>
          <a:custGeom>
            <a:avLst/>
            <a:gdLst/>
            <a:ahLst/>
            <a:cxnLst/>
            <a:rect l="l" t="t" r="r" b="b"/>
            <a:pathLst>
              <a:path w="492759" h="535939">
                <a:moveTo>
                  <a:pt x="8889" y="0"/>
                </a:moveTo>
                <a:lnTo>
                  <a:pt x="3810" y="3810"/>
                </a:lnTo>
                <a:lnTo>
                  <a:pt x="0" y="8890"/>
                </a:lnTo>
                <a:lnTo>
                  <a:pt x="483869" y="535940"/>
                </a:lnTo>
                <a:lnTo>
                  <a:pt x="492760" y="527050"/>
                </a:lnTo>
                <a:lnTo>
                  <a:pt x="888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6974840" y="30149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09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6969759" y="3014979"/>
            <a:ext cx="430530" cy="572770"/>
          </a:xfrm>
          <a:custGeom>
            <a:avLst/>
            <a:gdLst/>
            <a:ahLst/>
            <a:cxnLst/>
            <a:rect l="l" t="t" r="r" b="b"/>
            <a:pathLst>
              <a:path w="430529" h="572770">
                <a:moveTo>
                  <a:pt x="10160" y="0"/>
                </a:moveTo>
                <a:lnTo>
                  <a:pt x="0" y="7620"/>
                </a:lnTo>
                <a:lnTo>
                  <a:pt x="420370" y="572770"/>
                </a:lnTo>
                <a:lnTo>
                  <a:pt x="430530" y="56515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7390130" y="3580129"/>
            <a:ext cx="364490" cy="605790"/>
          </a:xfrm>
          <a:custGeom>
            <a:avLst/>
            <a:gdLst/>
            <a:ahLst/>
            <a:cxnLst/>
            <a:rect l="l" t="t" r="r" b="b"/>
            <a:pathLst>
              <a:path w="364490" h="605789">
                <a:moveTo>
                  <a:pt x="10160" y="0"/>
                </a:moveTo>
                <a:lnTo>
                  <a:pt x="5079" y="3810"/>
                </a:lnTo>
                <a:lnTo>
                  <a:pt x="0" y="6350"/>
                </a:lnTo>
                <a:lnTo>
                  <a:pt x="354329" y="605790"/>
                </a:lnTo>
                <a:lnTo>
                  <a:pt x="364490" y="598170"/>
                </a:lnTo>
                <a:lnTo>
                  <a:pt x="1016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7749540" y="41783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79" y="0"/>
                </a:moveTo>
                <a:lnTo>
                  <a:pt x="0" y="381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7744459" y="4179570"/>
            <a:ext cx="293370" cy="633730"/>
          </a:xfrm>
          <a:custGeom>
            <a:avLst/>
            <a:gdLst/>
            <a:ahLst/>
            <a:cxnLst/>
            <a:rect l="l" t="t" r="r" b="b"/>
            <a:pathLst>
              <a:path w="293370" h="633729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281940" y="633729"/>
                </a:lnTo>
                <a:lnTo>
                  <a:pt x="288290" y="631189"/>
                </a:lnTo>
                <a:lnTo>
                  <a:pt x="293370" y="628649"/>
                </a:lnTo>
                <a:lnTo>
                  <a:pt x="1143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8032750" y="48082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8026400" y="4809490"/>
            <a:ext cx="219710" cy="659130"/>
          </a:xfrm>
          <a:custGeom>
            <a:avLst/>
            <a:gdLst/>
            <a:ahLst/>
            <a:cxnLst/>
            <a:rect l="l" t="t" r="r" b="b"/>
            <a:pathLst>
              <a:path w="219709" h="659129">
                <a:moveTo>
                  <a:pt x="11429" y="0"/>
                </a:moveTo>
                <a:lnTo>
                  <a:pt x="6350" y="1270"/>
                </a:lnTo>
                <a:lnTo>
                  <a:pt x="0" y="3810"/>
                </a:lnTo>
                <a:lnTo>
                  <a:pt x="207009" y="659130"/>
                </a:lnTo>
                <a:lnTo>
                  <a:pt x="213359" y="657860"/>
                </a:lnTo>
                <a:lnTo>
                  <a:pt x="219709" y="655320"/>
                </a:lnTo>
                <a:lnTo>
                  <a:pt x="11429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8239759" y="546480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8233409" y="5466079"/>
            <a:ext cx="139700" cy="681990"/>
          </a:xfrm>
          <a:custGeom>
            <a:avLst/>
            <a:gdLst/>
            <a:ahLst/>
            <a:cxnLst/>
            <a:rect l="l" t="t" r="r" b="b"/>
            <a:pathLst>
              <a:path w="139700" h="681989">
                <a:moveTo>
                  <a:pt x="12700" y="0"/>
                </a:moveTo>
                <a:lnTo>
                  <a:pt x="0" y="2540"/>
                </a:lnTo>
                <a:lnTo>
                  <a:pt x="127000" y="681990"/>
                </a:lnTo>
                <a:lnTo>
                  <a:pt x="139700" y="679450"/>
                </a:lnTo>
                <a:lnTo>
                  <a:pt x="1270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8366759" y="61455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8388350" y="6146800"/>
            <a:ext cx="0" cy="699770"/>
          </a:xfrm>
          <a:custGeom>
            <a:avLst/>
            <a:gdLst/>
            <a:ahLst/>
            <a:cxnLst/>
            <a:rect l="l" t="t" r="r" b="b"/>
            <a:pathLst>
              <a:path h="699770">
                <a:moveTo>
                  <a:pt x="0" y="0"/>
                </a:moveTo>
                <a:lnTo>
                  <a:pt x="0" y="699770"/>
                </a:lnTo>
              </a:path>
            </a:pathLst>
          </a:custGeom>
          <a:ln w="55880">
            <a:solidFill>
              <a:srgbClr val="33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 txBox="1">
            <a:spLocks noGrp="1"/>
          </p:cNvSpPr>
          <p:nvPr>
            <p:ph type="title"/>
          </p:nvPr>
        </p:nvSpPr>
        <p:spPr>
          <a:xfrm>
            <a:off x="3595370" y="308609"/>
            <a:ext cx="1952625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400" spc="-5" dirty="0">
                <a:solidFill>
                  <a:srgbClr val="FFCC66"/>
                </a:solidFill>
                <a:latin typeface="Arial"/>
                <a:cs typeface="Arial"/>
              </a:rPr>
              <a:t>Nitrates</a:t>
            </a:r>
            <a:endParaRPr sz="4400">
              <a:latin typeface="Arial"/>
              <a:cs typeface="Arial"/>
            </a:endParaRPr>
          </a:p>
        </p:txBody>
      </p:sp>
      <p:sp>
        <p:nvSpPr>
          <p:cNvPr id="476" name="object 476"/>
          <p:cNvSpPr txBox="1"/>
          <p:nvPr/>
        </p:nvSpPr>
        <p:spPr>
          <a:xfrm>
            <a:off x="1833879" y="1328420"/>
            <a:ext cx="5475605" cy="44881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1600" algn="ctr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Coronary artery dilatation</a:t>
            </a:r>
            <a:endParaRPr sz="3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47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3200" spc="5" dirty="0">
                <a:solidFill>
                  <a:srgbClr val="FFFFFF"/>
                </a:solidFill>
                <a:latin typeface="Times New Roman"/>
                <a:cs typeface="Times New Roman"/>
              </a:rPr>
              <a:t>Decrease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coronary bed</a:t>
            </a:r>
            <a:r>
              <a:rPr sz="3200" spc="-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resistance</a:t>
            </a:r>
            <a:endParaRPr sz="3200">
              <a:latin typeface="Times New Roman"/>
              <a:cs typeface="Times New Roman"/>
            </a:endParaRPr>
          </a:p>
          <a:p>
            <a:pPr marL="1155700">
              <a:lnSpc>
                <a:spcPct val="100000"/>
              </a:lnSpc>
              <a:spcBef>
                <a:spcPts val="600"/>
              </a:spcBef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(Relieved coronary</a:t>
            </a:r>
            <a:r>
              <a:rPr sz="2400" spc="-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vasospasm)</a:t>
            </a:r>
            <a:endParaRPr sz="2400">
              <a:latin typeface="Times New Roman"/>
              <a:cs typeface="Times New Roman"/>
            </a:endParaRPr>
          </a:p>
          <a:p>
            <a:pPr marL="340995" marR="334010" algn="ctr">
              <a:lnSpc>
                <a:spcPct val="241400"/>
              </a:lnSpc>
              <a:spcBef>
                <a:spcPts val="10"/>
              </a:spcBef>
            </a:pP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Increase coronary blood flow  Increase </a:t>
            </a:r>
            <a:r>
              <a:rPr sz="3200" spc="5" dirty="0">
                <a:solidFill>
                  <a:srgbClr val="FFFFFF"/>
                </a:solidFill>
                <a:latin typeface="Times New Roman"/>
                <a:cs typeface="Times New Roman"/>
              </a:rPr>
              <a:t>oxygen</a:t>
            </a:r>
            <a:r>
              <a:rPr sz="3200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supply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477" name="object 477"/>
          <p:cNvSpPr/>
          <p:nvPr/>
        </p:nvSpPr>
        <p:spPr>
          <a:xfrm>
            <a:off x="4486909" y="2343150"/>
            <a:ext cx="171450" cy="1714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4572634" y="1905000"/>
            <a:ext cx="0" cy="472440"/>
          </a:xfrm>
          <a:custGeom>
            <a:avLst/>
            <a:gdLst/>
            <a:ahLst/>
            <a:cxnLst/>
            <a:rect l="l" t="t" r="r" b="b"/>
            <a:pathLst>
              <a:path h="472439">
                <a:moveTo>
                  <a:pt x="0" y="0"/>
                </a:moveTo>
                <a:lnTo>
                  <a:pt x="0" y="472439"/>
                </a:lnTo>
              </a:path>
            </a:pathLst>
          </a:custGeom>
          <a:ln w="3937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4486909" y="3943350"/>
            <a:ext cx="171450" cy="1714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4572634" y="3505200"/>
            <a:ext cx="0" cy="472440"/>
          </a:xfrm>
          <a:custGeom>
            <a:avLst/>
            <a:gdLst/>
            <a:ahLst/>
            <a:cxnLst/>
            <a:rect l="l" t="t" r="r" b="b"/>
            <a:pathLst>
              <a:path h="472439">
                <a:moveTo>
                  <a:pt x="0" y="0"/>
                </a:moveTo>
                <a:lnTo>
                  <a:pt x="0" y="472439"/>
                </a:lnTo>
              </a:path>
            </a:pathLst>
          </a:custGeom>
          <a:ln w="3937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4486909" y="5085079"/>
            <a:ext cx="171450" cy="1714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4572634" y="4648200"/>
            <a:ext cx="0" cy="471170"/>
          </a:xfrm>
          <a:custGeom>
            <a:avLst/>
            <a:gdLst/>
            <a:ahLst/>
            <a:cxnLst/>
            <a:rect l="l" t="t" r="r" b="b"/>
            <a:pathLst>
              <a:path h="471170">
                <a:moveTo>
                  <a:pt x="0" y="0"/>
                </a:moveTo>
                <a:lnTo>
                  <a:pt x="0" y="471169"/>
                </a:lnTo>
              </a:path>
            </a:pathLst>
          </a:custGeom>
          <a:ln w="3937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Elemental">
      <a:dk1>
        <a:sysClr val="windowText" lastClr="000000"/>
      </a:dk1>
      <a:lt1>
        <a:sysClr val="window" lastClr="FFFFFF"/>
      </a:lt1>
      <a:dk2>
        <a:srgbClr val="242852"/>
      </a:dk2>
      <a:lt2>
        <a:srgbClr val="ACCBF9"/>
      </a:lt2>
      <a:accent1>
        <a:srgbClr val="629DD1"/>
      </a:accent1>
      <a:accent2>
        <a:srgbClr val="297FD5"/>
      </a:accent2>
      <a:accent3>
        <a:srgbClr val="7F8FA9"/>
      </a:accent3>
      <a:accent4>
        <a:srgbClr val="4A66AC"/>
      </a:accent4>
      <a:accent5>
        <a:srgbClr val="5AA2AE"/>
      </a:accent5>
      <a:accent6>
        <a:srgbClr val="9D90A0"/>
      </a:accent6>
      <a:hlink>
        <a:srgbClr val="9454C3"/>
      </a:hlink>
      <a:folHlink>
        <a:srgbClr val="3EBBF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Apex</Template>
  <TotalTime>182</TotalTime>
  <Words>736</Words>
  <Application>Microsoft Office PowerPoint</Application>
  <PresentationFormat>On-screen Show (4:3)</PresentationFormat>
  <Paragraphs>192</Paragraphs>
  <Slides>31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32" baseType="lpstr">
      <vt:lpstr>Office Theme</vt:lpstr>
      <vt:lpstr>Antianginal Drugs</vt:lpstr>
      <vt:lpstr>Definition of terms</vt:lpstr>
      <vt:lpstr>Types of Angina</vt:lpstr>
      <vt:lpstr>PowerPoint Presentation</vt:lpstr>
      <vt:lpstr>* Myocardial ischemia which produces</vt:lpstr>
      <vt:lpstr>Treatment Plan:</vt:lpstr>
      <vt:lpstr>ANTIANGINAL DRUGS</vt:lpstr>
      <vt:lpstr>NITRATES AND NITRITES</vt:lpstr>
      <vt:lpstr>Nitrates</vt:lpstr>
      <vt:lpstr>Nitrates</vt:lpstr>
      <vt:lpstr>Nitrates</vt:lpstr>
      <vt:lpstr>Effects</vt:lpstr>
      <vt:lpstr>ROUTES OF ADMINISTRATION</vt:lpstr>
      <vt:lpstr>Adverse Effects</vt:lpstr>
      <vt:lpstr>Indications</vt:lpstr>
      <vt:lpstr>Biliary colic:   due to disease or morphine— responds to sublingual GTN or isosorbide dinitrate.   Esophageal spasm:   Sublingual GTN promptly relieves pain. Nitrates taken before a meal facilitate feeding in esophageal achalasia by reducing esophageal tone.  Cyanide poisoning:   Haemoglobin     ↓  Sod. Nitrite(10 ml of 3% solution IV)   Methaemoglobin     ↓  Cyanide   Cyanomethaemoglobin     ↓  Sod. thiosulfate (50 ml of 25% solution i.v.   Methaemoglobin + Sod. thiocyanate      ↓ Excreted in urin </vt:lpstr>
      <vt:lpstr>PowerPoint Presentation</vt:lpstr>
      <vt:lpstr>   B-Blockers Propranolol, Metoprolol, Atenolol and others. </vt:lpstr>
      <vt:lpstr>B-Blockers</vt:lpstr>
      <vt:lpstr>Contraindication</vt:lpstr>
      <vt:lpstr>Ca - Channel Blockers</vt:lpstr>
      <vt:lpstr>Ca Channel Blockers</vt:lpstr>
      <vt:lpstr>Ca channel Blockers</vt:lpstr>
      <vt:lpstr>Most commonly used Ca Channel Blockers</vt:lpstr>
      <vt:lpstr>Unwanted effect</vt:lpstr>
      <vt:lpstr>PowerPoint Presentation</vt:lpstr>
      <vt:lpstr>PowerPoint Presentation</vt:lpstr>
      <vt:lpstr>Combination Theraphy</vt:lpstr>
      <vt:lpstr>1. Ca channel blockers and B-blockers(N)</vt:lpstr>
      <vt:lpstr>1. Ca channel blockers and Nitrates</vt:lpstr>
      <vt:lpstr>Triple drugs – Nitrate + Ca channel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Antianginal Drugs</dc:title>
  <dc:creator>Claro M. Isidro md</dc:creator>
  <cp:lastModifiedBy>MANOHAR Y</cp:lastModifiedBy>
  <cp:revision>20</cp:revision>
  <dcterms:created xsi:type="dcterms:W3CDTF">2020-03-05T06:52:19Z</dcterms:created>
  <dcterms:modified xsi:type="dcterms:W3CDTF">2020-04-09T13:19:16Z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2010-03-10T00:00:00Z</vt:filetime>
  </property>
  <property fmtid="{D5CDD505-2E9C-101B-9397-08002B2CF9AE}" pid="3" name="Creator">
    <vt:lpwstr>Impress</vt:lpwstr>
  </property>
  <property fmtid="{D5CDD505-2E9C-101B-9397-08002B2CF9AE}" pid="4" name="LastSaved">
    <vt:filetime>2010-03-10T00:00:00Z</vt:filetime>
  </property>
</Properties>
</file>